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84" r:id="rId3"/>
    <p:sldId id="266" r:id="rId4"/>
    <p:sldId id="306" r:id="rId5"/>
    <p:sldId id="307" r:id="rId6"/>
    <p:sldId id="281" r:id="rId7"/>
    <p:sldId id="278" r:id="rId8"/>
    <p:sldId id="280" r:id="rId9"/>
    <p:sldId id="279" r:id="rId10"/>
    <p:sldId id="274" r:id="rId11"/>
    <p:sldId id="271" r:id="rId12"/>
    <p:sldId id="259" r:id="rId13"/>
    <p:sldId id="258" r:id="rId14"/>
    <p:sldId id="261" r:id="rId15"/>
    <p:sldId id="262" r:id="rId16"/>
    <p:sldId id="264" r:id="rId17"/>
    <p:sldId id="308" r:id="rId18"/>
    <p:sldId id="309" r:id="rId19"/>
    <p:sldId id="289" r:id="rId20"/>
    <p:sldId id="291" r:id="rId21"/>
    <p:sldId id="300" r:id="rId22"/>
    <p:sldId id="298" r:id="rId23"/>
    <p:sldId id="303" r:id="rId24"/>
    <p:sldId id="301" r:id="rId25"/>
    <p:sldId id="304" r:id="rId26"/>
    <p:sldId id="305" r:id="rId27"/>
    <p:sldId id="293" r:id="rId28"/>
    <p:sldId id="295" r:id="rId29"/>
    <p:sldId id="260" r:id="rId30"/>
    <p:sldId id="265" r:id="rId31"/>
    <p:sldId id="263" r:id="rId32"/>
    <p:sldId id="285" r:id="rId33"/>
    <p:sldId id="287" r:id="rId34"/>
    <p:sldId id="288" r:id="rId35"/>
    <p:sldId id="275" r:id="rId36"/>
    <p:sldId id="270" r:id="rId37"/>
    <p:sldId id="267" r:id="rId38"/>
    <p:sldId id="268" r:id="rId39"/>
    <p:sldId id="269" r:id="rId40"/>
    <p:sldId id="272" r:id="rId41"/>
    <p:sldId id="276" r:id="rId42"/>
    <p:sldId id="277" r:id="rId43"/>
    <p:sldId id="273" r:id="rId44"/>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80" d="100"/>
          <a:sy n="80" d="100"/>
        </p:scale>
        <p:origin x="-984" y="-96"/>
      </p:cViewPr>
      <p:guideLst>
        <p:guide orient="horz" pos="21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1" Type="http://schemas.openxmlformats.org/officeDocument/2006/relationships/oleObject" Target="file:///H:\63MHz.csv" TargetMode="External"/></Relationships>
</file>

<file path=ppt/charts/_rels/chart10.xml.rels><?xml version="1.0" encoding="UTF-8" standalone="yes"?>
<Relationships xmlns="http://schemas.openxmlformats.org/package/2006/relationships"><Relationship Id="rId1" Type="http://schemas.openxmlformats.org/officeDocument/2006/relationships/oleObject" Target="file:///H:\112struc_37_9csv"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file:///H:\112struc_37_9csv"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H:\112struc_37_9csv" TargetMode="External"/></Relationships>
</file>

<file path=ppt/charts/_rels/chart13.xml.rels><?xml version="1.0" encoding="UTF-8" standalone="yes"?>
<Relationships xmlns="http://schemas.openxmlformats.org/package/2006/relationships"><Relationship Id="rId1" Type="http://schemas.openxmlformats.org/officeDocument/2006/relationships/oleObject" Target="file:///H:\81buckets.csv" TargetMode="External"/></Relationships>
</file>

<file path=ppt/charts/_rels/chart14.xml.rels><?xml version="1.0" encoding="UTF-8" standalone="yes"?>
<Relationships xmlns="http://schemas.openxmlformats.org/package/2006/relationships"><Relationship Id="rId1" Type="http://schemas.openxmlformats.org/officeDocument/2006/relationships/oleObject" Target="file:///H:\Booster\last_batch2.csv" TargetMode="External"/></Relationships>
</file>

<file path=ppt/charts/_rels/chart15.xml.rels><?xml version="1.0" encoding="UTF-8" standalone="yes"?>
<Relationships xmlns="http://schemas.openxmlformats.org/package/2006/relationships"><Relationship Id="rId1" Type="http://schemas.openxmlformats.org/officeDocument/2006/relationships/oleObject" Target="file:///H:\Booster\last_batch2.csv" TargetMode="External"/></Relationships>
</file>

<file path=ppt/charts/_rels/chart16.xml.rels><?xml version="1.0" encoding="UTF-8" standalone="yes"?>
<Relationships xmlns="http://schemas.openxmlformats.org/package/2006/relationships"><Relationship Id="rId1" Type="http://schemas.openxmlformats.org/officeDocument/2006/relationships/oleObject" Target="file:///H:\81buckets.csv"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A:\TEK00003.CSV" TargetMode="External"/></Relationships>
</file>

<file path=ppt/charts/_rels/chart3.xml.rels><?xml version="1.0" encoding="UTF-8" standalone="yes"?>
<Relationships xmlns="http://schemas.openxmlformats.org/package/2006/relationships"><Relationship Id="rId1" Type="http://schemas.openxmlformats.org/officeDocument/2006/relationships/oleObject" Target="file:///C:\psp\psp\psp\BoosterBPM\BeamReflections\TEK00000.CSV" TargetMode="External"/></Relationships>
</file>

<file path=ppt/charts/_rels/chart4.xml.rels><?xml version="1.0" encoding="UTF-8" standalone="yes"?>
<Relationships xmlns="http://schemas.openxmlformats.org/package/2006/relationships"><Relationship Id="rId1" Type="http://schemas.openxmlformats.org/officeDocument/2006/relationships/oleObject" Target="file:///A:\TEK00002.CSV" TargetMode="External"/></Relationships>
</file>

<file path=ppt/charts/_rels/chart5.xml.rels><?xml version="1.0" encoding="UTF-8" standalone="yes"?>
<Relationships xmlns="http://schemas.openxmlformats.org/package/2006/relationships"><Relationship Id="rId1" Type="http://schemas.openxmlformats.org/officeDocument/2006/relationships/oleObject" Target="file:///A:\TEK00001.CSV" TargetMode="External"/></Relationships>
</file>

<file path=ppt/charts/_rels/chart6.xml.rels><?xml version="1.0" encoding="UTF-8" standalone="yes"?>
<Relationships xmlns="http://schemas.openxmlformats.org/package/2006/relationships"><Relationship Id="rId1" Type="http://schemas.openxmlformats.org/officeDocument/2006/relationships/oleObject" Target="file:///H:\Booster\injedtion_1stturn.csv"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H:\112struc_37_9csv" TargetMode="External"/></Relationships>
</file>

<file path=ppt/charts/_rels/chart8.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9.xml.rels><?xml version="1.0" encoding="UTF-8" standalone="yes"?>
<Relationships xmlns="http://schemas.openxmlformats.org/package/2006/relationships"><Relationship Id="rId1" Type="http://schemas.openxmlformats.org/officeDocument/2006/relationships/oleObject" Target="file:///H:\Booster\injedtion_1stturn.csv"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a:t>BPMLong  H1 Plates Ha and Hb 21ms after Injection</a:t>
            </a:r>
          </a:p>
        </c:rich>
      </c:tx>
      <c:layout/>
      <c:overlay val="0"/>
    </c:title>
    <c:autoTitleDeleted val="0"/>
    <c:plotArea>
      <c:layout/>
      <c:scatterChart>
        <c:scatterStyle val="smoothMarker"/>
        <c:varyColors val="0"/>
        <c:ser>
          <c:idx val="0"/>
          <c:order val="0"/>
          <c:marker>
            <c:symbol val="none"/>
          </c:marker>
          <c:xVal>
            <c:numRef>
              <c:f>'63MHz'!$A$16:$A$200</c:f>
              <c:numCache>
                <c:formatCode>0.0000000E+00</c:formatCode>
                <c:ptCount val="185"/>
                <c:pt idx="0">
                  <c:v>2.0986061199999999E-2</c:v>
                </c:pt>
                <c:pt idx="1">
                  <c:v>2.0986061399999999E-2</c:v>
                </c:pt>
                <c:pt idx="2">
                  <c:v>2.0986061600000001E-2</c:v>
                </c:pt>
                <c:pt idx="3">
                  <c:v>2.0986061800000001E-2</c:v>
                </c:pt>
                <c:pt idx="4">
                  <c:v>2.0986062E-2</c:v>
                </c:pt>
                <c:pt idx="5">
                  <c:v>2.0986062199999999E-2</c:v>
                </c:pt>
                <c:pt idx="6">
                  <c:v>2.0986062400000002E-2</c:v>
                </c:pt>
                <c:pt idx="7">
                  <c:v>2.0986062600000001E-2</c:v>
                </c:pt>
                <c:pt idx="8">
                  <c:v>2.09860628E-2</c:v>
                </c:pt>
                <c:pt idx="9">
                  <c:v>2.0986062999999999E-2</c:v>
                </c:pt>
                <c:pt idx="10">
                  <c:v>2.0986063199999998E-2</c:v>
                </c:pt>
                <c:pt idx="11">
                  <c:v>2.0986063400000001E-2</c:v>
                </c:pt>
                <c:pt idx="12">
                  <c:v>2.09860636E-2</c:v>
                </c:pt>
                <c:pt idx="13">
                  <c:v>2.09860638E-2</c:v>
                </c:pt>
                <c:pt idx="14">
                  <c:v>2.0986063999999999E-2</c:v>
                </c:pt>
                <c:pt idx="15">
                  <c:v>2.0986064200000001E-2</c:v>
                </c:pt>
                <c:pt idx="16">
                  <c:v>2.0986064400000001E-2</c:v>
                </c:pt>
                <c:pt idx="17">
                  <c:v>2.09860646E-2</c:v>
                </c:pt>
                <c:pt idx="18">
                  <c:v>2.0986064799999999E-2</c:v>
                </c:pt>
                <c:pt idx="19">
                  <c:v>2.0986065000000002E-2</c:v>
                </c:pt>
                <c:pt idx="20">
                  <c:v>2.0986065200000001E-2</c:v>
                </c:pt>
                <c:pt idx="21">
                  <c:v>2.09860654E-2</c:v>
                </c:pt>
                <c:pt idx="22">
                  <c:v>2.0986065599999999E-2</c:v>
                </c:pt>
                <c:pt idx="23">
                  <c:v>2.0986065799999998E-2</c:v>
                </c:pt>
                <c:pt idx="24">
                  <c:v>2.0986066000000001E-2</c:v>
                </c:pt>
                <c:pt idx="25">
                  <c:v>2.09860662E-2</c:v>
                </c:pt>
                <c:pt idx="26">
                  <c:v>2.09860664E-2</c:v>
                </c:pt>
                <c:pt idx="27">
                  <c:v>2.0986066599999999E-2</c:v>
                </c:pt>
                <c:pt idx="28">
                  <c:v>2.0986066800000001E-2</c:v>
                </c:pt>
                <c:pt idx="29">
                  <c:v>2.0986067000000001E-2</c:v>
                </c:pt>
                <c:pt idx="30">
                  <c:v>2.09860672E-2</c:v>
                </c:pt>
                <c:pt idx="31">
                  <c:v>2.0986067399999999E-2</c:v>
                </c:pt>
                <c:pt idx="32">
                  <c:v>2.0986067600000002E-2</c:v>
                </c:pt>
                <c:pt idx="33">
                  <c:v>2.0986067800000001E-2</c:v>
                </c:pt>
                <c:pt idx="34">
                  <c:v>2.0986068E-2</c:v>
                </c:pt>
                <c:pt idx="35">
                  <c:v>2.0986068199999999E-2</c:v>
                </c:pt>
                <c:pt idx="36">
                  <c:v>2.0986068399999998E-2</c:v>
                </c:pt>
                <c:pt idx="37">
                  <c:v>2.0986068600000001E-2</c:v>
                </c:pt>
                <c:pt idx="38">
                  <c:v>2.09860688E-2</c:v>
                </c:pt>
                <c:pt idx="39">
                  <c:v>2.0986069E-2</c:v>
                </c:pt>
                <c:pt idx="40">
                  <c:v>2.0986069199999999E-2</c:v>
                </c:pt>
                <c:pt idx="41">
                  <c:v>2.0986069400000001E-2</c:v>
                </c:pt>
                <c:pt idx="42">
                  <c:v>2.0986069600000001E-2</c:v>
                </c:pt>
                <c:pt idx="43">
                  <c:v>2.09860698E-2</c:v>
                </c:pt>
                <c:pt idx="44">
                  <c:v>2.0986069999999999E-2</c:v>
                </c:pt>
                <c:pt idx="45">
                  <c:v>2.0986070200000002E-2</c:v>
                </c:pt>
                <c:pt idx="46">
                  <c:v>2.0986070400000001E-2</c:v>
                </c:pt>
                <c:pt idx="47">
                  <c:v>2.09860706E-2</c:v>
                </c:pt>
                <c:pt idx="48">
                  <c:v>2.0986070799999999E-2</c:v>
                </c:pt>
                <c:pt idx="49">
                  <c:v>2.0986070999999999E-2</c:v>
                </c:pt>
                <c:pt idx="50">
                  <c:v>2.0986071200000001E-2</c:v>
                </c:pt>
                <c:pt idx="51">
                  <c:v>2.09860714E-2</c:v>
                </c:pt>
                <c:pt idx="52">
                  <c:v>2.09860716E-2</c:v>
                </c:pt>
                <c:pt idx="53">
                  <c:v>2.0986071799999999E-2</c:v>
                </c:pt>
                <c:pt idx="54">
                  <c:v>2.0986072000000001E-2</c:v>
                </c:pt>
                <c:pt idx="55">
                  <c:v>2.0986072200000001E-2</c:v>
                </c:pt>
                <c:pt idx="56">
                  <c:v>2.09860724E-2</c:v>
                </c:pt>
                <c:pt idx="57">
                  <c:v>2.0986072599999999E-2</c:v>
                </c:pt>
                <c:pt idx="58">
                  <c:v>2.0986072800000002E-2</c:v>
                </c:pt>
                <c:pt idx="59">
                  <c:v>2.0986073000000001E-2</c:v>
                </c:pt>
                <c:pt idx="60">
                  <c:v>2.09860732E-2</c:v>
                </c:pt>
                <c:pt idx="61">
                  <c:v>2.0986073399999999E-2</c:v>
                </c:pt>
                <c:pt idx="62">
                  <c:v>2.0986073599999999E-2</c:v>
                </c:pt>
                <c:pt idx="63">
                  <c:v>2.0986073800000001E-2</c:v>
                </c:pt>
                <c:pt idx="64">
                  <c:v>2.0986074E-2</c:v>
                </c:pt>
                <c:pt idx="65">
                  <c:v>2.09860742E-2</c:v>
                </c:pt>
                <c:pt idx="66">
                  <c:v>2.0986074399999999E-2</c:v>
                </c:pt>
                <c:pt idx="67">
                  <c:v>2.0986074600000001E-2</c:v>
                </c:pt>
                <c:pt idx="68">
                  <c:v>2.0986074800000001E-2</c:v>
                </c:pt>
                <c:pt idx="69">
                  <c:v>2.0986075E-2</c:v>
                </c:pt>
                <c:pt idx="70">
                  <c:v>2.0986075199999999E-2</c:v>
                </c:pt>
                <c:pt idx="71">
                  <c:v>2.0986075399999998E-2</c:v>
                </c:pt>
                <c:pt idx="72">
                  <c:v>2.0986075600000001E-2</c:v>
                </c:pt>
                <c:pt idx="73">
                  <c:v>2.09860758E-2</c:v>
                </c:pt>
                <c:pt idx="74">
                  <c:v>2.0986075999999999E-2</c:v>
                </c:pt>
                <c:pt idx="75">
                  <c:v>2.0986076199999999E-2</c:v>
                </c:pt>
                <c:pt idx="76">
                  <c:v>2.0986076400000001E-2</c:v>
                </c:pt>
                <c:pt idx="77">
                  <c:v>2.09860766E-2</c:v>
                </c:pt>
                <c:pt idx="78">
                  <c:v>2.09860768E-2</c:v>
                </c:pt>
                <c:pt idx="79">
                  <c:v>2.0986076999999999E-2</c:v>
                </c:pt>
                <c:pt idx="80">
                  <c:v>2.0986077200000001E-2</c:v>
                </c:pt>
                <c:pt idx="81">
                  <c:v>2.0986077400000001E-2</c:v>
                </c:pt>
                <c:pt idx="82">
                  <c:v>2.09860776E-2</c:v>
                </c:pt>
                <c:pt idx="83">
                  <c:v>2.0986077799999999E-2</c:v>
                </c:pt>
                <c:pt idx="84">
                  <c:v>2.0986077999999998E-2</c:v>
                </c:pt>
                <c:pt idx="85">
                  <c:v>2.0986078200000001E-2</c:v>
                </c:pt>
                <c:pt idx="86">
                  <c:v>2.09860784E-2</c:v>
                </c:pt>
                <c:pt idx="87">
                  <c:v>2.0986078599999999E-2</c:v>
                </c:pt>
                <c:pt idx="88">
                  <c:v>2.0986078799999999E-2</c:v>
                </c:pt>
                <c:pt idx="89">
                  <c:v>2.0986079000000001E-2</c:v>
                </c:pt>
                <c:pt idx="90">
                  <c:v>2.09860792E-2</c:v>
                </c:pt>
                <c:pt idx="91">
                  <c:v>2.09860794E-2</c:v>
                </c:pt>
                <c:pt idx="92">
                  <c:v>2.0986079599999999E-2</c:v>
                </c:pt>
                <c:pt idx="93">
                  <c:v>2.0986079800000002E-2</c:v>
                </c:pt>
                <c:pt idx="94">
                  <c:v>2.0986080000000001E-2</c:v>
                </c:pt>
                <c:pt idx="95">
                  <c:v>2.09860802E-2</c:v>
                </c:pt>
                <c:pt idx="96">
                  <c:v>2.0986080399999999E-2</c:v>
                </c:pt>
                <c:pt idx="97">
                  <c:v>2.0986080599999998E-2</c:v>
                </c:pt>
                <c:pt idx="98">
                  <c:v>2.0986080800000001E-2</c:v>
                </c:pt>
                <c:pt idx="99">
                  <c:v>2.0986081E-2</c:v>
                </c:pt>
                <c:pt idx="100">
                  <c:v>2.0986081199999999E-2</c:v>
                </c:pt>
                <c:pt idx="101">
                  <c:v>2.0986081399999999E-2</c:v>
                </c:pt>
                <c:pt idx="102">
                  <c:v>2.0986081600000001E-2</c:v>
                </c:pt>
                <c:pt idx="103">
                  <c:v>2.09860818E-2</c:v>
                </c:pt>
                <c:pt idx="104">
                  <c:v>2.0986082E-2</c:v>
                </c:pt>
                <c:pt idx="105">
                  <c:v>2.0986082199999999E-2</c:v>
                </c:pt>
                <c:pt idx="106">
                  <c:v>2.0986082400000002E-2</c:v>
                </c:pt>
                <c:pt idx="107">
                  <c:v>2.0986082600000001E-2</c:v>
                </c:pt>
                <c:pt idx="108">
                  <c:v>2.09860828E-2</c:v>
                </c:pt>
                <c:pt idx="109">
                  <c:v>2.0986082999999999E-2</c:v>
                </c:pt>
                <c:pt idx="110">
                  <c:v>2.0986083199999998E-2</c:v>
                </c:pt>
                <c:pt idx="111">
                  <c:v>2.0986083400000001E-2</c:v>
                </c:pt>
                <c:pt idx="112">
                  <c:v>2.09860836E-2</c:v>
                </c:pt>
                <c:pt idx="113">
                  <c:v>2.0986083799999999E-2</c:v>
                </c:pt>
                <c:pt idx="114">
                  <c:v>2.0986083999999999E-2</c:v>
                </c:pt>
                <c:pt idx="115">
                  <c:v>2.0986084200000001E-2</c:v>
                </c:pt>
                <c:pt idx="116">
                  <c:v>2.09860844E-2</c:v>
                </c:pt>
                <c:pt idx="117">
                  <c:v>2.09860846E-2</c:v>
                </c:pt>
                <c:pt idx="118">
                  <c:v>2.0986084799999999E-2</c:v>
                </c:pt>
                <c:pt idx="119">
                  <c:v>2.0986085000000002E-2</c:v>
                </c:pt>
                <c:pt idx="120">
                  <c:v>2.0986085200000001E-2</c:v>
                </c:pt>
                <c:pt idx="121">
                  <c:v>2.09860854E-2</c:v>
                </c:pt>
                <c:pt idx="122">
                  <c:v>2.0986085599999999E-2</c:v>
                </c:pt>
                <c:pt idx="123">
                  <c:v>2.0986085799999998E-2</c:v>
                </c:pt>
                <c:pt idx="124">
                  <c:v>2.0986086000000001E-2</c:v>
                </c:pt>
                <c:pt idx="125">
                  <c:v>2.09860862E-2</c:v>
                </c:pt>
                <c:pt idx="126">
                  <c:v>2.0986086399999999E-2</c:v>
                </c:pt>
                <c:pt idx="127">
                  <c:v>2.0986086599999999E-2</c:v>
                </c:pt>
                <c:pt idx="128">
                  <c:v>2.0986086800000001E-2</c:v>
                </c:pt>
                <c:pt idx="129">
                  <c:v>2.0986087E-2</c:v>
                </c:pt>
                <c:pt idx="130">
                  <c:v>2.09860872E-2</c:v>
                </c:pt>
                <c:pt idx="131">
                  <c:v>2.0986087399999999E-2</c:v>
                </c:pt>
                <c:pt idx="132">
                  <c:v>2.0986087600000002E-2</c:v>
                </c:pt>
                <c:pt idx="133">
                  <c:v>2.0986087800000001E-2</c:v>
                </c:pt>
                <c:pt idx="134">
                  <c:v>2.0986088E-2</c:v>
                </c:pt>
                <c:pt idx="135">
                  <c:v>2.0986088199999999E-2</c:v>
                </c:pt>
                <c:pt idx="136">
                  <c:v>2.0986088399999998E-2</c:v>
                </c:pt>
                <c:pt idx="137">
                  <c:v>2.0986088600000001E-2</c:v>
                </c:pt>
                <c:pt idx="138">
                  <c:v>2.09860888E-2</c:v>
                </c:pt>
                <c:pt idx="139">
                  <c:v>2.0986088999999999E-2</c:v>
                </c:pt>
                <c:pt idx="140">
                  <c:v>2.0986089199999999E-2</c:v>
                </c:pt>
                <c:pt idx="141">
                  <c:v>2.0986089400000001E-2</c:v>
                </c:pt>
                <c:pt idx="142">
                  <c:v>2.0986089600000001E-2</c:v>
                </c:pt>
                <c:pt idx="143">
                  <c:v>2.09860898E-2</c:v>
                </c:pt>
                <c:pt idx="144">
                  <c:v>2.0986089999999999E-2</c:v>
                </c:pt>
                <c:pt idx="145">
                  <c:v>2.0986090200000002E-2</c:v>
                </c:pt>
                <c:pt idx="146">
                  <c:v>2.0986090400000001E-2</c:v>
                </c:pt>
                <c:pt idx="147">
                  <c:v>2.09860906E-2</c:v>
                </c:pt>
                <c:pt idx="148">
                  <c:v>2.0986090799999999E-2</c:v>
                </c:pt>
                <c:pt idx="149">
                  <c:v>2.0986090999999998E-2</c:v>
                </c:pt>
                <c:pt idx="150">
                  <c:v>2.0986091200000001E-2</c:v>
                </c:pt>
                <c:pt idx="151">
                  <c:v>2.09860914E-2</c:v>
                </c:pt>
                <c:pt idx="152">
                  <c:v>2.0986091599999999E-2</c:v>
                </c:pt>
                <c:pt idx="153">
                  <c:v>2.0986091799999999E-2</c:v>
                </c:pt>
                <c:pt idx="154">
                  <c:v>2.0986092000000001E-2</c:v>
                </c:pt>
                <c:pt idx="155">
                  <c:v>2.0986092200000001E-2</c:v>
                </c:pt>
                <c:pt idx="156">
                  <c:v>2.09860924E-2</c:v>
                </c:pt>
                <c:pt idx="157">
                  <c:v>2.0986092599999999E-2</c:v>
                </c:pt>
                <c:pt idx="158">
                  <c:v>2.0986092800000002E-2</c:v>
                </c:pt>
                <c:pt idx="159">
                  <c:v>2.0986093000000001E-2</c:v>
                </c:pt>
                <c:pt idx="160">
                  <c:v>2.09860932E-2</c:v>
                </c:pt>
                <c:pt idx="161">
                  <c:v>2.0986093399999999E-2</c:v>
                </c:pt>
                <c:pt idx="162">
                  <c:v>2.0986093599999998E-2</c:v>
                </c:pt>
                <c:pt idx="163">
                  <c:v>2.0986093800000001E-2</c:v>
                </c:pt>
                <c:pt idx="164">
                  <c:v>2.0986094E-2</c:v>
                </c:pt>
                <c:pt idx="165">
                  <c:v>2.0986094199999999E-2</c:v>
                </c:pt>
                <c:pt idx="166">
                  <c:v>2.0986094399999999E-2</c:v>
                </c:pt>
                <c:pt idx="167">
                  <c:v>2.0986094600000001E-2</c:v>
                </c:pt>
                <c:pt idx="168">
                  <c:v>2.0986094800000001E-2</c:v>
                </c:pt>
                <c:pt idx="169">
                  <c:v>2.0986095E-2</c:v>
                </c:pt>
                <c:pt idx="170">
                  <c:v>2.0986095199999999E-2</c:v>
                </c:pt>
                <c:pt idx="171">
                  <c:v>2.0986095400000002E-2</c:v>
                </c:pt>
                <c:pt idx="172">
                  <c:v>2.0986095600000001E-2</c:v>
                </c:pt>
                <c:pt idx="173">
                  <c:v>2.09860958E-2</c:v>
                </c:pt>
                <c:pt idx="174">
                  <c:v>2.0986095999999999E-2</c:v>
                </c:pt>
                <c:pt idx="175">
                  <c:v>2.0986096199999998E-2</c:v>
                </c:pt>
                <c:pt idx="176">
                  <c:v>2.0986096400000001E-2</c:v>
                </c:pt>
                <c:pt idx="177">
                  <c:v>2.09860966E-2</c:v>
                </c:pt>
                <c:pt idx="178">
                  <c:v>2.0986096799999999E-2</c:v>
                </c:pt>
                <c:pt idx="179">
                  <c:v>2.0986096999999999E-2</c:v>
                </c:pt>
                <c:pt idx="180">
                  <c:v>2.0986097200000001E-2</c:v>
                </c:pt>
                <c:pt idx="181">
                  <c:v>2.0986097400000001E-2</c:v>
                </c:pt>
                <c:pt idx="182">
                  <c:v>2.09860976E-2</c:v>
                </c:pt>
                <c:pt idx="183">
                  <c:v>2.0986097799999999E-2</c:v>
                </c:pt>
                <c:pt idx="184">
                  <c:v>2.0986098000000002E-2</c:v>
                </c:pt>
              </c:numCache>
            </c:numRef>
          </c:xVal>
          <c:yVal>
            <c:numRef>
              <c:f>'63MHz'!$B$16:$B$200</c:f>
              <c:numCache>
                <c:formatCode>General</c:formatCode>
                <c:ptCount val="185"/>
                <c:pt idx="0">
                  <c:v>-0.57999999999999996</c:v>
                </c:pt>
                <c:pt idx="1">
                  <c:v>-0.54</c:v>
                </c:pt>
                <c:pt idx="2">
                  <c:v>-0.5</c:v>
                </c:pt>
                <c:pt idx="3">
                  <c:v>-0.42</c:v>
                </c:pt>
                <c:pt idx="4">
                  <c:v>-0.3</c:v>
                </c:pt>
                <c:pt idx="5">
                  <c:v>-0.22</c:v>
                </c:pt>
                <c:pt idx="6">
                  <c:v>-0.22</c:v>
                </c:pt>
                <c:pt idx="7">
                  <c:v>-0.22</c:v>
                </c:pt>
                <c:pt idx="8">
                  <c:v>-0.22</c:v>
                </c:pt>
                <c:pt idx="9">
                  <c:v>-0.26</c:v>
                </c:pt>
                <c:pt idx="10">
                  <c:v>-0.14000000000000001</c:v>
                </c:pt>
                <c:pt idx="11">
                  <c:v>-0.02</c:v>
                </c:pt>
                <c:pt idx="12">
                  <c:v>0.1</c:v>
                </c:pt>
                <c:pt idx="13">
                  <c:v>0.14000000000000001</c:v>
                </c:pt>
                <c:pt idx="14">
                  <c:v>0.18</c:v>
                </c:pt>
                <c:pt idx="15">
                  <c:v>0.22</c:v>
                </c:pt>
                <c:pt idx="16">
                  <c:v>0.42</c:v>
                </c:pt>
                <c:pt idx="17">
                  <c:v>0.57999999999999996</c:v>
                </c:pt>
                <c:pt idx="18">
                  <c:v>0.66</c:v>
                </c:pt>
                <c:pt idx="19">
                  <c:v>0.57999999999999996</c:v>
                </c:pt>
                <c:pt idx="20">
                  <c:v>0.42</c:v>
                </c:pt>
                <c:pt idx="21">
                  <c:v>0.1</c:v>
                </c:pt>
                <c:pt idx="22">
                  <c:v>-0.1</c:v>
                </c:pt>
                <c:pt idx="23">
                  <c:v>-0.5</c:v>
                </c:pt>
                <c:pt idx="24">
                  <c:v>-0.86</c:v>
                </c:pt>
                <c:pt idx="25">
                  <c:v>-1.3</c:v>
                </c:pt>
                <c:pt idx="26">
                  <c:v>-1.7</c:v>
                </c:pt>
                <c:pt idx="27">
                  <c:v>-1.94</c:v>
                </c:pt>
                <c:pt idx="28">
                  <c:v>-2.1800000000000002</c:v>
                </c:pt>
                <c:pt idx="29">
                  <c:v>-2.34</c:v>
                </c:pt>
                <c:pt idx="30">
                  <c:v>-2.2599999999999998</c:v>
                </c:pt>
                <c:pt idx="31">
                  <c:v>-2.02</c:v>
                </c:pt>
                <c:pt idx="32">
                  <c:v>-1.74</c:v>
                </c:pt>
                <c:pt idx="33">
                  <c:v>-1.42</c:v>
                </c:pt>
                <c:pt idx="34">
                  <c:v>-1.1000000000000001</c:v>
                </c:pt>
                <c:pt idx="35">
                  <c:v>-0.74</c:v>
                </c:pt>
                <c:pt idx="36">
                  <c:v>-0.38</c:v>
                </c:pt>
                <c:pt idx="37">
                  <c:v>-0.1</c:v>
                </c:pt>
                <c:pt idx="38">
                  <c:v>0.06</c:v>
                </c:pt>
                <c:pt idx="39">
                  <c:v>0.14000000000000001</c:v>
                </c:pt>
                <c:pt idx="40">
                  <c:v>0.1</c:v>
                </c:pt>
                <c:pt idx="41">
                  <c:v>0.06</c:v>
                </c:pt>
                <c:pt idx="42">
                  <c:v>-0.1</c:v>
                </c:pt>
                <c:pt idx="43">
                  <c:v>-0.14000000000000001</c:v>
                </c:pt>
                <c:pt idx="44">
                  <c:v>-0.18</c:v>
                </c:pt>
                <c:pt idx="45">
                  <c:v>-0.18</c:v>
                </c:pt>
                <c:pt idx="46">
                  <c:v>-0.18</c:v>
                </c:pt>
                <c:pt idx="47">
                  <c:v>-0.1</c:v>
                </c:pt>
                <c:pt idx="48">
                  <c:v>-0.06</c:v>
                </c:pt>
                <c:pt idx="49">
                  <c:v>0.1</c:v>
                </c:pt>
                <c:pt idx="50">
                  <c:v>0.26</c:v>
                </c:pt>
                <c:pt idx="51">
                  <c:v>0.34</c:v>
                </c:pt>
                <c:pt idx="52">
                  <c:v>0.38</c:v>
                </c:pt>
                <c:pt idx="53">
                  <c:v>0.42</c:v>
                </c:pt>
                <c:pt idx="54">
                  <c:v>0.34</c:v>
                </c:pt>
                <c:pt idx="55">
                  <c:v>0.3</c:v>
                </c:pt>
                <c:pt idx="56">
                  <c:v>0.22</c:v>
                </c:pt>
                <c:pt idx="57">
                  <c:v>0.18</c:v>
                </c:pt>
                <c:pt idx="58">
                  <c:v>0.22</c:v>
                </c:pt>
                <c:pt idx="59">
                  <c:v>0.26</c:v>
                </c:pt>
                <c:pt idx="60">
                  <c:v>0.54</c:v>
                </c:pt>
                <c:pt idx="61">
                  <c:v>1.1399999999999999</c:v>
                </c:pt>
                <c:pt idx="62">
                  <c:v>1.94</c:v>
                </c:pt>
                <c:pt idx="63">
                  <c:v>2.7</c:v>
                </c:pt>
                <c:pt idx="64">
                  <c:v>3.46</c:v>
                </c:pt>
                <c:pt idx="65">
                  <c:v>4.0999999999999996</c:v>
                </c:pt>
                <c:pt idx="66">
                  <c:v>4.58</c:v>
                </c:pt>
                <c:pt idx="67">
                  <c:v>4.8600000000000003</c:v>
                </c:pt>
                <c:pt idx="68">
                  <c:v>4.9800000000000004</c:v>
                </c:pt>
                <c:pt idx="69">
                  <c:v>4.9400000000000004</c:v>
                </c:pt>
                <c:pt idx="70">
                  <c:v>4.66</c:v>
                </c:pt>
                <c:pt idx="71">
                  <c:v>3.98</c:v>
                </c:pt>
                <c:pt idx="72">
                  <c:v>2.98</c:v>
                </c:pt>
                <c:pt idx="73">
                  <c:v>1.78</c:v>
                </c:pt>
                <c:pt idx="74">
                  <c:v>0.62</c:v>
                </c:pt>
                <c:pt idx="75">
                  <c:v>-0.26</c:v>
                </c:pt>
                <c:pt idx="76">
                  <c:v>-1.06</c:v>
                </c:pt>
                <c:pt idx="77">
                  <c:v>-1.7</c:v>
                </c:pt>
                <c:pt idx="78">
                  <c:v>-2.1800000000000002</c:v>
                </c:pt>
                <c:pt idx="79">
                  <c:v>-2.38</c:v>
                </c:pt>
                <c:pt idx="80">
                  <c:v>-2.34</c:v>
                </c:pt>
                <c:pt idx="81">
                  <c:v>-2.1</c:v>
                </c:pt>
                <c:pt idx="82">
                  <c:v>-1.74</c:v>
                </c:pt>
                <c:pt idx="83">
                  <c:v>-1.3</c:v>
                </c:pt>
                <c:pt idx="84">
                  <c:v>-0.98</c:v>
                </c:pt>
                <c:pt idx="85">
                  <c:v>-0.78</c:v>
                </c:pt>
                <c:pt idx="86">
                  <c:v>-0.7</c:v>
                </c:pt>
                <c:pt idx="87">
                  <c:v>-0.62</c:v>
                </c:pt>
                <c:pt idx="88">
                  <c:v>-0.62</c:v>
                </c:pt>
                <c:pt idx="89">
                  <c:v>-0.7</c:v>
                </c:pt>
                <c:pt idx="90">
                  <c:v>-0.78</c:v>
                </c:pt>
                <c:pt idx="91">
                  <c:v>-0.86</c:v>
                </c:pt>
                <c:pt idx="92">
                  <c:v>-0.94</c:v>
                </c:pt>
                <c:pt idx="93">
                  <c:v>-0.94</c:v>
                </c:pt>
                <c:pt idx="94">
                  <c:v>-0.86</c:v>
                </c:pt>
                <c:pt idx="95">
                  <c:v>-0.74</c:v>
                </c:pt>
                <c:pt idx="96">
                  <c:v>-0.57999999999999996</c:v>
                </c:pt>
                <c:pt idx="97">
                  <c:v>-0.5</c:v>
                </c:pt>
                <c:pt idx="98">
                  <c:v>-0.38</c:v>
                </c:pt>
                <c:pt idx="99">
                  <c:v>-0.3</c:v>
                </c:pt>
                <c:pt idx="100">
                  <c:v>-0.26</c:v>
                </c:pt>
                <c:pt idx="101">
                  <c:v>-0.22</c:v>
                </c:pt>
                <c:pt idx="102">
                  <c:v>-0.22</c:v>
                </c:pt>
                <c:pt idx="103">
                  <c:v>-0.26</c:v>
                </c:pt>
                <c:pt idx="104">
                  <c:v>-0.22</c:v>
                </c:pt>
                <c:pt idx="105">
                  <c:v>-0.22</c:v>
                </c:pt>
                <c:pt idx="106">
                  <c:v>-0.14000000000000001</c:v>
                </c:pt>
                <c:pt idx="107">
                  <c:v>-0.02</c:v>
                </c:pt>
                <c:pt idx="108">
                  <c:v>0.14000000000000001</c:v>
                </c:pt>
                <c:pt idx="109">
                  <c:v>0.22</c:v>
                </c:pt>
                <c:pt idx="110">
                  <c:v>0.3</c:v>
                </c:pt>
                <c:pt idx="111">
                  <c:v>0.42</c:v>
                </c:pt>
                <c:pt idx="112">
                  <c:v>0.57999999999999996</c:v>
                </c:pt>
                <c:pt idx="113">
                  <c:v>0.62</c:v>
                </c:pt>
                <c:pt idx="114">
                  <c:v>0.62</c:v>
                </c:pt>
                <c:pt idx="115">
                  <c:v>0.46</c:v>
                </c:pt>
                <c:pt idx="116">
                  <c:v>0.14000000000000001</c:v>
                </c:pt>
                <c:pt idx="117">
                  <c:v>-0.22</c:v>
                </c:pt>
                <c:pt idx="118">
                  <c:v>-0.57999999999999996</c:v>
                </c:pt>
                <c:pt idx="119">
                  <c:v>-0.98</c:v>
                </c:pt>
                <c:pt idx="120">
                  <c:v>-1.34</c:v>
                </c:pt>
                <c:pt idx="121">
                  <c:v>-1.66</c:v>
                </c:pt>
                <c:pt idx="122">
                  <c:v>-1.94</c:v>
                </c:pt>
                <c:pt idx="123">
                  <c:v>-2.14</c:v>
                </c:pt>
                <c:pt idx="124">
                  <c:v>-2.1800000000000002</c:v>
                </c:pt>
                <c:pt idx="125">
                  <c:v>-2.1</c:v>
                </c:pt>
                <c:pt idx="126">
                  <c:v>-2.02</c:v>
                </c:pt>
                <c:pt idx="127">
                  <c:v>-1.74</c:v>
                </c:pt>
                <c:pt idx="128">
                  <c:v>-1.38</c:v>
                </c:pt>
                <c:pt idx="129">
                  <c:v>-1.02</c:v>
                </c:pt>
                <c:pt idx="130">
                  <c:v>-0.74</c:v>
                </c:pt>
                <c:pt idx="131">
                  <c:v>-0.5</c:v>
                </c:pt>
                <c:pt idx="132">
                  <c:v>-0.22</c:v>
                </c:pt>
                <c:pt idx="133">
                  <c:v>-0.1</c:v>
                </c:pt>
                <c:pt idx="134">
                  <c:v>0.1</c:v>
                </c:pt>
                <c:pt idx="135">
                  <c:v>0.06</c:v>
                </c:pt>
                <c:pt idx="136">
                  <c:v>0.02</c:v>
                </c:pt>
                <c:pt idx="137">
                  <c:v>-0.06</c:v>
                </c:pt>
                <c:pt idx="138">
                  <c:v>-0.14000000000000001</c:v>
                </c:pt>
                <c:pt idx="139">
                  <c:v>-0.18</c:v>
                </c:pt>
                <c:pt idx="140">
                  <c:v>-0.18</c:v>
                </c:pt>
                <c:pt idx="141">
                  <c:v>-0.14000000000000001</c:v>
                </c:pt>
                <c:pt idx="142">
                  <c:v>-0.1</c:v>
                </c:pt>
                <c:pt idx="143">
                  <c:v>-0.02</c:v>
                </c:pt>
                <c:pt idx="144">
                  <c:v>0.14000000000000001</c:v>
                </c:pt>
                <c:pt idx="145">
                  <c:v>0.22</c:v>
                </c:pt>
                <c:pt idx="146">
                  <c:v>0.3</c:v>
                </c:pt>
                <c:pt idx="147">
                  <c:v>0.38</c:v>
                </c:pt>
                <c:pt idx="148">
                  <c:v>0.42</c:v>
                </c:pt>
                <c:pt idx="149">
                  <c:v>0.38</c:v>
                </c:pt>
                <c:pt idx="150">
                  <c:v>0.34</c:v>
                </c:pt>
                <c:pt idx="151">
                  <c:v>0.3</c:v>
                </c:pt>
                <c:pt idx="152">
                  <c:v>0.3</c:v>
                </c:pt>
                <c:pt idx="153">
                  <c:v>0.22</c:v>
                </c:pt>
                <c:pt idx="154">
                  <c:v>0.34</c:v>
                </c:pt>
                <c:pt idx="155">
                  <c:v>0.57999999999999996</c:v>
                </c:pt>
                <c:pt idx="156">
                  <c:v>1.22</c:v>
                </c:pt>
                <c:pt idx="157">
                  <c:v>1.9</c:v>
                </c:pt>
                <c:pt idx="158">
                  <c:v>2.66</c:v>
                </c:pt>
                <c:pt idx="159">
                  <c:v>3.34</c:v>
                </c:pt>
                <c:pt idx="160">
                  <c:v>3.94</c:v>
                </c:pt>
                <c:pt idx="161">
                  <c:v>4.38</c:v>
                </c:pt>
                <c:pt idx="162">
                  <c:v>4.74</c:v>
                </c:pt>
                <c:pt idx="163">
                  <c:v>4.8600000000000003</c:v>
                </c:pt>
                <c:pt idx="164">
                  <c:v>4.82</c:v>
                </c:pt>
                <c:pt idx="165">
                  <c:v>4.5</c:v>
                </c:pt>
                <c:pt idx="166">
                  <c:v>3.98</c:v>
                </c:pt>
                <c:pt idx="167">
                  <c:v>2.98</c:v>
                </c:pt>
                <c:pt idx="168">
                  <c:v>1.78</c:v>
                </c:pt>
                <c:pt idx="169">
                  <c:v>0.54</c:v>
                </c:pt>
                <c:pt idx="170">
                  <c:v>-0.38</c:v>
                </c:pt>
                <c:pt idx="171">
                  <c:v>-1.1399999999999999</c:v>
                </c:pt>
                <c:pt idx="172">
                  <c:v>-1.7</c:v>
                </c:pt>
                <c:pt idx="173">
                  <c:v>-2.1</c:v>
                </c:pt>
                <c:pt idx="174">
                  <c:v>-2.38</c:v>
                </c:pt>
                <c:pt idx="175">
                  <c:v>-2.2599999999999998</c:v>
                </c:pt>
                <c:pt idx="176">
                  <c:v>-2.02</c:v>
                </c:pt>
                <c:pt idx="177">
                  <c:v>-1.7</c:v>
                </c:pt>
                <c:pt idx="178">
                  <c:v>-1.34</c:v>
                </c:pt>
                <c:pt idx="179">
                  <c:v>-0.98</c:v>
                </c:pt>
                <c:pt idx="180">
                  <c:v>-0.74</c:v>
                </c:pt>
                <c:pt idx="181">
                  <c:v>-0.62</c:v>
                </c:pt>
                <c:pt idx="182">
                  <c:v>-0.54</c:v>
                </c:pt>
                <c:pt idx="183">
                  <c:v>-0.5</c:v>
                </c:pt>
                <c:pt idx="184">
                  <c:v>-0.54</c:v>
                </c:pt>
              </c:numCache>
            </c:numRef>
          </c:yVal>
          <c:smooth val="1"/>
        </c:ser>
        <c:ser>
          <c:idx val="1"/>
          <c:order val="1"/>
          <c:marker>
            <c:symbol val="none"/>
          </c:marker>
          <c:dLbls>
            <c:dLbl>
              <c:idx val="69"/>
              <c:layout/>
              <c:showLegendKey val="0"/>
              <c:showVal val="1"/>
              <c:showCatName val="0"/>
              <c:showSerName val="0"/>
              <c:showPercent val="0"/>
              <c:showBubbleSize val="0"/>
            </c:dLbl>
            <c:dLbl>
              <c:idx val="164"/>
              <c:layout/>
              <c:showLegendKey val="0"/>
              <c:showVal val="1"/>
              <c:showCatName val="0"/>
              <c:showSerName val="0"/>
              <c:showPercent val="0"/>
              <c:showBubbleSize val="0"/>
            </c:dLbl>
            <c:showLegendKey val="0"/>
            <c:showVal val="0"/>
            <c:showCatName val="0"/>
            <c:showSerName val="0"/>
            <c:showPercent val="0"/>
            <c:showBubbleSize val="0"/>
          </c:dLbls>
          <c:xVal>
            <c:numRef>
              <c:f>'63MHz'!$A$16:$A$200</c:f>
              <c:numCache>
                <c:formatCode>0.0000000E+00</c:formatCode>
                <c:ptCount val="185"/>
                <c:pt idx="0">
                  <c:v>2.0986061199999999E-2</c:v>
                </c:pt>
                <c:pt idx="1">
                  <c:v>2.0986061399999999E-2</c:v>
                </c:pt>
                <c:pt idx="2">
                  <c:v>2.0986061600000001E-2</c:v>
                </c:pt>
                <c:pt idx="3">
                  <c:v>2.0986061800000001E-2</c:v>
                </c:pt>
                <c:pt idx="4">
                  <c:v>2.0986062E-2</c:v>
                </c:pt>
                <c:pt idx="5">
                  <c:v>2.0986062199999999E-2</c:v>
                </c:pt>
                <c:pt idx="6">
                  <c:v>2.0986062400000002E-2</c:v>
                </c:pt>
                <c:pt idx="7">
                  <c:v>2.0986062600000001E-2</c:v>
                </c:pt>
                <c:pt idx="8">
                  <c:v>2.09860628E-2</c:v>
                </c:pt>
                <c:pt idx="9">
                  <c:v>2.0986062999999999E-2</c:v>
                </c:pt>
                <c:pt idx="10">
                  <c:v>2.0986063199999998E-2</c:v>
                </c:pt>
                <c:pt idx="11">
                  <c:v>2.0986063400000001E-2</c:v>
                </c:pt>
                <c:pt idx="12">
                  <c:v>2.09860636E-2</c:v>
                </c:pt>
                <c:pt idx="13">
                  <c:v>2.09860638E-2</c:v>
                </c:pt>
                <c:pt idx="14">
                  <c:v>2.0986063999999999E-2</c:v>
                </c:pt>
                <c:pt idx="15">
                  <c:v>2.0986064200000001E-2</c:v>
                </c:pt>
                <c:pt idx="16">
                  <c:v>2.0986064400000001E-2</c:v>
                </c:pt>
                <c:pt idx="17">
                  <c:v>2.09860646E-2</c:v>
                </c:pt>
                <c:pt idx="18">
                  <c:v>2.0986064799999999E-2</c:v>
                </c:pt>
                <c:pt idx="19">
                  <c:v>2.0986065000000002E-2</c:v>
                </c:pt>
                <c:pt idx="20">
                  <c:v>2.0986065200000001E-2</c:v>
                </c:pt>
                <c:pt idx="21">
                  <c:v>2.09860654E-2</c:v>
                </c:pt>
                <c:pt idx="22">
                  <c:v>2.0986065599999999E-2</c:v>
                </c:pt>
                <c:pt idx="23">
                  <c:v>2.0986065799999998E-2</c:v>
                </c:pt>
                <c:pt idx="24">
                  <c:v>2.0986066000000001E-2</c:v>
                </c:pt>
                <c:pt idx="25">
                  <c:v>2.09860662E-2</c:v>
                </c:pt>
                <c:pt idx="26">
                  <c:v>2.09860664E-2</c:v>
                </c:pt>
                <c:pt idx="27">
                  <c:v>2.0986066599999999E-2</c:v>
                </c:pt>
                <c:pt idx="28">
                  <c:v>2.0986066800000001E-2</c:v>
                </c:pt>
                <c:pt idx="29">
                  <c:v>2.0986067000000001E-2</c:v>
                </c:pt>
                <c:pt idx="30">
                  <c:v>2.09860672E-2</c:v>
                </c:pt>
                <c:pt idx="31">
                  <c:v>2.0986067399999999E-2</c:v>
                </c:pt>
                <c:pt idx="32">
                  <c:v>2.0986067600000002E-2</c:v>
                </c:pt>
                <c:pt idx="33">
                  <c:v>2.0986067800000001E-2</c:v>
                </c:pt>
                <c:pt idx="34">
                  <c:v>2.0986068E-2</c:v>
                </c:pt>
                <c:pt idx="35">
                  <c:v>2.0986068199999999E-2</c:v>
                </c:pt>
                <c:pt idx="36">
                  <c:v>2.0986068399999998E-2</c:v>
                </c:pt>
                <c:pt idx="37">
                  <c:v>2.0986068600000001E-2</c:v>
                </c:pt>
                <c:pt idx="38">
                  <c:v>2.09860688E-2</c:v>
                </c:pt>
                <c:pt idx="39">
                  <c:v>2.0986069E-2</c:v>
                </c:pt>
                <c:pt idx="40">
                  <c:v>2.0986069199999999E-2</c:v>
                </c:pt>
                <c:pt idx="41">
                  <c:v>2.0986069400000001E-2</c:v>
                </c:pt>
                <c:pt idx="42">
                  <c:v>2.0986069600000001E-2</c:v>
                </c:pt>
                <c:pt idx="43">
                  <c:v>2.09860698E-2</c:v>
                </c:pt>
                <c:pt idx="44">
                  <c:v>2.0986069999999999E-2</c:v>
                </c:pt>
                <c:pt idx="45">
                  <c:v>2.0986070200000002E-2</c:v>
                </c:pt>
                <c:pt idx="46">
                  <c:v>2.0986070400000001E-2</c:v>
                </c:pt>
                <c:pt idx="47">
                  <c:v>2.09860706E-2</c:v>
                </c:pt>
                <c:pt idx="48">
                  <c:v>2.0986070799999999E-2</c:v>
                </c:pt>
                <c:pt idx="49">
                  <c:v>2.0986070999999999E-2</c:v>
                </c:pt>
                <c:pt idx="50">
                  <c:v>2.0986071200000001E-2</c:v>
                </c:pt>
                <c:pt idx="51">
                  <c:v>2.09860714E-2</c:v>
                </c:pt>
                <c:pt idx="52">
                  <c:v>2.09860716E-2</c:v>
                </c:pt>
                <c:pt idx="53">
                  <c:v>2.0986071799999999E-2</c:v>
                </c:pt>
                <c:pt idx="54">
                  <c:v>2.0986072000000001E-2</c:v>
                </c:pt>
                <c:pt idx="55">
                  <c:v>2.0986072200000001E-2</c:v>
                </c:pt>
                <c:pt idx="56">
                  <c:v>2.09860724E-2</c:v>
                </c:pt>
                <c:pt idx="57">
                  <c:v>2.0986072599999999E-2</c:v>
                </c:pt>
                <c:pt idx="58">
                  <c:v>2.0986072800000002E-2</c:v>
                </c:pt>
                <c:pt idx="59">
                  <c:v>2.0986073000000001E-2</c:v>
                </c:pt>
                <c:pt idx="60">
                  <c:v>2.09860732E-2</c:v>
                </c:pt>
                <c:pt idx="61">
                  <c:v>2.0986073399999999E-2</c:v>
                </c:pt>
                <c:pt idx="62">
                  <c:v>2.0986073599999999E-2</c:v>
                </c:pt>
                <c:pt idx="63">
                  <c:v>2.0986073800000001E-2</c:v>
                </c:pt>
                <c:pt idx="64">
                  <c:v>2.0986074E-2</c:v>
                </c:pt>
                <c:pt idx="65">
                  <c:v>2.09860742E-2</c:v>
                </c:pt>
                <c:pt idx="66">
                  <c:v>2.0986074399999999E-2</c:v>
                </c:pt>
                <c:pt idx="67">
                  <c:v>2.0986074600000001E-2</c:v>
                </c:pt>
                <c:pt idx="68">
                  <c:v>2.0986074800000001E-2</c:v>
                </c:pt>
                <c:pt idx="69">
                  <c:v>2.0986075E-2</c:v>
                </c:pt>
                <c:pt idx="70">
                  <c:v>2.0986075199999999E-2</c:v>
                </c:pt>
                <c:pt idx="71">
                  <c:v>2.0986075399999998E-2</c:v>
                </c:pt>
                <c:pt idx="72">
                  <c:v>2.0986075600000001E-2</c:v>
                </c:pt>
                <c:pt idx="73">
                  <c:v>2.09860758E-2</c:v>
                </c:pt>
                <c:pt idx="74">
                  <c:v>2.0986075999999999E-2</c:v>
                </c:pt>
                <c:pt idx="75">
                  <c:v>2.0986076199999999E-2</c:v>
                </c:pt>
                <c:pt idx="76">
                  <c:v>2.0986076400000001E-2</c:v>
                </c:pt>
                <c:pt idx="77">
                  <c:v>2.09860766E-2</c:v>
                </c:pt>
                <c:pt idx="78">
                  <c:v>2.09860768E-2</c:v>
                </c:pt>
                <c:pt idx="79">
                  <c:v>2.0986076999999999E-2</c:v>
                </c:pt>
                <c:pt idx="80">
                  <c:v>2.0986077200000001E-2</c:v>
                </c:pt>
                <c:pt idx="81">
                  <c:v>2.0986077400000001E-2</c:v>
                </c:pt>
                <c:pt idx="82">
                  <c:v>2.09860776E-2</c:v>
                </c:pt>
                <c:pt idx="83">
                  <c:v>2.0986077799999999E-2</c:v>
                </c:pt>
                <c:pt idx="84">
                  <c:v>2.0986077999999998E-2</c:v>
                </c:pt>
                <c:pt idx="85">
                  <c:v>2.0986078200000001E-2</c:v>
                </c:pt>
                <c:pt idx="86">
                  <c:v>2.09860784E-2</c:v>
                </c:pt>
                <c:pt idx="87">
                  <c:v>2.0986078599999999E-2</c:v>
                </c:pt>
                <c:pt idx="88">
                  <c:v>2.0986078799999999E-2</c:v>
                </c:pt>
                <c:pt idx="89">
                  <c:v>2.0986079000000001E-2</c:v>
                </c:pt>
                <c:pt idx="90">
                  <c:v>2.09860792E-2</c:v>
                </c:pt>
                <c:pt idx="91">
                  <c:v>2.09860794E-2</c:v>
                </c:pt>
                <c:pt idx="92">
                  <c:v>2.0986079599999999E-2</c:v>
                </c:pt>
                <c:pt idx="93">
                  <c:v>2.0986079800000002E-2</c:v>
                </c:pt>
                <c:pt idx="94">
                  <c:v>2.0986080000000001E-2</c:v>
                </c:pt>
                <c:pt idx="95">
                  <c:v>2.09860802E-2</c:v>
                </c:pt>
                <c:pt idx="96">
                  <c:v>2.0986080399999999E-2</c:v>
                </c:pt>
                <c:pt idx="97">
                  <c:v>2.0986080599999998E-2</c:v>
                </c:pt>
                <c:pt idx="98">
                  <c:v>2.0986080800000001E-2</c:v>
                </c:pt>
                <c:pt idx="99">
                  <c:v>2.0986081E-2</c:v>
                </c:pt>
                <c:pt idx="100">
                  <c:v>2.0986081199999999E-2</c:v>
                </c:pt>
                <c:pt idx="101">
                  <c:v>2.0986081399999999E-2</c:v>
                </c:pt>
                <c:pt idx="102">
                  <c:v>2.0986081600000001E-2</c:v>
                </c:pt>
                <c:pt idx="103">
                  <c:v>2.09860818E-2</c:v>
                </c:pt>
                <c:pt idx="104">
                  <c:v>2.0986082E-2</c:v>
                </c:pt>
                <c:pt idx="105">
                  <c:v>2.0986082199999999E-2</c:v>
                </c:pt>
                <c:pt idx="106">
                  <c:v>2.0986082400000002E-2</c:v>
                </c:pt>
                <c:pt idx="107">
                  <c:v>2.0986082600000001E-2</c:v>
                </c:pt>
                <c:pt idx="108">
                  <c:v>2.09860828E-2</c:v>
                </c:pt>
                <c:pt idx="109">
                  <c:v>2.0986082999999999E-2</c:v>
                </c:pt>
                <c:pt idx="110">
                  <c:v>2.0986083199999998E-2</c:v>
                </c:pt>
                <c:pt idx="111">
                  <c:v>2.0986083400000001E-2</c:v>
                </c:pt>
                <c:pt idx="112">
                  <c:v>2.09860836E-2</c:v>
                </c:pt>
                <c:pt idx="113">
                  <c:v>2.0986083799999999E-2</c:v>
                </c:pt>
                <c:pt idx="114">
                  <c:v>2.0986083999999999E-2</c:v>
                </c:pt>
                <c:pt idx="115">
                  <c:v>2.0986084200000001E-2</c:v>
                </c:pt>
                <c:pt idx="116">
                  <c:v>2.09860844E-2</c:v>
                </c:pt>
                <c:pt idx="117">
                  <c:v>2.09860846E-2</c:v>
                </c:pt>
                <c:pt idx="118">
                  <c:v>2.0986084799999999E-2</c:v>
                </c:pt>
                <c:pt idx="119">
                  <c:v>2.0986085000000002E-2</c:v>
                </c:pt>
                <c:pt idx="120">
                  <c:v>2.0986085200000001E-2</c:v>
                </c:pt>
                <c:pt idx="121">
                  <c:v>2.09860854E-2</c:v>
                </c:pt>
                <c:pt idx="122">
                  <c:v>2.0986085599999999E-2</c:v>
                </c:pt>
                <c:pt idx="123">
                  <c:v>2.0986085799999998E-2</c:v>
                </c:pt>
                <c:pt idx="124">
                  <c:v>2.0986086000000001E-2</c:v>
                </c:pt>
                <c:pt idx="125">
                  <c:v>2.09860862E-2</c:v>
                </c:pt>
                <c:pt idx="126">
                  <c:v>2.0986086399999999E-2</c:v>
                </c:pt>
                <c:pt idx="127">
                  <c:v>2.0986086599999999E-2</c:v>
                </c:pt>
                <c:pt idx="128">
                  <c:v>2.0986086800000001E-2</c:v>
                </c:pt>
                <c:pt idx="129">
                  <c:v>2.0986087E-2</c:v>
                </c:pt>
                <c:pt idx="130">
                  <c:v>2.09860872E-2</c:v>
                </c:pt>
                <c:pt idx="131">
                  <c:v>2.0986087399999999E-2</c:v>
                </c:pt>
                <c:pt idx="132">
                  <c:v>2.0986087600000002E-2</c:v>
                </c:pt>
                <c:pt idx="133">
                  <c:v>2.0986087800000001E-2</c:v>
                </c:pt>
                <c:pt idx="134">
                  <c:v>2.0986088E-2</c:v>
                </c:pt>
                <c:pt idx="135">
                  <c:v>2.0986088199999999E-2</c:v>
                </c:pt>
                <c:pt idx="136">
                  <c:v>2.0986088399999998E-2</c:v>
                </c:pt>
                <c:pt idx="137">
                  <c:v>2.0986088600000001E-2</c:v>
                </c:pt>
                <c:pt idx="138">
                  <c:v>2.09860888E-2</c:v>
                </c:pt>
                <c:pt idx="139">
                  <c:v>2.0986088999999999E-2</c:v>
                </c:pt>
                <c:pt idx="140">
                  <c:v>2.0986089199999999E-2</c:v>
                </c:pt>
                <c:pt idx="141">
                  <c:v>2.0986089400000001E-2</c:v>
                </c:pt>
                <c:pt idx="142">
                  <c:v>2.0986089600000001E-2</c:v>
                </c:pt>
                <c:pt idx="143">
                  <c:v>2.09860898E-2</c:v>
                </c:pt>
                <c:pt idx="144">
                  <c:v>2.0986089999999999E-2</c:v>
                </c:pt>
                <c:pt idx="145">
                  <c:v>2.0986090200000002E-2</c:v>
                </c:pt>
                <c:pt idx="146">
                  <c:v>2.0986090400000001E-2</c:v>
                </c:pt>
                <c:pt idx="147">
                  <c:v>2.09860906E-2</c:v>
                </c:pt>
                <c:pt idx="148">
                  <c:v>2.0986090799999999E-2</c:v>
                </c:pt>
                <c:pt idx="149">
                  <c:v>2.0986090999999998E-2</c:v>
                </c:pt>
                <c:pt idx="150">
                  <c:v>2.0986091200000001E-2</c:v>
                </c:pt>
                <c:pt idx="151">
                  <c:v>2.09860914E-2</c:v>
                </c:pt>
                <c:pt idx="152">
                  <c:v>2.0986091599999999E-2</c:v>
                </c:pt>
                <c:pt idx="153">
                  <c:v>2.0986091799999999E-2</c:v>
                </c:pt>
                <c:pt idx="154">
                  <c:v>2.0986092000000001E-2</c:v>
                </c:pt>
                <c:pt idx="155">
                  <c:v>2.0986092200000001E-2</c:v>
                </c:pt>
                <c:pt idx="156">
                  <c:v>2.09860924E-2</c:v>
                </c:pt>
                <c:pt idx="157">
                  <c:v>2.0986092599999999E-2</c:v>
                </c:pt>
                <c:pt idx="158">
                  <c:v>2.0986092800000002E-2</c:v>
                </c:pt>
                <c:pt idx="159">
                  <c:v>2.0986093000000001E-2</c:v>
                </c:pt>
                <c:pt idx="160">
                  <c:v>2.09860932E-2</c:v>
                </c:pt>
                <c:pt idx="161">
                  <c:v>2.0986093399999999E-2</c:v>
                </c:pt>
                <c:pt idx="162">
                  <c:v>2.0986093599999998E-2</c:v>
                </c:pt>
                <c:pt idx="163">
                  <c:v>2.0986093800000001E-2</c:v>
                </c:pt>
                <c:pt idx="164">
                  <c:v>2.0986094E-2</c:v>
                </c:pt>
                <c:pt idx="165">
                  <c:v>2.0986094199999999E-2</c:v>
                </c:pt>
                <c:pt idx="166">
                  <c:v>2.0986094399999999E-2</c:v>
                </c:pt>
                <c:pt idx="167">
                  <c:v>2.0986094600000001E-2</c:v>
                </c:pt>
                <c:pt idx="168">
                  <c:v>2.0986094800000001E-2</c:v>
                </c:pt>
                <c:pt idx="169">
                  <c:v>2.0986095E-2</c:v>
                </c:pt>
                <c:pt idx="170">
                  <c:v>2.0986095199999999E-2</c:v>
                </c:pt>
                <c:pt idx="171">
                  <c:v>2.0986095400000002E-2</c:v>
                </c:pt>
                <c:pt idx="172">
                  <c:v>2.0986095600000001E-2</c:v>
                </c:pt>
                <c:pt idx="173">
                  <c:v>2.09860958E-2</c:v>
                </c:pt>
                <c:pt idx="174">
                  <c:v>2.0986095999999999E-2</c:v>
                </c:pt>
                <c:pt idx="175">
                  <c:v>2.0986096199999998E-2</c:v>
                </c:pt>
                <c:pt idx="176">
                  <c:v>2.0986096400000001E-2</c:v>
                </c:pt>
                <c:pt idx="177">
                  <c:v>2.09860966E-2</c:v>
                </c:pt>
                <c:pt idx="178">
                  <c:v>2.0986096799999999E-2</c:v>
                </c:pt>
                <c:pt idx="179">
                  <c:v>2.0986096999999999E-2</c:v>
                </c:pt>
                <c:pt idx="180">
                  <c:v>2.0986097200000001E-2</c:v>
                </c:pt>
                <c:pt idx="181">
                  <c:v>2.0986097400000001E-2</c:v>
                </c:pt>
                <c:pt idx="182">
                  <c:v>2.09860976E-2</c:v>
                </c:pt>
                <c:pt idx="183">
                  <c:v>2.0986097799999999E-2</c:v>
                </c:pt>
                <c:pt idx="184">
                  <c:v>2.0986098000000002E-2</c:v>
                </c:pt>
              </c:numCache>
            </c:numRef>
          </c:xVal>
          <c:yVal>
            <c:numRef>
              <c:f>'63MHz'!$C$16:$C$200</c:f>
              <c:numCache>
                <c:formatCode>General</c:formatCode>
                <c:ptCount val="185"/>
                <c:pt idx="0">
                  <c:v>-0.76</c:v>
                </c:pt>
                <c:pt idx="1">
                  <c:v>-0.68</c:v>
                </c:pt>
                <c:pt idx="2">
                  <c:v>-0.56000000000000005</c:v>
                </c:pt>
                <c:pt idx="3">
                  <c:v>-0.44</c:v>
                </c:pt>
                <c:pt idx="4">
                  <c:v>-0.4</c:v>
                </c:pt>
                <c:pt idx="5">
                  <c:v>-0.36</c:v>
                </c:pt>
                <c:pt idx="6">
                  <c:v>-0.32</c:v>
                </c:pt>
                <c:pt idx="7">
                  <c:v>-0.24</c:v>
                </c:pt>
                <c:pt idx="8">
                  <c:v>-0.24</c:v>
                </c:pt>
                <c:pt idx="9">
                  <c:v>-0.28000000000000003</c:v>
                </c:pt>
                <c:pt idx="10">
                  <c:v>-0.24</c:v>
                </c:pt>
                <c:pt idx="11">
                  <c:v>-0.12</c:v>
                </c:pt>
                <c:pt idx="12" formatCode="0.00E+00">
                  <c:v>4.4408900000000002E-16</c:v>
                </c:pt>
                <c:pt idx="13">
                  <c:v>0.16</c:v>
                </c:pt>
                <c:pt idx="14">
                  <c:v>0.24</c:v>
                </c:pt>
                <c:pt idx="15">
                  <c:v>0.24</c:v>
                </c:pt>
                <c:pt idx="16">
                  <c:v>0.36</c:v>
                </c:pt>
                <c:pt idx="17">
                  <c:v>0.44</c:v>
                </c:pt>
                <c:pt idx="18">
                  <c:v>0.56000000000000005</c:v>
                </c:pt>
                <c:pt idx="19">
                  <c:v>0.64</c:v>
                </c:pt>
                <c:pt idx="20">
                  <c:v>0.64</c:v>
                </c:pt>
                <c:pt idx="21">
                  <c:v>0.48</c:v>
                </c:pt>
                <c:pt idx="22">
                  <c:v>0.16</c:v>
                </c:pt>
                <c:pt idx="23">
                  <c:v>-0.16</c:v>
                </c:pt>
                <c:pt idx="24">
                  <c:v>-0.44</c:v>
                </c:pt>
                <c:pt idx="25">
                  <c:v>-0.84</c:v>
                </c:pt>
                <c:pt idx="26">
                  <c:v>-1.28</c:v>
                </c:pt>
                <c:pt idx="27">
                  <c:v>-1.56</c:v>
                </c:pt>
                <c:pt idx="28">
                  <c:v>-1.88</c:v>
                </c:pt>
                <c:pt idx="29">
                  <c:v>-2.12</c:v>
                </c:pt>
                <c:pt idx="30">
                  <c:v>-2.2400000000000002</c:v>
                </c:pt>
                <c:pt idx="31">
                  <c:v>-2.2000000000000002</c:v>
                </c:pt>
                <c:pt idx="32">
                  <c:v>-2</c:v>
                </c:pt>
                <c:pt idx="33">
                  <c:v>-1.68</c:v>
                </c:pt>
                <c:pt idx="34">
                  <c:v>-1.4</c:v>
                </c:pt>
                <c:pt idx="35">
                  <c:v>-1.08</c:v>
                </c:pt>
                <c:pt idx="36">
                  <c:v>-0.76</c:v>
                </c:pt>
                <c:pt idx="37">
                  <c:v>-0.44</c:v>
                </c:pt>
                <c:pt idx="38">
                  <c:v>-0.2</c:v>
                </c:pt>
                <c:pt idx="39">
                  <c:v>0.04</c:v>
                </c:pt>
                <c:pt idx="40">
                  <c:v>0.12</c:v>
                </c:pt>
                <c:pt idx="41">
                  <c:v>0.08</c:v>
                </c:pt>
                <c:pt idx="42">
                  <c:v>0.04</c:v>
                </c:pt>
                <c:pt idx="43" formatCode="0.00E+00">
                  <c:v>4.4408900000000002E-16</c:v>
                </c:pt>
                <c:pt idx="44">
                  <c:v>-0.08</c:v>
                </c:pt>
                <c:pt idx="45">
                  <c:v>-0.12</c:v>
                </c:pt>
                <c:pt idx="46">
                  <c:v>-0.16</c:v>
                </c:pt>
                <c:pt idx="47">
                  <c:v>-0.16</c:v>
                </c:pt>
                <c:pt idx="48">
                  <c:v>-0.16</c:v>
                </c:pt>
                <c:pt idx="49">
                  <c:v>-0.04</c:v>
                </c:pt>
                <c:pt idx="50">
                  <c:v>0.04</c:v>
                </c:pt>
                <c:pt idx="51">
                  <c:v>0.16</c:v>
                </c:pt>
                <c:pt idx="52">
                  <c:v>0.24</c:v>
                </c:pt>
                <c:pt idx="53">
                  <c:v>0.28000000000000003</c:v>
                </c:pt>
                <c:pt idx="54">
                  <c:v>0.28000000000000003</c:v>
                </c:pt>
                <c:pt idx="55">
                  <c:v>0.32</c:v>
                </c:pt>
                <c:pt idx="56">
                  <c:v>0.28000000000000003</c:v>
                </c:pt>
                <c:pt idx="57">
                  <c:v>0.28000000000000003</c:v>
                </c:pt>
                <c:pt idx="58">
                  <c:v>0.24</c:v>
                </c:pt>
                <c:pt idx="59">
                  <c:v>0.28000000000000003</c:v>
                </c:pt>
                <c:pt idx="60">
                  <c:v>0.28000000000000003</c:v>
                </c:pt>
                <c:pt idx="61">
                  <c:v>0.56000000000000005</c:v>
                </c:pt>
                <c:pt idx="62">
                  <c:v>1.04</c:v>
                </c:pt>
                <c:pt idx="63">
                  <c:v>1.76</c:v>
                </c:pt>
                <c:pt idx="64">
                  <c:v>2.64</c:v>
                </c:pt>
                <c:pt idx="65">
                  <c:v>3.4</c:v>
                </c:pt>
                <c:pt idx="66">
                  <c:v>4</c:v>
                </c:pt>
                <c:pt idx="67">
                  <c:v>4.5199999999999996</c:v>
                </c:pt>
                <c:pt idx="68">
                  <c:v>4.8</c:v>
                </c:pt>
                <c:pt idx="69">
                  <c:v>4.92</c:v>
                </c:pt>
                <c:pt idx="70">
                  <c:v>4.84</c:v>
                </c:pt>
                <c:pt idx="71">
                  <c:v>4.5999999999999996</c:v>
                </c:pt>
                <c:pt idx="72">
                  <c:v>4</c:v>
                </c:pt>
                <c:pt idx="73">
                  <c:v>3.12</c:v>
                </c:pt>
                <c:pt idx="74">
                  <c:v>1.96</c:v>
                </c:pt>
                <c:pt idx="75">
                  <c:v>0.84</c:v>
                </c:pt>
                <c:pt idx="76">
                  <c:v>-0.08</c:v>
                </c:pt>
                <c:pt idx="77">
                  <c:v>-0.8</c:v>
                </c:pt>
                <c:pt idx="78">
                  <c:v>-1.4</c:v>
                </c:pt>
                <c:pt idx="79">
                  <c:v>-1.96</c:v>
                </c:pt>
                <c:pt idx="80">
                  <c:v>-2.2000000000000002</c:v>
                </c:pt>
                <c:pt idx="81">
                  <c:v>-2.16</c:v>
                </c:pt>
                <c:pt idx="82">
                  <c:v>-1.88</c:v>
                </c:pt>
                <c:pt idx="83">
                  <c:v>-1.6</c:v>
                </c:pt>
                <c:pt idx="84">
                  <c:v>-1.28</c:v>
                </c:pt>
                <c:pt idx="85">
                  <c:v>-0.96</c:v>
                </c:pt>
                <c:pt idx="86">
                  <c:v>-0.76</c:v>
                </c:pt>
                <c:pt idx="87">
                  <c:v>-0.64</c:v>
                </c:pt>
                <c:pt idx="88">
                  <c:v>-0.6</c:v>
                </c:pt>
                <c:pt idx="89">
                  <c:v>-0.6</c:v>
                </c:pt>
                <c:pt idx="90">
                  <c:v>-0.68</c:v>
                </c:pt>
                <c:pt idx="91">
                  <c:v>-0.72</c:v>
                </c:pt>
                <c:pt idx="92">
                  <c:v>-0.8</c:v>
                </c:pt>
                <c:pt idx="93">
                  <c:v>-0.88</c:v>
                </c:pt>
                <c:pt idx="94">
                  <c:v>-0.92</c:v>
                </c:pt>
                <c:pt idx="95">
                  <c:v>-0.84</c:v>
                </c:pt>
                <c:pt idx="96">
                  <c:v>-0.72</c:v>
                </c:pt>
                <c:pt idx="97">
                  <c:v>-0.56000000000000005</c:v>
                </c:pt>
                <c:pt idx="98">
                  <c:v>-0.44</c:v>
                </c:pt>
                <c:pt idx="99">
                  <c:v>-0.36</c:v>
                </c:pt>
                <c:pt idx="100">
                  <c:v>-0.28000000000000003</c:v>
                </c:pt>
                <c:pt idx="101">
                  <c:v>-0.28000000000000003</c:v>
                </c:pt>
                <c:pt idx="102">
                  <c:v>-0.28000000000000003</c:v>
                </c:pt>
                <c:pt idx="103">
                  <c:v>-0.2</c:v>
                </c:pt>
                <c:pt idx="104">
                  <c:v>-0.28000000000000003</c:v>
                </c:pt>
                <c:pt idx="105">
                  <c:v>-0.2</c:v>
                </c:pt>
                <c:pt idx="106">
                  <c:v>-0.12</c:v>
                </c:pt>
                <c:pt idx="107">
                  <c:v>-0.04</c:v>
                </c:pt>
                <c:pt idx="108">
                  <c:v>0.04</c:v>
                </c:pt>
                <c:pt idx="109">
                  <c:v>0.2</c:v>
                </c:pt>
                <c:pt idx="110">
                  <c:v>0.28000000000000003</c:v>
                </c:pt>
                <c:pt idx="111">
                  <c:v>0.4</c:v>
                </c:pt>
                <c:pt idx="112">
                  <c:v>0.48</c:v>
                </c:pt>
                <c:pt idx="113">
                  <c:v>0.56000000000000005</c:v>
                </c:pt>
                <c:pt idx="114">
                  <c:v>0.64</c:v>
                </c:pt>
                <c:pt idx="115">
                  <c:v>0.6</c:v>
                </c:pt>
                <c:pt idx="116">
                  <c:v>0.48</c:v>
                </c:pt>
                <c:pt idx="117">
                  <c:v>0.16</c:v>
                </c:pt>
                <c:pt idx="118">
                  <c:v>-0.24</c:v>
                </c:pt>
                <c:pt idx="119">
                  <c:v>-0.56000000000000005</c:v>
                </c:pt>
                <c:pt idx="120">
                  <c:v>-0.92</c:v>
                </c:pt>
                <c:pt idx="121">
                  <c:v>-1.32</c:v>
                </c:pt>
                <c:pt idx="122">
                  <c:v>-1.64</c:v>
                </c:pt>
                <c:pt idx="123">
                  <c:v>-1.84</c:v>
                </c:pt>
                <c:pt idx="124">
                  <c:v>-1.96</c:v>
                </c:pt>
                <c:pt idx="125">
                  <c:v>-2.08</c:v>
                </c:pt>
                <c:pt idx="126">
                  <c:v>-2.04</c:v>
                </c:pt>
                <c:pt idx="127">
                  <c:v>-1.92</c:v>
                </c:pt>
                <c:pt idx="128">
                  <c:v>-1.64</c:v>
                </c:pt>
                <c:pt idx="129">
                  <c:v>-1.32</c:v>
                </c:pt>
                <c:pt idx="130">
                  <c:v>-1.04</c:v>
                </c:pt>
                <c:pt idx="131">
                  <c:v>-0.76</c:v>
                </c:pt>
                <c:pt idx="132">
                  <c:v>-0.48</c:v>
                </c:pt>
                <c:pt idx="133">
                  <c:v>-0.32</c:v>
                </c:pt>
                <c:pt idx="134">
                  <c:v>-0.12</c:v>
                </c:pt>
                <c:pt idx="135">
                  <c:v>0.12</c:v>
                </c:pt>
                <c:pt idx="136">
                  <c:v>0.12</c:v>
                </c:pt>
                <c:pt idx="137" formatCode="0.00E+00">
                  <c:v>4.4408900000000002E-16</c:v>
                </c:pt>
                <c:pt idx="138">
                  <c:v>-0.08</c:v>
                </c:pt>
                <c:pt idx="139">
                  <c:v>-0.12</c:v>
                </c:pt>
                <c:pt idx="140">
                  <c:v>-0.16</c:v>
                </c:pt>
                <c:pt idx="141">
                  <c:v>-0.16</c:v>
                </c:pt>
                <c:pt idx="142">
                  <c:v>-0.12</c:v>
                </c:pt>
                <c:pt idx="143">
                  <c:v>-0.08</c:v>
                </c:pt>
                <c:pt idx="144">
                  <c:v>-0.04</c:v>
                </c:pt>
                <c:pt idx="145">
                  <c:v>0.08</c:v>
                </c:pt>
                <c:pt idx="146">
                  <c:v>0.12</c:v>
                </c:pt>
                <c:pt idx="147">
                  <c:v>0.24</c:v>
                </c:pt>
                <c:pt idx="148">
                  <c:v>0.32</c:v>
                </c:pt>
                <c:pt idx="149">
                  <c:v>0.32</c:v>
                </c:pt>
                <c:pt idx="150">
                  <c:v>0.32</c:v>
                </c:pt>
                <c:pt idx="151">
                  <c:v>0.36</c:v>
                </c:pt>
                <c:pt idx="152">
                  <c:v>0.24</c:v>
                </c:pt>
                <c:pt idx="153">
                  <c:v>0.24</c:v>
                </c:pt>
                <c:pt idx="154">
                  <c:v>0.24</c:v>
                </c:pt>
                <c:pt idx="155">
                  <c:v>0.36</c:v>
                </c:pt>
                <c:pt idx="156">
                  <c:v>0.6</c:v>
                </c:pt>
                <c:pt idx="157">
                  <c:v>1.1599999999999999</c:v>
                </c:pt>
                <c:pt idx="158">
                  <c:v>1.84</c:v>
                </c:pt>
                <c:pt idx="159">
                  <c:v>2.64</c:v>
                </c:pt>
                <c:pt idx="160">
                  <c:v>3.32</c:v>
                </c:pt>
                <c:pt idx="161">
                  <c:v>3.92</c:v>
                </c:pt>
                <c:pt idx="162">
                  <c:v>4.4000000000000004</c:v>
                </c:pt>
                <c:pt idx="163">
                  <c:v>4.8</c:v>
                </c:pt>
                <c:pt idx="164">
                  <c:v>4.88</c:v>
                </c:pt>
                <c:pt idx="165">
                  <c:v>4.88</c:v>
                </c:pt>
                <c:pt idx="166">
                  <c:v>4.5199999999999996</c:v>
                </c:pt>
                <c:pt idx="167">
                  <c:v>4</c:v>
                </c:pt>
                <c:pt idx="168">
                  <c:v>3.08</c:v>
                </c:pt>
                <c:pt idx="169">
                  <c:v>2.04</c:v>
                </c:pt>
                <c:pt idx="170">
                  <c:v>0.84</c:v>
                </c:pt>
                <c:pt idx="171">
                  <c:v>-0.12</c:v>
                </c:pt>
                <c:pt idx="172">
                  <c:v>-0.92</c:v>
                </c:pt>
                <c:pt idx="173">
                  <c:v>-1.52</c:v>
                </c:pt>
                <c:pt idx="174">
                  <c:v>-2</c:v>
                </c:pt>
                <c:pt idx="175">
                  <c:v>-2.16</c:v>
                </c:pt>
                <c:pt idx="176">
                  <c:v>-2.2000000000000002</c:v>
                </c:pt>
                <c:pt idx="177">
                  <c:v>-2.04</c:v>
                </c:pt>
                <c:pt idx="178">
                  <c:v>-1.68</c:v>
                </c:pt>
                <c:pt idx="179">
                  <c:v>-1.32</c:v>
                </c:pt>
                <c:pt idx="180">
                  <c:v>-1</c:v>
                </c:pt>
                <c:pt idx="181">
                  <c:v>-0.76</c:v>
                </c:pt>
                <c:pt idx="182">
                  <c:v>-0.64</c:v>
                </c:pt>
                <c:pt idx="183">
                  <c:v>-0.6</c:v>
                </c:pt>
                <c:pt idx="184">
                  <c:v>-0.6</c:v>
                </c:pt>
              </c:numCache>
            </c:numRef>
          </c:yVal>
          <c:smooth val="1"/>
        </c:ser>
        <c:dLbls>
          <c:showLegendKey val="0"/>
          <c:showVal val="0"/>
          <c:showCatName val="0"/>
          <c:showSerName val="0"/>
          <c:showPercent val="0"/>
          <c:showBubbleSize val="0"/>
        </c:dLbls>
        <c:axId val="41906560"/>
        <c:axId val="43475712"/>
      </c:scatterChart>
      <c:valAx>
        <c:axId val="41906560"/>
        <c:scaling>
          <c:orientation val="minMax"/>
        </c:scaling>
        <c:delete val="0"/>
        <c:axPos val="b"/>
        <c:title>
          <c:tx>
            <c:rich>
              <a:bodyPr/>
              <a:lstStyle/>
              <a:p>
                <a:pPr>
                  <a:defRPr/>
                </a:pPr>
                <a:r>
                  <a:rPr lang="en-US"/>
                  <a:t>Time [ms]</a:t>
                </a:r>
              </a:p>
            </c:rich>
          </c:tx>
          <c:layout/>
          <c:overlay val="0"/>
        </c:title>
        <c:numFmt formatCode="0.0000000E+00" sourceLinked="1"/>
        <c:majorTickMark val="none"/>
        <c:minorTickMark val="none"/>
        <c:tickLblPos val="nextTo"/>
        <c:crossAx val="43475712"/>
        <c:crosses val="autoZero"/>
        <c:crossBetween val="midCat"/>
      </c:valAx>
      <c:valAx>
        <c:axId val="43475712"/>
        <c:scaling>
          <c:orientation val="minMax"/>
        </c:scaling>
        <c:delete val="0"/>
        <c:axPos val="l"/>
        <c:majorGridlines/>
        <c:title>
          <c:tx>
            <c:rich>
              <a:bodyPr/>
              <a:lstStyle/>
              <a:p>
                <a:pPr>
                  <a:defRPr/>
                </a:pPr>
                <a:r>
                  <a:rPr lang="en-US"/>
                  <a:t>Amplitude [Volts]</a:t>
                </a:r>
              </a:p>
            </c:rich>
          </c:tx>
          <c:layout/>
          <c:overlay val="0"/>
        </c:title>
        <c:numFmt formatCode="General" sourceLinked="1"/>
        <c:majorTickMark val="none"/>
        <c:minorTickMark val="none"/>
        <c:tickLblPos val="nextTo"/>
        <c:crossAx val="41906560"/>
        <c:crosses val="autoZero"/>
        <c:crossBetween val="midCat"/>
      </c:valAx>
    </c:plotArea>
    <c:legend>
      <c:legendPos val="r"/>
      <c:layout/>
      <c:overlay val="0"/>
    </c:legend>
    <c:plotVisOnly val="1"/>
    <c:dispBlanksAs val="gap"/>
    <c:showDLblsOverMax val="0"/>
  </c:chart>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a:t>37.9 MHz Bucket With 201 MHz injected beam</a:t>
            </a:r>
          </a:p>
        </c:rich>
      </c:tx>
      <c:layout/>
      <c:overlay val="0"/>
    </c:title>
    <c:autoTitleDeleted val="0"/>
    <c:plotArea>
      <c:layout/>
      <c:scatterChart>
        <c:scatterStyle val="smoothMarker"/>
        <c:varyColors val="0"/>
        <c:ser>
          <c:idx val="0"/>
          <c:order val="0"/>
          <c:marker>
            <c:symbol val="none"/>
          </c:marker>
          <c:xVal>
            <c:numRef>
              <c:f>'112struc_37_9csv'!$A$442599:$A$442827</c:f>
              <c:numCache>
                <c:formatCode>0.000000E+00</c:formatCode>
                <c:ptCount val="229"/>
                <c:pt idx="0">
                  <c:v>8.3143400000000001E-5</c:v>
                </c:pt>
                <c:pt idx="1">
                  <c:v>8.3143600000000001E-5</c:v>
                </c:pt>
                <c:pt idx="2">
                  <c:v>8.3143800000000002E-5</c:v>
                </c:pt>
                <c:pt idx="3">
                  <c:v>8.3144000000000002E-5</c:v>
                </c:pt>
                <c:pt idx="4">
                  <c:v>8.3144200000000003E-5</c:v>
                </c:pt>
                <c:pt idx="5">
                  <c:v>8.3144400000000003E-5</c:v>
                </c:pt>
                <c:pt idx="6">
                  <c:v>8.3144600000000004E-5</c:v>
                </c:pt>
                <c:pt idx="7">
                  <c:v>8.3144800000000004E-5</c:v>
                </c:pt>
                <c:pt idx="8">
                  <c:v>8.3145000000000004E-5</c:v>
                </c:pt>
                <c:pt idx="9">
                  <c:v>8.3145200000000005E-5</c:v>
                </c:pt>
                <c:pt idx="10">
                  <c:v>8.3145400000000005E-5</c:v>
                </c:pt>
                <c:pt idx="11">
                  <c:v>8.3145600000000006E-5</c:v>
                </c:pt>
                <c:pt idx="12">
                  <c:v>8.3145800000000006E-5</c:v>
                </c:pt>
                <c:pt idx="13">
                  <c:v>8.3146000000000007E-5</c:v>
                </c:pt>
                <c:pt idx="14">
                  <c:v>8.3146199999999993E-5</c:v>
                </c:pt>
                <c:pt idx="15">
                  <c:v>8.3146399999999994E-5</c:v>
                </c:pt>
                <c:pt idx="16">
                  <c:v>8.3146599999999994E-5</c:v>
                </c:pt>
                <c:pt idx="17">
                  <c:v>8.3146799999999995E-5</c:v>
                </c:pt>
                <c:pt idx="18">
                  <c:v>8.3146999999999995E-5</c:v>
                </c:pt>
                <c:pt idx="19">
                  <c:v>8.3147199999999996E-5</c:v>
                </c:pt>
                <c:pt idx="20">
                  <c:v>8.3147399999999996E-5</c:v>
                </c:pt>
                <c:pt idx="21">
                  <c:v>8.3147599999999997E-5</c:v>
                </c:pt>
                <c:pt idx="22">
                  <c:v>8.3147799999999997E-5</c:v>
                </c:pt>
                <c:pt idx="23">
                  <c:v>8.3147999999999997E-5</c:v>
                </c:pt>
                <c:pt idx="24">
                  <c:v>8.3148199999999998E-5</c:v>
                </c:pt>
                <c:pt idx="25">
                  <c:v>8.3148399999999998E-5</c:v>
                </c:pt>
                <c:pt idx="26">
                  <c:v>8.3148599999999999E-5</c:v>
                </c:pt>
                <c:pt idx="27">
                  <c:v>8.3148799999999999E-5</c:v>
                </c:pt>
                <c:pt idx="28">
                  <c:v>8.3149E-5</c:v>
                </c:pt>
                <c:pt idx="29">
                  <c:v>8.31492E-5</c:v>
                </c:pt>
                <c:pt idx="30">
                  <c:v>8.31494E-5</c:v>
                </c:pt>
                <c:pt idx="31">
                  <c:v>8.3149600000000001E-5</c:v>
                </c:pt>
                <c:pt idx="32">
                  <c:v>8.3149800000000001E-5</c:v>
                </c:pt>
                <c:pt idx="33">
                  <c:v>8.3150000000000002E-5</c:v>
                </c:pt>
                <c:pt idx="34">
                  <c:v>8.3150200000000002E-5</c:v>
                </c:pt>
                <c:pt idx="35">
                  <c:v>8.3150400000000003E-5</c:v>
                </c:pt>
                <c:pt idx="36">
                  <c:v>8.3150600000000003E-5</c:v>
                </c:pt>
                <c:pt idx="37">
                  <c:v>8.3150800000000004E-5</c:v>
                </c:pt>
                <c:pt idx="38">
                  <c:v>8.3151000000000004E-5</c:v>
                </c:pt>
                <c:pt idx="39">
                  <c:v>8.3151200000000004E-5</c:v>
                </c:pt>
                <c:pt idx="40">
                  <c:v>8.3151400000000005E-5</c:v>
                </c:pt>
                <c:pt idx="41">
                  <c:v>8.3151600000000005E-5</c:v>
                </c:pt>
                <c:pt idx="42">
                  <c:v>8.3151800000000006E-5</c:v>
                </c:pt>
                <c:pt idx="43">
                  <c:v>8.3152000000000006E-5</c:v>
                </c:pt>
                <c:pt idx="44">
                  <c:v>8.3152200000000007E-5</c:v>
                </c:pt>
                <c:pt idx="45">
                  <c:v>8.3152399999999994E-5</c:v>
                </c:pt>
                <c:pt idx="46">
                  <c:v>8.3152599999999994E-5</c:v>
                </c:pt>
                <c:pt idx="47">
                  <c:v>8.3152799999999994E-5</c:v>
                </c:pt>
                <c:pt idx="48">
                  <c:v>8.3152999999999995E-5</c:v>
                </c:pt>
                <c:pt idx="49">
                  <c:v>8.3153199999999995E-5</c:v>
                </c:pt>
                <c:pt idx="50">
                  <c:v>8.3153399999999996E-5</c:v>
                </c:pt>
                <c:pt idx="51">
                  <c:v>8.3153599999999996E-5</c:v>
                </c:pt>
                <c:pt idx="52">
                  <c:v>8.3153799999999997E-5</c:v>
                </c:pt>
                <c:pt idx="53">
                  <c:v>8.3153999999999997E-5</c:v>
                </c:pt>
                <c:pt idx="54">
                  <c:v>8.3154199999999997E-5</c:v>
                </c:pt>
                <c:pt idx="55">
                  <c:v>8.3154399999999998E-5</c:v>
                </c:pt>
                <c:pt idx="56">
                  <c:v>8.3154599999999998E-5</c:v>
                </c:pt>
                <c:pt idx="57">
                  <c:v>8.3154799999999999E-5</c:v>
                </c:pt>
                <c:pt idx="58">
                  <c:v>8.3154999999999999E-5</c:v>
                </c:pt>
                <c:pt idx="59">
                  <c:v>8.31552E-5</c:v>
                </c:pt>
                <c:pt idx="60">
                  <c:v>8.31554E-5</c:v>
                </c:pt>
                <c:pt idx="61">
                  <c:v>8.3155600000000001E-5</c:v>
                </c:pt>
                <c:pt idx="62">
                  <c:v>8.3155800000000001E-5</c:v>
                </c:pt>
                <c:pt idx="63">
                  <c:v>8.3156000000000001E-5</c:v>
                </c:pt>
                <c:pt idx="64">
                  <c:v>8.3156200000000002E-5</c:v>
                </c:pt>
                <c:pt idx="65">
                  <c:v>8.3156400000000002E-5</c:v>
                </c:pt>
                <c:pt idx="66">
                  <c:v>8.3156600000000003E-5</c:v>
                </c:pt>
                <c:pt idx="67">
                  <c:v>8.3156800000000003E-5</c:v>
                </c:pt>
                <c:pt idx="68">
                  <c:v>8.3157000000000004E-5</c:v>
                </c:pt>
                <c:pt idx="69">
                  <c:v>8.3157200000000004E-5</c:v>
                </c:pt>
                <c:pt idx="70">
                  <c:v>8.3157400000000004E-5</c:v>
                </c:pt>
                <c:pt idx="71">
                  <c:v>8.3157600000000005E-5</c:v>
                </c:pt>
                <c:pt idx="72">
                  <c:v>8.3157800000000005E-5</c:v>
                </c:pt>
                <c:pt idx="73">
                  <c:v>8.3158000000000006E-5</c:v>
                </c:pt>
                <c:pt idx="74">
                  <c:v>8.3158200000000006E-5</c:v>
                </c:pt>
                <c:pt idx="75">
                  <c:v>8.3158400000000007E-5</c:v>
                </c:pt>
                <c:pt idx="76">
                  <c:v>8.3158599999999994E-5</c:v>
                </c:pt>
                <c:pt idx="77">
                  <c:v>8.3158799999999994E-5</c:v>
                </c:pt>
                <c:pt idx="78">
                  <c:v>8.3158999999999994E-5</c:v>
                </c:pt>
                <c:pt idx="79">
                  <c:v>8.3159199999999995E-5</c:v>
                </c:pt>
                <c:pt idx="80">
                  <c:v>8.3159399999999995E-5</c:v>
                </c:pt>
                <c:pt idx="81">
                  <c:v>8.3159599999999996E-5</c:v>
                </c:pt>
                <c:pt idx="82">
                  <c:v>8.3159799999999996E-5</c:v>
                </c:pt>
                <c:pt idx="83">
                  <c:v>8.3159999999999997E-5</c:v>
                </c:pt>
                <c:pt idx="84">
                  <c:v>8.3160199999999997E-5</c:v>
                </c:pt>
                <c:pt idx="85">
                  <c:v>8.3160399999999997E-5</c:v>
                </c:pt>
                <c:pt idx="86">
                  <c:v>8.3160599999999998E-5</c:v>
                </c:pt>
                <c:pt idx="87">
                  <c:v>8.3160799999999998E-5</c:v>
                </c:pt>
                <c:pt idx="88">
                  <c:v>8.3160999999999999E-5</c:v>
                </c:pt>
                <c:pt idx="89">
                  <c:v>8.3161199999999999E-5</c:v>
                </c:pt>
                <c:pt idx="90">
                  <c:v>8.31614E-5</c:v>
                </c:pt>
                <c:pt idx="91">
                  <c:v>8.31616E-5</c:v>
                </c:pt>
                <c:pt idx="92">
                  <c:v>8.3161800000000001E-5</c:v>
                </c:pt>
                <c:pt idx="93">
                  <c:v>8.3162000000000001E-5</c:v>
                </c:pt>
                <c:pt idx="94">
                  <c:v>8.3162200000000001E-5</c:v>
                </c:pt>
                <c:pt idx="95">
                  <c:v>8.3162400000000002E-5</c:v>
                </c:pt>
                <c:pt idx="96">
                  <c:v>8.3162600000000002E-5</c:v>
                </c:pt>
                <c:pt idx="97">
                  <c:v>8.3162800000000003E-5</c:v>
                </c:pt>
                <c:pt idx="98">
                  <c:v>8.3163000000000003E-5</c:v>
                </c:pt>
                <c:pt idx="99">
                  <c:v>8.3163200000000004E-5</c:v>
                </c:pt>
                <c:pt idx="100">
                  <c:v>8.3163400000000004E-5</c:v>
                </c:pt>
                <c:pt idx="101">
                  <c:v>8.3163600000000005E-5</c:v>
                </c:pt>
                <c:pt idx="102">
                  <c:v>8.3163800000000005E-5</c:v>
                </c:pt>
                <c:pt idx="103">
                  <c:v>8.3164000000000005E-5</c:v>
                </c:pt>
                <c:pt idx="104">
                  <c:v>8.3164200000000006E-5</c:v>
                </c:pt>
                <c:pt idx="105">
                  <c:v>8.3164400000000006E-5</c:v>
                </c:pt>
                <c:pt idx="106">
                  <c:v>8.3164600000000007E-5</c:v>
                </c:pt>
                <c:pt idx="107">
                  <c:v>8.3164799999999994E-5</c:v>
                </c:pt>
                <c:pt idx="108">
                  <c:v>8.3164999999999994E-5</c:v>
                </c:pt>
                <c:pt idx="109">
                  <c:v>8.3165199999999994E-5</c:v>
                </c:pt>
                <c:pt idx="110">
                  <c:v>8.3165399999999995E-5</c:v>
                </c:pt>
                <c:pt idx="111">
                  <c:v>8.3165599999999995E-5</c:v>
                </c:pt>
                <c:pt idx="112">
                  <c:v>8.3165799999999996E-5</c:v>
                </c:pt>
                <c:pt idx="113">
                  <c:v>8.3165999999999996E-5</c:v>
                </c:pt>
                <c:pt idx="114">
                  <c:v>8.3166199999999997E-5</c:v>
                </c:pt>
                <c:pt idx="115">
                  <c:v>8.3166399999999997E-5</c:v>
                </c:pt>
                <c:pt idx="116">
                  <c:v>8.3166599999999998E-5</c:v>
                </c:pt>
                <c:pt idx="117">
                  <c:v>8.3166799999999998E-5</c:v>
                </c:pt>
                <c:pt idx="118">
                  <c:v>8.3166999999999998E-5</c:v>
                </c:pt>
                <c:pt idx="119">
                  <c:v>8.3167199999999999E-5</c:v>
                </c:pt>
                <c:pt idx="120">
                  <c:v>8.3167399999999999E-5</c:v>
                </c:pt>
                <c:pt idx="121">
                  <c:v>8.31676E-5</c:v>
                </c:pt>
                <c:pt idx="122">
                  <c:v>8.31678E-5</c:v>
                </c:pt>
                <c:pt idx="123">
                  <c:v>8.3168000000000001E-5</c:v>
                </c:pt>
                <c:pt idx="124">
                  <c:v>8.3168200000000001E-5</c:v>
                </c:pt>
                <c:pt idx="125">
                  <c:v>8.3168400000000001E-5</c:v>
                </c:pt>
                <c:pt idx="126">
                  <c:v>8.3168600000000002E-5</c:v>
                </c:pt>
                <c:pt idx="127">
                  <c:v>8.3168800000000002E-5</c:v>
                </c:pt>
                <c:pt idx="128">
                  <c:v>8.3169000000000003E-5</c:v>
                </c:pt>
                <c:pt idx="129">
                  <c:v>8.3169200000000003E-5</c:v>
                </c:pt>
                <c:pt idx="130">
                  <c:v>8.3169400000000004E-5</c:v>
                </c:pt>
                <c:pt idx="131">
                  <c:v>8.3169600000000004E-5</c:v>
                </c:pt>
                <c:pt idx="132">
                  <c:v>8.3169800000000005E-5</c:v>
                </c:pt>
                <c:pt idx="133">
                  <c:v>8.3170000000000005E-5</c:v>
                </c:pt>
                <c:pt idx="134">
                  <c:v>8.3170200000000005E-5</c:v>
                </c:pt>
                <c:pt idx="135">
                  <c:v>8.3170400000000006E-5</c:v>
                </c:pt>
                <c:pt idx="136">
                  <c:v>8.3170600000000006E-5</c:v>
                </c:pt>
                <c:pt idx="137">
                  <c:v>8.3170800000000007E-5</c:v>
                </c:pt>
                <c:pt idx="138">
                  <c:v>8.3170999999999994E-5</c:v>
                </c:pt>
                <c:pt idx="139">
                  <c:v>8.3171199999999994E-5</c:v>
                </c:pt>
                <c:pt idx="140">
                  <c:v>8.3171399999999995E-5</c:v>
                </c:pt>
                <c:pt idx="141">
                  <c:v>8.3171599999999995E-5</c:v>
                </c:pt>
                <c:pt idx="142">
                  <c:v>8.3171799999999995E-5</c:v>
                </c:pt>
                <c:pt idx="143">
                  <c:v>8.3171999999999996E-5</c:v>
                </c:pt>
                <c:pt idx="144">
                  <c:v>8.3172199999999996E-5</c:v>
                </c:pt>
                <c:pt idx="145">
                  <c:v>8.3172399999999997E-5</c:v>
                </c:pt>
                <c:pt idx="146">
                  <c:v>8.3172599999999997E-5</c:v>
                </c:pt>
                <c:pt idx="147">
                  <c:v>8.3172799999999998E-5</c:v>
                </c:pt>
                <c:pt idx="148">
                  <c:v>8.3172999999999998E-5</c:v>
                </c:pt>
                <c:pt idx="149">
                  <c:v>8.3173199999999998E-5</c:v>
                </c:pt>
                <c:pt idx="150">
                  <c:v>8.3173399999999999E-5</c:v>
                </c:pt>
                <c:pt idx="151">
                  <c:v>8.3173599999999999E-5</c:v>
                </c:pt>
                <c:pt idx="152">
                  <c:v>8.31738E-5</c:v>
                </c:pt>
                <c:pt idx="153">
                  <c:v>8.3174E-5</c:v>
                </c:pt>
                <c:pt idx="154">
                  <c:v>8.3174200000000001E-5</c:v>
                </c:pt>
                <c:pt idx="155">
                  <c:v>8.3174400000000001E-5</c:v>
                </c:pt>
                <c:pt idx="156">
                  <c:v>8.3174600000000002E-5</c:v>
                </c:pt>
                <c:pt idx="157">
                  <c:v>8.3174800000000002E-5</c:v>
                </c:pt>
                <c:pt idx="158">
                  <c:v>8.3175000000000002E-5</c:v>
                </c:pt>
                <c:pt idx="159">
                  <c:v>8.3175200000000003E-5</c:v>
                </c:pt>
                <c:pt idx="160">
                  <c:v>8.3175400000000003E-5</c:v>
                </c:pt>
                <c:pt idx="161">
                  <c:v>8.3175600000000004E-5</c:v>
                </c:pt>
                <c:pt idx="162">
                  <c:v>8.3175800000000004E-5</c:v>
                </c:pt>
                <c:pt idx="163">
                  <c:v>8.3176000000000005E-5</c:v>
                </c:pt>
                <c:pt idx="164">
                  <c:v>8.3176200000000005E-5</c:v>
                </c:pt>
                <c:pt idx="165">
                  <c:v>8.3176400000000005E-5</c:v>
                </c:pt>
                <c:pt idx="166">
                  <c:v>8.3176600000000006E-5</c:v>
                </c:pt>
                <c:pt idx="167">
                  <c:v>8.3176800000000006E-5</c:v>
                </c:pt>
                <c:pt idx="168">
                  <c:v>8.3176999999999993E-5</c:v>
                </c:pt>
                <c:pt idx="169">
                  <c:v>8.3177199999999994E-5</c:v>
                </c:pt>
                <c:pt idx="170">
                  <c:v>8.3177399999999994E-5</c:v>
                </c:pt>
                <c:pt idx="171">
                  <c:v>8.3177599999999995E-5</c:v>
                </c:pt>
                <c:pt idx="172">
                  <c:v>8.3177799999999995E-5</c:v>
                </c:pt>
                <c:pt idx="173">
                  <c:v>8.3177999999999995E-5</c:v>
                </c:pt>
                <c:pt idx="174">
                  <c:v>8.3178199999999996E-5</c:v>
                </c:pt>
                <c:pt idx="175">
                  <c:v>8.3178399999999996E-5</c:v>
                </c:pt>
                <c:pt idx="176">
                  <c:v>8.3178599999999997E-5</c:v>
                </c:pt>
                <c:pt idx="177">
                  <c:v>8.3178799999999997E-5</c:v>
                </c:pt>
                <c:pt idx="178">
                  <c:v>8.3178999999999998E-5</c:v>
                </c:pt>
                <c:pt idx="179">
                  <c:v>8.3179199999999998E-5</c:v>
                </c:pt>
                <c:pt idx="180">
                  <c:v>8.3179399999999998E-5</c:v>
                </c:pt>
                <c:pt idx="181">
                  <c:v>8.3179599999999999E-5</c:v>
                </c:pt>
                <c:pt idx="182">
                  <c:v>8.3179799999999999E-5</c:v>
                </c:pt>
                <c:pt idx="183">
                  <c:v>8.318E-5</c:v>
                </c:pt>
                <c:pt idx="184">
                  <c:v>8.31802E-5</c:v>
                </c:pt>
                <c:pt idx="185">
                  <c:v>8.3180400000000001E-5</c:v>
                </c:pt>
                <c:pt idx="186">
                  <c:v>8.3180600000000001E-5</c:v>
                </c:pt>
                <c:pt idx="187">
                  <c:v>8.3180800000000002E-5</c:v>
                </c:pt>
                <c:pt idx="188">
                  <c:v>8.3181000000000002E-5</c:v>
                </c:pt>
                <c:pt idx="189">
                  <c:v>8.3181200000000002E-5</c:v>
                </c:pt>
                <c:pt idx="190">
                  <c:v>8.3181400000000003E-5</c:v>
                </c:pt>
                <c:pt idx="191">
                  <c:v>8.3181600000000003E-5</c:v>
                </c:pt>
                <c:pt idx="192">
                  <c:v>8.3181800000000004E-5</c:v>
                </c:pt>
                <c:pt idx="193">
                  <c:v>8.3182000000000004E-5</c:v>
                </c:pt>
                <c:pt idx="194">
                  <c:v>8.3182200000000005E-5</c:v>
                </c:pt>
                <c:pt idx="195">
                  <c:v>8.3182400000000005E-5</c:v>
                </c:pt>
                <c:pt idx="196">
                  <c:v>8.3182600000000006E-5</c:v>
                </c:pt>
                <c:pt idx="197">
                  <c:v>8.3182800000000006E-5</c:v>
                </c:pt>
                <c:pt idx="198">
                  <c:v>8.3183000000000006E-5</c:v>
                </c:pt>
                <c:pt idx="199">
                  <c:v>8.3183199999999993E-5</c:v>
                </c:pt>
                <c:pt idx="200">
                  <c:v>8.3183399999999994E-5</c:v>
                </c:pt>
                <c:pt idx="201">
                  <c:v>8.3183599999999994E-5</c:v>
                </c:pt>
                <c:pt idx="202">
                  <c:v>8.3183799999999995E-5</c:v>
                </c:pt>
                <c:pt idx="203">
                  <c:v>8.3183999999999995E-5</c:v>
                </c:pt>
                <c:pt idx="204">
                  <c:v>8.3184199999999995E-5</c:v>
                </c:pt>
                <c:pt idx="205">
                  <c:v>8.3184399999999996E-5</c:v>
                </c:pt>
                <c:pt idx="206">
                  <c:v>8.3184599999999996E-5</c:v>
                </c:pt>
                <c:pt idx="207">
                  <c:v>8.3184799999999997E-5</c:v>
                </c:pt>
                <c:pt idx="208">
                  <c:v>8.3184999999999997E-5</c:v>
                </c:pt>
                <c:pt idx="209">
                  <c:v>8.3185199999999998E-5</c:v>
                </c:pt>
                <c:pt idx="210">
                  <c:v>8.3185399999999998E-5</c:v>
                </c:pt>
                <c:pt idx="211">
                  <c:v>8.3185599999999999E-5</c:v>
                </c:pt>
                <c:pt idx="212">
                  <c:v>8.3185799999999999E-5</c:v>
                </c:pt>
                <c:pt idx="213">
                  <c:v>8.3185999999999999E-5</c:v>
                </c:pt>
                <c:pt idx="214">
                  <c:v>8.31862E-5</c:v>
                </c:pt>
                <c:pt idx="215">
                  <c:v>8.31864E-5</c:v>
                </c:pt>
                <c:pt idx="216">
                  <c:v>8.3186600000000001E-5</c:v>
                </c:pt>
                <c:pt idx="217">
                  <c:v>8.3186800000000001E-5</c:v>
                </c:pt>
                <c:pt idx="218">
                  <c:v>8.3187000000000002E-5</c:v>
                </c:pt>
                <c:pt idx="219">
                  <c:v>8.3187200000000002E-5</c:v>
                </c:pt>
                <c:pt idx="220">
                  <c:v>8.3187400000000002E-5</c:v>
                </c:pt>
                <c:pt idx="221">
                  <c:v>8.3187600000000003E-5</c:v>
                </c:pt>
                <c:pt idx="222">
                  <c:v>8.3187800000000003E-5</c:v>
                </c:pt>
                <c:pt idx="223">
                  <c:v>8.3188000000000004E-5</c:v>
                </c:pt>
                <c:pt idx="224">
                  <c:v>8.3188200000000004E-5</c:v>
                </c:pt>
                <c:pt idx="225">
                  <c:v>8.3188400000000005E-5</c:v>
                </c:pt>
                <c:pt idx="226">
                  <c:v>8.3188600000000005E-5</c:v>
                </c:pt>
                <c:pt idx="227">
                  <c:v>8.3188800000000006E-5</c:v>
                </c:pt>
                <c:pt idx="228">
                  <c:v>8.3189000000000006E-5</c:v>
                </c:pt>
              </c:numCache>
            </c:numRef>
          </c:xVal>
          <c:yVal>
            <c:numRef>
              <c:f>'112struc_37_9csv'!$B$442599:$B$442827</c:f>
              <c:numCache>
                <c:formatCode>General</c:formatCode>
                <c:ptCount val="229"/>
                <c:pt idx="0">
                  <c:v>-4.3999999999999997E-2</c:v>
                </c:pt>
                <c:pt idx="1">
                  <c:v>-3.5999999999999997E-2</c:v>
                </c:pt>
                <c:pt idx="2">
                  <c:v>0.02</c:v>
                </c:pt>
                <c:pt idx="3">
                  <c:v>2.8000000000000001E-2</c:v>
                </c:pt>
                <c:pt idx="4">
                  <c:v>1.2E-2</c:v>
                </c:pt>
                <c:pt idx="5">
                  <c:v>-1.2E-2</c:v>
                </c:pt>
                <c:pt idx="6">
                  <c:v>-4.3999999999999997E-2</c:v>
                </c:pt>
                <c:pt idx="7">
                  <c:v>-4.3999999999999997E-2</c:v>
                </c:pt>
                <c:pt idx="8">
                  <c:v>-0.02</c:v>
                </c:pt>
                <c:pt idx="9">
                  <c:v>0.02</c:v>
                </c:pt>
                <c:pt idx="10">
                  <c:v>2.8000000000000001E-2</c:v>
                </c:pt>
                <c:pt idx="11">
                  <c:v>2.8000000000000001E-2</c:v>
                </c:pt>
                <c:pt idx="12">
                  <c:v>2.8000000000000001E-2</c:v>
                </c:pt>
                <c:pt idx="13">
                  <c:v>2.8000000000000001E-2</c:v>
                </c:pt>
                <c:pt idx="14">
                  <c:v>0.06</c:v>
                </c:pt>
                <c:pt idx="15">
                  <c:v>9.1999999999999998E-2</c:v>
                </c:pt>
                <c:pt idx="16">
                  <c:v>0.108</c:v>
                </c:pt>
                <c:pt idx="17">
                  <c:v>0.06</c:v>
                </c:pt>
                <c:pt idx="18">
                  <c:v>2.8000000000000001E-2</c:v>
                </c:pt>
                <c:pt idx="19">
                  <c:v>-4.0000000000000001E-3</c:v>
                </c:pt>
                <c:pt idx="20">
                  <c:v>4.0000000000000001E-3</c:v>
                </c:pt>
                <c:pt idx="21">
                  <c:v>0.02</c:v>
                </c:pt>
                <c:pt idx="22">
                  <c:v>1.2E-2</c:v>
                </c:pt>
                <c:pt idx="23">
                  <c:v>4.0000000000000001E-3</c:v>
                </c:pt>
                <c:pt idx="24">
                  <c:v>1.2E-2</c:v>
                </c:pt>
                <c:pt idx="25">
                  <c:v>4.0000000000000001E-3</c:v>
                </c:pt>
                <c:pt idx="26">
                  <c:v>2.8000000000000001E-2</c:v>
                </c:pt>
                <c:pt idx="27">
                  <c:v>0.06</c:v>
                </c:pt>
                <c:pt idx="28">
                  <c:v>8.4000000000000005E-2</c:v>
                </c:pt>
                <c:pt idx="29">
                  <c:v>5.1999999999999998E-2</c:v>
                </c:pt>
                <c:pt idx="30">
                  <c:v>2.8000000000000001E-2</c:v>
                </c:pt>
                <c:pt idx="31">
                  <c:v>4.0000000000000001E-3</c:v>
                </c:pt>
                <c:pt idx="32">
                  <c:v>0.02</c:v>
                </c:pt>
                <c:pt idx="33">
                  <c:v>3.5999999999999997E-2</c:v>
                </c:pt>
                <c:pt idx="34">
                  <c:v>6.8000000000000005E-2</c:v>
                </c:pt>
                <c:pt idx="35">
                  <c:v>0.06</c:v>
                </c:pt>
                <c:pt idx="36">
                  <c:v>0.06</c:v>
                </c:pt>
                <c:pt idx="37">
                  <c:v>5.1999999999999998E-2</c:v>
                </c:pt>
                <c:pt idx="38">
                  <c:v>6.8000000000000005E-2</c:v>
                </c:pt>
                <c:pt idx="39">
                  <c:v>9.1999999999999998E-2</c:v>
                </c:pt>
                <c:pt idx="40">
                  <c:v>0.13200000000000001</c:v>
                </c:pt>
                <c:pt idx="41">
                  <c:v>0.124</c:v>
                </c:pt>
                <c:pt idx="42">
                  <c:v>9.1999999999999998E-2</c:v>
                </c:pt>
                <c:pt idx="43">
                  <c:v>4.3999999999999997E-2</c:v>
                </c:pt>
                <c:pt idx="44">
                  <c:v>2.8000000000000001E-2</c:v>
                </c:pt>
                <c:pt idx="45">
                  <c:v>2.8000000000000001E-2</c:v>
                </c:pt>
                <c:pt idx="46">
                  <c:v>2.8000000000000001E-2</c:v>
                </c:pt>
                <c:pt idx="47">
                  <c:v>2.8000000000000001E-2</c:v>
                </c:pt>
                <c:pt idx="48">
                  <c:v>2.8000000000000001E-2</c:v>
                </c:pt>
                <c:pt idx="49">
                  <c:v>4.0000000000000001E-3</c:v>
                </c:pt>
                <c:pt idx="50">
                  <c:v>1.2E-2</c:v>
                </c:pt>
                <c:pt idx="51">
                  <c:v>5.1999999999999998E-2</c:v>
                </c:pt>
                <c:pt idx="52">
                  <c:v>7.5999999999999998E-2</c:v>
                </c:pt>
                <c:pt idx="53">
                  <c:v>7.5999999999999998E-2</c:v>
                </c:pt>
                <c:pt idx="54">
                  <c:v>5.1999999999999998E-2</c:v>
                </c:pt>
                <c:pt idx="55">
                  <c:v>0.02</c:v>
                </c:pt>
                <c:pt idx="56">
                  <c:v>1.2E-2</c:v>
                </c:pt>
                <c:pt idx="57">
                  <c:v>4.0000000000000001E-3</c:v>
                </c:pt>
                <c:pt idx="58">
                  <c:v>4.3999999999999997E-2</c:v>
                </c:pt>
                <c:pt idx="59">
                  <c:v>0.06</c:v>
                </c:pt>
                <c:pt idx="60">
                  <c:v>0.06</c:v>
                </c:pt>
                <c:pt idx="61">
                  <c:v>4.3999999999999997E-2</c:v>
                </c:pt>
                <c:pt idx="62">
                  <c:v>3.5999999999999997E-2</c:v>
                </c:pt>
                <c:pt idx="63">
                  <c:v>0.06</c:v>
                </c:pt>
                <c:pt idx="64">
                  <c:v>0.1</c:v>
                </c:pt>
                <c:pt idx="65">
                  <c:v>0.11600000000000001</c:v>
                </c:pt>
                <c:pt idx="66">
                  <c:v>0.1</c:v>
                </c:pt>
                <c:pt idx="67">
                  <c:v>5.1999999999999998E-2</c:v>
                </c:pt>
                <c:pt idx="68">
                  <c:v>4.0000000000000001E-3</c:v>
                </c:pt>
                <c:pt idx="69">
                  <c:v>-1.2E-2</c:v>
                </c:pt>
                <c:pt idx="70">
                  <c:v>-1.2E-2</c:v>
                </c:pt>
                <c:pt idx="71">
                  <c:v>-0.02</c:v>
                </c:pt>
                <c:pt idx="72">
                  <c:v>-0.02</c:v>
                </c:pt>
                <c:pt idx="73">
                  <c:v>-2.8000000000000001E-2</c:v>
                </c:pt>
                <c:pt idx="74">
                  <c:v>-1.2E-2</c:v>
                </c:pt>
                <c:pt idx="75">
                  <c:v>-1.2E-2</c:v>
                </c:pt>
                <c:pt idx="76">
                  <c:v>1.2E-2</c:v>
                </c:pt>
                <c:pt idx="77">
                  <c:v>3.5999999999999997E-2</c:v>
                </c:pt>
                <c:pt idx="78">
                  <c:v>0.02</c:v>
                </c:pt>
                <c:pt idx="79">
                  <c:v>4.0000000000000001E-3</c:v>
                </c:pt>
                <c:pt idx="80">
                  <c:v>-2.8000000000000001E-2</c:v>
                </c:pt>
                <c:pt idx="81">
                  <c:v>-4.3999999999999997E-2</c:v>
                </c:pt>
                <c:pt idx="82">
                  <c:v>-0.02</c:v>
                </c:pt>
                <c:pt idx="83">
                  <c:v>-4.0000000000000001E-3</c:v>
                </c:pt>
                <c:pt idx="84">
                  <c:v>0.02</c:v>
                </c:pt>
                <c:pt idx="85">
                  <c:v>1.2E-2</c:v>
                </c:pt>
                <c:pt idx="86">
                  <c:v>4.0000000000000001E-3</c:v>
                </c:pt>
                <c:pt idx="87">
                  <c:v>-4.0000000000000001E-3</c:v>
                </c:pt>
                <c:pt idx="88">
                  <c:v>1.2E-2</c:v>
                </c:pt>
                <c:pt idx="89">
                  <c:v>3.5999999999999997E-2</c:v>
                </c:pt>
                <c:pt idx="90">
                  <c:v>0.06</c:v>
                </c:pt>
                <c:pt idx="91">
                  <c:v>5.1999999999999998E-2</c:v>
                </c:pt>
                <c:pt idx="92">
                  <c:v>1.2E-2</c:v>
                </c:pt>
                <c:pt idx="93">
                  <c:v>-0.02</c:v>
                </c:pt>
                <c:pt idx="94">
                  <c:v>-3.5999999999999997E-2</c:v>
                </c:pt>
                <c:pt idx="95">
                  <c:v>-5.1999999999999998E-2</c:v>
                </c:pt>
                <c:pt idx="96">
                  <c:v>-0.06</c:v>
                </c:pt>
                <c:pt idx="97">
                  <c:v>-5.1999999999999998E-2</c:v>
                </c:pt>
                <c:pt idx="98">
                  <c:v>-5.1999999999999998E-2</c:v>
                </c:pt>
                <c:pt idx="99">
                  <c:v>-6.8000000000000005E-2</c:v>
                </c:pt>
                <c:pt idx="100">
                  <c:v>-5.1999999999999998E-2</c:v>
                </c:pt>
                <c:pt idx="101">
                  <c:v>-2.8000000000000001E-2</c:v>
                </c:pt>
                <c:pt idx="102">
                  <c:v>4.0000000000000001E-3</c:v>
                </c:pt>
                <c:pt idx="103">
                  <c:v>-4.0000000000000001E-3</c:v>
                </c:pt>
                <c:pt idx="104">
                  <c:v>-3.5999999999999997E-2</c:v>
                </c:pt>
                <c:pt idx="105">
                  <c:v>-5.1999999999999998E-2</c:v>
                </c:pt>
                <c:pt idx="106">
                  <c:v>-0.06</c:v>
                </c:pt>
                <c:pt idx="107">
                  <c:v>-5.1999999999999998E-2</c:v>
                </c:pt>
                <c:pt idx="108">
                  <c:v>-2.8000000000000001E-2</c:v>
                </c:pt>
                <c:pt idx="109">
                  <c:v>-1.2E-2</c:v>
                </c:pt>
                <c:pt idx="110">
                  <c:v>-4.0000000000000001E-3</c:v>
                </c:pt>
                <c:pt idx="111">
                  <c:v>-0.02</c:v>
                </c:pt>
                <c:pt idx="112">
                  <c:v>-0.02</c:v>
                </c:pt>
                <c:pt idx="113">
                  <c:v>-1.2E-2</c:v>
                </c:pt>
                <c:pt idx="114">
                  <c:v>0.02</c:v>
                </c:pt>
                <c:pt idx="115">
                  <c:v>4.3999999999999997E-2</c:v>
                </c:pt>
                <c:pt idx="116">
                  <c:v>3.5999999999999997E-2</c:v>
                </c:pt>
                <c:pt idx="117">
                  <c:v>4.0000000000000001E-3</c:v>
                </c:pt>
                <c:pt idx="118">
                  <c:v>-4.3999999999999997E-2</c:v>
                </c:pt>
                <c:pt idx="119">
                  <c:v>-4.3999999999999997E-2</c:v>
                </c:pt>
                <c:pt idx="120">
                  <c:v>-5.1999999999999998E-2</c:v>
                </c:pt>
                <c:pt idx="121">
                  <c:v>-5.1999999999999998E-2</c:v>
                </c:pt>
                <c:pt idx="122">
                  <c:v>-4.3999999999999997E-2</c:v>
                </c:pt>
                <c:pt idx="123">
                  <c:v>-3.5999999999999997E-2</c:v>
                </c:pt>
                <c:pt idx="124">
                  <c:v>-3.5999999999999997E-2</c:v>
                </c:pt>
                <c:pt idx="125">
                  <c:v>-3.5999999999999997E-2</c:v>
                </c:pt>
                <c:pt idx="126">
                  <c:v>1.2E-2</c:v>
                </c:pt>
                <c:pt idx="127">
                  <c:v>2.8000000000000001E-2</c:v>
                </c:pt>
                <c:pt idx="128">
                  <c:v>2.8000000000000001E-2</c:v>
                </c:pt>
                <c:pt idx="129">
                  <c:v>-1.2E-2</c:v>
                </c:pt>
                <c:pt idx="130">
                  <c:v>-2.8000000000000001E-2</c:v>
                </c:pt>
                <c:pt idx="131">
                  <c:v>-2.8000000000000001E-2</c:v>
                </c:pt>
                <c:pt idx="132">
                  <c:v>-0.02</c:v>
                </c:pt>
                <c:pt idx="133">
                  <c:v>4.0000000000000001E-3</c:v>
                </c:pt>
                <c:pt idx="134">
                  <c:v>2.8000000000000001E-2</c:v>
                </c:pt>
                <c:pt idx="135">
                  <c:v>0.02</c:v>
                </c:pt>
                <c:pt idx="136">
                  <c:v>4.0000000000000001E-3</c:v>
                </c:pt>
                <c:pt idx="137">
                  <c:v>1.2E-2</c:v>
                </c:pt>
                <c:pt idx="138">
                  <c:v>4.3999999999999997E-2</c:v>
                </c:pt>
                <c:pt idx="139">
                  <c:v>7.5999999999999998E-2</c:v>
                </c:pt>
                <c:pt idx="140">
                  <c:v>9.1999999999999998E-2</c:v>
                </c:pt>
                <c:pt idx="141">
                  <c:v>8.4000000000000005E-2</c:v>
                </c:pt>
                <c:pt idx="142">
                  <c:v>3.5999999999999997E-2</c:v>
                </c:pt>
                <c:pt idx="143">
                  <c:v>-4.0000000000000001E-3</c:v>
                </c:pt>
                <c:pt idx="144">
                  <c:v>-4.0000000000000001E-3</c:v>
                </c:pt>
                <c:pt idx="145">
                  <c:v>-4.0000000000000001E-3</c:v>
                </c:pt>
                <c:pt idx="146">
                  <c:v>4.0000000000000001E-3</c:v>
                </c:pt>
                <c:pt idx="147">
                  <c:v>4.0000000000000001E-3</c:v>
                </c:pt>
                <c:pt idx="148">
                  <c:v>-4.0000000000000001E-3</c:v>
                </c:pt>
                <c:pt idx="149">
                  <c:v>-4.0000000000000001E-3</c:v>
                </c:pt>
                <c:pt idx="150">
                  <c:v>1.2E-2</c:v>
                </c:pt>
                <c:pt idx="151">
                  <c:v>3.5999999999999997E-2</c:v>
                </c:pt>
                <c:pt idx="152">
                  <c:v>0.06</c:v>
                </c:pt>
                <c:pt idx="153">
                  <c:v>6.8000000000000005E-2</c:v>
                </c:pt>
                <c:pt idx="154">
                  <c:v>3.5999999999999997E-2</c:v>
                </c:pt>
                <c:pt idx="155">
                  <c:v>1.2E-2</c:v>
                </c:pt>
                <c:pt idx="156">
                  <c:v>1.2E-2</c:v>
                </c:pt>
                <c:pt idx="157">
                  <c:v>2.8000000000000001E-2</c:v>
                </c:pt>
                <c:pt idx="158">
                  <c:v>5.1999999999999998E-2</c:v>
                </c:pt>
                <c:pt idx="159">
                  <c:v>0.06</c:v>
                </c:pt>
                <c:pt idx="160">
                  <c:v>5.1999999999999998E-2</c:v>
                </c:pt>
                <c:pt idx="161">
                  <c:v>2.8000000000000001E-2</c:v>
                </c:pt>
                <c:pt idx="162">
                  <c:v>5.1999999999999998E-2</c:v>
                </c:pt>
                <c:pt idx="163">
                  <c:v>7.5999999999999998E-2</c:v>
                </c:pt>
                <c:pt idx="164">
                  <c:v>0.1</c:v>
                </c:pt>
                <c:pt idx="165">
                  <c:v>0.1</c:v>
                </c:pt>
                <c:pt idx="166">
                  <c:v>8.4000000000000005E-2</c:v>
                </c:pt>
                <c:pt idx="167">
                  <c:v>4.3999999999999997E-2</c:v>
                </c:pt>
                <c:pt idx="168">
                  <c:v>2.8000000000000001E-2</c:v>
                </c:pt>
                <c:pt idx="169">
                  <c:v>2.8000000000000001E-2</c:v>
                </c:pt>
                <c:pt idx="170">
                  <c:v>3.5999999999999997E-2</c:v>
                </c:pt>
                <c:pt idx="171">
                  <c:v>2.8000000000000001E-2</c:v>
                </c:pt>
                <c:pt idx="172">
                  <c:v>0.02</c:v>
                </c:pt>
                <c:pt idx="173">
                  <c:v>1.2E-2</c:v>
                </c:pt>
                <c:pt idx="174">
                  <c:v>0.02</c:v>
                </c:pt>
                <c:pt idx="175">
                  <c:v>3.5999999999999997E-2</c:v>
                </c:pt>
                <c:pt idx="176">
                  <c:v>0.06</c:v>
                </c:pt>
                <c:pt idx="177">
                  <c:v>6.8000000000000005E-2</c:v>
                </c:pt>
                <c:pt idx="178">
                  <c:v>5.1999999999999998E-2</c:v>
                </c:pt>
                <c:pt idx="179">
                  <c:v>2.8000000000000001E-2</c:v>
                </c:pt>
                <c:pt idx="180">
                  <c:v>0.02</c:v>
                </c:pt>
                <c:pt idx="181">
                  <c:v>2.8000000000000001E-2</c:v>
                </c:pt>
                <c:pt idx="182">
                  <c:v>5.1999999999999998E-2</c:v>
                </c:pt>
                <c:pt idx="183">
                  <c:v>6.8000000000000005E-2</c:v>
                </c:pt>
                <c:pt idx="184">
                  <c:v>5.1999999999999998E-2</c:v>
                </c:pt>
                <c:pt idx="185">
                  <c:v>5.1999999999999998E-2</c:v>
                </c:pt>
                <c:pt idx="186">
                  <c:v>3.5999999999999997E-2</c:v>
                </c:pt>
                <c:pt idx="187">
                  <c:v>5.1999999999999998E-2</c:v>
                </c:pt>
                <c:pt idx="188">
                  <c:v>0.06</c:v>
                </c:pt>
                <c:pt idx="189">
                  <c:v>6.8000000000000005E-2</c:v>
                </c:pt>
                <c:pt idx="190">
                  <c:v>7.5999999999999998E-2</c:v>
                </c:pt>
                <c:pt idx="191">
                  <c:v>0.06</c:v>
                </c:pt>
                <c:pt idx="192">
                  <c:v>2.8000000000000001E-2</c:v>
                </c:pt>
                <c:pt idx="193">
                  <c:v>4.0000000000000001E-3</c:v>
                </c:pt>
                <c:pt idx="194">
                  <c:v>-4.0000000000000001E-3</c:v>
                </c:pt>
                <c:pt idx="195">
                  <c:v>4.0000000000000001E-3</c:v>
                </c:pt>
                <c:pt idx="196">
                  <c:v>-4.0000000000000001E-3</c:v>
                </c:pt>
                <c:pt idx="197">
                  <c:v>-2.8000000000000001E-2</c:v>
                </c:pt>
                <c:pt idx="198">
                  <c:v>-0.02</c:v>
                </c:pt>
                <c:pt idx="199">
                  <c:v>-1.2E-2</c:v>
                </c:pt>
                <c:pt idx="200">
                  <c:v>1.2E-2</c:v>
                </c:pt>
                <c:pt idx="201">
                  <c:v>3.5999999999999997E-2</c:v>
                </c:pt>
                <c:pt idx="202">
                  <c:v>2.8000000000000001E-2</c:v>
                </c:pt>
                <c:pt idx="203">
                  <c:v>4.0000000000000001E-3</c:v>
                </c:pt>
                <c:pt idx="204">
                  <c:v>-1.2E-2</c:v>
                </c:pt>
                <c:pt idx="205">
                  <c:v>-1.2E-2</c:v>
                </c:pt>
                <c:pt idx="206">
                  <c:v>-1.2E-2</c:v>
                </c:pt>
                <c:pt idx="207">
                  <c:v>-1.2E-2</c:v>
                </c:pt>
                <c:pt idx="208">
                  <c:v>4.0000000000000001E-3</c:v>
                </c:pt>
                <c:pt idx="209">
                  <c:v>1.2E-2</c:v>
                </c:pt>
                <c:pt idx="210">
                  <c:v>1.2E-2</c:v>
                </c:pt>
                <c:pt idx="211">
                  <c:v>4.0000000000000001E-3</c:v>
                </c:pt>
                <c:pt idx="212">
                  <c:v>1.2E-2</c:v>
                </c:pt>
                <c:pt idx="213">
                  <c:v>3.5999999999999997E-2</c:v>
                </c:pt>
                <c:pt idx="214">
                  <c:v>0.06</c:v>
                </c:pt>
                <c:pt idx="215">
                  <c:v>5.1999999999999998E-2</c:v>
                </c:pt>
                <c:pt idx="216">
                  <c:v>0.02</c:v>
                </c:pt>
                <c:pt idx="217">
                  <c:v>-0.02</c:v>
                </c:pt>
                <c:pt idx="218">
                  <c:v>-3.5999999999999997E-2</c:v>
                </c:pt>
                <c:pt idx="219">
                  <c:v>-3.5999999999999997E-2</c:v>
                </c:pt>
                <c:pt idx="220">
                  <c:v>-3.5999999999999997E-2</c:v>
                </c:pt>
                <c:pt idx="221">
                  <c:v>-2.8000000000000001E-2</c:v>
                </c:pt>
                <c:pt idx="222">
                  <c:v>-3.5999999999999997E-2</c:v>
                </c:pt>
                <c:pt idx="223">
                  <c:v>-3.5999999999999997E-2</c:v>
                </c:pt>
                <c:pt idx="224">
                  <c:v>-3.5999999999999997E-2</c:v>
                </c:pt>
                <c:pt idx="225">
                  <c:v>-2.8000000000000001E-2</c:v>
                </c:pt>
                <c:pt idx="226">
                  <c:v>4.0000000000000001E-3</c:v>
                </c:pt>
                <c:pt idx="227">
                  <c:v>4.0000000000000001E-3</c:v>
                </c:pt>
                <c:pt idx="228">
                  <c:v>-0.02</c:v>
                </c:pt>
              </c:numCache>
            </c:numRef>
          </c:yVal>
          <c:smooth val="1"/>
        </c:ser>
        <c:ser>
          <c:idx val="1"/>
          <c:order val="1"/>
          <c:marker>
            <c:symbol val="none"/>
          </c:marker>
          <c:xVal>
            <c:numRef>
              <c:f>'112struc_37_9csv'!$A$442599:$A$442827</c:f>
              <c:numCache>
                <c:formatCode>0.000000E+00</c:formatCode>
                <c:ptCount val="229"/>
                <c:pt idx="0">
                  <c:v>8.3143400000000001E-5</c:v>
                </c:pt>
                <c:pt idx="1">
                  <c:v>8.3143600000000001E-5</c:v>
                </c:pt>
                <c:pt idx="2">
                  <c:v>8.3143800000000002E-5</c:v>
                </c:pt>
                <c:pt idx="3">
                  <c:v>8.3144000000000002E-5</c:v>
                </c:pt>
                <c:pt idx="4">
                  <c:v>8.3144200000000003E-5</c:v>
                </c:pt>
                <c:pt idx="5">
                  <c:v>8.3144400000000003E-5</c:v>
                </c:pt>
                <c:pt idx="6">
                  <c:v>8.3144600000000004E-5</c:v>
                </c:pt>
                <c:pt idx="7">
                  <c:v>8.3144800000000004E-5</c:v>
                </c:pt>
                <c:pt idx="8">
                  <c:v>8.3145000000000004E-5</c:v>
                </c:pt>
                <c:pt idx="9">
                  <c:v>8.3145200000000005E-5</c:v>
                </c:pt>
                <c:pt idx="10">
                  <c:v>8.3145400000000005E-5</c:v>
                </c:pt>
                <c:pt idx="11">
                  <c:v>8.3145600000000006E-5</c:v>
                </c:pt>
                <c:pt idx="12">
                  <c:v>8.3145800000000006E-5</c:v>
                </c:pt>
                <c:pt idx="13">
                  <c:v>8.3146000000000007E-5</c:v>
                </c:pt>
                <c:pt idx="14">
                  <c:v>8.3146199999999993E-5</c:v>
                </c:pt>
                <c:pt idx="15">
                  <c:v>8.3146399999999994E-5</c:v>
                </c:pt>
                <c:pt idx="16">
                  <c:v>8.3146599999999994E-5</c:v>
                </c:pt>
                <c:pt idx="17">
                  <c:v>8.3146799999999995E-5</c:v>
                </c:pt>
                <c:pt idx="18">
                  <c:v>8.3146999999999995E-5</c:v>
                </c:pt>
                <c:pt idx="19">
                  <c:v>8.3147199999999996E-5</c:v>
                </c:pt>
                <c:pt idx="20">
                  <c:v>8.3147399999999996E-5</c:v>
                </c:pt>
                <c:pt idx="21">
                  <c:v>8.3147599999999997E-5</c:v>
                </c:pt>
                <c:pt idx="22">
                  <c:v>8.3147799999999997E-5</c:v>
                </c:pt>
                <c:pt idx="23">
                  <c:v>8.3147999999999997E-5</c:v>
                </c:pt>
                <c:pt idx="24">
                  <c:v>8.3148199999999998E-5</c:v>
                </c:pt>
                <c:pt idx="25">
                  <c:v>8.3148399999999998E-5</c:v>
                </c:pt>
                <c:pt idx="26">
                  <c:v>8.3148599999999999E-5</c:v>
                </c:pt>
                <c:pt idx="27">
                  <c:v>8.3148799999999999E-5</c:v>
                </c:pt>
                <c:pt idx="28">
                  <c:v>8.3149E-5</c:v>
                </c:pt>
                <c:pt idx="29">
                  <c:v>8.31492E-5</c:v>
                </c:pt>
                <c:pt idx="30">
                  <c:v>8.31494E-5</c:v>
                </c:pt>
                <c:pt idx="31">
                  <c:v>8.3149600000000001E-5</c:v>
                </c:pt>
                <c:pt idx="32">
                  <c:v>8.3149800000000001E-5</c:v>
                </c:pt>
                <c:pt idx="33">
                  <c:v>8.3150000000000002E-5</c:v>
                </c:pt>
                <c:pt idx="34">
                  <c:v>8.3150200000000002E-5</c:v>
                </c:pt>
                <c:pt idx="35">
                  <c:v>8.3150400000000003E-5</c:v>
                </c:pt>
                <c:pt idx="36">
                  <c:v>8.3150600000000003E-5</c:v>
                </c:pt>
                <c:pt idx="37">
                  <c:v>8.3150800000000004E-5</c:v>
                </c:pt>
                <c:pt idx="38">
                  <c:v>8.3151000000000004E-5</c:v>
                </c:pt>
                <c:pt idx="39">
                  <c:v>8.3151200000000004E-5</c:v>
                </c:pt>
                <c:pt idx="40">
                  <c:v>8.3151400000000005E-5</c:v>
                </c:pt>
                <c:pt idx="41">
                  <c:v>8.3151600000000005E-5</c:v>
                </c:pt>
                <c:pt idx="42">
                  <c:v>8.3151800000000006E-5</c:v>
                </c:pt>
                <c:pt idx="43">
                  <c:v>8.3152000000000006E-5</c:v>
                </c:pt>
                <c:pt idx="44">
                  <c:v>8.3152200000000007E-5</c:v>
                </c:pt>
                <c:pt idx="45">
                  <c:v>8.3152399999999994E-5</c:v>
                </c:pt>
                <c:pt idx="46">
                  <c:v>8.3152599999999994E-5</c:v>
                </c:pt>
                <c:pt idx="47">
                  <c:v>8.3152799999999994E-5</c:v>
                </c:pt>
                <c:pt idx="48">
                  <c:v>8.3152999999999995E-5</c:v>
                </c:pt>
                <c:pt idx="49">
                  <c:v>8.3153199999999995E-5</c:v>
                </c:pt>
                <c:pt idx="50">
                  <c:v>8.3153399999999996E-5</c:v>
                </c:pt>
                <c:pt idx="51">
                  <c:v>8.3153599999999996E-5</c:v>
                </c:pt>
                <c:pt idx="52">
                  <c:v>8.3153799999999997E-5</c:v>
                </c:pt>
                <c:pt idx="53">
                  <c:v>8.3153999999999997E-5</c:v>
                </c:pt>
                <c:pt idx="54">
                  <c:v>8.3154199999999997E-5</c:v>
                </c:pt>
                <c:pt idx="55">
                  <c:v>8.3154399999999998E-5</c:v>
                </c:pt>
                <c:pt idx="56">
                  <c:v>8.3154599999999998E-5</c:v>
                </c:pt>
                <c:pt idx="57">
                  <c:v>8.3154799999999999E-5</c:v>
                </c:pt>
                <c:pt idx="58">
                  <c:v>8.3154999999999999E-5</c:v>
                </c:pt>
                <c:pt idx="59">
                  <c:v>8.31552E-5</c:v>
                </c:pt>
                <c:pt idx="60">
                  <c:v>8.31554E-5</c:v>
                </c:pt>
                <c:pt idx="61">
                  <c:v>8.3155600000000001E-5</c:v>
                </c:pt>
                <c:pt idx="62">
                  <c:v>8.3155800000000001E-5</c:v>
                </c:pt>
                <c:pt idx="63">
                  <c:v>8.3156000000000001E-5</c:v>
                </c:pt>
                <c:pt idx="64">
                  <c:v>8.3156200000000002E-5</c:v>
                </c:pt>
                <c:pt idx="65">
                  <c:v>8.3156400000000002E-5</c:v>
                </c:pt>
                <c:pt idx="66">
                  <c:v>8.3156600000000003E-5</c:v>
                </c:pt>
                <c:pt idx="67">
                  <c:v>8.3156800000000003E-5</c:v>
                </c:pt>
                <c:pt idx="68">
                  <c:v>8.3157000000000004E-5</c:v>
                </c:pt>
                <c:pt idx="69">
                  <c:v>8.3157200000000004E-5</c:v>
                </c:pt>
                <c:pt idx="70">
                  <c:v>8.3157400000000004E-5</c:v>
                </c:pt>
                <c:pt idx="71">
                  <c:v>8.3157600000000005E-5</c:v>
                </c:pt>
                <c:pt idx="72">
                  <c:v>8.3157800000000005E-5</c:v>
                </c:pt>
                <c:pt idx="73">
                  <c:v>8.3158000000000006E-5</c:v>
                </c:pt>
                <c:pt idx="74">
                  <c:v>8.3158200000000006E-5</c:v>
                </c:pt>
                <c:pt idx="75">
                  <c:v>8.3158400000000007E-5</c:v>
                </c:pt>
                <c:pt idx="76">
                  <c:v>8.3158599999999994E-5</c:v>
                </c:pt>
                <c:pt idx="77">
                  <c:v>8.3158799999999994E-5</c:v>
                </c:pt>
                <c:pt idx="78">
                  <c:v>8.3158999999999994E-5</c:v>
                </c:pt>
                <c:pt idx="79">
                  <c:v>8.3159199999999995E-5</c:v>
                </c:pt>
                <c:pt idx="80">
                  <c:v>8.3159399999999995E-5</c:v>
                </c:pt>
                <c:pt idx="81">
                  <c:v>8.3159599999999996E-5</c:v>
                </c:pt>
                <c:pt idx="82">
                  <c:v>8.3159799999999996E-5</c:v>
                </c:pt>
                <c:pt idx="83">
                  <c:v>8.3159999999999997E-5</c:v>
                </c:pt>
                <c:pt idx="84">
                  <c:v>8.3160199999999997E-5</c:v>
                </c:pt>
                <c:pt idx="85">
                  <c:v>8.3160399999999997E-5</c:v>
                </c:pt>
                <c:pt idx="86">
                  <c:v>8.3160599999999998E-5</c:v>
                </c:pt>
                <c:pt idx="87">
                  <c:v>8.3160799999999998E-5</c:v>
                </c:pt>
                <c:pt idx="88">
                  <c:v>8.3160999999999999E-5</c:v>
                </c:pt>
                <c:pt idx="89">
                  <c:v>8.3161199999999999E-5</c:v>
                </c:pt>
                <c:pt idx="90">
                  <c:v>8.31614E-5</c:v>
                </c:pt>
                <c:pt idx="91">
                  <c:v>8.31616E-5</c:v>
                </c:pt>
                <c:pt idx="92">
                  <c:v>8.3161800000000001E-5</c:v>
                </c:pt>
                <c:pt idx="93">
                  <c:v>8.3162000000000001E-5</c:v>
                </c:pt>
                <c:pt idx="94">
                  <c:v>8.3162200000000001E-5</c:v>
                </c:pt>
                <c:pt idx="95">
                  <c:v>8.3162400000000002E-5</c:v>
                </c:pt>
                <c:pt idx="96">
                  <c:v>8.3162600000000002E-5</c:v>
                </c:pt>
                <c:pt idx="97">
                  <c:v>8.3162800000000003E-5</c:v>
                </c:pt>
                <c:pt idx="98">
                  <c:v>8.3163000000000003E-5</c:v>
                </c:pt>
                <c:pt idx="99">
                  <c:v>8.3163200000000004E-5</c:v>
                </c:pt>
                <c:pt idx="100">
                  <c:v>8.3163400000000004E-5</c:v>
                </c:pt>
                <c:pt idx="101">
                  <c:v>8.3163600000000005E-5</c:v>
                </c:pt>
                <c:pt idx="102">
                  <c:v>8.3163800000000005E-5</c:v>
                </c:pt>
                <c:pt idx="103">
                  <c:v>8.3164000000000005E-5</c:v>
                </c:pt>
                <c:pt idx="104">
                  <c:v>8.3164200000000006E-5</c:v>
                </c:pt>
                <c:pt idx="105">
                  <c:v>8.3164400000000006E-5</c:v>
                </c:pt>
                <c:pt idx="106">
                  <c:v>8.3164600000000007E-5</c:v>
                </c:pt>
                <c:pt idx="107">
                  <c:v>8.3164799999999994E-5</c:v>
                </c:pt>
                <c:pt idx="108">
                  <c:v>8.3164999999999994E-5</c:v>
                </c:pt>
                <c:pt idx="109">
                  <c:v>8.3165199999999994E-5</c:v>
                </c:pt>
                <c:pt idx="110">
                  <c:v>8.3165399999999995E-5</c:v>
                </c:pt>
                <c:pt idx="111">
                  <c:v>8.3165599999999995E-5</c:v>
                </c:pt>
                <c:pt idx="112">
                  <c:v>8.3165799999999996E-5</c:v>
                </c:pt>
                <c:pt idx="113">
                  <c:v>8.3165999999999996E-5</c:v>
                </c:pt>
                <c:pt idx="114">
                  <c:v>8.3166199999999997E-5</c:v>
                </c:pt>
                <c:pt idx="115">
                  <c:v>8.3166399999999997E-5</c:v>
                </c:pt>
                <c:pt idx="116">
                  <c:v>8.3166599999999998E-5</c:v>
                </c:pt>
                <c:pt idx="117">
                  <c:v>8.3166799999999998E-5</c:v>
                </c:pt>
                <c:pt idx="118">
                  <c:v>8.3166999999999998E-5</c:v>
                </c:pt>
                <c:pt idx="119">
                  <c:v>8.3167199999999999E-5</c:v>
                </c:pt>
                <c:pt idx="120">
                  <c:v>8.3167399999999999E-5</c:v>
                </c:pt>
                <c:pt idx="121">
                  <c:v>8.31676E-5</c:v>
                </c:pt>
                <c:pt idx="122">
                  <c:v>8.31678E-5</c:v>
                </c:pt>
                <c:pt idx="123">
                  <c:v>8.3168000000000001E-5</c:v>
                </c:pt>
                <c:pt idx="124">
                  <c:v>8.3168200000000001E-5</c:v>
                </c:pt>
                <c:pt idx="125">
                  <c:v>8.3168400000000001E-5</c:v>
                </c:pt>
                <c:pt idx="126">
                  <c:v>8.3168600000000002E-5</c:v>
                </c:pt>
                <c:pt idx="127">
                  <c:v>8.3168800000000002E-5</c:v>
                </c:pt>
                <c:pt idx="128">
                  <c:v>8.3169000000000003E-5</c:v>
                </c:pt>
                <c:pt idx="129">
                  <c:v>8.3169200000000003E-5</c:v>
                </c:pt>
                <c:pt idx="130">
                  <c:v>8.3169400000000004E-5</c:v>
                </c:pt>
                <c:pt idx="131">
                  <c:v>8.3169600000000004E-5</c:v>
                </c:pt>
                <c:pt idx="132">
                  <c:v>8.3169800000000005E-5</c:v>
                </c:pt>
                <c:pt idx="133">
                  <c:v>8.3170000000000005E-5</c:v>
                </c:pt>
                <c:pt idx="134">
                  <c:v>8.3170200000000005E-5</c:v>
                </c:pt>
                <c:pt idx="135">
                  <c:v>8.3170400000000006E-5</c:v>
                </c:pt>
                <c:pt idx="136">
                  <c:v>8.3170600000000006E-5</c:v>
                </c:pt>
                <c:pt idx="137">
                  <c:v>8.3170800000000007E-5</c:v>
                </c:pt>
                <c:pt idx="138">
                  <c:v>8.3170999999999994E-5</c:v>
                </c:pt>
                <c:pt idx="139">
                  <c:v>8.3171199999999994E-5</c:v>
                </c:pt>
                <c:pt idx="140">
                  <c:v>8.3171399999999995E-5</c:v>
                </c:pt>
                <c:pt idx="141">
                  <c:v>8.3171599999999995E-5</c:v>
                </c:pt>
                <c:pt idx="142">
                  <c:v>8.3171799999999995E-5</c:v>
                </c:pt>
                <c:pt idx="143">
                  <c:v>8.3171999999999996E-5</c:v>
                </c:pt>
                <c:pt idx="144">
                  <c:v>8.3172199999999996E-5</c:v>
                </c:pt>
                <c:pt idx="145">
                  <c:v>8.3172399999999997E-5</c:v>
                </c:pt>
                <c:pt idx="146">
                  <c:v>8.3172599999999997E-5</c:v>
                </c:pt>
                <c:pt idx="147">
                  <c:v>8.3172799999999998E-5</c:v>
                </c:pt>
                <c:pt idx="148">
                  <c:v>8.3172999999999998E-5</c:v>
                </c:pt>
                <c:pt idx="149">
                  <c:v>8.3173199999999998E-5</c:v>
                </c:pt>
                <c:pt idx="150">
                  <c:v>8.3173399999999999E-5</c:v>
                </c:pt>
                <c:pt idx="151">
                  <c:v>8.3173599999999999E-5</c:v>
                </c:pt>
                <c:pt idx="152">
                  <c:v>8.31738E-5</c:v>
                </c:pt>
                <c:pt idx="153">
                  <c:v>8.3174E-5</c:v>
                </c:pt>
                <c:pt idx="154">
                  <c:v>8.3174200000000001E-5</c:v>
                </c:pt>
                <c:pt idx="155">
                  <c:v>8.3174400000000001E-5</c:v>
                </c:pt>
                <c:pt idx="156">
                  <c:v>8.3174600000000002E-5</c:v>
                </c:pt>
                <c:pt idx="157">
                  <c:v>8.3174800000000002E-5</c:v>
                </c:pt>
                <c:pt idx="158">
                  <c:v>8.3175000000000002E-5</c:v>
                </c:pt>
                <c:pt idx="159">
                  <c:v>8.3175200000000003E-5</c:v>
                </c:pt>
                <c:pt idx="160">
                  <c:v>8.3175400000000003E-5</c:v>
                </c:pt>
                <c:pt idx="161">
                  <c:v>8.3175600000000004E-5</c:v>
                </c:pt>
                <c:pt idx="162">
                  <c:v>8.3175800000000004E-5</c:v>
                </c:pt>
                <c:pt idx="163">
                  <c:v>8.3176000000000005E-5</c:v>
                </c:pt>
                <c:pt idx="164">
                  <c:v>8.3176200000000005E-5</c:v>
                </c:pt>
                <c:pt idx="165">
                  <c:v>8.3176400000000005E-5</c:v>
                </c:pt>
                <c:pt idx="166">
                  <c:v>8.3176600000000006E-5</c:v>
                </c:pt>
                <c:pt idx="167">
                  <c:v>8.3176800000000006E-5</c:v>
                </c:pt>
                <c:pt idx="168">
                  <c:v>8.3176999999999993E-5</c:v>
                </c:pt>
                <c:pt idx="169">
                  <c:v>8.3177199999999994E-5</c:v>
                </c:pt>
                <c:pt idx="170">
                  <c:v>8.3177399999999994E-5</c:v>
                </c:pt>
                <c:pt idx="171">
                  <c:v>8.3177599999999995E-5</c:v>
                </c:pt>
                <c:pt idx="172">
                  <c:v>8.3177799999999995E-5</c:v>
                </c:pt>
                <c:pt idx="173">
                  <c:v>8.3177999999999995E-5</c:v>
                </c:pt>
                <c:pt idx="174">
                  <c:v>8.3178199999999996E-5</c:v>
                </c:pt>
                <c:pt idx="175">
                  <c:v>8.3178399999999996E-5</c:v>
                </c:pt>
                <c:pt idx="176">
                  <c:v>8.3178599999999997E-5</c:v>
                </c:pt>
                <c:pt idx="177">
                  <c:v>8.3178799999999997E-5</c:v>
                </c:pt>
                <c:pt idx="178">
                  <c:v>8.3178999999999998E-5</c:v>
                </c:pt>
                <c:pt idx="179">
                  <c:v>8.3179199999999998E-5</c:v>
                </c:pt>
                <c:pt idx="180">
                  <c:v>8.3179399999999998E-5</c:v>
                </c:pt>
                <c:pt idx="181">
                  <c:v>8.3179599999999999E-5</c:v>
                </c:pt>
                <c:pt idx="182">
                  <c:v>8.3179799999999999E-5</c:v>
                </c:pt>
                <c:pt idx="183">
                  <c:v>8.318E-5</c:v>
                </c:pt>
                <c:pt idx="184">
                  <c:v>8.31802E-5</c:v>
                </c:pt>
                <c:pt idx="185">
                  <c:v>8.3180400000000001E-5</c:v>
                </c:pt>
                <c:pt idx="186">
                  <c:v>8.3180600000000001E-5</c:v>
                </c:pt>
                <c:pt idx="187">
                  <c:v>8.3180800000000002E-5</c:v>
                </c:pt>
                <c:pt idx="188">
                  <c:v>8.3181000000000002E-5</c:v>
                </c:pt>
                <c:pt idx="189">
                  <c:v>8.3181200000000002E-5</c:v>
                </c:pt>
                <c:pt idx="190">
                  <c:v>8.3181400000000003E-5</c:v>
                </c:pt>
                <c:pt idx="191">
                  <c:v>8.3181600000000003E-5</c:v>
                </c:pt>
                <c:pt idx="192">
                  <c:v>8.3181800000000004E-5</c:v>
                </c:pt>
                <c:pt idx="193">
                  <c:v>8.3182000000000004E-5</c:v>
                </c:pt>
                <c:pt idx="194">
                  <c:v>8.3182200000000005E-5</c:v>
                </c:pt>
                <c:pt idx="195">
                  <c:v>8.3182400000000005E-5</c:v>
                </c:pt>
                <c:pt idx="196">
                  <c:v>8.3182600000000006E-5</c:v>
                </c:pt>
                <c:pt idx="197">
                  <c:v>8.3182800000000006E-5</c:v>
                </c:pt>
                <c:pt idx="198">
                  <c:v>8.3183000000000006E-5</c:v>
                </c:pt>
                <c:pt idx="199">
                  <c:v>8.3183199999999993E-5</c:v>
                </c:pt>
                <c:pt idx="200">
                  <c:v>8.3183399999999994E-5</c:v>
                </c:pt>
                <c:pt idx="201">
                  <c:v>8.3183599999999994E-5</c:v>
                </c:pt>
                <c:pt idx="202">
                  <c:v>8.3183799999999995E-5</c:v>
                </c:pt>
                <c:pt idx="203">
                  <c:v>8.3183999999999995E-5</c:v>
                </c:pt>
                <c:pt idx="204">
                  <c:v>8.3184199999999995E-5</c:v>
                </c:pt>
                <c:pt idx="205">
                  <c:v>8.3184399999999996E-5</c:v>
                </c:pt>
                <c:pt idx="206">
                  <c:v>8.3184599999999996E-5</c:v>
                </c:pt>
                <c:pt idx="207">
                  <c:v>8.3184799999999997E-5</c:v>
                </c:pt>
                <c:pt idx="208">
                  <c:v>8.3184999999999997E-5</c:v>
                </c:pt>
                <c:pt idx="209">
                  <c:v>8.3185199999999998E-5</c:v>
                </c:pt>
                <c:pt idx="210">
                  <c:v>8.3185399999999998E-5</c:v>
                </c:pt>
                <c:pt idx="211">
                  <c:v>8.3185599999999999E-5</c:v>
                </c:pt>
                <c:pt idx="212">
                  <c:v>8.3185799999999999E-5</c:v>
                </c:pt>
                <c:pt idx="213">
                  <c:v>8.3185999999999999E-5</c:v>
                </c:pt>
                <c:pt idx="214">
                  <c:v>8.31862E-5</c:v>
                </c:pt>
                <c:pt idx="215">
                  <c:v>8.31864E-5</c:v>
                </c:pt>
                <c:pt idx="216">
                  <c:v>8.3186600000000001E-5</c:v>
                </c:pt>
                <c:pt idx="217">
                  <c:v>8.3186800000000001E-5</c:v>
                </c:pt>
                <c:pt idx="218">
                  <c:v>8.3187000000000002E-5</c:v>
                </c:pt>
                <c:pt idx="219">
                  <c:v>8.3187200000000002E-5</c:v>
                </c:pt>
                <c:pt idx="220">
                  <c:v>8.3187400000000002E-5</c:v>
                </c:pt>
                <c:pt idx="221">
                  <c:v>8.3187600000000003E-5</c:v>
                </c:pt>
                <c:pt idx="222">
                  <c:v>8.3187800000000003E-5</c:v>
                </c:pt>
                <c:pt idx="223">
                  <c:v>8.3188000000000004E-5</c:v>
                </c:pt>
                <c:pt idx="224">
                  <c:v>8.3188200000000004E-5</c:v>
                </c:pt>
                <c:pt idx="225">
                  <c:v>8.3188400000000005E-5</c:v>
                </c:pt>
                <c:pt idx="226">
                  <c:v>8.3188600000000005E-5</c:v>
                </c:pt>
                <c:pt idx="227">
                  <c:v>8.3188800000000006E-5</c:v>
                </c:pt>
                <c:pt idx="228">
                  <c:v>8.3189000000000006E-5</c:v>
                </c:pt>
              </c:numCache>
            </c:numRef>
          </c:xVal>
          <c:yVal>
            <c:numRef>
              <c:f>'112struc_37_9csv'!$C$442599:$C$442827</c:f>
              <c:numCache>
                <c:formatCode>General</c:formatCode>
                <c:ptCount val="229"/>
                <c:pt idx="0">
                  <c:v>-0.22</c:v>
                </c:pt>
                <c:pt idx="1">
                  <c:v>-0.16</c:v>
                </c:pt>
                <c:pt idx="2">
                  <c:v>-0.06</c:v>
                </c:pt>
                <c:pt idx="3">
                  <c:v>0.08</c:v>
                </c:pt>
                <c:pt idx="4">
                  <c:v>0.1</c:v>
                </c:pt>
                <c:pt idx="5">
                  <c:v>0.04</c:v>
                </c:pt>
                <c:pt idx="6">
                  <c:v>-0.14000000000000001</c:v>
                </c:pt>
                <c:pt idx="7">
                  <c:v>-0.22</c:v>
                </c:pt>
                <c:pt idx="8">
                  <c:v>-0.18</c:v>
                </c:pt>
                <c:pt idx="9">
                  <c:v>-0.06</c:v>
                </c:pt>
                <c:pt idx="10">
                  <c:v>0.04</c:v>
                </c:pt>
                <c:pt idx="11">
                  <c:v>0.06</c:v>
                </c:pt>
                <c:pt idx="12">
                  <c:v>-0.02</c:v>
                </c:pt>
                <c:pt idx="13" formatCode="0.00E+00">
                  <c:v>2.2204499999999999E-16</c:v>
                </c:pt>
                <c:pt idx="14">
                  <c:v>0.06</c:v>
                </c:pt>
                <c:pt idx="15">
                  <c:v>0.22</c:v>
                </c:pt>
                <c:pt idx="16">
                  <c:v>0.36</c:v>
                </c:pt>
                <c:pt idx="17">
                  <c:v>0.36</c:v>
                </c:pt>
                <c:pt idx="18">
                  <c:v>0.16</c:v>
                </c:pt>
                <c:pt idx="19">
                  <c:v>-0.04</c:v>
                </c:pt>
                <c:pt idx="20">
                  <c:v>-0.14000000000000001</c:v>
                </c:pt>
                <c:pt idx="21">
                  <c:v>-0.08</c:v>
                </c:pt>
                <c:pt idx="22">
                  <c:v>-0.02</c:v>
                </c:pt>
                <c:pt idx="23" formatCode="0.00E+00">
                  <c:v>2.2204499999999999E-16</c:v>
                </c:pt>
                <c:pt idx="24">
                  <c:v>-0.02</c:v>
                </c:pt>
                <c:pt idx="25">
                  <c:v>-0.04</c:v>
                </c:pt>
                <c:pt idx="26">
                  <c:v>0.02</c:v>
                </c:pt>
                <c:pt idx="27">
                  <c:v>0.16</c:v>
                </c:pt>
                <c:pt idx="28">
                  <c:v>0.28000000000000003</c:v>
                </c:pt>
                <c:pt idx="29">
                  <c:v>0.28000000000000003</c:v>
                </c:pt>
                <c:pt idx="30">
                  <c:v>0.14000000000000001</c:v>
                </c:pt>
                <c:pt idx="31">
                  <c:v>-0.02</c:v>
                </c:pt>
                <c:pt idx="32">
                  <c:v>-0.04</c:v>
                </c:pt>
                <c:pt idx="33">
                  <c:v>0.04</c:v>
                </c:pt>
                <c:pt idx="34">
                  <c:v>0.14000000000000001</c:v>
                </c:pt>
                <c:pt idx="35">
                  <c:v>0.2</c:v>
                </c:pt>
                <c:pt idx="36">
                  <c:v>0.22</c:v>
                </c:pt>
                <c:pt idx="37">
                  <c:v>0.18</c:v>
                </c:pt>
                <c:pt idx="38">
                  <c:v>0.16</c:v>
                </c:pt>
                <c:pt idx="39">
                  <c:v>0.26</c:v>
                </c:pt>
                <c:pt idx="40">
                  <c:v>0.42</c:v>
                </c:pt>
                <c:pt idx="41">
                  <c:v>0.52</c:v>
                </c:pt>
                <c:pt idx="42">
                  <c:v>0.44</c:v>
                </c:pt>
                <c:pt idx="43">
                  <c:v>0.22</c:v>
                </c:pt>
                <c:pt idx="44">
                  <c:v>0.02</c:v>
                </c:pt>
                <c:pt idx="45" formatCode="0.00E+00">
                  <c:v>2.2204499999999999E-16</c:v>
                </c:pt>
                <c:pt idx="46">
                  <c:v>0.08</c:v>
                </c:pt>
                <c:pt idx="47">
                  <c:v>0.12</c:v>
                </c:pt>
                <c:pt idx="48">
                  <c:v>0.08</c:v>
                </c:pt>
                <c:pt idx="49">
                  <c:v>0.04</c:v>
                </c:pt>
                <c:pt idx="50">
                  <c:v>0.02</c:v>
                </c:pt>
                <c:pt idx="51">
                  <c:v>0.14000000000000001</c:v>
                </c:pt>
                <c:pt idx="52">
                  <c:v>0.26</c:v>
                </c:pt>
                <c:pt idx="53">
                  <c:v>0.36</c:v>
                </c:pt>
                <c:pt idx="54">
                  <c:v>0.34</c:v>
                </c:pt>
                <c:pt idx="55">
                  <c:v>0.16</c:v>
                </c:pt>
                <c:pt idx="56">
                  <c:v>0.02</c:v>
                </c:pt>
                <c:pt idx="57">
                  <c:v>0.04</c:v>
                </c:pt>
                <c:pt idx="58">
                  <c:v>0.12</c:v>
                </c:pt>
                <c:pt idx="59">
                  <c:v>0.22</c:v>
                </c:pt>
                <c:pt idx="60">
                  <c:v>0.26</c:v>
                </c:pt>
                <c:pt idx="61">
                  <c:v>0.2</c:v>
                </c:pt>
                <c:pt idx="62">
                  <c:v>0.12</c:v>
                </c:pt>
                <c:pt idx="63">
                  <c:v>0.14000000000000001</c:v>
                </c:pt>
                <c:pt idx="64">
                  <c:v>0.24</c:v>
                </c:pt>
                <c:pt idx="65">
                  <c:v>0.38</c:v>
                </c:pt>
                <c:pt idx="66">
                  <c:v>0.46</c:v>
                </c:pt>
                <c:pt idx="67">
                  <c:v>0.36</c:v>
                </c:pt>
                <c:pt idx="68">
                  <c:v>0.16</c:v>
                </c:pt>
                <c:pt idx="69">
                  <c:v>-0.06</c:v>
                </c:pt>
                <c:pt idx="70">
                  <c:v>-0.08</c:v>
                </c:pt>
                <c:pt idx="71">
                  <c:v>-0.04</c:v>
                </c:pt>
                <c:pt idx="72">
                  <c:v>-0.04</c:v>
                </c:pt>
                <c:pt idx="73">
                  <c:v>-0.06</c:v>
                </c:pt>
                <c:pt idx="74">
                  <c:v>-0.06</c:v>
                </c:pt>
                <c:pt idx="75">
                  <c:v>-0.04</c:v>
                </c:pt>
                <c:pt idx="76" formatCode="0.00E+00">
                  <c:v>2.2204499999999999E-16</c:v>
                </c:pt>
                <c:pt idx="77">
                  <c:v>0.12</c:v>
                </c:pt>
                <c:pt idx="78">
                  <c:v>0.2</c:v>
                </c:pt>
                <c:pt idx="79">
                  <c:v>0.14000000000000001</c:v>
                </c:pt>
                <c:pt idx="80">
                  <c:v>-0.02</c:v>
                </c:pt>
                <c:pt idx="81">
                  <c:v>-0.14000000000000001</c:v>
                </c:pt>
                <c:pt idx="82">
                  <c:v>-0.16</c:v>
                </c:pt>
                <c:pt idx="83">
                  <c:v>-0.08</c:v>
                </c:pt>
                <c:pt idx="84">
                  <c:v>0.02</c:v>
                </c:pt>
                <c:pt idx="85">
                  <c:v>0.1</c:v>
                </c:pt>
                <c:pt idx="86">
                  <c:v>0.08</c:v>
                </c:pt>
                <c:pt idx="87">
                  <c:v>0.02</c:v>
                </c:pt>
                <c:pt idx="88">
                  <c:v>0.02</c:v>
                </c:pt>
                <c:pt idx="89">
                  <c:v>0.1</c:v>
                </c:pt>
                <c:pt idx="90">
                  <c:v>0.22</c:v>
                </c:pt>
                <c:pt idx="91">
                  <c:v>0.28000000000000003</c:v>
                </c:pt>
                <c:pt idx="92">
                  <c:v>0.14000000000000001</c:v>
                </c:pt>
                <c:pt idx="93">
                  <c:v>-0.04</c:v>
                </c:pt>
                <c:pt idx="94">
                  <c:v>-0.18</c:v>
                </c:pt>
                <c:pt idx="95">
                  <c:v>-0.22</c:v>
                </c:pt>
                <c:pt idx="96">
                  <c:v>-0.2</c:v>
                </c:pt>
                <c:pt idx="97">
                  <c:v>-0.18</c:v>
                </c:pt>
                <c:pt idx="98">
                  <c:v>-0.18</c:v>
                </c:pt>
                <c:pt idx="99">
                  <c:v>-0.2</c:v>
                </c:pt>
                <c:pt idx="100">
                  <c:v>-0.18</c:v>
                </c:pt>
                <c:pt idx="101">
                  <c:v>-0.16</c:v>
                </c:pt>
                <c:pt idx="102" formatCode="0.00E+00">
                  <c:v>2.2204499999999999E-16</c:v>
                </c:pt>
                <c:pt idx="103">
                  <c:v>0.08</c:v>
                </c:pt>
                <c:pt idx="104">
                  <c:v>-0.04</c:v>
                </c:pt>
                <c:pt idx="105">
                  <c:v>-0.14000000000000001</c:v>
                </c:pt>
                <c:pt idx="106">
                  <c:v>-0.26</c:v>
                </c:pt>
                <c:pt idx="107">
                  <c:v>-0.28000000000000003</c:v>
                </c:pt>
                <c:pt idx="108">
                  <c:v>-0.2</c:v>
                </c:pt>
                <c:pt idx="109">
                  <c:v>-0.1</c:v>
                </c:pt>
                <c:pt idx="110">
                  <c:v>-0.08</c:v>
                </c:pt>
                <c:pt idx="111">
                  <c:v>-0.1</c:v>
                </c:pt>
                <c:pt idx="112">
                  <c:v>-0.12</c:v>
                </c:pt>
                <c:pt idx="113">
                  <c:v>-0.1</c:v>
                </c:pt>
                <c:pt idx="114">
                  <c:v>-0.02</c:v>
                </c:pt>
                <c:pt idx="115">
                  <c:v>0.12</c:v>
                </c:pt>
                <c:pt idx="116">
                  <c:v>0.2</c:v>
                </c:pt>
                <c:pt idx="117">
                  <c:v>0.12</c:v>
                </c:pt>
                <c:pt idx="118">
                  <c:v>-0.08</c:v>
                </c:pt>
                <c:pt idx="119">
                  <c:v>-0.24</c:v>
                </c:pt>
                <c:pt idx="120">
                  <c:v>-0.28000000000000003</c:v>
                </c:pt>
                <c:pt idx="121">
                  <c:v>-0.24</c:v>
                </c:pt>
                <c:pt idx="122">
                  <c:v>-0.2</c:v>
                </c:pt>
                <c:pt idx="123">
                  <c:v>-0.16</c:v>
                </c:pt>
                <c:pt idx="124">
                  <c:v>-0.18</c:v>
                </c:pt>
                <c:pt idx="125">
                  <c:v>-0.18</c:v>
                </c:pt>
                <c:pt idx="126">
                  <c:v>-0.1</c:v>
                </c:pt>
                <c:pt idx="127">
                  <c:v>0.04</c:v>
                </c:pt>
                <c:pt idx="128">
                  <c:v>0.1</c:v>
                </c:pt>
                <c:pt idx="129">
                  <c:v>0.06</c:v>
                </c:pt>
                <c:pt idx="130">
                  <c:v>-0.1</c:v>
                </c:pt>
                <c:pt idx="131">
                  <c:v>-0.2</c:v>
                </c:pt>
                <c:pt idx="132">
                  <c:v>-0.18</c:v>
                </c:pt>
                <c:pt idx="133">
                  <c:v>-0.1</c:v>
                </c:pt>
                <c:pt idx="134">
                  <c:v>-0.02</c:v>
                </c:pt>
                <c:pt idx="135">
                  <c:v>0.02</c:v>
                </c:pt>
                <c:pt idx="136" formatCode="0.00E+00">
                  <c:v>2.2204499999999999E-16</c:v>
                </c:pt>
                <c:pt idx="137" formatCode="0.00E+00">
                  <c:v>2.2204499999999999E-16</c:v>
                </c:pt>
                <c:pt idx="138" formatCode="0.00E+00">
                  <c:v>2.2204499999999999E-16</c:v>
                </c:pt>
                <c:pt idx="139">
                  <c:v>0.14000000000000001</c:v>
                </c:pt>
                <c:pt idx="140">
                  <c:v>0.28000000000000003</c:v>
                </c:pt>
                <c:pt idx="141">
                  <c:v>0.32</c:v>
                </c:pt>
                <c:pt idx="142">
                  <c:v>0.16</c:v>
                </c:pt>
                <c:pt idx="143" formatCode="0.00E+00">
                  <c:v>2.2204499999999999E-16</c:v>
                </c:pt>
                <c:pt idx="144">
                  <c:v>-0.12</c:v>
                </c:pt>
                <c:pt idx="145">
                  <c:v>-0.08</c:v>
                </c:pt>
                <c:pt idx="146">
                  <c:v>-0.02</c:v>
                </c:pt>
                <c:pt idx="147">
                  <c:v>-0.04</c:v>
                </c:pt>
                <c:pt idx="148">
                  <c:v>-0.04</c:v>
                </c:pt>
                <c:pt idx="149">
                  <c:v>-0.06</c:v>
                </c:pt>
                <c:pt idx="150">
                  <c:v>-0.02</c:v>
                </c:pt>
                <c:pt idx="151">
                  <c:v>0.12</c:v>
                </c:pt>
                <c:pt idx="152">
                  <c:v>0.22</c:v>
                </c:pt>
                <c:pt idx="153">
                  <c:v>0.26</c:v>
                </c:pt>
                <c:pt idx="154">
                  <c:v>0.12</c:v>
                </c:pt>
                <c:pt idx="155">
                  <c:v>-0.02</c:v>
                </c:pt>
                <c:pt idx="156">
                  <c:v>-0.1</c:v>
                </c:pt>
                <c:pt idx="157">
                  <c:v>-0.02</c:v>
                </c:pt>
                <c:pt idx="158">
                  <c:v>0.08</c:v>
                </c:pt>
                <c:pt idx="159">
                  <c:v>0.16</c:v>
                </c:pt>
                <c:pt idx="160">
                  <c:v>0.16</c:v>
                </c:pt>
                <c:pt idx="161">
                  <c:v>0.14000000000000001</c:v>
                </c:pt>
                <c:pt idx="162">
                  <c:v>0.12</c:v>
                </c:pt>
                <c:pt idx="163">
                  <c:v>0.22</c:v>
                </c:pt>
                <c:pt idx="164">
                  <c:v>0.28000000000000003</c:v>
                </c:pt>
                <c:pt idx="165">
                  <c:v>0.4</c:v>
                </c:pt>
                <c:pt idx="166">
                  <c:v>0.38</c:v>
                </c:pt>
                <c:pt idx="167">
                  <c:v>0.24</c:v>
                </c:pt>
                <c:pt idx="168">
                  <c:v>0.06</c:v>
                </c:pt>
                <c:pt idx="169">
                  <c:v>0.02</c:v>
                </c:pt>
                <c:pt idx="170">
                  <c:v>0.06</c:v>
                </c:pt>
                <c:pt idx="171">
                  <c:v>0.12</c:v>
                </c:pt>
                <c:pt idx="172">
                  <c:v>0.08</c:v>
                </c:pt>
                <c:pt idx="173">
                  <c:v>0.04</c:v>
                </c:pt>
                <c:pt idx="174">
                  <c:v>0.06</c:v>
                </c:pt>
                <c:pt idx="175">
                  <c:v>0.12</c:v>
                </c:pt>
                <c:pt idx="176">
                  <c:v>0.22</c:v>
                </c:pt>
                <c:pt idx="177">
                  <c:v>0.32</c:v>
                </c:pt>
                <c:pt idx="178">
                  <c:v>0.32</c:v>
                </c:pt>
                <c:pt idx="179">
                  <c:v>0.22</c:v>
                </c:pt>
                <c:pt idx="180">
                  <c:v>0.08</c:v>
                </c:pt>
                <c:pt idx="181">
                  <c:v>0.04</c:v>
                </c:pt>
                <c:pt idx="182">
                  <c:v>0.1</c:v>
                </c:pt>
                <c:pt idx="183">
                  <c:v>0.2</c:v>
                </c:pt>
                <c:pt idx="184">
                  <c:v>0.24</c:v>
                </c:pt>
                <c:pt idx="185">
                  <c:v>0.22</c:v>
                </c:pt>
                <c:pt idx="186">
                  <c:v>0.16</c:v>
                </c:pt>
                <c:pt idx="187">
                  <c:v>0.16</c:v>
                </c:pt>
                <c:pt idx="188">
                  <c:v>0.2</c:v>
                </c:pt>
                <c:pt idx="189">
                  <c:v>0.3</c:v>
                </c:pt>
                <c:pt idx="190">
                  <c:v>0.36</c:v>
                </c:pt>
                <c:pt idx="191">
                  <c:v>0.32</c:v>
                </c:pt>
                <c:pt idx="192">
                  <c:v>0.18</c:v>
                </c:pt>
                <c:pt idx="193">
                  <c:v>0.04</c:v>
                </c:pt>
                <c:pt idx="194" formatCode="0.00E+00">
                  <c:v>2.2204499999999999E-16</c:v>
                </c:pt>
                <c:pt idx="195">
                  <c:v>0.02</c:v>
                </c:pt>
                <c:pt idx="196">
                  <c:v>0.02</c:v>
                </c:pt>
                <c:pt idx="197">
                  <c:v>-0.02</c:v>
                </c:pt>
                <c:pt idx="198">
                  <c:v>-0.02</c:v>
                </c:pt>
                <c:pt idx="199" formatCode="0.00E+00">
                  <c:v>2.2204499999999999E-16</c:v>
                </c:pt>
                <c:pt idx="200">
                  <c:v>0.02</c:v>
                </c:pt>
                <c:pt idx="201">
                  <c:v>0.12</c:v>
                </c:pt>
                <c:pt idx="202">
                  <c:v>0.2</c:v>
                </c:pt>
                <c:pt idx="203">
                  <c:v>0.18</c:v>
                </c:pt>
                <c:pt idx="204">
                  <c:v>0.04</c:v>
                </c:pt>
                <c:pt idx="205">
                  <c:v>-0.04</c:v>
                </c:pt>
                <c:pt idx="206">
                  <c:v>-0.04</c:v>
                </c:pt>
                <c:pt idx="207">
                  <c:v>-0.02</c:v>
                </c:pt>
                <c:pt idx="208">
                  <c:v>0.04</c:v>
                </c:pt>
                <c:pt idx="209">
                  <c:v>0.06</c:v>
                </c:pt>
                <c:pt idx="210">
                  <c:v>0.08</c:v>
                </c:pt>
                <c:pt idx="211">
                  <c:v>0.06</c:v>
                </c:pt>
                <c:pt idx="212">
                  <c:v>0.06</c:v>
                </c:pt>
                <c:pt idx="213">
                  <c:v>0.08</c:v>
                </c:pt>
                <c:pt idx="214">
                  <c:v>0.2</c:v>
                </c:pt>
                <c:pt idx="215">
                  <c:v>0.28000000000000003</c:v>
                </c:pt>
                <c:pt idx="216">
                  <c:v>0.22</c:v>
                </c:pt>
                <c:pt idx="217">
                  <c:v>0.06</c:v>
                </c:pt>
                <c:pt idx="218">
                  <c:v>-0.14000000000000001</c:v>
                </c:pt>
                <c:pt idx="219">
                  <c:v>-0.16</c:v>
                </c:pt>
                <c:pt idx="220">
                  <c:v>-0.14000000000000001</c:v>
                </c:pt>
                <c:pt idx="221">
                  <c:v>-0.12</c:v>
                </c:pt>
                <c:pt idx="222">
                  <c:v>-0.1</c:v>
                </c:pt>
                <c:pt idx="223">
                  <c:v>-0.12</c:v>
                </c:pt>
                <c:pt idx="224">
                  <c:v>-0.16</c:v>
                </c:pt>
                <c:pt idx="225">
                  <c:v>-0.12</c:v>
                </c:pt>
                <c:pt idx="226">
                  <c:v>-0.02</c:v>
                </c:pt>
                <c:pt idx="227">
                  <c:v>0.04</c:v>
                </c:pt>
                <c:pt idx="228">
                  <c:v>0.02</c:v>
                </c:pt>
              </c:numCache>
            </c:numRef>
          </c:yVal>
          <c:smooth val="1"/>
        </c:ser>
        <c:dLbls>
          <c:showLegendKey val="0"/>
          <c:showVal val="0"/>
          <c:showCatName val="0"/>
          <c:showSerName val="0"/>
          <c:showPercent val="0"/>
          <c:showBubbleSize val="0"/>
        </c:dLbls>
        <c:axId val="146539648"/>
        <c:axId val="146565760"/>
      </c:scatterChart>
      <c:valAx>
        <c:axId val="146539648"/>
        <c:scaling>
          <c:orientation val="minMax"/>
        </c:scaling>
        <c:delete val="0"/>
        <c:axPos val="b"/>
        <c:title>
          <c:tx>
            <c:rich>
              <a:bodyPr/>
              <a:lstStyle/>
              <a:p>
                <a:pPr>
                  <a:defRPr/>
                </a:pPr>
                <a:r>
                  <a:rPr lang="en-US"/>
                  <a:t>Time [sec]</a:t>
                </a:r>
              </a:p>
            </c:rich>
          </c:tx>
          <c:layout/>
          <c:overlay val="0"/>
        </c:title>
        <c:numFmt formatCode="0.000000E+00" sourceLinked="1"/>
        <c:majorTickMark val="none"/>
        <c:minorTickMark val="none"/>
        <c:tickLblPos val="nextTo"/>
        <c:crossAx val="146565760"/>
        <c:crosses val="autoZero"/>
        <c:crossBetween val="midCat"/>
      </c:valAx>
      <c:valAx>
        <c:axId val="146565760"/>
        <c:scaling>
          <c:orientation val="minMax"/>
        </c:scaling>
        <c:delete val="0"/>
        <c:axPos val="l"/>
        <c:majorGridlines/>
        <c:title>
          <c:tx>
            <c:rich>
              <a:bodyPr/>
              <a:lstStyle/>
              <a:p>
                <a:pPr>
                  <a:defRPr/>
                </a:pPr>
                <a:r>
                  <a:rPr lang="en-US"/>
                  <a:t>Amplitude [Votls]</a:t>
                </a:r>
              </a:p>
            </c:rich>
          </c:tx>
          <c:layout/>
          <c:overlay val="0"/>
        </c:title>
        <c:numFmt formatCode="General" sourceLinked="1"/>
        <c:majorTickMark val="none"/>
        <c:minorTickMark val="none"/>
        <c:tickLblPos val="nextTo"/>
        <c:crossAx val="146539648"/>
        <c:crosses val="autoZero"/>
        <c:crossBetween val="midCat"/>
      </c:valAx>
    </c:plotArea>
    <c:legend>
      <c:legendPos val="r"/>
      <c:layout/>
      <c:overlay val="0"/>
    </c:legend>
    <c:plotVisOnly val="1"/>
    <c:dispBlanksAs val="gap"/>
    <c:showDLblsOverMax val="0"/>
  </c:chart>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a:t>17.6msec after injection</a:t>
            </a:r>
          </a:p>
        </c:rich>
      </c:tx>
      <c:layout/>
      <c:overlay val="0"/>
    </c:title>
    <c:autoTitleDeleted val="0"/>
    <c:plotArea>
      <c:layout/>
      <c:scatterChart>
        <c:scatterStyle val="smoothMarker"/>
        <c:varyColors val="0"/>
        <c:ser>
          <c:idx val="0"/>
          <c:order val="0"/>
          <c:marker>
            <c:symbol val="none"/>
          </c:marker>
          <c:xVal>
            <c:numRef>
              <c:f>'112struc_37_9csv'!$A$908142:$A$908588</c:f>
              <c:numCache>
                <c:formatCode>0.000000E+00</c:formatCode>
                <c:ptCount val="447"/>
                <c:pt idx="0">
                  <c:v>1.7625200000000001E-4</c:v>
                </c:pt>
                <c:pt idx="1">
                  <c:v>1.7625219999999999E-4</c:v>
                </c:pt>
                <c:pt idx="2">
                  <c:v>1.7625240000000001E-4</c:v>
                </c:pt>
                <c:pt idx="3">
                  <c:v>1.7625259999999999E-4</c:v>
                </c:pt>
                <c:pt idx="4">
                  <c:v>1.7625280000000001E-4</c:v>
                </c:pt>
                <c:pt idx="5">
                  <c:v>1.7625299999999999E-4</c:v>
                </c:pt>
                <c:pt idx="6">
                  <c:v>1.7625320000000001E-4</c:v>
                </c:pt>
                <c:pt idx="7">
                  <c:v>1.762534E-4</c:v>
                </c:pt>
                <c:pt idx="8">
                  <c:v>1.7625360000000001E-4</c:v>
                </c:pt>
                <c:pt idx="9">
                  <c:v>1.762538E-4</c:v>
                </c:pt>
                <c:pt idx="10">
                  <c:v>1.7625400000000001E-4</c:v>
                </c:pt>
                <c:pt idx="11">
                  <c:v>1.762542E-4</c:v>
                </c:pt>
                <c:pt idx="12">
                  <c:v>1.7625440000000001E-4</c:v>
                </c:pt>
                <c:pt idx="13">
                  <c:v>1.762546E-4</c:v>
                </c:pt>
                <c:pt idx="14">
                  <c:v>1.7625480000000001E-4</c:v>
                </c:pt>
                <c:pt idx="15">
                  <c:v>1.76255E-4</c:v>
                </c:pt>
                <c:pt idx="16">
                  <c:v>1.7625520000000001E-4</c:v>
                </c:pt>
                <c:pt idx="17">
                  <c:v>1.762554E-4</c:v>
                </c:pt>
                <c:pt idx="18">
                  <c:v>1.7625559999999999E-4</c:v>
                </c:pt>
                <c:pt idx="19">
                  <c:v>1.762558E-4</c:v>
                </c:pt>
                <c:pt idx="20">
                  <c:v>1.7625599999999999E-4</c:v>
                </c:pt>
                <c:pt idx="21">
                  <c:v>1.762562E-4</c:v>
                </c:pt>
                <c:pt idx="22">
                  <c:v>1.7625639999999999E-4</c:v>
                </c:pt>
                <c:pt idx="23">
                  <c:v>1.762566E-4</c:v>
                </c:pt>
                <c:pt idx="24">
                  <c:v>1.7625679999999999E-4</c:v>
                </c:pt>
                <c:pt idx="25">
                  <c:v>1.76257E-4</c:v>
                </c:pt>
                <c:pt idx="26">
                  <c:v>1.7625719999999999E-4</c:v>
                </c:pt>
                <c:pt idx="27">
                  <c:v>1.762574E-4</c:v>
                </c:pt>
                <c:pt idx="28">
                  <c:v>1.7625759999999999E-4</c:v>
                </c:pt>
                <c:pt idx="29">
                  <c:v>1.7625780000000001E-4</c:v>
                </c:pt>
                <c:pt idx="30">
                  <c:v>1.7625799999999999E-4</c:v>
                </c:pt>
                <c:pt idx="31">
                  <c:v>1.7625820000000001E-4</c:v>
                </c:pt>
                <c:pt idx="32">
                  <c:v>1.7625839999999999E-4</c:v>
                </c:pt>
                <c:pt idx="33">
                  <c:v>1.7625860000000001E-4</c:v>
                </c:pt>
                <c:pt idx="34">
                  <c:v>1.7625879999999999E-4</c:v>
                </c:pt>
                <c:pt idx="35">
                  <c:v>1.7625900000000001E-4</c:v>
                </c:pt>
                <c:pt idx="36">
                  <c:v>1.7625919999999999E-4</c:v>
                </c:pt>
                <c:pt idx="37">
                  <c:v>1.7625940000000001E-4</c:v>
                </c:pt>
                <c:pt idx="38">
                  <c:v>1.762596E-4</c:v>
                </c:pt>
                <c:pt idx="39">
                  <c:v>1.7625980000000001E-4</c:v>
                </c:pt>
                <c:pt idx="40">
                  <c:v>1.7626E-4</c:v>
                </c:pt>
                <c:pt idx="41">
                  <c:v>1.7626020000000001E-4</c:v>
                </c:pt>
                <c:pt idx="42">
                  <c:v>1.762604E-4</c:v>
                </c:pt>
                <c:pt idx="43">
                  <c:v>1.7626060000000001E-4</c:v>
                </c:pt>
                <c:pt idx="44">
                  <c:v>1.762608E-4</c:v>
                </c:pt>
                <c:pt idx="45">
                  <c:v>1.7626100000000001E-4</c:v>
                </c:pt>
                <c:pt idx="46">
                  <c:v>1.762612E-4</c:v>
                </c:pt>
                <c:pt idx="47">
                  <c:v>1.7626140000000001E-4</c:v>
                </c:pt>
                <c:pt idx="48">
                  <c:v>1.762616E-4</c:v>
                </c:pt>
                <c:pt idx="49">
                  <c:v>1.7626179999999999E-4</c:v>
                </c:pt>
                <c:pt idx="50">
                  <c:v>1.76262E-4</c:v>
                </c:pt>
                <c:pt idx="51">
                  <c:v>1.7626219999999999E-4</c:v>
                </c:pt>
                <c:pt idx="52">
                  <c:v>1.762624E-4</c:v>
                </c:pt>
                <c:pt idx="53">
                  <c:v>1.7626259999999999E-4</c:v>
                </c:pt>
                <c:pt idx="54">
                  <c:v>1.762628E-4</c:v>
                </c:pt>
                <c:pt idx="55">
                  <c:v>1.7626299999999999E-4</c:v>
                </c:pt>
                <c:pt idx="56">
                  <c:v>1.762632E-4</c:v>
                </c:pt>
                <c:pt idx="57">
                  <c:v>1.7626339999999999E-4</c:v>
                </c:pt>
                <c:pt idx="58">
                  <c:v>1.762636E-4</c:v>
                </c:pt>
                <c:pt idx="59">
                  <c:v>1.7626379999999999E-4</c:v>
                </c:pt>
                <c:pt idx="60">
                  <c:v>1.7626400000000001E-4</c:v>
                </c:pt>
                <c:pt idx="61">
                  <c:v>1.7626419999999999E-4</c:v>
                </c:pt>
                <c:pt idx="62">
                  <c:v>1.7626440000000001E-4</c:v>
                </c:pt>
                <c:pt idx="63">
                  <c:v>1.7626459999999999E-4</c:v>
                </c:pt>
                <c:pt idx="64">
                  <c:v>1.7626480000000001E-4</c:v>
                </c:pt>
                <c:pt idx="65">
                  <c:v>1.7626499999999999E-4</c:v>
                </c:pt>
                <c:pt idx="66">
                  <c:v>1.7626520000000001E-4</c:v>
                </c:pt>
                <c:pt idx="67">
                  <c:v>1.7626539999999999E-4</c:v>
                </c:pt>
                <c:pt idx="68">
                  <c:v>1.7626560000000001E-4</c:v>
                </c:pt>
                <c:pt idx="69">
                  <c:v>1.762658E-4</c:v>
                </c:pt>
                <c:pt idx="70">
                  <c:v>1.7626600000000001E-4</c:v>
                </c:pt>
                <c:pt idx="71">
                  <c:v>1.762662E-4</c:v>
                </c:pt>
                <c:pt idx="72">
                  <c:v>1.7626640000000001E-4</c:v>
                </c:pt>
                <c:pt idx="73">
                  <c:v>1.762666E-4</c:v>
                </c:pt>
                <c:pt idx="74">
                  <c:v>1.7626680000000001E-4</c:v>
                </c:pt>
                <c:pt idx="75">
                  <c:v>1.76267E-4</c:v>
                </c:pt>
                <c:pt idx="76">
                  <c:v>1.7626720000000001E-4</c:v>
                </c:pt>
                <c:pt idx="77">
                  <c:v>1.762674E-4</c:v>
                </c:pt>
                <c:pt idx="78">
                  <c:v>1.7626760000000001E-4</c:v>
                </c:pt>
                <c:pt idx="79">
                  <c:v>1.762678E-4</c:v>
                </c:pt>
                <c:pt idx="80">
                  <c:v>1.7626799999999999E-4</c:v>
                </c:pt>
                <c:pt idx="81">
                  <c:v>1.762682E-4</c:v>
                </c:pt>
                <c:pt idx="82">
                  <c:v>1.7626839999999999E-4</c:v>
                </c:pt>
                <c:pt idx="83">
                  <c:v>1.762686E-4</c:v>
                </c:pt>
                <c:pt idx="84">
                  <c:v>1.7626879999999999E-4</c:v>
                </c:pt>
                <c:pt idx="85">
                  <c:v>1.76269E-4</c:v>
                </c:pt>
                <c:pt idx="86">
                  <c:v>1.7626919999999999E-4</c:v>
                </c:pt>
                <c:pt idx="87">
                  <c:v>1.762694E-4</c:v>
                </c:pt>
                <c:pt idx="88">
                  <c:v>1.7626959999999999E-4</c:v>
                </c:pt>
                <c:pt idx="89">
                  <c:v>1.762698E-4</c:v>
                </c:pt>
                <c:pt idx="90">
                  <c:v>1.7626999999999999E-4</c:v>
                </c:pt>
                <c:pt idx="91">
                  <c:v>1.7627020000000001E-4</c:v>
                </c:pt>
                <c:pt idx="92">
                  <c:v>1.7627039999999999E-4</c:v>
                </c:pt>
                <c:pt idx="93">
                  <c:v>1.7627060000000001E-4</c:v>
                </c:pt>
                <c:pt idx="94">
                  <c:v>1.7627079999999999E-4</c:v>
                </c:pt>
                <c:pt idx="95">
                  <c:v>1.7627100000000001E-4</c:v>
                </c:pt>
                <c:pt idx="96">
                  <c:v>1.7627119999999999E-4</c:v>
                </c:pt>
                <c:pt idx="97">
                  <c:v>1.7627140000000001E-4</c:v>
                </c:pt>
                <c:pt idx="98">
                  <c:v>1.7627159999999999E-4</c:v>
                </c:pt>
                <c:pt idx="99">
                  <c:v>1.7627180000000001E-4</c:v>
                </c:pt>
                <c:pt idx="100">
                  <c:v>1.76272E-4</c:v>
                </c:pt>
                <c:pt idx="101">
                  <c:v>1.7627220000000001E-4</c:v>
                </c:pt>
                <c:pt idx="102">
                  <c:v>1.762724E-4</c:v>
                </c:pt>
                <c:pt idx="103">
                  <c:v>1.7627260000000001E-4</c:v>
                </c:pt>
                <c:pt idx="104">
                  <c:v>1.762728E-4</c:v>
                </c:pt>
                <c:pt idx="105">
                  <c:v>1.7627300000000001E-4</c:v>
                </c:pt>
                <c:pt idx="106">
                  <c:v>1.762732E-4</c:v>
                </c:pt>
                <c:pt idx="107">
                  <c:v>1.7627340000000001E-4</c:v>
                </c:pt>
                <c:pt idx="108">
                  <c:v>1.762736E-4</c:v>
                </c:pt>
                <c:pt idx="109">
                  <c:v>1.7627380000000001E-4</c:v>
                </c:pt>
                <c:pt idx="110">
                  <c:v>1.76274E-4</c:v>
                </c:pt>
                <c:pt idx="111">
                  <c:v>1.7627419999999999E-4</c:v>
                </c:pt>
                <c:pt idx="112">
                  <c:v>1.762744E-4</c:v>
                </c:pt>
                <c:pt idx="113">
                  <c:v>1.7627459999999999E-4</c:v>
                </c:pt>
                <c:pt idx="114">
                  <c:v>1.762748E-4</c:v>
                </c:pt>
                <c:pt idx="115">
                  <c:v>1.7627499999999999E-4</c:v>
                </c:pt>
                <c:pt idx="116">
                  <c:v>1.762752E-4</c:v>
                </c:pt>
                <c:pt idx="117">
                  <c:v>1.7627539999999999E-4</c:v>
                </c:pt>
                <c:pt idx="118">
                  <c:v>1.762756E-4</c:v>
                </c:pt>
                <c:pt idx="119">
                  <c:v>1.7627579999999999E-4</c:v>
                </c:pt>
                <c:pt idx="120">
                  <c:v>1.76276E-4</c:v>
                </c:pt>
                <c:pt idx="121">
                  <c:v>1.7627619999999999E-4</c:v>
                </c:pt>
                <c:pt idx="122">
                  <c:v>1.7627640000000001E-4</c:v>
                </c:pt>
                <c:pt idx="123">
                  <c:v>1.7627659999999999E-4</c:v>
                </c:pt>
                <c:pt idx="124">
                  <c:v>1.7627680000000001E-4</c:v>
                </c:pt>
                <c:pt idx="125">
                  <c:v>1.7627699999999999E-4</c:v>
                </c:pt>
                <c:pt idx="126">
                  <c:v>1.7627720000000001E-4</c:v>
                </c:pt>
                <c:pt idx="127">
                  <c:v>1.7627739999999999E-4</c:v>
                </c:pt>
                <c:pt idx="128">
                  <c:v>1.7627760000000001E-4</c:v>
                </c:pt>
                <c:pt idx="129">
                  <c:v>1.7627779999999999E-4</c:v>
                </c:pt>
                <c:pt idx="130">
                  <c:v>1.7627800000000001E-4</c:v>
                </c:pt>
                <c:pt idx="131">
                  <c:v>1.762782E-4</c:v>
                </c:pt>
                <c:pt idx="132">
                  <c:v>1.7627840000000001E-4</c:v>
                </c:pt>
                <c:pt idx="133">
                  <c:v>1.762786E-4</c:v>
                </c:pt>
                <c:pt idx="134">
                  <c:v>1.7627880000000001E-4</c:v>
                </c:pt>
                <c:pt idx="135">
                  <c:v>1.76279E-4</c:v>
                </c:pt>
                <c:pt idx="136">
                  <c:v>1.7627920000000001E-4</c:v>
                </c:pt>
                <c:pt idx="137">
                  <c:v>1.762794E-4</c:v>
                </c:pt>
                <c:pt idx="138">
                  <c:v>1.7627960000000001E-4</c:v>
                </c:pt>
                <c:pt idx="139">
                  <c:v>1.762798E-4</c:v>
                </c:pt>
                <c:pt idx="140">
                  <c:v>1.7628000000000001E-4</c:v>
                </c:pt>
                <c:pt idx="141">
                  <c:v>1.762802E-4</c:v>
                </c:pt>
                <c:pt idx="142">
                  <c:v>1.7628039999999999E-4</c:v>
                </c:pt>
                <c:pt idx="143">
                  <c:v>1.762806E-4</c:v>
                </c:pt>
                <c:pt idx="144">
                  <c:v>1.7628079999999999E-4</c:v>
                </c:pt>
                <c:pt idx="145">
                  <c:v>1.76281E-4</c:v>
                </c:pt>
                <c:pt idx="146">
                  <c:v>1.7628119999999999E-4</c:v>
                </c:pt>
                <c:pt idx="147">
                  <c:v>1.762814E-4</c:v>
                </c:pt>
                <c:pt idx="148">
                  <c:v>1.7628159999999999E-4</c:v>
                </c:pt>
                <c:pt idx="149">
                  <c:v>1.762818E-4</c:v>
                </c:pt>
                <c:pt idx="150">
                  <c:v>1.7628199999999999E-4</c:v>
                </c:pt>
                <c:pt idx="151">
                  <c:v>1.762822E-4</c:v>
                </c:pt>
                <c:pt idx="152">
                  <c:v>1.7628239999999999E-4</c:v>
                </c:pt>
                <c:pt idx="153">
                  <c:v>1.7628260000000001E-4</c:v>
                </c:pt>
                <c:pt idx="154">
                  <c:v>1.7628279999999999E-4</c:v>
                </c:pt>
                <c:pt idx="155">
                  <c:v>1.7628300000000001E-4</c:v>
                </c:pt>
                <c:pt idx="156">
                  <c:v>1.7628319999999999E-4</c:v>
                </c:pt>
                <c:pt idx="157">
                  <c:v>1.7628340000000001E-4</c:v>
                </c:pt>
                <c:pt idx="158">
                  <c:v>1.7628359999999999E-4</c:v>
                </c:pt>
                <c:pt idx="159">
                  <c:v>1.7628380000000001E-4</c:v>
                </c:pt>
                <c:pt idx="160">
                  <c:v>1.7628399999999999E-4</c:v>
                </c:pt>
                <c:pt idx="161">
                  <c:v>1.7628420000000001E-4</c:v>
                </c:pt>
                <c:pt idx="162">
                  <c:v>1.762844E-4</c:v>
                </c:pt>
                <c:pt idx="163">
                  <c:v>1.7628460000000001E-4</c:v>
                </c:pt>
                <c:pt idx="164">
                  <c:v>1.762848E-4</c:v>
                </c:pt>
                <c:pt idx="165">
                  <c:v>1.7628500000000001E-4</c:v>
                </c:pt>
                <c:pt idx="166">
                  <c:v>1.762852E-4</c:v>
                </c:pt>
                <c:pt idx="167">
                  <c:v>1.7628540000000001E-4</c:v>
                </c:pt>
                <c:pt idx="168">
                  <c:v>1.762856E-4</c:v>
                </c:pt>
                <c:pt idx="169">
                  <c:v>1.7628580000000001E-4</c:v>
                </c:pt>
                <c:pt idx="170">
                  <c:v>1.76286E-4</c:v>
                </c:pt>
                <c:pt idx="171">
                  <c:v>1.7628620000000001E-4</c:v>
                </c:pt>
                <c:pt idx="172">
                  <c:v>1.762864E-4</c:v>
                </c:pt>
                <c:pt idx="173">
                  <c:v>1.7628659999999999E-4</c:v>
                </c:pt>
                <c:pt idx="174">
                  <c:v>1.762868E-4</c:v>
                </c:pt>
                <c:pt idx="175">
                  <c:v>1.7628699999999999E-4</c:v>
                </c:pt>
                <c:pt idx="176">
                  <c:v>1.762872E-4</c:v>
                </c:pt>
                <c:pt idx="177">
                  <c:v>1.7628739999999999E-4</c:v>
                </c:pt>
                <c:pt idx="178">
                  <c:v>1.762876E-4</c:v>
                </c:pt>
                <c:pt idx="179">
                  <c:v>1.7628779999999999E-4</c:v>
                </c:pt>
                <c:pt idx="180">
                  <c:v>1.76288E-4</c:v>
                </c:pt>
                <c:pt idx="181">
                  <c:v>1.7628819999999999E-4</c:v>
                </c:pt>
                <c:pt idx="182">
                  <c:v>1.762884E-4</c:v>
                </c:pt>
                <c:pt idx="183">
                  <c:v>1.7628859999999999E-4</c:v>
                </c:pt>
                <c:pt idx="184">
                  <c:v>1.7628880000000001E-4</c:v>
                </c:pt>
                <c:pt idx="185">
                  <c:v>1.7628899999999999E-4</c:v>
                </c:pt>
                <c:pt idx="186">
                  <c:v>1.7628920000000001E-4</c:v>
                </c:pt>
                <c:pt idx="187">
                  <c:v>1.7628939999999999E-4</c:v>
                </c:pt>
                <c:pt idx="188">
                  <c:v>1.7628960000000001E-4</c:v>
                </c:pt>
                <c:pt idx="189">
                  <c:v>1.7628979999999999E-4</c:v>
                </c:pt>
                <c:pt idx="190">
                  <c:v>1.7629000000000001E-4</c:v>
                </c:pt>
                <c:pt idx="191">
                  <c:v>1.7629019999999999E-4</c:v>
                </c:pt>
                <c:pt idx="192">
                  <c:v>1.7629040000000001E-4</c:v>
                </c:pt>
                <c:pt idx="193">
                  <c:v>1.762906E-4</c:v>
                </c:pt>
                <c:pt idx="194">
                  <c:v>1.7629080000000001E-4</c:v>
                </c:pt>
                <c:pt idx="195">
                  <c:v>1.76291E-4</c:v>
                </c:pt>
                <c:pt idx="196">
                  <c:v>1.7629120000000001E-4</c:v>
                </c:pt>
                <c:pt idx="197">
                  <c:v>1.762914E-4</c:v>
                </c:pt>
                <c:pt idx="198">
                  <c:v>1.7629160000000001E-4</c:v>
                </c:pt>
                <c:pt idx="199">
                  <c:v>1.762918E-4</c:v>
                </c:pt>
                <c:pt idx="200">
                  <c:v>1.7629200000000001E-4</c:v>
                </c:pt>
                <c:pt idx="201">
                  <c:v>1.762922E-4</c:v>
                </c:pt>
                <c:pt idx="202">
                  <c:v>1.7629240000000001E-4</c:v>
                </c:pt>
                <c:pt idx="203">
                  <c:v>1.762926E-4</c:v>
                </c:pt>
                <c:pt idx="204">
                  <c:v>1.7629279999999999E-4</c:v>
                </c:pt>
                <c:pt idx="205">
                  <c:v>1.76293E-4</c:v>
                </c:pt>
                <c:pt idx="206">
                  <c:v>1.7629319999999999E-4</c:v>
                </c:pt>
                <c:pt idx="207">
                  <c:v>1.762934E-4</c:v>
                </c:pt>
                <c:pt idx="208">
                  <c:v>1.7629359999999999E-4</c:v>
                </c:pt>
                <c:pt idx="209">
                  <c:v>1.762938E-4</c:v>
                </c:pt>
                <c:pt idx="210">
                  <c:v>1.7629399999999999E-4</c:v>
                </c:pt>
                <c:pt idx="211">
                  <c:v>1.762942E-4</c:v>
                </c:pt>
                <c:pt idx="212">
                  <c:v>1.7629439999999999E-4</c:v>
                </c:pt>
                <c:pt idx="213">
                  <c:v>1.762946E-4</c:v>
                </c:pt>
                <c:pt idx="214">
                  <c:v>1.7629479999999999E-4</c:v>
                </c:pt>
                <c:pt idx="215">
                  <c:v>1.7629500000000001E-4</c:v>
                </c:pt>
                <c:pt idx="216">
                  <c:v>1.7629519999999999E-4</c:v>
                </c:pt>
                <c:pt idx="217">
                  <c:v>1.7629540000000001E-4</c:v>
                </c:pt>
                <c:pt idx="218">
                  <c:v>1.7629559999999999E-4</c:v>
                </c:pt>
                <c:pt idx="219">
                  <c:v>1.7629580000000001E-4</c:v>
                </c:pt>
                <c:pt idx="220">
                  <c:v>1.7629599999999999E-4</c:v>
                </c:pt>
                <c:pt idx="221">
                  <c:v>1.7629620000000001E-4</c:v>
                </c:pt>
                <c:pt idx="222">
                  <c:v>1.7629639999999999E-4</c:v>
                </c:pt>
                <c:pt idx="223">
                  <c:v>1.7629660000000001E-4</c:v>
                </c:pt>
                <c:pt idx="224">
                  <c:v>1.762968E-4</c:v>
                </c:pt>
                <c:pt idx="225">
                  <c:v>1.7629700000000001E-4</c:v>
                </c:pt>
                <c:pt idx="226">
                  <c:v>1.762972E-4</c:v>
                </c:pt>
                <c:pt idx="227">
                  <c:v>1.7629740000000001E-4</c:v>
                </c:pt>
                <c:pt idx="228">
                  <c:v>1.762976E-4</c:v>
                </c:pt>
                <c:pt idx="229">
                  <c:v>1.7629780000000001E-4</c:v>
                </c:pt>
                <c:pt idx="230">
                  <c:v>1.76298E-4</c:v>
                </c:pt>
                <c:pt idx="231">
                  <c:v>1.7629820000000001E-4</c:v>
                </c:pt>
                <c:pt idx="232">
                  <c:v>1.762984E-4</c:v>
                </c:pt>
                <c:pt idx="233">
                  <c:v>1.7629860000000001E-4</c:v>
                </c:pt>
                <c:pt idx="234">
                  <c:v>1.762988E-4</c:v>
                </c:pt>
                <c:pt idx="235">
                  <c:v>1.7629899999999999E-4</c:v>
                </c:pt>
                <c:pt idx="236">
                  <c:v>1.762992E-4</c:v>
                </c:pt>
                <c:pt idx="237">
                  <c:v>1.7629939999999999E-4</c:v>
                </c:pt>
                <c:pt idx="238">
                  <c:v>1.762996E-4</c:v>
                </c:pt>
                <c:pt idx="239">
                  <c:v>1.7629979999999999E-4</c:v>
                </c:pt>
                <c:pt idx="240">
                  <c:v>1.763E-4</c:v>
                </c:pt>
                <c:pt idx="241">
                  <c:v>1.7630019999999999E-4</c:v>
                </c:pt>
                <c:pt idx="242">
                  <c:v>1.763004E-4</c:v>
                </c:pt>
                <c:pt idx="243">
                  <c:v>1.7630059999999999E-4</c:v>
                </c:pt>
                <c:pt idx="244">
                  <c:v>1.763008E-4</c:v>
                </c:pt>
                <c:pt idx="245">
                  <c:v>1.7630099999999999E-4</c:v>
                </c:pt>
                <c:pt idx="246">
                  <c:v>1.7630120000000001E-4</c:v>
                </c:pt>
                <c:pt idx="247">
                  <c:v>1.7630139999999999E-4</c:v>
                </c:pt>
                <c:pt idx="248">
                  <c:v>1.7630160000000001E-4</c:v>
                </c:pt>
                <c:pt idx="249">
                  <c:v>1.7630179999999999E-4</c:v>
                </c:pt>
                <c:pt idx="250">
                  <c:v>1.7630200000000001E-4</c:v>
                </c:pt>
                <c:pt idx="251">
                  <c:v>1.7630219999999999E-4</c:v>
                </c:pt>
                <c:pt idx="252">
                  <c:v>1.7630240000000001E-4</c:v>
                </c:pt>
                <c:pt idx="253">
                  <c:v>1.7630259999999999E-4</c:v>
                </c:pt>
                <c:pt idx="254">
                  <c:v>1.7630280000000001E-4</c:v>
                </c:pt>
                <c:pt idx="255">
                  <c:v>1.76303E-4</c:v>
                </c:pt>
                <c:pt idx="256">
                  <c:v>1.7630320000000001E-4</c:v>
                </c:pt>
                <c:pt idx="257">
                  <c:v>1.763034E-4</c:v>
                </c:pt>
                <c:pt idx="258">
                  <c:v>1.7630360000000001E-4</c:v>
                </c:pt>
                <c:pt idx="259">
                  <c:v>1.763038E-4</c:v>
                </c:pt>
                <c:pt idx="260">
                  <c:v>1.7630400000000001E-4</c:v>
                </c:pt>
                <c:pt idx="261">
                  <c:v>1.763042E-4</c:v>
                </c:pt>
                <c:pt idx="262">
                  <c:v>1.7630440000000001E-4</c:v>
                </c:pt>
                <c:pt idx="263">
                  <c:v>1.763046E-4</c:v>
                </c:pt>
                <c:pt idx="264">
                  <c:v>1.7630480000000001E-4</c:v>
                </c:pt>
                <c:pt idx="265">
                  <c:v>1.76305E-4</c:v>
                </c:pt>
                <c:pt idx="266">
                  <c:v>1.7630519999999999E-4</c:v>
                </c:pt>
                <c:pt idx="267">
                  <c:v>1.763054E-4</c:v>
                </c:pt>
                <c:pt idx="268">
                  <c:v>1.7630559999999999E-4</c:v>
                </c:pt>
                <c:pt idx="269">
                  <c:v>1.763058E-4</c:v>
                </c:pt>
                <c:pt idx="270">
                  <c:v>1.7630599999999999E-4</c:v>
                </c:pt>
                <c:pt idx="271">
                  <c:v>1.763062E-4</c:v>
                </c:pt>
                <c:pt idx="272">
                  <c:v>1.7630639999999999E-4</c:v>
                </c:pt>
                <c:pt idx="273">
                  <c:v>1.763066E-4</c:v>
                </c:pt>
                <c:pt idx="274">
                  <c:v>1.7630679999999999E-4</c:v>
                </c:pt>
                <c:pt idx="275">
                  <c:v>1.76307E-4</c:v>
                </c:pt>
                <c:pt idx="276">
                  <c:v>1.7630719999999999E-4</c:v>
                </c:pt>
                <c:pt idx="277">
                  <c:v>1.7630740000000001E-4</c:v>
                </c:pt>
                <c:pt idx="278">
                  <c:v>1.7630759999999999E-4</c:v>
                </c:pt>
                <c:pt idx="279">
                  <c:v>1.7630780000000001E-4</c:v>
                </c:pt>
                <c:pt idx="280">
                  <c:v>1.7630799999999999E-4</c:v>
                </c:pt>
                <c:pt idx="281">
                  <c:v>1.7630820000000001E-4</c:v>
                </c:pt>
                <c:pt idx="282">
                  <c:v>1.7630839999999999E-4</c:v>
                </c:pt>
                <c:pt idx="283">
                  <c:v>1.7630860000000001E-4</c:v>
                </c:pt>
                <c:pt idx="284">
                  <c:v>1.7630879999999999E-4</c:v>
                </c:pt>
                <c:pt idx="285">
                  <c:v>1.7630900000000001E-4</c:v>
                </c:pt>
                <c:pt idx="286">
                  <c:v>1.763092E-4</c:v>
                </c:pt>
                <c:pt idx="287">
                  <c:v>1.7630940000000001E-4</c:v>
                </c:pt>
                <c:pt idx="288">
                  <c:v>1.763096E-4</c:v>
                </c:pt>
                <c:pt idx="289">
                  <c:v>1.7630980000000001E-4</c:v>
                </c:pt>
                <c:pt idx="290">
                  <c:v>1.7631E-4</c:v>
                </c:pt>
                <c:pt idx="291">
                  <c:v>1.7631020000000001E-4</c:v>
                </c:pt>
                <c:pt idx="292">
                  <c:v>1.763104E-4</c:v>
                </c:pt>
                <c:pt idx="293">
                  <c:v>1.7631060000000001E-4</c:v>
                </c:pt>
                <c:pt idx="294">
                  <c:v>1.763108E-4</c:v>
                </c:pt>
                <c:pt idx="295">
                  <c:v>1.7631100000000001E-4</c:v>
                </c:pt>
                <c:pt idx="296">
                  <c:v>1.763112E-4</c:v>
                </c:pt>
                <c:pt idx="297">
                  <c:v>1.7631139999999999E-4</c:v>
                </c:pt>
                <c:pt idx="298">
                  <c:v>1.763116E-4</c:v>
                </c:pt>
                <c:pt idx="299">
                  <c:v>1.7631179999999999E-4</c:v>
                </c:pt>
                <c:pt idx="300">
                  <c:v>1.76312E-4</c:v>
                </c:pt>
                <c:pt idx="301">
                  <c:v>1.7631219999999999E-4</c:v>
                </c:pt>
                <c:pt idx="302">
                  <c:v>1.763124E-4</c:v>
                </c:pt>
                <c:pt idx="303">
                  <c:v>1.7631259999999999E-4</c:v>
                </c:pt>
                <c:pt idx="304">
                  <c:v>1.763128E-4</c:v>
                </c:pt>
                <c:pt idx="305">
                  <c:v>1.7631299999999999E-4</c:v>
                </c:pt>
                <c:pt idx="306">
                  <c:v>1.763132E-4</c:v>
                </c:pt>
                <c:pt idx="307">
                  <c:v>1.7631339999999999E-4</c:v>
                </c:pt>
                <c:pt idx="308">
                  <c:v>1.7631360000000001E-4</c:v>
                </c:pt>
                <c:pt idx="309">
                  <c:v>1.7631379999999999E-4</c:v>
                </c:pt>
                <c:pt idx="310">
                  <c:v>1.7631400000000001E-4</c:v>
                </c:pt>
                <c:pt idx="311">
                  <c:v>1.7631419999999999E-4</c:v>
                </c:pt>
                <c:pt idx="312">
                  <c:v>1.7631440000000001E-4</c:v>
                </c:pt>
                <c:pt idx="313">
                  <c:v>1.7631459999999999E-4</c:v>
                </c:pt>
                <c:pt idx="314">
                  <c:v>1.7631480000000001E-4</c:v>
                </c:pt>
                <c:pt idx="315">
                  <c:v>1.7631499999999999E-4</c:v>
                </c:pt>
                <c:pt idx="316">
                  <c:v>1.7631520000000001E-4</c:v>
                </c:pt>
                <c:pt idx="317">
                  <c:v>1.763154E-4</c:v>
                </c:pt>
                <c:pt idx="318">
                  <c:v>1.7631560000000001E-4</c:v>
                </c:pt>
                <c:pt idx="319">
                  <c:v>1.763158E-4</c:v>
                </c:pt>
                <c:pt idx="320">
                  <c:v>1.7631600000000001E-4</c:v>
                </c:pt>
                <c:pt idx="321">
                  <c:v>1.763162E-4</c:v>
                </c:pt>
                <c:pt idx="322">
                  <c:v>1.7631640000000001E-4</c:v>
                </c:pt>
                <c:pt idx="323">
                  <c:v>1.763166E-4</c:v>
                </c:pt>
                <c:pt idx="324">
                  <c:v>1.7631680000000001E-4</c:v>
                </c:pt>
                <c:pt idx="325">
                  <c:v>1.76317E-4</c:v>
                </c:pt>
                <c:pt idx="326">
                  <c:v>1.7631720000000001E-4</c:v>
                </c:pt>
                <c:pt idx="327">
                  <c:v>1.763174E-4</c:v>
                </c:pt>
                <c:pt idx="328">
                  <c:v>1.7631759999999999E-4</c:v>
                </c:pt>
                <c:pt idx="329">
                  <c:v>1.763178E-4</c:v>
                </c:pt>
                <c:pt idx="330">
                  <c:v>1.7631799999999999E-4</c:v>
                </c:pt>
                <c:pt idx="331">
                  <c:v>1.763182E-4</c:v>
                </c:pt>
                <c:pt idx="332">
                  <c:v>1.7631839999999999E-4</c:v>
                </c:pt>
                <c:pt idx="333">
                  <c:v>1.763186E-4</c:v>
                </c:pt>
                <c:pt idx="334">
                  <c:v>1.7631879999999999E-4</c:v>
                </c:pt>
                <c:pt idx="335">
                  <c:v>1.76319E-4</c:v>
                </c:pt>
                <c:pt idx="336">
                  <c:v>1.7631919999999999E-4</c:v>
                </c:pt>
                <c:pt idx="337">
                  <c:v>1.763194E-4</c:v>
                </c:pt>
                <c:pt idx="338">
                  <c:v>1.7631959999999999E-4</c:v>
                </c:pt>
                <c:pt idx="339">
                  <c:v>1.7631980000000001E-4</c:v>
                </c:pt>
                <c:pt idx="340">
                  <c:v>1.7631999999999999E-4</c:v>
                </c:pt>
                <c:pt idx="341">
                  <c:v>1.7632020000000001E-4</c:v>
                </c:pt>
                <c:pt idx="342">
                  <c:v>1.7632039999999999E-4</c:v>
                </c:pt>
                <c:pt idx="343">
                  <c:v>1.7632060000000001E-4</c:v>
                </c:pt>
                <c:pt idx="344">
                  <c:v>1.7632079999999999E-4</c:v>
                </c:pt>
                <c:pt idx="345">
                  <c:v>1.7632100000000001E-4</c:v>
                </c:pt>
                <c:pt idx="346">
                  <c:v>1.7632119999999999E-4</c:v>
                </c:pt>
                <c:pt idx="347">
                  <c:v>1.7632140000000001E-4</c:v>
                </c:pt>
                <c:pt idx="348">
                  <c:v>1.763216E-4</c:v>
                </c:pt>
                <c:pt idx="349">
                  <c:v>1.7632180000000001E-4</c:v>
                </c:pt>
                <c:pt idx="350">
                  <c:v>1.76322E-4</c:v>
                </c:pt>
                <c:pt idx="351">
                  <c:v>1.7632220000000001E-4</c:v>
                </c:pt>
                <c:pt idx="352">
                  <c:v>1.763224E-4</c:v>
                </c:pt>
                <c:pt idx="353">
                  <c:v>1.7632260000000001E-4</c:v>
                </c:pt>
                <c:pt idx="354">
                  <c:v>1.763228E-4</c:v>
                </c:pt>
                <c:pt idx="355">
                  <c:v>1.7632300000000001E-4</c:v>
                </c:pt>
                <c:pt idx="356">
                  <c:v>1.763232E-4</c:v>
                </c:pt>
                <c:pt idx="357">
                  <c:v>1.7632340000000001E-4</c:v>
                </c:pt>
                <c:pt idx="358">
                  <c:v>1.763236E-4</c:v>
                </c:pt>
                <c:pt idx="359">
                  <c:v>1.7632379999999999E-4</c:v>
                </c:pt>
                <c:pt idx="360">
                  <c:v>1.76324E-4</c:v>
                </c:pt>
                <c:pt idx="361">
                  <c:v>1.7632419999999999E-4</c:v>
                </c:pt>
                <c:pt idx="362">
                  <c:v>1.763244E-4</c:v>
                </c:pt>
                <c:pt idx="363">
                  <c:v>1.7632459999999999E-4</c:v>
                </c:pt>
                <c:pt idx="364">
                  <c:v>1.763248E-4</c:v>
                </c:pt>
                <c:pt idx="365">
                  <c:v>1.7632499999999999E-4</c:v>
                </c:pt>
                <c:pt idx="366">
                  <c:v>1.763252E-4</c:v>
                </c:pt>
                <c:pt idx="367">
                  <c:v>1.7632539999999999E-4</c:v>
                </c:pt>
                <c:pt idx="368">
                  <c:v>1.763256E-4</c:v>
                </c:pt>
                <c:pt idx="369">
                  <c:v>1.7632579999999999E-4</c:v>
                </c:pt>
                <c:pt idx="370">
                  <c:v>1.7632600000000001E-4</c:v>
                </c:pt>
                <c:pt idx="371">
                  <c:v>1.7632619999999999E-4</c:v>
                </c:pt>
                <c:pt idx="372">
                  <c:v>1.7632640000000001E-4</c:v>
                </c:pt>
                <c:pt idx="373">
                  <c:v>1.7632659999999999E-4</c:v>
                </c:pt>
                <c:pt idx="374">
                  <c:v>1.7632680000000001E-4</c:v>
                </c:pt>
                <c:pt idx="375">
                  <c:v>1.7632699999999999E-4</c:v>
                </c:pt>
                <c:pt idx="376">
                  <c:v>1.7632720000000001E-4</c:v>
                </c:pt>
                <c:pt idx="377">
                  <c:v>1.763274E-4</c:v>
                </c:pt>
                <c:pt idx="378">
                  <c:v>1.7632760000000001E-4</c:v>
                </c:pt>
                <c:pt idx="379">
                  <c:v>1.763278E-4</c:v>
                </c:pt>
                <c:pt idx="380">
                  <c:v>1.7632800000000001E-4</c:v>
                </c:pt>
                <c:pt idx="381">
                  <c:v>1.763282E-4</c:v>
                </c:pt>
                <c:pt idx="382">
                  <c:v>1.7632840000000001E-4</c:v>
                </c:pt>
                <c:pt idx="383">
                  <c:v>1.763286E-4</c:v>
                </c:pt>
                <c:pt idx="384">
                  <c:v>1.7632880000000001E-4</c:v>
                </c:pt>
                <c:pt idx="385">
                  <c:v>1.76329E-4</c:v>
                </c:pt>
                <c:pt idx="386">
                  <c:v>1.7632920000000001E-4</c:v>
                </c:pt>
                <c:pt idx="387">
                  <c:v>1.763294E-4</c:v>
                </c:pt>
                <c:pt idx="388">
                  <c:v>1.7632960000000001E-4</c:v>
                </c:pt>
                <c:pt idx="389">
                  <c:v>1.763298E-4</c:v>
                </c:pt>
                <c:pt idx="390">
                  <c:v>1.7632999999999999E-4</c:v>
                </c:pt>
                <c:pt idx="391">
                  <c:v>1.763302E-4</c:v>
                </c:pt>
                <c:pt idx="392">
                  <c:v>1.7633039999999999E-4</c:v>
                </c:pt>
                <c:pt idx="393">
                  <c:v>1.763306E-4</c:v>
                </c:pt>
                <c:pt idx="394">
                  <c:v>1.7633079999999999E-4</c:v>
                </c:pt>
                <c:pt idx="395">
                  <c:v>1.76331E-4</c:v>
                </c:pt>
                <c:pt idx="396">
                  <c:v>1.7633119999999999E-4</c:v>
                </c:pt>
                <c:pt idx="397">
                  <c:v>1.763314E-4</c:v>
                </c:pt>
                <c:pt idx="398">
                  <c:v>1.7633159999999999E-4</c:v>
                </c:pt>
                <c:pt idx="399">
                  <c:v>1.763318E-4</c:v>
                </c:pt>
                <c:pt idx="400">
                  <c:v>1.7633199999999999E-4</c:v>
                </c:pt>
                <c:pt idx="401">
                  <c:v>1.7633220000000001E-4</c:v>
                </c:pt>
                <c:pt idx="402">
                  <c:v>1.7633239999999999E-4</c:v>
                </c:pt>
                <c:pt idx="403">
                  <c:v>1.7633260000000001E-4</c:v>
                </c:pt>
                <c:pt idx="404">
                  <c:v>1.7633279999999999E-4</c:v>
                </c:pt>
                <c:pt idx="405">
                  <c:v>1.7633300000000001E-4</c:v>
                </c:pt>
                <c:pt idx="406">
                  <c:v>1.7633319999999999E-4</c:v>
                </c:pt>
                <c:pt idx="407">
                  <c:v>1.7633340000000001E-4</c:v>
                </c:pt>
                <c:pt idx="408">
                  <c:v>1.763336E-4</c:v>
                </c:pt>
                <c:pt idx="409">
                  <c:v>1.7633380000000001E-4</c:v>
                </c:pt>
                <c:pt idx="410">
                  <c:v>1.76334E-4</c:v>
                </c:pt>
                <c:pt idx="411">
                  <c:v>1.7633420000000001E-4</c:v>
                </c:pt>
                <c:pt idx="412">
                  <c:v>1.763344E-4</c:v>
                </c:pt>
                <c:pt idx="413">
                  <c:v>1.7633460000000001E-4</c:v>
                </c:pt>
                <c:pt idx="414">
                  <c:v>1.763348E-4</c:v>
                </c:pt>
                <c:pt idx="415">
                  <c:v>1.7633500000000001E-4</c:v>
                </c:pt>
                <c:pt idx="416">
                  <c:v>1.763352E-4</c:v>
                </c:pt>
                <c:pt idx="417">
                  <c:v>1.7633540000000001E-4</c:v>
                </c:pt>
                <c:pt idx="418">
                  <c:v>1.763356E-4</c:v>
                </c:pt>
                <c:pt idx="419">
                  <c:v>1.7633580000000001E-4</c:v>
                </c:pt>
                <c:pt idx="420">
                  <c:v>1.76336E-4</c:v>
                </c:pt>
                <c:pt idx="421">
                  <c:v>1.7633619999999999E-4</c:v>
                </c:pt>
                <c:pt idx="422">
                  <c:v>1.763364E-4</c:v>
                </c:pt>
                <c:pt idx="423">
                  <c:v>1.7633659999999999E-4</c:v>
                </c:pt>
                <c:pt idx="424">
                  <c:v>1.763368E-4</c:v>
                </c:pt>
                <c:pt idx="425">
                  <c:v>1.7633699999999999E-4</c:v>
                </c:pt>
                <c:pt idx="426">
                  <c:v>1.763372E-4</c:v>
                </c:pt>
                <c:pt idx="427">
                  <c:v>1.7633739999999999E-4</c:v>
                </c:pt>
                <c:pt idx="428">
                  <c:v>1.763376E-4</c:v>
                </c:pt>
                <c:pt idx="429">
                  <c:v>1.7633779999999999E-4</c:v>
                </c:pt>
                <c:pt idx="430">
                  <c:v>1.76338E-4</c:v>
                </c:pt>
                <c:pt idx="431">
                  <c:v>1.7633819999999999E-4</c:v>
                </c:pt>
                <c:pt idx="432">
                  <c:v>1.7633840000000001E-4</c:v>
                </c:pt>
                <c:pt idx="433">
                  <c:v>1.7633859999999999E-4</c:v>
                </c:pt>
                <c:pt idx="434">
                  <c:v>1.7633880000000001E-4</c:v>
                </c:pt>
                <c:pt idx="435">
                  <c:v>1.7633899999999999E-4</c:v>
                </c:pt>
                <c:pt idx="436">
                  <c:v>1.7633920000000001E-4</c:v>
                </c:pt>
                <c:pt idx="437">
                  <c:v>1.7633939999999999E-4</c:v>
                </c:pt>
                <c:pt idx="438">
                  <c:v>1.7633960000000001E-4</c:v>
                </c:pt>
                <c:pt idx="439">
                  <c:v>1.763398E-4</c:v>
                </c:pt>
                <c:pt idx="440">
                  <c:v>1.7634000000000001E-4</c:v>
                </c:pt>
                <c:pt idx="441">
                  <c:v>1.763402E-4</c:v>
                </c:pt>
                <c:pt idx="442">
                  <c:v>1.7634040000000001E-4</c:v>
                </c:pt>
                <c:pt idx="443">
                  <c:v>1.763406E-4</c:v>
                </c:pt>
                <c:pt idx="444">
                  <c:v>1.7634080000000001E-4</c:v>
                </c:pt>
                <c:pt idx="445">
                  <c:v>1.76341E-4</c:v>
                </c:pt>
                <c:pt idx="446">
                  <c:v>1.7634120000000001E-4</c:v>
                </c:pt>
              </c:numCache>
            </c:numRef>
          </c:xVal>
          <c:yVal>
            <c:numRef>
              <c:f>'112struc_37_9csv'!$B$908142:$B$908588</c:f>
              <c:numCache>
                <c:formatCode>General</c:formatCode>
                <c:ptCount val="447"/>
                <c:pt idx="0">
                  <c:v>-0.11600000000000001</c:v>
                </c:pt>
                <c:pt idx="1">
                  <c:v>-0.14000000000000001</c:v>
                </c:pt>
                <c:pt idx="2">
                  <c:v>-0.14000000000000001</c:v>
                </c:pt>
                <c:pt idx="3">
                  <c:v>-0.14000000000000001</c:v>
                </c:pt>
                <c:pt idx="4">
                  <c:v>-0.14000000000000001</c:v>
                </c:pt>
                <c:pt idx="5">
                  <c:v>-0.124</c:v>
                </c:pt>
                <c:pt idx="6">
                  <c:v>-0.108</c:v>
                </c:pt>
                <c:pt idx="7">
                  <c:v>-0.108</c:v>
                </c:pt>
                <c:pt idx="8">
                  <c:v>-0.124</c:v>
                </c:pt>
                <c:pt idx="9">
                  <c:v>-0.14799999999999999</c:v>
                </c:pt>
                <c:pt idx="10">
                  <c:v>-0.18</c:v>
                </c:pt>
                <c:pt idx="11">
                  <c:v>-0.188</c:v>
                </c:pt>
                <c:pt idx="12">
                  <c:v>-0.19600000000000001</c:v>
                </c:pt>
                <c:pt idx="13">
                  <c:v>-0.188</c:v>
                </c:pt>
                <c:pt idx="14">
                  <c:v>-0.21199999999999999</c:v>
                </c:pt>
                <c:pt idx="15">
                  <c:v>-0.24399999999999999</c:v>
                </c:pt>
                <c:pt idx="16">
                  <c:v>-0.3</c:v>
                </c:pt>
                <c:pt idx="17">
                  <c:v>-0.316</c:v>
                </c:pt>
                <c:pt idx="18">
                  <c:v>-0.35599999999999998</c:v>
                </c:pt>
                <c:pt idx="19">
                  <c:v>-0.38800000000000001</c:v>
                </c:pt>
                <c:pt idx="20">
                  <c:v>-0.42799999999999999</c:v>
                </c:pt>
                <c:pt idx="21">
                  <c:v>-0.47599999999999998</c:v>
                </c:pt>
                <c:pt idx="22">
                  <c:v>-0.50800000000000001</c:v>
                </c:pt>
                <c:pt idx="23">
                  <c:v>-0.52400000000000002</c:v>
                </c:pt>
                <c:pt idx="24">
                  <c:v>-0.54</c:v>
                </c:pt>
                <c:pt idx="25">
                  <c:v>-0.54800000000000004</c:v>
                </c:pt>
                <c:pt idx="26">
                  <c:v>-0.56399999999999995</c:v>
                </c:pt>
                <c:pt idx="27">
                  <c:v>-0.57999999999999996</c:v>
                </c:pt>
                <c:pt idx="28">
                  <c:v>-0.60399999999999998</c:v>
                </c:pt>
                <c:pt idx="29">
                  <c:v>-0.59599999999999997</c:v>
                </c:pt>
                <c:pt idx="30">
                  <c:v>-0.57999999999999996</c:v>
                </c:pt>
                <c:pt idx="31">
                  <c:v>-0.56399999999999995</c:v>
                </c:pt>
                <c:pt idx="32">
                  <c:v>-0.55600000000000005</c:v>
                </c:pt>
                <c:pt idx="33">
                  <c:v>-0.54800000000000004</c:v>
                </c:pt>
                <c:pt idx="34">
                  <c:v>-0.55600000000000005</c:v>
                </c:pt>
                <c:pt idx="35">
                  <c:v>-0.54800000000000004</c:v>
                </c:pt>
                <c:pt idx="36">
                  <c:v>-0.53200000000000003</c:v>
                </c:pt>
                <c:pt idx="37">
                  <c:v>-0.50800000000000001</c:v>
                </c:pt>
                <c:pt idx="38">
                  <c:v>-0.47599999999999998</c:v>
                </c:pt>
                <c:pt idx="39">
                  <c:v>-0.45200000000000001</c:v>
                </c:pt>
                <c:pt idx="40">
                  <c:v>-0.46</c:v>
                </c:pt>
                <c:pt idx="41">
                  <c:v>-0.44400000000000001</c:v>
                </c:pt>
                <c:pt idx="42">
                  <c:v>-0.436</c:v>
                </c:pt>
                <c:pt idx="43">
                  <c:v>-0.40400000000000003</c:v>
                </c:pt>
                <c:pt idx="44">
                  <c:v>-0.38800000000000001</c:v>
                </c:pt>
                <c:pt idx="45">
                  <c:v>-0.372</c:v>
                </c:pt>
                <c:pt idx="46">
                  <c:v>-0.34799999999999998</c:v>
                </c:pt>
                <c:pt idx="47">
                  <c:v>-0.32400000000000001</c:v>
                </c:pt>
                <c:pt idx="48">
                  <c:v>-0.308</c:v>
                </c:pt>
                <c:pt idx="49">
                  <c:v>-0.27600000000000002</c:v>
                </c:pt>
                <c:pt idx="50">
                  <c:v>-0.26</c:v>
                </c:pt>
                <c:pt idx="51">
                  <c:v>-0.23599999999999999</c:v>
                </c:pt>
                <c:pt idx="52">
                  <c:v>-0.22800000000000001</c:v>
                </c:pt>
                <c:pt idx="53">
                  <c:v>-0.21199999999999999</c:v>
                </c:pt>
                <c:pt idx="54">
                  <c:v>-0.19600000000000001</c:v>
                </c:pt>
                <c:pt idx="55">
                  <c:v>-0.16400000000000001</c:v>
                </c:pt>
                <c:pt idx="56">
                  <c:v>-0.14000000000000001</c:v>
                </c:pt>
                <c:pt idx="57">
                  <c:v>-0.124</c:v>
                </c:pt>
                <c:pt idx="58">
                  <c:v>-0.11600000000000001</c:v>
                </c:pt>
                <c:pt idx="59">
                  <c:v>-0.108</c:v>
                </c:pt>
                <c:pt idx="60">
                  <c:v>-0.1</c:v>
                </c:pt>
                <c:pt idx="61">
                  <c:v>-0.1</c:v>
                </c:pt>
                <c:pt idx="62">
                  <c:v>-9.1999999999999998E-2</c:v>
                </c:pt>
                <c:pt idx="63">
                  <c:v>-0.06</c:v>
                </c:pt>
                <c:pt idx="64">
                  <c:v>-4.3999999999999997E-2</c:v>
                </c:pt>
                <c:pt idx="65">
                  <c:v>4.0000000000000001E-3</c:v>
                </c:pt>
                <c:pt idx="66">
                  <c:v>2.8000000000000001E-2</c:v>
                </c:pt>
                <c:pt idx="67">
                  <c:v>0.06</c:v>
                </c:pt>
                <c:pt idx="68">
                  <c:v>9.1999999999999998E-2</c:v>
                </c:pt>
                <c:pt idx="69">
                  <c:v>0.14000000000000001</c:v>
                </c:pt>
                <c:pt idx="70">
                  <c:v>0.18</c:v>
                </c:pt>
                <c:pt idx="71">
                  <c:v>0.21199999999999999</c:v>
                </c:pt>
                <c:pt idx="72">
                  <c:v>0.22</c:v>
                </c:pt>
                <c:pt idx="73">
                  <c:v>0.24399999999999999</c:v>
                </c:pt>
                <c:pt idx="74">
                  <c:v>0.28399999999999997</c:v>
                </c:pt>
                <c:pt idx="75">
                  <c:v>0.32400000000000001</c:v>
                </c:pt>
                <c:pt idx="76">
                  <c:v>0.372</c:v>
                </c:pt>
                <c:pt idx="77">
                  <c:v>0.40400000000000003</c:v>
                </c:pt>
                <c:pt idx="78">
                  <c:v>0.39600000000000002</c:v>
                </c:pt>
                <c:pt idx="79">
                  <c:v>0.39600000000000002</c:v>
                </c:pt>
                <c:pt idx="80">
                  <c:v>0.40400000000000003</c:v>
                </c:pt>
                <c:pt idx="81">
                  <c:v>0.436</c:v>
                </c:pt>
                <c:pt idx="82">
                  <c:v>0.44400000000000001</c:v>
                </c:pt>
                <c:pt idx="83">
                  <c:v>0.436</c:v>
                </c:pt>
                <c:pt idx="84">
                  <c:v>0.40400000000000003</c:v>
                </c:pt>
                <c:pt idx="85">
                  <c:v>0.38</c:v>
                </c:pt>
                <c:pt idx="86">
                  <c:v>0.35599999999999998</c:v>
                </c:pt>
                <c:pt idx="87">
                  <c:v>0.372</c:v>
                </c:pt>
                <c:pt idx="88">
                  <c:v>0.38</c:v>
                </c:pt>
                <c:pt idx="89">
                  <c:v>0.372</c:v>
                </c:pt>
                <c:pt idx="90">
                  <c:v>0.372</c:v>
                </c:pt>
                <c:pt idx="91">
                  <c:v>0.372</c:v>
                </c:pt>
                <c:pt idx="92">
                  <c:v>0.372</c:v>
                </c:pt>
                <c:pt idx="93">
                  <c:v>0.38800000000000001</c:v>
                </c:pt>
                <c:pt idx="94">
                  <c:v>0.41199999999999998</c:v>
                </c:pt>
                <c:pt idx="95">
                  <c:v>0.40400000000000003</c:v>
                </c:pt>
                <c:pt idx="96">
                  <c:v>0.39600000000000002</c:v>
                </c:pt>
                <c:pt idx="97">
                  <c:v>0.38800000000000001</c:v>
                </c:pt>
                <c:pt idx="98">
                  <c:v>0.38800000000000001</c:v>
                </c:pt>
                <c:pt idx="99">
                  <c:v>0.40400000000000003</c:v>
                </c:pt>
                <c:pt idx="100">
                  <c:v>0.41199999999999998</c:v>
                </c:pt>
                <c:pt idx="101">
                  <c:v>0.42</c:v>
                </c:pt>
                <c:pt idx="102">
                  <c:v>0.41199999999999998</c:v>
                </c:pt>
                <c:pt idx="103">
                  <c:v>0.42</c:v>
                </c:pt>
                <c:pt idx="104">
                  <c:v>0.41199999999999998</c:v>
                </c:pt>
                <c:pt idx="105">
                  <c:v>0.40400000000000003</c:v>
                </c:pt>
                <c:pt idx="106">
                  <c:v>0.38</c:v>
                </c:pt>
                <c:pt idx="107">
                  <c:v>0.38</c:v>
                </c:pt>
                <c:pt idx="108">
                  <c:v>0.372</c:v>
                </c:pt>
                <c:pt idx="109">
                  <c:v>0.35599999999999998</c:v>
                </c:pt>
                <c:pt idx="110">
                  <c:v>0.32400000000000001</c:v>
                </c:pt>
                <c:pt idx="111">
                  <c:v>0.316</c:v>
                </c:pt>
                <c:pt idx="112">
                  <c:v>0.3</c:v>
                </c:pt>
                <c:pt idx="113">
                  <c:v>0.27600000000000002</c:v>
                </c:pt>
                <c:pt idx="114">
                  <c:v>0.26</c:v>
                </c:pt>
                <c:pt idx="115">
                  <c:v>0.26800000000000002</c:v>
                </c:pt>
                <c:pt idx="116">
                  <c:v>0.26800000000000002</c:v>
                </c:pt>
                <c:pt idx="117">
                  <c:v>0.26800000000000002</c:v>
                </c:pt>
                <c:pt idx="118">
                  <c:v>0.26800000000000002</c:v>
                </c:pt>
                <c:pt idx="119">
                  <c:v>0.252</c:v>
                </c:pt>
                <c:pt idx="120">
                  <c:v>0.21199999999999999</c:v>
                </c:pt>
                <c:pt idx="121">
                  <c:v>0.17199999999999999</c:v>
                </c:pt>
                <c:pt idx="122">
                  <c:v>0.156</c:v>
                </c:pt>
                <c:pt idx="123">
                  <c:v>0.156</c:v>
                </c:pt>
                <c:pt idx="124">
                  <c:v>0.11600000000000001</c:v>
                </c:pt>
                <c:pt idx="125">
                  <c:v>0.06</c:v>
                </c:pt>
                <c:pt idx="126">
                  <c:v>5.1999999999999998E-2</c:v>
                </c:pt>
                <c:pt idx="127">
                  <c:v>3.5999999999999997E-2</c:v>
                </c:pt>
                <c:pt idx="128">
                  <c:v>2.8000000000000001E-2</c:v>
                </c:pt>
                <c:pt idx="129">
                  <c:v>4.0000000000000001E-3</c:v>
                </c:pt>
                <c:pt idx="130">
                  <c:v>-2.8000000000000001E-2</c:v>
                </c:pt>
                <c:pt idx="131">
                  <c:v>-5.1999999999999998E-2</c:v>
                </c:pt>
                <c:pt idx="132">
                  <c:v>-0.1</c:v>
                </c:pt>
                <c:pt idx="133">
                  <c:v>-0.11600000000000001</c:v>
                </c:pt>
                <c:pt idx="134">
                  <c:v>-9.1999999999999998E-2</c:v>
                </c:pt>
                <c:pt idx="135">
                  <c:v>-8.4000000000000005E-2</c:v>
                </c:pt>
                <c:pt idx="136">
                  <c:v>-0.108</c:v>
                </c:pt>
                <c:pt idx="137">
                  <c:v>-0.14000000000000001</c:v>
                </c:pt>
                <c:pt idx="138">
                  <c:v>-0.14799999999999999</c:v>
                </c:pt>
                <c:pt idx="139">
                  <c:v>-0.124</c:v>
                </c:pt>
                <c:pt idx="140">
                  <c:v>-0.124</c:v>
                </c:pt>
                <c:pt idx="141">
                  <c:v>-0.14799999999999999</c:v>
                </c:pt>
                <c:pt idx="142">
                  <c:v>-0.17199999999999999</c:v>
                </c:pt>
                <c:pt idx="143">
                  <c:v>-0.20399999999999999</c:v>
                </c:pt>
                <c:pt idx="144">
                  <c:v>-0.23599999999999999</c:v>
                </c:pt>
                <c:pt idx="145">
                  <c:v>-0.24399999999999999</c:v>
                </c:pt>
                <c:pt idx="146">
                  <c:v>-0.24399999999999999</c:v>
                </c:pt>
                <c:pt idx="147">
                  <c:v>-0.252</c:v>
                </c:pt>
                <c:pt idx="148">
                  <c:v>-0.32400000000000001</c:v>
                </c:pt>
                <c:pt idx="149">
                  <c:v>-0.372</c:v>
                </c:pt>
                <c:pt idx="150">
                  <c:v>-0.38800000000000001</c:v>
                </c:pt>
                <c:pt idx="151">
                  <c:v>-0.41199999999999998</c:v>
                </c:pt>
                <c:pt idx="152">
                  <c:v>-0.45200000000000001</c:v>
                </c:pt>
                <c:pt idx="153">
                  <c:v>-0.48399999999999999</c:v>
                </c:pt>
                <c:pt idx="154">
                  <c:v>-0.50800000000000001</c:v>
                </c:pt>
                <c:pt idx="155">
                  <c:v>-0.54800000000000004</c:v>
                </c:pt>
                <c:pt idx="156">
                  <c:v>-0.56399999999999995</c:v>
                </c:pt>
                <c:pt idx="157">
                  <c:v>-0.57199999999999995</c:v>
                </c:pt>
                <c:pt idx="158">
                  <c:v>-0.57999999999999996</c:v>
                </c:pt>
                <c:pt idx="159">
                  <c:v>-0.57999999999999996</c:v>
                </c:pt>
                <c:pt idx="160">
                  <c:v>-0.60399999999999998</c:v>
                </c:pt>
                <c:pt idx="161">
                  <c:v>-0.61199999999999999</c:v>
                </c:pt>
                <c:pt idx="162">
                  <c:v>-0.58799999999999997</c:v>
                </c:pt>
                <c:pt idx="163">
                  <c:v>-0.57199999999999995</c:v>
                </c:pt>
                <c:pt idx="164">
                  <c:v>-0.57199999999999995</c:v>
                </c:pt>
                <c:pt idx="165">
                  <c:v>-0.54800000000000004</c:v>
                </c:pt>
                <c:pt idx="166">
                  <c:v>-0.54800000000000004</c:v>
                </c:pt>
                <c:pt idx="167">
                  <c:v>-0.54</c:v>
                </c:pt>
                <c:pt idx="168">
                  <c:v>-0.51600000000000001</c:v>
                </c:pt>
                <c:pt idx="169">
                  <c:v>-0.47599999999999998</c:v>
                </c:pt>
                <c:pt idx="170">
                  <c:v>-0.46</c:v>
                </c:pt>
                <c:pt idx="171">
                  <c:v>-0.45200000000000001</c:v>
                </c:pt>
                <c:pt idx="172">
                  <c:v>-0.45200000000000001</c:v>
                </c:pt>
                <c:pt idx="173">
                  <c:v>-0.42799999999999999</c:v>
                </c:pt>
                <c:pt idx="174">
                  <c:v>-0.41199999999999998</c:v>
                </c:pt>
                <c:pt idx="175">
                  <c:v>-0.39600000000000002</c:v>
                </c:pt>
                <c:pt idx="176">
                  <c:v>-0.38</c:v>
                </c:pt>
                <c:pt idx="177">
                  <c:v>-0.34</c:v>
                </c:pt>
                <c:pt idx="178">
                  <c:v>-0.34</c:v>
                </c:pt>
                <c:pt idx="179">
                  <c:v>-0.32400000000000001</c:v>
                </c:pt>
                <c:pt idx="180">
                  <c:v>-0.29199999999999998</c:v>
                </c:pt>
                <c:pt idx="181">
                  <c:v>-0.252</c:v>
                </c:pt>
                <c:pt idx="182">
                  <c:v>-0.23599999999999999</c:v>
                </c:pt>
                <c:pt idx="183">
                  <c:v>-0.22</c:v>
                </c:pt>
                <c:pt idx="184">
                  <c:v>-0.21199999999999999</c:v>
                </c:pt>
                <c:pt idx="185">
                  <c:v>-0.20399999999999999</c:v>
                </c:pt>
                <c:pt idx="186">
                  <c:v>-0.188</c:v>
                </c:pt>
                <c:pt idx="187">
                  <c:v>-0.156</c:v>
                </c:pt>
                <c:pt idx="188">
                  <c:v>-0.14000000000000001</c:v>
                </c:pt>
                <c:pt idx="189">
                  <c:v>-0.124</c:v>
                </c:pt>
                <c:pt idx="190">
                  <c:v>-0.124</c:v>
                </c:pt>
                <c:pt idx="191">
                  <c:v>-0.124</c:v>
                </c:pt>
                <c:pt idx="192">
                  <c:v>-0.124</c:v>
                </c:pt>
                <c:pt idx="193">
                  <c:v>-9.1999999999999998E-2</c:v>
                </c:pt>
                <c:pt idx="194">
                  <c:v>-6.8000000000000005E-2</c:v>
                </c:pt>
                <c:pt idx="195">
                  <c:v>-5.1999999999999998E-2</c:v>
                </c:pt>
                <c:pt idx="196">
                  <c:v>-3.5999999999999997E-2</c:v>
                </c:pt>
                <c:pt idx="197">
                  <c:v>-2.8000000000000001E-2</c:v>
                </c:pt>
                <c:pt idx="198">
                  <c:v>1.2E-2</c:v>
                </c:pt>
                <c:pt idx="199">
                  <c:v>7.5999999999999998E-2</c:v>
                </c:pt>
                <c:pt idx="200">
                  <c:v>0.1</c:v>
                </c:pt>
                <c:pt idx="201">
                  <c:v>0.14000000000000001</c:v>
                </c:pt>
                <c:pt idx="202">
                  <c:v>0.16400000000000001</c:v>
                </c:pt>
                <c:pt idx="203">
                  <c:v>0.19600000000000001</c:v>
                </c:pt>
                <c:pt idx="204">
                  <c:v>0.22800000000000001</c:v>
                </c:pt>
                <c:pt idx="205">
                  <c:v>0.24399999999999999</c:v>
                </c:pt>
                <c:pt idx="206">
                  <c:v>0.27600000000000002</c:v>
                </c:pt>
                <c:pt idx="207">
                  <c:v>0.308</c:v>
                </c:pt>
                <c:pt idx="208">
                  <c:v>0.34</c:v>
                </c:pt>
                <c:pt idx="209">
                  <c:v>0.38</c:v>
                </c:pt>
                <c:pt idx="210">
                  <c:v>0.42</c:v>
                </c:pt>
                <c:pt idx="211">
                  <c:v>0.44400000000000001</c:v>
                </c:pt>
                <c:pt idx="212">
                  <c:v>0.436</c:v>
                </c:pt>
                <c:pt idx="213">
                  <c:v>0.436</c:v>
                </c:pt>
                <c:pt idx="214">
                  <c:v>0.44400000000000001</c:v>
                </c:pt>
                <c:pt idx="215">
                  <c:v>0.44400000000000001</c:v>
                </c:pt>
                <c:pt idx="216">
                  <c:v>0.41199999999999998</c:v>
                </c:pt>
                <c:pt idx="217">
                  <c:v>0.39600000000000002</c:v>
                </c:pt>
                <c:pt idx="218">
                  <c:v>0.38800000000000001</c:v>
                </c:pt>
                <c:pt idx="219">
                  <c:v>0.38</c:v>
                </c:pt>
                <c:pt idx="220">
                  <c:v>0.40400000000000003</c:v>
                </c:pt>
                <c:pt idx="221">
                  <c:v>0.41199999999999998</c:v>
                </c:pt>
                <c:pt idx="222">
                  <c:v>0.41199999999999998</c:v>
                </c:pt>
                <c:pt idx="223">
                  <c:v>0.39600000000000002</c:v>
                </c:pt>
                <c:pt idx="224">
                  <c:v>0.38</c:v>
                </c:pt>
                <c:pt idx="225">
                  <c:v>0.38</c:v>
                </c:pt>
                <c:pt idx="226">
                  <c:v>0.38</c:v>
                </c:pt>
                <c:pt idx="227">
                  <c:v>0.38800000000000001</c:v>
                </c:pt>
                <c:pt idx="228">
                  <c:v>0.38800000000000001</c:v>
                </c:pt>
                <c:pt idx="229">
                  <c:v>0.39600000000000002</c:v>
                </c:pt>
                <c:pt idx="230">
                  <c:v>0.41199999999999998</c:v>
                </c:pt>
                <c:pt idx="231">
                  <c:v>0.436</c:v>
                </c:pt>
                <c:pt idx="232">
                  <c:v>0.45200000000000001</c:v>
                </c:pt>
                <c:pt idx="233">
                  <c:v>0.46</c:v>
                </c:pt>
                <c:pt idx="234">
                  <c:v>0.436</c:v>
                </c:pt>
                <c:pt idx="235">
                  <c:v>0.41199999999999998</c:v>
                </c:pt>
                <c:pt idx="236">
                  <c:v>0.38800000000000001</c:v>
                </c:pt>
                <c:pt idx="237">
                  <c:v>0.39600000000000002</c:v>
                </c:pt>
                <c:pt idx="238">
                  <c:v>0.38800000000000001</c:v>
                </c:pt>
                <c:pt idx="239">
                  <c:v>0.372</c:v>
                </c:pt>
                <c:pt idx="240">
                  <c:v>0.35599999999999998</c:v>
                </c:pt>
                <c:pt idx="241">
                  <c:v>0.35599999999999998</c:v>
                </c:pt>
                <c:pt idx="242">
                  <c:v>0.34</c:v>
                </c:pt>
                <c:pt idx="243">
                  <c:v>0.308</c:v>
                </c:pt>
                <c:pt idx="244">
                  <c:v>0.3</c:v>
                </c:pt>
                <c:pt idx="245">
                  <c:v>0.308</c:v>
                </c:pt>
                <c:pt idx="246">
                  <c:v>0.29199999999999998</c:v>
                </c:pt>
                <c:pt idx="247">
                  <c:v>0.26800000000000002</c:v>
                </c:pt>
                <c:pt idx="248">
                  <c:v>0.26</c:v>
                </c:pt>
                <c:pt idx="249">
                  <c:v>0.24399999999999999</c:v>
                </c:pt>
                <c:pt idx="250">
                  <c:v>0.22800000000000001</c:v>
                </c:pt>
                <c:pt idx="251">
                  <c:v>0.20399999999999999</c:v>
                </c:pt>
                <c:pt idx="252">
                  <c:v>0.188</c:v>
                </c:pt>
                <c:pt idx="253">
                  <c:v>0.16400000000000001</c:v>
                </c:pt>
                <c:pt idx="254">
                  <c:v>0.124</c:v>
                </c:pt>
                <c:pt idx="255">
                  <c:v>8.4000000000000005E-2</c:v>
                </c:pt>
                <c:pt idx="256">
                  <c:v>7.5999999999999998E-2</c:v>
                </c:pt>
                <c:pt idx="257">
                  <c:v>5.1999999999999998E-2</c:v>
                </c:pt>
                <c:pt idx="258">
                  <c:v>0.02</c:v>
                </c:pt>
                <c:pt idx="259">
                  <c:v>-1.2E-2</c:v>
                </c:pt>
                <c:pt idx="260">
                  <c:v>-0.02</c:v>
                </c:pt>
                <c:pt idx="261">
                  <c:v>-0.02</c:v>
                </c:pt>
                <c:pt idx="262">
                  <c:v>-5.1999999999999998E-2</c:v>
                </c:pt>
                <c:pt idx="263">
                  <c:v>-0.06</c:v>
                </c:pt>
                <c:pt idx="264">
                  <c:v>-7.5999999999999998E-2</c:v>
                </c:pt>
                <c:pt idx="265">
                  <c:v>-8.4000000000000005E-2</c:v>
                </c:pt>
                <c:pt idx="266">
                  <c:v>-9.1999999999999998E-2</c:v>
                </c:pt>
                <c:pt idx="267">
                  <c:v>-8.4000000000000005E-2</c:v>
                </c:pt>
                <c:pt idx="268">
                  <c:v>-0.1</c:v>
                </c:pt>
                <c:pt idx="269">
                  <c:v>-0.11600000000000001</c:v>
                </c:pt>
                <c:pt idx="270">
                  <c:v>-0.124</c:v>
                </c:pt>
                <c:pt idx="271">
                  <c:v>-0.124</c:v>
                </c:pt>
                <c:pt idx="272">
                  <c:v>-0.11600000000000001</c:v>
                </c:pt>
                <c:pt idx="273">
                  <c:v>-0.13200000000000001</c:v>
                </c:pt>
                <c:pt idx="274">
                  <c:v>-0.14799999999999999</c:v>
                </c:pt>
                <c:pt idx="275">
                  <c:v>-0.17199999999999999</c:v>
                </c:pt>
                <c:pt idx="276">
                  <c:v>-0.20399999999999999</c:v>
                </c:pt>
                <c:pt idx="277">
                  <c:v>-0.23599999999999999</c:v>
                </c:pt>
                <c:pt idx="278">
                  <c:v>-0.27600000000000002</c:v>
                </c:pt>
                <c:pt idx="279">
                  <c:v>-0.3</c:v>
                </c:pt>
                <c:pt idx="280">
                  <c:v>-0.316</c:v>
                </c:pt>
                <c:pt idx="281">
                  <c:v>-0.34</c:v>
                </c:pt>
                <c:pt idx="282">
                  <c:v>-0.38</c:v>
                </c:pt>
                <c:pt idx="283">
                  <c:v>-0.41199999999999998</c:v>
                </c:pt>
                <c:pt idx="284">
                  <c:v>-0.436</c:v>
                </c:pt>
                <c:pt idx="285">
                  <c:v>-0.46</c:v>
                </c:pt>
                <c:pt idx="286">
                  <c:v>-0.5</c:v>
                </c:pt>
                <c:pt idx="287">
                  <c:v>-0.53200000000000003</c:v>
                </c:pt>
                <c:pt idx="288">
                  <c:v>-0.55600000000000005</c:v>
                </c:pt>
                <c:pt idx="289">
                  <c:v>-0.57199999999999995</c:v>
                </c:pt>
                <c:pt idx="290">
                  <c:v>-0.58799999999999997</c:v>
                </c:pt>
                <c:pt idx="291">
                  <c:v>-0.59599999999999997</c:v>
                </c:pt>
                <c:pt idx="292">
                  <c:v>-0.60399999999999998</c:v>
                </c:pt>
                <c:pt idx="293">
                  <c:v>-0.59599999999999997</c:v>
                </c:pt>
                <c:pt idx="294">
                  <c:v>-0.59599999999999997</c:v>
                </c:pt>
                <c:pt idx="295">
                  <c:v>-0.57999999999999996</c:v>
                </c:pt>
                <c:pt idx="296">
                  <c:v>-0.56399999999999995</c:v>
                </c:pt>
                <c:pt idx="297">
                  <c:v>-0.54800000000000004</c:v>
                </c:pt>
                <c:pt idx="298">
                  <c:v>-0.54</c:v>
                </c:pt>
                <c:pt idx="299">
                  <c:v>-0.54</c:v>
                </c:pt>
                <c:pt idx="300">
                  <c:v>-0.52400000000000002</c:v>
                </c:pt>
                <c:pt idx="301">
                  <c:v>-0.5</c:v>
                </c:pt>
                <c:pt idx="302">
                  <c:v>-0.48399999999999999</c:v>
                </c:pt>
                <c:pt idx="303">
                  <c:v>-0.46800000000000003</c:v>
                </c:pt>
                <c:pt idx="304">
                  <c:v>-0.45200000000000001</c:v>
                </c:pt>
                <c:pt idx="305">
                  <c:v>-0.42799999999999999</c:v>
                </c:pt>
                <c:pt idx="306">
                  <c:v>-0.42</c:v>
                </c:pt>
                <c:pt idx="307">
                  <c:v>-0.38800000000000001</c:v>
                </c:pt>
                <c:pt idx="308">
                  <c:v>-0.38</c:v>
                </c:pt>
                <c:pt idx="309">
                  <c:v>-0.35599999999999998</c:v>
                </c:pt>
                <c:pt idx="310">
                  <c:v>-0.34</c:v>
                </c:pt>
                <c:pt idx="311">
                  <c:v>-0.32400000000000001</c:v>
                </c:pt>
                <c:pt idx="312">
                  <c:v>-0.28399999999999997</c:v>
                </c:pt>
                <c:pt idx="313">
                  <c:v>-0.252</c:v>
                </c:pt>
                <c:pt idx="314">
                  <c:v>-0.24399999999999999</c:v>
                </c:pt>
                <c:pt idx="315">
                  <c:v>-0.22</c:v>
                </c:pt>
                <c:pt idx="316">
                  <c:v>-0.188</c:v>
                </c:pt>
                <c:pt idx="317">
                  <c:v>-0.17199999999999999</c:v>
                </c:pt>
                <c:pt idx="318">
                  <c:v>-0.16400000000000001</c:v>
                </c:pt>
                <c:pt idx="319">
                  <c:v>-0.156</c:v>
                </c:pt>
                <c:pt idx="320">
                  <c:v>-0.14799999999999999</c:v>
                </c:pt>
                <c:pt idx="321">
                  <c:v>-0.14000000000000001</c:v>
                </c:pt>
                <c:pt idx="322">
                  <c:v>-0.13200000000000001</c:v>
                </c:pt>
                <c:pt idx="323">
                  <c:v>-0.11600000000000001</c:v>
                </c:pt>
                <c:pt idx="324">
                  <c:v>-0.1</c:v>
                </c:pt>
                <c:pt idx="325">
                  <c:v>-7.5999999999999998E-2</c:v>
                </c:pt>
                <c:pt idx="326">
                  <c:v>-7.5999999999999998E-2</c:v>
                </c:pt>
                <c:pt idx="327">
                  <c:v>-0.06</c:v>
                </c:pt>
                <c:pt idx="328">
                  <c:v>-3.5999999999999997E-2</c:v>
                </c:pt>
                <c:pt idx="329">
                  <c:v>-1.2E-2</c:v>
                </c:pt>
                <c:pt idx="330">
                  <c:v>4.0000000000000001E-3</c:v>
                </c:pt>
                <c:pt idx="331">
                  <c:v>0.06</c:v>
                </c:pt>
                <c:pt idx="332">
                  <c:v>9.1999999999999998E-2</c:v>
                </c:pt>
                <c:pt idx="333">
                  <c:v>0.11600000000000001</c:v>
                </c:pt>
                <c:pt idx="334">
                  <c:v>0.156</c:v>
                </c:pt>
                <c:pt idx="335">
                  <c:v>0.19600000000000001</c:v>
                </c:pt>
                <c:pt idx="336">
                  <c:v>0.22800000000000001</c:v>
                </c:pt>
                <c:pt idx="337">
                  <c:v>0.23599999999999999</c:v>
                </c:pt>
                <c:pt idx="338">
                  <c:v>0.26800000000000002</c:v>
                </c:pt>
                <c:pt idx="339">
                  <c:v>0.33200000000000002</c:v>
                </c:pt>
                <c:pt idx="340">
                  <c:v>0.372</c:v>
                </c:pt>
                <c:pt idx="341">
                  <c:v>0.39600000000000002</c:v>
                </c:pt>
                <c:pt idx="342">
                  <c:v>0.39600000000000002</c:v>
                </c:pt>
                <c:pt idx="343">
                  <c:v>0.39600000000000002</c:v>
                </c:pt>
                <c:pt idx="344">
                  <c:v>0.40400000000000003</c:v>
                </c:pt>
                <c:pt idx="345">
                  <c:v>0.42</c:v>
                </c:pt>
                <c:pt idx="346">
                  <c:v>0.42</c:v>
                </c:pt>
                <c:pt idx="347">
                  <c:v>0.41199999999999998</c:v>
                </c:pt>
                <c:pt idx="348">
                  <c:v>0.40400000000000003</c:v>
                </c:pt>
                <c:pt idx="349">
                  <c:v>0.38800000000000001</c:v>
                </c:pt>
                <c:pt idx="350">
                  <c:v>0.372</c:v>
                </c:pt>
                <c:pt idx="351">
                  <c:v>0.40400000000000003</c:v>
                </c:pt>
                <c:pt idx="352">
                  <c:v>0.41199999999999998</c:v>
                </c:pt>
                <c:pt idx="353">
                  <c:v>0.42799999999999999</c:v>
                </c:pt>
                <c:pt idx="354">
                  <c:v>0.40400000000000003</c:v>
                </c:pt>
                <c:pt idx="355">
                  <c:v>0.39600000000000002</c:v>
                </c:pt>
                <c:pt idx="356">
                  <c:v>0.38800000000000001</c:v>
                </c:pt>
                <c:pt idx="357">
                  <c:v>0.40400000000000003</c:v>
                </c:pt>
                <c:pt idx="358">
                  <c:v>0.40400000000000003</c:v>
                </c:pt>
                <c:pt idx="359">
                  <c:v>0.42</c:v>
                </c:pt>
                <c:pt idx="360">
                  <c:v>0.41199999999999998</c:v>
                </c:pt>
                <c:pt idx="361">
                  <c:v>0.41199999999999998</c:v>
                </c:pt>
                <c:pt idx="362">
                  <c:v>0.40400000000000003</c:v>
                </c:pt>
                <c:pt idx="363">
                  <c:v>0.42</c:v>
                </c:pt>
                <c:pt idx="364">
                  <c:v>0.436</c:v>
                </c:pt>
                <c:pt idx="365">
                  <c:v>0.44400000000000001</c:v>
                </c:pt>
                <c:pt idx="366">
                  <c:v>0.45200000000000001</c:v>
                </c:pt>
                <c:pt idx="367">
                  <c:v>0.44400000000000001</c:v>
                </c:pt>
                <c:pt idx="368">
                  <c:v>0.42</c:v>
                </c:pt>
                <c:pt idx="369">
                  <c:v>0.372</c:v>
                </c:pt>
                <c:pt idx="370">
                  <c:v>0.34799999999999998</c:v>
                </c:pt>
                <c:pt idx="371">
                  <c:v>0.34</c:v>
                </c:pt>
                <c:pt idx="372">
                  <c:v>0.34799999999999998</c:v>
                </c:pt>
                <c:pt idx="373">
                  <c:v>0.34799999999999998</c:v>
                </c:pt>
                <c:pt idx="374">
                  <c:v>0.34</c:v>
                </c:pt>
                <c:pt idx="375">
                  <c:v>0.34</c:v>
                </c:pt>
                <c:pt idx="376">
                  <c:v>0.32400000000000001</c:v>
                </c:pt>
                <c:pt idx="377">
                  <c:v>0.316</c:v>
                </c:pt>
                <c:pt idx="378">
                  <c:v>0.308</c:v>
                </c:pt>
                <c:pt idx="379">
                  <c:v>0.28399999999999997</c:v>
                </c:pt>
                <c:pt idx="380">
                  <c:v>0.252</c:v>
                </c:pt>
                <c:pt idx="381">
                  <c:v>0.24399999999999999</c:v>
                </c:pt>
                <c:pt idx="382">
                  <c:v>0.21199999999999999</c:v>
                </c:pt>
                <c:pt idx="383">
                  <c:v>0.19600000000000001</c:v>
                </c:pt>
                <c:pt idx="384">
                  <c:v>0.18</c:v>
                </c:pt>
                <c:pt idx="385">
                  <c:v>0.16400000000000001</c:v>
                </c:pt>
                <c:pt idx="386">
                  <c:v>0.13200000000000001</c:v>
                </c:pt>
                <c:pt idx="387">
                  <c:v>9.1999999999999998E-2</c:v>
                </c:pt>
                <c:pt idx="388">
                  <c:v>0.06</c:v>
                </c:pt>
                <c:pt idx="389">
                  <c:v>4.3999999999999997E-2</c:v>
                </c:pt>
                <c:pt idx="390">
                  <c:v>2.8000000000000001E-2</c:v>
                </c:pt>
                <c:pt idx="391">
                  <c:v>1.2E-2</c:v>
                </c:pt>
                <c:pt idx="392">
                  <c:v>-0.02</c:v>
                </c:pt>
                <c:pt idx="393">
                  <c:v>-0.06</c:v>
                </c:pt>
                <c:pt idx="394">
                  <c:v>-9.1999999999999998E-2</c:v>
                </c:pt>
                <c:pt idx="395">
                  <c:v>-0.1</c:v>
                </c:pt>
                <c:pt idx="396">
                  <c:v>-0.11600000000000001</c:v>
                </c:pt>
                <c:pt idx="397">
                  <c:v>-0.11600000000000001</c:v>
                </c:pt>
                <c:pt idx="398">
                  <c:v>-0.13200000000000001</c:v>
                </c:pt>
                <c:pt idx="399">
                  <c:v>-0.13200000000000001</c:v>
                </c:pt>
                <c:pt idx="400">
                  <c:v>-0.13200000000000001</c:v>
                </c:pt>
                <c:pt idx="401">
                  <c:v>-0.13200000000000001</c:v>
                </c:pt>
                <c:pt idx="402">
                  <c:v>-0.11600000000000001</c:v>
                </c:pt>
                <c:pt idx="403">
                  <c:v>-0.11600000000000001</c:v>
                </c:pt>
                <c:pt idx="404">
                  <c:v>-0.124</c:v>
                </c:pt>
                <c:pt idx="405">
                  <c:v>-0.14000000000000001</c:v>
                </c:pt>
                <c:pt idx="406">
                  <c:v>-0.16400000000000001</c:v>
                </c:pt>
                <c:pt idx="407">
                  <c:v>-0.18</c:v>
                </c:pt>
                <c:pt idx="408">
                  <c:v>-0.20399999999999999</c:v>
                </c:pt>
                <c:pt idx="409">
                  <c:v>-0.22800000000000001</c:v>
                </c:pt>
                <c:pt idx="410">
                  <c:v>-0.252</c:v>
                </c:pt>
                <c:pt idx="411">
                  <c:v>-0.3</c:v>
                </c:pt>
                <c:pt idx="412">
                  <c:v>-0.33200000000000002</c:v>
                </c:pt>
                <c:pt idx="413">
                  <c:v>-0.35599999999999998</c:v>
                </c:pt>
                <c:pt idx="414">
                  <c:v>-0.38</c:v>
                </c:pt>
                <c:pt idx="415">
                  <c:v>-0.39600000000000002</c:v>
                </c:pt>
                <c:pt idx="416">
                  <c:v>-0.42</c:v>
                </c:pt>
                <c:pt idx="417">
                  <c:v>-0.45200000000000001</c:v>
                </c:pt>
                <c:pt idx="418">
                  <c:v>-0.5</c:v>
                </c:pt>
                <c:pt idx="419">
                  <c:v>-0.54</c:v>
                </c:pt>
                <c:pt idx="420">
                  <c:v>-0.57199999999999995</c:v>
                </c:pt>
                <c:pt idx="421">
                  <c:v>-0.57999999999999996</c:v>
                </c:pt>
                <c:pt idx="422">
                  <c:v>-0.59599999999999997</c:v>
                </c:pt>
                <c:pt idx="423">
                  <c:v>-0.59599999999999997</c:v>
                </c:pt>
                <c:pt idx="424">
                  <c:v>-0.59599999999999997</c:v>
                </c:pt>
                <c:pt idx="425">
                  <c:v>-0.57999999999999996</c:v>
                </c:pt>
                <c:pt idx="426">
                  <c:v>-0.57199999999999995</c:v>
                </c:pt>
                <c:pt idx="427">
                  <c:v>-0.54800000000000004</c:v>
                </c:pt>
                <c:pt idx="428">
                  <c:v>-0.55600000000000005</c:v>
                </c:pt>
                <c:pt idx="429">
                  <c:v>-0.54</c:v>
                </c:pt>
                <c:pt idx="430">
                  <c:v>-0.54800000000000004</c:v>
                </c:pt>
                <c:pt idx="431">
                  <c:v>-0.53200000000000003</c:v>
                </c:pt>
                <c:pt idx="432">
                  <c:v>-0.51600000000000001</c:v>
                </c:pt>
                <c:pt idx="433">
                  <c:v>-0.50800000000000001</c:v>
                </c:pt>
                <c:pt idx="434">
                  <c:v>-0.47599999999999998</c:v>
                </c:pt>
                <c:pt idx="435">
                  <c:v>-0.46</c:v>
                </c:pt>
                <c:pt idx="436">
                  <c:v>-0.44400000000000001</c:v>
                </c:pt>
                <c:pt idx="437">
                  <c:v>-0.42</c:v>
                </c:pt>
                <c:pt idx="438">
                  <c:v>-0.40400000000000003</c:v>
                </c:pt>
                <c:pt idx="439">
                  <c:v>-0.38800000000000001</c:v>
                </c:pt>
                <c:pt idx="440">
                  <c:v>-0.38</c:v>
                </c:pt>
                <c:pt idx="441">
                  <c:v>-0.34799999999999998</c:v>
                </c:pt>
                <c:pt idx="442">
                  <c:v>-0.32400000000000001</c:v>
                </c:pt>
                <c:pt idx="443">
                  <c:v>-0.29199999999999998</c:v>
                </c:pt>
                <c:pt idx="444">
                  <c:v>-0.27600000000000002</c:v>
                </c:pt>
                <c:pt idx="445">
                  <c:v>-0.26800000000000002</c:v>
                </c:pt>
                <c:pt idx="446">
                  <c:v>-0.252</c:v>
                </c:pt>
              </c:numCache>
            </c:numRef>
          </c:yVal>
          <c:smooth val="1"/>
        </c:ser>
        <c:ser>
          <c:idx val="1"/>
          <c:order val="1"/>
          <c:marker>
            <c:symbol val="none"/>
          </c:marker>
          <c:xVal>
            <c:numRef>
              <c:f>'112struc_37_9csv'!$A$908142:$A$908588</c:f>
              <c:numCache>
                <c:formatCode>0.000000E+00</c:formatCode>
                <c:ptCount val="447"/>
                <c:pt idx="0">
                  <c:v>1.7625200000000001E-4</c:v>
                </c:pt>
                <c:pt idx="1">
                  <c:v>1.7625219999999999E-4</c:v>
                </c:pt>
                <c:pt idx="2">
                  <c:v>1.7625240000000001E-4</c:v>
                </c:pt>
                <c:pt idx="3">
                  <c:v>1.7625259999999999E-4</c:v>
                </c:pt>
                <c:pt idx="4">
                  <c:v>1.7625280000000001E-4</c:v>
                </c:pt>
                <c:pt idx="5">
                  <c:v>1.7625299999999999E-4</c:v>
                </c:pt>
                <c:pt idx="6">
                  <c:v>1.7625320000000001E-4</c:v>
                </c:pt>
                <c:pt idx="7">
                  <c:v>1.762534E-4</c:v>
                </c:pt>
                <c:pt idx="8">
                  <c:v>1.7625360000000001E-4</c:v>
                </c:pt>
                <c:pt idx="9">
                  <c:v>1.762538E-4</c:v>
                </c:pt>
                <c:pt idx="10">
                  <c:v>1.7625400000000001E-4</c:v>
                </c:pt>
                <c:pt idx="11">
                  <c:v>1.762542E-4</c:v>
                </c:pt>
                <c:pt idx="12">
                  <c:v>1.7625440000000001E-4</c:v>
                </c:pt>
                <c:pt idx="13">
                  <c:v>1.762546E-4</c:v>
                </c:pt>
                <c:pt idx="14">
                  <c:v>1.7625480000000001E-4</c:v>
                </c:pt>
                <c:pt idx="15">
                  <c:v>1.76255E-4</c:v>
                </c:pt>
                <c:pt idx="16">
                  <c:v>1.7625520000000001E-4</c:v>
                </c:pt>
                <c:pt idx="17">
                  <c:v>1.762554E-4</c:v>
                </c:pt>
                <c:pt idx="18">
                  <c:v>1.7625559999999999E-4</c:v>
                </c:pt>
                <c:pt idx="19">
                  <c:v>1.762558E-4</c:v>
                </c:pt>
                <c:pt idx="20">
                  <c:v>1.7625599999999999E-4</c:v>
                </c:pt>
                <c:pt idx="21">
                  <c:v>1.762562E-4</c:v>
                </c:pt>
                <c:pt idx="22">
                  <c:v>1.7625639999999999E-4</c:v>
                </c:pt>
                <c:pt idx="23">
                  <c:v>1.762566E-4</c:v>
                </c:pt>
                <c:pt idx="24">
                  <c:v>1.7625679999999999E-4</c:v>
                </c:pt>
                <c:pt idx="25">
                  <c:v>1.76257E-4</c:v>
                </c:pt>
                <c:pt idx="26">
                  <c:v>1.7625719999999999E-4</c:v>
                </c:pt>
                <c:pt idx="27">
                  <c:v>1.762574E-4</c:v>
                </c:pt>
                <c:pt idx="28">
                  <c:v>1.7625759999999999E-4</c:v>
                </c:pt>
                <c:pt idx="29">
                  <c:v>1.7625780000000001E-4</c:v>
                </c:pt>
                <c:pt idx="30">
                  <c:v>1.7625799999999999E-4</c:v>
                </c:pt>
                <c:pt idx="31">
                  <c:v>1.7625820000000001E-4</c:v>
                </c:pt>
                <c:pt idx="32">
                  <c:v>1.7625839999999999E-4</c:v>
                </c:pt>
                <c:pt idx="33">
                  <c:v>1.7625860000000001E-4</c:v>
                </c:pt>
                <c:pt idx="34">
                  <c:v>1.7625879999999999E-4</c:v>
                </c:pt>
                <c:pt idx="35">
                  <c:v>1.7625900000000001E-4</c:v>
                </c:pt>
                <c:pt idx="36">
                  <c:v>1.7625919999999999E-4</c:v>
                </c:pt>
                <c:pt idx="37">
                  <c:v>1.7625940000000001E-4</c:v>
                </c:pt>
                <c:pt idx="38">
                  <c:v>1.762596E-4</c:v>
                </c:pt>
                <c:pt idx="39">
                  <c:v>1.7625980000000001E-4</c:v>
                </c:pt>
                <c:pt idx="40">
                  <c:v>1.7626E-4</c:v>
                </c:pt>
                <c:pt idx="41">
                  <c:v>1.7626020000000001E-4</c:v>
                </c:pt>
                <c:pt idx="42">
                  <c:v>1.762604E-4</c:v>
                </c:pt>
                <c:pt idx="43">
                  <c:v>1.7626060000000001E-4</c:v>
                </c:pt>
                <c:pt idx="44">
                  <c:v>1.762608E-4</c:v>
                </c:pt>
                <c:pt idx="45">
                  <c:v>1.7626100000000001E-4</c:v>
                </c:pt>
                <c:pt idx="46">
                  <c:v>1.762612E-4</c:v>
                </c:pt>
                <c:pt idx="47">
                  <c:v>1.7626140000000001E-4</c:v>
                </c:pt>
                <c:pt idx="48">
                  <c:v>1.762616E-4</c:v>
                </c:pt>
                <c:pt idx="49">
                  <c:v>1.7626179999999999E-4</c:v>
                </c:pt>
                <c:pt idx="50">
                  <c:v>1.76262E-4</c:v>
                </c:pt>
                <c:pt idx="51">
                  <c:v>1.7626219999999999E-4</c:v>
                </c:pt>
                <c:pt idx="52">
                  <c:v>1.762624E-4</c:v>
                </c:pt>
                <c:pt idx="53">
                  <c:v>1.7626259999999999E-4</c:v>
                </c:pt>
                <c:pt idx="54">
                  <c:v>1.762628E-4</c:v>
                </c:pt>
                <c:pt idx="55">
                  <c:v>1.7626299999999999E-4</c:v>
                </c:pt>
                <c:pt idx="56">
                  <c:v>1.762632E-4</c:v>
                </c:pt>
                <c:pt idx="57">
                  <c:v>1.7626339999999999E-4</c:v>
                </c:pt>
                <c:pt idx="58">
                  <c:v>1.762636E-4</c:v>
                </c:pt>
                <c:pt idx="59">
                  <c:v>1.7626379999999999E-4</c:v>
                </c:pt>
                <c:pt idx="60">
                  <c:v>1.7626400000000001E-4</c:v>
                </c:pt>
                <c:pt idx="61">
                  <c:v>1.7626419999999999E-4</c:v>
                </c:pt>
                <c:pt idx="62">
                  <c:v>1.7626440000000001E-4</c:v>
                </c:pt>
                <c:pt idx="63">
                  <c:v>1.7626459999999999E-4</c:v>
                </c:pt>
                <c:pt idx="64">
                  <c:v>1.7626480000000001E-4</c:v>
                </c:pt>
                <c:pt idx="65">
                  <c:v>1.7626499999999999E-4</c:v>
                </c:pt>
                <c:pt idx="66">
                  <c:v>1.7626520000000001E-4</c:v>
                </c:pt>
                <c:pt idx="67">
                  <c:v>1.7626539999999999E-4</c:v>
                </c:pt>
                <c:pt idx="68">
                  <c:v>1.7626560000000001E-4</c:v>
                </c:pt>
                <c:pt idx="69">
                  <c:v>1.762658E-4</c:v>
                </c:pt>
                <c:pt idx="70">
                  <c:v>1.7626600000000001E-4</c:v>
                </c:pt>
                <c:pt idx="71">
                  <c:v>1.762662E-4</c:v>
                </c:pt>
                <c:pt idx="72">
                  <c:v>1.7626640000000001E-4</c:v>
                </c:pt>
                <c:pt idx="73">
                  <c:v>1.762666E-4</c:v>
                </c:pt>
                <c:pt idx="74">
                  <c:v>1.7626680000000001E-4</c:v>
                </c:pt>
                <c:pt idx="75">
                  <c:v>1.76267E-4</c:v>
                </c:pt>
                <c:pt idx="76">
                  <c:v>1.7626720000000001E-4</c:v>
                </c:pt>
                <c:pt idx="77">
                  <c:v>1.762674E-4</c:v>
                </c:pt>
                <c:pt idx="78">
                  <c:v>1.7626760000000001E-4</c:v>
                </c:pt>
                <c:pt idx="79">
                  <c:v>1.762678E-4</c:v>
                </c:pt>
                <c:pt idx="80">
                  <c:v>1.7626799999999999E-4</c:v>
                </c:pt>
                <c:pt idx="81">
                  <c:v>1.762682E-4</c:v>
                </c:pt>
                <c:pt idx="82">
                  <c:v>1.7626839999999999E-4</c:v>
                </c:pt>
                <c:pt idx="83">
                  <c:v>1.762686E-4</c:v>
                </c:pt>
                <c:pt idx="84">
                  <c:v>1.7626879999999999E-4</c:v>
                </c:pt>
                <c:pt idx="85">
                  <c:v>1.76269E-4</c:v>
                </c:pt>
                <c:pt idx="86">
                  <c:v>1.7626919999999999E-4</c:v>
                </c:pt>
                <c:pt idx="87">
                  <c:v>1.762694E-4</c:v>
                </c:pt>
                <c:pt idx="88">
                  <c:v>1.7626959999999999E-4</c:v>
                </c:pt>
                <c:pt idx="89">
                  <c:v>1.762698E-4</c:v>
                </c:pt>
                <c:pt idx="90">
                  <c:v>1.7626999999999999E-4</c:v>
                </c:pt>
                <c:pt idx="91">
                  <c:v>1.7627020000000001E-4</c:v>
                </c:pt>
                <c:pt idx="92">
                  <c:v>1.7627039999999999E-4</c:v>
                </c:pt>
                <c:pt idx="93">
                  <c:v>1.7627060000000001E-4</c:v>
                </c:pt>
                <c:pt idx="94">
                  <c:v>1.7627079999999999E-4</c:v>
                </c:pt>
                <c:pt idx="95">
                  <c:v>1.7627100000000001E-4</c:v>
                </c:pt>
                <c:pt idx="96">
                  <c:v>1.7627119999999999E-4</c:v>
                </c:pt>
                <c:pt idx="97">
                  <c:v>1.7627140000000001E-4</c:v>
                </c:pt>
                <c:pt idx="98">
                  <c:v>1.7627159999999999E-4</c:v>
                </c:pt>
                <c:pt idx="99">
                  <c:v>1.7627180000000001E-4</c:v>
                </c:pt>
                <c:pt idx="100">
                  <c:v>1.76272E-4</c:v>
                </c:pt>
                <c:pt idx="101">
                  <c:v>1.7627220000000001E-4</c:v>
                </c:pt>
                <c:pt idx="102">
                  <c:v>1.762724E-4</c:v>
                </c:pt>
                <c:pt idx="103">
                  <c:v>1.7627260000000001E-4</c:v>
                </c:pt>
                <c:pt idx="104">
                  <c:v>1.762728E-4</c:v>
                </c:pt>
                <c:pt idx="105">
                  <c:v>1.7627300000000001E-4</c:v>
                </c:pt>
                <c:pt idx="106">
                  <c:v>1.762732E-4</c:v>
                </c:pt>
                <c:pt idx="107">
                  <c:v>1.7627340000000001E-4</c:v>
                </c:pt>
                <c:pt idx="108">
                  <c:v>1.762736E-4</c:v>
                </c:pt>
                <c:pt idx="109">
                  <c:v>1.7627380000000001E-4</c:v>
                </c:pt>
                <c:pt idx="110">
                  <c:v>1.76274E-4</c:v>
                </c:pt>
                <c:pt idx="111">
                  <c:v>1.7627419999999999E-4</c:v>
                </c:pt>
                <c:pt idx="112">
                  <c:v>1.762744E-4</c:v>
                </c:pt>
                <c:pt idx="113">
                  <c:v>1.7627459999999999E-4</c:v>
                </c:pt>
                <c:pt idx="114">
                  <c:v>1.762748E-4</c:v>
                </c:pt>
                <c:pt idx="115">
                  <c:v>1.7627499999999999E-4</c:v>
                </c:pt>
                <c:pt idx="116">
                  <c:v>1.762752E-4</c:v>
                </c:pt>
                <c:pt idx="117">
                  <c:v>1.7627539999999999E-4</c:v>
                </c:pt>
                <c:pt idx="118">
                  <c:v>1.762756E-4</c:v>
                </c:pt>
                <c:pt idx="119">
                  <c:v>1.7627579999999999E-4</c:v>
                </c:pt>
                <c:pt idx="120">
                  <c:v>1.76276E-4</c:v>
                </c:pt>
                <c:pt idx="121">
                  <c:v>1.7627619999999999E-4</c:v>
                </c:pt>
                <c:pt idx="122">
                  <c:v>1.7627640000000001E-4</c:v>
                </c:pt>
                <c:pt idx="123">
                  <c:v>1.7627659999999999E-4</c:v>
                </c:pt>
                <c:pt idx="124">
                  <c:v>1.7627680000000001E-4</c:v>
                </c:pt>
                <c:pt idx="125">
                  <c:v>1.7627699999999999E-4</c:v>
                </c:pt>
                <c:pt idx="126">
                  <c:v>1.7627720000000001E-4</c:v>
                </c:pt>
                <c:pt idx="127">
                  <c:v>1.7627739999999999E-4</c:v>
                </c:pt>
                <c:pt idx="128">
                  <c:v>1.7627760000000001E-4</c:v>
                </c:pt>
                <c:pt idx="129">
                  <c:v>1.7627779999999999E-4</c:v>
                </c:pt>
                <c:pt idx="130">
                  <c:v>1.7627800000000001E-4</c:v>
                </c:pt>
                <c:pt idx="131">
                  <c:v>1.762782E-4</c:v>
                </c:pt>
                <c:pt idx="132">
                  <c:v>1.7627840000000001E-4</c:v>
                </c:pt>
                <c:pt idx="133">
                  <c:v>1.762786E-4</c:v>
                </c:pt>
                <c:pt idx="134">
                  <c:v>1.7627880000000001E-4</c:v>
                </c:pt>
                <c:pt idx="135">
                  <c:v>1.76279E-4</c:v>
                </c:pt>
                <c:pt idx="136">
                  <c:v>1.7627920000000001E-4</c:v>
                </c:pt>
                <c:pt idx="137">
                  <c:v>1.762794E-4</c:v>
                </c:pt>
                <c:pt idx="138">
                  <c:v>1.7627960000000001E-4</c:v>
                </c:pt>
                <c:pt idx="139">
                  <c:v>1.762798E-4</c:v>
                </c:pt>
                <c:pt idx="140">
                  <c:v>1.7628000000000001E-4</c:v>
                </c:pt>
                <c:pt idx="141">
                  <c:v>1.762802E-4</c:v>
                </c:pt>
                <c:pt idx="142">
                  <c:v>1.7628039999999999E-4</c:v>
                </c:pt>
                <c:pt idx="143">
                  <c:v>1.762806E-4</c:v>
                </c:pt>
                <c:pt idx="144">
                  <c:v>1.7628079999999999E-4</c:v>
                </c:pt>
                <c:pt idx="145">
                  <c:v>1.76281E-4</c:v>
                </c:pt>
                <c:pt idx="146">
                  <c:v>1.7628119999999999E-4</c:v>
                </c:pt>
                <c:pt idx="147">
                  <c:v>1.762814E-4</c:v>
                </c:pt>
                <c:pt idx="148">
                  <c:v>1.7628159999999999E-4</c:v>
                </c:pt>
                <c:pt idx="149">
                  <c:v>1.762818E-4</c:v>
                </c:pt>
                <c:pt idx="150">
                  <c:v>1.7628199999999999E-4</c:v>
                </c:pt>
                <c:pt idx="151">
                  <c:v>1.762822E-4</c:v>
                </c:pt>
                <c:pt idx="152">
                  <c:v>1.7628239999999999E-4</c:v>
                </c:pt>
                <c:pt idx="153">
                  <c:v>1.7628260000000001E-4</c:v>
                </c:pt>
                <c:pt idx="154">
                  <c:v>1.7628279999999999E-4</c:v>
                </c:pt>
                <c:pt idx="155">
                  <c:v>1.7628300000000001E-4</c:v>
                </c:pt>
                <c:pt idx="156">
                  <c:v>1.7628319999999999E-4</c:v>
                </c:pt>
                <c:pt idx="157">
                  <c:v>1.7628340000000001E-4</c:v>
                </c:pt>
                <c:pt idx="158">
                  <c:v>1.7628359999999999E-4</c:v>
                </c:pt>
                <c:pt idx="159">
                  <c:v>1.7628380000000001E-4</c:v>
                </c:pt>
                <c:pt idx="160">
                  <c:v>1.7628399999999999E-4</c:v>
                </c:pt>
                <c:pt idx="161">
                  <c:v>1.7628420000000001E-4</c:v>
                </c:pt>
                <c:pt idx="162">
                  <c:v>1.762844E-4</c:v>
                </c:pt>
                <c:pt idx="163">
                  <c:v>1.7628460000000001E-4</c:v>
                </c:pt>
                <c:pt idx="164">
                  <c:v>1.762848E-4</c:v>
                </c:pt>
                <c:pt idx="165">
                  <c:v>1.7628500000000001E-4</c:v>
                </c:pt>
                <c:pt idx="166">
                  <c:v>1.762852E-4</c:v>
                </c:pt>
                <c:pt idx="167">
                  <c:v>1.7628540000000001E-4</c:v>
                </c:pt>
                <c:pt idx="168">
                  <c:v>1.762856E-4</c:v>
                </c:pt>
                <c:pt idx="169">
                  <c:v>1.7628580000000001E-4</c:v>
                </c:pt>
                <c:pt idx="170">
                  <c:v>1.76286E-4</c:v>
                </c:pt>
                <c:pt idx="171">
                  <c:v>1.7628620000000001E-4</c:v>
                </c:pt>
                <c:pt idx="172">
                  <c:v>1.762864E-4</c:v>
                </c:pt>
                <c:pt idx="173">
                  <c:v>1.7628659999999999E-4</c:v>
                </c:pt>
                <c:pt idx="174">
                  <c:v>1.762868E-4</c:v>
                </c:pt>
                <c:pt idx="175">
                  <c:v>1.7628699999999999E-4</c:v>
                </c:pt>
                <c:pt idx="176">
                  <c:v>1.762872E-4</c:v>
                </c:pt>
                <c:pt idx="177">
                  <c:v>1.7628739999999999E-4</c:v>
                </c:pt>
                <c:pt idx="178">
                  <c:v>1.762876E-4</c:v>
                </c:pt>
                <c:pt idx="179">
                  <c:v>1.7628779999999999E-4</c:v>
                </c:pt>
                <c:pt idx="180">
                  <c:v>1.76288E-4</c:v>
                </c:pt>
                <c:pt idx="181">
                  <c:v>1.7628819999999999E-4</c:v>
                </c:pt>
                <c:pt idx="182">
                  <c:v>1.762884E-4</c:v>
                </c:pt>
                <c:pt idx="183">
                  <c:v>1.7628859999999999E-4</c:v>
                </c:pt>
                <c:pt idx="184">
                  <c:v>1.7628880000000001E-4</c:v>
                </c:pt>
                <c:pt idx="185">
                  <c:v>1.7628899999999999E-4</c:v>
                </c:pt>
                <c:pt idx="186">
                  <c:v>1.7628920000000001E-4</c:v>
                </c:pt>
                <c:pt idx="187">
                  <c:v>1.7628939999999999E-4</c:v>
                </c:pt>
                <c:pt idx="188">
                  <c:v>1.7628960000000001E-4</c:v>
                </c:pt>
                <c:pt idx="189">
                  <c:v>1.7628979999999999E-4</c:v>
                </c:pt>
                <c:pt idx="190">
                  <c:v>1.7629000000000001E-4</c:v>
                </c:pt>
                <c:pt idx="191">
                  <c:v>1.7629019999999999E-4</c:v>
                </c:pt>
                <c:pt idx="192">
                  <c:v>1.7629040000000001E-4</c:v>
                </c:pt>
                <c:pt idx="193">
                  <c:v>1.762906E-4</c:v>
                </c:pt>
                <c:pt idx="194">
                  <c:v>1.7629080000000001E-4</c:v>
                </c:pt>
                <c:pt idx="195">
                  <c:v>1.76291E-4</c:v>
                </c:pt>
                <c:pt idx="196">
                  <c:v>1.7629120000000001E-4</c:v>
                </c:pt>
                <c:pt idx="197">
                  <c:v>1.762914E-4</c:v>
                </c:pt>
                <c:pt idx="198">
                  <c:v>1.7629160000000001E-4</c:v>
                </c:pt>
                <c:pt idx="199">
                  <c:v>1.762918E-4</c:v>
                </c:pt>
                <c:pt idx="200">
                  <c:v>1.7629200000000001E-4</c:v>
                </c:pt>
                <c:pt idx="201">
                  <c:v>1.762922E-4</c:v>
                </c:pt>
                <c:pt idx="202">
                  <c:v>1.7629240000000001E-4</c:v>
                </c:pt>
                <c:pt idx="203">
                  <c:v>1.762926E-4</c:v>
                </c:pt>
                <c:pt idx="204">
                  <c:v>1.7629279999999999E-4</c:v>
                </c:pt>
                <c:pt idx="205">
                  <c:v>1.76293E-4</c:v>
                </c:pt>
                <c:pt idx="206">
                  <c:v>1.7629319999999999E-4</c:v>
                </c:pt>
                <c:pt idx="207">
                  <c:v>1.762934E-4</c:v>
                </c:pt>
                <c:pt idx="208">
                  <c:v>1.7629359999999999E-4</c:v>
                </c:pt>
                <c:pt idx="209">
                  <c:v>1.762938E-4</c:v>
                </c:pt>
                <c:pt idx="210">
                  <c:v>1.7629399999999999E-4</c:v>
                </c:pt>
                <c:pt idx="211">
                  <c:v>1.762942E-4</c:v>
                </c:pt>
                <c:pt idx="212">
                  <c:v>1.7629439999999999E-4</c:v>
                </c:pt>
                <c:pt idx="213">
                  <c:v>1.762946E-4</c:v>
                </c:pt>
                <c:pt idx="214">
                  <c:v>1.7629479999999999E-4</c:v>
                </c:pt>
                <c:pt idx="215">
                  <c:v>1.7629500000000001E-4</c:v>
                </c:pt>
                <c:pt idx="216">
                  <c:v>1.7629519999999999E-4</c:v>
                </c:pt>
                <c:pt idx="217">
                  <c:v>1.7629540000000001E-4</c:v>
                </c:pt>
                <c:pt idx="218">
                  <c:v>1.7629559999999999E-4</c:v>
                </c:pt>
                <c:pt idx="219">
                  <c:v>1.7629580000000001E-4</c:v>
                </c:pt>
                <c:pt idx="220">
                  <c:v>1.7629599999999999E-4</c:v>
                </c:pt>
                <c:pt idx="221">
                  <c:v>1.7629620000000001E-4</c:v>
                </c:pt>
                <c:pt idx="222">
                  <c:v>1.7629639999999999E-4</c:v>
                </c:pt>
                <c:pt idx="223">
                  <c:v>1.7629660000000001E-4</c:v>
                </c:pt>
                <c:pt idx="224">
                  <c:v>1.762968E-4</c:v>
                </c:pt>
                <c:pt idx="225">
                  <c:v>1.7629700000000001E-4</c:v>
                </c:pt>
                <c:pt idx="226">
                  <c:v>1.762972E-4</c:v>
                </c:pt>
                <c:pt idx="227">
                  <c:v>1.7629740000000001E-4</c:v>
                </c:pt>
                <c:pt idx="228">
                  <c:v>1.762976E-4</c:v>
                </c:pt>
                <c:pt idx="229">
                  <c:v>1.7629780000000001E-4</c:v>
                </c:pt>
                <c:pt idx="230">
                  <c:v>1.76298E-4</c:v>
                </c:pt>
                <c:pt idx="231">
                  <c:v>1.7629820000000001E-4</c:v>
                </c:pt>
                <c:pt idx="232">
                  <c:v>1.762984E-4</c:v>
                </c:pt>
                <c:pt idx="233">
                  <c:v>1.7629860000000001E-4</c:v>
                </c:pt>
                <c:pt idx="234">
                  <c:v>1.762988E-4</c:v>
                </c:pt>
                <c:pt idx="235">
                  <c:v>1.7629899999999999E-4</c:v>
                </c:pt>
                <c:pt idx="236">
                  <c:v>1.762992E-4</c:v>
                </c:pt>
                <c:pt idx="237">
                  <c:v>1.7629939999999999E-4</c:v>
                </c:pt>
                <c:pt idx="238">
                  <c:v>1.762996E-4</c:v>
                </c:pt>
                <c:pt idx="239">
                  <c:v>1.7629979999999999E-4</c:v>
                </c:pt>
                <c:pt idx="240">
                  <c:v>1.763E-4</c:v>
                </c:pt>
                <c:pt idx="241">
                  <c:v>1.7630019999999999E-4</c:v>
                </c:pt>
                <c:pt idx="242">
                  <c:v>1.763004E-4</c:v>
                </c:pt>
                <c:pt idx="243">
                  <c:v>1.7630059999999999E-4</c:v>
                </c:pt>
                <c:pt idx="244">
                  <c:v>1.763008E-4</c:v>
                </c:pt>
                <c:pt idx="245">
                  <c:v>1.7630099999999999E-4</c:v>
                </c:pt>
                <c:pt idx="246">
                  <c:v>1.7630120000000001E-4</c:v>
                </c:pt>
                <c:pt idx="247">
                  <c:v>1.7630139999999999E-4</c:v>
                </c:pt>
                <c:pt idx="248">
                  <c:v>1.7630160000000001E-4</c:v>
                </c:pt>
                <c:pt idx="249">
                  <c:v>1.7630179999999999E-4</c:v>
                </c:pt>
                <c:pt idx="250">
                  <c:v>1.7630200000000001E-4</c:v>
                </c:pt>
                <c:pt idx="251">
                  <c:v>1.7630219999999999E-4</c:v>
                </c:pt>
                <c:pt idx="252">
                  <c:v>1.7630240000000001E-4</c:v>
                </c:pt>
                <c:pt idx="253">
                  <c:v>1.7630259999999999E-4</c:v>
                </c:pt>
                <c:pt idx="254">
                  <c:v>1.7630280000000001E-4</c:v>
                </c:pt>
                <c:pt idx="255">
                  <c:v>1.76303E-4</c:v>
                </c:pt>
                <c:pt idx="256">
                  <c:v>1.7630320000000001E-4</c:v>
                </c:pt>
                <c:pt idx="257">
                  <c:v>1.763034E-4</c:v>
                </c:pt>
                <c:pt idx="258">
                  <c:v>1.7630360000000001E-4</c:v>
                </c:pt>
                <c:pt idx="259">
                  <c:v>1.763038E-4</c:v>
                </c:pt>
                <c:pt idx="260">
                  <c:v>1.7630400000000001E-4</c:v>
                </c:pt>
                <c:pt idx="261">
                  <c:v>1.763042E-4</c:v>
                </c:pt>
                <c:pt idx="262">
                  <c:v>1.7630440000000001E-4</c:v>
                </c:pt>
                <c:pt idx="263">
                  <c:v>1.763046E-4</c:v>
                </c:pt>
                <c:pt idx="264">
                  <c:v>1.7630480000000001E-4</c:v>
                </c:pt>
                <c:pt idx="265">
                  <c:v>1.76305E-4</c:v>
                </c:pt>
                <c:pt idx="266">
                  <c:v>1.7630519999999999E-4</c:v>
                </c:pt>
                <c:pt idx="267">
                  <c:v>1.763054E-4</c:v>
                </c:pt>
                <c:pt idx="268">
                  <c:v>1.7630559999999999E-4</c:v>
                </c:pt>
                <c:pt idx="269">
                  <c:v>1.763058E-4</c:v>
                </c:pt>
                <c:pt idx="270">
                  <c:v>1.7630599999999999E-4</c:v>
                </c:pt>
                <c:pt idx="271">
                  <c:v>1.763062E-4</c:v>
                </c:pt>
                <c:pt idx="272">
                  <c:v>1.7630639999999999E-4</c:v>
                </c:pt>
                <c:pt idx="273">
                  <c:v>1.763066E-4</c:v>
                </c:pt>
                <c:pt idx="274">
                  <c:v>1.7630679999999999E-4</c:v>
                </c:pt>
                <c:pt idx="275">
                  <c:v>1.76307E-4</c:v>
                </c:pt>
                <c:pt idx="276">
                  <c:v>1.7630719999999999E-4</c:v>
                </c:pt>
                <c:pt idx="277">
                  <c:v>1.7630740000000001E-4</c:v>
                </c:pt>
                <c:pt idx="278">
                  <c:v>1.7630759999999999E-4</c:v>
                </c:pt>
                <c:pt idx="279">
                  <c:v>1.7630780000000001E-4</c:v>
                </c:pt>
                <c:pt idx="280">
                  <c:v>1.7630799999999999E-4</c:v>
                </c:pt>
                <c:pt idx="281">
                  <c:v>1.7630820000000001E-4</c:v>
                </c:pt>
                <c:pt idx="282">
                  <c:v>1.7630839999999999E-4</c:v>
                </c:pt>
                <c:pt idx="283">
                  <c:v>1.7630860000000001E-4</c:v>
                </c:pt>
                <c:pt idx="284">
                  <c:v>1.7630879999999999E-4</c:v>
                </c:pt>
                <c:pt idx="285">
                  <c:v>1.7630900000000001E-4</c:v>
                </c:pt>
                <c:pt idx="286">
                  <c:v>1.763092E-4</c:v>
                </c:pt>
                <c:pt idx="287">
                  <c:v>1.7630940000000001E-4</c:v>
                </c:pt>
                <c:pt idx="288">
                  <c:v>1.763096E-4</c:v>
                </c:pt>
                <c:pt idx="289">
                  <c:v>1.7630980000000001E-4</c:v>
                </c:pt>
                <c:pt idx="290">
                  <c:v>1.7631E-4</c:v>
                </c:pt>
                <c:pt idx="291">
                  <c:v>1.7631020000000001E-4</c:v>
                </c:pt>
                <c:pt idx="292">
                  <c:v>1.763104E-4</c:v>
                </c:pt>
                <c:pt idx="293">
                  <c:v>1.7631060000000001E-4</c:v>
                </c:pt>
                <c:pt idx="294">
                  <c:v>1.763108E-4</c:v>
                </c:pt>
                <c:pt idx="295">
                  <c:v>1.7631100000000001E-4</c:v>
                </c:pt>
                <c:pt idx="296">
                  <c:v>1.763112E-4</c:v>
                </c:pt>
                <c:pt idx="297">
                  <c:v>1.7631139999999999E-4</c:v>
                </c:pt>
                <c:pt idx="298">
                  <c:v>1.763116E-4</c:v>
                </c:pt>
                <c:pt idx="299">
                  <c:v>1.7631179999999999E-4</c:v>
                </c:pt>
                <c:pt idx="300">
                  <c:v>1.76312E-4</c:v>
                </c:pt>
                <c:pt idx="301">
                  <c:v>1.7631219999999999E-4</c:v>
                </c:pt>
                <c:pt idx="302">
                  <c:v>1.763124E-4</c:v>
                </c:pt>
                <c:pt idx="303">
                  <c:v>1.7631259999999999E-4</c:v>
                </c:pt>
                <c:pt idx="304">
                  <c:v>1.763128E-4</c:v>
                </c:pt>
                <c:pt idx="305">
                  <c:v>1.7631299999999999E-4</c:v>
                </c:pt>
                <c:pt idx="306">
                  <c:v>1.763132E-4</c:v>
                </c:pt>
                <c:pt idx="307">
                  <c:v>1.7631339999999999E-4</c:v>
                </c:pt>
                <c:pt idx="308">
                  <c:v>1.7631360000000001E-4</c:v>
                </c:pt>
                <c:pt idx="309">
                  <c:v>1.7631379999999999E-4</c:v>
                </c:pt>
                <c:pt idx="310">
                  <c:v>1.7631400000000001E-4</c:v>
                </c:pt>
                <c:pt idx="311">
                  <c:v>1.7631419999999999E-4</c:v>
                </c:pt>
                <c:pt idx="312">
                  <c:v>1.7631440000000001E-4</c:v>
                </c:pt>
                <c:pt idx="313">
                  <c:v>1.7631459999999999E-4</c:v>
                </c:pt>
                <c:pt idx="314">
                  <c:v>1.7631480000000001E-4</c:v>
                </c:pt>
                <c:pt idx="315">
                  <c:v>1.7631499999999999E-4</c:v>
                </c:pt>
                <c:pt idx="316">
                  <c:v>1.7631520000000001E-4</c:v>
                </c:pt>
                <c:pt idx="317">
                  <c:v>1.763154E-4</c:v>
                </c:pt>
                <c:pt idx="318">
                  <c:v>1.7631560000000001E-4</c:v>
                </c:pt>
                <c:pt idx="319">
                  <c:v>1.763158E-4</c:v>
                </c:pt>
                <c:pt idx="320">
                  <c:v>1.7631600000000001E-4</c:v>
                </c:pt>
                <c:pt idx="321">
                  <c:v>1.763162E-4</c:v>
                </c:pt>
                <c:pt idx="322">
                  <c:v>1.7631640000000001E-4</c:v>
                </c:pt>
                <c:pt idx="323">
                  <c:v>1.763166E-4</c:v>
                </c:pt>
                <c:pt idx="324">
                  <c:v>1.7631680000000001E-4</c:v>
                </c:pt>
                <c:pt idx="325">
                  <c:v>1.76317E-4</c:v>
                </c:pt>
                <c:pt idx="326">
                  <c:v>1.7631720000000001E-4</c:v>
                </c:pt>
                <c:pt idx="327">
                  <c:v>1.763174E-4</c:v>
                </c:pt>
                <c:pt idx="328">
                  <c:v>1.7631759999999999E-4</c:v>
                </c:pt>
                <c:pt idx="329">
                  <c:v>1.763178E-4</c:v>
                </c:pt>
                <c:pt idx="330">
                  <c:v>1.7631799999999999E-4</c:v>
                </c:pt>
                <c:pt idx="331">
                  <c:v>1.763182E-4</c:v>
                </c:pt>
                <c:pt idx="332">
                  <c:v>1.7631839999999999E-4</c:v>
                </c:pt>
                <c:pt idx="333">
                  <c:v>1.763186E-4</c:v>
                </c:pt>
                <c:pt idx="334">
                  <c:v>1.7631879999999999E-4</c:v>
                </c:pt>
                <c:pt idx="335">
                  <c:v>1.76319E-4</c:v>
                </c:pt>
                <c:pt idx="336">
                  <c:v>1.7631919999999999E-4</c:v>
                </c:pt>
                <c:pt idx="337">
                  <c:v>1.763194E-4</c:v>
                </c:pt>
                <c:pt idx="338">
                  <c:v>1.7631959999999999E-4</c:v>
                </c:pt>
                <c:pt idx="339">
                  <c:v>1.7631980000000001E-4</c:v>
                </c:pt>
                <c:pt idx="340">
                  <c:v>1.7631999999999999E-4</c:v>
                </c:pt>
                <c:pt idx="341">
                  <c:v>1.7632020000000001E-4</c:v>
                </c:pt>
                <c:pt idx="342">
                  <c:v>1.7632039999999999E-4</c:v>
                </c:pt>
                <c:pt idx="343">
                  <c:v>1.7632060000000001E-4</c:v>
                </c:pt>
                <c:pt idx="344">
                  <c:v>1.7632079999999999E-4</c:v>
                </c:pt>
                <c:pt idx="345">
                  <c:v>1.7632100000000001E-4</c:v>
                </c:pt>
                <c:pt idx="346">
                  <c:v>1.7632119999999999E-4</c:v>
                </c:pt>
                <c:pt idx="347">
                  <c:v>1.7632140000000001E-4</c:v>
                </c:pt>
                <c:pt idx="348">
                  <c:v>1.763216E-4</c:v>
                </c:pt>
                <c:pt idx="349">
                  <c:v>1.7632180000000001E-4</c:v>
                </c:pt>
                <c:pt idx="350">
                  <c:v>1.76322E-4</c:v>
                </c:pt>
                <c:pt idx="351">
                  <c:v>1.7632220000000001E-4</c:v>
                </c:pt>
                <c:pt idx="352">
                  <c:v>1.763224E-4</c:v>
                </c:pt>
                <c:pt idx="353">
                  <c:v>1.7632260000000001E-4</c:v>
                </c:pt>
                <c:pt idx="354">
                  <c:v>1.763228E-4</c:v>
                </c:pt>
                <c:pt idx="355">
                  <c:v>1.7632300000000001E-4</c:v>
                </c:pt>
                <c:pt idx="356">
                  <c:v>1.763232E-4</c:v>
                </c:pt>
                <c:pt idx="357">
                  <c:v>1.7632340000000001E-4</c:v>
                </c:pt>
                <c:pt idx="358">
                  <c:v>1.763236E-4</c:v>
                </c:pt>
                <c:pt idx="359">
                  <c:v>1.7632379999999999E-4</c:v>
                </c:pt>
                <c:pt idx="360">
                  <c:v>1.76324E-4</c:v>
                </c:pt>
                <c:pt idx="361">
                  <c:v>1.7632419999999999E-4</c:v>
                </c:pt>
                <c:pt idx="362">
                  <c:v>1.763244E-4</c:v>
                </c:pt>
                <c:pt idx="363">
                  <c:v>1.7632459999999999E-4</c:v>
                </c:pt>
                <c:pt idx="364">
                  <c:v>1.763248E-4</c:v>
                </c:pt>
                <c:pt idx="365">
                  <c:v>1.7632499999999999E-4</c:v>
                </c:pt>
                <c:pt idx="366">
                  <c:v>1.763252E-4</c:v>
                </c:pt>
                <c:pt idx="367">
                  <c:v>1.7632539999999999E-4</c:v>
                </c:pt>
                <c:pt idx="368">
                  <c:v>1.763256E-4</c:v>
                </c:pt>
                <c:pt idx="369">
                  <c:v>1.7632579999999999E-4</c:v>
                </c:pt>
                <c:pt idx="370">
                  <c:v>1.7632600000000001E-4</c:v>
                </c:pt>
                <c:pt idx="371">
                  <c:v>1.7632619999999999E-4</c:v>
                </c:pt>
                <c:pt idx="372">
                  <c:v>1.7632640000000001E-4</c:v>
                </c:pt>
                <c:pt idx="373">
                  <c:v>1.7632659999999999E-4</c:v>
                </c:pt>
                <c:pt idx="374">
                  <c:v>1.7632680000000001E-4</c:v>
                </c:pt>
                <c:pt idx="375">
                  <c:v>1.7632699999999999E-4</c:v>
                </c:pt>
                <c:pt idx="376">
                  <c:v>1.7632720000000001E-4</c:v>
                </c:pt>
                <c:pt idx="377">
                  <c:v>1.763274E-4</c:v>
                </c:pt>
                <c:pt idx="378">
                  <c:v>1.7632760000000001E-4</c:v>
                </c:pt>
                <c:pt idx="379">
                  <c:v>1.763278E-4</c:v>
                </c:pt>
                <c:pt idx="380">
                  <c:v>1.7632800000000001E-4</c:v>
                </c:pt>
                <c:pt idx="381">
                  <c:v>1.763282E-4</c:v>
                </c:pt>
                <c:pt idx="382">
                  <c:v>1.7632840000000001E-4</c:v>
                </c:pt>
                <c:pt idx="383">
                  <c:v>1.763286E-4</c:v>
                </c:pt>
                <c:pt idx="384">
                  <c:v>1.7632880000000001E-4</c:v>
                </c:pt>
                <c:pt idx="385">
                  <c:v>1.76329E-4</c:v>
                </c:pt>
                <c:pt idx="386">
                  <c:v>1.7632920000000001E-4</c:v>
                </c:pt>
                <c:pt idx="387">
                  <c:v>1.763294E-4</c:v>
                </c:pt>
                <c:pt idx="388">
                  <c:v>1.7632960000000001E-4</c:v>
                </c:pt>
                <c:pt idx="389">
                  <c:v>1.763298E-4</c:v>
                </c:pt>
                <c:pt idx="390">
                  <c:v>1.7632999999999999E-4</c:v>
                </c:pt>
                <c:pt idx="391">
                  <c:v>1.763302E-4</c:v>
                </c:pt>
                <c:pt idx="392">
                  <c:v>1.7633039999999999E-4</c:v>
                </c:pt>
                <c:pt idx="393">
                  <c:v>1.763306E-4</c:v>
                </c:pt>
                <c:pt idx="394">
                  <c:v>1.7633079999999999E-4</c:v>
                </c:pt>
                <c:pt idx="395">
                  <c:v>1.76331E-4</c:v>
                </c:pt>
                <c:pt idx="396">
                  <c:v>1.7633119999999999E-4</c:v>
                </c:pt>
                <c:pt idx="397">
                  <c:v>1.763314E-4</c:v>
                </c:pt>
                <c:pt idx="398">
                  <c:v>1.7633159999999999E-4</c:v>
                </c:pt>
                <c:pt idx="399">
                  <c:v>1.763318E-4</c:v>
                </c:pt>
                <c:pt idx="400">
                  <c:v>1.7633199999999999E-4</c:v>
                </c:pt>
                <c:pt idx="401">
                  <c:v>1.7633220000000001E-4</c:v>
                </c:pt>
                <c:pt idx="402">
                  <c:v>1.7633239999999999E-4</c:v>
                </c:pt>
                <c:pt idx="403">
                  <c:v>1.7633260000000001E-4</c:v>
                </c:pt>
                <c:pt idx="404">
                  <c:v>1.7633279999999999E-4</c:v>
                </c:pt>
                <c:pt idx="405">
                  <c:v>1.7633300000000001E-4</c:v>
                </c:pt>
                <c:pt idx="406">
                  <c:v>1.7633319999999999E-4</c:v>
                </c:pt>
                <c:pt idx="407">
                  <c:v>1.7633340000000001E-4</c:v>
                </c:pt>
                <c:pt idx="408">
                  <c:v>1.763336E-4</c:v>
                </c:pt>
                <c:pt idx="409">
                  <c:v>1.7633380000000001E-4</c:v>
                </c:pt>
                <c:pt idx="410">
                  <c:v>1.76334E-4</c:v>
                </c:pt>
                <c:pt idx="411">
                  <c:v>1.7633420000000001E-4</c:v>
                </c:pt>
                <c:pt idx="412">
                  <c:v>1.763344E-4</c:v>
                </c:pt>
                <c:pt idx="413">
                  <c:v>1.7633460000000001E-4</c:v>
                </c:pt>
                <c:pt idx="414">
                  <c:v>1.763348E-4</c:v>
                </c:pt>
                <c:pt idx="415">
                  <c:v>1.7633500000000001E-4</c:v>
                </c:pt>
                <c:pt idx="416">
                  <c:v>1.763352E-4</c:v>
                </c:pt>
                <c:pt idx="417">
                  <c:v>1.7633540000000001E-4</c:v>
                </c:pt>
                <c:pt idx="418">
                  <c:v>1.763356E-4</c:v>
                </c:pt>
                <c:pt idx="419">
                  <c:v>1.7633580000000001E-4</c:v>
                </c:pt>
                <c:pt idx="420">
                  <c:v>1.76336E-4</c:v>
                </c:pt>
                <c:pt idx="421">
                  <c:v>1.7633619999999999E-4</c:v>
                </c:pt>
                <c:pt idx="422">
                  <c:v>1.763364E-4</c:v>
                </c:pt>
                <c:pt idx="423">
                  <c:v>1.7633659999999999E-4</c:v>
                </c:pt>
                <c:pt idx="424">
                  <c:v>1.763368E-4</c:v>
                </c:pt>
                <c:pt idx="425">
                  <c:v>1.7633699999999999E-4</c:v>
                </c:pt>
                <c:pt idx="426">
                  <c:v>1.763372E-4</c:v>
                </c:pt>
                <c:pt idx="427">
                  <c:v>1.7633739999999999E-4</c:v>
                </c:pt>
                <c:pt idx="428">
                  <c:v>1.763376E-4</c:v>
                </c:pt>
                <c:pt idx="429">
                  <c:v>1.7633779999999999E-4</c:v>
                </c:pt>
                <c:pt idx="430">
                  <c:v>1.76338E-4</c:v>
                </c:pt>
                <c:pt idx="431">
                  <c:v>1.7633819999999999E-4</c:v>
                </c:pt>
                <c:pt idx="432">
                  <c:v>1.7633840000000001E-4</c:v>
                </c:pt>
                <c:pt idx="433">
                  <c:v>1.7633859999999999E-4</c:v>
                </c:pt>
                <c:pt idx="434">
                  <c:v>1.7633880000000001E-4</c:v>
                </c:pt>
                <c:pt idx="435">
                  <c:v>1.7633899999999999E-4</c:v>
                </c:pt>
                <c:pt idx="436">
                  <c:v>1.7633920000000001E-4</c:v>
                </c:pt>
                <c:pt idx="437">
                  <c:v>1.7633939999999999E-4</c:v>
                </c:pt>
                <c:pt idx="438">
                  <c:v>1.7633960000000001E-4</c:v>
                </c:pt>
                <c:pt idx="439">
                  <c:v>1.763398E-4</c:v>
                </c:pt>
                <c:pt idx="440">
                  <c:v>1.7634000000000001E-4</c:v>
                </c:pt>
                <c:pt idx="441">
                  <c:v>1.763402E-4</c:v>
                </c:pt>
                <c:pt idx="442">
                  <c:v>1.7634040000000001E-4</c:v>
                </c:pt>
                <c:pt idx="443">
                  <c:v>1.763406E-4</c:v>
                </c:pt>
                <c:pt idx="444">
                  <c:v>1.7634080000000001E-4</c:v>
                </c:pt>
                <c:pt idx="445">
                  <c:v>1.76341E-4</c:v>
                </c:pt>
                <c:pt idx="446">
                  <c:v>1.7634120000000001E-4</c:v>
                </c:pt>
              </c:numCache>
            </c:numRef>
          </c:xVal>
          <c:yVal>
            <c:numRef>
              <c:f>'112struc_37_9csv'!$C$908142:$C$908588</c:f>
              <c:numCache>
                <c:formatCode>General</c:formatCode>
                <c:ptCount val="447"/>
                <c:pt idx="0">
                  <c:v>-0.06</c:v>
                </c:pt>
                <c:pt idx="1">
                  <c:v>-0.1</c:v>
                </c:pt>
                <c:pt idx="2">
                  <c:v>-0.18</c:v>
                </c:pt>
                <c:pt idx="3">
                  <c:v>-0.18</c:v>
                </c:pt>
                <c:pt idx="4">
                  <c:v>-0.2</c:v>
                </c:pt>
                <c:pt idx="5">
                  <c:v>-0.18</c:v>
                </c:pt>
                <c:pt idx="6">
                  <c:v>-0.12</c:v>
                </c:pt>
                <c:pt idx="7">
                  <c:v>-0.1</c:v>
                </c:pt>
                <c:pt idx="8">
                  <c:v>-0.1</c:v>
                </c:pt>
                <c:pt idx="9">
                  <c:v>-0.12</c:v>
                </c:pt>
                <c:pt idx="10">
                  <c:v>-0.18</c:v>
                </c:pt>
                <c:pt idx="11">
                  <c:v>-0.22</c:v>
                </c:pt>
                <c:pt idx="12">
                  <c:v>-0.26</c:v>
                </c:pt>
                <c:pt idx="13">
                  <c:v>-0.24</c:v>
                </c:pt>
                <c:pt idx="14">
                  <c:v>-0.22</c:v>
                </c:pt>
                <c:pt idx="15">
                  <c:v>-0.28000000000000003</c:v>
                </c:pt>
                <c:pt idx="16">
                  <c:v>-0.38</c:v>
                </c:pt>
                <c:pt idx="17">
                  <c:v>-0.44</c:v>
                </c:pt>
                <c:pt idx="18">
                  <c:v>-0.48</c:v>
                </c:pt>
                <c:pt idx="19">
                  <c:v>-0.54</c:v>
                </c:pt>
                <c:pt idx="20">
                  <c:v>-0.62</c:v>
                </c:pt>
                <c:pt idx="21">
                  <c:v>-0.68</c:v>
                </c:pt>
                <c:pt idx="22">
                  <c:v>-0.76</c:v>
                </c:pt>
                <c:pt idx="23">
                  <c:v>-0.82</c:v>
                </c:pt>
                <c:pt idx="24">
                  <c:v>-0.88</c:v>
                </c:pt>
                <c:pt idx="25">
                  <c:v>-0.9</c:v>
                </c:pt>
                <c:pt idx="26">
                  <c:v>-0.9</c:v>
                </c:pt>
                <c:pt idx="27">
                  <c:v>-0.94</c:v>
                </c:pt>
                <c:pt idx="28">
                  <c:v>-1</c:v>
                </c:pt>
                <c:pt idx="29">
                  <c:v>-1</c:v>
                </c:pt>
                <c:pt idx="30">
                  <c:v>-1</c:v>
                </c:pt>
                <c:pt idx="31">
                  <c:v>-0.96</c:v>
                </c:pt>
                <c:pt idx="32">
                  <c:v>-0.92</c:v>
                </c:pt>
                <c:pt idx="33">
                  <c:v>-0.92</c:v>
                </c:pt>
                <c:pt idx="34">
                  <c:v>-0.94</c:v>
                </c:pt>
                <c:pt idx="35">
                  <c:v>-0.96</c:v>
                </c:pt>
                <c:pt idx="36">
                  <c:v>-0.96</c:v>
                </c:pt>
                <c:pt idx="37">
                  <c:v>-0.9</c:v>
                </c:pt>
                <c:pt idx="38">
                  <c:v>-0.86</c:v>
                </c:pt>
                <c:pt idx="39">
                  <c:v>-0.82</c:v>
                </c:pt>
                <c:pt idx="40">
                  <c:v>-0.82</c:v>
                </c:pt>
                <c:pt idx="41">
                  <c:v>-0.8</c:v>
                </c:pt>
                <c:pt idx="42">
                  <c:v>-0.82</c:v>
                </c:pt>
                <c:pt idx="43">
                  <c:v>-0.78</c:v>
                </c:pt>
                <c:pt idx="44">
                  <c:v>-0.72</c:v>
                </c:pt>
                <c:pt idx="45">
                  <c:v>-0.7</c:v>
                </c:pt>
                <c:pt idx="46">
                  <c:v>-0.7</c:v>
                </c:pt>
                <c:pt idx="47">
                  <c:v>-0.66</c:v>
                </c:pt>
                <c:pt idx="48">
                  <c:v>-0.62</c:v>
                </c:pt>
                <c:pt idx="49">
                  <c:v>-0.56000000000000005</c:v>
                </c:pt>
                <c:pt idx="50">
                  <c:v>-0.52</c:v>
                </c:pt>
                <c:pt idx="51">
                  <c:v>-0.48</c:v>
                </c:pt>
                <c:pt idx="52">
                  <c:v>-0.44</c:v>
                </c:pt>
                <c:pt idx="53">
                  <c:v>-0.44</c:v>
                </c:pt>
                <c:pt idx="54">
                  <c:v>-0.42</c:v>
                </c:pt>
                <c:pt idx="55">
                  <c:v>-0.4</c:v>
                </c:pt>
                <c:pt idx="56">
                  <c:v>-0.32</c:v>
                </c:pt>
                <c:pt idx="57">
                  <c:v>-0.24</c:v>
                </c:pt>
                <c:pt idx="58">
                  <c:v>-0.22</c:v>
                </c:pt>
                <c:pt idx="59">
                  <c:v>-0.2</c:v>
                </c:pt>
                <c:pt idx="60">
                  <c:v>-0.22</c:v>
                </c:pt>
                <c:pt idx="61">
                  <c:v>-0.2</c:v>
                </c:pt>
                <c:pt idx="62">
                  <c:v>-0.2</c:v>
                </c:pt>
                <c:pt idx="63">
                  <c:v>-0.16</c:v>
                </c:pt>
                <c:pt idx="64">
                  <c:v>-0.14000000000000001</c:v>
                </c:pt>
                <c:pt idx="65">
                  <c:v>-0.12</c:v>
                </c:pt>
                <c:pt idx="66">
                  <c:v>-0.04</c:v>
                </c:pt>
                <c:pt idx="67" formatCode="0.00E+00">
                  <c:v>2.2204499999999999E-16</c:v>
                </c:pt>
                <c:pt idx="68">
                  <c:v>0.08</c:v>
                </c:pt>
                <c:pt idx="69">
                  <c:v>0.16</c:v>
                </c:pt>
                <c:pt idx="70">
                  <c:v>0.22</c:v>
                </c:pt>
                <c:pt idx="71">
                  <c:v>0.28000000000000003</c:v>
                </c:pt>
                <c:pt idx="72">
                  <c:v>0.34</c:v>
                </c:pt>
                <c:pt idx="73">
                  <c:v>0.34</c:v>
                </c:pt>
                <c:pt idx="74">
                  <c:v>0.44</c:v>
                </c:pt>
                <c:pt idx="75">
                  <c:v>0.48</c:v>
                </c:pt>
                <c:pt idx="76">
                  <c:v>0.52</c:v>
                </c:pt>
                <c:pt idx="77">
                  <c:v>0.62</c:v>
                </c:pt>
                <c:pt idx="78">
                  <c:v>0.7</c:v>
                </c:pt>
                <c:pt idx="79">
                  <c:v>0.68</c:v>
                </c:pt>
                <c:pt idx="80">
                  <c:v>0.68</c:v>
                </c:pt>
                <c:pt idx="81">
                  <c:v>0.7</c:v>
                </c:pt>
                <c:pt idx="82">
                  <c:v>0.76</c:v>
                </c:pt>
                <c:pt idx="83">
                  <c:v>0.78</c:v>
                </c:pt>
                <c:pt idx="84">
                  <c:v>0.8</c:v>
                </c:pt>
                <c:pt idx="85">
                  <c:v>0.72</c:v>
                </c:pt>
                <c:pt idx="86">
                  <c:v>0.68</c:v>
                </c:pt>
                <c:pt idx="87">
                  <c:v>0.64</c:v>
                </c:pt>
                <c:pt idx="88">
                  <c:v>0.64</c:v>
                </c:pt>
                <c:pt idx="89">
                  <c:v>0.68</c:v>
                </c:pt>
                <c:pt idx="90">
                  <c:v>0.64</c:v>
                </c:pt>
                <c:pt idx="91">
                  <c:v>0.66</c:v>
                </c:pt>
                <c:pt idx="92">
                  <c:v>0.66</c:v>
                </c:pt>
                <c:pt idx="93">
                  <c:v>0.66</c:v>
                </c:pt>
                <c:pt idx="94">
                  <c:v>0.72</c:v>
                </c:pt>
                <c:pt idx="95">
                  <c:v>0.72</c:v>
                </c:pt>
                <c:pt idx="96">
                  <c:v>0.74</c:v>
                </c:pt>
                <c:pt idx="97">
                  <c:v>0.72</c:v>
                </c:pt>
                <c:pt idx="98">
                  <c:v>0.72</c:v>
                </c:pt>
                <c:pt idx="99">
                  <c:v>0.72</c:v>
                </c:pt>
                <c:pt idx="100">
                  <c:v>0.76</c:v>
                </c:pt>
                <c:pt idx="101">
                  <c:v>0.78</c:v>
                </c:pt>
                <c:pt idx="102">
                  <c:v>0.8</c:v>
                </c:pt>
                <c:pt idx="103">
                  <c:v>0.8</c:v>
                </c:pt>
                <c:pt idx="104">
                  <c:v>0.82</c:v>
                </c:pt>
                <c:pt idx="105">
                  <c:v>0.78</c:v>
                </c:pt>
                <c:pt idx="106">
                  <c:v>0.78</c:v>
                </c:pt>
                <c:pt idx="107">
                  <c:v>0.78</c:v>
                </c:pt>
                <c:pt idx="108">
                  <c:v>0.76</c:v>
                </c:pt>
                <c:pt idx="109">
                  <c:v>0.72</c:v>
                </c:pt>
                <c:pt idx="110">
                  <c:v>0.7</c:v>
                </c:pt>
                <c:pt idx="111">
                  <c:v>0.66</c:v>
                </c:pt>
                <c:pt idx="112">
                  <c:v>0.64</c:v>
                </c:pt>
                <c:pt idx="113">
                  <c:v>0.62</c:v>
                </c:pt>
                <c:pt idx="114">
                  <c:v>0.6</c:v>
                </c:pt>
                <c:pt idx="115">
                  <c:v>0.56000000000000005</c:v>
                </c:pt>
                <c:pt idx="116">
                  <c:v>0.56000000000000005</c:v>
                </c:pt>
                <c:pt idx="117">
                  <c:v>0.56000000000000005</c:v>
                </c:pt>
                <c:pt idx="118">
                  <c:v>0.6</c:v>
                </c:pt>
                <c:pt idx="119">
                  <c:v>0.6</c:v>
                </c:pt>
                <c:pt idx="120">
                  <c:v>0.56000000000000005</c:v>
                </c:pt>
                <c:pt idx="121">
                  <c:v>0.48</c:v>
                </c:pt>
                <c:pt idx="122">
                  <c:v>0.42</c:v>
                </c:pt>
                <c:pt idx="123">
                  <c:v>0.4</c:v>
                </c:pt>
                <c:pt idx="124">
                  <c:v>0.4</c:v>
                </c:pt>
                <c:pt idx="125">
                  <c:v>0.3</c:v>
                </c:pt>
                <c:pt idx="126">
                  <c:v>0.18</c:v>
                </c:pt>
                <c:pt idx="127">
                  <c:v>0.14000000000000001</c:v>
                </c:pt>
                <c:pt idx="128">
                  <c:v>0.16</c:v>
                </c:pt>
                <c:pt idx="129">
                  <c:v>0.16</c:v>
                </c:pt>
                <c:pt idx="130">
                  <c:v>0.12</c:v>
                </c:pt>
                <c:pt idx="131">
                  <c:v>0.06</c:v>
                </c:pt>
                <c:pt idx="132">
                  <c:v>0.02</c:v>
                </c:pt>
                <c:pt idx="133">
                  <c:v>-0.06</c:v>
                </c:pt>
                <c:pt idx="134">
                  <c:v>-0.1</c:v>
                </c:pt>
                <c:pt idx="135">
                  <c:v>-0.1</c:v>
                </c:pt>
                <c:pt idx="136">
                  <c:v>-0.08</c:v>
                </c:pt>
                <c:pt idx="137">
                  <c:v>-0.12</c:v>
                </c:pt>
                <c:pt idx="138">
                  <c:v>-0.2</c:v>
                </c:pt>
                <c:pt idx="139">
                  <c:v>-0.16</c:v>
                </c:pt>
                <c:pt idx="140">
                  <c:v>-0.14000000000000001</c:v>
                </c:pt>
                <c:pt idx="141">
                  <c:v>-0.12</c:v>
                </c:pt>
                <c:pt idx="142">
                  <c:v>-0.16</c:v>
                </c:pt>
                <c:pt idx="143">
                  <c:v>-0.22</c:v>
                </c:pt>
                <c:pt idx="144">
                  <c:v>-0.24</c:v>
                </c:pt>
                <c:pt idx="145">
                  <c:v>-0.34</c:v>
                </c:pt>
                <c:pt idx="146">
                  <c:v>-0.34</c:v>
                </c:pt>
                <c:pt idx="147">
                  <c:v>-0.32</c:v>
                </c:pt>
                <c:pt idx="148">
                  <c:v>-0.38</c:v>
                </c:pt>
                <c:pt idx="149">
                  <c:v>-0.52</c:v>
                </c:pt>
                <c:pt idx="150">
                  <c:v>-0.6</c:v>
                </c:pt>
                <c:pt idx="151">
                  <c:v>-0.62</c:v>
                </c:pt>
                <c:pt idx="152">
                  <c:v>-0.64</c:v>
                </c:pt>
                <c:pt idx="153">
                  <c:v>-0.72</c:v>
                </c:pt>
                <c:pt idx="154">
                  <c:v>-0.8</c:v>
                </c:pt>
                <c:pt idx="155">
                  <c:v>-0.86</c:v>
                </c:pt>
                <c:pt idx="156">
                  <c:v>-0.94</c:v>
                </c:pt>
                <c:pt idx="157">
                  <c:v>-0.96</c:v>
                </c:pt>
                <c:pt idx="158">
                  <c:v>-0.96</c:v>
                </c:pt>
                <c:pt idx="159">
                  <c:v>-0.96</c:v>
                </c:pt>
                <c:pt idx="160">
                  <c:v>-0.96</c:v>
                </c:pt>
                <c:pt idx="161">
                  <c:v>-1.02</c:v>
                </c:pt>
                <c:pt idx="162">
                  <c:v>-1.02</c:v>
                </c:pt>
                <c:pt idx="163">
                  <c:v>-1</c:v>
                </c:pt>
                <c:pt idx="164">
                  <c:v>-0.96</c:v>
                </c:pt>
                <c:pt idx="165">
                  <c:v>-0.96</c:v>
                </c:pt>
                <c:pt idx="166">
                  <c:v>-0.96</c:v>
                </c:pt>
                <c:pt idx="167">
                  <c:v>-0.94</c:v>
                </c:pt>
                <c:pt idx="168">
                  <c:v>-0.94</c:v>
                </c:pt>
                <c:pt idx="169">
                  <c:v>-0.92</c:v>
                </c:pt>
                <c:pt idx="170">
                  <c:v>-0.86</c:v>
                </c:pt>
                <c:pt idx="171">
                  <c:v>-0.8</c:v>
                </c:pt>
                <c:pt idx="172">
                  <c:v>-0.8</c:v>
                </c:pt>
                <c:pt idx="173">
                  <c:v>-0.8</c:v>
                </c:pt>
                <c:pt idx="174">
                  <c:v>-0.78</c:v>
                </c:pt>
                <c:pt idx="175">
                  <c:v>-0.74</c:v>
                </c:pt>
                <c:pt idx="176">
                  <c:v>-0.72</c:v>
                </c:pt>
                <c:pt idx="177">
                  <c:v>-0.68</c:v>
                </c:pt>
                <c:pt idx="178">
                  <c:v>-0.64</c:v>
                </c:pt>
                <c:pt idx="179">
                  <c:v>-0.62</c:v>
                </c:pt>
                <c:pt idx="180">
                  <c:v>-0.57999999999999996</c:v>
                </c:pt>
                <c:pt idx="181">
                  <c:v>-0.54</c:v>
                </c:pt>
                <c:pt idx="182">
                  <c:v>-0.48</c:v>
                </c:pt>
                <c:pt idx="183">
                  <c:v>-0.44</c:v>
                </c:pt>
                <c:pt idx="184">
                  <c:v>-0.42</c:v>
                </c:pt>
                <c:pt idx="185">
                  <c:v>-0.42</c:v>
                </c:pt>
                <c:pt idx="186">
                  <c:v>-0.38</c:v>
                </c:pt>
                <c:pt idx="187">
                  <c:v>-0.32</c:v>
                </c:pt>
                <c:pt idx="188">
                  <c:v>-0.3</c:v>
                </c:pt>
                <c:pt idx="189">
                  <c:v>-0.28000000000000003</c:v>
                </c:pt>
                <c:pt idx="190">
                  <c:v>-0.24</c:v>
                </c:pt>
                <c:pt idx="191">
                  <c:v>-0.26</c:v>
                </c:pt>
                <c:pt idx="192">
                  <c:v>-0.24</c:v>
                </c:pt>
                <c:pt idx="193">
                  <c:v>-0.24</c:v>
                </c:pt>
                <c:pt idx="194">
                  <c:v>-0.2</c:v>
                </c:pt>
                <c:pt idx="195">
                  <c:v>-0.14000000000000001</c:v>
                </c:pt>
                <c:pt idx="196">
                  <c:v>-0.12</c:v>
                </c:pt>
                <c:pt idx="197">
                  <c:v>-0.1</c:v>
                </c:pt>
                <c:pt idx="198">
                  <c:v>-0.08</c:v>
                </c:pt>
                <c:pt idx="199">
                  <c:v>0.02</c:v>
                </c:pt>
                <c:pt idx="200">
                  <c:v>0.08</c:v>
                </c:pt>
                <c:pt idx="201">
                  <c:v>0.14000000000000001</c:v>
                </c:pt>
                <c:pt idx="202">
                  <c:v>0.22</c:v>
                </c:pt>
                <c:pt idx="203">
                  <c:v>0.3</c:v>
                </c:pt>
                <c:pt idx="204">
                  <c:v>0.32</c:v>
                </c:pt>
                <c:pt idx="205">
                  <c:v>0.38</c:v>
                </c:pt>
                <c:pt idx="206">
                  <c:v>0.4</c:v>
                </c:pt>
                <c:pt idx="207">
                  <c:v>0.48</c:v>
                </c:pt>
                <c:pt idx="208">
                  <c:v>0.5</c:v>
                </c:pt>
                <c:pt idx="209">
                  <c:v>0.56000000000000005</c:v>
                </c:pt>
                <c:pt idx="210">
                  <c:v>0.64</c:v>
                </c:pt>
                <c:pt idx="211">
                  <c:v>0.72</c:v>
                </c:pt>
                <c:pt idx="212">
                  <c:v>0.76</c:v>
                </c:pt>
                <c:pt idx="213">
                  <c:v>0.74</c:v>
                </c:pt>
                <c:pt idx="214">
                  <c:v>0.74</c:v>
                </c:pt>
                <c:pt idx="215">
                  <c:v>0.76</c:v>
                </c:pt>
                <c:pt idx="216">
                  <c:v>0.76</c:v>
                </c:pt>
                <c:pt idx="217">
                  <c:v>0.7</c:v>
                </c:pt>
                <c:pt idx="218">
                  <c:v>0.68</c:v>
                </c:pt>
                <c:pt idx="219">
                  <c:v>0.66</c:v>
                </c:pt>
                <c:pt idx="220">
                  <c:v>0.7</c:v>
                </c:pt>
                <c:pt idx="221">
                  <c:v>0.7</c:v>
                </c:pt>
                <c:pt idx="222">
                  <c:v>0.74</c:v>
                </c:pt>
                <c:pt idx="223">
                  <c:v>0.74</c:v>
                </c:pt>
                <c:pt idx="224">
                  <c:v>0.74</c:v>
                </c:pt>
                <c:pt idx="225">
                  <c:v>0.68</c:v>
                </c:pt>
                <c:pt idx="226">
                  <c:v>0.7</c:v>
                </c:pt>
                <c:pt idx="227">
                  <c:v>0.72</c:v>
                </c:pt>
                <c:pt idx="228">
                  <c:v>0.72</c:v>
                </c:pt>
                <c:pt idx="229">
                  <c:v>0.72</c:v>
                </c:pt>
                <c:pt idx="230">
                  <c:v>0.76</c:v>
                </c:pt>
                <c:pt idx="231">
                  <c:v>0.74</c:v>
                </c:pt>
                <c:pt idx="232">
                  <c:v>0.76</c:v>
                </c:pt>
                <c:pt idx="233">
                  <c:v>0.82</c:v>
                </c:pt>
                <c:pt idx="234">
                  <c:v>0.9</c:v>
                </c:pt>
                <c:pt idx="235">
                  <c:v>0.86</c:v>
                </c:pt>
                <c:pt idx="236">
                  <c:v>0.8</c:v>
                </c:pt>
                <c:pt idx="237">
                  <c:v>0.78</c:v>
                </c:pt>
                <c:pt idx="238">
                  <c:v>0.78</c:v>
                </c:pt>
                <c:pt idx="239">
                  <c:v>0.76</c:v>
                </c:pt>
                <c:pt idx="240">
                  <c:v>0.72</c:v>
                </c:pt>
                <c:pt idx="241">
                  <c:v>0.7</c:v>
                </c:pt>
                <c:pt idx="242">
                  <c:v>0.68</c:v>
                </c:pt>
                <c:pt idx="243">
                  <c:v>0.66</c:v>
                </c:pt>
                <c:pt idx="244">
                  <c:v>0.64</c:v>
                </c:pt>
                <c:pt idx="245">
                  <c:v>0.64</c:v>
                </c:pt>
                <c:pt idx="246">
                  <c:v>0.66</c:v>
                </c:pt>
                <c:pt idx="247">
                  <c:v>0.62</c:v>
                </c:pt>
                <c:pt idx="248">
                  <c:v>0.57999999999999996</c:v>
                </c:pt>
                <c:pt idx="249">
                  <c:v>0.54</c:v>
                </c:pt>
                <c:pt idx="250">
                  <c:v>0.54</c:v>
                </c:pt>
                <c:pt idx="251">
                  <c:v>0.5</c:v>
                </c:pt>
                <c:pt idx="252">
                  <c:v>0.48</c:v>
                </c:pt>
                <c:pt idx="253">
                  <c:v>0.46</c:v>
                </c:pt>
                <c:pt idx="254">
                  <c:v>0.4</c:v>
                </c:pt>
                <c:pt idx="255">
                  <c:v>0.34</c:v>
                </c:pt>
                <c:pt idx="256">
                  <c:v>0.3</c:v>
                </c:pt>
                <c:pt idx="257">
                  <c:v>0.26</c:v>
                </c:pt>
                <c:pt idx="258">
                  <c:v>0.22</c:v>
                </c:pt>
                <c:pt idx="259">
                  <c:v>0.14000000000000001</c:v>
                </c:pt>
                <c:pt idx="260">
                  <c:v>0.06</c:v>
                </c:pt>
                <c:pt idx="261">
                  <c:v>0.04</c:v>
                </c:pt>
                <c:pt idx="262">
                  <c:v>0.04</c:v>
                </c:pt>
                <c:pt idx="263">
                  <c:v>0.02</c:v>
                </c:pt>
                <c:pt idx="264" formatCode="0.00E+00">
                  <c:v>2.2204499999999999E-16</c:v>
                </c:pt>
                <c:pt idx="265">
                  <c:v>-0.04</c:v>
                </c:pt>
                <c:pt idx="266">
                  <c:v>-0.06</c:v>
                </c:pt>
                <c:pt idx="267">
                  <c:v>-0.08</c:v>
                </c:pt>
                <c:pt idx="268">
                  <c:v>-0.08</c:v>
                </c:pt>
                <c:pt idx="269">
                  <c:v>-0.08</c:v>
                </c:pt>
                <c:pt idx="270">
                  <c:v>-0.12</c:v>
                </c:pt>
                <c:pt idx="271">
                  <c:v>-0.16</c:v>
                </c:pt>
                <c:pt idx="272">
                  <c:v>-0.16</c:v>
                </c:pt>
                <c:pt idx="273">
                  <c:v>-0.14000000000000001</c:v>
                </c:pt>
                <c:pt idx="274">
                  <c:v>-0.14000000000000001</c:v>
                </c:pt>
                <c:pt idx="275">
                  <c:v>-0.16</c:v>
                </c:pt>
                <c:pt idx="276">
                  <c:v>-0.18</c:v>
                </c:pt>
                <c:pt idx="277">
                  <c:v>-0.28000000000000003</c:v>
                </c:pt>
                <c:pt idx="278">
                  <c:v>-0.38</c:v>
                </c:pt>
                <c:pt idx="279">
                  <c:v>-0.42</c:v>
                </c:pt>
                <c:pt idx="280">
                  <c:v>-0.44</c:v>
                </c:pt>
                <c:pt idx="281">
                  <c:v>-0.46</c:v>
                </c:pt>
                <c:pt idx="282">
                  <c:v>-0.54</c:v>
                </c:pt>
                <c:pt idx="283">
                  <c:v>-0.6</c:v>
                </c:pt>
                <c:pt idx="284">
                  <c:v>-0.66</c:v>
                </c:pt>
                <c:pt idx="285">
                  <c:v>-0.7</c:v>
                </c:pt>
                <c:pt idx="286">
                  <c:v>-0.76</c:v>
                </c:pt>
                <c:pt idx="287">
                  <c:v>-0.8</c:v>
                </c:pt>
                <c:pt idx="288">
                  <c:v>-0.86</c:v>
                </c:pt>
                <c:pt idx="289">
                  <c:v>-0.9</c:v>
                </c:pt>
                <c:pt idx="290">
                  <c:v>-0.98</c:v>
                </c:pt>
                <c:pt idx="291">
                  <c:v>-0.98</c:v>
                </c:pt>
                <c:pt idx="292">
                  <c:v>-1</c:v>
                </c:pt>
                <c:pt idx="293">
                  <c:v>-1</c:v>
                </c:pt>
                <c:pt idx="294">
                  <c:v>-1</c:v>
                </c:pt>
                <c:pt idx="295">
                  <c:v>-0.98</c:v>
                </c:pt>
                <c:pt idx="296">
                  <c:v>-1.02</c:v>
                </c:pt>
                <c:pt idx="297">
                  <c:v>-0.98</c:v>
                </c:pt>
                <c:pt idx="298">
                  <c:v>-0.98</c:v>
                </c:pt>
                <c:pt idx="299">
                  <c:v>-0.94</c:v>
                </c:pt>
                <c:pt idx="300">
                  <c:v>-0.94</c:v>
                </c:pt>
                <c:pt idx="301">
                  <c:v>-0.92</c:v>
                </c:pt>
                <c:pt idx="302">
                  <c:v>-0.88</c:v>
                </c:pt>
                <c:pt idx="303">
                  <c:v>-0.88</c:v>
                </c:pt>
                <c:pt idx="304">
                  <c:v>-0.84</c:v>
                </c:pt>
                <c:pt idx="305">
                  <c:v>-0.8</c:v>
                </c:pt>
                <c:pt idx="306">
                  <c:v>-0.76</c:v>
                </c:pt>
                <c:pt idx="307">
                  <c:v>-0.74</c:v>
                </c:pt>
                <c:pt idx="308">
                  <c:v>-0.7</c:v>
                </c:pt>
                <c:pt idx="309">
                  <c:v>-0.68</c:v>
                </c:pt>
                <c:pt idx="310">
                  <c:v>-0.64</c:v>
                </c:pt>
                <c:pt idx="311">
                  <c:v>-0.57999999999999996</c:v>
                </c:pt>
                <c:pt idx="312">
                  <c:v>-0.57999999999999996</c:v>
                </c:pt>
                <c:pt idx="313">
                  <c:v>-0.56000000000000005</c:v>
                </c:pt>
                <c:pt idx="314">
                  <c:v>-0.48</c:v>
                </c:pt>
                <c:pt idx="315">
                  <c:v>-0.46</c:v>
                </c:pt>
                <c:pt idx="316">
                  <c:v>-0.4</c:v>
                </c:pt>
                <c:pt idx="317">
                  <c:v>-0.34</c:v>
                </c:pt>
                <c:pt idx="318">
                  <c:v>-0.34</c:v>
                </c:pt>
                <c:pt idx="319">
                  <c:v>-0.32</c:v>
                </c:pt>
                <c:pt idx="320">
                  <c:v>-0.32</c:v>
                </c:pt>
                <c:pt idx="321">
                  <c:v>-0.28000000000000003</c:v>
                </c:pt>
                <c:pt idx="322">
                  <c:v>-0.26</c:v>
                </c:pt>
                <c:pt idx="323">
                  <c:v>-0.22</c:v>
                </c:pt>
                <c:pt idx="324">
                  <c:v>-0.22</c:v>
                </c:pt>
                <c:pt idx="325">
                  <c:v>-0.22</c:v>
                </c:pt>
                <c:pt idx="326">
                  <c:v>-0.16</c:v>
                </c:pt>
                <c:pt idx="327">
                  <c:v>-0.16</c:v>
                </c:pt>
                <c:pt idx="328">
                  <c:v>-0.14000000000000001</c:v>
                </c:pt>
                <c:pt idx="329">
                  <c:v>-0.1</c:v>
                </c:pt>
                <c:pt idx="330">
                  <c:v>-0.02</c:v>
                </c:pt>
                <c:pt idx="331">
                  <c:v>-0.02</c:v>
                </c:pt>
                <c:pt idx="332">
                  <c:v>0.04</c:v>
                </c:pt>
                <c:pt idx="333">
                  <c:v>0.12</c:v>
                </c:pt>
                <c:pt idx="334">
                  <c:v>0.22</c:v>
                </c:pt>
                <c:pt idx="335">
                  <c:v>0.28000000000000003</c:v>
                </c:pt>
                <c:pt idx="336">
                  <c:v>0.32</c:v>
                </c:pt>
                <c:pt idx="337">
                  <c:v>0.36</c:v>
                </c:pt>
                <c:pt idx="338">
                  <c:v>0.44</c:v>
                </c:pt>
                <c:pt idx="339">
                  <c:v>0.5</c:v>
                </c:pt>
                <c:pt idx="340">
                  <c:v>0.56000000000000005</c:v>
                </c:pt>
                <c:pt idx="341">
                  <c:v>0.64</c:v>
                </c:pt>
                <c:pt idx="342">
                  <c:v>0.68</c:v>
                </c:pt>
                <c:pt idx="343">
                  <c:v>0.68</c:v>
                </c:pt>
                <c:pt idx="344">
                  <c:v>0.68</c:v>
                </c:pt>
                <c:pt idx="345">
                  <c:v>0.7</c:v>
                </c:pt>
                <c:pt idx="346">
                  <c:v>0.72</c:v>
                </c:pt>
                <c:pt idx="347">
                  <c:v>0.72</c:v>
                </c:pt>
                <c:pt idx="348">
                  <c:v>0.74</c:v>
                </c:pt>
                <c:pt idx="349">
                  <c:v>0.72</c:v>
                </c:pt>
                <c:pt idx="350">
                  <c:v>0.68</c:v>
                </c:pt>
                <c:pt idx="351">
                  <c:v>0.62</c:v>
                </c:pt>
                <c:pt idx="352">
                  <c:v>0.72</c:v>
                </c:pt>
                <c:pt idx="353">
                  <c:v>0.74</c:v>
                </c:pt>
                <c:pt idx="354">
                  <c:v>0.72</c:v>
                </c:pt>
                <c:pt idx="355">
                  <c:v>0.72</c:v>
                </c:pt>
                <c:pt idx="356">
                  <c:v>0.72</c:v>
                </c:pt>
                <c:pt idx="357">
                  <c:v>0.7</c:v>
                </c:pt>
                <c:pt idx="358">
                  <c:v>0.72</c:v>
                </c:pt>
                <c:pt idx="359">
                  <c:v>0.76</c:v>
                </c:pt>
                <c:pt idx="360">
                  <c:v>0.76</c:v>
                </c:pt>
                <c:pt idx="361">
                  <c:v>0.78</c:v>
                </c:pt>
                <c:pt idx="362">
                  <c:v>0.76</c:v>
                </c:pt>
                <c:pt idx="363">
                  <c:v>0.72</c:v>
                </c:pt>
                <c:pt idx="364">
                  <c:v>0.8</c:v>
                </c:pt>
                <c:pt idx="365">
                  <c:v>0.82</c:v>
                </c:pt>
                <c:pt idx="366">
                  <c:v>0.82</c:v>
                </c:pt>
                <c:pt idx="367">
                  <c:v>0.8</c:v>
                </c:pt>
                <c:pt idx="368">
                  <c:v>0.84</c:v>
                </c:pt>
                <c:pt idx="369">
                  <c:v>0.8</c:v>
                </c:pt>
                <c:pt idx="370">
                  <c:v>0.76</c:v>
                </c:pt>
                <c:pt idx="371">
                  <c:v>0.7</c:v>
                </c:pt>
                <c:pt idx="372">
                  <c:v>0.7</c:v>
                </c:pt>
                <c:pt idx="373">
                  <c:v>0.68</c:v>
                </c:pt>
                <c:pt idx="374">
                  <c:v>0.68</c:v>
                </c:pt>
                <c:pt idx="375">
                  <c:v>0.68</c:v>
                </c:pt>
                <c:pt idx="376">
                  <c:v>0.7</c:v>
                </c:pt>
                <c:pt idx="377">
                  <c:v>0.68</c:v>
                </c:pt>
                <c:pt idx="378">
                  <c:v>0.66</c:v>
                </c:pt>
                <c:pt idx="379">
                  <c:v>0.62</c:v>
                </c:pt>
                <c:pt idx="380">
                  <c:v>0.62</c:v>
                </c:pt>
                <c:pt idx="381">
                  <c:v>0.57999999999999996</c:v>
                </c:pt>
                <c:pt idx="382">
                  <c:v>0.52</c:v>
                </c:pt>
                <c:pt idx="383">
                  <c:v>0.5</c:v>
                </c:pt>
                <c:pt idx="384">
                  <c:v>0.46</c:v>
                </c:pt>
                <c:pt idx="385">
                  <c:v>0.42</c:v>
                </c:pt>
                <c:pt idx="386">
                  <c:v>0.4</c:v>
                </c:pt>
                <c:pt idx="387">
                  <c:v>0.36</c:v>
                </c:pt>
                <c:pt idx="388">
                  <c:v>0.32</c:v>
                </c:pt>
                <c:pt idx="389">
                  <c:v>0.22</c:v>
                </c:pt>
                <c:pt idx="390">
                  <c:v>0.18</c:v>
                </c:pt>
                <c:pt idx="391">
                  <c:v>0.12</c:v>
                </c:pt>
                <c:pt idx="392">
                  <c:v>0.14000000000000001</c:v>
                </c:pt>
                <c:pt idx="393">
                  <c:v>0.06</c:v>
                </c:pt>
                <c:pt idx="394">
                  <c:v>-0.02</c:v>
                </c:pt>
                <c:pt idx="395">
                  <c:v>-0.06</c:v>
                </c:pt>
                <c:pt idx="396">
                  <c:v>-0.08</c:v>
                </c:pt>
                <c:pt idx="397">
                  <c:v>-0.14000000000000001</c:v>
                </c:pt>
                <c:pt idx="398">
                  <c:v>-0.12</c:v>
                </c:pt>
                <c:pt idx="399">
                  <c:v>-0.14000000000000001</c:v>
                </c:pt>
                <c:pt idx="400">
                  <c:v>-0.16</c:v>
                </c:pt>
                <c:pt idx="401">
                  <c:v>-0.18</c:v>
                </c:pt>
                <c:pt idx="402">
                  <c:v>-0.16</c:v>
                </c:pt>
                <c:pt idx="403">
                  <c:v>-0.12</c:v>
                </c:pt>
                <c:pt idx="404">
                  <c:v>-0.1</c:v>
                </c:pt>
                <c:pt idx="405">
                  <c:v>-0.14000000000000001</c:v>
                </c:pt>
                <c:pt idx="406">
                  <c:v>-0.18</c:v>
                </c:pt>
                <c:pt idx="407">
                  <c:v>-0.2</c:v>
                </c:pt>
                <c:pt idx="408">
                  <c:v>-0.24</c:v>
                </c:pt>
                <c:pt idx="409">
                  <c:v>-0.28000000000000003</c:v>
                </c:pt>
                <c:pt idx="410">
                  <c:v>-0.36</c:v>
                </c:pt>
                <c:pt idx="411">
                  <c:v>-0.4</c:v>
                </c:pt>
                <c:pt idx="412">
                  <c:v>-0.46</c:v>
                </c:pt>
                <c:pt idx="413">
                  <c:v>-0.48</c:v>
                </c:pt>
                <c:pt idx="414">
                  <c:v>-0.56000000000000005</c:v>
                </c:pt>
                <c:pt idx="415">
                  <c:v>-0.6</c:v>
                </c:pt>
                <c:pt idx="416">
                  <c:v>-0.62</c:v>
                </c:pt>
                <c:pt idx="417">
                  <c:v>-0.68</c:v>
                </c:pt>
                <c:pt idx="418">
                  <c:v>-0.76</c:v>
                </c:pt>
                <c:pt idx="419">
                  <c:v>-0.8</c:v>
                </c:pt>
                <c:pt idx="420">
                  <c:v>-0.9</c:v>
                </c:pt>
                <c:pt idx="421">
                  <c:v>-0.94</c:v>
                </c:pt>
                <c:pt idx="422">
                  <c:v>-0.98</c:v>
                </c:pt>
                <c:pt idx="423">
                  <c:v>-1</c:v>
                </c:pt>
                <c:pt idx="424">
                  <c:v>-1</c:v>
                </c:pt>
                <c:pt idx="425">
                  <c:v>-1.02</c:v>
                </c:pt>
                <c:pt idx="426">
                  <c:v>-1.02</c:v>
                </c:pt>
                <c:pt idx="427">
                  <c:v>-0.96</c:v>
                </c:pt>
                <c:pt idx="428">
                  <c:v>-0.94</c:v>
                </c:pt>
                <c:pt idx="429">
                  <c:v>-0.92</c:v>
                </c:pt>
                <c:pt idx="430">
                  <c:v>-0.94</c:v>
                </c:pt>
                <c:pt idx="431">
                  <c:v>-0.94</c:v>
                </c:pt>
                <c:pt idx="432">
                  <c:v>-0.96</c:v>
                </c:pt>
                <c:pt idx="433">
                  <c:v>-0.92</c:v>
                </c:pt>
                <c:pt idx="434">
                  <c:v>-0.88</c:v>
                </c:pt>
                <c:pt idx="435">
                  <c:v>-0.84</c:v>
                </c:pt>
                <c:pt idx="436">
                  <c:v>-0.84</c:v>
                </c:pt>
                <c:pt idx="437">
                  <c:v>-0.82</c:v>
                </c:pt>
                <c:pt idx="438">
                  <c:v>-0.78</c:v>
                </c:pt>
                <c:pt idx="439">
                  <c:v>-0.74</c:v>
                </c:pt>
                <c:pt idx="440">
                  <c:v>-0.66</c:v>
                </c:pt>
                <c:pt idx="441">
                  <c:v>-0.68</c:v>
                </c:pt>
                <c:pt idx="442">
                  <c:v>-0.64</c:v>
                </c:pt>
                <c:pt idx="443">
                  <c:v>-0.57999999999999996</c:v>
                </c:pt>
                <c:pt idx="444">
                  <c:v>-0.56000000000000005</c:v>
                </c:pt>
                <c:pt idx="445">
                  <c:v>-0.54</c:v>
                </c:pt>
                <c:pt idx="446">
                  <c:v>-0.5</c:v>
                </c:pt>
              </c:numCache>
            </c:numRef>
          </c:yVal>
          <c:smooth val="1"/>
        </c:ser>
        <c:dLbls>
          <c:showLegendKey val="0"/>
          <c:showVal val="0"/>
          <c:showCatName val="0"/>
          <c:showSerName val="0"/>
          <c:showPercent val="0"/>
          <c:showBubbleSize val="0"/>
        </c:dLbls>
        <c:axId val="35912320"/>
        <c:axId val="37020416"/>
      </c:scatterChart>
      <c:valAx>
        <c:axId val="35912320"/>
        <c:scaling>
          <c:orientation val="minMax"/>
        </c:scaling>
        <c:delete val="0"/>
        <c:axPos val="b"/>
        <c:title>
          <c:tx>
            <c:rich>
              <a:bodyPr/>
              <a:lstStyle/>
              <a:p>
                <a:pPr>
                  <a:defRPr/>
                </a:pPr>
                <a:r>
                  <a:rPr lang="en-US"/>
                  <a:t>Time [sec]</a:t>
                </a:r>
              </a:p>
            </c:rich>
          </c:tx>
          <c:layout/>
          <c:overlay val="0"/>
        </c:title>
        <c:numFmt formatCode="0.000000E+00" sourceLinked="1"/>
        <c:majorTickMark val="none"/>
        <c:minorTickMark val="none"/>
        <c:tickLblPos val="nextTo"/>
        <c:crossAx val="37020416"/>
        <c:crosses val="autoZero"/>
        <c:crossBetween val="midCat"/>
      </c:valAx>
      <c:valAx>
        <c:axId val="37020416"/>
        <c:scaling>
          <c:orientation val="minMax"/>
        </c:scaling>
        <c:delete val="0"/>
        <c:axPos val="l"/>
        <c:majorGridlines/>
        <c:title>
          <c:tx>
            <c:rich>
              <a:bodyPr/>
              <a:lstStyle/>
              <a:p>
                <a:pPr>
                  <a:defRPr/>
                </a:pPr>
                <a:r>
                  <a:rPr lang="en-US"/>
                  <a:t>Amplitude [Volts]</a:t>
                </a:r>
              </a:p>
            </c:rich>
          </c:tx>
          <c:layout/>
          <c:overlay val="0"/>
        </c:title>
        <c:numFmt formatCode="General" sourceLinked="1"/>
        <c:majorTickMark val="none"/>
        <c:minorTickMark val="none"/>
        <c:tickLblPos val="nextTo"/>
        <c:crossAx val="35912320"/>
        <c:crosses val="autoZero"/>
        <c:crossBetween val="midCat"/>
      </c:valAx>
    </c:plotArea>
    <c:legend>
      <c:legendPos val="r"/>
      <c:layout/>
      <c:overlay val="0"/>
    </c:legend>
    <c:plotVisOnly val="1"/>
    <c:dispBlanksAs val="gap"/>
    <c:showDLblsOverMax val="0"/>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a:t>Fbeam = 416 MHz</a:t>
            </a:r>
          </a:p>
        </c:rich>
      </c:tx>
      <c:layout/>
      <c:overlay val="0"/>
    </c:title>
    <c:autoTitleDeleted val="0"/>
    <c:plotArea>
      <c:layout/>
      <c:scatterChart>
        <c:scatterStyle val="smoothMarker"/>
        <c:varyColors val="0"/>
        <c:ser>
          <c:idx val="0"/>
          <c:order val="0"/>
          <c:marker>
            <c:symbol val="none"/>
          </c:marker>
          <c:xVal>
            <c:numRef>
              <c:f>Injection!$A$315315:$A$315483</c:f>
              <c:numCache>
                <c:formatCode>0.000000E+00</c:formatCode>
                <c:ptCount val="169"/>
                <c:pt idx="0">
                  <c:v>5.7686599999999998E-5</c:v>
                </c:pt>
                <c:pt idx="1">
                  <c:v>5.7686799999999998E-5</c:v>
                </c:pt>
                <c:pt idx="2">
                  <c:v>5.7686999999999998E-5</c:v>
                </c:pt>
                <c:pt idx="3">
                  <c:v>5.7687199999999999E-5</c:v>
                </c:pt>
                <c:pt idx="4">
                  <c:v>5.7687399999999999E-5</c:v>
                </c:pt>
                <c:pt idx="5">
                  <c:v>5.76876E-5</c:v>
                </c:pt>
                <c:pt idx="6">
                  <c:v>5.76878E-5</c:v>
                </c:pt>
                <c:pt idx="7">
                  <c:v>5.7688000000000001E-5</c:v>
                </c:pt>
                <c:pt idx="8">
                  <c:v>5.7688200000000001E-5</c:v>
                </c:pt>
                <c:pt idx="9">
                  <c:v>5.7688400000000001E-5</c:v>
                </c:pt>
                <c:pt idx="10">
                  <c:v>5.7688600000000002E-5</c:v>
                </c:pt>
                <c:pt idx="11">
                  <c:v>5.7688800000000002E-5</c:v>
                </c:pt>
                <c:pt idx="12">
                  <c:v>5.7689000000000003E-5</c:v>
                </c:pt>
                <c:pt idx="13">
                  <c:v>5.7689200000000003E-5</c:v>
                </c:pt>
                <c:pt idx="14">
                  <c:v>5.7689399999999997E-5</c:v>
                </c:pt>
                <c:pt idx="15">
                  <c:v>5.7689599999999997E-5</c:v>
                </c:pt>
                <c:pt idx="16">
                  <c:v>5.7689799999999998E-5</c:v>
                </c:pt>
                <c:pt idx="17">
                  <c:v>5.7689999999999998E-5</c:v>
                </c:pt>
                <c:pt idx="18">
                  <c:v>5.7690199999999999E-5</c:v>
                </c:pt>
                <c:pt idx="19">
                  <c:v>5.7690399999999999E-5</c:v>
                </c:pt>
                <c:pt idx="20">
                  <c:v>5.76906E-5</c:v>
                </c:pt>
                <c:pt idx="21">
                  <c:v>5.76908E-5</c:v>
                </c:pt>
                <c:pt idx="22">
                  <c:v>5.7691E-5</c:v>
                </c:pt>
                <c:pt idx="23">
                  <c:v>5.7691200000000001E-5</c:v>
                </c:pt>
                <c:pt idx="24">
                  <c:v>5.7691400000000001E-5</c:v>
                </c:pt>
                <c:pt idx="25">
                  <c:v>5.7691600000000002E-5</c:v>
                </c:pt>
                <c:pt idx="26">
                  <c:v>5.7691800000000002E-5</c:v>
                </c:pt>
                <c:pt idx="27">
                  <c:v>5.7692000000000003E-5</c:v>
                </c:pt>
                <c:pt idx="28">
                  <c:v>5.7692200000000003E-5</c:v>
                </c:pt>
                <c:pt idx="29">
                  <c:v>5.7692399999999997E-5</c:v>
                </c:pt>
                <c:pt idx="30">
                  <c:v>5.7692599999999997E-5</c:v>
                </c:pt>
                <c:pt idx="31">
                  <c:v>5.7692799999999998E-5</c:v>
                </c:pt>
                <c:pt idx="32">
                  <c:v>5.7692999999999998E-5</c:v>
                </c:pt>
                <c:pt idx="33">
                  <c:v>5.7693199999999998E-5</c:v>
                </c:pt>
                <c:pt idx="34">
                  <c:v>5.7693399999999999E-5</c:v>
                </c:pt>
                <c:pt idx="35">
                  <c:v>5.7693599999999999E-5</c:v>
                </c:pt>
                <c:pt idx="36">
                  <c:v>5.76938E-5</c:v>
                </c:pt>
                <c:pt idx="37">
                  <c:v>5.7694E-5</c:v>
                </c:pt>
                <c:pt idx="38">
                  <c:v>5.7694200000000001E-5</c:v>
                </c:pt>
                <c:pt idx="39">
                  <c:v>5.7694400000000001E-5</c:v>
                </c:pt>
                <c:pt idx="40">
                  <c:v>5.7694600000000002E-5</c:v>
                </c:pt>
                <c:pt idx="41">
                  <c:v>5.7694800000000002E-5</c:v>
                </c:pt>
                <c:pt idx="42">
                  <c:v>5.7695000000000002E-5</c:v>
                </c:pt>
                <c:pt idx="43">
                  <c:v>5.7695200000000003E-5</c:v>
                </c:pt>
                <c:pt idx="44">
                  <c:v>5.7695400000000003E-5</c:v>
                </c:pt>
                <c:pt idx="45">
                  <c:v>5.7695599999999997E-5</c:v>
                </c:pt>
                <c:pt idx="46">
                  <c:v>5.7695799999999997E-5</c:v>
                </c:pt>
                <c:pt idx="47">
                  <c:v>5.7695999999999998E-5</c:v>
                </c:pt>
                <c:pt idx="48">
                  <c:v>5.7696199999999998E-5</c:v>
                </c:pt>
                <c:pt idx="49">
                  <c:v>5.7696399999999999E-5</c:v>
                </c:pt>
                <c:pt idx="50">
                  <c:v>5.7696599999999999E-5</c:v>
                </c:pt>
                <c:pt idx="51">
                  <c:v>5.76968E-5</c:v>
                </c:pt>
                <c:pt idx="52">
                  <c:v>5.7697E-5</c:v>
                </c:pt>
                <c:pt idx="53">
                  <c:v>5.76972E-5</c:v>
                </c:pt>
                <c:pt idx="54">
                  <c:v>5.7697400000000001E-5</c:v>
                </c:pt>
                <c:pt idx="55">
                  <c:v>5.7697600000000001E-5</c:v>
                </c:pt>
                <c:pt idx="56">
                  <c:v>5.7697800000000002E-5</c:v>
                </c:pt>
                <c:pt idx="57">
                  <c:v>5.7698000000000002E-5</c:v>
                </c:pt>
                <c:pt idx="58">
                  <c:v>5.7698200000000003E-5</c:v>
                </c:pt>
                <c:pt idx="59">
                  <c:v>5.7698400000000003E-5</c:v>
                </c:pt>
                <c:pt idx="60">
                  <c:v>5.7698599999999997E-5</c:v>
                </c:pt>
                <c:pt idx="61">
                  <c:v>5.7698799999999997E-5</c:v>
                </c:pt>
                <c:pt idx="62">
                  <c:v>5.7698999999999998E-5</c:v>
                </c:pt>
                <c:pt idx="63">
                  <c:v>5.7699199999999998E-5</c:v>
                </c:pt>
                <c:pt idx="64">
                  <c:v>5.7699399999999999E-5</c:v>
                </c:pt>
                <c:pt idx="65">
                  <c:v>5.7699599999999999E-5</c:v>
                </c:pt>
                <c:pt idx="66">
                  <c:v>5.7699799999999999E-5</c:v>
                </c:pt>
                <c:pt idx="67">
                  <c:v>5.77E-5</c:v>
                </c:pt>
                <c:pt idx="68">
                  <c:v>5.77002E-5</c:v>
                </c:pt>
                <c:pt idx="69">
                  <c:v>5.7700400000000001E-5</c:v>
                </c:pt>
                <c:pt idx="70">
                  <c:v>5.7700600000000001E-5</c:v>
                </c:pt>
                <c:pt idx="71">
                  <c:v>5.7700800000000002E-5</c:v>
                </c:pt>
                <c:pt idx="72">
                  <c:v>5.7701000000000002E-5</c:v>
                </c:pt>
                <c:pt idx="73">
                  <c:v>5.7701200000000002E-5</c:v>
                </c:pt>
                <c:pt idx="74">
                  <c:v>5.7701400000000003E-5</c:v>
                </c:pt>
                <c:pt idx="75">
                  <c:v>5.7701600000000003E-5</c:v>
                </c:pt>
                <c:pt idx="76">
                  <c:v>5.7701799999999997E-5</c:v>
                </c:pt>
                <c:pt idx="77">
                  <c:v>5.7701999999999997E-5</c:v>
                </c:pt>
                <c:pt idx="78">
                  <c:v>5.7702199999999998E-5</c:v>
                </c:pt>
                <c:pt idx="79">
                  <c:v>5.7702399999999998E-5</c:v>
                </c:pt>
                <c:pt idx="80">
                  <c:v>5.7702599999999999E-5</c:v>
                </c:pt>
                <c:pt idx="81">
                  <c:v>5.7702799999999999E-5</c:v>
                </c:pt>
                <c:pt idx="82">
                  <c:v>5.7703E-5</c:v>
                </c:pt>
                <c:pt idx="83">
                  <c:v>5.77032E-5</c:v>
                </c:pt>
                <c:pt idx="84">
                  <c:v>5.7703400000000001E-5</c:v>
                </c:pt>
                <c:pt idx="85">
                  <c:v>5.7703600000000001E-5</c:v>
                </c:pt>
                <c:pt idx="86">
                  <c:v>5.7703800000000001E-5</c:v>
                </c:pt>
                <c:pt idx="87">
                  <c:v>5.7704000000000002E-5</c:v>
                </c:pt>
                <c:pt idx="88">
                  <c:v>5.7704200000000002E-5</c:v>
                </c:pt>
                <c:pt idx="89">
                  <c:v>5.7704400000000003E-5</c:v>
                </c:pt>
                <c:pt idx="90">
                  <c:v>5.7704600000000003E-5</c:v>
                </c:pt>
                <c:pt idx="91">
                  <c:v>5.7704799999999997E-5</c:v>
                </c:pt>
                <c:pt idx="92">
                  <c:v>5.7704999999999997E-5</c:v>
                </c:pt>
                <c:pt idx="93">
                  <c:v>5.7705199999999998E-5</c:v>
                </c:pt>
                <c:pt idx="94">
                  <c:v>5.7705399999999998E-5</c:v>
                </c:pt>
                <c:pt idx="95">
                  <c:v>5.7705599999999999E-5</c:v>
                </c:pt>
                <c:pt idx="96">
                  <c:v>5.7705799999999999E-5</c:v>
                </c:pt>
                <c:pt idx="97">
                  <c:v>5.7705999999999999E-5</c:v>
                </c:pt>
                <c:pt idx="98">
                  <c:v>5.77062E-5</c:v>
                </c:pt>
                <c:pt idx="99">
                  <c:v>5.77064E-5</c:v>
                </c:pt>
                <c:pt idx="100">
                  <c:v>5.7706600000000001E-5</c:v>
                </c:pt>
                <c:pt idx="101">
                  <c:v>5.7706800000000001E-5</c:v>
                </c:pt>
                <c:pt idx="102">
                  <c:v>5.7707000000000002E-5</c:v>
                </c:pt>
                <c:pt idx="103">
                  <c:v>5.7707200000000002E-5</c:v>
                </c:pt>
                <c:pt idx="104">
                  <c:v>5.7707400000000002E-5</c:v>
                </c:pt>
                <c:pt idx="105">
                  <c:v>5.7707600000000003E-5</c:v>
                </c:pt>
                <c:pt idx="106">
                  <c:v>5.7707800000000003E-5</c:v>
                </c:pt>
                <c:pt idx="107">
                  <c:v>5.7707999999999997E-5</c:v>
                </c:pt>
                <c:pt idx="108">
                  <c:v>5.7708199999999997E-5</c:v>
                </c:pt>
                <c:pt idx="109">
                  <c:v>5.7708399999999998E-5</c:v>
                </c:pt>
                <c:pt idx="110">
                  <c:v>5.7708599999999998E-5</c:v>
                </c:pt>
                <c:pt idx="111">
                  <c:v>5.7708799999999999E-5</c:v>
                </c:pt>
                <c:pt idx="112">
                  <c:v>5.7708999999999999E-5</c:v>
                </c:pt>
                <c:pt idx="113">
                  <c:v>5.77092E-5</c:v>
                </c:pt>
                <c:pt idx="114">
                  <c:v>5.77094E-5</c:v>
                </c:pt>
                <c:pt idx="115">
                  <c:v>5.7709600000000001E-5</c:v>
                </c:pt>
                <c:pt idx="116">
                  <c:v>5.7709800000000001E-5</c:v>
                </c:pt>
                <c:pt idx="117">
                  <c:v>5.7710000000000001E-5</c:v>
                </c:pt>
                <c:pt idx="118">
                  <c:v>5.7710200000000002E-5</c:v>
                </c:pt>
                <c:pt idx="119">
                  <c:v>5.7710400000000002E-5</c:v>
                </c:pt>
                <c:pt idx="120">
                  <c:v>5.7710600000000003E-5</c:v>
                </c:pt>
                <c:pt idx="121">
                  <c:v>5.7710800000000003E-5</c:v>
                </c:pt>
                <c:pt idx="122">
                  <c:v>5.7710999999999997E-5</c:v>
                </c:pt>
                <c:pt idx="123">
                  <c:v>5.7711199999999997E-5</c:v>
                </c:pt>
                <c:pt idx="124">
                  <c:v>5.7711399999999998E-5</c:v>
                </c:pt>
                <c:pt idx="125">
                  <c:v>5.7711599999999998E-5</c:v>
                </c:pt>
                <c:pt idx="126">
                  <c:v>5.7711799999999999E-5</c:v>
                </c:pt>
                <c:pt idx="127">
                  <c:v>5.7711999999999999E-5</c:v>
                </c:pt>
                <c:pt idx="128">
                  <c:v>5.7712199999999999E-5</c:v>
                </c:pt>
                <c:pt idx="129">
                  <c:v>5.77124E-5</c:v>
                </c:pt>
                <c:pt idx="130">
                  <c:v>5.77126E-5</c:v>
                </c:pt>
                <c:pt idx="131">
                  <c:v>5.7712800000000001E-5</c:v>
                </c:pt>
                <c:pt idx="132">
                  <c:v>5.7713000000000001E-5</c:v>
                </c:pt>
                <c:pt idx="133">
                  <c:v>5.7713200000000002E-5</c:v>
                </c:pt>
                <c:pt idx="134">
                  <c:v>5.7713400000000002E-5</c:v>
                </c:pt>
                <c:pt idx="135">
                  <c:v>5.7713600000000003E-5</c:v>
                </c:pt>
                <c:pt idx="136">
                  <c:v>5.7713800000000003E-5</c:v>
                </c:pt>
                <c:pt idx="137">
                  <c:v>5.7713999999999997E-5</c:v>
                </c:pt>
                <c:pt idx="138">
                  <c:v>5.7714199999999997E-5</c:v>
                </c:pt>
                <c:pt idx="139">
                  <c:v>5.7714399999999998E-5</c:v>
                </c:pt>
                <c:pt idx="140">
                  <c:v>5.7714599999999998E-5</c:v>
                </c:pt>
                <c:pt idx="141">
                  <c:v>5.7714799999999998E-5</c:v>
                </c:pt>
                <c:pt idx="142">
                  <c:v>5.7714999999999999E-5</c:v>
                </c:pt>
                <c:pt idx="143">
                  <c:v>5.7715199999999999E-5</c:v>
                </c:pt>
                <c:pt idx="144">
                  <c:v>5.77154E-5</c:v>
                </c:pt>
                <c:pt idx="145">
                  <c:v>5.77156E-5</c:v>
                </c:pt>
                <c:pt idx="146">
                  <c:v>5.7715800000000001E-5</c:v>
                </c:pt>
                <c:pt idx="147">
                  <c:v>5.7716000000000001E-5</c:v>
                </c:pt>
                <c:pt idx="148">
                  <c:v>5.7716200000000001E-5</c:v>
                </c:pt>
                <c:pt idx="149">
                  <c:v>5.7716400000000002E-5</c:v>
                </c:pt>
                <c:pt idx="150">
                  <c:v>5.7716600000000002E-5</c:v>
                </c:pt>
                <c:pt idx="151">
                  <c:v>5.7716800000000003E-5</c:v>
                </c:pt>
                <c:pt idx="152">
                  <c:v>5.7717000000000003E-5</c:v>
                </c:pt>
                <c:pt idx="153">
                  <c:v>5.7717199999999997E-5</c:v>
                </c:pt>
                <c:pt idx="154">
                  <c:v>5.7717399999999997E-5</c:v>
                </c:pt>
                <c:pt idx="155">
                  <c:v>5.7717599999999998E-5</c:v>
                </c:pt>
                <c:pt idx="156">
                  <c:v>5.7717799999999998E-5</c:v>
                </c:pt>
                <c:pt idx="157">
                  <c:v>5.7717999999999999E-5</c:v>
                </c:pt>
                <c:pt idx="158">
                  <c:v>5.7718199999999999E-5</c:v>
                </c:pt>
                <c:pt idx="159">
                  <c:v>5.77184E-5</c:v>
                </c:pt>
                <c:pt idx="160">
                  <c:v>5.77186E-5</c:v>
                </c:pt>
                <c:pt idx="161">
                  <c:v>5.77188E-5</c:v>
                </c:pt>
                <c:pt idx="162">
                  <c:v>5.7719000000000001E-5</c:v>
                </c:pt>
                <c:pt idx="163">
                  <c:v>5.7719200000000001E-5</c:v>
                </c:pt>
                <c:pt idx="164">
                  <c:v>5.7719400000000002E-5</c:v>
                </c:pt>
                <c:pt idx="165">
                  <c:v>5.7719600000000002E-5</c:v>
                </c:pt>
                <c:pt idx="166">
                  <c:v>5.7719800000000003E-5</c:v>
                </c:pt>
                <c:pt idx="167">
                  <c:v>5.7720000000000003E-5</c:v>
                </c:pt>
                <c:pt idx="168">
                  <c:v>5.7720199999999997E-5</c:v>
                </c:pt>
              </c:numCache>
            </c:numRef>
          </c:xVal>
          <c:yVal>
            <c:numRef>
              <c:f>Injection!$B$315315:$B$315483</c:f>
              <c:numCache>
                <c:formatCode>General</c:formatCode>
                <c:ptCount val="169"/>
                <c:pt idx="0">
                  <c:v>1.2E-2</c:v>
                </c:pt>
                <c:pt idx="1">
                  <c:v>4.0000000000000001E-3</c:v>
                </c:pt>
                <c:pt idx="2">
                  <c:v>4.0000000000000001E-3</c:v>
                </c:pt>
                <c:pt idx="3">
                  <c:v>-4.0000000000000001E-3</c:v>
                </c:pt>
                <c:pt idx="4">
                  <c:v>-4.0000000000000001E-3</c:v>
                </c:pt>
                <c:pt idx="5">
                  <c:v>-4.0000000000000001E-3</c:v>
                </c:pt>
                <c:pt idx="6">
                  <c:v>-1.2E-2</c:v>
                </c:pt>
                <c:pt idx="7">
                  <c:v>-4.0000000000000001E-3</c:v>
                </c:pt>
                <c:pt idx="8">
                  <c:v>-4.0000000000000001E-3</c:v>
                </c:pt>
                <c:pt idx="9">
                  <c:v>-1.2E-2</c:v>
                </c:pt>
                <c:pt idx="10">
                  <c:v>-1.2E-2</c:v>
                </c:pt>
                <c:pt idx="11">
                  <c:v>-1.2E-2</c:v>
                </c:pt>
                <c:pt idx="12">
                  <c:v>4.0000000000000001E-3</c:v>
                </c:pt>
                <c:pt idx="13">
                  <c:v>1.2E-2</c:v>
                </c:pt>
                <c:pt idx="14">
                  <c:v>0.02</c:v>
                </c:pt>
                <c:pt idx="15">
                  <c:v>1.2E-2</c:v>
                </c:pt>
                <c:pt idx="16">
                  <c:v>4.0000000000000001E-3</c:v>
                </c:pt>
                <c:pt idx="17">
                  <c:v>-1.2E-2</c:v>
                </c:pt>
                <c:pt idx="18">
                  <c:v>1.2E-2</c:v>
                </c:pt>
                <c:pt idx="19">
                  <c:v>-4.0000000000000001E-3</c:v>
                </c:pt>
                <c:pt idx="20">
                  <c:v>4.0000000000000001E-3</c:v>
                </c:pt>
                <c:pt idx="21">
                  <c:v>4.0000000000000001E-3</c:v>
                </c:pt>
                <c:pt idx="22">
                  <c:v>4.0000000000000001E-3</c:v>
                </c:pt>
                <c:pt idx="23">
                  <c:v>4.0000000000000001E-3</c:v>
                </c:pt>
                <c:pt idx="24">
                  <c:v>-4.0000000000000001E-3</c:v>
                </c:pt>
                <c:pt idx="25">
                  <c:v>4.0000000000000001E-3</c:v>
                </c:pt>
                <c:pt idx="26">
                  <c:v>1.2E-2</c:v>
                </c:pt>
                <c:pt idx="27">
                  <c:v>1.2E-2</c:v>
                </c:pt>
                <c:pt idx="28">
                  <c:v>-1.2E-2</c:v>
                </c:pt>
                <c:pt idx="29">
                  <c:v>-2.8000000000000001E-2</c:v>
                </c:pt>
                <c:pt idx="30">
                  <c:v>-1.2E-2</c:v>
                </c:pt>
                <c:pt idx="31">
                  <c:v>4.0000000000000001E-3</c:v>
                </c:pt>
                <c:pt idx="32">
                  <c:v>-4.0000000000000001E-3</c:v>
                </c:pt>
                <c:pt idx="33">
                  <c:v>-1.2E-2</c:v>
                </c:pt>
                <c:pt idx="34">
                  <c:v>-1.2E-2</c:v>
                </c:pt>
                <c:pt idx="35">
                  <c:v>-1.2E-2</c:v>
                </c:pt>
                <c:pt idx="36">
                  <c:v>-4.0000000000000001E-3</c:v>
                </c:pt>
                <c:pt idx="37">
                  <c:v>-1.2E-2</c:v>
                </c:pt>
                <c:pt idx="38">
                  <c:v>1.2E-2</c:v>
                </c:pt>
                <c:pt idx="39">
                  <c:v>0.02</c:v>
                </c:pt>
                <c:pt idx="40">
                  <c:v>3.5999999999999997E-2</c:v>
                </c:pt>
                <c:pt idx="41">
                  <c:v>4.0000000000000001E-3</c:v>
                </c:pt>
                <c:pt idx="42">
                  <c:v>-4.0000000000000001E-3</c:v>
                </c:pt>
                <c:pt idx="43">
                  <c:v>-1.2E-2</c:v>
                </c:pt>
                <c:pt idx="44">
                  <c:v>-1.2E-2</c:v>
                </c:pt>
                <c:pt idx="45">
                  <c:v>4.0000000000000001E-3</c:v>
                </c:pt>
                <c:pt idx="46">
                  <c:v>4.0000000000000001E-3</c:v>
                </c:pt>
                <c:pt idx="47">
                  <c:v>-4.0000000000000001E-3</c:v>
                </c:pt>
                <c:pt idx="48">
                  <c:v>-1.2E-2</c:v>
                </c:pt>
                <c:pt idx="49">
                  <c:v>-1.2E-2</c:v>
                </c:pt>
                <c:pt idx="50">
                  <c:v>-4.0000000000000001E-3</c:v>
                </c:pt>
                <c:pt idx="51">
                  <c:v>-4.0000000000000001E-3</c:v>
                </c:pt>
                <c:pt idx="52">
                  <c:v>1.2E-2</c:v>
                </c:pt>
                <c:pt idx="53">
                  <c:v>-1.2E-2</c:v>
                </c:pt>
                <c:pt idx="54">
                  <c:v>-3.5999999999999997E-2</c:v>
                </c:pt>
                <c:pt idx="55">
                  <c:v>-4.3999999999999997E-2</c:v>
                </c:pt>
                <c:pt idx="56">
                  <c:v>-0.02</c:v>
                </c:pt>
                <c:pt idx="57">
                  <c:v>-1.2E-2</c:v>
                </c:pt>
                <c:pt idx="58">
                  <c:v>-1.2E-2</c:v>
                </c:pt>
                <c:pt idx="59">
                  <c:v>-1.2E-2</c:v>
                </c:pt>
                <c:pt idx="60">
                  <c:v>-0.02</c:v>
                </c:pt>
                <c:pt idx="61">
                  <c:v>-1.2E-2</c:v>
                </c:pt>
                <c:pt idx="62">
                  <c:v>4.0000000000000001E-3</c:v>
                </c:pt>
                <c:pt idx="63">
                  <c:v>0.02</c:v>
                </c:pt>
                <c:pt idx="64">
                  <c:v>2.8000000000000001E-2</c:v>
                </c:pt>
                <c:pt idx="65">
                  <c:v>0.02</c:v>
                </c:pt>
                <c:pt idx="66">
                  <c:v>4.0000000000000001E-3</c:v>
                </c:pt>
                <c:pt idx="67">
                  <c:v>-1.2E-2</c:v>
                </c:pt>
                <c:pt idx="68">
                  <c:v>-1.2E-2</c:v>
                </c:pt>
                <c:pt idx="69">
                  <c:v>-0.02</c:v>
                </c:pt>
                <c:pt idx="70">
                  <c:v>-1.2E-2</c:v>
                </c:pt>
                <c:pt idx="71">
                  <c:v>-4.0000000000000001E-3</c:v>
                </c:pt>
                <c:pt idx="72">
                  <c:v>-1.2E-2</c:v>
                </c:pt>
                <c:pt idx="73">
                  <c:v>-4.0000000000000001E-3</c:v>
                </c:pt>
                <c:pt idx="74">
                  <c:v>-4.0000000000000001E-3</c:v>
                </c:pt>
                <c:pt idx="75">
                  <c:v>-4.0000000000000001E-3</c:v>
                </c:pt>
                <c:pt idx="76">
                  <c:v>4.0000000000000001E-3</c:v>
                </c:pt>
                <c:pt idx="77">
                  <c:v>4.0000000000000001E-3</c:v>
                </c:pt>
                <c:pt idx="78">
                  <c:v>-4.0000000000000001E-3</c:v>
                </c:pt>
                <c:pt idx="79">
                  <c:v>-0.02</c:v>
                </c:pt>
                <c:pt idx="80">
                  <c:v>-2.8000000000000001E-2</c:v>
                </c:pt>
                <c:pt idx="81">
                  <c:v>-2.8000000000000001E-2</c:v>
                </c:pt>
                <c:pt idx="82">
                  <c:v>-4.0000000000000001E-3</c:v>
                </c:pt>
                <c:pt idx="83">
                  <c:v>4.0000000000000001E-3</c:v>
                </c:pt>
                <c:pt idx="84">
                  <c:v>4.0000000000000001E-3</c:v>
                </c:pt>
                <c:pt idx="85">
                  <c:v>-1.2E-2</c:v>
                </c:pt>
                <c:pt idx="86">
                  <c:v>-4.0000000000000001E-3</c:v>
                </c:pt>
                <c:pt idx="87">
                  <c:v>-4.0000000000000001E-3</c:v>
                </c:pt>
                <c:pt idx="88">
                  <c:v>1.2E-2</c:v>
                </c:pt>
                <c:pt idx="89">
                  <c:v>0.02</c:v>
                </c:pt>
                <c:pt idx="90">
                  <c:v>0.02</c:v>
                </c:pt>
                <c:pt idx="91">
                  <c:v>4.0000000000000001E-3</c:v>
                </c:pt>
                <c:pt idx="92">
                  <c:v>-4.0000000000000001E-3</c:v>
                </c:pt>
                <c:pt idx="93">
                  <c:v>-1.2E-2</c:v>
                </c:pt>
                <c:pt idx="94">
                  <c:v>-0.02</c:v>
                </c:pt>
                <c:pt idx="95">
                  <c:v>-0.02</c:v>
                </c:pt>
                <c:pt idx="96">
                  <c:v>-4.0000000000000001E-3</c:v>
                </c:pt>
                <c:pt idx="97">
                  <c:v>-1.2E-2</c:v>
                </c:pt>
                <c:pt idx="98">
                  <c:v>-1.2E-2</c:v>
                </c:pt>
                <c:pt idx="99">
                  <c:v>-1.2E-2</c:v>
                </c:pt>
                <c:pt idx="100">
                  <c:v>-0.02</c:v>
                </c:pt>
                <c:pt idx="101">
                  <c:v>-4.0000000000000001E-3</c:v>
                </c:pt>
                <c:pt idx="102">
                  <c:v>4.0000000000000001E-3</c:v>
                </c:pt>
                <c:pt idx="103">
                  <c:v>-4.0000000000000001E-3</c:v>
                </c:pt>
                <c:pt idx="104">
                  <c:v>-1.2E-2</c:v>
                </c:pt>
                <c:pt idx="105">
                  <c:v>-0.02</c:v>
                </c:pt>
                <c:pt idx="106">
                  <c:v>-1.2E-2</c:v>
                </c:pt>
                <c:pt idx="107">
                  <c:v>-0.02</c:v>
                </c:pt>
                <c:pt idx="108">
                  <c:v>-4.0000000000000001E-3</c:v>
                </c:pt>
                <c:pt idx="109">
                  <c:v>4.0000000000000001E-3</c:v>
                </c:pt>
                <c:pt idx="110">
                  <c:v>-4.0000000000000001E-3</c:v>
                </c:pt>
                <c:pt idx="111">
                  <c:v>-1.2E-2</c:v>
                </c:pt>
                <c:pt idx="112">
                  <c:v>4.0000000000000001E-3</c:v>
                </c:pt>
                <c:pt idx="113">
                  <c:v>0.02</c:v>
                </c:pt>
                <c:pt idx="114">
                  <c:v>3.5999999999999997E-2</c:v>
                </c:pt>
                <c:pt idx="115">
                  <c:v>1.2E-2</c:v>
                </c:pt>
                <c:pt idx="116">
                  <c:v>4.0000000000000001E-3</c:v>
                </c:pt>
                <c:pt idx="117">
                  <c:v>-4.0000000000000001E-3</c:v>
                </c:pt>
                <c:pt idx="118">
                  <c:v>-1.2E-2</c:v>
                </c:pt>
                <c:pt idx="119">
                  <c:v>-1.2E-2</c:v>
                </c:pt>
                <c:pt idx="120">
                  <c:v>-4.0000000000000001E-3</c:v>
                </c:pt>
                <c:pt idx="121">
                  <c:v>-4.0000000000000001E-3</c:v>
                </c:pt>
                <c:pt idx="122">
                  <c:v>4.0000000000000001E-3</c:v>
                </c:pt>
                <c:pt idx="123">
                  <c:v>-4.0000000000000001E-3</c:v>
                </c:pt>
                <c:pt idx="124">
                  <c:v>-1.2E-2</c:v>
                </c:pt>
                <c:pt idx="125">
                  <c:v>1.2E-2</c:v>
                </c:pt>
                <c:pt idx="126">
                  <c:v>0.02</c:v>
                </c:pt>
                <c:pt idx="127">
                  <c:v>4.0000000000000001E-3</c:v>
                </c:pt>
                <c:pt idx="128">
                  <c:v>-1.2E-2</c:v>
                </c:pt>
                <c:pt idx="129">
                  <c:v>-0.02</c:v>
                </c:pt>
                <c:pt idx="130">
                  <c:v>-0.02</c:v>
                </c:pt>
                <c:pt idx="131">
                  <c:v>-1.2E-2</c:v>
                </c:pt>
                <c:pt idx="132">
                  <c:v>-1.2E-2</c:v>
                </c:pt>
                <c:pt idx="133">
                  <c:v>-1.2E-2</c:v>
                </c:pt>
                <c:pt idx="134">
                  <c:v>-4.0000000000000001E-3</c:v>
                </c:pt>
                <c:pt idx="135">
                  <c:v>-1.2E-2</c:v>
                </c:pt>
                <c:pt idx="136">
                  <c:v>-1.2E-2</c:v>
                </c:pt>
                <c:pt idx="137">
                  <c:v>1.2E-2</c:v>
                </c:pt>
                <c:pt idx="138">
                  <c:v>4.3999999999999997E-2</c:v>
                </c:pt>
                <c:pt idx="139">
                  <c:v>4.3999999999999997E-2</c:v>
                </c:pt>
                <c:pt idx="140">
                  <c:v>2.8000000000000001E-2</c:v>
                </c:pt>
                <c:pt idx="141">
                  <c:v>4.0000000000000001E-3</c:v>
                </c:pt>
                <c:pt idx="142">
                  <c:v>-1.2E-2</c:v>
                </c:pt>
                <c:pt idx="143">
                  <c:v>-1.2E-2</c:v>
                </c:pt>
                <c:pt idx="144">
                  <c:v>4.0000000000000001E-3</c:v>
                </c:pt>
                <c:pt idx="145">
                  <c:v>-1.2E-2</c:v>
                </c:pt>
                <c:pt idx="146">
                  <c:v>-1.2E-2</c:v>
                </c:pt>
                <c:pt idx="147">
                  <c:v>-1.2E-2</c:v>
                </c:pt>
                <c:pt idx="148">
                  <c:v>4.0000000000000001E-3</c:v>
                </c:pt>
                <c:pt idx="149">
                  <c:v>-4.0000000000000001E-3</c:v>
                </c:pt>
                <c:pt idx="150">
                  <c:v>1.2E-2</c:v>
                </c:pt>
                <c:pt idx="151">
                  <c:v>4.0000000000000001E-3</c:v>
                </c:pt>
                <c:pt idx="152">
                  <c:v>-1.2E-2</c:v>
                </c:pt>
                <c:pt idx="153">
                  <c:v>-2.8000000000000001E-2</c:v>
                </c:pt>
                <c:pt idx="154">
                  <c:v>-2.8000000000000001E-2</c:v>
                </c:pt>
                <c:pt idx="155">
                  <c:v>-3.5999999999999997E-2</c:v>
                </c:pt>
                <c:pt idx="156">
                  <c:v>-1.2E-2</c:v>
                </c:pt>
                <c:pt idx="157">
                  <c:v>-0.02</c:v>
                </c:pt>
                <c:pt idx="158">
                  <c:v>-2.8000000000000001E-2</c:v>
                </c:pt>
                <c:pt idx="159">
                  <c:v>-2.8000000000000001E-2</c:v>
                </c:pt>
                <c:pt idx="160">
                  <c:v>-0.02</c:v>
                </c:pt>
                <c:pt idx="161">
                  <c:v>-4.0000000000000001E-3</c:v>
                </c:pt>
                <c:pt idx="162">
                  <c:v>0.02</c:v>
                </c:pt>
                <c:pt idx="163">
                  <c:v>5.1999999999999998E-2</c:v>
                </c:pt>
                <c:pt idx="164">
                  <c:v>5.1999999999999998E-2</c:v>
                </c:pt>
                <c:pt idx="165">
                  <c:v>0.02</c:v>
                </c:pt>
                <c:pt idx="166">
                  <c:v>-4.0000000000000001E-3</c:v>
                </c:pt>
                <c:pt idx="167">
                  <c:v>-1.2E-2</c:v>
                </c:pt>
                <c:pt idx="168">
                  <c:v>-1.2E-2</c:v>
                </c:pt>
              </c:numCache>
            </c:numRef>
          </c:yVal>
          <c:smooth val="1"/>
        </c:ser>
        <c:ser>
          <c:idx val="1"/>
          <c:order val="1"/>
          <c:marker>
            <c:symbol val="none"/>
          </c:marker>
          <c:xVal>
            <c:numRef>
              <c:f>Injection!$A$315315:$A$315483</c:f>
              <c:numCache>
                <c:formatCode>0.000000E+00</c:formatCode>
                <c:ptCount val="169"/>
                <c:pt idx="0">
                  <c:v>5.7686599999999998E-5</c:v>
                </c:pt>
                <c:pt idx="1">
                  <c:v>5.7686799999999998E-5</c:v>
                </c:pt>
                <c:pt idx="2">
                  <c:v>5.7686999999999998E-5</c:v>
                </c:pt>
                <c:pt idx="3">
                  <c:v>5.7687199999999999E-5</c:v>
                </c:pt>
                <c:pt idx="4">
                  <c:v>5.7687399999999999E-5</c:v>
                </c:pt>
                <c:pt idx="5">
                  <c:v>5.76876E-5</c:v>
                </c:pt>
                <c:pt idx="6">
                  <c:v>5.76878E-5</c:v>
                </c:pt>
                <c:pt idx="7">
                  <c:v>5.7688000000000001E-5</c:v>
                </c:pt>
                <c:pt idx="8">
                  <c:v>5.7688200000000001E-5</c:v>
                </c:pt>
                <c:pt idx="9">
                  <c:v>5.7688400000000001E-5</c:v>
                </c:pt>
                <c:pt idx="10">
                  <c:v>5.7688600000000002E-5</c:v>
                </c:pt>
                <c:pt idx="11">
                  <c:v>5.7688800000000002E-5</c:v>
                </c:pt>
                <c:pt idx="12">
                  <c:v>5.7689000000000003E-5</c:v>
                </c:pt>
                <c:pt idx="13">
                  <c:v>5.7689200000000003E-5</c:v>
                </c:pt>
                <c:pt idx="14">
                  <c:v>5.7689399999999997E-5</c:v>
                </c:pt>
                <c:pt idx="15">
                  <c:v>5.7689599999999997E-5</c:v>
                </c:pt>
                <c:pt idx="16">
                  <c:v>5.7689799999999998E-5</c:v>
                </c:pt>
                <c:pt idx="17">
                  <c:v>5.7689999999999998E-5</c:v>
                </c:pt>
                <c:pt idx="18">
                  <c:v>5.7690199999999999E-5</c:v>
                </c:pt>
                <c:pt idx="19">
                  <c:v>5.7690399999999999E-5</c:v>
                </c:pt>
                <c:pt idx="20">
                  <c:v>5.76906E-5</c:v>
                </c:pt>
                <c:pt idx="21">
                  <c:v>5.76908E-5</c:v>
                </c:pt>
                <c:pt idx="22">
                  <c:v>5.7691E-5</c:v>
                </c:pt>
                <c:pt idx="23">
                  <c:v>5.7691200000000001E-5</c:v>
                </c:pt>
                <c:pt idx="24">
                  <c:v>5.7691400000000001E-5</c:v>
                </c:pt>
                <c:pt idx="25">
                  <c:v>5.7691600000000002E-5</c:v>
                </c:pt>
                <c:pt idx="26">
                  <c:v>5.7691800000000002E-5</c:v>
                </c:pt>
                <c:pt idx="27">
                  <c:v>5.7692000000000003E-5</c:v>
                </c:pt>
                <c:pt idx="28">
                  <c:v>5.7692200000000003E-5</c:v>
                </c:pt>
                <c:pt idx="29">
                  <c:v>5.7692399999999997E-5</c:v>
                </c:pt>
                <c:pt idx="30">
                  <c:v>5.7692599999999997E-5</c:v>
                </c:pt>
                <c:pt idx="31">
                  <c:v>5.7692799999999998E-5</c:v>
                </c:pt>
                <c:pt idx="32">
                  <c:v>5.7692999999999998E-5</c:v>
                </c:pt>
                <c:pt idx="33">
                  <c:v>5.7693199999999998E-5</c:v>
                </c:pt>
                <c:pt idx="34">
                  <c:v>5.7693399999999999E-5</c:v>
                </c:pt>
                <c:pt idx="35">
                  <c:v>5.7693599999999999E-5</c:v>
                </c:pt>
                <c:pt idx="36">
                  <c:v>5.76938E-5</c:v>
                </c:pt>
                <c:pt idx="37">
                  <c:v>5.7694E-5</c:v>
                </c:pt>
                <c:pt idx="38">
                  <c:v>5.7694200000000001E-5</c:v>
                </c:pt>
                <c:pt idx="39">
                  <c:v>5.7694400000000001E-5</c:v>
                </c:pt>
                <c:pt idx="40">
                  <c:v>5.7694600000000002E-5</c:v>
                </c:pt>
                <c:pt idx="41">
                  <c:v>5.7694800000000002E-5</c:v>
                </c:pt>
                <c:pt idx="42">
                  <c:v>5.7695000000000002E-5</c:v>
                </c:pt>
                <c:pt idx="43">
                  <c:v>5.7695200000000003E-5</c:v>
                </c:pt>
                <c:pt idx="44">
                  <c:v>5.7695400000000003E-5</c:v>
                </c:pt>
                <c:pt idx="45">
                  <c:v>5.7695599999999997E-5</c:v>
                </c:pt>
                <c:pt idx="46">
                  <c:v>5.7695799999999997E-5</c:v>
                </c:pt>
                <c:pt idx="47">
                  <c:v>5.7695999999999998E-5</c:v>
                </c:pt>
                <c:pt idx="48">
                  <c:v>5.7696199999999998E-5</c:v>
                </c:pt>
                <c:pt idx="49">
                  <c:v>5.7696399999999999E-5</c:v>
                </c:pt>
                <c:pt idx="50">
                  <c:v>5.7696599999999999E-5</c:v>
                </c:pt>
                <c:pt idx="51">
                  <c:v>5.76968E-5</c:v>
                </c:pt>
                <c:pt idx="52">
                  <c:v>5.7697E-5</c:v>
                </c:pt>
                <c:pt idx="53">
                  <c:v>5.76972E-5</c:v>
                </c:pt>
                <c:pt idx="54">
                  <c:v>5.7697400000000001E-5</c:v>
                </c:pt>
                <c:pt idx="55">
                  <c:v>5.7697600000000001E-5</c:v>
                </c:pt>
                <c:pt idx="56">
                  <c:v>5.7697800000000002E-5</c:v>
                </c:pt>
                <c:pt idx="57">
                  <c:v>5.7698000000000002E-5</c:v>
                </c:pt>
                <c:pt idx="58">
                  <c:v>5.7698200000000003E-5</c:v>
                </c:pt>
                <c:pt idx="59">
                  <c:v>5.7698400000000003E-5</c:v>
                </c:pt>
                <c:pt idx="60">
                  <c:v>5.7698599999999997E-5</c:v>
                </c:pt>
                <c:pt idx="61">
                  <c:v>5.7698799999999997E-5</c:v>
                </c:pt>
                <c:pt idx="62">
                  <c:v>5.7698999999999998E-5</c:v>
                </c:pt>
                <c:pt idx="63">
                  <c:v>5.7699199999999998E-5</c:v>
                </c:pt>
                <c:pt idx="64">
                  <c:v>5.7699399999999999E-5</c:v>
                </c:pt>
                <c:pt idx="65">
                  <c:v>5.7699599999999999E-5</c:v>
                </c:pt>
                <c:pt idx="66">
                  <c:v>5.7699799999999999E-5</c:v>
                </c:pt>
                <c:pt idx="67">
                  <c:v>5.77E-5</c:v>
                </c:pt>
                <c:pt idx="68">
                  <c:v>5.77002E-5</c:v>
                </c:pt>
                <c:pt idx="69">
                  <c:v>5.7700400000000001E-5</c:v>
                </c:pt>
                <c:pt idx="70">
                  <c:v>5.7700600000000001E-5</c:v>
                </c:pt>
                <c:pt idx="71">
                  <c:v>5.7700800000000002E-5</c:v>
                </c:pt>
                <c:pt idx="72">
                  <c:v>5.7701000000000002E-5</c:v>
                </c:pt>
                <c:pt idx="73">
                  <c:v>5.7701200000000002E-5</c:v>
                </c:pt>
                <c:pt idx="74">
                  <c:v>5.7701400000000003E-5</c:v>
                </c:pt>
                <c:pt idx="75">
                  <c:v>5.7701600000000003E-5</c:v>
                </c:pt>
                <c:pt idx="76">
                  <c:v>5.7701799999999997E-5</c:v>
                </c:pt>
                <c:pt idx="77">
                  <c:v>5.7701999999999997E-5</c:v>
                </c:pt>
                <c:pt idx="78">
                  <c:v>5.7702199999999998E-5</c:v>
                </c:pt>
                <c:pt idx="79">
                  <c:v>5.7702399999999998E-5</c:v>
                </c:pt>
                <c:pt idx="80">
                  <c:v>5.7702599999999999E-5</c:v>
                </c:pt>
                <c:pt idx="81">
                  <c:v>5.7702799999999999E-5</c:v>
                </c:pt>
                <c:pt idx="82">
                  <c:v>5.7703E-5</c:v>
                </c:pt>
                <c:pt idx="83">
                  <c:v>5.77032E-5</c:v>
                </c:pt>
                <c:pt idx="84">
                  <c:v>5.7703400000000001E-5</c:v>
                </c:pt>
                <c:pt idx="85">
                  <c:v>5.7703600000000001E-5</c:v>
                </c:pt>
                <c:pt idx="86">
                  <c:v>5.7703800000000001E-5</c:v>
                </c:pt>
                <c:pt idx="87">
                  <c:v>5.7704000000000002E-5</c:v>
                </c:pt>
                <c:pt idx="88">
                  <c:v>5.7704200000000002E-5</c:v>
                </c:pt>
                <c:pt idx="89">
                  <c:v>5.7704400000000003E-5</c:v>
                </c:pt>
                <c:pt idx="90">
                  <c:v>5.7704600000000003E-5</c:v>
                </c:pt>
                <c:pt idx="91">
                  <c:v>5.7704799999999997E-5</c:v>
                </c:pt>
                <c:pt idx="92">
                  <c:v>5.7704999999999997E-5</c:v>
                </c:pt>
                <c:pt idx="93">
                  <c:v>5.7705199999999998E-5</c:v>
                </c:pt>
                <c:pt idx="94">
                  <c:v>5.7705399999999998E-5</c:v>
                </c:pt>
                <c:pt idx="95">
                  <c:v>5.7705599999999999E-5</c:v>
                </c:pt>
                <c:pt idx="96">
                  <c:v>5.7705799999999999E-5</c:v>
                </c:pt>
                <c:pt idx="97">
                  <c:v>5.7705999999999999E-5</c:v>
                </c:pt>
                <c:pt idx="98">
                  <c:v>5.77062E-5</c:v>
                </c:pt>
                <c:pt idx="99">
                  <c:v>5.77064E-5</c:v>
                </c:pt>
                <c:pt idx="100">
                  <c:v>5.7706600000000001E-5</c:v>
                </c:pt>
                <c:pt idx="101">
                  <c:v>5.7706800000000001E-5</c:v>
                </c:pt>
                <c:pt idx="102">
                  <c:v>5.7707000000000002E-5</c:v>
                </c:pt>
                <c:pt idx="103">
                  <c:v>5.7707200000000002E-5</c:v>
                </c:pt>
                <c:pt idx="104">
                  <c:v>5.7707400000000002E-5</c:v>
                </c:pt>
                <c:pt idx="105">
                  <c:v>5.7707600000000003E-5</c:v>
                </c:pt>
                <c:pt idx="106">
                  <c:v>5.7707800000000003E-5</c:v>
                </c:pt>
                <c:pt idx="107">
                  <c:v>5.7707999999999997E-5</c:v>
                </c:pt>
                <c:pt idx="108">
                  <c:v>5.7708199999999997E-5</c:v>
                </c:pt>
                <c:pt idx="109">
                  <c:v>5.7708399999999998E-5</c:v>
                </c:pt>
                <c:pt idx="110">
                  <c:v>5.7708599999999998E-5</c:v>
                </c:pt>
                <c:pt idx="111">
                  <c:v>5.7708799999999999E-5</c:v>
                </c:pt>
                <c:pt idx="112">
                  <c:v>5.7708999999999999E-5</c:v>
                </c:pt>
                <c:pt idx="113">
                  <c:v>5.77092E-5</c:v>
                </c:pt>
                <c:pt idx="114">
                  <c:v>5.77094E-5</c:v>
                </c:pt>
                <c:pt idx="115">
                  <c:v>5.7709600000000001E-5</c:v>
                </c:pt>
                <c:pt idx="116">
                  <c:v>5.7709800000000001E-5</c:v>
                </c:pt>
                <c:pt idx="117">
                  <c:v>5.7710000000000001E-5</c:v>
                </c:pt>
                <c:pt idx="118">
                  <c:v>5.7710200000000002E-5</c:v>
                </c:pt>
                <c:pt idx="119">
                  <c:v>5.7710400000000002E-5</c:v>
                </c:pt>
                <c:pt idx="120">
                  <c:v>5.7710600000000003E-5</c:v>
                </c:pt>
                <c:pt idx="121">
                  <c:v>5.7710800000000003E-5</c:v>
                </c:pt>
                <c:pt idx="122">
                  <c:v>5.7710999999999997E-5</c:v>
                </c:pt>
                <c:pt idx="123">
                  <c:v>5.7711199999999997E-5</c:v>
                </c:pt>
                <c:pt idx="124">
                  <c:v>5.7711399999999998E-5</c:v>
                </c:pt>
                <c:pt idx="125">
                  <c:v>5.7711599999999998E-5</c:v>
                </c:pt>
                <c:pt idx="126">
                  <c:v>5.7711799999999999E-5</c:v>
                </c:pt>
                <c:pt idx="127">
                  <c:v>5.7711999999999999E-5</c:v>
                </c:pt>
                <c:pt idx="128">
                  <c:v>5.7712199999999999E-5</c:v>
                </c:pt>
                <c:pt idx="129">
                  <c:v>5.77124E-5</c:v>
                </c:pt>
                <c:pt idx="130">
                  <c:v>5.77126E-5</c:v>
                </c:pt>
                <c:pt idx="131">
                  <c:v>5.7712800000000001E-5</c:v>
                </c:pt>
                <c:pt idx="132">
                  <c:v>5.7713000000000001E-5</c:v>
                </c:pt>
                <c:pt idx="133">
                  <c:v>5.7713200000000002E-5</c:v>
                </c:pt>
                <c:pt idx="134">
                  <c:v>5.7713400000000002E-5</c:v>
                </c:pt>
                <c:pt idx="135">
                  <c:v>5.7713600000000003E-5</c:v>
                </c:pt>
                <c:pt idx="136">
                  <c:v>5.7713800000000003E-5</c:v>
                </c:pt>
                <c:pt idx="137">
                  <c:v>5.7713999999999997E-5</c:v>
                </c:pt>
                <c:pt idx="138">
                  <c:v>5.7714199999999997E-5</c:v>
                </c:pt>
                <c:pt idx="139">
                  <c:v>5.7714399999999998E-5</c:v>
                </c:pt>
                <c:pt idx="140">
                  <c:v>5.7714599999999998E-5</c:v>
                </c:pt>
                <c:pt idx="141">
                  <c:v>5.7714799999999998E-5</c:v>
                </c:pt>
                <c:pt idx="142">
                  <c:v>5.7714999999999999E-5</c:v>
                </c:pt>
                <c:pt idx="143">
                  <c:v>5.7715199999999999E-5</c:v>
                </c:pt>
                <c:pt idx="144">
                  <c:v>5.77154E-5</c:v>
                </c:pt>
                <c:pt idx="145">
                  <c:v>5.77156E-5</c:v>
                </c:pt>
                <c:pt idx="146">
                  <c:v>5.7715800000000001E-5</c:v>
                </c:pt>
                <c:pt idx="147">
                  <c:v>5.7716000000000001E-5</c:v>
                </c:pt>
                <c:pt idx="148">
                  <c:v>5.7716200000000001E-5</c:v>
                </c:pt>
                <c:pt idx="149">
                  <c:v>5.7716400000000002E-5</c:v>
                </c:pt>
                <c:pt idx="150">
                  <c:v>5.7716600000000002E-5</c:v>
                </c:pt>
                <c:pt idx="151">
                  <c:v>5.7716800000000003E-5</c:v>
                </c:pt>
                <c:pt idx="152">
                  <c:v>5.7717000000000003E-5</c:v>
                </c:pt>
                <c:pt idx="153">
                  <c:v>5.7717199999999997E-5</c:v>
                </c:pt>
                <c:pt idx="154">
                  <c:v>5.7717399999999997E-5</c:v>
                </c:pt>
                <c:pt idx="155">
                  <c:v>5.7717599999999998E-5</c:v>
                </c:pt>
                <c:pt idx="156">
                  <c:v>5.7717799999999998E-5</c:v>
                </c:pt>
                <c:pt idx="157">
                  <c:v>5.7717999999999999E-5</c:v>
                </c:pt>
                <c:pt idx="158">
                  <c:v>5.7718199999999999E-5</c:v>
                </c:pt>
                <c:pt idx="159">
                  <c:v>5.77184E-5</c:v>
                </c:pt>
                <c:pt idx="160">
                  <c:v>5.77186E-5</c:v>
                </c:pt>
                <c:pt idx="161">
                  <c:v>5.77188E-5</c:v>
                </c:pt>
                <c:pt idx="162">
                  <c:v>5.7719000000000001E-5</c:v>
                </c:pt>
                <c:pt idx="163">
                  <c:v>5.7719200000000001E-5</c:v>
                </c:pt>
                <c:pt idx="164">
                  <c:v>5.7719400000000002E-5</c:v>
                </c:pt>
                <c:pt idx="165">
                  <c:v>5.7719600000000002E-5</c:v>
                </c:pt>
                <c:pt idx="166">
                  <c:v>5.7719800000000003E-5</c:v>
                </c:pt>
                <c:pt idx="167">
                  <c:v>5.7720000000000003E-5</c:v>
                </c:pt>
                <c:pt idx="168">
                  <c:v>5.7720199999999997E-5</c:v>
                </c:pt>
              </c:numCache>
            </c:numRef>
          </c:xVal>
          <c:yVal>
            <c:numRef>
              <c:f>Injection!$C$315315:$C$315483</c:f>
              <c:numCache>
                <c:formatCode>General</c:formatCode>
                <c:ptCount val="169"/>
                <c:pt idx="0" formatCode="0.00E+00">
                  <c:v>2.2204499999999999E-16</c:v>
                </c:pt>
                <c:pt idx="1">
                  <c:v>0.02</c:v>
                </c:pt>
                <c:pt idx="2">
                  <c:v>0.06</c:v>
                </c:pt>
                <c:pt idx="3">
                  <c:v>0.02</c:v>
                </c:pt>
                <c:pt idx="4">
                  <c:v>0.02</c:v>
                </c:pt>
                <c:pt idx="5">
                  <c:v>0.02</c:v>
                </c:pt>
                <c:pt idx="6" formatCode="0.00E+00">
                  <c:v>2.2204499999999999E-16</c:v>
                </c:pt>
                <c:pt idx="7">
                  <c:v>0.02</c:v>
                </c:pt>
                <c:pt idx="8">
                  <c:v>0.02</c:v>
                </c:pt>
                <c:pt idx="9">
                  <c:v>0.04</c:v>
                </c:pt>
                <c:pt idx="10">
                  <c:v>0.02</c:v>
                </c:pt>
                <c:pt idx="11">
                  <c:v>0.04</c:v>
                </c:pt>
                <c:pt idx="12">
                  <c:v>-0.02</c:v>
                </c:pt>
                <c:pt idx="13">
                  <c:v>0.02</c:v>
                </c:pt>
                <c:pt idx="14">
                  <c:v>0.1</c:v>
                </c:pt>
                <c:pt idx="15">
                  <c:v>0.14000000000000001</c:v>
                </c:pt>
                <c:pt idx="16">
                  <c:v>0.12</c:v>
                </c:pt>
                <c:pt idx="17">
                  <c:v>0.04</c:v>
                </c:pt>
                <c:pt idx="18">
                  <c:v>0.02</c:v>
                </c:pt>
                <c:pt idx="19">
                  <c:v>0.02</c:v>
                </c:pt>
                <c:pt idx="20">
                  <c:v>0.04</c:v>
                </c:pt>
                <c:pt idx="21">
                  <c:v>0.02</c:v>
                </c:pt>
                <c:pt idx="22">
                  <c:v>0.02</c:v>
                </c:pt>
                <c:pt idx="23">
                  <c:v>0.02</c:v>
                </c:pt>
                <c:pt idx="24">
                  <c:v>0.02</c:v>
                </c:pt>
                <c:pt idx="25">
                  <c:v>0.04</c:v>
                </c:pt>
                <c:pt idx="26">
                  <c:v>0.04</c:v>
                </c:pt>
                <c:pt idx="27">
                  <c:v>0.08</c:v>
                </c:pt>
                <c:pt idx="28">
                  <c:v>0.04</c:v>
                </c:pt>
                <c:pt idx="29">
                  <c:v>-0.02</c:v>
                </c:pt>
                <c:pt idx="30">
                  <c:v>-0.06</c:v>
                </c:pt>
                <c:pt idx="31">
                  <c:v>-0.06</c:v>
                </c:pt>
                <c:pt idx="32">
                  <c:v>-0.04</c:v>
                </c:pt>
                <c:pt idx="33" formatCode="0.00E+00">
                  <c:v>2.2204499999999999E-16</c:v>
                </c:pt>
                <c:pt idx="34">
                  <c:v>-0.02</c:v>
                </c:pt>
                <c:pt idx="35" formatCode="0.00E+00">
                  <c:v>2.2204499999999999E-16</c:v>
                </c:pt>
                <c:pt idx="36">
                  <c:v>-0.02</c:v>
                </c:pt>
                <c:pt idx="37">
                  <c:v>-0.02</c:v>
                </c:pt>
                <c:pt idx="38">
                  <c:v>0.04</c:v>
                </c:pt>
                <c:pt idx="39">
                  <c:v>0.12</c:v>
                </c:pt>
                <c:pt idx="40">
                  <c:v>0.16</c:v>
                </c:pt>
                <c:pt idx="41">
                  <c:v>0.12</c:v>
                </c:pt>
                <c:pt idx="42">
                  <c:v>0.06</c:v>
                </c:pt>
                <c:pt idx="43" formatCode="0.00E+00">
                  <c:v>2.2204499999999999E-16</c:v>
                </c:pt>
                <c:pt idx="44">
                  <c:v>-0.02</c:v>
                </c:pt>
                <c:pt idx="45">
                  <c:v>0.02</c:v>
                </c:pt>
                <c:pt idx="46" formatCode="0.00E+00">
                  <c:v>2.2204499999999999E-16</c:v>
                </c:pt>
                <c:pt idx="47" formatCode="0.00E+00">
                  <c:v>2.2204499999999999E-16</c:v>
                </c:pt>
                <c:pt idx="48" formatCode="0.00E+00">
                  <c:v>2.2204499999999999E-16</c:v>
                </c:pt>
                <c:pt idx="49">
                  <c:v>-0.02</c:v>
                </c:pt>
                <c:pt idx="50">
                  <c:v>0.02</c:v>
                </c:pt>
                <c:pt idx="51">
                  <c:v>0.04</c:v>
                </c:pt>
                <c:pt idx="52">
                  <c:v>0.08</c:v>
                </c:pt>
                <c:pt idx="53">
                  <c:v>0.06</c:v>
                </c:pt>
                <c:pt idx="54">
                  <c:v>-0.04</c:v>
                </c:pt>
                <c:pt idx="55">
                  <c:v>-0.08</c:v>
                </c:pt>
                <c:pt idx="56">
                  <c:v>-0.08</c:v>
                </c:pt>
                <c:pt idx="57">
                  <c:v>-0.04</c:v>
                </c:pt>
                <c:pt idx="58">
                  <c:v>0.02</c:v>
                </c:pt>
                <c:pt idx="59">
                  <c:v>0.02</c:v>
                </c:pt>
                <c:pt idx="60">
                  <c:v>-0.02</c:v>
                </c:pt>
                <c:pt idx="61">
                  <c:v>-0.06</c:v>
                </c:pt>
                <c:pt idx="62">
                  <c:v>-0.04</c:v>
                </c:pt>
                <c:pt idx="63">
                  <c:v>0.06</c:v>
                </c:pt>
                <c:pt idx="64">
                  <c:v>0.1</c:v>
                </c:pt>
                <c:pt idx="65">
                  <c:v>0.12</c:v>
                </c:pt>
                <c:pt idx="66">
                  <c:v>0.1</c:v>
                </c:pt>
                <c:pt idx="67">
                  <c:v>0.02</c:v>
                </c:pt>
                <c:pt idx="68" formatCode="0.00E+00">
                  <c:v>2.2204499999999999E-16</c:v>
                </c:pt>
                <c:pt idx="69">
                  <c:v>-0.06</c:v>
                </c:pt>
                <c:pt idx="70">
                  <c:v>-0.02</c:v>
                </c:pt>
                <c:pt idx="71">
                  <c:v>0.04</c:v>
                </c:pt>
                <c:pt idx="72">
                  <c:v>-0.04</c:v>
                </c:pt>
                <c:pt idx="73">
                  <c:v>-0.02</c:v>
                </c:pt>
                <c:pt idx="74">
                  <c:v>-0.04</c:v>
                </c:pt>
                <c:pt idx="75" formatCode="0.00E+00">
                  <c:v>2.2204499999999999E-16</c:v>
                </c:pt>
                <c:pt idx="76">
                  <c:v>0.06</c:v>
                </c:pt>
                <c:pt idx="77">
                  <c:v>0.08</c:v>
                </c:pt>
                <c:pt idx="78">
                  <c:v>0.04</c:v>
                </c:pt>
                <c:pt idx="79">
                  <c:v>-0.02</c:v>
                </c:pt>
                <c:pt idx="80">
                  <c:v>-0.04</c:v>
                </c:pt>
                <c:pt idx="81">
                  <c:v>-0.06</c:v>
                </c:pt>
                <c:pt idx="82">
                  <c:v>-0.08</c:v>
                </c:pt>
                <c:pt idx="83">
                  <c:v>-0.02</c:v>
                </c:pt>
                <c:pt idx="84" formatCode="0.00E+00">
                  <c:v>2.2204499999999999E-16</c:v>
                </c:pt>
                <c:pt idx="85">
                  <c:v>0.02</c:v>
                </c:pt>
                <c:pt idx="86">
                  <c:v>0.02</c:v>
                </c:pt>
                <c:pt idx="87" formatCode="0.00E+00">
                  <c:v>2.2204499999999999E-16</c:v>
                </c:pt>
                <c:pt idx="88">
                  <c:v>0.02</c:v>
                </c:pt>
                <c:pt idx="89">
                  <c:v>0.08</c:v>
                </c:pt>
                <c:pt idx="90">
                  <c:v>0.12</c:v>
                </c:pt>
                <c:pt idx="91">
                  <c:v>0.1</c:v>
                </c:pt>
                <c:pt idx="92">
                  <c:v>0.06</c:v>
                </c:pt>
                <c:pt idx="93">
                  <c:v>-0.02</c:v>
                </c:pt>
                <c:pt idx="94">
                  <c:v>-0.04</c:v>
                </c:pt>
                <c:pt idx="95">
                  <c:v>-0.04</c:v>
                </c:pt>
                <c:pt idx="96">
                  <c:v>-0.02</c:v>
                </c:pt>
                <c:pt idx="97">
                  <c:v>0.02</c:v>
                </c:pt>
                <c:pt idx="98" formatCode="0.00E+00">
                  <c:v>2.2204499999999999E-16</c:v>
                </c:pt>
                <c:pt idx="99">
                  <c:v>0.02</c:v>
                </c:pt>
                <c:pt idx="100">
                  <c:v>0.02</c:v>
                </c:pt>
                <c:pt idx="101">
                  <c:v>0.04</c:v>
                </c:pt>
                <c:pt idx="102">
                  <c:v>0.08</c:v>
                </c:pt>
                <c:pt idx="103">
                  <c:v>0.06</c:v>
                </c:pt>
                <c:pt idx="104" formatCode="0.00E+00">
                  <c:v>2.2204499999999999E-16</c:v>
                </c:pt>
                <c:pt idx="105" formatCode="0.00E+00">
                  <c:v>2.2204499999999999E-16</c:v>
                </c:pt>
                <c:pt idx="106">
                  <c:v>-0.04</c:v>
                </c:pt>
                <c:pt idx="107">
                  <c:v>-0.04</c:v>
                </c:pt>
                <c:pt idx="108" formatCode="0.00E+00">
                  <c:v>2.2204499999999999E-16</c:v>
                </c:pt>
                <c:pt idx="109">
                  <c:v>0.02</c:v>
                </c:pt>
                <c:pt idx="110" formatCode="0.00E+00">
                  <c:v>2.2204499999999999E-16</c:v>
                </c:pt>
                <c:pt idx="111">
                  <c:v>0.02</c:v>
                </c:pt>
                <c:pt idx="112">
                  <c:v>0.02</c:v>
                </c:pt>
                <c:pt idx="113">
                  <c:v>0.1</c:v>
                </c:pt>
                <c:pt idx="114">
                  <c:v>0.14000000000000001</c:v>
                </c:pt>
                <c:pt idx="115">
                  <c:v>0.14000000000000001</c:v>
                </c:pt>
                <c:pt idx="116">
                  <c:v>0.1</c:v>
                </c:pt>
                <c:pt idx="117">
                  <c:v>0.04</c:v>
                </c:pt>
                <c:pt idx="118">
                  <c:v>-0.02</c:v>
                </c:pt>
                <c:pt idx="119" formatCode="0.00E+00">
                  <c:v>2.2204499999999999E-16</c:v>
                </c:pt>
                <c:pt idx="120">
                  <c:v>-0.02</c:v>
                </c:pt>
                <c:pt idx="121">
                  <c:v>0.02</c:v>
                </c:pt>
                <c:pt idx="122">
                  <c:v>-0.02</c:v>
                </c:pt>
                <c:pt idx="123">
                  <c:v>0.02</c:v>
                </c:pt>
                <c:pt idx="124" formatCode="0.00E+00">
                  <c:v>2.2204499999999999E-16</c:v>
                </c:pt>
                <c:pt idx="125">
                  <c:v>0.02</c:v>
                </c:pt>
                <c:pt idx="126">
                  <c:v>0.04</c:v>
                </c:pt>
                <c:pt idx="127">
                  <c:v>0.08</c:v>
                </c:pt>
                <c:pt idx="128">
                  <c:v>0.04</c:v>
                </c:pt>
                <c:pt idx="129">
                  <c:v>-0.02</c:v>
                </c:pt>
                <c:pt idx="130">
                  <c:v>-0.04</c:v>
                </c:pt>
                <c:pt idx="131">
                  <c:v>-0.02</c:v>
                </c:pt>
                <c:pt idx="132">
                  <c:v>-0.02</c:v>
                </c:pt>
                <c:pt idx="133" formatCode="0.00E+00">
                  <c:v>2.2204499999999999E-16</c:v>
                </c:pt>
                <c:pt idx="134">
                  <c:v>0.02</c:v>
                </c:pt>
                <c:pt idx="135">
                  <c:v>0.04</c:v>
                </c:pt>
                <c:pt idx="136">
                  <c:v>0.02</c:v>
                </c:pt>
                <c:pt idx="137">
                  <c:v>0.04</c:v>
                </c:pt>
                <c:pt idx="138">
                  <c:v>0.14000000000000001</c:v>
                </c:pt>
                <c:pt idx="139">
                  <c:v>0.2</c:v>
                </c:pt>
                <c:pt idx="140">
                  <c:v>0.18</c:v>
                </c:pt>
                <c:pt idx="141">
                  <c:v>0.08</c:v>
                </c:pt>
                <c:pt idx="142" formatCode="0.00E+00">
                  <c:v>2.2204499999999999E-16</c:v>
                </c:pt>
                <c:pt idx="143">
                  <c:v>-0.04</c:v>
                </c:pt>
                <c:pt idx="144" formatCode="0.00E+00">
                  <c:v>2.2204499999999999E-16</c:v>
                </c:pt>
                <c:pt idx="145" formatCode="0.00E+00">
                  <c:v>2.2204499999999999E-16</c:v>
                </c:pt>
                <c:pt idx="146" formatCode="0.00E+00">
                  <c:v>2.2204499999999999E-16</c:v>
                </c:pt>
                <c:pt idx="147" formatCode="0.00E+00">
                  <c:v>2.2204499999999999E-16</c:v>
                </c:pt>
                <c:pt idx="148">
                  <c:v>-0.02</c:v>
                </c:pt>
                <c:pt idx="149">
                  <c:v>-0.02</c:v>
                </c:pt>
                <c:pt idx="150">
                  <c:v>0.04</c:v>
                </c:pt>
                <c:pt idx="151">
                  <c:v>0.12</c:v>
                </c:pt>
                <c:pt idx="152">
                  <c:v>0.08</c:v>
                </c:pt>
                <c:pt idx="153" formatCode="0.00E+00">
                  <c:v>2.2204499999999999E-16</c:v>
                </c:pt>
                <c:pt idx="154">
                  <c:v>-0.08</c:v>
                </c:pt>
                <c:pt idx="155">
                  <c:v>-0.1</c:v>
                </c:pt>
                <c:pt idx="156">
                  <c:v>-0.06</c:v>
                </c:pt>
                <c:pt idx="157">
                  <c:v>-0.02</c:v>
                </c:pt>
                <c:pt idx="158">
                  <c:v>-0.04</c:v>
                </c:pt>
                <c:pt idx="159">
                  <c:v>-0.02</c:v>
                </c:pt>
                <c:pt idx="160">
                  <c:v>-0.04</c:v>
                </c:pt>
                <c:pt idx="161" formatCode="0.00E+00">
                  <c:v>2.2204499999999999E-16</c:v>
                </c:pt>
                <c:pt idx="162">
                  <c:v>0.06</c:v>
                </c:pt>
                <c:pt idx="163">
                  <c:v>0.14000000000000001</c:v>
                </c:pt>
                <c:pt idx="164">
                  <c:v>0.24</c:v>
                </c:pt>
                <c:pt idx="165">
                  <c:v>0.22</c:v>
                </c:pt>
                <c:pt idx="166">
                  <c:v>0.1</c:v>
                </c:pt>
                <c:pt idx="167">
                  <c:v>-0.04</c:v>
                </c:pt>
                <c:pt idx="168">
                  <c:v>-0.06</c:v>
                </c:pt>
              </c:numCache>
            </c:numRef>
          </c:yVal>
          <c:smooth val="1"/>
        </c:ser>
        <c:dLbls>
          <c:showLegendKey val="0"/>
          <c:showVal val="0"/>
          <c:showCatName val="0"/>
          <c:showSerName val="0"/>
          <c:showPercent val="0"/>
          <c:showBubbleSize val="0"/>
        </c:dLbls>
        <c:axId val="38636160"/>
        <c:axId val="38798080"/>
      </c:scatterChart>
      <c:valAx>
        <c:axId val="38636160"/>
        <c:scaling>
          <c:orientation val="minMax"/>
        </c:scaling>
        <c:delete val="0"/>
        <c:axPos val="b"/>
        <c:title>
          <c:tx>
            <c:rich>
              <a:bodyPr/>
              <a:lstStyle/>
              <a:p>
                <a:pPr>
                  <a:defRPr/>
                </a:pPr>
                <a:r>
                  <a:rPr lang="en-US"/>
                  <a:t>Time [sec]</a:t>
                </a:r>
              </a:p>
            </c:rich>
          </c:tx>
          <c:layout/>
          <c:overlay val="0"/>
        </c:title>
        <c:numFmt formatCode="0.000000E+00" sourceLinked="1"/>
        <c:majorTickMark val="none"/>
        <c:minorTickMark val="none"/>
        <c:tickLblPos val="nextTo"/>
        <c:crossAx val="38798080"/>
        <c:crosses val="autoZero"/>
        <c:crossBetween val="midCat"/>
      </c:valAx>
      <c:valAx>
        <c:axId val="38798080"/>
        <c:scaling>
          <c:orientation val="minMax"/>
        </c:scaling>
        <c:delete val="0"/>
        <c:axPos val="l"/>
        <c:majorGridlines/>
        <c:title>
          <c:tx>
            <c:rich>
              <a:bodyPr/>
              <a:lstStyle/>
              <a:p>
                <a:pPr>
                  <a:defRPr/>
                </a:pPr>
                <a:r>
                  <a:rPr lang="en-US"/>
                  <a:t>Amplitude [Volts]</a:t>
                </a:r>
              </a:p>
            </c:rich>
          </c:tx>
          <c:layout/>
          <c:overlay val="0"/>
        </c:title>
        <c:numFmt formatCode="General" sourceLinked="1"/>
        <c:majorTickMark val="none"/>
        <c:minorTickMark val="none"/>
        <c:tickLblPos val="nextTo"/>
        <c:crossAx val="38636160"/>
        <c:crosses val="autoZero"/>
        <c:crossBetween val="midCat"/>
      </c:valAx>
    </c:plotArea>
    <c:legend>
      <c:legendPos val="r"/>
      <c:layout/>
      <c:overlay val="0"/>
    </c:legend>
    <c:plotVisOnly val="1"/>
    <c:dispBlanksAs val="gap"/>
    <c:showDLblsOverMax val="0"/>
  </c:chart>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a:t>82 Bunches 21.1 msec aftter $0E trigger</a:t>
            </a:r>
          </a:p>
        </c:rich>
      </c:tx>
      <c:layout/>
      <c:overlay val="0"/>
    </c:title>
    <c:autoTitleDeleted val="0"/>
    <c:plotArea>
      <c:layout/>
      <c:scatterChart>
        <c:scatterStyle val="smoothMarker"/>
        <c:varyColors val="0"/>
        <c:ser>
          <c:idx val="0"/>
          <c:order val="0"/>
          <c:marker>
            <c:symbol val="none"/>
          </c:marker>
          <c:xVal>
            <c:numRef>
              <c:f>'81buckets'!$A$952227:$A$964768</c:f>
              <c:numCache>
                <c:formatCode>0.00000000E+00</c:formatCode>
                <c:ptCount val="12542"/>
                <c:pt idx="0">
                  <c:v>2.11208822E-2</c:v>
                </c:pt>
                <c:pt idx="1">
                  <c:v>2.1120882399999999E-2</c:v>
                </c:pt>
                <c:pt idx="2">
                  <c:v>2.1120882600000002E-2</c:v>
                </c:pt>
                <c:pt idx="3">
                  <c:v>2.1120882800000001E-2</c:v>
                </c:pt>
                <c:pt idx="4">
                  <c:v>2.1120883E-2</c:v>
                </c:pt>
                <c:pt idx="5">
                  <c:v>2.1120883199999999E-2</c:v>
                </c:pt>
                <c:pt idx="6">
                  <c:v>2.1120883399999998E-2</c:v>
                </c:pt>
                <c:pt idx="7">
                  <c:v>2.1120883600000001E-2</c:v>
                </c:pt>
                <c:pt idx="8">
                  <c:v>2.11208838E-2</c:v>
                </c:pt>
                <c:pt idx="9">
                  <c:v>2.1120883999999999E-2</c:v>
                </c:pt>
                <c:pt idx="10">
                  <c:v>2.1120884199999999E-2</c:v>
                </c:pt>
                <c:pt idx="11">
                  <c:v>2.1120884400000001E-2</c:v>
                </c:pt>
                <c:pt idx="12">
                  <c:v>2.1120884600000001E-2</c:v>
                </c:pt>
                <c:pt idx="13">
                  <c:v>2.11208848E-2</c:v>
                </c:pt>
                <c:pt idx="14">
                  <c:v>2.1120884999999999E-2</c:v>
                </c:pt>
                <c:pt idx="15">
                  <c:v>2.1120885200000002E-2</c:v>
                </c:pt>
                <c:pt idx="16">
                  <c:v>2.1120885400000001E-2</c:v>
                </c:pt>
                <c:pt idx="17">
                  <c:v>2.11208856E-2</c:v>
                </c:pt>
                <c:pt idx="18">
                  <c:v>2.1120885799999999E-2</c:v>
                </c:pt>
                <c:pt idx="19">
                  <c:v>2.1120885999999998E-2</c:v>
                </c:pt>
                <c:pt idx="20">
                  <c:v>2.1120886200000001E-2</c:v>
                </c:pt>
                <c:pt idx="21">
                  <c:v>2.11208864E-2</c:v>
                </c:pt>
                <c:pt idx="22">
                  <c:v>2.11208866E-2</c:v>
                </c:pt>
                <c:pt idx="23">
                  <c:v>2.1120886799999999E-2</c:v>
                </c:pt>
                <c:pt idx="24">
                  <c:v>2.1120887000000001E-2</c:v>
                </c:pt>
                <c:pt idx="25">
                  <c:v>2.1120887200000001E-2</c:v>
                </c:pt>
                <c:pt idx="26">
                  <c:v>2.11208874E-2</c:v>
                </c:pt>
                <c:pt idx="27">
                  <c:v>2.1120887599999999E-2</c:v>
                </c:pt>
                <c:pt idx="28">
                  <c:v>2.1120887800000002E-2</c:v>
                </c:pt>
                <c:pt idx="29">
                  <c:v>2.1120888000000001E-2</c:v>
                </c:pt>
                <c:pt idx="30">
                  <c:v>2.11208882E-2</c:v>
                </c:pt>
                <c:pt idx="31">
                  <c:v>2.1120888399999999E-2</c:v>
                </c:pt>
                <c:pt idx="32">
                  <c:v>2.1120888599999998E-2</c:v>
                </c:pt>
                <c:pt idx="33">
                  <c:v>2.1120888800000001E-2</c:v>
                </c:pt>
                <c:pt idx="34">
                  <c:v>2.1120889E-2</c:v>
                </c:pt>
                <c:pt idx="35">
                  <c:v>2.11208892E-2</c:v>
                </c:pt>
                <c:pt idx="36">
                  <c:v>2.1120889399999999E-2</c:v>
                </c:pt>
                <c:pt idx="37">
                  <c:v>2.1120889600000001E-2</c:v>
                </c:pt>
                <c:pt idx="38">
                  <c:v>2.1120889800000001E-2</c:v>
                </c:pt>
                <c:pt idx="39">
                  <c:v>2.112089E-2</c:v>
                </c:pt>
                <c:pt idx="40">
                  <c:v>2.1120890199999999E-2</c:v>
                </c:pt>
                <c:pt idx="41">
                  <c:v>2.1120890400000002E-2</c:v>
                </c:pt>
                <c:pt idx="42">
                  <c:v>2.1120890600000001E-2</c:v>
                </c:pt>
                <c:pt idx="43">
                  <c:v>2.11208908E-2</c:v>
                </c:pt>
                <c:pt idx="44">
                  <c:v>2.1120890999999999E-2</c:v>
                </c:pt>
                <c:pt idx="45">
                  <c:v>2.1120891199999998E-2</c:v>
                </c:pt>
                <c:pt idx="46">
                  <c:v>2.1120891400000001E-2</c:v>
                </c:pt>
                <c:pt idx="47">
                  <c:v>2.11208916E-2</c:v>
                </c:pt>
                <c:pt idx="48">
                  <c:v>2.11208918E-2</c:v>
                </c:pt>
                <c:pt idx="49">
                  <c:v>2.1120891999999999E-2</c:v>
                </c:pt>
                <c:pt idx="50">
                  <c:v>2.1120892200000001E-2</c:v>
                </c:pt>
                <c:pt idx="51">
                  <c:v>2.1120892400000001E-2</c:v>
                </c:pt>
                <c:pt idx="52">
                  <c:v>2.11208926E-2</c:v>
                </c:pt>
                <c:pt idx="53">
                  <c:v>2.1120892799999999E-2</c:v>
                </c:pt>
                <c:pt idx="54">
                  <c:v>2.1120893000000002E-2</c:v>
                </c:pt>
                <c:pt idx="55">
                  <c:v>2.1120893200000001E-2</c:v>
                </c:pt>
                <c:pt idx="56">
                  <c:v>2.11208934E-2</c:v>
                </c:pt>
                <c:pt idx="57">
                  <c:v>2.1120893599999999E-2</c:v>
                </c:pt>
                <c:pt idx="58">
                  <c:v>2.1120893799999998E-2</c:v>
                </c:pt>
                <c:pt idx="59">
                  <c:v>2.1120894000000001E-2</c:v>
                </c:pt>
                <c:pt idx="60">
                  <c:v>2.11208942E-2</c:v>
                </c:pt>
                <c:pt idx="61">
                  <c:v>2.11208944E-2</c:v>
                </c:pt>
                <c:pt idx="62">
                  <c:v>2.1120894599999999E-2</c:v>
                </c:pt>
                <c:pt idx="63">
                  <c:v>2.1120894800000001E-2</c:v>
                </c:pt>
                <c:pt idx="64">
                  <c:v>2.1120895000000001E-2</c:v>
                </c:pt>
                <c:pt idx="65">
                  <c:v>2.11208952E-2</c:v>
                </c:pt>
                <c:pt idx="66">
                  <c:v>2.1120895399999999E-2</c:v>
                </c:pt>
                <c:pt idx="67">
                  <c:v>2.1120895600000002E-2</c:v>
                </c:pt>
                <c:pt idx="68">
                  <c:v>2.1120895800000001E-2</c:v>
                </c:pt>
                <c:pt idx="69">
                  <c:v>2.1120896E-2</c:v>
                </c:pt>
                <c:pt idx="70">
                  <c:v>2.1120896199999999E-2</c:v>
                </c:pt>
                <c:pt idx="71">
                  <c:v>2.1120896399999999E-2</c:v>
                </c:pt>
                <c:pt idx="72">
                  <c:v>2.1120896600000001E-2</c:v>
                </c:pt>
                <c:pt idx="73">
                  <c:v>2.11208968E-2</c:v>
                </c:pt>
                <c:pt idx="74">
                  <c:v>2.1120897E-2</c:v>
                </c:pt>
                <c:pt idx="75">
                  <c:v>2.1120897199999999E-2</c:v>
                </c:pt>
                <c:pt idx="76">
                  <c:v>2.1120897400000001E-2</c:v>
                </c:pt>
                <c:pt idx="77">
                  <c:v>2.1120897600000001E-2</c:v>
                </c:pt>
                <c:pt idx="78">
                  <c:v>2.11208978E-2</c:v>
                </c:pt>
                <c:pt idx="79">
                  <c:v>2.1120897999999999E-2</c:v>
                </c:pt>
                <c:pt idx="80">
                  <c:v>2.1120898200000002E-2</c:v>
                </c:pt>
                <c:pt idx="81">
                  <c:v>2.1120898400000001E-2</c:v>
                </c:pt>
                <c:pt idx="82">
                  <c:v>2.11208986E-2</c:v>
                </c:pt>
                <c:pt idx="83">
                  <c:v>2.1120898799999999E-2</c:v>
                </c:pt>
                <c:pt idx="84">
                  <c:v>2.1120898999999999E-2</c:v>
                </c:pt>
                <c:pt idx="85">
                  <c:v>2.1120899200000001E-2</c:v>
                </c:pt>
                <c:pt idx="86">
                  <c:v>2.11208994E-2</c:v>
                </c:pt>
                <c:pt idx="87">
                  <c:v>2.11208996E-2</c:v>
                </c:pt>
                <c:pt idx="88">
                  <c:v>2.1120899799999999E-2</c:v>
                </c:pt>
                <c:pt idx="89">
                  <c:v>2.1120900000000001E-2</c:v>
                </c:pt>
                <c:pt idx="90">
                  <c:v>2.1120900200000001E-2</c:v>
                </c:pt>
                <c:pt idx="91">
                  <c:v>2.11209004E-2</c:v>
                </c:pt>
                <c:pt idx="92">
                  <c:v>2.1120900599999999E-2</c:v>
                </c:pt>
                <c:pt idx="93">
                  <c:v>2.1120900799999998E-2</c:v>
                </c:pt>
                <c:pt idx="94">
                  <c:v>2.1120901000000001E-2</c:v>
                </c:pt>
                <c:pt idx="95">
                  <c:v>2.11209012E-2</c:v>
                </c:pt>
                <c:pt idx="96">
                  <c:v>2.1120901399999999E-2</c:v>
                </c:pt>
                <c:pt idx="97">
                  <c:v>2.1120901599999999E-2</c:v>
                </c:pt>
                <c:pt idx="98">
                  <c:v>2.1120901800000001E-2</c:v>
                </c:pt>
                <c:pt idx="99">
                  <c:v>2.1120902E-2</c:v>
                </c:pt>
                <c:pt idx="100">
                  <c:v>2.11209022E-2</c:v>
                </c:pt>
                <c:pt idx="101">
                  <c:v>2.1120902399999999E-2</c:v>
                </c:pt>
                <c:pt idx="102">
                  <c:v>2.1120902600000001E-2</c:v>
                </c:pt>
                <c:pt idx="103">
                  <c:v>2.1120902800000001E-2</c:v>
                </c:pt>
                <c:pt idx="104">
                  <c:v>2.1120903E-2</c:v>
                </c:pt>
                <c:pt idx="105">
                  <c:v>2.1120903199999999E-2</c:v>
                </c:pt>
                <c:pt idx="106">
                  <c:v>2.1120903399999998E-2</c:v>
                </c:pt>
                <c:pt idx="107">
                  <c:v>2.1120903600000001E-2</c:v>
                </c:pt>
                <c:pt idx="108">
                  <c:v>2.11209038E-2</c:v>
                </c:pt>
                <c:pt idx="109">
                  <c:v>2.1120903999999999E-2</c:v>
                </c:pt>
                <c:pt idx="110">
                  <c:v>2.1120904199999999E-2</c:v>
                </c:pt>
                <c:pt idx="111">
                  <c:v>2.1120904400000001E-2</c:v>
                </c:pt>
                <c:pt idx="112">
                  <c:v>2.11209046E-2</c:v>
                </c:pt>
                <c:pt idx="113">
                  <c:v>2.11209048E-2</c:v>
                </c:pt>
                <c:pt idx="114">
                  <c:v>2.1120904999999999E-2</c:v>
                </c:pt>
                <c:pt idx="115">
                  <c:v>2.1120905200000002E-2</c:v>
                </c:pt>
                <c:pt idx="116">
                  <c:v>2.1120905400000001E-2</c:v>
                </c:pt>
                <c:pt idx="117">
                  <c:v>2.11209056E-2</c:v>
                </c:pt>
                <c:pt idx="118">
                  <c:v>2.1120905799999999E-2</c:v>
                </c:pt>
                <c:pt idx="119">
                  <c:v>2.1120905999999998E-2</c:v>
                </c:pt>
                <c:pt idx="120">
                  <c:v>2.1120906200000001E-2</c:v>
                </c:pt>
                <c:pt idx="121">
                  <c:v>2.11209064E-2</c:v>
                </c:pt>
                <c:pt idx="122">
                  <c:v>2.1120906599999999E-2</c:v>
                </c:pt>
                <c:pt idx="123">
                  <c:v>2.1120906799999999E-2</c:v>
                </c:pt>
                <c:pt idx="124">
                  <c:v>2.1120907000000001E-2</c:v>
                </c:pt>
                <c:pt idx="125">
                  <c:v>2.11209072E-2</c:v>
                </c:pt>
                <c:pt idx="126">
                  <c:v>2.11209074E-2</c:v>
                </c:pt>
                <c:pt idx="127">
                  <c:v>2.1120907599999999E-2</c:v>
                </c:pt>
                <c:pt idx="128">
                  <c:v>2.1120907800000002E-2</c:v>
                </c:pt>
                <c:pt idx="129">
                  <c:v>2.1120908000000001E-2</c:v>
                </c:pt>
                <c:pt idx="130">
                  <c:v>2.11209082E-2</c:v>
                </c:pt>
                <c:pt idx="131">
                  <c:v>2.1120908399999999E-2</c:v>
                </c:pt>
                <c:pt idx="132">
                  <c:v>2.1120908599999998E-2</c:v>
                </c:pt>
                <c:pt idx="133">
                  <c:v>2.1120908800000001E-2</c:v>
                </c:pt>
                <c:pt idx="134">
                  <c:v>2.1120909E-2</c:v>
                </c:pt>
                <c:pt idx="135">
                  <c:v>2.1120909199999999E-2</c:v>
                </c:pt>
                <c:pt idx="136">
                  <c:v>2.1120909399999999E-2</c:v>
                </c:pt>
                <c:pt idx="137">
                  <c:v>2.1120909600000001E-2</c:v>
                </c:pt>
                <c:pt idx="138">
                  <c:v>2.11209098E-2</c:v>
                </c:pt>
                <c:pt idx="139">
                  <c:v>2.112091E-2</c:v>
                </c:pt>
                <c:pt idx="140">
                  <c:v>2.1120910199999999E-2</c:v>
                </c:pt>
                <c:pt idx="141">
                  <c:v>2.1120910400000002E-2</c:v>
                </c:pt>
                <c:pt idx="142">
                  <c:v>2.1120910600000001E-2</c:v>
                </c:pt>
                <c:pt idx="143">
                  <c:v>2.11209108E-2</c:v>
                </c:pt>
                <c:pt idx="144">
                  <c:v>2.1120910999999999E-2</c:v>
                </c:pt>
                <c:pt idx="145">
                  <c:v>2.1120911199999998E-2</c:v>
                </c:pt>
                <c:pt idx="146">
                  <c:v>2.1120911400000001E-2</c:v>
                </c:pt>
                <c:pt idx="147">
                  <c:v>2.11209116E-2</c:v>
                </c:pt>
                <c:pt idx="148">
                  <c:v>2.1120911799999999E-2</c:v>
                </c:pt>
                <c:pt idx="149">
                  <c:v>2.1120911999999999E-2</c:v>
                </c:pt>
                <c:pt idx="150">
                  <c:v>2.1120912200000001E-2</c:v>
                </c:pt>
                <c:pt idx="151">
                  <c:v>2.1120912400000001E-2</c:v>
                </c:pt>
                <c:pt idx="152">
                  <c:v>2.11209126E-2</c:v>
                </c:pt>
                <c:pt idx="153">
                  <c:v>2.1120912799999999E-2</c:v>
                </c:pt>
                <c:pt idx="154">
                  <c:v>2.1120913000000002E-2</c:v>
                </c:pt>
                <c:pt idx="155">
                  <c:v>2.1120913200000001E-2</c:v>
                </c:pt>
                <c:pt idx="156">
                  <c:v>2.11209134E-2</c:v>
                </c:pt>
                <c:pt idx="157">
                  <c:v>2.1120913599999999E-2</c:v>
                </c:pt>
                <c:pt idx="158">
                  <c:v>2.1120913799999998E-2</c:v>
                </c:pt>
                <c:pt idx="159">
                  <c:v>2.1120914000000001E-2</c:v>
                </c:pt>
                <c:pt idx="160">
                  <c:v>2.11209142E-2</c:v>
                </c:pt>
                <c:pt idx="161">
                  <c:v>2.1120914399999999E-2</c:v>
                </c:pt>
                <c:pt idx="162">
                  <c:v>2.1120914599999999E-2</c:v>
                </c:pt>
                <c:pt idx="163">
                  <c:v>2.1120914800000001E-2</c:v>
                </c:pt>
                <c:pt idx="164">
                  <c:v>2.1120915000000001E-2</c:v>
                </c:pt>
                <c:pt idx="165">
                  <c:v>2.11209152E-2</c:v>
                </c:pt>
                <c:pt idx="166">
                  <c:v>2.1120915399999999E-2</c:v>
                </c:pt>
                <c:pt idx="167">
                  <c:v>2.1120915600000002E-2</c:v>
                </c:pt>
                <c:pt idx="168">
                  <c:v>2.1120915800000001E-2</c:v>
                </c:pt>
                <c:pt idx="169">
                  <c:v>2.1120916E-2</c:v>
                </c:pt>
                <c:pt idx="170">
                  <c:v>2.1120916199999999E-2</c:v>
                </c:pt>
                <c:pt idx="171">
                  <c:v>2.1120916399999998E-2</c:v>
                </c:pt>
                <c:pt idx="172">
                  <c:v>2.1120916600000001E-2</c:v>
                </c:pt>
                <c:pt idx="173">
                  <c:v>2.11209168E-2</c:v>
                </c:pt>
                <c:pt idx="174">
                  <c:v>2.1120916999999999E-2</c:v>
                </c:pt>
                <c:pt idx="175">
                  <c:v>2.1120917199999999E-2</c:v>
                </c:pt>
                <c:pt idx="176">
                  <c:v>2.1120917400000001E-2</c:v>
                </c:pt>
                <c:pt idx="177">
                  <c:v>2.1120917600000001E-2</c:v>
                </c:pt>
                <c:pt idx="178">
                  <c:v>2.11209178E-2</c:v>
                </c:pt>
                <c:pt idx="179">
                  <c:v>2.1120917999999999E-2</c:v>
                </c:pt>
                <c:pt idx="180">
                  <c:v>2.1120918200000002E-2</c:v>
                </c:pt>
                <c:pt idx="181">
                  <c:v>2.1120918400000001E-2</c:v>
                </c:pt>
                <c:pt idx="182">
                  <c:v>2.11209186E-2</c:v>
                </c:pt>
                <c:pt idx="183">
                  <c:v>2.1120918799999999E-2</c:v>
                </c:pt>
                <c:pt idx="184">
                  <c:v>2.1120918999999998E-2</c:v>
                </c:pt>
                <c:pt idx="185">
                  <c:v>2.1120919200000001E-2</c:v>
                </c:pt>
                <c:pt idx="186">
                  <c:v>2.11209194E-2</c:v>
                </c:pt>
                <c:pt idx="187">
                  <c:v>2.1120919599999999E-2</c:v>
                </c:pt>
                <c:pt idx="188">
                  <c:v>2.1120919799999999E-2</c:v>
                </c:pt>
                <c:pt idx="189">
                  <c:v>2.1120920000000001E-2</c:v>
                </c:pt>
                <c:pt idx="190">
                  <c:v>2.1120920200000001E-2</c:v>
                </c:pt>
                <c:pt idx="191">
                  <c:v>2.11209204E-2</c:v>
                </c:pt>
                <c:pt idx="192">
                  <c:v>2.1120920599999999E-2</c:v>
                </c:pt>
                <c:pt idx="193">
                  <c:v>2.1120920800000002E-2</c:v>
                </c:pt>
                <c:pt idx="194">
                  <c:v>2.1120921000000001E-2</c:v>
                </c:pt>
                <c:pt idx="195">
                  <c:v>2.11209212E-2</c:v>
                </c:pt>
                <c:pt idx="196">
                  <c:v>2.1120921399999999E-2</c:v>
                </c:pt>
                <c:pt idx="197">
                  <c:v>2.1120921599999998E-2</c:v>
                </c:pt>
                <c:pt idx="198">
                  <c:v>2.1120921800000001E-2</c:v>
                </c:pt>
                <c:pt idx="199">
                  <c:v>2.1120922E-2</c:v>
                </c:pt>
                <c:pt idx="200">
                  <c:v>2.11209222E-2</c:v>
                </c:pt>
                <c:pt idx="201">
                  <c:v>2.1120922399999999E-2</c:v>
                </c:pt>
                <c:pt idx="202">
                  <c:v>2.1120922600000001E-2</c:v>
                </c:pt>
                <c:pt idx="203">
                  <c:v>2.1120922800000001E-2</c:v>
                </c:pt>
                <c:pt idx="204">
                  <c:v>2.1120923E-2</c:v>
                </c:pt>
                <c:pt idx="205">
                  <c:v>2.1120923199999999E-2</c:v>
                </c:pt>
                <c:pt idx="206">
                  <c:v>2.1120923400000002E-2</c:v>
                </c:pt>
                <c:pt idx="207">
                  <c:v>2.1120923600000001E-2</c:v>
                </c:pt>
                <c:pt idx="208">
                  <c:v>2.11209238E-2</c:v>
                </c:pt>
                <c:pt idx="209">
                  <c:v>2.1120923999999999E-2</c:v>
                </c:pt>
                <c:pt idx="210">
                  <c:v>2.1120924199999998E-2</c:v>
                </c:pt>
                <c:pt idx="211">
                  <c:v>2.1120924400000001E-2</c:v>
                </c:pt>
                <c:pt idx="212">
                  <c:v>2.11209246E-2</c:v>
                </c:pt>
                <c:pt idx="213">
                  <c:v>2.11209248E-2</c:v>
                </c:pt>
                <c:pt idx="214">
                  <c:v>2.1120924999999999E-2</c:v>
                </c:pt>
                <c:pt idx="215">
                  <c:v>2.1120925200000001E-2</c:v>
                </c:pt>
                <c:pt idx="216">
                  <c:v>2.1120925400000001E-2</c:v>
                </c:pt>
                <c:pt idx="217">
                  <c:v>2.11209256E-2</c:v>
                </c:pt>
                <c:pt idx="218">
                  <c:v>2.1120925799999999E-2</c:v>
                </c:pt>
                <c:pt idx="219">
                  <c:v>2.1120926000000002E-2</c:v>
                </c:pt>
                <c:pt idx="220">
                  <c:v>2.1120926200000001E-2</c:v>
                </c:pt>
                <c:pt idx="221">
                  <c:v>2.11209264E-2</c:v>
                </c:pt>
                <c:pt idx="222">
                  <c:v>2.1120926599999999E-2</c:v>
                </c:pt>
                <c:pt idx="223">
                  <c:v>2.1120926799999998E-2</c:v>
                </c:pt>
                <c:pt idx="224">
                  <c:v>2.1120927000000001E-2</c:v>
                </c:pt>
                <c:pt idx="225">
                  <c:v>2.11209272E-2</c:v>
                </c:pt>
                <c:pt idx="226">
                  <c:v>2.11209274E-2</c:v>
                </c:pt>
                <c:pt idx="227">
                  <c:v>2.1120927599999999E-2</c:v>
                </c:pt>
                <c:pt idx="228">
                  <c:v>2.1120927800000001E-2</c:v>
                </c:pt>
                <c:pt idx="229">
                  <c:v>2.1120928000000001E-2</c:v>
                </c:pt>
                <c:pt idx="230">
                  <c:v>2.11209282E-2</c:v>
                </c:pt>
                <c:pt idx="231">
                  <c:v>2.1120928399999999E-2</c:v>
                </c:pt>
                <c:pt idx="232">
                  <c:v>2.1120928600000002E-2</c:v>
                </c:pt>
                <c:pt idx="233">
                  <c:v>2.1120928800000001E-2</c:v>
                </c:pt>
                <c:pt idx="234">
                  <c:v>2.1120929E-2</c:v>
                </c:pt>
                <c:pt idx="235">
                  <c:v>2.1120929199999999E-2</c:v>
                </c:pt>
                <c:pt idx="236">
                  <c:v>2.1120929399999998E-2</c:v>
                </c:pt>
                <c:pt idx="237">
                  <c:v>2.1120929600000001E-2</c:v>
                </c:pt>
                <c:pt idx="238">
                  <c:v>2.11209298E-2</c:v>
                </c:pt>
                <c:pt idx="239">
                  <c:v>2.112093E-2</c:v>
                </c:pt>
                <c:pt idx="240">
                  <c:v>2.1120930199999999E-2</c:v>
                </c:pt>
                <c:pt idx="241">
                  <c:v>2.1120930400000001E-2</c:v>
                </c:pt>
                <c:pt idx="242">
                  <c:v>2.1120930600000001E-2</c:v>
                </c:pt>
                <c:pt idx="243">
                  <c:v>2.11209308E-2</c:v>
                </c:pt>
                <c:pt idx="244">
                  <c:v>2.1120930999999999E-2</c:v>
                </c:pt>
                <c:pt idx="245">
                  <c:v>2.1120931200000002E-2</c:v>
                </c:pt>
                <c:pt idx="246">
                  <c:v>2.1120931400000001E-2</c:v>
                </c:pt>
                <c:pt idx="247">
                  <c:v>2.11209316E-2</c:v>
                </c:pt>
                <c:pt idx="248">
                  <c:v>2.1120931799999999E-2</c:v>
                </c:pt>
                <c:pt idx="249">
                  <c:v>2.1120931999999999E-2</c:v>
                </c:pt>
                <c:pt idx="250">
                  <c:v>2.1120932200000001E-2</c:v>
                </c:pt>
                <c:pt idx="251">
                  <c:v>2.11209324E-2</c:v>
                </c:pt>
                <c:pt idx="252">
                  <c:v>2.11209326E-2</c:v>
                </c:pt>
                <c:pt idx="253">
                  <c:v>2.1120932799999999E-2</c:v>
                </c:pt>
                <c:pt idx="254">
                  <c:v>2.1120933000000001E-2</c:v>
                </c:pt>
                <c:pt idx="255">
                  <c:v>2.1120933200000001E-2</c:v>
                </c:pt>
                <c:pt idx="256">
                  <c:v>2.11209334E-2</c:v>
                </c:pt>
                <c:pt idx="257">
                  <c:v>2.1120933599999999E-2</c:v>
                </c:pt>
                <c:pt idx="258">
                  <c:v>2.1120933800000002E-2</c:v>
                </c:pt>
                <c:pt idx="259">
                  <c:v>2.1120934000000001E-2</c:v>
                </c:pt>
                <c:pt idx="260">
                  <c:v>2.11209342E-2</c:v>
                </c:pt>
                <c:pt idx="261">
                  <c:v>2.1120934399999999E-2</c:v>
                </c:pt>
                <c:pt idx="262">
                  <c:v>2.1120934599999999E-2</c:v>
                </c:pt>
                <c:pt idx="263">
                  <c:v>2.1120934800000001E-2</c:v>
                </c:pt>
                <c:pt idx="264">
                  <c:v>2.1120935E-2</c:v>
                </c:pt>
                <c:pt idx="265">
                  <c:v>2.11209352E-2</c:v>
                </c:pt>
                <c:pt idx="266">
                  <c:v>2.1120935399999999E-2</c:v>
                </c:pt>
                <c:pt idx="267">
                  <c:v>2.1120935600000001E-2</c:v>
                </c:pt>
                <c:pt idx="268">
                  <c:v>2.1120935800000001E-2</c:v>
                </c:pt>
                <c:pt idx="269">
                  <c:v>2.1120936E-2</c:v>
                </c:pt>
                <c:pt idx="270">
                  <c:v>2.1120936199999999E-2</c:v>
                </c:pt>
                <c:pt idx="271">
                  <c:v>2.1120936399999998E-2</c:v>
                </c:pt>
                <c:pt idx="272">
                  <c:v>2.1120936600000001E-2</c:v>
                </c:pt>
                <c:pt idx="273">
                  <c:v>2.11209368E-2</c:v>
                </c:pt>
                <c:pt idx="274">
                  <c:v>2.1120936999999999E-2</c:v>
                </c:pt>
                <c:pt idx="275">
                  <c:v>2.1120937199999999E-2</c:v>
                </c:pt>
                <c:pt idx="276">
                  <c:v>2.1120937400000001E-2</c:v>
                </c:pt>
                <c:pt idx="277">
                  <c:v>2.11209376E-2</c:v>
                </c:pt>
                <c:pt idx="278">
                  <c:v>2.11209378E-2</c:v>
                </c:pt>
                <c:pt idx="279">
                  <c:v>2.1120937999999999E-2</c:v>
                </c:pt>
                <c:pt idx="280">
                  <c:v>2.1120938200000001E-2</c:v>
                </c:pt>
                <c:pt idx="281">
                  <c:v>2.1120938400000001E-2</c:v>
                </c:pt>
                <c:pt idx="282">
                  <c:v>2.11209386E-2</c:v>
                </c:pt>
                <c:pt idx="283">
                  <c:v>2.1120938799999999E-2</c:v>
                </c:pt>
                <c:pt idx="284">
                  <c:v>2.1120938999999998E-2</c:v>
                </c:pt>
                <c:pt idx="285">
                  <c:v>2.1120939200000001E-2</c:v>
                </c:pt>
                <c:pt idx="286">
                  <c:v>2.11209394E-2</c:v>
                </c:pt>
                <c:pt idx="287">
                  <c:v>2.1120939599999999E-2</c:v>
                </c:pt>
                <c:pt idx="288">
                  <c:v>2.1120939799999999E-2</c:v>
                </c:pt>
                <c:pt idx="289">
                  <c:v>2.1120940000000001E-2</c:v>
                </c:pt>
                <c:pt idx="290">
                  <c:v>2.11209402E-2</c:v>
                </c:pt>
                <c:pt idx="291">
                  <c:v>2.11209404E-2</c:v>
                </c:pt>
                <c:pt idx="292">
                  <c:v>2.1120940599999999E-2</c:v>
                </c:pt>
                <c:pt idx="293">
                  <c:v>2.1120940800000002E-2</c:v>
                </c:pt>
                <c:pt idx="294">
                  <c:v>2.1120941000000001E-2</c:v>
                </c:pt>
                <c:pt idx="295">
                  <c:v>2.11209412E-2</c:v>
                </c:pt>
                <c:pt idx="296">
                  <c:v>2.1120941399999999E-2</c:v>
                </c:pt>
                <c:pt idx="297">
                  <c:v>2.1120941599999998E-2</c:v>
                </c:pt>
                <c:pt idx="298">
                  <c:v>2.1120941800000001E-2</c:v>
                </c:pt>
                <c:pt idx="299">
                  <c:v>2.1120942E-2</c:v>
                </c:pt>
                <c:pt idx="300">
                  <c:v>2.1120942199999999E-2</c:v>
                </c:pt>
                <c:pt idx="301">
                  <c:v>2.1120942399999999E-2</c:v>
                </c:pt>
                <c:pt idx="302">
                  <c:v>2.1120942600000001E-2</c:v>
                </c:pt>
                <c:pt idx="303">
                  <c:v>2.11209428E-2</c:v>
                </c:pt>
                <c:pt idx="304">
                  <c:v>2.1120943E-2</c:v>
                </c:pt>
                <c:pt idx="305">
                  <c:v>2.1120943199999999E-2</c:v>
                </c:pt>
                <c:pt idx="306">
                  <c:v>2.1120943400000002E-2</c:v>
                </c:pt>
                <c:pt idx="307">
                  <c:v>2.1120943600000001E-2</c:v>
                </c:pt>
                <c:pt idx="308">
                  <c:v>2.11209438E-2</c:v>
                </c:pt>
                <c:pt idx="309">
                  <c:v>2.1120943999999999E-2</c:v>
                </c:pt>
                <c:pt idx="310">
                  <c:v>2.1120944199999998E-2</c:v>
                </c:pt>
                <c:pt idx="311">
                  <c:v>2.1120944400000001E-2</c:v>
                </c:pt>
                <c:pt idx="312">
                  <c:v>2.11209446E-2</c:v>
                </c:pt>
                <c:pt idx="313">
                  <c:v>2.1120944799999999E-2</c:v>
                </c:pt>
                <c:pt idx="314">
                  <c:v>2.1120944999999999E-2</c:v>
                </c:pt>
                <c:pt idx="315">
                  <c:v>2.1120945200000001E-2</c:v>
                </c:pt>
                <c:pt idx="316">
                  <c:v>2.11209454E-2</c:v>
                </c:pt>
                <c:pt idx="317">
                  <c:v>2.11209456E-2</c:v>
                </c:pt>
                <c:pt idx="318">
                  <c:v>2.1120945799999999E-2</c:v>
                </c:pt>
                <c:pt idx="319">
                  <c:v>2.1120946000000002E-2</c:v>
                </c:pt>
                <c:pt idx="320">
                  <c:v>2.1120946200000001E-2</c:v>
                </c:pt>
                <c:pt idx="321">
                  <c:v>2.11209464E-2</c:v>
                </c:pt>
                <c:pt idx="322">
                  <c:v>2.1120946599999999E-2</c:v>
                </c:pt>
                <c:pt idx="323">
                  <c:v>2.1120946799999998E-2</c:v>
                </c:pt>
                <c:pt idx="324">
                  <c:v>2.1120947000000001E-2</c:v>
                </c:pt>
                <c:pt idx="325">
                  <c:v>2.11209472E-2</c:v>
                </c:pt>
                <c:pt idx="326">
                  <c:v>2.1120947399999999E-2</c:v>
                </c:pt>
                <c:pt idx="327">
                  <c:v>2.1120947599999999E-2</c:v>
                </c:pt>
                <c:pt idx="328">
                  <c:v>2.1120947800000001E-2</c:v>
                </c:pt>
                <c:pt idx="329">
                  <c:v>2.1120948E-2</c:v>
                </c:pt>
                <c:pt idx="330">
                  <c:v>2.11209482E-2</c:v>
                </c:pt>
                <c:pt idx="331">
                  <c:v>2.1120948399999999E-2</c:v>
                </c:pt>
                <c:pt idx="332">
                  <c:v>2.1120948600000002E-2</c:v>
                </c:pt>
                <c:pt idx="333">
                  <c:v>2.1120948800000001E-2</c:v>
                </c:pt>
                <c:pt idx="334">
                  <c:v>2.1120949E-2</c:v>
                </c:pt>
                <c:pt idx="335">
                  <c:v>2.1120949199999999E-2</c:v>
                </c:pt>
                <c:pt idx="336">
                  <c:v>2.1120949399999998E-2</c:v>
                </c:pt>
                <c:pt idx="337">
                  <c:v>2.1120949600000001E-2</c:v>
                </c:pt>
                <c:pt idx="338">
                  <c:v>2.11209498E-2</c:v>
                </c:pt>
                <c:pt idx="339">
                  <c:v>2.1120949999999999E-2</c:v>
                </c:pt>
                <c:pt idx="340">
                  <c:v>2.1120950199999999E-2</c:v>
                </c:pt>
                <c:pt idx="341">
                  <c:v>2.1120950400000001E-2</c:v>
                </c:pt>
                <c:pt idx="342">
                  <c:v>2.1120950600000001E-2</c:v>
                </c:pt>
                <c:pt idx="343">
                  <c:v>2.11209508E-2</c:v>
                </c:pt>
                <c:pt idx="344">
                  <c:v>2.1120950999999999E-2</c:v>
                </c:pt>
                <c:pt idx="345">
                  <c:v>2.1120951200000002E-2</c:v>
                </c:pt>
                <c:pt idx="346">
                  <c:v>2.1120951400000001E-2</c:v>
                </c:pt>
                <c:pt idx="347">
                  <c:v>2.11209516E-2</c:v>
                </c:pt>
                <c:pt idx="348">
                  <c:v>2.1120951799999999E-2</c:v>
                </c:pt>
                <c:pt idx="349">
                  <c:v>2.1120951999999998E-2</c:v>
                </c:pt>
                <c:pt idx="350">
                  <c:v>2.1120952200000001E-2</c:v>
                </c:pt>
                <c:pt idx="351">
                  <c:v>2.11209524E-2</c:v>
                </c:pt>
                <c:pt idx="352">
                  <c:v>2.1120952599999999E-2</c:v>
                </c:pt>
                <c:pt idx="353">
                  <c:v>2.1120952799999999E-2</c:v>
                </c:pt>
                <c:pt idx="354">
                  <c:v>2.1120953000000001E-2</c:v>
                </c:pt>
                <c:pt idx="355">
                  <c:v>2.1120953200000001E-2</c:v>
                </c:pt>
                <c:pt idx="356">
                  <c:v>2.11209534E-2</c:v>
                </c:pt>
                <c:pt idx="357">
                  <c:v>2.1120953599999999E-2</c:v>
                </c:pt>
                <c:pt idx="358">
                  <c:v>2.1120953800000002E-2</c:v>
                </c:pt>
                <c:pt idx="359">
                  <c:v>2.1120954000000001E-2</c:v>
                </c:pt>
                <c:pt idx="360">
                  <c:v>2.11209542E-2</c:v>
                </c:pt>
                <c:pt idx="361">
                  <c:v>2.1120954399999999E-2</c:v>
                </c:pt>
                <c:pt idx="362">
                  <c:v>2.1120954599999998E-2</c:v>
                </c:pt>
                <c:pt idx="363">
                  <c:v>2.1120954800000001E-2</c:v>
                </c:pt>
                <c:pt idx="364">
                  <c:v>2.1120955E-2</c:v>
                </c:pt>
                <c:pt idx="365">
                  <c:v>2.1120955199999999E-2</c:v>
                </c:pt>
                <c:pt idx="366">
                  <c:v>2.1120955399999999E-2</c:v>
                </c:pt>
                <c:pt idx="367">
                  <c:v>2.1120955600000001E-2</c:v>
                </c:pt>
                <c:pt idx="368">
                  <c:v>2.1120955800000001E-2</c:v>
                </c:pt>
                <c:pt idx="369">
                  <c:v>2.1120956E-2</c:v>
                </c:pt>
                <c:pt idx="370">
                  <c:v>2.1120956199999999E-2</c:v>
                </c:pt>
                <c:pt idx="371">
                  <c:v>2.1120956400000002E-2</c:v>
                </c:pt>
                <c:pt idx="372">
                  <c:v>2.1120956600000001E-2</c:v>
                </c:pt>
                <c:pt idx="373">
                  <c:v>2.11209568E-2</c:v>
                </c:pt>
                <c:pt idx="374">
                  <c:v>2.1120956999999999E-2</c:v>
                </c:pt>
                <c:pt idx="375">
                  <c:v>2.1120957199999998E-2</c:v>
                </c:pt>
                <c:pt idx="376">
                  <c:v>2.1120957400000001E-2</c:v>
                </c:pt>
                <c:pt idx="377">
                  <c:v>2.11209576E-2</c:v>
                </c:pt>
                <c:pt idx="378">
                  <c:v>2.11209578E-2</c:v>
                </c:pt>
                <c:pt idx="379">
                  <c:v>2.1120957999999999E-2</c:v>
                </c:pt>
                <c:pt idx="380">
                  <c:v>2.1120958200000001E-2</c:v>
                </c:pt>
                <c:pt idx="381">
                  <c:v>2.1120958400000001E-2</c:v>
                </c:pt>
                <c:pt idx="382">
                  <c:v>2.11209586E-2</c:v>
                </c:pt>
                <c:pt idx="383">
                  <c:v>2.1120958799999999E-2</c:v>
                </c:pt>
                <c:pt idx="384">
                  <c:v>2.1120959000000002E-2</c:v>
                </c:pt>
                <c:pt idx="385">
                  <c:v>2.1120959200000001E-2</c:v>
                </c:pt>
                <c:pt idx="386">
                  <c:v>2.11209594E-2</c:v>
                </c:pt>
                <c:pt idx="387">
                  <c:v>2.1120959599999999E-2</c:v>
                </c:pt>
                <c:pt idx="388">
                  <c:v>2.1120959799999998E-2</c:v>
                </c:pt>
                <c:pt idx="389">
                  <c:v>2.1120960000000001E-2</c:v>
                </c:pt>
                <c:pt idx="390">
                  <c:v>2.11209602E-2</c:v>
                </c:pt>
                <c:pt idx="391">
                  <c:v>2.11209604E-2</c:v>
                </c:pt>
                <c:pt idx="392">
                  <c:v>2.1120960599999999E-2</c:v>
                </c:pt>
                <c:pt idx="393">
                  <c:v>2.1120960800000001E-2</c:v>
                </c:pt>
                <c:pt idx="394">
                  <c:v>2.1120961000000001E-2</c:v>
                </c:pt>
                <c:pt idx="395">
                  <c:v>2.11209612E-2</c:v>
                </c:pt>
                <c:pt idx="396">
                  <c:v>2.1120961399999999E-2</c:v>
                </c:pt>
                <c:pt idx="397">
                  <c:v>2.1120961600000002E-2</c:v>
                </c:pt>
                <c:pt idx="398">
                  <c:v>2.1120961800000001E-2</c:v>
                </c:pt>
                <c:pt idx="399">
                  <c:v>2.1120962E-2</c:v>
                </c:pt>
                <c:pt idx="400">
                  <c:v>2.1120962199999999E-2</c:v>
                </c:pt>
                <c:pt idx="401">
                  <c:v>2.1120962399999998E-2</c:v>
                </c:pt>
                <c:pt idx="402">
                  <c:v>2.1120962600000001E-2</c:v>
                </c:pt>
                <c:pt idx="403">
                  <c:v>2.11209628E-2</c:v>
                </c:pt>
                <c:pt idx="404">
                  <c:v>2.1120963E-2</c:v>
                </c:pt>
                <c:pt idx="405">
                  <c:v>2.1120963199999999E-2</c:v>
                </c:pt>
                <c:pt idx="406">
                  <c:v>2.1120963400000001E-2</c:v>
                </c:pt>
                <c:pt idx="407">
                  <c:v>2.1120963600000001E-2</c:v>
                </c:pt>
                <c:pt idx="408">
                  <c:v>2.11209638E-2</c:v>
                </c:pt>
                <c:pt idx="409">
                  <c:v>2.1120963999999999E-2</c:v>
                </c:pt>
                <c:pt idx="410">
                  <c:v>2.1120964200000002E-2</c:v>
                </c:pt>
                <c:pt idx="411">
                  <c:v>2.1120964400000001E-2</c:v>
                </c:pt>
                <c:pt idx="412">
                  <c:v>2.11209646E-2</c:v>
                </c:pt>
                <c:pt idx="413">
                  <c:v>2.1120964799999999E-2</c:v>
                </c:pt>
                <c:pt idx="414">
                  <c:v>2.1120964999999998E-2</c:v>
                </c:pt>
                <c:pt idx="415">
                  <c:v>2.1120965200000001E-2</c:v>
                </c:pt>
                <c:pt idx="416">
                  <c:v>2.11209654E-2</c:v>
                </c:pt>
                <c:pt idx="417">
                  <c:v>2.11209656E-2</c:v>
                </c:pt>
                <c:pt idx="418">
                  <c:v>2.1120965799999999E-2</c:v>
                </c:pt>
                <c:pt idx="419">
                  <c:v>2.1120966000000001E-2</c:v>
                </c:pt>
                <c:pt idx="420">
                  <c:v>2.1120966200000001E-2</c:v>
                </c:pt>
                <c:pt idx="421">
                  <c:v>2.11209664E-2</c:v>
                </c:pt>
                <c:pt idx="422">
                  <c:v>2.1120966599999999E-2</c:v>
                </c:pt>
                <c:pt idx="423">
                  <c:v>2.1120966800000002E-2</c:v>
                </c:pt>
                <c:pt idx="424">
                  <c:v>2.1120967000000001E-2</c:v>
                </c:pt>
                <c:pt idx="425">
                  <c:v>2.11209672E-2</c:v>
                </c:pt>
                <c:pt idx="426">
                  <c:v>2.1120967399999999E-2</c:v>
                </c:pt>
                <c:pt idx="427">
                  <c:v>2.1120967599999999E-2</c:v>
                </c:pt>
                <c:pt idx="428">
                  <c:v>2.1120967800000001E-2</c:v>
                </c:pt>
                <c:pt idx="429">
                  <c:v>2.1120968E-2</c:v>
                </c:pt>
                <c:pt idx="430">
                  <c:v>2.11209682E-2</c:v>
                </c:pt>
                <c:pt idx="431">
                  <c:v>2.1120968399999999E-2</c:v>
                </c:pt>
                <c:pt idx="432">
                  <c:v>2.1120968600000001E-2</c:v>
                </c:pt>
                <c:pt idx="433">
                  <c:v>2.1120968800000001E-2</c:v>
                </c:pt>
                <c:pt idx="434">
                  <c:v>2.1120969E-2</c:v>
                </c:pt>
                <c:pt idx="435">
                  <c:v>2.1120969199999999E-2</c:v>
                </c:pt>
                <c:pt idx="436">
                  <c:v>2.1120969400000002E-2</c:v>
                </c:pt>
                <c:pt idx="437">
                  <c:v>2.1120969600000001E-2</c:v>
                </c:pt>
                <c:pt idx="438">
                  <c:v>2.11209698E-2</c:v>
                </c:pt>
                <c:pt idx="439">
                  <c:v>2.1120969999999999E-2</c:v>
                </c:pt>
                <c:pt idx="440">
                  <c:v>2.1120970199999999E-2</c:v>
                </c:pt>
                <c:pt idx="441">
                  <c:v>2.1120970400000001E-2</c:v>
                </c:pt>
                <c:pt idx="442">
                  <c:v>2.11209706E-2</c:v>
                </c:pt>
                <c:pt idx="443">
                  <c:v>2.11209708E-2</c:v>
                </c:pt>
                <c:pt idx="444">
                  <c:v>2.1120970999999999E-2</c:v>
                </c:pt>
                <c:pt idx="445">
                  <c:v>2.1120971200000001E-2</c:v>
                </c:pt>
                <c:pt idx="446">
                  <c:v>2.1120971400000001E-2</c:v>
                </c:pt>
                <c:pt idx="447">
                  <c:v>2.11209716E-2</c:v>
                </c:pt>
                <c:pt idx="448">
                  <c:v>2.1120971799999999E-2</c:v>
                </c:pt>
                <c:pt idx="449">
                  <c:v>2.1120971999999998E-2</c:v>
                </c:pt>
                <c:pt idx="450">
                  <c:v>2.1120972200000001E-2</c:v>
                </c:pt>
                <c:pt idx="451">
                  <c:v>2.11209724E-2</c:v>
                </c:pt>
                <c:pt idx="452">
                  <c:v>2.1120972599999999E-2</c:v>
                </c:pt>
                <c:pt idx="453">
                  <c:v>2.1120972799999999E-2</c:v>
                </c:pt>
                <c:pt idx="454">
                  <c:v>2.1120973000000001E-2</c:v>
                </c:pt>
                <c:pt idx="455">
                  <c:v>2.11209732E-2</c:v>
                </c:pt>
                <c:pt idx="456">
                  <c:v>2.11209734E-2</c:v>
                </c:pt>
                <c:pt idx="457">
                  <c:v>2.1120973599999999E-2</c:v>
                </c:pt>
                <c:pt idx="458">
                  <c:v>2.1120973800000001E-2</c:v>
                </c:pt>
                <c:pt idx="459">
                  <c:v>2.1120974000000001E-2</c:v>
                </c:pt>
                <c:pt idx="460">
                  <c:v>2.11209742E-2</c:v>
                </c:pt>
                <c:pt idx="461">
                  <c:v>2.1120974399999999E-2</c:v>
                </c:pt>
                <c:pt idx="462">
                  <c:v>2.1120974599999998E-2</c:v>
                </c:pt>
                <c:pt idx="463">
                  <c:v>2.1120974800000001E-2</c:v>
                </c:pt>
                <c:pt idx="464">
                  <c:v>2.1120975E-2</c:v>
                </c:pt>
                <c:pt idx="465">
                  <c:v>2.1120975199999999E-2</c:v>
                </c:pt>
                <c:pt idx="466">
                  <c:v>2.1120975399999999E-2</c:v>
                </c:pt>
                <c:pt idx="467">
                  <c:v>2.1120975600000001E-2</c:v>
                </c:pt>
                <c:pt idx="468">
                  <c:v>2.11209758E-2</c:v>
                </c:pt>
                <c:pt idx="469">
                  <c:v>2.1120976E-2</c:v>
                </c:pt>
                <c:pt idx="470">
                  <c:v>2.1120976199999999E-2</c:v>
                </c:pt>
                <c:pt idx="471">
                  <c:v>2.1120976400000002E-2</c:v>
                </c:pt>
                <c:pt idx="472">
                  <c:v>2.1120976600000001E-2</c:v>
                </c:pt>
                <c:pt idx="473">
                  <c:v>2.11209768E-2</c:v>
                </c:pt>
                <c:pt idx="474">
                  <c:v>2.1120976999999999E-2</c:v>
                </c:pt>
                <c:pt idx="475">
                  <c:v>2.1120977199999998E-2</c:v>
                </c:pt>
                <c:pt idx="476">
                  <c:v>2.1120977400000001E-2</c:v>
                </c:pt>
                <c:pt idx="477">
                  <c:v>2.11209776E-2</c:v>
                </c:pt>
                <c:pt idx="478">
                  <c:v>2.1120977799999999E-2</c:v>
                </c:pt>
                <c:pt idx="479">
                  <c:v>2.1120977999999999E-2</c:v>
                </c:pt>
                <c:pt idx="480">
                  <c:v>2.1120978200000001E-2</c:v>
                </c:pt>
                <c:pt idx="481">
                  <c:v>2.11209784E-2</c:v>
                </c:pt>
                <c:pt idx="482">
                  <c:v>2.11209786E-2</c:v>
                </c:pt>
                <c:pt idx="483">
                  <c:v>2.1120978799999999E-2</c:v>
                </c:pt>
                <c:pt idx="484">
                  <c:v>2.1120979000000002E-2</c:v>
                </c:pt>
                <c:pt idx="485">
                  <c:v>2.1120979200000001E-2</c:v>
                </c:pt>
                <c:pt idx="486">
                  <c:v>2.11209794E-2</c:v>
                </c:pt>
                <c:pt idx="487">
                  <c:v>2.1120979599999999E-2</c:v>
                </c:pt>
                <c:pt idx="488">
                  <c:v>2.1120979799999998E-2</c:v>
                </c:pt>
                <c:pt idx="489">
                  <c:v>2.1120980000000001E-2</c:v>
                </c:pt>
                <c:pt idx="490">
                  <c:v>2.11209802E-2</c:v>
                </c:pt>
                <c:pt idx="491">
                  <c:v>2.1120980399999999E-2</c:v>
                </c:pt>
                <c:pt idx="492">
                  <c:v>2.1120980599999999E-2</c:v>
                </c:pt>
                <c:pt idx="493">
                  <c:v>2.1120980800000001E-2</c:v>
                </c:pt>
                <c:pt idx="494">
                  <c:v>2.1120981E-2</c:v>
                </c:pt>
                <c:pt idx="495">
                  <c:v>2.11209812E-2</c:v>
                </c:pt>
                <c:pt idx="496">
                  <c:v>2.1120981399999999E-2</c:v>
                </c:pt>
                <c:pt idx="497">
                  <c:v>2.1120981600000002E-2</c:v>
                </c:pt>
                <c:pt idx="498">
                  <c:v>2.1120981800000001E-2</c:v>
                </c:pt>
                <c:pt idx="499">
                  <c:v>2.1120982E-2</c:v>
                </c:pt>
                <c:pt idx="500">
                  <c:v>2.1120982199999999E-2</c:v>
                </c:pt>
                <c:pt idx="501">
                  <c:v>2.1120982399999998E-2</c:v>
                </c:pt>
                <c:pt idx="502">
                  <c:v>2.1120982600000001E-2</c:v>
                </c:pt>
                <c:pt idx="503">
                  <c:v>2.11209828E-2</c:v>
                </c:pt>
                <c:pt idx="504">
                  <c:v>2.1120982999999999E-2</c:v>
                </c:pt>
                <c:pt idx="505">
                  <c:v>2.1120983199999999E-2</c:v>
                </c:pt>
                <c:pt idx="506">
                  <c:v>2.1120983400000001E-2</c:v>
                </c:pt>
                <c:pt idx="507">
                  <c:v>2.11209836E-2</c:v>
                </c:pt>
                <c:pt idx="508">
                  <c:v>2.11209838E-2</c:v>
                </c:pt>
                <c:pt idx="509">
                  <c:v>2.1120983999999999E-2</c:v>
                </c:pt>
                <c:pt idx="510">
                  <c:v>2.1120984200000002E-2</c:v>
                </c:pt>
                <c:pt idx="511">
                  <c:v>2.1120984400000001E-2</c:v>
                </c:pt>
                <c:pt idx="512">
                  <c:v>2.11209846E-2</c:v>
                </c:pt>
                <c:pt idx="513">
                  <c:v>2.1120984799999999E-2</c:v>
                </c:pt>
                <c:pt idx="514">
                  <c:v>2.1120984999999998E-2</c:v>
                </c:pt>
                <c:pt idx="515">
                  <c:v>2.1120985200000001E-2</c:v>
                </c:pt>
                <c:pt idx="516">
                  <c:v>2.11209854E-2</c:v>
                </c:pt>
                <c:pt idx="517">
                  <c:v>2.1120985599999999E-2</c:v>
                </c:pt>
                <c:pt idx="518">
                  <c:v>2.1120985799999999E-2</c:v>
                </c:pt>
                <c:pt idx="519">
                  <c:v>2.1120986000000001E-2</c:v>
                </c:pt>
                <c:pt idx="520">
                  <c:v>2.1120986200000001E-2</c:v>
                </c:pt>
                <c:pt idx="521">
                  <c:v>2.11209864E-2</c:v>
                </c:pt>
                <c:pt idx="522">
                  <c:v>2.1120986599999999E-2</c:v>
                </c:pt>
                <c:pt idx="523">
                  <c:v>2.1120986800000002E-2</c:v>
                </c:pt>
                <c:pt idx="524">
                  <c:v>2.1120987000000001E-2</c:v>
                </c:pt>
                <c:pt idx="525">
                  <c:v>2.11209872E-2</c:v>
                </c:pt>
                <c:pt idx="526">
                  <c:v>2.1120987399999999E-2</c:v>
                </c:pt>
                <c:pt idx="527">
                  <c:v>2.1120987599999998E-2</c:v>
                </c:pt>
                <c:pt idx="528">
                  <c:v>2.1120987800000001E-2</c:v>
                </c:pt>
                <c:pt idx="529">
                  <c:v>2.1120988E-2</c:v>
                </c:pt>
                <c:pt idx="530">
                  <c:v>2.1120988199999999E-2</c:v>
                </c:pt>
                <c:pt idx="531">
                  <c:v>2.1120988399999999E-2</c:v>
                </c:pt>
                <c:pt idx="532">
                  <c:v>2.1120988600000001E-2</c:v>
                </c:pt>
                <c:pt idx="533">
                  <c:v>2.1120988800000001E-2</c:v>
                </c:pt>
                <c:pt idx="534">
                  <c:v>2.1120989E-2</c:v>
                </c:pt>
                <c:pt idx="535">
                  <c:v>2.1120989199999999E-2</c:v>
                </c:pt>
                <c:pt idx="536">
                  <c:v>2.1120989400000002E-2</c:v>
                </c:pt>
                <c:pt idx="537">
                  <c:v>2.1120989600000001E-2</c:v>
                </c:pt>
                <c:pt idx="538">
                  <c:v>2.11209898E-2</c:v>
                </c:pt>
                <c:pt idx="539">
                  <c:v>2.1120989999999999E-2</c:v>
                </c:pt>
                <c:pt idx="540">
                  <c:v>2.1120990199999998E-2</c:v>
                </c:pt>
                <c:pt idx="541">
                  <c:v>2.1120990400000001E-2</c:v>
                </c:pt>
                <c:pt idx="542">
                  <c:v>2.11209906E-2</c:v>
                </c:pt>
                <c:pt idx="543">
                  <c:v>2.1120990799999999E-2</c:v>
                </c:pt>
                <c:pt idx="544">
                  <c:v>2.1120990999999999E-2</c:v>
                </c:pt>
                <c:pt idx="545">
                  <c:v>2.1120991200000001E-2</c:v>
                </c:pt>
                <c:pt idx="546">
                  <c:v>2.1120991400000001E-2</c:v>
                </c:pt>
                <c:pt idx="547">
                  <c:v>2.11209916E-2</c:v>
                </c:pt>
                <c:pt idx="548">
                  <c:v>2.1120991799999999E-2</c:v>
                </c:pt>
                <c:pt idx="549">
                  <c:v>2.1120992000000002E-2</c:v>
                </c:pt>
                <c:pt idx="550">
                  <c:v>2.1120992200000001E-2</c:v>
                </c:pt>
                <c:pt idx="551">
                  <c:v>2.11209924E-2</c:v>
                </c:pt>
                <c:pt idx="552">
                  <c:v>2.1120992599999999E-2</c:v>
                </c:pt>
                <c:pt idx="553">
                  <c:v>2.1120992799999998E-2</c:v>
                </c:pt>
                <c:pt idx="554">
                  <c:v>2.1120993000000001E-2</c:v>
                </c:pt>
                <c:pt idx="555">
                  <c:v>2.11209932E-2</c:v>
                </c:pt>
                <c:pt idx="556">
                  <c:v>2.11209934E-2</c:v>
                </c:pt>
                <c:pt idx="557">
                  <c:v>2.1120993599999999E-2</c:v>
                </c:pt>
                <c:pt idx="558">
                  <c:v>2.1120993800000001E-2</c:v>
                </c:pt>
                <c:pt idx="559">
                  <c:v>2.1120994000000001E-2</c:v>
                </c:pt>
                <c:pt idx="560">
                  <c:v>2.11209942E-2</c:v>
                </c:pt>
                <c:pt idx="561">
                  <c:v>2.1120994399999999E-2</c:v>
                </c:pt>
                <c:pt idx="562">
                  <c:v>2.1120994600000002E-2</c:v>
                </c:pt>
                <c:pt idx="563">
                  <c:v>2.1120994800000001E-2</c:v>
                </c:pt>
                <c:pt idx="564">
                  <c:v>2.1120995E-2</c:v>
                </c:pt>
                <c:pt idx="565">
                  <c:v>2.1120995199999999E-2</c:v>
                </c:pt>
                <c:pt idx="566">
                  <c:v>2.1120995399999998E-2</c:v>
                </c:pt>
                <c:pt idx="567">
                  <c:v>2.1120995600000001E-2</c:v>
                </c:pt>
                <c:pt idx="568">
                  <c:v>2.11209958E-2</c:v>
                </c:pt>
                <c:pt idx="569">
                  <c:v>2.1120996E-2</c:v>
                </c:pt>
                <c:pt idx="570">
                  <c:v>2.1120996199999999E-2</c:v>
                </c:pt>
                <c:pt idx="571">
                  <c:v>2.1120996400000001E-2</c:v>
                </c:pt>
                <c:pt idx="572">
                  <c:v>2.1120996600000001E-2</c:v>
                </c:pt>
                <c:pt idx="573">
                  <c:v>2.11209968E-2</c:v>
                </c:pt>
                <c:pt idx="574">
                  <c:v>2.1120996999999999E-2</c:v>
                </c:pt>
                <c:pt idx="575">
                  <c:v>2.1120997200000002E-2</c:v>
                </c:pt>
                <c:pt idx="576">
                  <c:v>2.1120997400000001E-2</c:v>
                </c:pt>
                <c:pt idx="577">
                  <c:v>2.11209976E-2</c:v>
                </c:pt>
                <c:pt idx="578">
                  <c:v>2.1120997799999999E-2</c:v>
                </c:pt>
                <c:pt idx="579">
                  <c:v>2.1120997999999998E-2</c:v>
                </c:pt>
                <c:pt idx="580">
                  <c:v>2.1120998200000001E-2</c:v>
                </c:pt>
                <c:pt idx="581">
                  <c:v>2.11209984E-2</c:v>
                </c:pt>
                <c:pt idx="582">
                  <c:v>2.11209986E-2</c:v>
                </c:pt>
                <c:pt idx="583">
                  <c:v>2.1120998799999999E-2</c:v>
                </c:pt>
                <c:pt idx="584">
                  <c:v>2.1120999000000001E-2</c:v>
                </c:pt>
                <c:pt idx="585">
                  <c:v>2.1120999200000001E-2</c:v>
                </c:pt>
                <c:pt idx="586">
                  <c:v>2.11209994E-2</c:v>
                </c:pt>
                <c:pt idx="587">
                  <c:v>2.1120999599999999E-2</c:v>
                </c:pt>
                <c:pt idx="588">
                  <c:v>2.1120999800000002E-2</c:v>
                </c:pt>
                <c:pt idx="589">
                  <c:v>2.1121000000000001E-2</c:v>
                </c:pt>
                <c:pt idx="590">
                  <c:v>2.11210002E-2</c:v>
                </c:pt>
                <c:pt idx="591">
                  <c:v>2.1121000399999999E-2</c:v>
                </c:pt>
                <c:pt idx="592">
                  <c:v>2.1121000599999998E-2</c:v>
                </c:pt>
                <c:pt idx="593">
                  <c:v>2.1121000800000001E-2</c:v>
                </c:pt>
                <c:pt idx="594">
                  <c:v>2.1121001E-2</c:v>
                </c:pt>
                <c:pt idx="595">
                  <c:v>2.11210012E-2</c:v>
                </c:pt>
                <c:pt idx="596">
                  <c:v>2.1121001399999999E-2</c:v>
                </c:pt>
                <c:pt idx="597">
                  <c:v>2.1121001600000001E-2</c:v>
                </c:pt>
                <c:pt idx="598">
                  <c:v>2.1121001800000001E-2</c:v>
                </c:pt>
                <c:pt idx="599">
                  <c:v>2.1121002E-2</c:v>
                </c:pt>
                <c:pt idx="600">
                  <c:v>2.1121002199999999E-2</c:v>
                </c:pt>
                <c:pt idx="601">
                  <c:v>2.1121002400000002E-2</c:v>
                </c:pt>
                <c:pt idx="602">
                  <c:v>2.1121002600000001E-2</c:v>
                </c:pt>
                <c:pt idx="603">
                  <c:v>2.11210028E-2</c:v>
                </c:pt>
                <c:pt idx="604">
                  <c:v>2.1121002999999999E-2</c:v>
                </c:pt>
                <c:pt idx="605">
                  <c:v>2.1121003199999999E-2</c:v>
                </c:pt>
                <c:pt idx="606">
                  <c:v>2.1121003400000001E-2</c:v>
                </c:pt>
                <c:pt idx="607">
                  <c:v>2.11210036E-2</c:v>
                </c:pt>
                <c:pt idx="608">
                  <c:v>2.11210038E-2</c:v>
                </c:pt>
                <c:pt idx="609">
                  <c:v>2.1121003999999999E-2</c:v>
                </c:pt>
                <c:pt idx="610">
                  <c:v>2.1121004200000001E-2</c:v>
                </c:pt>
                <c:pt idx="611">
                  <c:v>2.1121004400000001E-2</c:v>
                </c:pt>
                <c:pt idx="612">
                  <c:v>2.11210046E-2</c:v>
                </c:pt>
                <c:pt idx="613">
                  <c:v>2.1121004799999999E-2</c:v>
                </c:pt>
                <c:pt idx="614">
                  <c:v>2.1121005000000002E-2</c:v>
                </c:pt>
                <c:pt idx="615">
                  <c:v>2.1121005200000001E-2</c:v>
                </c:pt>
                <c:pt idx="616">
                  <c:v>2.11210054E-2</c:v>
                </c:pt>
                <c:pt idx="617">
                  <c:v>2.1121005599999999E-2</c:v>
                </c:pt>
                <c:pt idx="618">
                  <c:v>2.1121005799999999E-2</c:v>
                </c:pt>
                <c:pt idx="619">
                  <c:v>2.1121006000000001E-2</c:v>
                </c:pt>
                <c:pt idx="620">
                  <c:v>2.11210062E-2</c:v>
                </c:pt>
                <c:pt idx="621">
                  <c:v>2.11210064E-2</c:v>
                </c:pt>
                <c:pt idx="622">
                  <c:v>2.1121006599999999E-2</c:v>
                </c:pt>
                <c:pt idx="623">
                  <c:v>2.1121006800000001E-2</c:v>
                </c:pt>
                <c:pt idx="624">
                  <c:v>2.1121007000000001E-2</c:v>
                </c:pt>
                <c:pt idx="625">
                  <c:v>2.11210072E-2</c:v>
                </c:pt>
                <c:pt idx="626">
                  <c:v>2.1121007399999999E-2</c:v>
                </c:pt>
                <c:pt idx="627">
                  <c:v>2.1121007599999998E-2</c:v>
                </c:pt>
                <c:pt idx="628">
                  <c:v>2.1121007800000001E-2</c:v>
                </c:pt>
                <c:pt idx="629">
                  <c:v>2.1121008E-2</c:v>
                </c:pt>
                <c:pt idx="630">
                  <c:v>2.1121008199999999E-2</c:v>
                </c:pt>
                <c:pt idx="631">
                  <c:v>2.1121008399999999E-2</c:v>
                </c:pt>
                <c:pt idx="632">
                  <c:v>2.1121008600000001E-2</c:v>
                </c:pt>
                <c:pt idx="633">
                  <c:v>2.11210088E-2</c:v>
                </c:pt>
                <c:pt idx="634">
                  <c:v>2.1121009E-2</c:v>
                </c:pt>
                <c:pt idx="635">
                  <c:v>2.1121009199999999E-2</c:v>
                </c:pt>
                <c:pt idx="636">
                  <c:v>2.1121009400000001E-2</c:v>
                </c:pt>
                <c:pt idx="637">
                  <c:v>2.1121009600000001E-2</c:v>
                </c:pt>
                <c:pt idx="638">
                  <c:v>2.11210098E-2</c:v>
                </c:pt>
                <c:pt idx="639">
                  <c:v>2.1121009999999999E-2</c:v>
                </c:pt>
                <c:pt idx="640">
                  <c:v>2.1121010199999998E-2</c:v>
                </c:pt>
                <c:pt idx="641">
                  <c:v>2.1121010400000001E-2</c:v>
                </c:pt>
                <c:pt idx="642">
                  <c:v>2.11210106E-2</c:v>
                </c:pt>
                <c:pt idx="643">
                  <c:v>2.1121010799999999E-2</c:v>
                </c:pt>
                <c:pt idx="644">
                  <c:v>2.1121010999999999E-2</c:v>
                </c:pt>
                <c:pt idx="645">
                  <c:v>2.1121011200000001E-2</c:v>
                </c:pt>
                <c:pt idx="646">
                  <c:v>2.11210114E-2</c:v>
                </c:pt>
                <c:pt idx="647">
                  <c:v>2.11210116E-2</c:v>
                </c:pt>
                <c:pt idx="648">
                  <c:v>2.1121011799999999E-2</c:v>
                </c:pt>
                <c:pt idx="649">
                  <c:v>2.1121012000000002E-2</c:v>
                </c:pt>
                <c:pt idx="650">
                  <c:v>2.1121012200000001E-2</c:v>
                </c:pt>
                <c:pt idx="651">
                  <c:v>2.11210124E-2</c:v>
                </c:pt>
                <c:pt idx="652">
                  <c:v>2.1121012599999999E-2</c:v>
                </c:pt>
                <c:pt idx="653">
                  <c:v>2.1121012799999998E-2</c:v>
                </c:pt>
                <c:pt idx="654">
                  <c:v>2.1121013000000001E-2</c:v>
                </c:pt>
                <c:pt idx="655">
                  <c:v>2.11210132E-2</c:v>
                </c:pt>
                <c:pt idx="656">
                  <c:v>2.1121013399999999E-2</c:v>
                </c:pt>
                <c:pt idx="657">
                  <c:v>2.1121013599999999E-2</c:v>
                </c:pt>
                <c:pt idx="658">
                  <c:v>2.1121013800000001E-2</c:v>
                </c:pt>
                <c:pt idx="659">
                  <c:v>2.1121014E-2</c:v>
                </c:pt>
                <c:pt idx="660">
                  <c:v>2.11210142E-2</c:v>
                </c:pt>
                <c:pt idx="661">
                  <c:v>2.1121014399999999E-2</c:v>
                </c:pt>
                <c:pt idx="662">
                  <c:v>2.1121014600000002E-2</c:v>
                </c:pt>
                <c:pt idx="663">
                  <c:v>2.1121014800000001E-2</c:v>
                </c:pt>
                <c:pt idx="664">
                  <c:v>2.1121015E-2</c:v>
                </c:pt>
                <c:pt idx="665">
                  <c:v>2.1121015199999999E-2</c:v>
                </c:pt>
                <c:pt idx="666">
                  <c:v>2.1121015399999998E-2</c:v>
                </c:pt>
                <c:pt idx="667">
                  <c:v>2.1121015600000001E-2</c:v>
                </c:pt>
                <c:pt idx="668">
                  <c:v>2.11210158E-2</c:v>
                </c:pt>
                <c:pt idx="669">
                  <c:v>2.1121015999999999E-2</c:v>
                </c:pt>
                <c:pt idx="670">
                  <c:v>2.1121016199999999E-2</c:v>
                </c:pt>
                <c:pt idx="671">
                  <c:v>2.1121016400000001E-2</c:v>
                </c:pt>
                <c:pt idx="672">
                  <c:v>2.11210166E-2</c:v>
                </c:pt>
                <c:pt idx="673">
                  <c:v>2.11210168E-2</c:v>
                </c:pt>
                <c:pt idx="674">
                  <c:v>2.1121016999999999E-2</c:v>
                </c:pt>
                <c:pt idx="675">
                  <c:v>2.1121017200000002E-2</c:v>
                </c:pt>
                <c:pt idx="676">
                  <c:v>2.1121017400000001E-2</c:v>
                </c:pt>
                <c:pt idx="677">
                  <c:v>2.11210176E-2</c:v>
                </c:pt>
                <c:pt idx="678">
                  <c:v>2.1121017799999999E-2</c:v>
                </c:pt>
                <c:pt idx="679">
                  <c:v>2.1121017999999998E-2</c:v>
                </c:pt>
                <c:pt idx="680">
                  <c:v>2.1121018200000001E-2</c:v>
                </c:pt>
                <c:pt idx="681">
                  <c:v>2.11210184E-2</c:v>
                </c:pt>
                <c:pt idx="682">
                  <c:v>2.1121018599999999E-2</c:v>
                </c:pt>
                <c:pt idx="683">
                  <c:v>2.1121018799999999E-2</c:v>
                </c:pt>
                <c:pt idx="684">
                  <c:v>2.1121019000000001E-2</c:v>
                </c:pt>
                <c:pt idx="685">
                  <c:v>2.11210192E-2</c:v>
                </c:pt>
                <c:pt idx="686">
                  <c:v>2.11210194E-2</c:v>
                </c:pt>
                <c:pt idx="687">
                  <c:v>2.1121019599999999E-2</c:v>
                </c:pt>
                <c:pt idx="688">
                  <c:v>2.1121019800000002E-2</c:v>
                </c:pt>
                <c:pt idx="689">
                  <c:v>2.1121020000000001E-2</c:v>
                </c:pt>
                <c:pt idx="690">
                  <c:v>2.11210202E-2</c:v>
                </c:pt>
                <c:pt idx="691">
                  <c:v>2.1121020399999999E-2</c:v>
                </c:pt>
                <c:pt idx="692">
                  <c:v>2.1121020599999998E-2</c:v>
                </c:pt>
                <c:pt idx="693">
                  <c:v>2.1121020800000001E-2</c:v>
                </c:pt>
                <c:pt idx="694">
                  <c:v>2.1121021E-2</c:v>
                </c:pt>
                <c:pt idx="695">
                  <c:v>2.1121021199999999E-2</c:v>
                </c:pt>
                <c:pt idx="696">
                  <c:v>2.1121021399999999E-2</c:v>
                </c:pt>
                <c:pt idx="697">
                  <c:v>2.1121021600000001E-2</c:v>
                </c:pt>
                <c:pt idx="698">
                  <c:v>2.1121021800000001E-2</c:v>
                </c:pt>
                <c:pt idx="699">
                  <c:v>2.1121022E-2</c:v>
                </c:pt>
                <c:pt idx="700">
                  <c:v>2.1121022199999999E-2</c:v>
                </c:pt>
                <c:pt idx="701">
                  <c:v>2.1121022400000002E-2</c:v>
                </c:pt>
                <c:pt idx="702">
                  <c:v>2.1121022600000001E-2</c:v>
                </c:pt>
                <c:pt idx="703">
                  <c:v>2.11210228E-2</c:v>
                </c:pt>
                <c:pt idx="704">
                  <c:v>2.1121022999999999E-2</c:v>
                </c:pt>
                <c:pt idx="705">
                  <c:v>2.1121023199999998E-2</c:v>
                </c:pt>
                <c:pt idx="706">
                  <c:v>2.1121023400000001E-2</c:v>
                </c:pt>
                <c:pt idx="707">
                  <c:v>2.11210236E-2</c:v>
                </c:pt>
                <c:pt idx="708">
                  <c:v>2.1121023799999999E-2</c:v>
                </c:pt>
                <c:pt idx="709">
                  <c:v>2.1121023999999999E-2</c:v>
                </c:pt>
                <c:pt idx="710">
                  <c:v>2.1121024200000001E-2</c:v>
                </c:pt>
                <c:pt idx="711">
                  <c:v>2.1121024400000001E-2</c:v>
                </c:pt>
                <c:pt idx="712">
                  <c:v>2.11210246E-2</c:v>
                </c:pt>
                <c:pt idx="713">
                  <c:v>2.1121024799999999E-2</c:v>
                </c:pt>
                <c:pt idx="714">
                  <c:v>2.1121025000000002E-2</c:v>
                </c:pt>
                <c:pt idx="715">
                  <c:v>2.1121025200000001E-2</c:v>
                </c:pt>
                <c:pt idx="716">
                  <c:v>2.11210254E-2</c:v>
                </c:pt>
                <c:pt idx="717">
                  <c:v>2.1121025599999999E-2</c:v>
                </c:pt>
                <c:pt idx="718">
                  <c:v>2.1121025799999998E-2</c:v>
                </c:pt>
                <c:pt idx="719">
                  <c:v>2.1121026000000001E-2</c:v>
                </c:pt>
                <c:pt idx="720">
                  <c:v>2.11210262E-2</c:v>
                </c:pt>
                <c:pt idx="721">
                  <c:v>2.1121026399999999E-2</c:v>
                </c:pt>
                <c:pt idx="722">
                  <c:v>2.1121026599999999E-2</c:v>
                </c:pt>
                <c:pt idx="723">
                  <c:v>2.1121026800000001E-2</c:v>
                </c:pt>
                <c:pt idx="724">
                  <c:v>2.1121027000000001E-2</c:v>
                </c:pt>
                <c:pt idx="725">
                  <c:v>2.11210272E-2</c:v>
                </c:pt>
                <c:pt idx="726">
                  <c:v>2.1121027399999999E-2</c:v>
                </c:pt>
                <c:pt idx="727">
                  <c:v>2.1121027600000002E-2</c:v>
                </c:pt>
                <c:pt idx="728">
                  <c:v>2.1121027800000001E-2</c:v>
                </c:pt>
                <c:pt idx="729">
                  <c:v>2.1121028E-2</c:v>
                </c:pt>
                <c:pt idx="730">
                  <c:v>2.1121028199999999E-2</c:v>
                </c:pt>
                <c:pt idx="731">
                  <c:v>2.1121028399999998E-2</c:v>
                </c:pt>
                <c:pt idx="732">
                  <c:v>2.1121028600000001E-2</c:v>
                </c:pt>
                <c:pt idx="733">
                  <c:v>2.11210288E-2</c:v>
                </c:pt>
                <c:pt idx="734">
                  <c:v>2.1121028999999999E-2</c:v>
                </c:pt>
                <c:pt idx="735">
                  <c:v>2.1121029199999999E-2</c:v>
                </c:pt>
                <c:pt idx="736">
                  <c:v>2.1121029400000001E-2</c:v>
                </c:pt>
                <c:pt idx="737">
                  <c:v>2.1121029600000001E-2</c:v>
                </c:pt>
                <c:pt idx="738">
                  <c:v>2.11210298E-2</c:v>
                </c:pt>
                <c:pt idx="739">
                  <c:v>2.1121029999999999E-2</c:v>
                </c:pt>
                <c:pt idx="740">
                  <c:v>2.1121030200000002E-2</c:v>
                </c:pt>
                <c:pt idx="741">
                  <c:v>2.1121030400000001E-2</c:v>
                </c:pt>
                <c:pt idx="742">
                  <c:v>2.11210306E-2</c:v>
                </c:pt>
                <c:pt idx="743">
                  <c:v>2.1121030799999999E-2</c:v>
                </c:pt>
                <c:pt idx="744">
                  <c:v>2.1121030999999998E-2</c:v>
                </c:pt>
                <c:pt idx="745">
                  <c:v>2.1121031200000001E-2</c:v>
                </c:pt>
                <c:pt idx="746">
                  <c:v>2.11210314E-2</c:v>
                </c:pt>
                <c:pt idx="747">
                  <c:v>2.11210316E-2</c:v>
                </c:pt>
                <c:pt idx="748">
                  <c:v>2.1121031799999999E-2</c:v>
                </c:pt>
                <c:pt idx="749">
                  <c:v>2.1121032000000001E-2</c:v>
                </c:pt>
                <c:pt idx="750">
                  <c:v>2.1121032200000001E-2</c:v>
                </c:pt>
                <c:pt idx="751">
                  <c:v>2.11210324E-2</c:v>
                </c:pt>
                <c:pt idx="752">
                  <c:v>2.1121032599999999E-2</c:v>
                </c:pt>
                <c:pt idx="753">
                  <c:v>2.1121032800000002E-2</c:v>
                </c:pt>
                <c:pt idx="754">
                  <c:v>2.1121033000000001E-2</c:v>
                </c:pt>
                <c:pt idx="755">
                  <c:v>2.11210332E-2</c:v>
                </c:pt>
                <c:pt idx="756">
                  <c:v>2.1121033399999999E-2</c:v>
                </c:pt>
                <c:pt idx="757">
                  <c:v>2.1121033599999998E-2</c:v>
                </c:pt>
                <c:pt idx="758">
                  <c:v>2.1121033800000001E-2</c:v>
                </c:pt>
                <c:pt idx="759">
                  <c:v>2.1121034E-2</c:v>
                </c:pt>
                <c:pt idx="760">
                  <c:v>2.11210342E-2</c:v>
                </c:pt>
                <c:pt idx="761">
                  <c:v>2.1121034399999999E-2</c:v>
                </c:pt>
                <c:pt idx="762">
                  <c:v>2.1121034600000001E-2</c:v>
                </c:pt>
                <c:pt idx="763">
                  <c:v>2.1121034800000001E-2</c:v>
                </c:pt>
                <c:pt idx="764">
                  <c:v>2.1121035E-2</c:v>
                </c:pt>
                <c:pt idx="765">
                  <c:v>2.1121035199999999E-2</c:v>
                </c:pt>
                <c:pt idx="766">
                  <c:v>2.1121035400000002E-2</c:v>
                </c:pt>
                <c:pt idx="767">
                  <c:v>2.1121035600000001E-2</c:v>
                </c:pt>
                <c:pt idx="768">
                  <c:v>2.11210358E-2</c:v>
                </c:pt>
                <c:pt idx="769">
                  <c:v>2.1121035999999999E-2</c:v>
                </c:pt>
                <c:pt idx="770">
                  <c:v>2.1121036199999998E-2</c:v>
                </c:pt>
                <c:pt idx="771">
                  <c:v>2.1121036400000001E-2</c:v>
                </c:pt>
                <c:pt idx="772">
                  <c:v>2.11210366E-2</c:v>
                </c:pt>
                <c:pt idx="773">
                  <c:v>2.11210368E-2</c:v>
                </c:pt>
                <c:pt idx="774">
                  <c:v>2.1121036999999999E-2</c:v>
                </c:pt>
                <c:pt idx="775">
                  <c:v>2.1121037200000001E-2</c:v>
                </c:pt>
                <c:pt idx="776">
                  <c:v>2.1121037400000001E-2</c:v>
                </c:pt>
                <c:pt idx="777">
                  <c:v>2.11210376E-2</c:v>
                </c:pt>
                <c:pt idx="778">
                  <c:v>2.1121037799999999E-2</c:v>
                </c:pt>
                <c:pt idx="779">
                  <c:v>2.1121038000000002E-2</c:v>
                </c:pt>
                <c:pt idx="780">
                  <c:v>2.1121038200000001E-2</c:v>
                </c:pt>
                <c:pt idx="781">
                  <c:v>2.11210384E-2</c:v>
                </c:pt>
                <c:pt idx="782">
                  <c:v>2.1121038599999999E-2</c:v>
                </c:pt>
                <c:pt idx="783">
                  <c:v>2.1121038799999999E-2</c:v>
                </c:pt>
                <c:pt idx="784">
                  <c:v>2.1121039000000001E-2</c:v>
                </c:pt>
                <c:pt idx="785">
                  <c:v>2.11210392E-2</c:v>
                </c:pt>
                <c:pt idx="786">
                  <c:v>2.11210394E-2</c:v>
                </c:pt>
                <c:pt idx="787">
                  <c:v>2.1121039599999999E-2</c:v>
                </c:pt>
                <c:pt idx="788">
                  <c:v>2.1121039800000001E-2</c:v>
                </c:pt>
                <c:pt idx="789">
                  <c:v>2.1121040000000001E-2</c:v>
                </c:pt>
                <c:pt idx="790">
                  <c:v>2.11210402E-2</c:v>
                </c:pt>
                <c:pt idx="791">
                  <c:v>2.1121040399999999E-2</c:v>
                </c:pt>
                <c:pt idx="792">
                  <c:v>2.1121040600000002E-2</c:v>
                </c:pt>
                <c:pt idx="793">
                  <c:v>2.1121040800000001E-2</c:v>
                </c:pt>
                <c:pt idx="794">
                  <c:v>2.1121041E-2</c:v>
                </c:pt>
                <c:pt idx="795">
                  <c:v>2.1121041199999999E-2</c:v>
                </c:pt>
                <c:pt idx="796">
                  <c:v>2.1121041399999999E-2</c:v>
                </c:pt>
                <c:pt idx="797">
                  <c:v>2.1121041600000001E-2</c:v>
                </c:pt>
                <c:pt idx="798">
                  <c:v>2.11210418E-2</c:v>
                </c:pt>
                <c:pt idx="799">
                  <c:v>2.1121042E-2</c:v>
                </c:pt>
                <c:pt idx="800">
                  <c:v>2.1121042199999999E-2</c:v>
                </c:pt>
                <c:pt idx="801">
                  <c:v>2.1121042400000001E-2</c:v>
                </c:pt>
                <c:pt idx="802">
                  <c:v>2.1121042600000001E-2</c:v>
                </c:pt>
                <c:pt idx="803">
                  <c:v>2.11210428E-2</c:v>
                </c:pt>
                <c:pt idx="804">
                  <c:v>2.1121042999999999E-2</c:v>
                </c:pt>
                <c:pt idx="805">
                  <c:v>2.1121043199999998E-2</c:v>
                </c:pt>
                <c:pt idx="806">
                  <c:v>2.1121043400000001E-2</c:v>
                </c:pt>
                <c:pt idx="807">
                  <c:v>2.11210436E-2</c:v>
                </c:pt>
                <c:pt idx="808">
                  <c:v>2.1121043799999999E-2</c:v>
                </c:pt>
                <c:pt idx="809">
                  <c:v>2.1121043999999999E-2</c:v>
                </c:pt>
                <c:pt idx="810">
                  <c:v>2.1121044200000001E-2</c:v>
                </c:pt>
                <c:pt idx="811">
                  <c:v>2.11210444E-2</c:v>
                </c:pt>
                <c:pt idx="812">
                  <c:v>2.11210446E-2</c:v>
                </c:pt>
                <c:pt idx="813">
                  <c:v>2.1121044799999999E-2</c:v>
                </c:pt>
                <c:pt idx="814">
                  <c:v>2.1121045000000001E-2</c:v>
                </c:pt>
                <c:pt idx="815">
                  <c:v>2.1121045200000001E-2</c:v>
                </c:pt>
                <c:pt idx="816">
                  <c:v>2.11210454E-2</c:v>
                </c:pt>
                <c:pt idx="817">
                  <c:v>2.1121045599999999E-2</c:v>
                </c:pt>
                <c:pt idx="818">
                  <c:v>2.1121045799999998E-2</c:v>
                </c:pt>
                <c:pt idx="819">
                  <c:v>2.1121046000000001E-2</c:v>
                </c:pt>
                <c:pt idx="820">
                  <c:v>2.11210462E-2</c:v>
                </c:pt>
                <c:pt idx="821">
                  <c:v>2.1121046399999999E-2</c:v>
                </c:pt>
                <c:pt idx="822">
                  <c:v>2.1121046599999999E-2</c:v>
                </c:pt>
                <c:pt idx="823">
                  <c:v>2.1121046800000001E-2</c:v>
                </c:pt>
                <c:pt idx="824">
                  <c:v>2.1121047E-2</c:v>
                </c:pt>
                <c:pt idx="825">
                  <c:v>2.11210472E-2</c:v>
                </c:pt>
                <c:pt idx="826">
                  <c:v>2.1121047399999999E-2</c:v>
                </c:pt>
                <c:pt idx="827">
                  <c:v>2.1121047600000002E-2</c:v>
                </c:pt>
                <c:pt idx="828">
                  <c:v>2.1121047800000001E-2</c:v>
                </c:pt>
                <c:pt idx="829">
                  <c:v>2.1121048E-2</c:v>
                </c:pt>
                <c:pt idx="830">
                  <c:v>2.1121048199999999E-2</c:v>
                </c:pt>
                <c:pt idx="831">
                  <c:v>2.1121048399999998E-2</c:v>
                </c:pt>
                <c:pt idx="832">
                  <c:v>2.1121048600000001E-2</c:v>
                </c:pt>
                <c:pt idx="833">
                  <c:v>2.11210488E-2</c:v>
                </c:pt>
                <c:pt idx="834">
                  <c:v>2.1121048999999999E-2</c:v>
                </c:pt>
                <c:pt idx="835">
                  <c:v>2.1121049199999999E-2</c:v>
                </c:pt>
                <c:pt idx="836">
                  <c:v>2.1121049400000001E-2</c:v>
                </c:pt>
                <c:pt idx="837">
                  <c:v>2.11210496E-2</c:v>
                </c:pt>
                <c:pt idx="838">
                  <c:v>2.11210498E-2</c:v>
                </c:pt>
                <c:pt idx="839">
                  <c:v>2.1121049999999999E-2</c:v>
                </c:pt>
                <c:pt idx="840">
                  <c:v>2.1121050200000002E-2</c:v>
                </c:pt>
                <c:pt idx="841">
                  <c:v>2.1121050400000001E-2</c:v>
                </c:pt>
                <c:pt idx="842">
                  <c:v>2.11210506E-2</c:v>
                </c:pt>
                <c:pt idx="843">
                  <c:v>2.1121050799999999E-2</c:v>
                </c:pt>
                <c:pt idx="844">
                  <c:v>2.1121050999999998E-2</c:v>
                </c:pt>
                <c:pt idx="845">
                  <c:v>2.1121051200000001E-2</c:v>
                </c:pt>
                <c:pt idx="846">
                  <c:v>2.11210514E-2</c:v>
                </c:pt>
                <c:pt idx="847">
                  <c:v>2.1121051599999999E-2</c:v>
                </c:pt>
                <c:pt idx="848">
                  <c:v>2.1121051799999999E-2</c:v>
                </c:pt>
                <c:pt idx="849">
                  <c:v>2.1121052000000001E-2</c:v>
                </c:pt>
                <c:pt idx="850">
                  <c:v>2.11210522E-2</c:v>
                </c:pt>
                <c:pt idx="851">
                  <c:v>2.11210524E-2</c:v>
                </c:pt>
                <c:pt idx="852">
                  <c:v>2.1121052599999999E-2</c:v>
                </c:pt>
                <c:pt idx="853">
                  <c:v>2.1121052800000002E-2</c:v>
                </c:pt>
                <c:pt idx="854">
                  <c:v>2.1121053000000001E-2</c:v>
                </c:pt>
                <c:pt idx="855">
                  <c:v>2.11210532E-2</c:v>
                </c:pt>
                <c:pt idx="856">
                  <c:v>2.1121053399999999E-2</c:v>
                </c:pt>
                <c:pt idx="857">
                  <c:v>2.1121053599999998E-2</c:v>
                </c:pt>
                <c:pt idx="858">
                  <c:v>2.1121053800000001E-2</c:v>
                </c:pt>
                <c:pt idx="859">
                  <c:v>2.1121054E-2</c:v>
                </c:pt>
                <c:pt idx="860">
                  <c:v>2.1121054199999999E-2</c:v>
                </c:pt>
                <c:pt idx="861">
                  <c:v>2.1121054399999999E-2</c:v>
                </c:pt>
                <c:pt idx="862">
                  <c:v>2.1121054600000001E-2</c:v>
                </c:pt>
                <c:pt idx="863">
                  <c:v>2.11210548E-2</c:v>
                </c:pt>
                <c:pt idx="864">
                  <c:v>2.1121055E-2</c:v>
                </c:pt>
                <c:pt idx="865">
                  <c:v>2.1121055199999999E-2</c:v>
                </c:pt>
                <c:pt idx="866">
                  <c:v>2.1121055400000002E-2</c:v>
                </c:pt>
                <c:pt idx="867">
                  <c:v>2.1121055600000001E-2</c:v>
                </c:pt>
                <c:pt idx="868">
                  <c:v>2.11210558E-2</c:v>
                </c:pt>
                <c:pt idx="869">
                  <c:v>2.1121055999999999E-2</c:v>
                </c:pt>
                <c:pt idx="870">
                  <c:v>2.1121056199999998E-2</c:v>
                </c:pt>
                <c:pt idx="871">
                  <c:v>2.1121056400000001E-2</c:v>
                </c:pt>
                <c:pt idx="872">
                  <c:v>2.11210566E-2</c:v>
                </c:pt>
                <c:pt idx="873">
                  <c:v>2.1121056799999999E-2</c:v>
                </c:pt>
                <c:pt idx="874">
                  <c:v>2.1121056999999999E-2</c:v>
                </c:pt>
                <c:pt idx="875">
                  <c:v>2.1121057200000001E-2</c:v>
                </c:pt>
                <c:pt idx="876">
                  <c:v>2.1121057400000001E-2</c:v>
                </c:pt>
                <c:pt idx="877">
                  <c:v>2.11210576E-2</c:v>
                </c:pt>
                <c:pt idx="878">
                  <c:v>2.1121057799999999E-2</c:v>
                </c:pt>
                <c:pt idx="879">
                  <c:v>2.1121058000000002E-2</c:v>
                </c:pt>
                <c:pt idx="880">
                  <c:v>2.1121058200000001E-2</c:v>
                </c:pt>
                <c:pt idx="881">
                  <c:v>2.11210584E-2</c:v>
                </c:pt>
                <c:pt idx="882">
                  <c:v>2.1121058599999999E-2</c:v>
                </c:pt>
                <c:pt idx="883">
                  <c:v>2.1121058799999998E-2</c:v>
                </c:pt>
                <c:pt idx="884">
                  <c:v>2.1121059000000001E-2</c:v>
                </c:pt>
                <c:pt idx="885">
                  <c:v>2.11210592E-2</c:v>
                </c:pt>
                <c:pt idx="886">
                  <c:v>2.1121059399999999E-2</c:v>
                </c:pt>
                <c:pt idx="887">
                  <c:v>2.1121059599999999E-2</c:v>
                </c:pt>
                <c:pt idx="888">
                  <c:v>2.1121059800000001E-2</c:v>
                </c:pt>
                <c:pt idx="889">
                  <c:v>2.1121060000000001E-2</c:v>
                </c:pt>
                <c:pt idx="890">
                  <c:v>2.11210602E-2</c:v>
                </c:pt>
                <c:pt idx="891">
                  <c:v>2.1121060399999999E-2</c:v>
                </c:pt>
                <c:pt idx="892">
                  <c:v>2.1121060600000002E-2</c:v>
                </c:pt>
                <c:pt idx="893">
                  <c:v>2.1121060800000001E-2</c:v>
                </c:pt>
                <c:pt idx="894">
                  <c:v>2.1121061E-2</c:v>
                </c:pt>
                <c:pt idx="895">
                  <c:v>2.1121061199999999E-2</c:v>
                </c:pt>
                <c:pt idx="896">
                  <c:v>2.1121061399999998E-2</c:v>
                </c:pt>
                <c:pt idx="897">
                  <c:v>2.1121061600000001E-2</c:v>
                </c:pt>
                <c:pt idx="898">
                  <c:v>2.11210618E-2</c:v>
                </c:pt>
                <c:pt idx="899">
                  <c:v>2.1121061999999999E-2</c:v>
                </c:pt>
                <c:pt idx="900">
                  <c:v>2.1121062199999999E-2</c:v>
                </c:pt>
                <c:pt idx="901">
                  <c:v>2.1121062400000001E-2</c:v>
                </c:pt>
                <c:pt idx="902">
                  <c:v>2.1121062600000001E-2</c:v>
                </c:pt>
                <c:pt idx="903">
                  <c:v>2.11210628E-2</c:v>
                </c:pt>
                <c:pt idx="904">
                  <c:v>2.1121062999999999E-2</c:v>
                </c:pt>
                <c:pt idx="905">
                  <c:v>2.1121063200000002E-2</c:v>
                </c:pt>
                <c:pt idx="906">
                  <c:v>2.1121063400000001E-2</c:v>
                </c:pt>
                <c:pt idx="907">
                  <c:v>2.11210636E-2</c:v>
                </c:pt>
                <c:pt idx="908">
                  <c:v>2.1121063799999999E-2</c:v>
                </c:pt>
                <c:pt idx="909">
                  <c:v>2.1121063999999998E-2</c:v>
                </c:pt>
                <c:pt idx="910">
                  <c:v>2.1121064200000001E-2</c:v>
                </c:pt>
                <c:pt idx="911">
                  <c:v>2.11210644E-2</c:v>
                </c:pt>
                <c:pt idx="912">
                  <c:v>2.1121064599999999E-2</c:v>
                </c:pt>
                <c:pt idx="913">
                  <c:v>2.1121064799999999E-2</c:v>
                </c:pt>
                <c:pt idx="914">
                  <c:v>2.1121065000000001E-2</c:v>
                </c:pt>
                <c:pt idx="915">
                  <c:v>2.1121065200000001E-2</c:v>
                </c:pt>
                <c:pt idx="916">
                  <c:v>2.11210654E-2</c:v>
                </c:pt>
                <c:pt idx="917">
                  <c:v>2.1121065599999999E-2</c:v>
                </c:pt>
                <c:pt idx="918">
                  <c:v>2.1121065800000002E-2</c:v>
                </c:pt>
                <c:pt idx="919">
                  <c:v>2.1121066000000001E-2</c:v>
                </c:pt>
                <c:pt idx="920">
                  <c:v>2.11210662E-2</c:v>
                </c:pt>
                <c:pt idx="921">
                  <c:v>2.1121066399999999E-2</c:v>
                </c:pt>
                <c:pt idx="922">
                  <c:v>2.1121066599999998E-2</c:v>
                </c:pt>
                <c:pt idx="923">
                  <c:v>2.1121066800000001E-2</c:v>
                </c:pt>
                <c:pt idx="924">
                  <c:v>2.1121067E-2</c:v>
                </c:pt>
                <c:pt idx="925">
                  <c:v>2.11210672E-2</c:v>
                </c:pt>
                <c:pt idx="926">
                  <c:v>2.1121067399999999E-2</c:v>
                </c:pt>
                <c:pt idx="927">
                  <c:v>2.1121067600000001E-2</c:v>
                </c:pt>
                <c:pt idx="928">
                  <c:v>2.1121067800000001E-2</c:v>
                </c:pt>
                <c:pt idx="929">
                  <c:v>2.1121068E-2</c:v>
                </c:pt>
                <c:pt idx="930">
                  <c:v>2.1121068199999999E-2</c:v>
                </c:pt>
                <c:pt idx="931">
                  <c:v>2.1121068400000002E-2</c:v>
                </c:pt>
                <c:pt idx="932">
                  <c:v>2.1121068600000001E-2</c:v>
                </c:pt>
                <c:pt idx="933">
                  <c:v>2.11210688E-2</c:v>
                </c:pt>
                <c:pt idx="934">
                  <c:v>2.1121068999999999E-2</c:v>
                </c:pt>
                <c:pt idx="935">
                  <c:v>2.1121069199999998E-2</c:v>
                </c:pt>
                <c:pt idx="936">
                  <c:v>2.1121069400000001E-2</c:v>
                </c:pt>
                <c:pt idx="937">
                  <c:v>2.11210696E-2</c:v>
                </c:pt>
                <c:pt idx="938">
                  <c:v>2.11210698E-2</c:v>
                </c:pt>
                <c:pt idx="939">
                  <c:v>2.1121069999999999E-2</c:v>
                </c:pt>
                <c:pt idx="940">
                  <c:v>2.1121070200000001E-2</c:v>
                </c:pt>
                <c:pt idx="941">
                  <c:v>2.1121070400000001E-2</c:v>
                </c:pt>
                <c:pt idx="942">
                  <c:v>2.11210706E-2</c:v>
                </c:pt>
                <c:pt idx="943">
                  <c:v>2.1121070799999999E-2</c:v>
                </c:pt>
                <c:pt idx="944">
                  <c:v>2.1121071000000002E-2</c:v>
                </c:pt>
                <c:pt idx="945">
                  <c:v>2.1121071200000001E-2</c:v>
                </c:pt>
                <c:pt idx="946">
                  <c:v>2.11210714E-2</c:v>
                </c:pt>
                <c:pt idx="947">
                  <c:v>2.1121071599999999E-2</c:v>
                </c:pt>
                <c:pt idx="948">
                  <c:v>2.1121071799999998E-2</c:v>
                </c:pt>
                <c:pt idx="949">
                  <c:v>2.1121072000000001E-2</c:v>
                </c:pt>
                <c:pt idx="950">
                  <c:v>2.11210722E-2</c:v>
                </c:pt>
                <c:pt idx="951">
                  <c:v>2.11210724E-2</c:v>
                </c:pt>
                <c:pt idx="952">
                  <c:v>2.1121072599999999E-2</c:v>
                </c:pt>
                <c:pt idx="953">
                  <c:v>2.1121072800000001E-2</c:v>
                </c:pt>
                <c:pt idx="954">
                  <c:v>2.1121073000000001E-2</c:v>
                </c:pt>
                <c:pt idx="955">
                  <c:v>2.11210732E-2</c:v>
                </c:pt>
                <c:pt idx="956">
                  <c:v>2.1121073399999999E-2</c:v>
                </c:pt>
                <c:pt idx="957">
                  <c:v>2.1121073600000002E-2</c:v>
                </c:pt>
                <c:pt idx="958">
                  <c:v>2.1121073800000001E-2</c:v>
                </c:pt>
                <c:pt idx="959">
                  <c:v>2.1121074E-2</c:v>
                </c:pt>
                <c:pt idx="960">
                  <c:v>2.1121074199999999E-2</c:v>
                </c:pt>
                <c:pt idx="961">
                  <c:v>2.1121074399999998E-2</c:v>
                </c:pt>
                <c:pt idx="962">
                  <c:v>2.1121074600000001E-2</c:v>
                </c:pt>
                <c:pt idx="963">
                  <c:v>2.11210748E-2</c:v>
                </c:pt>
                <c:pt idx="964">
                  <c:v>2.1121075E-2</c:v>
                </c:pt>
                <c:pt idx="965">
                  <c:v>2.1121075199999999E-2</c:v>
                </c:pt>
                <c:pt idx="966">
                  <c:v>2.1121075400000001E-2</c:v>
                </c:pt>
                <c:pt idx="967">
                  <c:v>2.1121075600000001E-2</c:v>
                </c:pt>
                <c:pt idx="968">
                  <c:v>2.11210758E-2</c:v>
                </c:pt>
                <c:pt idx="969">
                  <c:v>2.1121075999999999E-2</c:v>
                </c:pt>
                <c:pt idx="970">
                  <c:v>2.1121076200000002E-2</c:v>
                </c:pt>
                <c:pt idx="971">
                  <c:v>2.1121076400000001E-2</c:v>
                </c:pt>
                <c:pt idx="972">
                  <c:v>2.11210766E-2</c:v>
                </c:pt>
                <c:pt idx="973">
                  <c:v>2.1121076799999999E-2</c:v>
                </c:pt>
                <c:pt idx="974">
                  <c:v>2.1121076999999999E-2</c:v>
                </c:pt>
                <c:pt idx="975">
                  <c:v>2.1121077200000001E-2</c:v>
                </c:pt>
                <c:pt idx="976">
                  <c:v>2.11210774E-2</c:v>
                </c:pt>
                <c:pt idx="977">
                  <c:v>2.11210776E-2</c:v>
                </c:pt>
                <c:pt idx="978">
                  <c:v>2.1121077799999999E-2</c:v>
                </c:pt>
                <c:pt idx="979">
                  <c:v>2.1121078000000001E-2</c:v>
                </c:pt>
                <c:pt idx="980">
                  <c:v>2.1121078200000001E-2</c:v>
                </c:pt>
                <c:pt idx="981">
                  <c:v>2.11210784E-2</c:v>
                </c:pt>
                <c:pt idx="982">
                  <c:v>2.1121078599999999E-2</c:v>
                </c:pt>
                <c:pt idx="983">
                  <c:v>2.1121078799999998E-2</c:v>
                </c:pt>
                <c:pt idx="984">
                  <c:v>2.1121079000000001E-2</c:v>
                </c:pt>
                <c:pt idx="985">
                  <c:v>2.11210792E-2</c:v>
                </c:pt>
                <c:pt idx="986">
                  <c:v>2.1121079399999999E-2</c:v>
                </c:pt>
                <c:pt idx="987">
                  <c:v>2.1121079599999999E-2</c:v>
                </c:pt>
                <c:pt idx="988">
                  <c:v>2.1121079800000001E-2</c:v>
                </c:pt>
                <c:pt idx="989">
                  <c:v>2.112108E-2</c:v>
                </c:pt>
                <c:pt idx="990">
                  <c:v>2.11210802E-2</c:v>
                </c:pt>
                <c:pt idx="991">
                  <c:v>2.1121080399999999E-2</c:v>
                </c:pt>
                <c:pt idx="992">
                  <c:v>2.1121080600000001E-2</c:v>
                </c:pt>
                <c:pt idx="993">
                  <c:v>2.1121080800000001E-2</c:v>
                </c:pt>
                <c:pt idx="994">
                  <c:v>2.1121081E-2</c:v>
                </c:pt>
                <c:pt idx="995">
                  <c:v>2.1121081199999999E-2</c:v>
                </c:pt>
                <c:pt idx="996">
                  <c:v>2.1121081399999998E-2</c:v>
                </c:pt>
                <c:pt idx="997">
                  <c:v>2.1121081600000001E-2</c:v>
                </c:pt>
                <c:pt idx="998">
                  <c:v>2.11210818E-2</c:v>
                </c:pt>
                <c:pt idx="999">
                  <c:v>2.1121081999999999E-2</c:v>
                </c:pt>
                <c:pt idx="1000">
                  <c:v>2.1121082199999999E-2</c:v>
                </c:pt>
                <c:pt idx="1001">
                  <c:v>2.1121082400000001E-2</c:v>
                </c:pt>
                <c:pt idx="1002">
                  <c:v>2.11210826E-2</c:v>
                </c:pt>
                <c:pt idx="1003">
                  <c:v>2.11210828E-2</c:v>
                </c:pt>
                <c:pt idx="1004">
                  <c:v>2.1121082999999999E-2</c:v>
                </c:pt>
                <c:pt idx="1005">
                  <c:v>2.1121083200000002E-2</c:v>
                </c:pt>
                <c:pt idx="1006">
                  <c:v>2.1121083400000001E-2</c:v>
                </c:pt>
                <c:pt idx="1007">
                  <c:v>2.11210836E-2</c:v>
                </c:pt>
                <c:pt idx="1008">
                  <c:v>2.1121083799999999E-2</c:v>
                </c:pt>
                <c:pt idx="1009">
                  <c:v>2.1121083999999998E-2</c:v>
                </c:pt>
                <c:pt idx="1010">
                  <c:v>2.1121084200000001E-2</c:v>
                </c:pt>
                <c:pt idx="1011">
                  <c:v>2.11210844E-2</c:v>
                </c:pt>
                <c:pt idx="1012">
                  <c:v>2.1121084599999999E-2</c:v>
                </c:pt>
                <c:pt idx="1013">
                  <c:v>2.1121084799999999E-2</c:v>
                </c:pt>
                <c:pt idx="1014">
                  <c:v>2.1121085000000001E-2</c:v>
                </c:pt>
                <c:pt idx="1015">
                  <c:v>2.11210852E-2</c:v>
                </c:pt>
                <c:pt idx="1016">
                  <c:v>2.11210854E-2</c:v>
                </c:pt>
                <c:pt idx="1017">
                  <c:v>2.1121085599999999E-2</c:v>
                </c:pt>
                <c:pt idx="1018">
                  <c:v>2.1121085800000002E-2</c:v>
                </c:pt>
                <c:pt idx="1019">
                  <c:v>2.1121086000000001E-2</c:v>
                </c:pt>
                <c:pt idx="1020">
                  <c:v>2.11210862E-2</c:v>
                </c:pt>
                <c:pt idx="1021">
                  <c:v>2.1121086399999999E-2</c:v>
                </c:pt>
                <c:pt idx="1022">
                  <c:v>2.1121086599999998E-2</c:v>
                </c:pt>
                <c:pt idx="1023">
                  <c:v>2.1121086800000001E-2</c:v>
                </c:pt>
                <c:pt idx="1024">
                  <c:v>2.1121087E-2</c:v>
                </c:pt>
                <c:pt idx="1025">
                  <c:v>2.1121087199999999E-2</c:v>
                </c:pt>
                <c:pt idx="1026">
                  <c:v>2.1121087399999999E-2</c:v>
                </c:pt>
                <c:pt idx="1027">
                  <c:v>2.1121087600000001E-2</c:v>
                </c:pt>
                <c:pt idx="1028">
                  <c:v>2.11210878E-2</c:v>
                </c:pt>
                <c:pt idx="1029">
                  <c:v>2.1121088E-2</c:v>
                </c:pt>
                <c:pt idx="1030">
                  <c:v>2.1121088199999999E-2</c:v>
                </c:pt>
                <c:pt idx="1031">
                  <c:v>2.1121088400000002E-2</c:v>
                </c:pt>
                <c:pt idx="1032">
                  <c:v>2.1121088600000001E-2</c:v>
                </c:pt>
                <c:pt idx="1033">
                  <c:v>2.11210888E-2</c:v>
                </c:pt>
                <c:pt idx="1034">
                  <c:v>2.1121088999999999E-2</c:v>
                </c:pt>
                <c:pt idx="1035">
                  <c:v>2.1121089199999998E-2</c:v>
                </c:pt>
                <c:pt idx="1036">
                  <c:v>2.1121089400000001E-2</c:v>
                </c:pt>
                <c:pt idx="1037">
                  <c:v>2.11210896E-2</c:v>
                </c:pt>
                <c:pt idx="1038">
                  <c:v>2.1121089799999999E-2</c:v>
                </c:pt>
                <c:pt idx="1039">
                  <c:v>2.1121089999999999E-2</c:v>
                </c:pt>
                <c:pt idx="1040">
                  <c:v>2.1121090200000001E-2</c:v>
                </c:pt>
                <c:pt idx="1041">
                  <c:v>2.11210904E-2</c:v>
                </c:pt>
                <c:pt idx="1042">
                  <c:v>2.11210906E-2</c:v>
                </c:pt>
                <c:pt idx="1043">
                  <c:v>2.1121090799999999E-2</c:v>
                </c:pt>
                <c:pt idx="1044">
                  <c:v>2.1121091000000002E-2</c:v>
                </c:pt>
                <c:pt idx="1045">
                  <c:v>2.1121091200000001E-2</c:v>
                </c:pt>
                <c:pt idx="1046">
                  <c:v>2.11210914E-2</c:v>
                </c:pt>
                <c:pt idx="1047">
                  <c:v>2.1121091599999999E-2</c:v>
                </c:pt>
                <c:pt idx="1048">
                  <c:v>2.1121091799999998E-2</c:v>
                </c:pt>
                <c:pt idx="1049">
                  <c:v>2.1121092000000001E-2</c:v>
                </c:pt>
                <c:pt idx="1050">
                  <c:v>2.11210922E-2</c:v>
                </c:pt>
                <c:pt idx="1051">
                  <c:v>2.1121092399999999E-2</c:v>
                </c:pt>
                <c:pt idx="1052">
                  <c:v>2.1121092599999999E-2</c:v>
                </c:pt>
                <c:pt idx="1053">
                  <c:v>2.1121092800000001E-2</c:v>
                </c:pt>
                <c:pt idx="1054">
                  <c:v>2.1121093000000001E-2</c:v>
                </c:pt>
                <c:pt idx="1055">
                  <c:v>2.11210932E-2</c:v>
                </c:pt>
                <c:pt idx="1056">
                  <c:v>2.1121093399999999E-2</c:v>
                </c:pt>
                <c:pt idx="1057">
                  <c:v>2.1121093600000002E-2</c:v>
                </c:pt>
                <c:pt idx="1058">
                  <c:v>2.1121093800000001E-2</c:v>
                </c:pt>
                <c:pt idx="1059">
                  <c:v>2.1121094E-2</c:v>
                </c:pt>
                <c:pt idx="1060">
                  <c:v>2.1121094199999999E-2</c:v>
                </c:pt>
                <c:pt idx="1061">
                  <c:v>2.1121094399999998E-2</c:v>
                </c:pt>
                <c:pt idx="1062">
                  <c:v>2.1121094600000001E-2</c:v>
                </c:pt>
                <c:pt idx="1063">
                  <c:v>2.11210948E-2</c:v>
                </c:pt>
                <c:pt idx="1064">
                  <c:v>2.1121094999999999E-2</c:v>
                </c:pt>
                <c:pt idx="1065">
                  <c:v>2.1121095199999999E-2</c:v>
                </c:pt>
                <c:pt idx="1066">
                  <c:v>2.1121095400000001E-2</c:v>
                </c:pt>
                <c:pt idx="1067">
                  <c:v>2.1121095600000001E-2</c:v>
                </c:pt>
                <c:pt idx="1068">
                  <c:v>2.11210958E-2</c:v>
                </c:pt>
                <c:pt idx="1069">
                  <c:v>2.1121095999999999E-2</c:v>
                </c:pt>
                <c:pt idx="1070">
                  <c:v>2.1121096200000002E-2</c:v>
                </c:pt>
                <c:pt idx="1071">
                  <c:v>2.1121096400000001E-2</c:v>
                </c:pt>
                <c:pt idx="1072">
                  <c:v>2.11210966E-2</c:v>
                </c:pt>
                <c:pt idx="1073">
                  <c:v>2.1121096799999999E-2</c:v>
                </c:pt>
                <c:pt idx="1074">
                  <c:v>2.1121096999999998E-2</c:v>
                </c:pt>
                <c:pt idx="1075">
                  <c:v>2.1121097200000001E-2</c:v>
                </c:pt>
                <c:pt idx="1076">
                  <c:v>2.11210974E-2</c:v>
                </c:pt>
                <c:pt idx="1077">
                  <c:v>2.1121097599999999E-2</c:v>
                </c:pt>
                <c:pt idx="1078">
                  <c:v>2.1121097799999999E-2</c:v>
                </c:pt>
                <c:pt idx="1079">
                  <c:v>2.1121098000000001E-2</c:v>
                </c:pt>
                <c:pt idx="1080">
                  <c:v>2.1121098200000001E-2</c:v>
                </c:pt>
                <c:pt idx="1081">
                  <c:v>2.11210984E-2</c:v>
                </c:pt>
                <c:pt idx="1082">
                  <c:v>2.1121098599999999E-2</c:v>
                </c:pt>
                <c:pt idx="1083">
                  <c:v>2.1121098800000002E-2</c:v>
                </c:pt>
                <c:pt idx="1084">
                  <c:v>2.1121099000000001E-2</c:v>
                </c:pt>
                <c:pt idx="1085">
                  <c:v>2.11210992E-2</c:v>
                </c:pt>
                <c:pt idx="1086">
                  <c:v>2.1121099399999999E-2</c:v>
                </c:pt>
                <c:pt idx="1087">
                  <c:v>2.1121099599999998E-2</c:v>
                </c:pt>
                <c:pt idx="1088">
                  <c:v>2.1121099800000001E-2</c:v>
                </c:pt>
                <c:pt idx="1089">
                  <c:v>2.11211E-2</c:v>
                </c:pt>
                <c:pt idx="1090">
                  <c:v>2.1121100199999999E-2</c:v>
                </c:pt>
                <c:pt idx="1091">
                  <c:v>2.1121100399999999E-2</c:v>
                </c:pt>
                <c:pt idx="1092">
                  <c:v>2.1121100600000001E-2</c:v>
                </c:pt>
                <c:pt idx="1093">
                  <c:v>2.1121100800000001E-2</c:v>
                </c:pt>
                <c:pt idx="1094">
                  <c:v>2.1121101E-2</c:v>
                </c:pt>
                <c:pt idx="1095">
                  <c:v>2.1121101199999999E-2</c:v>
                </c:pt>
                <c:pt idx="1096">
                  <c:v>2.1121101400000002E-2</c:v>
                </c:pt>
                <c:pt idx="1097">
                  <c:v>2.1121101600000001E-2</c:v>
                </c:pt>
                <c:pt idx="1098">
                  <c:v>2.11211018E-2</c:v>
                </c:pt>
                <c:pt idx="1099">
                  <c:v>2.1121101999999999E-2</c:v>
                </c:pt>
                <c:pt idx="1100">
                  <c:v>2.1121102199999998E-2</c:v>
                </c:pt>
                <c:pt idx="1101">
                  <c:v>2.1121102400000001E-2</c:v>
                </c:pt>
                <c:pt idx="1102">
                  <c:v>2.11211026E-2</c:v>
                </c:pt>
                <c:pt idx="1103">
                  <c:v>2.11211028E-2</c:v>
                </c:pt>
                <c:pt idx="1104">
                  <c:v>2.1121102999999999E-2</c:v>
                </c:pt>
                <c:pt idx="1105">
                  <c:v>2.1121103200000001E-2</c:v>
                </c:pt>
                <c:pt idx="1106">
                  <c:v>2.1121103400000001E-2</c:v>
                </c:pt>
                <c:pt idx="1107">
                  <c:v>2.11211036E-2</c:v>
                </c:pt>
                <c:pt idx="1108">
                  <c:v>2.1121103799999999E-2</c:v>
                </c:pt>
                <c:pt idx="1109">
                  <c:v>2.1121104000000002E-2</c:v>
                </c:pt>
                <c:pt idx="1110">
                  <c:v>2.1121104200000001E-2</c:v>
                </c:pt>
                <c:pt idx="1111">
                  <c:v>2.11211044E-2</c:v>
                </c:pt>
                <c:pt idx="1112">
                  <c:v>2.1121104599999999E-2</c:v>
                </c:pt>
                <c:pt idx="1113">
                  <c:v>2.1121104799999998E-2</c:v>
                </c:pt>
                <c:pt idx="1114">
                  <c:v>2.1121105000000001E-2</c:v>
                </c:pt>
                <c:pt idx="1115">
                  <c:v>2.11211052E-2</c:v>
                </c:pt>
                <c:pt idx="1116">
                  <c:v>2.11211054E-2</c:v>
                </c:pt>
                <c:pt idx="1117">
                  <c:v>2.1121105599999999E-2</c:v>
                </c:pt>
                <c:pt idx="1118">
                  <c:v>2.1121105800000001E-2</c:v>
                </c:pt>
                <c:pt idx="1119">
                  <c:v>2.1121106000000001E-2</c:v>
                </c:pt>
                <c:pt idx="1120">
                  <c:v>2.11211062E-2</c:v>
                </c:pt>
                <c:pt idx="1121">
                  <c:v>2.1121106399999999E-2</c:v>
                </c:pt>
                <c:pt idx="1122">
                  <c:v>2.1121106600000002E-2</c:v>
                </c:pt>
                <c:pt idx="1123">
                  <c:v>2.1121106800000001E-2</c:v>
                </c:pt>
                <c:pt idx="1124">
                  <c:v>2.1121107E-2</c:v>
                </c:pt>
                <c:pt idx="1125">
                  <c:v>2.1121107199999999E-2</c:v>
                </c:pt>
                <c:pt idx="1126">
                  <c:v>2.1121107399999998E-2</c:v>
                </c:pt>
                <c:pt idx="1127">
                  <c:v>2.1121107600000001E-2</c:v>
                </c:pt>
                <c:pt idx="1128">
                  <c:v>2.11211078E-2</c:v>
                </c:pt>
                <c:pt idx="1129">
                  <c:v>2.1121108E-2</c:v>
                </c:pt>
                <c:pt idx="1130">
                  <c:v>2.1121108199999999E-2</c:v>
                </c:pt>
                <c:pt idx="1131">
                  <c:v>2.1121108400000001E-2</c:v>
                </c:pt>
                <c:pt idx="1132">
                  <c:v>2.1121108600000001E-2</c:v>
                </c:pt>
                <c:pt idx="1133">
                  <c:v>2.11211088E-2</c:v>
                </c:pt>
                <c:pt idx="1134">
                  <c:v>2.1121108999999999E-2</c:v>
                </c:pt>
                <c:pt idx="1135">
                  <c:v>2.1121109200000002E-2</c:v>
                </c:pt>
                <c:pt idx="1136">
                  <c:v>2.1121109400000001E-2</c:v>
                </c:pt>
                <c:pt idx="1137">
                  <c:v>2.11211096E-2</c:v>
                </c:pt>
                <c:pt idx="1138">
                  <c:v>2.1121109799999999E-2</c:v>
                </c:pt>
                <c:pt idx="1139">
                  <c:v>2.1121109999999998E-2</c:v>
                </c:pt>
                <c:pt idx="1140">
                  <c:v>2.1121110200000001E-2</c:v>
                </c:pt>
                <c:pt idx="1141">
                  <c:v>2.11211104E-2</c:v>
                </c:pt>
                <c:pt idx="1142">
                  <c:v>2.11211106E-2</c:v>
                </c:pt>
                <c:pt idx="1143">
                  <c:v>2.1121110799999999E-2</c:v>
                </c:pt>
                <c:pt idx="1144">
                  <c:v>2.1121111000000001E-2</c:v>
                </c:pt>
                <c:pt idx="1145">
                  <c:v>2.1121111200000001E-2</c:v>
                </c:pt>
                <c:pt idx="1146">
                  <c:v>2.11211114E-2</c:v>
                </c:pt>
                <c:pt idx="1147">
                  <c:v>2.1121111599999999E-2</c:v>
                </c:pt>
                <c:pt idx="1148">
                  <c:v>2.1121111800000002E-2</c:v>
                </c:pt>
                <c:pt idx="1149">
                  <c:v>2.1121112000000001E-2</c:v>
                </c:pt>
                <c:pt idx="1150">
                  <c:v>2.11211122E-2</c:v>
                </c:pt>
                <c:pt idx="1151">
                  <c:v>2.1121112399999999E-2</c:v>
                </c:pt>
                <c:pt idx="1152">
                  <c:v>2.1121112599999999E-2</c:v>
                </c:pt>
                <c:pt idx="1153">
                  <c:v>2.1121112800000001E-2</c:v>
                </c:pt>
                <c:pt idx="1154">
                  <c:v>2.1121113E-2</c:v>
                </c:pt>
                <c:pt idx="1155">
                  <c:v>2.11211132E-2</c:v>
                </c:pt>
                <c:pt idx="1156">
                  <c:v>2.1121113399999999E-2</c:v>
                </c:pt>
                <c:pt idx="1157">
                  <c:v>2.1121113600000001E-2</c:v>
                </c:pt>
                <c:pt idx="1158">
                  <c:v>2.1121113800000001E-2</c:v>
                </c:pt>
                <c:pt idx="1159">
                  <c:v>2.1121114E-2</c:v>
                </c:pt>
                <c:pt idx="1160">
                  <c:v>2.1121114199999999E-2</c:v>
                </c:pt>
                <c:pt idx="1161">
                  <c:v>2.1121114400000002E-2</c:v>
                </c:pt>
                <c:pt idx="1162">
                  <c:v>2.1121114600000001E-2</c:v>
                </c:pt>
                <c:pt idx="1163">
                  <c:v>2.11211148E-2</c:v>
                </c:pt>
                <c:pt idx="1164">
                  <c:v>2.1121114999999999E-2</c:v>
                </c:pt>
                <c:pt idx="1165">
                  <c:v>2.1121115199999999E-2</c:v>
                </c:pt>
                <c:pt idx="1166">
                  <c:v>2.1121115400000001E-2</c:v>
                </c:pt>
                <c:pt idx="1167">
                  <c:v>2.11211156E-2</c:v>
                </c:pt>
                <c:pt idx="1168">
                  <c:v>2.11211158E-2</c:v>
                </c:pt>
                <c:pt idx="1169">
                  <c:v>2.1121115999999999E-2</c:v>
                </c:pt>
                <c:pt idx="1170">
                  <c:v>2.1121116200000001E-2</c:v>
                </c:pt>
                <c:pt idx="1171">
                  <c:v>2.1121116400000001E-2</c:v>
                </c:pt>
                <c:pt idx="1172">
                  <c:v>2.11211166E-2</c:v>
                </c:pt>
                <c:pt idx="1173">
                  <c:v>2.1121116799999999E-2</c:v>
                </c:pt>
                <c:pt idx="1174">
                  <c:v>2.1121116999999998E-2</c:v>
                </c:pt>
                <c:pt idx="1175">
                  <c:v>2.1121117200000001E-2</c:v>
                </c:pt>
                <c:pt idx="1176">
                  <c:v>2.11211174E-2</c:v>
                </c:pt>
                <c:pt idx="1177">
                  <c:v>2.1121117599999999E-2</c:v>
                </c:pt>
                <c:pt idx="1178">
                  <c:v>2.1121117799999999E-2</c:v>
                </c:pt>
                <c:pt idx="1179">
                  <c:v>2.1121118000000001E-2</c:v>
                </c:pt>
                <c:pt idx="1180">
                  <c:v>2.11211182E-2</c:v>
                </c:pt>
                <c:pt idx="1181">
                  <c:v>2.11211184E-2</c:v>
                </c:pt>
                <c:pt idx="1182">
                  <c:v>2.1121118599999999E-2</c:v>
                </c:pt>
                <c:pt idx="1183">
                  <c:v>2.1121118800000001E-2</c:v>
                </c:pt>
                <c:pt idx="1184">
                  <c:v>2.1121119000000001E-2</c:v>
                </c:pt>
                <c:pt idx="1185">
                  <c:v>2.11211192E-2</c:v>
                </c:pt>
                <c:pt idx="1186">
                  <c:v>2.1121119399999999E-2</c:v>
                </c:pt>
                <c:pt idx="1187">
                  <c:v>2.1121119599999998E-2</c:v>
                </c:pt>
                <c:pt idx="1188">
                  <c:v>2.1121119800000001E-2</c:v>
                </c:pt>
                <c:pt idx="1189">
                  <c:v>2.112112E-2</c:v>
                </c:pt>
                <c:pt idx="1190">
                  <c:v>2.1121120199999999E-2</c:v>
                </c:pt>
                <c:pt idx="1191">
                  <c:v>2.1121120399999999E-2</c:v>
                </c:pt>
                <c:pt idx="1192">
                  <c:v>2.1121120600000001E-2</c:v>
                </c:pt>
                <c:pt idx="1193">
                  <c:v>2.11211208E-2</c:v>
                </c:pt>
                <c:pt idx="1194">
                  <c:v>2.1121121E-2</c:v>
                </c:pt>
                <c:pt idx="1195">
                  <c:v>2.1121121199999999E-2</c:v>
                </c:pt>
                <c:pt idx="1196">
                  <c:v>2.1121121400000002E-2</c:v>
                </c:pt>
                <c:pt idx="1197">
                  <c:v>2.1121121600000001E-2</c:v>
                </c:pt>
                <c:pt idx="1198">
                  <c:v>2.11211218E-2</c:v>
                </c:pt>
                <c:pt idx="1199">
                  <c:v>2.1121121999999999E-2</c:v>
                </c:pt>
                <c:pt idx="1200">
                  <c:v>2.1121122199999998E-2</c:v>
                </c:pt>
                <c:pt idx="1201">
                  <c:v>2.1121122400000001E-2</c:v>
                </c:pt>
                <c:pt idx="1202">
                  <c:v>2.11211226E-2</c:v>
                </c:pt>
                <c:pt idx="1203">
                  <c:v>2.1121122799999999E-2</c:v>
                </c:pt>
                <c:pt idx="1204">
                  <c:v>2.1121122999999999E-2</c:v>
                </c:pt>
                <c:pt idx="1205">
                  <c:v>2.1121123200000001E-2</c:v>
                </c:pt>
                <c:pt idx="1206">
                  <c:v>2.11211234E-2</c:v>
                </c:pt>
                <c:pt idx="1207">
                  <c:v>2.11211236E-2</c:v>
                </c:pt>
                <c:pt idx="1208">
                  <c:v>2.1121123799999999E-2</c:v>
                </c:pt>
                <c:pt idx="1209">
                  <c:v>2.1121124000000002E-2</c:v>
                </c:pt>
                <c:pt idx="1210">
                  <c:v>2.1121124200000001E-2</c:v>
                </c:pt>
                <c:pt idx="1211">
                  <c:v>2.11211244E-2</c:v>
                </c:pt>
                <c:pt idx="1212">
                  <c:v>2.1121124599999999E-2</c:v>
                </c:pt>
                <c:pt idx="1213">
                  <c:v>2.1121124799999998E-2</c:v>
                </c:pt>
                <c:pt idx="1214">
                  <c:v>2.1121125000000001E-2</c:v>
                </c:pt>
                <c:pt idx="1215">
                  <c:v>2.11211252E-2</c:v>
                </c:pt>
                <c:pt idx="1216">
                  <c:v>2.1121125399999999E-2</c:v>
                </c:pt>
                <c:pt idx="1217">
                  <c:v>2.1121125599999999E-2</c:v>
                </c:pt>
                <c:pt idx="1218">
                  <c:v>2.1121125800000001E-2</c:v>
                </c:pt>
                <c:pt idx="1219">
                  <c:v>2.1121126E-2</c:v>
                </c:pt>
                <c:pt idx="1220">
                  <c:v>2.11211262E-2</c:v>
                </c:pt>
                <c:pt idx="1221">
                  <c:v>2.1121126399999999E-2</c:v>
                </c:pt>
                <c:pt idx="1222">
                  <c:v>2.1121126600000002E-2</c:v>
                </c:pt>
                <c:pt idx="1223">
                  <c:v>2.1121126800000001E-2</c:v>
                </c:pt>
                <c:pt idx="1224">
                  <c:v>2.1121127E-2</c:v>
                </c:pt>
                <c:pt idx="1225">
                  <c:v>2.1121127199999999E-2</c:v>
                </c:pt>
                <c:pt idx="1226">
                  <c:v>2.1121127399999998E-2</c:v>
                </c:pt>
                <c:pt idx="1227">
                  <c:v>2.1121127600000001E-2</c:v>
                </c:pt>
                <c:pt idx="1228">
                  <c:v>2.11211278E-2</c:v>
                </c:pt>
                <c:pt idx="1229">
                  <c:v>2.1121127999999999E-2</c:v>
                </c:pt>
                <c:pt idx="1230">
                  <c:v>2.1121128199999999E-2</c:v>
                </c:pt>
                <c:pt idx="1231">
                  <c:v>2.1121128400000001E-2</c:v>
                </c:pt>
                <c:pt idx="1232">
                  <c:v>2.1121128600000001E-2</c:v>
                </c:pt>
                <c:pt idx="1233">
                  <c:v>2.11211288E-2</c:v>
                </c:pt>
                <c:pt idx="1234">
                  <c:v>2.1121128999999999E-2</c:v>
                </c:pt>
                <c:pt idx="1235">
                  <c:v>2.1121129200000002E-2</c:v>
                </c:pt>
                <c:pt idx="1236">
                  <c:v>2.1121129400000001E-2</c:v>
                </c:pt>
                <c:pt idx="1237">
                  <c:v>2.11211296E-2</c:v>
                </c:pt>
                <c:pt idx="1238">
                  <c:v>2.1121129799999999E-2</c:v>
                </c:pt>
                <c:pt idx="1239">
                  <c:v>2.1121129999999998E-2</c:v>
                </c:pt>
                <c:pt idx="1240">
                  <c:v>2.1121130200000001E-2</c:v>
                </c:pt>
                <c:pt idx="1241">
                  <c:v>2.11211304E-2</c:v>
                </c:pt>
                <c:pt idx="1242">
                  <c:v>2.1121130599999999E-2</c:v>
                </c:pt>
                <c:pt idx="1243">
                  <c:v>2.1121130799999999E-2</c:v>
                </c:pt>
                <c:pt idx="1244">
                  <c:v>2.1121131000000001E-2</c:v>
                </c:pt>
                <c:pt idx="1245">
                  <c:v>2.1121131200000001E-2</c:v>
                </c:pt>
                <c:pt idx="1246">
                  <c:v>2.11211314E-2</c:v>
                </c:pt>
                <c:pt idx="1247">
                  <c:v>2.1121131599999999E-2</c:v>
                </c:pt>
                <c:pt idx="1248">
                  <c:v>2.1121131800000002E-2</c:v>
                </c:pt>
                <c:pt idx="1249">
                  <c:v>2.1121132000000001E-2</c:v>
                </c:pt>
                <c:pt idx="1250">
                  <c:v>2.11211322E-2</c:v>
                </c:pt>
                <c:pt idx="1251">
                  <c:v>2.1121132399999999E-2</c:v>
                </c:pt>
                <c:pt idx="1252">
                  <c:v>2.1121132599999998E-2</c:v>
                </c:pt>
                <c:pt idx="1253">
                  <c:v>2.1121132800000001E-2</c:v>
                </c:pt>
                <c:pt idx="1254">
                  <c:v>2.1121133E-2</c:v>
                </c:pt>
                <c:pt idx="1255">
                  <c:v>2.1121133199999999E-2</c:v>
                </c:pt>
                <c:pt idx="1256">
                  <c:v>2.1121133399999999E-2</c:v>
                </c:pt>
                <c:pt idx="1257">
                  <c:v>2.1121133600000001E-2</c:v>
                </c:pt>
                <c:pt idx="1258">
                  <c:v>2.1121133800000001E-2</c:v>
                </c:pt>
                <c:pt idx="1259">
                  <c:v>2.1121134E-2</c:v>
                </c:pt>
                <c:pt idx="1260">
                  <c:v>2.1121134199999999E-2</c:v>
                </c:pt>
                <c:pt idx="1261">
                  <c:v>2.1121134400000002E-2</c:v>
                </c:pt>
                <c:pt idx="1262">
                  <c:v>2.1121134600000001E-2</c:v>
                </c:pt>
                <c:pt idx="1263">
                  <c:v>2.11211348E-2</c:v>
                </c:pt>
                <c:pt idx="1264">
                  <c:v>2.1121134999999999E-2</c:v>
                </c:pt>
                <c:pt idx="1265">
                  <c:v>2.1121135199999998E-2</c:v>
                </c:pt>
                <c:pt idx="1266">
                  <c:v>2.1121135400000001E-2</c:v>
                </c:pt>
                <c:pt idx="1267">
                  <c:v>2.11211356E-2</c:v>
                </c:pt>
                <c:pt idx="1268">
                  <c:v>2.1121135799999999E-2</c:v>
                </c:pt>
                <c:pt idx="1269">
                  <c:v>2.1121135999999999E-2</c:v>
                </c:pt>
                <c:pt idx="1270">
                  <c:v>2.1121136200000001E-2</c:v>
                </c:pt>
                <c:pt idx="1271">
                  <c:v>2.1121136400000001E-2</c:v>
                </c:pt>
                <c:pt idx="1272">
                  <c:v>2.11211366E-2</c:v>
                </c:pt>
                <c:pt idx="1273">
                  <c:v>2.1121136799999999E-2</c:v>
                </c:pt>
                <c:pt idx="1274">
                  <c:v>2.1121137000000002E-2</c:v>
                </c:pt>
                <c:pt idx="1275">
                  <c:v>2.1121137200000001E-2</c:v>
                </c:pt>
                <c:pt idx="1276">
                  <c:v>2.11211374E-2</c:v>
                </c:pt>
                <c:pt idx="1277">
                  <c:v>2.1121137599999999E-2</c:v>
                </c:pt>
                <c:pt idx="1278">
                  <c:v>2.1121137799999998E-2</c:v>
                </c:pt>
                <c:pt idx="1279">
                  <c:v>2.1121138000000001E-2</c:v>
                </c:pt>
                <c:pt idx="1280">
                  <c:v>2.11211382E-2</c:v>
                </c:pt>
                <c:pt idx="1281">
                  <c:v>2.11211384E-2</c:v>
                </c:pt>
                <c:pt idx="1282">
                  <c:v>2.1121138599999999E-2</c:v>
                </c:pt>
                <c:pt idx="1283">
                  <c:v>2.1121138800000001E-2</c:v>
                </c:pt>
                <c:pt idx="1284">
                  <c:v>2.1121139000000001E-2</c:v>
                </c:pt>
                <c:pt idx="1285">
                  <c:v>2.11211392E-2</c:v>
                </c:pt>
                <c:pt idx="1286">
                  <c:v>2.1121139399999999E-2</c:v>
                </c:pt>
                <c:pt idx="1287">
                  <c:v>2.1121139600000002E-2</c:v>
                </c:pt>
                <c:pt idx="1288">
                  <c:v>2.1121139800000001E-2</c:v>
                </c:pt>
                <c:pt idx="1289">
                  <c:v>2.112114E-2</c:v>
                </c:pt>
                <c:pt idx="1290">
                  <c:v>2.1121140199999999E-2</c:v>
                </c:pt>
                <c:pt idx="1291">
                  <c:v>2.1121140399999998E-2</c:v>
                </c:pt>
                <c:pt idx="1292">
                  <c:v>2.1121140600000001E-2</c:v>
                </c:pt>
                <c:pt idx="1293">
                  <c:v>2.11211408E-2</c:v>
                </c:pt>
                <c:pt idx="1294">
                  <c:v>2.1121141E-2</c:v>
                </c:pt>
                <c:pt idx="1295">
                  <c:v>2.1121141199999999E-2</c:v>
                </c:pt>
                <c:pt idx="1296">
                  <c:v>2.1121141400000001E-2</c:v>
                </c:pt>
                <c:pt idx="1297">
                  <c:v>2.1121141600000001E-2</c:v>
                </c:pt>
                <c:pt idx="1298">
                  <c:v>2.11211418E-2</c:v>
                </c:pt>
                <c:pt idx="1299">
                  <c:v>2.1121141999999999E-2</c:v>
                </c:pt>
                <c:pt idx="1300">
                  <c:v>2.1121142200000002E-2</c:v>
                </c:pt>
                <c:pt idx="1301">
                  <c:v>2.1121142400000001E-2</c:v>
                </c:pt>
                <c:pt idx="1302">
                  <c:v>2.11211426E-2</c:v>
                </c:pt>
                <c:pt idx="1303">
                  <c:v>2.1121142799999999E-2</c:v>
                </c:pt>
                <c:pt idx="1304">
                  <c:v>2.1121142999999998E-2</c:v>
                </c:pt>
                <c:pt idx="1305">
                  <c:v>2.1121143200000001E-2</c:v>
                </c:pt>
                <c:pt idx="1306">
                  <c:v>2.11211434E-2</c:v>
                </c:pt>
                <c:pt idx="1307">
                  <c:v>2.11211436E-2</c:v>
                </c:pt>
                <c:pt idx="1308">
                  <c:v>2.1121143799999999E-2</c:v>
                </c:pt>
                <c:pt idx="1309">
                  <c:v>2.1121144000000001E-2</c:v>
                </c:pt>
                <c:pt idx="1310">
                  <c:v>2.1121144200000001E-2</c:v>
                </c:pt>
                <c:pt idx="1311">
                  <c:v>2.11211444E-2</c:v>
                </c:pt>
                <c:pt idx="1312">
                  <c:v>2.1121144599999999E-2</c:v>
                </c:pt>
                <c:pt idx="1313">
                  <c:v>2.1121144800000002E-2</c:v>
                </c:pt>
                <c:pt idx="1314">
                  <c:v>2.1121145000000001E-2</c:v>
                </c:pt>
                <c:pt idx="1315">
                  <c:v>2.11211452E-2</c:v>
                </c:pt>
                <c:pt idx="1316">
                  <c:v>2.1121145399999999E-2</c:v>
                </c:pt>
                <c:pt idx="1317">
                  <c:v>2.1121145599999998E-2</c:v>
                </c:pt>
                <c:pt idx="1318">
                  <c:v>2.1121145800000001E-2</c:v>
                </c:pt>
                <c:pt idx="1319">
                  <c:v>2.1121146E-2</c:v>
                </c:pt>
                <c:pt idx="1320">
                  <c:v>2.11211462E-2</c:v>
                </c:pt>
                <c:pt idx="1321">
                  <c:v>2.1121146399999999E-2</c:v>
                </c:pt>
                <c:pt idx="1322">
                  <c:v>2.1121146600000001E-2</c:v>
                </c:pt>
                <c:pt idx="1323">
                  <c:v>2.1121146800000001E-2</c:v>
                </c:pt>
                <c:pt idx="1324">
                  <c:v>2.1121147E-2</c:v>
                </c:pt>
                <c:pt idx="1325">
                  <c:v>2.1121147199999999E-2</c:v>
                </c:pt>
                <c:pt idx="1326">
                  <c:v>2.1121147400000002E-2</c:v>
                </c:pt>
                <c:pt idx="1327">
                  <c:v>2.1121147600000001E-2</c:v>
                </c:pt>
                <c:pt idx="1328">
                  <c:v>2.11211478E-2</c:v>
                </c:pt>
                <c:pt idx="1329">
                  <c:v>2.1121147999999999E-2</c:v>
                </c:pt>
                <c:pt idx="1330">
                  <c:v>2.1121148199999999E-2</c:v>
                </c:pt>
                <c:pt idx="1331">
                  <c:v>2.1121148400000001E-2</c:v>
                </c:pt>
                <c:pt idx="1332">
                  <c:v>2.11211486E-2</c:v>
                </c:pt>
                <c:pt idx="1333">
                  <c:v>2.11211488E-2</c:v>
                </c:pt>
                <c:pt idx="1334">
                  <c:v>2.1121148999999999E-2</c:v>
                </c:pt>
                <c:pt idx="1335">
                  <c:v>2.1121149200000001E-2</c:v>
                </c:pt>
                <c:pt idx="1336">
                  <c:v>2.1121149400000001E-2</c:v>
                </c:pt>
                <c:pt idx="1337">
                  <c:v>2.11211496E-2</c:v>
                </c:pt>
                <c:pt idx="1338">
                  <c:v>2.1121149799999999E-2</c:v>
                </c:pt>
                <c:pt idx="1339">
                  <c:v>2.1121150000000002E-2</c:v>
                </c:pt>
                <c:pt idx="1340">
                  <c:v>2.1121150200000001E-2</c:v>
                </c:pt>
                <c:pt idx="1341">
                  <c:v>2.11211504E-2</c:v>
                </c:pt>
                <c:pt idx="1342">
                  <c:v>2.1121150599999999E-2</c:v>
                </c:pt>
                <c:pt idx="1343">
                  <c:v>2.1121150799999999E-2</c:v>
                </c:pt>
                <c:pt idx="1344">
                  <c:v>2.1121151000000001E-2</c:v>
                </c:pt>
                <c:pt idx="1345">
                  <c:v>2.11211512E-2</c:v>
                </c:pt>
                <c:pt idx="1346">
                  <c:v>2.11211514E-2</c:v>
                </c:pt>
                <c:pt idx="1347">
                  <c:v>2.1121151599999999E-2</c:v>
                </c:pt>
                <c:pt idx="1348">
                  <c:v>2.1121151800000001E-2</c:v>
                </c:pt>
                <c:pt idx="1349">
                  <c:v>2.1121152000000001E-2</c:v>
                </c:pt>
                <c:pt idx="1350">
                  <c:v>2.11211522E-2</c:v>
                </c:pt>
                <c:pt idx="1351">
                  <c:v>2.1121152399999999E-2</c:v>
                </c:pt>
                <c:pt idx="1352">
                  <c:v>2.1121152599999998E-2</c:v>
                </c:pt>
                <c:pt idx="1353">
                  <c:v>2.1121152800000001E-2</c:v>
                </c:pt>
                <c:pt idx="1354">
                  <c:v>2.1121153E-2</c:v>
                </c:pt>
                <c:pt idx="1355">
                  <c:v>2.1121153199999999E-2</c:v>
                </c:pt>
                <c:pt idx="1356">
                  <c:v>2.1121153399999999E-2</c:v>
                </c:pt>
                <c:pt idx="1357">
                  <c:v>2.1121153600000001E-2</c:v>
                </c:pt>
                <c:pt idx="1358">
                  <c:v>2.11211538E-2</c:v>
                </c:pt>
                <c:pt idx="1359">
                  <c:v>2.1121154E-2</c:v>
                </c:pt>
                <c:pt idx="1360">
                  <c:v>2.1121154199999999E-2</c:v>
                </c:pt>
                <c:pt idx="1361">
                  <c:v>2.1121154400000001E-2</c:v>
                </c:pt>
                <c:pt idx="1362">
                  <c:v>2.1121154600000001E-2</c:v>
                </c:pt>
                <c:pt idx="1363">
                  <c:v>2.11211548E-2</c:v>
                </c:pt>
                <c:pt idx="1364">
                  <c:v>2.1121154999999999E-2</c:v>
                </c:pt>
                <c:pt idx="1365">
                  <c:v>2.1121155199999998E-2</c:v>
                </c:pt>
                <c:pt idx="1366">
                  <c:v>2.1121155400000001E-2</c:v>
                </c:pt>
                <c:pt idx="1367">
                  <c:v>2.11211556E-2</c:v>
                </c:pt>
                <c:pt idx="1368">
                  <c:v>2.1121155799999999E-2</c:v>
                </c:pt>
                <c:pt idx="1369">
                  <c:v>2.1121155999999999E-2</c:v>
                </c:pt>
                <c:pt idx="1370">
                  <c:v>2.1121156200000001E-2</c:v>
                </c:pt>
                <c:pt idx="1371">
                  <c:v>2.11211564E-2</c:v>
                </c:pt>
                <c:pt idx="1372">
                  <c:v>2.11211566E-2</c:v>
                </c:pt>
                <c:pt idx="1373">
                  <c:v>2.1121156799999999E-2</c:v>
                </c:pt>
                <c:pt idx="1374">
                  <c:v>2.1121157000000002E-2</c:v>
                </c:pt>
                <c:pt idx="1375">
                  <c:v>2.1121157200000001E-2</c:v>
                </c:pt>
                <c:pt idx="1376">
                  <c:v>2.11211574E-2</c:v>
                </c:pt>
                <c:pt idx="1377">
                  <c:v>2.1121157599999999E-2</c:v>
                </c:pt>
                <c:pt idx="1378">
                  <c:v>2.1121157799999998E-2</c:v>
                </c:pt>
                <c:pt idx="1379">
                  <c:v>2.1121158000000001E-2</c:v>
                </c:pt>
                <c:pt idx="1380">
                  <c:v>2.11211582E-2</c:v>
                </c:pt>
                <c:pt idx="1381">
                  <c:v>2.1121158399999999E-2</c:v>
                </c:pt>
                <c:pt idx="1382">
                  <c:v>2.1121158599999999E-2</c:v>
                </c:pt>
                <c:pt idx="1383">
                  <c:v>2.1121158800000001E-2</c:v>
                </c:pt>
                <c:pt idx="1384">
                  <c:v>2.1121159E-2</c:v>
                </c:pt>
                <c:pt idx="1385">
                  <c:v>2.11211592E-2</c:v>
                </c:pt>
                <c:pt idx="1386">
                  <c:v>2.1121159399999999E-2</c:v>
                </c:pt>
                <c:pt idx="1387">
                  <c:v>2.1121159600000002E-2</c:v>
                </c:pt>
                <c:pt idx="1388">
                  <c:v>2.1121159800000001E-2</c:v>
                </c:pt>
                <c:pt idx="1389">
                  <c:v>2.112116E-2</c:v>
                </c:pt>
                <c:pt idx="1390">
                  <c:v>2.1121160199999999E-2</c:v>
                </c:pt>
                <c:pt idx="1391">
                  <c:v>2.1121160399999998E-2</c:v>
                </c:pt>
                <c:pt idx="1392">
                  <c:v>2.1121160600000001E-2</c:v>
                </c:pt>
                <c:pt idx="1393">
                  <c:v>2.11211608E-2</c:v>
                </c:pt>
                <c:pt idx="1394">
                  <c:v>2.1121160999999999E-2</c:v>
                </c:pt>
                <c:pt idx="1395">
                  <c:v>2.1121161199999999E-2</c:v>
                </c:pt>
                <c:pt idx="1396">
                  <c:v>2.1121161400000001E-2</c:v>
                </c:pt>
                <c:pt idx="1397">
                  <c:v>2.11211616E-2</c:v>
                </c:pt>
                <c:pt idx="1398">
                  <c:v>2.11211618E-2</c:v>
                </c:pt>
                <c:pt idx="1399">
                  <c:v>2.1121161999999999E-2</c:v>
                </c:pt>
                <c:pt idx="1400">
                  <c:v>2.1121162200000002E-2</c:v>
                </c:pt>
                <c:pt idx="1401">
                  <c:v>2.1121162400000001E-2</c:v>
                </c:pt>
                <c:pt idx="1402">
                  <c:v>2.11211626E-2</c:v>
                </c:pt>
                <c:pt idx="1403">
                  <c:v>2.1121162799999999E-2</c:v>
                </c:pt>
                <c:pt idx="1404">
                  <c:v>2.1121162999999998E-2</c:v>
                </c:pt>
                <c:pt idx="1405">
                  <c:v>2.1121163200000001E-2</c:v>
                </c:pt>
                <c:pt idx="1406">
                  <c:v>2.11211634E-2</c:v>
                </c:pt>
                <c:pt idx="1407">
                  <c:v>2.1121163599999999E-2</c:v>
                </c:pt>
                <c:pt idx="1408">
                  <c:v>2.1121163799999999E-2</c:v>
                </c:pt>
                <c:pt idx="1409">
                  <c:v>2.1121164000000001E-2</c:v>
                </c:pt>
                <c:pt idx="1410">
                  <c:v>2.11211642E-2</c:v>
                </c:pt>
                <c:pt idx="1411">
                  <c:v>2.11211644E-2</c:v>
                </c:pt>
                <c:pt idx="1412">
                  <c:v>2.1121164599999999E-2</c:v>
                </c:pt>
                <c:pt idx="1413">
                  <c:v>2.1121164800000002E-2</c:v>
                </c:pt>
                <c:pt idx="1414">
                  <c:v>2.1121165000000001E-2</c:v>
                </c:pt>
                <c:pt idx="1415">
                  <c:v>2.11211652E-2</c:v>
                </c:pt>
                <c:pt idx="1416">
                  <c:v>2.1121165399999999E-2</c:v>
                </c:pt>
                <c:pt idx="1417">
                  <c:v>2.1121165599999998E-2</c:v>
                </c:pt>
                <c:pt idx="1418">
                  <c:v>2.1121165800000001E-2</c:v>
                </c:pt>
                <c:pt idx="1419">
                  <c:v>2.1121166E-2</c:v>
                </c:pt>
                <c:pt idx="1420">
                  <c:v>2.1121166199999999E-2</c:v>
                </c:pt>
                <c:pt idx="1421">
                  <c:v>2.1121166399999999E-2</c:v>
                </c:pt>
                <c:pt idx="1422">
                  <c:v>2.1121166600000001E-2</c:v>
                </c:pt>
                <c:pt idx="1423">
                  <c:v>2.1121166800000001E-2</c:v>
                </c:pt>
                <c:pt idx="1424">
                  <c:v>2.1121167E-2</c:v>
                </c:pt>
                <c:pt idx="1425">
                  <c:v>2.1121167199999999E-2</c:v>
                </c:pt>
                <c:pt idx="1426">
                  <c:v>2.1121167400000002E-2</c:v>
                </c:pt>
                <c:pt idx="1427">
                  <c:v>2.1121167600000001E-2</c:v>
                </c:pt>
                <c:pt idx="1428">
                  <c:v>2.11211678E-2</c:v>
                </c:pt>
                <c:pt idx="1429">
                  <c:v>2.1121167999999999E-2</c:v>
                </c:pt>
                <c:pt idx="1430">
                  <c:v>2.1121168199999998E-2</c:v>
                </c:pt>
                <c:pt idx="1431">
                  <c:v>2.1121168400000001E-2</c:v>
                </c:pt>
                <c:pt idx="1432">
                  <c:v>2.11211686E-2</c:v>
                </c:pt>
                <c:pt idx="1433">
                  <c:v>2.1121168799999999E-2</c:v>
                </c:pt>
                <c:pt idx="1434">
                  <c:v>2.1121168999999999E-2</c:v>
                </c:pt>
                <c:pt idx="1435">
                  <c:v>2.1121169200000001E-2</c:v>
                </c:pt>
                <c:pt idx="1436">
                  <c:v>2.1121169400000001E-2</c:v>
                </c:pt>
                <c:pt idx="1437">
                  <c:v>2.11211696E-2</c:v>
                </c:pt>
                <c:pt idx="1438">
                  <c:v>2.1121169799999999E-2</c:v>
                </c:pt>
                <c:pt idx="1439">
                  <c:v>2.1121170000000002E-2</c:v>
                </c:pt>
                <c:pt idx="1440">
                  <c:v>2.1121170200000001E-2</c:v>
                </c:pt>
                <c:pt idx="1441">
                  <c:v>2.11211704E-2</c:v>
                </c:pt>
                <c:pt idx="1442">
                  <c:v>2.1121170599999999E-2</c:v>
                </c:pt>
                <c:pt idx="1443">
                  <c:v>2.1121170799999998E-2</c:v>
                </c:pt>
                <c:pt idx="1444">
                  <c:v>2.1121171000000001E-2</c:v>
                </c:pt>
                <c:pt idx="1445">
                  <c:v>2.11211712E-2</c:v>
                </c:pt>
                <c:pt idx="1446">
                  <c:v>2.1121171399999999E-2</c:v>
                </c:pt>
                <c:pt idx="1447">
                  <c:v>2.1121171599999999E-2</c:v>
                </c:pt>
                <c:pt idx="1448">
                  <c:v>2.1121171800000001E-2</c:v>
                </c:pt>
                <c:pt idx="1449">
                  <c:v>2.1121172000000001E-2</c:v>
                </c:pt>
                <c:pt idx="1450">
                  <c:v>2.11211722E-2</c:v>
                </c:pt>
                <c:pt idx="1451">
                  <c:v>2.1121172399999999E-2</c:v>
                </c:pt>
                <c:pt idx="1452">
                  <c:v>2.1121172600000002E-2</c:v>
                </c:pt>
                <c:pt idx="1453">
                  <c:v>2.1121172800000001E-2</c:v>
                </c:pt>
                <c:pt idx="1454">
                  <c:v>2.1121173E-2</c:v>
                </c:pt>
                <c:pt idx="1455">
                  <c:v>2.1121173199999999E-2</c:v>
                </c:pt>
                <c:pt idx="1456">
                  <c:v>2.1121173399999998E-2</c:v>
                </c:pt>
                <c:pt idx="1457">
                  <c:v>2.1121173600000001E-2</c:v>
                </c:pt>
                <c:pt idx="1458">
                  <c:v>2.11211738E-2</c:v>
                </c:pt>
                <c:pt idx="1459">
                  <c:v>2.1121174E-2</c:v>
                </c:pt>
                <c:pt idx="1460">
                  <c:v>2.1121174199999999E-2</c:v>
                </c:pt>
                <c:pt idx="1461">
                  <c:v>2.1121174400000001E-2</c:v>
                </c:pt>
                <c:pt idx="1462">
                  <c:v>2.1121174600000001E-2</c:v>
                </c:pt>
                <c:pt idx="1463">
                  <c:v>2.11211748E-2</c:v>
                </c:pt>
                <c:pt idx="1464">
                  <c:v>2.1121174999999999E-2</c:v>
                </c:pt>
                <c:pt idx="1465">
                  <c:v>2.1121175200000002E-2</c:v>
                </c:pt>
                <c:pt idx="1466">
                  <c:v>2.1121175400000001E-2</c:v>
                </c:pt>
                <c:pt idx="1467">
                  <c:v>2.11211756E-2</c:v>
                </c:pt>
                <c:pt idx="1468">
                  <c:v>2.1121175799999999E-2</c:v>
                </c:pt>
                <c:pt idx="1469">
                  <c:v>2.1121175999999998E-2</c:v>
                </c:pt>
                <c:pt idx="1470">
                  <c:v>2.1121176200000001E-2</c:v>
                </c:pt>
                <c:pt idx="1471">
                  <c:v>2.11211764E-2</c:v>
                </c:pt>
                <c:pt idx="1472">
                  <c:v>2.11211766E-2</c:v>
                </c:pt>
                <c:pt idx="1473">
                  <c:v>2.1121176799999999E-2</c:v>
                </c:pt>
                <c:pt idx="1474">
                  <c:v>2.1121177000000001E-2</c:v>
                </c:pt>
                <c:pt idx="1475">
                  <c:v>2.1121177200000001E-2</c:v>
                </c:pt>
                <c:pt idx="1476">
                  <c:v>2.11211774E-2</c:v>
                </c:pt>
                <c:pt idx="1477">
                  <c:v>2.1121177599999999E-2</c:v>
                </c:pt>
                <c:pt idx="1478">
                  <c:v>2.1121177800000002E-2</c:v>
                </c:pt>
                <c:pt idx="1479">
                  <c:v>2.1121178000000001E-2</c:v>
                </c:pt>
                <c:pt idx="1480">
                  <c:v>2.11211782E-2</c:v>
                </c:pt>
                <c:pt idx="1481">
                  <c:v>2.1121178399999999E-2</c:v>
                </c:pt>
                <c:pt idx="1482">
                  <c:v>2.1121178599999998E-2</c:v>
                </c:pt>
                <c:pt idx="1483">
                  <c:v>2.1121178800000001E-2</c:v>
                </c:pt>
                <c:pt idx="1484">
                  <c:v>2.1121179E-2</c:v>
                </c:pt>
                <c:pt idx="1485">
                  <c:v>2.11211792E-2</c:v>
                </c:pt>
                <c:pt idx="1486">
                  <c:v>2.1121179399999999E-2</c:v>
                </c:pt>
                <c:pt idx="1487">
                  <c:v>2.1121179600000001E-2</c:v>
                </c:pt>
                <c:pt idx="1488">
                  <c:v>2.1121179800000001E-2</c:v>
                </c:pt>
                <c:pt idx="1489">
                  <c:v>2.112118E-2</c:v>
                </c:pt>
                <c:pt idx="1490">
                  <c:v>2.1121180199999999E-2</c:v>
                </c:pt>
                <c:pt idx="1491">
                  <c:v>2.1121180400000002E-2</c:v>
                </c:pt>
                <c:pt idx="1492">
                  <c:v>2.1121180600000001E-2</c:v>
                </c:pt>
                <c:pt idx="1493">
                  <c:v>2.11211808E-2</c:v>
                </c:pt>
                <c:pt idx="1494">
                  <c:v>2.1121180999999999E-2</c:v>
                </c:pt>
                <c:pt idx="1495">
                  <c:v>2.1121181199999998E-2</c:v>
                </c:pt>
                <c:pt idx="1496">
                  <c:v>2.1121181400000001E-2</c:v>
                </c:pt>
                <c:pt idx="1497">
                  <c:v>2.11211816E-2</c:v>
                </c:pt>
                <c:pt idx="1498">
                  <c:v>2.11211818E-2</c:v>
                </c:pt>
                <c:pt idx="1499">
                  <c:v>2.1121181999999999E-2</c:v>
                </c:pt>
                <c:pt idx="1500">
                  <c:v>2.1121182200000001E-2</c:v>
                </c:pt>
                <c:pt idx="1501">
                  <c:v>2.1121182400000001E-2</c:v>
                </c:pt>
                <c:pt idx="1502">
                  <c:v>2.11211826E-2</c:v>
                </c:pt>
                <c:pt idx="1503">
                  <c:v>2.1121182799999999E-2</c:v>
                </c:pt>
                <c:pt idx="1504">
                  <c:v>2.1121183000000002E-2</c:v>
                </c:pt>
                <c:pt idx="1505">
                  <c:v>2.1121183200000001E-2</c:v>
                </c:pt>
                <c:pt idx="1506">
                  <c:v>2.11211834E-2</c:v>
                </c:pt>
                <c:pt idx="1507">
                  <c:v>2.1121183599999999E-2</c:v>
                </c:pt>
                <c:pt idx="1508">
                  <c:v>2.1121183799999999E-2</c:v>
                </c:pt>
                <c:pt idx="1509">
                  <c:v>2.1121184000000001E-2</c:v>
                </c:pt>
                <c:pt idx="1510">
                  <c:v>2.11211842E-2</c:v>
                </c:pt>
                <c:pt idx="1511">
                  <c:v>2.11211844E-2</c:v>
                </c:pt>
                <c:pt idx="1512">
                  <c:v>2.1121184599999999E-2</c:v>
                </c:pt>
                <c:pt idx="1513">
                  <c:v>2.1121184800000001E-2</c:v>
                </c:pt>
                <c:pt idx="1514">
                  <c:v>2.1121185000000001E-2</c:v>
                </c:pt>
                <c:pt idx="1515">
                  <c:v>2.11211852E-2</c:v>
                </c:pt>
                <c:pt idx="1516">
                  <c:v>2.1121185399999999E-2</c:v>
                </c:pt>
                <c:pt idx="1517">
                  <c:v>2.1121185600000002E-2</c:v>
                </c:pt>
                <c:pt idx="1518">
                  <c:v>2.1121185800000001E-2</c:v>
                </c:pt>
                <c:pt idx="1519">
                  <c:v>2.1121186E-2</c:v>
                </c:pt>
                <c:pt idx="1520">
                  <c:v>2.1121186199999999E-2</c:v>
                </c:pt>
                <c:pt idx="1521">
                  <c:v>2.1121186399999999E-2</c:v>
                </c:pt>
                <c:pt idx="1522">
                  <c:v>2.1121186600000001E-2</c:v>
                </c:pt>
                <c:pt idx="1523">
                  <c:v>2.11211868E-2</c:v>
                </c:pt>
                <c:pt idx="1524">
                  <c:v>2.1121187E-2</c:v>
                </c:pt>
                <c:pt idx="1525">
                  <c:v>2.1121187199999999E-2</c:v>
                </c:pt>
                <c:pt idx="1526">
                  <c:v>2.1121187400000001E-2</c:v>
                </c:pt>
                <c:pt idx="1527">
                  <c:v>2.1121187600000001E-2</c:v>
                </c:pt>
                <c:pt idx="1528">
                  <c:v>2.11211878E-2</c:v>
                </c:pt>
                <c:pt idx="1529">
                  <c:v>2.1121187999999999E-2</c:v>
                </c:pt>
                <c:pt idx="1530">
                  <c:v>2.1121188199999998E-2</c:v>
                </c:pt>
                <c:pt idx="1531">
                  <c:v>2.1121188400000001E-2</c:v>
                </c:pt>
                <c:pt idx="1532">
                  <c:v>2.11211886E-2</c:v>
                </c:pt>
                <c:pt idx="1533">
                  <c:v>2.1121188799999999E-2</c:v>
                </c:pt>
                <c:pt idx="1534">
                  <c:v>2.1121188999999999E-2</c:v>
                </c:pt>
                <c:pt idx="1535">
                  <c:v>2.1121189200000001E-2</c:v>
                </c:pt>
                <c:pt idx="1536">
                  <c:v>2.11211894E-2</c:v>
                </c:pt>
                <c:pt idx="1537">
                  <c:v>2.11211896E-2</c:v>
                </c:pt>
                <c:pt idx="1538">
                  <c:v>2.1121189799999999E-2</c:v>
                </c:pt>
                <c:pt idx="1539">
                  <c:v>2.1121190000000001E-2</c:v>
                </c:pt>
                <c:pt idx="1540">
                  <c:v>2.1121190200000001E-2</c:v>
                </c:pt>
                <c:pt idx="1541">
                  <c:v>2.11211904E-2</c:v>
                </c:pt>
                <c:pt idx="1542">
                  <c:v>2.1121190599999999E-2</c:v>
                </c:pt>
                <c:pt idx="1543">
                  <c:v>2.1121190799999998E-2</c:v>
                </c:pt>
                <c:pt idx="1544">
                  <c:v>2.1121191000000001E-2</c:v>
                </c:pt>
                <c:pt idx="1545">
                  <c:v>2.11211912E-2</c:v>
                </c:pt>
                <c:pt idx="1546">
                  <c:v>2.1121191399999999E-2</c:v>
                </c:pt>
                <c:pt idx="1547">
                  <c:v>2.1121191599999999E-2</c:v>
                </c:pt>
                <c:pt idx="1548">
                  <c:v>2.1121191800000001E-2</c:v>
                </c:pt>
                <c:pt idx="1549">
                  <c:v>2.1121192E-2</c:v>
                </c:pt>
                <c:pt idx="1550">
                  <c:v>2.11211922E-2</c:v>
                </c:pt>
                <c:pt idx="1551">
                  <c:v>2.1121192399999999E-2</c:v>
                </c:pt>
                <c:pt idx="1552">
                  <c:v>2.1121192600000002E-2</c:v>
                </c:pt>
                <c:pt idx="1553">
                  <c:v>2.1121192800000001E-2</c:v>
                </c:pt>
                <c:pt idx="1554">
                  <c:v>2.1121193E-2</c:v>
                </c:pt>
                <c:pt idx="1555">
                  <c:v>2.1121193199999999E-2</c:v>
                </c:pt>
                <c:pt idx="1556">
                  <c:v>2.1121193399999998E-2</c:v>
                </c:pt>
                <c:pt idx="1557">
                  <c:v>2.1121193600000001E-2</c:v>
                </c:pt>
                <c:pt idx="1558">
                  <c:v>2.11211938E-2</c:v>
                </c:pt>
                <c:pt idx="1559">
                  <c:v>2.1121193999999999E-2</c:v>
                </c:pt>
                <c:pt idx="1560">
                  <c:v>2.1121194199999999E-2</c:v>
                </c:pt>
                <c:pt idx="1561">
                  <c:v>2.1121194400000001E-2</c:v>
                </c:pt>
                <c:pt idx="1562">
                  <c:v>2.11211946E-2</c:v>
                </c:pt>
                <c:pt idx="1563">
                  <c:v>2.11211948E-2</c:v>
                </c:pt>
                <c:pt idx="1564">
                  <c:v>2.1121194999999999E-2</c:v>
                </c:pt>
                <c:pt idx="1565">
                  <c:v>2.1121195200000002E-2</c:v>
                </c:pt>
                <c:pt idx="1566">
                  <c:v>2.1121195400000001E-2</c:v>
                </c:pt>
                <c:pt idx="1567">
                  <c:v>2.11211956E-2</c:v>
                </c:pt>
                <c:pt idx="1568">
                  <c:v>2.1121195799999999E-2</c:v>
                </c:pt>
                <c:pt idx="1569">
                  <c:v>2.1121195999999998E-2</c:v>
                </c:pt>
                <c:pt idx="1570">
                  <c:v>2.1121196200000001E-2</c:v>
                </c:pt>
                <c:pt idx="1571">
                  <c:v>2.11211964E-2</c:v>
                </c:pt>
                <c:pt idx="1572">
                  <c:v>2.1121196599999999E-2</c:v>
                </c:pt>
                <c:pt idx="1573">
                  <c:v>2.1121196799999999E-2</c:v>
                </c:pt>
                <c:pt idx="1574">
                  <c:v>2.1121197000000001E-2</c:v>
                </c:pt>
                <c:pt idx="1575">
                  <c:v>2.11211972E-2</c:v>
                </c:pt>
                <c:pt idx="1576">
                  <c:v>2.11211974E-2</c:v>
                </c:pt>
                <c:pt idx="1577">
                  <c:v>2.1121197599999999E-2</c:v>
                </c:pt>
                <c:pt idx="1578">
                  <c:v>2.1121197800000002E-2</c:v>
                </c:pt>
                <c:pt idx="1579">
                  <c:v>2.1121198000000001E-2</c:v>
                </c:pt>
                <c:pt idx="1580">
                  <c:v>2.11211982E-2</c:v>
                </c:pt>
                <c:pt idx="1581">
                  <c:v>2.1121198399999999E-2</c:v>
                </c:pt>
                <c:pt idx="1582">
                  <c:v>2.1121198599999998E-2</c:v>
                </c:pt>
                <c:pt idx="1583">
                  <c:v>2.1121198800000001E-2</c:v>
                </c:pt>
                <c:pt idx="1584">
                  <c:v>2.1121199E-2</c:v>
                </c:pt>
                <c:pt idx="1585">
                  <c:v>2.1121199199999999E-2</c:v>
                </c:pt>
                <c:pt idx="1586">
                  <c:v>2.1121199399999999E-2</c:v>
                </c:pt>
                <c:pt idx="1587">
                  <c:v>2.1121199600000001E-2</c:v>
                </c:pt>
                <c:pt idx="1588">
                  <c:v>2.11211998E-2</c:v>
                </c:pt>
                <c:pt idx="1589">
                  <c:v>2.11212E-2</c:v>
                </c:pt>
                <c:pt idx="1590">
                  <c:v>2.1121200199999999E-2</c:v>
                </c:pt>
                <c:pt idx="1591">
                  <c:v>2.1121200400000002E-2</c:v>
                </c:pt>
                <c:pt idx="1592">
                  <c:v>2.1121200600000001E-2</c:v>
                </c:pt>
                <c:pt idx="1593">
                  <c:v>2.11212008E-2</c:v>
                </c:pt>
                <c:pt idx="1594">
                  <c:v>2.1121200999999999E-2</c:v>
                </c:pt>
                <c:pt idx="1595">
                  <c:v>2.1121201199999998E-2</c:v>
                </c:pt>
                <c:pt idx="1596">
                  <c:v>2.1121201400000001E-2</c:v>
                </c:pt>
                <c:pt idx="1597">
                  <c:v>2.11212016E-2</c:v>
                </c:pt>
                <c:pt idx="1598">
                  <c:v>2.1121201799999999E-2</c:v>
                </c:pt>
                <c:pt idx="1599">
                  <c:v>2.1121201999999999E-2</c:v>
                </c:pt>
                <c:pt idx="1600">
                  <c:v>2.1121202200000001E-2</c:v>
                </c:pt>
                <c:pt idx="1601">
                  <c:v>2.1121202400000001E-2</c:v>
                </c:pt>
                <c:pt idx="1602">
                  <c:v>2.11212026E-2</c:v>
                </c:pt>
                <c:pt idx="1603">
                  <c:v>2.1121202799999999E-2</c:v>
                </c:pt>
                <c:pt idx="1604">
                  <c:v>2.1121203000000002E-2</c:v>
                </c:pt>
                <c:pt idx="1605">
                  <c:v>2.1121203200000001E-2</c:v>
                </c:pt>
                <c:pt idx="1606">
                  <c:v>2.11212034E-2</c:v>
                </c:pt>
                <c:pt idx="1607">
                  <c:v>2.1121203599999999E-2</c:v>
                </c:pt>
                <c:pt idx="1608">
                  <c:v>2.1121203799999998E-2</c:v>
                </c:pt>
                <c:pt idx="1609">
                  <c:v>2.1121204000000001E-2</c:v>
                </c:pt>
                <c:pt idx="1610">
                  <c:v>2.11212042E-2</c:v>
                </c:pt>
                <c:pt idx="1611">
                  <c:v>2.1121204399999999E-2</c:v>
                </c:pt>
                <c:pt idx="1612">
                  <c:v>2.1121204599999999E-2</c:v>
                </c:pt>
                <c:pt idx="1613">
                  <c:v>2.1121204800000001E-2</c:v>
                </c:pt>
                <c:pt idx="1614">
                  <c:v>2.1121205000000001E-2</c:v>
                </c:pt>
                <c:pt idx="1615">
                  <c:v>2.11212052E-2</c:v>
                </c:pt>
                <c:pt idx="1616">
                  <c:v>2.1121205399999999E-2</c:v>
                </c:pt>
                <c:pt idx="1617">
                  <c:v>2.1121205600000002E-2</c:v>
                </c:pt>
                <c:pt idx="1618">
                  <c:v>2.1121205800000001E-2</c:v>
                </c:pt>
                <c:pt idx="1619">
                  <c:v>2.1121206E-2</c:v>
                </c:pt>
                <c:pt idx="1620">
                  <c:v>2.1121206199999999E-2</c:v>
                </c:pt>
                <c:pt idx="1621">
                  <c:v>2.1121206399999998E-2</c:v>
                </c:pt>
                <c:pt idx="1622">
                  <c:v>2.1121206600000001E-2</c:v>
                </c:pt>
                <c:pt idx="1623">
                  <c:v>2.11212068E-2</c:v>
                </c:pt>
                <c:pt idx="1624">
                  <c:v>2.1121206999999999E-2</c:v>
                </c:pt>
                <c:pt idx="1625">
                  <c:v>2.1121207199999999E-2</c:v>
                </c:pt>
                <c:pt idx="1626">
                  <c:v>2.1121207400000001E-2</c:v>
                </c:pt>
                <c:pt idx="1627">
                  <c:v>2.1121207600000001E-2</c:v>
                </c:pt>
                <c:pt idx="1628">
                  <c:v>2.11212078E-2</c:v>
                </c:pt>
                <c:pt idx="1629">
                  <c:v>2.1121207999999999E-2</c:v>
                </c:pt>
                <c:pt idx="1630">
                  <c:v>2.1121208200000002E-2</c:v>
                </c:pt>
                <c:pt idx="1631">
                  <c:v>2.1121208400000001E-2</c:v>
                </c:pt>
                <c:pt idx="1632">
                  <c:v>2.11212086E-2</c:v>
                </c:pt>
                <c:pt idx="1633">
                  <c:v>2.1121208799999999E-2</c:v>
                </c:pt>
                <c:pt idx="1634">
                  <c:v>2.1121208999999998E-2</c:v>
                </c:pt>
                <c:pt idx="1635">
                  <c:v>2.1121209200000001E-2</c:v>
                </c:pt>
                <c:pt idx="1636">
                  <c:v>2.11212094E-2</c:v>
                </c:pt>
                <c:pt idx="1637">
                  <c:v>2.11212096E-2</c:v>
                </c:pt>
                <c:pt idx="1638">
                  <c:v>2.1121209799999999E-2</c:v>
                </c:pt>
                <c:pt idx="1639">
                  <c:v>2.1121210000000001E-2</c:v>
                </c:pt>
                <c:pt idx="1640">
                  <c:v>2.1121210200000001E-2</c:v>
                </c:pt>
                <c:pt idx="1641">
                  <c:v>2.11212104E-2</c:v>
                </c:pt>
                <c:pt idx="1642">
                  <c:v>2.1121210599999999E-2</c:v>
                </c:pt>
                <c:pt idx="1643">
                  <c:v>2.1121210800000002E-2</c:v>
                </c:pt>
                <c:pt idx="1644">
                  <c:v>2.1121211000000001E-2</c:v>
                </c:pt>
                <c:pt idx="1645">
                  <c:v>2.11212112E-2</c:v>
                </c:pt>
                <c:pt idx="1646">
                  <c:v>2.1121211399999999E-2</c:v>
                </c:pt>
                <c:pt idx="1647">
                  <c:v>2.1121211599999998E-2</c:v>
                </c:pt>
                <c:pt idx="1648">
                  <c:v>2.1121211800000001E-2</c:v>
                </c:pt>
                <c:pt idx="1649">
                  <c:v>2.1121212E-2</c:v>
                </c:pt>
                <c:pt idx="1650">
                  <c:v>2.11212122E-2</c:v>
                </c:pt>
                <c:pt idx="1651">
                  <c:v>2.1121212399999999E-2</c:v>
                </c:pt>
                <c:pt idx="1652">
                  <c:v>2.1121212600000001E-2</c:v>
                </c:pt>
                <c:pt idx="1653">
                  <c:v>2.1121212800000001E-2</c:v>
                </c:pt>
                <c:pt idx="1654">
                  <c:v>2.1121213E-2</c:v>
                </c:pt>
                <c:pt idx="1655">
                  <c:v>2.1121213199999999E-2</c:v>
                </c:pt>
                <c:pt idx="1656">
                  <c:v>2.1121213400000002E-2</c:v>
                </c:pt>
                <c:pt idx="1657">
                  <c:v>2.1121213600000001E-2</c:v>
                </c:pt>
                <c:pt idx="1658">
                  <c:v>2.11212138E-2</c:v>
                </c:pt>
                <c:pt idx="1659">
                  <c:v>2.1121213999999999E-2</c:v>
                </c:pt>
                <c:pt idx="1660">
                  <c:v>2.1121214199999998E-2</c:v>
                </c:pt>
                <c:pt idx="1661">
                  <c:v>2.1121214400000001E-2</c:v>
                </c:pt>
                <c:pt idx="1662">
                  <c:v>2.11212146E-2</c:v>
                </c:pt>
                <c:pt idx="1663">
                  <c:v>2.11212148E-2</c:v>
                </c:pt>
                <c:pt idx="1664">
                  <c:v>2.1121214999999999E-2</c:v>
                </c:pt>
                <c:pt idx="1665">
                  <c:v>2.1121215200000001E-2</c:v>
                </c:pt>
                <c:pt idx="1666">
                  <c:v>2.1121215400000001E-2</c:v>
                </c:pt>
                <c:pt idx="1667">
                  <c:v>2.11212156E-2</c:v>
                </c:pt>
                <c:pt idx="1668">
                  <c:v>2.1121215799999999E-2</c:v>
                </c:pt>
                <c:pt idx="1669">
                  <c:v>2.1121216000000002E-2</c:v>
                </c:pt>
                <c:pt idx="1670">
                  <c:v>2.1121216200000001E-2</c:v>
                </c:pt>
                <c:pt idx="1671">
                  <c:v>2.11212164E-2</c:v>
                </c:pt>
                <c:pt idx="1672">
                  <c:v>2.1121216599999999E-2</c:v>
                </c:pt>
                <c:pt idx="1673">
                  <c:v>2.1121216799999998E-2</c:v>
                </c:pt>
                <c:pt idx="1674">
                  <c:v>2.1121217000000001E-2</c:v>
                </c:pt>
                <c:pt idx="1675">
                  <c:v>2.11212172E-2</c:v>
                </c:pt>
                <c:pt idx="1676">
                  <c:v>2.11212174E-2</c:v>
                </c:pt>
                <c:pt idx="1677">
                  <c:v>2.1121217599999999E-2</c:v>
                </c:pt>
                <c:pt idx="1678">
                  <c:v>2.1121217800000001E-2</c:v>
                </c:pt>
                <c:pt idx="1679">
                  <c:v>2.1121218000000001E-2</c:v>
                </c:pt>
                <c:pt idx="1680">
                  <c:v>2.11212182E-2</c:v>
                </c:pt>
                <c:pt idx="1681">
                  <c:v>2.1121218399999999E-2</c:v>
                </c:pt>
                <c:pt idx="1682">
                  <c:v>2.1121218600000002E-2</c:v>
                </c:pt>
                <c:pt idx="1683">
                  <c:v>2.1121218800000001E-2</c:v>
                </c:pt>
                <c:pt idx="1684">
                  <c:v>2.1121219E-2</c:v>
                </c:pt>
                <c:pt idx="1685">
                  <c:v>2.1121219199999999E-2</c:v>
                </c:pt>
                <c:pt idx="1686">
                  <c:v>2.1121219399999999E-2</c:v>
                </c:pt>
                <c:pt idx="1687">
                  <c:v>2.1121219600000001E-2</c:v>
                </c:pt>
                <c:pt idx="1688">
                  <c:v>2.11212198E-2</c:v>
                </c:pt>
                <c:pt idx="1689">
                  <c:v>2.112122E-2</c:v>
                </c:pt>
                <c:pt idx="1690">
                  <c:v>2.1121220199999999E-2</c:v>
                </c:pt>
                <c:pt idx="1691">
                  <c:v>2.1121220400000001E-2</c:v>
                </c:pt>
                <c:pt idx="1692">
                  <c:v>2.1121220600000001E-2</c:v>
                </c:pt>
                <c:pt idx="1693">
                  <c:v>2.11212208E-2</c:v>
                </c:pt>
                <c:pt idx="1694">
                  <c:v>2.1121220999999999E-2</c:v>
                </c:pt>
                <c:pt idx="1695">
                  <c:v>2.1121221200000002E-2</c:v>
                </c:pt>
                <c:pt idx="1696">
                  <c:v>2.1121221400000001E-2</c:v>
                </c:pt>
                <c:pt idx="1697">
                  <c:v>2.11212216E-2</c:v>
                </c:pt>
                <c:pt idx="1698">
                  <c:v>2.1121221799999999E-2</c:v>
                </c:pt>
                <c:pt idx="1699">
                  <c:v>2.1121221999999999E-2</c:v>
                </c:pt>
                <c:pt idx="1700">
                  <c:v>2.1121222200000001E-2</c:v>
                </c:pt>
                <c:pt idx="1701">
                  <c:v>2.11212224E-2</c:v>
                </c:pt>
                <c:pt idx="1702">
                  <c:v>2.11212226E-2</c:v>
                </c:pt>
                <c:pt idx="1703">
                  <c:v>2.1121222799999999E-2</c:v>
                </c:pt>
                <c:pt idx="1704">
                  <c:v>2.1121223000000001E-2</c:v>
                </c:pt>
                <c:pt idx="1705">
                  <c:v>2.1121223200000001E-2</c:v>
                </c:pt>
                <c:pt idx="1706">
                  <c:v>2.11212234E-2</c:v>
                </c:pt>
                <c:pt idx="1707">
                  <c:v>2.1121223599999999E-2</c:v>
                </c:pt>
                <c:pt idx="1708">
                  <c:v>2.1121223799999998E-2</c:v>
                </c:pt>
                <c:pt idx="1709">
                  <c:v>2.1121224000000001E-2</c:v>
                </c:pt>
                <c:pt idx="1710">
                  <c:v>2.11212242E-2</c:v>
                </c:pt>
                <c:pt idx="1711">
                  <c:v>2.1121224399999999E-2</c:v>
                </c:pt>
                <c:pt idx="1712">
                  <c:v>2.1121224599999999E-2</c:v>
                </c:pt>
                <c:pt idx="1713">
                  <c:v>2.1121224800000001E-2</c:v>
                </c:pt>
                <c:pt idx="1714">
                  <c:v>2.1121225E-2</c:v>
                </c:pt>
                <c:pt idx="1715">
                  <c:v>2.11212252E-2</c:v>
                </c:pt>
                <c:pt idx="1716">
                  <c:v>2.1121225399999999E-2</c:v>
                </c:pt>
                <c:pt idx="1717">
                  <c:v>2.1121225600000001E-2</c:v>
                </c:pt>
                <c:pt idx="1718">
                  <c:v>2.1121225800000001E-2</c:v>
                </c:pt>
                <c:pt idx="1719">
                  <c:v>2.1121226E-2</c:v>
                </c:pt>
                <c:pt idx="1720">
                  <c:v>2.1121226199999999E-2</c:v>
                </c:pt>
                <c:pt idx="1721">
                  <c:v>2.1121226399999998E-2</c:v>
                </c:pt>
                <c:pt idx="1722">
                  <c:v>2.1121226600000001E-2</c:v>
                </c:pt>
                <c:pt idx="1723">
                  <c:v>2.11212268E-2</c:v>
                </c:pt>
                <c:pt idx="1724">
                  <c:v>2.1121226999999999E-2</c:v>
                </c:pt>
                <c:pt idx="1725">
                  <c:v>2.1121227199999999E-2</c:v>
                </c:pt>
                <c:pt idx="1726">
                  <c:v>2.1121227400000001E-2</c:v>
                </c:pt>
                <c:pt idx="1727">
                  <c:v>2.11212276E-2</c:v>
                </c:pt>
                <c:pt idx="1728">
                  <c:v>2.11212278E-2</c:v>
                </c:pt>
                <c:pt idx="1729">
                  <c:v>2.1121227999999999E-2</c:v>
                </c:pt>
                <c:pt idx="1730">
                  <c:v>2.1121228200000002E-2</c:v>
                </c:pt>
                <c:pt idx="1731">
                  <c:v>2.1121228400000001E-2</c:v>
                </c:pt>
                <c:pt idx="1732">
                  <c:v>2.11212286E-2</c:v>
                </c:pt>
                <c:pt idx="1733">
                  <c:v>2.1121228799999999E-2</c:v>
                </c:pt>
                <c:pt idx="1734">
                  <c:v>2.1121228999999998E-2</c:v>
                </c:pt>
                <c:pt idx="1735">
                  <c:v>2.1121229200000001E-2</c:v>
                </c:pt>
                <c:pt idx="1736">
                  <c:v>2.11212294E-2</c:v>
                </c:pt>
                <c:pt idx="1737">
                  <c:v>2.1121229599999999E-2</c:v>
                </c:pt>
                <c:pt idx="1738">
                  <c:v>2.1121229799999999E-2</c:v>
                </c:pt>
                <c:pt idx="1739">
                  <c:v>2.1121230000000001E-2</c:v>
                </c:pt>
                <c:pt idx="1740">
                  <c:v>2.11212302E-2</c:v>
                </c:pt>
                <c:pt idx="1741">
                  <c:v>2.11212304E-2</c:v>
                </c:pt>
                <c:pt idx="1742">
                  <c:v>2.1121230599999999E-2</c:v>
                </c:pt>
                <c:pt idx="1743">
                  <c:v>2.1121230800000002E-2</c:v>
                </c:pt>
                <c:pt idx="1744">
                  <c:v>2.1121231000000001E-2</c:v>
                </c:pt>
                <c:pt idx="1745">
                  <c:v>2.11212312E-2</c:v>
                </c:pt>
                <c:pt idx="1746">
                  <c:v>2.1121231399999999E-2</c:v>
                </c:pt>
                <c:pt idx="1747">
                  <c:v>2.1121231599999998E-2</c:v>
                </c:pt>
                <c:pt idx="1748">
                  <c:v>2.1121231800000001E-2</c:v>
                </c:pt>
                <c:pt idx="1749">
                  <c:v>2.1121232E-2</c:v>
                </c:pt>
                <c:pt idx="1750">
                  <c:v>2.1121232199999999E-2</c:v>
                </c:pt>
                <c:pt idx="1751">
                  <c:v>2.1121232399999999E-2</c:v>
                </c:pt>
                <c:pt idx="1752">
                  <c:v>2.1121232600000001E-2</c:v>
                </c:pt>
                <c:pt idx="1753">
                  <c:v>2.11212328E-2</c:v>
                </c:pt>
                <c:pt idx="1754">
                  <c:v>2.1121233E-2</c:v>
                </c:pt>
                <c:pt idx="1755">
                  <c:v>2.1121233199999999E-2</c:v>
                </c:pt>
                <c:pt idx="1756">
                  <c:v>2.1121233400000002E-2</c:v>
                </c:pt>
                <c:pt idx="1757">
                  <c:v>2.1121233600000001E-2</c:v>
                </c:pt>
                <c:pt idx="1758">
                  <c:v>2.11212338E-2</c:v>
                </c:pt>
                <c:pt idx="1759">
                  <c:v>2.1121233999999999E-2</c:v>
                </c:pt>
                <c:pt idx="1760">
                  <c:v>2.1121234199999998E-2</c:v>
                </c:pt>
                <c:pt idx="1761">
                  <c:v>2.1121234400000001E-2</c:v>
                </c:pt>
                <c:pt idx="1762">
                  <c:v>2.11212346E-2</c:v>
                </c:pt>
                <c:pt idx="1763">
                  <c:v>2.1121234799999999E-2</c:v>
                </c:pt>
                <c:pt idx="1764">
                  <c:v>2.1121234999999999E-2</c:v>
                </c:pt>
                <c:pt idx="1765">
                  <c:v>2.1121235200000001E-2</c:v>
                </c:pt>
                <c:pt idx="1766">
                  <c:v>2.11212354E-2</c:v>
                </c:pt>
                <c:pt idx="1767">
                  <c:v>2.11212356E-2</c:v>
                </c:pt>
                <c:pt idx="1768">
                  <c:v>2.1121235799999999E-2</c:v>
                </c:pt>
                <c:pt idx="1769">
                  <c:v>2.1121236000000002E-2</c:v>
                </c:pt>
                <c:pt idx="1770">
                  <c:v>2.1121236200000001E-2</c:v>
                </c:pt>
                <c:pt idx="1771">
                  <c:v>2.11212364E-2</c:v>
                </c:pt>
                <c:pt idx="1772">
                  <c:v>2.1121236599999999E-2</c:v>
                </c:pt>
                <c:pt idx="1773">
                  <c:v>2.1121236799999998E-2</c:v>
                </c:pt>
                <c:pt idx="1774">
                  <c:v>2.1121237000000001E-2</c:v>
                </c:pt>
                <c:pt idx="1775">
                  <c:v>2.11212372E-2</c:v>
                </c:pt>
                <c:pt idx="1776">
                  <c:v>2.1121237399999999E-2</c:v>
                </c:pt>
                <c:pt idx="1777">
                  <c:v>2.1121237599999999E-2</c:v>
                </c:pt>
                <c:pt idx="1778">
                  <c:v>2.1121237800000001E-2</c:v>
                </c:pt>
                <c:pt idx="1779">
                  <c:v>2.1121238000000001E-2</c:v>
                </c:pt>
                <c:pt idx="1780">
                  <c:v>2.11212382E-2</c:v>
                </c:pt>
                <c:pt idx="1781">
                  <c:v>2.1121238399999999E-2</c:v>
                </c:pt>
                <c:pt idx="1782">
                  <c:v>2.1121238600000002E-2</c:v>
                </c:pt>
                <c:pt idx="1783">
                  <c:v>2.1121238800000001E-2</c:v>
                </c:pt>
                <c:pt idx="1784">
                  <c:v>2.1121239E-2</c:v>
                </c:pt>
                <c:pt idx="1785">
                  <c:v>2.1121239199999999E-2</c:v>
                </c:pt>
                <c:pt idx="1786">
                  <c:v>2.1121239399999998E-2</c:v>
                </c:pt>
                <c:pt idx="1787">
                  <c:v>2.1121239600000001E-2</c:v>
                </c:pt>
                <c:pt idx="1788">
                  <c:v>2.11212398E-2</c:v>
                </c:pt>
                <c:pt idx="1789">
                  <c:v>2.1121239999999999E-2</c:v>
                </c:pt>
                <c:pt idx="1790">
                  <c:v>2.1121240199999999E-2</c:v>
                </c:pt>
                <c:pt idx="1791">
                  <c:v>2.1121240400000001E-2</c:v>
                </c:pt>
                <c:pt idx="1792">
                  <c:v>2.1121240600000001E-2</c:v>
                </c:pt>
                <c:pt idx="1793">
                  <c:v>2.11212408E-2</c:v>
                </c:pt>
                <c:pt idx="1794">
                  <c:v>2.1121240999999999E-2</c:v>
                </c:pt>
                <c:pt idx="1795">
                  <c:v>2.1121241200000002E-2</c:v>
                </c:pt>
                <c:pt idx="1796">
                  <c:v>2.1121241400000001E-2</c:v>
                </c:pt>
                <c:pt idx="1797">
                  <c:v>2.11212416E-2</c:v>
                </c:pt>
                <c:pt idx="1798">
                  <c:v>2.1121241799999999E-2</c:v>
                </c:pt>
                <c:pt idx="1799">
                  <c:v>2.1121241999999998E-2</c:v>
                </c:pt>
                <c:pt idx="1800">
                  <c:v>2.1121242200000001E-2</c:v>
                </c:pt>
                <c:pt idx="1801">
                  <c:v>2.11212424E-2</c:v>
                </c:pt>
                <c:pt idx="1802">
                  <c:v>2.1121242599999999E-2</c:v>
                </c:pt>
                <c:pt idx="1803">
                  <c:v>2.1121242799999999E-2</c:v>
                </c:pt>
                <c:pt idx="1804">
                  <c:v>2.1121243000000001E-2</c:v>
                </c:pt>
                <c:pt idx="1805">
                  <c:v>2.1121243200000001E-2</c:v>
                </c:pt>
                <c:pt idx="1806">
                  <c:v>2.11212434E-2</c:v>
                </c:pt>
                <c:pt idx="1807">
                  <c:v>2.1121243599999999E-2</c:v>
                </c:pt>
                <c:pt idx="1808">
                  <c:v>2.1121243800000002E-2</c:v>
                </c:pt>
                <c:pt idx="1809">
                  <c:v>2.1121244000000001E-2</c:v>
                </c:pt>
                <c:pt idx="1810">
                  <c:v>2.11212442E-2</c:v>
                </c:pt>
                <c:pt idx="1811">
                  <c:v>2.1121244399999999E-2</c:v>
                </c:pt>
                <c:pt idx="1812">
                  <c:v>2.1121244599999998E-2</c:v>
                </c:pt>
                <c:pt idx="1813">
                  <c:v>2.1121244800000001E-2</c:v>
                </c:pt>
                <c:pt idx="1814">
                  <c:v>2.1121245E-2</c:v>
                </c:pt>
                <c:pt idx="1815">
                  <c:v>2.1121245199999999E-2</c:v>
                </c:pt>
                <c:pt idx="1816">
                  <c:v>2.1121245399999999E-2</c:v>
                </c:pt>
                <c:pt idx="1817">
                  <c:v>2.1121245600000001E-2</c:v>
                </c:pt>
                <c:pt idx="1818">
                  <c:v>2.1121245800000001E-2</c:v>
                </c:pt>
                <c:pt idx="1819">
                  <c:v>2.1121246E-2</c:v>
                </c:pt>
                <c:pt idx="1820">
                  <c:v>2.1121246199999999E-2</c:v>
                </c:pt>
                <c:pt idx="1821">
                  <c:v>2.1121246400000002E-2</c:v>
                </c:pt>
                <c:pt idx="1822">
                  <c:v>2.1121246600000001E-2</c:v>
                </c:pt>
                <c:pt idx="1823">
                  <c:v>2.11212468E-2</c:v>
                </c:pt>
                <c:pt idx="1824">
                  <c:v>2.1121246999999999E-2</c:v>
                </c:pt>
                <c:pt idx="1825">
                  <c:v>2.1121247199999998E-2</c:v>
                </c:pt>
                <c:pt idx="1826">
                  <c:v>2.1121247400000001E-2</c:v>
                </c:pt>
                <c:pt idx="1827">
                  <c:v>2.11212476E-2</c:v>
                </c:pt>
                <c:pt idx="1828">
                  <c:v>2.11212478E-2</c:v>
                </c:pt>
                <c:pt idx="1829">
                  <c:v>2.1121247999999999E-2</c:v>
                </c:pt>
                <c:pt idx="1830">
                  <c:v>2.1121248200000001E-2</c:v>
                </c:pt>
                <c:pt idx="1831">
                  <c:v>2.1121248400000001E-2</c:v>
                </c:pt>
                <c:pt idx="1832">
                  <c:v>2.11212486E-2</c:v>
                </c:pt>
                <c:pt idx="1833">
                  <c:v>2.1121248799999999E-2</c:v>
                </c:pt>
                <c:pt idx="1834">
                  <c:v>2.1121249000000002E-2</c:v>
                </c:pt>
                <c:pt idx="1835">
                  <c:v>2.1121249200000001E-2</c:v>
                </c:pt>
                <c:pt idx="1836">
                  <c:v>2.11212494E-2</c:v>
                </c:pt>
                <c:pt idx="1837">
                  <c:v>2.1121249599999999E-2</c:v>
                </c:pt>
                <c:pt idx="1838">
                  <c:v>2.1121249799999998E-2</c:v>
                </c:pt>
                <c:pt idx="1839">
                  <c:v>2.1121250000000001E-2</c:v>
                </c:pt>
                <c:pt idx="1840">
                  <c:v>2.11212502E-2</c:v>
                </c:pt>
                <c:pt idx="1841">
                  <c:v>2.11212504E-2</c:v>
                </c:pt>
                <c:pt idx="1842">
                  <c:v>2.1121250599999999E-2</c:v>
                </c:pt>
                <c:pt idx="1843">
                  <c:v>2.1121250800000001E-2</c:v>
                </c:pt>
                <c:pt idx="1844">
                  <c:v>2.1121251000000001E-2</c:v>
                </c:pt>
                <c:pt idx="1845">
                  <c:v>2.11212512E-2</c:v>
                </c:pt>
                <c:pt idx="1846">
                  <c:v>2.1121251399999999E-2</c:v>
                </c:pt>
                <c:pt idx="1847">
                  <c:v>2.1121251600000002E-2</c:v>
                </c:pt>
                <c:pt idx="1848">
                  <c:v>2.1121251800000001E-2</c:v>
                </c:pt>
                <c:pt idx="1849">
                  <c:v>2.1121252E-2</c:v>
                </c:pt>
                <c:pt idx="1850">
                  <c:v>2.1121252199999999E-2</c:v>
                </c:pt>
                <c:pt idx="1851">
                  <c:v>2.1121252399999998E-2</c:v>
                </c:pt>
                <c:pt idx="1852">
                  <c:v>2.1121252600000001E-2</c:v>
                </c:pt>
                <c:pt idx="1853">
                  <c:v>2.11212528E-2</c:v>
                </c:pt>
                <c:pt idx="1854">
                  <c:v>2.1121253E-2</c:v>
                </c:pt>
                <c:pt idx="1855">
                  <c:v>2.1121253199999999E-2</c:v>
                </c:pt>
                <c:pt idx="1856">
                  <c:v>2.1121253400000001E-2</c:v>
                </c:pt>
                <c:pt idx="1857">
                  <c:v>2.1121253600000001E-2</c:v>
                </c:pt>
                <c:pt idx="1858">
                  <c:v>2.11212538E-2</c:v>
                </c:pt>
                <c:pt idx="1859">
                  <c:v>2.1121253999999999E-2</c:v>
                </c:pt>
                <c:pt idx="1860">
                  <c:v>2.1121254200000002E-2</c:v>
                </c:pt>
                <c:pt idx="1861">
                  <c:v>2.1121254400000001E-2</c:v>
                </c:pt>
                <c:pt idx="1862">
                  <c:v>2.11212546E-2</c:v>
                </c:pt>
                <c:pt idx="1863">
                  <c:v>2.1121254799999999E-2</c:v>
                </c:pt>
                <c:pt idx="1864">
                  <c:v>2.1121254999999999E-2</c:v>
                </c:pt>
                <c:pt idx="1865">
                  <c:v>2.1121255200000001E-2</c:v>
                </c:pt>
                <c:pt idx="1866">
                  <c:v>2.11212554E-2</c:v>
                </c:pt>
                <c:pt idx="1867">
                  <c:v>2.11212556E-2</c:v>
                </c:pt>
                <c:pt idx="1868">
                  <c:v>2.1121255799999999E-2</c:v>
                </c:pt>
                <c:pt idx="1869">
                  <c:v>2.1121256000000001E-2</c:v>
                </c:pt>
                <c:pt idx="1870">
                  <c:v>2.1121256200000001E-2</c:v>
                </c:pt>
                <c:pt idx="1871">
                  <c:v>2.11212564E-2</c:v>
                </c:pt>
                <c:pt idx="1872">
                  <c:v>2.1121256599999999E-2</c:v>
                </c:pt>
                <c:pt idx="1873">
                  <c:v>2.1121256800000002E-2</c:v>
                </c:pt>
                <c:pt idx="1874">
                  <c:v>2.1121257000000001E-2</c:v>
                </c:pt>
                <c:pt idx="1875">
                  <c:v>2.11212572E-2</c:v>
                </c:pt>
                <c:pt idx="1876">
                  <c:v>2.1121257399999999E-2</c:v>
                </c:pt>
                <c:pt idx="1877">
                  <c:v>2.1121257599999999E-2</c:v>
                </c:pt>
                <c:pt idx="1878">
                  <c:v>2.1121257800000001E-2</c:v>
                </c:pt>
                <c:pt idx="1879">
                  <c:v>2.1121258E-2</c:v>
                </c:pt>
                <c:pt idx="1880">
                  <c:v>2.11212582E-2</c:v>
                </c:pt>
                <c:pt idx="1881">
                  <c:v>2.1121258399999999E-2</c:v>
                </c:pt>
                <c:pt idx="1882">
                  <c:v>2.1121258600000001E-2</c:v>
                </c:pt>
                <c:pt idx="1883">
                  <c:v>2.1121258800000001E-2</c:v>
                </c:pt>
                <c:pt idx="1884">
                  <c:v>2.1121259E-2</c:v>
                </c:pt>
                <c:pt idx="1885">
                  <c:v>2.1121259199999999E-2</c:v>
                </c:pt>
                <c:pt idx="1886">
                  <c:v>2.1121259399999998E-2</c:v>
                </c:pt>
                <c:pt idx="1887">
                  <c:v>2.1121259600000001E-2</c:v>
                </c:pt>
                <c:pt idx="1888">
                  <c:v>2.11212598E-2</c:v>
                </c:pt>
                <c:pt idx="1889">
                  <c:v>2.1121259999999999E-2</c:v>
                </c:pt>
                <c:pt idx="1890">
                  <c:v>2.1121260199999999E-2</c:v>
                </c:pt>
                <c:pt idx="1891">
                  <c:v>2.1121260400000001E-2</c:v>
                </c:pt>
                <c:pt idx="1892">
                  <c:v>2.11212606E-2</c:v>
                </c:pt>
                <c:pt idx="1893">
                  <c:v>2.11212608E-2</c:v>
                </c:pt>
                <c:pt idx="1894">
                  <c:v>2.1121260999999999E-2</c:v>
                </c:pt>
                <c:pt idx="1895">
                  <c:v>2.1121261200000001E-2</c:v>
                </c:pt>
                <c:pt idx="1896">
                  <c:v>2.1121261400000001E-2</c:v>
                </c:pt>
                <c:pt idx="1897">
                  <c:v>2.11212616E-2</c:v>
                </c:pt>
                <c:pt idx="1898">
                  <c:v>2.1121261799999999E-2</c:v>
                </c:pt>
                <c:pt idx="1899">
                  <c:v>2.1121261999999998E-2</c:v>
                </c:pt>
                <c:pt idx="1900">
                  <c:v>2.1121262200000001E-2</c:v>
                </c:pt>
                <c:pt idx="1901">
                  <c:v>2.11212624E-2</c:v>
                </c:pt>
                <c:pt idx="1902">
                  <c:v>2.1121262599999999E-2</c:v>
                </c:pt>
                <c:pt idx="1903">
                  <c:v>2.1121262799999999E-2</c:v>
                </c:pt>
                <c:pt idx="1904">
                  <c:v>2.1121263000000001E-2</c:v>
                </c:pt>
                <c:pt idx="1905">
                  <c:v>2.11212632E-2</c:v>
                </c:pt>
                <c:pt idx="1906">
                  <c:v>2.11212634E-2</c:v>
                </c:pt>
                <c:pt idx="1907">
                  <c:v>2.1121263599999999E-2</c:v>
                </c:pt>
                <c:pt idx="1908">
                  <c:v>2.1121263800000002E-2</c:v>
                </c:pt>
                <c:pt idx="1909">
                  <c:v>2.1121264000000001E-2</c:v>
                </c:pt>
                <c:pt idx="1910">
                  <c:v>2.11212642E-2</c:v>
                </c:pt>
                <c:pt idx="1911">
                  <c:v>2.1121264399999999E-2</c:v>
                </c:pt>
                <c:pt idx="1912">
                  <c:v>2.1121264599999998E-2</c:v>
                </c:pt>
                <c:pt idx="1913">
                  <c:v>2.1121264800000001E-2</c:v>
                </c:pt>
                <c:pt idx="1914">
                  <c:v>2.1121265E-2</c:v>
                </c:pt>
                <c:pt idx="1915">
                  <c:v>2.1121265199999999E-2</c:v>
                </c:pt>
                <c:pt idx="1916">
                  <c:v>2.1121265399999999E-2</c:v>
                </c:pt>
                <c:pt idx="1917">
                  <c:v>2.1121265600000001E-2</c:v>
                </c:pt>
                <c:pt idx="1918">
                  <c:v>2.11212658E-2</c:v>
                </c:pt>
                <c:pt idx="1919">
                  <c:v>2.1121266E-2</c:v>
                </c:pt>
                <c:pt idx="1920">
                  <c:v>2.1121266199999999E-2</c:v>
                </c:pt>
                <c:pt idx="1921">
                  <c:v>2.1121266400000002E-2</c:v>
                </c:pt>
                <c:pt idx="1922">
                  <c:v>2.1121266600000001E-2</c:v>
                </c:pt>
                <c:pt idx="1923">
                  <c:v>2.11212668E-2</c:v>
                </c:pt>
                <c:pt idx="1924">
                  <c:v>2.1121266999999999E-2</c:v>
                </c:pt>
                <c:pt idx="1925">
                  <c:v>2.1121267199999998E-2</c:v>
                </c:pt>
                <c:pt idx="1926">
                  <c:v>2.1121267400000001E-2</c:v>
                </c:pt>
                <c:pt idx="1927">
                  <c:v>2.11212676E-2</c:v>
                </c:pt>
                <c:pt idx="1928">
                  <c:v>2.1121267799999999E-2</c:v>
                </c:pt>
                <c:pt idx="1929">
                  <c:v>2.1121267999999999E-2</c:v>
                </c:pt>
                <c:pt idx="1930">
                  <c:v>2.1121268200000001E-2</c:v>
                </c:pt>
                <c:pt idx="1931">
                  <c:v>2.11212684E-2</c:v>
                </c:pt>
                <c:pt idx="1932">
                  <c:v>2.11212686E-2</c:v>
                </c:pt>
                <c:pt idx="1933">
                  <c:v>2.1121268799999999E-2</c:v>
                </c:pt>
                <c:pt idx="1934">
                  <c:v>2.1121269000000002E-2</c:v>
                </c:pt>
                <c:pt idx="1935">
                  <c:v>2.1121269200000001E-2</c:v>
                </c:pt>
                <c:pt idx="1936">
                  <c:v>2.11212694E-2</c:v>
                </c:pt>
                <c:pt idx="1937">
                  <c:v>2.1121269599999999E-2</c:v>
                </c:pt>
                <c:pt idx="1938">
                  <c:v>2.1121269799999998E-2</c:v>
                </c:pt>
                <c:pt idx="1939">
                  <c:v>2.1121270000000001E-2</c:v>
                </c:pt>
                <c:pt idx="1940">
                  <c:v>2.11212702E-2</c:v>
                </c:pt>
                <c:pt idx="1941">
                  <c:v>2.1121270399999999E-2</c:v>
                </c:pt>
                <c:pt idx="1942">
                  <c:v>2.1121270599999999E-2</c:v>
                </c:pt>
                <c:pt idx="1943">
                  <c:v>2.1121270800000001E-2</c:v>
                </c:pt>
                <c:pt idx="1944">
                  <c:v>2.1121271E-2</c:v>
                </c:pt>
                <c:pt idx="1945">
                  <c:v>2.11212712E-2</c:v>
                </c:pt>
                <c:pt idx="1946">
                  <c:v>2.1121271399999999E-2</c:v>
                </c:pt>
                <c:pt idx="1947">
                  <c:v>2.1121271600000002E-2</c:v>
                </c:pt>
                <c:pt idx="1948">
                  <c:v>2.1121271800000001E-2</c:v>
                </c:pt>
                <c:pt idx="1949">
                  <c:v>2.1121272E-2</c:v>
                </c:pt>
                <c:pt idx="1950">
                  <c:v>2.1121272199999999E-2</c:v>
                </c:pt>
                <c:pt idx="1951">
                  <c:v>2.1121272399999998E-2</c:v>
                </c:pt>
                <c:pt idx="1952">
                  <c:v>2.1121272600000001E-2</c:v>
                </c:pt>
                <c:pt idx="1953">
                  <c:v>2.11212728E-2</c:v>
                </c:pt>
                <c:pt idx="1954">
                  <c:v>2.1121272999999999E-2</c:v>
                </c:pt>
                <c:pt idx="1955">
                  <c:v>2.1121273199999999E-2</c:v>
                </c:pt>
                <c:pt idx="1956">
                  <c:v>2.1121273400000001E-2</c:v>
                </c:pt>
                <c:pt idx="1957">
                  <c:v>2.1121273600000001E-2</c:v>
                </c:pt>
                <c:pt idx="1958">
                  <c:v>2.11212738E-2</c:v>
                </c:pt>
                <c:pt idx="1959">
                  <c:v>2.1121273999999999E-2</c:v>
                </c:pt>
                <c:pt idx="1960">
                  <c:v>2.1121274200000002E-2</c:v>
                </c:pt>
                <c:pt idx="1961">
                  <c:v>2.1121274400000001E-2</c:v>
                </c:pt>
                <c:pt idx="1962">
                  <c:v>2.11212746E-2</c:v>
                </c:pt>
                <c:pt idx="1963">
                  <c:v>2.1121274799999999E-2</c:v>
                </c:pt>
                <c:pt idx="1964">
                  <c:v>2.1121274999999998E-2</c:v>
                </c:pt>
                <c:pt idx="1965">
                  <c:v>2.1121275200000001E-2</c:v>
                </c:pt>
                <c:pt idx="1966">
                  <c:v>2.11212754E-2</c:v>
                </c:pt>
                <c:pt idx="1967">
                  <c:v>2.1121275599999999E-2</c:v>
                </c:pt>
                <c:pt idx="1968">
                  <c:v>2.1121275799999999E-2</c:v>
                </c:pt>
                <c:pt idx="1969">
                  <c:v>2.1121276000000001E-2</c:v>
                </c:pt>
                <c:pt idx="1970">
                  <c:v>2.1121276200000001E-2</c:v>
                </c:pt>
                <c:pt idx="1971">
                  <c:v>2.11212764E-2</c:v>
                </c:pt>
                <c:pt idx="1972">
                  <c:v>2.1121276599999999E-2</c:v>
                </c:pt>
                <c:pt idx="1973">
                  <c:v>2.1121276800000002E-2</c:v>
                </c:pt>
                <c:pt idx="1974">
                  <c:v>2.1121277000000001E-2</c:v>
                </c:pt>
                <c:pt idx="1975">
                  <c:v>2.11212772E-2</c:v>
                </c:pt>
                <c:pt idx="1976">
                  <c:v>2.1121277399999999E-2</c:v>
                </c:pt>
                <c:pt idx="1977">
                  <c:v>2.1121277599999998E-2</c:v>
                </c:pt>
                <c:pt idx="1978">
                  <c:v>2.1121277800000001E-2</c:v>
                </c:pt>
                <c:pt idx="1979">
                  <c:v>2.1121278E-2</c:v>
                </c:pt>
                <c:pt idx="1980">
                  <c:v>2.1121278199999999E-2</c:v>
                </c:pt>
                <c:pt idx="1981">
                  <c:v>2.1121278399999999E-2</c:v>
                </c:pt>
                <c:pt idx="1982">
                  <c:v>2.1121278600000001E-2</c:v>
                </c:pt>
                <c:pt idx="1983">
                  <c:v>2.1121278800000001E-2</c:v>
                </c:pt>
                <c:pt idx="1984">
                  <c:v>2.1121279E-2</c:v>
                </c:pt>
                <c:pt idx="1985">
                  <c:v>2.1121279199999999E-2</c:v>
                </c:pt>
                <c:pt idx="1986">
                  <c:v>2.1121279400000002E-2</c:v>
                </c:pt>
                <c:pt idx="1987">
                  <c:v>2.1121279600000001E-2</c:v>
                </c:pt>
                <c:pt idx="1988">
                  <c:v>2.11212798E-2</c:v>
                </c:pt>
                <c:pt idx="1989">
                  <c:v>2.1121279999999999E-2</c:v>
                </c:pt>
                <c:pt idx="1990">
                  <c:v>2.1121280199999998E-2</c:v>
                </c:pt>
                <c:pt idx="1991">
                  <c:v>2.1121280400000001E-2</c:v>
                </c:pt>
                <c:pt idx="1992">
                  <c:v>2.11212806E-2</c:v>
                </c:pt>
                <c:pt idx="1993">
                  <c:v>2.1121280799999999E-2</c:v>
                </c:pt>
                <c:pt idx="1994">
                  <c:v>2.1121280999999999E-2</c:v>
                </c:pt>
                <c:pt idx="1995">
                  <c:v>2.1121281200000001E-2</c:v>
                </c:pt>
                <c:pt idx="1996">
                  <c:v>2.1121281400000001E-2</c:v>
                </c:pt>
                <c:pt idx="1997">
                  <c:v>2.11212816E-2</c:v>
                </c:pt>
                <c:pt idx="1998">
                  <c:v>2.1121281799999999E-2</c:v>
                </c:pt>
                <c:pt idx="1999">
                  <c:v>2.1121282000000002E-2</c:v>
                </c:pt>
                <c:pt idx="2000">
                  <c:v>2.1121282200000001E-2</c:v>
                </c:pt>
                <c:pt idx="2001">
                  <c:v>2.11212824E-2</c:v>
                </c:pt>
                <c:pt idx="2002">
                  <c:v>2.1121282599999999E-2</c:v>
                </c:pt>
                <c:pt idx="2003">
                  <c:v>2.1121282799999998E-2</c:v>
                </c:pt>
                <c:pt idx="2004">
                  <c:v>2.1121283000000001E-2</c:v>
                </c:pt>
                <c:pt idx="2005">
                  <c:v>2.11212832E-2</c:v>
                </c:pt>
                <c:pt idx="2006">
                  <c:v>2.11212834E-2</c:v>
                </c:pt>
                <c:pt idx="2007">
                  <c:v>2.1121283599999999E-2</c:v>
                </c:pt>
                <c:pt idx="2008">
                  <c:v>2.1121283800000001E-2</c:v>
                </c:pt>
                <c:pt idx="2009">
                  <c:v>2.1121284000000001E-2</c:v>
                </c:pt>
                <c:pt idx="2010">
                  <c:v>2.11212842E-2</c:v>
                </c:pt>
                <c:pt idx="2011">
                  <c:v>2.1121284399999999E-2</c:v>
                </c:pt>
                <c:pt idx="2012">
                  <c:v>2.1121284600000002E-2</c:v>
                </c:pt>
                <c:pt idx="2013">
                  <c:v>2.1121284800000001E-2</c:v>
                </c:pt>
                <c:pt idx="2014">
                  <c:v>2.1121285E-2</c:v>
                </c:pt>
                <c:pt idx="2015">
                  <c:v>2.1121285199999999E-2</c:v>
                </c:pt>
                <c:pt idx="2016">
                  <c:v>2.1121285399999998E-2</c:v>
                </c:pt>
                <c:pt idx="2017">
                  <c:v>2.1121285600000001E-2</c:v>
                </c:pt>
                <c:pt idx="2018">
                  <c:v>2.11212858E-2</c:v>
                </c:pt>
                <c:pt idx="2019">
                  <c:v>2.1121286E-2</c:v>
                </c:pt>
                <c:pt idx="2020">
                  <c:v>2.1121286199999999E-2</c:v>
                </c:pt>
                <c:pt idx="2021">
                  <c:v>2.1121286400000001E-2</c:v>
                </c:pt>
                <c:pt idx="2022">
                  <c:v>2.1121286600000001E-2</c:v>
                </c:pt>
                <c:pt idx="2023">
                  <c:v>2.11212868E-2</c:v>
                </c:pt>
                <c:pt idx="2024">
                  <c:v>2.1121286999999999E-2</c:v>
                </c:pt>
                <c:pt idx="2025">
                  <c:v>2.1121287200000002E-2</c:v>
                </c:pt>
                <c:pt idx="2026">
                  <c:v>2.1121287400000001E-2</c:v>
                </c:pt>
                <c:pt idx="2027">
                  <c:v>2.11212876E-2</c:v>
                </c:pt>
                <c:pt idx="2028">
                  <c:v>2.1121287799999999E-2</c:v>
                </c:pt>
                <c:pt idx="2029">
                  <c:v>2.1121287999999998E-2</c:v>
                </c:pt>
                <c:pt idx="2030">
                  <c:v>2.1121288200000001E-2</c:v>
                </c:pt>
                <c:pt idx="2031">
                  <c:v>2.11212884E-2</c:v>
                </c:pt>
                <c:pt idx="2032">
                  <c:v>2.11212886E-2</c:v>
                </c:pt>
                <c:pt idx="2033">
                  <c:v>2.1121288799999999E-2</c:v>
                </c:pt>
                <c:pt idx="2034">
                  <c:v>2.1121289000000001E-2</c:v>
                </c:pt>
                <c:pt idx="2035">
                  <c:v>2.1121289200000001E-2</c:v>
                </c:pt>
                <c:pt idx="2036">
                  <c:v>2.11212894E-2</c:v>
                </c:pt>
                <c:pt idx="2037">
                  <c:v>2.1121289599999999E-2</c:v>
                </c:pt>
                <c:pt idx="2038">
                  <c:v>2.1121289800000002E-2</c:v>
                </c:pt>
                <c:pt idx="2039">
                  <c:v>2.1121290000000001E-2</c:v>
                </c:pt>
                <c:pt idx="2040">
                  <c:v>2.11212902E-2</c:v>
                </c:pt>
                <c:pt idx="2041">
                  <c:v>2.1121290399999999E-2</c:v>
                </c:pt>
                <c:pt idx="2042">
                  <c:v>2.1121290599999998E-2</c:v>
                </c:pt>
                <c:pt idx="2043">
                  <c:v>2.1121290800000001E-2</c:v>
                </c:pt>
                <c:pt idx="2044">
                  <c:v>2.1121291E-2</c:v>
                </c:pt>
                <c:pt idx="2045">
                  <c:v>2.11212912E-2</c:v>
                </c:pt>
                <c:pt idx="2046">
                  <c:v>2.1121291399999999E-2</c:v>
                </c:pt>
                <c:pt idx="2047">
                  <c:v>2.1121291600000001E-2</c:v>
                </c:pt>
                <c:pt idx="2048">
                  <c:v>2.1121291800000001E-2</c:v>
                </c:pt>
                <c:pt idx="2049">
                  <c:v>2.1121292E-2</c:v>
                </c:pt>
                <c:pt idx="2050">
                  <c:v>2.1121292199999999E-2</c:v>
                </c:pt>
                <c:pt idx="2051">
                  <c:v>2.1121292400000002E-2</c:v>
                </c:pt>
                <c:pt idx="2052">
                  <c:v>2.1121292600000001E-2</c:v>
                </c:pt>
                <c:pt idx="2053">
                  <c:v>2.11212928E-2</c:v>
                </c:pt>
                <c:pt idx="2054">
                  <c:v>2.1121292999999999E-2</c:v>
                </c:pt>
                <c:pt idx="2055">
                  <c:v>2.1121293199999999E-2</c:v>
                </c:pt>
                <c:pt idx="2056">
                  <c:v>2.1121293400000001E-2</c:v>
                </c:pt>
                <c:pt idx="2057">
                  <c:v>2.11212936E-2</c:v>
                </c:pt>
                <c:pt idx="2058">
                  <c:v>2.11212938E-2</c:v>
                </c:pt>
                <c:pt idx="2059">
                  <c:v>2.1121293999999999E-2</c:v>
                </c:pt>
                <c:pt idx="2060">
                  <c:v>2.1121294200000001E-2</c:v>
                </c:pt>
                <c:pt idx="2061">
                  <c:v>2.1121294400000001E-2</c:v>
                </c:pt>
                <c:pt idx="2062">
                  <c:v>2.11212946E-2</c:v>
                </c:pt>
                <c:pt idx="2063">
                  <c:v>2.1121294799999999E-2</c:v>
                </c:pt>
                <c:pt idx="2064">
                  <c:v>2.1121294999999998E-2</c:v>
                </c:pt>
                <c:pt idx="2065">
                  <c:v>2.1121295200000001E-2</c:v>
                </c:pt>
                <c:pt idx="2066">
                  <c:v>2.11212954E-2</c:v>
                </c:pt>
                <c:pt idx="2067">
                  <c:v>2.1121295599999999E-2</c:v>
                </c:pt>
                <c:pt idx="2068">
                  <c:v>2.1121295799999999E-2</c:v>
                </c:pt>
                <c:pt idx="2069">
                  <c:v>2.1121296000000001E-2</c:v>
                </c:pt>
                <c:pt idx="2070">
                  <c:v>2.11212962E-2</c:v>
                </c:pt>
                <c:pt idx="2071">
                  <c:v>2.11212964E-2</c:v>
                </c:pt>
                <c:pt idx="2072">
                  <c:v>2.1121296599999999E-2</c:v>
                </c:pt>
                <c:pt idx="2073">
                  <c:v>2.1121296800000001E-2</c:v>
                </c:pt>
                <c:pt idx="2074">
                  <c:v>2.1121297000000001E-2</c:v>
                </c:pt>
                <c:pt idx="2075">
                  <c:v>2.11212972E-2</c:v>
                </c:pt>
                <c:pt idx="2076">
                  <c:v>2.1121297399999999E-2</c:v>
                </c:pt>
                <c:pt idx="2077">
                  <c:v>2.1121297599999998E-2</c:v>
                </c:pt>
                <c:pt idx="2078">
                  <c:v>2.1121297800000001E-2</c:v>
                </c:pt>
                <c:pt idx="2079">
                  <c:v>2.1121298E-2</c:v>
                </c:pt>
                <c:pt idx="2080">
                  <c:v>2.1121298199999999E-2</c:v>
                </c:pt>
                <c:pt idx="2081">
                  <c:v>2.1121298399999999E-2</c:v>
                </c:pt>
                <c:pt idx="2082">
                  <c:v>2.1121298600000001E-2</c:v>
                </c:pt>
                <c:pt idx="2083">
                  <c:v>2.11212988E-2</c:v>
                </c:pt>
                <c:pt idx="2084">
                  <c:v>2.1121299E-2</c:v>
                </c:pt>
                <c:pt idx="2085">
                  <c:v>2.1121299199999999E-2</c:v>
                </c:pt>
                <c:pt idx="2086">
                  <c:v>2.1121299400000002E-2</c:v>
                </c:pt>
                <c:pt idx="2087">
                  <c:v>2.1121299600000001E-2</c:v>
                </c:pt>
                <c:pt idx="2088">
                  <c:v>2.11212998E-2</c:v>
                </c:pt>
                <c:pt idx="2089">
                  <c:v>2.1121299999999999E-2</c:v>
                </c:pt>
                <c:pt idx="2090">
                  <c:v>2.1121300199999998E-2</c:v>
                </c:pt>
                <c:pt idx="2091">
                  <c:v>2.1121300400000001E-2</c:v>
                </c:pt>
                <c:pt idx="2092">
                  <c:v>2.11213006E-2</c:v>
                </c:pt>
                <c:pt idx="2093">
                  <c:v>2.1121300799999999E-2</c:v>
                </c:pt>
                <c:pt idx="2094">
                  <c:v>2.1121300999999999E-2</c:v>
                </c:pt>
                <c:pt idx="2095">
                  <c:v>2.1121301200000001E-2</c:v>
                </c:pt>
                <c:pt idx="2096">
                  <c:v>2.11213014E-2</c:v>
                </c:pt>
                <c:pt idx="2097">
                  <c:v>2.11213016E-2</c:v>
                </c:pt>
                <c:pt idx="2098">
                  <c:v>2.1121301799999999E-2</c:v>
                </c:pt>
                <c:pt idx="2099">
                  <c:v>2.1121302000000002E-2</c:v>
                </c:pt>
                <c:pt idx="2100">
                  <c:v>2.1121302200000001E-2</c:v>
                </c:pt>
                <c:pt idx="2101">
                  <c:v>2.11213024E-2</c:v>
                </c:pt>
                <c:pt idx="2102">
                  <c:v>2.1121302599999999E-2</c:v>
                </c:pt>
                <c:pt idx="2103">
                  <c:v>2.1121302799999998E-2</c:v>
                </c:pt>
                <c:pt idx="2104">
                  <c:v>2.1121303000000001E-2</c:v>
                </c:pt>
                <c:pt idx="2105">
                  <c:v>2.11213032E-2</c:v>
                </c:pt>
                <c:pt idx="2106">
                  <c:v>2.1121303399999999E-2</c:v>
                </c:pt>
                <c:pt idx="2107">
                  <c:v>2.1121303599999999E-2</c:v>
                </c:pt>
                <c:pt idx="2108">
                  <c:v>2.1121303800000001E-2</c:v>
                </c:pt>
                <c:pt idx="2109">
                  <c:v>2.1121304E-2</c:v>
                </c:pt>
                <c:pt idx="2110">
                  <c:v>2.11213042E-2</c:v>
                </c:pt>
                <c:pt idx="2111">
                  <c:v>2.1121304399999999E-2</c:v>
                </c:pt>
                <c:pt idx="2112">
                  <c:v>2.1121304600000002E-2</c:v>
                </c:pt>
                <c:pt idx="2113">
                  <c:v>2.1121304800000001E-2</c:v>
                </c:pt>
                <c:pt idx="2114">
                  <c:v>2.1121305E-2</c:v>
                </c:pt>
                <c:pt idx="2115">
                  <c:v>2.1121305199999999E-2</c:v>
                </c:pt>
                <c:pt idx="2116">
                  <c:v>2.1121305399999998E-2</c:v>
                </c:pt>
                <c:pt idx="2117">
                  <c:v>2.1121305600000001E-2</c:v>
                </c:pt>
                <c:pt idx="2118">
                  <c:v>2.11213058E-2</c:v>
                </c:pt>
                <c:pt idx="2119">
                  <c:v>2.1121305999999999E-2</c:v>
                </c:pt>
                <c:pt idx="2120">
                  <c:v>2.1121306199999999E-2</c:v>
                </c:pt>
                <c:pt idx="2121">
                  <c:v>2.1121306400000001E-2</c:v>
                </c:pt>
                <c:pt idx="2122">
                  <c:v>2.11213066E-2</c:v>
                </c:pt>
                <c:pt idx="2123">
                  <c:v>2.11213068E-2</c:v>
                </c:pt>
                <c:pt idx="2124">
                  <c:v>2.1121306999999999E-2</c:v>
                </c:pt>
                <c:pt idx="2125">
                  <c:v>2.1121307200000002E-2</c:v>
                </c:pt>
                <c:pt idx="2126">
                  <c:v>2.1121307400000001E-2</c:v>
                </c:pt>
                <c:pt idx="2127">
                  <c:v>2.11213076E-2</c:v>
                </c:pt>
                <c:pt idx="2128">
                  <c:v>2.1121307799999999E-2</c:v>
                </c:pt>
                <c:pt idx="2129">
                  <c:v>2.1121307999999998E-2</c:v>
                </c:pt>
                <c:pt idx="2130">
                  <c:v>2.1121308200000001E-2</c:v>
                </c:pt>
                <c:pt idx="2131">
                  <c:v>2.11213084E-2</c:v>
                </c:pt>
                <c:pt idx="2132">
                  <c:v>2.1121308599999999E-2</c:v>
                </c:pt>
                <c:pt idx="2133">
                  <c:v>2.1121308799999999E-2</c:v>
                </c:pt>
                <c:pt idx="2134">
                  <c:v>2.1121309000000001E-2</c:v>
                </c:pt>
                <c:pt idx="2135">
                  <c:v>2.1121309200000001E-2</c:v>
                </c:pt>
                <c:pt idx="2136">
                  <c:v>2.11213094E-2</c:v>
                </c:pt>
                <c:pt idx="2137">
                  <c:v>2.1121309599999999E-2</c:v>
                </c:pt>
                <c:pt idx="2138">
                  <c:v>2.1121309800000002E-2</c:v>
                </c:pt>
                <c:pt idx="2139">
                  <c:v>2.1121310000000001E-2</c:v>
                </c:pt>
                <c:pt idx="2140">
                  <c:v>2.11213102E-2</c:v>
                </c:pt>
                <c:pt idx="2141">
                  <c:v>2.1121310399999999E-2</c:v>
                </c:pt>
                <c:pt idx="2142">
                  <c:v>2.1121310599999998E-2</c:v>
                </c:pt>
                <c:pt idx="2143">
                  <c:v>2.1121310800000001E-2</c:v>
                </c:pt>
                <c:pt idx="2144">
                  <c:v>2.1121311E-2</c:v>
                </c:pt>
                <c:pt idx="2145">
                  <c:v>2.1121311199999999E-2</c:v>
                </c:pt>
                <c:pt idx="2146">
                  <c:v>2.1121311399999999E-2</c:v>
                </c:pt>
                <c:pt idx="2147">
                  <c:v>2.1121311600000001E-2</c:v>
                </c:pt>
                <c:pt idx="2148">
                  <c:v>2.1121311800000001E-2</c:v>
                </c:pt>
                <c:pt idx="2149">
                  <c:v>2.1121312E-2</c:v>
                </c:pt>
                <c:pt idx="2150">
                  <c:v>2.1121312199999999E-2</c:v>
                </c:pt>
                <c:pt idx="2151">
                  <c:v>2.1121312400000002E-2</c:v>
                </c:pt>
                <c:pt idx="2152">
                  <c:v>2.1121312600000001E-2</c:v>
                </c:pt>
                <c:pt idx="2153">
                  <c:v>2.11213128E-2</c:v>
                </c:pt>
                <c:pt idx="2154">
                  <c:v>2.1121312999999999E-2</c:v>
                </c:pt>
                <c:pt idx="2155">
                  <c:v>2.1121313199999998E-2</c:v>
                </c:pt>
                <c:pt idx="2156">
                  <c:v>2.1121313400000001E-2</c:v>
                </c:pt>
                <c:pt idx="2157">
                  <c:v>2.11213136E-2</c:v>
                </c:pt>
                <c:pt idx="2158">
                  <c:v>2.1121313799999999E-2</c:v>
                </c:pt>
                <c:pt idx="2159">
                  <c:v>2.1121313999999999E-2</c:v>
                </c:pt>
                <c:pt idx="2160">
                  <c:v>2.1121314200000001E-2</c:v>
                </c:pt>
                <c:pt idx="2161">
                  <c:v>2.1121314400000001E-2</c:v>
                </c:pt>
                <c:pt idx="2162">
                  <c:v>2.11213146E-2</c:v>
                </c:pt>
                <c:pt idx="2163">
                  <c:v>2.1121314799999999E-2</c:v>
                </c:pt>
                <c:pt idx="2164">
                  <c:v>2.1121315000000002E-2</c:v>
                </c:pt>
                <c:pt idx="2165">
                  <c:v>2.1121315200000001E-2</c:v>
                </c:pt>
                <c:pt idx="2166">
                  <c:v>2.11213154E-2</c:v>
                </c:pt>
                <c:pt idx="2167">
                  <c:v>2.1121315599999999E-2</c:v>
                </c:pt>
                <c:pt idx="2168">
                  <c:v>2.1121315799999998E-2</c:v>
                </c:pt>
                <c:pt idx="2169">
                  <c:v>2.1121316000000001E-2</c:v>
                </c:pt>
                <c:pt idx="2170">
                  <c:v>2.11213162E-2</c:v>
                </c:pt>
                <c:pt idx="2171">
                  <c:v>2.1121316399999999E-2</c:v>
                </c:pt>
                <c:pt idx="2172">
                  <c:v>2.1121316599999999E-2</c:v>
                </c:pt>
                <c:pt idx="2173">
                  <c:v>2.1121316800000001E-2</c:v>
                </c:pt>
                <c:pt idx="2174">
                  <c:v>2.1121317000000001E-2</c:v>
                </c:pt>
                <c:pt idx="2175">
                  <c:v>2.11213172E-2</c:v>
                </c:pt>
                <c:pt idx="2176">
                  <c:v>2.1121317399999999E-2</c:v>
                </c:pt>
                <c:pt idx="2177">
                  <c:v>2.1121317600000002E-2</c:v>
                </c:pt>
                <c:pt idx="2178">
                  <c:v>2.1121317800000001E-2</c:v>
                </c:pt>
                <c:pt idx="2179">
                  <c:v>2.1121318E-2</c:v>
                </c:pt>
                <c:pt idx="2180">
                  <c:v>2.1121318199999999E-2</c:v>
                </c:pt>
                <c:pt idx="2181">
                  <c:v>2.1121318399999998E-2</c:v>
                </c:pt>
                <c:pt idx="2182">
                  <c:v>2.1121318600000001E-2</c:v>
                </c:pt>
                <c:pt idx="2183">
                  <c:v>2.11213188E-2</c:v>
                </c:pt>
                <c:pt idx="2184">
                  <c:v>2.1121319E-2</c:v>
                </c:pt>
                <c:pt idx="2185">
                  <c:v>2.1121319199999999E-2</c:v>
                </c:pt>
                <c:pt idx="2186">
                  <c:v>2.1121319400000001E-2</c:v>
                </c:pt>
                <c:pt idx="2187">
                  <c:v>2.1121319600000001E-2</c:v>
                </c:pt>
                <c:pt idx="2188">
                  <c:v>2.11213198E-2</c:v>
                </c:pt>
                <c:pt idx="2189">
                  <c:v>2.1121319999999999E-2</c:v>
                </c:pt>
                <c:pt idx="2190">
                  <c:v>2.1121320200000002E-2</c:v>
                </c:pt>
                <c:pt idx="2191">
                  <c:v>2.1121320400000001E-2</c:v>
                </c:pt>
                <c:pt idx="2192">
                  <c:v>2.11213206E-2</c:v>
                </c:pt>
                <c:pt idx="2193">
                  <c:v>2.1121320799999999E-2</c:v>
                </c:pt>
                <c:pt idx="2194">
                  <c:v>2.1121320999999998E-2</c:v>
                </c:pt>
                <c:pt idx="2195">
                  <c:v>2.1121321200000001E-2</c:v>
                </c:pt>
                <c:pt idx="2196">
                  <c:v>2.11213214E-2</c:v>
                </c:pt>
                <c:pt idx="2197">
                  <c:v>2.11213216E-2</c:v>
                </c:pt>
                <c:pt idx="2198">
                  <c:v>2.1121321799999999E-2</c:v>
                </c:pt>
                <c:pt idx="2199">
                  <c:v>2.1121322000000001E-2</c:v>
                </c:pt>
                <c:pt idx="2200">
                  <c:v>2.1121322200000001E-2</c:v>
                </c:pt>
                <c:pt idx="2201">
                  <c:v>2.11213224E-2</c:v>
                </c:pt>
                <c:pt idx="2202">
                  <c:v>2.1121322599999999E-2</c:v>
                </c:pt>
                <c:pt idx="2203">
                  <c:v>2.1121322800000002E-2</c:v>
                </c:pt>
                <c:pt idx="2204">
                  <c:v>2.1121323000000001E-2</c:v>
                </c:pt>
                <c:pt idx="2205">
                  <c:v>2.11213232E-2</c:v>
                </c:pt>
                <c:pt idx="2206">
                  <c:v>2.1121323399999999E-2</c:v>
                </c:pt>
                <c:pt idx="2207">
                  <c:v>2.1121323599999998E-2</c:v>
                </c:pt>
                <c:pt idx="2208">
                  <c:v>2.1121323800000001E-2</c:v>
                </c:pt>
                <c:pt idx="2209">
                  <c:v>2.1121324E-2</c:v>
                </c:pt>
                <c:pt idx="2210">
                  <c:v>2.11213242E-2</c:v>
                </c:pt>
                <c:pt idx="2211">
                  <c:v>2.1121324399999999E-2</c:v>
                </c:pt>
                <c:pt idx="2212">
                  <c:v>2.1121324600000001E-2</c:v>
                </c:pt>
                <c:pt idx="2213">
                  <c:v>2.1121324800000001E-2</c:v>
                </c:pt>
                <c:pt idx="2214">
                  <c:v>2.1121325E-2</c:v>
                </c:pt>
                <c:pt idx="2215">
                  <c:v>2.1121325199999999E-2</c:v>
                </c:pt>
                <c:pt idx="2216">
                  <c:v>2.1121325400000002E-2</c:v>
                </c:pt>
                <c:pt idx="2217">
                  <c:v>2.1121325600000001E-2</c:v>
                </c:pt>
                <c:pt idx="2218">
                  <c:v>2.11213258E-2</c:v>
                </c:pt>
                <c:pt idx="2219">
                  <c:v>2.1121325999999999E-2</c:v>
                </c:pt>
                <c:pt idx="2220">
                  <c:v>2.1121326199999998E-2</c:v>
                </c:pt>
                <c:pt idx="2221">
                  <c:v>2.1121326400000001E-2</c:v>
                </c:pt>
                <c:pt idx="2222">
                  <c:v>2.11213266E-2</c:v>
                </c:pt>
                <c:pt idx="2223">
                  <c:v>2.11213268E-2</c:v>
                </c:pt>
                <c:pt idx="2224">
                  <c:v>2.1121326999999999E-2</c:v>
                </c:pt>
                <c:pt idx="2225">
                  <c:v>2.1121327200000001E-2</c:v>
                </c:pt>
                <c:pt idx="2226">
                  <c:v>2.1121327400000001E-2</c:v>
                </c:pt>
                <c:pt idx="2227">
                  <c:v>2.11213276E-2</c:v>
                </c:pt>
                <c:pt idx="2228">
                  <c:v>2.1121327799999999E-2</c:v>
                </c:pt>
                <c:pt idx="2229">
                  <c:v>2.1121328000000002E-2</c:v>
                </c:pt>
                <c:pt idx="2230">
                  <c:v>2.1121328200000001E-2</c:v>
                </c:pt>
                <c:pt idx="2231">
                  <c:v>2.11213284E-2</c:v>
                </c:pt>
                <c:pt idx="2232">
                  <c:v>2.1121328599999999E-2</c:v>
                </c:pt>
                <c:pt idx="2233">
                  <c:v>2.1121328799999999E-2</c:v>
                </c:pt>
                <c:pt idx="2234">
                  <c:v>2.1121329000000001E-2</c:v>
                </c:pt>
                <c:pt idx="2235">
                  <c:v>2.11213292E-2</c:v>
                </c:pt>
                <c:pt idx="2236">
                  <c:v>2.11213294E-2</c:v>
                </c:pt>
                <c:pt idx="2237">
                  <c:v>2.1121329599999999E-2</c:v>
                </c:pt>
                <c:pt idx="2238">
                  <c:v>2.1121329800000001E-2</c:v>
                </c:pt>
                <c:pt idx="2239">
                  <c:v>2.1121330000000001E-2</c:v>
                </c:pt>
                <c:pt idx="2240">
                  <c:v>2.11213302E-2</c:v>
                </c:pt>
                <c:pt idx="2241">
                  <c:v>2.1121330399999999E-2</c:v>
                </c:pt>
                <c:pt idx="2242">
                  <c:v>2.1121330600000002E-2</c:v>
                </c:pt>
                <c:pt idx="2243">
                  <c:v>2.1121330800000001E-2</c:v>
                </c:pt>
                <c:pt idx="2244">
                  <c:v>2.1121331E-2</c:v>
                </c:pt>
                <c:pt idx="2245">
                  <c:v>2.1121331199999999E-2</c:v>
                </c:pt>
                <c:pt idx="2246">
                  <c:v>2.1121331399999999E-2</c:v>
                </c:pt>
                <c:pt idx="2247">
                  <c:v>2.1121331600000001E-2</c:v>
                </c:pt>
                <c:pt idx="2248">
                  <c:v>2.11213318E-2</c:v>
                </c:pt>
                <c:pt idx="2249">
                  <c:v>2.1121332E-2</c:v>
                </c:pt>
                <c:pt idx="2250">
                  <c:v>2.1121332199999999E-2</c:v>
                </c:pt>
                <c:pt idx="2251">
                  <c:v>2.1121332400000001E-2</c:v>
                </c:pt>
                <c:pt idx="2252">
                  <c:v>2.1121332600000001E-2</c:v>
                </c:pt>
                <c:pt idx="2253">
                  <c:v>2.11213328E-2</c:v>
                </c:pt>
                <c:pt idx="2254">
                  <c:v>2.1121332999999999E-2</c:v>
                </c:pt>
                <c:pt idx="2255">
                  <c:v>2.1121333199999998E-2</c:v>
                </c:pt>
                <c:pt idx="2256">
                  <c:v>2.1121333400000001E-2</c:v>
                </c:pt>
                <c:pt idx="2257">
                  <c:v>2.11213336E-2</c:v>
                </c:pt>
                <c:pt idx="2258">
                  <c:v>2.1121333799999999E-2</c:v>
                </c:pt>
                <c:pt idx="2259">
                  <c:v>2.1121333999999999E-2</c:v>
                </c:pt>
                <c:pt idx="2260">
                  <c:v>2.1121334200000001E-2</c:v>
                </c:pt>
                <c:pt idx="2261">
                  <c:v>2.11213344E-2</c:v>
                </c:pt>
                <c:pt idx="2262">
                  <c:v>2.11213346E-2</c:v>
                </c:pt>
                <c:pt idx="2263">
                  <c:v>2.1121334799999999E-2</c:v>
                </c:pt>
                <c:pt idx="2264">
                  <c:v>2.1121335000000001E-2</c:v>
                </c:pt>
                <c:pt idx="2265">
                  <c:v>2.1121335200000001E-2</c:v>
                </c:pt>
                <c:pt idx="2266">
                  <c:v>2.11213354E-2</c:v>
                </c:pt>
                <c:pt idx="2267">
                  <c:v>2.1121335599999999E-2</c:v>
                </c:pt>
                <c:pt idx="2268">
                  <c:v>2.1121335799999998E-2</c:v>
                </c:pt>
                <c:pt idx="2269">
                  <c:v>2.1121336000000001E-2</c:v>
                </c:pt>
                <c:pt idx="2270">
                  <c:v>2.11213362E-2</c:v>
                </c:pt>
                <c:pt idx="2271">
                  <c:v>2.1121336399999999E-2</c:v>
                </c:pt>
                <c:pt idx="2272">
                  <c:v>2.1121336599999999E-2</c:v>
                </c:pt>
                <c:pt idx="2273">
                  <c:v>2.1121336800000001E-2</c:v>
                </c:pt>
                <c:pt idx="2274">
                  <c:v>2.1121337E-2</c:v>
                </c:pt>
                <c:pt idx="2275">
                  <c:v>2.11213372E-2</c:v>
                </c:pt>
                <c:pt idx="2276">
                  <c:v>2.1121337399999999E-2</c:v>
                </c:pt>
                <c:pt idx="2277">
                  <c:v>2.1121337600000002E-2</c:v>
                </c:pt>
                <c:pt idx="2278">
                  <c:v>2.1121337800000001E-2</c:v>
                </c:pt>
                <c:pt idx="2279">
                  <c:v>2.1121338E-2</c:v>
                </c:pt>
                <c:pt idx="2280">
                  <c:v>2.1121338199999999E-2</c:v>
                </c:pt>
                <c:pt idx="2281">
                  <c:v>2.1121338399999998E-2</c:v>
                </c:pt>
                <c:pt idx="2282">
                  <c:v>2.1121338600000001E-2</c:v>
                </c:pt>
                <c:pt idx="2283">
                  <c:v>2.11213388E-2</c:v>
                </c:pt>
                <c:pt idx="2284">
                  <c:v>2.1121338999999999E-2</c:v>
                </c:pt>
                <c:pt idx="2285">
                  <c:v>2.1121339199999999E-2</c:v>
                </c:pt>
                <c:pt idx="2286">
                  <c:v>2.1121339400000001E-2</c:v>
                </c:pt>
                <c:pt idx="2287">
                  <c:v>2.11213396E-2</c:v>
                </c:pt>
                <c:pt idx="2288">
                  <c:v>2.11213398E-2</c:v>
                </c:pt>
                <c:pt idx="2289">
                  <c:v>2.1121339999999999E-2</c:v>
                </c:pt>
                <c:pt idx="2290">
                  <c:v>2.1121340200000002E-2</c:v>
                </c:pt>
                <c:pt idx="2291">
                  <c:v>2.1121340400000001E-2</c:v>
                </c:pt>
                <c:pt idx="2292">
                  <c:v>2.11213406E-2</c:v>
                </c:pt>
                <c:pt idx="2293">
                  <c:v>2.1121340799999999E-2</c:v>
                </c:pt>
                <c:pt idx="2294">
                  <c:v>2.1121340999999998E-2</c:v>
                </c:pt>
                <c:pt idx="2295">
                  <c:v>2.1121341200000001E-2</c:v>
                </c:pt>
                <c:pt idx="2296">
                  <c:v>2.11213414E-2</c:v>
                </c:pt>
                <c:pt idx="2297">
                  <c:v>2.1121341599999999E-2</c:v>
                </c:pt>
                <c:pt idx="2298">
                  <c:v>2.1121341799999999E-2</c:v>
                </c:pt>
                <c:pt idx="2299">
                  <c:v>2.1121342000000001E-2</c:v>
                </c:pt>
                <c:pt idx="2300">
                  <c:v>2.11213422E-2</c:v>
                </c:pt>
                <c:pt idx="2301">
                  <c:v>2.11213424E-2</c:v>
                </c:pt>
                <c:pt idx="2302">
                  <c:v>2.1121342599999999E-2</c:v>
                </c:pt>
                <c:pt idx="2303">
                  <c:v>2.1121342800000002E-2</c:v>
                </c:pt>
                <c:pt idx="2304">
                  <c:v>2.1121343000000001E-2</c:v>
                </c:pt>
                <c:pt idx="2305">
                  <c:v>2.11213432E-2</c:v>
                </c:pt>
                <c:pt idx="2306">
                  <c:v>2.1121343399999999E-2</c:v>
                </c:pt>
                <c:pt idx="2307">
                  <c:v>2.1121343599999998E-2</c:v>
                </c:pt>
                <c:pt idx="2308">
                  <c:v>2.1121343800000001E-2</c:v>
                </c:pt>
                <c:pt idx="2309">
                  <c:v>2.1121344E-2</c:v>
                </c:pt>
                <c:pt idx="2310">
                  <c:v>2.1121344199999999E-2</c:v>
                </c:pt>
                <c:pt idx="2311">
                  <c:v>2.1121344399999999E-2</c:v>
                </c:pt>
                <c:pt idx="2312">
                  <c:v>2.1121344600000001E-2</c:v>
                </c:pt>
                <c:pt idx="2313">
                  <c:v>2.1121344800000001E-2</c:v>
                </c:pt>
                <c:pt idx="2314">
                  <c:v>2.1121345E-2</c:v>
                </c:pt>
                <c:pt idx="2315">
                  <c:v>2.1121345199999999E-2</c:v>
                </c:pt>
                <c:pt idx="2316">
                  <c:v>2.1121345400000002E-2</c:v>
                </c:pt>
                <c:pt idx="2317">
                  <c:v>2.1121345600000001E-2</c:v>
                </c:pt>
                <c:pt idx="2318">
                  <c:v>2.11213458E-2</c:v>
                </c:pt>
                <c:pt idx="2319">
                  <c:v>2.1121345999999999E-2</c:v>
                </c:pt>
                <c:pt idx="2320">
                  <c:v>2.1121346199999998E-2</c:v>
                </c:pt>
                <c:pt idx="2321">
                  <c:v>2.1121346400000001E-2</c:v>
                </c:pt>
                <c:pt idx="2322">
                  <c:v>2.11213466E-2</c:v>
                </c:pt>
                <c:pt idx="2323">
                  <c:v>2.1121346799999999E-2</c:v>
                </c:pt>
                <c:pt idx="2324">
                  <c:v>2.1121346999999999E-2</c:v>
                </c:pt>
                <c:pt idx="2325">
                  <c:v>2.1121347200000001E-2</c:v>
                </c:pt>
                <c:pt idx="2326">
                  <c:v>2.1121347400000001E-2</c:v>
                </c:pt>
                <c:pt idx="2327">
                  <c:v>2.11213476E-2</c:v>
                </c:pt>
                <c:pt idx="2328">
                  <c:v>2.1121347799999999E-2</c:v>
                </c:pt>
                <c:pt idx="2329">
                  <c:v>2.1121348000000002E-2</c:v>
                </c:pt>
                <c:pt idx="2330">
                  <c:v>2.1121348200000001E-2</c:v>
                </c:pt>
                <c:pt idx="2331">
                  <c:v>2.11213484E-2</c:v>
                </c:pt>
                <c:pt idx="2332">
                  <c:v>2.1121348599999999E-2</c:v>
                </c:pt>
                <c:pt idx="2333">
                  <c:v>2.1121348799999998E-2</c:v>
                </c:pt>
                <c:pt idx="2334">
                  <c:v>2.1121349000000001E-2</c:v>
                </c:pt>
                <c:pt idx="2335">
                  <c:v>2.11213492E-2</c:v>
                </c:pt>
                <c:pt idx="2336">
                  <c:v>2.1121349399999999E-2</c:v>
                </c:pt>
                <c:pt idx="2337">
                  <c:v>2.1121349599999999E-2</c:v>
                </c:pt>
                <c:pt idx="2338">
                  <c:v>2.1121349800000001E-2</c:v>
                </c:pt>
                <c:pt idx="2339">
                  <c:v>2.1121350000000001E-2</c:v>
                </c:pt>
                <c:pt idx="2340">
                  <c:v>2.11213502E-2</c:v>
                </c:pt>
                <c:pt idx="2341">
                  <c:v>2.1121350399999999E-2</c:v>
                </c:pt>
                <c:pt idx="2342">
                  <c:v>2.1121350600000002E-2</c:v>
                </c:pt>
                <c:pt idx="2343">
                  <c:v>2.1121350800000001E-2</c:v>
                </c:pt>
                <c:pt idx="2344">
                  <c:v>2.1121351E-2</c:v>
                </c:pt>
                <c:pt idx="2345">
                  <c:v>2.1121351199999999E-2</c:v>
                </c:pt>
                <c:pt idx="2346">
                  <c:v>2.1121351399999998E-2</c:v>
                </c:pt>
                <c:pt idx="2347">
                  <c:v>2.1121351600000001E-2</c:v>
                </c:pt>
                <c:pt idx="2348">
                  <c:v>2.11213518E-2</c:v>
                </c:pt>
                <c:pt idx="2349">
                  <c:v>2.1121351999999999E-2</c:v>
                </c:pt>
                <c:pt idx="2350">
                  <c:v>2.1121352199999999E-2</c:v>
                </c:pt>
                <c:pt idx="2351">
                  <c:v>2.1121352400000001E-2</c:v>
                </c:pt>
                <c:pt idx="2352">
                  <c:v>2.1121352600000001E-2</c:v>
                </c:pt>
                <c:pt idx="2353">
                  <c:v>2.11213528E-2</c:v>
                </c:pt>
                <c:pt idx="2354">
                  <c:v>2.1121352999999999E-2</c:v>
                </c:pt>
                <c:pt idx="2355">
                  <c:v>2.1121353200000002E-2</c:v>
                </c:pt>
                <c:pt idx="2356">
                  <c:v>2.1121353400000001E-2</c:v>
                </c:pt>
                <c:pt idx="2357">
                  <c:v>2.11213536E-2</c:v>
                </c:pt>
                <c:pt idx="2358">
                  <c:v>2.1121353799999999E-2</c:v>
                </c:pt>
                <c:pt idx="2359">
                  <c:v>2.1121353999999998E-2</c:v>
                </c:pt>
                <c:pt idx="2360">
                  <c:v>2.1121354200000001E-2</c:v>
                </c:pt>
                <c:pt idx="2361">
                  <c:v>2.11213544E-2</c:v>
                </c:pt>
                <c:pt idx="2362">
                  <c:v>2.11213546E-2</c:v>
                </c:pt>
                <c:pt idx="2363">
                  <c:v>2.1121354799999999E-2</c:v>
                </c:pt>
                <c:pt idx="2364">
                  <c:v>2.1121355000000001E-2</c:v>
                </c:pt>
                <c:pt idx="2365">
                  <c:v>2.1121355200000001E-2</c:v>
                </c:pt>
                <c:pt idx="2366">
                  <c:v>2.11213554E-2</c:v>
                </c:pt>
                <c:pt idx="2367">
                  <c:v>2.1121355599999999E-2</c:v>
                </c:pt>
                <c:pt idx="2368">
                  <c:v>2.1121355800000002E-2</c:v>
                </c:pt>
                <c:pt idx="2369">
                  <c:v>2.1121356000000001E-2</c:v>
                </c:pt>
                <c:pt idx="2370">
                  <c:v>2.11213562E-2</c:v>
                </c:pt>
                <c:pt idx="2371">
                  <c:v>2.1121356399999999E-2</c:v>
                </c:pt>
                <c:pt idx="2372">
                  <c:v>2.1121356599999998E-2</c:v>
                </c:pt>
                <c:pt idx="2373">
                  <c:v>2.1121356800000001E-2</c:v>
                </c:pt>
                <c:pt idx="2374">
                  <c:v>2.1121357E-2</c:v>
                </c:pt>
                <c:pt idx="2375">
                  <c:v>2.11213572E-2</c:v>
                </c:pt>
                <c:pt idx="2376">
                  <c:v>2.1121357399999999E-2</c:v>
                </c:pt>
                <c:pt idx="2377">
                  <c:v>2.1121357600000001E-2</c:v>
                </c:pt>
                <c:pt idx="2378">
                  <c:v>2.1121357800000001E-2</c:v>
                </c:pt>
                <c:pt idx="2379">
                  <c:v>2.1121358E-2</c:v>
                </c:pt>
                <c:pt idx="2380">
                  <c:v>2.1121358199999999E-2</c:v>
                </c:pt>
                <c:pt idx="2381">
                  <c:v>2.1121358400000002E-2</c:v>
                </c:pt>
                <c:pt idx="2382">
                  <c:v>2.1121358600000001E-2</c:v>
                </c:pt>
                <c:pt idx="2383">
                  <c:v>2.11213588E-2</c:v>
                </c:pt>
                <c:pt idx="2384">
                  <c:v>2.1121358999999999E-2</c:v>
                </c:pt>
                <c:pt idx="2385">
                  <c:v>2.1121359199999998E-2</c:v>
                </c:pt>
                <c:pt idx="2386">
                  <c:v>2.1121359400000001E-2</c:v>
                </c:pt>
                <c:pt idx="2387">
                  <c:v>2.11213596E-2</c:v>
                </c:pt>
                <c:pt idx="2388">
                  <c:v>2.11213598E-2</c:v>
                </c:pt>
                <c:pt idx="2389">
                  <c:v>2.1121359999999999E-2</c:v>
                </c:pt>
                <c:pt idx="2390">
                  <c:v>2.1121360200000001E-2</c:v>
                </c:pt>
                <c:pt idx="2391">
                  <c:v>2.1121360400000001E-2</c:v>
                </c:pt>
                <c:pt idx="2392">
                  <c:v>2.11213606E-2</c:v>
                </c:pt>
                <c:pt idx="2393">
                  <c:v>2.1121360799999999E-2</c:v>
                </c:pt>
                <c:pt idx="2394">
                  <c:v>2.1121361000000002E-2</c:v>
                </c:pt>
                <c:pt idx="2395">
                  <c:v>2.1121361200000001E-2</c:v>
                </c:pt>
                <c:pt idx="2396">
                  <c:v>2.11213614E-2</c:v>
                </c:pt>
                <c:pt idx="2397">
                  <c:v>2.1121361599999999E-2</c:v>
                </c:pt>
                <c:pt idx="2398">
                  <c:v>2.1121361799999998E-2</c:v>
                </c:pt>
                <c:pt idx="2399">
                  <c:v>2.1121362000000001E-2</c:v>
                </c:pt>
                <c:pt idx="2400">
                  <c:v>2.11213622E-2</c:v>
                </c:pt>
                <c:pt idx="2401">
                  <c:v>2.11213624E-2</c:v>
                </c:pt>
                <c:pt idx="2402">
                  <c:v>2.1121362599999999E-2</c:v>
                </c:pt>
                <c:pt idx="2403">
                  <c:v>2.1121362800000001E-2</c:v>
                </c:pt>
                <c:pt idx="2404">
                  <c:v>2.1121363000000001E-2</c:v>
                </c:pt>
                <c:pt idx="2405">
                  <c:v>2.11213632E-2</c:v>
                </c:pt>
                <c:pt idx="2406">
                  <c:v>2.1121363399999999E-2</c:v>
                </c:pt>
                <c:pt idx="2407">
                  <c:v>2.1121363600000002E-2</c:v>
                </c:pt>
                <c:pt idx="2408">
                  <c:v>2.1121363800000001E-2</c:v>
                </c:pt>
                <c:pt idx="2409">
                  <c:v>2.1121364E-2</c:v>
                </c:pt>
                <c:pt idx="2410">
                  <c:v>2.1121364199999999E-2</c:v>
                </c:pt>
                <c:pt idx="2411">
                  <c:v>2.1121364399999999E-2</c:v>
                </c:pt>
                <c:pt idx="2412">
                  <c:v>2.1121364600000001E-2</c:v>
                </c:pt>
                <c:pt idx="2413">
                  <c:v>2.11213648E-2</c:v>
                </c:pt>
                <c:pt idx="2414">
                  <c:v>2.1121365E-2</c:v>
                </c:pt>
                <c:pt idx="2415">
                  <c:v>2.1121365199999999E-2</c:v>
                </c:pt>
                <c:pt idx="2416">
                  <c:v>2.1121365400000001E-2</c:v>
                </c:pt>
                <c:pt idx="2417">
                  <c:v>2.1121365600000001E-2</c:v>
                </c:pt>
                <c:pt idx="2418">
                  <c:v>2.11213658E-2</c:v>
                </c:pt>
                <c:pt idx="2419">
                  <c:v>2.1121365999999999E-2</c:v>
                </c:pt>
                <c:pt idx="2420">
                  <c:v>2.1121366200000002E-2</c:v>
                </c:pt>
                <c:pt idx="2421">
                  <c:v>2.1121366400000001E-2</c:v>
                </c:pt>
                <c:pt idx="2422">
                  <c:v>2.11213666E-2</c:v>
                </c:pt>
                <c:pt idx="2423">
                  <c:v>2.1121366799999999E-2</c:v>
                </c:pt>
                <c:pt idx="2424">
                  <c:v>2.1121366999999999E-2</c:v>
                </c:pt>
                <c:pt idx="2425">
                  <c:v>2.1121367200000001E-2</c:v>
                </c:pt>
                <c:pt idx="2426">
                  <c:v>2.11213674E-2</c:v>
                </c:pt>
                <c:pt idx="2427">
                  <c:v>2.11213676E-2</c:v>
                </c:pt>
                <c:pt idx="2428">
                  <c:v>2.1121367799999999E-2</c:v>
                </c:pt>
                <c:pt idx="2429">
                  <c:v>2.1121368000000001E-2</c:v>
                </c:pt>
                <c:pt idx="2430">
                  <c:v>2.1121368200000001E-2</c:v>
                </c:pt>
                <c:pt idx="2431">
                  <c:v>2.11213684E-2</c:v>
                </c:pt>
                <c:pt idx="2432">
                  <c:v>2.1121368599999999E-2</c:v>
                </c:pt>
                <c:pt idx="2433">
                  <c:v>2.1121368799999998E-2</c:v>
                </c:pt>
                <c:pt idx="2434">
                  <c:v>2.1121369000000001E-2</c:v>
                </c:pt>
                <c:pt idx="2435">
                  <c:v>2.11213692E-2</c:v>
                </c:pt>
                <c:pt idx="2436">
                  <c:v>2.1121369399999999E-2</c:v>
                </c:pt>
                <c:pt idx="2437">
                  <c:v>2.1121369599999999E-2</c:v>
                </c:pt>
                <c:pt idx="2438">
                  <c:v>2.1121369800000001E-2</c:v>
                </c:pt>
                <c:pt idx="2439">
                  <c:v>2.112137E-2</c:v>
                </c:pt>
                <c:pt idx="2440">
                  <c:v>2.11213702E-2</c:v>
                </c:pt>
                <c:pt idx="2441">
                  <c:v>2.1121370399999999E-2</c:v>
                </c:pt>
                <c:pt idx="2442">
                  <c:v>2.1121370600000001E-2</c:v>
                </c:pt>
                <c:pt idx="2443">
                  <c:v>2.1121370800000001E-2</c:v>
                </c:pt>
                <c:pt idx="2444">
                  <c:v>2.1121371E-2</c:v>
                </c:pt>
                <c:pt idx="2445">
                  <c:v>2.1121371199999999E-2</c:v>
                </c:pt>
                <c:pt idx="2446">
                  <c:v>2.1121371399999998E-2</c:v>
                </c:pt>
                <c:pt idx="2447">
                  <c:v>2.1121371600000001E-2</c:v>
                </c:pt>
                <c:pt idx="2448">
                  <c:v>2.11213718E-2</c:v>
                </c:pt>
                <c:pt idx="2449">
                  <c:v>2.1121371999999999E-2</c:v>
                </c:pt>
                <c:pt idx="2450">
                  <c:v>2.1121372199999999E-2</c:v>
                </c:pt>
                <c:pt idx="2451">
                  <c:v>2.1121372400000001E-2</c:v>
                </c:pt>
                <c:pt idx="2452">
                  <c:v>2.11213726E-2</c:v>
                </c:pt>
                <c:pt idx="2453">
                  <c:v>2.11213728E-2</c:v>
                </c:pt>
                <c:pt idx="2454">
                  <c:v>2.1121372999999999E-2</c:v>
                </c:pt>
                <c:pt idx="2455">
                  <c:v>2.1121373200000002E-2</c:v>
                </c:pt>
                <c:pt idx="2456">
                  <c:v>2.1121373400000001E-2</c:v>
                </c:pt>
                <c:pt idx="2457">
                  <c:v>2.11213736E-2</c:v>
                </c:pt>
                <c:pt idx="2458">
                  <c:v>2.1121373799999999E-2</c:v>
                </c:pt>
                <c:pt idx="2459">
                  <c:v>2.1121373999999998E-2</c:v>
                </c:pt>
                <c:pt idx="2460">
                  <c:v>2.1121374200000001E-2</c:v>
                </c:pt>
                <c:pt idx="2461">
                  <c:v>2.11213744E-2</c:v>
                </c:pt>
                <c:pt idx="2462">
                  <c:v>2.1121374599999999E-2</c:v>
                </c:pt>
                <c:pt idx="2463">
                  <c:v>2.1121374799999999E-2</c:v>
                </c:pt>
                <c:pt idx="2464">
                  <c:v>2.1121375000000001E-2</c:v>
                </c:pt>
                <c:pt idx="2465">
                  <c:v>2.11213752E-2</c:v>
                </c:pt>
                <c:pt idx="2466">
                  <c:v>2.11213754E-2</c:v>
                </c:pt>
                <c:pt idx="2467">
                  <c:v>2.1121375599999999E-2</c:v>
                </c:pt>
                <c:pt idx="2468">
                  <c:v>2.1121375800000002E-2</c:v>
                </c:pt>
                <c:pt idx="2469">
                  <c:v>2.1121376000000001E-2</c:v>
                </c:pt>
                <c:pt idx="2470">
                  <c:v>2.11213762E-2</c:v>
                </c:pt>
                <c:pt idx="2471">
                  <c:v>2.1121376399999999E-2</c:v>
                </c:pt>
                <c:pt idx="2472">
                  <c:v>2.1121376599999998E-2</c:v>
                </c:pt>
                <c:pt idx="2473">
                  <c:v>2.1121376800000001E-2</c:v>
                </c:pt>
                <c:pt idx="2474">
                  <c:v>2.1121377E-2</c:v>
                </c:pt>
                <c:pt idx="2475">
                  <c:v>2.1121377199999999E-2</c:v>
                </c:pt>
                <c:pt idx="2476">
                  <c:v>2.1121377399999999E-2</c:v>
                </c:pt>
                <c:pt idx="2477">
                  <c:v>2.1121377600000001E-2</c:v>
                </c:pt>
                <c:pt idx="2478">
                  <c:v>2.11213778E-2</c:v>
                </c:pt>
                <c:pt idx="2479">
                  <c:v>2.1121378E-2</c:v>
                </c:pt>
                <c:pt idx="2480">
                  <c:v>2.1121378199999999E-2</c:v>
                </c:pt>
                <c:pt idx="2481">
                  <c:v>2.1121378400000002E-2</c:v>
                </c:pt>
                <c:pt idx="2482">
                  <c:v>2.1121378600000001E-2</c:v>
                </c:pt>
                <c:pt idx="2483">
                  <c:v>2.11213788E-2</c:v>
                </c:pt>
                <c:pt idx="2484">
                  <c:v>2.1121378999999999E-2</c:v>
                </c:pt>
                <c:pt idx="2485">
                  <c:v>2.1121379199999998E-2</c:v>
                </c:pt>
                <c:pt idx="2486">
                  <c:v>2.1121379400000001E-2</c:v>
                </c:pt>
                <c:pt idx="2487">
                  <c:v>2.11213796E-2</c:v>
                </c:pt>
                <c:pt idx="2488">
                  <c:v>2.1121379799999999E-2</c:v>
                </c:pt>
                <c:pt idx="2489">
                  <c:v>2.1121379999999999E-2</c:v>
                </c:pt>
                <c:pt idx="2490">
                  <c:v>2.1121380200000001E-2</c:v>
                </c:pt>
                <c:pt idx="2491">
                  <c:v>2.11213804E-2</c:v>
                </c:pt>
                <c:pt idx="2492">
                  <c:v>2.11213806E-2</c:v>
                </c:pt>
                <c:pt idx="2493">
                  <c:v>2.1121380799999999E-2</c:v>
                </c:pt>
                <c:pt idx="2494">
                  <c:v>2.1121381000000002E-2</c:v>
                </c:pt>
                <c:pt idx="2495">
                  <c:v>2.1121381200000001E-2</c:v>
                </c:pt>
                <c:pt idx="2496">
                  <c:v>2.11213814E-2</c:v>
                </c:pt>
                <c:pt idx="2497">
                  <c:v>2.1121381599999999E-2</c:v>
                </c:pt>
                <c:pt idx="2498">
                  <c:v>2.1121381799999998E-2</c:v>
                </c:pt>
                <c:pt idx="2499">
                  <c:v>2.1121382000000001E-2</c:v>
                </c:pt>
                <c:pt idx="2500">
                  <c:v>2.11213822E-2</c:v>
                </c:pt>
                <c:pt idx="2501">
                  <c:v>2.1121382399999999E-2</c:v>
                </c:pt>
                <c:pt idx="2502">
                  <c:v>2.1121382599999999E-2</c:v>
                </c:pt>
                <c:pt idx="2503">
                  <c:v>2.1121382800000001E-2</c:v>
                </c:pt>
                <c:pt idx="2504">
                  <c:v>2.1121383000000001E-2</c:v>
                </c:pt>
                <c:pt idx="2505">
                  <c:v>2.11213832E-2</c:v>
                </c:pt>
                <c:pt idx="2506">
                  <c:v>2.1121383399999999E-2</c:v>
                </c:pt>
                <c:pt idx="2507">
                  <c:v>2.1121383600000002E-2</c:v>
                </c:pt>
                <c:pt idx="2508">
                  <c:v>2.1121383800000001E-2</c:v>
                </c:pt>
                <c:pt idx="2509">
                  <c:v>2.1121384E-2</c:v>
                </c:pt>
                <c:pt idx="2510">
                  <c:v>2.1121384199999999E-2</c:v>
                </c:pt>
                <c:pt idx="2511">
                  <c:v>2.1121384399999998E-2</c:v>
                </c:pt>
                <c:pt idx="2512">
                  <c:v>2.1121384600000001E-2</c:v>
                </c:pt>
                <c:pt idx="2513">
                  <c:v>2.11213848E-2</c:v>
                </c:pt>
                <c:pt idx="2514">
                  <c:v>2.1121384999999999E-2</c:v>
                </c:pt>
                <c:pt idx="2515">
                  <c:v>2.1121385199999999E-2</c:v>
                </c:pt>
                <c:pt idx="2516">
                  <c:v>2.1121385400000001E-2</c:v>
                </c:pt>
                <c:pt idx="2517">
                  <c:v>2.1121385600000001E-2</c:v>
                </c:pt>
                <c:pt idx="2518">
                  <c:v>2.11213858E-2</c:v>
                </c:pt>
                <c:pt idx="2519">
                  <c:v>2.1121385999999999E-2</c:v>
                </c:pt>
                <c:pt idx="2520">
                  <c:v>2.1121386200000002E-2</c:v>
                </c:pt>
                <c:pt idx="2521">
                  <c:v>2.1121386400000001E-2</c:v>
                </c:pt>
                <c:pt idx="2522">
                  <c:v>2.11213866E-2</c:v>
                </c:pt>
                <c:pt idx="2523">
                  <c:v>2.1121386799999999E-2</c:v>
                </c:pt>
                <c:pt idx="2524">
                  <c:v>2.1121386999999998E-2</c:v>
                </c:pt>
                <c:pt idx="2525">
                  <c:v>2.1121387200000001E-2</c:v>
                </c:pt>
                <c:pt idx="2526">
                  <c:v>2.11213874E-2</c:v>
                </c:pt>
                <c:pt idx="2527">
                  <c:v>2.1121387599999999E-2</c:v>
                </c:pt>
                <c:pt idx="2528">
                  <c:v>2.1121387799999999E-2</c:v>
                </c:pt>
                <c:pt idx="2529">
                  <c:v>2.1121388000000001E-2</c:v>
                </c:pt>
                <c:pt idx="2530">
                  <c:v>2.1121388200000001E-2</c:v>
                </c:pt>
                <c:pt idx="2531">
                  <c:v>2.11213884E-2</c:v>
                </c:pt>
                <c:pt idx="2532">
                  <c:v>2.1121388599999999E-2</c:v>
                </c:pt>
                <c:pt idx="2533">
                  <c:v>2.1121388800000002E-2</c:v>
                </c:pt>
                <c:pt idx="2534">
                  <c:v>2.1121389000000001E-2</c:v>
                </c:pt>
                <c:pt idx="2535">
                  <c:v>2.11213892E-2</c:v>
                </c:pt>
                <c:pt idx="2536">
                  <c:v>2.1121389399999999E-2</c:v>
                </c:pt>
                <c:pt idx="2537">
                  <c:v>2.1121389599999998E-2</c:v>
                </c:pt>
                <c:pt idx="2538">
                  <c:v>2.1121389800000001E-2</c:v>
                </c:pt>
                <c:pt idx="2539">
                  <c:v>2.112139E-2</c:v>
                </c:pt>
                <c:pt idx="2540">
                  <c:v>2.11213902E-2</c:v>
                </c:pt>
                <c:pt idx="2541">
                  <c:v>2.1121390399999999E-2</c:v>
                </c:pt>
                <c:pt idx="2542">
                  <c:v>2.1121390600000001E-2</c:v>
                </c:pt>
                <c:pt idx="2543">
                  <c:v>2.1121390800000001E-2</c:v>
                </c:pt>
                <c:pt idx="2544">
                  <c:v>2.1121391E-2</c:v>
                </c:pt>
                <c:pt idx="2545">
                  <c:v>2.1121391199999999E-2</c:v>
                </c:pt>
                <c:pt idx="2546">
                  <c:v>2.1121391400000002E-2</c:v>
                </c:pt>
                <c:pt idx="2547">
                  <c:v>2.1121391600000001E-2</c:v>
                </c:pt>
                <c:pt idx="2548">
                  <c:v>2.11213918E-2</c:v>
                </c:pt>
                <c:pt idx="2549">
                  <c:v>2.1121391999999999E-2</c:v>
                </c:pt>
                <c:pt idx="2550">
                  <c:v>2.1121392199999998E-2</c:v>
                </c:pt>
                <c:pt idx="2551">
                  <c:v>2.1121392400000001E-2</c:v>
                </c:pt>
                <c:pt idx="2552">
                  <c:v>2.11213926E-2</c:v>
                </c:pt>
                <c:pt idx="2553">
                  <c:v>2.11213928E-2</c:v>
                </c:pt>
                <c:pt idx="2554">
                  <c:v>2.1121392999999999E-2</c:v>
                </c:pt>
                <c:pt idx="2555">
                  <c:v>2.1121393200000001E-2</c:v>
                </c:pt>
                <c:pt idx="2556">
                  <c:v>2.1121393400000001E-2</c:v>
                </c:pt>
                <c:pt idx="2557">
                  <c:v>2.11213936E-2</c:v>
                </c:pt>
                <c:pt idx="2558">
                  <c:v>2.1121393799999999E-2</c:v>
                </c:pt>
                <c:pt idx="2559">
                  <c:v>2.1121394000000002E-2</c:v>
                </c:pt>
                <c:pt idx="2560">
                  <c:v>2.1121394200000001E-2</c:v>
                </c:pt>
                <c:pt idx="2561">
                  <c:v>2.11213944E-2</c:v>
                </c:pt>
                <c:pt idx="2562">
                  <c:v>2.1121394599999999E-2</c:v>
                </c:pt>
                <c:pt idx="2563">
                  <c:v>2.1121394799999998E-2</c:v>
                </c:pt>
                <c:pt idx="2564">
                  <c:v>2.1121395000000001E-2</c:v>
                </c:pt>
                <c:pt idx="2565">
                  <c:v>2.11213952E-2</c:v>
                </c:pt>
                <c:pt idx="2566">
                  <c:v>2.11213954E-2</c:v>
                </c:pt>
                <c:pt idx="2567">
                  <c:v>2.1121395599999999E-2</c:v>
                </c:pt>
                <c:pt idx="2568">
                  <c:v>2.1121395800000001E-2</c:v>
                </c:pt>
                <c:pt idx="2569">
                  <c:v>2.1121396000000001E-2</c:v>
                </c:pt>
                <c:pt idx="2570">
                  <c:v>2.11213962E-2</c:v>
                </c:pt>
                <c:pt idx="2571">
                  <c:v>2.1121396399999999E-2</c:v>
                </c:pt>
                <c:pt idx="2572">
                  <c:v>2.1121396600000002E-2</c:v>
                </c:pt>
                <c:pt idx="2573">
                  <c:v>2.1121396800000001E-2</c:v>
                </c:pt>
                <c:pt idx="2574">
                  <c:v>2.1121397E-2</c:v>
                </c:pt>
                <c:pt idx="2575">
                  <c:v>2.1121397199999999E-2</c:v>
                </c:pt>
                <c:pt idx="2576">
                  <c:v>2.1121397399999998E-2</c:v>
                </c:pt>
                <c:pt idx="2577">
                  <c:v>2.1121397600000001E-2</c:v>
                </c:pt>
                <c:pt idx="2578">
                  <c:v>2.11213978E-2</c:v>
                </c:pt>
                <c:pt idx="2579">
                  <c:v>2.1121398E-2</c:v>
                </c:pt>
                <c:pt idx="2580">
                  <c:v>2.1121398199999999E-2</c:v>
                </c:pt>
                <c:pt idx="2581">
                  <c:v>2.1121398400000001E-2</c:v>
                </c:pt>
                <c:pt idx="2582">
                  <c:v>2.1121398600000001E-2</c:v>
                </c:pt>
                <c:pt idx="2583">
                  <c:v>2.11213988E-2</c:v>
                </c:pt>
                <c:pt idx="2584">
                  <c:v>2.1121398999999999E-2</c:v>
                </c:pt>
                <c:pt idx="2585">
                  <c:v>2.1121399200000002E-2</c:v>
                </c:pt>
                <c:pt idx="2586">
                  <c:v>2.1121399400000001E-2</c:v>
                </c:pt>
                <c:pt idx="2587">
                  <c:v>2.11213996E-2</c:v>
                </c:pt>
                <c:pt idx="2588">
                  <c:v>2.1121399799999999E-2</c:v>
                </c:pt>
                <c:pt idx="2589">
                  <c:v>2.1121399999999999E-2</c:v>
                </c:pt>
                <c:pt idx="2590">
                  <c:v>2.1121400200000001E-2</c:v>
                </c:pt>
                <c:pt idx="2591">
                  <c:v>2.11214004E-2</c:v>
                </c:pt>
                <c:pt idx="2592">
                  <c:v>2.11214006E-2</c:v>
                </c:pt>
                <c:pt idx="2593">
                  <c:v>2.1121400799999999E-2</c:v>
                </c:pt>
                <c:pt idx="2594">
                  <c:v>2.1121401000000001E-2</c:v>
                </c:pt>
                <c:pt idx="2595">
                  <c:v>2.1121401200000001E-2</c:v>
                </c:pt>
                <c:pt idx="2596">
                  <c:v>2.11214014E-2</c:v>
                </c:pt>
                <c:pt idx="2597">
                  <c:v>2.1121401599999999E-2</c:v>
                </c:pt>
                <c:pt idx="2598">
                  <c:v>2.1121401800000002E-2</c:v>
                </c:pt>
                <c:pt idx="2599">
                  <c:v>2.1121402000000001E-2</c:v>
                </c:pt>
                <c:pt idx="2600">
                  <c:v>2.11214022E-2</c:v>
                </c:pt>
                <c:pt idx="2601">
                  <c:v>2.1121402399999999E-2</c:v>
                </c:pt>
                <c:pt idx="2602">
                  <c:v>2.1121402599999999E-2</c:v>
                </c:pt>
                <c:pt idx="2603">
                  <c:v>2.1121402800000001E-2</c:v>
                </c:pt>
                <c:pt idx="2604">
                  <c:v>2.1121403E-2</c:v>
                </c:pt>
                <c:pt idx="2605">
                  <c:v>2.11214032E-2</c:v>
                </c:pt>
                <c:pt idx="2606">
                  <c:v>2.1121403399999999E-2</c:v>
                </c:pt>
                <c:pt idx="2607">
                  <c:v>2.1121403600000001E-2</c:v>
                </c:pt>
                <c:pt idx="2608">
                  <c:v>2.1121403800000001E-2</c:v>
                </c:pt>
                <c:pt idx="2609">
                  <c:v>2.1121404E-2</c:v>
                </c:pt>
                <c:pt idx="2610">
                  <c:v>2.1121404199999999E-2</c:v>
                </c:pt>
                <c:pt idx="2611">
                  <c:v>2.1121404399999998E-2</c:v>
                </c:pt>
                <c:pt idx="2612">
                  <c:v>2.1121404600000001E-2</c:v>
                </c:pt>
                <c:pt idx="2613">
                  <c:v>2.11214048E-2</c:v>
                </c:pt>
                <c:pt idx="2614">
                  <c:v>2.1121404999999999E-2</c:v>
                </c:pt>
                <c:pt idx="2615">
                  <c:v>2.1121405199999999E-2</c:v>
                </c:pt>
                <c:pt idx="2616">
                  <c:v>2.1121405400000001E-2</c:v>
                </c:pt>
                <c:pt idx="2617">
                  <c:v>2.11214056E-2</c:v>
                </c:pt>
                <c:pt idx="2618">
                  <c:v>2.11214058E-2</c:v>
                </c:pt>
                <c:pt idx="2619">
                  <c:v>2.1121405999999999E-2</c:v>
                </c:pt>
                <c:pt idx="2620">
                  <c:v>2.1121406200000001E-2</c:v>
                </c:pt>
                <c:pt idx="2621">
                  <c:v>2.1121406400000001E-2</c:v>
                </c:pt>
                <c:pt idx="2622">
                  <c:v>2.11214066E-2</c:v>
                </c:pt>
                <c:pt idx="2623">
                  <c:v>2.1121406799999999E-2</c:v>
                </c:pt>
                <c:pt idx="2624">
                  <c:v>2.1121406999999998E-2</c:v>
                </c:pt>
                <c:pt idx="2625">
                  <c:v>2.1121407200000001E-2</c:v>
                </c:pt>
                <c:pt idx="2626">
                  <c:v>2.11214074E-2</c:v>
                </c:pt>
                <c:pt idx="2627">
                  <c:v>2.1121407599999999E-2</c:v>
                </c:pt>
                <c:pt idx="2628">
                  <c:v>2.1121407799999999E-2</c:v>
                </c:pt>
                <c:pt idx="2629">
                  <c:v>2.1121408000000001E-2</c:v>
                </c:pt>
                <c:pt idx="2630">
                  <c:v>2.11214082E-2</c:v>
                </c:pt>
                <c:pt idx="2631">
                  <c:v>2.11214084E-2</c:v>
                </c:pt>
                <c:pt idx="2632">
                  <c:v>2.1121408599999999E-2</c:v>
                </c:pt>
                <c:pt idx="2633">
                  <c:v>2.1121408800000002E-2</c:v>
                </c:pt>
                <c:pt idx="2634">
                  <c:v>2.1121409000000001E-2</c:v>
                </c:pt>
                <c:pt idx="2635">
                  <c:v>2.11214092E-2</c:v>
                </c:pt>
                <c:pt idx="2636">
                  <c:v>2.1121409399999999E-2</c:v>
                </c:pt>
                <c:pt idx="2637">
                  <c:v>2.1121409599999998E-2</c:v>
                </c:pt>
                <c:pt idx="2638">
                  <c:v>2.1121409800000001E-2</c:v>
                </c:pt>
                <c:pt idx="2639">
                  <c:v>2.112141E-2</c:v>
                </c:pt>
                <c:pt idx="2640">
                  <c:v>2.1121410199999999E-2</c:v>
                </c:pt>
                <c:pt idx="2641">
                  <c:v>2.1121410399999999E-2</c:v>
                </c:pt>
                <c:pt idx="2642">
                  <c:v>2.1121410600000001E-2</c:v>
                </c:pt>
                <c:pt idx="2643">
                  <c:v>2.11214108E-2</c:v>
                </c:pt>
                <c:pt idx="2644">
                  <c:v>2.1121411E-2</c:v>
                </c:pt>
                <c:pt idx="2645">
                  <c:v>2.1121411199999999E-2</c:v>
                </c:pt>
                <c:pt idx="2646">
                  <c:v>2.1121411400000002E-2</c:v>
                </c:pt>
                <c:pt idx="2647">
                  <c:v>2.1121411600000001E-2</c:v>
                </c:pt>
                <c:pt idx="2648">
                  <c:v>2.11214118E-2</c:v>
                </c:pt>
                <c:pt idx="2649">
                  <c:v>2.1121411999999999E-2</c:v>
                </c:pt>
                <c:pt idx="2650">
                  <c:v>2.1121412199999998E-2</c:v>
                </c:pt>
                <c:pt idx="2651">
                  <c:v>2.1121412400000001E-2</c:v>
                </c:pt>
                <c:pt idx="2652">
                  <c:v>2.11214126E-2</c:v>
                </c:pt>
                <c:pt idx="2653">
                  <c:v>2.1121412799999999E-2</c:v>
                </c:pt>
                <c:pt idx="2654">
                  <c:v>2.1121412999999999E-2</c:v>
                </c:pt>
                <c:pt idx="2655">
                  <c:v>2.1121413200000001E-2</c:v>
                </c:pt>
                <c:pt idx="2656">
                  <c:v>2.11214134E-2</c:v>
                </c:pt>
                <c:pt idx="2657">
                  <c:v>2.11214136E-2</c:v>
                </c:pt>
                <c:pt idx="2658">
                  <c:v>2.1121413799999999E-2</c:v>
                </c:pt>
                <c:pt idx="2659">
                  <c:v>2.1121414000000002E-2</c:v>
                </c:pt>
                <c:pt idx="2660">
                  <c:v>2.1121414200000001E-2</c:v>
                </c:pt>
                <c:pt idx="2661">
                  <c:v>2.11214144E-2</c:v>
                </c:pt>
                <c:pt idx="2662">
                  <c:v>2.1121414599999999E-2</c:v>
                </c:pt>
                <c:pt idx="2663">
                  <c:v>2.1121414799999998E-2</c:v>
                </c:pt>
                <c:pt idx="2664">
                  <c:v>2.1121415000000001E-2</c:v>
                </c:pt>
                <c:pt idx="2665">
                  <c:v>2.11214152E-2</c:v>
                </c:pt>
                <c:pt idx="2666">
                  <c:v>2.1121415399999999E-2</c:v>
                </c:pt>
                <c:pt idx="2667">
                  <c:v>2.1121415599999999E-2</c:v>
                </c:pt>
                <c:pt idx="2668">
                  <c:v>2.1121415800000001E-2</c:v>
                </c:pt>
                <c:pt idx="2669">
                  <c:v>2.1121416E-2</c:v>
                </c:pt>
                <c:pt idx="2670">
                  <c:v>2.11214162E-2</c:v>
                </c:pt>
                <c:pt idx="2671">
                  <c:v>2.1121416399999999E-2</c:v>
                </c:pt>
                <c:pt idx="2672">
                  <c:v>2.1121416600000002E-2</c:v>
                </c:pt>
                <c:pt idx="2673">
                  <c:v>2.1121416800000001E-2</c:v>
                </c:pt>
                <c:pt idx="2674">
                  <c:v>2.1121417E-2</c:v>
                </c:pt>
                <c:pt idx="2675">
                  <c:v>2.1121417199999999E-2</c:v>
                </c:pt>
                <c:pt idx="2676">
                  <c:v>2.1121417399999998E-2</c:v>
                </c:pt>
                <c:pt idx="2677">
                  <c:v>2.1121417600000001E-2</c:v>
                </c:pt>
                <c:pt idx="2678">
                  <c:v>2.11214178E-2</c:v>
                </c:pt>
                <c:pt idx="2679">
                  <c:v>2.1121417999999999E-2</c:v>
                </c:pt>
                <c:pt idx="2680">
                  <c:v>2.1121418199999999E-2</c:v>
                </c:pt>
                <c:pt idx="2681">
                  <c:v>2.1121418400000001E-2</c:v>
                </c:pt>
                <c:pt idx="2682">
                  <c:v>2.1121418600000001E-2</c:v>
                </c:pt>
                <c:pt idx="2683">
                  <c:v>2.11214188E-2</c:v>
                </c:pt>
                <c:pt idx="2684">
                  <c:v>2.1121418999999999E-2</c:v>
                </c:pt>
                <c:pt idx="2685">
                  <c:v>2.1121419200000002E-2</c:v>
                </c:pt>
                <c:pt idx="2686">
                  <c:v>2.1121419400000001E-2</c:v>
                </c:pt>
                <c:pt idx="2687">
                  <c:v>2.11214196E-2</c:v>
                </c:pt>
                <c:pt idx="2688">
                  <c:v>2.1121419799999999E-2</c:v>
                </c:pt>
                <c:pt idx="2689">
                  <c:v>2.1121419999999998E-2</c:v>
                </c:pt>
                <c:pt idx="2690">
                  <c:v>2.1121420200000001E-2</c:v>
                </c:pt>
                <c:pt idx="2691">
                  <c:v>2.11214204E-2</c:v>
                </c:pt>
                <c:pt idx="2692">
                  <c:v>2.1121420599999999E-2</c:v>
                </c:pt>
                <c:pt idx="2693">
                  <c:v>2.1121420799999999E-2</c:v>
                </c:pt>
                <c:pt idx="2694">
                  <c:v>2.1121421000000001E-2</c:v>
                </c:pt>
                <c:pt idx="2695">
                  <c:v>2.1121421200000001E-2</c:v>
                </c:pt>
                <c:pt idx="2696">
                  <c:v>2.11214214E-2</c:v>
                </c:pt>
                <c:pt idx="2697">
                  <c:v>2.1121421599999999E-2</c:v>
                </c:pt>
                <c:pt idx="2698">
                  <c:v>2.1121421800000002E-2</c:v>
                </c:pt>
                <c:pt idx="2699">
                  <c:v>2.1121422000000001E-2</c:v>
                </c:pt>
                <c:pt idx="2700">
                  <c:v>2.11214222E-2</c:v>
                </c:pt>
                <c:pt idx="2701">
                  <c:v>2.1121422399999999E-2</c:v>
                </c:pt>
                <c:pt idx="2702">
                  <c:v>2.1121422599999998E-2</c:v>
                </c:pt>
                <c:pt idx="2703">
                  <c:v>2.1121422800000001E-2</c:v>
                </c:pt>
                <c:pt idx="2704">
                  <c:v>2.1121423E-2</c:v>
                </c:pt>
                <c:pt idx="2705">
                  <c:v>2.1121423199999999E-2</c:v>
                </c:pt>
                <c:pt idx="2706">
                  <c:v>2.1121423399999999E-2</c:v>
                </c:pt>
                <c:pt idx="2707">
                  <c:v>2.1121423600000001E-2</c:v>
                </c:pt>
                <c:pt idx="2708">
                  <c:v>2.1121423800000001E-2</c:v>
                </c:pt>
                <c:pt idx="2709">
                  <c:v>2.1121424E-2</c:v>
                </c:pt>
                <c:pt idx="2710">
                  <c:v>2.1121424199999999E-2</c:v>
                </c:pt>
                <c:pt idx="2711">
                  <c:v>2.1121424400000002E-2</c:v>
                </c:pt>
                <c:pt idx="2712">
                  <c:v>2.1121424600000001E-2</c:v>
                </c:pt>
                <c:pt idx="2713">
                  <c:v>2.11214248E-2</c:v>
                </c:pt>
                <c:pt idx="2714">
                  <c:v>2.1121424999999999E-2</c:v>
                </c:pt>
                <c:pt idx="2715">
                  <c:v>2.1121425199999998E-2</c:v>
                </c:pt>
                <c:pt idx="2716">
                  <c:v>2.1121425400000001E-2</c:v>
                </c:pt>
                <c:pt idx="2717">
                  <c:v>2.11214256E-2</c:v>
                </c:pt>
                <c:pt idx="2718">
                  <c:v>2.11214258E-2</c:v>
                </c:pt>
                <c:pt idx="2719">
                  <c:v>2.1121425999999999E-2</c:v>
                </c:pt>
                <c:pt idx="2720">
                  <c:v>2.1121426200000001E-2</c:v>
                </c:pt>
                <c:pt idx="2721">
                  <c:v>2.1121426400000001E-2</c:v>
                </c:pt>
                <c:pt idx="2722">
                  <c:v>2.11214266E-2</c:v>
                </c:pt>
                <c:pt idx="2723">
                  <c:v>2.1121426799999999E-2</c:v>
                </c:pt>
                <c:pt idx="2724">
                  <c:v>2.1121427000000002E-2</c:v>
                </c:pt>
                <c:pt idx="2725">
                  <c:v>2.1121427200000001E-2</c:v>
                </c:pt>
                <c:pt idx="2726">
                  <c:v>2.11214274E-2</c:v>
                </c:pt>
                <c:pt idx="2727">
                  <c:v>2.1121427599999999E-2</c:v>
                </c:pt>
                <c:pt idx="2728">
                  <c:v>2.1121427799999998E-2</c:v>
                </c:pt>
                <c:pt idx="2729">
                  <c:v>2.1121428000000001E-2</c:v>
                </c:pt>
                <c:pt idx="2730">
                  <c:v>2.11214282E-2</c:v>
                </c:pt>
                <c:pt idx="2731">
                  <c:v>2.11214284E-2</c:v>
                </c:pt>
                <c:pt idx="2732">
                  <c:v>2.1121428599999999E-2</c:v>
                </c:pt>
                <c:pt idx="2733">
                  <c:v>2.1121428800000001E-2</c:v>
                </c:pt>
                <c:pt idx="2734">
                  <c:v>2.1121429000000001E-2</c:v>
                </c:pt>
                <c:pt idx="2735">
                  <c:v>2.11214292E-2</c:v>
                </c:pt>
                <c:pt idx="2736">
                  <c:v>2.1121429399999999E-2</c:v>
                </c:pt>
                <c:pt idx="2737">
                  <c:v>2.1121429600000002E-2</c:v>
                </c:pt>
                <c:pt idx="2738">
                  <c:v>2.1121429800000001E-2</c:v>
                </c:pt>
                <c:pt idx="2739">
                  <c:v>2.112143E-2</c:v>
                </c:pt>
                <c:pt idx="2740">
                  <c:v>2.1121430199999999E-2</c:v>
                </c:pt>
                <c:pt idx="2741">
                  <c:v>2.1121430399999998E-2</c:v>
                </c:pt>
                <c:pt idx="2742">
                  <c:v>2.1121430600000001E-2</c:v>
                </c:pt>
                <c:pt idx="2743">
                  <c:v>2.11214308E-2</c:v>
                </c:pt>
                <c:pt idx="2744">
                  <c:v>2.1121431E-2</c:v>
                </c:pt>
                <c:pt idx="2745">
                  <c:v>2.1121431199999999E-2</c:v>
                </c:pt>
                <c:pt idx="2746">
                  <c:v>2.1121431400000001E-2</c:v>
                </c:pt>
                <c:pt idx="2747">
                  <c:v>2.1121431600000001E-2</c:v>
                </c:pt>
                <c:pt idx="2748">
                  <c:v>2.11214318E-2</c:v>
                </c:pt>
                <c:pt idx="2749">
                  <c:v>2.1121431999999999E-2</c:v>
                </c:pt>
                <c:pt idx="2750">
                  <c:v>2.1121432200000002E-2</c:v>
                </c:pt>
                <c:pt idx="2751">
                  <c:v>2.1121432400000001E-2</c:v>
                </c:pt>
                <c:pt idx="2752">
                  <c:v>2.11214326E-2</c:v>
                </c:pt>
                <c:pt idx="2753">
                  <c:v>2.1121432799999999E-2</c:v>
                </c:pt>
                <c:pt idx="2754">
                  <c:v>2.1121432999999998E-2</c:v>
                </c:pt>
                <c:pt idx="2755">
                  <c:v>2.1121433200000001E-2</c:v>
                </c:pt>
                <c:pt idx="2756">
                  <c:v>2.11214334E-2</c:v>
                </c:pt>
                <c:pt idx="2757">
                  <c:v>2.11214336E-2</c:v>
                </c:pt>
                <c:pt idx="2758">
                  <c:v>2.1121433799999999E-2</c:v>
                </c:pt>
                <c:pt idx="2759">
                  <c:v>2.1121434000000001E-2</c:v>
                </c:pt>
                <c:pt idx="2760">
                  <c:v>2.1121434200000001E-2</c:v>
                </c:pt>
                <c:pt idx="2761">
                  <c:v>2.11214344E-2</c:v>
                </c:pt>
                <c:pt idx="2762">
                  <c:v>2.1121434599999999E-2</c:v>
                </c:pt>
                <c:pt idx="2763">
                  <c:v>2.1121434800000002E-2</c:v>
                </c:pt>
                <c:pt idx="2764">
                  <c:v>2.1121435000000001E-2</c:v>
                </c:pt>
                <c:pt idx="2765">
                  <c:v>2.11214352E-2</c:v>
                </c:pt>
                <c:pt idx="2766">
                  <c:v>2.1121435399999999E-2</c:v>
                </c:pt>
                <c:pt idx="2767">
                  <c:v>2.1121435599999999E-2</c:v>
                </c:pt>
                <c:pt idx="2768">
                  <c:v>2.1121435800000001E-2</c:v>
                </c:pt>
                <c:pt idx="2769">
                  <c:v>2.1121436E-2</c:v>
                </c:pt>
                <c:pt idx="2770">
                  <c:v>2.11214362E-2</c:v>
                </c:pt>
                <c:pt idx="2771">
                  <c:v>2.1121436399999999E-2</c:v>
                </c:pt>
                <c:pt idx="2772">
                  <c:v>2.1121436600000001E-2</c:v>
                </c:pt>
                <c:pt idx="2773">
                  <c:v>2.1121436800000001E-2</c:v>
                </c:pt>
                <c:pt idx="2774">
                  <c:v>2.1121437E-2</c:v>
                </c:pt>
                <c:pt idx="2775">
                  <c:v>2.1121437199999999E-2</c:v>
                </c:pt>
                <c:pt idx="2776">
                  <c:v>2.1121437400000002E-2</c:v>
                </c:pt>
                <c:pt idx="2777">
                  <c:v>2.1121437600000001E-2</c:v>
                </c:pt>
                <c:pt idx="2778">
                  <c:v>2.11214378E-2</c:v>
                </c:pt>
                <c:pt idx="2779">
                  <c:v>2.1121437999999999E-2</c:v>
                </c:pt>
                <c:pt idx="2780">
                  <c:v>2.1121438199999999E-2</c:v>
                </c:pt>
                <c:pt idx="2781">
                  <c:v>2.1121438400000001E-2</c:v>
                </c:pt>
                <c:pt idx="2782">
                  <c:v>2.11214386E-2</c:v>
                </c:pt>
                <c:pt idx="2783">
                  <c:v>2.11214388E-2</c:v>
                </c:pt>
                <c:pt idx="2784">
                  <c:v>2.1121438999999999E-2</c:v>
                </c:pt>
                <c:pt idx="2785">
                  <c:v>2.1121439200000001E-2</c:v>
                </c:pt>
                <c:pt idx="2786">
                  <c:v>2.1121439400000001E-2</c:v>
                </c:pt>
                <c:pt idx="2787">
                  <c:v>2.11214396E-2</c:v>
                </c:pt>
                <c:pt idx="2788">
                  <c:v>2.1121439799999999E-2</c:v>
                </c:pt>
                <c:pt idx="2789">
                  <c:v>2.1121439999999998E-2</c:v>
                </c:pt>
                <c:pt idx="2790">
                  <c:v>2.1121440200000001E-2</c:v>
                </c:pt>
                <c:pt idx="2791">
                  <c:v>2.11214404E-2</c:v>
                </c:pt>
                <c:pt idx="2792">
                  <c:v>2.1121440599999999E-2</c:v>
                </c:pt>
                <c:pt idx="2793">
                  <c:v>2.1121440799999999E-2</c:v>
                </c:pt>
                <c:pt idx="2794">
                  <c:v>2.1121441000000001E-2</c:v>
                </c:pt>
                <c:pt idx="2795">
                  <c:v>2.11214412E-2</c:v>
                </c:pt>
                <c:pt idx="2796">
                  <c:v>2.11214414E-2</c:v>
                </c:pt>
                <c:pt idx="2797">
                  <c:v>2.1121441599999999E-2</c:v>
                </c:pt>
                <c:pt idx="2798">
                  <c:v>2.1121441800000001E-2</c:v>
                </c:pt>
                <c:pt idx="2799">
                  <c:v>2.1121442000000001E-2</c:v>
                </c:pt>
                <c:pt idx="2800">
                  <c:v>2.11214422E-2</c:v>
                </c:pt>
                <c:pt idx="2801">
                  <c:v>2.1121442399999999E-2</c:v>
                </c:pt>
                <c:pt idx="2802">
                  <c:v>2.1121442599999998E-2</c:v>
                </c:pt>
                <c:pt idx="2803">
                  <c:v>2.1121442800000001E-2</c:v>
                </c:pt>
                <c:pt idx="2804">
                  <c:v>2.1121443E-2</c:v>
                </c:pt>
                <c:pt idx="2805">
                  <c:v>2.1121443199999999E-2</c:v>
                </c:pt>
                <c:pt idx="2806">
                  <c:v>2.1121443399999999E-2</c:v>
                </c:pt>
                <c:pt idx="2807">
                  <c:v>2.1121443600000001E-2</c:v>
                </c:pt>
                <c:pt idx="2808">
                  <c:v>2.11214438E-2</c:v>
                </c:pt>
                <c:pt idx="2809">
                  <c:v>2.1121444E-2</c:v>
                </c:pt>
                <c:pt idx="2810">
                  <c:v>2.1121444199999999E-2</c:v>
                </c:pt>
                <c:pt idx="2811">
                  <c:v>2.1121444400000002E-2</c:v>
                </c:pt>
                <c:pt idx="2812">
                  <c:v>2.1121444600000001E-2</c:v>
                </c:pt>
                <c:pt idx="2813">
                  <c:v>2.11214448E-2</c:v>
                </c:pt>
                <c:pt idx="2814">
                  <c:v>2.1121444999999999E-2</c:v>
                </c:pt>
                <c:pt idx="2815">
                  <c:v>2.1121445199999998E-2</c:v>
                </c:pt>
                <c:pt idx="2816">
                  <c:v>2.1121445400000001E-2</c:v>
                </c:pt>
                <c:pt idx="2817">
                  <c:v>2.11214456E-2</c:v>
                </c:pt>
                <c:pt idx="2818">
                  <c:v>2.1121445799999999E-2</c:v>
                </c:pt>
                <c:pt idx="2819">
                  <c:v>2.1121445999999999E-2</c:v>
                </c:pt>
                <c:pt idx="2820">
                  <c:v>2.1121446200000001E-2</c:v>
                </c:pt>
                <c:pt idx="2821">
                  <c:v>2.11214464E-2</c:v>
                </c:pt>
                <c:pt idx="2822">
                  <c:v>2.11214466E-2</c:v>
                </c:pt>
                <c:pt idx="2823">
                  <c:v>2.1121446799999999E-2</c:v>
                </c:pt>
                <c:pt idx="2824">
                  <c:v>2.1121447000000002E-2</c:v>
                </c:pt>
                <c:pt idx="2825">
                  <c:v>2.1121447200000001E-2</c:v>
                </c:pt>
                <c:pt idx="2826">
                  <c:v>2.11214474E-2</c:v>
                </c:pt>
                <c:pt idx="2827">
                  <c:v>2.1121447599999999E-2</c:v>
                </c:pt>
                <c:pt idx="2828">
                  <c:v>2.1121447799999998E-2</c:v>
                </c:pt>
                <c:pt idx="2829">
                  <c:v>2.1121448000000001E-2</c:v>
                </c:pt>
                <c:pt idx="2830">
                  <c:v>2.11214482E-2</c:v>
                </c:pt>
                <c:pt idx="2831">
                  <c:v>2.1121448399999999E-2</c:v>
                </c:pt>
                <c:pt idx="2832">
                  <c:v>2.1121448599999999E-2</c:v>
                </c:pt>
                <c:pt idx="2833">
                  <c:v>2.1121448800000001E-2</c:v>
                </c:pt>
                <c:pt idx="2834">
                  <c:v>2.1121449E-2</c:v>
                </c:pt>
                <c:pt idx="2835">
                  <c:v>2.11214492E-2</c:v>
                </c:pt>
                <c:pt idx="2836">
                  <c:v>2.1121449399999999E-2</c:v>
                </c:pt>
                <c:pt idx="2837">
                  <c:v>2.1121449600000002E-2</c:v>
                </c:pt>
                <c:pt idx="2838">
                  <c:v>2.1121449800000001E-2</c:v>
                </c:pt>
                <c:pt idx="2839">
                  <c:v>2.112145E-2</c:v>
                </c:pt>
                <c:pt idx="2840">
                  <c:v>2.1121450199999999E-2</c:v>
                </c:pt>
                <c:pt idx="2841">
                  <c:v>2.1121450399999998E-2</c:v>
                </c:pt>
                <c:pt idx="2842">
                  <c:v>2.1121450600000001E-2</c:v>
                </c:pt>
                <c:pt idx="2843">
                  <c:v>2.11214508E-2</c:v>
                </c:pt>
                <c:pt idx="2844">
                  <c:v>2.1121450999999999E-2</c:v>
                </c:pt>
                <c:pt idx="2845">
                  <c:v>2.1121451199999999E-2</c:v>
                </c:pt>
                <c:pt idx="2846">
                  <c:v>2.1121451400000001E-2</c:v>
                </c:pt>
                <c:pt idx="2847">
                  <c:v>2.11214516E-2</c:v>
                </c:pt>
                <c:pt idx="2848">
                  <c:v>2.11214518E-2</c:v>
                </c:pt>
                <c:pt idx="2849">
                  <c:v>2.1121451999999999E-2</c:v>
                </c:pt>
                <c:pt idx="2850">
                  <c:v>2.1121452200000002E-2</c:v>
                </c:pt>
                <c:pt idx="2851">
                  <c:v>2.1121452400000001E-2</c:v>
                </c:pt>
                <c:pt idx="2852">
                  <c:v>2.11214526E-2</c:v>
                </c:pt>
                <c:pt idx="2853">
                  <c:v>2.1121452799999999E-2</c:v>
                </c:pt>
                <c:pt idx="2854">
                  <c:v>2.1121452999999998E-2</c:v>
                </c:pt>
                <c:pt idx="2855">
                  <c:v>2.1121453200000001E-2</c:v>
                </c:pt>
                <c:pt idx="2856">
                  <c:v>2.11214534E-2</c:v>
                </c:pt>
                <c:pt idx="2857">
                  <c:v>2.1121453599999999E-2</c:v>
                </c:pt>
                <c:pt idx="2858">
                  <c:v>2.1121453799999999E-2</c:v>
                </c:pt>
                <c:pt idx="2859">
                  <c:v>2.1121454000000001E-2</c:v>
                </c:pt>
                <c:pt idx="2860">
                  <c:v>2.1121454200000001E-2</c:v>
                </c:pt>
                <c:pt idx="2861">
                  <c:v>2.11214544E-2</c:v>
                </c:pt>
                <c:pt idx="2862">
                  <c:v>2.1121454599999999E-2</c:v>
                </c:pt>
                <c:pt idx="2863">
                  <c:v>2.1121454800000002E-2</c:v>
                </c:pt>
                <c:pt idx="2864">
                  <c:v>2.1121455000000001E-2</c:v>
                </c:pt>
                <c:pt idx="2865">
                  <c:v>2.11214552E-2</c:v>
                </c:pt>
                <c:pt idx="2866">
                  <c:v>2.1121455399999999E-2</c:v>
                </c:pt>
                <c:pt idx="2867">
                  <c:v>2.1121455599999998E-2</c:v>
                </c:pt>
                <c:pt idx="2868">
                  <c:v>2.1121455800000001E-2</c:v>
                </c:pt>
                <c:pt idx="2869">
                  <c:v>2.1121456E-2</c:v>
                </c:pt>
                <c:pt idx="2870">
                  <c:v>2.1121456199999999E-2</c:v>
                </c:pt>
                <c:pt idx="2871">
                  <c:v>2.1121456399999999E-2</c:v>
                </c:pt>
                <c:pt idx="2872">
                  <c:v>2.1121456600000001E-2</c:v>
                </c:pt>
                <c:pt idx="2873">
                  <c:v>2.1121456800000001E-2</c:v>
                </c:pt>
                <c:pt idx="2874">
                  <c:v>2.1121457E-2</c:v>
                </c:pt>
                <c:pt idx="2875">
                  <c:v>2.1121457199999999E-2</c:v>
                </c:pt>
                <c:pt idx="2876">
                  <c:v>2.1121457400000002E-2</c:v>
                </c:pt>
                <c:pt idx="2877">
                  <c:v>2.1121457600000001E-2</c:v>
                </c:pt>
                <c:pt idx="2878">
                  <c:v>2.11214578E-2</c:v>
                </c:pt>
                <c:pt idx="2879">
                  <c:v>2.1121457999999999E-2</c:v>
                </c:pt>
                <c:pt idx="2880">
                  <c:v>2.1121458199999998E-2</c:v>
                </c:pt>
                <c:pt idx="2881">
                  <c:v>2.1121458400000001E-2</c:v>
                </c:pt>
                <c:pt idx="2882">
                  <c:v>2.11214586E-2</c:v>
                </c:pt>
                <c:pt idx="2883">
                  <c:v>2.1121458799999999E-2</c:v>
                </c:pt>
                <c:pt idx="2884">
                  <c:v>2.1121458999999999E-2</c:v>
                </c:pt>
                <c:pt idx="2885">
                  <c:v>2.1121459200000001E-2</c:v>
                </c:pt>
                <c:pt idx="2886">
                  <c:v>2.1121459400000001E-2</c:v>
                </c:pt>
                <c:pt idx="2887">
                  <c:v>2.11214596E-2</c:v>
                </c:pt>
                <c:pt idx="2888">
                  <c:v>2.1121459799999999E-2</c:v>
                </c:pt>
                <c:pt idx="2889">
                  <c:v>2.1121460000000002E-2</c:v>
                </c:pt>
                <c:pt idx="2890">
                  <c:v>2.1121460200000001E-2</c:v>
                </c:pt>
                <c:pt idx="2891">
                  <c:v>2.11214604E-2</c:v>
                </c:pt>
                <c:pt idx="2892">
                  <c:v>2.1121460599999999E-2</c:v>
                </c:pt>
                <c:pt idx="2893">
                  <c:v>2.1121460799999998E-2</c:v>
                </c:pt>
                <c:pt idx="2894">
                  <c:v>2.1121461000000001E-2</c:v>
                </c:pt>
                <c:pt idx="2895">
                  <c:v>2.11214612E-2</c:v>
                </c:pt>
                <c:pt idx="2896">
                  <c:v>2.1121461399999999E-2</c:v>
                </c:pt>
                <c:pt idx="2897">
                  <c:v>2.1121461599999999E-2</c:v>
                </c:pt>
                <c:pt idx="2898">
                  <c:v>2.1121461800000001E-2</c:v>
                </c:pt>
                <c:pt idx="2899">
                  <c:v>2.1121462000000001E-2</c:v>
                </c:pt>
                <c:pt idx="2900">
                  <c:v>2.11214622E-2</c:v>
                </c:pt>
                <c:pt idx="2901">
                  <c:v>2.1121462399999999E-2</c:v>
                </c:pt>
                <c:pt idx="2902">
                  <c:v>2.1121462600000002E-2</c:v>
                </c:pt>
                <c:pt idx="2903">
                  <c:v>2.1121462800000001E-2</c:v>
                </c:pt>
                <c:pt idx="2904">
                  <c:v>2.1121463E-2</c:v>
                </c:pt>
                <c:pt idx="2905">
                  <c:v>2.1121463199999999E-2</c:v>
                </c:pt>
                <c:pt idx="2906">
                  <c:v>2.1121463399999998E-2</c:v>
                </c:pt>
                <c:pt idx="2907">
                  <c:v>2.1121463600000001E-2</c:v>
                </c:pt>
                <c:pt idx="2908">
                  <c:v>2.11214638E-2</c:v>
                </c:pt>
                <c:pt idx="2909">
                  <c:v>2.1121464E-2</c:v>
                </c:pt>
                <c:pt idx="2910">
                  <c:v>2.1121464199999999E-2</c:v>
                </c:pt>
                <c:pt idx="2911">
                  <c:v>2.1121464400000001E-2</c:v>
                </c:pt>
                <c:pt idx="2912">
                  <c:v>2.1121464600000001E-2</c:v>
                </c:pt>
                <c:pt idx="2913">
                  <c:v>2.11214648E-2</c:v>
                </c:pt>
                <c:pt idx="2914">
                  <c:v>2.1121464999999999E-2</c:v>
                </c:pt>
                <c:pt idx="2915">
                  <c:v>2.1121465200000002E-2</c:v>
                </c:pt>
                <c:pt idx="2916">
                  <c:v>2.1121465400000001E-2</c:v>
                </c:pt>
                <c:pt idx="2917">
                  <c:v>2.11214656E-2</c:v>
                </c:pt>
                <c:pt idx="2918">
                  <c:v>2.1121465799999999E-2</c:v>
                </c:pt>
                <c:pt idx="2919">
                  <c:v>2.1121465999999998E-2</c:v>
                </c:pt>
                <c:pt idx="2920">
                  <c:v>2.1121466200000001E-2</c:v>
                </c:pt>
                <c:pt idx="2921">
                  <c:v>2.11214664E-2</c:v>
                </c:pt>
                <c:pt idx="2922">
                  <c:v>2.11214666E-2</c:v>
                </c:pt>
                <c:pt idx="2923">
                  <c:v>2.1121466799999999E-2</c:v>
                </c:pt>
                <c:pt idx="2924">
                  <c:v>2.1121467000000001E-2</c:v>
                </c:pt>
                <c:pt idx="2925">
                  <c:v>2.1121467200000001E-2</c:v>
                </c:pt>
                <c:pt idx="2926">
                  <c:v>2.11214674E-2</c:v>
                </c:pt>
                <c:pt idx="2927">
                  <c:v>2.1121467599999999E-2</c:v>
                </c:pt>
                <c:pt idx="2928">
                  <c:v>2.1121467800000002E-2</c:v>
                </c:pt>
                <c:pt idx="2929">
                  <c:v>2.1121468000000001E-2</c:v>
                </c:pt>
                <c:pt idx="2930">
                  <c:v>2.11214682E-2</c:v>
                </c:pt>
                <c:pt idx="2931">
                  <c:v>2.1121468399999999E-2</c:v>
                </c:pt>
                <c:pt idx="2932">
                  <c:v>2.1121468599999998E-2</c:v>
                </c:pt>
                <c:pt idx="2933">
                  <c:v>2.1121468800000001E-2</c:v>
                </c:pt>
                <c:pt idx="2934">
                  <c:v>2.1121469E-2</c:v>
                </c:pt>
                <c:pt idx="2935">
                  <c:v>2.11214692E-2</c:v>
                </c:pt>
                <c:pt idx="2936">
                  <c:v>2.1121469399999999E-2</c:v>
                </c:pt>
                <c:pt idx="2937">
                  <c:v>2.1121469600000001E-2</c:v>
                </c:pt>
                <c:pt idx="2938">
                  <c:v>2.1121469800000001E-2</c:v>
                </c:pt>
                <c:pt idx="2939">
                  <c:v>2.112147E-2</c:v>
                </c:pt>
                <c:pt idx="2940">
                  <c:v>2.1121470199999999E-2</c:v>
                </c:pt>
                <c:pt idx="2941">
                  <c:v>2.1121470400000002E-2</c:v>
                </c:pt>
                <c:pt idx="2942">
                  <c:v>2.1121470600000001E-2</c:v>
                </c:pt>
                <c:pt idx="2943">
                  <c:v>2.11214708E-2</c:v>
                </c:pt>
                <c:pt idx="2944">
                  <c:v>2.1121470999999999E-2</c:v>
                </c:pt>
                <c:pt idx="2945">
                  <c:v>2.1121471199999999E-2</c:v>
                </c:pt>
                <c:pt idx="2946">
                  <c:v>2.1121471400000001E-2</c:v>
                </c:pt>
                <c:pt idx="2947">
                  <c:v>2.11214716E-2</c:v>
                </c:pt>
                <c:pt idx="2948">
                  <c:v>2.11214718E-2</c:v>
                </c:pt>
                <c:pt idx="2949">
                  <c:v>2.1121471999999999E-2</c:v>
                </c:pt>
                <c:pt idx="2950">
                  <c:v>2.1121472200000001E-2</c:v>
                </c:pt>
                <c:pt idx="2951">
                  <c:v>2.1121472400000001E-2</c:v>
                </c:pt>
                <c:pt idx="2952">
                  <c:v>2.11214726E-2</c:v>
                </c:pt>
                <c:pt idx="2953">
                  <c:v>2.1121472799999999E-2</c:v>
                </c:pt>
                <c:pt idx="2954">
                  <c:v>2.1121473000000002E-2</c:v>
                </c:pt>
                <c:pt idx="2955">
                  <c:v>2.1121473200000001E-2</c:v>
                </c:pt>
                <c:pt idx="2956">
                  <c:v>2.11214734E-2</c:v>
                </c:pt>
                <c:pt idx="2957">
                  <c:v>2.1121473599999999E-2</c:v>
                </c:pt>
                <c:pt idx="2958">
                  <c:v>2.1121473799999999E-2</c:v>
                </c:pt>
                <c:pt idx="2959">
                  <c:v>2.1121474000000001E-2</c:v>
                </c:pt>
                <c:pt idx="2960">
                  <c:v>2.11214742E-2</c:v>
                </c:pt>
                <c:pt idx="2961">
                  <c:v>2.11214744E-2</c:v>
                </c:pt>
                <c:pt idx="2962">
                  <c:v>2.1121474599999999E-2</c:v>
                </c:pt>
                <c:pt idx="2963">
                  <c:v>2.1121474800000001E-2</c:v>
                </c:pt>
                <c:pt idx="2964">
                  <c:v>2.1121475000000001E-2</c:v>
                </c:pt>
                <c:pt idx="2965">
                  <c:v>2.11214752E-2</c:v>
                </c:pt>
                <c:pt idx="2966">
                  <c:v>2.1121475399999999E-2</c:v>
                </c:pt>
                <c:pt idx="2967">
                  <c:v>2.1121475599999998E-2</c:v>
                </c:pt>
                <c:pt idx="2968">
                  <c:v>2.1121475800000001E-2</c:v>
                </c:pt>
                <c:pt idx="2969">
                  <c:v>2.1121476E-2</c:v>
                </c:pt>
                <c:pt idx="2970">
                  <c:v>2.1121476199999999E-2</c:v>
                </c:pt>
                <c:pt idx="2971">
                  <c:v>2.1121476399999999E-2</c:v>
                </c:pt>
                <c:pt idx="2972">
                  <c:v>2.1121476600000001E-2</c:v>
                </c:pt>
                <c:pt idx="2973">
                  <c:v>2.11214768E-2</c:v>
                </c:pt>
                <c:pt idx="2974">
                  <c:v>2.1121477E-2</c:v>
                </c:pt>
                <c:pt idx="2975">
                  <c:v>2.1121477199999999E-2</c:v>
                </c:pt>
                <c:pt idx="2976">
                  <c:v>2.1121477400000001E-2</c:v>
                </c:pt>
                <c:pt idx="2977">
                  <c:v>2.1121477600000001E-2</c:v>
                </c:pt>
                <c:pt idx="2978">
                  <c:v>2.11214778E-2</c:v>
                </c:pt>
                <c:pt idx="2979">
                  <c:v>2.1121477999999999E-2</c:v>
                </c:pt>
                <c:pt idx="2980">
                  <c:v>2.1121478199999998E-2</c:v>
                </c:pt>
                <c:pt idx="2981">
                  <c:v>2.1121478400000001E-2</c:v>
                </c:pt>
                <c:pt idx="2982">
                  <c:v>2.11214786E-2</c:v>
                </c:pt>
                <c:pt idx="2983">
                  <c:v>2.1121478799999999E-2</c:v>
                </c:pt>
                <c:pt idx="2984">
                  <c:v>2.1121478999999999E-2</c:v>
                </c:pt>
                <c:pt idx="2985">
                  <c:v>2.1121479200000001E-2</c:v>
                </c:pt>
                <c:pt idx="2986">
                  <c:v>2.11214794E-2</c:v>
                </c:pt>
                <c:pt idx="2987">
                  <c:v>2.11214796E-2</c:v>
                </c:pt>
                <c:pt idx="2988">
                  <c:v>2.1121479799999999E-2</c:v>
                </c:pt>
                <c:pt idx="2989">
                  <c:v>2.1121480000000002E-2</c:v>
                </c:pt>
                <c:pt idx="2990">
                  <c:v>2.1121480200000001E-2</c:v>
                </c:pt>
                <c:pt idx="2991">
                  <c:v>2.11214804E-2</c:v>
                </c:pt>
                <c:pt idx="2992">
                  <c:v>2.1121480599999999E-2</c:v>
                </c:pt>
                <c:pt idx="2993">
                  <c:v>2.1121480799999998E-2</c:v>
                </c:pt>
                <c:pt idx="2994">
                  <c:v>2.1121481000000001E-2</c:v>
                </c:pt>
                <c:pt idx="2995">
                  <c:v>2.11214812E-2</c:v>
                </c:pt>
                <c:pt idx="2996">
                  <c:v>2.1121481399999999E-2</c:v>
                </c:pt>
                <c:pt idx="2997">
                  <c:v>2.1121481599999999E-2</c:v>
                </c:pt>
                <c:pt idx="2998">
                  <c:v>2.1121481800000001E-2</c:v>
                </c:pt>
                <c:pt idx="2999">
                  <c:v>2.1121482E-2</c:v>
                </c:pt>
                <c:pt idx="3000">
                  <c:v>2.11214822E-2</c:v>
                </c:pt>
                <c:pt idx="3001">
                  <c:v>2.1121482399999999E-2</c:v>
                </c:pt>
                <c:pt idx="3002">
                  <c:v>2.1121482600000002E-2</c:v>
                </c:pt>
                <c:pt idx="3003">
                  <c:v>2.1121482800000001E-2</c:v>
                </c:pt>
                <c:pt idx="3004">
                  <c:v>2.1121483E-2</c:v>
                </c:pt>
                <c:pt idx="3005">
                  <c:v>2.1121483199999999E-2</c:v>
                </c:pt>
                <c:pt idx="3006">
                  <c:v>2.1121483399999998E-2</c:v>
                </c:pt>
                <c:pt idx="3007">
                  <c:v>2.1121483600000001E-2</c:v>
                </c:pt>
                <c:pt idx="3008">
                  <c:v>2.11214838E-2</c:v>
                </c:pt>
                <c:pt idx="3009">
                  <c:v>2.1121483999999999E-2</c:v>
                </c:pt>
                <c:pt idx="3010">
                  <c:v>2.1121484199999999E-2</c:v>
                </c:pt>
                <c:pt idx="3011">
                  <c:v>2.1121484400000001E-2</c:v>
                </c:pt>
                <c:pt idx="3012">
                  <c:v>2.11214846E-2</c:v>
                </c:pt>
                <c:pt idx="3013">
                  <c:v>2.11214848E-2</c:v>
                </c:pt>
                <c:pt idx="3014">
                  <c:v>2.1121484999999999E-2</c:v>
                </c:pt>
                <c:pt idx="3015">
                  <c:v>2.1121485200000002E-2</c:v>
                </c:pt>
                <c:pt idx="3016">
                  <c:v>2.1121485400000001E-2</c:v>
                </c:pt>
                <c:pt idx="3017">
                  <c:v>2.11214856E-2</c:v>
                </c:pt>
                <c:pt idx="3018">
                  <c:v>2.1121485799999999E-2</c:v>
                </c:pt>
                <c:pt idx="3019">
                  <c:v>2.1121485999999998E-2</c:v>
                </c:pt>
                <c:pt idx="3020">
                  <c:v>2.1121486200000001E-2</c:v>
                </c:pt>
                <c:pt idx="3021">
                  <c:v>2.11214864E-2</c:v>
                </c:pt>
                <c:pt idx="3022">
                  <c:v>2.1121486599999999E-2</c:v>
                </c:pt>
                <c:pt idx="3023">
                  <c:v>2.1121486799999999E-2</c:v>
                </c:pt>
                <c:pt idx="3024">
                  <c:v>2.1121487000000001E-2</c:v>
                </c:pt>
                <c:pt idx="3025">
                  <c:v>2.11214872E-2</c:v>
                </c:pt>
                <c:pt idx="3026">
                  <c:v>2.11214874E-2</c:v>
                </c:pt>
                <c:pt idx="3027">
                  <c:v>2.1121487599999999E-2</c:v>
                </c:pt>
                <c:pt idx="3028">
                  <c:v>2.1121487800000002E-2</c:v>
                </c:pt>
                <c:pt idx="3029">
                  <c:v>2.1121488000000001E-2</c:v>
                </c:pt>
                <c:pt idx="3030">
                  <c:v>2.11214882E-2</c:v>
                </c:pt>
                <c:pt idx="3031">
                  <c:v>2.1121488399999999E-2</c:v>
                </c:pt>
                <c:pt idx="3032">
                  <c:v>2.1121488599999998E-2</c:v>
                </c:pt>
                <c:pt idx="3033">
                  <c:v>2.1121488800000001E-2</c:v>
                </c:pt>
                <c:pt idx="3034">
                  <c:v>2.1121489E-2</c:v>
                </c:pt>
                <c:pt idx="3035">
                  <c:v>2.1121489199999999E-2</c:v>
                </c:pt>
                <c:pt idx="3036">
                  <c:v>2.1121489399999999E-2</c:v>
                </c:pt>
                <c:pt idx="3037">
                  <c:v>2.1121489600000001E-2</c:v>
                </c:pt>
                <c:pt idx="3038">
                  <c:v>2.1121489800000001E-2</c:v>
                </c:pt>
                <c:pt idx="3039">
                  <c:v>2.112149E-2</c:v>
                </c:pt>
                <c:pt idx="3040">
                  <c:v>2.1121490199999999E-2</c:v>
                </c:pt>
                <c:pt idx="3041">
                  <c:v>2.1121490400000002E-2</c:v>
                </c:pt>
                <c:pt idx="3042">
                  <c:v>2.1121490600000001E-2</c:v>
                </c:pt>
                <c:pt idx="3043">
                  <c:v>2.11214908E-2</c:v>
                </c:pt>
                <c:pt idx="3044">
                  <c:v>2.1121490999999999E-2</c:v>
                </c:pt>
                <c:pt idx="3045">
                  <c:v>2.1121491199999998E-2</c:v>
                </c:pt>
                <c:pt idx="3046">
                  <c:v>2.1121491400000001E-2</c:v>
                </c:pt>
                <c:pt idx="3047">
                  <c:v>2.11214916E-2</c:v>
                </c:pt>
                <c:pt idx="3048">
                  <c:v>2.1121491799999999E-2</c:v>
                </c:pt>
                <c:pt idx="3049">
                  <c:v>2.1121491999999999E-2</c:v>
                </c:pt>
                <c:pt idx="3050">
                  <c:v>2.1121492200000001E-2</c:v>
                </c:pt>
                <c:pt idx="3051">
                  <c:v>2.1121492400000001E-2</c:v>
                </c:pt>
                <c:pt idx="3052">
                  <c:v>2.11214926E-2</c:v>
                </c:pt>
                <c:pt idx="3053">
                  <c:v>2.1121492799999999E-2</c:v>
                </c:pt>
                <c:pt idx="3054">
                  <c:v>2.1121493000000002E-2</c:v>
                </c:pt>
                <c:pt idx="3055">
                  <c:v>2.1121493200000001E-2</c:v>
                </c:pt>
                <c:pt idx="3056">
                  <c:v>2.11214934E-2</c:v>
                </c:pt>
                <c:pt idx="3057">
                  <c:v>2.1121493599999999E-2</c:v>
                </c:pt>
                <c:pt idx="3058">
                  <c:v>2.1121493799999998E-2</c:v>
                </c:pt>
                <c:pt idx="3059">
                  <c:v>2.1121494000000001E-2</c:v>
                </c:pt>
                <c:pt idx="3060">
                  <c:v>2.11214942E-2</c:v>
                </c:pt>
                <c:pt idx="3061">
                  <c:v>2.1121494399999999E-2</c:v>
                </c:pt>
                <c:pt idx="3062">
                  <c:v>2.1121494599999999E-2</c:v>
                </c:pt>
                <c:pt idx="3063">
                  <c:v>2.1121494800000001E-2</c:v>
                </c:pt>
                <c:pt idx="3064">
                  <c:v>2.1121495000000001E-2</c:v>
                </c:pt>
                <c:pt idx="3065">
                  <c:v>2.11214952E-2</c:v>
                </c:pt>
                <c:pt idx="3066">
                  <c:v>2.1121495399999999E-2</c:v>
                </c:pt>
                <c:pt idx="3067">
                  <c:v>2.1121495600000002E-2</c:v>
                </c:pt>
                <c:pt idx="3068">
                  <c:v>2.1121495800000001E-2</c:v>
                </c:pt>
                <c:pt idx="3069">
                  <c:v>2.1121496E-2</c:v>
                </c:pt>
                <c:pt idx="3070">
                  <c:v>2.1121496199999999E-2</c:v>
                </c:pt>
                <c:pt idx="3071">
                  <c:v>2.1121496399999998E-2</c:v>
                </c:pt>
                <c:pt idx="3072">
                  <c:v>2.1121496600000001E-2</c:v>
                </c:pt>
                <c:pt idx="3073">
                  <c:v>2.11214968E-2</c:v>
                </c:pt>
                <c:pt idx="3074">
                  <c:v>2.1121496999999999E-2</c:v>
                </c:pt>
                <c:pt idx="3075">
                  <c:v>2.1121497199999999E-2</c:v>
                </c:pt>
                <c:pt idx="3076">
                  <c:v>2.1121497400000001E-2</c:v>
                </c:pt>
                <c:pt idx="3077">
                  <c:v>2.1121497600000001E-2</c:v>
                </c:pt>
                <c:pt idx="3078">
                  <c:v>2.11214978E-2</c:v>
                </c:pt>
                <c:pt idx="3079">
                  <c:v>2.1121497999999999E-2</c:v>
                </c:pt>
                <c:pt idx="3080">
                  <c:v>2.1121498200000002E-2</c:v>
                </c:pt>
                <c:pt idx="3081">
                  <c:v>2.1121498400000001E-2</c:v>
                </c:pt>
                <c:pt idx="3082">
                  <c:v>2.11214986E-2</c:v>
                </c:pt>
                <c:pt idx="3083">
                  <c:v>2.1121498799999999E-2</c:v>
                </c:pt>
                <c:pt idx="3084">
                  <c:v>2.1121498999999998E-2</c:v>
                </c:pt>
                <c:pt idx="3085">
                  <c:v>2.1121499200000001E-2</c:v>
                </c:pt>
                <c:pt idx="3086">
                  <c:v>2.11214994E-2</c:v>
                </c:pt>
                <c:pt idx="3087">
                  <c:v>2.11214996E-2</c:v>
                </c:pt>
                <c:pt idx="3088">
                  <c:v>2.1121499799999999E-2</c:v>
                </c:pt>
                <c:pt idx="3089">
                  <c:v>2.1121500000000001E-2</c:v>
                </c:pt>
                <c:pt idx="3090">
                  <c:v>2.1121500200000001E-2</c:v>
                </c:pt>
                <c:pt idx="3091">
                  <c:v>2.11215004E-2</c:v>
                </c:pt>
                <c:pt idx="3092">
                  <c:v>2.1121500599999999E-2</c:v>
                </c:pt>
                <c:pt idx="3093">
                  <c:v>2.1121500800000002E-2</c:v>
                </c:pt>
                <c:pt idx="3094">
                  <c:v>2.1121501000000001E-2</c:v>
                </c:pt>
                <c:pt idx="3095">
                  <c:v>2.11215012E-2</c:v>
                </c:pt>
                <c:pt idx="3096">
                  <c:v>2.1121501399999999E-2</c:v>
                </c:pt>
                <c:pt idx="3097">
                  <c:v>2.1121501599999998E-2</c:v>
                </c:pt>
                <c:pt idx="3098">
                  <c:v>2.1121501800000001E-2</c:v>
                </c:pt>
                <c:pt idx="3099">
                  <c:v>2.1121502E-2</c:v>
                </c:pt>
                <c:pt idx="3100">
                  <c:v>2.11215022E-2</c:v>
                </c:pt>
                <c:pt idx="3101">
                  <c:v>2.1121502399999999E-2</c:v>
                </c:pt>
                <c:pt idx="3102">
                  <c:v>2.1121502600000001E-2</c:v>
                </c:pt>
                <c:pt idx="3103">
                  <c:v>2.1121502800000001E-2</c:v>
                </c:pt>
                <c:pt idx="3104">
                  <c:v>2.1121503E-2</c:v>
                </c:pt>
                <c:pt idx="3105">
                  <c:v>2.1121503199999999E-2</c:v>
                </c:pt>
                <c:pt idx="3106">
                  <c:v>2.1121503400000002E-2</c:v>
                </c:pt>
                <c:pt idx="3107">
                  <c:v>2.1121503600000001E-2</c:v>
                </c:pt>
                <c:pt idx="3108">
                  <c:v>2.11215038E-2</c:v>
                </c:pt>
                <c:pt idx="3109">
                  <c:v>2.1121503999999999E-2</c:v>
                </c:pt>
                <c:pt idx="3110">
                  <c:v>2.1121504199999998E-2</c:v>
                </c:pt>
                <c:pt idx="3111">
                  <c:v>2.1121504400000001E-2</c:v>
                </c:pt>
                <c:pt idx="3112">
                  <c:v>2.11215046E-2</c:v>
                </c:pt>
                <c:pt idx="3113">
                  <c:v>2.11215048E-2</c:v>
                </c:pt>
                <c:pt idx="3114">
                  <c:v>2.1121504999999999E-2</c:v>
                </c:pt>
                <c:pt idx="3115">
                  <c:v>2.1121505200000001E-2</c:v>
                </c:pt>
                <c:pt idx="3116">
                  <c:v>2.1121505400000001E-2</c:v>
                </c:pt>
                <c:pt idx="3117">
                  <c:v>2.11215056E-2</c:v>
                </c:pt>
                <c:pt idx="3118">
                  <c:v>2.1121505799999999E-2</c:v>
                </c:pt>
                <c:pt idx="3119">
                  <c:v>2.1121506000000002E-2</c:v>
                </c:pt>
                <c:pt idx="3120">
                  <c:v>2.1121506200000001E-2</c:v>
                </c:pt>
                <c:pt idx="3121">
                  <c:v>2.11215064E-2</c:v>
                </c:pt>
                <c:pt idx="3122">
                  <c:v>2.1121506599999999E-2</c:v>
                </c:pt>
                <c:pt idx="3123">
                  <c:v>2.1121506799999998E-2</c:v>
                </c:pt>
                <c:pt idx="3124">
                  <c:v>2.1121507000000001E-2</c:v>
                </c:pt>
                <c:pt idx="3125">
                  <c:v>2.11215072E-2</c:v>
                </c:pt>
                <c:pt idx="3126">
                  <c:v>2.11215074E-2</c:v>
                </c:pt>
                <c:pt idx="3127">
                  <c:v>2.1121507599999999E-2</c:v>
                </c:pt>
                <c:pt idx="3128">
                  <c:v>2.1121507800000001E-2</c:v>
                </c:pt>
                <c:pt idx="3129">
                  <c:v>2.1121508000000001E-2</c:v>
                </c:pt>
                <c:pt idx="3130">
                  <c:v>2.11215082E-2</c:v>
                </c:pt>
                <c:pt idx="3131">
                  <c:v>2.1121508399999999E-2</c:v>
                </c:pt>
                <c:pt idx="3132">
                  <c:v>2.1121508600000002E-2</c:v>
                </c:pt>
                <c:pt idx="3133">
                  <c:v>2.1121508800000001E-2</c:v>
                </c:pt>
                <c:pt idx="3134">
                  <c:v>2.1121509E-2</c:v>
                </c:pt>
                <c:pt idx="3135">
                  <c:v>2.1121509199999999E-2</c:v>
                </c:pt>
                <c:pt idx="3136">
                  <c:v>2.1121509399999999E-2</c:v>
                </c:pt>
                <c:pt idx="3137">
                  <c:v>2.1121509600000001E-2</c:v>
                </c:pt>
                <c:pt idx="3138">
                  <c:v>2.11215098E-2</c:v>
                </c:pt>
                <c:pt idx="3139">
                  <c:v>2.112151E-2</c:v>
                </c:pt>
                <c:pt idx="3140">
                  <c:v>2.1121510199999999E-2</c:v>
                </c:pt>
                <c:pt idx="3141">
                  <c:v>2.1121510400000001E-2</c:v>
                </c:pt>
                <c:pt idx="3142">
                  <c:v>2.1121510600000001E-2</c:v>
                </c:pt>
                <c:pt idx="3143">
                  <c:v>2.11215108E-2</c:v>
                </c:pt>
                <c:pt idx="3144">
                  <c:v>2.1121510999999999E-2</c:v>
                </c:pt>
                <c:pt idx="3145">
                  <c:v>2.1121511199999998E-2</c:v>
                </c:pt>
                <c:pt idx="3146">
                  <c:v>2.1121511400000001E-2</c:v>
                </c:pt>
                <c:pt idx="3147">
                  <c:v>2.11215116E-2</c:v>
                </c:pt>
                <c:pt idx="3148">
                  <c:v>2.1121511799999999E-2</c:v>
                </c:pt>
                <c:pt idx="3149">
                  <c:v>2.1121511999999999E-2</c:v>
                </c:pt>
                <c:pt idx="3150">
                  <c:v>2.1121512200000001E-2</c:v>
                </c:pt>
                <c:pt idx="3151">
                  <c:v>2.11215124E-2</c:v>
                </c:pt>
                <c:pt idx="3152">
                  <c:v>2.11215126E-2</c:v>
                </c:pt>
                <c:pt idx="3153">
                  <c:v>2.1121512799999999E-2</c:v>
                </c:pt>
                <c:pt idx="3154">
                  <c:v>2.1121513000000001E-2</c:v>
                </c:pt>
                <c:pt idx="3155">
                  <c:v>2.1121513200000001E-2</c:v>
                </c:pt>
                <c:pt idx="3156">
                  <c:v>2.11215134E-2</c:v>
                </c:pt>
                <c:pt idx="3157">
                  <c:v>2.1121513599999999E-2</c:v>
                </c:pt>
                <c:pt idx="3158">
                  <c:v>2.1121513799999998E-2</c:v>
                </c:pt>
                <c:pt idx="3159">
                  <c:v>2.1121514000000001E-2</c:v>
                </c:pt>
                <c:pt idx="3160">
                  <c:v>2.11215142E-2</c:v>
                </c:pt>
                <c:pt idx="3161">
                  <c:v>2.1121514399999999E-2</c:v>
                </c:pt>
                <c:pt idx="3162">
                  <c:v>2.1121514599999999E-2</c:v>
                </c:pt>
                <c:pt idx="3163">
                  <c:v>2.1121514800000001E-2</c:v>
                </c:pt>
                <c:pt idx="3164">
                  <c:v>2.1121515E-2</c:v>
                </c:pt>
                <c:pt idx="3165">
                  <c:v>2.11215152E-2</c:v>
                </c:pt>
                <c:pt idx="3166">
                  <c:v>2.1121515399999999E-2</c:v>
                </c:pt>
                <c:pt idx="3167">
                  <c:v>2.1121515600000002E-2</c:v>
                </c:pt>
                <c:pt idx="3168">
                  <c:v>2.1121515800000001E-2</c:v>
                </c:pt>
                <c:pt idx="3169">
                  <c:v>2.1121516E-2</c:v>
                </c:pt>
                <c:pt idx="3170">
                  <c:v>2.1121516199999999E-2</c:v>
                </c:pt>
                <c:pt idx="3171">
                  <c:v>2.1121516399999998E-2</c:v>
                </c:pt>
                <c:pt idx="3172">
                  <c:v>2.1121516600000001E-2</c:v>
                </c:pt>
                <c:pt idx="3173">
                  <c:v>2.11215168E-2</c:v>
                </c:pt>
                <c:pt idx="3174">
                  <c:v>2.1121516999999999E-2</c:v>
                </c:pt>
                <c:pt idx="3175">
                  <c:v>2.1121517199999999E-2</c:v>
                </c:pt>
                <c:pt idx="3176">
                  <c:v>2.1121517400000001E-2</c:v>
                </c:pt>
                <c:pt idx="3177">
                  <c:v>2.11215176E-2</c:v>
                </c:pt>
                <c:pt idx="3178">
                  <c:v>2.11215178E-2</c:v>
                </c:pt>
                <c:pt idx="3179">
                  <c:v>2.1121517999999999E-2</c:v>
                </c:pt>
                <c:pt idx="3180">
                  <c:v>2.1121518200000002E-2</c:v>
                </c:pt>
                <c:pt idx="3181">
                  <c:v>2.1121518400000001E-2</c:v>
                </c:pt>
                <c:pt idx="3182">
                  <c:v>2.11215186E-2</c:v>
                </c:pt>
                <c:pt idx="3183">
                  <c:v>2.1121518799999999E-2</c:v>
                </c:pt>
                <c:pt idx="3184">
                  <c:v>2.1121518999999998E-2</c:v>
                </c:pt>
                <c:pt idx="3185">
                  <c:v>2.1121519200000001E-2</c:v>
                </c:pt>
                <c:pt idx="3186">
                  <c:v>2.11215194E-2</c:v>
                </c:pt>
                <c:pt idx="3187">
                  <c:v>2.1121519599999999E-2</c:v>
                </c:pt>
                <c:pt idx="3188">
                  <c:v>2.1121519799999999E-2</c:v>
                </c:pt>
                <c:pt idx="3189">
                  <c:v>2.1121520000000001E-2</c:v>
                </c:pt>
                <c:pt idx="3190">
                  <c:v>2.11215202E-2</c:v>
                </c:pt>
                <c:pt idx="3191">
                  <c:v>2.11215204E-2</c:v>
                </c:pt>
                <c:pt idx="3192">
                  <c:v>2.1121520599999999E-2</c:v>
                </c:pt>
                <c:pt idx="3193">
                  <c:v>2.1121520800000002E-2</c:v>
                </c:pt>
                <c:pt idx="3194">
                  <c:v>2.1121521000000001E-2</c:v>
                </c:pt>
                <c:pt idx="3195">
                  <c:v>2.11215212E-2</c:v>
                </c:pt>
                <c:pt idx="3196">
                  <c:v>2.1121521399999999E-2</c:v>
                </c:pt>
                <c:pt idx="3197">
                  <c:v>2.1121521599999998E-2</c:v>
                </c:pt>
                <c:pt idx="3198">
                  <c:v>2.1121521800000001E-2</c:v>
                </c:pt>
                <c:pt idx="3199">
                  <c:v>2.1121522E-2</c:v>
                </c:pt>
                <c:pt idx="3200">
                  <c:v>2.1121522199999999E-2</c:v>
                </c:pt>
                <c:pt idx="3201">
                  <c:v>2.1121522399999999E-2</c:v>
                </c:pt>
                <c:pt idx="3202">
                  <c:v>2.1121522600000001E-2</c:v>
                </c:pt>
                <c:pt idx="3203">
                  <c:v>2.11215228E-2</c:v>
                </c:pt>
                <c:pt idx="3204">
                  <c:v>2.1121523E-2</c:v>
                </c:pt>
                <c:pt idx="3205">
                  <c:v>2.1121523199999999E-2</c:v>
                </c:pt>
                <c:pt idx="3206">
                  <c:v>2.1121523400000002E-2</c:v>
                </c:pt>
                <c:pt idx="3207">
                  <c:v>2.1121523600000001E-2</c:v>
                </c:pt>
                <c:pt idx="3208">
                  <c:v>2.11215238E-2</c:v>
                </c:pt>
                <c:pt idx="3209">
                  <c:v>2.1121523999999999E-2</c:v>
                </c:pt>
                <c:pt idx="3210">
                  <c:v>2.1121524199999998E-2</c:v>
                </c:pt>
                <c:pt idx="3211">
                  <c:v>2.1121524400000001E-2</c:v>
                </c:pt>
                <c:pt idx="3212">
                  <c:v>2.11215246E-2</c:v>
                </c:pt>
                <c:pt idx="3213">
                  <c:v>2.1121524799999999E-2</c:v>
                </c:pt>
                <c:pt idx="3214">
                  <c:v>2.1121524999999999E-2</c:v>
                </c:pt>
                <c:pt idx="3215">
                  <c:v>2.1121525200000001E-2</c:v>
                </c:pt>
                <c:pt idx="3216">
                  <c:v>2.1121525400000001E-2</c:v>
                </c:pt>
                <c:pt idx="3217">
                  <c:v>2.11215256E-2</c:v>
                </c:pt>
                <c:pt idx="3218">
                  <c:v>2.1121525799999999E-2</c:v>
                </c:pt>
                <c:pt idx="3219">
                  <c:v>2.1121526000000002E-2</c:v>
                </c:pt>
                <c:pt idx="3220">
                  <c:v>2.1121526200000001E-2</c:v>
                </c:pt>
                <c:pt idx="3221">
                  <c:v>2.11215264E-2</c:v>
                </c:pt>
                <c:pt idx="3222">
                  <c:v>2.1121526599999999E-2</c:v>
                </c:pt>
                <c:pt idx="3223">
                  <c:v>2.1121526799999998E-2</c:v>
                </c:pt>
                <c:pt idx="3224">
                  <c:v>2.1121527000000001E-2</c:v>
                </c:pt>
                <c:pt idx="3225">
                  <c:v>2.11215272E-2</c:v>
                </c:pt>
                <c:pt idx="3226">
                  <c:v>2.1121527399999999E-2</c:v>
                </c:pt>
                <c:pt idx="3227">
                  <c:v>2.1121527599999999E-2</c:v>
                </c:pt>
                <c:pt idx="3228">
                  <c:v>2.1121527800000001E-2</c:v>
                </c:pt>
                <c:pt idx="3229">
                  <c:v>2.1121528000000001E-2</c:v>
                </c:pt>
                <c:pt idx="3230">
                  <c:v>2.11215282E-2</c:v>
                </c:pt>
                <c:pt idx="3231">
                  <c:v>2.1121528399999999E-2</c:v>
                </c:pt>
                <c:pt idx="3232">
                  <c:v>2.1121528600000002E-2</c:v>
                </c:pt>
                <c:pt idx="3233">
                  <c:v>2.1121528800000001E-2</c:v>
                </c:pt>
                <c:pt idx="3234">
                  <c:v>2.1121529E-2</c:v>
                </c:pt>
                <c:pt idx="3235">
                  <c:v>2.1121529199999999E-2</c:v>
                </c:pt>
                <c:pt idx="3236">
                  <c:v>2.1121529399999998E-2</c:v>
                </c:pt>
                <c:pt idx="3237">
                  <c:v>2.1121529600000001E-2</c:v>
                </c:pt>
                <c:pt idx="3238">
                  <c:v>2.11215298E-2</c:v>
                </c:pt>
                <c:pt idx="3239">
                  <c:v>2.1121529999999999E-2</c:v>
                </c:pt>
                <c:pt idx="3240">
                  <c:v>2.1121530199999999E-2</c:v>
                </c:pt>
                <c:pt idx="3241">
                  <c:v>2.1121530400000001E-2</c:v>
                </c:pt>
                <c:pt idx="3242">
                  <c:v>2.1121530600000001E-2</c:v>
                </c:pt>
                <c:pt idx="3243">
                  <c:v>2.11215308E-2</c:v>
                </c:pt>
                <c:pt idx="3244">
                  <c:v>2.1121530999999999E-2</c:v>
                </c:pt>
                <c:pt idx="3245">
                  <c:v>2.1121531200000002E-2</c:v>
                </c:pt>
                <c:pt idx="3246">
                  <c:v>2.1121531400000001E-2</c:v>
                </c:pt>
                <c:pt idx="3247">
                  <c:v>2.11215316E-2</c:v>
                </c:pt>
                <c:pt idx="3248">
                  <c:v>2.1121531799999999E-2</c:v>
                </c:pt>
                <c:pt idx="3249">
                  <c:v>2.1121531999999998E-2</c:v>
                </c:pt>
                <c:pt idx="3250">
                  <c:v>2.1121532200000001E-2</c:v>
                </c:pt>
                <c:pt idx="3251">
                  <c:v>2.11215324E-2</c:v>
                </c:pt>
                <c:pt idx="3252">
                  <c:v>2.1121532599999999E-2</c:v>
                </c:pt>
                <c:pt idx="3253">
                  <c:v>2.1121532799999999E-2</c:v>
                </c:pt>
                <c:pt idx="3254">
                  <c:v>2.1121533000000001E-2</c:v>
                </c:pt>
                <c:pt idx="3255">
                  <c:v>2.1121533200000001E-2</c:v>
                </c:pt>
                <c:pt idx="3256">
                  <c:v>2.11215334E-2</c:v>
                </c:pt>
                <c:pt idx="3257">
                  <c:v>2.1121533599999999E-2</c:v>
                </c:pt>
                <c:pt idx="3258">
                  <c:v>2.1121533800000002E-2</c:v>
                </c:pt>
                <c:pt idx="3259">
                  <c:v>2.1121534000000001E-2</c:v>
                </c:pt>
                <c:pt idx="3260">
                  <c:v>2.11215342E-2</c:v>
                </c:pt>
                <c:pt idx="3261">
                  <c:v>2.1121534399999999E-2</c:v>
                </c:pt>
                <c:pt idx="3262">
                  <c:v>2.1121534599999998E-2</c:v>
                </c:pt>
                <c:pt idx="3263">
                  <c:v>2.1121534800000001E-2</c:v>
                </c:pt>
                <c:pt idx="3264">
                  <c:v>2.1121535E-2</c:v>
                </c:pt>
                <c:pt idx="3265">
                  <c:v>2.11215352E-2</c:v>
                </c:pt>
                <c:pt idx="3266">
                  <c:v>2.1121535399999999E-2</c:v>
                </c:pt>
                <c:pt idx="3267">
                  <c:v>2.1121535600000001E-2</c:v>
                </c:pt>
                <c:pt idx="3268">
                  <c:v>2.1121535800000001E-2</c:v>
                </c:pt>
                <c:pt idx="3269">
                  <c:v>2.1121536E-2</c:v>
                </c:pt>
                <c:pt idx="3270">
                  <c:v>2.1121536199999999E-2</c:v>
                </c:pt>
                <c:pt idx="3271">
                  <c:v>2.1121536400000002E-2</c:v>
                </c:pt>
                <c:pt idx="3272">
                  <c:v>2.1121536600000001E-2</c:v>
                </c:pt>
                <c:pt idx="3273">
                  <c:v>2.11215368E-2</c:v>
                </c:pt>
                <c:pt idx="3274">
                  <c:v>2.1121536999999999E-2</c:v>
                </c:pt>
                <c:pt idx="3275">
                  <c:v>2.1121537199999998E-2</c:v>
                </c:pt>
                <c:pt idx="3276">
                  <c:v>2.1121537400000001E-2</c:v>
                </c:pt>
                <c:pt idx="3277">
                  <c:v>2.11215376E-2</c:v>
                </c:pt>
                <c:pt idx="3278">
                  <c:v>2.11215378E-2</c:v>
                </c:pt>
                <c:pt idx="3279">
                  <c:v>2.1121537999999999E-2</c:v>
                </c:pt>
                <c:pt idx="3280">
                  <c:v>2.1121538200000001E-2</c:v>
                </c:pt>
                <c:pt idx="3281">
                  <c:v>2.1121538400000001E-2</c:v>
                </c:pt>
                <c:pt idx="3282">
                  <c:v>2.11215386E-2</c:v>
                </c:pt>
                <c:pt idx="3283">
                  <c:v>2.1121538799999999E-2</c:v>
                </c:pt>
                <c:pt idx="3284">
                  <c:v>2.1121539000000002E-2</c:v>
                </c:pt>
                <c:pt idx="3285">
                  <c:v>2.1121539200000001E-2</c:v>
                </c:pt>
                <c:pt idx="3286">
                  <c:v>2.11215394E-2</c:v>
                </c:pt>
                <c:pt idx="3287">
                  <c:v>2.1121539599999999E-2</c:v>
                </c:pt>
                <c:pt idx="3288">
                  <c:v>2.1121539799999998E-2</c:v>
                </c:pt>
                <c:pt idx="3289">
                  <c:v>2.1121540000000001E-2</c:v>
                </c:pt>
                <c:pt idx="3290">
                  <c:v>2.11215402E-2</c:v>
                </c:pt>
                <c:pt idx="3291">
                  <c:v>2.11215404E-2</c:v>
                </c:pt>
                <c:pt idx="3292">
                  <c:v>2.1121540599999999E-2</c:v>
                </c:pt>
                <c:pt idx="3293">
                  <c:v>2.1121540800000001E-2</c:v>
                </c:pt>
                <c:pt idx="3294">
                  <c:v>2.1121541000000001E-2</c:v>
                </c:pt>
                <c:pt idx="3295">
                  <c:v>2.11215412E-2</c:v>
                </c:pt>
                <c:pt idx="3296">
                  <c:v>2.1121541399999999E-2</c:v>
                </c:pt>
                <c:pt idx="3297">
                  <c:v>2.1121541600000002E-2</c:v>
                </c:pt>
                <c:pt idx="3298">
                  <c:v>2.1121541800000001E-2</c:v>
                </c:pt>
                <c:pt idx="3299">
                  <c:v>2.1121542E-2</c:v>
                </c:pt>
                <c:pt idx="3300">
                  <c:v>2.1121542199999999E-2</c:v>
                </c:pt>
                <c:pt idx="3301">
                  <c:v>2.1121542399999998E-2</c:v>
                </c:pt>
                <c:pt idx="3302">
                  <c:v>2.1121542600000001E-2</c:v>
                </c:pt>
                <c:pt idx="3303">
                  <c:v>2.11215428E-2</c:v>
                </c:pt>
                <c:pt idx="3304">
                  <c:v>2.1121543E-2</c:v>
                </c:pt>
                <c:pt idx="3305">
                  <c:v>2.1121543199999999E-2</c:v>
                </c:pt>
                <c:pt idx="3306">
                  <c:v>2.1121543400000001E-2</c:v>
                </c:pt>
                <c:pt idx="3307">
                  <c:v>2.1121543600000001E-2</c:v>
                </c:pt>
                <c:pt idx="3308">
                  <c:v>2.11215438E-2</c:v>
                </c:pt>
                <c:pt idx="3309">
                  <c:v>2.1121543999999999E-2</c:v>
                </c:pt>
                <c:pt idx="3310">
                  <c:v>2.1121544200000002E-2</c:v>
                </c:pt>
                <c:pt idx="3311">
                  <c:v>2.1121544400000001E-2</c:v>
                </c:pt>
                <c:pt idx="3312">
                  <c:v>2.11215446E-2</c:v>
                </c:pt>
                <c:pt idx="3313">
                  <c:v>2.1121544799999999E-2</c:v>
                </c:pt>
                <c:pt idx="3314">
                  <c:v>2.1121544999999999E-2</c:v>
                </c:pt>
                <c:pt idx="3315">
                  <c:v>2.1121545200000001E-2</c:v>
                </c:pt>
                <c:pt idx="3316">
                  <c:v>2.11215454E-2</c:v>
                </c:pt>
                <c:pt idx="3317">
                  <c:v>2.11215456E-2</c:v>
                </c:pt>
                <c:pt idx="3318">
                  <c:v>2.1121545799999999E-2</c:v>
                </c:pt>
                <c:pt idx="3319">
                  <c:v>2.1121546000000001E-2</c:v>
                </c:pt>
                <c:pt idx="3320">
                  <c:v>2.1121546200000001E-2</c:v>
                </c:pt>
                <c:pt idx="3321">
                  <c:v>2.11215464E-2</c:v>
                </c:pt>
                <c:pt idx="3322">
                  <c:v>2.1121546599999999E-2</c:v>
                </c:pt>
                <c:pt idx="3323">
                  <c:v>2.1121546800000002E-2</c:v>
                </c:pt>
                <c:pt idx="3324">
                  <c:v>2.1121547000000001E-2</c:v>
                </c:pt>
                <c:pt idx="3325">
                  <c:v>2.11215472E-2</c:v>
                </c:pt>
                <c:pt idx="3326">
                  <c:v>2.1121547399999999E-2</c:v>
                </c:pt>
                <c:pt idx="3327">
                  <c:v>2.1121547599999999E-2</c:v>
                </c:pt>
                <c:pt idx="3328">
                  <c:v>2.1121547800000001E-2</c:v>
                </c:pt>
                <c:pt idx="3329">
                  <c:v>2.1121548E-2</c:v>
                </c:pt>
                <c:pt idx="3330">
                  <c:v>2.11215482E-2</c:v>
                </c:pt>
                <c:pt idx="3331">
                  <c:v>2.1121548399999999E-2</c:v>
                </c:pt>
                <c:pt idx="3332">
                  <c:v>2.1121548600000001E-2</c:v>
                </c:pt>
                <c:pt idx="3333">
                  <c:v>2.1121548800000001E-2</c:v>
                </c:pt>
                <c:pt idx="3334">
                  <c:v>2.1121549E-2</c:v>
                </c:pt>
                <c:pt idx="3335">
                  <c:v>2.1121549199999999E-2</c:v>
                </c:pt>
                <c:pt idx="3336">
                  <c:v>2.1121549399999998E-2</c:v>
                </c:pt>
                <c:pt idx="3337">
                  <c:v>2.1121549600000001E-2</c:v>
                </c:pt>
                <c:pt idx="3338">
                  <c:v>2.11215498E-2</c:v>
                </c:pt>
                <c:pt idx="3339">
                  <c:v>2.1121549999999999E-2</c:v>
                </c:pt>
                <c:pt idx="3340">
                  <c:v>2.1121550199999999E-2</c:v>
                </c:pt>
                <c:pt idx="3341">
                  <c:v>2.1121550400000001E-2</c:v>
                </c:pt>
                <c:pt idx="3342">
                  <c:v>2.11215506E-2</c:v>
                </c:pt>
                <c:pt idx="3343">
                  <c:v>2.11215508E-2</c:v>
                </c:pt>
                <c:pt idx="3344">
                  <c:v>2.1121550999999999E-2</c:v>
                </c:pt>
                <c:pt idx="3345">
                  <c:v>2.1121551200000001E-2</c:v>
                </c:pt>
                <c:pt idx="3346">
                  <c:v>2.1121551400000001E-2</c:v>
                </c:pt>
                <c:pt idx="3347">
                  <c:v>2.11215516E-2</c:v>
                </c:pt>
                <c:pt idx="3348">
                  <c:v>2.1121551799999999E-2</c:v>
                </c:pt>
                <c:pt idx="3349">
                  <c:v>2.1121551999999998E-2</c:v>
                </c:pt>
                <c:pt idx="3350">
                  <c:v>2.1121552200000001E-2</c:v>
                </c:pt>
                <c:pt idx="3351">
                  <c:v>2.11215524E-2</c:v>
                </c:pt>
                <c:pt idx="3352">
                  <c:v>2.1121552599999999E-2</c:v>
                </c:pt>
                <c:pt idx="3353">
                  <c:v>2.1121552799999999E-2</c:v>
                </c:pt>
                <c:pt idx="3354">
                  <c:v>2.1121553000000001E-2</c:v>
                </c:pt>
                <c:pt idx="3355">
                  <c:v>2.11215532E-2</c:v>
                </c:pt>
                <c:pt idx="3356">
                  <c:v>2.11215534E-2</c:v>
                </c:pt>
                <c:pt idx="3357">
                  <c:v>2.1121553599999999E-2</c:v>
                </c:pt>
                <c:pt idx="3358">
                  <c:v>2.1121553800000002E-2</c:v>
                </c:pt>
                <c:pt idx="3359">
                  <c:v>2.1121554000000001E-2</c:v>
                </c:pt>
                <c:pt idx="3360">
                  <c:v>2.11215542E-2</c:v>
                </c:pt>
                <c:pt idx="3361">
                  <c:v>2.1121554399999999E-2</c:v>
                </c:pt>
                <c:pt idx="3362">
                  <c:v>2.1121554599999998E-2</c:v>
                </c:pt>
                <c:pt idx="3363">
                  <c:v>2.1121554800000001E-2</c:v>
                </c:pt>
                <c:pt idx="3364">
                  <c:v>2.1121555E-2</c:v>
                </c:pt>
                <c:pt idx="3365">
                  <c:v>2.1121555199999999E-2</c:v>
                </c:pt>
                <c:pt idx="3366">
                  <c:v>2.1121555399999999E-2</c:v>
                </c:pt>
                <c:pt idx="3367">
                  <c:v>2.1121555600000001E-2</c:v>
                </c:pt>
                <c:pt idx="3368">
                  <c:v>2.11215558E-2</c:v>
                </c:pt>
                <c:pt idx="3369">
                  <c:v>2.1121556E-2</c:v>
                </c:pt>
                <c:pt idx="3370">
                  <c:v>2.1121556199999999E-2</c:v>
                </c:pt>
                <c:pt idx="3371">
                  <c:v>2.1121556400000002E-2</c:v>
                </c:pt>
                <c:pt idx="3372">
                  <c:v>2.1121556600000001E-2</c:v>
                </c:pt>
                <c:pt idx="3373">
                  <c:v>2.11215568E-2</c:v>
                </c:pt>
                <c:pt idx="3374">
                  <c:v>2.1121556999999999E-2</c:v>
                </c:pt>
                <c:pt idx="3375">
                  <c:v>2.1121557199999998E-2</c:v>
                </c:pt>
                <c:pt idx="3376">
                  <c:v>2.1121557400000001E-2</c:v>
                </c:pt>
                <c:pt idx="3377">
                  <c:v>2.11215576E-2</c:v>
                </c:pt>
                <c:pt idx="3378">
                  <c:v>2.1121557799999999E-2</c:v>
                </c:pt>
                <c:pt idx="3379">
                  <c:v>2.1121557999999999E-2</c:v>
                </c:pt>
                <c:pt idx="3380">
                  <c:v>2.1121558200000001E-2</c:v>
                </c:pt>
                <c:pt idx="3381">
                  <c:v>2.11215584E-2</c:v>
                </c:pt>
                <c:pt idx="3382">
                  <c:v>2.11215586E-2</c:v>
                </c:pt>
                <c:pt idx="3383">
                  <c:v>2.1121558799999999E-2</c:v>
                </c:pt>
                <c:pt idx="3384">
                  <c:v>2.1121559000000002E-2</c:v>
                </c:pt>
                <c:pt idx="3385">
                  <c:v>2.1121559200000001E-2</c:v>
                </c:pt>
                <c:pt idx="3386">
                  <c:v>2.11215594E-2</c:v>
                </c:pt>
                <c:pt idx="3387">
                  <c:v>2.1121559599999999E-2</c:v>
                </c:pt>
                <c:pt idx="3388">
                  <c:v>2.1121559799999998E-2</c:v>
                </c:pt>
                <c:pt idx="3389">
                  <c:v>2.1121560000000001E-2</c:v>
                </c:pt>
                <c:pt idx="3390">
                  <c:v>2.11215602E-2</c:v>
                </c:pt>
                <c:pt idx="3391">
                  <c:v>2.1121560399999999E-2</c:v>
                </c:pt>
                <c:pt idx="3392">
                  <c:v>2.1121560599999999E-2</c:v>
                </c:pt>
                <c:pt idx="3393">
                  <c:v>2.1121560800000001E-2</c:v>
                </c:pt>
                <c:pt idx="3394">
                  <c:v>2.1121561000000001E-2</c:v>
                </c:pt>
                <c:pt idx="3395">
                  <c:v>2.11215612E-2</c:v>
                </c:pt>
                <c:pt idx="3396">
                  <c:v>2.1121561399999999E-2</c:v>
                </c:pt>
                <c:pt idx="3397">
                  <c:v>2.1121561600000002E-2</c:v>
                </c:pt>
                <c:pt idx="3398">
                  <c:v>2.1121561800000001E-2</c:v>
                </c:pt>
                <c:pt idx="3399">
                  <c:v>2.1121562E-2</c:v>
                </c:pt>
                <c:pt idx="3400">
                  <c:v>2.1121562199999999E-2</c:v>
                </c:pt>
                <c:pt idx="3401">
                  <c:v>2.1121562399999998E-2</c:v>
                </c:pt>
                <c:pt idx="3402">
                  <c:v>2.1121562600000001E-2</c:v>
                </c:pt>
                <c:pt idx="3403">
                  <c:v>2.11215628E-2</c:v>
                </c:pt>
                <c:pt idx="3404">
                  <c:v>2.1121562999999999E-2</c:v>
                </c:pt>
                <c:pt idx="3405">
                  <c:v>2.1121563199999999E-2</c:v>
                </c:pt>
                <c:pt idx="3406">
                  <c:v>2.1121563400000001E-2</c:v>
                </c:pt>
                <c:pt idx="3407">
                  <c:v>2.1121563600000001E-2</c:v>
                </c:pt>
                <c:pt idx="3408">
                  <c:v>2.11215638E-2</c:v>
                </c:pt>
                <c:pt idx="3409">
                  <c:v>2.1121563999999999E-2</c:v>
                </c:pt>
                <c:pt idx="3410">
                  <c:v>2.1121564200000002E-2</c:v>
                </c:pt>
                <c:pt idx="3411">
                  <c:v>2.1121564400000001E-2</c:v>
                </c:pt>
                <c:pt idx="3412">
                  <c:v>2.11215646E-2</c:v>
                </c:pt>
                <c:pt idx="3413">
                  <c:v>2.1121564799999999E-2</c:v>
                </c:pt>
                <c:pt idx="3414">
                  <c:v>2.1121564999999998E-2</c:v>
                </c:pt>
                <c:pt idx="3415">
                  <c:v>2.1121565200000001E-2</c:v>
                </c:pt>
                <c:pt idx="3416">
                  <c:v>2.11215654E-2</c:v>
                </c:pt>
                <c:pt idx="3417">
                  <c:v>2.1121565599999999E-2</c:v>
                </c:pt>
                <c:pt idx="3418">
                  <c:v>2.1121565799999999E-2</c:v>
                </c:pt>
                <c:pt idx="3419">
                  <c:v>2.1121566000000001E-2</c:v>
                </c:pt>
                <c:pt idx="3420">
                  <c:v>2.1121566200000001E-2</c:v>
                </c:pt>
                <c:pt idx="3421">
                  <c:v>2.11215664E-2</c:v>
                </c:pt>
                <c:pt idx="3422">
                  <c:v>2.1121566599999999E-2</c:v>
                </c:pt>
                <c:pt idx="3423">
                  <c:v>2.1121566800000002E-2</c:v>
                </c:pt>
                <c:pt idx="3424">
                  <c:v>2.1121567000000001E-2</c:v>
                </c:pt>
                <c:pt idx="3425">
                  <c:v>2.11215672E-2</c:v>
                </c:pt>
                <c:pt idx="3426">
                  <c:v>2.1121567399999999E-2</c:v>
                </c:pt>
                <c:pt idx="3427">
                  <c:v>2.1121567599999998E-2</c:v>
                </c:pt>
                <c:pt idx="3428">
                  <c:v>2.1121567800000001E-2</c:v>
                </c:pt>
                <c:pt idx="3429">
                  <c:v>2.1121568E-2</c:v>
                </c:pt>
                <c:pt idx="3430">
                  <c:v>2.1121568199999999E-2</c:v>
                </c:pt>
                <c:pt idx="3431">
                  <c:v>2.1121568399999999E-2</c:v>
                </c:pt>
                <c:pt idx="3432">
                  <c:v>2.1121568600000001E-2</c:v>
                </c:pt>
                <c:pt idx="3433">
                  <c:v>2.1121568800000001E-2</c:v>
                </c:pt>
                <c:pt idx="3434">
                  <c:v>2.1121569E-2</c:v>
                </c:pt>
                <c:pt idx="3435">
                  <c:v>2.1121569199999999E-2</c:v>
                </c:pt>
                <c:pt idx="3436">
                  <c:v>2.1121569400000002E-2</c:v>
                </c:pt>
                <c:pt idx="3437">
                  <c:v>2.1121569600000001E-2</c:v>
                </c:pt>
                <c:pt idx="3438">
                  <c:v>2.11215698E-2</c:v>
                </c:pt>
                <c:pt idx="3439">
                  <c:v>2.1121569999999999E-2</c:v>
                </c:pt>
                <c:pt idx="3440">
                  <c:v>2.1121570199999998E-2</c:v>
                </c:pt>
                <c:pt idx="3441">
                  <c:v>2.1121570400000001E-2</c:v>
                </c:pt>
                <c:pt idx="3442">
                  <c:v>2.11215706E-2</c:v>
                </c:pt>
                <c:pt idx="3443">
                  <c:v>2.11215708E-2</c:v>
                </c:pt>
                <c:pt idx="3444">
                  <c:v>2.1121570999999999E-2</c:v>
                </c:pt>
                <c:pt idx="3445">
                  <c:v>2.1121571200000001E-2</c:v>
                </c:pt>
                <c:pt idx="3446">
                  <c:v>2.1121571400000001E-2</c:v>
                </c:pt>
                <c:pt idx="3447">
                  <c:v>2.11215716E-2</c:v>
                </c:pt>
                <c:pt idx="3448">
                  <c:v>2.1121571799999999E-2</c:v>
                </c:pt>
                <c:pt idx="3449">
                  <c:v>2.1121572000000002E-2</c:v>
                </c:pt>
                <c:pt idx="3450">
                  <c:v>2.1121572200000001E-2</c:v>
                </c:pt>
                <c:pt idx="3451">
                  <c:v>2.11215724E-2</c:v>
                </c:pt>
                <c:pt idx="3452">
                  <c:v>2.1121572599999999E-2</c:v>
                </c:pt>
                <c:pt idx="3453">
                  <c:v>2.1121572799999998E-2</c:v>
                </c:pt>
                <c:pt idx="3454">
                  <c:v>2.1121573000000001E-2</c:v>
                </c:pt>
                <c:pt idx="3455">
                  <c:v>2.11215732E-2</c:v>
                </c:pt>
                <c:pt idx="3456">
                  <c:v>2.11215734E-2</c:v>
                </c:pt>
                <c:pt idx="3457">
                  <c:v>2.1121573599999999E-2</c:v>
                </c:pt>
                <c:pt idx="3458">
                  <c:v>2.1121573800000001E-2</c:v>
                </c:pt>
                <c:pt idx="3459">
                  <c:v>2.1121574000000001E-2</c:v>
                </c:pt>
                <c:pt idx="3460">
                  <c:v>2.11215742E-2</c:v>
                </c:pt>
                <c:pt idx="3461">
                  <c:v>2.1121574399999999E-2</c:v>
                </c:pt>
                <c:pt idx="3462">
                  <c:v>2.1121574600000002E-2</c:v>
                </c:pt>
                <c:pt idx="3463">
                  <c:v>2.1121574800000001E-2</c:v>
                </c:pt>
                <c:pt idx="3464">
                  <c:v>2.1121575E-2</c:v>
                </c:pt>
                <c:pt idx="3465">
                  <c:v>2.1121575199999999E-2</c:v>
                </c:pt>
                <c:pt idx="3466">
                  <c:v>2.1121575399999998E-2</c:v>
                </c:pt>
                <c:pt idx="3467">
                  <c:v>2.1121575600000001E-2</c:v>
                </c:pt>
                <c:pt idx="3468">
                  <c:v>2.11215758E-2</c:v>
                </c:pt>
                <c:pt idx="3469">
                  <c:v>2.1121576E-2</c:v>
                </c:pt>
                <c:pt idx="3470">
                  <c:v>2.1121576199999999E-2</c:v>
                </c:pt>
                <c:pt idx="3471">
                  <c:v>2.1121576400000001E-2</c:v>
                </c:pt>
                <c:pt idx="3472">
                  <c:v>2.1121576600000001E-2</c:v>
                </c:pt>
                <c:pt idx="3473">
                  <c:v>2.11215768E-2</c:v>
                </c:pt>
                <c:pt idx="3474">
                  <c:v>2.1121576999999999E-2</c:v>
                </c:pt>
                <c:pt idx="3475">
                  <c:v>2.1121577200000002E-2</c:v>
                </c:pt>
                <c:pt idx="3476">
                  <c:v>2.1121577400000001E-2</c:v>
                </c:pt>
                <c:pt idx="3477">
                  <c:v>2.11215776E-2</c:v>
                </c:pt>
                <c:pt idx="3478">
                  <c:v>2.1121577799999999E-2</c:v>
                </c:pt>
                <c:pt idx="3479">
                  <c:v>2.1121577999999998E-2</c:v>
                </c:pt>
                <c:pt idx="3480">
                  <c:v>2.1121578200000001E-2</c:v>
                </c:pt>
                <c:pt idx="3481">
                  <c:v>2.11215784E-2</c:v>
                </c:pt>
                <c:pt idx="3482">
                  <c:v>2.11215786E-2</c:v>
                </c:pt>
                <c:pt idx="3483">
                  <c:v>2.1121578799999999E-2</c:v>
                </c:pt>
                <c:pt idx="3484">
                  <c:v>2.1121579000000001E-2</c:v>
                </c:pt>
                <c:pt idx="3485">
                  <c:v>2.1121579200000001E-2</c:v>
                </c:pt>
                <c:pt idx="3486">
                  <c:v>2.11215794E-2</c:v>
                </c:pt>
                <c:pt idx="3487">
                  <c:v>2.1121579599999999E-2</c:v>
                </c:pt>
                <c:pt idx="3488">
                  <c:v>2.1121579800000002E-2</c:v>
                </c:pt>
                <c:pt idx="3489">
                  <c:v>2.1121580000000001E-2</c:v>
                </c:pt>
                <c:pt idx="3490">
                  <c:v>2.11215802E-2</c:v>
                </c:pt>
                <c:pt idx="3491">
                  <c:v>2.1121580399999999E-2</c:v>
                </c:pt>
                <c:pt idx="3492">
                  <c:v>2.1121580599999999E-2</c:v>
                </c:pt>
                <c:pt idx="3493">
                  <c:v>2.1121580800000001E-2</c:v>
                </c:pt>
                <c:pt idx="3494">
                  <c:v>2.1121581E-2</c:v>
                </c:pt>
                <c:pt idx="3495">
                  <c:v>2.11215812E-2</c:v>
                </c:pt>
                <c:pt idx="3496">
                  <c:v>2.1121581399999999E-2</c:v>
                </c:pt>
                <c:pt idx="3497">
                  <c:v>2.1121581600000001E-2</c:v>
                </c:pt>
                <c:pt idx="3498">
                  <c:v>2.1121581800000001E-2</c:v>
                </c:pt>
                <c:pt idx="3499">
                  <c:v>2.1121582E-2</c:v>
                </c:pt>
                <c:pt idx="3500">
                  <c:v>2.1121582199999999E-2</c:v>
                </c:pt>
                <c:pt idx="3501">
                  <c:v>2.1121582400000002E-2</c:v>
                </c:pt>
                <c:pt idx="3502">
                  <c:v>2.1121582600000001E-2</c:v>
                </c:pt>
                <c:pt idx="3503">
                  <c:v>2.11215828E-2</c:v>
                </c:pt>
                <c:pt idx="3504">
                  <c:v>2.1121582999999999E-2</c:v>
                </c:pt>
                <c:pt idx="3505">
                  <c:v>2.1121583199999999E-2</c:v>
                </c:pt>
                <c:pt idx="3506">
                  <c:v>2.1121583400000001E-2</c:v>
                </c:pt>
                <c:pt idx="3507">
                  <c:v>2.11215836E-2</c:v>
                </c:pt>
                <c:pt idx="3508">
                  <c:v>2.11215838E-2</c:v>
                </c:pt>
                <c:pt idx="3509">
                  <c:v>2.1121583999999999E-2</c:v>
                </c:pt>
                <c:pt idx="3510">
                  <c:v>2.1121584200000001E-2</c:v>
                </c:pt>
                <c:pt idx="3511">
                  <c:v>2.1121584400000001E-2</c:v>
                </c:pt>
                <c:pt idx="3512">
                  <c:v>2.11215846E-2</c:v>
                </c:pt>
                <c:pt idx="3513">
                  <c:v>2.1121584799999999E-2</c:v>
                </c:pt>
                <c:pt idx="3514">
                  <c:v>2.1121584999999998E-2</c:v>
                </c:pt>
                <c:pt idx="3515">
                  <c:v>2.1121585200000001E-2</c:v>
                </c:pt>
                <c:pt idx="3516">
                  <c:v>2.11215854E-2</c:v>
                </c:pt>
                <c:pt idx="3517">
                  <c:v>2.1121585599999999E-2</c:v>
                </c:pt>
                <c:pt idx="3518">
                  <c:v>2.1121585799999999E-2</c:v>
                </c:pt>
                <c:pt idx="3519">
                  <c:v>2.1121586000000001E-2</c:v>
                </c:pt>
                <c:pt idx="3520">
                  <c:v>2.11215862E-2</c:v>
                </c:pt>
                <c:pt idx="3521">
                  <c:v>2.11215864E-2</c:v>
                </c:pt>
                <c:pt idx="3522">
                  <c:v>2.1121586599999999E-2</c:v>
                </c:pt>
                <c:pt idx="3523">
                  <c:v>2.1121586800000001E-2</c:v>
                </c:pt>
                <c:pt idx="3524">
                  <c:v>2.1121587000000001E-2</c:v>
                </c:pt>
                <c:pt idx="3525">
                  <c:v>2.11215872E-2</c:v>
                </c:pt>
                <c:pt idx="3526">
                  <c:v>2.1121587399999999E-2</c:v>
                </c:pt>
                <c:pt idx="3527">
                  <c:v>2.1121587599999998E-2</c:v>
                </c:pt>
                <c:pt idx="3528">
                  <c:v>2.1121587800000001E-2</c:v>
                </c:pt>
                <c:pt idx="3529">
                  <c:v>2.1121588E-2</c:v>
                </c:pt>
                <c:pt idx="3530">
                  <c:v>2.1121588199999999E-2</c:v>
                </c:pt>
                <c:pt idx="3531">
                  <c:v>2.1121588399999999E-2</c:v>
                </c:pt>
                <c:pt idx="3532">
                  <c:v>2.1121588600000001E-2</c:v>
                </c:pt>
                <c:pt idx="3533">
                  <c:v>2.11215888E-2</c:v>
                </c:pt>
                <c:pt idx="3534">
                  <c:v>2.1121589E-2</c:v>
                </c:pt>
                <c:pt idx="3535">
                  <c:v>2.1121589199999999E-2</c:v>
                </c:pt>
                <c:pt idx="3536">
                  <c:v>2.1121589400000002E-2</c:v>
                </c:pt>
                <c:pt idx="3537">
                  <c:v>2.1121589600000001E-2</c:v>
                </c:pt>
                <c:pt idx="3538">
                  <c:v>2.11215898E-2</c:v>
                </c:pt>
                <c:pt idx="3539">
                  <c:v>2.1121589999999999E-2</c:v>
                </c:pt>
                <c:pt idx="3540">
                  <c:v>2.1121590199999998E-2</c:v>
                </c:pt>
                <c:pt idx="3541">
                  <c:v>2.1121590400000001E-2</c:v>
                </c:pt>
                <c:pt idx="3542">
                  <c:v>2.11215906E-2</c:v>
                </c:pt>
                <c:pt idx="3543">
                  <c:v>2.1121590799999999E-2</c:v>
                </c:pt>
                <c:pt idx="3544">
                  <c:v>2.1121590999999999E-2</c:v>
                </c:pt>
                <c:pt idx="3545">
                  <c:v>2.1121591200000001E-2</c:v>
                </c:pt>
                <c:pt idx="3546">
                  <c:v>2.11215914E-2</c:v>
                </c:pt>
                <c:pt idx="3547">
                  <c:v>2.11215916E-2</c:v>
                </c:pt>
                <c:pt idx="3548">
                  <c:v>2.1121591799999999E-2</c:v>
                </c:pt>
                <c:pt idx="3549">
                  <c:v>2.1121592000000002E-2</c:v>
                </c:pt>
                <c:pt idx="3550">
                  <c:v>2.1121592200000001E-2</c:v>
                </c:pt>
                <c:pt idx="3551">
                  <c:v>2.11215924E-2</c:v>
                </c:pt>
                <c:pt idx="3552">
                  <c:v>2.1121592599999999E-2</c:v>
                </c:pt>
                <c:pt idx="3553">
                  <c:v>2.1121592799999998E-2</c:v>
                </c:pt>
                <c:pt idx="3554">
                  <c:v>2.1121593000000001E-2</c:v>
                </c:pt>
                <c:pt idx="3555">
                  <c:v>2.11215932E-2</c:v>
                </c:pt>
                <c:pt idx="3556">
                  <c:v>2.1121593399999999E-2</c:v>
                </c:pt>
                <c:pt idx="3557">
                  <c:v>2.1121593599999999E-2</c:v>
                </c:pt>
                <c:pt idx="3558">
                  <c:v>2.1121593800000001E-2</c:v>
                </c:pt>
                <c:pt idx="3559">
                  <c:v>2.1121594E-2</c:v>
                </c:pt>
                <c:pt idx="3560">
                  <c:v>2.11215942E-2</c:v>
                </c:pt>
                <c:pt idx="3561">
                  <c:v>2.1121594399999999E-2</c:v>
                </c:pt>
                <c:pt idx="3562">
                  <c:v>2.1121594600000002E-2</c:v>
                </c:pt>
                <c:pt idx="3563">
                  <c:v>2.1121594800000001E-2</c:v>
                </c:pt>
                <c:pt idx="3564">
                  <c:v>2.1121595E-2</c:v>
                </c:pt>
                <c:pt idx="3565">
                  <c:v>2.1121595199999999E-2</c:v>
                </c:pt>
                <c:pt idx="3566">
                  <c:v>2.1121595399999998E-2</c:v>
                </c:pt>
                <c:pt idx="3567">
                  <c:v>2.1121595600000001E-2</c:v>
                </c:pt>
                <c:pt idx="3568">
                  <c:v>2.11215958E-2</c:v>
                </c:pt>
                <c:pt idx="3569">
                  <c:v>2.1121595999999999E-2</c:v>
                </c:pt>
                <c:pt idx="3570">
                  <c:v>2.1121596199999999E-2</c:v>
                </c:pt>
                <c:pt idx="3571">
                  <c:v>2.1121596400000001E-2</c:v>
                </c:pt>
                <c:pt idx="3572">
                  <c:v>2.11215966E-2</c:v>
                </c:pt>
                <c:pt idx="3573">
                  <c:v>2.11215968E-2</c:v>
                </c:pt>
                <c:pt idx="3574">
                  <c:v>2.1121596999999999E-2</c:v>
                </c:pt>
                <c:pt idx="3575">
                  <c:v>2.1121597200000002E-2</c:v>
                </c:pt>
                <c:pt idx="3576">
                  <c:v>2.1121597400000001E-2</c:v>
                </c:pt>
                <c:pt idx="3577">
                  <c:v>2.11215976E-2</c:v>
                </c:pt>
                <c:pt idx="3578">
                  <c:v>2.1121597799999999E-2</c:v>
                </c:pt>
                <c:pt idx="3579">
                  <c:v>2.1121597999999998E-2</c:v>
                </c:pt>
                <c:pt idx="3580">
                  <c:v>2.1121598200000001E-2</c:v>
                </c:pt>
                <c:pt idx="3581">
                  <c:v>2.11215984E-2</c:v>
                </c:pt>
                <c:pt idx="3582">
                  <c:v>2.1121598599999999E-2</c:v>
                </c:pt>
                <c:pt idx="3583">
                  <c:v>2.1121598799999999E-2</c:v>
                </c:pt>
                <c:pt idx="3584">
                  <c:v>2.1121599000000001E-2</c:v>
                </c:pt>
                <c:pt idx="3585">
                  <c:v>2.1121599200000001E-2</c:v>
                </c:pt>
                <c:pt idx="3586">
                  <c:v>2.11215994E-2</c:v>
                </c:pt>
                <c:pt idx="3587">
                  <c:v>2.1121599599999999E-2</c:v>
                </c:pt>
                <c:pt idx="3588">
                  <c:v>2.1121599800000002E-2</c:v>
                </c:pt>
                <c:pt idx="3589">
                  <c:v>2.1121600000000001E-2</c:v>
                </c:pt>
                <c:pt idx="3590">
                  <c:v>2.11216002E-2</c:v>
                </c:pt>
                <c:pt idx="3591">
                  <c:v>2.1121600399999999E-2</c:v>
                </c:pt>
                <c:pt idx="3592">
                  <c:v>2.1121600599999998E-2</c:v>
                </c:pt>
                <c:pt idx="3593">
                  <c:v>2.1121600800000001E-2</c:v>
                </c:pt>
                <c:pt idx="3594">
                  <c:v>2.1121601E-2</c:v>
                </c:pt>
                <c:pt idx="3595">
                  <c:v>2.1121601199999999E-2</c:v>
                </c:pt>
                <c:pt idx="3596">
                  <c:v>2.1121601399999999E-2</c:v>
                </c:pt>
                <c:pt idx="3597">
                  <c:v>2.1121601600000001E-2</c:v>
                </c:pt>
                <c:pt idx="3598">
                  <c:v>2.1121601800000001E-2</c:v>
                </c:pt>
                <c:pt idx="3599">
                  <c:v>2.1121602E-2</c:v>
                </c:pt>
                <c:pt idx="3600">
                  <c:v>2.1121602199999999E-2</c:v>
                </c:pt>
                <c:pt idx="3601">
                  <c:v>2.1121602400000002E-2</c:v>
                </c:pt>
                <c:pt idx="3602">
                  <c:v>2.1121602600000001E-2</c:v>
                </c:pt>
                <c:pt idx="3603">
                  <c:v>2.11216028E-2</c:v>
                </c:pt>
                <c:pt idx="3604">
                  <c:v>2.1121602999999999E-2</c:v>
                </c:pt>
                <c:pt idx="3605">
                  <c:v>2.1121603199999998E-2</c:v>
                </c:pt>
                <c:pt idx="3606">
                  <c:v>2.1121603400000001E-2</c:v>
                </c:pt>
                <c:pt idx="3607">
                  <c:v>2.11216036E-2</c:v>
                </c:pt>
                <c:pt idx="3608">
                  <c:v>2.1121603799999999E-2</c:v>
                </c:pt>
                <c:pt idx="3609">
                  <c:v>2.1121603999999999E-2</c:v>
                </c:pt>
                <c:pt idx="3610">
                  <c:v>2.1121604200000001E-2</c:v>
                </c:pt>
                <c:pt idx="3611">
                  <c:v>2.1121604400000001E-2</c:v>
                </c:pt>
                <c:pt idx="3612">
                  <c:v>2.11216046E-2</c:v>
                </c:pt>
                <c:pt idx="3613">
                  <c:v>2.1121604799999999E-2</c:v>
                </c:pt>
                <c:pt idx="3614">
                  <c:v>2.1121605000000002E-2</c:v>
                </c:pt>
                <c:pt idx="3615">
                  <c:v>2.1121605200000001E-2</c:v>
                </c:pt>
                <c:pt idx="3616">
                  <c:v>2.11216054E-2</c:v>
                </c:pt>
                <c:pt idx="3617">
                  <c:v>2.1121605599999999E-2</c:v>
                </c:pt>
                <c:pt idx="3618">
                  <c:v>2.1121605799999998E-2</c:v>
                </c:pt>
                <c:pt idx="3619">
                  <c:v>2.1121606000000001E-2</c:v>
                </c:pt>
                <c:pt idx="3620">
                  <c:v>2.11216062E-2</c:v>
                </c:pt>
                <c:pt idx="3621">
                  <c:v>2.11216064E-2</c:v>
                </c:pt>
                <c:pt idx="3622">
                  <c:v>2.1121606599999999E-2</c:v>
                </c:pt>
                <c:pt idx="3623">
                  <c:v>2.1121606800000001E-2</c:v>
                </c:pt>
                <c:pt idx="3624">
                  <c:v>2.1121607000000001E-2</c:v>
                </c:pt>
                <c:pt idx="3625">
                  <c:v>2.11216072E-2</c:v>
                </c:pt>
                <c:pt idx="3626">
                  <c:v>2.1121607399999999E-2</c:v>
                </c:pt>
                <c:pt idx="3627">
                  <c:v>2.1121607600000002E-2</c:v>
                </c:pt>
                <c:pt idx="3628">
                  <c:v>2.1121607800000001E-2</c:v>
                </c:pt>
                <c:pt idx="3629">
                  <c:v>2.1121608E-2</c:v>
                </c:pt>
                <c:pt idx="3630">
                  <c:v>2.1121608199999999E-2</c:v>
                </c:pt>
                <c:pt idx="3631">
                  <c:v>2.1121608399999998E-2</c:v>
                </c:pt>
                <c:pt idx="3632">
                  <c:v>2.1121608600000001E-2</c:v>
                </c:pt>
                <c:pt idx="3633">
                  <c:v>2.11216088E-2</c:v>
                </c:pt>
                <c:pt idx="3634">
                  <c:v>2.1121609E-2</c:v>
                </c:pt>
                <c:pt idx="3635">
                  <c:v>2.1121609199999999E-2</c:v>
                </c:pt>
                <c:pt idx="3636">
                  <c:v>2.1121609400000001E-2</c:v>
                </c:pt>
                <c:pt idx="3637">
                  <c:v>2.1121609600000001E-2</c:v>
                </c:pt>
                <c:pt idx="3638">
                  <c:v>2.11216098E-2</c:v>
                </c:pt>
                <c:pt idx="3639">
                  <c:v>2.1121609999999999E-2</c:v>
                </c:pt>
                <c:pt idx="3640">
                  <c:v>2.1121610200000002E-2</c:v>
                </c:pt>
                <c:pt idx="3641">
                  <c:v>2.1121610400000001E-2</c:v>
                </c:pt>
                <c:pt idx="3642">
                  <c:v>2.11216106E-2</c:v>
                </c:pt>
                <c:pt idx="3643">
                  <c:v>2.1121610799999999E-2</c:v>
                </c:pt>
                <c:pt idx="3644">
                  <c:v>2.1121610999999998E-2</c:v>
                </c:pt>
                <c:pt idx="3645">
                  <c:v>2.1121611200000001E-2</c:v>
                </c:pt>
                <c:pt idx="3646">
                  <c:v>2.11216114E-2</c:v>
                </c:pt>
                <c:pt idx="3647">
                  <c:v>2.11216116E-2</c:v>
                </c:pt>
                <c:pt idx="3648">
                  <c:v>2.1121611799999999E-2</c:v>
                </c:pt>
                <c:pt idx="3649">
                  <c:v>2.1121612000000001E-2</c:v>
                </c:pt>
                <c:pt idx="3650">
                  <c:v>2.1121612200000001E-2</c:v>
                </c:pt>
                <c:pt idx="3651">
                  <c:v>2.11216124E-2</c:v>
                </c:pt>
                <c:pt idx="3652">
                  <c:v>2.1121612599999999E-2</c:v>
                </c:pt>
                <c:pt idx="3653">
                  <c:v>2.1121612800000002E-2</c:v>
                </c:pt>
                <c:pt idx="3654">
                  <c:v>2.1121613000000001E-2</c:v>
                </c:pt>
                <c:pt idx="3655">
                  <c:v>2.11216132E-2</c:v>
                </c:pt>
                <c:pt idx="3656">
                  <c:v>2.1121613399999999E-2</c:v>
                </c:pt>
                <c:pt idx="3657">
                  <c:v>2.1121613599999998E-2</c:v>
                </c:pt>
                <c:pt idx="3658">
                  <c:v>2.1121613800000001E-2</c:v>
                </c:pt>
                <c:pt idx="3659">
                  <c:v>2.1121614E-2</c:v>
                </c:pt>
                <c:pt idx="3660">
                  <c:v>2.11216142E-2</c:v>
                </c:pt>
                <c:pt idx="3661">
                  <c:v>2.1121614399999999E-2</c:v>
                </c:pt>
                <c:pt idx="3662">
                  <c:v>2.1121614600000001E-2</c:v>
                </c:pt>
                <c:pt idx="3663">
                  <c:v>2.1121614800000001E-2</c:v>
                </c:pt>
                <c:pt idx="3664">
                  <c:v>2.1121615E-2</c:v>
                </c:pt>
                <c:pt idx="3665">
                  <c:v>2.1121615199999999E-2</c:v>
                </c:pt>
                <c:pt idx="3666">
                  <c:v>2.1121615400000002E-2</c:v>
                </c:pt>
                <c:pt idx="3667">
                  <c:v>2.1121615600000001E-2</c:v>
                </c:pt>
                <c:pt idx="3668">
                  <c:v>2.11216158E-2</c:v>
                </c:pt>
                <c:pt idx="3669">
                  <c:v>2.1121615999999999E-2</c:v>
                </c:pt>
                <c:pt idx="3670">
                  <c:v>2.1121616199999999E-2</c:v>
                </c:pt>
                <c:pt idx="3671">
                  <c:v>2.1121616400000001E-2</c:v>
                </c:pt>
                <c:pt idx="3672">
                  <c:v>2.11216166E-2</c:v>
                </c:pt>
                <c:pt idx="3673">
                  <c:v>2.11216168E-2</c:v>
                </c:pt>
                <c:pt idx="3674">
                  <c:v>2.1121616999999999E-2</c:v>
                </c:pt>
                <c:pt idx="3675">
                  <c:v>2.1121617200000001E-2</c:v>
                </c:pt>
                <c:pt idx="3676">
                  <c:v>2.1121617400000001E-2</c:v>
                </c:pt>
                <c:pt idx="3677">
                  <c:v>2.11216176E-2</c:v>
                </c:pt>
                <c:pt idx="3678">
                  <c:v>2.1121617799999999E-2</c:v>
                </c:pt>
                <c:pt idx="3679">
                  <c:v>2.1121618000000002E-2</c:v>
                </c:pt>
                <c:pt idx="3680">
                  <c:v>2.1121618200000001E-2</c:v>
                </c:pt>
                <c:pt idx="3681">
                  <c:v>2.11216184E-2</c:v>
                </c:pt>
                <c:pt idx="3682">
                  <c:v>2.1121618599999999E-2</c:v>
                </c:pt>
                <c:pt idx="3683">
                  <c:v>2.1121618799999999E-2</c:v>
                </c:pt>
                <c:pt idx="3684">
                  <c:v>2.1121619000000001E-2</c:v>
                </c:pt>
                <c:pt idx="3685">
                  <c:v>2.11216192E-2</c:v>
                </c:pt>
                <c:pt idx="3686">
                  <c:v>2.11216194E-2</c:v>
                </c:pt>
                <c:pt idx="3687">
                  <c:v>2.1121619599999999E-2</c:v>
                </c:pt>
                <c:pt idx="3688">
                  <c:v>2.1121619800000001E-2</c:v>
                </c:pt>
                <c:pt idx="3689">
                  <c:v>2.1121620000000001E-2</c:v>
                </c:pt>
                <c:pt idx="3690">
                  <c:v>2.11216202E-2</c:v>
                </c:pt>
                <c:pt idx="3691">
                  <c:v>2.1121620399999999E-2</c:v>
                </c:pt>
                <c:pt idx="3692">
                  <c:v>2.1121620599999998E-2</c:v>
                </c:pt>
                <c:pt idx="3693">
                  <c:v>2.1121620800000001E-2</c:v>
                </c:pt>
                <c:pt idx="3694">
                  <c:v>2.1121621E-2</c:v>
                </c:pt>
                <c:pt idx="3695">
                  <c:v>2.1121621199999999E-2</c:v>
                </c:pt>
                <c:pt idx="3696">
                  <c:v>2.1121621399999999E-2</c:v>
                </c:pt>
                <c:pt idx="3697">
                  <c:v>2.1121621600000001E-2</c:v>
                </c:pt>
                <c:pt idx="3698">
                  <c:v>2.11216218E-2</c:v>
                </c:pt>
                <c:pt idx="3699">
                  <c:v>2.1121622E-2</c:v>
                </c:pt>
                <c:pt idx="3700">
                  <c:v>2.1121622199999999E-2</c:v>
                </c:pt>
                <c:pt idx="3701">
                  <c:v>2.1121622400000001E-2</c:v>
                </c:pt>
                <c:pt idx="3702">
                  <c:v>2.1121622600000001E-2</c:v>
                </c:pt>
                <c:pt idx="3703">
                  <c:v>2.11216228E-2</c:v>
                </c:pt>
                <c:pt idx="3704">
                  <c:v>2.1121622999999999E-2</c:v>
                </c:pt>
                <c:pt idx="3705">
                  <c:v>2.1121623199999998E-2</c:v>
                </c:pt>
                <c:pt idx="3706">
                  <c:v>2.1121623400000001E-2</c:v>
                </c:pt>
                <c:pt idx="3707">
                  <c:v>2.11216236E-2</c:v>
                </c:pt>
                <c:pt idx="3708">
                  <c:v>2.1121623799999999E-2</c:v>
                </c:pt>
                <c:pt idx="3709">
                  <c:v>2.1121623999999999E-2</c:v>
                </c:pt>
                <c:pt idx="3710">
                  <c:v>2.1121624200000001E-2</c:v>
                </c:pt>
                <c:pt idx="3711">
                  <c:v>2.11216244E-2</c:v>
                </c:pt>
                <c:pt idx="3712">
                  <c:v>2.11216246E-2</c:v>
                </c:pt>
                <c:pt idx="3713">
                  <c:v>2.1121624799999999E-2</c:v>
                </c:pt>
                <c:pt idx="3714">
                  <c:v>2.1121625000000002E-2</c:v>
                </c:pt>
                <c:pt idx="3715">
                  <c:v>2.1121625200000001E-2</c:v>
                </c:pt>
                <c:pt idx="3716">
                  <c:v>2.11216254E-2</c:v>
                </c:pt>
                <c:pt idx="3717">
                  <c:v>2.1121625599999999E-2</c:v>
                </c:pt>
                <c:pt idx="3718">
                  <c:v>2.1121625799999998E-2</c:v>
                </c:pt>
                <c:pt idx="3719">
                  <c:v>2.1121626000000001E-2</c:v>
                </c:pt>
                <c:pt idx="3720">
                  <c:v>2.11216262E-2</c:v>
                </c:pt>
                <c:pt idx="3721">
                  <c:v>2.1121626399999999E-2</c:v>
                </c:pt>
                <c:pt idx="3722">
                  <c:v>2.1121626599999999E-2</c:v>
                </c:pt>
                <c:pt idx="3723">
                  <c:v>2.1121626800000001E-2</c:v>
                </c:pt>
                <c:pt idx="3724">
                  <c:v>2.1121627E-2</c:v>
                </c:pt>
                <c:pt idx="3725">
                  <c:v>2.11216272E-2</c:v>
                </c:pt>
                <c:pt idx="3726">
                  <c:v>2.1121627399999999E-2</c:v>
                </c:pt>
                <c:pt idx="3727">
                  <c:v>2.1121627600000002E-2</c:v>
                </c:pt>
                <c:pt idx="3728">
                  <c:v>2.1121627800000001E-2</c:v>
                </c:pt>
                <c:pt idx="3729">
                  <c:v>2.1121628E-2</c:v>
                </c:pt>
                <c:pt idx="3730">
                  <c:v>2.1121628199999999E-2</c:v>
                </c:pt>
                <c:pt idx="3731">
                  <c:v>2.1121628399999998E-2</c:v>
                </c:pt>
                <c:pt idx="3732">
                  <c:v>2.1121628600000001E-2</c:v>
                </c:pt>
                <c:pt idx="3733">
                  <c:v>2.11216288E-2</c:v>
                </c:pt>
                <c:pt idx="3734">
                  <c:v>2.1121628999999999E-2</c:v>
                </c:pt>
                <c:pt idx="3735">
                  <c:v>2.1121629199999999E-2</c:v>
                </c:pt>
                <c:pt idx="3736">
                  <c:v>2.1121629400000001E-2</c:v>
                </c:pt>
                <c:pt idx="3737">
                  <c:v>2.11216296E-2</c:v>
                </c:pt>
                <c:pt idx="3738">
                  <c:v>2.11216298E-2</c:v>
                </c:pt>
                <c:pt idx="3739">
                  <c:v>2.1121629999999999E-2</c:v>
                </c:pt>
                <c:pt idx="3740">
                  <c:v>2.1121630200000002E-2</c:v>
                </c:pt>
                <c:pt idx="3741">
                  <c:v>2.1121630400000001E-2</c:v>
                </c:pt>
                <c:pt idx="3742">
                  <c:v>2.11216306E-2</c:v>
                </c:pt>
                <c:pt idx="3743">
                  <c:v>2.1121630799999999E-2</c:v>
                </c:pt>
                <c:pt idx="3744">
                  <c:v>2.1121630999999998E-2</c:v>
                </c:pt>
                <c:pt idx="3745">
                  <c:v>2.1121631200000001E-2</c:v>
                </c:pt>
                <c:pt idx="3746">
                  <c:v>2.11216314E-2</c:v>
                </c:pt>
                <c:pt idx="3747">
                  <c:v>2.1121631599999999E-2</c:v>
                </c:pt>
                <c:pt idx="3748">
                  <c:v>2.1121631799999999E-2</c:v>
                </c:pt>
                <c:pt idx="3749">
                  <c:v>2.1121632000000001E-2</c:v>
                </c:pt>
                <c:pt idx="3750">
                  <c:v>2.11216322E-2</c:v>
                </c:pt>
                <c:pt idx="3751">
                  <c:v>2.11216324E-2</c:v>
                </c:pt>
                <c:pt idx="3752">
                  <c:v>2.1121632599999999E-2</c:v>
                </c:pt>
                <c:pt idx="3753">
                  <c:v>2.1121632800000002E-2</c:v>
                </c:pt>
                <c:pt idx="3754">
                  <c:v>2.1121633000000001E-2</c:v>
                </c:pt>
                <c:pt idx="3755">
                  <c:v>2.11216332E-2</c:v>
                </c:pt>
                <c:pt idx="3756">
                  <c:v>2.1121633399999999E-2</c:v>
                </c:pt>
                <c:pt idx="3757">
                  <c:v>2.1121633599999998E-2</c:v>
                </c:pt>
                <c:pt idx="3758">
                  <c:v>2.1121633800000001E-2</c:v>
                </c:pt>
                <c:pt idx="3759">
                  <c:v>2.1121634E-2</c:v>
                </c:pt>
                <c:pt idx="3760">
                  <c:v>2.1121634199999999E-2</c:v>
                </c:pt>
                <c:pt idx="3761">
                  <c:v>2.1121634399999999E-2</c:v>
                </c:pt>
                <c:pt idx="3762">
                  <c:v>2.1121634600000001E-2</c:v>
                </c:pt>
                <c:pt idx="3763">
                  <c:v>2.1121634800000001E-2</c:v>
                </c:pt>
                <c:pt idx="3764">
                  <c:v>2.1121635E-2</c:v>
                </c:pt>
                <c:pt idx="3765">
                  <c:v>2.1121635199999999E-2</c:v>
                </c:pt>
                <c:pt idx="3766">
                  <c:v>2.1121635400000002E-2</c:v>
                </c:pt>
                <c:pt idx="3767">
                  <c:v>2.1121635600000001E-2</c:v>
                </c:pt>
                <c:pt idx="3768">
                  <c:v>2.11216358E-2</c:v>
                </c:pt>
                <c:pt idx="3769">
                  <c:v>2.1121635999999999E-2</c:v>
                </c:pt>
                <c:pt idx="3770">
                  <c:v>2.1121636199999998E-2</c:v>
                </c:pt>
                <c:pt idx="3771">
                  <c:v>2.1121636400000001E-2</c:v>
                </c:pt>
                <c:pt idx="3772">
                  <c:v>2.11216366E-2</c:v>
                </c:pt>
                <c:pt idx="3773">
                  <c:v>2.1121636799999999E-2</c:v>
                </c:pt>
                <c:pt idx="3774">
                  <c:v>2.1121636999999999E-2</c:v>
                </c:pt>
                <c:pt idx="3775">
                  <c:v>2.1121637200000001E-2</c:v>
                </c:pt>
                <c:pt idx="3776">
                  <c:v>2.1121637400000001E-2</c:v>
                </c:pt>
                <c:pt idx="3777">
                  <c:v>2.11216376E-2</c:v>
                </c:pt>
                <c:pt idx="3778">
                  <c:v>2.1121637799999999E-2</c:v>
                </c:pt>
                <c:pt idx="3779">
                  <c:v>2.1121638000000002E-2</c:v>
                </c:pt>
                <c:pt idx="3780">
                  <c:v>2.1121638200000001E-2</c:v>
                </c:pt>
                <c:pt idx="3781">
                  <c:v>2.11216384E-2</c:v>
                </c:pt>
                <c:pt idx="3782">
                  <c:v>2.1121638599999999E-2</c:v>
                </c:pt>
                <c:pt idx="3783">
                  <c:v>2.1121638799999998E-2</c:v>
                </c:pt>
                <c:pt idx="3784">
                  <c:v>2.1121639000000001E-2</c:v>
                </c:pt>
                <c:pt idx="3785">
                  <c:v>2.11216392E-2</c:v>
                </c:pt>
                <c:pt idx="3786">
                  <c:v>2.1121639399999999E-2</c:v>
                </c:pt>
                <c:pt idx="3787">
                  <c:v>2.1121639599999999E-2</c:v>
                </c:pt>
                <c:pt idx="3788">
                  <c:v>2.1121639800000001E-2</c:v>
                </c:pt>
                <c:pt idx="3789">
                  <c:v>2.1121640000000001E-2</c:v>
                </c:pt>
                <c:pt idx="3790">
                  <c:v>2.11216402E-2</c:v>
                </c:pt>
                <c:pt idx="3791">
                  <c:v>2.1121640399999999E-2</c:v>
                </c:pt>
                <c:pt idx="3792">
                  <c:v>2.1121640600000002E-2</c:v>
                </c:pt>
                <c:pt idx="3793">
                  <c:v>2.1121640800000001E-2</c:v>
                </c:pt>
                <c:pt idx="3794">
                  <c:v>2.1121641E-2</c:v>
                </c:pt>
                <c:pt idx="3795">
                  <c:v>2.1121641199999999E-2</c:v>
                </c:pt>
                <c:pt idx="3796">
                  <c:v>2.1121641399999998E-2</c:v>
                </c:pt>
                <c:pt idx="3797">
                  <c:v>2.1121641600000001E-2</c:v>
                </c:pt>
                <c:pt idx="3798">
                  <c:v>2.11216418E-2</c:v>
                </c:pt>
                <c:pt idx="3799">
                  <c:v>2.1121642E-2</c:v>
                </c:pt>
                <c:pt idx="3800">
                  <c:v>2.1121642199999999E-2</c:v>
                </c:pt>
                <c:pt idx="3801">
                  <c:v>2.1121642400000001E-2</c:v>
                </c:pt>
                <c:pt idx="3802">
                  <c:v>2.1121642600000001E-2</c:v>
                </c:pt>
                <c:pt idx="3803">
                  <c:v>2.11216428E-2</c:v>
                </c:pt>
                <c:pt idx="3804">
                  <c:v>2.1121642999999999E-2</c:v>
                </c:pt>
                <c:pt idx="3805">
                  <c:v>2.1121643200000002E-2</c:v>
                </c:pt>
                <c:pt idx="3806">
                  <c:v>2.1121643400000001E-2</c:v>
                </c:pt>
                <c:pt idx="3807">
                  <c:v>2.11216436E-2</c:v>
                </c:pt>
                <c:pt idx="3808">
                  <c:v>2.1121643799999999E-2</c:v>
                </c:pt>
                <c:pt idx="3809">
                  <c:v>2.1121643999999998E-2</c:v>
                </c:pt>
                <c:pt idx="3810">
                  <c:v>2.1121644200000001E-2</c:v>
                </c:pt>
                <c:pt idx="3811">
                  <c:v>2.11216444E-2</c:v>
                </c:pt>
                <c:pt idx="3812">
                  <c:v>2.11216446E-2</c:v>
                </c:pt>
                <c:pt idx="3813">
                  <c:v>2.1121644799999999E-2</c:v>
                </c:pt>
                <c:pt idx="3814">
                  <c:v>2.1121645000000001E-2</c:v>
                </c:pt>
                <c:pt idx="3815">
                  <c:v>2.1121645200000001E-2</c:v>
                </c:pt>
                <c:pt idx="3816">
                  <c:v>2.11216454E-2</c:v>
                </c:pt>
                <c:pt idx="3817">
                  <c:v>2.1121645599999999E-2</c:v>
                </c:pt>
                <c:pt idx="3818">
                  <c:v>2.1121645800000002E-2</c:v>
                </c:pt>
                <c:pt idx="3819">
                  <c:v>2.1121646000000001E-2</c:v>
                </c:pt>
                <c:pt idx="3820">
                  <c:v>2.11216462E-2</c:v>
                </c:pt>
                <c:pt idx="3821">
                  <c:v>2.1121646399999999E-2</c:v>
                </c:pt>
                <c:pt idx="3822">
                  <c:v>2.1121646599999998E-2</c:v>
                </c:pt>
                <c:pt idx="3823">
                  <c:v>2.1121646800000001E-2</c:v>
                </c:pt>
                <c:pt idx="3824">
                  <c:v>2.1121647E-2</c:v>
                </c:pt>
                <c:pt idx="3825">
                  <c:v>2.11216472E-2</c:v>
                </c:pt>
                <c:pt idx="3826">
                  <c:v>2.1121647399999999E-2</c:v>
                </c:pt>
                <c:pt idx="3827">
                  <c:v>2.1121647600000001E-2</c:v>
                </c:pt>
                <c:pt idx="3828">
                  <c:v>2.1121647800000001E-2</c:v>
                </c:pt>
                <c:pt idx="3829">
                  <c:v>2.1121648E-2</c:v>
                </c:pt>
                <c:pt idx="3830">
                  <c:v>2.1121648199999999E-2</c:v>
                </c:pt>
                <c:pt idx="3831">
                  <c:v>2.1121648400000002E-2</c:v>
                </c:pt>
                <c:pt idx="3832">
                  <c:v>2.1121648600000001E-2</c:v>
                </c:pt>
                <c:pt idx="3833">
                  <c:v>2.11216488E-2</c:v>
                </c:pt>
                <c:pt idx="3834">
                  <c:v>2.1121648999999999E-2</c:v>
                </c:pt>
                <c:pt idx="3835">
                  <c:v>2.1121649199999998E-2</c:v>
                </c:pt>
                <c:pt idx="3836">
                  <c:v>2.1121649400000001E-2</c:v>
                </c:pt>
                <c:pt idx="3837">
                  <c:v>2.11216496E-2</c:v>
                </c:pt>
                <c:pt idx="3838">
                  <c:v>2.11216498E-2</c:v>
                </c:pt>
                <c:pt idx="3839">
                  <c:v>2.1121649999999999E-2</c:v>
                </c:pt>
                <c:pt idx="3840">
                  <c:v>2.1121650200000001E-2</c:v>
                </c:pt>
                <c:pt idx="3841">
                  <c:v>2.1121650400000001E-2</c:v>
                </c:pt>
                <c:pt idx="3842">
                  <c:v>2.11216506E-2</c:v>
                </c:pt>
                <c:pt idx="3843">
                  <c:v>2.1121650799999999E-2</c:v>
                </c:pt>
                <c:pt idx="3844">
                  <c:v>2.1121651000000002E-2</c:v>
                </c:pt>
                <c:pt idx="3845">
                  <c:v>2.1121651200000001E-2</c:v>
                </c:pt>
                <c:pt idx="3846">
                  <c:v>2.11216514E-2</c:v>
                </c:pt>
                <c:pt idx="3847">
                  <c:v>2.1121651599999999E-2</c:v>
                </c:pt>
                <c:pt idx="3848">
                  <c:v>2.1121651799999999E-2</c:v>
                </c:pt>
                <c:pt idx="3849">
                  <c:v>2.1121652000000001E-2</c:v>
                </c:pt>
                <c:pt idx="3850">
                  <c:v>2.11216522E-2</c:v>
                </c:pt>
                <c:pt idx="3851">
                  <c:v>2.11216524E-2</c:v>
                </c:pt>
                <c:pt idx="3852">
                  <c:v>2.1121652599999999E-2</c:v>
                </c:pt>
                <c:pt idx="3853">
                  <c:v>2.1121652800000001E-2</c:v>
                </c:pt>
                <c:pt idx="3854">
                  <c:v>2.1121653000000001E-2</c:v>
                </c:pt>
                <c:pt idx="3855">
                  <c:v>2.11216532E-2</c:v>
                </c:pt>
                <c:pt idx="3856">
                  <c:v>2.1121653399999999E-2</c:v>
                </c:pt>
                <c:pt idx="3857">
                  <c:v>2.1121653600000002E-2</c:v>
                </c:pt>
                <c:pt idx="3858">
                  <c:v>2.1121653800000001E-2</c:v>
                </c:pt>
                <c:pt idx="3859">
                  <c:v>2.1121654E-2</c:v>
                </c:pt>
                <c:pt idx="3860">
                  <c:v>2.1121654199999999E-2</c:v>
                </c:pt>
                <c:pt idx="3861">
                  <c:v>2.1121654399999999E-2</c:v>
                </c:pt>
                <c:pt idx="3862">
                  <c:v>2.1121654600000001E-2</c:v>
                </c:pt>
                <c:pt idx="3863">
                  <c:v>2.11216548E-2</c:v>
                </c:pt>
                <c:pt idx="3864">
                  <c:v>2.1121655E-2</c:v>
                </c:pt>
                <c:pt idx="3865">
                  <c:v>2.1121655199999999E-2</c:v>
                </c:pt>
                <c:pt idx="3866">
                  <c:v>2.1121655400000001E-2</c:v>
                </c:pt>
                <c:pt idx="3867">
                  <c:v>2.1121655600000001E-2</c:v>
                </c:pt>
                <c:pt idx="3868">
                  <c:v>2.11216558E-2</c:v>
                </c:pt>
                <c:pt idx="3869">
                  <c:v>2.1121655999999999E-2</c:v>
                </c:pt>
                <c:pt idx="3870">
                  <c:v>2.1121656199999998E-2</c:v>
                </c:pt>
                <c:pt idx="3871">
                  <c:v>2.1121656400000001E-2</c:v>
                </c:pt>
                <c:pt idx="3872">
                  <c:v>2.11216566E-2</c:v>
                </c:pt>
                <c:pt idx="3873">
                  <c:v>2.1121656799999999E-2</c:v>
                </c:pt>
                <c:pt idx="3874">
                  <c:v>2.1121656999999999E-2</c:v>
                </c:pt>
                <c:pt idx="3875">
                  <c:v>2.1121657200000001E-2</c:v>
                </c:pt>
                <c:pt idx="3876">
                  <c:v>2.11216574E-2</c:v>
                </c:pt>
                <c:pt idx="3877">
                  <c:v>2.11216576E-2</c:v>
                </c:pt>
                <c:pt idx="3878">
                  <c:v>2.1121657799999999E-2</c:v>
                </c:pt>
                <c:pt idx="3879">
                  <c:v>2.1121658000000001E-2</c:v>
                </c:pt>
                <c:pt idx="3880">
                  <c:v>2.1121658200000001E-2</c:v>
                </c:pt>
                <c:pt idx="3881">
                  <c:v>2.11216584E-2</c:v>
                </c:pt>
                <c:pt idx="3882">
                  <c:v>2.1121658599999999E-2</c:v>
                </c:pt>
                <c:pt idx="3883">
                  <c:v>2.1121658799999998E-2</c:v>
                </c:pt>
                <c:pt idx="3884">
                  <c:v>2.1121659000000001E-2</c:v>
                </c:pt>
                <c:pt idx="3885">
                  <c:v>2.11216592E-2</c:v>
                </c:pt>
                <c:pt idx="3886">
                  <c:v>2.1121659399999999E-2</c:v>
                </c:pt>
                <c:pt idx="3887">
                  <c:v>2.1121659599999999E-2</c:v>
                </c:pt>
                <c:pt idx="3888">
                  <c:v>2.1121659800000001E-2</c:v>
                </c:pt>
                <c:pt idx="3889">
                  <c:v>2.112166E-2</c:v>
                </c:pt>
                <c:pt idx="3890">
                  <c:v>2.11216602E-2</c:v>
                </c:pt>
                <c:pt idx="3891">
                  <c:v>2.1121660399999999E-2</c:v>
                </c:pt>
                <c:pt idx="3892">
                  <c:v>2.1121660600000002E-2</c:v>
                </c:pt>
                <c:pt idx="3893">
                  <c:v>2.1121660800000001E-2</c:v>
                </c:pt>
                <c:pt idx="3894">
                  <c:v>2.1121661E-2</c:v>
                </c:pt>
                <c:pt idx="3895">
                  <c:v>2.1121661199999999E-2</c:v>
                </c:pt>
                <c:pt idx="3896">
                  <c:v>2.1121661399999998E-2</c:v>
                </c:pt>
                <c:pt idx="3897">
                  <c:v>2.1121661600000001E-2</c:v>
                </c:pt>
                <c:pt idx="3898">
                  <c:v>2.11216618E-2</c:v>
                </c:pt>
                <c:pt idx="3899">
                  <c:v>2.1121661999999999E-2</c:v>
                </c:pt>
                <c:pt idx="3900">
                  <c:v>2.1121662199999999E-2</c:v>
                </c:pt>
                <c:pt idx="3901">
                  <c:v>2.1121662400000001E-2</c:v>
                </c:pt>
                <c:pt idx="3902">
                  <c:v>2.11216626E-2</c:v>
                </c:pt>
                <c:pt idx="3903">
                  <c:v>2.11216628E-2</c:v>
                </c:pt>
                <c:pt idx="3904">
                  <c:v>2.1121662999999999E-2</c:v>
                </c:pt>
                <c:pt idx="3905">
                  <c:v>2.1121663200000002E-2</c:v>
                </c:pt>
                <c:pt idx="3906">
                  <c:v>2.1121663400000001E-2</c:v>
                </c:pt>
                <c:pt idx="3907">
                  <c:v>2.11216636E-2</c:v>
                </c:pt>
                <c:pt idx="3908">
                  <c:v>2.1121663799999999E-2</c:v>
                </c:pt>
                <c:pt idx="3909">
                  <c:v>2.1121663999999998E-2</c:v>
                </c:pt>
                <c:pt idx="3910">
                  <c:v>2.1121664200000001E-2</c:v>
                </c:pt>
                <c:pt idx="3911">
                  <c:v>2.11216644E-2</c:v>
                </c:pt>
                <c:pt idx="3912">
                  <c:v>2.1121664599999999E-2</c:v>
                </c:pt>
                <c:pt idx="3913">
                  <c:v>2.1121664799999999E-2</c:v>
                </c:pt>
                <c:pt idx="3914">
                  <c:v>2.1121665000000001E-2</c:v>
                </c:pt>
                <c:pt idx="3915">
                  <c:v>2.11216652E-2</c:v>
                </c:pt>
                <c:pt idx="3916">
                  <c:v>2.11216654E-2</c:v>
                </c:pt>
                <c:pt idx="3917">
                  <c:v>2.1121665599999999E-2</c:v>
                </c:pt>
                <c:pt idx="3918">
                  <c:v>2.1121665800000002E-2</c:v>
                </c:pt>
                <c:pt idx="3919">
                  <c:v>2.1121666000000001E-2</c:v>
                </c:pt>
                <c:pt idx="3920">
                  <c:v>2.11216662E-2</c:v>
                </c:pt>
                <c:pt idx="3921">
                  <c:v>2.1121666399999999E-2</c:v>
                </c:pt>
                <c:pt idx="3922">
                  <c:v>2.1121666599999998E-2</c:v>
                </c:pt>
                <c:pt idx="3923">
                  <c:v>2.1121666800000001E-2</c:v>
                </c:pt>
                <c:pt idx="3924">
                  <c:v>2.1121667E-2</c:v>
                </c:pt>
                <c:pt idx="3925">
                  <c:v>2.1121667199999999E-2</c:v>
                </c:pt>
                <c:pt idx="3926">
                  <c:v>2.1121667399999999E-2</c:v>
                </c:pt>
                <c:pt idx="3927">
                  <c:v>2.1121667600000001E-2</c:v>
                </c:pt>
                <c:pt idx="3928">
                  <c:v>2.11216678E-2</c:v>
                </c:pt>
                <c:pt idx="3929">
                  <c:v>2.1121668E-2</c:v>
                </c:pt>
                <c:pt idx="3930">
                  <c:v>2.1121668199999999E-2</c:v>
                </c:pt>
                <c:pt idx="3931">
                  <c:v>2.1121668400000002E-2</c:v>
                </c:pt>
                <c:pt idx="3932">
                  <c:v>2.1121668600000001E-2</c:v>
                </c:pt>
                <c:pt idx="3933">
                  <c:v>2.11216688E-2</c:v>
                </c:pt>
                <c:pt idx="3934">
                  <c:v>2.1121668999999999E-2</c:v>
                </c:pt>
                <c:pt idx="3935">
                  <c:v>2.1121669199999998E-2</c:v>
                </c:pt>
                <c:pt idx="3936">
                  <c:v>2.1121669400000001E-2</c:v>
                </c:pt>
                <c:pt idx="3937">
                  <c:v>2.11216696E-2</c:v>
                </c:pt>
                <c:pt idx="3938">
                  <c:v>2.1121669799999999E-2</c:v>
                </c:pt>
                <c:pt idx="3939">
                  <c:v>2.1121669999999999E-2</c:v>
                </c:pt>
                <c:pt idx="3940">
                  <c:v>2.1121670200000001E-2</c:v>
                </c:pt>
                <c:pt idx="3941">
                  <c:v>2.1121670400000001E-2</c:v>
                </c:pt>
                <c:pt idx="3942">
                  <c:v>2.11216706E-2</c:v>
                </c:pt>
                <c:pt idx="3943">
                  <c:v>2.1121670799999999E-2</c:v>
                </c:pt>
                <c:pt idx="3944">
                  <c:v>2.1121671000000002E-2</c:v>
                </c:pt>
                <c:pt idx="3945">
                  <c:v>2.1121671200000001E-2</c:v>
                </c:pt>
                <c:pt idx="3946">
                  <c:v>2.11216714E-2</c:v>
                </c:pt>
                <c:pt idx="3947">
                  <c:v>2.1121671599999999E-2</c:v>
                </c:pt>
                <c:pt idx="3948">
                  <c:v>2.1121671799999998E-2</c:v>
                </c:pt>
                <c:pt idx="3949">
                  <c:v>2.1121672000000001E-2</c:v>
                </c:pt>
                <c:pt idx="3950">
                  <c:v>2.11216722E-2</c:v>
                </c:pt>
                <c:pt idx="3951">
                  <c:v>2.1121672399999999E-2</c:v>
                </c:pt>
                <c:pt idx="3952">
                  <c:v>2.1121672599999999E-2</c:v>
                </c:pt>
                <c:pt idx="3953">
                  <c:v>2.1121672800000001E-2</c:v>
                </c:pt>
                <c:pt idx="3954">
                  <c:v>2.1121673000000001E-2</c:v>
                </c:pt>
                <c:pt idx="3955">
                  <c:v>2.11216732E-2</c:v>
                </c:pt>
                <c:pt idx="3956">
                  <c:v>2.1121673399999999E-2</c:v>
                </c:pt>
                <c:pt idx="3957">
                  <c:v>2.1121673600000002E-2</c:v>
                </c:pt>
                <c:pt idx="3958">
                  <c:v>2.1121673800000001E-2</c:v>
                </c:pt>
                <c:pt idx="3959">
                  <c:v>2.1121674E-2</c:v>
                </c:pt>
                <c:pt idx="3960">
                  <c:v>2.1121674199999999E-2</c:v>
                </c:pt>
                <c:pt idx="3961">
                  <c:v>2.1121674399999998E-2</c:v>
                </c:pt>
                <c:pt idx="3962">
                  <c:v>2.1121674600000001E-2</c:v>
                </c:pt>
                <c:pt idx="3963">
                  <c:v>2.11216748E-2</c:v>
                </c:pt>
                <c:pt idx="3964">
                  <c:v>2.1121674999999999E-2</c:v>
                </c:pt>
                <c:pt idx="3965">
                  <c:v>2.1121675199999999E-2</c:v>
                </c:pt>
                <c:pt idx="3966">
                  <c:v>2.1121675400000001E-2</c:v>
                </c:pt>
                <c:pt idx="3967">
                  <c:v>2.1121675600000001E-2</c:v>
                </c:pt>
                <c:pt idx="3968">
                  <c:v>2.11216758E-2</c:v>
                </c:pt>
                <c:pt idx="3969">
                  <c:v>2.1121675999999999E-2</c:v>
                </c:pt>
                <c:pt idx="3970">
                  <c:v>2.1121676200000002E-2</c:v>
                </c:pt>
                <c:pt idx="3971">
                  <c:v>2.1121676400000001E-2</c:v>
                </c:pt>
                <c:pt idx="3972">
                  <c:v>2.11216766E-2</c:v>
                </c:pt>
                <c:pt idx="3973">
                  <c:v>2.1121676799999999E-2</c:v>
                </c:pt>
                <c:pt idx="3974">
                  <c:v>2.1121676999999998E-2</c:v>
                </c:pt>
                <c:pt idx="3975">
                  <c:v>2.1121677200000001E-2</c:v>
                </c:pt>
                <c:pt idx="3976">
                  <c:v>2.11216774E-2</c:v>
                </c:pt>
                <c:pt idx="3977">
                  <c:v>2.1121677599999999E-2</c:v>
                </c:pt>
                <c:pt idx="3978">
                  <c:v>2.1121677799999999E-2</c:v>
                </c:pt>
                <c:pt idx="3979">
                  <c:v>2.1121678000000001E-2</c:v>
                </c:pt>
                <c:pt idx="3980">
                  <c:v>2.1121678200000001E-2</c:v>
                </c:pt>
                <c:pt idx="3981">
                  <c:v>2.11216784E-2</c:v>
                </c:pt>
                <c:pt idx="3982">
                  <c:v>2.1121678599999999E-2</c:v>
                </c:pt>
                <c:pt idx="3983">
                  <c:v>2.1121678800000002E-2</c:v>
                </c:pt>
                <c:pt idx="3984">
                  <c:v>2.1121679000000001E-2</c:v>
                </c:pt>
                <c:pt idx="3985">
                  <c:v>2.11216792E-2</c:v>
                </c:pt>
                <c:pt idx="3986">
                  <c:v>2.1121679399999999E-2</c:v>
                </c:pt>
                <c:pt idx="3987">
                  <c:v>2.1121679599999998E-2</c:v>
                </c:pt>
                <c:pt idx="3988">
                  <c:v>2.1121679800000001E-2</c:v>
                </c:pt>
                <c:pt idx="3989">
                  <c:v>2.112168E-2</c:v>
                </c:pt>
                <c:pt idx="3990">
                  <c:v>2.11216802E-2</c:v>
                </c:pt>
                <c:pt idx="3991">
                  <c:v>2.1121680399999999E-2</c:v>
                </c:pt>
                <c:pt idx="3992">
                  <c:v>2.1121680600000001E-2</c:v>
                </c:pt>
                <c:pt idx="3993">
                  <c:v>2.1121680800000001E-2</c:v>
                </c:pt>
                <c:pt idx="3994">
                  <c:v>2.1121681E-2</c:v>
                </c:pt>
                <c:pt idx="3995">
                  <c:v>2.1121681199999999E-2</c:v>
                </c:pt>
                <c:pt idx="3996">
                  <c:v>2.1121681400000002E-2</c:v>
                </c:pt>
                <c:pt idx="3997">
                  <c:v>2.1121681600000001E-2</c:v>
                </c:pt>
                <c:pt idx="3998">
                  <c:v>2.11216818E-2</c:v>
                </c:pt>
                <c:pt idx="3999">
                  <c:v>2.1121681999999999E-2</c:v>
                </c:pt>
                <c:pt idx="4000">
                  <c:v>2.1121682199999998E-2</c:v>
                </c:pt>
                <c:pt idx="4001">
                  <c:v>2.1121682400000001E-2</c:v>
                </c:pt>
                <c:pt idx="4002">
                  <c:v>2.11216826E-2</c:v>
                </c:pt>
                <c:pt idx="4003">
                  <c:v>2.11216828E-2</c:v>
                </c:pt>
                <c:pt idx="4004">
                  <c:v>2.1121682999999999E-2</c:v>
                </c:pt>
                <c:pt idx="4005">
                  <c:v>2.1121683200000001E-2</c:v>
                </c:pt>
                <c:pt idx="4006">
                  <c:v>2.1121683400000001E-2</c:v>
                </c:pt>
                <c:pt idx="4007">
                  <c:v>2.11216836E-2</c:v>
                </c:pt>
                <c:pt idx="4008">
                  <c:v>2.1121683799999999E-2</c:v>
                </c:pt>
                <c:pt idx="4009">
                  <c:v>2.1121684000000002E-2</c:v>
                </c:pt>
                <c:pt idx="4010">
                  <c:v>2.1121684200000001E-2</c:v>
                </c:pt>
                <c:pt idx="4011">
                  <c:v>2.11216844E-2</c:v>
                </c:pt>
                <c:pt idx="4012">
                  <c:v>2.1121684599999999E-2</c:v>
                </c:pt>
                <c:pt idx="4013">
                  <c:v>2.1121684799999998E-2</c:v>
                </c:pt>
                <c:pt idx="4014">
                  <c:v>2.1121685000000001E-2</c:v>
                </c:pt>
                <c:pt idx="4015">
                  <c:v>2.11216852E-2</c:v>
                </c:pt>
                <c:pt idx="4016">
                  <c:v>2.11216854E-2</c:v>
                </c:pt>
                <c:pt idx="4017">
                  <c:v>2.1121685599999999E-2</c:v>
                </c:pt>
                <c:pt idx="4018">
                  <c:v>2.1121685800000001E-2</c:v>
                </c:pt>
                <c:pt idx="4019">
                  <c:v>2.1121686000000001E-2</c:v>
                </c:pt>
                <c:pt idx="4020">
                  <c:v>2.11216862E-2</c:v>
                </c:pt>
                <c:pt idx="4021">
                  <c:v>2.1121686399999999E-2</c:v>
                </c:pt>
                <c:pt idx="4022">
                  <c:v>2.1121686600000002E-2</c:v>
                </c:pt>
                <c:pt idx="4023">
                  <c:v>2.1121686800000001E-2</c:v>
                </c:pt>
                <c:pt idx="4024">
                  <c:v>2.1121687E-2</c:v>
                </c:pt>
                <c:pt idx="4025">
                  <c:v>2.1121687199999999E-2</c:v>
                </c:pt>
                <c:pt idx="4026">
                  <c:v>2.1121687399999999E-2</c:v>
                </c:pt>
                <c:pt idx="4027">
                  <c:v>2.1121687600000001E-2</c:v>
                </c:pt>
                <c:pt idx="4028">
                  <c:v>2.11216878E-2</c:v>
                </c:pt>
                <c:pt idx="4029">
                  <c:v>2.1121688E-2</c:v>
                </c:pt>
                <c:pt idx="4030">
                  <c:v>2.1121688199999999E-2</c:v>
                </c:pt>
                <c:pt idx="4031">
                  <c:v>2.1121688400000001E-2</c:v>
                </c:pt>
                <c:pt idx="4032">
                  <c:v>2.1121688600000001E-2</c:v>
                </c:pt>
                <c:pt idx="4033">
                  <c:v>2.11216888E-2</c:v>
                </c:pt>
                <c:pt idx="4034">
                  <c:v>2.1121688999999999E-2</c:v>
                </c:pt>
                <c:pt idx="4035">
                  <c:v>2.1121689200000002E-2</c:v>
                </c:pt>
                <c:pt idx="4036">
                  <c:v>2.1121689400000001E-2</c:v>
                </c:pt>
                <c:pt idx="4037">
                  <c:v>2.11216896E-2</c:v>
                </c:pt>
                <c:pt idx="4038">
                  <c:v>2.1121689799999999E-2</c:v>
                </c:pt>
                <c:pt idx="4039">
                  <c:v>2.1121689999999999E-2</c:v>
                </c:pt>
                <c:pt idx="4040">
                  <c:v>2.1121690200000001E-2</c:v>
                </c:pt>
                <c:pt idx="4041">
                  <c:v>2.11216904E-2</c:v>
                </c:pt>
                <c:pt idx="4042">
                  <c:v>2.11216906E-2</c:v>
                </c:pt>
                <c:pt idx="4043">
                  <c:v>2.1121690799999999E-2</c:v>
                </c:pt>
                <c:pt idx="4044">
                  <c:v>2.1121691000000001E-2</c:v>
                </c:pt>
                <c:pt idx="4045">
                  <c:v>2.1121691200000001E-2</c:v>
                </c:pt>
                <c:pt idx="4046">
                  <c:v>2.11216914E-2</c:v>
                </c:pt>
                <c:pt idx="4047">
                  <c:v>2.1121691599999999E-2</c:v>
                </c:pt>
                <c:pt idx="4048">
                  <c:v>2.1121691799999998E-2</c:v>
                </c:pt>
                <c:pt idx="4049">
                  <c:v>2.1121692000000001E-2</c:v>
                </c:pt>
                <c:pt idx="4050">
                  <c:v>2.11216922E-2</c:v>
                </c:pt>
                <c:pt idx="4051">
                  <c:v>2.1121692399999999E-2</c:v>
                </c:pt>
                <c:pt idx="4052">
                  <c:v>2.1121692599999999E-2</c:v>
                </c:pt>
                <c:pt idx="4053">
                  <c:v>2.1121692800000001E-2</c:v>
                </c:pt>
                <c:pt idx="4054">
                  <c:v>2.1121693E-2</c:v>
                </c:pt>
                <c:pt idx="4055">
                  <c:v>2.11216932E-2</c:v>
                </c:pt>
                <c:pt idx="4056">
                  <c:v>2.1121693399999999E-2</c:v>
                </c:pt>
                <c:pt idx="4057">
                  <c:v>2.1121693600000001E-2</c:v>
                </c:pt>
                <c:pt idx="4058">
                  <c:v>2.1121693800000001E-2</c:v>
                </c:pt>
                <c:pt idx="4059">
                  <c:v>2.1121694E-2</c:v>
                </c:pt>
                <c:pt idx="4060">
                  <c:v>2.1121694199999999E-2</c:v>
                </c:pt>
                <c:pt idx="4061">
                  <c:v>2.1121694399999998E-2</c:v>
                </c:pt>
                <c:pt idx="4062">
                  <c:v>2.1121694600000001E-2</c:v>
                </c:pt>
                <c:pt idx="4063">
                  <c:v>2.11216948E-2</c:v>
                </c:pt>
                <c:pt idx="4064">
                  <c:v>2.1121694999999999E-2</c:v>
                </c:pt>
                <c:pt idx="4065">
                  <c:v>2.1121695199999999E-2</c:v>
                </c:pt>
                <c:pt idx="4066">
                  <c:v>2.1121695400000001E-2</c:v>
                </c:pt>
                <c:pt idx="4067">
                  <c:v>2.11216956E-2</c:v>
                </c:pt>
                <c:pt idx="4068">
                  <c:v>2.11216958E-2</c:v>
                </c:pt>
                <c:pt idx="4069">
                  <c:v>2.1121695999999999E-2</c:v>
                </c:pt>
                <c:pt idx="4070">
                  <c:v>2.1121696200000002E-2</c:v>
                </c:pt>
                <c:pt idx="4071">
                  <c:v>2.1121696400000001E-2</c:v>
                </c:pt>
                <c:pt idx="4072">
                  <c:v>2.11216966E-2</c:v>
                </c:pt>
                <c:pt idx="4073">
                  <c:v>2.1121696799999999E-2</c:v>
                </c:pt>
                <c:pt idx="4074">
                  <c:v>2.1121696999999998E-2</c:v>
                </c:pt>
                <c:pt idx="4075">
                  <c:v>2.1121697200000001E-2</c:v>
                </c:pt>
                <c:pt idx="4076">
                  <c:v>2.11216974E-2</c:v>
                </c:pt>
                <c:pt idx="4077">
                  <c:v>2.1121697599999999E-2</c:v>
                </c:pt>
                <c:pt idx="4078">
                  <c:v>2.1121697799999999E-2</c:v>
                </c:pt>
                <c:pt idx="4079">
                  <c:v>2.1121698000000001E-2</c:v>
                </c:pt>
                <c:pt idx="4080">
                  <c:v>2.11216982E-2</c:v>
                </c:pt>
                <c:pt idx="4081">
                  <c:v>2.11216984E-2</c:v>
                </c:pt>
                <c:pt idx="4082">
                  <c:v>2.1121698599999999E-2</c:v>
                </c:pt>
                <c:pt idx="4083">
                  <c:v>2.1121698800000002E-2</c:v>
                </c:pt>
                <c:pt idx="4084">
                  <c:v>2.1121699000000001E-2</c:v>
                </c:pt>
                <c:pt idx="4085">
                  <c:v>2.11216992E-2</c:v>
                </c:pt>
                <c:pt idx="4086">
                  <c:v>2.1121699399999999E-2</c:v>
                </c:pt>
                <c:pt idx="4087">
                  <c:v>2.1121699599999998E-2</c:v>
                </c:pt>
                <c:pt idx="4088">
                  <c:v>2.1121699800000001E-2</c:v>
                </c:pt>
                <c:pt idx="4089">
                  <c:v>2.11217E-2</c:v>
                </c:pt>
                <c:pt idx="4090">
                  <c:v>2.1121700199999999E-2</c:v>
                </c:pt>
                <c:pt idx="4091">
                  <c:v>2.1121700399999999E-2</c:v>
                </c:pt>
                <c:pt idx="4092">
                  <c:v>2.1121700600000001E-2</c:v>
                </c:pt>
                <c:pt idx="4093">
                  <c:v>2.11217008E-2</c:v>
                </c:pt>
                <c:pt idx="4094">
                  <c:v>2.1121701E-2</c:v>
                </c:pt>
                <c:pt idx="4095">
                  <c:v>2.1121701199999999E-2</c:v>
                </c:pt>
                <c:pt idx="4096">
                  <c:v>2.1121701400000002E-2</c:v>
                </c:pt>
                <c:pt idx="4097">
                  <c:v>2.1121701600000001E-2</c:v>
                </c:pt>
                <c:pt idx="4098">
                  <c:v>2.11217018E-2</c:v>
                </c:pt>
                <c:pt idx="4099">
                  <c:v>2.1121701999999999E-2</c:v>
                </c:pt>
                <c:pt idx="4100">
                  <c:v>2.1121702199999998E-2</c:v>
                </c:pt>
                <c:pt idx="4101">
                  <c:v>2.1121702400000001E-2</c:v>
                </c:pt>
                <c:pt idx="4102">
                  <c:v>2.11217026E-2</c:v>
                </c:pt>
                <c:pt idx="4103">
                  <c:v>2.1121702799999999E-2</c:v>
                </c:pt>
                <c:pt idx="4104">
                  <c:v>2.1121702999999999E-2</c:v>
                </c:pt>
                <c:pt idx="4105">
                  <c:v>2.1121703200000001E-2</c:v>
                </c:pt>
                <c:pt idx="4106">
                  <c:v>2.11217034E-2</c:v>
                </c:pt>
                <c:pt idx="4107">
                  <c:v>2.11217036E-2</c:v>
                </c:pt>
                <c:pt idx="4108">
                  <c:v>2.1121703799999999E-2</c:v>
                </c:pt>
                <c:pt idx="4109">
                  <c:v>2.1121704000000002E-2</c:v>
                </c:pt>
                <c:pt idx="4110">
                  <c:v>2.1121704200000001E-2</c:v>
                </c:pt>
                <c:pt idx="4111">
                  <c:v>2.11217044E-2</c:v>
                </c:pt>
                <c:pt idx="4112">
                  <c:v>2.1121704599999999E-2</c:v>
                </c:pt>
                <c:pt idx="4113">
                  <c:v>2.1121704799999998E-2</c:v>
                </c:pt>
                <c:pt idx="4114">
                  <c:v>2.1121705000000001E-2</c:v>
                </c:pt>
                <c:pt idx="4115">
                  <c:v>2.11217052E-2</c:v>
                </c:pt>
                <c:pt idx="4116">
                  <c:v>2.1121705399999999E-2</c:v>
                </c:pt>
                <c:pt idx="4117">
                  <c:v>2.1121705599999999E-2</c:v>
                </c:pt>
                <c:pt idx="4118">
                  <c:v>2.1121705800000001E-2</c:v>
                </c:pt>
                <c:pt idx="4119">
                  <c:v>2.1121706000000001E-2</c:v>
                </c:pt>
                <c:pt idx="4120">
                  <c:v>2.11217062E-2</c:v>
                </c:pt>
                <c:pt idx="4121">
                  <c:v>2.1121706399999999E-2</c:v>
                </c:pt>
                <c:pt idx="4122">
                  <c:v>2.1121706600000002E-2</c:v>
                </c:pt>
                <c:pt idx="4123">
                  <c:v>2.1121706800000001E-2</c:v>
                </c:pt>
                <c:pt idx="4124">
                  <c:v>2.1121707E-2</c:v>
                </c:pt>
                <c:pt idx="4125">
                  <c:v>2.1121707199999999E-2</c:v>
                </c:pt>
                <c:pt idx="4126">
                  <c:v>2.1121707399999998E-2</c:v>
                </c:pt>
                <c:pt idx="4127">
                  <c:v>2.1121707600000001E-2</c:v>
                </c:pt>
                <c:pt idx="4128">
                  <c:v>2.11217078E-2</c:v>
                </c:pt>
                <c:pt idx="4129">
                  <c:v>2.1121707999999999E-2</c:v>
                </c:pt>
                <c:pt idx="4130">
                  <c:v>2.1121708199999999E-2</c:v>
                </c:pt>
                <c:pt idx="4131">
                  <c:v>2.1121708400000001E-2</c:v>
                </c:pt>
                <c:pt idx="4132">
                  <c:v>2.1121708600000001E-2</c:v>
                </c:pt>
                <c:pt idx="4133">
                  <c:v>2.11217088E-2</c:v>
                </c:pt>
                <c:pt idx="4134">
                  <c:v>2.1121708999999999E-2</c:v>
                </c:pt>
                <c:pt idx="4135">
                  <c:v>2.1121709200000002E-2</c:v>
                </c:pt>
                <c:pt idx="4136">
                  <c:v>2.1121709400000001E-2</c:v>
                </c:pt>
                <c:pt idx="4137">
                  <c:v>2.11217096E-2</c:v>
                </c:pt>
                <c:pt idx="4138">
                  <c:v>2.1121709799999999E-2</c:v>
                </c:pt>
                <c:pt idx="4139">
                  <c:v>2.1121709999999998E-2</c:v>
                </c:pt>
                <c:pt idx="4140">
                  <c:v>2.1121710200000001E-2</c:v>
                </c:pt>
                <c:pt idx="4141">
                  <c:v>2.11217104E-2</c:v>
                </c:pt>
                <c:pt idx="4142">
                  <c:v>2.1121710599999999E-2</c:v>
                </c:pt>
                <c:pt idx="4143">
                  <c:v>2.1121710799999999E-2</c:v>
                </c:pt>
                <c:pt idx="4144">
                  <c:v>2.1121711000000001E-2</c:v>
                </c:pt>
                <c:pt idx="4145">
                  <c:v>2.1121711200000001E-2</c:v>
                </c:pt>
                <c:pt idx="4146">
                  <c:v>2.11217114E-2</c:v>
                </c:pt>
                <c:pt idx="4147">
                  <c:v>2.1121711599999999E-2</c:v>
                </c:pt>
                <c:pt idx="4148">
                  <c:v>2.1121711800000002E-2</c:v>
                </c:pt>
                <c:pt idx="4149">
                  <c:v>2.1121712000000001E-2</c:v>
                </c:pt>
                <c:pt idx="4150">
                  <c:v>2.11217122E-2</c:v>
                </c:pt>
                <c:pt idx="4151">
                  <c:v>2.1121712399999999E-2</c:v>
                </c:pt>
                <c:pt idx="4152">
                  <c:v>2.1121712599999998E-2</c:v>
                </c:pt>
                <c:pt idx="4153">
                  <c:v>2.1121712800000001E-2</c:v>
                </c:pt>
                <c:pt idx="4154">
                  <c:v>2.1121713E-2</c:v>
                </c:pt>
                <c:pt idx="4155">
                  <c:v>2.1121713199999999E-2</c:v>
                </c:pt>
                <c:pt idx="4156">
                  <c:v>2.1121713399999999E-2</c:v>
                </c:pt>
                <c:pt idx="4157">
                  <c:v>2.1121713600000001E-2</c:v>
                </c:pt>
                <c:pt idx="4158">
                  <c:v>2.1121713800000001E-2</c:v>
                </c:pt>
                <c:pt idx="4159">
                  <c:v>2.1121714E-2</c:v>
                </c:pt>
                <c:pt idx="4160">
                  <c:v>2.1121714199999999E-2</c:v>
                </c:pt>
                <c:pt idx="4161">
                  <c:v>2.1121714400000002E-2</c:v>
                </c:pt>
                <c:pt idx="4162">
                  <c:v>2.1121714600000001E-2</c:v>
                </c:pt>
                <c:pt idx="4163">
                  <c:v>2.11217148E-2</c:v>
                </c:pt>
                <c:pt idx="4164">
                  <c:v>2.1121714999999999E-2</c:v>
                </c:pt>
                <c:pt idx="4165">
                  <c:v>2.1121715199999998E-2</c:v>
                </c:pt>
                <c:pt idx="4166">
                  <c:v>2.1121715400000001E-2</c:v>
                </c:pt>
                <c:pt idx="4167">
                  <c:v>2.11217156E-2</c:v>
                </c:pt>
                <c:pt idx="4168">
                  <c:v>2.11217158E-2</c:v>
                </c:pt>
                <c:pt idx="4169">
                  <c:v>2.1121715999999999E-2</c:v>
                </c:pt>
                <c:pt idx="4170">
                  <c:v>2.1121716200000001E-2</c:v>
                </c:pt>
                <c:pt idx="4171">
                  <c:v>2.1121716400000001E-2</c:v>
                </c:pt>
                <c:pt idx="4172">
                  <c:v>2.11217166E-2</c:v>
                </c:pt>
                <c:pt idx="4173">
                  <c:v>2.1121716799999999E-2</c:v>
                </c:pt>
                <c:pt idx="4174">
                  <c:v>2.1121717000000002E-2</c:v>
                </c:pt>
                <c:pt idx="4175">
                  <c:v>2.1121717200000001E-2</c:v>
                </c:pt>
                <c:pt idx="4176">
                  <c:v>2.11217174E-2</c:v>
                </c:pt>
                <c:pt idx="4177">
                  <c:v>2.1121717599999999E-2</c:v>
                </c:pt>
                <c:pt idx="4178">
                  <c:v>2.1121717799999998E-2</c:v>
                </c:pt>
                <c:pt idx="4179">
                  <c:v>2.1121718000000001E-2</c:v>
                </c:pt>
                <c:pt idx="4180">
                  <c:v>2.11217182E-2</c:v>
                </c:pt>
                <c:pt idx="4181">
                  <c:v>2.11217184E-2</c:v>
                </c:pt>
                <c:pt idx="4182">
                  <c:v>2.1121718599999999E-2</c:v>
                </c:pt>
                <c:pt idx="4183">
                  <c:v>2.1121718800000001E-2</c:v>
                </c:pt>
                <c:pt idx="4184">
                  <c:v>2.1121719000000001E-2</c:v>
                </c:pt>
                <c:pt idx="4185">
                  <c:v>2.11217192E-2</c:v>
                </c:pt>
                <c:pt idx="4186">
                  <c:v>2.1121719399999999E-2</c:v>
                </c:pt>
                <c:pt idx="4187">
                  <c:v>2.1121719600000002E-2</c:v>
                </c:pt>
                <c:pt idx="4188">
                  <c:v>2.1121719800000001E-2</c:v>
                </c:pt>
                <c:pt idx="4189">
                  <c:v>2.112172E-2</c:v>
                </c:pt>
                <c:pt idx="4190">
                  <c:v>2.1121720199999999E-2</c:v>
                </c:pt>
                <c:pt idx="4191">
                  <c:v>2.1121720399999998E-2</c:v>
                </c:pt>
                <c:pt idx="4192">
                  <c:v>2.1121720600000001E-2</c:v>
                </c:pt>
                <c:pt idx="4193">
                  <c:v>2.11217208E-2</c:v>
                </c:pt>
                <c:pt idx="4194">
                  <c:v>2.1121721E-2</c:v>
                </c:pt>
                <c:pt idx="4195">
                  <c:v>2.1121721199999999E-2</c:v>
                </c:pt>
                <c:pt idx="4196">
                  <c:v>2.1121721400000001E-2</c:v>
                </c:pt>
                <c:pt idx="4197">
                  <c:v>2.1121721600000001E-2</c:v>
                </c:pt>
                <c:pt idx="4198">
                  <c:v>2.11217218E-2</c:v>
                </c:pt>
                <c:pt idx="4199">
                  <c:v>2.1121721999999999E-2</c:v>
                </c:pt>
                <c:pt idx="4200">
                  <c:v>2.1121722200000002E-2</c:v>
                </c:pt>
                <c:pt idx="4201">
                  <c:v>2.1121722400000001E-2</c:v>
                </c:pt>
                <c:pt idx="4202">
                  <c:v>2.11217226E-2</c:v>
                </c:pt>
                <c:pt idx="4203">
                  <c:v>2.1121722799999999E-2</c:v>
                </c:pt>
                <c:pt idx="4204">
                  <c:v>2.1121722999999998E-2</c:v>
                </c:pt>
                <c:pt idx="4205">
                  <c:v>2.1121723200000001E-2</c:v>
                </c:pt>
                <c:pt idx="4206">
                  <c:v>2.11217234E-2</c:v>
                </c:pt>
                <c:pt idx="4207">
                  <c:v>2.11217236E-2</c:v>
                </c:pt>
                <c:pt idx="4208">
                  <c:v>2.1121723799999999E-2</c:v>
                </c:pt>
                <c:pt idx="4209">
                  <c:v>2.1121724000000001E-2</c:v>
                </c:pt>
                <c:pt idx="4210">
                  <c:v>2.1121724200000001E-2</c:v>
                </c:pt>
                <c:pt idx="4211">
                  <c:v>2.11217244E-2</c:v>
                </c:pt>
                <c:pt idx="4212">
                  <c:v>2.1121724599999999E-2</c:v>
                </c:pt>
                <c:pt idx="4213">
                  <c:v>2.1121724800000002E-2</c:v>
                </c:pt>
                <c:pt idx="4214">
                  <c:v>2.1121725000000001E-2</c:v>
                </c:pt>
                <c:pt idx="4215">
                  <c:v>2.11217252E-2</c:v>
                </c:pt>
                <c:pt idx="4216">
                  <c:v>2.1121725399999999E-2</c:v>
                </c:pt>
                <c:pt idx="4217">
                  <c:v>2.1121725599999999E-2</c:v>
                </c:pt>
                <c:pt idx="4218">
                  <c:v>2.1121725800000001E-2</c:v>
                </c:pt>
                <c:pt idx="4219">
                  <c:v>2.1121726E-2</c:v>
                </c:pt>
                <c:pt idx="4220">
                  <c:v>2.11217262E-2</c:v>
                </c:pt>
                <c:pt idx="4221">
                  <c:v>2.1121726399999999E-2</c:v>
                </c:pt>
                <c:pt idx="4222">
                  <c:v>2.1121726600000001E-2</c:v>
                </c:pt>
                <c:pt idx="4223">
                  <c:v>2.1121726800000001E-2</c:v>
                </c:pt>
                <c:pt idx="4224">
                  <c:v>2.1121727E-2</c:v>
                </c:pt>
                <c:pt idx="4225">
                  <c:v>2.1121727199999999E-2</c:v>
                </c:pt>
                <c:pt idx="4226">
                  <c:v>2.1121727400000002E-2</c:v>
                </c:pt>
                <c:pt idx="4227">
                  <c:v>2.1121727600000001E-2</c:v>
                </c:pt>
                <c:pt idx="4228">
                  <c:v>2.11217278E-2</c:v>
                </c:pt>
                <c:pt idx="4229">
                  <c:v>2.1121727999999999E-2</c:v>
                </c:pt>
                <c:pt idx="4230">
                  <c:v>2.1121728199999999E-2</c:v>
                </c:pt>
                <c:pt idx="4231">
                  <c:v>2.1121728400000001E-2</c:v>
                </c:pt>
                <c:pt idx="4232">
                  <c:v>2.11217286E-2</c:v>
                </c:pt>
                <c:pt idx="4233">
                  <c:v>2.11217288E-2</c:v>
                </c:pt>
                <c:pt idx="4234">
                  <c:v>2.1121728999999999E-2</c:v>
                </c:pt>
                <c:pt idx="4235">
                  <c:v>2.1121729200000001E-2</c:v>
                </c:pt>
                <c:pt idx="4236">
                  <c:v>2.1121729400000001E-2</c:v>
                </c:pt>
                <c:pt idx="4237">
                  <c:v>2.11217296E-2</c:v>
                </c:pt>
                <c:pt idx="4238">
                  <c:v>2.1121729799999999E-2</c:v>
                </c:pt>
                <c:pt idx="4239">
                  <c:v>2.1121729999999998E-2</c:v>
                </c:pt>
                <c:pt idx="4240">
                  <c:v>2.1121730200000001E-2</c:v>
                </c:pt>
                <c:pt idx="4241">
                  <c:v>2.11217304E-2</c:v>
                </c:pt>
                <c:pt idx="4242">
                  <c:v>2.1121730599999999E-2</c:v>
                </c:pt>
                <c:pt idx="4243">
                  <c:v>2.1121730799999999E-2</c:v>
                </c:pt>
                <c:pt idx="4244">
                  <c:v>2.1121731000000001E-2</c:v>
                </c:pt>
                <c:pt idx="4245">
                  <c:v>2.11217312E-2</c:v>
                </c:pt>
                <c:pt idx="4246">
                  <c:v>2.11217314E-2</c:v>
                </c:pt>
                <c:pt idx="4247">
                  <c:v>2.1121731599999999E-2</c:v>
                </c:pt>
                <c:pt idx="4248">
                  <c:v>2.1121731800000001E-2</c:v>
                </c:pt>
                <c:pt idx="4249">
                  <c:v>2.1121732000000001E-2</c:v>
                </c:pt>
                <c:pt idx="4250">
                  <c:v>2.11217322E-2</c:v>
                </c:pt>
                <c:pt idx="4251">
                  <c:v>2.1121732399999999E-2</c:v>
                </c:pt>
                <c:pt idx="4252">
                  <c:v>2.1121732599999998E-2</c:v>
                </c:pt>
                <c:pt idx="4253">
                  <c:v>2.1121732800000001E-2</c:v>
                </c:pt>
                <c:pt idx="4254">
                  <c:v>2.1121733E-2</c:v>
                </c:pt>
                <c:pt idx="4255">
                  <c:v>2.1121733199999999E-2</c:v>
                </c:pt>
                <c:pt idx="4256">
                  <c:v>2.1121733399999999E-2</c:v>
                </c:pt>
                <c:pt idx="4257">
                  <c:v>2.1121733600000001E-2</c:v>
                </c:pt>
                <c:pt idx="4258">
                  <c:v>2.11217338E-2</c:v>
                </c:pt>
                <c:pt idx="4259">
                  <c:v>2.1121734E-2</c:v>
                </c:pt>
                <c:pt idx="4260">
                  <c:v>2.1121734199999999E-2</c:v>
                </c:pt>
                <c:pt idx="4261">
                  <c:v>2.1121734400000002E-2</c:v>
                </c:pt>
                <c:pt idx="4262">
                  <c:v>2.1121734600000001E-2</c:v>
                </c:pt>
                <c:pt idx="4263">
                  <c:v>2.11217348E-2</c:v>
                </c:pt>
                <c:pt idx="4264">
                  <c:v>2.1121734999999999E-2</c:v>
                </c:pt>
                <c:pt idx="4265">
                  <c:v>2.1121735199999998E-2</c:v>
                </c:pt>
                <c:pt idx="4266">
                  <c:v>2.1121735400000001E-2</c:v>
                </c:pt>
                <c:pt idx="4267">
                  <c:v>2.11217356E-2</c:v>
                </c:pt>
                <c:pt idx="4268">
                  <c:v>2.1121735799999999E-2</c:v>
                </c:pt>
                <c:pt idx="4269">
                  <c:v>2.1121735999999999E-2</c:v>
                </c:pt>
                <c:pt idx="4270">
                  <c:v>2.1121736200000001E-2</c:v>
                </c:pt>
                <c:pt idx="4271">
                  <c:v>2.11217364E-2</c:v>
                </c:pt>
                <c:pt idx="4272">
                  <c:v>2.11217366E-2</c:v>
                </c:pt>
                <c:pt idx="4273">
                  <c:v>2.1121736799999999E-2</c:v>
                </c:pt>
                <c:pt idx="4274">
                  <c:v>2.1121737000000002E-2</c:v>
                </c:pt>
                <c:pt idx="4275">
                  <c:v>2.1121737200000001E-2</c:v>
                </c:pt>
                <c:pt idx="4276">
                  <c:v>2.11217374E-2</c:v>
                </c:pt>
                <c:pt idx="4277">
                  <c:v>2.1121737599999999E-2</c:v>
                </c:pt>
                <c:pt idx="4278">
                  <c:v>2.1121737799999998E-2</c:v>
                </c:pt>
                <c:pt idx="4279">
                  <c:v>2.1121738000000001E-2</c:v>
                </c:pt>
                <c:pt idx="4280">
                  <c:v>2.11217382E-2</c:v>
                </c:pt>
                <c:pt idx="4281">
                  <c:v>2.1121738399999999E-2</c:v>
                </c:pt>
                <c:pt idx="4282">
                  <c:v>2.1121738599999999E-2</c:v>
                </c:pt>
                <c:pt idx="4283">
                  <c:v>2.1121738800000001E-2</c:v>
                </c:pt>
                <c:pt idx="4284">
                  <c:v>2.1121739E-2</c:v>
                </c:pt>
                <c:pt idx="4285">
                  <c:v>2.11217392E-2</c:v>
                </c:pt>
                <c:pt idx="4286">
                  <c:v>2.1121739399999999E-2</c:v>
                </c:pt>
                <c:pt idx="4287">
                  <c:v>2.1121739600000002E-2</c:v>
                </c:pt>
                <c:pt idx="4288">
                  <c:v>2.1121739800000001E-2</c:v>
                </c:pt>
                <c:pt idx="4289">
                  <c:v>2.112174E-2</c:v>
                </c:pt>
                <c:pt idx="4290">
                  <c:v>2.1121740199999999E-2</c:v>
                </c:pt>
                <c:pt idx="4291">
                  <c:v>2.1121740399999998E-2</c:v>
                </c:pt>
                <c:pt idx="4292">
                  <c:v>2.1121740600000001E-2</c:v>
                </c:pt>
                <c:pt idx="4293">
                  <c:v>2.11217408E-2</c:v>
                </c:pt>
                <c:pt idx="4294">
                  <c:v>2.1121740999999999E-2</c:v>
                </c:pt>
                <c:pt idx="4295">
                  <c:v>2.1121741199999999E-2</c:v>
                </c:pt>
                <c:pt idx="4296">
                  <c:v>2.1121741400000001E-2</c:v>
                </c:pt>
                <c:pt idx="4297">
                  <c:v>2.1121741600000001E-2</c:v>
                </c:pt>
                <c:pt idx="4298">
                  <c:v>2.11217418E-2</c:v>
                </c:pt>
                <c:pt idx="4299">
                  <c:v>2.1121741999999999E-2</c:v>
                </c:pt>
                <c:pt idx="4300">
                  <c:v>2.1121742200000002E-2</c:v>
                </c:pt>
                <c:pt idx="4301">
                  <c:v>2.1121742400000001E-2</c:v>
                </c:pt>
                <c:pt idx="4302">
                  <c:v>2.11217426E-2</c:v>
                </c:pt>
                <c:pt idx="4303">
                  <c:v>2.1121742799999999E-2</c:v>
                </c:pt>
                <c:pt idx="4304">
                  <c:v>2.1121742999999998E-2</c:v>
                </c:pt>
                <c:pt idx="4305">
                  <c:v>2.1121743200000001E-2</c:v>
                </c:pt>
                <c:pt idx="4306">
                  <c:v>2.11217434E-2</c:v>
                </c:pt>
                <c:pt idx="4307">
                  <c:v>2.1121743599999999E-2</c:v>
                </c:pt>
                <c:pt idx="4308">
                  <c:v>2.1121743799999999E-2</c:v>
                </c:pt>
                <c:pt idx="4309">
                  <c:v>2.1121744000000001E-2</c:v>
                </c:pt>
                <c:pt idx="4310">
                  <c:v>2.1121744200000001E-2</c:v>
                </c:pt>
                <c:pt idx="4311">
                  <c:v>2.11217444E-2</c:v>
                </c:pt>
                <c:pt idx="4312">
                  <c:v>2.1121744599999999E-2</c:v>
                </c:pt>
                <c:pt idx="4313">
                  <c:v>2.1121744800000002E-2</c:v>
                </c:pt>
                <c:pt idx="4314">
                  <c:v>2.1121745000000001E-2</c:v>
                </c:pt>
                <c:pt idx="4315">
                  <c:v>2.11217452E-2</c:v>
                </c:pt>
                <c:pt idx="4316">
                  <c:v>2.1121745399999999E-2</c:v>
                </c:pt>
                <c:pt idx="4317">
                  <c:v>2.1121745599999998E-2</c:v>
                </c:pt>
                <c:pt idx="4318">
                  <c:v>2.1121745800000001E-2</c:v>
                </c:pt>
                <c:pt idx="4319">
                  <c:v>2.1121746E-2</c:v>
                </c:pt>
                <c:pt idx="4320">
                  <c:v>2.1121746199999999E-2</c:v>
                </c:pt>
                <c:pt idx="4321">
                  <c:v>2.1121746399999999E-2</c:v>
                </c:pt>
                <c:pt idx="4322">
                  <c:v>2.1121746600000001E-2</c:v>
                </c:pt>
                <c:pt idx="4323">
                  <c:v>2.1121746800000001E-2</c:v>
                </c:pt>
                <c:pt idx="4324">
                  <c:v>2.1121747E-2</c:v>
                </c:pt>
                <c:pt idx="4325">
                  <c:v>2.1121747199999999E-2</c:v>
                </c:pt>
                <c:pt idx="4326">
                  <c:v>2.1121747400000002E-2</c:v>
                </c:pt>
                <c:pt idx="4327">
                  <c:v>2.1121747600000001E-2</c:v>
                </c:pt>
                <c:pt idx="4328">
                  <c:v>2.11217478E-2</c:v>
                </c:pt>
                <c:pt idx="4329">
                  <c:v>2.1121747999999999E-2</c:v>
                </c:pt>
                <c:pt idx="4330">
                  <c:v>2.1121748199999998E-2</c:v>
                </c:pt>
                <c:pt idx="4331">
                  <c:v>2.1121748400000001E-2</c:v>
                </c:pt>
                <c:pt idx="4332">
                  <c:v>2.11217486E-2</c:v>
                </c:pt>
                <c:pt idx="4333">
                  <c:v>2.1121748799999999E-2</c:v>
                </c:pt>
                <c:pt idx="4334">
                  <c:v>2.1121748999999999E-2</c:v>
                </c:pt>
                <c:pt idx="4335">
                  <c:v>2.1121749200000001E-2</c:v>
                </c:pt>
                <c:pt idx="4336">
                  <c:v>2.1121749400000001E-2</c:v>
                </c:pt>
                <c:pt idx="4337">
                  <c:v>2.11217496E-2</c:v>
                </c:pt>
                <c:pt idx="4338">
                  <c:v>2.1121749799999999E-2</c:v>
                </c:pt>
                <c:pt idx="4339">
                  <c:v>2.1121750000000002E-2</c:v>
                </c:pt>
                <c:pt idx="4340">
                  <c:v>2.1121750200000001E-2</c:v>
                </c:pt>
                <c:pt idx="4341">
                  <c:v>2.11217504E-2</c:v>
                </c:pt>
                <c:pt idx="4342">
                  <c:v>2.1121750599999999E-2</c:v>
                </c:pt>
                <c:pt idx="4343">
                  <c:v>2.1121750799999998E-2</c:v>
                </c:pt>
                <c:pt idx="4344">
                  <c:v>2.1121751000000001E-2</c:v>
                </c:pt>
                <c:pt idx="4345">
                  <c:v>2.11217512E-2</c:v>
                </c:pt>
                <c:pt idx="4346">
                  <c:v>2.11217514E-2</c:v>
                </c:pt>
                <c:pt idx="4347">
                  <c:v>2.1121751599999999E-2</c:v>
                </c:pt>
                <c:pt idx="4348">
                  <c:v>2.1121751800000001E-2</c:v>
                </c:pt>
                <c:pt idx="4349">
                  <c:v>2.1121752000000001E-2</c:v>
                </c:pt>
                <c:pt idx="4350">
                  <c:v>2.11217522E-2</c:v>
                </c:pt>
                <c:pt idx="4351">
                  <c:v>2.1121752399999999E-2</c:v>
                </c:pt>
                <c:pt idx="4352">
                  <c:v>2.1121752600000002E-2</c:v>
                </c:pt>
                <c:pt idx="4353">
                  <c:v>2.1121752800000001E-2</c:v>
                </c:pt>
                <c:pt idx="4354">
                  <c:v>2.1121753E-2</c:v>
                </c:pt>
                <c:pt idx="4355">
                  <c:v>2.1121753199999999E-2</c:v>
                </c:pt>
                <c:pt idx="4356">
                  <c:v>2.1121753399999998E-2</c:v>
                </c:pt>
                <c:pt idx="4357">
                  <c:v>2.1121753600000001E-2</c:v>
                </c:pt>
                <c:pt idx="4358">
                  <c:v>2.11217538E-2</c:v>
                </c:pt>
                <c:pt idx="4359">
                  <c:v>2.1121754E-2</c:v>
                </c:pt>
                <c:pt idx="4360">
                  <c:v>2.1121754199999999E-2</c:v>
                </c:pt>
                <c:pt idx="4361">
                  <c:v>2.1121754400000001E-2</c:v>
                </c:pt>
                <c:pt idx="4362">
                  <c:v>2.1121754600000001E-2</c:v>
                </c:pt>
                <c:pt idx="4363">
                  <c:v>2.11217548E-2</c:v>
                </c:pt>
                <c:pt idx="4364">
                  <c:v>2.1121754999999999E-2</c:v>
                </c:pt>
                <c:pt idx="4365">
                  <c:v>2.1121755200000002E-2</c:v>
                </c:pt>
                <c:pt idx="4366">
                  <c:v>2.1121755400000001E-2</c:v>
                </c:pt>
                <c:pt idx="4367">
                  <c:v>2.11217556E-2</c:v>
                </c:pt>
                <c:pt idx="4368">
                  <c:v>2.1121755799999999E-2</c:v>
                </c:pt>
                <c:pt idx="4369">
                  <c:v>2.1121755999999998E-2</c:v>
                </c:pt>
                <c:pt idx="4370">
                  <c:v>2.1121756200000001E-2</c:v>
                </c:pt>
                <c:pt idx="4371">
                  <c:v>2.11217564E-2</c:v>
                </c:pt>
                <c:pt idx="4372">
                  <c:v>2.11217566E-2</c:v>
                </c:pt>
                <c:pt idx="4373">
                  <c:v>2.1121756799999999E-2</c:v>
                </c:pt>
                <c:pt idx="4374">
                  <c:v>2.1121757000000001E-2</c:v>
                </c:pt>
                <c:pt idx="4375">
                  <c:v>2.1121757200000001E-2</c:v>
                </c:pt>
                <c:pt idx="4376">
                  <c:v>2.11217574E-2</c:v>
                </c:pt>
                <c:pt idx="4377">
                  <c:v>2.1121757599999999E-2</c:v>
                </c:pt>
                <c:pt idx="4378">
                  <c:v>2.1121757800000002E-2</c:v>
                </c:pt>
                <c:pt idx="4379">
                  <c:v>2.1121758000000001E-2</c:v>
                </c:pt>
                <c:pt idx="4380">
                  <c:v>2.11217582E-2</c:v>
                </c:pt>
                <c:pt idx="4381">
                  <c:v>2.1121758399999999E-2</c:v>
                </c:pt>
                <c:pt idx="4382">
                  <c:v>2.1121758599999998E-2</c:v>
                </c:pt>
                <c:pt idx="4383">
                  <c:v>2.1121758800000001E-2</c:v>
                </c:pt>
                <c:pt idx="4384">
                  <c:v>2.1121759E-2</c:v>
                </c:pt>
                <c:pt idx="4385">
                  <c:v>2.11217592E-2</c:v>
                </c:pt>
                <c:pt idx="4386">
                  <c:v>2.1121759399999999E-2</c:v>
                </c:pt>
                <c:pt idx="4387">
                  <c:v>2.1121759600000001E-2</c:v>
                </c:pt>
                <c:pt idx="4388">
                  <c:v>2.1121759800000001E-2</c:v>
                </c:pt>
                <c:pt idx="4389">
                  <c:v>2.112176E-2</c:v>
                </c:pt>
                <c:pt idx="4390">
                  <c:v>2.1121760199999999E-2</c:v>
                </c:pt>
                <c:pt idx="4391">
                  <c:v>2.1121760400000002E-2</c:v>
                </c:pt>
                <c:pt idx="4392">
                  <c:v>2.1121760600000001E-2</c:v>
                </c:pt>
                <c:pt idx="4393">
                  <c:v>2.11217608E-2</c:v>
                </c:pt>
                <c:pt idx="4394">
                  <c:v>2.1121760999999999E-2</c:v>
                </c:pt>
                <c:pt idx="4395">
                  <c:v>2.1121761199999999E-2</c:v>
                </c:pt>
                <c:pt idx="4396">
                  <c:v>2.1121761400000001E-2</c:v>
                </c:pt>
                <c:pt idx="4397">
                  <c:v>2.11217616E-2</c:v>
                </c:pt>
                <c:pt idx="4398">
                  <c:v>2.11217618E-2</c:v>
                </c:pt>
                <c:pt idx="4399">
                  <c:v>2.1121761999999999E-2</c:v>
                </c:pt>
                <c:pt idx="4400">
                  <c:v>2.1121762200000001E-2</c:v>
                </c:pt>
                <c:pt idx="4401">
                  <c:v>2.1121762400000001E-2</c:v>
                </c:pt>
                <c:pt idx="4402">
                  <c:v>2.11217626E-2</c:v>
                </c:pt>
                <c:pt idx="4403">
                  <c:v>2.1121762799999999E-2</c:v>
                </c:pt>
                <c:pt idx="4404">
                  <c:v>2.1121763000000002E-2</c:v>
                </c:pt>
                <c:pt idx="4405">
                  <c:v>2.1121763200000001E-2</c:v>
                </c:pt>
                <c:pt idx="4406">
                  <c:v>2.11217634E-2</c:v>
                </c:pt>
                <c:pt idx="4407">
                  <c:v>2.1121763599999999E-2</c:v>
                </c:pt>
                <c:pt idx="4408">
                  <c:v>2.1121763799999999E-2</c:v>
                </c:pt>
                <c:pt idx="4409">
                  <c:v>2.1121764000000001E-2</c:v>
                </c:pt>
                <c:pt idx="4410">
                  <c:v>2.11217642E-2</c:v>
                </c:pt>
                <c:pt idx="4411">
                  <c:v>2.11217644E-2</c:v>
                </c:pt>
                <c:pt idx="4412">
                  <c:v>2.1121764599999999E-2</c:v>
                </c:pt>
                <c:pt idx="4413">
                  <c:v>2.1121764800000001E-2</c:v>
                </c:pt>
                <c:pt idx="4414">
                  <c:v>2.1121765000000001E-2</c:v>
                </c:pt>
                <c:pt idx="4415">
                  <c:v>2.11217652E-2</c:v>
                </c:pt>
                <c:pt idx="4416">
                  <c:v>2.1121765399999999E-2</c:v>
                </c:pt>
                <c:pt idx="4417">
                  <c:v>2.1121765599999998E-2</c:v>
                </c:pt>
                <c:pt idx="4418">
                  <c:v>2.1121765800000001E-2</c:v>
                </c:pt>
                <c:pt idx="4419">
                  <c:v>2.1121766E-2</c:v>
                </c:pt>
                <c:pt idx="4420">
                  <c:v>2.1121766199999999E-2</c:v>
                </c:pt>
                <c:pt idx="4421">
                  <c:v>2.1121766399999999E-2</c:v>
                </c:pt>
                <c:pt idx="4422">
                  <c:v>2.1121766600000001E-2</c:v>
                </c:pt>
                <c:pt idx="4423">
                  <c:v>2.11217668E-2</c:v>
                </c:pt>
                <c:pt idx="4424">
                  <c:v>2.1121767E-2</c:v>
                </c:pt>
                <c:pt idx="4425">
                  <c:v>2.1121767199999999E-2</c:v>
                </c:pt>
                <c:pt idx="4426">
                  <c:v>2.1121767400000001E-2</c:v>
                </c:pt>
                <c:pt idx="4427">
                  <c:v>2.1121767600000001E-2</c:v>
                </c:pt>
                <c:pt idx="4428">
                  <c:v>2.11217678E-2</c:v>
                </c:pt>
                <c:pt idx="4429">
                  <c:v>2.1121767999999999E-2</c:v>
                </c:pt>
                <c:pt idx="4430">
                  <c:v>2.1121768199999998E-2</c:v>
                </c:pt>
                <c:pt idx="4431">
                  <c:v>2.1121768400000001E-2</c:v>
                </c:pt>
                <c:pt idx="4432">
                  <c:v>2.11217686E-2</c:v>
                </c:pt>
                <c:pt idx="4433">
                  <c:v>2.1121768799999999E-2</c:v>
                </c:pt>
                <c:pt idx="4434">
                  <c:v>2.1121768999999999E-2</c:v>
                </c:pt>
                <c:pt idx="4435">
                  <c:v>2.1121769200000001E-2</c:v>
                </c:pt>
                <c:pt idx="4436">
                  <c:v>2.11217694E-2</c:v>
                </c:pt>
                <c:pt idx="4437">
                  <c:v>2.11217696E-2</c:v>
                </c:pt>
                <c:pt idx="4438">
                  <c:v>2.1121769799999999E-2</c:v>
                </c:pt>
                <c:pt idx="4439">
                  <c:v>2.1121770000000002E-2</c:v>
                </c:pt>
                <c:pt idx="4440">
                  <c:v>2.1121770200000001E-2</c:v>
                </c:pt>
                <c:pt idx="4441">
                  <c:v>2.11217704E-2</c:v>
                </c:pt>
                <c:pt idx="4442">
                  <c:v>2.1121770599999999E-2</c:v>
                </c:pt>
                <c:pt idx="4443">
                  <c:v>2.1121770799999998E-2</c:v>
                </c:pt>
                <c:pt idx="4444">
                  <c:v>2.1121771000000001E-2</c:v>
                </c:pt>
                <c:pt idx="4445">
                  <c:v>2.11217712E-2</c:v>
                </c:pt>
                <c:pt idx="4446">
                  <c:v>2.1121771399999999E-2</c:v>
                </c:pt>
                <c:pt idx="4447">
                  <c:v>2.1121771599999999E-2</c:v>
                </c:pt>
                <c:pt idx="4448">
                  <c:v>2.1121771800000001E-2</c:v>
                </c:pt>
                <c:pt idx="4449">
                  <c:v>2.1121772E-2</c:v>
                </c:pt>
                <c:pt idx="4450">
                  <c:v>2.11217722E-2</c:v>
                </c:pt>
                <c:pt idx="4451">
                  <c:v>2.1121772399999999E-2</c:v>
                </c:pt>
                <c:pt idx="4452">
                  <c:v>2.1121772600000002E-2</c:v>
                </c:pt>
                <c:pt idx="4453">
                  <c:v>2.1121772800000001E-2</c:v>
                </c:pt>
                <c:pt idx="4454">
                  <c:v>2.1121773E-2</c:v>
                </c:pt>
                <c:pt idx="4455">
                  <c:v>2.1121773199999999E-2</c:v>
                </c:pt>
                <c:pt idx="4456">
                  <c:v>2.1121773399999998E-2</c:v>
                </c:pt>
                <c:pt idx="4457">
                  <c:v>2.1121773600000001E-2</c:v>
                </c:pt>
                <c:pt idx="4458">
                  <c:v>2.11217738E-2</c:v>
                </c:pt>
                <c:pt idx="4459">
                  <c:v>2.1121773999999999E-2</c:v>
                </c:pt>
                <c:pt idx="4460">
                  <c:v>2.1121774199999999E-2</c:v>
                </c:pt>
                <c:pt idx="4461">
                  <c:v>2.1121774400000001E-2</c:v>
                </c:pt>
                <c:pt idx="4462">
                  <c:v>2.11217746E-2</c:v>
                </c:pt>
                <c:pt idx="4463">
                  <c:v>2.11217748E-2</c:v>
                </c:pt>
                <c:pt idx="4464">
                  <c:v>2.1121774999999999E-2</c:v>
                </c:pt>
                <c:pt idx="4465">
                  <c:v>2.1121775200000002E-2</c:v>
                </c:pt>
                <c:pt idx="4466">
                  <c:v>2.1121775400000001E-2</c:v>
                </c:pt>
                <c:pt idx="4467">
                  <c:v>2.11217756E-2</c:v>
                </c:pt>
                <c:pt idx="4468">
                  <c:v>2.1121775799999999E-2</c:v>
                </c:pt>
                <c:pt idx="4469">
                  <c:v>2.1121775999999998E-2</c:v>
                </c:pt>
                <c:pt idx="4470">
                  <c:v>2.1121776200000001E-2</c:v>
                </c:pt>
                <c:pt idx="4471">
                  <c:v>2.11217764E-2</c:v>
                </c:pt>
                <c:pt idx="4472">
                  <c:v>2.1121776599999999E-2</c:v>
                </c:pt>
                <c:pt idx="4473">
                  <c:v>2.1121776799999999E-2</c:v>
                </c:pt>
                <c:pt idx="4474">
                  <c:v>2.1121777000000001E-2</c:v>
                </c:pt>
                <c:pt idx="4475">
                  <c:v>2.1121777200000001E-2</c:v>
                </c:pt>
                <c:pt idx="4476">
                  <c:v>2.11217774E-2</c:v>
                </c:pt>
                <c:pt idx="4477">
                  <c:v>2.1121777599999999E-2</c:v>
                </c:pt>
                <c:pt idx="4478">
                  <c:v>2.1121777800000002E-2</c:v>
                </c:pt>
                <c:pt idx="4479">
                  <c:v>2.1121778000000001E-2</c:v>
                </c:pt>
                <c:pt idx="4480">
                  <c:v>2.11217782E-2</c:v>
                </c:pt>
                <c:pt idx="4481">
                  <c:v>2.1121778399999999E-2</c:v>
                </c:pt>
                <c:pt idx="4482">
                  <c:v>2.1121778599999998E-2</c:v>
                </c:pt>
                <c:pt idx="4483">
                  <c:v>2.1121778800000001E-2</c:v>
                </c:pt>
                <c:pt idx="4484">
                  <c:v>2.1121779E-2</c:v>
                </c:pt>
                <c:pt idx="4485">
                  <c:v>2.1121779199999999E-2</c:v>
                </c:pt>
                <c:pt idx="4486">
                  <c:v>2.1121779399999999E-2</c:v>
                </c:pt>
                <c:pt idx="4487">
                  <c:v>2.1121779600000001E-2</c:v>
                </c:pt>
                <c:pt idx="4488">
                  <c:v>2.1121779800000001E-2</c:v>
                </c:pt>
                <c:pt idx="4489">
                  <c:v>2.112178E-2</c:v>
                </c:pt>
                <c:pt idx="4490">
                  <c:v>2.1121780199999999E-2</c:v>
                </c:pt>
                <c:pt idx="4491">
                  <c:v>2.1121780400000002E-2</c:v>
                </c:pt>
                <c:pt idx="4492">
                  <c:v>2.1121780600000001E-2</c:v>
                </c:pt>
                <c:pt idx="4493">
                  <c:v>2.11217808E-2</c:v>
                </c:pt>
                <c:pt idx="4494">
                  <c:v>2.1121780999999999E-2</c:v>
                </c:pt>
                <c:pt idx="4495">
                  <c:v>2.1121781199999998E-2</c:v>
                </c:pt>
                <c:pt idx="4496">
                  <c:v>2.1121781400000001E-2</c:v>
                </c:pt>
                <c:pt idx="4497">
                  <c:v>2.11217816E-2</c:v>
                </c:pt>
                <c:pt idx="4498">
                  <c:v>2.1121781799999999E-2</c:v>
                </c:pt>
                <c:pt idx="4499">
                  <c:v>2.1121781999999999E-2</c:v>
                </c:pt>
                <c:pt idx="4500">
                  <c:v>2.1121782200000001E-2</c:v>
                </c:pt>
                <c:pt idx="4501">
                  <c:v>2.1121782400000001E-2</c:v>
                </c:pt>
                <c:pt idx="4502">
                  <c:v>2.11217826E-2</c:v>
                </c:pt>
                <c:pt idx="4503">
                  <c:v>2.1121782799999999E-2</c:v>
                </c:pt>
                <c:pt idx="4504">
                  <c:v>2.1121783000000002E-2</c:v>
                </c:pt>
                <c:pt idx="4505">
                  <c:v>2.1121783200000001E-2</c:v>
                </c:pt>
                <c:pt idx="4506">
                  <c:v>2.11217834E-2</c:v>
                </c:pt>
                <c:pt idx="4507">
                  <c:v>2.1121783599999999E-2</c:v>
                </c:pt>
                <c:pt idx="4508">
                  <c:v>2.1121783799999998E-2</c:v>
                </c:pt>
                <c:pt idx="4509">
                  <c:v>2.1121784000000001E-2</c:v>
                </c:pt>
                <c:pt idx="4510">
                  <c:v>2.11217842E-2</c:v>
                </c:pt>
                <c:pt idx="4511">
                  <c:v>2.1121784399999999E-2</c:v>
                </c:pt>
                <c:pt idx="4512">
                  <c:v>2.1121784599999999E-2</c:v>
                </c:pt>
                <c:pt idx="4513">
                  <c:v>2.1121784800000001E-2</c:v>
                </c:pt>
                <c:pt idx="4514">
                  <c:v>2.1121785000000001E-2</c:v>
                </c:pt>
                <c:pt idx="4515">
                  <c:v>2.11217852E-2</c:v>
                </c:pt>
                <c:pt idx="4516">
                  <c:v>2.1121785399999999E-2</c:v>
                </c:pt>
                <c:pt idx="4517">
                  <c:v>2.1121785600000002E-2</c:v>
                </c:pt>
                <c:pt idx="4518">
                  <c:v>2.1121785800000001E-2</c:v>
                </c:pt>
                <c:pt idx="4519">
                  <c:v>2.1121786E-2</c:v>
                </c:pt>
                <c:pt idx="4520">
                  <c:v>2.1121786199999999E-2</c:v>
                </c:pt>
                <c:pt idx="4521">
                  <c:v>2.1121786399999998E-2</c:v>
                </c:pt>
                <c:pt idx="4522">
                  <c:v>2.1121786600000001E-2</c:v>
                </c:pt>
                <c:pt idx="4523">
                  <c:v>2.11217868E-2</c:v>
                </c:pt>
                <c:pt idx="4524">
                  <c:v>2.1121787E-2</c:v>
                </c:pt>
                <c:pt idx="4525">
                  <c:v>2.1121787199999999E-2</c:v>
                </c:pt>
                <c:pt idx="4526">
                  <c:v>2.1121787400000001E-2</c:v>
                </c:pt>
                <c:pt idx="4527">
                  <c:v>2.1121787600000001E-2</c:v>
                </c:pt>
                <c:pt idx="4528">
                  <c:v>2.11217878E-2</c:v>
                </c:pt>
                <c:pt idx="4529">
                  <c:v>2.1121787999999999E-2</c:v>
                </c:pt>
                <c:pt idx="4530">
                  <c:v>2.1121788200000002E-2</c:v>
                </c:pt>
                <c:pt idx="4531">
                  <c:v>2.1121788400000001E-2</c:v>
                </c:pt>
                <c:pt idx="4532">
                  <c:v>2.11217886E-2</c:v>
                </c:pt>
                <c:pt idx="4533">
                  <c:v>2.1121788799999999E-2</c:v>
                </c:pt>
                <c:pt idx="4534">
                  <c:v>2.1121788999999998E-2</c:v>
                </c:pt>
                <c:pt idx="4535">
                  <c:v>2.1121789200000001E-2</c:v>
                </c:pt>
                <c:pt idx="4536">
                  <c:v>2.11217894E-2</c:v>
                </c:pt>
                <c:pt idx="4537">
                  <c:v>2.11217896E-2</c:v>
                </c:pt>
                <c:pt idx="4538">
                  <c:v>2.1121789799999999E-2</c:v>
                </c:pt>
                <c:pt idx="4539">
                  <c:v>2.1121790000000001E-2</c:v>
                </c:pt>
                <c:pt idx="4540">
                  <c:v>2.1121790200000001E-2</c:v>
                </c:pt>
                <c:pt idx="4541">
                  <c:v>2.11217904E-2</c:v>
                </c:pt>
                <c:pt idx="4542">
                  <c:v>2.1121790599999999E-2</c:v>
                </c:pt>
                <c:pt idx="4543">
                  <c:v>2.1121790800000002E-2</c:v>
                </c:pt>
                <c:pt idx="4544">
                  <c:v>2.1121791000000001E-2</c:v>
                </c:pt>
                <c:pt idx="4545">
                  <c:v>2.11217912E-2</c:v>
                </c:pt>
                <c:pt idx="4546">
                  <c:v>2.1121791399999999E-2</c:v>
                </c:pt>
                <c:pt idx="4547">
                  <c:v>2.1121791599999998E-2</c:v>
                </c:pt>
                <c:pt idx="4548">
                  <c:v>2.1121791800000001E-2</c:v>
                </c:pt>
                <c:pt idx="4549">
                  <c:v>2.1121792E-2</c:v>
                </c:pt>
                <c:pt idx="4550">
                  <c:v>2.11217922E-2</c:v>
                </c:pt>
                <c:pt idx="4551">
                  <c:v>2.1121792399999999E-2</c:v>
                </c:pt>
                <c:pt idx="4552">
                  <c:v>2.1121792600000001E-2</c:v>
                </c:pt>
                <c:pt idx="4553">
                  <c:v>2.1121792800000001E-2</c:v>
                </c:pt>
                <c:pt idx="4554">
                  <c:v>2.1121793E-2</c:v>
                </c:pt>
                <c:pt idx="4555">
                  <c:v>2.1121793199999999E-2</c:v>
                </c:pt>
                <c:pt idx="4556">
                  <c:v>2.1121793400000002E-2</c:v>
                </c:pt>
                <c:pt idx="4557">
                  <c:v>2.1121793600000001E-2</c:v>
                </c:pt>
                <c:pt idx="4558">
                  <c:v>2.11217938E-2</c:v>
                </c:pt>
                <c:pt idx="4559">
                  <c:v>2.1121793999999999E-2</c:v>
                </c:pt>
                <c:pt idx="4560">
                  <c:v>2.1121794199999998E-2</c:v>
                </c:pt>
                <c:pt idx="4561">
                  <c:v>2.1121794400000001E-2</c:v>
                </c:pt>
                <c:pt idx="4562">
                  <c:v>2.11217946E-2</c:v>
                </c:pt>
                <c:pt idx="4563">
                  <c:v>2.11217948E-2</c:v>
                </c:pt>
                <c:pt idx="4564">
                  <c:v>2.1121794999999999E-2</c:v>
                </c:pt>
                <c:pt idx="4565">
                  <c:v>2.1121795200000001E-2</c:v>
                </c:pt>
                <c:pt idx="4566">
                  <c:v>2.1121795400000001E-2</c:v>
                </c:pt>
                <c:pt idx="4567">
                  <c:v>2.11217956E-2</c:v>
                </c:pt>
                <c:pt idx="4568">
                  <c:v>2.1121795799999999E-2</c:v>
                </c:pt>
                <c:pt idx="4569">
                  <c:v>2.1121796000000002E-2</c:v>
                </c:pt>
                <c:pt idx="4570">
                  <c:v>2.1121796200000001E-2</c:v>
                </c:pt>
                <c:pt idx="4571">
                  <c:v>2.11217964E-2</c:v>
                </c:pt>
                <c:pt idx="4572">
                  <c:v>2.1121796599999999E-2</c:v>
                </c:pt>
                <c:pt idx="4573">
                  <c:v>2.1121796799999999E-2</c:v>
                </c:pt>
                <c:pt idx="4574">
                  <c:v>2.1121797000000001E-2</c:v>
                </c:pt>
                <c:pt idx="4575">
                  <c:v>2.11217972E-2</c:v>
                </c:pt>
                <c:pt idx="4576">
                  <c:v>2.11217974E-2</c:v>
                </c:pt>
                <c:pt idx="4577">
                  <c:v>2.1121797599999999E-2</c:v>
                </c:pt>
                <c:pt idx="4578">
                  <c:v>2.1121797800000001E-2</c:v>
                </c:pt>
                <c:pt idx="4579">
                  <c:v>2.1121798000000001E-2</c:v>
                </c:pt>
                <c:pt idx="4580">
                  <c:v>2.11217982E-2</c:v>
                </c:pt>
                <c:pt idx="4581">
                  <c:v>2.1121798399999999E-2</c:v>
                </c:pt>
                <c:pt idx="4582">
                  <c:v>2.1121798600000002E-2</c:v>
                </c:pt>
                <c:pt idx="4583">
                  <c:v>2.1121798800000001E-2</c:v>
                </c:pt>
                <c:pt idx="4584">
                  <c:v>2.1121799E-2</c:v>
                </c:pt>
                <c:pt idx="4585">
                  <c:v>2.1121799199999999E-2</c:v>
                </c:pt>
                <c:pt idx="4586">
                  <c:v>2.1121799399999999E-2</c:v>
                </c:pt>
                <c:pt idx="4587">
                  <c:v>2.1121799600000001E-2</c:v>
                </c:pt>
                <c:pt idx="4588">
                  <c:v>2.11217998E-2</c:v>
                </c:pt>
                <c:pt idx="4589">
                  <c:v>2.11218E-2</c:v>
                </c:pt>
                <c:pt idx="4590">
                  <c:v>2.1121800199999999E-2</c:v>
                </c:pt>
                <c:pt idx="4591">
                  <c:v>2.1121800400000001E-2</c:v>
                </c:pt>
                <c:pt idx="4592">
                  <c:v>2.1121800600000001E-2</c:v>
                </c:pt>
                <c:pt idx="4593">
                  <c:v>2.11218008E-2</c:v>
                </c:pt>
                <c:pt idx="4594">
                  <c:v>2.1121800999999999E-2</c:v>
                </c:pt>
                <c:pt idx="4595">
                  <c:v>2.1121801199999998E-2</c:v>
                </c:pt>
                <c:pt idx="4596">
                  <c:v>2.1121801400000001E-2</c:v>
                </c:pt>
                <c:pt idx="4597">
                  <c:v>2.11218016E-2</c:v>
                </c:pt>
                <c:pt idx="4598">
                  <c:v>2.1121801799999999E-2</c:v>
                </c:pt>
                <c:pt idx="4599">
                  <c:v>2.1121801999999999E-2</c:v>
                </c:pt>
                <c:pt idx="4600">
                  <c:v>2.1121802200000001E-2</c:v>
                </c:pt>
                <c:pt idx="4601">
                  <c:v>2.11218024E-2</c:v>
                </c:pt>
                <c:pt idx="4602">
                  <c:v>2.11218026E-2</c:v>
                </c:pt>
                <c:pt idx="4603">
                  <c:v>2.1121802799999999E-2</c:v>
                </c:pt>
                <c:pt idx="4604">
                  <c:v>2.1121803000000001E-2</c:v>
                </c:pt>
                <c:pt idx="4605">
                  <c:v>2.1121803200000001E-2</c:v>
                </c:pt>
                <c:pt idx="4606">
                  <c:v>2.11218034E-2</c:v>
                </c:pt>
                <c:pt idx="4607">
                  <c:v>2.1121803599999999E-2</c:v>
                </c:pt>
                <c:pt idx="4608">
                  <c:v>2.1121803799999998E-2</c:v>
                </c:pt>
                <c:pt idx="4609">
                  <c:v>2.1121804000000001E-2</c:v>
                </c:pt>
                <c:pt idx="4610">
                  <c:v>2.11218042E-2</c:v>
                </c:pt>
                <c:pt idx="4611">
                  <c:v>2.1121804399999999E-2</c:v>
                </c:pt>
                <c:pt idx="4612">
                  <c:v>2.1121804599999999E-2</c:v>
                </c:pt>
                <c:pt idx="4613">
                  <c:v>2.1121804800000001E-2</c:v>
                </c:pt>
                <c:pt idx="4614">
                  <c:v>2.1121805E-2</c:v>
                </c:pt>
                <c:pt idx="4615">
                  <c:v>2.11218052E-2</c:v>
                </c:pt>
                <c:pt idx="4616">
                  <c:v>2.1121805399999999E-2</c:v>
                </c:pt>
                <c:pt idx="4617">
                  <c:v>2.1121805600000002E-2</c:v>
                </c:pt>
                <c:pt idx="4618">
                  <c:v>2.1121805800000001E-2</c:v>
                </c:pt>
                <c:pt idx="4619">
                  <c:v>2.1121806E-2</c:v>
                </c:pt>
                <c:pt idx="4620">
                  <c:v>2.1121806199999999E-2</c:v>
                </c:pt>
                <c:pt idx="4621">
                  <c:v>2.1121806399999998E-2</c:v>
                </c:pt>
                <c:pt idx="4622">
                  <c:v>2.1121806600000001E-2</c:v>
                </c:pt>
                <c:pt idx="4623">
                  <c:v>2.11218068E-2</c:v>
                </c:pt>
                <c:pt idx="4624">
                  <c:v>2.1121806999999999E-2</c:v>
                </c:pt>
                <c:pt idx="4625">
                  <c:v>2.1121807199999999E-2</c:v>
                </c:pt>
                <c:pt idx="4626">
                  <c:v>2.1121807400000001E-2</c:v>
                </c:pt>
                <c:pt idx="4627">
                  <c:v>2.11218076E-2</c:v>
                </c:pt>
                <c:pt idx="4628">
                  <c:v>2.11218078E-2</c:v>
                </c:pt>
                <c:pt idx="4629">
                  <c:v>2.1121807999999999E-2</c:v>
                </c:pt>
                <c:pt idx="4630">
                  <c:v>2.1121808200000002E-2</c:v>
                </c:pt>
                <c:pt idx="4631">
                  <c:v>2.1121808400000001E-2</c:v>
                </c:pt>
                <c:pt idx="4632">
                  <c:v>2.11218086E-2</c:v>
                </c:pt>
                <c:pt idx="4633">
                  <c:v>2.1121808799999999E-2</c:v>
                </c:pt>
                <c:pt idx="4634">
                  <c:v>2.1121808999999998E-2</c:v>
                </c:pt>
                <c:pt idx="4635">
                  <c:v>2.1121809200000001E-2</c:v>
                </c:pt>
                <c:pt idx="4636">
                  <c:v>2.11218094E-2</c:v>
                </c:pt>
                <c:pt idx="4637">
                  <c:v>2.1121809599999999E-2</c:v>
                </c:pt>
                <c:pt idx="4638">
                  <c:v>2.1121809799999999E-2</c:v>
                </c:pt>
                <c:pt idx="4639">
                  <c:v>2.1121810000000001E-2</c:v>
                </c:pt>
                <c:pt idx="4640">
                  <c:v>2.11218102E-2</c:v>
                </c:pt>
                <c:pt idx="4641">
                  <c:v>2.11218104E-2</c:v>
                </c:pt>
                <c:pt idx="4642">
                  <c:v>2.1121810599999999E-2</c:v>
                </c:pt>
                <c:pt idx="4643">
                  <c:v>2.1121810800000002E-2</c:v>
                </c:pt>
                <c:pt idx="4644">
                  <c:v>2.1121811000000001E-2</c:v>
                </c:pt>
                <c:pt idx="4645">
                  <c:v>2.11218112E-2</c:v>
                </c:pt>
                <c:pt idx="4646">
                  <c:v>2.1121811399999999E-2</c:v>
                </c:pt>
                <c:pt idx="4647">
                  <c:v>2.1121811599999998E-2</c:v>
                </c:pt>
                <c:pt idx="4648">
                  <c:v>2.1121811800000001E-2</c:v>
                </c:pt>
                <c:pt idx="4649">
                  <c:v>2.1121812E-2</c:v>
                </c:pt>
                <c:pt idx="4650">
                  <c:v>2.1121812199999999E-2</c:v>
                </c:pt>
                <c:pt idx="4651">
                  <c:v>2.1121812399999999E-2</c:v>
                </c:pt>
                <c:pt idx="4652">
                  <c:v>2.1121812600000001E-2</c:v>
                </c:pt>
                <c:pt idx="4653">
                  <c:v>2.11218128E-2</c:v>
                </c:pt>
                <c:pt idx="4654">
                  <c:v>2.1121813E-2</c:v>
                </c:pt>
                <c:pt idx="4655">
                  <c:v>2.1121813199999999E-2</c:v>
                </c:pt>
                <c:pt idx="4656">
                  <c:v>2.1121813400000002E-2</c:v>
                </c:pt>
                <c:pt idx="4657">
                  <c:v>2.1121813600000001E-2</c:v>
                </c:pt>
                <c:pt idx="4658">
                  <c:v>2.11218138E-2</c:v>
                </c:pt>
                <c:pt idx="4659">
                  <c:v>2.1121813999999999E-2</c:v>
                </c:pt>
                <c:pt idx="4660">
                  <c:v>2.1121814199999998E-2</c:v>
                </c:pt>
                <c:pt idx="4661">
                  <c:v>2.1121814400000001E-2</c:v>
                </c:pt>
                <c:pt idx="4662">
                  <c:v>2.11218146E-2</c:v>
                </c:pt>
                <c:pt idx="4663">
                  <c:v>2.1121814799999999E-2</c:v>
                </c:pt>
                <c:pt idx="4664">
                  <c:v>2.1121814999999999E-2</c:v>
                </c:pt>
                <c:pt idx="4665">
                  <c:v>2.1121815200000001E-2</c:v>
                </c:pt>
                <c:pt idx="4666">
                  <c:v>2.1121815400000001E-2</c:v>
                </c:pt>
                <c:pt idx="4667">
                  <c:v>2.11218156E-2</c:v>
                </c:pt>
                <c:pt idx="4668">
                  <c:v>2.1121815799999999E-2</c:v>
                </c:pt>
                <c:pt idx="4669">
                  <c:v>2.1121816000000002E-2</c:v>
                </c:pt>
                <c:pt idx="4670">
                  <c:v>2.1121816200000001E-2</c:v>
                </c:pt>
                <c:pt idx="4671">
                  <c:v>2.11218164E-2</c:v>
                </c:pt>
                <c:pt idx="4672">
                  <c:v>2.1121816599999999E-2</c:v>
                </c:pt>
                <c:pt idx="4673">
                  <c:v>2.1121816799999998E-2</c:v>
                </c:pt>
                <c:pt idx="4674">
                  <c:v>2.1121817000000001E-2</c:v>
                </c:pt>
                <c:pt idx="4675">
                  <c:v>2.11218172E-2</c:v>
                </c:pt>
                <c:pt idx="4676">
                  <c:v>2.1121817399999999E-2</c:v>
                </c:pt>
                <c:pt idx="4677">
                  <c:v>2.1121817599999999E-2</c:v>
                </c:pt>
                <c:pt idx="4678">
                  <c:v>2.1121817800000001E-2</c:v>
                </c:pt>
                <c:pt idx="4679">
                  <c:v>2.1121818000000001E-2</c:v>
                </c:pt>
                <c:pt idx="4680">
                  <c:v>2.11218182E-2</c:v>
                </c:pt>
                <c:pt idx="4681">
                  <c:v>2.1121818399999999E-2</c:v>
                </c:pt>
                <c:pt idx="4682">
                  <c:v>2.1121818600000002E-2</c:v>
                </c:pt>
                <c:pt idx="4683">
                  <c:v>2.1121818800000001E-2</c:v>
                </c:pt>
                <c:pt idx="4684">
                  <c:v>2.1121819E-2</c:v>
                </c:pt>
                <c:pt idx="4685">
                  <c:v>2.1121819199999999E-2</c:v>
                </c:pt>
                <c:pt idx="4686">
                  <c:v>2.1121819399999998E-2</c:v>
                </c:pt>
                <c:pt idx="4687">
                  <c:v>2.1121819600000001E-2</c:v>
                </c:pt>
                <c:pt idx="4688">
                  <c:v>2.11218198E-2</c:v>
                </c:pt>
                <c:pt idx="4689">
                  <c:v>2.1121819999999999E-2</c:v>
                </c:pt>
                <c:pt idx="4690">
                  <c:v>2.1121820199999999E-2</c:v>
                </c:pt>
                <c:pt idx="4691">
                  <c:v>2.1121820400000001E-2</c:v>
                </c:pt>
                <c:pt idx="4692">
                  <c:v>2.1121820600000001E-2</c:v>
                </c:pt>
                <c:pt idx="4693">
                  <c:v>2.11218208E-2</c:v>
                </c:pt>
                <c:pt idx="4694">
                  <c:v>2.1121820999999999E-2</c:v>
                </c:pt>
                <c:pt idx="4695">
                  <c:v>2.1121821200000002E-2</c:v>
                </c:pt>
                <c:pt idx="4696">
                  <c:v>2.1121821400000001E-2</c:v>
                </c:pt>
                <c:pt idx="4697">
                  <c:v>2.11218216E-2</c:v>
                </c:pt>
                <c:pt idx="4698">
                  <c:v>2.1121821799999999E-2</c:v>
                </c:pt>
                <c:pt idx="4699">
                  <c:v>2.1121821999999998E-2</c:v>
                </c:pt>
                <c:pt idx="4700">
                  <c:v>2.1121822200000001E-2</c:v>
                </c:pt>
                <c:pt idx="4701">
                  <c:v>2.11218224E-2</c:v>
                </c:pt>
                <c:pt idx="4702">
                  <c:v>2.11218226E-2</c:v>
                </c:pt>
                <c:pt idx="4703">
                  <c:v>2.1121822799999999E-2</c:v>
                </c:pt>
                <c:pt idx="4704">
                  <c:v>2.1121823000000001E-2</c:v>
                </c:pt>
                <c:pt idx="4705">
                  <c:v>2.1121823200000001E-2</c:v>
                </c:pt>
                <c:pt idx="4706">
                  <c:v>2.11218234E-2</c:v>
                </c:pt>
                <c:pt idx="4707">
                  <c:v>2.1121823599999999E-2</c:v>
                </c:pt>
                <c:pt idx="4708">
                  <c:v>2.1121823800000002E-2</c:v>
                </c:pt>
                <c:pt idx="4709">
                  <c:v>2.1121824000000001E-2</c:v>
                </c:pt>
                <c:pt idx="4710">
                  <c:v>2.11218242E-2</c:v>
                </c:pt>
                <c:pt idx="4711">
                  <c:v>2.1121824399999999E-2</c:v>
                </c:pt>
                <c:pt idx="4712">
                  <c:v>2.1121824599999998E-2</c:v>
                </c:pt>
                <c:pt idx="4713">
                  <c:v>2.1121824800000001E-2</c:v>
                </c:pt>
                <c:pt idx="4714">
                  <c:v>2.1121825E-2</c:v>
                </c:pt>
                <c:pt idx="4715">
                  <c:v>2.11218252E-2</c:v>
                </c:pt>
                <c:pt idx="4716">
                  <c:v>2.1121825399999999E-2</c:v>
                </c:pt>
                <c:pt idx="4717">
                  <c:v>2.1121825600000001E-2</c:v>
                </c:pt>
                <c:pt idx="4718">
                  <c:v>2.1121825800000001E-2</c:v>
                </c:pt>
                <c:pt idx="4719">
                  <c:v>2.1121826E-2</c:v>
                </c:pt>
                <c:pt idx="4720">
                  <c:v>2.1121826199999999E-2</c:v>
                </c:pt>
                <c:pt idx="4721">
                  <c:v>2.1121826400000002E-2</c:v>
                </c:pt>
                <c:pt idx="4722">
                  <c:v>2.1121826600000001E-2</c:v>
                </c:pt>
                <c:pt idx="4723">
                  <c:v>2.11218268E-2</c:v>
                </c:pt>
                <c:pt idx="4724">
                  <c:v>2.1121826999999999E-2</c:v>
                </c:pt>
                <c:pt idx="4725">
                  <c:v>2.1121827199999998E-2</c:v>
                </c:pt>
                <c:pt idx="4726">
                  <c:v>2.1121827400000001E-2</c:v>
                </c:pt>
                <c:pt idx="4727">
                  <c:v>2.11218276E-2</c:v>
                </c:pt>
                <c:pt idx="4728">
                  <c:v>2.11218278E-2</c:v>
                </c:pt>
                <c:pt idx="4729">
                  <c:v>2.1121827999999999E-2</c:v>
                </c:pt>
                <c:pt idx="4730">
                  <c:v>2.1121828200000001E-2</c:v>
                </c:pt>
                <c:pt idx="4731">
                  <c:v>2.1121828400000001E-2</c:v>
                </c:pt>
                <c:pt idx="4732">
                  <c:v>2.11218286E-2</c:v>
                </c:pt>
                <c:pt idx="4733">
                  <c:v>2.1121828799999999E-2</c:v>
                </c:pt>
                <c:pt idx="4734">
                  <c:v>2.1121829000000002E-2</c:v>
                </c:pt>
                <c:pt idx="4735">
                  <c:v>2.1121829200000001E-2</c:v>
                </c:pt>
                <c:pt idx="4736">
                  <c:v>2.11218294E-2</c:v>
                </c:pt>
                <c:pt idx="4737">
                  <c:v>2.1121829599999999E-2</c:v>
                </c:pt>
                <c:pt idx="4738">
                  <c:v>2.1121829799999998E-2</c:v>
                </c:pt>
                <c:pt idx="4739">
                  <c:v>2.1121830000000001E-2</c:v>
                </c:pt>
                <c:pt idx="4740">
                  <c:v>2.11218302E-2</c:v>
                </c:pt>
                <c:pt idx="4741">
                  <c:v>2.11218304E-2</c:v>
                </c:pt>
                <c:pt idx="4742">
                  <c:v>2.1121830599999999E-2</c:v>
                </c:pt>
                <c:pt idx="4743">
                  <c:v>2.1121830800000001E-2</c:v>
                </c:pt>
                <c:pt idx="4744">
                  <c:v>2.1121831000000001E-2</c:v>
                </c:pt>
                <c:pt idx="4745">
                  <c:v>2.11218312E-2</c:v>
                </c:pt>
                <c:pt idx="4746">
                  <c:v>2.1121831399999999E-2</c:v>
                </c:pt>
                <c:pt idx="4747">
                  <c:v>2.1121831600000002E-2</c:v>
                </c:pt>
                <c:pt idx="4748">
                  <c:v>2.1121831800000001E-2</c:v>
                </c:pt>
                <c:pt idx="4749">
                  <c:v>2.1121832E-2</c:v>
                </c:pt>
                <c:pt idx="4750">
                  <c:v>2.1121832199999999E-2</c:v>
                </c:pt>
                <c:pt idx="4751">
                  <c:v>2.1121832399999999E-2</c:v>
                </c:pt>
                <c:pt idx="4752">
                  <c:v>2.1121832600000001E-2</c:v>
                </c:pt>
                <c:pt idx="4753">
                  <c:v>2.11218328E-2</c:v>
                </c:pt>
                <c:pt idx="4754">
                  <c:v>2.1121833E-2</c:v>
                </c:pt>
                <c:pt idx="4755">
                  <c:v>2.1121833199999999E-2</c:v>
                </c:pt>
                <c:pt idx="4756">
                  <c:v>2.1121833400000001E-2</c:v>
                </c:pt>
                <c:pt idx="4757">
                  <c:v>2.1121833600000001E-2</c:v>
                </c:pt>
                <c:pt idx="4758">
                  <c:v>2.11218338E-2</c:v>
                </c:pt>
                <c:pt idx="4759">
                  <c:v>2.1121833999999999E-2</c:v>
                </c:pt>
                <c:pt idx="4760">
                  <c:v>2.1121834200000002E-2</c:v>
                </c:pt>
                <c:pt idx="4761">
                  <c:v>2.1121834400000001E-2</c:v>
                </c:pt>
                <c:pt idx="4762">
                  <c:v>2.11218346E-2</c:v>
                </c:pt>
                <c:pt idx="4763">
                  <c:v>2.1121834799999999E-2</c:v>
                </c:pt>
                <c:pt idx="4764">
                  <c:v>2.1121834999999999E-2</c:v>
                </c:pt>
                <c:pt idx="4765">
                  <c:v>2.1121835200000001E-2</c:v>
                </c:pt>
                <c:pt idx="4766">
                  <c:v>2.11218354E-2</c:v>
                </c:pt>
                <c:pt idx="4767">
                  <c:v>2.11218356E-2</c:v>
                </c:pt>
                <c:pt idx="4768">
                  <c:v>2.1121835799999999E-2</c:v>
                </c:pt>
                <c:pt idx="4769">
                  <c:v>2.1121836000000001E-2</c:v>
                </c:pt>
                <c:pt idx="4770">
                  <c:v>2.1121836200000001E-2</c:v>
                </c:pt>
                <c:pt idx="4771">
                  <c:v>2.11218364E-2</c:v>
                </c:pt>
                <c:pt idx="4772">
                  <c:v>2.1121836599999999E-2</c:v>
                </c:pt>
                <c:pt idx="4773">
                  <c:v>2.1121836799999998E-2</c:v>
                </c:pt>
                <c:pt idx="4774">
                  <c:v>2.1121837000000001E-2</c:v>
                </c:pt>
                <c:pt idx="4775">
                  <c:v>2.11218372E-2</c:v>
                </c:pt>
                <c:pt idx="4776">
                  <c:v>2.1121837399999999E-2</c:v>
                </c:pt>
                <c:pt idx="4777">
                  <c:v>2.1121837599999999E-2</c:v>
                </c:pt>
                <c:pt idx="4778">
                  <c:v>2.1121837800000001E-2</c:v>
                </c:pt>
                <c:pt idx="4779">
                  <c:v>2.1121838E-2</c:v>
                </c:pt>
                <c:pt idx="4780">
                  <c:v>2.11218382E-2</c:v>
                </c:pt>
                <c:pt idx="4781">
                  <c:v>2.1121838399999999E-2</c:v>
                </c:pt>
                <c:pt idx="4782">
                  <c:v>2.1121838600000001E-2</c:v>
                </c:pt>
                <c:pt idx="4783">
                  <c:v>2.1121838800000001E-2</c:v>
                </c:pt>
                <c:pt idx="4784">
                  <c:v>2.1121839E-2</c:v>
                </c:pt>
                <c:pt idx="4785">
                  <c:v>2.1121839199999999E-2</c:v>
                </c:pt>
                <c:pt idx="4786">
                  <c:v>2.1121839399999998E-2</c:v>
                </c:pt>
                <c:pt idx="4787">
                  <c:v>2.1121839600000001E-2</c:v>
                </c:pt>
                <c:pt idx="4788">
                  <c:v>2.11218398E-2</c:v>
                </c:pt>
                <c:pt idx="4789">
                  <c:v>2.1121839999999999E-2</c:v>
                </c:pt>
                <c:pt idx="4790">
                  <c:v>2.1121840199999999E-2</c:v>
                </c:pt>
                <c:pt idx="4791">
                  <c:v>2.1121840400000001E-2</c:v>
                </c:pt>
                <c:pt idx="4792">
                  <c:v>2.11218406E-2</c:v>
                </c:pt>
                <c:pt idx="4793">
                  <c:v>2.11218408E-2</c:v>
                </c:pt>
                <c:pt idx="4794">
                  <c:v>2.1121840999999999E-2</c:v>
                </c:pt>
                <c:pt idx="4795">
                  <c:v>2.1121841200000002E-2</c:v>
                </c:pt>
                <c:pt idx="4796">
                  <c:v>2.1121841400000001E-2</c:v>
                </c:pt>
                <c:pt idx="4797">
                  <c:v>2.11218416E-2</c:v>
                </c:pt>
                <c:pt idx="4798">
                  <c:v>2.1121841799999999E-2</c:v>
                </c:pt>
                <c:pt idx="4799">
                  <c:v>2.1121841999999998E-2</c:v>
                </c:pt>
                <c:pt idx="4800">
                  <c:v>2.1121842200000001E-2</c:v>
                </c:pt>
                <c:pt idx="4801">
                  <c:v>2.11218424E-2</c:v>
                </c:pt>
                <c:pt idx="4802">
                  <c:v>2.1121842599999999E-2</c:v>
                </c:pt>
                <c:pt idx="4803">
                  <c:v>2.1121842799999999E-2</c:v>
                </c:pt>
                <c:pt idx="4804">
                  <c:v>2.1121843000000001E-2</c:v>
                </c:pt>
                <c:pt idx="4805">
                  <c:v>2.11218432E-2</c:v>
                </c:pt>
                <c:pt idx="4806">
                  <c:v>2.11218434E-2</c:v>
                </c:pt>
                <c:pt idx="4807">
                  <c:v>2.1121843599999999E-2</c:v>
                </c:pt>
                <c:pt idx="4808">
                  <c:v>2.1121843800000002E-2</c:v>
                </c:pt>
                <c:pt idx="4809">
                  <c:v>2.1121844000000001E-2</c:v>
                </c:pt>
                <c:pt idx="4810">
                  <c:v>2.11218442E-2</c:v>
                </c:pt>
                <c:pt idx="4811">
                  <c:v>2.1121844399999999E-2</c:v>
                </c:pt>
                <c:pt idx="4812">
                  <c:v>2.1121844599999998E-2</c:v>
                </c:pt>
                <c:pt idx="4813">
                  <c:v>2.1121844800000001E-2</c:v>
                </c:pt>
                <c:pt idx="4814">
                  <c:v>2.1121845E-2</c:v>
                </c:pt>
                <c:pt idx="4815">
                  <c:v>2.1121845199999999E-2</c:v>
                </c:pt>
                <c:pt idx="4816">
                  <c:v>2.1121845399999999E-2</c:v>
                </c:pt>
                <c:pt idx="4817">
                  <c:v>2.1121845600000001E-2</c:v>
                </c:pt>
                <c:pt idx="4818">
                  <c:v>2.11218458E-2</c:v>
                </c:pt>
                <c:pt idx="4819">
                  <c:v>2.1121846E-2</c:v>
                </c:pt>
                <c:pt idx="4820">
                  <c:v>2.1121846199999999E-2</c:v>
                </c:pt>
                <c:pt idx="4821">
                  <c:v>2.1121846400000002E-2</c:v>
                </c:pt>
                <c:pt idx="4822">
                  <c:v>2.1121846600000001E-2</c:v>
                </c:pt>
                <c:pt idx="4823">
                  <c:v>2.11218468E-2</c:v>
                </c:pt>
                <c:pt idx="4824">
                  <c:v>2.1121846999999999E-2</c:v>
                </c:pt>
                <c:pt idx="4825">
                  <c:v>2.1121847199999998E-2</c:v>
                </c:pt>
                <c:pt idx="4826">
                  <c:v>2.1121847400000001E-2</c:v>
                </c:pt>
                <c:pt idx="4827">
                  <c:v>2.11218476E-2</c:v>
                </c:pt>
                <c:pt idx="4828">
                  <c:v>2.1121847799999999E-2</c:v>
                </c:pt>
                <c:pt idx="4829">
                  <c:v>2.1121847999999999E-2</c:v>
                </c:pt>
                <c:pt idx="4830">
                  <c:v>2.1121848200000001E-2</c:v>
                </c:pt>
                <c:pt idx="4831">
                  <c:v>2.11218484E-2</c:v>
                </c:pt>
                <c:pt idx="4832">
                  <c:v>2.11218486E-2</c:v>
                </c:pt>
                <c:pt idx="4833">
                  <c:v>2.1121848799999999E-2</c:v>
                </c:pt>
                <c:pt idx="4834">
                  <c:v>2.1121849000000002E-2</c:v>
                </c:pt>
                <c:pt idx="4835">
                  <c:v>2.1121849200000001E-2</c:v>
                </c:pt>
                <c:pt idx="4836">
                  <c:v>2.11218494E-2</c:v>
                </c:pt>
                <c:pt idx="4837">
                  <c:v>2.1121849599999999E-2</c:v>
                </c:pt>
                <c:pt idx="4838">
                  <c:v>2.1121849799999998E-2</c:v>
                </c:pt>
                <c:pt idx="4839">
                  <c:v>2.1121850000000001E-2</c:v>
                </c:pt>
                <c:pt idx="4840">
                  <c:v>2.11218502E-2</c:v>
                </c:pt>
                <c:pt idx="4841">
                  <c:v>2.1121850399999999E-2</c:v>
                </c:pt>
                <c:pt idx="4842">
                  <c:v>2.1121850599999999E-2</c:v>
                </c:pt>
                <c:pt idx="4843">
                  <c:v>2.1121850800000001E-2</c:v>
                </c:pt>
                <c:pt idx="4844">
                  <c:v>2.1121851000000001E-2</c:v>
                </c:pt>
                <c:pt idx="4845">
                  <c:v>2.11218512E-2</c:v>
                </c:pt>
                <c:pt idx="4846">
                  <c:v>2.1121851399999999E-2</c:v>
                </c:pt>
                <c:pt idx="4847">
                  <c:v>2.1121851600000002E-2</c:v>
                </c:pt>
                <c:pt idx="4848">
                  <c:v>2.1121851800000001E-2</c:v>
                </c:pt>
                <c:pt idx="4849">
                  <c:v>2.1121852E-2</c:v>
                </c:pt>
                <c:pt idx="4850">
                  <c:v>2.1121852199999999E-2</c:v>
                </c:pt>
                <c:pt idx="4851">
                  <c:v>2.1121852399999998E-2</c:v>
                </c:pt>
                <c:pt idx="4852">
                  <c:v>2.1121852600000001E-2</c:v>
                </c:pt>
                <c:pt idx="4853">
                  <c:v>2.11218528E-2</c:v>
                </c:pt>
                <c:pt idx="4854">
                  <c:v>2.1121852999999999E-2</c:v>
                </c:pt>
                <c:pt idx="4855">
                  <c:v>2.1121853199999999E-2</c:v>
                </c:pt>
                <c:pt idx="4856">
                  <c:v>2.1121853400000001E-2</c:v>
                </c:pt>
                <c:pt idx="4857">
                  <c:v>2.1121853600000001E-2</c:v>
                </c:pt>
                <c:pt idx="4858">
                  <c:v>2.11218538E-2</c:v>
                </c:pt>
                <c:pt idx="4859">
                  <c:v>2.1121853999999999E-2</c:v>
                </c:pt>
                <c:pt idx="4860">
                  <c:v>2.1121854200000002E-2</c:v>
                </c:pt>
                <c:pt idx="4861">
                  <c:v>2.1121854400000001E-2</c:v>
                </c:pt>
                <c:pt idx="4862">
                  <c:v>2.11218546E-2</c:v>
                </c:pt>
                <c:pt idx="4863">
                  <c:v>2.1121854799999999E-2</c:v>
                </c:pt>
                <c:pt idx="4864">
                  <c:v>2.1121854999999998E-2</c:v>
                </c:pt>
                <c:pt idx="4865">
                  <c:v>2.1121855200000001E-2</c:v>
                </c:pt>
                <c:pt idx="4866">
                  <c:v>2.11218554E-2</c:v>
                </c:pt>
                <c:pt idx="4867">
                  <c:v>2.1121855599999999E-2</c:v>
                </c:pt>
                <c:pt idx="4868">
                  <c:v>2.1121855799999999E-2</c:v>
                </c:pt>
                <c:pt idx="4869">
                  <c:v>2.1121856000000001E-2</c:v>
                </c:pt>
                <c:pt idx="4870">
                  <c:v>2.1121856200000001E-2</c:v>
                </c:pt>
                <c:pt idx="4871">
                  <c:v>2.11218564E-2</c:v>
                </c:pt>
                <c:pt idx="4872">
                  <c:v>2.1121856599999999E-2</c:v>
                </c:pt>
                <c:pt idx="4873">
                  <c:v>2.1121856800000002E-2</c:v>
                </c:pt>
                <c:pt idx="4874">
                  <c:v>2.1121857000000001E-2</c:v>
                </c:pt>
                <c:pt idx="4875">
                  <c:v>2.11218572E-2</c:v>
                </c:pt>
                <c:pt idx="4876">
                  <c:v>2.1121857399999999E-2</c:v>
                </c:pt>
                <c:pt idx="4877">
                  <c:v>2.1121857599999998E-2</c:v>
                </c:pt>
                <c:pt idx="4878">
                  <c:v>2.1121857800000001E-2</c:v>
                </c:pt>
                <c:pt idx="4879">
                  <c:v>2.1121858E-2</c:v>
                </c:pt>
                <c:pt idx="4880">
                  <c:v>2.11218582E-2</c:v>
                </c:pt>
                <c:pt idx="4881">
                  <c:v>2.1121858399999999E-2</c:v>
                </c:pt>
                <c:pt idx="4882">
                  <c:v>2.1121858600000001E-2</c:v>
                </c:pt>
                <c:pt idx="4883">
                  <c:v>2.1121858800000001E-2</c:v>
                </c:pt>
                <c:pt idx="4884">
                  <c:v>2.1121859E-2</c:v>
                </c:pt>
                <c:pt idx="4885">
                  <c:v>2.1121859199999999E-2</c:v>
                </c:pt>
                <c:pt idx="4886">
                  <c:v>2.1121859400000002E-2</c:v>
                </c:pt>
                <c:pt idx="4887">
                  <c:v>2.1121859600000001E-2</c:v>
                </c:pt>
                <c:pt idx="4888">
                  <c:v>2.11218598E-2</c:v>
                </c:pt>
                <c:pt idx="4889">
                  <c:v>2.1121859999999999E-2</c:v>
                </c:pt>
                <c:pt idx="4890">
                  <c:v>2.1121860199999998E-2</c:v>
                </c:pt>
                <c:pt idx="4891">
                  <c:v>2.1121860400000001E-2</c:v>
                </c:pt>
                <c:pt idx="4892">
                  <c:v>2.11218606E-2</c:v>
                </c:pt>
                <c:pt idx="4893">
                  <c:v>2.11218608E-2</c:v>
                </c:pt>
                <c:pt idx="4894">
                  <c:v>2.1121860999999999E-2</c:v>
                </c:pt>
                <c:pt idx="4895">
                  <c:v>2.1121861200000001E-2</c:v>
                </c:pt>
                <c:pt idx="4896">
                  <c:v>2.1121861400000001E-2</c:v>
                </c:pt>
                <c:pt idx="4897">
                  <c:v>2.11218616E-2</c:v>
                </c:pt>
                <c:pt idx="4898">
                  <c:v>2.1121861799999999E-2</c:v>
                </c:pt>
                <c:pt idx="4899">
                  <c:v>2.1121862000000002E-2</c:v>
                </c:pt>
                <c:pt idx="4900">
                  <c:v>2.1121862200000001E-2</c:v>
                </c:pt>
                <c:pt idx="4901">
                  <c:v>2.11218624E-2</c:v>
                </c:pt>
                <c:pt idx="4902">
                  <c:v>2.1121862599999999E-2</c:v>
                </c:pt>
                <c:pt idx="4903">
                  <c:v>2.1121862799999998E-2</c:v>
                </c:pt>
                <c:pt idx="4904">
                  <c:v>2.1121863000000001E-2</c:v>
                </c:pt>
                <c:pt idx="4905">
                  <c:v>2.11218632E-2</c:v>
                </c:pt>
                <c:pt idx="4906">
                  <c:v>2.11218634E-2</c:v>
                </c:pt>
                <c:pt idx="4907">
                  <c:v>2.1121863599999999E-2</c:v>
                </c:pt>
                <c:pt idx="4908">
                  <c:v>2.1121863800000001E-2</c:v>
                </c:pt>
                <c:pt idx="4909">
                  <c:v>2.1121864000000001E-2</c:v>
                </c:pt>
                <c:pt idx="4910">
                  <c:v>2.11218642E-2</c:v>
                </c:pt>
                <c:pt idx="4911">
                  <c:v>2.1121864399999999E-2</c:v>
                </c:pt>
                <c:pt idx="4912">
                  <c:v>2.1121864600000002E-2</c:v>
                </c:pt>
                <c:pt idx="4913">
                  <c:v>2.1121864800000001E-2</c:v>
                </c:pt>
                <c:pt idx="4914">
                  <c:v>2.1121865E-2</c:v>
                </c:pt>
                <c:pt idx="4915">
                  <c:v>2.1121865199999999E-2</c:v>
                </c:pt>
                <c:pt idx="4916">
                  <c:v>2.1121865399999998E-2</c:v>
                </c:pt>
                <c:pt idx="4917">
                  <c:v>2.1121865600000001E-2</c:v>
                </c:pt>
                <c:pt idx="4918">
                  <c:v>2.11218658E-2</c:v>
                </c:pt>
                <c:pt idx="4919">
                  <c:v>2.1121866E-2</c:v>
                </c:pt>
                <c:pt idx="4920">
                  <c:v>2.1121866199999999E-2</c:v>
                </c:pt>
                <c:pt idx="4921">
                  <c:v>2.1121866400000001E-2</c:v>
                </c:pt>
                <c:pt idx="4922">
                  <c:v>2.1121866600000001E-2</c:v>
                </c:pt>
                <c:pt idx="4923">
                  <c:v>2.11218668E-2</c:v>
                </c:pt>
                <c:pt idx="4924">
                  <c:v>2.1121866999999999E-2</c:v>
                </c:pt>
                <c:pt idx="4925">
                  <c:v>2.1121867200000002E-2</c:v>
                </c:pt>
                <c:pt idx="4926">
                  <c:v>2.1121867400000001E-2</c:v>
                </c:pt>
                <c:pt idx="4927">
                  <c:v>2.11218676E-2</c:v>
                </c:pt>
                <c:pt idx="4928">
                  <c:v>2.1121867799999999E-2</c:v>
                </c:pt>
                <c:pt idx="4929">
                  <c:v>2.1121867999999999E-2</c:v>
                </c:pt>
                <c:pt idx="4930">
                  <c:v>2.1121868200000001E-2</c:v>
                </c:pt>
                <c:pt idx="4931">
                  <c:v>2.11218684E-2</c:v>
                </c:pt>
                <c:pt idx="4932">
                  <c:v>2.11218686E-2</c:v>
                </c:pt>
                <c:pt idx="4933">
                  <c:v>2.1121868799999999E-2</c:v>
                </c:pt>
                <c:pt idx="4934">
                  <c:v>2.1121869000000001E-2</c:v>
                </c:pt>
                <c:pt idx="4935">
                  <c:v>2.1121869200000001E-2</c:v>
                </c:pt>
                <c:pt idx="4936">
                  <c:v>2.11218694E-2</c:v>
                </c:pt>
                <c:pt idx="4937">
                  <c:v>2.1121869599999999E-2</c:v>
                </c:pt>
                <c:pt idx="4938">
                  <c:v>2.1121869800000002E-2</c:v>
                </c:pt>
                <c:pt idx="4939">
                  <c:v>2.1121870000000001E-2</c:v>
                </c:pt>
                <c:pt idx="4940">
                  <c:v>2.11218702E-2</c:v>
                </c:pt>
                <c:pt idx="4941">
                  <c:v>2.1121870399999999E-2</c:v>
                </c:pt>
                <c:pt idx="4942">
                  <c:v>2.1121870599999999E-2</c:v>
                </c:pt>
                <c:pt idx="4943">
                  <c:v>2.1121870800000001E-2</c:v>
                </c:pt>
                <c:pt idx="4944">
                  <c:v>2.1121871E-2</c:v>
                </c:pt>
                <c:pt idx="4945">
                  <c:v>2.11218712E-2</c:v>
                </c:pt>
                <c:pt idx="4946">
                  <c:v>2.1121871399999999E-2</c:v>
                </c:pt>
                <c:pt idx="4947">
                  <c:v>2.1121871600000001E-2</c:v>
                </c:pt>
                <c:pt idx="4948">
                  <c:v>2.1121871800000001E-2</c:v>
                </c:pt>
                <c:pt idx="4949">
                  <c:v>2.1121872E-2</c:v>
                </c:pt>
                <c:pt idx="4950">
                  <c:v>2.1121872199999999E-2</c:v>
                </c:pt>
                <c:pt idx="4951">
                  <c:v>2.1121872399999998E-2</c:v>
                </c:pt>
                <c:pt idx="4952">
                  <c:v>2.1121872600000001E-2</c:v>
                </c:pt>
                <c:pt idx="4953">
                  <c:v>2.11218728E-2</c:v>
                </c:pt>
                <c:pt idx="4954">
                  <c:v>2.1121872999999999E-2</c:v>
                </c:pt>
                <c:pt idx="4955">
                  <c:v>2.1121873199999999E-2</c:v>
                </c:pt>
                <c:pt idx="4956">
                  <c:v>2.1121873400000001E-2</c:v>
                </c:pt>
                <c:pt idx="4957">
                  <c:v>2.11218736E-2</c:v>
                </c:pt>
                <c:pt idx="4958">
                  <c:v>2.11218738E-2</c:v>
                </c:pt>
                <c:pt idx="4959">
                  <c:v>2.1121873999999999E-2</c:v>
                </c:pt>
                <c:pt idx="4960">
                  <c:v>2.1121874200000001E-2</c:v>
                </c:pt>
                <c:pt idx="4961">
                  <c:v>2.1121874400000001E-2</c:v>
                </c:pt>
                <c:pt idx="4962">
                  <c:v>2.11218746E-2</c:v>
                </c:pt>
                <c:pt idx="4963">
                  <c:v>2.1121874799999999E-2</c:v>
                </c:pt>
                <c:pt idx="4964">
                  <c:v>2.1121874999999998E-2</c:v>
                </c:pt>
                <c:pt idx="4965">
                  <c:v>2.1121875200000001E-2</c:v>
                </c:pt>
                <c:pt idx="4966">
                  <c:v>2.11218754E-2</c:v>
                </c:pt>
                <c:pt idx="4967">
                  <c:v>2.1121875599999999E-2</c:v>
                </c:pt>
                <c:pt idx="4968">
                  <c:v>2.1121875799999999E-2</c:v>
                </c:pt>
                <c:pt idx="4969">
                  <c:v>2.1121876000000001E-2</c:v>
                </c:pt>
                <c:pt idx="4970">
                  <c:v>2.11218762E-2</c:v>
                </c:pt>
                <c:pt idx="4971">
                  <c:v>2.11218764E-2</c:v>
                </c:pt>
                <c:pt idx="4972">
                  <c:v>2.1121876599999999E-2</c:v>
                </c:pt>
                <c:pt idx="4973">
                  <c:v>2.1121876800000002E-2</c:v>
                </c:pt>
                <c:pt idx="4974">
                  <c:v>2.1121877000000001E-2</c:v>
                </c:pt>
                <c:pt idx="4975">
                  <c:v>2.11218772E-2</c:v>
                </c:pt>
                <c:pt idx="4976">
                  <c:v>2.1121877399999999E-2</c:v>
                </c:pt>
                <c:pt idx="4977">
                  <c:v>2.1121877599999998E-2</c:v>
                </c:pt>
                <c:pt idx="4978">
                  <c:v>2.1121877800000001E-2</c:v>
                </c:pt>
                <c:pt idx="4979">
                  <c:v>2.1121878E-2</c:v>
                </c:pt>
                <c:pt idx="4980">
                  <c:v>2.1121878199999999E-2</c:v>
                </c:pt>
                <c:pt idx="4981">
                  <c:v>2.1121878399999999E-2</c:v>
                </c:pt>
                <c:pt idx="4982">
                  <c:v>2.1121878600000001E-2</c:v>
                </c:pt>
                <c:pt idx="4983">
                  <c:v>2.11218788E-2</c:v>
                </c:pt>
                <c:pt idx="4984">
                  <c:v>2.1121879E-2</c:v>
                </c:pt>
                <c:pt idx="4985">
                  <c:v>2.1121879199999999E-2</c:v>
                </c:pt>
                <c:pt idx="4986">
                  <c:v>2.1121879400000002E-2</c:v>
                </c:pt>
                <c:pt idx="4987">
                  <c:v>2.1121879600000001E-2</c:v>
                </c:pt>
                <c:pt idx="4988">
                  <c:v>2.11218798E-2</c:v>
                </c:pt>
                <c:pt idx="4989">
                  <c:v>2.1121879999999999E-2</c:v>
                </c:pt>
                <c:pt idx="4990">
                  <c:v>2.1121880199999998E-2</c:v>
                </c:pt>
                <c:pt idx="4991">
                  <c:v>2.1121880400000001E-2</c:v>
                </c:pt>
                <c:pt idx="4992">
                  <c:v>2.11218806E-2</c:v>
                </c:pt>
                <c:pt idx="4993">
                  <c:v>2.1121880799999999E-2</c:v>
                </c:pt>
                <c:pt idx="4994">
                  <c:v>2.1121880999999999E-2</c:v>
                </c:pt>
                <c:pt idx="4995">
                  <c:v>2.1121881200000001E-2</c:v>
                </c:pt>
                <c:pt idx="4996">
                  <c:v>2.11218814E-2</c:v>
                </c:pt>
                <c:pt idx="4997">
                  <c:v>2.11218816E-2</c:v>
                </c:pt>
                <c:pt idx="4998">
                  <c:v>2.1121881799999999E-2</c:v>
                </c:pt>
                <c:pt idx="4999">
                  <c:v>2.1121882000000002E-2</c:v>
                </c:pt>
                <c:pt idx="5000">
                  <c:v>2.1121882200000001E-2</c:v>
                </c:pt>
                <c:pt idx="5001">
                  <c:v>2.11218824E-2</c:v>
                </c:pt>
                <c:pt idx="5002">
                  <c:v>2.1121882599999999E-2</c:v>
                </c:pt>
                <c:pt idx="5003">
                  <c:v>2.1121882799999998E-2</c:v>
                </c:pt>
                <c:pt idx="5004">
                  <c:v>2.1121883000000001E-2</c:v>
                </c:pt>
                <c:pt idx="5005">
                  <c:v>2.11218832E-2</c:v>
                </c:pt>
                <c:pt idx="5006">
                  <c:v>2.1121883399999999E-2</c:v>
                </c:pt>
                <c:pt idx="5007">
                  <c:v>2.1121883599999999E-2</c:v>
                </c:pt>
                <c:pt idx="5008">
                  <c:v>2.1121883800000001E-2</c:v>
                </c:pt>
                <c:pt idx="5009">
                  <c:v>2.1121884E-2</c:v>
                </c:pt>
                <c:pt idx="5010">
                  <c:v>2.11218842E-2</c:v>
                </c:pt>
                <c:pt idx="5011">
                  <c:v>2.1121884399999999E-2</c:v>
                </c:pt>
                <c:pt idx="5012">
                  <c:v>2.1121884600000002E-2</c:v>
                </c:pt>
                <c:pt idx="5013">
                  <c:v>2.1121884800000001E-2</c:v>
                </c:pt>
                <c:pt idx="5014">
                  <c:v>2.1121885E-2</c:v>
                </c:pt>
                <c:pt idx="5015">
                  <c:v>2.1121885199999999E-2</c:v>
                </c:pt>
                <c:pt idx="5016">
                  <c:v>2.1121885399999998E-2</c:v>
                </c:pt>
                <c:pt idx="5017">
                  <c:v>2.1121885600000001E-2</c:v>
                </c:pt>
                <c:pt idx="5018">
                  <c:v>2.11218858E-2</c:v>
                </c:pt>
                <c:pt idx="5019">
                  <c:v>2.1121885999999999E-2</c:v>
                </c:pt>
                <c:pt idx="5020">
                  <c:v>2.1121886199999999E-2</c:v>
                </c:pt>
                <c:pt idx="5021">
                  <c:v>2.1121886400000001E-2</c:v>
                </c:pt>
                <c:pt idx="5022">
                  <c:v>2.1121886600000001E-2</c:v>
                </c:pt>
                <c:pt idx="5023">
                  <c:v>2.11218868E-2</c:v>
                </c:pt>
                <c:pt idx="5024">
                  <c:v>2.1121886999999999E-2</c:v>
                </c:pt>
                <c:pt idx="5025">
                  <c:v>2.1121887200000002E-2</c:v>
                </c:pt>
                <c:pt idx="5026">
                  <c:v>2.1121887400000001E-2</c:v>
                </c:pt>
                <c:pt idx="5027">
                  <c:v>2.11218876E-2</c:v>
                </c:pt>
                <c:pt idx="5028">
                  <c:v>2.1121887799999999E-2</c:v>
                </c:pt>
                <c:pt idx="5029">
                  <c:v>2.1121887999999998E-2</c:v>
                </c:pt>
                <c:pt idx="5030">
                  <c:v>2.1121888200000001E-2</c:v>
                </c:pt>
                <c:pt idx="5031">
                  <c:v>2.11218884E-2</c:v>
                </c:pt>
                <c:pt idx="5032">
                  <c:v>2.1121888599999999E-2</c:v>
                </c:pt>
                <c:pt idx="5033">
                  <c:v>2.1121888799999999E-2</c:v>
                </c:pt>
                <c:pt idx="5034">
                  <c:v>2.1121889000000001E-2</c:v>
                </c:pt>
                <c:pt idx="5035">
                  <c:v>2.1121889200000001E-2</c:v>
                </c:pt>
                <c:pt idx="5036">
                  <c:v>2.11218894E-2</c:v>
                </c:pt>
                <c:pt idx="5037">
                  <c:v>2.1121889599999999E-2</c:v>
                </c:pt>
                <c:pt idx="5038">
                  <c:v>2.1121889800000002E-2</c:v>
                </c:pt>
                <c:pt idx="5039">
                  <c:v>2.1121890000000001E-2</c:v>
                </c:pt>
                <c:pt idx="5040">
                  <c:v>2.11218902E-2</c:v>
                </c:pt>
                <c:pt idx="5041">
                  <c:v>2.1121890399999999E-2</c:v>
                </c:pt>
                <c:pt idx="5042">
                  <c:v>2.1121890599999998E-2</c:v>
                </c:pt>
                <c:pt idx="5043">
                  <c:v>2.1121890800000001E-2</c:v>
                </c:pt>
                <c:pt idx="5044">
                  <c:v>2.1121891E-2</c:v>
                </c:pt>
                <c:pt idx="5045">
                  <c:v>2.1121891199999999E-2</c:v>
                </c:pt>
                <c:pt idx="5046">
                  <c:v>2.1121891399999999E-2</c:v>
                </c:pt>
                <c:pt idx="5047">
                  <c:v>2.1121891600000001E-2</c:v>
                </c:pt>
                <c:pt idx="5048">
                  <c:v>2.1121891800000001E-2</c:v>
                </c:pt>
                <c:pt idx="5049">
                  <c:v>2.1121892E-2</c:v>
                </c:pt>
                <c:pt idx="5050">
                  <c:v>2.1121892199999999E-2</c:v>
                </c:pt>
                <c:pt idx="5051">
                  <c:v>2.1121892400000002E-2</c:v>
                </c:pt>
                <c:pt idx="5052">
                  <c:v>2.1121892600000001E-2</c:v>
                </c:pt>
                <c:pt idx="5053">
                  <c:v>2.11218928E-2</c:v>
                </c:pt>
                <c:pt idx="5054">
                  <c:v>2.1121892999999999E-2</c:v>
                </c:pt>
                <c:pt idx="5055">
                  <c:v>2.1121893199999998E-2</c:v>
                </c:pt>
                <c:pt idx="5056">
                  <c:v>2.1121893400000001E-2</c:v>
                </c:pt>
                <c:pt idx="5057">
                  <c:v>2.11218936E-2</c:v>
                </c:pt>
                <c:pt idx="5058">
                  <c:v>2.1121893799999999E-2</c:v>
                </c:pt>
                <c:pt idx="5059">
                  <c:v>2.1121893999999999E-2</c:v>
                </c:pt>
                <c:pt idx="5060">
                  <c:v>2.1121894200000001E-2</c:v>
                </c:pt>
                <c:pt idx="5061">
                  <c:v>2.1121894400000001E-2</c:v>
                </c:pt>
                <c:pt idx="5062">
                  <c:v>2.11218946E-2</c:v>
                </c:pt>
                <c:pt idx="5063">
                  <c:v>2.1121894799999999E-2</c:v>
                </c:pt>
                <c:pt idx="5064">
                  <c:v>2.1121895000000002E-2</c:v>
                </c:pt>
                <c:pt idx="5065">
                  <c:v>2.1121895200000001E-2</c:v>
                </c:pt>
                <c:pt idx="5066">
                  <c:v>2.11218954E-2</c:v>
                </c:pt>
                <c:pt idx="5067">
                  <c:v>2.1121895599999999E-2</c:v>
                </c:pt>
                <c:pt idx="5068">
                  <c:v>2.1121895799999998E-2</c:v>
                </c:pt>
                <c:pt idx="5069">
                  <c:v>2.1121896000000001E-2</c:v>
                </c:pt>
                <c:pt idx="5070">
                  <c:v>2.11218962E-2</c:v>
                </c:pt>
                <c:pt idx="5071">
                  <c:v>2.11218964E-2</c:v>
                </c:pt>
                <c:pt idx="5072">
                  <c:v>2.1121896599999999E-2</c:v>
                </c:pt>
                <c:pt idx="5073">
                  <c:v>2.1121896800000001E-2</c:v>
                </c:pt>
                <c:pt idx="5074">
                  <c:v>2.1121897000000001E-2</c:v>
                </c:pt>
                <c:pt idx="5075">
                  <c:v>2.11218972E-2</c:v>
                </c:pt>
                <c:pt idx="5076">
                  <c:v>2.1121897399999999E-2</c:v>
                </c:pt>
                <c:pt idx="5077">
                  <c:v>2.1121897600000002E-2</c:v>
                </c:pt>
                <c:pt idx="5078">
                  <c:v>2.1121897800000001E-2</c:v>
                </c:pt>
                <c:pt idx="5079">
                  <c:v>2.1121898E-2</c:v>
                </c:pt>
                <c:pt idx="5080">
                  <c:v>2.1121898199999999E-2</c:v>
                </c:pt>
                <c:pt idx="5081">
                  <c:v>2.1121898399999998E-2</c:v>
                </c:pt>
                <c:pt idx="5082">
                  <c:v>2.1121898600000001E-2</c:v>
                </c:pt>
                <c:pt idx="5083">
                  <c:v>2.11218988E-2</c:v>
                </c:pt>
                <c:pt idx="5084">
                  <c:v>2.1121899E-2</c:v>
                </c:pt>
                <c:pt idx="5085">
                  <c:v>2.1121899199999999E-2</c:v>
                </c:pt>
                <c:pt idx="5086">
                  <c:v>2.1121899400000001E-2</c:v>
                </c:pt>
                <c:pt idx="5087">
                  <c:v>2.1121899600000001E-2</c:v>
                </c:pt>
                <c:pt idx="5088">
                  <c:v>2.11218998E-2</c:v>
                </c:pt>
                <c:pt idx="5089">
                  <c:v>2.1121899999999999E-2</c:v>
                </c:pt>
                <c:pt idx="5090">
                  <c:v>2.1121900200000002E-2</c:v>
                </c:pt>
                <c:pt idx="5091">
                  <c:v>2.1121900400000001E-2</c:v>
                </c:pt>
                <c:pt idx="5092">
                  <c:v>2.11219006E-2</c:v>
                </c:pt>
                <c:pt idx="5093">
                  <c:v>2.1121900799999999E-2</c:v>
                </c:pt>
                <c:pt idx="5094">
                  <c:v>2.1121900999999998E-2</c:v>
                </c:pt>
                <c:pt idx="5095">
                  <c:v>2.1121901200000001E-2</c:v>
                </c:pt>
                <c:pt idx="5096">
                  <c:v>2.11219014E-2</c:v>
                </c:pt>
                <c:pt idx="5097">
                  <c:v>2.11219016E-2</c:v>
                </c:pt>
                <c:pt idx="5098">
                  <c:v>2.1121901799999999E-2</c:v>
                </c:pt>
                <c:pt idx="5099">
                  <c:v>2.1121902000000001E-2</c:v>
                </c:pt>
                <c:pt idx="5100">
                  <c:v>2.1121902200000001E-2</c:v>
                </c:pt>
                <c:pt idx="5101">
                  <c:v>2.11219024E-2</c:v>
                </c:pt>
                <c:pt idx="5102">
                  <c:v>2.1121902599999999E-2</c:v>
                </c:pt>
                <c:pt idx="5103">
                  <c:v>2.1121902800000002E-2</c:v>
                </c:pt>
                <c:pt idx="5104">
                  <c:v>2.1121903000000001E-2</c:v>
                </c:pt>
                <c:pt idx="5105">
                  <c:v>2.11219032E-2</c:v>
                </c:pt>
                <c:pt idx="5106">
                  <c:v>2.1121903399999999E-2</c:v>
                </c:pt>
                <c:pt idx="5107">
                  <c:v>2.1121903599999999E-2</c:v>
                </c:pt>
                <c:pt idx="5108">
                  <c:v>2.1121903800000001E-2</c:v>
                </c:pt>
                <c:pt idx="5109">
                  <c:v>2.1121904E-2</c:v>
                </c:pt>
                <c:pt idx="5110">
                  <c:v>2.11219042E-2</c:v>
                </c:pt>
                <c:pt idx="5111">
                  <c:v>2.1121904399999999E-2</c:v>
                </c:pt>
                <c:pt idx="5112">
                  <c:v>2.1121904600000001E-2</c:v>
                </c:pt>
                <c:pt idx="5113">
                  <c:v>2.1121904800000001E-2</c:v>
                </c:pt>
                <c:pt idx="5114">
                  <c:v>2.1121905E-2</c:v>
                </c:pt>
                <c:pt idx="5115">
                  <c:v>2.1121905199999999E-2</c:v>
                </c:pt>
                <c:pt idx="5116">
                  <c:v>2.1121905400000002E-2</c:v>
                </c:pt>
                <c:pt idx="5117">
                  <c:v>2.1121905600000001E-2</c:v>
                </c:pt>
                <c:pt idx="5118">
                  <c:v>2.11219058E-2</c:v>
                </c:pt>
                <c:pt idx="5119">
                  <c:v>2.1121905999999999E-2</c:v>
                </c:pt>
                <c:pt idx="5120">
                  <c:v>2.1121906199999999E-2</c:v>
                </c:pt>
                <c:pt idx="5121">
                  <c:v>2.1121906400000001E-2</c:v>
                </c:pt>
                <c:pt idx="5122">
                  <c:v>2.11219066E-2</c:v>
                </c:pt>
                <c:pt idx="5123">
                  <c:v>2.11219068E-2</c:v>
                </c:pt>
                <c:pt idx="5124">
                  <c:v>2.1121906999999999E-2</c:v>
                </c:pt>
                <c:pt idx="5125">
                  <c:v>2.1121907200000001E-2</c:v>
                </c:pt>
                <c:pt idx="5126">
                  <c:v>2.1121907400000001E-2</c:v>
                </c:pt>
                <c:pt idx="5127">
                  <c:v>2.11219076E-2</c:v>
                </c:pt>
                <c:pt idx="5128">
                  <c:v>2.1121907799999999E-2</c:v>
                </c:pt>
                <c:pt idx="5129">
                  <c:v>2.1121907999999998E-2</c:v>
                </c:pt>
                <c:pt idx="5130">
                  <c:v>2.1121908200000001E-2</c:v>
                </c:pt>
                <c:pt idx="5131">
                  <c:v>2.11219084E-2</c:v>
                </c:pt>
                <c:pt idx="5132">
                  <c:v>2.1121908599999999E-2</c:v>
                </c:pt>
                <c:pt idx="5133">
                  <c:v>2.1121908799999999E-2</c:v>
                </c:pt>
                <c:pt idx="5134">
                  <c:v>2.1121909000000001E-2</c:v>
                </c:pt>
                <c:pt idx="5135">
                  <c:v>2.11219092E-2</c:v>
                </c:pt>
                <c:pt idx="5136">
                  <c:v>2.11219094E-2</c:v>
                </c:pt>
                <c:pt idx="5137">
                  <c:v>2.1121909599999999E-2</c:v>
                </c:pt>
                <c:pt idx="5138">
                  <c:v>2.1121909800000001E-2</c:v>
                </c:pt>
                <c:pt idx="5139">
                  <c:v>2.1121910000000001E-2</c:v>
                </c:pt>
                <c:pt idx="5140">
                  <c:v>2.11219102E-2</c:v>
                </c:pt>
                <c:pt idx="5141">
                  <c:v>2.1121910399999999E-2</c:v>
                </c:pt>
                <c:pt idx="5142">
                  <c:v>2.1121910599999998E-2</c:v>
                </c:pt>
                <c:pt idx="5143">
                  <c:v>2.1121910800000001E-2</c:v>
                </c:pt>
                <c:pt idx="5144">
                  <c:v>2.1121911E-2</c:v>
                </c:pt>
                <c:pt idx="5145">
                  <c:v>2.1121911199999999E-2</c:v>
                </c:pt>
                <c:pt idx="5146">
                  <c:v>2.1121911399999999E-2</c:v>
                </c:pt>
                <c:pt idx="5147">
                  <c:v>2.1121911600000001E-2</c:v>
                </c:pt>
                <c:pt idx="5148">
                  <c:v>2.11219118E-2</c:v>
                </c:pt>
                <c:pt idx="5149">
                  <c:v>2.1121912E-2</c:v>
                </c:pt>
                <c:pt idx="5150">
                  <c:v>2.1121912199999999E-2</c:v>
                </c:pt>
                <c:pt idx="5151">
                  <c:v>2.1121912400000002E-2</c:v>
                </c:pt>
                <c:pt idx="5152">
                  <c:v>2.1121912600000001E-2</c:v>
                </c:pt>
                <c:pt idx="5153">
                  <c:v>2.11219128E-2</c:v>
                </c:pt>
                <c:pt idx="5154">
                  <c:v>2.1121912999999999E-2</c:v>
                </c:pt>
                <c:pt idx="5155">
                  <c:v>2.1121913199999998E-2</c:v>
                </c:pt>
                <c:pt idx="5156">
                  <c:v>2.1121913400000001E-2</c:v>
                </c:pt>
                <c:pt idx="5157">
                  <c:v>2.11219136E-2</c:v>
                </c:pt>
                <c:pt idx="5158">
                  <c:v>2.1121913799999999E-2</c:v>
                </c:pt>
                <c:pt idx="5159">
                  <c:v>2.1121913999999999E-2</c:v>
                </c:pt>
                <c:pt idx="5160">
                  <c:v>2.1121914200000001E-2</c:v>
                </c:pt>
                <c:pt idx="5161">
                  <c:v>2.11219144E-2</c:v>
                </c:pt>
                <c:pt idx="5162">
                  <c:v>2.11219146E-2</c:v>
                </c:pt>
                <c:pt idx="5163">
                  <c:v>2.1121914799999999E-2</c:v>
                </c:pt>
                <c:pt idx="5164">
                  <c:v>2.1121915000000002E-2</c:v>
                </c:pt>
                <c:pt idx="5165">
                  <c:v>2.1121915200000001E-2</c:v>
                </c:pt>
                <c:pt idx="5166">
                  <c:v>2.11219154E-2</c:v>
                </c:pt>
                <c:pt idx="5167">
                  <c:v>2.1121915599999999E-2</c:v>
                </c:pt>
                <c:pt idx="5168">
                  <c:v>2.1121915799999998E-2</c:v>
                </c:pt>
                <c:pt idx="5169">
                  <c:v>2.1121916000000001E-2</c:v>
                </c:pt>
                <c:pt idx="5170">
                  <c:v>2.11219162E-2</c:v>
                </c:pt>
                <c:pt idx="5171">
                  <c:v>2.1121916399999999E-2</c:v>
                </c:pt>
                <c:pt idx="5172">
                  <c:v>2.1121916599999999E-2</c:v>
                </c:pt>
                <c:pt idx="5173">
                  <c:v>2.1121916800000001E-2</c:v>
                </c:pt>
                <c:pt idx="5174">
                  <c:v>2.1121917E-2</c:v>
                </c:pt>
                <c:pt idx="5175">
                  <c:v>2.11219172E-2</c:v>
                </c:pt>
                <c:pt idx="5176">
                  <c:v>2.1121917399999999E-2</c:v>
                </c:pt>
                <c:pt idx="5177">
                  <c:v>2.1121917600000002E-2</c:v>
                </c:pt>
                <c:pt idx="5178">
                  <c:v>2.1121917800000001E-2</c:v>
                </c:pt>
                <c:pt idx="5179">
                  <c:v>2.1121918E-2</c:v>
                </c:pt>
                <c:pt idx="5180">
                  <c:v>2.1121918199999999E-2</c:v>
                </c:pt>
                <c:pt idx="5181">
                  <c:v>2.1121918399999998E-2</c:v>
                </c:pt>
                <c:pt idx="5182">
                  <c:v>2.1121918600000001E-2</c:v>
                </c:pt>
                <c:pt idx="5183">
                  <c:v>2.11219188E-2</c:v>
                </c:pt>
                <c:pt idx="5184">
                  <c:v>2.1121918999999999E-2</c:v>
                </c:pt>
                <c:pt idx="5185">
                  <c:v>2.1121919199999999E-2</c:v>
                </c:pt>
                <c:pt idx="5186">
                  <c:v>2.1121919400000001E-2</c:v>
                </c:pt>
                <c:pt idx="5187">
                  <c:v>2.11219196E-2</c:v>
                </c:pt>
                <c:pt idx="5188">
                  <c:v>2.11219198E-2</c:v>
                </c:pt>
                <c:pt idx="5189">
                  <c:v>2.1121919999999999E-2</c:v>
                </c:pt>
                <c:pt idx="5190">
                  <c:v>2.1121920200000002E-2</c:v>
                </c:pt>
                <c:pt idx="5191">
                  <c:v>2.1121920400000001E-2</c:v>
                </c:pt>
                <c:pt idx="5192">
                  <c:v>2.11219206E-2</c:v>
                </c:pt>
                <c:pt idx="5193">
                  <c:v>2.1121920799999999E-2</c:v>
                </c:pt>
                <c:pt idx="5194">
                  <c:v>2.1121920999999998E-2</c:v>
                </c:pt>
                <c:pt idx="5195">
                  <c:v>2.1121921200000001E-2</c:v>
                </c:pt>
                <c:pt idx="5196">
                  <c:v>2.11219214E-2</c:v>
                </c:pt>
                <c:pt idx="5197">
                  <c:v>2.1121921599999999E-2</c:v>
                </c:pt>
                <c:pt idx="5198">
                  <c:v>2.1121921799999999E-2</c:v>
                </c:pt>
                <c:pt idx="5199">
                  <c:v>2.1121922000000001E-2</c:v>
                </c:pt>
                <c:pt idx="5200">
                  <c:v>2.1121922200000001E-2</c:v>
                </c:pt>
                <c:pt idx="5201">
                  <c:v>2.11219224E-2</c:v>
                </c:pt>
                <c:pt idx="5202">
                  <c:v>2.1121922599999999E-2</c:v>
                </c:pt>
                <c:pt idx="5203">
                  <c:v>2.1121922800000002E-2</c:v>
                </c:pt>
                <c:pt idx="5204">
                  <c:v>2.1121923000000001E-2</c:v>
                </c:pt>
                <c:pt idx="5205">
                  <c:v>2.11219232E-2</c:v>
                </c:pt>
                <c:pt idx="5206">
                  <c:v>2.1121923399999999E-2</c:v>
                </c:pt>
                <c:pt idx="5207">
                  <c:v>2.1121923599999998E-2</c:v>
                </c:pt>
                <c:pt idx="5208">
                  <c:v>2.1121923800000001E-2</c:v>
                </c:pt>
                <c:pt idx="5209">
                  <c:v>2.1121924E-2</c:v>
                </c:pt>
                <c:pt idx="5210">
                  <c:v>2.1121924199999999E-2</c:v>
                </c:pt>
                <c:pt idx="5211">
                  <c:v>2.1121924399999999E-2</c:v>
                </c:pt>
                <c:pt idx="5212">
                  <c:v>2.1121924600000001E-2</c:v>
                </c:pt>
                <c:pt idx="5213">
                  <c:v>2.1121924800000001E-2</c:v>
                </c:pt>
                <c:pt idx="5214">
                  <c:v>2.1121925E-2</c:v>
                </c:pt>
                <c:pt idx="5215">
                  <c:v>2.1121925199999999E-2</c:v>
                </c:pt>
                <c:pt idx="5216">
                  <c:v>2.1121925400000002E-2</c:v>
                </c:pt>
                <c:pt idx="5217">
                  <c:v>2.1121925600000001E-2</c:v>
                </c:pt>
                <c:pt idx="5218">
                  <c:v>2.11219258E-2</c:v>
                </c:pt>
                <c:pt idx="5219">
                  <c:v>2.1121925999999999E-2</c:v>
                </c:pt>
                <c:pt idx="5220">
                  <c:v>2.1121926199999998E-2</c:v>
                </c:pt>
                <c:pt idx="5221">
                  <c:v>2.1121926400000001E-2</c:v>
                </c:pt>
                <c:pt idx="5222">
                  <c:v>2.11219266E-2</c:v>
                </c:pt>
                <c:pt idx="5223">
                  <c:v>2.1121926799999999E-2</c:v>
                </c:pt>
                <c:pt idx="5224">
                  <c:v>2.1121926999999999E-2</c:v>
                </c:pt>
                <c:pt idx="5225">
                  <c:v>2.1121927200000001E-2</c:v>
                </c:pt>
                <c:pt idx="5226">
                  <c:v>2.1121927400000001E-2</c:v>
                </c:pt>
                <c:pt idx="5227">
                  <c:v>2.11219276E-2</c:v>
                </c:pt>
                <c:pt idx="5228">
                  <c:v>2.1121927799999999E-2</c:v>
                </c:pt>
                <c:pt idx="5229">
                  <c:v>2.1121928000000002E-2</c:v>
                </c:pt>
                <c:pt idx="5230">
                  <c:v>2.1121928200000001E-2</c:v>
                </c:pt>
                <c:pt idx="5231">
                  <c:v>2.11219284E-2</c:v>
                </c:pt>
                <c:pt idx="5232">
                  <c:v>2.1121928599999999E-2</c:v>
                </c:pt>
                <c:pt idx="5233">
                  <c:v>2.1121928799999998E-2</c:v>
                </c:pt>
                <c:pt idx="5234">
                  <c:v>2.1121929000000001E-2</c:v>
                </c:pt>
                <c:pt idx="5235">
                  <c:v>2.11219292E-2</c:v>
                </c:pt>
                <c:pt idx="5236">
                  <c:v>2.1121929399999999E-2</c:v>
                </c:pt>
                <c:pt idx="5237">
                  <c:v>2.1121929599999999E-2</c:v>
                </c:pt>
                <c:pt idx="5238">
                  <c:v>2.1121929800000001E-2</c:v>
                </c:pt>
                <c:pt idx="5239">
                  <c:v>2.1121930000000001E-2</c:v>
                </c:pt>
                <c:pt idx="5240">
                  <c:v>2.11219302E-2</c:v>
                </c:pt>
                <c:pt idx="5241">
                  <c:v>2.1121930399999999E-2</c:v>
                </c:pt>
                <c:pt idx="5242">
                  <c:v>2.1121930600000002E-2</c:v>
                </c:pt>
                <c:pt idx="5243">
                  <c:v>2.1121930800000001E-2</c:v>
                </c:pt>
                <c:pt idx="5244">
                  <c:v>2.1121931E-2</c:v>
                </c:pt>
                <c:pt idx="5245">
                  <c:v>2.1121931199999999E-2</c:v>
                </c:pt>
                <c:pt idx="5246">
                  <c:v>2.1121931399999998E-2</c:v>
                </c:pt>
                <c:pt idx="5247">
                  <c:v>2.1121931600000001E-2</c:v>
                </c:pt>
                <c:pt idx="5248">
                  <c:v>2.11219318E-2</c:v>
                </c:pt>
                <c:pt idx="5249">
                  <c:v>2.1121932E-2</c:v>
                </c:pt>
                <c:pt idx="5250">
                  <c:v>2.1121932199999999E-2</c:v>
                </c:pt>
                <c:pt idx="5251">
                  <c:v>2.1121932400000001E-2</c:v>
                </c:pt>
                <c:pt idx="5252">
                  <c:v>2.1121932600000001E-2</c:v>
                </c:pt>
                <c:pt idx="5253">
                  <c:v>2.11219328E-2</c:v>
                </c:pt>
                <c:pt idx="5254">
                  <c:v>2.1121932999999999E-2</c:v>
                </c:pt>
                <c:pt idx="5255">
                  <c:v>2.1121933200000002E-2</c:v>
                </c:pt>
                <c:pt idx="5256">
                  <c:v>2.1121933400000001E-2</c:v>
                </c:pt>
                <c:pt idx="5257">
                  <c:v>2.11219336E-2</c:v>
                </c:pt>
                <c:pt idx="5258">
                  <c:v>2.1121933799999999E-2</c:v>
                </c:pt>
                <c:pt idx="5259">
                  <c:v>2.1121933999999998E-2</c:v>
                </c:pt>
                <c:pt idx="5260">
                  <c:v>2.1121934200000001E-2</c:v>
                </c:pt>
                <c:pt idx="5261">
                  <c:v>2.11219344E-2</c:v>
                </c:pt>
                <c:pt idx="5262">
                  <c:v>2.11219346E-2</c:v>
                </c:pt>
                <c:pt idx="5263">
                  <c:v>2.1121934799999999E-2</c:v>
                </c:pt>
                <c:pt idx="5264">
                  <c:v>2.1121935000000001E-2</c:v>
                </c:pt>
                <c:pt idx="5265">
                  <c:v>2.1121935200000001E-2</c:v>
                </c:pt>
                <c:pt idx="5266">
                  <c:v>2.11219354E-2</c:v>
                </c:pt>
                <c:pt idx="5267">
                  <c:v>2.1121935599999999E-2</c:v>
                </c:pt>
                <c:pt idx="5268">
                  <c:v>2.1121935800000002E-2</c:v>
                </c:pt>
                <c:pt idx="5269">
                  <c:v>2.1121936000000001E-2</c:v>
                </c:pt>
                <c:pt idx="5270">
                  <c:v>2.11219362E-2</c:v>
                </c:pt>
                <c:pt idx="5271">
                  <c:v>2.1121936399999999E-2</c:v>
                </c:pt>
                <c:pt idx="5272">
                  <c:v>2.1121936599999998E-2</c:v>
                </c:pt>
                <c:pt idx="5273">
                  <c:v>2.1121936800000001E-2</c:v>
                </c:pt>
                <c:pt idx="5274">
                  <c:v>2.1121937E-2</c:v>
                </c:pt>
                <c:pt idx="5275">
                  <c:v>2.11219372E-2</c:v>
                </c:pt>
                <c:pt idx="5276">
                  <c:v>2.1121937399999999E-2</c:v>
                </c:pt>
                <c:pt idx="5277">
                  <c:v>2.1121937600000001E-2</c:v>
                </c:pt>
                <c:pt idx="5278">
                  <c:v>2.1121937800000001E-2</c:v>
                </c:pt>
                <c:pt idx="5279">
                  <c:v>2.1121938E-2</c:v>
                </c:pt>
                <c:pt idx="5280">
                  <c:v>2.1121938199999999E-2</c:v>
                </c:pt>
                <c:pt idx="5281">
                  <c:v>2.1121938400000002E-2</c:v>
                </c:pt>
                <c:pt idx="5282">
                  <c:v>2.1121938600000001E-2</c:v>
                </c:pt>
                <c:pt idx="5283">
                  <c:v>2.11219388E-2</c:v>
                </c:pt>
                <c:pt idx="5284">
                  <c:v>2.1121938999999999E-2</c:v>
                </c:pt>
                <c:pt idx="5285">
                  <c:v>2.1121939199999998E-2</c:v>
                </c:pt>
                <c:pt idx="5286">
                  <c:v>2.1121939400000001E-2</c:v>
                </c:pt>
                <c:pt idx="5287">
                  <c:v>2.11219396E-2</c:v>
                </c:pt>
                <c:pt idx="5288">
                  <c:v>2.11219398E-2</c:v>
                </c:pt>
                <c:pt idx="5289">
                  <c:v>2.1121939999999999E-2</c:v>
                </c:pt>
                <c:pt idx="5290">
                  <c:v>2.1121940200000001E-2</c:v>
                </c:pt>
                <c:pt idx="5291">
                  <c:v>2.1121940400000001E-2</c:v>
                </c:pt>
                <c:pt idx="5292">
                  <c:v>2.11219406E-2</c:v>
                </c:pt>
                <c:pt idx="5293">
                  <c:v>2.1121940799999999E-2</c:v>
                </c:pt>
                <c:pt idx="5294">
                  <c:v>2.1121941000000002E-2</c:v>
                </c:pt>
                <c:pt idx="5295">
                  <c:v>2.1121941200000001E-2</c:v>
                </c:pt>
                <c:pt idx="5296">
                  <c:v>2.11219414E-2</c:v>
                </c:pt>
                <c:pt idx="5297">
                  <c:v>2.1121941599999999E-2</c:v>
                </c:pt>
                <c:pt idx="5298">
                  <c:v>2.1121941799999999E-2</c:v>
                </c:pt>
                <c:pt idx="5299">
                  <c:v>2.1121942000000001E-2</c:v>
                </c:pt>
                <c:pt idx="5300">
                  <c:v>2.11219422E-2</c:v>
                </c:pt>
                <c:pt idx="5301">
                  <c:v>2.11219424E-2</c:v>
                </c:pt>
                <c:pt idx="5302">
                  <c:v>2.1121942599999999E-2</c:v>
                </c:pt>
                <c:pt idx="5303">
                  <c:v>2.1121942800000001E-2</c:v>
                </c:pt>
                <c:pt idx="5304">
                  <c:v>2.1121943000000001E-2</c:v>
                </c:pt>
                <c:pt idx="5305">
                  <c:v>2.11219432E-2</c:v>
                </c:pt>
                <c:pt idx="5306">
                  <c:v>2.1121943399999999E-2</c:v>
                </c:pt>
                <c:pt idx="5307">
                  <c:v>2.1121943600000002E-2</c:v>
                </c:pt>
                <c:pt idx="5308">
                  <c:v>2.1121943800000001E-2</c:v>
                </c:pt>
                <c:pt idx="5309">
                  <c:v>2.1121944E-2</c:v>
                </c:pt>
                <c:pt idx="5310">
                  <c:v>2.1121944199999999E-2</c:v>
                </c:pt>
                <c:pt idx="5311">
                  <c:v>2.1121944399999999E-2</c:v>
                </c:pt>
                <c:pt idx="5312">
                  <c:v>2.1121944600000001E-2</c:v>
                </c:pt>
                <c:pt idx="5313">
                  <c:v>2.11219448E-2</c:v>
                </c:pt>
                <c:pt idx="5314">
                  <c:v>2.1121945E-2</c:v>
                </c:pt>
                <c:pt idx="5315">
                  <c:v>2.1121945199999999E-2</c:v>
                </c:pt>
                <c:pt idx="5316">
                  <c:v>2.1121945400000001E-2</c:v>
                </c:pt>
                <c:pt idx="5317">
                  <c:v>2.1121945600000001E-2</c:v>
                </c:pt>
                <c:pt idx="5318">
                  <c:v>2.11219458E-2</c:v>
                </c:pt>
                <c:pt idx="5319">
                  <c:v>2.1121945999999999E-2</c:v>
                </c:pt>
                <c:pt idx="5320">
                  <c:v>2.1121946199999998E-2</c:v>
                </c:pt>
                <c:pt idx="5321">
                  <c:v>2.1121946400000001E-2</c:v>
                </c:pt>
                <c:pt idx="5322">
                  <c:v>2.11219466E-2</c:v>
                </c:pt>
                <c:pt idx="5323">
                  <c:v>2.1121946799999999E-2</c:v>
                </c:pt>
                <c:pt idx="5324">
                  <c:v>2.1121946999999999E-2</c:v>
                </c:pt>
                <c:pt idx="5325">
                  <c:v>2.1121947200000001E-2</c:v>
                </c:pt>
                <c:pt idx="5326">
                  <c:v>2.11219474E-2</c:v>
                </c:pt>
                <c:pt idx="5327">
                  <c:v>2.11219476E-2</c:v>
                </c:pt>
                <c:pt idx="5328">
                  <c:v>2.1121947799999999E-2</c:v>
                </c:pt>
                <c:pt idx="5329">
                  <c:v>2.1121948000000001E-2</c:v>
                </c:pt>
                <c:pt idx="5330">
                  <c:v>2.1121948200000001E-2</c:v>
                </c:pt>
                <c:pt idx="5331">
                  <c:v>2.11219484E-2</c:v>
                </c:pt>
                <c:pt idx="5332">
                  <c:v>2.1121948599999999E-2</c:v>
                </c:pt>
                <c:pt idx="5333">
                  <c:v>2.1121948799999998E-2</c:v>
                </c:pt>
                <c:pt idx="5334">
                  <c:v>2.1121949000000001E-2</c:v>
                </c:pt>
                <c:pt idx="5335">
                  <c:v>2.11219492E-2</c:v>
                </c:pt>
                <c:pt idx="5336">
                  <c:v>2.1121949399999999E-2</c:v>
                </c:pt>
                <c:pt idx="5337">
                  <c:v>2.1121949599999999E-2</c:v>
                </c:pt>
                <c:pt idx="5338">
                  <c:v>2.1121949800000001E-2</c:v>
                </c:pt>
                <c:pt idx="5339">
                  <c:v>2.112195E-2</c:v>
                </c:pt>
                <c:pt idx="5340">
                  <c:v>2.11219502E-2</c:v>
                </c:pt>
                <c:pt idx="5341">
                  <c:v>2.1121950399999999E-2</c:v>
                </c:pt>
                <c:pt idx="5342">
                  <c:v>2.1121950600000002E-2</c:v>
                </c:pt>
                <c:pt idx="5343">
                  <c:v>2.1121950800000001E-2</c:v>
                </c:pt>
                <c:pt idx="5344">
                  <c:v>2.1121951E-2</c:v>
                </c:pt>
                <c:pt idx="5345">
                  <c:v>2.1121951199999999E-2</c:v>
                </c:pt>
                <c:pt idx="5346">
                  <c:v>2.1121951399999998E-2</c:v>
                </c:pt>
                <c:pt idx="5347">
                  <c:v>2.1121951600000001E-2</c:v>
                </c:pt>
                <c:pt idx="5348">
                  <c:v>2.11219518E-2</c:v>
                </c:pt>
                <c:pt idx="5349">
                  <c:v>2.1121951999999999E-2</c:v>
                </c:pt>
                <c:pt idx="5350">
                  <c:v>2.1121952199999999E-2</c:v>
                </c:pt>
                <c:pt idx="5351">
                  <c:v>2.1121952400000001E-2</c:v>
                </c:pt>
                <c:pt idx="5352">
                  <c:v>2.11219526E-2</c:v>
                </c:pt>
                <c:pt idx="5353">
                  <c:v>2.11219528E-2</c:v>
                </c:pt>
                <c:pt idx="5354">
                  <c:v>2.1121952999999999E-2</c:v>
                </c:pt>
                <c:pt idx="5355">
                  <c:v>2.1121953200000002E-2</c:v>
                </c:pt>
                <c:pt idx="5356">
                  <c:v>2.1121953400000001E-2</c:v>
                </c:pt>
                <c:pt idx="5357">
                  <c:v>2.11219536E-2</c:v>
                </c:pt>
                <c:pt idx="5358">
                  <c:v>2.1121953799999999E-2</c:v>
                </c:pt>
                <c:pt idx="5359">
                  <c:v>2.1121953999999998E-2</c:v>
                </c:pt>
                <c:pt idx="5360">
                  <c:v>2.1121954200000001E-2</c:v>
                </c:pt>
                <c:pt idx="5361">
                  <c:v>2.11219544E-2</c:v>
                </c:pt>
                <c:pt idx="5362">
                  <c:v>2.1121954599999999E-2</c:v>
                </c:pt>
                <c:pt idx="5363">
                  <c:v>2.1121954799999999E-2</c:v>
                </c:pt>
                <c:pt idx="5364">
                  <c:v>2.1121955000000001E-2</c:v>
                </c:pt>
                <c:pt idx="5365">
                  <c:v>2.11219552E-2</c:v>
                </c:pt>
                <c:pt idx="5366">
                  <c:v>2.11219554E-2</c:v>
                </c:pt>
                <c:pt idx="5367">
                  <c:v>2.1121955599999999E-2</c:v>
                </c:pt>
                <c:pt idx="5368">
                  <c:v>2.1121955800000002E-2</c:v>
                </c:pt>
                <c:pt idx="5369">
                  <c:v>2.1121956000000001E-2</c:v>
                </c:pt>
                <c:pt idx="5370">
                  <c:v>2.11219562E-2</c:v>
                </c:pt>
                <c:pt idx="5371">
                  <c:v>2.1121956399999999E-2</c:v>
                </c:pt>
                <c:pt idx="5372">
                  <c:v>2.1121956599999998E-2</c:v>
                </c:pt>
                <c:pt idx="5373">
                  <c:v>2.1121956800000001E-2</c:v>
                </c:pt>
                <c:pt idx="5374">
                  <c:v>2.1121957E-2</c:v>
                </c:pt>
                <c:pt idx="5375">
                  <c:v>2.1121957199999999E-2</c:v>
                </c:pt>
                <c:pt idx="5376">
                  <c:v>2.1121957399999999E-2</c:v>
                </c:pt>
                <c:pt idx="5377">
                  <c:v>2.1121957600000001E-2</c:v>
                </c:pt>
                <c:pt idx="5378">
                  <c:v>2.1121957800000001E-2</c:v>
                </c:pt>
                <c:pt idx="5379">
                  <c:v>2.1121958E-2</c:v>
                </c:pt>
                <c:pt idx="5380">
                  <c:v>2.1121958199999999E-2</c:v>
                </c:pt>
                <c:pt idx="5381">
                  <c:v>2.1121958400000002E-2</c:v>
                </c:pt>
                <c:pt idx="5382">
                  <c:v>2.1121958600000001E-2</c:v>
                </c:pt>
                <c:pt idx="5383">
                  <c:v>2.11219588E-2</c:v>
                </c:pt>
                <c:pt idx="5384">
                  <c:v>2.1121958999999999E-2</c:v>
                </c:pt>
                <c:pt idx="5385">
                  <c:v>2.1121959199999998E-2</c:v>
                </c:pt>
                <c:pt idx="5386">
                  <c:v>2.1121959400000001E-2</c:v>
                </c:pt>
                <c:pt idx="5387">
                  <c:v>2.11219596E-2</c:v>
                </c:pt>
                <c:pt idx="5388">
                  <c:v>2.1121959799999999E-2</c:v>
                </c:pt>
                <c:pt idx="5389">
                  <c:v>2.1121959999999999E-2</c:v>
                </c:pt>
                <c:pt idx="5390">
                  <c:v>2.1121960200000001E-2</c:v>
                </c:pt>
                <c:pt idx="5391">
                  <c:v>2.1121960400000001E-2</c:v>
                </c:pt>
                <c:pt idx="5392">
                  <c:v>2.11219606E-2</c:v>
                </c:pt>
                <c:pt idx="5393">
                  <c:v>2.1121960799999999E-2</c:v>
                </c:pt>
                <c:pt idx="5394">
                  <c:v>2.1121961000000002E-2</c:v>
                </c:pt>
                <c:pt idx="5395">
                  <c:v>2.1121961200000001E-2</c:v>
                </c:pt>
                <c:pt idx="5396">
                  <c:v>2.11219614E-2</c:v>
                </c:pt>
                <c:pt idx="5397">
                  <c:v>2.1121961599999999E-2</c:v>
                </c:pt>
                <c:pt idx="5398">
                  <c:v>2.1121961799999998E-2</c:v>
                </c:pt>
                <c:pt idx="5399">
                  <c:v>2.1121962000000001E-2</c:v>
                </c:pt>
                <c:pt idx="5400">
                  <c:v>2.11219622E-2</c:v>
                </c:pt>
                <c:pt idx="5401">
                  <c:v>2.1121962399999999E-2</c:v>
                </c:pt>
                <c:pt idx="5402">
                  <c:v>2.1121962599999999E-2</c:v>
                </c:pt>
                <c:pt idx="5403">
                  <c:v>2.1121962800000001E-2</c:v>
                </c:pt>
                <c:pt idx="5404">
                  <c:v>2.1121963000000001E-2</c:v>
                </c:pt>
                <c:pt idx="5405">
                  <c:v>2.11219632E-2</c:v>
                </c:pt>
                <c:pt idx="5406">
                  <c:v>2.1121963399999999E-2</c:v>
                </c:pt>
                <c:pt idx="5407">
                  <c:v>2.1121963600000002E-2</c:v>
                </c:pt>
                <c:pt idx="5408">
                  <c:v>2.1121963800000001E-2</c:v>
                </c:pt>
                <c:pt idx="5409">
                  <c:v>2.1121964E-2</c:v>
                </c:pt>
                <c:pt idx="5410">
                  <c:v>2.1121964199999999E-2</c:v>
                </c:pt>
                <c:pt idx="5411">
                  <c:v>2.1121964399999998E-2</c:v>
                </c:pt>
                <c:pt idx="5412">
                  <c:v>2.1121964600000001E-2</c:v>
                </c:pt>
                <c:pt idx="5413">
                  <c:v>2.11219648E-2</c:v>
                </c:pt>
                <c:pt idx="5414">
                  <c:v>2.1121964999999999E-2</c:v>
                </c:pt>
                <c:pt idx="5415">
                  <c:v>2.1121965199999999E-2</c:v>
                </c:pt>
                <c:pt idx="5416">
                  <c:v>2.1121965400000001E-2</c:v>
                </c:pt>
                <c:pt idx="5417">
                  <c:v>2.1121965600000001E-2</c:v>
                </c:pt>
                <c:pt idx="5418">
                  <c:v>2.11219658E-2</c:v>
                </c:pt>
                <c:pt idx="5419">
                  <c:v>2.1121965999999999E-2</c:v>
                </c:pt>
                <c:pt idx="5420">
                  <c:v>2.1121966200000002E-2</c:v>
                </c:pt>
                <c:pt idx="5421">
                  <c:v>2.1121966400000001E-2</c:v>
                </c:pt>
                <c:pt idx="5422">
                  <c:v>2.11219666E-2</c:v>
                </c:pt>
                <c:pt idx="5423">
                  <c:v>2.1121966799999999E-2</c:v>
                </c:pt>
                <c:pt idx="5424">
                  <c:v>2.1121966999999998E-2</c:v>
                </c:pt>
                <c:pt idx="5425">
                  <c:v>2.1121967200000001E-2</c:v>
                </c:pt>
                <c:pt idx="5426">
                  <c:v>2.11219674E-2</c:v>
                </c:pt>
                <c:pt idx="5427">
                  <c:v>2.11219676E-2</c:v>
                </c:pt>
                <c:pt idx="5428">
                  <c:v>2.1121967799999999E-2</c:v>
                </c:pt>
                <c:pt idx="5429">
                  <c:v>2.1121968000000001E-2</c:v>
                </c:pt>
                <c:pt idx="5430">
                  <c:v>2.1121968200000001E-2</c:v>
                </c:pt>
                <c:pt idx="5431">
                  <c:v>2.11219684E-2</c:v>
                </c:pt>
                <c:pt idx="5432">
                  <c:v>2.1121968599999999E-2</c:v>
                </c:pt>
                <c:pt idx="5433">
                  <c:v>2.1121968800000002E-2</c:v>
                </c:pt>
                <c:pt idx="5434">
                  <c:v>2.1121969000000001E-2</c:v>
                </c:pt>
                <c:pt idx="5435">
                  <c:v>2.11219692E-2</c:v>
                </c:pt>
                <c:pt idx="5436">
                  <c:v>2.1121969399999999E-2</c:v>
                </c:pt>
                <c:pt idx="5437">
                  <c:v>2.1121969599999998E-2</c:v>
                </c:pt>
                <c:pt idx="5438">
                  <c:v>2.1121969800000001E-2</c:v>
                </c:pt>
                <c:pt idx="5439">
                  <c:v>2.112197E-2</c:v>
                </c:pt>
                <c:pt idx="5440">
                  <c:v>2.11219702E-2</c:v>
                </c:pt>
                <c:pt idx="5441">
                  <c:v>2.1121970399999999E-2</c:v>
                </c:pt>
                <c:pt idx="5442">
                  <c:v>2.1121970600000001E-2</c:v>
                </c:pt>
                <c:pt idx="5443">
                  <c:v>2.1121970800000001E-2</c:v>
                </c:pt>
                <c:pt idx="5444">
                  <c:v>2.1121971E-2</c:v>
                </c:pt>
                <c:pt idx="5445">
                  <c:v>2.1121971199999999E-2</c:v>
                </c:pt>
                <c:pt idx="5446">
                  <c:v>2.1121971400000002E-2</c:v>
                </c:pt>
                <c:pt idx="5447">
                  <c:v>2.1121971600000001E-2</c:v>
                </c:pt>
                <c:pt idx="5448">
                  <c:v>2.11219718E-2</c:v>
                </c:pt>
                <c:pt idx="5449">
                  <c:v>2.1121971999999999E-2</c:v>
                </c:pt>
                <c:pt idx="5450">
                  <c:v>2.1121972199999998E-2</c:v>
                </c:pt>
                <c:pt idx="5451">
                  <c:v>2.1121972400000001E-2</c:v>
                </c:pt>
                <c:pt idx="5452">
                  <c:v>2.11219726E-2</c:v>
                </c:pt>
                <c:pt idx="5453">
                  <c:v>2.11219728E-2</c:v>
                </c:pt>
                <c:pt idx="5454">
                  <c:v>2.1121972999999999E-2</c:v>
                </c:pt>
                <c:pt idx="5455">
                  <c:v>2.1121973200000001E-2</c:v>
                </c:pt>
                <c:pt idx="5456">
                  <c:v>2.1121973400000001E-2</c:v>
                </c:pt>
                <c:pt idx="5457">
                  <c:v>2.11219736E-2</c:v>
                </c:pt>
                <c:pt idx="5458">
                  <c:v>2.1121973799999999E-2</c:v>
                </c:pt>
                <c:pt idx="5459">
                  <c:v>2.1121974000000002E-2</c:v>
                </c:pt>
                <c:pt idx="5460">
                  <c:v>2.1121974200000001E-2</c:v>
                </c:pt>
                <c:pt idx="5461">
                  <c:v>2.11219744E-2</c:v>
                </c:pt>
                <c:pt idx="5462">
                  <c:v>2.1121974599999999E-2</c:v>
                </c:pt>
                <c:pt idx="5463">
                  <c:v>2.1121974799999998E-2</c:v>
                </c:pt>
                <c:pt idx="5464">
                  <c:v>2.1121975000000001E-2</c:v>
                </c:pt>
                <c:pt idx="5465">
                  <c:v>2.11219752E-2</c:v>
                </c:pt>
                <c:pt idx="5466">
                  <c:v>2.11219754E-2</c:v>
                </c:pt>
                <c:pt idx="5467">
                  <c:v>2.1121975599999999E-2</c:v>
                </c:pt>
                <c:pt idx="5468">
                  <c:v>2.1121975800000001E-2</c:v>
                </c:pt>
                <c:pt idx="5469">
                  <c:v>2.1121976000000001E-2</c:v>
                </c:pt>
                <c:pt idx="5470">
                  <c:v>2.11219762E-2</c:v>
                </c:pt>
                <c:pt idx="5471">
                  <c:v>2.1121976399999999E-2</c:v>
                </c:pt>
                <c:pt idx="5472">
                  <c:v>2.1121976600000002E-2</c:v>
                </c:pt>
                <c:pt idx="5473">
                  <c:v>2.1121976800000001E-2</c:v>
                </c:pt>
                <c:pt idx="5474">
                  <c:v>2.1121977E-2</c:v>
                </c:pt>
                <c:pt idx="5475">
                  <c:v>2.1121977199999999E-2</c:v>
                </c:pt>
                <c:pt idx="5476">
                  <c:v>2.1121977399999999E-2</c:v>
                </c:pt>
                <c:pt idx="5477">
                  <c:v>2.1121977600000001E-2</c:v>
                </c:pt>
                <c:pt idx="5478">
                  <c:v>2.11219778E-2</c:v>
                </c:pt>
                <c:pt idx="5479">
                  <c:v>2.1121978E-2</c:v>
                </c:pt>
                <c:pt idx="5480">
                  <c:v>2.1121978199999999E-2</c:v>
                </c:pt>
                <c:pt idx="5481">
                  <c:v>2.1121978400000001E-2</c:v>
                </c:pt>
                <c:pt idx="5482">
                  <c:v>2.1121978600000001E-2</c:v>
                </c:pt>
                <c:pt idx="5483">
                  <c:v>2.11219788E-2</c:v>
                </c:pt>
                <c:pt idx="5484">
                  <c:v>2.1121978999999999E-2</c:v>
                </c:pt>
                <c:pt idx="5485">
                  <c:v>2.1121979200000002E-2</c:v>
                </c:pt>
                <c:pt idx="5486">
                  <c:v>2.1121979400000001E-2</c:v>
                </c:pt>
                <c:pt idx="5487">
                  <c:v>2.11219796E-2</c:v>
                </c:pt>
                <c:pt idx="5488">
                  <c:v>2.1121979799999999E-2</c:v>
                </c:pt>
                <c:pt idx="5489">
                  <c:v>2.1121979999999999E-2</c:v>
                </c:pt>
                <c:pt idx="5490">
                  <c:v>2.1121980200000001E-2</c:v>
                </c:pt>
                <c:pt idx="5491">
                  <c:v>2.11219804E-2</c:v>
                </c:pt>
                <c:pt idx="5492">
                  <c:v>2.11219806E-2</c:v>
                </c:pt>
                <c:pt idx="5493">
                  <c:v>2.1121980799999999E-2</c:v>
                </c:pt>
                <c:pt idx="5494">
                  <c:v>2.1121981000000001E-2</c:v>
                </c:pt>
                <c:pt idx="5495">
                  <c:v>2.1121981200000001E-2</c:v>
                </c:pt>
                <c:pt idx="5496">
                  <c:v>2.11219814E-2</c:v>
                </c:pt>
                <c:pt idx="5497">
                  <c:v>2.1121981599999999E-2</c:v>
                </c:pt>
                <c:pt idx="5498">
                  <c:v>2.1121981799999998E-2</c:v>
                </c:pt>
                <c:pt idx="5499">
                  <c:v>2.1121982000000001E-2</c:v>
                </c:pt>
                <c:pt idx="5500">
                  <c:v>2.11219822E-2</c:v>
                </c:pt>
                <c:pt idx="5501">
                  <c:v>2.1121982399999999E-2</c:v>
                </c:pt>
                <c:pt idx="5502">
                  <c:v>2.1121982599999999E-2</c:v>
                </c:pt>
                <c:pt idx="5503">
                  <c:v>2.1121982800000001E-2</c:v>
                </c:pt>
                <c:pt idx="5504">
                  <c:v>2.1121983E-2</c:v>
                </c:pt>
                <c:pt idx="5505">
                  <c:v>2.11219832E-2</c:v>
                </c:pt>
                <c:pt idx="5506">
                  <c:v>2.1121983399999999E-2</c:v>
                </c:pt>
                <c:pt idx="5507">
                  <c:v>2.1121983600000001E-2</c:v>
                </c:pt>
                <c:pt idx="5508">
                  <c:v>2.1121983800000001E-2</c:v>
                </c:pt>
                <c:pt idx="5509">
                  <c:v>2.1121984E-2</c:v>
                </c:pt>
                <c:pt idx="5510">
                  <c:v>2.1121984199999999E-2</c:v>
                </c:pt>
                <c:pt idx="5511">
                  <c:v>2.1121984399999998E-2</c:v>
                </c:pt>
                <c:pt idx="5512">
                  <c:v>2.1121984600000001E-2</c:v>
                </c:pt>
                <c:pt idx="5513">
                  <c:v>2.11219848E-2</c:v>
                </c:pt>
                <c:pt idx="5514">
                  <c:v>2.1121984999999999E-2</c:v>
                </c:pt>
                <c:pt idx="5515">
                  <c:v>2.1121985199999999E-2</c:v>
                </c:pt>
                <c:pt idx="5516">
                  <c:v>2.1121985400000001E-2</c:v>
                </c:pt>
                <c:pt idx="5517">
                  <c:v>2.11219856E-2</c:v>
                </c:pt>
                <c:pt idx="5518">
                  <c:v>2.11219858E-2</c:v>
                </c:pt>
                <c:pt idx="5519">
                  <c:v>2.1121985999999999E-2</c:v>
                </c:pt>
                <c:pt idx="5520">
                  <c:v>2.1121986200000002E-2</c:v>
                </c:pt>
                <c:pt idx="5521">
                  <c:v>2.1121986400000001E-2</c:v>
                </c:pt>
                <c:pt idx="5522">
                  <c:v>2.11219866E-2</c:v>
                </c:pt>
                <c:pt idx="5523">
                  <c:v>2.1121986799999999E-2</c:v>
                </c:pt>
                <c:pt idx="5524">
                  <c:v>2.1121986999999998E-2</c:v>
                </c:pt>
                <c:pt idx="5525">
                  <c:v>2.1121987200000001E-2</c:v>
                </c:pt>
                <c:pt idx="5526">
                  <c:v>2.11219874E-2</c:v>
                </c:pt>
                <c:pt idx="5527">
                  <c:v>2.1121987599999999E-2</c:v>
                </c:pt>
                <c:pt idx="5528">
                  <c:v>2.1121987799999999E-2</c:v>
                </c:pt>
                <c:pt idx="5529">
                  <c:v>2.1121988000000001E-2</c:v>
                </c:pt>
                <c:pt idx="5530">
                  <c:v>2.11219882E-2</c:v>
                </c:pt>
                <c:pt idx="5531">
                  <c:v>2.11219884E-2</c:v>
                </c:pt>
                <c:pt idx="5532">
                  <c:v>2.1121988599999999E-2</c:v>
                </c:pt>
                <c:pt idx="5533">
                  <c:v>2.1121988800000002E-2</c:v>
                </c:pt>
                <c:pt idx="5534">
                  <c:v>2.1121989000000001E-2</c:v>
                </c:pt>
                <c:pt idx="5535">
                  <c:v>2.11219892E-2</c:v>
                </c:pt>
                <c:pt idx="5536">
                  <c:v>2.1121989399999999E-2</c:v>
                </c:pt>
                <c:pt idx="5537">
                  <c:v>2.1121989599999998E-2</c:v>
                </c:pt>
                <c:pt idx="5538">
                  <c:v>2.1121989800000001E-2</c:v>
                </c:pt>
                <c:pt idx="5539">
                  <c:v>2.112199E-2</c:v>
                </c:pt>
                <c:pt idx="5540">
                  <c:v>2.1121990199999999E-2</c:v>
                </c:pt>
                <c:pt idx="5541">
                  <c:v>2.1121990399999999E-2</c:v>
                </c:pt>
                <c:pt idx="5542">
                  <c:v>2.1121990600000001E-2</c:v>
                </c:pt>
                <c:pt idx="5543">
                  <c:v>2.11219908E-2</c:v>
                </c:pt>
                <c:pt idx="5544">
                  <c:v>2.1121991E-2</c:v>
                </c:pt>
                <c:pt idx="5545">
                  <c:v>2.1121991199999999E-2</c:v>
                </c:pt>
                <c:pt idx="5546">
                  <c:v>2.1121991400000002E-2</c:v>
                </c:pt>
                <c:pt idx="5547">
                  <c:v>2.1121991600000001E-2</c:v>
                </c:pt>
                <c:pt idx="5548">
                  <c:v>2.11219918E-2</c:v>
                </c:pt>
                <c:pt idx="5549">
                  <c:v>2.1121991999999999E-2</c:v>
                </c:pt>
                <c:pt idx="5550">
                  <c:v>2.1121992199999998E-2</c:v>
                </c:pt>
                <c:pt idx="5551">
                  <c:v>2.1121992400000001E-2</c:v>
                </c:pt>
                <c:pt idx="5552">
                  <c:v>2.11219926E-2</c:v>
                </c:pt>
                <c:pt idx="5553">
                  <c:v>2.1121992799999999E-2</c:v>
                </c:pt>
                <c:pt idx="5554">
                  <c:v>2.1121992999999999E-2</c:v>
                </c:pt>
                <c:pt idx="5555">
                  <c:v>2.1121993200000001E-2</c:v>
                </c:pt>
                <c:pt idx="5556">
                  <c:v>2.1121993400000001E-2</c:v>
                </c:pt>
                <c:pt idx="5557">
                  <c:v>2.11219936E-2</c:v>
                </c:pt>
                <c:pt idx="5558">
                  <c:v>2.1121993799999999E-2</c:v>
                </c:pt>
                <c:pt idx="5559">
                  <c:v>2.1121994000000002E-2</c:v>
                </c:pt>
                <c:pt idx="5560">
                  <c:v>2.1121994200000001E-2</c:v>
                </c:pt>
                <c:pt idx="5561">
                  <c:v>2.11219944E-2</c:v>
                </c:pt>
                <c:pt idx="5562">
                  <c:v>2.1121994599999999E-2</c:v>
                </c:pt>
                <c:pt idx="5563">
                  <c:v>2.1121994799999998E-2</c:v>
                </c:pt>
                <c:pt idx="5564">
                  <c:v>2.1121995000000001E-2</c:v>
                </c:pt>
                <c:pt idx="5565">
                  <c:v>2.11219952E-2</c:v>
                </c:pt>
                <c:pt idx="5566">
                  <c:v>2.1121995399999999E-2</c:v>
                </c:pt>
                <c:pt idx="5567">
                  <c:v>2.1121995599999999E-2</c:v>
                </c:pt>
                <c:pt idx="5568">
                  <c:v>2.1121995800000001E-2</c:v>
                </c:pt>
                <c:pt idx="5569">
                  <c:v>2.1121996000000001E-2</c:v>
                </c:pt>
                <c:pt idx="5570">
                  <c:v>2.11219962E-2</c:v>
                </c:pt>
                <c:pt idx="5571">
                  <c:v>2.1121996399999999E-2</c:v>
                </c:pt>
                <c:pt idx="5572">
                  <c:v>2.1121996600000002E-2</c:v>
                </c:pt>
                <c:pt idx="5573">
                  <c:v>2.1121996800000001E-2</c:v>
                </c:pt>
                <c:pt idx="5574">
                  <c:v>2.1121997E-2</c:v>
                </c:pt>
                <c:pt idx="5575">
                  <c:v>2.1121997199999999E-2</c:v>
                </c:pt>
                <c:pt idx="5576">
                  <c:v>2.1121997399999998E-2</c:v>
                </c:pt>
                <c:pt idx="5577">
                  <c:v>2.1121997600000001E-2</c:v>
                </c:pt>
                <c:pt idx="5578">
                  <c:v>2.11219978E-2</c:v>
                </c:pt>
                <c:pt idx="5579">
                  <c:v>2.1121997999999999E-2</c:v>
                </c:pt>
                <c:pt idx="5580">
                  <c:v>2.1121998199999999E-2</c:v>
                </c:pt>
                <c:pt idx="5581">
                  <c:v>2.1121998400000001E-2</c:v>
                </c:pt>
                <c:pt idx="5582">
                  <c:v>2.1121998600000001E-2</c:v>
                </c:pt>
                <c:pt idx="5583">
                  <c:v>2.11219988E-2</c:v>
                </c:pt>
                <c:pt idx="5584">
                  <c:v>2.1121998999999999E-2</c:v>
                </c:pt>
                <c:pt idx="5585">
                  <c:v>2.1121999200000002E-2</c:v>
                </c:pt>
                <c:pt idx="5586">
                  <c:v>2.1121999400000001E-2</c:v>
                </c:pt>
                <c:pt idx="5587">
                  <c:v>2.11219996E-2</c:v>
                </c:pt>
                <c:pt idx="5588">
                  <c:v>2.1121999799999999E-2</c:v>
                </c:pt>
                <c:pt idx="5589">
                  <c:v>2.1121999999999998E-2</c:v>
                </c:pt>
                <c:pt idx="5590">
                  <c:v>2.1122000200000001E-2</c:v>
                </c:pt>
                <c:pt idx="5591">
                  <c:v>2.11220004E-2</c:v>
                </c:pt>
                <c:pt idx="5592">
                  <c:v>2.1122000599999999E-2</c:v>
                </c:pt>
                <c:pt idx="5593">
                  <c:v>2.1122000799999999E-2</c:v>
                </c:pt>
                <c:pt idx="5594">
                  <c:v>2.1122001000000001E-2</c:v>
                </c:pt>
                <c:pt idx="5595">
                  <c:v>2.1122001200000001E-2</c:v>
                </c:pt>
                <c:pt idx="5596">
                  <c:v>2.11220014E-2</c:v>
                </c:pt>
                <c:pt idx="5597">
                  <c:v>2.1122001599999999E-2</c:v>
                </c:pt>
                <c:pt idx="5598">
                  <c:v>2.1122001800000002E-2</c:v>
                </c:pt>
                <c:pt idx="5599">
                  <c:v>2.1122002000000001E-2</c:v>
                </c:pt>
                <c:pt idx="5600">
                  <c:v>2.11220022E-2</c:v>
                </c:pt>
                <c:pt idx="5601">
                  <c:v>2.1122002399999999E-2</c:v>
                </c:pt>
                <c:pt idx="5602">
                  <c:v>2.1122002599999998E-2</c:v>
                </c:pt>
                <c:pt idx="5603">
                  <c:v>2.1122002800000001E-2</c:v>
                </c:pt>
                <c:pt idx="5604">
                  <c:v>2.1122003E-2</c:v>
                </c:pt>
                <c:pt idx="5605">
                  <c:v>2.11220032E-2</c:v>
                </c:pt>
                <c:pt idx="5606">
                  <c:v>2.1122003399999999E-2</c:v>
                </c:pt>
                <c:pt idx="5607">
                  <c:v>2.1122003600000001E-2</c:v>
                </c:pt>
                <c:pt idx="5608">
                  <c:v>2.1122003800000001E-2</c:v>
                </c:pt>
                <c:pt idx="5609">
                  <c:v>2.1122004E-2</c:v>
                </c:pt>
                <c:pt idx="5610">
                  <c:v>2.1122004199999999E-2</c:v>
                </c:pt>
                <c:pt idx="5611">
                  <c:v>2.1122004400000002E-2</c:v>
                </c:pt>
                <c:pt idx="5612">
                  <c:v>2.1122004600000001E-2</c:v>
                </c:pt>
                <c:pt idx="5613">
                  <c:v>2.11220048E-2</c:v>
                </c:pt>
                <c:pt idx="5614">
                  <c:v>2.1122004999999999E-2</c:v>
                </c:pt>
                <c:pt idx="5615">
                  <c:v>2.1122005199999998E-2</c:v>
                </c:pt>
                <c:pt idx="5616">
                  <c:v>2.1122005400000001E-2</c:v>
                </c:pt>
                <c:pt idx="5617">
                  <c:v>2.11220056E-2</c:v>
                </c:pt>
                <c:pt idx="5618">
                  <c:v>2.11220058E-2</c:v>
                </c:pt>
                <c:pt idx="5619">
                  <c:v>2.1122005999999999E-2</c:v>
                </c:pt>
                <c:pt idx="5620">
                  <c:v>2.1122006200000001E-2</c:v>
                </c:pt>
                <c:pt idx="5621">
                  <c:v>2.1122006400000001E-2</c:v>
                </c:pt>
                <c:pt idx="5622">
                  <c:v>2.11220066E-2</c:v>
                </c:pt>
                <c:pt idx="5623">
                  <c:v>2.1122006799999999E-2</c:v>
                </c:pt>
                <c:pt idx="5624">
                  <c:v>2.1122007000000002E-2</c:v>
                </c:pt>
                <c:pt idx="5625">
                  <c:v>2.1122007200000001E-2</c:v>
                </c:pt>
                <c:pt idx="5626">
                  <c:v>2.11220074E-2</c:v>
                </c:pt>
                <c:pt idx="5627">
                  <c:v>2.1122007599999999E-2</c:v>
                </c:pt>
                <c:pt idx="5628">
                  <c:v>2.1122007799999998E-2</c:v>
                </c:pt>
                <c:pt idx="5629">
                  <c:v>2.1122008000000001E-2</c:v>
                </c:pt>
                <c:pt idx="5630">
                  <c:v>2.11220082E-2</c:v>
                </c:pt>
                <c:pt idx="5631">
                  <c:v>2.11220084E-2</c:v>
                </c:pt>
                <c:pt idx="5632">
                  <c:v>2.1122008599999999E-2</c:v>
                </c:pt>
                <c:pt idx="5633">
                  <c:v>2.1122008800000001E-2</c:v>
                </c:pt>
                <c:pt idx="5634">
                  <c:v>2.1122009000000001E-2</c:v>
                </c:pt>
                <c:pt idx="5635">
                  <c:v>2.11220092E-2</c:v>
                </c:pt>
                <c:pt idx="5636">
                  <c:v>2.1122009399999999E-2</c:v>
                </c:pt>
                <c:pt idx="5637">
                  <c:v>2.1122009600000002E-2</c:v>
                </c:pt>
                <c:pt idx="5638">
                  <c:v>2.1122009800000001E-2</c:v>
                </c:pt>
                <c:pt idx="5639">
                  <c:v>2.112201E-2</c:v>
                </c:pt>
                <c:pt idx="5640">
                  <c:v>2.1122010199999999E-2</c:v>
                </c:pt>
                <c:pt idx="5641">
                  <c:v>2.1122010399999998E-2</c:v>
                </c:pt>
                <c:pt idx="5642">
                  <c:v>2.1122010600000001E-2</c:v>
                </c:pt>
                <c:pt idx="5643">
                  <c:v>2.11220108E-2</c:v>
                </c:pt>
                <c:pt idx="5644">
                  <c:v>2.1122011E-2</c:v>
                </c:pt>
                <c:pt idx="5645">
                  <c:v>2.1122011199999999E-2</c:v>
                </c:pt>
                <c:pt idx="5646">
                  <c:v>2.1122011400000001E-2</c:v>
                </c:pt>
                <c:pt idx="5647">
                  <c:v>2.1122011600000001E-2</c:v>
                </c:pt>
                <c:pt idx="5648">
                  <c:v>2.11220118E-2</c:v>
                </c:pt>
                <c:pt idx="5649">
                  <c:v>2.1122011999999999E-2</c:v>
                </c:pt>
                <c:pt idx="5650">
                  <c:v>2.1122012200000002E-2</c:v>
                </c:pt>
                <c:pt idx="5651">
                  <c:v>2.1122012400000001E-2</c:v>
                </c:pt>
                <c:pt idx="5652">
                  <c:v>2.11220126E-2</c:v>
                </c:pt>
                <c:pt idx="5653">
                  <c:v>2.1122012799999999E-2</c:v>
                </c:pt>
                <c:pt idx="5654">
                  <c:v>2.1122012999999999E-2</c:v>
                </c:pt>
                <c:pt idx="5655">
                  <c:v>2.1122013200000001E-2</c:v>
                </c:pt>
                <c:pt idx="5656">
                  <c:v>2.11220134E-2</c:v>
                </c:pt>
                <c:pt idx="5657">
                  <c:v>2.11220136E-2</c:v>
                </c:pt>
                <c:pt idx="5658">
                  <c:v>2.1122013799999999E-2</c:v>
                </c:pt>
                <c:pt idx="5659">
                  <c:v>2.1122014000000001E-2</c:v>
                </c:pt>
                <c:pt idx="5660">
                  <c:v>2.1122014200000001E-2</c:v>
                </c:pt>
                <c:pt idx="5661">
                  <c:v>2.11220144E-2</c:v>
                </c:pt>
                <c:pt idx="5662">
                  <c:v>2.1122014599999999E-2</c:v>
                </c:pt>
                <c:pt idx="5663">
                  <c:v>2.1122014800000002E-2</c:v>
                </c:pt>
                <c:pt idx="5664">
                  <c:v>2.1122015000000001E-2</c:v>
                </c:pt>
                <c:pt idx="5665">
                  <c:v>2.11220152E-2</c:v>
                </c:pt>
                <c:pt idx="5666">
                  <c:v>2.1122015399999999E-2</c:v>
                </c:pt>
                <c:pt idx="5667">
                  <c:v>2.1122015599999999E-2</c:v>
                </c:pt>
                <c:pt idx="5668">
                  <c:v>2.1122015800000001E-2</c:v>
                </c:pt>
                <c:pt idx="5669">
                  <c:v>2.1122016E-2</c:v>
                </c:pt>
                <c:pt idx="5670">
                  <c:v>2.11220162E-2</c:v>
                </c:pt>
                <c:pt idx="5671">
                  <c:v>2.1122016399999999E-2</c:v>
                </c:pt>
                <c:pt idx="5672">
                  <c:v>2.1122016600000001E-2</c:v>
                </c:pt>
                <c:pt idx="5673">
                  <c:v>2.1122016800000001E-2</c:v>
                </c:pt>
                <c:pt idx="5674">
                  <c:v>2.1122017E-2</c:v>
                </c:pt>
                <c:pt idx="5675">
                  <c:v>2.1122017199999999E-2</c:v>
                </c:pt>
                <c:pt idx="5676">
                  <c:v>2.1122017399999998E-2</c:v>
                </c:pt>
                <c:pt idx="5677">
                  <c:v>2.1122017600000001E-2</c:v>
                </c:pt>
                <c:pt idx="5678">
                  <c:v>2.11220178E-2</c:v>
                </c:pt>
                <c:pt idx="5679">
                  <c:v>2.1122017999999999E-2</c:v>
                </c:pt>
                <c:pt idx="5680">
                  <c:v>2.1122018199999999E-2</c:v>
                </c:pt>
                <c:pt idx="5681">
                  <c:v>2.1122018400000001E-2</c:v>
                </c:pt>
                <c:pt idx="5682">
                  <c:v>2.11220186E-2</c:v>
                </c:pt>
                <c:pt idx="5683">
                  <c:v>2.11220188E-2</c:v>
                </c:pt>
                <c:pt idx="5684">
                  <c:v>2.1122018999999999E-2</c:v>
                </c:pt>
                <c:pt idx="5685">
                  <c:v>2.1122019200000001E-2</c:v>
                </c:pt>
                <c:pt idx="5686">
                  <c:v>2.1122019400000001E-2</c:v>
                </c:pt>
                <c:pt idx="5687">
                  <c:v>2.11220196E-2</c:v>
                </c:pt>
                <c:pt idx="5688">
                  <c:v>2.1122019799999999E-2</c:v>
                </c:pt>
                <c:pt idx="5689">
                  <c:v>2.1122019999999998E-2</c:v>
                </c:pt>
                <c:pt idx="5690">
                  <c:v>2.1122020200000001E-2</c:v>
                </c:pt>
                <c:pt idx="5691">
                  <c:v>2.11220204E-2</c:v>
                </c:pt>
                <c:pt idx="5692">
                  <c:v>2.1122020599999999E-2</c:v>
                </c:pt>
                <c:pt idx="5693">
                  <c:v>2.1122020799999999E-2</c:v>
                </c:pt>
                <c:pt idx="5694">
                  <c:v>2.1122021000000001E-2</c:v>
                </c:pt>
                <c:pt idx="5695">
                  <c:v>2.11220212E-2</c:v>
                </c:pt>
                <c:pt idx="5696">
                  <c:v>2.11220214E-2</c:v>
                </c:pt>
                <c:pt idx="5697">
                  <c:v>2.1122021599999999E-2</c:v>
                </c:pt>
                <c:pt idx="5698">
                  <c:v>2.1122021800000002E-2</c:v>
                </c:pt>
                <c:pt idx="5699">
                  <c:v>2.1122022000000001E-2</c:v>
                </c:pt>
                <c:pt idx="5700">
                  <c:v>2.11220222E-2</c:v>
                </c:pt>
                <c:pt idx="5701">
                  <c:v>2.1122022399999999E-2</c:v>
                </c:pt>
                <c:pt idx="5702">
                  <c:v>2.1122022599999998E-2</c:v>
                </c:pt>
                <c:pt idx="5703">
                  <c:v>2.1122022800000001E-2</c:v>
                </c:pt>
                <c:pt idx="5704">
                  <c:v>2.1122023E-2</c:v>
                </c:pt>
                <c:pt idx="5705">
                  <c:v>2.1122023199999999E-2</c:v>
                </c:pt>
                <c:pt idx="5706">
                  <c:v>2.1122023399999999E-2</c:v>
                </c:pt>
                <c:pt idx="5707">
                  <c:v>2.1122023600000001E-2</c:v>
                </c:pt>
                <c:pt idx="5708">
                  <c:v>2.11220238E-2</c:v>
                </c:pt>
                <c:pt idx="5709">
                  <c:v>2.1122024E-2</c:v>
                </c:pt>
                <c:pt idx="5710">
                  <c:v>2.1122024199999999E-2</c:v>
                </c:pt>
                <c:pt idx="5711">
                  <c:v>2.1122024400000002E-2</c:v>
                </c:pt>
                <c:pt idx="5712">
                  <c:v>2.1122024600000001E-2</c:v>
                </c:pt>
                <c:pt idx="5713">
                  <c:v>2.11220248E-2</c:v>
                </c:pt>
                <c:pt idx="5714">
                  <c:v>2.1122024999999999E-2</c:v>
                </c:pt>
                <c:pt idx="5715">
                  <c:v>2.1122025199999998E-2</c:v>
                </c:pt>
                <c:pt idx="5716">
                  <c:v>2.1122025400000001E-2</c:v>
                </c:pt>
                <c:pt idx="5717">
                  <c:v>2.11220256E-2</c:v>
                </c:pt>
                <c:pt idx="5718">
                  <c:v>2.1122025799999999E-2</c:v>
                </c:pt>
                <c:pt idx="5719">
                  <c:v>2.1122025999999999E-2</c:v>
                </c:pt>
                <c:pt idx="5720">
                  <c:v>2.1122026200000001E-2</c:v>
                </c:pt>
                <c:pt idx="5721">
                  <c:v>2.11220264E-2</c:v>
                </c:pt>
                <c:pt idx="5722">
                  <c:v>2.11220266E-2</c:v>
                </c:pt>
                <c:pt idx="5723">
                  <c:v>2.1122026799999999E-2</c:v>
                </c:pt>
                <c:pt idx="5724">
                  <c:v>2.1122027000000002E-2</c:v>
                </c:pt>
                <c:pt idx="5725">
                  <c:v>2.1122027200000001E-2</c:v>
                </c:pt>
                <c:pt idx="5726">
                  <c:v>2.11220274E-2</c:v>
                </c:pt>
                <c:pt idx="5727">
                  <c:v>2.1122027599999999E-2</c:v>
                </c:pt>
                <c:pt idx="5728">
                  <c:v>2.1122027799999998E-2</c:v>
                </c:pt>
                <c:pt idx="5729">
                  <c:v>2.1122028000000001E-2</c:v>
                </c:pt>
                <c:pt idx="5730">
                  <c:v>2.11220282E-2</c:v>
                </c:pt>
                <c:pt idx="5731">
                  <c:v>2.1122028399999999E-2</c:v>
                </c:pt>
                <c:pt idx="5732">
                  <c:v>2.1122028599999999E-2</c:v>
                </c:pt>
                <c:pt idx="5733">
                  <c:v>2.1122028800000001E-2</c:v>
                </c:pt>
                <c:pt idx="5734">
                  <c:v>2.1122029E-2</c:v>
                </c:pt>
                <c:pt idx="5735">
                  <c:v>2.11220292E-2</c:v>
                </c:pt>
                <c:pt idx="5736">
                  <c:v>2.1122029399999999E-2</c:v>
                </c:pt>
                <c:pt idx="5737">
                  <c:v>2.1122029600000002E-2</c:v>
                </c:pt>
                <c:pt idx="5738">
                  <c:v>2.1122029800000001E-2</c:v>
                </c:pt>
                <c:pt idx="5739">
                  <c:v>2.112203E-2</c:v>
                </c:pt>
                <c:pt idx="5740">
                  <c:v>2.1122030199999999E-2</c:v>
                </c:pt>
                <c:pt idx="5741">
                  <c:v>2.1122030399999998E-2</c:v>
                </c:pt>
                <c:pt idx="5742">
                  <c:v>2.1122030600000001E-2</c:v>
                </c:pt>
                <c:pt idx="5743">
                  <c:v>2.11220308E-2</c:v>
                </c:pt>
                <c:pt idx="5744">
                  <c:v>2.1122030999999999E-2</c:v>
                </c:pt>
                <c:pt idx="5745">
                  <c:v>2.1122031199999999E-2</c:v>
                </c:pt>
                <c:pt idx="5746">
                  <c:v>2.1122031400000001E-2</c:v>
                </c:pt>
                <c:pt idx="5747">
                  <c:v>2.1122031600000001E-2</c:v>
                </c:pt>
                <c:pt idx="5748">
                  <c:v>2.11220318E-2</c:v>
                </c:pt>
                <c:pt idx="5749">
                  <c:v>2.1122031999999999E-2</c:v>
                </c:pt>
                <c:pt idx="5750">
                  <c:v>2.1122032200000002E-2</c:v>
                </c:pt>
                <c:pt idx="5751">
                  <c:v>2.1122032400000001E-2</c:v>
                </c:pt>
                <c:pt idx="5752">
                  <c:v>2.11220326E-2</c:v>
                </c:pt>
                <c:pt idx="5753">
                  <c:v>2.1122032799999999E-2</c:v>
                </c:pt>
                <c:pt idx="5754">
                  <c:v>2.1122032999999998E-2</c:v>
                </c:pt>
                <c:pt idx="5755">
                  <c:v>2.1122033200000001E-2</c:v>
                </c:pt>
                <c:pt idx="5756">
                  <c:v>2.11220334E-2</c:v>
                </c:pt>
                <c:pt idx="5757">
                  <c:v>2.1122033599999999E-2</c:v>
                </c:pt>
                <c:pt idx="5758">
                  <c:v>2.1122033799999999E-2</c:v>
                </c:pt>
                <c:pt idx="5759">
                  <c:v>2.1122034000000001E-2</c:v>
                </c:pt>
                <c:pt idx="5760">
                  <c:v>2.1122034200000001E-2</c:v>
                </c:pt>
                <c:pt idx="5761">
                  <c:v>2.11220344E-2</c:v>
                </c:pt>
                <c:pt idx="5762">
                  <c:v>2.1122034599999999E-2</c:v>
                </c:pt>
                <c:pt idx="5763">
                  <c:v>2.1122034800000002E-2</c:v>
                </c:pt>
                <c:pt idx="5764">
                  <c:v>2.1122035000000001E-2</c:v>
                </c:pt>
                <c:pt idx="5765">
                  <c:v>2.11220352E-2</c:v>
                </c:pt>
                <c:pt idx="5766">
                  <c:v>2.1122035399999999E-2</c:v>
                </c:pt>
                <c:pt idx="5767">
                  <c:v>2.1122035599999998E-2</c:v>
                </c:pt>
                <c:pt idx="5768">
                  <c:v>2.1122035800000001E-2</c:v>
                </c:pt>
                <c:pt idx="5769">
                  <c:v>2.1122036E-2</c:v>
                </c:pt>
                <c:pt idx="5770">
                  <c:v>2.1122036199999999E-2</c:v>
                </c:pt>
                <c:pt idx="5771">
                  <c:v>2.1122036399999999E-2</c:v>
                </c:pt>
                <c:pt idx="5772">
                  <c:v>2.1122036600000001E-2</c:v>
                </c:pt>
                <c:pt idx="5773">
                  <c:v>2.1122036800000001E-2</c:v>
                </c:pt>
                <c:pt idx="5774">
                  <c:v>2.1122037E-2</c:v>
                </c:pt>
                <c:pt idx="5775">
                  <c:v>2.1122037199999999E-2</c:v>
                </c:pt>
                <c:pt idx="5776">
                  <c:v>2.1122037400000002E-2</c:v>
                </c:pt>
                <c:pt idx="5777">
                  <c:v>2.1122037600000001E-2</c:v>
                </c:pt>
                <c:pt idx="5778">
                  <c:v>2.11220378E-2</c:v>
                </c:pt>
                <c:pt idx="5779">
                  <c:v>2.1122037999999999E-2</c:v>
                </c:pt>
                <c:pt idx="5780">
                  <c:v>2.1122038199999998E-2</c:v>
                </c:pt>
                <c:pt idx="5781">
                  <c:v>2.1122038400000001E-2</c:v>
                </c:pt>
                <c:pt idx="5782">
                  <c:v>2.11220386E-2</c:v>
                </c:pt>
                <c:pt idx="5783">
                  <c:v>2.11220388E-2</c:v>
                </c:pt>
                <c:pt idx="5784">
                  <c:v>2.1122038999999999E-2</c:v>
                </c:pt>
                <c:pt idx="5785">
                  <c:v>2.1122039200000001E-2</c:v>
                </c:pt>
                <c:pt idx="5786">
                  <c:v>2.1122039400000001E-2</c:v>
                </c:pt>
                <c:pt idx="5787">
                  <c:v>2.11220396E-2</c:v>
                </c:pt>
                <c:pt idx="5788">
                  <c:v>2.1122039799999999E-2</c:v>
                </c:pt>
                <c:pt idx="5789">
                  <c:v>2.1122040000000002E-2</c:v>
                </c:pt>
                <c:pt idx="5790">
                  <c:v>2.1122040200000001E-2</c:v>
                </c:pt>
                <c:pt idx="5791">
                  <c:v>2.11220404E-2</c:v>
                </c:pt>
                <c:pt idx="5792">
                  <c:v>2.1122040599999999E-2</c:v>
                </c:pt>
                <c:pt idx="5793">
                  <c:v>2.1122040799999998E-2</c:v>
                </c:pt>
                <c:pt idx="5794">
                  <c:v>2.1122041000000001E-2</c:v>
                </c:pt>
                <c:pt idx="5795">
                  <c:v>2.11220412E-2</c:v>
                </c:pt>
                <c:pt idx="5796">
                  <c:v>2.11220414E-2</c:v>
                </c:pt>
                <c:pt idx="5797">
                  <c:v>2.1122041599999999E-2</c:v>
                </c:pt>
                <c:pt idx="5798">
                  <c:v>2.1122041800000001E-2</c:v>
                </c:pt>
                <c:pt idx="5799">
                  <c:v>2.1122042000000001E-2</c:v>
                </c:pt>
                <c:pt idx="5800">
                  <c:v>2.11220422E-2</c:v>
                </c:pt>
                <c:pt idx="5801">
                  <c:v>2.1122042399999999E-2</c:v>
                </c:pt>
                <c:pt idx="5802">
                  <c:v>2.1122042600000002E-2</c:v>
                </c:pt>
                <c:pt idx="5803">
                  <c:v>2.1122042800000001E-2</c:v>
                </c:pt>
                <c:pt idx="5804">
                  <c:v>2.1122043E-2</c:v>
                </c:pt>
                <c:pt idx="5805">
                  <c:v>2.1122043199999999E-2</c:v>
                </c:pt>
                <c:pt idx="5806">
                  <c:v>2.1122043399999998E-2</c:v>
                </c:pt>
                <c:pt idx="5807">
                  <c:v>2.1122043600000001E-2</c:v>
                </c:pt>
                <c:pt idx="5808">
                  <c:v>2.11220438E-2</c:v>
                </c:pt>
                <c:pt idx="5809">
                  <c:v>2.1122044E-2</c:v>
                </c:pt>
                <c:pt idx="5810">
                  <c:v>2.1122044199999999E-2</c:v>
                </c:pt>
                <c:pt idx="5811">
                  <c:v>2.1122044400000001E-2</c:v>
                </c:pt>
                <c:pt idx="5812">
                  <c:v>2.1122044600000001E-2</c:v>
                </c:pt>
                <c:pt idx="5813">
                  <c:v>2.11220448E-2</c:v>
                </c:pt>
                <c:pt idx="5814">
                  <c:v>2.1122044999999999E-2</c:v>
                </c:pt>
                <c:pt idx="5815">
                  <c:v>2.1122045200000002E-2</c:v>
                </c:pt>
                <c:pt idx="5816">
                  <c:v>2.1122045400000001E-2</c:v>
                </c:pt>
                <c:pt idx="5817">
                  <c:v>2.11220456E-2</c:v>
                </c:pt>
                <c:pt idx="5818">
                  <c:v>2.1122045799999999E-2</c:v>
                </c:pt>
                <c:pt idx="5819">
                  <c:v>2.1122045999999998E-2</c:v>
                </c:pt>
                <c:pt idx="5820">
                  <c:v>2.1122046200000001E-2</c:v>
                </c:pt>
                <c:pt idx="5821">
                  <c:v>2.11220464E-2</c:v>
                </c:pt>
                <c:pt idx="5822">
                  <c:v>2.11220466E-2</c:v>
                </c:pt>
                <c:pt idx="5823">
                  <c:v>2.1122046799999999E-2</c:v>
                </c:pt>
                <c:pt idx="5824">
                  <c:v>2.1122047000000001E-2</c:v>
                </c:pt>
                <c:pt idx="5825">
                  <c:v>2.1122047200000001E-2</c:v>
                </c:pt>
                <c:pt idx="5826">
                  <c:v>2.11220474E-2</c:v>
                </c:pt>
                <c:pt idx="5827">
                  <c:v>2.1122047599999999E-2</c:v>
                </c:pt>
                <c:pt idx="5828">
                  <c:v>2.1122047800000002E-2</c:v>
                </c:pt>
                <c:pt idx="5829">
                  <c:v>2.1122048000000001E-2</c:v>
                </c:pt>
                <c:pt idx="5830">
                  <c:v>2.11220482E-2</c:v>
                </c:pt>
                <c:pt idx="5831">
                  <c:v>2.1122048399999999E-2</c:v>
                </c:pt>
                <c:pt idx="5832">
                  <c:v>2.1122048599999999E-2</c:v>
                </c:pt>
                <c:pt idx="5833">
                  <c:v>2.1122048800000001E-2</c:v>
                </c:pt>
                <c:pt idx="5834">
                  <c:v>2.1122049E-2</c:v>
                </c:pt>
                <c:pt idx="5835">
                  <c:v>2.11220492E-2</c:v>
                </c:pt>
                <c:pt idx="5836">
                  <c:v>2.1122049399999999E-2</c:v>
                </c:pt>
                <c:pt idx="5837">
                  <c:v>2.1122049600000001E-2</c:v>
                </c:pt>
                <c:pt idx="5838">
                  <c:v>2.1122049800000001E-2</c:v>
                </c:pt>
                <c:pt idx="5839">
                  <c:v>2.112205E-2</c:v>
                </c:pt>
                <c:pt idx="5840">
                  <c:v>2.1122050199999999E-2</c:v>
                </c:pt>
                <c:pt idx="5841">
                  <c:v>2.1122050400000002E-2</c:v>
                </c:pt>
                <c:pt idx="5842">
                  <c:v>2.1122050600000001E-2</c:v>
                </c:pt>
                <c:pt idx="5843">
                  <c:v>2.11220508E-2</c:v>
                </c:pt>
                <c:pt idx="5844">
                  <c:v>2.1122050999999999E-2</c:v>
                </c:pt>
                <c:pt idx="5845">
                  <c:v>2.1122051199999999E-2</c:v>
                </c:pt>
                <c:pt idx="5846">
                  <c:v>2.1122051400000001E-2</c:v>
                </c:pt>
                <c:pt idx="5847">
                  <c:v>2.11220516E-2</c:v>
                </c:pt>
                <c:pt idx="5848">
                  <c:v>2.11220518E-2</c:v>
                </c:pt>
                <c:pt idx="5849">
                  <c:v>2.1122051999999999E-2</c:v>
                </c:pt>
                <c:pt idx="5850">
                  <c:v>2.1122052200000001E-2</c:v>
                </c:pt>
                <c:pt idx="5851">
                  <c:v>2.1122052400000001E-2</c:v>
                </c:pt>
                <c:pt idx="5852">
                  <c:v>2.11220526E-2</c:v>
                </c:pt>
                <c:pt idx="5853">
                  <c:v>2.1122052799999999E-2</c:v>
                </c:pt>
                <c:pt idx="5854">
                  <c:v>2.1122052999999998E-2</c:v>
                </c:pt>
                <c:pt idx="5855">
                  <c:v>2.1122053200000001E-2</c:v>
                </c:pt>
                <c:pt idx="5856">
                  <c:v>2.11220534E-2</c:v>
                </c:pt>
                <c:pt idx="5857">
                  <c:v>2.1122053599999999E-2</c:v>
                </c:pt>
                <c:pt idx="5858">
                  <c:v>2.1122053799999999E-2</c:v>
                </c:pt>
                <c:pt idx="5859">
                  <c:v>2.1122054000000001E-2</c:v>
                </c:pt>
                <c:pt idx="5860">
                  <c:v>2.11220542E-2</c:v>
                </c:pt>
                <c:pt idx="5861">
                  <c:v>2.11220544E-2</c:v>
                </c:pt>
                <c:pt idx="5862">
                  <c:v>2.1122054599999999E-2</c:v>
                </c:pt>
                <c:pt idx="5863">
                  <c:v>2.1122054800000001E-2</c:v>
                </c:pt>
                <c:pt idx="5864">
                  <c:v>2.1122055000000001E-2</c:v>
                </c:pt>
                <c:pt idx="5865">
                  <c:v>2.11220552E-2</c:v>
                </c:pt>
                <c:pt idx="5866">
                  <c:v>2.1122055399999999E-2</c:v>
                </c:pt>
                <c:pt idx="5867">
                  <c:v>2.1122055599999998E-2</c:v>
                </c:pt>
                <c:pt idx="5868">
                  <c:v>2.1122055800000001E-2</c:v>
                </c:pt>
                <c:pt idx="5869">
                  <c:v>2.1122056E-2</c:v>
                </c:pt>
                <c:pt idx="5870">
                  <c:v>2.1122056199999999E-2</c:v>
                </c:pt>
                <c:pt idx="5871">
                  <c:v>2.1122056399999999E-2</c:v>
                </c:pt>
                <c:pt idx="5872">
                  <c:v>2.1122056600000001E-2</c:v>
                </c:pt>
                <c:pt idx="5873">
                  <c:v>2.11220568E-2</c:v>
                </c:pt>
                <c:pt idx="5874">
                  <c:v>2.1122057E-2</c:v>
                </c:pt>
                <c:pt idx="5875">
                  <c:v>2.1122057199999999E-2</c:v>
                </c:pt>
                <c:pt idx="5876">
                  <c:v>2.1122057400000002E-2</c:v>
                </c:pt>
                <c:pt idx="5877">
                  <c:v>2.1122057600000001E-2</c:v>
                </c:pt>
                <c:pt idx="5878">
                  <c:v>2.11220578E-2</c:v>
                </c:pt>
                <c:pt idx="5879">
                  <c:v>2.1122057999999999E-2</c:v>
                </c:pt>
                <c:pt idx="5880">
                  <c:v>2.1122058199999998E-2</c:v>
                </c:pt>
                <c:pt idx="5881">
                  <c:v>2.1122058400000001E-2</c:v>
                </c:pt>
                <c:pt idx="5882">
                  <c:v>2.11220586E-2</c:v>
                </c:pt>
                <c:pt idx="5883">
                  <c:v>2.1122058799999999E-2</c:v>
                </c:pt>
                <c:pt idx="5884">
                  <c:v>2.1122058999999999E-2</c:v>
                </c:pt>
                <c:pt idx="5885">
                  <c:v>2.1122059200000001E-2</c:v>
                </c:pt>
                <c:pt idx="5886">
                  <c:v>2.11220594E-2</c:v>
                </c:pt>
                <c:pt idx="5887">
                  <c:v>2.11220596E-2</c:v>
                </c:pt>
                <c:pt idx="5888">
                  <c:v>2.1122059799999999E-2</c:v>
                </c:pt>
                <c:pt idx="5889">
                  <c:v>2.1122060000000002E-2</c:v>
                </c:pt>
                <c:pt idx="5890">
                  <c:v>2.1122060200000001E-2</c:v>
                </c:pt>
                <c:pt idx="5891">
                  <c:v>2.11220604E-2</c:v>
                </c:pt>
                <c:pt idx="5892">
                  <c:v>2.1122060599999999E-2</c:v>
                </c:pt>
                <c:pt idx="5893">
                  <c:v>2.1122060799999998E-2</c:v>
                </c:pt>
                <c:pt idx="5894">
                  <c:v>2.1122061000000001E-2</c:v>
                </c:pt>
                <c:pt idx="5895">
                  <c:v>2.11220612E-2</c:v>
                </c:pt>
                <c:pt idx="5896">
                  <c:v>2.1122061399999999E-2</c:v>
                </c:pt>
                <c:pt idx="5897">
                  <c:v>2.1122061599999999E-2</c:v>
                </c:pt>
                <c:pt idx="5898">
                  <c:v>2.1122061800000001E-2</c:v>
                </c:pt>
                <c:pt idx="5899">
                  <c:v>2.1122062E-2</c:v>
                </c:pt>
                <c:pt idx="5900">
                  <c:v>2.11220622E-2</c:v>
                </c:pt>
                <c:pt idx="5901">
                  <c:v>2.1122062399999999E-2</c:v>
                </c:pt>
                <c:pt idx="5902">
                  <c:v>2.1122062600000002E-2</c:v>
                </c:pt>
                <c:pt idx="5903">
                  <c:v>2.1122062800000001E-2</c:v>
                </c:pt>
                <c:pt idx="5904">
                  <c:v>2.1122063E-2</c:v>
                </c:pt>
                <c:pt idx="5905">
                  <c:v>2.1122063199999999E-2</c:v>
                </c:pt>
                <c:pt idx="5906">
                  <c:v>2.1122063399999998E-2</c:v>
                </c:pt>
                <c:pt idx="5907">
                  <c:v>2.1122063600000001E-2</c:v>
                </c:pt>
                <c:pt idx="5908">
                  <c:v>2.11220638E-2</c:v>
                </c:pt>
                <c:pt idx="5909">
                  <c:v>2.1122063999999999E-2</c:v>
                </c:pt>
                <c:pt idx="5910">
                  <c:v>2.1122064199999999E-2</c:v>
                </c:pt>
                <c:pt idx="5911">
                  <c:v>2.1122064400000001E-2</c:v>
                </c:pt>
                <c:pt idx="5912">
                  <c:v>2.11220646E-2</c:v>
                </c:pt>
                <c:pt idx="5913">
                  <c:v>2.11220648E-2</c:v>
                </c:pt>
                <c:pt idx="5914">
                  <c:v>2.1122064999999999E-2</c:v>
                </c:pt>
                <c:pt idx="5915">
                  <c:v>2.1122065200000002E-2</c:v>
                </c:pt>
                <c:pt idx="5916">
                  <c:v>2.1122065400000001E-2</c:v>
                </c:pt>
                <c:pt idx="5917">
                  <c:v>2.11220656E-2</c:v>
                </c:pt>
                <c:pt idx="5918">
                  <c:v>2.1122065799999999E-2</c:v>
                </c:pt>
                <c:pt idx="5919">
                  <c:v>2.1122065999999998E-2</c:v>
                </c:pt>
                <c:pt idx="5920">
                  <c:v>2.1122066200000001E-2</c:v>
                </c:pt>
                <c:pt idx="5921">
                  <c:v>2.11220664E-2</c:v>
                </c:pt>
                <c:pt idx="5922">
                  <c:v>2.1122066599999999E-2</c:v>
                </c:pt>
                <c:pt idx="5923">
                  <c:v>2.1122066799999999E-2</c:v>
                </c:pt>
                <c:pt idx="5924">
                  <c:v>2.1122067000000001E-2</c:v>
                </c:pt>
                <c:pt idx="5925">
                  <c:v>2.1122067200000001E-2</c:v>
                </c:pt>
                <c:pt idx="5926">
                  <c:v>2.11220674E-2</c:v>
                </c:pt>
                <c:pt idx="5927">
                  <c:v>2.1122067599999999E-2</c:v>
                </c:pt>
                <c:pt idx="5928">
                  <c:v>2.1122067800000002E-2</c:v>
                </c:pt>
                <c:pt idx="5929">
                  <c:v>2.1122068000000001E-2</c:v>
                </c:pt>
                <c:pt idx="5930">
                  <c:v>2.11220682E-2</c:v>
                </c:pt>
                <c:pt idx="5931">
                  <c:v>2.1122068399999999E-2</c:v>
                </c:pt>
                <c:pt idx="5932">
                  <c:v>2.1122068599999998E-2</c:v>
                </c:pt>
                <c:pt idx="5933">
                  <c:v>2.1122068800000001E-2</c:v>
                </c:pt>
                <c:pt idx="5934">
                  <c:v>2.1122069E-2</c:v>
                </c:pt>
                <c:pt idx="5935">
                  <c:v>2.1122069199999999E-2</c:v>
                </c:pt>
                <c:pt idx="5936">
                  <c:v>2.1122069399999999E-2</c:v>
                </c:pt>
                <c:pt idx="5937">
                  <c:v>2.1122069600000001E-2</c:v>
                </c:pt>
                <c:pt idx="5938">
                  <c:v>2.1122069800000001E-2</c:v>
                </c:pt>
                <c:pt idx="5939">
                  <c:v>2.112207E-2</c:v>
                </c:pt>
                <c:pt idx="5940">
                  <c:v>2.1122070199999999E-2</c:v>
                </c:pt>
                <c:pt idx="5941">
                  <c:v>2.1122070400000002E-2</c:v>
                </c:pt>
                <c:pt idx="5942">
                  <c:v>2.1122070600000001E-2</c:v>
                </c:pt>
                <c:pt idx="5943">
                  <c:v>2.11220708E-2</c:v>
                </c:pt>
                <c:pt idx="5944">
                  <c:v>2.1122070999999999E-2</c:v>
                </c:pt>
                <c:pt idx="5945">
                  <c:v>2.1122071199999998E-2</c:v>
                </c:pt>
                <c:pt idx="5946">
                  <c:v>2.1122071400000001E-2</c:v>
                </c:pt>
                <c:pt idx="5947">
                  <c:v>2.11220716E-2</c:v>
                </c:pt>
                <c:pt idx="5948">
                  <c:v>2.1122071799999999E-2</c:v>
                </c:pt>
                <c:pt idx="5949">
                  <c:v>2.1122071999999999E-2</c:v>
                </c:pt>
                <c:pt idx="5950">
                  <c:v>2.1122072200000001E-2</c:v>
                </c:pt>
                <c:pt idx="5951">
                  <c:v>2.1122072400000001E-2</c:v>
                </c:pt>
                <c:pt idx="5952">
                  <c:v>2.11220726E-2</c:v>
                </c:pt>
                <c:pt idx="5953">
                  <c:v>2.1122072799999999E-2</c:v>
                </c:pt>
                <c:pt idx="5954">
                  <c:v>2.1122073000000002E-2</c:v>
                </c:pt>
                <c:pt idx="5955">
                  <c:v>2.1122073200000001E-2</c:v>
                </c:pt>
                <c:pt idx="5956">
                  <c:v>2.11220734E-2</c:v>
                </c:pt>
                <c:pt idx="5957">
                  <c:v>2.1122073599999999E-2</c:v>
                </c:pt>
                <c:pt idx="5958">
                  <c:v>2.1122073799999998E-2</c:v>
                </c:pt>
                <c:pt idx="5959">
                  <c:v>2.1122074000000001E-2</c:v>
                </c:pt>
                <c:pt idx="5960">
                  <c:v>2.11220742E-2</c:v>
                </c:pt>
                <c:pt idx="5961">
                  <c:v>2.1122074399999999E-2</c:v>
                </c:pt>
                <c:pt idx="5962">
                  <c:v>2.1122074599999999E-2</c:v>
                </c:pt>
                <c:pt idx="5963">
                  <c:v>2.1122074800000001E-2</c:v>
                </c:pt>
                <c:pt idx="5964">
                  <c:v>2.1122075000000001E-2</c:v>
                </c:pt>
                <c:pt idx="5965">
                  <c:v>2.11220752E-2</c:v>
                </c:pt>
                <c:pt idx="5966">
                  <c:v>2.1122075399999999E-2</c:v>
                </c:pt>
                <c:pt idx="5967">
                  <c:v>2.1122075600000002E-2</c:v>
                </c:pt>
                <c:pt idx="5968">
                  <c:v>2.1122075800000001E-2</c:v>
                </c:pt>
                <c:pt idx="5969">
                  <c:v>2.1122076E-2</c:v>
                </c:pt>
                <c:pt idx="5970">
                  <c:v>2.1122076199999999E-2</c:v>
                </c:pt>
                <c:pt idx="5971">
                  <c:v>2.1122076399999998E-2</c:v>
                </c:pt>
                <c:pt idx="5972">
                  <c:v>2.1122076600000001E-2</c:v>
                </c:pt>
                <c:pt idx="5973">
                  <c:v>2.11220768E-2</c:v>
                </c:pt>
                <c:pt idx="5974">
                  <c:v>2.1122077E-2</c:v>
                </c:pt>
                <c:pt idx="5975">
                  <c:v>2.1122077199999999E-2</c:v>
                </c:pt>
                <c:pt idx="5976">
                  <c:v>2.1122077400000001E-2</c:v>
                </c:pt>
                <c:pt idx="5977">
                  <c:v>2.1122077600000001E-2</c:v>
                </c:pt>
                <c:pt idx="5978">
                  <c:v>2.11220778E-2</c:v>
                </c:pt>
                <c:pt idx="5979">
                  <c:v>2.1122077999999999E-2</c:v>
                </c:pt>
                <c:pt idx="5980">
                  <c:v>2.1122078200000002E-2</c:v>
                </c:pt>
                <c:pt idx="5981">
                  <c:v>2.1122078400000001E-2</c:v>
                </c:pt>
                <c:pt idx="5982">
                  <c:v>2.11220786E-2</c:v>
                </c:pt>
                <c:pt idx="5983">
                  <c:v>2.1122078799999999E-2</c:v>
                </c:pt>
                <c:pt idx="5984">
                  <c:v>2.1122078999999998E-2</c:v>
                </c:pt>
                <c:pt idx="5985">
                  <c:v>2.1122079200000001E-2</c:v>
                </c:pt>
                <c:pt idx="5986">
                  <c:v>2.11220794E-2</c:v>
                </c:pt>
                <c:pt idx="5987">
                  <c:v>2.11220796E-2</c:v>
                </c:pt>
                <c:pt idx="5988">
                  <c:v>2.1122079799999999E-2</c:v>
                </c:pt>
                <c:pt idx="5989">
                  <c:v>2.1122080000000001E-2</c:v>
                </c:pt>
                <c:pt idx="5990">
                  <c:v>2.1122080200000001E-2</c:v>
                </c:pt>
                <c:pt idx="5991">
                  <c:v>2.11220804E-2</c:v>
                </c:pt>
                <c:pt idx="5992">
                  <c:v>2.1122080599999999E-2</c:v>
                </c:pt>
                <c:pt idx="5993">
                  <c:v>2.1122080800000002E-2</c:v>
                </c:pt>
                <c:pt idx="5994">
                  <c:v>2.1122081000000001E-2</c:v>
                </c:pt>
                <c:pt idx="5995">
                  <c:v>2.11220812E-2</c:v>
                </c:pt>
                <c:pt idx="5996">
                  <c:v>2.1122081399999999E-2</c:v>
                </c:pt>
                <c:pt idx="5997">
                  <c:v>2.1122081599999998E-2</c:v>
                </c:pt>
                <c:pt idx="5998">
                  <c:v>2.1122081800000001E-2</c:v>
                </c:pt>
                <c:pt idx="5999">
                  <c:v>2.1122082E-2</c:v>
                </c:pt>
                <c:pt idx="6000">
                  <c:v>2.11220822E-2</c:v>
                </c:pt>
                <c:pt idx="6001">
                  <c:v>2.1122082399999999E-2</c:v>
                </c:pt>
                <c:pt idx="6002">
                  <c:v>2.1122082600000001E-2</c:v>
                </c:pt>
                <c:pt idx="6003">
                  <c:v>2.1122082800000001E-2</c:v>
                </c:pt>
                <c:pt idx="6004">
                  <c:v>2.1122083E-2</c:v>
                </c:pt>
                <c:pt idx="6005">
                  <c:v>2.1122083199999999E-2</c:v>
                </c:pt>
                <c:pt idx="6006">
                  <c:v>2.1122083400000002E-2</c:v>
                </c:pt>
                <c:pt idx="6007">
                  <c:v>2.1122083600000001E-2</c:v>
                </c:pt>
                <c:pt idx="6008">
                  <c:v>2.11220838E-2</c:v>
                </c:pt>
                <c:pt idx="6009">
                  <c:v>2.1122083999999999E-2</c:v>
                </c:pt>
                <c:pt idx="6010">
                  <c:v>2.1122084199999999E-2</c:v>
                </c:pt>
                <c:pt idx="6011">
                  <c:v>2.1122084400000001E-2</c:v>
                </c:pt>
                <c:pt idx="6012">
                  <c:v>2.11220846E-2</c:v>
                </c:pt>
                <c:pt idx="6013">
                  <c:v>2.11220848E-2</c:v>
                </c:pt>
                <c:pt idx="6014">
                  <c:v>2.1122084999999999E-2</c:v>
                </c:pt>
                <c:pt idx="6015">
                  <c:v>2.1122085200000001E-2</c:v>
                </c:pt>
                <c:pt idx="6016">
                  <c:v>2.1122085400000001E-2</c:v>
                </c:pt>
                <c:pt idx="6017">
                  <c:v>2.11220856E-2</c:v>
                </c:pt>
                <c:pt idx="6018">
                  <c:v>2.1122085799999999E-2</c:v>
                </c:pt>
                <c:pt idx="6019">
                  <c:v>2.1122086000000002E-2</c:v>
                </c:pt>
                <c:pt idx="6020">
                  <c:v>2.1122086200000001E-2</c:v>
                </c:pt>
                <c:pt idx="6021">
                  <c:v>2.11220864E-2</c:v>
                </c:pt>
                <c:pt idx="6022">
                  <c:v>2.1122086599999999E-2</c:v>
                </c:pt>
                <c:pt idx="6023">
                  <c:v>2.1122086799999999E-2</c:v>
                </c:pt>
                <c:pt idx="6024">
                  <c:v>2.1122087000000001E-2</c:v>
                </c:pt>
                <c:pt idx="6025">
                  <c:v>2.11220872E-2</c:v>
                </c:pt>
                <c:pt idx="6026">
                  <c:v>2.11220874E-2</c:v>
                </c:pt>
                <c:pt idx="6027">
                  <c:v>2.1122087599999999E-2</c:v>
                </c:pt>
                <c:pt idx="6028">
                  <c:v>2.1122087800000001E-2</c:v>
                </c:pt>
                <c:pt idx="6029">
                  <c:v>2.1122088000000001E-2</c:v>
                </c:pt>
                <c:pt idx="6030">
                  <c:v>2.11220882E-2</c:v>
                </c:pt>
                <c:pt idx="6031">
                  <c:v>2.1122088399999999E-2</c:v>
                </c:pt>
                <c:pt idx="6032">
                  <c:v>2.1122088599999998E-2</c:v>
                </c:pt>
                <c:pt idx="6033">
                  <c:v>2.1122088800000001E-2</c:v>
                </c:pt>
                <c:pt idx="6034">
                  <c:v>2.1122089E-2</c:v>
                </c:pt>
                <c:pt idx="6035">
                  <c:v>2.1122089199999999E-2</c:v>
                </c:pt>
                <c:pt idx="6036">
                  <c:v>2.1122089399999999E-2</c:v>
                </c:pt>
                <c:pt idx="6037">
                  <c:v>2.1122089600000001E-2</c:v>
                </c:pt>
                <c:pt idx="6038">
                  <c:v>2.11220898E-2</c:v>
                </c:pt>
                <c:pt idx="6039">
                  <c:v>2.112209E-2</c:v>
                </c:pt>
                <c:pt idx="6040">
                  <c:v>2.1122090199999999E-2</c:v>
                </c:pt>
                <c:pt idx="6041">
                  <c:v>2.1122090400000001E-2</c:v>
                </c:pt>
                <c:pt idx="6042">
                  <c:v>2.1122090600000001E-2</c:v>
                </c:pt>
                <c:pt idx="6043">
                  <c:v>2.11220908E-2</c:v>
                </c:pt>
                <c:pt idx="6044">
                  <c:v>2.1122090999999999E-2</c:v>
                </c:pt>
                <c:pt idx="6045">
                  <c:v>2.1122091199999998E-2</c:v>
                </c:pt>
                <c:pt idx="6046">
                  <c:v>2.1122091400000001E-2</c:v>
                </c:pt>
                <c:pt idx="6047">
                  <c:v>2.11220916E-2</c:v>
                </c:pt>
                <c:pt idx="6048">
                  <c:v>2.1122091799999999E-2</c:v>
                </c:pt>
                <c:pt idx="6049">
                  <c:v>2.1122091999999999E-2</c:v>
                </c:pt>
                <c:pt idx="6050">
                  <c:v>2.1122092200000001E-2</c:v>
                </c:pt>
                <c:pt idx="6051">
                  <c:v>2.11220924E-2</c:v>
                </c:pt>
                <c:pt idx="6052">
                  <c:v>2.11220926E-2</c:v>
                </c:pt>
                <c:pt idx="6053">
                  <c:v>2.1122092799999999E-2</c:v>
                </c:pt>
                <c:pt idx="6054">
                  <c:v>2.1122093000000002E-2</c:v>
                </c:pt>
                <c:pt idx="6055">
                  <c:v>2.1122093200000001E-2</c:v>
                </c:pt>
                <c:pt idx="6056">
                  <c:v>2.11220934E-2</c:v>
                </c:pt>
                <c:pt idx="6057">
                  <c:v>2.1122093599999999E-2</c:v>
                </c:pt>
                <c:pt idx="6058">
                  <c:v>2.1122093799999998E-2</c:v>
                </c:pt>
                <c:pt idx="6059">
                  <c:v>2.1122094000000001E-2</c:v>
                </c:pt>
                <c:pt idx="6060">
                  <c:v>2.11220942E-2</c:v>
                </c:pt>
                <c:pt idx="6061">
                  <c:v>2.1122094399999999E-2</c:v>
                </c:pt>
                <c:pt idx="6062">
                  <c:v>2.1122094599999999E-2</c:v>
                </c:pt>
                <c:pt idx="6063">
                  <c:v>2.1122094800000001E-2</c:v>
                </c:pt>
                <c:pt idx="6064">
                  <c:v>2.1122095E-2</c:v>
                </c:pt>
                <c:pt idx="6065">
                  <c:v>2.11220952E-2</c:v>
                </c:pt>
                <c:pt idx="6066">
                  <c:v>2.1122095399999999E-2</c:v>
                </c:pt>
                <c:pt idx="6067">
                  <c:v>2.1122095600000002E-2</c:v>
                </c:pt>
                <c:pt idx="6068">
                  <c:v>2.1122095800000001E-2</c:v>
                </c:pt>
                <c:pt idx="6069">
                  <c:v>2.1122096E-2</c:v>
                </c:pt>
                <c:pt idx="6070">
                  <c:v>2.1122096199999999E-2</c:v>
                </c:pt>
                <c:pt idx="6071">
                  <c:v>2.1122096399999998E-2</c:v>
                </c:pt>
                <c:pt idx="6072">
                  <c:v>2.1122096600000001E-2</c:v>
                </c:pt>
                <c:pt idx="6073">
                  <c:v>2.11220968E-2</c:v>
                </c:pt>
                <c:pt idx="6074">
                  <c:v>2.1122096999999999E-2</c:v>
                </c:pt>
                <c:pt idx="6075">
                  <c:v>2.1122097199999999E-2</c:v>
                </c:pt>
                <c:pt idx="6076">
                  <c:v>2.1122097400000001E-2</c:v>
                </c:pt>
                <c:pt idx="6077">
                  <c:v>2.11220976E-2</c:v>
                </c:pt>
                <c:pt idx="6078">
                  <c:v>2.11220978E-2</c:v>
                </c:pt>
                <c:pt idx="6079">
                  <c:v>2.1122097999999999E-2</c:v>
                </c:pt>
                <c:pt idx="6080">
                  <c:v>2.1122098200000002E-2</c:v>
                </c:pt>
                <c:pt idx="6081">
                  <c:v>2.1122098400000001E-2</c:v>
                </c:pt>
                <c:pt idx="6082">
                  <c:v>2.11220986E-2</c:v>
                </c:pt>
                <c:pt idx="6083">
                  <c:v>2.1122098799999999E-2</c:v>
                </c:pt>
                <c:pt idx="6084">
                  <c:v>2.1122098999999998E-2</c:v>
                </c:pt>
                <c:pt idx="6085">
                  <c:v>2.1122099200000001E-2</c:v>
                </c:pt>
                <c:pt idx="6086">
                  <c:v>2.11220994E-2</c:v>
                </c:pt>
                <c:pt idx="6087">
                  <c:v>2.1122099599999999E-2</c:v>
                </c:pt>
                <c:pt idx="6088">
                  <c:v>2.1122099799999999E-2</c:v>
                </c:pt>
                <c:pt idx="6089">
                  <c:v>2.1122100000000001E-2</c:v>
                </c:pt>
                <c:pt idx="6090">
                  <c:v>2.11221002E-2</c:v>
                </c:pt>
                <c:pt idx="6091">
                  <c:v>2.11221004E-2</c:v>
                </c:pt>
                <c:pt idx="6092">
                  <c:v>2.1122100599999999E-2</c:v>
                </c:pt>
                <c:pt idx="6093">
                  <c:v>2.1122100800000002E-2</c:v>
                </c:pt>
                <c:pt idx="6094">
                  <c:v>2.1122101000000001E-2</c:v>
                </c:pt>
                <c:pt idx="6095">
                  <c:v>2.11221012E-2</c:v>
                </c:pt>
                <c:pt idx="6096">
                  <c:v>2.1122101399999999E-2</c:v>
                </c:pt>
                <c:pt idx="6097">
                  <c:v>2.1122101599999998E-2</c:v>
                </c:pt>
                <c:pt idx="6098">
                  <c:v>2.1122101800000001E-2</c:v>
                </c:pt>
                <c:pt idx="6099">
                  <c:v>2.1122102E-2</c:v>
                </c:pt>
                <c:pt idx="6100">
                  <c:v>2.1122102199999999E-2</c:v>
                </c:pt>
                <c:pt idx="6101">
                  <c:v>2.1122102399999999E-2</c:v>
                </c:pt>
                <c:pt idx="6102">
                  <c:v>2.1122102600000001E-2</c:v>
                </c:pt>
                <c:pt idx="6103">
                  <c:v>2.1122102800000001E-2</c:v>
                </c:pt>
                <c:pt idx="6104">
                  <c:v>2.1122103E-2</c:v>
                </c:pt>
                <c:pt idx="6105">
                  <c:v>2.1122103199999999E-2</c:v>
                </c:pt>
                <c:pt idx="6106">
                  <c:v>2.1122103400000002E-2</c:v>
                </c:pt>
                <c:pt idx="6107">
                  <c:v>2.1122103600000001E-2</c:v>
                </c:pt>
                <c:pt idx="6108">
                  <c:v>2.11221038E-2</c:v>
                </c:pt>
                <c:pt idx="6109">
                  <c:v>2.1122103999999999E-2</c:v>
                </c:pt>
                <c:pt idx="6110">
                  <c:v>2.1122104199999998E-2</c:v>
                </c:pt>
                <c:pt idx="6111">
                  <c:v>2.1122104400000001E-2</c:v>
                </c:pt>
                <c:pt idx="6112">
                  <c:v>2.11221046E-2</c:v>
                </c:pt>
                <c:pt idx="6113">
                  <c:v>2.1122104799999999E-2</c:v>
                </c:pt>
                <c:pt idx="6114">
                  <c:v>2.1122104999999999E-2</c:v>
                </c:pt>
                <c:pt idx="6115">
                  <c:v>2.1122105200000001E-2</c:v>
                </c:pt>
                <c:pt idx="6116">
                  <c:v>2.1122105400000001E-2</c:v>
                </c:pt>
                <c:pt idx="6117">
                  <c:v>2.11221056E-2</c:v>
                </c:pt>
                <c:pt idx="6118">
                  <c:v>2.1122105799999999E-2</c:v>
                </c:pt>
                <c:pt idx="6119">
                  <c:v>2.1122106000000002E-2</c:v>
                </c:pt>
                <c:pt idx="6120">
                  <c:v>2.1122106200000001E-2</c:v>
                </c:pt>
                <c:pt idx="6121">
                  <c:v>2.11221064E-2</c:v>
                </c:pt>
                <c:pt idx="6122">
                  <c:v>2.1122106599999999E-2</c:v>
                </c:pt>
                <c:pt idx="6123">
                  <c:v>2.1122106799999998E-2</c:v>
                </c:pt>
                <c:pt idx="6124">
                  <c:v>2.1122107000000001E-2</c:v>
                </c:pt>
                <c:pt idx="6125">
                  <c:v>2.11221072E-2</c:v>
                </c:pt>
                <c:pt idx="6126">
                  <c:v>2.1122107399999999E-2</c:v>
                </c:pt>
                <c:pt idx="6127">
                  <c:v>2.1122107599999999E-2</c:v>
                </c:pt>
                <c:pt idx="6128">
                  <c:v>2.1122107800000001E-2</c:v>
                </c:pt>
                <c:pt idx="6129">
                  <c:v>2.1122108000000001E-2</c:v>
                </c:pt>
                <c:pt idx="6130">
                  <c:v>2.11221082E-2</c:v>
                </c:pt>
                <c:pt idx="6131">
                  <c:v>2.1122108399999999E-2</c:v>
                </c:pt>
                <c:pt idx="6132">
                  <c:v>2.1122108600000002E-2</c:v>
                </c:pt>
                <c:pt idx="6133">
                  <c:v>2.1122108800000001E-2</c:v>
                </c:pt>
                <c:pt idx="6134">
                  <c:v>2.1122109E-2</c:v>
                </c:pt>
                <c:pt idx="6135">
                  <c:v>2.1122109199999999E-2</c:v>
                </c:pt>
                <c:pt idx="6136">
                  <c:v>2.1122109399999998E-2</c:v>
                </c:pt>
                <c:pt idx="6137">
                  <c:v>2.1122109600000001E-2</c:v>
                </c:pt>
                <c:pt idx="6138">
                  <c:v>2.11221098E-2</c:v>
                </c:pt>
                <c:pt idx="6139">
                  <c:v>2.1122109999999999E-2</c:v>
                </c:pt>
                <c:pt idx="6140">
                  <c:v>2.1122110199999999E-2</c:v>
                </c:pt>
                <c:pt idx="6141">
                  <c:v>2.1122110400000001E-2</c:v>
                </c:pt>
                <c:pt idx="6142">
                  <c:v>2.1122110600000001E-2</c:v>
                </c:pt>
                <c:pt idx="6143">
                  <c:v>2.11221108E-2</c:v>
                </c:pt>
                <c:pt idx="6144">
                  <c:v>2.1122110999999999E-2</c:v>
                </c:pt>
                <c:pt idx="6145">
                  <c:v>2.1122111200000002E-2</c:v>
                </c:pt>
                <c:pt idx="6146">
                  <c:v>2.1122111400000001E-2</c:v>
                </c:pt>
                <c:pt idx="6147">
                  <c:v>2.11221116E-2</c:v>
                </c:pt>
                <c:pt idx="6148">
                  <c:v>2.1122111799999999E-2</c:v>
                </c:pt>
                <c:pt idx="6149">
                  <c:v>2.1122111999999998E-2</c:v>
                </c:pt>
                <c:pt idx="6150">
                  <c:v>2.1122112200000001E-2</c:v>
                </c:pt>
                <c:pt idx="6151">
                  <c:v>2.11221124E-2</c:v>
                </c:pt>
                <c:pt idx="6152">
                  <c:v>2.11221126E-2</c:v>
                </c:pt>
                <c:pt idx="6153">
                  <c:v>2.1122112799999999E-2</c:v>
                </c:pt>
                <c:pt idx="6154">
                  <c:v>2.1122113000000001E-2</c:v>
                </c:pt>
                <c:pt idx="6155">
                  <c:v>2.1122113200000001E-2</c:v>
                </c:pt>
                <c:pt idx="6156">
                  <c:v>2.11221134E-2</c:v>
                </c:pt>
                <c:pt idx="6157">
                  <c:v>2.1122113599999999E-2</c:v>
                </c:pt>
                <c:pt idx="6158">
                  <c:v>2.1122113800000002E-2</c:v>
                </c:pt>
                <c:pt idx="6159">
                  <c:v>2.1122114000000001E-2</c:v>
                </c:pt>
                <c:pt idx="6160">
                  <c:v>2.11221142E-2</c:v>
                </c:pt>
                <c:pt idx="6161">
                  <c:v>2.1122114399999999E-2</c:v>
                </c:pt>
                <c:pt idx="6162">
                  <c:v>2.1122114599999998E-2</c:v>
                </c:pt>
                <c:pt idx="6163">
                  <c:v>2.1122114800000001E-2</c:v>
                </c:pt>
                <c:pt idx="6164">
                  <c:v>2.1122115E-2</c:v>
                </c:pt>
                <c:pt idx="6165">
                  <c:v>2.11221152E-2</c:v>
                </c:pt>
                <c:pt idx="6166">
                  <c:v>2.1122115399999999E-2</c:v>
                </c:pt>
                <c:pt idx="6167">
                  <c:v>2.1122115600000001E-2</c:v>
                </c:pt>
                <c:pt idx="6168">
                  <c:v>2.1122115800000001E-2</c:v>
                </c:pt>
                <c:pt idx="6169">
                  <c:v>2.1122116E-2</c:v>
                </c:pt>
                <c:pt idx="6170">
                  <c:v>2.1122116199999999E-2</c:v>
                </c:pt>
                <c:pt idx="6171">
                  <c:v>2.1122116400000002E-2</c:v>
                </c:pt>
                <c:pt idx="6172">
                  <c:v>2.1122116600000001E-2</c:v>
                </c:pt>
                <c:pt idx="6173">
                  <c:v>2.11221168E-2</c:v>
                </c:pt>
                <c:pt idx="6174">
                  <c:v>2.1122116999999999E-2</c:v>
                </c:pt>
                <c:pt idx="6175">
                  <c:v>2.1122117199999998E-2</c:v>
                </c:pt>
                <c:pt idx="6176">
                  <c:v>2.1122117400000001E-2</c:v>
                </c:pt>
                <c:pt idx="6177">
                  <c:v>2.11221176E-2</c:v>
                </c:pt>
                <c:pt idx="6178">
                  <c:v>2.11221178E-2</c:v>
                </c:pt>
                <c:pt idx="6179">
                  <c:v>2.1122117999999999E-2</c:v>
                </c:pt>
                <c:pt idx="6180">
                  <c:v>2.1122118200000001E-2</c:v>
                </c:pt>
                <c:pt idx="6181">
                  <c:v>2.1122118400000001E-2</c:v>
                </c:pt>
                <c:pt idx="6182">
                  <c:v>2.11221186E-2</c:v>
                </c:pt>
                <c:pt idx="6183">
                  <c:v>2.1122118799999999E-2</c:v>
                </c:pt>
                <c:pt idx="6184">
                  <c:v>2.1122119000000002E-2</c:v>
                </c:pt>
                <c:pt idx="6185">
                  <c:v>2.1122119200000001E-2</c:v>
                </c:pt>
                <c:pt idx="6186">
                  <c:v>2.11221194E-2</c:v>
                </c:pt>
                <c:pt idx="6187">
                  <c:v>2.1122119599999999E-2</c:v>
                </c:pt>
                <c:pt idx="6188">
                  <c:v>2.1122119799999999E-2</c:v>
                </c:pt>
                <c:pt idx="6189">
                  <c:v>2.1122120000000001E-2</c:v>
                </c:pt>
                <c:pt idx="6190">
                  <c:v>2.11221202E-2</c:v>
                </c:pt>
                <c:pt idx="6191">
                  <c:v>2.11221204E-2</c:v>
                </c:pt>
                <c:pt idx="6192">
                  <c:v>2.1122120599999999E-2</c:v>
                </c:pt>
                <c:pt idx="6193">
                  <c:v>2.1122120800000001E-2</c:v>
                </c:pt>
                <c:pt idx="6194">
                  <c:v>2.1122121000000001E-2</c:v>
                </c:pt>
                <c:pt idx="6195">
                  <c:v>2.11221212E-2</c:v>
                </c:pt>
                <c:pt idx="6196">
                  <c:v>2.1122121399999999E-2</c:v>
                </c:pt>
                <c:pt idx="6197">
                  <c:v>2.1122121600000002E-2</c:v>
                </c:pt>
                <c:pt idx="6198">
                  <c:v>2.1122121800000001E-2</c:v>
                </c:pt>
                <c:pt idx="6199">
                  <c:v>2.1122122E-2</c:v>
                </c:pt>
                <c:pt idx="6200">
                  <c:v>2.1122122199999999E-2</c:v>
                </c:pt>
                <c:pt idx="6201">
                  <c:v>2.1122122399999999E-2</c:v>
                </c:pt>
                <c:pt idx="6202">
                  <c:v>2.1122122600000001E-2</c:v>
                </c:pt>
                <c:pt idx="6203">
                  <c:v>2.11221228E-2</c:v>
                </c:pt>
                <c:pt idx="6204">
                  <c:v>2.1122123E-2</c:v>
                </c:pt>
                <c:pt idx="6205">
                  <c:v>2.1122123199999999E-2</c:v>
                </c:pt>
                <c:pt idx="6206">
                  <c:v>2.1122123400000001E-2</c:v>
                </c:pt>
                <c:pt idx="6207">
                  <c:v>2.1122123600000001E-2</c:v>
                </c:pt>
                <c:pt idx="6208">
                  <c:v>2.11221238E-2</c:v>
                </c:pt>
                <c:pt idx="6209">
                  <c:v>2.1122123999999999E-2</c:v>
                </c:pt>
                <c:pt idx="6210">
                  <c:v>2.1122124199999998E-2</c:v>
                </c:pt>
                <c:pt idx="6211">
                  <c:v>2.1122124400000001E-2</c:v>
                </c:pt>
                <c:pt idx="6212">
                  <c:v>2.11221246E-2</c:v>
                </c:pt>
                <c:pt idx="6213">
                  <c:v>2.1122124799999999E-2</c:v>
                </c:pt>
                <c:pt idx="6214">
                  <c:v>2.1122124999999999E-2</c:v>
                </c:pt>
                <c:pt idx="6215">
                  <c:v>2.1122125200000001E-2</c:v>
                </c:pt>
                <c:pt idx="6216">
                  <c:v>2.11221254E-2</c:v>
                </c:pt>
                <c:pt idx="6217">
                  <c:v>2.11221256E-2</c:v>
                </c:pt>
                <c:pt idx="6218">
                  <c:v>2.1122125799999999E-2</c:v>
                </c:pt>
                <c:pt idx="6219">
                  <c:v>2.1122126000000001E-2</c:v>
                </c:pt>
                <c:pt idx="6220">
                  <c:v>2.1122126200000001E-2</c:v>
                </c:pt>
                <c:pt idx="6221">
                  <c:v>2.11221264E-2</c:v>
                </c:pt>
                <c:pt idx="6222">
                  <c:v>2.1122126599999999E-2</c:v>
                </c:pt>
                <c:pt idx="6223">
                  <c:v>2.1122126799999998E-2</c:v>
                </c:pt>
                <c:pt idx="6224">
                  <c:v>2.1122127000000001E-2</c:v>
                </c:pt>
                <c:pt idx="6225">
                  <c:v>2.11221272E-2</c:v>
                </c:pt>
                <c:pt idx="6226">
                  <c:v>2.1122127399999999E-2</c:v>
                </c:pt>
                <c:pt idx="6227">
                  <c:v>2.1122127599999999E-2</c:v>
                </c:pt>
                <c:pt idx="6228">
                  <c:v>2.1122127800000001E-2</c:v>
                </c:pt>
                <c:pt idx="6229">
                  <c:v>2.1122128E-2</c:v>
                </c:pt>
                <c:pt idx="6230">
                  <c:v>2.11221282E-2</c:v>
                </c:pt>
                <c:pt idx="6231">
                  <c:v>2.1122128399999999E-2</c:v>
                </c:pt>
                <c:pt idx="6232">
                  <c:v>2.1122128600000002E-2</c:v>
                </c:pt>
                <c:pt idx="6233">
                  <c:v>2.1122128800000001E-2</c:v>
                </c:pt>
                <c:pt idx="6234">
                  <c:v>2.1122129E-2</c:v>
                </c:pt>
                <c:pt idx="6235">
                  <c:v>2.1122129199999999E-2</c:v>
                </c:pt>
                <c:pt idx="6236">
                  <c:v>2.1122129399999998E-2</c:v>
                </c:pt>
                <c:pt idx="6237">
                  <c:v>2.1122129600000001E-2</c:v>
                </c:pt>
                <c:pt idx="6238">
                  <c:v>2.11221298E-2</c:v>
                </c:pt>
                <c:pt idx="6239">
                  <c:v>2.1122129999999999E-2</c:v>
                </c:pt>
                <c:pt idx="6240">
                  <c:v>2.1122130199999999E-2</c:v>
                </c:pt>
                <c:pt idx="6241">
                  <c:v>2.1122130400000001E-2</c:v>
                </c:pt>
                <c:pt idx="6242">
                  <c:v>2.11221306E-2</c:v>
                </c:pt>
                <c:pt idx="6243">
                  <c:v>2.11221308E-2</c:v>
                </c:pt>
                <c:pt idx="6244">
                  <c:v>2.1122130999999999E-2</c:v>
                </c:pt>
                <c:pt idx="6245">
                  <c:v>2.1122131200000002E-2</c:v>
                </c:pt>
                <c:pt idx="6246">
                  <c:v>2.1122131400000001E-2</c:v>
                </c:pt>
                <c:pt idx="6247">
                  <c:v>2.11221316E-2</c:v>
                </c:pt>
                <c:pt idx="6248">
                  <c:v>2.1122131799999999E-2</c:v>
                </c:pt>
                <c:pt idx="6249">
                  <c:v>2.1122131999999998E-2</c:v>
                </c:pt>
                <c:pt idx="6250">
                  <c:v>2.1122132200000001E-2</c:v>
                </c:pt>
                <c:pt idx="6251">
                  <c:v>2.11221324E-2</c:v>
                </c:pt>
                <c:pt idx="6252">
                  <c:v>2.1122132599999999E-2</c:v>
                </c:pt>
                <c:pt idx="6253">
                  <c:v>2.1122132799999999E-2</c:v>
                </c:pt>
                <c:pt idx="6254">
                  <c:v>2.1122133000000001E-2</c:v>
                </c:pt>
                <c:pt idx="6255">
                  <c:v>2.11221332E-2</c:v>
                </c:pt>
                <c:pt idx="6256">
                  <c:v>2.11221334E-2</c:v>
                </c:pt>
                <c:pt idx="6257">
                  <c:v>2.1122133599999999E-2</c:v>
                </c:pt>
                <c:pt idx="6258">
                  <c:v>2.1122133800000002E-2</c:v>
                </c:pt>
                <c:pt idx="6259">
                  <c:v>2.1122134000000001E-2</c:v>
                </c:pt>
                <c:pt idx="6260">
                  <c:v>2.11221342E-2</c:v>
                </c:pt>
                <c:pt idx="6261">
                  <c:v>2.1122134399999999E-2</c:v>
                </c:pt>
                <c:pt idx="6262">
                  <c:v>2.1122134599999998E-2</c:v>
                </c:pt>
                <c:pt idx="6263">
                  <c:v>2.1122134800000001E-2</c:v>
                </c:pt>
                <c:pt idx="6264">
                  <c:v>2.1122135E-2</c:v>
                </c:pt>
                <c:pt idx="6265">
                  <c:v>2.1122135199999999E-2</c:v>
                </c:pt>
                <c:pt idx="6266">
                  <c:v>2.1122135399999999E-2</c:v>
                </c:pt>
                <c:pt idx="6267">
                  <c:v>2.1122135600000001E-2</c:v>
                </c:pt>
                <c:pt idx="6268">
                  <c:v>2.11221358E-2</c:v>
                </c:pt>
                <c:pt idx="6269">
                  <c:v>2.1122136E-2</c:v>
                </c:pt>
                <c:pt idx="6270">
                  <c:v>2.1122136199999999E-2</c:v>
                </c:pt>
                <c:pt idx="6271">
                  <c:v>2.1122136400000002E-2</c:v>
                </c:pt>
                <c:pt idx="6272">
                  <c:v>2.1122136600000001E-2</c:v>
                </c:pt>
                <c:pt idx="6273">
                  <c:v>2.11221368E-2</c:v>
                </c:pt>
                <c:pt idx="6274">
                  <c:v>2.1122136999999999E-2</c:v>
                </c:pt>
                <c:pt idx="6275">
                  <c:v>2.1122137199999998E-2</c:v>
                </c:pt>
                <c:pt idx="6276">
                  <c:v>2.1122137400000001E-2</c:v>
                </c:pt>
                <c:pt idx="6277">
                  <c:v>2.11221376E-2</c:v>
                </c:pt>
                <c:pt idx="6278">
                  <c:v>2.1122137799999999E-2</c:v>
                </c:pt>
                <c:pt idx="6279">
                  <c:v>2.1122137999999999E-2</c:v>
                </c:pt>
                <c:pt idx="6280">
                  <c:v>2.1122138200000001E-2</c:v>
                </c:pt>
                <c:pt idx="6281">
                  <c:v>2.1122138400000001E-2</c:v>
                </c:pt>
                <c:pt idx="6282">
                  <c:v>2.11221386E-2</c:v>
                </c:pt>
                <c:pt idx="6283">
                  <c:v>2.1122138799999999E-2</c:v>
                </c:pt>
                <c:pt idx="6284">
                  <c:v>2.1122139000000002E-2</c:v>
                </c:pt>
                <c:pt idx="6285">
                  <c:v>2.1122139200000001E-2</c:v>
                </c:pt>
                <c:pt idx="6286">
                  <c:v>2.11221394E-2</c:v>
                </c:pt>
                <c:pt idx="6287">
                  <c:v>2.1122139599999999E-2</c:v>
                </c:pt>
                <c:pt idx="6288">
                  <c:v>2.1122139799999998E-2</c:v>
                </c:pt>
                <c:pt idx="6289">
                  <c:v>2.1122140000000001E-2</c:v>
                </c:pt>
                <c:pt idx="6290">
                  <c:v>2.11221402E-2</c:v>
                </c:pt>
                <c:pt idx="6291">
                  <c:v>2.1122140399999999E-2</c:v>
                </c:pt>
                <c:pt idx="6292">
                  <c:v>2.1122140599999999E-2</c:v>
                </c:pt>
                <c:pt idx="6293">
                  <c:v>2.1122140800000001E-2</c:v>
                </c:pt>
                <c:pt idx="6294">
                  <c:v>2.1122141000000001E-2</c:v>
                </c:pt>
                <c:pt idx="6295">
                  <c:v>2.11221412E-2</c:v>
                </c:pt>
                <c:pt idx="6296">
                  <c:v>2.1122141399999999E-2</c:v>
                </c:pt>
                <c:pt idx="6297">
                  <c:v>2.1122141600000002E-2</c:v>
                </c:pt>
                <c:pt idx="6298">
                  <c:v>2.1122141800000001E-2</c:v>
                </c:pt>
                <c:pt idx="6299">
                  <c:v>2.1122142E-2</c:v>
                </c:pt>
                <c:pt idx="6300">
                  <c:v>2.1122142199999999E-2</c:v>
                </c:pt>
                <c:pt idx="6301">
                  <c:v>2.1122142399999998E-2</c:v>
                </c:pt>
                <c:pt idx="6302">
                  <c:v>2.1122142600000001E-2</c:v>
                </c:pt>
                <c:pt idx="6303">
                  <c:v>2.11221428E-2</c:v>
                </c:pt>
                <c:pt idx="6304">
                  <c:v>2.1122142999999999E-2</c:v>
                </c:pt>
                <c:pt idx="6305">
                  <c:v>2.1122143199999999E-2</c:v>
                </c:pt>
                <c:pt idx="6306">
                  <c:v>2.1122143400000001E-2</c:v>
                </c:pt>
                <c:pt idx="6307">
                  <c:v>2.1122143600000001E-2</c:v>
                </c:pt>
                <c:pt idx="6308">
                  <c:v>2.11221438E-2</c:v>
                </c:pt>
                <c:pt idx="6309">
                  <c:v>2.1122143999999999E-2</c:v>
                </c:pt>
                <c:pt idx="6310">
                  <c:v>2.1122144200000002E-2</c:v>
                </c:pt>
                <c:pt idx="6311">
                  <c:v>2.1122144400000001E-2</c:v>
                </c:pt>
                <c:pt idx="6312">
                  <c:v>2.11221446E-2</c:v>
                </c:pt>
                <c:pt idx="6313">
                  <c:v>2.1122144799999999E-2</c:v>
                </c:pt>
                <c:pt idx="6314">
                  <c:v>2.1122144999999998E-2</c:v>
                </c:pt>
                <c:pt idx="6315">
                  <c:v>2.1122145200000001E-2</c:v>
                </c:pt>
                <c:pt idx="6316">
                  <c:v>2.11221454E-2</c:v>
                </c:pt>
                <c:pt idx="6317">
                  <c:v>2.1122145599999999E-2</c:v>
                </c:pt>
                <c:pt idx="6318">
                  <c:v>2.1122145799999999E-2</c:v>
                </c:pt>
                <c:pt idx="6319">
                  <c:v>2.1122146000000001E-2</c:v>
                </c:pt>
                <c:pt idx="6320">
                  <c:v>2.1122146200000001E-2</c:v>
                </c:pt>
                <c:pt idx="6321">
                  <c:v>2.11221464E-2</c:v>
                </c:pt>
                <c:pt idx="6322">
                  <c:v>2.1122146599999999E-2</c:v>
                </c:pt>
                <c:pt idx="6323">
                  <c:v>2.1122146800000002E-2</c:v>
                </c:pt>
                <c:pt idx="6324">
                  <c:v>2.1122147000000001E-2</c:v>
                </c:pt>
                <c:pt idx="6325">
                  <c:v>2.11221472E-2</c:v>
                </c:pt>
                <c:pt idx="6326">
                  <c:v>2.1122147399999999E-2</c:v>
                </c:pt>
                <c:pt idx="6327">
                  <c:v>2.1122147599999998E-2</c:v>
                </c:pt>
                <c:pt idx="6328">
                  <c:v>2.1122147800000001E-2</c:v>
                </c:pt>
                <c:pt idx="6329">
                  <c:v>2.1122148E-2</c:v>
                </c:pt>
                <c:pt idx="6330">
                  <c:v>2.11221482E-2</c:v>
                </c:pt>
                <c:pt idx="6331">
                  <c:v>2.1122148399999999E-2</c:v>
                </c:pt>
                <c:pt idx="6332">
                  <c:v>2.1122148600000001E-2</c:v>
                </c:pt>
                <c:pt idx="6333">
                  <c:v>2.1122148800000001E-2</c:v>
                </c:pt>
                <c:pt idx="6334">
                  <c:v>2.1122149E-2</c:v>
                </c:pt>
                <c:pt idx="6335">
                  <c:v>2.1122149199999999E-2</c:v>
                </c:pt>
                <c:pt idx="6336">
                  <c:v>2.1122149400000002E-2</c:v>
                </c:pt>
                <c:pt idx="6337">
                  <c:v>2.1122149600000001E-2</c:v>
                </c:pt>
                <c:pt idx="6338">
                  <c:v>2.11221498E-2</c:v>
                </c:pt>
                <c:pt idx="6339">
                  <c:v>2.1122149999999999E-2</c:v>
                </c:pt>
                <c:pt idx="6340">
                  <c:v>2.1122150199999998E-2</c:v>
                </c:pt>
                <c:pt idx="6341">
                  <c:v>2.1122150400000001E-2</c:v>
                </c:pt>
                <c:pt idx="6342">
                  <c:v>2.11221506E-2</c:v>
                </c:pt>
                <c:pt idx="6343">
                  <c:v>2.11221508E-2</c:v>
                </c:pt>
                <c:pt idx="6344">
                  <c:v>2.1122150999999999E-2</c:v>
                </c:pt>
                <c:pt idx="6345">
                  <c:v>2.1122151200000001E-2</c:v>
                </c:pt>
                <c:pt idx="6346">
                  <c:v>2.1122151400000001E-2</c:v>
                </c:pt>
                <c:pt idx="6347">
                  <c:v>2.11221516E-2</c:v>
                </c:pt>
                <c:pt idx="6348">
                  <c:v>2.1122151799999999E-2</c:v>
                </c:pt>
                <c:pt idx="6349">
                  <c:v>2.1122152000000002E-2</c:v>
                </c:pt>
                <c:pt idx="6350">
                  <c:v>2.1122152200000001E-2</c:v>
                </c:pt>
                <c:pt idx="6351">
                  <c:v>2.11221524E-2</c:v>
                </c:pt>
                <c:pt idx="6352">
                  <c:v>2.1122152599999999E-2</c:v>
                </c:pt>
                <c:pt idx="6353">
                  <c:v>2.1122152799999998E-2</c:v>
                </c:pt>
                <c:pt idx="6354">
                  <c:v>2.1122153000000001E-2</c:v>
                </c:pt>
                <c:pt idx="6355">
                  <c:v>2.11221532E-2</c:v>
                </c:pt>
                <c:pt idx="6356">
                  <c:v>2.11221534E-2</c:v>
                </c:pt>
                <c:pt idx="6357">
                  <c:v>2.1122153599999999E-2</c:v>
                </c:pt>
                <c:pt idx="6358">
                  <c:v>2.1122153800000001E-2</c:v>
                </c:pt>
                <c:pt idx="6359">
                  <c:v>2.1122154000000001E-2</c:v>
                </c:pt>
                <c:pt idx="6360">
                  <c:v>2.11221542E-2</c:v>
                </c:pt>
                <c:pt idx="6361">
                  <c:v>2.1122154399999999E-2</c:v>
                </c:pt>
                <c:pt idx="6362">
                  <c:v>2.1122154600000002E-2</c:v>
                </c:pt>
                <c:pt idx="6363">
                  <c:v>2.1122154800000001E-2</c:v>
                </c:pt>
                <c:pt idx="6364">
                  <c:v>2.1122155E-2</c:v>
                </c:pt>
                <c:pt idx="6365">
                  <c:v>2.1122155199999999E-2</c:v>
                </c:pt>
                <c:pt idx="6366">
                  <c:v>2.1122155399999998E-2</c:v>
                </c:pt>
                <c:pt idx="6367">
                  <c:v>2.1122155600000001E-2</c:v>
                </c:pt>
                <c:pt idx="6368">
                  <c:v>2.11221558E-2</c:v>
                </c:pt>
                <c:pt idx="6369">
                  <c:v>2.1122156E-2</c:v>
                </c:pt>
                <c:pt idx="6370">
                  <c:v>2.1122156199999999E-2</c:v>
                </c:pt>
                <c:pt idx="6371">
                  <c:v>2.1122156400000001E-2</c:v>
                </c:pt>
                <c:pt idx="6372">
                  <c:v>2.1122156600000001E-2</c:v>
                </c:pt>
                <c:pt idx="6373">
                  <c:v>2.11221568E-2</c:v>
                </c:pt>
                <c:pt idx="6374">
                  <c:v>2.1122156999999999E-2</c:v>
                </c:pt>
                <c:pt idx="6375">
                  <c:v>2.1122157200000002E-2</c:v>
                </c:pt>
                <c:pt idx="6376">
                  <c:v>2.1122157400000001E-2</c:v>
                </c:pt>
                <c:pt idx="6377">
                  <c:v>2.11221576E-2</c:v>
                </c:pt>
                <c:pt idx="6378">
                  <c:v>2.1122157799999999E-2</c:v>
                </c:pt>
                <c:pt idx="6379">
                  <c:v>2.1122157999999999E-2</c:v>
                </c:pt>
                <c:pt idx="6380">
                  <c:v>2.1122158200000001E-2</c:v>
                </c:pt>
                <c:pt idx="6381">
                  <c:v>2.11221584E-2</c:v>
                </c:pt>
                <c:pt idx="6382">
                  <c:v>2.11221586E-2</c:v>
                </c:pt>
                <c:pt idx="6383">
                  <c:v>2.1122158799999999E-2</c:v>
                </c:pt>
                <c:pt idx="6384">
                  <c:v>2.1122159000000001E-2</c:v>
                </c:pt>
                <c:pt idx="6385">
                  <c:v>2.1122159200000001E-2</c:v>
                </c:pt>
                <c:pt idx="6386">
                  <c:v>2.11221594E-2</c:v>
                </c:pt>
                <c:pt idx="6387">
                  <c:v>2.1122159599999999E-2</c:v>
                </c:pt>
                <c:pt idx="6388">
                  <c:v>2.1122159800000002E-2</c:v>
                </c:pt>
                <c:pt idx="6389">
                  <c:v>2.1122160000000001E-2</c:v>
                </c:pt>
                <c:pt idx="6390">
                  <c:v>2.11221602E-2</c:v>
                </c:pt>
                <c:pt idx="6391">
                  <c:v>2.1122160399999999E-2</c:v>
                </c:pt>
                <c:pt idx="6392">
                  <c:v>2.1122160599999999E-2</c:v>
                </c:pt>
                <c:pt idx="6393">
                  <c:v>2.1122160800000001E-2</c:v>
                </c:pt>
                <c:pt idx="6394">
                  <c:v>2.1122161E-2</c:v>
                </c:pt>
                <c:pt idx="6395">
                  <c:v>2.11221612E-2</c:v>
                </c:pt>
                <c:pt idx="6396">
                  <c:v>2.1122161399999999E-2</c:v>
                </c:pt>
                <c:pt idx="6397">
                  <c:v>2.1122161600000001E-2</c:v>
                </c:pt>
                <c:pt idx="6398">
                  <c:v>2.1122161800000001E-2</c:v>
                </c:pt>
                <c:pt idx="6399">
                  <c:v>2.1122162E-2</c:v>
                </c:pt>
                <c:pt idx="6400">
                  <c:v>2.1122162199999999E-2</c:v>
                </c:pt>
                <c:pt idx="6401">
                  <c:v>2.1122162399999998E-2</c:v>
                </c:pt>
                <c:pt idx="6402">
                  <c:v>2.1122162600000001E-2</c:v>
                </c:pt>
                <c:pt idx="6403">
                  <c:v>2.11221628E-2</c:v>
                </c:pt>
                <c:pt idx="6404">
                  <c:v>2.1122162999999999E-2</c:v>
                </c:pt>
                <c:pt idx="6405">
                  <c:v>2.1122163199999999E-2</c:v>
                </c:pt>
                <c:pt idx="6406">
                  <c:v>2.1122163400000001E-2</c:v>
                </c:pt>
                <c:pt idx="6407">
                  <c:v>2.11221636E-2</c:v>
                </c:pt>
                <c:pt idx="6408">
                  <c:v>2.11221638E-2</c:v>
                </c:pt>
                <c:pt idx="6409">
                  <c:v>2.1122163999999999E-2</c:v>
                </c:pt>
                <c:pt idx="6410">
                  <c:v>2.1122164200000001E-2</c:v>
                </c:pt>
                <c:pt idx="6411">
                  <c:v>2.1122164400000001E-2</c:v>
                </c:pt>
                <c:pt idx="6412">
                  <c:v>2.11221646E-2</c:v>
                </c:pt>
                <c:pt idx="6413">
                  <c:v>2.1122164799999999E-2</c:v>
                </c:pt>
                <c:pt idx="6414">
                  <c:v>2.1122164999999998E-2</c:v>
                </c:pt>
                <c:pt idx="6415">
                  <c:v>2.1122165200000001E-2</c:v>
                </c:pt>
                <c:pt idx="6416">
                  <c:v>2.11221654E-2</c:v>
                </c:pt>
                <c:pt idx="6417">
                  <c:v>2.1122165599999999E-2</c:v>
                </c:pt>
                <c:pt idx="6418">
                  <c:v>2.1122165799999999E-2</c:v>
                </c:pt>
                <c:pt idx="6419">
                  <c:v>2.1122166000000001E-2</c:v>
                </c:pt>
                <c:pt idx="6420">
                  <c:v>2.11221662E-2</c:v>
                </c:pt>
                <c:pt idx="6421">
                  <c:v>2.11221664E-2</c:v>
                </c:pt>
                <c:pt idx="6422">
                  <c:v>2.1122166599999999E-2</c:v>
                </c:pt>
                <c:pt idx="6423">
                  <c:v>2.1122166800000002E-2</c:v>
                </c:pt>
                <c:pt idx="6424">
                  <c:v>2.1122167000000001E-2</c:v>
                </c:pt>
                <c:pt idx="6425">
                  <c:v>2.11221672E-2</c:v>
                </c:pt>
                <c:pt idx="6426">
                  <c:v>2.1122167399999999E-2</c:v>
                </c:pt>
                <c:pt idx="6427">
                  <c:v>2.1122167599999998E-2</c:v>
                </c:pt>
                <c:pt idx="6428">
                  <c:v>2.1122167800000001E-2</c:v>
                </c:pt>
                <c:pt idx="6429">
                  <c:v>2.1122168E-2</c:v>
                </c:pt>
                <c:pt idx="6430">
                  <c:v>2.1122168199999999E-2</c:v>
                </c:pt>
                <c:pt idx="6431">
                  <c:v>2.1122168399999999E-2</c:v>
                </c:pt>
                <c:pt idx="6432">
                  <c:v>2.1122168600000001E-2</c:v>
                </c:pt>
                <c:pt idx="6433">
                  <c:v>2.11221688E-2</c:v>
                </c:pt>
                <c:pt idx="6434">
                  <c:v>2.1122169E-2</c:v>
                </c:pt>
                <c:pt idx="6435">
                  <c:v>2.1122169199999999E-2</c:v>
                </c:pt>
                <c:pt idx="6436">
                  <c:v>2.1122169400000002E-2</c:v>
                </c:pt>
                <c:pt idx="6437">
                  <c:v>2.1122169600000001E-2</c:v>
                </c:pt>
                <c:pt idx="6438">
                  <c:v>2.11221698E-2</c:v>
                </c:pt>
                <c:pt idx="6439">
                  <c:v>2.1122169999999999E-2</c:v>
                </c:pt>
                <c:pt idx="6440">
                  <c:v>2.1122170199999998E-2</c:v>
                </c:pt>
                <c:pt idx="6441">
                  <c:v>2.1122170400000001E-2</c:v>
                </c:pt>
                <c:pt idx="6442">
                  <c:v>2.11221706E-2</c:v>
                </c:pt>
                <c:pt idx="6443">
                  <c:v>2.1122170799999999E-2</c:v>
                </c:pt>
                <c:pt idx="6444">
                  <c:v>2.1122170999999999E-2</c:v>
                </c:pt>
                <c:pt idx="6445">
                  <c:v>2.1122171200000001E-2</c:v>
                </c:pt>
                <c:pt idx="6446">
                  <c:v>2.11221714E-2</c:v>
                </c:pt>
                <c:pt idx="6447">
                  <c:v>2.11221716E-2</c:v>
                </c:pt>
                <c:pt idx="6448">
                  <c:v>2.1122171799999999E-2</c:v>
                </c:pt>
                <c:pt idx="6449">
                  <c:v>2.1122172000000002E-2</c:v>
                </c:pt>
                <c:pt idx="6450">
                  <c:v>2.1122172200000001E-2</c:v>
                </c:pt>
                <c:pt idx="6451">
                  <c:v>2.11221724E-2</c:v>
                </c:pt>
                <c:pt idx="6452">
                  <c:v>2.1122172599999999E-2</c:v>
                </c:pt>
                <c:pt idx="6453">
                  <c:v>2.1122172799999998E-2</c:v>
                </c:pt>
                <c:pt idx="6454">
                  <c:v>2.1122173000000001E-2</c:v>
                </c:pt>
                <c:pt idx="6455">
                  <c:v>2.11221732E-2</c:v>
                </c:pt>
                <c:pt idx="6456">
                  <c:v>2.1122173399999999E-2</c:v>
                </c:pt>
                <c:pt idx="6457">
                  <c:v>2.1122173599999999E-2</c:v>
                </c:pt>
                <c:pt idx="6458">
                  <c:v>2.1122173800000001E-2</c:v>
                </c:pt>
                <c:pt idx="6459">
                  <c:v>2.1122174000000001E-2</c:v>
                </c:pt>
                <c:pt idx="6460">
                  <c:v>2.11221742E-2</c:v>
                </c:pt>
                <c:pt idx="6461">
                  <c:v>2.1122174399999999E-2</c:v>
                </c:pt>
                <c:pt idx="6462">
                  <c:v>2.1122174600000002E-2</c:v>
                </c:pt>
                <c:pt idx="6463">
                  <c:v>2.1122174800000001E-2</c:v>
                </c:pt>
                <c:pt idx="6464">
                  <c:v>2.1122175E-2</c:v>
                </c:pt>
                <c:pt idx="6465">
                  <c:v>2.1122175199999999E-2</c:v>
                </c:pt>
                <c:pt idx="6466">
                  <c:v>2.1122175399999998E-2</c:v>
                </c:pt>
                <c:pt idx="6467">
                  <c:v>2.1122175600000001E-2</c:v>
                </c:pt>
                <c:pt idx="6468">
                  <c:v>2.11221758E-2</c:v>
                </c:pt>
                <c:pt idx="6469">
                  <c:v>2.1122175999999999E-2</c:v>
                </c:pt>
                <c:pt idx="6470">
                  <c:v>2.1122176199999999E-2</c:v>
                </c:pt>
                <c:pt idx="6471">
                  <c:v>2.1122176400000001E-2</c:v>
                </c:pt>
                <c:pt idx="6472">
                  <c:v>2.1122176600000001E-2</c:v>
                </c:pt>
                <c:pt idx="6473">
                  <c:v>2.11221768E-2</c:v>
                </c:pt>
                <c:pt idx="6474">
                  <c:v>2.1122176999999999E-2</c:v>
                </c:pt>
                <c:pt idx="6475">
                  <c:v>2.1122177200000002E-2</c:v>
                </c:pt>
                <c:pt idx="6476">
                  <c:v>2.1122177400000001E-2</c:v>
                </c:pt>
                <c:pt idx="6477">
                  <c:v>2.11221776E-2</c:v>
                </c:pt>
                <c:pt idx="6478">
                  <c:v>2.1122177799999999E-2</c:v>
                </c:pt>
                <c:pt idx="6479">
                  <c:v>2.1122177999999998E-2</c:v>
                </c:pt>
                <c:pt idx="6480">
                  <c:v>2.1122178200000001E-2</c:v>
                </c:pt>
                <c:pt idx="6481">
                  <c:v>2.11221784E-2</c:v>
                </c:pt>
                <c:pt idx="6482">
                  <c:v>2.1122178599999999E-2</c:v>
                </c:pt>
                <c:pt idx="6483">
                  <c:v>2.1122178799999999E-2</c:v>
                </c:pt>
                <c:pt idx="6484">
                  <c:v>2.1122179000000001E-2</c:v>
                </c:pt>
                <c:pt idx="6485">
                  <c:v>2.1122179200000001E-2</c:v>
                </c:pt>
                <c:pt idx="6486">
                  <c:v>2.11221794E-2</c:v>
                </c:pt>
                <c:pt idx="6487">
                  <c:v>2.1122179599999999E-2</c:v>
                </c:pt>
                <c:pt idx="6488">
                  <c:v>2.1122179800000002E-2</c:v>
                </c:pt>
                <c:pt idx="6489">
                  <c:v>2.1122180000000001E-2</c:v>
                </c:pt>
                <c:pt idx="6490">
                  <c:v>2.11221802E-2</c:v>
                </c:pt>
                <c:pt idx="6491">
                  <c:v>2.1122180399999999E-2</c:v>
                </c:pt>
                <c:pt idx="6492">
                  <c:v>2.1122180599999998E-2</c:v>
                </c:pt>
                <c:pt idx="6493">
                  <c:v>2.1122180800000001E-2</c:v>
                </c:pt>
                <c:pt idx="6494">
                  <c:v>2.1122181E-2</c:v>
                </c:pt>
                <c:pt idx="6495">
                  <c:v>2.1122181199999999E-2</c:v>
                </c:pt>
                <c:pt idx="6496">
                  <c:v>2.1122181399999999E-2</c:v>
                </c:pt>
                <c:pt idx="6497">
                  <c:v>2.1122181600000001E-2</c:v>
                </c:pt>
                <c:pt idx="6498">
                  <c:v>2.1122181800000001E-2</c:v>
                </c:pt>
                <c:pt idx="6499">
                  <c:v>2.1122182E-2</c:v>
                </c:pt>
                <c:pt idx="6500">
                  <c:v>2.1122182199999999E-2</c:v>
                </c:pt>
                <c:pt idx="6501">
                  <c:v>2.1122182400000002E-2</c:v>
                </c:pt>
                <c:pt idx="6502">
                  <c:v>2.1122182600000001E-2</c:v>
                </c:pt>
                <c:pt idx="6503">
                  <c:v>2.11221828E-2</c:v>
                </c:pt>
                <c:pt idx="6504">
                  <c:v>2.1122182999999999E-2</c:v>
                </c:pt>
                <c:pt idx="6505">
                  <c:v>2.1122183199999998E-2</c:v>
                </c:pt>
                <c:pt idx="6506">
                  <c:v>2.1122183400000001E-2</c:v>
                </c:pt>
                <c:pt idx="6507">
                  <c:v>2.11221836E-2</c:v>
                </c:pt>
                <c:pt idx="6508">
                  <c:v>2.11221838E-2</c:v>
                </c:pt>
                <c:pt idx="6509">
                  <c:v>2.1122183999999999E-2</c:v>
                </c:pt>
                <c:pt idx="6510">
                  <c:v>2.1122184200000001E-2</c:v>
                </c:pt>
                <c:pt idx="6511">
                  <c:v>2.1122184400000001E-2</c:v>
                </c:pt>
                <c:pt idx="6512">
                  <c:v>2.11221846E-2</c:v>
                </c:pt>
                <c:pt idx="6513">
                  <c:v>2.1122184799999999E-2</c:v>
                </c:pt>
                <c:pt idx="6514">
                  <c:v>2.1122185000000002E-2</c:v>
                </c:pt>
                <c:pt idx="6515">
                  <c:v>2.1122185200000001E-2</c:v>
                </c:pt>
                <c:pt idx="6516">
                  <c:v>2.11221854E-2</c:v>
                </c:pt>
                <c:pt idx="6517">
                  <c:v>2.1122185599999999E-2</c:v>
                </c:pt>
                <c:pt idx="6518">
                  <c:v>2.1122185799999998E-2</c:v>
                </c:pt>
                <c:pt idx="6519">
                  <c:v>2.1122186000000001E-2</c:v>
                </c:pt>
                <c:pt idx="6520">
                  <c:v>2.11221862E-2</c:v>
                </c:pt>
                <c:pt idx="6521">
                  <c:v>2.11221864E-2</c:v>
                </c:pt>
                <c:pt idx="6522">
                  <c:v>2.1122186599999999E-2</c:v>
                </c:pt>
                <c:pt idx="6523">
                  <c:v>2.1122186800000001E-2</c:v>
                </c:pt>
                <c:pt idx="6524">
                  <c:v>2.1122187000000001E-2</c:v>
                </c:pt>
                <c:pt idx="6525">
                  <c:v>2.11221872E-2</c:v>
                </c:pt>
                <c:pt idx="6526">
                  <c:v>2.1122187399999999E-2</c:v>
                </c:pt>
                <c:pt idx="6527">
                  <c:v>2.1122187600000002E-2</c:v>
                </c:pt>
                <c:pt idx="6528">
                  <c:v>2.1122187800000001E-2</c:v>
                </c:pt>
                <c:pt idx="6529">
                  <c:v>2.1122188E-2</c:v>
                </c:pt>
                <c:pt idx="6530">
                  <c:v>2.1122188199999999E-2</c:v>
                </c:pt>
                <c:pt idx="6531">
                  <c:v>2.1122188399999998E-2</c:v>
                </c:pt>
                <c:pt idx="6532">
                  <c:v>2.1122188600000001E-2</c:v>
                </c:pt>
                <c:pt idx="6533">
                  <c:v>2.11221888E-2</c:v>
                </c:pt>
                <c:pt idx="6534">
                  <c:v>2.1122189E-2</c:v>
                </c:pt>
                <c:pt idx="6535">
                  <c:v>2.1122189199999999E-2</c:v>
                </c:pt>
                <c:pt idx="6536">
                  <c:v>2.1122189400000001E-2</c:v>
                </c:pt>
                <c:pt idx="6537">
                  <c:v>2.1122189600000001E-2</c:v>
                </c:pt>
                <c:pt idx="6538">
                  <c:v>2.11221898E-2</c:v>
                </c:pt>
                <c:pt idx="6539">
                  <c:v>2.1122189999999999E-2</c:v>
                </c:pt>
                <c:pt idx="6540">
                  <c:v>2.1122190200000002E-2</c:v>
                </c:pt>
                <c:pt idx="6541">
                  <c:v>2.1122190400000001E-2</c:v>
                </c:pt>
                <c:pt idx="6542">
                  <c:v>2.11221906E-2</c:v>
                </c:pt>
                <c:pt idx="6543">
                  <c:v>2.1122190799999999E-2</c:v>
                </c:pt>
                <c:pt idx="6544">
                  <c:v>2.1122190999999998E-2</c:v>
                </c:pt>
                <c:pt idx="6545">
                  <c:v>2.1122191200000001E-2</c:v>
                </c:pt>
                <c:pt idx="6546">
                  <c:v>2.11221914E-2</c:v>
                </c:pt>
                <c:pt idx="6547">
                  <c:v>2.11221916E-2</c:v>
                </c:pt>
                <c:pt idx="6548">
                  <c:v>2.1122191799999999E-2</c:v>
                </c:pt>
                <c:pt idx="6549">
                  <c:v>2.1122192000000001E-2</c:v>
                </c:pt>
                <c:pt idx="6550">
                  <c:v>2.1122192200000001E-2</c:v>
                </c:pt>
                <c:pt idx="6551">
                  <c:v>2.11221924E-2</c:v>
                </c:pt>
                <c:pt idx="6552">
                  <c:v>2.1122192599999999E-2</c:v>
                </c:pt>
                <c:pt idx="6553">
                  <c:v>2.1122192800000002E-2</c:v>
                </c:pt>
                <c:pt idx="6554">
                  <c:v>2.1122193000000001E-2</c:v>
                </c:pt>
                <c:pt idx="6555">
                  <c:v>2.11221932E-2</c:v>
                </c:pt>
                <c:pt idx="6556">
                  <c:v>2.1122193399999999E-2</c:v>
                </c:pt>
                <c:pt idx="6557">
                  <c:v>2.1122193599999999E-2</c:v>
                </c:pt>
                <c:pt idx="6558">
                  <c:v>2.1122193800000001E-2</c:v>
                </c:pt>
                <c:pt idx="6559">
                  <c:v>2.1122194E-2</c:v>
                </c:pt>
                <c:pt idx="6560">
                  <c:v>2.11221942E-2</c:v>
                </c:pt>
                <c:pt idx="6561">
                  <c:v>2.1122194399999999E-2</c:v>
                </c:pt>
                <c:pt idx="6562">
                  <c:v>2.1122194600000001E-2</c:v>
                </c:pt>
                <c:pt idx="6563">
                  <c:v>2.1122194800000001E-2</c:v>
                </c:pt>
                <c:pt idx="6564">
                  <c:v>2.1122195E-2</c:v>
                </c:pt>
                <c:pt idx="6565">
                  <c:v>2.1122195199999999E-2</c:v>
                </c:pt>
                <c:pt idx="6566">
                  <c:v>2.1122195400000002E-2</c:v>
                </c:pt>
                <c:pt idx="6567">
                  <c:v>2.1122195600000001E-2</c:v>
                </c:pt>
                <c:pt idx="6568">
                  <c:v>2.11221958E-2</c:v>
                </c:pt>
                <c:pt idx="6569">
                  <c:v>2.1122195999999999E-2</c:v>
                </c:pt>
                <c:pt idx="6570">
                  <c:v>2.1122196199999999E-2</c:v>
                </c:pt>
                <c:pt idx="6571">
                  <c:v>2.1122196400000001E-2</c:v>
                </c:pt>
                <c:pt idx="6572">
                  <c:v>2.11221966E-2</c:v>
                </c:pt>
                <c:pt idx="6573">
                  <c:v>2.11221968E-2</c:v>
                </c:pt>
                <c:pt idx="6574">
                  <c:v>2.1122196999999999E-2</c:v>
                </c:pt>
                <c:pt idx="6575">
                  <c:v>2.1122197200000001E-2</c:v>
                </c:pt>
                <c:pt idx="6576">
                  <c:v>2.1122197400000001E-2</c:v>
                </c:pt>
                <c:pt idx="6577">
                  <c:v>2.11221976E-2</c:v>
                </c:pt>
                <c:pt idx="6578">
                  <c:v>2.1122197799999999E-2</c:v>
                </c:pt>
                <c:pt idx="6579">
                  <c:v>2.1122197999999998E-2</c:v>
                </c:pt>
                <c:pt idx="6580">
                  <c:v>2.1122198200000001E-2</c:v>
                </c:pt>
                <c:pt idx="6581">
                  <c:v>2.11221984E-2</c:v>
                </c:pt>
                <c:pt idx="6582">
                  <c:v>2.1122198599999999E-2</c:v>
                </c:pt>
                <c:pt idx="6583">
                  <c:v>2.1122198799999999E-2</c:v>
                </c:pt>
                <c:pt idx="6584">
                  <c:v>2.1122199000000001E-2</c:v>
                </c:pt>
                <c:pt idx="6585">
                  <c:v>2.11221992E-2</c:v>
                </c:pt>
                <c:pt idx="6586">
                  <c:v>2.11221994E-2</c:v>
                </c:pt>
                <c:pt idx="6587">
                  <c:v>2.1122199599999999E-2</c:v>
                </c:pt>
                <c:pt idx="6588">
                  <c:v>2.1122199800000001E-2</c:v>
                </c:pt>
                <c:pt idx="6589">
                  <c:v>2.1122200000000001E-2</c:v>
                </c:pt>
                <c:pt idx="6590">
                  <c:v>2.11222002E-2</c:v>
                </c:pt>
                <c:pt idx="6591">
                  <c:v>2.1122200399999999E-2</c:v>
                </c:pt>
                <c:pt idx="6592">
                  <c:v>2.1122200599999998E-2</c:v>
                </c:pt>
                <c:pt idx="6593">
                  <c:v>2.1122200800000001E-2</c:v>
                </c:pt>
                <c:pt idx="6594">
                  <c:v>2.1122201E-2</c:v>
                </c:pt>
                <c:pt idx="6595">
                  <c:v>2.1122201199999999E-2</c:v>
                </c:pt>
                <c:pt idx="6596">
                  <c:v>2.1122201399999999E-2</c:v>
                </c:pt>
                <c:pt idx="6597">
                  <c:v>2.1122201600000001E-2</c:v>
                </c:pt>
                <c:pt idx="6598">
                  <c:v>2.11222018E-2</c:v>
                </c:pt>
                <c:pt idx="6599">
                  <c:v>2.1122202E-2</c:v>
                </c:pt>
                <c:pt idx="6600">
                  <c:v>2.1122202199999999E-2</c:v>
                </c:pt>
                <c:pt idx="6601">
                  <c:v>2.1122202400000002E-2</c:v>
                </c:pt>
                <c:pt idx="6602">
                  <c:v>2.1122202600000001E-2</c:v>
                </c:pt>
                <c:pt idx="6603">
                  <c:v>2.11222028E-2</c:v>
                </c:pt>
                <c:pt idx="6604">
                  <c:v>2.1122202999999999E-2</c:v>
                </c:pt>
                <c:pt idx="6605">
                  <c:v>2.1122203199999998E-2</c:v>
                </c:pt>
                <c:pt idx="6606">
                  <c:v>2.1122203400000001E-2</c:v>
                </c:pt>
                <c:pt idx="6607">
                  <c:v>2.11222036E-2</c:v>
                </c:pt>
                <c:pt idx="6608">
                  <c:v>2.1122203799999999E-2</c:v>
                </c:pt>
                <c:pt idx="6609">
                  <c:v>2.1122203999999999E-2</c:v>
                </c:pt>
                <c:pt idx="6610">
                  <c:v>2.1122204200000001E-2</c:v>
                </c:pt>
                <c:pt idx="6611">
                  <c:v>2.11222044E-2</c:v>
                </c:pt>
                <c:pt idx="6612">
                  <c:v>2.11222046E-2</c:v>
                </c:pt>
                <c:pt idx="6613">
                  <c:v>2.1122204799999999E-2</c:v>
                </c:pt>
                <c:pt idx="6614">
                  <c:v>2.1122205000000002E-2</c:v>
                </c:pt>
                <c:pt idx="6615">
                  <c:v>2.1122205200000001E-2</c:v>
                </c:pt>
                <c:pt idx="6616">
                  <c:v>2.11222054E-2</c:v>
                </c:pt>
                <c:pt idx="6617">
                  <c:v>2.1122205599999999E-2</c:v>
                </c:pt>
                <c:pt idx="6618">
                  <c:v>2.1122205799999998E-2</c:v>
                </c:pt>
                <c:pt idx="6619">
                  <c:v>2.1122206000000001E-2</c:v>
                </c:pt>
                <c:pt idx="6620">
                  <c:v>2.11222062E-2</c:v>
                </c:pt>
                <c:pt idx="6621">
                  <c:v>2.1122206399999999E-2</c:v>
                </c:pt>
                <c:pt idx="6622">
                  <c:v>2.1122206599999999E-2</c:v>
                </c:pt>
                <c:pt idx="6623">
                  <c:v>2.1122206800000001E-2</c:v>
                </c:pt>
                <c:pt idx="6624">
                  <c:v>2.1122207E-2</c:v>
                </c:pt>
                <c:pt idx="6625">
                  <c:v>2.11222072E-2</c:v>
                </c:pt>
                <c:pt idx="6626">
                  <c:v>2.1122207399999999E-2</c:v>
                </c:pt>
                <c:pt idx="6627">
                  <c:v>2.1122207600000002E-2</c:v>
                </c:pt>
                <c:pt idx="6628">
                  <c:v>2.1122207800000001E-2</c:v>
                </c:pt>
                <c:pt idx="6629">
                  <c:v>2.1122208E-2</c:v>
                </c:pt>
                <c:pt idx="6630">
                  <c:v>2.1122208199999999E-2</c:v>
                </c:pt>
                <c:pt idx="6631">
                  <c:v>2.1122208399999998E-2</c:v>
                </c:pt>
                <c:pt idx="6632">
                  <c:v>2.1122208600000001E-2</c:v>
                </c:pt>
                <c:pt idx="6633">
                  <c:v>2.11222088E-2</c:v>
                </c:pt>
                <c:pt idx="6634">
                  <c:v>2.1122208999999999E-2</c:v>
                </c:pt>
                <c:pt idx="6635">
                  <c:v>2.1122209199999999E-2</c:v>
                </c:pt>
                <c:pt idx="6636">
                  <c:v>2.1122209400000001E-2</c:v>
                </c:pt>
                <c:pt idx="6637">
                  <c:v>2.1122209600000001E-2</c:v>
                </c:pt>
                <c:pt idx="6638">
                  <c:v>2.11222098E-2</c:v>
                </c:pt>
                <c:pt idx="6639">
                  <c:v>2.1122209999999999E-2</c:v>
                </c:pt>
                <c:pt idx="6640">
                  <c:v>2.1122210200000002E-2</c:v>
                </c:pt>
                <c:pt idx="6641">
                  <c:v>2.1122210400000001E-2</c:v>
                </c:pt>
                <c:pt idx="6642">
                  <c:v>2.11222106E-2</c:v>
                </c:pt>
                <c:pt idx="6643">
                  <c:v>2.1122210799999999E-2</c:v>
                </c:pt>
                <c:pt idx="6644">
                  <c:v>2.1122210999999998E-2</c:v>
                </c:pt>
                <c:pt idx="6645">
                  <c:v>2.1122211200000001E-2</c:v>
                </c:pt>
                <c:pt idx="6646">
                  <c:v>2.11222114E-2</c:v>
                </c:pt>
                <c:pt idx="6647">
                  <c:v>2.1122211599999999E-2</c:v>
                </c:pt>
                <c:pt idx="6648">
                  <c:v>2.1122211799999999E-2</c:v>
                </c:pt>
                <c:pt idx="6649">
                  <c:v>2.1122212000000001E-2</c:v>
                </c:pt>
                <c:pt idx="6650">
                  <c:v>2.1122212200000001E-2</c:v>
                </c:pt>
                <c:pt idx="6651">
                  <c:v>2.11222124E-2</c:v>
                </c:pt>
                <c:pt idx="6652">
                  <c:v>2.1122212599999999E-2</c:v>
                </c:pt>
                <c:pt idx="6653">
                  <c:v>2.1122212800000002E-2</c:v>
                </c:pt>
                <c:pt idx="6654">
                  <c:v>2.1122213000000001E-2</c:v>
                </c:pt>
                <c:pt idx="6655">
                  <c:v>2.11222132E-2</c:v>
                </c:pt>
                <c:pt idx="6656">
                  <c:v>2.1122213399999999E-2</c:v>
                </c:pt>
                <c:pt idx="6657">
                  <c:v>2.1122213599999998E-2</c:v>
                </c:pt>
                <c:pt idx="6658">
                  <c:v>2.1122213800000001E-2</c:v>
                </c:pt>
                <c:pt idx="6659">
                  <c:v>2.1122214E-2</c:v>
                </c:pt>
                <c:pt idx="6660">
                  <c:v>2.1122214199999999E-2</c:v>
                </c:pt>
                <c:pt idx="6661">
                  <c:v>2.1122214399999999E-2</c:v>
                </c:pt>
                <c:pt idx="6662">
                  <c:v>2.1122214600000001E-2</c:v>
                </c:pt>
                <c:pt idx="6663">
                  <c:v>2.1122214800000001E-2</c:v>
                </c:pt>
                <c:pt idx="6664">
                  <c:v>2.1122215E-2</c:v>
                </c:pt>
                <c:pt idx="6665">
                  <c:v>2.1122215199999999E-2</c:v>
                </c:pt>
                <c:pt idx="6666">
                  <c:v>2.1122215400000002E-2</c:v>
                </c:pt>
                <c:pt idx="6667">
                  <c:v>2.1122215600000001E-2</c:v>
                </c:pt>
                <c:pt idx="6668">
                  <c:v>2.11222158E-2</c:v>
                </c:pt>
                <c:pt idx="6669">
                  <c:v>2.1122215999999999E-2</c:v>
                </c:pt>
                <c:pt idx="6670">
                  <c:v>2.1122216199999998E-2</c:v>
                </c:pt>
                <c:pt idx="6671">
                  <c:v>2.1122216400000001E-2</c:v>
                </c:pt>
                <c:pt idx="6672">
                  <c:v>2.11222166E-2</c:v>
                </c:pt>
                <c:pt idx="6673">
                  <c:v>2.1122216799999999E-2</c:v>
                </c:pt>
                <c:pt idx="6674">
                  <c:v>2.1122216999999999E-2</c:v>
                </c:pt>
                <c:pt idx="6675">
                  <c:v>2.1122217200000001E-2</c:v>
                </c:pt>
                <c:pt idx="6676">
                  <c:v>2.1122217400000001E-2</c:v>
                </c:pt>
                <c:pt idx="6677">
                  <c:v>2.11222176E-2</c:v>
                </c:pt>
                <c:pt idx="6678">
                  <c:v>2.1122217799999999E-2</c:v>
                </c:pt>
                <c:pt idx="6679">
                  <c:v>2.1122218000000002E-2</c:v>
                </c:pt>
                <c:pt idx="6680">
                  <c:v>2.1122218200000001E-2</c:v>
                </c:pt>
                <c:pt idx="6681">
                  <c:v>2.11222184E-2</c:v>
                </c:pt>
                <c:pt idx="6682">
                  <c:v>2.1122218599999999E-2</c:v>
                </c:pt>
                <c:pt idx="6683">
                  <c:v>2.1122218799999998E-2</c:v>
                </c:pt>
                <c:pt idx="6684">
                  <c:v>2.1122219000000001E-2</c:v>
                </c:pt>
                <c:pt idx="6685">
                  <c:v>2.11222192E-2</c:v>
                </c:pt>
                <c:pt idx="6686">
                  <c:v>2.11222194E-2</c:v>
                </c:pt>
                <c:pt idx="6687">
                  <c:v>2.1122219599999999E-2</c:v>
                </c:pt>
                <c:pt idx="6688">
                  <c:v>2.1122219800000001E-2</c:v>
                </c:pt>
                <c:pt idx="6689">
                  <c:v>2.1122220000000001E-2</c:v>
                </c:pt>
                <c:pt idx="6690">
                  <c:v>2.11222202E-2</c:v>
                </c:pt>
                <c:pt idx="6691">
                  <c:v>2.1122220399999999E-2</c:v>
                </c:pt>
                <c:pt idx="6692">
                  <c:v>2.1122220600000002E-2</c:v>
                </c:pt>
                <c:pt idx="6693">
                  <c:v>2.1122220800000001E-2</c:v>
                </c:pt>
                <c:pt idx="6694">
                  <c:v>2.1122221E-2</c:v>
                </c:pt>
                <c:pt idx="6695">
                  <c:v>2.1122221199999999E-2</c:v>
                </c:pt>
                <c:pt idx="6696">
                  <c:v>2.1122221399999998E-2</c:v>
                </c:pt>
                <c:pt idx="6697">
                  <c:v>2.1122221600000001E-2</c:v>
                </c:pt>
                <c:pt idx="6698">
                  <c:v>2.11222218E-2</c:v>
                </c:pt>
                <c:pt idx="6699">
                  <c:v>2.1122222E-2</c:v>
                </c:pt>
                <c:pt idx="6700">
                  <c:v>2.1122222199999999E-2</c:v>
                </c:pt>
                <c:pt idx="6701">
                  <c:v>2.1122222400000001E-2</c:v>
                </c:pt>
                <c:pt idx="6702">
                  <c:v>2.1122222600000001E-2</c:v>
                </c:pt>
                <c:pt idx="6703">
                  <c:v>2.11222228E-2</c:v>
                </c:pt>
                <c:pt idx="6704">
                  <c:v>2.1122222999999999E-2</c:v>
                </c:pt>
                <c:pt idx="6705">
                  <c:v>2.1122223200000002E-2</c:v>
                </c:pt>
                <c:pt idx="6706">
                  <c:v>2.1122223400000001E-2</c:v>
                </c:pt>
                <c:pt idx="6707">
                  <c:v>2.11222236E-2</c:v>
                </c:pt>
                <c:pt idx="6708">
                  <c:v>2.1122223799999999E-2</c:v>
                </c:pt>
                <c:pt idx="6709">
                  <c:v>2.1122223999999998E-2</c:v>
                </c:pt>
                <c:pt idx="6710">
                  <c:v>2.1122224200000001E-2</c:v>
                </c:pt>
                <c:pt idx="6711">
                  <c:v>2.11222244E-2</c:v>
                </c:pt>
                <c:pt idx="6712">
                  <c:v>2.11222246E-2</c:v>
                </c:pt>
                <c:pt idx="6713">
                  <c:v>2.1122224799999999E-2</c:v>
                </c:pt>
                <c:pt idx="6714">
                  <c:v>2.1122225000000001E-2</c:v>
                </c:pt>
                <c:pt idx="6715">
                  <c:v>2.1122225200000001E-2</c:v>
                </c:pt>
                <c:pt idx="6716">
                  <c:v>2.11222254E-2</c:v>
                </c:pt>
                <c:pt idx="6717">
                  <c:v>2.1122225599999999E-2</c:v>
                </c:pt>
                <c:pt idx="6718">
                  <c:v>2.1122225800000002E-2</c:v>
                </c:pt>
                <c:pt idx="6719">
                  <c:v>2.1122226000000001E-2</c:v>
                </c:pt>
                <c:pt idx="6720">
                  <c:v>2.11222262E-2</c:v>
                </c:pt>
                <c:pt idx="6721">
                  <c:v>2.1122226399999999E-2</c:v>
                </c:pt>
                <c:pt idx="6722">
                  <c:v>2.1122226599999998E-2</c:v>
                </c:pt>
                <c:pt idx="6723">
                  <c:v>2.1122226800000001E-2</c:v>
                </c:pt>
                <c:pt idx="6724">
                  <c:v>2.1122227E-2</c:v>
                </c:pt>
                <c:pt idx="6725">
                  <c:v>2.11222272E-2</c:v>
                </c:pt>
                <c:pt idx="6726">
                  <c:v>2.1122227399999999E-2</c:v>
                </c:pt>
                <c:pt idx="6727">
                  <c:v>2.1122227600000001E-2</c:v>
                </c:pt>
                <c:pt idx="6728">
                  <c:v>2.1122227800000001E-2</c:v>
                </c:pt>
                <c:pt idx="6729">
                  <c:v>2.1122228E-2</c:v>
                </c:pt>
                <c:pt idx="6730">
                  <c:v>2.1122228199999999E-2</c:v>
                </c:pt>
                <c:pt idx="6731">
                  <c:v>2.1122228400000002E-2</c:v>
                </c:pt>
                <c:pt idx="6732">
                  <c:v>2.1122228600000001E-2</c:v>
                </c:pt>
                <c:pt idx="6733">
                  <c:v>2.11222288E-2</c:v>
                </c:pt>
                <c:pt idx="6734">
                  <c:v>2.1122228999999999E-2</c:v>
                </c:pt>
                <c:pt idx="6735">
                  <c:v>2.1122229199999999E-2</c:v>
                </c:pt>
                <c:pt idx="6736">
                  <c:v>2.1122229400000001E-2</c:v>
                </c:pt>
                <c:pt idx="6737">
                  <c:v>2.11222296E-2</c:v>
                </c:pt>
                <c:pt idx="6738">
                  <c:v>2.11222298E-2</c:v>
                </c:pt>
                <c:pt idx="6739">
                  <c:v>2.1122229999999999E-2</c:v>
                </c:pt>
                <c:pt idx="6740">
                  <c:v>2.1122230200000001E-2</c:v>
                </c:pt>
                <c:pt idx="6741">
                  <c:v>2.1122230400000001E-2</c:v>
                </c:pt>
                <c:pt idx="6742">
                  <c:v>2.11222306E-2</c:v>
                </c:pt>
                <c:pt idx="6743">
                  <c:v>2.1122230799999999E-2</c:v>
                </c:pt>
                <c:pt idx="6744">
                  <c:v>2.1122231000000002E-2</c:v>
                </c:pt>
                <c:pt idx="6745">
                  <c:v>2.1122231200000001E-2</c:v>
                </c:pt>
                <c:pt idx="6746">
                  <c:v>2.11222314E-2</c:v>
                </c:pt>
                <c:pt idx="6747">
                  <c:v>2.1122231599999999E-2</c:v>
                </c:pt>
                <c:pt idx="6748">
                  <c:v>2.1122231799999999E-2</c:v>
                </c:pt>
                <c:pt idx="6749">
                  <c:v>2.1122232000000001E-2</c:v>
                </c:pt>
                <c:pt idx="6750">
                  <c:v>2.11222322E-2</c:v>
                </c:pt>
                <c:pt idx="6751">
                  <c:v>2.11222324E-2</c:v>
                </c:pt>
                <c:pt idx="6752">
                  <c:v>2.1122232599999999E-2</c:v>
                </c:pt>
                <c:pt idx="6753">
                  <c:v>2.1122232800000001E-2</c:v>
                </c:pt>
                <c:pt idx="6754">
                  <c:v>2.1122233000000001E-2</c:v>
                </c:pt>
                <c:pt idx="6755">
                  <c:v>2.11222332E-2</c:v>
                </c:pt>
                <c:pt idx="6756">
                  <c:v>2.1122233399999999E-2</c:v>
                </c:pt>
                <c:pt idx="6757">
                  <c:v>2.1122233599999998E-2</c:v>
                </c:pt>
                <c:pt idx="6758">
                  <c:v>2.1122233800000001E-2</c:v>
                </c:pt>
                <c:pt idx="6759">
                  <c:v>2.1122234E-2</c:v>
                </c:pt>
                <c:pt idx="6760">
                  <c:v>2.1122234199999999E-2</c:v>
                </c:pt>
                <c:pt idx="6761">
                  <c:v>2.1122234399999999E-2</c:v>
                </c:pt>
                <c:pt idx="6762">
                  <c:v>2.1122234600000001E-2</c:v>
                </c:pt>
                <c:pt idx="6763">
                  <c:v>2.11222348E-2</c:v>
                </c:pt>
                <c:pt idx="6764">
                  <c:v>2.1122235E-2</c:v>
                </c:pt>
                <c:pt idx="6765">
                  <c:v>2.1122235199999999E-2</c:v>
                </c:pt>
                <c:pt idx="6766">
                  <c:v>2.1122235400000001E-2</c:v>
                </c:pt>
                <c:pt idx="6767">
                  <c:v>2.1122235600000001E-2</c:v>
                </c:pt>
                <c:pt idx="6768">
                  <c:v>2.11222358E-2</c:v>
                </c:pt>
                <c:pt idx="6769">
                  <c:v>2.1122235999999999E-2</c:v>
                </c:pt>
                <c:pt idx="6770">
                  <c:v>2.1122236199999998E-2</c:v>
                </c:pt>
                <c:pt idx="6771">
                  <c:v>2.1122236400000001E-2</c:v>
                </c:pt>
                <c:pt idx="6772">
                  <c:v>2.11222366E-2</c:v>
                </c:pt>
                <c:pt idx="6773">
                  <c:v>2.1122236799999999E-2</c:v>
                </c:pt>
                <c:pt idx="6774">
                  <c:v>2.1122236999999999E-2</c:v>
                </c:pt>
                <c:pt idx="6775">
                  <c:v>2.1122237200000001E-2</c:v>
                </c:pt>
                <c:pt idx="6776">
                  <c:v>2.11222374E-2</c:v>
                </c:pt>
                <c:pt idx="6777">
                  <c:v>2.11222376E-2</c:v>
                </c:pt>
                <c:pt idx="6778">
                  <c:v>2.1122237799999999E-2</c:v>
                </c:pt>
                <c:pt idx="6779">
                  <c:v>2.1122238000000002E-2</c:v>
                </c:pt>
                <c:pt idx="6780">
                  <c:v>2.1122238200000001E-2</c:v>
                </c:pt>
                <c:pt idx="6781">
                  <c:v>2.11222384E-2</c:v>
                </c:pt>
                <c:pt idx="6782">
                  <c:v>2.1122238599999999E-2</c:v>
                </c:pt>
                <c:pt idx="6783">
                  <c:v>2.1122238799999998E-2</c:v>
                </c:pt>
                <c:pt idx="6784">
                  <c:v>2.1122239000000001E-2</c:v>
                </c:pt>
                <c:pt idx="6785">
                  <c:v>2.11222392E-2</c:v>
                </c:pt>
                <c:pt idx="6786">
                  <c:v>2.1122239399999999E-2</c:v>
                </c:pt>
                <c:pt idx="6787">
                  <c:v>2.1122239599999999E-2</c:v>
                </c:pt>
                <c:pt idx="6788">
                  <c:v>2.1122239800000001E-2</c:v>
                </c:pt>
                <c:pt idx="6789">
                  <c:v>2.112224E-2</c:v>
                </c:pt>
                <c:pt idx="6790">
                  <c:v>2.11222402E-2</c:v>
                </c:pt>
                <c:pt idx="6791">
                  <c:v>2.1122240399999999E-2</c:v>
                </c:pt>
                <c:pt idx="6792">
                  <c:v>2.1122240600000002E-2</c:v>
                </c:pt>
                <c:pt idx="6793">
                  <c:v>2.1122240800000001E-2</c:v>
                </c:pt>
                <c:pt idx="6794">
                  <c:v>2.1122241E-2</c:v>
                </c:pt>
                <c:pt idx="6795">
                  <c:v>2.1122241199999999E-2</c:v>
                </c:pt>
                <c:pt idx="6796">
                  <c:v>2.1122241399999998E-2</c:v>
                </c:pt>
                <c:pt idx="6797">
                  <c:v>2.1122241600000001E-2</c:v>
                </c:pt>
                <c:pt idx="6798">
                  <c:v>2.11222418E-2</c:v>
                </c:pt>
                <c:pt idx="6799">
                  <c:v>2.1122241999999999E-2</c:v>
                </c:pt>
                <c:pt idx="6800">
                  <c:v>2.1122242199999999E-2</c:v>
                </c:pt>
                <c:pt idx="6801">
                  <c:v>2.1122242400000001E-2</c:v>
                </c:pt>
                <c:pt idx="6802">
                  <c:v>2.11222426E-2</c:v>
                </c:pt>
                <c:pt idx="6803">
                  <c:v>2.11222428E-2</c:v>
                </c:pt>
                <c:pt idx="6804">
                  <c:v>2.1122242999999999E-2</c:v>
                </c:pt>
                <c:pt idx="6805">
                  <c:v>2.1122243200000002E-2</c:v>
                </c:pt>
                <c:pt idx="6806">
                  <c:v>2.1122243400000001E-2</c:v>
                </c:pt>
                <c:pt idx="6807">
                  <c:v>2.11222436E-2</c:v>
                </c:pt>
                <c:pt idx="6808">
                  <c:v>2.1122243799999999E-2</c:v>
                </c:pt>
                <c:pt idx="6809">
                  <c:v>2.1122243999999998E-2</c:v>
                </c:pt>
                <c:pt idx="6810">
                  <c:v>2.1122244200000001E-2</c:v>
                </c:pt>
                <c:pt idx="6811">
                  <c:v>2.11222444E-2</c:v>
                </c:pt>
                <c:pt idx="6812">
                  <c:v>2.1122244599999999E-2</c:v>
                </c:pt>
                <c:pt idx="6813">
                  <c:v>2.1122244799999999E-2</c:v>
                </c:pt>
                <c:pt idx="6814">
                  <c:v>2.1122245000000001E-2</c:v>
                </c:pt>
                <c:pt idx="6815">
                  <c:v>2.11222452E-2</c:v>
                </c:pt>
                <c:pt idx="6816">
                  <c:v>2.11222454E-2</c:v>
                </c:pt>
                <c:pt idx="6817">
                  <c:v>2.1122245599999999E-2</c:v>
                </c:pt>
                <c:pt idx="6818">
                  <c:v>2.1122245800000002E-2</c:v>
                </c:pt>
                <c:pt idx="6819">
                  <c:v>2.1122246000000001E-2</c:v>
                </c:pt>
                <c:pt idx="6820">
                  <c:v>2.11222462E-2</c:v>
                </c:pt>
                <c:pt idx="6821">
                  <c:v>2.1122246399999999E-2</c:v>
                </c:pt>
                <c:pt idx="6822">
                  <c:v>2.1122246599999998E-2</c:v>
                </c:pt>
                <c:pt idx="6823">
                  <c:v>2.1122246800000001E-2</c:v>
                </c:pt>
                <c:pt idx="6824">
                  <c:v>2.1122247E-2</c:v>
                </c:pt>
                <c:pt idx="6825">
                  <c:v>2.1122247199999999E-2</c:v>
                </c:pt>
                <c:pt idx="6826">
                  <c:v>2.1122247399999999E-2</c:v>
                </c:pt>
                <c:pt idx="6827">
                  <c:v>2.1122247600000001E-2</c:v>
                </c:pt>
                <c:pt idx="6828">
                  <c:v>2.1122247800000001E-2</c:v>
                </c:pt>
                <c:pt idx="6829">
                  <c:v>2.1122248E-2</c:v>
                </c:pt>
                <c:pt idx="6830">
                  <c:v>2.1122248199999999E-2</c:v>
                </c:pt>
                <c:pt idx="6831">
                  <c:v>2.1122248400000002E-2</c:v>
                </c:pt>
                <c:pt idx="6832">
                  <c:v>2.1122248600000001E-2</c:v>
                </c:pt>
                <c:pt idx="6833">
                  <c:v>2.11222488E-2</c:v>
                </c:pt>
                <c:pt idx="6834">
                  <c:v>2.1122248999999999E-2</c:v>
                </c:pt>
                <c:pt idx="6835">
                  <c:v>2.1122249199999998E-2</c:v>
                </c:pt>
                <c:pt idx="6836">
                  <c:v>2.1122249400000001E-2</c:v>
                </c:pt>
                <c:pt idx="6837">
                  <c:v>2.11222496E-2</c:v>
                </c:pt>
                <c:pt idx="6838">
                  <c:v>2.1122249799999999E-2</c:v>
                </c:pt>
                <c:pt idx="6839">
                  <c:v>2.1122249999999999E-2</c:v>
                </c:pt>
                <c:pt idx="6840">
                  <c:v>2.1122250200000001E-2</c:v>
                </c:pt>
                <c:pt idx="6841">
                  <c:v>2.1122250400000001E-2</c:v>
                </c:pt>
                <c:pt idx="6842">
                  <c:v>2.11222506E-2</c:v>
                </c:pt>
                <c:pt idx="6843">
                  <c:v>2.1122250799999999E-2</c:v>
                </c:pt>
                <c:pt idx="6844">
                  <c:v>2.1122251000000002E-2</c:v>
                </c:pt>
                <c:pt idx="6845">
                  <c:v>2.1122251200000001E-2</c:v>
                </c:pt>
                <c:pt idx="6846">
                  <c:v>2.11222514E-2</c:v>
                </c:pt>
                <c:pt idx="6847">
                  <c:v>2.1122251599999999E-2</c:v>
                </c:pt>
                <c:pt idx="6848">
                  <c:v>2.1122251799999998E-2</c:v>
                </c:pt>
                <c:pt idx="6849">
                  <c:v>2.1122252000000001E-2</c:v>
                </c:pt>
                <c:pt idx="6850">
                  <c:v>2.11222522E-2</c:v>
                </c:pt>
                <c:pt idx="6851">
                  <c:v>2.1122252399999999E-2</c:v>
                </c:pt>
                <c:pt idx="6852">
                  <c:v>2.1122252599999999E-2</c:v>
                </c:pt>
                <c:pt idx="6853">
                  <c:v>2.1122252800000001E-2</c:v>
                </c:pt>
                <c:pt idx="6854">
                  <c:v>2.1122253000000001E-2</c:v>
                </c:pt>
                <c:pt idx="6855">
                  <c:v>2.11222532E-2</c:v>
                </c:pt>
                <c:pt idx="6856">
                  <c:v>2.1122253399999999E-2</c:v>
                </c:pt>
                <c:pt idx="6857">
                  <c:v>2.1122253600000002E-2</c:v>
                </c:pt>
                <c:pt idx="6858">
                  <c:v>2.1122253800000001E-2</c:v>
                </c:pt>
                <c:pt idx="6859">
                  <c:v>2.1122254E-2</c:v>
                </c:pt>
                <c:pt idx="6860">
                  <c:v>2.1122254199999999E-2</c:v>
                </c:pt>
                <c:pt idx="6861">
                  <c:v>2.1122254399999998E-2</c:v>
                </c:pt>
                <c:pt idx="6862">
                  <c:v>2.1122254600000001E-2</c:v>
                </c:pt>
                <c:pt idx="6863">
                  <c:v>2.11222548E-2</c:v>
                </c:pt>
                <c:pt idx="6864">
                  <c:v>2.1122255E-2</c:v>
                </c:pt>
                <c:pt idx="6865">
                  <c:v>2.1122255199999999E-2</c:v>
                </c:pt>
                <c:pt idx="6866">
                  <c:v>2.1122255400000001E-2</c:v>
                </c:pt>
                <c:pt idx="6867">
                  <c:v>2.1122255600000001E-2</c:v>
                </c:pt>
                <c:pt idx="6868">
                  <c:v>2.11222558E-2</c:v>
                </c:pt>
                <c:pt idx="6869">
                  <c:v>2.1122255999999999E-2</c:v>
                </c:pt>
                <c:pt idx="6870">
                  <c:v>2.1122256200000002E-2</c:v>
                </c:pt>
                <c:pt idx="6871">
                  <c:v>2.1122256400000001E-2</c:v>
                </c:pt>
                <c:pt idx="6872">
                  <c:v>2.11222566E-2</c:v>
                </c:pt>
                <c:pt idx="6873">
                  <c:v>2.1122256799999999E-2</c:v>
                </c:pt>
                <c:pt idx="6874">
                  <c:v>2.1122256999999998E-2</c:v>
                </c:pt>
                <c:pt idx="6875">
                  <c:v>2.1122257200000001E-2</c:v>
                </c:pt>
                <c:pt idx="6876">
                  <c:v>2.11222574E-2</c:v>
                </c:pt>
                <c:pt idx="6877">
                  <c:v>2.11222576E-2</c:v>
                </c:pt>
                <c:pt idx="6878">
                  <c:v>2.1122257799999999E-2</c:v>
                </c:pt>
                <c:pt idx="6879">
                  <c:v>2.1122258000000001E-2</c:v>
                </c:pt>
                <c:pt idx="6880">
                  <c:v>2.1122258200000001E-2</c:v>
                </c:pt>
                <c:pt idx="6881">
                  <c:v>2.11222584E-2</c:v>
                </c:pt>
                <c:pt idx="6882">
                  <c:v>2.1122258599999999E-2</c:v>
                </c:pt>
                <c:pt idx="6883">
                  <c:v>2.1122258800000002E-2</c:v>
                </c:pt>
                <c:pt idx="6884">
                  <c:v>2.1122259000000001E-2</c:v>
                </c:pt>
                <c:pt idx="6885">
                  <c:v>2.11222592E-2</c:v>
                </c:pt>
                <c:pt idx="6886">
                  <c:v>2.1122259399999999E-2</c:v>
                </c:pt>
                <c:pt idx="6887">
                  <c:v>2.1122259599999998E-2</c:v>
                </c:pt>
                <c:pt idx="6888">
                  <c:v>2.1122259800000001E-2</c:v>
                </c:pt>
                <c:pt idx="6889">
                  <c:v>2.112226E-2</c:v>
                </c:pt>
                <c:pt idx="6890">
                  <c:v>2.11222602E-2</c:v>
                </c:pt>
                <c:pt idx="6891">
                  <c:v>2.1122260399999999E-2</c:v>
                </c:pt>
                <c:pt idx="6892">
                  <c:v>2.1122260600000001E-2</c:v>
                </c:pt>
                <c:pt idx="6893">
                  <c:v>2.1122260800000001E-2</c:v>
                </c:pt>
                <c:pt idx="6894">
                  <c:v>2.1122261E-2</c:v>
                </c:pt>
                <c:pt idx="6895">
                  <c:v>2.1122261199999999E-2</c:v>
                </c:pt>
                <c:pt idx="6896">
                  <c:v>2.1122261400000002E-2</c:v>
                </c:pt>
                <c:pt idx="6897">
                  <c:v>2.1122261600000001E-2</c:v>
                </c:pt>
                <c:pt idx="6898">
                  <c:v>2.11222618E-2</c:v>
                </c:pt>
                <c:pt idx="6899">
                  <c:v>2.1122261999999999E-2</c:v>
                </c:pt>
                <c:pt idx="6900">
                  <c:v>2.1122262199999998E-2</c:v>
                </c:pt>
                <c:pt idx="6901">
                  <c:v>2.1122262400000001E-2</c:v>
                </c:pt>
                <c:pt idx="6902">
                  <c:v>2.11222626E-2</c:v>
                </c:pt>
                <c:pt idx="6903">
                  <c:v>2.11222628E-2</c:v>
                </c:pt>
                <c:pt idx="6904">
                  <c:v>2.1122262999999999E-2</c:v>
                </c:pt>
                <c:pt idx="6905">
                  <c:v>2.1122263200000001E-2</c:v>
                </c:pt>
                <c:pt idx="6906">
                  <c:v>2.1122263400000001E-2</c:v>
                </c:pt>
                <c:pt idx="6907">
                  <c:v>2.11222636E-2</c:v>
                </c:pt>
                <c:pt idx="6908">
                  <c:v>2.1122263799999999E-2</c:v>
                </c:pt>
                <c:pt idx="6909">
                  <c:v>2.1122264000000002E-2</c:v>
                </c:pt>
                <c:pt idx="6910">
                  <c:v>2.1122264200000001E-2</c:v>
                </c:pt>
                <c:pt idx="6911">
                  <c:v>2.11222644E-2</c:v>
                </c:pt>
                <c:pt idx="6912">
                  <c:v>2.1122264599999999E-2</c:v>
                </c:pt>
                <c:pt idx="6913">
                  <c:v>2.1122264799999999E-2</c:v>
                </c:pt>
                <c:pt idx="6914">
                  <c:v>2.1122265000000001E-2</c:v>
                </c:pt>
                <c:pt idx="6915">
                  <c:v>2.11222652E-2</c:v>
                </c:pt>
                <c:pt idx="6916">
                  <c:v>2.11222654E-2</c:v>
                </c:pt>
                <c:pt idx="6917">
                  <c:v>2.1122265599999999E-2</c:v>
                </c:pt>
                <c:pt idx="6918">
                  <c:v>2.1122265800000001E-2</c:v>
                </c:pt>
                <c:pt idx="6919">
                  <c:v>2.1122266000000001E-2</c:v>
                </c:pt>
                <c:pt idx="6920">
                  <c:v>2.11222662E-2</c:v>
                </c:pt>
                <c:pt idx="6921">
                  <c:v>2.1122266399999999E-2</c:v>
                </c:pt>
                <c:pt idx="6922">
                  <c:v>2.1122266600000002E-2</c:v>
                </c:pt>
                <c:pt idx="6923">
                  <c:v>2.1122266800000001E-2</c:v>
                </c:pt>
                <c:pt idx="6924">
                  <c:v>2.1122267E-2</c:v>
                </c:pt>
                <c:pt idx="6925">
                  <c:v>2.1122267199999999E-2</c:v>
                </c:pt>
                <c:pt idx="6926">
                  <c:v>2.1122267399999999E-2</c:v>
                </c:pt>
                <c:pt idx="6927">
                  <c:v>2.1122267600000001E-2</c:v>
                </c:pt>
                <c:pt idx="6928">
                  <c:v>2.11222678E-2</c:v>
                </c:pt>
                <c:pt idx="6929">
                  <c:v>2.1122268E-2</c:v>
                </c:pt>
                <c:pt idx="6930">
                  <c:v>2.1122268199999999E-2</c:v>
                </c:pt>
                <c:pt idx="6931">
                  <c:v>2.1122268400000001E-2</c:v>
                </c:pt>
                <c:pt idx="6932">
                  <c:v>2.1122268600000001E-2</c:v>
                </c:pt>
                <c:pt idx="6933">
                  <c:v>2.11222688E-2</c:v>
                </c:pt>
                <c:pt idx="6934">
                  <c:v>2.1122268999999999E-2</c:v>
                </c:pt>
                <c:pt idx="6935">
                  <c:v>2.1122269199999998E-2</c:v>
                </c:pt>
                <c:pt idx="6936">
                  <c:v>2.1122269400000001E-2</c:v>
                </c:pt>
                <c:pt idx="6937">
                  <c:v>2.11222696E-2</c:v>
                </c:pt>
                <c:pt idx="6938">
                  <c:v>2.1122269799999999E-2</c:v>
                </c:pt>
                <c:pt idx="6939">
                  <c:v>2.1122269999999999E-2</c:v>
                </c:pt>
                <c:pt idx="6940">
                  <c:v>2.1122270200000001E-2</c:v>
                </c:pt>
                <c:pt idx="6941">
                  <c:v>2.11222704E-2</c:v>
                </c:pt>
                <c:pt idx="6942">
                  <c:v>2.11222706E-2</c:v>
                </c:pt>
                <c:pt idx="6943">
                  <c:v>2.1122270799999999E-2</c:v>
                </c:pt>
                <c:pt idx="6944">
                  <c:v>2.1122271000000001E-2</c:v>
                </c:pt>
                <c:pt idx="6945">
                  <c:v>2.1122271200000001E-2</c:v>
                </c:pt>
                <c:pt idx="6946">
                  <c:v>2.11222714E-2</c:v>
                </c:pt>
                <c:pt idx="6947">
                  <c:v>2.1122271599999999E-2</c:v>
                </c:pt>
                <c:pt idx="6948">
                  <c:v>2.1122271799999998E-2</c:v>
                </c:pt>
                <c:pt idx="6949">
                  <c:v>2.1122272000000001E-2</c:v>
                </c:pt>
                <c:pt idx="6950">
                  <c:v>2.11222722E-2</c:v>
                </c:pt>
                <c:pt idx="6951">
                  <c:v>2.1122272399999999E-2</c:v>
                </c:pt>
                <c:pt idx="6952">
                  <c:v>2.1122272599999999E-2</c:v>
                </c:pt>
                <c:pt idx="6953">
                  <c:v>2.1122272800000001E-2</c:v>
                </c:pt>
                <c:pt idx="6954">
                  <c:v>2.1122273E-2</c:v>
                </c:pt>
                <c:pt idx="6955">
                  <c:v>2.11222732E-2</c:v>
                </c:pt>
                <c:pt idx="6956">
                  <c:v>2.1122273399999999E-2</c:v>
                </c:pt>
                <c:pt idx="6957">
                  <c:v>2.1122273600000002E-2</c:v>
                </c:pt>
                <c:pt idx="6958">
                  <c:v>2.1122273800000001E-2</c:v>
                </c:pt>
                <c:pt idx="6959">
                  <c:v>2.1122274E-2</c:v>
                </c:pt>
                <c:pt idx="6960">
                  <c:v>2.1122274199999999E-2</c:v>
                </c:pt>
                <c:pt idx="6961">
                  <c:v>2.1122274399999998E-2</c:v>
                </c:pt>
                <c:pt idx="6962">
                  <c:v>2.1122274600000001E-2</c:v>
                </c:pt>
                <c:pt idx="6963">
                  <c:v>2.11222748E-2</c:v>
                </c:pt>
                <c:pt idx="6964">
                  <c:v>2.1122274999999999E-2</c:v>
                </c:pt>
                <c:pt idx="6965">
                  <c:v>2.1122275199999999E-2</c:v>
                </c:pt>
                <c:pt idx="6966">
                  <c:v>2.1122275400000001E-2</c:v>
                </c:pt>
                <c:pt idx="6967">
                  <c:v>2.11222756E-2</c:v>
                </c:pt>
                <c:pt idx="6968">
                  <c:v>2.11222758E-2</c:v>
                </c:pt>
                <c:pt idx="6969">
                  <c:v>2.1122275999999999E-2</c:v>
                </c:pt>
                <c:pt idx="6970">
                  <c:v>2.1122276200000002E-2</c:v>
                </c:pt>
                <c:pt idx="6971">
                  <c:v>2.1122276400000001E-2</c:v>
                </c:pt>
                <c:pt idx="6972">
                  <c:v>2.11222766E-2</c:v>
                </c:pt>
                <c:pt idx="6973">
                  <c:v>2.1122276799999999E-2</c:v>
                </c:pt>
                <c:pt idx="6974">
                  <c:v>2.1122276999999998E-2</c:v>
                </c:pt>
                <c:pt idx="6975">
                  <c:v>2.1122277200000001E-2</c:v>
                </c:pt>
                <c:pt idx="6976">
                  <c:v>2.11222774E-2</c:v>
                </c:pt>
                <c:pt idx="6977">
                  <c:v>2.1122277599999999E-2</c:v>
                </c:pt>
                <c:pt idx="6978">
                  <c:v>2.1122277799999999E-2</c:v>
                </c:pt>
                <c:pt idx="6979">
                  <c:v>2.1122278000000001E-2</c:v>
                </c:pt>
                <c:pt idx="6980">
                  <c:v>2.11222782E-2</c:v>
                </c:pt>
                <c:pt idx="6981">
                  <c:v>2.11222784E-2</c:v>
                </c:pt>
                <c:pt idx="6982">
                  <c:v>2.1122278599999999E-2</c:v>
                </c:pt>
                <c:pt idx="6983">
                  <c:v>2.1122278800000002E-2</c:v>
                </c:pt>
                <c:pt idx="6984">
                  <c:v>2.1122279000000001E-2</c:v>
                </c:pt>
                <c:pt idx="6985">
                  <c:v>2.11222792E-2</c:v>
                </c:pt>
                <c:pt idx="6986">
                  <c:v>2.1122279399999999E-2</c:v>
                </c:pt>
                <c:pt idx="6987">
                  <c:v>2.1122279599999998E-2</c:v>
                </c:pt>
                <c:pt idx="6988">
                  <c:v>2.1122279800000001E-2</c:v>
                </c:pt>
                <c:pt idx="6989">
                  <c:v>2.112228E-2</c:v>
                </c:pt>
                <c:pt idx="6990">
                  <c:v>2.1122280199999999E-2</c:v>
                </c:pt>
                <c:pt idx="6991">
                  <c:v>2.1122280399999999E-2</c:v>
                </c:pt>
                <c:pt idx="6992">
                  <c:v>2.1122280600000001E-2</c:v>
                </c:pt>
                <c:pt idx="6993">
                  <c:v>2.11222808E-2</c:v>
                </c:pt>
                <c:pt idx="6994">
                  <c:v>2.1122281E-2</c:v>
                </c:pt>
                <c:pt idx="6995">
                  <c:v>2.1122281199999999E-2</c:v>
                </c:pt>
                <c:pt idx="6996">
                  <c:v>2.1122281400000002E-2</c:v>
                </c:pt>
                <c:pt idx="6997">
                  <c:v>2.1122281600000001E-2</c:v>
                </c:pt>
                <c:pt idx="6998">
                  <c:v>2.11222818E-2</c:v>
                </c:pt>
                <c:pt idx="6999">
                  <c:v>2.1122281999999999E-2</c:v>
                </c:pt>
                <c:pt idx="7000">
                  <c:v>2.1122282199999998E-2</c:v>
                </c:pt>
                <c:pt idx="7001">
                  <c:v>2.1122282400000001E-2</c:v>
                </c:pt>
                <c:pt idx="7002">
                  <c:v>2.11222826E-2</c:v>
                </c:pt>
                <c:pt idx="7003">
                  <c:v>2.1122282799999999E-2</c:v>
                </c:pt>
                <c:pt idx="7004">
                  <c:v>2.1122282999999999E-2</c:v>
                </c:pt>
                <c:pt idx="7005">
                  <c:v>2.1122283200000001E-2</c:v>
                </c:pt>
                <c:pt idx="7006">
                  <c:v>2.1122283400000001E-2</c:v>
                </c:pt>
                <c:pt idx="7007">
                  <c:v>2.11222836E-2</c:v>
                </c:pt>
                <c:pt idx="7008">
                  <c:v>2.1122283799999999E-2</c:v>
                </c:pt>
                <c:pt idx="7009">
                  <c:v>2.1122284000000002E-2</c:v>
                </c:pt>
                <c:pt idx="7010">
                  <c:v>2.1122284200000001E-2</c:v>
                </c:pt>
                <c:pt idx="7011">
                  <c:v>2.11222844E-2</c:v>
                </c:pt>
                <c:pt idx="7012">
                  <c:v>2.1122284599999999E-2</c:v>
                </c:pt>
                <c:pt idx="7013">
                  <c:v>2.1122284799999998E-2</c:v>
                </c:pt>
                <c:pt idx="7014">
                  <c:v>2.1122285000000001E-2</c:v>
                </c:pt>
                <c:pt idx="7015">
                  <c:v>2.11222852E-2</c:v>
                </c:pt>
                <c:pt idx="7016">
                  <c:v>2.1122285399999999E-2</c:v>
                </c:pt>
                <c:pt idx="7017">
                  <c:v>2.1122285599999999E-2</c:v>
                </c:pt>
                <c:pt idx="7018">
                  <c:v>2.1122285800000001E-2</c:v>
                </c:pt>
                <c:pt idx="7019">
                  <c:v>2.1122286000000001E-2</c:v>
                </c:pt>
                <c:pt idx="7020">
                  <c:v>2.11222862E-2</c:v>
                </c:pt>
                <c:pt idx="7021">
                  <c:v>2.1122286399999999E-2</c:v>
                </c:pt>
                <c:pt idx="7022">
                  <c:v>2.1122286600000002E-2</c:v>
                </c:pt>
                <c:pt idx="7023">
                  <c:v>2.1122286800000001E-2</c:v>
                </c:pt>
                <c:pt idx="7024">
                  <c:v>2.1122287E-2</c:v>
                </c:pt>
                <c:pt idx="7025">
                  <c:v>2.1122287199999999E-2</c:v>
                </c:pt>
                <c:pt idx="7026">
                  <c:v>2.1122287399999998E-2</c:v>
                </c:pt>
                <c:pt idx="7027">
                  <c:v>2.1122287600000001E-2</c:v>
                </c:pt>
                <c:pt idx="7028">
                  <c:v>2.11222878E-2</c:v>
                </c:pt>
                <c:pt idx="7029">
                  <c:v>2.1122287999999999E-2</c:v>
                </c:pt>
                <c:pt idx="7030">
                  <c:v>2.1122288199999999E-2</c:v>
                </c:pt>
                <c:pt idx="7031">
                  <c:v>2.1122288400000001E-2</c:v>
                </c:pt>
                <c:pt idx="7032">
                  <c:v>2.1122288600000001E-2</c:v>
                </c:pt>
                <c:pt idx="7033">
                  <c:v>2.11222888E-2</c:v>
                </c:pt>
                <c:pt idx="7034">
                  <c:v>2.1122288999999999E-2</c:v>
                </c:pt>
                <c:pt idx="7035">
                  <c:v>2.1122289200000002E-2</c:v>
                </c:pt>
                <c:pt idx="7036">
                  <c:v>2.1122289400000001E-2</c:v>
                </c:pt>
                <c:pt idx="7037">
                  <c:v>2.11222896E-2</c:v>
                </c:pt>
                <c:pt idx="7038">
                  <c:v>2.1122289799999999E-2</c:v>
                </c:pt>
                <c:pt idx="7039">
                  <c:v>2.1122289999999998E-2</c:v>
                </c:pt>
                <c:pt idx="7040">
                  <c:v>2.1122290200000001E-2</c:v>
                </c:pt>
                <c:pt idx="7041">
                  <c:v>2.11222904E-2</c:v>
                </c:pt>
                <c:pt idx="7042">
                  <c:v>2.1122290599999999E-2</c:v>
                </c:pt>
                <c:pt idx="7043">
                  <c:v>2.1122290799999999E-2</c:v>
                </c:pt>
                <c:pt idx="7044">
                  <c:v>2.1122291000000001E-2</c:v>
                </c:pt>
                <c:pt idx="7045">
                  <c:v>2.1122291200000001E-2</c:v>
                </c:pt>
                <c:pt idx="7046">
                  <c:v>2.11222914E-2</c:v>
                </c:pt>
                <c:pt idx="7047">
                  <c:v>2.1122291599999999E-2</c:v>
                </c:pt>
                <c:pt idx="7048">
                  <c:v>2.1122291800000002E-2</c:v>
                </c:pt>
                <c:pt idx="7049">
                  <c:v>2.1122292000000001E-2</c:v>
                </c:pt>
                <c:pt idx="7050">
                  <c:v>2.11222922E-2</c:v>
                </c:pt>
                <c:pt idx="7051">
                  <c:v>2.1122292399999999E-2</c:v>
                </c:pt>
                <c:pt idx="7052">
                  <c:v>2.1122292599999998E-2</c:v>
                </c:pt>
                <c:pt idx="7053">
                  <c:v>2.1122292800000001E-2</c:v>
                </c:pt>
                <c:pt idx="7054">
                  <c:v>2.1122293E-2</c:v>
                </c:pt>
                <c:pt idx="7055">
                  <c:v>2.11222932E-2</c:v>
                </c:pt>
                <c:pt idx="7056">
                  <c:v>2.1122293399999999E-2</c:v>
                </c:pt>
                <c:pt idx="7057">
                  <c:v>2.1122293600000001E-2</c:v>
                </c:pt>
                <c:pt idx="7058">
                  <c:v>2.1122293800000001E-2</c:v>
                </c:pt>
                <c:pt idx="7059">
                  <c:v>2.1122294E-2</c:v>
                </c:pt>
                <c:pt idx="7060">
                  <c:v>2.1122294199999999E-2</c:v>
                </c:pt>
                <c:pt idx="7061">
                  <c:v>2.1122294400000002E-2</c:v>
                </c:pt>
                <c:pt idx="7062">
                  <c:v>2.1122294600000001E-2</c:v>
                </c:pt>
                <c:pt idx="7063">
                  <c:v>2.11222948E-2</c:v>
                </c:pt>
                <c:pt idx="7064">
                  <c:v>2.1122294999999999E-2</c:v>
                </c:pt>
                <c:pt idx="7065">
                  <c:v>2.1122295199999998E-2</c:v>
                </c:pt>
                <c:pt idx="7066">
                  <c:v>2.1122295400000001E-2</c:v>
                </c:pt>
                <c:pt idx="7067">
                  <c:v>2.11222956E-2</c:v>
                </c:pt>
                <c:pt idx="7068">
                  <c:v>2.11222958E-2</c:v>
                </c:pt>
                <c:pt idx="7069">
                  <c:v>2.1122295999999999E-2</c:v>
                </c:pt>
                <c:pt idx="7070">
                  <c:v>2.1122296200000001E-2</c:v>
                </c:pt>
                <c:pt idx="7071">
                  <c:v>2.1122296400000001E-2</c:v>
                </c:pt>
                <c:pt idx="7072">
                  <c:v>2.11222966E-2</c:v>
                </c:pt>
                <c:pt idx="7073">
                  <c:v>2.1122296799999999E-2</c:v>
                </c:pt>
                <c:pt idx="7074">
                  <c:v>2.1122297000000002E-2</c:v>
                </c:pt>
                <c:pt idx="7075">
                  <c:v>2.1122297200000001E-2</c:v>
                </c:pt>
                <c:pt idx="7076">
                  <c:v>2.11222974E-2</c:v>
                </c:pt>
                <c:pt idx="7077">
                  <c:v>2.1122297599999999E-2</c:v>
                </c:pt>
                <c:pt idx="7078">
                  <c:v>2.1122297799999998E-2</c:v>
                </c:pt>
                <c:pt idx="7079">
                  <c:v>2.1122298000000001E-2</c:v>
                </c:pt>
                <c:pt idx="7080">
                  <c:v>2.11222982E-2</c:v>
                </c:pt>
                <c:pt idx="7081">
                  <c:v>2.11222984E-2</c:v>
                </c:pt>
                <c:pt idx="7082">
                  <c:v>2.1122298599999999E-2</c:v>
                </c:pt>
                <c:pt idx="7083">
                  <c:v>2.1122298800000001E-2</c:v>
                </c:pt>
                <c:pt idx="7084">
                  <c:v>2.1122299000000001E-2</c:v>
                </c:pt>
                <c:pt idx="7085">
                  <c:v>2.11222992E-2</c:v>
                </c:pt>
                <c:pt idx="7086">
                  <c:v>2.1122299399999999E-2</c:v>
                </c:pt>
                <c:pt idx="7087">
                  <c:v>2.1122299600000002E-2</c:v>
                </c:pt>
                <c:pt idx="7088">
                  <c:v>2.1122299800000001E-2</c:v>
                </c:pt>
                <c:pt idx="7089">
                  <c:v>2.11223E-2</c:v>
                </c:pt>
                <c:pt idx="7090">
                  <c:v>2.1122300199999999E-2</c:v>
                </c:pt>
                <c:pt idx="7091">
                  <c:v>2.1122300399999999E-2</c:v>
                </c:pt>
                <c:pt idx="7092">
                  <c:v>2.1122300600000001E-2</c:v>
                </c:pt>
                <c:pt idx="7093">
                  <c:v>2.11223008E-2</c:v>
                </c:pt>
                <c:pt idx="7094">
                  <c:v>2.1122301E-2</c:v>
                </c:pt>
                <c:pt idx="7095">
                  <c:v>2.1122301199999999E-2</c:v>
                </c:pt>
                <c:pt idx="7096">
                  <c:v>2.1122301400000001E-2</c:v>
                </c:pt>
                <c:pt idx="7097">
                  <c:v>2.1122301600000001E-2</c:v>
                </c:pt>
                <c:pt idx="7098">
                  <c:v>2.11223018E-2</c:v>
                </c:pt>
                <c:pt idx="7099">
                  <c:v>2.1122301999999999E-2</c:v>
                </c:pt>
                <c:pt idx="7100">
                  <c:v>2.1122302200000002E-2</c:v>
                </c:pt>
                <c:pt idx="7101">
                  <c:v>2.1122302400000001E-2</c:v>
                </c:pt>
                <c:pt idx="7102">
                  <c:v>2.11223026E-2</c:v>
                </c:pt>
                <c:pt idx="7103">
                  <c:v>2.1122302799999999E-2</c:v>
                </c:pt>
                <c:pt idx="7104">
                  <c:v>2.1122302999999999E-2</c:v>
                </c:pt>
                <c:pt idx="7105">
                  <c:v>2.1122303200000001E-2</c:v>
                </c:pt>
                <c:pt idx="7106">
                  <c:v>2.11223034E-2</c:v>
                </c:pt>
                <c:pt idx="7107">
                  <c:v>2.11223036E-2</c:v>
                </c:pt>
                <c:pt idx="7108">
                  <c:v>2.1122303799999999E-2</c:v>
                </c:pt>
                <c:pt idx="7109">
                  <c:v>2.1122304000000001E-2</c:v>
                </c:pt>
                <c:pt idx="7110">
                  <c:v>2.1122304200000001E-2</c:v>
                </c:pt>
                <c:pt idx="7111">
                  <c:v>2.11223044E-2</c:v>
                </c:pt>
                <c:pt idx="7112">
                  <c:v>2.1122304599999999E-2</c:v>
                </c:pt>
                <c:pt idx="7113">
                  <c:v>2.1122304799999998E-2</c:v>
                </c:pt>
                <c:pt idx="7114">
                  <c:v>2.1122305000000001E-2</c:v>
                </c:pt>
                <c:pt idx="7115">
                  <c:v>2.11223052E-2</c:v>
                </c:pt>
                <c:pt idx="7116">
                  <c:v>2.1122305399999999E-2</c:v>
                </c:pt>
                <c:pt idx="7117">
                  <c:v>2.1122305599999999E-2</c:v>
                </c:pt>
                <c:pt idx="7118">
                  <c:v>2.1122305800000001E-2</c:v>
                </c:pt>
                <c:pt idx="7119">
                  <c:v>2.1122306E-2</c:v>
                </c:pt>
                <c:pt idx="7120">
                  <c:v>2.11223062E-2</c:v>
                </c:pt>
                <c:pt idx="7121">
                  <c:v>2.1122306399999999E-2</c:v>
                </c:pt>
                <c:pt idx="7122">
                  <c:v>2.1122306600000001E-2</c:v>
                </c:pt>
                <c:pt idx="7123">
                  <c:v>2.1122306800000001E-2</c:v>
                </c:pt>
                <c:pt idx="7124">
                  <c:v>2.1122307E-2</c:v>
                </c:pt>
                <c:pt idx="7125">
                  <c:v>2.1122307199999999E-2</c:v>
                </c:pt>
                <c:pt idx="7126">
                  <c:v>2.1122307399999998E-2</c:v>
                </c:pt>
                <c:pt idx="7127">
                  <c:v>2.1122307600000001E-2</c:v>
                </c:pt>
                <c:pt idx="7128">
                  <c:v>2.11223078E-2</c:v>
                </c:pt>
                <c:pt idx="7129">
                  <c:v>2.1122307999999999E-2</c:v>
                </c:pt>
                <c:pt idx="7130">
                  <c:v>2.1122308199999999E-2</c:v>
                </c:pt>
                <c:pt idx="7131">
                  <c:v>2.1122308400000001E-2</c:v>
                </c:pt>
                <c:pt idx="7132">
                  <c:v>2.11223086E-2</c:v>
                </c:pt>
                <c:pt idx="7133">
                  <c:v>2.11223088E-2</c:v>
                </c:pt>
                <c:pt idx="7134">
                  <c:v>2.1122308999999999E-2</c:v>
                </c:pt>
                <c:pt idx="7135">
                  <c:v>2.1122309200000002E-2</c:v>
                </c:pt>
                <c:pt idx="7136">
                  <c:v>2.1122309400000001E-2</c:v>
                </c:pt>
                <c:pt idx="7137">
                  <c:v>2.11223096E-2</c:v>
                </c:pt>
                <c:pt idx="7138">
                  <c:v>2.1122309799999999E-2</c:v>
                </c:pt>
                <c:pt idx="7139">
                  <c:v>2.1122309999999998E-2</c:v>
                </c:pt>
                <c:pt idx="7140">
                  <c:v>2.1122310200000001E-2</c:v>
                </c:pt>
                <c:pt idx="7141">
                  <c:v>2.11223104E-2</c:v>
                </c:pt>
                <c:pt idx="7142">
                  <c:v>2.1122310599999999E-2</c:v>
                </c:pt>
                <c:pt idx="7143">
                  <c:v>2.1122310799999999E-2</c:v>
                </c:pt>
                <c:pt idx="7144">
                  <c:v>2.1122311000000001E-2</c:v>
                </c:pt>
                <c:pt idx="7145">
                  <c:v>2.11223112E-2</c:v>
                </c:pt>
                <c:pt idx="7146">
                  <c:v>2.11223114E-2</c:v>
                </c:pt>
                <c:pt idx="7147">
                  <c:v>2.1122311599999999E-2</c:v>
                </c:pt>
                <c:pt idx="7148">
                  <c:v>2.1122311800000002E-2</c:v>
                </c:pt>
                <c:pt idx="7149">
                  <c:v>2.1122312000000001E-2</c:v>
                </c:pt>
                <c:pt idx="7150">
                  <c:v>2.11223122E-2</c:v>
                </c:pt>
                <c:pt idx="7151">
                  <c:v>2.1122312399999999E-2</c:v>
                </c:pt>
                <c:pt idx="7152">
                  <c:v>2.1122312599999998E-2</c:v>
                </c:pt>
                <c:pt idx="7153">
                  <c:v>2.1122312800000001E-2</c:v>
                </c:pt>
                <c:pt idx="7154">
                  <c:v>2.1122313E-2</c:v>
                </c:pt>
                <c:pt idx="7155">
                  <c:v>2.1122313199999999E-2</c:v>
                </c:pt>
                <c:pt idx="7156">
                  <c:v>2.1122313399999999E-2</c:v>
                </c:pt>
                <c:pt idx="7157">
                  <c:v>2.1122313600000001E-2</c:v>
                </c:pt>
                <c:pt idx="7158">
                  <c:v>2.11223138E-2</c:v>
                </c:pt>
                <c:pt idx="7159">
                  <c:v>2.1122314E-2</c:v>
                </c:pt>
                <c:pt idx="7160">
                  <c:v>2.1122314199999999E-2</c:v>
                </c:pt>
                <c:pt idx="7161">
                  <c:v>2.1122314400000002E-2</c:v>
                </c:pt>
                <c:pt idx="7162">
                  <c:v>2.1122314600000001E-2</c:v>
                </c:pt>
                <c:pt idx="7163">
                  <c:v>2.11223148E-2</c:v>
                </c:pt>
                <c:pt idx="7164">
                  <c:v>2.1122314999999999E-2</c:v>
                </c:pt>
                <c:pt idx="7165">
                  <c:v>2.1122315199999998E-2</c:v>
                </c:pt>
                <c:pt idx="7166">
                  <c:v>2.1122315400000001E-2</c:v>
                </c:pt>
                <c:pt idx="7167">
                  <c:v>2.11223156E-2</c:v>
                </c:pt>
                <c:pt idx="7168">
                  <c:v>2.1122315799999999E-2</c:v>
                </c:pt>
                <c:pt idx="7169">
                  <c:v>2.1122315999999999E-2</c:v>
                </c:pt>
                <c:pt idx="7170">
                  <c:v>2.1122316200000001E-2</c:v>
                </c:pt>
                <c:pt idx="7171">
                  <c:v>2.11223164E-2</c:v>
                </c:pt>
                <c:pt idx="7172">
                  <c:v>2.11223166E-2</c:v>
                </c:pt>
                <c:pt idx="7173">
                  <c:v>2.1122316799999999E-2</c:v>
                </c:pt>
                <c:pt idx="7174">
                  <c:v>2.1122317000000002E-2</c:v>
                </c:pt>
                <c:pt idx="7175">
                  <c:v>2.1122317200000001E-2</c:v>
                </c:pt>
                <c:pt idx="7176">
                  <c:v>2.11223174E-2</c:v>
                </c:pt>
                <c:pt idx="7177">
                  <c:v>2.1122317599999999E-2</c:v>
                </c:pt>
                <c:pt idx="7178">
                  <c:v>2.1122317799999998E-2</c:v>
                </c:pt>
                <c:pt idx="7179">
                  <c:v>2.1122318000000001E-2</c:v>
                </c:pt>
                <c:pt idx="7180">
                  <c:v>2.11223182E-2</c:v>
                </c:pt>
                <c:pt idx="7181">
                  <c:v>2.1122318399999999E-2</c:v>
                </c:pt>
                <c:pt idx="7182">
                  <c:v>2.1122318599999999E-2</c:v>
                </c:pt>
                <c:pt idx="7183">
                  <c:v>2.1122318800000001E-2</c:v>
                </c:pt>
                <c:pt idx="7184">
                  <c:v>2.1122319000000001E-2</c:v>
                </c:pt>
                <c:pt idx="7185">
                  <c:v>2.11223192E-2</c:v>
                </c:pt>
                <c:pt idx="7186">
                  <c:v>2.1122319399999999E-2</c:v>
                </c:pt>
                <c:pt idx="7187">
                  <c:v>2.1122319600000002E-2</c:v>
                </c:pt>
                <c:pt idx="7188">
                  <c:v>2.1122319800000001E-2</c:v>
                </c:pt>
                <c:pt idx="7189">
                  <c:v>2.112232E-2</c:v>
                </c:pt>
                <c:pt idx="7190">
                  <c:v>2.1122320199999999E-2</c:v>
                </c:pt>
                <c:pt idx="7191">
                  <c:v>2.1122320399999998E-2</c:v>
                </c:pt>
                <c:pt idx="7192">
                  <c:v>2.1122320600000001E-2</c:v>
                </c:pt>
                <c:pt idx="7193">
                  <c:v>2.11223208E-2</c:v>
                </c:pt>
                <c:pt idx="7194">
                  <c:v>2.1122320999999999E-2</c:v>
                </c:pt>
                <c:pt idx="7195">
                  <c:v>2.1122321199999999E-2</c:v>
                </c:pt>
                <c:pt idx="7196">
                  <c:v>2.1122321400000001E-2</c:v>
                </c:pt>
                <c:pt idx="7197">
                  <c:v>2.1122321600000001E-2</c:v>
                </c:pt>
                <c:pt idx="7198">
                  <c:v>2.11223218E-2</c:v>
                </c:pt>
                <c:pt idx="7199">
                  <c:v>2.1122321999999999E-2</c:v>
                </c:pt>
                <c:pt idx="7200">
                  <c:v>2.1122322200000002E-2</c:v>
                </c:pt>
                <c:pt idx="7201">
                  <c:v>2.1122322400000001E-2</c:v>
                </c:pt>
                <c:pt idx="7202">
                  <c:v>2.11223226E-2</c:v>
                </c:pt>
                <c:pt idx="7203">
                  <c:v>2.1122322799999999E-2</c:v>
                </c:pt>
                <c:pt idx="7204">
                  <c:v>2.1122322999999998E-2</c:v>
                </c:pt>
                <c:pt idx="7205">
                  <c:v>2.1122323200000001E-2</c:v>
                </c:pt>
                <c:pt idx="7206">
                  <c:v>2.11223234E-2</c:v>
                </c:pt>
                <c:pt idx="7207">
                  <c:v>2.1122323599999999E-2</c:v>
                </c:pt>
                <c:pt idx="7208">
                  <c:v>2.1122323799999999E-2</c:v>
                </c:pt>
                <c:pt idx="7209">
                  <c:v>2.1122324000000001E-2</c:v>
                </c:pt>
                <c:pt idx="7210">
                  <c:v>2.1122324200000001E-2</c:v>
                </c:pt>
                <c:pt idx="7211">
                  <c:v>2.11223244E-2</c:v>
                </c:pt>
                <c:pt idx="7212">
                  <c:v>2.1122324599999999E-2</c:v>
                </c:pt>
                <c:pt idx="7213">
                  <c:v>2.1122324800000002E-2</c:v>
                </c:pt>
                <c:pt idx="7214">
                  <c:v>2.1122325000000001E-2</c:v>
                </c:pt>
                <c:pt idx="7215">
                  <c:v>2.11223252E-2</c:v>
                </c:pt>
                <c:pt idx="7216">
                  <c:v>2.1122325399999999E-2</c:v>
                </c:pt>
                <c:pt idx="7217">
                  <c:v>2.1122325599999998E-2</c:v>
                </c:pt>
                <c:pt idx="7218">
                  <c:v>2.1122325800000001E-2</c:v>
                </c:pt>
                <c:pt idx="7219">
                  <c:v>2.1122326E-2</c:v>
                </c:pt>
                <c:pt idx="7220">
                  <c:v>2.1122326199999999E-2</c:v>
                </c:pt>
                <c:pt idx="7221">
                  <c:v>2.1122326399999999E-2</c:v>
                </c:pt>
                <c:pt idx="7222">
                  <c:v>2.1122326600000001E-2</c:v>
                </c:pt>
                <c:pt idx="7223">
                  <c:v>2.1122326800000001E-2</c:v>
                </c:pt>
                <c:pt idx="7224">
                  <c:v>2.1122327E-2</c:v>
                </c:pt>
                <c:pt idx="7225">
                  <c:v>2.1122327199999999E-2</c:v>
                </c:pt>
                <c:pt idx="7226">
                  <c:v>2.1122327400000002E-2</c:v>
                </c:pt>
                <c:pt idx="7227">
                  <c:v>2.1122327600000001E-2</c:v>
                </c:pt>
                <c:pt idx="7228">
                  <c:v>2.11223278E-2</c:v>
                </c:pt>
                <c:pt idx="7229">
                  <c:v>2.1122327999999999E-2</c:v>
                </c:pt>
                <c:pt idx="7230">
                  <c:v>2.1122328199999998E-2</c:v>
                </c:pt>
                <c:pt idx="7231">
                  <c:v>2.1122328400000001E-2</c:v>
                </c:pt>
                <c:pt idx="7232">
                  <c:v>2.11223286E-2</c:v>
                </c:pt>
                <c:pt idx="7233">
                  <c:v>2.11223288E-2</c:v>
                </c:pt>
                <c:pt idx="7234">
                  <c:v>2.1122328999999999E-2</c:v>
                </c:pt>
                <c:pt idx="7235">
                  <c:v>2.1122329200000001E-2</c:v>
                </c:pt>
                <c:pt idx="7236">
                  <c:v>2.1122329400000001E-2</c:v>
                </c:pt>
                <c:pt idx="7237">
                  <c:v>2.11223296E-2</c:v>
                </c:pt>
                <c:pt idx="7238">
                  <c:v>2.1122329799999999E-2</c:v>
                </c:pt>
                <c:pt idx="7239">
                  <c:v>2.1122330000000002E-2</c:v>
                </c:pt>
                <c:pt idx="7240">
                  <c:v>2.1122330200000001E-2</c:v>
                </c:pt>
                <c:pt idx="7241">
                  <c:v>2.11223304E-2</c:v>
                </c:pt>
                <c:pt idx="7242">
                  <c:v>2.1122330599999999E-2</c:v>
                </c:pt>
                <c:pt idx="7243">
                  <c:v>2.1122330799999998E-2</c:v>
                </c:pt>
                <c:pt idx="7244">
                  <c:v>2.1122331000000001E-2</c:v>
                </c:pt>
                <c:pt idx="7245">
                  <c:v>2.11223312E-2</c:v>
                </c:pt>
                <c:pt idx="7246">
                  <c:v>2.11223314E-2</c:v>
                </c:pt>
                <c:pt idx="7247">
                  <c:v>2.1122331599999999E-2</c:v>
                </c:pt>
                <c:pt idx="7248">
                  <c:v>2.1122331800000001E-2</c:v>
                </c:pt>
                <c:pt idx="7249">
                  <c:v>2.1122332000000001E-2</c:v>
                </c:pt>
                <c:pt idx="7250">
                  <c:v>2.11223322E-2</c:v>
                </c:pt>
                <c:pt idx="7251">
                  <c:v>2.1122332399999999E-2</c:v>
                </c:pt>
                <c:pt idx="7252">
                  <c:v>2.1122332600000002E-2</c:v>
                </c:pt>
                <c:pt idx="7253">
                  <c:v>2.1122332800000001E-2</c:v>
                </c:pt>
                <c:pt idx="7254">
                  <c:v>2.1122333E-2</c:v>
                </c:pt>
                <c:pt idx="7255">
                  <c:v>2.1122333199999999E-2</c:v>
                </c:pt>
                <c:pt idx="7256">
                  <c:v>2.1122333399999998E-2</c:v>
                </c:pt>
                <c:pt idx="7257">
                  <c:v>2.1122333600000001E-2</c:v>
                </c:pt>
                <c:pt idx="7258">
                  <c:v>2.11223338E-2</c:v>
                </c:pt>
                <c:pt idx="7259">
                  <c:v>2.1122334E-2</c:v>
                </c:pt>
                <c:pt idx="7260">
                  <c:v>2.1122334199999999E-2</c:v>
                </c:pt>
                <c:pt idx="7261">
                  <c:v>2.1122334400000001E-2</c:v>
                </c:pt>
                <c:pt idx="7262">
                  <c:v>2.1122334600000001E-2</c:v>
                </c:pt>
                <c:pt idx="7263">
                  <c:v>2.11223348E-2</c:v>
                </c:pt>
                <c:pt idx="7264">
                  <c:v>2.1122334999999999E-2</c:v>
                </c:pt>
                <c:pt idx="7265">
                  <c:v>2.1122335200000002E-2</c:v>
                </c:pt>
                <c:pt idx="7266">
                  <c:v>2.1122335400000001E-2</c:v>
                </c:pt>
                <c:pt idx="7267">
                  <c:v>2.11223356E-2</c:v>
                </c:pt>
                <c:pt idx="7268">
                  <c:v>2.1122335799999999E-2</c:v>
                </c:pt>
                <c:pt idx="7269">
                  <c:v>2.1122335999999999E-2</c:v>
                </c:pt>
                <c:pt idx="7270">
                  <c:v>2.1122336200000001E-2</c:v>
                </c:pt>
                <c:pt idx="7271">
                  <c:v>2.11223364E-2</c:v>
                </c:pt>
                <c:pt idx="7272">
                  <c:v>2.11223366E-2</c:v>
                </c:pt>
                <c:pt idx="7273">
                  <c:v>2.1122336799999999E-2</c:v>
                </c:pt>
                <c:pt idx="7274">
                  <c:v>2.1122337000000001E-2</c:v>
                </c:pt>
                <c:pt idx="7275">
                  <c:v>2.1122337200000001E-2</c:v>
                </c:pt>
                <c:pt idx="7276">
                  <c:v>2.11223374E-2</c:v>
                </c:pt>
                <c:pt idx="7277">
                  <c:v>2.1122337599999999E-2</c:v>
                </c:pt>
                <c:pt idx="7278">
                  <c:v>2.1122337800000002E-2</c:v>
                </c:pt>
                <c:pt idx="7279">
                  <c:v>2.1122338000000001E-2</c:v>
                </c:pt>
                <c:pt idx="7280">
                  <c:v>2.11223382E-2</c:v>
                </c:pt>
                <c:pt idx="7281">
                  <c:v>2.1122338399999999E-2</c:v>
                </c:pt>
                <c:pt idx="7282">
                  <c:v>2.1122338599999999E-2</c:v>
                </c:pt>
                <c:pt idx="7283">
                  <c:v>2.1122338800000001E-2</c:v>
                </c:pt>
                <c:pt idx="7284">
                  <c:v>2.1122339E-2</c:v>
                </c:pt>
                <c:pt idx="7285">
                  <c:v>2.11223392E-2</c:v>
                </c:pt>
                <c:pt idx="7286">
                  <c:v>2.1122339399999999E-2</c:v>
                </c:pt>
                <c:pt idx="7287">
                  <c:v>2.1122339600000001E-2</c:v>
                </c:pt>
                <c:pt idx="7288">
                  <c:v>2.1122339800000001E-2</c:v>
                </c:pt>
                <c:pt idx="7289">
                  <c:v>2.112234E-2</c:v>
                </c:pt>
                <c:pt idx="7290">
                  <c:v>2.1122340199999999E-2</c:v>
                </c:pt>
                <c:pt idx="7291">
                  <c:v>2.1122340399999998E-2</c:v>
                </c:pt>
                <c:pt idx="7292">
                  <c:v>2.1122340600000001E-2</c:v>
                </c:pt>
                <c:pt idx="7293">
                  <c:v>2.11223408E-2</c:v>
                </c:pt>
                <c:pt idx="7294">
                  <c:v>2.1122340999999999E-2</c:v>
                </c:pt>
                <c:pt idx="7295">
                  <c:v>2.1122341199999999E-2</c:v>
                </c:pt>
                <c:pt idx="7296">
                  <c:v>2.1122341400000001E-2</c:v>
                </c:pt>
                <c:pt idx="7297">
                  <c:v>2.11223416E-2</c:v>
                </c:pt>
                <c:pt idx="7298">
                  <c:v>2.11223418E-2</c:v>
                </c:pt>
                <c:pt idx="7299">
                  <c:v>2.1122341999999999E-2</c:v>
                </c:pt>
                <c:pt idx="7300">
                  <c:v>2.1122342200000001E-2</c:v>
                </c:pt>
                <c:pt idx="7301">
                  <c:v>2.1122342400000001E-2</c:v>
                </c:pt>
                <c:pt idx="7302">
                  <c:v>2.11223426E-2</c:v>
                </c:pt>
                <c:pt idx="7303">
                  <c:v>2.1122342799999999E-2</c:v>
                </c:pt>
                <c:pt idx="7304">
                  <c:v>2.1122342999999998E-2</c:v>
                </c:pt>
                <c:pt idx="7305">
                  <c:v>2.1122343200000001E-2</c:v>
                </c:pt>
                <c:pt idx="7306">
                  <c:v>2.11223434E-2</c:v>
                </c:pt>
                <c:pt idx="7307">
                  <c:v>2.1122343599999999E-2</c:v>
                </c:pt>
                <c:pt idx="7308">
                  <c:v>2.1122343799999999E-2</c:v>
                </c:pt>
                <c:pt idx="7309">
                  <c:v>2.1122344000000001E-2</c:v>
                </c:pt>
                <c:pt idx="7310">
                  <c:v>2.11223442E-2</c:v>
                </c:pt>
                <c:pt idx="7311">
                  <c:v>2.11223444E-2</c:v>
                </c:pt>
                <c:pt idx="7312">
                  <c:v>2.1122344599999999E-2</c:v>
                </c:pt>
                <c:pt idx="7313">
                  <c:v>2.1122344800000002E-2</c:v>
                </c:pt>
                <c:pt idx="7314">
                  <c:v>2.1122345000000001E-2</c:v>
                </c:pt>
                <c:pt idx="7315">
                  <c:v>2.11223452E-2</c:v>
                </c:pt>
                <c:pt idx="7316">
                  <c:v>2.1122345399999999E-2</c:v>
                </c:pt>
                <c:pt idx="7317">
                  <c:v>2.1122345599999998E-2</c:v>
                </c:pt>
                <c:pt idx="7318">
                  <c:v>2.1122345800000001E-2</c:v>
                </c:pt>
                <c:pt idx="7319">
                  <c:v>2.1122346E-2</c:v>
                </c:pt>
                <c:pt idx="7320">
                  <c:v>2.1122346199999999E-2</c:v>
                </c:pt>
                <c:pt idx="7321">
                  <c:v>2.1122346399999999E-2</c:v>
                </c:pt>
                <c:pt idx="7322">
                  <c:v>2.1122346600000001E-2</c:v>
                </c:pt>
                <c:pt idx="7323">
                  <c:v>2.11223468E-2</c:v>
                </c:pt>
                <c:pt idx="7324">
                  <c:v>2.1122347E-2</c:v>
                </c:pt>
                <c:pt idx="7325">
                  <c:v>2.1122347199999999E-2</c:v>
                </c:pt>
                <c:pt idx="7326">
                  <c:v>2.1122347400000002E-2</c:v>
                </c:pt>
                <c:pt idx="7327">
                  <c:v>2.1122347600000001E-2</c:v>
                </c:pt>
                <c:pt idx="7328">
                  <c:v>2.11223478E-2</c:v>
                </c:pt>
                <c:pt idx="7329">
                  <c:v>2.1122347999999999E-2</c:v>
                </c:pt>
                <c:pt idx="7330">
                  <c:v>2.1122348199999998E-2</c:v>
                </c:pt>
                <c:pt idx="7331">
                  <c:v>2.1122348400000001E-2</c:v>
                </c:pt>
                <c:pt idx="7332">
                  <c:v>2.11223486E-2</c:v>
                </c:pt>
                <c:pt idx="7333">
                  <c:v>2.1122348799999999E-2</c:v>
                </c:pt>
                <c:pt idx="7334">
                  <c:v>2.1122348999999999E-2</c:v>
                </c:pt>
                <c:pt idx="7335">
                  <c:v>2.1122349200000001E-2</c:v>
                </c:pt>
                <c:pt idx="7336">
                  <c:v>2.11223494E-2</c:v>
                </c:pt>
                <c:pt idx="7337">
                  <c:v>2.11223496E-2</c:v>
                </c:pt>
                <c:pt idx="7338">
                  <c:v>2.1122349799999999E-2</c:v>
                </c:pt>
                <c:pt idx="7339">
                  <c:v>2.1122350000000002E-2</c:v>
                </c:pt>
                <c:pt idx="7340">
                  <c:v>2.1122350200000001E-2</c:v>
                </c:pt>
                <c:pt idx="7341">
                  <c:v>2.11223504E-2</c:v>
                </c:pt>
                <c:pt idx="7342">
                  <c:v>2.1122350599999999E-2</c:v>
                </c:pt>
                <c:pt idx="7343">
                  <c:v>2.1122350799999998E-2</c:v>
                </c:pt>
                <c:pt idx="7344">
                  <c:v>2.1122351000000001E-2</c:v>
                </c:pt>
                <c:pt idx="7345">
                  <c:v>2.11223512E-2</c:v>
                </c:pt>
                <c:pt idx="7346">
                  <c:v>2.1122351399999999E-2</c:v>
                </c:pt>
                <c:pt idx="7347">
                  <c:v>2.1122351599999999E-2</c:v>
                </c:pt>
                <c:pt idx="7348">
                  <c:v>2.1122351800000001E-2</c:v>
                </c:pt>
                <c:pt idx="7349">
                  <c:v>2.1122352E-2</c:v>
                </c:pt>
                <c:pt idx="7350">
                  <c:v>2.11223522E-2</c:v>
                </c:pt>
                <c:pt idx="7351">
                  <c:v>2.1122352399999999E-2</c:v>
                </c:pt>
                <c:pt idx="7352">
                  <c:v>2.1122352600000002E-2</c:v>
                </c:pt>
                <c:pt idx="7353">
                  <c:v>2.1122352800000001E-2</c:v>
                </c:pt>
                <c:pt idx="7354">
                  <c:v>2.1122353E-2</c:v>
                </c:pt>
                <c:pt idx="7355">
                  <c:v>2.1122353199999999E-2</c:v>
                </c:pt>
                <c:pt idx="7356">
                  <c:v>2.1122353399999998E-2</c:v>
                </c:pt>
                <c:pt idx="7357">
                  <c:v>2.1122353600000001E-2</c:v>
                </c:pt>
                <c:pt idx="7358">
                  <c:v>2.11223538E-2</c:v>
                </c:pt>
                <c:pt idx="7359">
                  <c:v>2.1122353999999999E-2</c:v>
                </c:pt>
                <c:pt idx="7360">
                  <c:v>2.1122354199999999E-2</c:v>
                </c:pt>
                <c:pt idx="7361">
                  <c:v>2.1122354400000001E-2</c:v>
                </c:pt>
                <c:pt idx="7362">
                  <c:v>2.1122354600000001E-2</c:v>
                </c:pt>
                <c:pt idx="7363">
                  <c:v>2.11223548E-2</c:v>
                </c:pt>
                <c:pt idx="7364">
                  <c:v>2.1122354999999999E-2</c:v>
                </c:pt>
                <c:pt idx="7365">
                  <c:v>2.1122355200000002E-2</c:v>
                </c:pt>
                <c:pt idx="7366">
                  <c:v>2.1122355400000001E-2</c:v>
                </c:pt>
                <c:pt idx="7367">
                  <c:v>2.11223556E-2</c:v>
                </c:pt>
                <c:pt idx="7368">
                  <c:v>2.1122355799999999E-2</c:v>
                </c:pt>
                <c:pt idx="7369">
                  <c:v>2.1122355999999998E-2</c:v>
                </c:pt>
                <c:pt idx="7370">
                  <c:v>2.1122356200000001E-2</c:v>
                </c:pt>
                <c:pt idx="7371">
                  <c:v>2.11223564E-2</c:v>
                </c:pt>
                <c:pt idx="7372">
                  <c:v>2.1122356599999999E-2</c:v>
                </c:pt>
                <c:pt idx="7373">
                  <c:v>2.1122356799999999E-2</c:v>
                </c:pt>
                <c:pt idx="7374">
                  <c:v>2.1122357000000001E-2</c:v>
                </c:pt>
                <c:pt idx="7375">
                  <c:v>2.1122357200000001E-2</c:v>
                </c:pt>
                <c:pt idx="7376">
                  <c:v>2.11223574E-2</c:v>
                </c:pt>
                <c:pt idx="7377">
                  <c:v>2.1122357599999999E-2</c:v>
                </c:pt>
                <c:pt idx="7378">
                  <c:v>2.1122357800000002E-2</c:v>
                </c:pt>
                <c:pt idx="7379">
                  <c:v>2.1122358000000001E-2</c:v>
                </c:pt>
                <c:pt idx="7380">
                  <c:v>2.11223582E-2</c:v>
                </c:pt>
                <c:pt idx="7381">
                  <c:v>2.1122358399999999E-2</c:v>
                </c:pt>
                <c:pt idx="7382">
                  <c:v>2.1122358599999998E-2</c:v>
                </c:pt>
                <c:pt idx="7383">
                  <c:v>2.1122358800000001E-2</c:v>
                </c:pt>
                <c:pt idx="7384">
                  <c:v>2.1122359E-2</c:v>
                </c:pt>
                <c:pt idx="7385">
                  <c:v>2.1122359199999999E-2</c:v>
                </c:pt>
                <c:pt idx="7386">
                  <c:v>2.1122359399999999E-2</c:v>
                </c:pt>
                <c:pt idx="7387">
                  <c:v>2.1122359600000001E-2</c:v>
                </c:pt>
                <c:pt idx="7388">
                  <c:v>2.1122359800000001E-2</c:v>
                </c:pt>
                <c:pt idx="7389">
                  <c:v>2.112236E-2</c:v>
                </c:pt>
                <c:pt idx="7390">
                  <c:v>2.1122360199999999E-2</c:v>
                </c:pt>
                <c:pt idx="7391">
                  <c:v>2.1122360400000002E-2</c:v>
                </c:pt>
                <c:pt idx="7392">
                  <c:v>2.1122360600000001E-2</c:v>
                </c:pt>
                <c:pt idx="7393">
                  <c:v>2.11223608E-2</c:v>
                </c:pt>
                <c:pt idx="7394">
                  <c:v>2.1122360999999999E-2</c:v>
                </c:pt>
                <c:pt idx="7395">
                  <c:v>2.1122361199999998E-2</c:v>
                </c:pt>
                <c:pt idx="7396">
                  <c:v>2.1122361400000001E-2</c:v>
                </c:pt>
                <c:pt idx="7397">
                  <c:v>2.11223616E-2</c:v>
                </c:pt>
                <c:pt idx="7398">
                  <c:v>2.1122361799999999E-2</c:v>
                </c:pt>
                <c:pt idx="7399">
                  <c:v>2.1122361999999999E-2</c:v>
                </c:pt>
                <c:pt idx="7400">
                  <c:v>2.1122362200000001E-2</c:v>
                </c:pt>
                <c:pt idx="7401">
                  <c:v>2.1122362400000001E-2</c:v>
                </c:pt>
                <c:pt idx="7402">
                  <c:v>2.11223626E-2</c:v>
                </c:pt>
                <c:pt idx="7403">
                  <c:v>2.1122362799999999E-2</c:v>
                </c:pt>
                <c:pt idx="7404">
                  <c:v>2.1122363000000002E-2</c:v>
                </c:pt>
                <c:pt idx="7405">
                  <c:v>2.1122363200000001E-2</c:v>
                </c:pt>
                <c:pt idx="7406">
                  <c:v>2.11223634E-2</c:v>
                </c:pt>
                <c:pt idx="7407">
                  <c:v>2.1122363599999999E-2</c:v>
                </c:pt>
                <c:pt idx="7408">
                  <c:v>2.1122363799999998E-2</c:v>
                </c:pt>
                <c:pt idx="7409">
                  <c:v>2.1122364000000001E-2</c:v>
                </c:pt>
                <c:pt idx="7410">
                  <c:v>2.11223642E-2</c:v>
                </c:pt>
                <c:pt idx="7411">
                  <c:v>2.11223644E-2</c:v>
                </c:pt>
                <c:pt idx="7412">
                  <c:v>2.1122364599999999E-2</c:v>
                </c:pt>
                <c:pt idx="7413">
                  <c:v>2.1122364800000001E-2</c:v>
                </c:pt>
                <c:pt idx="7414">
                  <c:v>2.1122365000000001E-2</c:v>
                </c:pt>
                <c:pt idx="7415">
                  <c:v>2.11223652E-2</c:v>
                </c:pt>
                <c:pt idx="7416">
                  <c:v>2.1122365399999999E-2</c:v>
                </c:pt>
                <c:pt idx="7417">
                  <c:v>2.1122365600000002E-2</c:v>
                </c:pt>
                <c:pt idx="7418">
                  <c:v>2.1122365800000001E-2</c:v>
                </c:pt>
                <c:pt idx="7419">
                  <c:v>2.1122366E-2</c:v>
                </c:pt>
                <c:pt idx="7420">
                  <c:v>2.1122366199999999E-2</c:v>
                </c:pt>
                <c:pt idx="7421">
                  <c:v>2.1122366399999998E-2</c:v>
                </c:pt>
                <c:pt idx="7422">
                  <c:v>2.1122366600000001E-2</c:v>
                </c:pt>
                <c:pt idx="7423">
                  <c:v>2.11223668E-2</c:v>
                </c:pt>
                <c:pt idx="7424">
                  <c:v>2.1122367E-2</c:v>
                </c:pt>
                <c:pt idx="7425">
                  <c:v>2.1122367199999999E-2</c:v>
                </c:pt>
                <c:pt idx="7426">
                  <c:v>2.1122367400000001E-2</c:v>
                </c:pt>
                <c:pt idx="7427">
                  <c:v>2.1122367600000001E-2</c:v>
                </c:pt>
                <c:pt idx="7428">
                  <c:v>2.11223678E-2</c:v>
                </c:pt>
                <c:pt idx="7429">
                  <c:v>2.1122367999999999E-2</c:v>
                </c:pt>
                <c:pt idx="7430">
                  <c:v>2.1122368200000002E-2</c:v>
                </c:pt>
                <c:pt idx="7431">
                  <c:v>2.1122368400000001E-2</c:v>
                </c:pt>
                <c:pt idx="7432">
                  <c:v>2.11223686E-2</c:v>
                </c:pt>
                <c:pt idx="7433">
                  <c:v>2.1122368799999999E-2</c:v>
                </c:pt>
                <c:pt idx="7434">
                  <c:v>2.1122368999999998E-2</c:v>
                </c:pt>
                <c:pt idx="7435">
                  <c:v>2.1122369200000001E-2</c:v>
                </c:pt>
                <c:pt idx="7436">
                  <c:v>2.11223694E-2</c:v>
                </c:pt>
                <c:pt idx="7437">
                  <c:v>2.11223696E-2</c:v>
                </c:pt>
                <c:pt idx="7438">
                  <c:v>2.1122369799999999E-2</c:v>
                </c:pt>
                <c:pt idx="7439">
                  <c:v>2.1122370000000001E-2</c:v>
                </c:pt>
                <c:pt idx="7440">
                  <c:v>2.1122370200000001E-2</c:v>
                </c:pt>
                <c:pt idx="7441">
                  <c:v>2.11223704E-2</c:v>
                </c:pt>
                <c:pt idx="7442">
                  <c:v>2.1122370599999999E-2</c:v>
                </c:pt>
                <c:pt idx="7443">
                  <c:v>2.1122370800000002E-2</c:v>
                </c:pt>
                <c:pt idx="7444">
                  <c:v>2.1122371000000001E-2</c:v>
                </c:pt>
                <c:pt idx="7445">
                  <c:v>2.11223712E-2</c:v>
                </c:pt>
                <c:pt idx="7446">
                  <c:v>2.1122371399999999E-2</c:v>
                </c:pt>
                <c:pt idx="7447">
                  <c:v>2.1122371599999998E-2</c:v>
                </c:pt>
                <c:pt idx="7448">
                  <c:v>2.1122371800000001E-2</c:v>
                </c:pt>
                <c:pt idx="7449">
                  <c:v>2.1122372E-2</c:v>
                </c:pt>
                <c:pt idx="7450">
                  <c:v>2.11223722E-2</c:v>
                </c:pt>
                <c:pt idx="7451">
                  <c:v>2.1122372399999999E-2</c:v>
                </c:pt>
                <c:pt idx="7452">
                  <c:v>2.1122372600000001E-2</c:v>
                </c:pt>
                <c:pt idx="7453">
                  <c:v>2.1122372800000001E-2</c:v>
                </c:pt>
                <c:pt idx="7454">
                  <c:v>2.1122373E-2</c:v>
                </c:pt>
                <c:pt idx="7455">
                  <c:v>2.1122373199999999E-2</c:v>
                </c:pt>
                <c:pt idx="7456">
                  <c:v>2.1122373400000002E-2</c:v>
                </c:pt>
                <c:pt idx="7457">
                  <c:v>2.1122373600000001E-2</c:v>
                </c:pt>
                <c:pt idx="7458">
                  <c:v>2.11223738E-2</c:v>
                </c:pt>
                <c:pt idx="7459">
                  <c:v>2.1122373999999999E-2</c:v>
                </c:pt>
                <c:pt idx="7460">
                  <c:v>2.1122374199999999E-2</c:v>
                </c:pt>
                <c:pt idx="7461">
                  <c:v>2.1122374400000001E-2</c:v>
                </c:pt>
                <c:pt idx="7462">
                  <c:v>2.11223746E-2</c:v>
                </c:pt>
                <c:pt idx="7463">
                  <c:v>2.11223748E-2</c:v>
                </c:pt>
                <c:pt idx="7464">
                  <c:v>2.1122374999999999E-2</c:v>
                </c:pt>
                <c:pt idx="7465">
                  <c:v>2.1122375200000001E-2</c:v>
                </c:pt>
                <c:pt idx="7466">
                  <c:v>2.1122375400000001E-2</c:v>
                </c:pt>
                <c:pt idx="7467">
                  <c:v>2.11223756E-2</c:v>
                </c:pt>
                <c:pt idx="7468">
                  <c:v>2.1122375799999999E-2</c:v>
                </c:pt>
                <c:pt idx="7469">
                  <c:v>2.1122376000000002E-2</c:v>
                </c:pt>
                <c:pt idx="7470">
                  <c:v>2.1122376200000001E-2</c:v>
                </c:pt>
                <c:pt idx="7471">
                  <c:v>2.11223764E-2</c:v>
                </c:pt>
                <c:pt idx="7472">
                  <c:v>2.1122376599999999E-2</c:v>
                </c:pt>
                <c:pt idx="7473">
                  <c:v>2.1122376799999999E-2</c:v>
                </c:pt>
                <c:pt idx="7474">
                  <c:v>2.1122377000000001E-2</c:v>
                </c:pt>
                <c:pt idx="7475">
                  <c:v>2.11223772E-2</c:v>
                </c:pt>
                <c:pt idx="7476">
                  <c:v>2.11223774E-2</c:v>
                </c:pt>
                <c:pt idx="7477">
                  <c:v>2.1122377599999999E-2</c:v>
                </c:pt>
                <c:pt idx="7478">
                  <c:v>2.1122377800000001E-2</c:v>
                </c:pt>
                <c:pt idx="7479">
                  <c:v>2.1122378000000001E-2</c:v>
                </c:pt>
                <c:pt idx="7480">
                  <c:v>2.11223782E-2</c:v>
                </c:pt>
                <c:pt idx="7481">
                  <c:v>2.1122378399999999E-2</c:v>
                </c:pt>
                <c:pt idx="7482">
                  <c:v>2.1122378599999998E-2</c:v>
                </c:pt>
                <c:pt idx="7483">
                  <c:v>2.1122378800000001E-2</c:v>
                </c:pt>
                <c:pt idx="7484">
                  <c:v>2.1122379E-2</c:v>
                </c:pt>
                <c:pt idx="7485">
                  <c:v>2.1122379199999999E-2</c:v>
                </c:pt>
                <c:pt idx="7486">
                  <c:v>2.1122379399999999E-2</c:v>
                </c:pt>
                <c:pt idx="7487">
                  <c:v>2.1122379600000001E-2</c:v>
                </c:pt>
                <c:pt idx="7488">
                  <c:v>2.11223798E-2</c:v>
                </c:pt>
                <c:pt idx="7489">
                  <c:v>2.112238E-2</c:v>
                </c:pt>
                <c:pt idx="7490">
                  <c:v>2.1122380199999999E-2</c:v>
                </c:pt>
                <c:pt idx="7491">
                  <c:v>2.1122380400000001E-2</c:v>
                </c:pt>
                <c:pt idx="7492">
                  <c:v>2.1122380600000001E-2</c:v>
                </c:pt>
                <c:pt idx="7493">
                  <c:v>2.11223808E-2</c:v>
                </c:pt>
                <c:pt idx="7494">
                  <c:v>2.1122380999999999E-2</c:v>
                </c:pt>
                <c:pt idx="7495">
                  <c:v>2.1122381199999998E-2</c:v>
                </c:pt>
                <c:pt idx="7496">
                  <c:v>2.1122381400000001E-2</c:v>
                </c:pt>
                <c:pt idx="7497">
                  <c:v>2.11223816E-2</c:v>
                </c:pt>
                <c:pt idx="7498">
                  <c:v>2.1122381799999999E-2</c:v>
                </c:pt>
                <c:pt idx="7499">
                  <c:v>2.1122381999999999E-2</c:v>
                </c:pt>
                <c:pt idx="7500">
                  <c:v>2.1122382200000001E-2</c:v>
                </c:pt>
                <c:pt idx="7501">
                  <c:v>2.11223824E-2</c:v>
                </c:pt>
                <c:pt idx="7502">
                  <c:v>2.11223826E-2</c:v>
                </c:pt>
                <c:pt idx="7503">
                  <c:v>2.1122382799999999E-2</c:v>
                </c:pt>
                <c:pt idx="7504">
                  <c:v>2.1122383000000002E-2</c:v>
                </c:pt>
                <c:pt idx="7505">
                  <c:v>2.1122383200000001E-2</c:v>
                </c:pt>
                <c:pt idx="7506">
                  <c:v>2.11223834E-2</c:v>
                </c:pt>
                <c:pt idx="7507">
                  <c:v>2.1122383599999999E-2</c:v>
                </c:pt>
                <c:pt idx="7508">
                  <c:v>2.1122383799999998E-2</c:v>
                </c:pt>
                <c:pt idx="7509">
                  <c:v>2.1122384000000001E-2</c:v>
                </c:pt>
                <c:pt idx="7510">
                  <c:v>2.11223842E-2</c:v>
                </c:pt>
                <c:pt idx="7511">
                  <c:v>2.1122384399999999E-2</c:v>
                </c:pt>
                <c:pt idx="7512">
                  <c:v>2.1122384599999999E-2</c:v>
                </c:pt>
                <c:pt idx="7513">
                  <c:v>2.1122384800000001E-2</c:v>
                </c:pt>
                <c:pt idx="7514">
                  <c:v>2.1122385E-2</c:v>
                </c:pt>
                <c:pt idx="7515">
                  <c:v>2.11223852E-2</c:v>
                </c:pt>
                <c:pt idx="7516">
                  <c:v>2.1122385399999999E-2</c:v>
                </c:pt>
                <c:pt idx="7517">
                  <c:v>2.1122385600000002E-2</c:v>
                </c:pt>
                <c:pt idx="7518">
                  <c:v>2.1122385800000001E-2</c:v>
                </c:pt>
                <c:pt idx="7519">
                  <c:v>2.1122386E-2</c:v>
                </c:pt>
                <c:pt idx="7520">
                  <c:v>2.1122386199999999E-2</c:v>
                </c:pt>
                <c:pt idx="7521">
                  <c:v>2.1122386399999998E-2</c:v>
                </c:pt>
                <c:pt idx="7522">
                  <c:v>2.1122386600000001E-2</c:v>
                </c:pt>
                <c:pt idx="7523">
                  <c:v>2.11223868E-2</c:v>
                </c:pt>
                <c:pt idx="7524">
                  <c:v>2.1122386999999999E-2</c:v>
                </c:pt>
                <c:pt idx="7525">
                  <c:v>2.1122387199999999E-2</c:v>
                </c:pt>
                <c:pt idx="7526">
                  <c:v>2.1122387400000001E-2</c:v>
                </c:pt>
                <c:pt idx="7527">
                  <c:v>2.11223876E-2</c:v>
                </c:pt>
                <c:pt idx="7528">
                  <c:v>2.11223878E-2</c:v>
                </c:pt>
                <c:pt idx="7529">
                  <c:v>2.1122387999999999E-2</c:v>
                </c:pt>
                <c:pt idx="7530">
                  <c:v>2.1122388200000002E-2</c:v>
                </c:pt>
                <c:pt idx="7531">
                  <c:v>2.1122388400000001E-2</c:v>
                </c:pt>
                <c:pt idx="7532">
                  <c:v>2.11223886E-2</c:v>
                </c:pt>
                <c:pt idx="7533">
                  <c:v>2.1122388799999999E-2</c:v>
                </c:pt>
                <c:pt idx="7534">
                  <c:v>2.1122388999999998E-2</c:v>
                </c:pt>
                <c:pt idx="7535">
                  <c:v>2.1122389200000001E-2</c:v>
                </c:pt>
                <c:pt idx="7536">
                  <c:v>2.11223894E-2</c:v>
                </c:pt>
                <c:pt idx="7537">
                  <c:v>2.1122389599999999E-2</c:v>
                </c:pt>
                <c:pt idx="7538">
                  <c:v>2.1122389799999999E-2</c:v>
                </c:pt>
                <c:pt idx="7539">
                  <c:v>2.1122390000000001E-2</c:v>
                </c:pt>
                <c:pt idx="7540">
                  <c:v>2.1122390200000001E-2</c:v>
                </c:pt>
                <c:pt idx="7541">
                  <c:v>2.11223904E-2</c:v>
                </c:pt>
                <c:pt idx="7542">
                  <c:v>2.1122390599999999E-2</c:v>
                </c:pt>
                <c:pt idx="7543">
                  <c:v>2.1122390800000002E-2</c:v>
                </c:pt>
                <c:pt idx="7544">
                  <c:v>2.1122391000000001E-2</c:v>
                </c:pt>
                <c:pt idx="7545">
                  <c:v>2.11223912E-2</c:v>
                </c:pt>
                <c:pt idx="7546">
                  <c:v>2.1122391399999999E-2</c:v>
                </c:pt>
                <c:pt idx="7547">
                  <c:v>2.1122391599999998E-2</c:v>
                </c:pt>
                <c:pt idx="7548">
                  <c:v>2.1122391800000001E-2</c:v>
                </c:pt>
                <c:pt idx="7549">
                  <c:v>2.1122392E-2</c:v>
                </c:pt>
                <c:pt idx="7550">
                  <c:v>2.1122392199999999E-2</c:v>
                </c:pt>
                <c:pt idx="7551">
                  <c:v>2.1122392399999999E-2</c:v>
                </c:pt>
                <c:pt idx="7552">
                  <c:v>2.1122392600000001E-2</c:v>
                </c:pt>
                <c:pt idx="7553">
                  <c:v>2.1122392800000001E-2</c:v>
                </c:pt>
                <c:pt idx="7554">
                  <c:v>2.1122393E-2</c:v>
                </c:pt>
                <c:pt idx="7555">
                  <c:v>2.1122393199999999E-2</c:v>
                </c:pt>
                <c:pt idx="7556">
                  <c:v>2.1122393400000002E-2</c:v>
                </c:pt>
                <c:pt idx="7557">
                  <c:v>2.1122393600000001E-2</c:v>
                </c:pt>
                <c:pt idx="7558">
                  <c:v>2.11223938E-2</c:v>
                </c:pt>
                <c:pt idx="7559">
                  <c:v>2.1122393999999999E-2</c:v>
                </c:pt>
                <c:pt idx="7560">
                  <c:v>2.1122394199999998E-2</c:v>
                </c:pt>
                <c:pt idx="7561">
                  <c:v>2.1122394400000001E-2</c:v>
                </c:pt>
                <c:pt idx="7562">
                  <c:v>2.11223946E-2</c:v>
                </c:pt>
                <c:pt idx="7563">
                  <c:v>2.1122394799999999E-2</c:v>
                </c:pt>
                <c:pt idx="7564">
                  <c:v>2.1122394999999999E-2</c:v>
                </c:pt>
                <c:pt idx="7565">
                  <c:v>2.1122395200000001E-2</c:v>
                </c:pt>
                <c:pt idx="7566">
                  <c:v>2.1122395400000001E-2</c:v>
                </c:pt>
                <c:pt idx="7567">
                  <c:v>2.11223956E-2</c:v>
                </c:pt>
                <c:pt idx="7568">
                  <c:v>2.1122395799999999E-2</c:v>
                </c:pt>
                <c:pt idx="7569">
                  <c:v>2.1122396000000002E-2</c:v>
                </c:pt>
                <c:pt idx="7570">
                  <c:v>2.1122396200000001E-2</c:v>
                </c:pt>
                <c:pt idx="7571">
                  <c:v>2.11223964E-2</c:v>
                </c:pt>
                <c:pt idx="7572">
                  <c:v>2.1122396599999999E-2</c:v>
                </c:pt>
                <c:pt idx="7573">
                  <c:v>2.1122396799999998E-2</c:v>
                </c:pt>
                <c:pt idx="7574">
                  <c:v>2.1122397000000001E-2</c:v>
                </c:pt>
                <c:pt idx="7575">
                  <c:v>2.11223972E-2</c:v>
                </c:pt>
                <c:pt idx="7576">
                  <c:v>2.1122397399999999E-2</c:v>
                </c:pt>
                <c:pt idx="7577">
                  <c:v>2.1122397599999999E-2</c:v>
                </c:pt>
                <c:pt idx="7578">
                  <c:v>2.1122397800000001E-2</c:v>
                </c:pt>
                <c:pt idx="7579">
                  <c:v>2.1122398000000001E-2</c:v>
                </c:pt>
                <c:pt idx="7580">
                  <c:v>2.11223982E-2</c:v>
                </c:pt>
                <c:pt idx="7581">
                  <c:v>2.1122398399999999E-2</c:v>
                </c:pt>
                <c:pt idx="7582">
                  <c:v>2.1122398600000002E-2</c:v>
                </c:pt>
                <c:pt idx="7583">
                  <c:v>2.1122398800000001E-2</c:v>
                </c:pt>
                <c:pt idx="7584">
                  <c:v>2.1122399E-2</c:v>
                </c:pt>
                <c:pt idx="7585">
                  <c:v>2.1122399199999999E-2</c:v>
                </c:pt>
                <c:pt idx="7586">
                  <c:v>2.1122399399999998E-2</c:v>
                </c:pt>
                <c:pt idx="7587">
                  <c:v>2.1122399600000001E-2</c:v>
                </c:pt>
                <c:pt idx="7588">
                  <c:v>2.11223998E-2</c:v>
                </c:pt>
                <c:pt idx="7589">
                  <c:v>2.11224E-2</c:v>
                </c:pt>
                <c:pt idx="7590">
                  <c:v>2.1122400199999999E-2</c:v>
                </c:pt>
                <c:pt idx="7591">
                  <c:v>2.1122400400000001E-2</c:v>
                </c:pt>
                <c:pt idx="7592">
                  <c:v>2.1122400600000001E-2</c:v>
                </c:pt>
                <c:pt idx="7593">
                  <c:v>2.11224008E-2</c:v>
                </c:pt>
                <c:pt idx="7594">
                  <c:v>2.1122400999999999E-2</c:v>
                </c:pt>
                <c:pt idx="7595">
                  <c:v>2.1122401200000002E-2</c:v>
                </c:pt>
                <c:pt idx="7596">
                  <c:v>2.1122401400000001E-2</c:v>
                </c:pt>
                <c:pt idx="7597">
                  <c:v>2.11224016E-2</c:v>
                </c:pt>
                <c:pt idx="7598">
                  <c:v>2.1122401799999999E-2</c:v>
                </c:pt>
                <c:pt idx="7599">
                  <c:v>2.1122401999999998E-2</c:v>
                </c:pt>
                <c:pt idx="7600">
                  <c:v>2.1122402200000001E-2</c:v>
                </c:pt>
                <c:pt idx="7601">
                  <c:v>2.11224024E-2</c:v>
                </c:pt>
                <c:pt idx="7602">
                  <c:v>2.11224026E-2</c:v>
                </c:pt>
                <c:pt idx="7603">
                  <c:v>2.1122402799999999E-2</c:v>
                </c:pt>
                <c:pt idx="7604">
                  <c:v>2.1122403000000001E-2</c:v>
                </c:pt>
                <c:pt idx="7605">
                  <c:v>2.1122403200000001E-2</c:v>
                </c:pt>
                <c:pt idx="7606">
                  <c:v>2.11224034E-2</c:v>
                </c:pt>
                <c:pt idx="7607">
                  <c:v>2.1122403599999999E-2</c:v>
                </c:pt>
                <c:pt idx="7608">
                  <c:v>2.1122403800000002E-2</c:v>
                </c:pt>
                <c:pt idx="7609">
                  <c:v>2.1122404000000001E-2</c:v>
                </c:pt>
                <c:pt idx="7610">
                  <c:v>2.11224042E-2</c:v>
                </c:pt>
                <c:pt idx="7611">
                  <c:v>2.1122404399999999E-2</c:v>
                </c:pt>
                <c:pt idx="7612">
                  <c:v>2.1122404599999998E-2</c:v>
                </c:pt>
                <c:pt idx="7613">
                  <c:v>2.1122404800000001E-2</c:v>
                </c:pt>
                <c:pt idx="7614">
                  <c:v>2.1122405E-2</c:v>
                </c:pt>
                <c:pt idx="7615">
                  <c:v>2.11224052E-2</c:v>
                </c:pt>
                <c:pt idx="7616">
                  <c:v>2.1122405399999999E-2</c:v>
                </c:pt>
                <c:pt idx="7617">
                  <c:v>2.1122405600000001E-2</c:v>
                </c:pt>
                <c:pt idx="7618">
                  <c:v>2.1122405800000001E-2</c:v>
                </c:pt>
                <c:pt idx="7619">
                  <c:v>2.1122406E-2</c:v>
                </c:pt>
                <c:pt idx="7620">
                  <c:v>2.1122406199999999E-2</c:v>
                </c:pt>
                <c:pt idx="7621">
                  <c:v>2.1122406400000002E-2</c:v>
                </c:pt>
                <c:pt idx="7622">
                  <c:v>2.1122406600000001E-2</c:v>
                </c:pt>
                <c:pt idx="7623">
                  <c:v>2.11224068E-2</c:v>
                </c:pt>
                <c:pt idx="7624">
                  <c:v>2.1122406999999999E-2</c:v>
                </c:pt>
                <c:pt idx="7625">
                  <c:v>2.1122407199999998E-2</c:v>
                </c:pt>
                <c:pt idx="7626">
                  <c:v>2.1122407400000001E-2</c:v>
                </c:pt>
                <c:pt idx="7627">
                  <c:v>2.11224076E-2</c:v>
                </c:pt>
                <c:pt idx="7628">
                  <c:v>2.11224078E-2</c:v>
                </c:pt>
                <c:pt idx="7629">
                  <c:v>2.1122407999999999E-2</c:v>
                </c:pt>
                <c:pt idx="7630">
                  <c:v>2.1122408200000001E-2</c:v>
                </c:pt>
                <c:pt idx="7631">
                  <c:v>2.1122408400000001E-2</c:v>
                </c:pt>
                <c:pt idx="7632">
                  <c:v>2.11224086E-2</c:v>
                </c:pt>
                <c:pt idx="7633">
                  <c:v>2.1122408799999999E-2</c:v>
                </c:pt>
                <c:pt idx="7634">
                  <c:v>2.1122409000000002E-2</c:v>
                </c:pt>
                <c:pt idx="7635">
                  <c:v>2.1122409200000001E-2</c:v>
                </c:pt>
                <c:pt idx="7636">
                  <c:v>2.11224094E-2</c:v>
                </c:pt>
                <c:pt idx="7637">
                  <c:v>2.1122409599999999E-2</c:v>
                </c:pt>
                <c:pt idx="7638">
                  <c:v>2.1122409799999999E-2</c:v>
                </c:pt>
                <c:pt idx="7639">
                  <c:v>2.1122410000000001E-2</c:v>
                </c:pt>
                <c:pt idx="7640">
                  <c:v>2.11224102E-2</c:v>
                </c:pt>
                <c:pt idx="7641">
                  <c:v>2.11224104E-2</c:v>
                </c:pt>
                <c:pt idx="7642">
                  <c:v>2.1122410599999999E-2</c:v>
                </c:pt>
                <c:pt idx="7643">
                  <c:v>2.1122410800000001E-2</c:v>
                </c:pt>
                <c:pt idx="7644">
                  <c:v>2.1122411000000001E-2</c:v>
                </c:pt>
                <c:pt idx="7645">
                  <c:v>2.11224112E-2</c:v>
                </c:pt>
                <c:pt idx="7646">
                  <c:v>2.1122411399999999E-2</c:v>
                </c:pt>
                <c:pt idx="7647">
                  <c:v>2.1122411600000002E-2</c:v>
                </c:pt>
                <c:pt idx="7648">
                  <c:v>2.1122411800000001E-2</c:v>
                </c:pt>
                <c:pt idx="7649">
                  <c:v>2.1122412E-2</c:v>
                </c:pt>
                <c:pt idx="7650">
                  <c:v>2.1122412199999999E-2</c:v>
                </c:pt>
                <c:pt idx="7651">
                  <c:v>2.1122412399999999E-2</c:v>
                </c:pt>
                <c:pt idx="7652">
                  <c:v>2.1122412600000001E-2</c:v>
                </c:pt>
                <c:pt idx="7653">
                  <c:v>2.11224128E-2</c:v>
                </c:pt>
                <c:pt idx="7654">
                  <c:v>2.1122413E-2</c:v>
                </c:pt>
                <c:pt idx="7655">
                  <c:v>2.1122413199999999E-2</c:v>
                </c:pt>
                <c:pt idx="7656">
                  <c:v>2.1122413400000001E-2</c:v>
                </c:pt>
                <c:pt idx="7657">
                  <c:v>2.1122413600000001E-2</c:v>
                </c:pt>
                <c:pt idx="7658">
                  <c:v>2.11224138E-2</c:v>
                </c:pt>
                <c:pt idx="7659">
                  <c:v>2.1122413999999999E-2</c:v>
                </c:pt>
                <c:pt idx="7660">
                  <c:v>2.1122414199999998E-2</c:v>
                </c:pt>
                <c:pt idx="7661">
                  <c:v>2.1122414400000001E-2</c:v>
                </c:pt>
                <c:pt idx="7662">
                  <c:v>2.11224146E-2</c:v>
                </c:pt>
                <c:pt idx="7663">
                  <c:v>2.1122414799999999E-2</c:v>
                </c:pt>
                <c:pt idx="7664">
                  <c:v>2.1122414999999999E-2</c:v>
                </c:pt>
                <c:pt idx="7665">
                  <c:v>2.1122415200000001E-2</c:v>
                </c:pt>
                <c:pt idx="7666">
                  <c:v>2.11224154E-2</c:v>
                </c:pt>
                <c:pt idx="7667">
                  <c:v>2.11224156E-2</c:v>
                </c:pt>
                <c:pt idx="7668">
                  <c:v>2.1122415799999999E-2</c:v>
                </c:pt>
                <c:pt idx="7669">
                  <c:v>2.1122416000000001E-2</c:v>
                </c:pt>
                <c:pt idx="7670">
                  <c:v>2.1122416200000001E-2</c:v>
                </c:pt>
                <c:pt idx="7671">
                  <c:v>2.11224164E-2</c:v>
                </c:pt>
                <c:pt idx="7672">
                  <c:v>2.1122416599999999E-2</c:v>
                </c:pt>
                <c:pt idx="7673">
                  <c:v>2.1122416799999998E-2</c:v>
                </c:pt>
                <c:pt idx="7674">
                  <c:v>2.1122417000000001E-2</c:v>
                </c:pt>
                <c:pt idx="7675">
                  <c:v>2.11224172E-2</c:v>
                </c:pt>
                <c:pt idx="7676">
                  <c:v>2.1122417399999999E-2</c:v>
                </c:pt>
                <c:pt idx="7677">
                  <c:v>2.1122417599999999E-2</c:v>
                </c:pt>
                <c:pt idx="7678">
                  <c:v>2.1122417800000001E-2</c:v>
                </c:pt>
                <c:pt idx="7679">
                  <c:v>2.1122418E-2</c:v>
                </c:pt>
                <c:pt idx="7680">
                  <c:v>2.11224182E-2</c:v>
                </c:pt>
                <c:pt idx="7681">
                  <c:v>2.1122418399999999E-2</c:v>
                </c:pt>
                <c:pt idx="7682">
                  <c:v>2.1122418600000002E-2</c:v>
                </c:pt>
                <c:pt idx="7683">
                  <c:v>2.1122418800000001E-2</c:v>
                </c:pt>
                <c:pt idx="7684">
                  <c:v>2.1122419E-2</c:v>
                </c:pt>
                <c:pt idx="7685">
                  <c:v>2.1122419199999999E-2</c:v>
                </c:pt>
                <c:pt idx="7686">
                  <c:v>2.1122419399999998E-2</c:v>
                </c:pt>
                <c:pt idx="7687">
                  <c:v>2.1122419600000001E-2</c:v>
                </c:pt>
                <c:pt idx="7688">
                  <c:v>2.11224198E-2</c:v>
                </c:pt>
                <c:pt idx="7689">
                  <c:v>2.1122419999999999E-2</c:v>
                </c:pt>
                <c:pt idx="7690">
                  <c:v>2.1122420199999999E-2</c:v>
                </c:pt>
                <c:pt idx="7691">
                  <c:v>2.1122420400000001E-2</c:v>
                </c:pt>
                <c:pt idx="7692">
                  <c:v>2.11224206E-2</c:v>
                </c:pt>
                <c:pt idx="7693">
                  <c:v>2.11224208E-2</c:v>
                </c:pt>
                <c:pt idx="7694">
                  <c:v>2.1122420999999999E-2</c:v>
                </c:pt>
                <c:pt idx="7695">
                  <c:v>2.1122421200000002E-2</c:v>
                </c:pt>
                <c:pt idx="7696">
                  <c:v>2.1122421400000001E-2</c:v>
                </c:pt>
                <c:pt idx="7697">
                  <c:v>2.11224216E-2</c:v>
                </c:pt>
                <c:pt idx="7698">
                  <c:v>2.1122421799999999E-2</c:v>
                </c:pt>
                <c:pt idx="7699">
                  <c:v>2.1122421999999998E-2</c:v>
                </c:pt>
                <c:pt idx="7700">
                  <c:v>2.1122422200000001E-2</c:v>
                </c:pt>
                <c:pt idx="7701">
                  <c:v>2.11224224E-2</c:v>
                </c:pt>
                <c:pt idx="7702">
                  <c:v>2.1122422599999999E-2</c:v>
                </c:pt>
                <c:pt idx="7703">
                  <c:v>2.1122422799999999E-2</c:v>
                </c:pt>
                <c:pt idx="7704">
                  <c:v>2.1122423000000001E-2</c:v>
                </c:pt>
                <c:pt idx="7705">
                  <c:v>2.11224232E-2</c:v>
                </c:pt>
                <c:pt idx="7706">
                  <c:v>2.11224234E-2</c:v>
                </c:pt>
                <c:pt idx="7707">
                  <c:v>2.1122423599999999E-2</c:v>
                </c:pt>
                <c:pt idx="7708">
                  <c:v>2.1122423800000002E-2</c:v>
                </c:pt>
                <c:pt idx="7709">
                  <c:v>2.1122424000000001E-2</c:v>
                </c:pt>
                <c:pt idx="7710">
                  <c:v>2.11224242E-2</c:v>
                </c:pt>
                <c:pt idx="7711">
                  <c:v>2.1122424399999999E-2</c:v>
                </c:pt>
                <c:pt idx="7712">
                  <c:v>2.1122424599999998E-2</c:v>
                </c:pt>
                <c:pt idx="7713">
                  <c:v>2.1122424800000001E-2</c:v>
                </c:pt>
                <c:pt idx="7714">
                  <c:v>2.1122425E-2</c:v>
                </c:pt>
                <c:pt idx="7715">
                  <c:v>2.1122425199999999E-2</c:v>
                </c:pt>
                <c:pt idx="7716">
                  <c:v>2.1122425399999999E-2</c:v>
                </c:pt>
                <c:pt idx="7717">
                  <c:v>2.1122425600000001E-2</c:v>
                </c:pt>
                <c:pt idx="7718">
                  <c:v>2.1122425800000001E-2</c:v>
                </c:pt>
                <c:pt idx="7719">
                  <c:v>2.1122426E-2</c:v>
                </c:pt>
                <c:pt idx="7720">
                  <c:v>2.1122426199999999E-2</c:v>
                </c:pt>
                <c:pt idx="7721">
                  <c:v>2.1122426400000002E-2</c:v>
                </c:pt>
                <c:pt idx="7722">
                  <c:v>2.1122426600000001E-2</c:v>
                </c:pt>
                <c:pt idx="7723">
                  <c:v>2.11224268E-2</c:v>
                </c:pt>
                <c:pt idx="7724">
                  <c:v>2.1122426999999999E-2</c:v>
                </c:pt>
                <c:pt idx="7725">
                  <c:v>2.1122427199999998E-2</c:v>
                </c:pt>
                <c:pt idx="7726">
                  <c:v>2.1122427400000001E-2</c:v>
                </c:pt>
                <c:pt idx="7727">
                  <c:v>2.11224276E-2</c:v>
                </c:pt>
                <c:pt idx="7728">
                  <c:v>2.1122427799999999E-2</c:v>
                </c:pt>
                <c:pt idx="7729">
                  <c:v>2.1122427999999999E-2</c:v>
                </c:pt>
                <c:pt idx="7730">
                  <c:v>2.1122428200000001E-2</c:v>
                </c:pt>
                <c:pt idx="7731">
                  <c:v>2.1122428400000001E-2</c:v>
                </c:pt>
                <c:pt idx="7732">
                  <c:v>2.11224286E-2</c:v>
                </c:pt>
                <c:pt idx="7733">
                  <c:v>2.1122428799999999E-2</c:v>
                </c:pt>
                <c:pt idx="7734">
                  <c:v>2.1122429000000002E-2</c:v>
                </c:pt>
                <c:pt idx="7735">
                  <c:v>2.1122429200000001E-2</c:v>
                </c:pt>
                <c:pt idx="7736">
                  <c:v>2.11224294E-2</c:v>
                </c:pt>
                <c:pt idx="7737">
                  <c:v>2.1122429599999999E-2</c:v>
                </c:pt>
                <c:pt idx="7738">
                  <c:v>2.1122429799999998E-2</c:v>
                </c:pt>
                <c:pt idx="7739">
                  <c:v>2.1122430000000001E-2</c:v>
                </c:pt>
                <c:pt idx="7740">
                  <c:v>2.11224302E-2</c:v>
                </c:pt>
                <c:pt idx="7741">
                  <c:v>2.1122430399999999E-2</c:v>
                </c:pt>
                <c:pt idx="7742">
                  <c:v>2.1122430599999999E-2</c:v>
                </c:pt>
                <c:pt idx="7743">
                  <c:v>2.1122430800000001E-2</c:v>
                </c:pt>
                <c:pt idx="7744">
                  <c:v>2.1122431000000001E-2</c:v>
                </c:pt>
                <c:pt idx="7745">
                  <c:v>2.11224312E-2</c:v>
                </c:pt>
                <c:pt idx="7746">
                  <c:v>2.1122431399999999E-2</c:v>
                </c:pt>
                <c:pt idx="7747">
                  <c:v>2.1122431600000002E-2</c:v>
                </c:pt>
                <c:pt idx="7748">
                  <c:v>2.1122431800000001E-2</c:v>
                </c:pt>
                <c:pt idx="7749">
                  <c:v>2.1122432E-2</c:v>
                </c:pt>
                <c:pt idx="7750">
                  <c:v>2.1122432199999999E-2</c:v>
                </c:pt>
                <c:pt idx="7751">
                  <c:v>2.1122432399999998E-2</c:v>
                </c:pt>
                <c:pt idx="7752">
                  <c:v>2.1122432600000001E-2</c:v>
                </c:pt>
                <c:pt idx="7753">
                  <c:v>2.11224328E-2</c:v>
                </c:pt>
                <c:pt idx="7754">
                  <c:v>2.1122432999999999E-2</c:v>
                </c:pt>
                <c:pt idx="7755">
                  <c:v>2.1122433199999999E-2</c:v>
                </c:pt>
                <c:pt idx="7756">
                  <c:v>2.1122433400000001E-2</c:v>
                </c:pt>
                <c:pt idx="7757">
                  <c:v>2.1122433600000001E-2</c:v>
                </c:pt>
                <c:pt idx="7758">
                  <c:v>2.11224338E-2</c:v>
                </c:pt>
                <c:pt idx="7759">
                  <c:v>2.1122433999999999E-2</c:v>
                </c:pt>
                <c:pt idx="7760">
                  <c:v>2.1122434200000002E-2</c:v>
                </c:pt>
                <c:pt idx="7761">
                  <c:v>2.1122434400000001E-2</c:v>
                </c:pt>
                <c:pt idx="7762">
                  <c:v>2.11224346E-2</c:v>
                </c:pt>
                <c:pt idx="7763">
                  <c:v>2.1122434799999999E-2</c:v>
                </c:pt>
                <c:pt idx="7764">
                  <c:v>2.1122434999999998E-2</c:v>
                </c:pt>
                <c:pt idx="7765">
                  <c:v>2.1122435200000001E-2</c:v>
                </c:pt>
                <c:pt idx="7766">
                  <c:v>2.11224354E-2</c:v>
                </c:pt>
                <c:pt idx="7767">
                  <c:v>2.11224356E-2</c:v>
                </c:pt>
                <c:pt idx="7768">
                  <c:v>2.1122435799999999E-2</c:v>
                </c:pt>
                <c:pt idx="7769">
                  <c:v>2.1122436000000001E-2</c:v>
                </c:pt>
                <c:pt idx="7770">
                  <c:v>2.1122436200000001E-2</c:v>
                </c:pt>
                <c:pt idx="7771">
                  <c:v>2.11224364E-2</c:v>
                </c:pt>
                <c:pt idx="7772">
                  <c:v>2.1122436599999999E-2</c:v>
                </c:pt>
                <c:pt idx="7773">
                  <c:v>2.1122436800000002E-2</c:v>
                </c:pt>
                <c:pt idx="7774">
                  <c:v>2.1122437000000001E-2</c:v>
                </c:pt>
                <c:pt idx="7775">
                  <c:v>2.11224372E-2</c:v>
                </c:pt>
                <c:pt idx="7776">
                  <c:v>2.1122437399999999E-2</c:v>
                </c:pt>
                <c:pt idx="7777">
                  <c:v>2.1122437599999998E-2</c:v>
                </c:pt>
                <c:pt idx="7778">
                  <c:v>2.1122437800000001E-2</c:v>
                </c:pt>
                <c:pt idx="7779">
                  <c:v>2.1122438E-2</c:v>
                </c:pt>
                <c:pt idx="7780">
                  <c:v>2.11224382E-2</c:v>
                </c:pt>
                <c:pt idx="7781">
                  <c:v>2.1122438399999999E-2</c:v>
                </c:pt>
                <c:pt idx="7782">
                  <c:v>2.1122438600000001E-2</c:v>
                </c:pt>
                <c:pt idx="7783">
                  <c:v>2.1122438800000001E-2</c:v>
                </c:pt>
                <c:pt idx="7784">
                  <c:v>2.1122439E-2</c:v>
                </c:pt>
                <c:pt idx="7785">
                  <c:v>2.1122439199999999E-2</c:v>
                </c:pt>
                <c:pt idx="7786">
                  <c:v>2.1122439400000002E-2</c:v>
                </c:pt>
                <c:pt idx="7787">
                  <c:v>2.1122439600000001E-2</c:v>
                </c:pt>
                <c:pt idx="7788">
                  <c:v>2.11224398E-2</c:v>
                </c:pt>
                <c:pt idx="7789">
                  <c:v>2.1122439999999999E-2</c:v>
                </c:pt>
                <c:pt idx="7790">
                  <c:v>2.1122440199999998E-2</c:v>
                </c:pt>
                <c:pt idx="7791">
                  <c:v>2.1122440400000001E-2</c:v>
                </c:pt>
                <c:pt idx="7792">
                  <c:v>2.11224406E-2</c:v>
                </c:pt>
                <c:pt idx="7793">
                  <c:v>2.11224408E-2</c:v>
                </c:pt>
                <c:pt idx="7794">
                  <c:v>2.1122440999999999E-2</c:v>
                </c:pt>
                <c:pt idx="7795">
                  <c:v>2.1122441200000001E-2</c:v>
                </c:pt>
                <c:pt idx="7796">
                  <c:v>2.1122441400000001E-2</c:v>
                </c:pt>
                <c:pt idx="7797">
                  <c:v>2.11224416E-2</c:v>
                </c:pt>
                <c:pt idx="7798">
                  <c:v>2.1122441799999999E-2</c:v>
                </c:pt>
                <c:pt idx="7799">
                  <c:v>2.1122442000000002E-2</c:v>
                </c:pt>
                <c:pt idx="7800">
                  <c:v>2.1122442200000001E-2</c:v>
                </c:pt>
                <c:pt idx="7801">
                  <c:v>2.11224424E-2</c:v>
                </c:pt>
                <c:pt idx="7802">
                  <c:v>2.1122442599999999E-2</c:v>
                </c:pt>
                <c:pt idx="7803">
                  <c:v>2.1122442799999998E-2</c:v>
                </c:pt>
                <c:pt idx="7804">
                  <c:v>2.1122443000000001E-2</c:v>
                </c:pt>
                <c:pt idx="7805">
                  <c:v>2.11224432E-2</c:v>
                </c:pt>
                <c:pt idx="7806">
                  <c:v>2.11224434E-2</c:v>
                </c:pt>
                <c:pt idx="7807">
                  <c:v>2.1122443599999999E-2</c:v>
                </c:pt>
                <c:pt idx="7808">
                  <c:v>2.1122443800000001E-2</c:v>
                </c:pt>
                <c:pt idx="7809">
                  <c:v>2.1122444000000001E-2</c:v>
                </c:pt>
                <c:pt idx="7810">
                  <c:v>2.11224442E-2</c:v>
                </c:pt>
                <c:pt idx="7811">
                  <c:v>2.1122444399999999E-2</c:v>
                </c:pt>
                <c:pt idx="7812">
                  <c:v>2.1122444600000002E-2</c:v>
                </c:pt>
                <c:pt idx="7813">
                  <c:v>2.1122444800000001E-2</c:v>
                </c:pt>
                <c:pt idx="7814">
                  <c:v>2.1122445E-2</c:v>
                </c:pt>
                <c:pt idx="7815">
                  <c:v>2.1122445199999999E-2</c:v>
                </c:pt>
                <c:pt idx="7816">
                  <c:v>2.1122445399999999E-2</c:v>
                </c:pt>
                <c:pt idx="7817">
                  <c:v>2.1122445600000001E-2</c:v>
                </c:pt>
                <c:pt idx="7818">
                  <c:v>2.11224458E-2</c:v>
                </c:pt>
                <c:pt idx="7819">
                  <c:v>2.1122446E-2</c:v>
                </c:pt>
                <c:pt idx="7820">
                  <c:v>2.1122446199999999E-2</c:v>
                </c:pt>
                <c:pt idx="7821">
                  <c:v>2.1122446400000001E-2</c:v>
                </c:pt>
                <c:pt idx="7822">
                  <c:v>2.1122446600000001E-2</c:v>
                </c:pt>
                <c:pt idx="7823">
                  <c:v>2.11224468E-2</c:v>
                </c:pt>
                <c:pt idx="7824">
                  <c:v>2.1122446999999999E-2</c:v>
                </c:pt>
                <c:pt idx="7825">
                  <c:v>2.1122447200000002E-2</c:v>
                </c:pt>
                <c:pt idx="7826">
                  <c:v>2.1122447400000001E-2</c:v>
                </c:pt>
                <c:pt idx="7827">
                  <c:v>2.11224476E-2</c:v>
                </c:pt>
                <c:pt idx="7828">
                  <c:v>2.1122447799999999E-2</c:v>
                </c:pt>
                <c:pt idx="7829">
                  <c:v>2.1122447999999999E-2</c:v>
                </c:pt>
                <c:pt idx="7830">
                  <c:v>2.1122448200000001E-2</c:v>
                </c:pt>
                <c:pt idx="7831">
                  <c:v>2.11224484E-2</c:v>
                </c:pt>
                <c:pt idx="7832">
                  <c:v>2.11224486E-2</c:v>
                </c:pt>
                <c:pt idx="7833">
                  <c:v>2.1122448799999999E-2</c:v>
                </c:pt>
                <c:pt idx="7834">
                  <c:v>2.1122449000000001E-2</c:v>
                </c:pt>
                <c:pt idx="7835">
                  <c:v>2.1122449200000001E-2</c:v>
                </c:pt>
                <c:pt idx="7836">
                  <c:v>2.11224494E-2</c:v>
                </c:pt>
                <c:pt idx="7837">
                  <c:v>2.1122449599999999E-2</c:v>
                </c:pt>
                <c:pt idx="7838">
                  <c:v>2.1122449799999998E-2</c:v>
                </c:pt>
                <c:pt idx="7839">
                  <c:v>2.1122450000000001E-2</c:v>
                </c:pt>
                <c:pt idx="7840">
                  <c:v>2.11224502E-2</c:v>
                </c:pt>
                <c:pt idx="7841">
                  <c:v>2.1122450399999999E-2</c:v>
                </c:pt>
                <c:pt idx="7842">
                  <c:v>2.1122450599999999E-2</c:v>
                </c:pt>
                <c:pt idx="7843">
                  <c:v>2.1122450800000001E-2</c:v>
                </c:pt>
                <c:pt idx="7844">
                  <c:v>2.1122451E-2</c:v>
                </c:pt>
                <c:pt idx="7845">
                  <c:v>2.11224512E-2</c:v>
                </c:pt>
                <c:pt idx="7846">
                  <c:v>2.1122451399999999E-2</c:v>
                </c:pt>
                <c:pt idx="7847">
                  <c:v>2.1122451600000001E-2</c:v>
                </c:pt>
                <c:pt idx="7848">
                  <c:v>2.1122451800000001E-2</c:v>
                </c:pt>
                <c:pt idx="7849">
                  <c:v>2.1122452E-2</c:v>
                </c:pt>
                <c:pt idx="7850">
                  <c:v>2.1122452199999999E-2</c:v>
                </c:pt>
                <c:pt idx="7851">
                  <c:v>2.1122452399999998E-2</c:v>
                </c:pt>
                <c:pt idx="7852">
                  <c:v>2.1122452600000001E-2</c:v>
                </c:pt>
                <c:pt idx="7853">
                  <c:v>2.11224528E-2</c:v>
                </c:pt>
                <c:pt idx="7854">
                  <c:v>2.1122452999999999E-2</c:v>
                </c:pt>
                <c:pt idx="7855">
                  <c:v>2.1122453199999999E-2</c:v>
                </c:pt>
                <c:pt idx="7856">
                  <c:v>2.1122453400000001E-2</c:v>
                </c:pt>
                <c:pt idx="7857">
                  <c:v>2.11224536E-2</c:v>
                </c:pt>
                <c:pt idx="7858">
                  <c:v>2.11224538E-2</c:v>
                </c:pt>
                <c:pt idx="7859">
                  <c:v>2.1122453999999999E-2</c:v>
                </c:pt>
                <c:pt idx="7860">
                  <c:v>2.1122454200000002E-2</c:v>
                </c:pt>
                <c:pt idx="7861">
                  <c:v>2.1122454400000001E-2</c:v>
                </c:pt>
                <c:pt idx="7862">
                  <c:v>2.11224546E-2</c:v>
                </c:pt>
                <c:pt idx="7863">
                  <c:v>2.1122454799999999E-2</c:v>
                </c:pt>
                <c:pt idx="7864">
                  <c:v>2.1122454999999998E-2</c:v>
                </c:pt>
                <c:pt idx="7865">
                  <c:v>2.1122455200000001E-2</c:v>
                </c:pt>
                <c:pt idx="7866">
                  <c:v>2.11224554E-2</c:v>
                </c:pt>
                <c:pt idx="7867">
                  <c:v>2.1122455599999999E-2</c:v>
                </c:pt>
                <c:pt idx="7868">
                  <c:v>2.1122455799999999E-2</c:v>
                </c:pt>
                <c:pt idx="7869">
                  <c:v>2.1122456000000001E-2</c:v>
                </c:pt>
                <c:pt idx="7870">
                  <c:v>2.11224562E-2</c:v>
                </c:pt>
                <c:pt idx="7871">
                  <c:v>2.11224564E-2</c:v>
                </c:pt>
                <c:pt idx="7872">
                  <c:v>2.1122456599999999E-2</c:v>
                </c:pt>
                <c:pt idx="7873">
                  <c:v>2.1122456800000002E-2</c:v>
                </c:pt>
                <c:pt idx="7874">
                  <c:v>2.1122457000000001E-2</c:v>
                </c:pt>
                <c:pt idx="7875">
                  <c:v>2.11224572E-2</c:v>
                </c:pt>
                <c:pt idx="7876">
                  <c:v>2.1122457399999999E-2</c:v>
                </c:pt>
                <c:pt idx="7877">
                  <c:v>2.1122457599999998E-2</c:v>
                </c:pt>
                <c:pt idx="7878">
                  <c:v>2.1122457800000001E-2</c:v>
                </c:pt>
                <c:pt idx="7879">
                  <c:v>2.1122458E-2</c:v>
                </c:pt>
                <c:pt idx="7880">
                  <c:v>2.1122458199999999E-2</c:v>
                </c:pt>
                <c:pt idx="7881">
                  <c:v>2.1122458399999999E-2</c:v>
                </c:pt>
                <c:pt idx="7882">
                  <c:v>2.1122458600000001E-2</c:v>
                </c:pt>
                <c:pt idx="7883">
                  <c:v>2.11224588E-2</c:v>
                </c:pt>
                <c:pt idx="7884">
                  <c:v>2.1122459E-2</c:v>
                </c:pt>
                <c:pt idx="7885">
                  <c:v>2.1122459199999999E-2</c:v>
                </c:pt>
                <c:pt idx="7886">
                  <c:v>2.1122459400000002E-2</c:v>
                </c:pt>
                <c:pt idx="7887">
                  <c:v>2.1122459600000001E-2</c:v>
                </c:pt>
                <c:pt idx="7888">
                  <c:v>2.11224598E-2</c:v>
                </c:pt>
                <c:pt idx="7889">
                  <c:v>2.1122459999999999E-2</c:v>
                </c:pt>
                <c:pt idx="7890">
                  <c:v>2.1122460199999998E-2</c:v>
                </c:pt>
                <c:pt idx="7891">
                  <c:v>2.1122460400000001E-2</c:v>
                </c:pt>
                <c:pt idx="7892">
                  <c:v>2.11224606E-2</c:v>
                </c:pt>
                <c:pt idx="7893">
                  <c:v>2.1122460799999999E-2</c:v>
                </c:pt>
                <c:pt idx="7894">
                  <c:v>2.1122460999999999E-2</c:v>
                </c:pt>
                <c:pt idx="7895">
                  <c:v>2.1122461200000001E-2</c:v>
                </c:pt>
                <c:pt idx="7896">
                  <c:v>2.11224614E-2</c:v>
                </c:pt>
                <c:pt idx="7897">
                  <c:v>2.11224616E-2</c:v>
                </c:pt>
                <c:pt idx="7898">
                  <c:v>2.1122461799999999E-2</c:v>
                </c:pt>
                <c:pt idx="7899">
                  <c:v>2.1122462000000002E-2</c:v>
                </c:pt>
                <c:pt idx="7900">
                  <c:v>2.1122462200000001E-2</c:v>
                </c:pt>
                <c:pt idx="7901">
                  <c:v>2.11224624E-2</c:v>
                </c:pt>
                <c:pt idx="7902">
                  <c:v>2.1122462599999999E-2</c:v>
                </c:pt>
                <c:pt idx="7903">
                  <c:v>2.1122462799999998E-2</c:v>
                </c:pt>
                <c:pt idx="7904">
                  <c:v>2.1122463000000001E-2</c:v>
                </c:pt>
                <c:pt idx="7905">
                  <c:v>2.11224632E-2</c:v>
                </c:pt>
                <c:pt idx="7906">
                  <c:v>2.1122463399999999E-2</c:v>
                </c:pt>
                <c:pt idx="7907">
                  <c:v>2.1122463599999999E-2</c:v>
                </c:pt>
                <c:pt idx="7908">
                  <c:v>2.1122463800000001E-2</c:v>
                </c:pt>
                <c:pt idx="7909">
                  <c:v>2.1122464000000001E-2</c:v>
                </c:pt>
                <c:pt idx="7910">
                  <c:v>2.11224642E-2</c:v>
                </c:pt>
                <c:pt idx="7911">
                  <c:v>2.1122464399999999E-2</c:v>
                </c:pt>
                <c:pt idx="7912">
                  <c:v>2.1122464600000002E-2</c:v>
                </c:pt>
                <c:pt idx="7913">
                  <c:v>2.1122464800000001E-2</c:v>
                </c:pt>
                <c:pt idx="7914">
                  <c:v>2.1122465E-2</c:v>
                </c:pt>
                <c:pt idx="7915">
                  <c:v>2.1122465199999999E-2</c:v>
                </c:pt>
                <c:pt idx="7916">
                  <c:v>2.1122465399999998E-2</c:v>
                </c:pt>
                <c:pt idx="7917">
                  <c:v>2.1122465600000001E-2</c:v>
                </c:pt>
                <c:pt idx="7918">
                  <c:v>2.11224658E-2</c:v>
                </c:pt>
                <c:pt idx="7919">
                  <c:v>2.1122465999999999E-2</c:v>
                </c:pt>
                <c:pt idx="7920">
                  <c:v>2.1122466199999999E-2</c:v>
                </c:pt>
                <c:pt idx="7921">
                  <c:v>2.1122466400000001E-2</c:v>
                </c:pt>
                <c:pt idx="7922">
                  <c:v>2.1122466600000001E-2</c:v>
                </c:pt>
                <c:pt idx="7923">
                  <c:v>2.11224668E-2</c:v>
                </c:pt>
                <c:pt idx="7924">
                  <c:v>2.1122466999999999E-2</c:v>
                </c:pt>
                <c:pt idx="7925">
                  <c:v>2.1122467200000002E-2</c:v>
                </c:pt>
                <c:pt idx="7926">
                  <c:v>2.1122467400000001E-2</c:v>
                </c:pt>
                <c:pt idx="7927">
                  <c:v>2.11224676E-2</c:v>
                </c:pt>
                <c:pt idx="7928">
                  <c:v>2.1122467799999999E-2</c:v>
                </c:pt>
                <c:pt idx="7929">
                  <c:v>2.1122467999999998E-2</c:v>
                </c:pt>
                <c:pt idx="7930">
                  <c:v>2.1122468200000001E-2</c:v>
                </c:pt>
                <c:pt idx="7931">
                  <c:v>2.11224684E-2</c:v>
                </c:pt>
                <c:pt idx="7932">
                  <c:v>2.1122468599999999E-2</c:v>
                </c:pt>
                <c:pt idx="7933">
                  <c:v>2.1122468799999999E-2</c:v>
                </c:pt>
                <c:pt idx="7934">
                  <c:v>2.1122469000000001E-2</c:v>
                </c:pt>
                <c:pt idx="7935">
                  <c:v>2.1122469200000001E-2</c:v>
                </c:pt>
                <c:pt idx="7936">
                  <c:v>2.11224694E-2</c:v>
                </c:pt>
                <c:pt idx="7937">
                  <c:v>2.1122469599999999E-2</c:v>
                </c:pt>
                <c:pt idx="7938">
                  <c:v>2.1122469800000002E-2</c:v>
                </c:pt>
                <c:pt idx="7939">
                  <c:v>2.1122470000000001E-2</c:v>
                </c:pt>
                <c:pt idx="7940">
                  <c:v>2.11224702E-2</c:v>
                </c:pt>
                <c:pt idx="7941">
                  <c:v>2.1122470399999999E-2</c:v>
                </c:pt>
                <c:pt idx="7942">
                  <c:v>2.1122470599999998E-2</c:v>
                </c:pt>
                <c:pt idx="7943">
                  <c:v>2.1122470800000001E-2</c:v>
                </c:pt>
                <c:pt idx="7944">
                  <c:v>2.1122471E-2</c:v>
                </c:pt>
                <c:pt idx="7945">
                  <c:v>2.11224712E-2</c:v>
                </c:pt>
                <c:pt idx="7946">
                  <c:v>2.1122471399999999E-2</c:v>
                </c:pt>
                <c:pt idx="7947">
                  <c:v>2.1122471600000001E-2</c:v>
                </c:pt>
                <c:pt idx="7948">
                  <c:v>2.1122471800000001E-2</c:v>
                </c:pt>
                <c:pt idx="7949">
                  <c:v>2.1122472E-2</c:v>
                </c:pt>
                <c:pt idx="7950">
                  <c:v>2.1122472199999999E-2</c:v>
                </c:pt>
                <c:pt idx="7951">
                  <c:v>2.1122472400000002E-2</c:v>
                </c:pt>
                <c:pt idx="7952">
                  <c:v>2.1122472600000001E-2</c:v>
                </c:pt>
                <c:pt idx="7953">
                  <c:v>2.11224728E-2</c:v>
                </c:pt>
                <c:pt idx="7954">
                  <c:v>2.1122472999999999E-2</c:v>
                </c:pt>
                <c:pt idx="7955">
                  <c:v>2.1122473199999998E-2</c:v>
                </c:pt>
                <c:pt idx="7956">
                  <c:v>2.1122473400000001E-2</c:v>
                </c:pt>
                <c:pt idx="7957">
                  <c:v>2.11224736E-2</c:v>
                </c:pt>
                <c:pt idx="7958">
                  <c:v>2.11224738E-2</c:v>
                </c:pt>
                <c:pt idx="7959">
                  <c:v>2.1122473999999999E-2</c:v>
                </c:pt>
                <c:pt idx="7960">
                  <c:v>2.1122474200000001E-2</c:v>
                </c:pt>
                <c:pt idx="7961">
                  <c:v>2.1122474400000001E-2</c:v>
                </c:pt>
                <c:pt idx="7962">
                  <c:v>2.11224746E-2</c:v>
                </c:pt>
                <c:pt idx="7963">
                  <c:v>2.1122474799999999E-2</c:v>
                </c:pt>
                <c:pt idx="7964">
                  <c:v>2.1122475000000002E-2</c:v>
                </c:pt>
                <c:pt idx="7965">
                  <c:v>2.1122475200000001E-2</c:v>
                </c:pt>
                <c:pt idx="7966">
                  <c:v>2.11224754E-2</c:v>
                </c:pt>
                <c:pt idx="7967">
                  <c:v>2.1122475599999999E-2</c:v>
                </c:pt>
                <c:pt idx="7968">
                  <c:v>2.1122475799999998E-2</c:v>
                </c:pt>
                <c:pt idx="7969">
                  <c:v>2.1122476000000001E-2</c:v>
                </c:pt>
                <c:pt idx="7970">
                  <c:v>2.11224762E-2</c:v>
                </c:pt>
                <c:pt idx="7971">
                  <c:v>2.11224764E-2</c:v>
                </c:pt>
                <c:pt idx="7972">
                  <c:v>2.1122476599999999E-2</c:v>
                </c:pt>
                <c:pt idx="7973">
                  <c:v>2.1122476800000001E-2</c:v>
                </c:pt>
                <c:pt idx="7974">
                  <c:v>2.1122477000000001E-2</c:v>
                </c:pt>
                <c:pt idx="7975">
                  <c:v>2.11224772E-2</c:v>
                </c:pt>
                <c:pt idx="7976">
                  <c:v>2.1122477399999999E-2</c:v>
                </c:pt>
                <c:pt idx="7977">
                  <c:v>2.1122477600000002E-2</c:v>
                </c:pt>
                <c:pt idx="7978">
                  <c:v>2.1122477800000001E-2</c:v>
                </c:pt>
                <c:pt idx="7979">
                  <c:v>2.1122478E-2</c:v>
                </c:pt>
                <c:pt idx="7980">
                  <c:v>2.1122478199999999E-2</c:v>
                </c:pt>
                <c:pt idx="7981">
                  <c:v>2.1122478399999998E-2</c:v>
                </c:pt>
                <c:pt idx="7982">
                  <c:v>2.1122478600000001E-2</c:v>
                </c:pt>
                <c:pt idx="7983">
                  <c:v>2.11224788E-2</c:v>
                </c:pt>
                <c:pt idx="7984">
                  <c:v>2.1122479E-2</c:v>
                </c:pt>
                <c:pt idx="7985">
                  <c:v>2.1122479199999999E-2</c:v>
                </c:pt>
                <c:pt idx="7986">
                  <c:v>2.1122479400000001E-2</c:v>
                </c:pt>
                <c:pt idx="7987">
                  <c:v>2.1122479600000001E-2</c:v>
                </c:pt>
                <c:pt idx="7988">
                  <c:v>2.11224798E-2</c:v>
                </c:pt>
                <c:pt idx="7989">
                  <c:v>2.1122479999999999E-2</c:v>
                </c:pt>
                <c:pt idx="7990">
                  <c:v>2.1122480200000002E-2</c:v>
                </c:pt>
                <c:pt idx="7991">
                  <c:v>2.1122480400000001E-2</c:v>
                </c:pt>
                <c:pt idx="7992">
                  <c:v>2.11224806E-2</c:v>
                </c:pt>
                <c:pt idx="7993">
                  <c:v>2.1122480799999999E-2</c:v>
                </c:pt>
                <c:pt idx="7994">
                  <c:v>2.1122480999999999E-2</c:v>
                </c:pt>
                <c:pt idx="7995">
                  <c:v>2.1122481200000001E-2</c:v>
                </c:pt>
                <c:pt idx="7996">
                  <c:v>2.11224814E-2</c:v>
                </c:pt>
                <c:pt idx="7997">
                  <c:v>2.11224816E-2</c:v>
                </c:pt>
                <c:pt idx="7998">
                  <c:v>2.1122481799999999E-2</c:v>
                </c:pt>
                <c:pt idx="7999">
                  <c:v>2.1122482000000001E-2</c:v>
                </c:pt>
                <c:pt idx="8000">
                  <c:v>2.1122482200000001E-2</c:v>
                </c:pt>
                <c:pt idx="8001">
                  <c:v>2.11224824E-2</c:v>
                </c:pt>
                <c:pt idx="8002">
                  <c:v>2.1122482599999999E-2</c:v>
                </c:pt>
                <c:pt idx="8003">
                  <c:v>2.1122482800000002E-2</c:v>
                </c:pt>
                <c:pt idx="8004">
                  <c:v>2.1122483000000001E-2</c:v>
                </c:pt>
                <c:pt idx="8005">
                  <c:v>2.11224832E-2</c:v>
                </c:pt>
                <c:pt idx="8006">
                  <c:v>2.1122483399999999E-2</c:v>
                </c:pt>
                <c:pt idx="8007">
                  <c:v>2.1122483599999999E-2</c:v>
                </c:pt>
                <c:pt idx="8008">
                  <c:v>2.1122483800000001E-2</c:v>
                </c:pt>
                <c:pt idx="8009">
                  <c:v>2.1122484E-2</c:v>
                </c:pt>
                <c:pt idx="8010">
                  <c:v>2.11224842E-2</c:v>
                </c:pt>
                <c:pt idx="8011">
                  <c:v>2.1122484399999999E-2</c:v>
                </c:pt>
                <c:pt idx="8012">
                  <c:v>2.1122484600000001E-2</c:v>
                </c:pt>
                <c:pt idx="8013">
                  <c:v>2.1122484800000001E-2</c:v>
                </c:pt>
                <c:pt idx="8014">
                  <c:v>2.1122485E-2</c:v>
                </c:pt>
                <c:pt idx="8015">
                  <c:v>2.1122485199999999E-2</c:v>
                </c:pt>
                <c:pt idx="8016">
                  <c:v>2.1122485399999998E-2</c:v>
                </c:pt>
                <c:pt idx="8017">
                  <c:v>2.1122485600000001E-2</c:v>
                </c:pt>
                <c:pt idx="8018">
                  <c:v>2.11224858E-2</c:v>
                </c:pt>
                <c:pt idx="8019">
                  <c:v>2.1122485999999999E-2</c:v>
                </c:pt>
                <c:pt idx="8020">
                  <c:v>2.1122486199999999E-2</c:v>
                </c:pt>
                <c:pt idx="8021">
                  <c:v>2.1122486400000001E-2</c:v>
                </c:pt>
                <c:pt idx="8022">
                  <c:v>2.11224866E-2</c:v>
                </c:pt>
                <c:pt idx="8023">
                  <c:v>2.11224868E-2</c:v>
                </c:pt>
                <c:pt idx="8024">
                  <c:v>2.1122486999999999E-2</c:v>
                </c:pt>
                <c:pt idx="8025">
                  <c:v>2.1122487200000001E-2</c:v>
                </c:pt>
                <c:pt idx="8026">
                  <c:v>2.1122487400000001E-2</c:v>
                </c:pt>
                <c:pt idx="8027">
                  <c:v>2.11224876E-2</c:v>
                </c:pt>
                <c:pt idx="8028">
                  <c:v>2.1122487799999999E-2</c:v>
                </c:pt>
                <c:pt idx="8029">
                  <c:v>2.1122487999999998E-2</c:v>
                </c:pt>
                <c:pt idx="8030">
                  <c:v>2.1122488200000001E-2</c:v>
                </c:pt>
                <c:pt idx="8031">
                  <c:v>2.11224884E-2</c:v>
                </c:pt>
                <c:pt idx="8032">
                  <c:v>2.1122488599999999E-2</c:v>
                </c:pt>
                <c:pt idx="8033">
                  <c:v>2.1122488799999999E-2</c:v>
                </c:pt>
                <c:pt idx="8034">
                  <c:v>2.1122489000000001E-2</c:v>
                </c:pt>
                <c:pt idx="8035">
                  <c:v>2.11224892E-2</c:v>
                </c:pt>
                <c:pt idx="8036">
                  <c:v>2.11224894E-2</c:v>
                </c:pt>
                <c:pt idx="8037">
                  <c:v>2.1122489599999999E-2</c:v>
                </c:pt>
                <c:pt idx="8038">
                  <c:v>2.1122489800000002E-2</c:v>
                </c:pt>
                <c:pt idx="8039">
                  <c:v>2.1122490000000001E-2</c:v>
                </c:pt>
                <c:pt idx="8040">
                  <c:v>2.11224902E-2</c:v>
                </c:pt>
                <c:pt idx="8041">
                  <c:v>2.1122490399999999E-2</c:v>
                </c:pt>
                <c:pt idx="8042">
                  <c:v>2.1122490599999998E-2</c:v>
                </c:pt>
                <c:pt idx="8043">
                  <c:v>2.1122490800000001E-2</c:v>
                </c:pt>
                <c:pt idx="8044">
                  <c:v>2.1122491E-2</c:v>
                </c:pt>
                <c:pt idx="8045">
                  <c:v>2.1122491199999999E-2</c:v>
                </c:pt>
                <c:pt idx="8046">
                  <c:v>2.1122491399999999E-2</c:v>
                </c:pt>
                <c:pt idx="8047">
                  <c:v>2.1122491600000001E-2</c:v>
                </c:pt>
                <c:pt idx="8048">
                  <c:v>2.11224918E-2</c:v>
                </c:pt>
                <c:pt idx="8049">
                  <c:v>2.1122492E-2</c:v>
                </c:pt>
                <c:pt idx="8050">
                  <c:v>2.1122492199999999E-2</c:v>
                </c:pt>
                <c:pt idx="8051">
                  <c:v>2.1122492400000002E-2</c:v>
                </c:pt>
                <c:pt idx="8052">
                  <c:v>2.1122492600000001E-2</c:v>
                </c:pt>
                <c:pt idx="8053">
                  <c:v>2.11224928E-2</c:v>
                </c:pt>
                <c:pt idx="8054">
                  <c:v>2.1122492999999999E-2</c:v>
                </c:pt>
                <c:pt idx="8055">
                  <c:v>2.1122493199999998E-2</c:v>
                </c:pt>
                <c:pt idx="8056">
                  <c:v>2.1122493400000001E-2</c:v>
                </c:pt>
                <c:pt idx="8057">
                  <c:v>2.11224936E-2</c:v>
                </c:pt>
                <c:pt idx="8058">
                  <c:v>2.1122493799999999E-2</c:v>
                </c:pt>
                <c:pt idx="8059">
                  <c:v>2.1122493999999999E-2</c:v>
                </c:pt>
                <c:pt idx="8060">
                  <c:v>2.1122494200000001E-2</c:v>
                </c:pt>
                <c:pt idx="8061">
                  <c:v>2.11224944E-2</c:v>
                </c:pt>
                <c:pt idx="8062">
                  <c:v>2.11224946E-2</c:v>
                </c:pt>
                <c:pt idx="8063">
                  <c:v>2.1122494799999999E-2</c:v>
                </c:pt>
                <c:pt idx="8064">
                  <c:v>2.1122495000000002E-2</c:v>
                </c:pt>
                <c:pt idx="8065">
                  <c:v>2.1122495200000001E-2</c:v>
                </c:pt>
                <c:pt idx="8066">
                  <c:v>2.11224954E-2</c:v>
                </c:pt>
                <c:pt idx="8067">
                  <c:v>2.1122495599999999E-2</c:v>
                </c:pt>
                <c:pt idx="8068">
                  <c:v>2.1122495799999998E-2</c:v>
                </c:pt>
                <c:pt idx="8069">
                  <c:v>2.1122496000000001E-2</c:v>
                </c:pt>
                <c:pt idx="8070">
                  <c:v>2.11224962E-2</c:v>
                </c:pt>
                <c:pt idx="8071">
                  <c:v>2.1122496399999999E-2</c:v>
                </c:pt>
                <c:pt idx="8072">
                  <c:v>2.1122496599999999E-2</c:v>
                </c:pt>
                <c:pt idx="8073">
                  <c:v>2.1122496800000001E-2</c:v>
                </c:pt>
                <c:pt idx="8074">
                  <c:v>2.1122497E-2</c:v>
                </c:pt>
                <c:pt idx="8075">
                  <c:v>2.11224972E-2</c:v>
                </c:pt>
                <c:pt idx="8076">
                  <c:v>2.1122497399999999E-2</c:v>
                </c:pt>
                <c:pt idx="8077">
                  <c:v>2.1122497600000002E-2</c:v>
                </c:pt>
                <c:pt idx="8078">
                  <c:v>2.1122497800000001E-2</c:v>
                </c:pt>
                <c:pt idx="8079">
                  <c:v>2.1122498E-2</c:v>
                </c:pt>
                <c:pt idx="8080">
                  <c:v>2.1122498199999999E-2</c:v>
                </c:pt>
                <c:pt idx="8081">
                  <c:v>2.1122498399999998E-2</c:v>
                </c:pt>
                <c:pt idx="8082">
                  <c:v>2.1122498600000001E-2</c:v>
                </c:pt>
                <c:pt idx="8083">
                  <c:v>2.11224988E-2</c:v>
                </c:pt>
                <c:pt idx="8084">
                  <c:v>2.1122498999999999E-2</c:v>
                </c:pt>
                <c:pt idx="8085">
                  <c:v>2.1122499199999999E-2</c:v>
                </c:pt>
                <c:pt idx="8086">
                  <c:v>2.1122499400000001E-2</c:v>
                </c:pt>
                <c:pt idx="8087">
                  <c:v>2.1122499600000001E-2</c:v>
                </c:pt>
                <c:pt idx="8088">
                  <c:v>2.11224998E-2</c:v>
                </c:pt>
                <c:pt idx="8089">
                  <c:v>2.1122499999999999E-2</c:v>
                </c:pt>
                <c:pt idx="8090">
                  <c:v>2.1122500200000002E-2</c:v>
                </c:pt>
                <c:pt idx="8091">
                  <c:v>2.1122500400000001E-2</c:v>
                </c:pt>
                <c:pt idx="8092">
                  <c:v>2.11225006E-2</c:v>
                </c:pt>
                <c:pt idx="8093">
                  <c:v>2.1122500799999999E-2</c:v>
                </c:pt>
                <c:pt idx="8094">
                  <c:v>2.1122500999999998E-2</c:v>
                </c:pt>
                <c:pt idx="8095">
                  <c:v>2.1122501200000001E-2</c:v>
                </c:pt>
                <c:pt idx="8096">
                  <c:v>2.11225014E-2</c:v>
                </c:pt>
                <c:pt idx="8097">
                  <c:v>2.1122501599999999E-2</c:v>
                </c:pt>
                <c:pt idx="8098">
                  <c:v>2.1122501799999999E-2</c:v>
                </c:pt>
                <c:pt idx="8099">
                  <c:v>2.1122502000000001E-2</c:v>
                </c:pt>
                <c:pt idx="8100">
                  <c:v>2.1122502200000001E-2</c:v>
                </c:pt>
                <c:pt idx="8101">
                  <c:v>2.11225024E-2</c:v>
                </c:pt>
                <c:pt idx="8102">
                  <c:v>2.1122502599999999E-2</c:v>
                </c:pt>
                <c:pt idx="8103">
                  <c:v>2.1122502800000002E-2</c:v>
                </c:pt>
                <c:pt idx="8104">
                  <c:v>2.1122503000000001E-2</c:v>
                </c:pt>
                <c:pt idx="8105">
                  <c:v>2.11225032E-2</c:v>
                </c:pt>
                <c:pt idx="8106">
                  <c:v>2.1122503399999999E-2</c:v>
                </c:pt>
                <c:pt idx="8107">
                  <c:v>2.1122503599999998E-2</c:v>
                </c:pt>
                <c:pt idx="8108">
                  <c:v>2.1122503800000001E-2</c:v>
                </c:pt>
                <c:pt idx="8109">
                  <c:v>2.1122504E-2</c:v>
                </c:pt>
                <c:pt idx="8110">
                  <c:v>2.1122504199999999E-2</c:v>
                </c:pt>
                <c:pt idx="8111">
                  <c:v>2.1122504399999999E-2</c:v>
                </c:pt>
                <c:pt idx="8112">
                  <c:v>2.1122504600000001E-2</c:v>
                </c:pt>
                <c:pt idx="8113">
                  <c:v>2.1122504800000001E-2</c:v>
                </c:pt>
                <c:pt idx="8114">
                  <c:v>2.1122505E-2</c:v>
                </c:pt>
                <c:pt idx="8115">
                  <c:v>2.1122505199999999E-2</c:v>
                </c:pt>
                <c:pt idx="8116">
                  <c:v>2.1122505400000002E-2</c:v>
                </c:pt>
                <c:pt idx="8117">
                  <c:v>2.1122505600000001E-2</c:v>
                </c:pt>
                <c:pt idx="8118">
                  <c:v>2.11225058E-2</c:v>
                </c:pt>
                <c:pt idx="8119">
                  <c:v>2.1122505999999999E-2</c:v>
                </c:pt>
                <c:pt idx="8120">
                  <c:v>2.1122506199999998E-2</c:v>
                </c:pt>
                <c:pt idx="8121">
                  <c:v>2.1122506400000001E-2</c:v>
                </c:pt>
                <c:pt idx="8122">
                  <c:v>2.11225066E-2</c:v>
                </c:pt>
                <c:pt idx="8123">
                  <c:v>2.1122506799999999E-2</c:v>
                </c:pt>
                <c:pt idx="8124">
                  <c:v>2.1122506999999999E-2</c:v>
                </c:pt>
                <c:pt idx="8125">
                  <c:v>2.1122507200000001E-2</c:v>
                </c:pt>
                <c:pt idx="8126">
                  <c:v>2.1122507400000001E-2</c:v>
                </c:pt>
                <c:pt idx="8127">
                  <c:v>2.11225076E-2</c:v>
                </c:pt>
                <c:pt idx="8128">
                  <c:v>2.1122507799999999E-2</c:v>
                </c:pt>
                <c:pt idx="8129">
                  <c:v>2.1122508000000002E-2</c:v>
                </c:pt>
                <c:pt idx="8130">
                  <c:v>2.1122508200000001E-2</c:v>
                </c:pt>
                <c:pt idx="8131">
                  <c:v>2.11225084E-2</c:v>
                </c:pt>
                <c:pt idx="8132">
                  <c:v>2.1122508599999999E-2</c:v>
                </c:pt>
                <c:pt idx="8133">
                  <c:v>2.1122508799999998E-2</c:v>
                </c:pt>
                <c:pt idx="8134">
                  <c:v>2.1122509000000001E-2</c:v>
                </c:pt>
                <c:pt idx="8135">
                  <c:v>2.11225092E-2</c:v>
                </c:pt>
                <c:pt idx="8136">
                  <c:v>2.11225094E-2</c:v>
                </c:pt>
                <c:pt idx="8137">
                  <c:v>2.1122509599999999E-2</c:v>
                </c:pt>
                <c:pt idx="8138">
                  <c:v>2.1122509800000001E-2</c:v>
                </c:pt>
                <c:pt idx="8139">
                  <c:v>2.1122510000000001E-2</c:v>
                </c:pt>
                <c:pt idx="8140">
                  <c:v>2.11225102E-2</c:v>
                </c:pt>
                <c:pt idx="8141">
                  <c:v>2.1122510399999999E-2</c:v>
                </c:pt>
                <c:pt idx="8142">
                  <c:v>2.1122510600000002E-2</c:v>
                </c:pt>
                <c:pt idx="8143">
                  <c:v>2.1122510800000001E-2</c:v>
                </c:pt>
                <c:pt idx="8144">
                  <c:v>2.1122511E-2</c:v>
                </c:pt>
                <c:pt idx="8145">
                  <c:v>2.1122511199999999E-2</c:v>
                </c:pt>
                <c:pt idx="8146">
                  <c:v>2.1122511399999998E-2</c:v>
                </c:pt>
                <c:pt idx="8147">
                  <c:v>2.1122511600000001E-2</c:v>
                </c:pt>
                <c:pt idx="8148">
                  <c:v>2.11225118E-2</c:v>
                </c:pt>
                <c:pt idx="8149">
                  <c:v>2.1122512E-2</c:v>
                </c:pt>
                <c:pt idx="8150">
                  <c:v>2.1122512199999999E-2</c:v>
                </c:pt>
                <c:pt idx="8151">
                  <c:v>2.1122512400000001E-2</c:v>
                </c:pt>
                <c:pt idx="8152">
                  <c:v>2.1122512600000001E-2</c:v>
                </c:pt>
                <c:pt idx="8153">
                  <c:v>2.11225128E-2</c:v>
                </c:pt>
                <c:pt idx="8154">
                  <c:v>2.1122512999999999E-2</c:v>
                </c:pt>
                <c:pt idx="8155">
                  <c:v>2.1122513200000002E-2</c:v>
                </c:pt>
                <c:pt idx="8156">
                  <c:v>2.1122513400000001E-2</c:v>
                </c:pt>
                <c:pt idx="8157">
                  <c:v>2.11225136E-2</c:v>
                </c:pt>
                <c:pt idx="8158">
                  <c:v>2.1122513799999999E-2</c:v>
                </c:pt>
                <c:pt idx="8159">
                  <c:v>2.1122513999999998E-2</c:v>
                </c:pt>
                <c:pt idx="8160">
                  <c:v>2.1122514200000001E-2</c:v>
                </c:pt>
                <c:pt idx="8161">
                  <c:v>2.11225144E-2</c:v>
                </c:pt>
                <c:pt idx="8162">
                  <c:v>2.11225146E-2</c:v>
                </c:pt>
                <c:pt idx="8163">
                  <c:v>2.1122514799999999E-2</c:v>
                </c:pt>
                <c:pt idx="8164">
                  <c:v>2.1122515000000001E-2</c:v>
                </c:pt>
                <c:pt idx="8165">
                  <c:v>2.1122515200000001E-2</c:v>
                </c:pt>
                <c:pt idx="8166">
                  <c:v>2.11225154E-2</c:v>
                </c:pt>
                <c:pt idx="8167">
                  <c:v>2.1122515599999999E-2</c:v>
                </c:pt>
                <c:pt idx="8168">
                  <c:v>2.1122515800000002E-2</c:v>
                </c:pt>
                <c:pt idx="8169">
                  <c:v>2.1122516000000001E-2</c:v>
                </c:pt>
                <c:pt idx="8170">
                  <c:v>2.11225162E-2</c:v>
                </c:pt>
                <c:pt idx="8171">
                  <c:v>2.1122516399999999E-2</c:v>
                </c:pt>
                <c:pt idx="8172">
                  <c:v>2.1122516599999999E-2</c:v>
                </c:pt>
                <c:pt idx="8173">
                  <c:v>2.1122516800000001E-2</c:v>
                </c:pt>
                <c:pt idx="8174">
                  <c:v>2.1122517E-2</c:v>
                </c:pt>
                <c:pt idx="8175">
                  <c:v>2.11225172E-2</c:v>
                </c:pt>
                <c:pt idx="8176">
                  <c:v>2.1122517399999999E-2</c:v>
                </c:pt>
                <c:pt idx="8177">
                  <c:v>2.1122517600000001E-2</c:v>
                </c:pt>
                <c:pt idx="8178">
                  <c:v>2.1122517800000001E-2</c:v>
                </c:pt>
                <c:pt idx="8179">
                  <c:v>2.1122518E-2</c:v>
                </c:pt>
                <c:pt idx="8180">
                  <c:v>2.1122518199999999E-2</c:v>
                </c:pt>
                <c:pt idx="8181">
                  <c:v>2.1122518400000002E-2</c:v>
                </c:pt>
                <c:pt idx="8182">
                  <c:v>2.1122518600000001E-2</c:v>
                </c:pt>
                <c:pt idx="8183">
                  <c:v>2.11225188E-2</c:v>
                </c:pt>
                <c:pt idx="8184">
                  <c:v>2.1122518999999999E-2</c:v>
                </c:pt>
                <c:pt idx="8185">
                  <c:v>2.1122519199999999E-2</c:v>
                </c:pt>
                <c:pt idx="8186">
                  <c:v>2.1122519400000001E-2</c:v>
                </c:pt>
                <c:pt idx="8187">
                  <c:v>2.11225196E-2</c:v>
                </c:pt>
                <c:pt idx="8188">
                  <c:v>2.11225198E-2</c:v>
                </c:pt>
                <c:pt idx="8189">
                  <c:v>2.1122519999999999E-2</c:v>
                </c:pt>
                <c:pt idx="8190">
                  <c:v>2.1122520200000001E-2</c:v>
                </c:pt>
                <c:pt idx="8191">
                  <c:v>2.1122520400000001E-2</c:v>
                </c:pt>
                <c:pt idx="8192">
                  <c:v>2.11225206E-2</c:v>
                </c:pt>
                <c:pt idx="8193">
                  <c:v>2.1122520799999999E-2</c:v>
                </c:pt>
                <c:pt idx="8194">
                  <c:v>2.1122520999999998E-2</c:v>
                </c:pt>
                <c:pt idx="8195">
                  <c:v>2.1122521200000001E-2</c:v>
                </c:pt>
                <c:pt idx="8196">
                  <c:v>2.11225214E-2</c:v>
                </c:pt>
                <c:pt idx="8197">
                  <c:v>2.1122521599999999E-2</c:v>
                </c:pt>
                <c:pt idx="8198">
                  <c:v>2.1122521799999999E-2</c:v>
                </c:pt>
                <c:pt idx="8199">
                  <c:v>2.1122522000000001E-2</c:v>
                </c:pt>
                <c:pt idx="8200">
                  <c:v>2.11225222E-2</c:v>
                </c:pt>
                <c:pt idx="8201">
                  <c:v>2.11225224E-2</c:v>
                </c:pt>
                <c:pt idx="8202">
                  <c:v>2.1122522599999999E-2</c:v>
                </c:pt>
                <c:pt idx="8203">
                  <c:v>2.1122522800000001E-2</c:v>
                </c:pt>
                <c:pt idx="8204">
                  <c:v>2.1122523000000001E-2</c:v>
                </c:pt>
                <c:pt idx="8205">
                  <c:v>2.11225232E-2</c:v>
                </c:pt>
                <c:pt idx="8206">
                  <c:v>2.1122523399999999E-2</c:v>
                </c:pt>
                <c:pt idx="8207">
                  <c:v>2.1122523599999998E-2</c:v>
                </c:pt>
                <c:pt idx="8208">
                  <c:v>2.1122523800000001E-2</c:v>
                </c:pt>
                <c:pt idx="8209">
                  <c:v>2.1122524E-2</c:v>
                </c:pt>
                <c:pt idx="8210">
                  <c:v>2.1122524199999999E-2</c:v>
                </c:pt>
                <c:pt idx="8211">
                  <c:v>2.1122524399999999E-2</c:v>
                </c:pt>
                <c:pt idx="8212">
                  <c:v>2.1122524600000001E-2</c:v>
                </c:pt>
                <c:pt idx="8213">
                  <c:v>2.11225248E-2</c:v>
                </c:pt>
                <c:pt idx="8214">
                  <c:v>2.1122525E-2</c:v>
                </c:pt>
                <c:pt idx="8215">
                  <c:v>2.1122525199999999E-2</c:v>
                </c:pt>
                <c:pt idx="8216">
                  <c:v>2.1122525400000002E-2</c:v>
                </c:pt>
                <c:pt idx="8217">
                  <c:v>2.1122525600000001E-2</c:v>
                </c:pt>
                <c:pt idx="8218">
                  <c:v>2.11225258E-2</c:v>
                </c:pt>
                <c:pt idx="8219">
                  <c:v>2.1122525999999999E-2</c:v>
                </c:pt>
                <c:pt idx="8220">
                  <c:v>2.1122526199999998E-2</c:v>
                </c:pt>
                <c:pt idx="8221">
                  <c:v>2.1122526400000001E-2</c:v>
                </c:pt>
                <c:pt idx="8222">
                  <c:v>2.11225266E-2</c:v>
                </c:pt>
                <c:pt idx="8223">
                  <c:v>2.1122526799999999E-2</c:v>
                </c:pt>
                <c:pt idx="8224">
                  <c:v>2.1122526999999999E-2</c:v>
                </c:pt>
                <c:pt idx="8225">
                  <c:v>2.1122527200000001E-2</c:v>
                </c:pt>
                <c:pt idx="8226">
                  <c:v>2.11225274E-2</c:v>
                </c:pt>
                <c:pt idx="8227">
                  <c:v>2.11225276E-2</c:v>
                </c:pt>
                <c:pt idx="8228">
                  <c:v>2.1122527799999999E-2</c:v>
                </c:pt>
                <c:pt idx="8229">
                  <c:v>2.1122528000000002E-2</c:v>
                </c:pt>
                <c:pt idx="8230">
                  <c:v>2.1122528200000001E-2</c:v>
                </c:pt>
                <c:pt idx="8231">
                  <c:v>2.11225284E-2</c:v>
                </c:pt>
                <c:pt idx="8232">
                  <c:v>2.1122528599999999E-2</c:v>
                </c:pt>
                <c:pt idx="8233">
                  <c:v>2.1122528799999998E-2</c:v>
                </c:pt>
                <c:pt idx="8234">
                  <c:v>2.1122529000000001E-2</c:v>
                </c:pt>
                <c:pt idx="8235">
                  <c:v>2.11225292E-2</c:v>
                </c:pt>
                <c:pt idx="8236">
                  <c:v>2.1122529399999999E-2</c:v>
                </c:pt>
                <c:pt idx="8237">
                  <c:v>2.1122529599999999E-2</c:v>
                </c:pt>
                <c:pt idx="8238">
                  <c:v>2.1122529800000001E-2</c:v>
                </c:pt>
                <c:pt idx="8239">
                  <c:v>2.112253E-2</c:v>
                </c:pt>
                <c:pt idx="8240">
                  <c:v>2.11225302E-2</c:v>
                </c:pt>
                <c:pt idx="8241">
                  <c:v>2.1122530399999999E-2</c:v>
                </c:pt>
                <c:pt idx="8242">
                  <c:v>2.1122530600000002E-2</c:v>
                </c:pt>
                <c:pt idx="8243">
                  <c:v>2.1122530800000001E-2</c:v>
                </c:pt>
                <c:pt idx="8244">
                  <c:v>2.1122531E-2</c:v>
                </c:pt>
                <c:pt idx="8245">
                  <c:v>2.1122531199999999E-2</c:v>
                </c:pt>
                <c:pt idx="8246">
                  <c:v>2.1122531399999998E-2</c:v>
                </c:pt>
                <c:pt idx="8247">
                  <c:v>2.1122531600000001E-2</c:v>
                </c:pt>
                <c:pt idx="8248">
                  <c:v>2.11225318E-2</c:v>
                </c:pt>
                <c:pt idx="8249">
                  <c:v>2.1122531999999999E-2</c:v>
                </c:pt>
                <c:pt idx="8250">
                  <c:v>2.1122532199999999E-2</c:v>
                </c:pt>
                <c:pt idx="8251">
                  <c:v>2.1122532400000001E-2</c:v>
                </c:pt>
                <c:pt idx="8252">
                  <c:v>2.11225326E-2</c:v>
                </c:pt>
                <c:pt idx="8253">
                  <c:v>2.11225328E-2</c:v>
                </c:pt>
                <c:pt idx="8254">
                  <c:v>2.1122532999999999E-2</c:v>
                </c:pt>
                <c:pt idx="8255">
                  <c:v>2.1122533200000002E-2</c:v>
                </c:pt>
                <c:pt idx="8256">
                  <c:v>2.1122533400000001E-2</c:v>
                </c:pt>
                <c:pt idx="8257">
                  <c:v>2.11225336E-2</c:v>
                </c:pt>
                <c:pt idx="8258">
                  <c:v>2.1122533799999999E-2</c:v>
                </c:pt>
                <c:pt idx="8259">
                  <c:v>2.1122533999999998E-2</c:v>
                </c:pt>
                <c:pt idx="8260">
                  <c:v>2.1122534200000001E-2</c:v>
                </c:pt>
                <c:pt idx="8261">
                  <c:v>2.11225344E-2</c:v>
                </c:pt>
                <c:pt idx="8262">
                  <c:v>2.1122534599999999E-2</c:v>
                </c:pt>
                <c:pt idx="8263">
                  <c:v>2.1122534799999999E-2</c:v>
                </c:pt>
                <c:pt idx="8264">
                  <c:v>2.1122535000000001E-2</c:v>
                </c:pt>
                <c:pt idx="8265">
                  <c:v>2.1122535200000001E-2</c:v>
                </c:pt>
                <c:pt idx="8266">
                  <c:v>2.11225354E-2</c:v>
                </c:pt>
                <c:pt idx="8267">
                  <c:v>2.1122535599999999E-2</c:v>
                </c:pt>
                <c:pt idx="8268">
                  <c:v>2.1122535800000002E-2</c:v>
                </c:pt>
                <c:pt idx="8269">
                  <c:v>2.1122536000000001E-2</c:v>
                </c:pt>
                <c:pt idx="8270">
                  <c:v>2.11225362E-2</c:v>
                </c:pt>
                <c:pt idx="8271">
                  <c:v>2.1122536399999999E-2</c:v>
                </c:pt>
                <c:pt idx="8272">
                  <c:v>2.1122536599999998E-2</c:v>
                </c:pt>
                <c:pt idx="8273">
                  <c:v>2.1122536800000001E-2</c:v>
                </c:pt>
                <c:pt idx="8274">
                  <c:v>2.1122537E-2</c:v>
                </c:pt>
                <c:pt idx="8275">
                  <c:v>2.1122537199999999E-2</c:v>
                </c:pt>
                <c:pt idx="8276">
                  <c:v>2.1122537399999999E-2</c:v>
                </c:pt>
                <c:pt idx="8277">
                  <c:v>2.1122537600000001E-2</c:v>
                </c:pt>
                <c:pt idx="8278">
                  <c:v>2.1122537800000001E-2</c:v>
                </c:pt>
                <c:pt idx="8279">
                  <c:v>2.1122538E-2</c:v>
                </c:pt>
                <c:pt idx="8280">
                  <c:v>2.1122538199999999E-2</c:v>
                </c:pt>
                <c:pt idx="8281">
                  <c:v>2.1122538400000002E-2</c:v>
                </c:pt>
                <c:pt idx="8282">
                  <c:v>2.1122538600000001E-2</c:v>
                </c:pt>
                <c:pt idx="8283">
                  <c:v>2.11225388E-2</c:v>
                </c:pt>
                <c:pt idx="8284">
                  <c:v>2.1122538999999999E-2</c:v>
                </c:pt>
                <c:pt idx="8285">
                  <c:v>2.1122539199999998E-2</c:v>
                </c:pt>
                <c:pt idx="8286">
                  <c:v>2.1122539400000001E-2</c:v>
                </c:pt>
                <c:pt idx="8287">
                  <c:v>2.11225396E-2</c:v>
                </c:pt>
                <c:pt idx="8288">
                  <c:v>2.1122539799999999E-2</c:v>
                </c:pt>
                <c:pt idx="8289">
                  <c:v>2.1122539999999999E-2</c:v>
                </c:pt>
                <c:pt idx="8290">
                  <c:v>2.1122540200000001E-2</c:v>
                </c:pt>
                <c:pt idx="8291">
                  <c:v>2.1122540400000001E-2</c:v>
                </c:pt>
                <c:pt idx="8292">
                  <c:v>2.11225406E-2</c:v>
                </c:pt>
                <c:pt idx="8293">
                  <c:v>2.1122540799999999E-2</c:v>
                </c:pt>
                <c:pt idx="8294">
                  <c:v>2.1122541000000002E-2</c:v>
                </c:pt>
                <c:pt idx="8295">
                  <c:v>2.1122541200000001E-2</c:v>
                </c:pt>
                <c:pt idx="8296">
                  <c:v>2.11225414E-2</c:v>
                </c:pt>
                <c:pt idx="8297">
                  <c:v>2.1122541599999999E-2</c:v>
                </c:pt>
                <c:pt idx="8298">
                  <c:v>2.1122541799999998E-2</c:v>
                </c:pt>
                <c:pt idx="8299">
                  <c:v>2.1122542000000001E-2</c:v>
                </c:pt>
                <c:pt idx="8300">
                  <c:v>2.11225422E-2</c:v>
                </c:pt>
                <c:pt idx="8301">
                  <c:v>2.1122542399999999E-2</c:v>
                </c:pt>
                <c:pt idx="8302">
                  <c:v>2.1122542599999999E-2</c:v>
                </c:pt>
                <c:pt idx="8303">
                  <c:v>2.1122542800000001E-2</c:v>
                </c:pt>
                <c:pt idx="8304">
                  <c:v>2.1122543000000001E-2</c:v>
                </c:pt>
                <c:pt idx="8305">
                  <c:v>2.11225432E-2</c:v>
                </c:pt>
                <c:pt idx="8306">
                  <c:v>2.1122543399999999E-2</c:v>
                </c:pt>
                <c:pt idx="8307">
                  <c:v>2.1122543600000002E-2</c:v>
                </c:pt>
                <c:pt idx="8308">
                  <c:v>2.1122543800000001E-2</c:v>
                </c:pt>
                <c:pt idx="8309">
                  <c:v>2.1122544E-2</c:v>
                </c:pt>
                <c:pt idx="8310">
                  <c:v>2.1122544199999999E-2</c:v>
                </c:pt>
                <c:pt idx="8311">
                  <c:v>2.1122544399999998E-2</c:v>
                </c:pt>
                <c:pt idx="8312">
                  <c:v>2.1122544600000001E-2</c:v>
                </c:pt>
                <c:pt idx="8313">
                  <c:v>2.11225448E-2</c:v>
                </c:pt>
                <c:pt idx="8314">
                  <c:v>2.1122545E-2</c:v>
                </c:pt>
                <c:pt idx="8315">
                  <c:v>2.1122545199999999E-2</c:v>
                </c:pt>
                <c:pt idx="8316">
                  <c:v>2.1122545400000001E-2</c:v>
                </c:pt>
                <c:pt idx="8317">
                  <c:v>2.1122545600000001E-2</c:v>
                </c:pt>
                <c:pt idx="8318">
                  <c:v>2.11225458E-2</c:v>
                </c:pt>
                <c:pt idx="8319">
                  <c:v>2.1122545999999999E-2</c:v>
                </c:pt>
                <c:pt idx="8320">
                  <c:v>2.1122546200000002E-2</c:v>
                </c:pt>
                <c:pt idx="8321">
                  <c:v>2.1122546400000001E-2</c:v>
                </c:pt>
                <c:pt idx="8322">
                  <c:v>2.11225466E-2</c:v>
                </c:pt>
                <c:pt idx="8323">
                  <c:v>2.1122546799999999E-2</c:v>
                </c:pt>
                <c:pt idx="8324">
                  <c:v>2.1122546999999998E-2</c:v>
                </c:pt>
                <c:pt idx="8325">
                  <c:v>2.1122547200000001E-2</c:v>
                </c:pt>
                <c:pt idx="8326">
                  <c:v>2.11225474E-2</c:v>
                </c:pt>
                <c:pt idx="8327">
                  <c:v>2.11225476E-2</c:v>
                </c:pt>
                <c:pt idx="8328">
                  <c:v>2.1122547799999999E-2</c:v>
                </c:pt>
                <c:pt idx="8329">
                  <c:v>2.1122548000000001E-2</c:v>
                </c:pt>
                <c:pt idx="8330">
                  <c:v>2.1122548200000001E-2</c:v>
                </c:pt>
                <c:pt idx="8331">
                  <c:v>2.11225484E-2</c:v>
                </c:pt>
                <c:pt idx="8332">
                  <c:v>2.1122548599999999E-2</c:v>
                </c:pt>
                <c:pt idx="8333">
                  <c:v>2.1122548800000002E-2</c:v>
                </c:pt>
                <c:pt idx="8334">
                  <c:v>2.1122549000000001E-2</c:v>
                </c:pt>
                <c:pt idx="8335">
                  <c:v>2.11225492E-2</c:v>
                </c:pt>
                <c:pt idx="8336">
                  <c:v>2.1122549399999999E-2</c:v>
                </c:pt>
                <c:pt idx="8337">
                  <c:v>2.1122549599999998E-2</c:v>
                </c:pt>
                <c:pt idx="8338">
                  <c:v>2.1122549800000001E-2</c:v>
                </c:pt>
                <c:pt idx="8339">
                  <c:v>2.112255E-2</c:v>
                </c:pt>
                <c:pt idx="8340">
                  <c:v>2.11225502E-2</c:v>
                </c:pt>
                <c:pt idx="8341">
                  <c:v>2.1122550399999999E-2</c:v>
                </c:pt>
                <c:pt idx="8342">
                  <c:v>2.1122550600000001E-2</c:v>
                </c:pt>
                <c:pt idx="8343">
                  <c:v>2.1122550800000001E-2</c:v>
                </c:pt>
                <c:pt idx="8344">
                  <c:v>2.1122551E-2</c:v>
                </c:pt>
                <c:pt idx="8345">
                  <c:v>2.1122551199999999E-2</c:v>
                </c:pt>
                <c:pt idx="8346">
                  <c:v>2.1122551400000002E-2</c:v>
                </c:pt>
                <c:pt idx="8347">
                  <c:v>2.1122551600000001E-2</c:v>
                </c:pt>
                <c:pt idx="8348">
                  <c:v>2.11225518E-2</c:v>
                </c:pt>
                <c:pt idx="8349">
                  <c:v>2.1122551999999999E-2</c:v>
                </c:pt>
                <c:pt idx="8350">
                  <c:v>2.1122552199999999E-2</c:v>
                </c:pt>
                <c:pt idx="8351">
                  <c:v>2.1122552400000001E-2</c:v>
                </c:pt>
                <c:pt idx="8352">
                  <c:v>2.11225526E-2</c:v>
                </c:pt>
                <c:pt idx="8353">
                  <c:v>2.11225528E-2</c:v>
                </c:pt>
                <c:pt idx="8354">
                  <c:v>2.1122552999999999E-2</c:v>
                </c:pt>
                <c:pt idx="8355">
                  <c:v>2.1122553200000001E-2</c:v>
                </c:pt>
                <c:pt idx="8356">
                  <c:v>2.1122553400000001E-2</c:v>
                </c:pt>
                <c:pt idx="8357">
                  <c:v>2.11225536E-2</c:v>
                </c:pt>
                <c:pt idx="8358">
                  <c:v>2.1122553799999999E-2</c:v>
                </c:pt>
                <c:pt idx="8359">
                  <c:v>2.1122554000000002E-2</c:v>
                </c:pt>
                <c:pt idx="8360">
                  <c:v>2.1122554200000001E-2</c:v>
                </c:pt>
                <c:pt idx="8361">
                  <c:v>2.11225544E-2</c:v>
                </c:pt>
                <c:pt idx="8362">
                  <c:v>2.1122554599999999E-2</c:v>
                </c:pt>
                <c:pt idx="8363">
                  <c:v>2.1122554799999999E-2</c:v>
                </c:pt>
                <c:pt idx="8364">
                  <c:v>2.1122555000000001E-2</c:v>
                </c:pt>
                <c:pt idx="8365">
                  <c:v>2.11225552E-2</c:v>
                </c:pt>
                <c:pt idx="8366">
                  <c:v>2.11225554E-2</c:v>
                </c:pt>
                <c:pt idx="8367">
                  <c:v>2.1122555599999999E-2</c:v>
                </c:pt>
                <c:pt idx="8368">
                  <c:v>2.1122555800000001E-2</c:v>
                </c:pt>
                <c:pt idx="8369">
                  <c:v>2.1122556000000001E-2</c:v>
                </c:pt>
                <c:pt idx="8370">
                  <c:v>2.11225562E-2</c:v>
                </c:pt>
                <c:pt idx="8371">
                  <c:v>2.1122556399999999E-2</c:v>
                </c:pt>
                <c:pt idx="8372">
                  <c:v>2.1122556599999998E-2</c:v>
                </c:pt>
                <c:pt idx="8373">
                  <c:v>2.1122556800000001E-2</c:v>
                </c:pt>
                <c:pt idx="8374">
                  <c:v>2.1122557E-2</c:v>
                </c:pt>
                <c:pt idx="8375">
                  <c:v>2.1122557199999999E-2</c:v>
                </c:pt>
                <c:pt idx="8376">
                  <c:v>2.1122557399999999E-2</c:v>
                </c:pt>
                <c:pt idx="8377">
                  <c:v>2.1122557600000001E-2</c:v>
                </c:pt>
                <c:pt idx="8378">
                  <c:v>2.11225578E-2</c:v>
                </c:pt>
                <c:pt idx="8379">
                  <c:v>2.1122558E-2</c:v>
                </c:pt>
                <c:pt idx="8380">
                  <c:v>2.1122558199999999E-2</c:v>
                </c:pt>
                <c:pt idx="8381">
                  <c:v>2.1122558400000001E-2</c:v>
                </c:pt>
                <c:pt idx="8382">
                  <c:v>2.1122558600000001E-2</c:v>
                </c:pt>
                <c:pt idx="8383">
                  <c:v>2.11225588E-2</c:v>
                </c:pt>
                <c:pt idx="8384">
                  <c:v>2.1122558999999999E-2</c:v>
                </c:pt>
                <c:pt idx="8385">
                  <c:v>2.1122559199999998E-2</c:v>
                </c:pt>
                <c:pt idx="8386">
                  <c:v>2.1122559400000001E-2</c:v>
                </c:pt>
                <c:pt idx="8387">
                  <c:v>2.11225596E-2</c:v>
                </c:pt>
                <c:pt idx="8388">
                  <c:v>2.1122559799999999E-2</c:v>
                </c:pt>
                <c:pt idx="8389">
                  <c:v>2.1122559999999999E-2</c:v>
                </c:pt>
                <c:pt idx="8390">
                  <c:v>2.1122560200000001E-2</c:v>
                </c:pt>
                <c:pt idx="8391">
                  <c:v>2.11225604E-2</c:v>
                </c:pt>
                <c:pt idx="8392">
                  <c:v>2.11225606E-2</c:v>
                </c:pt>
                <c:pt idx="8393">
                  <c:v>2.1122560799999999E-2</c:v>
                </c:pt>
                <c:pt idx="8394">
                  <c:v>2.1122561000000002E-2</c:v>
                </c:pt>
                <c:pt idx="8395">
                  <c:v>2.1122561200000001E-2</c:v>
                </c:pt>
                <c:pt idx="8396">
                  <c:v>2.11225614E-2</c:v>
                </c:pt>
                <c:pt idx="8397">
                  <c:v>2.1122561599999999E-2</c:v>
                </c:pt>
                <c:pt idx="8398">
                  <c:v>2.1122561799999998E-2</c:v>
                </c:pt>
                <c:pt idx="8399">
                  <c:v>2.1122562000000001E-2</c:v>
                </c:pt>
                <c:pt idx="8400">
                  <c:v>2.11225622E-2</c:v>
                </c:pt>
                <c:pt idx="8401">
                  <c:v>2.1122562399999999E-2</c:v>
                </c:pt>
                <c:pt idx="8402">
                  <c:v>2.1122562599999999E-2</c:v>
                </c:pt>
                <c:pt idx="8403">
                  <c:v>2.1122562800000001E-2</c:v>
                </c:pt>
                <c:pt idx="8404">
                  <c:v>2.1122563E-2</c:v>
                </c:pt>
                <c:pt idx="8405">
                  <c:v>2.11225632E-2</c:v>
                </c:pt>
                <c:pt idx="8406">
                  <c:v>2.1122563399999999E-2</c:v>
                </c:pt>
                <c:pt idx="8407">
                  <c:v>2.1122563600000002E-2</c:v>
                </c:pt>
                <c:pt idx="8408">
                  <c:v>2.1122563800000001E-2</c:v>
                </c:pt>
                <c:pt idx="8409">
                  <c:v>2.1122564E-2</c:v>
                </c:pt>
                <c:pt idx="8410">
                  <c:v>2.1122564199999999E-2</c:v>
                </c:pt>
                <c:pt idx="8411">
                  <c:v>2.1122564399999998E-2</c:v>
                </c:pt>
                <c:pt idx="8412">
                  <c:v>2.1122564600000001E-2</c:v>
                </c:pt>
                <c:pt idx="8413">
                  <c:v>2.11225648E-2</c:v>
                </c:pt>
                <c:pt idx="8414">
                  <c:v>2.1122564999999999E-2</c:v>
                </c:pt>
                <c:pt idx="8415">
                  <c:v>2.1122565199999999E-2</c:v>
                </c:pt>
                <c:pt idx="8416">
                  <c:v>2.1122565400000001E-2</c:v>
                </c:pt>
                <c:pt idx="8417">
                  <c:v>2.11225656E-2</c:v>
                </c:pt>
                <c:pt idx="8418">
                  <c:v>2.11225658E-2</c:v>
                </c:pt>
                <c:pt idx="8419">
                  <c:v>2.1122565999999999E-2</c:v>
                </c:pt>
                <c:pt idx="8420">
                  <c:v>2.1122566200000002E-2</c:v>
                </c:pt>
                <c:pt idx="8421">
                  <c:v>2.1122566400000001E-2</c:v>
                </c:pt>
                <c:pt idx="8422">
                  <c:v>2.11225666E-2</c:v>
                </c:pt>
                <c:pt idx="8423">
                  <c:v>2.1122566799999999E-2</c:v>
                </c:pt>
                <c:pt idx="8424">
                  <c:v>2.1122566999999998E-2</c:v>
                </c:pt>
                <c:pt idx="8425">
                  <c:v>2.1122567200000001E-2</c:v>
                </c:pt>
                <c:pt idx="8426">
                  <c:v>2.11225674E-2</c:v>
                </c:pt>
                <c:pt idx="8427">
                  <c:v>2.1122567599999999E-2</c:v>
                </c:pt>
                <c:pt idx="8428">
                  <c:v>2.1122567799999999E-2</c:v>
                </c:pt>
                <c:pt idx="8429">
                  <c:v>2.1122568000000001E-2</c:v>
                </c:pt>
                <c:pt idx="8430">
                  <c:v>2.11225682E-2</c:v>
                </c:pt>
                <c:pt idx="8431">
                  <c:v>2.11225684E-2</c:v>
                </c:pt>
                <c:pt idx="8432">
                  <c:v>2.1122568599999999E-2</c:v>
                </c:pt>
                <c:pt idx="8433">
                  <c:v>2.1122568800000002E-2</c:v>
                </c:pt>
                <c:pt idx="8434">
                  <c:v>2.1122569000000001E-2</c:v>
                </c:pt>
                <c:pt idx="8435">
                  <c:v>2.11225692E-2</c:v>
                </c:pt>
                <c:pt idx="8436">
                  <c:v>2.1122569399999999E-2</c:v>
                </c:pt>
                <c:pt idx="8437">
                  <c:v>2.1122569599999998E-2</c:v>
                </c:pt>
                <c:pt idx="8438">
                  <c:v>2.1122569800000001E-2</c:v>
                </c:pt>
                <c:pt idx="8439">
                  <c:v>2.112257E-2</c:v>
                </c:pt>
                <c:pt idx="8440">
                  <c:v>2.1122570199999999E-2</c:v>
                </c:pt>
                <c:pt idx="8441">
                  <c:v>2.1122570399999999E-2</c:v>
                </c:pt>
                <c:pt idx="8442">
                  <c:v>2.1122570600000001E-2</c:v>
                </c:pt>
                <c:pt idx="8443">
                  <c:v>2.1122570800000001E-2</c:v>
                </c:pt>
                <c:pt idx="8444">
                  <c:v>2.1122571E-2</c:v>
                </c:pt>
                <c:pt idx="8445">
                  <c:v>2.1122571199999999E-2</c:v>
                </c:pt>
                <c:pt idx="8446">
                  <c:v>2.1122571400000002E-2</c:v>
                </c:pt>
                <c:pt idx="8447">
                  <c:v>2.1122571600000001E-2</c:v>
                </c:pt>
                <c:pt idx="8448">
                  <c:v>2.11225718E-2</c:v>
                </c:pt>
                <c:pt idx="8449">
                  <c:v>2.1122571999999999E-2</c:v>
                </c:pt>
                <c:pt idx="8450">
                  <c:v>2.1122572199999998E-2</c:v>
                </c:pt>
                <c:pt idx="8451">
                  <c:v>2.1122572400000001E-2</c:v>
                </c:pt>
                <c:pt idx="8452">
                  <c:v>2.11225726E-2</c:v>
                </c:pt>
                <c:pt idx="8453">
                  <c:v>2.1122572799999999E-2</c:v>
                </c:pt>
                <c:pt idx="8454">
                  <c:v>2.1122572999999999E-2</c:v>
                </c:pt>
                <c:pt idx="8455">
                  <c:v>2.1122573200000001E-2</c:v>
                </c:pt>
                <c:pt idx="8456">
                  <c:v>2.1122573400000001E-2</c:v>
                </c:pt>
                <c:pt idx="8457">
                  <c:v>2.11225736E-2</c:v>
                </c:pt>
                <c:pt idx="8458">
                  <c:v>2.1122573799999999E-2</c:v>
                </c:pt>
                <c:pt idx="8459">
                  <c:v>2.1122574000000002E-2</c:v>
                </c:pt>
                <c:pt idx="8460">
                  <c:v>2.1122574200000001E-2</c:v>
                </c:pt>
                <c:pt idx="8461">
                  <c:v>2.11225744E-2</c:v>
                </c:pt>
                <c:pt idx="8462">
                  <c:v>2.1122574599999999E-2</c:v>
                </c:pt>
                <c:pt idx="8463">
                  <c:v>2.1122574799999998E-2</c:v>
                </c:pt>
                <c:pt idx="8464">
                  <c:v>2.1122575000000001E-2</c:v>
                </c:pt>
                <c:pt idx="8465">
                  <c:v>2.11225752E-2</c:v>
                </c:pt>
                <c:pt idx="8466">
                  <c:v>2.1122575399999999E-2</c:v>
                </c:pt>
                <c:pt idx="8467">
                  <c:v>2.1122575599999999E-2</c:v>
                </c:pt>
                <c:pt idx="8468">
                  <c:v>2.1122575800000001E-2</c:v>
                </c:pt>
                <c:pt idx="8469">
                  <c:v>2.1122576000000001E-2</c:v>
                </c:pt>
                <c:pt idx="8470">
                  <c:v>2.11225762E-2</c:v>
                </c:pt>
                <c:pt idx="8471">
                  <c:v>2.1122576399999999E-2</c:v>
                </c:pt>
                <c:pt idx="8472">
                  <c:v>2.1122576600000002E-2</c:v>
                </c:pt>
                <c:pt idx="8473">
                  <c:v>2.1122576800000001E-2</c:v>
                </c:pt>
                <c:pt idx="8474">
                  <c:v>2.1122577E-2</c:v>
                </c:pt>
                <c:pt idx="8475">
                  <c:v>2.1122577199999999E-2</c:v>
                </c:pt>
                <c:pt idx="8476">
                  <c:v>2.1122577399999998E-2</c:v>
                </c:pt>
                <c:pt idx="8477">
                  <c:v>2.1122577600000001E-2</c:v>
                </c:pt>
                <c:pt idx="8478">
                  <c:v>2.11225778E-2</c:v>
                </c:pt>
                <c:pt idx="8479">
                  <c:v>2.1122577999999999E-2</c:v>
                </c:pt>
                <c:pt idx="8480">
                  <c:v>2.1122578199999999E-2</c:v>
                </c:pt>
                <c:pt idx="8481">
                  <c:v>2.1122578400000001E-2</c:v>
                </c:pt>
                <c:pt idx="8482">
                  <c:v>2.1122578600000001E-2</c:v>
                </c:pt>
                <c:pt idx="8483">
                  <c:v>2.11225788E-2</c:v>
                </c:pt>
                <c:pt idx="8484">
                  <c:v>2.1122578999999999E-2</c:v>
                </c:pt>
                <c:pt idx="8485">
                  <c:v>2.1122579200000002E-2</c:v>
                </c:pt>
                <c:pt idx="8486">
                  <c:v>2.1122579400000001E-2</c:v>
                </c:pt>
                <c:pt idx="8487">
                  <c:v>2.11225796E-2</c:v>
                </c:pt>
                <c:pt idx="8488">
                  <c:v>2.1122579799999999E-2</c:v>
                </c:pt>
                <c:pt idx="8489">
                  <c:v>2.1122579999999998E-2</c:v>
                </c:pt>
                <c:pt idx="8490">
                  <c:v>2.1122580200000001E-2</c:v>
                </c:pt>
                <c:pt idx="8491">
                  <c:v>2.11225804E-2</c:v>
                </c:pt>
                <c:pt idx="8492">
                  <c:v>2.11225806E-2</c:v>
                </c:pt>
                <c:pt idx="8493">
                  <c:v>2.1122580799999999E-2</c:v>
                </c:pt>
                <c:pt idx="8494">
                  <c:v>2.1122581000000001E-2</c:v>
                </c:pt>
                <c:pt idx="8495">
                  <c:v>2.1122581200000001E-2</c:v>
                </c:pt>
                <c:pt idx="8496">
                  <c:v>2.11225814E-2</c:v>
                </c:pt>
                <c:pt idx="8497">
                  <c:v>2.1122581599999999E-2</c:v>
                </c:pt>
                <c:pt idx="8498">
                  <c:v>2.1122581800000002E-2</c:v>
                </c:pt>
                <c:pt idx="8499">
                  <c:v>2.1122582000000001E-2</c:v>
                </c:pt>
                <c:pt idx="8500">
                  <c:v>2.11225822E-2</c:v>
                </c:pt>
                <c:pt idx="8501">
                  <c:v>2.1122582399999999E-2</c:v>
                </c:pt>
                <c:pt idx="8502">
                  <c:v>2.1122582599999998E-2</c:v>
                </c:pt>
                <c:pt idx="8503">
                  <c:v>2.1122582800000001E-2</c:v>
                </c:pt>
                <c:pt idx="8504">
                  <c:v>2.1122583E-2</c:v>
                </c:pt>
                <c:pt idx="8505">
                  <c:v>2.11225832E-2</c:v>
                </c:pt>
                <c:pt idx="8506">
                  <c:v>2.1122583399999999E-2</c:v>
                </c:pt>
                <c:pt idx="8507">
                  <c:v>2.1122583600000001E-2</c:v>
                </c:pt>
                <c:pt idx="8508">
                  <c:v>2.1122583800000001E-2</c:v>
                </c:pt>
                <c:pt idx="8509">
                  <c:v>2.1122584E-2</c:v>
                </c:pt>
                <c:pt idx="8510">
                  <c:v>2.1122584199999999E-2</c:v>
                </c:pt>
                <c:pt idx="8511">
                  <c:v>2.1122584400000002E-2</c:v>
                </c:pt>
                <c:pt idx="8512">
                  <c:v>2.1122584600000001E-2</c:v>
                </c:pt>
                <c:pt idx="8513">
                  <c:v>2.11225848E-2</c:v>
                </c:pt>
                <c:pt idx="8514">
                  <c:v>2.1122584999999999E-2</c:v>
                </c:pt>
                <c:pt idx="8515">
                  <c:v>2.1122585199999998E-2</c:v>
                </c:pt>
                <c:pt idx="8516">
                  <c:v>2.1122585400000001E-2</c:v>
                </c:pt>
                <c:pt idx="8517">
                  <c:v>2.11225856E-2</c:v>
                </c:pt>
                <c:pt idx="8518">
                  <c:v>2.11225858E-2</c:v>
                </c:pt>
                <c:pt idx="8519">
                  <c:v>2.1122585999999999E-2</c:v>
                </c:pt>
                <c:pt idx="8520">
                  <c:v>2.1122586200000001E-2</c:v>
                </c:pt>
                <c:pt idx="8521">
                  <c:v>2.1122586400000001E-2</c:v>
                </c:pt>
                <c:pt idx="8522">
                  <c:v>2.11225866E-2</c:v>
                </c:pt>
                <c:pt idx="8523">
                  <c:v>2.1122586799999999E-2</c:v>
                </c:pt>
                <c:pt idx="8524">
                  <c:v>2.1122587000000002E-2</c:v>
                </c:pt>
                <c:pt idx="8525">
                  <c:v>2.1122587200000001E-2</c:v>
                </c:pt>
                <c:pt idx="8526">
                  <c:v>2.11225874E-2</c:v>
                </c:pt>
                <c:pt idx="8527">
                  <c:v>2.1122587599999999E-2</c:v>
                </c:pt>
                <c:pt idx="8528">
                  <c:v>2.1122587799999998E-2</c:v>
                </c:pt>
                <c:pt idx="8529">
                  <c:v>2.1122588000000001E-2</c:v>
                </c:pt>
                <c:pt idx="8530">
                  <c:v>2.11225882E-2</c:v>
                </c:pt>
                <c:pt idx="8531">
                  <c:v>2.11225884E-2</c:v>
                </c:pt>
                <c:pt idx="8532">
                  <c:v>2.1122588599999999E-2</c:v>
                </c:pt>
                <c:pt idx="8533">
                  <c:v>2.1122588800000001E-2</c:v>
                </c:pt>
                <c:pt idx="8534">
                  <c:v>2.1122589000000001E-2</c:v>
                </c:pt>
                <c:pt idx="8535">
                  <c:v>2.11225892E-2</c:v>
                </c:pt>
                <c:pt idx="8536">
                  <c:v>2.1122589399999999E-2</c:v>
                </c:pt>
                <c:pt idx="8537">
                  <c:v>2.1122589600000002E-2</c:v>
                </c:pt>
                <c:pt idx="8538">
                  <c:v>2.1122589800000001E-2</c:v>
                </c:pt>
                <c:pt idx="8539">
                  <c:v>2.112259E-2</c:v>
                </c:pt>
                <c:pt idx="8540">
                  <c:v>2.1122590199999999E-2</c:v>
                </c:pt>
                <c:pt idx="8541">
                  <c:v>2.1122590399999999E-2</c:v>
                </c:pt>
                <c:pt idx="8542">
                  <c:v>2.1122590600000001E-2</c:v>
                </c:pt>
                <c:pt idx="8543">
                  <c:v>2.11225908E-2</c:v>
                </c:pt>
                <c:pt idx="8544">
                  <c:v>2.1122591E-2</c:v>
                </c:pt>
                <c:pt idx="8545">
                  <c:v>2.1122591199999999E-2</c:v>
                </c:pt>
                <c:pt idx="8546">
                  <c:v>2.1122591400000001E-2</c:v>
                </c:pt>
                <c:pt idx="8547">
                  <c:v>2.1122591600000001E-2</c:v>
                </c:pt>
                <c:pt idx="8548">
                  <c:v>2.11225918E-2</c:v>
                </c:pt>
                <c:pt idx="8549">
                  <c:v>2.1122591999999999E-2</c:v>
                </c:pt>
                <c:pt idx="8550">
                  <c:v>2.1122592200000002E-2</c:v>
                </c:pt>
                <c:pt idx="8551">
                  <c:v>2.1122592400000001E-2</c:v>
                </c:pt>
                <c:pt idx="8552">
                  <c:v>2.11225926E-2</c:v>
                </c:pt>
                <c:pt idx="8553">
                  <c:v>2.1122592799999999E-2</c:v>
                </c:pt>
                <c:pt idx="8554">
                  <c:v>2.1122592999999999E-2</c:v>
                </c:pt>
                <c:pt idx="8555">
                  <c:v>2.1122593200000001E-2</c:v>
                </c:pt>
                <c:pt idx="8556">
                  <c:v>2.11225934E-2</c:v>
                </c:pt>
                <c:pt idx="8557">
                  <c:v>2.11225936E-2</c:v>
                </c:pt>
                <c:pt idx="8558">
                  <c:v>2.1122593799999999E-2</c:v>
                </c:pt>
                <c:pt idx="8559">
                  <c:v>2.1122594000000001E-2</c:v>
                </c:pt>
                <c:pt idx="8560">
                  <c:v>2.1122594200000001E-2</c:v>
                </c:pt>
                <c:pt idx="8561">
                  <c:v>2.11225944E-2</c:v>
                </c:pt>
                <c:pt idx="8562">
                  <c:v>2.1122594599999999E-2</c:v>
                </c:pt>
                <c:pt idx="8563">
                  <c:v>2.1122594799999998E-2</c:v>
                </c:pt>
                <c:pt idx="8564">
                  <c:v>2.1122595000000001E-2</c:v>
                </c:pt>
                <c:pt idx="8565">
                  <c:v>2.11225952E-2</c:v>
                </c:pt>
                <c:pt idx="8566">
                  <c:v>2.1122595399999999E-2</c:v>
                </c:pt>
                <c:pt idx="8567">
                  <c:v>2.1122595599999999E-2</c:v>
                </c:pt>
                <c:pt idx="8568">
                  <c:v>2.1122595800000001E-2</c:v>
                </c:pt>
                <c:pt idx="8569">
                  <c:v>2.1122596E-2</c:v>
                </c:pt>
                <c:pt idx="8570">
                  <c:v>2.11225962E-2</c:v>
                </c:pt>
                <c:pt idx="8571">
                  <c:v>2.1122596399999999E-2</c:v>
                </c:pt>
                <c:pt idx="8572">
                  <c:v>2.1122596600000001E-2</c:v>
                </c:pt>
                <c:pt idx="8573">
                  <c:v>2.1122596800000001E-2</c:v>
                </c:pt>
                <c:pt idx="8574">
                  <c:v>2.1122597E-2</c:v>
                </c:pt>
                <c:pt idx="8575">
                  <c:v>2.1122597199999999E-2</c:v>
                </c:pt>
                <c:pt idx="8576">
                  <c:v>2.1122597399999998E-2</c:v>
                </c:pt>
                <c:pt idx="8577">
                  <c:v>2.1122597600000001E-2</c:v>
                </c:pt>
                <c:pt idx="8578">
                  <c:v>2.11225978E-2</c:v>
                </c:pt>
                <c:pt idx="8579">
                  <c:v>2.1122597999999999E-2</c:v>
                </c:pt>
                <c:pt idx="8580">
                  <c:v>2.1122598199999999E-2</c:v>
                </c:pt>
                <c:pt idx="8581">
                  <c:v>2.1122598400000001E-2</c:v>
                </c:pt>
                <c:pt idx="8582">
                  <c:v>2.11225986E-2</c:v>
                </c:pt>
                <c:pt idx="8583">
                  <c:v>2.11225988E-2</c:v>
                </c:pt>
                <c:pt idx="8584">
                  <c:v>2.1122598999999999E-2</c:v>
                </c:pt>
                <c:pt idx="8585">
                  <c:v>2.1122599200000002E-2</c:v>
                </c:pt>
                <c:pt idx="8586">
                  <c:v>2.1122599400000001E-2</c:v>
                </c:pt>
                <c:pt idx="8587">
                  <c:v>2.11225996E-2</c:v>
                </c:pt>
                <c:pt idx="8588">
                  <c:v>2.1122599799999999E-2</c:v>
                </c:pt>
                <c:pt idx="8589">
                  <c:v>2.1122599999999998E-2</c:v>
                </c:pt>
                <c:pt idx="8590">
                  <c:v>2.1122600200000001E-2</c:v>
                </c:pt>
                <c:pt idx="8591">
                  <c:v>2.11226004E-2</c:v>
                </c:pt>
                <c:pt idx="8592">
                  <c:v>2.1122600599999999E-2</c:v>
                </c:pt>
                <c:pt idx="8593">
                  <c:v>2.1122600799999999E-2</c:v>
                </c:pt>
                <c:pt idx="8594">
                  <c:v>2.1122601000000001E-2</c:v>
                </c:pt>
                <c:pt idx="8595">
                  <c:v>2.11226012E-2</c:v>
                </c:pt>
                <c:pt idx="8596">
                  <c:v>2.11226014E-2</c:v>
                </c:pt>
                <c:pt idx="8597">
                  <c:v>2.1122601599999999E-2</c:v>
                </c:pt>
                <c:pt idx="8598">
                  <c:v>2.1122601800000002E-2</c:v>
                </c:pt>
                <c:pt idx="8599">
                  <c:v>2.1122602000000001E-2</c:v>
                </c:pt>
                <c:pt idx="8600">
                  <c:v>2.11226022E-2</c:v>
                </c:pt>
                <c:pt idx="8601">
                  <c:v>2.1122602399999999E-2</c:v>
                </c:pt>
                <c:pt idx="8602">
                  <c:v>2.1122602599999998E-2</c:v>
                </c:pt>
                <c:pt idx="8603">
                  <c:v>2.1122602800000001E-2</c:v>
                </c:pt>
                <c:pt idx="8604">
                  <c:v>2.1122603E-2</c:v>
                </c:pt>
                <c:pt idx="8605">
                  <c:v>2.1122603199999999E-2</c:v>
                </c:pt>
                <c:pt idx="8606">
                  <c:v>2.1122603399999999E-2</c:v>
                </c:pt>
                <c:pt idx="8607">
                  <c:v>2.1122603600000001E-2</c:v>
                </c:pt>
                <c:pt idx="8608">
                  <c:v>2.11226038E-2</c:v>
                </c:pt>
                <c:pt idx="8609">
                  <c:v>2.1122604E-2</c:v>
                </c:pt>
                <c:pt idx="8610">
                  <c:v>2.1122604199999999E-2</c:v>
                </c:pt>
                <c:pt idx="8611">
                  <c:v>2.1122604400000002E-2</c:v>
                </c:pt>
                <c:pt idx="8612">
                  <c:v>2.1122604600000001E-2</c:v>
                </c:pt>
                <c:pt idx="8613">
                  <c:v>2.11226048E-2</c:v>
                </c:pt>
                <c:pt idx="8614">
                  <c:v>2.1122604999999999E-2</c:v>
                </c:pt>
                <c:pt idx="8615">
                  <c:v>2.1122605199999998E-2</c:v>
                </c:pt>
                <c:pt idx="8616">
                  <c:v>2.1122605400000001E-2</c:v>
                </c:pt>
                <c:pt idx="8617">
                  <c:v>2.11226056E-2</c:v>
                </c:pt>
                <c:pt idx="8618">
                  <c:v>2.1122605799999999E-2</c:v>
                </c:pt>
                <c:pt idx="8619">
                  <c:v>2.1122605999999999E-2</c:v>
                </c:pt>
                <c:pt idx="8620">
                  <c:v>2.1122606200000001E-2</c:v>
                </c:pt>
                <c:pt idx="8621">
                  <c:v>2.1122606400000001E-2</c:v>
                </c:pt>
                <c:pt idx="8622">
                  <c:v>2.11226066E-2</c:v>
                </c:pt>
                <c:pt idx="8623">
                  <c:v>2.1122606799999999E-2</c:v>
                </c:pt>
                <c:pt idx="8624">
                  <c:v>2.1122607000000002E-2</c:v>
                </c:pt>
                <c:pt idx="8625">
                  <c:v>2.1122607200000001E-2</c:v>
                </c:pt>
                <c:pt idx="8626">
                  <c:v>2.11226074E-2</c:v>
                </c:pt>
                <c:pt idx="8627">
                  <c:v>2.1122607599999999E-2</c:v>
                </c:pt>
                <c:pt idx="8628">
                  <c:v>2.1122607799999998E-2</c:v>
                </c:pt>
                <c:pt idx="8629">
                  <c:v>2.1122608000000001E-2</c:v>
                </c:pt>
                <c:pt idx="8630">
                  <c:v>2.11226082E-2</c:v>
                </c:pt>
                <c:pt idx="8631">
                  <c:v>2.1122608399999999E-2</c:v>
                </c:pt>
                <c:pt idx="8632">
                  <c:v>2.1122608599999999E-2</c:v>
                </c:pt>
                <c:pt idx="8633">
                  <c:v>2.1122608800000001E-2</c:v>
                </c:pt>
                <c:pt idx="8634">
                  <c:v>2.1122609000000001E-2</c:v>
                </c:pt>
                <c:pt idx="8635">
                  <c:v>2.11226092E-2</c:v>
                </c:pt>
                <c:pt idx="8636">
                  <c:v>2.1122609399999999E-2</c:v>
                </c:pt>
                <c:pt idx="8637">
                  <c:v>2.1122609600000002E-2</c:v>
                </c:pt>
                <c:pt idx="8638">
                  <c:v>2.1122609800000001E-2</c:v>
                </c:pt>
                <c:pt idx="8639">
                  <c:v>2.112261E-2</c:v>
                </c:pt>
                <c:pt idx="8640">
                  <c:v>2.1122610199999999E-2</c:v>
                </c:pt>
                <c:pt idx="8641">
                  <c:v>2.1122610399999998E-2</c:v>
                </c:pt>
                <c:pt idx="8642">
                  <c:v>2.1122610600000001E-2</c:v>
                </c:pt>
                <c:pt idx="8643">
                  <c:v>2.11226108E-2</c:v>
                </c:pt>
                <c:pt idx="8644">
                  <c:v>2.1122610999999999E-2</c:v>
                </c:pt>
                <c:pt idx="8645">
                  <c:v>2.1122611199999999E-2</c:v>
                </c:pt>
                <c:pt idx="8646">
                  <c:v>2.1122611400000001E-2</c:v>
                </c:pt>
                <c:pt idx="8647">
                  <c:v>2.1122611600000001E-2</c:v>
                </c:pt>
                <c:pt idx="8648">
                  <c:v>2.11226118E-2</c:v>
                </c:pt>
                <c:pt idx="8649">
                  <c:v>2.1122611999999999E-2</c:v>
                </c:pt>
                <c:pt idx="8650">
                  <c:v>2.1122612200000002E-2</c:v>
                </c:pt>
                <c:pt idx="8651">
                  <c:v>2.1122612400000001E-2</c:v>
                </c:pt>
                <c:pt idx="8652">
                  <c:v>2.11226126E-2</c:v>
                </c:pt>
                <c:pt idx="8653">
                  <c:v>2.1122612799999999E-2</c:v>
                </c:pt>
                <c:pt idx="8654">
                  <c:v>2.1122612999999998E-2</c:v>
                </c:pt>
                <c:pt idx="8655">
                  <c:v>2.1122613200000001E-2</c:v>
                </c:pt>
                <c:pt idx="8656">
                  <c:v>2.11226134E-2</c:v>
                </c:pt>
                <c:pt idx="8657">
                  <c:v>2.1122613599999999E-2</c:v>
                </c:pt>
                <c:pt idx="8658">
                  <c:v>2.1122613799999999E-2</c:v>
                </c:pt>
                <c:pt idx="8659">
                  <c:v>2.1122614000000001E-2</c:v>
                </c:pt>
                <c:pt idx="8660">
                  <c:v>2.1122614200000001E-2</c:v>
                </c:pt>
                <c:pt idx="8661">
                  <c:v>2.11226144E-2</c:v>
                </c:pt>
                <c:pt idx="8662">
                  <c:v>2.1122614599999999E-2</c:v>
                </c:pt>
                <c:pt idx="8663">
                  <c:v>2.1122614800000002E-2</c:v>
                </c:pt>
                <c:pt idx="8664">
                  <c:v>2.1122615000000001E-2</c:v>
                </c:pt>
                <c:pt idx="8665">
                  <c:v>2.11226152E-2</c:v>
                </c:pt>
                <c:pt idx="8666">
                  <c:v>2.1122615399999999E-2</c:v>
                </c:pt>
                <c:pt idx="8667">
                  <c:v>2.1122615599999998E-2</c:v>
                </c:pt>
                <c:pt idx="8668">
                  <c:v>2.1122615800000001E-2</c:v>
                </c:pt>
                <c:pt idx="8669">
                  <c:v>2.1122616E-2</c:v>
                </c:pt>
                <c:pt idx="8670">
                  <c:v>2.11226162E-2</c:v>
                </c:pt>
                <c:pt idx="8671">
                  <c:v>2.1122616399999999E-2</c:v>
                </c:pt>
                <c:pt idx="8672">
                  <c:v>2.1122616600000001E-2</c:v>
                </c:pt>
                <c:pt idx="8673">
                  <c:v>2.1122616800000001E-2</c:v>
                </c:pt>
                <c:pt idx="8674">
                  <c:v>2.1122617E-2</c:v>
                </c:pt>
                <c:pt idx="8675">
                  <c:v>2.1122617199999999E-2</c:v>
                </c:pt>
                <c:pt idx="8676">
                  <c:v>2.1122617400000002E-2</c:v>
                </c:pt>
                <c:pt idx="8677">
                  <c:v>2.1122617600000001E-2</c:v>
                </c:pt>
                <c:pt idx="8678">
                  <c:v>2.11226178E-2</c:v>
                </c:pt>
                <c:pt idx="8679">
                  <c:v>2.1122617999999999E-2</c:v>
                </c:pt>
                <c:pt idx="8680">
                  <c:v>2.1122618199999998E-2</c:v>
                </c:pt>
                <c:pt idx="8681">
                  <c:v>2.1122618400000001E-2</c:v>
                </c:pt>
                <c:pt idx="8682">
                  <c:v>2.11226186E-2</c:v>
                </c:pt>
                <c:pt idx="8683">
                  <c:v>2.11226188E-2</c:v>
                </c:pt>
                <c:pt idx="8684">
                  <c:v>2.1122618999999999E-2</c:v>
                </c:pt>
                <c:pt idx="8685">
                  <c:v>2.1122619200000001E-2</c:v>
                </c:pt>
                <c:pt idx="8686">
                  <c:v>2.1122619400000001E-2</c:v>
                </c:pt>
                <c:pt idx="8687">
                  <c:v>2.11226196E-2</c:v>
                </c:pt>
                <c:pt idx="8688">
                  <c:v>2.1122619799999999E-2</c:v>
                </c:pt>
                <c:pt idx="8689">
                  <c:v>2.1122620000000002E-2</c:v>
                </c:pt>
                <c:pt idx="8690">
                  <c:v>2.1122620200000001E-2</c:v>
                </c:pt>
                <c:pt idx="8691">
                  <c:v>2.11226204E-2</c:v>
                </c:pt>
                <c:pt idx="8692">
                  <c:v>2.1122620599999999E-2</c:v>
                </c:pt>
                <c:pt idx="8693">
                  <c:v>2.1122620799999998E-2</c:v>
                </c:pt>
                <c:pt idx="8694">
                  <c:v>2.1122621000000001E-2</c:v>
                </c:pt>
                <c:pt idx="8695">
                  <c:v>2.11226212E-2</c:v>
                </c:pt>
                <c:pt idx="8696">
                  <c:v>2.11226214E-2</c:v>
                </c:pt>
                <c:pt idx="8697">
                  <c:v>2.1122621599999999E-2</c:v>
                </c:pt>
                <c:pt idx="8698">
                  <c:v>2.1122621800000001E-2</c:v>
                </c:pt>
                <c:pt idx="8699">
                  <c:v>2.1122622000000001E-2</c:v>
                </c:pt>
                <c:pt idx="8700">
                  <c:v>2.11226222E-2</c:v>
                </c:pt>
                <c:pt idx="8701">
                  <c:v>2.1122622399999999E-2</c:v>
                </c:pt>
                <c:pt idx="8702">
                  <c:v>2.1122622600000002E-2</c:v>
                </c:pt>
                <c:pt idx="8703">
                  <c:v>2.1122622800000001E-2</c:v>
                </c:pt>
                <c:pt idx="8704">
                  <c:v>2.1122623E-2</c:v>
                </c:pt>
                <c:pt idx="8705">
                  <c:v>2.1122623199999999E-2</c:v>
                </c:pt>
                <c:pt idx="8706">
                  <c:v>2.1122623399999998E-2</c:v>
                </c:pt>
                <c:pt idx="8707">
                  <c:v>2.1122623600000001E-2</c:v>
                </c:pt>
                <c:pt idx="8708">
                  <c:v>2.11226238E-2</c:v>
                </c:pt>
                <c:pt idx="8709">
                  <c:v>2.1122624E-2</c:v>
                </c:pt>
                <c:pt idx="8710">
                  <c:v>2.1122624199999999E-2</c:v>
                </c:pt>
                <c:pt idx="8711">
                  <c:v>2.1122624400000001E-2</c:v>
                </c:pt>
                <c:pt idx="8712">
                  <c:v>2.1122624600000001E-2</c:v>
                </c:pt>
                <c:pt idx="8713">
                  <c:v>2.11226248E-2</c:v>
                </c:pt>
                <c:pt idx="8714">
                  <c:v>2.1122624999999999E-2</c:v>
                </c:pt>
                <c:pt idx="8715">
                  <c:v>2.1122625200000002E-2</c:v>
                </c:pt>
                <c:pt idx="8716">
                  <c:v>2.1122625400000001E-2</c:v>
                </c:pt>
                <c:pt idx="8717">
                  <c:v>2.11226256E-2</c:v>
                </c:pt>
                <c:pt idx="8718">
                  <c:v>2.1122625799999999E-2</c:v>
                </c:pt>
                <c:pt idx="8719">
                  <c:v>2.1122625999999999E-2</c:v>
                </c:pt>
                <c:pt idx="8720">
                  <c:v>2.1122626200000001E-2</c:v>
                </c:pt>
                <c:pt idx="8721">
                  <c:v>2.11226264E-2</c:v>
                </c:pt>
                <c:pt idx="8722">
                  <c:v>2.11226266E-2</c:v>
                </c:pt>
                <c:pt idx="8723">
                  <c:v>2.1122626799999999E-2</c:v>
                </c:pt>
                <c:pt idx="8724">
                  <c:v>2.1122627000000001E-2</c:v>
                </c:pt>
                <c:pt idx="8725">
                  <c:v>2.1122627200000001E-2</c:v>
                </c:pt>
                <c:pt idx="8726">
                  <c:v>2.11226274E-2</c:v>
                </c:pt>
                <c:pt idx="8727">
                  <c:v>2.1122627599999999E-2</c:v>
                </c:pt>
                <c:pt idx="8728">
                  <c:v>2.1122627800000002E-2</c:v>
                </c:pt>
                <c:pt idx="8729">
                  <c:v>2.1122628000000001E-2</c:v>
                </c:pt>
                <c:pt idx="8730">
                  <c:v>2.11226282E-2</c:v>
                </c:pt>
                <c:pt idx="8731">
                  <c:v>2.1122628399999999E-2</c:v>
                </c:pt>
                <c:pt idx="8732">
                  <c:v>2.1122628599999999E-2</c:v>
                </c:pt>
                <c:pt idx="8733">
                  <c:v>2.1122628800000001E-2</c:v>
                </c:pt>
                <c:pt idx="8734">
                  <c:v>2.1122629E-2</c:v>
                </c:pt>
                <c:pt idx="8735">
                  <c:v>2.11226292E-2</c:v>
                </c:pt>
                <c:pt idx="8736">
                  <c:v>2.1122629399999999E-2</c:v>
                </c:pt>
                <c:pt idx="8737">
                  <c:v>2.1122629600000001E-2</c:v>
                </c:pt>
                <c:pt idx="8738">
                  <c:v>2.1122629800000001E-2</c:v>
                </c:pt>
                <c:pt idx="8739">
                  <c:v>2.112263E-2</c:v>
                </c:pt>
                <c:pt idx="8740">
                  <c:v>2.1122630199999999E-2</c:v>
                </c:pt>
                <c:pt idx="8741">
                  <c:v>2.1122630399999998E-2</c:v>
                </c:pt>
                <c:pt idx="8742">
                  <c:v>2.1122630600000001E-2</c:v>
                </c:pt>
                <c:pt idx="8743">
                  <c:v>2.11226308E-2</c:v>
                </c:pt>
                <c:pt idx="8744">
                  <c:v>2.1122630999999999E-2</c:v>
                </c:pt>
                <c:pt idx="8745">
                  <c:v>2.1122631199999999E-2</c:v>
                </c:pt>
                <c:pt idx="8746">
                  <c:v>2.1122631400000001E-2</c:v>
                </c:pt>
                <c:pt idx="8747">
                  <c:v>2.11226316E-2</c:v>
                </c:pt>
                <c:pt idx="8748">
                  <c:v>2.11226318E-2</c:v>
                </c:pt>
                <c:pt idx="8749">
                  <c:v>2.1122631999999999E-2</c:v>
                </c:pt>
                <c:pt idx="8750">
                  <c:v>2.1122632200000001E-2</c:v>
                </c:pt>
                <c:pt idx="8751">
                  <c:v>2.1122632400000001E-2</c:v>
                </c:pt>
                <c:pt idx="8752">
                  <c:v>2.11226326E-2</c:v>
                </c:pt>
                <c:pt idx="8753">
                  <c:v>2.1122632799999999E-2</c:v>
                </c:pt>
                <c:pt idx="8754">
                  <c:v>2.1122632999999998E-2</c:v>
                </c:pt>
                <c:pt idx="8755">
                  <c:v>2.1122633200000001E-2</c:v>
                </c:pt>
                <c:pt idx="8756">
                  <c:v>2.11226334E-2</c:v>
                </c:pt>
                <c:pt idx="8757">
                  <c:v>2.1122633599999999E-2</c:v>
                </c:pt>
                <c:pt idx="8758">
                  <c:v>2.1122633799999999E-2</c:v>
                </c:pt>
                <c:pt idx="8759">
                  <c:v>2.1122634000000001E-2</c:v>
                </c:pt>
                <c:pt idx="8760">
                  <c:v>2.11226342E-2</c:v>
                </c:pt>
                <c:pt idx="8761">
                  <c:v>2.11226344E-2</c:v>
                </c:pt>
                <c:pt idx="8762">
                  <c:v>2.1122634599999999E-2</c:v>
                </c:pt>
                <c:pt idx="8763">
                  <c:v>2.1122634800000002E-2</c:v>
                </c:pt>
                <c:pt idx="8764">
                  <c:v>2.1122635000000001E-2</c:v>
                </c:pt>
                <c:pt idx="8765">
                  <c:v>2.11226352E-2</c:v>
                </c:pt>
                <c:pt idx="8766">
                  <c:v>2.1122635399999999E-2</c:v>
                </c:pt>
                <c:pt idx="8767">
                  <c:v>2.1122635599999998E-2</c:v>
                </c:pt>
                <c:pt idx="8768">
                  <c:v>2.1122635800000001E-2</c:v>
                </c:pt>
                <c:pt idx="8769">
                  <c:v>2.1122636E-2</c:v>
                </c:pt>
                <c:pt idx="8770">
                  <c:v>2.1122636199999999E-2</c:v>
                </c:pt>
                <c:pt idx="8771">
                  <c:v>2.1122636399999999E-2</c:v>
                </c:pt>
                <c:pt idx="8772">
                  <c:v>2.1122636600000001E-2</c:v>
                </c:pt>
                <c:pt idx="8773">
                  <c:v>2.11226368E-2</c:v>
                </c:pt>
                <c:pt idx="8774">
                  <c:v>2.1122637E-2</c:v>
                </c:pt>
                <c:pt idx="8775">
                  <c:v>2.1122637199999999E-2</c:v>
                </c:pt>
                <c:pt idx="8776">
                  <c:v>2.1122637400000002E-2</c:v>
                </c:pt>
                <c:pt idx="8777">
                  <c:v>2.1122637600000001E-2</c:v>
                </c:pt>
                <c:pt idx="8778">
                  <c:v>2.11226378E-2</c:v>
                </c:pt>
                <c:pt idx="8779">
                  <c:v>2.1122637999999999E-2</c:v>
                </c:pt>
                <c:pt idx="8780">
                  <c:v>2.1122638199999998E-2</c:v>
                </c:pt>
                <c:pt idx="8781">
                  <c:v>2.1122638400000001E-2</c:v>
                </c:pt>
                <c:pt idx="8782">
                  <c:v>2.11226386E-2</c:v>
                </c:pt>
                <c:pt idx="8783">
                  <c:v>2.1122638799999999E-2</c:v>
                </c:pt>
                <c:pt idx="8784">
                  <c:v>2.1122638999999999E-2</c:v>
                </c:pt>
                <c:pt idx="8785">
                  <c:v>2.1122639200000001E-2</c:v>
                </c:pt>
                <c:pt idx="8786">
                  <c:v>2.11226394E-2</c:v>
                </c:pt>
                <c:pt idx="8787">
                  <c:v>2.11226396E-2</c:v>
                </c:pt>
                <c:pt idx="8788">
                  <c:v>2.1122639799999999E-2</c:v>
                </c:pt>
                <c:pt idx="8789">
                  <c:v>2.1122640000000002E-2</c:v>
                </c:pt>
                <c:pt idx="8790">
                  <c:v>2.1122640200000001E-2</c:v>
                </c:pt>
                <c:pt idx="8791">
                  <c:v>2.11226404E-2</c:v>
                </c:pt>
                <c:pt idx="8792">
                  <c:v>2.1122640599999999E-2</c:v>
                </c:pt>
                <c:pt idx="8793">
                  <c:v>2.1122640799999998E-2</c:v>
                </c:pt>
                <c:pt idx="8794">
                  <c:v>2.1122641000000001E-2</c:v>
                </c:pt>
                <c:pt idx="8795">
                  <c:v>2.11226412E-2</c:v>
                </c:pt>
                <c:pt idx="8796">
                  <c:v>2.1122641399999999E-2</c:v>
                </c:pt>
                <c:pt idx="8797">
                  <c:v>2.1122641599999999E-2</c:v>
                </c:pt>
                <c:pt idx="8798">
                  <c:v>2.1122641800000001E-2</c:v>
                </c:pt>
                <c:pt idx="8799">
                  <c:v>2.1122642000000001E-2</c:v>
                </c:pt>
                <c:pt idx="8800">
                  <c:v>2.11226422E-2</c:v>
                </c:pt>
                <c:pt idx="8801">
                  <c:v>2.1122642399999999E-2</c:v>
                </c:pt>
                <c:pt idx="8802">
                  <c:v>2.1122642600000002E-2</c:v>
                </c:pt>
                <c:pt idx="8803">
                  <c:v>2.1122642800000001E-2</c:v>
                </c:pt>
                <c:pt idx="8804">
                  <c:v>2.1122643E-2</c:v>
                </c:pt>
                <c:pt idx="8805">
                  <c:v>2.1122643199999999E-2</c:v>
                </c:pt>
                <c:pt idx="8806">
                  <c:v>2.1122643399999998E-2</c:v>
                </c:pt>
                <c:pt idx="8807">
                  <c:v>2.1122643600000001E-2</c:v>
                </c:pt>
                <c:pt idx="8808">
                  <c:v>2.11226438E-2</c:v>
                </c:pt>
                <c:pt idx="8809">
                  <c:v>2.1122643999999999E-2</c:v>
                </c:pt>
                <c:pt idx="8810">
                  <c:v>2.1122644199999999E-2</c:v>
                </c:pt>
                <c:pt idx="8811">
                  <c:v>2.1122644400000001E-2</c:v>
                </c:pt>
                <c:pt idx="8812">
                  <c:v>2.1122644600000001E-2</c:v>
                </c:pt>
                <c:pt idx="8813">
                  <c:v>2.11226448E-2</c:v>
                </c:pt>
                <c:pt idx="8814">
                  <c:v>2.1122644999999999E-2</c:v>
                </c:pt>
                <c:pt idx="8815">
                  <c:v>2.1122645200000002E-2</c:v>
                </c:pt>
                <c:pt idx="8816">
                  <c:v>2.1122645400000001E-2</c:v>
                </c:pt>
                <c:pt idx="8817">
                  <c:v>2.11226456E-2</c:v>
                </c:pt>
                <c:pt idx="8818">
                  <c:v>2.1122645799999999E-2</c:v>
                </c:pt>
                <c:pt idx="8819">
                  <c:v>2.1122645999999998E-2</c:v>
                </c:pt>
                <c:pt idx="8820">
                  <c:v>2.1122646200000001E-2</c:v>
                </c:pt>
                <c:pt idx="8821">
                  <c:v>2.11226464E-2</c:v>
                </c:pt>
                <c:pt idx="8822">
                  <c:v>2.1122646599999999E-2</c:v>
                </c:pt>
                <c:pt idx="8823">
                  <c:v>2.1122646799999999E-2</c:v>
                </c:pt>
                <c:pt idx="8824">
                  <c:v>2.1122647000000001E-2</c:v>
                </c:pt>
                <c:pt idx="8825">
                  <c:v>2.1122647200000001E-2</c:v>
                </c:pt>
                <c:pt idx="8826">
                  <c:v>2.11226474E-2</c:v>
                </c:pt>
                <c:pt idx="8827">
                  <c:v>2.1122647599999999E-2</c:v>
                </c:pt>
                <c:pt idx="8828">
                  <c:v>2.1122647800000002E-2</c:v>
                </c:pt>
                <c:pt idx="8829">
                  <c:v>2.1122648000000001E-2</c:v>
                </c:pt>
                <c:pt idx="8830">
                  <c:v>2.11226482E-2</c:v>
                </c:pt>
                <c:pt idx="8831">
                  <c:v>2.1122648399999999E-2</c:v>
                </c:pt>
                <c:pt idx="8832">
                  <c:v>2.1122648599999998E-2</c:v>
                </c:pt>
                <c:pt idx="8833">
                  <c:v>2.1122648800000001E-2</c:v>
                </c:pt>
                <c:pt idx="8834">
                  <c:v>2.1122649E-2</c:v>
                </c:pt>
                <c:pt idx="8835">
                  <c:v>2.1122649199999999E-2</c:v>
                </c:pt>
                <c:pt idx="8836">
                  <c:v>2.1122649399999999E-2</c:v>
                </c:pt>
                <c:pt idx="8837">
                  <c:v>2.1122649600000001E-2</c:v>
                </c:pt>
                <c:pt idx="8838">
                  <c:v>2.1122649800000001E-2</c:v>
                </c:pt>
                <c:pt idx="8839">
                  <c:v>2.112265E-2</c:v>
                </c:pt>
                <c:pt idx="8840">
                  <c:v>2.1122650199999999E-2</c:v>
                </c:pt>
                <c:pt idx="8841">
                  <c:v>2.1122650400000002E-2</c:v>
                </c:pt>
                <c:pt idx="8842">
                  <c:v>2.1122650600000001E-2</c:v>
                </c:pt>
                <c:pt idx="8843">
                  <c:v>2.11226508E-2</c:v>
                </c:pt>
                <c:pt idx="8844">
                  <c:v>2.1122650999999999E-2</c:v>
                </c:pt>
                <c:pt idx="8845">
                  <c:v>2.1122651199999998E-2</c:v>
                </c:pt>
                <c:pt idx="8846">
                  <c:v>2.1122651400000001E-2</c:v>
                </c:pt>
                <c:pt idx="8847">
                  <c:v>2.11226516E-2</c:v>
                </c:pt>
                <c:pt idx="8848">
                  <c:v>2.11226518E-2</c:v>
                </c:pt>
                <c:pt idx="8849">
                  <c:v>2.1122651999999999E-2</c:v>
                </c:pt>
                <c:pt idx="8850">
                  <c:v>2.1122652200000001E-2</c:v>
                </c:pt>
                <c:pt idx="8851">
                  <c:v>2.1122652400000001E-2</c:v>
                </c:pt>
                <c:pt idx="8852">
                  <c:v>2.11226526E-2</c:v>
                </c:pt>
                <c:pt idx="8853">
                  <c:v>2.1122652799999999E-2</c:v>
                </c:pt>
                <c:pt idx="8854">
                  <c:v>2.1122653000000002E-2</c:v>
                </c:pt>
                <c:pt idx="8855">
                  <c:v>2.1122653200000001E-2</c:v>
                </c:pt>
                <c:pt idx="8856">
                  <c:v>2.11226534E-2</c:v>
                </c:pt>
                <c:pt idx="8857">
                  <c:v>2.1122653599999999E-2</c:v>
                </c:pt>
                <c:pt idx="8858">
                  <c:v>2.1122653799999998E-2</c:v>
                </c:pt>
                <c:pt idx="8859">
                  <c:v>2.1122654000000001E-2</c:v>
                </c:pt>
                <c:pt idx="8860">
                  <c:v>2.11226542E-2</c:v>
                </c:pt>
                <c:pt idx="8861">
                  <c:v>2.11226544E-2</c:v>
                </c:pt>
                <c:pt idx="8862">
                  <c:v>2.1122654599999999E-2</c:v>
                </c:pt>
                <c:pt idx="8863">
                  <c:v>2.1122654800000001E-2</c:v>
                </c:pt>
                <c:pt idx="8864">
                  <c:v>2.1122655000000001E-2</c:v>
                </c:pt>
                <c:pt idx="8865">
                  <c:v>2.11226552E-2</c:v>
                </c:pt>
                <c:pt idx="8866">
                  <c:v>2.1122655399999999E-2</c:v>
                </c:pt>
                <c:pt idx="8867">
                  <c:v>2.1122655600000002E-2</c:v>
                </c:pt>
                <c:pt idx="8868">
                  <c:v>2.1122655800000001E-2</c:v>
                </c:pt>
                <c:pt idx="8869">
                  <c:v>2.1122656E-2</c:v>
                </c:pt>
                <c:pt idx="8870">
                  <c:v>2.1122656199999999E-2</c:v>
                </c:pt>
                <c:pt idx="8871">
                  <c:v>2.1122656399999998E-2</c:v>
                </c:pt>
                <c:pt idx="8872">
                  <c:v>2.1122656600000001E-2</c:v>
                </c:pt>
                <c:pt idx="8873">
                  <c:v>2.11226568E-2</c:v>
                </c:pt>
                <c:pt idx="8874">
                  <c:v>2.1122657E-2</c:v>
                </c:pt>
                <c:pt idx="8875">
                  <c:v>2.1122657199999999E-2</c:v>
                </c:pt>
                <c:pt idx="8876">
                  <c:v>2.1122657400000001E-2</c:v>
                </c:pt>
                <c:pt idx="8877">
                  <c:v>2.1122657600000001E-2</c:v>
                </c:pt>
                <c:pt idx="8878">
                  <c:v>2.11226578E-2</c:v>
                </c:pt>
                <c:pt idx="8879">
                  <c:v>2.1122657999999999E-2</c:v>
                </c:pt>
                <c:pt idx="8880">
                  <c:v>2.1122658200000002E-2</c:v>
                </c:pt>
                <c:pt idx="8881">
                  <c:v>2.1122658400000001E-2</c:v>
                </c:pt>
                <c:pt idx="8882">
                  <c:v>2.11226586E-2</c:v>
                </c:pt>
                <c:pt idx="8883">
                  <c:v>2.1122658799999999E-2</c:v>
                </c:pt>
                <c:pt idx="8884">
                  <c:v>2.1122658999999998E-2</c:v>
                </c:pt>
                <c:pt idx="8885">
                  <c:v>2.1122659200000001E-2</c:v>
                </c:pt>
                <c:pt idx="8886">
                  <c:v>2.11226594E-2</c:v>
                </c:pt>
                <c:pt idx="8887">
                  <c:v>2.11226596E-2</c:v>
                </c:pt>
                <c:pt idx="8888">
                  <c:v>2.1122659799999999E-2</c:v>
                </c:pt>
                <c:pt idx="8889">
                  <c:v>2.1122660000000001E-2</c:v>
                </c:pt>
                <c:pt idx="8890">
                  <c:v>2.1122660200000001E-2</c:v>
                </c:pt>
                <c:pt idx="8891">
                  <c:v>2.11226604E-2</c:v>
                </c:pt>
                <c:pt idx="8892">
                  <c:v>2.1122660599999999E-2</c:v>
                </c:pt>
                <c:pt idx="8893">
                  <c:v>2.1122660800000002E-2</c:v>
                </c:pt>
                <c:pt idx="8894">
                  <c:v>2.1122661000000001E-2</c:v>
                </c:pt>
                <c:pt idx="8895">
                  <c:v>2.11226612E-2</c:v>
                </c:pt>
                <c:pt idx="8896">
                  <c:v>2.1122661399999999E-2</c:v>
                </c:pt>
                <c:pt idx="8897">
                  <c:v>2.1122661599999999E-2</c:v>
                </c:pt>
                <c:pt idx="8898">
                  <c:v>2.1122661800000001E-2</c:v>
                </c:pt>
                <c:pt idx="8899">
                  <c:v>2.1122662E-2</c:v>
                </c:pt>
                <c:pt idx="8900">
                  <c:v>2.11226622E-2</c:v>
                </c:pt>
                <c:pt idx="8901">
                  <c:v>2.1122662399999999E-2</c:v>
                </c:pt>
                <c:pt idx="8902">
                  <c:v>2.1122662600000001E-2</c:v>
                </c:pt>
                <c:pt idx="8903">
                  <c:v>2.1122662800000001E-2</c:v>
                </c:pt>
                <c:pt idx="8904">
                  <c:v>2.1122663E-2</c:v>
                </c:pt>
                <c:pt idx="8905">
                  <c:v>2.1122663199999999E-2</c:v>
                </c:pt>
                <c:pt idx="8906">
                  <c:v>2.1122663400000002E-2</c:v>
                </c:pt>
                <c:pt idx="8907">
                  <c:v>2.1122663600000001E-2</c:v>
                </c:pt>
                <c:pt idx="8908">
                  <c:v>2.11226638E-2</c:v>
                </c:pt>
                <c:pt idx="8909">
                  <c:v>2.1122663999999999E-2</c:v>
                </c:pt>
                <c:pt idx="8910">
                  <c:v>2.1122664199999999E-2</c:v>
                </c:pt>
                <c:pt idx="8911">
                  <c:v>2.1122664400000001E-2</c:v>
                </c:pt>
                <c:pt idx="8912">
                  <c:v>2.11226646E-2</c:v>
                </c:pt>
                <c:pt idx="8913">
                  <c:v>2.11226648E-2</c:v>
                </c:pt>
                <c:pt idx="8914">
                  <c:v>2.1122664999999999E-2</c:v>
                </c:pt>
                <c:pt idx="8915">
                  <c:v>2.1122665200000001E-2</c:v>
                </c:pt>
                <c:pt idx="8916">
                  <c:v>2.1122665400000001E-2</c:v>
                </c:pt>
                <c:pt idx="8917">
                  <c:v>2.11226656E-2</c:v>
                </c:pt>
                <c:pt idx="8918">
                  <c:v>2.1122665799999999E-2</c:v>
                </c:pt>
                <c:pt idx="8919">
                  <c:v>2.1122665999999998E-2</c:v>
                </c:pt>
                <c:pt idx="8920">
                  <c:v>2.1122666200000001E-2</c:v>
                </c:pt>
                <c:pt idx="8921">
                  <c:v>2.11226664E-2</c:v>
                </c:pt>
                <c:pt idx="8922">
                  <c:v>2.1122666599999999E-2</c:v>
                </c:pt>
                <c:pt idx="8923">
                  <c:v>2.1122666799999999E-2</c:v>
                </c:pt>
                <c:pt idx="8924">
                  <c:v>2.1122667000000001E-2</c:v>
                </c:pt>
                <c:pt idx="8925">
                  <c:v>2.11226672E-2</c:v>
                </c:pt>
                <c:pt idx="8926">
                  <c:v>2.11226674E-2</c:v>
                </c:pt>
                <c:pt idx="8927">
                  <c:v>2.1122667599999999E-2</c:v>
                </c:pt>
                <c:pt idx="8928">
                  <c:v>2.1122667800000001E-2</c:v>
                </c:pt>
                <c:pt idx="8929">
                  <c:v>2.1122668000000001E-2</c:v>
                </c:pt>
                <c:pt idx="8930">
                  <c:v>2.11226682E-2</c:v>
                </c:pt>
                <c:pt idx="8931">
                  <c:v>2.1122668399999999E-2</c:v>
                </c:pt>
                <c:pt idx="8932">
                  <c:v>2.1122668599999998E-2</c:v>
                </c:pt>
                <c:pt idx="8933">
                  <c:v>2.1122668800000001E-2</c:v>
                </c:pt>
                <c:pt idx="8934">
                  <c:v>2.1122669E-2</c:v>
                </c:pt>
                <c:pt idx="8935">
                  <c:v>2.1122669199999999E-2</c:v>
                </c:pt>
                <c:pt idx="8936">
                  <c:v>2.1122669399999999E-2</c:v>
                </c:pt>
                <c:pt idx="8937">
                  <c:v>2.1122669600000001E-2</c:v>
                </c:pt>
                <c:pt idx="8938">
                  <c:v>2.11226698E-2</c:v>
                </c:pt>
                <c:pt idx="8939">
                  <c:v>2.112267E-2</c:v>
                </c:pt>
                <c:pt idx="8940">
                  <c:v>2.1122670199999999E-2</c:v>
                </c:pt>
                <c:pt idx="8941">
                  <c:v>2.1122670400000002E-2</c:v>
                </c:pt>
                <c:pt idx="8942">
                  <c:v>2.1122670600000001E-2</c:v>
                </c:pt>
                <c:pt idx="8943">
                  <c:v>2.11226708E-2</c:v>
                </c:pt>
                <c:pt idx="8944">
                  <c:v>2.1122670999999999E-2</c:v>
                </c:pt>
                <c:pt idx="8945">
                  <c:v>2.1122671199999998E-2</c:v>
                </c:pt>
                <c:pt idx="8946">
                  <c:v>2.1122671400000001E-2</c:v>
                </c:pt>
                <c:pt idx="8947">
                  <c:v>2.11226716E-2</c:v>
                </c:pt>
                <c:pt idx="8948">
                  <c:v>2.1122671799999999E-2</c:v>
                </c:pt>
                <c:pt idx="8949">
                  <c:v>2.1122671999999999E-2</c:v>
                </c:pt>
                <c:pt idx="8950">
                  <c:v>2.1122672200000001E-2</c:v>
                </c:pt>
                <c:pt idx="8951">
                  <c:v>2.11226724E-2</c:v>
                </c:pt>
                <c:pt idx="8952">
                  <c:v>2.11226726E-2</c:v>
                </c:pt>
                <c:pt idx="8953">
                  <c:v>2.1122672799999999E-2</c:v>
                </c:pt>
                <c:pt idx="8954">
                  <c:v>2.1122673000000002E-2</c:v>
                </c:pt>
                <c:pt idx="8955">
                  <c:v>2.1122673200000001E-2</c:v>
                </c:pt>
                <c:pt idx="8956">
                  <c:v>2.11226734E-2</c:v>
                </c:pt>
                <c:pt idx="8957">
                  <c:v>2.1122673599999999E-2</c:v>
                </c:pt>
                <c:pt idx="8958">
                  <c:v>2.1122673799999998E-2</c:v>
                </c:pt>
                <c:pt idx="8959">
                  <c:v>2.1122674000000001E-2</c:v>
                </c:pt>
                <c:pt idx="8960">
                  <c:v>2.11226742E-2</c:v>
                </c:pt>
                <c:pt idx="8961">
                  <c:v>2.1122674399999999E-2</c:v>
                </c:pt>
                <c:pt idx="8962">
                  <c:v>2.1122674599999999E-2</c:v>
                </c:pt>
                <c:pt idx="8963">
                  <c:v>2.1122674800000001E-2</c:v>
                </c:pt>
                <c:pt idx="8964">
                  <c:v>2.1122675E-2</c:v>
                </c:pt>
                <c:pt idx="8965">
                  <c:v>2.11226752E-2</c:v>
                </c:pt>
                <c:pt idx="8966">
                  <c:v>2.1122675399999999E-2</c:v>
                </c:pt>
                <c:pt idx="8967">
                  <c:v>2.1122675600000002E-2</c:v>
                </c:pt>
                <c:pt idx="8968">
                  <c:v>2.1122675800000001E-2</c:v>
                </c:pt>
                <c:pt idx="8969">
                  <c:v>2.1122676E-2</c:v>
                </c:pt>
                <c:pt idx="8970">
                  <c:v>2.1122676199999999E-2</c:v>
                </c:pt>
                <c:pt idx="8971">
                  <c:v>2.1122676399999998E-2</c:v>
                </c:pt>
                <c:pt idx="8972">
                  <c:v>2.1122676600000001E-2</c:v>
                </c:pt>
                <c:pt idx="8973">
                  <c:v>2.11226768E-2</c:v>
                </c:pt>
                <c:pt idx="8974">
                  <c:v>2.1122676999999999E-2</c:v>
                </c:pt>
                <c:pt idx="8975">
                  <c:v>2.1122677199999999E-2</c:v>
                </c:pt>
                <c:pt idx="8976">
                  <c:v>2.1122677400000001E-2</c:v>
                </c:pt>
                <c:pt idx="8977">
                  <c:v>2.11226776E-2</c:v>
                </c:pt>
                <c:pt idx="8978">
                  <c:v>2.11226778E-2</c:v>
                </c:pt>
                <c:pt idx="8979">
                  <c:v>2.1122677999999999E-2</c:v>
                </c:pt>
                <c:pt idx="8980">
                  <c:v>2.1122678200000002E-2</c:v>
                </c:pt>
                <c:pt idx="8981">
                  <c:v>2.1122678400000001E-2</c:v>
                </c:pt>
                <c:pt idx="8982">
                  <c:v>2.11226786E-2</c:v>
                </c:pt>
                <c:pt idx="8983">
                  <c:v>2.1122678799999999E-2</c:v>
                </c:pt>
                <c:pt idx="8984">
                  <c:v>2.1122678999999998E-2</c:v>
                </c:pt>
                <c:pt idx="8985">
                  <c:v>2.1122679200000001E-2</c:v>
                </c:pt>
                <c:pt idx="8986">
                  <c:v>2.11226794E-2</c:v>
                </c:pt>
                <c:pt idx="8987">
                  <c:v>2.1122679599999999E-2</c:v>
                </c:pt>
                <c:pt idx="8988">
                  <c:v>2.1122679799999999E-2</c:v>
                </c:pt>
                <c:pt idx="8989">
                  <c:v>2.1122680000000001E-2</c:v>
                </c:pt>
                <c:pt idx="8990">
                  <c:v>2.1122680200000001E-2</c:v>
                </c:pt>
                <c:pt idx="8991">
                  <c:v>2.11226804E-2</c:v>
                </c:pt>
                <c:pt idx="8992">
                  <c:v>2.1122680599999999E-2</c:v>
                </c:pt>
                <c:pt idx="8993">
                  <c:v>2.1122680800000002E-2</c:v>
                </c:pt>
                <c:pt idx="8994">
                  <c:v>2.1122681000000001E-2</c:v>
                </c:pt>
                <c:pt idx="8995">
                  <c:v>2.11226812E-2</c:v>
                </c:pt>
                <c:pt idx="8996">
                  <c:v>2.1122681399999999E-2</c:v>
                </c:pt>
                <c:pt idx="8997">
                  <c:v>2.1122681599999998E-2</c:v>
                </c:pt>
                <c:pt idx="8998">
                  <c:v>2.1122681800000001E-2</c:v>
                </c:pt>
                <c:pt idx="8999">
                  <c:v>2.1122682E-2</c:v>
                </c:pt>
                <c:pt idx="9000">
                  <c:v>2.1122682199999999E-2</c:v>
                </c:pt>
                <c:pt idx="9001">
                  <c:v>2.1122682399999999E-2</c:v>
                </c:pt>
                <c:pt idx="9002">
                  <c:v>2.1122682600000001E-2</c:v>
                </c:pt>
                <c:pt idx="9003">
                  <c:v>2.1122682800000001E-2</c:v>
                </c:pt>
                <c:pt idx="9004">
                  <c:v>2.1122683E-2</c:v>
                </c:pt>
                <c:pt idx="9005">
                  <c:v>2.1122683199999999E-2</c:v>
                </c:pt>
                <c:pt idx="9006">
                  <c:v>2.1122683400000002E-2</c:v>
                </c:pt>
                <c:pt idx="9007">
                  <c:v>2.1122683600000001E-2</c:v>
                </c:pt>
                <c:pt idx="9008">
                  <c:v>2.11226838E-2</c:v>
                </c:pt>
                <c:pt idx="9009">
                  <c:v>2.1122683999999999E-2</c:v>
                </c:pt>
                <c:pt idx="9010">
                  <c:v>2.1122684199999998E-2</c:v>
                </c:pt>
                <c:pt idx="9011">
                  <c:v>2.1122684400000001E-2</c:v>
                </c:pt>
                <c:pt idx="9012">
                  <c:v>2.11226846E-2</c:v>
                </c:pt>
                <c:pt idx="9013">
                  <c:v>2.1122684799999999E-2</c:v>
                </c:pt>
                <c:pt idx="9014">
                  <c:v>2.1122684999999999E-2</c:v>
                </c:pt>
                <c:pt idx="9015">
                  <c:v>2.1122685200000001E-2</c:v>
                </c:pt>
                <c:pt idx="9016">
                  <c:v>2.1122685400000001E-2</c:v>
                </c:pt>
                <c:pt idx="9017">
                  <c:v>2.11226856E-2</c:v>
                </c:pt>
                <c:pt idx="9018">
                  <c:v>2.1122685799999999E-2</c:v>
                </c:pt>
                <c:pt idx="9019">
                  <c:v>2.1122686000000002E-2</c:v>
                </c:pt>
                <c:pt idx="9020">
                  <c:v>2.1122686200000001E-2</c:v>
                </c:pt>
                <c:pt idx="9021">
                  <c:v>2.11226864E-2</c:v>
                </c:pt>
                <c:pt idx="9022">
                  <c:v>2.1122686599999999E-2</c:v>
                </c:pt>
                <c:pt idx="9023">
                  <c:v>2.1122686799999998E-2</c:v>
                </c:pt>
                <c:pt idx="9024">
                  <c:v>2.1122687000000001E-2</c:v>
                </c:pt>
                <c:pt idx="9025">
                  <c:v>2.11226872E-2</c:v>
                </c:pt>
                <c:pt idx="9026">
                  <c:v>2.11226874E-2</c:v>
                </c:pt>
                <c:pt idx="9027">
                  <c:v>2.1122687599999999E-2</c:v>
                </c:pt>
                <c:pt idx="9028">
                  <c:v>2.1122687800000001E-2</c:v>
                </c:pt>
                <c:pt idx="9029">
                  <c:v>2.1122688000000001E-2</c:v>
                </c:pt>
                <c:pt idx="9030">
                  <c:v>2.11226882E-2</c:v>
                </c:pt>
                <c:pt idx="9031">
                  <c:v>2.1122688399999999E-2</c:v>
                </c:pt>
                <c:pt idx="9032">
                  <c:v>2.1122688600000002E-2</c:v>
                </c:pt>
                <c:pt idx="9033">
                  <c:v>2.1122688800000001E-2</c:v>
                </c:pt>
                <c:pt idx="9034">
                  <c:v>2.1122689E-2</c:v>
                </c:pt>
                <c:pt idx="9035">
                  <c:v>2.1122689199999999E-2</c:v>
                </c:pt>
                <c:pt idx="9036">
                  <c:v>2.1122689399999998E-2</c:v>
                </c:pt>
                <c:pt idx="9037">
                  <c:v>2.1122689600000001E-2</c:v>
                </c:pt>
                <c:pt idx="9038">
                  <c:v>2.11226898E-2</c:v>
                </c:pt>
                <c:pt idx="9039">
                  <c:v>2.112269E-2</c:v>
                </c:pt>
                <c:pt idx="9040">
                  <c:v>2.1122690199999999E-2</c:v>
                </c:pt>
                <c:pt idx="9041">
                  <c:v>2.1122690400000001E-2</c:v>
                </c:pt>
                <c:pt idx="9042">
                  <c:v>2.1122690600000001E-2</c:v>
                </c:pt>
                <c:pt idx="9043">
                  <c:v>2.11226908E-2</c:v>
                </c:pt>
                <c:pt idx="9044">
                  <c:v>2.1122690999999999E-2</c:v>
                </c:pt>
                <c:pt idx="9045">
                  <c:v>2.1122691200000002E-2</c:v>
                </c:pt>
                <c:pt idx="9046">
                  <c:v>2.1122691400000001E-2</c:v>
                </c:pt>
                <c:pt idx="9047">
                  <c:v>2.11226916E-2</c:v>
                </c:pt>
                <c:pt idx="9048">
                  <c:v>2.1122691799999999E-2</c:v>
                </c:pt>
                <c:pt idx="9049">
                  <c:v>2.1122691999999998E-2</c:v>
                </c:pt>
                <c:pt idx="9050">
                  <c:v>2.1122692200000001E-2</c:v>
                </c:pt>
                <c:pt idx="9051">
                  <c:v>2.11226924E-2</c:v>
                </c:pt>
                <c:pt idx="9052">
                  <c:v>2.11226926E-2</c:v>
                </c:pt>
                <c:pt idx="9053">
                  <c:v>2.1122692799999999E-2</c:v>
                </c:pt>
                <c:pt idx="9054">
                  <c:v>2.1122693000000001E-2</c:v>
                </c:pt>
                <c:pt idx="9055">
                  <c:v>2.1122693200000001E-2</c:v>
                </c:pt>
                <c:pt idx="9056">
                  <c:v>2.11226934E-2</c:v>
                </c:pt>
                <c:pt idx="9057">
                  <c:v>2.1122693599999999E-2</c:v>
                </c:pt>
                <c:pt idx="9058">
                  <c:v>2.1122693800000002E-2</c:v>
                </c:pt>
                <c:pt idx="9059">
                  <c:v>2.1122694000000001E-2</c:v>
                </c:pt>
                <c:pt idx="9060">
                  <c:v>2.11226942E-2</c:v>
                </c:pt>
                <c:pt idx="9061">
                  <c:v>2.1122694399999999E-2</c:v>
                </c:pt>
                <c:pt idx="9062">
                  <c:v>2.1122694599999998E-2</c:v>
                </c:pt>
                <c:pt idx="9063">
                  <c:v>2.1122694800000001E-2</c:v>
                </c:pt>
                <c:pt idx="9064">
                  <c:v>2.1122695E-2</c:v>
                </c:pt>
                <c:pt idx="9065">
                  <c:v>2.11226952E-2</c:v>
                </c:pt>
                <c:pt idx="9066">
                  <c:v>2.1122695399999999E-2</c:v>
                </c:pt>
                <c:pt idx="9067">
                  <c:v>2.1122695600000001E-2</c:v>
                </c:pt>
                <c:pt idx="9068">
                  <c:v>2.1122695800000001E-2</c:v>
                </c:pt>
                <c:pt idx="9069">
                  <c:v>2.1122696E-2</c:v>
                </c:pt>
                <c:pt idx="9070">
                  <c:v>2.1122696199999999E-2</c:v>
                </c:pt>
                <c:pt idx="9071">
                  <c:v>2.1122696400000002E-2</c:v>
                </c:pt>
                <c:pt idx="9072">
                  <c:v>2.1122696600000001E-2</c:v>
                </c:pt>
                <c:pt idx="9073">
                  <c:v>2.11226968E-2</c:v>
                </c:pt>
                <c:pt idx="9074">
                  <c:v>2.1122696999999999E-2</c:v>
                </c:pt>
                <c:pt idx="9075">
                  <c:v>2.1122697199999999E-2</c:v>
                </c:pt>
                <c:pt idx="9076">
                  <c:v>2.1122697400000001E-2</c:v>
                </c:pt>
                <c:pt idx="9077">
                  <c:v>2.11226976E-2</c:v>
                </c:pt>
                <c:pt idx="9078">
                  <c:v>2.11226978E-2</c:v>
                </c:pt>
                <c:pt idx="9079">
                  <c:v>2.1122697999999999E-2</c:v>
                </c:pt>
                <c:pt idx="9080">
                  <c:v>2.1122698200000001E-2</c:v>
                </c:pt>
                <c:pt idx="9081">
                  <c:v>2.1122698400000001E-2</c:v>
                </c:pt>
                <c:pt idx="9082">
                  <c:v>2.11226986E-2</c:v>
                </c:pt>
                <c:pt idx="9083">
                  <c:v>2.1122698799999999E-2</c:v>
                </c:pt>
                <c:pt idx="9084">
                  <c:v>2.1122699000000002E-2</c:v>
                </c:pt>
                <c:pt idx="9085">
                  <c:v>2.1122699200000001E-2</c:v>
                </c:pt>
                <c:pt idx="9086">
                  <c:v>2.11226994E-2</c:v>
                </c:pt>
                <c:pt idx="9087">
                  <c:v>2.1122699599999999E-2</c:v>
                </c:pt>
                <c:pt idx="9088">
                  <c:v>2.1122699799999999E-2</c:v>
                </c:pt>
                <c:pt idx="9089">
                  <c:v>2.1122700000000001E-2</c:v>
                </c:pt>
                <c:pt idx="9090">
                  <c:v>2.11227002E-2</c:v>
                </c:pt>
                <c:pt idx="9091">
                  <c:v>2.11227004E-2</c:v>
                </c:pt>
                <c:pt idx="9092">
                  <c:v>2.1122700599999999E-2</c:v>
                </c:pt>
                <c:pt idx="9093">
                  <c:v>2.1122700800000001E-2</c:v>
                </c:pt>
                <c:pt idx="9094">
                  <c:v>2.1122701000000001E-2</c:v>
                </c:pt>
                <c:pt idx="9095">
                  <c:v>2.11227012E-2</c:v>
                </c:pt>
                <c:pt idx="9096">
                  <c:v>2.1122701399999999E-2</c:v>
                </c:pt>
                <c:pt idx="9097">
                  <c:v>2.1122701599999998E-2</c:v>
                </c:pt>
                <c:pt idx="9098">
                  <c:v>2.1122701800000001E-2</c:v>
                </c:pt>
                <c:pt idx="9099">
                  <c:v>2.1122702E-2</c:v>
                </c:pt>
                <c:pt idx="9100">
                  <c:v>2.1122702199999999E-2</c:v>
                </c:pt>
                <c:pt idx="9101">
                  <c:v>2.1122702399999999E-2</c:v>
                </c:pt>
                <c:pt idx="9102">
                  <c:v>2.1122702600000001E-2</c:v>
                </c:pt>
                <c:pt idx="9103">
                  <c:v>2.11227028E-2</c:v>
                </c:pt>
                <c:pt idx="9104">
                  <c:v>2.1122703E-2</c:v>
                </c:pt>
                <c:pt idx="9105">
                  <c:v>2.1122703199999999E-2</c:v>
                </c:pt>
                <c:pt idx="9106">
                  <c:v>2.1122703400000001E-2</c:v>
                </c:pt>
                <c:pt idx="9107">
                  <c:v>2.1122703600000001E-2</c:v>
                </c:pt>
                <c:pt idx="9108">
                  <c:v>2.11227038E-2</c:v>
                </c:pt>
                <c:pt idx="9109">
                  <c:v>2.1122703999999999E-2</c:v>
                </c:pt>
                <c:pt idx="9110">
                  <c:v>2.1122704199999998E-2</c:v>
                </c:pt>
                <c:pt idx="9111">
                  <c:v>2.1122704400000001E-2</c:v>
                </c:pt>
                <c:pt idx="9112">
                  <c:v>2.11227046E-2</c:v>
                </c:pt>
                <c:pt idx="9113">
                  <c:v>2.1122704799999999E-2</c:v>
                </c:pt>
                <c:pt idx="9114">
                  <c:v>2.1122704999999999E-2</c:v>
                </c:pt>
                <c:pt idx="9115">
                  <c:v>2.1122705200000001E-2</c:v>
                </c:pt>
                <c:pt idx="9116">
                  <c:v>2.11227054E-2</c:v>
                </c:pt>
                <c:pt idx="9117">
                  <c:v>2.11227056E-2</c:v>
                </c:pt>
                <c:pt idx="9118">
                  <c:v>2.1122705799999999E-2</c:v>
                </c:pt>
                <c:pt idx="9119">
                  <c:v>2.1122706000000002E-2</c:v>
                </c:pt>
                <c:pt idx="9120">
                  <c:v>2.1122706200000001E-2</c:v>
                </c:pt>
                <c:pt idx="9121">
                  <c:v>2.11227064E-2</c:v>
                </c:pt>
                <c:pt idx="9122">
                  <c:v>2.1122706599999999E-2</c:v>
                </c:pt>
                <c:pt idx="9123">
                  <c:v>2.1122706799999998E-2</c:v>
                </c:pt>
                <c:pt idx="9124">
                  <c:v>2.1122707000000001E-2</c:v>
                </c:pt>
                <c:pt idx="9125">
                  <c:v>2.11227072E-2</c:v>
                </c:pt>
                <c:pt idx="9126">
                  <c:v>2.1122707399999999E-2</c:v>
                </c:pt>
                <c:pt idx="9127">
                  <c:v>2.1122707599999999E-2</c:v>
                </c:pt>
                <c:pt idx="9128">
                  <c:v>2.1122707800000001E-2</c:v>
                </c:pt>
                <c:pt idx="9129">
                  <c:v>2.1122708E-2</c:v>
                </c:pt>
                <c:pt idx="9130">
                  <c:v>2.11227082E-2</c:v>
                </c:pt>
                <c:pt idx="9131">
                  <c:v>2.1122708399999999E-2</c:v>
                </c:pt>
                <c:pt idx="9132">
                  <c:v>2.1122708600000002E-2</c:v>
                </c:pt>
                <c:pt idx="9133">
                  <c:v>2.1122708800000001E-2</c:v>
                </c:pt>
                <c:pt idx="9134">
                  <c:v>2.1122709E-2</c:v>
                </c:pt>
                <c:pt idx="9135">
                  <c:v>2.1122709199999999E-2</c:v>
                </c:pt>
                <c:pt idx="9136">
                  <c:v>2.1122709399999998E-2</c:v>
                </c:pt>
                <c:pt idx="9137">
                  <c:v>2.1122709600000001E-2</c:v>
                </c:pt>
                <c:pt idx="9138">
                  <c:v>2.11227098E-2</c:v>
                </c:pt>
                <c:pt idx="9139">
                  <c:v>2.1122709999999999E-2</c:v>
                </c:pt>
                <c:pt idx="9140">
                  <c:v>2.1122710199999999E-2</c:v>
                </c:pt>
                <c:pt idx="9141">
                  <c:v>2.1122710400000001E-2</c:v>
                </c:pt>
                <c:pt idx="9142">
                  <c:v>2.11227106E-2</c:v>
                </c:pt>
                <c:pt idx="9143">
                  <c:v>2.11227108E-2</c:v>
                </c:pt>
                <c:pt idx="9144">
                  <c:v>2.1122710999999999E-2</c:v>
                </c:pt>
                <c:pt idx="9145">
                  <c:v>2.1122711200000002E-2</c:v>
                </c:pt>
                <c:pt idx="9146">
                  <c:v>2.1122711400000001E-2</c:v>
                </c:pt>
                <c:pt idx="9147">
                  <c:v>2.11227116E-2</c:v>
                </c:pt>
                <c:pt idx="9148">
                  <c:v>2.1122711799999999E-2</c:v>
                </c:pt>
                <c:pt idx="9149">
                  <c:v>2.1122711999999998E-2</c:v>
                </c:pt>
                <c:pt idx="9150">
                  <c:v>2.1122712200000001E-2</c:v>
                </c:pt>
                <c:pt idx="9151">
                  <c:v>2.11227124E-2</c:v>
                </c:pt>
                <c:pt idx="9152">
                  <c:v>2.1122712599999999E-2</c:v>
                </c:pt>
                <c:pt idx="9153">
                  <c:v>2.1122712799999999E-2</c:v>
                </c:pt>
                <c:pt idx="9154">
                  <c:v>2.1122713000000001E-2</c:v>
                </c:pt>
                <c:pt idx="9155">
                  <c:v>2.11227132E-2</c:v>
                </c:pt>
                <c:pt idx="9156">
                  <c:v>2.11227134E-2</c:v>
                </c:pt>
                <c:pt idx="9157">
                  <c:v>2.1122713599999999E-2</c:v>
                </c:pt>
                <c:pt idx="9158">
                  <c:v>2.1122713800000002E-2</c:v>
                </c:pt>
                <c:pt idx="9159">
                  <c:v>2.1122714000000001E-2</c:v>
                </c:pt>
                <c:pt idx="9160">
                  <c:v>2.11227142E-2</c:v>
                </c:pt>
                <c:pt idx="9161">
                  <c:v>2.1122714399999999E-2</c:v>
                </c:pt>
                <c:pt idx="9162">
                  <c:v>2.1122714599999998E-2</c:v>
                </c:pt>
                <c:pt idx="9163">
                  <c:v>2.1122714800000001E-2</c:v>
                </c:pt>
                <c:pt idx="9164">
                  <c:v>2.1122715E-2</c:v>
                </c:pt>
                <c:pt idx="9165">
                  <c:v>2.1122715199999999E-2</c:v>
                </c:pt>
                <c:pt idx="9166">
                  <c:v>2.1122715399999999E-2</c:v>
                </c:pt>
                <c:pt idx="9167">
                  <c:v>2.1122715600000001E-2</c:v>
                </c:pt>
                <c:pt idx="9168">
                  <c:v>2.1122715800000001E-2</c:v>
                </c:pt>
                <c:pt idx="9169">
                  <c:v>2.1122716E-2</c:v>
                </c:pt>
                <c:pt idx="9170">
                  <c:v>2.1122716199999999E-2</c:v>
                </c:pt>
                <c:pt idx="9171">
                  <c:v>2.1122716400000002E-2</c:v>
                </c:pt>
                <c:pt idx="9172">
                  <c:v>2.1122716600000001E-2</c:v>
                </c:pt>
                <c:pt idx="9173">
                  <c:v>2.11227168E-2</c:v>
                </c:pt>
                <c:pt idx="9174">
                  <c:v>2.1122716999999999E-2</c:v>
                </c:pt>
                <c:pt idx="9175">
                  <c:v>2.1122717199999998E-2</c:v>
                </c:pt>
                <c:pt idx="9176">
                  <c:v>2.1122717400000001E-2</c:v>
                </c:pt>
                <c:pt idx="9177">
                  <c:v>2.11227176E-2</c:v>
                </c:pt>
                <c:pt idx="9178">
                  <c:v>2.1122717799999999E-2</c:v>
                </c:pt>
                <c:pt idx="9179">
                  <c:v>2.1122717999999999E-2</c:v>
                </c:pt>
                <c:pt idx="9180">
                  <c:v>2.1122718200000001E-2</c:v>
                </c:pt>
                <c:pt idx="9181">
                  <c:v>2.1122718400000001E-2</c:v>
                </c:pt>
                <c:pt idx="9182">
                  <c:v>2.11227186E-2</c:v>
                </c:pt>
                <c:pt idx="9183">
                  <c:v>2.1122718799999999E-2</c:v>
                </c:pt>
                <c:pt idx="9184">
                  <c:v>2.1122719000000002E-2</c:v>
                </c:pt>
                <c:pt idx="9185">
                  <c:v>2.1122719200000001E-2</c:v>
                </c:pt>
                <c:pt idx="9186">
                  <c:v>2.11227194E-2</c:v>
                </c:pt>
                <c:pt idx="9187">
                  <c:v>2.1122719599999999E-2</c:v>
                </c:pt>
                <c:pt idx="9188">
                  <c:v>2.1122719799999998E-2</c:v>
                </c:pt>
                <c:pt idx="9189">
                  <c:v>2.1122720000000001E-2</c:v>
                </c:pt>
                <c:pt idx="9190">
                  <c:v>2.11227202E-2</c:v>
                </c:pt>
                <c:pt idx="9191">
                  <c:v>2.1122720399999999E-2</c:v>
                </c:pt>
                <c:pt idx="9192">
                  <c:v>2.1122720599999999E-2</c:v>
                </c:pt>
                <c:pt idx="9193">
                  <c:v>2.1122720800000001E-2</c:v>
                </c:pt>
                <c:pt idx="9194">
                  <c:v>2.1122721000000001E-2</c:v>
                </c:pt>
                <c:pt idx="9195">
                  <c:v>2.11227212E-2</c:v>
                </c:pt>
                <c:pt idx="9196">
                  <c:v>2.1122721399999999E-2</c:v>
                </c:pt>
                <c:pt idx="9197">
                  <c:v>2.1122721600000002E-2</c:v>
                </c:pt>
                <c:pt idx="9198">
                  <c:v>2.1122721800000001E-2</c:v>
                </c:pt>
                <c:pt idx="9199">
                  <c:v>2.1122722E-2</c:v>
                </c:pt>
                <c:pt idx="9200">
                  <c:v>2.1122722199999999E-2</c:v>
                </c:pt>
                <c:pt idx="9201">
                  <c:v>2.1122722399999998E-2</c:v>
                </c:pt>
                <c:pt idx="9202">
                  <c:v>2.1122722600000001E-2</c:v>
                </c:pt>
                <c:pt idx="9203">
                  <c:v>2.11227228E-2</c:v>
                </c:pt>
                <c:pt idx="9204">
                  <c:v>2.1122722999999999E-2</c:v>
                </c:pt>
                <c:pt idx="9205">
                  <c:v>2.1122723199999999E-2</c:v>
                </c:pt>
                <c:pt idx="9206">
                  <c:v>2.1122723400000001E-2</c:v>
                </c:pt>
                <c:pt idx="9207">
                  <c:v>2.1122723600000001E-2</c:v>
                </c:pt>
                <c:pt idx="9208">
                  <c:v>2.11227238E-2</c:v>
                </c:pt>
                <c:pt idx="9209">
                  <c:v>2.1122723999999999E-2</c:v>
                </c:pt>
                <c:pt idx="9210">
                  <c:v>2.1122724200000002E-2</c:v>
                </c:pt>
                <c:pt idx="9211">
                  <c:v>2.1122724400000001E-2</c:v>
                </c:pt>
                <c:pt idx="9212">
                  <c:v>2.11227246E-2</c:v>
                </c:pt>
                <c:pt idx="9213">
                  <c:v>2.1122724799999999E-2</c:v>
                </c:pt>
                <c:pt idx="9214">
                  <c:v>2.1122724999999998E-2</c:v>
                </c:pt>
                <c:pt idx="9215">
                  <c:v>2.1122725200000001E-2</c:v>
                </c:pt>
                <c:pt idx="9216">
                  <c:v>2.11227254E-2</c:v>
                </c:pt>
                <c:pt idx="9217">
                  <c:v>2.11227256E-2</c:v>
                </c:pt>
                <c:pt idx="9218">
                  <c:v>2.1122725799999999E-2</c:v>
                </c:pt>
                <c:pt idx="9219">
                  <c:v>2.1122726000000001E-2</c:v>
                </c:pt>
                <c:pt idx="9220">
                  <c:v>2.1122726200000001E-2</c:v>
                </c:pt>
                <c:pt idx="9221">
                  <c:v>2.11227264E-2</c:v>
                </c:pt>
                <c:pt idx="9222">
                  <c:v>2.1122726599999999E-2</c:v>
                </c:pt>
                <c:pt idx="9223">
                  <c:v>2.1122726800000002E-2</c:v>
                </c:pt>
                <c:pt idx="9224">
                  <c:v>2.1122727000000001E-2</c:v>
                </c:pt>
                <c:pt idx="9225">
                  <c:v>2.11227272E-2</c:v>
                </c:pt>
                <c:pt idx="9226">
                  <c:v>2.1122727399999999E-2</c:v>
                </c:pt>
                <c:pt idx="9227">
                  <c:v>2.1122727599999998E-2</c:v>
                </c:pt>
                <c:pt idx="9228">
                  <c:v>2.1122727800000001E-2</c:v>
                </c:pt>
                <c:pt idx="9229">
                  <c:v>2.1122728E-2</c:v>
                </c:pt>
                <c:pt idx="9230">
                  <c:v>2.11227282E-2</c:v>
                </c:pt>
                <c:pt idx="9231">
                  <c:v>2.1122728399999999E-2</c:v>
                </c:pt>
                <c:pt idx="9232">
                  <c:v>2.1122728600000001E-2</c:v>
                </c:pt>
                <c:pt idx="9233">
                  <c:v>2.1122728800000001E-2</c:v>
                </c:pt>
                <c:pt idx="9234">
                  <c:v>2.1122729E-2</c:v>
                </c:pt>
                <c:pt idx="9235">
                  <c:v>2.1122729199999999E-2</c:v>
                </c:pt>
                <c:pt idx="9236">
                  <c:v>2.1122729400000002E-2</c:v>
                </c:pt>
                <c:pt idx="9237">
                  <c:v>2.1122729600000001E-2</c:v>
                </c:pt>
                <c:pt idx="9238">
                  <c:v>2.11227298E-2</c:v>
                </c:pt>
                <c:pt idx="9239">
                  <c:v>2.1122729999999999E-2</c:v>
                </c:pt>
                <c:pt idx="9240">
                  <c:v>2.1122730199999998E-2</c:v>
                </c:pt>
                <c:pt idx="9241">
                  <c:v>2.1122730400000001E-2</c:v>
                </c:pt>
                <c:pt idx="9242">
                  <c:v>2.11227306E-2</c:v>
                </c:pt>
                <c:pt idx="9243">
                  <c:v>2.11227308E-2</c:v>
                </c:pt>
                <c:pt idx="9244">
                  <c:v>2.1122730999999999E-2</c:v>
                </c:pt>
                <c:pt idx="9245">
                  <c:v>2.1122731200000001E-2</c:v>
                </c:pt>
                <c:pt idx="9246">
                  <c:v>2.1122731400000001E-2</c:v>
                </c:pt>
                <c:pt idx="9247">
                  <c:v>2.11227316E-2</c:v>
                </c:pt>
                <c:pt idx="9248">
                  <c:v>2.1122731799999999E-2</c:v>
                </c:pt>
                <c:pt idx="9249">
                  <c:v>2.1122732000000002E-2</c:v>
                </c:pt>
                <c:pt idx="9250">
                  <c:v>2.1122732200000001E-2</c:v>
                </c:pt>
                <c:pt idx="9251">
                  <c:v>2.11227324E-2</c:v>
                </c:pt>
                <c:pt idx="9252">
                  <c:v>2.1122732599999999E-2</c:v>
                </c:pt>
                <c:pt idx="9253">
                  <c:v>2.1122732799999999E-2</c:v>
                </c:pt>
                <c:pt idx="9254">
                  <c:v>2.1122733000000001E-2</c:v>
                </c:pt>
                <c:pt idx="9255">
                  <c:v>2.11227332E-2</c:v>
                </c:pt>
                <c:pt idx="9256">
                  <c:v>2.11227334E-2</c:v>
                </c:pt>
                <c:pt idx="9257">
                  <c:v>2.1122733599999999E-2</c:v>
                </c:pt>
                <c:pt idx="9258">
                  <c:v>2.1122733800000001E-2</c:v>
                </c:pt>
                <c:pt idx="9259">
                  <c:v>2.1122734000000001E-2</c:v>
                </c:pt>
                <c:pt idx="9260">
                  <c:v>2.11227342E-2</c:v>
                </c:pt>
                <c:pt idx="9261">
                  <c:v>2.1122734399999999E-2</c:v>
                </c:pt>
                <c:pt idx="9262">
                  <c:v>2.1122734600000002E-2</c:v>
                </c:pt>
                <c:pt idx="9263">
                  <c:v>2.1122734800000001E-2</c:v>
                </c:pt>
                <c:pt idx="9264">
                  <c:v>2.1122735E-2</c:v>
                </c:pt>
                <c:pt idx="9265">
                  <c:v>2.1122735199999999E-2</c:v>
                </c:pt>
                <c:pt idx="9266">
                  <c:v>2.1122735399999999E-2</c:v>
                </c:pt>
                <c:pt idx="9267">
                  <c:v>2.1122735600000001E-2</c:v>
                </c:pt>
                <c:pt idx="9268">
                  <c:v>2.11227358E-2</c:v>
                </c:pt>
                <c:pt idx="9269">
                  <c:v>2.1122736E-2</c:v>
                </c:pt>
                <c:pt idx="9270">
                  <c:v>2.1122736199999999E-2</c:v>
                </c:pt>
                <c:pt idx="9271">
                  <c:v>2.1122736400000001E-2</c:v>
                </c:pt>
                <c:pt idx="9272">
                  <c:v>2.1122736600000001E-2</c:v>
                </c:pt>
                <c:pt idx="9273">
                  <c:v>2.11227368E-2</c:v>
                </c:pt>
                <c:pt idx="9274">
                  <c:v>2.1122736999999999E-2</c:v>
                </c:pt>
                <c:pt idx="9275">
                  <c:v>2.1122737199999998E-2</c:v>
                </c:pt>
                <c:pt idx="9276">
                  <c:v>2.1122737400000001E-2</c:v>
                </c:pt>
                <c:pt idx="9277">
                  <c:v>2.11227376E-2</c:v>
                </c:pt>
                <c:pt idx="9278">
                  <c:v>2.1122737799999999E-2</c:v>
                </c:pt>
                <c:pt idx="9279">
                  <c:v>2.1122737999999999E-2</c:v>
                </c:pt>
                <c:pt idx="9280">
                  <c:v>2.1122738200000001E-2</c:v>
                </c:pt>
                <c:pt idx="9281">
                  <c:v>2.11227384E-2</c:v>
                </c:pt>
                <c:pt idx="9282">
                  <c:v>2.11227386E-2</c:v>
                </c:pt>
                <c:pt idx="9283">
                  <c:v>2.1122738799999999E-2</c:v>
                </c:pt>
                <c:pt idx="9284">
                  <c:v>2.1122739000000001E-2</c:v>
                </c:pt>
                <c:pt idx="9285">
                  <c:v>2.1122739200000001E-2</c:v>
                </c:pt>
                <c:pt idx="9286">
                  <c:v>2.11227394E-2</c:v>
                </c:pt>
                <c:pt idx="9287">
                  <c:v>2.1122739599999999E-2</c:v>
                </c:pt>
                <c:pt idx="9288">
                  <c:v>2.1122739799999998E-2</c:v>
                </c:pt>
                <c:pt idx="9289">
                  <c:v>2.1122740000000001E-2</c:v>
                </c:pt>
                <c:pt idx="9290">
                  <c:v>2.11227402E-2</c:v>
                </c:pt>
                <c:pt idx="9291">
                  <c:v>2.1122740399999999E-2</c:v>
                </c:pt>
                <c:pt idx="9292">
                  <c:v>2.1122740599999999E-2</c:v>
                </c:pt>
                <c:pt idx="9293">
                  <c:v>2.1122740800000001E-2</c:v>
                </c:pt>
                <c:pt idx="9294">
                  <c:v>2.1122741E-2</c:v>
                </c:pt>
                <c:pt idx="9295">
                  <c:v>2.11227412E-2</c:v>
                </c:pt>
                <c:pt idx="9296">
                  <c:v>2.1122741399999999E-2</c:v>
                </c:pt>
                <c:pt idx="9297">
                  <c:v>2.1122741600000002E-2</c:v>
                </c:pt>
                <c:pt idx="9298">
                  <c:v>2.1122741800000001E-2</c:v>
                </c:pt>
                <c:pt idx="9299">
                  <c:v>2.1122742E-2</c:v>
                </c:pt>
                <c:pt idx="9300">
                  <c:v>2.1122742199999999E-2</c:v>
                </c:pt>
                <c:pt idx="9301">
                  <c:v>2.1122742399999998E-2</c:v>
                </c:pt>
                <c:pt idx="9302">
                  <c:v>2.1122742600000001E-2</c:v>
                </c:pt>
                <c:pt idx="9303">
                  <c:v>2.11227428E-2</c:v>
                </c:pt>
                <c:pt idx="9304">
                  <c:v>2.1122742999999999E-2</c:v>
                </c:pt>
                <c:pt idx="9305">
                  <c:v>2.1122743199999999E-2</c:v>
                </c:pt>
                <c:pt idx="9306">
                  <c:v>2.1122743400000001E-2</c:v>
                </c:pt>
                <c:pt idx="9307">
                  <c:v>2.11227436E-2</c:v>
                </c:pt>
                <c:pt idx="9308">
                  <c:v>2.11227438E-2</c:v>
                </c:pt>
                <c:pt idx="9309">
                  <c:v>2.1122743999999999E-2</c:v>
                </c:pt>
                <c:pt idx="9310">
                  <c:v>2.1122744200000002E-2</c:v>
                </c:pt>
                <c:pt idx="9311">
                  <c:v>2.1122744400000001E-2</c:v>
                </c:pt>
                <c:pt idx="9312">
                  <c:v>2.11227446E-2</c:v>
                </c:pt>
                <c:pt idx="9313">
                  <c:v>2.1122744799999999E-2</c:v>
                </c:pt>
                <c:pt idx="9314">
                  <c:v>2.1122744999999998E-2</c:v>
                </c:pt>
                <c:pt idx="9315">
                  <c:v>2.1122745200000001E-2</c:v>
                </c:pt>
                <c:pt idx="9316">
                  <c:v>2.11227454E-2</c:v>
                </c:pt>
                <c:pt idx="9317">
                  <c:v>2.1122745599999999E-2</c:v>
                </c:pt>
                <c:pt idx="9318">
                  <c:v>2.1122745799999999E-2</c:v>
                </c:pt>
                <c:pt idx="9319">
                  <c:v>2.1122746000000001E-2</c:v>
                </c:pt>
                <c:pt idx="9320">
                  <c:v>2.11227462E-2</c:v>
                </c:pt>
                <c:pt idx="9321">
                  <c:v>2.11227464E-2</c:v>
                </c:pt>
                <c:pt idx="9322">
                  <c:v>2.1122746599999999E-2</c:v>
                </c:pt>
                <c:pt idx="9323">
                  <c:v>2.1122746800000002E-2</c:v>
                </c:pt>
                <c:pt idx="9324">
                  <c:v>2.1122747000000001E-2</c:v>
                </c:pt>
                <c:pt idx="9325">
                  <c:v>2.11227472E-2</c:v>
                </c:pt>
                <c:pt idx="9326">
                  <c:v>2.1122747399999999E-2</c:v>
                </c:pt>
                <c:pt idx="9327">
                  <c:v>2.1122747599999998E-2</c:v>
                </c:pt>
                <c:pt idx="9328">
                  <c:v>2.1122747800000001E-2</c:v>
                </c:pt>
                <c:pt idx="9329">
                  <c:v>2.1122748E-2</c:v>
                </c:pt>
                <c:pt idx="9330">
                  <c:v>2.1122748199999999E-2</c:v>
                </c:pt>
                <c:pt idx="9331">
                  <c:v>2.1122748399999999E-2</c:v>
                </c:pt>
                <c:pt idx="9332">
                  <c:v>2.1122748600000001E-2</c:v>
                </c:pt>
                <c:pt idx="9333">
                  <c:v>2.11227488E-2</c:v>
                </c:pt>
                <c:pt idx="9334">
                  <c:v>2.1122749E-2</c:v>
                </c:pt>
                <c:pt idx="9335">
                  <c:v>2.1122749199999999E-2</c:v>
                </c:pt>
                <c:pt idx="9336">
                  <c:v>2.1122749400000002E-2</c:v>
                </c:pt>
                <c:pt idx="9337">
                  <c:v>2.1122749600000001E-2</c:v>
                </c:pt>
                <c:pt idx="9338">
                  <c:v>2.11227498E-2</c:v>
                </c:pt>
                <c:pt idx="9339">
                  <c:v>2.1122749999999999E-2</c:v>
                </c:pt>
                <c:pt idx="9340">
                  <c:v>2.1122750199999998E-2</c:v>
                </c:pt>
                <c:pt idx="9341">
                  <c:v>2.1122750400000001E-2</c:v>
                </c:pt>
                <c:pt idx="9342">
                  <c:v>2.11227506E-2</c:v>
                </c:pt>
                <c:pt idx="9343">
                  <c:v>2.1122750799999999E-2</c:v>
                </c:pt>
                <c:pt idx="9344">
                  <c:v>2.1122750999999999E-2</c:v>
                </c:pt>
                <c:pt idx="9345">
                  <c:v>2.1122751200000001E-2</c:v>
                </c:pt>
                <c:pt idx="9346">
                  <c:v>2.1122751400000001E-2</c:v>
                </c:pt>
                <c:pt idx="9347">
                  <c:v>2.11227516E-2</c:v>
                </c:pt>
                <c:pt idx="9348">
                  <c:v>2.1122751799999999E-2</c:v>
                </c:pt>
                <c:pt idx="9349">
                  <c:v>2.1122752000000002E-2</c:v>
                </c:pt>
                <c:pt idx="9350">
                  <c:v>2.1122752200000001E-2</c:v>
                </c:pt>
                <c:pt idx="9351">
                  <c:v>2.11227524E-2</c:v>
                </c:pt>
                <c:pt idx="9352">
                  <c:v>2.1122752599999999E-2</c:v>
                </c:pt>
                <c:pt idx="9353">
                  <c:v>2.1122752799999998E-2</c:v>
                </c:pt>
                <c:pt idx="9354">
                  <c:v>2.1122753000000001E-2</c:v>
                </c:pt>
                <c:pt idx="9355">
                  <c:v>2.11227532E-2</c:v>
                </c:pt>
                <c:pt idx="9356">
                  <c:v>2.1122753399999999E-2</c:v>
                </c:pt>
                <c:pt idx="9357">
                  <c:v>2.1122753599999999E-2</c:v>
                </c:pt>
                <c:pt idx="9358">
                  <c:v>2.1122753800000001E-2</c:v>
                </c:pt>
                <c:pt idx="9359">
                  <c:v>2.1122754000000001E-2</c:v>
                </c:pt>
                <c:pt idx="9360">
                  <c:v>2.11227542E-2</c:v>
                </c:pt>
                <c:pt idx="9361">
                  <c:v>2.1122754399999999E-2</c:v>
                </c:pt>
                <c:pt idx="9362">
                  <c:v>2.1122754600000002E-2</c:v>
                </c:pt>
                <c:pt idx="9363">
                  <c:v>2.1122754800000001E-2</c:v>
                </c:pt>
                <c:pt idx="9364">
                  <c:v>2.1122755E-2</c:v>
                </c:pt>
                <c:pt idx="9365">
                  <c:v>2.1122755199999999E-2</c:v>
                </c:pt>
                <c:pt idx="9366">
                  <c:v>2.1122755399999998E-2</c:v>
                </c:pt>
                <c:pt idx="9367">
                  <c:v>2.1122755600000001E-2</c:v>
                </c:pt>
                <c:pt idx="9368">
                  <c:v>2.11227558E-2</c:v>
                </c:pt>
                <c:pt idx="9369">
                  <c:v>2.1122755999999999E-2</c:v>
                </c:pt>
                <c:pt idx="9370">
                  <c:v>2.1122756199999999E-2</c:v>
                </c:pt>
                <c:pt idx="9371">
                  <c:v>2.1122756400000001E-2</c:v>
                </c:pt>
                <c:pt idx="9372">
                  <c:v>2.1122756600000001E-2</c:v>
                </c:pt>
                <c:pt idx="9373">
                  <c:v>2.11227568E-2</c:v>
                </c:pt>
                <c:pt idx="9374">
                  <c:v>2.1122756999999999E-2</c:v>
                </c:pt>
                <c:pt idx="9375">
                  <c:v>2.1122757200000002E-2</c:v>
                </c:pt>
                <c:pt idx="9376">
                  <c:v>2.1122757400000001E-2</c:v>
                </c:pt>
                <c:pt idx="9377">
                  <c:v>2.11227576E-2</c:v>
                </c:pt>
                <c:pt idx="9378">
                  <c:v>2.1122757799999999E-2</c:v>
                </c:pt>
                <c:pt idx="9379">
                  <c:v>2.1122757999999998E-2</c:v>
                </c:pt>
                <c:pt idx="9380">
                  <c:v>2.1122758200000001E-2</c:v>
                </c:pt>
                <c:pt idx="9381">
                  <c:v>2.11227584E-2</c:v>
                </c:pt>
                <c:pt idx="9382">
                  <c:v>2.1122758599999999E-2</c:v>
                </c:pt>
                <c:pt idx="9383">
                  <c:v>2.1122758799999999E-2</c:v>
                </c:pt>
                <c:pt idx="9384">
                  <c:v>2.1122759000000001E-2</c:v>
                </c:pt>
                <c:pt idx="9385">
                  <c:v>2.1122759200000001E-2</c:v>
                </c:pt>
                <c:pt idx="9386">
                  <c:v>2.11227594E-2</c:v>
                </c:pt>
                <c:pt idx="9387">
                  <c:v>2.1122759599999999E-2</c:v>
                </c:pt>
                <c:pt idx="9388">
                  <c:v>2.1122759800000002E-2</c:v>
                </c:pt>
                <c:pt idx="9389">
                  <c:v>2.1122760000000001E-2</c:v>
                </c:pt>
                <c:pt idx="9390">
                  <c:v>2.11227602E-2</c:v>
                </c:pt>
                <c:pt idx="9391">
                  <c:v>2.1122760399999999E-2</c:v>
                </c:pt>
                <c:pt idx="9392">
                  <c:v>2.1122760599999998E-2</c:v>
                </c:pt>
                <c:pt idx="9393">
                  <c:v>2.1122760800000001E-2</c:v>
                </c:pt>
                <c:pt idx="9394">
                  <c:v>2.1122761E-2</c:v>
                </c:pt>
                <c:pt idx="9395">
                  <c:v>2.11227612E-2</c:v>
                </c:pt>
                <c:pt idx="9396">
                  <c:v>2.1122761399999999E-2</c:v>
                </c:pt>
                <c:pt idx="9397">
                  <c:v>2.1122761600000001E-2</c:v>
                </c:pt>
                <c:pt idx="9398">
                  <c:v>2.1122761800000001E-2</c:v>
                </c:pt>
                <c:pt idx="9399">
                  <c:v>2.1122762E-2</c:v>
                </c:pt>
                <c:pt idx="9400">
                  <c:v>2.1122762199999999E-2</c:v>
                </c:pt>
                <c:pt idx="9401">
                  <c:v>2.1122762400000002E-2</c:v>
                </c:pt>
                <c:pt idx="9402">
                  <c:v>2.1122762600000001E-2</c:v>
                </c:pt>
                <c:pt idx="9403">
                  <c:v>2.11227628E-2</c:v>
                </c:pt>
                <c:pt idx="9404">
                  <c:v>2.1122762999999999E-2</c:v>
                </c:pt>
                <c:pt idx="9405">
                  <c:v>2.1122763199999998E-2</c:v>
                </c:pt>
                <c:pt idx="9406">
                  <c:v>2.1122763400000001E-2</c:v>
                </c:pt>
                <c:pt idx="9407">
                  <c:v>2.11227636E-2</c:v>
                </c:pt>
                <c:pt idx="9408">
                  <c:v>2.11227638E-2</c:v>
                </c:pt>
                <c:pt idx="9409">
                  <c:v>2.1122763999999999E-2</c:v>
                </c:pt>
                <c:pt idx="9410">
                  <c:v>2.1122764200000001E-2</c:v>
                </c:pt>
                <c:pt idx="9411">
                  <c:v>2.1122764400000001E-2</c:v>
                </c:pt>
                <c:pt idx="9412">
                  <c:v>2.11227646E-2</c:v>
                </c:pt>
                <c:pt idx="9413">
                  <c:v>2.1122764799999999E-2</c:v>
                </c:pt>
                <c:pt idx="9414">
                  <c:v>2.1122765000000002E-2</c:v>
                </c:pt>
                <c:pt idx="9415">
                  <c:v>2.1122765200000001E-2</c:v>
                </c:pt>
                <c:pt idx="9416">
                  <c:v>2.11227654E-2</c:v>
                </c:pt>
                <c:pt idx="9417">
                  <c:v>2.1122765599999999E-2</c:v>
                </c:pt>
                <c:pt idx="9418">
                  <c:v>2.1122765799999998E-2</c:v>
                </c:pt>
                <c:pt idx="9419">
                  <c:v>2.1122766000000001E-2</c:v>
                </c:pt>
                <c:pt idx="9420">
                  <c:v>2.11227662E-2</c:v>
                </c:pt>
                <c:pt idx="9421">
                  <c:v>2.11227664E-2</c:v>
                </c:pt>
                <c:pt idx="9422">
                  <c:v>2.1122766599999999E-2</c:v>
                </c:pt>
                <c:pt idx="9423">
                  <c:v>2.1122766800000001E-2</c:v>
                </c:pt>
                <c:pt idx="9424">
                  <c:v>2.1122767000000001E-2</c:v>
                </c:pt>
                <c:pt idx="9425">
                  <c:v>2.11227672E-2</c:v>
                </c:pt>
                <c:pt idx="9426">
                  <c:v>2.1122767399999999E-2</c:v>
                </c:pt>
                <c:pt idx="9427">
                  <c:v>2.1122767600000002E-2</c:v>
                </c:pt>
                <c:pt idx="9428">
                  <c:v>2.1122767800000001E-2</c:v>
                </c:pt>
                <c:pt idx="9429">
                  <c:v>2.1122768E-2</c:v>
                </c:pt>
                <c:pt idx="9430">
                  <c:v>2.1122768199999999E-2</c:v>
                </c:pt>
                <c:pt idx="9431">
                  <c:v>2.1122768399999999E-2</c:v>
                </c:pt>
                <c:pt idx="9432">
                  <c:v>2.1122768600000001E-2</c:v>
                </c:pt>
                <c:pt idx="9433">
                  <c:v>2.11227688E-2</c:v>
                </c:pt>
                <c:pt idx="9434">
                  <c:v>2.1122769E-2</c:v>
                </c:pt>
                <c:pt idx="9435">
                  <c:v>2.1122769199999999E-2</c:v>
                </c:pt>
                <c:pt idx="9436">
                  <c:v>2.1122769400000001E-2</c:v>
                </c:pt>
                <c:pt idx="9437">
                  <c:v>2.1122769600000001E-2</c:v>
                </c:pt>
                <c:pt idx="9438">
                  <c:v>2.11227698E-2</c:v>
                </c:pt>
                <c:pt idx="9439">
                  <c:v>2.1122769999999999E-2</c:v>
                </c:pt>
                <c:pt idx="9440">
                  <c:v>2.1122770200000002E-2</c:v>
                </c:pt>
                <c:pt idx="9441">
                  <c:v>2.1122770400000001E-2</c:v>
                </c:pt>
                <c:pt idx="9442">
                  <c:v>2.11227706E-2</c:v>
                </c:pt>
                <c:pt idx="9443">
                  <c:v>2.1122770799999999E-2</c:v>
                </c:pt>
                <c:pt idx="9444">
                  <c:v>2.1122770999999999E-2</c:v>
                </c:pt>
                <c:pt idx="9445">
                  <c:v>2.1122771200000001E-2</c:v>
                </c:pt>
                <c:pt idx="9446">
                  <c:v>2.11227714E-2</c:v>
                </c:pt>
                <c:pt idx="9447">
                  <c:v>2.11227716E-2</c:v>
                </c:pt>
                <c:pt idx="9448">
                  <c:v>2.1122771799999999E-2</c:v>
                </c:pt>
                <c:pt idx="9449">
                  <c:v>2.1122772000000001E-2</c:v>
                </c:pt>
                <c:pt idx="9450">
                  <c:v>2.1122772200000001E-2</c:v>
                </c:pt>
                <c:pt idx="9451">
                  <c:v>2.11227724E-2</c:v>
                </c:pt>
                <c:pt idx="9452">
                  <c:v>2.1122772599999999E-2</c:v>
                </c:pt>
                <c:pt idx="9453">
                  <c:v>2.1122772799999998E-2</c:v>
                </c:pt>
                <c:pt idx="9454">
                  <c:v>2.1122773000000001E-2</c:v>
                </c:pt>
                <c:pt idx="9455">
                  <c:v>2.11227732E-2</c:v>
                </c:pt>
                <c:pt idx="9456">
                  <c:v>2.1122773399999999E-2</c:v>
                </c:pt>
                <c:pt idx="9457">
                  <c:v>2.1122773599999999E-2</c:v>
                </c:pt>
                <c:pt idx="9458">
                  <c:v>2.1122773800000001E-2</c:v>
                </c:pt>
                <c:pt idx="9459">
                  <c:v>2.1122774E-2</c:v>
                </c:pt>
                <c:pt idx="9460">
                  <c:v>2.11227742E-2</c:v>
                </c:pt>
                <c:pt idx="9461">
                  <c:v>2.1122774399999999E-2</c:v>
                </c:pt>
                <c:pt idx="9462">
                  <c:v>2.1122774600000001E-2</c:v>
                </c:pt>
                <c:pt idx="9463">
                  <c:v>2.1122774800000001E-2</c:v>
                </c:pt>
                <c:pt idx="9464">
                  <c:v>2.1122775E-2</c:v>
                </c:pt>
                <c:pt idx="9465">
                  <c:v>2.1122775199999999E-2</c:v>
                </c:pt>
                <c:pt idx="9466">
                  <c:v>2.1122775399999998E-2</c:v>
                </c:pt>
                <c:pt idx="9467">
                  <c:v>2.1122775600000001E-2</c:v>
                </c:pt>
                <c:pt idx="9468">
                  <c:v>2.11227758E-2</c:v>
                </c:pt>
                <c:pt idx="9469">
                  <c:v>2.1122775999999999E-2</c:v>
                </c:pt>
                <c:pt idx="9470">
                  <c:v>2.1122776199999999E-2</c:v>
                </c:pt>
                <c:pt idx="9471">
                  <c:v>2.1122776400000001E-2</c:v>
                </c:pt>
                <c:pt idx="9472">
                  <c:v>2.11227766E-2</c:v>
                </c:pt>
                <c:pt idx="9473">
                  <c:v>2.11227768E-2</c:v>
                </c:pt>
                <c:pt idx="9474">
                  <c:v>2.1122776999999999E-2</c:v>
                </c:pt>
                <c:pt idx="9475">
                  <c:v>2.1122777200000002E-2</c:v>
                </c:pt>
                <c:pt idx="9476">
                  <c:v>2.1122777400000001E-2</c:v>
                </c:pt>
                <c:pt idx="9477">
                  <c:v>2.11227776E-2</c:v>
                </c:pt>
                <c:pt idx="9478">
                  <c:v>2.1122777799999999E-2</c:v>
                </c:pt>
                <c:pt idx="9479">
                  <c:v>2.1122777999999998E-2</c:v>
                </c:pt>
                <c:pt idx="9480">
                  <c:v>2.1122778200000001E-2</c:v>
                </c:pt>
                <c:pt idx="9481">
                  <c:v>2.11227784E-2</c:v>
                </c:pt>
                <c:pt idx="9482">
                  <c:v>2.1122778599999999E-2</c:v>
                </c:pt>
                <c:pt idx="9483">
                  <c:v>2.1122778799999999E-2</c:v>
                </c:pt>
                <c:pt idx="9484">
                  <c:v>2.1122779000000001E-2</c:v>
                </c:pt>
                <c:pt idx="9485">
                  <c:v>2.11227792E-2</c:v>
                </c:pt>
                <c:pt idx="9486">
                  <c:v>2.11227794E-2</c:v>
                </c:pt>
                <c:pt idx="9487">
                  <c:v>2.1122779599999999E-2</c:v>
                </c:pt>
                <c:pt idx="9488">
                  <c:v>2.1122779800000002E-2</c:v>
                </c:pt>
                <c:pt idx="9489">
                  <c:v>2.1122780000000001E-2</c:v>
                </c:pt>
                <c:pt idx="9490">
                  <c:v>2.11227802E-2</c:v>
                </c:pt>
                <c:pt idx="9491">
                  <c:v>2.1122780399999999E-2</c:v>
                </c:pt>
                <c:pt idx="9492">
                  <c:v>2.1122780599999998E-2</c:v>
                </c:pt>
                <c:pt idx="9493">
                  <c:v>2.1122780800000001E-2</c:v>
                </c:pt>
                <c:pt idx="9494">
                  <c:v>2.1122781E-2</c:v>
                </c:pt>
                <c:pt idx="9495">
                  <c:v>2.1122781199999999E-2</c:v>
                </c:pt>
                <c:pt idx="9496">
                  <c:v>2.1122781399999999E-2</c:v>
                </c:pt>
                <c:pt idx="9497">
                  <c:v>2.1122781600000001E-2</c:v>
                </c:pt>
                <c:pt idx="9498">
                  <c:v>2.11227818E-2</c:v>
                </c:pt>
                <c:pt idx="9499">
                  <c:v>2.1122782E-2</c:v>
                </c:pt>
                <c:pt idx="9500">
                  <c:v>2.1122782199999999E-2</c:v>
                </c:pt>
                <c:pt idx="9501">
                  <c:v>2.1122782400000002E-2</c:v>
                </c:pt>
                <c:pt idx="9502">
                  <c:v>2.1122782600000001E-2</c:v>
                </c:pt>
                <c:pt idx="9503">
                  <c:v>2.11227828E-2</c:v>
                </c:pt>
                <c:pt idx="9504">
                  <c:v>2.1122782999999999E-2</c:v>
                </c:pt>
                <c:pt idx="9505">
                  <c:v>2.1122783199999998E-2</c:v>
                </c:pt>
                <c:pt idx="9506">
                  <c:v>2.1122783400000001E-2</c:v>
                </c:pt>
                <c:pt idx="9507">
                  <c:v>2.11227836E-2</c:v>
                </c:pt>
                <c:pt idx="9508">
                  <c:v>2.1122783799999999E-2</c:v>
                </c:pt>
                <c:pt idx="9509">
                  <c:v>2.1122783999999999E-2</c:v>
                </c:pt>
                <c:pt idx="9510">
                  <c:v>2.1122784200000001E-2</c:v>
                </c:pt>
                <c:pt idx="9511">
                  <c:v>2.11227844E-2</c:v>
                </c:pt>
                <c:pt idx="9512">
                  <c:v>2.11227846E-2</c:v>
                </c:pt>
                <c:pt idx="9513">
                  <c:v>2.1122784799999999E-2</c:v>
                </c:pt>
                <c:pt idx="9514">
                  <c:v>2.1122785000000002E-2</c:v>
                </c:pt>
                <c:pt idx="9515">
                  <c:v>2.1122785200000001E-2</c:v>
                </c:pt>
                <c:pt idx="9516">
                  <c:v>2.11227854E-2</c:v>
                </c:pt>
                <c:pt idx="9517">
                  <c:v>2.1122785599999999E-2</c:v>
                </c:pt>
                <c:pt idx="9518">
                  <c:v>2.1122785799999998E-2</c:v>
                </c:pt>
                <c:pt idx="9519">
                  <c:v>2.1122786000000001E-2</c:v>
                </c:pt>
                <c:pt idx="9520">
                  <c:v>2.11227862E-2</c:v>
                </c:pt>
                <c:pt idx="9521">
                  <c:v>2.1122786399999999E-2</c:v>
                </c:pt>
                <c:pt idx="9522">
                  <c:v>2.1122786599999999E-2</c:v>
                </c:pt>
                <c:pt idx="9523">
                  <c:v>2.1122786800000001E-2</c:v>
                </c:pt>
                <c:pt idx="9524">
                  <c:v>2.1122787000000001E-2</c:v>
                </c:pt>
                <c:pt idx="9525">
                  <c:v>2.11227872E-2</c:v>
                </c:pt>
                <c:pt idx="9526">
                  <c:v>2.1122787399999999E-2</c:v>
                </c:pt>
                <c:pt idx="9527">
                  <c:v>2.1122787600000002E-2</c:v>
                </c:pt>
                <c:pt idx="9528">
                  <c:v>2.1122787800000001E-2</c:v>
                </c:pt>
                <c:pt idx="9529">
                  <c:v>2.1122788E-2</c:v>
                </c:pt>
                <c:pt idx="9530">
                  <c:v>2.1122788199999999E-2</c:v>
                </c:pt>
                <c:pt idx="9531">
                  <c:v>2.1122788399999998E-2</c:v>
                </c:pt>
                <c:pt idx="9532">
                  <c:v>2.1122788600000001E-2</c:v>
                </c:pt>
                <c:pt idx="9533">
                  <c:v>2.11227888E-2</c:v>
                </c:pt>
                <c:pt idx="9534">
                  <c:v>2.1122788999999999E-2</c:v>
                </c:pt>
                <c:pt idx="9535">
                  <c:v>2.1122789199999999E-2</c:v>
                </c:pt>
                <c:pt idx="9536">
                  <c:v>2.1122789400000001E-2</c:v>
                </c:pt>
                <c:pt idx="9537">
                  <c:v>2.1122789600000001E-2</c:v>
                </c:pt>
                <c:pt idx="9538">
                  <c:v>2.11227898E-2</c:v>
                </c:pt>
                <c:pt idx="9539">
                  <c:v>2.1122789999999999E-2</c:v>
                </c:pt>
                <c:pt idx="9540">
                  <c:v>2.1122790200000002E-2</c:v>
                </c:pt>
                <c:pt idx="9541">
                  <c:v>2.1122790400000001E-2</c:v>
                </c:pt>
                <c:pt idx="9542">
                  <c:v>2.11227906E-2</c:v>
                </c:pt>
                <c:pt idx="9543">
                  <c:v>2.1122790799999999E-2</c:v>
                </c:pt>
                <c:pt idx="9544">
                  <c:v>2.1122790999999998E-2</c:v>
                </c:pt>
                <c:pt idx="9545">
                  <c:v>2.1122791200000001E-2</c:v>
                </c:pt>
                <c:pt idx="9546">
                  <c:v>2.11227914E-2</c:v>
                </c:pt>
                <c:pt idx="9547">
                  <c:v>2.1122791599999999E-2</c:v>
                </c:pt>
                <c:pt idx="9548">
                  <c:v>2.1122791799999999E-2</c:v>
                </c:pt>
                <c:pt idx="9549">
                  <c:v>2.1122792000000001E-2</c:v>
                </c:pt>
                <c:pt idx="9550">
                  <c:v>2.1122792200000001E-2</c:v>
                </c:pt>
                <c:pt idx="9551">
                  <c:v>2.11227924E-2</c:v>
                </c:pt>
                <c:pt idx="9552">
                  <c:v>2.1122792599999999E-2</c:v>
                </c:pt>
                <c:pt idx="9553">
                  <c:v>2.1122792800000002E-2</c:v>
                </c:pt>
                <c:pt idx="9554">
                  <c:v>2.1122793000000001E-2</c:v>
                </c:pt>
                <c:pt idx="9555">
                  <c:v>2.11227932E-2</c:v>
                </c:pt>
                <c:pt idx="9556">
                  <c:v>2.1122793399999999E-2</c:v>
                </c:pt>
                <c:pt idx="9557">
                  <c:v>2.1122793599999998E-2</c:v>
                </c:pt>
                <c:pt idx="9558">
                  <c:v>2.1122793800000001E-2</c:v>
                </c:pt>
                <c:pt idx="9559">
                  <c:v>2.1122794E-2</c:v>
                </c:pt>
                <c:pt idx="9560">
                  <c:v>2.1122794199999999E-2</c:v>
                </c:pt>
                <c:pt idx="9561">
                  <c:v>2.1122794399999999E-2</c:v>
                </c:pt>
                <c:pt idx="9562">
                  <c:v>2.1122794600000001E-2</c:v>
                </c:pt>
                <c:pt idx="9563">
                  <c:v>2.1122794800000001E-2</c:v>
                </c:pt>
                <c:pt idx="9564">
                  <c:v>2.1122795E-2</c:v>
                </c:pt>
                <c:pt idx="9565">
                  <c:v>2.1122795199999999E-2</c:v>
                </c:pt>
                <c:pt idx="9566">
                  <c:v>2.1122795400000002E-2</c:v>
                </c:pt>
                <c:pt idx="9567">
                  <c:v>2.1122795600000001E-2</c:v>
                </c:pt>
                <c:pt idx="9568">
                  <c:v>2.11227958E-2</c:v>
                </c:pt>
                <c:pt idx="9569">
                  <c:v>2.1122795999999999E-2</c:v>
                </c:pt>
                <c:pt idx="9570">
                  <c:v>2.1122796199999998E-2</c:v>
                </c:pt>
                <c:pt idx="9571">
                  <c:v>2.1122796400000001E-2</c:v>
                </c:pt>
                <c:pt idx="9572">
                  <c:v>2.11227966E-2</c:v>
                </c:pt>
                <c:pt idx="9573">
                  <c:v>2.11227968E-2</c:v>
                </c:pt>
                <c:pt idx="9574">
                  <c:v>2.1122796999999999E-2</c:v>
                </c:pt>
                <c:pt idx="9575">
                  <c:v>2.1122797200000001E-2</c:v>
                </c:pt>
                <c:pt idx="9576">
                  <c:v>2.1122797400000001E-2</c:v>
                </c:pt>
                <c:pt idx="9577">
                  <c:v>2.11227976E-2</c:v>
                </c:pt>
                <c:pt idx="9578">
                  <c:v>2.1122797799999999E-2</c:v>
                </c:pt>
                <c:pt idx="9579">
                  <c:v>2.1122798000000002E-2</c:v>
                </c:pt>
                <c:pt idx="9580">
                  <c:v>2.1122798200000001E-2</c:v>
                </c:pt>
                <c:pt idx="9581">
                  <c:v>2.11227984E-2</c:v>
                </c:pt>
                <c:pt idx="9582">
                  <c:v>2.1122798599999999E-2</c:v>
                </c:pt>
                <c:pt idx="9583">
                  <c:v>2.1122798799999998E-2</c:v>
                </c:pt>
                <c:pt idx="9584">
                  <c:v>2.1122799000000001E-2</c:v>
                </c:pt>
                <c:pt idx="9585">
                  <c:v>2.11227992E-2</c:v>
                </c:pt>
                <c:pt idx="9586">
                  <c:v>2.11227994E-2</c:v>
                </c:pt>
                <c:pt idx="9587">
                  <c:v>2.1122799599999999E-2</c:v>
                </c:pt>
                <c:pt idx="9588">
                  <c:v>2.1122799800000001E-2</c:v>
                </c:pt>
                <c:pt idx="9589">
                  <c:v>2.1122800000000001E-2</c:v>
                </c:pt>
                <c:pt idx="9590">
                  <c:v>2.11228002E-2</c:v>
                </c:pt>
                <c:pt idx="9591">
                  <c:v>2.1122800399999999E-2</c:v>
                </c:pt>
                <c:pt idx="9592">
                  <c:v>2.1122800600000002E-2</c:v>
                </c:pt>
                <c:pt idx="9593">
                  <c:v>2.1122800800000001E-2</c:v>
                </c:pt>
                <c:pt idx="9594">
                  <c:v>2.1122801E-2</c:v>
                </c:pt>
                <c:pt idx="9595">
                  <c:v>2.1122801199999999E-2</c:v>
                </c:pt>
                <c:pt idx="9596">
                  <c:v>2.1122801399999998E-2</c:v>
                </c:pt>
                <c:pt idx="9597">
                  <c:v>2.1122801600000001E-2</c:v>
                </c:pt>
                <c:pt idx="9598">
                  <c:v>2.11228018E-2</c:v>
                </c:pt>
                <c:pt idx="9599">
                  <c:v>2.1122802E-2</c:v>
                </c:pt>
                <c:pt idx="9600">
                  <c:v>2.1122802199999999E-2</c:v>
                </c:pt>
                <c:pt idx="9601">
                  <c:v>2.1122802400000001E-2</c:v>
                </c:pt>
                <c:pt idx="9602">
                  <c:v>2.1122802600000001E-2</c:v>
                </c:pt>
                <c:pt idx="9603">
                  <c:v>2.11228028E-2</c:v>
                </c:pt>
                <c:pt idx="9604">
                  <c:v>2.1122802999999999E-2</c:v>
                </c:pt>
                <c:pt idx="9605">
                  <c:v>2.1122803200000002E-2</c:v>
                </c:pt>
                <c:pt idx="9606">
                  <c:v>2.1122803400000001E-2</c:v>
                </c:pt>
                <c:pt idx="9607">
                  <c:v>2.11228036E-2</c:v>
                </c:pt>
                <c:pt idx="9608">
                  <c:v>2.1122803799999999E-2</c:v>
                </c:pt>
                <c:pt idx="9609">
                  <c:v>2.1122803999999998E-2</c:v>
                </c:pt>
                <c:pt idx="9610">
                  <c:v>2.1122804200000001E-2</c:v>
                </c:pt>
                <c:pt idx="9611">
                  <c:v>2.11228044E-2</c:v>
                </c:pt>
                <c:pt idx="9612">
                  <c:v>2.11228046E-2</c:v>
                </c:pt>
                <c:pt idx="9613">
                  <c:v>2.1122804799999999E-2</c:v>
                </c:pt>
                <c:pt idx="9614">
                  <c:v>2.1122805000000001E-2</c:v>
                </c:pt>
                <c:pt idx="9615">
                  <c:v>2.1122805200000001E-2</c:v>
                </c:pt>
                <c:pt idx="9616">
                  <c:v>2.11228054E-2</c:v>
                </c:pt>
                <c:pt idx="9617">
                  <c:v>2.1122805599999999E-2</c:v>
                </c:pt>
                <c:pt idx="9618">
                  <c:v>2.1122805800000002E-2</c:v>
                </c:pt>
                <c:pt idx="9619">
                  <c:v>2.1122806000000001E-2</c:v>
                </c:pt>
                <c:pt idx="9620">
                  <c:v>2.11228062E-2</c:v>
                </c:pt>
                <c:pt idx="9621">
                  <c:v>2.1122806399999999E-2</c:v>
                </c:pt>
                <c:pt idx="9622">
                  <c:v>2.1122806599999999E-2</c:v>
                </c:pt>
                <c:pt idx="9623">
                  <c:v>2.1122806800000001E-2</c:v>
                </c:pt>
                <c:pt idx="9624">
                  <c:v>2.1122807E-2</c:v>
                </c:pt>
                <c:pt idx="9625">
                  <c:v>2.11228072E-2</c:v>
                </c:pt>
                <c:pt idx="9626">
                  <c:v>2.1122807399999999E-2</c:v>
                </c:pt>
                <c:pt idx="9627">
                  <c:v>2.1122807600000001E-2</c:v>
                </c:pt>
                <c:pt idx="9628">
                  <c:v>2.1122807800000001E-2</c:v>
                </c:pt>
                <c:pt idx="9629">
                  <c:v>2.1122808E-2</c:v>
                </c:pt>
                <c:pt idx="9630">
                  <c:v>2.1122808199999999E-2</c:v>
                </c:pt>
                <c:pt idx="9631">
                  <c:v>2.1122808400000002E-2</c:v>
                </c:pt>
                <c:pt idx="9632">
                  <c:v>2.1122808600000001E-2</c:v>
                </c:pt>
                <c:pt idx="9633">
                  <c:v>2.11228088E-2</c:v>
                </c:pt>
                <c:pt idx="9634">
                  <c:v>2.1122808999999999E-2</c:v>
                </c:pt>
                <c:pt idx="9635">
                  <c:v>2.1122809199999999E-2</c:v>
                </c:pt>
                <c:pt idx="9636">
                  <c:v>2.1122809400000001E-2</c:v>
                </c:pt>
                <c:pt idx="9637">
                  <c:v>2.11228096E-2</c:v>
                </c:pt>
                <c:pt idx="9638">
                  <c:v>2.11228098E-2</c:v>
                </c:pt>
                <c:pt idx="9639">
                  <c:v>2.1122809999999999E-2</c:v>
                </c:pt>
                <c:pt idx="9640">
                  <c:v>2.1122810200000001E-2</c:v>
                </c:pt>
                <c:pt idx="9641">
                  <c:v>2.1122810400000001E-2</c:v>
                </c:pt>
                <c:pt idx="9642">
                  <c:v>2.11228106E-2</c:v>
                </c:pt>
                <c:pt idx="9643">
                  <c:v>2.1122810799999999E-2</c:v>
                </c:pt>
                <c:pt idx="9644">
                  <c:v>2.1122810999999998E-2</c:v>
                </c:pt>
                <c:pt idx="9645">
                  <c:v>2.1122811200000001E-2</c:v>
                </c:pt>
                <c:pt idx="9646">
                  <c:v>2.11228114E-2</c:v>
                </c:pt>
                <c:pt idx="9647">
                  <c:v>2.1122811599999999E-2</c:v>
                </c:pt>
                <c:pt idx="9648">
                  <c:v>2.1122811799999999E-2</c:v>
                </c:pt>
                <c:pt idx="9649">
                  <c:v>2.1122812000000001E-2</c:v>
                </c:pt>
                <c:pt idx="9650">
                  <c:v>2.11228122E-2</c:v>
                </c:pt>
                <c:pt idx="9651">
                  <c:v>2.11228124E-2</c:v>
                </c:pt>
                <c:pt idx="9652">
                  <c:v>2.1122812599999999E-2</c:v>
                </c:pt>
                <c:pt idx="9653">
                  <c:v>2.1122812800000001E-2</c:v>
                </c:pt>
                <c:pt idx="9654">
                  <c:v>2.1122813000000001E-2</c:v>
                </c:pt>
                <c:pt idx="9655">
                  <c:v>2.11228132E-2</c:v>
                </c:pt>
                <c:pt idx="9656">
                  <c:v>2.1122813399999999E-2</c:v>
                </c:pt>
                <c:pt idx="9657">
                  <c:v>2.1122813599999998E-2</c:v>
                </c:pt>
                <c:pt idx="9658">
                  <c:v>2.1122813800000001E-2</c:v>
                </c:pt>
                <c:pt idx="9659">
                  <c:v>2.1122814E-2</c:v>
                </c:pt>
                <c:pt idx="9660">
                  <c:v>2.1122814199999999E-2</c:v>
                </c:pt>
                <c:pt idx="9661">
                  <c:v>2.1122814399999999E-2</c:v>
                </c:pt>
                <c:pt idx="9662">
                  <c:v>2.1122814600000001E-2</c:v>
                </c:pt>
                <c:pt idx="9663">
                  <c:v>2.11228148E-2</c:v>
                </c:pt>
                <c:pt idx="9664">
                  <c:v>2.1122815E-2</c:v>
                </c:pt>
                <c:pt idx="9665">
                  <c:v>2.1122815199999999E-2</c:v>
                </c:pt>
                <c:pt idx="9666">
                  <c:v>2.1122815400000002E-2</c:v>
                </c:pt>
                <c:pt idx="9667">
                  <c:v>2.1122815600000001E-2</c:v>
                </c:pt>
                <c:pt idx="9668">
                  <c:v>2.11228158E-2</c:v>
                </c:pt>
                <c:pt idx="9669">
                  <c:v>2.1122815999999999E-2</c:v>
                </c:pt>
                <c:pt idx="9670">
                  <c:v>2.1122816199999998E-2</c:v>
                </c:pt>
                <c:pt idx="9671">
                  <c:v>2.1122816400000001E-2</c:v>
                </c:pt>
                <c:pt idx="9672">
                  <c:v>2.11228166E-2</c:v>
                </c:pt>
                <c:pt idx="9673">
                  <c:v>2.1122816799999999E-2</c:v>
                </c:pt>
                <c:pt idx="9674">
                  <c:v>2.1122816999999999E-2</c:v>
                </c:pt>
                <c:pt idx="9675">
                  <c:v>2.1122817200000001E-2</c:v>
                </c:pt>
                <c:pt idx="9676">
                  <c:v>2.11228174E-2</c:v>
                </c:pt>
                <c:pt idx="9677">
                  <c:v>2.11228176E-2</c:v>
                </c:pt>
                <c:pt idx="9678">
                  <c:v>2.1122817799999999E-2</c:v>
                </c:pt>
                <c:pt idx="9679">
                  <c:v>2.1122818000000002E-2</c:v>
                </c:pt>
                <c:pt idx="9680">
                  <c:v>2.1122818200000001E-2</c:v>
                </c:pt>
                <c:pt idx="9681">
                  <c:v>2.11228184E-2</c:v>
                </c:pt>
                <c:pt idx="9682">
                  <c:v>2.1122818599999999E-2</c:v>
                </c:pt>
                <c:pt idx="9683">
                  <c:v>2.1122818799999998E-2</c:v>
                </c:pt>
                <c:pt idx="9684">
                  <c:v>2.1122819000000001E-2</c:v>
                </c:pt>
                <c:pt idx="9685">
                  <c:v>2.11228192E-2</c:v>
                </c:pt>
                <c:pt idx="9686">
                  <c:v>2.1122819399999999E-2</c:v>
                </c:pt>
                <c:pt idx="9687">
                  <c:v>2.1122819599999999E-2</c:v>
                </c:pt>
                <c:pt idx="9688">
                  <c:v>2.1122819800000001E-2</c:v>
                </c:pt>
                <c:pt idx="9689">
                  <c:v>2.112282E-2</c:v>
                </c:pt>
                <c:pt idx="9690">
                  <c:v>2.11228202E-2</c:v>
                </c:pt>
                <c:pt idx="9691">
                  <c:v>2.1122820399999999E-2</c:v>
                </c:pt>
                <c:pt idx="9692">
                  <c:v>2.1122820600000002E-2</c:v>
                </c:pt>
                <c:pt idx="9693">
                  <c:v>2.1122820800000001E-2</c:v>
                </c:pt>
                <c:pt idx="9694">
                  <c:v>2.1122821E-2</c:v>
                </c:pt>
                <c:pt idx="9695">
                  <c:v>2.1122821199999999E-2</c:v>
                </c:pt>
                <c:pt idx="9696">
                  <c:v>2.1122821399999998E-2</c:v>
                </c:pt>
                <c:pt idx="9697">
                  <c:v>2.1122821600000001E-2</c:v>
                </c:pt>
                <c:pt idx="9698">
                  <c:v>2.11228218E-2</c:v>
                </c:pt>
                <c:pt idx="9699">
                  <c:v>2.1122821999999999E-2</c:v>
                </c:pt>
                <c:pt idx="9700">
                  <c:v>2.1122822199999999E-2</c:v>
                </c:pt>
                <c:pt idx="9701">
                  <c:v>2.1122822400000001E-2</c:v>
                </c:pt>
                <c:pt idx="9702">
                  <c:v>2.1122822600000001E-2</c:v>
                </c:pt>
                <c:pt idx="9703">
                  <c:v>2.11228228E-2</c:v>
                </c:pt>
                <c:pt idx="9704">
                  <c:v>2.1122822999999999E-2</c:v>
                </c:pt>
                <c:pt idx="9705">
                  <c:v>2.1122823200000002E-2</c:v>
                </c:pt>
                <c:pt idx="9706">
                  <c:v>2.1122823400000001E-2</c:v>
                </c:pt>
                <c:pt idx="9707">
                  <c:v>2.11228236E-2</c:v>
                </c:pt>
                <c:pt idx="9708">
                  <c:v>2.1122823799999999E-2</c:v>
                </c:pt>
                <c:pt idx="9709">
                  <c:v>2.1122823999999998E-2</c:v>
                </c:pt>
                <c:pt idx="9710">
                  <c:v>2.1122824200000001E-2</c:v>
                </c:pt>
                <c:pt idx="9711">
                  <c:v>2.11228244E-2</c:v>
                </c:pt>
                <c:pt idx="9712">
                  <c:v>2.1122824599999999E-2</c:v>
                </c:pt>
                <c:pt idx="9713">
                  <c:v>2.1122824799999999E-2</c:v>
                </c:pt>
                <c:pt idx="9714">
                  <c:v>2.1122825000000001E-2</c:v>
                </c:pt>
                <c:pt idx="9715">
                  <c:v>2.1122825200000001E-2</c:v>
                </c:pt>
                <c:pt idx="9716">
                  <c:v>2.11228254E-2</c:v>
                </c:pt>
                <c:pt idx="9717">
                  <c:v>2.1122825599999999E-2</c:v>
                </c:pt>
                <c:pt idx="9718">
                  <c:v>2.1122825800000002E-2</c:v>
                </c:pt>
                <c:pt idx="9719">
                  <c:v>2.1122826000000001E-2</c:v>
                </c:pt>
                <c:pt idx="9720">
                  <c:v>2.11228262E-2</c:v>
                </c:pt>
                <c:pt idx="9721">
                  <c:v>2.1122826399999999E-2</c:v>
                </c:pt>
                <c:pt idx="9722">
                  <c:v>2.1122826599999998E-2</c:v>
                </c:pt>
                <c:pt idx="9723">
                  <c:v>2.1122826800000001E-2</c:v>
                </c:pt>
                <c:pt idx="9724">
                  <c:v>2.1122827E-2</c:v>
                </c:pt>
                <c:pt idx="9725">
                  <c:v>2.1122827199999999E-2</c:v>
                </c:pt>
                <c:pt idx="9726">
                  <c:v>2.1122827399999999E-2</c:v>
                </c:pt>
                <c:pt idx="9727">
                  <c:v>2.1122827600000001E-2</c:v>
                </c:pt>
                <c:pt idx="9728">
                  <c:v>2.1122827800000001E-2</c:v>
                </c:pt>
                <c:pt idx="9729">
                  <c:v>2.1122828E-2</c:v>
                </c:pt>
                <c:pt idx="9730">
                  <c:v>2.1122828199999999E-2</c:v>
                </c:pt>
                <c:pt idx="9731">
                  <c:v>2.1122828400000002E-2</c:v>
                </c:pt>
                <c:pt idx="9732">
                  <c:v>2.1122828600000001E-2</c:v>
                </c:pt>
                <c:pt idx="9733">
                  <c:v>2.11228288E-2</c:v>
                </c:pt>
                <c:pt idx="9734">
                  <c:v>2.1122828999999999E-2</c:v>
                </c:pt>
                <c:pt idx="9735">
                  <c:v>2.1122829199999998E-2</c:v>
                </c:pt>
                <c:pt idx="9736">
                  <c:v>2.1122829400000001E-2</c:v>
                </c:pt>
                <c:pt idx="9737">
                  <c:v>2.11228296E-2</c:v>
                </c:pt>
                <c:pt idx="9738">
                  <c:v>2.1122829799999999E-2</c:v>
                </c:pt>
                <c:pt idx="9739">
                  <c:v>2.1122829999999999E-2</c:v>
                </c:pt>
                <c:pt idx="9740">
                  <c:v>2.1122830200000001E-2</c:v>
                </c:pt>
                <c:pt idx="9741">
                  <c:v>2.1122830400000001E-2</c:v>
                </c:pt>
                <c:pt idx="9742">
                  <c:v>2.11228306E-2</c:v>
                </c:pt>
                <c:pt idx="9743">
                  <c:v>2.1122830799999999E-2</c:v>
                </c:pt>
                <c:pt idx="9744">
                  <c:v>2.1122831000000002E-2</c:v>
                </c:pt>
                <c:pt idx="9745">
                  <c:v>2.1122831200000001E-2</c:v>
                </c:pt>
                <c:pt idx="9746">
                  <c:v>2.11228314E-2</c:v>
                </c:pt>
                <c:pt idx="9747">
                  <c:v>2.1122831599999999E-2</c:v>
                </c:pt>
                <c:pt idx="9748">
                  <c:v>2.1122831799999998E-2</c:v>
                </c:pt>
                <c:pt idx="9749">
                  <c:v>2.1122832000000001E-2</c:v>
                </c:pt>
                <c:pt idx="9750">
                  <c:v>2.11228322E-2</c:v>
                </c:pt>
                <c:pt idx="9751">
                  <c:v>2.11228324E-2</c:v>
                </c:pt>
                <c:pt idx="9752">
                  <c:v>2.1122832599999999E-2</c:v>
                </c:pt>
                <c:pt idx="9753">
                  <c:v>2.1122832800000001E-2</c:v>
                </c:pt>
                <c:pt idx="9754">
                  <c:v>2.1122833000000001E-2</c:v>
                </c:pt>
                <c:pt idx="9755">
                  <c:v>2.11228332E-2</c:v>
                </c:pt>
                <c:pt idx="9756">
                  <c:v>2.1122833399999999E-2</c:v>
                </c:pt>
                <c:pt idx="9757">
                  <c:v>2.1122833600000002E-2</c:v>
                </c:pt>
                <c:pt idx="9758">
                  <c:v>2.1122833800000001E-2</c:v>
                </c:pt>
                <c:pt idx="9759">
                  <c:v>2.1122834E-2</c:v>
                </c:pt>
                <c:pt idx="9760">
                  <c:v>2.1122834199999999E-2</c:v>
                </c:pt>
                <c:pt idx="9761">
                  <c:v>2.1122834399999998E-2</c:v>
                </c:pt>
                <c:pt idx="9762">
                  <c:v>2.1122834600000001E-2</c:v>
                </c:pt>
                <c:pt idx="9763">
                  <c:v>2.11228348E-2</c:v>
                </c:pt>
                <c:pt idx="9764">
                  <c:v>2.1122835E-2</c:v>
                </c:pt>
                <c:pt idx="9765">
                  <c:v>2.1122835199999999E-2</c:v>
                </c:pt>
                <c:pt idx="9766">
                  <c:v>2.1122835400000001E-2</c:v>
                </c:pt>
                <c:pt idx="9767">
                  <c:v>2.1122835600000001E-2</c:v>
                </c:pt>
                <c:pt idx="9768">
                  <c:v>2.11228358E-2</c:v>
                </c:pt>
                <c:pt idx="9769">
                  <c:v>2.1122835999999999E-2</c:v>
                </c:pt>
                <c:pt idx="9770">
                  <c:v>2.1122836200000002E-2</c:v>
                </c:pt>
                <c:pt idx="9771">
                  <c:v>2.1122836400000001E-2</c:v>
                </c:pt>
                <c:pt idx="9772">
                  <c:v>2.11228366E-2</c:v>
                </c:pt>
                <c:pt idx="9773">
                  <c:v>2.1122836799999999E-2</c:v>
                </c:pt>
                <c:pt idx="9774">
                  <c:v>2.1122836999999998E-2</c:v>
                </c:pt>
                <c:pt idx="9775">
                  <c:v>2.1122837200000001E-2</c:v>
                </c:pt>
                <c:pt idx="9776">
                  <c:v>2.11228374E-2</c:v>
                </c:pt>
                <c:pt idx="9777">
                  <c:v>2.11228376E-2</c:v>
                </c:pt>
                <c:pt idx="9778">
                  <c:v>2.1122837799999999E-2</c:v>
                </c:pt>
                <c:pt idx="9779">
                  <c:v>2.1122838000000001E-2</c:v>
                </c:pt>
                <c:pt idx="9780">
                  <c:v>2.1122838200000001E-2</c:v>
                </c:pt>
                <c:pt idx="9781">
                  <c:v>2.11228384E-2</c:v>
                </c:pt>
                <c:pt idx="9782">
                  <c:v>2.1122838599999999E-2</c:v>
                </c:pt>
                <c:pt idx="9783">
                  <c:v>2.1122838800000002E-2</c:v>
                </c:pt>
                <c:pt idx="9784">
                  <c:v>2.1122839000000001E-2</c:v>
                </c:pt>
                <c:pt idx="9785">
                  <c:v>2.11228392E-2</c:v>
                </c:pt>
                <c:pt idx="9786">
                  <c:v>2.1122839399999999E-2</c:v>
                </c:pt>
                <c:pt idx="9787">
                  <c:v>2.1122839599999998E-2</c:v>
                </c:pt>
                <c:pt idx="9788">
                  <c:v>2.1122839800000001E-2</c:v>
                </c:pt>
                <c:pt idx="9789">
                  <c:v>2.112284E-2</c:v>
                </c:pt>
                <c:pt idx="9790">
                  <c:v>2.11228402E-2</c:v>
                </c:pt>
                <c:pt idx="9791">
                  <c:v>2.1122840399999999E-2</c:v>
                </c:pt>
                <c:pt idx="9792">
                  <c:v>2.1122840600000001E-2</c:v>
                </c:pt>
                <c:pt idx="9793">
                  <c:v>2.1122840800000001E-2</c:v>
                </c:pt>
                <c:pt idx="9794">
                  <c:v>2.1122841E-2</c:v>
                </c:pt>
                <c:pt idx="9795">
                  <c:v>2.1122841199999999E-2</c:v>
                </c:pt>
                <c:pt idx="9796">
                  <c:v>2.1122841400000002E-2</c:v>
                </c:pt>
                <c:pt idx="9797">
                  <c:v>2.1122841600000001E-2</c:v>
                </c:pt>
                <c:pt idx="9798">
                  <c:v>2.11228418E-2</c:v>
                </c:pt>
                <c:pt idx="9799">
                  <c:v>2.1122841999999999E-2</c:v>
                </c:pt>
                <c:pt idx="9800">
                  <c:v>2.1122842199999999E-2</c:v>
                </c:pt>
                <c:pt idx="9801">
                  <c:v>2.1122842400000001E-2</c:v>
                </c:pt>
                <c:pt idx="9802">
                  <c:v>2.11228426E-2</c:v>
                </c:pt>
                <c:pt idx="9803">
                  <c:v>2.11228428E-2</c:v>
                </c:pt>
                <c:pt idx="9804">
                  <c:v>2.1122842999999999E-2</c:v>
                </c:pt>
                <c:pt idx="9805">
                  <c:v>2.1122843200000001E-2</c:v>
                </c:pt>
                <c:pt idx="9806">
                  <c:v>2.1122843400000001E-2</c:v>
                </c:pt>
                <c:pt idx="9807">
                  <c:v>2.11228436E-2</c:v>
                </c:pt>
                <c:pt idx="9808">
                  <c:v>2.1122843799999999E-2</c:v>
                </c:pt>
                <c:pt idx="9809">
                  <c:v>2.1122844000000002E-2</c:v>
                </c:pt>
                <c:pt idx="9810">
                  <c:v>2.1122844200000001E-2</c:v>
                </c:pt>
                <c:pt idx="9811">
                  <c:v>2.11228444E-2</c:v>
                </c:pt>
                <c:pt idx="9812">
                  <c:v>2.1122844599999999E-2</c:v>
                </c:pt>
                <c:pt idx="9813">
                  <c:v>2.1122844799999999E-2</c:v>
                </c:pt>
                <c:pt idx="9814">
                  <c:v>2.1122845000000001E-2</c:v>
                </c:pt>
                <c:pt idx="9815">
                  <c:v>2.11228452E-2</c:v>
                </c:pt>
                <c:pt idx="9816">
                  <c:v>2.11228454E-2</c:v>
                </c:pt>
                <c:pt idx="9817">
                  <c:v>2.1122845599999999E-2</c:v>
                </c:pt>
                <c:pt idx="9818">
                  <c:v>2.1122845800000001E-2</c:v>
                </c:pt>
                <c:pt idx="9819">
                  <c:v>2.1122846000000001E-2</c:v>
                </c:pt>
                <c:pt idx="9820">
                  <c:v>2.11228462E-2</c:v>
                </c:pt>
                <c:pt idx="9821">
                  <c:v>2.1122846399999999E-2</c:v>
                </c:pt>
                <c:pt idx="9822">
                  <c:v>2.1122846599999998E-2</c:v>
                </c:pt>
                <c:pt idx="9823">
                  <c:v>2.1122846800000001E-2</c:v>
                </c:pt>
                <c:pt idx="9824">
                  <c:v>2.1122847E-2</c:v>
                </c:pt>
                <c:pt idx="9825">
                  <c:v>2.1122847199999999E-2</c:v>
                </c:pt>
                <c:pt idx="9826">
                  <c:v>2.1122847399999999E-2</c:v>
                </c:pt>
                <c:pt idx="9827">
                  <c:v>2.1122847600000001E-2</c:v>
                </c:pt>
                <c:pt idx="9828">
                  <c:v>2.11228478E-2</c:v>
                </c:pt>
                <c:pt idx="9829">
                  <c:v>2.1122848E-2</c:v>
                </c:pt>
                <c:pt idx="9830">
                  <c:v>2.1122848199999999E-2</c:v>
                </c:pt>
                <c:pt idx="9831">
                  <c:v>2.1122848400000001E-2</c:v>
                </c:pt>
                <c:pt idx="9832">
                  <c:v>2.1122848600000001E-2</c:v>
                </c:pt>
                <c:pt idx="9833">
                  <c:v>2.11228488E-2</c:v>
                </c:pt>
                <c:pt idx="9834">
                  <c:v>2.1122848999999999E-2</c:v>
                </c:pt>
                <c:pt idx="9835">
                  <c:v>2.1122849199999998E-2</c:v>
                </c:pt>
                <c:pt idx="9836">
                  <c:v>2.1122849400000001E-2</c:v>
                </c:pt>
                <c:pt idx="9837">
                  <c:v>2.11228496E-2</c:v>
                </c:pt>
                <c:pt idx="9838">
                  <c:v>2.1122849799999999E-2</c:v>
                </c:pt>
                <c:pt idx="9839">
                  <c:v>2.1122849999999999E-2</c:v>
                </c:pt>
                <c:pt idx="9840">
                  <c:v>2.1122850200000001E-2</c:v>
                </c:pt>
                <c:pt idx="9841">
                  <c:v>2.11228504E-2</c:v>
                </c:pt>
                <c:pt idx="9842">
                  <c:v>2.11228506E-2</c:v>
                </c:pt>
                <c:pt idx="9843">
                  <c:v>2.1122850799999999E-2</c:v>
                </c:pt>
                <c:pt idx="9844">
                  <c:v>2.1122851000000002E-2</c:v>
                </c:pt>
                <c:pt idx="9845">
                  <c:v>2.1122851200000001E-2</c:v>
                </c:pt>
                <c:pt idx="9846">
                  <c:v>2.11228514E-2</c:v>
                </c:pt>
                <c:pt idx="9847">
                  <c:v>2.1122851599999999E-2</c:v>
                </c:pt>
                <c:pt idx="9848">
                  <c:v>2.1122851799999998E-2</c:v>
                </c:pt>
                <c:pt idx="9849">
                  <c:v>2.1122852000000001E-2</c:v>
                </c:pt>
                <c:pt idx="9850">
                  <c:v>2.11228522E-2</c:v>
                </c:pt>
                <c:pt idx="9851">
                  <c:v>2.1122852399999999E-2</c:v>
                </c:pt>
                <c:pt idx="9852">
                  <c:v>2.1122852599999999E-2</c:v>
                </c:pt>
                <c:pt idx="9853">
                  <c:v>2.1122852800000001E-2</c:v>
                </c:pt>
                <c:pt idx="9854">
                  <c:v>2.1122853E-2</c:v>
                </c:pt>
                <c:pt idx="9855">
                  <c:v>2.11228532E-2</c:v>
                </c:pt>
                <c:pt idx="9856">
                  <c:v>2.1122853399999999E-2</c:v>
                </c:pt>
                <c:pt idx="9857">
                  <c:v>2.1122853600000002E-2</c:v>
                </c:pt>
                <c:pt idx="9858">
                  <c:v>2.1122853800000001E-2</c:v>
                </c:pt>
                <c:pt idx="9859">
                  <c:v>2.1122854E-2</c:v>
                </c:pt>
                <c:pt idx="9860">
                  <c:v>2.1122854199999999E-2</c:v>
                </c:pt>
                <c:pt idx="9861">
                  <c:v>2.1122854399999998E-2</c:v>
                </c:pt>
                <c:pt idx="9862">
                  <c:v>2.1122854600000001E-2</c:v>
                </c:pt>
                <c:pt idx="9863">
                  <c:v>2.11228548E-2</c:v>
                </c:pt>
                <c:pt idx="9864">
                  <c:v>2.1122854999999999E-2</c:v>
                </c:pt>
                <c:pt idx="9865">
                  <c:v>2.1122855199999999E-2</c:v>
                </c:pt>
                <c:pt idx="9866">
                  <c:v>2.1122855400000001E-2</c:v>
                </c:pt>
                <c:pt idx="9867">
                  <c:v>2.11228556E-2</c:v>
                </c:pt>
                <c:pt idx="9868">
                  <c:v>2.11228558E-2</c:v>
                </c:pt>
                <c:pt idx="9869">
                  <c:v>2.1122855999999999E-2</c:v>
                </c:pt>
                <c:pt idx="9870">
                  <c:v>2.1122856200000002E-2</c:v>
                </c:pt>
                <c:pt idx="9871">
                  <c:v>2.1122856400000001E-2</c:v>
                </c:pt>
                <c:pt idx="9872">
                  <c:v>2.11228566E-2</c:v>
                </c:pt>
                <c:pt idx="9873">
                  <c:v>2.1122856799999999E-2</c:v>
                </c:pt>
                <c:pt idx="9874">
                  <c:v>2.1122856999999998E-2</c:v>
                </c:pt>
                <c:pt idx="9875">
                  <c:v>2.1122857200000001E-2</c:v>
                </c:pt>
                <c:pt idx="9876">
                  <c:v>2.11228574E-2</c:v>
                </c:pt>
                <c:pt idx="9877">
                  <c:v>2.1122857599999999E-2</c:v>
                </c:pt>
                <c:pt idx="9878">
                  <c:v>2.1122857799999999E-2</c:v>
                </c:pt>
                <c:pt idx="9879">
                  <c:v>2.1122858000000001E-2</c:v>
                </c:pt>
                <c:pt idx="9880">
                  <c:v>2.1122858200000001E-2</c:v>
                </c:pt>
                <c:pt idx="9881">
                  <c:v>2.11228584E-2</c:v>
                </c:pt>
                <c:pt idx="9882">
                  <c:v>2.1122858599999999E-2</c:v>
                </c:pt>
                <c:pt idx="9883">
                  <c:v>2.1122858800000002E-2</c:v>
                </c:pt>
                <c:pt idx="9884">
                  <c:v>2.1122859000000001E-2</c:v>
                </c:pt>
                <c:pt idx="9885">
                  <c:v>2.11228592E-2</c:v>
                </c:pt>
                <c:pt idx="9886">
                  <c:v>2.1122859399999999E-2</c:v>
                </c:pt>
                <c:pt idx="9887">
                  <c:v>2.1122859599999998E-2</c:v>
                </c:pt>
                <c:pt idx="9888">
                  <c:v>2.1122859800000001E-2</c:v>
                </c:pt>
                <c:pt idx="9889">
                  <c:v>2.112286E-2</c:v>
                </c:pt>
                <c:pt idx="9890">
                  <c:v>2.1122860199999999E-2</c:v>
                </c:pt>
                <c:pt idx="9891">
                  <c:v>2.1122860399999999E-2</c:v>
                </c:pt>
                <c:pt idx="9892">
                  <c:v>2.1122860600000001E-2</c:v>
                </c:pt>
                <c:pt idx="9893">
                  <c:v>2.1122860800000001E-2</c:v>
                </c:pt>
                <c:pt idx="9894">
                  <c:v>2.1122861E-2</c:v>
                </c:pt>
                <c:pt idx="9895">
                  <c:v>2.1122861199999999E-2</c:v>
                </c:pt>
                <c:pt idx="9896">
                  <c:v>2.1122861400000002E-2</c:v>
                </c:pt>
                <c:pt idx="9897">
                  <c:v>2.1122861600000001E-2</c:v>
                </c:pt>
                <c:pt idx="9898">
                  <c:v>2.11228618E-2</c:v>
                </c:pt>
                <c:pt idx="9899">
                  <c:v>2.1122861999999999E-2</c:v>
                </c:pt>
                <c:pt idx="9900">
                  <c:v>2.1122862199999998E-2</c:v>
                </c:pt>
                <c:pt idx="9901">
                  <c:v>2.1122862400000001E-2</c:v>
                </c:pt>
                <c:pt idx="9902">
                  <c:v>2.11228626E-2</c:v>
                </c:pt>
                <c:pt idx="9903">
                  <c:v>2.1122862799999999E-2</c:v>
                </c:pt>
                <c:pt idx="9904">
                  <c:v>2.1122862999999999E-2</c:v>
                </c:pt>
                <c:pt idx="9905">
                  <c:v>2.1122863200000001E-2</c:v>
                </c:pt>
                <c:pt idx="9906">
                  <c:v>2.1122863400000001E-2</c:v>
                </c:pt>
                <c:pt idx="9907">
                  <c:v>2.11228636E-2</c:v>
                </c:pt>
                <c:pt idx="9908">
                  <c:v>2.1122863799999999E-2</c:v>
                </c:pt>
                <c:pt idx="9909">
                  <c:v>2.1122864000000002E-2</c:v>
                </c:pt>
                <c:pt idx="9910">
                  <c:v>2.1122864200000001E-2</c:v>
                </c:pt>
                <c:pt idx="9911">
                  <c:v>2.11228644E-2</c:v>
                </c:pt>
                <c:pt idx="9912">
                  <c:v>2.1122864599999999E-2</c:v>
                </c:pt>
                <c:pt idx="9913">
                  <c:v>2.1122864799999998E-2</c:v>
                </c:pt>
                <c:pt idx="9914">
                  <c:v>2.1122865000000001E-2</c:v>
                </c:pt>
                <c:pt idx="9915">
                  <c:v>2.11228652E-2</c:v>
                </c:pt>
                <c:pt idx="9916">
                  <c:v>2.1122865399999999E-2</c:v>
                </c:pt>
                <c:pt idx="9917">
                  <c:v>2.1122865599999999E-2</c:v>
                </c:pt>
                <c:pt idx="9918">
                  <c:v>2.1122865800000001E-2</c:v>
                </c:pt>
                <c:pt idx="9919">
                  <c:v>2.1122866000000001E-2</c:v>
                </c:pt>
                <c:pt idx="9920">
                  <c:v>2.11228662E-2</c:v>
                </c:pt>
                <c:pt idx="9921">
                  <c:v>2.1122866399999999E-2</c:v>
                </c:pt>
                <c:pt idx="9922">
                  <c:v>2.1122866600000002E-2</c:v>
                </c:pt>
                <c:pt idx="9923">
                  <c:v>2.1122866800000001E-2</c:v>
                </c:pt>
                <c:pt idx="9924">
                  <c:v>2.1122867E-2</c:v>
                </c:pt>
                <c:pt idx="9925">
                  <c:v>2.1122867199999999E-2</c:v>
                </c:pt>
                <c:pt idx="9926">
                  <c:v>2.1122867399999998E-2</c:v>
                </c:pt>
                <c:pt idx="9927">
                  <c:v>2.1122867600000001E-2</c:v>
                </c:pt>
                <c:pt idx="9928">
                  <c:v>2.11228678E-2</c:v>
                </c:pt>
                <c:pt idx="9929">
                  <c:v>2.1122868E-2</c:v>
                </c:pt>
                <c:pt idx="9930">
                  <c:v>2.1122868199999999E-2</c:v>
                </c:pt>
                <c:pt idx="9931">
                  <c:v>2.1122868400000001E-2</c:v>
                </c:pt>
                <c:pt idx="9932">
                  <c:v>2.1122868600000001E-2</c:v>
                </c:pt>
                <c:pt idx="9933">
                  <c:v>2.11228688E-2</c:v>
                </c:pt>
                <c:pt idx="9934">
                  <c:v>2.1122868999999999E-2</c:v>
                </c:pt>
                <c:pt idx="9935">
                  <c:v>2.1122869200000002E-2</c:v>
                </c:pt>
                <c:pt idx="9936">
                  <c:v>2.1122869400000001E-2</c:v>
                </c:pt>
                <c:pt idx="9937">
                  <c:v>2.11228696E-2</c:v>
                </c:pt>
                <c:pt idx="9938">
                  <c:v>2.1122869799999999E-2</c:v>
                </c:pt>
                <c:pt idx="9939">
                  <c:v>2.1122869999999998E-2</c:v>
                </c:pt>
                <c:pt idx="9940">
                  <c:v>2.1122870200000001E-2</c:v>
                </c:pt>
                <c:pt idx="9941">
                  <c:v>2.11228704E-2</c:v>
                </c:pt>
                <c:pt idx="9942">
                  <c:v>2.11228706E-2</c:v>
                </c:pt>
                <c:pt idx="9943">
                  <c:v>2.1122870799999999E-2</c:v>
                </c:pt>
                <c:pt idx="9944">
                  <c:v>2.1122871000000001E-2</c:v>
                </c:pt>
                <c:pt idx="9945">
                  <c:v>2.1122871200000001E-2</c:v>
                </c:pt>
                <c:pt idx="9946">
                  <c:v>2.11228714E-2</c:v>
                </c:pt>
                <c:pt idx="9947">
                  <c:v>2.1122871599999999E-2</c:v>
                </c:pt>
                <c:pt idx="9948">
                  <c:v>2.1122871800000002E-2</c:v>
                </c:pt>
                <c:pt idx="9949">
                  <c:v>2.1122872000000001E-2</c:v>
                </c:pt>
                <c:pt idx="9950">
                  <c:v>2.11228722E-2</c:v>
                </c:pt>
                <c:pt idx="9951">
                  <c:v>2.1122872399999999E-2</c:v>
                </c:pt>
                <c:pt idx="9952">
                  <c:v>2.1122872599999998E-2</c:v>
                </c:pt>
                <c:pt idx="9953">
                  <c:v>2.1122872800000001E-2</c:v>
                </c:pt>
                <c:pt idx="9954">
                  <c:v>2.1122873E-2</c:v>
                </c:pt>
                <c:pt idx="9955">
                  <c:v>2.11228732E-2</c:v>
                </c:pt>
                <c:pt idx="9956">
                  <c:v>2.1122873399999999E-2</c:v>
                </c:pt>
                <c:pt idx="9957">
                  <c:v>2.1122873600000001E-2</c:v>
                </c:pt>
                <c:pt idx="9958">
                  <c:v>2.1122873800000001E-2</c:v>
                </c:pt>
                <c:pt idx="9959">
                  <c:v>2.1122874E-2</c:v>
                </c:pt>
                <c:pt idx="9960">
                  <c:v>2.1122874199999999E-2</c:v>
                </c:pt>
                <c:pt idx="9961">
                  <c:v>2.1122874400000002E-2</c:v>
                </c:pt>
                <c:pt idx="9962">
                  <c:v>2.1122874600000001E-2</c:v>
                </c:pt>
                <c:pt idx="9963">
                  <c:v>2.11228748E-2</c:v>
                </c:pt>
                <c:pt idx="9964">
                  <c:v>2.1122874999999999E-2</c:v>
                </c:pt>
                <c:pt idx="9965">
                  <c:v>2.1122875199999998E-2</c:v>
                </c:pt>
                <c:pt idx="9966">
                  <c:v>2.1122875400000001E-2</c:v>
                </c:pt>
                <c:pt idx="9967">
                  <c:v>2.11228756E-2</c:v>
                </c:pt>
                <c:pt idx="9968">
                  <c:v>2.11228758E-2</c:v>
                </c:pt>
                <c:pt idx="9969">
                  <c:v>2.1122875999999999E-2</c:v>
                </c:pt>
                <c:pt idx="9970">
                  <c:v>2.1122876200000001E-2</c:v>
                </c:pt>
                <c:pt idx="9971">
                  <c:v>2.1122876400000001E-2</c:v>
                </c:pt>
                <c:pt idx="9972">
                  <c:v>2.11228766E-2</c:v>
                </c:pt>
                <c:pt idx="9973">
                  <c:v>2.1122876799999999E-2</c:v>
                </c:pt>
                <c:pt idx="9974">
                  <c:v>2.1122877000000002E-2</c:v>
                </c:pt>
                <c:pt idx="9975">
                  <c:v>2.1122877200000001E-2</c:v>
                </c:pt>
                <c:pt idx="9976">
                  <c:v>2.11228774E-2</c:v>
                </c:pt>
                <c:pt idx="9977">
                  <c:v>2.1122877599999999E-2</c:v>
                </c:pt>
                <c:pt idx="9978">
                  <c:v>2.1122877799999999E-2</c:v>
                </c:pt>
                <c:pt idx="9979">
                  <c:v>2.1122878000000001E-2</c:v>
                </c:pt>
                <c:pt idx="9980">
                  <c:v>2.11228782E-2</c:v>
                </c:pt>
                <c:pt idx="9981">
                  <c:v>2.11228784E-2</c:v>
                </c:pt>
                <c:pt idx="9982">
                  <c:v>2.1122878599999999E-2</c:v>
                </c:pt>
                <c:pt idx="9983">
                  <c:v>2.1122878800000001E-2</c:v>
                </c:pt>
                <c:pt idx="9984">
                  <c:v>2.1122879000000001E-2</c:v>
                </c:pt>
                <c:pt idx="9985">
                  <c:v>2.11228792E-2</c:v>
                </c:pt>
                <c:pt idx="9986">
                  <c:v>2.1122879399999999E-2</c:v>
                </c:pt>
                <c:pt idx="9987">
                  <c:v>2.1122879600000002E-2</c:v>
                </c:pt>
                <c:pt idx="9988">
                  <c:v>2.1122879800000001E-2</c:v>
                </c:pt>
                <c:pt idx="9989">
                  <c:v>2.112288E-2</c:v>
                </c:pt>
                <c:pt idx="9990">
                  <c:v>2.1122880199999999E-2</c:v>
                </c:pt>
                <c:pt idx="9991">
                  <c:v>2.1122880399999999E-2</c:v>
                </c:pt>
                <c:pt idx="9992">
                  <c:v>2.1122880600000001E-2</c:v>
                </c:pt>
                <c:pt idx="9993">
                  <c:v>2.11228808E-2</c:v>
                </c:pt>
                <c:pt idx="9994">
                  <c:v>2.1122881E-2</c:v>
                </c:pt>
                <c:pt idx="9995">
                  <c:v>2.1122881199999999E-2</c:v>
                </c:pt>
                <c:pt idx="9996">
                  <c:v>2.1122881400000001E-2</c:v>
                </c:pt>
                <c:pt idx="9997">
                  <c:v>2.1122881600000001E-2</c:v>
                </c:pt>
                <c:pt idx="9998">
                  <c:v>2.11228818E-2</c:v>
                </c:pt>
                <c:pt idx="9999">
                  <c:v>2.1122881999999999E-2</c:v>
                </c:pt>
                <c:pt idx="10000">
                  <c:v>2.1122882199999998E-2</c:v>
                </c:pt>
                <c:pt idx="10001">
                  <c:v>2.1122882400000001E-2</c:v>
                </c:pt>
                <c:pt idx="10002">
                  <c:v>2.11228826E-2</c:v>
                </c:pt>
                <c:pt idx="10003">
                  <c:v>2.1122882799999999E-2</c:v>
                </c:pt>
                <c:pt idx="10004">
                  <c:v>2.1122882999999999E-2</c:v>
                </c:pt>
                <c:pt idx="10005">
                  <c:v>2.1122883200000001E-2</c:v>
                </c:pt>
                <c:pt idx="10006">
                  <c:v>2.11228834E-2</c:v>
                </c:pt>
                <c:pt idx="10007">
                  <c:v>2.11228836E-2</c:v>
                </c:pt>
                <c:pt idx="10008">
                  <c:v>2.1122883799999999E-2</c:v>
                </c:pt>
                <c:pt idx="10009">
                  <c:v>2.1122884000000001E-2</c:v>
                </c:pt>
                <c:pt idx="10010">
                  <c:v>2.1122884200000001E-2</c:v>
                </c:pt>
                <c:pt idx="10011">
                  <c:v>2.11228844E-2</c:v>
                </c:pt>
                <c:pt idx="10012">
                  <c:v>2.1122884599999999E-2</c:v>
                </c:pt>
                <c:pt idx="10013">
                  <c:v>2.1122884799999998E-2</c:v>
                </c:pt>
                <c:pt idx="10014">
                  <c:v>2.1122885000000001E-2</c:v>
                </c:pt>
                <c:pt idx="10015">
                  <c:v>2.11228852E-2</c:v>
                </c:pt>
                <c:pt idx="10016">
                  <c:v>2.1122885399999999E-2</c:v>
                </c:pt>
                <c:pt idx="10017">
                  <c:v>2.1122885599999999E-2</c:v>
                </c:pt>
                <c:pt idx="10018">
                  <c:v>2.1122885800000001E-2</c:v>
                </c:pt>
                <c:pt idx="10019">
                  <c:v>2.1122886E-2</c:v>
                </c:pt>
                <c:pt idx="10020">
                  <c:v>2.11228862E-2</c:v>
                </c:pt>
                <c:pt idx="10021">
                  <c:v>2.1122886399999999E-2</c:v>
                </c:pt>
                <c:pt idx="10022">
                  <c:v>2.1122886600000002E-2</c:v>
                </c:pt>
                <c:pt idx="10023">
                  <c:v>2.1122886800000001E-2</c:v>
                </c:pt>
                <c:pt idx="10024">
                  <c:v>2.1122887E-2</c:v>
                </c:pt>
                <c:pt idx="10025">
                  <c:v>2.1122887199999999E-2</c:v>
                </c:pt>
                <c:pt idx="10026">
                  <c:v>2.1122887399999998E-2</c:v>
                </c:pt>
                <c:pt idx="10027">
                  <c:v>2.1122887600000001E-2</c:v>
                </c:pt>
                <c:pt idx="10028">
                  <c:v>2.11228878E-2</c:v>
                </c:pt>
                <c:pt idx="10029">
                  <c:v>2.1122887999999999E-2</c:v>
                </c:pt>
                <c:pt idx="10030">
                  <c:v>2.1122888199999999E-2</c:v>
                </c:pt>
                <c:pt idx="10031">
                  <c:v>2.1122888400000001E-2</c:v>
                </c:pt>
                <c:pt idx="10032">
                  <c:v>2.11228886E-2</c:v>
                </c:pt>
                <c:pt idx="10033">
                  <c:v>2.11228888E-2</c:v>
                </c:pt>
                <c:pt idx="10034">
                  <c:v>2.1122888999999999E-2</c:v>
                </c:pt>
                <c:pt idx="10035">
                  <c:v>2.1122889200000002E-2</c:v>
                </c:pt>
                <c:pt idx="10036">
                  <c:v>2.1122889400000001E-2</c:v>
                </c:pt>
                <c:pt idx="10037">
                  <c:v>2.11228896E-2</c:v>
                </c:pt>
                <c:pt idx="10038">
                  <c:v>2.1122889799999999E-2</c:v>
                </c:pt>
                <c:pt idx="10039">
                  <c:v>2.1122889999999998E-2</c:v>
                </c:pt>
                <c:pt idx="10040">
                  <c:v>2.1122890200000001E-2</c:v>
                </c:pt>
                <c:pt idx="10041">
                  <c:v>2.11228904E-2</c:v>
                </c:pt>
                <c:pt idx="10042">
                  <c:v>2.1122890599999999E-2</c:v>
                </c:pt>
                <c:pt idx="10043">
                  <c:v>2.1122890799999999E-2</c:v>
                </c:pt>
                <c:pt idx="10044">
                  <c:v>2.1122891000000001E-2</c:v>
                </c:pt>
                <c:pt idx="10045">
                  <c:v>2.11228912E-2</c:v>
                </c:pt>
                <c:pt idx="10046">
                  <c:v>2.11228914E-2</c:v>
                </c:pt>
                <c:pt idx="10047">
                  <c:v>2.1122891599999999E-2</c:v>
                </c:pt>
                <c:pt idx="10048">
                  <c:v>2.1122891800000002E-2</c:v>
                </c:pt>
                <c:pt idx="10049">
                  <c:v>2.1122892000000001E-2</c:v>
                </c:pt>
                <c:pt idx="10050">
                  <c:v>2.11228922E-2</c:v>
                </c:pt>
                <c:pt idx="10051">
                  <c:v>2.1122892399999999E-2</c:v>
                </c:pt>
                <c:pt idx="10052">
                  <c:v>2.1122892599999998E-2</c:v>
                </c:pt>
                <c:pt idx="10053">
                  <c:v>2.1122892800000001E-2</c:v>
                </c:pt>
                <c:pt idx="10054">
                  <c:v>2.1122893E-2</c:v>
                </c:pt>
                <c:pt idx="10055">
                  <c:v>2.1122893199999999E-2</c:v>
                </c:pt>
                <c:pt idx="10056">
                  <c:v>2.1122893399999999E-2</c:v>
                </c:pt>
                <c:pt idx="10057">
                  <c:v>2.1122893600000001E-2</c:v>
                </c:pt>
                <c:pt idx="10058">
                  <c:v>2.11228938E-2</c:v>
                </c:pt>
                <c:pt idx="10059">
                  <c:v>2.1122894E-2</c:v>
                </c:pt>
                <c:pt idx="10060">
                  <c:v>2.1122894199999999E-2</c:v>
                </c:pt>
                <c:pt idx="10061">
                  <c:v>2.1122894400000002E-2</c:v>
                </c:pt>
                <c:pt idx="10062">
                  <c:v>2.1122894600000001E-2</c:v>
                </c:pt>
                <c:pt idx="10063">
                  <c:v>2.11228948E-2</c:v>
                </c:pt>
                <c:pt idx="10064">
                  <c:v>2.1122894999999999E-2</c:v>
                </c:pt>
                <c:pt idx="10065">
                  <c:v>2.1122895199999998E-2</c:v>
                </c:pt>
                <c:pt idx="10066">
                  <c:v>2.1122895400000001E-2</c:v>
                </c:pt>
                <c:pt idx="10067">
                  <c:v>2.11228956E-2</c:v>
                </c:pt>
                <c:pt idx="10068">
                  <c:v>2.1122895799999999E-2</c:v>
                </c:pt>
                <c:pt idx="10069">
                  <c:v>2.1122895999999999E-2</c:v>
                </c:pt>
                <c:pt idx="10070">
                  <c:v>2.1122896200000001E-2</c:v>
                </c:pt>
                <c:pt idx="10071">
                  <c:v>2.1122896400000001E-2</c:v>
                </c:pt>
                <c:pt idx="10072">
                  <c:v>2.11228966E-2</c:v>
                </c:pt>
                <c:pt idx="10073">
                  <c:v>2.1122896799999999E-2</c:v>
                </c:pt>
                <c:pt idx="10074">
                  <c:v>2.1122897000000002E-2</c:v>
                </c:pt>
                <c:pt idx="10075">
                  <c:v>2.1122897200000001E-2</c:v>
                </c:pt>
                <c:pt idx="10076">
                  <c:v>2.11228974E-2</c:v>
                </c:pt>
                <c:pt idx="10077">
                  <c:v>2.1122897599999999E-2</c:v>
                </c:pt>
                <c:pt idx="10078">
                  <c:v>2.1122897799999998E-2</c:v>
                </c:pt>
                <c:pt idx="10079">
                  <c:v>2.1122898000000001E-2</c:v>
                </c:pt>
                <c:pt idx="10080">
                  <c:v>2.11228982E-2</c:v>
                </c:pt>
                <c:pt idx="10081">
                  <c:v>2.1122898399999999E-2</c:v>
                </c:pt>
                <c:pt idx="10082">
                  <c:v>2.1122898599999999E-2</c:v>
                </c:pt>
                <c:pt idx="10083">
                  <c:v>2.1122898800000001E-2</c:v>
                </c:pt>
                <c:pt idx="10084">
                  <c:v>2.1122899000000001E-2</c:v>
                </c:pt>
                <c:pt idx="10085">
                  <c:v>2.11228992E-2</c:v>
                </c:pt>
                <c:pt idx="10086">
                  <c:v>2.1122899399999999E-2</c:v>
                </c:pt>
                <c:pt idx="10087">
                  <c:v>2.1122899600000002E-2</c:v>
                </c:pt>
                <c:pt idx="10088">
                  <c:v>2.1122899800000001E-2</c:v>
                </c:pt>
                <c:pt idx="10089">
                  <c:v>2.11229E-2</c:v>
                </c:pt>
                <c:pt idx="10090">
                  <c:v>2.1122900199999999E-2</c:v>
                </c:pt>
                <c:pt idx="10091">
                  <c:v>2.1122900399999998E-2</c:v>
                </c:pt>
                <c:pt idx="10092">
                  <c:v>2.1122900600000001E-2</c:v>
                </c:pt>
                <c:pt idx="10093">
                  <c:v>2.11229008E-2</c:v>
                </c:pt>
                <c:pt idx="10094">
                  <c:v>2.1122900999999999E-2</c:v>
                </c:pt>
                <c:pt idx="10095">
                  <c:v>2.1122901199999999E-2</c:v>
                </c:pt>
                <c:pt idx="10096">
                  <c:v>2.1122901400000001E-2</c:v>
                </c:pt>
                <c:pt idx="10097">
                  <c:v>2.1122901600000001E-2</c:v>
                </c:pt>
                <c:pt idx="10098">
                  <c:v>2.11229018E-2</c:v>
                </c:pt>
                <c:pt idx="10099">
                  <c:v>2.1122901999999999E-2</c:v>
                </c:pt>
                <c:pt idx="10100">
                  <c:v>2.1122902200000002E-2</c:v>
                </c:pt>
                <c:pt idx="10101">
                  <c:v>2.1122902400000001E-2</c:v>
                </c:pt>
                <c:pt idx="10102">
                  <c:v>2.11229026E-2</c:v>
                </c:pt>
                <c:pt idx="10103">
                  <c:v>2.1122902799999999E-2</c:v>
                </c:pt>
                <c:pt idx="10104">
                  <c:v>2.1122902999999998E-2</c:v>
                </c:pt>
                <c:pt idx="10105">
                  <c:v>2.1122903200000001E-2</c:v>
                </c:pt>
                <c:pt idx="10106">
                  <c:v>2.11229034E-2</c:v>
                </c:pt>
                <c:pt idx="10107">
                  <c:v>2.11229036E-2</c:v>
                </c:pt>
                <c:pt idx="10108">
                  <c:v>2.1122903799999999E-2</c:v>
                </c:pt>
                <c:pt idx="10109">
                  <c:v>2.1122904000000001E-2</c:v>
                </c:pt>
                <c:pt idx="10110">
                  <c:v>2.1122904200000001E-2</c:v>
                </c:pt>
                <c:pt idx="10111">
                  <c:v>2.11229044E-2</c:v>
                </c:pt>
                <c:pt idx="10112">
                  <c:v>2.1122904599999999E-2</c:v>
                </c:pt>
                <c:pt idx="10113">
                  <c:v>2.1122904800000002E-2</c:v>
                </c:pt>
                <c:pt idx="10114">
                  <c:v>2.1122905000000001E-2</c:v>
                </c:pt>
                <c:pt idx="10115">
                  <c:v>2.11229052E-2</c:v>
                </c:pt>
                <c:pt idx="10116">
                  <c:v>2.1122905399999999E-2</c:v>
                </c:pt>
                <c:pt idx="10117">
                  <c:v>2.1122905599999998E-2</c:v>
                </c:pt>
                <c:pt idx="10118">
                  <c:v>2.1122905800000001E-2</c:v>
                </c:pt>
                <c:pt idx="10119">
                  <c:v>2.1122906E-2</c:v>
                </c:pt>
                <c:pt idx="10120">
                  <c:v>2.11229062E-2</c:v>
                </c:pt>
                <c:pt idx="10121">
                  <c:v>2.1122906399999999E-2</c:v>
                </c:pt>
                <c:pt idx="10122">
                  <c:v>2.1122906600000001E-2</c:v>
                </c:pt>
                <c:pt idx="10123">
                  <c:v>2.1122906800000001E-2</c:v>
                </c:pt>
                <c:pt idx="10124">
                  <c:v>2.1122907E-2</c:v>
                </c:pt>
                <c:pt idx="10125">
                  <c:v>2.1122907199999999E-2</c:v>
                </c:pt>
                <c:pt idx="10126">
                  <c:v>2.1122907400000002E-2</c:v>
                </c:pt>
                <c:pt idx="10127">
                  <c:v>2.1122907600000001E-2</c:v>
                </c:pt>
                <c:pt idx="10128">
                  <c:v>2.11229078E-2</c:v>
                </c:pt>
                <c:pt idx="10129">
                  <c:v>2.1122907999999999E-2</c:v>
                </c:pt>
                <c:pt idx="10130">
                  <c:v>2.1122908199999998E-2</c:v>
                </c:pt>
                <c:pt idx="10131">
                  <c:v>2.1122908400000001E-2</c:v>
                </c:pt>
                <c:pt idx="10132">
                  <c:v>2.11229086E-2</c:v>
                </c:pt>
                <c:pt idx="10133">
                  <c:v>2.11229088E-2</c:v>
                </c:pt>
                <c:pt idx="10134">
                  <c:v>2.1122908999999999E-2</c:v>
                </c:pt>
                <c:pt idx="10135">
                  <c:v>2.1122909200000001E-2</c:v>
                </c:pt>
                <c:pt idx="10136">
                  <c:v>2.1122909400000001E-2</c:v>
                </c:pt>
                <c:pt idx="10137">
                  <c:v>2.11229096E-2</c:v>
                </c:pt>
                <c:pt idx="10138">
                  <c:v>2.1122909799999999E-2</c:v>
                </c:pt>
                <c:pt idx="10139">
                  <c:v>2.1122910000000002E-2</c:v>
                </c:pt>
                <c:pt idx="10140">
                  <c:v>2.1122910200000001E-2</c:v>
                </c:pt>
                <c:pt idx="10141">
                  <c:v>2.11229104E-2</c:v>
                </c:pt>
                <c:pt idx="10142">
                  <c:v>2.1122910599999999E-2</c:v>
                </c:pt>
                <c:pt idx="10143">
                  <c:v>2.1122910799999998E-2</c:v>
                </c:pt>
                <c:pt idx="10144">
                  <c:v>2.1122911000000001E-2</c:v>
                </c:pt>
                <c:pt idx="10145">
                  <c:v>2.11229112E-2</c:v>
                </c:pt>
                <c:pt idx="10146">
                  <c:v>2.11229114E-2</c:v>
                </c:pt>
                <c:pt idx="10147">
                  <c:v>2.1122911599999999E-2</c:v>
                </c:pt>
                <c:pt idx="10148">
                  <c:v>2.1122911800000001E-2</c:v>
                </c:pt>
                <c:pt idx="10149">
                  <c:v>2.1122912000000001E-2</c:v>
                </c:pt>
                <c:pt idx="10150">
                  <c:v>2.11229122E-2</c:v>
                </c:pt>
                <c:pt idx="10151">
                  <c:v>2.1122912399999999E-2</c:v>
                </c:pt>
                <c:pt idx="10152">
                  <c:v>2.1122912600000002E-2</c:v>
                </c:pt>
                <c:pt idx="10153">
                  <c:v>2.1122912800000001E-2</c:v>
                </c:pt>
                <c:pt idx="10154">
                  <c:v>2.1122913E-2</c:v>
                </c:pt>
                <c:pt idx="10155">
                  <c:v>2.1122913199999999E-2</c:v>
                </c:pt>
                <c:pt idx="10156">
                  <c:v>2.1122913399999999E-2</c:v>
                </c:pt>
                <c:pt idx="10157">
                  <c:v>2.1122913600000001E-2</c:v>
                </c:pt>
                <c:pt idx="10158">
                  <c:v>2.11229138E-2</c:v>
                </c:pt>
                <c:pt idx="10159">
                  <c:v>2.1122914E-2</c:v>
                </c:pt>
                <c:pt idx="10160">
                  <c:v>2.1122914199999999E-2</c:v>
                </c:pt>
                <c:pt idx="10161">
                  <c:v>2.1122914400000001E-2</c:v>
                </c:pt>
                <c:pt idx="10162">
                  <c:v>2.1122914600000001E-2</c:v>
                </c:pt>
                <c:pt idx="10163">
                  <c:v>2.11229148E-2</c:v>
                </c:pt>
                <c:pt idx="10164">
                  <c:v>2.1122914999999999E-2</c:v>
                </c:pt>
                <c:pt idx="10165">
                  <c:v>2.1122915200000002E-2</c:v>
                </c:pt>
                <c:pt idx="10166">
                  <c:v>2.1122915400000001E-2</c:v>
                </c:pt>
                <c:pt idx="10167">
                  <c:v>2.11229156E-2</c:v>
                </c:pt>
                <c:pt idx="10168">
                  <c:v>2.1122915799999999E-2</c:v>
                </c:pt>
                <c:pt idx="10169">
                  <c:v>2.1122915999999999E-2</c:v>
                </c:pt>
                <c:pt idx="10170">
                  <c:v>2.1122916200000001E-2</c:v>
                </c:pt>
                <c:pt idx="10171">
                  <c:v>2.11229164E-2</c:v>
                </c:pt>
                <c:pt idx="10172">
                  <c:v>2.11229166E-2</c:v>
                </c:pt>
                <c:pt idx="10173">
                  <c:v>2.1122916799999999E-2</c:v>
                </c:pt>
                <c:pt idx="10174">
                  <c:v>2.1122917000000001E-2</c:v>
                </c:pt>
                <c:pt idx="10175">
                  <c:v>2.1122917200000001E-2</c:v>
                </c:pt>
                <c:pt idx="10176">
                  <c:v>2.11229174E-2</c:v>
                </c:pt>
                <c:pt idx="10177">
                  <c:v>2.1122917599999999E-2</c:v>
                </c:pt>
                <c:pt idx="10178">
                  <c:v>2.1122917799999998E-2</c:v>
                </c:pt>
                <c:pt idx="10179">
                  <c:v>2.1122918000000001E-2</c:v>
                </c:pt>
                <c:pt idx="10180">
                  <c:v>2.11229182E-2</c:v>
                </c:pt>
                <c:pt idx="10181">
                  <c:v>2.1122918399999999E-2</c:v>
                </c:pt>
                <c:pt idx="10182">
                  <c:v>2.1122918599999999E-2</c:v>
                </c:pt>
                <c:pt idx="10183">
                  <c:v>2.1122918800000001E-2</c:v>
                </c:pt>
                <c:pt idx="10184">
                  <c:v>2.1122919E-2</c:v>
                </c:pt>
                <c:pt idx="10185">
                  <c:v>2.11229192E-2</c:v>
                </c:pt>
                <c:pt idx="10186">
                  <c:v>2.1122919399999999E-2</c:v>
                </c:pt>
                <c:pt idx="10187">
                  <c:v>2.1122919600000001E-2</c:v>
                </c:pt>
                <c:pt idx="10188">
                  <c:v>2.1122919800000001E-2</c:v>
                </c:pt>
                <c:pt idx="10189">
                  <c:v>2.112292E-2</c:v>
                </c:pt>
                <c:pt idx="10190">
                  <c:v>2.1122920199999999E-2</c:v>
                </c:pt>
                <c:pt idx="10191">
                  <c:v>2.1122920399999998E-2</c:v>
                </c:pt>
                <c:pt idx="10192">
                  <c:v>2.1122920600000001E-2</c:v>
                </c:pt>
                <c:pt idx="10193">
                  <c:v>2.11229208E-2</c:v>
                </c:pt>
                <c:pt idx="10194">
                  <c:v>2.1122920999999999E-2</c:v>
                </c:pt>
                <c:pt idx="10195">
                  <c:v>2.1122921199999999E-2</c:v>
                </c:pt>
                <c:pt idx="10196">
                  <c:v>2.1122921400000001E-2</c:v>
                </c:pt>
                <c:pt idx="10197">
                  <c:v>2.11229216E-2</c:v>
                </c:pt>
                <c:pt idx="10198">
                  <c:v>2.11229218E-2</c:v>
                </c:pt>
                <c:pt idx="10199">
                  <c:v>2.1122921999999999E-2</c:v>
                </c:pt>
                <c:pt idx="10200">
                  <c:v>2.1122922200000002E-2</c:v>
                </c:pt>
                <c:pt idx="10201">
                  <c:v>2.1122922400000001E-2</c:v>
                </c:pt>
                <c:pt idx="10202">
                  <c:v>2.11229226E-2</c:v>
                </c:pt>
                <c:pt idx="10203">
                  <c:v>2.1122922799999999E-2</c:v>
                </c:pt>
                <c:pt idx="10204">
                  <c:v>2.1122922999999998E-2</c:v>
                </c:pt>
                <c:pt idx="10205">
                  <c:v>2.1122923200000001E-2</c:v>
                </c:pt>
                <c:pt idx="10206">
                  <c:v>2.11229234E-2</c:v>
                </c:pt>
                <c:pt idx="10207">
                  <c:v>2.1122923599999999E-2</c:v>
                </c:pt>
                <c:pt idx="10208">
                  <c:v>2.1122923799999999E-2</c:v>
                </c:pt>
                <c:pt idx="10209">
                  <c:v>2.1122924000000001E-2</c:v>
                </c:pt>
                <c:pt idx="10210">
                  <c:v>2.11229242E-2</c:v>
                </c:pt>
                <c:pt idx="10211">
                  <c:v>2.11229244E-2</c:v>
                </c:pt>
                <c:pt idx="10212">
                  <c:v>2.1122924599999999E-2</c:v>
                </c:pt>
                <c:pt idx="10213">
                  <c:v>2.1122924800000002E-2</c:v>
                </c:pt>
                <c:pt idx="10214">
                  <c:v>2.1122925000000001E-2</c:v>
                </c:pt>
                <c:pt idx="10215">
                  <c:v>2.11229252E-2</c:v>
                </c:pt>
                <c:pt idx="10216">
                  <c:v>2.1122925399999999E-2</c:v>
                </c:pt>
                <c:pt idx="10217">
                  <c:v>2.1122925599999998E-2</c:v>
                </c:pt>
                <c:pt idx="10218">
                  <c:v>2.1122925800000001E-2</c:v>
                </c:pt>
                <c:pt idx="10219">
                  <c:v>2.1122926E-2</c:v>
                </c:pt>
                <c:pt idx="10220">
                  <c:v>2.1122926199999999E-2</c:v>
                </c:pt>
                <c:pt idx="10221">
                  <c:v>2.1122926399999999E-2</c:v>
                </c:pt>
                <c:pt idx="10222">
                  <c:v>2.1122926600000001E-2</c:v>
                </c:pt>
                <c:pt idx="10223">
                  <c:v>2.11229268E-2</c:v>
                </c:pt>
                <c:pt idx="10224">
                  <c:v>2.1122927E-2</c:v>
                </c:pt>
                <c:pt idx="10225">
                  <c:v>2.1122927199999999E-2</c:v>
                </c:pt>
                <c:pt idx="10226">
                  <c:v>2.1122927400000002E-2</c:v>
                </c:pt>
                <c:pt idx="10227">
                  <c:v>2.1122927600000001E-2</c:v>
                </c:pt>
                <c:pt idx="10228">
                  <c:v>2.11229278E-2</c:v>
                </c:pt>
                <c:pt idx="10229">
                  <c:v>2.1122927999999999E-2</c:v>
                </c:pt>
                <c:pt idx="10230">
                  <c:v>2.1122928199999998E-2</c:v>
                </c:pt>
                <c:pt idx="10231">
                  <c:v>2.1122928400000001E-2</c:v>
                </c:pt>
                <c:pt idx="10232">
                  <c:v>2.11229286E-2</c:v>
                </c:pt>
                <c:pt idx="10233">
                  <c:v>2.1122928799999999E-2</c:v>
                </c:pt>
                <c:pt idx="10234">
                  <c:v>2.1122928999999999E-2</c:v>
                </c:pt>
                <c:pt idx="10235">
                  <c:v>2.1122929200000001E-2</c:v>
                </c:pt>
                <c:pt idx="10236">
                  <c:v>2.11229294E-2</c:v>
                </c:pt>
                <c:pt idx="10237">
                  <c:v>2.11229296E-2</c:v>
                </c:pt>
                <c:pt idx="10238">
                  <c:v>2.1122929799999999E-2</c:v>
                </c:pt>
                <c:pt idx="10239">
                  <c:v>2.1122930000000002E-2</c:v>
                </c:pt>
                <c:pt idx="10240">
                  <c:v>2.1122930200000001E-2</c:v>
                </c:pt>
                <c:pt idx="10241">
                  <c:v>2.11229304E-2</c:v>
                </c:pt>
                <c:pt idx="10242">
                  <c:v>2.1122930599999999E-2</c:v>
                </c:pt>
                <c:pt idx="10243">
                  <c:v>2.1122930799999998E-2</c:v>
                </c:pt>
                <c:pt idx="10244">
                  <c:v>2.1122931000000001E-2</c:v>
                </c:pt>
                <c:pt idx="10245">
                  <c:v>2.11229312E-2</c:v>
                </c:pt>
                <c:pt idx="10246">
                  <c:v>2.1122931399999999E-2</c:v>
                </c:pt>
                <c:pt idx="10247">
                  <c:v>2.1122931599999999E-2</c:v>
                </c:pt>
                <c:pt idx="10248">
                  <c:v>2.1122931800000001E-2</c:v>
                </c:pt>
                <c:pt idx="10249">
                  <c:v>2.1122932000000001E-2</c:v>
                </c:pt>
                <c:pt idx="10250">
                  <c:v>2.11229322E-2</c:v>
                </c:pt>
                <c:pt idx="10251">
                  <c:v>2.1122932399999999E-2</c:v>
                </c:pt>
                <c:pt idx="10252">
                  <c:v>2.1122932600000002E-2</c:v>
                </c:pt>
                <c:pt idx="10253">
                  <c:v>2.1122932800000001E-2</c:v>
                </c:pt>
                <c:pt idx="10254">
                  <c:v>2.1122933E-2</c:v>
                </c:pt>
                <c:pt idx="10255">
                  <c:v>2.1122933199999999E-2</c:v>
                </c:pt>
                <c:pt idx="10256">
                  <c:v>2.1122933399999998E-2</c:v>
                </c:pt>
                <c:pt idx="10257">
                  <c:v>2.1122933600000001E-2</c:v>
                </c:pt>
                <c:pt idx="10258">
                  <c:v>2.11229338E-2</c:v>
                </c:pt>
                <c:pt idx="10259">
                  <c:v>2.1122933999999999E-2</c:v>
                </c:pt>
                <c:pt idx="10260">
                  <c:v>2.1122934199999999E-2</c:v>
                </c:pt>
                <c:pt idx="10261">
                  <c:v>2.1122934400000001E-2</c:v>
                </c:pt>
                <c:pt idx="10262">
                  <c:v>2.1122934600000001E-2</c:v>
                </c:pt>
                <c:pt idx="10263">
                  <c:v>2.11229348E-2</c:v>
                </c:pt>
                <c:pt idx="10264">
                  <c:v>2.1122934999999999E-2</c:v>
                </c:pt>
                <c:pt idx="10265">
                  <c:v>2.1122935200000002E-2</c:v>
                </c:pt>
                <c:pt idx="10266">
                  <c:v>2.1122935400000001E-2</c:v>
                </c:pt>
                <c:pt idx="10267">
                  <c:v>2.11229356E-2</c:v>
                </c:pt>
                <c:pt idx="10268">
                  <c:v>2.1122935799999999E-2</c:v>
                </c:pt>
                <c:pt idx="10269">
                  <c:v>2.1122935999999998E-2</c:v>
                </c:pt>
                <c:pt idx="10270">
                  <c:v>2.1122936200000001E-2</c:v>
                </c:pt>
                <c:pt idx="10271">
                  <c:v>2.11229364E-2</c:v>
                </c:pt>
                <c:pt idx="10272">
                  <c:v>2.1122936599999999E-2</c:v>
                </c:pt>
                <c:pt idx="10273">
                  <c:v>2.1122936799999999E-2</c:v>
                </c:pt>
                <c:pt idx="10274">
                  <c:v>2.1122937000000001E-2</c:v>
                </c:pt>
                <c:pt idx="10275">
                  <c:v>2.1122937200000001E-2</c:v>
                </c:pt>
                <c:pt idx="10276">
                  <c:v>2.11229374E-2</c:v>
                </c:pt>
                <c:pt idx="10277">
                  <c:v>2.1122937599999999E-2</c:v>
                </c:pt>
                <c:pt idx="10278">
                  <c:v>2.1122937800000002E-2</c:v>
                </c:pt>
                <c:pt idx="10279">
                  <c:v>2.1122938000000001E-2</c:v>
                </c:pt>
                <c:pt idx="10280">
                  <c:v>2.11229382E-2</c:v>
                </c:pt>
                <c:pt idx="10281">
                  <c:v>2.1122938399999999E-2</c:v>
                </c:pt>
                <c:pt idx="10282">
                  <c:v>2.1122938599999998E-2</c:v>
                </c:pt>
                <c:pt idx="10283">
                  <c:v>2.1122938800000001E-2</c:v>
                </c:pt>
                <c:pt idx="10284">
                  <c:v>2.1122939E-2</c:v>
                </c:pt>
                <c:pt idx="10285">
                  <c:v>2.1122939199999999E-2</c:v>
                </c:pt>
                <c:pt idx="10286">
                  <c:v>2.1122939399999999E-2</c:v>
                </c:pt>
                <c:pt idx="10287">
                  <c:v>2.1122939600000001E-2</c:v>
                </c:pt>
                <c:pt idx="10288">
                  <c:v>2.1122939800000001E-2</c:v>
                </c:pt>
                <c:pt idx="10289">
                  <c:v>2.112294E-2</c:v>
                </c:pt>
                <c:pt idx="10290">
                  <c:v>2.1122940199999999E-2</c:v>
                </c:pt>
                <c:pt idx="10291">
                  <c:v>2.1122940400000002E-2</c:v>
                </c:pt>
                <c:pt idx="10292">
                  <c:v>2.1122940600000001E-2</c:v>
                </c:pt>
                <c:pt idx="10293">
                  <c:v>2.11229408E-2</c:v>
                </c:pt>
                <c:pt idx="10294">
                  <c:v>2.1122940999999999E-2</c:v>
                </c:pt>
                <c:pt idx="10295">
                  <c:v>2.1122941199999998E-2</c:v>
                </c:pt>
                <c:pt idx="10296">
                  <c:v>2.1122941400000001E-2</c:v>
                </c:pt>
                <c:pt idx="10297">
                  <c:v>2.11229416E-2</c:v>
                </c:pt>
                <c:pt idx="10298">
                  <c:v>2.11229418E-2</c:v>
                </c:pt>
                <c:pt idx="10299">
                  <c:v>2.1122941999999999E-2</c:v>
                </c:pt>
                <c:pt idx="10300">
                  <c:v>2.1122942200000001E-2</c:v>
                </c:pt>
                <c:pt idx="10301">
                  <c:v>2.1122942400000001E-2</c:v>
                </c:pt>
                <c:pt idx="10302">
                  <c:v>2.11229426E-2</c:v>
                </c:pt>
                <c:pt idx="10303">
                  <c:v>2.1122942799999999E-2</c:v>
                </c:pt>
                <c:pt idx="10304">
                  <c:v>2.1122943000000002E-2</c:v>
                </c:pt>
                <c:pt idx="10305">
                  <c:v>2.1122943200000001E-2</c:v>
                </c:pt>
                <c:pt idx="10306">
                  <c:v>2.11229434E-2</c:v>
                </c:pt>
                <c:pt idx="10307">
                  <c:v>2.1122943599999999E-2</c:v>
                </c:pt>
                <c:pt idx="10308">
                  <c:v>2.1122943799999998E-2</c:v>
                </c:pt>
                <c:pt idx="10309">
                  <c:v>2.1122944000000001E-2</c:v>
                </c:pt>
                <c:pt idx="10310">
                  <c:v>2.11229442E-2</c:v>
                </c:pt>
                <c:pt idx="10311">
                  <c:v>2.11229444E-2</c:v>
                </c:pt>
                <c:pt idx="10312">
                  <c:v>2.1122944599999999E-2</c:v>
                </c:pt>
                <c:pt idx="10313">
                  <c:v>2.1122944800000001E-2</c:v>
                </c:pt>
                <c:pt idx="10314">
                  <c:v>2.1122945000000001E-2</c:v>
                </c:pt>
                <c:pt idx="10315">
                  <c:v>2.11229452E-2</c:v>
                </c:pt>
                <c:pt idx="10316">
                  <c:v>2.1122945399999999E-2</c:v>
                </c:pt>
                <c:pt idx="10317">
                  <c:v>2.1122945600000002E-2</c:v>
                </c:pt>
                <c:pt idx="10318">
                  <c:v>2.1122945800000001E-2</c:v>
                </c:pt>
                <c:pt idx="10319">
                  <c:v>2.1122946E-2</c:v>
                </c:pt>
                <c:pt idx="10320">
                  <c:v>2.1122946199999999E-2</c:v>
                </c:pt>
                <c:pt idx="10321">
                  <c:v>2.1122946399999998E-2</c:v>
                </c:pt>
                <c:pt idx="10322">
                  <c:v>2.1122946600000001E-2</c:v>
                </c:pt>
                <c:pt idx="10323">
                  <c:v>2.11229468E-2</c:v>
                </c:pt>
                <c:pt idx="10324">
                  <c:v>2.1122947E-2</c:v>
                </c:pt>
                <c:pt idx="10325">
                  <c:v>2.1122947199999999E-2</c:v>
                </c:pt>
                <c:pt idx="10326">
                  <c:v>2.1122947400000001E-2</c:v>
                </c:pt>
                <c:pt idx="10327">
                  <c:v>2.1122947600000001E-2</c:v>
                </c:pt>
                <c:pt idx="10328">
                  <c:v>2.11229478E-2</c:v>
                </c:pt>
                <c:pt idx="10329">
                  <c:v>2.1122947999999999E-2</c:v>
                </c:pt>
                <c:pt idx="10330">
                  <c:v>2.1122948200000002E-2</c:v>
                </c:pt>
                <c:pt idx="10331">
                  <c:v>2.1122948400000001E-2</c:v>
                </c:pt>
                <c:pt idx="10332">
                  <c:v>2.11229486E-2</c:v>
                </c:pt>
                <c:pt idx="10333">
                  <c:v>2.1122948799999999E-2</c:v>
                </c:pt>
                <c:pt idx="10334">
                  <c:v>2.1122948999999999E-2</c:v>
                </c:pt>
                <c:pt idx="10335">
                  <c:v>2.1122949200000001E-2</c:v>
                </c:pt>
                <c:pt idx="10336">
                  <c:v>2.11229494E-2</c:v>
                </c:pt>
                <c:pt idx="10337">
                  <c:v>2.11229496E-2</c:v>
                </c:pt>
                <c:pt idx="10338">
                  <c:v>2.1122949799999999E-2</c:v>
                </c:pt>
                <c:pt idx="10339">
                  <c:v>2.1122950000000001E-2</c:v>
                </c:pt>
                <c:pt idx="10340">
                  <c:v>2.1122950200000001E-2</c:v>
                </c:pt>
                <c:pt idx="10341">
                  <c:v>2.11229504E-2</c:v>
                </c:pt>
                <c:pt idx="10342">
                  <c:v>2.1122950599999999E-2</c:v>
                </c:pt>
                <c:pt idx="10343">
                  <c:v>2.1122950800000002E-2</c:v>
                </c:pt>
                <c:pt idx="10344">
                  <c:v>2.1122951000000001E-2</c:v>
                </c:pt>
                <c:pt idx="10345">
                  <c:v>2.11229512E-2</c:v>
                </c:pt>
                <c:pt idx="10346">
                  <c:v>2.1122951399999999E-2</c:v>
                </c:pt>
                <c:pt idx="10347">
                  <c:v>2.1122951599999999E-2</c:v>
                </c:pt>
                <c:pt idx="10348">
                  <c:v>2.1122951800000001E-2</c:v>
                </c:pt>
                <c:pt idx="10349">
                  <c:v>2.1122952E-2</c:v>
                </c:pt>
                <c:pt idx="10350">
                  <c:v>2.11229522E-2</c:v>
                </c:pt>
                <c:pt idx="10351">
                  <c:v>2.1122952399999999E-2</c:v>
                </c:pt>
                <c:pt idx="10352">
                  <c:v>2.1122952600000001E-2</c:v>
                </c:pt>
                <c:pt idx="10353">
                  <c:v>2.1122952800000001E-2</c:v>
                </c:pt>
                <c:pt idx="10354">
                  <c:v>2.1122953E-2</c:v>
                </c:pt>
                <c:pt idx="10355">
                  <c:v>2.1122953199999999E-2</c:v>
                </c:pt>
                <c:pt idx="10356">
                  <c:v>2.1122953399999998E-2</c:v>
                </c:pt>
                <c:pt idx="10357">
                  <c:v>2.1122953600000001E-2</c:v>
                </c:pt>
                <c:pt idx="10358">
                  <c:v>2.11229538E-2</c:v>
                </c:pt>
                <c:pt idx="10359">
                  <c:v>2.1122953999999999E-2</c:v>
                </c:pt>
                <c:pt idx="10360">
                  <c:v>2.1122954199999999E-2</c:v>
                </c:pt>
                <c:pt idx="10361">
                  <c:v>2.1122954400000001E-2</c:v>
                </c:pt>
                <c:pt idx="10362">
                  <c:v>2.11229546E-2</c:v>
                </c:pt>
                <c:pt idx="10363">
                  <c:v>2.11229548E-2</c:v>
                </c:pt>
                <c:pt idx="10364">
                  <c:v>2.1122954999999999E-2</c:v>
                </c:pt>
                <c:pt idx="10365">
                  <c:v>2.1122955200000001E-2</c:v>
                </c:pt>
                <c:pt idx="10366">
                  <c:v>2.1122955400000001E-2</c:v>
                </c:pt>
                <c:pt idx="10367">
                  <c:v>2.11229556E-2</c:v>
                </c:pt>
                <c:pt idx="10368">
                  <c:v>2.1122955799999999E-2</c:v>
                </c:pt>
                <c:pt idx="10369">
                  <c:v>2.1122955999999998E-2</c:v>
                </c:pt>
                <c:pt idx="10370">
                  <c:v>2.1122956200000001E-2</c:v>
                </c:pt>
                <c:pt idx="10371">
                  <c:v>2.11229564E-2</c:v>
                </c:pt>
                <c:pt idx="10372">
                  <c:v>2.1122956599999999E-2</c:v>
                </c:pt>
                <c:pt idx="10373">
                  <c:v>2.1122956799999999E-2</c:v>
                </c:pt>
                <c:pt idx="10374">
                  <c:v>2.1122957000000001E-2</c:v>
                </c:pt>
                <c:pt idx="10375">
                  <c:v>2.11229572E-2</c:v>
                </c:pt>
                <c:pt idx="10376">
                  <c:v>2.11229574E-2</c:v>
                </c:pt>
                <c:pt idx="10377">
                  <c:v>2.1122957599999999E-2</c:v>
                </c:pt>
                <c:pt idx="10378">
                  <c:v>2.1122957800000002E-2</c:v>
                </c:pt>
                <c:pt idx="10379">
                  <c:v>2.1122958000000001E-2</c:v>
                </c:pt>
                <c:pt idx="10380">
                  <c:v>2.11229582E-2</c:v>
                </c:pt>
                <c:pt idx="10381">
                  <c:v>2.1122958399999999E-2</c:v>
                </c:pt>
                <c:pt idx="10382">
                  <c:v>2.1122958599999998E-2</c:v>
                </c:pt>
                <c:pt idx="10383">
                  <c:v>2.1122958800000001E-2</c:v>
                </c:pt>
                <c:pt idx="10384">
                  <c:v>2.1122959E-2</c:v>
                </c:pt>
                <c:pt idx="10385">
                  <c:v>2.1122959199999999E-2</c:v>
                </c:pt>
                <c:pt idx="10386">
                  <c:v>2.1122959399999999E-2</c:v>
                </c:pt>
                <c:pt idx="10387">
                  <c:v>2.1122959600000001E-2</c:v>
                </c:pt>
                <c:pt idx="10388">
                  <c:v>2.11229598E-2</c:v>
                </c:pt>
                <c:pt idx="10389">
                  <c:v>2.112296E-2</c:v>
                </c:pt>
                <c:pt idx="10390">
                  <c:v>2.1122960199999999E-2</c:v>
                </c:pt>
                <c:pt idx="10391">
                  <c:v>2.1122960400000002E-2</c:v>
                </c:pt>
                <c:pt idx="10392">
                  <c:v>2.1122960600000001E-2</c:v>
                </c:pt>
                <c:pt idx="10393">
                  <c:v>2.11229608E-2</c:v>
                </c:pt>
                <c:pt idx="10394">
                  <c:v>2.1122960999999999E-2</c:v>
                </c:pt>
                <c:pt idx="10395">
                  <c:v>2.1122961199999998E-2</c:v>
                </c:pt>
                <c:pt idx="10396">
                  <c:v>2.1122961400000001E-2</c:v>
                </c:pt>
                <c:pt idx="10397">
                  <c:v>2.11229616E-2</c:v>
                </c:pt>
                <c:pt idx="10398">
                  <c:v>2.1122961799999999E-2</c:v>
                </c:pt>
                <c:pt idx="10399">
                  <c:v>2.1122961999999999E-2</c:v>
                </c:pt>
                <c:pt idx="10400">
                  <c:v>2.1122962200000001E-2</c:v>
                </c:pt>
                <c:pt idx="10401">
                  <c:v>2.11229624E-2</c:v>
                </c:pt>
                <c:pt idx="10402">
                  <c:v>2.11229626E-2</c:v>
                </c:pt>
                <c:pt idx="10403">
                  <c:v>2.1122962799999999E-2</c:v>
                </c:pt>
                <c:pt idx="10404">
                  <c:v>2.1122963000000002E-2</c:v>
                </c:pt>
                <c:pt idx="10405">
                  <c:v>2.1122963200000001E-2</c:v>
                </c:pt>
                <c:pt idx="10406">
                  <c:v>2.11229634E-2</c:v>
                </c:pt>
                <c:pt idx="10407">
                  <c:v>2.1122963599999999E-2</c:v>
                </c:pt>
                <c:pt idx="10408">
                  <c:v>2.1122963799999998E-2</c:v>
                </c:pt>
                <c:pt idx="10409">
                  <c:v>2.1122964000000001E-2</c:v>
                </c:pt>
                <c:pt idx="10410">
                  <c:v>2.11229642E-2</c:v>
                </c:pt>
                <c:pt idx="10411">
                  <c:v>2.1122964399999999E-2</c:v>
                </c:pt>
                <c:pt idx="10412">
                  <c:v>2.1122964599999999E-2</c:v>
                </c:pt>
                <c:pt idx="10413">
                  <c:v>2.1122964800000001E-2</c:v>
                </c:pt>
                <c:pt idx="10414">
                  <c:v>2.1122965E-2</c:v>
                </c:pt>
                <c:pt idx="10415">
                  <c:v>2.11229652E-2</c:v>
                </c:pt>
                <c:pt idx="10416">
                  <c:v>2.1122965399999999E-2</c:v>
                </c:pt>
                <c:pt idx="10417">
                  <c:v>2.1122965600000002E-2</c:v>
                </c:pt>
                <c:pt idx="10418">
                  <c:v>2.1122965800000001E-2</c:v>
                </c:pt>
                <c:pt idx="10419">
                  <c:v>2.1122966E-2</c:v>
                </c:pt>
                <c:pt idx="10420">
                  <c:v>2.1122966199999999E-2</c:v>
                </c:pt>
                <c:pt idx="10421">
                  <c:v>2.1122966399999998E-2</c:v>
                </c:pt>
                <c:pt idx="10422">
                  <c:v>2.1122966600000001E-2</c:v>
                </c:pt>
                <c:pt idx="10423">
                  <c:v>2.11229668E-2</c:v>
                </c:pt>
                <c:pt idx="10424">
                  <c:v>2.1122966999999999E-2</c:v>
                </c:pt>
                <c:pt idx="10425">
                  <c:v>2.1122967199999999E-2</c:v>
                </c:pt>
                <c:pt idx="10426">
                  <c:v>2.1122967400000001E-2</c:v>
                </c:pt>
                <c:pt idx="10427">
                  <c:v>2.1122967600000001E-2</c:v>
                </c:pt>
                <c:pt idx="10428">
                  <c:v>2.11229678E-2</c:v>
                </c:pt>
                <c:pt idx="10429">
                  <c:v>2.1122967999999999E-2</c:v>
                </c:pt>
                <c:pt idx="10430">
                  <c:v>2.1122968200000002E-2</c:v>
                </c:pt>
                <c:pt idx="10431">
                  <c:v>2.1122968400000001E-2</c:v>
                </c:pt>
                <c:pt idx="10432">
                  <c:v>2.11229686E-2</c:v>
                </c:pt>
                <c:pt idx="10433">
                  <c:v>2.1122968799999999E-2</c:v>
                </c:pt>
                <c:pt idx="10434">
                  <c:v>2.1122968999999998E-2</c:v>
                </c:pt>
                <c:pt idx="10435">
                  <c:v>2.1122969200000001E-2</c:v>
                </c:pt>
                <c:pt idx="10436">
                  <c:v>2.11229694E-2</c:v>
                </c:pt>
                <c:pt idx="10437">
                  <c:v>2.1122969599999999E-2</c:v>
                </c:pt>
                <c:pt idx="10438">
                  <c:v>2.1122969799999999E-2</c:v>
                </c:pt>
                <c:pt idx="10439">
                  <c:v>2.1122970000000001E-2</c:v>
                </c:pt>
                <c:pt idx="10440">
                  <c:v>2.1122970200000001E-2</c:v>
                </c:pt>
                <c:pt idx="10441">
                  <c:v>2.11229704E-2</c:v>
                </c:pt>
                <c:pt idx="10442">
                  <c:v>2.1122970599999999E-2</c:v>
                </c:pt>
                <c:pt idx="10443">
                  <c:v>2.1122970800000002E-2</c:v>
                </c:pt>
                <c:pt idx="10444">
                  <c:v>2.1122971000000001E-2</c:v>
                </c:pt>
                <c:pt idx="10445">
                  <c:v>2.11229712E-2</c:v>
                </c:pt>
                <c:pt idx="10446">
                  <c:v>2.1122971399999999E-2</c:v>
                </c:pt>
                <c:pt idx="10447">
                  <c:v>2.1122971599999998E-2</c:v>
                </c:pt>
                <c:pt idx="10448">
                  <c:v>2.1122971800000001E-2</c:v>
                </c:pt>
                <c:pt idx="10449">
                  <c:v>2.1122972E-2</c:v>
                </c:pt>
                <c:pt idx="10450">
                  <c:v>2.1122972199999999E-2</c:v>
                </c:pt>
                <c:pt idx="10451">
                  <c:v>2.1122972399999999E-2</c:v>
                </c:pt>
                <c:pt idx="10452">
                  <c:v>2.1122972600000001E-2</c:v>
                </c:pt>
                <c:pt idx="10453">
                  <c:v>2.1122972800000001E-2</c:v>
                </c:pt>
                <c:pt idx="10454">
                  <c:v>2.1122973E-2</c:v>
                </c:pt>
                <c:pt idx="10455">
                  <c:v>2.1122973199999999E-2</c:v>
                </c:pt>
                <c:pt idx="10456">
                  <c:v>2.1122973400000002E-2</c:v>
                </c:pt>
                <c:pt idx="10457">
                  <c:v>2.1122973600000001E-2</c:v>
                </c:pt>
                <c:pt idx="10458">
                  <c:v>2.11229738E-2</c:v>
                </c:pt>
                <c:pt idx="10459">
                  <c:v>2.1122973999999999E-2</c:v>
                </c:pt>
                <c:pt idx="10460">
                  <c:v>2.1122974199999998E-2</c:v>
                </c:pt>
                <c:pt idx="10461">
                  <c:v>2.1122974400000001E-2</c:v>
                </c:pt>
                <c:pt idx="10462">
                  <c:v>2.11229746E-2</c:v>
                </c:pt>
                <c:pt idx="10463">
                  <c:v>2.1122974799999999E-2</c:v>
                </c:pt>
                <c:pt idx="10464">
                  <c:v>2.1122974999999999E-2</c:v>
                </c:pt>
                <c:pt idx="10465">
                  <c:v>2.1122975200000001E-2</c:v>
                </c:pt>
                <c:pt idx="10466">
                  <c:v>2.1122975400000001E-2</c:v>
                </c:pt>
                <c:pt idx="10467">
                  <c:v>2.11229756E-2</c:v>
                </c:pt>
                <c:pt idx="10468">
                  <c:v>2.1122975799999999E-2</c:v>
                </c:pt>
                <c:pt idx="10469">
                  <c:v>2.1122976000000002E-2</c:v>
                </c:pt>
                <c:pt idx="10470">
                  <c:v>2.1122976200000001E-2</c:v>
                </c:pt>
                <c:pt idx="10471">
                  <c:v>2.11229764E-2</c:v>
                </c:pt>
                <c:pt idx="10472">
                  <c:v>2.1122976599999999E-2</c:v>
                </c:pt>
                <c:pt idx="10473">
                  <c:v>2.1122976799999998E-2</c:v>
                </c:pt>
                <c:pt idx="10474">
                  <c:v>2.1122977000000001E-2</c:v>
                </c:pt>
                <c:pt idx="10475">
                  <c:v>2.11229772E-2</c:v>
                </c:pt>
                <c:pt idx="10476">
                  <c:v>2.11229774E-2</c:v>
                </c:pt>
                <c:pt idx="10477">
                  <c:v>2.1122977599999999E-2</c:v>
                </c:pt>
                <c:pt idx="10478">
                  <c:v>2.1122977800000001E-2</c:v>
                </c:pt>
                <c:pt idx="10479">
                  <c:v>2.1122978000000001E-2</c:v>
                </c:pt>
                <c:pt idx="10480">
                  <c:v>2.11229782E-2</c:v>
                </c:pt>
                <c:pt idx="10481">
                  <c:v>2.1122978399999999E-2</c:v>
                </c:pt>
                <c:pt idx="10482">
                  <c:v>2.1122978600000002E-2</c:v>
                </c:pt>
                <c:pt idx="10483">
                  <c:v>2.1122978800000001E-2</c:v>
                </c:pt>
                <c:pt idx="10484">
                  <c:v>2.1122979E-2</c:v>
                </c:pt>
                <c:pt idx="10485">
                  <c:v>2.1122979199999999E-2</c:v>
                </c:pt>
                <c:pt idx="10486">
                  <c:v>2.1122979399999998E-2</c:v>
                </c:pt>
                <c:pt idx="10487">
                  <c:v>2.1122979600000001E-2</c:v>
                </c:pt>
                <c:pt idx="10488">
                  <c:v>2.11229798E-2</c:v>
                </c:pt>
                <c:pt idx="10489">
                  <c:v>2.112298E-2</c:v>
                </c:pt>
                <c:pt idx="10490">
                  <c:v>2.1122980199999999E-2</c:v>
                </c:pt>
                <c:pt idx="10491">
                  <c:v>2.1122980400000001E-2</c:v>
                </c:pt>
                <c:pt idx="10492">
                  <c:v>2.1122980600000001E-2</c:v>
                </c:pt>
                <c:pt idx="10493">
                  <c:v>2.11229808E-2</c:v>
                </c:pt>
                <c:pt idx="10494">
                  <c:v>2.1122980999999999E-2</c:v>
                </c:pt>
                <c:pt idx="10495">
                  <c:v>2.1122981200000002E-2</c:v>
                </c:pt>
                <c:pt idx="10496">
                  <c:v>2.1122981400000001E-2</c:v>
                </c:pt>
                <c:pt idx="10497">
                  <c:v>2.11229816E-2</c:v>
                </c:pt>
                <c:pt idx="10498">
                  <c:v>2.1122981799999999E-2</c:v>
                </c:pt>
                <c:pt idx="10499">
                  <c:v>2.1122981999999998E-2</c:v>
                </c:pt>
                <c:pt idx="10500">
                  <c:v>2.1122982200000001E-2</c:v>
                </c:pt>
                <c:pt idx="10501">
                  <c:v>2.11229824E-2</c:v>
                </c:pt>
                <c:pt idx="10502">
                  <c:v>2.11229826E-2</c:v>
                </c:pt>
                <c:pt idx="10503">
                  <c:v>2.1122982799999999E-2</c:v>
                </c:pt>
                <c:pt idx="10504">
                  <c:v>2.1122983000000001E-2</c:v>
                </c:pt>
                <c:pt idx="10505">
                  <c:v>2.1122983200000001E-2</c:v>
                </c:pt>
                <c:pt idx="10506">
                  <c:v>2.11229834E-2</c:v>
                </c:pt>
                <c:pt idx="10507">
                  <c:v>2.1122983599999999E-2</c:v>
                </c:pt>
                <c:pt idx="10508">
                  <c:v>2.1122983800000002E-2</c:v>
                </c:pt>
                <c:pt idx="10509">
                  <c:v>2.1122984000000001E-2</c:v>
                </c:pt>
                <c:pt idx="10510">
                  <c:v>2.11229842E-2</c:v>
                </c:pt>
                <c:pt idx="10511">
                  <c:v>2.1122984399999999E-2</c:v>
                </c:pt>
                <c:pt idx="10512">
                  <c:v>2.1122984599999999E-2</c:v>
                </c:pt>
                <c:pt idx="10513">
                  <c:v>2.1122984800000001E-2</c:v>
                </c:pt>
                <c:pt idx="10514">
                  <c:v>2.1122985E-2</c:v>
                </c:pt>
                <c:pt idx="10515">
                  <c:v>2.11229852E-2</c:v>
                </c:pt>
                <c:pt idx="10516">
                  <c:v>2.1122985399999999E-2</c:v>
                </c:pt>
                <c:pt idx="10517">
                  <c:v>2.1122985600000001E-2</c:v>
                </c:pt>
                <c:pt idx="10518">
                  <c:v>2.1122985800000001E-2</c:v>
                </c:pt>
                <c:pt idx="10519">
                  <c:v>2.1122986E-2</c:v>
                </c:pt>
                <c:pt idx="10520">
                  <c:v>2.1122986199999999E-2</c:v>
                </c:pt>
                <c:pt idx="10521">
                  <c:v>2.1122986400000002E-2</c:v>
                </c:pt>
                <c:pt idx="10522">
                  <c:v>2.1122986600000001E-2</c:v>
                </c:pt>
                <c:pt idx="10523">
                  <c:v>2.11229868E-2</c:v>
                </c:pt>
                <c:pt idx="10524">
                  <c:v>2.1122986999999999E-2</c:v>
                </c:pt>
                <c:pt idx="10525">
                  <c:v>2.1122987199999999E-2</c:v>
                </c:pt>
                <c:pt idx="10526">
                  <c:v>2.1122987400000001E-2</c:v>
                </c:pt>
                <c:pt idx="10527">
                  <c:v>2.11229876E-2</c:v>
                </c:pt>
                <c:pt idx="10528">
                  <c:v>2.11229878E-2</c:v>
                </c:pt>
                <c:pt idx="10529">
                  <c:v>2.1122987999999999E-2</c:v>
                </c:pt>
                <c:pt idx="10530">
                  <c:v>2.1122988200000001E-2</c:v>
                </c:pt>
                <c:pt idx="10531">
                  <c:v>2.1122988400000001E-2</c:v>
                </c:pt>
                <c:pt idx="10532">
                  <c:v>2.11229886E-2</c:v>
                </c:pt>
                <c:pt idx="10533">
                  <c:v>2.1122988799999999E-2</c:v>
                </c:pt>
                <c:pt idx="10534">
                  <c:v>2.1122989000000002E-2</c:v>
                </c:pt>
                <c:pt idx="10535">
                  <c:v>2.1122989200000001E-2</c:v>
                </c:pt>
                <c:pt idx="10536">
                  <c:v>2.11229894E-2</c:v>
                </c:pt>
                <c:pt idx="10537">
                  <c:v>2.1122989599999999E-2</c:v>
                </c:pt>
                <c:pt idx="10538">
                  <c:v>2.1122989799999999E-2</c:v>
                </c:pt>
                <c:pt idx="10539">
                  <c:v>2.1122990000000001E-2</c:v>
                </c:pt>
                <c:pt idx="10540">
                  <c:v>2.11229902E-2</c:v>
                </c:pt>
                <c:pt idx="10541">
                  <c:v>2.11229904E-2</c:v>
                </c:pt>
                <c:pt idx="10542">
                  <c:v>2.1122990599999999E-2</c:v>
                </c:pt>
                <c:pt idx="10543">
                  <c:v>2.1122990800000001E-2</c:v>
                </c:pt>
                <c:pt idx="10544">
                  <c:v>2.1122991000000001E-2</c:v>
                </c:pt>
                <c:pt idx="10545">
                  <c:v>2.11229912E-2</c:v>
                </c:pt>
                <c:pt idx="10546">
                  <c:v>2.1122991399999999E-2</c:v>
                </c:pt>
                <c:pt idx="10547">
                  <c:v>2.1122991599999998E-2</c:v>
                </c:pt>
                <c:pt idx="10548">
                  <c:v>2.1122991800000001E-2</c:v>
                </c:pt>
                <c:pt idx="10549">
                  <c:v>2.1122992E-2</c:v>
                </c:pt>
                <c:pt idx="10550">
                  <c:v>2.1122992199999999E-2</c:v>
                </c:pt>
                <c:pt idx="10551">
                  <c:v>2.1122992399999999E-2</c:v>
                </c:pt>
                <c:pt idx="10552">
                  <c:v>2.1122992600000001E-2</c:v>
                </c:pt>
                <c:pt idx="10553">
                  <c:v>2.11229928E-2</c:v>
                </c:pt>
                <c:pt idx="10554">
                  <c:v>2.1122993E-2</c:v>
                </c:pt>
                <c:pt idx="10555">
                  <c:v>2.1122993199999999E-2</c:v>
                </c:pt>
                <c:pt idx="10556">
                  <c:v>2.1122993400000002E-2</c:v>
                </c:pt>
                <c:pt idx="10557">
                  <c:v>2.1122993600000001E-2</c:v>
                </c:pt>
                <c:pt idx="10558">
                  <c:v>2.11229938E-2</c:v>
                </c:pt>
                <c:pt idx="10559">
                  <c:v>2.1122993999999999E-2</c:v>
                </c:pt>
                <c:pt idx="10560">
                  <c:v>2.1122994199999998E-2</c:v>
                </c:pt>
                <c:pt idx="10561">
                  <c:v>2.1122994400000001E-2</c:v>
                </c:pt>
                <c:pt idx="10562">
                  <c:v>2.11229946E-2</c:v>
                </c:pt>
                <c:pt idx="10563">
                  <c:v>2.1122994799999999E-2</c:v>
                </c:pt>
                <c:pt idx="10564">
                  <c:v>2.1122994999999999E-2</c:v>
                </c:pt>
                <c:pt idx="10565">
                  <c:v>2.1122995200000001E-2</c:v>
                </c:pt>
                <c:pt idx="10566">
                  <c:v>2.11229954E-2</c:v>
                </c:pt>
                <c:pt idx="10567">
                  <c:v>2.11229956E-2</c:v>
                </c:pt>
                <c:pt idx="10568">
                  <c:v>2.1122995799999999E-2</c:v>
                </c:pt>
                <c:pt idx="10569">
                  <c:v>2.1122996000000002E-2</c:v>
                </c:pt>
                <c:pt idx="10570">
                  <c:v>2.1122996200000001E-2</c:v>
                </c:pt>
                <c:pt idx="10571">
                  <c:v>2.11229964E-2</c:v>
                </c:pt>
                <c:pt idx="10572">
                  <c:v>2.1122996599999999E-2</c:v>
                </c:pt>
                <c:pt idx="10573">
                  <c:v>2.1122996799999998E-2</c:v>
                </c:pt>
                <c:pt idx="10574">
                  <c:v>2.1122997000000001E-2</c:v>
                </c:pt>
                <c:pt idx="10575">
                  <c:v>2.11229972E-2</c:v>
                </c:pt>
                <c:pt idx="10576">
                  <c:v>2.1122997399999999E-2</c:v>
                </c:pt>
                <c:pt idx="10577">
                  <c:v>2.1122997599999999E-2</c:v>
                </c:pt>
                <c:pt idx="10578">
                  <c:v>2.1122997800000001E-2</c:v>
                </c:pt>
                <c:pt idx="10579">
                  <c:v>2.1122998E-2</c:v>
                </c:pt>
                <c:pt idx="10580">
                  <c:v>2.11229982E-2</c:v>
                </c:pt>
                <c:pt idx="10581">
                  <c:v>2.1122998399999999E-2</c:v>
                </c:pt>
                <c:pt idx="10582">
                  <c:v>2.1122998600000002E-2</c:v>
                </c:pt>
                <c:pt idx="10583">
                  <c:v>2.1122998800000001E-2</c:v>
                </c:pt>
                <c:pt idx="10584">
                  <c:v>2.1122999E-2</c:v>
                </c:pt>
                <c:pt idx="10585">
                  <c:v>2.1122999199999999E-2</c:v>
                </c:pt>
                <c:pt idx="10586">
                  <c:v>2.1122999399999998E-2</c:v>
                </c:pt>
                <c:pt idx="10587">
                  <c:v>2.1122999600000001E-2</c:v>
                </c:pt>
                <c:pt idx="10588">
                  <c:v>2.11229998E-2</c:v>
                </c:pt>
                <c:pt idx="10589">
                  <c:v>2.1122999999999999E-2</c:v>
                </c:pt>
                <c:pt idx="10590">
                  <c:v>2.1123000199999999E-2</c:v>
                </c:pt>
                <c:pt idx="10591">
                  <c:v>2.1123000400000001E-2</c:v>
                </c:pt>
                <c:pt idx="10592">
                  <c:v>2.11230006E-2</c:v>
                </c:pt>
                <c:pt idx="10593">
                  <c:v>2.11230008E-2</c:v>
                </c:pt>
                <c:pt idx="10594">
                  <c:v>2.1123000999999999E-2</c:v>
                </c:pt>
                <c:pt idx="10595">
                  <c:v>2.1123001200000002E-2</c:v>
                </c:pt>
                <c:pt idx="10596">
                  <c:v>2.1123001400000001E-2</c:v>
                </c:pt>
                <c:pt idx="10597">
                  <c:v>2.11230016E-2</c:v>
                </c:pt>
                <c:pt idx="10598">
                  <c:v>2.1123001799999999E-2</c:v>
                </c:pt>
                <c:pt idx="10599">
                  <c:v>2.1123001999999998E-2</c:v>
                </c:pt>
                <c:pt idx="10600">
                  <c:v>2.1123002200000001E-2</c:v>
                </c:pt>
                <c:pt idx="10601">
                  <c:v>2.11230024E-2</c:v>
                </c:pt>
                <c:pt idx="10602">
                  <c:v>2.1123002599999999E-2</c:v>
                </c:pt>
                <c:pt idx="10603">
                  <c:v>2.1123002799999999E-2</c:v>
                </c:pt>
                <c:pt idx="10604">
                  <c:v>2.1123003000000001E-2</c:v>
                </c:pt>
                <c:pt idx="10605">
                  <c:v>2.1123003200000001E-2</c:v>
                </c:pt>
                <c:pt idx="10606">
                  <c:v>2.11230034E-2</c:v>
                </c:pt>
                <c:pt idx="10607">
                  <c:v>2.1123003599999999E-2</c:v>
                </c:pt>
                <c:pt idx="10608">
                  <c:v>2.1123003800000002E-2</c:v>
                </c:pt>
                <c:pt idx="10609">
                  <c:v>2.1123004000000001E-2</c:v>
                </c:pt>
                <c:pt idx="10610">
                  <c:v>2.11230042E-2</c:v>
                </c:pt>
                <c:pt idx="10611">
                  <c:v>2.1123004399999999E-2</c:v>
                </c:pt>
                <c:pt idx="10612">
                  <c:v>2.1123004599999998E-2</c:v>
                </c:pt>
                <c:pt idx="10613">
                  <c:v>2.1123004800000001E-2</c:v>
                </c:pt>
                <c:pt idx="10614">
                  <c:v>2.1123005E-2</c:v>
                </c:pt>
                <c:pt idx="10615">
                  <c:v>2.1123005199999999E-2</c:v>
                </c:pt>
                <c:pt idx="10616">
                  <c:v>2.1123005399999999E-2</c:v>
                </c:pt>
                <c:pt idx="10617">
                  <c:v>2.1123005600000001E-2</c:v>
                </c:pt>
                <c:pt idx="10618">
                  <c:v>2.1123005800000001E-2</c:v>
                </c:pt>
                <c:pt idx="10619">
                  <c:v>2.1123006E-2</c:v>
                </c:pt>
                <c:pt idx="10620">
                  <c:v>2.1123006199999999E-2</c:v>
                </c:pt>
                <c:pt idx="10621">
                  <c:v>2.1123006400000002E-2</c:v>
                </c:pt>
                <c:pt idx="10622">
                  <c:v>2.1123006600000001E-2</c:v>
                </c:pt>
                <c:pt idx="10623">
                  <c:v>2.11230068E-2</c:v>
                </c:pt>
                <c:pt idx="10624">
                  <c:v>2.1123006999999999E-2</c:v>
                </c:pt>
                <c:pt idx="10625">
                  <c:v>2.1123007199999998E-2</c:v>
                </c:pt>
                <c:pt idx="10626">
                  <c:v>2.1123007400000001E-2</c:v>
                </c:pt>
                <c:pt idx="10627">
                  <c:v>2.11230076E-2</c:v>
                </c:pt>
                <c:pt idx="10628">
                  <c:v>2.1123007799999999E-2</c:v>
                </c:pt>
                <c:pt idx="10629">
                  <c:v>2.1123007999999999E-2</c:v>
                </c:pt>
                <c:pt idx="10630">
                  <c:v>2.1123008200000001E-2</c:v>
                </c:pt>
                <c:pt idx="10631">
                  <c:v>2.1123008400000001E-2</c:v>
                </c:pt>
                <c:pt idx="10632">
                  <c:v>2.11230086E-2</c:v>
                </c:pt>
                <c:pt idx="10633">
                  <c:v>2.1123008799999999E-2</c:v>
                </c:pt>
                <c:pt idx="10634">
                  <c:v>2.1123009000000002E-2</c:v>
                </c:pt>
                <c:pt idx="10635">
                  <c:v>2.1123009200000001E-2</c:v>
                </c:pt>
                <c:pt idx="10636">
                  <c:v>2.11230094E-2</c:v>
                </c:pt>
                <c:pt idx="10637">
                  <c:v>2.1123009599999999E-2</c:v>
                </c:pt>
                <c:pt idx="10638">
                  <c:v>2.1123009799999998E-2</c:v>
                </c:pt>
                <c:pt idx="10639">
                  <c:v>2.1123010000000001E-2</c:v>
                </c:pt>
                <c:pt idx="10640">
                  <c:v>2.11230102E-2</c:v>
                </c:pt>
                <c:pt idx="10641">
                  <c:v>2.1123010399999999E-2</c:v>
                </c:pt>
                <c:pt idx="10642">
                  <c:v>2.1123010599999999E-2</c:v>
                </c:pt>
                <c:pt idx="10643">
                  <c:v>2.1123010800000001E-2</c:v>
                </c:pt>
                <c:pt idx="10644">
                  <c:v>2.1123011000000001E-2</c:v>
                </c:pt>
                <c:pt idx="10645">
                  <c:v>2.11230112E-2</c:v>
                </c:pt>
                <c:pt idx="10646">
                  <c:v>2.1123011399999999E-2</c:v>
                </c:pt>
                <c:pt idx="10647">
                  <c:v>2.1123011600000002E-2</c:v>
                </c:pt>
                <c:pt idx="10648">
                  <c:v>2.1123011800000001E-2</c:v>
                </c:pt>
                <c:pt idx="10649">
                  <c:v>2.1123012E-2</c:v>
                </c:pt>
                <c:pt idx="10650">
                  <c:v>2.1123012199999999E-2</c:v>
                </c:pt>
                <c:pt idx="10651">
                  <c:v>2.1123012399999998E-2</c:v>
                </c:pt>
                <c:pt idx="10652">
                  <c:v>2.1123012600000001E-2</c:v>
                </c:pt>
                <c:pt idx="10653">
                  <c:v>2.11230128E-2</c:v>
                </c:pt>
                <c:pt idx="10654">
                  <c:v>2.1123013E-2</c:v>
                </c:pt>
                <c:pt idx="10655">
                  <c:v>2.1123013199999999E-2</c:v>
                </c:pt>
                <c:pt idx="10656">
                  <c:v>2.1123013400000001E-2</c:v>
                </c:pt>
                <c:pt idx="10657">
                  <c:v>2.1123013600000001E-2</c:v>
                </c:pt>
                <c:pt idx="10658">
                  <c:v>2.11230138E-2</c:v>
                </c:pt>
                <c:pt idx="10659">
                  <c:v>2.1123013999999999E-2</c:v>
                </c:pt>
                <c:pt idx="10660">
                  <c:v>2.1123014200000002E-2</c:v>
                </c:pt>
                <c:pt idx="10661">
                  <c:v>2.1123014400000001E-2</c:v>
                </c:pt>
                <c:pt idx="10662">
                  <c:v>2.11230146E-2</c:v>
                </c:pt>
                <c:pt idx="10663">
                  <c:v>2.1123014799999999E-2</c:v>
                </c:pt>
                <c:pt idx="10664">
                  <c:v>2.1123014999999998E-2</c:v>
                </c:pt>
                <c:pt idx="10665">
                  <c:v>2.1123015200000001E-2</c:v>
                </c:pt>
                <c:pt idx="10666">
                  <c:v>2.11230154E-2</c:v>
                </c:pt>
                <c:pt idx="10667">
                  <c:v>2.11230156E-2</c:v>
                </c:pt>
                <c:pt idx="10668">
                  <c:v>2.1123015799999999E-2</c:v>
                </c:pt>
                <c:pt idx="10669">
                  <c:v>2.1123016000000001E-2</c:v>
                </c:pt>
                <c:pt idx="10670">
                  <c:v>2.1123016200000001E-2</c:v>
                </c:pt>
                <c:pt idx="10671">
                  <c:v>2.11230164E-2</c:v>
                </c:pt>
                <c:pt idx="10672">
                  <c:v>2.1123016599999999E-2</c:v>
                </c:pt>
                <c:pt idx="10673">
                  <c:v>2.1123016800000002E-2</c:v>
                </c:pt>
                <c:pt idx="10674">
                  <c:v>2.1123017000000001E-2</c:v>
                </c:pt>
                <c:pt idx="10675">
                  <c:v>2.11230172E-2</c:v>
                </c:pt>
                <c:pt idx="10676">
                  <c:v>2.1123017399999999E-2</c:v>
                </c:pt>
                <c:pt idx="10677">
                  <c:v>2.1123017599999998E-2</c:v>
                </c:pt>
                <c:pt idx="10678">
                  <c:v>2.1123017800000001E-2</c:v>
                </c:pt>
                <c:pt idx="10679">
                  <c:v>2.1123018E-2</c:v>
                </c:pt>
                <c:pt idx="10680">
                  <c:v>2.11230182E-2</c:v>
                </c:pt>
                <c:pt idx="10681">
                  <c:v>2.1123018399999999E-2</c:v>
                </c:pt>
                <c:pt idx="10682">
                  <c:v>2.1123018600000001E-2</c:v>
                </c:pt>
                <c:pt idx="10683">
                  <c:v>2.1123018800000001E-2</c:v>
                </c:pt>
                <c:pt idx="10684">
                  <c:v>2.1123019E-2</c:v>
                </c:pt>
                <c:pt idx="10685">
                  <c:v>2.1123019199999999E-2</c:v>
                </c:pt>
                <c:pt idx="10686">
                  <c:v>2.1123019400000002E-2</c:v>
                </c:pt>
                <c:pt idx="10687">
                  <c:v>2.1123019600000001E-2</c:v>
                </c:pt>
                <c:pt idx="10688">
                  <c:v>2.11230198E-2</c:v>
                </c:pt>
                <c:pt idx="10689">
                  <c:v>2.1123019999999999E-2</c:v>
                </c:pt>
                <c:pt idx="10690">
                  <c:v>2.1123020199999998E-2</c:v>
                </c:pt>
                <c:pt idx="10691">
                  <c:v>2.1123020400000001E-2</c:v>
                </c:pt>
                <c:pt idx="10692">
                  <c:v>2.11230206E-2</c:v>
                </c:pt>
                <c:pt idx="10693">
                  <c:v>2.11230208E-2</c:v>
                </c:pt>
                <c:pt idx="10694">
                  <c:v>2.1123020999999999E-2</c:v>
                </c:pt>
                <c:pt idx="10695">
                  <c:v>2.1123021200000001E-2</c:v>
                </c:pt>
                <c:pt idx="10696">
                  <c:v>2.1123021400000001E-2</c:v>
                </c:pt>
                <c:pt idx="10697">
                  <c:v>2.11230216E-2</c:v>
                </c:pt>
                <c:pt idx="10698">
                  <c:v>2.1123021799999999E-2</c:v>
                </c:pt>
                <c:pt idx="10699">
                  <c:v>2.1123022000000002E-2</c:v>
                </c:pt>
                <c:pt idx="10700">
                  <c:v>2.1123022200000001E-2</c:v>
                </c:pt>
                <c:pt idx="10701">
                  <c:v>2.11230224E-2</c:v>
                </c:pt>
                <c:pt idx="10702">
                  <c:v>2.1123022599999999E-2</c:v>
                </c:pt>
                <c:pt idx="10703">
                  <c:v>2.1123022799999999E-2</c:v>
                </c:pt>
                <c:pt idx="10704">
                  <c:v>2.1123023000000001E-2</c:v>
                </c:pt>
                <c:pt idx="10705">
                  <c:v>2.11230232E-2</c:v>
                </c:pt>
                <c:pt idx="10706">
                  <c:v>2.11230234E-2</c:v>
                </c:pt>
                <c:pt idx="10707">
                  <c:v>2.1123023599999999E-2</c:v>
                </c:pt>
                <c:pt idx="10708">
                  <c:v>2.1123023800000001E-2</c:v>
                </c:pt>
                <c:pt idx="10709">
                  <c:v>2.1123024000000001E-2</c:v>
                </c:pt>
                <c:pt idx="10710">
                  <c:v>2.11230242E-2</c:v>
                </c:pt>
                <c:pt idx="10711">
                  <c:v>2.1123024399999999E-2</c:v>
                </c:pt>
                <c:pt idx="10712">
                  <c:v>2.1123024600000002E-2</c:v>
                </c:pt>
                <c:pt idx="10713">
                  <c:v>2.1123024800000001E-2</c:v>
                </c:pt>
                <c:pt idx="10714">
                  <c:v>2.1123025E-2</c:v>
                </c:pt>
                <c:pt idx="10715">
                  <c:v>2.1123025199999999E-2</c:v>
                </c:pt>
                <c:pt idx="10716">
                  <c:v>2.1123025399999999E-2</c:v>
                </c:pt>
                <c:pt idx="10717">
                  <c:v>2.1123025600000001E-2</c:v>
                </c:pt>
                <c:pt idx="10718">
                  <c:v>2.11230258E-2</c:v>
                </c:pt>
                <c:pt idx="10719">
                  <c:v>2.1123026E-2</c:v>
                </c:pt>
                <c:pt idx="10720">
                  <c:v>2.1123026199999999E-2</c:v>
                </c:pt>
                <c:pt idx="10721">
                  <c:v>2.1123026400000001E-2</c:v>
                </c:pt>
                <c:pt idx="10722">
                  <c:v>2.1123026600000001E-2</c:v>
                </c:pt>
                <c:pt idx="10723">
                  <c:v>2.11230268E-2</c:v>
                </c:pt>
                <c:pt idx="10724">
                  <c:v>2.1123026999999999E-2</c:v>
                </c:pt>
                <c:pt idx="10725">
                  <c:v>2.1123027199999998E-2</c:v>
                </c:pt>
                <c:pt idx="10726">
                  <c:v>2.1123027400000001E-2</c:v>
                </c:pt>
                <c:pt idx="10727">
                  <c:v>2.11230276E-2</c:v>
                </c:pt>
                <c:pt idx="10728">
                  <c:v>2.1123027799999999E-2</c:v>
                </c:pt>
                <c:pt idx="10729">
                  <c:v>2.1123027999999999E-2</c:v>
                </c:pt>
                <c:pt idx="10730">
                  <c:v>2.1123028200000001E-2</c:v>
                </c:pt>
                <c:pt idx="10731">
                  <c:v>2.11230284E-2</c:v>
                </c:pt>
                <c:pt idx="10732">
                  <c:v>2.11230286E-2</c:v>
                </c:pt>
                <c:pt idx="10733">
                  <c:v>2.1123028799999999E-2</c:v>
                </c:pt>
                <c:pt idx="10734">
                  <c:v>2.1123029000000001E-2</c:v>
                </c:pt>
                <c:pt idx="10735">
                  <c:v>2.1123029200000001E-2</c:v>
                </c:pt>
                <c:pt idx="10736">
                  <c:v>2.11230294E-2</c:v>
                </c:pt>
                <c:pt idx="10737">
                  <c:v>2.1123029599999999E-2</c:v>
                </c:pt>
                <c:pt idx="10738">
                  <c:v>2.1123029799999998E-2</c:v>
                </c:pt>
                <c:pt idx="10739">
                  <c:v>2.1123030000000001E-2</c:v>
                </c:pt>
                <c:pt idx="10740">
                  <c:v>2.11230302E-2</c:v>
                </c:pt>
                <c:pt idx="10741">
                  <c:v>2.1123030399999999E-2</c:v>
                </c:pt>
                <c:pt idx="10742">
                  <c:v>2.1123030599999999E-2</c:v>
                </c:pt>
                <c:pt idx="10743">
                  <c:v>2.1123030800000001E-2</c:v>
                </c:pt>
                <c:pt idx="10744">
                  <c:v>2.1123031E-2</c:v>
                </c:pt>
                <c:pt idx="10745">
                  <c:v>2.11230312E-2</c:v>
                </c:pt>
                <c:pt idx="10746">
                  <c:v>2.1123031399999999E-2</c:v>
                </c:pt>
                <c:pt idx="10747">
                  <c:v>2.1123031600000002E-2</c:v>
                </c:pt>
                <c:pt idx="10748">
                  <c:v>2.1123031800000001E-2</c:v>
                </c:pt>
                <c:pt idx="10749">
                  <c:v>2.1123032E-2</c:v>
                </c:pt>
                <c:pt idx="10750">
                  <c:v>2.1123032199999999E-2</c:v>
                </c:pt>
                <c:pt idx="10751">
                  <c:v>2.1123032399999998E-2</c:v>
                </c:pt>
                <c:pt idx="10752">
                  <c:v>2.1123032600000001E-2</c:v>
                </c:pt>
                <c:pt idx="10753">
                  <c:v>2.11230328E-2</c:v>
                </c:pt>
                <c:pt idx="10754">
                  <c:v>2.1123032999999999E-2</c:v>
                </c:pt>
                <c:pt idx="10755">
                  <c:v>2.1123033199999999E-2</c:v>
                </c:pt>
                <c:pt idx="10756">
                  <c:v>2.1123033400000001E-2</c:v>
                </c:pt>
                <c:pt idx="10757">
                  <c:v>2.11230336E-2</c:v>
                </c:pt>
                <c:pt idx="10758">
                  <c:v>2.11230338E-2</c:v>
                </c:pt>
                <c:pt idx="10759">
                  <c:v>2.1123033999999999E-2</c:v>
                </c:pt>
                <c:pt idx="10760">
                  <c:v>2.1123034200000002E-2</c:v>
                </c:pt>
                <c:pt idx="10761">
                  <c:v>2.1123034400000001E-2</c:v>
                </c:pt>
                <c:pt idx="10762">
                  <c:v>2.11230346E-2</c:v>
                </c:pt>
                <c:pt idx="10763">
                  <c:v>2.1123034799999999E-2</c:v>
                </c:pt>
                <c:pt idx="10764">
                  <c:v>2.1123034999999998E-2</c:v>
                </c:pt>
                <c:pt idx="10765">
                  <c:v>2.1123035200000001E-2</c:v>
                </c:pt>
                <c:pt idx="10766">
                  <c:v>2.11230354E-2</c:v>
                </c:pt>
                <c:pt idx="10767">
                  <c:v>2.1123035599999999E-2</c:v>
                </c:pt>
                <c:pt idx="10768">
                  <c:v>2.1123035799999999E-2</c:v>
                </c:pt>
                <c:pt idx="10769">
                  <c:v>2.1123036000000001E-2</c:v>
                </c:pt>
                <c:pt idx="10770">
                  <c:v>2.11230362E-2</c:v>
                </c:pt>
                <c:pt idx="10771">
                  <c:v>2.11230364E-2</c:v>
                </c:pt>
                <c:pt idx="10772">
                  <c:v>2.1123036599999999E-2</c:v>
                </c:pt>
                <c:pt idx="10773">
                  <c:v>2.1123036800000002E-2</c:v>
                </c:pt>
                <c:pt idx="10774">
                  <c:v>2.1123037000000001E-2</c:v>
                </c:pt>
                <c:pt idx="10775">
                  <c:v>2.11230372E-2</c:v>
                </c:pt>
                <c:pt idx="10776">
                  <c:v>2.1123037399999999E-2</c:v>
                </c:pt>
                <c:pt idx="10777">
                  <c:v>2.1123037599999998E-2</c:v>
                </c:pt>
                <c:pt idx="10778">
                  <c:v>2.1123037800000001E-2</c:v>
                </c:pt>
                <c:pt idx="10779">
                  <c:v>2.1123038E-2</c:v>
                </c:pt>
                <c:pt idx="10780">
                  <c:v>2.1123038199999999E-2</c:v>
                </c:pt>
                <c:pt idx="10781">
                  <c:v>2.1123038399999999E-2</c:v>
                </c:pt>
                <c:pt idx="10782">
                  <c:v>2.1123038600000001E-2</c:v>
                </c:pt>
                <c:pt idx="10783">
                  <c:v>2.1123038800000001E-2</c:v>
                </c:pt>
                <c:pt idx="10784">
                  <c:v>2.1123039E-2</c:v>
                </c:pt>
                <c:pt idx="10785">
                  <c:v>2.1123039199999999E-2</c:v>
                </c:pt>
                <c:pt idx="10786">
                  <c:v>2.1123039400000002E-2</c:v>
                </c:pt>
                <c:pt idx="10787">
                  <c:v>2.1123039600000001E-2</c:v>
                </c:pt>
                <c:pt idx="10788">
                  <c:v>2.11230398E-2</c:v>
                </c:pt>
                <c:pt idx="10789">
                  <c:v>2.1123039999999999E-2</c:v>
                </c:pt>
                <c:pt idx="10790">
                  <c:v>2.1123040199999998E-2</c:v>
                </c:pt>
                <c:pt idx="10791">
                  <c:v>2.1123040400000001E-2</c:v>
                </c:pt>
                <c:pt idx="10792">
                  <c:v>2.11230406E-2</c:v>
                </c:pt>
                <c:pt idx="10793">
                  <c:v>2.1123040799999999E-2</c:v>
                </c:pt>
                <c:pt idx="10794">
                  <c:v>2.1123040999999999E-2</c:v>
                </c:pt>
                <c:pt idx="10795">
                  <c:v>2.1123041200000001E-2</c:v>
                </c:pt>
                <c:pt idx="10796">
                  <c:v>2.1123041400000001E-2</c:v>
                </c:pt>
                <c:pt idx="10797">
                  <c:v>2.11230416E-2</c:v>
                </c:pt>
                <c:pt idx="10798">
                  <c:v>2.1123041799999999E-2</c:v>
                </c:pt>
                <c:pt idx="10799">
                  <c:v>2.1123042000000002E-2</c:v>
                </c:pt>
                <c:pt idx="10800">
                  <c:v>2.1123042200000001E-2</c:v>
                </c:pt>
                <c:pt idx="10801">
                  <c:v>2.11230424E-2</c:v>
                </c:pt>
                <c:pt idx="10802">
                  <c:v>2.1123042599999999E-2</c:v>
                </c:pt>
                <c:pt idx="10803">
                  <c:v>2.1123042799999998E-2</c:v>
                </c:pt>
                <c:pt idx="10804">
                  <c:v>2.1123043000000001E-2</c:v>
                </c:pt>
                <c:pt idx="10805">
                  <c:v>2.11230432E-2</c:v>
                </c:pt>
                <c:pt idx="10806">
                  <c:v>2.1123043399999999E-2</c:v>
                </c:pt>
                <c:pt idx="10807">
                  <c:v>2.1123043599999999E-2</c:v>
                </c:pt>
                <c:pt idx="10808">
                  <c:v>2.1123043800000001E-2</c:v>
                </c:pt>
                <c:pt idx="10809">
                  <c:v>2.1123044000000001E-2</c:v>
                </c:pt>
                <c:pt idx="10810">
                  <c:v>2.11230442E-2</c:v>
                </c:pt>
                <c:pt idx="10811">
                  <c:v>2.1123044399999999E-2</c:v>
                </c:pt>
                <c:pt idx="10812">
                  <c:v>2.1123044600000002E-2</c:v>
                </c:pt>
                <c:pt idx="10813">
                  <c:v>2.1123044800000001E-2</c:v>
                </c:pt>
                <c:pt idx="10814">
                  <c:v>2.1123045E-2</c:v>
                </c:pt>
                <c:pt idx="10815">
                  <c:v>2.1123045199999999E-2</c:v>
                </c:pt>
                <c:pt idx="10816">
                  <c:v>2.1123045399999998E-2</c:v>
                </c:pt>
                <c:pt idx="10817">
                  <c:v>2.1123045600000001E-2</c:v>
                </c:pt>
                <c:pt idx="10818">
                  <c:v>2.11230458E-2</c:v>
                </c:pt>
                <c:pt idx="10819">
                  <c:v>2.1123045999999999E-2</c:v>
                </c:pt>
                <c:pt idx="10820">
                  <c:v>2.1123046199999999E-2</c:v>
                </c:pt>
                <c:pt idx="10821">
                  <c:v>2.1123046400000001E-2</c:v>
                </c:pt>
                <c:pt idx="10822">
                  <c:v>2.1123046600000001E-2</c:v>
                </c:pt>
                <c:pt idx="10823">
                  <c:v>2.11230468E-2</c:v>
                </c:pt>
                <c:pt idx="10824">
                  <c:v>2.1123046999999999E-2</c:v>
                </c:pt>
                <c:pt idx="10825">
                  <c:v>2.1123047200000002E-2</c:v>
                </c:pt>
                <c:pt idx="10826">
                  <c:v>2.1123047400000001E-2</c:v>
                </c:pt>
                <c:pt idx="10827">
                  <c:v>2.11230476E-2</c:v>
                </c:pt>
                <c:pt idx="10828">
                  <c:v>2.1123047799999999E-2</c:v>
                </c:pt>
                <c:pt idx="10829">
                  <c:v>2.1123047999999998E-2</c:v>
                </c:pt>
                <c:pt idx="10830">
                  <c:v>2.1123048200000001E-2</c:v>
                </c:pt>
                <c:pt idx="10831">
                  <c:v>2.11230484E-2</c:v>
                </c:pt>
                <c:pt idx="10832">
                  <c:v>2.11230486E-2</c:v>
                </c:pt>
                <c:pt idx="10833">
                  <c:v>2.1123048799999999E-2</c:v>
                </c:pt>
                <c:pt idx="10834">
                  <c:v>2.1123049000000001E-2</c:v>
                </c:pt>
                <c:pt idx="10835">
                  <c:v>2.1123049200000001E-2</c:v>
                </c:pt>
                <c:pt idx="10836">
                  <c:v>2.11230494E-2</c:v>
                </c:pt>
                <c:pt idx="10837">
                  <c:v>2.1123049599999999E-2</c:v>
                </c:pt>
                <c:pt idx="10838">
                  <c:v>2.1123049800000002E-2</c:v>
                </c:pt>
                <c:pt idx="10839">
                  <c:v>2.1123050000000001E-2</c:v>
                </c:pt>
                <c:pt idx="10840">
                  <c:v>2.11230502E-2</c:v>
                </c:pt>
                <c:pt idx="10841">
                  <c:v>2.1123050399999999E-2</c:v>
                </c:pt>
                <c:pt idx="10842">
                  <c:v>2.1123050599999998E-2</c:v>
                </c:pt>
                <c:pt idx="10843">
                  <c:v>2.1123050800000001E-2</c:v>
                </c:pt>
                <c:pt idx="10844">
                  <c:v>2.1123051E-2</c:v>
                </c:pt>
                <c:pt idx="10845">
                  <c:v>2.11230512E-2</c:v>
                </c:pt>
                <c:pt idx="10846">
                  <c:v>2.1123051399999999E-2</c:v>
                </c:pt>
                <c:pt idx="10847">
                  <c:v>2.1123051600000001E-2</c:v>
                </c:pt>
                <c:pt idx="10848">
                  <c:v>2.1123051800000001E-2</c:v>
                </c:pt>
                <c:pt idx="10849">
                  <c:v>2.1123052E-2</c:v>
                </c:pt>
                <c:pt idx="10850">
                  <c:v>2.1123052199999999E-2</c:v>
                </c:pt>
                <c:pt idx="10851">
                  <c:v>2.1123052400000002E-2</c:v>
                </c:pt>
                <c:pt idx="10852">
                  <c:v>2.1123052600000001E-2</c:v>
                </c:pt>
                <c:pt idx="10853">
                  <c:v>2.11230528E-2</c:v>
                </c:pt>
                <c:pt idx="10854">
                  <c:v>2.1123052999999999E-2</c:v>
                </c:pt>
                <c:pt idx="10855">
                  <c:v>2.1123053199999998E-2</c:v>
                </c:pt>
                <c:pt idx="10856">
                  <c:v>2.1123053400000001E-2</c:v>
                </c:pt>
                <c:pt idx="10857">
                  <c:v>2.11230536E-2</c:v>
                </c:pt>
                <c:pt idx="10858">
                  <c:v>2.11230538E-2</c:v>
                </c:pt>
                <c:pt idx="10859">
                  <c:v>2.1123053999999999E-2</c:v>
                </c:pt>
                <c:pt idx="10860">
                  <c:v>2.1123054200000001E-2</c:v>
                </c:pt>
                <c:pt idx="10861">
                  <c:v>2.1123054400000001E-2</c:v>
                </c:pt>
                <c:pt idx="10862">
                  <c:v>2.11230546E-2</c:v>
                </c:pt>
                <c:pt idx="10863">
                  <c:v>2.1123054799999999E-2</c:v>
                </c:pt>
                <c:pt idx="10864">
                  <c:v>2.1123055000000002E-2</c:v>
                </c:pt>
                <c:pt idx="10865">
                  <c:v>2.1123055200000001E-2</c:v>
                </c:pt>
                <c:pt idx="10866">
                  <c:v>2.11230554E-2</c:v>
                </c:pt>
                <c:pt idx="10867">
                  <c:v>2.1123055599999999E-2</c:v>
                </c:pt>
                <c:pt idx="10868">
                  <c:v>2.1123055799999998E-2</c:v>
                </c:pt>
                <c:pt idx="10869">
                  <c:v>2.1123056000000001E-2</c:v>
                </c:pt>
                <c:pt idx="10870">
                  <c:v>2.11230562E-2</c:v>
                </c:pt>
                <c:pt idx="10871">
                  <c:v>2.11230564E-2</c:v>
                </c:pt>
                <c:pt idx="10872">
                  <c:v>2.1123056599999999E-2</c:v>
                </c:pt>
                <c:pt idx="10873">
                  <c:v>2.1123056800000001E-2</c:v>
                </c:pt>
                <c:pt idx="10874">
                  <c:v>2.1123057000000001E-2</c:v>
                </c:pt>
                <c:pt idx="10875">
                  <c:v>2.11230572E-2</c:v>
                </c:pt>
                <c:pt idx="10876">
                  <c:v>2.1123057399999999E-2</c:v>
                </c:pt>
                <c:pt idx="10877">
                  <c:v>2.1123057600000002E-2</c:v>
                </c:pt>
                <c:pt idx="10878">
                  <c:v>2.1123057800000001E-2</c:v>
                </c:pt>
                <c:pt idx="10879">
                  <c:v>2.1123058E-2</c:v>
                </c:pt>
                <c:pt idx="10880">
                  <c:v>2.1123058199999999E-2</c:v>
                </c:pt>
                <c:pt idx="10881">
                  <c:v>2.1123058399999999E-2</c:v>
                </c:pt>
                <c:pt idx="10882">
                  <c:v>2.1123058600000001E-2</c:v>
                </c:pt>
                <c:pt idx="10883">
                  <c:v>2.11230588E-2</c:v>
                </c:pt>
                <c:pt idx="10884">
                  <c:v>2.1123059E-2</c:v>
                </c:pt>
                <c:pt idx="10885">
                  <c:v>2.1123059199999999E-2</c:v>
                </c:pt>
                <c:pt idx="10886">
                  <c:v>2.1123059400000001E-2</c:v>
                </c:pt>
                <c:pt idx="10887">
                  <c:v>2.1123059600000001E-2</c:v>
                </c:pt>
                <c:pt idx="10888">
                  <c:v>2.11230598E-2</c:v>
                </c:pt>
                <c:pt idx="10889">
                  <c:v>2.1123059999999999E-2</c:v>
                </c:pt>
                <c:pt idx="10890">
                  <c:v>2.1123060200000002E-2</c:v>
                </c:pt>
                <c:pt idx="10891">
                  <c:v>2.1123060400000001E-2</c:v>
                </c:pt>
                <c:pt idx="10892">
                  <c:v>2.11230606E-2</c:v>
                </c:pt>
                <c:pt idx="10893">
                  <c:v>2.1123060799999999E-2</c:v>
                </c:pt>
                <c:pt idx="10894">
                  <c:v>2.1123060999999999E-2</c:v>
                </c:pt>
                <c:pt idx="10895">
                  <c:v>2.1123061200000001E-2</c:v>
                </c:pt>
                <c:pt idx="10896">
                  <c:v>2.11230614E-2</c:v>
                </c:pt>
                <c:pt idx="10897">
                  <c:v>2.11230616E-2</c:v>
                </c:pt>
                <c:pt idx="10898">
                  <c:v>2.1123061799999999E-2</c:v>
                </c:pt>
                <c:pt idx="10899">
                  <c:v>2.1123062000000001E-2</c:v>
                </c:pt>
                <c:pt idx="10900">
                  <c:v>2.1123062200000001E-2</c:v>
                </c:pt>
                <c:pt idx="10901">
                  <c:v>2.11230624E-2</c:v>
                </c:pt>
                <c:pt idx="10902">
                  <c:v>2.1123062599999999E-2</c:v>
                </c:pt>
                <c:pt idx="10903">
                  <c:v>2.1123062799999998E-2</c:v>
                </c:pt>
                <c:pt idx="10904">
                  <c:v>2.1123063000000001E-2</c:v>
                </c:pt>
                <c:pt idx="10905">
                  <c:v>2.11230632E-2</c:v>
                </c:pt>
                <c:pt idx="10906">
                  <c:v>2.1123063399999999E-2</c:v>
                </c:pt>
                <c:pt idx="10907">
                  <c:v>2.1123063599999999E-2</c:v>
                </c:pt>
                <c:pt idx="10908">
                  <c:v>2.1123063800000001E-2</c:v>
                </c:pt>
                <c:pt idx="10909">
                  <c:v>2.1123064E-2</c:v>
                </c:pt>
                <c:pt idx="10910">
                  <c:v>2.11230642E-2</c:v>
                </c:pt>
                <c:pt idx="10911">
                  <c:v>2.1123064399999999E-2</c:v>
                </c:pt>
                <c:pt idx="10912">
                  <c:v>2.1123064600000001E-2</c:v>
                </c:pt>
                <c:pt idx="10913">
                  <c:v>2.1123064800000001E-2</c:v>
                </c:pt>
                <c:pt idx="10914">
                  <c:v>2.1123065E-2</c:v>
                </c:pt>
                <c:pt idx="10915">
                  <c:v>2.1123065199999999E-2</c:v>
                </c:pt>
                <c:pt idx="10916">
                  <c:v>2.1123065399999998E-2</c:v>
                </c:pt>
                <c:pt idx="10917">
                  <c:v>2.1123065600000001E-2</c:v>
                </c:pt>
                <c:pt idx="10918">
                  <c:v>2.11230658E-2</c:v>
                </c:pt>
                <c:pt idx="10919">
                  <c:v>2.1123065999999999E-2</c:v>
                </c:pt>
                <c:pt idx="10920">
                  <c:v>2.1123066199999999E-2</c:v>
                </c:pt>
                <c:pt idx="10921">
                  <c:v>2.1123066400000001E-2</c:v>
                </c:pt>
                <c:pt idx="10922">
                  <c:v>2.11230666E-2</c:v>
                </c:pt>
                <c:pt idx="10923">
                  <c:v>2.11230668E-2</c:v>
                </c:pt>
                <c:pt idx="10924">
                  <c:v>2.1123066999999999E-2</c:v>
                </c:pt>
                <c:pt idx="10925">
                  <c:v>2.1123067200000002E-2</c:v>
                </c:pt>
                <c:pt idx="10926">
                  <c:v>2.1123067400000001E-2</c:v>
                </c:pt>
                <c:pt idx="10927">
                  <c:v>2.11230676E-2</c:v>
                </c:pt>
                <c:pt idx="10928">
                  <c:v>2.1123067799999999E-2</c:v>
                </c:pt>
                <c:pt idx="10929">
                  <c:v>2.1123067999999998E-2</c:v>
                </c:pt>
                <c:pt idx="10930">
                  <c:v>2.1123068200000001E-2</c:v>
                </c:pt>
                <c:pt idx="10931">
                  <c:v>2.11230684E-2</c:v>
                </c:pt>
                <c:pt idx="10932">
                  <c:v>2.1123068599999999E-2</c:v>
                </c:pt>
                <c:pt idx="10933">
                  <c:v>2.1123068799999999E-2</c:v>
                </c:pt>
                <c:pt idx="10934">
                  <c:v>2.1123069000000001E-2</c:v>
                </c:pt>
                <c:pt idx="10935">
                  <c:v>2.11230692E-2</c:v>
                </c:pt>
                <c:pt idx="10936">
                  <c:v>2.11230694E-2</c:v>
                </c:pt>
                <c:pt idx="10937">
                  <c:v>2.1123069599999999E-2</c:v>
                </c:pt>
                <c:pt idx="10938">
                  <c:v>2.1123069800000002E-2</c:v>
                </c:pt>
                <c:pt idx="10939">
                  <c:v>2.1123070000000001E-2</c:v>
                </c:pt>
                <c:pt idx="10940">
                  <c:v>2.11230702E-2</c:v>
                </c:pt>
                <c:pt idx="10941">
                  <c:v>2.1123070399999999E-2</c:v>
                </c:pt>
                <c:pt idx="10942">
                  <c:v>2.1123070599999998E-2</c:v>
                </c:pt>
                <c:pt idx="10943">
                  <c:v>2.1123070800000001E-2</c:v>
                </c:pt>
                <c:pt idx="10944">
                  <c:v>2.1123071E-2</c:v>
                </c:pt>
                <c:pt idx="10945">
                  <c:v>2.1123071199999999E-2</c:v>
                </c:pt>
                <c:pt idx="10946">
                  <c:v>2.1123071399999999E-2</c:v>
                </c:pt>
                <c:pt idx="10947">
                  <c:v>2.1123071600000001E-2</c:v>
                </c:pt>
                <c:pt idx="10948">
                  <c:v>2.11230718E-2</c:v>
                </c:pt>
                <c:pt idx="10949">
                  <c:v>2.1123072E-2</c:v>
                </c:pt>
                <c:pt idx="10950">
                  <c:v>2.1123072199999999E-2</c:v>
                </c:pt>
                <c:pt idx="10951">
                  <c:v>2.1123072400000002E-2</c:v>
                </c:pt>
                <c:pt idx="10952">
                  <c:v>2.1123072600000001E-2</c:v>
                </c:pt>
                <c:pt idx="10953">
                  <c:v>2.11230728E-2</c:v>
                </c:pt>
                <c:pt idx="10954">
                  <c:v>2.1123072999999999E-2</c:v>
                </c:pt>
                <c:pt idx="10955">
                  <c:v>2.1123073199999998E-2</c:v>
                </c:pt>
                <c:pt idx="10956">
                  <c:v>2.1123073400000001E-2</c:v>
                </c:pt>
                <c:pt idx="10957">
                  <c:v>2.11230736E-2</c:v>
                </c:pt>
                <c:pt idx="10958">
                  <c:v>2.1123073799999999E-2</c:v>
                </c:pt>
                <c:pt idx="10959">
                  <c:v>2.1123073999999999E-2</c:v>
                </c:pt>
                <c:pt idx="10960">
                  <c:v>2.1123074200000001E-2</c:v>
                </c:pt>
                <c:pt idx="10961">
                  <c:v>2.1123074400000001E-2</c:v>
                </c:pt>
                <c:pt idx="10962">
                  <c:v>2.11230746E-2</c:v>
                </c:pt>
                <c:pt idx="10963">
                  <c:v>2.1123074799999999E-2</c:v>
                </c:pt>
                <c:pt idx="10964">
                  <c:v>2.1123075000000002E-2</c:v>
                </c:pt>
                <c:pt idx="10965">
                  <c:v>2.1123075200000001E-2</c:v>
                </c:pt>
                <c:pt idx="10966">
                  <c:v>2.11230754E-2</c:v>
                </c:pt>
                <c:pt idx="10967">
                  <c:v>2.1123075599999999E-2</c:v>
                </c:pt>
                <c:pt idx="10968">
                  <c:v>2.1123075799999998E-2</c:v>
                </c:pt>
                <c:pt idx="10969">
                  <c:v>2.1123076000000001E-2</c:v>
                </c:pt>
                <c:pt idx="10970">
                  <c:v>2.11230762E-2</c:v>
                </c:pt>
                <c:pt idx="10971">
                  <c:v>2.1123076399999999E-2</c:v>
                </c:pt>
                <c:pt idx="10972">
                  <c:v>2.1123076599999999E-2</c:v>
                </c:pt>
                <c:pt idx="10973">
                  <c:v>2.1123076800000001E-2</c:v>
                </c:pt>
                <c:pt idx="10974">
                  <c:v>2.1123077000000001E-2</c:v>
                </c:pt>
                <c:pt idx="10975">
                  <c:v>2.11230772E-2</c:v>
                </c:pt>
                <c:pt idx="10976">
                  <c:v>2.1123077399999999E-2</c:v>
                </c:pt>
                <c:pt idx="10977">
                  <c:v>2.1123077600000002E-2</c:v>
                </c:pt>
                <c:pt idx="10978">
                  <c:v>2.1123077800000001E-2</c:v>
                </c:pt>
                <c:pt idx="10979">
                  <c:v>2.1123078E-2</c:v>
                </c:pt>
                <c:pt idx="10980">
                  <c:v>2.1123078199999999E-2</c:v>
                </c:pt>
                <c:pt idx="10981">
                  <c:v>2.1123078399999998E-2</c:v>
                </c:pt>
                <c:pt idx="10982">
                  <c:v>2.1123078600000001E-2</c:v>
                </c:pt>
                <c:pt idx="10983">
                  <c:v>2.11230788E-2</c:v>
                </c:pt>
                <c:pt idx="10984">
                  <c:v>2.1123078999999999E-2</c:v>
                </c:pt>
                <c:pt idx="10985">
                  <c:v>2.1123079199999999E-2</c:v>
                </c:pt>
                <c:pt idx="10986">
                  <c:v>2.1123079400000001E-2</c:v>
                </c:pt>
                <c:pt idx="10987">
                  <c:v>2.1123079600000001E-2</c:v>
                </c:pt>
                <c:pt idx="10988">
                  <c:v>2.11230798E-2</c:v>
                </c:pt>
                <c:pt idx="10989">
                  <c:v>2.1123079999999999E-2</c:v>
                </c:pt>
                <c:pt idx="10990">
                  <c:v>2.1123080200000002E-2</c:v>
                </c:pt>
                <c:pt idx="10991">
                  <c:v>2.1123080400000001E-2</c:v>
                </c:pt>
                <c:pt idx="10992">
                  <c:v>2.11230806E-2</c:v>
                </c:pt>
                <c:pt idx="10993">
                  <c:v>2.1123080799999999E-2</c:v>
                </c:pt>
                <c:pt idx="10994">
                  <c:v>2.1123080999999998E-2</c:v>
                </c:pt>
                <c:pt idx="10995">
                  <c:v>2.1123081200000001E-2</c:v>
                </c:pt>
                <c:pt idx="10996">
                  <c:v>2.11230814E-2</c:v>
                </c:pt>
                <c:pt idx="10997">
                  <c:v>2.1123081599999999E-2</c:v>
                </c:pt>
                <c:pt idx="10998">
                  <c:v>2.1123081799999999E-2</c:v>
                </c:pt>
                <c:pt idx="10999">
                  <c:v>2.1123082000000001E-2</c:v>
                </c:pt>
                <c:pt idx="11000">
                  <c:v>2.1123082200000001E-2</c:v>
                </c:pt>
                <c:pt idx="11001">
                  <c:v>2.11230824E-2</c:v>
                </c:pt>
                <c:pt idx="11002">
                  <c:v>2.1123082599999999E-2</c:v>
                </c:pt>
                <c:pt idx="11003">
                  <c:v>2.1123082800000002E-2</c:v>
                </c:pt>
                <c:pt idx="11004">
                  <c:v>2.1123083000000001E-2</c:v>
                </c:pt>
                <c:pt idx="11005">
                  <c:v>2.11230832E-2</c:v>
                </c:pt>
                <c:pt idx="11006">
                  <c:v>2.1123083399999999E-2</c:v>
                </c:pt>
                <c:pt idx="11007">
                  <c:v>2.1123083599999998E-2</c:v>
                </c:pt>
                <c:pt idx="11008">
                  <c:v>2.1123083800000001E-2</c:v>
                </c:pt>
                <c:pt idx="11009">
                  <c:v>2.1123084E-2</c:v>
                </c:pt>
                <c:pt idx="11010">
                  <c:v>2.11230842E-2</c:v>
                </c:pt>
                <c:pt idx="11011">
                  <c:v>2.1123084399999999E-2</c:v>
                </c:pt>
                <c:pt idx="11012">
                  <c:v>2.1123084600000001E-2</c:v>
                </c:pt>
                <c:pt idx="11013">
                  <c:v>2.1123084800000001E-2</c:v>
                </c:pt>
                <c:pt idx="11014">
                  <c:v>2.1123085E-2</c:v>
                </c:pt>
                <c:pt idx="11015">
                  <c:v>2.1123085199999999E-2</c:v>
                </c:pt>
                <c:pt idx="11016">
                  <c:v>2.1123085400000002E-2</c:v>
                </c:pt>
                <c:pt idx="11017">
                  <c:v>2.1123085600000001E-2</c:v>
                </c:pt>
                <c:pt idx="11018">
                  <c:v>2.11230858E-2</c:v>
                </c:pt>
                <c:pt idx="11019">
                  <c:v>2.1123085999999999E-2</c:v>
                </c:pt>
                <c:pt idx="11020">
                  <c:v>2.1123086199999998E-2</c:v>
                </c:pt>
                <c:pt idx="11021">
                  <c:v>2.1123086400000001E-2</c:v>
                </c:pt>
                <c:pt idx="11022">
                  <c:v>2.11230866E-2</c:v>
                </c:pt>
                <c:pt idx="11023">
                  <c:v>2.11230868E-2</c:v>
                </c:pt>
                <c:pt idx="11024">
                  <c:v>2.1123086999999999E-2</c:v>
                </c:pt>
                <c:pt idx="11025">
                  <c:v>2.1123087200000001E-2</c:v>
                </c:pt>
                <c:pt idx="11026">
                  <c:v>2.1123087400000001E-2</c:v>
                </c:pt>
                <c:pt idx="11027">
                  <c:v>2.11230876E-2</c:v>
                </c:pt>
                <c:pt idx="11028">
                  <c:v>2.1123087799999999E-2</c:v>
                </c:pt>
                <c:pt idx="11029">
                  <c:v>2.1123088000000002E-2</c:v>
                </c:pt>
                <c:pt idx="11030">
                  <c:v>2.1123088200000001E-2</c:v>
                </c:pt>
                <c:pt idx="11031">
                  <c:v>2.11230884E-2</c:v>
                </c:pt>
                <c:pt idx="11032">
                  <c:v>2.1123088599999999E-2</c:v>
                </c:pt>
                <c:pt idx="11033">
                  <c:v>2.1123088799999998E-2</c:v>
                </c:pt>
                <c:pt idx="11034">
                  <c:v>2.1123089000000001E-2</c:v>
                </c:pt>
                <c:pt idx="11035">
                  <c:v>2.11230892E-2</c:v>
                </c:pt>
                <c:pt idx="11036">
                  <c:v>2.11230894E-2</c:v>
                </c:pt>
                <c:pt idx="11037">
                  <c:v>2.1123089599999999E-2</c:v>
                </c:pt>
                <c:pt idx="11038">
                  <c:v>2.1123089800000001E-2</c:v>
                </c:pt>
                <c:pt idx="11039">
                  <c:v>2.1123090000000001E-2</c:v>
                </c:pt>
                <c:pt idx="11040">
                  <c:v>2.11230902E-2</c:v>
                </c:pt>
                <c:pt idx="11041">
                  <c:v>2.1123090399999999E-2</c:v>
                </c:pt>
                <c:pt idx="11042">
                  <c:v>2.1123090600000002E-2</c:v>
                </c:pt>
                <c:pt idx="11043">
                  <c:v>2.1123090800000001E-2</c:v>
                </c:pt>
                <c:pt idx="11044">
                  <c:v>2.1123091E-2</c:v>
                </c:pt>
                <c:pt idx="11045">
                  <c:v>2.1123091199999999E-2</c:v>
                </c:pt>
                <c:pt idx="11046">
                  <c:v>2.1123091399999998E-2</c:v>
                </c:pt>
                <c:pt idx="11047">
                  <c:v>2.1123091600000001E-2</c:v>
                </c:pt>
                <c:pt idx="11048">
                  <c:v>2.11230918E-2</c:v>
                </c:pt>
                <c:pt idx="11049">
                  <c:v>2.1123092E-2</c:v>
                </c:pt>
                <c:pt idx="11050">
                  <c:v>2.1123092199999999E-2</c:v>
                </c:pt>
                <c:pt idx="11051">
                  <c:v>2.1123092400000001E-2</c:v>
                </c:pt>
                <c:pt idx="11052">
                  <c:v>2.1123092600000001E-2</c:v>
                </c:pt>
                <c:pt idx="11053">
                  <c:v>2.11230928E-2</c:v>
                </c:pt>
                <c:pt idx="11054">
                  <c:v>2.1123092999999999E-2</c:v>
                </c:pt>
                <c:pt idx="11055">
                  <c:v>2.1123093200000002E-2</c:v>
                </c:pt>
                <c:pt idx="11056">
                  <c:v>2.1123093400000001E-2</c:v>
                </c:pt>
                <c:pt idx="11057">
                  <c:v>2.11230936E-2</c:v>
                </c:pt>
                <c:pt idx="11058">
                  <c:v>2.1123093799999999E-2</c:v>
                </c:pt>
                <c:pt idx="11059">
                  <c:v>2.1123093999999999E-2</c:v>
                </c:pt>
                <c:pt idx="11060">
                  <c:v>2.1123094200000001E-2</c:v>
                </c:pt>
                <c:pt idx="11061">
                  <c:v>2.11230944E-2</c:v>
                </c:pt>
                <c:pt idx="11062">
                  <c:v>2.11230946E-2</c:v>
                </c:pt>
                <c:pt idx="11063">
                  <c:v>2.1123094799999999E-2</c:v>
                </c:pt>
                <c:pt idx="11064">
                  <c:v>2.1123095000000001E-2</c:v>
                </c:pt>
                <c:pt idx="11065">
                  <c:v>2.1123095200000001E-2</c:v>
                </c:pt>
                <c:pt idx="11066">
                  <c:v>2.11230954E-2</c:v>
                </c:pt>
                <c:pt idx="11067">
                  <c:v>2.1123095599999999E-2</c:v>
                </c:pt>
                <c:pt idx="11068">
                  <c:v>2.1123095800000002E-2</c:v>
                </c:pt>
                <c:pt idx="11069">
                  <c:v>2.1123096000000001E-2</c:v>
                </c:pt>
                <c:pt idx="11070">
                  <c:v>2.11230962E-2</c:v>
                </c:pt>
                <c:pt idx="11071">
                  <c:v>2.1123096399999999E-2</c:v>
                </c:pt>
                <c:pt idx="11072">
                  <c:v>2.1123096599999999E-2</c:v>
                </c:pt>
                <c:pt idx="11073">
                  <c:v>2.1123096800000001E-2</c:v>
                </c:pt>
                <c:pt idx="11074">
                  <c:v>2.1123097E-2</c:v>
                </c:pt>
                <c:pt idx="11075">
                  <c:v>2.11230972E-2</c:v>
                </c:pt>
                <c:pt idx="11076">
                  <c:v>2.1123097399999999E-2</c:v>
                </c:pt>
                <c:pt idx="11077">
                  <c:v>2.1123097600000001E-2</c:v>
                </c:pt>
                <c:pt idx="11078">
                  <c:v>2.1123097800000001E-2</c:v>
                </c:pt>
                <c:pt idx="11079">
                  <c:v>2.1123098E-2</c:v>
                </c:pt>
                <c:pt idx="11080">
                  <c:v>2.1123098199999999E-2</c:v>
                </c:pt>
                <c:pt idx="11081">
                  <c:v>2.1123098399999998E-2</c:v>
                </c:pt>
                <c:pt idx="11082">
                  <c:v>2.1123098600000001E-2</c:v>
                </c:pt>
                <c:pt idx="11083">
                  <c:v>2.11230988E-2</c:v>
                </c:pt>
                <c:pt idx="11084">
                  <c:v>2.1123098999999999E-2</c:v>
                </c:pt>
                <c:pt idx="11085">
                  <c:v>2.1123099199999999E-2</c:v>
                </c:pt>
                <c:pt idx="11086">
                  <c:v>2.1123099400000001E-2</c:v>
                </c:pt>
                <c:pt idx="11087">
                  <c:v>2.11230996E-2</c:v>
                </c:pt>
                <c:pt idx="11088">
                  <c:v>2.11230998E-2</c:v>
                </c:pt>
                <c:pt idx="11089">
                  <c:v>2.1123099999999999E-2</c:v>
                </c:pt>
                <c:pt idx="11090">
                  <c:v>2.1123100200000001E-2</c:v>
                </c:pt>
                <c:pt idx="11091">
                  <c:v>2.1123100400000001E-2</c:v>
                </c:pt>
                <c:pt idx="11092">
                  <c:v>2.11231006E-2</c:v>
                </c:pt>
                <c:pt idx="11093">
                  <c:v>2.1123100799999999E-2</c:v>
                </c:pt>
                <c:pt idx="11094">
                  <c:v>2.1123100999999998E-2</c:v>
                </c:pt>
                <c:pt idx="11095">
                  <c:v>2.1123101200000001E-2</c:v>
                </c:pt>
                <c:pt idx="11096">
                  <c:v>2.11231014E-2</c:v>
                </c:pt>
                <c:pt idx="11097">
                  <c:v>2.1123101599999999E-2</c:v>
                </c:pt>
                <c:pt idx="11098">
                  <c:v>2.1123101799999999E-2</c:v>
                </c:pt>
                <c:pt idx="11099">
                  <c:v>2.1123102000000001E-2</c:v>
                </c:pt>
                <c:pt idx="11100">
                  <c:v>2.11231022E-2</c:v>
                </c:pt>
                <c:pt idx="11101">
                  <c:v>2.11231024E-2</c:v>
                </c:pt>
                <c:pt idx="11102">
                  <c:v>2.1123102599999999E-2</c:v>
                </c:pt>
                <c:pt idx="11103">
                  <c:v>2.1123102800000002E-2</c:v>
                </c:pt>
                <c:pt idx="11104">
                  <c:v>2.1123103000000001E-2</c:v>
                </c:pt>
                <c:pt idx="11105">
                  <c:v>2.11231032E-2</c:v>
                </c:pt>
                <c:pt idx="11106">
                  <c:v>2.1123103399999999E-2</c:v>
                </c:pt>
                <c:pt idx="11107">
                  <c:v>2.1123103599999998E-2</c:v>
                </c:pt>
                <c:pt idx="11108">
                  <c:v>2.1123103800000001E-2</c:v>
                </c:pt>
                <c:pt idx="11109">
                  <c:v>2.1123104E-2</c:v>
                </c:pt>
                <c:pt idx="11110">
                  <c:v>2.1123104199999999E-2</c:v>
                </c:pt>
                <c:pt idx="11111">
                  <c:v>2.1123104399999999E-2</c:v>
                </c:pt>
                <c:pt idx="11112">
                  <c:v>2.1123104600000001E-2</c:v>
                </c:pt>
                <c:pt idx="11113">
                  <c:v>2.11231048E-2</c:v>
                </c:pt>
                <c:pt idx="11114">
                  <c:v>2.1123105E-2</c:v>
                </c:pt>
                <c:pt idx="11115">
                  <c:v>2.1123105199999999E-2</c:v>
                </c:pt>
                <c:pt idx="11116">
                  <c:v>2.1123105400000002E-2</c:v>
                </c:pt>
                <c:pt idx="11117">
                  <c:v>2.1123105600000001E-2</c:v>
                </c:pt>
                <c:pt idx="11118">
                  <c:v>2.11231058E-2</c:v>
                </c:pt>
                <c:pt idx="11119">
                  <c:v>2.1123105999999999E-2</c:v>
                </c:pt>
                <c:pt idx="11120">
                  <c:v>2.1123106199999998E-2</c:v>
                </c:pt>
                <c:pt idx="11121">
                  <c:v>2.1123106400000001E-2</c:v>
                </c:pt>
                <c:pt idx="11122">
                  <c:v>2.11231066E-2</c:v>
                </c:pt>
                <c:pt idx="11123">
                  <c:v>2.1123106799999999E-2</c:v>
                </c:pt>
                <c:pt idx="11124">
                  <c:v>2.1123106999999999E-2</c:v>
                </c:pt>
                <c:pt idx="11125">
                  <c:v>2.1123107200000001E-2</c:v>
                </c:pt>
                <c:pt idx="11126">
                  <c:v>2.11231074E-2</c:v>
                </c:pt>
                <c:pt idx="11127">
                  <c:v>2.11231076E-2</c:v>
                </c:pt>
                <c:pt idx="11128">
                  <c:v>2.1123107799999999E-2</c:v>
                </c:pt>
                <c:pt idx="11129">
                  <c:v>2.1123108000000002E-2</c:v>
                </c:pt>
                <c:pt idx="11130">
                  <c:v>2.1123108200000001E-2</c:v>
                </c:pt>
                <c:pt idx="11131">
                  <c:v>2.11231084E-2</c:v>
                </c:pt>
                <c:pt idx="11132">
                  <c:v>2.1123108599999999E-2</c:v>
                </c:pt>
                <c:pt idx="11133">
                  <c:v>2.1123108799999998E-2</c:v>
                </c:pt>
                <c:pt idx="11134">
                  <c:v>2.1123109000000001E-2</c:v>
                </c:pt>
                <c:pt idx="11135">
                  <c:v>2.11231092E-2</c:v>
                </c:pt>
                <c:pt idx="11136">
                  <c:v>2.1123109399999999E-2</c:v>
                </c:pt>
                <c:pt idx="11137">
                  <c:v>2.1123109599999999E-2</c:v>
                </c:pt>
                <c:pt idx="11138">
                  <c:v>2.1123109800000001E-2</c:v>
                </c:pt>
                <c:pt idx="11139">
                  <c:v>2.112311E-2</c:v>
                </c:pt>
                <c:pt idx="11140">
                  <c:v>2.11231102E-2</c:v>
                </c:pt>
                <c:pt idx="11141">
                  <c:v>2.1123110399999999E-2</c:v>
                </c:pt>
                <c:pt idx="11142">
                  <c:v>2.1123110600000002E-2</c:v>
                </c:pt>
                <c:pt idx="11143">
                  <c:v>2.1123110800000001E-2</c:v>
                </c:pt>
                <c:pt idx="11144">
                  <c:v>2.1123111E-2</c:v>
                </c:pt>
                <c:pt idx="11145">
                  <c:v>2.1123111199999999E-2</c:v>
                </c:pt>
                <c:pt idx="11146">
                  <c:v>2.1123111399999998E-2</c:v>
                </c:pt>
                <c:pt idx="11147">
                  <c:v>2.1123111600000001E-2</c:v>
                </c:pt>
                <c:pt idx="11148">
                  <c:v>2.11231118E-2</c:v>
                </c:pt>
                <c:pt idx="11149">
                  <c:v>2.1123111999999999E-2</c:v>
                </c:pt>
                <c:pt idx="11150">
                  <c:v>2.1123112199999999E-2</c:v>
                </c:pt>
                <c:pt idx="11151">
                  <c:v>2.1123112400000001E-2</c:v>
                </c:pt>
                <c:pt idx="11152">
                  <c:v>2.1123112600000001E-2</c:v>
                </c:pt>
                <c:pt idx="11153">
                  <c:v>2.11231128E-2</c:v>
                </c:pt>
                <c:pt idx="11154">
                  <c:v>2.1123112999999999E-2</c:v>
                </c:pt>
                <c:pt idx="11155">
                  <c:v>2.1123113200000002E-2</c:v>
                </c:pt>
                <c:pt idx="11156">
                  <c:v>2.1123113400000001E-2</c:v>
                </c:pt>
                <c:pt idx="11157">
                  <c:v>2.11231136E-2</c:v>
                </c:pt>
                <c:pt idx="11158">
                  <c:v>2.1123113799999999E-2</c:v>
                </c:pt>
                <c:pt idx="11159">
                  <c:v>2.1123113999999998E-2</c:v>
                </c:pt>
                <c:pt idx="11160">
                  <c:v>2.1123114200000001E-2</c:v>
                </c:pt>
                <c:pt idx="11161">
                  <c:v>2.11231144E-2</c:v>
                </c:pt>
                <c:pt idx="11162">
                  <c:v>2.1123114599999999E-2</c:v>
                </c:pt>
                <c:pt idx="11163">
                  <c:v>2.1123114799999999E-2</c:v>
                </c:pt>
                <c:pt idx="11164">
                  <c:v>2.1123115000000001E-2</c:v>
                </c:pt>
                <c:pt idx="11165">
                  <c:v>2.1123115200000001E-2</c:v>
                </c:pt>
                <c:pt idx="11166">
                  <c:v>2.11231154E-2</c:v>
                </c:pt>
                <c:pt idx="11167">
                  <c:v>2.1123115599999999E-2</c:v>
                </c:pt>
                <c:pt idx="11168">
                  <c:v>2.1123115800000002E-2</c:v>
                </c:pt>
                <c:pt idx="11169">
                  <c:v>2.1123116000000001E-2</c:v>
                </c:pt>
                <c:pt idx="11170">
                  <c:v>2.11231162E-2</c:v>
                </c:pt>
                <c:pt idx="11171">
                  <c:v>2.1123116399999999E-2</c:v>
                </c:pt>
                <c:pt idx="11172">
                  <c:v>2.1123116599999998E-2</c:v>
                </c:pt>
                <c:pt idx="11173">
                  <c:v>2.1123116800000001E-2</c:v>
                </c:pt>
                <c:pt idx="11174">
                  <c:v>2.1123117E-2</c:v>
                </c:pt>
                <c:pt idx="11175">
                  <c:v>2.1123117199999999E-2</c:v>
                </c:pt>
                <c:pt idx="11176">
                  <c:v>2.1123117399999999E-2</c:v>
                </c:pt>
                <c:pt idx="11177">
                  <c:v>2.1123117600000001E-2</c:v>
                </c:pt>
                <c:pt idx="11178">
                  <c:v>2.1123117800000001E-2</c:v>
                </c:pt>
                <c:pt idx="11179">
                  <c:v>2.1123118E-2</c:v>
                </c:pt>
                <c:pt idx="11180">
                  <c:v>2.1123118199999999E-2</c:v>
                </c:pt>
                <c:pt idx="11181">
                  <c:v>2.1123118400000002E-2</c:v>
                </c:pt>
                <c:pt idx="11182">
                  <c:v>2.1123118600000001E-2</c:v>
                </c:pt>
                <c:pt idx="11183">
                  <c:v>2.11231188E-2</c:v>
                </c:pt>
                <c:pt idx="11184">
                  <c:v>2.1123118999999999E-2</c:v>
                </c:pt>
                <c:pt idx="11185">
                  <c:v>2.1123119199999998E-2</c:v>
                </c:pt>
                <c:pt idx="11186">
                  <c:v>2.1123119400000001E-2</c:v>
                </c:pt>
                <c:pt idx="11187">
                  <c:v>2.11231196E-2</c:v>
                </c:pt>
                <c:pt idx="11188">
                  <c:v>2.11231198E-2</c:v>
                </c:pt>
                <c:pt idx="11189">
                  <c:v>2.1123119999999999E-2</c:v>
                </c:pt>
                <c:pt idx="11190">
                  <c:v>2.1123120200000001E-2</c:v>
                </c:pt>
                <c:pt idx="11191">
                  <c:v>2.1123120400000001E-2</c:v>
                </c:pt>
                <c:pt idx="11192">
                  <c:v>2.11231206E-2</c:v>
                </c:pt>
                <c:pt idx="11193">
                  <c:v>2.1123120799999999E-2</c:v>
                </c:pt>
                <c:pt idx="11194">
                  <c:v>2.1123121000000002E-2</c:v>
                </c:pt>
                <c:pt idx="11195">
                  <c:v>2.1123121200000001E-2</c:v>
                </c:pt>
                <c:pt idx="11196">
                  <c:v>2.11231214E-2</c:v>
                </c:pt>
                <c:pt idx="11197">
                  <c:v>2.1123121599999999E-2</c:v>
                </c:pt>
                <c:pt idx="11198">
                  <c:v>2.1123121799999998E-2</c:v>
                </c:pt>
                <c:pt idx="11199">
                  <c:v>2.1123122000000001E-2</c:v>
                </c:pt>
                <c:pt idx="11200">
                  <c:v>2.11231222E-2</c:v>
                </c:pt>
                <c:pt idx="11201">
                  <c:v>2.11231224E-2</c:v>
                </c:pt>
                <c:pt idx="11202">
                  <c:v>2.1123122599999999E-2</c:v>
                </c:pt>
                <c:pt idx="11203">
                  <c:v>2.1123122800000001E-2</c:v>
                </c:pt>
                <c:pt idx="11204">
                  <c:v>2.1123123000000001E-2</c:v>
                </c:pt>
                <c:pt idx="11205">
                  <c:v>2.11231232E-2</c:v>
                </c:pt>
                <c:pt idx="11206">
                  <c:v>2.1123123399999999E-2</c:v>
                </c:pt>
                <c:pt idx="11207">
                  <c:v>2.1123123600000002E-2</c:v>
                </c:pt>
                <c:pt idx="11208">
                  <c:v>2.1123123800000001E-2</c:v>
                </c:pt>
                <c:pt idx="11209">
                  <c:v>2.1123124E-2</c:v>
                </c:pt>
                <c:pt idx="11210">
                  <c:v>2.1123124199999999E-2</c:v>
                </c:pt>
                <c:pt idx="11211">
                  <c:v>2.1123124399999998E-2</c:v>
                </c:pt>
                <c:pt idx="11212">
                  <c:v>2.1123124600000001E-2</c:v>
                </c:pt>
                <c:pt idx="11213">
                  <c:v>2.11231248E-2</c:v>
                </c:pt>
                <c:pt idx="11214">
                  <c:v>2.1123125E-2</c:v>
                </c:pt>
                <c:pt idx="11215">
                  <c:v>2.1123125199999999E-2</c:v>
                </c:pt>
                <c:pt idx="11216">
                  <c:v>2.1123125400000001E-2</c:v>
                </c:pt>
                <c:pt idx="11217">
                  <c:v>2.1123125600000001E-2</c:v>
                </c:pt>
                <c:pt idx="11218">
                  <c:v>2.11231258E-2</c:v>
                </c:pt>
                <c:pt idx="11219">
                  <c:v>2.1123125999999999E-2</c:v>
                </c:pt>
                <c:pt idx="11220">
                  <c:v>2.1123126200000002E-2</c:v>
                </c:pt>
                <c:pt idx="11221">
                  <c:v>2.1123126400000001E-2</c:v>
                </c:pt>
                <c:pt idx="11222">
                  <c:v>2.11231266E-2</c:v>
                </c:pt>
                <c:pt idx="11223">
                  <c:v>2.1123126799999999E-2</c:v>
                </c:pt>
                <c:pt idx="11224">
                  <c:v>2.1123126999999998E-2</c:v>
                </c:pt>
                <c:pt idx="11225">
                  <c:v>2.1123127200000001E-2</c:v>
                </c:pt>
                <c:pt idx="11226">
                  <c:v>2.11231274E-2</c:v>
                </c:pt>
                <c:pt idx="11227">
                  <c:v>2.11231276E-2</c:v>
                </c:pt>
                <c:pt idx="11228">
                  <c:v>2.1123127799999999E-2</c:v>
                </c:pt>
                <c:pt idx="11229">
                  <c:v>2.1123128000000001E-2</c:v>
                </c:pt>
                <c:pt idx="11230">
                  <c:v>2.1123128200000001E-2</c:v>
                </c:pt>
                <c:pt idx="11231">
                  <c:v>2.11231284E-2</c:v>
                </c:pt>
                <c:pt idx="11232">
                  <c:v>2.1123128599999999E-2</c:v>
                </c:pt>
                <c:pt idx="11233">
                  <c:v>2.1123128800000002E-2</c:v>
                </c:pt>
                <c:pt idx="11234">
                  <c:v>2.1123129000000001E-2</c:v>
                </c:pt>
                <c:pt idx="11235">
                  <c:v>2.11231292E-2</c:v>
                </c:pt>
                <c:pt idx="11236">
                  <c:v>2.1123129399999999E-2</c:v>
                </c:pt>
                <c:pt idx="11237">
                  <c:v>2.1123129599999999E-2</c:v>
                </c:pt>
                <c:pt idx="11238">
                  <c:v>2.1123129800000001E-2</c:v>
                </c:pt>
                <c:pt idx="11239">
                  <c:v>2.112313E-2</c:v>
                </c:pt>
                <c:pt idx="11240">
                  <c:v>2.11231302E-2</c:v>
                </c:pt>
                <c:pt idx="11241">
                  <c:v>2.1123130399999999E-2</c:v>
                </c:pt>
                <c:pt idx="11242">
                  <c:v>2.1123130600000001E-2</c:v>
                </c:pt>
                <c:pt idx="11243">
                  <c:v>2.1123130800000001E-2</c:v>
                </c:pt>
                <c:pt idx="11244">
                  <c:v>2.1123131E-2</c:v>
                </c:pt>
                <c:pt idx="11245">
                  <c:v>2.1123131199999999E-2</c:v>
                </c:pt>
                <c:pt idx="11246">
                  <c:v>2.1123131400000002E-2</c:v>
                </c:pt>
                <c:pt idx="11247">
                  <c:v>2.1123131600000001E-2</c:v>
                </c:pt>
                <c:pt idx="11248">
                  <c:v>2.11231318E-2</c:v>
                </c:pt>
                <c:pt idx="11249">
                  <c:v>2.1123131999999999E-2</c:v>
                </c:pt>
                <c:pt idx="11250">
                  <c:v>2.1123132199999999E-2</c:v>
                </c:pt>
                <c:pt idx="11251">
                  <c:v>2.1123132400000001E-2</c:v>
                </c:pt>
                <c:pt idx="11252">
                  <c:v>2.11231326E-2</c:v>
                </c:pt>
                <c:pt idx="11253">
                  <c:v>2.11231328E-2</c:v>
                </c:pt>
                <c:pt idx="11254">
                  <c:v>2.1123132999999999E-2</c:v>
                </c:pt>
                <c:pt idx="11255">
                  <c:v>2.1123133200000001E-2</c:v>
                </c:pt>
                <c:pt idx="11256">
                  <c:v>2.1123133400000001E-2</c:v>
                </c:pt>
                <c:pt idx="11257">
                  <c:v>2.11231336E-2</c:v>
                </c:pt>
                <c:pt idx="11258">
                  <c:v>2.1123133799999999E-2</c:v>
                </c:pt>
                <c:pt idx="11259">
                  <c:v>2.1123133999999998E-2</c:v>
                </c:pt>
                <c:pt idx="11260">
                  <c:v>2.1123134200000001E-2</c:v>
                </c:pt>
                <c:pt idx="11261">
                  <c:v>2.11231344E-2</c:v>
                </c:pt>
                <c:pt idx="11262">
                  <c:v>2.1123134599999999E-2</c:v>
                </c:pt>
                <c:pt idx="11263">
                  <c:v>2.1123134799999999E-2</c:v>
                </c:pt>
                <c:pt idx="11264">
                  <c:v>2.1123135000000001E-2</c:v>
                </c:pt>
                <c:pt idx="11265">
                  <c:v>2.11231352E-2</c:v>
                </c:pt>
                <c:pt idx="11266">
                  <c:v>2.11231354E-2</c:v>
                </c:pt>
                <c:pt idx="11267">
                  <c:v>2.1123135599999999E-2</c:v>
                </c:pt>
                <c:pt idx="11268">
                  <c:v>2.1123135800000001E-2</c:v>
                </c:pt>
                <c:pt idx="11269">
                  <c:v>2.1123136000000001E-2</c:v>
                </c:pt>
                <c:pt idx="11270">
                  <c:v>2.11231362E-2</c:v>
                </c:pt>
                <c:pt idx="11271">
                  <c:v>2.1123136399999999E-2</c:v>
                </c:pt>
                <c:pt idx="11272">
                  <c:v>2.1123136599999998E-2</c:v>
                </c:pt>
                <c:pt idx="11273">
                  <c:v>2.1123136800000001E-2</c:v>
                </c:pt>
                <c:pt idx="11274">
                  <c:v>2.1123137E-2</c:v>
                </c:pt>
                <c:pt idx="11275">
                  <c:v>2.1123137199999999E-2</c:v>
                </c:pt>
                <c:pt idx="11276">
                  <c:v>2.1123137399999999E-2</c:v>
                </c:pt>
                <c:pt idx="11277">
                  <c:v>2.1123137600000001E-2</c:v>
                </c:pt>
                <c:pt idx="11278">
                  <c:v>2.11231378E-2</c:v>
                </c:pt>
                <c:pt idx="11279">
                  <c:v>2.1123138E-2</c:v>
                </c:pt>
                <c:pt idx="11280">
                  <c:v>2.1123138199999999E-2</c:v>
                </c:pt>
                <c:pt idx="11281">
                  <c:v>2.1123138400000002E-2</c:v>
                </c:pt>
                <c:pt idx="11282">
                  <c:v>2.1123138600000001E-2</c:v>
                </c:pt>
                <c:pt idx="11283">
                  <c:v>2.11231388E-2</c:v>
                </c:pt>
                <c:pt idx="11284">
                  <c:v>2.1123138999999999E-2</c:v>
                </c:pt>
                <c:pt idx="11285">
                  <c:v>2.1123139199999998E-2</c:v>
                </c:pt>
                <c:pt idx="11286">
                  <c:v>2.1123139400000001E-2</c:v>
                </c:pt>
                <c:pt idx="11287">
                  <c:v>2.11231396E-2</c:v>
                </c:pt>
                <c:pt idx="11288">
                  <c:v>2.1123139799999999E-2</c:v>
                </c:pt>
                <c:pt idx="11289">
                  <c:v>2.1123139999999999E-2</c:v>
                </c:pt>
                <c:pt idx="11290">
                  <c:v>2.1123140200000001E-2</c:v>
                </c:pt>
                <c:pt idx="11291">
                  <c:v>2.11231404E-2</c:v>
                </c:pt>
                <c:pt idx="11292">
                  <c:v>2.11231406E-2</c:v>
                </c:pt>
                <c:pt idx="11293">
                  <c:v>2.1123140799999999E-2</c:v>
                </c:pt>
                <c:pt idx="11294">
                  <c:v>2.1123141000000002E-2</c:v>
                </c:pt>
                <c:pt idx="11295">
                  <c:v>2.1123141200000001E-2</c:v>
                </c:pt>
                <c:pt idx="11296">
                  <c:v>2.11231414E-2</c:v>
                </c:pt>
                <c:pt idx="11297">
                  <c:v>2.1123141599999999E-2</c:v>
                </c:pt>
                <c:pt idx="11298">
                  <c:v>2.1123141799999998E-2</c:v>
                </c:pt>
                <c:pt idx="11299">
                  <c:v>2.1123142000000001E-2</c:v>
                </c:pt>
                <c:pt idx="11300">
                  <c:v>2.11231422E-2</c:v>
                </c:pt>
                <c:pt idx="11301">
                  <c:v>2.1123142399999999E-2</c:v>
                </c:pt>
                <c:pt idx="11302">
                  <c:v>2.1123142599999999E-2</c:v>
                </c:pt>
                <c:pt idx="11303">
                  <c:v>2.1123142800000001E-2</c:v>
                </c:pt>
                <c:pt idx="11304">
                  <c:v>2.1123143E-2</c:v>
                </c:pt>
                <c:pt idx="11305">
                  <c:v>2.11231432E-2</c:v>
                </c:pt>
                <c:pt idx="11306">
                  <c:v>2.1123143399999999E-2</c:v>
                </c:pt>
                <c:pt idx="11307">
                  <c:v>2.1123143600000002E-2</c:v>
                </c:pt>
                <c:pt idx="11308">
                  <c:v>2.1123143800000001E-2</c:v>
                </c:pt>
                <c:pt idx="11309">
                  <c:v>2.1123144E-2</c:v>
                </c:pt>
                <c:pt idx="11310">
                  <c:v>2.1123144199999999E-2</c:v>
                </c:pt>
                <c:pt idx="11311">
                  <c:v>2.1123144399999998E-2</c:v>
                </c:pt>
                <c:pt idx="11312">
                  <c:v>2.1123144600000001E-2</c:v>
                </c:pt>
                <c:pt idx="11313">
                  <c:v>2.11231448E-2</c:v>
                </c:pt>
                <c:pt idx="11314">
                  <c:v>2.1123144999999999E-2</c:v>
                </c:pt>
                <c:pt idx="11315">
                  <c:v>2.1123145199999999E-2</c:v>
                </c:pt>
                <c:pt idx="11316">
                  <c:v>2.1123145400000001E-2</c:v>
                </c:pt>
                <c:pt idx="11317">
                  <c:v>2.11231456E-2</c:v>
                </c:pt>
                <c:pt idx="11318">
                  <c:v>2.11231458E-2</c:v>
                </c:pt>
                <c:pt idx="11319">
                  <c:v>2.1123145999999999E-2</c:v>
                </c:pt>
                <c:pt idx="11320">
                  <c:v>2.1123146200000002E-2</c:v>
                </c:pt>
                <c:pt idx="11321">
                  <c:v>2.1123146400000001E-2</c:v>
                </c:pt>
                <c:pt idx="11322">
                  <c:v>2.11231466E-2</c:v>
                </c:pt>
                <c:pt idx="11323">
                  <c:v>2.1123146799999999E-2</c:v>
                </c:pt>
                <c:pt idx="11324">
                  <c:v>2.1123146999999998E-2</c:v>
                </c:pt>
                <c:pt idx="11325">
                  <c:v>2.1123147200000001E-2</c:v>
                </c:pt>
                <c:pt idx="11326">
                  <c:v>2.11231474E-2</c:v>
                </c:pt>
                <c:pt idx="11327">
                  <c:v>2.1123147599999999E-2</c:v>
                </c:pt>
                <c:pt idx="11328">
                  <c:v>2.1123147799999999E-2</c:v>
                </c:pt>
                <c:pt idx="11329">
                  <c:v>2.1123148000000001E-2</c:v>
                </c:pt>
                <c:pt idx="11330">
                  <c:v>2.1123148200000001E-2</c:v>
                </c:pt>
                <c:pt idx="11331">
                  <c:v>2.11231484E-2</c:v>
                </c:pt>
                <c:pt idx="11332">
                  <c:v>2.1123148599999999E-2</c:v>
                </c:pt>
                <c:pt idx="11333">
                  <c:v>2.1123148800000002E-2</c:v>
                </c:pt>
                <c:pt idx="11334">
                  <c:v>2.1123149000000001E-2</c:v>
                </c:pt>
                <c:pt idx="11335">
                  <c:v>2.11231492E-2</c:v>
                </c:pt>
                <c:pt idx="11336">
                  <c:v>2.1123149399999999E-2</c:v>
                </c:pt>
                <c:pt idx="11337">
                  <c:v>2.1123149599999998E-2</c:v>
                </c:pt>
                <c:pt idx="11338">
                  <c:v>2.1123149800000001E-2</c:v>
                </c:pt>
                <c:pt idx="11339">
                  <c:v>2.112315E-2</c:v>
                </c:pt>
                <c:pt idx="11340">
                  <c:v>2.1123150199999999E-2</c:v>
                </c:pt>
                <c:pt idx="11341">
                  <c:v>2.1123150399999999E-2</c:v>
                </c:pt>
                <c:pt idx="11342">
                  <c:v>2.1123150600000001E-2</c:v>
                </c:pt>
                <c:pt idx="11343">
                  <c:v>2.1123150800000001E-2</c:v>
                </c:pt>
                <c:pt idx="11344">
                  <c:v>2.1123151E-2</c:v>
                </c:pt>
                <c:pt idx="11345">
                  <c:v>2.1123151199999999E-2</c:v>
                </c:pt>
                <c:pt idx="11346">
                  <c:v>2.1123151400000002E-2</c:v>
                </c:pt>
                <c:pt idx="11347">
                  <c:v>2.1123151600000001E-2</c:v>
                </c:pt>
                <c:pt idx="11348">
                  <c:v>2.11231518E-2</c:v>
                </c:pt>
                <c:pt idx="11349">
                  <c:v>2.1123151999999999E-2</c:v>
                </c:pt>
                <c:pt idx="11350">
                  <c:v>2.1123152199999998E-2</c:v>
                </c:pt>
                <c:pt idx="11351">
                  <c:v>2.1123152400000001E-2</c:v>
                </c:pt>
                <c:pt idx="11352">
                  <c:v>2.11231526E-2</c:v>
                </c:pt>
                <c:pt idx="11353">
                  <c:v>2.1123152799999999E-2</c:v>
                </c:pt>
                <c:pt idx="11354">
                  <c:v>2.1123152999999999E-2</c:v>
                </c:pt>
                <c:pt idx="11355">
                  <c:v>2.1123153200000001E-2</c:v>
                </c:pt>
                <c:pt idx="11356">
                  <c:v>2.1123153400000001E-2</c:v>
                </c:pt>
                <c:pt idx="11357">
                  <c:v>2.11231536E-2</c:v>
                </c:pt>
                <c:pt idx="11358">
                  <c:v>2.1123153799999999E-2</c:v>
                </c:pt>
                <c:pt idx="11359">
                  <c:v>2.1123154000000002E-2</c:v>
                </c:pt>
                <c:pt idx="11360">
                  <c:v>2.1123154200000001E-2</c:v>
                </c:pt>
                <c:pt idx="11361">
                  <c:v>2.11231544E-2</c:v>
                </c:pt>
                <c:pt idx="11362">
                  <c:v>2.1123154599999999E-2</c:v>
                </c:pt>
                <c:pt idx="11363">
                  <c:v>2.1123154799999998E-2</c:v>
                </c:pt>
                <c:pt idx="11364">
                  <c:v>2.1123155000000001E-2</c:v>
                </c:pt>
                <c:pt idx="11365">
                  <c:v>2.11231552E-2</c:v>
                </c:pt>
                <c:pt idx="11366">
                  <c:v>2.1123155399999999E-2</c:v>
                </c:pt>
                <c:pt idx="11367">
                  <c:v>2.1123155599999999E-2</c:v>
                </c:pt>
                <c:pt idx="11368">
                  <c:v>2.1123155800000001E-2</c:v>
                </c:pt>
                <c:pt idx="11369">
                  <c:v>2.1123156000000001E-2</c:v>
                </c:pt>
                <c:pt idx="11370">
                  <c:v>2.11231562E-2</c:v>
                </c:pt>
                <c:pt idx="11371">
                  <c:v>2.1123156399999999E-2</c:v>
                </c:pt>
                <c:pt idx="11372">
                  <c:v>2.1123156600000002E-2</c:v>
                </c:pt>
                <c:pt idx="11373">
                  <c:v>2.1123156800000001E-2</c:v>
                </c:pt>
                <c:pt idx="11374">
                  <c:v>2.1123157E-2</c:v>
                </c:pt>
                <c:pt idx="11375">
                  <c:v>2.1123157199999999E-2</c:v>
                </c:pt>
                <c:pt idx="11376">
                  <c:v>2.1123157399999998E-2</c:v>
                </c:pt>
                <c:pt idx="11377">
                  <c:v>2.1123157600000001E-2</c:v>
                </c:pt>
                <c:pt idx="11378">
                  <c:v>2.11231578E-2</c:v>
                </c:pt>
                <c:pt idx="11379">
                  <c:v>2.1123158E-2</c:v>
                </c:pt>
                <c:pt idx="11380">
                  <c:v>2.1123158199999999E-2</c:v>
                </c:pt>
                <c:pt idx="11381">
                  <c:v>2.1123158400000001E-2</c:v>
                </c:pt>
                <c:pt idx="11382">
                  <c:v>2.1123158600000001E-2</c:v>
                </c:pt>
                <c:pt idx="11383">
                  <c:v>2.11231588E-2</c:v>
                </c:pt>
                <c:pt idx="11384">
                  <c:v>2.1123158999999999E-2</c:v>
                </c:pt>
                <c:pt idx="11385">
                  <c:v>2.1123159200000002E-2</c:v>
                </c:pt>
                <c:pt idx="11386">
                  <c:v>2.1123159400000001E-2</c:v>
                </c:pt>
                <c:pt idx="11387">
                  <c:v>2.11231596E-2</c:v>
                </c:pt>
                <c:pt idx="11388">
                  <c:v>2.1123159799999999E-2</c:v>
                </c:pt>
                <c:pt idx="11389">
                  <c:v>2.1123159999999998E-2</c:v>
                </c:pt>
                <c:pt idx="11390">
                  <c:v>2.1123160200000001E-2</c:v>
                </c:pt>
                <c:pt idx="11391">
                  <c:v>2.11231604E-2</c:v>
                </c:pt>
                <c:pt idx="11392">
                  <c:v>2.11231606E-2</c:v>
                </c:pt>
                <c:pt idx="11393">
                  <c:v>2.1123160799999999E-2</c:v>
                </c:pt>
                <c:pt idx="11394">
                  <c:v>2.1123161000000001E-2</c:v>
                </c:pt>
                <c:pt idx="11395">
                  <c:v>2.1123161200000001E-2</c:v>
                </c:pt>
                <c:pt idx="11396">
                  <c:v>2.11231614E-2</c:v>
                </c:pt>
                <c:pt idx="11397">
                  <c:v>2.1123161599999999E-2</c:v>
                </c:pt>
                <c:pt idx="11398">
                  <c:v>2.1123161800000002E-2</c:v>
                </c:pt>
                <c:pt idx="11399">
                  <c:v>2.1123162000000001E-2</c:v>
                </c:pt>
                <c:pt idx="11400">
                  <c:v>2.11231622E-2</c:v>
                </c:pt>
                <c:pt idx="11401">
                  <c:v>2.1123162399999999E-2</c:v>
                </c:pt>
                <c:pt idx="11402">
                  <c:v>2.1123162599999998E-2</c:v>
                </c:pt>
                <c:pt idx="11403">
                  <c:v>2.1123162800000001E-2</c:v>
                </c:pt>
                <c:pt idx="11404">
                  <c:v>2.1123163E-2</c:v>
                </c:pt>
                <c:pt idx="11405">
                  <c:v>2.11231632E-2</c:v>
                </c:pt>
                <c:pt idx="11406">
                  <c:v>2.1123163399999999E-2</c:v>
                </c:pt>
                <c:pt idx="11407">
                  <c:v>2.1123163600000001E-2</c:v>
                </c:pt>
                <c:pt idx="11408">
                  <c:v>2.1123163800000001E-2</c:v>
                </c:pt>
                <c:pt idx="11409">
                  <c:v>2.1123164E-2</c:v>
                </c:pt>
                <c:pt idx="11410">
                  <c:v>2.1123164199999999E-2</c:v>
                </c:pt>
                <c:pt idx="11411">
                  <c:v>2.1123164400000002E-2</c:v>
                </c:pt>
                <c:pt idx="11412">
                  <c:v>2.1123164600000001E-2</c:v>
                </c:pt>
                <c:pt idx="11413">
                  <c:v>2.11231648E-2</c:v>
                </c:pt>
                <c:pt idx="11414">
                  <c:v>2.1123164999999999E-2</c:v>
                </c:pt>
                <c:pt idx="11415">
                  <c:v>2.1123165199999999E-2</c:v>
                </c:pt>
                <c:pt idx="11416">
                  <c:v>2.1123165400000001E-2</c:v>
                </c:pt>
                <c:pt idx="11417">
                  <c:v>2.11231656E-2</c:v>
                </c:pt>
                <c:pt idx="11418">
                  <c:v>2.11231658E-2</c:v>
                </c:pt>
                <c:pt idx="11419">
                  <c:v>2.1123165999999999E-2</c:v>
                </c:pt>
                <c:pt idx="11420">
                  <c:v>2.1123166200000001E-2</c:v>
                </c:pt>
                <c:pt idx="11421">
                  <c:v>2.1123166400000001E-2</c:v>
                </c:pt>
                <c:pt idx="11422">
                  <c:v>2.11231666E-2</c:v>
                </c:pt>
                <c:pt idx="11423">
                  <c:v>2.1123166799999999E-2</c:v>
                </c:pt>
                <c:pt idx="11424">
                  <c:v>2.1123167000000002E-2</c:v>
                </c:pt>
                <c:pt idx="11425">
                  <c:v>2.1123167200000001E-2</c:v>
                </c:pt>
                <c:pt idx="11426">
                  <c:v>2.11231674E-2</c:v>
                </c:pt>
                <c:pt idx="11427">
                  <c:v>2.1123167599999999E-2</c:v>
                </c:pt>
                <c:pt idx="11428">
                  <c:v>2.1123167799999999E-2</c:v>
                </c:pt>
                <c:pt idx="11429">
                  <c:v>2.1123168000000001E-2</c:v>
                </c:pt>
                <c:pt idx="11430">
                  <c:v>2.11231682E-2</c:v>
                </c:pt>
                <c:pt idx="11431">
                  <c:v>2.11231684E-2</c:v>
                </c:pt>
                <c:pt idx="11432">
                  <c:v>2.1123168599999999E-2</c:v>
                </c:pt>
                <c:pt idx="11433">
                  <c:v>2.1123168800000001E-2</c:v>
                </c:pt>
                <c:pt idx="11434">
                  <c:v>2.1123169000000001E-2</c:v>
                </c:pt>
                <c:pt idx="11435">
                  <c:v>2.11231692E-2</c:v>
                </c:pt>
                <c:pt idx="11436">
                  <c:v>2.1123169399999999E-2</c:v>
                </c:pt>
                <c:pt idx="11437">
                  <c:v>2.1123169599999998E-2</c:v>
                </c:pt>
                <c:pt idx="11438">
                  <c:v>2.1123169800000001E-2</c:v>
                </c:pt>
                <c:pt idx="11439">
                  <c:v>2.112317E-2</c:v>
                </c:pt>
                <c:pt idx="11440">
                  <c:v>2.1123170199999999E-2</c:v>
                </c:pt>
                <c:pt idx="11441">
                  <c:v>2.1123170399999999E-2</c:v>
                </c:pt>
                <c:pt idx="11442">
                  <c:v>2.1123170600000001E-2</c:v>
                </c:pt>
                <c:pt idx="11443">
                  <c:v>2.11231708E-2</c:v>
                </c:pt>
                <c:pt idx="11444">
                  <c:v>2.1123171E-2</c:v>
                </c:pt>
                <c:pt idx="11445">
                  <c:v>2.1123171199999999E-2</c:v>
                </c:pt>
                <c:pt idx="11446">
                  <c:v>2.1123171400000001E-2</c:v>
                </c:pt>
                <c:pt idx="11447">
                  <c:v>2.1123171600000001E-2</c:v>
                </c:pt>
                <c:pt idx="11448">
                  <c:v>2.11231718E-2</c:v>
                </c:pt>
                <c:pt idx="11449">
                  <c:v>2.1123171999999999E-2</c:v>
                </c:pt>
                <c:pt idx="11450">
                  <c:v>2.1123172199999998E-2</c:v>
                </c:pt>
                <c:pt idx="11451">
                  <c:v>2.1123172400000001E-2</c:v>
                </c:pt>
                <c:pt idx="11452">
                  <c:v>2.11231726E-2</c:v>
                </c:pt>
                <c:pt idx="11453">
                  <c:v>2.1123172799999999E-2</c:v>
                </c:pt>
                <c:pt idx="11454">
                  <c:v>2.1123172999999999E-2</c:v>
                </c:pt>
                <c:pt idx="11455">
                  <c:v>2.1123173200000001E-2</c:v>
                </c:pt>
                <c:pt idx="11456">
                  <c:v>2.11231734E-2</c:v>
                </c:pt>
                <c:pt idx="11457">
                  <c:v>2.11231736E-2</c:v>
                </c:pt>
                <c:pt idx="11458">
                  <c:v>2.1123173799999999E-2</c:v>
                </c:pt>
                <c:pt idx="11459">
                  <c:v>2.1123174000000002E-2</c:v>
                </c:pt>
                <c:pt idx="11460">
                  <c:v>2.1123174200000001E-2</c:v>
                </c:pt>
                <c:pt idx="11461">
                  <c:v>2.11231744E-2</c:v>
                </c:pt>
                <c:pt idx="11462">
                  <c:v>2.1123174599999999E-2</c:v>
                </c:pt>
                <c:pt idx="11463">
                  <c:v>2.1123174799999998E-2</c:v>
                </c:pt>
                <c:pt idx="11464">
                  <c:v>2.1123175000000001E-2</c:v>
                </c:pt>
                <c:pt idx="11465">
                  <c:v>2.11231752E-2</c:v>
                </c:pt>
                <c:pt idx="11466">
                  <c:v>2.1123175399999999E-2</c:v>
                </c:pt>
                <c:pt idx="11467">
                  <c:v>2.1123175599999999E-2</c:v>
                </c:pt>
                <c:pt idx="11468">
                  <c:v>2.1123175800000001E-2</c:v>
                </c:pt>
                <c:pt idx="11469">
                  <c:v>2.1123176E-2</c:v>
                </c:pt>
                <c:pt idx="11470">
                  <c:v>2.11231762E-2</c:v>
                </c:pt>
                <c:pt idx="11471">
                  <c:v>2.1123176399999999E-2</c:v>
                </c:pt>
                <c:pt idx="11472">
                  <c:v>2.1123176600000002E-2</c:v>
                </c:pt>
                <c:pt idx="11473">
                  <c:v>2.1123176800000001E-2</c:v>
                </c:pt>
                <c:pt idx="11474">
                  <c:v>2.1123177E-2</c:v>
                </c:pt>
                <c:pt idx="11475">
                  <c:v>2.1123177199999999E-2</c:v>
                </c:pt>
                <c:pt idx="11476">
                  <c:v>2.1123177399999998E-2</c:v>
                </c:pt>
                <c:pt idx="11477">
                  <c:v>2.1123177600000001E-2</c:v>
                </c:pt>
                <c:pt idx="11478">
                  <c:v>2.11231778E-2</c:v>
                </c:pt>
                <c:pt idx="11479">
                  <c:v>2.1123177999999999E-2</c:v>
                </c:pt>
                <c:pt idx="11480">
                  <c:v>2.1123178199999999E-2</c:v>
                </c:pt>
                <c:pt idx="11481">
                  <c:v>2.1123178400000001E-2</c:v>
                </c:pt>
                <c:pt idx="11482">
                  <c:v>2.11231786E-2</c:v>
                </c:pt>
                <c:pt idx="11483">
                  <c:v>2.11231788E-2</c:v>
                </c:pt>
                <c:pt idx="11484">
                  <c:v>2.1123178999999999E-2</c:v>
                </c:pt>
                <c:pt idx="11485">
                  <c:v>2.1123179200000002E-2</c:v>
                </c:pt>
                <c:pt idx="11486">
                  <c:v>2.1123179400000001E-2</c:v>
                </c:pt>
                <c:pt idx="11487">
                  <c:v>2.11231796E-2</c:v>
                </c:pt>
                <c:pt idx="11488">
                  <c:v>2.1123179799999999E-2</c:v>
                </c:pt>
                <c:pt idx="11489">
                  <c:v>2.1123179999999998E-2</c:v>
                </c:pt>
                <c:pt idx="11490">
                  <c:v>2.1123180200000001E-2</c:v>
                </c:pt>
                <c:pt idx="11491">
                  <c:v>2.11231804E-2</c:v>
                </c:pt>
                <c:pt idx="11492">
                  <c:v>2.1123180599999999E-2</c:v>
                </c:pt>
                <c:pt idx="11493">
                  <c:v>2.1123180799999999E-2</c:v>
                </c:pt>
                <c:pt idx="11494">
                  <c:v>2.1123181000000001E-2</c:v>
                </c:pt>
                <c:pt idx="11495">
                  <c:v>2.11231812E-2</c:v>
                </c:pt>
                <c:pt idx="11496">
                  <c:v>2.11231814E-2</c:v>
                </c:pt>
                <c:pt idx="11497">
                  <c:v>2.1123181599999999E-2</c:v>
                </c:pt>
                <c:pt idx="11498">
                  <c:v>2.1123181800000002E-2</c:v>
                </c:pt>
                <c:pt idx="11499">
                  <c:v>2.1123182000000001E-2</c:v>
                </c:pt>
                <c:pt idx="11500">
                  <c:v>2.11231822E-2</c:v>
                </c:pt>
                <c:pt idx="11501">
                  <c:v>2.1123182399999999E-2</c:v>
                </c:pt>
                <c:pt idx="11502">
                  <c:v>2.1123182599999998E-2</c:v>
                </c:pt>
                <c:pt idx="11503">
                  <c:v>2.1123182800000001E-2</c:v>
                </c:pt>
                <c:pt idx="11504">
                  <c:v>2.1123183E-2</c:v>
                </c:pt>
                <c:pt idx="11505">
                  <c:v>2.1123183199999999E-2</c:v>
                </c:pt>
                <c:pt idx="11506">
                  <c:v>2.1123183399999999E-2</c:v>
                </c:pt>
                <c:pt idx="11507">
                  <c:v>2.1123183600000001E-2</c:v>
                </c:pt>
                <c:pt idx="11508">
                  <c:v>2.1123183800000001E-2</c:v>
                </c:pt>
                <c:pt idx="11509">
                  <c:v>2.1123184E-2</c:v>
                </c:pt>
                <c:pt idx="11510">
                  <c:v>2.1123184199999999E-2</c:v>
                </c:pt>
                <c:pt idx="11511">
                  <c:v>2.1123184400000002E-2</c:v>
                </c:pt>
                <c:pt idx="11512">
                  <c:v>2.1123184600000001E-2</c:v>
                </c:pt>
                <c:pt idx="11513">
                  <c:v>2.11231848E-2</c:v>
                </c:pt>
                <c:pt idx="11514">
                  <c:v>2.1123184999999999E-2</c:v>
                </c:pt>
                <c:pt idx="11515">
                  <c:v>2.1123185199999998E-2</c:v>
                </c:pt>
                <c:pt idx="11516">
                  <c:v>2.1123185400000001E-2</c:v>
                </c:pt>
                <c:pt idx="11517">
                  <c:v>2.11231856E-2</c:v>
                </c:pt>
                <c:pt idx="11518">
                  <c:v>2.1123185799999999E-2</c:v>
                </c:pt>
                <c:pt idx="11519">
                  <c:v>2.1123185999999999E-2</c:v>
                </c:pt>
                <c:pt idx="11520">
                  <c:v>2.1123186200000001E-2</c:v>
                </c:pt>
                <c:pt idx="11521">
                  <c:v>2.1123186400000001E-2</c:v>
                </c:pt>
                <c:pt idx="11522">
                  <c:v>2.11231866E-2</c:v>
                </c:pt>
                <c:pt idx="11523">
                  <c:v>2.1123186799999999E-2</c:v>
                </c:pt>
                <c:pt idx="11524">
                  <c:v>2.1123187000000002E-2</c:v>
                </c:pt>
                <c:pt idx="11525">
                  <c:v>2.1123187200000001E-2</c:v>
                </c:pt>
                <c:pt idx="11526">
                  <c:v>2.11231874E-2</c:v>
                </c:pt>
                <c:pt idx="11527">
                  <c:v>2.1123187599999999E-2</c:v>
                </c:pt>
                <c:pt idx="11528">
                  <c:v>2.1123187799999998E-2</c:v>
                </c:pt>
                <c:pt idx="11529">
                  <c:v>2.1123188000000001E-2</c:v>
                </c:pt>
                <c:pt idx="11530">
                  <c:v>2.11231882E-2</c:v>
                </c:pt>
                <c:pt idx="11531">
                  <c:v>2.1123188399999999E-2</c:v>
                </c:pt>
                <c:pt idx="11532">
                  <c:v>2.1123188599999999E-2</c:v>
                </c:pt>
                <c:pt idx="11533">
                  <c:v>2.1123188800000001E-2</c:v>
                </c:pt>
                <c:pt idx="11534">
                  <c:v>2.1123189000000001E-2</c:v>
                </c:pt>
                <c:pt idx="11535">
                  <c:v>2.11231892E-2</c:v>
                </c:pt>
                <c:pt idx="11536">
                  <c:v>2.1123189399999999E-2</c:v>
                </c:pt>
                <c:pt idx="11537">
                  <c:v>2.1123189600000002E-2</c:v>
                </c:pt>
                <c:pt idx="11538">
                  <c:v>2.1123189800000001E-2</c:v>
                </c:pt>
                <c:pt idx="11539">
                  <c:v>2.112319E-2</c:v>
                </c:pt>
                <c:pt idx="11540">
                  <c:v>2.1123190199999999E-2</c:v>
                </c:pt>
                <c:pt idx="11541">
                  <c:v>2.1123190399999998E-2</c:v>
                </c:pt>
                <c:pt idx="11542">
                  <c:v>2.1123190600000001E-2</c:v>
                </c:pt>
                <c:pt idx="11543">
                  <c:v>2.11231908E-2</c:v>
                </c:pt>
                <c:pt idx="11544">
                  <c:v>2.1123190999999999E-2</c:v>
                </c:pt>
                <c:pt idx="11545">
                  <c:v>2.1123191199999999E-2</c:v>
                </c:pt>
                <c:pt idx="11546">
                  <c:v>2.1123191400000001E-2</c:v>
                </c:pt>
                <c:pt idx="11547">
                  <c:v>2.1123191600000001E-2</c:v>
                </c:pt>
                <c:pt idx="11548">
                  <c:v>2.11231918E-2</c:v>
                </c:pt>
                <c:pt idx="11549">
                  <c:v>2.1123191999999999E-2</c:v>
                </c:pt>
                <c:pt idx="11550">
                  <c:v>2.1123192200000002E-2</c:v>
                </c:pt>
                <c:pt idx="11551">
                  <c:v>2.1123192400000001E-2</c:v>
                </c:pt>
                <c:pt idx="11552">
                  <c:v>2.11231926E-2</c:v>
                </c:pt>
                <c:pt idx="11553">
                  <c:v>2.1123192799999999E-2</c:v>
                </c:pt>
                <c:pt idx="11554">
                  <c:v>2.1123192999999998E-2</c:v>
                </c:pt>
                <c:pt idx="11555">
                  <c:v>2.1123193200000001E-2</c:v>
                </c:pt>
                <c:pt idx="11556">
                  <c:v>2.11231934E-2</c:v>
                </c:pt>
                <c:pt idx="11557">
                  <c:v>2.11231936E-2</c:v>
                </c:pt>
                <c:pt idx="11558">
                  <c:v>2.1123193799999999E-2</c:v>
                </c:pt>
                <c:pt idx="11559">
                  <c:v>2.1123194000000001E-2</c:v>
                </c:pt>
                <c:pt idx="11560">
                  <c:v>2.1123194200000001E-2</c:v>
                </c:pt>
                <c:pt idx="11561">
                  <c:v>2.11231944E-2</c:v>
                </c:pt>
                <c:pt idx="11562">
                  <c:v>2.1123194599999999E-2</c:v>
                </c:pt>
                <c:pt idx="11563">
                  <c:v>2.1123194800000002E-2</c:v>
                </c:pt>
                <c:pt idx="11564">
                  <c:v>2.1123195000000001E-2</c:v>
                </c:pt>
                <c:pt idx="11565">
                  <c:v>2.11231952E-2</c:v>
                </c:pt>
                <c:pt idx="11566">
                  <c:v>2.1123195399999999E-2</c:v>
                </c:pt>
                <c:pt idx="11567">
                  <c:v>2.1123195599999998E-2</c:v>
                </c:pt>
                <c:pt idx="11568">
                  <c:v>2.1123195800000001E-2</c:v>
                </c:pt>
                <c:pt idx="11569">
                  <c:v>2.1123196E-2</c:v>
                </c:pt>
                <c:pt idx="11570">
                  <c:v>2.11231962E-2</c:v>
                </c:pt>
                <c:pt idx="11571">
                  <c:v>2.1123196399999999E-2</c:v>
                </c:pt>
                <c:pt idx="11572">
                  <c:v>2.1123196600000001E-2</c:v>
                </c:pt>
                <c:pt idx="11573">
                  <c:v>2.1123196800000001E-2</c:v>
                </c:pt>
                <c:pt idx="11574">
                  <c:v>2.1123197E-2</c:v>
                </c:pt>
                <c:pt idx="11575">
                  <c:v>2.1123197199999999E-2</c:v>
                </c:pt>
                <c:pt idx="11576">
                  <c:v>2.1123197400000002E-2</c:v>
                </c:pt>
                <c:pt idx="11577">
                  <c:v>2.1123197600000001E-2</c:v>
                </c:pt>
                <c:pt idx="11578">
                  <c:v>2.11231978E-2</c:v>
                </c:pt>
                <c:pt idx="11579">
                  <c:v>2.1123197999999999E-2</c:v>
                </c:pt>
                <c:pt idx="11580">
                  <c:v>2.1123198199999998E-2</c:v>
                </c:pt>
                <c:pt idx="11581">
                  <c:v>2.1123198400000001E-2</c:v>
                </c:pt>
                <c:pt idx="11582">
                  <c:v>2.11231986E-2</c:v>
                </c:pt>
                <c:pt idx="11583">
                  <c:v>2.11231988E-2</c:v>
                </c:pt>
                <c:pt idx="11584">
                  <c:v>2.1123198999999999E-2</c:v>
                </c:pt>
                <c:pt idx="11585">
                  <c:v>2.1123199200000001E-2</c:v>
                </c:pt>
                <c:pt idx="11586">
                  <c:v>2.1123199400000001E-2</c:v>
                </c:pt>
                <c:pt idx="11587">
                  <c:v>2.11231996E-2</c:v>
                </c:pt>
                <c:pt idx="11588">
                  <c:v>2.1123199799999999E-2</c:v>
                </c:pt>
                <c:pt idx="11589">
                  <c:v>2.1123200000000002E-2</c:v>
                </c:pt>
                <c:pt idx="11590">
                  <c:v>2.1123200200000001E-2</c:v>
                </c:pt>
                <c:pt idx="11591">
                  <c:v>2.11232004E-2</c:v>
                </c:pt>
                <c:pt idx="11592">
                  <c:v>2.1123200599999999E-2</c:v>
                </c:pt>
                <c:pt idx="11593">
                  <c:v>2.1123200799999999E-2</c:v>
                </c:pt>
                <c:pt idx="11594">
                  <c:v>2.1123201000000001E-2</c:v>
                </c:pt>
                <c:pt idx="11595">
                  <c:v>2.11232012E-2</c:v>
                </c:pt>
                <c:pt idx="11596">
                  <c:v>2.11232014E-2</c:v>
                </c:pt>
                <c:pt idx="11597">
                  <c:v>2.1123201599999999E-2</c:v>
                </c:pt>
                <c:pt idx="11598">
                  <c:v>2.1123201800000001E-2</c:v>
                </c:pt>
                <c:pt idx="11599">
                  <c:v>2.1123202000000001E-2</c:v>
                </c:pt>
                <c:pt idx="11600">
                  <c:v>2.11232022E-2</c:v>
                </c:pt>
                <c:pt idx="11601">
                  <c:v>2.1123202399999999E-2</c:v>
                </c:pt>
                <c:pt idx="11602">
                  <c:v>2.1123202600000002E-2</c:v>
                </c:pt>
                <c:pt idx="11603">
                  <c:v>2.1123202800000001E-2</c:v>
                </c:pt>
                <c:pt idx="11604">
                  <c:v>2.1123203E-2</c:v>
                </c:pt>
                <c:pt idx="11605">
                  <c:v>2.1123203199999999E-2</c:v>
                </c:pt>
                <c:pt idx="11606">
                  <c:v>2.1123203399999999E-2</c:v>
                </c:pt>
                <c:pt idx="11607">
                  <c:v>2.1123203600000001E-2</c:v>
                </c:pt>
                <c:pt idx="11608">
                  <c:v>2.11232038E-2</c:v>
                </c:pt>
                <c:pt idx="11609">
                  <c:v>2.1123204E-2</c:v>
                </c:pt>
                <c:pt idx="11610">
                  <c:v>2.1123204199999999E-2</c:v>
                </c:pt>
                <c:pt idx="11611">
                  <c:v>2.1123204400000001E-2</c:v>
                </c:pt>
                <c:pt idx="11612">
                  <c:v>2.1123204600000001E-2</c:v>
                </c:pt>
                <c:pt idx="11613">
                  <c:v>2.11232048E-2</c:v>
                </c:pt>
                <c:pt idx="11614">
                  <c:v>2.1123204999999999E-2</c:v>
                </c:pt>
                <c:pt idx="11615">
                  <c:v>2.1123205200000002E-2</c:v>
                </c:pt>
                <c:pt idx="11616">
                  <c:v>2.1123205400000001E-2</c:v>
                </c:pt>
                <c:pt idx="11617">
                  <c:v>2.11232056E-2</c:v>
                </c:pt>
                <c:pt idx="11618">
                  <c:v>2.1123205799999999E-2</c:v>
                </c:pt>
                <c:pt idx="11619">
                  <c:v>2.1123205999999999E-2</c:v>
                </c:pt>
                <c:pt idx="11620">
                  <c:v>2.1123206200000001E-2</c:v>
                </c:pt>
                <c:pt idx="11621">
                  <c:v>2.11232064E-2</c:v>
                </c:pt>
                <c:pt idx="11622">
                  <c:v>2.11232066E-2</c:v>
                </c:pt>
                <c:pt idx="11623">
                  <c:v>2.1123206799999999E-2</c:v>
                </c:pt>
                <c:pt idx="11624">
                  <c:v>2.1123207000000001E-2</c:v>
                </c:pt>
                <c:pt idx="11625">
                  <c:v>2.1123207200000001E-2</c:v>
                </c:pt>
                <c:pt idx="11626">
                  <c:v>2.11232074E-2</c:v>
                </c:pt>
                <c:pt idx="11627">
                  <c:v>2.1123207599999999E-2</c:v>
                </c:pt>
                <c:pt idx="11628">
                  <c:v>2.1123207799999998E-2</c:v>
                </c:pt>
                <c:pt idx="11629">
                  <c:v>2.1123208000000001E-2</c:v>
                </c:pt>
                <c:pt idx="11630">
                  <c:v>2.11232082E-2</c:v>
                </c:pt>
                <c:pt idx="11631">
                  <c:v>2.1123208399999999E-2</c:v>
                </c:pt>
                <c:pt idx="11632">
                  <c:v>2.1123208599999999E-2</c:v>
                </c:pt>
                <c:pt idx="11633">
                  <c:v>2.1123208800000001E-2</c:v>
                </c:pt>
                <c:pt idx="11634">
                  <c:v>2.1123209E-2</c:v>
                </c:pt>
                <c:pt idx="11635">
                  <c:v>2.11232092E-2</c:v>
                </c:pt>
                <c:pt idx="11636">
                  <c:v>2.1123209399999999E-2</c:v>
                </c:pt>
                <c:pt idx="11637">
                  <c:v>2.1123209600000002E-2</c:v>
                </c:pt>
                <c:pt idx="11638">
                  <c:v>2.1123209800000001E-2</c:v>
                </c:pt>
                <c:pt idx="11639">
                  <c:v>2.112321E-2</c:v>
                </c:pt>
                <c:pt idx="11640">
                  <c:v>2.1123210199999999E-2</c:v>
                </c:pt>
                <c:pt idx="11641">
                  <c:v>2.1123210399999998E-2</c:v>
                </c:pt>
                <c:pt idx="11642">
                  <c:v>2.1123210600000001E-2</c:v>
                </c:pt>
                <c:pt idx="11643">
                  <c:v>2.11232108E-2</c:v>
                </c:pt>
                <c:pt idx="11644">
                  <c:v>2.1123210999999999E-2</c:v>
                </c:pt>
                <c:pt idx="11645">
                  <c:v>2.1123211199999999E-2</c:v>
                </c:pt>
                <c:pt idx="11646">
                  <c:v>2.1123211400000001E-2</c:v>
                </c:pt>
                <c:pt idx="11647">
                  <c:v>2.11232116E-2</c:v>
                </c:pt>
                <c:pt idx="11648">
                  <c:v>2.11232118E-2</c:v>
                </c:pt>
                <c:pt idx="11649">
                  <c:v>2.1123211999999999E-2</c:v>
                </c:pt>
                <c:pt idx="11650">
                  <c:v>2.1123212200000002E-2</c:v>
                </c:pt>
                <c:pt idx="11651">
                  <c:v>2.1123212400000001E-2</c:v>
                </c:pt>
                <c:pt idx="11652">
                  <c:v>2.11232126E-2</c:v>
                </c:pt>
                <c:pt idx="11653">
                  <c:v>2.1123212799999999E-2</c:v>
                </c:pt>
                <c:pt idx="11654">
                  <c:v>2.1123212999999998E-2</c:v>
                </c:pt>
                <c:pt idx="11655">
                  <c:v>2.1123213200000001E-2</c:v>
                </c:pt>
                <c:pt idx="11656">
                  <c:v>2.11232134E-2</c:v>
                </c:pt>
                <c:pt idx="11657">
                  <c:v>2.1123213599999999E-2</c:v>
                </c:pt>
                <c:pt idx="11658">
                  <c:v>2.1123213799999999E-2</c:v>
                </c:pt>
                <c:pt idx="11659">
                  <c:v>2.1123214000000001E-2</c:v>
                </c:pt>
                <c:pt idx="11660">
                  <c:v>2.11232142E-2</c:v>
                </c:pt>
                <c:pt idx="11661">
                  <c:v>2.11232144E-2</c:v>
                </c:pt>
                <c:pt idx="11662">
                  <c:v>2.1123214599999999E-2</c:v>
                </c:pt>
                <c:pt idx="11663">
                  <c:v>2.1123214800000002E-2</c:v>
                </c:pt>
                <c:pt idx="11664">
                  <c:v>2.1123215000000001E-2</c:v>
                </c:pt>
                <c:pt idx="11665">
                  <c:v>2.11232152E-2</c:v>
                </c:pt>
                <c:pt idx="11666">
                  <c:v>2.1123215399999999E-2</c:v>
                </c:pt>
                <c:pt idx="11667">
                  <c:v>2.1123215599999998E-2</c:v>
                </c:pt>
                <c:pt idx="11668">
                  <c:v>2.1123215800000001E-2</c:v>
                </c:pt>
                <c:pt idx="11669">
                  <c:v>2.1123216E-2</c:v>
                </c:pt>
                <c:pt idx="11670">
                  <c:v>2.1123216199999999E-2</c:v>
                </c:pt>
                <c:pt idx="11671">
                  <c:v>2.1123216399999999E-2</c:v>
                </c:pt>
                <c:pt idx="11672">
                  <c:v>2.1123216600000001E-2</c:v>
                </c:pt>
                <c:pt idx="11673">
                  <c:v>2.11232168E-2</c:v>
                </c:pt>
                <c:pt idx="11674">
                  <c:v>2.1123217E-2</c:v>
                </c:pt>
                <c:pt idx="11675">
                  <c:v>2.1123217199999999E-2</c:v>
                </c:pt>
                <c:pt idx="11676">
                  <c:v>2.1123217400000002E-2</c:v>
                </c:pt>
                <c:pt idx="11677">
                  <c:v>2.1123217600000001E-2</c:v>
                </c:pt>
                <c:pt idx="11678">
                  <c:v>2.11232178E-2</c:v>
                </c:pt>
                <c:pt idx="11679">
                  <c:v>2.1123217999999999E-2</c:v>
                </c:pt>
                <c:pt idx="11680">
                  <c:v>2.1123218199999998E-2</c:v>
                </c:pt>
                <c:pt idx="11681">
                  <c:v>2.1123218400000001E-2</c:v>
                </c:pt>
                <c:pt idx="11682">
                  <c:v>2.11232186E-2</c:v>
                </c:pt>
                <c:pt idx="11683">
                  <c:v>2.1123218799999999E-2</c:v>
                </c:pt>
                <c:pt idx="11684">
                  <c:v>2.1123218999999999E-2</c:v>
                </c:pt>
                <c:pt idx="11685">
                  <c:v>2.1123219200000001E-2</c:v>
                </c:pt>
                <c:pt idx="11686">
                  <c:v>2.1123219400000001E-2</c:v>
                </c:pt>
                <c:pt idx="11687">
                  <c:v>2.11232196E-2</c:v>
                </c:pt>
                <c:pt idx="11688">
                  <c:v>2.1123219799999999E-2</c:v>
                </c:pt>
                <c:pt idx="11689">
                  <c:v>2.1123220000000002E-2</c:v>
                </c:pt>
                <c:pt idx="11690">
                  <c:v>2.1123220200000001E-2</c:v>
                </c:pt>
                <c:pt idx="11691">
                  <c:v>2.11232204E-2</c:v>
                </c:pt>
                <c:pt idx="11692">
                  <c:v>2.1123220599999999E-2</c:v>
                </c:pt>
                <c:pt idx="11693">
                  <c:v>2.1123220799999998E-2</c:v>
                </c:pt>
                <c:pt idx="11694">
                  <c:v>2.1123221000000001E-2</c:v>
                </c:pt>
                <c:pt idx="11695">
                  <c:v>2.11232212E-2</c:v>
                </c:pt>
                <c:pt idx="11696">
                  <c:v>2.1123221399999999E-2</c:v>
                </c:pt>
                <c:pt idx="11697">
                  <c:v>2.1123221599999999E-2</c:v>
                </c:pt>
                <c:pt idx="11698">
                  <c:v>2.1123221800000001E-2</c:v>
                </c:pt>
                <c:pt idx="11699">
                  <c:v>2.1123222000000001E-2</c:v>
                </c:pt>
                <c:pt idx="11700">
                  <c:v>2.11232222E-2</c:v>
                </c:pt>
                <c:pt idx="11701">
                  <c:v>2.1123222399999999E-2</c:v>
                </c:pt>
                <c:pt idx="11702">
                  <c:v>2.1123222600000002E-2</c:v>
                </c:pt>
                <c:pt idx="11703">
                  <c:v>2.1123222800000001E-2</c:v>
                </c:pt>
                <c:pt idx="11704">
                  <c:v>2.1123223E-2</c:v>
                </c:pt>
                <c:pt idx="11705">
                  <c:v>2.1123223199999999E-2</c:v>
                </c:pt>
                <c:pt idx="11706">
                  <c:v>2.1123223399999998E-2</c:v>
                </c:pt>
                <c:pt idx="11707">
                  <c:v>2.1123223600000001E-2</c:v>
                </c:pt>
                <c:pt idx="11708">
                  <c:v>2.11232238E-2</c:v>
                </c:pt>
                <c:pt idx="11709">
                  <c:v>2.1123223999999999E-2</c:v>
                </c:pt>
                <c:pt idx="11710">
                  <c:v>2.1123224199999999E-2</c:v>
                </c:pt>
                <c:pt idx="11711">
                  <c:v>2.1123224400000001E-2</c:v>
                </c:pt>
                <c:pt idx="11712">
                  <c:v>2.1123224600000001E-2</c:v>
                </c:pt>
                <c:pt idx="11713">
                  <c:v>2.11232248E-2</c:v>
                </c:pt>
                <c:pt idx="11714">
                  <c:v>2.1123224999999999E-2</c:v>
                </c:pt>
                <c:pt idx="11715">
                  <c:v>2.1123225200000002E-2</c:v>
                </c:pt>
                <c:pt idx="11716">
                  <c:v>2.1123225400000001E-2</c:v>
                </c:pt>
                <c:pt idx="11717">
                  <c:v>2.11232256E-2</c:v>
                </c:pt>
                <c:pt idx="11718">
                  <c:v>2.1123225799999999E-2</c:v>
                </c:pt>
                <c:pt idx="11719">
                  <c:v>2.1123225999999998E-2</c:v>
                </c:pt>
                <c:pt idx="11720">
                  <c:v>2.1123226200000001E-2</c:v>
                </c:pt>
                <c:pt idx="11721">
                  <c:v>2.11232264E-2</c:v>
                </c:pt>
                <c:pt idx="11722">
                  <c:v>2.1123226599999999E-2</c:v>
                </c:pt>
                <c:pt idx="11723">
                  <c:v>2.1123226799999999E-2</c:v>
                </c:pt>
                <c:pt idx="11724">
                  <c:v>2.1123227000000001E-2</c:v>
                </c:pt>
                <c:pt idx="11725">
                  <c:v>2.1123227200000001E-2</c:v>
                </c:pt>
                <c:pt idx="11726">
                  <c:v>2.11232274E-2</c:v>
                </c:pt>
                <c:pt idx="11727">
                  <c:v>2.1123227599999999E-2</c:v>
                </c:pt>
                <c:pt idx="11728">
                  <c:v>2.1123227800000002E-2</c:v>
                </c:pt>
                <c:pt idx="11729">
                  <c:v>2.1123228000000001E-2</c:v>
                </c:pt>
                <c:pt idx="11730">
                  <c:v>2.11232282E-2</c:v>
                </c:pt>
                <c:pt idx="11731">
                  <c:v>2.1123228399999999E-2</c:v>
                </c:pt>
                <c:pt idx="11732">
                  <c:v>2.1123228599999998E-2</c:v>
                </c:pt>
                <c:pt idx="11733">
                  <c:v>2.1123228800000001E-2</c:v>
                </c:pt>
                <c:pt idx="11734">
                  <c:v>2.1123229E-2</c:v>
                </c:pt>
                <c:pt idx="11735">
                  <c:v>2.11232292E-2</c:v>
                </c:pt>
                <c:pt idx="11736">
                  <c:v>2.1123229399999999E-2</c:v>
                </c:pt>
                <c:pt idx="11737">
                  <c:v>2.1123229600000001E-2</c:v>
                </c:pt>
                <c:pt idx="11738">
                  <c:v>2.1123229800000001E-2</c:v>
                </c:pt>
                <c:pt idx="11739">
                  <c:v>2.112323E-2</c:v>
                </c:pt>
                <c:pt idx="11740">
                  <c:v>2.1123230199999999E-2</c:v>
                </c:pt>
                <c:pt idx="11741">
                  <c:v>2.1123230400000002E-2</c:v>
                </c:pt>
                <c:pt idx="11742">
                  <c:v>2.1123230600000001E-2</c:v>
                </c:pt>
                <c:pt idx="11743">
                  <c:v>2.11232308E-2</c:v>
                </c:pt>
                <c:pt idx="11744">
                  <c:v>2.1123230999999999E-2</c:v>
                </c:pt>
                <c:pt idx="11745">
                  <c:v>2.1123231199999998E-2</c:v>
                </c:pt>
                <c:pt idx="11746">
                  <c:v>2.1123231400000001E-2</c:v>
                </c:pt>
                <c:pt idx="11747">
                  <c:v>2.11232316E-2</c:v>
                </c:pt>
                <c:pt idx="11748">
                  <c:v>2.11232318E-2</c:v>
                </c:pt>
                <c:pt idx="11749">
                  <c:v>2.1123231999999999E-2</c:v>
                </c:pt>
                <c:pt idx="11750">
                  <c:v>2.1123232200000001E-2</c:v>
                </c:pt>
                <c:pt idx="11751">
                  <c:v>2.1123232400000001E-2</c:v>
                </c:pt>
                <c:pt idx="11752">
                  <c:v>2.11232326E-2</c:v>
                </c:pt>
                <c:pt idx="11753">
                  <c:v>2.1123232799999999E-2</c:v>
                </c:pt>
                <c:pt idx="11754">
                  <c:v>2.1123233000000002E-2</c:v>
                </c:pt>
                <c:pt idx="11755">
                  <c:v>2.1123233200000001E-2</c:v>
                </c:pt>
                <c:pt idx="11756">
                  <c:v>2.11232334E-2</c:v>
                </c:pt>
                <c:pt idx="11757">
                  <c:v>2.1123233599999999E-2</c:v>
                </c:pt>
                <c:pt idx="11758">
                  <c:v>2.1123233799999998E-2</c:v>
                </c:pt>
                <c:pt idx="11759">
                  <c:v>2.1123234000000001E-2</c:v>
                </c:pt>
                <c:pt idx="11760">
                  <c:v>2.11232342E-2</c:v>
                </c:pt>
                <c:pt idx="11761">
                  <c:v>2.11232344E-2</c:v>
                </c:pt>
                <c:pt idx="11762">
                  <c:v>2.1123234599999999E-2</c:v>
                </c:pt>
                <c:pt idx="11763">
                  <c:v>2.1123234800000001E-2</c:v>
                </c:pt>
                <c:pt idx="11764">
                  <c:v>2.1123235000000001E-2</c:v>
                </c:pt>
                <c:pt idx="11765">
                  <c:v>2.11232352E-2</c:v>
                </c:pt>
                <c:pt idx="11766">
                  <c:v>2.1123235399999999E-2</c:v>
                </c:pt>
                <c:pt idx="11767">
                  <c:v>2.1123235600000002E-2</c:v>
                </c:pt>
                <c:pt idx="11768">
                  <c:v>2.1123235800000001E-2</c:v>
                </c:pt>
                <c:pt idx="11769">
                  <c:v>2.1123236E-2</c:v>
                </c:pt>
                <c:pt idx="11770">
                  <c:v>2.1123236199999999E-2</c:v>
                </c:pt>
                <c:pt idx="11771">
                  <c:v>2.1123236399999998E-2</c:v>
                </c:pt>
                <c:pt idx="11772">
                  <c:v>2.1123236600000001E-2</c:v>
                </c:pt>
                <c:pt idx="11773">
                  <c:v>2.11232368E-2</c:v>
                </c:pt>
                <c:pt idx="11774">
                  <c:v>2.1123237E-2</c:v>
                </c:pt>
                <c:pt idx="11775">
                  <c:v>2.1123237199999999E-2</c:v>
                </c:pt>
                <c:pt idx="11776">
                  <c:v>2.1123237400000001E-2</c:v>
                </c:pt>
                <c:pt idx="11777">
                  <c:v>2.1123237600000001E-2</c:v>
                </c:pt>
                <c:pt idx="11778">
                  <c:v>2.11232378E-2</c:v>
                </c:pt>
                <c:pt idx="11779">
                  <c:v>2.1123237999999999E-2</c:v>
                </c:pt>
                <c:pt idx="11780">
                  <c:v>2.1123238200000002E-2</c:v>
                </c:pt>
                <c:pt idx="11781">
                  <c:v>2.1123238400000001E-2</c:v>
                </c:pt>
                <c:pt idx="11782">
                  <c:v>2.11232386E-2</c:v>
                </c:pt>
                <c:pt idx="11783">
                  <c:v>2.1123238799999999E-2</c:v>
                </c:pt>
                <c:pt idx="11784">
                  <c:v>2.1123238999999999E-2</c:v>
                </c:pt>
                <c:pt idx="11785">
                  <c:v>2.1123239200000001E-2</c:v>
                </c:pt>
                <c:pt idx="11786">
                  <c:v>2.11232394E-2</c:v>
                </c:pt>
                <c:pt idx="11787">
                  <c:v>2.11232396E-2</c:v>
                </c:pt>
                <c:pt idx="11788">
                  <c:v>2.1123239799999999E-2</c:v>
                </c:pt>
                <c:pt idx="11789">
                  <c:v>2.1123240000000001E-2</c:v>
                </c:pt>
                <c:pt idx="11790">
                  <c:v>2.1123240200000001E-2</c:v>
                </c:pt>
                <c:pt idx="11791">
                  <c:v>2.11232404E-2</c:v>
                </c:pt>
                <c:pt idx="11792">
                  <c:v>2.1123240599999999E-2</c:v>
                </c:pt>
                <c:pt idx="11793">
                  <c:v>2.1123240800000002E-2</c:v>
                </c:pt>
                <c:pt idx="11794">
                  <c:v>2.1123241000000001E-2</c:v>
                </c:pt>
                <c:pt idx="11795">
                  <c:v>2.11232412E-2</c:v>
                </c:pt>
                <c:pt idx="11796">
                  <c:v>2.1123241399999999E-2</c:v>
                </c:pt>
                <c:pt idx="11797">
                  <c:v>2.1123241599999999E-2</c:v>
                </c:pt>
                <c:pt idx="11798">
                  <c:v>2.1123241800000001E-2</c:v>
                </c:pt>
                <c:pt idx="11799">
                  <c:v>2.1123242E-2</c:v>
                </c:pt>
                <c:pt idx="11800">
                  <c:v>2.11232422E-2</c:v>
                </c:pt>
                <c:pt idx="11801">
                  <c:v>2.1123242399999999E-2</c:v>
                </c:pt>
                <c:pt idx="11802">
                  <c:v>2.1123242600000001E-2</c:v>
                </c:pt>
                <c:pt idx="11803">
                  <c:v>2.1123242800000001E-2</c:v>
                </c:pt>
                <c:pt idx="11804">
                  <c:v>2.1123243E-2</c:v>
                </c:pt>
                <c:pt idx="11805">
                  <c:v>2.1123243199999999E-2</c:v>
                </c:pt>
                <c:pt idx="11806">
                  <c:v>2.1123243399999998E-2</c:v>
                </c:pt>
                <c:pt idx="11807">
                  <c:v>2.1123243600000001E-2</c:v>
                </c:pt>
                <c:pt idx="11808">
                  <c:v>2.11232438E-2</c:v>
                </c:pt>
                <c:pt idx="11809">
                  <c:v>2.1123243999999999E-2</c:v>
                </c:pt>
                <c:pt idx="11810">
                  <c:v>2.1123244199999999E-2</c:v>
                </c:pt>
                <c:pt idx="11811">
                  <c:v>2.1123244400000001E-2</c:v>
                </c:pt>
                <c:pt idx="11812">
                  <c:v>2.11232446E-2</c:v>
                </c:pt>
                <c:pt idx="11813">
                  <c:v>2.11232448E-2</c:v>
                </c:pt>
                <c:pt idx="11814">
                  <c:v>2.1123244999999999E-2</c:v>
                </c:pt>
                <c:pt idx="11815">
                  <c:v>2.1123245200000001E-2</c:v>
                </c:pt>
                <c:pt idx="11816">
                  <c:v>2.1123245400000001E-2</c:v>
                </c:pt>
                <c:pt idx="11817">
                  <c:v>2.11232456E-2</c:v>
                </c:pt>
                <c:pt idx="11818">
                  <c:v>2.1123245799999999E-2</c:v>
                </c:pt>
                <c:pt idx="11819">
                  <c:v>2.1123245999999998E-2</c:v>
                </c:pt>
                <c:pt idx="11820">
                  <c:v>2.1123246200000001E-2</c:v>
                </c:pt>
                <c:pt idx="11821">
                  <c:v>2.11232464E-2</c:v>
                </c:pt>
                <c:pt idx="11822">
                  <c:v>2.1123246599999999E-2</c:v>
                </c:pt>
                <c:pt idx="11823">
                  <c:v>2.1123246799999999E-2</c:v>
                </c:pt>
                <c:pt idx="11824">
                  <c:v>2.1123247000000001E-2</c:v>
                </c:pt>
                <c:pt idx="11825">
                  <c:v>2.11232472E-2</c:v>
                </c:pt>
                <c:pt idx="11826">
                  <c:v>2.11232474E-2</c:v>
                </c:pt>
                <c:pt idx="11827">
                  <c:v>2.1123247599999999E-2</c:v>
                </c:pt>
                <c:pt idx="11828">
                  <c:v>2.1123247800000002E-2</c:v>
                </c:pt>
                <c:pt idx="11829">
                  <c:v>2.1123248000000001E-2</c:v>
                </c:pt>
                <c:pt idx="11830">
                  <c:v>2.11232482E-2</c:v>
                </c:pt>
                <c:pt idx="11831">
                  <c:v>2.1123248399999999E-2</c:v>
                </c:pt>
                <c:pt idx="11832">
                  <c:v>2.1123248599999998E-2</c:v>
                </c:pt>
                <c:pt idx="11833">
                  <c:v>2.1123248800000001E-2</c:v>
                </c:pt>
                <c:pt idx="11834">
                  <c:v>2.1123249E-2</c:v>
                </c:pt>
                <c:pt idx="11835">
                  <c:v>2.1123249199999999E-2</c:v>
                </c:pt>
                <c:pt idx="11836">
                  <c:v>2.1123249399999999E-2</c:v>
                </c:pt>
                <c:pt idx="11837">
                  <c:v>2.1123249600000001E-2</c:v>
                </c:pt>
                <c:pt idx="11838">
                  <c:v>2.11232498E-2</c:v>
                </c:pt>
                <c:pt idx="11839">
                  <c:v>2.112325E-2</c:v>
                </c:pt>
                <c:pt idx="11840">
                  <c:v>2.1123250199999999E-2</c:v>
                </c:pt>
                <c:pt idx="11841">
                  <c:v>2.1123250400000002E-2</c:v>
                </c:pt>
                <c:pt idx="11842">
                  <c:v>2.1123250600000001E-2</c:v>
                </c:pt>
                <c:pt idx="11843">
                  <c:v>2.11232508E-2</c:v>
                </c:pt>
                <c:pt idx="11844">
                  <c:v>2.1123250999999999E-2</c:v>
                </c:pt>
                <c:pt idx="11845">
                  <c:v>2.1123251199999998E-2</c:v>
                </c:pt>
                <c:pt idx="11846">
                  <c:v>2.1123251400000001E-2</c:v>
                </c:pt>
                <c:pt idx="11847">
                  <c:v>2.11232516E-2</c:v>
                </c:pt>
                <c:pt idx="11848">
                  <c:v>2.1123251799999999E-2</c:v>
                </c:pt>
                <c:pt idx="11849">
                  <c:v>2.1123251999999999E-2</c:v>
                </c:pt>
                <c:pt idx="11850">
                  <c:v>2.1123252200000001E-2</c:v>
                </c:pt>
                <c:pt idx="11851">
                  <c:v>2.11232524E-2</c:v>
                </c:pt>
                <c:pt idx="11852">
                  <c:v>2.11232526E-2</c:v>
                </c:pt>
                <c:pt idx="11853">
                  <c:v>2.1123252799999999E-2</c:v>
                </c:pt>
                <c:pt idx="11854">
                  <c:v>2.1123253000000002E-2</c:v>
                </c:pt>
                <c:pt idx="11855">
                  <c:v>2.1123253200000001E-2</c:v>
                </c:pt>
                <c:pt idx="11856">
                  <c:v>2.11232534E-2</c:v>
                </c:pt>
                <c:pt idx="11857">
                  <c:v>2.1123253599999999E-2</c:v>
                </c:pt>
                <c:pt idx="11858">
                  <c:v>2.1123253799999998E-2</c:v>
                </c:pt>
                <c:pt idx="11859">
                  <c:v>2.1123254000000001E-2</c:v>
                </c:pt>
                <c:pt idx="11860">
                  <c:v>2.11232542E-2</c:v>
                </c:pt>
                <c:pt idx="11861">
                  <c:v>2.1123254399999999E-2</c:v>
                </c:pt>
                <c:pt idx="11862">
                  <c:v>2.1123254599999999E-2</c:v>
                </c:pt>
                <c:pt idx="11863">
                  <c:v>2.1123254800000001E-2</c:v>
                </c:pt>
                <c:pt idx="11864">
                  <c:v>2.1123255000000001E-2</c:v>
                </c:pt>
                <c:pt idx="11865">
                  <c:v>2.11232552E-2</c:v>
                </c:pt>
                <c:pt idx="11866">
                  <c:v>2.1123255399999999E-2</c:v>
                </c:pt>
                <c:pt idx="11867">
                  <c:v>2.1123255600000002E-2</c:v>
                </c:pt>
                <c:pt idx="11868">
                  <c:v>2.1123255800000001E-2</c:v>
                </c:pt>
                <c:pt idx="11869">
                  <c:v>2.1123256E-2</c:v>
                </c:pt>
                <c:pt idx="11870">
                  <c:v>2.1123256199999999E-2</c:v>
                </c:pt>
                <c:pt idx="11871">
                  <c:v>2.1123256399999998E-2</c:v>
                </c:pt>
                <c:pt idx="11872">
                  <c:v>2.1123256600000001E-2</c:v>
                </c:pt>
                <c:pt idx="11873">
                  <c:v>2.11232568E-2</c:v>
                </c:pt>
                <c:pt idx="11874">
                  <c:v>2.1123256999999999E-2</c:v>
                </c:pt>
                <c:pt idx="11875">
                  <c:v>2.1123257199999999E-2</c:v>
                </c:pt>
                <c:pt idx="11876">
                  <c:v>2.1123257400000001E-2</c:v>
                </c:pt>
                <c:pt idx="11877">
                  <c:v>2.1123257600000001E-2</c:v>
                </c:pt>
                <c:pt idx="11878">
                  <c:v>2.11232578E-2</c:v>
                </c:pt>
                <c:pt idx="11879">
                  <c:v>2.1123257999999999E-2</c:v>
                </c:pt>
                <c:pt idx="11880">
                  <c:v>2.1123258200000002E-2</c:v>
                </c:pt>
                <c:pt idx="11881">
                  <c:v>2.1123258400000001E-2</c:v>
                </c:pt>
                <c:pt idx="11882">
                  <c:v>2.11232586E-2</c:v>
                </c:pt>
                <c:pt idx="11883">
                  <c:v>2.1123258799999999E-2</c:v>
                </c:pt>
                <c:pt idx="11884">
                  <c:v>2.1123258999999998E-2</c:v>
                </c:pt>
                <c:pt idx="11885">
                  <c:v>2.1123259200000001E-2</c:v>
                </c:pt>
                <c:pt idx="11886">
                  <c:v>2.11232594E-2</c:v>
                </c:pt>
                <c:pt idx="11887">
                  <c:v>2.1123259599999999E-2</c:v>
                </c:pt>
                <c:pt idx="11888">
                  <c:v>2.1123259799999999E-2</c:v>
                </c:pt>
                <c:pt idx="11889">
                  <c:v>2.1123260000000001E-2</c:v>
                </c:pt>
                <c:pt idx="11890">
                  <c:v>2.1123260200000001E-2</c:v>
                </c:pt>
                <c:pt idx="11891">
                  <c:v>2.11232604E-2</c:v>
                </c:pt>
                <c:pt idx="11892">
                  <c:v>2.1123260599999999E-2</c:v>
                </c:pt>
                <c:pt idx="11893">
                  <c:v>2.1123260800000002E-2</c:v>
                </c:pt>
                <c:pt idx="11894">
                  <c:v>2.1123261000000001E-2</c:v>
                </c:pt>
                <c:pt idx="11895">
                  <c:v>2.11232612E-2</c:v>
                </c:pt>
                <c:pt idx="11896">
                  <c:v>2.1123261399999999E-2</c:v>
                </c:pt>
                <c:pt idx="11897">
                  <c:v>2.1123261599999998E-2</c:v>
                </c:pt>
                <c:pt idx="11898">
                  <c:v>2.1123261800000001E-2</c:v>
                </c:pt>
                <c:pt idx="11899">
                  <c:v>2.1123262E-2</c:v>
                </c:pt>
                <c:pt idx="11900">
                  <c:v>2.1123262199999999E-2</c:v>
                </c:pt>
                <c:pt idx="11901">
                  <c:v>2.1123262399999999E-2</c:v>
                </c:pt>
                <c:pt idx="11902">
                  <c:v>2.1123262600000001E-2</c:v>
                </c:pt>
                <c:pt idx="11903">
                  <c:v>2.1123262800000001E-2</c:v>
                </c:pt>
                <c:pt idx="11904">
                  <c:v>2.1123263E-2</c:v>
                </c:pt>
                <c:pt idx="11905">
                  <c:v>2.1123263199999999E-2</c:v>
                </c:pt>
                <c:pt idx="11906">
                  <c:v>2.1123263400000002E-2</c:v>
                </c:pt>
                <c:pt idx="11907">
                  <c:v>2.1123263600000001E-2</c:v>
                </c:pt>
                <c:pt idx="11908">
                  <c:v>2.11232638E-2</c:v>
                </c:pt>
                <c:pt idx="11909">
                  <c:v>2.1123263999999999E-2</c:v>
                </c:pt>
                <c:pt idx="11910">
                  <c:v>2.1123264199999998E-2</c:v>
                </c:pt>
                <c:pt idx="11911">
                  <c:v>2.1123264400000001E-2</c:v>
                </c:pt>
                <c:pt idx="11912">
                  <c:v>2.11232646E-2</c:v>
                </c:pt>
                <c:pt idx="11913">
                  <c:v>2.11232648E-2</c:v>
                </c:pt>
                <c:pt idx="11914">
                  <c:v>2.1123264999999999E-2</c:v>
                </c:pt>
                <c:pt idx="11915">
                  <c:v>2.1123265200000001E-2</c:v>
                </c:pt>
                <c:pt idx="11916">
                  <c:v>2.1123265400000001E-2</c:v>
                </c:pt>
                <c:pt idx="11917">
                  <c:v>2.11232656E-2</c:v>
                </c:pt>
                <c:pt idx="11918">
                  <c:v>2.1123265799999999E-2</c:v>
                </c:pt>
                <c:pt idx="11919">
                  <c:v>2.1123266000000002E-2</c:v>
                </c:pt>
                <c:pt idx="11920">
                  <c:v>2.1123266200000001E-2</c:v>
                </c:pt>
                <c:pt idx="11921">
                  <c:v>2.11232664E-2</c:v>
                </c:pt>
                <c:pt idx="11922">
                  <c:v>2.1123266599999999E-2</c:v>
                </c:pt>
                <c:pt idx="11923">
                  <c:v>2.1123266799999998E-2</c:v>
                </c:pt>
                <c:pt idx="11924">
                  <c:v>2.1123267000000001E-2</c:v>
                </c:pt>
                <c:pt idx="11925">
                  <c:v>2.11232672E-2</c:v>
                </c:pt>
                <c:pt idx="11926">
                  <c:v>2.11232674E-2</c:v>
                </c:pt>
                <c:pt idx="11927">
                  <c:v>2.1123267599999999E-2</c:v>
                </c:pt>
                <c:pt idx="11928">
                  <c:v>2.1123267800000001E-2</c:v>
                </c:pt>
                <c:pt idx="11929">
                  <c:v>2.1123268000000001E-2</c:v>
                </c:pt>
                <c:pt idx="11930">
                  <c:v>2.11232682E-2</c:v>
                </c:pt>
                <c:pt idx="11931">
                  <c:v>2.1123268399999999E-2</c:v>
                </c:pt>
                <c:pt idx="11932">
                  <c:v>2.1123268600000002E-2</c:v>
                </c:pt>
                <c:pt idx="11933">
                  <c:v>2.1123268800000001E-2</c:v>
                </c:pt>
                <c:pt idx="11934">
                  <c:v>2.1123269E-2</c:v>
                </c:pt>
                <c:pt idx="11935">
                  <c:v>2.1123269199999999E-2</c:v>
                </c:pt>
                <c:pt idx="11936">
                  <c:v>2.1123269399999998E-2</c:v>
                </c:pt>
                <c:pt idx="11937">
                  <c:v>2.1123269600000001E-2</c:v>
                </c:pt>
                <c:pt idx="11938">
                  <c:v>2.11232698E-2</c:v>
                </c:pt>
                <c:pt idx="11939">
                  <c:v>2.112327E-2</c:v>
                </c:pt>
                <c:pt idx="11940">
                  <c:v>2.1123270199999999E-2</c:v>
                </c:pt>
                <c:pt idx="11941">
                  <c:v>2.1123270400000001E-2</c:v>
                </c:pt>
                <c:pt idx="11942">
                  <c:v>2.1123270600000001E-2</c:v>
                </c:pt>
                <c:pt idx="11943">
                  <c:v>2.11232708E-2</c:v>
                </c:pt>
                <c:pt idx="11944">
                  <c:v>2.1123270999999999E-2</c:v>
                </c:pt>
                <c:pt idx="11945">
                  <c:v>2.1123271200000002E-2</c:v>
                </c:pt>
                <c:pt idx="11946">
                  <c:v>2.1123271400000001E-2</c:v>
                </c:pt>
                <c:pt idx="11947">
                  <c:v>2.11232716E-2</c:v>
                </c:pt>
                <c:pt idx="11948">
                  <c:v>2.1123271799999999E-2</c:v>
                </c:pt>
                <c:pt idx="11949">
                  <c:v>2.1123271999999998E-2</c:v>
                </c:pt>
                <c:pt idx="11950">
                  <c:v>2.1123272200000001E-2</c:v>
                </c:pt>
                <c:pt idx="11951">
                  <c:v>2.11232724E-2</c:v>
                </c:pt>
                <c:pt idx="11952">
                  <c:v>2.11232726E-2</c:v>
                </c:pt>
                <c:pt idx="11953">
                  <c:v>2.1123272799999999E-2</c:v>
                </c:pt>
                <c:pt idx="11954">
                  <c:v>2.1123273000000001E-2</c:v>
                </c:pt>
                <c:pt idx="11955">
                  <c:v>2.1123273200000001E-2</c:v>
                </c:pt>
                <c:pt idx="11956">
                  <c:v>2.11232734E-2</c:v>
                </c:pt>
                <c:pt idx="11957">
                  <c:v>2.1123273599999999E-2</c:v>
                </c:pt>
                <c:pt idx="11958">
                  <c:v>2.1123273800000002E-2</c:v>
                </c:pt>
                <c:pt idx="11959">
                  <c:v>2.1123274000000001E-2</c:v>
                </c:pt>
                <c:pt idx="11960">
                  <c:v>2.11232742E-2</c:v>
                </c:pt>
                <c:pt idx="11961">
                  <c:v>2.1123274399999999E-2</c:v>
                </c:pt>
                <c:pt idx="11962">
                  <c:v>2.1123274599999999E-2</c:v>
                </c:pt>
                <c:pt idx="11963">
                  <c:v>2.1123274800000001E-2</c:v>
                </c:pt>
                <c:pt idx="11964">
                  <c:v>2.1123275E-2</c:v>
                </c:pt>
                <c:pt idx="11965">
                  <c:v>2.11232752E-2</c:v>
                </c:pt>
                <c:pt idx="11966">
                  <c:v>2.1123275399999999E-2</c:v>
                </c:pt>
                <c:pt idx="11967">
                  <c:v>2.1123275600000001E-2</c:v>
                </c:pt>
                <c:pt idx="11968">
                  <c:v>2.1123275800000001E-2</c:v>
                </c:pt>
                <c:pt idx="11969">
                  <c:v>2.1123276E-2</c:v>
                </c:pt>
                <c:pt idx="11970">
                  <c:v>2.1123276199999999E-2</c:v>
                </c:pt>
                <c:pt idx="11971">
                  <c:v>2.1123276400000002E-2</c:v>
                </c:pt>
                <c:pt idx="11972">
                  <c:v>2.1123276600000001E-2</c:v>
                </c:pt>
                <c:pt idx="11973">
                  <c:v>2.11232768E-2</c:v>
                </c:pt>
                <c:pt idx="11974">
                  <c:v>2.1123276999999999E-2</c:v>
                </c:pt>
                <c:pt idx="11975">
                  <c:v>2.1123277199999999E-2</c:v>
                </c:pt>
                <c:pt idx="11976">
                  <c:v>2.1123277400000001E-2</c:v>
                </c:pt>
                <c:pt idx="11977">
                  <c:v>2.11232776E-2</c:v>
                </c:pt>
                <c:pt idx="11978">
                  <c:v>2.11232778E-2</c:v>
                </c:pt>
                <c:pt idx="11979">
                  <c:v>2.1123277999999999E-2</c:v>
                </c:pt>
                <c:pt idx="11980">
                  <c:v>2.1123278200000001E-2</c:v>
                </c:pt>
                <c:pt idx="11981">
                  <c:v>2.1123278400000001E-2</c:v>
                </c:pt>
                <c:pt idx="11982">
                  <c:v>2.11232786E-2</c:v>
                </c:pt>
                <c:pt idx="11983">
                  <c:v>2.1123278799999999E-2</c:v>
                </c:pt>
                <c:pt idx="11984">
                  <c:v>2.1123278999999998E-2</c:v>
                </c:pt>
                <c:pt idx="11985">
                  <c:v>2.1123279200000001E-2</c:v>
                </c:pt>
                <c:pt idx="11986">
                  <c:v>2.11232794E-2</c:v>
                </c:pt>
                <c:pt idx="11987">
                  <c:v>2.1123279599999999E-2</c:v>
                </c:pt>
                <c:pt idx="11988">
                  <c:v>2.1123279799999999E-2</c:v>
                </c:pt>
                <c:pt idx="11989">
                  <c:v>2.1123280000000001E-2</c:v>
                </c:pt>
                <c:pt idx="11990">
                  <c:v>2.11232802E-2</c:v>
                </c:pt>
                <c:pt idx="11991">
                  <c:v>2.11232804E-2</c:v>
                </c:pt>
                <c:pt idx="11992">
                  <c:v>2.1123280599999999E-2</c:v>
                </c:pt>
                <c:pt idx="11993">
                  <c:v>2.1123280800000001E-2</c:v>
                </c:pt>
                <c:pt idx="11994">
                  <c:v>2.1123281000000001E-2</c:v>
                </c:pt>
                <c:pt idx="11995">
                  <c:v>2.11232812E-2</c:v>
                </c:pt>
                <c:pt idx="11996">
                  <c:v>2.1123281399999999E-2</c:v>
                </c:pt>
                <c:pt idx="11997">
                  <c:v>2.1123281599999998E-2</c:v>
                </c:pt>
                <c:pt idx="11998">
                  <c:v>2.1123281800000001E-2</c:v>
                </c:pt>
                <c:pt idx="11999">
                  <c:v>2.1123282E-2</c:v>
                </c:pt>
                <c:pt idx="12000">
                  <c:v>2.1123282199999999E-2</c:v>
                </c:pt>
                <c:pt idx="12001">
                  <c:v>2.1123282399999999E-2</c:v>
                </c:pt>
                <c:pt idx="12002">
                  <c:v>2.1123282600000001E-2</c:v>
                </c:pt>
                <c:pt idx="12003">
                  <c:v>2.11232828E-2</c:v>
                </c:pt>
                <c:pt idx="12004">
                  <c:v>2.1123283E-2</c:v>
                </c:pt>
                <c:pt idx="12005">
                  <c:v>2.1123283199999999E-2</c:v>
                </c:pt>
                <c:pt idx="12006">
                  <c:v>2.1123283400000002E-2</c:v>
                </c:pt>
                <c:pt idx="12007">
                  <c:v>2.1123283600000001E-2</c:v>
                </c:pt>
                <c:pt idx="12008">
                  <c:v>2.11232838E-2</c:v>
                </c:pt>
                <c:pt idx="12009">
                  <c:v>2.1123283999999999E-2</c:v>
                </c:pt>
                <c:pt idx="12010">
                  <c:v>2.1123284199999998E-2</c:v>
                </c:pt>
                <c:pt idx="12011">
                  <c:v>2.1123284400000001E-2</c:v>
                </c:pt>
                <c:pt idx="12012">
                  <c:v>2.11232846E-2</c:v>
                </c:pt>
                <c:pt idx="12013">
                  <c:v>2.1123284799999999E-2</c:v>
                </c:pt>
                <c:pt idx="12014">
                  <c:v>2.1123284999999999E-2</c:v>
                </c:pt>
                <c:pt idx="12015">
                  <c:v>2.1123285200000001E-2</c:v>
                </c:pt>
                <c:pt idx="12016">
                  <c:v>2.11232854E-2</c:v>
                </c:pt>
                <c:pt idx="12017">
                  <c:v>2.11232856E-2</c:v>
                </c:pt>
                <c:pt idx="12018">
                  <c:v>2.1123285799999999E-2</c:v>
                </c:pt>
                <c:pt idx="12019">
                  <c:v>2.1123286000000002E-2</c:v>
                </c:pt>
                <c:pt idx="12020">
                  <c:v>2.1123286200000001E-2</c:v>
                </c:pt>
                <c:pt idx="12021">
                  <c:v>2.11232864E-2</c:v>
                </c:pt>
                <c:pt idx="12022">
                  <c:v>2.1123286599999999E-2</c:v>
                </c:pt>
                <c:pt idx="12023">
                  <c:v>2.1123286799999998E-2</c:v>
                </c:pt>
                <c:pt idx="12024">
                  <c:v>2.1123287000000001E-2</c:v>
                </c:pt>
                <c:pt idx="12025">
                  <c:v>2.11232872E-2</c:v>
                </c:pt>
                <c:pt idx="12026">
                  <c:v>2.1123287399999999E-2</c:v>
                </c:pt>
                <c:pt idx="12027">
                  <c:v>2.1123287599999999E-2</c:v>
                </c:pt>
                <c:pt idx="12028">
                  <c:v>2.1123287800000001E-2</c:v>
                </c:pt>
                <c:pt idx="12029">
                  <c:v>2.1123288E-2</c:v>
                </c:pt>
                <c:pt idx="12030">
                  <c:v>2.11232882E-2</c:v>
                </c:pt>
                <c:pt idx="12031">
                  <c:v>2.1123288399999999E-2</c:v>
                </c:pt>
                <c:pt idx="12032">
                  <c:v>2.1123288600000002E-2</c:v>
                </c:pt>
                <c:pt idx="12033">
                  <c:v>2.1123288800000001E-2</c:v>
                </c:pt>
                <c:pt idx="12034">
                  <c:v>2.1123289E-2</c:v>
                </c:pt>
                <c:pt idx="12035">
                  <c:v>2.1123289199999999E-2</c:v>
                </c:pt>
                <c:pt idx="12036">
                  <c:v>2.1123289399999998E-2</c:v>
                </c:pt>
                <c:pt idx="12037">
                  <c:v>2.1123289600000001E-2</c:v>
                </c:pt>
                <c:pt idx="12038">
                  <c:v>2.11232898E-2</c:v>
                </c:pt>
                <c:pt idx="12039">
                  <c:v>2.1123289999999999E-2</c:v>
                </c:pt>
                <c:pt idx="12040">
                  <c:v>2.1123290199999999E-2</c:v>
                </c:pt>
                <c:pt idx="12041">
                  <c:v>2.1123290400000001E-2</c:v>
                </c:pt>
                <c:pt idx="12042">
                  <c:v>2.11232906E-2</c:v>
                </c:pt>
                <c:pt idx="12043">
                  <c:v>2.11232908E-2</c:v>
                </c:pt>
                <c:pt idx="12044">
                  <c:v>2.1123290999999999E-2</c:v>
                </c:pt>
                <c:pt idx="12045">
                  <c:v>2.1123291200000002E-2</c:v>
                </c:pt>
                <c:pt idx="12046">
                  <c:v>2.1123291400000001E-2</c:v>
                </c:pt>
                <c:pt idx="12047">
                  <c:v>2.11232916E-2</c:v>
                </c:pt>
                <c:pt idx="12048">
                  <c:v>2.1123291799999999E-2</c:v>
                </c:pt>
                <c:pt idx="12049">
                  <c:v>2.1123291999999998E-2</c:v>
                </c:pt>
                <c:pt idx="12050">
                  <c:v>2.1123292200000001E-2</c:v>
                </c:pt>
                <c:pt idx="12051">
                  <c:v>2.11232924E-2</c:v>
                </c:pt>
                <c:pt idx="12052">
                  <c:v>2.1123292599999999E-2</c:v>
                </c:pt>
                <c:pt idx="12053">
                  <c:v>2.1123292799999999E-2</c:v>
                </c:pt>
                <c:pt idx="12054">
                  <c:v>2.1123293000000001E-2</c:v>
                </c:pt>
                <c:pt idx="12055">
                  <c:v>2.1123293200000001E-2</c:v>
                </c:pt>
                <c:pt idx="12056">
                  <c:v>2.11232934E-2</c:v>
                </c:pt>
                <c:pt idx="12057">
                  <c:v>2.1123293599999999E-2</c:v>
                </c:pt>
                <c:pt idx="12058">
                  <c:v>2.1123293800000002E-2</c:v>
                </c:pt>
                <c:pt idx="12059">
                  <c:v>2.1123294000000001E-2</c:v>
                </c:pt>
                <c:pt idx="12060">
                  <c:v>2.11232942E-2</c:v>
                </c:pt>
                <c:pt idx="12061">
                  <c:v>2.1123294399999999E-2</c:v>
                </c:pt>
                <c:pt idx="12062">
                  <c:v>2.1123294599999998E-2</c:v>
                </c:pt>
                <c:pt idx="12063">
                  <c:v>2.1123294800000001E-2</c:v>
                </c:pt>
                <c:pt idx="12064">
                  <c:v>2.1123295E-2</c:v>
                </c:pt>
                <c:pt idx="12065">
                  <c:v>2.1123295199999999E-2</c:v>
                </c:pt>
                <c:pt idx="12066">
                  <c:v>2.1123295399999999E-2</c:v>
                </c:pt>
                <c:pt idx="12067">
                  <c:v>2.1123295600000001E-2</c:v>
                </c:pt>
                <c:pt idx="12068">
                  <c:v>2.1123295800000001E-2</c:v>
                </c:pt>
                <c:pt idx="12069">
                  <c:v>2.1123296E-2</c:v>
                </c:pt>
                <c:pt idx="12070">
                  <c:v>2.1123296199999999E-2</c:v>
                </c:pt>
                <c:pt idx="12071">
                  <c:v>2.1123296400000002E-2</c:v>
                </c:pt>
                <c:pt idx="12072">
                  <c:v>2.1123296600000001E-2</c:v>
                </c:pt>
                <c:pt idx="12073">
                  <c:v>2.11232968E-2</c:v>
                </c:pt>
                <c:pt idx="12074">
                  <c:v>2.1123296999999999E-2</c:v>
                </c:pt>
                <c:pt idx="12075">
                  <c:v>2.1123297199999998E-2</c:v>
                </c:pt>
                <c:pt idx="12076">
                  <c:v>2.1123297400000001E-2</c:v>
                </c:pt>
                <c:pt idx="12077">
                  <c:v>2.11232976E-2</c:v>
                </c:pt>
                <c:pt idx="12078">
                  <c:v>2.1123297799999999E-2</c:v>
                </c:pt>
                <c:pt idx="12079">
                  <c:v>2.1123297999999999E-2</c:v>
                </c:pt>
                <c:pt idx="12080">
                  <c:v>2.1123298200000001E-2</c:v>
                </c:pt>
                <c:pt idx="12081">
                  <c:v>2.1123298400000001E-2</c:v>
                </c:pt>
                <c:pt idx="12082">
                  <c:v>2.11232986E-2</c:v>
                </c:pt>
                <c:pt idx="12083">
                  <c:v>2.1123298799999999E-2</c:v>
                </c:pt>
                <c:pt idx="12084">
                  <c:v>2.1123299000000002E-2</c:v>
                </c:pt>
                <c:pt idx="12085">
                  <c:v>2.1123299200000001E-2</c:v>
                </c:pt>
                <c:pt idx="12086">
                  <c:v>2.11232994E-2</c:v>
                </c:pt>
                <c:pt idx="12087">
                  <c:v>2.1123299599999999E-2</c:v>
                </c:pt>
                <c:pt idx="12088">
                  <c:v>2.1123299799999998E-2</c:v>
                </c:pt>
                <c:pt idx="12089">
                  <c:v>2.1123300000000001E-2</c:v>
                </c:pt>
                <c:pt idx="12090">
                  <c:v>2.11233002E-2</c:v>
                </c:pt>
                <c:pt idx="12091">
                  <c:v>2.11233004E-2</c:v>
                </c:pt>
                <c:pt idx="12092">
                  <c:v>2.1123300599999999E-2</c:v>
                </c:pt>
                <c:pt idx="12093">
                  <c:v>2.1123300800000001E-2</c:v>
                </c:pt>
                <c:pt idx="12094">
                  <c:v>2.1123301000000001E-2</c:v>
                </c:pt>
                <c:pt idx="12095">
                  <c:v>2.11233012E-2</c:v>
                </c:pt>
                <c:pt idx="12096">
                  <c:v>2.1123301399999999E-2</c:v>
                </c:pt>
                <c:pt idx="12097">
                  <c:v>2.1123301600000002E-2</c:v>
                </c:pt>
                <c:pt idx="12098">
                  <c:v>2.1123301800000001E-2</c:v>
                </c:pt>
                <c:pt idx="12099">
                  <c:v>2.1123302E-2</c:v>
                </c:pt>
                <c:pt idx="12100">
                  <c:v>2.1123302199999999E-2</c:v>
                </c:pt>
                <c:pt idx="12101">
                  <c:v>2.1123302399999998E-2</c:v>
                </c:pt>
                <c:pt idx="12102">
                  <c:v>2.1123302600000001E-2</c:v>
                </c:pt>
                <c:pt idx="12103">
                  <c:v>2.11233028E-2</c:v>
                </c:pt>
                <c:pt idx="12104">
                  <c:v>2.1123303E-2</c:v>
                </c:pt>
                <c:pt idx="12105">
                  <c:v>2.1123303199999999E-2</c:v>
                </c:pt>
                <c:pt idx="12106">
                  <c:v>2.1123303400000001E-2</c:v>
                </c:pt>
                <c:pt idx="12107">
                  <c:v>2.1123303600000001E-2</c:v>
                </c:pt>
                <c:pt idx="12108">
                  <c:v>2.11233038E-2</c:v>
                </c:pt>
                <c:pt idx="12109">
                  <c:v>2.1123303999999999E-2</c:v>
                </c:pt>
                <c:pt idx="12110">
                  <c:v>2.1123304200000002E-2</c:v>
                </c:pt>
                <c:pt idx="12111">
                  <c:v>2.1123304400000001E-2</c:v>
                </c:pt>
                <c:pt idx="12112">
                  <c:v>2.11233046E-2</c:v>
                </c:pt>
                <c:pt idx="12113">
                  <c:v>2.1123304799999999E-2</c:v>
                </c:pt>
                <c:pt idx="12114">
                  <c:v>2.1123304999999998E-2</c:v>
                </c:pt>
                <c:pt idx="12115">
                  <c:v>2.1123305200000001E-2</c:v>
                </c:pt>
                <c:pt idx="12116">
                  <c:v>2.11233054E-2</c:v>
                </c:pt>
                <c:pt idx="12117">
                  <c:v>2.11233056E-2</c:v>
                </c:pt>
                <c:pt idx="12118">
                  <c:v>2.1123305799999999E-2</c:v>
                </c:pt>
                <c:pt idx="12119">
                  <c:v>2.1123306000000001E-2</c:v>
                </c:pt>
                <c:pt idx="12120">
                  <c:v>2.1123306200000001E-2</c:v>
                </c:pt>
                <c:pt idx="12121">
                  <c:v>2.11233064E-2</c:v>
                </c:pt>
                <c:pt idx="12122">
                  <c:v>2.1123306599999999E-2</c:v>
                </c:pt>
                <c:pt idx="12123">
                  <c:v>2.1123306800000002E-2</c:v>
                </c:pt>
                <c:pt idx="12124">
                  <c:v>2.1123307000000001E-2</c:v>
                </c:pt>
                <c:pt idx="12125">
                  <c:v>2.11233072E-2</c:v>
                </c:pt>
                <c:pt idx="12126">
                  <c:v>2.1123307399999999E-2</c:v>
                </c:pt>
                <c:pt idx="12127">
                  <c:v>2.1123307599999998E-2</c:v>
                </c:pt>
                <c:pt idx="12128">
                  <c:v>2.1123307800000001E-2</c:v>
                </c:pt>
                <c:pt idx="12129">
                  <c:v>2.1123308E-2</c:v>
                </c:pt>
                <c:pt idx="12130">
                  <c:v>2.11233082E-2</c:v>
                </c:pt>
                <c:pt idx="12131">
                  <c:v>2.1123308399999999E-2</c:v>
                </c:pt>
                <c:pt idx="12132">
                  <c:v>2.1123308600000001E-2</c:v>
                </c:pt>
                <c:pt idx="12133">
                  <c:v>2.1123308800000001E-2</c:v>
                </c:pt>
                <c:pt idx="12134">
                  <c:v>2.1123309E-2</c:v>
                </c:pt>
                <c:pt idx="12135">
                  <c:v>2.1123309199999999E-2</c:v>
                </c:pt>
                <c:pt idx="12136">
                  <c:v>2.1123309400000002E-2</c:v>
                </c:pt>
                <c:pt idx="12137">
                  <c:v>2.1123309600000001E-2</c:v>
                </c:pt>
                <c:pt idx="12138">
                  <c:v>2.11233098E-2</c:v>
                </c:pt>
                <c:pt idx="12139">
                  <c:v>2.1123309999999999E-2</c:v>
                </c:pt>
                <c:pt idx="12140">
                  <c:v>2.1123310199999999E-2</c:v>
                </c:pt>
                <c:pt idx="12141">
                  <c:v>2.1123310400000001E-2</c:v>
                </c:pt>
                <c:pt idx="12142">
                  <c:v>2.11233106E-2</c:v>
                </c:pt>
                <c:pt idx="12143">
                  <c:v>2.11233108E-2</c:v>
                </c:pt>
                <c:pt idx="12144">
                  <c:v>2.1123310999999999E-2</c:v>
                </c:pt>
                <c:pt idx="12145">
                  <c:v>2.1123311200000001E-2</c:v>
                </c:pt>
                <c:pt idx="12146">
                  <c:v>2.1123311400000001E-2</c:v>
                </c:pt>
                <c:pt idx="12147">
                  <c:v>2.11233116E-2</c:v>
                </c:pt>
                <c:pt idx="12148">
                  <c:v>2.1123311799999999E-2</c:v>
                </c:pt>
                <c:pt idx="12149">
                  <c:v>2.1123312000000002E-2</c:v>
                </c:pt>
                <c:pt idx="12150">
                  <c:v>2.1123312200000001E-2</c:v>
                </c:pt>
                <c:pt idx="12151">
                  <c:v>2.11233124E-2</c:v>
                </c:pt>
                <c:pt idx="12152">
                  <c:v>2.1123312599999999E-2</c:v>
                </c:pt>
                <c:pt idx="12153">
                  <c:v>2.1123312799999999E-2</c:v>
                </c:pt>
                <c:pt idx="12154">
                  <c:v>2.1123313000000001E-2</c:v>
                </c:pt>
                <c:pt idx="12155">
                  <c:v>2.11233132E-2</c:v>
                </c:pt>
                <c:pt idx="12156">
                  <c:v>2.11233134E-2</c:v>
                </c:pt>
                <c:pt idx="12157">
                  <c:v>2.1123313599999999E-2</c:v>
                </c:pt>
                <c:pt idx="12158">
                  <c:v>2.1123313800000001E-2</c:v>
                </c:pt>
                <c:pt idx="12159">
                  <c:v>2.1123314000000001E-2</c:v>
                </c:pt>
                <c:pt idx="12160">
                  <c:v>2.11233142E-2</c:v>
                </c:pt>
                <c:pt idx="12161">
                  <c:v>2.1123314399999999E-2</c:v>
                </c:pt>
                <c:pt idx="12162">
                  <c:v>2.1123314599999998E-2</c:v>
                </c:pt>
                <c:pt idx="12163">
                  <c:v>2.1123314800000001E-2</c:v>
                </c:pt>
                <c:pt idx="12164">
                  <c:v>2.1123315E-2</c:v>
                </c:pt>
                <c:pt idx="12165">
                  <c:v>2.1123315199999999E-2</c:v>
                </c:pt>
                <c:pt idx="12166">
                  <c:v>2.1123315399999999E-2</c:v>
                </c:pt>
                <c:pt idx="12167">
                  <c:v>2.1123315600000001E-2</c:v>
                </c:pt>
                <c:pt idx="12168">
                  <c:v>2.11233158E-2</c:v>
                </c:pt>
                <c:pt idx="12169">
                  <c:v>2.1123316E-2</c:v>
                </c:pt>
                <c:pt idx="12170">
                  <c:v>2.1123316199999999E-2</c:v>
                </c:pt>
                <c:pt idx="12171">
                  <c:v>2.1123316400000001E-2</c:v>
                </c:pt>
                <c:pt idx="12172">
                  <c:v>2.1123316600000001E-2</c:v>
                </c:pt>
                <c:pt idx="12173">
                  <c:v>2.11233168E-2</c:v>
                </c:pt>
                <c:pt idx="12174">
                  <c:v>2.1123316999999999E-2</c:v>
                </c:pt>
                <c:pt idx="12175">
                  <c:v>2.1123317199999998E-2</c:v>
                </c:pt>
                <c:pt idx="12176">
                  <c:v>2.1123317400000001E-2</c:v>
                </c:pt>
                <c:pt idx="12177">
                  <c:v>2.11233176E-2</c:v>
                </c:pt>
                <c:pt idx="12178">
                  <c:v>2.1123317799999999E-2</c:v>
                </c:pt>
                <c:pt idx="12179">
                  <c:v>2.1123317999999999E-2</c:v>
                </c:pt>
                <c:pt idx="12180">
                  <c:v>2.1123318200000001E-2</c:v>
                </c:pt>
                <c:pt idx="12181">
                  <c:v>2.11233184E-2</c:v>
                </c:pt>
                <c:pt idx="12182">
                  <c:v>2.11233186E-2</c:v>
                </c:pt>
                <c:pt idx="12183">
                  <c:v>2.1123318799999999E-2</c:v>
                </c:pt>
                <c:pt idx="12184">
                  <c:v>2.1123319000000002E-2</c:v>
                </c:pt>
                <c:pt idx="12185">
                  <c:v>2.1123319200000001E-2</c:v>
                </c:pt>
                <c:pt idx="12186">
                  <c:v>2.11233194E-2</c:v>
                </c:pt>
                <c:pt idx="12187">
                  <c:v>2.1123319599999999E-2</c:v>
                </c:pt>
                <c:pt idx="12188">
                  <c:v>2.1123319799999998E-2</c:v>
                </c:pt>
                <c:pt idx="12189">
                  <c:v>2.1123320000000001E-2</c:v>
                </c:pt>
                <c:pt idx="12190">
                  <c:v>2.11233202E-2</c:v>
                </c:pt>
                <c:pt idx="12191">
                  <c:v>2.1123320399999999E-2</c:v>
                </c:pt>
                <c:pt idx="12192">
                  <c:v>2.1123320599999999E-2</c:v>
                </c:pt>
                <c:pt idx="12193">
                  <c:v>2.1123320800000001E-2</c:v>
                </c:pt>
                <c:pt idx="12194">
                  <c:v>2.1123321E-2</c:v>
                </c:pt>
                <c:pt idx="12195">
                  <c:v>2.11233212E-2</c:v>
                </c:pt>
                <c:pt idx="12196">
                  <c:v>2.1123321399999999E-2</c:v>
                </c:pt>
                <c:pt idx="12197">
                  <c:v>2.1123321600000002E-2</c:v>
                </c:pt>
                <c:pt idx="12198">
                  <c:v>2.1123321800000001E-2</c:v>
                </c:pt>
                <c:pt idx="12199">
                  <c:v>2.1123322E-2</c:v>
                </c:pt>
                <c:pt idx="12200">
                  <c:v>2.1123322199999999E-2</c:v>
                </c:pt>
                <c:pt idx="12201">
                  <c:v>2.1123322399999998E-2</c:v>
                </c:pt>
                <c:pt idx="12202">
                  <c:v>2.1123322600000001E-2</c:v>
                </c:pt>
                <c:pt idx="12203">
                  <c:v>2.11233228E-2</c:v>
                </c:pt>
                <c:pt idx="12204">
                  <c:v>2.1123322999999999E-2</c:v>
                </c:pt>
                <c:pt idx="12205">
                  <c:v>2.1123323199999999E-2</c:v>
                </c:pt>
                <c:pt idx="12206">
                  <c:v>2.1123323400000001E-2</c:v>
                </c:pt>
                <c:pt idx="12207">
                  <c:v>2.11233236E-2</c:v>
                </c:pt>
                <c:pt idx="12208">
                  <c:v>2.11233238E-2</c:v>
                </c:pt>
                <c:pt idx="12209">
                  <c:v>2.1123323999999999E-2</c:v>
                </c:pt>
                <c:pt idx="12210">
                  <c:v>2.1123324200000002E-2</c:v>
                </c:pt>
                <c:pt idx="12211">
                  <c:v>2.1123324400000001E-2</c:v>
                </c:pt>
                <c:pt idx="12212">
                  <c:v>2.11233246E-2</c:v>
                </c:pt>
                <c:pt idx="12213">
                  <c:v>2.1123324799999999E-2</c:v>
                </c:pt>
                <c:pt idx="12214">
                  <c:v>2.1123324999999998E-2</c:v>
                </c:pt>
                <c:pt idx="12215">
                  <c:v>2.1123325200000001E-2</c:v>
                </c:pt>
                <c:pt idx="12216">
                  <c:v>2.11233254E-2</c:v>
                </c:pt>
                <c:pt idx="12217">
                  <c:v>2.1123325599999999E-2</c:v>
                </c:pt>
                <c:pt idx="12218">
                  <c:v>2.1123325799999999E-2</c:v>
                </c:pt>
                <c:pt idx="12219">
                  <c:v>2.1123326000000001E-2</c:v>
                </c:pt>
                <c:pt idx="12220">
                  <c:v>2.11233262E-2</c:v>
                </c:pt>
                <c:pt idx="12221">
                  <c:v>2.11233264E-2</c:v>
                </c:pt>
                <c:pt idx="12222">
                  <c:v>2.1123326599999999E-2</c:v>
                </c:pt>
                <c:pt idx="12223">
                  <c:v>2.1123326800000002E-2</c:v>
                </c:pt>
                <c:pt idx="12224">
                  <c:v>2.1123327000000001E-2</c:v>
                </c:pt>
                <c:pt idx="12225">
                  <c:v>2.11233272E-2</c:v>
                </c:pt>
                <c:pt idx="12226">
                  <c:v>2.1123327399999999E-2</c:v>
                </c:pt>
                <c:pt idx="12227">
                  <c:v>2.1123327599999998E-2</c:v>
                </c:pt>
                <c:pt idx="12228">
                  <c:v>2.1123327800000001E-2</c:v>
                </c:pt>
                <c:pt idx="12229">
                  <c:v>2.1123328E-2</c:v>
                </c:pt>
                <c:pt idx="12230">
                  <c:v>2.1123328199999999E-2</c:v>
                </c:pt>
                <c:pt idx="12231">
                  <c:v>2.1123328399999999E-2</c:v>
                </c:pt>
                <c:pt idx="12232">
                  <c:v>2.1123328600000001E-2</c:v>
                </c:pt>
                <c:pt idx="12233">
                  <c:v>2.1123328800000001E-2</c:v>
                </c:pt>
                <c:pt idx="12234">
                  <c:v>2.1123329E-2</c:v>
                </c:pt>
                <c:pt idx="12235">
                  <c:v>2.1123329199999999E-2</c:v>
                </c:pt>
                <c:pt idx="12236">
                  <c:v>2.1123329400000002E-2</c:v>
                </c:pt>
                <c:pt idx="12237">
                  <c:v>2.1123329600000001E-2</c:v>
                </c:pt>
                <c:pt idx="12238">
                  <c:v>2.11233298E-2</c:v>
                </c:pt>
                <c:pt idx="12239">
                  <c:v>2.1123329999999999E-2</c:v>
                </c:pt>
                <c:pt idx="12240">
                  <c:v>2.1123330199999998E-2</c:v>
                </c:pt>
                <c:pt idx="12241">
                  <c:v>2.1123330400000001E-2</c:v>
                </c:pt>
                <c:pt idx="12242">
                  <c:v>2.11233306E-2</c:v>
                </c:pt>
                <c:pt idx="12243">
                  <c:v>2.1123330799999999E-2</c:v>
                </c:pt>
                <c:pt idx="12244">
                  <c:v>2.1123330999999999E-2</c:v>
                </c:pt>
                <c:pt idx="12245">
                  <c:v>2.1123331200000001E-2</c:v>
                </c:pt>
                <c:pt idx="12246">
                  <c:v>2.1123331400000001E-2</c:v>
                </c:pt>
                <c:pt idx="12247">
                  <c:v>2.11233316E-2</c:v>
                </c:pt>
                <c:pt idx="12248">
                  <c:v>2.1123331799999999E-2</c:v>
                </c:pt>
                <c:pt idx="12249">
                  <c:v>2.1123332000000002E-2</c:v>
                </c:pt>
                <c:pt idx="12250">
                  <c:v>2.1123332200000001E-2</c:v>
                </c:pt>
                <c:pt idx="12251">
                  <c:v>2.11233324E-2</c:v>
                </c:pt>
                <c:pt idx="12252">
                  <c:v>2.1123332599999999E-2</c:v>
                </c:pt>
                <c:pt idx="12253">
                  <c:v>2.1123332799999998E-2</c:v>
                </c:pt>
                <c:pt idx="12254">
                  <c:v>2.1123333000000001E-2</c:v>
                </c:pt>
                <c:pt idx="12255">
                  <c:v>2.11233332E-2</c:v>
                </c:pt>
                <c:pt idx="12256">
                  <c:v>2.1123333399999999E-2</c:v>
                </c:pt>
                <c:pt idx="12257">
                  <c:v>2.1123333599999999E-2</c:v>
                </c:pt>
                <c:pt idx="12258">
                  <c:v>2.1123333800000001E-2</c:v>
                </c:pt>
                <c:pt idx="12259">
                  <c:v>2.1123334000000001E-2</c:v>
                </c:pt>
                <c:pt idx="12260">
                  <c:v>2.11233342E-2</c:v>
                </c:pt>
                <c:pt idx="12261">
                  <c:v>2.1123334399999999E-2</c:v>
                </c:pt>
                <c:pt idx="12262">
                  <c:v>2.1123334600000002E-2</c:v>
                </c:pt>
                <c:pt idx="12263">
                  <c:v>2.1123334800000001E-2</c:v>
                </c:pt>
                <c:pt idx="12264">
                  <c:v>2.1123335E-2</c:v>
                </c:pt>
                <c:pt idx="12265">
                  <c:v>2.1123335199999999E-2</c:v>
                </c:pt>
                <c:pt idx="12266">
                  <c:v>2.1123335399999998E-2</c:v>
                </c:pt>
                <c:pt idx="12267">
                  <c:v>2.1123335600000001E-2</c:v>
                </c:pt>
                <c:pt idx="12268">
                  <c:v>2.11233358E-2</c:v>
                </c:pt>
                <c:pt idx="12269">
                  <c:v>2.1123336E-2</c:v>
                </c:pt>
                <c:pt idx="12270">
                  <c:v>2.1123336199999999E-2</c:v>
                </c:pt>
                <c:pt idx="12271">
                  <c:v>2.1123336400000001E-2</c:v>
                </c:pt>
                <c:pt idx="12272">
                  <c:v>2.1123336600000001E-2</c:v>
                </c:pt>
                <c:pt idx="12273">
                  <c:v>2.11233368E-2</c:v>
                </c:pt>
                <c:pt idx="12274">
                  <c:v>2.1123336999999999E-2</c:v>
                </c:pt>
                <c:pt idx="12275">
                  <c:v>2.1123337200000002E-2</c:v>
                </c:pt>
                <c:pt idx="12276">
                  <c:v>2.1123337400000001E-2</c:v>
                </c:pt>
                <c:pt idx="12277">
                  <c:v>2.11233376E-2</c:v>
                </c:pt>
                <c:pt idx="12278">
                  <c:v>2.1123337799999999E-2</c:v>
                </c:pt>
                <c:pt idx="12279">
                  <c:v>2.1123337999999998E-2</c:v>
                </c:pt>
                <c:pt idx="12280">
                  <c:v>2.1123338200000001E-2</c:v>
                </c:pt>
                <c:pt idx="12281">
                  <c:v>2.11233384E-2</c:v>
                </c:pt>
                <c:pt idx="12282">
                  <c:v>2.11233386E-2</c:v>
                </c:pt>
                <c:pt idx="12283">
                  <c:v>2.1123338799999999E-2</c:v>
                </c:pt>
                <c:pt idx="12284">
                  <c:v>2.1123339000000001E-2</c:v>
                </c:pt>
                <c:pt idx="12285">
                  <c:v>2.1123339200000001E-2</c:v>
                </c:pt>
                <c:pt idx="12286">
                  <c:v>2.11233394E-2</c:v>
                </c:pt>
                <c:pt idx="12287">
                  <c:v>2.1123339599999999E-2</c:v>
                </c:pt>
                <c:pt idx="12288">
                  <c:v>2.1123339800000002E-2</c:v>
                </c:pt>
                <c:pt idx="12289">
                  <c:v>2.1123340000000001E-2</c:v>
                </c:pt>
                <c:pt idx="12290">
                  <c:v>2.11233402E-2</c:v>
                </c:pt>
                <c:pt idx="12291">
                  <c:v>2.1123340399999999E-2</c:v>
                </c:pt>
                <c:pt idx="12292">
                  <c:v>2.1123340599999998E-2</c:v>
                </c:pt>
                <c:pt idx="12293">
                  <c:v>2.1123340800000001E-2</c:v>
                </c:pt>
                <c:pt idx="12294">
                  <c:v>2.1123341E-2</c:v>
                </c:pt>
                <c:pt idx="12295">
                  <c:v>2.11233412E-2</c:v>
                </c:pt>
                <c:pt idx="12296">
                  <c:v>2.1123341399999999E-2</c:v>
                </c:pt>
                <c:pt idx="12297">
                  <c:v>2.1123341600000001E-2</c:v>
                </c:pt>
                <c:pt idx="12298">
                  <c:v>2.1123341800000001E-2</c:v>
                </c:pt>
                <c:pt idx="12299">
                  <c:v>2.1123342E-2</c:v>
                </c:pt>
                <c:pt idx="12300">
                  <c:v>2.1123342199999999E-2</c:v>
                </c:pt>
                <c:pt idx="12301">
                  <c:v>2.1123342400000002E-2</c:v>
                </c:pt>
                <c:pt idx="12302">
                  <c:v>2.1123342600000001E-2</c:v>
                </c:pt>
                <c:pt idx="12303">
                  <c:v>2.11233428E-2</c:v>
                </c:pt>
                <c:pt idx="12304">
                  <c:v>2.1123342999999999E-2</c:v>
                </c:pt>
                <c:pt idx="12305">
                  <c:v>2.1123343199999998E-2</c:v>
                </c:pt>
                <c:pt idx="12306">
                  <c:v>2.1123343400000001E-2</c:v>
                </c:pt>
                <c:pt idx="12307">
                  <c:v>2.11233436E-2</c:v>
                </c:pt>
                <c:pt idx="12308">
                  <c:v>2.11233438E-2</c:v>
                </c:pt>
                <c:pt idx="12309">
                  <c:v>2.1123343999999999E-2</c:v>
                </c:pt>
                <c:pt idx="12310">
                  <c:v>2.1123344200000001E-2</c:v>
                </c:pt>
                <c:pt idx="12311">
                  <c:v>2.1123344400000001E-2</c:v>
                </c:pt>
                <c:pt idx="12312">
                  <c:v>2.11233446E-2</c:v>
                </c:pt>
                <c:pt idx="12313">
                  <c:v>2.1123344799999999E-2</c:v>
                </c:pt>
                <c:pt idx="12314">
                  <c:v>2.1123345000000002E-2</c:v>
                </c:pt>
                <c:pt idx="12315">
                  <c:v>2.1123345200000001E-2</c:v>
                </c:pt>
                <c:pt idx="12316">
                  <c:v>2.11233454E-2</c:v>
                </c:pt>
                <c:pt idx="12317">
                  <c:v>2.1123345599999999E-2</c:v>
                </c:pt>
                <c:pt idx="12318">
                  <c:v>2.1123345799999999E-2</c:v>
                </c:pt>
                <c:pt idx="12319">
                  <c:v>2.1123346000000001E-2</c:v>
                </c:pt>
                <c:pt idx="12320">
                  <c:v>2.11233462E-2</c:v>
                </c:pt>
                <c:pt idx="12321">
                  <c:v>2.11233464E-2</c:v>
                </c:pt>
                <c:pt idx="12322">
                  <c:v>2.1123346599999999E-2</c:v>
                </c:pt>
                <c:pt idx="12323">
                  <c:v>2.1123346800000001E-2</c:v>
                </c:pt>
                <c:pt idx="12324">
                  <c:v>2.1123347000000001E-2</c:v>
                </c:pt>
                <c:pt idx="12325">
                  <c:v>2.11233472E-2</c:v>
                </c:pt>
                <c:pt idx="12326">
                  <c:v>2.1123347399999999E-2</c:v>
                </c:pt>
                <c:pt idx="12327">
                  <c:v>2.1123347600000002E-2</c:v>
                </c:pt>
                <c:pt idx="12328">
                  <c:v>2.1123347800000001E-2</c:v>
                </c:pt>
                <c:pt idx="12329">
                  <c:v>2.1123348E-2</c:v>
                </c:pt>
                <c:pt idx="12330">
                  <c:v>2.1123348199999999E-2</c:v>
                </c:pt>
                <c:pt idx="12331">
                  <c:v>2.1123348399999999E-2</c:v>
                </c:pt>
                <c:pt idx="12332">
                  <c:v>2.1123348600000001E-2</c:v>
                </c:pt>
                <c:pt idx="12333">
                  <c:v>2.11233488E-2</c:v>
                </c:pt>
                <c:pt idx="12334">
                  <c:v>2.1123349E-2</c:v>
                </c:pt>
                <c:pt idx="12335">
                  <c:v>2.1123349199999999E-2</c:v>
                </c:pt>
                <c:pt idx="12336">
                  <c:v>2.1123349400000001E-2</c:v>
                </c:pt>
                <c:pt idx="12337">
                  <c:v>2.1123349600000001E-2</c:v>
                </c:pt>
                <c:pt idx="12338">
                  <c:v>2.11233498E-2</c:v>
                </c:pt>
                <c:pt idx="12339">
                  <c:v>2.1123349999999999E-2</c:v>
                </c:pt>
                <c:pt idx="12340">
                  <c:v>2.1123350199999998E-2</c:v>
                </c:pt>
                <c:pt idx="12341">
                  <c:v>2.1123350400000001E-2</c:v>
                </c:pt>
                <c:pt idx="12342">
                  <c:v>2.11233506E-2</c:v>
                </c:pt>
                <c:pt idx="12343">
                  <c:v>2.1123350799999999E-2</c:v>
                </c:pt>
                <c:pt idx="12344">
                  <c:v>2.1123350999999999E-2</c:v>
                </c:pt>
                <c:pt idx="12345">
                  <c:v>2.1123351200000001E-2</c:v>
                </c:pt>
                <c:pt idx="12346">
                  <c:v>2.11233514E-2</c:v>
                </c:pt>
                <c:pt idx="12347">
                  <c:v>2.11233516E-2</c:v>
                </c:pt>
                <c:pt idx="12348">
                  <c:v>2.1123351799999999E-2</c:v>
                </c:pt>
                <c:pt idx="12349">
                  <c:v>2.1123352000000001E-2</c:v>
                </c:pt>
                <c:pt idx="12350">
                  <c:v>2.1123352200000001E-2</c:v>
                </c:pt>
                <c:pt idx="12351">
                  <c:v>2.11233524E-2</c:v>
                </c:pt>
                <c:pt idx="12352">
                  <c:v>2.1123352599999999E-2</c:v>
                </c:pt>
                <c:pt idx="12353">
                  <c:v>2.1123352799999998E-2</c:v>
                </c:pt>
                <c:pt idx="12354">
                  <c:v>2.1123353000000001E-2</c:v>
                </c:pt>
                <c:pt idx="12355">
                  <c:v>2.11233532E-2</c:v>
                </c:pt>
                <c:pt idx="12356">
                  <c:v>2.1123353399999999E-2</c:v>
                </c:pt>
                <c:pt idx="12357">
                  <c:v>2.1123353599999999E-2</c:v>
                </c:pt>
                <c:pt idx="12358">
                  <c:v>2.1123353800000001E-2</c:v>
                </c:pt>
                <c:pt idx="12359">
                  <c:v>2.1123354E-2</c:v>
                </c:pt>
                <c:pt idx="12360">
                  <c:v>2.11233542E-2</c:v>
                </c:pt>
                <c:pt idx="12361">
                  <c:v>2.1123354399999999E-2</c:v>
                </c:pt>
                <c:pt idx="12362">
                  <c:v>2.1123354600000002E-2</c:v>
                </c:pt>
                <c:pt idx="12363">
                  <c:v>2.1123354800000001E-2</c:v>
                </c:pt>
                <c:pt idx="12364">
                  <c:v>2.1123355E-2</c:v>
                </c:pt>
                <c:pt idx="12365">
                  <c:v>2.1123355199999999E-2</c:v>
                </c:pt>
                <c:pt idx="12366">
                  <c:v>2.1123355399999998E-2</c:v>
                </c:pt>
                <c:pt idx="12367">
                  <c:v>2.1123355600000001E-2</c:v>
                </c:pt>
                <c:pt idx="12368">
                  <c:v>2.11233558E-2</c:v>
                </c:pt>
                <c:pt idx="12369">
                  <c:v>2.1123355999999999E-2</c:v>
                </c:pt>
                <c:pt idx="12370">
                  <c:v>2.1123356199999999E-2</c:v>
                </c:pt>
                <c:pt idx="12371">
                  <c:v>2.1123356400000001E-2</c:v>
                </c:pt>
                <c:pt idx="12372">
                  <c:v>2.11233566E-2</c:v>
                </c:pt>
                <c:pt idx="12373">
                  <c:v>2.11233568E-2</c:v>
                </c:pt>
                <c:pt idx="12374">
                  <c:v>2.1123356999999999E-2</c:v>
                </c:pt>
                <c:pt idx="12375">
                  <c:v>2.1123357200000002E-2</c:v>
                </c:pt>
                <c:pt idx="12376">
                  <c:v>2.1123357400000001E-2</c:v>
                </c:pt>
                <c:pt idx="12377">
                  <c:v>2.11233576E-2</c:v>
                </c:pt>
                <c:pt idx="12378">
                  <c:v>2.1123357799999999E-2</c:v>
                </c:pt>
                <c:pt idx="12379">
                  <c:v>2.1123357999999998E-2</c:v>
                </c:pt>
                <c:pt idx="12380">
                  <c:v>2.1123358200000001E-2</c:v>
                </c:pt>
                <c:pt idx="12381">
                  <c:v>2.11233584E-2</c:v>
                </c:pt>
                <c:pt idx="12382">
                  <c:v>2.1123358599999999E-2</c:v>
                </c:pt>
                <c:pt idx="12383">
                  <c:v>2.1123358799999999E-2</c:v>
                </c:pt>
                <c:pt idx="12384">
                  <c:v>2.1123359000000001E-2</c:v>
                </c:pt>
                <c:pt idx="12385">
                  <c:v>2.11233592E-2</c:v>
                </c:pt>
                <c:pt idx="12386">
                  <c:v>2.11233594E-2</c:v>
                </c:pt>
                <c:pt idx="12387">
                  <c:v>2.1123359599999999E-2</c:v>
                </c:pt>
                <c:pt idx="12388">
                  <c:v>2.1123359800000002E-2</c:v>
                </c:pt>
                <c:pt idx="12389">
                  <c:v>2.1123360000000001E-2</c:v>
                </c:pt>
                <c:pt idx="12390">
                  <c:v>2.11233602E-2</c:v>
                </c:pt>
                <c:pt idx="12391">
                  <c:v>2.1123360399999999E-2</c:v>
                </c:pt>
                <c:pt idx="12392">
                  <c:v>2.1123360599999998E-2</c:v>
                </c:pt>
                <c:pt idx="12393">
                  <c:v>2.1123360800000001E-2</c:v>
                </c:pt>
                <c:pt idx="12394">
                  <c:v>2.1123361E-2</c:v>
                </c:pt>
                <c:pt idx="12395">
                  <c:v>2.1123361199999999E-2</c:v>
                </c:pt>
                <c:pt idx="12396">
                  <c:v>2.1123361399999999E-2</c:v>
                </c:pt>
                <c:pt idx="12397">
                  <c:v>2.1123361600000001E-2</c:v>
                </c:pt>
                <c:pt idx="12398">
                  <c:v>2.11233618E-2</c:v>
                </c:pt>
                <c:pt idx="12399">
                  <c:v>2.1123362E-2</c:v>
                </c:pt>
                <c:pt idx="12400">
                  <c:v>2.1123362199999999E-2</c:v>
                </c:pt>
                <c:pt idx="12401">
                  <c:v>2.1123362400000002E-2</c:v>
                </c:pt>
                <c:pt idx="12402">
                  <c:v>2.1123362600000001E-2</c:v>
                </c:pt>
                <c:pt idx="12403">
                  <c:v>2.11233628E-2</c:v>
                </c:pt>
                <c:pt idx="12404">
                  <c:v>2.1123362999999999E-2</c:v>
                </c:pt>
                <c:pt idx="12405">
                  <c:v>2.1123363199999998E-2</c:v>
                </c:pt>
                <c:pt idx="12406">
                  <c:v>2.1123363400000001E-2</c:v>
                </c:pt>
                <c:pt idx="12407">
                  <c:v>2.11233636E-2</c:v>
                </c:pt>
                <c:pt idx="12408">
                  <c:v>2.1123363799999999E-2</c:v>
                </c:pt>
                <c:pt idx="12409">
                  <c:v>2.1123363999999999E-2</c:v>
                </c:pt>
                <c:pt idx="12410">
                  <c:v>2.1123364200000001E-2</c:v>
                </c:pt>
                <c:pt idx="12411">
                  <c:v>2.1123364400000001E-2</c:v>
                </c:pt>
                <c:pt idx="12412">
                  <c:v>2.11233646E-2</c:v>
                </c:pt>
                <c:pt idx="12413">
                  <c:v>2.1123364799999999E-2</c:v>
                </c:pt>
                <c:pt idx="12414">
                  <c:v>2.1123365000000002E-2</c:v>
                </c:pt>
                <c:pt idx="12415">
                  <c:v>2.1123365200000001E-2</c:v>
                </c:pt>
                <c:pt idx="12416">
                  <c:v>2.11233654E-2</c:v>
                </c:pt>
                <c:pt idx="12417">
                  <c:v>2.1123365599999999E-2</c:v>
                </c:pt>
                <c:pt idx="12418">
                  <c:v>2.1123365799999998E-2</c:v>
                </c:pt>
                <c:pt idx="12419">
                  <c:v>2.1123366000000001E-2</c:v>
                </c:pt>
                <c:pt idx="12420">
                  <c:v>2.11233662E-2</c:v>
                </c:pt>
                <c:pt idx="12421">
                  <c:v>2.1123366399999999E-2</c:v>
                </c:pt>
                <c:pt idx="12422">
                  <c:v>2.1123366599999999E-2</c:v>
                </c:pt>
                <c:pt idx="12423">
                  <c:v>2.1123366800000001E-2</c:v>
                </c:pt>
                <c:pt idx="12424">
                  <c:v>2.1123367000000001E-2</c:v>
                </c:pt>
                <c:pt idx="12425">
                  <c:v>2.11233672E-2</c:v>
                </c:pt>
                <c:pt idx="12426">
                  <c:v>2.1123367399999999E-2</c:v>
                </c:pt>
                <c:pt idx="12427">
                  <c:v>2.1123367600000002E-2</c:v>
                </c:pt>
                <c:pt idx="12428">
                  <c:v>2.1123367800000001E-2</c:v>
                </c:pt>
                <c:pt idx="12429">
                  <c:v>2.1123368E-2</c:v>
                </c:pt>
                <c:pt idx="12430">
                  <c:v>2.1123368199999999E-2</c:v>
                </c:pt>
                <c:pt idx="12431">
                  <c:v>2.1123368399999998E-2</c:v>
                </c:pt>
                <c:pt idx="12432">
                  <c:v>2.1123368600000001E-2</c:v>
                </c:pt>
                <c:pt idx="12433">
                  <c:v>2.11233688E-2</c:v>
                </c:pt>
                <c:pt idx="12434">
                  <c:v>2.1123368999999999E-2</c:v>
                </c:pt>
                <c:pt idx="12435">
                  <c:v>2.1123369199999999E-2</c:v>
                </c:pt>
                <c:pt idx="12436">
                  <c:v>2.1123369400000001E-2</c:v>
                </c:pt>
                <c:pt idx="12437">
                  <c:v>2.1123369600000001E-2</c:v>
                </c:pt>
                <c:pt idx="12438">
                  <c:v>2.11233698E-2</c:v>
                </c:pt>
                <c:pt idx="12439">
                  <c:v>2.1123369999999999E-2</c:v>
                </c:pt>
                <c:pt idx="12440">
                  <c:v>2.1123370200000002E-2</c:v>
                </c:pt>
                <c:pt idx="12441">
                  <c:v>2.1123370400000001E-2</c:v>
                </c:pt>
                <c:pt idx="12442">
                  <c:v>2.11233706E-2</c:v>
                </c:pt>
                <c:pt idx="12443">
                  <c:v>2.1123370799999999E-2</c:v>
                </c:pt>
                <c:pt idx="12444">
                  <c:v>2.1123370999999998E-2</c:v>
                </c:pt>
                <c:pt idx="12445">
                  <c:v>2.1123371200000001E-2</c:v>
                </c:pt>
                <c:pt idx="12446">
                  <c:v>2.11233714E-2</c:v>
                </c:pt>
                <c:pt idx="12447">
                  <c:v>2.1123371599999999E-2</c:v>
                </c:pt>
                <c:pt idx="12448">
                  <c:v>2.1123371799999999E-2</c:v>
                </c:pt>
                <c:pt idx="12449">
                  <c:v>2.1123372000000001E-2</c:v>
                </c:pt>
                <c:pt idx="12450">
                  <c:v>2.1123372200000001E-2</c:v>
                </c:pt>
                <c:pt idx="12451">
                  <c:v>2.11233724E-2</c:v>
                </c:pt>
                <c:pt idx="12452">
                  <c:v>2.1123372599999999E-2</c:v>
                </c:pt>
                <c:pt idx="12453">
                  <c:v>2.1123372800000002E-2</c:v>
                </c:pt>
                <c:pt idx="12454">
                  <c:v>2.1123373000000001E-2</c:v>
                </c:pt>
                <c:pt idx="12455">
                  <c:v>2.11233732E-2</c:v>
                </c:pt>
                <c:pt idx="12456">
                  <c:v>2.1123373399999999E-2</c:v>
                </c:pt>
                <c:pt idx="12457">
                  <c:v>2.1123373599999998E-2</c:v>
                </c:pt>
                <c:pt idx="12458">
                  <c:v>2.1123373800000001E-2</c:v>
                </c:pt>
                <c:pt idx="12459">
                  <c:v>2.1123374E-2</c:v>
                </c:pt>
                <c:pt idx="12460">
                  <c:v>2.11233742E-2</c:v>
                </c:pt>
                <c:pt idx="12461">
                  <c:v>2.1123374399999999E-2</c:v>
                </c:pt>
                <c:pt idx="12462">
                  <c:v>2.1123374600000001E-2</c:v>
                </c:pt>
                <c:pt idx="12463">
                  <c:v>2.1123374800000001E-2</c:v>
                </c:pt>
                <c:pt idx="12464">
                  <c:v>2.1123375E-2</c:v>
                </c:pt>
                <c:pt idx="12465">
                  <c:v>2.1123375199999999E-2</c:v>
                </c:pt>
                <c:pt idx="12466">
                  <c:v>2.1123375400000002E-2</c:v>
                </c:pt>
                <c:pt idx="12467">
                  <c:v>2.1123375600000001E-2</c:v>
                </c:pt>
                <c:pt idx="12468">
                  <c:v>2.11233758E-2</c:v>
                </c:pt>
                <c:pt idx="12469">
                  <c:v>2.1123375999999999E-2</c:v>
                </c:pt>
                <c:pt idx="12470">
                  <c:v>2.1123376199999998E-2</c:v>
                </c:pt>
                <c:pt idx="12471">
                  <c:v>2.1123376400000001E-2</c:v>
                </c:pt>
                <c:pt idx="12472">
                  <c:v>2.11233766E-2</c:v>
                </c:pt>
                <c:pt idx="12473">
                  <c:v>2.11233768E-2</c:v>
                </c:pt>
                <c:pt idx="12474">
                  <c:v>2.1123376999999999E-2</c:v>
                </c:pt>
                <c:pt idx="12475">
                  <c:v>2.1123377200000001E-2</c:v>
                </c:pt>
                <c:pt idx="12476">
                  <c:v>2.1123377400000001E-2</c:v>
                </c:pt>
                <c:pt idx="12477">
                  <c:v>2.11233776E-2</c:v>
                </c:pt>
                <c:pt idx="12478">
                  <c:v>2.1123377799999999E-2</c:v>
                </c:pt>
                <c:pt idx="12479">
                  <c:v>2.1123378000000002E-2</c:v>
                </c:pt>
                <c:pt idx="12480">
                  <c:v>2.1123378200000001E-2</c:v>
                </c:pt>
                <c:pt idx="12481">
                  <c:v>2.11233784E-2</c:v>
                </c:pt>
                <c:pt idx="12482">
                  <c:v>2.1123378599999999E-2</c:v>
                </c:pt>
                <c:pt idx="12483">
                  <c:v>2.1123378799999998E-2</c:v>
                </c:pt>
                <c:pt idx="12484">
                  <c:v>2.1123379000000001E-2</c:v>
                </c:pt>
                <c:pt idx="12485">
                  <c:v>2.11233792E-2</c:v>
                </c:pt>
                <c:pt idx="12486">
                  <c:v>2.11233794E-2</c:v>
                </c:pt>
                <c:pt idx="12487">
                  <c:v>2.1123379599999999E-2</c:v>
                </c:pt>
                <c:pt idx="12488">
                  <c:v>2.1123379800000001E-2</c:v>
                </c:pt>
                <c:pt idx="12489">
                  <c:v>2.1123380000000001E-2</c:v>
                </c:pt>
                <c:pt idx="12490">
                  <c:v>2.11233802E-2</c:v>
                </c:pt>
                <c:pt idx="12491">
                  <c:v>2.1123380399999999E-2</c:v>
                </c:pt>
                <c:pt idx="12492">
                  <c:v>2.1123380600000002E-2</c:v>
                </c:pt>
                <c:pt idx="12493">
                  <c:v>2.1123380800000001E-2</c:v>
                </c:pt>
                <c:pt idx="12494">
                  <c:v>2.1123381E-2</c:v>
                </c:pt>
                <c:pt idx="12495">
                  <c:v>2.1123381199999999E-2</c:v>
                </c:pt>
                <c:pt idx="12496">
                  <c:v>2.1123381399999999E-2</c:v>
                </c:pt>
                <c:pt idx="12497">
                  <c:v>2.1123381600000001E-2</c:v>
                </c:pt>
                <c:pt idx="12498">
                  <c:v>2.11233818E-2</c:v>
                </c:pt>
                <c:pt idx="12499">
                  <c:v>2.1123382E-2</c:v>
                </c:pt>
                <c:pt idx="12500">
                  <c:v>2.1123382199999999E-2</c:v>
                </c:pt>
                <c:pt idx="12501">
                  <c:v>2.1123382400000001E-2</c:v>
                </c:pt>
                <c:pt idx="12502">
                  <c:v>2.1123382600000001E-2</c:v>
                </c:pt>
                <c:pt idx="12503">
                  <c:v>2.11233828E-2</c:v>
                </c:pt>
                <c:pt idx="12504">
                  <c:v>2.1123382999999999E-2</c:v>
                </c:pt>
                <c:pt idx="12505">
                  <c:v>2.1123383200000002E-2</c:v>
                </c:pt>
                <c:pt idx="12506">
                  <c:v>2.1123383400000001E-2</c:v>
                </c:pt>
                <c:pt idx="12507">
                  <c:v>2.11233836E-2</c:v>
                </c:pt>
                <c:pt idx="12508">
                  <c:v>2.1123383799999999E-2</c:v>
                </c:pt>
                <c:pt idx="12509">
                  <c:v>2.1123383999999999E-2</c:v>
                </c:pt>
                <c:pt idx="12510">
                  <c:v>2.1123384200000001E-2</c:v>
                </c:pt>
                <c:pt idx="12511">
                  <c:v>2.11233844E-2</c:v>
                </c:pt>
                <c:pt idx="12512">
                  <c:v>2.11233846E-2</c:v>
                </c:pt>
                <c:pt idx="12513">
                  <c:v>2.1123384799999999E-2</c:v>
                </c:pt>
                <c:pt idx="12514">
                  <c:v>2.1123385000000001E-2</c:v>
                </c:pt>
                <c:pt idx="12515">
                  <c:v>2.1123385200000001E-2</c:v>
                </c:pt>
                <c:pt idx="12516">
                  <c:v>2.11233854E-2</c:v>
                </c:pt>
                <c:pt idx="12517">
                  <c:v>2.1123385599999999E-2</c:v>
                </c:pt>
                <c:pt idx="12518">
                  <c:v>2.1123385799999998E-2</c:v>
                </c:pt>
                <c:pt idx="12519">
                  <c:v>2.1123386000000001E-2</c:v>
                </c:pt>
                <c:pt idx="12520">
                  <c:v>2.11233862E-2</c:v>
                </c:pt>
                <c:pt idx="12521">
                  <c:v>2.1123386399999999E-2</c:v>
                </c:pt>
                <c:pt idx="12522">
                  <c:v>2.1123386599999999E-2</c:v>
                </c:pt>
                <c:pt idx="12523">
                  <c:v>2.1123386800000001E-2</c:v>
                </c:pt>
                <c:pt idx="12524">
                  <c:v>2.1123387E-2</c:v>
                </c:pt>
                <c:pt idx="12525">
                  <c:v>2.11233872E-2</c:v>
                </c:pt>
                <c:pt idx="12526">
                  <c:v>2.1123387399999999E-2</c:v>
                </c:pt>
                <c:pt idx="12527">
                  <c:v>2.1123387600000001E-2</c:v>
                </c:pt>
                <c:pt idx="12528">
                  <c:v>2.1123387800000001E-2</c:v>
                </c:pt>
                <c:pt idx="12529">
                  <c:v>2.1123388E-2</c:v>
                </c:pt>
                <c:pt idx="12530">
                  <c:v>2.1123388199999999E-2</c:v>
                </c:pt>
                <c:pt idx="12531">
                  <c:v>2.1123388399999998E-2</c:v>
                </c:pt>
                <c:pt idx="12532">
                  <c:v>2.1123388600000001E-2</c:v>
                </c:pt>
                <c:pt idx="12533">
                  <c:v>2.11233888E-2</c:v>
                </c:pt>
                <c:pt idx="12534">
                  <c:v>2.1123388999999999E-2</c:v>
                </c:pt>
                <c:pt idx="12535">
                  <c:v>2.1123389199999999E-2</c:v>
                </c:pt>
                <c:pt idx="12536">
                  <c:v>2.1123389400000001E-2</c:v>
                </c:pt>
                <c:pt idx="12537">
                  <c:v>2.11233896E-2</c:v>
                </c:pt>
                <c:pt idx="12538">
                  <c:v>2.11233898E-2</c:v>
                </c:pt>
                <c:pt idx="12539">
                  <c:v>2.1123389999999999E-2</c:v>
                </c:pt>
                <c:pt idx="12540">
                  <c:v>2.1123390200000002E-2</c:v>
                </c:pt>
                <c:pt idx="12541">
                  <c:v>2.1123390400000001E-2</c:v>
                </c:pt>
              </c:numCache>
            </c:numRef>
          </c:xVal>
          <c:yVal>
            <c:numRef>
              <c:f>'81buckets'!$B$952227:$B$964768</c:f>
              <c:numCache>
                <c:formatCode>General</c:formatCode>
                <c:ptCount val="12542"/>
                <c:pt idx="0">
                  <c:v>-2.02</c:v>
                </c:pt>
                <c:pt idx="1">
                  <c:v>-2.14</c:v>
                </c:pt>
                <c:pt idx="2">
                  <c:v>-2.14</c:v>
                </c:pt>
                <c:pt idx="3">
                  <c:v>-2.02</c:v>
                </c:pt>
                <c:pt idx="4">
                  <c:v>-1.82</c:v>
                </c:pt>
                <c:pt idx="5">
                  <c:v>-1.58</c:v>
                </c:pt>
                <c:pt idx="6">
                  <c:v>-1.22</c:v>
                </c:pt>
                <c:pt idx="7">
                  <c:v>-0.94</c:v>
                </c:pt>
                <c:pt idx="8">
                  <c:v>-0.62</c:v>
                </c:pt>
                <c:pt idx="9">
                  <c:v>-0.34</c:v>
                </c:pt>
                <c:pt idx="10">
                  <c:v>-0.1</c:v>
                </c:pt>
                <c:pt idx="11">
                  <c:v>0.06</c:v>
                </c:pt>
                <c:pt idx="12">
                  <c:v>0.1</c:v>
                </c:pt>
                <c:pt idx="13">
                  <c:v>0.06</c:v>
                </c:pt>
                <c:pt idx="14">
                  <c:v>0.06</c:v>
                </c:pt>
                <c:pt idx="15">
                  <c:v>0.02</c:v>
                </c:pt>
                <c:pt idx="16">
                  <c:v>-0.1</c:v>
                </c:pt>
                <c:pt idx="17">
                  <c:v>-0.14000000000000001</c:v>
                </c:pt>
                <c:pt idx="18">
                  <c:v>-0.14000000000000001</c:v>
                </c:pt>
                <c:pt idx="19">
                  <c:v>-0.1</c:v>
                </c:pt>
                <c:pt idx="20">
                  <c:v>-0.1</c:v>
                </c:pt>
                <c:pt idx="21">
                  <c:v>0.02</c:v>
                </c:pt>
                <c:pt idx="22">
                  <c:v>0.14000000000000001</c:v>
                </c:pt>
                <c:pt idx="23">
                  <c:v>0.18</c:v>
                </c:pt>
                <c:pt idx="24">
                  <c:v>0.34</c:v>
                </c:pt>
                <c:pt idx="25">
                  <c:v>0.34</c:v>
                </c:pt>
                <c:pt idx="26">
                  <c:v>0.34</c:v>
                </c:pt>
                <c:pt idx="27">
                  <c:v>0.3</c:v>
                </c:pt>
                <c:pt idx="28">
                  <c:v>0.3</c:v>
                </c:pt>
                <c:pt idx="29">
                  <c:v>0.3</c:v>
                </c:pt>
                <c:pt idx="30">
                  <c:v>0.26</c:v>
                </c:pt>
                <c:pt idx="31">
                  <c:v>0.22</c:v>
                </c:pt>
                <c:pt idx="32">
                  <c:v>0.5</c:v>
                </c:pt>
                <c:pt idx="33">
                  <c:v>1.18</c:v>
                </c:pt>
                <c:pt idx="34">
                  <c:v>2.06</c:v>
                </c:pt>
                <c:pt idx="35">
                  <c:v>2.66</c:v>
                </c:pt>
                <c:pt idx="36">
                  <c:v>3.22</c:v>
                </c:pt>
                <c:pt idx="37">
                  <c:v>3.66</c:v>
                </c:pt>
                <c:pt idx="38">
                  <c:v>4.1399999999999997</c:v>
                </c:pt>
                <c:pt idx="39">
                  <c:v>4.54</c:v>
                </c:pt>
                <c:pt idx="40">
                  <c:v>4.78</c:v>
                </c:pt>
                <c:pt idx="41">
                  <c:v>4.74</c:v>
                </c:pt>
                <c:pt idx="42">
                  <c:v>4.34</c:v>
                </c:pt>
                <c:pt idx="43">
                  <c:v>3.66</c:v>
                </c:pt>
                <c:pt idx="44">
                  <c:v>2.66</c:v>
                </c:pt>
                <c:pt idx="45">
                  <c:v>1.66</c:v>
                </c:pt>
                <c:pt idx="46">
                  <c:v>0.78</c:v>
                </c:pt>
                <c:pt idx="47">
                  <c:v>-0.02</c:v>
                </c:pt>
                <c:pt idx="48">
                  <c:v>-0.74</c:v>
                </c:pt>
                <c:pt idx="49">
                  <c:v>-1.42</c:v>
                </c:pt>
                <c:pt idx="50">
                  <c:v>-2.02</c:v>
                </c:pt>
                <c:pt idx="51">
                  <c:v>-2.2200000000000002</c:v>
                </c:pt>
                <c:pt idx="52">
                  <c:v>-2.14</c:v>
                </c:pt>
                <c:pt idx="53">
                  <c:v>-1.86</c:v>
                </c:pt>
                <c:pt idx="54">
                  <c:v>-1.54</c:v>
                </c:pt>
                <c:pt idx="55">
                  <c:v>-1.26</c:v>
                </c:pt>
                <c:pt idx="56">
                  <c:v>-1.1000000000000001</c:v>
                </c:pt>
                <c:pt idx="57">
                  <c:v>-0.94</c:v>
                </c:pt>
                <c:pt idx="58">
                  <c:v>-0.82</c:v>
                </c:pt>
                <c:pt idx="59">
                  <c:v>-0.66</c:v>
                </c:pt>
                <c:pt idx="60">
                  <c:v>-0.46</c:v>
                </c:pt>
                <c:pt idx="61">
                  <c:v>-0.54</c:v>
                </c:pt>
                <c:pt idx="62">
                  <c:v>-0.62</c:v>
                </c:pt>
                <c:pt idx="63">
                  <c:v>-0.74</c:v>
                </c:pt>
                <c:pt idx="64">
                  <c:v>-0.78</c:v>
                </c:pt>
                <c:pt idx="65">
                  <c:v>-0.82</c:v>
                </c:pt>
                <c:pt idx="66">
                  <c:v>-0.7</c:v>
                </c:pt>
                <c:pt idx="67">
                  <c:v>-0.66</c:v>
                </c:pt>
                <c:pt idx="68">
                  <c:v>-0.66</c:v>
                </c:pt>
                <c:pt idx="69">
                  <c:v>-0.54</c:v>
                </c:pt>
                <c:pt idx="70">
                  <c:v>-0.46</c:v>
                </c:pt>
                <c:pt idx="71">
                  <c:v>-0.38</c:v>
                </c:pt>
                <c:pt idx="72">
                  <c:v>-0.26</c:v>
                </c:pt>
                <c:pt idx="73">
                  <c:v>-0.22</c:v>
                </c:pt>
                <c:pt idx="74">
                  <c:v>-0.3</c:v>
                </c:pt>
                <c:pt idx="75">
                  <c:v>-0.3</c:v>
                </c:pt>
                <c:pt idx="76">
                  <c:v>-0.18</c:v>
                </c:pt>
                <c:pt idx="77">
                  <c:v>-0.1</c:v>
                </c:pt>
                <c:pt idx="78">
                  <c:v>0.02</c:v>
                </c:pt>
                <c:pt idx="79">
                  <c:v>0.06</c:v>
                </c:pt>
                <c:pt idx="80">
                  <c:v>0.1</c:v>
                </c:pt>
                <c:pt idx="81">
                  <c:v>0.18</c:v>
                </c:pt>
                <c:pt idx="82">
                  <c:v>0.3</c:v>
                </c:pt>
                <c:pt idx="83">
                  <c:v>0.42</c:v>
                </c:pt>
                <c:pt idx="84">
                  <c:v>0.5</c:v>
                </c:pt>
                <c:pt idx="85">
                  <c:v>0.62</c:v>
                </c:pt>
                <c:pt idx="86">
                  <c:v>0.57999999999999996</c:v>
                </c:pt>
                <c:pt idx="87">
                  <c:v>0.38</c:v>
                </c:pt>
                <c:pt idx="88">
                  <c:v>0.1</c:v>
                </c:pt>
                <c:pt idx="89">
                  <c:v>-0.3</c:v>
                </c:pt>
                <c:pt idx="90">
                  <c:v>-0.57999999999999996</c:v>
                </c:pt>
                <c:pt idx="91">
                  <c:v>-0.94</c:v>
                </c:pt>
                <c:pt idx="92">
                  <c:v>-1.22</c:v>
                </c:pt>
                <c:pt idx="93">
                  <c:v>-1.58</c:v>
                </c:pt>
                <c:pt idx="94">
                  <c:v>-1.82</c:v>
                </c:pt>
                <c:pt idx="95">
                  <c:v>-2.06</c:v>
                </c:pt>
                <c:pt idx="96">
                  <c:v>-2.1</c:v>
                </c:pt>
                <c:pt idx="97">
                  <c:v>-2.02</c:v>
                </c:pt>
                <c:pt idx="98">
                  <c:v>-1.82</c:v>
                </c:pt>
                <c:pt idx="99">
                  <c:v>-1.58</c:v>
                </c:pt>
                <c:pt idx="100">
                  <c:v>-1.34</c:v>
                </c:pt>
                <c:pt idx="101">
                  <c:v>-1.1399999999999999</c:v>
                </c:pt>
                <c:pt idx="102">
                  <c:v>-0.82</c:v>
                </c:pt>
                <c:pt idx="103">
                  <c:v>-0.54</c:v>
                </c:pt>
                <c:pt idx="104">
                  <c:v>-0.22</c:v>
                </c:pt>
                <c:pt idx="105">
                  <c:v>-0.1</c:v>
                </c:pt>
                <c:pt idx="106">
                  <c:v>0.02</c:v>
                </c:pt>
                <c:pt idx="107">
                  <c:v>-0.02</c:v>
                </c:pt>
                <c:pt idx="108">
                  <c:v>-0.06</c:v>
                </c:pt>
                <c:pt idx="109">
                  <c:v>-0.1</c:v>
                </c:pt>
                <c:pt idx="110">
                  <c:v>-0.14000000000000001</c:v>
                </c:pt>
                <c:pt idx="111">
                  <c:v>-0.14000000000000001</c:v>
                </c:pt>
                <c:pt idx="112">
                  <c:v>-0.1</c:v>
                </c:pt>
                <c:pt idx="113">
                  <c:v>-0.1</c:v>
                </c:pt>
                <c:pt idx="114">
                  <c:v>-0.1</c:v>
                </c:pt>
                <c:pt idx="115">
                  <c:v>-0.06</c:v>
                </c:pt>
                <c:pt idx="116">
                  <c:v>0.1</c:v>
                </c:pt>
                <c:pt idx="117">
                  <c:v>0.22</c:v>
                </c:pt>
                <c:pt idx="118">
                  <c:v>0.26</c:v>
                </c:pt>
                <c:pt idx="119">
                  <c:v>0.34</c:v>
                </c:pt>
                <c:pt idx="120">
                  <c:v>0.38</c:v>
                </c:pt>
                <c:pt idx="121">
                  <c:v>0.34</c:v>
                </c:pt>
                <c:pt idx="122">
                  <c:v>0.3</c:v>
                </c:pt>
                <c:pt idx="123">
                  <c:v>0.3</c:v>
                </c:pt>
                <c:pt idx="124">
                  <c:v>0.3</c:v>
                </c:pt>
                <c:pt idx="125">
                  <c:v>0.34</c:v>
                </c:pt>
                <c:pt idx="126">
                  <c:v>0.3</c:v>
                </c:pt>
                <c:pt idx="127">
                  <c:v>0.46</c:v>
                </c:pt>
                <c:pt idx="128">
                  <c:v>1.02</c:v>
                </c:pt>
                <c:pt idx="129">
                  <c:v>1.94</c:v>
                </c:pt>
                <c:pt idx="130">
                  <c:v>2.7</c:v>
                </c:pt>
                <c:pt idx="131">
                  <c:v>3.26</c:v>
                </c:pt>
                <c:pt idx="132">
                  <c:v>3.58</c:v>
                </c:pt>
                <c:pt idx="133">
                  <c:v>4.0599999999999996</c:v>
                </c:pt>
                <c:pt idx="134">
                  <c:v>4.54</c:v>
                </c:pt>
                <c:pt idx="135">
                  <c:v>4.9400000000000004</c:v>
                </c:pt>
                <c:pt idx="136">
                  <c:v>5.0999999999999996</c:v>
                </c:pt>
                <c:pt idx="137">
                  <c:v>4.8600000000000003</c:v>
                </c:pt>
                <c:pt idx="138">
                  <c:v>4.22</c:v>
                </c:pt>
                <c:pt idx="139">
                  <c:v>3.1</c:v>
                </c:pt>
                <c:pt idx="140">
                  <c:v>1.9</c:v>
                </c:pt>
                <c:pt idx="141">
                  <c:v>0.78</c:v>
                </c:pt>
                <c:pt idx="142">
                  <c:v>-0.18</c:v>
                </c:pt>
                <c:pt idx="143">
                  <c:v>-0.9</c:v>
                </c:pt>
                <c:pt idx="144">
                  <c:v>-1.54</c:v>
                </c:pt>
                <c:pt idx="145">
                  <c:v>-2.1</c:v>
                </c:pt>
                <c:pt idx="146">
                  <c:v>-2.5</c:v>
                </c:pt>
                <c:pt idx="147">
                  <c:v>-2.54</c:v>
                </c:pt>
                <c:pt idx="148">
                  <c:v>-2.2599999999999998</c:v>
                </c:pt>
                <c:pt idx="149">
                  <c:v>-1.94</c:v>
                </c:pt>
                <c:pt idx="150">
                  <c:v>-1.46</c:v>
                </c:pt>
                <c:pt idx="151">
                  <c:v>-1.1000000000000001</c:v>
                </c:pt>
                <c:pt idx="152">
                  <c:v>-0.86</c:v>
                </c:pt>
                <c:pt idx="153">
                  <c:v>-0.7</c:v>
                </c:pt>
                <c:pt idx="154">
                  <c:v>-0.62</c:v>
                </c:pt>
                <c:pt idx="155">
                  <c:v>-0.46</c:v>
                </c:pt>
                <c:pt idx="156">
                  <c:v>-0.5</c:v>
                </c:pt>
                <c:pt idx="157">
                  <c:v>-0.62</c:v>
                </c:pt>
                <c:pt idx="158">
                  <c:v>-0.78</c:v>
                </c:pt>
                <c:pt idx="159">
                  <c:v>-0.86</c:v>
                </c:pt>
                <c:pt idx="160">
                  <c:v>-0.86</c:v>
                </c:pt>
                <c:pt idx="161">
                  <c:v>-0.82</c:v>
                </c:pt>
                <c:pt idx="162">
                  <c:v>-0.66</c:v>
                </c:pt>
                <c:pt idx="163">
                  <c:v>-0.54</c:v>
                </c:pt>
                <c:pt idx="164">
                  <c:v>-0.42</c:v>
                </c:pt>
                <c:pt idx="165">
                  <c:v>-0.34</c:v>
                </c:pt>
                <c:pt idx="166">
                  <c:v>-0.3</c:v>
                </c:pt>
                <c:pt idx="167">
                  <c:v>-0.22</c:v>
                </c:pt>
                <c:pt idx="168">
                  <c:v>-0.14000000000000001</c:v>
                </c:pt>
                <c:pt idx="169">
                  <c:v>-0.14000000000000001</c:v>
                </c:pt>
                <c:pt idx="170">
                  <c:v>-0.22</c:v>
                </c:pt>
                <c:pt idx="171">
                  <c:v>-0.26</c:v>
                </c:pt>
                <c:pt idx="172">
                  <c:v>-0.18</c:v>
                </c:pt>
                <c:pt idx="173">
                  <c:v>-0.06</c:v>
                </c:pt>
                <c:pt idx="174">
                  <c:v>-0.02</c:v>
                </c:pt>
                <c:pt idx="175">
                  <c:v>0.02</c:v>
                </c:pt>
                <c:pt idx="176">
                  <c:v>0.1</c:v>
                </c:pt>
                <c:pt idx="177">
                  <c:v>0.3</c:v>
                </c:pt>
                <c:pt idx="178">
                  <c:v>0.42</c:v>
                </c:pt>
                <c:pt idx="179">
                  <c:v>0.54</c:v>
                </c:pt>
                <c:pt idx="180">
                  <c:v>0.66</c:v>
                </c:pt>
                <c:pt idx="181">
                  <c:v>0.62</c:v>
                </c:pt>
                <c:pt idx="182">
                  <c:v>0.5</c:v>
                </c:pt>
                <c:pt idx="183">
                  <c:v>0.18</c:v>
                </c:pt>
                <c:pt idx="184">
                  <c:v>-0.22</c:v>
                </c:pt>
                <c:pt idx="185">
                  <c:v>-0.57999999999999996</c:v>
                </c:pt>
                <c:pt idx="186">
                  <c:v>-0.86</c:v>
                </c:pt>
                <c:pt idx="187">
                  <c:v>-1.18</c:v>
                </c:pt>
                <c:pt idx="188">
                  <c:v>-1.5</c:v>
                </c:pt>
                <c:pt idx="189">
                  <c:v>-1.78</c:v>
                </c:pt>
                <c:pt idx="190">
                  <c:v>-2.06</c:v>
                </c:pt>
                <c:pt idx="191">
                  <c:v>-2.2599999999999998</c:v>
                </c:pt>
                <c:pt idx="192">
                  <c:v>-2.2200000000000002</c:v>
                </c:pt>
                <c:pt idx="193">
                  <c:v>-2.02</c:v>
                </c:pt>
                <c:pt idx="194">
                  <c:v>-1.7</c:v>
                </c:pt>
                <c:pt idx="195">
                  <c:v>-1.5</c:v>
                </c:pt>
                <c:pt idx="196">
                  <c:v>-1.1399999999999999</c:v>
                </c:pt>
                <c:pt idx="197">
                  <c:v>-0.82</c:v>
                </c:pt>
                <c:pt idx="198">
                  <c:v>-0.5</c:v>
                </c:pt>
                <c:pt idx="199">
                  <c:v>-0.3</c:v>
                </c:pt>
                <c:pt idx="200">
                  <c:v>-0.06</c:v>
                </c:pt>
                <c:pt idx="201">
                  <c:v>0.14000000000000001</c:v>
                </c:pt>
                <c:pt idx="202">
                  <c:v>0.18</c:v>
                </c:pt>
                <c:pt idx="203">
                  <c:v>0.1</c:v>
                </c:pt>
                <c:pt idx="204">
                  <c:v>-0.02</c:v>
                </c:pt>
                <c:pt idx="205">
                  <c:v>-0.1</c:v>
                </c:pt>
                <c:pt idx="206">
                  <c:v>-0.14000000000000001</c:v>
                </c:pt>
                <c:pt idx="207">
                  <c:v>-0.14000000000000001</c:v>
                </c:pt>
                <c:pt idx="208">
                  <c:v>-0.14000000000000001</c:v>
                </c:pt>
                <c:pt idx="209">
                  <c:v>-0.14000000000000001</c:v>
                </c:pt>
                <c:pt idx="210">
                  <c:v>-0.1</c:v>
                </c:pt>
                <c:pt idx="211">
                  <c:v>-0.02</c:v>
                </c:pt>
                <c:pt idx="212">
                  <c:v>0.14000000000000001</c:v>
                </c:pt>
                <c:pt idx="213">
                  <c:v>0.22</c:v>
                </c:pt>
                <c:pt idx="214">
                  <c:v>0.38</c:v>
                </c:pt>
                <c:pt idx="215">
                  <c:v>0.38</c:v>
                </c:pt>
                <c:pt idx="216">
                  <c:v>0.38</c:v>
                </c:pt>
                <c:pt idx="217">
                  <c:v>0.3</c:v>
                </c:pt>
                <c:pt idx="218">
                  <c:v>0.3</c:v>
                </c:pt>
                <c:pt idx="219">
                  <c:v>0.22</c:v>
                </c:pt>
                <c:pt idx="220">
                  <c:v>0.26</c:v>
                </c:pt>
                <c:pt idx="221">
                  <c:v>0.22</c:v>
                </c:pt>
                <c:pt idx="222">
                  <c:v>0.34</c:v>
                </c:pt>
                <c:pt idx="223">
                  <c:v>0.86</c:v>
                </c:pt>
                <c:pt idx="224">
                  <c:v>1.66</c:v>
                </c:pt>
                <c:pt idx="225">
                  <c:v>2.46</c:v>
                </c:pt>
                <c:pt idx="226">
                  <c:v>3.06</c:v>
                </c:pt>
                <c:pt idx="227">
                  <c:v>3.54</c:v>
                </c:pt>
                <c:pt idx="228">
                  <c:v>4.1399999999999997</c:v>
                </c:pt>
                <c:pt idx="229">
                  <c:v>4.54</c:v>
                </c:pt>
                <c:pt idx="230">
                  <c:v>4.9000000000000004</c:v>
                </c:pt>
                <c:pt idx="231">
                  <c:v>5.0199999999999996</c:v>
                </c:pt>
                <c:pt idx="232">
                  <c:v>4.8600000000000003</c:v>
                </c:pt>
                <c:pt idx="233">
                  <c:v>4.22</c:v>
                </c:pt>
                <c:pt idx="234">
                  <c:v>3.26</c:v>
                </c:pt>
                <c:pt idx="235">
                  <c:v>2.1</c:v>
                </c:pt>
                <c:pt idx="236">
                  <c:v>1.06</c:v>
                </c:pt>
                <c:pt idx="237">
                  <c:v>0.18</c:v>
                </c:pt>
                <c:pt idx="238">
                  <c:v>-0.57999999999999996</c:v>
                </c:pt>
                <c:pt idx="239">
                  <c:v>-1.38</c:v>
                </c:pt>
                <c:pt idx="240">
                  <c:v>-1.9</c:v>
                </c:pt>
                <c:pt idx="241">
                  <c:v>-2.2599999999999998</c:v>
                </c:pt>
                <c:pt idx="242">
                  <c:v>-2.38</c:v>
                </c:pt>
                <c:pt idx="243">
                  <c:v>-2.2200000000000002</c:v>
                </c:pt>
                <c:pt idx="244">
                  <c:v>-1.82</c:v>
                </c:pt>
                <c:pt idx="245">
                  <c:v>-1.46</c:v>
                </c:pt>
                <c:pt idx="246">
                  <c:v>-1.1399999999999999</c:v>
                </c:pt>
                <c:pt idx="247">
                  <c:v>-0.94</c:v>
                </c:pt>
                <c:pt idx="248">
                  <c:v>-0.82</c:v>
                </c:pt>
                <c:pt idx="249">
                  <c:v>-0.7</c:v>
                </c:pt>
                <c:pt idx="250">
                  <c:v>-0.57999999999999996</c:v>
                </c:pt>
                <c:pt idx="251">
                  <c:v>-0.57999999999999996</c:v>
                </c:pt>
                <c:pt idx="252">
                  <c:v>-0.66</c:v>
                </c:pt>
                <c:pt idx="253">
                  <c:v>-0.78</c:v>
                </c:pt>
                <c:pt idx="254">
                  <c:v>-0.86</c:v>
                </c:pt>
                <c:pt idx="255">
                  <c:v>-0.86</c:v>
                </c:pt>
                <c:pt idx="256">
                  <c:v>-0.82</c:v>
                </c:pt>
                <c:pt idx="257">
                  <c:v>-0.7</c:v>
                </c:pt>
                <c:pt idx="258">
                  <c:v>-0.57999999999999996</c:v>
                </c:pt>
                <c:pt idx="259">
                  <c:v>-0.54</c:v>
                </c:pt>
                <c:pt idx="260">
                  <c:v>-0.42</c:v>
                </c:pt>
                <c:pt idx="261">
                  <c:v>-0.38</c:v>
                </c:pt>
                <c:pt idx="262">
                  <c:v>-0.22</c:v>
                </c:pt>
                <c:pt idx="263">
                  <c:v>-0.22</c:v>
                </c:pt>
                <c:pt idx="264">
                  <c:v>-0.22</c:v>
                </c:pt>
                <c:pt idx="265">
                  <c:v>-0.26</c:v>
                </c:pt>
                <c:pt idx="266">
                  <c:v>-0.26</c:v>
                </c:pt>
                <c:pt idx="267">
                  <c:v>-0.18</c:v>
                </c:pt>
                <c:pt idx="268">
                  <c:v>-0.06</c:v>
                </c:pt>
                <c:pt idx="269">
                  <c:v>-0.02</c:v>
                </c:pt>
                <c:pt idx="270">
                  <c:v>0.02</c:v>
                </c:pt>
                <c:pt idx="271">
                  <c:v>0.1</c:v>
                </c:pt>
                <c:pt idx="272">
                  <c:v>0.22</c:v>
                </c:pt>
                <c:pt idx="273">
                  <c:v>0.42</c:v>
                </c:pt>
                <c:pt idx="274">
                  <c:v>0.54</c:v>
                </c:pt>
                <c:pt idx="275">
                  <c:v>0.57999999999999996</c:v>
                </c:pt>
                <c:pt idx="276">
                  <c:v>0.57999999999999996</c:v>
                </c:pt>
                <c:pt idx="277">
                  <c:v>0.46</c:v>
                </c:pt>
                <c:pt idx="278">
                  <c:v>0.26</c:v>
                </c:pt>
                <c:pt idx="279">
                  <c:v>-0.1</c:v>
                </c:pt>
                <c:pt idx="280">
                  <c:v>-0.46</c:v>
                </c:pt>
                <c:pt idx="281">
                  <c:v>-0.78</c:v>
                </c:pt>
                <c:pt idx="282">
                  <c:v>-1.06</c:v>
                </c:pt>
                <c:pt idx="283">
                  <c:v>-1.5</c:v>
                </c:pt>
                <c:pt idx="284">
                  <c:v>-1.78</c:v>
                </c:pt>
                <c:pt idx="285">
                  <c:v>-2.02</c:v>
                </c:pt>
                <c:pt idx="286">
                  <c:v>-2.1800000000000002</c:v>
                </c:pt>
                <c:pt idx="287">
                  <c:v>-2.1800000000000002</c:v>
                </c:pt>
                <c:pt idx="288">
                  <c:v>-1.98</c:v>
                </c:pt>
                <c:pt idx="289">
                  <c:v>-1.78</c:v>
                </c:pt>
                <c:pt idx="290">
                  <c:v>-1.46</c:v>
                </c:pt>
                <c:pt idx="291">
                  <c:v>-1.18</c:v>
                </c:pt>
                <c:pt idx="292">
                  <c:v>-0.9</c:v>
                </c:pt>
                <c:pt idx="293">
                  <c:v>-0.57999999999999996</c:v>
                </c:pt>
                <c:pt idx="294">
                  <c:v>-0.3</c:v>
                </c:pt>
                <c:pt idx="295">
                  <c:v>-0.14000000000000001</c:v>
                </c:pt>
                <c:pt idx="296">
                  <c:v>0.02</c:v>
                </c:pt>
                <c:pt idx="297">
                  <c:v>0.06</c:v>
                </c:pt>
                <c:pt idx="298">
                  <c:v>-0.02</c:v>
                </c:pt>
                <c:pt idx="299">
                  <c:v>-0.1</c:v>
                </c:pt>
                <c:pt idx="300">
                  <c:v>-0.14000000000000001</c:v>
                </c:pt>
                <c:pt idx="301">
                  <c:v>-0.18</c:v>
                </c:pt>
                <c:pt idx="302">
                  <c:v>-0.18</c:v>
                </c:pt>
                <c:pt idx="303">
                  <c:v>-0.14000000000000001</c:v>
                </c:pt>
                <c:pt idx="304">
                  <c:v>-0.1</c:v>
                </c:pt>
                <c:pt idx="305">
                  <c:v>-0.06</c:v>
                </c:pt>
                <c:pt idx="306">
                  <c:v>0.02</c:v>
                </c:pt>
                <c:pt idx="307">
                  <c:v>0.14000000000000001</c:v>
                </c:pt>
                <c:pt idx="308">
                  <c:v>0.26</c:v>
                </c:pt>
                <c:pt idx="309">
                  <c:v>0.34</c:v>
                </c:pt>
                <c:pt idx="310">
                  <c:v>0.38</c:v>
                </c:pt>
                <c:pt idx="311">
                  <c:v>0.38</c:v>
                </c:pt>
                <c:pt idx="312">
                  <c:v>0.34</c:v>
                </c:pt>
                <c:pt idx="313">
                  <c:v>0.3</c:v>
                </c:pt>
                <c:pt idx="314">
                  <c:v>0.3</c:v>
                </c:pt>
                <c:pt idx="315">
                  <c:v>0.3</c:v>
                </c:pt>
                <c:pt idx="316">
                  <c:v>0.26</c:v>
                </c:pt>
                <c:pt idx="317">
                  <c:v>0.34</c:v>
                </c:pt>
                <c:pt idx="318">
                  <c:v>0.7</c:v>
                </c:pt>
                <c:pt idx="319">
                  <c:v>1.22</c:v>
                </c:pt>
                <c:pt idx="320">
                  <c:v>1.86</c:v>
                </c:pt>
                <c:pt idx="321">
                  <c:v>2.42</c:v>
                </c:pt>
                <c:pt idx="322">
                  <c:v>3.02</c:v>
                </c:pt>
                <c:pt idx="323">
                  <c:v>3.66</c:v>
                </c:pt>
                <c:pt idx="324">
                  <c:v>4.22</c:v>
                </c:pt>
                <c:pt idx="325">
                  <c:v>4.46</c:v>
                </c:pt>
                <c:pt idx="326">
                  <c:v>4.62</c:v>
                </c:pt>
                <c:pt idx="327">
                  <c:v>4.5</c:v>
                </c:pt>
                <c:pt idx="328">
                  <c:v>4.0599999999999996</c:v>
                </c:pt>
                <c:pt idx="329">
                  <c:v>3.34</c:v>
                </c:pt>
                <c:pt idx="330">
                  <c:v>2.5</c:v>
                </c:pt>
                <c:pt idx="331">
                  <c:v>1.62</c:v>
                </c:pt>
                <c:pt idx="332">
                  <c:v>0.74</c:v>
                </c:pt>
                <c:pt idx="333">
                  <c:v>-0.06</c:v>
                </c:pt>
                <c:pt idx="334">
                  <c:v>-0.82</c:v>
                </c:pt>
                <c:pt idx="335">
                  <c:v>-1.58</c:v>
                </c:pt>
                <c:pt idx="336">
                  <c:v>-1.98</c:v>
                </c:pt>
                <c:pt idx="337">
                  <c:v>-2.14</c:v>
                </c:pt>
                <c:pt idx="338">
                  <c:v>-2.02</c:v>
                </c:pt>
                <c:pt idx="339">
                  <c:v>-1.74</c:v>
                </c:pt>
                <c:pt idx="340">
                  <c:v>-1.46</c:v>
                </c:pt>
                <c:pt idx="341">
                  <c:v>-1.22</c:v>
                </c:pt>
                <c:pt idx="342">
                  <c:v>-1.02</c:v>
                </c:pt>
                <c:pt idx="343">
                  <c:v>-0.86</c:v>
                </c:pt>
                <c:pt idx="344">
                  <c:v>-0.66</c:v>
                </c:pt>
                <c:pt idx="345">
                  <c:v>-0.62</c:v>
                </c:pt>
                <c:pt idx="346">
                  <c:v>-0.57999999999999996</c:v>
                </c:pt>
                <c:pt idx="347">
                  <c:v>-0.62</c:v>
                </c:pt>
                <c:pt idx="348">
                  <c:v>-0.66</c:v>
                </c:pt>
                <c:pt idx="349">
                  <c:v>-0.78</c:v>
                </c:pt>
                <c:pt idx="350">
                  <c:v>-0.78</c:v>
                </c:pt>
                <c:pt idx="351">
                  <c:v>-0.78</c:v>
                </c:pt>
                <c:pt idx="352">
                  <c:v>-0.62</c:v>
                </c:pt>
                <c:pt idx="353">
                  <c:v>-0.5</c:v>
                </c:pt>
                <c:pt idx="354">
                  <c:v>-0.42</c:v>
                </c:pt>
                <c:pt idx="355">
                  <c:v>-0.42</c:v>
                </c:pt>
                <c:pt idx="356">
                  <c:v>-0.26</c:v>
                </c:pt>
                <c:pt idx="357">
                  <c:v>-0.18</c:v>
                </c:pt>
                <c:pt idx="358">
                  <c:v>-0.18</c:v>
                </c:pt>
                <c:pt idx="359">
                  <c:v>-0.14000000000000001</c:v>
                </c:pt>
                <c:pt idx="360">
                  <c:v>-0.14000000000000001</c:v>
                </c:pt>
                <c:pt idx="361">
                  <c:v>-0.18</c:v>
                </c:pt>
                <c:pt idx="362">
                  <c:v>-0.18</c:v>
                </c:pt>
                <c:pt idx="363">
                  <c:v>-0.18</c:v>
                </c:pt>
                <c:pt idx="364">
                  <c:v>-0.1</c:v>
                </c:pt>
                <c:pt idx="365">
                  <c:v>-0.02</c:v>
                </c:pt>
                <c:pt idx="366">
                  <c:v>0.06</c:v>
                </c:pt>
                <c:pt idx="367">
                  <c:v>0.18</c:v>
                </c:pt>
                <c:pt idx="368">
                  <c:v>0.3</c:v>
                </c:pt>
                <c:pt idx="369">
                  <c:v>0.42</c:v>
                </c:pt>
                <c:pt idx="370">
                  <c:v>0.5</c:v>
                </c:pt>
                <c:pt idx="371">
                  <c:v>0.54</c:v>
                </c:pt>
                <c:pt idx="372">
                  <c:v>0.46</c:v>
                </c:pt>
                <c:pt idx="373">
                  <c:v>0.26</c:v>
                </c:pt>
                <c:pt idx="374">
                  <c:v>0.02</c:v>
                </c:pt>
                <c:pt idx="375">
                  <c:v>-0.22</c:v>
                </c:pt>
                <c:pt idx="376">
                  <c:v>-0.46</c:v>
                </c:pt>
                <c:pt idx="377">
                  <c:v>-0.86</c:v>
                </c:pt>
                <c:pt idx="378">
                  <c:v>-1.26</c:v>
                </c:pt>
                <c:pt idx="379">
                  <c:v>-1.58</c:v>
                </c:pt>
                <c:pt idx="380">
                  <c:v>-1.74</c:v>
                </c:pt>
                <c:pt idx="381">
                  <c:v>-1.94</c:v>
                </c:pt>
                <c:pt idx="382">
                  <c:v>-1.98</c:v>
                </c:pt>
                <c:pt idx="383">
                  <c:v>-1.9</c:v>
                </c:pt>
                <c:pt idx="384">
                  <c:v>-1.7</c:v>
                </c:pt>
                <c:pt idx="385">
                  <c:v>-1.5</c:v>
                </c:pt>
                <c:pt idx="386">
                  <c:v>-1.26</c:v>
                </c:pt>
                <c:pt idx="387">
                  <c:v>-1.02</c:v>
                </c:pt>
                <c:pt idx="388">
                  <c:v>-0.74</c:v>
                </c:pt>
                <c:pt idx="389">
                  <c:v>-0.46</c:v>
                </c:pt>
                <c:pt idx="390">
                  <c:v>-0.22</c:v>
                </c:pt>
                <c:pt idx="391">
                  <c:v>-0.06</c:v>
                </c:pt>
                <c:pt idx="392">
                  <c:v>0.06</c:v>
                </c:pt>
                <c:pt idx="393">
                  <c:v>0.06</c:v>
                </c:pt>
                <c:pt idx="394">
                  <c:v>-0.02</c:v>
                </c:pt>
                <c:pt idx="395">
                  <c:v>-0.06</c:v>
                </c:pt>
                <c:pt idx="396">
                  <c:v>-0.06</c:v>
                </c:pt>
                <c:pt idx="397">
                  <c:v>-0.1</c:v>
                </c:pt>
                <c:pt idx="398">
                  <c:v>-0.1</c:v>
                </c:pt>
                <c:pt idx="399">
                  <c:v>-0.1</c:v>
                </c:pt>
                <c:pt idx="400">
                  <c:v>-0.06</c:v>
                </c:pt>
                <c:pt idx="401">
                  <c:v>-0.02</c:v>
                </c:pt>
                <c:pt idx="402">
                  <c:v>0.14000000000000001</c:v>
                </c:pt>
                <c:pt idx="403">
                  <c:v>0.22</c:v>
                </c:pt>
                <c:pt idx="404">
                  <c:v>0.3</c:v>
                </c:pt>
                <c:pt idx="405">
                  <c:v>0.38</c:v>
                </c:pt>
                <c:pt idx="406">
                  <c:v>0.34</c:v>
                </c:pt>
                <c:pt idx="407">
                  <c:v>0.3</c:v>
                </c:pt>
                <c:pt idx="408">
                  <c:v>0.26</c:v>
                </c:pt>
                <c:pt idx="409">
                  <c:v>0.26</c:v>
                </c:pt>
                <c:pt idx="410">
                  <c:v>0.26</c:v>
                </c:pt>
                <c:pt idx="411">
                  <c:v>0.22</c:v>
                </c:pt>
                <c:pt idx="412">
                  <c:v>0.26</c:v>
                </c:pt>
                <c:pt idx="413">
                  <c:v>0.66</c:v>
                </c:pt>
                <c:pt idx="414">
                  <c:v>1.38</c:v>
                </c:pt>
                <c:pt idx="415">
                  <c:v>1.98</c:v>
                </c:pt>
                <c:pt idx="416">
                  <c:v>2.54</c:v>
                </c:pt>
                <c:pt idx="417">
                  <c:v>3.1</c:v>
                </c:pt>
                <c:pt idx="418">
                  <c:v>3.78</c:v>
                </c:pt>
                <c:pt idx="419">
                  <c:v>4.42</c:v>
                </c:pt>
                <c:pt idx="420">
                  <c:v>4.8600000000000003</c:v>
                </c:pt>
                <c:pt idx="421">
                  <c:v>5.0199999999999996</c:v>
                </c:pt>
                <c:pt idx="422">
                  <c:v>4.9000000000000004</c:v>
                </c:pt>
                <c:pt idx="423">
                  <c:v>4.38</c:v>
                </c:pt>
                <c:pt idx="424">
                  <c:v>3.58</c:v>
                </c:pt>
                <c:pt idx="425">
                  <c:v>2.62</c:v>
                </c:pt>
                <c:pt idx="426">
                  <c:v>1.58</c:v>
                </c:pt>
                <c:pt idx="427">
                  <c:v>0.5</c:v>
                </c:pt>
                <c:pt idx="428">
                  <c:v>-0.42</c:v>
                </c:pt>
                <c:pt idx="429">
                  <c:v>-1.26</c:v>
                </c:pt>
                <c:pt idx="430">
                  <c:v>-1.98</c:v>
                </c:pt>
                <c:pt idx="431">
                  <c:v>-2.5</c:v>
                </c:pt>
                <c:pt idx="432">
                  <c:v>-2.58</c:v>
                </c:pt>
                <c:pt idx="433">
                  <c:v>-2.46</c:v>
                </c:pt>
                <c:pt idx="434">
                  <c:v>-2.1</c:v>
                </c:pt>
                <c:pt idx="435">
                  <c:v>-1.74</c:v>
                </c:pt>
                <c:pt idx="436">
                  <c:v>-1.34</c:v>
                </c:pt>
                <c:pt idx="437">
                  <c:v>-1.02</c:v>
                </c:pt>
                <c:pt idx="438">
                  <c:v>-0.78</c:v>
                </c:pt>
                <c:pt idx="439">
                  <c:v>-0.57999999999999996</c:v>
                </c:pt>
                <c:pt idx="440">
                  <c:v>-0.46</c:v>
                </c:pt>
                <c:pt idx="441">
                  <c:v>-0.5</c:v>
                </c:pt>
                <c:pt idx="442">
                  <c:v>-0.57999999999999996</c:v>
                </c:pt>
                <c:pt idx="443">
                  <c:v>-0.66</c:v>
                </c:pt>
                <c:pt idx="444">
                  <c:v>-0.74</c:v>
                </c:pt>
                <c:pt idx="445">
                  <c:v>-0.78</c:v>
                </c:pt>
                <c:pt idx="446">
                  <c:v>-0.82</c:v>
                </c:pt>
                <c:pt idx="447">
                  <c:v>-0.74</c:v>
                </c:pt>
                <c:pt idx="448">
                  <c:v>-0.57999999999999996</c:v>
                </c:pt>
                <c:pt idx="449">
                  <c:v>-0.5</c:v>
                </c:pt>
                <c:pt idx="450">
                  <c:v>-0.34</c:v>
                </c:pt>
                <c:pt idx="451">
                  <c:v>-0.22</c:v>
                </c:pt>
                <c:pt idx="452">
                  <c:v>-0.18</c:v>
                </c:pt>
                <c:pt idx="453">
                  <c:v>-0.14000000000000001</c:v>
                </c:pt>
                <c:pt idx="454">
                  <c:v>-0.14000000000000001</c:v>
                </c:pt>
                <c:pt idx="455">
                  <c:v>-0.22</c:v>
                </c:pt>
                <c:pt idx="456">
                  <c:v>-0.18</c:v>
                </c:pt>
                <c:pt idx="457">
                  <c:v>-0.18</c:v>
                </c:pt>
                <c:pt idx="458">
                  <c:v>-0.1</c:v>
                </c:pt>
                <c:pt idx="459">
                  <c:v>-0.1</c:v>
                </c:pt>
                <c:pt idx="460">
                  <c:v>-0.06</c:v>
                </c:pt>
                <c:pt idx="461">
                  <c:v>0.06</c:v>
                </c:pt>
                <c:pt idx="462">
                  <c:v>0.26</c:v>
                </c:pt>
                <c:pt idx="463">
                  <c:v>0.42</c:v>
                </c:pt>
                <c:pt idx="464">
                  <c:v>0.5</c:v>
                </c:pt>
                <c:pt idx="465">
                  <c:v>0.57999999999999996</c:v>
                </c:pt>
                <c:pt idx="466">
                  <c:v>0.62</c:v>
                </c:pt>
                <c:pt idx="467">
                  <c:v>0.54</c:v>
                </c:pt>
                <c:pt idx="468">
                  <c:v>0.38</c:v>
                </c:pt>
                <c:pt idx="469">
                  <c:v>0.02</c:v>
                </c:pt>
                <c:pt idx="470">
                  <c:v>-0.26</c:v>
                </c:pt>
                <c:pt idx="471">
                  <c:v>-0.54</c:v>
                </c:pt>
                <c:pt idx="472">
                  <c:v>-0.86</c:v>
                </c:pt>
                <c:pt idx="473">
                  <c:v>-1.26</c:v>
                </c:pt>
                <c:pt idx="474">
                  <c:v>-1.66</c:v>
                </c:pt>
                <c:pt idx="475">
                  <c:v>-1.94</c:v>
                </c:pt>
                <c:pt idx="476">
                  <c:v>-2.1</c:v>
                </c:pt>
                <c:pt idx="477">
                  <c:v>-2.1</c:v>
                </c:pt>
                <c:pt idx="478">
                  <c:v>-2.02</c:v>
                </c:pt>
                <c:pt idx="479">
                  <c:v>-1.86</c:v>
                </c:pt>
                <c:pt idx="480">
                  <c:v>-1.62</c:v>
                </c:pt>
                <c:pt idx="481">
                  <c:v>-1.3</c:v>
                </c:pt>
                <c:pt idx="482">
                  <c:v>-0.98</c:v>
                </c:pt>
                <c:pt idx="483">
                  <c:v>-0.7</c:v>
                </c:pt>
                <c:pt idx="484">
                  <c:v>-0.38</c:v>
                </c:pt>
                <c:pt idx="485">
                  <c:v>-0.14000000000000001</c:v>
                </c:pt>
                <c:pt idx="486">
                  <c:v>0.06</c:v>
                </c:pt>
                <c:pt idx="487">
                  <c:v>0.14000000000000001</c:v>
                </c:pt>
                <c:pt idx="488">
                  <c:v>0.14000000000000001</c:v>
                </c:pt>
                <c:pt idx="489">
                  <c:v>0.06</c:v>
                </c:pt>
                <c:pt idx="490">
                  <c:v>0.02</c:v>
                </c:pt>
                <c:pt idx="491">
                  <c:v>-0.06</c:v>
                </c:pt>
                <c:pt idx="492">
                  <c:v>-0.1</c:v>
                </c:pt>
                <c:pt idx="493">
                  <c:v>-0.14000000000000001</c:v>
                </c:pt>
                <c:pt idx="494">
                  <c:v>-0.18</c:v>
                </c:pt>
                <c:pt idx="495">
                  <c:v>-0.1</c:v>
                </c:pt>
                <c:pt idx="496">
                  <c:v>-0.02</c:v>
                </c:pt>
                <c:pt idx="497">
                  <c:v>0.1</c:v>
                </c:pt>
                <c:pt idx="498">
                  <c:v>0.18</c:v>
                </c:pt>
                <c:pt idx="499">
                  <c:v>0.3</c:v>
                </c:pt>
                <c:pt idx="500">
                  <c:v>0.38</c:v>
                </c:pt>
                <c:pt idx="501">
                  <c:v>0.42</c:v>
                </c:pt>
                <c:pt idx="502">
                  <c:v>0.38</c:v>
                </c:pt>
                <c:pt idx="503">
                  <c:v>0.34</c:v>
                </c:pt>
                <c:pt idx="504">
                  <c:v>0.34</c:v>
                </c:pt>
                <c:pt idx="505">
                  <c:v>0.34</c:v>
                </c:pt>
                <c:pt idx="506">
                  <c:v>0.3</c:v>
                </c:pt>
                <c:pt idx="507">
                  <c:v>0.26</c:v>
                </c:pt>
                <c:pt idx="508">
                  <c:v>0.7</c:v>
                </c:pt>
                <c:pt idx="509">
                  <c:v>1.46</c:v>
                </c:pt>
                <c:pt idx="510">
                  <c:v>2.42</c:v>
                </c:pt>
                <c:pt idx="511">
                  <c:v>3.1</c:v>
                </c:pt>
                <c:pt idx="512">
                  <c:v>3.5</c:v>
                </c:pt>
                <c:pt idx="513">
                  <c:v>3.94</c:v>
                </c:pt>
                <c:pt idx="514">
                  <c:v>4.46</c:v>
                </c:pt>
                <c:pt idx="515">
                  <c:v>4.78</c:v>
                </c:pt>
                <c:pt idx="516">
                  <c:v>4.9400000000000004</c:v>
                </c:pt>
                <c:pt idx="517">
                  <c:v>4.82</c:v>
                </c:pt>
                <c:pt idx="518">
                  <c:v>4.26</c:v>
                </c:pt>
                <c:pt idx="519">
                  <c:v>3.38</c:v>
                </c:pt>
                <c:pt idx="520">
                  <c:v>2.2999999999999998</c:v>
                </c:pt>
                <c:pt idx="521">
                  <c:v>1.1399999999999999</c:v>
                </c:pt>
                <c:pt idx="522">
                  <c:v>0.1</c:v>
                </c:pt>
                <c:pt idx="523">
                  <c:v>-0.66</c:v>
                </c:pt>
                <c:pt idx="524">
                  <c:v>-1.26</c:v>
                </c:pt>
                <c:pt idx="525">
                  <c:v>-1.86</c:v>
                </c:pt>
                <c:pt idx="526">
                  <c:v>-2.34</c:v>
                </c:pt>
                <c:pt idx="527">
                  <c:v>-2.46</c:v>
                </c:pt>
                <c:pt idx="528">
                  <c:v>-2.2599999999999998</c:v>
                </c:pt>
                <c:pt idx="529">
                  <c:v>-1.9</c:v>
                </c:pt>
                <c:pt idx="530">
                  <c:v>-1.5</c:v>
                </c:pt>
                <c:pt idx="531">
                  <c:v>-1.22</c:v>
                </c:pt>
                <c:pt idx="532">
                  <c:v>-0.94</c:v>
                </c:pt>
                <c:pt idx="533">
                  <c:v>-0.86</c:v>
                </c:pt>
                <c:pt idx="534">
                  <c:v>-0.78</c:v>
                </c:pt>
                <c:pt idx="535">
                  <c:v>-0.66</c:v>
                </c:pt>
                <c:pt idx="536">
                  <c:v>-0.57999999999999996</c:v>
                </c:pt>
                <c:pt idx="537">
                  <c:v>-0.57999999999999996</c:v>
                </c:pt>
                <c:pt idx="538">
                  <c:v>-0.7</c:v>
                </c:pt>
                <c:pt idx="539">
                  <c:v>-0.82</c:v>
                </c:pt>
                <c:pt idx="540">
                  <c:v>-0.86</c:v>
                </c:pt>
                <c:pt idx="541">
                  <c:v>-0.82</c:v>
                </c:pt>
                <c:pt idx="542">
                  <c:v>-0.66</c:v>
                </c:pt>
                <c:pt idx="543">
                  <c:v>-0.57999999999999996</c:v>
                </c:pt>
                <c:pt idx="544">
                  <c:v>-0.42</c:v>
                </c:pt>
                <c:pt idx="545">
                  <c:v>-0.42</c:v>
                </c:pt>
                <c:pt idx="546">
                  <c:v>-0.38</c:v>
                </c:pt>
                <c:pt idx="547">
                  <c:v>-0.3</c:v>
                </c:pt>
                <c:pt idx="548">
                  <c:v>-0.1</c:v>
                </c:pt>
                <c:pt idx="549">
                  <c:v>-0.1</c:v>
                </c:pt>
                <c:pt idx="550">
                  <c:v>-0.22</c:v>
                </c:pt>
                <c:pt idx="551">
                  <c:v>-0.26</c:v>
                </c:pt>
                <c:pt idx="552">
                  <c:v>-0.14000000000000001</c:v>
                </c:pt>
                <c:pt idx="553">
                  <c:v>-0.06</c:v>
                </c:pt>
                <c:pt idx="554">
                  <c:v>0.02</c:v>
                </c:pt>
                <c:pt idx="555">
                  <c:v>0.02</c:v>
                </c:pt>
                <c:pt idx="556">
                  <c:v>0.1</c:v>
                </c:pt>
                <c:pt idx="557">
                  <c:v>0.22</c:v>
                </c:pt>
                <c:pt idx="558">
                  <c:v>0.38</c:v>
                </c:pt>
                <c:pt idx="559">
                  <c:v>0.46</c:v>
                </c:pt>
                <c:pt idx="560">
                  <c:v>0.54</c:v>
                </c:pt>
                <c:pt idx="561">
                  <c:v>0.62</c:v>
                </c:pt>
                <c:pt idx="562">
                  <c:v>0.57999999999999996</c:v>
                </c:pt>
                <c:pt idx="563">
                  <c:v>0.34</c:v>
                </c:pt>
                <c:pt idx="564">
                  <c:v>-0.02</c:v>
                </c:pt>
                <c:pt idx="565">
                  <c:v>-0.42</c:v>
                </c:pt>
                <c:pt idx="566">
                  <c:v>-0.74</c:v>
                </c:pt>
                <c:pt idx="567">
                  <c:v>-1.06</c:v>
                </c:pt>
                <c:pt idx="568">
                  <c:v>-1.34</c:v>
                </c:pt>
                <c:pt idx="569">
                  <c:v>-1.7</c:v>
                </c:pt>
                <c:pt idx="570">
                  <c:v>-1.98</c:v>
                </c:pt>
                <c:pt idx="571">
                  <c:v>-2.1800000000000002</c:v>
                </c:pt>
                <c:pt idx="572">
                  <c:v>-2.1800000000000002</c:v>
                </c:pt>
                <c:pt idx="573">
                  <c:v>-2.02</c:v>
                </c:pt>
                <c:pt idx="574">
                  <c:v>-1.82</c:v>
                </c:pt>
                <c:pt idx="575">
                  <c:v>-1.5</c:v>
                </c:pt>
                <c:pt idx="576">
                  <c:v>-1.18</c:v>
                </c:pt>
                <c:pt idx="577">
                  <c:v>-0.94</c:v>
                </c:pt>
                <c:pt idx="578">
                  <c:v>-0.66</c:v>
                </c:pt>
                <c:pt idx="579">
                  <c:v>-0.38</c:v>
                </c:pt>
                <c:pt idx="580">
                  <c:v>-0.14000000000000001</c:v>
                </c:pt>
                <c:pt idx="581">
                  <c:v>0.02</c:v>
                </c:pt>
                <c:pt idx="582">
                  <c:v>0.14000000000000001</c:v>
                </c:pt>
                <c:pt idx="583">
                  <c:v>0.06</c:v>
                </c:pt>
                <c:pt idx="584">
                  <c:v>-0.06</c:v>
                </c:pt>
                <c:pt idx="585">
                  <c:v>-0.14000000000000001</c:v>
                </c:pt>
                <c:pt idx="586">
                  <c:v>-0.1</c:v>
                </c:pt>
                <c:pt idx="587">
                  <c:v>-0.06</c:v>
                </c:pt>
                <c:pt idx="588">
                  <c:v>-0.14000000000000001</c:v>
                </c:pt>
                <c:pt idx="589">
                  <c:v>-0.1</c:v>
                </c:pt>
                <c:pt idx="590">
                  <c:v>-0.06</c:v>
                </c:pt>
                <c:pt idx="591">
                  <c:v>0.06</c:v>
                </c:pt>
                <c:pt idx="592">
                  <c:v>0.14000000000000001</c:v>
                </c:pt>
                <c:pt idx="593">
                  <c:v>0.26</c:v>
                </c:pt>
                <c:pt idx="594">
                  <c:v>0.34</c:v>
                </c:pt>
                <c:pt idx="595">
                  <c:v>0.38</c:v>
                </c:pt>
                <c:pt idx="596">
                  <c:v>0.42</c:v>
                </c:pt>
                <c:pt idx="597">
                  <c:v>0.34</c:v>
                </c:pt>
                <c:pt idx="598">
                  <c:v>0.26</c:v>
                </c:pt>
                <c:pt idx="599">
                  <c:v>0.22</c:v>
                </c:pt>
                <c:pt idx="600">
                  <c:v>0.3</c:v>
                </c:pt>
                <c:pt idx="601">
                  <c:v>0.3</c:v>
                </c:pt>
                <c:pt idx="602">
                  <c:v>0.54</c:v>
                </c:pt>
                <c:pt idx="603">
                  <c:v>1.02</c:v>
                </c:pt>
                <c:pt idx="604">
                  <c:v>1.98</c:v>
                </c:pt>
                <c:pt idx="605">
                  <c:v>2.9</c:v>
                </c:pt>
                <c:pt idx="606">
                  <c:v>3.42</c:v>
                </c:pt>
                <c:pt idx="607">
                  <c:v>3.58</c:v>
                </c:pt>
                <c:pt idx="608">
                  <c:v>3.78</c:v>
                </c:pt>
                <c:pt idx="609">
                  <c:v>4.26</c:v>
                </c:pt>
                <c:pt idx="610">
                  <c:v>4.82</c:v>
                </c:pt>
                <c:pt idx="611">
                  <c:v>5.14</c:v>
                </c:pt>
                <c:pt idx="612">
                  <c:v>5.0199999999999996</c:v>
                </c:pt>
                <c:pt idx="613">
                  <c:v>4.34</c:v>
                </c:pt>
                <c:pt idx="614">
                  <c:v>3.18</c:v>
                </c:pt>
                <c:pt idx="615">
                  <c:v>1.9</c:v>
                </c:pt>
                <c:pt idx="616">
                  <c:v>0.82</c:v>
                </c:pt>
                <c:pt idx="617">
                  <c:v>-0.02</c:v>
                </c:pt>
                <c:pt idx="618">
                  <c:v>-0.5</c:v>
                </c:pt>
                <c:pt idx="619">
                  <c:v>-1.02</c:v>
                </c:pt>
                <c:pt idx="620">
                  <c:v>-1.62</c:v>
                </c:pt>
                <c:pt idx="621">
                  <c:v>-2.1800000000000002</c:v>
                </c:pt>
                <c:pt idx="622">
                  <c:v>-2.42</c:v>
                </c:pt>
                <c:pt idx="623">
                  <c:v>-2.2599999999999998</c:v>
                </c:pt>
                <c:pt idx="624">
                  <c:v>-1.94</c:v>
                </c:pt>
                <c:pt idx="625">
                  <c:v>-1.58</c:v>
                </c:pt>
                <c:pt idx="626">
                  <c:v>-1.3</c:v>
                </c:pt>
                <c:pt idx="627">
                  <c:v>-1.1000000000000001</c:v>
                </c:pt>
                <c:pt idx="628">
                  <c:v>-0.94</c:v>
                </c:pt>
                <c:pt idx="629">
                  <c:v>-0.86</c:v>
                </c:pt>
                <c:pt idx="630">
                  <c:v>-0.74</c:v>
                </c:pt>
                <c:pt idx="631">
                  <c:v>-0.66</c:v>
                </c:pt>
                <c:pt idx="632">
                  <c:v>-0.66</c:v>
                </c:pt>
                <c:pt idx="633">
                  <c:v>-0.78</c:v>
                </c:pt>
                <c:pt idx="634">
                  <c:v>-0.9</c:v>
                </c:pt>
                <c:pt idx="635">
                  <c:v>-0.94</c:v>
                </c:pt>
                <c:pt idx="636">
                  <c:v>-0.86</c:v>
                </c:pt>
                <c:pt idx="637">
                  <c:v>-0.74</c:v>
                </c:pt>
                <c:pt idx="638">
                  <c:v>-0.57999999999999996</c:v>
                </c:pt>
                <c:pt idx="639">
                  <c:v>-0.46</c:v>
                </c:pt>
                <c:pt idx="640">
                  <c:v>-0.42</c:v>
                </c:pt>
                <c:pt idx="641">
                  <c:v>-0.42</c:v>
                </c:pt>
                <c:pt idx="642">
                  <c:v>-0.3</c:v>
                </c:pt>
                <c:pt idx="643">
                  <c:v>-0.18</c:v>
                </c:pt>
                <c:pt idx="644">
                  <c:v>-0.18</c:v>
                </c:pt>
                <c:pt idx="645">
                  <c:v>-0.18</c:v>
                </c:pt>
                <c:pt idx="646">
                  <c:v>-0.22</c:v>
                </c:pt>
                <c:pt idx="647">
                  <c:v>-0.18</c:v>
                </c:pt>
                <c:pt idx="648">
                  <c:v>-0.02</c:v>
                </c:pt>
                <c:pt idx="649">
                  <c:v>-0.02</c:v>
                </c:pt>
                <c:pt idx="650">
                  <c:v>0.02</c:v>
                </c:pt>
                <c:pt idx="651">
                  <c:v>0.02</c:v>
                </c:pt>
                <c:pt idx="652">
                  <c:v>0.14000000000000001</c:v>
                </c:pt>
                <c:pt idx="653">
                  <c:v>0.38</c:v>
                </c:pt>
                <c:pt idx="654">
                  <c:v>0.54</c:v>
                </c:pt>
                <c:pt idx="655">
                  <c:v>0.66</c:v>
                </c:pt>
                <c:pt idx="656">
                  <c:v>0.57999999999999996</c:v>
                </c:pt>
                <c:pt idx="657">
                  <c:v>0.5</c:v>
                </c:pt>
                <c:pt idx="658">
                  <c:v>0.18</c:v>
                </c:pt>
                <c:pt idx="659">
                  <c:v>-0.26</c:v>
                </c:pt>
                <c:pt idx="660">
                  <c:v>-0.62</c:v>
                </c:pt>
                <c:pt idx="661">
                  <c:v>-0.9</c:v>
                </c:pt>
                <c:pt idx="662">
                  <c:v>-1.1000000000000001</c:v>
                </c:pt>
                <c:pt idx="663">
                  <c:v>-1.38</c:v>
                </c:pt>
                <c:pt idx="664">
                  <c:v>-1.7</c:v>
                </c:pt>
                <c:pt idx="665">
                  <c:v>-2.02</c:v>
                </c:pt>
                <c:pt idx="666">
                  <c:v>-2.2599999999999998</c:v>
                </c:pt>
                <c:pt idx="667">
                  <c:v>-2.2599999999999998</c:v>
                </c:pt>
                <c:pt idx="668">
                  <c:v>-2.1</c:v>
                </c:pt>
                <c:pt idx="669">
                  <c:v>-1.74</c:v>
                </c:pt>
                <c:pt idx="670">
                  <c:v>-1.46</c:v>
                </c:pt>
                <c:pt idx="671">
                  <c:v>-1.22</c:v>
                </c:pt>
                <c:pt idx="672">
                  <c:v>-0.98</c:v>
                </c:pt>
                <c:pt idx="673">
                  <c:v>-0.7</c:v>
                </c:pt>
                <c:pt idx="674">
                  <c:v>-0.46</c:v>
                </c:pt>
                <c:pt idx="675">
                  <c:v>-0.22</c:v>
                </c:pt>
                <c:pt idx="676">
                  <c:v>-0.06</c:v>
                </c:pt>
                <c:pt idx="677">
                  <c:v>0.06</c:v>
                </c:pt>
                <c:pt idx="678">
                  <c:v>-0.02</c:v>
                </c:pt>
                <c:pt idx="679">
                  <c:v>-0.06</c:v>
                </c:pt>
                <c:pt idx="680">
                  <c:v>-0.06</c:v>
                </c:pt>
                <c:pt idx="681">
                  <c:v>-0.02</c:v>
                </c:pt>
                <c:pt idx="682">
                  <c:v>-0.02</c:v>
                </c:pt>
                <c:pt idx="683">
                  <c:v>0.02</c:v>
                </c:pt>
                <c:pt idx="684">
                  <c:v>-0.02</c:v>
                </c:pt>
                <c:pt idx="685">
                  <c:v>-0.02</c:v>
                </c:pt>
                <c:pt idx="686">
                  <c:v>0.1</c:v>
                </c:pt>
                <c:pt idx="687">
                  <c:v>0.14000000000000001</c:v>
                </c:pt>
                <c:pt idx="688">
                  <c:v>0.3</c:v>
                </c:pt>
                <c:pt idx="689">
                  <c:v>0.34</c:v>
                </c:pt>
                <c:pt idx="690">
                  <c:v>0.42</c:v>
                </c:pt>
                <c:pt idx="691">
                  <c:v>0.42</c:v>
                </c:pt>
                <c:pt idx="692">
                  <c:v>0.34</c:v>
                </c:pt>
                <c:pt idx="693">
                  <c:v>0.3</c:v>
                </c:pt>
                <c:pt idx="694">
                  <c:v>0.26</c:v>
                </c:pt>
                <c:pt idx="695">
                  <c:v>0.3</c:v>
                </c:pt>
                <c:pt idx="696">
                  <c:v>0.3</c:v>
                </c:pt>
                <c:pt idx="697">
                  <c:v>0.42</c:v>
                </c:pt>
                <c:pt idx="698">
                  <c:v>0.86</c:v>
                </c:pt>
                <c:pt idx="699">
                  <c:v>1.62</c:v>
                </c:pt>
                <c:pt idx="700">
                  <c:v>2.54</c:v>
                </c:pt>
                <c:pt idx="701">
                  <c:v>3.38</c:v>
                </c:pt>
                <c:pt idx="702">
                  <c:v>3.9</c:v>
                </c:pt>
                <c:pt idx="703">
                  <c:v>4.26</c:v>
                </c:pt>
                <c:pt idx="704">
                  <c:v>4.62</c:v>
                </c:pt>
                <c:pt idx="705">
                  <c:v>4.9400000000000004</c:v>
                </c:pt>
                <c:pt idx="706">
                  <c:v>5.0999999999999996</c:v>
                </c:pt>
                <c:pt idx="707">
                  <c:v>4.9000000000000004</c:v>
                </c:pt>
                <c:pt idx="708">
                  <c:v>4.34</c:v>
                </c:pt>
                <c:pt idx="709">
                  <c:v>3.38</c:v>
                </c:pt>
                <c:pt idx="710">
                  <c:v>2.1800000000000002</c:v>
                </c:pt>
                <c:pt idx="711">
                  <c:v>0.94</c:v>
                </c:pt>
                <c:pt idx="712">
                  <c:v>-0.14000000000000001</c:v>
                </c:pt>
                <c:pt idx="713">
                  <c:v>-0.98</c:v>
                </c:pt>
                <c:pt idx="714">
                  <c:v>-1.5</c:v>
                </c:pt>
                <c:pt idx="715">
                  <c:v>-1.98</c:v>
                </c:pt>
                <c:pt idx="716">
                  <c:v>-2.2999999999999998</c:v>
                </c:pt>
                <c:pt idx="717">
                  <c:v>-2.42</c:v>
                </c:pt>
                <c:pt idx="718">
                  <c:v>-2.2599999999999998</c:v>
                </c:pt>
                <c:pt idx="719">
                  <c:v>-1.94</c:v>
                </c:pt>
                <c:pt idx="720">
                  <c:v>-1.5</c:v>
                </c:pt>
                <c:pt idx="721">
                  <c:v>-1.22</c:v>
                </c:pt>
                <c:pt idx="722">
                  <c:v>-0.94</c:v>
                </c:pt>
                <c:pt idx="723">
                  <c:v>-0.78</c:v>
                </c:pt>
                <c:pt idx="724">
                  <c:v>-0.66</c:v>
                </c:pt>
                <c:pt idx="725">
                  <c:v>-0.66</c:v>
                </c:pt>
                <c:pt idx="726">
                  <c:v>-0.62</c:v>
                </c:pt>
                <c:pt idx="727">
                  <c:v>-0.62</c:v>
                </c:pt>
                <c:pt idx="728">
                  <c:v>-0.74</c:v>
                </c:pt>
                <c:pt idx="729">
                  <c:v>-0.82</c:v>
                </c:pt>
                <c:pt idx="730">
                  <c:v>-0.78</c:v>
                </c:pt>
                <c:pt idx="731">
                  <c:v>-0.82</c:v>
                </c:pt>
                <c:pt idx="732">
                  <c:v>-0.7</c:v>
                </c:pt>
                <c:pt idx="733">
                  <c:v>-0.54</c:v>
                </c:pt>
                <c:pt idx="734">
                  <c:v>-0.42</c:v>
                </c:pt>
                <c:pt idx="735">
                  <c:v>-0.38</c:v>
                </c:pt>
                <c:pt idx="736">
                  <c:v>-0.3</c:v>
                </c:pt>
                <c:pt idx="737">
                  <c:v>-0.26</c:v>
                </c:pt>
                <c:pt idx="738">
                  <c:v>-0.22</c:v>
                </c:pt>
                <c:pt idx="739">
                  <c:v>-0.22</c:v>
                </c:pt>
                <c:pt idx="740">
                  <c:v>-0.26</c:v>
                </c:pt>
                <c:pt idx="741">
                  <c:v>-0.26</c:v>
                </c:pt>
                <c:pt idx="742">
                  <c:v>-0.26</c:v>
                </c:pt>
                <c:pt idx="743">
                  <c:v>-0.14000000000000001</c:v>
                </c:pt>
                <c:pt idx="744">
                  <c:v>0.02</c:v>
                </c:pt>
                <c:pt idx="745">
                  <c:v>0.1</c:v>
                </c:pt>
                <c:pt idx="746">
                  <c:v>0.18</c:v>
                </c:pt>
                <c:pt idx="747">
                  <c:v>0.26</c:v>
                </c:pt>
                <c:pt idx="748">
                  <c:v>0.38</c:v>
                </c:pt>
                <c:pt idx="749">
                  <c:v>0.5</c:v>
                </c:pt>
                <c:pt idx="750">
                  <c:v>0.54</c:v>
                </c:pt>
                <c:pt idx="751">
                  <c:v>0.57999999999999996</c:v>
                </c:pt>
                <c:pt idx="752">
                  <c:v>0.57999999999999996</c:v>
                </c:pt>
                <c:pt idx="753">
                  <c:v>0.3</c:v>
                </c:pt>
                <c:pt idx="754">
                  <c:v>-0.1</c:v>
                </c:pt>
                <c:pt idx="755">
                  <c:v>-0.5</c:v>
                </c:pt>
                <c:pt idx="756">
                  <c:v>-0.9</c:v>
                </c:pt>
                <c:pt idx="757">
                  <c:v>-1.18</c:v>
                </c:pt>
                <c:pt idx="758">
                  <c:v>-1.54</c:v>
                </c:pt>
                <c:pt idx="759">
                  <c:v>-1.78</c:v>
                </c:pt>
                <c:pt idx="760">
                  <c:v>-2.06</c:v>
                </c:pt>
                <c:pt idx="761">
                  <c:v>-2.2200000000000002</c:v>
                </c:pt>
                <c:pt idx="762">
                  <c:v>-2.2599999999999998</c:v>
                </c:pt>
                <c:pt idx="763">
                  <c:v>-2.14</c:v>
                </c:pt>
                <c:pt idx="764">
                  <c:v>-1.9</c:v>
                </c:pt>
                <c:pt idx="765">
                  <c:v>-1.5</c:v>
                </c:pt>
                <c:pt idx="766">
                  <c:v>-1.1399999999999999</c:v>
                </c:pt>
                <c:pt idx="767">
                  <c:v>-0.86</c:v>
                </c:pt>
                <c:pt idx="768">
                  <c:v>-0.54</c:v>
                </c:pt>
                <c:pt idx="769">
                  <c:v>-0.3</c:v>
                </c:pt>
                <c:pt idx="770">
                  <c:v>-0.1</c:v>
                </c:pt>
                <c:pt idx="771">
                  <c:v>0.06</c:v>
                </c:pt>
                <c:pt idx="772">
                  <c:v>0.1</c:v>
                </c:pt>
                <c:pt idx="773">
                  <c:v>0.06</c:v>
                </c:pt>
                <c:pt idx="774">
                  <c:v>-0.02</c:v>
                </c:pt>
                <c:pt idx="775">
                  <c:v>-0.1</c:v>
                </c:pt>
                <c:pt idx="776">
                  <c:v>-0.1</c:v>
                </c:pt>
                <c:pt idx="777">
                  <c:v>-0.06</c:v>
                </c:pt>
                <c:pt idx="778">
                  <c:v>-0.06</c:v>
                </c:pt>
                <c:pt idx="779">
                  <c:v>-0.06</c:v>
                </c:pt>
                <c:pt idx="780">
                  <c:v>-0.02</c:v>
                </c:pt>
                <c:pt idx="781">
                  <c:v>0.02</c:v>
                </c:pt>
                <c:pt idx="782">
                  <c:v>0.18</c:v>
                </c:pt>
                <c:pt idx="783">
                  <c:v>0.26</c:v>
                </c:pt>
                <c:pt idx="784">
                  <c:v>0.34</c:v>
                </c:pt>
                <c:pt idx="785">
                  <c:v>0.34</c:v>
                </c:pt>
                <c:pt idx="786">
                  <c:v>0.46</c:v>
                </c:pt>
                <c:pt idx="787">
                  <c:v>0.34</c:v>
                </c:pt>
                <c:pt idx="788">
                  <c:v>0.22</c:v>
                </c:pt>
                <c:pt idx="789">
                  <c:v>0.22</c:v>
                </c:pt>
                <c:pt idx="790">
                  <c:v>0.22</c:v>
                </c:pt>
                <c:pt idx="791">
                  <c:v>0.3</c:v>
                </c:pt>
                <c:pt idx="792">
                  <c:v>0.46</c:v>
                </c:pt>
                <c:pt idx="793">
                  <c:v>0.82</c:v>
                </c:pt>
                <c:pt idx="794">
                  <c:v>1.26</c:v>
                </c:pt>
                <c:pt idx="795">
                  <c:v>1.66</c:v>
                </c:pt>
                <c:pt idx="796">
                  <c:v>2.1</c:v>
                </c:pt>
                <c:pt idx="797">
                  <c:v>2.58</c:v>
                </c:pt>
                <c:pt idx="798">
                  <c:v>3.22</c:v>
                </c:pt>
                <c:pt idx="799">
                  <c:v>3.78</c:v>
                </c:pt>
                <c:pt idx="800">
                  <c:v>4.34</c:v>
                </c:pt>
                <c:pt idx="801">
                  <c:v>4.54</c:v>
                </c:pt>
                <c:pt idx="802">
                  <c:v>4.54</c:v>
                </c:pt>
                <c:pt idx="803">
                  <c:v>4.18</c:v>
                </c:pt>
                <c:pt idx="804">
                  <c:v>3.62</c:v>
                </c:pt>
                <c:pt idx="805">
                  <c:v>2.86</c:v>
                </c:pt>
                <c:pt idx="806">
                  <c:v>2.06</c:v>
                </c:pt>
                <c:pt idx="807">
                  <c:v>1.1399999999999999</c:v>
                </c:pt>
                <c:pt idx="808">
                  <c:v>0.38</c:v>
                </c:pt>
                <c:pt idx="809">
                  <c:v>-0.42</c:v>
                </c:pt>
                <c:pt idx="810">
                  <c:v>-1.1399999999999999</c:v>
                </c:pt>
                <c:pt idx="811">
                  <c:v>-1.78</c:v>
                </c:pt>
                <c:pt idx="812">
                  <c:v>-2.02</c:v>
                </c:pt>
                <c:pt idx="813">
                  <c:v>-2.06</c:v>
                </c:pt>
                <c:pt idx="814">
                  <c:v>-1.94</c:v>
                </c:pt>
                <c:pt idx="815">
                  <c:v>-1.82</c:v>
                </c:pt>
                <c:pt idx="816">
                  <c:v>-1.5</c:v>
                </c:pt>
                <c:pt idx="817">
                  <c:v>-1.18</c:v>
                </c:pt>
                <c:pt idx="818">
                  <c:v>-0.86</c:v>
                </c:pt>
                <c:pt idx="819">
                  <c:v>-0.62</c:v>
                </c:pt>
                <c:pt idx="820">
                  <c:v>-0.46</c:v>
                </c:pt>
                <c:pt idx="821">
                  <c:v>-0.5</c:v>
                </c:pt>
                <c:pt idx="822">
                  <c:v>-0.5</c:v>
                </c:pt>
                <c:pt idx="823">
                  <c:v>-0.62</c:v>
                </c:pt>
                <c:pt idx="824">
                  <c:v>-0.7</c:v>
                </c:pt>
                <c:pt idx="825">
                  <c:v>-0.78</c:v>
                </c:pt>
                <c:pt idx="826">
                  <c:v>-0.82</c:v>
                </c:pt>
                <c:pt idx="827">
                  <c:v>-0.82</c:v>
                </c:pt>
                <c:pt idx="828">
                  <c:v>-0.74</c:v>
                </c:pt>
                <c:pt idx="829">
                  <c:v>-0.62</c:v>
                </c:pt>
                <c:pt idx="830">
                  <c:v>-0.46</c:v>
                </c:pt>
                <c:pt idx="831">
                  <c:v>-0.34</c:v>
                </c:pt>
                <c:pt idx="832">
                  <c:v>-0.26</c:v>
                </c:pt>
                <c:pt idx="833">
                  <c:v>-0.18</c:v>
                </c:pt>
                <c:pt idx="834">
                  <c:v>-0.14000000000000001</c:v>
                </c:pt>
                <c:pt idx="835">
                  <c:v>-0.18</c:v>
                </c:pt>
                <c:pt idx="836">
                  <c:v>-0.18</c:v>
                </c:pt>
                <c:pt idx="837">
                  <c:v>-0.18</c:v>
                </c:pt>
                <c:pt idx="838">
                  <c:v>-0.14000000000000001</c:v>
                </c:pt>
                <c:pt idx="839">
                  <c:v>-0.14000000000000001</c:v>
                </c:pt>
                <c:pt idx="840">
                  <c:v>-0.14000000000000001</c:v>
                </c:pt>
                <c:pt idx="841">
                  <c:v>-0.06</c:v>
                </c:pt>
                <c:pt idx="842">
                  <c:v>0.14000000000000001</c:v>
                </c:pt>
                <c:pt idx="843">
                  <c:v>0.34</c:v>
                </c:pt>
                <c:pt idx="844">
                  <c:v>0.46</c:v>
                </c:pt>
                <c:pt idx="845">
                  <c:v>0.5</c:v>
                </c:pt>
                <c:pt idx="846">
                  <c:v>0.46</c:v>
                </c:pt>
                <c:pt idx="847">
                  <c:v>0.42</c:v>
                </c:pt>
                <c:pt idx="848">
                  <c:v>0.3</c:v>
                </c:pt>
                <c:pt idx="849">
                  <c:v>0.06</c:v>
                </c:pt>
                <c:pt idx="850">
                  <c:v>-0.22</c:v>
                </c:pt>
                <c:pt idx="851">
                  <c:v>-0.46</c:v>
                </c:pt>
                <c:pt idx="852">
                  <c:v>-0.78</c:v>
                </c:pt>
                <c:pt idx="853">
                  <c:v>-1.06</c:v>
                </c:pt>
                <c:pt idx="854">
                  <c:v>-1.42</c:v>
                </c:pt>
                <c:pt idx="855">
                  <c:v>-1.7</c:v>
                </c:pt>
                <c:pt idx="856">
                  <c:v>-1.9</c:v>
                </c:pt>
                <c:pt idx="857">
                  <c:v>-1.94</c:v>
                </c:pt>
                <c:pt idx="858">
                  <c:v>-1.9</c:v>
                </c:pt>
                <c:pt idx="859">
                  <c:v>-1.82</c:v>
                </c:pt>
                <c:pt idx="860">
                  <c:v>-1.62</c:v>
                </c:pt>
                <c:pt idx="861">
                  <c:v>-1.42</c:v>
                </c:pt>
                <c:pt idx="862">
                  <c:v>-1.1399999999999999</c:v>
                </c:pt>
                <c:pt idx="863">
                  <c:v>-0.82</c:v>
                </c:pt>
                <c:pt idx="864">
                  <c:v>-0.62</c:v>
                </c:pt>
                <c:pt idx="865">
                  <c:v>-0.34</c:v>
                </c:pt>
                <c:pt idx="866">
                  <c:v>-0.14000000000000001</c:v>
                </c:pt>
                <c:pt idx="867">
                  <c:v>-0.1</c:v>
                </c:pt>
                <c:pt idx="868">
                  <c:v>0.02</c:v>
                </c:pt>
                <c:pt idx="869">
                  <c:v>-0.02</c:v>
                </c:pt>
                <c:pt idx="870">
                  <c:v>0.1</c:v>
                </c:pt>
                <c:pt idx="871">
                  <c:v>0.02</c:v>
                </c:pt>
                <c:pt idx="872">
                  <c:v>-0.06</c:v>
                </c:pt>
                <c:pt idx="873">
                  <c:v>-0.14000000000000001</c:v>
                </c:pt>
                <c:pt idx="874">
                  <c:v>-0.1</c:v>
                </c:pt>
                <c:pt idx="875">
                  <c:v>-0.14000000000000001</c:v>
                </c:pt>
                <c:pt idx="876">
                  <c:v>-0.06</c:v>
                </c:pt>
                <c:pt idx="877">
                  <c:v>0.06</c:v>
                </c:pt>
                <c:pt idx="878">
                  <c:v>0.14000000000000001</c:v>
                </c:pt>
                <c:pt idx="879">
                  <c:v>0.22</c:v>
                </c:pt>
                <c:pt idx="880">
                  <c:v>0.3</c:v>
                </c:pt>
                <c:pt idx="881">
                  <c:v>0.3</c:v>
                </c:pt>
                <c:pt idx="882">
                  <c:v>0.34</c:v>
                </c:pt>
                <c:pt idx="883">
                  <c:v>0.34</c:v>
                </c:pt>
                <c:pt idx="884">
                  <c:v>0.3</c:v>
                </c:pt>
                <c:pt idx="885">
                  <c:v>0.3</c:v>
                </c:pt>
                <c:pt idx="886">
                  <c:v>0.26</c:v>
                </c:pt>
                <c:pt idx="887">
                  <c:v>0.26</c:v>
                </c:pt>
                <c:pt idx="888">
                  <c:v>0.62</c:v>
                </c:pt>
                <c:pt idx="889">
                  <c:v>1.26</c:v>
                </c:pt>
                <c:pt idx="890">
                  <c:v>1.98</c:v>
                </c:pt>
                <c:pt idx="891">
                  <c:v>2.5</c:v>
                </c:pt>
                <c:pt idx="892">
                  <c:v>2.98</c:v>
                </c:pt>
                <c:pt idx="893">
                  <c:v>3.58</c:v>
                </c:pt>
                <c:pt idx="894">
                  <c:v>4.22</c:v>
                </c:pt>
                <c:pt idx="895">
                  <c:v>4.7</c:v>
                </c:pt>
                <c:pt idx="896">
                  <c:v>5.0199999999999996</c:v>
                </c:pt>
                <c:pt idx="897">
                  <c:v>4.8600000000000003</c:v>
                </c:pt>
                <c:pt idx="898">
                  <c:v>4.38</c:v>
                </c:pt>
                <c:pt idx="899">
                  <c:v>3.54</c:v>
                </c:pt>
                <c:pt idx="900">
                  <c:v>2.62</c:v>
                </c:pt>
                <c:pt idx="901">
                  <c:v>1.58</c:v>
                </c:pt>
                <c:pt idx="902">
                  <c:v>0.66</c:v>
                </c:pt>
                <c:pt idx="903">
                  <c:v>-0.22</c:v>
                </c:pt>
                <c:pt idx="904">
                  <c:v>-0.98</c:v>
                </c:pt>
                <c:pt idx="905">
                  <c:v>-1.74</c:v>
                </c:pt>
                <c:pt idx="906">
                  <c:v>-2.2599999999999998</c:v>
                </c:pt>
                <c:pt idx="907">
                  <c:v>-2.54</c:v>
                </c:pt>
                <c:pt idx="908">
                  <c:v>-2.42</c:v>
                </c:pt>
                <c:pt idx="909">
                  <c:v>-2.06</c:v>
                </c:pt>
                <c:pt idx="910">
                  <c:v>-1.66</c:v>
                </c:pt>
                <c:pt idx="911">
                  <c:v>-1.34</c:v>
                </c:pt>
                <c:pt idx="912">
                  <c:v>-1.1000000000000001</c:v>
                </c:pt>
                <c:pt idx="913">
                  <c:v>-0.82</c:v>
                </c:pt>
                <c:pt idx="914">
                  <c:v>-0.57999999999999996</c:v>
                </c:pt>
                <c:pt idx="915">
                  <c:v>-0.46</c:v>
                </c:pt>
                <c:pt idx="916">
                  <c:v>-0.42</c:v>
                </c:pt>
                <c:pt idx="917">
                  <c:v>-0.57999999999999996</c:v>
                </c:pt>
                <c:pt idx="918">
                  <c:v>-0.66</c:v>
                </c:pt>
                <c:pt idx="919">
                  <c:v>-0.74</c:v>
                </c:pt>
                <c:pt idx="920">
                  <c:v>-0.78</c:v>
                </c:pt>
                <c:pt idx="921">
                  <c:v>-0.78</c:v>
                </c:pt>
                <c:pt idx="922">
                  <c:v>-0.7</c:v>
                </c:pt>
                <c:pt idx="923">
                  <c:v>-0.57999999999999996</c:v>
                </c:pt>
                <c:pt idx="924">
                  <c:v>-0.5</c:v>
                </c:pt>
                <c:pt idx="925">
                  <c:v>-0.46</c:v>
                </c:pt>
                <c:pt idx="926">
                  <c:v>-0.34</c:v>
                </c:pt>
                <c:pt idx="927">
                  <c:v>-0.18</c:v>
                </c:pt>
                <c:pt idx="928">
                  <c:v>-0.14000000000000001</c:v>
                </c:pt>
                <c:pt idx="929">
                  <c:v>-0.14000000000000001</c:v>
                </c:pt>
                <c:pt idx="930">
                  <c:v>-0.22</c:v>
                </c:pt>
                <c:pt idx="931">
                  <c:v>-0.26</c:v>
                </c:pt>
                <c:pt idx="932">
                  <c:v>-0.18</c:v>
                </c:pt>
                <c:pt idx="933">
                  <c:v>-0.1</c:v>
                </c:pt>
                <c:pt idx="934">
                  <c:v>-0.02</c:v>
                </c:pt>
                <c:pt idx="935">
                  <c:v>-0.06</c:v>
                </c:pt>
                <c:pt idx="936">
                  <c:v>0.06</c:v>
                </c:pt>
                <c:pt idx="937">
                  <c:v>0.22</c:v>
                </c:pt>
                <c:pt idx="938">
                  <c:v>0.34</c:v>
                </c:pt>
                <c:pt idx="939">
                  <c:v>0.5</c:v>
                </c:pt>
                <c:pt idx="940">
                  <c:v>0.54</c:v>
                </c:pt>
                <c:pt idx="941">
                  <c:v>0.54</c:v>
                </c:pt>
                <c:pt idx="942">
                  <c:v>0.54</c:v>
                </c:pt>
                <c:pt idx="943">
                  <c:v>0.34</c:v>
                </c:pt>
                <c:pt idx="944">
                  <c:v>0.06</c:v>
                </c:pt>
                <c:pt idx="945">
                  <c:v>-0.26</c:v>
                </c:pt>
                <c:pt idx="946">
                  <c:v>-0.54</c:v>
                </c:pt>
                <c:pt idx="947">
                  <c:v>-0.86</c:v>
                </c:pt>
                <c:pt idx="948">
                  <c:v>-1.1399999999999999</c:v>
                </c:pt>
                <c:pt idx="949">
                  <c:v>-1.58</c:v>
                </c:pt>
                <c:pt idx="950">
                  <c:v>-1.9</c:v>
                </c:pt>
                <c:pt idx="951">
                  <c:v>-2.1</c:v>
                </c:pt>
                <c:pt idx="952">
                  <c:v>-2.1800000000000002</c:v>
                </c:pt>
                <c:pt idx="953">
                  <c:v>-2.02</c:v>
                </c:pt>
                <c:pt idx="954">
                  <c:v>-1.82</c:v>
                </c:pt>
                <c:pt idx="955">
                  <c:v>-1.58</c:v>
                </c:pt>
                <c:pt idx="956">
                  <c:v>-1.3</c:v>
                </c:pt>
                <c:pt idx="957">
                  <c:v>-1.06</c:v>
                </c:pt>
                <c:pt idx="958">
                  <c:v>-0.74</c:v>
                </c:pt>
                <c:pt idx="959">
                  <c:v>-0.42</c:v>
                </c:pt>
                <c:pt idx="960">
                  <c:v>-0.14000000000000001</c:v>
                </c:pt>
                <c:pt idx="961">
                  <c:v>0.02</c:v>
                </c:pt>
                <c:pt idx="962">
                  <c:v>0.14000000000000001</c:v>
                </c:pt>
                <c:pt idx="963">
                  <c:v>0.1</c:v>
                </c:pt>
                <c:pt idx="964">
                  <c:v>0.06</c:v>
                </c:pt>
                <c:pt idx="965">
                  <c:v>-0.06</c:v>
                </c:pt>
                <c:pt idx="966">
                  <c:v>-0.06</c:v>
                </c:pt>
                <c:pt idx="967">
                  <c:v>-0.1</c:v>
                </c:pt>
                <c:pt idx="968">
                  <c:v>-0.14000000000000001</c:v>
                </c:pt>
                <c:pt idx="969">
                  <c:v>-0.14000000000000001</c:v>
                </c:pt>
                <c:pt idx="970">
                  <c:v>-0.14000000000000001</c:v>
                </c:pt>
                <c:pt idx="971">
                  <c:v>-0.06</c:v>
                </c:pt>
                <c:pt idx="972">
                  <c:v>0.1</c:v>
                </c:pt>
                <c:pt idx="973">
                  <c:v>0.14000000000000001</c:v>
                </c:pt>
                <c:pt idx="974">
                  <c:v>0.26</c:v>
                </c:pt>
                <c:pt idx="975">
                  <c:v>0.34</c:v>
                </c:pt>
                <c:pt idx="976">
                  <c:v>0.38</c:v>
                </c:pt>
                <c:pt idx="977">
                  <c:v>0.38</c:v>
                </c:pt>
                <c:pt idx="978">
                  <c:v>0.34</c:v>
                </c:pt>
                <c:pt idx="979">
                  <c:v>0.26</c:v>
                </c:pt>
                <c:pt idx="980">
                  <c:v>0.3</c:v>
                </c:pt>
                <c:pt idx="981">
                  <c:v>0.22</c:v>
                </c:pt>
                <c:pt idx="982">
                  <c:v>0.22</c:v>
                </c:pt>
                <c:pt idx="983">
                  <c:v>0.34</c:v>
                </c:pt>
                <c:pt idx="984">
                  <c:v>0.94</c:v>
                </c:pt>
                <c:pt idx="985">
                  <c:v>1.66</c:v>
                </c:pt>
                <c:pt idx="986">
                  <c:v>2.38</c:v>
                </c:pt>
                <c:pt idx="987">
                  <c:v>2.9</c:v>
                </c:pt>
                <c:pt idx="988">
                  <c:v>3.42</c:v>
                </c:pt>
                <c:pt idx="989">
                  <c:v>4.0199999999999996</c:v>
                </c:pt>
                <c:pt idx="990">
                  <c:v>4.54</c:v>
                </c:pt>
                <c:pt idx="991">
                  <c:v>4.82</c:v>
                </c:pt>
                <c:pt idx="992">
                  <c:v>4.9000000000000004</c:v>
                </c:pt>
                <c:pt idx="993">
                  <c:v>4.58</c:v>
                </c:pt>
                <c:pt idx="994">
                  <c:v>3.98</c:v>
                </c:pt>
                <c:pt idx="995">
                  <c:v>3.1</c:v>
                </c:pt>
                <c:pt idx="996">
                  <c:v>2.02</c:v>
                </c:pt>
                <c:pt idx="997">
                  <c:v>0.94</c:v>
                </c:pt>
                <c:pt idx="998">
                  <c:v>0.06</c:v>
                </c:pt>
                <c:pt idx="999">
                  <c:v>-0.7</c:v>
                </c:pt>
                <c:pt idx="1000">
                  <c:v>-1.38</c:v>
                </c:pt>
                <c:pt idx="1001">
                  <c:v>-1.98</c:v>
                </c:pt>
                <c:pt idx="1002">
                  <c:v>-2.34</c:v>
                </c:pt>
                <c:pt idx="1003">
                  <c:v>-2.38</c:v>
                </c:pt>
                <c:pt idx="1004">
                  <c:v>-2.14</c:v>
                </c:pt>
                <c:pt idx="1005">
                  <c:v>-1.74</c:v>
                </c:pt>
                <c:pt idx="1006">
                  <c:v>-1.38</c:v>
                </c:pt>
                <c:pt idx="1007">
                  <c:v>-1.1000000000000001</c:v>
                </c:pt>
                <c:pt idx="1008">
                  <c:v>-0.82</c:v>
                </c:pt>
                <c:pt idx="1009">
                  <c:v>-0.66</c:v>
                </c:pt>
                <c:pt idx="1010">
                  <c:v>-0.57999999999999996</c:v>
                </c:pt>
                <c:pt idx="1011">
                  <c:v>-0.54</c:v>
                </c:pt>
                <c:pt idx="1012">
                  <c:v>-0.54</c:v>
                </c:pt>
                <c:pt idx="1013">
                  <c:v>-0.7</c:v>
                </c:pt>
                <c:pt idx="1014">
                  <c:v>-0.78</c:v>
                </c:pt>
                <c:pt idx="1015">
                  <c:v>-0.86</c:v>
                </c:pt>
                <c:pt idx="1016">
                  <c:v>-0.86</c:v>
                </c:pt>
                <c:pt idx="1017">
                  <c:v>-0.82</c:v>
                </c:pt>
                <c:pt idx="1018">
                  <c:v>-0.66</c:v>
                </c:pt>
                <c:pt idx="1019">
                  <c:v>-0.5</c:v>
                </c:pt>
                <c:pt idx="1020">
                  <c:v>-0.46</c:v>
                </c:pt>
                <c:pt idx="1021">
                  <c:v>-0.34</c:v>
                </c:pt>
                <c:pt idx="1022">
                  <c:v>-0.26</c:v>
                </c:pt>
                <c:pt idx="1023">
                  <c:v>-0.14000000000000001</c:v>
                </c:pt>
                <c:pt idx="1024">
                  <c:v>-0.14000000000000001</c:v>
                </c:pt>
                <c:pt idx="1025">
                  <c:v>-0.18</c:v>
                </c:pt>
                <c:pt idx="1026">
                  <c:v>-0.26</c:v>
                </c:pt>
                <c:pt idx="1027">
                  <c:v>-0.26</c:v>
                </c:pt>
                <c:pt idx="1028">
                  <c:v>-0.14000000000000001</c:v>
                </c:pt>
                <c:pt idx="1029">
                  <c:v>-0.1</c:v>
                </c:pt>
                <c:pt idx="1030">
                  <c:v>-0.02</c:v>
                </c:pt>
                <c:pt idx="1031">
                  <c:v>-0.02</c:v>
                </c:pt>
                <c:pt idx="1032">
                  <c:v>0.18</c:v>
                </c:pt>
                <c:pt idx="1033">
                  <c:v>0.34</c:v>
                </c:pt>
                <c:pt idx="1034">
                  <c:v>0.42</c:v>
                </c:pt>
                <c:pt idx="1035">
                  <c:v>0.46</c:v>
                </c:pt>
                <c:pt idx="1036">
                  <c:v>0.54</c:v>
                </c:pt>
                <c:pt idx="1037">
                  <c:v>0.54</c:v>
                </c:pt>
                <c:pt idx="1038">
                  <c:v>0.54</c:v>
                </c:pt>
                <c:pt idx="1039">
                  <c:v>0.22</c:v>
                </c:pt>
                <c:pt idx="1040">
                  <c:v>-0.14000000000000001</c:v>
                </c:pt>
                <c:pt idx="1041">
                  <c:v>-0.5</c:v>
                </c:pt>
                <c:pt idx="1042">
                  <c:v>-0.78</c:v>
                </c:pt>
                <c:pt idx="1043">
                  <c:v>-1.1000000000000001</c:v>
                </c:pt>
                <c:pt idx="1044">
                  <c:v>-1.46</c:v>
                </c:pt>
                <c:pt idx="1045">
                  <c:v>-1.78</c:v>
                </c:pt>
                <c:pt idx="1046">
                  <c:v>-2.06</c:v>
                </c:pt>
                <c:pt idx="1047">
                  <c:v>-2.1800000000000002</c:v>
                </c:pt>
                <c:pt idx="1048">
                  <c:v>-2.06</c:v>
                </c:pt>
                <c:pt idx="1049">
                  <c:v>-1.94</c:v>
                </c:pt>
                <c:pt idx="1050">
                  <c:v>-1.66</c:v>
                </c:pt>
                <c:pt idx="1051">
                  <c:v>-1.42</c:v>
                </c:pt>
                <c:pt idx="1052">
                  <c:v>-1.1399999999999999</c:v>
                </c:pt>
                <c:pt idx="1053">
                  <c:v>-0.78</c:v>
                </c:pt>
                <c:pt idx="1054">
                  <c:v>-0.54</c:v>
                </c:pt>
                <c:pt idx="1055">
                  <c:v>-0.26</c:v>
                </c:pt>
                <c:pt idx="1056">
                  <c:v>-0.06</c:v>
                </c:pt>
                <c:pt idx="1057">
                  <c:v>0.06</c:v>
                </c:pt>
                <c:pt idx="1058">
                  <c:v>0.06</c:v>
                </c:pt>
                <c:pt idx="1059">
                  <c:v>0.06</c:v>
                </c:pt>
                <c:pt idx="1060">
                  <c:v>0.02</c:v>
                </c:pt>
                <c:pt idx="1061">
                  <c:v>-0.1</c:v>
                </c:pt>
                <c:pt idx="1062">
                  <c:v>-0.1</c:v>
                </c:pt>
                <c:pt idx="1063">
                  <c:v>-0.1</c:v>
                </c:pt>
                <c:pt idx="1064">
                  <c:v>-0.14000000000000001</c:v>
                </c:pt>
                <c:pt idx="1065">
                  <c:v>-0.1</c:v>
                </c:pt>
                <c:pt idx="1066">
                  <c:v>-0.02</c:v>
                </c:pt>
                <c:pt idx="1067">
                  <c:v>0.06</c:v>
                </c:pt>
                <c:pt idx="1068">
                  <c:v>0.18</c:v>
                </c:pt>
                <c:pt idx="1069">
                  <c:v>0.26</c:v>
                </c:pt>
                <c:pt idx="1070">
                  <c:v>0.3</c:v>
                </c:pt>
                <c:pt idx="1071">
                  <c:v>0.38</c:v>
                </c:pt>
                <c:pt idx="1072">
                  <c:v>0.38</c:v>
                </c:pt>
                <c:pt idx="1073">
                  <c:v>0.3</c:v>
                </c:pt>
                <c:pt idx="1074">
                  <c:v>0.22</c:v>
                </c:pt>
                <c:pt idx="1075">
                  <c:v>0.26</c:v>
                </c:pt>
                <c:pt idx="1076">
                  <c:v>0.26</c:v>
                </c:pt>
                <c:pt idx="1077">
                  <c:v>0.3</c:v>
                </c:pt>
                <c:pt idx="1078">
                  <c:v>0.62</c:v>
                </c:pt>
                <c:pt idx="1079">
                  <c:v>1.3</c:v>
                </c:pt>
                <c:pt idx="1080">
                  <c:v>2.14</c:v>
                </c:pt>
                <c:pt idx="1081">
                  <c:v>2.94</c:v>
                </c:pt>
                <c:pt idx="1082">
                  <c:v>3.46</c:v>
                </c:pt>
                <c:pt idx="1083">
                  <c:v>3.78</c:v>
                </c:pt>
                <c:pt idx="1084">
                  <c:v>4.18</c:v>
                </c:pt>
                <c:pt idx="1085">
                  <c:v>4.62</c:v>
                </c:pt>
                <c:pt idx="1086">
                  <c:v>4.9400000000000004</c:v>
                </c:pt>
                <c:pt idx="1087">
                  <c:v>4.9400000000000004</c:v>
                </c:pt>
                <c:pt idx="1088">
                  <c:v>4.62</c:v>
                </c:pt>
                <c:pt idx="1089">
                  <c:v>3.78</c:v>
                </c:pt>
                <c:pt idx="1090">
                  <c:v>2.7</c:v>
                </c:pt>
                <c:pt idx="1091">
                  <c:v>1.42</c:v>
                </c:pt>
                <c:pt idx="1092">
                  <c:v>0.22</c:v>
                </c:pt>
                <c:pt idx="1093">
                  <c:v>-0.54</c:v>
                </c:pt>
                <c:pt idx="1094">
                  <c:v>-1.18</c:v>
                </c:pt>
                <c:pt idx="1095">
                  <c:v>-1.7</c:v>
                </c:pt>
                <c:pt idx="1096">
                  <c:v>-2.14</c:v>
                </c:pt>
                <c:pt idx="1097">
                  <c:v>-2.5</c:v>
                </c:pt>
                <c:pt idx="1098">
                  <c:v>-2.42</c:v>
                </c:pt>
                <c:pt idx="1099">
                  <c:v>-2.2200000000000002</c:v>
                </c:pt>
                <c:pt idx="1100">
                  <c:v>-1.78</c:v>
                </c:pt>
                <c:pt idx="1101">
                  <c:v>-1.42</c:v>
                </c:pt>
                <c:pt idx="1102">
                  <c:v>-1.06</c:v>
                </c:pt>
                <c:pt idx="1103">
                  <c:v>-0.78</c:v>
                </c:pt>
                <c:pt idx="1104">
                  <c:v>-0.62</c:v>
                </c:pt>
                <c:pt idx="1105">
                  <c:v>-0.54</c:v>
                </c:pt>
                <c:pt idx="1106">
                  <c:v>-0.46</c:v>
                </c:pt>
                <c:pt idx="1107">
                  <c:v>-0.54</c:v>
                </c:pt>
                <c:pt idx="1108">
                  <c:v>-0.62</c:v>
                </c:pt>
                <c:pt idx="1109">
                  <c:v>-0.7</c:v>
                </c:pt>
                <c:pt idx="1110">
                  <c:v>-0.78</c:v>
                </c:pt>
                <c:pt idx="1111">
                  <c:v>-0.86</c:v>
                </c:pt>
                <c:pt idx="1112">
                  <c:v>-0.78</c:v>
                </c:pt>
                <c:pt idx="1113">
                  <c:v>-0.66</c:v>
                </c:pt>
                <c:pt idx="1114">
                  <c:v>-0.5</c:v>
                </c:pt>
                <c:pt idx="1115">
                  <c:v>-0.42</c:v>
                </c:pt>
                <c:pt idx="1116">
                  <c:v>-0.3</c:v>
                </c:pt>
                <c:pt idx="1117">
                  <c:v>-0.26</c:v>
                </c:pt>
                <c:pt idx="1118">
                  <c:v>-0.18</c:v>
                </c:pt>
                <c:pt idx="1119">
                  <c:v>-0.18</c:v>
                </c:pt>
                <c:pt idx="1120">
                  <c:v>-0.18</c:v>
                </c:pt>
                <c:pt idx="1121">
                  <c:v>-0.18</c:v>
                </c:pt>
                <c:pt idx="1122">
                  <c:v>-0.14000000000000001</c:v>
                </c:pt>
                <c:pt idx="1123">
                  <c:v>-0.1</c:v>
                </c:pt>
                <c:pt idx="1124">
                  <c:v>0.02</c:v>
                </c:pt>
                <c:pt idx="1125">
                  <c:v>0.02</c:v>
                </c:pt>
                <c:pt idx="1126">
                  <c:v>0.02</c:v>
                </c:pt>
                <c:pt idx="1127">
                  <c:v>0.14000000000000001</c:v>
                </c:pt>
                <c:pt idx="1128">
                  <c:v>0.34</c:v>
                </c:pt>
                <c:pt idx="1129">
                  <c:v>0.5</c:v>
                </c:pt>
                <c:pt idx="1130">
                  <c:v>0.62</c:v>
                </c:pt>
                <c:pt idx="1131">
                  <c:v>0.66</c:v>
                </c:pt>
                <c:pt idx="1132">
                  <c:v>0.66</c:v>
                </c:pt>
                <c:pt idx="1133">
                  <c:v>0.46</c:v>
                </c:pt>
                <c:pt idx="1134">
                  <c:v>0.1</c:v>
                </c:pt>
                <c:pt idx="1135">
                  <c:v>-0.34</c:v>
                </c:pt>
                <c:pt idx="1136">
                  <c:v>-0.66</c:v>
                </c:pt>
                <c:pt idx="1137">
                  <c:v>-0.98</c:v>
                </c:pt>
                <c:pt idx="1138">
                  <c:v>-1.3</c:v>
                </c:pt>
                <c:pt idx="1139">
                  <c:v>-1.58</c:v>
                </c:pt>
                <c:pt idx="1140">
                  <c:v>-1.86</c:v>
                </c:pt>
                <c:pt idx="1141">
                  <c:v>-2.1</c:v>
                </c:pt>
                <c:pt idx="1142">
                  <c:v>-2.2599999999999998</c:v>
                </c:pt>
                <c:pt idx="1143">
                  <c:v>-2.1800000000000002</c:v>
                </c:pt>
                <c:pt idx="1144">
                  <c:v>-1.94</c:v>
                </c:pt>
                <c:pt idx="1145">
                  <c:v>-1.62</c:v>
                </c:pt>
                <c:pt idx="1146">
                  <c:v>-1.26</c:v>
                </c:pt>
                <c:pt idx="1147">
                  <c:v>-0.94</c:v>
                </c:pt>
                <c:pt idx="1148">
                  <c:v>-0.66</c:v>
                </c:pt>
                <c:pt idx="1149">
                  <c:v>-0.42</c:v>
                </c:pt>
                <c:pt idx="1150">
                  <c:v>-0.18</c:v>
                </c:pt>
                <c:pt idx="1151">
                  <c:v>0.06</c:v>
                </c:pt>
                <c:pt idx="1152">
                  <c:v>0.18</c:v>
                </c:pt>
                <c:pt idx="1153">
                  <c:v>0.1</c:v>
                </c:pt>
                <c:pt idx="1154">
                  <c:v>0.06</c:v>
                </c:pt>
                <c:pt idx="1155">
                  <c:v>-0.02</c:v>
                </c:pt>
                <c:pt idx="1156">
                  <c:v>-0.06</c:v>
                </c:pt>
                <c:pt idx="1157">
                  <c:v>-0.14000000000000001</c:v>
                </c:pt>
                <c:pt idx="1158">
                  <c:v>-0.1</c:v>
                </c:pt>
                <c:pt idx="1159">
                  <c:v>-0.1</c:v>
                </c:pt>
                <c:pt idx="1160">
                  <c:v>-0.06</c:v>
                </c:pt>
                <c:pt idx="1161">
                  <c:v>-0.02</c:v>
                </c:pt>
                <c:pt idx="1162">
                  <c:v>0.1</c:v>
                </c:pt>
                <c:pt idx="1163">
                  <c:v>0.18</c:v>
                </c:pt>
                <c:pt idx="1164">
                  <c:v>0.3</c:v>
                </c:pt>
                <c:pt idx="1165">
                  <c:v>0.38</c:v>
                </c:pt>
                <c:pt idx="1166">
                  <c:v>0.46</c:v>
                </c:pt>
                <c:pt idx="1167">
                  <c:v>0.38</c:v>
                </c:pt>
                <c:pt idx="1168">
                  <c:v>0.34</c:v>
                </c:pt>
                <c:pt idx="1169">
                  <c:v>0.22</c:v>
                </c:pt>
                <c:pt idx="1170">
                  <c:v>0.26</c:v>
                </c:pt>
                <c:pt idx="1171">
                  <c:v>0.3</c:v>
                </c:pt>
                <c:pt idx="1172">
                  <c:v>0.34</c:v>
                </c:pt>
                <c:pt idx="1173">
                  <c:v>0.54</c:v>
                </c:pt>
                <c:pt idx="1174">
                  <c:v>0.98</c:v>
                </c:pt>
                <c:pt idx="1175">
                  <c:v>1.9</c:v>
                </c:pt>
                <c:pt idx="1176">
                  <c:v>2.94</c:v>
                </c:pt>
                <c:pt idx="1177">
                  <c:v>3.78</c:v>
                </c:pt>
                <c:pt idx="1178">
                  <c:v>4.26</c:v>
                </c:pt>
                <c:pt idx="1179">
                  <c:v>4.58</c:v>
                </c:pt>
                <c:pt idx="1180">
                  <c:v>4.9400000000000004</c:v>
                </c:pt>
                <c:pt idx="1181">
                  <c:v>5.14</c:v>
                </c:pt>
                <c:pt idx="1182">
                  <c:v>5.0999999999999996</c:v>
                </c:pt>
                <c:pt idx="1183">
                  <c:v>4.74</c:v>
                </c:pt>
                <c:pt idx="1184">
                  <c:v>3.94</c:v>
                </c:pt>
                <c:pt idx="1185">
                  <c:v>2.78</c:v>
                </c:pt>
                <c:pt idx="1186">
                  <c:v>1.42</c:v>
                </c:pt>
                <c:pt idx="1187">
                  <c:v>0.1</c:v>
                </c:pt>
                <c:pt idx="1188">
                  <c:v>-0.9</c:v>
                </c:pt>
                <c:pt idx="1189">
                  <c:v>-1.66</c:v>
                </c:pt>
                <c:pt idx="1190">
                  <c:v>-2.14</c:v>
                </c:pt>
                <c:pt idx="1191">
                  <c:v>-2.42</c:v>
                </c:pt>
                <c:pt idx="1192">
                  <c:v>-2.58</c:v>
                </c:pt>
                <c:pt idx="1193">
                  <c:v>-2.42</c:v>
                </c:pt>
                <c:pt idx="1194">
                  <c:v>-2.14</c:v>
                </c:pt>
                <c:pt idx="1195">
                  <c:v>-1.66</c:v>
                </c:pt>
                <c:pt idx="1196">
                  <c:v>-1.1000000000000001</c:v>
                </c:pt>
                <c:pt idx="1197">
                  <c:v>-0.74</c:v>
                </c:pt>
                <c:pt idx="1198">
                  <c:v>-0.54</c:v>
                </c:pt>
                <c:pt idx="1199">
                  <c:v>-0.46</c:v>
                </c:pt>
                <c:pt idx="1200">
                  <c:v>-0.54</c:v>
                </c:pt>
                <c:pt idx="1201">
                  <c:v>-0.57999999999999996</c:v>
                </c:pt>
                <c:pt idx="1202">
                  <c:v>-0.7</c:v>
                </c:pt>
                <c:pt idx="1203">
                  <c:v>-0.78</c:v>
                </c:pt>
                <c:pt idx="1204">
                  <c:v>-0.9</c:v>
                </c:pt>
                <c:pt idx="1205">
                  <c:v>-0.94</c:v>
                </c:pt>
                <c:pt idx="1206">
                  <c:v>-0.94</c:v>
                </c:pt>
                <c:pt idx="1207">
                  <c:v>-0.82</c:v>
                </c:pt>
                <c:pt idx="1208">
                  <c:v>-0.62</c:v>
                </c:pt>
                <c:pt idx="1209">
                  <c:v>-0.46</c:v>
                </c:pt>
                <c:pt idx="1210">
                  <c:v>-0.38</c:v>
                </c:pt>
                <c:pt idx="1211">
                  <c:v>-0.26</c:v>
                </c:pt>
                <c:pt idx="1212">
                  <c:v>-0.22</c:v>
                </c:pt>
                <c:pt idx="1213">
                  <c:v>-0.18</c:v>
                </c:pt>
                <c:pt idx="1214">
                  <c:v>-0.18</c:v>
                </c:pt>
                <c:pt idx="1215">
                  <c:v>-0.22</c:v>
                </c:pt>
                <c:pt idx="1216">
                  <c:v>-0.3</c:v>
                </c:pt>
                <c:pt idx="1217">
                  <c:v>-0.3</c:v>
                </c:pt>
                <c:pt idx="1218">
                  <c:v>-0.26</c:v>
                </c:pt>
                <c:pt idx="1219">
                  <c:v>-0.06</c:v>
                </c:pt>
                <c:pt idx="1220">
                  <c:v>0.06</c:v>
                </c:pt>
                <c:pt idx="1221">
                  <c:v>0.14000000000000001</c:v>
                </c:pt>
                <c:pt idx="1222">
                  <c:v>0.22</c:v>
                </c:pt>
                <c:pt idx="1223">
                  <c:v>0.38</c:v>
                </c:pt>
                <c:pt idx="1224">
                  <c:v>0.46</c:v>
                </c:pt>
                <c:pt idx="1225">
                  <c:v>0.54</c:v>
                </c:pt>
                <c:pt idx="1226">
                  <c:v>0.66</c:v>
                </c:pt>
                <c:pt idx="1227">
                  <c:v>0.57999999999999996</c:v>
                </c:pt>
                <c:pt idx="1228">
                  <c:v>0.46</c:v>
                </c:pt>
                <c:pt idx="1229">
                  <c:v>0.14000000000000001</c:v>
                </c:pt>
                <c:pt idx="1230">
                  <c:v>-0.3</c:v>
                </c:pt>
                <c:pt idx="1231">
                  <c:v>-0.7</c:v>
                </c:pt>
                <c:pt idx="1232">
                  <c:v>-1.1399999999999999</c:v>
                </c:pt>
                <c:pt idx="1233">
                  <c:v>-1.5</c:v>
                </c:pt>
                <c:pt idx="1234">
                  <c:v>-1.74</c:v>
                </c:pt>
                <c:pt idx="1235">
                  <c:v>-1.94</c:v>
                </c:pt>
                <c:pt idx="1236">
                  <c:v>-2.1</c:v>
                </c:pt>
                <c:pt idx="1237">
                  <c:v>-2.2999999999999998</c:v>
                </c:pt>
                <c:pt idx="1238">
                  <c:v>-2.2599999999999998</c:v>
                </c:pt>
                <c:pt idx="1239">
                  <c:v>-2.06</c:v>
                </c:pt>
                <c:pt idx="1240">
                  <c:v>-1.66</c:v>
                </c:pt>
                <c:pt idx="1241">
                  <c:v>-1.26</c:v>
                </c:pt>
                <c:pt idx="1242">
                  <c:v>-0.86</c:v>
                </c:pt>
                <c:pt idx="1243">
                  <c:v>-0.57999999999999996</c:v>
                </c:pt>
                <c:pt idx="1244">
                  <c:v>-0.3</c:v>
                </c:pt>
                <c:pt idx="1245">
                  <c:v>-0.1</c:v>
                </c:pt>
                <c:pt idx="1246">
                  <c:v>0.1</c:v>
                </c:pt>
                <c:pt idx="1247">
                  <c:v>0.14000000000000001</c:v>
                </c:pt>
                <c:pt idx="1248">
                  <c:v>0.18</c:v>
                </c:pt>
                <c:pt idx="1249">
                  <c:v>0.06</c:v>
                </c:pt>
                <c:pt idx="1250">
                  <c:v>-0.02</c:v>
                </c:pt>
                <c:pt idx="1251">
                  <c:v>-0.18</c:v>
                </c:pt>
                <c:pt idx="1252">
                  <c:v>-0.18</c:v>
                </c:pt>
                <c:pt idx="1253">
                  <c:v>-0.22</c:v>
                </c:pt>
                <c:pt idx="1254">
                  <c:v>-0.14000000000000001</c:v>
                </c:pt>
                <c:pt idx="1255">
                  <c:v>-0.1</c:v>
                </c:pt>
                <c:pt idx="1256">
                  <c:v>0.02</c:v>
                </c:pt>
                <c:pt idx="1257">
                  <c:v>0.14000000000000001</c:v>
                </c:pt>
                <c:pt idx="1258">
                  <c:v>0.22</c:v>
                </c:pt>
                <c:pt idx="1259">
                  <c:v>0.3</c:v>
                </c:pt>
                <c:pt idx="1260">
                  <c:v>0.42</c:v>
                </c:pt>
                <c:pt idx="1261">
                  <c:v>0.46</c:v>
                </c:pt>
                <c:pt idx="1262">
                  <c:v>0.46</c:v>
                </c:pt>
                <c:pt idx="1263">
                  <c:v>0.3</c:v>
                </c:pt>
                <c:pt idx="1264">
                  <c:v>0.22</c:v>
                </c:pt>
                <c:pt idx="1265">
                  <c:v>0.18</c:v>
                </c:pt>
                <c:pt idx="1266">
                  <c:v>0.22</c:v>
                </c:pt>
                <c:pt idx="1267">
                  <c:v>0.18</c:v>
                </c:pt>
                <c:pt idx="1268">
                  <c:v>0.3</c:v>
                </c:pt>
                <c:pt idx="1269">
                  <c:v>0.78</c:v>
                </c:pt>
                <c:pt idx="1270">
                  <c:v>1.66</c:v>
                </c:pt>
                <c:pt idx="1271">
                  <c:v>2.66</c:v>
                </c:pt>
                <c:pt idx="1272">
                  <c:v>3.66</c:v>
                </c:pt>
                <c:pt idx="1273">
                  <c:v>4.3</c:v>
                </c:pt>
                <c:pt idx="1274">
                  <c:v>4.78</c:v>
                </c:pt>
                <c:pt idx="1275">
                  <c:v>4.9800000000000004</c:v>
                </c:pt>
                <c:pt idx="1276">
                  <c:v>5.0199999999999996</c:v>
                </c:pt>
                <c:pt idx="1277">
                  <c:v>4.9800000000000004</c:v>
                </c:pt>
                <c:pt idx="1278">
                  <c:v>4.66</c:v>
                </c:pt>
                <c:pt idx="1279">
                  <c:v>4.0599999999999996</c:v>
                </c:pt>
                <c:pt idx="1280">
                  <c:v>3.1</c:v>
                </c:pt>
                <c:pt idx="1281">
                  <c:v>1.82</c:v>
                </c:pt>
                <c:pt idx="1282">
                  <c:v>0.54</c:v>
                </c:pt>
                <c:pt idx="1283">
                  <c:v>-0.57999999999999996</c:v>
                </c:pt>
                <c:pt idx="1284">
                  <c:v>-1.46</c:v>
                </c:pt>
                <c:pt idx="1285">
                  <c:v>-2.02</c:v>
                </c:pt>
                <c:pt idx="1286">
                  <c:v>-2.34</c:v>
                </c:pt>
                <c:pt idx="1287">
                  <c:v>-2.42</c:v>
                </c:pt>
                <c:pt idx="1288">
                  <c:v>-2.2999999999999998</c:v>
                </c:pt>
                <c:pt idx="1289">
                  <c:v>-2.1</c:v>
                </c:pt>
                <c:pt idx="1290">
                  <c:v>-1.66</c:v>
                </c:pt>
                <c:pt idx="1291">
                  <c:v>-1.26</c:v>
                </c:pt>
                <c:pt idx="1292">
                  <c:v>-0.9</c:v>
                </c:pt>
                <c:pt idx="1293">
                  <c:v>-0.7</c:v>
                </c:pt>
                <c:pt idx="1294">
                  <c:v>-0.62</c:v>
                </c:pt>
                <c:pt idx="1295">
                  <c:v>-0.62</c:v>
                </c:pt>
                <c:pt idx="1296">
                  <c:v>-0.66</c:v>
                </c:pt>
                <c:pt idx="1297">
                  <c:v>-0.74</c:v>
                </c:pt>
                <c:pt idx="1298">
                  <c:v>-0.78</c:v>
                </c:pt>
                <c:pt idx="1299">
                  <c:v>-0.86</c:v>
                </c:pt>
                <c:pt idx="1300">
                  <c:v>-0.9</c:v>
                </c:pt>
                <c:pt idx="1301">
                  <c:v>-0.9</c:v>
                </c:pt>
                <c:pt idx="1302">
                  <c:v>-0.78</c:v>
                </c:pt>
                <c:pt idx="1303">
                  <c:v>-0.66</c:v>
                </c:pt>
                <c:pt idx="1304">
                  <c:v>-0.46</c:v>
                </c:pt>
                <c:pt idx="1305">
                  <c:v>-0.3</c:v>
                </c:pt>
                <c:pt idx="1306">
                  <c:v>-0.22</c:v>
                </c:pt>
                <c:pt idx="1307">
                  <c:v>-0.18</c:v>
                </c:pt>
                <c:pt idx="1308">
                  <c:v>-0.14000000000000001</c:v>
                </c:pt>
                <c:pt idx="1309">
                  <c:v>-0.18</c:v>
                </c:pt>
                <c:pt idx="1310">
                  <c:v>-0.22</c:v>
                </c:pt>
                <c:pt idx="1311">
                  <c:v>-0.3</c:v>
                </c:pt>
                <c:pt idx="1312">
                  <c:v>-0.26</c:v>
                </c:pt>
                <c:pt idx="1313">
                  <c:v>-0.26</c:v>
                </c:pt>
                <c:pt idx="1314">
                  <c:v>-0.14000000000000001</c:v>
                </c:pt>
                <c:pt idx="1315">
                  <c:v>-0.02</c:v>
                </c:pt>
                <c:pt idx="1316">
                  <c:v>0.1</c:v>
                </c:pt>
                <c:pt idx="1317">
                  <c:v>0.26</c:v>
                </c:pt>
                <c:pt idx="1318">
                  <c:v>0.38</c:v>
                </c:pt>
                <c:pt idx="1319">
                  <c:v>0.42</c:v>
                </c:pt>
                <c:pt idx="1320">
                  <c:v>0.54</c:v>
                </c:pt>
                <c:pt idx="1321">
                  <c:v>0.57999999999999996</c:v>
                </c:pt>
                <c:pt idx="1322">
                  <c:v>0.57999999999999996</c:v>
                </c:pt>
                <c:pt idx="1323">
                  <c:v>0.54</c:v>
                </c:pt>
                <c:pt idx="1324">
                  <c:v>0.26</c:v>
                </c:pt>
                <c:pt idx="1325">
                  <c:v>-0.14000000000000001</c:v>
                </c:pt>
                <c:pt idx="1326">
                  <c:v>-0.62</c:v>
                </c:pt>
                <c:pt idx="1327">
                  <c:v>-1.06</c:v>
                </c:pt>
                <c:pt idx="1328">
                  <c:v>-1.46</c:v>
                </c:pt>
                <c:pt idx="1329">
                  <c:v>-1.74</c:v>
                </c:pt>
                <c:pt idx="1330">
                  <c:v>-1.98</c:v>
                </c:pt>
                <c:pt idx="1331">
                  <c:v>-2.14</c:v>
                </c:pt>
                <c:pt idx="1332">
                  <c:v>-2.1800000000000002</c:v>
                </c:pt>
                <c:pt idx="1333">
                  <c:v>-2.2200000000000002</c:v>
                </c:pt>
                <c:pt idx="1334">
                  <c:v>-2.02</c:v>
                </c:pt>
                <c:pt idx="1335">
                  <c:v>-1.74</c:v>
                </c:pt>
                <c:pt idx="1336">
                  <c:v>-1.34</c:v>
                </c:pt>
                <c:pt idx="1337">
                  <c:v>-0.94</c:v>
                </c:pt>
                <c:pt idx="1338">
                  <c:v>-0.62</c:v>
                </c:pt>
                <c:pt idx="1339">
                  <c:v>-0.42</c:v>
                </c:pt>
                <c:pt idx="1340">
                  <c:v>-0.22</c:v>
                </c:pt>
                <c:pt idx="1341">
                  <c:v>-0.06</c:v>
                </c:pt>
                <c:pt idx="1342">
                  <c:v>0.06</c:v>
                </c:pt>
                <c:pt idx="1343">
                  <c:v>0.06</c:v>
                </c:pt>
                <c:pt idx="1344">
                  <c:v>0.06</c:v>
                </c:pt>
                <c:pt idx="1345">
                  <c:v>-0.1</c:v>
                </c:pt>
                <c:pt idx="1346">
                  <c:v>-0.26</c:v>
                </c:pt>
                <c:pt idx="1347">
                  <c:v>-0.26</c:v>
                </c:pt>
                <c:pt idx="1348">
                  <c:v>-0.18</c:v>
                </c:pt>
                <c:pt idx="1349">
                  <c:v>-0.18</c:v>
                </c:pt>
                <c:pt idx="1350">
                  <c:v>-0.06</c:v>
                </c:pt>
                <c:pt idx="1351">
                  <c:v>0.02</c:v>
                </c:pt>
                <c:pt idx="1352">
                  <c:v>0.14000000000000001</c:v>
                </c:pt>
                <c:pt idx="1353">
                  <c:v>0.22</c:v>
                </c:pt>
                <c:pt idx="1354">
                  <c:v>0.38</c:v>
                </c:pt>
                <c:pt idx="1355">
                  <c:v>0.38</c:v>
                </c:pt>
                <c:pt idx="1356">
                  <c:v>0.42</c:v>
                </c:pt>
                <c:pt idx="1357">
                  <c:v>0.38</c:v>
                </c:pt>
                <c:pt idx="1358">
                  <c:v>0.38</c:v>
                </c:pt>
                <c:pt idx="1359">
                  <c:v>0.26</c:v>
                </c:pt>
                <c:pt idx="1360">
                  <c:v>0.22</c:v>
                </c:pt>
                <c:pt idx="1361">
                  <c:v>0.22</c:v>
                </c:pt>
                <c:pt idx="1362">
                  <c:v>0.3</c:v>
                </c:pt>
                <c:pt idx="1363">
                  <c:v>0.42</c:v>
                </c:pt>
                <c:pt idx="1364">
                  <c:v>0.86</c:v>
                </c:pt>
                <c:pt idx="1365">
                  <c:v>1.62</c:v>
                </c:pt>
                <c:pt idx="1366">
                  <c:v>2.58</c:v>
                </c:pt>
                <c:pt idx="1367">
                  <c:v>3.34</c:v>
                </c:pt>
                <c:pt idx="1368">
                  <c:v>3.9</c:v>
                </c:pt>
                <c:pt idx="1369">
                  <c:v>4.3</c:v>
                </c:pt>
                <c:pt idx="1370">
                  <c:v>4.62</c:v>
                </c:pt>
                <c:pt idx="1371">
                  <c:v>4.78</c:v>
                </c:pt>
                <c:pt idx="1372">
                  <c:v>4.82</c:v>
                </c:pt>
                <c:pt idx="1373">
                  <c:v>4.7</c:v>
                </c:pt>
                <c:pt idx="1374">
                  <c:v>4.26</c:v>
                </c:pt>
                <c:pt idx="1375">
                  <c:v>3.42</c:v>
                </c:pt>
                <c:pt idx="1376">
                  <c:v>2.2999999999999998</c:v>
                </c:pt>
                <c:pt idx="1377">
                  <c:v>0.98</c:v>
                </c:pt>
                <c:pt idx="1378">
                  <c:v>-0.14000000000000001</c:v>
                </c:pt>
                <c:pt idx="1379">
                  <c:v>-1.02</c:v>
                </c:pt>
                <c:pt idx="1380">
                  <c:v>-1.54</c:v>
                </c:pt>
                <c:pt idx="1381">
                  <c:v>-1.9</c:v>
                </c:pt>
                <c:pt idx="1382">
                  <c:v>-2.2200000000000002</c:v>
                </c:pt>
                <c:pt idx="1383">
                  <c:v>-2.2999999999999998</c:v>
                </c:pt>
                <c:pt idx="1384">
                  <c:v>-2.2200000000000002</c:v>
                </c:pt>
                <c:pt idx="1385">
                  <c:v>-1.94</c:v>
                </c:pt>
                <c:pt idx="1386">
                  <c:v>-1.62</c:v>
                </c:pt>
                <c:pt idx="1387">
                  <c:v>-1.22</c:v>
                </c:pt>
                <c:pt idx="1388">
                  <c:v>-0.9</c:v>
                </c:pt>
                <c:pt idx="1389">
                  <c:v>-0.78</c:v>
                </c:pt>
                <c:pt idx="1390">
                  <c:v>-0.66</c:v>
                </c:pt>
                <c:pt idx="1391">
                  <c:v>-0.62</c:v>
                </c:pt>
                <c:pt idx="1392">
                  <c:v>-0.62</c:v>
                </c:pt>
                <c:pt idx="1393">
                  <c:v>-0.7</c:v>
                </c:pt>
                <c:pt idx="1394">
                  <c:v>-0.78</c:v>
                </c:pt>
                <c:pt idx="1395">
                  <c:v>-0.82</c:v>
                </c:pt>
                <c:pt idx="1396">
                  <c:v>-0.86</c:v>
                </c:pt>
                <c:pt idx="1397">
                  <c:v>-0.82</c:v>
                </c:pt>
                <c:pt idx="1398">
                  <c:v>-0.74</c:v>
                </c:pt>
                <c:pt idx="1399">
                  <c:v>-0.57999999999999996</c:v>
                </c:pt>
                <c:pt idx="1400">
                  <c:v>-0.38</c:v>
                </c:pt>
                <c:pt idx="1401">
                  <c:v>-0.3</c:v>
                </c:pt>
                <c:pt idx="1402">
                  <c:v>-0.22</c:v>
                </c:pt>
                <c:pt idx="1403">
                  <c:v>-0.22</c:v>
                </c:pt>
                <c:pt idx="1404">
                  <c:v>-0.14000000000000001</c:v>
                </c:pt>
                <c:pt idx="1405">
                  <c:v>-0.18</c:v>
                </c:pt>
                <c:pt idx="1406">
                  <c:v>-0.22</c:v>
                </c:pt>
                <c:pt idx="1407">
                  <c:v>-0.26</c:v>
                </c:pt>
                <c:pt idx="1408">
                  <c:v>-0.18</c:v>
                </c:pt>
                <c:pt idx="1409">
                  <c:v>-0.1</c:v>
                </c:pt>
                <c:pt idx="1410">
                  <c:v>-0.02</c:v>
                </c:pt>
                <c:pt idx="1411">
                  <c:v>0.06</c:v>
                </c:pt>
                <c:pt idx="1412">
                  <c:v>0.1</c:v>
                </c:pt>
                <c:pt idx="1413">
                  <c:v>0.26</c:v>
                </c:pt>
                <c:pt idx="1414">
                  <c:v>0.38</c:v>
                </c:pt>
                <c:pt idx="1415">
                  <c:v>0.5</c:v>
                </c:pt>
                <c:pt idx="1416">
                  <c:v>0.57999999999999996</c:v>
                </c:pt>
                <c:pt idx="1417">
                  <c:v>0.62</c:v>
                </c:pt>
                <c:pt idx="1418">
                  <c:v>0.54</c:v>
                </c:pt>
                <c:pt idx="1419">
                  <c:v>0.3</c:v>
                </c:pt>
                <c:pt idx="1420">
                  <c:v>-0.1</c:v>
                </c:pt>
                <c:pt idx="1421">
                  <c:v>-0.62</c:v>
                </c:pt>
                <c:pt idx="1422">
                  <c:v>-0.98</c:v>
                </c:pt>
                <c:pt idx="1423">
                  <c:v>-1.34</c:v>
                </c:pt>
                <c:pt idx="1424">
                  <c:v>-1.5</c:v>
                </c:pt>
                <c:pt idx="1425">
                  <c:v>-1.74</c:v>
                </c:pt>
                <c:pt idx="1426">
                  <c:v>-1.94</c:v>
                </c:pt>
                <c:pt idx="1427">
                  <c:v>-2.1</c:v>
                </c:pt>
                <c:pt idx="1428">
                  <c:v>-2.14</c:v>
                </c:pt>
                <c:pt idx="1429">
                  <c:v>-2.06</c:v>
                </c:pt>
                <c:pt idx="1430">
                  <c:v>-1.82</c:v>
                </c:pt>
                <c:pt idx="1431">
                  <c:v>-1.54</c:v>
                </c:pt>
                <c:pt idx="1432">
                  <c:v>-1.1399999999999999</c:v>
                </c:pt>
                <c:pt idx="1433">
                  <c:v>-0.78</c:v>
                </c:pt>
                <c:pt idx="1434">
                  <c:v>-0.54</c:v>
                </c:pt>
                <c:pt idx="1435">
                  <c:v>-0.34</c:v>
                </c:pt>
                <c:pt idx="1436">
                  <c:v>-0.22</c:v>
                </c:pt>
                <c:pt idx="1437">
                  <c:v>-0.06</c:v>
                </c:pt>
                <c:pt idx="1438">
                  <c:v>0.1</c:v>
                </c:pt>
                <c:pt idx="1439">
                  <c:v>0.06</c:v>
                </c:pt>
                <c:pt idx="1440">
                  <c:v>0.02</c:v>
                </c:pt>
                <c:pt idx="1441">
                  <c:v>-0.06</c:v>
                </c:pt>
                <c:pt idx="1442">
                  <c:v>-0.1</c:v>
                </c:pt>
                <c:pt idx="1443">
                  <c:v>-0.1</c:v>
                </c:pt>
                <c:pt idx="1444">
                  <c:v>-0.1</c:v>
                </c:pt>
                <c:pt idx="1445">
                  <c:v>-0.1</c:v>
                </c:pt>
                <c:pt idx="1446">
                  <c:v>0.02</c:v>
                </c:pt>
                <c:pt idx="1447">
                  <c:v>0.1</c:v>
                </c:pt>
                <c:pt idx="1448">
                  <c:v>0.18</c:v>
                </c:pt>
                <c:pt idx="1449">
                  <c:v>0.26</c:v>
                </c:pt>
                <c:pt idx="1450">
                  <c:v>0.34</c:v>
                </c:pt>
                <c:pt idx="1451">
                  <c:v>0.38</c:v>
                </c:pt>
                <c:pt idx="1452">
                  <c:v>0.38</c:v>
                </c:pt>
                <c:pt idx="1453">
                  <c:v>0.3</c:v>
                </c:pt>
                <c:pt idx="1454">
                  <c:v>0.26</c:v>
                </c:pt>
                <c:pt idx="1455">
                  <c:v>0.18</c:v>
                </c:pt>
                <c:pt idx="1456">
                  <c:v>0.22</c:v>
                </c:pt>
                <c:pt idx="1457">
                  <c:v>0.22</c:v>
                </c:pt>
                <c:pt idx="1458">
                  <c:v>0.38</c:v>
                </c:pt>
                <c:pt idx="1459">
                  <c:v>0.9</c:v>
                </c:pt>
                <c:pt idx="1460">
                  <c:v>1.74</c:v>
                </c:pt>
                <c:pt idx="1461">
                  <c:v>2.7</c:v>
                </c:pt>
                <c:pt idx="1462">
                  <c:v>3.54</c:v>
                </c:pt>
                <c:pt idx="1463">
                  <c:v>4.1399999999999997</c:v>
                </c:pt>
                <c:pt idx="1464">
                  <c:v>4.62</c:v>
                </c:pt>
                <c:pt idx="1465">
                  <c:v>4.78</c:v>
                </c:pt>
                <c:pt idx="1466">
                  <c:v>4.82</c:v>
                </c:pt>
                <c:pt idx="1467">
                  <c:v>4.66</c:v>
                </c:pt>
                <c:pt idx="1468">
                  <c:v>4.38</c:v>
                </c:pt>
                <c:pt idx="1469">
                  <c:v>3.82</c:v>
                </c:pt>
                <c:pt idx="1470">
                  <c:v>2.98</c:v>
                </c:pt>
                <c:pt idx="1471">
                  <c:v>1.74</c:v>
                </c:pt>
                <c:pt idx="1472">
                  <c:v>0.38</c:v>
                </c:pt>
                <c:pt idx="1473">
                  <c:v>-0.7</c:v>
                </c:pt>
                <c:pt idx="1474">
                  <c:v>-1.46</c:v>
                </c:pt>
                <c:pt idx="1475">
                  <c:v>-1.9</c:v>
                </c:pt>
                <c:pt idx="1476">
                  <c:v>-2.1</c:v>
                </c:pt>
                <c:pt idx="1477">
                  <c:v>-2.1800000000000002</c:v>
                </c:pt>
                <c:pt idx="1478">
                  <c:v>-2.1</c:v>
                </c:pt>
                <c:pt idx="1479">
                  <c:v>-1.94</c:v>
                </c:pt>
                <c:pt idx="1480">
                  <c:v>-1.66</c:v>
                </c:pt>
                <c:pt idx="1481">
                  <c:v>-1.26</c:v>
                </c:pt>
                <c:pt idx="1482">
                  <c:v>-0.94</c:v>
                </c:pt>
                <c:pt idx="1483">
                  <c:v>-0.74</c:v>
                </c:pt>
                <c:pt idx="1484">
                  <c:v>-0.62</c:v>
                </c:pt>
                <c:pt idx="1485">
                  <c:v>-0.62</c:v>
                </c:pt>
                <c:pt idx="1486">
                  <c:v>-0.7</c:v>
                </c:pt>
                <c:pt idx="1487">
                  <c:v>-0.7</c:v>
                </c:pt>
                <c:pt idx="1488">
                  <c:v>-0.7</c:v>
                </c:pt>
                <c:pt idx="1489">
                  <c:v>-0.74</c:v>
                </c:pt>
                <c:pt idx="1490">
                  <c:v>-0.74</c:v>
                </c:pt>
                <c:pt idx="1491">
                  <c:v>-0.74</c:v>
                </c:pt>
                <c:pt idx="1492">
                  <c:v>-0.66</c:v>
                </c:pt>
                <c:pt idx="1493">
                  <c:v>-0.57999999999999996</c:v>
                </c:pt>
                <c:pt idx="1494">
                  <c:v>-0.46</c:v>
                </c:pt>
                <c:pt idx="1495">
                  <c:v>-0.3</c:v>
                </c:pt>
                <c:pt idx="1496">
                  <c:v>-0.22</c:v>
                </c:pt>
                <c:pt idx="1497">
                  <c:v>-0.26</c:v>
                </c:pt>
                <c:pt idx="1498">
                  <c:v>-0.22</c:v>
                </c:pt>
                <c:pt idx="1499">
                  <c:v>-0.22</c:v>
                </c:pt>
                <c:pt idx="1500">
                  <c:v>-0.22</c:v>
                </c:pt>
                <c:pt idx="1501">
                  <c:v>-0.26</c:v>
                </c:pt>
                <c:pt idx="1502">
                  <c:v>-0.22</c:v>
                </c:pt>
                <c:pt idx="1503">
                  <c:v>-0.18</c:v>
                </c:pt>
                <c:pt idx="1504">
                  <c:v>-0.06</c:v>
                </c:pt>
                <c:pt idx="1505">
                  <c:v>0.02</c:v>
                </c:pt>
                <c:pt idx="1506">
                  <c:v>0.14000000000000001</c:v>
                </c:pt>
                <c:pt idx="1507">
                  <c:v>0.26</c:v>
                </c:pt>
                <c:pt idx="1508">
                  <c:v>0.38</c:v>
                </c:pt>
                <c:pt idx="1509">
                  <c:v>0.42</c:v>
                </c:pt>
                <c:pt idx="1510">
                  <c:v>0.5</c:v>
                </c:pt>
                <c:pt idx="1511">
                  <c:v>0.57999999999999996</c:v>
                </c:pt>
                <c:pt idx="1512">
                  <c:v>0.62</c:v>
                </c:pt>
                <c:pt idx="1513">
                  <c:v>0.54</c:v>
                </c:pt>
                <c:pt idx="1514">
                  <c:v>0.26</c:v>
                </c:pt>
                <c:pt idx="1515">
                  <c:v>-0.14000000000000001</c:v>
                </c:pt>
                <c:pt idx="1516">
                  <c:v>-0.62</c:v>
                </c:pt>
                <c:pt idx="1517">
                  <c:v>-1.1000000000000001</c:v>
                </c:pt>
                <c:pt idx="1518">
                  <c:v>-1.38</c:v>
                </c:pt>
                <c:pt idx="1519">
                  <c:v>-1.62</c:v>
                </c:pt>
                <c:pt idx="1520">
                  <c:v>-1.9</c:v>
                </c:pt>
                <c:pt idx="1521">
                  <c:v>-2.06</c:v>
                </c:pt>
                <c:pt idx="1522">
                  <c:v>-2.14</c:v>
                </c:pt>
                <c:pt idx="1523">
                  <c:v>-2.1</c:v>
                </c:pt>
                <c:pt idx="1524">
                  <c:v>-2.02</c:v>
                </c:pt>
                <c:pt idx="1525">
                  <c:v>-1.74</c:v>
                </c:pt>
                <c:pt idx="1526">
                  <c:v>-1.34</c:v>
                </c:pt>
                <c:pt idx="1527">
                  <c:v>-0.94</c:v>
                </c:pt>
                <c:pt idx="1528">
                  <c:v>-0.57999999999999996</c:v>
                </c:pt>
                <c:pt idx="1529">
                  <c:v>-0.34</c:v>
                </c:pt>
                <c:pt idx="1530">
                  <c:v>-0.14000000000000001</c:v>
                </c:pt>
                <c:pt idx="1531">
                  <c:v>-0.02</c:v>
                </c:pt>
                <c:pt idx="1532">
                  <c:v>0.06</c:v>
                </c:pt>
                <c:pt idx="1533">
                  <c:v>0.1</c:v>
                </c:pt>
                <c:pt idx="1534">
                  <c:v>0.06</c:v>
                </c:pt>
                <c:pt idx="1535">
                  <c:v>-0.06</c:v>
                </c:pt>
                <c:pt idx="1536">
                  <c:v>-0.14000000000000001</c:v>
                </c:pt>
                <c:pt idx="1537">
                  <c:v>-0.18</c:v>
                </c:pt>
                <c:pt idx="1538">
                  <c:v>-0.22</c:v>
                </c:pt>
                <c:pt idx="1539">
                  <c:v>-0.18</c:v>
                </c:pt>
                <c:pt idx="1540">
                  <c:v>-0.06</c:v>
                </c:pt>
                <c:pt idx="1541">
                  <c:v>0.06</c:v>
                </c:pt>
                <c:pt idx="1542">
                  <c:v>0.18</c:v>
                </c:pt>
                <c:pt idx="1543">
                  <c:v>0.22</c:v>
                </c:pt>
                <c:pt idx="1544">
                  <c:v>0.3</c:v>
                </c:pt>
                <c:pt idx="1545">
                  <c:v>0.34</c:v>
                </c:pt>
                <c:pt idx="1546">
                  <c:v>0.42</c:v>
                </c:pt>
                <c:pt idx="1547">
                  <c:v>0.38</c:v>
                </c:pt>
                <c:pt idx="1548">
                  <c:v>0.26</c:v>
                </c:pt>
                <c:pt idx="1549">
                  <c:v>0.18</c:v>
                </c:pt>
                <c:pt idx="1550">
                  <c:v>0.14000000000000001</c:v>
                </c:pt>
                <c:pt idx="1551">
                  <c:v>0.14000000000000001</c:v>
                </c:pt>
                <c:pt idx="1552">
                  <c:v>0.26</c:v>
                </c:pt>
                <c:pt idx="1553">
                  <c:v>0.46</c:v>
                </c:pt>
                <c:pt idx="1554">
                  <c:v>0.94</c:v>
                </c:pt>
                <c:pt idx="1555">
                  <c:v>1.34</c:v>
                </c:pt>
                <c:pt idx="1556">
                  <c:v>1.78</c:v>
                </c:pt>
                <c:pt idx="1557">
                  <c:v>2.02</c:v>
                </c:pt>
                <c:pt idx="1558">
                  <c:v>2.42</c:v>
                </c:pt>
                <c:pt idx="1559">
                  <c:v>2.94</c:v>
                </c:pt>
                <c:pt idx="1560">
                  <c:v>3.58</c:v>
                </c:pt>
                <c:pt idx="1561">
                  <c:v>4.0599999999999996</c:v>
                </c:pt>
                <c:pt idx="1562">
                  <c:v>4.3</c:v>
                </c:pt>
                <c:pt idx="1563">
                  <c:v>4.3</c:v>
                </c:pt>
                <c:pt idx="1564">
                  <c:v>4.0199999999999996</c:v>
                </c:pt>
                <c:pt idx="1565">
                  <c:v>3.5</c:v>
                </c:pt>
                <c:pt idx="1566">
                  <c:v>2.74</c:v>
                </c:pt>
                <c:pt idx="1567">
                  <c:v>1.98</c:v>
                </c:pt>
                <c:pt idx="1568">
                  <c:v>1.26</c:v>
                </c:pt>
                <c:pt idx="1569">
                  <c:v>0.57999999999999996</c:v>
                </c:pt>
                <c:pt idx="1570">
                  <c:v>-0.14000000000000001</c:v>
                </c:pt>
                <c:pt idx="1571">
                  <c:v>-0.9</c:v>
                </c:pt>
                <c:pt idx="1572">
                  <c:v>-1.46</c:v>
                </c:pt>
                <c:pt idx="1573">
                  <c:v>-1.9</c:v>
                </c:pt>
                <c:pt idx="1574">
                  <c:v>-1.98</c:v>
                </c:pt>
                <c:pt idx="1575">
                  <c:v>-1.9</c:v>
                </c:pt>
                <c:pt idx="1576">
                  <c:v>-1.74</c:v>
                </c:pt>
                <c:pt idx="1577">
                  <c:v>-1.54</c:v>
                </c:pt>
                <c:pt idx="1578">
                  <c:v>-1.26</c:v>
                </c:pt>
                <c:pt idx="1579">
                  <c:v>-0.94</c:v>
                </c:pt>
                <c:pt idx="1580">
                  <c:v>-0.7</c:v>
                </c:pt>
                <c:pt idx="1581">
                  <c:v>-0.57999999999999996</c:v>
                </c:pt>
                <c:pt idx="1582">
                  <c:v>-0.5</c:v>
                </c:pt>
                <c:pt idx="1583">
                  <c:v>-0.57999999999999996</c:v>
                </c:pt>
                <c:pt idx="1584">
                  <c:v>-0.62</c:v>
                </c:pt>
                <c:pt idx="1585">
                  <c:v>-0.66</c:v>
                </c:pt>
                <c:pt idx="1586">
                  <c:v>-0.78</c:v>
                </c:pt>
                <c:pt idx="1587">
                  <c:v>-0.78</c:v>
                </c:pt>
                <c:pt idx="1588">
                  <c:v>-0.74</c:v>
                </c:pt>
                <c:pt idx="1589">
                  <c:v>-0.7</c:v>
                </c:pt>
                <c:pt idx="1590">
                  <c:v>-0.57999999999999996</c:v>
                </c:pt>
                <c:pt idx="1591">
                  <c:v>-0.46</c:v>
                </c:pt>
                <c:pt idx="1592">
                  <c:v>-0.34</c:v>
                </c:pt>
                <c:pt idx="1593">
                  <c:v>-0.22</c:v>
                </c:pt>
                <c:pt idx="1594">
                  <c:v>-0.18</c:v>
                </c:pt>
                <c:pt idx="1595">
                  <c:v>-0.22</c:v>
                </c:pt>
                <c:pt idx="1596">
                  <c:v>-0.18</c:v>
                </c:pt>
                <c:pt idx="1597">
                  <c:v>-0.14000000000000001</c:v>
                </c:pt>
                <c:pt idx="1598">
                  <c:v>-0.14000000000000001</c:v>
                </c:pt>
                <c:pt idx="1599">
                  <c:v>-0.18</c:v>
                </c:pt>
                <c:pt idx="1600">
                  <c:v>-0.18</c:v>
                </c:pt>
                <c:pt idx="1601">
                  <c:v>-0.18</c:v>
                </c:pt>
                <c:pt idx="1602">
                  <c:v>-0.06</c:v>
                </c:pt>
                <c:pt idx="1603">
                  <c:v>0.1</c:v>
                </c:pt>
                <c:pt idx="1604">
                  <c:v>0.3</c:v>
                </c:pt>
                <c:pt idx="1605">
                  <c:v>0.42</c:v>
                </c:pt>
                <c:pt idx="1606">
                  <c:v>0.5</c:v>
                </c:pt>
                <c:pt idx="1607">
                  <c:v>0.54</c:v>
                </c:pt>
                <c:pt idx="1608">
                  <c:v>0.42</c:v>
                </c:pt>
                <c:pt idx="1609">
                  <c:v>0.22</c:v>
                </c:pt>
                <c:pt idx="1610">
                  <c:v>-0.02</c:v>
                </c:pt>
                <c:pt idx="1611">
                  <c:v>-0.26</c:v>
                </c:pt>
                <c:pt idx="1612">
                  <c:v>-0.42</c:v>
                </c:pt>
                <c:pt idx="1613">
                  <c:v>-0.66</c:v>
                </c:pt>
                <c:pt idx="1614">
                  <c:v>-1.02</c:v>
                </c:pt>
                <c:pt idx="1615">
                  <c:v>-1.34</c:v>
                </c:pt>
                <c:pt idx="1616">
                  <c:v>-1.62</c:v>
                </c:pt>
                <c:pt idx="1617">
                  <c:v>-1.78</c:v>
                </c:pt>
                <c:pt idx="1618">
                  <c:v>-1.82</c:v>
                </c:pt>
                <c:pt idx="1619">
                  <c:v>-1.82</c:v>
                </c:pt>
                <c:pt idx="1620">
                  <c:v>-1.7</c:v>
                </c:pt>
                <c:pt idx="1621">
                  <c:v>-1.58</c:v>
                </c:pt>
                <c:pt idx="1622">
                  <c:v>-1.42</c:v>
                </c:pt>
                <c:pt idx="1623">
                  <c:v>-1.1399999999999999</c:v>
                </c:pt>
                <c:pt idx="1624">
                  <c:v>-0.9</c:v>
                </c:pt>
                <c:pt idx="1625">
                  <c:v>-0.66</c:v>
                </c:pt>
                <c:pt idx="1626">
                  <c:v>-0.38</c:v>
                </c:pt>
                <c:pt idx="1627">
                  <c:v>-0.22</c:v>
                </c:pt>
                <c:pt idx="1628">
                  <c:v>-0.06</c:v>
                </c:pt>
                <c:pt idx="1629">
                  <c:v>-0.02</c:v>
                </c:pt>
                <c:pt idx="1630">
                  <c:v>0.02</c:v>
                </c:pt>
                <c:pt idx="1631">
                  <c:v>0.02</c:v>
                </c:pt>
                <c:pt idx="1632">
                  <c:v>0.02</c:v>
                </c:pt>
                <c:pt idx="1633">
                  <c:v>0.02</c:v>
                </c:pt>
                <c:pt idx="1634">
                  <c:v>-0.02</c:v>
                </c:pt>
                <c:pt idx="1635">
                  <c:v>-0.06</c:v>
                </c:pt>
                <c:pt idx="1636">
                  <c:v>-0.02</c:v>
                </c:pt>
                <c:pt idx="1637">
                  <c:v>0.02</c:v>
                </c:pt>
                <c:pt idx="1638">
                  <c:v>0.1</c:v>
                </c:pt>
                <c:pt idx="1639">
                  <c:v>0.14000000000000001</c:v>
                </c:pt>
                <c:pt idx="1640">
                  <c:v>0.18</c:v>
                </c:pt>
                <c:pt idx="1641">
                  <c:v>0.22</c:v>
                </c:pt>
                <c:pt idx="1642">
                  <c:v>0.22</c:v>
                </c:pt>
                <c:pt idx="1643">
                  <c:v>0.26</c:v>
                </c:pt>
                <c:pt idx="1644">
                  <c:v>0.34</c:v>
                </c:pt>
                <c:pt idx="1645">
                  <c:v>0.42</c:v>
                </c:pt>
                <c:pt idx="1646">
                  <c:v>0.46</c:v>
                </c:pt>
                <c:pt idx="1647">
                  <c:v>0.34</c:v>
                </c:pt>
                <c:pt idx="1648">
                  <c:v>0.34</c:v>
                </c:pt>
                <c:pt idx="1649">
                  <c:v>0.5</c:v>
                </c:pt>
                <c:pt idx="1650">
                  <c:v>1.1399999999999999</c:v>
                </c:pt>
                <c:pt idx="1651">
                  <c:v>1.94</c:v>
                </c:pt>
                <c:pt idx="1652">
                  <c:v>2.66</c:v>
                </c:pt>
                <c:pt idx="1653">
                  <c:v>3.18</c:v>
                </c:pt>
                <c:pt idx="1654">
                  <c:v>3.58</c:v>
                </c:pt>
                <c:pt idx="1655">
                  <c:v>4.1399999999999997</c:v>
                </c:pt>
                <c:pt idx="1656">
                  <c:v>4.62</c:v>
                </c:pt>
                <c:pt idx="1657">
                  <c:v>4.9400000000000004</c:v>
                </c:pt>
                <c:pt idx="1658">
                  <c:v>4.9000000000000004</c:v>
                </c:pt>
                <c:pt idx="1659">
                  <c:v>4.54</c:v>
                </c:pt>
                <c:pt idx="1660">
                  <c:v>3.7</c:v>
                </c:pt>
                <c:pt idx="1661">
                  <c:v>2.62</c:v>
                </c:pt>
                <c:pt idx="1662">
                  <c:v>1.46</c:v>
                </c:pt>
                <c:pt idx="1663">
                  <c:v>0.42</c:v>
                </c:pt>
                <c:pt idx="1664">
                  <c:v>-0.46</c:v>
                </c:pt>
                <c:pt idx="1665">
                  <c:v>-1.06</c:v>
                </c:pt>
                <c:pt idx="1666">
                  <c:v>-1.7</c:v>
                </c:pt>
                <c:pt idx="1667">
                  <c:v>-2.2200000000000002</c:v>
                </c:pt>
                <c:pt idx="1668">
                  <c:v>-2.58</c:v>
                </c:pt>
                <c:pt idx="1669">
                  <c:v>-2.54</c:v>
                </c:pt>
                <c:pt idx="1670">
                  <c:v>-2.14</c:v>
                </c:pt>
                <c:pt idx="1671">
                  <c:v>-1.7</c:v>
                </c:pt>
                <c:pt idx="1672">
                  <c:v>-1.3</c:v>
                </c:pt>
                <c:pt idx="1673">
                  <c:v>-0.94</c:v>
                </c:pt>
                <c:pt idx="1674">
                  <c:v>-0.74</c:v>
                </c:pt>
                <c:pt idx="1675">
                  <c:v>-0.62</c:v>
                </c:pt>
                <c:pt idx="1676">
                  <c:v>-0.5</c:v>
                </c:pt>
                <c:pt idx="1677">
                  <c:v>-0.42</c:v>
                </c:pt>
                <c:pt idx="1678">
                  <c:v>-0.46</c:v>
                </c:pt>
                <c:pt idx="1679">
                  <c:v>-0.57999999999999996</c:v>
                </c:pt>
                <c:pt idx="1680">
                  <c:v>-0.74</c:v>
                </c:pt>
                <c:pt idx="1681">
                  <c:v>-0.82</c:v>
                </c:pt>
                <c:pt idx="1682">
                  <c:v>-0.82</c:v>
                </c:pt>
                <c:pt idx="1683">
                  <c:v>-0.7</c:v>
                </c:pt>
                <c:pt idx="1684">
                  <c:v>-0.57999999999999996</c:v>
                </c:pt>
                <c:pt idx="1685">
                  <c:v>-0.46</c:v>
                </c:pt>
                <c:pt idx="1686">
                  <c:v>-0.42</c:v>
                </c:pt>
                <c:pt idx="1687">
                  <c:v>-0.38</c:v>
                </c:pt>
                <c:pt idx="1688">
                  <c:v>-0.26</c:v>
                </c:pt>
                <c:pt idx="1689">
                  <c:v>-0.14000000000000001</c:v>
                </c:pt>
                <c:pt idx="1690">
                  <c:v>-0.18</c:v>
                </c:pt>
                <c:pt idx="1691">
                  <c:v>-0.22</c:v>
                </c:pt>
                <c:pt idx="1692">
                  <c:v>-0.3</c:v>
                </c:pt>
                <c:pt idx="1693">
                  <c:v>-0.26</c:v>
                </c:pt>
                <c:pt idx="1694">
                  <c:v>-0.1</c:v>
                </c:pt>
                <c:pt idx="1695">
                  <c:v>-0.02</c:v>
                </c:pt>
                <c:pt idx="1696">
                  <c:v>0.06</c:v>
                </c:pt>
                <c:pt idx="1697">
                  <c:v>0.14000000000000001</c:v>
                </c:pt>
                <c:pt idx="1698">
                  <c:v>0.26</c:v>
                </c:pt>
                <c:pt idx="1699">
                  <c:v>0.3</c:v>
                </c:pt>
                <c:pt idx="1700">
                  <c:v>0.42</c:v>
                </c:pt>
                <c:pt idx="1701">
                  <c:v>0.46</c:v>
                </c:pt>
                <c:pt idx="1702">
                  <c:v>0.54</c:v>
                </c:pt>
                <c:pt idx="1703">
                  <c:v>0.54</c:v>
                </c:pt>
                <c:pt idx="1704">
                  <c:v>0.38</c:v>
                </c:pt>
                <c:pt idx="1705">
                  <c:v>0.06</c:v>
                </c:pt>
                <c:pt idx="1706">
                  <c:v>-0.3</c:v>
                </c:pt>
                <c:pt idx="1707">
                  <c:v>-0.57999999999999996</c:v>
                </c:pt>
                <c:pt idx="1708">
                  <c:v>-0.86</c:v>
                </c:pt>
                <c:pt idx="1709">
                  <c:v>-1.18</c:v>
                </c:pt>
                <c:pt idx="1710">
                  <c:v>-1.5</c:v>
                </c:pt>
                <c:pt idx="1711">
                  <c:v>-1.86</c:v>
                </c:pt>
                <c:pt idx="1712">
                  <c:v>-2.06</c:v>
                </c:pt>
                <c:pt idx="1713">
                  <c:v>-2.2200000000000002</c:v>
                </c:pt>
                <c:pt idx="1714">
                  <c:v>-2.14</c:v>
                </c:pt>
                <c:pt idx="1715">
                  <c:v>-1.9</c:v>
                </c:pt>
                <c:pt idx="1716">
                  <c:v>-1.54</c:v>
                </c:pt>
                <c:pt idx="1717">
                  <c:v>-1.26</c:v>
                </c:pt>
                <c:pt idx="1718">
                  <c:v>-1.02</c:v>
                </c:pt>
                <c:pt idx="1719">
                  <c:v>-0.7</c:v>
                </c:pt>
                <c:pt idx="1720">
                  <c:v>-0.42</c:v>
                </c:pt>
                <c:pt idx="1721">
                  <c:v>-0.14000000000000001</c:v>
                </c:pt>
                <c:pt idx="1722">
                  <c:v>0.06</c:v>
                </c:pt>
                <c:pt idx="1723">
                  <c:v>0.18</c:v>
                </c:pt>
                <c:pt idx="1724">
                  <c:v>0.22</c:v>
                </c:pt>
                <c:pt idx="1725">
                  <c:v>0.06</c:v>
                </c:pt>
                <c:pt idx="1726">
                  <c:v>-0.02</c:v>
                </c:pt>
                <c:pt idx="1727">
                  <c:v>0.02</c:v>
                </c:pt>
                <c:pt idx="1728">
                  <c:v>-0.06</c:v>
                </c:pt>
                <c:pt idx="1729">
                  <c:v>-0.14000000000000001</c:v>
                </c:pt>
                <c:pt idx="1730">
                  <c:v>-0.14000000000000001</c:v>
                </c:pt>
                <c:pt idx="1731">
                  <c:v>-0.1</c:v>
                </c:pt>
                <c:pt idx="1732">
                  <c:v>-0.02</c:v>
                </c:pt>
                <c:pt idx="1733">
                  <c:v>0.1</c:v>
                </c:pt>
                <c:pt idx="1734">
                  <c:v>0.18</c:v>
                </c:pt>
                <c:pt idx="1735">
                  <c:v>0.22</c:v>
                </c:pt>
                <c:pt idx="1736">
                  <c:v>0.38</c:v>
                </c:pt>
                <c:pt idx="1737">
                  <c:v>0.38</c:v>
                </c:pt>
                <c:pt idx="1738">
                  <c:v>0.38</c:v>
                </c:pt>
                <c:pt idx="1739">
                  <c:v>0.3</c:v>
                </c:pt>
                <c:pt idx="1740">
                  <c:v>0.26</c:v>
                </c:pt>
                <c:pt idx="1741">
                  <c:v>0.22</c:v>
                </c:pt>
                <c:pt idx="1742">
                  <c:v>0.18</c:v>
                </c:pt>
                <c:pt idx="1743">
                  <c:v>0.3</c:v>
                </c:pt>
                <c:pt idx="1744">
                  <c:v>0.62</c:v>
                </c:pt>
                <c:pt idx="1745">
                  <c:v>1.1000000000000001</c:v>
                </c:pt>
                <c:pt idx="1746">
                  <c:v>1.66</c:v>
                </c:pt>
                <c:pt idx="1747">
                  <c:v>2.14</c:v>
                </c:pt>
                <c:pt idx="1748">
                  <c:v>2.66</c:v>
                </c:pt>
                <c:pt idx="1749">
                  <c:v>3.26</c:v>
                </c:pt>
                <c:pt idx="1750">
                  <c:v>3.86</c:v>
                </c:pt>
                <c:pt idx="1751">
                  <c:v>4.42</c:v>
                </c:pt>
                <c:pt idx="1752">
                  <c:v>4.66</c:v>
                </c:pt>
                <c:pt idx="1753">
                  <c:v>4.58</c:v>
                </c:pt>
                <c:pt idx="1754">
                  <c:v>4.1399999999999997</c:v>
                </c:pt>
                <c:pt idx="1755">
                  <c:v>3.58</c:v>
                </c:pt>
                <c:pt idx="1756">
                  <c:v>2.86</c:v>
                </c:pt>
                <c:pt idx="1757">
                  <c:v>2.06</c:v>
                </c:pt>
                <c:pt idx="1758">
                  <c:v>1.18</c:v>
                </c:pt>
                <c:pt idx="1759">
                  <c:v>0.3</c:v>
                </c:pt>
                <c:pt idx="1760">
                  <c:v>-0.5</c:v>
                </c:pt>
                <c:pt idx="1761">
                  <c:v>-1.3</c:v>
                </c:pt>
                <c:pt idx="1762">
                  <c:v>-1.86</c:v>
                </c:pt>
                <c:pt idx="1763">
                  <c:v>-2.1</c:v>
                </c:pt>
                <c:pt idx="1764">
                  <c:v>-2.1</c:v>
                </c:pt>
                <c:pt idx="1765">
                  <c:v>-2.02</c:v>
                </c:pt>
                <c:pt idx="1766">
                  <c:v>-1.7</c:v>
                </c:pt>
                <c:pt idx="1767">
                  <c:v>-1.42</c:v>
                </c:pt>
                <c:pt idx="1768">
                  <c:v>-1.1000000000000001</c:v>
                </c:pt>
                <c:pt idx="1769">
                  <c:v>-0.86</c:v>
                </c:pt>
                <c:pt idx="1770">
                  <c:v>-0.66</c:v>
                </c:pt>
                <c:pt idx="1771">
                  <c:v>-0.5</c:v>
                </c:pt>
                <c:pt idx="1772">
                  <c:v>-0.46</c:v>
                </c:pt>
                <c:pt idx="1773">
                  <c:v>-0.54</c:v>
                </c:pt>
                <c:pt idx="1774">
                  <c:v>-0.62</c:v>
                </c:pt>
                <c:pt idx="1775">
                  <c:v>-0.74</c:v>
                </c:pt>
                <c:pt idx="1776">
                  <c:v>-0.78</c:v>
                </c:pt>
                <c:pt idx="1777">
                  <c:v>-0.86</c:v>
                </c:pt>
                <c:pt idx="1778">
                  <c:v>-0.86</c:v>
                </c:pt>
                <c:pt idx="1779">
                  <c:v>-0.74</c:v>
                </c:pt>
                <c:pt idx="1780">
                  <c:v>-0.62</c:v>
                </c:pt>
                <c:pt idx="1781">
                  <c:v>-0.5</c:v>
                </c:pt>
                <c:pt idx="1782">
                  <c:v>-0.38</c:v>
                </c:pt>
                <c:pt idx="1783">
                  <c:v>-0.3</c:v>
                </c:pt>
                <c:pt idx="1784">
                  <c:v>-0.22</c:v>
                </c:pt>
                <c:pt idx="1785">
                  <c:v>-0.26</c:v>
                </c:pt>
                <c:pt idx="1786">
                  <c:v>-0.22</c:v>
                </c:pt>
                <c:pt idx="1787">
                  <c:v>-0.18</c:v>
                </c:pt>
                <c:pt idx="1788">
                  <c:v>-0.18</c:v>
                </c:pt>
                <c:pt idx="1789">
                  <c:v>-0.14000000000000001</c:v>
                </c:pt>
                <c:pt idx="1790">
                  <c:v>-0.18</c:v>
                </c:pt>
                <c:pt idx="1791">
                  <c:v>-0.14000000000000001</c:v>
                </c:pt>
                <c:pt idx="1792">
                  <c:v>-0.02</c:v>
                </c:pt>
                <c:pt idx="1793">
                  <c:v>0.06</c:v>
                </c:pt>
                <c:pt idx="1794">
                  <c:v>0.34</c:v>
                </c:pt>
                <c:pt idx="1795">
                  <c:v>0.42</c:v>
                </c:pt>
                <c:pt idx="1796">
                  <c:v>0.5</c:v>
                </c:pt>
                <c:pt idx="1797">
                  <c:v>0.5</c:v>
                </c:pt>
                <c:pt idx="1798">
                  <c:v>0.5</c:v>
                </c:pt>
                <c:pt idx="1799">
                  <c:v>0.38</c:v>
                </c:pt>
                <c:pt idx="1800">
                  <c:v>0.14000000000000001</c:v>
                </c:pt>
                <c:pt idx="1801">
                  <c:v>-0.1</c:v>
                </c:pt>
                <c:pt idx="1802">
                  <c:v>-0.38</c:v>
                </c:pt>
                <c:pt idx="1803">
                  <c:v>-0.74</c:v>
                </c:pt>
                <c:pt idx="1804">
                  <c:v>-1.1000000000000001</c:v>
                </c:pt>
                <c:pt idx="1805">
                  <c:v>-1.5</c:v>
                </c:pt>
                <c:pt idx="1806">
                  <c:v>-1.7</c:v>
                </c:pt>
                <c:pt idx="1807">
                  <c:v>-1.86</c:v>
                </c:pt>
                <c:pt idx="1808">
                  <c:v>-1.94</c:v>
                </c:pt>
                <c:pt idx="1809">
                  <c:v>-1.9</c:v>
                </c:pt>
                <c:pt idx="1810">
                  <c:v>-1.74</c:v>
                </c:pt>
                <c:pt idx="1811">
                  <c:v>-1.58</c:v>
                </c:pt>
                <c:pt idx="1812">
                  <c:v>-1.38</c:v>
                </c:pt>
                <c:pt idx="1813">
                  <c:v>-1.1399999999999999</c:v>
                </c:pt>
                <c:pt idx="1814">
                  <c:v>-0.86</c:v>
                </c:pt>
                <c:pt idx="1815">
                  <c:v>-0.54</c:v>
                </c:pt>
                <c:pt idx="1816">
                  <c:v>-0.3</c:v>
                </c:pt>
                <c:pt idx="1817">
                  <c:v>-0.14000000000000001</c:v>
                </c:pt>
                <c:pt idx="1818">
                  <c:v>-0.02</c:v>
                </c:pt>
                <c:pt idx="1819">
                  <c:v>0.02</c:v>
                </c:pt>
                <c:pt idx="1820">
                  <c:v>-0.02</c:v>
                </c:pt>
                <c:pt idx="1821">
                  <c:v>-0.02</c:v>
                </c:pt>
                <c:pt idx="1822">
                  <c:v>-0.06</c:v>
                </c:pt>
                <c:pt idx="1823">
                  <c:v>-0.1</c:v>
                </c:pt>
                <c:pt idx="1824">
                  <c:v>-0.1</c:v>
                </c:pt>
                <c:pt idx="1825">
                  <c:v>-0.14000000000000001</c:v>
                </c:pt>
                <c:pt idx="1826">
                  <c:v>-0.14000000000000001</c:v>
                </c:pt>
                <c:pt idx="1827">
                  <c:v>-0.1</c:v>
                </c:pt>
                <c:pt idx="1828">
                  <c:v>0.02</c:v>
                </c:pt>
                <c:pt idx="1829">
                  <c:v>0.18</c:v>
                </c:pt>
                <c:pt idx="1830">
                  <c:v>0.26</c:v>
                </c:pt>
                <c:pt idx="1831">
                  <c:v>0.3</c:v>
                </c:pt>
                <c:pt idx="1832">
                  <c:v>0.3</c:v>
                </c:pt>
                <c:pt idx="1833">
                  <c:v>0.34</c:v>
                </c:pt>
                <c:pt idx="1834">
                  <c:v>0.34</c:v>
                </c:pt>
                <c:pt idx="1835">
                  <c:v>0.3</c:v>
                </c:pt>
                <c:pt idx="1836">
                  <c:v>0.34</c:v>
                </c:pt>
                <c:pt idx="1837">
                  <c:v>0.26</c:v>
                </c:pt>
                <c:pt idx="1838">
                  <c:v>0.42</c:v>
                </c:pt>
                <c:pt idx="1839">
                  <c:v>0.82</c:v>
                </c:pt>
                <c:pt idx="1840">
                  <c:v>1.38</c:v>
                </c:pt>
                <c:pt idx="1841">
                  <c:v>1.78</c:v>
                </c:pt>
                <c:pt idx="1842">
                  <c:v>2.1</c:v>
                </c:pt>
                <c:pt idx="1843">
                  <c:v>2.42</c:v>
                </c:pt>
                <c:pt idx="1844">
                  <c:v>2.98</c:v>
                </c:pt>
                <c:pt idx="1845">
                  <c:v>3.7</c:v>
                </c:pt>
                <c:pt idx="1846">
                  <c:v>4.34</c:v>
                </c:pt>
                <c:pt idx="1847">
                  <c:v>4.66</c:v>
                </c:pt>
                <c:pt idx="1848">
                  <c:v>4.54</c:v>
                </c:pt>
                <c:pt idx="1849">
                  <c:v>4.0999999999999996</c:v>
                </c:pt>
                <c:pt idx="1850">
                  <c:v>3.46</c:v>
                </c:pt>
                <c:pt idx="1851">
                  <c:v>2.78</c:v>
                </c:pt>
                <c:pt idx="1852">
                  <c:v>1.98</c:v>
                </c:pt>
                <c:pt idx="1853">
                  <c:v>1.18</c:v>
                </c:pt>
                <c:pt idx="1854">
                  <c:v>0.42</c:v>
                </c:pt>
                <c:pt idx="1855">
                  <c:v>-0.46</c:v>
                </c:pt>
                <c:pt idx="1856">
                  <c:v>-1.26</c:v>
                </c:pt>
                <c:pt idx="1857">
                  <c:v>-1.86</c:v>
                </c:pt>
                <c:pt idx="1858">
                  <c:v>-2.2200000000000002</c:v>
                </c:pt>
                <c:pt idx="1859">
                  <c:v>-2.2200000000000002</c:v>
                </c:pt>
                <c:pt idx="1860">
                  <c:v>-2.02</c:v>
                </c:pt>
                <c:pt idx="1861">
                  <c:v>-1.78</c:v>
                </c:pt>
                <c:pt idx="1862">
                  <c:v>-1.54</c:v>
                </c:pt>
                <c:pt idx="1863">
                  <c:v>-1.3</c:v>
                </c:pt>
                <c:pt idx="1864">
                  <c:v>-0.94</c:v>
                </c:pt>
                <c:pt idx="1865">
                  <c:v>-0.66</c:v>
                </c:pt>
                <c:pt idx="1866">
                  <c:v>-0.46</c:v>
                </c:pt>
                <c:pt idx="1867">
                  <c:v>-0.38</c:v>
                </c:pt>
                <c:pt idx="1868">
                  <c:v>-0.46</c:v>
                </c:pt>
                <c:pt idx="1869">
                  <c:v>-0.62</c:v>
                </c:pt>
                <c:pt idx="1870">
                  <c:v>-0.66</c:v>
                </c:pt>
                <c:pt idx="1871">
                  <c:v>-0.66</c:v>
                </c:pt>
                <c:pt idx="1872">
                  <c:v>-0.66</c:v>
                </c:pt>
                <c:pt idx="1873">
                  <c:v>-0.7</c:v>
                </c:pt>
                <c:pt idx="1874">
                  <c:v>-0.66</c:v>
                </c:pt>
                <c:pt idx="1875">
                  <c:v>-0.57999999999999996</c:v>
                </c:pt>
                <c:pt idx="1876">
                  <c:v>-0.46</c:v>
                </c:pt>
                <c:pt idx="1877">
                  <c:v>-0.34</c:v>
                </c:pt>
                <c:pt idx="1878">
                  <c:v>-0.22</c:v>
                </c:pt>
                <c:pt idx="1879">
                  <c:v>-0.18</c:v>
                </c:pt>
                <c:pt idx="1880">
                  <c:v>-0.18</c:v>
                </c:pt>
                <c:pt idx="1881">
                  <c:v>-0.18</c:v>
                </c:pt>
                <c:pt idx="1882">
                  <c:v>-0.18</c:v>
                </c:pt>
                <c:pt idx="1883">
                  <c:v>-0.1</c:v>
                </c:pt>
                <c:pt idx="1884">
                  <c:v>-0.02</c:v>
                </c:pt>
                <c:pt idx="1885">
                  <c:v>-0.1</c:v>
                </c:pt>
                <c:pt idx="1886">
                  <c:v>-0.14000000000000001</c:v>
                </c:pt>
                <c:pt idx="1887">
                  <c:v>-0.06</c:v>
                </c:pt>
                <c:pt idx="1888">
                  <c:v>0.14000000000000001</c:v>
                </c:pt>
                <c:pt idx="1889">
                  <c:v>0.34</c:v>
                </c:pt>
                <c:pt idx="1890">
                  <c:v>0.46</c:v>
                </c:pt>
                <c:pt idx="1891">
                  <c:v>0.46</c:v>
                </c:pt>
                <c:pt idx="1892">
                  <c:v>0.46</c:v>
                </c:pt>
                <c:pt idx="1893">
                  <c:v>0.46</c:v>
                </c:pt>
                <c:pt idx="1894">
                  <c:v>0.34</c:v>
                </c:pt>
                <c:pt idx="1895">
                  <c:v>0.1</c:v>
                </c:pt>
                <c:pt idx="1896">
                  <c:v>-0.14000000000000001</c:v>
                </c:pt>
                <c:pt idx="1897">
                  <c:v>-0.42</c:v>
                </c:pt>
                <c:pt idx="1898">
                  <c:v>-0.66</c:v>
                </c:pt>
                <c:pt idx="1899">
                  <c:v>-1.02</c:v>
                </c:pt>
                <c:pt idx="1900">
                  <c:v>-1.38</c:v>
                </c:pt>
                <c:pt idx="1901">
                  <c:v>-1.66</c:v>
                </c:pt>
                <c:pt idx="1902">
                  <c:v>-1.9</c:v>
                </c:pt>
                <c:pt idx="1903">
                  <c:v>-1.94</c:v>
                </c:pt>
                <c:pt idx="1904">
                  <c:v>-1.9</c:v>
                </c:pt>
                <c:pt idx="1905">
                  <c:v>-1.78</c:v>
                </c:pt>
                <c:pt idx="1906">
                  <c:v>-1.62</c:v>
                </c:pt>
                <c:pt idx="1907">
                  <c:v>-1.42</c:v>
                </c:pt>
                <c:pt idx="1908">
                  <c:v>-1.1399999999999999</c:v>
                </c:pt>
                <c:pt idx="1909">
                  <c:v>-0.86</c:v>
                </c:pt>
                <c:pt idx="1910">
                  <c:v>-0.57999999999999996</c:v>
                </c:pt>
                <c:pt idx="1911">
                  <c:v>-0.3</c:v>
                </c:pt>
                <c:pt idx="1912">
                  <c:v>-0.1</c:v>
                </c:pt>
                <c:pt idx="1913">
                  <c:v>-0.02</c:v>
                </c:pt>
                <c:pt idx="1914">
                  <c:v>0.1</c:v>
                </c:pt>
                <c:pt idx="1915">
                  <c:v>0.06</c:v>
                </c:pt>
                <c:pt idx="1916">
                  <c:v>0.1</c:v>
                </c:pt>
                <c:pt idx="1917">
                  <c:v>0.06</c:v>
                </c:pt>
                <c:pt idx="1918">
                  <c:v>0.02</c:v>
                </c:pt>
                <c:pt idx="1919">
                  <c:v>-0.1</c:v>
                </c:pt>
                <c:pt idx="1920">
                  <c:v>-0.1</c:v>
                </c:pt>
                <c:pt idx="1921">
                  <c:v>-0.14000000000000001</c:v>
                </c:pt>
                <c:pt idx="1922">
                  <c:v>-0.02</c:v>
                </c:pt>
                <c:pt idx="1923">
                  <c:v>0.1</c:v>
                </c:pt>
                <c:pt idx="1924">
                  <c:v>0.18</c:v>
                </c:pt>
                <c:pt idx="1925">
                  <c:v>0.22</c:v>
                </c:pt>
                <c:pt idx="1926">
                  <c:v>0.3</c:v>
                </c:pt>
                <c:pt idx="1927">
                  <c:v>0.34</c:v>
                </c:pt>
                <c:pt idx="1928">
                  <c:v>0.3</c:v>
                </c:pt>
                <c:pt idx="1929">
                  <c:v>0.26</c:v>
                </c:pt>
                <c:pt idx="1930">
                  <c:v>0.3</c:v>
                </c:pt>
                <c:pt idx="1931">
                  <c:v>0.34</c:v>
                </c:pt>
                <c:pt idx="1932">
                  <c:v>0.34</c:v>
                </c:pt>
                <c:pt idx="1933">
                  <c:v>0.22</c:v>
                </c:pt>
                <c:pt idx="1934">
                  <c:v>0.46</c:v>
                </c:pt>
                <c:pt idx="1935">
                  <c:v>0.98</c:v>
                </c:pt>
                <c:pt idx="1936">
                  <c:v>1.7</c:v>
                </c:pt>
                <c:pt idx="1937">
                  <c:v>2.2999999999999998</c:v>
                </c:pt>
                <c:pt idx="1938">
                  <c:v>2.74</c:v>
                </c:pt>
                <c:pt idx="1939">
                  <c:v>3.26</c:v>
                </c:pt>
                <c:pt idx="1940">
                  <c:v>3.98</c:v>
                </c:pt>
                <c:pt idx="1941">
                  <c:v>4.54</c:v>
                </c:pt>
                <c:pt idx="1942">
                  <c:v>4.9000000000000004</c:v>
                </c:pt>
                <c:pt idx="1943">
                  <c:v>4.8600000000000003</c:v>
                </c:pt>
                <c:pt idx="1944">
                  <c:v>4.58</c:v>
                </c:pt>
                <c:pt idx="1945">
                  <c:v>3.82</c:v>
                </c:pt>
                <c:pt idx="1946">
                  <c:v>2.98</c:v>
                </c:pt>
                <c:pt idx="1947">
                  <c:v>1.94</c:v>
                </c:pt>
                <c:pt idx="1948">
                  <c:v>0.98</c:v>
                </c:pt>
                <c:pt idx="1949">
                  <c:v>0.06</c:v>
                </c:pt>
                <c:pt idx="1950">
                  <c:v>-0.74</c:v>
                </c:pt>
                <c:pt idx="1951">
                  <c:v>-1.54</c:v>
                </c:pt>
                <c:pt idx="1952">
                  <c:v>-2.1</c:v>
                </c:pt>
                <c:pt idx="1953">
                  <c:v>-2.46</c:v>
                </c:pt>
                <c:pt idx="1954">
                  <c:v>-2.46</c:v>
                </c:pt>
                <c:pt idx="1955">
                  <c:v>-2.14</c:v>
                </c:pt>
                <c:pt idx="1956">
                  <c:v>-1.74</c:v>
                </c:pt>
                <c:pt idx="1957">
                  <c:v>-1.38</c:v>
                </c:pt>
                <c:pt idx="1958">
                  <c:v>-1.1000000000000001</c:v>
                </c:pt>
                <c:pt idx="1959">
                  <c:v>-0.82</c:v>
                </c:pt>
                <c:pt idx="1960">
                  <c:v>-0.62</c:v>
                </c:pt>
                <c:pt idx="1961">
                  <c:v>-0.5</c:v>
                </c:pt>
                <c:pt idx="1962">
                  <c:v>-0.46</c:v>
                </c:pt>
                <c:pt idx="1963">
                  <c:v>-0.5</c:v>
                </c:pt>
                <c:pt idx="1964">
                  <c:v>-0.62</c:v>
                </c:pt>
                <c:pt idx="1965">
                  <c:v>-0.78</c:v>
                </c:pt>
                <c:pt idx="1966">
                  <c:v>-0.86</c:v>
                </c:pt>
                <c:pt idx="1967">
                  <c:v>-0.86</c:v>
                </c:pt>
                <c:pt idx="1968">
                  <c:v>-0.74</c:v>
                </c:pt>
                <c:pt idx="1969">
                  <c:v>-0.66</c:v>
                </c:pt>
                <c:pt idx="1970">
                  <c:v>-0.57999999999999996</c:v>
                </c:pt>
                <c:pt idx="1971">
                  <c:v>-0.54</c:v>
                </c:pt>
                <c:pt idx="1972">
                  <c:v>-0.42</c:v>
                </c:pt>
                <c:pt idx="1973">
                  <c:v>-0.3</c:v>
                </c:pt>
                <c:pt idx="1974">
                  <c:v>-0.18</c:v>
                </c:pt>
                <c:pt idx="1975">
                  <c:v>-0.18</c:v>
                </c:pt>
                <c:pt idx="1976">
                  <c:v>-0.18</c:v>
                </c:pt>
                <c:pt idx="1977">
                  <c:v>-0.3</c:v>
                </c:pt>
                <c:pt idx="1978">
                  <c:v>-0.22</c:v>
                </c:pt>
                <c:pt idx="1979">
                  <c:v>-0.14000000000000001</c:v>
                </c:pt>
                <c:pt idx="1980">
                  <c:v>-0.1</c:v>
                </c:pt>
                <c:pt idx="1981">
                  <c:v>-0.06</c:v>
                </c:pt>
                <c:pt idx="1982">
                  <c:v>0.02</c:v>
                </c:pt>
                <c:pt idx="1983">
                  <c:v>0.18</c:v>
                </c:pt>
                <c:pt idx="1984">
                  <c:v>0.38</c:v>
                </c:pt>
                <c:pt idx="1985">
                  <c:v>0.42</c:v>
                </c:pt>
                <c:pt idx="1986">
                  <c:v>0.5</c:v>
                </c:pt>
                <c:pt idx="1987">
                  <c:v>0.54</c:v>
                </c:pt>
                <c:pt idx="1988">
                  <c:v>0.54</c:v>
                </c:pt>
                <c:pt idx="1989">
                  <c:v>0.42</c:v>
                </c:pt>
                <c:pt idx="1990">
                  <c:v>0.22</c:v>
                </c:pt>
                <c:pt idx="1991">
                  <c:v>-0.1</c:v>
                </c:pt>
                <c:pt idx="1992">
                  <c:v>-0.42</c:v>
                </c:pt>
                <c:pt idx="1993">
                  <c:v>-0.74</c:v>
                </c:pt>
                <c:pt idx="1994">
                  <c:v>-1.06</c:v>
                </c:pt>
                <c:pt idx="1995">
                  <c:v>-1.42</c:v>
                </c:pt>
                <c:pt idx="1996">
                  <c:v>-1.74</c:v>
                </c:pt>
                <c:pt idx="1997">
                  <c:v>-2.02</c:v>
                </c:pt>
                <c:pt idx="1998">
                  <c:v>-2.1</c:v>
                </c:pt>
                <c:pt idx="1999">
                  <c:v>-2.06</c:v>
                </c:pt>
                <c:pt idx="2000">
                  <c:v>-1.9</c:v>
                </c:pt>
                <c:pt idx="2001">
                  <c:v>-1.66</c:v>
                </c:pt>
                <c:pt idx="2002">
                  <c:v>-1.38</c:v>
                </c:pt>
                <c:pt idx="2003">
                  <c:v>-1.1000000000000001</c:v>
                </c:pt>
                <c:pt idx="2004">
                  <c:v>-0.78</c:v>
                </c:pt>
                <c:pt idx="2005">
                  <c:v>-0.5</c:v>
                </c:pt>
                <c:pt idx="2006">
                  <c:v>-0.26</c:v>
                </c:pt>
                <c:pt idx="2007">
                  <c:v>-0.06</c:v>
                </c:pt>
                <c:pt idx="2008">
                  <c:v>0.1</c:v>
                </c:pt>
                <c:pt idx="2009">
                  <c:v>0.1</c:v>
                </c:pt>
                <c:pt idx="2010">
                  <c:v>0.1</c:v>
                </c:pt>
                <c:pt idx="2011">
                  <c:v>-0.06</c:v>
                </c:pt>
                <c:pt idx="2012">
                  <c:v>-0.06</c:v>
                </c:pt>
                <c:pt idx="2013">
                  <c:v>-0.06</c:v>
                </c:pt>
                <c:pt idx="2014">
                  <c:v>-0.1</c:v>
                </c:pt>
                <c:pt idx="2015">
                  <c:v>-0.18</c:v>
                </c:pt>
                <c:pt idx="2016">
                  <c:v>-0.14000000000000001</c:v>
                </c:pt>
                <c:pt idx="2017">
                  <c:v>-0.06</c:v>
                </c:pt>
                <c:pt idx="2018">
                  <c:v>0.1</c:v>
                </c:pt>
                <c:pt idx="2019">
                  <c:v>0.14000000000000001</c:v>
                </c:pt>
                <c:pt idx="2020">
                  <c:v>0.26</c:v>
                </c:pt>
                <c:pt idx="2021">
                  <c:v>0.34</c:v>
                </c:pt>
                <c:pt idx="2022">
                  <c:v>0.38</c:v>
                </c:pt>
                <c:pt idx="2023">
                  <c:v>0.38</c:v>
                </c:pt>
                <c:pt idx="2024">
                  <c:v>0.3</c:v>
                </c:pt>
                <c:pt idx="2025">
                  <c:v>0.26</c:v>
                </c:pt>
                <c:pt idx="2026">
                  <c:v>0.22</c:v>
                </c:pt>
                <c:pt idx="2027">
                  <c:v>0.22</c:v>
                </c:pt>
                <c:pt idx="2028">
                  <c:v>0.18</c:v>
                </c:pt>
                <c:pt idx="2029">
                  <c:v>0.38</c:v>
                </c:pt>
                <c:pt idx="2030">
                  <c:v>0.94</c:v>
                </c:pt>
                <c:pt idx="2031">
                  <c:v>1.7</c:v>
                </c:pt>
                <c:pt idx="2032">
                  <c:v>2.54</c:v>
                </c:pt>
                <c:pt idx="2033">
                  <c:v>3.02</c:v>
                </c:pt>
                <c:pt idx="2034">
                  <c:v>3.42</c:v>
                </c:pt>
                <c:pt idx="2035">
                  <c:v>3.9</c:v>
                </c:pt>
                <c:pt idx="2036">
                  <c:v>4.42</c:v>
                </c:pt>
                <c:pt idx="2037">
                  <c:v>4.78</c:v>
                </c:pt>
                <c:pt idx="2038">
                  <c:v>4.82</c:v>
                </c:pt>
                <c:pt idx="2039">
                  <c:v>4.54</c:v>
                </c:pt>
                <c:pt idx="2040">
                  <c:v>3.9</c:v>
                </c:pt>
                <c:pt idx="2041">
                  <c:v>2.94</c:v>
                </c:pt>
                <c:pt idx="2042">
                  <c:v>1.9</c:v>
                </c:pt>
                <c:pt idx="2043">
                  <c:v>0.9</c:v>
                </c:pt>
                <c:pt idx="2044">
                  <c:v>0.02</c:v>
                </c:pt>
                <c:pt idx="2045">
                  <c:v>-0.74</c:v>
                </c:pt>
                <c:pt idx="2046">
                  <c:v>-1.38</c:v>
                </c:pt>
                <c:pt idx="2047">
                  <c:v>-1.94</c:v>
                </c:pt>
                <c:pt idx="2048">
                  <c:v>-2.2599999999999998</c:v>
                </c:pt>
                <c:pt idx="2049">
                  <c:v>-2.2999999999999998</c:v>
                </c:pt>
                <c:pt idx="2050">
                  <c:v>-2.1</c:v>
                </c:pt>
                <c:pt idx="2051">
                  <c:v>-1.7</c:v>
                </c:pt>
                <c:pt idx="2052">
                  <c:v>-1.38</c:v>
                </c:pt>
                <c:pt idx="2053">
                  <c:v>-1.1399999999999999</c:v>
                </c:pt>
                <c:pt idx="2054">
                  <c:v>-0.94</c:v>
                </c:pt>
                <c:pt idx="2055">
                  <c:v>-0.7</c:v>
                </c:pt>
                <c:pt idx="2056">
                  <c:v>-0.57999999999999996</c:v>
                </c:pt>
                <c:pt idx="2057">
                  <c:v>-0.5</c:v>
                </c:pt>
                <c:pt idx="2058">
                  <c:v>-0.5</c:v>
                </c:pt>
                <c:pt idx="2059">
                  <c:v>-0.57999999999999996</c:v>
                </c:pt>
                <c:pt idx="2060">
                  <c:v>-0.74</c:v>
                </c:pt>
                <c:pt idx="2061">
                  <c:v>-0.86</c:v>
                </c:pt>
                <c:pt idx="2062">
                  <c:v>-0.9</c:v>
                </c:pt>
                <c:pt idx="2063">
                  <c:v>-0.78</c:v>
                </c:pt>
                <c:pt idx="2064">
                  <c:v>-0.62</c:v>
                </c:pt>
                <c:pt idx="2065">
                  <c:v>-0.54</c:v>
                </c:pt>
                <c:pt idx="2066">
                  <c:v>-0.42</c:v>
                </c:pt>
                <c:pt idx="2067">
                  <c:v>-0.34</c:v>
                </c:pt>
                <c:pt idx="2068">
                  <c:v>-0.3</c:v>
                </c:pt>
                <c:pt idx="2069">
                  <c:v>-0.18</c:v>
                </c:pt>
                <c:pt idx="2070">
                  <c:v>-0.1</c:v>
                </c:pt>
                <c:pt idx="2071">
                  <c:v>-0.14000000000000001</c:v>
                </c:pt>
                <c:pt idx="2072">
                  <c:v>-0.22</c:v>
                </c:pt>
                <c:pt idx="2073">
                  <c:v>-0.18</c:v>
                </c:pt>
                <c:pt idx="2074">
                  <c:v>-0.14000000000000001</c:v>
                </c:pt>
                <c:pt idx="2075">
                  <c:v>-0.06</c:v>
                </c:pt>
                <c:pt idx="2076">
                  <c:v>-0.02</c:v>
                </c:pt>
                <c:pt idx="2077">
                  <c:v>-0.02</c:v>
                </c:pt>
                <c:pt idx="2078">
                  <c:v>0.06</c:v>
                </c:pt>
                <c:pt idx="2079">
                  <c:v>0.26</c:v>
                </c:pt>
                <c:pt idx="2080">
                  <c:v>0.42</c:v>
                </c:pt>
                <c:pt idx="2081">
                  <c:v>0.54</c:v>
                </c:pt>
                <c:pt idx="2082">
                  <c:v>0.57999999999999996</c:v>
                </c:pt>
                <c:pt idx="2083">
                  <c:v>0.57999999999999996</c:v>
                </c:pt>
                <c:pt idx="2084">
                  <c:v>0.54</c:v>
                </c:pt>
                <c:pt idx="2085">
                  <c:v>0.18</c:v>
                </c:pt>
                <c:pt idx="2086">
                  <c:v>-0.14000000000000001</c:v>
                </c:pt>
                <c:pt idx="2087">
                  <c:v>-0.54</c:v>
                </c:pt>
                <c:pt idx="2088">
                  <c:v>-0.78</c:v>
                </c:pt>
                <c:pt idx="2089">
                  <c:v>-1.1399999999999999</c:v>
                </c:pt>
                <c:pt idx="2090">
                  <c:v>-1.42</c:v>
                </c:pt>
                <c:pt idx="2091">
                  <c:v>-1.74</c:v>
                </c:pt>
                <c:pt idx="2092">
                  <c:v>-1.94</c:v>
                </c:pt>
                <c:pt idx="2093">
                  <c:v>-2.1</c:v>
                </c:pt>
                <c:pt idx="2094">
                  <c:v>-2.1</c:v>
                </c:pt>
                <c:pt idx="2095">
                  <c:v>-1.9</c:v>
                </c:pt>
                <c:pt idx="2096">
                  <c:v>-1.66</c:v>
                </c:pt>
                <c:pt idx="2097">
                  <c:v>-1.38</c:v>
                </c:pt>
                <c:pt idx="2098">
                  <c:v>-1.1000000000000001</c:v>
                </c:pt>
                <c:pt idx="2099">
                  <c:v>-0.78</c:v>
                </c:pt>
                <c:pt idx="2100">
                  <c:v>-0.54</c:v>
                </c:pt>
                <c:pt idx="2101">
                  <c:v>-0.3</c:v>
                </c:pt>
                <c:pt idx="2102">
                  <c:v>-0.1</c:v>
                </c:pt>
                <c:pt idx="2103">
                  <c:v>0.1</c:v>
                </c:pt>
                <c:pt idx="2104">
                  <c:v>0.14000000000000001</c:v>
                </c:pt>
                <c:pt idx="2105">
                  <c:v>0.02</c:v>
                </c:pt>
                <c:pt idx="2106">
                  <c:v>-0.02</c:v>
                </c:pt>
                <c:pt idx="2107">
                  <c:v>-0.1</c:v>
                </c:pt>
                <c:pt idx="2108">
                  <c:v>-0.1</c:v>
                </c:pt>
                <c:pt idx="2109">
                  <c:v>-0.1</c:v>
                </c:pt>
                <c:pt idx="2110">
                  <c:v>-0.1</c:v>
                </c:pt>
                <c:pt idx="2111">
                  <c:v>-0.14000000000000001</c:v>
                </c:pt>
                <c:pt idx="2112">
                  <c:v>-0.06</c:v>
                </c:pt>
                <c:pt idx="2113">
                  <c:v>0.06</c:v>
                </c:pt>
                <c:pt idx="2114">
                  <c:v>0.18</c:v>
                </c:pt>
                <c:pt idx="2115">
                  <c:v>0.26</c:v>
                </c:pt>
                <c:pt idx="2116">
                  <c:v>0.34</c:v>
                </c:pt>
                <c:pt idx="2117">
                  <c:v>0.38</c:v>
                </c:pt>
                <c:pt idx="2118">
                  <c:v>0.38</c:v>
                </c:pt>
                <c:pt idx="2119">
                  <c:v>0.3</c:v>
                </c:pt>
                <c:pt idx="2120">
                  <c:v>0.26</c:v>
                </c:pt>
                <c:pt idx="2121">
                  <c:v>0.22</c:v>
                </c:pt>
                <c:pt idx="2122">
                  <c:v>0.26</c:v>
                </c:pt>
                <c:pt idx="2123">
                  <c:v>0.34</c:v>
                </c:pt>
                <c:pt idx="2124">
                  <c:v>0.7</c:v>
                </c:pt>
                <c:pt idx="2125">
                  <c:v>1.26</c:v>
                </c:pt>
                <c:pt idx="2126">
                  <c:v>1.74</c:v>
                </c:pt>
                <c:pt idx="2127">
                  <c:v>2.06</c:v>
                </c:pt>
                <c:pt idx="2128">
                  <c:v>2.46</c:v>
                </c:pt>
                <c:pt idx="2129">
                  <c:v>2.86</c:v>
                </c:pt>
                <c:pt idx="2130">
                  <c:v>3.54</c:v>
                </c:pt>
                <c:pt idx="2131">
                  <c:v>4.0999999999999996</c:v>
                </c:pt>
                <c:pt idx="2132">
                  <c:v>4.54</c:v>
                </c:pt>
                <c:pt idx="2133">
                  <c:v>4.66</c:v>
                </c:pt>
                <c:pt idx="2134">
                  <c:v>4.34</c:v>
                </c:pt>
                <c:pt idx="2135">
                  <c:v>3.86</c:v>
                </c:pt>
                <c:pt idx="2136">
                  <c:v>3.14</c:v>
                </c:pt>
                <c:pt idx="2137">
                  <c:v>2.34</c:v>
                </c:pt>
                <c:pt idx="2138">
                  <c:v>1.54</c:v>
                </c:pt>
                <c:pt idx="2139">
                  <c:v>0.66</c:v>
                </c:pt>
                <c:pt idx="2140">
                  <c:v>-0.14000000000000001</c:v>
                </c:pt>
                <c:pt idx="2141">
                  <c:v>-0.9</c:v>
                </c:pt>
                <c:pt idx="2142">
                  <c:v>-1.58</c:v>
                </c:pt>
                <c:pt idx="2143">
                  <c:v>-2.02</c:v>
                </c:pt>
                <c:pt idx="2144">
                  <c:v>-2.1800000000000002</c:v>
                </c:pt>
                <c:pt idx="2145">
                  <c:v>-2.1800000000000002</c:v>
                </c:pt>
                <c:pt idx="2146">
                  <c:v>-2.06</c:v>
                </c:pt>
                <c:pt idx="2147">
                  <c:v>-1.78</c:v>
                </c:pt>
                <c:pt idx="2148">
                  <c:v>-1.5</c:v>
                </c:pt>
                <c:pt idx="2149">
                  <c:v>-1.18</c:v>
                </c:pt>
                <c:pt idx="2150">
                  <c:v>-0.82</c:v>
                </c:pt>
                <c:pt idx="2151">
                  <c:v>-0.57999999999999996</c:v>
                </c:pt>
                <c:pt idx="2152">
                  <c:v>-0.42</c:v>
                </c:pt>
                <c:pt idx="2153">
                  <c:v>-0.54</c:v>
                </c:pt>
                <c:pt idx="2154">
                  <c:v>-0.54</c:v>
                </c:pt>
                <c:pt idx="2155">
                  <c:v>-0.66</c:v>
                </c:pt>
                <c:pt idx="2156">
                  <c:v>-0.7</c:v>
                </c:pt>
                <c:pt idx="2157">
                  <c:v>-0.78</c:v>
                </c:pt>
                <c:pt idx="2158">
                  <c:v>-0.82</c:v>
                </c:pt>
                <c:pt idx="2159">
                  <c:v>-0.78</c:v>
                </c:pt>
                <c:pt idx="2160">
                  <c:v>-0.74</c:v>
                </c:pt>
                <c:pt idx="2161">
                  <c:v>-0.62</c:v>
                </c:pt>
                <c:pt idx="2162">
                  <c:v>-0.5</c:v>
                </c:pt>
                <c:pt idx="2163">
                  <c:v>-0.3</c:v>
                </c:pt>
                <c:pt idx="2164">
                  <c:v>-0.18</c:v>
                </c:pt>
                <c:pt idx="2165">
                  <c:v>-0.18</c:v>
                </c:pt>
                <c:pt idx="2166">
                  <c:v>-0.22</c:v>
                </c:pt>
                <c:pt idx="2167">
                  <c:v>-0.14000000000000001</c:v>
                </c:pt>
                <c:pt idx="2168">
                  <c:v>-0.1</c:v>
                </c:pt>
                <c:pt idx="2169">
                  <c:v>-0.06</c:v>
                </c:pt>
                <c:pt idx="2170">
                  <c:v>-0.1</c:v>
                </c:pt>
                <c:pt idx="2171">
                  <c:v>-0.14000000000000001</c:v>
                </c:pt>
                <c:pt idx="2172">
                  <c:v>-0.14000000000000001</c:v>
                </c:pt>
                <c:pt idx="2173">
                  <c:v>-0.02</c:v>
                </c:pt>
                <c:pt idx="2174">
                  <c:v>0.22</c:v>
                </c:pt>
                <c:pt idx="2175">
                  <c:v>0.42</c:v>
                </c:pt>
                <c:pt idx="2176">
                  <c:v>0.5</c:v>
                </c:pt>
                <c:pt idx="2177">
                  <c:v>0.54</c:v>
                </c:pt>
                <c:pt idx="2178">
                  <c:v>0.5</c:v>
                </c:pt>
                <c:pt idx="2179">
                  <c:v>0.34</c:v>
                </c:pt>
                <c:pt idx="2180">
                  <c:v>0.14000000000000001</c:v>
                </c:pt>
                <c:pt idx="2181">
                  <c:v>-0.06</c:v>
                </c:pt>
                <c:pt idx="2182">
                  <c:v>-0.34</c:v>
                </c:pt>
                <c:pt idx="2183">
                  <c:v>-0.62</c:v>
                </c:pt>
                <c:pt idx="2184">
                  <c:v>-0.94</c:v>
                </c:pt>
                <c:pt idx="2185">
                  <c:v>-1.3</c:v>
                </c:pt>
                <c:pt idx="2186">
                  <c:v>-1.58</c:v>
                </c:pt>
                <c:pt idx="2187">
                  <c:v>-1.82</c:v>
                </c:pt>
                <c:pt idx="2188">
                  <c:v>-1.94</c:v>
                </c:pt>
                <c:pt idx="2189">
                  <c:v>-2.02</c:v>
                </c:pt>
                <c:pt idx="2190">
                  <c:v>-1.9</c:v>
                </c:pt>
                <c:pt idx="2191">
                  <c:v>-1.74</c:v>
                </c:pt>
                <c:pt idx="2192">
                  <c:v>-1.54</c:v>
                </c:pt>
                <c:pt idx="2193">
                  <c:v>-1.3</c:v>
                </c:pt>
                <c:pt idx="2194">
                  <c:v>-0.94</c:v>
                </c:pt>
                <c:pt idx="2195">
                  <c:v>-0.66</c:v>
                </c:pt>
                <c:pt idx="2196">
                  <c:v>-0.42</c:v>
                </c:pt>
                <c:pt idx="2197">
                  <c:v>-0.22</c:v>
                </c:pt>
                <c:pt idx="2198">
                  <c:v>-0.06</c:v>
                </c:pt>
                <c:pt idx="2199">
                  <c:v>0.02</c:v>
                </c:pt>
                <c:pt idx="2200">
                  <c:v>0.1</c:v>
                </c:pt>
                <c:pt idx="2201">
                  <c:v>0.1</c:v>
                </c:pt>
                <c:pt idx="2202">
                  <c:v>0.1</c:v>
                </c:pt>
                <c:pt idx="2203">
                  <c:v>0.06</c:v>
                </c:pt>
                <c:pt idx="2204">
                  <c:v>-0.02</c:v>
                </c:pt>
                <c:pt idx="2205">
                  <c:v>-0.1</c:v>
                </c:pt>
                <c:pt idx="2206">
                  <c:v>-0.1</c:v>
                </c:pt>
                <c:pt idx="2207">
                  <c:v>-0.02</c:v>
                </c:pt>
                <c:pt idx="2208">
                  <c:v>-0.02</c:v>
                </c:pt>
                <c:pt idx="2209">
                  <c:v>0.06</c:v>
                </c:pt>
                <c:pt idx="2210">
                  <c:v>0.14000000000000001</c:v>
                </c:pt>
                <c:pt idx="2211">
                  <c:v>0.22</c:v>
                </c:pt>
                <c:pt idx="2212">
                  <c:v>0.34</c:v>
                </c:pt>
                <c:pt idx="2213">
                  <c:v>0.3</c:v>
                </c:pt>
                <c:pt idx="2214">
                  <c:v>0.34</c:v>
                </c:pt>
                <c:pt idx="2215">
                  <c:v>0.34</c:v>
                </c:pt>
                <c:pt idx="2216">
                  <c:v>0.34</c:v>
                </c:pt>
                <c:pt idx="2217">
                  <c:v>0.38</c:v>
                </c:pt>
                <c:pt idx="2218">
                  <c:v>0.26</c:v>
                </c:pt>
                <c:pt idx="2219">
                  <c:v>0.26</c:v>
                </c:pt>
                <c:pt idx="2220">
                  <c:v>0.66</c:v>
                </c:pt>
                <c:pt idx="2221">
                  <c:v>1.26</c:v>
                </c:pt>
                <c:pt idx="2222">
                  <c:v>1.94</c:v>
                </c:pt>
                <c:pt idx="2223">
                  <c:v>2.2999999999999998</c:v>
                </c:pt>
                <c:pt idx="2224">
                  <c:v>2.62</c:v>
                </c:pt>
                <c:pt idx="2225">
                  <c:v>2.98</c:v>
                </c:pt>
                <c:pt idx="2226">
                  <c:v>3.54</c:v>
                </c:pt>
                <c:pt idx="2227">
                  <c:v>4.0199999999999996</c:v>
                </c:pt>
                <c:pt idx="2228">
                  <c:v>4.38</c:v>
                </c:pt>
                <c:pt idx="2229">
                  <c:v>4.38</c:v>
                </c:pt>
                <c:pt idx="2230">
                  <c:v>4.0599999999999996</c:v>
                </c:pt>
                <c:pt idx="2231">
                  <c:v>3.38</c:v>
                </c:pt>
                <c:pt idx="2232">
                  <c:v>2.62</c:v>
                </c:pt>
                <c:pt idx="2233">
                  <c:v>1.74</c:v>
                </c:pt>
                <c:pt idx="2234">
                  <c:v>0.94</c:v>
                </c:pt>
                <c:pt idx="2235">
                  <c:v>0.22</c:v>
                </c:pt>
                <c:pt idx="2236">
                  <c:v>-0.46</c:v>
                </c:pt>
                <c:pt idx="2237">
                  <c:v>-1.06</c:v>
                </c:pt>
                <c:pt idx="2238">
                  <c:v>-1.66</c:v>
                </c:pt>
                <c:pt idx="2239">
                  <c:v>-1.94</c:v>
                </c:pt>
                <c:pt idx="2240">
                  <c:v>-1.98</c:v>
                </c:pt>
                <c:pt idx="2241">
                  <c:v>-1.9</c:v>
                </c:pt>
                <c:pt idx="2242">
                  <c:v>-1.7</c:v>
                </c:pt>
                <c:pt idx="2243">
                  <c:v>-1.46</c:v>
                </c:pt>
                <c:pt idx="2244">
                  <c:v>-1.18</c:v>
                </c:pt>
                <c:pt idx="2245">
                  <c:v>-0.9</c:v>
                </c:pt>
                <c:pt idx="2246">
                  <c:v>-0.62</c:v>
                </c:pt>
                <c:pt idx="2247">
                  <c:v>-0.42</c:v>
                </c:pt>
                <c:pt idx="2248">
                  <c:v>-0.38</c:v>
                </c:pt>
                <c:pt idx="2249">
                  <c:v>-0.42</c:v>
                </c:pt>
                <c:pt idx="2250">
                  <c:v>-0.5</c:v>
                </c:pt>
                <c:pt idx="2251">
                  <c:v>-0.62</c:v>
                </c:pt>
                <c:pt idx="2252">
                  <c:v>-0.74</c:v>
                </c:pt>
                <c:pt idx="2253">
                  <c:v>-0.7</c:v>
                </c:pt>
                <c:pt idx="2254">
                  <c:v>-0.66</c:v>
                </c:pt>
                <c:pt idx="2255">
                  <c:v>-0.66</c:v>
                </c:pt>
                <c:pt idx="2256">
                  <c:v>-0.62</c:v>
                </c:pt>
                <c:pt idx="2257">
                  <c:v>-0.57999999999999996</c:v>
                </c:pt>
                <c:pt idx="2258">
                  <c:v>-0.42</c:v>
                </c:pt>
                <c:pt idx="2259">
                  <c:v>-0.26</c:v>
                </c:pt>
                <c:pt idx="2260">
                  <c:v>-0.18</c:v>
                </c:pt>
                <c:pt idx="2261">
                  <c:v>-0.22</c:v>
                </c:pt>
                <c:pt idx="2262">
                  <c:v>-0.22</c:v>
                </c:pt>
                <c:pt idx="2263">
                  <c:v>-0.22</c:v>
                </c:pt>
                <c:pt idx="2264">
                  <c:v>-0.1</c:v>
                </c:pt>
                <c:pt idx="2265">
                  <c:v>-0.02</c:v>
                </c:pt>
                <c:pt idx="2266">
                  <c:v>0.02</c:v>
                </c:pt>
                <c:pt idx="2267">
                  <c:v>0.02</c:v>
                </c:pt>
                <c:pt idx="2268">
                  <c:v>-0.02</c:v>
                </c:pt>
                <c:pt idx="2269">
                  <c:v>0.06</c:v>
                </c:pt>
                <c:pt idx="2270">
                  <c:v>0.22</c:v>
                </c:pt>
                <c:pt idx="2271">
                  <c:v>0.38</c:v>
                </c:pt>
                <c:pt idx="2272">
                  <c:v>0.46</c:v>
                </c:pt>
                <c:pt idx="2273">
                  <c:v>0.46</c:v>
                </c:pt>
                <c:pt idx="2274">
                  <c:v>0.46</c:v>
                </c:pt>
                <c:pt idx="2275">
                  <c:v>0.3</c:v>
                </c:pt>
                <c:pt idx="2276">
                  <c:v>-0.02</c:v>
                </c:pt>
                <c:pt idx="2277">
                  <c:v>-0.26</c:v>
                </c:pt>
                <c:pt idx="2278">
                  <c:v>-0.5</c:v>
                </c:pt>
                <c:pt idx="2279">
                  <c:v>-0.74</c:v>
                </c:pt>
                <c:pt idx="2280">
                  <c:v>-1.02</c:v>
                </c:pt>
                <c:pt idx="2281">
                  <c:v>-1.3</c:v>
                </c:pt>
                <c:pt idx="2282">
                  <c:v>-1.62</c:v>
                </c:pt>
                <c:pt idx="2283">
                  <c:v>-1.82</c:v>
                </c:pt>
                <c:pt idx="2284">
                  <c:v>-1.94</c:v>
                </c:pt>
                <c:pt idx="2285">
                  <c:v>-1.86</c:v>
                </c:pt>
                <c:pt idx="2286">
                  <c:v>-1.7</c:v>
                </c:pt>
                <c:pt idx="2287">
                  <c:v>-1.58</c:v>
                </c:pt>
                <c:pt idx="2288">
                  <c:v>-1.34</c:v>
                </c:pt>
                <c:pt idx="2289">
                  <c:v>-1.1000000000000001</c:v>
                </c:pt>
                <c:pt idx="2290">
                  <c:v>-0.78</c:v>
                </c:pt>
                <c:pt idx="2291">
                  <c:v>-0.5</c:v>
                </c:pt>
                <c:pt idx="2292">
                  <c:v>-0.26</c:v>
                </c:pt>
                <c:pt idx="2293">
                  <c:v>-0.1</c:v>
                </c:pt>
                <c:pt idx="2294">
                  <c:v>0.02</c:v>
                </c:pt>
                <c:pt idx="2295">
                  <c:v>-0.02</c:v>
                </c:pt>
                <c:pt idx="2296">
                  <c:v>-0.02</c:v>
                </c:pt>
                <c:pt idx="2297">
                  <c:v>0.06</c:v>
                </c:pt>
                <c:pt idx="2298">
                  <c:v>0.02</c:v>
                </c:pt>
                <c:pt idx="2299">
                  <c:v>0.02</c:v>
                </c:pt>
                <c:pt idx="2300">
                  <c:v>-0.06</c:v>
                </c:pt>
                <c:pt idx="2301">
                  <c:v>-0.14000000000000001</c:v>
                </c:pt>
                <c:pt idx="2302">
                  <c:v>-0.18</c:v>
                </c:pt>
                <c:pt idx="2303">
                  <c:v>-0.1</c:v>
                </c:pt>
                <c:pt idx="2304">
                  <c:v>0.02</c:v>
                </c:pt>
                <c:pt idx="2305">
                  <c:v>0.06</c:v>
                </c:pt>
                <c:pt idx="2306">
                  <c:v>0.22</c:v>
                </c:pt>
                <c:pt idx="2307">
                  <c:v>0.26</c:v>
                </c:pt>
                <c:pt idx="2308">
                  <c:v>0.3</c:v>
                </c:pt>
                <c:pt idx="2309">
                  <c:v>0.3</c:v>
                </c:pt>
                <c:pt idx="2310">
                  <c:v>0.26</c:v>
                </c:pt>
                <c:pt idx="2311">
                  <c:v>0.3</c:v>
                </c:pt>
                <c:pt idx="2312">
                  <c:v>0.3</c:v>
                </c:pt>
                <c:pt idx="2313">
                  <c:v>0.26</c:v>
                </c:pt>
                <c:pt idx="2314">
                  <c:v>0.26</c:v>
                </c:pt>
                <c:pt idx="2315">
                  <c:v>0.26</c:v>
                </c:pt>
                <c:pt idx="2316">
                  <c:v>0.3</c:v>
                </c:pt>
                <c:pt idx="2317">
                  <c:v>0.38</c:v>
                </c:pt>
                <c:pt idx="2318">
                  <c:v>0.54</c:v>
                </c:pt>
                <c:pt idx="2319">
                  <c:v>0.86</c:v>
                </c:pt>
                <c:pt idx="2320">
                  <c:v>1.58</c:v>
                </c:pt>
                <c:pt idx="2321">
                  <c:v>2.38</c:v>
                </c:pt>
                <c:pt idx="2322">
                  <c:v>3.26</c:v>
                </c:pt>
                <c:pt idx="2323">
                  <c:v>3.86</c:v>
                </c:pt>
                <c:pt idx="2324">
                  <c:v>4.22</c:v>
                </c:pt>
                <c:pt idx="2325">
                  <c:v>4.3</c:v>
                </c:pt>
                <c:pt idx="2326">
                  <c:v>4.18</c:v>
                </c:pt>
                <c:pt idx="2327">
                  <c:v>3.9</c:v>
                </c:pt>
                <c:pt idx="2328">
                  <c:v>3.42</c:v>
                </c:pt>
                <c:pt idx="2329">
                  <c:v>2.58</c:v>
                </c:pt>
                <c:pt idx="2330">
                  <c:v>1.7</c:v>
                </c:pt>
                <c:pt idx="2331">
                  <c:v>0.7</c:v>
                </c:pt>
                <c:pt idx="2332">
                  <c:v>-0.22</c:v>
                </c:pt>
                <c:pt idx="2333">
                  <c:v>-1.1399999999999999</c:v>
                </c:pt>
                <c:pt idx="2334">
                  <c:v>-1.78</c:v>
                </c:pt>
                <c:pt idx="2335">
                  <c:v>-2.1800000000000002</c:v>
                </c:pt>
                <c:pt idx="2336">
                  <c:v>-2.2200000000000002</c:v>
                </c:pt>
                <c:pt idx="2337">
                  <c:v>-2.06</c:v>
                </c:pt>
                <c:pt idx="2338">
                  <c:v>-1.7</c:v>
                </c:pt>
                <c:pt idx="2339">
                  <c:v>-1.3</c:v>
                </c:pt>
                <c:pt idx="2340">
                  <c:v>-0.74</c:v>
                </c:pt>
                <c:pt idx="2341">
                  <c:v>-0.34</c:v>
                </c:pt>
                <c:pt idx="2342">
                  <c:v>-0.1</c:v>
                </c:pt>
                <c:pt idx="2343">
                  <c:v>-0.02</c:v>
                </c:pt>
                <c:pt idx="2344">
                  <c:v>-0.14000000000000001</c:v>
                </c:pt>
                <c:pt idx="2345">
                  <c:v>-0.3</c:v>
                </c:pt>
                <c:pt idx="2346">
                  <c:v>-0.42</c:v>
                </c:pt>
                <c:pt idx="2347">
                  <c:v>-0.66</c:v>
                </c:pt>
                <c:pt idx="2348">
                  <c:v>-0.82</c:v>
                </c:pt>
                <c:pt idx="2349">
                  <c:v>-0.86</c:v>
                </c:pt>
                <c:pt idx="2350">
                  <c:v>-0.82</c:v>
                </c:pt>
                <c:pt idx="2351">
                  <c:v>-0.74</c:v>
                </c:pt>
                <c:pt idx="2352">
                  <c:v>-0.54</c:v>
                </c:pt>
                <c:pt idx="2353">
                  <c:v>-0.38</c:v>
                </c:pt>
                <c:pt idx="2354">
                  <c:v>-0.18</c:v>
                </c:pt>
                <c:pt idx="2355">
                  <c:v>-0.06</c:v>
                </c:pt>
                <c:pt idx="2356">
                  <c:v>-0.06</c:v>
                </c:pt>
                <c:pt idx="2357">
                  <c:v>-0.1</c:v>
                </c:pt>
                <c:pt idx="2358">
                  <c:v>-0.1</c:v>
                </c:pt>
                <c:pt idx="2359">
                  <c:v>-0.14000000000000001</c:v>
                </c:pt>
                <c:pt idx="2360">
                  <c:v>-0.22</c:v>
                </c:pt>
                <c:pt idx="2361">
                  <c:v>-0.26</c:v>
                </c:pt>
                <c:pt idx="2362">
                  <c:v>-0.3</c:v>
                </c:pt>
                <c:pt idx="2363">
                  <c:v>-0.22</c:v>
                </c:pt>
                <c:pt idx="2364">
                  <c:v>-0.1</c:v>
                </c:pt>
                <c:pt idx="2365">
                  <c:v>0.14000000000000001</c:v>
                </c:pt>
                <c:pt idx="2366">
                  <c:v>0.3</c:v>
                </c:pt>
                <c:pt idx="2367">
                  <c:v>0.34</c:v>
                </c:pt>
                <c:pt idx="2368">
                  <c:v>0.38</c:v>
                </c:pt>
                <c:pt idx="2369">
                  <c:v>0.34</c:v>
                </c:pt>
                <c:pt idx="2370">
                  <c:v>0.42</c:v>
                </c:pt>
                <c:pt idx="2371">
                  <c:v>0.38</c:v>
                </c:pt>
                <c:pt idx="2372">
                  <c:v>0.34</c:v>
                </c:pt>
                <c:pt idx="2373">
                  <c:v>0.14000000000000001</c:v>
                </c:pt>
                <c:pt idx="2374">
                  <c:v>-0.1</c:v>
                </c:pt>
                <c:pt idx="2375">
                  <c:v>-0.42</c:v>
                </c:pt>
                <c:pt idx="2376">
                  <c:v>-0.7</c:v>
                </c:pt>
                <c:pt idx="2377">
                  <c:v>-1.1000000000000001</c:v>
                </c:pt>
                <c:pt idx="2378">
                  <c:v>-1.42</c:v>
                </c:pt>
                <c:pt idx="2379">
                  <c:v>-1.62</c:v>
                </c:pt>
                <c:pt idx="2380">
                  <c:v>-1.74</c:v>
                </c:pt>
                <c:pt idx="2381">
                  <c:v>-1.86</c:v>
                </c:pt>
                <c:pt idx="2382">
                  <c:v>-1.78</c:v>
                </c:pt>
                <c:pt idx="2383">
                  <c:v>-1.62</c:v>
                </c:pt>
                <c:pt idx="2384">
                  <c:v>-1.42</c:v>
                </c:pt>
                <c:pt idx="2385">
                  <c:v>-1.18</c:v>
                </c:pt>
                <c:pt idx="2386">
                  <c:v>-0.86</c:v>
                </c:pt>
                <c:pt idx="2387">
                  <c:v>-0.5</c:v>
                </c:pt>
                <c:pt idx="2388">
                  <c:v>-0.18</c:v>
                </c:pt>
                <c:pt idx="2389">
                  <c:v>-0.02</c:v>
                </c:pt>
                <c:pt idx="2390">
                  <c:v>0.06</c:v>
                </c:pt>
                <c:pt idx="2391">
                  <c:v>0.22</c:v>
                </c:pt>
                <c:pt idx="2392">
                  <c:v>0.22</c:v>
                </c:pt>
                <c:pt idx="2393">
                  <c:v>0.14000000000000001</c:v>
                </c:pt>
                <c:pt idx="2394">
                  <c:v>0.02</c:v>
                </c:pt>
                <c:pt idx="2395">
                  <c:v>-0.06</c:v>
                </c:pt>
                <c:pt idx="2396">
                  <c:v>-0.14000000000000001</c:v>
                </c:pt>
                <c:pt idx="2397">
                  <c:v>-0.22</c:v>
                </c:pt>
                <c:pt idx="2398">
                  <c:v>-0.3</c:v>
                </c:pt>
                <c:pt idx="2399">
                  <c:v>-0.22</c:v>
                </c:pt>
                <c:pt idx="2400">
                  <c:v>-0.06</c:v>
                </c:pt>
                <c:pt idx="2401">
                  <c:v>0.02</c:v>
                </c:pt>
                <c:pt idx="2402">
                  <c:v>0.18</c:v>
                </c:pt>
                <c:pt idx="2403">
                  <c:v>0.26</c:v>
                </c:pt>
                <c:pt idx="2404">
                  <c:v>0.34</c:v>
                </c:pt>
                <c:pt idx="2405">
                  <c:v>0.42</c:v>
                </c:pt>
                <c:pt idx="2406">
                  <c:v>0.38</c:v>
                </c:pt>
                <c:pt idx="2407">
                  <c:v>0.34</c:v>
                </c:pt>
                <c:pt idx="2408">
                  <c:v>0.26</c:v>
                </c:pt>
                <c:pt idx="2409">
                  <c:v>0.14000000000000001</c:v>
                </c:pt>
                <c:pt idx="2410">
                  <c:v>0.06</c:v>
                </c:pt>
                <c:pt idx="2411">
                  <c:v>0.02</c:v>
                </c:pt>
                <c:pt idx="2412">
                  <c:v>0.06</c:v>
                </c:pt>
                <c:pt idx="2413">
                  <c:v>0.06</c:v>
                </c:pt>
                <c:pt idx="2414">
                  <c:v>0.18</c:v>
                </c:pt>
                <c:pt idx="2415">
                  <c:v>0.26</c:v>
                </c:pt>
                <c:pt idx="2416">
                  <c:v>0.38</c:v>
                </c:pt>
                <c:pt idx="2417">
                  <c:v>0.38</c:v>
                </c:pt>
                <c:pt idx="2418">
                  <c:v>0.38</c:v>
                </c:pt>
                <c:pt idx="2419">
                  <c:v>0.3</c:v>
                </c:pt>
                <c:pt idx="2420">
                  <c:v>0.18</c:v>
                </c:pt>
                <c:pt idx="2421">
                  <c:v>-0.06</c:v>
                </c:pt>
                <c:pt idx="2422">
                  <c:v>-0.14000000000000001</c:v>
                </c:pt>
                <c:pt idx="2423">
                  <c:v>-0.18</c:v>
                </c:pt>
                <c:pt idx="2424">
                  <c:v>-0.3</c:v>
                </c:pt>
                <c:pt idx="2425">
                  <c:v>-0.42</c:v>
                </c:pt>
                <c:pt idx="2426">
                  <c:v>-0.38</c:v>
                </c:pt>
                <c:pt idx="2427">
                  <c:v>-0.34</c:v>
                </c:pt>
                <c:pt idx="2428">
                  <c:v>-0.26</c:v>
                </c:pt>
                <c:pt idx="2429">
                  <c:v>-0.14000000000000001</c:v>
                </c:pt>
                <c:pt idx="2430">
                  <c:v>0.06</c:v>
                </c:pt>
                <c:pt idx="2431">
                  <c:v>0.26</c:v>
                </c:pt>
                <c:pt idx="2432">
                  <c:v>0.42</c:v>
                </c:pt>
                <c:pt idx="2433">
                  <c:v>0.54</c:v>
                </c:pt>
                <c:pt idx="2434">
                  <c:v>0.66</c:v>
                </c:pt>
                <c:pt idx="2435">
                  <c:v>0.82</c:v>
                </c:pt>
                <c:pt idx="2436">
                  <c:v>0.82</c:v>
                </c:pt>
                <c:pt idx="2437">
                  <c:v>0.86</c:v>
                </c:pt>
                <c:pt idx="2438">
                  <c:v>0.78</c:v>
                </c:pt>
                <c:pt idx="2439">
                  <c:v>0.66</c:v>
                </c:pt>
                <c:pt idx="2440">
                  <c:v>0.66</c:v>
                </c:pt>
                <c:pt idx="2441">
                  <c:v>0.62</c:v>
                </c:pt>
                <c:pt idx="2442">
                  <c:v>0.54</c:v>
                </c:pt>
                <c:pt idx="2443">
                  <c:v>0.42</c:v>
                </c:pt>
                <c:pt idx="2444">
                  <c:v>0.34</c:v>
                </c:pt>
                <c:pt idx="2445">
                  <c:v>0.3</c:v>
                </c:pt>
                <c:pt idx="2446">
                  <c:v>0.3</c:v>
                </c:pt>
                <c:pt idx="2447">
                  <c:v>0.26</c:v>
                </c:pt>
                <c:pt idx="2448">
                  <c:v>0.26</c:v>
                </c:pt>
                <c:pt idx="2449">
                  <c:v>0.34</c:v>
                </c:pt>
                <c:pt idx="2450">
                  <c:v>0.3</c:v>
                </c:pt>
                <c:pt idx="2451">
                  <c:v>0.3</c:v>
                </c:pt>
                <c:pt idx="2452">
                  <c:v>0.3</c:v>
                </c:pt>
                <c:pt idx="2453">
                  <c:v>0.26</c:v>
                </c:pt>
                <c:pt idx="2454">
                  <c:v>0.26</c:v>
                </c:pt>
                <c:pt idx="2455">
                  <c:v>0.3</c:v>
                </c:pt>
                <c:pt idx="2456">
                  <c:v>0.26</c:v>
                </c:pt>
                <c:pt idx="2457">
                  <c:v>0.26</c:v>
                </c:pt>
                <c:pt idx="2458">
                  <c:v>0.14000000000000001</c:v>
                </c:pt>
                <c:pt idx="2459">
                  <c:v>0.06</c:v>
                </c:pt>
                <c:pt idx="2460">
                  <c:v>0.14000000000000001</c:v>
                </c:pt>
                <c:pt idx="2461">
                  <c:v>0.06</c:v>
                </c:pt>
                <c:pt idx="2462">
                  <c:v>0.06</c:v>
                </c:pt>
                <c:pt idx="2463">
                  <c:v>0.06</c:v>
                </c:pt>
                <c:pt idx="2464">
                  <c:v>0.06</c:v>
                </c:pt>
                <c:pt idx="2465">
                  <c:v>0.1</c:v>
                </c:pt>
                <c:pt idx="2466">
                  <c:v>0.14000000000000001</c:v>
                </c:pt>
                <c:pt idx="2467">
                  <c:v>0.06</c:v>
                </c:pt>
                <c:pt idx="2468">
                  <c:v>-0.02</c:v>
                </c:pt>
                <c:pt idx="2469">
                  <c:v>-0.06</c:v>
                </c:pt>
                <c:pt idx="2470">
                  <c:v>-0.22</c:v>
                </c:pt>
                <c:pt idx="2471">
                  <c:v>-0.3</c:v>
                </c:pt>
                <c:pt idx="2472">
                  <c:v>-0.34</c:v>
                </c:pt>
                <c:pt idx="2473">
                  <c:v>-0.3</c:v>
                </c:pt>
                <c:pt idx="2474">
                  <c:v>-0.22</c:v>
                </c:pt>
                <c:pt idx="2475">
                  <c:v>-0.18</c:v>
                </c:pt>
                <c:pt idx="2476">
                  <c:v>-0.1</c:v>
                </c:pt>
                <c:pt idx="2477">
                  <c:v>-0.1</c:v>
                </c:pt>
                <c:pt idx="2478">
                  <c:v>0.02</c:v>
                </c:pt>
                <c:pt idx="2479">
                  <c:v>0.1</c:v>
                </c:pt>
                <c:pt idx="2480">
                  <c:v>0.14000000000000001</c:v>
                </c:pt>
                <c:pt idx="2481">
                  <c:v>0.14000000000000001</c:v>
                </c:pt>
                <c:pt idx="2482">
                  <c:v>0.22</c:v>
                </c:pt>
                <c:pt idx="2483">
                  <c:v>0.22</c:v>
                </c:pt>
                <c:pt idx="2484">
                  <c:v>0.18</c:v>
                </c:pt>
                <c:pt idx="2485">
                  <c:v>0.1</c:v>
                </c:pt>
                <c:pt idx="2486">
                  <c:v>0.06</c:v>
                </c:pt>
                <c:pt idx="2487">
                  <c:v>-0.02</c:v>
                </c:pt>
                <c:pt idx="2488">
                  <c:v>-0.06</c:v>
                </c:pt>
                <c:pt idx="2489">
                  <c:v>-0.14000000000000001</c:v>
                </c:pt>
                <c:pt idx="2490">
                  <c:v>-0.1</c:v>
                </c:pt>
                <c:pt idx="2491">
                  <c:v>-0.18</c:v>
                </c:pt>
                <c:pt idx="2492">
                  <c:v>-0.1</c:v>
                </c:pt>
                <c:pt idx="2493">
                  <c:v>-0.14000000000000001</c:v>
                </c:pt>
                <c:pt idx="2494">
                  <c:v>-0.1</c:v>
                </c:pt>
                <c:pt idx="2495">
                  <c:v>-0.1</c:v>
                </c:pt>
                <c:pt idx="2496">
                  <c:v>-0.1</c:v>
                </c:pt>
                <c:pt idx="2497">
                  <c:v>-0.06</c:v>
                </c:pt>
                <c:pt idx="2498">
                  <c:v>-0.1</c:v>
                </c:pt>
                <c:pt idx="2499">
                  <c:v>-0.02</c:v>
                </c:pt>
                <c:pt idx="2500">
                  <c:v>-0.06</c:v>
                </c:pt>
                <c:pt idx="2501">
                  <c:v>-0.14000000000000001</c:v>
                </c:pt>
                <c:pt idx="2502">
                  <c:v>-0.14000000000000001</c:v>
                </c:pt>
                <c:pt idx="2503">
                  <c:v>-0.1</c:v>
                </c:pt>
                <c:pt idx="2504">
                  <c:v>-0.18</c:v>
                </c:pt>
                <c:pt idx="2505">
                  <c:v>-0.14000000000000001</c:v>
                </c:pt>
                <c:pt idx="2506">
                  <c:v>-0.06</c:v>
                </c:pt>
                <c:pt idx="2507">
                  <c:v>-0.1</c:v>
                </c:pt>
                <c:pt idx="2508">
                  <c:v>-0.06</c:v>
                </c:pt>
                <c:pt idx="2509">
                  <c:v>-0.02</c:v>
                </c:pt>
                <c:pt idx="2510">
                  <c:v>0.02</c:v>
                </c:pt>
                <c:pt idx="2511">
                  <c:v>-0.02</c:v>
                </c:pt>
                <c:pt idx="2512">
                  <c:v>0.02</c:v>
                </c:pt>
                <c:pt idx="2513">
                  <c:v>0.02</c:v>
                </c:pt>
                <c:pt idx="2514">
                  <c:v>0.02</c:v>
                </c:pt>
                <c:pt idx="2515">
                  <c:v>-0.02</c:v>
                </c:pt>
                <c:pt idx="2516">
                  <c:v>0.02</c:v>
                </c:pt>
                <c:pt idx="2517">
                  <c:v>-0.02</c:v>
                </c:pt>
                <c:pt idx="2518">
                  <c:v>-0.02</c:v>
                </c:pt>
                <c:pt idx="2519">
                  <c:v>-0.06</c:v>
                </c:pt>
                <c:pt idx="2520">
                  <c:v>-0.1</c:v>
                </c:pt>
                <c:pt idx="2521">
                  <c:v>-0.1</c:v>
                </c:pt>
                <c:pt idx="2522">
                  <c:v>-0.06</c:v>
                </c:pt>
                <c:pt idx="2523">
                  <c:v>0.02</c:v>
                </c:pt>
                <c:pt idx="2524">
                  <c:v>0.1</c:v>
                </c:pt>
                <c:pt idx="2525">
                  <c:v>0.1</c:v>
                </c:pt>
                <c:pt idx="2526">
                  <c:v>0.18</c:v>
                </c:pt>
                <c:pt idx="2527">
                  <c:v>0.22</c:v>
                </c:pt>
                <c:pt idx="2528">
                  <c:v>0.26</c:v>
                </c:pt>
                <c:pt idx="2529">
                  <c:v>0.26</c:v>
                </c:pt>
                <c:pt idx="2530">
                  <c:v>0.3</c:v>
                </c:pt>
                <c:pt idx="2531">
                  <c:v>0.3</c:v>
                </c:pt>
                <c:pt idx="2532">
                  <c:v>0.26</c:v>
                </c:pt>
                <c:pt idx="2533">
                  <c:v>0.22</c:v>
                </c:pt>
                <c:pt idx="2534">
                  <c:v>0.18</c:v>
                </c:pt>
                <c:pt idx="2535">
                  <c:v>0.14000000000000001</c:v>
                </c:pt>
                <c:pt idx="2536">
                  <c:v>0.1</c:v>
                </c:pt>
                <c:pt idx="2537">
                  <c:v>0.1</c:v>
                </c:pt>
                <c:pt idx="2538">
                  <c:v>0.1</c:v>
                </c:pt>
                <c:pt idx="2539">
                  <c:v>0.06</c:v>
                </c:pt>
                <c:pt idx="2540">
                  <c:v>0.1</c:v>
                </c:pt>
                <c:pt idx="2541">
                  <c:v>0.06</c:v>
                </c:pt>
                <c:pt idx="2542">
                  <c:v>0.1</c:v>
                </c:pt>
                <c:pt idx="2543">
                  <c:v>0.1</c:v>
                </c:pt>
                <c:pt idx="2544">
                  <c:v>0.14000000000000001</c:v>
                </c:pt>
                <c:pt idx="2545">
                  <c:v>0.06</c:v>
                </c:pt>
                <c:pt idx="2546">
                  <c:v>0.02</c:v>
                </c:pt>
                <c:pt idx="2547">
                  <c:v>0.06</c:v>
                </c:pt>
                <c:pt idx="2548">
                  <c:v>0.06</c:v>
                </c:pt>
                <c:pt idx="2549">
                  <c:v>-0.02</c:v>
                </c:pt>
                <c:pt idx="2550">
                  <c:v>-0.02</c:v>
                </c:pt>
                <c:pt idx="2551">
                  <c:v>0.06</c:v>
                </c:pt>
                <c:pt idx="2552">
                  <c:v>0.02</c:v>
                </c:pt>
                <c:pt idx="2553">
                  <c:v>-0.02</c:v>
                </c:pt>
                <c:pt idx="2554">
                  <c:v>0.06</c:v>
                </c:pt>
                <c:pt idx="2555">
                  <c:v>0.06</c:v>
                </c:pt>
                <c:pt idx="2556">
                  <c:v>0.1</c:v>
                </c:pt>
                <c:pt idx="2557">
                  <c:v>0.06</c:v>
                </c:pt>
                <c:pt idx="2558">
                  <c:v>0.1</c:v>
                </c:pt>
                <c:pt idx="2559">
                  <c:v>0.06</c:v>
                </c:pt>
                <c:pt idx="2560">
                  <c:v>0.06</c:v>
                </c:pt>
                <c:pt idx="2561">
                  <c:v>0.02</c:v>
                </c:pt>
                <c:pt idx="2562">
                  <c:v>0.02</c:v>
                </c:pt>
                <c:pt idx="2563">
                  <c:v>0.02</c:v>
                </c:pt>
                <c:pt idx="2564">
                  <c:v>-0.06</c:v>
                </c:pt>
                <c:pt idx="2565">
                  <c:v>-0.1</c:v>
                </c:pt>
                <c:pt idx="2566">
                  <c:v>-0.1</c:v>
                </c:pt>
                <c:pt idx="2567">
                  <c:v>-0.06</c:v>
                </c:pt>
                <c:pt idx="2568">
                  <c:v>-0.06</c:v>
                </c:pt>
                <c:pt idx="2569">
                  <c:v>-0.06</c:v>
                </c:pt>
                <c:pt idx="2570">
                  <c:v>-0.02</c:v>
                </c:pt>
                <c:pt idx="2571">
                  <c:v>0.1</c:v>
                </c:pt>
                <c:pt idx="2572">
                  <c:v>0.06</c:v>
                </c:pt>
                <c:pt idx="2573">
                  <c:v>0.06</c:v>
                </c:pt>
                <c:pt idx="2574">
                  <c:v>0.06</c:v>
                </c:pt>
                <c:pt idx="2575">
                  <c:v>0.1</c:v>
                </c:pt>
                <c:pt idx="2576">
                  <c:v>0.02</c:v>
                </c:pt>
                <c:pt idx="2577">
                  <c:v>0.02</c:v>
                </c:pt>
                <c:pt idx="2578">
                  <c:v>-0.06</c:v>
                </c:pt>
                <c:pt idx="2579">
                  <c:v>-0.06</c:v>
                </c:pt>
                <c:pt idx="2580">
                  <c:v>0.02</c:v>
                </c:pt>
                <c:pt idx="2581">
                  <c:v>0.06</c:v>
                </c:pt>
                <c:pt idx="2582">
                  <c:v>0.02</c:v>
                </c:pt>
                <c:pt idx="2583">
                  <c:v>0.02</c:v>
                </c:pt>
                <c:pt idx="2584">
                  <c:v>-0.02</c:v>
                </c:pt>
                <c:pt idx="2585">
                  <c:v>-0.06</c:v>
                </c:pt>
                <c:pt idx="2586">
                  <c:v>-0.02</c:v>
                </c:pt>
                <c:pt idx="2587">
                  <c:v>0.02</c:v>
                </c:pt>
                <c:pt idx="2588">
                  <c:v>0.06</c:v>
                </c:pt>
                <c:pt idx="2589">
                  <c:v>-0.02</c:v>
                </c:pt>
                <c:pt idx="2590">
                  <c:v>0.02</c:v>
                </c:pt>
                <c:pt idx="2591">
                  <c:v>0.02</c:v>
                </c:pt>
                <c:pt idx="2592">
                  <c:v>0.02</c:v>
                </c:pt>
                <c:pt idx="2593">
                  <c:v>0.02</c:v>
                </c:pt>
                <c:pt idx="2594">
                  <c:v>-0.06</c:v>
                </c:pt>
                <c:pt idx="2595">
                  <c:v>-0.02</c:v>
                </c:pt>
                <c:pt idx="2596">
                  <c:v>-0.02</c:v>
                </c:pt>
                <c:pt idx="2597">
                  <c:v>-0.02</c:v>
                </c:pt>
                <c:pt idx="2598">
                  <c:v>-0.02</c:v>
                </c:pt>
                <c:pt idx="2599">
                  <c:v>-0.02</c:v>
                </c:pt>
                <c:pt idx="2600">
                  <c:v>0.02</c:v>
                </c:pt>
                <c:pt idx="2601">
                  <c:v>0.1</c:v>
                </c:pt>
                <c:pt idx="2602">
                  <c:v>0.38</c:v>
                </c:pt>
                <c:pt idx="2603">
                  <c:v>0.98</c:v>
                </c:pt>
                <c:pt idx="2604">
                  <c:v>1.7</c:v>
                </c:pt>
                <c:pt idx="2605">
                  <c:v>2.34</c:v>
                </c:pt>
                <c:pt idx="2606">
                  <c:v>3.06</c:v>
                </c:pt>
                <c:pt idx="2607">
                  <c:v>3.7</c:v>
                </c:pt>
                <c:pt idx="2608">
                  <c:v>4.22</c:v>
                </c:pt>
                <c:pt idx="2609">
                  <c:v>4.54</c:v>
                </c:pt>
                <c:pt idx="2610">
                  <c:v>4.8600000000000003</c:v>
                </c:pt>
                <c:pt idx="2611">
                  <c:v>4.82</c:v>
                </c:pt>
                <c:pt idx="2612">
                  <c:v>4.54</c:v>
                </c:pt>
                <c:pt idx="2613">
                  <c:v>3.82</c:v>
                </c:pt>
                <c:pt idx="2614">
                  <c:v>2.86</c:v>
                </c:pt>
                <c:pt idx="2615">
                  <c:v>1.62</c:v>
                </c:pt>
                <c:pt idx="2616">
                  <c:v>0.46</c:v>
                </c:pt>
                <c:pt idx="2617">
                  <c:v>-0.57999999999999996</c:v>
                </c:pt>
                <c:pt idx="2618">
                  <c:v>-1.34</c:v>
                </c:pt>
                <c:pt idx="2619">
                  <c:v>-2.02</c:v>
                </c:pt>
                <c:pt idx="2620">
                  <c:v>-2.54</c:v>
                </c:pt>
                <c:pt idx="2621">
                  <c:v>-2.74</c:v>
                </c:pt>
                <c:pt idx="2622">
                  <c:v>-2.7</c:v>
                </c:pt>
                <c:pt idx="2623">
                  <c:v>-2.5</c:v>
                </c:pt>
                <c:pt idx="2624">
                  <c:v>-2.14</c:v>
                </c:pt>
                <c:pt idx="2625">
                  <c:v>-1.74</c:v>
                </c:pt>
                <c:pt idx="2626">
                  <c:v>-1.3</c:v>
                </c:pt>
                <c:pt idx="2627">
                  <c:v>-1.06</c:v>
                </c:pt>
                <c:pt idx="2628">
                  <c:v>-0.9</c:v>
                </c:pt>
                <c:pt idx="2629">
                  <c:v>-0.9</c:v>
                </c:pt>
                <c:pt idx="2630">
                  <c:v>-0.82</c:v>
                </c:pt>
                <c:pt idx="2631">
                  <c:v>-0.9</c:v>
                </c:pt>
                <c:pt idx="2632">
                  <c:v>-0.9</c:v>
                </c:pt>
                <c:pt idx="2633">
                  <c:v>-1.02</c:v>
                </c:pt>
                <c:pt idx="2634">
                  <c:v>-1.06</c:v>
                </c:pt>
                <c:pt idx="2635">
                  <c:v>-1.1399999999999999</c:v>
                </c:pt>
                <c:pt idx="2636">
                  <c:v>-0.98</c:v>
                </c:pt>
                <c:pt idx="2637">
                  <c:v>-0.86</c:v>
                </c:pt>
                <c:pt idx="2638">
                  <c:v>-0.66</c:v>
                </c:pt>
                <c:pt idx="2639">
                  <c:v>-0.57999999999999996</c:v>
                </c:pt>
                <c:pt idx="2640">
                  <c:v>-0.46</c:v>
                </c:pt>
                <c:pt idx="2641">
                  <c:v>-0.42</c:v>
                </c:pt>
                <c:pt idx="2642">
                  <c:v>-0.38</c:v>
                </c:pt>
                <c:pt idx="2643">
                  <c:v>-0.38</c:v>
                </c:pt>
                <c:pt idx="2644">
                  <c:v>-0.42</c:v>
                </c:pt>
                <c:pt idx="2645">
                  <c:v>-0.38</c:v>
                </c:pt>
                <c:pt idx="2646">
                  <c:v>-0.38</c:v>
                </c:pt>
                <c:pt idx="2647">
                  <c:v>-0.3</c:v>
                </c:pt>
                <c:pt idx="2648">
                  <c:v>-0.18</c:v>
                </c:pt>
                <c:pt idx="2649">
                  <c:v>-0.1</c:v>
                </c:pt>
                <c:pt idx="2650">
                  <c:v>0.06</c:v>
                </c:pt>
                <c:pt idx="2651">
                  <c:v>0.22</c:v>
                </c:pt>
                <c:pt idx="2652">
                  <c:v>0.3</c:v>
                </c:pt>
                <c:pt idx="2653">
                  <c:v>0.42</c:v>
                </c:pt>
                <c:pt idx="2654">
                  <c:v>0.54</c:v>
                </c:pt>
                <c:pt idx="2655">
                  <c:v>0.66</c:v>
                </c:pt>
                <c:pt idx="2656">
                  <c:v>0.57999999999999996</c:v>
                </c:pt>
                <c:pt idx="2657">
                  <c:v>0.46</c:v>
                </c:pt>
                <c:pt idx="2658">
                  <c:v>0.14000000000000001</c:v>
                </c:pt>
                <c:pt idx="2659">
                  <c:v>-0.18</c:v>
                </c:pt>
                <c:pt idx="2660">
                  <c:v>-0.5</c:v>
                </c:pt>
                <c:pt idx="2661">
                  <c:v>-0.86</c:v>
                </c:pt>
                <c:pt idx="2662">
                  <c:v>-1.18</c:v>
                </c:pt>
                <c:pt idx="2663">
                  <c:v>-1.5</c:v>
                </c:pt>
                <c:pt idx="2664">
                  <c:v>-1.74</c:v>
                </c:pt>
                <c:pt idx="2665">
                  <c:v>-1.98</c:v>
                </c:pt>
                <c:pt idx="2666">
                  <c:v>-2.06</c:v>
                </c:pt>
                <c:pt idx="2667">
                  <c:v>-2.1</c:v>
                </c:pt>
                <c:pt idx="2668">
                  <c:v>-1.94</c:v>
                </c:pt>
                <c:pt idx="2669">
                  <c:v>-1.66</c:v>
                </c:pt>
                <c:pt idx="2670">
                  <c:v>-1.34</c:v>
                </c:pt>
                <c:pt idx="2671">
                  <c:v>-0.98</c:v>
                </c:pt>
                <c:pt idx="2672">
                  <c:v>-0.57999999999999996</c:v>
                </c:pt>
                <c:pt idx="2673">
                  <c:v>-0.34</c:v>
                </c:pt>
                <c:pt idx="2674">
                  <c:v>-0.06</c:v>
                </c:pt>
                <c:pt idx="2675">
                  <c:v>0.18</c:v>
                </c:pt>
                <c:pt idx="2676">
                  <c:v>0.3</c:v>
                </c:pt>
                <c:pt idx="2677">
                  <c:v>0.3</c:v>
                </c:pt>
                <c:pt idx="2678">
                  <c:v>0.26</c:v>
                </c:pt>
                <c:pt idx="2679">
                  <c:v>0.22</c:v>
                </c:pt>
                <c:pt idx="2680">
                  <c:v>0.1</c:v>
                </c:pt>
                <c:pt idx="2681">
                  <c:v>-0.02</c:v>
                </c:pt>
                <c:pt idx="2682">
                  <c:v>-0.02</c:v>
                </c:pt>
                <c:pt idx="2683">
                  <c:v>-0.1</c:v>
                </c:pt>
                <c:pt idx="2684">
                  <c:v>-0.06</c:v>
                </c:pt>
                <c:pt idx="2685">
                  <c:v>0.02</c:v>
                </c:pt>
                <c:pt idx="2686">
                  <c:v>0.14000000000000001</c:v>
                </c:pt>
                <c:pt idx="2687">
                  <c:v>0.18</c:v>
                </c:pt>
                <c:pt idx="2688">
                  <c:v>0.34</c:v>
                </c:pt>
                <c:pt idx="2689">
                  <c:v>0.46</c:v>
                </c:pt>
                <c:pt idx="2690">
                  <c:v>0.5</c:v>
                </c:pt>
                <c:pt idx="2691">
                  <c:v>0.46</c:v>
                </c:pt>
                <c:pt idx="2692">
                  <c:v>0.38</c:v>
                </c:pt>
                <c:pt idx="2693">
                  <c:v>0.38</c:v>
                </c:pt>
                <c:pt idx="2694">
                  <c:v>0.3</c:v>
                </c:pt>
                <c:pt idx="2695">
                  <c:v>0.26</c:v>
                </c:pt>
                <c:pt idx="2696">
                  <c:v>0.38</c:v>
                </c:pt>
                <c:pt idx="2697">
                  <c:v>0.78</c:v>
                </c:pt>
                <c:pt idx="2698">
                  <c:v>1.62</c:v>
                </c:pt>
                <c:pt idx="2699">
                  <c:v>2.62</c:v>
                </c:pt>
                <c:pt idx="2700">
                  <c:v>3.62</c:v>
                </c:pt>
                <c:pt idx="2701">
                  <c:v>4.34</c:v>
                </c:pt>
                <c:pt idx="2702">
                  <c:v>4.8600000000000003</c:v>
                </c:pt>
                <c:pt idx="2703">
                  <c:v>5.14</c:v>
                </c:pt>
                <c:pt idx="2704">
                  <c:v>5.46</c:v>
                </c:pt>
                <c:pt idx="2705">
                  <c:v>5.5</c:v>
                </c:pt>
                <c:pt idx="2706">
                  <c:v>5.26</c:v>
                </c:pt>
                <c:pt idx="2707">
                  <c:v>4.46</c:v>
                </c:pt>
                <c:pt idx="2708">
                  <c:v>3.26</c:v>
                </c:pt>
                <c:pt idx="2709">
                  <c:v>1.82</c:v>
                </c:pt>
                <c:pt idx="2710">
                  <c:v>0.38</c:v>
                </c:pt>
                <c:pt idx="2711">
                  <c:v>-0.86</c:v>
                </c:pt>
                <c:pt idx="2712">
                  <c:v>-1.66</c:v>
                </c:pt>
                <c:pt idx="2713">
                  <c:v>-2.2200000000000002</c:v>
                </c:pt>
                <c:pt idx="2714">
                  <c:v>-2.62</c:v>
                </c:pt>
                <c:pt idx="2715">
                  <c:v>-2.86</c:v>
                </c:pt>
                <c:pt idx="2716">
                  <c:v>-2.82</c:v>
                </c:pt>
                <c:pt idx="2717">
                  <c:v>-2.5</c:v>
                </c:pt>
                <c:pt idx="2718">
                  <c:v>-1.9</c:v>
                </c:pt>
                <c:pt idx="2719">
                  <c:v>-1.22</c:v>
                </c:pt>
                <c:pt idx="2720">
                  <c:v>-0.62</c:v>
                </c:pt>
                <c:pt idx="2721">
                  <c:v>-0.38</c:v>
                </c:pt>
                <c:pt idx="2722">
                  <c:v>-0.3</c:v>
                </c:pt>
                <c:pt idx="2723">
                  <c:v>-0.38</c:v>
                </c:pt>
                <c:pt idx="2724">
                  <c:v>-0.42</c:v>
                </c:pt>
                <c:pt idx="2725">
                  <c:v>-0.5</c:v>
                </c:pt>
                <c:pt idx="2726">
                  <c:v>-0.7</c:v>
                </c:pt>
                <c:pt idx="2727">
                  <c:v>-0.9</c:v>
                </c:pt>
                <c:pt idx="2728">
                  <c:v>-0.98</c:v>
                </c:pt>
                <c:pt idx="2729">
                  <c:v>-1.06</c:v>
                </c:pt>
                <c:pt idx="2730">
                  <c:v>-0.94</c:v>
                </c:pt>
                <c:pt idx="2731">
                  <c:v>-0.78</c:v>
                </c:pt>
                <c:pt idx="2732">
                  <c:v>-0.62</c:v>
                </c:pt>
                <c:pt idx="2733">
                  <c:v>-0.46</c:v>
                </c:pt>
                <c:pt idx="2734">
                  <c:v>-0.34</c:v>
                </c:pt>
                <c:pt idx="2735">
                  <c:v>-0.3</c:v>
                </c:pt>
                <c:pt idx="2736">
                  <c:v>-0.26</c:v>
                </c:pt>
                <c:pt idx="2737">
                  <c:v>-0.18</c:v>
                </c:pt>
                <c:pt idx="2738">
                  <c:v>-0.22</c:v>
                </c:pt>
                <c:pt idx="2739">
                  <c:v>-0.26</c:v>
                </c:pt>
                <c:pt idx="2740">
                  <c:v>-0.3</c:v>
                </c:pt>
                <c:pt idx="2741">
                  <c:v>-0.26</c:v>
                </c:pt>
                <c:pt idx="2742">
                  <c:v>-0.14000000000000001</c:v>
                </c:pt>
                <c:pt idx="2743">
                  <c:v>0.02</c:v>
                </c:pt>
                <c:pt idx="2744">
                  <c:v>0.18</c:v>
                </c:pt>
                <c:pt idx="2745">
                  <c:v>0.18</c:v>
                </c:pt>
                <c:pt idx="2746">
                  <c:v>0.3</c:v>
                </c:pt>
                <c:pt idx="2747">
                  <c:v>0.42</c:v>
                </c:pt>
                <c:pt idx="2748">
                  <c:v>0.57999999999999996</c:v>
                </c:pt>
                <c:pt idx="2749">
                  <c:v>0.66</c:v>
                </c:pt>
                <c:pt idx="2750">
                  <c:v>0.7</c:v>
                </c:pt>
                <c:pt idx="2751">
                  <c:v>0.57999999999999996</c:v>
                </c:pt>
                <c:pt idx="2752">
                  <c:v>0.26</c:v>
                </c:pt>
                <c:pt idx="2753">
                  <c:v>-0.14000000000000001</c:v>
                </c:pt>
                <c:pt idx="2754">
                  <c:v>-0.62</c:v>
                </c:pt>
                <c:pt idx="2755">
                  <c:v>-1.1000000000000001</c:v>
                </c:pt>
                <c:pt idx="2756">
                  <c:v>-1.42</c:v>
                </c:pt>
                <c:pt idx="2757">
                  <c:v>-1.74</c:v>
                </c:pt>
                <c:pt idx="2758">
                  <c:v>-2.06</c:v>
                </c:pt>
                <c:pt idx="2759">
                  <c:v>-2.2999999999999998</c:v>
                </c:pt>
                <c:pt idx="2760">
                  <c:v>-2.46</c:v>
                </c:pt>
                <c:pt idx="2761">
                  <c:v>-2.46</c:v>
                </c:pt>
                <c:pt idx="2762">
                  <c:v>-2.2200000000000002</c:v>
                </c:pt>
                <c:pt idx="2763">
                  <c:v>-1.82</c:v>
                </c:pt>
                <c:pt idx="2764">
                  <c:v>-1.38</c:v>
                </c:pt>
                <c:pt idx="2765">
                  <c:v>-0.98</c:v>
                </c:pt>
                <c:pt idx="2766">
                  <c:v>-0.62</c:v>
                </c:pt>
                <c:pt idx="2767">
                  <c:v>-0.3</c:v>
                </c:pt>
                <c:pt idx="2768">
                  <c:v>-0.1</c:v>
                </c:pt>
                <c:pt idx="2769">
                  <c:v>0.1</c:v>
                </c:pt>
                <c:pt idx="2770">
                  <c:v>0.3</c:v>
                </c:pt>
                <c:pt idx="2771">
                  <c:v>0.3</c:v>
                </c:pt>
                <c:pt idx="2772">
                  <c:v>0.18</c:v>
                </c:pt>
                <c:pt idx="2773">
                  <c:v>-0.06</c:v>
                </c:pt>
                <c:pt idx="2774">
                  <c:v>-0.22</c:v>
                </c:pt>
                <c:pt idx="2775">
                  <c:v>-0.3</c:v>
                </c:pt>
                <c:pt idx="2776">
                  <c:v>-0.26</c:v>
                </c:pt>
                <c:pt idx="2777">
                  <c:v>-0.3</c:v>
                </c:pt>
                <c:pt idx="2778">
                  <c:v>-0.22</c:v>
                </c:pt>
                <c:pt idx="2779">
                  <c:v>-0.1</c:v>
                </c:pt>
                <c:pt idx="2780">
                  <c:v>0.02</c:v>
                </c:pt>
                <c:pt idx="2781">
                  <c:v>0.18</c:v>
                </c:pt>
                <c:pt idx="2782">
                  <c:v>0.34</c:v>
                </c:pt>
                <c:pt idx="2783">
                  <c:v>0.46</c:v>
                </c:pt>
                <c:pt idx="2784">
                  <c:v>0.54</c:v>
                </c:pt>
                <c:pt idx="2785">
                  <c:v>0.5</c:v>
                </c:pt>
                <c:pt idx="2786">
                  <c:v>0.46</c:v>
                </c:pt>
                <c:pt idx="2787">
                  <c:v>0.34</c:v>
                </c:pt>
                <c:pt idx="2788">
                  <c:v>0.26</c:v>
                </c:pt>
                <c:pt idx="2789">
                  <c:v>0.26</c:v>
                </c:pt>
                <c:pt idx="2790">
                  <c:v>0.38</c:v>
                </c:pt>
                <c:pt idx="2791">
                  <c:v>0.62</c:v>
                </c:pt>
                <c:pt idx="2792">
                  <c:v>0.9</c:v>
                </c:pt>
                <c:pt idx="2793">
                  <c:v>1.26</c:v>
                </c:pt>
                <c:pt idx="2794">
                  <c:v>1.7</c:v>
                </c:pt>
                <c:pt idx="2795">
                  <c:v>2.34</c:v>
                </c:pt>
                <c:pt idx="2796">
                  <c:v>3.18</c:v>
                </c:pt>
                <c:pt idx="2797">
                  <c:v>3.9</c:v>
                </c:pt>
                <c:pt idx="2798">
                  <c:v>4.46</c:v>
                </c:pt>
                <c:pt idx="2799">
                  <c:v>4.66</c:v>
                </c:pt>
                <c:pt idx="2800">
                  <c:v>4.7</c:v>
                </c:pt>
                <c:pt idx="2801">
                  <c:v>4.42</c:v>
                </c:pt>
                <c:pt idx="2802">
                  <c:v>4.0999999999999996</c:v>
                </c:pt>
                <c:pt idx="2803">
                  <c:v>3.5</c:v>
                </c:pt>
                <c:pt idx="2804">
                  <c:v>2.66</c:v>
                </c:pt>
                <c:pt idx="2805">
                  <c:v>1.7</c:v>
                </c:pt>
                <c:pt idx="2806">
                  <c:v>0.7</c:v>
                </c:pt>
                <c:pt idx="2807">
                  <c:v>-0.3</c:v>
                </c:pt>
                <c:pt idx="2808">
                  <c:v>-1.18</c:v>
                </c:pt>
                <c:pt idx="2809">
                  <c:v>-1.86</c:v>
                </c:pt>
                <c:pt idx="2810">
                  <c:v>-2.14</c:v>
                </c:pt>
                <c:pt idx="2811">
                  <c:v>-2.2200000000000002</c:v>
                </c:pt>
                <c:pt idx="2812">
                  <c:v>-2.1800000000000002</c:v>
                </c:pt>
                <c:pt idx="2813">
                  <c:v>-1.98</c:v>
                </c:pt>
                <c:pt idx="2814">
                  <c:v>-1.62</c:v>
                </c:pt>
                <c:pt idx="2815">
                  <c:v>-1.3</c:v>
                </c:pt>
                <c:pt idx="2816">
                  <c:v>-0.82</c:v>
                </c:pt>
                <c:pt idx="2817">
                  <c:v>-0.54</c:v>
                </c:pt>
                <c:pt idx="2818">
                  <c:v>-0.42</c:v>
                </c:pt>
                <c:pt idx="2819">
                  <c:v>-0.46</c:v>
                </c:pt>
                <c:pt idx="2820">
                  <c:v>-0.54</c:v>
                </c:pt>
                <c:pt idx="2821">
                  <c:v>-0.66</c:v>
                </c:pt>
                <c:pt idx="2822">
                  <c:v>-0.78</c:v>
                </c:pt>
                <c:pt idx="2823">
                  <c:v>-0.86</c:v>
                </c:pt>
                <c:pt idx="2824">
                  <c:v>-0.94</c:v>
                </c:pt>
                <c:pt idx="2825">
                  <c:v>-0.98</c:v>
                </c:pt>
                <c:pt idx="2826">
                  <c:v>-0.9</c:v>
                </c:pt>
                <c:pt idx="2827">
                  <c:v>-0.78</c:v>
                </c:pt>
                <c:pt idx="2828">
                  <c:v>-0.54</c:v>
                </c:pt>
                <c:pt idx="2829">
                  <c:v>-0.34</c:v>
                </c:pt>
                <c:pt idx="2830">
                  <c:v>-0.22</c:v>
                </c:pt>
                <c:pt idx="2831">
                  <c:v>-0.14000000000000001</c:v>
                </c:pt>
                <c:pt idx="2832">
                  <c:v>-0.14000000000000001</c:v>
                </c:pt>
                <c:pt idx="2833">
                  <c:v>-0.1</c:v>
                </c:pt>
                <c:pt idx="2834">
                  <c:v>-0.06</c:v>
                </c:pt>
                <c:pt idx="2835">
                  <c:v>-0.06</c:v>
                </c:pt>
                <c:pt idx="2836">
                  <c:v>-0.18</c:v>
                </c:pt>
                <c:pt idx="2837">
                  <c:v>-0.26</c:v>
                </c:pt>
                <c:pt idx="2838">
                  <c:v>-0.22</c:v>
                </c:pt>
                <c:pt idx="2839">
                  <c:v>-0.1</c:v>
                </c:pt>
                <c:pt idx="2840">
                  <c:v>0.02</c:v>
                </c:pt>
                <c:pt idx="2841">
                  <c:v>0.26</c:v>
                </c:pt>
                <c:pt idx="2842">
                  <c:v>0.38</c:v>
                </c:pt>
                <c:pt idx="2843">
                  <c:v>0.46</c:v>
                </c:pt>
                <c:pt idx="2844">
                  <c:v>0.46</c:v>
                </c:pt>
                <c:pt idx="2845">
                  <c:v>0.46</c:v>
                </c:pt>
                <c:pt idx="2846">
                  <c:v>0.46</c:v>
                </c:pt>
                <c:pt idx="2847">
                  <c:v>0.3</c:v>
                </c:pt>
                <c:pt idx="2848">
                  <c:v>0.02</c:v>
                </c:pt>
                <c:pt idx="2849">
                  <c:v>-0.3</c:v>
                </c:pt>
                <c:pt idx="2850">
                  <c:v>-0.62</c:v>
                </c:pt>
                <c:pt idx="2851">
                  <c:v>-1.06</c:v>
                </c:pt>
                <c:pt idx="2852">
                  <c:v>-1.46</c:v>
                </c:pt>
                <c:pt idx="2853">
                  <c:v>-1.7</c:v>
                </c:pt>
                <c:pt idx="2854">
                  <c:v>-1.9</c:v>
                </c:pt>
                <c:pt idx="2855">
                  <c:v>-2.02</c:v>
                </c:pt>
                <c:pt idx="2856">
                  <c:v>-1.98</c:v>
                </c:pt>
                <c:pt idx="2857">
                  <c:v>-1.9</c:v>
                </c:pt>
                <c:pt idx="2858">
                  <c:v>-1.7</c:v>
                </c:pt>
                <c:pt idx="2859">
                  <c:v>-1.5</c:v>
                </c:pt>
                <c:pt idx="2860">
                  <c:v>-1.3</c:v>
                </c:pt>
                <c:pt idx="2861">
                  <c:v>-0.98</c:v>
                </c:pt>
                <c:pt idx="2862">
                  <c:v>-0.66</c:v>
                </c:pt>
                <c:pt idx="2863">
                  <c:v>-0.38</c:v>
                </c:pt>
                <c:pt idx="2864">
                  <c:v>-0.22</c:v>
                </c:pt>
                <c:pt idx="2865">
                  <c:v>-0.06</c:v>
                </c:pt>
                <c:pt idx="2866">
                  <c:v>0.06</c:v>
                </c:pt>
                <c:pt idx="2867">
                  <c:v>0.14000000000000001</c:v>
                </c:pt>
                <c:pt idx="2868">
                  <c:v>0.1</c:v>
                </c:pt>
                <c:pt idx="2869">
                  <c:v>0.02</c:v>
                </c:pt>
                <c:pt idx="2870">
                  <c:v>-0.1</c:v>
                </c:pt>
                <c:pt idx="2871">
                  <c:v>-0.22</c:v>
                </c:pt>
                <c:pt idx="2872">
                  <c:v>-0.18</c:v>
                </c:pt>
                <c:pt idx="2873">
                  <c:v>-0.14000000000000001</c:v>
                </c:pt>
                <c:pt idx="2874">
                  <c:v>-0.06</c:v>
                </c:pt>
                <c:pt idx="2875">
                  <c:v>0.02</c:v>
                </c:pt>
                <c:pt idx="2876">
                  <c:v>0.14000000000000001</c:v>
                </c:pt>
                <c:pt idx="2877">
                  <c:v>0.18</c:v>
                </c:pt>
                <c:pt idx="2878">
                  <c:v>0.3</c:v>
                </c:pt>
                <c:pt idx="2879">
                  <c:v>0.34</c:v>
                </c:pt>
                <c:pt idx="2880">
                  <c:v>0.42</c:v>
                </c:pt>
                <c:pt idx="2881">
                  <c:v>0.38</c:v>
                </c:pt>
                <c:pt idx="2882">
                  <c:v>0.42</c:v>
                </c:pt>
                <c:pt idx="2883">
                  <c:v>0.46</c:v>
                </c:pt>
                <c:pt idx="2884">
                  <c:v>0.5</c:v>
                </c:pt>
                <c:pt idx="2885">
                  <c:v>0.57999999999999996</c:v>
                </c:pt>
                <c:pt idx="2886">
                  <c:v>0.74</c:v>
                </c:pt>
                <c:pt idx="2887">
                  <c:v>0.98</c:v>
                </c:pt>
                <c:pt idx="2888">
                  <c:v>1.1399999999999999</c:v>
                </c:pt>
                <c:pt idx="2889">
                  <c:v>1.38</c:v>
                </c:pt>
                <c:pt idx="2890">
                  <c:v>1.82</c:v>
                </c:pt>
                <c:pt idx="2891">
                  <c:v>2.62</c:v>
                </c:pt>
                <c:pt idx="2892">
                  <c:v>3.58</c:v>
                </c:pt>
                <c:pt idx="2893">
                  <c:v>4.26</c:v>
                </c:pt>
                <c:pt idx="2894">
                  <c:v>4.74</c:v>
                </c:pt>
                <c:pt idx="2895">
                  <c:v>4.78</c:v>
                </c:pt>
                <c:pt idx="2896">
                  <c:v>4.62</c:v>
                </c:pt>
                <c:pt idx="2897">
                  <c:v>4.3</c:v>
                </c:pt>
                <c:pt idx="2898">
                  <c:v>3.74</c:v>
                </c:pt>
                <c:pt idx="2899">
                  <c:v>2.98</c:v>
                </c:pt>
                <c:pt idx="2900">
                  <c:v>2.02</c:v>
                </c:pt>
                <c:pt idx="2901">
                  <c:v>0.9</c:v>
                </c:pt>
                <c:pt idx="2902">
                  <c:v>-0.18</c:v>
                </c:pt>
                <c:pt idx="2903">
                  <c:v>-1.1399999999999999</c:v>
                </c:pt>
                <c:pt idx="2904">
                  <c:v>-1.94</c:v>
                </c:pt>
                <c:pt idx="2905">
                  <c:v>-2.46</c:v>
                </c:pt>
                <c:pt idx="2906">
                  <c:v>-2.66</c:v>
                </c:pt>
                <c:pt idx="2907">
                  <c:v>-2.62</c:v>
                </c:pt>
                <c:pt idx="2908">
                  <c:v>-2.38</c:v>
                </c:pt>
                <c:pt idx="2909">
                  <c:v>-2.06</c:v>
                </c:pt>
                <c:pt idx="2910">
                  <c:v>-1.46</c:v>
                </c:pt>
                <c:pt idx="2911">
                  <c:v>-0.94</c:v>
                </c:pt>
                <c:pt idx="2912">
                  <c:v>-0.42</c:v>
                </c:pt>
                <c:pt idx="2913">
                  <c:v>-0.22</c:v>
                </c:pt>
                <c:pt idx="2914">
                  <c:v>-0.18</c:v>
                </c:pt>
                <c:pt idx="2915">
                  <c:v>-0.26</c:v>
                </c:pt>
                <c:pt idx="2916">
                  <c:v>-0.42</c:v>
                </c:pt>
                <c:pt idx="2917">
                  <c:v>-0.62</c:v>
                </c:pt>
                <c:pt idx="2918">
                  <c:v>-0.78</c:v>
                </c:pt>
                <c:pt idx="2919">
                  <c:v>-0.9</c:v>
                </c:pt>
                <c:pt idx="2920">
                  <c:v>-0.94</c:v>
                </c:pt>
                <c:pt idx="2921">
                  <c:v>-0.94</c:v>
                </c:pt>
                <c:pt idx="2922">
                  <c:v>-0.86</c:v>
                </c:pt>
                <c:pt idx="2923">
                  <c:v>-0.62</c:v>
                </c:pt>
                <c:pt idx="2924">
                  <c:v>-0.38</c:v>
                </c:pt>
                <c:pt idx="2925">
                  <c:v>-0.22</c:v>
                </c:pt>
                <c:pt idx="2926">
                  <c:v>-0.06</c:v>
                </c:pt>
                <c:pt idx="2927">
                  <c:v>-0.1</c:v>
                </c:pt>
                <c:pt idx="2928">
                  <c:v>-0.06</c:v>
                </c:pt>
                <c:pt idx="2929">
                  <c:v>-0.06</c:v>
                </c:pt>
                <c:pt idx="2930">
                  <c:v>-0.1</c:v>
                </c:pt>
                <c:pt idx="2931">
                  <c:v>-0.18</c:v>
                </c:pt>
                <c:pt idx="2932">
                  <c:v>-0.22</c:v>
                </c:pt>
                <c:pt idx="2933">
                  <c:v>-0.26</c:v>
                </c:pt>
                <c:pt idx="2934">
                  <c:v>-0.18</c:v>
                </c:pt>
                <c:pt idx="2935">
                  <c:v>-0.02</c:v>
                </c:pt>
                <c:pt idx="2936">
                  <c:v>0.26</c:v>
                </c:pt>
                <c:pt idx="2937">
                  <c:v>0.38</c:v>
                </c:pt>
                <c:pt idx="2938">
                  <c:v>0.46</c:v>
                </c:pt>
                <c:pt idx="2939">
                  <c:v>0.46</c:v>
                </c:pt>
                <c:pt idx="2940">
                  <c:v>0.5</c:v>
                </c:pt>
                <c:pt idx="2941">
                  <c:v>0.38</c:v>
                </c:pt>
                <c:pt idx="2942">
                  <c:v>0.3</c:v>
                </c:pt>
                <c:pt idx="2943">
                  <c:v>0.14000000000000001</c:v>
                </c:pt>
                <c:pt idx="2944">
                  <c:v>-0.06</c:v>
                </c:pt>
                <c:pt idx="2945">
                  <c:v>-0.38</c:v>
                </c:pt>
                <c:pt idx="2946">
                  <c:v>-0.82</c:v>
                </c:pt>
                <c:pt idx="2947">
                  <c:v>-1.22</c:v>
                </c:pt>
                <c:pt idx="2948">
                  <c:v>-1.58</c:v>
                </c:pt>
                <c:pt idx="2949">
                  <c:v>-1.86</c:v>
                </c:pt>
                <c:pt idx="2950">
                  <c:v>-2.02</c:v>
                </c:pt>
                <c:pt idx="2951">
                  <c:v>-2.1</c:v>
                </c:pt>
                <c:pt idx="2952">
                  <c:v>-2.06</c:v>
                </c:pt>
                <c:pt idx="2953">
                  <c:v>-1.94</c:v>
                </c:pt>
                <c:pt idx="2954">
                  <c:v>-1.78</c:v>
                </c:pt>
                <c:pt idx="2955">
                  <c:v>-1.42</c:v>
                </c:pt>
                <c:pt idx="2956">
                  <c:v>-1.06</c:v>
                </c:pt>
                <c:pt idx="2957">
                  <c:v>-0.74</c:v>
                </c:pt>
                <c:pt idx="2958">
                  <c:v>-0.42</c:v>
                </c:pt>
                <c:pt idx="2959">
                  <c:v>-0.14000000000000001</c:v>
                </c:pt>
                <c:pt idx="2960">
                  <c:v>0.1</c:v>
                </c:pt>
                <c:pt idx="2961">
                  <c:v>0.22</c:v>
                </c:pt>
                <c:pt idx="2962">
                  <c:v>0.26</c:v>
                </c:pt>
                <c:pt idx="2963">
                  <c:v>0.22</c:v>
                </c:pt>
                <c:pt idx="2964">
                  <c:v>0.14000000000000001</c:v>
                </c:pt>
                <c:pt idx="2965">
                  <c:v>0.02</c:v>
                </c:pt>
                <c:pt idx="2966">
                  <c:v>-0.1</c:v>
                </c:pt>
                <c:pt idx="2967">
                  <c:v>-0.18</c:v>
                </c:pt>
                <c:pt idx="2968">
                  <c:v>-0.18</c:v>
                </c:pt>
                <c:pt idx="2969">
                  <c:v>-0.18</c:v>
                </c:pt>
                <c:pt idx="2970">
                  <c:v>-0.1</c:v>
                </c:pt>
                <c:pt idx="2971">
                  <c:v>0.02</c:v>
                </c:pt>
                <c:pt idx="2972">
                  <c:v>0.06</c:v>
                </c:pt>
                <c:pt idx="2973">
                  <c:v>0.22</c:v>
                </c:pt>
                <c:pt idx="2974">
                  <c:v>0.34</c:v>
                </c:pt>
                <c:pt idx="2975">
                  <c:v>0.46</c:v>
                </c:pt>
                <c:pt idx="2976">
                  <c:v>0.5</c:v>
                </c:pt>
                <c:pt idx="2977">
                  <c:v>0.46</c:v>
                </c:pt>
                <c:pt idx="2978">
                  <c:v>0.46</c:v>
                </c:pt>
                <c:pt idx="2979">
                  <c:v>0.38</c:v>
                </c:pt>
                <c:pt idx="2980">
                  <c:v>0.42</c:v>
                </c:pt>
                <c:pt idx="2981">
                  <c:v>0.62</c:v>
                </c:pt>
                <c:pt idx="2982">
                  <c:v>0.94</c:v>
                </c:pt>
                <c:pt idx="2983">
                  <c:v>1.18</c:v>
                </c:pt>
                <c:pt idx="2984">
                  <c:v>1.42</c:v>
                </c:pt>
                <c:pt idx="2985">
                  <c:v>1.82</c:v>
                </c:pt>
                <c:pt idx="2986">
                  <c:v>2.42</c:v>
                </c:pt>
                <c:pt idx="2987">
                  <c:v>3.18</c:v>
                </c:pt>
                <c:pt idx="2988">
                  <c:v>4.0199999999999996</c:v>
                </c:pt>
                <c:pt idx="2989">
                  <c:v>4.54</c:v>
                </c:pt>
                <c:pt idx="2990">
                  <c:v>4.78</c:v>
                </c:pt>
                <c:pt idx="2991">
                  <c:v>4.54</c:v>
                </c:pt>
                <c:pt idx="2992">
                  <c:v>4.22</c:v>
                </c:pt>
                <c:pt idx="2993">
                  <c:v>3.74</c:v>
                </c:pt>
                <c:pt idx="2994">
                  <c:v>3.14</c:v>
                </c:pt>
                <c:pt idx="2995">
                  <c:v>2.38</c:v>
                </c:pt>
                <c:pt idx="2996">
                  <c:v>1.42</c:v>
                </c:pt>
                <c:pt idx="2997">
                  <c:v>0.34</c:v>
                </c:pt>
                <c:pt idx="2998">
                  <c:v>-0.66</c:v>
                </c:pt>
                <c:pt idx="2999">
                  <c:v>-1.46</c:v>
                </c:pt>
                <c:pt idx="3000">
                  <c:v>-2.02</c:v>
                </c:pt>
                <c:pt idx="3001">
                  <c:v>-2.2999999999999998</c:v>
                </c:pt>
                <c:pt idx="3002">
                  <c:v>-2.2999999999999998</c:v>
                </c:pt>
                <c:pt idx="3003">
                  <c:v>-2.2599999999999998</c:v>
                </c:pt>
                <c:pt idx="3004">
                  <c:v>-2.06</c:v>
                </c:pt>
                <c:pt idx="3005">
                  <c:v>-1.7</c:v>
                </c:pt>
                <c:pt idx="3006">
                  <c:v>-1.26</c:v>
                </c:pt>
                <c:pt idx="3007">
                  <c:v>-0.82</c:v>
                </c:pt>
                <c:pt idx="3008">
                  <c:v>-0.46</c:v>
                </c:pt>
                <c:pt idx="3009">
                  <c:v>-0.26</c:v>
                </c:pt>
                <c:pt idx="3010">
                  <c:v>-0.34</c:v>
                </c:pt>
                <c:pt idx="3011">
                  <c:v>-0.42</c:v>
                </c:pt>
                <c:pt idx="3012">
                  <c:v>-0.57999999999999996</c:v>
                </c:pt>
                <c:pt idx="3013">
                  <c:v>-0.7</c:v>
                </c:pt>
                <c:pt idx="3014">
                  <c:v>-0.78</c:v>
                </c:pt>
                <c:pt idx="3015">
                  <c:v>-0.9</c:v>
                </c:pt>
                <c:pt idx="3016">
                  <c:v>-0.94</c:v>
                </c:pt>
                <c:pt idx="3017">
                  <c:v>-0.94</c:v>
                </c:pt>
                <c:pt idx="3018">
                  <c:v>-0.78</c:v>
                </c:pt>
                <c:pt idx="3019">
                  <c:v>-0.57999999999999996</c:v>
                </c:pt>
                <c:pt idx="3020">
                  <c:v>-0.38</c:v>
                </c:pt>
                <c:pt idx="3021">
                  <c:v>-0.22</c:v>
                </c:pt>
                <c:pt idx="3022">
                  <c:v>-0.18</c:v>
                </c:pt>
                <c:pt idx="3023">
                  <c:v>-0.18</c:v>
                </c:pt>
                <c:pt idx="3024">
                  <c:v>-0.1</c:v>
                </c:pt>
                <c:pt idx="3025">
                  <c:v>-0.02</c:v>
                </c:pt>
                <c:pt idx="3026">
                  <c:v>-0.06</c:v>
                </c:pt>
                <c:pt idx="3027">
                  <c:v>-0.14000000000000001</c:v>
                </c:pt>
                <c:pt idx="3028">
                  <c:v>-0.14000000000000001</c:v>
                </c:pt>
                <c:pt idx="3029">
                  <c:v>-0.18</c:v>
                </c:pt>
                <c:pt idx="3030">
                  <c:v>-0.06</c:v>
                </c:pt>
                <c:pt idx="3031">
                  <c:v>0.14000000000000001</c:v>
                </c:pt>
                <c:pt idx="3032">
                  <c:v>0.3</c:v>
                </c:pt>
                <c:pt idx="3033">
                  <c:v>0.34</c:v>
                </c:pt>
                <c:pt idx="3034">
                  <c:v>0.42</c:v>
                </c:pt>
                <c:pt idx="3035">
                  <c:v>0.38</c:v>
                </c:pt>
                <c:pt idx="3036">
                  <c:v>0.38</c:v>
                </c:pt>
                <c:pt idx="3037">
                  <c:v>0.3</c:v>
                </c:pt>
                <c:pt idx="3038">
                  <c:v>0.18</c:v>
                </c:pt>
                <c:pt idx="3039">
                  <c:v>-0.06</c:v>
                </c:pt>
                <c:pt idx="3040">
                  <c:v>-0.38</c:v>
                </c:pt>
                <c:pt idx="3041">
                  <c:v>-0.66</c:v>
                </c:pt>
                <c:pt idx="3042">
                  <c:v>-1.06</c:v>
                </c:pt>
                <c:pt idx="3043">
                  <c:v>-1.46</c:v>
                </c:pt>
                <c:pt idx="3044">
                  <c:v>-1.78</c:v>
                </c:pt>
                <c:pt idx="3045">
                  <c:v>-1.98</c:v>
                </c:pt>
                <c:pt idx="3046">
                  <c:v>-2.02</c:v>
                </c:pt>
                <c:pt idx="3047">
                  <c:v>-2.02</c:v>
                </c:pt>
                <c:pt idx="3048">
                  <c:v>-1.94</c:v>
                </c:pt>
                <c:pt idx="3049">
                  <c:v>-1.78</c:v>
                </c:pt>
                <c:pt idx="3050">
                  <c:v>-1.54</c:v>
                </c:pt>
                <c:pt idx="3051">
                  <c:v>-1.1399999999999999</c:v>
                </c:pt>
                <c:pt idx="3052">
                  <c:v>-0.82</c:v>
                </c:pt>
                <c:pt idx="3053">
                  <c:v>-0.5</c:v>
                </c:pt>
                <c:pt idx="3054">
                  <c:v>-0.18</c:v>
                </c:pt>
                <c:pt idx="3055">
                  <c:v>-0.02</c:v>
                </c:pt>
                <c:pt idx="3056">
                  <c:v>0.02</c:v>
                </c:pt>
                <c:pt idx="3057">
                  <c:v>0.14000000000000001</c:v>
                </c:pt>
                <c:pt idx="3058">
                  <c:v>0.18</c:v>
                </c:pt>
                <c:pt idx="3059">
                  <c:v>0.1</c:v>
                </c:pt>
                <c:pt idx="3060">
                  <c:v>0.06</c:v>
                </c:pt>
                <c:pt idx="3061">
                  <c:v>-0.06</c:v>
                </c:pt>
                <c:pt idx="3062">
                  <c:v>-0.14000000000000001</c:v>
                </c:pt>
                <c:pt idx="3063">
                  <c:v>-0.18</c:v>
                </c:pt>
                <c:pt idx="3064">
                  <c:v>-0.14000000000000001</c:v>
                </c:pt>
                <c:pt idx="3065">
                  <c:v>-0.1</c:v>
                </c:pt>
                <c:pt idx="3066">
                  <c:v>0.02</c:v>
                </c:pt>
                <c:pt idx="3067">
                  <c:v>0.06</c:v>
                </c:pt>
                <c:pt idx="3068">
                  <c:v>0.14000000000000001</c:v>
                </c:pt>
                <c:pt idx="3069">
                  <c:v>0.22</c:v>
                </c:pt>
                <c:pt idx="3070">
                  <c:v>0.3</c:v>
                </c:pt>
                <c:pt idx="3071">
                  <c:v>0.38</c:v>
                </c:pt>
                <c:pt idx="3072">
                  <c:v>0.46</c:v>
                </c:pt>
                <c:pt idx="3073">
                  <c:v>0.42</c:v>
                </c:pt>
                <c:pt idx="3074">
                  <c:v>0.38</c:v>
                </c:pt>
                <c:pt idx="3075">
                  <c:v>0.26</c:v>
                </c:pt>
                <c:pt idx="3076">
                  <c:v>0.26</c:v>
                </c:pt>
                <c:pt idx="3077">
                  <c:v>0.42</c:v>
                </c:pt>
                <c:pt idx="3078">
                  <c:v>0.78</c:v>
                </c:pt>
                <c:pt idx="3079">
                  <c:v>1.38</c:v>
                </c:pt>
                <c:pt idx="3080">
                  <c:v>2.14</c:v>
                </c:pt>
                <c:pt idx="3081">
                  <c:v>2.86</c:v>
                </c:pt>
                <c:pt idx="3082">
                  <c:v>3.62</c:v>
                </c:pt>
                <c:pt idx="3083">
                  <c:v>4.3</c:v>
                </c:pt>
                <c:pt idx="3084">
                  <c:v>4.78</c:v>
                </c:pt>
                <c:pt idx="3085">
                  <c:v>4.9400000000000004</c:v>
                </c:pt>
                <c:pt idx="3086">
                  <c:v>5.0199999999999996</c:v>
                </c:pt>
                <c:pt idx="3087">
                  <c:v>4.78</c:v>
                </c:pt>
                <c:pt idx="3088">
                  <c:v>4.1399999999999997</c:v>
                </c:pt>
                <c:pt idx="3089">
                  <c:v>3.18</c:v>
                </c:pt>
                <c:pt idx="3090">
                  <c:v>2.1</c:v>
                </c:pt>
                <c:pt idx="3091">
                  <c:v>0.9</c:v>
                </c:pt>
                <c:pt idx="3092">
                  <c:v>-0.18</c:v>
                </c:pt>
                <c:pt idx="3093">
                  <c:v>-1.06</c:v>
                </c:pt>
                <c:pt idx="3094">
                  <c:v>-1.74</c:v>
                </c:pt>
                <c:pt idx="3095">
                  <c:v>-2.2999999999999998</c:v>
                </c:pt>
                <c:pt idx="3096">
                  <c:v>-2.62</c:v>
                </c:pt>
                <c:pt idx="3097">
                  <c:v>-2.58</c:v>
                </c:pt>
                <c:pt idx="3098">
                  <c:v>-2.2599999999999998</c:v>
                </c:pt>
                <c:pt idx="3099">
                  <c:v>-1.78</c:v>
                </c:pt>
                <c:pt idx="3100">
                  <c:v>-1.34</c:v>
                </c:pt>
                <c:pt idx="3101">
                  <c:v>-0.9</c:v>
                </c:pt>
                <c:pt idx="3102">
                  <c:v>-0.57999999999999996</c:v>
                </c:pt>
                <c:pt idx="3103">
                  <c:v>-0.42</c:v>
                </c:pt>
                <c:pt idx="3104">
                  <c:v>-0.38</c:v>
                </c:pt>
                <c:pt idx="3105">
                  <c:v>-0.46</c:v>
                </c:pt>
                <c:pt idx="3106">
                  <c:v>-0.54</c:v>
                </c:pt>
                <c:pt idx="3107">
                  <c:v>-0.66</c:v>
                </c:pt>
                <c:pt idx="3108">
                  <c:v>-0.78</c:v>
                </c:pt>
                <c:pt idx="3109">
                  <c:v>-0.94</c:v>
                </c:pt>
                <c:pt idx="3110">
                  <c:v>-0.9</c:v>
                </c:pt>
                <c:pt idx="3111">
                  <c:v>-0.9</c:v>
                </c:pt>
                <c:pt idx="3112">
                  <c:v>-0.78</c:v>
                </c:pt>
                <c:pt idx="3113">
                  <c:v>-0.62</c:v>
                </c:pt>
                <c:pt idx="3114">
                  <c:v>-0.46</c:v>
                </c:pt>
                <c:pt idx="3115">
                  <c:v>-0.3</c:v>
                </c:pt>
                <c:pt idx="3116">
                  <c:v>-0.18</c:v>
                </c:pt>
                <c:pt idx="3117">
                  <c:v>-0.14000000000000001</c:v>
                </c:pt>
                <c:pt idx="3118">
                  <c:v>-0.14000000000000001</c:v>
                </c:pt>
                <c:pt idx="3119">
                  <c:v>-0.18</c:v>
                </c:pt>
                <c:pt idx="3120">
                  <c:v>-0.26</c:v>
                </c:pt>
                <c:pt idx="3121">
                  <c:v>-0.26</c:v>
                </c:pt>
                <c:pt idx="3122">
                  <c:v>-0.22</c:v>
                </c:pt>
                <c:pt idx="3123">
                  <c:v>-0.18</c:v>
                </c:pt>
                <c:pt idx="3124">
                  <c:v>-0.06</c:v>
                </c:pt>
                <c:pt idx="3125">
                  <c:v>0.1</c:v>
                </c:pt>
                <c:pt idx="3126">
                  <c:v>0.18</c:v>
                </c:pt>
                <c:pt idx="3127">
                  <c:v>0.26</c:v>
                </c:pt>
                <c:pt idx="3128">
                  <c:v>0.38</c:v>
                </c:pt>
                <c:pt idx="3129">
                  <c:v>0.46</c:v>
                </c:pt>
                <c:pt idx="3130">
                  <c:v>0.54</c:v>
                </c:pt>
                <c:pt idx="3131">
                  <c:v>0.57999999999999996</c:v>
                </c:pt>
                <c:pt idx="3132">
                  <c:v>0.5</c:v>
                </c:pt>
                <c:pt idx="3133">
                  <c:v>0.22</c:v>
                </c:pt>
                <c:pt idx="3134">
                  <c:v>-0.06</c:v>
                </c:pt>
                <c:pt idx="3135">
                  <c:v>-0.38</c:v>
                </c:pt>
                <c:pt idx="3136">
                  <c:v>-0.74</c:v>
                </c:pt>
                <c:pt idx="3137">
                  <c:v>-1.18</c:v>
                </c:pt>
                <c:pt idx="3138">
                  <c:v>-1.58</c:v>
                </c:pt>
                <c:pt idx="3139">
                  <c:v>-1.94</c:v>
                </c:pt>
                <c:pt idx="3140">
                  <c:v>-2.1800000000000002</c:v>
                </c:pt>
                <c:pt idx="3141">
                  <c:v>-2.2200000000000002</c:v>
                </c:pt>
                <c:pt idx="3142">
                  <c:v>-2.1800000000000002</c:v>
                </c:pt>
                <c:pt idx="3143">
                  <c:v>-2.02</c:v>
                </c:pt>
                <c:pt idx="3144">
                  <c:v>-1.78</c:v>
                </c:pt>
                <c:pt idx="3145">
                  <c:v>-1.5</c:v>
                </c:pt>
                <c:pt idx="3146">
                  <c:v>-1.1000000000000001</c:v>
                </c:pt>
                <c:pt idx="3147">
                  <c:v>-0.78</c:v>
                </c:pt>
                <c:pt idx="3148">
                  <c:v>-0.42</c:v>
                </c:pt>
                <c:pt idx="3149">
                  <c:v>-0.1</c:v>
                </c:pt>
                <c:pt idx="3150">
                  <c:v>0.1</c:v>
                </c:pt>
                <c:pt idx="3151">
                  <c:v>0.18</c:v>
                </c:pt>
                <c:pt idx="3152">
                  <c:v>0.22</c:v>
                </c:pt>
                <c:pt idx="3153">
                  <c:v>0.14000000000000001</c:v>
                </c:pt>
                <c:pt idx="3154">
                  <c:v>0.02</c:v>
                </c:pt>
                <c:pt idx="3155">
                  <c:v>-0.1</c:v>
                </c:pt>
                <c:pt idx="3156">
                  <c:v>-0.14000000000000001</c:v>
                </c:pt>
                <c:pt idx="3157">
                  <c:v>-0.26</c:v>
                </c:pt>
                <c:pt idx="3158">
                  <c:v>-0.22</c:v>
                </c:pt>
                <c:pt idx="3159">
                  <c:v>-0.18</c:v>
                </c:pt>
                <c:pt idx="3160">
                  <c:v>-0.06</c:v>
                </c:pt>
                <c:pt idx="3161">
                  <c:v>0.02</c:v>
                </c:pt>
                <c:pt idx="3162">
                  <c:v>0.22</c:v>
                </c:pt>
                <c:pt idx="3163">
                  <c:v>0.3</c:v>
                </c:pt>
                <c:pt idx="3164">
                  <c:v>0.42</c:v>
                </c:pt>
                <c:pt idx="3165">
                  <c:v>0.46</c:v>
                </c:pt>
                <c:pt idx="3166">
                  <c:v>0.42</c:v>
                </c:pt>
                <c:pt idx="3167">
                  <c:v>0.38</c:v>
                </c:pt>
                <c:pt idx="3168">
                  <c:v>0.38</c:v>
                </c:pt>
                <c:pt idx="3169">
                  <c:v>0.3</c:v>
                </c:pt>
                <c:pt idx="3170">
                  <c:v>0.22</c:v>
                </c:pt>
                <c:pt idx="3171">
                  <c:v>0.18</c:v>
                </c:pt>
                <c:pt idx="3172">
                  <c:v>0.3</c:v>
                </c:pt>
                <c:pt idx="3173">
                  <c:v>0.62</c:v>
                </c:pt>
                <c:pt idx="3174">
                  <c:v>1.18</c:v>
                </c:pt>
                <c:pt idx="3175">
                  <c:v>1.9</c:v>
                </c:pt>
                <c:pt idx="3176">
                  <c:v>2.66</c:v>
                </c:pt>
                <c:pt idx="3177">
                  <c:v>3.46</c:v>
                </c:pt>
                <c:pt idx="3178">
                  <c:v>4.1399999999999997</c:v>
                </c:pt>
                <c:pt idx="3179">
                  <c:v>4.62</c:v>
                </c:pt>
                <c:pt idx="3180">
                  <c:v>4.9800000000000004</c:v>
                </c:pt>
                <c:pt idx="3181">
                  <c:v>5.0999999999999996</c:v>
                </c:pt>
                <c:pt idx="3182">
                  <c:v>5.0199999999999996</c:v>
                </c:pt>
                <c:pt idx="3183">
                  <c:v>4.58</c:v>
                </c:pt>
                <c:pt idx="3184">
                  <c:v>3.78</c:v>
                </c:pt>
                <c:pt idx="3185">
                  <c:v>2.62</c:v>
                </c:pt>
                <c:pt idx="3186">
                  <c:v>1.34</c:v>
                </c:pt>
                <c:pt idx="3187">
                  <c:v>0.18</c:v>
                </c:pt>
                <c:pt idx="3188">
                  <c:v>-0.78</c:v>
                </c:pt>
                <c:pt idx="3189">
                  <c:v>-1.58</c:v>
                </c:pt>
                <c:pt idx="3190">
                  <c:v>-2.1800000000000002</c:v>
                </c:pt>
                <c:pt idx="3191">
                  <c:v>-2.58</c:v>
                </c:pt>
                <c:pt idx="3192">
                  <c:v>-2.66</c:v>
                </c:pt>
                <c:pt idx="3193">
                  <c:v>-2.54</c:v>
                </c:pt>
                <c:pt idx="3194">
                  <c:v>-2.1</c:v>
                </c:pt>
                <c:pt idx="3195">
                  <c:v>-1.62</c:v>
                </c:pt>
                <c:pt idx="3196">
                  <c:v>-1.06</c:v>
                </c:pt>
                <c:pt idx="3197">
                  <c:v>-0.66</c:v>
                </c:pt>
                <c:pt idx="3198">
                  <c:v>-0.46</c:v>
                </c:pt>
                <c:pt idx="3199">
                  <c:v>-0.38</c:v>
                </c:pt>
                <c:pt idx="3200">
                  <c:v>-0.38</c:v>
                </c:pt>
                <c:pt idx="3201">
                  <c:v>-0.46</c:v>
                </c:pt>
                <c:pt idx="3202">
                  <c:v>-0.57999999999999996</c:v>
                </c:pt>
                <c:pt idx="3203">
                  <c:v>-0.86</c:v>
                </c:pt>
                <c:pt idx="3204">
                  <c:v>-0.94</c:v>
                </c:pt>
                <c:pt idx="3205">
                  <c:v>-1.06</c:v>
                </c:pt>
                <c:pt idx="3206">
                  <c:v>-0.98</c:v>
                </c:pt>
                <c:pt idx="3207">
                  <c:v>-0.9</c:v>
                </c:pt>
                <c:pt idx="3208">
                  <c:v>-0.7</c:v>
                </c:pt>
                <c:pt idx="3209">
                  <c:v>-0.54</c:v>
                </c:pt>
                <c:pt idx="3210">
                  <c:v>-0.38</c:v>
                </c:pt>
                <c:pt idx="3211">
                  <c:v>-0.22</c:v>
                </c:pt>
                <c:pt idx="3212">
                  <c:v>-0.18</c:v>
                </c:pt>
                <c:pt idx="3213">
                  <c:v>-0.1</c:v>
                </c:pt>
                <c:pt idx="3214">
                  <c:v>-0.02</c:v>
                </c:pt>
                <c:pt idx="3215">
                  <c:v>-0.14000000000000001</c:v>
                </c:pt>
                <c:pt idx="3216">
                  <c:v>-0.18</c:v>
                </c:pt>
                <c:pt idx="3217">
                  <c:v>-0.22</c:v>
                </c:pt>
                <c:pt idx="3218">
                  <c:v>-0.18</c:v>
                </c:pt>
                <c:pt idx="3219">
                  <c:v>-0.18</c:v>
                </c:pt>
                <c:pt idx="3220">
                  <c:v>-0.02</c:v>
                </c:pt>
                <c:pt idx="3221">
                  <c:v>0.06</c:v>
                </c:pt>
                <c:pt idx="3222">
                  <c:v>0.26</c:v>
                </c:pt>
                <c:pt idx="3223">
                  <c:v>0.34</c:v>
                </c:pt>
                <c:pt idx="3224">
                  <c:v>0.5</c:v>
                </c:pt>
                <c:pt idx="3225">
                  <c:v>0.62</c:v>
                </c:pt>
                <c:pt idx="3226">
                  <c:v>0.66</c:v>
                </c:pt>
                <c:pt idx="3227">
                  <c:v>0.66</c:v>
                </c:pt>
                <c:pt idx="3228">
                  <c:v>0.42</c:v>
                </c:pt>
                <c:pt idx="3229">
                  <c:v>0.06</c:v>
                </c:pt>
                <c:pt idx="3230">
                  <c:v>-0.38</c:v>
                </c:pt>
                <c:pt idx="3231">
                  <c:v>-0.74</c:v>
                </c:pt>
                <c:pt idx="3232">
                  <c:v>-1.06</c:v>
                </c:pt>
                <c:pt idx="3233">
                  <c:v>-1.5</c:v>
                </c:pt>
                <c:pt idx="3234">
                  <c:v>-1.82</c:v>
                </c:pt>
                <c:pt idx="3235">
                  <c:v>-2.06</c:v>
                </c:pt>
                <c:pt idx="3236">
                  <c:v>-2.1800000000000002</c:v>
                </c:pt>
                <c:pt idx="3237">
                  <c:v>-2.2599999999999998</c:v>
                </c:pt>
                <c:pt idx="3238">
                  <c:v>-2.14</c:v>
                </c:pt>
                <c:pt idx="3239">
                  <c:v>-1.9</c:v>
                </c:pt>
                <c:pt idx="3240">
                  <c:v>-1.5</c:v>
                </c:pt>
                <c:pt idx="3241">
                  <c:v>-1.18</c:v>
                </c:pt>
                <c:pt idx="3242">
                  <c:v>-0.86</c:v>
                </c:pt>
                <c:pt idx="3243">
                  <c:v>-0.54</c:v>
                </c:pt>
                <c:pt idx="3244">
                  <c:v>-0.3</c:v>
                </c:pt>
                <c:pt idx="3245">
                  <c:v>-0.02</c:v>
                </c:pt>
                <c:pt idx="3246">
                  <c:v>0.14000000000000001</c:v>
                </c:pt>
                <c:pt idx="3247">
                  <c:v>0.18</c:v>
                </c:pt>
                <c:pt idx="3248">
                  <c:v>0.18</c:v>
                </c:pt>
                <c:pt idx="3249">
                  <c:v>0.1</c:v>
                </c:pt>
                <c:pt idx="3250">
                  <c:v>-0.06</c:v>
                </c:pt>
                <c:pt idx="3251">
                  <c:v>-0.18</c:v>
                </c:pt>
                <c:pt idx="3252">
                  <c:v>-0.18</c:v>
                </c:pt>
                <c:pt idx="3253">
                  <c:v>-0.26</c:v>
                </c:pt>
                <c:pt idx="3254">
                  <c:v>-0.18</c:v>
                </c:pt>
                <c:pt idx="3255">
                  <c:v>-0.14000000000000001</c:v>
                </c:pt>
                <c:pt idx="3256">
                  <c:v>-0.02</c:v>
                </c:pt>
                <c:pt idx="3257">
                  <c:v>0.06</c:v>
                </c:pt>
                <c:pt idx="3258">
                  <c:v>0.22</c:v>
                </c:pt>
                <c:pt idx="3259">
                  <c:v>0.34</c:v>
                </c:pt>
                <c:pt idx="3260">
                  <c:v>0.5</c:v>
                </c:pt>
                <c:pt idx="3261">
                  <c:v>0.5</c:v>
                </c:pt>
                <c:pt idx="3262">
                  <c:v>0.42</c:v>
                </c:pt>
                <c:pt idx="3263">
                  <c:v>0.34</c:v>
                </c:pt>
                <c:pt idx="3264">
                  <c:v>0.34</c:v>
                </c:pt>
                <c:pt idx="3265">
                  <c:v>0.46</c:v>
                </c:pt>
                <c:pt idx="3266">
                  <c:v>0.46</c:v>
                </c:pt>
                <c:pt idx="3267">
                  <c:v>0.46</c:v>
                </c:pt>
                <c:pt idx="3268">
                  <c:v>0.57999999999999996</c:v>
                </c:pt>
                <c:pt idx="3269">
                  <c:v>1.06</c:v>
                </c:pt>
                <c:pt idx="3270">
                  <c:v>1.78</c:v>
                </c:pt>
                <c:pt idx="3271">
                  <c:v>2.74</c:v>
                </c:pt>
                <c:pt idx="3272">
                  <c:v>3.58</c:v>
                </c:pt>
                <c:pt idx="3273">
                  <c:v>4.26</c:v>
                </c:pt>
                <c:pt idx="3274">
                  <c:v>4.7</c:v>
                </c:pt>
                <c:pt idx="3275">
                  <c:v>4.9000000000000004</c:v>
                </c:pt>
                <c:pt idx="3276">
                  <c:v>4.9800000000000004</c:v>
                </c:pt>
                <c:pt idx="3277">
                  <c:v>4.7</c:v>
                </c:pt>
                <c:pt idx="3278">
                  <c:v>4.26</c:v>
                </c:pt>
                <c:pt idx="3279">
                  <c:v>3.46</c:v>
                </c:pt>
                <c:pt idx="3280">
                  <c:v>2.2999999999999998</c:v>
                </c:pt>
                <c:pt idx="3281">
                  <c:v>1.06</c:v>
                </c:pt>
                <c:pt idx="3282">
                  <c:v>-0.1</c:v>
                </c:pt>
                <c:pt idx="3283">
                  <c:v>-1.02</c:v>
                </c:pt>
                <c:pt idx="3284">
                  <c:v>-1.7</c:v>
                </c:pt>
                <c:pt idx="3285">
                  <c:v>-2.2599999999999998</c:v>
                </c:pt>
                <c:pt idx="3286">
                  <c:v>-2.58</c:v>
                </c:pt>
                <c:pt idx="3287">
                  <c:v>-2.66</c:v>
                </c:pt>
                <c:pt idx="3288">
                  <c:v>-2.46</c:v>
                </c:pt>
                <c:pt idx="3289">
                  <c:v>-1.94</c:v>
                </c:pt>
                <c:pt idx="3290">
                  <c:v>-1.34</c:v>
                </c:pt>
                <c:pt idx="3291">
                  <c:v>-0.78</c:v>
                </c:pt>
                <c:pt idx="3292">
                  <c:v>-0.46</c:v>
                </c:pt>
                <c:pt idx="3293">
                  <c:v>-0.34</c:v>
                </c:pt>
                <c:pt idx="3294">
                  <c:v>-0.38</c:v>
                </c:pt>
                <c:pt idx="3295">
                  <c:v>-0.46</c:v>
                </c:pt>
                <c:pt idx="3296">
                  <c:v>-0.5</c:v>
                </c:pt>
                <c:pt idx="3297">
                  <c:v>-0.57999999999999996</c:v>
                </c:pt>
                <c:pt idx="3298">
                  <c:v>-0.74</c:v>
                </c:pt>
                <c:pt idx="3299">
                  <c:v>-0.94</c:v>
                </c:pt>
                <c:pt idx="3300">
                  <c:v>-1.02</c:v>
                </c:pt>
                <c:pt idx="3301">
                  <c:v>-1.02</c:v>
                </c:pt>
                <c:pt idx="3302">
                  <c:v>-0.86</c:v>
                </c:pt>
                <c:pt idx="3303">
                  <c:v>-0.57999999999999996</c:v>
                </c:pt>
                <c:pt idx="3304">
                  <c:v>-0.38</c:v>
                </c:pt>
                <c:pt idx="3305">
                  <c:v>-0.26</c:v>
                </c:pt>
                <c:pt idx="3306">
                  <c:v>-0.18</c:v>
                </c:pt>
                <c:pt idx="3307">
                  <c:v>-0.18</c:v>
                </c:pt>
                <c:pt idx="3308">
                  <c:v>-0.1</c:v>
                </c:pt>
                <c:pt idx="3309">
                  <c:v>-0.1</c:v>
                </c:pt>
                <c:pt idx="3310">
                  <c:v>-0.1</c:v>
                </c:pt>
                <c:pt idx="3311">
                  <c:v>-0.22</c:v>
                </c:pt>
                <c:pt idx="3312">
                  <c:v>-0.3</c:v>
                </c:pt>
                <c:pt idx="3313">
                  <c:v>-0.3</c:v>
                </c:pt>
                <c:pt idx="3314">
                  <c:v>-0.1</c:v>
                </c:pt>
                <c:pt idx="3315">
                  <c:v>0.02</c:v>
                </c:pt>
                <c:pt idx="3316">
                  <c:v>0.26</c:v>
                </c:pt>
                <c:pt idx="3317">
                  <c:v>0.3</c:v>
                </c:pt>
                <c:pt idx="3318">
                  <c:v>0.34</c:v>
                </c:pt>
                <c:pt idx="3319">
                  <c:v>0.42</c:v>
                </c:pt>
                <c:pt idx="3320">
                  <c:v>0.5</c:v>
                </c:pt>
                <c:pt idx="3321">
                  <c:v>0.57999999999999996</c:v>
                </c:pt>
                <c:pt idx="3322">
                  <c:v>0.5</c:v>
                </c:pt>
                <c:pt idx="3323">
                  <c:v>0.34</c:v>
                </c:pt>
                <c:pt idx="3324">
                  <c:v>0.02</c:v>
                </c:pt>
                <c:pt idx="3325">
                  <c:v>-0.34</c:v>
                </c:pt>
                <c:pt idx="3326">
                  <c:v>-0.7</c:v>
                </c:pt>
                <c:pt idx="3327">
                  <c:v>-1.06</c:v>
                </c:pt>
                <c:pt idx="3328">
                  <c:v>-1.46</c:v>
                </c:pt>
                <c:pt idx="3329">
                  <c:v>-1.78</c:v>
                </c:pt>
                <c:pt idx="3330">
                  <c:v>-2.02</c:v>
                </c:pt>
                <c:pt idx="3331">
                  <c:v>-2.1800000000000002</c:v>
                </c:pt>
                <c:pt idx="3332">
                  <c:v>-2.1800000000000002</c:v>
                </c:pt>
                <c:pt idx="3333">
                  <c:v>-2.06</c:v>
                </c:pt>
                <c:pt idx="3334">
                  <c:v>-1.86</c:v>
                </c:pt>
                <c:pt idx="3335">
                  <c:v>-1.5</c:v>
                </c:pt>
                <c:pt idx="3336">
                  <c:v>-1.1000000000000001</c:v>
                </c:pt>
                <c:pt idx="3337">
                  <c:v>-0.82</c:v>
                </c:pt>
                <c:pt idx="3338">
                  <c:v>-0.5</c:v>
                </c:pt>
                <c:pt idx="3339">
                  <c:v>-0.22</c:v>
                </c:pt>
                <c:pt idx="3340">
                  <c:v>-0.06</c:v>
                </c:pt>
                <c:pt idx="3341">
                  <c:v>0.14000000000000001</c:v>
                </c:pt>
                <c:pt idx="3342">
                  <c:v>0.22</c:v>
                </c:pt>
                <c:pt idx="3343">
                  <c:v>0.18</c:v>
                </c:pt>
                <c:pt idx="3344">
                  <c:v>0.1</c:v>
                </c:pt>
                <c:pt idx="3345">
                  <c:v>-0.1</c:v>
                </c:pt>
                <c:pt idx="3346">
                  <c:v>-0.26</c:v>
                </c:pt>
                <c:pt idx="3347">
                  <c:v>-0.26</c:v>
                </c:pt>
                <c:pt idx="3348">
                  <c:v>-0.26</c:v>
                </c:pt>
                <c:pt idx="3349">
                  <c:v>-0.22</c:v>
                </c:pt>
                <c:pt idx="3350">
                  <c:v>-0.14000000000000001</c:v>
                </c:pt>
                <c:pt idx="3351">
                  <c:v>-0.02</c:v>
                </c:pt>
                <c:pt idx="3352">
                  <c:v>0.18</c:v>
                </c:pt>
                <c:pt idx="3353">
                  <c:v>0.26</c:v>
                </c:pt>
                <c:pt idx="3354">
                  <c:v>0.42</c:v>
                </c:pt>
                <c:pt idx="3355">
                  <c:v>0.5</c:v>
                </c:pt>
                <c:pt idx="3356">
                  <c:v>0.54</c:v>
                </c:pt>
                <c:pt idx="3357">
                  <c:v>0.46</c:v>
                </c:pt>
                <c:pt idx="3358">
                  <c:v>0.34</c:v>
                </c:pt>
                <c:pt idx="3359">
                  <c:v>0.26</c:v>
                </c:pt>
                <c:pt idx="3360">
                  <c:v>0.3</c:v>
                </c:pt>
                <c:pt idx="3361">
                  <c:v>0.3</c:v>
                </c:pt>
                <c:pt idx="3362">
                  <c:v>0.3</c:v>
                </c:pt>
                <c:pt idx="3363">
                  <c:v>0.54</c:v>
                </c:pt>
                <c:pt idx="3364">
                  <c:v>1.18</c:v>
                </c:pt>
                <c:pt idx="3365">
                  <c:v>2.1800000000000002</c:v>
                </c:pt>
                <c:pt idx="3366">
                  <c:v>3.3</c:v>
                </c:pt>
                <c:pt idx="3367">
                  <c:v>4.18</c:v>
                </c:pt>
                <c:pt idx="3368">
                  <c:v>4.78</c:v>
                </c:pt>
                <c:pt idx="3369">
                  <c:v>5.0599999999999996</c:v>
                </c:pt>
                <c:pt idx="3370">
                  <c:v>5.18</c:v>
                </c:pt>
                <c:pt idx="3371">
                  <c:v>5.0999999999999996</c:v>
                </c:pt>
                <c:pt idx="3372">
                  <c:v>4.82</c:v>
                </c:pt>
                <c:pt idx="3373">
                  <c:v>4.18</c:v>
                </c:pt>
                <c:pt idx="3374">
                  <c:v>3.18</c:v>
                </c:pt>
                <c:pt idx="3375">
                  <c:v>1.82</c:v>
                </c:pt>
                <c:pt idx="3376">
                  <c:v>0.5</c:v>
                </c:pt>
                <c:pt idx="3377">
                  <c:v>-0.74</c:v>
                </c:pt>
                <c:pt idx="3378">
                  <c:v>-1.54</c:v>
                </c:pt>
                <c:pt idx="3379">
                  <c:v>-2.1</c:v>
                </c:pt>
                <c:pt idx="3380">
                  <c:v>-2.54</c:v>
                </c:pt>
                <c:pt idx="3381">
                  <c:v>-2.74</c:v>
                </c:pt>
                <c:pt idx="3382">
                  <c:v>-2.66</c:v>
                </c:pt>
                <c:pt idx="3383">
                  <c:v>-2.34</c:v>
                </c:pt>
                <c:pt idx="3384">
                  <c:v>-1.78</c:v>
                </c:pt>
                <c:pt idx="3385">
                  <c:v>-1.18</c:v>
                </c:pt>
                <c:pt idx="3386">
                  <c:v>-0.62</c:v>
                </c:pt>
                <c:pt idx="3387">
                  <c:v>-0.34</c:v>
                </c:pt>
                <c:pt idx="3388">
                  <c:v>-0.38</c:v>
                </c:pt>
                <c:pt idx="3389">
                  <c:v>-0.57999999999999996</c:v>
                </c:pt>
                <c:pt idx="3390">
                  <c:v>-0.7</c:v>
                </c:pt>
                <c:pt idx="3391">
                  <c:v>-0.78</c:v>
                </c:pt>
                <c:pt idx="3392">
                  <c:v>-0.82</c:v>
                </c:pt>
                <c:pt idx="3393">
                  <c:v>-0.9</c:v>
                </c:pt>
                <c:pt idx="3394">
                  <c:v>-1.02</c:v>
                </c:pt>
                <c:pt idx="3395">
                  <c:v>-1.06</c:v>
                </c:pt>
                <c:pt idx="3396">
                  <c:v>-0.94</c:v>
                </c:pt>
                <c:pt idx="3397">
                  <c:v>-0.7</c:v>
                </c:pt>
                <c:pt idx="3398">
                  <c:v>-0.42</c:v>
                </c:pt>
                <c:pt idx="3399">
                  <c:v>-0.22</c:v>
                </c:pt>
                <c:pt idx="3400">
                  <c:v>-0.1</c:v>
                </c:pt>
                <c:pt idx="3401">
                  <c:v>-0.14000000000000001</c:v>
                </c:pt>
                <c:pt idx="3402">
                  <c:v>-0.14000000000000001</c:v>
                </c:pt>
                <c:pt idx="3403">
                  <c:v>-0.14000000000000001</c:v>
                </c:pt>
                <c:pt idx="3404">
                  <c:v>-0.1</c:v>
                </c:pt>
                <c:pt idx="3405">
                  <c:v>-0.22</c:v>
                </c:pt>
                <c:pt idx="3406">
                  <c:v>-0.3</c:v>
                </c:pt>
                <c:pt idx="3407">
                  <c:v>-0.34</c:v>
                </c:pt>
                <c:pt idx="3408">
                  <c:v>-0.22</c:v>
                </c:pt>
                <c:pt idx="3409">
                  <c:v>-0.1</c:v>
                </c:pt>
                <c:pt idx="3410">
                  <c:v>0.14000000000000001</c:v>
                </c:pt>
                <c:pt idx="3411">
                  <c:v>0.3</c:v>
                </c:pt>
                <c:pt idx="3412">
                  <c:v>0.34</c:v>
                </c:pt>
                <c:pt idx="3413">
                  <c:v>0.42</c:v>
                </c:pt>
                <c:pt idx="3414">
                  <c:v>0.57999999999999996</c:v>
                </c:pt>
                <c:pt idx="3415">
                  <c:v>0.66</c:v>
                </c:pt>
                <c:pt idx="3416">
                  <c:v>0.62</c:v>
                </c:pt>
                <c:pt idx="3417">
                  <c:v>0.54</c:v>
                </c:pt>
                <c:pt idx="3418">
                  <c:v>0.34</c:v>
                </c:pt>
                <c:pt idx="3419">
                  <c:v>0.02</c:v>
                </c:pt>
                <c:pt idx="3420">
                  <c:v>-0.46</c:v>
                </c:pt>
                <c:pt idx="3421">
                  <c:v>-0.9</c:v>
                </c:pt>
                <c:pt idx="3422">
                  <c:v>-1.34</c:v>
                </c:pt>
                <c:pt idx="3423">
                  <c:v>-1.66</c:v>
                </c:pt>
                <c:pt idx="3424">
                  <c:v>-1.98</c:v>
                </c:pt>
                <c:pt idx="3425">
                  <c:v>-2.1800000000000002</c:v>
                </c:pt>
                <c:pt idx="3426">
                  <c:v>-2.1800000000000002</c:v>
                </c:pt>
                <c:pt idx="3427">
                  <c:v>-2.1800000000000002</c:v>
                </c:pt>
                <c:pt idx="3428">
                  <c:v>-1.94</c:v>
                </c:pt>
                <c:pt idx="3429">
                  <c:v>-1.66</c:v>
                </c:pt>
                <c:pt idx="3430">
                  <c:v>-1.22</c:v>
                </c:pt>
                <c:pt idx="3431">
                  <c:v>-0.82</c:v>
                </c:pt>
                <c:pt idx="3432">
                  <c:v>-0.46</c:v>
                </c:pt>
                <c:pt idx="3433">
                  <c:v>-0.22</c:v>
                </c:pt>
                <c:pt idx="3434">
                  <c:v>0.06</c:v>
                </c:pt>
                <c:pt idx="3435">
                  <c:v>0.22</c:v>
                </c:pt>
                <c:pt idx="3436">
                  <c:v>0.3</c:v>
                </c:pt>
                <c:pt idx="3437">
                  <c:v>0.34</c:v>
                </c:pt>
                <c:pt idx="3438">
                  <c:v>0.26</c:v>
                </c:pt>
                <c:pt idx="3439">
                  <c:v>0.02</c:v>
                </c:pt>
                <c:pt idx="3440">
                  <c:v>-0.18</c:v>
                </c:pt>
                <c:pt idx="3441">
                  <c:v>-0.34</c:v>
                </c:pt>
                <c:pt idx="3442">
                  <c:v>-0.3</c:v>
                </c:pt>
                <c:pt idx="3443">
                  <c:v>-0.26</c:v>
                </c:pt>
                <c:pt idx="3444">
                  <c:v>-0.18</c:v>
                </c:pt>
                <c:pt idx="3445">
                  <c:v>-0.1</c:v>
                </c:pt>
                <c:pt idx="3446">
                  <c:v>0.06</c:v>
                </c:pt>
                <c:pt idx="3447">
                  <c:v>0.22</c:v>
                </c:pt>
                <c:pt idx="3448">
                  <c:v>0.26</c:v>
                </c:pt>
                <c:pt idx="3449">
                  <c:v>0.38</c:v>
                </c:pt>
                <c:pt idx="3450">
                  <c:v>0.42</c:v>
                </c:pt>
                <c:pt idx="3451">
                  <c:v>0.46</c:v>
                </c:pt>
                <c:pt idx="3452">
                  <c:v>0.38</c:v>
                </c:pt>
                <c:pt idx="3453">
                  <c:v>0.22</c:v>
                </c:pt>
                <c:pt idx="3454">
                  <c:v>0.14000000000000001</c:v>
                </c:pt>
                <c:pt idx="3455">
                  <c:v>0.1</c:v>
                </c:pt>
                <c:pt idx="3456">
                  <c:v>0.26</c:v>
                </c:pt>
                <c:pt idx="3457">
                  <c:v>0.62</c:v>
                </c:pt>
                <c:pt idx="3458">
                  <c:v>1.06</c:v>
                </c:pt>
                <c:pt idx="3459">
                  <c:v>1.7</c:v>
                </c:pt>
                <c:pt idx="3460">
                  <c:v>2.34</c:v>
                </c:pt>
                <c:pt idx="3461">
                  <c:v>3.06</c:v>
                </c:pt>
                <c:pt idx="3462">
                  <c:v>3.82</c:v>
                </c:pt>
                <c:pt idx="3463">
                  <c:v>4.5</c:v>
                </c:pt>
                <c:pt idx="3464">
                  <c:v>4.9800000000000004</c:v>
                </c:pt>
                <c:pt idx="3465">
                  <c:v>5.0999999999999996</c:v>
                </c:pt>
                <c:pt idx="3466">
                  <c:v>4.9800000000000004</c:v>
                </c:pt>
                <c:pt idx="3467">
                  <c:v>4.58</c:v>
                </c:pt>
                <c:pt idx="3468">
                  <c:v>3.94</c:v>
                </c:pt>
                <c:pt idx="3469">
                  <c:v>3.14</c:v>
                </c:pt>
                <c:pt idx="3470">
                  <c:v>2.1800000000000002</c:v>
                </c:pt>
                <c:pt idx="3471">
                  <c:v>0.98</c:v>
                </c:pt>
                <c:pt idx="3472">
                  <c:v>-0.14000000000000001</c:v>
                </c:pt>
                <c:pt idx="3473">
                  <c:v>-1.1399999999999999</c:v>
                </c:pt>
                <c:pt idx="3474">
                  <c:v>-1.78</c:v>
                </c:pt>
                <c:pt idx="3475">
                  <c:v>-2.2999999999999998</c:v>
                </c:pt>
                <c:pt idx="3476">
                  <c:v>-2.5</c:v>
                </c:pt>
                <c:pt idx="3477">
                  <c:v>-2.5</c:v>
                </c:pt>
                <c:pt idx="3478">
                  <c:v>-2.34</c:v>
                </c:pt>
                <c:pt idx="3479">
                  <c:v>-1.98</c:v>
                </c:pt>
                <c:pt idx="3480">
                  <c:v>-1.62</c:v>
                </c:pt>
                <c:pt idx="3481">
                  <c:v>-1.26</c:v>
                </c:pt>
                <c:pt idx="3482">
                  <c:v>-0.94</c:v>
                </c:pt>
                <c:pt idx="3483">
                  <c:v>-0.82</c:v>
                </c:pt>
                <c:pt idx="3484">
                  <c:v>-0.78</c:v>
                </c:pt>
                <c:pt idx="3485">
                  <c:v>-0.82</c:v>
                </c:pt>
                <c:pt idx="3486">
                  <c:v>-0.9</c:v>
                </c:pt>
                <c:pt idx="3487">
                  <c:v>-1.06</c:v>
                </c:pt>
                <c:pt idx="3488">
                  <c:v>-1.1000000000000001</c:v>
                </c:pt>
                <c:pt idx="3489">
                  <c:v>-1.18</c:v>
                </c:pt>
                <c:pt idx="3490">
                  <c:v>-1.18</c:v>
                </c:pt>
                <c:pt idx="3491">
                  <c:v>-1.1399999999999999</c:v>
                </c:pt>
                <c:pt idx="3492">
                  <c:v>-1.06</c:v>
                </c:pt>
                <c:pt idx="3493">
                  <c:v>-0.82</c:v>
                </c:pt>
                <c:pt idx="3494">
                  <c:v>-0.57999999999999996</c:v>
                </c:pt>
                <c:pt idx="3495">
                  <c:v>-0.38</c:v>
                </c:pt>
                <c:pt idx="3496">
                  <c:v>-0.18</c:v>
                </c:pt>
                <c:pt idx="3497">
                  <c:v>-0.14000000000000001</c:v>
                </c:pt>
                <c:pt idx="3498">
                  <c:v>-0.14000000000000001</c:v>
                </c:pt>
                <c:pt idx="3499">
                  <c:v>-0.18</c:v>
                </c:pt>
                <c:pt idx="3500">
                  <c:v>-0.14000000000000001</c:v>
                </c:pt>
                <c:pt idx="3501">
                  <c:v>-0.14000000000000001</c:v>
                </c:pt>
                <c:pt idx="3502">
                  <c:v>-0.1</c:v>
                </c:pt>
                <c:pt idx="3503">
                  <c:v>-0.14000000000000001</c:v>
                </c:pt>
                <c:pt idx="3504">
                  <c:v>-0.1</c:v>
                </c:pt>
                <c:pt idx="3505">
                  <c:v>-0.06</c:v>
                </c:pt>
                <c:pt idx="3506">
                  <c:v>0.14000000000000001</c:v>
                </c:pt>
                <c:pt idx="3507">
                  <c:v>0.34</c:v>
                </c:pt>
                <c:pt idx="3508">
                  <c:v>0.54</c:v>
                </c:pt>
                <c:pt idx="3509">
                  <c:v>0.57999999999999996</c:v>
                </c:pt>
                <c:pt idx="3510">
                  <c:v>0.66</c:v>
                </c:pt>
                <c:pt idx="3511">
                  <c:v>0.62</c:v>
                </c:pt>
                <c:pt idx="3512">
                  <c:v>0.54</c:v>
                </c:pt>
                <c:pt idx="3513">
                  <c:v>0.34</c:v>
                </c:pt>
                <c:pt idx="3514">
                  <c:v>-0.02</c:v>
                </c:pt>
                <c:pt idx="3515">
                  <c:v>-0.42</c:v>
                </c:pt>
                <c:pt idx="3516">
                  <c:v>-0.82</c:v>
                </c:pt>
                <c:pt idx="3517">
                  <c:v>-1.22</c:v>
                </c:pt>
                <c:pt idx="3518">
                  <c:v>-1.58</c:v>
                </c:pt>
                <c:pt idx="3519">
                  <c:v>-1.82</c:v>
                </c:pt>
                <c:pt idx="3520">
                  <c:v>-1.98</c:v>
                </c:pt>
                <c:pt idx="3521">
                  <c:v>-2.02</c:v>
                </c:pt>
                <c:pt idx="3522">
                  <c:v>-1.98</c:v>
                </c:pt>
                <c:pt idx="3523">
                  <c:v>-1.86</c:v>
                </c:pt>
                <c:pt idx="3524">
                  <c:v>-1.62</c:v>
                </c:pt>
                <c:pt idx="3525">
                  <c:v>-1.34</c:v>
                </c:pt>
                <c:pt idx="3526">
                  <c:v>-0.98</c:v>
                </c:pt>
                <c:pt idx="3527">
                  <c:v>-0.66</c:v>
                </c:pt>
                <c:pt idx="3528">
                  <c:v>-0.34</c:v>
                </c:pt>
                <c:pt idx="3529">
                  <c:v>-0.14000000000000001</c:v>
                </c:pt>
                <c:pt idx="3530">
                  <c:v>0.06</c:v>
                </c:pt>
                <c:pt idx="3531">
                  <c:v>0.14000000000000001</c:v>
                </c:pt>
                <c:pt idx="3532">
                  <c:v>0.14000000000000001</c:v>
                </c:pt>
                <c:pt idx="3533">
                  <c:v>0.14000000000000001</c:v>
                </c:pt>
                <c:pt idx="3534">
                  <c:v>0.1</c:v>
                </c:pt>
                <c:pt idx="3535">
                  <c:v>-0.06</c:v>
                </c:pt>
                <c:pt idx="3536">
                  <c:v>-0.14000000000000001</c:v>
                </c:pt>
                <c:pt idx="3537">
                  <c:v>-0.14000000000000001</c:v>
                </c:pt>
                <c:pt idx="3538">
                  <c:v>-0.14000000000000001</c:v>
                </c:pt>
                <c:pt idx="3539">
                  <c:v>-0.06</c:v>
                </c:pt>
                <c:pt idx="3540">
                  <c:v>0.06</c:v>
                </c:pt>
                <c:pt idx="3541">
                  <c:v>0.14000000000000001</c:v>
                </c:pt>
                <c:pt idx="3542">
                  <c:v>0.22</c:v>
                </c:pt>
                <c:pt idx="3543">
                  <c:v>0.38</c:v>
                </c:pt>
                <c:pt idx="3544">
                  <c:v>0.46</c:v>
                </c:pt>
                <c:pt idx="3545">
                  <c:v>0.54</c:v>
                </c:pt>
                <c:pt idx="3546">
                  <c:v>0.54</c:v>
                </c:pt>
                <c:pt idx="3547">
                  <c:v>0.46</c:v>
                </c:pt>
                <c:pt idx="3548">
                  <c:v>0.42</c:v>
                </c:pt>
                <c:pt idx="3549">
                  <c:v>0.38</c:v>
                </c:pt>
                <c:pt idx="3550">
                  <c:v>0.38</c:v>
                </c:pt>
                <c:pt idx="3551">
                  <c:v>0.57999999999999996</c:v>
                </c:pt>
                <c:pt idx="3552">
                  <c:v>0.94</c:v>
                </c:pt>
                <c:pt idx="3553">
                  <c:v>1.34</c:v>
                </c:pt>
                <c:pt idx="3554">
                  <c:v>1.86</c:v>
                </c:pt>
                <c:pt idx="3555">
                  <c:v>2.46</c:v>
                </c:pt>
                <c:pt idx="3556">
                  <c:v>3.14</c:v>
                </c:pt>
                <c:pt idx="3557">
                  <c:v>3.86</c:v>
                </c:pt>
                <c:pt idx="3558">
                  <c:v>4.58</c:v>
                </c:pt>
                <c:pt idx="3559">
                  <c:v>5.0999999999999996</c:v>
                </c:pt>
                <c:pt idx="3560">
                  <c:v>5.3</c:v>
                </c:pt>
                <c:pt idx="3561">
                  <c:v>5.0599999999999996</c:v>
                </c:pt>
                <c:pt idx="3562">
                  <c:v>4.54</c:v>
                </c:pt>
                <c:pt idx="3563">
                  <c:v>3.86</c:v>
                </c:pt>
                <c:pt idx="3564">
                  <c:v>3.02</c:v>
                </c:pt>
                <c:pt idx="3565">
                  <c:v>1.98</c:v>
                </c:pt>
                <c:pt idx="3566">
                  <c:v>0.82</c:v>
                </c:pt>
                <c:pt idx="3567">
                  <c:v>-0.26</c:v>
                </c:pt>
                <c:pt idx="3568">
                  <c:v>-1.18</c:v>
                </c:pt>
                <c:pt idx="3569">
                  <c:v>-1.9</c:v>
                </c:pt>
                <c:pt idx="3570">
                  <c:v>-2.46</c:v>
                </c:pt>
                <c:pt idx="3571">
                  <c:v>-2.66</c:v>
                </c:pt>
                <c:pt idx="3572">
                  <c:v>-2.58</c:v>
                </c:pt>
                <c:pt idx="3573">
                  <c:v>-2.38</c:v>
                </c:pt>
                <c:pt idx="3574">
                  <c:v>-2.02</c:v>
                </c:pt>
                <c:pt idx="3575">
                  <c:v>-1.66</c:v>
                </c:pt>
                <c:pt idx="3576">
                  <c:v>-1.22</c:v>
                </c:pt>
                <c:pt idx="3577">
                  <c:v>-0.94</c:v>
                </c:pt>
                <c:pt idx="3578">
                  <c:v>-0.7</c:v>
                </c:pt>
                <c:pt idx="3579">
                  <c:v>-0.7</c:v>
                </c:pt>
                <c:pt idx="3580">
                  <c:v>-0.82</c:v>
                </c:pt>
                <c:pt idx="3581">
                  <c:v>-0.9</c:v>
                </c:pt>
                <c:pt idx="3582">
                  <c:v>-1.06</c:v>
                </c:pt>
                <c:pt idx="3583">
                  <c:v>-1.1399999999999999</c:v>
                </c:pt>
                <c:pt idx="3584">
                  <c:v>-1.1399999999999999</c:v>
                </c:pt>
                <c:pt idx="3585">
                  <c:v>-1.18</c:v>
                </c:pt>
                <c:pt idx="3586">
                  <c:v>-1.1000000000000001</c:v>
                </c:pt>
                <c:pt idx="3587">
                  <c:v>-0.94</c:v>
                </c:pt>
                <c:pt idx="3588">
                  <c:v>-0.74</c:v>
                </c:pt>
                <c:pt idx="3589">
                  <c:v>-0.5</c:v>
                </c:pt>
                <c:pt idx="3590">
                  <c:v>-0.34</c:v>
                </c:pt>
                <c:pt idx="3591">
                  <c:v>-0.22</c:v>
                </c:pt>
                <c:pt idx="3592">
                  <c:v>-0.14000000000000001</c:v>
                </c:pt>
                <c:pt idx="3593">
                  <c:v>-0.18</c:v>
                </c:pt>
                <c:pt idx="3594">
                  <c:v>-0.18</c:v>
                </c:pt>
                <c:pt idx="3595">
                  <c:v>-0.18</c:v>
                </c:pt>
                <c:pt idx="3596">
                  <c:v>-0.1</c:v>
                </c:pt>
                <c:pt idx="3597">
                  <c:v>-0.18</c:v>
                </c:pt>
                <c:pt idx="3598">
                  <c:v>-0.14000000000000001</c:v>
                </c:pt>
                <c:pt idx="3599">
                  <c:v>-0.1</c:v>
                </c:pt>
                <c:pt idx="3600">
                  <c:v>0.02</c:v>
                </c:pt>
                <c:pt idx="3601">
                  <c:v>0.18</c:v>
                </c:pt>
                <c:pt idx="3602">
                  <c:v>0.38</c:v>
                </c:pt>
                <c:pt idx="3603">
                  <c:v>0.54</c:v>
                </c:pt>
                <c:pt idx="3604">
                  <c:v>0.57999999999999996</c:v>
                </c:pt>
                <c:pt idx="3605">
                  <c:v>0.54</c:v>
                </c:pt>
                <c:pt idx="3606">
                  <c:v>0.5</c:v>
                </c:pt>
                <c:pt idx="3607">
                  <c:v>0.34</c:v>
                </c:pt>
                <c:pt idx="3608">
                  <c:v>0.14000000000000001</c:v>
                </c:pt>
                <c:pt idx="3609">
                  <c:v>-0.14000000000000001</c:v>
                </c:pt>
                <c:pt idx="3610">
                  <c:v>-0.5</c:v>
                </c:pt>
                <c:pt idx="3611">
                  <c:v>-0.86</c:v>
                </c:pt>
                <c:pt idx="3612">
                  <c:v>-1.26</c:v>
                </c:pt>
                <c:pt idx="3613">
                  <c:v>-1.66</c:v>
                </c:pt>
                <c:pt idx="3614">
                  <c:v>-1.94</c:v>
                </c:pt>
                <c:pt idx="3615">
                  <c:v>-2.06</c:v>
                </c:pt>
                <c:pt idx="3616">
                  <c:v>-2.2200000000000002</c:v>
                </c:pt>
                <c:pt idx="3617">
                  <c:v>-2.14</c:v>
                </c:pt>
                <c:pt idx="3618">
                  <c:v>-2.02</c:v>
                </c:pt>
                <c:pt idx="3619">
                  <c:v>-1.78</c:v>
                </c:pt>
                <c:pt idx="3620">
                  <c:v>-1.46</c:v>
                </c:pt>
                <c:pt idx="3621">
                  <c:v>-1.18</c:v>
                </c:pt>
                <c:pt idx="3622">
                  <c:v>-0.82</c:v>
                </c:pt>
                <c:pt idx="3623">
                  <c:v>-0.5</c:v>
                </c:pt>
                <c:pt idx="3624">
                  <c:v>-0.26</c:v>
                </c:pt>
                <c:pt idx="3625">
                  <c:v>-0.06</c:v>
                </c:pt>
                <c:pt idx="3626">
                  <c:v>0.02</c:v>
                </c:pt>
                <c:pt idx="3627">
                  <c:v>0.06</c:v>
                </c:pt>
                <c:pt idx="3628">
                  <c:v>0.06</c:v>
                </c:pt>
                <c:pt idx="3629">
                  <c:v>0.02</c:v>
                </c:pt>
                <c:pt idx="3630">
                  <c:v>-0.02</c:v>
                </c:pt>
                <c:pt idx="3631">
                  <c:v>-0.1</c:v>
                </c:pt>
                <c:pt idx="3632">
                  <c:v>-0.1</c:v>
                </c:pt>
                <c:pt idx="3633">
                  <c:v>-0.1</c:v>
                </c:pt>
                <c:pt idx="3634">
                  <c:v>-0.02</c:v>
                </c:pt>
                <c:pt idx="3635">
                  <c:v>0.14000000000000001</c:v>
                </c:pt>
                <c:pt idx="3636">
                  <c:v>0.22</c:v>
                </c:pt>
                <c:pt idx="3637">
                  <c:v>0.34</c:v>
                </c:pt>
                <c:pt idx="3638">
                  <c:v>0.46</c:v>
                </c:pt>
                <c:pt idx="3639">
                  <c:v>0.54</c:v>
                </c:pt>
                <c:pt idx="3640">
                  <c:v>0.62</c:v>
                </c:pt>
                <c:pt idx="3641">
                  <c:v>0.5</c:v>
                </c:pt>
                <c:pt idx="3642">
                  <c:v>0.54</c:v>
                </c:pt>
                <c:pt idx="3643">
                  <c:v>0.5</c:v>
                </c:pt>
                <c:pt idx="3644">
                  <c:v>0.42</c:v>
                </c:pt>
                <c:pt idx="3645">
                  <c:v>0.34</c:v>
                </c:pt>
                <c:pt idx="3646">
                  <c:v>0.42</c:v>
                </c:pt>
                <c:pt idx="3647">
                  <c:v>0.66</c:v>
                </c:pt>
                <c:pt idx="3648">
                  <c:v>1.1399999999999999</c:v>
                </c:pt>
                <c:pt idx="3649">
                  <c:v>1.74</c:v>
                </c:pt>
                <c:pt idx="3650">
                  <c:v>2.38</c:v>
                </c:pt>
                <c:pt idx="3651">
                  <c:v>3.18</c:v>
                </c:pt>
                <c:pt idx="3652">
                  <c:v>3.98</c:v>
                </c:pt>
                <c:pt idx="3653">
                  <c:v>4.66</c:v>
                </c:pt>
                <c:pt idx="3654">
                  <c:v>5.18</c:v>
                </c:pt>
                <c:pt idx="3655">
                  <c:v>5.42</c:v>
                </c:pt>
                <c:pt idx="3656">
                  <c:v>5.42</c:v>
                </c:pt>
                <c:pt idx="3657">
                  <c:v>5.0599999999999996</c:v>
                </c:pt>
                <c:pt idx="3658">
                  <c:v>4.42</c:v>
                </c:pt>
                <c:pt idx="3659">
                  <c:v>3.42</c:v>
                </c:pt>
                <c:pt idx="3660">
                  <c:v>2.2999999999999998</c:v>
                </c:pt>
                <c:pt idx="3661">
                  <c:v>1.1399999999999999</c:v>
                </c:pt>
                <c:pt idx="3662">
                  <c:v>-0.06</c:v>
                </c:pt>
                <c:pt idx="3663">
                  <c:v>-1.06</c:v>
                </c:pt>
                <c:pt idx="3664">
                  <c:v>-1.82</c:v>
                </c:pt>
                <c:pt idx="3665">
                  <c:v>-2.38</c:v>
                </c:pt>
                <c:pt idx="3666">
                  <c:v>-2.66</c:v>
                </c:pt>
                <c:pt idx="3667">
                  <c:v>-2.7</c:v>
                </c:pt>
                <c:pt idx="3668">
                  <c:v>-2.5</c:v>
                </c:pt>
                <c:pt idx="3669">
                  <c:v>-2.14</c:v>
                </c:pt>
                <c:pt idx="3670">
                  <c:v>-1.66</c:v>
                </c:pt>
                <c:pt idx="3671">
                  <c:v>-1.22</c:v>
                </c:pt>
                <c:pt idx="3672">
                  <c:v>-0.86</c:v>
                </c:pt>
                <c:pt idx="3673">
                  <c:v>-0.62</c:v>
                </c:pt>
                <c:pt idx="3674">
                  <c:v>-0.5</c:v>
                </c:pt>
                <c:pt idx="3675">
                  <c:v>-0.5</c:v>
                </c:pt>
                <c:pt idx="3676">
                  <c:v>-0.66</c:v>
                </c:pt>
                <c:pt idx="3677">
                  <c:v>-0.74</c:v>
                </c:pt>
                <c:pt idx="3678">
                  <c:v>-0.82</c:v>
                </c:pt>
                <c:pt idx="3679">
                  <c:v>-0.94</c:v>
                </c:pt>
                <c:pt idx="3680">
                  <c:v>-0.94</c:v>
                </c:pt>
                <c:pt idx="3681">
                  <c:v>-0.9</c:v>
                </c:pt>
                <c:pt idx="3682">
                  <c:v>-0.74</c:v>
                </c:pt>
                <c:pt idx="3683">
                  <c:v>-0.57999999999999996</c:v>
                </c:pt>
                <c:pt idx="3684">
                  <c:v>-0.42</c:v>
                </c:pt>
                <c:pt idx="3685">
                  <c:v>-0.3</c:v>
                </c:pt>
                <c:pt idx="3686">
                  <c:v>-0.18</c:v>
                </c:pt>
                <c:pt idx="3687">
                  <c:v>-0.1</c:v>
                </c:pt>
                <c:pt idx="3688">
                  <c:v>-0.22</c:v>
                </c:pt>
                <c:pt idx="3689">
                  <c:v>-0.22</c:v>
                </c:pt>
                <c:pt idx="3690">
                  <c:v>-0.22</c:v>
                </c:pt>
                <c:pt idx="3691">
                  <c:v>-0.22</c:v>
                </c:pt>
                <c:pt idx="3692">
                  <c:v>-0.3</c:v>
                </c:pt>
                <c:pt idx="3693">
                  <c:v>-0.26</c:v>
                </c:pt>
                <c:pt idx="3694">
                  <c:v>-0.14000000000000001</c:v>
                </c:pt>
                <c:pt idx="3695">
                  <c:v>-0.1</c:v>
                </c:pt>
                <c:pt idx="3696">
                  <c:v>0.06</c:v>
                </c:pt>
                <c:pt idx="3697">
                  <c:v>0.22</c:v>
                </c:pt>
                <c:pt idx="3698">
                  <c:v>0.46</c:v>
                </c:pt>
                <c:pt idx="3699">
                  <c:v>0.5</c:v>
                </c:pt>
                <c:pt idx="3700">
                  <c:v>0.57999999999999996</c:v>
                </c:pt>
                <c:pt idx="3701">
                  <c:v>0.54</c:v>
                </c:pt>
                <c:pt idx="3702">
                  <c:v>0.42</c:v>
                </c:pt>
                <c:pt idx="3703">
                  <c:v>0.18</c:v>
                </c:pt>
                <c:pt idx="3704">
                  <c:v>-0.1</c:v>
                </c:pt>
                <c:pt idx="3705">
                  <c:v>-0.5</c:v>
                </c:pt>
                <c:pt idx="3706">
                  <c:v>-0.86</c:v>
                </c:pt>
                <c:pt idx="3707">
                  <c:v>-1.26</c:v>
                </c:pt>
                <c:pt idx="3708">
                  <c:v>-1.7</c:v>
                </c:pt>
                <c:pt idx="3709">
                  <c:v>-2.06</c:v>
                </c:pt>
                <c:pt idx="3710">
                  <c:v>-2.2999999999999998</c:v>
                </c:pt>
                <c:pt idx="3711">
                  <c:v>-2.38</c:v>
                </c:pt>
                <c:pt idx="3712">
                  <c:v>-2.34</c:v>
                </c:pt>
                <c:pt idx="3713">
                  <c:v>-2.2599999999999998</c:v>
                </c:pt>
                <c:pt idx="3714">
                  <c:v>-2.02</c:v>
                </c:pt>
                <c:pt idx="3715">
                  <c:v>-1.66</c:v>
                </c:pt>
                <c:pt idx="3716">
                  <c:v>-1.26</c:v>
                </c:pt>
                <c:pt idx="3717">
                  <c:v>-0.94</c:v>
                </c:pt>
                <c:pt idx="3718">
                  <c:v>-0.57999999999999996</c:v>
                </c:pt>
                <c:pt idx="3719">
                  <c:v>-0.26</c:v>
                </c:pt>
                <c:pt idx="3720">
                  <c:v>-0.02</c:v>
                </c:pt>
                <c:pt idx="3721">
                  <c:v>0.06</c:v>
                </c:pt>
                <c:pt idx="3722">
                  <c:v>0.14000000000000001</c:v>
                </c:pt>
                <c:pt idx="3723">
                  <c:v>0.06</c:v>
                </c:pt>
                <c:pt idx="3724">
                  <c:v>0.1</c:v>
                </c:pt>
                <c:pt idx="3725">
                  <c:v>-0.02</c:v>
                </c:pt>
                <c:pt idx="3726">
                  <c:v>-0.1</c:v>
                </c:pt>
                <c:pt idx="3727">
                  <c:v>-0.14000000000000001</c:v>
                </c:pt>
                <c:pt idx="3728">
                  <c:v>-0.14000000000000001</c:v>
                </c:pt>
                <c:pt idx="3729">
                  <c:v>-0.14000000000000001</c:v>
                </c:pt>
                <c:pt idx="3730">
                  <c:v>0.02</c:v>
                </c:pt>
                <c:pt idx="3731">
                  <c:v>0.02</c:v>
                </c:pt>
                <c:pt idx="3732">
                  <c:v>0.14000000000000001</c:v>
                </c:pt>
                <c:pt idx="3733">
                  <c:v>0.26</c:v>
                </c:pt>
                <c:pt idx="3734">
                  <c:v>0.34</c:v>
                </c:pt>
                <c:pt idx="3735">
                  <c:v>0.42</c:v>
                </c:pt>
                <c:pt idx="3736">
                  <c:v>0.38</c:v>
                </c:pt>
                <c:pt idx="3737">
                  <c:v>0.42</c:v>
                </c:pt>
                <c:pt idx="3738">
                  <c:v>0.3</c:v>
                </c:pt>
                <c:pt idx="3739">
                  <c:v>0.26</c:v>
                </c:pt>
                <c:pt idx="3740">
                  <c:v>0.26</c:v>
                </c:pt>
                <c:pt idx="3741">
                  <c:v>0.3</c:v>
                </c:pt>
                <c:pt idx="3742">
                  <c:v>0.54</c:v>
                </c:pt>
                <c:pt idx="3743">
                  <c:v>0.98</c:v>
                </c:pt>
                <c:pt idx="3744">
                  <c:v>1.58</c:v>
                </c:pt>
                <c:pt idx="3745">
                  <c:v>2.2999999999999998</c:v>
                </c:pt>
                <c:pt idx="3746">
                  <c:v>3.14</c:v>
                </c:pt>
                <c:pt idx="3747">
                  <c:v>3.94</c:v>
                </c:pt>
                <c:pt idx="3748">
                  <c:v>4.58</c:v>
                </c:pt>
                <c:pt idx="3749">
                  <c:v>5.0199999999999996</c:v>
                </c:pt>
                <c:pt idx="3750">
                  <c:v>5.18</c:v>
                </c:pt>
                <c:pt idx="3751">
                  <c:v>5.18</c:v>
                </c:pt>
                <c:pt idx="3752">
                  <c:v>4.82</c:v>
                </c:pt>
                <c:pt idx="3753">
                  <c:v>4.18</c:v>
                </c:pt>
                <c:pt idx="3754">
                  <c:v>3.22</c:v>
                </c:pt>
                <c:pt idx="3755">
                  <c:v>2.1</c:v>
                </c:pt>
                <c:pt idx="3756">
                  <c:v>0.94</c:v>
                </c:pt>
                <c:pt idx="3757">
                  <c:v>-0.18</c:v>
                </c:pt>
                <c:pt idx="3758">
                  <c:v>-1.1000000000000001</c:v>
                </c:pt>
                <c:pt idx="3759">
                  <c:v>-1.82</c:v>
                </c:pt>
                <c:pt idx="3760">
                  <c:v>-2.2999999999999998</c:v>
                </c:pt>
                <c:pt idx="3761">
                  <c:v>-2.5</c:v>
                </c:pt>
                <c:pt idx="3762">
                  <c:v>-2.5</c:v>
                </c:pt>
                <c:pt idx="3763">
                  <c:v>-2.2200000000000002</c:v>
                </c:pt>
                <c:pt idx="3764">
                  <c:v>-1.86</c:v>
                </c:pt>
                <c:pt idx="3765">
                  <c:v>-1.34</c:v>
                </c:pt>
                <c:pt idx="3766">
                  <c:v>-0.94</c:v>
                </c:pt>
                <c:pt idx="3767">
                  <c:v>-0.62</c:v>
                </c:pt>
                <c:pt idx="3768">
                  <c:v>-0.46</c:v>
                </c:pt>
                <c:pt idx="3769">
                  <c:v>-0.38</c:v>
                </c:pt>
                <c:pt idx="3770">
                  <c:v>-0.46</c:v>
                </c:pt>
                <c:pt idx="3771">
                  <c:v>-0.57999999999999996</c:v>
                </c:pt>
                <c:pt idx="3772">
                  <c:v>-0.7</c:v>
                </c:pt>
                <c:pt idx="3773">
                  <c:v>-0.78</c:v>
                </c:pt>
                <c:pt idx="3774">
                  <c:v>-0.9</c:v>
                </c:pt>
                <c:pt idx="3775">
                  <c:v>-0.9</c:v>
                </c:pt>
                <c:pt idx="3776">
                  <c:v>-0.86</c:v>
                </c:pt>
                <c:pt idx="3777">
                  <c:v>-0.74</c:v>
                </c:pt>
                <c:pt idx="3778">
                  <c:v>-0.57999999999999996</c:v>
                </c:pt>
                <c:pt idx="3779">
                  <c:v>-0.42</c:v>
                </c:pt>
                <c:pt idx="3780">
                  <c:v>-0.3</c:v>
                </c:pt>
                <c:pt idx="3781">
                  <c:v>-0.18</c:v>
                </c:pt>
                <c:pt idx="3782">
                  <c:v>-0.14000000000000001</c:v>
                </c:pt>
                <c:pt idx="3783">
                  <c:v>-0.14000000000000001</c:v>
                </c:pt>
                <c:pt idx="3784">
                  <c:v>-0.14000000000000001</c:v>
                </c:pt>
                <c:pt idx="3785">
                  <c:v>-0.18</c:v>
                </c:pt>
                <c:pt idx="3786">
                  <c:v>-0.18</c:v>
                </c:pt>
                <c:pt idx="3787">
                  <c:v>-0.22</c:v>
                </c:pt>
                <c:pt idx="3788">
                  <c:v>-0.14000000000000001</c:v>
                </c:pt>
                <c:pt idx="3789">
                  <c:v>-0.06</c:v>
                </c:pt>
                <c:pt idx="3790">
                  <c:v>0.06</c:v>
                </c:pt>
                <c:pt idx="3791">
                  <c:v>0.18</c:v>
                </c:pt>
                <c:pt idx="3792">
                  <c:v>0.34</c:v>
                </c:pt>
                <c:pt idx="3793">
                  <c:v>0.46</c:v>
                </c:pt>
                <c:pt idx="3794">
                  <c:v>0.54</c:v>
                </c:pt>
                <c:pt idx="3795">
                  <c:v>0.57999999999999996</c:v>
                </c:pt>
                <c:pt idx="3796">
                  <c:v>0.62</c:v>
                </c:pt>
                <c:pt idx="3797">
                  <c:v>0.5</c:v>
                </c:pt>
                <c:pt idx="3798">
                  <c:v>0.26</c:v>
                </c:pt>
                <c:pt idx="3799">
                  <c:v>-0.1</c:v>
                </c:pt>
                <c:pt idx="3800">
                  <c:v>-0.46</c:v>
                </c:pt>
                <c:pt idx="3801">
                  <c:v>-0.9</c:v>
                </c:pt>
                <c:pt idx="3802">
                  <c:v>-1.3</c:v>
                </c:pt>
                <c:pt idx="3803">
                  <c:v>-1.66</c:v>
                </c:pt>
                <c:pt idx="3804">
                  <c:v>-1.98</c:v>
                </c:pt>
                <c:pt idx="3805">
                  <c:v>-2.2200000000000002</c:v>
                </c:pt>
                <c:pt idx="3806">
                  <c:v>-2.2999999999999998</c:v>
                </c:pt>
                <c:pt idx="3807">
                  <c:v>-2.2599999999999998</c:v>
                </c:pt>
                <c:pt idx="3808">
                  <c:v>-2.02</c:v>
                </c:pt>
                <c:pt idx="3809">
                  <c:v>-1.74</c:v>
                </c:pt>
                <c:pt idx="3810">
                  <c:v>-1.42</c:v>
                </c:pt>
                <c:pt idx="3811">
                  <c:v>-1.1000000000000001</c:v>
                </c:pt>
                <c:pt idx="3812">
                  <c:v>-0.78</c:v>
                </c:pt>
                <c:pt idx="3813">
                  <c:v>-0.46</c:v>
                </c:pt>
                <c:pt idx="3814">
                  <c:v>-0.18</c:v>
                </c:pt>
                <c:pt idx="3815">
                  <c:v>0.02</c:v>
                </c:pt>
                <c:pt idx="3816">
                  <c:v>0.1</c:v>
                </c:pt>
                <c:pt idx="3817">
                  <c:v>0.1</c:v>
                </c:pt>
                <c:pt idx="3818">
                  <c:v>0.06</c:v>
                </c:pt>
                <c:pt idx="3819">
                  <c:v>-0.06</c:v>
                </c:pt>
                <c:pt idx="3820">
                  <c:v>-0.18</c:v>
                </c:pt>
                <c:pt idx="3821">
                  <c:v>-0.18</c:v>
                </c:pt>
                <c:pt idx="3822">
                  <c:v>-0.26</c:v>
                </c:pt>
                <c:pt idx="3823">
                  <c:v>-0.26</c:v>
                </c:pt>
                <c:pt idx="3824">
                  <c:v>-0.22</c:v>
                </c:pt>
                <c:pt idx="3825">
                  <c:v>-0.1</c:v>
                </c:pt>
                <c:pt idx="3826">
                  <c:v>0.06</c:v>
                </c:pt>
                <c:pt idx="3827">
                  <c:v>0.14000000000000001</c:v>
                </c:pt>
                <c:pt idx="3828">
                  <c:v>0.22</c:v>
                </c:pt>
                <c:pt idx="3829">
                  <c:v>0.38</c:v>
                </c:pt>
                <c:pt idx="3830">
                  <c:v>0.46</c:v>
                </c:pt>
                <c:pt idx="3831">
                  <c:v>0.38</c:v>
                </c:pt>
                <c:pt idx="3832">
                  <c:v>0.38</c:v>
                </c:pt>
                <c:pt idx="3833">
                  <c:v>0.3</c:v>
                </c:pt>
                <c:pt idx="3834">
                  <c:v>0.3</c:v>
                </c:pt>
                <c:pt idx="3835">
                  <c:v>0.22</c:v>
                </c:pt>
                <c:pt idx="3836">
                  <c:v>0.26</c:v>
                </c:pt>
                <c:pt idx="3837">
                  <c:v>0.34</c:v>
                </c:pt>
                <c:pt idx="3838">
                  <c:v>0.78</c:v>
                </c:pt>
                <c:pt idx="3839">
                  <c:v>1.46</c:v>
                </c:pt>
                <c:pt idx="3840">
                  <c:v>2.1800000000000002</c:v>
                </c:pt>
                <c:pt idx="3841">
                  <c:v>2.9</c:v>
                </c:pt>
                <c:pt idx="3842">
                  <c:v>3.62</c:v>
                </c:pt>
                <c:pt idx="3843">
                  <c:v>4.26</c:v>
                </c:pt>
                <c:pt idx="3844">
                  <c:v>4.9000000000000004</c:v>
                </c:pt>
                <c:pt idx="3845">
                  <c:v>5.22</c:v>
                </c:pt>
                <c:pt idx="3846">
                  <c:v>5.26</c:v>
                </c:pt>
                <c:pt idx="3847">
                  <c:v>4.9400000000000004</c:v>
                </c:pt>
                <c:pt idx="3848">
                  <c:v>4.38</c:v>
                </c:pt>
                <c:pt idx="3849">
                  <c:v>3.54</c:v>
                </c:pt>
                <c:pt idx="3850">
                  <c:v>2.42</c:v>
                </c:pt>
                <c:pt idx="3851">
                  <c:v>1.26</c:v>
                </c:pt>
                <c:pt idx="3852">
                  <c:v>0.14000000000000001</c:v>
                </c:pt>
                <c:pt idx="3853">
                  <c:v>-0.9</c:v>
                </c:pt>
                <c:pt idx="3854">
                  <c:v>-1.62</c:v>
                </c:pt>
                <c:pt idx="3855">
                  <c:v>-2.2999999999999998</c:v>
                </c:pt>
                <c:pt idx="3856">
                  <c:v>-2.58</c:v>
                </c:pt>
                <c:pt idx="3857">
                  <c:v>-2.66</c:v>
                </c:pt>
                <c:pt idx="3858">
                  <c:v>-2.42</c:v>
                </c:pt>
                <c:pt idx="3859">
                  <c:v>-2.02</c:v>
                </c:pt>
                <c:pt idx="3860">
                  <c:v>-1.62</c:v>
                </c:pt>
                <c:pt idx="3861">
                  <c:v>-1.22</c:v>
                </c:pt>
                <c:pt idx="3862">
                  <c:v>-0.82</c:v>
                </c:pt>
                <c:pt idx="3863">
                  <c:v>-0.62</c:v>
                </c:pt>
                <c:pt idx="3864">
                  <c:v>-0.54</c:v>
                </c:pt>
                <c:pt idx="3865">
                  <c:v>-0.54</c:v>
                </c:pt>
                <c:pt idx="3866">
                  <c:v>-0.57999999999999996</c:v>
                </c:pt>
                <c:pt idx="3867">
                  <c:v>-0.74</c:v>
                </c:pt>
                <c:pt idx="3868">
                  <c:v>-0.86</c:v>
                </c:pt>
                <c:pt idx="3869">
                  <c:v>-0.98</c:v>
                </c:pt>
                <c:pt idx="3870">
                  <c:v>-0.94</c:v>
                </c:pt>
                <c:pt idx="3871">
                  <c:v>-0.94</c:v>
                </c:pt>
                <c:pt idx="3872">
                  <c:v>-0.78</c:v>
                </c:pt>
                <c:pt idx="3873">
                  <c:v>-0.66</c:v>
                </c:pt>
                <c:pt idx="3874">
                  <c:v>-0.46</c:v>
                </c:pt>
                <c:pt idx="3875">
                  <c:v>-0.3</c:v>
                </c:pt>
                <c:pt idx="3876">
                  <c:v>-0.22</c:v>
                </c:pt>
                <c:pt idx="3877">
                  <c:v>-0.1</c:v>
                </c:pt>
                <c:pt idx="3878">
                  <c:v>-0.1</c:v>
                </c:pt>
                <c:pt idx="3879">
                  <c:v>-0.14000000000000001</c:v>
                </c:pt>
                <c:pt idx="3880">
                  <c:v>-0.22</c:v>
                </c:pt>
                <c:pt idx="3881">
                  <c:v>-0.3</c:v>
                </c:pt>
                <c:pt idx="3882">
                  <c:v>-0.26</c:v>
                </c:pt>
                <c:pt idx="3883">
                  <c:v>-0.22</c:v>
                </c:pt>
                <c:pt idx="3884">
                  <c:v>-0.14000000000000001</c:v>
                </c:pt>
                <c:pt idx="3885">
                  <c:v>-0.02</c:v>
                </c:pt>
                <c:pt idx="3886">
                  <c:v>0.1</c:v>
                </c:pt>
                <c:pt idx="3887">
                  <c:v>0.26</c:v>
                </c:pt>
                <c:pt idx="3888">
                  <c:v>0.42</c:v>
                </c:pt>
                <c:pt idx="3889">
                  <c:v>0.54</c:v>
                </c:pt>
                <c:pt idx="3890">
                  <c:v>0.62</c:v>
                </c:pt>
                <c:pt idx="3891">
                  <c:v>0.62</c:v>
                </c:pt>
                <c:pt idx="3892">
                  <c:v>0.62</c:v>
                </c:pt>
                <c:pt idx="3893">
                  <c:v>0.34</c:v>
                </c:pt>
                <c:pt idx="3894">
                  <c:v>0.02</c:v>
                </c:pt>
                <c:pt idx="3895">
                  <c:v>-0.42</c:v>
                </c:pt>
                <c:pt idx="3896">
                  <c:v>-0.78</c:v>
                </c:pt>
                <c:pt idx="3897">
                  <c:v>-1.1399999999999999</c:v>
                </c:pt>
                <c:pt idx="3898">
                  <c:v>-1.5</c:v>
                </c:pt>
                <c:pt idx="3899">
                  <c:v>-1.9</c:v>
                </c:pt>
                <c:pt idx="3900">
                  <c:v>-2.14</c:v>
                </c:pt>
                <c:pt idx="3901">
                  <c:v>-2.2200000000000002</c:v>
                </c:pt>
                <c:pt idx="3902">
                  <c:v>-2.2200000000000002</c:v>
                </c:pt>
                <c:pt idx="3903">
                  <c:v>-2.1</c:v>
                </c:pt>
                <c:pt idx="3904">
                  <c:v>-1.9</c:v>
                </c:pt>
                <c:pt idx="3905">
                  <c:v>-1.58</c:v>
                </c:pt>
                <c:pt idx="3906">
                  <c:v>-1.22</c:v>
                </c:pt>
                <c:pt idx="3907">
                  <c:v>-0.86</c:v>
                </c:pt>
                <c:pt idx="3908">
                  <c:v>-0.54</c:v>
                </c:pt>
                <c:pt idx="3909">
                  <c:v>-0.22</c:v>
                </c:pt>
                <c:pt idx="3910">
                  <c:v>-0.06</c:v>
                </c:pt>
                <c:pt idx="3911">
                  <c:v>0.06</c:v>
                </c:pt>
                <c:pt idx="3912">
                  <c:v>0.18</c:v>
                </c:pt>
                <c:pt idx="3913">
                  <c:v>0.1</c:v>
                </c:pt>
                <c:pt idx="3914">
                  <c:v>0.06</c:v>
                </c:pt>
                <c:pt idx="3915">
                  <c:v>-0.02</c:v>
                </c:pt>
                <c:pt idx="3916">
                  <c:v>-0.1</c:v>
                </c:pt>
                <c:pt idx="3917">
                  <c:v>-0.18</c:v>
                </c:pt>
                <c:pt idx="3918">
                  <c:v>-0.22</c:v>
                </c:pt>
                <c:pt idx="3919">
                  <c:v>-0.18</c:v>
                </c:pt>
                <c:pt idx="3920">
                  <c:v>-0.06</c:v>
                </c:pt>
                <c:pt idx="3921">
                  <c:v>0.06</c:v>
                </c:pt>
                <c:pt idx="3922">
                  <c:v>0.18</c:v>
                </c:pt>
                <c:pt idx="3923">
                  <c:v>0.3</c:v>
                </c:pt>
                <c:pt idx="3924">
                  <c:v>0.42</c:v>
                </c:pt>
                <c:pt idx="3925">
                  <c:v>0.46</c:v>
                </c:pt>
                <c:pt idx="3926">
                  <c:v>0.46</c:v>
                </c:pt>
                <c:pt idx="3927">
                  <c:v>0.42</c:v>
                </c:pt>
                <c:pt idx="3928">
                  <c:v>0.26</c:v>
                </c:pt>
                <c:pt idx="3929">
                  <c:v>0.22</c:v>
                </c:pt>
                <c:pt idx="3930">
                  <c:v>0.18</c:v>
                </c:pt>
                <c:pt idx="3931">
                  <c:v>0.14000000000000001</c:v>
                </c:pt>
                <c:pt idx="3932">
                  <c:v>0.38</c:v>
                </c:pt>
                <c:pt idx="3933">
                  <c:v>0.94</c:v>
                </c:pt>
                <c:pt idx="3934">
                  <c:v>1.62</c:v>
                </c:pt>
                <c:pt idx="3935">
                  <c:v>2.2999999999999998</c:v>
                </c:pt>
                <c:pt idx="3936">
                  <c:v>2.9</c:v>
                </c:pt>
                <c:pt idx="3937">
                  <c:v>3.54</c:v>
                </c:pt>
                <c:pt idx="3938">
                  <c:v>4.22</c:v>
                </c:pt>
                <c:pt idx="3939">
                  <c:v>4.8600000000000003</c:v>
                </c:pt>
                <c:pt idx="3940">
                  <c:v>5.34</c:v>
                </c:pt>
                <c:pt idx="3941">
                  <c:v>5.5</c:v>
                </c:pt>
                <c:pt idx="3942">
                  <c:v>5.22</c:v>
                </c:pt>
                <c:pt idx="3943">
                  <c:v>4.46</c:v>
                </c:pt>
                <c:pt idx="3944">
                  <c:v>3.46</c:v>
                </c:pt>
                <c:pt idx="3945">
                  <c:v>2.2999999999999998</c:v>
                </c:pt>
                <c:pt idx="3946">
                  <c:v>1.1000000000000001</c:v>
                </c:pt>
                <c:pt idx="3947">
                  <c:v>0.02</c:v>
                </c:pt>
                <c:pt idx="3948">
                  <c:v>-0.9</c:v>
                </c:pt>
                <c:pt idx="3949">
                  <c:v>-1.7</c:v>
                </c:pt>
                <c:pt idx="3950">
                  <c:v>-2.38</c:v>
                </c:pt>
                <c:pt idx="3951">
                  <c:v>-2.78</c:v>
                </c:pt>
                <c:pt idx="3952">
                  <c:v>-2.86</c:v>
                </c:pt>
                <c:pt idx="3953">
                  <c:v>-2.58</c:v>
                </c:pt>
                <c:pt idx="3954">
                  <c:v>-2.14</c:v>
                </c:pt>
                <c:pt idx="3955">
                  <c:v>-1.62</c:v>
                </c:pt>
                <c:pt idx="3956">
                  <c:v>-1.1399999999999999</c:v>
                </c:pt>
                <c:pt idx="3957">
                  <c:v>-0.82</c:v>
                </c:pt>
                <c:pt idx="3958">
                  <c:v>-0.54</c:v>
                </c:pt>
                <c:pt idx="3959">
                  <c:v>-0.42</c:v>
                </c:pt>
                <c:pt idx="3960">
                  <c:v>-0.34</c:v>
                </c:pt>
                <c:pt idx="3961">
                  <c:v>-0.46</c:v>
                </c:pt>
                <c:pt idx="3962">
                  <c:v>-0.66</c:v>
                </c:pt>
                <c:pt idx="3963">
                  <c:v>-0.82</c:v>
                </c:pt>
                <c:pt idx="3964">
                  <c:v>-0.94</c:v>
                </c:pt>
                <c:pt idx="3965">
                  <c:v>-1.02</c:v>
                </c:pt>
                <c:pt idx="3966">
                  <c:v>-0.9</c:v>
                </c:pt>
                <c:pt idx="3967">
                  <c:v>-0.82</c:v>
                </c:pt>
                <c:pt idx="3968">
                  <c:v>-0.62</c:v>
                </c:pt>
                <c:pt idx="3969">
                  <c:v>-0.54</c:v>
                </c:pt>
                <c:pt idx="3970">
                  <c:v>-0.38</c:v>
                </c:pt>
                <c:pt idx="3971">
                  <c:v>-0.3</c:v>
                </c:pt>
                <c:pt idx="3972">
                  <c:v>-0.14000000000000001</c:v>
                </c:pt>
                <c:pt idx="3973">
                  <c:v>-0.1</c:v>
                </c:pt>
                <c:pt idx="3974">
                  <c:v>-0.18</c:v>
                </c:pt>
                <c:pt idx="3975">
                  <c:v>-0.22</c:v>
                </c:pt>
                <c:pt idx="3976">
                  <c:v>-0.22</c:v>
                </c:pt>
                <c:pt idx="3977">
                  <c:v>-0.18</c:v>
                </c:pt>
                <c:pt idx="3978">
                  <c:v>-0.14000000000000001</c:v>
                </c:pt>
                <c:pt idx="3979">
                  <c:v>-0.1</c:v>
                </c:pt>
                <c:pt idx="3980">
                  <c:v>-0.06</c:v>
                </c:pt>
                <c:pt idx="3981">
                  <c:v>0.02</c:v>
                </c:pt>
                <c:pt idx="3982">
                  <c:v>0.18</c:v>
                </c:pt>
                <c:pt idx="3983">
                  <c:v>0.46</c:v>
                </c:pt>
                <c:pt idx="3984">
                  <c:v>0.62</c:v>
                </c:pt>
                <c:pt idx="3985">
                  <c:v>0.7</c:v>
                </c:pt>
                <c:pt idx="3986">
                  <c:v>0.7</c:v>
                </c:pt>
                <c:pt idx="3987">
                  <c:v>0.54</c:v>
                </c:pt>
                <c:pt idx="3988">
                  <c:v>0.3</c:v>
                </c:pt>
                <c:pt idx="3989">
                  <c:v>-0.02</c:v>
                </c:pt>
                <c:pt idx="3990">
                  <c:v>-0.38</c:v>
                </c:pt>
                <c:pt idx="3991">
                  <c:v>-0.74</c:v>
                </c:pt>
                <c:pt idx="3992">
                  <c:v>-1.1000000000000001</c:v>
                </c:pt>
                <c:pt idx="3993">
                  <c:v>-1.5</c:v>
                </c:pt>
                <c:pt idx="3994">
                  <c:v>-1.86</c:v>
                </c:pt>
                <c:pt idx="3995">
                  <c:v>-2.2599999999999998</c:v>
                </c:pt>
                <c:pt idx="3996">
                  <c:v>-2.38</c:v>
                </c:pt>
                <c:pt idx="3997">
                  <c:v>-2.34</c:v>
                </c:pt>
                <c:pt idx="3998">
                  <c:v>-2.1800000000000002</c:v>
                </c:pt>
                <c:pt idx="3999">
                  <c:v>-1.9</c:v>
                </c:pt>
                <c:pt idx="4000">
                  <c:v>-1.58</c:v>
                </c:pt>
                <c:pt idx="4001">
                  <c:v>-1.26</c:v>
                </c:pt>
                <c:pt idx="4002">
                  <c:v>-0.86</c:v>
                </c:pt>
                <c:pt idx="4003">
                  <c:v>-0.5</c:v>
                </c:pt>
                <c:pt idx="4004">
                  <c:v>-0.22</c:v>
                </c:pt>
                <c:pt idx="4005">
                  <c:v>0.02</c:v>
                </c:pt>
                <c:pt idx="4006">
                  <c:v>0.14000000000000001</c:v>
                </c:pt>
                <c:pt idx="4007">
                  <c:v>0.22</c:v>
                </c:pt>
                <c:pt idx="4008">
                  <c:v>0.14000000000000001</c:v>
                </c:pt>
                <c:pt idx="4009">
                  <c:v>0.02</c:v>
                </c:pt>
                <c:pt idx="4010">
                  <c:v>-0.06</c:v>
                </c:pt>
                <c:pt idx="4011">
                  <c:v>-0.14000000000000001</c:v>
                </c:pt>
                <c:pt idx="4012">
                  <c:v>-0.18</c:v>
                </c:pt>
                <c:pt idx="4013">
                  <c:v>-0.22</c:v>
                </c:pt>
                <c:pt idx="4014">
                  <c:v>-0.26</c:v>
                </c:pt>
                <c:pt idx="4015">
                  <c:v>-0.14000000000000001</c:v>
                </c:pt>
                <c:pt idx="4016">
                  <c:v>-0.02</c:v>
                </c:pt>
                <c:pt idx="4017">
                  <c:v>0.1</c:v>
                </c:pt>
                <c:pt idx="4018">
                  <c:v>0.3</c:v>
                </c:pt>
                <c:pt idx="4019">
                  <c:v>0.38</c:v>
                </c:pt>
                <c:pt idx="4020">
                  <c:v>0.5</c:v>
                </c:pt>
                <c:pt idx="4021">
                  <c:v>0.46</c:v>
                </c:pt>
                <c:pt idx="4022">
                  <c:v>0.5</c:v>
                </c:pt>
                <c:pt idx="4023">
                  <c:v>0.34</c:v>
                </c:pt>
                <c:pt idx="4024">
                  <c:v>0.3</c:v>
                </c:pt>
                <c:pt idx="4025">
                  <c:v>0.22</c:v>
                </c:pt>
                <c:pt idx="4026">
                  <c:v>0.22</c:v>
                </c:pt>
                <c:pt idx="4027">
                  <c:v>0.38</c:v>
                </c:pt>
                <c:pt idx="4028">
                  <c:v>0.7</c:v>
                </c:pt>
                <c:pt idx="4029">
                  <c:v>1.1399999999999999</c:v>
                </c:pt>
                <c:pt idx="4030">
                  <c:v>1.9</c:v>
                </c:pt>
                <c:pt idx="4031">
                  <c:v>2.78</c:v>
                </c:pt>
                <c:pt idx="4032">
                  <c:v>3.62</c:v>
                </c:pt>
                <c:pt idx="4033">
                  <c:v>4.34</c:v>
                </c:pt>
                <c:pt idx="4034">
                  <c:v>4.7</c:v>
                </c:pt>
                <c:pt idx="4035">
                  <c:v>4.9800000000000004</c:v>
                </c:pt>
                <c:pt idx="4036">
                  <c:v>5.0999999999999996</c:v>
                </c:pt>
                <c:pt idx="4037">
                  <c:v>4.9400000000000004</c:v>
                </c:pt>
                <c:pt idx="4038">
                  <c:v>4.38</c:v>
                </c:pt>
                <c:pt idx="4039">
                  <c:v>3.46</c:v>
                </c:pt>
                <c:pt idx="4040">
                  <c:v>2.2999999999999998</c:v>
                </c:pt>
                <c:pt idx="4041">
                  <c:v>1.06</c:v>
                </c:pt>
                <c:pt idx="4042">
                  <c:v>-0.1</c:v>
                </c:pt>
                <c:pt idx="4043">
                  <c:v>-1.02</c:v>
                </c:pt>
                <c:pt idx="4044">
                  <c:v>-1.74</c:v>
                </c:pt>
                <c:pt idx="4045">
                  <c:v>-2.2599999999999998</c:v>
                </c:pt>
                <c:pt idx="4046">
                  <c:v>-2.54</c:v>
                </c:pt>
                <c:pt idx="4047">
                  <c:v>-2.66</c:v>
                </c:pt>
                <c:pt idx="4048">
                  <c:v>-2.42</c:v>
                </c:pt>
                <c:pt idx="4049">
                  <c:v>-1.98</c:v>
                </c:pt>
                <c:pt idx="4050">
                  <c:v>-1.38</c:v>
                </c:pt>
                <c:pt idx="4051">
                  <c:v>-0.9</c:v>
                </c:pt>
                <c:pt idx="4052">
                  <c:v>-0.5</c:v>
                </c:pt>
                <c:pt idx="4053">
                  <c:v>-0.38</c:v>
                </c:pt>
                <c:pt idx="4054">
                  <c:v>-0.42</c:v>
                </c:pt>
                <c:pt idx="4055">
                  <c:v>-0.46</c:v>
                </c:pt>
                <c:pt idx="4056">
                  <c:v>-0.62</c:v>
                </c:pt>
                <c:pt idx="4057">
                  <c:v>-0.74</c:v>
                </c:pt>
                <c:pt idx="4058">
                  <c:v>-0.74</c:v>
                </c:pt>
                <c:pt idx="4059">
                  <c:v>-0.9</c:v>
                </c:pt>
                <c:pt idx="4060">
                  <c:v>-0.94</c:v>
                </c:pt>
                <c:pt idx="4061">
                  <c:v>-0.9</c:v>
                </c:pt>
                <c:pt idx="4062">
                  <c:v>-0.7</c:v>
                </c:pt>
                <c:pt idx="4063">
                  <c:v>-0.5</c:v>
                </c:pt>
                <c:pt idx="4064">
                  <c:v>-0.26</c:v>
                </c:pt>
                <c:pt idx="4065">
                  <c:v>-0.22</c:v>
                </c:pt>
                <c:pt idx="4066">
                  <c:v>-0.14000000000000001</c:v>
                </c:pt>
                <c:pt idx="4067">
                  <c:v>-0.14000000000000001</c:v>
                </c:pt>
                <c:pt idx="4068">
                  <c:v>-0.06</c:v>
                </c:pt>
                <c:pt idx="4069">
                  <c:v>-0.14000000000000001</c:v>
                </c:pt>
                <c:pt idx="4070">
                  <c:v>-0.14000000000000001</c:v>
                </c:pt>
                <c:pt idx="4071">
                  <c:v>-0.22</c:v>
                </c:pt>
                <c:pt idx="4072">
                  <c:v>-0.26</c:v>
                </c:pt>
                <c:pt idx="4073">
                  <c:v>-0.18</c:v>
                </c:pt>
                <c:pt idx="4074">
                  <c:v>-0.1</c:v>
                </c:pt>
                <c:pt idx="4075">
                  <c:v>-0.02</c:v>
                </c:pt>
                <c:pt idx="4076">
                  <c:v>0.1</c:v>
                </c:pt>
                <c:pt idx="4077">
                  <c:v>0.26</c:v>
                </c:pt>
                <c:pt idx="4078">
                  <c:v>0.42</c:v>
                </c:pt>
                <c:pt idx="4079">
                  <c:v>0.54</c:v>
                </c:pt>
                <c:pt idx="4080">
                  <c:v>0.62</c:v>
                </c:pt>
                <c:pt idx="4081">
                  <c:v>0.66</c:v>
                </c:pt>
                <c:pt idx="4082">
                  <c:v>0.62</c:v>
                </c:pt>
                <c:pt idx="4083">
                  <c:v>0.42</c:v>
                </c:pt>
                <c:pt idx="4084">
                  <c:v>0.1</c:v>
                </c:pt>
                <c:pt idx="4085">
                  <c:v>-0.34</c:v>
                </c:pt>
                <c:pt idx="4086">
                  <c:v>-0.7</c:v>
                </c:pt>
                <c:pt idx="4087">
                  <c:v>-1.1000000000000001</c:v>
                </c:pt>
                <c:pt idx="4088">
                  <c:v>-1.42</c:v>
                </c:pt>
                <c:pt idx="4089">
                  <c:v>-1.78</c:v>
                </c:pt>
                <c:pt idx="4090">
                  <c:v>-2.1</c:v>
                </c:pt>
                <c:pt idx="4091">
                  <c:v>-2.2200000000000002</c:v>
                </c:pt>
                <c:pt idx="4092">
                  <c:v>-2.2599999999999998</c:v>
                </c:pt>
                <c:pt idx="4093">
                  <c:v>-2.14</c:v>
                </c:pt>
                <c:pt idx="4094">
                  <c:v>-1.86</c:v>
                </c:pt>
                <c:pt idx="4095">
                  <c:v>-1.54</c:v>
                </c:pt>
                <c:pt idx="4096">
                  <c:v>-1.1000000000000001</c:v>
                </c:pt>
                <c:pt idx="4097">
                  <c:v>-0.86</c:v>
                </c:pt>
                <c:pt idx="4098">
                  <c:v>-0.5</c:v>
                </c:pt>
                <c:pt idx="4099">
                  <c:v>-0.3</c:v>
                </c:pt>
                <c:pt idx="4100">
                  <c:v>-0.02</c:v>
                </c:pt>
                <c:pt idx="4101">
                  <c:v>0.18</c:v>
                </c:pt>
                <c:pt idx="4102">
                  <c:v>0.26</c:v>
                </c:pt>
                <c:pt idx="4103">
                  <c:v>0.14000000000000001</c:v>
                </c:pt>
                <c:pt idx="4104">
                  <c:v>0.02</c:v>
                </c:pt>
                <c:pt idx="4105">
                  <c:v>-0.06</c:v>
                </c:pt>
                <c:pt idx="4106">
                  <c:v>-0.18</c:v>
                </c:pt>
                <c:pt idx="4107">
                  <c:v>-0.22</c:v>
                </c:pt>
                <c:pt idx="4108">
                  <c:v>-0.22</c:v>
                </c:pt>
                <c:pt idx="4109">
                  <c:v>-0.18</c:v>
                </c:pt>
                <c:pt idx="4110">
                  <c:v>-0.06</c:v>
                </c:pt>
                <c:pt idx="4111">
                  <c:v>0.02</c:v>
                </c:pt>
                <c:pt idx="4112">
                  <c:v>0.14000000000000001</c:v>
                </c:pt>
                <c:pt idx="4113">
                  <c:v>0.3</c:v>
                </c:pt>
                <c:pt idx="4114">
                  <c:v>0.38</c:v>
                </c:pt>
                <c:pt idx="4115">
                  <c:v>0.42</c:v>
                </c:pt>
                <c:pt idx="4116">
                  <c:v>0.46</c:v>
                </c:pt>
                <c:pt idx="4117">
                  <c:v>0.42</c:v>
                </c:pt>
                <c:pt idx="4118">
                  <c:v>0.26</c:v>
                </c:pt>
                <c:pt idx="4119">
                  <c:v>0.26</c:v>
                </c:pt>
                <c:pt idx="4120">
                  <c:v>0.34</c:v>
                </c:pt>
                <c:pt idx="4121">
                  <c:v>0.46</c:v>
                </c:pt>
                <c:pt idx="4122">
                  <c:v>0.54</c:v>
                </c:pt>
                <c:pt idx="4123">
                  <c:v>0.66</c:v>
                </c:pt>
                <c:pt idx="4124">
                  <c:v>0.94</c:v>
                </c:pt>
                <c:pt idx="4125">
                  <c:v>1.42</c:v>
                </c:pt>
                <c:pt idx="4126">
                  <c:v>2.2599999999999998</c:v>
                </c:pt>
                <c:pt idx="4127">
                  <c:v>3.06</c:v>
                </c:pt>
                <c:pt idx="4128">
                  <c:v>3.66</c:v>
                </c:pt>
                <c:pt idx="4129">
                  <c:v>3.98</c:v>
                </c:pt>
                <c:pt idx="4130">
                  <c:v>4.18</c:v>
                </c:pt>
                <c:pt idx="4131">
                  <c:v>4.3</c:v>
                </c:pt>
                <c:pt idx="4132">
                  <c:v>4.3</c:v>
                </c:pt>
                <c:pt idx="4133">
                  <c:v>4.18</c:v>
                </c:pt>
                <c:pt idx="4134">
                  <c:v>3.78</c:v>
                </c:pt>
                <c:pt idx="4135">
                  <c:v>3.18</c:v>
                </c:pt>
                <c:pt idx="4136">
                  <c:v>2.14</c:v>
                </c:pt>
                <c:pt idx="4137">
                  <c:v>0.94</c:v>
                </c:pt>
                <c:pt idx="4138">
                  <c:v>-0.14000000000000001</c:v>
                </c:pt>
                <c:pt idx="4139">
                  <c:v>-0.9</c:v>
                </c:pt>
                <c:pt idx="4140">
                  <c:v>-1.38</c:v>
                </c:pt>
                <c:pt idx="4141">
                  <c:v>-1.78</c:v>
                </c:pt>
                <c:pt idx="4142">
                  <c:v>-2.06</c:v>
                </c:pt>
                <c:pt idx="4143">
                  <c:v>-2.2599999999999998</c:v>
                </c:pt>
                <c:pt idx="4144">
                  <c:v>-2.1800000000000002</c:v>
                </c:pt>
                <c:pt idx="4145">
                  <c:v>-1.86</c:v>
                </c:pt>
                <c:pt idx="4146">
                  <c:v>-1.42</c:v>
                </c:pt>
                <c:pt idx="4147">
                  <c:v>-1.06</c:v>
                </c:pt>
                <c:pt idx="4148">
                  <c:v>-0.7</c:v>
                </c:pt>
                <c:pt idx="4149">
                  <c:v>-0.54</c:v>
                </c:pt>
                <c:pt idx="4150">
                  <c:v>-0.46</c:v>
                </c:pt>
                <c:pt idx="4151">
                  <c:v>-0.54</c:v>
                </c:pt>
                <c:pt idx="4152">
                  <c:v>-0.57999999999999996</c:v>
                </c:pt>
                <c:pt idx="4153">
                  <c:v>-0.57999999999999996</c:v>
                </c:pt>
                <c:pt idx="4154">
                  <c:v>-0.66</c:v>
                </c:pt>
                <c:pt idx="4155">
                  <c:v>-0.74</c:v>
                </c:pt>
                <c:pt idx="4156">
                  <c:v>-0.86</c:v>
                </c:pt>
                <c:pt idx="4157">
                  <c:v>-0.86</c:v>
                </c:pt>
                <c:pt idx="4158">
                  <c:v>-0.74</c:v>
                </c:pt>
                <c:pt idx="4159">
                  <c:v>-0.57999999999999996</c:v>
                </c:pt>
                <c:pt idx="4160">
                  <c:v>-0.38</c:v>
                </c:pt>
                <c:pt idx="4161">
                  <c:v>-0.26</c:v>
                </c:pt>
                <c:pt idx="4162">
                  <c:v>-0.22</c:v>
                </c:pt>
                <c:pt idx="4163">
                  <c:v>-0.18</c:v>
                </c:pt>
                <c:pt idx="4164">
                  <c:v>-0.14000000000000001</c:v>
                </c:pt>
                <c:pt idx="4165">
                  <c:v>-0.1</c:v>
                </c:pt>
                <c:pt idx="4166">
                  <c:v>-0.1</c:v>
                </c:pt>
                <c:pt idx="4167">
                  <c:v>-0.22</c:v>
                </c:pt>
                <c:pt idx="4168">
                  <c:v>-0.26</c:v>
                </c:pt>
                <c:pt idx="4169">
                  <c:v>-0.22</c:v>
                </c:pt>
                <c:pt idx="4170">
                  <c:v>-0.1</c:v>
                </c:pt>
                <c:pt idx="4171">
                  <c:v>-0.02</c:v>
                </c:pt>
                <c:pt idx="4172">
                  <c:v>0.14000000000000001</c:v>
                </c:pt>
                <c:pt idx="4173">
                  <c:v>0.26</c:v>
                </c:pt>
                <c:pt idx="4174">
                  <c:v>0.34</c:v>
                </c:pt>
                <c:pt idx="4175">
                  <c:v>0.42</c:v>
                </c:pt>
                <c:pt idx="4176">
                  <c:v>0.5</c:v>
                </c:pt>
                <c:pt idx="4177">
                  <c:v>0.5</c:v>
                </c:pt>
                <c:pt idx="4178">
                  <c:v>0.42</c:v>
                </c:pt>
                <c:pt idx="4179">
                  <c:v>0.26</c:v>
                </c:pt>
                <c:pt idx="4180">
                  <c:v>-0.1</c:v>
                </c:pt>
                <c:pt idx="4181">
                  <c:v>-0.5</c:v>
                </c:pt>
                <c:pt idx="4182">
                  <c:v>-0.94</c:v>
                </c:pt>
                <c:pt idx="4183">
                  <c:v>-1.26</c:v>
                </c:pt>
                <c:pt idx="4184">
                  <c:v>-1.5</c:v>
                </c:pt>
                <c:pt idx="4185">
                  <c:v>-1.66</c:v>
                </c:pt>
                <c:pt idx="4186">
                  <c:v>-1.86</c:v>
                </c:pt>
                <c:pt idx="4187">
                  <c:v>-1.98</c:v>
                </c:pt>
                <c:pt idx="4188">
                  <c:v>-1.98</c:v>
                </c:pt>
                <c:pt idx="4189">
                  <c:v>-1.94</c:v>
                </c:pt>
                <c:pt idx="4190">
                  <c:v>-1.66</c:v>
                </c:pt>
                <c:pt idx="4191">
                  <c:v>-1.38</c:v>
                </c:pt>
                <c:pt idx="4192">
                  <c:v>-1.02</c:v>
                </c:pt>
                <c:pt idx="4193">
                  <c:v>-0.74</c:v>
                </c:pt>
                <c:pt idx="4194">
                  <c:v>-0.5</c:v>
                </c:pt>
                <c:pt idx="4195">
                  <c:v>-0.3</c:v>
                </c:pt>
                <c:pt idx="4196">
                  <c:v>-0.14000000000000001</c:v>
                </c:pt>
                <c:pt idx="4197">
                  <c:v>-0.02</c:v>
                </c:pt>
                <c:pt idx="4198">
                  <c:v>0.1</c:v>
                </c:pt>
                <c:pt idx="4199">
                  <c:v>0.18</c:v>
                </c:pt>
                <c:pt idx="4200">
                  <c:v>0.1</c:v>
                </c:pt>
                <c:pt idx="4201">
                  <c:v>-0.06</c:v>
                </c:pt>
                <c:pt idx="4202">
                  <c:v>-0.1</c:v>
                </c:pt>
                <c:pt idx="4203">
                  <c:v>-0.18</c:v>
                </c:pt>
                <c:pt idx="4204">
                  <c:v>-0.14000000000000001</c:v>
                </c:pt>
                <c:pt idx="4205">
                  <c:v>-0.02</c:v>
                </c:pt>
                <c:pt idx="4206">
                  <c:v>0.02</c:v>
                </c:pt>
                <c:pt idx="4207">
                  <c:v>0.1</c:v>
                </c:pt>
                <c:pt idx="4208">
                  <c:v>0.06</c:v>
                </c:pt>
                <c:pt idx="4209">
                  <c:v>0.14000000000000001</c:v>
                </c:pt>
                <c:pt idx="4210">
                  <c:v>0.26</c:v>
                </c:pt>
                <c:pt idx="4211">
                  <c:v>0.34</c:v>
                </c:pt>
                <c:pt idx="4212">
                  <c:v>0.42</c:v>
                </c:pt>
                <c:pt idx="4213">
                  <c:v>0.38</c:v>
                </c:pt>
                <c:pt idx="4214">
                  <c:v>0.3</c:v>
                </c:pt>
                <c:pt idx="4215">
                  <c:v>0.3</c:v>
                </c:pt>
                <c:pt idx="4216">
                  <c:v>0.34</c:v>
                </c:pt>
                <c:pt idx="4217">
                  <c:v>0.46</c:v>
                </c:pt>
                <c:pt idx="4218">
                  <c:v>0.62</c:v>
                </c:pt>
                <c:pt idx="4219">
                  <c:v>0.94</c:v>
                </c:pt>
                <c:pt idx="4220">
                  <c:v>1.46</c:v>
                </c:pt>
                <c:pt idx="4221">
                  <c:v>2.2200000000000002</c:v>
                </c:pt>
                <c:pt idx="4222">
                  <c:v>3.06</c:v>
                </c:pt>
                <c:pt idx="4223">
                  <c:v>3.9</c:v>
                </c:pt>
                <c:pt idx="4224">
                  <c:v>4.54</c:v>
                </c:pt>
                <c:pt idx="4225">
                  <c:v>4.9400000000000004</c:v>
                </c:pt>
                <c:pt idx="4226">
                  <c:v>5.0999999999999996</c:v>
                </c:pt>
                <c:pt idx="4227">
                  <c:v>4.9400000000000004</c:v>
                </c:pt>
                <c:pt idx="4228">
                  <c:v>4.66</c:v>
                </c:pt>
                <c:pt idx="4229">
                  <c:v>4.0199999999999996</c:v>
                </c:pt>
                <c:pt idx="4230">
                  <c:v>3.1</c:v>
                </c:pt>
                <c:pt idx="4231">
                  <c:v>1.9</c:v>
                </c:pt>
                <c:pt idx="4232">
                  <c:v>0.66</c:v>
                </c:pt>
                <c:pt idx="4233">
                  <c:v>-0.5</c:v>
                </c:pt>
                <c:pt idx="4234">
                  <c:v>-1.42</c:v>
                </c:pt>
                <c:pt idx="4235">
                  <c:v>-2.06</c:v>
                </c:pt>
                <c:pt idx="4236">
                  <c:v>-2.46</c:v>
                </c:pt>
                <c:pt idx="4237">
                  <c:v>-2.62</c:v>
                </c:pt>
                <c:pt idx="4238">
                  <c:v>-2.66</c:v>
                </c:pt>
                <c:pt idx="4239">
                  <c:v>-2.2999999999999998</c:v>
                </c:pt>
                <c:pt idx="4240">
                  <c:v>-1.9</c:v>
                </c:pt>
                <c:pt idx="4241">
                  <c:v>-1.38</c:v>
                </c:pt>
                <c:pt idx="4242">
                  <c:v>-0.86</c:v>
                </c:pt>
                <c:pt idx="4243">
                  <c:v>-0.54</c:v>
                </c:pt>
                <c:pt idx="4244">
                  <c:v>-0.38</c:v>
                </c:pt>
                <c:pt idx="4245">
                  <c:v>-0.42</c:v>
                </c:pt>
                <c:pt idx="4246">
                  <c:v>-0.5</c:v>
                </c:pt>
                <c:pt idx="4247">
                  <c:v>-0.62</c:v>
                </c:pt>
                <c:pt idx="4248">
                  <c:v>-0.7</c:v>
                </c:pt>
                <c:pt idx="4249">
                  <c:v>-0.78</c:v>
                </c:pt>
                <c:pt idx="4250">
                  <c:v>-0.9</c:v>
                </c:pt>
                <c:pt idx="4251">
                  <c:v>-0.9</c:v>
                </c:pt>
                <c:pt idx="4252">
                  <c:v>-0.82</c:v>
                </c:pt>
                <c:pt idx="4253">
                  <c:v>-0.7</c:v>
                </c:pt>
                <c:pt idx="4254">
                  <c:v>-0.54</c:v>
                </c:pt>
                <c:pt idx="4255">
                  <c:v>-0.34</c:v>
                </c:pt>
                <c:pt idx="4256">
                  <c:v>-0.22</c:v>
                </c:pt>
                <c:pt idx="4257">
                  <c:v>-0.18</c:v>
                </c:pt>
                <c:pt idx="4258">
                  <c:v>-0.14000000000000001</c:v>
                </c:pt>
                <c:pt idx="4259">
                  <c:v>-0.14000000000000001</c:v>
                </c:pt>
                <c:pt idx="4260">
                  <c:v>-0.14000000000000001</c:v>
                </c:pt>
                <c:pt idx="4261">
                  <c:v>-0.22</c:v>
                </c:pt>
                <c:pt idx="4262">
                  <c:v>-0.22</c:v>
                </c:pt>
                <c:pt idx="4263">
                  <c:v>-0.22</c:v>
                </c:pt>
                <c:pt idx="4264">
                  <c:v>-0.18</c:v>
                </c:pt>
                <c:pt idx="4265">
                  <c:v>-0.1</c:v>
                </c:pt>
                <c:pt idx="4266">
                  <c:v>0.1</c:v>
                </c:pt>
                <c:pt idx="4267">
                  <c:v>0.26</c:v>
                </c:pt>
                <c:pt idx="4268">
                  <c:v>0.34</c:v>
                </c:pt>
                <c:pt idx="4269">
                  <c:v>0.46</c:v>
                </c:pt>
                <c:pt idx="4270">
                  <c:v>0.57999999999999996</c:v>
                </c:pt>
                <c:pt idx="4271">
                  <c:v>0.57999999999999996</c:v>
                </c:pt>
                <c:pt idx="4272">
                  <c:v>0.54</c:v>
                </c:pt>
                <c:pt idx="4273">
                  <c:v>0.42</c:v>
                </c:pt>
                <c:pt idx="4274">
                  <c:v>0.22</c:v>
                </c:pt>
                <c:pt idx="4275">
                  <c:v>-0.1</c:v>
                </c:pt>
                <c:pt idx="4276">
                  <c:v>-0.42</c:v>
                </c:pt>
                <c:pt idx="4277">
                  <c:v>-0.82</c:v>
                </c:pt>
                <c:pt idx="4278">
                  <c:v>-1.3</c:v>
                </c:pt>
                <c:pt idx="4279">
                  <c:v>-1.7</c:v>
                </c:pt>
                <c:pt idx="4280">
                  <c:v>-1.94</c:v>
                </c:pt>
                <c:pt idx="4281">
                  <c:v>-2.1</c:v>
                </c:pt>
                <c:pt idx="4282">
                  <c:v>-2.2599999999999998</c:v>
                </c:pt>
                <c:pt idx="4283">
                  <c:v>-2.2200000000000002</c:v>
                </c:pt>
                <c:pt idx="4284">
                  <c:v>-2.06</c:v>
                </c:pt>
                <c:pt idx="4285">
                  <c:v>-1.78</c:v>
                </c:pt>
                <c:pt idx="4286">
                  <c:v>-1.38</c:v>
                </c:pt>
                <c:pt idx="4287">
                  <c:v>-1.06</c:v>
                </c:pt>
                <c:pt idx="4288">
                  <c:v>-0.66</c:v>
                </c:pt>
                <c:pt idx="4289">
                  <c:v>-0.34</c:v>
                </c:pt>
                <c:pt idx="4290">
                  <c:v>-0.1</c:v>
                </c:pt>
                <c:pt idx="4291">
                  <c:v>0.06</c:v>
                </c:pt>
                <c:pt idx="4292">
                  <c:v>0.22</c:v>
                </c:pt>
                <c:pt idx="4293">
                  <c:v>0.22</c:v>
                </c:pt>
                <c:pt idx="4294">
                  <c:v>0.22</c:v>
                </c:pt>
                <c:pt idx="4295">
                  <c:v>0.1</c:v>
                </c:pt>
                <c:pt idx="4296">
                  <c:v>-0.1</c:v>
                </c:pt>
                <c:pt idx="4297">
                  <c:v>-0.18</c:v>
                </c:pt>
                <c:pt idx="4298">
                  <c:v>-0.26</c:v>
                </c:pt>
                <c:pt idx="4299">
                  <c:v>-0.18</c:v>
                </c:pt>
                <c:pt idx="4300">
                  <c:v>-0.1</c:v>
                </c:pt>
                <c:pt idx="4301">
                  <c:v>-0.06</c:v>
                </c:pt>
                <c:pt idx="4302">
                  <c:v>0.06</c:v>
                </c:pt>
                <c:pt idx="4303">
                  <c:v>0.18</c:v>
                </c:pt>
                <c:pt idx="4304">
                  <c:v>0.34</c:v>
                </c:pt>
                <c:pt idx="4305">
                  <c:v>0.38</c:v>
                </c:pt>
                <c:pt idx="4306">
                  <c:v>0.46</c:v>
                </c:pt>
                <c:pt idx="4307">
                  <c:v>0.5</c:v>
                </c:pt>
                <c:pt idx="4308">
                  <c:v>0.34</c:v>
                </c:pt>
                <c:pt idx="4309">
                  <c:v>0.34</c:v>
                </c:pt>
                <c:pt idx="4310">
                  <c:v>0.22</c:v>
                </c:pt>
                <c:pt idx="4311">
                  <c:v>0.3</c:v>
                </c:pt>
                <c:pt idx="4312">
                  <c:v>0.5</c:v>
                </c:pt>
                <c:pt idx="4313">
                  <c:v>0.82</c:v>
                </c:pt>
                <c:pt idx="4314">
                  <c:v>1.1000000000000001</c:v>
                </c:pt>
                <c:pt idx="4315">
                  <c:v>1.46</c:v>
                </c:pt>
                <c:pt idx="4316">
                  <c:v>1.98</c:v>
                </c:pt>
                <c:pt idx="4317">
                  <c:v>2.78</c:v>
                </c:pt>
                <c:pt idx="4318">
                  <c:v>3.74</c:v>
                </c:pt>
                <c:pt idx="4319">
                  <c:v>4.38</c:v>
                </c:pt>
                <c:pt idx="4320">
                  <c:v>4.78</c:v>
                </c:pt>
                <c:pt idx="4321">
                  <c:v>4.9000000000000004</c:v>
                </c:pt>
                <c:pt idx="4322">
                  <c:v>4.74</c:v>
                </c:pt>
                <c:pt idx="4323">
                  <c:v>4.38</c:v>
                </c:pt>
                <c:pt idx="4324">
                  <c:v>3.82</c:v>
                </c:pt>
                <c:pt idx="4325">
                  <c:v>3.06</c:v>
                </c:pt>
                <c:pt idx="4326">
                  <c:v>2.1</c:v>
                </c:pt>
                <c:pt idx="4327">
                  <c:v>1.02</c:v>
                </c:pt>
                <c:pt idx="4328">
                  <c:v>-0.02</c:v>
                </c:pt>
                <c:pt idx="4329">
                  <c:v>-0.94</c:v>
                </c:pt>
                <c:pt idx="4330">
                  <c:v>-1.62</c:v>
                </c:pt>
                <c:pt idx="4331">
                  <c:v>-2.1</c:v>
                </c:pt>
                <c:pt idx="4332">
                  <c:v>-2.38</c:v>
                </c:pt>
                <c:pt idx="4333">
                  <c:v>-2.42</c:v>
                </c:pt>
                <c:pt idx="4334">
                  <c:v>-2.2200000000000002</c:v>
                </c:pt>
                <c:pt idx="4335">
                  <c:v>-1.9</c:v>
                </c:pt>
                <c:pt idx="4336">
                  <c:v>-1.42</c:v>
                </c:pt>
                <c:pt idx="4337">
                  <c:v>-0.94</c:v>
                </c:pt>
                <c:pt idx="4338">
                  <c:v>-0.62</c:v>
                </c:pt>
                <c:pt idx="4339">
                  <c:v>-0.46</c:v>
                </c:pt>
                <c:pt idx="4340">
                  <c:v>-0.5</c:v>
                </c:pt>
                <c:pt idx="4341">
                  <c:v>-0.57999999999999996</c:v>
                </c:pt>
                <c:pt idx="4342">
                  <c:v>-0.66</c:v>
                </c:pt>
                <c:pt idx="4343">
                  <c:v>-0.74</c:v>
                </c:pt>
                <c:pt idx="4344">
                  <c:v>-0.78</c:v>
                </c:pt>
                <c:pt idx="4345">
                  <c:v>-0.82</c:v>
                </c:pt>
                <c:pt idx="4346">
                  <c:v>-0.94</c:v>
                </c:pt>
                <c:pt idx="4347">
                  <c:v>-0.94</c:v>
                </c:pt>
                <c:pt idx="4348">
                  <c:v>-0.78</c:v>
                </c:pt>
                <c:pt idx="4349">
                  <c:v>-0.62</c:v>
                </c:pt>
                <c:pt idx="4350">
                  <c:v>-0.42</c:v>
                </c:pt>
                <c:pt idx="4351">
                  <c:v>-0.26</c:v>
                </c:pt>
                <c:pt idx="4352">
                  <c:v>-0.14000000000000001</c:v>
                </c:pt>
                <c:pt idx="4353">
                  <c:v>-0.18</c:v>
                </c:pt>
                <c:pt idx="4354">
                  <c:v>-0.14000000000000001</c:v>
                </c:pt>
                <c:pt idx="4355">
                  <c:v>-0.14000000000000001</c:v>
                </c:pt>
                <c:pt idx="4356">
                  <c:v>-0.14000000000000001</c:v>
                </c:pt>
                <c:pt idx="4357">
                  <c:v>-0.14000000000000001</c:v>
                </c:pt>
                <c:pt idx="4358">
                  <c:v>-0.22</c:v>
                </c:pt>
                <c:pt idx="4359">
                  <c:v>-0.3</c:v>
                </c:pt>
                <c:pt idx="4360">
                  <c:v>-0.1</c:v>
                </c:pt>
                <c:pt idx="4361">
                  <c:v>-0.02</c:v>
                </c:pt>
                <c:pt idx="4362">
                  <c:v>0.18</c:v>
                </c:pt>
                <c:pt idx="4363">
                  <c:v>0.3</c:v>
                </c:pt>
                <c:pt idx="4364">
                  <c:v>0.46</c:v>
                </c:pt>
                <c:pt idx="4365">
                  <c:v>0.46</c:v>
                </c:pt>
                <c:pt idx="4366">
                  <c:v>0.54</c:v>
                </c:pt>
                <c:pt idx="4367">
                  <c:v>0.5</c:v>
                </c:pt>
                <c:pt idx="4368">
                  <c:v>0.38</c:v>
                </c:pt>
                <c:pt idx="4369">
                  <c:v>0.22</c:v>
                </c:pt>
                <c:pt idx="4370">
                  <c:v>-0.02</c:v>
                </c:pt>
                <c:pt idx="4371">
                  <c:v>-0.38</c:v>
                </c:pt>
                <c:pt idx="4372">
                  <c:v>-0.78</c:v>
                </c:pt>
                <c:pt idx="4373">
                  <c:v>-1.22</c:v>
                </c:pt>
                <c:pt idx="4374">
                  <c:v>-1.58</c:v>
                </c:pt>
                <c:pt idx="4375">
                  <c:v>-1.9</c:v>
                </c:pt>
                <c:pt idx="4376">
                  <c:v>-2.02</c:v>
                </c:pt>
                <c:pt idx="4377">
                  <c:v>-2.1</c:v>
                </c:pt>
                <c:pt idx="4378">
                  <c:v>-2.02</c:v>
                </c:pt>
                <c:pt idx="4379">
                  <c:v>-1.94</c:v>
                </c:pt>
                <c:pt idx="4380">
                  <c:v>-1.7</c:v>
                </c:pt>
                <c:pt idx="4381">
                  <c:v>-1.38</c:v>
                </c:pt>
                <c:pt idx="4382">
                  <c:v>-1.06</c:v>
                </c:pt>
                <c:pt idx="4383">
                  <c:v>-0.78</c:v>
                </c:pt>
                <c:pt idx="4384">
                  <c:v>-0.46</c:v>
                </c:pt>
                <c:pt idx="4385">
                  <c:v>-0.22</c:v>
                </c:pt>
                <c:pt idx="4386">
                  <c:v>-0.06</c:v>
                </c:pt>
                <c:pt idx="4387">
                  <c:v>0.06</c:v>
                </c:pt>
                <c:pt idx="4388">
                  <c:v>0.06</c:v>
                </c:pt>
                <c:pt idx="4389">
                  <c:v>0.1</c:v>
                </c:pt>
                <c:pt idx="4390">
                  <c:v>0.06</c:v>
                </c:pt>
                <c:pt idx="4391">
                  <c:v>-0.02</c:v>
                </c:pt>
                <c:pt idx="4392">
                  <c:v>-0.14000000000000001</c:v>
                </c:pt>
                <c:pt idx="4393">
                  <c:v>-0.14000000000000001</c:v>
                </c:pt>
                <c:pt idx="4394">
                  <c:v>-0.18</c:v>
                </c:pt>
                <c:pt idx="4395">
                  <c:v>-0.1</c:v>
                </c:pt>
                <c:pt idx="4396">
                  <c:v>0.02</c:v>
                </c:pt>
                <c:pt idx="4397">
                  <c:v>0.06</c:v>
                </c:pt>
                <c:pt idx="4398">
                  <c:v>0.22</c:v>
                </c:pt>
                <c:pt idx="4399">
                  <c:v>0.26</c:v>
                </c:pt>
                <c:pt idx="4400">
                  <c:v>0.3</c:v>
                </c:pt>
                <c:pt idx="4401">
                  <c:v>0.34</c:v>
                </c:pt>
                <c:pt idx="4402">
                  <c:v>0.42</c:v>
                </c:pt>
                <c:pt idx="4403">
                  <c:v>0.34</c:v>
                </c:pt>
                <c:pt idx="4404">
                  <c:v>0.34</c:v>
                </c:pt>
                <c:pt idx="4405">
                  <c:v>0.26</c:v>
                </c:pt>
                <c:pt idx="4406">
                  <c:v>0.18</c:v>
                </c:pt>
                <c:pt idx="4407">
                  <c:v>0.18</c:v>
                </c:pt>
                <c:pt idx="4408">
                  <c:v>0.42</c:v>
                </c:pt>
                <c:pt idx="4409">
                  <c:v>0.7</c:v>
                </c:pt>
                <c:pt idx="4410">
                  <c:v>1.18</c:v>
                </c:pt>
                <c:pt idx="4411">
                  <c:v>1.86</c:v>
                </c:pt>
                <c:pt idx="4412">
                  <c:v>2.74</c:v>
                </c:pt>
                <c:pt idx="4413">
                  <c:v>3.54</c:v>
                </c:pt>
                <c:pt idx="4414">
                  <c:v>4.26</c:v>
                </c:pt>
                <c:pt idx="4415">
                  <c:v>4.74</c:v>
                </c:pt>
                <c:pt idx="4416">
                  <c:v>4.9400000000000004</c:v>
                </c:pt>
                <c:pt idx="4417">
                  <c:v>4.9800000000000004</c:v>
                </c:pt>
                <c:pt idx="4418">
                  <c:v>4.78</c:v>
                </c:pt>
                <c:pt idx="4419">
                  <c:v>4.26</c:v>
                </c:pt>
                <c:pt idx="4420">
                  <c:v>3.46</c:v>
                </c:pt>
                <c:pt idx="4421">
                  <c:v>2.42</c:v>
                </c:pt>
                <c:pt idx="4422">
                  <c:v>1.26</c:v>
                </c:pt>
                <c:pt idx="4423">
                  <c:v>0.06</c:v>
                </c:pt>
                <c:pt idx="4424">
                  <c:v>-0.86</c:v>
                </c:pt>
                <c:pt idx="4425">
                  <c:v>-1.58</c:v>
                </c:pt>
                <c:pt idx="4426">
                  <c:v>-2.1</c:v>
                </c:pt>
                <c:pt idx="4427">
                  <c:v>-2.42</c:v>
                </c:pt>
                <c:pt idx="4428">
                  <c:v>-2.42</c:v>
                </c:pt>
                <c:pt idx="4429">
                  <c:v>-2.2599999999999998</c:v>
                </c:pt>
                <c:pt idx="4430">
                  <c:v>-1.86</c:v>
                </c:pt>
                <c:pt idx="4431">
                  <c:v>-1.38</c:v>
                </c:pt>
                <c:pt idx="4432">
                  <c:v>-0.94</c:v>
                </c:pt>
                <c:pt idx="4433">
                  <c:v>-0.62</c:v>
                </c:pt>
                <c:pt idx="4434">
                  <c:v>-0.42</c:v>
                </c:pt>
                <c:pt idx="4435">
                  <c:v>-0.42</c:v>
                </c:pt>
                <c:pt idx="4436">
                  <c:v>-0.54</c:v>
                </c:pt>
                <c:pt idx="4437">
                  <c:v>-0.66</c:v>
                </c:pt>
                <c:pt idx="4438">
                  <c:v>-0.7</c:v>
                </c:pt>
                <c:pt idx="4439">
                  <c:v>-0.78</c:v>
                </c:pt>
                <c:pt idx="4440">
                  <c:v>-0.86</c:v>
                </c:pt>
                <c:pt idx="4441">
                  <c:v>-0.98</c:v>
                </c:pt>
                <c:pt idx="4442">
                  <c:v>-0.94</c:v>
                </c:pt>
                <c:pt idx="4443">
                  <c:v>-0.78</c:v>
                </c:pt>
                <c:pt idx="4444">
                  <c:v>-0.54</c:v>
                </c:pt>
                <c:pt idx="4445">
                  <c:v>-0.42</c:v>
                </c:pt>
                <c:pt idx="4446">
                  <c:v>-0.26</c:v>
                </c:pt>
                <c:pt idx="4447">
                  <c:v>-0.18</c:v>
                </c:pt>
                <c:pt idx="4448">
                  <c:v>-0.18</c:v>
                </c:pt>
                <c:pt idx="4449">
                  <c:v>-0.18</c:v>
                </c:pt>
                <c:pt idx="4450">
                  <c:v>-0.18</c:v>
                </c:pt>
                <c:pt idx="4451">
                  <c:v>-0.18</c:v>
                </c:pt>
                <c:pt idx="4452">
                  <c:v>-0.22</c:v>
                </c:pt>
                <c:pt idx="4453">
                  <c:v>-0.3</c:v>
                </c:pt>
                <c:pt idx="4454">
                  <c:v>-0.26</c:v>
                </c:pt>
                <c:pt idx="4455">
                  <c:v>-0.14000000000000001</c:v>
                </c:pt>
                <c:pt idx="4456">
                  <c:v>-0.02</c:v>
                </c:pt>
                <c:pt idx="4457">
                  <c:v>0.14000000000000001</c:v>
                </c:pt>
                <c:pt idx="4458">
                  <c:v>0.26</c:v>
                </c:pt>
                <c:pt idx="4459">
                  <c:v>0.38</c:v>
                </c:pt>
                <c:pt idx="4460">
                  <c:v>0.5</c:v>
                </c:pt>
                <c:pt idx="4461">
                  <c:v>0.57999999999999996</c:v>
                </c:pt>
                <c:pt idx="4462">
                  <c:v>0.62</c:v>
                </c:pt>
                <c:pt idx="4463">
                  <c:v>0.54</c:v>
                </c:pt>
                <c:pt idx="4464">
                  <c:v>0.34</c:v>
                </c:pt>
                <c:pt idx="4465">
                  <c:v>0.02</c:v>
                </c:pt>
                <c:pt idx="4466">
                  <c:v>-0.3</c:v>
                </c:pt>
                <c:pt idx="4467">
                  <c:v>-0.7</c:v>
                </c:pt>
                <c:pt idx="4468">
                  <c:v>-1.1000000000000001</c:v>
                </c:pt>
                <c:pt idx="4469">
                  <c:v>-1.5</c:v>
                </c:pt>
                <c:pt idx="4470">
                  <c:v>-1.82</c:v>
                </c:pt>
                <c:pt idx="4471">
                  <c:v>-2.06</c:v>
                </c:pt>
                <c:pt idx="4472">
                  <c:v>-2.14</c:v>
                </c:pt>
                <c:pt idx="4473">
                  <c:v>-2.1800000000000002</c:v>
                </c:pt>
                <c:pt idx="4474">
                  <c:v>-2.06</c:v>
                </c:pt>
                <c:pt idx="4475">
                  <c:v>-1.82</c:v>
                </c:pt>
                <c:pt idx="4476">
                  <c:v>-1.54</c:v>
                </c:pt>
                <c:pt idx="4477">
                  <c:v>-1.18</c:v>
                </c:pt>
                <c:pt idx="4478">
                  <c:v>-0.82</c:v>
                </c:pt>
                <c:pt idx="4479">
                  <c:v>-0.5</c:v>
                </c:pt>
                <c:pt idx="4480">
                  <c:v>-0.26</c:v>
                </c:pt>
                <c:pt idx="4481">
                  <c:v>-0.06</c:v>
                </c:pt>
                <c:pt idx="4482">
                  <c:v>0.1</c:v>
                </c:pt>
                <c:pt idx="4483">
                  <c:v>0.18</c:v>
                </c:pt>
                <c:pt idx="4484">
                  <c:v>0.1</c:v>
                </c:pt>
                <c:pt idx="4485">
                  <c:v>0.02</c:v>
                </c:pt>
                <c:pt idx="4486">
                  <c:v>-0.06</c:v>
                </c:pt>
                <c:pt idx="4487">
                  <c:v>-0.22</c:v>
                </c:pt>
                <c:pt idx="4488">
                  <c:v>-0.26</c:v>
                </c:pt>
                <c:pt idx="4489">
                  <c:v>-0.22</c:v>
                </c:pt>
                <c:pt idx="4490">
                  <c:v>-0.1</c:v>
                </c:pt>
                <c:pt idx="4491">
                  <c:v>-0.1</c:v>
                </c:pt>
                <c:pt idx="4492">
                  <c:v>0.06</c:v>
                </c:pt>
                <c:pt idx="4493">
                  <c:v>0.18</c:v>
                </c:pt>
                <c:pt idx="4494">
                  <c:v>0.26</c:v>
                </c:pt>
                <c:pt idx="4495">
                  <c:v>0.3</c:v>
                </c:pt>
                <c:pt idx="4496">
                  <c:v>0.42</c:v>
                </c:pt>
                <c:pt idx="4497">
                  <c:v>0.5</c:v>
                </c:pt>
                <c:pt idx="4498">
                  <c:v>0.42</c:v>
                </c:pt>
                <c:pt idx="4499">
                  <c:v>0.3</c:v>
                </c:pt>
                <c:pt idx="4500">
                  <c:v>0.3</c:v>
                </c:pt>
                <c:pt idx="4501">
                  <c:v>0.22</c:v>
                </c:pt>
                <c:pt idx="4502">
                  <c:v>0.22</c:v>
                </c:pt>
                <c:pt idx="4503">
                  <c:v>0.22</c:v>
                </c:pt>
                <c:pt idx="4504">
                  <c:v>0.66</c:v>
                </c:pt>
                <c:pt idx="4505">
                  <c:v>1.46</c:v>
                </c:pt>
                <c:pt idx="4506">
                  <c:v>2.38</c:v>
                </c:pt>
                <c:pt idx="4507">
                  <c:v>3.18</c:v>
                </c:pt>
                <c:pt idx="4508">
                  <c:v>3.74</c:v>
                </c:pt>
                <c:pt idx="4509">
                  <c:v>4.22</c:v>
                </c:pt>
                <c:pt idx="4510">
                  <c:v>4.58</c:v>
                </c:pt>
                <c:pt idx="4511">
                  <c:v>4.8600000000000003</c:v>
                </c:pt>
                <c:pt idx="4512">
                  <c:v>4.9800000000000004</c:v>
                </c:pt>
                <c:pt idx="4513">
                  <c:v>4.78</c:v>
                </c:pt>
                <c:pt idx="4514">
                  <c:v>4.18</c:v>
                </c:pt>
                <c:pt idx="4515">
                  <c:v>3.22</c:v>
                </c:pt>
                <c:pt idx="4516">
                  <c:v>2.02</c:v>
                </c:pt>
                <c:pt idx="4517">
                  <c:v>0.74</c:v>
                </c:pt>
                <c:pt idx="4518">
                  <c:v>-0.34</c:v>
                </c:pt>
                <c:pt idx="4519">
                  <c:v>-1.1000000000000001</c:v>
                </c:pt>
                <c:pt idx="4520">
                  <c:v>-1.66</c:v>
                </c:pt>
                <c:pt idx="4521">
                  <c:v>-2.06</c:v>
                </c:pt>
                <c:pt idx="4522">
                  <c:v>-2.42</c:v>
                </c:pt>
                <c:pt idx="4523">
                  <c:v>-2.46</c:v>
                </c:pt>
                <c:pt idx="4524">
                  <c:v>-2.2200000000000002</c:v>
                </c:pt>
                <c:pt idx="4525">
                  <c:v>-1.82</c:v>
                </c:pt>
                <c:pt idx="4526">
                  <c:v>-1.3</c:v>
                </c:pt>
                <c:pt idx="4527">
                  <c:v>-0.86</c:v>
                </c:pt>
                <c:pt idx="4528">
                  <c:v>-0.62</c:v>
                </c:pt>
                <c:pt idx="4529">
                  <c:v>-0.57999999999999996</c:v>
                </c:pt>
                <c:pt idx="4530">
                  <c:v>-0.5</c:v>
                </c:pt>
                <c:pt idx="4531">
                  <c:v>-0.54</c:v>
                </c:pt>
                <c:pt idx="4532">
                  <c:v>-0.54</c:v>
                </c:pt>
                <c:pt idx="4533">
                  <c:v>-0.66</c:v>
                </c:pt>
                <c:pt idx="4534">
                  <c:v>-0.74</c:v>
                </c:pt>
                <c:pt idx="4535">
                  <c:v>-0.9</c:v>
                </c:pt>
                <c:pt idx="4536">
                  <c:v>-0.98</c:v>
                </c:pt>
                <c:pt idx="4537">
                  <c:v>-0.86</c:v>
                </c:pt>
                <c:pt idx="4538">
                  <c:v>-0.66</c:v>
                </c:pt>
                <c:pt idx="4539">
                  <c:v>-0.46</c:v>
                </c:pt>
                <c:pt idx="4540">
                  <c:v>-0.34</c:v>
                </c:pt>
                <c:pt idx="4541">
                  <c:v>-0.3</c:v>
                </c:pt>
                <c:pt idx="4542">
                  <c:v>-0.26</c:v>
                </c:pt>
                <c:pt idx="4543">
                  <c:v>-0.18</c:v>
                </c:pt>
                <c:pt idx="4544">
                  <c:v>-0.18</c:v>
                </c:pt>
                <c:pt idx="4545">
                  <c:v>-0.14000000000000001</c:v>
                </c:pt>
                <c:pt idx="4546">
                  <c:v>-0.22</c:v>
                </c:pt>
                <c:pt idx="4547">
                  <c:v>-0.22</c:v>
                </c:pt>
                <c:pt idx="4548">
                  <c:v>-0.22</c:v>
                </c:pt>
                <c:pt idx="4549">
                  <c:v>-0.14000000000000001</c:v>
                </c:pt>
                <c:pt idx="4550">
                  <c:v>-0.02</c:v>
                </c:pt>
                <c:pt idx="4551">
                  <c:v>0.06</c:v>
                </c:pt>
                <c:pt idx="4552">
                  <c:v>0.18</c:v>
                </c:pt>
                <c:pt idx="4553">
                  <c:v>0.26</c:v>
                </c:pt>
                <c:pt idx="4554">
                  <c:v>0.34</c:v>
                </c:pt>
                <c:pt idx="4555">
                  <c:v>0.54</c:v>
                </c:pt>
                <c:pt idx="4556">
                  <c:v>0.66</c:v>
                </c:pt>
                <c:pt idx="4557">
                  <c:v>0.66</c:v>
                </c:pt>
                <c:pt idx="4558">
                  <c:v>0.62</c:v>
                </c:pt>
                <c:pt idx="4559">
                  <c:v>0.3</c:v>
                </c:pt>
                <c:pt idx="4560">
                  <c:v>-0.1</c:v>
                </c:pt>
                <c:pt idx="4561">
                  <c:v>-0.57999999999999996</c:v>
                </c:pt>
                <c:pt idx="4562">
                  <c:v>-0.9</c:v>
                </c:pt>
                <c:pt idx="4563">
                  <c:v>-1.26</c:v>
                </c:pt>
                <c:pt idx="4564">
                  <c:v>-1.54</c:v>
                </c:pt>
                <c:pt idx="4565">
                  <c:v>-1.86</c:v>
                </c:pt>
                <c:pt idx="4566">
                  <c:v>-2.1</c:v>
                </c:pt>
                <c:pt idx="4567">
                  <c:v>-2.2200000000000002</c:v>
                </c:pt>
                <c:pt idx="4568">
                  <c:v>-2.2200000000000002</c:v>
                </c:pt>
                <c:pt idx="4569">
                  <c:v>-2.1</c:v>
                </c:pt>
                <c:pt idx="4570">
                  <c:v>-1.78</c:v>
                </c:pt>
                <c:pt idx="4571">
                  <c:v>-1.42</c:v>
                </c:pt>
                <c:pt idx="4572">
                  <c:v>-1.02</c:v>
                </c:pt>
                <c:pt idx="4573">
                  <c:v>-0.74</c:v>
                </c:pt>
                <c:pt idx="4574">
                  <c:v>-0.46</c:v>
                </c:pt>
                <c:pt idx="4575">
                  <c:v>-0.26</c:v>
                </c:pt>
                <c:pt idx="4576">
                  <c:v>-0.02</c:v>
                </c:pt>
                <c:pt idx="4577">
                  <c:v>0.14000000000000001</c:v>
                </c:pt>
                <c:pt idx="4578">
                  <c:v>0.22</c:v>
                </c:pt>
                <c:pt idx="4579">
                  <c:v>0.06</c:v>
                </c:pt>
                <c:pt idx="4580">
                  <c:v>-0.1</c:v>
                </c:pt>
                <c:pt idx="4581">
                  <c:v>-0.14000000000000001</c:v>
                </c:pt>
                <c:pt idx="4582">
                  <c:v>-0.18</c:v>
                </c:pt>
                <c:pt idx="4583">
                  <c:v>-0.18</c:v>
                </c:pt>
                <c:pt idx="4584">
                  <c:v>-0.14000000000000001</c:v>
                </c:pt>
                <c:pt idx="4585">
                  <c:v>-0.14000000000000001</c:v>
                </c:pt>
                <c:pt idx="4586">
                  <c:v>-0.06</c:v>
                </c:pt>
                <c:pt idx="4587">
                  <c:v>0.02</c:v>
                </c:pt>
                <c:pt idx="4588">
                  <c:v>0.18</c:v>
                </c:pt>
                <c:pt idx="4589">
                  <c:v>0.3</c:v>
                </c:pt>
                <c:pt idx="4590">
                  <c:v>0.42</c:v>
                </c:pt>
                <c:pt idx="4591">
                  <c:v>0.46</c:v>
                </c:pt>
                <c:pt idx="4592">
                  <c:v>0.46</c:v>
                </c:pt>
                <c:pt idx="4593">
                  <c:v>0.34</c:v>
                </c:pt>
                <c:pt idx="4594">
                  <c:v>0.26</c:v>
                </c:pt>
                <c:pt idx="4595">
                  <c:v>0.3</c:v>
                </c:pt>
                <c:pt idx="4596">
                  <c:v>0.42</c:v>
                </c:pt>
                <c:pt idx="4597">
                  <c:v>0.5</c:v>
                </c:pt>
                <c:pt idx="4598">
                  <c:v>0.54</c:v>
                </c:pt>
                <c:pt idx="4599">
                  <c:v>0.62</c:v>
                </c:pt>
                <c:pt idx="4600">
                  <c:v>1.06</c:v>
                </c:pt>
                <c:pt idx="4601">
                  <c:v>1.74</c:v>
                </c:pt>
                <c:pt idx="4602">
                  <c:v>2.58</c:v>
                </c:pt>
                <c:pt idx="4603">
                  <c:v>3.3</c:v>
                </c:pt>
                <c:pt idx="4604">
                  <c:v>3.82</c:v>
                </c:pt>
                <c:pt idx="4605">
                  <c:v>4.18</c:v>
                </c:pt>
                <c:pt idx="4606">
                  <c:v>4.46</c:v>
                </c:pt>
                <c:pt idx="4607">
                  <c:v>4.58</c:v>
                </c:pt>
                <c:pt idx="4608">
                  <c:v>4.62</c:v>
                </c:pt>
                <c:pt idx="4609">
                  <c:v>4.3</c:v>
                </c:pt>
                <c:pt idx="4610">
                  <c:v>3.66</c:v>
                </c:pt>
                <c:pt idx="4611">
                  <c:v>2.58</c:v>
                </c:pt>
                <c:pt idx="4612">
                  <c:v>1.42</c:v>
                </c:pt>
                <c:pt idx="4613">
                  <c:v>0.34</c:v>
                </c:pt>
                <c:pt idx="4614">
                  <c:v>-0.5</c:v>
                </c:pt>
                <c:pt idx="4615">
                  <c:v>-1.1399999999999999</c:v>
                </c:pt>
                <c:pt idx="4616">
                  <c:v>-1.7</c:v>
                </c:pt>
                <c:pt idx="4617">
                  <c:v>-2.1</c:v>
                </c:pt>
                <c:pt idx="4618">
                  <c:v>-2.42</c:v>
                </c:pt>
                <c:pt idx="4619">
                  <c:v>-2.42</c:v>
                </c:pt>
                <c:pt idx="4620">
                  <c:v>-2.06</c:v>
                </c:pt>
                <c:pt idx="4621">
                  <c:v>-1.54</c:v>
                </c:pt>
                <c:pt idx="4622">
                  <c:v>-1.02</c:v>
                </c:pt>
                <c:pt idx="4623">
                  <c:v>-0.66</c:v>
                </c:pt>
                <c:pt idx="4624">
                  <c:v>-0.5</c:v>
                </c:pt>
                <c:pt idx="4625">
                  <c:v>-0.5</c:v>
                </c:pt>
                <c:pt idx="4626">
                  <c:v>-0.5</c:v>
                </c:pt>
                <c:pt idx="4627">
                  <c:v>-0.54</c:v>
                </c:pt>
                <c:pt idx="4628">
                  <c:v>-0.57999999999999996</c:v>
                </c:pt>
                <c:pt idx="4629">
                  <c:v>-0.7</c:v>
                </c:pt>
                <c:pt idx="4630">
                  <c:v>-0.82</c:v>
                </c:pt>
                <c:pt idx="4631">
                  <c:v>-0.94</c:v>
                </c:pt>
                <c:pt idx="4632">
                  <c:v>-0.94</c:v>
                </c:pt>
                <c:pt idx="4633">
                  <c:v>-0.86</c:v>
                </c:pt>
                <c:pt idx="4634">
                  <c:v>-0.62</c:v>
                </c:pt>
                <c:pt idx="4635">
                  <c:v>-0.42</c:v>
                </c:pt>
                <c:pt idx="4636">
                  <c:v>-0.34</c:v>
                </c:pt>
                <c:pt idx="4637">
                  <c:v>-0.3</c:v>
                </c:pt>
                <c:pt idx="4638">
                  <c:v>-0.18</c:v>
                </c:pt>
                <c:pt idx="4639">
                  <c:v>-0.1</c:v>
                </c:pt>
                <c:pt idx="4640">
                  <c:v>-0.06</c:v>
                </c:pt>
                <c:pt idx="4641">
                  <c:v>-0.14000000000000001</c:v>
                </c:pt>
                <c:pt idx="4642">
                  <c:v>-0.18</c:v>
                </c:pt>
                <c:pt idx="4643">
                  <c:v>-0.3</c:v>
                </c:pt>
                <c:pt idx="4644">
                  <c:v>-0.26</c:v>
                </c:pt>
                <c:pt idx="4645">
                  <c:v>-0.22</c:v>
                </c:pt>
                <c:pt idx="4646">
                  <c:v>-0.1</c:v>
                </c:pt>
                <c:pt idx="4647">
                  <c:v>0.06</c:v>
                </c:pt>
                <c:pt idx="4648">
                  <c:v>0.26</c:v>
                </c:pt>
                <c:pt idx="4649">
                  <c:v>0.34</c:v>
                </c:pt>
                <c:pt idx="4650">
                  <c:v>0.42</c:v>
                </c:pt>
                <c:pt idx="4651">
                  <c:v>0.46</c:v>
                </c:pt>
                <c:pt idx="4652">
                  <c:v>0.46</c:v>
                </c:pt>
                <c:pt idx="4653">
                  <c:v>0.46</c:v>
                </c:pt>
                <c:pt idx="4654">
                  <c:v>0.34</c:v>
                </c:pt>
                <c:pt idx="4655">
                  <c:v>0.02</c:v>
                </c:pt>
                <c:pt idx="4656">
                  <c:v>-0.38</c:v>
                </c:pt>
                <c:pt idx="4657">
                  <c:v>-0.7</c:v>
                </c:pt>
                <c:pt idx="4658">
                  <c:v>-1.06</c:v>
                </c:pt>
                <c:pt idx="4659">
                  <c:v>-1.38</c:v>
                </c:pt>
                <c:pt idx="4660">
                  <c:v>-1.62</c:v>
                </c:pt>
                <c:pt idx="4661">
                  <c:v>-1.86</c:v>
                </c:pt>
                <c:pt idx="4662">
                  <c:v>-2.02</c:v>
                </c:pt>
                <c:pt idx="4663">
                  <c:v>-2.06</c:v>
                </c:pt>
                <c:pt idx="4664">
                  <c:v>-2.02</c:v>
                </c:pt>
                <c:pt idx="4665">
                  <c:v>-1.86</c:v>
                </c:pt>
                <c:pt idx="4666">
                  <c:v>-1.5</c:v>
                </c:pt>
                <c:pt idx="4667">
                  <c:v>-1.18</c:v>
                </c:pt>
                <c:pt idx="4668">
                  <c:v>-0.94</c:v>
                </c:pt>
                <c:pt idx="4669">
                  <c:v>-0.7</c:v>
                </c:pt>
                <c:pt idx="4670">
                  <c:v>-0.46</c:v>
                </c:pt>
                <c:pt idx="4671">
                  <c:v>-0.26</c:v>
                </c:pt>
                <c:pt idx="4672">
                  <c:v>0.02</c:v>
                </c:pt>
                <c:pt idx="4673">
                  <c:v>0.18</c:v>
                </c:pt>
                <c:pt idx="4674">
                  <c:v>0.18</c:v>
                </c:pt>
                <c:pt idx="4675">
                  <c:v>0.1</c:v>
                </c:pt>
                <c:pt idx="4676">
                  <c:v>-0.06</c:v>
                </c:pt>
                <c:pt idx="4677">
                  <c:v>-0.18</c:v>
                </c:pt>
                <c:pt idx="4678">
                  <c:v>-0.18</c:v>
                </c:pt>
                <c:pt idx="4679">
                  <c:v>-0.18</c:v>
                </c:pt>
                <c:pt idx="4680">
                  <c:v>-0.14000000000000001</c:v>
                </c:pt>
                <c:pt idx="4681">
                  <c:v>-0.1</c:v>
                </c:pt>
                <c:pt idx="4682">
                  <c:v>-0.06</c:v>
                </c:pt>
                <c:pt idx="4683">
                  <c:v>0.06</c:v>
                </c:pt>
                <c:pt idx="4684">
                  <c:v>0.18</c:v>
                </c:pt>
                <c:pt idx="4685">
                  <c:v>0.26</c:v>
                </c:pt>
                <c:pt idx="4686">
                  <c:v>0.38</c:v>
                </c:pt>
                <c:pt idx="4687">
                  <c:v>0.46</c:v>
                </c:pt>
                <c:pt idx="4688">
                  <c:v>0.38</c:v>
                </c:pt>
                <c:pt idx="4689">
                  <c:v>0.3</c:v>
                </c:pt>
                <c:pt idx="4690">
                  <c:v>0.26</c:v>
                </c:pt>
                <c:pt idx="4691">
                  <c:v>0.18</c:v>
                </c:pt>
                <c:pt idx="4692">
                  <c:v>0.18</c:v>
                </c:pt>
                <c:pt idx="4693">
                  <c:v>0.22</c:v>
                </c:pt>
                <c:pt idx="4694">
                  <c:v>0.5</c:v>
                </c:pt>
                <c:pt idx="4695">
                  <c:v>1.1000000000000001</c:v>
                </c:pt>
                <c:pt idx="4696">
                  <c:v>2.06</c:v>
                </c:pt>
                <c:pt idx="4697">
                  <c:v>3.02</c:v>
                </c:pt>
                <c:pt idx="4698">
                  <c:v>3.82</c:v>
                </c:pt>
                <c:pt idx="4699">
                  <c:v>4.3</c:v>
                </c:pt>
                <c:pt idx="4700">
                  <c:v>4.62</c:v>
                </c:pt>
                <c:pt idx="4701">
                  <c:v>4.9000000000000004</c:v>
                </c:pt>
                <c:pt idx="4702">
                  <c:v>4.9800000000000004</c:v>
                </c:pt>
                <c:pt idx="4703">
                  <c:v>4.78</c:v>
                </c:pt>
                <c:pt idx="4704">
                  <c:v>4.34</c:v>
                </c:pt>
                <c:pt idx="4705">
                  <c:v>3.38</c:v>
                </c:pt>
                <c:pt idx="4706">
                  <c:v>2.14</c:v>
                </c:pt>
                <c:pt idx="4707">
                  <c:v>0.86</c:v>
                </c:pt>
                <c:pt idx="4708">
                  <c:v>-0.3</c:v>
                </c:pt>
                <c:pt idx="4709">
                  <c:v>-1.1000000000000001</c:v>
                </c:pt>
                <c:pt idx="4710">
                  <c:v>-1.66</c:v>
                </c:pt>
                <c:pt idx="4711">
                  <c:v>-2.06</c:v>
                </c:pt>
                <c:pt idx="4712">
                  <c:v>-2.38</c:v>
                </c:pt>
                <c:pt idx="4713">
                  <c:v>-2.46</c:v>
                </c:pt>
                <c:pt idx="4714">
                  <c:v>-2.2599999999999998</c:v>
                </c:pt>
                <c:pt idx="4715">
                  <c:v>-1.78</c:v>
                </c:pt>
                <c:pt idx="4716">
                  <c:v>-1.22</c:v>
                </c:pt>
                <c:pt idx="4717">
                  <c:v>-0.7</c:v>
                </c:pt>
                <c:pt idx="4718">
                  <c:v>-0.42</c:v>
                </c:pt>
                <c:pt idx="4719">
                  <c:v>-0.42</c:v>
                </c:pt>
                <c:pt idx="4720">
                  <c:v>-0.5</c:v>
                </c:pt>
                <c:pt idx="4721">
                  <c:v>-0.57999999999999996</c:v>
                </c:pt>
                <c:pt idx="4722">
                  <c:v>-0.62</c:v>
                </c:pt>
                <c:pt idx="4723">
                  <c:v>-0.66</c:v>
                </c:pt>
                <c:pt idx="4724">
                  <c:v>-0.7</c:v>
                </c:pt>
                <c:pt idx="4725">
                  <c:v>-0.82</c:v>
                </c:pt>
                <c:pt idx="4726">
                  <c:v>-0.86</c:v>
                </c:pt>
                <c:pt idx="4727">
                  <c:v>-0.82</c:v>
                </c:pt>
                <c:pt idx="4728">
                  <c:v>-0.66</c:v>
                </c:pt>
                <c:pt idx="4729">
                  <c:v>-0.46</c:v>
                </c:pt>
                <c:pt idx="4730">
                  <c:v>-0.3</c:v>
                </c:pt>
                <c:pt idx="4731">
                  <c:v>-0.26</c:v>
                </c:pt>
                <c:pt idx="4732">
                  <c:v>-0.22</c:v>
                </c:pt>
                <c:pt idx="4733">
                  <c:v>-0.26</c:v>
                </c:pt>
                <c:pt idx="4734">
                  <c:v>-0.18</c:v>
                </c:pt>
                <c:pt idx="4735">
                  <c:v>-0.22</c:v>
                </c:pt>
                <c:pt idx="4736">
                  <c:v>-0.26</c:v>
                </c:pt>
                <c:pt idx="4737">
                  <c:v>-0.3</c:v>
                </c:pt>
                <c:pt idx="4738">
                  <c:v>-0.3</c:v>
                </c:pt>
                <c:pt idx="4739">
                  <c:v>-0.18</c:v>
                </c:pt>
                <c:pt idx="4740">
                  <c:v>-0.02</c:v>
                </c:pt>
                <c:pt idx="4741">
                  <c:v>0.1</c:v>
                </c:pt>
                <c:pt idx="4742">
                  <c:v>0.22</c:v>
                </c:pt>
                <c:pt idx="4743">
                  <c:v>0.34</c:v>
                </c:pt>
                <c:pt idx="4744">
                  <c:v>0.38</c:v>
                </c:pt>
                <c:pt idx="4745">
                  <c:v>0.5</c:v>
                </c:pt>
                <c:pt idx="4746">
                  <c:v>0.66</c:v>
                </c:pt>
                <c:pt idx="4747">
                  <c:v>0.74</c:v>
                </c:pt>
                <c:pt idx="4748">
                  <c:v>0.62</c:v>
                </c:pt>
                <c:pt idx="4749">
                  <c:v>0.38</c:v>
                </c:pt>
                <c:pt idx="4750">
                  <c:v>0.02</c:v>
                </c:pt>
                <c:pt idx="4751">
                  <c:v>-0.46</c:v>
                </c:pt>
                <c:pt idx="4752">
                  <c:v>-0.82</c:v>
                </c:pt>
                <c:pt idx="4753">
                  <c:v>-1.22</c:v>
                </c:pt>
                <c:pt idx="4754">
                  <c:v>-1.46</c:v>
                </c:pt>
                <c:pt idx="4755">
                  <c:v>-1.78</c:v>
                </c:pt>
                <c:pt idx="4756">
                  <c:v>-2.02</c:v>
                </c:pt>
                <c:pt idx="4757">
                  <c:v>-2.1800000000000002</c:v>
                </c:pt>
                <c:pt idx="4758">
                  <c:v>-2.2200000000000002</c:v>
                </c:pt>
                <c:pt idx="4759">
                  <c:v>-2.1</c:v>
                </c:pt>
                <c:pt idx="4760">
                  <c:v>-1.78</c:v>
                </c:pt>
                <c:pt idx="4761">
                  <c:v>-1.42</c:v>
                </c:pt>
                <c:pt idx="4762">
                  <c:v>-1.02</c:v>
                </c:pt>
                <c:pt idx="4763">
                  <c:v>-0.7</c:v>
                </c:pt>
                <c:pt idx="4764">
                  <c:v>-0.38</c:v>
                </c:pt>
                <c:pt idx="4765">
                  <c:v>-0.26</c:v>
                </c:pt>
                <c:pt idx="4766">
                  <c:v>-0.02</c:v>
                </c:pt>
                <c:pt idx="4767">
                  <c:v>0.1</c:v>
                </c:pt>
                <c:pt idx="4768">
                  <c:v>0.22</c:v>
                </c:pt>
                <c:pt idx="4769">
                  <c:v>0.14000000000000001</c:v>
                </c:pt>
                <c:pt idx="4770">
                  <c:v>-0.06</c:v>
                </c:pt>
                <c:pt idx="4771">
                  <c:v>-0.18</c:v>
                </c:pt>
                <c:pt idx="4772">
                  <c:v>-0.26</c:v>
                </c:pt>
                <c:pt idx="4773">
                  <c:v>-0.3</c:v>
                </c:pt>
                <c:pt idx="4774">
                  <c:v>-0.18</c:v>
                </c:pt>
                <c:pt idx="4775">
                  <c:v>-0.14000000000000001</c:v>
                </c:pt>
                <c:pt idx="4776">
                  <c:v>-0.02</c:v>
                </c:pt>
                <c:pt idx="4777">
                  <c:v>0.02</c:v>
                </c:pt>
                <c:pt idx="4778">
                  <c:v>0.14000000000000001</c:v>
                </c:pt>
                <c:pt idx="4779">
                  <c:v>0.26</c:v>
                </c:pt>
                <c:pt idx="4780">
                  <c:v>0.38</c:v>
                </c:pt>
                <c:pt idx="4781">
                  <c:v>0.46</c:v>
                </c:pt>
                <c:pt idx="4782">
                  <c:v>0.46</c:v>
                </c:pt>
                <c:pt idx="4783">
                  <c:v>0.34</c:v>
                </c:pt>
                <c:pt idx="4784">
                  <c:v>0.22</c:v>
                </c:pt>
                <c:pt idx="4785">
                  <c:v>0.14000000000000001</c:v>
                </c:pt>
                <c:pt idx="4786">
                  <c:v>0.1</c:v>
                </c:pt>
                <c:pt idx="4787">
                  <c:v>0.1</c:v>
                </c:pt>
                <c:pt idx="4788">
                  <c:v>0.34</c:v>
                </c:pt>
                <c:pt idx="4789">
                  <c:v>0.82</c:v>
                </c:pt>
                <c:pt idx="4790">
                  <c:v>1.42</c:v>
                </c:pt>
                <c:pt idx="4791">
                  <c:v>1.98</c:v>
                </c:pt>
                <c:pt idx="4792">
                  <c:v>2.54</c:v>
                </c:pt>
                <c:pt idx="4793">
                  <c:v>3.06</c:v>
                </c:pt>
                <c:pt idx="4794">
                  <c:v>3.62</c:v>
                </c:pt>
                <c:pt idx="4795">
                  <c:v>4.18</c:v>
                </c:pt>
                <c:pt idx="4796">
                  <c:v>4.62</c:v>
                </c:pt>
                <c:pt idx="4797">
                  <c:v>4.82</c:v>
                </c:pt>
                <c:pt idx="4798">
                  <c:v>4.62</c:v>
                </c:pt>
                <c:pt idx="4799">
                  <c:v>4.0999999999999996</c:v>
                </c:pt>
                <c:pt idx="4800">
                  <c:v>3.3</c:v>
                </c:pt>
                <c:pt idx="4801">
                  <c:v>2.42</c:v>
                </c:pt>
                <c:pt idx="4802">
                  <c:v>1.46</c:v>
                </c:pt>
                <c:pt idx="4803">
                  <c:v>0.54</c:v>
                </c:pt>
                <c:pt idx="4804">
                  <c:v>-0.22</c:v>
                </c:pt>
                <c:pt idx="4805">
                  <c:v>-0.98</c:v>
                </c:pt>
                <c:pt idx="4806">
                  <c:v>-1.62</c:v>
                </c:pt>
                <c:pt idx="4807">
                  <c:v>-2.1</c:v>
                </c:pt>
                <c:pt idx="4808">
                  <c:v>-2.2599999999999998</c:v>
                </c:pt>
                <c:pt idx="4809">
                  <c:v>-2.2200000000000002</c:v>
                </c:pt>
                <c:pt idx="4810">
                  <c:v>-1.94</c:v>
                </c:pt>
                <c:pt idx="4811">
                  <c:v>-1.58</c:v>
                </c:pt>
                <c:pt idx="4812">
                  <c:v>-1.22</c:v>
                </c:pt>
                <c:pt idx="4813">
                  <c:v>-0.9</c:v>
                </c:pt>
                <c:pt idx="4814">
                  <c:v>-0.7</c:v>
                </c:pt>
                <c:pt idx="4815">
                  <c:v>-0.57999999999999996</c:v>
                </c:pt>
                <c:pt idx="4816">
                  <c:v>-0.46</c:v>
                </c:pt>
                <c:pt idx="4817">
                  <c:v>-0.54</c:v>
                </c:pt>
                <c:pt idx="4818">
                  <c:v>-0.66</c:v>
                </c:pt>
                <c:pt idx="4819">
                  <c:v>-0.7</c:v>
                </c:pt>
                <c:pt idx="4820">
                  <c:v>-0.78</c:v>
                </c:pt>
                <c:pt idx="4821">
                  <c:v>-0.82</c:v>
                </c:pt>
                <c:pt idx="4822">
                  <c:v>-0.86</c:v>
                </c:pt>
                <c:pt idx="4823">
                  <c:v>-0.82</c:v>
                </c:pt>
                <c:pt idx="4824">
                  <c:v>-0.62</c:v>
                </c:pt>
                <c:pt idx="4825">
                  <c:v>-0.46</c:v>
                </c:pt>
                <c:pt idx="4826">
                  <c:v>-0.34</c:v>
                </c:pt>
                <c:pt idx="4827">
                  <c:v>-0.26</c:v>
                </c:pt>
                <c:pt idx="4828">
                  <c:v>-0.18</c:v>
                </c:pt>
                <c:pt idx="4829">
                  <c:v>-0.14000000000000001</c:v>
                </c:pt>
                <c:pt idx="4830">
                  <c:v>-0.18</c:v>
                </c:pt>
                <c:pt idx="4831">
                  <c:v>-0.22</c:v>
                </c:pt>
                <c:pt idx="4832">
                  <c:v>-0.22</c:v>
                </c:pt>
                <c:pt idx="4833">
                  <c:v>-0.18</c:v>
                </c:pt>
                <c:pt idx="4834">
                  <c:v>-0.1</c:v>
                </c:pt>
                <c:pt idx="4835">
                  <c:v>-0.14000000000000001</c:v>
                </c:pt>
                <c:pt idx="4836">
                  <c:v>-0.1</c:v>
                </c:pt>
                <c:pt idx="4837">
                  <c:v>-0.02</c:v>
                </c:pt>
                <c:pt idx="4838">
                  <c:v>0.18</c:v>
                </c:pt>
                <c:pt idx="4839">
                  <c:v>0.42</c:v>
                </c:pt>
                <c:pt idx="4840">
                  <c:v>0.62</c:v>
                </c:pt>
                <c:pt idx="4841">
                  <c:v>0.62</c:v>
                </c:pt>
                <c:pt idx="4842">
                  <c:v>0.62</c:v>
                </c:pt>
                <c:pt idx="4843">
                  <c:v>0.54</c:v>
                </c:pt>
                <c:pt idx="4844">
                  <c:v>0.3</c:v>
                </c:pt>
                <c:pt idx="4845">
                  <c:v>0.02</c:v>
                </c:pt>
                <c:pt idx="4846">
                  <c:v>-0.3</c:v>
                </c:pt>
                <c:pt idx="4847">
                  <c:v>-0.57999999999999996</c:v>
                </c:pt>
                <c:pt idx="4848">
                  <c:v>-0.94</c:v>
                </c:pt>
                <c:pt idx="4849">
                  <c:v>-1.26</c:v>
                </c:pt>
                <c:pt idx="4850">
                  <c:v>-1.58</c:v>
                </c:pt>
                <c:pt idx="4851">
                  <c:v>-1.9</c:v>
                </c:pt>
                <c:pt idx="4852">
                  <c:v>-2.02</c:v>
                </c:pt>
                <c:pt idx="4853">
                  <c:v>-2.02</c:v>
                </c:pt>
                <c:pt idx="4854">
                  <c:v>-1.86</c:v>
                </c:pt>
                <c:pt idx="4855">
                  <c:v>-1.74</c:v>
                </c:pt>
                <c:pt idx="4856">
                  <c:v>-1.5</c:v>
                </c:pt>
                <c:pt idx="4857">
                  <c:v>-1.26</c:v>
                </c:pt>
                <c:pt idx="4858">
                  <c:v>-0.94</c:v>
                </c:pt>
                <c:pt idx="4859">
                  <c:v>-0.7</c:v>
                </c:pt>
                <c:pt idx="4860">
                  <c:v>-0.46</c:v>
                </c:pt>
                <c:pt idx="4861">
                  <c:v>-0.26</c:v>
                </c:pt>
                <c:pt idx="4862">
                  <c:v>-0.1</c:v>
                </c:pt>
                <c:pt idx="4863">
                  <c:v>0.06</c:v>
                </c:pt>
                <c:pt idx="4864">
                  <c:v>0.06</c:v>
                </c:pt>
                <c:pt idx="4865">
                  <c:v>0.06</c:v>
                </c:pt>
                <c:pt idx="4866">
                  <c:v>0.02</c:v>
                </c:pt>
                <c:pt idx="4867">
                  <c:v>-0.06</c:v>
                </c:pt>
                <c:pt idx="4868">
                  <c:v>-0.06</c:v>
                </c:pt>
                <c:pt idx="4869">
                  <c:v>-0.1</c:v>
                </c:pt>
                <c:pt idx="4870">
                  <c:v>-0.1</c:v>
                </c:pt>
                <c:pt idx="4871">
                  <c:v>-0.06</c:v>
                </c:pt>
                <c:pt idx="4872">
                  <c:v>0.02</c:v>
                </c:pt>
                <c:pt idx="4873">
                  <c:v>0.14000000000000001</c:v>
                </c:pt>
                <c:pt idx="4874">
                  <c:v>0.22</c:v>
                </c:pt>
                <c:pt idx="4875">
                  <c:v>0.3</c:v>
                </c:pt>
                <c:pt idx="4876">
                  <c:v>0.38</c:v>
                </c:pt>
                <c:pt idx="4877">
                  <c:v>0.38</c:v>
                </c:pt>
                <c:pt idx="4878">
                  <c:v>0.34</c:v>
                </c:pt>
                <c:pt idx="4879">
                  <c:v>0.3</c:v>
                </c:pt>
                <c:pt idx="4880">
                  <c:v>0.3</c:v>
                </c:pt>
                <c:pt idx="4881">
                  <c:v>0.26</c:v>
                </c:pt>
                <c:pt idx="4882">
                  <c:v>0.26</c:v>
                </c:pt>
                <c:pt idx="4883">
                  <c:v>0.26</c:v>
                </c:pt>
                <c:pt idx="4884">
                  <c:v>0.34</c:v>
                </c:pt>
                <c:pt idx="4885">
                  <c:v>0.78</c:v>
                </c:pt>
                <c:pt idx="4886">
                  <c:v>1.58</c:v>
                </c:pt>
                <c:pt idx="4887">
                  <c:v>2.46</c:v>
                </c:pt>
                <c:pt idx="4888">
                  <c:v>3.42</c:v>
                </c:pt>
                <c:pt idx="4889">
                  <c:v>4.0999999999999996</c:v>
                </c:pt>
                <c:pt idx="4890">
                  <c:v>4.54</c:v>
                </c:pt>
                <c:pt idx="4891">
                  <c:v>4.82</c:v>
                </c:pt>
                <c:pt idx="4892">
                  <c:v>5.0199999999999996</c:v>
                </c:pt>
                <c:pt idx="4893">
                  <c:v>4.9800000000000004</c:v>
                </c:pt>
                <c:pt idx="4894">
                  <c:v>4.54</c:v>
                </c:pt>
                <c:pt idx="4895">
                  <c:v>3.78</c:v>
                </c:pt>
                <c:pt idx="4896">
                  <c:v>2.74</c:v>
                </c:pt>
                <c:pt idx="4897">
                  <c:v>1.42</c:v>
                </c:pt>
                <c:pt idx="4898">
                  <c:v>0.18</c:v>
                </c:pt>
                <c:pt idx="4899">
                  <c:v>-0.82</c:v>
                </c:pt>
                <c:pt idx="4900">
                  <c:v>-1.54</c:v>
                </c:pt>
                <c:pt idx="4901">
                  <c:v>-2.06</c:v>
                </c:pt>
                <c:pt idx="4902">
                  <c:v>-2.42</c:v>
                </c:pt>
                <c:pt idx="4903">
                  <c:v>-2.58</c:v>
                </c:pt>
                <c:pt idx="4904">
                  <c:v>-2.46</c:v>
                </c:pt>
                <c:pt idx="4905">
                  <c:v>-2.1</c:v>
                </c:pt>
                <c:pt idx="4906">
                  <c:v>-1.54</c:v>
                </c:pt>
                <c:pt idx="4907">
                  <c:v>-1.02</c:v>
                </c:pt>
                <c:pt idx="4908">
                  <c:v>-0.57999999999999996</c:v>
                </c:pt>
                <c:pt idx="4909">
                  <c:v>-0.42</c:v>
                </c:pt>
                <c:pt idx="4910">
                  <c:v>-0.38</c:v>
                </c:pt>
                <c:pt idx="4911">
                  <c:v>-0.46</c:v>
                </c:pt>
                <c:pt idx="4912">
                  <c:v>-0.5</c:v>
                </c:pt>
                <c:pt idx="4913">
                  <c:v>-0.57999999999999996</c:v>
                </c:pt>
                <c:pt idx="4914">
                  <c:v>-0.66</c:v>
                </c:pt>
                <c:pt idx="4915">
                  <c:v>-0.78</c:v>
                </c:pt>
                <c:pt idx="4916">
                  <c:v>-0.86</c:v>
                </c:pt>
                <c:pt idx="4917">
                  <c:v>-0.9</c:v>
                </c:pt>
                <c:pt idx="4918">
                  <c:v>-0.82</c:v>
                </c:pt>
                <c:pt idx="4919">
                  <c:v>-0.57999999999999996</c:v>
                </c:pt>
                <c:pt idx="4920">
                  <c:v>-0.38</c:v>
                </c:pt>
                <c:pt idx="4921">
                  <c:v>-0.22</c:v>
                </c:pt>
                <c:pt idx="4922">
                  <c:v>-0.18</c:v>
                </c:pt>
                <c:pt idx="4923">
                  <c:v>-0.18</c:v>
                </c:pt>
                <c:pt idx="4924">
                  <c:v>-0.18</c:v>
                </c:pt>
                <c:pt idx="4925">
                  <c:v>-0.18</c:v>
                </c:pt>
                <c:pt idx="4926">
                  <c:v>-0.26</c:v>
                </c:pt>
                <c:pt idx="4927">
                  <c:v>-0.34</c:v>
                </c:pt>
                <c:pt idx="4928">
                  <c:v>-0.38</c:v>
                </c:pt>
                <c:pt idx="4929">
                  <c:v>-0.3</c:v>
                </c:pt>
                <c:pt idx="4930">
                  <c:v>-0.18</c:v>
                </c:pt>
                <c:pt idx="4931">
                  <c:v>-0.02</c:v>
                </c:pt>
                <c:pt idx="4932">
                  <c:v>0.18</c:v>
                </c:pt>
                <c:pt idx="4933">
                  <c:v>0.3</c:v>
                </c:pt>
                <c:pt idx="4934">
                  <c:v>0.38</c:v>
                </c:pt>
                <c:pt idx="4935">
                  <c:v>0.42</c:v>
                </c:pt>
                <c:pt idx="4936">
                  <c:v>0.54</c:v>
                </c:pt>
                <c:pt idx="4937">
                  <c:v>0.62</c:v>
                </c:pt>
                <c:pt idx="4938">
                  <c:v>0.62</c:v>
                </c:pt>
                <c:pt idx="4939">
                  <c:v>0.46</c:v>
                </c:pt>
                <c:pt idx="4940">
                  <c:v>0.22</c:v>
                </c:pt>
                <c:pt idx="4941">
                  <c:v>-0.22</c:v>
                </c:pt>
                <c:pt idx="4942">
                  <c:v>-0.66</c:v>
                </c:pt>
                <c:pt idx="4943">
                  <c:v>-1.02</c:v>
                </c:pt>
                <c:pt idx="4944">
                  <c:v>-1.3</c:v>
                </c:pt>
                <c:pt idx="4945">
                  <c:v>-1.66</c:v>
                </c:pt>
                <c:pt idx="4946">
                  <c:v>-1.94</c:v>
                </c:pt>
                <c:pt idx="4947">
                  <c:v>-2.1</c:v>
                </c:pt>
                <c:pt idx="4948">
                  <c:v>-2.2200000000000002</c:v>
                </c:pt>
                <c:pt idx="4949">
                  <c:v>-2.1</c:v>
                </c:pt>
                <c:pt idx="4950">
                  <c:v>-1.94</c:v>
                </c:pt>
                <c:pt idx="4951">
                  <c:v>-1.62</c:v>
                </c:pt>
                <c:pt idx="4952">
                  <c:v>-1.26</c:v>
                </c:pt>
                <c:pt idx="4953">
                  <c:v>-0.86</c:v>
                </c:pt>
                <c:pt idx="4954">
                  <c:v>-0.54</c:v>
                </c:pt>
                <c:pt idx="4955">
                  <c:v>-0.34</c:v>
                </c:pt>
                <c:pt idx="4956">
                  <c:v>-0.1</c:v>
                </c:pt>
                <c:pt idx="4957">
                  <c:v>0.14000000000000001</c:v>
                </c:pt>
                <c:pt idx="4958">
                  <c:v>0.26</c:v>
                </c:pt>
                <c:pt idx="4959">
                  <c:v>0.22</c:v>
                </c:pt>
                <c:pt idx="4960">
                  <c:v>0.18</c:v>
                </c:pt>
                <c:pt idx="4961">
                  <c:v>-0.02</c:v>
                </c:pt>
                <c:pt idx="4962">
                  <c:v>-0.18</c:v>
                </c:pt>
                <c:pt idx="4963">
                  <c:v>-0.26</c:v>
                </c:pt>
                <c:pt idx="4964">
                  <c:v>-0.26</c:v>
                </c:pt>
                <c:pt idx="4965">
                  <c:v>-0.18</c:v>
                </c:pt>
                <c:pt idx="4966">
                  <c:v>-0.06</c:v>
                </c:pt>
                <c:pt idx="4967">
                  <c:v>-0.02</c:v>
                </c:pt>
                <c:pt idx="4968">
                  <c:v>0.1</c:v>
                </c:pt>
                <c:pt idx="4969">
                  <c:v>0.22</c:v>
                </c:pt>
                <c:pt idx="4970">
                  <c:v>0.34</c:v>
                </c:pt>
                <c:pt idx="4971">
                  <c:v>0.46</c:v>
                </c:pt>
                <c:pt idx="4972">
                  <c:v>0.42</c:v>
                </c:pt>
                <c:pt idx="4973">
                  <c:v>0.38</c:v>
                </c:pt>
                <c:pt idx="4974">
                  <c:v>0.3</c:v>
                </c:pt>
                <c:pt idx="4975">
                  <c:v>0.22</c:v>
                </c:pt>
                <c:pt idx="4976">
                  <c:v>0.22</c:v>
                </c:pt>
                <c:pt idx="4977">
                  <c:v>0.1</c:v>
                </c:pt>
                <c:pt idx="4978">
                  <c:v>0.18</c:v>
                </c:pt>
                <c:pt idx="4979">
                  <c:v>0.42</c:v>
                </c:pt>
                <c:pt idx="4980">
                  <c:v>0.98</c:v>
                </c:pt>
                <c:pt idx="4981">
                  <c:v>1.7</c:v>
                </c:pt>
                <c:pt idx="4982">
                  <c:v>2.58</c:v>
                </c:pt>
                <c:pt idx="4983">
                  <c:v>3.34</c:v>
                </c:pt>
                <c:pt idx="4984">
                  <c:v>3.94</c:v>
                </c:pt>
                <c:pt idx="4985">
                  <c:v>4.34</c:v>
                </c:pt>
                <c:pt idx="4986">
                  <c:v>4.7</c:v>
                </c:pt>
                <c:pt idx="4987">
                  <c:v>4.9800000000000004</c:v>
                </c:pt>
                <c:pt idx="4988">
                  <c:v>5.0199999999999996</c:v>
                </c:pt>
                <c:pt idx="4989">
                  <c:v>4.7</c:v>
                </c:pt>
                <c:pt idx="4990">
                  <c:v>3.98</c:v>
                </c:pt>
                <c:pt idx="4991">
                  <c:v>2.9</c:v>
                </c:pt>
                <c:pt idx="4992">
                  <c:v>1.62</c:v>
                </c:pt>
                <c:pt idx="4993">
                  <c:v>0.5</c:v>
                </c:pt>
                <c:pt idx="4994">
                  <c:v>-0.38</c:v>
                </c:pt>
                <c:pt idx="4995">
                  <c:v>-1.06</c:v>
                </c:pt>
                <c:pt idx="4996">
                  <c:v>-1.66</c:v>
                </c:pt>
                <c:pt idx="4997">
                  <c:v>-2.1800000000000002</c:v>
                </c:pt>
                <c:pt idx="4998">
                  <c:v>-2.46</c:v>
                </c:pt>
                <c:pt idx="4999">
                  <c:v>-2.46</c:v>
                </c:pt>
                <c:pt idx="5000">
                  <c:v>-2.1</c:v>
                </c:pt>
                <c:pt idx="5001">
                  <c:v>-1.62</c:v>
                </c:pt>
                <c:pt idx="5002">
                  <c:v>-1.18</c:v>
                </c:pt>
                <c:pt idx="5003">
                  <c:v>-0.82</c:v>
                </c:pt>
                <c:pt idx="5004">
                  <c:v>-0.62</c:v>
                </c:pt>
                <c:pt idx="5005">
                  <c:v>-0.54</c:v>
                </c:pt>
                <c:pt idx="5006">
                  <c:v>-0.57999999999999996</c:v>
                </c:pt>
                <c:pt idx="5007">
                  <c:v>-0.62</c:v>
                </c:pt>
                <c:pt idx="5008">
                  <c:v>-0.7</c:v>
                </c:pt>
                <c:pt idx="5009">
                  <c:v>-0.74</c:v>
                </c:pt>
                <c:pt idx="5010">
                  <c:v>-0.86</c:v>
                </c:pt>
                <c:pt idx="5011">
                  <c:v>-0.98</c:v>
                </c:pt>
                <c:pt idx="5012">
                  <c:v>-1.02</c:v>
                </c:pt>
                <c:pt idx="5013">
                  <c:v>-0.9</c:v>
                </c:pt>
                <c:pt idx="5014">
                  <c:v>-0.7</c:v>
                </c:pt>
                <c:pt idx="5015">
                  <c:v>-0.5</c:v>
                </c:pt>
                <c:pt idx="5016">
                  <c:v>-0.38</c:v>
                </c:pt>
                <c:pt idx="5017">
                  <c:v>-0.34</c:v>
                </c:pt>
                <c:pt idx="5018">
                  <c:v>-0.26</c:v>
                </c:pt>
                <c:pt idx="5019">
                  <c:v>-0.18</c:v>
                </c:pt>
                <c:pt idx="5020">
                  <c:v>-0.22</c:v>
                </c:pt>
                <c:pt idx="5021">
                  <c:v>-0.22</c:v>
                </c:pt>
                <c:pt idx="5022">
                  <c:v>-0.22</c:v>
                </c:pt>
                <c:pt idx="5023">
                  <c:v>-0.26</c:v>
                </c:pt>
                <c:pt idx="5024">
                  <c:v>-0.26</c:v>
                </c:pt>
                <c:pt idx="5025">
                  <c:v>-0.18</c:v>
                </c:pt>
                <c:pt idx="5026">
                  <c:v>-0.1</c:v>
                </c:pt>
                <c:pt idx="5027">
                  <c:v>0.1</c:v>
                </c:pt>
                <c:pt idx="5028">
                  <c:v>0.22</c:v>
                </c:pt>
                <c:pt idx="5029">
                  <c:v>0.3</c:v>
                </c:pt>
                <c:pt idx="5030">
                  <c:v>0.46</c:v>
                </c:pt>
                <c:pt idx="5031">
                  <c:v>0.57999999999999996</c:v>
                </c:pt>
                <c:pt idx="5032">
                  <c:v>0.66</c:v>
                </c:pt>
                <c:pt idx="5033">
                  <c:v>0.66</c:v>
                </c:pt>
                <c:pt idx="5034">
                  <c:v>0.5</c:v>
                </c:pt>
                <c:pt idx="5035">
                  <c:v>0.18</c:v>
                </c:pt>
                <c:pt idx="5036">
                  <c:v>-0.18</c:v>
                </c:pt>
                <c:pt idx="5037">
                  <c:v>-0.57999999999999996</c:v>
                </c:pt>
                <c:pt idx="5038">
                  <c:v>-0.94</c:v>
                </c:pt>
                <c:pt idx="5039">
                  <c:v>-1.26</c:v>
                </c:pt>
                <c:pt idx="5040">
                  <c:v>-1.62</c:v>
                </c:pt>
                <c:pt idx="5041">
                  <c:v>-1.9</c:v>
                </c:pt>
                <c:pt idx="5042">
                  <c:v>-2.14</c:v>
                </c:pt>
                <c:pt idx="5043">
                  <c:v>-2.2200000000000002</c:v>
                </c:pt>
                <c:pt idx="5044">
                  <c:v>-2.2200000000000002</c:v>
                </c:pt>
                <c:pt idx="5045">
                  <c:v>-1.9</c:v>
                </c:pt>
                <c:pt idx="5046">
                  <c:v>-1.66</c:v>
                </c:pt>
                <c:pt idx="5047">
                  <c:v>-1.3</c:v>
                </c:pt>
                <c:pt idx="5048">
                  <c:v>-0.98</c:v>
                </c:pt>
                <c:pt idx="5049">
                  <c:v>-0.66</c:v>
                </c:pt>
                <c:pt idx="5050">
                  <c:v>-0.38</c:v>
                </c:pt>
                <c:pt idx="5051">
                  <c:v>-0.18</c:v>
                </c:pt>
                <c:pt idx="5052">
                  <c:v>-0.02</c:v>
                </c:pt>
                <c:pt idx="5053">
                  <c:v>0.14000000000000001</c:v>
                </c:pt>
                <c:pt idx="5054">
                  <c:v>0.18</c:v>
                </c:pt>
                <c:pt idx="5055">
                  <c:v>0.06</c:v>
                </c:pt>
                <c:pt idx="5056">
                  <c:v>-0.06</c:v>
                </c:pt>
                <c:pt idx="5057">
                  <c:v>-0.14000000000000001</c:v>
                </c:pt>
                <c:pt idx="5058">
                  <c:v>-0.22</c:v>
                </c:pt>
                <c:pt idx="5059">
                  <c:v>-0.14000000000000001</c:v>
                </c:pt>
                <c:pt idx="5060">
                  <c:v>-0.14000000000000001</c:v>
                </c:pt>
                <c:pt idx="5061">
                  <c:v>-0.1</c:v>
                </c:pt>
                <c:pt idx="5062">
                  <c:v>-0.02</c:v>
                </c:pt>
                <c:pt idx="5063">
                  <c:v>0.06</c:v>
                </c:pt>
                <c:pt idx="5064">
                  <c:v>0.18</c:v>
                </c:pt>
                <c:pt idx="5065">
                  <c:v>0.26</c:v>
                </c:pt>
                <c:pt idx="5066">
                  <c:v>0.42</c:v>
                </c:pt>
                <c:pt idx="5067">
                  <c:v>0.42</c:v>
                </c:pt>
                <c:pt idx="5068">
                  <c:v>0.38</c:v>
                </c:pt>
                <c:pt idx="5069">
                  <c:v>0.3</c:v>
                </c:pt>
                <c:pt idx="5070">
                  <c:v>0.22</c:v>
                </c:pt>
                <c:pt idx="5071">
                  <c:v>0.22</c:v>
                </c:pt>
                <c:pt idx="5072">
                  <c:v>0.26</c:v>
                </c:pt>
                <c:pt idx="5073">
                  <c:v>0.5</c:v>
                </c:pt>
                <c:pt idx="5074">
                  <c:v>0.86</c:v>
                </c:pt>
                <c:pt idx="5075">
                  <c:v>1.3</c:v>
                </c:pt>
                <c:pt idx="5076">
                  <c:v>1.82</c:v>
                </c:pt>
                <c:pt idx="5077">
                  <c:v>2.2999999999999998</c:v>
                </c:pt>
                <c:pt idx="5078">
                  <c:v>3.06</c:v>
                </c:pt>
                <c:pt idx="5079">
                  <c:v>3.66</c:v>
                </c:pt>
                <c:pt idx="5080">
                  <c:v>4.3</c:v>
                </c:pt>
                <c:pt idx="5081">
                  <c:v>4.7</c:v>
                </c:pt>
                <c:pt idx="5082">
                  <c:v>4.82</c:v>
                </c:pt>
                <c:pt idx="5083">
                  <c:v>4.66</c:v>
                </c:pt>
                <c:pt idx="5084">
                  <c:v>4.22</c:v>
                </c:pt>
                <c:pt idx="5085">
                  <c:v>3.58</c:v>
                </c:pt>
                <c:pt idx="5086">
                  <c:v>2.74</c:v>
                </c:pt>
                <c:pt idx="5087">
                  <c:v>1.74</c:v>
                </c:pt>
                <c:pt idx="5088">
                  <c:v>0.7</c:v>
                </c:pt>
                <c:pt idx="5089">
                  <c:v>-0.22</c:v>
                </c:pt>
                <c:pt idx="5090">
                  <c:v>-0.98</c:v>
                </c:pt>
                <c:pt idx="5091">
                  <c:v>-1.7</c:v>
                </c:pt>
                <c:pt idx="5092">
                  <c:v>-2.1800000000000002</c:v>
                </c:pt>
                <c:pt idx="5093">
                  <c:v>-2.38</c:v>
                </c:pt>
                <c:pt idx="5094">
                  <c:v>-2.34</c:v>
                </c:pt>
                <c:pt idx="5095">
                  <c:v>-2.1800000000000002</c:v>
                </c:pt>
                <c:pt idx="5096">
                  <c:v>-1.74</c:v>
                </c:pt>
                <c:pt idx="5097">
                  <c:v>-1.42</c:v>
                </c:pt>
                <c:pt idx="5098">
                  <c:v>-1.02</c:v>
                </c:pt>
                <c:pt idx="5099">
                  <c:v>-0.74</c:v>
                </c:pt>
                <c:pt idx="5100">
                  <c:v>-0.5</c:v>
                </c:pt>
                <c:pt idx="5101">
                  <c:v>-0.38</c:v>
                </c:pt>
                <c:pt idx="5102">
                  <c:v>-0.46</c:v>
                </c:pt>
                <c:pt idx="5103">
                  <c:v>-0.57999999999999996</c:v>
                </c:pt>
                <c:pt idx="5104">
                  <c:v>-0.66</c:v>
                </c:pt>
                <c:pt idx="5105">
                  <c:v>-0.74</c:v>
                </c:pt>
                <c:pt idx="5106">
                  <c:v>-0.82</c:v>
                </c:pt>
                <c:pt idx="5107">
                  <c:v>-0.82</c:v>
                </c:pt>
                <c:pt idx="5108">
                  <c:v>-0.82</c:v>
                </c:pt>
                <c:pt idx="5109">
                  <c:v>-0.74</c:v>
                </c:pt>
                <c:pt idx="5110">
                  <c:v>-0.57999999999999996</c:v>
                </c:pt>
                <c:pt idx="5111">
                  <c:v>-0.42</c:v>
                </c:pt>
                <c:pt idx="5112">
                  <c:v>-0.26</c:v>
                </c:pt>
                <c:pt idx="5113">
                  <c:v>-0.18</c:v>
                </c:pt>
                <c:pt idx="5114">
                  <c:v>-0.1</c:v>
                </c:pt>
                <c:pt idx="5115">
                  <c:v>-0.18</c:v>
                </c:pt>
                <c:pt idx="5116">
                  <c:v>-0.18</c:v>
                </c:pt>
                <c:pt idx="5117">
                  <c:v>-0.1</c:v>
                </c:pt>
                <c:pt idx="5118">
                  <c:v>-0.14000000000000001</c:v>
                </c:pt>
                <c:pt idx="5119">
                  <c:v>-0.18</c:v>
                </c:pt>
                <c:pt idx="5120">
                  <c:v>-0.14000000000000001</c:v>
                </c:pt>
                <c:pt idx="5121">
                  <c:v>-0.1</c:v>
                </c:pt>
                <c:pt idx="5122">
                  <c:v>0.02</c:v>
                </c:pt>
                <c:pt idx="5123">
                  <c:v>0.22</c:v>
                </c:pt>
                <c:pt idx="5124">
                  <c:v>0.38</c:v>
                </c:pt>
                <c:pt idx="5125">
                  <c:v>0.5</c:v>
                </c:pt>
                <c:pt idx="5126">
                  <c:v>0.57999999999999996</c:v>
                </c:pt>
                <c:pt idx="5127">
                  <c:v>0.54</c:v>
                </c:pt>
                <c:pt idx="5128">
                  <c:v>0.5</c:v>
                </c:pt>
                <c:pt idx="5129">
                  <c:v>0.3</c:v>
                </c:pt>
                <c:pt idx="5130">
                  <c:v>0.06</c:v>
                </c:pt>
                <c:pt idx="5131">
                  <c:v>-0.22</c:v>
                </c:pt>
                <c:pt idx="5132">
                  <c:v>-0.5</c:v>
                </c:pt>
                <c:pt idx="5133">
                  <c:v>-0.9</c:v>
                </c:pt>
                <c:pt idx="5134">
                  <c:v>-1.26</c:v>
                </c:pt>
                <c:pt idx="5135">
                  <c:v>-1.58</c:v>
                </c:pt>
                <c:pt idx="5136">
                  <c:v>-1.86</c:v>
                </c:pt>
                <c:pt idx="5137">
                  <c:v>-2.02</c:v>
                </c:pt>
                <c:pt idx="5138">
                  <c:v>-2.06</c:v>
                </c:pt>
                <c:pt idx="5139">
                  <c:v>-1.98</c:v>
                </c:pt>
                <c:pt idx="5140">
                  <c:v>-1.78</c:v>
                </c:pt>
                <c:pt idx="5141">
                  <c:v>-1.58</c:v>
                </c:pt>
                <c:pt idx="5142">
                  <c:v>-1.3</c:v>
                </c:pt>
                <c:pt idx="5143">
                  <c:v>-1.02</c:v>
                </c:pt>
                <c:pt idx="5144">
                  <c:v>-0.66</c:v>
                </c:pt>
                <c:pt idx="5145">
                  <c:v>-0.42</c:v>
                </c:pt>
                <c:pt idx="5146">
                  <c:v>-0.18</c:v>
                </c:pt>
                <c:pt idx="5147">
                  <c:v>-0.06</c:v>
                </c:pt>
                <c:pt idx="5148">
                  <c:v>0.06</c:v>
                </c:pt>
                <c:pt idx="5149">
                  <c:v>0.14000000000000001</c:v>
                </c:pt>
                <c:pt idx="5150">
                  <c:v>0.14000000000000001</c:v>
                </c:pt>
                <c:pt idx="5151">
                  <c:v>0.06</c:v>
                </c:pt>
                <c:pt idx="5152">
                  <c:v>-0.1</c:v>
                </c:pt>
                <c:pt idx="5153">
                  <c:v>-0.18</c:v>
                </c:pt>
                <c:pt idx="5154">
                  <c:v>-0.18</c:v>
                </c:pt>
                <c:pt idx="5155">
                  <c:v>-0.18</c:v>
                </c:pt>
                <c:pt idx="5156">
                  <c:v>-0.14000000000000001</c:v>
                </c:pt>
                <c:pt idx="5157">
                  <c:v>-0.06</c:v>
                </c:pt>
                <c:pt idx="5158">
                  <c:v>0.1</c:v>
                </c:pt>
                <c:pt idx="5159">
                  <c:v>0.18</c:v>
                </c:pt>
                <c:pt idx="5160">
                  <c:v>0.26</c:v>
                </c:pt>
                <c:pt idx="5161">
                  <c:v>0.34</c:v>
                </c:pt>
                <c:pt idx="5162">
                  <c:v>0.38</c:v>
                </c:pt>
                <c:pt idx="5163">
                  <c:v>0.34</c:v>
                </c:pt>
                <c:pt idx="5164">
                  <c:v>0.34</c:v>
                </c:pt>
                <c:pt idx="5165">
                  <c:v>0.3</c:v>
                </c:pt>
                <c:pt idx="5166">
                  <c:v>0.26</c:v>
                </c:pt>
                <c:pt idx="5167">
                  <c:v>0.22</c:v>
                </c:pt>
                <c:pt idx="5168">
                  <c:v>0.26</c:v>
                </c:pt>
                <c:pt idx="5169">
                  <c:v>0.46</c:v>
                </c:pt>
                <c:pt idx="5170">
                  <c:v>0.98</c:v>
                </c:pt>
                <c:pt idx="5171">
                  <c:v>1.74</c:v>
                </c:pt>
                <c:pt idx="5172">
                  <c:v>2.58</c:v>
                </c:pt>
                <c:pt idx="5173">
                  <c:v>3.3</c:v>
                </c:pt>
                <c:pt idx="5174">
                  <c:v>3.9</c:v>
                </c:pt>
                <c:pt idx="5175">
                  <c:v>4.46</c:v>
                </c:pt>
                <c:pt idx="5176">
                  <c:v>5.0199999999999996</c:v>
                </c:pt>
                <c:pt idx="5177">
                  <c:v>5.18</c:v>
                </c:pt>
                <c:pt idx="5178">
                  <c:v>5.0599999999999996</c:v>
                </c:pt>
                <c:pt idx="5179">
                  <c:v>4.66</c:v>
                </c:pt>
                <c:pt idx="5180">
                  <c:v>3.94</c:v>
                </c:pt>
                <c:pt idx="5181">
                  <c:v>2.94</c:v>
                </c:pt>
                <c:pt idx="5182">
                  <c:v>1.66</c:v>
                </c:pt>
                <c:pt idx="5183">
                  <c:v>0.42</c:v>
                </c:pt>
                <c:pt idx="5184">
                  <c:v>-0.62</c:v>
                </c:pt>
                <c:pt idx="5185">
                  <c:v>-1.38</c:v>
                </c:pt>
                <c:pt idx="5186">
                  <c:v>-2.02</c:v>
                </c:pt>
                <c:pt idx="5187">
                  <c:v>-2.38</c:v>
                </c:pt>
                <c:pt idx="5188">
                  <c:v>-2.66</c:v>
                </c:pt>
                <c:pt idx="5189">
                  <c:v>-2.5</c:v>
                </c:pt>
                <c:pt idx="5190">
                  <c:v>-2.1800000000000002</c:v>
                </c:pt>
                <c:pt idx="5191">
                  <c:v>-1.78</c:v>
                </c:pt>
                <c:pt idx="5192">
                  <c:v>-1.3</c:v>
                </c:pt>
                <c:pt idx="5193">
                  <c:v>-0.9</c:v>
                </c:pt>
                <c:pt idx="5194">
                  <c:v>-0.66</c:v>
                </c:pt>
                <c:pt idx="5195">
                  <c:v>-0.54</c:v>
                </c:pt>
                <c:pt idx="5196">
                  <c:v>-0.5</c:v>
                </c:pt>
                <c:pt idx="5197">
                  <c:v>-0.54</c:v>
                </c:pt>
                <c:pt idx="5198">
                  <c:v>-0.62</c:v>
                </c:pt>
                <c:pt idx="5199">
                  <c:v>-0.74</c:v>
                </c:pt>
                <c:pt idx="5200">
                  <c:v>-0.86</c:v>
                </c:pt>
                <c:pt idx="5201">
                  <c:v>-0.94</c:v>
                </c:pt>
                <c:pt idx="5202">
                  <c:v>-0.9</c:v>
                </c:pt>
                <c:pt idx="5203">
                  <c:v>-0.78</c:v>
                </c:pt>
                <c:pt idx="5204">
                  <c:v>-0.66</c:v>
                </c:pt>
                <c:pt idx="5205">
                  <c:v>-0.5</c:v>
                </c:pt>
                <c:pt idx="5206">
                  <c:v>-0.38</c:v>
                </c:pt>
                <c:pt idx="5207">
                  <c:v>-0.26</c:v>
                </c:pt>
                <c:pt idx="5208">
                  <c:v>-0.18</c:v>
                </c:pt>
                <c:pt idx="5209">
                  <c:v>-0.14000000000000001</c:v>
                </c:pt>
                <c:pt idx="5210">
                  <c:v>-0.14000000000000001</c:v>
                </c:pt>
                <c:pt idx="5211">
                  <c:v>-0.22</c:v>
                </c:pt>
                <c:pt idx="5212">
                  <c:v>-0.3</c:v>
                </c:pt>
                <c:pt idx="5213">
                  <c:v>-0.3</c:v>
                </c:pt>
                <c:pt idx="5214">
                  <c:v>-0.18</c:v>
                </c:pt>
                <c:pt idx="5215">
                  <c:v>-0.06</c:v>
                </c:pt>
                <c:pt idx="5216">
                  <c:v>-0.02</c:v>
                </c:pt>
                <c:pt idx="5217">
                  <c:v>0.1</c:v>
                </c:pt>
                <c:pt idx="5218">
                  <c:v>0.22</c:v>
                </c:pt>
                <c:pt idx="5219">
                  <c:v>0.34</c:v>
                </c:pt>
                <c:pt idx="5220">
                  <c:v>0.5</c:v>
                </c:pt>
                <c:pt idx="5221">
                  <c:v>0.57999999999999996</c:v>
                </c:pt>
                <c:pt idx="5222">
                  <c:v>0.66</c:v>
                </c:pt>
                <c:pt idx="5223">
                  <c:v>0.57999999999999996</c:v>
                </c:pt>
                <c:pt idx="5224">
                  <c:v>0.46</c:v>
                </c:pt>
                <c:pt idx="5225">
                  <c:v>0.18</c:v>
                </c:pt>
                <c:pt idx="5226">
                  <c:v>-0.22</c:v>
                </c:pt>
                <c:pt idx="5227">
                  <c:v>-0.57999999999999996</c:v>
                </c:pt>
                <c:pt idx="5228">
                  <c:v>-0.9</c:v>
                </c:pt>
                <c:pt idx="5229">
                  <c:v>-1.3</c:v>
                </c:pt>
                <c:pt idx="5230">
                  <c:v>-1.62</c:v>
                </c:pt>
                <c:pt idx="5231">
                  <c:v>-1.98</c:v>
                </c:pt>
                <c:pt idx="5232">
                  <c:v>-2.1800000000000002</c:v>
                </c:pt>
                <c:pt idx="5233">
                  <c:v>-2.2200000000000002</c:v>
                </c:pt>
                <c:pt idx="5234">
                  <c:v>-2.14</c:v>
                </c:pt>
                <c:pt idx="5235">
                  <c:v>-1.98</c:v>
                </c:pt>
                <c:pt idx="5236">
                  <c:v>-1.7</c:v>
                </c:pt>
                <c:pt idx="5237">
                  <c:v>-1.34</c:v>
                </c:pt>
                <c:pt idx="5238">
                  <c:v>-1.02</c:v>
                </c:pt>
                <c:pt idx="5239">
                  <c:v>-0.66</c:v>
                </c:pt>
                <c:pt idx="5240">
                  <c:v>-0.34</c:v>
                </c:pt>
                <c:pt idx="5241">
                  <c:v>-0.1</c:v>
                </c:pt>
                <c:pt idx="5242">
                  <c:v>0.02</c:v>
                </c:pt>
                <c:pt idx="5243">
                  <c:v>0.14000000000000001</c:v>
                </c:pt>
                <c:pt idx="5244">
                  <c:v>0.14000000000000001</c:v>
                </c:pt>
                <c:pt idx="5245">
                  <c:v>0.1</c:v>
                </c:pt>
                <c:pt idx="5246">
                  <c:v>0.06</c:v>
                </c:pt>
                <c:pt idx="5247">
                  <c:v>-0.02</c:v>
                </c:pt>
                <c:pt idx="5248">
                  <c:v>-0.14000000000000001</c:v>
                </c:pt>
                <c:pt idx="5249">
                  <c:v>-0.18</c:v>
                </c:pt>
                <c:pt idx="5250">
                  <c:v>-0.14000000000000001</c:v>
                </c:pt>
                <c:pt idx="5251">
                  <c:v>-0.1</c:v>
                </c:pt>
                <c:pt idx="5252">
                  <c:v>-0.02</c:v>
                </c:pt>
                <c:pt idx="5253">
                  <c:v>0.14000000000000001</c:v>
                </c:pt>
                <c:pt idx="5254">
                  <c:v>0.26</c:v>
                </c:pt>
                <c:pt idx="5255">
                  <c:v>0.3</c:v>
                </c:pt>
                <c:pt idx="5256">
                  <c:v>0.38</c:v>
                </c:pt>
                <c:pt idx="5257">
                  <c:v>0.42</c:v>
                </c:pt>
                <c:pt idx="5258">
                  <c:v>0.46</c:v>
                </c:pt>
                <c:pt idx="5259">
                  <c:v>0.34</c:v>
                </c:pt>
                <c:pt idx="5260">
                  <c:v>0.26</c:v>
                </c:pt>
                <c:pt idx="5261">
                  <c:v>0.14000000000000001</c:v>
                </c:pt>
                <c:pt idx="5262">
                  <c:v>0.18</c:v>
                </c:pt>
                <c:pt idx="5263">
                  <c:v>0.26</c:v>
                </c:pt>
                <c:pt idx="5264">
                  <c:v>0.66</c:v>
                </c:pt>
                <c:pt idx="5265">
                  <c:v>1.1399999999999999</c:v>
                </c:pt>
                <c:pt idx="5266">
                  <c:v>1.74</c:v>
                </c:pt>
                <c:pt idx="5267">
                  <c:v>2.34</c:v>
                </c:pt>
                <c:pt idx="5268">
                  <c:v>2.98</c:v>
                </c:pt>
                <c:pt idx="5269">
                  <c:v>3.7</c:v>
                </c:pt>
                <c:pt idx="5270">
                  <c:v>4.38</c:v>
                </c:pt>
                <c:pt idx="5271">
                  <c:v>4.8600000000000003</c:v>
                </c:pt>
                <c:pt idx="5272">
                  <c:v>4.9800000000000004</c:v>
                </c:pt>
                <c:pt idx="5273">
                  <c:v>4.82</c:v>
                </c:pt>
                <c:pt idx="5274">
                  <c:v>4.34</c:v>
                </c:pt>
                <c:pt idx="5275">
                  <c:v>3.74</c:v>
                </c:pt>
                <c:pt idx="5276">
                  <c:v>2.94</c:v>
                </c:pt>
                <c:pt idx="5277">
                  <c:v>1.94</c:v>
                </c:pt>
                <c:pt idx="5278">
                  <c:v>0.9</c:v>
                </c:pt>
                <c:pt idx="5279">
                  <c:v>-0.1</c:v>
                </c:pt>
                <c:pt idx="5280">
                  <c:v>-0.98</c:v>
                </c:pt>
                <c:pt idx="5281">
                  <c:v>-1.66</c:v>
                </c:pt>
                <c:pt idx="5282">
                  <c:v>-2.06</c:v>
                </c:pt>
                <c:pt idx="5283">
                  <c:v>-2.34</c:v>
                </c:pt>
                <c:pt idx="5284">
                  <c:v>-2.2599999999999998</c:v>
                </c:pt>
                <c:pt idx="5285">
                  <c:v>-2.06</c:v>
                </c:pt>
                <c:pt idx="5286">
                  <c:v>-1.74</c:v>
                </c:pt>
                <c:pt idx="5287">
                  <c:v>-1.38</c:v>
                </c:pt>
                <c:pt idx="5288">
                  <c:v>-0.98</c:v>
                </c:pt>
                <c:pt idx="5289">
                  <c:v>-0.7</c:v>
                </c:pt>
                <c:pt idx="5290">
                  <c:v>-0.54</c:v>
                </c:pt>
                <c:pt idx="5291">
                  <c:v>-0.46</c:v>
                </c:pt>
                <c:pt idx="5292">
                  <c:v>-0.54</c:v>
                </c:pt>
                <c:pt idx="5293">
                  <c:v>-0.66</c:v>
                </c:pt>
                <c:pt idx="5294">
                  <c:v>-0.7</c:v>
                </c:pt>
                <c:pt idx="5295">
                  <c:v>-0.82</c:v>
                </c:pt>
                <c:pt idx="5296">
                  <c:v>-0.86</c:v>
                </c:pt>
                <c:pt idx="5297">
                  <c:v>-0.86</c:v>
                </c:pt>
                <c:pt idx="5298">
                  <c:v>-0.86</c:v>
                </c:pt>
                <c:pt idx="5299">
                  <c:v>-0.7</c:v>
                </c:pt>
                <c:pt idx="5300">
                  <c:v>-0.57999999999999996</c:v>
                </c:pt>
                <c:pt idx="5301">
                  <c:v>-0.42</c:v>
                </c:pt>
                <c:pt idx="5302">
                  <c:v>-0.3</c:v>
                </c:pt>
                <c:pt idx="5303">
                  <c:v>-0.26</c:v>
                </c:pt>
                <c:pt idx="5304">
                  <c:v>-0.18</c:v>
                </c:pt>
                <c:pt idx="5305">
                  <c:v>-0.18</c:v>
                </c:pt>
                <c:pt idx="5306">
                  <c:v>-0.18</c:v>
                </c:pt>
                <c:pt idx="5307">
                  <c:v>-0.18</c:v>
                </c:pt>
                <c:pt idx="5308">
                  <c:v>-0.18</c:v>
                </c:pt>
                <c:pt idx="5309">
                  <c:v>-0.18</c:v>
                </c:pt>
                <c:pt idx="5310">
                  <c:v>-0.18</c:v>
                </c:pt>
                <c:pt idx="5311">
                  <c:v>-0.14000000000000001</c:v>
                </c:pt>
                <c:pt idx="5312">
                  <c:v>0.02</c:v>
                </c:pt>
                <c:pt idx="5313">
                  <c:v>0.18</c:v>
                </c:pt>
                <c:pt idx="5314">
                  <c:v>0.38</c:v>
                </c:pt>
                <c:pt idx="5315">
                  <c:v>0.46</c:v>
                </c:pt>
                <c:pt idx="5316">
                  <c:v>0.54</c:v>
                </c:pt>
                <c:pt idx="5317">
                  <c:v>0.54</c:v>
                </c:pt>
                <c:pt idx="5318">
                  <c:v>0.57999999999999996</c:v>
                </c:pt>
                <c:pt idx="5319">
                  <c:v>0.38</c:v>
                </c:pt>
                <c:pt idx="5320">
                  <c:v>0.18</c:v>
                </c:pt>
                <c:pt idx="5321">
                  <c:v>-0.1</c:v>
                </c:pt>
                <c:pt idx="5322">
                  <c:v>-0.46</c:v>
                </c:pt>
                <c:pt idx="5323">
                  <c:v>-0.9</c:v>
                </c:pt>
                <c:pt idx="5324">
                  <c:v>-1.3</c:v>
                </c:pt>
                <c:pt idx="5325">
                  <c:v>-1.58</c:v>
                </c:pt>
                <c:pt idx="5326">
                  <c:v>-1.9</c:v>
                </c:pt>
                <c:pt idx="5327">
                  <c:v>-2.06</c:v>
                </c:pt>
                <c:pt idx="5328">
                  <c:v>-2.1</c:v>
                </c:pt>
                <c:pt idx="5329">
                  <c:v>-2.06</c:v>
                </c:pt>
                <c:pt idx="5330">
                  <c:v>-1.9</c:v>
                </c:pt>
                <c:pt idx="5331">
                  <c:v>-1.7</c:v>
                </c:pt>
                <c:pt idx="5332">
                  <c:v>-1.34</c:v>
                </c:pt>
                <c:pt idx="5333">
                  <c:v>-1.02</c:v>
                </c:pt>
                <c:pt idx="5334">
                  <c:v>-0.74</c:v>
                </c:pt>
                <c:pt idx="5335">
                  <c:v>-0.5</c:v>
                </c:pt>
                <c:pt idx="5336">
                  <c:v>-0.18</c:v>
                </c:pt>
                <c:pt idx="5337">
                  <c:v>-0.06</c:v>
                </c:pt>
                <c:pt idx="5338">
                  <c:v>0.06</c:v>
                </c:pt>
                <c:pt idx="5339">
                  <c:v>0.06</c:v>
                </c:pt>
                <c:pt idx="5340">
                  <c:v>0.06</c:v>
                </c:pt>
                <c:pt idx="5341">
                  <c:v>0.02</c:v>
                </c:pt>
                <c:pt idx="5342">
                  <c:v>-0.06</c:v>
                </c:pt>
                <c:pt idx="5343">
                  <c:v>-0.14000000000000001</c:v>
                </c:pt>
                <c:pt idx="5344">
                  <c:v>-0.14000000000000001</c:v>
                </c:pt>
                <c:pt idx="5345">
                  <c:v>-0.14000000000000001</c:v>
                </c:pt>
                <c:pt idx="5346">
                  <c:v>-0.1</c:v>
                </c:pt>
                <c:pt idx="5347">
                  <c:v>-0.02</c:v>
                </c:pt>
                <c:pt idx="5348">
                  <c:v>0.14000000000000001</c:v>
                </c:pt>
                <c:pt idx="5349">
                  <c:v>0.18</c:v>
                </c:pt>
                <c:pt idx="5350">
                  <c:v>0.3</c:v>
                </c:pt>
                <c:pt idx="5351">
                  <c:v>0.34</c:v>
                </c:pt>
                <c:pt idx="5352">
                  <c:v>0.38</c:v>
                </c:pt>
                <c:pt idx="5353">
                  <c:v>0.38</c:v>
                </c:pt>
                <c:pt idx="5354">
                  <c:v>0.34</c:v>
                </c:pt>
                <c:pt idx="5355">
                  <c:v>0.3</c:v>
                </c:pt>
                <c:pt idx="5356">
                  <c:v>0.26</c:v>
                </c:pt>
                <c:pt idx="5357">
                  <c:v>0.22</c:v>
                </c:pt>
                <c:pt idx="5358">
                  <c:v>0.3</c:v>
                </c:pt>
                <c:pt idx="5359">
                  <c:v>0.62</c:v>
                </c:pt>
                <c:pt idx="5360">
                  <c:v>1.22</c:v>
                </c:pt>
                <c:pt idx="5361">
                  <c:v>1.78</c:v>
                </c:pt>
                <c:pt idx="5362">
                  <c:v>2.2599999999999998</c:v>
                </c:pt>
                <c:pt idx="5363">
                  <c:v>2.66</c:v>
                </c:pt>
                <c:pt idx="5364">
                  <c:v>3.14</c:v>
                </c:pt>
                <c:pt idx="5365">
                  <c:v>3.66</c:v>
                </c:pt>
                <c:pt idx="5366">
                  <c:v>4.18</c:v>
                </c:pt>
                <c:pt idx="5367">
                  <c:v>4.62</c:v>
                </c:pt>
                <c:pt idx="5368">
                  <c:v>4.7</c:v>
                </c:pt>
                <c:pt idx="5369">
                  <c:v>4.34</c:v>
                </c:pt>
                <c:pt idx="5370">
                  <c:v>3.78</c:v>
                </c:pt>
                <c:pt idx="5371">
                  <c:v>3.1</c:v>
                </c:pt>
                <c:pt idx="5372">
                  <c:v>2.2599999999999998</c:v>
                </c:pt>
                <c:pt idx="5373">
                  <c:v>1.3</c:v>
                </c:pt>
                <c:pt idx="5374">
                  <c:v>0.42</c:v>
                </c:pt>
                <c:pt idx="5375">
                  <c:v>-0.38</c:v>
                </c:pt>
                <c:pt idx="5376">
                  <c:v>-1.06</c:v>
                </c:pt>
                <c:pt idx="5377">
                  <c:v>-1.66</c:v>
                </c:pt>
                <c:pt idx="5378">
                  <c:v>-2.06</c:v>
                </c:pt>
                <c:pt idx="5379">
                  <c:v>-2.2200000000000002</c:v>
                </c:pt>
                <c:pt idx="5380">
                  <c:v>-2.14</c:v>
                </c:pt>
                <c:pt idx="5381">
                  <c:v>-2.02</c:v>
                </c:pt>
                <c:pt idx="5382">
                  <c:v>-1.74</c:v>
                </c:pt>
                <c:pt idx="5383">
                  <c:v>-1.42</c:v>
                </c:pt>
                <c:pt idx="5384">
                  <c:v>-1.1000000000000001</c:v>
                </c:pt>
                <c:pt idx="5385">
                  <c:v>-0.78</c:v>
                </c:pt>
                <c:pt idx="5386">
                  <c:v>-0.54</c:v>
                </c:pt>
                <c:pt idx="5387">
                  <c:v>-0.38</c:v>
                </c:pt>
                <c:pt idx="5388">
                  <c:v>-0.5</c:v>
                </c:pt>
                <c:pt idx="5389">
                  <c:v>-0.54</c:v>
                </c:pt>
                <c:pt idx="5390">
                  <c:v>-0.66</c:v>
                </c:pt>
                <c:pt idx="5391">
                  <c:v>-0.74</c:v>
                </c:pt>
                <c:pt idx="5392">
                  <c:v>-0.78</c:v>
                </c:pt>
                <c:pt idx="5393">
                  <c:v>-0.78</c:v>
                </c:pt>
                <c:pt idx="5394">
                  <c:v>-0.78</c:v>
                </c:pt>
                <c:pt idx="5395">
                  <c:v>-0.66</c:v>
                </c:pt>
                <c:pt idx="5396">
                  <c:v>-0.54</c:v>
                </c:pt>
                <c:pt idx="5397">
                  <c:v>-0.46</c:v>
                </c:pt>
                <c:pt idx="5398">
                  <c:v>-0.22</c:v>
                </c:pt>
                <c:pt idx="5399">
                  <c:v>-0.14000000000000001</c:v>
                </c:pt>
                <c:pt idx="5400">
                  <c:v>-0.1</c:v>
                </c:pt>
                <c:pt idx="5401">
                  <c:v>-0.18</c:v>
                </c:pt>
                <c:pt idx="5402">
                  <c:v>-0.14000000000000001</c:v>
                </c:pt>
                <c:pt idx="5403">
                  <c:v>-0.14000000000000001</c:v>
                </c:pt>
                <c:pt idx="5404">
                  <c:v>-0.1</c:v>
                </c:pt>
                <c:pt idx="5405">
                  <c:v>-0.1</c:v>
                </c:pt>
                <c:pt idx="5406">
                  <c:v>-0.06</c:v>
                </c:pt>
                <c:pt idx="5407">
                  <c:v>0.02</c:v>
                </c:pt>
                <c:pt idx="5408">
                  <c:v>0.06</c:v>
                </c:pt>
                <c:pt idx="5409">
                  <c:v>0.18</c:v>
                </c:pt>
                <c:pt idx="5410">
                  <c:v>0.42</c:v>
                </c:pt>
                <c:pt idx="5411">
                  <c:v>0.5</c:v>
                </c:pt>
                <c:pt idx="5412">
                  <c:v>0.54</c:v>
                </c:pt>
                <c:pt idx="5413">
                  <c:v>0.5</c:v>
                </c:pt>
                <c:pt idx="5414">
                  <c:v>0.34</c:v>
                </c:pt>
                <c:pt idx="5415">
                  <c:v>0.14000000000000001</c:v>
                </c:pt>
                <c:pt idx="5416">
                  <c:v>-0.1</c:v>
                </c:pt>
                <c:pt idx="5417">
                  <c:v>-0.42</c:v>
                </c:pt>
                <c:pt idx="5418">
                  <c:v>-0.66</c:v>
                </c:pt>
                <c:pt idx="5419">
                  <c:v>-1.02</c:v>
                </c:pt>
                <c:pt idx="5420">
                  <c:v>-1.34</c:v>
                </c:pt>
                <c:pt idx="5421">
                  <c:v>-1.66</c:v>
                </c:pt>
                <c:pt idx="5422">
                  <c:v>-1.86</c:v>
                </c:pt>
                <c:pt idx="5423">
                  <c:v>-1.94</c:v>
                </c:pt>
                <c:pt idx="5424">
                  <c:v>-1.98</c:v>
                </c:pt>
                <c:pt idx="5425">
                  <c:v>-1.86</c:v>
                </c:pt>
                <c:pt idx="5426">
                  <c:v>-1.7</c:v>
                </c:pt>
                <c:pt idx="5427">
                  <c:v>-1.5</c:v>
                </c:pt>
                <c:pt idx="5428">
                  <c:v>-1.18</c:v>
                </c:pt>
                <c:pt idx="5429">
                  <c:v>-0.94</c:v>
                </c:pt>
                <c:pt idx="5430">
                  <c:v>-0.62</c:v>
                </c:pt>
                <c:pt idx="5431">
                  <c:v>-0.38</c:v>
                </c:pt>
                <c:pt idx="5432">
                  <c:v>-0.18</c:v>
                </c:pt>
                <c:pt idx="5433">
                  <c:v>-0.06</c:v>
                </c:pt>
                <c:pt idx="5434">
                  <c:v>0.02</c:v>
                </c:pt>
                <c:pt idx="5435">
                  <c:v>0.02</c:v>
                </c:pt>
                <c:pt idx="5436">
                  <c:v>0.06</c:v>
                </c:pt>
                <c:pt idx="5437">
                  <c:v>-0.02</c:v>
                </c:pt>
                <c:pt idx="5438">
                  <c:v>-0.02</c:v>
                </c:pt>
                <c:pt idx="5439">
                  <c:v>-0.06</c:v>
                </c:pt>
                <c:pt idx="5440">
                  <c:v>-0.1</c:v>
                </c:pt>
                <c:pt idx="5441">
                  <c:v>-0.1</c:v>
                </c:pt>
                <c:pt idx="5442">
                  <c:v>-0.02</c:v>
                </c:pt>
                <c:pt idx="5443">
                  <c:v>-0.02</c:v>
                </c:pt>
                <c:pt idx="5444">
                  <c:v>0.1</c:v>
                </c:pt>
                <c:pt idx="5445">
                  <c:v>0.18</c:v>
                </c:pt>
                <c:pt idx="5446">
                  <c:v>0.26</c:v>
                </c:pt>
                <c:pt idx="5447">
                  <c:v>0.3</c:v>
                </c:pt>
                <c:pt idx="5448">
                  <c:v>0.3</c:v>
                </c:pt>
                <c:pt idx="5449">
                  <c:v>0.3</c:v>
                </c:pt>
                <c:pt idx="5450">
                  <c:v>0.3</c:v>
                </c:pt>
                <c:pt idx="5451">
                  <c:v>0.34</c:v>
                </c:pt>
                <c:pt idx="5452">
                  <c:v>0.3</c:v>
                </c:pt>
                <c:pt idx="5453">
                  <c:v>0.3</c:v>
                </c:pt>
                <c:pt idx="5454">
                  <c:v>0.57999999999999996</c:v>
                </c:pt>
                <c:pt idx="5455">
                  <c:v>1.1399999999999999</c:v>
                </c:pt>
                <c:pt idx="5456">
                  <c:v>1.7</c:v>
                </c:pt>
                <c:pt idx="5457">
                  <c:v>2.06</c:v>
                </c:pt>
                <c:pt idx="5458">
                  <c:v>2.42</c:v>
                </c:pt>
                <c:pt idx="5459">
                  <c:v>3.02</c:v>
                </c:pt>
                <c:pt idx="5460">
                  <c:v>3.7</c:v>
                </c:pt>
                <c:pt idx="5461">
                  <c:v>4.38</c:v>
                </c:pt>
                <c:pt idx="5462">
                  <c:v>4.8600000000000003</c:v>
                </c:pt>
                <c:pt idx="5463">
                  <c:v>5.0199999999999996</c:v>
                </c:pt>
                <c:pt idx="5464">
                  <c:v>4.74</c:v>
                </c:pt>
                <c:pt idx="5465">
                  <c:v>4.0599999999999996</c:v>
                </c:pt>
                <c:pt idx="5466">
                  <c:v>3.3</c:v>
                </c:pt>
                <c:pt idx="5467">
                  <c:v>2.34</c:v>
                </c:pt>
                <c:pt idx="5468">
                  <c:v>1.38</c:v>
                </c:pt>
                <c:pt idx="5469">
                  <c:v>0.42</c:v>
                </c:pt>
                <c:pt idx="5470">
                  <c:v>-0.38</c:v>
                </c:pt>
                <c:pt idx="5471">
                  <c:v>-1.18</c:v>
                </c:pt>
                <c:pt idx="5472">
                  <c:v>-1.94</c:v>
                </c:pt>
                <c:pt idx="5473">
                  <c:v>-2.42</c:v>
                </c:pt>
                <c:pt idx="5474">
                  <c:v>-2.54</c:v>
                </c:pt>
                <c:pt idx="5475">
                  <c:v>-2.38</c:v>
                </c:pt>
                <c:pt idx="5476">
                  <c:v>-2.06</c:v>
                </c:pt>
                <c:pt idx="5477">
                  <c:v>-1.74</c:v>
                </c:pt>
                <c:pt idx="5478">
                  <c:v>-1.34</c:v>
                </c:pt>
                <c:pt idx="5479">
                  <c:v>-0.98</c:v>
                </c:pt>
                <c:pt idx="5480">
                  <c:v>-0.66</c:v>
                </c:pt>
                <c:pt idx="5481">
                  <c:v>-0.42</c:v>
                </c:pt>
                <c:pt idx="5482">
                  <c:v>-0.34</c:v>
                </c:pt>
                <c:pt idx="5483">
                  <c:v>-0.46</c:v>
                </c:pt>
                <c:pt idx="5484">
                  <c:v>-0.57999999999999996</c:v>
                </c:pt>
                <c:pt idx="5485">
                  <c:v>-0.7</c:v>
                </c:pt>
                <c:pt idx="5486">
                  <c:v>-0.74</c:v>
                </c:pt>
                <c:pt idx="5487">
                  <c:v>-0.82</c:v>
                </c:pt>
                <c:pt idx="5488">
                  <c:v>-0.78</c:v>
                </c:pt>
                <c:pt idx="5489">
                  <c:v>-0.74</c:v>
                </c:pt>
                <c:pt idx="5490">
                  <c:v>-0.66</c:v>
                </c:pt>
                <c:pt idx="5491">
                  <c:v>-0.57999999999999996</c:v>
                </c:pt>
                <c:pt idx="5492">
                  <c:v>-0.42</c:v>
                </c:pt>
                <c:pt idx="5493">
                  <c:v>-0.26</c:v>
                </c:pt>
                <c:pt idx="5494">
                  <c:v>-0.18</c:v>
                </c:pt>
                <c:pt idx="5495">
                  <c:v>-0.18</c:v>
                </c:pt>
                <c:pt idx="5496">
                  <c:v>-0.18</c:v>
                </c:pt>
                <c:pt idx="5497">
                  <c:v>-0.18</c:v>
                </c:pt>
                <c:pt idx="5498">
                  <c:v>-0.14000000000000001</c:v>
                </c:pt>
                <c:pt idx="5499">
                  <c:v>-0.14000000000000001</c:v>
                </c:pt>
                <c:pt idx="5500">
                  <c:v>-0.1</c:v>
                </c:pt>
                <c:pt idx="5501">
                  <c:v>-0.14000000000000001</c:v>
                </c:pt>
                <c:pt idx="5502">
                  <c:v>-0.06</c:v>
                </c:pt>
                <c:pt idx="5503">
                  <c:v>0.1</c:v>
                </c:pt>
                <c:pt idx="5504">
                  <c:v>0.22</c:v>
                </c:pt>
                <c:pt idx="5505">
                  <c:v>0.42</c:v>
                </c:pt>
                <c:pt idx="5506">
                  <c:v>0.5</c:v>
                </c:pt>
                <c:pt idx="5507">
                  <c:v>0.54</c:v>
                </c:pt>
                <c:pt idx="5508">
                  <c:v>0.5</c:v>
                </c:pt>
                <c:pt idx="5509">
                  <c:v>0.38</c:v>
                </c:pt>
                <c:pt idx="5510">
                  <c:v>0.18</c:v>
                </c:pt>
                <c:pt idx="5511">
                  <c:v>-0.1</c:v>
                </c:pt>
                <c:pt idx="5512">
                  <c:v>-0.3</c:v>
                </c:pt>
                <c:pt idx="5513">
                  <c:v>-0.57999999999999996</c:v>
                </c:pt>
                <c:pt idx="5514">
                  <c:v>-0.9</c:v>
                </c:pt>
                <c:pt idx="5515">
                  <c:v>-1.3</c:v>
                </c:pt>
                <c:pt idx="5516">
                  <c:v>-1.66</c:v>
                </c:pt>
                <c:pt idx="5517">
                  <c:v>-1.98</c:v>
                </c:pt>
                <c:pt idx="5518">
                  <c:v>-2.1</c:v>
                </c:pt>
                <c:pt idx="5519">
                  <c:v>-2.1800000000000002</c:v>
                </c:pt>
                <c:pt idx="5520">
                  <c:v>-1.98</c:v>
                </c:pt>
                <c:pt idx="5521">
                  <c:v>-1.82</c:v>
                </c:pt>
                <c:pt idx="5522">
                  <c:v>-1.58</c:v>
                </c:pt>
                <c:pt idx="5523">
                  <c:v>-1.26</c:v>
                </c:pt>
                <c:pt idx="5524">
                  <c:v>-0.98</c:v>
                </c:pt>
                <c:pt idx="5525">
                  <c:v>-0.66</c:v>
                </c:pt>
                <c:pt idx="5526">
                  <c:v>-0.34</c:v>
                </c:pt>
                <c:pt idx="5527">
                  <c:v>-0.06</c:v>
                </c:pt>
                <c:pt idx="5528">
                  <c:v>0.1</c:v>
                </c:pt>
                <c:pt idx="5529">
                  <c:v>0.14000000000000001</c:v>
                </c:pt>
                <c:pt idx="5530">
                  <c:v>0.18</c:v>
                </c:pt>
                <c:pt idx="5531">
                  <c:v>0.14000000000000001</c:v>
                </c:pt>
                <c:pt idx="5532">
                  <c:v>0.06</c:v>
                </c:pt>
                <c:pt idx="5533">
                  <c:v>-0.02</c:v>
                </c:pt>
                <c:pt idx="5534">
                  <c:v>-0.06</c:v>
                </c:pt>
                <c:pt idx="5535">
                  <c:v>-0.14000000000000001</c:v>
                </c:pt>
                <c:pt idx="5536">
                  <c:v>-0.14000000000000001</c:v>
                </c:pt>
                <c:pt idx="5537">
                  <c:v>-0.14000000000000001</c:v>
                </c:pt>
                <c:pt idx="5538">
                  <c:v>-0.06</c:v>
                </c:pt>
                <c:pt idx="5539">
                  <c:v>0.1</c:v>
                </c:pt>
                <c:pt idx="5540">
                  <c:v>0.18</c:v>
                </c:pt>
                <c:pt idx="5541">
                  <c:v>0.3</c:v>
                </c:pt>
                <c:pt idx="5542">
                  <c:v>0.34</c:v>
                </c:pt>
                <c:pt idx="5543">
                  <c:v>0.34</c:v>
                </c:pt>
                <c:pt idx="5544">
                  <c:v>0.3</c:v>
                </c:pt>
                <c:pt idx="5545">
                  <c:v>0.34</c:v>
                </c:pt>
                <c:pt idx="5546">
                  <c:v>0.34</c:v>
                </c:pt>
                <c:pt idx="5547">
                  <c:v>0.34</c:v>
                </c:pt>
                <c:pt idx="5548">
                  <c:v>0.26</c:v>
                </c:pt>
                <c:pt idx="5549">
                  <c:v>0.22</c:v>
                </c:pt>
                <c:pt idx="5550">
                  <c:v>0.34</c:v>
                </c:pt>
                <c:pt idx="5551">
                  <c:v>0.74</c:v>
                </c:pt>
                <c:pt idx="5552">
                  <c:v>1.46</c:v>
                </c:pt>
                <c:pt idx="5553">
                  <c:v>2.2599999999999998</c:v>
                </c:pt>
                <c:pt idx="5554">
                  <c:v>3.18</c:v>
                </c:pt>
                <c:pt idx="5555">
                  <c:v>3.78</c:v>
                </c:pt>
                <c:pt idx="5556">
                  <c:v>4.18</c:v>
                </c:pt>
                <c:pt idx="5557">
                  <c:v>4.54</c:v>
                </c:pt>
                <c:pt idx="5558">
                  <c:v>4.74</c:v>
                </c:pt>
                <c:pt idx="5559">
                  <c:v>4.7</c:v>
                </c:pt>
                <c:pt idx="5560">
                  <c:v>4.42</c:v>
                </c:pt>
                <c:pt idx="5561">
                  <c:v>3.7</c:v>
                </c:pt>
                <c:pt idx="5562">
                  <c:v>2.82</c:v>
                </c:pt>
                <c:pt idx="5563">
                  <c:v>1.62</c:v>
                </c:pt>
                <c:pt idx="5564">
                  <c:v>0.57999999999999996</c:v>
                </c:pt>
                <c:pt idx="5565">
                  <c:v>-0.22</c:v>
                </c:pt>
                <c:pt idx="5566">
                  <c:v>-0.86</c:v>
                </c:pt>
                <c:pt idx="5567">
                  <c:v>-1.5</c:v>
                </c:pt>
                <c:pt idx="5568">
                  <c:v>-1.94</c:v>
                </c:pt>
                <c:pt idx="5569">
                  <c:v>-2.2200000000000002</c:v>
                </c:pt>
                <c:pt idx="5570">
                  <c:v>-2.14</c:v>
                </c:pt>
                <c:pt idx="5571">
                  <c:v>-1.78</c:v>
                </c:pt>
                <c:pt idx="5572">
                  <c:v>-1.42</c:v>
                </c:pt>
                <c:pt idx="5573">
                  <c:v>-0.98</c:v>
                </c:pt>
                <c:pt idx="5574">
                  <c:v>-0.66</c:v>
                </c:pt>
                <c:pt idx="5575">
                  <c:v>-0.62</c:v>
                </c:pt>
                <c:pt idx="5576">
                  <c:v>-0.62</c:v>
                </c:pt>
                <c:pt idx="5577">
                  <c:v>-0.7</c:v>
                </c:pt>
                <c:pt idx="5578">
                  <c:v>-0.7</c:v>
                </c:pt>
                <c:pt idx="5579">
                  <c:v>-0.74</c:v>
                </c:pt>
                <c:pt idx="5580">
                  <c:v>-0.7</c:v>
                </c:pt>
                <c:pt idx="5581">
                  <c:v>-0.78</c:v>
                </c:pt>
                <c:pt idx="5582">
                  <c:v>-0.94</c:v>
                </c:pt>
                <c:pt idx="5583">
                  <c:v>-0.98</c:v>
                </c:pt>
                <c:pt idx="5584">
                  <c:v>-0.82</c:v>
                </c:pt>
                <c:pt idx="5585">
                  <c:v>-0.57999999999999996</c:v>
                </c:pt>
                <c:pt idx="5586">
                  <c:v>-0.42</c:v>
                </c:pt>
                <c:pt idx="5587">
                  <c:v>-0.34</c:v>
                </c:pt>
                <c:pt idx="5588">
                  <c:v>-0.3</c:v>
                </c:pt>
                <c:pt idx="5589">
                  <c:v>-0.3</c:v>
                </c:pt>
                <c:pt idx="5590">
                  <c:v>-0.22</c:v>
                </c:pt>
                <c:pt idx="5591">
                  <c:v>-0.22</c:v>
                </c:pt>
                <c:pt idx="5592">
                  <c:v>-0.22</c:v>
                </c:pt>
                <c:pt idx="5593">
                  <c:v>-0.3</c:v>
                </c:pt>
                <c:pt idx="5594">
                  <c:v>-0.34</c:v>
                </c:pt>
                <c:pt idx="5595">
                  <c:v>-0.26</c:v>
                </c:pt>
                <c:pt idx="5596">
                  <c:v>-0.1</c:v>
                </c:pt>
                <c:pt idx="5597">
                  <c:v>-0.02</c:v>
                </c:pt>
                <c:pt idx="5598">
                  <c:v>0.14000000000000001</c:v>
                </c:pt>
                <c:pt idx="5599">
                  <c:v>0.18</c:v>
                </c:pt>
                <c:pt idx="5600">
                  <c:v>0.3</c:v>
                </c:pt>
                <c:pt idx="5601">
                  <c:v>0.34</c:v>
                </c:pt>
                <c:pt idx="5602">
                  <c:v>0.42</c:v>
                </c:pt>
                <c:pt idx="5603">
                  <c:v>0.5</c:v>
                </c:pt>
                <c:pt idx="5604">
                  <c:v>0.57999999999999996</c:v>
                </c:pt>
                <c:pt idx="5605">
                  <c:v>0.42</c:v>
                </c:pt>
                <c:pt idx="5606">
                  <c:v>0.22</c:v>
                </c:pt>
                <c:pt idx="5607">
                  <c:v>-0.18</c:v>
                </c:pt>
                <c:pt idx="5608">
                  <c:v>-0.5</c:v>
                </c:pt>
                <c:pt idx="5609">
                  <c:v>-0.9</c:v>
                </c:pt>
                <c:pt idx="5610">
                  <c:v>-1.22</c:v>
                </c:pt>
                <c:pt idx="5611">
                  <c:v>-1.54</c:v>
                </c:pt>
                <c:pt idx="5612">
                  <c:v>-1.78</c:v>
                </c:pt>
                <c:pt idx="5613">
                  <c:v>-1.98</c:v>
                </c:pt>
                <c:pt idx="5614">
                  <c:v>-2.06</c:v>
                </c:pt>
                <c:pt idx="5615">
                  <c:v>-2.02</c:v>
                </c:pt>
                <c:pt idx="5616">
                  <c:v>-1.86</c:v>
                </c:pt>
                <c:pt idx="5617">
                  <c:v>-1.58</c:v>
                </c:pt>
                <c:pt idx="5618">
                  <c:v>-1.26</c:v>
                </c:pt>
                <c:pt idx="5619">
                  <c:v>-0.94</c:v>
                </c:pt>
                <c:pt idx="5620">
                  <c:v>-0.74</c:v>
                </c:pt>
                <c:pt idx="5621">
                  <c:v>-0.46</c:v>
                </c:pt>
                <c:pt idx="5622">
                  <c:v>-0.14000000000000001</c:v>
                </c:pt>
                <c:pt idx="5623">
                  <c:v>0.02</c:v>
                </c:pt>
                <c:pt idx="5624">
                  <c:v>0.06</c:v>
                </c:pt>
                <c:pt idx="5625">
                  <c:v>0.02</c:v>
                </c:pt>
                <c:pt idx="5626">
                  <c:v>0.02</c:v>
                </c:pt>
                <c:pt idx="5627">
                  <c:v>-0.14000000000000001</c:v>
                </c:pt>
                <c:pt idx="5628">
                  <c:v>-0.26</c:v>
                </c:pt>
                <c:pt idx="5629">
                  <c:v>-0.26</c:v>
                </c:pt>
                <c:pt idx="5630">
                  <c:v>-0.18</c:v>
                </c:pt>
                <c:pt idx="5631">
                  <c:v>-0.18</c:v>
                </c:pt>
                <c:pt idx="5632">
                  <c:v>-0.14000000000000001</c:v>
                </c:pt>
                <c:pt idx="5633">
                  <c:v>-0.02</c:v>
                </c:pt>
                <c:pt idx="5634">
                  <c:v>0.1</c:v>
                </c:pt>
                <c:pt idx="5635">
                  <c:v>0.22</c:v>
                </c:pt>
                <c:pt idx="5636">
                  <c:v>0.34</c:v>
                </c:pt>
                <c:pt idx="5637">
                  <c:v>0.38</c:v>
                </c:pt>
                <c:pt idx="5638">
                  <c:v>0.42</c:v>
                </c:pt>
                <c:pt idx="5639">
                  <c:v>0.38</c:v>
                </c:pt>
                <c:pt idx="5640">
                  <c:v>0.3</c:v>
                </c:pt>
                <c:pt idx="5641">
                  <c:v>0.22</c:v>
                </c:pt>
                <c:pt idx="5642">
                  <c:v>0.26</c:v>
                </c:pt>
                <c:pt idx="5643">
                  <c:v>0.42</c:v>
                </c:pt>
                <c:pt idx="5644">
                  <c:v>0.82</c:v>
                </c:pt>
                <c:pt idx="5645">
                  <c:v>1.3</c:v>
                </c:pt>
                <c:pt idx="5646">
                  <c:v>1.62</c:v>
                </c:pt>
                <c:pt idx="5647">
                  <c:v>1.86</c:v>
                </c:pt>
                <c:pt idx="5648">
                  <c:v>2.2599999999999998</c:v>
                </c:pt>
                <c:pt idx="5649">
                  <c:v>2.82</c:v>
                </c:pt>
                <c:pt idx="5650">
                  <c:v>3.58</c:v>
                </c:pt>
                <c:pt idx="5651">
                  <c:v>4.18</c:v>
                </c:pt>
                <c:pt idx="5652">
                  <c:v>4.5</c:v>
                </c:pt>
                <c:pt idx="5653">
                  <c:v>4.46</c:v>
                </c:pt>
                <c:pt idx="5654">
                  <c:v>4.22</c:v>
                </c:pt>
                <c:pt idx="5655">
                  <c:v>3.74</c:v>
                </c:pt>
                <c:pt idx="5656">
                  <c:v>3.22</c:v>
                </c:pt>
                <c:pt idx="5657">
                  <c:v>2.62</c:v>
                </c:pt>
                <c:pt idx="5658">
                  <c:v>1.82</c:v>
                </c:pt>
                <c:pt idx="5659">
                  <c:v>0.98</c:v>
                </c:pt>
                <c:pt idx="5660">
                  <c:v>0.06</c:v>
                </c:pt>
                <c:pt idx="5661">
                  <c:v>-0.74</c:v>
                </c:pt>
                <c:pt idx="5662">
                  <c:v>-1.42</c:v>
                </c:pt>
                <c:pt idx="5663">
                  <c:v>-1.86</c:v>
                </c:pt>
                <c:pt idx="5664">
                  <c:v>-2.14</c:v>
                </c:pt>
                <c:pt idx="5665">
                  <c:v>-2.2200000000000002</c:v>
                </c:pt>
                <c:pt idx="5666">
                  <c:v>-2.14</c:v>
                </c:pt>
                <c:pt idx="5667">
                  <c:v>-1.94</c:v>
                </c:pt>
                <c:pt idx="5668">
                  <c:v>-1.62</c:v>
                </c:pt>
                <c:pt idx="5669">
                  <c:v>-1.22</c:v>
                </c:pt>
                <c:pt idx="5670">
                  <c:v>-0.78</c:v>
                </c:pt>
                <c:pt idx="5671">
                  <c:v>-0.57999999999999996</c:v>
                </c:pt>
                <c:pt idx="5672">
                  <c:v>-0.54</c:v>
                </c:pt>
                <c:pt idx="5673">
                  <c:v>-0.54</c:v>
                </c:pt>
                <c:pt idx="5674">
                  <c:v>-0.62</c:v>
                </c:pt>
                <c:pt idx="5675">
                  <c:v>-0.62</c:v>
                </c:pt>
                <c:pt idx="5676">
                  <c:v>-0.7</c:v>
                </c:pt>
                <c:pt idx="5677">
                  <c:v>-0.74</c:v>
                </c:pt>
                <c:pt idx="5678">
                  <c:v>-0.78</c:v>
                </c:pt>
                <c:pt idx="5679">
                  <c:v>-0.86</c:v>
                </c:pt>
                <c:pt idx="5680">
                  <c:v>-0.74</c:v>
                </c:pt>
                <c:pt idx="5681">
                  <c:v>-0.62</c:v>
                </c:pt>
                <c:pt idx="5682">
                  <c:v>-0.42</c:v>
                </c:pt>
                <c:pt idx="5683">
                  <c:v>-0.3</c:v>
                </c:pt>
                <c:pt idx="5684">
                  <c:v>-0.26</c:v>
                </c:pt>
                <c:pt idx="5685">
                  <c:v>-0.26</c:v>
                </c:pt>
                <c:pt idx="5686">
                  <c:v>-0.18</c:v>
                </c:pt>
                <c:pt idx="5687">
                  <c:v>-0.06</c:v>
                </c:pt>
                <c:pt idx="5688">
                  <c:v>0.02</c:v>
                </c:pt>
                <c:pt idx="5689">
                  <c:v>-0.06</c:v>
                </c:pt>
                <c:pt idx="5690">
                  <c:v>-0.1</c:v>
                </c:pt>
                <c:pt idx="5691">
                  <c:v>-0.18</c:v>
                </c:pt>
                <c:pt idx="5692">
                  <c:v>-0.1</c:v>
                </c:pt>
                <c:pt idx="5693">
                  <c:v>0.02</c:v>
                </c:pt>
                <c:pt idx="5694">
                  <c:v>0.22</c:v>
                </c:pt>
                <c:pt idx="5695">
                  <c:v>0.34</c:v>
                </c:pt>
                <c:pt idx="5696">
                  <c:v>0.46</c:v>
                </c:pt>
                <c:pt idx="5697">
                  <c:v>0.5</c:v>
                </c:pt>
                <c:pt idx="5698">
                  <c:v>0.42</c:v>
                </c:pt>
                <c:pt idx="5699">
                  <c:v>0.34</c:v>
                </c:pt>
                <c:pt idx="5700">
                  <c:v>0.22</c:v>
                </c:pt>
                <c:pt idx="5701">
                  <c:v>0.02</c:v>
                </c:pt>
                <c:pt idx="5702">
                  <c:v>-0.18</c:v>
                </c:pt>
                <c:pt idx="5703">
                  <c:v>-0.5</c:v>
                </c:pt>
                <c:pt idx="5704">
                  <c:v>-0.9</c:v>
                </c:pt>
                <c:pt idx="5705">
                  <c:v>-1.3</c:v>
                </c:pt>
                <c:pt idx="5706">
                  <c:v>-1.58</c:v>
                </c:pt>
                <c:pt idx="5707">
                  <c:v>-1.78</c:v>
                </c:pt>
                <c:pt idx="5708">
                  <c:v>-1.86</c:v>
                </c:pt>
                <c:pt idx="5709">
                  <c:v>-1.9</c:v>
                </c:pt>
                <c:pt idx="5710">
                  <c:v>-1.86</c:v>
                </c:pt>
                <c:pt idx="5711">
                  <c:v>-1.82</c:v>
                </c:pt>
                <c:pt idx="5712">
                  <c:v>-1.58</c:v>
                </c:pt>
                <c:pt idx="5713">
                  <c:v>-1.34</c:v>
                </c:pt>
                <c:pt idx="5714">
                  <c:v>-1.06</c:v>
                </c:pt>
                <c:pt idx="5715">
                  <c:v>-0.78</c:v>
                </c:pt>
                <c:pt idx="5716">
                  <c:v>-0.54</c:v>
                </c:pt>
                <c:pt idx="5717">
                  <c:v>-0.3</c:v>
                </c:pt>
                <c:pt idx="5718">
                  <c:v>-0.14000000000000001</c:v>
                </c:pt>
                <c:pt idx="5719">
                  <c:v>-0.02</c:v>
                </c:pt>
                <c:pt idx="5720">
                  <c:v>0.06</c:v>
                </c:pt>
                <c:pt idx="5721">
                  <c:v>0.1</c:v>
                </c:pt>
                <c:pt idx="5722">
                  <c:v>0.14000000000000001</c:v>
                </c:pt>
                <c:pt idx="5723">
                  <c:v>0.02</c:v>
                </c:pt>
                <c:pt idx="5724">
                  <c:v>-0.06</c:v>
                </c:pt>
                <c:pt idx="5725">
                  <c:v>-0.1</c:v>
                </c:pt>
                <c:pt idx="5726">
                  <c:v>-0.1</c:v>
                </c:pt>
                <c:pt idx="5727">
                  <c:v>-0.02</c:v>
                </c:pt>
                <c:pt idx="5728">
                  <c:v>0.02</c:v>
                </c:pt>
                <c:pt idx="5729">
                  <c:v>0.1</c:v>
                </c:pt>
                <c:pt idx="5730">
                  <c:v>0.14000000000000001</c:v>
                </c:pt>
                <c:pt idx="5731">
                  <c:v>0.22</c:v>
                </c:pt>
                <c:pt idx="5732">
                  <c:v>0.26</c:v>
                </c:pt>
                <c:pt idx="5733">
                  <c:v>0.34</c:v>
                </c:pt>
                <c:pt idx="5734">
                  <c:v>0.38</c:v>
                </c:pt>
                <c:pt idx="5735">
                  <c:v>0.34</c:v>
                </c:pt>
                <c:pt idx="5736">
                  <c:v>0.38</c:v>
                </c:pt>
                <c:pt idx="5737">
                  <c:v>0.26</c:v>
                </c:pt>
                <c:pt idx="5738">
                  <c:v>0.26</c:v>
                </c:pt>
                <c:pt idx="5739">
                  <c:v>0.46</c:v>
                </c:pt>
                <c:pt idx="5740">
                  <c:v>1.02</c:v>
                </c:pt>
                <c:pt idx="5741">
                  <c:v>1.74</c:v>
                </c:pt>
                <c:pt idx="5742">
                  <c:v>2.62</c:v>
                </c:pt>
                <c:pt idx="5743">
                  <c:v>3.34</c:v>
                </c:pt>
                <c:pt idx="5744">
                  <c:v>3.86</c:v>
                </c:pt>
                <c:pt idx="5745">
                  <c:v>4.34</c:v>
                </c:pt>
                <c:pt idx="5746">
                  <c:v>4.8600000000000003</c:v>
                </c:pt>
                <c:pt idx="5747">
                  <c:v>5.3</c:v>
                </c:pt>
                <c:pt idx="5748">
                  <c:v>5.42</c:v>
                </c:pt>
                <c:pt idx="5749">
                  <c:v>5.0999999999999996</c:v>
                </c:pt>
                <c:pt idx="5750">
                  <c:v>4.34</c:v>
                </c:pt>
                <c:pt idx="5751">
                  <c:v>3.22</c:v>
                </c:pt>
                <c:pt idx="5752">
                  <c:v>1.94</c:v>
                </c:pt>
                <c:pt idx="5753">
                  <c:v>0.62</c:v>
                </c:pt>
                <c:pt idx="5754">
                  <c:v>-0.5</c:v>
                </c:pt>
                <c:pt idx="5755">
                  <c:v>-1.38</c:v>
                </c:pt>
                <c:pt idx="5756">
                  <c:v>-1.98</c:v>
                </c:pt>
                <c:pt idx="5757">
                  <c:v>-2.46</c:v>
                </c:pt>
                <c:pt idx="5758">
                  <c:v>-2.74</c:v>
                </c:pt>
                <c:pt idx="5759">
                  <c:v>-2.78</c:v>
                </c:pt>
                <c:pt idx="5760">
                  <c:v>-2.5</c:v>
                </c:pt>
                <c:pt idx="5761">
                  <c:v>-2.06</c:v>
                </c:pt>
                <c:pt idx="5762">
                  <c:v>-1.54</c:v>
                </c:pt>
                <c:pt idx="5763">
                  <c:v>-1.06</c:v>
                </c:pt>
                <c:pt idx="5764">
                  <c:v>-0.82</c:v>
                </c:pt>
                <c:pt idx="5765">
                  <c:v>-0.54</c:v>
                </c:pt>
                <c:pt idx="5766">
                  <c:v>-0.46</c:v>
                </c:pt>
                <c:pt idx="5767">
                  <c:v>-0.46</c:v>
                </c:pt>
                <c:pt idx="5768">
                  <c:v>-0.5</c:v>
                </c:pt>
                <c:pt idx="5769">
                  <c:v>-0.57999999999999996</c:v>
                </c:pt>
                <c:pt idx="5770">
                  <c:v>-0.74</c:v>
                </c:pt>
                <c:pt idx="5771">
                  <c:v>-0.86</c:v>
                </c:pt>
                <c:pt idx="5772">
                  <c:v>-0.9</c:v>
                </c:pt>
                <c:pt idx="5773">
                  <c:v>-0.86</c:v>
                </c:pt>
                <c:pt idx="5774">
                  <c:v>-0.7</c:v>
                </c:pt>
                <c:pt idx="5775">
                  <c:v>-0.57999999999999996</c:v>
                </c:pt>
                <c:pt idx="5776">
                  <c:v>-0.42</c:v>
                </c:pt>
                <c:pt idx="5777">
                  <c:v>-0.38</c:v>
                </c:pt>
                <c:pt idx="5778">
                  <c:v>-0.26</c:v>
                </c:pt>
                <c:pt idx="5779">
                  <c:v>-0.14000000000000001</c:v>
                </c:pt>
                <c:pt idx="5780">
                  <c:v>-0.14000000000000001</c:v>
                </c:pt>
                <c:pt idx="5781">
                  <c:v>-0.22</c:v>
                </c:pt>
                <c:pt idx="5782">
                  <c:v>-0.26</c:v>
                </c:pt>
                <c:pt idx="5783">
                  <c:v>-0.26</c:v>
                </c:pt>
                <c:pt idx="5784">
                  <c:v>-0.14000000000000001</c:v>
                </c:pt>
                <c:pt idx="5785">
                  <c:v>-0.1</c:v>
                </c:pt>
                <c:pt idx="5786">
                  <c:v>0.06</c:v>
                </c:pt>
                <c:pt idx="5787">
                  <c:v>0.14000000000000001</c:v>
                </c:pt>
                <c:pt idx="5788">
                  <c:v>0.18</c:v>
                </c:pt>
                <c:pt idx="5789">
                  <c:v>0.34</c:v>
                </c:pt>
                <c:pt idx="5790">
                  <c:v>0.46</c:v>
                </c:pt>
                <c:pt idx="5791">
                  <c:v>0.57999999999999996</c:v>
                </c:pt>
                <c:pt idx="5792">
                  <c:v>0.66</c:v>
                </c:pt>
                <c:pt idx="5793">
                  <c:v>0.66</c:v>
                </c:pt>
                <c:pt idx="5794">
                  <c:v>0.54</c:v>
                </c:pt>
                <c:pt idx="5795">
                  <c:v>0.22</c:v>
                </c:pt>
                <c:pt idx="5796">
                  <c:v>-0.14000000000000001</c:v>
                </c:pt>
                <c:pt idx="5797">
                  <c:v>-0.54</c:v>
                </c:pt>
                <c:pt idx="5798">
                  <c:v>-0.94</c:v>
                </c:pt>
                <c:pt idx="5799">
                  <c:v>-1.26</c:v>
                </c:pt>
                <c:pt idx="5800">
                  <c:v>-1.54</c:v>
                </c:pt>
                <c:pt idx="5801">
                  <c:v>-1.86</c:v>
                </c:pt>
                <c:pt idx="5802">
                  <c:v>-2.1800000000000002</c:v>
                </c:pt>
                <c:pt idx="5803">
                  <c:v>-2.2999999999999998</c:v>
                </c:pt>
                <c:pt idx="5804">
                  <c:v>-2.2999999999999998</c:v>
                </c:pt>
                <c:pt idx="5805">
                  <c:v>-2.14</c:v>
                </c:pt>
                <c:pt idx="5806">
                  <c:v>-1.86</c:v>
                </c:pt>
                <c:pt idx="5807">
                  <c:v>-1.5</c:v>
                </c:pt>
                <c:pt idx="5808">
                  <c:v>-1.1000000000000001</c:v>
                </c:pt>
                <c:pt idx="5809">
                  <c:v>-0.74</c:v>
                </c:pt>
                <c:pt idx="5810">
                  <c:v>-0.42</c:v>
                </c:pt>
                <c:pt idx="5811">
                  <c:v>-0.18</c:v>
                </c:pt>
                <c:pt idx="5812">
                  <c:v>0.1</c:v>
                </c:pt>
                <c:pt idx="5813">
                  <c:v>0.22</c:v>
                </c:pt>
                <c:pt idx="5814">
                  <c:v>0.26</c:v>
                </c:pt>
                <c:pt idx="5815">
                  <c:v>0.14000000000000001</c:v>
                </c:pt>
                <c:pt idx="5816">
                  <c:v>0.02</c:v>
                </c:pt>
                <c:pt idx="5817">
                  <c:v>-0.06</c:v>
                </c:pt>
                <c:pt idx="5818">
                  <c:v>-0.14000000000000001</c:v>
                </c:pt>
                <c:pt idx="5819">
                  <c:v>-0.18</c:v>
                </c:pt>
                <c:pt idx="5820">
                  <c:v>-0.22</c:v>
                </c:pt>
                <c:pt idx="5821">
                  <c:v>-0.14000000000000001</c:v>
                </c:pt>
                <c:pt idx="5822">
                  <c:v>-0.1</c:v>
                </c:pt>
                <c:pt idx="5823">
                  <c:v>0.02</c:v>
                </c:pt>
                <c:pt idx="5824">
                  <c:v>0.18</c:v>
                </c:pt>
                <c:pt idx="5825">
                  <c:v>0.3</c:v>
                </c:pt>
                <c:pt idx="5826">
                  <c:v>0.38</c:v>
                </c:pt>
                <c:pt idx="5827">
                  <c:v>0.46</c:v>
                </c:pt>
                <c:pt idx="5828">
                  <c:v>0.46</c:v>
                </c:pt>
                <c:pt idx="5829">
                  <c:v>0.34</c:v>
                </c:pt>
                <c:pt idx="5830">
                  <c:v>0.34</c:v>
                </c:pt>
                <c:pt idx="5831">
                  <c:v>0.26</c:v>
                </c:pt>
                <c:pt idx="5832">
                  <c:v>0.26</c:v>
                </c:pt>
                <c:pt idx="5833">
                  <c:v>0.22</c:v>
                </c:pt>
                <c:pt idx="5834">
                  <c:v>0.3</c:v>
                </c:pt>
                <c:pt idx="5835">
                  <c:v>0.5</c:v>
                </c:pt>
                <c:pt idx="5836">
                  <c:v>1.06</c:v>
                </c:pt>
                <c:pt idx="5837">
                  <c:v>1.82</c:v>
                </c:pt>
                <c:pt idx="5838">
                  <c:v>2.66</c:v>
                </c:pt>
                <c:pt idx="5839">
                  <c:v>3.34</c:v>
                </c:pt>
                <c:pt idx="5840">
                  <c:v>3.86</c:v>
                </c:pt>
                <c:pt idx="5841">
                  <c:v>4.26</c:v>
                </c:pt>
                <c:pt idx="5842">
                  <c:v>4.7</c:v>
                </c:pt>
                <c:pt idx="5843">
                  <c:v>4.8600000000000003</c:v>
                </c:pt>
                <c:pt idx="5844">
                  <c:v>4.82</c:v>
                </c:pt>
                <c:pt idx="5845">
                  <c:v>4.34</c:v>
                </c:pt>
                <c:pt idx="5846">
                  <c:v>3.7</c:v>
                </c:pt>
                <c:pt idx="5847">
                  <c:v>2.78</c:v>
                </c:pt>
                <c:pt idx="5848">
                  <c:v>1.66</c:v>
                </c:pt>
                <c:pt idx="5849">
                  <c:v>0.62</c:v>
                </c:pt>
                <c:pt idx="5850">
                  <c:v>-0.3</c:v>
                </c:pt>
                <c:pt idx="5851">
                  <c:v>-1.06</c:v>
                </c:pt>
                <c:pt idx="5852">
                  <c:v>-1.62</c:v>
                </c:pt>
                <c:pt idx="5853">
                  <c:v>-2.06</c:v>
                </c:pt>
                <c:pt idx="5854">
                  <c:v>-2.2599999999999998</c:v>
                </c:pt>
                <c:pt idx="5855">
                  <c:v>-2.2200000000000002</c:v>
                </c:pt>
                <c:pt idx="5856">
                  <c:v>-1.9</c:v>
                </c:pt>
                <c:pt idx="5857">
                  <c:v>-1.54</c:v>
                </c:pt>
                <c:pt idx="5858">
                  <c:v>-1.1399999999999999</c:v>
                </c:pt>
                <c:pt idx="5859">
                  <c:v>-0.9</c:v>
                </c:pt>
                <c:pt idx="5860">
                  <c:v>-0.78</c:v>
                </c:pt>
                <c:pt idx="5861">
                  <c:v>-0.66</c:v>
                </c:pt>
                <c:pt idx="5862">
                  <c:v>-0.57999999999999996</c:v>
                </c:pt>
                <c:pt idx="5863">
                  <c:v>-0.62</c:v>
                </c:pt>
                <c:pt idx="5864">
                  <c:v>-0.7</c:v>
                </c:pt>
                <c:pt idx="5865">
                  <c:v>-0.78</c:v>
                </c:pt>
                <c:pt idx="5866">
                  <c:v>-0.86</c:v>
                </c:pt>
                <c:pt idx="5867">
                  <c:v>-0.94</c:v>
                </c:pt>
                <c:pt idx="5868">
                  <c:v>-0.9</c:v>
                </c:pt>
                <c:pt idx="5869">
                  <c:v>-0.74</c:v>
                </c:pt>
                <c:pt idx="5870">
                  <c:v>-0.62</c:v>
                </c:pt>
                <c:pt idx="5871">
                  <c:v>-0.5</c:v>
                </c:pt>
                <c:pt idx="5872">
                  <c:v>-0.38</c:v>
                </c:pt>
                <c:pt idx="5873">
                  <c:v>-0.3</c:v>
                </c:pt>
                <c:pt idx="5874">
                  <c:v>-0.18</c:v>
                </c:pt>
                <c:pt idx="5875">
                  <c:v>-0.1</c:v>
                </c:pt>
                <c:pt idx="5876">
                  <c:v>-0.1</c:v>
                </c:pt>
                <c:pt idx="5877">
                  <c:v>-0.18</c:v>
                </c:pt>
                <c:pt idx="5878">
                  <c:v>-0.26</c:v>
                </c:pt>
                <c:pt idx="5879">
                  <c:v>-0.26</c:v>
                </c:pt>
                <c:pt idx="5880">
                  <c:v>-0.18</c:v>
                </c:pt>
                <c:pt idx="5881">
                  <c:v>-0.1</c:v>
                </c:pt>
                <c:pt idx="5882">
                  <c:v>0.02</c:v>
                </c:pt>
                <c:pt idx="5883">
                  <c:v>0.02</c:v>
                </c:pt>
                <c:pt idx="5884">
                  <c:v>0.18</c:v>
                </c:pt>
                <c:pt idx="5885">
                  <c:v>0.3</c:v>
                </c:pt>
                <c:pt idx="5886">
                  <c:v>0.42</c:v>
                </c:pt>
                <c:pt idx="5887">
                  <c:v>0.54</c:v>
                </c:pt>
                <c:pt idx="5888">
                  <c:v>0.57999999999999996</c:v>
                </c:pt>
                <c:pt idx="5889">
                  <c:v>0.5</c:v>
                </c:pt>
                <c:pt idx="5890">
                  <c:v>0.38</c:v>
                </c:pt>
                <c:pt idx="5891">
                  <c:v>0.1</c:v>
                </c:pt>
                <c:pt idx="5892">
                  <c:v>-0.26</c:v>
                </c:pt>
                <c:pt idx="5893">
                  <c:v>-0.62</c:v>
                </c:pt>
                <c:pt idx="5894">
                  <c:v>-0.98</c:v>
                </c:pt>
                <c:pt idx="5895">
                  <c:v>-1.3</c:v>
                </c:pt>
                <c:pt idx="5896">
                  <c:v>-1.58</c:v>
                </c:pt>
                <c:pt idx="5897">
                  <c:v>-1.9</c:v>
                </c:pt>
                <c:pt idx="5898">
                  <c:v>-2.02</c:v>
                </c:pt>
                <c:pt idx="5899">
                  <c:v>-2.1</c:v>
                </c:pt>
                <c:pt idx="5900">
                  <c:v>-2.06</c:v>
                </c:pt>
                <c:pt idx="5901">
                  <c:v>-1.94</c:v>
                </c:pt>
                <c:pt idx="5902">
                  <c:v>-1.62</c:v>
                </c:pt>
                <c:pt idx="5903">
                  <c:v>-1.34</c:v>
                </c:pt>
                <c:pt idx="5904">
                  <c:v>-1.02</c:v>
                </c:pt>
                <c:pt idx="5905">
                  <c:v>-0.74</c:v>
                </c:pt>
                <c:pt idx="5906">
                  <c:v>-0.46</c:v>
                </c:pt>
                <c:pt idx="5907">
                  <c:v>-0.18</c:v>
                </c:pt>
                <c:pt idx="5908">
                  <c:v>-0.02</c:v>
                </c:pt>
                <c:pt idx="5909">
                  <c:v>0.06</c:v>
                </c:pt>
                <c:pt idx="5910">
                  <c:v>0.06</c:v>
                </c:pt>
                <c:pt idx="5911">
                  <c:v>0.02</c:v>
                </c:pt>
                <c:pt idx="5912">
                  <c:v>-0.1</c:v>
                </c:pt>
                <c:pt idx="5913">
                  <c:v>-0.14000000000000001</c:v>
                </c:pt>
                <c:pt idx="5914">
                  <c:v>-0.1</c:v>
                </c:pt>
                <c:pt idx="5915">
                  <c:v>-0.1</c:v>
                </c:pt>
                <c:pt idx="5916">
                  <c:v>-0.1</c:v>
                </c:pt>
                <c:pt idx="5917">
                  <c:v>-0.1</c:v>
                </c:pt>
                <c:pt idx="5918">
                  <c:v>0.06</c:v>
                </c:pt>
                <c:pt idx="5919">
                  <c:v>0.14000000000000001</c:v>
                </c:pt>
                <c:pt idx="5920">
                  <c:v>0.26</c:v>
                </c:pt>
                <c:pt idx="5921">
                  <c:v>0.34</c:v>
                </c:pt>
                <c:pt idx="5922">
                  <c:v>0.38</c:v>
                </c:pt>
                <c:pt idx="5923">
                  <c:v>0.38</c:v>
                </c:pt>
                <c:pt idx="5924">
                  <c:v>0.3</c:v>
                </c:pt>
                <c:pt idx="5925">
                  <c:v>0.3</c:v>
                </c:pt>
                <c:pt idx="5926">
                  <c:v>0.26</c:v>
                </c:pt>
                <c:pt idx="5927">
                  <c:v>0.22</c:v>
                </c:pt>
                <c:pt idx="5928">
                  <c:v>0.26</c:v>
                </c:pt>
                <c:pt idx="5929">
                  <c:v>0.66</c:v>
                </c:pt>
                <c:pt idx="5930">
                  <c:v>1.26</c:v>
                </c:pt>
                <c:pt idx="5931">
                  <c:v>1.62</c:v>
                </c:pt>
                <c:pt idx="5932">
                  <c:v>1.9</c:v>
                </c:pt>
                <c:pt idx="5933">
                  <c:v>2.1800000000000002</c:v>
                </c:pt>
                <c:pt idx="5934">
                  <c:v>2.82</c:v>
                </c:pt>
                <c:pt idx="5935">
                  <c:v>3.54</c:v>
                </c:pt>
                <c:pt idx="5936">
                  <c:v>4.26</c:v>
                </c:pt>
                <c:pt idx="5937">
                  <c:v>4.66</c:v>
                </c:pt>
                <c:pt idx="5938">
                  <c:v>4.74</c:v>
                </c:pt>
                <c:pt idx="5939">
                  <c:v>4.5</c:v>
                </c:pt>
                <c:pt idx="5940">
                  <c:v>4.0199999999999996</c:v>
                </c:pt>
                <c:pt idx="5941">
                  <c:v>3.34</c:v>
                </c:pt>
                <c:pt idx="5942">
                  <c:v>2.58</c:v>
                </c:pt>
                <c:pt idx="5943">
                  <c:v>1.78</c:v>
                </c:pt>
                <c:pt idx="5944">
                  <c:v>0.82</c:v>
                </c:pt>
                <c:pt idx="5945">
                  <c:v>-0.1</c:v>
                </c:pt>
                <c:pt idx="5946">
                  <c:v>-0.98</c:v>
                </c:pt>
                <c:pt idx="5947">
                  <c:v>-1.66</c:v>
                </c:pt>
                <c:pt idx="5948">
                  <c:v>-2.1</c:v>
                </c:pt>
                <c:pt idx="5949">
                  <c:v>-2.2999999999999998</c:v>
                </c:pt>
                <c:pt idx="5950">
                  <c:v>-2.2599999999999998</c:v>
                </c:pt>
                <c:pt idx="5951">
                  <c:v>-2.14</c:v>
                </c:pt>
                <c:pt idx="5952">
                  <c:v>-1.94</c:v>
                </c:pt>
                <c:pt idx="5953">
                  <c:v>-1.58</c:v>
                </c:pt>
                <c:pt idx="5954">
                  <c:v>-1.1399999999999999</c:v>
                </c:pt>
                <c:pt idx="5955">
                  <c:v>-0.74</c:v>
                </c:pt>
                <c:pt idx="5956">
                  <c:v>-0.46</c:v>
                </c:pt>
                <c:pt idx="5957">
                  <c:v>-0.34</c:v>
                </c:pt>
                <c:pt idx="5958">
                  <c:v>-0.38</c:v>
                </c:pt>
                <c:pt idx="5959">
                  <c:v>-0.5</c:v>
                </c:pt>
                <c:pt idx="5960">
                  <c:v>-0.57999999999999996</c:v>
                </c:pt>
                <c:pt idx="5961">
                  <c:v>-0.66</c:v>
                </c:pt>
                <c:pt idx="5962">
                  <c:v>-0.7</c:v>
                </c:pt>
                <c:pt idx="5963">
                  <c:v>-0.82</c:v>
                </c:pt>
                <c:pt idx="5964">
                  <c:v>-0.78</c:v>
                </c:pt>
                <c:pt idx="5965">
                  <c:v>-0.82</c:v>
                </c:pt>
                <c:pt idx="5966">
                  <c:v>-0.66</c:v>
                </c:pt>
                <c:pt idx="5967">
                  <c:v>-0.42</c:v>
                </c:pt>
                <c:pt idx="5968">
                  <c:v>-0.3</c:v>
                </c:pt>
                <c:pt idx="5969">
                  <c:v>-0.18</c:v>
                </c:pt>
                <c:pt idx="5970">
                  <c:v>-0.14000000000000001</c:v>
                </c:pt>
                <c:pt idx="5971">
                  <c:v>-0.18</c:v>
                </c:pt>
                <c:pt idx="5972">
                  <c:v>-0.1</c:v>
                </c:pt>
                <c:pt idx="5973">
                  <c:v>-0.02</c:v>
                </c:pt>
                <c:pt idx="5974">
                  <c:v>-0.02</c:v>
                </c:pt>
                <c:pt idx="5975">
                  <c:v>-0.1</c:v>
                </c:pt>
                <c:pt idx="5976">
                  <c:v>-0.14000000000000001</c:v>
                </c:pt>
                <c:pt idx="5977">
                  <c:v>-0.14000000000000001</c:v>
                </c:pt>
                <c:pt idx="5978">
                  <c:v>0.06</c:v>
                </c:pt>
                <c:pt idx="5979">
                  <c:v>0.22</c:v>
                </c:pt>
                <c:pt idx="5980">
                  <c:v>0.42</c:v>
                </c:pt>
                <c:pt idx="5981">
                  <c:v>0.46</c:v>
                </c:pt>
                <c:pt idx="5982">
                  <c:v>0.54</c:v>
                </c:pt>
                <c:pt idx="5983">
                  <c:v>0.54</c:v>
                </c:pt>
                <c:pt idx="5984">
                  <c:v>0.42</c:v>
                </c:pt>
                <c:pt idx="5985">
                  <c:v>0.18</c:v>
                </c:pt>
                <c:pt idx="5986">
                  <c:v>-0.02</c:v>
                </c:pt>
                <c:pt idx="5987">
                  <c:v>-0.26</c:v>
                </c:pt>
                <c:pt idx="5988">
                  <c:v>-0.5</c:v>
                </c:pt>
                <c:pt idx="5989">
                  <c:v>-0.86</c:v>
                </c:pt>
                <c:pt idx="5990">
                  <c:v>-1.26</c:v>
                </c:pt>
                <c:pt idx="5991">
                  <c:v>-1.58</c:v>
                </c:pt>
                <c:pt idx="5992">
                  <c:v>-1.82</c:v>
                </c:pt>
                <c:pt idx="5993">
                  <c:v>-1.98</c:v>
                </c:pt>
                <c:pt idx="5994">
                  <c:v>-1.98</c:v>
                </c:pt>
                <c:pt idx="5995">
                  <c:v>-1.9</c:v>
                </c:pt>
                <c:pt idx="5996">
                  <c:v>-1.82</c:v>
                </c:pt>
                <c:pt idx="5997">
                  <c:v>-1.62</c:v>
                </c:pt>
                <c:pt idx="5998">
                  <c:v>-1.38</c:v>
                </c:pt>
                <c:pt idx="5999">
                  <c:v>-1.02</c:v>
                </c:pt>
                <c:pt idx="6000">
                  <c:v>-0.7</c:v>
                </c:pt>
                <c:pt idx="6001">
                  <c:v>-0.42</c:v>
                </c:pt>
                <c:pt idx="6002">
                  <c:v>-0.22</c:v>
                </c:pt>
                <c:pt idx="6003">
                  <c:v>-0.02</c:v>
                </c:pt>
                <c:pt idx="6004">
                  <c:v>0.06</c:v>
                </c:pt>
                <c:pt idx="6005">
                  <c:v>0.06</c:v>
                </c:pt>
                <c:pt idx="6006">
                  <c:v>0.1</c:v>
                </c:pt>
                <c:pt idx="6007">
                  <c:v>0.1</c:v>
                </c:pt>
                <c:pt idx="6008">
                  <c:v>0.06</c:v>
                </c:pt>
                <c:pt idx="6009">
                  <c:v>-0.06</c:v>
                </c:pt>
                <c:pt idx="6010">
                  <c:v>-0.1</c:v>
                </c:pt>
                <c:pt idx="6011">
                  <c:v>-0.1</c:v>
                </c:pt>
                <c:pt idx="6012">
                  <c:v>-0.06</c:v>
                </c:pt>
                <c:pt idx="6013">
                  <c:v>-0.06</c:v>
                </c:pt>
                <c:pt idx="6014">
                  <c:v>0.06</c:v>
                </c:pt>
                <c:pt idx="6015">
                  <c:v>0.18</c:v>
                </c:pt>
                <c:pt idx="6016">
                  <c:v>0.22</c:v>
                </c:pt>
                <c:pt idx="6017">
                  <c:v>0.26</c:v>
                </c:pt>
                <c:pt idx="6018">
                  <c:v>0.34</c:v>
                </c:pt>
                <c:pt idx="6019">
                  <c:v>0.3</c:v>
                </c:pt>
                <c:pt idx="6020">
                  <c:v>0.34</c:v>
                </c:pt>
                <c:pt idx="6021">
                  <c:v>0.38</c:v>
                </c:pt>
                <c:pt idx="6022">
                  <c:v>0.34</c:v>
                </c:pt>
                <c:pt idx="6023">
                  <c:v>0.26</c:v>
                </c:pt>
                <c:pt idx="6024">
                  <c:v>0.22</c:v>
                </c:pt>
                <c:pt idx="6025">
                  <c:v>0.3</c:v>
                </c:pt>
                <c:pt idx="6026">
                  <c:v>0.74</c:v>
                </c:pt>
                <c:pt idx="6027">
                  <c:v>1.42</c:v>
                </c:pt>
                <c:pt idx="6028">
                  <c:v>2.2599999999999998</c:v>
                </c:pt>
                <c:pt idx="6029">
                  <c:v>2.9</c:v>
                </c:pt>
                <c:pt idx="6030">
                  <c:v>3.42</c:v>
                </c:pt>
                <c:pt idx="6031">
                  <c:v>3.9</c:v>
                </c:pt>
                <c:pt idx="6032">
                  <c:v>4.3</c:v>
                </c:pt>
                <c:pt idx="6033">
                  <c:v>4.66</c:v>
                </c:pt>
                <c:pt idx="6034">
                  <c:v>4.82</c:v>
                </c:pt>
                <c:pt idx="6035">
                  <c:v>4.62</c:v>
                </c:pt>
                <c:pt idx="6036">
                  <c:v>4.0999999999999996</c:v>
                </c:pt>
                <c:pt idx="6037">
                  <c:v>3.26</c:v>
                </c:pt>
                <c:pt idx="6038">
                  <c:v>2.2599999999999998</c:v>
                </c:pt>
                <c:pt idx="6039">
                  <c:v>1.1399999999999999</c:v>
                </c:pt>
                <c:pt idx="6040">
                  <c:v>0.14000000000000001</c:v>
                </c:pt>
                <c:pt idx="6041">
                  <c:v>-0.66</c:v>
                </c:pt>
                <c:pt idx="6042">
                  <c:v>-1.26</c:v>
                </c:pt>
                <c:pt idx="6043">
                  <c:v>-1.74</c:v>
                </c:pt>
                <c:pt idx="6044">
                  <c:v>-2.06</c:v>
                </c:pt>
                <c:pt idx="6045">
                  <c:v>-2.2599999999999998</c:v>
                </c:pt>
                <c:pt idx="6046">
                  <c:v>-2.1</c:v>
                </c:pt>
                <c:pt idx="6047">
                  <c:v>-1.86</c:v>
                </c:pt>
                <c:pt idx="6048">
                  <c:v>-1.54</c:v>
                </c:pt>
                <c:pt idx="6049">
                  <c:v>-1.22</c:v>
                </c:pt>
                <c:pt idx="6050">
                  <c:v>-0.94</c:v>
                </c:pt>
                <c:pt idx="6051">
                  <c:v>-0.78</c:v>
                </c:pt>
                <c:pt idx="6052">
                  <c:v>-0.57999999999999996</c:v>
                </c:pt>
                <c:pt idx="6053">
                  <c:v>-0.57999999999999996</c:v>
                </c:pt>
                <c:pt idx="6054">
                  <c:v>-0.57999999999999996</c:v>
                </c:pt>
                <c:pt idx="6055">
                  <c:v>-0.62</c:v>
                </c:pt>
                <c:pt idx="6056">
                  <c:v>-0.74</c:v>
                </c:pt>
                <c:pt idx="6057">
                  <c:v>-0.82</c:v>
                </c:pt>
                <c:pt idx="6058">
                  <c:v>-0.9</c:v>
                </c:pt>
                <c:pt idx="6059">
                  <c:v>-0.82</c:v>
                </c:pt>
                <c:pt idx="6060">
                  <c:v>-0.66</c:v>
                </c:pt>
                <c:pt idx="6061">
                  <c:v>-0.62</c:v>
                </c:pt>
                <c:pt idx="6062">
                  <c:v>-0.5</c:v>
                </c:pt>
                <c:pt idx="6063">
                  <c:v>-0.38</c:v>
                </c:pt>
                <c:pt idx="6064">
                  <c:v>-0.3</c:v>
                </c:pt>
                <c:pt idx="6065">
                  <c:v>-0.22</c:v>
                </c:pt>
                <c:pt idx="6066">
                  <c:v>-0.18</c:v>
                </c:pt>
                <c:pt idx="6067">
                  <c:v>-0.18</c:v>
                </c:pt>
                <c:pt idx="6068">
                  <c:v>-0.26</c:v>
                </c:pt>
                <c:pt idx="6069">
                  <c:v>-0.26</c:v>
                </c:pt>
                <c:pt idx="6070">
                  <c:v>-0.1</c:v>
                </c:pt>
                <c:pt idx="6071">
                  <c:v>-0.02</c:v>
                </c:pt>
                <c:pt idx="6072">
                  <c:v>0.06</c:v>
                </c:pt>
                <c:pt idx="6073">
                  <c:v>0.06</c:v>
                </c:pt>
                <c:pt idx="6074">
                  <c:v>0.1</c:v>
                </c:pt>
                <c:pt idx="6075">
                  <c:v>0.22</c:v>
                </c:pt>
                <c:pt idx="6076">
                  <c:v>0.38</c:v>
                </c:pt>
                <c:pt idx="6077">
                  <c:v>0.5</c:v>
                </c:pt>
                <c:pt idx="6078">
                  <c:v>0.54</c:v>
                </c:pt>
                <c:pt idx="6079">
                  <c:v>0.54</c:v>
                </c:pt>
                <c:pt idx="6080">
                  <c:v>0.5</c:v>
                </c:pt>
                <c:pt idx="6081">
                  <c:v>0.26</c:v>
                </c:pt>
                <c:pt idx="6082">
                  <c:v>-0.1</c:v>
                </c:pt>
                <c:pt idx="6083">
                  <c:v>-0.46</c:v>
                </c:pt>
                <c:pt idx="6084">
                  <c:v>-0.78</c:v>
                </c:pt>
                <c:pt idx="6085">
                  <c:v>-1.1000000000000001</c:v>
                </c:pt>
                <c:pt idx="6086">
                  <c:v>-1.34</c:v>
                </c:pt>
                <c:pt idx="6087">
                  <c:v>-1.66</c:v>
                </c:pt>
                <c:pt idx="6088">
                  <c:v>-1.94</c:v>
                </c:pt>
                <c:pt idx="6089">
                  <c:v>-2.1</c:v>
                </c:pt>
                <c:pt idx="6090">
                  <c:v>-2.1</c:v>
                </c:pt>
                <c:pt idx="6091">
                  <c:v>-1.98</c:v>
                </c:pt>
                <c:pt idx="6092">
                  <c:v>-1.7</c:v>
                </c:pt>
                <c:pt idx="6093">
                  <c:v>-1.46</c:v>
                </c:pt>
                <c:pt idx="6094">
                  <c:v>-1.18</c:v>
                </c:pt>
                <c:pt idx="6095">
                  <c:v>-0.9</c:v>
                </c:pt>
                <c:pt idx="6096">
                  <c:v>-0.57999999999999996</c:v>
                </c:pt>
                <c:pt idx="6097">
                  <c:v>-0.3</c:v>
                </c:pt>
                <c:pt idx="6098">
                  <c:v>-0.1</c:v>
                </c:pt>
                <c:pt idx="6099">
                  <c:v>0.06</c:v>
                </c:pt>
                <c:pt idx="6100">
                  <c:v>0.14000000000000001</c:v>
                </c:pt>
                <c:pt idx="6101">
                  <c:v>0.06</c:v>
                </c:pt>
                <c:pt idx="6102">
                  <c:v>-0.02</c:v>
                </c:pt>
                <c:pt idx="6103">
                  <c:v>-0.06</c:v>
                </c:pt>
                <c:pt idx="6104">
                  <c:v>-0.06</c:v>
                </c:pt>
                <c:pt idx="6105">
                  <c:v>-0.06</c:v>
                </c:pt>
                <c:pt idx="6106">
                  <c:v>-0.1</c:v>
                </c:pt>
                <c:pt idx="6107">
                  <c:v>-0.14000000000000001</c:v>
                </c:pt>
                <c:pt idx="6108">
                  <c:v>-0.1</c:v>
                </c:pt>
                <c:pt idx="6109">
                  <c:v>0.02</c:v>
                </c:pt>
                <c:pt idx="6110">
                  <c:v>0.18</c:v>
                </c:pt>
                <c:pt idx="6111">
                  <c:v>0.26</c:v>
                </c:pt>
                <c:pt idx="6112">
                  <c:v>0.26</c:v>
                </c:pt>
                <c:pt idx="6113">
                  <c:v>0.38</c:v>
                </c:pt>
                <c:pt idx="6114">
                  <c:v>0.42</c:v>
                </c:pt>
                <c:pt idx="6115">
                  <c:v>0.34</c:v>
                </c:pt>
                <c:pt idx="6116">
                  <c:v>0.22</c:v>
                </c:pt>
                <c:pt idx="6117">
                  <c:v>0.22</c:v>
                </c:pt>
                <c:pt idx="6118">
                  <c:v>0.26</c:v>
                </c:pt>
                <c:pt idx="6119">
                  <c:v>0.38</c:v>
                </c:pt>
                <c:pt idx="6120">
                  <c:v>0.86</c:v>
                </c:pt>
                <c:pt idx="6121">
                  <c:v>1.3</c:v>
                </c:pt>
                <c:pt idx="6122">
                  <c:v>1.86</c:v>
                </c:pt>
                <c:pt idx="6123">
                  <c:v>2.34</c:v>
                </c:pt>
                <c:pt idx="6124">
                  <c:v>2.94</c:v>
                </c:pt>
                <c:pt idx="6125">
                  <c:v>3.58</c:v>
                </c:pt>
                <c:pt idx="6126">
                  <c:v>4.18</c:v>
                </c:pt>
                <c:pt idx="6127">
                  <c:v>4.62</c:v>
                </c:pt>
                <c:pt idx="6128">
                  <c:v>4.74</c:v>
                </c:pt>
                <c:pt idx="6129">
                  <c:v>4.62</c:v>
                </c:pt>
                <c:pt idx="6130">
                  <c:v>4.1399999999999997</c:v>
                </c:pt>
                <c:pt idx="6131">
                  <c:v>3.54</c:v>
                </c:pt>
                <c:pt idx="6132">
                  <c:v>2.74</c:v>
                </c:pt>
                <c:pt idx="6133">
                  <c:v>1.82</c:v>
                </c:pt>
                <c:pt idx="6134">
                  <c:v>0.78</c:v>
                </c:pt>
                <c:pt idx="6135">
                  <c:v>-0.1</c:v>
                </c:pt>
                <c:pt idx="6136">
                  <c:v>-0.9</c:v>
                </c:pt>
                <c:pt idx="6137">
                  <c:v>-1.54</c:v>
                </c:pt>
                <c:pt idx="6138">
                  <c:v>-1.98</c:v>
                </c:pt>
                <c:pt idx="6139">
                  <c:v>-2.2200000000000002</c:v>
                </c:pt>
                <c:pt idx="6140">
                  <c:v>-2.1800000000000002</c:v>
                </c:pt>
                <c:pt idx="6141">
                  <c:v>-1.98</c:v>
                </c:pt>
                <c:pt idx="6142">
                  <c:v>-1.7</c:v>
                </c:pt>
                <c:pt idx="6143">
                  <c:v>-1.38</c:v>
                </c:pt>
                <c:pt idx="6144">
                  <c:v>-1.06</c:v>
                </c:pt>
                <c:pt idx="6145">
                  <c:v>-0.82</c:v>
                </c:pt>
                <c:pt idx="6146">
                  <c:v>-0.62</c:v>
                </c:pt>
                <c:pt idx="6147">
                  <c:v>-0.5</c:v>
                </c:pt>
                <c:pt idx="6148">
                  <c:v>-0.57999999999999996</c:v>
                </c:pt>
                <c:pt idx="6149">
                  <c:v>-0.66</c:v>
                </c:pt>
                <c:pt idx="6150">
                  <c:v>-0.62</c:v>
                </c:pt>
                <c:pt idx="6151">
                  <c:v>-0.7</c:v>
                </c:pt>
                <c:pt idx="6152">
                  <c:v>-0.74</c:v>
                </c:pt>
                <c:pt idx="6153">
                  <c:v>-0.78</c:v>
                </c:pt>
                <c:pt idx="6154">
                  <c:v>-0.74</c:v>
                </c:pt>
                <c:pt idx="6155">
                  <c:v>-0.7</c:v>
                </c:pt>
                <c:pt idx="6156">
                  <c:v>-0.57999999999999996</c:v>
                </c:pt>
                <c:pt idx="6157">
                  <c:v>-0.38</c:v>
                </c:pt>
                <c:pt idx="6158">
                  <c:v>-0.3</c:v>
                </c:pt>
                <c:pt idx="6159">
                  <c:v>-0.26</c:v>
                </c:pt>
                <c:pt idx="6160">
                  <c:v>-0.18</c:v>
                </c:pt>
                <c:pt idx="6161">
                  <c:v>-0.22</c:v>
                </c:pt>
                <c:pt idx="6162">
                  <c:v>-0.18</c:v>
                </c:pt>
                <c:pt idx="6163">
                  <c:v>-0.14000000000000001</c:v>
                </c:pt>
                <c:pt idx="6164">
                  <c:v>-0.1</c:v>
                </c:pt>
                <c:pt idx="6165">
                  <c:v>-0.1</c:v>
                </c:pt>
                <c:pt idx="6166">
                  <c:v>-0.1</c:v>
                </c:pt>
                <c:pt idx="6167">
                  <c:v>-0.06</c:v>
                </c:pt>
                <c:pt idx="6168">
                  <c:v>0.06</c:v>
                </c:pt>
                <c:pt idx="6169">
                  <c:v>0.18</c:v>
                </c:pt>
                <c:pt idx="6170">
                  <c:v>0.38</c:v>
                </c:pt>
                <c:pt idx="6171">
                  <c:v>0.46</c:v>
                </c:pt>
                <c:pt idx="6172">
                  <c:v>0.54</c:v>
                </c:pt>
                <c:pt idx="6173">
                  <c:v>0.54</c:v>
                </c:pt>
                <c:pt idx="6174">
                  <c:v>0.5</c:v>
                </c:pt>
                <c:pt idx="6175">
                  <c:v>0.3</c:v>
                </c:pt>
                <c:pt idx="6176">
                  <c:v>0.14000000000000001</c:v>
                </c:pt>
                <c:pt idx="6177">
                  <c:v>-0.14000000000000001</c:v>
                </c:pt>
                <c:pt idx="6178">
                  <c:v>-0.54</c:v>
                </c:pt>
                <c:pt idx="6179">
                  <c:v>-0.86</c:v>
                </c:pt>
                <c:pt idx="6180">
                  <c:v>-1.18</c:v>
                </c:pt>
                <c:pt idx="6181">
                  <c:v>-1.5</c:v>
                </c:pt>
                <c:pt idx="6182">
                  <c:v>-1.78</c:v>
                </c:pt>
                <c:pt idx="6183">
                  <c:v>-1.98</c:v>
                </c:pt>
                <c:pt idx="6184">
                  <c:v>-2.02</c:v>
                </c:pt>
                <c:pt idx="6185">
                  <c:v>-1.98</c:v>
                </c:pt>
                <c:pt idx="6186">
                  <c:v>-1.86</c:v>
                </c:pt>
                <c:pt idx="6187">
                  <c:v>-1.62</c:v>
                </c:pt>
                <c:pt idx="6188">
                  <c:v>-1.34</c:v>
                </c:pt>
                <c:pt idx="6189">
                  <c:v>-1.02</c:v>
                </c:pt>
                <c:pt idx="6190">
                  <c:v>-0.7</c:v>
                </c:pt>
                <c:pt idx="6191">
                  <c:v>-0.46</c:v>
                </c:pt>
                <c:pt idx="6192">
                  <c:v>-0.26</c:v>
                </c:pt>
                <c:pt idx="6193">
                  <c:v>-0.1</c:v>
                </c:pt>
                <c:pt idx="6194">
                  <c:v>0.06</c:v>
                </c:pt>
                <c:pt idx="6195">
                  <c:v>0.06</c:v>
                </c:pt>
                <c:pt idx="6196">
                  <c:v>0.06</c:v>
                </c:pt>
                <c:pt idx="6197">
                  <c:v>0.02</c:v>
                </c:pt>
                <c:pt idx="6198">
                  <c:v>-0.02</c:v>
                </c:pt>
                <c:pt idx="6199">
                  <c:v>-0.1</c:v>
                </c:pt>
                <c:pt idx="6200">
                  <c:v>-0.14000000000000001</c:v>
                </c:pt>
                <c:pt idx="6201">
                  <c:v>-0.18</c:v>
                </c:pt>
                <c:pt idx="6202">
                  <c:v>-0.14000000000000001</c:v>
                </c:pt>
                <c:pt idx="6203">
                  <c:v>-0.02</c:v>
                </c:pt>
                <c:pt idx="6204">
                  <c:v>0.1</c:v>
                </c:pt>
                <c:pt idx="6205">
                  <c:v>0.14000000000000001</c:v>
                </c:pt>
                <c:pt idx="6206">
                  <c:v>0.22</c:v>
                </c:pt>
                <c:pt idx="6207">
                  <c:v>0.26</c:v>
                </c:pt>
                <c:pt idx="6208">
                  <c:v>0.34</c:v>
                </c:pt>
                <c:pt idx="6209">
                  <c:v>0.34</c:v>
                </c:pt>
                <c:pt idx="6210">
                  <c:v>0.3</c:v>
                </c:pt>
                <c:pt idx="6211">
                  <c:v>0.26</c:v>
                </c:pt>
                <c:pt idx="6212">
                  <c:v>0.26</c:v>
                </c:pt>
                <c:pt idx="6213">
                  <c:v>0.26</c:v>
                </c:pt>
                <c:pt idx="6214">
                  <c:v>0.34</c:v>
                </c:pt>
                <c:pt idx="6215">
                  <c:v>0.78</c:v>
                </c:pt>
                <c:pt idx="6216">
                  <c:v>1.22</c:v>
                </c:pt>
                <c:pt idx="6217">
                  <c:v>1.62</c:v>
                </c:pt>
                <c:pt idx="6218">
                  <c:v>1.86</c:v>
                </c:pt>
                <c:pt idx="6219">
                  <c:v>2.14</c:v>
                </c:pt>
                <c:pt idx="6220">
                  <c:v>2.7</c:v>
                </c:pt>
                <c:pt idx="6221">
                  <c:v>3.46</c:v>
                </c:pt>
                <c:pt idx="6222">
                  <c:v>4.0599999999999996</c:v>
                </c:pt>
                <c:pt idx="6223">
                  <c:v>4.5</c:v>
                </c:pt>
                <c:pt idx="6224">
                  <c:v>4.54</c:v>
                </c:pt>
                <c:pt idx="6225">
                  <c:v>4.3</c:v>
                </c:pt>
                <c:pt idx="6226">
                  <c:v>3.82</c:v>
                </c:pt>
                <c:pt idx="6227">
                  <c:v>3.26</c:v>
                </c:pt>
                <c:pt idx="6228">
                  <c:v>2.54</c:v>
                </c:pt>
                <c:pt idx="6229">
                  <c:v>1.74</c:v>
                </c:pt>
                <c:pt idx="6230">
                  <c:v>0.9</c:v>
                </c:pt>
                <c:pt idx="6231">
                  <c:v>0.02</c:v>
                </c:pt>
                <c:pt idx="6232">
                  <c:v>-0.86</c:v>
                </c:pt>
                <c:pt idx="6233">
                  <c:v>-1.5</c:v>
                </c:pt>
                <c:pt idx="6234">
                  <c:v>-2.02</c:v>
                </c:pt>
                <c:pt idx="6235">
                  <c:v>-2.2200000000000002</c:v>
                </c:pt>
                <c:pt idx="6236">
                  <c:v>-2.2200000000000002</c:v>
                </c:pt>
                <c:pt idx="6237">
                  <c:v>-2.02</c:v>
                </c:pt>
                <c:pt idx="6238">
                  <c:v>-1.86</c:v>
                </c:pt>
                <c:pt idx="6239">
                  <c:v>-1.5</c:v>
                </c:pt>
                <c:pt idx="6240">
                  <c:v>-1.1399999999999999</c:v>
                </c:pt>
                <c:pt idx="6241">
                  <c:v>-0.78</c:v>
                </c:pt>
                <c:pt idx="6242">
                  <c:v>-0.5</c:v>
                </c:pt>
                <c:pt idx="6243">
                  <c:v>-0.38</c:v>
                </c:pt>
                <c:pt idx="6244">
                  <c:v>-0.38</c:v>
                </c:pt>
                <c:pt idx="6245">
                  <c:v>-0.5</c:v>
                </c:pt>
                <c:pt idx="6246">
                  <c:v>-0.66</c:v>
                </c:pt>
                <c:pt idx="6247">
                  <c:v>-0.7</c:v>
                </c:pt>
                <c:pt idx="6248">
                  <c:v>-0.74</c:v>
                </c:pt>
                <c:pt idx="6249">
                  <c:v>-0.82</c:v>
                </c:pt>
                <c:pt idx="6250">
                  <c:v>-0.78</c:v>
                </c:pt>
                <c:pt idx="6251">
                  <c:v>-0.78</c:v>
                </c:pt>
                <c:pt idx="6252">
                  <c:v>-0.66</c:v>
                </c:pt>
                <c:pt idx="6253">
                  <c:v>-0.5</c:v>
                </c:pt>
                <c:pt idx="6254">
                  <c:v>-0.26</c:v>
                </c:pt>
                <c:pt idx="6255">
                  <c:v>-0.18</c:v>
                </c:pt>
                <c:pt idx="6256">
                  <c:v>-0.18</c:v>
                </c:pt>
                <c:pt idx="6257">
                  <c:v>-0.18</c:v>
                </c:pt>
                <c:pt idx="6258">
                  <c:v>-0.14000000000000001</c:v>
                </c:pt>
                <c:pt idx="6259">
                  <c:v>-0.1</c:v>
                </c:pt>
                <c:pt idx="6260">
                  <c:v>-0.06</c:v>
                </c:pt>
                <c:pt idx="6261">
                  <c:v>-0.14000000000000001</c:v>
                </c:pt>
                <c:pt idx="6262">
                  <c:v>-0.22</c:v>
                </c:pt>
                <c:pt idx="6263">
                  <c:v>-0.14000000000000001</c:v>
                </c:pt>
                <c:pt idx="6264">
                  <c:v>0.02</c:v>
                </c:pt>
                <c:pt idx="6265">
                  <c:v>0.22</c:v>
                </c:pt>
                <c:pt idx="6266">
                  <c:v>0.38</c:v>
                </c:pt>
                <c:pt idx="6267">
                  <c:v>0.46</c:v>
                </c:pt>
                <c:pt idx="6268">
                  <c:v>0.5</c:v>
                </c:pt>
                <c:pt idx="6269">
                  <c:v>0.42</c:v>
                </c:pt>
                <c:pt idx="6270">
                  <c:v>0.34</c:v>
                </c:pt>
                <c:pt idx="6271">
                  <c:v>0.14000000000000001</c:v>
                </c:pt>
                <c:pt idx="6272">
                  <c:v>-0.06</c:v>
                </c:pt>
                <c:pt idx="6273">
                  <c:v>-0.26</c:v>
                </c:pt>
                <c:pt idx="6274">
                  <c:v>-0.54</c:v>
                </c:pt>
                <c:pt idx="6275">
                  <c:v>-0.86</c:v>
                </c:pt>
                <c:pt idx="6276">
                  <c:v>-1.22</c:v>
                </c:pt>
                <c:pt idx="6277">
                  <c:v>-1.58</c:v>
                </c:pt>
                <c:pt idx="6278">
                  <c:v>-1.82</c:v>
                </c:pt>
                <c:pt idx="6279">
                  <c:v>-1.94</c:v>
                </c:pt>
                <c:pt idx="6280">
                  <c:v>-1.94</c:v>
                </c:pt>
                <c:pt idx="6281">
                  <c:v>-1.86</c:v>
                </c:pt>
                <c:pt idx="6282">
                  <c:v>-1.7</c:v>
                </c:pt>
                <c:pt idx="6283">
                  <c:v>-1.54</c:v>
                </c:pt>
                <c:pt idx="6284">
                  <c:v>-1.34</c:v>
                </c:pt>
                <c:pt idx="6285">
                  <c:v>-1.06</c:v>
                </c:pt>
                <c:pt idx="6286">
                  <c:v>-0.7</c:v>
                </c:pt>
                <c:pt idx="6287">
                  <c:v>-0.46</c:v>
                </c:pt>
                <c:pt idx="6288">
                  <c:v>-0.26</c:v>
                </c:pt>
                <c:pt idx="6289">
                  <c:v>-0.14000000000000001</c:v>
                </c:pt>
                <c:pt idx="6290">
                  <c:v>0.02</c:v>
                </c:pt>
                <c:pt idx="6291">
                  <c:v>0.06</c:v>
                </c:pt>
                <c:pt idx="6292">
                  <c:v>0.1</c:v>
                </c:pt>
                <c:pt idx="6293">
                  <c:v>0.14000000000000001</c:v>
                </c:pt>
                <c:pt idx="6294">
                  <c:v>0.06</c:v>
                </c:pt>
                <c:pt idx="6295">
                  <c:v>-0.02</c:v>
                </c:pt>
                <c:pt idx="6296">
                  <c:v>-0.14000000000000001</c:v>
                </c:pt>
                <c:pt idx="6297">
                  <c:v>-0.14000000000000001</c:v>
                </c:pt>
                <c:pt idx="6298">
                  <c:v>-0.1</c:v>
                </c:pt>
                <c:pt idx="6299">
                  <c:v>0.02</c:v>
                </c:pt>
                <c:pt idx="6300">
                  <c:v>0.1</c:v>
                </c:pt>
                <c:pt idx="6301">
                  <c:v>0.14000000000000001</c:v>
                </c:pt>
                <c:pt idx="6302">
                  <c:v>0.22</c:v>
                </c:pt>
                <c:pt idx="6303">
                  <c:v>0.3</c:v>
                </c:pt>
                <c:pt idx="6304">
                  <c:v>0.34</c:v>
                </c:pt>
                <c:pt idx="6305">
                  <c:v>0.34</c:v>
                </c:pt>
                <c:pt idx="6306">
                  <c:v>0.38</c:v>
                </c:pt>
                <c:pt idx="6307">
                  <c:v>0.34</c:v>
                </c:pt>
                <c:pt idx="6308">
                  <c:v>0.3</c:v>
                </c:pt>
                <c:pt idx="6309">
                  <c:v>0.22</c:v>
                </c:pt>
                <c:pt idx="6310">
                  <c:v>0.22</c:v>
                </c:pt>
                <c:pt idx="6311">
                  <c:v>0.57999999999999996</c:v>
                </c:pt>
                <c:pt idx="6312">
                  <c:v>1.38</c:v>
                </c:pt>
                <c:pt idx="6313">
                  <c:v>2.34</c:v>
                </c:pt>
                <c:pt idx="6314">
                  <c:v>3.02</c:v>
                </c:pt>
                <c:pt idx="6315">
                  <c:v>3.42</c:v>
                </c:pt>
                <c:pt idx="6316">
                  <c:v>3.7</c:v>
                </c:pt>
                <c:pt idx="6317">
                  <c:v>4.0999999999999996</c:v>
                </c:pt>
                <c:pt idx="6318">
                  <c:v>4.5</c:v>
                </c:pt>
                <c:pt idx="6319">
                  <c:v>4.82</c:v>
                </c:pt>
                <c:pt idx="6320">
                  <c:v>4.78</c:v>
                </c:pt>
                <c:pt idx="6321">
                  <c:v>4.3</c:v>
                </c:pt>
                <c:pt idx="6322">
                  <c:v>3.46</c:v>
                </c:pt>
                <c:pt idx="6323">
                  <c:v>2.2999999999999998</c:v>
                </c:pt>
                <c:pt idx="6324">
                  <c:v>1.1399999999999999</c:v>
                </c:pt>
                <c:pt idx="6325">
                  <c:v>0.18</c:v>
                </c:pt>
                <c:pt idx="6326">
                  <c:v>-0.46</c:v>
                </c:pt>
                <c:pt idx="6327">
                  <c:v>-0.94</c:v>
                </c:pt>
                <c:pt idx="6328">
                  <c:v>-1.46</c:v>
                </c:pt>
                <c:pt idx="6329">
                  <c:v>-1.94</c:v>
                </c:pt>
                <c:pt idx="6330">
                  <c:v>-2.2200000000000002</c:v>
                </c:pt>
                <c:pt idx="6331">
                  <c:v>-2.1800000000000002</c:v>
                </c:pt>
                <c:pt idx="6332">
                  <c:v>-1.9</c:v>
                </c:pt>
                <c:pt idx="6333">
                  <c:v>-1.5</c:v>
                </c:pt>
                <c:pt idx="6334">
                  <c:v>-1.1399999999999999</c:v>
                </c:pt>
                <c:pt idx="6335">
                  <c:v>-0.98</c:v>
                </c:pt>
                <c:pt idx="6336">
                  <c:v>-0.9</c:v>
                </c:pt>
                <c:pt idx="6337">
                  <c:v>-0.74</c:v>
                </c:pt>
                <c:pt idx="6338">
                  <c:v>-0.66</c:v>
                </c:pt>
                <c:pt idx="6339">
                  <c:v>-0.54</c:v>
                </c:pt>
                <c:pt idx="6340">
                  <c:v>-0.57999999999999996</c:v>
                </c:pt>
                <c:pt idx="6341">
                  <c:v>-0.62</c:v>
                </c:pt>
                <c:pt idx="6342">
                  <c:v>-0.74</c:v>
                </c:pt>
                <c:pt idx="6343">
                  <c:v>-0.82</c:v>
                </c:pt>
                <c:pt idx="6344">
                  <c:v>-0.78</c:v>
                </c:pt>
                <c:pt idx="6345">
                  <c:v>-0.74</c:v>
                </c:pt>
                <c:pt idx="6346">
                  <c:v>-0.62</c:v>
                </c:pt>
                <c:pt idx="6347">
                  <c:v>-0.5</c:v>
                </c:pt>
                <c:pt idx="6348">
                  <c:v>-0.42</c:v>
                </c:pt>
                <c:pt idx="6349">
                  <c:v>-0.38</c:v>
                </c:pt>
                <c:pt idx="6350">
                  <c:v>-0.34</c:v>
                </c:pt>
                <c:pt idx="6351">
                  <c:v>-0.22</c:v>
                </c:pt>
                <c:pt idx="6352">
                  <c:v>-0.18</c:v>
                </c:pt>
                <c:pt idx="6353">
                  <c:v>-0.26</c:v>
                </c:pt>
                <c:pt idx="6354">
                  <c:v>-0.26</c:v>
                </c:pt>
                <c:pt idx="6355">
                  <c:v>-0.18</c:v>
                </c:pt>
                <c:pt idx="6356">
                  <c:v>0.02</c:v>
                </c:pt>
                <c:pt idx="6357">
                  <c:v>0.1</c:v>
                </c:pt>
                <c:pt idx="6358">
                  <c:v>0.14000000000000001</c:v>
                </c:pt>
                <c:pt idx="6359">
                  <c:v>0.1</c:v>
                </c:pt>
                <c:pt idx="6360">
                  <c:v>0.18</c:v>
                </c:pt>
                <c:pt idx="6361">
                  <c:v>0.26</c:v>
                </c:pt>
                <c:pt idx="6362">
                  <c:v>0.46</c:v>
                </c:pt>
                <c:pt idx="6363">
                  <c:v>0.5</c:v>
                </c:pt>
                <c:pt idx="6364">
                  <c:v>0.62</c:v>
                </c:pt>
                <c:pt idx="6365">
                  <c:v>0.54</c:v>
                </c:pt>
                <c:pt idx="6366">
                  <c:v>0.3</c:v>
                </c:pt>
                <c:pt idx="6367">
                  <c:v>-0.1</c:v>
                </c:pt>
                <c:pt idx="6368">
                  <c:v>-0.46</c:v>
                </c:pt>
                <c:pt idx="6369">
                  <c:v>-0.78</c:v>
                </c:pt>
                <c:pt idx="6370">
                  <c:v>-0.94</c:v>
                </c:pt>
                <c:pt idx="6371">
                  <c:v>-1.22</c:v>
                </c:pt>
                <c:pt idx="6372">
                  <c:v>-1.58</c:v>
                </c:pt>
                <c:pt idx="6373">
                  <c:v>-1.86</c:v>
                </c:pt>
                <c:pt idx="6374">
                  <c:v>-2.1</c:v>
                </c:pt>
                <c:pt idx="6375">
                  <c:v>-2.1800000000000002</c:v>
                </c:pt>
                <c:pt idx="6376">
                  <c:v>-2.02</c:v>
                </c:pt>
                <c:pt idx="6377">
                  <c:v>-1.74</c:v>
                </c:pt>
                <c:pt idx="6378">
                  <c:v>-1.42</c:v>
                </c:pt>
                <c:pt idx="6379">
                  <c:v>-1.18</c:v>
                </c:pt>
                <c:pt idx="6380">
                  <c:v>-0.94</c:v>
                </c:pt>
                <c:pt idx="6381">
                  <c:v>-0.7</c:v>
                </c:pt>
                <c:pt idx="6382">
                  <c:v>-0.38</c:v>
                </c:pt>
                <c:pt idx="6383">
                  <c:v>-0.18</c:v>
                </c:pt>
                <c:pt idx="6384">
                  <c:v>0.02</c:v>
                </c:pt>
                <c:pt idx="6385">
                  <c:v>0.1</c:v>
                </c:pt>
                <c:pt idx="6386">
                  <c:v>0.02</c:v>
                </c:pt>
                <c:pt idx="6387">
                  <c:v>-0.06</c:v>
                </c:pt>
                <c:pt idx="6388">
                  <c:v>-0.14000000000000001</c:v>
                </c:pt>
                <c:pt idx="6389">
                  <c:v>-0.1</c:v>
                </c:pt>
                <c:pt idx="6390">
                  <c:v>-0.1</c:v>
                </c:pt>
                <c:pt idx="6391">
                  <c:v>-0.1</c:v>
                </c:pt>
                <c:pt idx="6392">
                  <c:v>-0.06</c:v>
                </c:pt>
                <c:pt idx="6393">
                  <c:v>-0.02</c:v>
                </c:pt>
                <c:pt idx="6394">
                  <c:v>-0.02</c:v>
                </c:pt>
                <c:pt idx="6395">
                  <c:v>0.1</c:v>
                </c:pt>
                <c:pt idx="6396">
                  <c:v>0.26</c:v>
                </c:pt>
                <c:pt idx="6397">
                  <c:v>0.34</c:v>
                </c:pt>
                <c:pt idx="6398">
                  <c:v>0.34</c:v>
                </c:pt>
                <c:pt idx="6399">
                  <c:v>0.34</c:v>
                </c:pt>
                <c:pt idx="6400">
                  <c:v>0.34</c:v>
                </c:pt>
                <c:pt idx="6401">
                  <c:v>0.3</c:v>
                </c:pt>
                <c:pt idx="6402">
                  <c:v>0.22</c:v>
                </c:pt>
                <c:pt idx="6403">
                  <c:v>0.18</c:v>
                </c:pt>
                <c:pt idx="6404">
                  <c:v>0.22</c:v>
                </c:pt>
                <c:pt idx="6405">
                  <c:v>0.38</c:v>
                </c:pt>
                <c:pt idx="6406">
                  <c:v>0.86</c:v>
                </c:pt>
                <c:pt idx="6407">
                  <c:v>1.62</c:v>
                </c:pt>
                <c:pt idx="6408">
                  <c:v>2.5</c:v>
                </c:pt>
                <c:pt idx="6409">
                  <c:v>3.06</c:v>
                </c:pt>
                <c:pt idx="6410">
                  <c:v>3.46</c:v>
                </c:pt>
                <c:pt idx="6411">
                  <c:v>3.78</c:v>
                </c:pt>
                <c:pt idx="6412">
                  <c:v>4.42</c:v>
                </c:pt>
                <c:pt idx="6413">
                  <c:v>4.9400000000000004</c:v>
                </c:pt>
                <c:pt idx="6414">
                  <c:v>5.22</c:v>
                </c:pt>
                <c:pt idx="6415">
                  <c:v>5.0599999999999996</c:v>
                </c:pt>
                <c:pt idx="6416">
                  <c:v>4.42</c:v>
                </c:pt>
                <c:pt idx="6417">
                  <c:v>3.5</c:v>
                </c:pt>
                <c:pt idx="6418">
                  <c:v>2.34</c:v>
                </c:pt>
                <c:pt idx="6419">
                  <c:v>1.26</c:v>
                </c:pt>
                <c:pt idx="6420">
                  <c:v>0.38</c:v>
                </c:pt>
                <c:pt idx="6421">
                  <c:v>-0.42</c:v>
                </c:pt>
                <c:pt idx="6422">
                  <c:v>-1.18</c:v>
                </c:pt>
                <c:pt idx="6423">
                  <c:v>-1.86</c:v>
                </c:pt>
                <c:pt idx="6424">
                  <c:v>-2.38</c:v>
                </c:pt>
                <c:pt idx="6425">
                  <c:v>-2.62</c:v>
                </c:pt>
                <c:pt idx="6426">
                  <c:v>-2.5</c:v>
                </c:pt>
                <c:pt idx="6427">
                  <c:v>-2.1</c:v>
                </c:pt>
                <c:pt idx="6428">
                  <c:v>-1.74</c:v>
                </c:pt>
                <c:pt idx="6429">
                  <c:v>-1.42</c:v>
                </c:pt>
                <c:pt idx="6430">
                  <c:v>-1.1399999999999999</c:v>
                </c:pt>
                <c:pt idx="6431">
                  <c:v>-0.9</c:v>
                </c:pt>
                <c:pt idx="6432">
                  <c:v>-0.7</c:v>
                </c:pt>
                <c:pt idx="6433">
                  <c:v>-0.54</c:v>
                </c:pt>
                <c:pt idx="6434">
                  <c:v>-0.5</c:v>
                </c:pt>
                <c:pt idx="6435">
                  <c:v>-0.62</c:v>
                </c:pt>
                <c:pt idx="6436">
                  <c:v>-0.78</c:v>
                </c:pt>
                <c:pt idx="6437">
                  <c:v>-0.86</c:v>
                </c:pt>
                <c:pt idx="6438">
                  <c:v>-0.9</c:v>
                </c:pt>
                <c:pt idx="6439">
                  <c:v>-0.9</c:v>
                </c:pt>
                <c:pt idx="6440">
                  <c:v>-0.78</c:v>
                </c:pt>
                <c:pt idx="6441">
                  <c:v>-0.62</c:v>
                </c:pt>
                <c:pt idx="6442">
                  <c:v>-0.54</c:v>
                </c:pt>
                <c:pt idx="6443">
                  <c:v>-0.46</c:v>
                </c:pt>
                <c:pt idx="6444">
                  <c:v>-0.34</c:v>
                </c:pt>
                <c:pt idx="6445">
                  <c:v>-0.22</c:v>
                </c:pt>
                <c:pt idx="6446">
                  <c:v>-0.18</c:v>
                </c:pt>
                <c:pt idx="6447">
                  <c:v>-0.14000000000000001</c:v>
                </c:pt>
                <c:pt idx="6448">
                  <c:v>-0.22</c:v>
                </c:pt>
                <c:pt idx="6449">
                  <c:v>-0.26</c:v>
                </c:pt>
                <c:pt idx="6450">
                  <c:v>-0.18</c:v>
                </c:pt>
                <c:pt idx="6451">
                  <c:v>-0.06</c:v>
                </c:pt>
                <c:pt idx="6452">
                  <c:v>-0.02</c:v>
                </c:pt>
                <c:pt idx="6453">
                  <c:v>0.02</c:v>
                </c:pt>
                <c:pt idx="6454">
                  <c:v>0.1</c:v>
                </c:pt>
                <c:pt idx="6455">
                  <c:v>0.22</c:v>
                </c:pt>
                <c:pt idx="6456">
                  <c:v>0.38</c:v>
                </c:pt>
                <c:pt idx="6457">
                  <c:v>0.57999999999999996</c:v>
                </c:pt>
                <c:pt idx="6458">
                  <c:v>0.66</c:v>
                </c:pt>
                <c:pt idx="6459">
                  <c:v>0.66</c:v>
                </c:pt>
                <c:pt idx="6460">
                  <c:v>0.5</c:v>
                </c:pt>
                <c:pt idx="6461">
                  <c:v>0.34</c:v>
                </c:pt>
                <c:pt idx="6462">
                  <c:v>-0.1</c:v>
                </c:pt>
                <c:pt idx="6463">
                  <c:v>-0.5</c:v>
                </c:pt>
                <c:pt idx="6464">
                  <c:v>-0.74</c:v>
                </c:pt>
                <c:pt idx="6465">
                  <c:v>-1.02</c:v>
                </c:pt>
                <c:pt idx="6466">
                  <c:v>-1.34</c:v>
                </c:pt>
                <c:pt idx="6467">
                  <c:v>-1.7</c:v>
                </c:pt>
                <c:pt idx="6468">
                  <c:v>-2.02</c:v>
                </c:pt>
                <c:pt idx="6469">
                  <c:v>-2.1800000000000002</c:v>
                </c:pt>
                <c:pt idx="6470">
                  <c:v>-2.2599999999999998</c:v>
                </c:pt>
                <c:pt idx="6471">
                  <c:v>-2.1</c:v>
                </c:pt>
                <c:pt idx="6472">
                  <c:v>-1.86</c:v>
                </c:pt>
                <c:pt idx="6473">
                  <c:v>-1.62</c:v>
                </c:pt>
                <c:pt idx="6474">
                  <c:v>-1.26</c:v>
                </c:pt>
                <c:pt idx="6475">
                  <c:v>-0.98</c:v>
                </c:pt>
                <c:pt idx="6476">
                  <c:v>-0.7</c:v>
                </c:pt>
                <c:pt idx="6477">
                  <c:v>-0.42</c:v>
                </c:pt>
                <c:pt idx="6478">
                  <c:v>-0.14000000000000001</c:v>
                </c:pt>
                <c:pt idx="6479">
                  <c:v>0.06</c:v>
                </c:pt>
                <c:pt idx="6480">
                  <c:v>0.18</c:v>
                </c:pt>
                <c:pt idx="6481">
                  <c:v>0.14000000000000001</c:v>
                </c:pt>
                <c:pt idx="6482">
                  <c:v>0.02</c:v>
                </c:pt>
                <c:pt idx="6483">
                  <c:v>-0.02</c:v>
                </c:pt>
                <c:pt idx="6484">
                  <c:v>-0.02</c:v>
                </c:pt>
                <c:pt idx="6485">
                  <c:v>-0.06</c:v>
                </c:pt>
                <c:pt idx="6486">
                  <c:v>-0.06</c:v>
                </c:pt>
                <c:pt idx="6487">
                  <c:v>-0.1</c:v>
                </c:pt>
                <c:pt idx="6488">
                  <c:v>-0.1</c:v>
                </c:pt>
                <c:pt idx="6489">
                  <c:v>-0.02</c:v>
                </c:pt>
                <c:pt idx="6490">
                  <c:v>0.14000000000000001</c:v>
                </c:pt>
                <c:pt idx="6491">
                  <c:v>0.18</c:v>
                </c:pt>
                <c:pt idx="6492">
                  <c:v>0.34</c:v>
                </c:pt>
                <c:pt idx="6493">
                  <c:v>0.38</c:v>
                </c:pt>
                <c:pt idx="6494">
                  <c:v>0.42</c:v>
                </c:pt>
                <c:pt idx="6495">
                  <c:v>0.3</c:v>
                </c:pt>
                <c:pt idx="6496">
                  <c:v>0.26</c:v>
                </c:pt>
                <c:pt idx="6497">
                  <c:v>0.26</c:v>
                </c:pt>
                <c:pt idx="6498">
                  <c:v>0.34</c:v>
                </c:pt>
                <c:pt idx="6499">
                  <c:v>0.34</c:v>
                </c:pt>
                <c:pt idx="6500">
                  <c:v>0.54</c:v>
                </c:pt>
                <c:pt idx="6501">
                  <c:v>1.1399999999999999</c:v>
                </c:pt>
                <c:pt idx="6502">
                  <c:v>2.02</c:v>
                </c:pt>
                <c:pt idx="6503">
                  <c:v>2.62</c:v>
                </c:pt>
                <c:pt idx="6504">
                  <c:v>2.98</c:v>
                </c:pt>
                <c:pt idx="6505">
                  <c:v>3.14</c:v>
                </c:pt>
                <c:pt idx="6506">
                  <c:v>3.5</c:v>
                </c:pt>
                <c:pt idx="6507">
                  <c:v>4.0199999999999996</c:v>
                </c:pt>
                <c:pt idx="6508">
                  <c:v>4.58</c:v>
                </c:pt>
                <c:pt idx="6509">
                  <c:v>4.8600000000000003</c:v>
                </c:pt>
                <c:pt idx="6510">
                  <c:v>4.7</c:v>
                </c:pt>
                <c:pt idx="6511">
                  <c:v>4.0599999999999996</c:v>
                </c:pt>
                <c:pt idx="6512">
                  <c:v>3.14</c:v>
                </c:pt>
                <c:pt idx="6513">
                  <c:v>2.2200000000000002</c:v>
                </c:pt>
                <c:pt idx="6514">
                  <c:v>1.3</c:v>
                </c:pt>
                <c:pt idx="6515">
                  <c:v>0.54</c:v>
                </c:pt>
                <c:pt idx="6516">
                  <c:v>-0.18</c:v>
                </c:pt>
                <c:pt idx="6517">
                  <c:v>-0.86</c:v>
                </c:pt>
                <c:pt idx="6518">
                  <c:v>-1.5</c:v>
                </c:pt>
                <c:pt idx="6519">
                  <c:v>-2.1</c:v>
                </c:pt>
                <c:pt idx="6520">
                  <c:v>-2.34</c:v>
                </c:pt>
                <c:pt idx="6521">
                  <c:v>-2.2599999999999998</c:v>
                </c:pt>
                <c:pt idx="6522">
                  <c:v>-1.94</c:v>
                </c:pt>
                <c:pt idx="6523">
                  <c:v>-1.7</c:v>
                </c:pt>
                <c:pt idx="6524">
                  <c:v>-1.54</c:v>
                </c:pt>
                <c:pt idx="6525">
                  <c:v>-1.3</c:v>
                </c:pt>
                <c:pt idx="6526">
                  <c:v>-0.98</c:v>
                </c:pt>
                <c:pt idx="6527">
                  <c:v>-0.66</c:v>
                </c:pt>
                <c:pt idx="6528">
                  <c:v>-0.42</c:v>
                </c:pt>
                <c:pt idx="6529">
                  <c:v>-0.38</c:v>
                </c:pt>
                <c:pt idx="6530">
                  <c:v>-0.46</c:v>
                </c:pt>
                <c:pt idx="6531">
                  <c:v>-0.62</c:v>
                </c:pt>
                <c:pt idx="6532">
                  <c:v>-0.74</c:v>
                </c:pt>
                <c:pt idx="6533">
                  <c:v>-0.74</c:v>
                </c:pt>
                <c:pt idx="6534">
                  <c:v>-0.7</c:v>
                </c:pt>
                <c:pt idx="6535">
                  <c:v>-0.7</c:v>
                </c:pt>
                <c:pt idx="6536">
                  <c:v>-0.66</c:v>
                </c:pt>
                <c:pt idx="6537">
                  <c:v>-0.66</c:v>
                </c:pt>
                <c:pt idx="6538">
                  <c:v>-0.54</c:v>
                </c:pt>
                <c:pt idx="6539">
                  <c:v>-0.42</c:v>
                </c:pt>
                <c:pt idx="6540">
                  <c:v>-0.26</c:v>
                </c:pt>
                <c:pt idx="6541">
                  <c:v>-0.14000000000000001</c:v>
                </c:pt>
                <c:pt idx="6542">
                  <c:v>-0.18</c:v>
                </c:pt>
                <c:pt idx="6543">
                  <c:v>-0.14000000000000001</c:v>
                </c:pt>
                <c:pt idx="6544">
                  <c:v>-0.14000000000000001</c:v>
                </c:pt>
                <c:pt idx="6545">
                  <c:v>-0.06</c:v>
                </c:pt>
                <c:pt idx="6546">
                  <c:v>0.02</c:v>
                </c:pt>
                <c:pt idx="6547">
                  <c:v>0.02</c:v>
                </c:pt>
                <c:pt idx="6548">
                  <c:v>0.02</c:v>
                </c:pt>
                <c:pt idx="6549">
                  <c:v>-0.02</c:v>
                </c:pt>
                <c:pt idx="6550">
                  <c:v>0.1</c:v>
                </c:pt>
                <c:pt idx="6551">
                  <c:v>0.3</c:v>
                </c:pt>
                <c:pt idx="6552">
                  <c:v>0.54</c:v>
                </c:pt>
                <c:pt idx="6553">
                  <c:v>0.57999999999999996</c:v>
                </c:pt>
                <c:pt idx="6554">
                  <c:v>0.54</c:v>
                </c:pt>
                <c:pt idx="6555">
                  <c:v>0.38</c:v>
                </c:pt>
                <c:pt idx="6556">
                  <c:v>0.14000000000000001</c:v>
                </c:pt>
                <c:pt idx="6557">
                  <c:v>-0.14000000000000001</c:v>
                </c:pt>
                <c:pt idx="6558">
                  <c:v>-0.46</c:v>
                </c:pt>
                <c:pt idx="6559">
                  <c:v>-0.7</c:v>
                </c:pt>
                <c:pt idx="6560">
                  <c:v>-0.98</c:v>
                </c:pt>
                <c:pt idx="6561">
                  <c:v>-1.26</c:v>
                </c:pt>
                <c:pt idx="6562">
                  <c:v>-1.58</c:v>
                </c:pt>
                <c:pt idx="6563">
                  <c:v>-1.86</c:v>
                </c:pt>
                <c:pt idx="6564">
                  <c:v>-2.02</c:v>
                </c:pt>
                <c:pt idx="6565">
                  <c:v>-2.06</c:v>
                </c:pt>
                <c:pt idx="6566">
                  <c:v>-1.94</c:v>
                </c:pt>
                <c:pt idx="6567">
                  <c:v>-1.74</c:v>
                </c:pt>
                <c:pt idx="6568">
                  <c:v>-1.54</c:v>
                </c:pt>
                <c:pt idx="6569">
                  <c:v>-1.3</c:v>
                </c:pt>
                <c:pt idx="6570">
                  <c:v>-1.02</c:v>
                </c:pt>
                <c:pt idx="6571">
                  <c:v>-0.74</c:v>
                </c:pt>
                <c:pt idx="6572">
                  <c:v>-0.46</c:v>
                </c:pt>
                <c:pt idx="6573">
                  <c:v>-0.26</c:v>
                </c:pt>
                <c:pt idx="6574">
                  <c:v>-0.02</c:v>
                </c:pt>
                <c:pt idx="6575">
                  <c:v>0.06</c:v>
                </c:pt>
                <c:pt idx="6576">
                  <c:v>0.02</c:v>
                </c:pt>
                <c:pt idx="6577">
                  <c:v>-0.02</c:v>
                </c:pt>
                <c:pt idx="6578">
                  <c:v>0.02</c:v>
                </c:pt>
                <c:pt idx="6579">
                  <c:v>0.02</c:v>
                </c:pt>
                <c:pt idx="6580">
                  <c:v>-0.02</c:v>
                </c:pt>
                <c:pt idx="6581">
                  <c:v>-0.02</c:v>
                </c:pt>
                <c:pt idx="6582">
                  <c:v>-0.06</c:v>
                </c:pt>
                <c:pt idx="6583">
                  <c:v>-0.06</c:v>
                </c:pt>
                <c:pt idx="6584">
                  <c:v>-0.02</c:v>
                </c:pt>
                <c:pt idx="6585">
                  <c:v>0.1</c:v>
                </c:pt>
                <c:pt idx="6586">
                  <c:v>0.18</c:v>
                </c:pt>
                <c:pt idx="6587">
                  <c:v>0.22</c:v>
                </c:pt>
                <c:pt idx="6588">
                  <c:v>0.26</c:v>
                </c:pt>
                <c:pt idx="6589">
                  <c:v>0.3</c:v>
                </c:pt>
                <c:pt idx="6590">
                  <c:v>0.34</c:v>
                </c:pt>
                <c:pt idx="6591">
                  <c:v>0.3</c:v>
                </c:pt>
                <c:pt idx="6592">
                  <c:v>0.34</c:v>
                </c:pt>
                <c:pt idx="6593">
                  <c:v>0.34</c:v>
                </c:pt>
                <c:pt idx="6594">
                  <c:v>0.42</c:v>
                </c:pt>
                <c:pt idx="6595">
                  <c:v>0.46</c:v>
                </c:pt>
                <c:pt idx="6596">
                  <c:v>0.78</c:v>
                </c:pt>
                <c:pt idx="6597">
                  <c:v>1.5</c:v>
                </c:pt>
                <c:pt idx="6598">
                  <c:v>2.2599999999999998</c:v>
                </c:pt>
                <c:pt idx="6599">
                  <c:v>2.86</c:v>
                </c:pt>
                <c:pt idx="6600">
                  <c:v>3.3</c:v>
                </c:pt>
                <c:pt idx="6601">
                  <c:v>3.66</c:v>
                </c:pt>
                <c:pt idx="6602">
                  <c:v>4.18</c:v>
                </c:pt>
                <c:pt idx="6603">
                  <c:v>4.66</c:v>
                </c:pt>
                <c:pt idx="6604">
                  <c:v>5.0199999999999996</c:v>
                </c:pt>
                <c:pt idx="6605">
                  <c:v>4.9400000000000004</c:v>
                </c:pt>
                <c:pt idx="6606">
                  <c:v>4.54</c:v>
                </c:pt>
                <c:pt idx="6607">
                  <c:v>3.62</c:v>
                </c:pt>
                <c:pt idx="6608">
                  <c:v>2.54</c:v>
                </c:pt>
                <c:pt idx="6609">
                  <c:v>1.5</c:v>
                </c:pt>
                <c:pt idx="6610">
                  <c:v>0.62</c:v>
                </c:pt>
                <c:pt idx="6611">
                  <c:v>-0.22</c:v>
                </c:pt>
                <c:pt idx="6612">
                  <c:v>-0.9</c:v>
                </c:pt>
                <c:pt idx="6613">
                  <c:v>-1.58</c:v>
                </c:pt>
                <c:pt idx="6614">
                  <c:v>-2.1</c:v>
                </c:pt>
                <c:pt idx="6615">
                  <c:v>-2.42</c:v>
                </c:pt>
                <c:pt idx="6616">
                  <c:v>-2.34</c:v>
                </c:pt>
                <c:pt idx="6617">
                  <c:v>-2.1</c:v>
                </c:pt>
                <c:pt idx="6618">
                  <c:v>-1.78</c:v>
                </c:pt>
                <c:pt idx="6619">
                  <c:v>-1.5</c:v>
                </c:pt>
                <c:pt idx="6620">
                  <c:v>-1.18</c:v>
                </c:pt>
                <c:pt idx="6621">
                  <c:v>-0.98</c:v>
                </c:pt>
                <c:pt idx="6622">
                  <c:v>-0.78</c:v>
                </c:pt>
                <c:pt idx="6623">
                  <c:v>-0.62</c:v>
                </c:pt>
                <c:pt idx="6624">
                  <c:v>-0.54</c:v>
                </c:pt>
                <c:pt idx="6625">
                  <c:v>-0.57999999999999996</c:v>
                </c:pt>
                <c:pt idx="6626">
                  <c:v>-0.66</c:v>
                </c:pt>
                <c:pt idx="6627">
                  <c:v>-0.74</c:v>
                </c:pt>
                <c:pt idx="6628">
                  <c:v>-0.78</c:v>
                </c:pt>
                <c:pt idx="6629">
                  <c:v>-0.82</c:v>
                </c:pt>
                <c:pt idx="6630">
                  <c:v>-0.74</c:v>
                </c:pt>
                <c:pt idx="6631">
                  <c:v>-0.62</c:v>
                </c:pt>
                <c:pt idx="6632">
                  <c:v>-0.54</c:v>
                </c:pt>
                <c:pt idx="6633">
                  <c:v>-0.5</c:v>
                </c:pt>
                <c:pt idx="6634">
                  <c:v>-0.42</c:v>
                </c:pt>
                <c:pt idx="6635">
                  <c:v>-0.26</c:v>
                </c:pt>
                <c:pt idx="6636">
                  <c:v>-0.18</c:v>
                </c:pt>
                <c:pt idx="6637">
                  <c:v>-0.22</c:v>
                </c:pt>
                <c:pt idx="6638">
                  <c:v>-0.22</c:v>
                </c:pt>
                <c:pt idx="6639">
                  <c:v>-0.26</c:v>
                </c:pt>
                <c:pt idx="6640">
                  <c:v>-0.14000000000000001</c:v>
                </c:pt>
                <c:pt idx="6641">
                  <c:v>-0.1</c:v>
                </c:pt>
                <c:pt idx="6642">
                  <c:v>0.02</c:v>
                </c:pt>
                <c:pt idx="6643">
                  <c:v>0.02</c:v>
                </c:pt>
                <c:pt idx="6644">
                  <c:v>0.06</c:v>
                </c:pt>
                <c:pt idx="6645">
                  <c:v>0.14000000000000001</c:v>
                </c:pt>
                <c:pt idx="6646">
                  <c:v>0.3</c:v>
                </c:pt>
                <c:pt idx="6647">
                  <c:v>0.42</c:v>
                </c:pt>
                <c:pt idx="6648">
                  <c:v>0.54</c:v>
                </c:pt>
                <c:pt idx="6649">
                  <c:v>0.54</c:v>
                </c:pt>
                <c:pt idx="6650">
                  <c:v>0.5</c:v>
                </c:pt>
                <c:pt idx="6651">
                  <c:v>0.26</c:v>
                </c:pt>
                <c:pt idx="6652">
                  <c:v>-0.06</c:v>
                </c:pt>
                <c:pt idx="6653">
                  <c:v>-0.42</c:v>
                </c:pt>
                <c:pt idx="6654">
                  <c:v>-0.66</c:v>
                </c:pt>
                <c:pt idx="6655">
                  <c:v>-0.94</c:v>
                </c:pt>
                <c:pt idx="6656">
                  <c:v>-1.22</c:v>
                </c:pt>
                <c:pt idx="6657">
                  <c:v>-1.58</c:v>
                </c:pt>
                <c:pt idx="6658">
                  <c:v>-1.86</c:v>
                </c:pt>
                <c:pt idx="6659">
                  <c:v>-2.1</c:v>
                </c:pt>
                <c:pt idx="6660">
                  <c:v>-2.1800000000000002</c:v>
                </c:pt>
                <c:pt idx="6661">
                  <c:v>-2.1</c:v>
                </c:pt>
                <c:pt idx="6662">
                  <c:v>-1.9</c:v>
                </c:pt>
                <c:pt idx="6663">
                  <c:v>-1.62</c:v>
                </c:pt>
                <c:pt idx="6664">
                  <c:v>-1.38</c:v>
                </c:pt>
                <c:pt idx="6665">
                  <c:v>-1.06</c:v>
                </c:pt>
                <c:pt idx="6666">
                  <c:v>-0.82</c:v>
                </c:pt>
                <c:pt idx="6667">
                  <c:v>-0.54</c:v>
                </c:pt>
                <c:pt idx="6668">
                  <c:v>-0.26</c:v>
                </c:pt>
                <c:pt idx="6669">
                  <c:v>-0.06</c:v>
                </c:pt>
                <c:pt idx="6670">
                  <c:v>0.1</c:v>
                </c:pt>
                <c:pt idx="6671">
                  <c:v>0.06</c:v>
                </c:pt>
                <c:pt idx="6672">
                  <c:v>0.02</c:v>
                </c:pt>
                <c:pt idx="6673">
                  <c:v>-0.02</c:v>
                </c:pt>
                <c:pt idx="6674">
                  <c:v>-0.02</c:v>
                </c:pt>
                <c:pt idx="6675">
                  <c:v>-0.1</c:v>
                </c:pt>
                <c:pt idx="6676">
                  <c:v>-0.06</c:v>
                </c:pt>
                <c:pt idx="6677">
                  <c:v>-0.1</c:v>
                </c:pt>
                <c:pt idx="6678">
                  <c:v>-0.06</c:v>
                </c:pt>
                <c:pt idx="6679">
                  <c:v>-0.06</c:v>
                </c:pt>
                <c:pt idx="6680">
                  <c:v>0.06</c:v>
                </c:pt>
                <c:pt idx="6681">
                  <c:v>0.22</c:v>
                </c:pt>
                <c:pt idx="6682">
                  <c:v>0.34</c:v>
                </c:pt>
                <c:pt idx="6683">
                  <c:v>0.38</c:v>
                </c:pt>
                <c:pt idx="6684">
                  <c:v>0.46</c:v>
                </c:pt>
                <c:pt idx="6685">
                  <c:v>0.38</c:v>
                </c:pt>
                <c:pt idx="6686">
                  <c:v>0.3</c:v>
                </c:pt>
                <c:pt idx="6687">
                  <c:v>0.3</c:v>
                </c:pt>
                <c:pt idx="6688">
                  <c:v>0.34</c:v>
                </c:pt>
                <c:pt idx="6689">
                  <c:v>0.3</c:v>
                </c:pt>
                <c:pt idx="6690">
                  <c:v>0.3</c:v>
                </c:pt>
                <c:pt idx="6691">
                  <c:v>0.54</c:v>
                </c:pt>
                <c:pt idx="6692">
                  <c:v>1.22</c:v>
                </c:pt>
                <c:pt idx="6693">
                  <c:v>1.94</c:v>
                </c:pt>
                <c:pt idx="6694">
                  <c:v>2.58</c:v>
                </c:pt>
                <c:pt idx="6695">
                  <c:v>3.14</c:v>
                </c:pt>
                <c:pt idx="6696">
                  <c:v>3.66</c:v>
                </c:pt>
                <c:pt idx="6697">
                  <c:v>4.18</c:v>
                </c:pt>
                <c:pt idx="6698">
                  <c:v>4.62</c:v>
                </c:pt>
                <c:pt idx="6699">
                  <c:v>5.0199999999999996</c:v>
                </c:pt>
                <c:pt idx="6700">
                  <c:v>5.22</c:v>
                </c:pt>
                <c:pt idx="6701">
                  <c:v>4.74</c:v>
                </c:pt>
                <c:pt idx="6702">
                  <c:v>3.94</c:v>
                </c:pt>
                <c:pt idx="6703">
                  <c:v>2.9</c:v>
                </c:pt>
                <c:pt idx="6704">
                  <c:v>1.82</c:v>
                </c:pt>
                <c:pt idx="6705">
                  <c:v>0.82</c:v>
                </c:pt>
                <c:pt idx="6706">
                  <c:v>-0.1</c:v>
                </c:pt>
                <c:pt idx="6707">
                  <c:v>-0.94</c:v>
                </c:pt>
                <c:pt idx="6708">
                  <c:v>-1.62</c:v>
                </c:pt>
                <c:pt idx="6709">
                  <c:v>-2.2599999999999998</c:v>
                </c:pt>
                <c:pt idx="6710">
                  <c:v>-2.58</c:v>
                </c:pt>
                <c:pt idx="6711">
                  <c:v>-2.58</c:v>
                </c:pt>
                <c:pt idx="6712">
                  <c:v>-2.34</c:v>
                </c:pt>
                <c:pt idx="6713">
                  <c:v>-1.9</c:v>
                </c:pt>
                <c:pt idx="6714">
                  <c:v>-1.46</c:v>
                </c:pt>
                <c:pt idx="6715">
                  <c:v>-1.1399999999999999</c:v>
                </c:pt>
                <c:pt idx="6716">
                  <c:v>-0.86</c:v>
                </c:pt>
                <c:pt idx="6717">
                  <c:v>-0.7</c:v>
                </c:pt>
                <c:pt idx="6718">
                  <c:v>-0.54</c:v>
                </c:pt>
                <c:pt idx="6719">
                  <c:v>-0.46</c:v>
                </c:pt>
                <c:pt idx="6720">
                  <c:v>-0.5</c:v>
                </c:pt>
                <c:pt idx="6721">
                  <c:v>-0.66</c:v>
                </c:pt>
                <c:pt idx="6722">
                  <c:v>-0.78</c:v>
                </c:pt>
                <c:pt idx="6723">
                  <c:v>-0.9</c:v>
                </c:pt>
                <c:pt idx="6724">
                  <c:v>-0.9</c:v>
                </c:pt>
                <c:pt idx="6725">
                  <c:v>-0.82</c:v>
                </c:pt>
                <c:pt idx="6726">
                  <c:v>-0.66</c:v>
                </c:pt>
                <c:pt idx="6727">
                  <c:v>-0.62</c:v>
                </c:pt>
                <c:pt idx="6728">
                  <c:v>-0.46</c:v>
                </c:pt>
                <c:pt idx="6729">
                  <c:v>-0.38</c:v>
                </c:pt>
                <c:pt idx="6730">
                  <c:v>-0.22</c:v>
                </c:pt>
                <c:pt idx="6731">
                  <c:v>-0.14000000000000001</c:v>
                </c:pt>
                <c:pt idx="6732">
                  <c:v>-0.14000000000000001</c:v>
                </c:pt>
                <c:pt idx="6733">
                  <c:v>-0.18</c:v>
                </c:pt>
                <c:pt idx="6734">
                  <c:v>-0.18</c:v>
                </c:pt>
                <c:pt idx="6735">
                  <c:v>-0.18</c:v>
                </c:pt>
                <c:pt idx="6736">
                  <c:v>-0.1</c:v>
                </c:pt>
                <c:pt idx="6737">
                  <c:v>-0.14000000000000001</c:v>
                </c:pt>
                <c:pt idx="6738">
                  <c:v>-0.06</c:v>
                </c:pt>
                <c:pt idx="6739">
                  <c:v>0.02</c:v>
                </c:pt>
                <c:pt idx="6740">
                  <c:v>0.18</c:v>
                </c:pt>
                <c:pt idx="6741">
                  <c:v>0.3</c:v>
                </c:pt>
                <c:pt idx="6742">
                  <c:v>0.46</c:v>
                </c:pt>
                <c:pt idx="6743">
                  <c:v>0.54</c:v>
                </c:pt>
                <c:pt idx="6744">
                  <c:v>0.62</c:v>
                </c:pt>
                <c:pt idx="6745">
                  <c:v>0.62</c:v>
                </c:pt>
                <c:pt idx="6746">
                  <c:v>0.46</c:v>
                </c:pt>
                <c:pt idx="6747">
                  <c:v>0.1</c:v>
                </c:pt>
                <c:pt idx="6748">
                  <c:v>-0.22</c:v>
                </c:pt>
                <c:pt idx="6749">
                  <c:v>-0.54</c:v>
                </c:pt>
                <c:pt idx="6750">
                  <c:v>-0.9</c:v>
                </c:pt>
                <c:pt idx="6751">
                  <c:v>-1.22</c:v>
                </c:pt>
                <c:pt idx="6752">
                  <c:v>-1.54</c:v>
                </c:pt>
                <c:pt idx="6753">
                  <c:v>-1.9</c:v>
                </c:pt>
                <c:pt idx="6754">
                  <c:v>-2.14</c:v>
                </c:pt>
                <c:pt idx="6755">
                  <c:v>-2.2599999999999998</c:v>
                </c:pt>
                <c:pt idx="6756">
                  <c:v>-2.1800000000000002</c:v>
                </c:pt>
                <c:pt idx="6757">
                  <c:v>-1.98</c:v>
                </c:pt>
                <c:pt idx="6758">
                  <c:v>-1.74</c:v>
                </c:pt>
                <c:pt idx="6759">
                  <c:v>-1.5</c:v>
                </c:pt>
                <c:pt idx="6760">
                  <c:v>-1.18</c:v>
                </c:pt>
                <c:pt idx="6761">
                  <c:v>-0.86</c:v>
                </c:pt>
                <c:pt idx="6762">
                  <c:v>-0.46</c:v>
                </c:pt>
                <c:pt idx="6763">
                  <c:v>-0.22</c:v>
                </c:pt>
                <c:pt idx="6764">
                  <c:v>0.02</c:v>
                </c:pt>
                <c:pt idx="6765">
                  <c:v>0.18</c:v>
                </c:pt>
                <c:pt idx="6766">
                  <c:v>0.14000000000000001</c:v>
                </c:pt>
                <c:pt idx="6767">
                  <c:v>0.06</c:v>
                </c:pt>
                <c:pt idx="6768">
                  <c:v>0.02</c:v>
                </c:pt>
                <c:pt idx="6769">
                  <c:v>-0.02</c:v>
                </c:pt>
                <c:pt idx="6770">
                  <c:v>-0.06</c:v>
                </c:pt>
                <c:pt idx="6771">
                  <c:v>-0.06</c:v>
                </c:pt>
                <c:pt idx="6772">
                  <c:v>-0.1</c:v>
                </c:pt>
                <c:pt idx="6773">
                  <c:v>-0.1</c:v>
                </c:pt>
                <c:pt idx="6774">
                  <c:v>-0.02</c:v>
                </c:pt>
                <c:pt idx="6775">
                  <c:v>0.06</c:v>
                </c:pt>
                <c:pt idx="6776">
                  <c:v>0.22</c:v>
                </c:pt>
                <c:pt idx="6777">
                  <c:v>0.26</c:v>
                </c:pt>
                <c:pt idx="6778">
                  <c:v>0.38</c:v>
                </c:pt>
                <c:pt idx="6779">
                  <c:v>0.38</c:v>
                </c:pt>
                <c:pt idx="6780">
                  <c:v>0.3</c:v>
                </c:pt>
                <c:pt idx="6781">
                  <c:v>0.26</c:v>
                </c:pt>
                <c:pt idx="6782">
                  <c:v>0.3</c:v>
                </c:pt>
                <c:pt idx="6783">
                  <c:v>0.3</c:v>
                </c:pt>
                <c:pt idx="6784">
                  <c:v>0.26</c:v>
                </c:pt>
                <c:pt idx="6785">
                  <c:v>0.3</c:v>
                </c:pt>
                <c:pt idx="6786">
                  <c:v>0.62</c:v>
                </c:pt>
                <c:pt idx="6787">
                  <c:v>1.3</c:v>
                </c:pt>
                <c:pt idx="6788">
                  <c:v>2.34</c:v>
                </c:pt>
                <c:pt idx="6789">
                  <c:v>3.26</c:v>
                </c:pt>
                <c:pt idx="6790">
                  <c:v>4.0199999999999996</c:v>
                </c:pt>
                <c:pt idx="6791">
                  <c:v>4.42</c:v>
                </c:pt>
                <c:pt idx="6792">
                  <c:v>4.58</c:v>
                </c:pt>
                <c:pt idx="6793">
                  <c:v>4.62</c:v>
                </c:pt>
                <c:pt idx="6794">
                  <c:v>4.82</c:v>
                </c:pt>
                <c:pt idx="6795">
                  <c:v>4.82</c:v>
                </c:pt>
                <c:pt idx="6796">
                  <c:v>4.5</c:v>
                </c:pt>
                <c:pt idx="6797">
                  <c:v>3.66</c:v>
                </c:pt>
                <c:pt idx="6798">
                  <c:v>2.58</c:v>
                </c:pt>
                <c:pt idx="6799">
                  <c:v>1.18</c:v>
                </c:pt>
                <c:pt idx="6800">
                  <c:v>-0.06</c:v>
                </c:pt>
                <c:pt idx="6801">
                  <c:v>-0.94</c:v>
                </c:pt>
                <c:pt idx="6802">
                  <c:v>-1.54</c:v>
                </c:pt>
                <c:pt idx="6803">
                  <c:v>-1.9</c:v>
                </c:pt>
                <c:pt idx="6804">
                  <c:v>-2.14</c:v>
                </c:pt>
                <c:pt idx="6805">
                  <c:v>-2.2999999999999998</c:v>
                </c:pt>
                <c:pt idx="6806">
                  <c:v>-2.2200000000000002</c:v>
                </c:pt>
                <c:pt idx="6807">
                  <c:v>-2.02</c:v>
                </c:pt>
                <c:pt idx="6808">
                  <c:v>-1.66</c:v>
                </c:pt>
                <c:pt idx="6809">
                  <c:v>-1.22</c:v>
                </c:pt>
                <c:pt idx="6810">
                  <c:v>-0.94</c:v>
                </c:pt>
                <c:pt idx="6811">
                  <c:v>-0.78</c:v>
                </c:pt>
                <c:pt idx="6812">
                  <c:v>-0.66</c:v>
                </c:pt>
                <c:pt idx="6813">
                  <c:v>-0.62</c:v>
                </c:pt>
                <c:pt idx="6814">
                  <c:v>-0.62</c:v>
                </c:pt>
                <c:pt idx="6815">
                  <c:v>-0.57999999999999996</c:v>
                </c:pt>
                <c:pt idx="6816">
                  <c:v>-0.66</c:v>
                </c:pt>
                <c:pt idx="6817">
                  <c:v>-0.7</c:v>
                </c:pt>
                <c:pt idx="6818">
                  <c:v>-0.74</c:v>
                </c:pt>
                <c:pt idx="6819">
                  <c:v>-0.86</c:v>
                </c:pt>
                <c:pt idx="6820">
                  <c:v>-0.78</c:v>
                </c:pt>
                <c:pt idx="6821">
                  <c:v>-0.66</c:v>
                </c:pt>
                <c:pt idx="6822">
                  <c:v>-0.5</c:v>
                </c:pt>
                <c:pt idx="6823">
                  <c:v>-0.42</c:v>
                </c:pt>
                <c:pt idx="6824">
                  <c:v>-0.42</c:v>
                </c:pt>
                <c:pt idx="6825">
                  <c:v>-0.34</c:v>
                </c:pt>
                <c:pt idx="6826">
                  <c:v>-0.26</c:v>
                </c:pt>
                <c:pt idx="6827">
                  <c:v>-0.18</c:v>
                </c:pt>
                <c:pt idx="6828">
                  <c:v>-0.22</c:v>
                </c:pt>
                <c:pt idx="6829">
                  <c:v>-0.22</c:v>
                </c:pt>
                <c:pt idx="6830">
                  <c:v>-0.18</c:v>
                </c:pt>
                <c:pt idx="6831">
                  <c:v>-0.1</c:v>
                </c:pt>
                <c:pt idx="6832">
                  <c:v>0.06</c:v>
                </c:pt>
                <c:pt idx="6833">
                  <c:v>0.1</c:v>
                </c:pt>
                <c:pt idx="6834">
                  <c:v>0.18</c:v>
                </c:pt>
                <c:pt idx="6835">
                  <c:v>0.22</c:v>
                </c:pt>
                <c:pt idx="6836">
                  <c:v>0.34</c:v>
                </c:pt>
                <c:pt idx="6837">
                  <c:v>0.46</c:v>
                </c:pt>
                <c:pt idx="6838">
                  <c:v>0.54</c:v>
                </c:pt>
                <c:pt idx="6839">
                  <c:v>0.62</c:v>
                </c:pt>
                <c:pt idx="6840">
                  <c:v>0.62</c:v>
                </c:pt>
                <c:pt idx="6841">
                  <c:v>0.46</c:v>
                </c:pt>
                <c:pt idx="6842">
                  <c:v>0.06</c:v>
                </c:pt>
                <c:pt idx="6843">
                  <c:v>-0.42</c:v>
                </c:pt>
                <c:pt idx="6844">
                  <c:v>-0.9</c:v>
                </c:pt>
                <c:pt idx="6845">
                  <c:v>-1.26</c:v>
                </c:pt>
                <c:pt idx="6846">
                  <c:v>-1.5</c:v>
                </c:pt>
                <c:pt idx="6847">
                  <c:v>-1.74</c:v>
                </c:pt>
                <c:pt idx="6848">
                  <c:v>-1.94</c:v>
                </c:pt>
                <c:pt idx="6849">
                  <c:v>-2.1800000000000002</c:v>
                </c:pt>
                <c:pt idx="6850">
                  <c:v>-2.2999999999999998</c:v>
                </c:pt>
                <c:pt idx="6851">
                  <c:v>-2.1800000000000002</c:v>
                </c:pt>
                <c:pt idx="6852">
                  <c:v>-1.86</c:v>
                </c:pt>
                <c:pt idx="6853">
                  <c:v>-1.58</c:v>
                </c:pt>
                <c:pt idx="6854">
                  <c:v>-1.18</c:v>
                </c:pt>
                <c:pt idx="6855">
                  <c:v>-0.82</c:v>
                </c:pt>
                <c:pt idx="6856">
                  <c:v>-0.54</c:v>
                </c:pt>
                <c:pt idx="6857">
                  <c:v>-0.34</c:v>
                </c:pt>
                <c:pt idx="6858">
                  <c:v>-0.18</c:v>
                </c:pt>
                <c:pt idx="6859">
                  <c:v>-0.02</c:v>
                </c:pt>
                <c:pt idx="6860">
                  <c:v>0.14000000000000001</c:v>
                </c:pt>
                <c:pt idx="6861">
                  <c:v>0.14000000000000001</c:v>
                </c:pt>
                <c:pt idx="6862">
                  <c:v>0.02</c:v>
                </c:pt>
                <c:pt idx="6863">
                  <c:v>-0.1</c:v>
                </c:pt>
                <c:pt idx="6864">
                  <c:v>-0.18</c:v>
                </c:pt>
                <c:pt idx="6865">
                  <c:v>-0.18</c:v>
                </c:pt>
                <c:pt idx="6866">
                  <c:v>-0.18</c:v>
                </c:pt>
                <c:pt idx="6867">
                  <c:v>-0.1</c:v>
                </c:pt>
                <c:pt idx="6868">
                  <c:v>-0.06</c:v>
                </c:pt>
                <c:pt idx="6869">
                  <c:v>0.06</c:v>
                </c:pt>
                <c:pt idx="6870">
                  <c:v>0.1</c:v>
                </c:pt>
                <c:pt idx="6871">
                  <c:v>0.18</c:v>
                </c:pt>
                <c:pt idx="6872">
                  <c:v>0.34</c:v>
                </c:pt>
                <c:pt idx="6873">
                  <c:v>0.38</c:v>
                </c:pt>
                <c:pt idx="6874">
                  <c:v>0.42</c:v>
                </c:pt>
                <c:pt idx="6875">
                  <c:v>0.34</c:v>
                </c:pt>
                <c:pt idx="6876">
                  <c:v>0.26</c:v>
                </c:pt>
                <c:pt idx="6877">
                  <c:v>0.22</c:v>
                </c:pt>
                <c:pt idx="6878">
                  <c:v>0.26</c:v>
                </c:pt>
                <c:pt idx="6879">
                  <c:v>0.22</c:v>
                </c:pt>
                <c:pt idx="6880">
                  <c:v>0.3</c:v>
                </c:pt>
                <c:pt idx="6881">
                  <c:v>0.38</c:v>
                </c:pt>
                <c:pt idx="6882">
                  <c:v>0.7</c:v>
                </c:pt>
                <c:pt idx="6883">
                  <c:v>1.34</c:v>
                </c:pt>
                <c:pt idx="6884">
                  <c:v>2.2599999999999998</c:v>
                </c:pt>
                <c:pt idx="6885">
                  <c:v>2.98</c:v>
                </c:pt>
                <c:pt idx="6886">
                  <c:v>3.66</c:v>
                </c:pt>
                <c:pt idx="6887">
                  <c:v>4.1399999999999997</c:v>
                </c:pt>
                <c:pt idx="6888">
                  <c:v>4.58</c:v>
                </c:pt>
                <c:pt idx="6889">
                  <c:v>4.82</c:v>
                </c:pt>
                <c:pt idx="6890">
                  <c:v>5.0599999999999996</c:v>
                </c:pt>
                <c:pt idx="6891">
                  <c:v>4.9400000000000004</c:v>
                </c:pt>
                <c:pt idx="6892">
                  <c:v>4.54</c:v>
                </c:pt>
                <c:pt idx="6893">
                  <c:v>3.74</c:v>
                </c:pt>
                <c:pt idx="6894">
                  <c:v>2.62</c:v>
                </c:pt>
                <c:pt idx="6895">
                  <c:v>1.38</c:v>
                </c:pt>
                <c:pt idx="6896">
                  <c:v>0.26</c:v>
                </c:pt>
                <c:pt idx="6897">
                  <c:v>-0.57999999999999996</c:v>
                </c:pt>
                <c:pt idx="6898">
                  <c:v>-1.3</c:v>
                </c:pt>
                <c:pt idx="6899">
                  <c:v>-1.86</c:v>
                </c:pt>
                <c:pt idx="6900">
                  <c:v>-2.2599999999999998</c:v>
                </c:pt>
                <c:pt idx="6901">
                  <c:v>-2.42</c:v>
                </c:pt>
                <c:pt idx="6902">
                  <c:v>-2.2999999999999998</c:v>
                </c:pt>
                <c:pt idx="6903">
                  <c:v>-2.06</c:v>
                </c:pt>
                <c:pt idx="6904">
                  <c:v>-1.62</c:v>
                </c:pt>
                <c:pt idx="6905">
                  <c:v>-1.1399999999999999</c:v>
                </c:pt>
                <c:pt idx="6906">
                  <c:v>-0.94</c:v>
                </c:pt>
                <c:pt idx="6907">
                  <c:v>-0.78</c:v>
                </c:pt>
                <c:pt idx="6908">
                  <c:v>-0.7</c:v>
                </c:pt>
                <c:pt idx="6909">
                  <c:v>-0.7</c:v>
                </c:pt>
                <c:pt idx="6910">
                  <c:v>-0.7</c:v>
                </c:pt>
                <c:pt idx="6911">
                  <c:v>-0.74</c:v>
                </c:pt>
                <c:pt idx="6912">
                  <c:v>-0.82</c:v>
                </c:pt>
                <c:pt idx="6913">
                  <c:v>-0.94</c:v>
                </c:pt>
                <c:pt idx="6914">
                  <c:v>-0.98</c:v>
                </c:pt>
                <c:pt idx="6915">
                  <c:v>-0.9</c:v>
                </c:pt>
                <c:pt idx="6916">
                  <c:v>-0.74</c:v>
                </c:pt>
                <c:pt idx="6917">
                  <c:v>-0.57999999999999996</c:v>
                </c:pt>
                <c:pt idx="6918">
                  <c:v>-0.46</c:v>
                </c:pt>
                <c:pt idx="6919">
                  <c:v>-0.42</c:v>
                </c:pt>
                <c:pt idx="6920">
                  <c:v>-0.3</c:v>
                </c:pt>
                <c:pt idx="6921">
                  <c:v>-0.22</c:v>
                </c:pt>
                <c:pt idx="6922">
                  <c:v>-0.14000000000000001</c:v>
                </c:pt>
                <c:pt idx="6923">
                  <c:v>-0.18</c:v>
                </c:pt>
                <c:pt idx="6924">
                  <c:v>-0.22</c:v>
                </c:pt>
                <c:pt idx="6925">
                  <c:v>-0.3</c:v>
                </c:pt>
                <c:pt idx="6926">
                  <c:v>-0.26</c:v>
                </c:pt>
                <c:pt idx="6927">
                  <c:v>-0.18</c:v>
                </c:pt>
                <c:pt idx="6928">
                  <c:v>-0.1</c:v>
                </c:pt>
                <c:pt idx="6929">
                  <c:v>0.02</c:v>
                </c:pt>
                <c:pt idx="6930">
                  <c:v>0.14000000000000001</c:v>
                </c:pt>
                <c:pt idx="6931">
                  <c:v>0.26</c:v>
                </c:pt>
                <c:pt idx="6932">
                  <c:v>0.42</c:v>
                </c:pt>
                <c:pt idx="6933">
                  <c:v>0.5</c:v>
                </c:pt>
                <c:pt idx="6934">
                  <c:v>0.57999999999999996</c:v>
                </c:pt>
                <c:pt idx="6935">
                  <c:v>0.62</c:v>
                </c:pt>
                <c:pt idx="6936">
                  <c:v>0.54</c:v>
                </c:pt>
                <c:pt idx="6937">
                  <c:v>0.34</c:v>
                </c:pt>
                <c:pt idx="6938">
                  <c:v>-0.06</c:v>
                </c:pt>
                <c:pt idx="6939">
                  <c:v>-0.46</c:v>
                </c:pt>
                <c:pt idx="6940">
                  <c:v>-0.82</c:v>
                </c:pt>
                <c:pt idx="6941">
                  <c:v>-1.1399999999999999</c:v>
                </c:pt>
                <c:pt idx="6942">
                  <c:v>-1.46</c:v>
                </c:pt>
                <c:pt idx="6943">
                  <c:v>-1.74</c:v>
                </c:pt>
                <c:pt idx="6944">
                  <c:v>-1.98</c:v>
                </c:pt>
                <c:pt idx="6945">
                  <c:v>-2.1800000000000002</c:v>
                </c:pt>
                <c:pt idx="6946">
                  <c:v>-2.2200000000000002</c:v>
                </c:pt>
                <c:pt idx="6947">
                  <c:v>-2.14</c:v>
                </c:pt>
                <c:pt idx="6948">
                  <c:v>-1.9</c:v>
                </c:pt>
                <c:pt idx="6949">
                  <c:v>-1.62</c:v>
                </c:pt>
                <c:pt idx="6950">
                  <c:v>-1.22</c:v>
                </c:pt>
                <c:pt idx="6951">
                  <c:v>-0.98</c:v>
                </c:pt>
                <c:pt idx="6952">
                  <c:v>-0.66</c:v>
                </c:pt>
                <c:pt idx="6953">
                  <c:v>-0.46</c:v>
                </c:pt>
                <c:pt idx="6954">
                  <c:v>-0.18</c:v>
                </c:pt>
                <c:pt idx="6955">
                  <c:v>0.02</c:v>
                </c:pt>
                <c:pt idx="6956">
                  <c:v>0.1</c:v>
                </c:pt>
                <c:pt idx="6957">
                  <c:v>0.1</c:v>
                </c:pt>
                <c:pt idx="6958">
                  <c:v>-0.02</c:v>
                </c:pt>
                <c:pt idx="6959">
                  <c:v>-0.06</c:v>
                </c:pt>
                <c:pt idx="6960">
                  <c:v>-0.1</c:v>
                </c:pt>
                <c:pt idx="6961">
                  <c:v>-0.1</c:v>
                </c:pt>
                <c:pt idx="6962">
                  <c:v>-0.14000000000000001</c:v>
                </c:pt>
                <c:pt idx="6963">
                  <c:v>-0.14000000000000001</c:v>
                </c:pt>
                <c:pt idx="6964">
                  <c:v>-0.06</c:v>
                </c:pt>
                <c:pt idx="6965">
                  <c:v>0.06</c:v>
                </c:pt>
                <c:pt idx="6966">
                  <c:v>0.14000000000000001</c:v>
                </c:pt>
                <c:pt idx="6967">
                  <c:v>0.26</c:v>
                </c:pt>
                <c:pt idx="6968">
                  <c:v>0.3</c:v>
                </c:pt>
                <c:pt idx="6969">
                  <c:v>0.38</c:v>
                </c:pt>
                <c:pt idx="6970">
                  <c:v>0.5</c:v>
                </c:pt>
                <c:pt idx="6971">
                  <c:v>0.38</c:v>
                </c:pt>
                <c:pt idx="6972">
                  <c:v>0.3</c:v>
                </c:pt>
                <c:pt idx="6973">
                  <c:v>0.3</c:v>
                </c:pt>
                <c:pt idx="6974">
                  <c:v>0.3</c:v>
                </c:pt>
                <c:pt idx="6975">
                  <c:v>0.34</c:v>
                </c:pt>
                <c:pt idx="6976">
                  <c:v>0.66</c:v>
                </c:pt>
                <c:pt idx="6977">
                  <c:v>1.3</c:v>
                </c:pt>
                <c:pt idx="6978">
                  <c:v>2.14</c:v>
                </c:pt>
                <c:pt idx="6979">
                  <c:v>3.06</c:v>
                </c:pt>
                <c:pt idx="6980">
                  <c:v>3.9</c:v>
                </c:pt>
                <c:pt idx="6981">
                  <c:v>4.54</c:v>
                </c:pt>
                <c:pt idx="6982">
                  <c:v>4.9000000000000004</c:v>
                </c:pt>
                <c:pt idx="6983">
                  <c:v>5.0999999999999996</c:v>
                </c:pt>
                <c:pt idx="6984">
                  <c:v>5.26</c:v>
                </c:pt>
                <c:pt idx="6985">
                  <c:v>5.0999999999999996</c:v>
                </c:pt>
                <c:pt idx="6986">
                  <c:v>4.78</c:v>
                </c:pt>
                <c:pt idx="6987">
                  <c:v>3.94</c:v>
                </c:pt>
                <c:pt idx="6988">
                  <c:v>2.66</c:v>
                </c:pt>
                <c:pt idx="6989">
                  <c:v>1.26</c:v>
                </c:pt>
                <c:pt idx="6990">
                  <c:v>0.02</c:v>
                </c:pt>
                <c:pt idx="6991">
                  <c:v>-0.98</c:v>
                </c:pt>
                <c:pt idx="6992">
                  <c:v>-1.66</c:v>
                </c:pt>
                <c:pt idx="6993">
                  <c:v>-2.1800000000000002</c:v>
                </c:pt>
                <c:pt idx="6994">
                  <c:v>-2.54</c:v>
                </c:pt>
                <c:pt idx="6995">
                  <c:v>-2.62</c:v>
                </c:pt>
                <c:pt idx="6996">
                  <c:v>-2.54</c:v>
                </c:pt>
                <c:pt idx="6997">
                  <c:v>-2.2599999999999998</c:v>
                </c:pt>
                <c:pt idx="6998">
                  <c:v>-1.78</c:v>
                </c:pt>
                <c:pt idx="6999">
                  <c:v>-1.26</c:v>
                </c:pt>
                <c:pt idx="7000">
                  <c:v>-0.9</c:v>
                </c:pt>
                <c:pt idx="7001">
                  <c:v>-0.66</c:v>
                </c:pt>
                <c:pt idx="7002">
                  <c:v>-0.57999999999999996</c:v>
                </c:pt>
                <c:pt idx="7003">
                  <c:v>-0.54</c:v>
                </c:pt>
                <c:pt idx="7004">
                  <c:v>-0.57999999999999996</c:v>
                </c:pt>
                <c:pt idx="7005">
                  <c:v>-0.62</c:v>
                </c:pt>
                <c:pt idx="7006">
                  <c:v>-0.7</c:v>
                </c:pt>
                <c:pt idx="7007">
                  <c:v>-0.82</c:v>
                </c:pt>
                <c:pt idx="7008">
                  <c:v>-0.82</c:v>
                </c:pt>
                <c:pt idx="7009">
                  <c:v>-0.86</c:v>
                </c:pt>
                <c:pt idx="7010">
                  <c:v>-0.82</c:v>
                </c:pt>
                <c:pt idx="7011">
                  <c:v>-0.62</c:v>
                </c:pt>
                <c:pt idx="7012">
                  <c:v>-0.46</c:v>
                </c:pt>
                <c:pt idx="7013">
                  <c:v>-0.38</c:v>
                </c:pt>
                <c:pt idx="7014">
                  <c:v>-0.3</c:v>
                </c:pt>
                <c:pt idx="7015">
                  <c:v>-0.3</c:v>
                </c:pt>
                <c:pt idx="7016">
                  <c:v>-0.26</c:v>
                </c:pt>
                <c:pt idx="7017">
                  <c:v>-0.22</c:v>
                </c:pt>
                <c:pt idx="7018">
                  <c:v>-0.22</c:v>
                </c:pt>
                <c:pt idx="7019">
                  <c:v>-0.22</c:v>
                </c:pt>
                <c:pt idx="7020">
                  <c:v>-0.22</c:v>
                </c:pt>
                <c:pt idx="7021">
                  <c:v>-0.14000000000000001</c:v>
                </c:pt>
                <c:pt idx="7022">
                  <c:v>-0.06</c:v>
                </c:pt>
                <c:pt idx="7023">
                  <c:v>0.14000000000000001</c:v>
                </c:pt>
                <c:pt idx="7024">
                  <c:v>0.22</c:v>
                </c:pt>
                <c:pt idx="7025">
                  <c:v>0.3</c:v>
                </c:pt>
                <c:pt idx="7026">
                  <c:v>0.38</c:v>
                </c:pt>
                <c:pt idx="7027">
                  <c:v>0.46</c:v>
                </c:pt>
                <c:pt idx="7028">
                  <c:v>0.62</c:v>
                </c:pt>
                <c:pt idx="7029">
                  <c:v>0.7</c:v>
                </c:pt>
                <c:pt idx="7030">
                  <c:v>0.7</c:v>
                </c:pt>
                <c:pt idx="7031">
                  <c:v>0.46</c:v>
                </c:pt>
                <c:pt idx="7032">
                  <c:v>0.1</c:v>
                </c:pt>
                <c:pt idx="7033">
                  <c:v>-0.3</c:v>
                </c:pt>
                <c:pt idx="7034">
                  <c:v>-0.74</c:v>
                </c:pt>
                <c:pt idx="7035">
                  <c:v>-1.18</c:v>
                </c:pt>
                <c:pt idx="7036">
                  <c:v>-1.5</c:v>
                </c:pt>
                <c:pt idx="7037">
                  <c:v>-1.82</c:v>
                </c:pt>
                <c:pt idx="7038">
                  <c:v>-2.06</c:v>
                </c:pt>
                <c:pt idx="7039">
                  <c:v>-2.2599999999999998</c:v>
                </c:pt>
                <c:pt idx="7040">
                  <c:v>-2.34</c:v>
                </c:pt>
                <c:pt idx="7041">
                  <c:v>-2.2599999999999998</c:v>
                </c:pt>
                <c:pt idx="7042">
                  <c:v>-2.06</c:v>
                </c:pt>
                <c:pt idx="7043">
                  <c:v>-1.7</c:v>
                </c:pt>
                <c:pt idx="7044">
                  <c:v>-1.26</c:v>
                </c:pt>
                <c:pt idx="7045">
                  <c:v>-0.86</c:v>
                </c:pt>
                <c:pt idx="7046">
                  <c:v>-0.54</c:v>
                </c:pt>
                <c:pt idx="7047">
                  <c:v>-0.26</c:v>
                </c:pt>
                <c:pt idx="7048">
                  <c:v>-0.06</c:v>
                </c:pt>
                <c:pt idx="7049">
                  <c:v>0.1</c:v>
                </c:pt>
                <c:pt idx="7050">
                  <c:v>0.18</c:v>
                </c:pt>
                <c:pt idx="7051">
                  <c:v>0.14000000000000001</c:v>
                </c:pt>
                <c:pt idx="7052">
                  <c:v>0.1</c:v>
                </c:pt>
                <c:pt idx="7053">
                  <c:v>-0.06</c:v>
                </c:pt>
                <c:pt idx="7054">
                  <c:v>-0.22</c:v>
                </c:pt>
                <c:pt idx="7055">
                  <c:v>-0.22</c:v>
                </c:pt>
                <c:pt idx="7056">
                  <c:v>-0.22</c:v>
                </c:pt>
                <c:pt idx="7057">
                  <c:v>-0.14000000000000001</c:v>
                </c:pt>
                <c:pt idx="7058">
                  <c:v>-0.1</c:v>
                </c:pt>
                <c:pt idx="7059">
                  <c:v>0.02</c:v>
                </c:pt>
                <c:pt idx="7060">
                  <c:v>0.14000000000000001</c:v>
                </c:pt>
                <c:pt idx="7061">
                  <c:v>0.26</c:v>
                </c:pt>
                <c:pt idx="7062">
                  <c:v>0.38</c:v>
                </c:pt>
                <c:pt idx="7063">
                  <c:v>0.42</c:v>
                </c:pt>
                <c:pt idx="7064">
                  <c:v>0.42</c:v>
                </c:pt>
                <c:pt idx="7065">
                  <c:v>0.38</c:v>
                </c:pt>
                <c:pt idx="7066">
                  <c:v>0.34</c:v>
                </c:pt>
                <c:pt idx="7067">
                  <c:v>0.34</c:v>
                </c:pt>
                <c:pt idx="7068">
                  <c:v>0.26</c:v>
                </c:pt>
                <c:pt idx="7069">
                  <c:v>0.22</c:v>
                </c:pt>
                <c:pt idx="7070">
                  <c:v>0.22</c:v>
                </c:pt>
                <c:pt idx="7071">
                  <c:v>0.3</c:v>
                </c:pt>
                <c:pt idx="7072">
                  <c:v>0.82</c:v>
                </c:pt>
                <c:pt idx="7073">
                  <c:v>1.54</c:v>
                </c:pt>
                <c:pt idx="7074">
                  <c:v>2.34</c:v>
                </c:pt>
                <c:pt idx="7075">
                  <c:v>2.9</c:v>
                </c:pt>
                <c:pt idx="7076">
                  <c:v>3.38</c:v>
                </c:pt>
                <c:pt idx="7077">
                  <c:v>3.86</c:v>
                </c:pt>
                <c:pt idx="7078">
                  <c:v>4.42</c:v>
                </c:pt>
                <c:pt idx="7079">
                  <c:v>4.8600000000000003</c:v>
                </c:pt>
                <c:pt idx="7080">
                  <c:v>5.0999999999999996</c:v>
                </c:pt>
                <c:pt idx="7081">
                  <c:v>4.9800000000000004</c:v>
                </c:pt>
                <c:pt idx="7082">
                  <c:v>4.42</c:v>
                </c:pt>
                <c:pt idx="7083">
                  <c:v>3.46</c:v>
                </c:pt>
                <c:pt idx="7084">
                  <c:v>2.38</c:v>
                </c:pt>
                <c:pt idx="7085">
                  <c:v>1.3</c:v>
                </c:pt>
                <c:pt idx="7086">
                  <c:v>0.26</c:v>
                </c:pt>
                <c:pt idx="7087">
                  <c:v>-0.54</c:v>
                </c:pt>
                <c:pt idx="7088">
                  <c:v>-1.22</c:v>
                </c:pt>
                <c:pt idx="7089">
                  <c:v>-1.7</c:v>
                </c:pt>
                <c:pt idx="7090">
                  <c:v>-2.14</c:v>
                </c:pt>
                <c:pt idx="7091">
                  <c:v>-2.34</c:v>
                </c:pt>
                <c:pt idx="7092">
                  <c:v>-2.2200000000000002</c:v>
                </c:pt>
                <c:pt idx="7093">
                  <c:v>-1.9</c:v>
                </c:pt>
                <c:pt idx="7094">
                  <c:v>-1.46</c:v>
                </c:pt>
                <c:pt idx="7095">
                  <c:v>-1.1000000000000001</c:v>
                </c:pt>
                <c:pt idx="7096">
                  <c:v>-0.9</c:v>
                </c:pt>
                <c:pt idx="7097">
                  <c:v>-0.74</c:v>
                </c:pt>
                <c:pt idx="7098">
                  <c:v>-0.54</c:v>
                </c:pt>
                <c:pt idx="7099">
                  <c:v>-0.57999999999999996</c:v>
                </c:pt>
                <c:pt idx="7100">
                  <c:v>-0.62</c:v>
                </c:pt>
                <c:pt idx="7101">
                  <c:v>-0.82</c:v>
                </c:pt>
                <c:pt idx="7102">
                  <c:v>-0.9</c:v>
                </c:pt>
                <c:pt idx="7103">
                  <c:v>-1.02</c:v>
                </c:pt>
                <c:pt idx="7104">
                  <c:v>-0.98</c:v>
                </c:pt>
                <c:pt idx="7105">
                  <c:v>-0.9</c:v>
                </c:pt>
                <c:pt idx="7106">
                  <c:v>-0.78</c:v>
                </c:pt>
                <c:pt idx="7107">
                  <c:v>-0.62</c:v>
                </c:pt>
                <c:pt idx="7108">
                  <c:v>-0.46</c:v>
                </c:pt>
                <c:pt idx="7109">
                  <c:v>-0.34</c:v>
                </c:pt>
                <c:pt idx="7110">
                  <c:v>-0.22</c:v>
                </c:pt>
                <c:pt idx="7111">
                  <c:v>-0.18</c:v>
                </c:pt>
                <c:pt idx="7112">
                  <c:v>-0.14000000000000001</c:v>
                </c:pt>
                <c:pt idx="7113">
                  <c:v>-0.14000000000000001</c:v>
                </c:pt>
                <c:pt idx="7114">
                  <c:v>-0.26</c:v>
                </c:pt>
                <c:pt idx="7115">
                  <c:v>-0.3</c:v>
                </c:pt>
                <c:pt idx="7116">
                  <c:v>-0.26</c:v>
                </c:pt>
                <c:pt idx="7117">
                  <c:v>-0.18</c:v>
                </c:pt>
                <c:pt idx="7118">
                  <c:v>-0.14000000000000001</c:v>
                </c:pt>
                <c:pt idx="7119">
                  <c:v>-0.1</c:v>
                </c:pt>
                <c:pt idx="7120">
                  <c:v>0.02</c:v>
                </c:pt>
                <c:pt idx="7121">
                  <c:v>0.18</c:v>
                </c:pt>
                <c:pt idx="7122">
                  <c:v>0.42</c:v>
                </c:pt>
                <c:pt idx="7123">
                  <c:v>0.54</c:v>
                </c:pt>
                <c:pt idx="7124">
                  <c:v>0.66</c:v>
                </c:pt>
                <c:pt idx="7125">
                  <c:v>0.62</c:v>
                </c:pt>
                <c:pt idx="7126">
                  <c:v>0.5</c:v>
                </c:pt>
                <c:pt idx="7127">
                  <c:v>0.26</c:v>
                </c:pt>
                <c:pt idx="7128">
                  <c:v>-0.1</c:v>
                </c:pt>
                <c:pt idx="7129">
                  <c:v>-0.46</c:v>
                </c:pt>
                <c:pt idx="7130">
                  <c:v>-0.78</c:v>
                </c:pt>
                <c:pt idx="7131">
                  <c:v>-1.1000000000000001</c:v>
                </c:pt>
                <c:pt idx="7132">
                  <c:v>-1.42</c:v>
                </c:pt>
                <c:pt idx="7133">
                  <c:v>-1.7</c:v>
                </c:pt>
                <c:pt idx="7134">
                  <c:v>-1.94</c:v>
                </c:pt>
                <c:pt idx="7135">
                  <c:v>-2.14</c:v>
                </c:pt>
                <c:pt idx="7136">
                  <c:v>-2.1800000000000002</c:v>
                </c:pt>
                <c:pt idx="7137">
                  <c:v>-2.06</c:v>
                </c:pt>
                <c:pt idx="7138">
                  <c:v>-1.78</c:v>
                </c:pt>
                <c:pt idx="7139">
                  <c:v>-1.5</c:v>
                </c:pt>
                <c:pt idx="7140">
                  <c:v>-1.26</c:v>
                </c:pt>
                <c:pt idx="7141">
                  <c:v>-0.94</c:v>
                </c:pt>
                <c:pt idx="7142">
                  <c:v>-0.66</c:v>
                </c:pt>
                <c:pt idx="7143">
                  <c:v>-0.46</c:v>
                </c:pt>
                <c:pt idx="7144">
                  <c:v>-0.18</c:v>
                </c:pt>
                <c:pt idx="7145">
                  <c:v>-0.02</c:v>
                </c:pt>
                <c:pt idx="7146">
                  <c:v>0.1</c:v>
                </c:pt>
                <c:pt idx="7147">
                  <c:v>0.06</c:v>
                </c:pt>
                <c:pt idx="7148">
                  <c:v>-0.02</c:v>
                </c:pt>
                <c:pt idx="7149">
                  <c:v>-0.1</c:v>
                </c:pt>
                <c:pt idx="7150">
                  <c:v>-0.14000000000000001</c:v>
                </c:pt>
                <c:pt idx="7151">
                  <c:v>-0.1</c:v>
                </c:pt>
                <c:pt idx="7152">
                  <c:v>-0.14000000000000001</c:v>
                </c:pt>
                <c:pt idx="7153">
                  <c:v>-0.14000000000000001</c:v>
                </c:pt>
                <c:pt idx="7154">
                  <c:v>-0.06</c:v>
                </c:pt>
                <c:pt idx="7155">
                  <c:v>0.06</c:v>
                </c:pt>
                <c:pt idx="7156">
                  <c:v>0.18</c:v>
                </c:pt>
                <c:pt idx="7157">
                  <c:v>0.22</c:v>
                </c:pt>
                <c:pt idx="7158">
                  <c:v>0.34</c:v>
                </c:pt>
                <c:pt idx="7159">
                  <c:v>0.38</c:v>
                </c:pt>
                <c:pt idx="7160">
                  <c:v>0.42</c:v>
                </c:pt>
                <c:pt idx="7161">
                  <c:v>0.34</c:v>
                </c:pt>
                <c:pt idx="7162">
                  <c:v>0.26</c:v>
                </c:pt>
                <c:pt idx="7163">
                  <c:v>0.26</c:v>
                </c:pt>
                <c:pt idx="7164">
                  <c:v>0.22</c:v>
                </c:pt>
                <c:pt idx="7165">
                  <c:v>0.22</c:v>
                </c:pt>
                <c:pt idx="7166">
                  <c:v>0.34</c:v>
                </c:pt>
                <c:pt idx="7167">
                  <c:v>0.66</c:v>
                </c:pt>
                <c:pt idx="7168">
                  <c:v>1.34</c:v>
                </c:pt>
                <c:pt idx="7169">
                  <c:v>1.94</c:v>
                </c:pt>
                <c:pt idx="7170">
                  <c:v>2.42</c:v>
                </c:pt>
                <c:pt idx="7171">
                  <c:v>2.9</c:v>
                </c:pt>
                <c:pt idx="7172">
                  <c:v>3.38</c:v>
                </c:pt>
                <c:pt idx="7173">
                  <c:v>4.0599999999999996</c:v>
                </c:pt>
                <c:pt idx="7174">
                  <c:v>4.54</c:v>
                </c:pt>
                <c:pt idx="7175">
                  <c:v>4.78</c:v>
                </c:pt>
                <c:pt idx="7176">
                  <c:v>4.78</c:v>
                </c:pt>
                <c:pt idx="7177">
                  <c:v>4.34</c:v>
                </c:pt>
                <c:pt idx="7178">
                  <c:v>3.54</c:v>
                </c:pt>
                <c:pt idx="7179">
                  <c:v>2.62</c:v>
                </c:pt>
                <c:pt idx="7180">
                  <c:v>1.78</c:v>
                </c:pt>
                <c:pt idx="7181">
                  <c:v>0.9</c:v>
                </c:pt>
                <c:pt idx="7182">
                  <c:v>0.1</c:v>
                </c:pt>
                <c:pt idx="7183">
                  <c:v>-0.66</c:v>
                </c:pt>
                <c:pt idx="7184">
                  <c:v>-1.46</c:v>
                </c:pt>
                <c:pt idx="7185">
                  <c:v>-2.02</c:v>
                </c:pt>
                <c:pt idx="7186">
                  <c:v>-2.34</c:v>
                </c:pt>
                <c:pt idx="7187">
                  <c:v>-2.2599999999999998</c:v>
                </c:pt>
                <c:pt idx="7188">
                  <c:v>-1.98</c:v>
                </c:pt>
                <c:pt idx="7189">
                  <c:v>-1.7</c:v>
                </c:pt>
                <c:pt idx="7190">
                  <c:v>-1.38</c:v>
                </c:pt>
                <c:pt idx="7191">
                  <c:v>-1.1399999999999999</c:v>
                </c:pt>
                <c:pt idx="7192">
                  <c:v>-0.94</c:v>
                </c:pt>
                <c:pt idx="7193">
                  <c:v>-0.66</c:v>
                </c:pt>
                <c:pt idx="7194">
                  <c:v>-0.46</c:v>
                </c:pt>
                <c:pt idx="7195">
                  <c:v>-0.42</c:v>
                </c:pt>
                <c:pt idx="7196">
                  <c:v>-0.5</c:v>
                </c:pt>
                <c:pt idx="7197">
                  <c:v>-0.66</c:v>
                </c:pt>
                <c:pt idx="7198">
                  <c:v>-0.78</c:v>
                </c:pt>
                <c:pt idx="7199">
                  <c:v>-0.86</c:v>
                </c:pt>
                <c:pt idx="7200">
                  <c:v>-0.74</c:v>
                </c:pt>
                <c:pt idx="7201">
                  <c:v>-0.74</c:v>
                </c:pt>
                <c:pt idx="7202">
                  <c:v>-0.62</c:v>
                </c:pt>
                <c:pt idx="7203">
                  <c:v>-0.54</c:v>
                </c:pt>
                <c:pt idx="7204">
                  <c:v>-0.46</c:v>
                </c:pt>
                <c:pt idx="7205">
                  <c:v>-0.38</c:v>
                </c:pt>
                <c:pt idx="7206">
                  <c:v>-0.26</c:v>
                </c:pt>
                <c:pt idx="7207">
                  <c:v>-0.14000000000000001</c:v>
                </c:pt>
                <c:pt idx="7208">
                  <c:v>-0.14000000000000001</c:v>
                </c:pt>
                <c:pt idx="7209">
                  <c:v>-0.18</c:v>
                </c:pt>
                <c:pt idx="7210">
                  <c:v>-0.18</c:v>
                </c:pt>
                <c:pt idx="7211">
                  <c:v>-0.14000000000000001</c:v>
                </c:pt>
                <c:pt idx="7212">
                  <c:v>-0.1</c:v>
                </c:pt>
                <c:pt idx="7213">
                  <c:v>-0.1</c:v>
                </c:pt>
                <c:pt idx="7214">
                  <c:v>-0.06</c:v>
                </c:pt>
                <c:pt idx="7215">
                  <c:v>0.06</c:v>
                </c:pt>
                <c:pt idx="7216">
                  <c:v>0.14000000000000001</c:v>
                </c:pt>
                <c:pt idx="7217">
                  <c:v>0.34</c:v>
                </c:pt>
                <c:pt idx="7218">
                  <c:v>0.5</c:v>
                </c:pt>
                <c:pt idx="7219">
                  <c:v>0.54</c:v>
                </c:pt>
                <c:pt idx="7220">
                  <c:v>0.57999999999999996</c:v>
                </c:pt>
                <c:pt idx="7221">
                  <c:v>0.54</c:v>
                </c:pt>
                <c:pt idx="7222">
                  <c:v>0.3</c:v>
                </c:pt>
                <c:pt idx="7223">
                  <c:v>0.02</c:v>
                </c:pt>
                <c:pt idx="7224">
                  <c:v>-0.22</c:v>
                </c:pt>
                <c:pt idx="7225">
                  <c:v>-0.54</c:v>
                </c:pt>
                <c:pt idx="7226">
                  <c:v>-0.78</c:v>
                </c:pt>
                <c:pt idx="7227">
                  <c:v>-1.1000000000000001</c:v>
                </c:pt>
                <c:pt idx="7228">
                  <c:v>-1.46</c:v>
                </c:pt>
                <c:pt idx="7229">
                  <c:v>-1.82</c:v>
                </c:pt>
                <c:pt idx="7230">
                  <c:v>-1.98</c:v>
                </c:pt>
                <c:pt idx="7231">
                  <c:v>-2.1</c:v>
                </c:pt>
                <c:pt idx="7232">
                  <c:v>-2.02</c:v>
                </c:pt>
                <c:pt idx="7233">
                  <c:v>-1.78</c:v>
                </c:pt>
                <c:pt idx="7234">
                  <c:v>-1.54</c:v>
                </c:pt>
                <c:pt idx="7235">
                  <c:v>-1.34</c:v>
                </c:pt>
                <c:pt idx="7236">
                  <c:v>-1.02</c:v>
                </c:pt>
                <c:pt idx="7237">
                  <c:v>-0.86</c:v>
                </c:pt>
                <c:pt idx="7238">
                  <c:v>-0.5</c:v>
                </c:pt>
                <c:pt idx="7239">
                  <c:v>-0.26</c:v>
                </c:pt>
                <c:pt idx="7240">
                  <c:v>-0.06</c:v>
                </c:pt>
                <c:pt idx="7241">
                  <c:v>0.06</c:v>
                </c:pt>
                <c:pt idx="7242">
                  <c:v>0.1</c:v>
                </c:pt>
                <c:pt idx="7243">
                  <c:v>-0.02</c:v>
                </c:pt>
                <c:pt idx="7244">
                  <c:v>0.02</c:v>
                </c:pt>
                <c:pt idx="7245">
                  <c:v>-0.02</c:v>
                </c:pt>
                <c:pt idx="7246">
                  <c:v>-0.02</c:v>
                </c:pt>
                <c:pt idx="7247">
                  <c:v>-0.06</c:v>
                </c:pt>
                <c:pt idx="7248">
                  <c:v>-0.1</c:v>
                </c:pt>
                <c:pt idx="7249">
                  <c:v>-0.1</c:v>
                </c:pt>
                <c:pt idx="7250">
                  <c:v>-0.06</c:v>
                </c:pt>
                <c:pt idx="7251">
                  <c:v>0.06</c:v>
                </c:pt>
                <c:pt idx="7252">
                  <c:v>0.22</c:v>
                </c:pt>
                <c:pt idx="7253">
                  <c:v>0.26</c:v>
                </c:pt>
                <c:pt idx="7254">
                  <c:v>0.34</c:v>
                </c:pt>
                <c:pt idx="7255">
                  <c:v>0.34</c:v>
                </c:pt>
                <c:pt idx="7256">
                  <c:v>0.34</c:v>
                </c:pt>
                <c:pt idx="7257">
                  <c:v>0.34</c:v>
                </c:pt>
                <c:pt idx="7258">
                  <c:v>0.3</c:v>
                </c:pt>
                <c:pt idx="7259">
                  <c:v>0.34</c:v>
                </c:pt>
                <c:pt idx="7260">
                  <c:v>0.5</c:v>
                </c:pt>
                <c:pt idx="7261">
                  <c:v>0.82</c:v>
                </c:pt>
                <c:pt idx="7262">
                  <c:v>1.1399999999999999</c:v>
                </c:pt>
                <c:pt idx="7263">
                  <c:v>1.42</c:v>
                </c:pt>
                <c:pt idx="7264">
                  <c:v>1.66</c:v>
                </c:pt>
                <c:pt idx="7265">
                  <c:v>1.86</c:v>
                </c:pt>
                <c:pt idx="7266">
                  <c:v>2.1800000000000002</c:v>
                </c:pt>
                <c:pt idx="7267">
                  <c:v>2.58</c:v>
                </c:pt>
                <c:pt idx="7268">
                  <c:v>3.18</c:v>
                </c:pt>
                <c:pt idx="7269">
                  <c:v>3.74</c:v>
                </c:pt>
                <c:pt idx="7270">
                  <c:v>4.1399999999999997</c:v>
                </c:pt>
                <c:pt idx="7271">
                  <c:v>4.0999999999999996</c:v>
                </c:pt>
                <c:pt idx="7272">
                  <c:v>3.78</c:v>
                </c:pt>
                <c:pt idx="7273">
                  <c:v>3.26</c:v>
                </c:pt>
                <c:pt idx="7274">
                  <c:v>2.82</c:v>
                </c:pt>
                <c:pt idx="7275">
                  <c:v>2.2999999999999998</c:v>
                </c:pt>
                <c:pt idx="7276">
                  <c:v>1.82</c:v>
                </c:pt>
                <c:pt idx="7277">
                  <c:v>1.06</c:v>
                </c:pt>
                <c:pt idx="7278">
                  <c:v>0.34</c:v>
                </c:pt>
                <c:pt idx="7279">
                  <c:v>-0.5</c:v>
                </c:pt>
                <c:pt idx="7280">
                  <c:v>-1.34</c:v>
                </c:pt>
                <c:pt idx="7281">
                  <c:v>-1.78</c:v>
                </c:pt>
                <c:pt idx="7282">
                  <c:v>-1.98</c:v>
                </c:pt>
                <c:pt idx="7283">
                  <c:v>-1.98</c:v>
                </c:pt>
                <c:pt idx="7284">
                  <c:v>-1.9</c:v>
                </c:pt>
                <c:pt idx="7285">
                  <c:v>-1.78</c:v>
                </c:pt>
                <c:pt idx="7286">
                  <c:v>-1.54</c:v>
                </c:pt>
                <c:pt idx="7287">
                  <c:v>-1.26</c:v>
                </c:pt>
                <c:pt idx="7288">
                  <c:v>-0.94</c:v>
                </c:pt>
                <c:pt idx="7289">
                  <c:v>-0.62</c:v>
                </c:pt>
                <c:pt idx="7290">
                  <c:v>-0.46</c:v>
                </c:pt>
                <c:pt idx="7291">
                  <c:v>-0.42</c:v>
                </c:pt>
                <c:pt idx="7292">
                  <c:v>-0.42</c:v>
                </c:pt>
                <c:pt idx="7293">
                  <c:v>-0.57999999999999996</c:v>
                </c:pt>
                <c:pt idx="7294">
                  <c:v>-0.62</c:v>
                </c:pt>
                <c:pt idx="7295">
                  <c:v>-0.74</c:v>
                </c:pt>
                <c:pt idx="7296">
                  <c:v>-0.74</c:v>
                </c:pt>
                <c:pt idx="7297">
                  <c:v>-0.74</c:v>
                </c:pt>
                <c:pt idx="7298">
                  <c:v>-0.7</c:v>
                </c:pt>
                <c:pt idx="7299">
                  <c:v>-0.57999999999999996</c:v>
                </c:pt>
                <c:pt idx="7300">
                  <c:v>-0.46</c:v>
                </c:pt>
                <c:pt idx="7301">
                  <c:v>-0.38</c:v>
                </c:pt>
                <c:pt idx="7302">
                  <c:v>-0.26</c:v>
                </c:pt>
                <c:pt idx="7303">
                  <c:v>-0.14000000000000001</c:v>
                </c:pt>
                <c:pt idx="7304">
                  <c:v>-0.1</c:v>
                </c:pt>
                <c:pt idx="7305">
                  <c:v>-0.02</c:v>
                </c:pt>
                <c:pt idx="7306">
                  <c:v>-0.06</c:v>
                </c:pt>
                <c:pt idx="7307">
                  <c:v>-0.1</c:v>
                </c:pt>
                <c:pt idx="7308">
                  <c:v>-0.1</c:v>
                </c:pt>
                <c:pt idx="7309">
                  <c:v>-0.14000000000000001</c:v>
                </c:pt>
                <c:pt idx="7310">
                  <c:v>-0.06</c:v>
                </c:pt>
                <c:pt idx="7311">
                  <c:v>0.02</c:v>
                </c:pt>
                <c:pt idx="7312">
                  <c:v>0.18</c:v>
                </c:pt>
                <c:pt idx="7313">
                  <c:v>0.34</c:v>
                </c:pt>
                <c:pt idx="7314">
                  <c:v>0.34</c:v>
                </c:pt>
                <c:pt idx="7315">
                  <c:v>0.34</c:v>
                </c:pt>
                <c:pt idx="7316">
                  <c:v>0.26</c:v>
                </c:pt>
                <c:pt idx="7317">
                  <c:v>0.14000000000000001</c:v>
                </c:pt>
                <c:pt idx="7318">
                  <c:v>0.02</c:v>
                </c:pt>
                <c:pt idx="7319">
                  <c:v>-0.14000000000000001</c:v>
                </c:pt>
                <c:pt idx="7320">
                  <c:v>-0.3</c:v>
                </c:pt>
                <c:pt idx="7321">
                  <c:v>-0.54</c:v>
                </c:pt>
                <c:pt idx="7322">
                  <c:v>-0.82</c:v>
                </c:pt>
                <c:pt idx="7323">
                  <c:v>-1.1399999999999999</c:v>
                </c:pt>
                <c:pt idx="7324">
                  <c:v>-1.42</c:v>
                </c:pt>
                <c:pt idx="7325">
                  <c:v>-1.66</c:v>
                </c:pt>
                <c:pt idx="7326">
                  <c:v>-1.74</c:v>
                </c:pt>
                <c:pt idx="7327">
                  <c:v>-1.74</c:v>
                </c:pt>
                <c:pt idx="7328">
                  <c:v>-1.7</c:v>
                </c:pt>
                <c:pt idx="7329">
                  <c:v>-1.62</c:v>
                </c:pt>
                <c:pt idx="7330">
                  <c:v>-1.42</c:v>
                </c:pt>
                <c:pt idx="7331">
                  <c:v>-1.3</c:v>
                </c:pt>
                <c:pt idx="7332">
                  <c:v>-1.06</c:v>
                </c:pt>
                <c:pt idx="7333">
                  <c:v>-0.86</c:v>
                </c:pt>
                <c:pt idx="7334">
                  <c:v>-0.54</c:v>
                </c:pt>
                <c:pt idx="7335">
                  <c:v>-0.3</c:v>
                </c:pt>
                <c:pt idx="7336">
                  <c:v>-0.18</c:v>
                </c:pt>
                <c:pt idx="7337">
                  <c:v>-0.06</c:v>
                </c:pt>
                <c:pt idx="7338">
                  <c:v>0.02</c:v>
                </c:pt>
                <c:pt idx="7339">
                  <c:v>0.1</c:v>
                </c:pt>
                <c:pt idx="7340">
                  <c:v>0.1</c:v>
                </c:pt>
                <c:pt idx="7341">
                  <c:v>0.1</c:v>
                </c:pt>
                <c:pt idx="7342">
                  <c:v>0.02</c:v>
                </c:pt>
                <c:pt idx="7343">
                  <c:v>-0.02</c:v>
                </c:pt>
                <c:pt idx="7344">
                  <c:v>-0.02</c:v>
                </c:pt>
                <c:pt idx="7345">
                  <c:v>-0.06</c:v>
                </c:pt>
                <c:pt idx="7346">
                  <c:v>0.02</c:v>
                </c:pt>
                <c:pt idx="7347">
                  <c:v>0.06</c:v>
                </c:pt>
                <c:pt idx="7348">
                  <c:v>0.1</c:v>
                </c:pt>
                <c:pt idx="7349">
                  <c:v>0.14000000000000001</c:v>
                </c:pt>
                <c:pt idx="7350">
                  <c:v>0.22</c:v>
                </c:pt>
                <c:pt idx="7351">
                  <c:v>0.22</c:v>
                </c:pt>
                <c:pt idx="7352">
                  <c:v>0.34</c:v>
                </c:pt>
                <c:pt idx="7353">
                  <c:v>0.38</c:v>
                </c:pt>
                <c:pt idx="7354">
                  <c:v>0.38</c:v>
                </c:pt>
                <c:pt idx="7355">
                  <c:v>0.38</c:v>
                </c:pt>
                <c:pt idx="7356">
                  <c:v>0.42</c:v>
                </c:pt>
                <c:pt idx="7357">
                  <c:v>0.54</c:v>
                </c:pt>
                <c:pt idx="7358">
                  <c:v>0.7</c:v>
                </c:pt>
                <c:pt idx="7359">
                  <c:v>0.98</c:v>
                </c:pt>
                <c:pt idx="7360">
                  <c:v>1.34</c:v>
                </c:pt>
                <c:pt idx="7361">
                  <c:v>1.9</c:v>
                </c:pt>
                <c:pt idx="7362">
                  <c:v>2.62</c:v>
                </c:pt>
                <c:pt idx="7363">
                  <c:v>3.38</c:v>
                </c:pt>
                <c:pt idx="7364">
                  <c:v>3.98</c:v>
                </c:pt>
                <c:pt idx="7365">
                  <c:v>4.34</c:v>
                </c:pt>
                <c:pt idx="7366">
                  <c:v>4.54</c:v>
                </c:pt>
                <c:pt idx="7367">
                  <c:v>4.38</c:v>
                </c:pt>
                <c:pt idx="7368">
                  <c:v>4.0999999999999996</c:v>
                </c:pt>
                <c:pt idx="7369">
                  <c:v>3.58</c:v>
                </c:pt>
                <c:pt idx="7370">
                  <c:v>2.94</c:v>
                </c:pt>
                <c:pt idx="7371">
                  <c:v>2.06</c:v>
                </c:pt>
                <c:pt idx="7372">
                  <c:v>1.1399999999999999</c:v>
                </c:pt>
                <c:pt idx="7373">
                  <c:v>0.14000000000000001</c:v>
                </c:pt>
                <c:pt idx="7374">
                  <c:v>-0.78</c:v>
                </c:pt>
                <c:pt idx="7375">
                  <c:v>-1.5</c:v>
                </c:pt>
                <c:pt idx="7376">
                  <c:v>-2.02</c:v>
                </c:pt>
                <c:pt idx="7377">
                  <c:v>-2.2200000000000002</c:v>
                </c:pt>
                <c:pt idx="7378">
                  <c:v>-2.2200000000000002</c:v>
                </c:pt>
                <c:pt idx="7379">
                  <c:v>-2.02</c:v>
                </c:pt>
                <c:pt idx="7380">
                  <c:v>-1.7</c:v>
                </c:pt>
                <c:pt idx="7381">
                  <c:v>-1.38</c:v>
                </c:pt>
                <c:pt idx="7382">
                  <c:v>-1.02</c:v>
                </c:pt>
                <c:pt idx="7383">
                  <c:v>-0.74</c:v>
                </c:pt>
                <c:pt idx="7384">
                  <c:v>-0.54</c:v>
                </c:pt>
                <c:pt idx="7385">
                  <c:v>-0.46</c:v>
                </c:pt>
                <c:pt idx="7386">
                  <c:v>-0.46</c:v>
                </c:pt>
                <c:pt idx="7387">
                  <c:v>-0.5</c:v>
                </c:pt>
                <c:pt idx="7388">
                  <c:v>-0.5</c:v>
                </c:pt>
                <c:pt idx="7389">
                  <c:v>-0.66</c:v>
                </c:pt>
                <c:pt idx="7390">
                  <c:v>-0.7</c:v>
                </c:pt>
                <c:pt idx="7391">
                  <c:v>-0.82</c:v>
                </c:pt>
                <c:pt idx="7392">
                  <c:v>-0.74</c:v>
                </c:pt>
                <c:pt idx="7393">
                  <c:v>-0.7</c:v>
                </c:pt>
                <c:pt idx="7394">
                  <c:v>-0.57999999999999996</c:v>
                </c:pt>
                <c:pt idx="7395">
                  <c:v>-0.46</c:v>
                </c:pt>
                <c:pt idx="7396">
                  <c:v>-0.34</c:v>
                </c:pt>
                <c:pt idx="7397">
                  <c:v>-0.22</c:v>
                </c:pt>
                <c:pt idx="7398">
                  <c:v>-0.18</c:v>
                </c:pt>
                <c:pt idx="7399">
                  <c:v>-0.22</c:v>
                </c:pt>
                <c:pt idx="7400">
                  <c:v>-0.18</c:v>
                </c:pt>
                <c:pt idx="7401">
                  <c:v>-0.18</c:v>
                </c:pt>
                <c:pt idx="7402">
                  <c:v>-0.18</c:v>
                </c:pt>
                <c:pt idx="7403">
                  <c:v>-0.14000000000000001</c:v>
                </c:pt>
                <c:pt idx="7404">
                  <c:v>-0.1</c:v>
                </c:pt>
                <c:pt idx="7405">
                  <c:v>-0.02</c:v>
                </c:pt>
                <c:pt idx="7406">
                  <c:v>0.1</c:v>
                </c:pt>
                <c:pt idx="7407">
                  <c:v>0.26</c:v>
                </c:pt>
                <c:pt idx="7408">
                  <c:v>0.34</c:v>
                </c:pt>
                <c:pt idx="7409">
                  <c:v>0.34</c:v>
                </c:pt>
                <c:pt idx="7410">
                  <c:v>0.38</c:v>
                </c:pt>
                <c:pt idx="7411">
                  <c:v>0.38</c:v>
                </c:pt>
                <c:pt idx="7412">
                  <c:v>0.34</c:v>
                </c:pt>
                <c:pt idx="7413">
                  <c:v>0.26</c:v>
                </c:pt>
                <c:pt idx="7414">
                  <c:v>0.14000000000000001</c:v>
                </c:pt>
                <c:pt idx="7415">
                  <c:v>-0.06</c:v>
                </c:pt>
                <c:pt idx="7416">
                  <c:v>-0.3</c:v>
                </c:pt>
                <c:pt idx="7417">
                  <c:v>-0.7</c:v>
                </c:pt>
                <c:pt idx="7418">
                  <c:v>-1.06</c:v>
                </c:pt>
                <c:pt idx="7419">
                  <c:v>-1.46</c:v>
                </c:pt>
                <c:pt idx="7420">
                  <c:v>-1.74</c:v>
                </c:pt>
                <c:pt idx="7421">
                  <c:v>-1.94</c:v>
                </c:pt>
                <c:pt idx="7422">
                  <c:v>-1.94</c:v>
                </c:pt>
                <c:pt idx="7423">
                  <c:v>-1.94</c:v>
                </c:pt>
                <c:pt idx="7424">
                  <c:v>-1.86</c:v>
                </c:pt>
                <c:pt idx="7425">
                  <c:v>-1.66</c:v>
                </c:pt>
                <c:pt idx="7426">
                  <c:v>-1.46</c:v>
                </c:pt>
                <c:pt idx="7427">
                  <c:v>-1.1399999999999999</c:v>
                </c:pt>
                <c:pt idx="7428">
                  <c:v>-0.82</c:v>
                </c:pt>
                <c:pt idx="7429">
                  <c:v>-0.46</c:v>
                </c:pt>
                <c:pt idx="7430">
                  <c:v>-0.22</c:v>
                </c:pt>
                <c:pt idx="7431">
                  <c:v>-0.02</c:v>
                </c:pt>
                <c:pt idx="7432">
                  <c:v>0.1</c:v>
                </c:pt>
                <c:pt idx="7433">
                  <c:v>0.14000000000000001</c:v>
                </c:pt>
                <c:pt idx="7434">
                  <c:v>0.14000000000000001</c:v>
                </c:pt>
                <c:pt idx="7435">
                  <c:v>0.1</c:v>
                </c:pt>
                <c:pt idx="7436">
                  <c:v>-0.02</c:v>
                </c:pt>
                <c:pt idx="7437">
                  <c:v>-0.02</c:v>
                </c:pt>
                <c:pt idx="7438">
                  <c:v>-0.06</c:v>
                </c:pt>
                <c:pt idx="7439">
                  <c:v>-0.14000000000000001</c:v>
                </c:pt>
                <c:pt idx="7440">
                  <c:v>-0.14000000000000001</c:v>
                </c:pt>
                <c:pt idx="7441">
                  <c:v>-0.06</c:v>
                </c:pt>
                <c:pt idx="7442">
                  <c:v>-0.06</c:v>
                </c:pt>
                <c:pt idx="7443">
                  <c:v>0.1</c:v>
                </c:pt>
                <c:pt idx="7444">
                  <c:v>0.26</c:v>
                </c:pt>
                <c:pt idx="7445">
                  <c:v>0.38</c:v>
                </c:pt>
                <c:pt idx="7446">
                  <c:v>0.42</c:v>
                </c:pt>
                <c:pt idx="7447">
                  <c:v>0.38</c:v>
                </c:pt>
                <c:pt idx="7448">
                  <c:v>0.42</c:v>
                </c:pt>
                <c:pt idx="7449">
                  <c:v>0.34</c:v>
                </c:pt>
                <c:pt idx="7450">
                  <c:v>0.3</c:v>
                </c:pt>
                <c:pt idx="7451">
                  <c:v>0.26</c:v>
                </c:pt>
                <c:pt idx="7452">
                  <c:v>0.38</c:v>
                </c:pt>
                <c:pt idx="7453">
                  <c:v>0.5</c:v>
                </c:pt>
                <c:pt idx="7454">
                  <c:v>0.7</c:v>
                </c:pt>
                <c:pt idx="7455">
                  <c:v>1.06</c:v>
                </c:pt>
                <c:pt idx="7456">
                  <c:v>1.62</c:v>
                </c:pt>
                <c:pt idx="7457">
                  <c:v>2.42</c:v>
                </c:pt>
                <c:pt idx="7458">
                  <c:v>3.26</c:v>
                </c:pt>
                <c:pt idx="7459">
                  <c:v>3.94</c:v>
                </c:pt>
                <c:pt idx="7460">
                  <c:v>4.34</c:v>
                </c:pt>
                <c:pt idx="7461">
                  <c:v>4.54</c:v>
                </c:pt>
                <c:pt idx="7462">
                  <c:v>4.46</c:v>
                </c:pt>
                <c:pt idx="7463">
                  <c:v>4.22</c:v>
                </c:pt>
                <c:pt idx="7464">
                  <c:v>3.9</c:v>
                </c:pt>
                <c:pt idx="7465">
                  <c:v>3.22</c:v>
                </c:pt>
                <c:pt idx="7466">
                  <c:v>2.38</c:v>
                </c:pt>
                <c:pt idx="7467">
                  <c:v>1.34</c:v>
                </c:pt>
                <c:pt idx="7468">
                  <c:v>0.38</c:v>
                </c:pt>
                <c:pt idx="7469">
                  <c:v>-0.66</c:v>
                </c:pt>
                <c:pt idx="7470">
                  <c:v>-1.5</c:v>
                </c:pt>
                <c:pt idx="7471">
                  <c:v>-1.98</c:v>
                </c:pt>
                <c:pt idx="7472">
                  <c:v>-2.2200000000000002</c:v>
                </c:pt>
                <c:pt idx="7473">
                  <c:v>-2.2200000000000002</c:v>
                </c:pt>
                <c:pt idx="7474">
                  <c:v>-2.14</c:v>
                </c:pt>
                <c:pt idx="7475">
                  <c:v>-1.86</c:v>
                </c:pt>
                <c:pt idx="7476">
                  <c:v>-1.38</c:v>
                </c:pt>
                <c:pt idx="7477">
                  <c:v>-0.94</c:v>
                </c:pt>
                <c:pt idx="7478">
                  <c:v>-0.62</c:v>
                </c:pt>
                <c:pt idx="7479">
                  <c:v>-0.46</c:v>
                </c:pt>
                <c:pt idx="7480">
                  <c:v>-0.38</c:v>
                </c:pt>
                <c:pt idx="7481">
                  <c:v>-0.42</c:v>
                </c:pt>
                <c:pt idx="7482">
                  <c:v>-0.46</c:v>
                </c:pt>
                <c:pt idx="7483">
                  <c:v>-0.57999999999999996</c:v>
                </c:pt>
                <c:pt idx="7484">
                  <c:v>-0.7</c:v>
                </c:pt>
                <c:pt idx="7485">
                  <c:v>-0.74</c:v>
                </c:pt>
                <c:pt idx="7486">
                  <c:v>-0.9</c:v>
                </c:pt>
                <c:pt idx="7487">
                  <c:v>-0.82</c:v>
                </c:pt>
                <c:pt idx="7488">
                  <c:v>-0.74</c:v>
                </c:pt>
                <c:pt idx="7489">
                  <c:v>-0.62</c:v>
                </c:pt>
                <c:pt idx="7490">
                  <c:v>-0.5</c:v>
                </c:pt>
                <c:pt idx="7491">
                  <c:v>-0.34</c:v>
                </c:pt>
                <c:pt idx="7492">
                  <c:v>-0.26</c:v>
                </c:pt>
                <c:pt idx="7493">
                  <c:v>-0.18</c:v>
                </c:pt>
                <c:pt idx="7494">
                  <c:v>-0.14000000000000001</c:v>
                </c:pt>
                <c:pt idx="7495">
                  <c:v>-0.1</c:v>
                </c:pt>
                <c:pt idx="7496">
                  <c:v>-0.14000000000000001</c:v>
                </c:pt>
                <c:pt idx="7497">
                  <c:v>-0.18</c:v>
                </c:pt>
                <c:pt idx="7498">
                  <c:v>-0.26</c:v>
                </c:pt>
                <c:pt idx="7499">
                  <c:v>-0.22</c:v>
                </c:pt>
                <c:pt idx="7500">
                  <c:v>-0.14000000000000001</c:v>
                </c:pt>
                <c:pt idx="7501">
                  <c:v>0.02</c:v>
                </c:pt>
                <c:pt idx="7502">
                  <c:v>0.18</c:v>
                </c:pt>
                <c:pt idx="7503">
                  <c:v>0.26</c:v>
                </c:pt>
                <c:pt idx="7504">
                  <c:v>0.34</c:v>
                </c:pt>
                <c:pt idx="7505">
                  <c:v>0.38</c:v>
                </c:pt>
                <c:pt idx="7506">
                  <c:v>0.5</c:v>
                </c:pt>
                <c:pt idx="7507">
                  <c:v>0.5</c:v>
                </c:pt>
                <c:pt idx="7508">
                  <c:v>0.5</c:v>
                </c:pt>
                <c:pt idx="7509">
                  <c:v>0.3</c:v>
                </c:pt>
                <c:pt idx="7510">
                  <c:v>0.06</c:v>
                </c:pt>
                <c:pt idx="7511">
                  <c:v>-0.26</c:v>
                </c:pt>
                <c:pt idx="7512">
                  <c:v>-0.62</c:v>
                </c:pt>
                <c:pt idx="7513">
                  <c:v>-1.02</c:v>
                </c:pt>
                <c:pt idx="7514">
                  <c:v>-1.42</c:v>
                </c:pt>
                <c:pt idx="7515">
                  <c:v>-1.74</c:v>
                </c:pt>
                <c:pt idx="7516">
                  <c:v>-1.86</c:v>
                </c:pt>
                <c:pt idx="7517">
                  <c:v>-1.9</c:v>
                </c:pt>
                <c:pt idx="7518">
                  <c:v>-1.98</c:v>
                </c:pt>
                <c:pt idx="7519">
                  <c:v>-1.9</c:v>
                </c:pt>
                <c:pt idx="7520">
                  <c:v>-1.7</c:v>
                </c:pt>
                <c:pt idx="7521">
                  <c:v>-1.42</c:v>
                </c:pt>
                <c:pt idx="7522">
                  <c:v>-1.1000000000000001</c:v>
                </c:pt>
                <c:pt idx="7523">
                  <c:v>-0.78</c:v>
                </c:pt>
                <c:pt idx="7524">
                  <c:v>-0.54</c:v>
                </c:pt>
                <c:pt idx="7525">
                  <c:v>-0.26</c:v>
                </c:pt>
                <c:pt idx="7526">
                  <c:v>-0.06</c:v>
                </c:pt>
                <c:pt idx="7527">
                  <c:v>0.1</c:v>
                </c:pt>
                <c:pt idx="7528">
                  <c:v>0.18</c:v>
                </c:pt>
                <c:pt idx="7529">
                  <c:v>0.1</c:v>
                </c:pt>
                <c:pt idx="7530">
                  <c:v>0.06</c:v>
                </c:pt>
                <c:pt idx="7531">
                  <c:v>-0.06</c:v>
                </c:pt>
                <c:pt idx="7532">
                  <c:v>-0.14000000000000001</c:v>
                </c:pt>
                <c:pt idx="7533">
                  <c:v>-0.18</c:v>
                </c:pt>
                <c:pt idx="7534">
                  <c:v>-0.14000000000000001</c:v>
                </c:pt>
                <c:pt idx="7535">
                  <c:v>-0.14000000000000001</c:v>
                </c:pt>
                <c:pt idx="7536">
                  <c:v>-0.14000000000000001</c:v>
                </c:pt>
                <c:pt idx="7537">
                  <c:v>-0.02</c:v>
                </c:pt>
                <c:pt idx="7538">
                  <c:v>0.1</c:v>
                </c:pt>
                <c:pt idx="7539">
                  <c:v>0.22</c:v>
                </c:pt>
                <c:pt idx="7540">
                  <c:v>0.3</c:v>
                </c:pt>
                <c:pt idx="7541">
                  <c:v>0.34</c:v>
                </c:pt>
                <c:pt idx="7542">
                  <c:v>0.38</c:v>
                </c:pt>
                <c:pt idx="7543">
                  <c:v>0.34</c:v>
                </c:pt>
                <c:pt idx="7544">
                  <c:v>0.38</c:v>
                </c:pt>
                <c:pt idx="7545">
                  <c:v>0.3</c:v>
                </c:pt>
                <c:pt idx="7546">
                  <c:v>0.42</c:v>
                </c:pt>
                <c:pt idx="7547">
                  <c:v>0.54</c:v>
                </c:pt>
                <c:pt idx="7548">
                  <c:v>0.82</c:v>
                </c:pt>
                <c:pt idx="7549">
                  <c:v>1.02</c:v>
                </c:pt>
                <c:pt idx="7550">
                  <c:v>1.34</c:v>
                </c:pt>
                <c:pt idx="7551">
                  <c:v>1.74</c:v>
                </c:pt>
                <c:pt idx="7552">
                  <c:v>2.38</c:v>
                </c:pt>
                <c:pt idx="7553">
                  <c:v>3.18</c:v>
                </c:pt>
                <c:pt idx="7554">
                  <c:v>3.86</c:v>
                </c:pt>
                <c:pt idx="7555">
                  <c:v>4.34</c:v>
                </c:pt>
                <c:pt idx="7556">
                  <c:v>4.46</c:v>
                </c:pt>
                <c:pt idx="7557">
                  <c:v>4.26</c:v>
                </c:pt>
                <c:pt idx="7558">
                  <c:v>4.0199999999999996</c:v>
                </c:pt>
                <c:pt idx="7559">
                  <c:v>3.54</c:v>
                </c:pt>
                <c:pt idx="7560">
                  <c:v>2.98</c:v>
                </c:pt>
                <c:pt idx="7561">
                  <c:v>2.1800000000000002</c:v>
                </c:pt>
                <c:pt idx="7562">
                  <c:v>1.26</c:v>
                </c:pt>
                <c:pt idx="7563">
                  <c:v>0.3</c:v>
                </c:pt>
                <c:pt idx="7564">
                  <c:v>-0.57999999999999996</c:v>
                </c:pt>
                <c:pt idx="7565">
                  <c:v>-1.38</c:v>
                </c:pt>
                <c:pt idx="7566">
                  <c:v>-1.94</c:v>
                </c:pt>
                <c:pt idx="7567">
                  <c:v>-2.2200000000000002</c:v>
                </c:pt>
                <c:pt idx="7568">
                  <c:v>-2.2200000000000002</c:v>
                </c:pt>
                <c:pt idx="7569">
                  <c:v>-2.06</c:v>
                </c:pt>
                <c:pt idx="7570">
                  <c:v>-1.78</c:v>
                </c:pt>
                <c:pt idx="7571">
                  <c:v>-1.42</c:v>
                </c:pt>
                <c:pt idx="7572">
                  <c:v>-1.06</c:v>
                </c:pt>
                <c:pt idx="7573">
                  <c:v>-0.7</c:v>
                </c:pt>
                <c:pt idx="7574">
                  <c:v>-0.46</c:v>
                </c:pt>
                <c:pt idx="7575">
                  <c:v>-0.38</c:v>
                </c:pt>
                <c:pt idx="7576">
                  <c:v>-0.34</c:v>
                </c:pt>
                <c:pt idx="7577">
                  <c:v>-0.46</c:v>
                </c:pt>
                <c:pt idx="7578">
                  <c:v>-0.57999999999999996</c:v>
                </c:pt>
                <c:pt idx="7579">
                  <c:v>-0.66</c:v>
                </c:pt>
                <c:pt idx="7580">
                  <c:v>-0.74</c:v>
                </c:pt>
                <c:pt idx="7581">
                  <c:v>-0.86</c:v>
                </c:pt>
                <c:pt idx="7582">
                  <c:v>-0.86</c:v>
                </c:pt>
                <c:pt idx="7583">
                  <c:v>-0.78</c:v>
                </c:pt>
                <c:pt idx="7584">
                  <c:v>-0.62</c:v>
                </c:pt>
                <c:pt idx="7585">
                  <c:v>-0.54</c:v>
                </c:pt>
                <c:pt idx="7586">
                  <c:v>-0.34</c:v>
                </c:pt>
                <c:pt idx="7587">
                  <c:v>-0.22</c:v>
                </c:pt>
                <c:pt idx="7588">
                  <c:v>-0.1</c:v>
                </c:pt>
                <c:pt idx="7589">
                  <c:v>-0.1</c:v>
                </c:pt>
                <c:pt idx="7590">
                  <c:v>-0.1</c:v>
                </c:pt>
                <c:pt idx="7591">
                  <c:v>-0.06</c:v>
                </c:pt>
                <c:pt idx="7592">
                  <c:v>-0.14000000000000001</c:v>
                </c:pt>
                <c:pt idx="7593">
                  <c:v>-0.18</c:v>
                </c:pt>
                <c:pt idx="7594">
                  <c:v>-0.18</c:v>
                </c:pt>
                <c:pt idx="7595">
                  <c:v>-0.14000000000000001</c:v>
                </c:pt>
                <c:pt idx="7596">
                  <c:v>0.02</c:v>
                </c:pt>
                <c:pt idx="7597">
                  <c:v>0.18</c:v>
                </c:pt>
                <c:pt idx="7598">
                  <c:v>0.3</c:v>
                </c:pt>
                <c:pt idx="7599">
                  <c:v>0.38</c:v>
                </c:pt>
                <c:pt idx="7600">
                  <c:v>0.38</c:v>
                </c:pt>
                <c:pt idx="7601">
                  <c:v>0.42</c:v>
                </c:pt>
                <c:pt idx="7602">
                  <c:v>0.42</c:v>
                </c:pt>
                <c:pt idx="7603">
                  <c:v>0.34</c:v>
                </c:pt>
                <c:pt idx="7604">
                  <c:v>0.18</c:v>
                </c:pt>
                <c:pt idx="7605">
                  <c:v>-0.06</c:v>
                </c:pt>
                <c:pt idx="7606">
                  <c:v>-0.34</c:v>
                </c:pt>
                <c:pt idx="7607">
                  <c:v>-0.66</c:v>
                </c:pt>
                <c:pt idx="7608">
                  <c:v>-1.06</c:v>
                </c:pt>
                <c:pt idx="7609">
                  <c:v>-1.42</c:v>
                </c:pt>
                <c:pt idx="7610">
                  <c:v>-1.7</c:v>
                </c:pt>
                <c:pt idx="7611">
                  <c:v>-1.86</c:v>
                </c:pt>
                <c:pt idx="7612">
                  <c:v>-1.94</c:v>
                </c:pt>
                <c:pt idx="7613">
                  <c:v>-1.86</c:v>
                </c:pt>
                <c:pt idx="7614">
                  <c:v>-1.86</c:v>
                </c:pt>
                <c:pt idx="7615">
                  <c:v>-1.62</c:v>
                </c:pt>
                <c:pt idx="7616">
                  <c:v>-1.38</c:v>
                </c:pt>
                <c:pt idx="7617">
                  <c:v>-1.1399999999999999</c:v>
                </c:pt>
                <c:pt idx="7618">
                  <c:v>-0.82</c:v>
                </c:pt>
                <c:pt idx="7619">
                  <c:v>-0.54</c:v>
                </c:pt>
                <c:pt idx="7620">
                  <c:v>-0.26</c:v>
                </c:pt>
                <c:pt idx="7621">
                  <c:v>-0.06</c:v>
                </c:pt>
                <c:pt idx="7622">
                  <c:v>0.06</c:v>
                </c:pt>
                <c:pt idx="7623">
                  <c:v>0.1</c:v>
                </c:pt>
                <c:pt idx="7624">
                  <c:v>0.1</c:v>
                </c:pt>
                <c:pt idx="7625">
                  <c:v>0.06</c:v>
                </c:pt>
                <c:pt idx="7626">
                  <c:v>0.02</c:v>
                </c:pt>
                <c:pt idx="7627">
                  <c:v>-0.1</c:v>
                </c:pt>
                <c:pt idx="7628">
                  <c:v>-0.14000000000000001</c:v>
                </c:pt>
                <c:pt idx="7629">
                  <c:v>-0.14000000000000001</c:v>
                </c:pt>
                <c:pt idx="7630">
                  <c:v>-0.1</c:v>
                </c:pt>
                <c:pt idx="7631">
                  <c:v>-0.1</c:v>
                </c:pt>
                <c:pt idx="7632">
                  <c:v>0.02</c:v>
                </c:pt>
                <c:pt idx="7633">
                  <c:v>0.1</c:v>
                </c:pt>
                <c:pt idx="7634">
                  <c:v>0.22</c:v>
                </c:pt>
                <c:pt idx="7635">
                  <c:v>0.26</c:v>
                </c:pt>
                <c:pt idx="7636">
                  <c:v>0.3</c:v>
                </c:pt>
                <c:pt idx="7637">
                  <c:v>0.38</c:v>
                </c:pt>
                <c:pt idx="7638">
                  <c:v>0.38</c:v>
                </c:pt>
                <c:pt idx="7639">
                  <c:v>0.38</c:v>
                </c:pt>
                <c:pt idx="7640">
                  <c:v>0.34</c:v>
                </c:pt>
                <c:pt idx="7641">
                  <c:v>0.26</c:v>
                </c:pt>
                <c:pt idx="7642">
                  <c:v>0.42</c:v>
                </c:pt>
                <c:pt idx="7643">
                  <c:v>0.74</c:v>
                </c:pt>
                <c:pt idx="7644">
                  <c:v>1.34</c:v>
                </c:pt>
                <c:pt idx="7645">
                  <c:v>1.98</c:v>
                </c:pt>
                <c:pt idx="7646">
                  <c:v>2.78</c:v>
                </c:pt>
                <c:pt idx="7647">
                  <c:v>3.54</c:v>
                </c:pt>
                <c:pt idx="7648">
                  <c:v>4.26</c:v>
                </c:pt>
                <c:pt idx="7649">
                  <c:v>4.78</c:v>
                </c:pt>
                <c:pt idx="7650">
                  <c:v>5.14</c:v>
                </c:pt>
                <c:pt idx="7651">
                  <c:v>5.0999999999999996</c:v>
                </c:pt>
                <c:pt idx="7652">
                  <c:v>4.8600000000000003</c:v>
                </c:pt>
                <c:pt idx="7653">
                  <c:v>4.38</c:v>
                </c:pt>
                <c:pt idx="7654">
                  <c:v>3.54</c:v>
                </c:pt>
                <c:pt idx="7655">
                  <c:v>2.46</c:v>
                </c:pt>
                <c:pt idx="7656">
                  <c:v>1.3</c:v>
                </c:pt>
                <c:pt idx="7657">
                  <c:v>0.18</c:v>
                </c:pt>
                <c:pt idx="7658">
                  <c:v>-0.82</c:v>
                </c:pt>
                <c:pt idx="7659">
                  <c:v>-1.62</c:v>
                </c:pt>
                <c:pt idx="7660">
                  <c:v>-2.2599999999999998</c:v>
                </c:pt>
                <c:pt idx="7661">
                  <c:v>-2.58</c:v>
                </c:pt>
                <c:pt idx="7662">
                  <c:v>-2.62</c:v>
                </c:pt>
                <c:pt idx="7663">
                  <c:v>-2.38</c:v>
                </c:pt>
                <c:pt idx="7664">
                  <c:v>-2.02</c:v>
                </c:pt>
                <c:pt idx="7665">
                  <c:v>-1.62</c:v>
                </c:pt>
                <c:pt idx="7666">
                  <c:v>-1.18</c:v>
                </c:pt>
                <c:pt idx="7667">
                  <c:v>-0.82</c:v>
                </c:pt>
                <c:pt idx="7668">
                  <c:v>-0.62</c:v>
                </c:pt>
                <c:pt idx="7669">
                  <c:v>-0.5</c:v>
                </c:pt>
                <c:pt idx="7670">
                  <c:v>-0.5</c:v>
                </c:pt>
                <c:pt idx="7671">
                  <c:v>-0.62</c:v>
                </c:pt>
                <c:pt idx="7672">
                  <c:v>-0.66</c:v>
                </c:pt>
                <c:pt idx="7673">
                  <c:v>-0.74</c:v>
                </c:pt>
                <c:pt idx="7674">
                  <c:v>-0.86</c:v>
                </c:pt>
                <c:pt idx="7675">
                  <c:v>-0.9</c:v>
                </c:pt>
                <c:pt idx="7676">
                  <c:v>-0.86</c:v>
                </c:pt>
                <c:pt idx="7677">
                  <c:v>-0.78</c:v>
                </c:pt>
                <c:pt idx="7678">
                  <c:v>-0.62</c:v>
                </c:pt>
                <c:pt idx="7679">
                  <c:v>-0.54</c:v>
                </c:pt>
                <c:pt idx="7680">
                  <c:v>-0.38</c:v>
                </c:pt>
                <c:pt idx="7681">
                  <c:v>-0.26</c:v>
                </c:pt>
                <c:pt idx="7682">
                  <c:v>-0.18</c:v>
                </c:pt>
                <c:pt idx="7683">
                  <c:v>-0.22</c:v>
                </c:pt>
                <c:pt idx="7684">
                  <c:v>-0.22</c:v>
                </c:pt>
                <c:pt idx="7685">
                  <c:v>-0.26</c:v>
                </c:pt>
                <c:pt idx="7686">
                  <c:v>-0.22</c:v>
                </c:pt>
                <c:pt idx="7687">
                  <c:v>-0.18</c:v>
                </c:pt>
                <c:pt idx="7688">
                  <c:v>-0.1</c:v>
                </c:pt>
                <c:pt idx="7689">
                  <c:v>-0.02</c:v>
                </c:pt>
                <c:pt idx="7690">
                  <c:v>0.06</c:v>
                </c:pt>
                <c:pt idx="7691">
                  <c:v>0.18</c:v>
                </c:pt>
                <c:pt idx="7692">
                  <c:v>0.34</c:v>
                </c:pt>
                <c:pt idx="7693">
                  <c:v>0.42</c:v>
                </c:pt>
                <c:pt idx="7694">
                  <c:v>0.46</c:v>
                </c:pt>
                <c:pt idx="7695">
                  <c:v>0.54</c:v>
                </c:pt>
                <c:pt idx="7696">
                  <c:v>0.57999999999999996</c:v>
                </c:pt>
                <c:pt idx="7697">
                  <c:v>0.5</c:v>
                </c:pt>
                <c:pt idx="7698">
                  <c:v>0.34</c:v>
                </c:pt>
                <c:pt idx="7699">
                  <c:v>0.06</c:v>
                </c:pt>
                <c:pt idx="7700">
                  <c:v>-0.26</c:v>
                </c:pt>
                <c:pt idx="7701">
                  <c:v>-0.7</c:v>
                </c:pt>
                <c:pt idx="7702">
                  <c:v>-1.1000000000000001</c:v>
                </c:pt>
                <c:pt idx="7703">
                  <c:v>-1.46</c:v>
                </c:pt>
                <c:pt idx="7704">
                  <c:v>-1.78</c:v>
                </c:pt>
                <c:pt idx="7705">
                  <c:v>-2.1</c:v>
                </c:pt>
                <c:pt idx="7706">
                  <c:v>-2.2200000000000002</c:v>
                </c:pt>
                <c:pt idx="7707">
                  <c:v>-2.2200000000000002</c:v>
                </c:pt>
                <c:pt idx="7708">
                  <c:v>-2.1</c:v>
                </c:pt>
                <c:pt idx="7709">
                  <c:v>-1.9</c:v>
                </c:pt>
                <c:pt idx="7710">
                  <c:v>-1.62</c:v>
                </c:pt>
                <c:pt idx="7711">
                  <c:v>-1.3</c:v>
                </c:pt>
                <c:pt idx="7712">
                  <c:v>-0.86</c:v>
                </c:pt>
                <c:pt idx="7713">
                  <c:v>-0.57999999999999996</c:v>
                </c:pt>
                <c:pt idx="7714">
                  <c:v>-0.3</c:v>
                </c:pt>
                <c:pt idx="7715">
                  <c:v>-0.02</c:v>
                </c:pt>
                <c:pt idx="7716">
                  <c:v>0.14000000000000001</c:v>
                </c:pt>
                <c:pt idx="7717">
                  <c:v>0.18</c:v>
                </c:pt>
                <c:pt idx="7718">
                  <c:v>0.14000000000000001</c:v>
                </c:pt>
                <c:pt idx="7719">
                  <c:v>0.06</c:v>
                </c:pt>
                <c:pt idx="7720">
                  <c:v>-0.02</c:v>
                </c:pt>
                <c:pt idx="7721">
                  <c:v>-0.14000000000000001</c:v>
                </c:pt>
                <c:pt idx="7722">
                  <c:v>-0.18</c:v>
                </c:pt>
                <c:pt idx="7723">
                  <c:v>-0.22</c:v>
                </c:pt>
                <c:pt idx="7724">
                  <c:v>-0.1</c:v>
                </c:pt>
                <c:pt idx="7725">
                  <c:v>-0.14000000000000001</c:v>
                </c:pt>
                <c:pt idx="7726">
                  <c:v>0.02</c:v>
                </c:pt>
                <c:pt idx="7727">
                  <c:v>0.1</c:v>
                </c:pt>
                <c:pt idx="7728">
                  <c:v>0.22</c:v>
                </c:pt>
                <c:pt idx="7729">
                  <c:v>0.34</c:v>
                </c:pt>
                <c:pt idx="7730">
                  <c:v>0.42</c:v>
                </c:pt>
                <c:pt idx="7731">
                  <c:v>0.42</c:v>
                </c:pt>
                <c:pt idx="7732">
                  <c:v>0.38</c:v>
                </c:pt>
                <c:pt idx="7733">
                  <c:v>0.26</c:v>
                </c:pt>
                <c:pt idx="7734">
                  <c:v>0.3</c:v>
                </c:pt>
                <c:pt idx="7735">
                  <c:v>0.3</c:v>
                </c:pt>
                <c:pt idx="7736">
                  <c:v>0.22</c:v>
                </c:pt>
                <c:pt idx="7737">
                  <c:v>0.3</c:v>
                </c:pt>
                <c:pt idx="7738">
                  <c:v>0.7</c:v>
                </c:pt>
                <c:pt idx="7739">
                  <c:v>1.38</c:v>
                </c:pt>
                <c:pt idx="7740">
                  <c:v>2.34</c:v>
                </c:pt>
                <c:pt idx="7741">
                  <c:v>3.26</c:v>
                </c:pt>
                <c:pt idx="7742">
                  <c:v>4.1399999999999997</c:v>
                </c:pt>
                <c:pt idx="7743">
                  <c:v>4.62</c:v>
                </c:pt>
                <c:pt idx="7744">
                  <c:v>4.82</c:v>
                </c:pt>
                <c:pt idx="7745">
                  <c:v>4.82</c:v>
                </c:pt>
                <c:pt idx="7746">
                  <c:v>4.74</c:v>
                </c:pt>
                <c:pt idx="7747">
                  <c:v>4.54</c:v>
                </c:pt>
                <c:pt idx="7748">
                  <c:v>4.22</c:v>
                </c:pt>
                <c:pt idx="7749">
                  <c:v>3.42</c:v>
                </c:pt>
                <c:pt idx="7750">
                  <c:v>2.2999999999999998</c:v>
                </c:pt>
                <c:pt idx="7751">
                  <c:v>0.94</c:v>
                </c:pt>
                <c:pt idx="7752">
                  <c:v>-0.34</c:v>
                </c:pt>
                <c:pt idx="7753">
                  <c:v>-1.3</c:v>
                </c:pt>
                <c:pt idx="7754">
                  <c:v>-1.86</c:v>
                </c:pt>
                <c:pt idx="7755">
                  <c:v>-2.1800000000000002</c:v>
                </c:pt>
                <c:pt idx="7756">
                  <c:v>-2.2999999999999998</c:v>
                </c:pt>
                <c:pt idx="7757">
                  <c:v>-2.2999999999999998</c:v>
                </c:pt>
                <c:pt idx="7758">
                  <c:v>-2.14</c:v>
                </c:pt>
                <c:pt idx="7759">
                  <c:v>-1.86</c:v>
                </c:pt>
                <c:pt idx="7760">
                  <c:v>-1.42</c:v>
                </c:pt>
                <c:pt idx="7761">
                  <c:v>-1.06</c:v>
                </c:pt>
                <c:pt idx="7762">
                  <c:v>-0.74</c:v>
                </c:pt>
                <c:pt idx="7763">
                  <c:v>-0.66</c:v>
                </c:pt>
                <c:pt idx="7764">
                  <c:v>-0.54</c:v>
                </c:pt>
                <c:pt idx="7765">
                  <c:v>-0.62</c:v>
                </c:pt>
                <c:pt idx="7766">
                  <c:v>-0.66</c:v>
                </c:pt>
                <c:pt idx="7767">
                  <c:v>-0.66</c:v>
                </c:pt>
                <c:pt idx="7768">
                  <c:v>-0.74</c:v>
                </c:pt>
                <c:pt idx="7769">
                  <c:v>-0.78</c:v>
                </c:pt>
                <c:pt idx="7770">
                  <c:v>-0.82</c:v>
                </c:pt>
                <c:pt idx="7771">
                  <c:v>-0.86</c:v>
                </c:pt>
                <c:pt idx="7772">
                  <c:v>-0.74</c:v>
                </c:pt>
                <c:pt idx="7773">
                  <c:v>-0.62</c:v>
                </c:pt>
                <c:pt idx="7774">
                  <c:v>-0.42</c:v>
                </c:pt>
                <c:pt idx="7775">
                  <c:v>-0.3</c:v>
                </c:pt>
                <c:pt idx="7776">
                  <c:v>-0.26</c:v>
                </c:pt>
                <c:pt idx="7777">
                  <c:v>-0.26</c:v>
                </c:pt>
                <c:pt idx="7778">
                  <c:v>-0.22</c:v>
                </c:pt>
                <c:pt idx="7779">
                  <c:v>-0.22</c:v>
                </c:pt>
                <c:pt idx="7780">
                  <c:v>-0.22</c:v>
                </c:pt>
                <c:pt idx="7781">
                  <c:v>-0.22</c:v>
                </c:pt>
                <c:pt idx="7782">
                  <c:v>-0.18</c:v>
                </c:pt>
                <c:pt idx="7783">
                  <c:v>-0.14000000000000001</c:v>
                </c:pt>
                <c:pt idx="7784">
                  <c:v>-0.02</c:v>
                </c:pt>
                <c:pt idx="7785">
                  <c:v>0.1</c:v>
                </c:pt>
                <c:pt idx="7786">
                  <c:v>0.3</c:v>
                </c:pt>
                <c:pt idx="7787">
                  <c:v>0.3</c:v>
                </c:pt>
                <c:pt idx="7788">
                  <c:v>0.38</c:v>
                </c:pt>
                <c:pt idx="7789">
                  <c:v>0.38</c:v>
                </c:pt>
                <c:pt idx="7790">
                  <c:v>0.54</c:v>
                </c:pt>
                <c:pt idx="7791">
                  <c:v>0.57999999999999996</c:v>
                </c:pt>
                <c:pt idx="7792">
                  <c:v>0.57999999999999996</c:v>
                </c:pt>
                <c:pt idx="7793">
                  <c:v>0.38</c:v>
                </c:pt>
                <c:pt idx="7794">
                  <c:v>-0.02</c:v>
                </c:pt>
                <c:pt idx="7795">
                  <c:v>-0.5</c:v>
                </c:pt>
                <c:pt idx="7796">
                  <c:v>-0.98</c:v>
                </c:pt>
                <c:pt idx="7797">
                  <c:v>-1.34</c:v>
                </c:pt>
                <c:pt idx="7798">
                  <c:v>-1.66</c:v>
                </c:pt>
                <c:pt idx="7799">
                  <c:v>-1.9</c:v>
                </c:pt>
                <c:pt idx="7800">
                  <c:v>-2.06</c:v>
                </c:pt>
                <c:pt idx="7801">
                  <c:v>-2.14</c:v>
                </c:pt>
                <c:pt idx="7802">
                  <c:v>-2.1800000000000002</c:v>
                </c:pt>
                <c:pt idx="7803">
                  <c:v>-2.1</c:v>
                </c:pt>
                <c:pt idx="7804">
                  <c:v>-1.86</c:v>
                </c:pt>
                <c:pt idx="7805">
                  <c:v>-1.5</c:v>
                </c:pt>
                <c:pt idx="7806">
                  <c:v>-1.1000000000000001</c:v>
                </c:pt>
                <c:pt idx="7807">
                  <c:v>-0.66</c:v>
                </c:pt>
                <c:pt idx="7808">
                  <c:v>-0.42</c:v>
                </c:pt>
                <c:pt idx="7809">
                  <c:v>-0.22</c:v>
                </c:pt>
                <c:pt idx="7810">
                  <c:v>-0.06</c:v>
                </c:pt>
                <c:pt idx="7811">
                  <c:v>0.1</c:v>
                </c:pt>
                <c:pt idx="7812">
                  <c:v>0.18</c:v>
                </c:pt>
                <c:pt idx="7813">
                  <c:v>0.1</c:v>
                </c:pt>
                <c:pt idx="7814">
                  <c:v>-0.02</c:v>
                </c:pt>
                <c:pt idx="7815">
                  <c:v>-0.1</c:v>
                </c:pt>
                <c:pt idx="7816">
                  <c:v>-0.18</c:v>
                </c:pt>
                <c:pt idx="7817">
                  <c:v>-0.18</c:v>
                </c:pt>
                <c:pt idx="7818">
                  <c:v>-0.14000000000000001</c:v>
                </c:pt>
                <c:pt idx="7819">
                  <c:v>-0.06</c:v>
                </c:pt>
                <c:pt idx="7820">
                  <c:v>0.02</c:v>
                </c:pt>
                <c:pt idx="7821">
                  <c:v>0.1</c:v>
                </c:pt>
                <c:pt idx="7822">
                  <c:v>0.18</c:v>
                </c:pt>
                <c:pt idx="7823">
                  <c:v>0.3</c:v>
                </c:pt>
                <c:pt idx="7824">
                  <c:v>0.42</c:v>
                </c:pt>
                <c:pt idx="7825">
                  <c:v>0.46</c:v>
                </c:pt>
                <c:pt idx="7826">
                  <c:v>0.38</c:v>
                </c:pt>
                <c:pt idx="7827">
                  <c:v>0.34</c:v>
                </c:pt>
                <c:pt idx="7828">
                  <c:v>0.22</c:v>
                </c:pt>
                <c:pt idx="7829">
                  <c:v>0.22</c:v>
                </c:pt>
                <c:pt idx="7830">
                  <c:v>0.18</c:v>
                </c:pt>
                <c:pt idx="7831">
                  <c:v>0.22</c:v>
                </c:pt>
                <c:pt idx="7832">
                  <c:v>0.5</c:v>
                </c:pt>
                <c:pt idx="7833">
                  <c:v>0.98</c:v>
                </c:pt>
                <c:pt idx="7834">
                  <c:v>1.54</c:v>
                </c:pt>
                <c:pt idx="7835">
                  <c:v>2.06</c:v>
                </c:pt>
                <c:pt idx="7836">
                  <c:v>2.66</c:v>
                </c:pt>
                <c:pt idx="7837">
                  <c:v>3.38</c:v>
                </c:pt>
                <c:pt idx="7838">
                  <c:v>4.0599999999999996</c:v>
                </c:pt>
                <c:pt idx="7839">
                  <c:v>4.58</c:v>
                </c:pt>
                <c:pt idx="7840">
                  <c:v>4.82</c:v>
                </c:pt>
                <c:pt idx="7841">
                  <c:v>4.9000000000000004</c:v>
                </c:pt>
                <c:pt idx="7842">
                  <c:v>4.66</c:v>
                </c:pt>
                <c:pt idx="7843">
                  <c:v>4.18</c:v>
                </c:pt>
                <c:pt idx="7844">
                  <c:v>3.5</c:v>
                </c:pt>
                <c:pt idx="7845">
                  <c:v>2.58</c:v>
                </c:pt>
                <c:pt idx="7846">
                  <c:v>1.5</c:v>
                </c:pt>
                <c:pt idx="7847">
                  <c:v>0.42</c:v>
                </c:pt>
                <c:pt idx="7848">
                  <c:v>-0.66</c:v>
                </c:pt>
                <c:pt idx="7849">
                  <c:v>-1.38</c:v>
                </c:pt>
                <c:pt idx="7850">
                  <c:v>-1.98</c:v>
                </c:pt>
                <c:pt idx="7851">
                  <c:v>-2.2599999999999998</c:v>
                </c:pt>
                <c:pt idx="7852">
                  <c:v>-2.34</c:v>
                </c:pt>
                <c:pt idx="7853">
                  <c:v>-2.2599999999999998</c:v>
                </c:pt>
                <c:pt idx="7854">
                  <c:v>-1.98</c:v>
                </c:pt>
                <c:pt idx="7855">
                  <c:v>-1.7</c:v>
                </c:pt>
                <c:pt idx="7856">
                  <c:v>-1.3</c:v>
                </c:pt>
                <c:pt idx="7857">
                  <c:v>-0.9</c:v>
                </c:pt>
                <c:pt idx="7858">
                  <c:v>-0.62</c:v>
                </c:pt>
                <c:pt idx="7859">
                  <c:v>-0.46</c:v>
                </c:pt>
                <c:pt idx="7860">
                  <c:v>-0.46</c:v>
                </c:pt>
                <c:pt idx="7861">
                  <c:v>-0.54</c:v>
                </c:pt>
                <c:pt idx="7862">
                  <c:v>-0.66</c:v>
                </c:pt>
                <c:pt idx="7863">
                  <c:v>-0.78</c:v>
                </c:pt>
                <c:pt idx="7864">
                  <c:v>-0.78</c:v>
                </c:pt>
                <c:pt idx="7865">
                  <c:v>-0.82</c:v>
                </c:pt>
                <c:pt idx="7866">
                  <c:v>-0.86</c:v>
                </c:pt>
                <c:pt idx="7867">
                  <c:v>-0.82</c:v>
                </c:pt>
                <c:pt idx="7868">
                  <c:v>-0.7</c:v>
                </c:pt>
                <c:pt idx="7869">
                  <c:v>-0.57999999999999996</c:v>
                </c:pt>
                <c:pt idx="7870">
                  <c:v>-0.38</c:v>
                </c:pt>
                <c:pt idx="7871">
                  <c:v>-0.26</c:v>
                </c:pt>
                <c:pt idx="7872">
                  <c:v>-0.18</c:v>
                </c:pt>
                <c:pt idx="7873">
                  <c:v>-0.18</c:v>
                </c:pt>
                <c:pt idx="7874">
                  <c:v>-0.18</c:v>
                </c:pt>
                <c:pt idx="7875">
                  <c:v>-0.18</c:v>
                </c:pt>
                <c:pt idx="7876">
                  <c:v>-0.18</c:v>
                </c:pt>
                <c:pt idx="7877">
                  <c:v>-0.18</c:v>
                </c:pt>
                <c:pt idx="7878">
                  <c:v>-0.18</c:v>
                </c:pt>
                <c:pt idx="7879">
                  <c:v>-0.18</c:v>
                </c:pt>
                <c:pt idx="7880">
                  <c:v>-0.02</c:v>
                </c:pt>
                <c:pt idx="7881">
                  <c:v>0.06</c:v>
                </c:pt>
                <c:pt idx="7882">
                  <c:v>0.26</c:v>
                </c:pt>
                <c:pt idx="7883">
                  <c:v>0.42</c:v>
                </c:pt>
                <c:pt idx="7884">
                  <c:v>0.54</c:v>
                </c:pt>
                <c:pt idx="7885">
                  <c:v>0.57999999999999996</c:v>
                </c:pt>
                <c:pt idx="7886">
                  <c:v>0.57999999999999996</c:v>
                </c:pt>
                <c:pt idx="7887">
                  <c:v>0.42</c:v>
                </c:pt>
                <c:pt idx="7888">
                  <c:v>0.3</c:v>
                </c:pt>
                <c:pt idx="7889">
                  <c:v>-0.02</c:v>
                </c:pt>
                <c:pt idx="7890">
                  <c:v>-0.34</c:v>
                </c:pt>
                <c:pt idx="7891">
                  <c:v>-0.74</c:v>
                </c:pt>
                <c:pt idx="7892">
                  <c:v>-1.06</c:v>
                </c:pt>
                <c:pt idx="7893">
                  <c:v>-1.46</c:v>
                </c:pt>
                <c:pt idx="7894">
                  <c:v>-1.74</c:v>
                </c:pt>
                <c:pt idx="7895">
                  <c:v>-1.98</c:v>
                </c:pt>
                <c:pt idx="7896">
                  <c:v>-2.02</c:v>
                </c:pt>
                <c:pt idx="7897">
                  <c:v>-2.06</c:v>
                </c:pt>
                <c:pt idx="7898">
                  <c:v>-1.98</c:v>
                </c:pt>
                <c:pt idx="7899">
                  <c:v>-1.86</c:v>
                </c:pt>
                <c:pt idx="7900">
                  <c:v>-1.62</c:v>
                </c:pt>
                <c:pt idx="7901">
                  <c:v>-1.3</c:v>
                </c:pt>
                <c:pt idx="7902">
                  <c:v>-0.9</c:v>
                </c:pt>
                <c:pt idx="7903">
                  <c:v>-0.57999999999999996</c:v>
                </c:pt>
                <c:pt idx="7904">
                  <c:v>-0.34</c:v>
                </c:pt>
                <c:pt idx="7905">
                  <c:v>-0.18</c:v>
                </c:pt>
                <c:pt idx="7906">
                  <c:v>-0.02</c:v>
                </c:pt>
                <c:pt idx="7907">
                  <c:v>0.06</c:v>
                </c:pt>
                <c:pt idx="7908">
                  <c:v>0.1</c:v>
                </c:pt>
                <c:pt idx="7909">
                  <c:v>0.06</c:v>
                </c:pt>
                <c:pt idx="7910">
                  <c:v>0.02</c:v>
                </c:pt>
                <c:pt idx="7911">
                  <c:v>-0.06</c:v>
                </c:pt>
                <c:pt idx="7912">
                  <c:v>-0.14000000000000001</c:v>
                </c:pt>
                <c:pt idx="7913">
                  <c:v>-0.22</c:v>
                </c:pt>
                <c:pt idx="7914">
                  <c:v>-0.18</c:v>
                </c:pt>
                <c:pt idx="7915">
                  <c:v>-0.1</c:v>
                </c:pt>
                <c:pt idx="7916">
                  <c:v>-0.02</c:v>
                </c:pt>
                <c:pt idx="7917">
                  <c:v>0.14000000000000001</c:v>
                </c:pt>
                <c:pt idx="7918">
                  <c:v>0.22</c:v>
                </c:pt>
                <c:pt idx="7919">
                  <c:v>0.3</c:v>
                </c:pt>
                <c:pt idx="7920">
                  <c:v>0.34</c:v>
                </c:pt>
                <c:pt idx="7921">
                  <c:v>0.42</c:v>
                </c:pt>
                <c:pt idx="7922">
                  <c:v>0.42</c:v>
                </c:pt>
                <c:pt idx="7923">
                  <c:v>0.38</c:v>
                </c:pt>
                <c:pt idx="7924">
                  <c:v>0.3</c:v>
                </c:pt>
                <c:pt idx="7925">
                  <c:v>0.22</c:v>
                </c:pt>
                <c:pt idx="7926">
                  <c:v>0.18</c:v>
                </c:pt>
                <c:pt idx="7927">
                  <c:v>0.18</c:v>
                </c:pt>
                <c:pt idx="7928">
                  <c:v>0.38</c:v>
                </c:pt>
                <c:pt idx="7929">
                  <c:v>0.82</c:v>
                </c:pt>
                <c:pt idx="7930">
                  <c:v>1.42</c:v>
                </c:pt>
                <c:pt idx="7931">
                  <c:v>2.1</c:v>
                </c:pt>
                <c:pt idx="7932">
                  <c:v>2.86</c:v>
                </c:pt>
                <c:pt idx="7933">
                  <c:v>3.54</c:v>
                </c:pt>
                <c:pt idx="7934">
                  <c:v>4.22</c:v>
                </c:pt>
                <c:pt idx="7935">
                  <c:v>4.66</c:v>
                </c:pt>
                <c:pt idx="7936">
                  <c:v>4.9000000000000004</c:v>
                </c:pt>
                <c:pt idx="7937">
                  <c:v>4.9400000000000004</c:v>
                </c:pt>
                <c:pt idx="7938">
                  <c:v>4.7</c:v>
                </c:pt>
                <c:pt idx="7939">
                  <c:v>4.0999999999999996</c:v>
                </c:pt>
                <c:pt idx="7940">
                  <c:v>3.38</c:v>
                </c:pt>
                <c:pt idx="7941">
                  <c:v>2.34</c:v>
                </c:pt>
                <c:pt idx="7942">
                  <c:v>1.34</c:v>
                </c:pt>
                <c:pt idx="7943">
                  <c:v>0.26</c:v>
                </c:pt>
                <c:pt idx="7944">
                  <c:v>-0.66</c:v>
                </c:pt>
                <c:pt idx="7945">
                  <c:v>-1.38</c:v>
                </c:pt>
                <c:pt idx="7946">
                  <c:v>-2.02</c:v>
                </c:pt>
                <c:pt idx="7947">
                  <c:v>-2.34</c:v>
                </c:pt>
                <c:pt idx="7948">
                  <c:v>-2.2599999999999998</c:v>
                </c:pt>
                <c:pt idx="7949">
                  <c:v>-2.14</c:v>
                </c:pt>
                <c:pt idx="7950">
                  <c:v>-1.82</c:v>
                </c:pt>
                <c:pt idx="7951">
                  <c:v>-1.46</c:v>
                </c:pt>
                <c:pt idx="7952">
                  <c:v>-1.1000000000000001</c:v>
                </c:pt>
                <c:pt idx="7953">
                  <c:v>-0.86</c:v>
                </c:pt>
                <c:pt idx="7954">
                  <c:v>-0.7</c:v>
                </c:pt>
                <c:pt idx="7955">
                  <c:v>-0.62</c:v>
                </c:pt>
                <c:pt idx="7956">
                  <c:v>-0.57999999999999996</c:v>
                </c:pt>
                <c:pt idx="7957">
                  <c:v>-0.62</c:v>
                </c:pt>
                <c:pt idx="7958">
                  <c:v>-0.7</c:v>
                </c:pt>
                <c:pt idx="7959">
                  <c:v>-0.74</c:v>
                </c:pt>
                <c:pt idx="7960">
                  <c:v>-0.86</c:v>
                </c:pt>
                <c:pt idx="7961">
                  <c:v>-0.86</c:v>
                </c:pt>
                <c:pt idx="7962">
                  <c:v>-0.78</c:v>
                </c:pt>
                <c:pt idx="7963">
                  <c:v>-0.7</c:v>
                </c:pt>
                <c:pt idx="7964">
                  <c:v>-0.62</c:v>
                </c:pt>
                <c:pt idx="7965">
                  <c:v>-0.46</c:v>
                </c:pt>
                <c:pt idx="7966">
                  <c:v>-0.34</c:v>
                </c:pt>
                <c:pt idx="7967">
                  <c:v>-0.26</c:v>
                </c:pt>
                <c:pt idx="7968">
                  <c:v>-0.22</c:v>
                </c:pt>
                <c:pt idx="7969">
                  <c:v>-0.22</c:v>
                </c:pt>
                <c:pt idx="7970">
                  <c:v>-0.22</c:v>
                </c:pt>
                <c:pt idx="7971">
                  <c:v>-0.26</c:v>
                </c:pt>
                <c:pt idx="7972">
                  <c:v>-0.26</c:v>
                </c:pt>
                <c:pt idx="7973">
                  <c:v>-0.3</c:v>
                </c:pt>
                <c:pt idx="7974">
                  <c:v>-0.18</c:v>
                </c:pt>
                <c:pt idx="7975">
                  <c:v>-0.1</c:v>
                </c:pt>
                <c:pt idx="7976">
                  <c:v>0.02</c:v>
                </c:pt>
                <c:pt idx="7977">
                  <c:v>0.1</c:v>
                </c:pt>
                <c:pt idx="7978">
                  <c:v>0.26</c:v>
                </c:pt>
                <c:pt idx="7979">
                  <c:v>0.38</c:v>
                </c:pt>
                <c:pt idx="7980">
                  <c:v>0.5</c:v>
                </c:pt>
                <c:pt idx="7981">
                  <c:v>0.54</c:v>
                </c:pt>
                <c:pt idx="7982">
                  <c:v>0.57999999999999996</c:v>
                </c:pt>
                <c:pt idx="7983">
                  <c:v>0.46</c:v>
                </c:pt>
                <c:pt idx="7984">
                  <c:v>0.26</c:v>
                </c:pt>
                <c:pt idx="7985">
                  <c:v>-0.1</c:v>
                </c:pt>
                <c:pt idx="7986">
                  <c:v>-0.42</c:v>
                </c:pt>
                <c:pt idx="7987">
                  <c:v>-0.78</c:v>
                </c:pt>
                <c:pt idx="7988">
                  <c:v>-1.1000000000000001</c:v>
                </c:pt>
                <c:pt idx="7989">
                  <c:v>-1.5</c:v>
                </c:pt>
                <c:pt idx="7990">
                  <c:v>-1.78</c:v>
                </c:pt>
                <c:pt idx="7991">
                  <c:v>-2.02</c:v>
                </c:pt>
                <c:pt idx="7992">
                  <c:v>-2.14</c:v>
                </c:pt>
                <c:pt idx="7993">
                  <c:v>-2.1</c:v>
                </c:pt>
                <c:pt idx="7994">
                  <c:v>-2.06</c:v>
                </c:pt>
                <c:pt idx="7995">
                  <c:v>-1.82</c:v>
                </c:pt>
                <c:pt idx="7996">
                  <c:v>-1.54</c:v>
                </c:pt>
                <c:pt idx="7997">
                  <c:v>-1.22</c:v>
                </c:pt>
                <c:pt idx="7998">
                  <c:v>-0.9</c:v>
                </c:pt>
                <c:pt idx="7999">
                  <c:v>-0.62</c:v>
                </c:pt>
                <c:pt idx="8000">
                  <c:v>-0.26</c:v>
                </c:pt>
                <c:pt idx="8001">
                  <c:v>-0.1</c:v>
                </c:pt>
                <c:pt idx="8002">
                  <c:v>0.02</c:v>
                </c:pt>
                <c:pt idx="8003">
                  <c:v>0.1</c:v>
                </c:pt>
                <c:pt idx="8004">
                  <c:v>0.1</c:v>
                </c:pt>
                <c:pt idx="8005">
                  <c:v>0.02</c:v>
                </c:pt>
                <c:pt idx="8006">
                  <c:v>-0.06</c:v>
                </c:pt>
                <c:pt idx="8007">
                  <c:v>-0.1</c:v>
                </c:pt>
                <c:pt idx="8008">
                  <c:v>-0.14000000000000001</c:v>
                </c:pt>
                <c:pt idx="8009">
                  <c:v>-0.18</c:v>
                </c:pt>
                <c:pt idx="8010">
                  <c:v>-0.1</c:v>
                </c:pt>
                <c:pt idx="8011">
                  <c:v>-0.06</c:v>
                </c:pt>
                <c:pt idx="8012">
                  <c:v>0.1</c:v>
                </c:pt>
                <c:pt idx="8013">
                  <c:v>0.14000000000000001</c:v>
                </c:pt>
                <c:pt idx="8014">
                  <c:v>0.26</c:v>
                </c:pt>
                <c:pt idx="8015">
                  <c:v>0.34</c:v>
                </c:pt>
                <c:pt idx="8016">
                  <c:v>0.38</c:v>
                </c:pt>
                <c:pt idx="8017">
                  <c:v>0.34</c:v>
                </c:pt>
                <c:pt idx="8018">
                  <c:v>0.38</c:v>
                </c:pt>
                <c:pt idx="8019">
                  <c:v>0.26</c:v>
                </c:pt>
                <c:pt idx="8020">
                  <c:v>0.26</c:v>
                </c:pt>
                <c:pt idx="8021">
                  <c:v>0.18</c:v>
                </c:pt>
                <c:pt idx="8022">
                  <c:v>0.26</c:v>
                </c:pt>
                <c:pt idx="8023">
                  <c:v>0.57999999999999996</c:v>
                </c:pt>
                <c:pt idx="8024">
                  <c:v>1.26</c:v>
                </c:pt>
                <c:pt idx="8025">
                  <c:v>2.06</c:v>
                </c:pt>
                <c:pt idx="8026">
                  <c:v>2.74</c:v>
                </c:pt>
                <c:pt idx="8027">
                  <c:v>3.22</c:v>
                </c:pt>
                <c:pt idx="8028">
                  <c:v>3.74</c:v>
                </c:pt>
                <c:pt idx="8029">
                  <c:v>4.22</c:v>
                </c:pt>
                <c:pt idx="8030">
                  <c:v>4.62</c:v>
                </c:pt>
                <c:pt idx="8031">
                  <c:v>4.78</c:v>
                </c:pt>
                <c:pt idx="8032">
                  <c:v>4.7</c:v>
                </c:pt>
                <c:pt idx="8033">
                  <c:v>4.26</c:v>
                </c:pt>
                <c:pt idx="8034">
                  <c:v>3.54</c:v>
                </c:pt>
                <c:pt idx="8035">
                  <c:v>2.54</c:v>
                </c:pt>
                <c:pt idx="8036">
                  <c:v>1.58</c:v>
                </c:pt>
                <c:pt idx="8037">
                  <c:v>0.66</c:v>
                </c:pt>
                <c:pt idx="8038">
                  <c:v>-0.14000000000000001</c:v>
                </c:pt>
                <c:pt idx="8039">
                  <c:v>-0.86</c:v>
                </c:pt>
                <c:pt idx="8040">
                  <c:v>-1.5</c:v>
                </c:pt>
                <c:pt idx="8041">
                  <c:v>-2.06</c:v>
                </c:pt>
                <c:pt idx="8042">
                  <c:v>-2.2599999999999998</c:v>
                </c:pt>
                <c:pt idx="8043">
                  <c:v>-2.14</c:v>
                </c:pt>
                <c:pt idx="8044">
                  <c:v>-1.86</c:v>
                </c:pt>
                <c:pt idx="8045">
                  <c:v>-1.54</c:v>
                </c:pt>
                <c:pt idx="8046">
                  <c:v>-1.26</c:v>
                </c:pt>
                <c:pt idx="8047">
                  <c:v>-1.06</c:v>
                </c:pt>
                <c:pt idx="8048">
                  <c:v>-0.94</c:v>
                </c:pt>
                <c:pt idx="8049">
                  <c:v>-0.74</c:v>
                </c:pt>
                <c:pt idx="8050">
                  <c:v>-0.62</c:v>
                </c:pt>
                <c:pt idx="8051">
                  <c:v>-0.5</c:v>
                </c:pt>
                <c:pt idx="8052">
                  <c:v>-0.54</c:v>
                </c:pt>
                <c:pt idx="8053">
                  <c:v>-0.62</c:v>
                </c:pt>
                <c:pt idx="8054">
                  <c:v>-0.7</c:v>
                </c:pt>
                <c:pt idx="8055">
                  <c:v>-0.74</c:v>
                </c:pt>
                <c:pt idx="8056">
                  <c:v>-0.74</c:v>
                </c:pt>
                <c:pt idx="8057">
                  <c:v>-0.66</c:v>
                </c:pt>
                <c:pt idx="8058">
                  <c:v>-0.57999999999999996</c:v>
                </c:pt>
                <c:pt idx="8059">
                  <c:v>-0.62</c:v>
                </c:pt>
                <c:pt idx="8060">
                  <c:v>-0.54</c:v>
                </c:pt>
                <c:pt idx="8061">
                  <c:v>-0.46</c:v>
                </c:pt>
                <c:pt idx="8062">
                  <c:v>-0.3</c:v>
                </c:pt>
                <c:pt idx="8063">
                  <c:v>-0.26</c:v>
                </c:pt>
                <c:pt idx="8064">
                  <c:v>-0.22</c:v>
                </c:pt>
                <c:pt idx="8065">
                  <c:v>-0.3</c:v>
                </c:pt>
                <c:pt idx="8066">
                  <c:v>-0.26</c:v>
                </c:pt>
                <c:pt idx="8067">
                  <c:v>-0.14000000000000001</c:v>
                </c:pt>
                <c:pt idx="8068">
                  <c:v>-0.02</c:v>
                </c:pt>
                <c:pt idx="8069">
                  <c:v>0.02</c:v>
                </c:pt>
                <c:pt idx="8070">
                  <c:v>0.02</c:v>
                </c:pt>
                <c:pt idx="8071">
                  <c:v>0.1</c:v>
                </c:pt>
                <c:pt idx="8072">
                  <c:v>0.18</c:v>
                </c:pt>
                <c:pt idx="8073">
                  <c:v>0.3</c:v>
                </c:pt>
                <c:pt idx="8074">
                  <c:v>0.42</c:v>
                </c:pt>
                <c:pt idx="8075">
                  <c:v>0.54</c:v>
                </c:pt>
                <c:pt idx="8076">
                  <c:v>0.62</c:v>
                </c:pt>
                <c:pt idx="8077">
                  <c:v>0.54</c:v>
                </c:pt>
                <c:pt idx="8078">
                  <c:v>0.34</c:v>
                </c:pt>
                <c:pt idx="8079">
                  <c:v>-0.02</c:v>
                </c:pt>
                <c:pt idx="8080">
                  <c:v>-0.3</c:v>
                </c:pt>
                <c:pt idx="8081">
                  <c:v>-0.62</c:v>
                </c:pt>
                <c:pt idx="8082">
                  <c:v>-0.94</c:v>
                </c:pt>
                <c:pt idx="8083">
                  <c:v>-1.3</c:v>
                </c:pt>
                <c:pt idx="8084">
                  <c:v>-1.62</c:v>
                </c:pt>
                <c:pt idx="8085">
                  <c:v>-1.86</c:v>
                </c:pt>
                <c:pt idx="8086">
                  <c:v>-2.06</c:v>
                </c:pt>
                <c:pt idx="8087">
                  <c:v>-2.1</c:v>
                </c:pt>
                <c:pt idx="8088">
                  <c:v>-1.98</c:v>
                </c:pt>
                <c:pt idx="8089">
                  <c:v>-1.78</c:v>
                </c:pt>
                <c:pt idx="8090">
                  <c:v>-1.5</c:v>
                </c:pt>
                <c:pt idx="8091">
                  <c:v>-1.26</c:v>
                </c:pt>
                <c:pt idx="8092">
                  <c:v>-0.94</c:v>
                </c:pt>
                <c:pt idx="8093">
                  <c:v>-0.74</c:v>
                </c:pt>
                <c:pt idx="8094">
                  <c:v>-0.5</c:v>
                </c:pt>
                <c:pt idx="8095">
                  <c:v>-0.22</c:v>
                </c:pt>
                <c:pt idx="8096">
                  <c:v>-0.06</c:v>
                </c:pt>
                <c:pt idx="8097">
                  <c:v>-0.02</c:v>
                </c:pt>
                <c:pt idx="8098">
                  <c:v>-0.06</c:v>
                </c:pt>
                <c:pt idx="8099">
                  <c:v>-0.06</c:v>
                </c:pt>
                <c:pt idx="8100">
                  <c:v>-0.06</c:v>
                </c:pt>
                <c:pt idx="8101">
                  <c:v>-0.14000000000000001</c:v>
                </c:pt>
                <c:pt idx="8102">
                  <c:v>-0.1</c:v>
                </c:pt>
                <c:pt idx="8103">
                  <c:v>-0.1</c:v>
                </c:pt>
                <c:pt idx="8104">
                  <c:v>-0.14000000000000001</c:v>
                </c:pt>
                <c:pt idx="8105">
                  <c:v>-0.06</c:v>
                </c:pt>
                <c:pt idx="8106">
                  <c:v>0.02</c:v>
                </c:pt>
                <c:pt idx="8107">
                  <c:v>0.1</c:v>
                </c:pt>
                <c:pt idx="8108">
                  <c:v>0.18</c:v>
                </c:pt>
                <c:pt idx="8109">
                  <c:v>0.3</c:v>
                </c:pt>
                <c:pt idx="8110">
                  <c:v>0.34</c:v>
                </c:pt>
                <c:pt idx="8111">
                  <c:v>0.34</c:v>
                </c:pt>
                <c:pt idx="8112">
                  <c:v>0.26</c:v>
                </c:pt>
                <c:pt idx="8113">
                  <c:v>0.26</c:v>
                </c:pt>
                <c:pt idx="8114">
                  <c:v>0.26</c:v>
                </c:pt>
                <c:pt idx="8115">
                  <c:v>0.26</c:v>
                </c:pt>
                <c:pt idx="8116">
                  <c:v>0.26</c:v>
                </c:pt>
                <c:pt idx="8117">
                  <c:v>0.26</c:v>
                </c:pt>
                <c:pt idx="8118">
                  <c:v>0.54</c:v>
                </c:pt>
                <c:pt idx="8119">
                  <c:v>1.1399999999999999</c:v>
                </c:pt>
                <c:pt idx="8120">
                  <c:v>2.1</c:v>
                </c:pt>
                <c:pt idx="8121">
                  <c:v>2.78</c:v>
                </c:pt>
                <c:pt idx="8122">
                  <c:v>3.3</c:v>
                </c:pt>
                <c:pt idx="8123">
                  <c:v>3.66</c:v>
                </c:pt>
                <c:pt idx="8124">
                  <c:v>4.18</c:v>
                </c:pt>
                <c:pt idx="8125">
                  <c:v>4.58</c:v>
                </c:pt>
                <c:pt idx="8126">
                  <c:v>4.9400000000000004</c:v>
                </c:pt>
                <c:pt idx="8127">
                  <c:v>5.0599999999999996</c:v>
                </c:pt>
                <c:pt idx="8128">
                  <c:v>4.82</c:v>
                </c:pt>
                <c:pt idx="8129">
                  <c:v>3.98</c:v>
                </c:pt>
                <c:pt idx="8130">
                  <c:v>2.94</c:v>
                </c:pt>
                <c:pt idx="8131">
                  <c:v>1.74</c:v>
                </c:pt>
                <c:pt idx="8132">
                  <c:v>0.62</c:v>
                </c:pt>
                <c:pt idx="8133">
                  <c:v>-0.26</c:v>
                </c:pt>
                <c:pt idx="8134">
                  <c:v>-0.94</c:v>
                </c:pt>
                <c:pt idx="8135">
                  <c:v>-1.58</c:v>
                </c:pt>
                <c:pt idx="8136">
                  <c:v>-2.1800000000000002</c:v>
                </c:pt>
                <c:pt idx="8137">
                  <c:v>-2.5</c:v>
                </c:pt>
                <c:pt idx="8138">
                  <c:v>-2.54</c:v>
                </c:pt>
                <c:pt idx="8139">
                  <c:v>-2.2200000000000002</c:v>
                </c:pt>
                <c:pt idx="8140">
                  <c:v>-1.82</c:v>
                </c:pt>
                <c:pt idx="8141">
                  <c:v>-1.42</c:v>
                </c:pt>
                <c:pt idx="8142">
                  <c:v>-1.1000000000000001</c:v>
                </c:pt>
                <c:pt idx="8143">
                  <c:v>-0.86</c:v>
                </c:pt>
                <c:pt idx="8144">
                  <c:v>-0.66</c:v>
                </c:pt>
                <c:pt idx="8145">
                  <c:v>-0.54</c:v>
                </c:pt>
                <c:pt idx="8146">
                  <c:v>-0.42</c:v>
                </c:pt>
                <c:pt idx="8147">
                  <c:v>-0.5</c:v>
                </c:pt>
                <c:pt idx="8148">
                  <c:v>-0.66</c:v>
                </c:pt>
                <c:pt idx="8149">
                  <c:v>-0.78</c:v>
                </c:pt>
                <c:pt idx="8150">
                  <c:v>-0.86</c:v>
                </c:pt>
                <c:pt idx="8151">
                  <c:v>-0.9</c:v>
                </c:pt>
                <c:pt idx="8152">
                  <c:v>-0.78</c:v>
                </c:pt>
                <c:pt idx="8153">
                  <c:v>-0.74</c:v>
                </c:pt>
                <c:pt idx="8154">
                  <c:v>-0.54</c:v>
                </c:pt>
                <c:pt idx="8155">
                  <c:v>-0.46</c:v>
                </c:pt>
                <c:pt idx="8156">
                  <c:v>-0.34</c:v>
                </c:pt>
                <c:pt idx="8157">
                  <c:v>-0.26</c:v>
                </c:pt>
                <c:pt idx="8158">
                  <c:v>-0.18</c:v>
                </c:pt>
                <c:pt idx="8159">
                  <c:v>-0.1</c:v>
                </c:pt>
                <c:pt idx="8160">
                  <c:v>-0.14000000000000001</c:v>
                </c:pt>
                <c:pt idx="8161">
                  <c:v>-0.22</c:v>
                </c:pt>
                <c:pt idx="8162">
                  <c:v>-0.18</c:v>
                </c:pt>
                <c:pt idx="8163">
                  <c:v>-0.14000000000000001</c:v>
                </c:pt>
                <c:pt idx="8164">
                  <c:v>-0.06</c:v>
                </c:pt>
                <c:pt idx="8165">
                  <c:v>0.02</c:v>
                </c:pt>
                <c:pt idx="8166">
                  <c:v>0.06</c:v>
                </c:pt>
                <c:pt idx="8167">
                  <c:v>0.1</c:v>
                </c:pt>
                <c:pt idx="8168">
                  <c:v>0.26</c:v>
                </c:pt>
                <c:pt idx="8169">
                  <c:v>0.46</c:v>
                </c:pt>
                <c:pt idx="8170">
                  <c:v>0.62</c:v>
                </c:pt>
                <c:pt idx="8171">
                  <c:v>0.66</c:v>
                </c:pt>
                <c:pt idx="8172">
                  <c:v>0.66</c:v>
                </c:pt>
                <c:pt idx="8173">
                  <c:v>0.42</c:v>
                </c:pt>
                <c:pt idx="8174">
                  <c:v>0.06</c:v>
                </c:pt>
                <c:pt idx="8175">
                  <c:v>-0.3</c:v>
                </c:pt>
                <c:pt idx="8176">
                  <c:v>-0.62</c:v>
                </c:pt>
                <c:pt idx="8177">
                  <c:v>-0.94</c:v>
                </c:pt>
                <c:pt idx="8178">
                  <c:v>-1.22</c:v>
                </c:pt>
                <c:pt idx="8179">
                  <c:v>-1.54</c:v>
                </c:pt>
                <c:pt idx="8180">
                  <c:v>-1.82</c:v>
                </c:pt>
                <c:pt idx="8181">
                  <c:v>-2.1</c:v>
                </c:pt>
                <c:pt idx="8182">
                  <c:v>-2.2599999999999998</c:v>
                </c:pt>
                <c:pt idx="8183">
                  <c:v>-2.1800000000000002</c:v>
                </c:pt>
                <c:pt idx="8184">
                  <c:v>-1.98</c:v>
                </c:pt>
                <c:pt idx="8185">
                  <c:v>-1.66</c:v>
                </c:pt>
                <c:pt idx="8186">
                  <c:v>-1.38</c:v>
                </c:pt>
                <c:pt idx="8187">
                  <c:v>-1.06</c:v>
                </c:pt>
                <c:pt idx="8188">
                  <c:v>-0.78</c:v>
                </c:pt>
                <c:pt idx="8189">
                  <c:v>-0.54</c:v>
                </c:pt>
                <c:pt idx="8190">
                  <c:v>-0.18</c:v>
                </c:pt>
                <c:pt idx="8191">
                  <c:v>0.1</c:v>
                </c:pt>
                <c:pt idx="8192">
                  <c:v>0.22</c:v>
                </c:pt>
                <c:pt idx="8193">
                  <c:v>0.14000000000000001</c:v>
                </c:pt>
                <c:pt idx="8194">
                  <c:v>0.06</c:v>
                </c:pt>
                <c:pt idx="8195">
                  <c:v>0.02</c:v>
                </c:pt>
                <c:pt idx="8196">
                  <c:v>-0.02</c:v>
                </c:pt>
                <c:pt idx="8197">
                  <c:v>-0.1</c:v>
                </c:pt>
                <c:pt idx="8198">
                  <c:v>-0.14000000000000001</c:v>
                </c:pt>
                <c:pt idx="8199">
                  <c:v>-0.1</c:v>
                </c:pt>
                <c:pt idx="8200">
                  <c:v>-0.1</c:v>
                </c:pt>
                <c:pt idx="8201">
                  <c:v>-0.02</c:v>
                </c:pt>
                <c:pt idx="8202">
                  <c:v>0.06</c:v>
                </c:pt>
                <c:pt idx="8203">
                  <c:v>0.14000000000000001</c:v>
                </c:pt>
                <c:pt idx="8204">
                  <c:v>0.26</c:v>
                </c:pt>
                <c:pt idx="8205">
                  <c:v>0.34</c:v>
                </c:pt>
                <c:pt idx="8206">
                  <c:v>0.34</c:v>
                </c:pt>
                <c:pt idx="8207">
                  <c:v>0.34</c:v>
                </c:pt>
                <c:pt idx="8208">
                  <c:v>0.34</c:v>
                </c:pt>
                <c:pt idx="8209">
                  <c:v>0.26</c:v>
                </c:pt>
                <c:pt idx="8210">
                  <c:v>0.26</c:v>
                </c:pt>
                <c:pt idx="8211">
                  <c:v>0.26</c:v>
                </c:pt>
                <c:pt idx="8212">
                  <c:v>0.26</c:v>
                </c:pt>
                <c:pt idx="8213">
                  <c:v>0.34</c:v>
                </c:pt>
                <c:pt idx="8214">
                  <c:v>0.94</c:v>
                </c:pt>
                <c:pt idx="8215">
                  <c:v>1.82</c:v>
                </c:pt>
                <c:pt idx="8216">
                  <c:v>2.58</c:v>
                </c:pt>
                <c:pt idx="8217">
                  <c:v>3.1</c:v>
                </c:pt>
                <c:pt idx="8218">
                  <c:v>3.62</c:v>
                </c:pt>
                <c:pt idx="8219">
                  <c:v>4.22</c:v>
                </c:pt>
                <c:pt idx="8220">
                  <c:v>4.66</c:v>
                </c:pt>
                <c:pt idx="8221">
                  <c:v>4.9400000000000004</c:v>
                </c:pt>
                <c:pt idx="8222">
                  <c:v>5.0199999999999996</c:v>
                </c:pt>
                <c:pt idx="8223">
                  <c:v>4.78</c:v>
                </c:pt>
                <c:pt idx="8224">
                  <c:v>4.0999999999999996</c:v>
                </c:pt>
                <c:pt idx="8225">
                  <c:v>3.06</c:v>
                </c:pt>
                <c:pt idx="8226">
                  <c:v>1.94</c:v>
                </c:pt>
                <c:pt idx="8227">
                  <c:v>0.94</c:v>
                </c:pt>
                <c:pt idx="8228">
                  <c:v>0.1</c:v>
                </c:pt>
                <c:pt idx="8229">
                  <c:v>-0.7</c:v>
                </c:pt>
                <c:pt idx="8230">
                  <c:v>-1.42</c:v>
                </c:pt>
                <c:pt idx="8231">
                  <c:v>-2.02</c:v>
                </c:pt>
                <c:pt idx="8232">
                  <c:v>-2.34</c:v>
                </c:pt>
                <c:pt idx="8233">
                  <c:v>-2.38</c:v>
                </c:pt>
                <c:pt idx="8234">
                  <c:v>-2.14</c:v>
                </c:pt>
                <c:pt idx="8235">
                  <c:v>-1.78</c:v>
                </c:pt>
                <c:pt idx="8236">
                  <c:v>-1.38</c:v>
                </c:pt>
                <c:pt idx="8237">
                  <c:v>-1.22</c:v>
                </c:pt>
                <c:pt idx="8238">
                  <c:v>-0.9</c:v>
                </c:pt>
                <c:pt idx="8239">
                  <c:v>-0.78</c:v>
                </c:pt>
                <c:pt idx="8240">
                  <c:v>-0.66</c:v>
                </c:pt>
                <c:pt idx="8241">
                  <c:v>-0.62</c:v>
                </c:pt>
                <c:pt idx="8242">
                  <c:v>-0.62</c:v>
                </c:pt>
                <c:pt idx="8243">
                  <c:v>-0.66</c:v>
                </c:pt>
                <c:pt idx="8244">
                  <c:v>-0.78</c:v>
                </c:pt>
                <c:pt idx="8245">
                  <c:v>-0.9</c:v>
                </c:pt>
                <c:pt idx="8246">
                  <c:v>-0.86</c:v>
                </c:pt>
                <c:pt idx="8247">
                  <c:v>-0.82</c:v>
                </c:pt>
                <c:pt idx="8248">
                  <c:v>-0.66</c:v>
                </c:pt>
                <c:pt idx="8249">
                  <c:v>-0.57999999999999996</c:v>
                </c:pt>
                <c:pt idx="8250">
                  <c:v>-0.46</c:v>
                </c:pt>
                <c:pt idx="8251">
                  <c:v>-0.42</c:v>
                </c:pt>
                <c:pt idx="8252">
                  <c:v>-0.3</c:v>
                </c:pt>
                <c:pt idx="8253">
                  <c:v>-0.18</c:v>
                </c:pt>
                <c:pt idx="8254">
                  <c:v>-0.18</c:v>
                </c:pt>
                <c:pt idx="8255">
                  <c:v>-0.22</c:v>
                </c:pt>
                <c:pt idx="8256">
                  <c:v>-0.26</c:v>
                </c:pt>
                <c:pt idx="8257">
                  <c:v>-0.22</c:v>
                </c:pt>
                <c:pt idx="8258">
                  <c:v>-0.1</c:v>
                </c:pt>
                <c:pt idx="8259">
                  <c:v>-0.06</c:v>
                </c:pt>
                <c:pt idx="8260">
                  <c:v>0.06</c:v>
                </c:pt>
                <c:pt idx="8261">
                  <c:v>0.02</c:v>
                </c:pt>
                <c:pt idx="8262">
                  <c:v>0.1</c:v>
                </c:pt>
                <c:pt idx="8263">
                  <c:v>0.3</c:v>
                </c:pt>
                <c:pt idx="8264">
                  <c:v>0.42</c:v>
                </c:pt>
                <c:pt idx="8265">
                  <c:v>0.5</c:v>
                </c:pt>
                <c:pt idx="8266">
                  <c:v>0.62</c:v>
                </c:pt>
                <c:pt idx="8267">
                  <c:v>0.62</c:v>
                </c:pt>
                <c:pt idx="8268">
                  <c:v>0.5</c:v>
                </c:pt>
                <c:pt idx="8269">
                  <c:v>0.18</c:v>
                </c:pt>
                <c:pt idx="8270">
                  <c:v>-0.14000000000000001</c:v>
                </c:pt>
                <c:pt idx="8271">
                  <c:v>-0.46</c:v>
                </c:pt>
                <c:pt idx="8272">
                  <c:v>-0.82</c:v>
                </c:pt>
                <c:pt idx="8273">
                  <c:v>-1.18</c:v>
                </c:pt>
                <c:pt idx="8274">
                  <c:v>-1.54</c:v>
                </c:pt>
                <c:pt idx="8275">
                  <c:v>-1.78</c:v>
                </c:pt>
                <c:pt idx="8276">
                  <c:v>-2.06</c:v>
                </c:pt>
                <c:pt idx="8277">
                  <c:v>-2.2599999999999998</c:v>
                </c:pt>
                <c:pt idx="8278">
                  <c:v>-2.1800000000000002</c:v>
                </c:pt>
                <c:pt idx="8279">
                  <c:v>-1.98</c:v>
                </c:pt>
                <c:pt idx="8280">
                  <c:v>-1.7</c:v>
                </c:pt>
                <c:pt idx="8281">
                  <c:v>-1.38</c:v>
                </c:pt>
                <c:pt idx="8282">
                  <c:v>-1.06</c:v>
                </c:pt>
                <c:pt idx="8283">
                  <c:v>-0.82</c:v>
                </c:pt>
                <c:pt idx="8284">
                  <c:v>-0.54</c:v>
                </c:pt>
                <c:pt idx="8285">
                  <c:v>-0.34</c:v>
                </c:pt>
                <c:pt idx="8286">
                  <c:v>-0.1</c:v>
                </c:pt>
                <c:pt idx="8287">
                  <c:v>0.1</c:v>
                </c:pt>
                <c:pt idx="8288">
                  <c:v>0.18</c:v>
                </c:pt>
                <c:pt idx="8289">
                  <c:v>0.06</c:v>
                </c:pt>
                <c:pt idx="8290">
                  <c:v>-0.06</c:v>
                </c:pt>
                <c:pt idx="8291">
                  <c:v>-0.1</c:v>
                </c:pt>
                <c:pt idx="8292">
                  <c:v>-0.1</c:v>
                </c:pt>
                <c:pt idx="8293">
                  <c:v>-0.18</c:v>
                </c:pt>
                <c:pt idx="8294">
                  <c:v>-0.14000000000000001</c:v>
                </c:pt>
                <c:pt idx="8295">
                  <c:v>-0.1</c:v>
                </c:pt>
                <c:pt idx="8296">
                  <c:v>-0.02</c:v>
                </c:pt>
                <c:pt idx="8297">
                  <c:v>0.06</c:v>
                </c:pt>
                <c:pt idx="8298">
                  <c:v>0.18</c:v>
                </c:pt>
                <c:pt idx="8299">
                  <c:v>0.26</c:v>
                </c:pt>
                <c:pt idx="8300">
                  <c:v>0.38</c:v>
                </c:pt>
                <c:pt idx="8301">
                  <c:v>0.42</c:v>
                </c:pt>
                <c:pt idx="8302">
                  <c:v>0.38</c:v>
                </c:pt>
                <c:pt idx="8303">
                  <c:v>0.3</c:v>
                </c:pt>
                <c:pt idx="8304">
                  <c:v>0.26</c:v>
                </c:pt>
                <c:pt idx="8305">
                  <c:v>0.26</c:v>
                </c:pt>
                <c:pt idx="8306">
                  <c:v>0.34</c:v>
                </c:pt>
                <c:pt idx="8307">
                  <c:v>0.3</c:v>
                </c:pt>
                <c:pt idx="8308">
                  <c:v>0.42</c:v>
                </c:pt>
                <c:pt idx="8309">
                  <c:v>0.78</c:v>
                </c:pt>
                <c:pt idx="8310">
                  <c:v>1.34</c:v>
                </c:pt>
                <c:pt idx="8311">
                  <c:v>1.94</c:v>
                </c:pt>
                <c:pt idx="8312">
                  <c:v>2.5</c:v>
                </c:pt>
                <c:pt idx="8313">
                  <c:v>3.1</c:v>
                </c:pt>
                <c:pt idx="8314">
                  <c:v>3.78</c:v>
                </c:pt>
                <c:pt idx="8315">
                  <c:v>4.22</c:v>
                </c:pt>
                <c:pt idx="8316">
                  <c:v>4.5</c:v>
                </c:pt>
                <c:pt idx="8317">
                  <c:v>4.58</c:v>
                </c:pt>
                <c:pt idx="8318">
                  <c:v>4.46</c:v>
                </c:pt>
                <c:pt idx="8319">
                  <c:v>4.0199999999999996</c:v>
                </c:pt>
                <c:pt idx="8320">
                  <c:v>3.3</c:v>
                </c:pt>
                <c:pt idx="8321">
                  <c:v>2.42</c:v>
                </c:pt>
                <c:pt idx="8322">
                  <c:v>1.5</c:v>
                </c:pt>
                <c:pt idx="8323">
                  <c:v>0.66</c:v>
                </c:pt>
                <c:pt idx="8324">
                  <c:v>-0.18</c:v>
                </c:pt>
                <c:pt idx="8325">
                  <c:v>-0.98</c:v>
                </c:pt>
                <c:pt idx="8326">
                  <c:v>-1.62</c:v>
                </c:pt>
                <c:pt idx="8327">
                  <c:v>-2.06</c:v>
                </c:pt>
                <c:pt idx="8328">
                  <c:v>-2.14</c:v>
                </c:pt>
                <c:pt idx="8329">
                  <c:v>-1.98</c:v>
                </c:pt>
                <c:pt idx="8330">
                  <c:v>-1.7</c:v>
                </c:pt>
                <c:pt idx="8331">
                  <c:v>-1.42</c:v>
                </c:pt>
                <c:pt idx="8332">
                  <c:v>-1.1399999999999999</c:v>
                </c:pt>
                <c:pt idx="8333">
                  <c:v>-0.9</c:v>
                </c:pt>
                <c:pt idx="8334">
                  <c:v>-0.78</c:v>
                </c:pt>
                <c:pt idx="8335">
                  <c:v>-0.66</c:v>
                </c:pt>
                <c:pt idx="8336">
                  <c:v>-0.57999999999999996</c:v>
                </c:pt>
                <c:pt idx="8337">
                  <c:v>-0.62</c:v>
                </c:pt>
                <c:pt idx="8338">
                  <c:v>-0.66</c:v>
                </c:pt>
                <c:pt idx="8339">
                  <c:v>-0.7</c:v>
                </c:pt>
                <c:pt idx="8340">
                  <c:v>-0.82</c:v>
                </c:pt>
                <c:pt idx="8341">
                  <c:v>-0.82</c:v>
                </c:pt>
                <c:pt idx="8342">
                  <c:v>-0.78</c:v>
                </c:pt>
                <c:pt idx="8343">
                  <c:v>-0.66</c:v>
                </c:pt>
                <c:pt idx="8344">
                  <c:v>-0.5</c:v>
                </c:pt>
                <c:pt idx="8345">
                  <c:v>-0.42</c:v>
                </c:pt>
                <c:pt idx="8346">
                  <c:v>-0.38</c:v>
                </c:pt>
                <c:pt idx="8347">
                  <c:v>-0.3</c:v>
                </c:pt>
                <c:pt idx="8348">
                  <c:v>-0.14000000000000001</c:v>
                </c:pt>
                <c:pt idx="8349">
                  <c:v>-0.14000000000000001</c:v>
                </c:pt>
                <c:pt idx="8350">
                  <c:v>-0.14000000000000001</c:v>
                </c:pt>
                <c:pt idx="8351">
                  <c:v>-0.18</c:v>
                </c:pt>
                <c:pt idx="8352">
                  <c:v>-0.22</c:v>
                </c:pt>
                <c:pt idx="8353">
                  <c:v>-0.22</c:v>
                </c:pt>
                <c:pt idx="8354">
                  <c:v>-0.14000000000000001</c:v>
                </c:pt>
                <c:pt idx="8355">
                  <c:v>-0.06</c:v>
                </c:pt>
                <c:pt idx="8356">
                  <c:v>0.02</c:v>
                </c:pt>
                <c:pt idx="8357">
                  <c:v>0.1</c:v>
                </c:pt>
                <c:pt idx="8358">
                  <c:v>0.22</c:v>
                </c:pt>
                <c:pt idx="8359">
                  <c:v>0.34</c:v>
                </c:pt>
                <c:pt idx="8360">
                  <c:v>0.46</c:v>
                </c:pt>
                <c:pt idx="8361">
                  <c:v>0.46</c:v>
                </c:pt>
                <c:pt idx="8362">
                  <c:v>0.5</c:v>
                </c:pt>
                <c:pt idx="8363">
                  <c:v>0.42</c:v>
                </c:pt>
                <c:pt idx="8364">
                  <c:v>0.26</c:v>
                </c:pt>
                <c:pt idx="8365">
                  <c:v>0.02</c:v>
                </c:pt>
                <c:pt idx="8366">
                  <c:v>-0.26</c:v>
                </c:pt>
                <c:pt idx="8367">
                  <c:v>-0.62</c:v>
                </c:pt>
                <c:pt idx="8368">
                  <c:v>-0.94</c:v>
                </c:pt>
                <c:pt idx="8369">
                  <c:v>-1.3</c:v>
                </c:pt>
                <c:pt idx="8370">
                  <c:v>-1.62</c:v>
                </c:pt>
                <c:pt idx="8371">
                  <c:v>-1.82</c:v>
                </c:pt>
                <c:pt idx="8372">
                  <c:v>-1.98</c:v>
                </c:pt>
                <c:pt idx="8373">
                  <c:v>-1.94</c:v>
                </c:pt>
                <c:pt idx="8374">
                  <c:v>-1.86</c:v>
                </c:pt>
                <c:pt idx="8375">
                  <c:v>-1.7</c:v>
                </c:pt>
                <c:pt idx="8376">
                  <c:v>-1.5</c:v>
                </c:pt>
                <c:pt idx="8377">
                  <c:v>-1.26</c:v>
                </c:pt>
                <c:pt idx="8378">
                  <c:v>-0.98</c:v>
                </c:pt>
                <c:pt idx="8379">
                  <c:v>-0.74</c:v>
                </c:pt>
                <c:pt idx="8380">
                  <c:v>-0.42</c:v>
                </c:pt>
                <c:pt idx="8381">
                  <c:v>-0.18</c:v>
                </c:pt>
                <c:pt idx="8382">
                  <c:v>0.02</c:v>
                </c:pt>
                <c:pt idx="8383">
                  <c:v>0.02</c:v>
                </c:pt>
                <c:pt idx="8384">
                  <c:v>0.02</c:v>
                </c:pt>
                <c:pt idx="8385">
                  <c:v>-0.06</c:v>
                </c:pt>
                <c:pt idx="8386">
                  <c:v>-0.1</c:v>
                </c:pt>
                <c:pt idx="8387">
                  <c:v>-0.1</c:v>
                </c:pt>
                <c:pt idx="8388">
                  <c:v>-0.1</c:v>
                </c:pt>
                <c:pt idx="8389">
                  <c:v>-0.1</c:v>
                </c:pt>
                <c:pt idx="8390">
                  <c:v>-0.14000000000000001</c:v>
                </c:pt>
                <c:pt idx="8391">
                  <c:v>-0.1</c:v>
                </c:pt>
                <c:pt idx="8392">
                  <c:v>0.06</c:v>
                </c:pt>
                <c:pt idx="8393">
                  <c:v>0.18</c:v>
                </c:pt>
                <c:pt idx="8394">
                  <c:v>0.26</c:v>
                </c:pt>
                <c:pt idx="8395">
                  <c:v>0.26</c:v>
                </c:pt>
                <c:pt idx="8396">
                  <c:v>0.34</c:v>
                </c:pt>
                <c:pt idx="8397">
                  <c:v>0.3</c:v>
                </c:pt>
                <c:pt idx="8398">
                  <c:v>0.3</c:v>
                </c:pt>
                <c:pt idx="8399">
                  <c:v>0.26</c:v>
                </c:pt>
                <c:pt idx="8400">
                  <c:v>0.3</c:v>
                </c:pt>
                <c:pt idx="8401">
                  <c:v>0.26</c:v>
                </c:pt>
                <c:pt idx="8402">
                  <c:v>0.18</c:v>
                </c:pt>
                <c:pt idx="8403">
                  <c:v>0.34</c:v>
                </c:pt>
                <c:pt idx="8404">
                  <c:v>0.82</c:v>
                </c:pt>
                <c:pt idx="8405">
                  <c:v>1.5</c:v>
                </c:pt>
                <c:pt idx="8406">
                  <c:v>2.1</c:v>
                </c:pt>
                <c:pt idx="8407">
                  <c:v>2.66</c:v>
                </c:pt>
                <c:pt idx="8408">
                  <c:v>3.22</c:v>
                </c:pt>
                <c:pt idx="8409">
                  <c:v>3.9</c:v>
                </c:pt>
                <c:pt idx="8410">
                  <c:v>4.54</c:v>
                </c:pt>
                <c:pt idx="8411">
                  <c:v>4.9000000000000004</c:v>
                </c:pt>
                <c:pt idx="8412">
                  <c:v>5.0599999999999996</c:v>
                </c:pt>
                <c:pt idx="8413">
                  <c:v>4.78</c:v>
                </c:pt>
                <c:pt idx="8414">
                  <c:v>4.22</c:v>
                </c:pt>
                <c:pt idx="8415">
                  <c:v>3.42</c:v>
                </c:pt>
                <c:pt idx="8416">
                  <c:v>2.46</c:v>
                </c:pt>
                <c:pt idx="8417">
                  <c:v>1.38</c:v>
                </c:pt>
                <c:pt idx="8418">
                  <c:v>0.34</c:v>
                </c:pt>
                <c:pt idx="8419">
                  <c:v>-0.57999999999999996</c:v>
                </c:pt>
                <c:pt idx="8420">
                  <c:v>-1.34</c:v>
                </c:pt>
                <c:pt idx="8421">
                  <c:v>-2.02</c:v>
                </c:pt>
                <c:pt idx="8422">
                  <c:v>-2.46</c:v>
                </c:pt>
                <c:pt idx="8423">
                  <c:v>-2.58</c:v>
                </c:pt>
                <c:pt idx="8424">
                  <c:v>-2.38</c:v>
                </c:pt>
                <c:pt idx="8425">
                  <c:v>-2.02</c:v>
                </c:pt>
                <c:pt idx="8426">
                  <c:v>-1.66</c:v>
                </c:pt>
                <c:pt idx="8427">
                  <c:v>-1.3</c:v>
                </c:pt>
                <c:pt idx="8428">
                  <c:v>-0.98</c:v>
                </c:pt>
                <c:pt idx="8429">
                  <c:v>-0.74</c:v>
                </c:pt>
                <c:pt idx="8430">
                  <c:v>-0.54</c:v>
                </c:pt>
                <c:pt idx="8431">
                  <c:v>-0.42</c:v>
                </c:pt>
                <c:pt idx="8432">
                  <c:v>-0.5</c:v>
                </c:pt>
                <c:pt idx="8433">
                  <c:v>-0.62</c:v>
                </c:pt>
                <c:pt idx="8434">
                  <c:v>-0.74</c:v>
                </c:pt>
                <c:pt idx="8435">
                  <c:v>-0.82</c:v>
                </c:pt>
                <c:pt idx="8436">
                  <c:v>-0.86</c:v>
                </c:pt>
                <c:pt idx="8437">
                  <c:v>-0.82</c:v>
                </c:pt>
                <c:pt idx="8438">
                  <c:v>-0.7</c:v>
                </c:pt>
                <c:pt idx="8439">
                  <c:v>-0.57999999999999996</c:v>
                </c:pt>
                <c:pt idx="8440">
                  <c:v>-0.5</c:v>
                </c:pt>
                <c:pt idx="8441">
                  <c:v>-0.38</c:v>
                </c:pt>
                <c:pt idx="8442">
                  <c:v>-0.26</c:v>
                </c:pt>
                <c:pt idx="8443">
                  <c:v>-0.18</c:v>
                </c:pt>
                <c:pt idx="8444">
                  <c:v>-0.14000000000000001</c:v>
                </c:pt>
                <c:pt idx="8445">
                  <c:v>-0.18</c:v>
                </c:pt>
                <c:pt idx="8446">
                  <c:v>-0.18</c:v>
                </c:pt>
                <c:pt idx="8447">
                  <c:v>-0.22</c:v>
                </c:pt>
                <c:pt idx="8448">
                  <c:v>-0.14000000000000001</c:v>
                </c:pt>
                <c:pt idx="8449">
                  <c:v>-0.14000000000000001</c:v>
                </c:pt>
                <c:pt idx="8450">
                  <c:v>-0.1</c:v>
                </c:pt>
                <c:pt idx="8451">
                  <c:v>-0.06</c:v>
                </c:pt>
                <c:pt idx="8452">
                  <c:v>0.14000000000000001</c:v>
                </c:pt>
                <c:pt idx="8453">
                  <c:v>0.26</c:v>
                </c:pt>
                <c:pt idx="8454">
                  <c:v>0.42</c:v>
                </c:pt>
                <c:pt idx="8455">
                  <c:v>0.5</c:v>
                </c:pt>
                <c:pt idx="8456">
                  <c:v>0.57999999999999996</c:v>
                </c:pt>
                <c:pt idx="8457">
                  <c:v>0.62</c:v>
                </c:pt>
                <c:pt idx="8458">
                  <c:v>0.62</c:v>
                </c:pt>
                <c:pt idx="8459">
                  <c:v>0.38</c:v>
                </c:pt>
                <c:pt idx="8460">
                  <c:v>0.06</c:v>
                </c:pt>
                <c:pt idx="8461">
                  <c:v>-0.3</c:v>
                </c:pt>
                <c:pt idx="8462">
                  <c:v>-0.62</c:v>
                </c:pt>
                <c:pt idx="8463">
                  <c:v>-0.98</c:v>
                </c:pt>
                <c:pt idx="8464">
                  <c:v>-1.34</c:v>
                </c:pt>
                <c:pt idx="8465">
                  <c:v>-1.7</c:v>
                </c:pt>
                <c:pt idx="8466">
                  <c:v>-1.94</c:v>
                </c:pt>
                <c:pt idx="8467">
                  <c:v>-2.06</c:v>
                </c:pt>
                <c:pt idx="8468">
                  <c:v>-2.1</c:v>
                </c:pt>
                <c:pt idx="8469">
                  <c:v>-2.02</c:v>
                </c:pt>
                <c:pt idx="8470">
                  <c:v>-1.82</c:v>
                </c:pt>
                <c:pt idx="8471">
                  <c:v>-1.58</c:v>
                </c:pt>
                <c:pt idx="8472">
                  <c:v>-1.26</c:v>
                </c:pt>
                <c:pt idx="8473">
                  <c:v>-0.98</c:v>
                </c:pt>
                <c:pt idx="8474">
                  <c:v>-0.62</c:v>
                </c:pt>
                <c:pt idx="8475">
                  <c:v>-0.34</c:v>
                </c:pt>
                <c:pt idx="8476">
                  <c:v>-0.06</c:v>
                </c:pt>
                <c:pt idx="8477">
                  <c:v>0.1</c:v>
                </c:pt>
                <c:pt idx="8478">
                  <c:v>0.14000000000000001</c:v>
                </c:pt>
                <c:pt idx="8479">
                  <c:v>0.1</c:v>
                </c:pt>
                <c:pt idx="8480">
                  <c:v>0.06</c:v>
                </c:pt>
                <c:pt idx="8481">
                  <c:v>-0.02</c:v>
                </c:pt>
                <c:pt idx="8482">
                  <c:v>-0.1</c:v>
                </c:pt>
                <c:pt idx="8483">
                  <c:v>-0.1</c:v>
                </c:pt>
                <c:pt idx="8484">
                  <c:v>-0.18</c:v>
                </c:pt>
                <c:pt idx="8485">
                  <c:v>-0.18</c:v>
                </c:pt>
                <c:pt idx="8486">
                  <c:v>-0.1</c:v>
                </c:pt>
                <c:pt idx="8487">
                  <c:v>0.02</c:v>
                </c:pt>
                <c:pt idx="8488">
                  <c:v>0.14000000000000001</c:v>
                </c:pt>
                <c:pt idx="8489">
                  <c:v>0.22</c:v>
                </c:pt>
                <c:pt idx="8490">
                  <c:v>0.38</c:v>
                </c:pt>
                <c:pt idx="8491">
                  <c:v>0.42</c:v>
                </c:pt>
                <c:pt idx="8492">
                  <c:v>0.42</c:v>
                </c:pt>
                <c:pt idx="8493">
                  <c:v>0.34</c:v>
                </c:pt>
                <c:pt idx="8494">
                  <c:v>0.3</c:v>
                </c:pt>
                <c:pt idx="8495">
                  <c:v>0.34</c:v>
                </c:pt>
                <c:pt idx="8496">
                  <c:v>0.34</c:v>
                </c:pt>
                <c:pt idx="8497">
                  <c:v>0.26</c:v>
                </c:pt>
                <c:pt idx="8498">
                  <c:v>0.26</c:v>
                </c:pt>
                <c:pt idx="8499">
                  <c:v>0.82</c:v>
                </c:pt>
                <c:pt idx="8500">
                  <c:v>1.62</c:v>
                </c:pt>
                <c:pt idx="8501">
                  <c:v>2.46</c:v>
                </c:pt>
                <c:pt idx="8502">
                  <c:v>3.1</c:v>
                </c:pt>
                <c:pt idx="8503">
                  <c:v>3.54</c:v>
                </c:pt>
                <c:pt idx="8504">
                  <c:v>3.98</c:v>
                </c:pt>
                <c:pt idx="8505">
                  <c:v>4.42</c:v>
                </c:pt>
                <c:pt idx="8506">
                  <c:v>4.82</c:v>
                </c:pt>
                <c:pt idx="8507">
                  <c:v>4.9800000000000004</c:v>
                </c:pt>
                <c:pt idx="8508">
                  <c:v>4.74</c:v>
                </c:pt>
                <c:pt idx="8509">
                  <c:v>4.0599999999999996</c:v>
                </c:pt>
                <c:pt idx="8510">
                  <c:v>3.22</c:v>
                </c:pt>
                <c:pt idx="8511">
                  <c:v>2.1</c:v>
                </c:pt>
                <c:pt idx="8512">
                  <c:v>0.98</c:v>
                </c:pt>
                <c:pt idx="8513">
                  <c:v>0.06</c:v>
                </c:pt>
                <c:pt idx="8514">
                  <c:v>-0.7</c:v>
                </c:pt>
                <c:pt idx="8515">
                  <c:v>-1.38</c:v>
                </c:pt>
                <c:pt idx="8516">
                  <c:v>-1.98</c:v>
                </c:pt>
                <c:pt idx="8517">
                  <c:v>-2.38</c:v>
                </c:pt>
                <c:pt idx="8518">
                  <c:v>-2.46</c:v>
                </c:pt>
                <c:pt idx="8519">
                  <c:v>-2.1800000000000002</c:v>
                </c:pt>
                <c:pt idx="8520">
                  <c:v>-1.86</c:v>
                </c:pt>
                <c:pt idx="8521">
                  <c:v>-1.5</c:v>
                </c:pt>
                <c:pt idx="8522">
                  <c:v>-1.18</c:v>
                </c:pt>
                <c:pt idx="8523">
                  <c:v>-0.98</c:v>
                </c:pt>
                <c:pt idx="8524">
                  <c:v>-0.78</c:v>
                </c:pt>
                <c:pt idx="8525">
                  <c:v>-0.7</c:v>
                </c:pt>
                <c:pt idx="8526">
                  <c:v>-0.62</c:v>
                </c:pt>
                <c:pt idx="8527">
                  <c:v>-0.57999999999999996</c:v>
                </c:pt>
                <c:pt idx="8528">
                  <c:v>-0.62</c:v>
                </c:pt>
                <c:pt idx="8529">
                  <c:v>-0.78</c:v>
                </c:pt>
                <c:pt idx="8530">
                  <c:v>-0.82</c:v>
                </c:pt>
                <c:pt idx="8531">
                  <c:v>-0.86</c:v>
                </c:pt>
                <c:pt idx="8532">
                  <c:v>-0.78</c:v>
                </c:pt>
                <c:pt idx="8533">
                  <c:v>-0.62</c:v>
                </c:pt>
                <c:pt idx="8534">
                  <c:v>-0.54</c:v>
                </c:pt>
                <c:pt idx="8535">
                  <c:v>-0.5</c:v>
                </c:pt>
                <c:pt idx="8536">
                  <c:v>-0.42</c:v>
                </c:pt>
                <c:pt idx="8537">
                  <c:v>-0.3</c:v>
                </c:pt>
                <c:pt idx="8538">
                  <c:v>-0.22</c:v>
                </c:pt>
                <c:pt idx="8539">
                  <c:v>-0.1</c:v>
                </c:pt>
                <c:pt idx="8540">
                  <c:v>-0.18</c:v>
                </c:pt>
                <c:pt idx="8541">
                  <c:v>-0.3</c:v>
                </c:pt>
                <c:pt idx="8542">
                  <c:v>-0.26</c:v>
                </c:pt>
                <c:pt idx="8543">
                  <c:v>-0.14000000000000001</c:v>
                </c:pt>
                <c:pt idx="8544">
                  <c:v>-0.06</c:v>
                </c:pt>
                <c:pt idx="8545">
                  <c:v>0.02</c:v>
                </c:pt>
                <c:pt idx="8546">
                  <c:v>-0.02</c:v>
                </c:pt>
                <c:pt idx="8547">
                  <c:v>0.06</c:v>
                </c:pt>
                <c:pt idx="8548">
                  <c:v>0.18</c:v>
                </c:pt>
                <c:pt idx="8549">
                  <c:v>0.34</c:v>
                </c:pt>
                <c:pt idx="8550">
                  <c:v>0.54</c:v>
                </c:pt>
                <c:pt idx="8551">
                  <c:v>0.62</c:v>
                </c:pt>
                <c:pt idx="8552">
                  <c:v>0.66</c:v>
                </c:pt>
                <c:pt idx="8553">
                  <c:v>0.54</c:v>
                </c:pt>
                <c:pt idx="8554">
                  <c:v>0.26</c:v>
                </c:pt>
                <c:pt idx="8555">
                  <c:v>-0.1</c:v>
                </c:pt>
                <c:pt idx="8556">
                  <c:v>-0.46</c:v>
                </c:pt>
                <c:pt idx="8557">
                  <c:v>-0.74</c:v>
                </c:pt>
                <c:pt idx="8558">
                  <c:v>-1.06</c:v>
                </c:pt>
                <c:pt idx="8559">
                  <c:v>-1.42</c:v>
                </c:pt>
                <c:pt idx="8560">
                  <c:v>-1.74</c:v>
                </c:pt>
                <c:pt idx="8561">
                  <c:v>-2.02</c:v>
                </c:pt>
                <c:pt idx="8562">
                  <c:v>-2.1800000000000002</c:v>
                </c:pt>
                <c:pt idx="8563">
                  <c:v>-2.14</c:v>
                </c:pt>
                <c:pt idx="8564">
                  <c:v>-1.9</c:v>
                </c:pt>
                <c:pt idx="8565">
                  <c:v>-1.7</c:v>
                </c:pt>
                <c:pt idx="8566">
                  <c:v>-1.46</c:v>
                </c:pt>
                <c:pt idx="8567">
                  <c:v>-1.18</c:v>
                </c:pt>
                <c:pt idx="8568">
                  <c:v>-0.9</c:v>
                </c:pt>
                <c:pt idx="8569">
                  <c:v>-0.57999999999999996</c:v>
                </c:pt>
                <c:pt idx="8570">
                  <c:v>-0.3</c:v>
                </c:pt>
                <c:pt idx="8571">
                  <c:v>-0.06</c:v>
                </c:pt>
                <c:pt idx="8572">
                  <c:v>0.1</c:v>
                </c:pt>
                <c:pt idx="8573">
                  <c:v>0.1</c:v>
                </c:pt>
                <c:pt idx="8574">
                  <c:v>0.06</c:v>
                </c:pt>
                <c:pt idx="8575">
                  <c:v>-0.1</c:v>
                </c:pt>
                <c:pt idx="8576">
                  <c:v>-0.1</c:v>
                </c:pt>
                <c:pt idx="8577">
                  <c:v>-0.14000000000000001</c:v>
                </c:pt>
                <c:pt idx="8578">
                  <c:v>-0.1</c:v>
                </c:pt>
                <c:pt idx="8579">
                  <c:v>-0.1</c:v>
                </c:pt>
                <c:pt idx="8580">
                  <c:v>-0.1</c:v>
                </c:pt>
                <c:pt idx="8581">
                  <c:v>-0.02</c:v>
                </c:pt>
                <c:pt idx="8582">
                  <c:v>0.06</c:v>
                </c:pt>
                <c:pt idx="8583">
                  <c:v>0.22</c:v>
                </c:pt>
                <c:pt idx="8584">
                  <c:v>0.34</c:v>
                </c:pt>
                <c:pt idx="8585">
                  <c:v>0.34</c:v>
                </c:pt>
                <c:pt idx="8586">
                  <c:v>0.38</c:v>
                </c:pt>
                <c:pt idx="8587">
                  <c:v>0.38</c:v>
                </c:pt>
                <c:pt idx="8588">
                  <c:v>0.34</c:v>
                </c:pt>
                <c:pt idx="8589">
                  <c:v>0.26</c:v>
                </c:pt>
                <c:pt idx="8590">
                  <c:v>0.22</c:v>
                </c:pt>
                <c:pt idx="8591">
                  <c:v>0.26</c:v>
                </c:pt>
                <c:pt idx="8592">
                  <c:v>0.3</c:v>
                </c:pt>
                <c:pt idx="8593">
                  <c:v>0.54</c:v>
                </c:pt>
                <c:pt idx="8594">
                  <c:v>1.18</c:v>
                </c:pt>
                <c:pt idx="8595">
                  <c:v>2.1800000000000002</c:v>
                </c:pt>
                <c:pt idx="8596">
                  <c:v>3.02</c:v>
                </c:pt>
                <c:pt idx="8597">
                  <c:v>3.5</c:v>
                </c:pt>
                <c:pt idx="8598">
                  <c:v>3.58</c:v>
                </c:pt>
                <c:pt idx="8599">
                  <c:v>3.82</c:v>
                </c:pt>
                <c:pt idx="8600">
                  <c:v>4.34</c:v>
                </c:pt>
                <c:pt idx="8601">
                  <c:v>4.8600000000000003</c:v>
                </c:pt>
                <c:pt idx="8602">
                  <c:v>5.14</c:v>
                </c:pt>
                <c:pt idx="8603">
                  <c:v>4.9400000000000004</c:v>
                </c:pt>
                <c:pt idx="8604">
                  <c:v>4.18</c:v>
                </c:pt>
                <c:pt idx="8605">
                  <c:v>2.98</c:v>
                </c:pt>
                <c:pt idx="8606">
                  <c:v>1.74</c:v>
                </c:pt>
                <c:pt idx="8607">
                  <c:v>0.66</c:v>
                </c:pt>
                <c:pt idx="8608">
                  <c:v>-0.06</c:v>
                </c:pt>
                <c:pt idx="8609">
                  <c:v>-0.62</c:v>
                </c:pt>
                <c:pt idx="8610">
                  <c:v>-1.1399999999999999</c:v>
                </c:pt>
                <c:pt idx="8611">
                  <c:v>-1.7</c:v>
                </c:pt>
                <c:pt idx="8612">
                  <c:v>-2.1800000000000002</c:v>
                </c:pt>
                <c:pt idx="8613">
                  <c:v>-2.46</c:v>
                </c:pt>
                <c:pt idx="8614">
                  <c:v>-2.34</c:v>
                </c:pt>
                <c:pt idx="8615">
                  <c:v>-1.98</c:v>
                </c:pt>
                <c:pt idx="8616">
                  <c:v>-1.5</c:v>
                </c:pt>
                <c:pt idx="8617">
                  <c:v>-1.26</c:v>
                </c:pt>
                <c:pt idx="8618">
                  <c:v>-1.1000000000000001</c:v>
                </c:pt>
                <c:pt idx="8619">
                  <c:v>-0.98</c:v>
                </c:pt>
                <c:pt idx="8620">
                  <c:v>-0.86</c:v>
                </c:pt>
                <c:pt idx="8621">
                  <c:v>-0.74</c:v>
                </c:pt>
                <c:pt idx="8622">
                  <c:v>-0.57999999999999996</c:v>
                </c:pt>
                <c:pt idx="8623">
                  <c:v>-0.66</c:v>
                </c:pt>
                <c:pt idx="8624">
                  <c:v>-0.82</c:v>
                </c:pt>
                <c:pt idx="8625">
                  <c:v>-0.94</c:v>
                </c:pt>
                <c:pt idx="8626">
                  <c:v>-0.94</c:v>
                </c:pt>
                <c:pt idx="8627">
                  <c:v>-0.86</c:v>
                </c:pt>
                <c:pt idx="8628">
                  <c:v>-0.66</c:v>
                </c:pt>
                <c:pt idx="8629">
                  <c:v>-0.54</c:v>
                </c:pt>
                <c:pt idx="8630">
                  <c:v>-0.5</c:v>
                </c:pt>
                <c:pt idx="8631">
                  <c:v>-0.42</c:v>
                </c:pt>
                <c:pt idx="8632">
                  <c:v>-0.38</c:v>
                </c:pt>
                <c:pt idx="8633">
                  <c:v>-0.3</c:v>
                </c:pt>
                <c:pt idx="8634">
                  <c:v>-0.14000000000000001</c:v>
                </c:pt>
                <c:pt idx="8635">
                  <c:v>-0.1</c:v>
                </c:pt>
                <c:pt idx="8636">
                  <c:v>-0.26</c:v>
                </c:pt>
                <c:pt idx="8637">
                  <c:v>-0.3</c:v>
                </c:pt>
                <c:pt idx="8638">
                  <c:v>-0.14000000000000001</c:v>
                </c:pt>
                <c:pt idx="8639">
                  <c:v>0.02</c:v>
                </c:pt>
                <c:pt idx="8640">
                  <c:v>0.06</c:v>
                </c:pt>
                <c:pt idx="8641">
                  <c:v>0.02</c:v>
                </c:pt>
                <c:pt idx="8642">
                  <c:v>0.02</c:v>
                </c:pt>
                <c:pt idx="8643">
                  <c:v>0.14000000000000001</c:v>
                </c:pt>
                <c:pt idx="8644">
                  <c:v>0.38</c:v>
                </c:pt>
                <c:pt idx="8645">
                  <c:v>0.54</c:v>
                </c:pt>
                <c:pt idx="8646">
                  <c:v>0.66</c:v>
                </c:pt>
                <c:pt idx="8647">
                  <c:v>0.66</c:v>
                </c:pt>
                <c:pt idx="8648">
                  <c:v>0.5</c:v>
                </c:pt>
                <c:pt idx="8649">
                  <c:v>0.1</c:v>
                </c:pt>
                <c:pt idx="8650">
                  <c:v>-0.34</c:v>
                </c:pt>
                <c:pt idx="8651">
                  <c:v>-0.7</c:v>
                </c:pt>
                <c:pt idx="8652">
                  <c:v>-0.9</c:v>
                </c:pt>
                <c:pt idx="8653">
                  <c:v>-1.1000000000000001</c:v>
                </c:pt>
                <c:pt idx="8654">
                  <c:v>-1.38</c:v>
                </c:pt>
                <c:pt idx="8655">
                  <c:v>-1.78</c:v>
                </c:pt>
                <c:pt idx="8656">
                  <c:v>-2.06</c:v>
                </c:pt>
                <c:pt idx="8657">
                  <c:v>-2.2599999999999998</c:v>
                </c:pt>
                <c:pt idx="8658">
                  <c:v>-2.2200000000000002</c:v>
                </c:pt>
                <c:pt idx="8659">
                  <c:v>-1.98</c:v>
                </c:pt>
                <c:pt idx="8660">
                  <c:v>-1.66</c:v>
                </c:pt>
                <c:pt idx="8661">
                  <c:v>-1.38</c:v>
                </c:pt>
                <c:pt idx="8662">
                  <c:v>-1.1399999999999999</c:v>
                </c:pt>
                <c:pt idx="8663">
                  <c:v>-0.9</c:v>
                </c:pt>
                <c:pt idx="8664">
                  <c:v>-0.66</c:v>
                </c:pt>
                <c:pt idx="8665">
                  <c:v>-0.42</c:v>
                </c:pt>
                <c:pt idx="8666">
                  <c:v>-0.18</c:v>
                </c:pt>
                <c:pt idx="8667">
                  <c:v>0.02</c:v>
                </c:pt>
                <c:pt idx="8668">
                  <c:v>0.1</c:v>
                </c:pt>
                <c:pt idx="8669">
                  <c:v>-0.02</c:v>
                </c:pt>
                <c:pt idx="8670">
                  <c:v>-0.06</c:v>
                </c:pt>
                <c:pt idx="8671">
                  <c:v>-0.1</c:v>
                </c:pt>
                <c:pt idx="8672">
                  <c:v>-0.06</c:v>
                </c:pt>
                <c:pt idx="8673">
                  <c:v>-0.06</c:v>
                </c:pt>
                <c:pt idx="8674">
                  <c:v>-0.02</c:v>
                </c:pt>
                <c:pt idx="8675">
                  <c:v>0.02</c:v>
                </c:pt>
                <c:pt idx="8676">
                  <c:v>-0.02</c:v>
                </c:pt>
                <c:pt idx="8677">
                  <c:v>0.06</c:v>
                </c:pt>
                <c:pt idx="8678">
                  <c:v>0.18</c:v>
                </c:pt>
                <c:pt idx="8679">
                  <c:v>0.34</c:v>
                </c:pt>
                <c:pt idx="8680">
                  <c:v>0.34</c:v>
                </c:pt>
                <c:pt idx="8681">
                  <c:v>0.38</c:v>
                </c:pt>
                <c:pt idx="8682">
                  <c:v>0.38</c:v>
                </c:pt>
                <c:pt idx="8683">
                  <c:v>0.3</c:v>
                </c:pt>
                <c:pt idx="8684">
                  <c:v>0.22</c:v>
                </c:pt>
                <c:pt idx="8685">
                  <c:v>0.22</c:v>
                </c:pt>
                <c:pt idx="8686">
                  <c:v>0.3</c:v>
                </c:pt>
                <c:pt idx="8687">
                  <c:v>0.34</c:v>
                </c:pt>
                <c:pt idx="8688">
                  <c:v>0.5</c:v>
                </c:pt>
                <c:pt idx="8689">
                  <c:v>0.9</c:v>
                </c:pt>
                <c:pt idx="8690">
                  <c:v>1.74</c:v>
                </c:pt>
                <c:pt idx="8691">
                  <c:v>2.62</c:v>
                </c:pt>
                <c:pt idx="8692">
                  <c:v>3.46</c:v>
                </c:pt>
                <c:pt idx="8693">
                  <c:v>3.98</c:v>
                </c:pt>
                <c:pt idx="8694">
                  <c:v>4.38</c:v>
                </c:pt>
                <c:pt idx="8695">
                  <c:v>4.66</c:v>
                </c:pt>
                <c:pt idx="8696">
                  <c:v>4.9400000000000004</c:v>
                </c:pt>
                <c:pt idx="8697">
                  <c:v>5.0599999999999996</c:v>
                </c:pt>
                <c:pt idx="8698">
                  <c:v>4.8600000000000003</c:v>
                </c:pt>
                <c:pt idx="8699">
                  <c:v>4.18</c:v>
                </c:pt>
                <c:pt idx="8700">
                  <c:v>3.18</c:v>
                </c:pt>
                <c:pt idx="8701">
                  <c:v>1.98</c:v>
                </c:pt>
                <c:pt idx="8702">
                  <c:v>0.74</c:v>
                </c:pt>
                <c:pt idx="8703">
                  <c:v>-0.26</c:v>
                </c:pt>
                <c:pt idx="8704">
                  <c:v>-1.1000000000000001</c:v>
                </c:pt>
                <c:pt idx="8705">
                  <c:v>-1.66</c:v>
                </c:pt>
                <c:pt idx="8706">
                  <c:v>-2.06</c:v>
                </c:pt>
                <c:pt idx="8707">
                  <c:v>-2.34</c:v>
                </c:pt>
                <c:pt idx="8708">
                  <c:v>-2.42</c:v>
                </c:pt>
                <c:pt idx="8709">
                  <c:v>-2.2200000000000002</c:v>
                </c:pt>
                <c:pt idx="8710">
                  <c:v>-1.82</c:v>
                </c:pt>
                <c:pt idx="8711">
                  <c:v>-1.5</c:v>
                </c:pt>
                <c:pt idx="8712">
                  <c:v>-1.18</c:v>
                </c:pt>
                <c:pt idx="8713">
                  <c:v>-0.9</c:v>
                </c:pt>
                <c:pt idx="8714">
                  <c:v>-0.78</c:v>
                </c:pt>
                <c:pt idx="8715">
                  <c:v>-0.7</c:v>
                </c:pt>
                <c:pt idx="8716">
                  <c:v>-0.66</c:v>
                </c:pt>
                <c:pt idx="8717">
                  <c:v>-0.62</c:v>
                </c:pt>
                <c:pt idx="8718">
                  <c:v>-0.62</c:v>
                </c:pt>
                <c:pt idx="8719">
                  <c:v>-0.74</c:v>
                </c:pt>
                <c:pt idx="8720">
                  <c:v>-0.82</c:v>
                </c:pt>
                <c:pt idx="8721">
                  <c:v>-0.82</c:v>
                </c:pt>
                <c:pt idx="8722">
                  <c:v>-0.78</c:v>
                </c:pt>
                <c:pt idx="8723">
                  <c:v>-0.66</c:v>
                </c:pt>
                <c:pt idx="8724">
                  <c:v>-0.5</c:v>
                </c:pt>
                <c:pt idx="8725">
                  <c:v>-0.42</c:v>
                </c:pt>
                <c:pt idx="8726">
                  <c:v>-0.34</c:v>
                </c:pt>
                <c:pt idx="8727">
                  <c:v>-0.34</c:v>
                </c:pt>
                <c:pt idx="8728">
                  <c:v>-0.22</c:v>
                </c:pt>
                <c:pt idx="8729">
                  <c:v>-0.22</c:v>
                </c:pt>
                <c:pt idx="8730">
                  <c:v>-0.22</c:v>
                </c:pt>
                <c:pt idx="8731">
                  <c:v>-0.22</c:v>
                </c:pt>
                <c:pt idx="8732">
                  <c:v>-0.22</c:v>
                </c:pt>
                <c:pt idx="8733">
                  <c:v>-0.22</c:v>
                </c:pt>
                <c:pt idx="8734">
                  <c:v>-0.1</c:v>
                </c:pt>
                <c:pt idx="8735">
                  <c:v>0.02</c:v>
                </c:pt>
                <c:pt idx="8736">
                  <c:v>0.14000000000000001</c:v>
                </c:pt>
                <c:pt idx="8737">
                  <c:v>0.18</c:v>
                </c:pt>
                <c:pt idx="8738">
                  <c:v>0.3</c:v>
                </c:pt>
                <c:pt idx="8739">
                  <c:v>0.46</c:v>
                </c:pt>
                <c:pt idx="8740">
                  <c:v>0.57999999999999996</c:v>
                </c:pt>
                <c:pt idx="8741">
                  <c:v>0.57999999999999996</c:v>
                </c:pt>
                <c:pt idx="8742">
                  <c:v>0.57999999999999996</c:v>
                </c:pt>
                <c:pt idx="8743">
                  <c:v>0.5</c:v>
                </c:pt>
                <c:pt idx="8744">
                  <c:v>0.26</c:v>
                </c:pt>
                <c:pt idx="8745">
                  <c:v>-0.14000000000000001</c:v>
                </c:pt>
                <c:pt idx="8746">
                  <c:v>-0.57999999999999996</c:v>
                </c:pt>
                <c:pt idx="8747">
                  <c:v>-1.02</c:v>
                </c:pt>
                <c:pt idx="8748">
                  <c:v>-1.3</c:v>
                </c:pt>
                <c:pt idx="8749">
                  <c:v>-1.58</c:v>
                </c:pt>
                <c:pt idx="8750">
                  <c:v>-1.82</c:v>
                </c:pt>
                <c:pt idx="8751">
                  <c:v>-2.1</c:v>
                </c:pt>
                <c:pt idx="8752">
                  <c:v>-2.2200000000000002</c:v>
                </c:pt>
                <c:pt idx="8753">
                  <c:v>-2.2599999999999998</c:v>
                </c:pt>
                <c:pt idx="8754">
                  <c:v>-2.14</c:v>
                </c:pt>
                <c:pt idx="8755">
                  <c:v>-1.78</c:v>
                </c:pt>
                <c:pt idx="8756">
                  <c:v>-1.5</c:v>
                </c:pt>
                <c:pt idx="8757">
                  <c:v>-1.1000000000000001</c:v>
                </c:pt>
                <c:pt idx="8758">
                  <c:v>-0.78</c:v>
                </c:pt>
                <c:pt idx="8759">
                  <c:v>-0.46</c:v>
                </c:pt>
                <c:pt idx="8760">
                  <c:v>-0.26</c:v>
                </c:pt>
                <c:pt idx="8761">
                  <c:v>-0.02</c:v>
                </c:pt>
                <c:pt idx="8762">
                  <c:v>0.14000000000000001</c:v>
                </c:pt>
                <c:pt idx="8763">
                  <c:v>0.1</c:v>
                </c:pt>
                <c:pt idx="8764">
                  <c:v>0.06</c:v>
                </c:pt>
                <c:pt idx="8765">
                  <c:v>-0.06</c:v>
                </c:pt>
                <c:pt idx="8766">
                  <c:v>-0.1</c:v>
                </c:pt>
                <c:pt idx="8767">
                  <c:v>-0.14000000000000001</c:v>
                </c:pt>
                <c:pt idx="8768">
                  <c:v>-0.1</c:v>
                </c:pt>
                <c:pt idx="8769">
                  <c:v>-0.06</c:v>
                </c:pt>
                <c:pt idx="8770">
                  <c:v>-0.06</c:v>
                </c:pt>
                <c:pt idx="8771">
                  <c:v>0.02</c:v>
                </c:pt>
                <c:pt idx="8772">
                  <c:v>0.1</c:v>
                </c:pt>
                <c:pt idx="8773">
                  <c:v>0.18</c:v>
                </c:pt>
                <c:pt idx="8774">
                  <c:v>0.26</c:v>
                </c:pt>
                <c:pt idx="8775">
                  <c:v>0.34</c:v>
                </c:pt>
                <c:pt idx="8776">
                  <c:v>0.42</c:v>
                </c:pt>
                <c:pt idx="8777">
                  <c:v>0.38</c:v>
                </c:pt>
                <c:pt idx="8778">
                  <c:v>0.34</c:v>
                </c:pt>
                <c:pt idx="8779">
                  <c:v>0.26</c:v>
                </c:pt>
                <c:pt idx="8780">
                  <c:v>0.18</c:v>
                </c:pt>
                <c:pt idx="8781">
                  <c:v>0.18</c:v>
                </c:pt>
                <c:pt idx="8782">
                  <c:v>0.3</c:v>
                </c:pt>
                <c:pt idx="8783">
                  <c:v>0.5</c:v>
                </c:pt>
                <c:pt idx="8784">
                  <c:v>0.86</c:v>
                </c:pt>
                <c:pt idx="8785">
                  <c:v>1.34</c:v>
                </c:pt>
                <c:pt idx="8786">
                  <c:v>1.7</c:v>
                </c:pt>
                <c:pt idx="8787">
                  <c:v>2.14</c:v>
                </c:pt>
                <c:pt idx="8788">
                  <c:v>2.62</c:v>
                </c:pt>
                <c:pt idx="8789">
                  <c:v>3.3</c:v>
                </c:pt>
                <c:pt idx="8790">
                  <c:v>3.94</c:v>
                </c:pt>
                <c:pt idx="8791">
                  <c:v>4.38</c:v>
                </c:pt>
                <c:pt idx="8792">
                  <c:v>4.58</c:v>
                </c:pt>
                <c:pt idx="8793">
                  <c:v>4.46</c:v>
                </c:pt>
                <c:pt idx="8794">
                  <c:v>4.0999999999999996</c:v>
                </c:pt>
                <c:pt idx="8795">
                  <c:v>3.58</c:v>
                </c:pt>
                <c:pt idx="8796">
                  <c:v>2.78</c:v>
                </c:pt>
                <c:pt idx="8797">
                  <c:v>1.94</c:v>
                </c:pt>
                <c:pt idx="8798">
                  <c:v>1.02</c:v>
                </c:pt>
                <c:pt idx="8799">
                  <c:v>0.22</c:v>
                </c:pt>
                <c:pt idx="8800">
                  <c:v>-0.57999999999999996</c:v>
                </c:pt>
                <c:pt idx="8801">
                  <c:v>-1.3</c:v>
                </c:pt>
                <c:pt idx="8802">
                  <c:v>-1.82</c:v>
                </c:pt>
                <c:pt idx="8803">
                  <c:v>-2.1</c:v>
                </c:pt>
                <c:pt idx="8804">
                  <c:v>-2.06</c:v>
                </c:pt>
                <c:pt idx="8805">
                  <c:v>-2.02</c:v>
                </c:pt>
                <c:pt idx="8806">
                  <c:v>-1.78</c:v>
                </c:pt>
                <c:pt idx="8807">
                  <c:v>-1.42</c:v>
                </c:pt>
                <c:pt idx="8808">
                  <c:v>-1.06</c:v>
                </c:pt>
                <c:pt idx="8809">
                  <c:v>-0.78</c:v>
                </c:pt>
                <c:pt idx="8810">
                  <c:v>-0.57999999999999996</c:v>
                </c:pt>
                <c:pt idx="8811">
                  <c:v>-0.5</c:v>
                </c:pt>
                <c:pt idx="8812">
                  <c:v>-0.42</c:v>
                </c:pt>
                <c:pt idx="8813">
                  <c:v>-0.5</c:v>
                </c:pt>
                <c:pt idx="8814">
                  <c:v>-0.62</c:v>
                </c:pt>
                <c:pt idx="8815">
                  <c:v>-0.74</c:v>
                </c:pt>
                <c:pt idx="8816">
                  <c:v>-0.78</c:v>
                </c:pt>
                <c:pt idx="8817">
                  <c:v>-0.82</c:v>
                </c:pt>
                <c:pt idx="8818">
                  <c:v>-0.82</c:v>
                </c:pt>
                <c:pt idx="8819">
                  <c:v>-0.66</c:v>
                </c:pt>
                <c:pt idx="8820">
                  <c:v>-0.54</c:v>
                </c:pt>
                <c:pt idx="8821">
                  <c:v>-0.42</c:v>
                </c:pt>
                <c:pt idx="8822">
                  <c:v>-0.3</c:v>
                </c:pt>
                <c:pt idx="8823">
                  <c:v>-0.18</c:v>
                </c:pt>
                <c:pt idx="8824">
                  <c:v>-0.14000000000000001</c:v>
                </c:pt>
                <c:pt idx="8825">
                  <c:v>-0.18</c:v>
                </c:pt>
                <c:pt idx="8826">
                  <c:v>-0.14000000000000001</c:v>
                </c:pt>
                <c:pt idx="8827">
                  <c:v>-0.18</c:v>
                </c:pt>
                <c:pt idx="8828">
                  <c:v>-0.14000000000000001</c:v>
                </c:pt>
                <c:pt idx="8829">
                  <c:v>-0.22</c:v>
                </c:pt>
                <c:pt idx="8830">
                  <c:v>-0.18</c:v>
                </c:pt>
                <c:pt idx="8831">
                  <c:v>-0.1</c:v>
                </c:pt>
                <c:pt idx="8832">
                  <c:v>0.02</c:v>
                </c:pt>
                <c:pt idx="8833">
                  <c:v>0.18</c:v>
                </c:pt>
                <c:pt idx="8834">
                  <c:v>0.38</c:v>
                </c:pt>
                <c:pt idx="8835">
                  <c:v>0.5</c:v>
                </c:pt>
                <c:pt idx="8836">
                  <c:v>0.5</c:v>
                </c:pt>
                <c:pt idx="8837">
                  <c:v>0.46</c:v>
                </c:pt>
                <c:pt idx="8838">
                  <c:v>0.42</c:v>
                </c:pt>
                <c:pt idx="8839">
                  <c:v>0.26</c:v>
                </c:pt>
                <c:pt idx="8840">
                  <c:v>0.02</c:v>
                </c:pt>
                <c:pt idx="8841">
                  <c:v>-0.22</c:v>
                </c:pt>
                <c:pt idx="8842">
                  <c:v>-0.46</c:v>
                </c:pt>
                <c:pt idx="8843">
                  <c:v>-0.78</c:v>
                </c:pt>
                <c:pt idx="8844">
                  <c:v>-1.1000000000000001</c:v>
                </c:pt>
                <c:pt idx="8845">
                  <c:v>-1.5</c:v>
                </c:pt>
                <c:pt idx="8846">
                  <c:v>-1.7</c:v>
                </c:pt>
                <c:pt idx="8847">
                  <c:v>-1.9</c:v>
                </c:pt>
                <c:pt idx="8848">
                  <c:v>-1.94</c:v>
                </c:pt>
                <c:pt idx="8849">
                  <c:v>-1.9</c:v>
                </c:pt>
                <c:pt idx="8850">
                  <c:v>-1.78</c:v>
                </c:pt>
                <c:pt idx="8851">
                  <c:v>-1.62</c:v>
                </c:pt>
                <c:pt idx="8852">
                  <c:v>-1.34</c:v>
                </c:pt>
                <c:pt idx="8853">
                  <c:v>-1.06</c:v>
                </c:pt>
                <c:pt idx="8854">
                  <c:v>-0.78</c:v>
                </c:pt>
                <c:pt idx="8855">
                  <c:v>-0.57999999999999996</c:v>
                </c:pt>
                <c:pt idx="8856">
                  <c:v>-0.34</c:v>
                </c:pt>
                <c:pt idx="8857">
                  <c:v>-0.14000000000000001</c:v>
                </c:pt>
                <c:pt idx="8858">
                  <c:v>-0.06</c:v>
                </c:pt>
                <c:pt idx="8859">
                  <c:v>0.06</c:v>
                </c:pt>
                <c:pt idx="8860">
                  <c:v>0.06</c:v>
                </c:pt>
                <c:pt idx="8861">
                  <c:v>0.02</c:v>
                </c:pt>
                <c:pt idx="8862">
                  <c:v>-0.02</c:v>
                </c:pt>
                <c:pt idx="8863">
                  <c:v>-0.06</c:v>
                </c:pt>
                <c:pt idx="8864">
                  <c:v>-0.1</c:v>
                </c:pt>
                <c:pt idx="8865">
                  <c:v>-0.14000000000000001</c:v>
                </c:pt>
                <c:pt idx="8866">
                  <c:v>-0.1</c:v>
                </c:pt>
                <c:pt idx="8867">
                  <c:v>-0.02</c:v>
                </c:pt>
                <c:pt idx="8868">
                  <c:v>0.06</c:v>
                </c:pt>
                <c:pt idx="8869">
                  <c:v>0.14000000000000001</c:v>
                </c:pt>
                <c:pt idx="8870">
                  <c:v>0.22</c:v>
                </c:pt>
                <c:pt idx="8871">
                  <c:v>0.34</c:v>
                </c:pt>
                <c:pt idx="8872">
                  <c:v>0.34</c:v>
                </c:pt>
                <c:pt idx="8873">
                  <c:v>0.34</c:v>
                </c:pt>
                <c:pt idx="8874">
                  <c:v>0.3</c:v>
                </c:pt>
                <c:pt idx="8875">
                  <c:v>0.3</c:v>
                </c:pt>
                <c:pt idx="8876">
                  <c:v>0.34</c:v>
                </c:pt>
                <c:pt idx="8877">
                  <c:v>0.26</c:v>
                </c:pt>
                <c:pt idx="8878">
                  <c:v>0.34</c:v>
                </c:pt>
                <c:pt idx="8879">
                  <c:v>0.7</c:v>
                </c:pt>
                <c:pt idx="8880">
                  <c:v>1.42</c:v>
                </c:pt>
                <c:pt idx="8881">
                  <c:v>2.1</c:v>
                </c:pt>
                <c:pt idx="8882">
                  <c:v>2.58</c:v>
                </c:pt>
                <c:pt idx="8883">
                  <c:v>3.02</c:v>
                </c:pt>
                <c:pt idx="8884">
                  <c:v>3.66</c:v>
                </c:pt>
                <c:pt idx="8885">
                  <c:v>4.26</c:v>
                </c:pt>
                <c:pt idx="8886">
                  <c:v>4.78</c:v>
                </c:pt>
                <c:pt idx="8887">
                  <c:v>5.0599999999999996</c:v>
                </c:pt>
                <c:pt idx="8888">
                  <c:v>4.9000000000000004</c:v>
                </c:pt>
                <c:pt idx="8889">
                  <c:v>4.3</c:v>
                </c:pt>
                <c:pt idx="8890">
                  <c:v>3.42</c:v>
                </c:pt>
                <c:pt idx="8891">
                  <c:v>2.42</c:v>
                </c:pt>
                <c:pt idx="8892">
                  <c:v>1.46</c:v>
                </c:pt>
                <c:pt idx="8893">
                  <c:v>0.54</c:v>
                </c:pt>
                <c:pt idx="8894">
                  <c:v>-0.34</c:v>
                </c:pt>
                <c:pt idx="8895">
                  <c:v>-1.1000000000000001</c:v>
                </c:pt>
                <c:pt idx="8896">
                  <c:v>-1.86</c:v>
                </c:pt>
                <c:pt idx="8897">
                  <c:v>-2.34</c:v>
                </c:pt>
                <c:pt idx="8898">
                  <c:v>-2.5</c:v>
                </c:pt>
                <c:pt idx="8899">
                  <c:v>-2.38</c:v>
                </c:pt>
                <c:pt idx="8900">
                  <c:v>-2.02</c:v>
                </c:pt>
                <c:pt idx="8901">
                  <c:v>-1.62</c:v>
                </c:pt>
                <c:pt idx="8902">
                  <c:v>-1.26</c:v>
                </c:pt>
                <c:pt idx="8903">
                  <c:v>-0.98</c:v>
                </c:pt>
                <c:pt idx="8904">
                  <c:v>-0.78</c:v>
                </c:pt>
                <c:pt idx="8905">
                  <c:v>-0.57999999999999996</c:v>
                </c:pt>
                <c:pt idx="8906">
                  <c:v>-0.46</c:v>
                </c:pt>
                <c:pt idx="8907">
                  <c:v>-0.46</c:v>
                </c:pt>
                <c:pt idx="8908">
                  <c:v>-0.5</c:v>
                </c:pt>
                <c:pt idx="8909">
                  <c:v>-0.66</c:v>
                </c:pt>
                <c:pt idx="8910">
                  <c:v>-0.7</c:v>
                </c:pt>
                <c:pt idx="8911">
                  <c:v>-0.78</c:v>
                </c:pt>
                <c:pt idx="8912">
                  <c:v>-0.78</c:v>
                </c:pt>
                <c:pt idx="8913">
                  <c:v>-0.78</c:v>
                </c:pt>
                <c:pt idx="8914">
                  <c:v>-0.66</c:v>
                </c:pt>
                <c:pt idx="8915">
                  <c:v>-0.54</c:v>
                </c:pt>
                <c:pt idx="8916">
                  <c:v>-0.46</c:v>
                </c:pt>
                <c:pt idx="8917">
                  <c:v>-0.3</c:v>
                </c:pt>
                <c:pt idx="8918">
                  <c:v>-0.14000000000000001</c:v>
                </c:pt>
                <c:pt idx="8919">
                  <c:v>-0.14000000000000001</c:v>
                </c:pt>
                <c:pt idx="8920">
                  <c:v>-0.14000000000000001</c:v>
                </c:pt>
                <c:pt idx="8921">
                  <c:v>-0.22</c:v>
                </c:pt>
                <c:pt idx="8922">
                  <c:v>-0.22</c:v>
                </c:pt>
                <c:pt idx="8923">
                  <c:v>-0.14000000000000001</c:v>
                </c:pt>
                <c:pt idx="8924">
                  <c:v>-0.02</c:v>
                </c:pt>
                <c:pt idx="8925">
                  <c:v>-0.06</c:v>
                </c:pt>
                <c:pt idx="8926">
                  <c:v>0.06</c:v>
                </c:pt>
                <c:pt idx="8927">
                  <c:v>0.1</c:v>
                </c:pt>
                <c:pt idx="8928">
                  <c:v>0.26</c:v>
                </c:pt>
                <c:pt idx="8929">
                  <c:v>0.38</c:v>
                </c:pt>
                <c:pt idx="8930">
                  <c:v>0.54</c:v>
                </c:pt>
                <c:pt idx="8931">
                  <c:v>0.54</c:v>
                </c:pt>
                <c:pt idx="8932">
                  <c:v>0.57999999999999996</c:v>
                </c:pt>
                <c:pt idx="8933">
                  <c:v>0.5</c:v>
                </c:pt>
                <c:pt idx="8934">
                  <c:v>0.34</c:v>
                </c:pt>
                <c:pt idx="8935">
                  <c:v>0.06</c:v>
                </c:pt>
                <c:pt idx="8936">
                  <c:v>-0.26</c:v>
                </c:pt>
                <c:pt idx="8937">
                  <c:v>-0.5</c:v>
                </c:pt>
                <c:pt idx="8938">
                  <c:v>-0.9</c:v>
                </c:pt>
                <c:pt idx="8939">
                  <c:v>-1.26</c:v>
                </c:pt>
                <c:pt idx="8940">
                  <c:v>-1.58</c:v>
                </c:pt>
                <c:pt idx="8941">
                  <c:v>-1.9</c:v>
                </c:pt>
                <c:pt idx="8942">
                  <c:v>-2.1</c:v>
                </c:pt>
                <c:pt idx="8943">
                  <c:v>-2.14</c:v>
                </c:pt>
                <c:pt idx="8944">
                  <c:v>-2.02</c:v>
                </c:pt>
                <c:pt idx="8945">
                  <c:v>-1.82</c:v>
                </c:pt>
                <c:pt idx="8946">
                  <c:v>-1.54</c:v>
                </c:pt>
                <c:pt idx="8947">
                  <c:v>-1.26</c:v>
                </c:pt>
                <c:pt idx="8948">
                  <c:v>-0.98</c:v>
                </c:pt>
                <c:pt idx="8949">
                  <c:v>-0.7</c:v>
                </c:pt>
                <c:pt idx="8950">
                  <c:v>-0.38</c:v>
                </c:pt>
                <c:pt idx="8951">
                  <c:v>-0.14000000000000001</c:v>
                </c:pt>
                <c:pt idx="8952">
                  <c:v>0.14000000000000001</c:v>
                </c:pt>
                <c:pt idx="8953">
                  <c:v>0.14000000000000001</c:v>
                </c:pt>
                <c:pt idx="8954">
                  <c:v>0.1</c:v>
                </c:pt>
                <c:pt idx="8955">
                  <c:v>0.06</c:v>
                </c:pt>
                <c:pt idx="8956">
                  <c:v>-0.02</c:v>
                </c:pt>
                <c:pt idx="8957">
                  <c:v>-0.06</c:v>
                </c:pt>
                <c:pt idx="8958">
                  <c:v>-0.1</c:v>
                </c:pt>
                <c:pt idx="8959">
                  <c:v>-0.18</c:v>
                </c:pt>
                <c:pt idx="8960">
                  <c:v>-0.14000000000000001</c:v>
                </c:pt>
                <c:pt idx="8961">
                  <c:v>-0.1</c:v>
                </c:pt>
                <c:pt idx="8962">
                  <c:v>-0.06</c:v>
                </c:pt>
                <c:pt idx="8963">
                  <c:v>0.1</c:v>
                </c:pt>
                <c:pt idx="8964">
                  <c:v>0.18</c:v>
                </c:pt>
                <c:pt idx="8965">
                  <c:v>0.3</c:v>
                </c:pt>
                <c:pt idx="8966">
                  <c:v>0.34</c:v>
                </c:pt>
                <c:pt idx="8967">
                  <c:v>0.38</c:v>
                </c:pt>
                <c:pt idx="8968">
                  <c:v>0.38</c:v>
                </c:pt>
                <c:pt idx="8969">
                  <c:v>0.3</c:v>
                </c:pt>
                <c:pt idx="8970">
                  <c:v>0.3</c:v>
                </c:pt>
                <c:pt idx="8971">
                  <c:v>0.3</c:v>
                </c:pt>
                <c:pt idx="8972">
                  <c:v>0.22</c:v>
                </c:pt>
                <c:pt idx="8973">
                  <c:v>0.18</c:v>
                </c:pt>
                <c:pt idx="8974">
                  <c:v>0.38</c:v>
                </c:pt>
                <c:pt idx="8975">
                  <c:v>1.02</c:v>
                </c:pt>
                <c:pt idx="8976">
                  <c:v>1.82</c:v>
                </c:pt>
                <c:pt idx="8977">
                  <c:v>2.42</c:v>
                </c:pt>
                <c:pt idx="8978">
                  <c:v>3.02</c:v>
                </c:pt>
                <c:pt idx="8979">
                  <c:v>3.5</c:v>
                </c:pt>
                <c:pt idx="8980">
                  <c:v>4.0599999999999996</c:v>
                </c:pt>
                <c:pt idx="8981">
                  <c:v>4.58</c:v>
                </c:pt>
                <c:pt idx="8982">
                  <c:v>4.9400000000000004</c:v>
                </c:pt>
                <c:pt idx="8983">
                  <c:v>4.9400000000000004</c:v>
                </c:pt>
                <c:pt idx="8984">
                  <c:v>4.54</c:v>
                </c:pt>
                <c:pt idx="8985">
                  <c:v>3.82</c:v>
                </c:pt>
                <c:pt idx="8986">
                  <c:v>2.94</c:v>
                </c:pt>
                <c:pt idx="8987">
                  <c:v>1.86</c:v>
                </c:pt>
                <c:pt idx="8988">
                  <c:v>0.78</c:v>
                </c:pt>
                <c:pt idx="8989">
                  <c:v>-0.1</c:v>
                </c:pt>
                <c:pt idx="8990">
                  <c:v>-0.86</c:v>
                </c:pt>
                <c:pt idx="8991">
                  <c:v>-1.5</c:v>
                </c:pt>
                <c:pt idx="8992">
                  <c:v>-2.1</c:v>
                </c:pt>
                <c:pt idx="8993">
                  <c:v>-2.42</c:v>
                </c:pt>
                <c:pt idx="8994">
                  <c:v>-2.38</c:v>
                </c:pt>
                <c:pt idx="8995">
                  <c:v>-2.06</c:v>
                </c:pt>
                <c:pt idx="8996">
                  <c:v>-1.7</c:v>
                </c:pt>
                <c:pt idx="8997">
                  <c:v>-1.34</c:v>
                </c:pt>
                <c:pt idx="8998">
                  <c:v>-1.02</c:v>
                </c:pt>
                <c:pt idx="8999">
                  <c:v>-0.78</c:v>
                </c:pt>
                <c:pt idx="9000">
                  <c:v>-0.57999999999999996</c:v>
                </c:pt>
                <c:pt idx="9001">
                  <c:v>-0.5</c:v>
                </c:pt>
                <c:pt idx="9002">
                  <c:v>-0.46</c:v>
                </c:pt>
                <c:pt idx="9003">
                  <c:v>-0.57999999999999996</c:v>
                </c:pt>
                <c:pt idx="9004">
                  <c:v>-0.66</c:v>
                </c:pt>
                <c:pt idx="9005">
                  <c:v>-0.78</c:v>
                </c:pt>
                <c:pt idx="9006">
                  <c:v>-0.86</c:v>
                </c:pt>
                <c:pt idx="9007">
                  <c:v>-0.86</c:v>
                </c:pt>
                <c:pt idx="9008">
                  <c:v>-0.78</c:v>
                </c:pt>
                <c:pt idx="9009">
                  <c:v>-0.62</c:v>
                </c:pt>
                <c:pt idx="9010">
                  <c:v>-0.46</c:v>
                </c:pt>
                <c:pt idx="9011">
                  <c:v>-0.42</c:v>
                </c:pt>
                <c:pt idx="9012">
                  <c:v>-0.34</c:v>
                </c:pt>
                <c:pt idx="9013">
                  <c:v>-0.22</c:v>
                </c:pt>
                <c:pt idx="9014">
                  <c:v>-0.14000000000000001</c:v>
                </c:pt>
                <c:pt idx="9015">
                  <c:v>-0.14000000000000001</c:v>
                </c:pt>
                <c:pt idx="9016">
                  <c:v>-0.18</c:v>
                </c:pt>
                <c:pt idx="9017">
                  <c:v>-0.26</c:v>
                </c:pt>
                <c:pt idx="9018">
                  <c:v>-0.3</c:v>
                </c:pt>
                <c:pt idx="9019">
                  <c:v>-0.18</c:v>
                </c:pt>
                <c:pt idx="9020">
                  <c:v>-0.14000000000000001</c:v>
                </c:pt>
                <c:pt idx="9021">
                  <c:v>-0.06</c:v>
                </c:pt>
                <c:pt idx="9022">
                  <c:v>0.02</c:v>
                </c:pt>
                <c:pt idx="9023">
                  <c:v>0.14000000000000001</c:v>
                </c:pt>
                <c:pt idx="9024">
                  <c:v>0.3</c:v>
                </c:pt>
                <c:pt idx="9025">
                  <c:v>0.46</c:v>
                </c:pt>
                <c:pt idx="9026">
                  <c:v>0.5</c:v>
                </c:pt>
                <c:pt idx="9027">
                  <c:v>0.62</c:v>
                </c:pt>
                <c:pt idx="9028">
                  <c:v>0.62</c:v>
                </c:pt>
                <c:pt idx="9029">
                  <c:v>0.5</c:v>
                </c:pt>
                <c:pt idx="9030">
                  <c:v>0.18</c:v>
                </c:pt>
                <c:pt idx="9031">
                  <c:v>-0.18</c:v>
                </c:pt>
                <c:pt idx="9032">
                  <c:v>-0.5</c:v>
                </c:pt>
                <c:pt idx="9033">
                  <c:v>-0.86</c:v>
                </c:pt>
                <c:pt idx="9034">
                  <c:v>-1.18</c:v>
                </c:pt>
                <c:pt idx="9035">
                  <c:v>-1.5</c:v>
                </c:pt>
                <c:pt idx="9036">
                  <c:v>-1.78</c:v>
                </c:pt>
                <c:pt idx="9037">
                  <c:v>-2.06</c:v>
                </c:pt>
                <c:pt idx="9038">
                  <c:v>-2.1800000000000002</c:v>
                </c:pt>
                <c:pt idx="9039">
                  <c:v>-2.1</c:v>
                </c:pt>
                <c:pt idx="9040">
                  <c:v>-1.9</c:v>
                </c:pt>
                <c:pt idx="9041">
                  <c:v>-1.66</c:v>
                </c:pt>
                <c:pt idx="9042">
                  <c:v>-1.34</c:v>
                </c:pt>
                <c:pt idx="9043">
                  <c:v>-1.02</c:v>
                </c:pt>
                <c:pt idx="9044">
                  <c:v>-0.78</c:v>
                </c:pt>
                <c:pt idx="9045">
                  <c:v>-0.5</c:v>
                </c:pt>
                <c:pt idx="9046">
                  <c:v>-0.22</c:v>
                </c:pt>
                <c:pt idx="9047">
                  <c:v>0.02</c:v>
                </c:pt>
                <c:pt idx="9048">
                  <c:v>0.06</c:v>
                </c:pt>
                <c:pt idx="9049">
                  <c:v>0.06</c:v>
                </c:pt>
                <c:pt idx="9050">
                  <c:v>0.02</c:v>
                </c:pt>
                <c:pt idx="9051">
                  <c:v>-0.02</c:v>
                </c:pt>
                <c:pt idx="9052">
                  <c:v>-0.06</c:v>
                </c:pt>
                <c:pt idx="9053">
                  <c:v>-0.1</c:v>
                </c:pt>
                <c:pt idx="9054">
                  <c:v>-0.1</c:v>
                </c:pt>
                <c:pt idx="9055">
                  <c:v>-0.14000000000000001</c:v>
                </c:pt>
                <c:pt idx="9056">
                  <c:v>-0.14000000000000001</c:v>
                </c:pt>
                <c:pt idx="9057">
                  <c:v>-0.1</c:v>
                </c:pt>
                <c:pt idx="9058">
                  <c:v>0.06</c:v>
                </c:pt>
                <c:pt idx="9059">
                  <c:v>0.18</c:v>
                </c:pt>
                <c:pt idx="9060">
                  <c:v>0.3</c:v>
                </c:pt>
                <c:pt idx="9061">
                  <c:v>0.38</c:v>
                </c:pt>
                <c:pt idx="9062">
                  <c:v>0.46</c:v>
                </c:pt>
                <c:pt idx="9063">
                  <c:v>0.38</c:v>
                </c:pt>
                <c:pt idx="9064">
                  <c:v>0.3</c:v>
                </c:pt>
                <c:pt idx="9065">
                  <c:v>0.3</c:v>
                </c:pt>
                <c:pt idx="9066">
                  <c:v>0.3</c:v>
                </c:pt>
                <c:pt idx="9067">
                  <c:v>0.26</c:v>
                </c:pt>
                <c:pt idx="9068">
                  <c:v>0.34</c:v>
                </c:pt>
                <c:pt idx="9069">
                  <c:v>0.7</c:v>
                </c:pt>
                <c:pt idx="9070">
                  <c:v>1.46</c:v>
                </c:pt>
                <c:pt idx="9071">
                  <c:v>2.2999999999999998</c:v>
                </c:pt>
                <c:pt idx="9072">
                  <c:v>3.02</c:v>
                </c:pt>
                <c:pt idx="9073">
                  <c:v>3.46</c:v>
                </c:pt>
                <c:pt idx="9074">
                  <c:v>3.9</c:v>
                </c:pt>
                <c:pt idx="9075">
                  <c:v>4.26</c:v>
                </c:pt>
                <c:pt idx="9076">
                  <c:v>4.7</c:v>
                </c:pt>
                <c:pt idx="9077">
                  <c:v>4.9800000000000004</c:v>
                </c:pt>
                <c:pt idx="9078">
                  <c:v>4.9400000000000004</c:v>
                </c:pt>
                <c:pt idx="9079">
                  <c:v>4.46</c:v>
                </c:pt>
                <c:pt idx="9080">
                  <c:v>3.66</c:v>
                </c:pt>
                <c:pt idx="9081">
                  <c:v>2.5</c:v>
                </c:pt>
                <c:pt idx="9082">
                  <c:v>1.3</c:v>
                </c:pt>
                <c:pt idx="9083">
                  <c:v>0.18</c:v>
                </c:pt>
                <c:pt idx="9084">
                  <c:v>-0.62</c:v>
                </c:pt>
                <c:pt idx="9085">
                  <c:v>-1.22</c:v>
                </c:pt>
                <c:pt idx="9086">
                  <c:v>-1.78</c:v>
                </c:pt>
                <c:pt idx="9087">
                  <c:v>-2.2599999999999998</c:v>
                </c:pt>
                <c:pt idx="9088">
                  <c:v>-2.5</c:v>
                </c:pt>
                <c:pt idx="9089">
                  <c:v>-2.38</c:v>
                </c:pt>
                <c:pt idx="9090">
                  <c:v>-2.14</c:v>
                </c:pt>
                <c:pt idx="9091">
                  <c:v>-1.78</c:v>
                </c:pt>
                <c:pt idx="9092">
                  <c:v>-1.34</c:v>
                </c:pt>
                <c:pt idx="9093">
                  <c:v>-1.06</c:v>
                </c:pt>
                <c:pt idx="9094">
                  <c:v>-0.78</c:v>
                </c:pt>
                <c:pt idx="9095">
                  <c:v>-0.66</c:v>
                </c:pt>
                <c:pt idx="9096">
                  <c:v>-0.57999999999999996</c:v>
                </c:pt>
                <c:pt idx="9097">
                  <c:v>-0.5</c:v>
                </c:pt>
                <c:pt idx="9098">
                  <c:v>-0.54</c:v>
                </c:pt>
                <c:pt idx="9099">
                  <c:v>-0.66</c:v>
                </c:pt>
                <c:pt idx="9100">
                  <c:v>-0.78</c:v>
                </c:pt>
                <c:pt idx="9101">
                  <c:v>-0.82</c:v>
                </c:pt>
                <c:pt idx="9102">
                  <c:v>-0.86</c:v>
                </c:pt>
                <c:pt idx="9103">
                  <c:v>-0.74</c:v>
                </c:pt>
                <c:pt idx="9104">
                  <c:v>-0.66</c:v>
                </c:pt>
                <c:pt idx="9105">
                  <c:v>-0.5</c:v>
                </c:pt>
                <c:pt idx="9106">
                  <c:v>-0.34</c:v>
                </c:pt>
                <c:pt idx="9107">
                  <c:v>-0.34</c:v>
                </c:pt>
                <c:pt idx="9108">
                  <c:v>-0.26</c:v>
                </c:pt>
                <c:pt idx="9109">
                  <c:v>-0.14000000000000001</c:v>
                </c:pt>
                <c:pt idx="9110">
                  <c:v>-0.14000000000000001</c:v>
                </c:pt>
                <c:pt idx="9111">
                  <c:v>-0.18</c:v>
                </c:pt>
                <c:pt idx="9112">
                  <c:v>-0.18</c:v>
                </c:pt>
                <c:pt idx="9113">
                  <c:v>-0.14000000000000001</c:v>
                </c:pt>
                <c:pt idx="9114">
                  <c:v>-0.02</c:v>
                </c:pt>
                <c:pt idx="9115">
                  <c:v>0.02</c:v>
                </c:pt>
                <c:pt idx="9116">
                  <c:v>0.06</c:v>
                </c:pt>
                <c:pt idx="9117">
                  <c:v>0.02</c:v>
                </c:pt>
                <c:pt idx="9118">
                  <c:v>0.18</c:v>
                </c:pt>
                <c:pt idx="9119">
                  <c:v>0.3</c:v>
                </c:pt>
                <c:pt idx="9120">
                  <c:v>0.5</c:v>
                </c:pt>
                <c:pt idx="9121">
                  <c:v>0.57999999999999996</c:v>
                </c:pt>
                <c:pt idx="9122">
                  <c:v>0.66</c:v>
                </c:pt>
                <c:pt idx="9123">
                  <c:v>0.57999999999999996</c:v>
                </c:pt>
                <c:pt idx="9124">
                  <c:v>0.34</c:v>
                </c:pt>
                <c:pt idx="9125">
                  <c:v>-0.02</c:v>
                </c:pt>
                <c:pt idx="9126">
                  <c:v>-0.38</c:v>
                </c:pt>
                <c:pt idx="9127">
                  <c:v>-0.7</c:v>
                </c:pt>
                <c:pt idx="9128">
                  <c:v>-1.02</c:v>
                </c:pt>
                <c:pt idx="9129">
                  <c:v>-1.3</c:v>
                </c:pt>
                <c:pt idx="9130">
                  <c:v>-1.58</c:v>
                </c:pt>
                <c:pt idx="9131">
                  <c:v>-1.9</c:v>
                </c:pt>
                <c:pt idx="9132">
                  <c:v>-2.1</c:v>
                </c:pt>
                <c:pt idx="9133">
                  <c:v>-2.2599999999999998</c:v>
                </c:pt>
                <c:pt idx="9134">
                  <c:v>-2.14</c:v>
                </c:pt>
                <c:pt idx="9135">
                  <c:v>-1.94</c:v>
                </c:pt>
                <c:pt idx="9136">
                  <c:v>-1.54</c:v>
                </c:pt>
                <c:pt idx="9137">
                  <c:v>-1.22</c:v>
                </c:pt>
                <c:pt idx="9138">
                  <c:v>-0.94</c:v>
                </c:pt>
                <c:pt idx="9139">
                  <c:v>-0.66</c:v>
                </c:pt>
                <c:pt idx="9140">
                  <c:v>-0.34</c:v>
                </c:pt>
                <c:pt idx="9141">
                  <c:v>-0.18</c:v>
                </c:pt>
                <c:pt idx="9142">
                  <c:v>0.02</c:v>
                </c:pt>
                <c:pt idx="9143">
                  <c:v>0.1</c:v>
                </c:pt>
                <c:pt idx="9144">
                  <c:v>0.1</c:v>
                </c:pt>
                <c:pt idx="9145">
                  <c:v>-0.02</c:v>
                </c:pt>
                <c:pt idx="9146">
                  <c:v>-0.02</c:v>
                </c:pt>
                <c:pt idx="9147">
                  <c:v>-0.02</c:v>
                </c:pt>
                <c:pt idx="9148">
                  <c:v>-0.06</c:v>
                </c:pt>
                <c:pt idx="9149">
                  <c:v>-0.1</c:v>
                </c:pt>
                <c:pt idx="9150">
                  <c:v>-0.06</c:v>
                </c:pt>
                <c:pt idx="9151">
                  <c:v>-0.02</c:v>
                </c:pt>
                <c:pt idx="9152">
                  <c:v>0.06</c:v>
                </c:pt>
                <c:pt idx="9153">
                  <c:v>0.1</c:v>
                </c:pt>
                <c:pt idx="9154">
                  <c:v>0.18</c:v>
                </c:pt>
                <c:pt idx="9155">
                  <c:v>0.3</c:v>
                </c:pt>
                <c:pt idx="9156">
                  <c:v>0.38</c:v>
                </c:pt>
                <c:pt idx="9157">
                  <c:v>0.42</c:v>
                </c:pt>
                <c:pt idx="9158">
                  <c:v>0.38</c:v>
                </c:pt>
                <c:pt idx="9159">
                  <c:v>0.34</c:v>
                </c:pt>
                <c:pt idx="9160">
                  <c:v>0.26</c:v>
                </c:pt>
                <c:pt idx="9161">
                  <c:v>0.26</c:v>
                </c:pt>
                <c:pt idx="9162">
                  <c:v>0.38</c:v>
                </c:pt>
                <c:pt idx="9163">
                  <c:v>0.38</c:v>
                </c:pt>
                <c:pt idx="9164">
                  <c:v>0.57999999999999996</c:v>
                </c:pt>
                <c:pt idx="9165">
                  <c:v>1.1000000000000001</c:v>
                </c:pt>
                <c:pt idx="9166">
                  <c:v>2.02</c:v>
                </c:pt>
                <c:pt idx="9167">
                  <c:v>3.02</c:v>
                </c:pt>
                <c:pt idx="9168">
                  <c:v>3.86</c:v>
                </c:pt>
                <c:pt idx="9169">
                  <c:v>4.34</c:v>
                </c:pt>
                <c:pt idx="9170">
                  <c:v>4.7</c:v>
                </c:pt>
                <c:pt idx="9171">
                  <c:v>4.9400000000000004</c:v>
                </c:pt>
                <c:pt idx="9172">
                  <c:v>5.14</c:v>
                </c:pt>
                <c:pt idx="9173">
                  <c:v>5.0999999999999996</c:v>
                </c:pt>
                <c:pt idx="9174">
                  <c:v>4.7</c:v>
                </c:pt>
                <c:pt idx="9175">
                  <c:v>3.82</c:v>
                </c:pt>
                <c:pt idx="9176">
                  <c:v>2.54</c:v>
                </c:pt>
                <c:pt idx="9177">
                  <c:v>1.22</c:v>
                </c:pt>
                <c:pt idx="9178">
                  <c:v>-0.02</c:v>
                </c:pt>
                <c:pt idx="9179">
                  <c:v>-1.02</c:v>
                </c:pt>
                <c:pt idx="9180">
                  <c:v>-1.7</c:v>
                </c:pt>
                <c:pt idx="9181">
                  <c:v>-2.1</c:v>
                </c:pt>
                <c:pt idx="9182">
                  <c:v>-2.38</c:v>
                </c:pt>
                <c:pt idx="9183">
                  <c:v>-2.54</c:v>
                </c:pt>
                <c:pt idx="9184">
                  <c:v>-2.46</c:v>
                </c:pt>
                <c:pt idx="9185">
                  <c:v>-2.06</c:v>
                </c:pt>
                <c:pt idx="9186">
                  <c:v>-1.58</c:v>
                </c:pt>
                <c:pt idx="9187">
                  <c:v>-1.06</c:v>
                </c:pt>
                <c:pt idx="9188">
                  <c:v>-0.66</c:v>
                </c:pt>
                <c:pt idx="9189">
                  <c:v>-0.5</c:v>
                </c:pt>
                <c:pt idx="9190">
                  <c:v>-0.5</c:v>
                </c:pt>
                <c:pt idx="9191">
                  <c:v>-0.54</c:v>
                </c:pt>
                <c:pt idx="9192">
                  <c:v>-0.62</c:v>
                </c:pt>
                <c:pt idx="9193">
                  <c:v>-0.66</c:v>
                </c:pt>
                <c:pt idx="9194">
                  <c:v>-0.74</c:v>
                </c:pt>
                <c:pt idx="9195">
                  <c:v>-0.9</c:v>
                </c:pt>
                <c:pt idx="9196">
                  <c:v>-0.94</c:v>
                </c:pt>
                <c:pt idx="9197">
                  <c:v>-0.94</c:v>
                </c:pt>
                <c:pt idx="9198">
                  <c:v>-0.82</c:v>
                </c:pt>
                <c:pt idx="9199">
                  <c:v>-0.62</c:v>
                </c:pt>
                <c:pt idx="9200">
                  <c:v>-0.42</c:v>
                </c:pt>
                <c:pt idx="9201">
                  <c:v>-0.26</c:v>
                </c:pt>
                <c:pt idx="9202">
                  <c:v>-0.22</c:v>
                </c:pt>
                <c:pt idx="9203">
                  <c:v>-0.18</c:v>
                </c:pt>
                <c:pt idx="9204">
                  <c:v>-0.14000000000000001</c:v>
                </c:pt>
                <c:pt idx="9205">
                  <c:v>-0.1</c:v>
                </c:pt>
                <c:pt idx="9206">
                  <c:v>-0.18</c:v>
                </c:pt>
                <c:pt idx="9207">
                  <c:v>-0.34</c:v>
                </c:pt>
                <c:pt idx="9208">
                  <c:v>-0.3</c:v>
                </c:pt>
                <c:pt idx="9209">
                  <c:v>-0.22</c:v>
                </c:pt>
                <c:pt idx="9210">
                  <c:v>-0.06</c:v>
                </c:pt>
                <c:pt idx="9211">
                  <c:v>0.06</c:v>
                </c:pt>
                <c:pt idx="9212">
                  <c:v>0.22</c:v>
                </c:pt>
                <c:pt idx="9213">
                  <c:v>0.26</c:v>
                </c:pt>
                <c:pt idx="9214">
                  <c:v>0.42</c:v>
                </c:pt>
                <c:pt idx="9215">
                  <c:v>0.54</c:v>
                </c:pt>
                <c:pt idx="9216">
                  <c:v>0.62</c:v>
                </c:pt>
                <c:pt idx="9217">
                  <c:v>0.66</c:v>
                </c:pt>
                <c:pt idx="9218">
                  <c:v>0.62</c:v>
                </c:pt>
                <c:pt idx="9219">
                  <c:v>0.42</c:v>
                </c:pt>
                <c:pt idx="9220">
                  <c:v>0.06</c:v>
                </c:pt>
                <c:pt idx="9221">
                  <c:v>-0.3</c:v>
                </c:pt>
                <c:pt idx="9222">
                  <c:v>-0.78</c:v>
                </c:pt>
                <c:pt idx="9223">
                  <c:v>-1.18</c:v>
                </c:pt>
                <c:pt idx="9224">
                  <c:v>-1.5</c:v>
                </c:pt>
                <c:pt idx="9225">
                  <c:v>-1.74</c:v>
                </c:pt>
                <c:pt idx="9226">
                  <c:v>-1.98</c:v>
                </c:pt>
                <c:pt idx="9227">
                  <c:v>-2.2200000000000002</c:v>
                </c:pt>
                <c:pt idx="9228">
                  <c:v>-2.2599999999999998</c:v>
                </c:pt>
                <c:pt idx="9229">
                  <c:v>-2.2599999999999998</c:v>
                </c:pt>
                <c:pt idx="9230">
                  <c:v>-1.98</c:v>
                </c:pt>
                <c:pt idx="9231">
                  <c:v>-1.58</c:v>
                </c:pt>
                <c:pt idx="9232">
                  <c:v>-1.22</c:v>
                </c:pt>
                <c:pt idx="9233">
                  <c:v>-0.9</c:v>
                </c:pt>
                <c:pt idx="9234">
                  <c:v>-0.54</c:v>
                </c:pt>
                <c:pt idx="9235">
                  <c:v>-0.3</c:v>
                </c:pt>
                <c:pt idx="9236">
                  <c:v>-0.1</c:v>
                </c:pt>
                <c:pt idx="9237">
                  <c:v>0.1</c:v>
                </c:pt>
                <c:pt idx="9238">
                  <c:v>0.18</c:v>
                </c:pt>
                <c:pt idx="9239">
                  <c:v>0.14000000000000001</c:v>
                </c:pt>
                <c:pt idx="9240">
                  <c:v>0.02</c:v>
                </c:pt>
                <c:pt idx="9241">
                  <c:v>-0.06</c:v>
                </c:pt>
                <c:pt idx="9242">
                  <c:v>-0.18</c:v>
                </c:pt>
                <c:pt idx="9243">
                  <c:v>-0.22</c:v>
                </c:pt>
                <c:pt idx="9244">
                  <c:v>-0.18</c:v>
                </c:pt>
                <c:pt idx="9245">
                  <c:v>-0.1</c:v>
                </c:pt>
                <c:pt idx="9246">
                  <c:v>-0.1</c:v>
                </c:pt>
                <c:pt idx="9247">
                  <c:v>0.02</c:v>
                </c:pt>
                <c:pt idx="9248">
                  <c:v>0.1</c:v>
                </c:pt>
                <c:pt idx="9249">
                  <c:v>0.26</c:v>
                </c:pt>
                <c:pt idx="9250">
                  <c:v>0.38</c:v>
                </c:pt>
                <c:pt idx="9251">
                  <c:v>0.46</c:v>
                </c:pt>
                <c:pt idx="9252">
                  <c:v>0.5</c:v>
                </c:pt>
                <c:pt idx="9253">
                  <c:v>0.42</c:v>
                </c:pt>
                <c:pt idx="9254">
                  <c:v>0.34</c:v>
                </c:pt>
                <c:pt idx="9255">
                  <c:v>0.22</c:v>
                </c:pt>
                <c:pt idx="9256">
                  <c:v>0.22</c:v>
                </c:pt>
                <c:pt idx="9257">
                  <c:v>0.22</c:v>
                </c:pt>
                <c:pt idx="9258">
                  <c:v>0.22</c:v>
                </c:pt>
                <c:pt idx="9259">
                  <c:v>0.38</c:v>
                </c:pt>
                <c:pt idx="9260">
                  <c:v>0.9</c:v>
                </c:pt>
                <c:pt idx="9261">
                  <c:v>1.78</c:v>
                </c:pt>
                <c:pt idx="9262">
                  <c:v>2.86</c:v>
                </c:pt>
                <c:pt idx="9263">
                  <c:v>3.74</c:v>
                </c:pt>
                <c:pt idx="9264">
                  <c:v>4.38</c:v>
                </c:pt>
                <c:pt idx="9265">
                  <c:v>4.78</c:v>
                </c:pt>
                <c:pt idx="9266">
                  <c:v>4.9800000000000004</c:v>
                </c:pt>
                <c:pt idx="9267">
                  <c:v>5.0199999999999996</c:v>
                </c:pt>
                <c:pt idx="9268">
                  <c:v>4.9400000000000004</c:v>
                </c:pt>
                <c:pt idx="9269">
                  <c:v>4.54</c:v>
                </c:pt>
                <c:pt idx="9270">
                  <c:v>3.94</c:v>
                </c:pt>
                <c:pt idx="9271">
                  <c:v>2.94</c:v>
                </c:pt>
                <c:pt idx="9272">
                  <c:v>1.66</c:v>
                </c:pt>
                <c:pt idx="9273">
                  <c:v>0.34</c:v>
                </c:pt>
                <c:pt idx="9274">
                  <c:v>-0.74</c:v>
                </c:pt>
                <c:pt idx="9275">
                  <c:v>-1.54</c:v>
                </c:pt>
                <c:pt idx="9276">
                  <c:v>-2.02</c:v>
                </c:pt>
                <c:pt idx="9277">
                  <c:v>-2.2599999999999998</c:v>
                </c:pt>
                <c:pt idx="9278">
                  <c:v>-2.42</c:v>
                </c:pt>
                <c:pt idx="9279">
                  <c:v>-2.2599999999999998</c:v>
                </c:pt>
                <c:pt idx="9280">
                  <c:v>-1.98</c:v>
                </c:pt>
                <c:pt idx="9281">
                  <c:v>-1.58</c:v>
                </c:pt>
                <c:pt idx="9282">
                  <c:v>-1.18</c:v>
                </c:pt>
                <c:pt idx="9283">
                  <c:v>-0.86</c:v>
                </c:pt>
                <c:pt idx="9284">
                  <c:v>-0.66</c:v>
                </c:pt>
                <c:pt idx="9285">
                  <c:v>-0.57999999999999996</c:v>
                </c:pt>
                <c:pt idx="9286">
                  <c:v>-0.62</c:v>
                </c:pt>
                <c:pt idx="9287">
                  <c:v>-0.66</c:v>
                </c:pt>
                <c:pt idx="9288">
                  <c:v>-0.78</c:v>
                </c:pt>
                <c:pt idx="9289">
                  <c:v>-0.78</c:v>
                </c:pt>
                <c:pt idx="9290">
                  <c:v>-0.86</c:v>
                </c:pt>
                <c:pt idx="9291">
                  <c:v>-0.9</c:v>
                </c:pt>
                <c:pt idx="9292">
                  <c:v>-0.9</c:v>
                </c:pt>
                <c:pt idx="9293">
                  <c:v>-0.82</c:v>
                </c:pt>
                <c:pt idx="9294">
                  <c:v>-0.62</c:v>
                </c:pt>
                <c:pt idx="9295">
                  <c:v>-0.46</c:v>
                </c:pt>
                <c:pt idx="9296">
                  <c:v>-0.3</c:v>
                </c:pt>
                <c:pt idx="9297">
                  <c:v>-0.22</c:v>
                </c:pt>
                <c:pt idx="9298">
                  <c:v>-0.18</c:v>
                </c:pt>
                <c:pt idx="9299">
                  <c:v>-0.22</c:v>
                </c:pt>
                <c:pt idx="9300">
                  <c:v>-0.18</c:v>
                </c:pt>
                <c:pt idx="9301">
                  <c:v>-0.22</c:v>
                </c:pt>
                <c:pt idx="9302">
                  <c:v>-0.3</c:v>
                </c:pt>
                <c:pt idx="9303">
                  <c:v>-0.3</c:v>
                </c:pt>
                <c:pt idx="9304">
                  <c:v>-0.22</c:v>
                </c:pt>
                <c:pt idx="9305">
                  <c:v>-0.14000000000000001</c:v>
                </c:pt>
                <c:pt idx="9306">
                  <c:v>-0.02</c:v>
                </c:pt>
                <c:pt idx="9307">
                  <c:v>0.14000000000000001</c:v>
                </c:pt>
                <c:pt idx="9308">
                  <c:v>0.26</c:v>
                </c:pt>
                <c:pt idx="9309">
                  <c:v>0.38</c:v>
                </c:pt>
                <c:pt idx="9310">
                  <c:v>0.46</c:v>
                </c:pt>
                <c:pt idx="9311">
                  <c:v>0.5</c:v>
                </c:pt>
                <c:pt idx="9312">
                  <c:v>0.57999999999999996</c:v>
                </c:pt>
                <c:pt idx="9313">
                  <c:v>0.57999999999999996</c:v>
                </c:pt>
                <c:pt idx="9314">
                  <c:v>0.57999999999999996</c:v>
                </c:pt>
                <c:pt idx="9315">
                  <c:v>0.26</c:v>
                </c:pt>
                <c:pt idx="9316">
                  <c:v>-0.22</c:v>
                </c:pt>
                <c:pt idx="9317">
                  <c:v>-0.66</c:v>
                </c:pt>
                <c:pt idx="9318">
                  <c:v>-1.1399999999999999</c:v>
                </c:pt>
                <c:pt idx="9319">
                  <c:v>-1.54</c:v>
                </c:pt>
                <c:pt idx="9320">
                  <c:v>-1.74</c:v>
                </c:pt>
                <c:pt idx="9321">
                  <c:v>-1.94</c:v>
                </c:pt>
                <c:pt idx="9322">
                  <c:v>-2.1</c:v>
                </c:pt>
                <c:pt idx="9323">
                  <c:v>-2.1800000000000002</c:v>
                </c:pt>
                <c:pt idx="9324">
                  <c:v>-2.1800000000000002</c:v>
                </c:pt>
                <c:pt idx="9325">
                  <c:v>-2.02</c:v>
                </c:pt>
                <c:pt idx="9326">
                  <c:v>-1.7</c:v>
                </c:pt>
                <c:pt idx="9327">
                  <c:v>-1.3</c:v>
                </c:pt>
                <c:pt idx="9328">
                  <c:v>-0.9</c:v>
                </c:pt>
                <c:pt idx="9329">
                  <c:v>-0.62</c:v>
                </c:pt>
                <c:pt idx="9330">
                  <c:v>-0.34</c:v>
                </c:pt>
                <c:pt idx="9331">
                  <c:v>-0.14000000000000001</c:v>
                </c:pt>
                <c:pt idx="9332">
                  <c:v>0.02</c:v>
                </c:pt>
                <c:pt idx="9333">
                  <c:v>0.1</c:v>
                </c:pt>
                <c:pt idx="9334">
                  <c:v>0.1</c:v>
                </c:pt>
                <c:pt idx="9335">
                  <c:v>-0.02</c:v>
                </c:pt>
                <c:pt idx="9336">
                  <c:v>-0.14000000000000001</c:v>
                </c:pt>
                <c:pt idx="9337">
                  <c:v>-0.18</c:v>
                </c:pt>
                <c:pt idx="9338">
                  <c:v>-0.22</c:v>
                </c:pt>
                <c:pt idx="9339">
                  <c:v>-0.18</c:v>
                </c:pt>
                <c:pt idx="9340">
                  <c:v>-0.1</c:v>
                </c:pt>
                <c:pt idx="9341">
                  <c:v>-0.06</c:v>
                </c:pt>
                <c:pt idx="9342">
                  <c:v>0.02</c:v>
                </c:pt>
                <c:pt idx="9343">
                  <c:v>0.1</c:v>
                </c:pt>
                <c:pt idx="9344">
                  <c:v>0.22</c:v>
                </c:pt>
                <c:pt idx="9345">
                  <c:v>0.34</c:v>
                </c:pt>
                <c:pt idx="9346">
                  <c:v>0.42</c:v>
                </c:pt>
                <c:pt idx="9347">
                  <c:v>0.46</c:v>
                </c:pt>
                <c:pt idx="9348">
                  <c:v>0.42</c:v>
                </c:pt>
                <c:pt idx="9349">
                  <c:v>0.3</c:v>
                </c:pt>
                <c:pt idx="9350">
                  <c:v>0.22</c:v>
                </c:pt>
                <c:pt idx="9351">
                  <c:v>0.18</c:v>
                </c:pt>
                <c:pt idx="9352">
                  <c:v>0.22</c:v>
                </c:pt>
                <c:pt idx="9353">
                  <c:v>0.3</c:v>
                </c:pt>
                <c:pt idx="9354">
                  <c:v>0.5</c:v>
                </c:pt>
                <c:pt idx="9355">
                  <c:v>0.94</c:v>
                </c:pt>
                <c:pt idx="9356">
                  <c:v>1.78</c:v>
                </c:pt>
                <c:pt idx="9357">
                  <c:v>2.7</c:v>
                </c:pt>
                <c:pt idx="9358">
                  <c:v>3.54</c:v>
                </c:pt>
                <c:pt idx="9359">
                  <c:v>3.94</c:v>
                </c:pt>
                <c:pt idx="9360">
                  <c:v>4.3</c:v>
                </c:pt>
                <c:pt idx="9361">
                  <c:v>4.58</c:v>
                </c:pt>
                <c:pt idx="9362">
                  <c:v>4.78</c:v>
                </c:pt>
                <c:pt idx="9363">
                  <c:v>4.82</c:v>
                </c:pt>
                <c:pt idx="9364">
                  <c:v>4.66</c:v>
                </c:pt>
                <c:pt idx="9365">
                  <c:v>4.18</c:v>
                </c:pt>
                <c:pt idx="9366">
                  <c:v>3.26</c:v>
                </c:pt>
                <c:pt idx="9367">
                  <c:v>2.02</c:v>
                </c:pt>
                <c:pt idx="9368">
                  <c:v>0.78</c:v>
                </c:pt>
                <c:pt idx="9369">
                  <c:v>-0.3</c:v>
                </c:pt>
                <c:pt idx="9370">
                  <c:v>-1.02</c:v>
                </c:pt>
                <c:pt idx="9371">
                  <c:v>-1.58</c:v>
                </c:pt>
                <c:pt idx="9372">
                  <c:v>-1.9</c:v>
                </c:pt>
                <c:pt idx="9373">
                  <c:v>-2.2200000000000002</c:v>
                </c:pt>
                <c:pt idx="9374">
                  <c:v>-2.2999999999999998</c:v>
                </c:pt>
                <c:pt idx="9375">
                  <c:v>-2.2200000000000002</c:v>
                </c:pt>
                <c:pt idx="9376">
                  <c:v>-1.94</c:v>
                </c:pt>
                <c:pt idx="9377">
                  <c:v>-1.58</c:v>
                </c:pt>
                <c:pt idx="9378">
                  <c:v>-1.18</c:v>
                </c:pt>
                <c:pt idx="9379">
                  <c:v>-0.9</c:v>
                </c:pt>
                <c:pt idx="9380">
                  <c:v>-0.7</c:v>
                </c:pt>
                <c:pt idx="9381">
                  <c:v>-0.66</c:v>
                </c:pt>
                <c:pt idx="9382">
                  <c:v>-0.62</c:v>
                </c:pt>
                <c:pt idx="9383">
                  <c:v>-0.66</c:v>
                </c:pt>
                <c:pt idx="9384">
                  <c:v>-0.74</c:v>
                </c:pt>
                <c:pt idx="9385">
                  <c:v>-0.78</c:v>
                </c:pt>
                <c:pt idx="9386">
                  <c:v>-0.82</c:v>
                </c:pt>
                <c:pt idx="9387">
                  <c:v>-0.86</c:v>
                </c:pt>
                <c:pt idx="9388">
                  <c:v>-0.82</c:v>
                </c:pt>
                <c:pt idx="9389">
                  <c:v>-0.74</c:v>
                </c:pt>
                <c:pt idx="9390">
                  <c:v>-0.54</c:v>
                </c:pt>
                <c:pt idx="9391">
                  <c:v>-0.38</c:v>
                </c:pt>
                <c:pt idx="9392">
                  <c:v>-0.26</c:v>
                </c:pt>
                <c:pt idx="9393">
                  <c:v>-0.22</c:v>
                </c:pt>
                <c:pt idx="9394">
                  <c:v>-0.18</c:v>
                </c:pt>
                <c:pt idx="9395">
                  <c:v>-0.14000000000000001</c:v>
                </c:pt>
                <c:pt idx="9396">
                  <c:v>-0.18</c:v>
                </c:pt>
                <c:pt idx="9397">
                  <c:v>-0.22</c:v>
                </c:pt>
                <c:pt idx="9398">
                  <c:v>-0.26</c:v>
                </c:pt>
                <c:pt idx="9399">
                  <c:v>-0.22</c:v>
                </c:pt>
                <c:pt idx="9400">
                  <c:v>-0.1</c:v>
                </c:pt>
                <c:pt idx="9401">
                  <c:v>-0.06</c:v>
                </c:pt>
                <c:pt idx="9402">
                  <c:v>0.06</c:v>
                </c:pt>
                <c:pt idx="9403">
                  <c:v>0.14000000000000001</c:v>
                </c:pt>
                <c:pt idx="9404">
                  <c:v>0.34</c:v>
                </c:pt>
                <c:pt idx="9405">
                  <c:v>0.42</c:v>
                </c:pt>
                <c:pt idx="9406">
                  <c:v>0.57999999999999996</c:v>
                </c:pt>
                <c:pt idx="9407">
                  <c:v>0.62</c:v>
                </c:pt>
                <c:pt idx="9408">
                  <c:v>0.66</c:v>
                </c:pt>
                <c:pt idx="9409">
                  <c:v>0.54</c:v>
                </c:pt>
                <c:pt idx="9410">
                  <c:v>0.26</c:v>
                </c:pt>
                <c:pt idx="9411">
                  <c:v>-0.14000000000000001</c:v>
                </c:pt>
                <c:pt idx="9412">
                  <c:v>-0.57999999999999996</c:v>
                </c:pt>
                <c:pt idx="9413">
                  <c:v>-1.02</c:v>
                </c:pt>
                <c:pt idx="9414">
                  <c:v>-1.34</c:v>
                </c:pt>
                <c:pt idx="9415">
                  <c:v>-1.54</c:v>
                </c:pt>
                <c:pt idx="9416">
                  <c:v>-1.7</c:v>
                </c:pt>
                <c:pt idx="9417">
                  <c:v>-1.98</c:v>
                </c:pt>
                <c:pt idx="9418">
                  <c:v>-2.06</c:v>
                </c:pt>
                <c:pt idx="9419">
                  <c:v>-2.1800000000000002</c:v>
                </c:pt>
                <c:pt idx="9420">
                  <c:v>-2.02</c:v>
                </c:pt>
                <c:pt idx="9421">
                  <c:v>-1.82</c:v>
                </c:pt>
                <c:pt idx="9422">
                  <c:v>-1.5</c:v>
                </c:pt>
                <c:pt idx="9423">
                  <c:v>-1.06</c:v>
                </c:pt>
                <c:pt idx="9424">
                  <c:v>-0.78</c:v>
                </c:pt>
                <c:pt idx="9425">
                  <c:v>-0.5</c:v>
                </c:pt>
                <c:pt idx="9426">
                  <c:v>-0.3</c:v>
                </c:pt>
                <c:pt idx="9427">
                  <c:v>-0.1</c:v>
                </c:pt>
                <c:pt idx="9428">
                  <c:v>0.02</c:v>
                </c:pt>
                <c:pt idx="9429">
                  <c:v>0.1</c:v>
                </c:pt>
                <c:pt idx="9430">
                  <c:v>0.06</c:v>
                </c:pt>
                <c:pt idx="9431">
                  <c:v>-0.02</c:v>
                </c:pt>
                <c:pt idx="9432">
                  <c:v>-0.14000000000000001</c:v>
                </c:pt>
                <c:pt idx="9433">
                  <c:v>-0.14000000000000001</c:v>
                </c:pt>
                <c:pt idx="9434">
                  <c:v>-0.14000000000000001</c:v>
                </c:pt>
                <c:pt idx="9435">
                  <c:v>-0.1</c:v>
                </c:pt>
                <c:pt idx="9436">
                  <c:v>-0.02</c:v>
                </c:pt>
                <c:pt idx="9437">
                  <c:v>0.02</c:v>
                </c:pt>
                <c:pt idx="9438">
                  <c:v>0.1</c:v>
                </c:pt>
                <c:pt idx="9439">
                  <c:v>0.18</c:v>
                </c:pt>
                <c:pt idx="9440">
                  <c:v>0.3</c:v>
                </c:pt>
                <c:pt idx="9441">
                  <c:v>0.38</c:v>
                </c:pt>
                <c:pt idx="9442">
                  <c:v>0.42</c:v>
                </c:pt>
                <c:pt idx="9443">
                  <c:v>0.42</c:v>
                </c:pt>
                <c:pt idx="9444">
                  <c:v>0.34</c:v>
                </c:pt>
                <c:pt idx="9445">
                  <c:v>0.18</c:v>
                </c:pt>
                <c:pt idx="9446">
                  <c:v>0.18</c:v>
                </c:pt>
                <c:pt idx="9447">
                  <c:v>0.22</c:v>
                </c:pt>
                <c:pt idx="9448">
                  <c:v>0.3</c:v>
                </c:pt>
                <c:pt idx="9449">
                  <c:v>0.46</c:v>
                </c:pt>
                <c:pt idx="9450">
                  <c:v>1.06</c:v>
                </c:pt>
                <c:pt idx="9451">
                  <c:v>1.94</c:v>
                </c:pt>
                <c:pt idx="9452">
                  <c:v>2.86</c:v>
                </c:pt>
                <c:pt idx="9453">
                  <c:v>3.58</c:v>
                </c:pt>
                <c:pt idx="9454">
                  <c:v>4.22</c:v>
                </c:pt>
                <c:pt idx="9455">
                  <c:v>4.62</c:v>
                </c:pt>
                <c:pt idx="9456">
                  <c:v>4.8600000000000003</c:v>
                </c:pt>
                <c:pt idx="9457">
                  <c:v>4.82</c:v>
                </c:pt>
                <c:pt idx="9458">
                  <c:v>4.62</c:v>
                </c:pt>
                <c:pt idx="9459">
                  <c:v>4.34</c:v>
                </c:pt>
                <c:pt idx="9460">
                  <c:v>3.78</c:v>
                </c:pt>
                <c:pt idx="9461">
                  <c:v>2.78</c:v>
                </c:pt>
                <c:pt idx="9462">
                  <c:v>1.54</c:v>
                </c:pt>
                <c:pt idx="9463">
                  <c:v>0.22</c:v>
                </c:pt>
                <c:pt idx="9464">
                  <c:v>-0.86</c:v>
                </c:pt>
                <c:pt idx="9465">
                  <c:v>-1.54</c:v>
                </c:pt>
                <c:pt idx="9466">
                  <c:v>-1.9</c:v>
                </c:pt>
                <c:pt idx="9467">
                  <c:v>-2.1</c:v>
                </c:pt>
                <c:pt idx="9468">
                  <c:v>-2.1800000000000002</c:v>
                </c:pt>
                <c:pt idx="9469">
                  <c:v>-2.14</c:v>
                </c:pt>
                <c:pt idx="9470">
                  <c:v>-1.94</c:v>
                </c:pt>
                <c:pt idx="9471">
                  <c:v>-1.58</c:v>
                </c:pt>
                <c:pt idx="9472">
                  <c:v>-1.22</c:v>
                </c:pt>
                <c:pt idx="9473">
                  <c:v>-0.9</c:v>
                </c:pt>
                <c:pt idx="9474">
                  <c:v>-0.7</c:v>
                </c:pt>
                <c:pt idx="9475">
                  <c:v>-0.62</c:v>
                </c:pt>
                <c:pt idx="9476">
                  <c:v>-0.57999999999999996</c:v>
                </c:pt>
                <c:pt idx="9477">
                  <c:v>-0.7</c:v>
                </c:pt>
                <c:pt idx="9478">
                  <c:v>-0.74</c:v>
                </c:pt>
                <c:pt idx="9479">
                  <c:v>-0.78</c:v>
                </c:pt>
                <c:pt idx="9480">
                  <c:v>-0.78</c:v>
                </c:pt>
                <c:pt idx="9481">
                  <c:v>-0.74</c:v>
                </c:pt>
                <c:pt idx="9482">
                  <c:v>-0.74</c:v>
                </c:pt>
                <c:pt idx="9483">
                  <c:v>-0.66</c:v>
                </c:pt>
                <c:pt idx="9484">
                  <c:v>-0.54</c:v>
                </c:pt>
                <c:pt idx="9485">
                  <c:v>-0.42</c:v>
                </c:pt>
                <c:pt idx="9486">
                  <c:v>-0.22</c:v>
                </c:pt>
                <c:pt idx="9487">
                  <c:v>-0.18</c:v>
                </c:pt>
                <c:pt idx="9488">
                  <c:v>-0.22</c:v>
                </c:pt>
                <c:pt idx="9489">
                  <c:v>-0.26</c:v>
                </c:pt>
                <c:pt idx="9490">
                  <c:v>-0.26</c:v>
                </c:pt>
                <c:pt idx="9491">
                  <c:v>-0.26</c:v>
                </c:pt>
                <c:pt idx="9492">
                  <c:v>-0.22</c:v>
                </c:pt>
                <c:pt idx="9493">
                  <c:v>-0.22</c:v>
                </c:pt>
                <c:pt idx="9494">
                  <c:v>-0.1</c:v>
                </c:pt>
                <c:pt idx="9495">
                  <c:v>-0.02</c:v>
                </c:pt>
                <c:pt idx="9496">
                  <c:v>0.1</c:v>
                </c:pt>
                <c:pt idx="9497">
                  <c:v>0.18</c:v>
                </c:pt>
                <c:pt idx="9498">
                  <c:v>0.3</c:v>
                </c:pt>
                <c:pt idx="9499">
                  <c:v>0.38</c:v>
                </c:pt>
                <c:pt idx="9500">
                  <c:v>0.46</c:v>
                </c:pt>
                <c:pt idx="9501">
                  <c:v>0.5</c:v>
                </c:pt>
                <c:pt idx="9502">
                  <c:v>0.54</c:v>
                </c:pt>
                <c:pt idx="9503">
                  <c:v>0.62</c:v>
                </c:pt>
                <c:pt idx="9504">
                  <c:v>0.5</c:v>
                </c:pt>
                <c:pt idx="9505">
                  <c:v>0.22</c:v>
                </c:pt>
                <c:pt idx="9506">
                  <c:v>-0.26</c:v>
                </c:pt>
                <c:pt idx="9507">
                  <c:v>-0.7</c:v>
                </c:pt>
                <c:pt idx="9508">
                  <c:v>-1.1000000000000001</c:v>
                </c:pt>
                <c:pt idx="9509">
                  <c:v>-1.42</c:v>
                </c:pt>
                <c:pt idx="9510">
                  <c:v>-1.74</c:v>
                </c:pt>
                <c:pt idx="9511">
                  <c:v>-1.86</c:v>
                </c:pt>
                <c:pt idx="9512">
                  <c:v>-2.06</c:v>
                </c:pt>
                <c:pt idx="9513">
                  <c:v>-2.14</c:v>
                </c:pt>
                <c:pt idx="9514">
                  <c:v>-2.14</c:v>
                </c:pt>
                <c:pt idx="9515">
                  <c:v>-1.94</c:v>
                </c:pt>
                <c:pt idx="9516">
                  <c:v>-1.66</c:v>
                </c:pt>
                <c:pt idx="9517">
                  <c:v>-1.3</c:v>
                </c:pt>
                <c:pt idx="9518">
                  <c:v>-0.9</c:v>
                </c:pt>
                <c:pt idx="9519">
                  <c:v>-0.57999999999999996</c:v>
                </c:pt>
                <c:pt idx="9520">
                  <c:v>-0.3</c:v>
                </c:pt>
                <c:pt idx="9521">
                  <c:v>-0.14000000000000001</c:v>
                </c:pt>
                <c:pt idx="9522">
                  <c:v>-0.06</c:v>
                </c:pt>
                <c:pt idx="9523">
                  <c:v>0.02</c:v>
                </c:pt>
                <c:pt idx="9524">
                  <c:v>0.06</c:v>
                </c:pt>
                <c:pt idx="9525">
                  <c:v>0.02</c:v>
                </c:pt>
                <c:pt idx="9526">
                  <c:v>-0.06</c:v>
                </c:pt>
                <c:pt idx="9527">
                  <c:v>-0.18</c:v>
                </c:pt>
                <c:pt idx="9528">
                  <c:v>-0.18</c:v>
                </c:pt>
                <c:pt idx="9529">
                  <c:v>-0.18</c:v>
                </c:pt>
                <c:pt idx="9530">
                  <c:v>-0.1</c:v>
                </c:pt>
                <c:pt idx="9531">
                  <c:v>-0.02</c:v>
                </c:pt>
                <c:pt idx="9532">
                  <c:v>0.1</c:v>
                </c:pt>
                <c:pt idx="9533">
                  <c:v>0.18</c:v>
                </c:pt>
                <c:pt idx="9534">
                  <c:v>0.22</c:v>
                </c:pt>
                <c:pt idx="9535">
                  <c:v>0.3</c:v>
                </c:pt>
                <c:pt idx="9536">
                  <c:v>0.38</c:v>
                </c:pt>
                <c:pt idx="9537">
                  <c:v>0.38</c:v>
                </c:pt>
                <c:pt idx="9538">
                  <c:v>0.38</c:v>
                </c:pt>
                <c:pt idx="9539">
                  <c:v>0.34</c:v>
                </c:pt>
                <c:pt idx="9540">
                  <c:v>0.22</c:v>
                </c:pt>
                <c:pt idx="9541">
                  <c:v>0.14000000000000001</c:v>
                </c:pt>
                <c:pt idx="9542">
                  <c:v>0.14000000000000001</c:v>
                </c:pt>
                <c:pt idx="9543">
                  <c:v>0.22</c:v>
                </c:pt>
                <c:pt idx="9544">
                  <c:v>0.57999999999999996</c:v>
                </c:pt>
                <c:pt idx="9545">
                  <c:v>0.98</c:v>
                </c:pt>
                <c:pt idx="9546">
                  <c:v>1.42</c:v>
                </c:pt>
                <c:pt idx="9547">
                  <c:v>1.78</c:v>
                </c:pt>
                <c:pt idx="9548">
                  <c:v>2.1</c:v>
                </c:pt>
                <c:pt idx="9549">
                  <c:v>2.5</c:v>
                </c:pt>
                <c:pt idx="9550">
                  <c:v>3.06</c:v>
                </c:pt>
                <c:pt idx="9551">
                  <c:v>3.62</c:v>
                </c:pt>
                <c:pt idx="9552">
                  <c:v>4.0999999999999996</c:v>
                </c:pt>
                <c:pt idx="9553">
                  <c:v>4.3</c:v>
                </c:pt>
                <c:pt idx="9554">
                  <c:v>4.26</c:v>
                </c:pt>
                <c:pt idx="9555">
                  <c:v>3.94</c:v>
                </c:pt>
                <c:pt idx="9556">
                  <c:v>3.42</c:v>
                </c:pt>
                <c:pt idx="9557">
                  <c:v>2.7</c:v>
                </c:pt>
                <c:pt idx="9558">
                  <c:v>1.94</c:v>
                </c:pt>
                <c:pt idx="9559">
                  <c:v>1.18</c:v>
                </c:pt>
                <c:pt idx="9560">
                  <c:v>0.5</c:v>
                </c:pt>
                <c:pt idx="9561">
                  <c:v>-0.26</c:v>
                </c:pt>
                <c:pt idx="9562">
                  <c:v>-0.94</c:v>
                </c:pt>
                <c:pt idx="9563">
                  <c:v>-1.58</c:v>
                </c:pt>
                <c:pt idx="9564">
                  <c:v>-1.94</c:v>
                </c:pt>
                <c:pt idx="9565">
                  <c:v>-1.98</c:v>
                </c:pt>
                <c:pt idx="9566">
                  <c:v>-1.86</c:v>
                </c:pt>
                <c:pt idx="9567">
                  <c:v>-1.78</c:v>
                </c:pt>
                <c:pt idx="9568">
                  <c:v>-1.46</c:v>
                </c:pt>
                <c:pt idx="9569">
                  <c:v>-1.18</c:v>
                </c:pt>
                <c:pt idx="9570">
                  <c:v>-0.9</c:v>
                </c:pt>
                <c:pt idx="9571">
                  <c:v>-0.7</c:v>
                </c:pt>
                <c:pt idx="9572">
                  <c:v>-0.57999999999999996</c:v>
                </c:pt>
                <c:pt idx="9573">
                  <c:v>-0.57999999999999996</c:v>
                </c:pt>
                <c:pt idx="9574">
                  <c:v>-0.57999999999999996</c:v>
                </c:pt>
                <c:pt idx="9575">
                  <c:v>-0.66</c:v>
                </c:pt>
                <c:pt idx="9576">
                  <c:v>-0.66</c:v>
                </c:pt>
                <c:pt idx="9577">
                  <c:v>-0.74</c:v>
                </c:pt>
                <c:pt idx="9578">
                  <c:v>-0.78</c:v>
                </c:pt>
                <c:pt idx="9579">
                  <c:v>-0.74</c:v>
                </c:pt>
                <c:pt idx="9580">
                  <c:v>-0.66</c:v>
                </c:pt>
                <c:pt idx="9581">
                  <c:v>-0.57999999999999996</c:v>
                </c:pt>
                <c:pt idx="9582">
                  <c:v>-0.46</c:v>
                </c:pt>
                <c:pt idx="9583">
                  <c:v>-0.3</c:v>
                </c:pt>
                <c:pt idx="9584">
                  <c:v>-0.22</c:v>
                </c:pt>
                <c:pt idx="9585">
                  <c:v>-0.18</c:v>
                </c:pt>
                <c:pt idx="9586">
                  <c:v>-0.22</c:v>
                </c:pt>
                <c:pt idx="9587">
                  <c:v>-0.22</c:v>
                </c:pt>
                <c:pt idx="9588">
                  <c:v>-0.14000000000000001</c:v>
                </c:pt>
                <c:pt idx="9589">
                  <c:v>-0.18</c:v>
                </c:pt>
                <c:pt idx="9590">
                  <c:v>-0.18</c:v>
                </c:pt>
                <c:pt idx="9591">
                  <c:v>-0.18</c:v>
                </c:pt>
                <c:pt idx="9592">
                  <c:v>-0.14000000000000001</c:v>
                </c:pt>
                <c:pt idx="9593">
                  <c:v>-0.1</c:v>
                </c:pt>
                <c:pt idx="9594">
                  <c:v>0.14000000000000001</c:v>
                </c:pt>
                <c:pt idx="9595">
                  <c:v>0.34</c:v>
                </c:pt>
                <c:pt idx="9596">
                  <c:v>0.46</c:v>
                </c:pt>
                <c:pt idx="9597">
                  <c:v>0.46</c:v>
                </c:pt>
                <c:pt idx="9598">
                  <c:v>0.46</c:v>
                </c:pt>
                <c:pt idx="9599">
                  <c:v>0.38</c:v>
                </c:pt>
                <c:pt idx="9600">
                  <c:v>0.18</c:v>
                </c:pt>
                <c:pt idx="9601">
                  <c:v>-0.02</c:v>
                </c:pt>
                <c:pt idx="9602">
                  <c:v>-0.26</c:v>
                </c:pt>
                <c:pt idx="9603">
                  <c:v>-0.46</c:v>
                </c:pt>
                <c:pt idx="9604">
                  <c:v>-0.7</c:v>
                </c:pt>
                <c:pt idx="9605">
                  <c:v>-1.06</c:v>
                </c:pt>
                <c:pt idx="9606">
                  <c:v>-1.38</c:v>
                </c:pt>
                <c:pt idx="9607">
                  <c:v>-1.58</c:v>
                </c:pt>
                <c:pt idx="9608">
                  <c:v>-1.74</c:v>
                </c:pt>
                <c:pt idx="9609">
                  <c:v>-1.86</c:v>
                </c:pt>
                <c:pt idx="9610">
                  <c:v>-1.78</c:v>
                </c:pt>
                <c:pt idx="9611">
                  <c:v>-1.7</c:v>
                </c:pt>
                <c:pt idx="9612">
                  <c:v>-1.54</c:v>
                </c:pt>
                <c:pt idx="9613">
                  <c:v>-1.34</c:v>
                </c:pt>
                <c:pt idx="9614">
                  <c:v>-1.1000000000000001</c:v>
                </c:pt>
                <c:pt idx="9615">
                  <c:v>-0.86</c:v>
                </c:pt>
                <c:pt idx="9616">
                  <c:v>-0.62</c:v>
                </c:pt>
                <c:pt idx="9617">
                  <c:v>-0.46</c:v>
                </c:pt>
                <c:pt idx="9618">
                  <c:v>-0.22</c:v>
                </c:pt>
                <c:pt idx="9619">
                  <c:v>-0.1</c:v>
                </c:pt>
                <c:pt idx="9620">
                  <c:v>0.06</c:v>
                </c:pt>
                <c:pt idx="9621">
                  <c:v>0.06</c:v>
                </c:pt>
                <c:pt idx="9622">
                  <c:v>0.06</c:v>
                </c:pt>
                <c:pt idx="9623">
                  <c:v>0.02</c:v>
                </c:pt>
                <c:pt idx="9624">
                  <c:v>-0.06</c:v>
                </c:pt>
                <c:pt idx="9625">
                  <c:v>-0.1</c:v>
                </c:pt>
                <c:pt idx="9626">
                  <c:v>-0.1</c:v>
                </c:pt>
                <c:pt idx="9627">
                  <c:v>-0.06</c:v>
                </c:pt>
                <c:pt idx="9628">
                  <c:v>-0.02</c:v>
                </c:pt>
                <c:pt idx="9629">
                  <c:v>0.06</c:v>
                </c:pt>
                <c:pt idx="9630">
                  <c:v>0.1</c:v>
                </c:pt>
                <c:pt idx="9631">
                  <c:v>0.18</c:v>
                </c:pt>
                <c:pt idx="9632">
                  <c:v>0.26</c:v>
                </c:pt>
                <c:pt idx="9633">
                  <c:v>0.26</c:v>
                </c:pt>
                <c:pt idx="9634">
                  <c:v>0.26</c:v>
                </c:pt>
                <c:pt idx="9635">
                  <c:v>0.34</c:v>
                </c:pt>
                <c:pt idx="9636">
                  <c:v>0.38</c:v>
                </c:pt>
                <c:pt idx="9637">
                  <c:v>0.38</c:v>
                </c:pt>
                <c:pt idx="9638">
                  <c:v>0.34</c:v>
                </c:pt>
                <c:pt idx="9639">
                  <c:v>0.3</c:v>
                </c:pt>
                <c:pt idx="9640">
                  <c:v>0.62</c:v>
                </c:pt>
                <c:pt idx="9641">
                  <c:v>1.26</c:v>
                </c:pt>
                <c:pt idx="9642">
                  <c:v>2.1</c:v>
                </c:pt>
                <c:pt idx="9643">
                  <c:v>2.74</c:v>
                </c:pt>
                <c:pt idx="9644">
                  <c:v>3.22</c:v>
                </c:pt>
                <c:pt idx="9645">
                  <c:v>3.58</c:v>
                </c:pt>
                <c:pt idx="9646">
                  <c:v>4.1399999999999997</c:v>
                </c:pt>
                <c:pt idx="9647">
                  <c:v>4.7</c:v>
                </c:pt>
                <c:pt idx="9648">
                  <c:v>4.9800000000000004</c:v>
                </c:pt>
                <c:pt idx="9649">
                  <c:v>4.82</c:v>
                </c:pt>
                <c:pt idx="9650">
                  <c:v>4.34</c:v>
                </c:pt>
                <c:pt idx="9651">
                  <c:v>3.5</c:v>
                </c:pt>
                <c:pt idx="9652">
                  <c:v>2.46</c:v>
                </c:pt>
                <c:pt idx="9653">
                  <c:v>1.3</c:v>
                </c:pt>
                <c:pt idx="9654">
                  <c:v>0.34</c:v>
                </c:pt>
                <c:pt idx="9655">
                  <c:v>-0.5</c:v>
                </c:pt>
                <c:pt idx="9656">
                  <c:v>-1.18</c:v>
                </c:pt>
                <c:pt idx="9657">
                  <c:v>-1.82</c:v>
                </c:pt>
                <c:pt idx="9658">
                  <c:v>-2.34</c:v>
                </c:pt>
                <c:pt idx="9659">
                  <c:v>-2.58</c:v>
                </c:pt>
                <c:pt idx="9660">
                  <c:v>-2.46</c:v>
                </c:pt>
                <c:pt idx="9661">
                  <c:v>-2.1</c:v>
                </c:pt>
                <c:pt idx="9662">
                  <c:v>-1.62</c:v>
                </c:pt>
                <c:pt idx="9663">
                  <c:v>-1.22</c:v>
                </c:pt>
                <c:pt idx="9664">
                  <c:v>-0.9</c:v>
                </c:pt>
                <c:pt idx="9665">
                  <c:v>-0.7</c:v>
                </c:pt>
                <c:pt idx="9666">
                  <c:v>-0.5</c:v>
                </c:pt>
                <c:pt idx="9667">
                  <c:v>-0.42</c:v>
                </c:pt>
                <c:pt idx="9668">
                  <c:v>-0.38</c:v>
                </c:pt>
                <c:pt idx="9669">
                  <c:v>-0.5</c:v>
                </c:pt>
                <c:pt idx="9670">
                  <c:v>-0.62</c:v>
                </c:pt>
                <c:pt idx="9671">
                  <c:v>-0.74</c:v>
                </c:pt>
                <c:pt idx="9672">
                  <c:v>-0.78</c:v>
                </c:pt>
                <c:pt idx="9673">
                  <c:v>-0.78</c:v>
                </c:pt>
                <c:pt idx="9674">
                  <c:v>-0.7</c:v>
                </c:pt>
                <c:pt idx="9675">
                  <c:v>-0.57999999999999996</c:v>
                </c:pt>
                <c:pt idx="9676">
                  <c:v>-0.46</c:v>
                </c:pt>
                <c:pt idx="9677">
                  <c:v>-0.38</c:v>
                </c:pt>
                <c:pt idx="9678">
                  <c:v>-0.3</c:v>
                </c:pt>
                <c:pt idx="9679">
                  <c:v>-0.22</c:v>
                </c:pt>
                <c:pt idx="9680">
                  <c:v>-0.18</c:v>
                </c:pt>
                <c:pt idx="9681">
                  <c:v>-0.18</c:v>
                </c:pt>
                <c:pt idx="9682">
                  <c:v>-0.26</c:v>
                </c:pt>
                <c:pt idx="9683">
                  <c:v>-0.3</c:v>
                </c:pt>
                <c:pt idx="9684">
                  <c:v>-0.22</c:v>
                </c:pt>
                <c:pt idx="9685">
                  <c:v>-0.1</c:v>
                </c:pt>
                <c:pt idx="9686">
                  <c:v>0.02</c:v>
                </c:pt>
                <c:pt idx="9687">
                  <c:v>0.1</c:v>
                </c:pt>
                <c:pt idx="9688">
                  <c:v>0.14000000000000001</c:v>
                </c:pt>
                <c:pt idx="9689">
                  <c:v>0.22</c:v>
                </c:pt>
                <c:pt idx="9690">
                  <c:v>0.38</c:v>
                </c:pt>
                <c:pt idx="9691">
                  <c:v>0.46</c:v>
                </c:pt>
                <c:pt idx="9692">
                  <c:v>0.54</c:v>
                </c:pt>
                <c:pt idx="9693">
                  <c:v>0.54</c:v>
                </c:pt>
                <c:pt idx="9694">
                  <c:v>0.5</c:v>
                </c:pt>
                <c:pt idx="9695">
                  <c:v>0.3</c:v>
                </c:pt>
                <c:pt idx="9696">
                  <c:v>0.02</c:v>
                </c:pt>
                <c:pt idx="9697">
                  <c:v>-0.34</c:v>
                </c:pt>
                <c:pt idx="9698">
                  <c:v>-0.66</c:v>
                </c:pt>
                <c:pt idx="9699">
                  <c:v>-0.86</c:v>
                </c:pt>
                <c:pt idx="9700">
                  <c:v>-1.18</c:v>
                </c:pt>
                <c:pt idx="9701">
                  <c:v>-1.54</c:v>
                </c:pt>
                <c:pt idx="9702">
                  <c:v>-1.86</c:v>
                </c:pt>
                <c:pt idx="9703">
                  <c:v>-2.14</c:v>
                </c:pt>
                <c:pt idx="9704">
                  <c:v>-2.1800000000000002</c:v>
                </c:pt>
                <c:pt idx="9705">
                  <c:v>-2.02</c:v>
                </c:pt>
                <c:pt idx="9706">
                  <c:v>-1.86</c:v>
                </c:pt>
                <c:pt idx="9707">
                  <c:v>-1.58</c:v>
                </c:pt>
                <c:pt idx="9708">
                  <c:v>-1.26</c:v>
                </c:pt>
                <c:pt idx="9709">
                  <c:v>-0.94</c:v>
                </c:pt>
                <c:pt idx="9710">
                  <c:v>-0.66</c:v>
                </c:pt>
                <c:pt idx="9711">
                  <c:v>-0.38</c:v>
                </c:pt>
                <c:pt idx="9712">
                  <c:v>-0.14000000000000001</c:v>
                </c:pt>
                <c:pt idx="9713">
                  <c:v>0.1</c:v>
                </c:pt>
                <c:pt idx="9714">
                  <c:v>0.22</c:v>
                </c:pt>
                <c:pt idx="9715">
                  <c:v>0.18</c:v>
                </c:pt>
                <c:pt idx="9716">
                  <c:v>0.1</c:v>
                </c:pt>
                <c:pt idx="9717">
                  <c:v>-0.02</c:v>
                </c:pt>
                <c:pt idx="9718">
                  <c:v>-0.06</c:v>
                </c:pt>
                <c:pt idx="9719">
                  <c:v>-0.06</c:v>
                </c:pt>
                <c:pt idx="9720">
                  <c:v>-0.1</c:v>
                </c:pt>
                <c:pt idx="9721">
                  <c:v>-0.1</c:v>
                </c:pt>
                <c:pt idx="9722">
                  <c:v>-0.1</c:v>
                </c:pt>
                <c:pt idx="9723">
                  <c:v>-0.1</c:v>
                </c:pt>
                <c:pt idx="9724">
                  <c:v>0.06</c:v>
                </c:pt>
                <c:pt idx="9725">
                  <c:v>0.14000000000000001</c:v>
                </c:pt>
                <c:pt idx="9726">
                  <c:v>0.3</c:v>
                </c:pt>
                <c:pt idx="9727">
                  <c:v>0.42</c:v>
                </c:pt>
                <c:pt idx="9728">
                  <c:v>0.38</c:v>
                </c:pt>
                <c:pt idx="9729">
                  <c:v>0.3</c:v>
                </c:pt>
                <c:pt idx="9730">
                  <c:v>0.26</c:v>
                </c:pt>
                <c:pt idx="9731">
                  <c:v>0.22</c:v>
                </c:pt>
                <c:pt idx="9732">
                  <c:v>0.22</c:v>
                </c:pt>
                <c:pt idx="9733">
                  <c:v>0.22</c:v>
                </c:pt>
                <c:pt idx="9734">
                  <c:v>0.34</c:v>
                </c:pt>
                <c:pt idx="9735">
                  <c:v>0.62</c:v>
                </c:pt>
                <c:pt idx="9736">
                  <c:v>1.22</c:v>
                </c:pt>
                <c:pt idx="9737">
                  <c:v>1.7</c:v>
                </c:pt>
                <c:pt idx="9738">
                  <c:v>2.1800000000000002</c:v>
                </c:pt>
                <c:pt idx="9739">
                  <c:v>2.7</c:v>
                </c:pt>
                <c:pt idx="9740">
                  <c:v>3.34</c:v>
                </c:pt>
                <c:pt idx="9741">
                  <c:v>3.98</c:v>
                </c:pt>
                <c:pt idx="9742">
                  <c:v>4.46</c:v>
                </c:pt>
                <c:pt idx="9743">
                  <c:v>4.62</c:v>
                </c:pt>
                <c:pt idx="9744">
                  <c:v>4.46</c:v>
                </c:pt>
                <c:pt idx="9745">
                  <c:v>4.0599999999999996</c:v>
                </c:pt>
                <c:pt idx="9746">
                  <c:v>3.46</c:v>
                </c:pt>
                <c:pt idx="9747">
                  <c:v>2.78</c:v>
                </c:pt>
                <c:pt idx="9748">
                  <c:v>1.94</c:v>
                </c:pt>
                <c:pt idx="9749">
                  <c:v>1.1000000000000001</c:v>
                </c:pt>
                <c:pt idx="9750">
                  <c:v>0.22</c:v>
                </c:pt>
                <c:pt idx="9751">
                  <c:v>-0.62</c:v>
                </c:pt>
                <c:pt idx="9752">
                  <c:v>-1.38</c:v>
                </c:pt>
                <c:pt idx="9753">
                  <c:v>-1.86</c:v>
                </c:pt>
                <c:pt idx="9754">
                  <c:v>-2.14</c:v>
                </c:pt>
                <c:pt idx="9755">
                  <c:v>-2.06</c:v>
                </c:pt>
                <c:pt idx="9756">
                  <c:v>-1.86</c:v>
                </c:pt>
                <c:pt idx="9757">
                  <c:v>-1.66</c:v>
                </c:pt>
                <c:pt idx="9758">
                  <c:v>-1.42</c:v>
                </c:pt>
                <c:pt idx="9759">
                  <c:v>-1.1000000000000001</c:v>
                </c:pt>
                <c:pt idx="9760">
                  <c:v>-0.78</c:v>
                </c:pt>
                <c:pt idx="9761">
                  <c:v>-0.62</c:v>
                </c:pt>
                <c:pt idx="9762">
                  <c:v>-0.5</c:v>
                </c:pt>
                <c:pt idx="9763">
                  <c:v>-0.46</c:v>
                </c:pt>
                <c:pt idx="9764">
                  <c:v>-0.5</c:v>
                </c:pt>
                <c:pt idx="9765">
                  <c:v>-0.62</c:v>
                </c:pt>
                <c:pt idx="9766">
                  <c:v>-0.7</c:v>
                </c:pt>
                <c:pt idx="9767">
                  <c:v>-0.78</c:v>
                </c:pt>
                <c:pt idx="9768">
                  <c:v>-0.78</c:v>
                </c:pt>
                <c:pt idx="9769">
                  <c:v>-0.78</c:v>
                </c:pt>
                <c:pt idx="9770">
                  <c:v>-0.74</c:v>
                </c:pt>
                <c:pt idx="9771">
                  <c:v>-0.57999999999999996</c:v>
                </c:pt>
                <c:pt idx="9772">
                  <c:v>-0.5</c:v>
                </c:pt>
                <c:pt idx="9773">
                  <c:v>-0.38</c:v>
                </c:pt>
                <c:pt idx="9774">
                  <c:v>-0.3</c:v>
                </c:pt>
                <c:pt idx="9775">
                  <c:v>-0.18</c:v>
                </c:pt>
                <c:pt idx="9776">
                  <c:v>-0.22</c:v>
                </c:pt>
                <c:pt idx="9777">
                  <c:v>-0.18</c:v>
                </c:pt>
                <c:pt idx="9778">
                  <c:v>-0.18</c:v>
                </c:pt>
                <c:pt idx="9779">
                  <c:v>-0.14000000000000001</c:v>
                </c:pt>
                <c:pt idx="9780">
                  <c:v>-0.14000000000000001</c:v>
                </c:pt>
                <c:pt idx="9781">
                  <c:v>-0.1</c:v>
                </c:pt>
                <c:pt idx="9782">
                  <c:v>-0.1</c:v>
                </c:pt>
                <c:pt idx="9783">
                  <c:v>-0.02</c:v>
                </c:pt>
                <c:pt idx="9784">
                  <c:v>0.18</c:v>
                </c:pt>
                <c:pt idx="9785">
                  <c:v>0.34</c:v>
                </c:pt>
                <c:pt idx="9786">
                  <c:v>0.46</c:v>
                </c:pt>
                <c:pt idx="9787">
                  <c:v>0.5</c:v>
                </c:pt>
                <c:pt idx="9788">
                  <c:v>0.5</c:v>
                </c:pt>
                <c:pt idx="9789">
                  <c:v>0.5</c:v>
                </c:pt>
                <c:pt idx="9790">
                  <c:v>0.34</c:v>
                </c:pt>
                <c:pt idx="9791">
                  <c:v>0.06</c:v>
                </c:pt>
                <c:pt idx="9792">
                  <c:v>-0.18</c:v>
                </c:pt>
                <c:pt idx="9793">
                  <c:v>-0.42</c:v>
                </c:pt>
                <c:pt idx="9794">
                  <c:v>-0.74</c:v>
                </c:pt>
                <c:pt idx="9795">
                  <c:v>-1.1399999999999999</c:v>
                </c:pt>
                <c:pt idx="9796">
                  <c:v>-1.46</c:v>
                </c:pt>
                <c:pt idx="9797">
                  <c:v>-1.74</c:v>
                </c:pt>
                <c:pt idx="9798">
                  <c:v>-1.94</c:v>
                </c:pt>
                <c:pt idx="9799">
                  <c:v>-2.02</c:v>
                </c:pt>
                <c:pt idx="9800">
                  <c:v>-1.9</c:v>
                </c:pt>
                <c:pt idx="9801">
                  <c:v>-1.74</c:v>
                </c:pt>
                <c:pt idx="9802">
                  <c:v>-1.54</c:v>
                </c:pt>
                <c:pt idx="9803">
                  <c:v>-1.38</c:v>
                </c:pt>
                <c:pt idx="9804">
                  <c:v>-1.06</c:v>
                </c:pt>
                <c:pt idx="9805">
                  <c:v>-0.78</c:v>
                </c:pt>
                <c:pt idx="9806">
                  <c:v>-0.5</c:v>
                </c:pt>
                <c:pt idx="9807">
                  <c:v>-0.26</c:v>
                </c:pt>
                <c:pt idx="9808">
                  <c:v>-0.14000000000000001</c:v>
                </c:pt>
                <c:pt idx="9809">
                  <c:v>-0.02</c:v>
                </c:pt>
                <c:pt idx="9810">
                  <c:v>0.02</c:v>
                </c:pt>
                <c:pt idx="9811">
                  <c:v>-0.02</c:v>
                </c:pt>
                <c:pt idx="9812">
                  <c:v>0.06</c:v>
                </c:pt>
                <c:pt idx="9813">
                  <c:v>-0.06</c:v>
                </c:pt>
                <c:pt idx="9814">
                  <c:v>-0.1</c:v>
                </c:pt>
                <c:pt idx="9815">
                  <c:v>-0.14000000000000001</c:v>
                </c:pt>
                <c:pt idx="9816">
                  <c:v>-0.14000000000000001</c:v>
                </c:pt>
                <c:pt idx="9817">
                  <c:v>-0.1</c:v>
                </c:pt>
                <c:pt idx="9818">
                  <c:v>-0.06</c:v>
                </c:pt>
                <c:pt idx="9819">
                  <c:v>0.02</c:v>
                </c:pt>
                <c:pt idx="9820">
                  <c:v>0.1</c:v>
                </c:pt>
                <c:pt idx="9821">
                  <c:v>0.18</c:v>
                </c:pt>
                <c:pt idx="9822">
                  <c:v>0.26</c:v>
                </c:pt>
                <c:pt idx="9823">
                  <c:v>0.34</c:v>
                </c:pt>
                <c:pt idx="9824">
                  <c:v>0.34</c:v>
                </c:pt>
                <c:pt idx="9825">
                  <c:v>0.34</c:v>
                </c:pt>
                <c:pt idx="9826">
                  <c:v>0.3</c:v>
                </c:pt>
                <c:pt idx="9827">
                  <c:v>0.26</c:v>
                </c:pt>
                <c:pt idx="9828">
                  <c:v>0.3</c:v>
                </c:pt>
                <c:pt idx="9829">
                  <c:v>0.46</c:v>
                </c:pt>
                <c:pt idx="9830">
                  <c:v>0.9</c:v>
                </c:pt>
                <c:pt idx="9831">
                  <c:v>1.46</c:v>
                </c:pt>
                <c:pt idx="9832">
                  <c:v>1.82</c:v>
                </c:pt>
                <c:pt idx="9833">
                  <c:v>2.1</c:v>
                </c:pt>
                <c:pt idx="9834">
                  <c:v>2.5</c:v>
                </c:pt>
                <c:pt idx="9835">
                  <c:v>3.1</c:v>
                </c:pt>
                <c:pt idx="9836">
                  <c:v>3.78</c:v>
                </c:pt>
                <c:pt idx="9837">
                  <c:v>4.38</c:v>
                </c:pt>
                <c:pt idx="9838">
                  <c:v>4.62</c:v>
                </c:pt>
                <c:pt idx="9839">
                  <c:v>4.42</c:v>
                </c:pt>
                <c:pt idx="9840">
                  <c:v>3.98</c:v>
                </c:pt>
                <c:pt idx="9841">
                  <c:v>3.38</c:v>
                </c:pt>
                <c:pt idx="9842">
                  <c:v>2.66</c:v>
                </c:pt>
                <c:pt idx="9843">
                  <c:v>1.9</c:v>
                </c:pt>
                <c:pt idx="9844">
                  <c:v>1.1000000000000001</c:v>
                </c:pt>
                <c:pt idx="9845">
                  <c:v>0.26</c:v>
                </c:pt>
                <c:pt idx="9846">
                  <c:v>-0.62</c:v>
                </c:pt>
                <c:pt idx="9847">
                  <c:v>-1.38</c:v>
                </c:pt>
                <c:pt idx="9848">
                  <c:v>-1.94</c:v>
                </c:pt>
                <c:pt idx="9849">
                  <c:v>-2.1800000000000002</c:v>
                </c:pt>
                <c:pt idx="9850">
                  <c:v>-2.2200000000000002</c:v>
                </c:pt>
                <c:pt idx="9851">
                  <c:v>-2.06</c:v>
                </c:pt>
                <c:pt idx="9852">
                  <c:v>-1.78</c:v>
                </c:pt>
                <c:pt idx="9853">
                  <c:v>-1.54</c:v>
                </c:pt>
                <c:pt idx="9854">
                  <c:v>-1.22</c:v>
                </c:pt>
                <c:pt idx="9855">
                  <c:v>-0.9</c:v>
                </c:pt>
                <c:pt idx="9856">
                  <c:v>-0.57999999999999996</c:v>
                </c:pt>
                <c:pt idx="9857">
                  <c:v>-0.46</c:v>
                </c:pt>
                <c:pt idx="9858">
                  <c:v>-0.42</c:v>
                </c:pt>
                <c:pt idx="9859">
                  <c:v>-0.5</c:v>
                </c:pt>
                <c:pt idx="9860">
                  <c:v>-0.62</c:v>
                </c:pt>
                <c:pt idx="9861">
                  <c:v>-0.7</c:v>
                </c:pt>
                <c:pt idx="9862">
                  <c:v>-0.7</c:v>
                </c:pt>
                <c:pt idx="9863">
                  <c:v>-0.74</c:v>
                </c:pt>
                <c:pt idx="9864">
                  <c:v>-0.66</c:v>
                </c:pt>
                <c:pt idx="9865">
                  <c:v>-0.66</c:v>
                </c:pt>
                <c:pt idx="9866">
                  <c:v>-0.62</c:v>
                </c:pt>
                <c:pt idx="9867">
                  <c:v>-0.5</c:v>
                </c:pt>
                <c:pt idx="9868">
                  <c:v>-0.34</c:v>
                </c:pt>
                <c:pt idx="9869">
                  <c:v>-0.22</c:v>
                </c:pt>
                <c:pt idx="9870">
                  <c:v>-0.18</c:v>
                </c:pt>
                <c:pt idx="9871">
                  <c:v>-0.18</c:v>
                </c:pt>
                <c:pt idx="9872">
                  <c:v>-0.14000000000000001</c:v>
                </c:pt>
                <c:pt idx="9873">
                  <c:v>-0.1</c:v>
                </c:pt>
                <c:pt idx="9874">
                  <c:v>-0.06</c:v>
                </c:pt>
                <c:pt idx="9875">
                  <c:v>-0.06</c:v>
                </c:pt>
                <c:pt idx="9876">
                  <c:v>-0.06</c:v>
                </c:pt>
                <c:pt idx="9877">
                  <c:v>-0.1</c:v>
                </c:pt>
                <c:pt idx="9878">
                  <c:v>-0.02</c:v>
                </c:pt>
                <c:pt idx="9879">
                  <c:v>0.14000000000000001</c:v>
                </c:pt>
                <c:pt idx="9880">
                  <c:v>0.34</c:v>
                </c:pt>
                <c:pt idx="9881">
                  <c:v>0.46</c:v>
                </c:pt>
                <c:pt idx="9882">
                  <c:v>0.5</c:v>
                </c:pt>
                <c:pt idx="9883">
                  <c:v>0.46</c:v>
                </c:pt>
                <c:pt idx="9884">
                  <c:v>0.34</c:v>
                </c:pt>
                <c:pt idx="9885">
                  <c:v>0.22</c:v>
                </c:pt>
                <c:pt idx="9886">
                  <c:v>0.02</c:v>
                </c:pt>
                <c:pt idx="9887">
                  <c:v>-0.14000000000000001</c:v>
                </c:pt>
                <c:pt idx="9888">
                  <c:v>-0.42</c:v>
                </c:pt>
                <c:pt idx="9889">
                  <c:v>-0.7</c:v>
                </c:pt>
                <c:pt idx="9890">
                  <c:v>-1.02</c:v>
                </c:pt>
                <c:pt idx="9891">
                  <c:v>-1.38</c:v>
                </c:pt>
                <c:pt idx="9892">
                  <c:v>-1.7</c:v>
                </c:pt>
                <c:pt idx="9893">
                  <c:v>-1.9</c:v>
                </c:pt>
                <c:pt idx="9894">
                  <c:v>-1.94</c:v>
                </c:pt>
                <c:pt idx="9895">
                  <c:v>-1.9</c:v>
                </c:pt>
                <c:pt idx="9896">
                  <c:v>-1.78</c:v>
                </c:pt>
                <c:pt idx="9897">
                  <c:v>-1.58</c:v>
                </c:pt>
                <c:pt idx="9898">
                  <c:v>-1.42</c:v>
                </c:pt>
                <c:pt idx="9899">
                  <c:v>-1.1000000000000001</c:v>
                </c:pt>
                <c:pt idx="9900">
                  <c:v>-0.82</c:v>
                </c:pt>
                <c:pt idx="9901">
                  <c:v>-0.54</c:v>
                </c:pt>
                <c:pt idx="9902">
                  <c:v>-0.26</c:v>
                </c:pt>
                <c:pt idx="9903">
                  <c:v>-0.1</c:v>
                </c:pt>
                <c:pt idx="9904">
                  <c:v>0.06</c:v>
                </c:pt>
                <c:pt idx="9905">
                  <c:v>0.14000000000000001</c:v>
                </c:pt>
                <c:pt idx="9906">
                  <c:v>0.06</c:v>
                </c:pt>
                <c:pt idx="9907">
                  <c:v>0.1</c:v>
                </c:pt>
                <c:pt idx="9908">
                  <c:v>0.1</c:v>
                </c:pt>
                <c:pt idx="9909">
                  <c:v>0.02</c:v>
                </c:pt>
                <c:pt idx="9910">
                  <c:v>-0.06</c:v>
                </c:pt>
                <c:pt idx="9911">
                  <c:v>-0.1</c:v>
                </c:pt>
                <c:pt idx="9912">
                  <c:v>-0.1</c:v>
                </c:pt>
                <c:pt idx="9913">
                  <c:v>-0.06</c:v>
                </c:pt>
                <c:pt idx="9914">
                  <c:v>0.06</c:v>
                </c:pt>
                <c:pt idx="9915">
                  <c:v>0.14000000000000001</c:v>
                </c:pt>
                <c:pt idx="9916">
                  <c:v>0.26</c:v>
                </c:pt>
                <c:pt idx="9917">
                  <c:v>0.26</c:v>
                </c:pt>
                <c:pt idx="9918">
                  <c:v>0.3</c:v>
                </c:pt>
                <c:pt idx="9919">
                  <c:v>0.34</c:v>
                </c:pt>
                <c:pt idx="9920">
                  <c:v>0.34</c:v>
                </c:pt>
                <c:pt idx="9921">
                  <c:v>0.34</c:v>
                </c:pt>
                <c:pt idx="9922">
                  <c:v>0.3</c:v>
                </c:pt>
                <c:pt idx="9923">
                  <c:v>0.3</c:v>
                </c:pt>
                <c:pt idx="9924">
                  <c:v>0.3</c:v>
                </c:pt>
                <c:pt idx="9925">
                  <c:v>0.5</c:v>
                </c:pt>
                <c:pt idx="9926">
                  <c:v>1.1000000000000001</c:v>
                </c:pt>
                <c:pt idx="9927">
                  <c:v>1.78</c:v>
                </c:pt>
                <c:pt idx="9928">
                  <c:v>2.34</c:v>
                </c:pt>
                <c:pt idx="9929">
                  <c:v>2.78</c:v>
                </c:pt>
                <c:pt idx="9930">
                  <c:v>3.38</c:v>
                </c:pt>
                <c:pt idx="9931">
                  <c:v>4.0599999999999996</c:v>
                </c:pt>
                <c:pt idx="9932">
                  <c:v>4.66</c:v>
                </c:pt>
                <c:pt idx="9933">
                  <c:v>4.9800000000000004</c:v>
                </c:pt>
                <c:pt idx="9934">
                  <c:v>4.8600000000000003</c:v>
                </c:pt>
                <c:pt idx="9935">
                  <c:v>4.42</c:v>
                </c:pt>
                <c:pt idx="9936">
                  <c:v>3.7</c:v>
                </c:pt>
                <c:pt idx="9937">
                  <c:v>2.82</c:v>
                </c:pt>
                <c:pt idx="9938">
                  <c:v>1.82</c:v>
                </c:pt>
                <c:pt idx="9939">
                  <c:v>0.82</c:v>
                </c:pt>
                <c:pt idx="9940">
                  <c:v>-0.06</c:v>
                </c:pt>
                <c:pt idx="9941">
                  <c:v>-0.9</c:v>
                </c:pt>
                <c:pt idx="9942">
                  <c:v>-1.62</c:v>
                </c:pt>
                <c:pt idx="9943">
                  <c:v>-2.1800000000000002</c:v>
                </c:pt>
                <c:pt idx="9944">
                  <c:v>-2.42</c:v>
                </c:pt>
                <c:pt idx="9945">
                  <c:v>-2.38</c:v>
                </c:pt>
                <c:pt idx="9946">
                  <c:v>-2.06</c:v>
                </c:pt>
                <c:pt idx="9947">
                  <c:v>-1.74</c:v>
                </c:pt>
                <c:pt idx="9948">
                  <c:v>-1.42</c:v>
                </c:pt>
                <c:pt idx="9949">
                  <c:v>-1.1399999999999999</c:v>
                </c:pt>
                <c:pt idx="9950">
                  <c:v>-0.82</c:v>
                </c:pt>
                <c:pt idx="9951">
                  <c:v>-0.62</c:v>
                </c:pt>
                <c:pt idx="9952">
                  <c:v>-0.5</c:v>
                </c:pt>
                <c:pt idx="9953">
                  <c:v>-0.42</c:v>
                </c:pt>
                <c:pt idx="9954">
                  <c:v>-0.5</c:v>
                </c:pt>
                <c:pt idx="9955">
                  <c:v>-0.66</c:v>
                </c:pt>
                <c:pt idx="9956">
                  <c:v>-0.78</c:v>
                </c:pt>
                <c:pt idx="9957">
                  <c:v>-0.86</c:v>
                </c:pt>
                <c:pt idx="9958">
                  <c:v>-0.86</c:v>
                </c:pt>
                <c:pt idx="9959">
                  <c:v>-0.74</c:v>
                </c:pt>
                <c:pt idx="9960">
                  <c:v>-0.7</c:v>
                </c:pt>
                <c:pt idx="9961">
                  <c:v>-0.57999999999999996</c:v>
                </c:pt>
                <c:pt idx="9962">
                  <c:v>-0.5</c:v>
                </c:pt>
                <c:pt idx="9963">
                  <c:v>-0.42</c:v>
                </c:pt>
                <c:pt idx="9964">
                  <c:v>-0.26</c:v>
                </c:pt>
                <c:pt idx="9965">
                  <c:v>-0.18</c:v>
                </c:pt>
                <c:pt idx="9966">
                  <c:v>-0.14000000000000001</c:v>
                </c:pt>
                <c:pt idx="9967">
                  <c:v>-0.26</c:v>
                </c:pt>
                <c:pt idx="9968">
                  <c:v>-0.22</c:v>
                </c:pt>
                <c:pt idx="9969">
                  <c:v>-0.22</c:v>
                </c:pt>
                <c:pt idx="9970">
                  <c:v>-0.14000000000000001</c:v>
                </c:pt>
                <c:pt idx="9971">
                  <c:v>-0.1</c:v>
                </c:pt>
                <c:pt idx="9972">
                  <c:v>-0.02</c:v>
                </c:pt>
                <c:pt idx="9973">
                  <c:v>-0.02</c:v>
                </c:pt>
                <c:pt idx="9974">
                  <c:v>0.1</c:v>
                </c:pt>
                <c:pt idx="9975">
                  <c:v>0.34</c:v>
                </c:pt>
                <c:pt idx="9976">
                  <c:v>0.46</c:v>
                </c:pt>
                <c:pt idx="9977">
                  <c:v>0.5</c:v>
                </c:pt>
                <c:pt idx="9978">
                  <c:v>0.54</c:v>
                </c:pt>
                <c:pt idx="9979">
                  <c:v>0.54</c:v>
                </c:pt>
                <c:pt idx="9980">
                  <c:v>0.38</c:v>
                </c:pt>
                <c:pt idx="9981">
                  <c:v>0.18</c:v>
                </c:pt>
                <c:pt idx="9982">
                  <c:v>-0.14000000000000001</c:v>
                </c:pt>
                <c:pt idx="9983">
                  <c:v>-0.46</c:v>
                </c:pt>
                <c:pt idx="9984">
                  <c:v>-0.82</c:v>
                </c:pt>
                <c:pt idx="9985">
                  <c:v>-1.1399999999999999</c:v>
                </c:pt>
                <c:pt idx="9986">
                  <c:v>-1.46</c:v>
                </c:pt>
                <c:pt idx="9987">
                  <c:v>-1.78</c:v>
                </c:pt>
                <c:pt idx="9988">
                  <c:v>-2.02</c:v>
                </c:pt>
                <c:pt idx="9989">
                  <c:v>-2.1</c:v>
                </c:pt>
                <c:pt idx="9990">
                  <c:v>-2.02</c:v>
                </c:pt>
                <c:pt idx="9991">
                  <c:v>-1.9</c:v>
                </c:pt>
                <c:pt idx="9992">
                  <c:v>-1.66</c:v>
                </c:pt>
                <c:pt idx="9993">
                  <c:v>-1.42</c:v>
                </c:pt>
                <c:pt idx="9994">
                  <c:v>-1.1000000000000001</c:v>
                </c:pt>
                <c:pt idx="9995">
                  <c:v>-0.74</c:v>
                </c:pt>
                <c:pt idx="9996">
                  <c:v>-0.42</c:v>
                </c:pt>
                <c:pt idx="9997">
                  <c:v>-0.22</c:v>
                </c:pt>
                <c:pt idx="9998">
                  <c:v>0.02</c:v>
                </c:pt>
                <c:pt idx="9999">
                  <c:v>0.1</c:v>
                </c:pt>
                <c:pt idx="10000">
                  <c:v>0.1</c:v>
                </c:pt>
                <c:pt idx="10001">
                  <c:v>0.06</c:v>
                </c:pt>
                <c:pt idx="10002">
                  <c:v>0.06</c:v>
                </c:pt>
                <c:pt idx="10003">
                  <c:v>-0.06</c:v>
                </c:pt>
                <c:pt idx="10004">
                  <c:v>-0.1</c:v>
                </c:pt>
                <c:pt idx="10005">
                  <c:v>-0.14000000000000001</c:v>
                </c:pt>
                <c:pt idx="10006">
                  <c:v>-0.14000000000000001</c:v>
                </c:pt>
                <c:pt idx="10007">
                  <c:v>-0.06</c:v>
                </c:pt>
                <c:pt idx="10008">
                  <c:v>-0.02</c:v>
                </c:pt>
                <c:pt idx="10009">
                  <c:v>0.1</c:v>
                </c:pt>
                <c:pt idx="10010">
                  <c:v>0.18</c:v>
                </c:pt>
                <c:pt idx="10011">
                  <c:v>0.22</c:v>
                </c:pt>
                <c:pt idx="10012">
                  <c:v>0.34</c:v>
                </c:pt>
                <c:pt idx="10013">
                  <c:v>0.38</c:v>
                </c:pt>
                <c:pt idx="10014">
                  <c:v>0.38</c:v>
                </c:pt>
                <c:pt idx="10015">
                  <c:v>0.34</c:v>
                </c:pt>
                <c:pt idx="10016">
                  <c:v>0.26</c:v>
                </c:pt>
                <c:pt idx="10017">
                  <c:v>0.18</c:v>
                </c:pt>
                <c:pt idx="10018">
                  <c:v>0.22</c:v>
                </c:pt>
                <c:pt idx="10019">
                  <c:v>0.22</c:v>
                </c:pt>
                <c:pt idx="10020">
                  <c:v>0.42</c:v>
                </c:pt>
                <c:pt idx="10021">
                  <c:v>1.06</c:v>
                </c:pt>
                <c:pt idx="10022">
                  <c:v>1.9</c:v>
                </c:pt>
                <c:pt idx="10023">
                  <c:v>2.54</c:v>
                </c:pt>
                <c:pt idx="10024">
                  <c:v>3.02</c:v>
                </c:pt>
                <c:pt idx="10025">
                  <c:v>3.5</c:v>
                </c:pt>
                <c:pt idx="10026">
                  <c:v>4.0199999999999996</c:v>
                </c:pt>
                <c:pt idx="10027">
                  <c:v>4.42</c:v>
                </c:pt>
                <c:pt idx="10028">
                  <c:v>4.82</c:v>
                </c:pt>
                <c:pt idx="10029">
                  <c:v>4.82</c:v>
                </c:pt>
                <c:pt idx="10030">
                  <c:v>4.46</c:v>
                </c:pt>
                <c:pt idx="10031">
                  <c:v>3.74</c:v>
                </c:pt>
                <c:pt idx="10032">
                  <c:v>2.78</c:v>
                </c:pt>
                <c:pt idx="10033">
                  <c:v>1.78</c:v>
                </c:pt>
                <c:pt idx="10034">
                  <c:v>0.82</c:v>
                </c:pt>
                <c:pt idx="10035">
                  <c:v>-0.02</c:v>
                </c:pt>
                <c:pt idx="10036">
                  <c:v>-0.82</c:v>
                </c:pt>
                <c:pt idx="10037">
                  <c:v>-1.5</c:v>
                </c:pt>
                <c:pt idx="10038">
                  <c:v>-2.02</c:v>
                </c:pt>
                <c:pt idx="10039">
                  <c:v>-2.2599999999999998</c:v>
                </c:pt>
                <c:pt idx="10040">
                  <c:v>-2.2999999999999998</c:v>
                </c:pt>
                <c:pt idx="10041">
                  <c:v>-2.06</c:v>
                </c:pt>
                <c:pt idx="10042">
                  <c:v>-1.7</c:v>
                </c:pt>
                <c:pt idx="10043">
                  <c:v>-1.38</c:v>
                </c:pt>
                <c:pt idx="10044">
                  <c:v>-1.06</c:v>
                </c:pt>
                <c:pt idx="10045">
                  <c:v>-0.94</c:v>
                </c:pt>
                <c:pt idx="10046">
                  <c:v>-0.74</c:v>
                </c:pt>
                <c:pt idx="10047">
                  <c:v>-0.57999999999999996</c:v>
                </c:pt>
                <c:pt idx="10048">
                  <c:v>-0.5</c:v>
                </c:pt>
                <c:pt idx="10049">
                  <c:v>-0.5</c:v>
                </c:pt>
                <c:pt idx="10050">
                  <c:v>-0.62</c:v>
                </c:pt>
                <c:pt idx="10051">
                  <c:v>-0.74</c:v>
                </c:pt>
                <c:pt idx="10052">
                  <c:v>-0.86</c:v>
                </c:pt>
                <c:pt idx="10053">
                  <c:v>-0.86</c:v>
                </c:pt>
                <c:pt idx="10054">
                  <c:v>-0.7</c:v>
                </c:pt>
                <c:pt idx="10055">
                  <c:v>-0.66</c:v>
                </c:pt>
                <c:pt idx="10056">
                  <c:v>-0.46</c:v>
                </c:pt>
                <c:pt idx="10057">
                  <c:v>-0.5</c:v>
                </c:pt>
                <c:pt idx="10058">
                  <c:v>-0.42</c:v>
                </c:pt>
                <c:pt idx="10059">
                  <c:v>-0.26</c:v>
                </c:pt>
                <c:pt idx="10060">
                  <c:v>-0.14000000000000001</c:v>
                </c:pt>
                <c:pt idx="10061">
                  <c:v>-0.14000000000000001</c:v>
                </c:pt>
                <c:pt idx="10062">
                  <c:v>-0.18</c:v>
                </c:pt>
                <c:pt idx="10063">
                  <c:v>-0.22</c:v>
                </c:pt>
                <c:pt idx="10064">
                  <c:v>-0.18</c:v>
                </c:pt>
                <c:pt idx="10065">
                  <c:v>-0.14000000000000001</c:v>
                </c:pt>
                <c:pt idx="10066">
                  <c:v>-0.02</c:v>
                </c:pt>
                <c:pt idx="10067">
                  <c:v>-0.02</c:v>
                </c:pt>
                <c:pt idx="10068">
                  <c:v>0.02</c:v>
                </c:pt>
                <c:pt idx="10069">
                  <c:v>0.1</c:v>
                </c:pt>
                <c:pt idx="10070">
                  <c:v>0.3</c:v>
                </c:pt>
                <c:pt idx="10071">
                  <c:v>0.42</c:v>
                </c:pt>
                <c:pt idx="10072">
                  <c:v>0.57999999999999996</c:v>
                </c:pt>
                <c:pt idx="10073">
                  <c:v>0.62</c:v>
                </c:pt>
                <c:pt idx="10074">
                  <c:v>0.57999999999999996</c:v>
                </c:pt>
                <c:pt idx="10075">
                  <c:v>0.46</c:v>
                </c:pt>
                <c:pt idx="10076">
                  <c:v>0.18</c:v>
                </c:pt>
                <c:pt idx="10077">
                  <c:v>-0.22</c:v>
                </c:pt>
                <c:pt idx="10078">
                  <c:v>-0.54</c:v>
                </c:pt>
                <c:pt idx="10079">
                  <c:v>-0.86</c:v>
                </c:pt>
                <c:pt idx="10080">
                  <c:v>-1.1399999999999999</c:v>
                </c:pt>
                <c:pt idx="10081">
                  <c:v>-1.42</c:v>
                </c:pt>
                <c:pt idx="10082">
                  <c:v>-1.78</c:v>
                </c:pt>
                <c:pt idx="10083">
                  <c:v>-2.02</c:v>
                </c:pt>
                <c:pt idx="10084">
                  <c:v>-2.14</c:v>
                </c:pt>
                <c:pt idx="10085">
                  <c:v>-2.06</c:v>
                </c:pt>
                <c:pt idx="10086">
                  <c:v>-1.9</c:v>
                </c:pt>
                <c:pt idx="10087">
                  <c:v>-1.62</c:v>
                </c:pt>
                <c:pt idx="10088">
                  <c:v>-1.38</c:v>
                </c:pt>
                <c:pt idx="10089">
                  <c:v>-1.06</c:v>
                </c:pt>
                <c:pt idx="10090">
                  <c:v>-0.78</c:v>
                </c:pt>
                <c:pt idx="10091">
                  <c:v>-0.46</c:v>
                </c:pt>
                <c:pt idx="10092">
                  <c:v>-0.22</c:v>
                </c:pt>
                <c:pt idx="10093">
                  <c:v>-0.1</c:v>
                </c:pt>
                <c:pt idx="10094">
                  <c:v>0.1</c:v>
                </c:pt>
                <c:pt idx="10095">
                  <c:v>0.1</c:v>
                </c:pt>
                <c:pt idx="10096">
                  <c:v>0.1</c:v>
                </c:pt>
                <c:pt idx="10097">
                  <c:v>0.02</c:v>
                </c:pt>
                <c:pt idx="10098">
                  <c:v>-0.02</c:v>
                </c:pt>
                <c:pt idx="10099">
                  <c:v>-0.06</c:v>
                </c:pt>
                <c:pt idx="10100">
                  <c:v>-0.1</c:v>
                </c:pt>
                <c:pt idx="10101">
                  <c:v>-0.1</c:v>
                </c:pt>
                <c:pt idx="10102">
                  <c:v>-0.1</c:v>
                </c:pt>
                <c:pt idx="10103">
                  <c:v>-0.06</c:v>
                </c:pt>
                <c:pt idx="10104">
                  <c:v>0.06</c:v>
                </c:pt>
                <c:pt idx="10105">
                  <c:v>0.14000000000000001</c:v>
                </c:pt>
                <c:pt idx="10106">
                  <c:v>0.26</c:v>
                </c:pt>
                <c:pt idx="10107">
                  <c:v>0.34</c:v>
                </c:pt>
                <c:pt idx="10108">
                  <c:v>0.46</c:v>
                </c:pt>
                <c:pt idx="10109">
                  <c:v>0.46</c:v>
                </c:pt>
                <c:pt idx="10110">
                  <c:v>0.26</c:v>
                </c:pt>
                <c:pt idx="10111">
                  <c:v>0.26</c:v>
                </c:pt>
                <c:pt idx="10112">
                  <c:v>0.22</c:v>
                </c:pt>
                <c:pt idx="10113">
                  <c:v>0.26</c:v>
                </c:pt>
                <c:pt idx="10114">
                  <c:v>0.42</c:v>
                </c:pt>
                <c:pt idx="10115">
                  <c:v>0.82</c:v>
                </c:pt>
                <c:pt idx="10116">
                  <c:v>1.38</c:v>
                </c:pt>
                <c:pt idx="10117">
                  <c:v>1.78</c:v>
                </c:pt>
                <c:pt idx="10118">
                  <c:v>2.1</c:v>
                </c:pt>
                <c:pt idx="10119">
                  <c:v>2.46</c:v>
                </c:pt>
                <c:pt idx="10120">
                  <c:v>2.98</c:v>
                </c:pt>
                <c:pt idx="10121">
                  <c:v>3.62</c:v>
                </c:pt>
                <c:pt idx="10122">
                  <c:v>4.22</c:v>
                </c:pt>
                <c:pt idx="10123">
                  <c:v>4.62</c:v>
                </c:pt>
                <c:pt idx="10124">
                  <c:v>4.66</c:v>
                </c:pt>
                <c:pt idx="10125">
                  <c:v>4.34</c:v>
                </c:pt>
                <c:pt idx="10126">
                  <c:v>3.82</c:v>
                </c:pt>
                <c:pt idx="10127">
                  <c:v>3.06</c:v>
                </c:pt>
                <c:pt idx="10128">
                  <c:v>2.2200000000000002</c:v>
                </c:pt>
                <c:pt idx="10129">
                  <c:v>1.34</c:v>
                </c:pt>
                <c:pt idx="10130">
                  <c:v>0.57999999999999996</c:v>
                </c:pt>
                <c:pt idx="10131">
                  <c:v>-0.26</c:v>
                </c:pt>
                <c:pt idx="10132">
                  <c:v>-1.02</c:v>
                </c:pt>
                <c:pt idx="10133">
                  <c:v>-1.66</c:v>
                </c:pt>
                <c:pt idx="10134">
                  <c:v>-2.1</c:v>
                </c:pt>
                <c:pt idx="10135">
                  <c:v>-2.2599999999999998</c:v>
                </c:pt>
                <c:pt idx="10136">
                  <c:v>-2.1800000000000002</c:v>
                </c:pt>
                <c:pt idx="10137">
                  <c:v>-2.02</c:v>
                </c:pt>
                <c:pt idx="10138">
                  <c:v>-1.78</c:v>
                </c:pt>
                <c:pt idx="10139">
                  <c:v>-1.46</c:v>
                </c:pt>
                <c:pt idx="10140">
                  <c:v>-1.02</c:v>
                </c:pt>
                <c:pt idx="10141">
                  <c:v>-0.7</c:v>
                </c:pt>
                <c:pt idx="10142">
                  <c:v>-0.46</c:v>
                </c:pt>
                <c:pt idx="10143">
                  <c:v>-0.38</c:v>
                </c:pt>
                <c:pt idx="10144">
                  <c:v>-0.42</c:v>
                </c:pt>
                <c:pt idx="10145">
                  <c:v>-0.57999999999999996</c:v>
                </c:pt>
                <c:pt idx="10146">
                  <c:v>-0.66</c:v>
                </c:pt>
                <c:pt idx="10147">
                  <c:v>-0.74</c:v>
                </c:pt>
                <c:pt idx="10148">
                  <c:v>-0.78</c:v>
                </c:pt>
                <c:pt idx="10149">
                  <c:v>-0.82</c:v>
                </c:pt>
                <c:pt idx="10150">
                  <c:v>-0.74</c:v>
                </c:pt>
                <c:pt idx="10151">
                  <c:v>-0.7</c:v>
                </c:pt>
                <c:pt idx="10152">
                  <c:v>-0.62</c:v>
                </c:pt>
                <c:pt idx="10153">
                  <c:v>-0.46</c:v>
                </c:pt>
                <c:pt idx="10154">
                  <c:v>-0.3</c:v>
                </c:pt>
                <c:pt idx="10155">
                  <c:v>-0.22</c:v>
                </c:pt>
                <c:pt idx="10156">
                  <c:v>-0.18</c:v>
                </c:pt>
                <c:pt idx="10157">
                  <c:v>-0.18</c:v>
                </c:pt>
                <c:pt idx="10158">
                  <c:v>-0.1</c:v>
                </c:pt>
                <c:pt idx="10159">
                  <c:v>-0.1</c:v>
                </c:pt>
                <c:pt idx="10160">
                  <c:v>-0.1</c:v>
                </c:pt>
                <c:pt idx="10161">
                  <c:v>-0.14000000000000001</c:v>
                </c:pt>
                <c:pt idx="10162">
                  <c:v>-0.14000000000000001</c:v>
                </c:pt>
                <c:pt idx="10163">
                  <c:v>-0.14000000000000001</c:v>
                </c:pt>
                <c:pt idx="10164">
                  <c:v>0.06</c:v>
                </c:pt>
                <c:pt idx="10165">
                  <c:v>0.3</c:v>
                </c:pt>
                <c:pt idx="10166">
                  <c:v>0.42</c:v>
                </c:pt>
                <c:pt idx="10167">
                  <c:v>0.46</c:v>
                </c:pt>
                <c:pt idx="10168">
                  <c:v>0.5</c:v>
                </c:pt>
                <c:pt idx="10169">
                  <c:v>0.42</c:v>
                </c:pt>
                <c:pt idx="10170">
                  <c:v>0.34</c:v>
                </c:pt>
                <c:pt idx="10171">
                  <c:v>0.1</c:v>
                </c:pt>
                <c:pt idx="10172">
                  <c:v>-0.14000000000000001</c:v>
                </c:pt>
                <c:pt idx="10173">
                  <c:v>-0.38</c:v>
                </c:pt>
                <c:pt idx="10174">
                  <c:v>-0.62</c:v>
                </c:pt>
                <c:pt idx="10175">
                  <c:v>-0.94</c:v>
                </c:pt>
                <c:pt idx="10176">
                  <c:v>-1.3</c:v>
                </c:pt>
                <c:pt idx="10177">
                  <c:v>-1.66</c:v>
                </c:pt>
                <c:pt idx="10178">
                  <c:v>-1.9</c:v>
                </c:pt>
                <c:pt idx="10179">
                  <c:v>-1.98</c:v>
                </c:pt>
                <c:pt idx="10180">
                  <c:v>-1.94</c:v>
                </c:pt>
                <c:pt idx="10181">
                  <c:v>-1.86</c:v>
                </c:pt>
                <c:pt idx="10182">
                  <c:v>-1.74</c:v>
                </c:pt>
                <c:pt idx="10183">
                  <c:v>-1.5</c:v>
                </c:pt>
                <c:pt idx="10184">
                  <c:v>-1.22</c:v>
                </c:pt>
                <c:pt idx="10185">
                  <c:v>-0.94</c:v>
                </c:pt>
                <c:pt idx="10186">
                  <c:v>-0.7</c:v>
                </c:pt>
                <c:pt idx="10187">
                  <c:v>-0.42</c:v>
                </c:pt>
                <c:pt idx="10188">
                  <c:v>-0.18</c:v>
                </c:pt>
                <c:pt idx="10189">
                  <c:v>-0.06</c:v>
                </c:pt>
                <c:pt idx="10190">
                  <c:v>0.06</c:v>
                </c:pt>
                <c:pt idx="10191">
                  <c:v>0.06</c:v>
                </c:pt>
                <c:pt idx="10192">
                  <c:v>0.1</c:v>
                </c:pt>
                <c:pt idx="10193">
                  <c:v>0.14000000000000001</c:v>
                </c:pt>
                <c:pt idx="10194">
                  <c:v>0.06</c:v>
                </c:pt>
                <c:pt idx="10195">
                  <c:v>-0.02</c:v>
                </c:pt>
                <c:pt idx="10196">
                  <c:v>-0.1</c:v>
                </c:pt>
                <c:pt idx="10197">
                  <c:v>-0.14000000000000001</c:v>
                </c:pt>
                <c:pt idx="10198">
                  <c:v>-0.02</c:v>
                </c:pt>
                <c:pt idx="10199">
                  <c:v>0.02</c:v>
                </c:pt>
                <c:pt idx="10200">
                  <c:v>0.1</c:v>
                </c:pt>
                <c:pt idx="10201">
                  <c:v>0.14000000000000001</c:v>
                </c:pt>
                <c:pt idx="10202">
                  <c:v>0.22</c:v>
                </c:pt>
                <c:pt idx="10203">
                  <c:v>0.34</c:v>
                </c:pt>
                <c:pt idx="10204">
                  <c:v>0.38</c:v>
                </c:pt>
                <c:pt idx="10205">
                  <c:v>0.34</c:v>
                </c:pt>
                <c:pt idx="10206">
                  <c:v>0.38</c:v>
                </c:pt>
                <c:pt idx="10207">
                  <c:v>0.34</c:v>
                </c:pt>
                <c:pt idx="10208">
                  <c:v>0.34</c:v>
                </c:pt>
                <c:pt idx="10209">
                  <c:v>0.22</c:v>
                </c:pt>
                <c:pt idx="10210">
                  <c:v>0.38</c:v>
                </c:pt>
                <c:pt idx="10211">
                  <c:v>0.82</c:v>
                </c:pt>
                <c:pt idx="10212">
                  <c:v>1.46</c:v>
                </c:pt>
                <c:pt idx="10213">
                  <c:v>1.98</c:v>
                </c:pt>
                <c:pt idx="10214">
                  <c:v>2.38</c:v>
                </c:pt>
                <c:pt idx="10215">
                  <c:v>2.62</c:v>
                </c:pt>
                <c:pt idx="10216">
                  <c:v>3.06</c:v>
                </c:pt>
                <c:pt idx="10217">
                  <c:v>3.58</c:v>
                </c:pt>
                <c:pt idx="10218">
                  <c:v>4.0999999999999996</c:v>
                </c:pt>
                <c:pt idx="10219">
                  <c:v>4.46</c:v>
                </c:pt>
                <c:pt idx="10220">
                  <c:v>4.42</c:v>
                </c:pt>
                <c:pt idx="10221">
                  <c:v>3.94</c:v>
                </c:pt>
                <c:pt idx="10222">
                  <c:v>3.26</c:v>
                </c:pt>
                <c:pt idx="10223">
                  <c:v>2.5</c:v>
                </c:pt>
                <c:pt idx="10224">
                  <c:v>1.66</c:v>
                </c:pt>
                <c:pt idx="10225">
                  <c:v>0.9</c:v>
                </c:pt>
                <c:pt idx="10226">
                  <c:v>0.14000000000000001</c:v>
                </c:pt>
                <c:pt idx="10227">
                  <c:v>-0.5</c:v>
                </c:pt>
                <c:pt idx="10228">
                  <c:v>-1.1399999999999999</c:v>
                </c:pt>
                <c:pt idx="10229">
                  <c:v>-1.66</c:v>
                </c:pt>
                <c:pt idx="10230">
                  <c:v>-1.94</c:v>
                </c:pt>
                <c:pt idx="10231">
                  <c:v>-2.02</c:v>
                </c:pt>
                <c:pt idx="10232">
                  <c:v>-1.9</c:v>
                </c:pt>
                <c:pt idx="10233">
                  <c:v>-1.7</c:v>
                </c:pt>
                <c:pt idx="10234">
                  <c:v>-1.38</c:v>
                </c:pt>
                <c:pt idx="10235">
                  <c:v>-1.1399999999999999</c:v>
                </c:pt>
                <c:pt idx="10236">
                  <c:v>-0.86</c:v>
                </c:pt>
                <c:pt idx="10237">
                  <c:v>-0.62</c:v>
                </c:pt>
                <c:pt idx="10238">
                  <c:v>-0.34</c:v>
                </c:pt>
                <c:pt idx="10239">
                  <c:v>-0.34</c:v>
                </c:pt>
                <c:pt idx="10240">
                  <c:v>-0.34</c:v>
                </c:pt>
                <c:pt idx="10241">
                  <c:v>-0.5</c:v>
                </c:pt>
                <c:pt idx="10242">
                  <c:v>-0.62</c:v>
                </c:pt>
                <c:pt idx="10243">
                  <c:v>-0.7</c:v>
                </c:pt>
                <c:pt idx="10244">
                  <c:v>-0.7</c:v>
                </c:pt>
                <c:pt idx="10245">
                  <c:v>-0.7</c:v>
                </c:pt>
                <c:pt idx="10246">
                  <c:v>-0.66</c:v>
                </c:pt>
                <c:pt idx="10247">
                  <c:v>-0.62</c:v>
                </c:pt>
                <c:pt idx="10248">
                  <c:v>-0.5</c:v>
                </c:pt>
                <c:pt idx="10249">
                  <c:v>-0.38</c:v>
                </c:pt>
                <c:pt idx="10250">
                  <c:v>-0.26</c:v>
                </c:pt>
                <c:pt idx="10251">
                  <c:v>-0.18</c:v>
                </c:pt>
                <c:pt idx="10252">
                  <c:v>-0.22</c:v>
                </c:pt>
                <c:pt idx="10253">
                  <c:v>-0.22</c:v>
                </c:pt>
                <c:pt idx="10254">
                  <c:v>-0.18</c:v>
                </c:pt>
                <c:pt idx="10255">
                  <c:v>-0.1</c:v>
                </c:pt>
                <c:pt idx="10256">
                  <c:v>0.02</c:v>
                </c:pt>
                <c:pt idx="10257">
                  <c:v>-0.06</c:v>
                </c:pt>
                <c:pt idx="10258">
                  <c:v>-0.06</c:v>
                </c:pt>
                <c:pt idx="10259">
                  <c:v>0.02</c:v>
                </c:pt>
                <c:pt idx="10260">
                  <c:v>0.1</c:v>
                </c:pt>
                <c:pt idx="10261">
                  <c:v>0.22</c:v>
                </c:pt>
                <c:pt idx="10262">
                  <c:v>0.34</c:v>
                </c:pt>
                <c:pt idx="10263">
                  <c:v>0.46</c:v>
                </c:pt>
                <c:pt idx="10264">
                  <c:v>0.5</c:v>
                </c:pt>
                <c:pt idx="10265">
                  <c:v>0.42</c:v>
                </c:pt>
                <c:pt idx="10266">
                  <c:v>0.22</c:v>
                </c:pt>
                <c:pt idx="10267">
                  <c:v>-0.02</c:v>
                </c:pt>
                <c:pt idx="10268">
                  <c:v>-0.26</c:v>
                </c:pt>
                <c:pt idx="10269">
                  <c:v>-0.54</c:v>
                </c:pt>
                <c:pt idx="10270">
                  <c:v>-0.78</c:v>
                </c:pt>
                <c:pt idx="10271">
                  <c:v>-1.1000000000000001</c:v>
                </c:pt>
                <c:pt idx="10272">
                  <c:v>-1.34</c:v>
                </c:pt>
                <c:pt idx="10273">
                  <c:v>-1.66</c:v>
                </c:pt>
                <c:pt idx="10274">
                  <c:v>-1.86</c:v>
                </c:pt>
                <c:pt idx="10275">
                  <c:v>-1.9</c:v>
                </c:pt>
                <c:pt idx="10276">
                  <c:v>-1.82</c:v>
                </c:pt>
                <c:pt idx="10277">
                  <c:v>-1.66</c:v>
                </c:pt>
                <c:pt idx="10278">
                  <c:v>-1.54</c:v>
                </c:pt>
                <c:pt idx="10279">
                  <c:v>-1.3</c:v>
                </c:pt>
                <c:pt idx="10280">
                  <c:v>-0.98</c:v>
                </c:pt>
                <c:pt idx="10281">
                  <c:v>-0.74</c:v>
                </c:pt>
                <c:pt idx="10282">
                  <c:v>-0.54</c:v>
                </c:pt>
                <c:pt idx="10283">
                  <c:v>-0.26</c:v>
                </c:pt>
                <c:pt idx="10284">
                  <c:v>-0.06</c:v>
                </c:pt>
                <c:pt idx="10285">
                  <c:v>-0.06</c:v>
                </c:pt>
                <c:pt idx="10286">
                  <c:v>0.02</c:v>
                </c:pt>
                <c:pt idx="10287">
                  <c:v>0.06</c:v>
                </c:pt>
                <c:pt idx="10288">
                  <c:v>0.06</c:v>
                </c:pt>
                <c:pt idx="10289">
                  <c:v>0.02</c:v>
                </c:pt>
                <c:pt idx="10290">
                  <c:v>-0.02</c:v>
                </c:pt>
                <c:pt idx="10291">
                  <c:v>-0.06</c:v>
                </c:pt>
                <c:pt idx="10292">
                  <c:v>-0.1</c:v>
                </c:pt>
                <c:pt idx="10293">
                  <c:v>-0.14000000000000001</c:v>
                </c:pt>
                <c:pt idx="10294">
                  <c:v>-0.1</c:v>
                </c:pt>
                <c:pt idx="10295">
                  <c:v>-0.02</c:v>
                </c:pt>
                <c:pt idx="10296">
                  <c:v>0.14000000000000001</c:v>
                </c:pt>
                <c:pt idx="10297">
                  <c:v>0.18</c:v>
                </c:pt>
                <c:pt idx="10298">
                  <c:v>0.22</c:v>
                </c:pt>
                <c:pt idx="10299">
                  <c:v>0.26</c:v>
                </c:pt>
                <c:pt idx="10300">
                  <c:v>0.26</c:v>
                </c:pt>
                <c:pt idx="10301">
                  <c:v>0.3</c:v>
                </c:pt>
                <c:pt idx="10302">
                  <c:v>0.26</c:v>
                </c:pt>
                <c:pt idx="10303">
                  <c:v>0.26</c:v>
                </c:pt>
                <c:pt idx="10304">
                  <c:v>0.3</c:v>
                </c:pt>
                <c:pt idx="10305">
                  <c:v>0.26</c:v>
                </c:pt>
                <c:pt idx="10306">
                  <c:v>0.3</c:v>
                </c:pt>
                <c:pt idx="10307">
                  <c:v>0.3</c:v>
                </c:pt>
                <c:pt idx="10308">
                  <c:v>0.38</c:v>
                </c:pt>
                <c:pt idx="10309">
                  <c:v>0.54</c:v>
                </c:pt>
                <c:pt idx="10310">
                  <c:v>1.06</c:v>
                </c:pt>
                <c:pt idx="10311">
                  <c:v>1.7</c:v>
                </c:pt>
                <c:pt idx="10312">
                  <c:v>2.58</c:v>
                </c:pt>
                <c:pt idx="10313">
                  <c:v>3.34</c:v>
                </c:pt>
                <c:pt idx="10314">
                  <c:v>3.98</c:v>
                </c:pt>
                <c:pt idx="10315">
                  <c:v>4.3</c:v>
                </c:pt>
                <c:pt idx="10316">
                  <c:v>4.3</c:v>
                </c:pt>
                <c:pt idx="10317">
                  <c:v>4.1399999999999997</c:v>
                </c:pt>
                <c:pt idx="10318">
                  <c:v>3.86</c:v>
                </c:pt>
                <c:pt idx="10319">
                  <c:v>3.3</c:v>
                </c:pt>
                <c:pt idx="10320">
                  <c:v>2.5</c:v>
                </c:pt>
                <c:pt idx="10321">
                  <c:v>1.5</c:v>
                </c:pt>
                <c:pt idx="10322">
                  <c:v>0.57999999999999996</c:v>
                </c:pt>
                <c:pt idx="10323">
                  <c:v>-0.38</c:v>
                </c:pt>
                <c:pt idx="10324">
                  <c:v>-1.26</c:v>
                </c:pt>
                <c:pt idx="10325">
                  <c:v>-1.9</c:v>
                </c:pt>
                <c:pt idx="10326">
                  <c:v>-2.2200000000000002</c:v>
                </c:pt>
                <c:pt idx="10327">
                  <c:v>-2.2200000000000002</c:v>
                </c:pt>
                <c:pt idx="10328">
                  <c:v>-2.06</c:v>
                </c:pt>
                <c:pt idx="10329">
                  <c:v>-1.7</c:v>
                </c:pt>
                <c:pt idx="10330">
                  <c:v>-1.18</c:v>
                </c:pt>
                <c:pt idx="10331">
                  <c:v>-0.7</c:v>
                </c:pt>
                <c:pt idx="10332">
                  <c:v>-0.34</c:v>
                </c:pt>
                <c:pt idx="10333">
                  <c:v>-0.1</c:v>
                </c:pt>
                <c:pt idx="10334">
                  <c:v>-0.1</c:v>
                </c:pt>
                <c:pt idx="10335">
                  <c:v>-0.18</c:v>
                </c:pt>
                <c:pt idx="10336">
                  <c:v>-0.34</c:v>
                </c:pt>
                <c:pt idx="10337">
                  <c:v>-0.5</c:v>
                </c:pt>
                <c:pt idx="10338">
                  <c:v>-0.66</c:v>
                </c:pt>
                <c:pt idx="10339">
                  <c:v>-0.78</c:v>
                </c:pt>
                <c:pt idx="10340">
                  <c:v>-0.82</c:v>
                </c:pt>
                <c:pt idx="10341">
                  <c:v>-0.82</c:v>
                </c:pt>
                <c:pt idx="10342">
                  <c:v>-0.7</c:v>
                </c:pt>
                <c:pt idx="10343">
                  <c:v>-0.5</c:v>
                </c:pt>
                <c:pt idx="10344">
                  <c:v>-0.34</c:v>
                </c:pt>
                <c:pt idx="10345">
                  <c:v>-0.18</c:v>
                </c:pt>
                <c:pt idx="10346">
                  <c:v>-0.1</c:v>
                </c:pt>
                <c:pt idx="10347">
                  <c:v>-0.06</c:v>
                </c:pt>
                <c:pt idx="10348">
                  <c:v>-0.02</c:v>
                </c:pt>
                <c:pt idx="10349">
                  <c:v>-0.06</c:v>
                </c:pt>
                <c:pt idx="10350">
                  <c:v>-0.14000000000000001</c:v>
                </c:pt>
                <c:pt idx="10351">
                  <c:v>-0.3</c:v>
                </c:pt>
                <c:pt idx="10352">
                  <c:v>-0.34</c:v>
                </c:pt>
                <c:pt idx="10353">
                  <c:v>-0.34</c:v>
                </c:pt>
                <c:pt idx="10354">
                  <c:v>-0.18</c:v>
                </c:pt>
                <c:pt idx="10355">
                  <c:v>-0.02</c:v>
                </c:pt>
                <c:pt idx="10356">
                  <c:v>0.14000000000000001</c:v>
                </c:pt>
                <c:pt idx="10357">
                  <c:v>0.26</c:v>
                </c:pt>
                <c:pt idx="10358">
                  <c:v>0.34</c:v>
                </c:pt>
                <c:pt idx="10359">
                  <c:v>0.42</c:v>
                </c:pt>
                <c:pt idx="10360">
                  <c:v>0.38</c:v>
                </c:pt>
                <c:pt idx="10361">
                  <c:v>0.38</c:v>
                </c:pt>
                <c:pt idx="10362">
                  <c:v>0.42</c:v>
                </c:pt>
                <c:pt idx="10363">
                  <c:v>0.3</c:v>
                </c:pt>
                <c:pt idx="10364">
                  <c:v>0.18</c:v>
                </c:pt>
                <c:pt idx="10365">
                  <c:v>-0.14000000000000001</c:v>
                </c:pt>
                <c:pt idx="10366">
                  <c:v>-0.42</c:v>
                </c:pt>
                <c:pt idx="10367">
                  <c:v>-0.78</c:v>
                </c:pt>
                <c:pt idx="10368">
                  <c:v>-1.18</c:v>
                </c:pt>
                <c:pt idx="10369">
                  <c:v>-1.46</c:v>
                </c:pt>
                <c:pt idx="10370">
                  <c:v>-1.66</c:v>
                </c:pt>
                <c:pt idx="10371">
                  <c:v>-1.82</c:v>
                </c:pt>
                <c:pt idx="10372">
                  <c:v>-1.82</c:v>
                </c:pt>
                <c:pt idx="10373">
                  <c:v>-1.74</c:v>
                </c:pt>
                <c:pt idx="10374">
                  <c:v>-1.58</c:v>
                </c:pt>
                <c:pt idx="10375">
                  <c:v>-1.38</c:v>
                </c:pt>
                <c:pt idx="10376">
                  <c:v>-1.1000000000000001</c:v>
                </c:pt>
                <c:pt idx="10377">
                  <c:v>-0.86</c:v>
                </c:pt>
                <c:pt idx="10378">
                  <c:v>-0.5</c:v>
                </c:pt>
                <c:pt idx="10379">
                  <c:v>-0.22</c:v>
                </c:pt>
                <c:pt idx="10380">
                  <c:v>0.02</c:v>
                </c:pt>
                <c:pt idx="10381">
                  <c:v>0.1</c:v>
                </c:pt>
                <c:pt idx="10382">
                  <c:v>0.22</c:v>
                </c:pt>
                <c:pt idx="10383">
                  <c:v>0.18</c:v>
                </c:pt>
                <c:pt idx="10384">
                  <c:v>0.14000000000000001</c:v>
                </c:pt>
                <c:pt idx="10385">
                  <c:v>-0.02</c:v>
                </c:pt>
                <c:pt idx="10386">
                  <c:v>-0.06</c:v>
                </c:pt>
                <c:pt idx="10387">
                  <c:v>-0.18</c:v>
                </c:pt>
                <c:pt idx="10388">
                  <c:v>-0.26</c:v>
                </c:pt>
                <c:pt idx="10389">
                  <c:v>-0.22</c:v>
                </c:pt>
                <c:pt idx="10390">
                  <c:v>-0.18</c:v>
                </c:pt>
                <c:pt idx="10391">
                  <c:v>-0.14000000000000001</c:v>
                </c:pt>
                <c:pt idx="10392">
                  <c:v>0.02</c:v>
                </c:pt>
                <c:pt idx="10393">
                  <c:v>0.18</c:v>
                </c:pt>
                <c:pt idx="10394">
                  <c:v>0.34</c:v>
                </c:pt>
                <c:pt idx="10395">
                  <c:v>0.38</c:v>
                </c:pt>
                <c:pt idx="10396">
                  <c:v>0.42</c:v>
                </c:pt>
                <c:pt idx="10397">
                  <c:v>0.34</c:v>
                </c:pt>
                <c:pt idx="10398">
                  <c:v>0.3</c:v>
                </c:pt>
                <c:pt idx="10399">
                  <c:v>0.18</c:v>
                </c:pt>
                <c:pt idx="10400">
                  <c:v>0.14000000000000001</c:v>
                </c:pt>
                <c:pt idx="10401">
                  <c:v>0.02</c:v>
                </c:pt>
                <c:pt idx="10402">
                  <c:v>0.02</c:v>
                </c:pt>
                <c:pt idx="10403">
                  <c:v>0.06</c:v>
                </c:pt>
                <c:pt idx="10404">
                  <c:v>0.1</c:v>
                </c:pt>
                <c:pt idx="10405">
                  <c:v>0.14000000000000001</c:v>
                </c:pt>
                <c:pt idx="10406">
                  <c:v>0.26</c:v>
                </c:pt>
                <c:pt idx="10407">
                  <c:v>0.34</c:v>
                </c:pt>
                <c:pt idx="10408">
                  <c:v>0.38</c:v>
                </c:pt>
                <c:pt idx="10409">
                  <c:v>0.34</c:v>
                </c:pt>
                <c:pt idx="10410">
                  <c:v>0.34</c:v>
                </c:pt>
                <c:pt idx="10411">
                  <c:v>0.1</c:v>
                </c:pt>
                <c:pt idx="10412">
                  <c:v>-0.02</c:v>
                </c:pt>
                <c:pt idx="10413">
                  <c:v>-0.14000000000000001</c:v>
                </c:pt>
                <c:pt idx="10414">
                  <c:v>-0.26</c:v>
                </c:pt>
                <c:pt idx="10415">
                  <c:v>-0.3</c:v>
                </c:pt>
                <c:pt idx="10416">
                  <c:v>-0.3</c:v>
                </c:pt>
                <c:pt idx="10417">
                  <c:v>-0.38</c:v>
                </c:pt>
                <c:pt idx="10418">
                  <c:v>-0.3</c:v>
                </c:pt>
                <c:pt idx="10419">
                  <c:v>-0.26</c:v>
                </c:pt>
                <c:pt idx="10420">
                  <c:v>-0.1</c:v>
                </c:pt>
                <c:pt idx="10421">
                  <c:v>0.1</c:v>
                </c:pt>
                <c:pt idx="10422">
                  <c:v>0.22</c:v>
                </c:pt>
                <c:pt idx="10423">
                  <c:v>0.42</c:v>
                </c:pt>
                <c:pt idx="10424">
                  <c:v>0.57999999999999996</c:v>
                </c:pt>
                <c:pt idx="10425">
                  <c:v>0.74</c:v>
                </c:pt>
                <c:pt idx="10426">
                  <c:v>0.82</c:v>
                </c:pt>
                <c:pt idx="10427">
                  <c:v>0.86</c:v>
                </c:pt>
                <c:pt idx="10428">
                  <c:v>0.86</c:v>
                </c:pt>
                <c:pt idx="10429">
                  <c:v>0.82</c:v>
                </c:pt>
                <c:pt idx="10430">
                  <c:v>0.74</c:v>
                </c:pt>
                <c:pt idx="10431">
                  <c:v>0.66</c:v>
                </c:pt>
                <c:pt idx="10432">
                  <c:v>0.62</c:v>
                </c:pt>
                <c:pt idx="10433">
                  <c:v>0.46</c:v>
                </c:pt>
                <c:pt idx="10434">
                  <c:v>0.38</c:v>
                </c:pt>
                <c:pt idx="10435">
                  <c:v>0.34</c:v>
                </c:pt>
                <c:pt idx="10436">
                  <c:v>0.34</c:v>
                </c:pt>
                <c:pt idx="10437">
                  <c:v>0.26</c:v>
                </c:pt>
                <c:pt idx="10438">
                  <c:v>0.34</c:v>
                </c:pt>
                <c:pt idx="10439">
                  <c:v>0.3</c:v>
                </c:pt>
                <c:pt idx="10440">
                  <c:v>0.34</c:v>
                </c:pt>
                <c:pt idx="10441">
                  <c:v>0.34</c:v>
                </c:pt>
                <c:pt idx="10442">
                  <c:v>0.34</c:v>
                </c:pt>
                <c:pt idx="10443">
                  <c:v>0.34</c:v>
                </c:pt>
                <c:pt idx="10444">
                  <c:v>0.34</c:v>
                </c:pt>
                <c:pt idx="10445">
                  <c:v>0.3</c:v>
                </c:pt>
                <c:pt idx="10446">
                  <c:v>0.3</c:v>
                </c:pt>
                <c:pt idx="10447">
                  <c:v>0.26</c:v>
                </c:pt>
                <c:pt idx="10448">
                  <c:v>0.22</c:v>
                </c:pt>
                <c:pt idx="10449">
                  <c:v>0.1</c:v>
                </c:pt>
                <c:pt idx="10450">
                  <c:v>0.1</c:v>
                </c:pt>
                <c:pt idx="10451">
                  <c:v>0.1</c:v>
                </c:pt>
                <c:pt idx="10452">
                  <c:v>0.1</c:v>
                </c:pt>
                <c:pt idx="10453">
                  <c:v>0.06</c:v>
                </c:pt>
                <c:pt idx="10454">
                  <c:v>0.1</c:v>
                </c:pt>
                <c:pt idx="10455">
                  <c:v>0.1</c:v>
                </c:pt>
                <c:pt idx="10456">
                  <c:v>0.06</c:v>
                </c:pt>
                <c:pt idx="10457">
                  <c:v>0.06</c:v>
                </c:pt>
                <c:pt idx="10458">
                  <c:v>0.02</c:v>
                </c:pt>
                <c:pt idx="10459">
                  <c:v>-0.02</c:v>
                </c:pt>
                <c:pt idx="10460">
                  <c:v>-0.1</c:v>
                </c:pt>
                <c:pt idx="10461">
                  <c:v>-0.18</c:v>
                </c:pt>
                <c:pt idx="10462">
                  <c:v>-0.26</c:v>
                </c:pt>
                <c:pt idx="10463">
                  <c:v>-0.3</c:v>
                </c:pt>
                <c:pt idx="10464">
                  <c:v>-0.34</c:v>
                </c:pt>
                <c:pt idx="10465">
                  <c:v>-0.3</c:v>
                </c:pt>
                <c:pt idx="10466">
                  <c:v>-0.22</c:v>
                </c:pt>
                <c:pt idx="10467">
                  <c:v>-0.18</c:v>
                </c:pt>
                <c:pt idx="10468">
                  <c:v>-0.06</c:v>
                </c:pt>
                <c:pt idx="10469">
                  <c:v>0.02</c:v>
                </c:pt>
                <c:pt idx="10470">
                  <c:v>0.1</c:v>
                </c:pt>
                <c:pt idx="10471">
                  <c:v>0.14000000000000001</c:v>
                </c:pt>
                <c:pt idx="10472">
                  <c:v>0.22</c:v>
                </c:pt>
                <c:pt idx="10473">
                  <c:v>0.22</c:v>
                </c:pt>
                <c:pt idx="10474">
                  <c:v>0.22</c:v>
                </c:pt>
                <c:pt idx="10475">
                  <c:v>0.14000000000000001</c:v>
                </c:pt>
                <c:pt idx="10476">
                  <c:v>0.1</c:v>
                </c:pt>
                <c:pt idx="10477">
                  <c:v>0.02</c:v>
                </c:pt>
                <c:pt idx="10478">
                  <c:v>0.02</c:v>
                </c:pt>
                <c:pt idx="10479">
                  <c:v>-0.06</c:v>
                </c:pt>
                <c:pt idx="10480">
                  <c:v>-0.06</c:v>
                </c:pt>
                <c:pt idx="10481">
                  <c:v>-0.14000000000000001</c:v>
                </c:pt>
                <c:pt idx="10482">
                  <c:v>-0.14000000000000001</c:v>
                </c:pt>
                <c:pt idx="10483">
                  <c:v>-0.1</c:v>
                </c:pt>
                <c:pt idx="10484">
                  <c:v>-0.06</c:v>
                </c:pt>
                <c:pt idx="10485">
                  <c:v>-0.1</c:v>
                </c:pt>
                <c:pt idx="10486">
                  <c:v>-0.06</c:v>
                </c:pt>
                <c:pt idx="10487">
                  <c:v>-0.1</c:v>
                </c:pt>
                <c:pt idx="10488">
                  <c:v>-0.1</c:v>
                </c:pt>
                <c:pt idx="10489">
                  <c:v>-0.06</c:v>
                </c:pt>
                <c:pt idx="10490">
                  <c:v>-0.06</c:v>
                </c:pt>
                <c:pt idx="10491">
                  <c:v>-0.06</c:v>
                </c:pt>
                <c:pt idx="10492">
                  <c:v>-0.06</c:v>
                </c:pt>
                <c:pt idx="10493">
                  <c:v>-0.1</c:v>
                </c:pt>
                <c:pt idx="10494">
                  <c:v>-0.1</c:v>
                </c:pt>
                <c:pt idx="10495">
                  <c:v>-0.18</c:v>
                </c:pt>
                <c:pt idx="10496">
                  <c:v>-0.14000000000000001</c:v>
                </c:pt>
                <c:pt idx="10497">
                  <c:v>-0.1</c:v>
                </c:pt>
                <c:pt idx="10498">
                  <c:v>-0.06</c:v>
                </c:pt>
                <c:pt idx="10499">
                  <c:v>-0.02</c:v>
                </c:pt>
                <c:pt idx="10500">
                  <c:v>0.02</c:v>
                </c:pt>
                <c:pt idx="10501">
                  <c:v>0.02</c:v>
                </c:pt>
                <c:pt idx="10502">
                  <c:v>0.02</c:v>
                </c:pt>
                <c:pt idx="10503">
                  <c:v>0.02</c:v>
                </c:pt>
                <c:pt idx="10504">
                  <c:v>0.06</c:v>
                </c:pt>
                <c:pt idx="10505">
                  <c:v>0.02</c:v>
                </c:pt>
                <c:pt idx="10506">
                  <c:v>0.06</c:v>
                </c:pt>
                <c:pt idx="10507">
                  <c:v>0.02</c:v>
                </c:pt>
                <c:pt idx="10508">
                  <c:v>-0.02</c:v>
                </c:pt>
                <c:pt idx="10509">
                  <c:v>-0.06</c:v>
                </c:pt>
                <c:pt idx="10510">
                  <c:v>-0.02</c:v>
                </c:pt>
                <c:pt idx="10511">
                  <c:v>-0.06</c:v>
                </c:pt>
                <c:pt idx="10512">
                  <c:v>-0.02</c:v>
                </c:pt>
                <c:pt idx="10513">
                  <c:v>-0.06</c:v>
                </c:pt>
                <c:pt idx="10514">
                  <c:v>0.06</c:v>
                </c:pt>
                <c:pt idx="10515">
                  <c:v>0.1</c:v>
                </c:pt>
                <c:pt idx="10516">
                  <c:v>0.14000000000000001</c:v>
                </c:pt>
                <c:pt idx="10517">
                  <c:v>0.18</c:v>
                </c:pt>
                <c:pt idx="10518">
                  <c:v>0.22</c:v>
                </c:pt>
                <c:pt idx="10519">
                  <c:v>0.26</c:v>
                </c:pt>
                <c:pt idx="10520">
                  <c:v>0.3</c:v>
                </c:pt>
                <c:pt idx="10521">
                  <c:v>0.3</c:v>
                </c:pt>
                <c:pt idx="10522">
                  <c:v>0.26</c:v>
                </c:pt>
                <c:pt idx="10523">
                  <c:v>0.22</c:v>
                </c:pt>
                <c:pt idx="10524">
                  <c:v>0.26</c:v>
                </c:pt>
                <c:pt idx="10525">
                  <c:v>0.14000000000000001</c:v>
                </c:pt>
                <c:pt idx="10526">
                  <c:v>0.14000000000000001</c:v>
                </c:pt>
                <c:pt idx="10527">
                  <c:v>0.06</c:v>
                </c:pt>
                <c:pt idx="10528">
                  <c:v>0.14000000000000001</c:v>
                </c:pt>
                <c:pt idx="10529">
                  <c:v>0.14000000000000001</c:v>
                </c:pt>
                <c:pt idx="10530">
                  <c:v>0.14000000000000001</c:v>
                </c:pt>
                <c:pt idx="10531">
                  <c:v>0.14000000000000001</c:v>
                </c:pt>
                <c:pt idx="10532">
                  <c:v>0.1</c:v>
                </c:pt>
                <c:pt idx="10533">
                  <c:v>0.1</c:v>
                </c:pt>
                <c:pt idx="10534">
                  <c:v>0.1</c:v>
                </c:pt>
                <c:pt idx="10535">
                  <c:v>0.1</c:v>
                </c:pt>
                <c:pt idx="10536">
                  <c:v>0.1</c:v>
                </c:pt>
                <c:pt idx="10537">
                  <c:v>0.06</c:v>
                </c:pt>
                <c:pt idx="10538">
                  <c:v>0.02</c:v>
                </c:pt>
                <c:pt idx="10539">
                  <c:v>0.02</c:v>
                </c:pt>
                <c:pt idx="10540">
                  <c:v>-0.02</c:v>
                </c:pt>
                <c:pt idx="10541">
                  <c:v>0.02</c:v>
                </c:pt>
                <c:pt idx="10542">
                  <c:v>0.02</c:v>
                </c:pt>
                <c:pt idx="10543">
                  <c:v>0.06</c:v>
                </c:pt>
                <c:pt idx="10544">
                  <c:v>0.1</c:v>
                </c:pt>
                <c:pt idx="10545">
                  <c:v>0.06</c:v>
                </c:pt>
                <c:pt idx="10546">
                  <c:v>0.1</c:v>
                </c:pt>
                <c:pt idx="10547">
                  <c:v>0.06</c:v>
                </c:pt>
                <c:pt idx="10548">
                  <c:v>0.1</c:v>
                </c:pt>
                <c:pt idx="10549">
                  <c:v>0.06</c:v>
                </c:pt>
                <c:pt idx="10550">
                  <c:v>0.06</c:v>
                </c:pt>
                <c:pt idx="10551">
                  <c:v>0.06</c:v>
                </c:pt>
                <c:pt idx="10552">
                  <c:v>0.02</c:v>
                </c:pt>
                <c:pt idx="10553">
                  <c:v>0.06</c:v>
                </c:pt>
                <c:pt idx="10554">
                  <c:v>0.02</c:v>
                </c:pt>
                <c:pt idx="10555">
                  <c:v>-0.06</c:v>
                </c:pt>
                <c:pt idx="10556">
                  <c:v>-0.06</c:v>
                </c:pt>
                <c:pt idx="10557">
                  <c:v>-0.06</c:v>
                </c:pt>
                <c:pt idx="10558">
                  <c:v>-0.02</c:v>
                </c:pt>
                <c:pt idx="10559">
                  <c:v>-0.06</c:v>
                </c:pt>
                <c:pt idx="10560">
                  <c:v>-0.02</c:v>
                </c:pt>
                <c:pt idx="10561">
                  <c:v>-0.06</c:v>
                </c:pt>
                <c:pt idx="10562">
                  <c:v>0.02</c:v>
                </c:pt>
                <c:pt idx="10563">
                  <c:v>0.02</c:v>
                </c:pt>
                <c:pt idx="10564">
                  <c:v>0.02</c:v>
                </c:pt>
                <c:pt idx="10565">
                  <c:v>0.1</c:v>
                </c:pt>
                <c:pt idx="10566">
                  <c:v>0.06</c:v>
                </c:pt>
                <c:pt idx="10567">
                  <c:v>0.02</c:v>
                </c:pt>
                <c:pt idx="10568">
                  <c:v>0.06</c:v>
                </c:pt>
                <c:pt idx="10569">
                  <c:v>0.02</c:v>
                </c:pt>
                <c:pt idx="10570">
                  <c:v>0.02</c:v>
                </c:pt>
                <c:pt idx="10571">
                  <c:v>-0.02</c:v>
                </c:pt>
                <c:pt idx="10572">
                  <c:v>0.06</c:v>
                </c:pt>
                <c:pt idx="10573">
                  <c:v>0.02</c:v>
                </c:pt>
                <c:pt idx="10574">
                  <c:v>-0.02</c:v>
                </c:pt>
                <c:pt idx="10575">
                  <c:v>-0.02</c:v>
                </c:pt>
                <c:pt idx="10576">
                  <c:v>-0.02</c:v>
                </c:pt>
                <c:pt idx="10577">
                  <c:v>-0.02</c:v>
                </c:pt>
                <c:pt idx="10578">
                  <c:v>-0.02</c:v>
                </c:pt>
                <c:pt idx="10579">
                  <c:v>-0.02</c:v>
                </c:pt>
                <c:pt idx="10580">
                  <c:v>-0.02</c:v>
                </c:pt>
                <c:pt idx="10581">
                  <c:v>0.02</c:v>
                </c:pt>
                <c:pt idx="10582">
                  <c:v>0.02</c:v>
                </c:pt>
                <c:pt idx="10583">
                  <c:v>0.02</c:v>
                </c:pt>
                <c:pt idx="10584">
                  <c:v>0.02</c:v>
                </c:pt>
                <c:pt idx="10585">
                  <c:v>0.02</c:v>
                </c:pt>
                <c:pt idx="10586">
                  <c:v>0.02</c:v>
                </c:pt>
                <c:pt idx="10587">
                  <c:v>0.02</c:v>
                </c:pt>
                <c:pt idx="10588">
                  <c:v>0.02</c:v>
                </c:pt>
                <c:pt idx="10589">
                  <c:v>-0.02</c:v>
                </c:pt>
                <c:pt idx="10590">
                  <c:v>0.06</c:v>
                </c:pt>
                <c:pt idx="10591">
                  <c:v>-0.02</c:v>
                </c:pt>
                <c:pt idx="10592">
                  <c:v>0.1</c:v>
                </c:pt>
                <c:pt idx="10593">
                  <c:v>0.38</c:v>
                </c:pt>
                <c:pt idx="10594">
                  <c:v>1.06</c:v>
                </c:pt>
                <c:pt idx="10595">
                  <c:v>1.74</c:v>
                </c:pt>
                <c:pt idx="10596">
                  <c:v>2.46</c:v>
                </c:pt>
                <c:pt idx="10597">
                  <c:v>3.06</c:v>
                </c:pt>
                <c:pt idx="10598">
                  <c:v>3.74</c:v>
                </c:pt>
                <c:pt idx="10599">
                  <c:v>4.26</c:v>
                </c:pt>
                <c:pt idx="10600">
                  <c:v>4.66</c:v>
                </c:pt>
                <c:pt idx="10601">
                  <c:v>4.82</c:v>
                </c:pt>
                <c:pt idx="10602">
                  <c:v>4.82</c:v>
                </c:pt>
                <c:pt idx="10603">
                  <c:v>4.5</c:v>
                </c:pt>
                <c:pt idx="10604">
                  <c:v>3.78</c:v>
                </c:pt>
                <c:pt idx="10605">
                  <c:v>2.78</c:v>
                </c:pt>
                <c:pt idx="10606">
                  <c:v>1.54</c:v>
                </c:pt>
                <c:pt idx="10607">
                  <c:v>0.34</c:v>
                </c:pt>
                <c:pt idx="10608">
                  <c:v>-0.66</c:v>
                </c:pt>
                <c:pt idx="10609">
                  <c:v>-1.46</c:v>
                </c:pt>
                <c:pt idx="10610">
                  <c:v>-2.1</c:v>
                </c:pt>
                <c:pt idx="10611">
                  <c:v>-2.54</c:v>
                </c:pt>
                <c:pt idx="10612">
                  <c:v>-2.7</c:v>
                </c:pt>
                <c:pt idx="10613">
                  <c:v>-2.7</c:v>
                </c:pt>
                <c:pt idx="10614">
                  <c:v>-2.46</c:v>
                </c:pt>
                <c:pt idx="10615">
                  <c:v>-2.06</c:v>
                </c:pt>
                <c:pt idx="10616">
                  <c:v>-1.66</c:v>
                </c:pt>
                <c:pt idx="10617">
                  <c:v>-1.26</c:v>
                </c:pt>
                <c:pt idx="10618">
                  <c:v>-1.02</c:v>
                </c:pt>
                <c:pt idx="10619">
                  <c:v>-0.9</c:v>
                </c:pt>
                <c:pt idx="10620">
                  <c:v>-0.86</c:v>
                </c:pt>
                <c:pt idx="10621">
                  <c:v>-0.86</c:v>
                </c:pt>
                <c:pt idx="10622">
                  <c:v>-0.9</c:v>
                </c:pt>
                <c:pt idx="10623">
                  <c:v>-0.94</c:v>
                </c:pt>
                <c:pt idx="10624">
                  <c:v>-0.98</c:v>
                </c:pt>
                <c:pt idx="10625">
                  <c:v>-1.06</c:v>
                </c:pt>
                <c:pt idx="10626">
                  <c:v>-1.02</c:v>
                </c:pt>
                <c:pt idx="10627">
                  <c:v>-0.98</c:v>
                </c:pt>
                <c:pt idx="10628">
                  <c:v>-0.82</c:v>
                </c:pt>
                <c:pt idx="10629">
                  <c:v>-0.7</c:v>
                </c:pt>
                <c:pt idx="10630">
                  <c:v>-0.54</c:v>
                </c:pt>
                <c:pt idx="10631">
                  <c:v>-0.46</c:v>
                </c:pt>
                <c:pt idx="10632">
                  <c:v>-0.42</c:v>
                </c:pt>
                <c:pt idx="10633">
                  <c:v>-0.42</c:v>
                </c:pt>
                <c:pt idx="10634">
                  <c:v>-0.38</c:v>
                </c:pt>
                <c:pt idx="10635">
                  <c:v>-0.46</c:v>
                </c:pt>
                <c:pt idx="10636">
                  <c:v>-0.42</c:v>
                </c:pt>
                <c:pt idx="10637">
                  <c:v>-0.38</c:v>
                </c:pt>
                <c:pt idx="10638">
                  <c:v>-0.26</c:v>
                </c:pt>
                <c:pt idx="10639">
                  <c:v>-0.22</c:v>
                </c:pt>
                <c:pt idx="10640">
                  <c:v>-0.1</c:v>
                </c:pt>
                <c:pt idx="10641">
                  <c:v>0.02</c:v>
                </c:pt>
                <c:pt idx="10642">
                  <c:v>0.22</c:v>
                </c:pt>
                <c:pt idx="10643">
                  <c:v>0.34</c:v>
                </c:pt>
                <c:pt idx="10644">
                  <c:v>0.46</c:v>
                </c:pt>
                <c:pt idx="10645">
                  <c:v>0.57999999999999996</c:v>
                </c:pt>
                <c:pt idx="10646">
                  <c:v>0.62</c:v>
                </c:pt>
                <c:pt idx="10647">
                  <c:v>0.62</c:v>
                </c:pt>
                <c:pt idx="10648">
                  <c:v>0.38</c:v>
                </c:pt>
                <c:pt idx="10649">
                  <c:v>0.06</c:v>
                </c:pt>
                <c:pt idx="10650">
                  <c:v>-0.26</c:v>
                </c:pt>
                <c:pt idx="10651">
                  <c:v>-0.54</c:v>
                </c:pt>
                <c:pt idx="10652">
                  <c:v>-0.9</c:v>
                </c:pt>
                <c:pt idx="10653">
                  <c:v>-1.26</c:v>
                </c:pt>
                <c:pt idx="10654">
                  <c:v>-1.5</c:v>
                </c:pt>
                <c:pt idx="10655">
                  <c:v>-1.74</c:v>
                </c:pt>
                <c:pt idx="10656">
                  <c:v>-1.94</c:v>
                </c:pt>
                <c:pt idx="10657">
                  <c:v>-2.14</c:v>
                </c:pt>
                <c:pt idx="10658">
                  <c:v>-2.1</c:v>
                </c:pt>
                <c:pt idx="10659">
                  <c:v>-1.9</c:v>
                </c:pt>
                <c:pt idx="10660">
                  <c:v>-1.66</c:v>
                </c:pt>
                <c:pt idx="10661">
                  <c:v>-1.26</c:v>
                </c:pt>
                <c:pt idx="10662">
                  <c:v>-0.94</c:v>
                </c:pt>
                <c:pt idx="10663">
                  <c:v>-0.57999999999999996</c:v>
                </c:pt>
                <c:pt idx="10664">
                  <c:v>-0.3</c:v>
                </c:pt>
                <c:pt idx="10665">
                  <c:v>-0.06</c:v>
                </c:pt>
                <c:pt idx="10666">
                  <c:v>0.22</c:v>
                </c:pt>
                <c:pt idx="10667">
                  <c:v>0.3</c:v>
                </c:pt>
                <c:pt idx="10668">
                  <c:v>0.3</c:v>
                </c:pt>
                <c:pt idx="10669">
                  <c:v>0.26</c:v>
                </c:pt>
                <c:pt idx="10670">
                  <c:v>0.18</c:v>
                </c:pt>
                <c:pt idx="10671">
                  <c:v>0.1</c:v>
                </c:pt>
                <c:pt idx="10672">
                  <c:v>0.02</c:v>
                </c:pt>
                <c:pt idx="10673">
                  <c:v>-0.06</c:v>
                </c:pt>
                <c:pt idx="10674">
                  <c:v>-0.02</c:v>
                </c:pt>
                <c:pt idx="10675">
                  <c:v>0.02</c:v>
                </c:pt>
                <c:pt idx="10676">
                  <c:v>0.06</c:v>
                </c:pt>
                <c:pt idx="10677">
                  <c:v>0.14000000000000001</c:v>
                </c:pt>
                <c:pt idx="10678">
                  <c:v>0.26</c:v>
                </c:pt>
                <c:pt idx="10679">
                  <c:v>0.34</c:v>
                </c:pt>
                <c:pt idx="10680">
                  <c:v>0.46</c:v>
                </c:pt>
                <c:pt idx="10681">
                  <c:v>0.5</c:v>
                </c:pt>
                <c:pt idx="10682">
                  <c:v>0.5</c:v>
                </c:pt>
                <c:pt idx="10683">
                  <c:v>0.42</c:v>
                </c:pt>
                <c:pt idx="10684">
                  <c:v>0.34</c:v>
                </c:pt>
                <c:pt idx="10685">
                  <c:v>0.26</c:v>
                </c:pt>
                <c:pt idx="10686">
                  <c:v>0.3</c:v>
                </c:pt>
                <c:pt idx="10687">
                  <c:v>0.42</c:v>
                </c:pt>
                <c:pt idx="10688">
                  <c:v>0.94</c:v>
                </c:pt>
                <c:pt idx="10689">
                  <c:v>1.74</c:v>
                </c:pt>
                <c:pt idx="10690">
                  <c:v>2.82</c:v>
                </c:pt>
                <c:pt idx="10691">
                  <c:v>3.7</c:v>
                </c:pt>
                <c:pt idx="10692">
                  <c:v>4.42</c:v>
                </c:pt>
                <c:pt idx="10693">
                  <c:v>4.9000000000000004</c:v>
                </c:pt>
                <c:pt idx="10694">
                  <c:v>5.26</c:v>
                </c:pt>
                <c:pt idx="10695">
                  <c:v>5.5</c:v>
                </c:pt>
                <c:pt idx="10696">
                  <c:v>5.54</c:v>
                </c:pt>
                <c:pt idx="10697">
                  <c:v>5.14</c:v>
                </c:pt>
                <c:pt idx="10698">
                  <c:v>4.3</c:v>
                </c:pt>
                <c:pt idx="10699">
                  <c:v>3.1</c:v>
                </c:pt>
                <c:pt idx="10700">
                  <c:v>1.62</c:v>
                </c:pt>
                <c:pt idx="10701">
                  <c:v>0.22</c:v>
                </c:pt>
                <c:pt idx="10702">
                  <c:v>-1.06</c:v>
                </c:pt>
                <c:pt idx="10703">
                  <c:v>-1.78</c:v>
                </c:pt>
                <c:pt idx="10704">
                  <c:v>-2.2999999999999998</c:v>
                </c:pt>
                <c:pt idx="10705">
                  <c:v>-2.62</c:v>
                </c:pt>
                <c:pt idx="10706">
                  <c:v>-2.86</c:v>
                </c:pt>
                <c:pt idx="10707">
                  <c:v>-2.82</c:v>
                </c:pt>
                <c:pt idx="10708">
                  <c:v>-2.38</c:v>
                </c:pt>
                <c:pt idx="10709">
                  <c:v>-1.78</c:v>
                </c:pt>
                <c:pt idx="10710">
                  <c:v>-1.1399999999999999</c:v>
                </c:pt>
                <c:pt idx="10711">
                  <c:v>-0.62</c:v>
                </c:pt>
                <c:pt idx="10712">
                  <c:v>-0.38</c:v>
                </c:pt>
                <c:pt idx="10713">
                  <c:v>-0.34</c:v>
                </c:pt>
                <c:pt idx="10714">
                  <c:v>-0.34</c:v>
                </c:pt>
                <c:pt idx="10715">
                  <c:v>-0.46</c:v>
                </c:pt>
                <c:pt idx="10716">
                  <c:v>-0.54</c:v>
                </c:pt>
                <c:pt idx="10717">
                  <c:v>-0.66</c:v>
                </c:pt>
                <c:pt idx="10718">
                  <c:v>-0.86</c:v>
                </c:pt>
                <c:pt idx="10719">
                  <c:v>-1.02</c:v>
                </c:pt>
                <c:pt idx="10720">
                  <c:v>-1.06</c:v>
                </c:pt>
                <c:pt idx="10721">
                  <c:v>-1.02</c:v>
                </c:pt>
                <c:pt idx="10722">
                  <c:v>-0.74</c:v>
                </c:pt>
                <c:pt idx="10723">
                  <c:v>-0.54</c:v>
                </c:pt>
                <c:pt idx="10724">
                  <c:v>-0.38</c:v>
                </c:pt>
                <c:pt idx="10725">
                  <c:v>-0.3</c:v>
                </c:pt>
                <c:pt idx="10726">
                  <c:v>-0.26</c:v>
                </c:pt>
                <c:pt idx="10727">
                  <c:v>-0.22</c:v>
                </c:pt>
                <c:pt idx="10728">
                  <c:v>-0.22</c:v>
                </c:pt>
                <c:pt idx="10729">
                  <c:v>-0.26</c:v>
                </c:pt>
                <c:pt idx="10730">
                  <c:v>-0.3</c:v>
                </c:pt>
                <c:pt idx="10731">
                  <c:v>-0.26</c:v>
                </c:pt>
                <c:pt idx="10732">
                  <c:v>-0.22</c:v>
                </c:pt>
                <c:pt idx="10733">
                  <c:v>-0.1</c:v>
                </c:pt>
                <c:pt idx="10734">
                  <c:v>-0.02</c:v>
                </c:pt>
                <c:pt idx="10735">
                  <c:v>0.14000000000000001</c:v>
                </c:pt>
                <c:pt idx="10736">
                  <c:v>0.22</c:v>
                </c:pt>
                <c:pt idx="10737">
                  <c:v>0.38</c:v>
                </c:pt>
                <c:pt idx="10738">
                  <c:v>0.46</c:v>
                </c:pt>
                <c:pt idx="10739">
                  <c:v>0.54</c:v>
                </c:pt>
                <c:pt idx="10740">
                  <c:v>0.66</c:v>
                </c:pt>
                <c:pt idx="10741">
                  <c:v>0.66</c:v>
                </c:pt>
                <c:pt idx="10742">
                  <c:v>0.54</c:v>
                </c:pt>
                <c:pt idx="10743">
                  <c:v>0.26</c:v>
                </c:pt>
                <c:pt idx="10744">
                  <c:v>-0.18</c:v>
                </c:pt>
                <c:pt idx="10745">
                  <c:v>-0.66</c:v>
                </c:pt>
                <c:pt idx="10746">
                  <c:v>-1.1000000000000001</c:v>
                </c:pt>
                <c:pt idx="10747">
                  <c:v>-1.46</c:v>
                </c:pt>
                <c:pt idx="10748">
                  <c:v>-1.78</c:v>
                </c:pt>
                <c:pt idx="10749">
                  <c:v>-2.1</c:v>
                </c:pt>
                <c:pt idx="10750">
                  <c:v>-2.34</c:v>
                </c:pt>
                <c:pt idx="10751">
                  <c:v>-2.42</c:v>
                </c:pt>
                <c:pt idx="10752">
                  <c:v>-2.42</c:v>
                </c:pt>
                <c:pt idx="10753">
                  <c:v>-2.1</c:v>
                </c:pt>
                <c:pt idx="10754">
                  <c:v>-1.74</c:v>
                </c:pt>
                <c:pt idx="10755">
                  <c:v>-1.34</c:v>
                </c:pt>
                <c:pt idx="10756">
                  <c:v>-0.86</c:v>
                </c:pt>
                <c:pt idx="10757">
                  <c:v>-0.57999999999999996</c:v>
                </c:pt>
                <c:pt idx="10758">
                  <c:v>-0.3</c:v>
                </c:pt>
                <c:pt idx="10759">
                  <c:v>-0.02</c:v>
                </c:pt>
                <c:pt idx="10760">
                  <c:v>0.1</c:v>
                </c:pt>
                <c:pt idx="10761">
                  <c:v>0.22</c:v>
                </c:pt>
                <c:pt idx="10762">
                  <c:v>0.26</c:v>
                </c:pt>
                <c:pt idx="10763">
                  <c:v>0.1</c:v>
                </c:pt>
                <c:pt idx="10764">
                  <c:v>-0.06</c:v>
                </c:pt>
                <c:pt idx="10765">
                  <c:v>-0.26</c:v>
                </c:pt>
                <c:pt idx="10766">
                  <c:v>-0.26</c:v>
                </c:pt>
                <c:pt idx="10767">
                  <c:v>-0.34</c:v>
                </c:pt>
                <c:pt idx="10768">
                  <c:v>-0.26</c:v>
                </c:pt>
                <c:pt idx="10769">
                  <c:v>-0.18</c:v>
                </c:pt>
                <c:pt idx="10770">
                  <c:v>-0.1</c:v>
                </c:pt>
                <c:pt idx="10771">
                  <c:v>0.02</c:v>
                </c:pt>
                <c:pt idx="10772">
                  <c:v>0.22</c:v>
                </c:pt>
                <c:pt idx="10773">
                  <c:v>0.38</c:v>
                </c:pt>
                <c:pt idx="10774">
                  <c:v>0.5</c:v>
                </c:pt>
                <c:pt idx="10775">
                  <c:v>0.5</c:v>
                </c:pt>
                <c:pt idx="10776">
                  <c:v>0.54</c:v>
                </c:pt>
                <c:pt idx="10777">
                  <c:v>0.42</c:v>
                </c:pt>
                <c:pt idx="10778">
                  <c:v>0.34</c:v>
                </c:pt>
                <c:pt idx="10779">
                  <c:v>0.22</c:v>
                </c:pt>
                <c:pt idx="10780">
                  <c:v>0.22</c:v>
                </c:pt>
                <c:pt idx="10781">
                  <c:v>0.42</c:v>
                </c:pt>
                <c:pt idx="10782">
                  <c:v>0.7</c:v>
                </c:pt>
                <c:pt idx="10783">
                  <c:v>1.02</c:v>
                </c:pt>
                <c:pt idx="10784">
                  <c:v>1.34</c:v>
                </c:pt>
                <c:pt idx="10785">
                  <c:v>1.74</c:v>
                </c:pt>
                <c:pt idx="10786">
                  <c:v>2.46</c:v>
                </c:pt>
                <c:pt idx="10787">
                  <c:v>3.22</c:v>
                </c:pt>
                <c:pt idx="10788">
                  <c:v>3.98</c:v>
                </c:pt>
                <c:pt idx="10789">
                  <c:v>4.46</c:v>
                </c:pt>
                <c:pt idx="10790">
                  <c:v>4.7</c:v>
                </c:pt>
                <c:pt idx="10791">
                  <c:v>4.66</c:v>
                </c:pt>
                <c:pt idx="10792">
                  <c:v>4.42</c:v>
                </c:pt>
                <c:pt idx="10793">
                  <c:v>3.98</c:v>
                </c:pt>
                <c:pt idx="10794">
                  <c:v>3.38</c:v>
                </c:pt>
                <c:pt idx="10795">
                  <c:v>2.58</c:v>
                </c:pt>
                <c:pt idx="10796">
                  <c:v>1.62</c:v>
                </c:pt>
                <c:pt idx="10797">
                  <c:v>0.57999999999999996</c:v>
                </c:pt>
                <c:pt idx="10798">
                  <c:v>-0.42</c:v>
                </c:pt>
                <c:pt idx="10799">
                  <c:v>-1.3</c:v>
                </c:pt>
                <c:pt idx="10800">
                  <c:v>-1.86</c:v>
                </c:pt>
                <c:pt idx="10801">
                  <c:v>-2.1800000000000002</c:v>
                </c:pt>
                <c:pt idx="10802">
                  <c:v>-2.2599999999999998</c:v>
                </c:pt>
                <c:pt idx="10803">
                  <c:v>-2.1800000000000002</c:v>
                </c:pt>
                <c:pt idx="10804">
                  <c:v>-1.9</c:v>
                </c:pt>
                <c:pt idx="10805">
                  <c:v>-1.58</c:v>
                </c:pt>
                <c:pt idx="10806">
                  <c:v>-1.1399999999999999</c:v>
                </c:pt>
                <c:pt idx="10807">
                  <c:v>-0.78</c:v>
                </c:pt>
                <c:pt idx="10808">
                  <c:v>-0.5</c:v>
                </c:pt>
                <c:pt idx="10809">
                  <c:v>-0.34</c:v>
                </c:pt>
                <c:pt idx="10810">
                  <c:v>-0.46</c:v>
                </c:pt>
                <c:pt idx="10811">
                  <c:v>-0.57999999999999996</c:v>
                </c:pt>
                <c:pt idx="10812">
                  <c:v>-0.7</c:v>
                </c:pt>
                <c:pt idx="10813">
                  <c:v>-0.78</c:v>
                </c:pt>
                <c:pt idx="10814">
                  <c:v>-0.86</c:v>
                </c:pt>
                <c:pt idx="10815">
                  <c:v>-0.9</c:v>
                </c:pt>
                <c:pt idx="10816">
                  <c:v>-0.9</c:v>
                </c:pt>
                <c:pt idx="10817">
                  <c:v>-0.82</c:v>
                </c:pt>
                <c:pt idx="10818">
                  <c:v>-0.7</c:v>
                </c:pt>
                <c:pt idx="10819">
                  <c:v>-0.54</c:v>
                </c:pt>
                <c:pt idx="10820">
                  <c:v>-0.3</c:v>
                </c:pt>
                <c:pt idx="10821">
                  <c:v>-0.18</c:v>
                </c:pt>
                <c:pt idx="10822">
                  <c:v>-0.1</c:v>
                </c:pt>
                <c:pt idx="10823">
                  <c:v>-0.1</c:v>
                </c:pt>
                <c:pt idx="10824">
                  <c:v>-0.1</c:v>
                </c:pt>
                <c:pt idx="10825">
                  <c:v>-0.1</c:v>
                </c:pt>
                <c:pt idx="10826">
                  <c:v>-0.1</c:v>
                </c:pt>
                <c:pt idx="10827">
                  <c:v>-0.18</c:v>
                </c:pt>
                <c:pt idx="10828">
                  <c:v>-0.26</c:v>
                </c:pt>
                <c:pt idx="10829">
                  <c:v>-0.18</c:v>
                </c:pt>
                <c:pt idx="10830">
                  <c:v>-0.1</c:v>
                </c:pt>
                <c:pt idx="10831">
                  <c:v>0.06</c:v>
                </c:pt>
                <c:pt idx="10832">
                  <c:v>0.22</c:v>
                </c:pt>
                <c:pt idx="10833">
                  <c:v>0.34</c:v>
                </c:pt>
                <c:pt idx="10834">
                  <c:v>0.46</c:v>
                </c:pt>
                <c:pt idx="10835">
                  <c:v>0.54</c:v>
                </c:pt>
                <c:pt idx="10836">
                  <c:v>0.5</c:v>
                </c:pt>
                <c:pt idx="10837">
                  <c:v>0.38</c:v>
                </c:pt>
                <c:pt idx="10838">
                  <c:v>0.26</c:v>
                </c:pt>
                <c:pt idx="10839">
                  <c:v>0.02</c:v>
                </c:pt>
                <c:pt idx="10840">
                  <c:v>-0.3</c:v>
                </c:pt>
                <c:pt idx="10841">
                  <c:v>-0.66</c:v>
                </c:pt>
                <c:pt idx="10842">
                  <c:v>-1.06</c:v>
                </c:pt>
                <c:pt idx="10843">
                  <c:v>-1.46</c:v>
                </c:pt>
                <c:pt idx="10844">
                  <c:v>-1.74</c:v>
                </c:pt>
                <c:pt idx="10845">
                  <c:v>-1.9</c:v>
                </c:pt>
                <c:pt idx="10846">
                  <c:v>-1.98</c:v>
                </c:pt>
                <c:pt idx="10847">
                  <c:v>-1.98</c:v>
                </c:pt>
                <c:pt idx="10848">
                  <c:v>-1.9</c:v>
                </c:pt>
                <c:pt idx="10849">
                  <c:v>-1.74</c:v>
                </c:pt>
                <c:pt idx="10850">
                  <c:v>-1.5</c:v>
                </c:pt>
                <c:pt idx="10851">
                  <c:v>-1.22</c:v>
                </c:pt>
                <c:pt idx="10852">
                  <c:v>-0.9</c:v>
                </c:pt>
                <c:pt idx="10853">
                  <c:v>-0.62</c:v>
                </c:pt>
                <c:pt idx="10854">
                  <c:v>-0.34</c:v>
                </c:pt>
                <c:pt idx="10855">
                  <c:v>-0.22</c:v>
                </c:pt>
                <c:pt idx="10856">
                  <c:v>-0.06</c:v>
                </c:pt>
                <c:pt idx="10857">
                  <c:v>0.06</c:v>
                </c:pt>
                <c:pt idx="10858">
                  <c:v>0.14000000000000001</c:v>
                </c:pt>
                <c:pt idx="10859">
                  <c:v>0.06</c:v>
                </c:pt>
                <c:pt idx="10860">
                  <c:v>0.02</c:v>
                </c:pt>
                <c:pt idx="10861">
                  <c:v>-0.14000000000000001</c:v>
                </c:pt>
                <c:pt idx="10862">
                  <c:v>-0.14000000000000001</c:v>
                </c:pt>
                <c:pt idx="10863">
                  <c:v>-0.1</c:v>
                </c:pt>
                <c:pt idx="10864">
                  <c:v>-0.1</c:v>
                </c:pt>
                <c:pt idx="10865">
                  <c:v>-0.06</c:v>
                </c:pt>
                <c:pt idx="10866">
                  <c:v>-0.02</c:v>
                </c:pt>
                <c:pt idx="10867">
                  <c:v>0.1</c:v>
                </c:pt>
                <c:pt idx="10868">
                  <c:v>0.22</c:v>
                </c:pt>
                <c:pt idx="10869">
                  <c:v>0.3</c:v>
                </c:pt>
                <c:pt idx="10870">
                  <c:v>0.34</c:v>
                </c:pt>
                <c:pt idx="10871">
                  <c:v>0.38</c:v>
                </c:pt>
                <c:pt idx="10872">
                  <c:v>0.42</c:v>
                </c:pt>
                <c:pt idx="10873">
                  <c:v>0.42</c:v>
                </c:pt>
                <c:pt idx="10874">
                  <c:v>0.42</c:v>
                </c:pt>
                <c:pt idx="10875">
                  <c:v>0.46</c:v>
                </c:pt>
                <c:pt idx="10876">
                  <c:v>0.54</c:v>
                </c:pt>
                <c:pt idx="10877">
                  <c:v>0.78</c:v>
                </c:pt>
                <c:pt idx="10878">
                  <c:v>0.94</c:v>
                </c:pt>
                <c:pt idx="10879">
                  <c:v>1.18</c:v>
                </c:pt>
                <c:pt idx="10880">
                  <c:v>1.38</c:v>
                </c:pt>
                <c:pt idx="10881">
                  <c:v>1.9</c:v>
                </c:pt>
                <c:pt idx="10882">
                  <c:v>2.74</c:v>
                </c:pt>
                <c:pt idx="10883">
                  <c:v>3.62</c:v>
                </c:pt>
                <c:pt idx="10884">
                  <c:v>4.34</c:v>
                </c:pt>
                <c:pt idx="10885">
                  <c:v>4.74</c:v>
                </c:pt>
                <c:pt idx="10886">
                  <c:v>4.82</c:v>
                </c:pt>
                <c:pt idx="10887">
                  <c:v>4.54</c:v>
                </c:pt>
                <c:pt idx="10888">
                  <c:v>4.26</c:v>
                </c:pt>
                <c:pt idx="10889">
                  <c:v>3.7</c:v>
                </c:pt>
                <c:pt idx="10890">
                  <c:v>2.94</c:v>
                </c:pt>
                <c:pt idx="10891">
                  <c:v>1.94</c:v>
                </c:pt>
                <c:pt idx="10892">
                  <c:v>0.78</c:v>
                </c:pt>
                <c:pt idx="10893">
                  <c:v>-0.34</c:v>
                </c:pt>
                <c:pt idx="10894">
                  <c:v>-1.26</c:v>
                </c:pt>
                <c:pt idx="10895">
                  <c:v>-2.06</c:v>
                </c:pt>
                <c:pt idx="10896">
                  <c:v>-2.46</c:v>
                </c:pt>
                <c:pt idx="10897">
                  <c:v>-2.66</c:v>
                </c:pt>
                <c:pt idx="10898">
                  <c:v>-2.62</c:v>
                </c:pt>
                <c:pt idx="10899">
                  <c:v>-2.46</c:v>
                </c:pt>
                <c:pt idx="10900">
                  <c:v>-1.98</c:v>
                </c:pt>
                <c:pt idx="10901">
                  <c:v>-1.42</c:v>
                </c:pt>
                <c:pt idx="10902">
                  <c:v>-0.78</c:v>
                </c:pt>
                <c:pt idx="10903">
                  <c:v>-0.42</c:v>
                </c:pt>
                <c:pt idx="10904">
                  <c:v>-0.22</c:v>
                </c:pt>
                <c:pt idx="10905">
                  <c:v>-0.22</c:v>
                </c:pt>
                <c:pt idx="10906">
                  <c:v>-0.3</c:v>
                </c:pt>
                <c:pt idx="10907">
                  <c:v>-0.46</c:v>
                </c:pt>
                <c:pt idx="10908">
                  <c:v>-0.57999999999999996</c:v>
                </c:pt>
                <c:pt idx="10909">
                  <c:v>-0.78</c:v>
                </c:pt>
                <c:pt idx="10910">
                  <c:v>-0.9</c:v>
                </c:pt>
                <c:pt idx="10911">
                  <c:v>-0.98</c:v>
                </c:pt>
                <c:pt idx="10912">
                  <c:v>-0.86</c:v>
                </c:pt>
                <c:pt idx="10913">
                  <c:v>-0.78</c:v>
                </c:pt>
                <c:pt idx="10914">
                  <c:v>-0.57999999999999996</c:v>
                </c:pt>
                <c:pt idx="10915">
                  <c:v>-0.42</c:v>
                </c:pt>
                <c:pt idx="10916">
                  <c:v>-0.14000000000000001</c:v>
                </c:pt>
                <c:pt idx="10917">
                  <c:v>-0.06</c:v>
                </c:pt>
                <c:pt idx="10918">
                  <c:v>-0.06</c:v>
                </c:pt>
                <c:pt idx="10919">
                  <c:v>-0.1</c:v>
                </c:pt>
                <c:pt idx="10920">
                  <c:v>-0.06</c:v>
                </c:pt>
                <c:pt idx="10921">
                  <c:v>-0.06</c:v>
                </c:pt>
                <c:pt idx="10922">
                  <c:v>-0.14000000000000001</c:v>
                </c:pt>
                <c:pt idx="10923">
                  <c:v>-0.26</c:v>
                </c:pt>
                <c:pt idx="10924">
                  <c:v>-0.26</c:v>
                </c:pt>
                <c:pt idx="10925">
                  <c:v>-0.1</c:v>
                </c:pt>
                <c:pt idx="10926">
                  <c:v>0.06</c:v>
                </c:pt>
                <c:pt idx="10927">
                  <c:v>0.26</c:v>
                </c:pt>
                <c:pt idx="10928">
                  <c:v>0.42</c:v>
                </c:pt>
                <c:pt idx="10929">
                  <c:v>0.42</c:v>
                </c:pt>
                <c:pt idx="10930">
                  <c:v>0.46</c:v>
                </c:pt>
                <c:pt idx="10931">
                  <c:v>0.42</c:v>
                </c:pt>
                <c:pt idx="10932">
                  <c:v>0.42</c:v>
                </c:pt>
                <c:pt idx="10933">
                  <c:v>0.34</c:v>
                </c:pt>
                <c:pt idx="10934">
                  <c:v>0.14000000000000001</c:v>
                </c:pt>
                <c:pt idx="10935">
                  <c:v>-0.1</c:v>
                </c:pt>
                <c:pt idx="10936">
                  <c:v>-0.46</c:v>
                </c:pt>
                <c:pt idx="10937">
                  <c:v>-0.86</c:v>
                </c:pt>
                <c:pt idx="10938">
                  <c:v>-1.26</c:v>
                </c:pt>
                <c:pt idx="10939">
                  <c:v>-1.62</c:v>
                </c:pt>
                <c:pt idx="10940">
                  <c:v>-1.9</c:v>
                </c:pt>
                <c:pt idx="10941">
                  <c:v>-2.06</c:v>
                </c:pt>
                <c:pt idx="10942">
                  <c:v>-2.06</c:v>
                </c:pt>
                <c:pt idx="10943">
                  <c:v>-2.1</c:v>
                </c:pt>
                <c:pt idx="10944">
                  <c:v>-1.98</c:v>
                </c:pt>
                <c:pt idx="10945">
                  <c:v>-1.74</c:v>
                </c:pt>
                <c:pt idx="10946">
                  <c:v>-1.34</c:v>
                </c:pt>
                <c:pt idx="10947">
                  <c:v>-0.98</c:v>
                </c:pt>
                <c:pt idx="10948">
                  <c:v>-0.62</c:v>
                </c:pt>
                <c:pt idx="10949">
                  <c:v>-0.34</c:v>
                </c:pt>
                <c:pt idx="10950">
                  <c:v>-0.1</c:v>
                </c:pt>
                <c:pt idx="10951">
                  <c:v>0.1</c:v>
                </c:pt>
                <c:pt idx="10952">
                  <c:v>0.22</c:v>
                </c:pt>
                <c:pt idx="10953">
                  <c:v>0.3</c:v>
                </c:pt>
                <c:pt idx="10954">
                  <c:v>0.26</c:v>
                </c:pt>
                <c:pt idx="10955">
                  <c:v>0.14000000000000001</c:v>
                </c:pt>
                <c:pt idx="10956">
                  <c:v>0.02</c:v>
                </c:pt>
                <c:pt idx="10957">
                  <c:v>-0.14000000000000001</c:v>
                </c:pt>
                <c:pt idx="10958">
                  <c:v>-0.18</c:v>
                </c:pt>
                <c:pt idx="10959">
                  <c:v>-0.22</c:v>
                </c:pt>
                <c:pt idx="10960">
                  <c:v>-0.18</c:v>
                </c:pt>
                <c:pt idx="10961">
                  <c:v>-0.1</c:v>
                </c:pt>
                <c:pt idx="10962">
                  <c:v>0.06</c:v>
                </c:pt>
                <c:pt idx="10963">
                  <c:v>0.14000000000000001</c:v>
                </c:pt>
                <c:pt idx="10964">
                  <c:v>0.3</c:v>
                </c:pt>
                <c:pt idx="10965">
                  <c:v>0.38</c:v>
                </c:pt>
                <c:pt idx="10966">
                  <c:v>0.42</c:v>
                </c:pt>
                <c:pt idx="10967">
                  <c:v>0.46</c:v>
                </c:pt>
                <c:pt idx="10968">
                  <c:v>0.5</c:v>
                </c:pt>
                <c:pt idx="10969">
                  <c:v>0.42</c:v>
                </c:pt>
                <c:pt idx="10970">
                  <c:v>0.34</c:v>
                </c:pt>
                <c:pt idx="10971">
                  <c:v>0.46</c:v>
                </c:pt>
                <c:pt idx="10972">
                  <c:v>0.66</c:v>
                </c:pt>
                <c:pt idx="10973">
                  <c:v>0.98</c:v>
                </c:pt>
                <c:pt idx="10974">
                  <c:v>1.18</c:v>
                </c:pt>
                <c:pt idx="10975">
                  <c:v>1.38</c:v>
                </c:pt>
                <c:pt idx="10976">
                  <c:v>1.82</c:v>
                </c:pt>
                <c:pt idx="10977">
                  <c:v>2.54</c:v>
                </c:pt>
                <c:pt idx="10978">
                  <c:v>3.38</c:v>
                </c:pt>
                <c:pt idx="10979">
                  <c:v>4.0999999999999996</c:v>
                </c:pt>
                <c:pt idx="10980">
                  <c:v>4.58</c:v>
                </c:pt>
                <c:pt idx="10981">
                  <c:v>4.62</c:v>
                </c:pt>
                <c:pt idx="10982">
                  <c:v>4.46</c:v>
                </c:pt>
                <c:pt idx="10983">
                  <c:v>4.1399999999999997</c:v>
                </c:pt>
                <c:pt idx="10984">
                  <c:v>3.74</c:v>
                </c:pt>
                <c:pt idx="10985">
                  <c:v>3.1</c:v>
                </c:pt>
                <c:pt idx="10986">
                  <c:v>2.2599999999999998</c:v>
                </c:pt>
                <c:pt idx="10987">
                  <c:v>1.26</c:v>
                </c:pt>
                <c:pt idx="10988">
                  <c:v>0.22</c:v>
                </c:pt>
                <c:pt idx="10989">
                  <c:v>-0.78</c:v>
                </c:pt>
                <c:pt idx="10990">
                  <c:v>-1.54</c:v>
                </c:pt>
                <c:pt idx="10991">
                  <c:v>-2.1</c:v>
                </c:pt>
                <c:pt idx="10992">
                  <c:v>-2.2999999999999998</c:v>
                </c:pt>
                <c:pt idx="10993">
                  <c:v>-2.34</c:v>
                </c:pt>
                <c:pt idx="10994">
                  <c:v>-2.2200000000000002</c:v>
                </c:pt>
                <c:pt idx="10995">
                  <c:v>-2.06</c:v>
                </c:pt>
                <c:pt idx="10996">
                  <c:v>-1.58</c:v>
                </c:pt>
                <c:pt idx="10997">
                  <c:v>-1.1399999999999999</c:v>
                </c:pt>
                <c:pt idx="10998">
                  <c:v>-0.7</c:v>
                </c:pt>
                <c:pt idx="10999">
                  <c:v>-0.42</c:v>
                </c:pt>
                <c:pt idx="11000">
                  <c:v>-0.3</c:v>
                </c:pt>
                <c:pt idx="11001">
                  <c:v>-0.38</c:v>
                </c:pt>
                <c:pt idx="11002">
                  <c:v>-0.5</c:v>
                </c:pt>
                <c:pt idx="11003">
                  <c:v>-0.57999999999999996</c:v>
                </c:pt>
                <c:pt idx="11004">
                  <c:v>-0.7</c:v>
                </c:pt>
                <c:pt idx="11005">
                  <c:v>-0.86</c:v>
                </c:pt>
                <c:pt idx="11006">
                  <c:v>-0.9</c:v>
                </c:pt>
                <c:pt idx="11007">
                  <c:v>-0.94</c:v>
                </c:pt>
                <c:pt idx="11008">
                  <c:v>-0.86</c:v>
                </c:pt>
                <c:pt idx="11009">
                  <c:v>-0.78</c:v>
                </c:pt>
                <c:pt idx="11010">
                  <c:v>-0.57999999999999996</c:v>
                </c:pt>
                <c:pt idx="11011">
                  <c:v>-0.34</c:v>
                </c:pt>
                <c:pt idx="11012">
                  <c:v>-0.22</c:v>
                </c:pt>
                <c:pt idx="11013">
                  <c:v>-0.18</c:v>
                </c:pt>
                <c:pt idx="11014">
                  <c:v>-0.14000000000000001</c:v>
                </c:pt>
                <c:pt idx="11015">
                  <c:v>-0.1</c:v>
                </c:pt>
                <c:pt idx="11016">
                  <c:v>-0.1</c:v>
                </c:pt>
                <c:pt idx="11017">
                  <c:v>-0.1</c:v>
                </c:pt>
                <c:pt idx="11018">
                  <c:v>-0.1</c:v>
                </c:pt>
                <c:pt idx="11019">
                  <c:v>-0.18</c:v>
                </c:pt>
                <c:pt idx="11020">
                  <c:v>-0.18</c:v>
                </c:pt>
                <c:pt idx="11021">
                  <c:v>-0.1</c:v>
                </c:pt>
                <c:pt idx="11022">
                  <c:v>0.1</c:v>
                </c:pt>
                <c:pt idx="11023">
                  <c:v>0.3</c:v>
                </c:pt>
                <c:pt idx="11024">
                  <c:v>0.38</c:v>
                </c:pt>
                <c:pt idx="11025">
                  <c:v>0.38</c:v>
                </c:pt>
                <c:pt idx="11026">
                  <c:v>0.42</c:v>
                </c:pt>
                <c:pt idx="11027">
                  <c:v>0.38</c:v>
                </c:pt>
                <c:pt idx="11028">
                  <c:v>0.34</c:v>
                </c:pt>
                <c:pt idx="11029">
                  <c:v>0.18</c:v>
                </c:pt>
                <c:pt idx="11030">
                  <c:v>-0.06</c:v>
                </c:pt>
                <c:pt idx="11031">
                  <c:v>-0.34</c:v>
                </c:pt>
                <c:pt idx="11032">
                  <c:v>-0.74</c:v>
                </c:pt>
                <c:pt idx="11033">
                  <c:v>-1.1399999999999999</c:v>
                </c:pt>
                <c:pt idx="11034">
                  <c:v>-1.54</c:v>
                </c:pt>
                <c:pt idx="11035">
                  <c:v>-1.82</c:v>
                </c:pt>
                <c:pt idx="11036">
                  <c:v>-1.94</c:v>
                </c:pt>
                <c:pt idx="11037">
                  <c:v>-1.98</c:v>
                </c:pt>
                <c:pt idx="11038">
                  <c:v>-1.98</c:v>
                </c:pt>
                <c:pt idx="11039">
                  <c:v>-1.9</c:v>
                </c:pt>
                <c:pt idx="11040">
                  <c:v>-1.7</c:v>
                </c:pt>
                <c:pt idx="11041">
                  <c:v>-1.46</c:v>
                </c:pt>
                <c:pt idx="11042">
                  <c:v>-1.1000000000000001</c:v>
                </c:pt>
                <c:pt idx="11043">
                  <c:v>-0.74</c:v>
                </c:pt>
                <c:pt idx="11044">
                  <c:v>-0.42</c:v>
                </c:pt>
                <c:pt idx="11045">
                  <c:v>-0.18</c:v>
                </c:pt>
                <c:pt idx="11046">
                  <c:v>-0.06</c:v>
                </c:pt>
                <c:pt idx="11047">
                  <c:v>0.02</c:v>
                </c:pt>
                <c:pt idx="11048">
                  <c:v>0.14000000000000001</c:v>
                </c:pt>
                <c:pt idx="11049">
                  <c:v>0.14000000000000001</c:v>
                </c:pt>
                <c:pt idx="11050">
                  <c:v>0.1</c:v>
                </c:pt>
                <c:pt idx="11051">
                  <c:v>0.02</c:v>
                </c:pt>
                <c:pt idx="11052">
                  <c:v>-0.06</c:v>
                </c:pt>
                <c:pt idx="11053">
                  <c:v>-0.14000000000000001</c:v>
                </c:pt>
                <c:pt idx="11054">
                  <c:v>-0.14000000000000001</c:v>
                </c:pt>
                <c:pt idx="11055">
                  <c:v>-0.18</c:v>
                </c:pt>
                <c:pt idx="11056">
                  <c:v>-0.06</c:v>
                </c:pt>
                <c:pt idx="11057">
                  <c:v>-0.02</c:v>
                </c:pt>
                <c:pt idx="11058">
                  <c:v>0.14000000000000001</c:v>
                </c:pt>
                <c:pt idx="11059">
                  <c:v>0.22</c:v>
                </c:pt>
                <c:pt idx="11060">
                  <c:v>0.34</c:v>
                </c:pt>
                <c:pt idx="11061">
                  <c:v>0.38</c:v>
                </c:pt>
                <c:pt idx="11062">
                  <c:v>0.46</c:v>
                </c:pt>
                <c:pt idx="11063">
                  <c:v>0.42</c:v>
                </c:pt>
                <c:pt idx="11064">
                  <c:v>0.46</c:v>
                </c:pt>
                <c:pt idx="11065">
                  <c:v>0.34</c:v>
                </c:pt>
                <c:pt idx="11066">
                  <c:v>0.3</c:v>
                </c:pt>
                <c:pt idx="11067">
                  <c:v>0.26</c:v>
                </c:pt>
                <c:pt idx="11068">
                  <c:v>0.42</c:v>
                </c:pt>
                <c:pt idx="11069">
                  <c:v>0.78</c:v>
                </c:pt>
                <c:pt idx="11070">
                  <c:v>1.46</c:v>
                </c:pt>
                <c:pt idx="11071">
                  <c:v>2.2200000000000002</c:v>
                </c:pt>
                <c:pt idx="11072">
                  <c:v>3.06</c:v>
                </c:pt>
                <c:pt idx="11073">
                  <c:v>3.74</c:v>
                </c:pt>
                <c:pt idx="11074">
                  <c:v>4.38</c:v>
                </c:pt>
                <c:pt idx="11075">
                  <c:v>4.8600000000000003</c:v>
                </c:pt>
                <c:pt idx="11076">
                  <c:v>5.0599999999999996</c:v>
                </c:pt>
                <c:pt idx="11077">
                  <c:v>5.0199999999999996</c:v>
                </c:pt>
                <c:pt idx="11078">
                  <c:v>4.7</c:v>
                </c:pt>
                <c:pt idx="11079">
                  <c:v>4.0999999999999996</c:v>
                </c:pt>
                <c:pt idx="11080">
                  <c:v>3.14</c:v>
                </c:pt>
                <c:pt idx="11081">
                  <c:v>1.94</c:v>
                </c:pt>
                <c:pt idx="11082">
                  <c:v>0.74</c:v>
                </c:pt>
                <c:pt idx="11083">
                  <c:v>-0.3</c:v>
                </c:pt>
                <c:pt idx="11084">
                  <c:v>-1.26</c:v>
                </c:pt>
                <c:pt idx="11085">
                  <c:v>-1.9</c:v>
                </c:pt>
                <c:pt idx="11086">
                  <c:v>-2.42</c:v>
                </c:pt>
                <c:pt idx="11087">
                  <c:v>-2.62</c:v>
                </c:pt>
                <c:pt idx="11088">
                  <c:v>-2.58</c:v>
                </c:pt>
                <c:pt idx="11089">
                  <c:v>-2.2200000000000002</c:v>
                </c:pt>
                <c:pt idx="11090">
                  <c:v>-1.74</c:v>
                </c:pt>
                <c:pt idx="11091">
                  <c:v>-1.22</c:v>
                </c:pt>
                <c:pt idx="11092">
                  <c:v>-0.78</c:v>
                </c:pt>
                <c:pt idx="11093">
                  <c:v>-0.57999999999999996</c:v>
                </c:pt>
                <c:pt idx="11094">
                  <c:v>-0.46</c:v>
                </c:pt>
                <c:pt idx="11095">
                  <c:v>-0.38</c:v>
                </c:pt>
                <c:pt idx="11096">
                  <c:v>-0.46</c:v>
                </c:pt>
                <c:pt idx="11097">
                  <c:v>-0.54</c:v>
                </c:pt>
                <c:pt idx="11098">
                  <c:v>-0.7</c:v>
                </c:pt>
                <c:pt idx="11099">
                  <c:v>-0.9</c:v>
                </c:pt>
                <c:pt idx="11100">
                  <c:v>-0.94</c:v>
                </c:pt>
                <c:pt idx="11101">
                  <c:v>-0.98</c:v>
                </c:pt>
                <c:pt idx="11102">
                  <c:v>-0.86</c:v>
                </c:pt>
                <c:pt idx="11103">
                  <c:v>-0.7</c:v>
                </c:pt>
                <c:pt idx="11104">
                  <c:v>-0.54</c:v>
                </c:pt>
                <c:pt idx="11105">
                  <c:v>-0.38</c:v>
                </c:pt>
                <c:pt idx="11106">
                  <c:v>-0.26</c:v>
                </c:pt>
                <c:pt idx="11107">
                  <c:v>-0.22</c:v>
                </c:pt>
                <c:pt idx="11108">
                  <c:v>-0.18</c:v>
                </c:pt>
                <c:pt idx="11109">
                  <c:v>-0.14000000000000001</c:v>
                </c:pt>
                <c:pt idx="11110">
                  <c:v>-0.14000000000000001</c:v>
                </c:pt>
                <c:pt idx="11111">
                  <c:v>-0.22</c:v>
                </c:pt>
                <c:pt idx="11112">
                  <c:v>-0.18</c:v>
                </c:pt>
                <c:pt idx="11113">
                  <c:v>-0.22</c:v>
                </c:pt>
                <c:pt idx="11114">
                  <c:v>-0.1</c:v>
                </c:pt>
                <c:pt idx="11115">
                  <c:v>0.02</c:v>
                </c:pt>
                <c:pt idx="11116">
                  <c:v>0.1</c:v>
                </c:pt>
                <c:pt idx="11117">
                  <c:v>0.18</c:v>
                </c:pt>
                <c:pt idx="11118">
                  <c:v>0.3</c:v>
                </c:pt>
                <c:pt idx="11119">
                  <c:v>0.38</c:v>
                </c:pt>
                <c:pt idx="11120">
                  <c:v>0.5</c:v>
                </c:pt>
                <c:pt idx="11121">
                  <c:v>0.57999999999999996</c:v>
                </c:pt>
                <c:pt idx="11122">
                  <c:v>0.62</c:v>
                </c:pt>
                <c:pt idx="11123">
                  <c:v>0.46</c:v>
                </c:pt>
                <c:pt idx="11124">
                  <c:v>0.22</c:v>
                </c:pt>
                <c:pt idx="11125">
                  <c:v>-0.14000000000000001</c:v>
                </c:pt>
                <c:pt idx="11126">
                  <c:v>-0.46</c:v>
                </c:pt>
                <c:pt idx="11127">
                  <c:v>-0.86</c:v>
                </c:pt>
                <c:pt idx="11128">
                  <c:v>-1.22</c:v>
                </c:pt>
                <c:pt idx="11129">
                  <c:v>-1.62</c:v>
                </c:pt>
                <c:pt idx="11130">
                  <c:v>-1.94</c:v>
                </c:pt>
                <c:pt idx="11131">
                  <c:v>-2.1800000000000002</c:v>
                </c:pt>
                <c:pt idx="11132">
                  <c:v>-2.2599999999999998</c:v>
                </c:pt>
                <c:pt idx="11133">
                  <c:v>-2.2200000000000002</c:v>
                </c:pt>
                <c:pt idx="11134">
                  <c:v>-1.98</c:v>
                </c:pt>
                <c:pt idx="11135">
                  <c:v>-1.7</c:v>
                </c:pt>
                <c:pt idx="11136">
                  <c:v>-1.42</c:v>
                </c:pt>
                <c:pt idx="11137">
                  <c:v>-1.02</c:v>
                </c:pt>
                <c:pt idx="11138">
                  <c:v>-0.66</c:v>
                </c:pt>
                <c:pt idx="11139">
                  <c:v>-0.34</c:v>
                </c:pt>
                <c:pt idx="11140">
                  <c:v>-0.06</c:v>
                </c:pt>
                <c:pt idx="11141">
                  <c:v>0.14000000000000001</c:v>
                </c:pt>
                <c:pt idx="11142">
                  <c:v>0.22</c:v>
                </c:pt>
                <c:pt idx="11143">
                  <c:v>0.22</c:v>
                </c:pt>
                <c:pt idx="11144">
                  <c:v>0.18</c:v>
                </c:pt>
                <c:pt idx="11145">
                  <c:v>-0.02</c:v>
                </c:pt>
                <c:pt idx="11146">
                  <c:v>-0.14000000000000001</c:v>
                </c:pt>
                <c:pt idx="11147">
                  <c:v>-0.18</c:v>
                </c:pt>
                <c:pt idx="11148">
                  <c:v>-0.22</c:v>
                </c:pt>
                <c:pt idx="11149">
                  <c:v>-0.22</c:v>
                </c:pt>
                <c:pt idx="11150">
                  <c:v>-0.22</c:v>
                </c:pt>
                <c:pt idx="11151">
                  <c:v>-0.02</c:v>
                </c:pt>
                <c:pt idx="11152">
                  <c:v>0.14000000000000001</c:v>
                </c:pt>
                <c:pt idx="11153">
                  <c:v>0.22</c:v>
                </c:pt>
                <c:pt idx="11154">
                  <c:v>0.3</c:v>
                </c:pt>
                <c:pt idx="11155">
                  <c:v>0.42</c:v>
                </c:pt>
                <c:pt idx="11156">
                  <c:v>0.42</c:v>
                </c:pt>
                <c:pt idx="11157">
                  <c:v>0.42</c:v>
                </c:pt>
                <c:pt idx="11158">
                  <c:v>0.42</c:v>
                </c:pt>
                <c:pt idx="11159">
                  <c:v>0.34</c:v>
                </c:pt>
                <c:pt idx="11160">
                  <c:v>0.22</c:v>
                </c:pt>
                <c:pt idx="11161">
                  <c:v>0.22</c:v>
                </c:pt>
                <c:pt idx="11162">
                  <c:v>0.18</c:v>
                </c:pt>
                <c:pt idx="11163">
                  <c:v>0.3</c:v>
                </c:pt>
                <c:pt idx="11164">
                  <c:v>0.66</c:v>
                </c:pt>
                <c:pt idx="11165">
                  <c:v>1.26</c:v>
                </c:pt>
                <c:pt idx="11166">
                  <c:v>2.1</c:v>
                </c:pt>
                <c:pt idx="11167">
                  <c:v>2.86</c:v>
                </c:pt>
                <c:pt idx="11168">
                  <c:v>3.66</c:v>
                </c:pt>
                <c:pt idx="11169">
                  <c:v>4.22</c:v>
                </c:pt>
                <c:pt idx="11170">
                  <c:v>4.78</c:v>
                </c:pt>
                <c:pt idx="11171">
                  <c:v>5.0599999999999996</c:v>
                </c:pt>
                <c:pt idx="11172">
                  <c:v>5.18</c:v>
                </c:pt>
                <c:pt idx="11173">
                  <c:v>4.9800000000000004</c:v>
                </c:pt>
                <c:pt idx="11174">
                  <c:v>4.5</c:v>
                </c:pt>
                <c:pt idx="11175">
                  <c:v>3.58</c:v>
                </c:pt>
                <c:pt idx="11176">
                  <c:v>2.42</c:v>
                </c:pt>
                <c:pt idx="11177">
                  <c:v>1.1399999999999999</c:v>
                </c:pt>
                <c:pt idx="11178">
                  <c:v>0.02</c:v>
                </c:pt>
                <c:pt idx="11179">
                  <c:v>-0.9</c:v>
                </c:pt>
                <c:pt idx="11180">
                  <c:v>-1.62</c:v>
                </c:pt>
                <c:pt idx="11181">
                  <c:v>-2.2200000000000002</c:v>
                </c:pt>
                <c:pt idx="11182">
                  <c:v>-2.58</c:v>
                </c:pt>
                <c:pt idx="11183">
                  <c:v>-2.66</c:v>
                </c:pt>
                <c:pt idx="11184">
                  <c:v>-2.46</c:v>
                </c:pt>
                <c:pt idx="11185">
                  <c:v>-2.06</c:v>
                </c:pt>
                <c:pt idx="11186">
                  <c:v>-1.54</c:v>
                </c:pt>
                <c:pt idx="11187">
                  <c:v>-1.02</c:v>
                </c:pt>
                <c:pt idx="11188">
                  <c:v>-0.62</c:v>
                </c:pt>
                <c:pt idx="11189">
                  <c:v>-0.42</c:v>
                </c:pt>
                <c:pt idx="11190">
                  <c:v>-0.38</c:v>
                </c:pt>
                <c:pt idx="11191">
                  <c:v>-0.46</c:v>
                </c:pt>
                <c:pt idx="11192">
                  <c:v>-0.5</c:v>
                </c:pt>
                <c:pt idx="11193">
                  <c:v>-0.62</c:v>
                </c:pt>
                <c:pt idx="11194">
                  <c:v>-0.78</c:v>
                </c:pt>
                <c:pt idx="11195">
                  <c:v>-0.98</c:v>
                </c:pt>
                <c:pt idx="11196">
                  <c:v>-1.06</c:v>
                </c:pt>
                <c:pt idx="11197">
                  <c:v>-1.02</c:v>
                </c:pt>
                <c:pt idx="11198">
                  <c:v>-0.86</c:v>
                </c:pt>
                <c:pt idx="11199">
                  <c:v>-0.66</c:v>
                </c:pt>
                <c:pt idx="11200">
                  <c:v>-0.46</c:v>
                </c:pt>
                <c:pt idx="11201">
                  <c:v>-0.34</c:v>
                </c:pt>
                <c:pt idx="11202">
                  <c:v>-0.18</c:v>
                </c:pt>
                <c:pt idx="11203">
                  <c:v>-0.14000000000000001</c:v>
                </c:pt>
                <c:pt idx="11204">
                  <c:v>-0.14000000000000001</c:v>
                </c:pt>
                <c:pt idx="11205">
                  <c:v>-0.14000000000000001</c:v>
                </c:pt>
                <c:pt idx="11206">
                  <c:v>-0.14000000000000001</c:v>
                </c:pt>
                <c:pt idx="11207">
                  <c:v>-0.22</c:v>
                </c:pt>
                <c:pt idx="11208">
                  <c:v>-0.26</c:v>
                </c:pt>
                <c:pt idx="11209">
                  <c:v>-0.22</c:v>
                </c:pt>
                <c:pt idx="11210">
                  <c:v>-0.1</c:v>
                </c:pt>
                <c:pt idx="11211">
                  <c:v>0.06</c:v>
                </c:pt>
                <c:pt idx="11212">
                  <c:v>0.1</c:v>
                </c:pt>
                <c:pt idx="11213">
                  <c:v>0.22</c:v>
                </c:pt>
                <c:pt idx="11214">
                  <c:v>0.42</c:v>
                </c:pt>
                <c:pt idx="11215">
                  <c:v>0.5</c:v>
                </c:pt>
                <c:pt idx="11216">
                  <c:v>0.62</c:v>
                </c:pt>
                <c:pt idx="11217">
                  <c:v>0.62</c:v>
                </c:pt>
                <c:pt idx="11218">
                  <c:v>0.57999999999999996</c:v>
                </c:pt>
                <c:pt idx="11219">
                  <c:v>0.34</c:v>
                </c:pt>
                <c:pt idx="11220">
                  <c:v>-0.02</c:v>
                </c:pt>
                <c:pt idx="11221">
                  <c:v>-0.38</c:v>
                </c:pt>
                <c:pt idx="11222">
                  <c:v>-0.78</c:v>
                </c:pt>
                <c:pt idx="11223">
                  <c:v>-1.1399999999999999</c:v>
                </c:pt>
                <c:pt idx="11224">
                  <c:v>-1.5</c:v>
                </c:pt>
                <c:pt idx="11225">
                  <c:v>-1.86</c:v>
                </c:pt>
                <c:pt idx="11226">
                  <c:v>-2.1</c:v>
                </c:pt>
                <c:pt idx="11227">
                  <c:v>-2.2200000000000002</c:v>
                </c:pt>
                <c:pt idx="11228">
                  <c:v>-2.2200000000000002</c:v>
                </c:pt>
                <c:pt idx="11229">
                  <c:v>-2.14</c:v>
                </c:pt>
                <c:pt idx="11230">
                  <c:v>-1.86</c:v>
                </c:pt>
                <c:pt idx="11231">
                  <c:v>-1.5</c:v>
                </c:pt>
                <c:pt idx="11232">
                  <c:v>-1.1000000000000001</c:v>
                </c:pt>
                <c:pt idx="11233">
                  <c:v>-0.82</c:v>
                </c:pt>
                <c:pt idx="11234">
                  <c:v>-0.42</c:v>
                </c:pt>
                <c:pt idx="11235">
                  <c:v>-0.22</c:v>
                </c:pt>
                <c:pt idx="11236">
                  <c:v>-0.02</c:v>
                </c:pt>
                <c:pt idx="11237">
                  <c:v>0.14000000000000001</c:v>
                </c:pt>
                <c:pt idx="11238">
                  <c:v>0.26</c:v>
                </c:pt>
                <c:pt idx="11239">
                  <c:v>0.18</c:v>
                </c:pt>
                <c:pt idx="11240">
                  <c:v>0.02</c:v>
                </c:pt>
                <c:pt idx="11241">
                  <c:v>-0.1</c:v>
                </c:pt>
                <c:pt idx="11242">
                  <c:v>-0.18</c:v>
                </c:pt>
                <c:pt idx="11243">
                  <c:v>-0.26</c:v>
                </c:pt>
                <c:pt idx="11244">
                  <c:v>-0.22</c:v>
                </c:pt>
                <c:pt idx="11245">
                  <c:v>-0.22</c:v>
                </c:pt>
                <c:pt idx="11246">
                  <c:v>-0.14000000000000001</c:v>
                </c:pt>
                <c:pt idx="11247">
                  <c:v>-0.02</c:v>
                </c:pt>
                <c:pt idx="11248">
                  <c:v>0.06</c:v>
                </c:pt>
                <c:pt idx="11249">
                  <c:v>0.22</c:v>
                </c:pt>
                <c:pt idx="11250">
                  <c:v>0.38</c:v>
                </c:pt>
                <c:pt idx="11251">
                  <c:v>0.46</c:v>
                </c:pt>
                <c:pt idx="11252">
                  <c:v>0.46</c:v>
                </c:pt>
                <c:pt idx="11253">
                  <c:v>0.38</c:v>
                </c:pt>
                <c:pt idx="11254">
                  <c:v>0.34</c:v>
                </c:pt>
                <c:pt idx="11255">
                  <c:v>0.34</c:v>
                </c:pt>
                <c:pt idx="11256">
                  <c:v>0.42</c:v>
                </c:pt>
                <c:pt idx="11257">
                  <c:v>0.46</c:v>
                </c:pt>
                <c:pt idx="11258">
                  <c:v>0.5</c:v>
                </c:pt>
                <c:pt idx="11259">
                  <c:v>0.66</c:v>
                </c:pt>
                <c:pt idx="11260">
                  <c:v>1.18</c:v>
                </c:pt>
                <c:pt idx="11261">
                  <c:v>1.94</c:v>
                </c:pt>
                <c:pt idx="11262">
                  <c:v>2.9</c:v>
                </c:pt>
                <c:pt idx="11263">
                  <c:v>3.7</c:v>
                </c:pt>
                <c:pt idx="11264">
                  <c:v>4.34</c:v>
                </c:pt>
                <c:pt idx="11265">
                  <c:v>4.7</c:v>
                </c:pt>
                <c:pt idx="11266">
                  <c:v>4.9000000000000004</c:v>
                </c:pt>
                <c:pt idx="11267">
                  <c:v>4.9400000000000004</c:v>
                </c:pt>
                <c:pt idx="11268">
                  <c:v>4.74</c:v>
                </c:pt>
                <c:pt idx="11269">
                  <c:v>4.18</c:v>
                </c:pt>
                <c:pt idx="11270">
                  <c:v>3.34</c:v>
                </c:pt>
                <c:pt idx="11271">
                  <c:v>2.06</c:v>
                </c:pt>
                <c:pt idx="11272">
                  <c:v>0.82</c:v>
                </c:pt>
                <c:pt idx="11273">
                  <c:v>-0.26</c:v>
                </c:pt>
                <c:pt idx="11274">
                  <c:v>-1.18</c:v>
                </c:pt>
                <c:pt idx="11275">
                  <c:v>-1.78</c:v>
                </c:pt>
                <c:pt idx="11276">
                  <c:v>-2.2599999999999998</c:v>
                </c:pt>
                <c:pt idx="11277">
                  <c:v>-2.58</c:v>
                </c:pt>
                <c:pt idx="11278">
                  <c:v>-2.62</c:v>
                </c:pt>
                <c:pt idx="11279">
                  <c:v>-2.42</c:v>
                </c:pt>
                <c:pt idx="11280">
                  <c:v>-1.9</c:v>
                </c:pt>
                <c:pt idx="11281">
                  <c:v>-1.3</c:v>
                </c:pt>
                <c:pt idx="11282">
                  <c:v>-0.78</c:v>
                </c:pt>
                <c:pt idx="11283">
                  <c:v>-0.42</c:v>
                </c:pt>
                <c:pt idx="11284">
                  <c:v>-0.3</c:v>
                </c:pt>
                <c:pt idx="11285">
                  <c:v>-0.34</c:v>
                </c:pt>
                <c:pt idx="11286">
                  <c:v>-0.42</c:v>
                </c:pt>
                <c:pt idx="11287">
                  <c:v>-0.54</c:v>
                </c:pt>
                <c:pt idx="11288">
                  <c:v>-0.62</c:v>
                </c:pt>
                <c:pt idx="11289">
                  <c:v>-0.78</c:v>
                </c:pt>
                <c:pt idx="11290">
                  <c:v>-0.94</c:v>
                </c:pt>
                <c:pt idx="11291">
                  <c:v>-1.02</c:v>
                </c:pt>
                <c:pt idx="11292">
                  <c:v>-0.98</c:v>
                </c:pt>
                <c:pt idx="11293">
                  <c:v>-0.78</c:v>
                </c:pt>
                <c:pt idx="11294">
                  <c:v>-0.5</c:v>
                </c:pt>
                <c:pt idx="11295">
                  <c:v>-0.38</c:v>
                </c:pt>
                <c:pt idx="11296">
                  <c:v>-0.22</c:v>
                </c:pt>
                <c:pt idx="11297">
                  <c:v>-0.22</c:v>
                </c:pt>
                <c:pt idx="11298">
                  <c:v>-0.14000000000000001</c:v>
                </c:pt>
                <c:pt idx="11299">
                  <c:v>-0.02</c:v>
                </c:pt>
                <c:pt idx="11300">
                  <c:v>-0.06</c:v>
                </c:pt>
                <c:pt idx="11301">
                  <c:v>-0.14000000000000001</c:v>
                </c:pt>
                <c:pt idx="11302">
                  <c:v>-0.22</c:v>
                </c:pt>
                <c:pt idx="11303">
                  <c:v>-0.3</c:v>
                </c:pt>
                <c:pt idx="11304">
                  <c:v>-0.18</c:v>
                </c:pt>
                <c:pt idx="11305">
                  <c:v>-0.1</c:v>
                </c:pt>
                <c:pt idx="11306">
                  <c:v>0.06</c:v>
                </c:pt>
                <c:pt idx="11307">
                  <c:v>0.22</c:v>
                </c:pt>
                <c:pt idx="11308">
                  <c:v>0.34</c:v>
                </c:pt>
                <c:pt idx="11309">
                  <c:v>0.42</c:v>
                </c:pt>
                <c:pt idx="11310">
                  <c:v>0.46</c:v>
                </c:pt>
                <c:pt idx="11311">
                  <c:v>0.54</c:v>
                </c:pt>
                <c:pt idx="11312">
                  <c:v>0.57999999999999996</c:v>
                </c:pt>
                <c:pt idx="11313">
                  <c:v>0.54</c:v>
                </c:pt>
                <c:pt idx="11314">
                  <c:v>0.34</c:v>
                </c:pt>
                <c:pt idx="11315">
                  <c:v>-0.02</c:v>
                </c:pt>
                <c:pt idx="11316">
                  <c:v>-0.42</c:v>
                </c:pt>
                <c:pt idx="11317">
                  <c:v>-0.78</c:v>
                </c:pt>
                <c:pt idx="11318">
                  <c:v>-1.18</c:v>
                </c:pt>
                <c:pt idx="11319">
                  <c:v>-1.54</c:v>
                </c:pt>
                <c:pt idx="11320">
                  <c:v>-1.78</c:v>
                </c:pt>
                <c:pt idx="11321">
                  <c:v>-2.02</c:v>
                </c:pt>
                <c:pt idx="11322">
                  <c:v>-2.1800000000000002</c:v>
                </c:pt>
                <c:pt idx="11323">
                  <c:v>-2.1800000000000002</c:v>
                </c:pt>
                <c:pt idx="11324">
                  <c:v>-2.02</c:v>
                </c:pt>
                <c:pt idx="11325">
                  <c:v>-1.78</c:v>
                </c:pt>
                <c:pt idx="11326">
                  <c:v>-1.38</c:v>
                </c:pt>
                <c:pt idx="11327">
                  <c:v>-1.02</c:v>
                </c:pt>
                <c:pt idx="11328">
                  <c:v>-0.7</c:v>
                </c:pt>
                <c:pt idx="11329">
                  <c:v>-0.46</c:v>
                </c:pt>
                <c:pt idx="11330">
                  <c:v>-0.22</c:v>
                </c:pt>
                <c:pt idx="11331">
                  <c:v>0.02</c:v>
                </c:pt>
                <c:pt idx="11332">
                  <c:v>0.18</c:v>
                </c:pt>
                <c:pt idx="11333">
                  <c:v>0.18</c:v>
                </c:pt>
                <c:pt idx="11334">
                  <c:v>0.18</c:v>
                </c:pt>
                <c:pt idx="11335">
                  <c:v>0.06</c:v>
                </c:pt>
                <c:pt idx="11336">
                  <c:v>-0.14000000000000001</c:v>
                </c:pt>
                <c:pt idx="11337">
                  <c:v>-0.26</c:v>
                </c:pt>
                <c:pt idx="11338">
                  <c:v>-0.22</c:v>
                </c:pt>
                <c:pt idx="11339">
                  <c:v>-0.26</c:v>
                </c:pt>
                <c:pt idx="11340">
                  <c:v>-0.22</c:v>
                </c:pt>
                <c:pt idx="11341">
                  <c:v>-0.14000000000000001</c:v>
                </c:pt>
                <c:pt idx="11342">
                  <c:v>0.02</c:v>
                </c:pt>
                <c:pt idx="11343">
                  <c:v>0.18</c:v>
                </c:pt>
                <c:pt idx="11344">
                  <c:v>0.34</c:v>
                </c:pt>
                <c:pt idx="11345">
                  <c:v>0.42</c:v>
                </c:pt>
                <c:pt idx="11346">
                  <c:v>0.5</c:v>
                </c:pt>
                <c:pt idx="11347">
                  <c:v>0.46</c:v>
                </c:pt>
                <c:pt idx="11348">
                  <c:v>0.46</c:v>
                </c:pt>
                <c:pt idx="11349">
                  <c:v>0.34</c:v>
                </c:pt>
                <c:pt idx="11350">
                  <c:v>0.26</c:v>
                </c:pt>
                <c:pt idx="11351">
                  <c:v>0.26</c:v>
                </c:pt>
                <c:pt idx="11352">
                  <c:v>0.34</c:v>
                </c:pt>
                <c:pt idx="11353">
                  <c:v>0.34</c:v>
                </c:pt>
                <c:pt idx="11354">
                  <c:v>0.66</c:v>
                </c:pt>
                <c:pt idx="11355">
                  <c:v>1.34</c:v>
                </c:pt>
                <c:pt idx="11356">
                  <c:v>2.42</c:v>
                </c:pt>
                <c:pt idx="11357">
                  <c:v>3.42</c:v>
                </c:pt>
                <c:pt idx="11358">
                  <c:v>4.34</c:v>
                </c:pt>
                <c:pt idx="11359">
                  <c:v>4.82</c:v>
                </c:pt>
                <c:pt idx="11360">
                  <c:v>5.0999999999999996</c:v>
                </c:pt>
                <c:pt idx="11361">
                  <c:v>5.14</c:v>
                </c:pt>
                <c:pt idx="11362">
                  <c:v>5.0599999999999996</c:v>
                </c:pt>
                <c:pt idx="11363">
                  <c:v>4.74</c:v>
                </c:pt>
                <c:pt idx="11364">
                  <c:v>4.0599999999999996</c:v>
                </c:pt>
                <c:pt idx="11365">
                  <c:v>2.98</c:v>
                </c:pt>
                <c:pt idx="11366">
                  <c:v>1.62</c:v>
                </c:pt>
                <c:pt idx="11367">
                  <c:v>0.26</c:v>
                </c:pt>
                <c:pt idx="11368">
                  <c:v>-0.9</c:v>
                </c:pt>
                <c:pt idx="11369">
                  <c:v>-1.66</c:v>
                </c:pt>
                <c:pt idx="11370">
                  <c:v>-2.1800000000000002</c:v>
                </c:pt>
                <c:pt idx="11371">
                  <c:v>-2.58</c:v>
                </c:pt>
                <c:pt idx="11372">
                  <c:v>-2.74</c:v>
                </c:pt>
                <c:pt idx="11373">
                  <c:v>-2.66</c:v>
                </c:pt>
                <c:pt idx="11374">
                  <c:v>-2.2599999999999998</c:v>
                </c:pt>
                <c:pt idx="11375">
                  <c:v>-1.7</c:v>
                </c:pt>
                <c:pt idx="11376">
                  <c:v>-1.02</c:v>
                </c:pt>
                <c:pt idx="11377">
                  <c:v>-0.57999999999999996</c:v>
                </c:pt>
                <c:pt idx="11378">
                  <c:v>-0.38</c:v>
                </c:pt>
                <c:pt idx="11379">
                  <c:v>-0.38</c:v>
                </c:pt>
                <c:pt idx="11380">
                  <c:v>-0.57999999999999996</c:v>
                </c:pt>
                <c:pt idx="11381">
                  <c:v>-0.74</c:v>
                </c:pt>
                <c:pt idx="11382">
                  <c:v>-0.74</c:v>
                </c:pt>
                <c:pt idx="11383">
                  <c:v>-0.82</c:v>
                </c:pt>
                <c:pt idx="11384">
                  <c:v>-0.9</c:v>
                </c:pt>
                <c:pt idx="11385">
                  <c:v>-0.98</c:v>
                </c:pt>
                <c:pt idx="11386">
                  <c:v>-1.02</c:v>
                </c:pt>
                <c:pt idx="11387">
                  <c:v>-0.94</c:v>
                </c:pt>
                <c:pt idx="11388">
                  <c:v>-0.7</c:v>
                </c:pt>
                <c:pt idx="11389">
                  <c:v>-0.46</c:v>
                </c:pt>
                <c:pt idx="11390">
                  <c:v>-0.26</c:v>
                </c:pt>
                <c:pt idx="11391">
                  <c:v>-0.14000000000000001</c:v>
                </c:pt>
                <c:pt idx="11392">
                  <c:v>-0.1</c:v>
                </c:pt>
                <c:pt idx="11393">
                  <c:v>-0.1</c:v>
                </c:pt>
                <c:pt idx="11394">
                  <c:v>-0.06</c:v>
                </c:pt>
                <c:pt idx="11395">
                  <c:v>-0.14000000000000001</c:v>
                </c:pt>
                <c:pt idx="11396">
                  <c:v>-0.18</c:v>
                </c:pt>
                <c:pt idx="11397">
                  <c:v>-0.26</c:v>
                </c:pt>
                <c:pt idx="11398">
                  <c:v>-0.26</c:v>
                </c:pt>
                <c:pt idx="11399">
                  <c:v>-0.18</c:v>
                </c:pt>
                <c:pt idx="11400">
                  <c:v>-0.02</c:v>
                </c:pt>
                <c:pt idx="11401">
                  <c:v>0.14000000000000001</c:v>
                </c:pt>
                <c:pt idx="11402">
                  <c:v>0.3</c:v>
                </c:pt>
                <c:pt idx="11403">
                  <c:v>0.38</c:v>
                </c:pt>
                <c:pt idx="11404">
                  <c:v>0.42</c:v>
                </c:pt>
                <c:pt idx="11405">
                  <c:v>0.54</c:v>
                </c:pt>
                <c:pt idx="11406">
                  <c:v>0.66</c:v>
                </c:pt>
                <c:pt idx="11407">
                  <c:v>0.62</c:v>
                </c:pt>
                <c:pt idx="11408">
                  <c:v>0.57999999999999996</c:v>
                </c:pt>
                <c:pt idx="11409">
                  <c:v>0.34</c:v>
                </c:pt>
                <c:pt idx="11410">
                  <c:v>-0.06</c:v>
                </c:pt>
                <c:pt idx="11411">
                  <c:v>-0.54</c:v>
                </c:pt>
                <c:pt idx="11412">
                  <c:v>-0.98</c:v>
                </c:pt>
                <c:pt idx="11413">
                  <c:v>-1.42</c:v>
                </c:pt>
                <c:pt idx="11414">
                  <c:v>-1.74</c:v>
                </c:pt>
                <c:pt idx="11415">
                  <c:v>-1.98</c:v>
                </c:pt>
                <c:pt idx="11416">
                  <c:v>-2.1</c:v>
                </c:pt>
                <c:pt idx="11417">
                  <c:v>-2.2200000000000002</c:v>
                </c:pt>
                <c:pt idx="11418">
                  <c:v>-2.1800000000000002</c:v>
                </c:pt>
                <c:pt idx="11419">
                  <c:v>-1.98</c:v>
                </c:pt>
                <c:pt idx="11420">
                  <c:v>-1.54</c:v>
                </c:pt>
                <c:pt idx="11421">
                  <c:v>-1.1399999999999999</c:v>
                </c:pt>
                <c:pt idx="11422">
                  <c:v>-0.74</c:v>
                </c:pt>
                <c:pt idx="11423">
                  <c:v>-0.42</c:v>
                </c:pt>
                <c:pt idx="11424">
                  <c:v>-0.18</c:v>
                </c:pt>
                <c:pt idx="11425">
                  <c:v>0.02</c:v>
                </c:pt>
                <c:pt idx="11426">
                  <c:v>0.26</c:v>
                </c:pt>
                <c:pt idx="11427">
                  <c:v>0.34</c:v>
                </c:pt>
                <c:pt idx="11428">
                  <c:v>0.34</c:v>
                </c:pt>
                <c:pt idx="11429">
                  <c:v>0.22</c:v>
                </c:pt>
                <c:pt idx="11430">
                  <c:v>0.06</c:v>
                </c:pt>
                <c:pt idx="11431">
                  <c:v>-0.22</c:v>
                </c:pt>
                <c:pt idx="11432">
                  <c:v>-0.3</c:v>
                </c:pt>
                <c:pt idx="11433">
                  <c:v>-0.3</c:v>
                </c:pt>
                <c:pt idx="11434">
                  <c:v>-0.26</c:v>
                </c:pt>
                <c:pt idx="11435">
                  <c:v>-0.18</c:v>
                </c:pt>
                <c:pt idx="11436">
                  <c:v>-0.06</c:v>
                </c:pt>
                <c:pt idx="11437">
                  <c:v>0.02</c:v>
                </c:pt>
                <c:pt idx="11438">
                  <c:v>0.18</c:v>
                </c:pt>
                <c:pt idx="11439">
                  <c:v>0.34</c:v>
                </c:pt>
                <c:pt idx="11440">
                  <c:v>0.42</c:v>
                </c:pt>
                <c:pt idx="11441">
                  <c:v>0.46</c:v>
                </c:pt>
                <c:pt idx="11442">
                  <c:v>0.46</c:v>
                </c:pt>
                <c:pt idx="11443">
                  <c:v>0.34</c:v>
                </c:pt>
                <c:pt idx="11444">
                  <c:v>0.22</c:v>
                </c:pt>
                <c:pt idx="11445">
                  <c:v>0.06</c:v>
                </c:pt>
                <c:pt idx="11446">
                  <c:v>0.1</c:v>
                </c:pt>
                <c:pt idx="11447">
                  <c:v>0.3</c:v>
                </c:pt>
                <c:pt idx="11448">
                  <c:v>0.66</c:v>
                </c:pt>
                <c:pt idx="11449">
                  <c:v>1.1399999999999999</c:v>
                </c:pt>
                <c:pt idx="11450">
                  <c:v>1.78</c:v>
                </c:pt>
                <c:pt idx="11451">
                  <c:v>2.42</c:v>
                </c:pt>
                <c:pt idx="11452">
                  <c:v>3.22</c:v>
                </c:pt>
                <c:pt idx="11453">
                  <c:v>3.94</c:v>
                </c:pt>
                <c:pt idx="11454">
                  <c:v>4.58</c:v>
                </c:pt>
                <c:pt idx="11455">
                  <c:v>4.9400000000000004</c:v>
                </c:pt>
                <c:pt idx="11456">
                  <c:v>5.0599999999999996</c:v>
                </c:pt>
                <c:pt idx="11457">
                  <c:v>4.9000000000000004</c:v>
                </c:pt>
                <c:pt idx="11458">
                  <c:v>4.58</c:v>
                </c:pt>
                <c:pt idx="11459">
                  <c:v>3.9</c:v>
                </c:pt>
                <c:pt idx="11460">
                  <c:v>3.1</c:v>
                </c:pt>
                <c:pt idx="11461">
                  <c:v>2.02</c:v>
                </c:pt>
                <c:pt idx="11462">
                  <c:v>0.86</c:v>
                </c:pt>
                <c:pt idx="11463">
                  <c:v>-0.34</c:v>
                </c:pt>
                <c:pt idx="11464">
                  <c:v>-1.22</c:v>
                </c:pt>
                <c:pt idx="11465">
                  <c:v>-1.86</c:v>
                </c:pt>
                <c:pt idx="11466">
                  <c:v>-2.2999999999999998</c:v>
                </c:pt>
                <c:pt idx="11467">
                  <c:v>-2.58</c:v>
                </c:pt>
                <c:pt idx="11468">
                  <c:v>-2.5</c:v>
                </c:pt>
                <c:pt idx="11469">
                  <c:v>-2.34</c:v>
                </c:pt>
                <c:pt idx="11470">
                  <c:v>-1.98</c:v>
                </c:pt>
                <c:pt idx="11471">
                  <c:v>-1.58</c:v>
                </c:pt>
                <c:pt idx="11472">
                  <c:v>-1.18</c:v>
                </c:pt>
                <c:pt idx="11473">
                  <c:v>-0.94</c:v>
                </c:pt>
                <c:pt idx="11474">
                  <c:v>-0.74</c:v>
                </c:pt>
                <c:pt idx="11475">
                  <c:v>-0.74</c:v>
                </c:pt>
                <c:pt idx="11476">
                  <c:v>-0.82</c:v>
                </c:pt>
                <c:pt idx="11477">
                  <c:v>-0.94</c:v>
                </c:pt>
                <c:pt idx="11478">
                  <c:v>-1.02</c:v>
                </c:pt>
                <c:pt idx="11479">
                  <c:v>-1.1000000000000001</c:v>
                </c:pt>
                <c:pt idx="11480">
                  <c:v>-1.18</c:v>
                </c:pt>
                <c:pt idx="11481">
                  <c:v>-1.22</c:v>
                </c:pt>
                <c:pt idx="11482">
                  <c:v>-1.18</c:v>
                </c:pt>
                <c:pt idx="11483">
                  <c:v>-0.98</c:v>
                </c:pt>
                <c:pt idx="11484">
                  <c:v>-0.78</c:v>
                </c:pt>
                <c:pt idx="11485">
                  <c:v>-0.54</c:v>
                </c:pt>
                <c:pt idx="11486">
                  <c:v>-0.38</c:v>
                </c:pt>
                <c:pt idx="11487">
                  <c:v>-0.22</c:v>
                </c:pt>
                <c:pt idx="11488">
                  <c:v>-0.14000000000000001</c:v>
                </c:pt>
                <c:pt idx="11489">
                  <c:v>-0.18</c:v>
                </c:pt>
                <c:pt idx="11490">
                  <c:v>-0.18</c:v>
                </c:pt>
                <c:pt idx="11491">
                  <c:v>-0.14000000000000001</c:v>
                </c:pt>
                <c:pt idx="11492">
                  <c:v>-0.1</c:v>
                </c:pt>
                <c:pt idx="11493">
                  <c:v>-0.14000000000000001</c:v>
                </c:pt>
                <c:pt idx="11494">
                  <c:v>-0.14000000000000001</c:v>
                </c:pt>
                <c:pt idx="11495">
                  <c:v>-0.14000000000000001</c:v>
                </c:pt>
                <c:pt idx="11496">
                  <c:v>0.02</c:v>
                </c:pt>
                <c:pt idx="11497">
                  <c:v>0.18</c:v>
                </c:pt>
                <c:pt idx="11498">
                  <c:v>0.42</c:v>
                </c:pt>
                <c:pt idx="11499">
                  <c:v>0.57999999999999996</c:v>
                </c:pt>
                <c:pt idx="11500">
                  <c:v>0.66</c:v>
                </c:pt>
                <c:pt idx="11501">
                  <c:v>0.66</c:v>
                </c:pt>
                <c:pt idx="11502">
                  <c:v>0.62</c:v>
                </c:pt>
                <c:pt idx="11503">
                  <c:v>0.54</c:v>
                </c:pt>
                <c:pt idx="11504">
                  <c:v>0.26</c:v>
                </c:pt>
                <c:pt idx="11505">
                  <c:v>-0.06</c:v>
                </c:pt>
                <c:pt idx="11506">
                  <c:v>-0.42</c:v>
                </c:pt>
                <c:pt idx="11507">
                  <c:v>-0.86</c:v>
                </c:pt>
                <c:pt idx="11508">
                  <c:v>-1.22</c:v>
                </c:pt>
                <c:pt idx="11509">
                  <c:v>-1.62</c:v>
                </c:pt>
                <c:pt idx="11510">
                  <c:v>-1.82</c:v>
                </c:pt>
                <c:pt idx="11511">
                  <c:v>-1.98</c:v>
                </c:pt>
                <c:pt idx="11512">
                  <c:v>-2.02</c:v>
                </c:pt>
                <c:pt idx="11513">
                  <c:v>-1.98</c:v>
                </c:pt>
                <c:pt idx="11514">
                  <c:v>-1.86</c:v>
                </c:pt>
                <c:pt idx="11515">
                  <c:v>-1.62</c:v>
                </c:pt>
                <c:pt idx="11516">
                  <c:v>-1.26</c:v>
                </c:pt>
                <c:pt idx="11517">
                  <c:v>-0.98</c:v>
                </c:pt>
                <c:pt idx="11518">
                  <c:v>-0.57999999999999996</c:v>
                </c:pt>
                <c:pt idx="11519">
                  <c:v>-0.3</c:v>
                </c:pt>
                <c:pt idx="11520">
                  <c:v>-0.14000000000000001</c:v>
                </c:pt>
                <c:pt idx="11521">
                  <c:v>0.02</c:v>
                </c:pt>
                <c:pt idx="11522">
                  <c:v>0.18</c:v>
                </c:pt>
                <c:pt idx="11523">
                  <c:v>0.18</c:v>
                </c:pt>
                <c:pt idx="11524">
                  <c:v>0.14000000000000001</c:v>
                </c:pt>
                <c:pt idx="11525">
                  <c:v>0.06</c:v>
                </c:pt>
                <c:pt idx="11526">
                  <c:v>-0.02</c:v>
                </c:pt>
                <c:pt idx="11527">
                  <c:v>-0.14000000000000001</c:v>
                </c:pt>
                <c:pt idx="11528">
                  <c:v>-0.1</c:v>
                </c:pt>
                <c:pt idx="11529">
                  <c:v>-0.14000000000000001</c:v>
                </c:pt>
                <c:pt idx="11530">
                  <c:v>-0.06</c:v>
                </c:pt>
                <c:pt idx="11531">
                  <c:v>-0.02</c:v>
                </c:pt>
                <c:pt idx="11532">
                  <c:v>0.14000000000000001</c:v>
                </c:pt>
                <c:pt idx="11533">
                  <c:v>0.22</c:v>
                </c:pt>
                <c:pt idx="11534">
                  <c:v>0.38</c:v>
                </c:pt>
                <c:pt idx="11535">
                  <c:v>0.42</c:v>
                </c:pt>
                <c:pt idx="11536">
                  <c:v>0.5</c:v>
                </c:pt>
                <c:pt idx="11537">
                  <c:v>0.54</c:v>
                </c:pt>
                <c:pt idx="11538">
                  <c:v>0.54</c:v>
                </c:pt>
                <c:pt idx="11539">
                  <c:v>0.46</c:v>
                </c:pt>
                <c:pt idx="11540">
                  <c:v>0.38</c:v>
                </c:pt>
                <c:pt idx="11541">
                  <c:v>0.42</c:v>
                </c:pt>
                <c:pt idx="11542">
                  <c:v>0.66</c:v>
                </c:pt>
                <c:pt idx="11543">
                  <c:v>1.06</c:v>
                </c:pt>
                <c:pt idx="11544">
                  <c:v>1.42</c:v>
                </c:pt>
                <c:pt idx="11545">
                  <c:v>1.86</c:v>
                </c:pt>
                <c:pt idx="11546">
                  <c:v>2.46</c:v>
                </c:pt>
                <c:pt idx="11547">
                  <c:v>3.18</c:v>
                </c:pt>
                <c:pt idx="11548">
                  <c:v>3.98</c:v>
                </c:pt>
                <c:pt idx="11549">
                  <c:v>4.74</c:v>
                </c:pt>
                <c:pt idx="11550">
                  <c:v>5.14</c:v>
                </c:pt>
                <c:pt idx="11551">
                  <c:v>5.26</c:v>
                </c:pt>
                <c:pt idx="11552">
                  <c:v>5.0599999999999996</c:v>
                </c:pt>
                <c:pt idx="11553">
                  <c:v>4.46</c:v>
                </c:pt>
                <c:pt idx="11554">
                  <c:v>3.82</c:v>
                </c:pt>
                <c:pt idx="11555">
                  <c:v>2.9</c:v>
                </c:pt>
                <c:pt idx="11556">
                  <c:v>1.82</c:v>
                </c:pt>
                <c:pt idx="11557">
                  <c:v>0.66</c:v>
                </c:pt>
                <c:pt idx="11558">
                  <c:v>-0.38</c:v>
                </c:pt>
                <c:pt idx="11559">
                  <c:v>-1.3</c:v>
                </c:pt>
                <c:pt idx="11560">
                  <c:v>-2.02</c:v>
                </c:pt>
                <c:pt idx="11561">
                  <c:v>-2.46</c:v>
                </c:pt>
                <c:pt idx="11562">
                  <c:v>-2.66</c:v>
                </c:pt>
                <c:pt idx="11563">
                  <c:v>-2.58</c:v>
                </c:pt>
                <c:pt idx="11564">
                  <c:v>-2.34</c:v>
                </c:pt>
                <c:pt idx="11565">
                  <c:v>-2.02</c:v>
                </c:pt>
                <c:pt idx="11566">
                  <c:v>-1.58</c:v>
                </c:pt>
                <c:pt idx="11567">
                  <c:v>-1.1399999999999999</c:v>
                </c:pt>
                <c:pt idx="11568">
                  <c:v>-0.82</c:v>
                </c:pt>
                <c:pt idx="11569">
                  <c:v>-0.66</c:v>
                </c:pt>
                <c:pt idx="11570">
                  <c:v>-0.66</c:v>
                </c:pt>
                <c:pt idx="11571">
                  <c:v>-0.78</c:v>
                </c:pt>
                <c:pt idx="11572">
                  <c:v>-0.94</c:v>
                </c:pt>
                <c:pt idx="11573">
                  <c:v>-1.1000000000000001</c:v>
                </c:pt>
                <c:pt idx="11574">
                  <c:v>-1.1000000000000001</c:v>
                </c:pt>
                <c:pt idx="11575">
                  <c:v>-1.18</c:v>
                </c:pt>
                <c:pt idx="11576">
                  <c:v>-1.1399999999999999</c:v>
                </c:pt>
                <c:pt idx="11577">
                  <c:v>-1.02</c:v>
                </c:pt>
                <c:pt idx="11578">
                  <c:v>-0.9</c:v>
                </c:pt>
                <c:pt idx="11579">
                  <c:v>-0.78</c:v>
                </c:pt>
                <c:pt idx="11580">
                  <c:v>-0.54</c:v>
                </c:pt>
                <c:pt idx="11581">
                  <c:v>-0.38</c:v>
                </c:pt>
                <c:pt idx="11582">
                  <c:v>-0.18</c:v>
                </c:pt>
                <c:pt idx="11583">
                  <c:v>-0.18</c:v>
                </c:pt>
                <c:pt idx="11584">
                  <c:v>-0.14000000000000001</c:v>
                </c:pt>
                <c:pt idx="11585">
                  <c:v>-0.18</c:v>
                </c:pt>
                <c:pt idx="11586">
                  <c:v>-0.18</c:v>
                </c:pt>
                <c:pt idx="11587">
                  <c:v>-0.22</c:v>
                </c:pt>
                <c:pt idx="11588">
                  <c:v>-0.22</c:v>
                </c:pt>
                <c:pt idx="11589">
                  <c:v>-0.18</c:v>
                </c:pt>
                <c:pt idx="11590">
                  <c:v>-0.1</c:v>
                </c:pt>
                <c:pt idx="11591">
                  <c:v>0.06</c:v>
                </c:pt>
                <c:pt idx="11592">
                  <c:v>0.26</c:v>
                </c:pt>
                <c:pt idx="11593">
                  <c:v>0.42</c:v>
                </c:pt>
                <c:pt idx="11594">
                  <c:v>0.5</c:v>
                </c:pt>
                <c:pt idx="11595">
                  <c:v>0.54</c:v>
                </c:pt>
                <c:pt idx="11596">
                  <c:v>0.54</c:v>
                </c:pt>
                <c:pt idx="11597">
                  <c:v>0.42</c:v>
                </c:pt>
                <c:pt idx="11598">
                  <c:v>0.34</c:v>
                </c:pt>
                <c:pt idx="11599">
                  <c:v>0.1</c:v>
                </c:pt>
                <c:pt idx="11600">
                  <c:v>-0.18</c:v>
                </c:pt>
                <c:pt idx="11601">
                  <c:v>-0.5</c:v>
                </c:pt>
                <c:pt idx="11602">
                  <c:v>-0.94</c:v>
                </c:pt>
                <c:pt idx="11603">
                  <c:v>-1.3</c:v>
                </c:pt>
                <c:pt idx="11604">
                  <c:v>-1.7</c:v>
                </c:pt>
                <c:pt idx="11605">
                  <c:v>-1.94</c:v>
                </c:pt>
                <c:pt idx="11606">
                  <c:v>-2.14</c:v>
                </c:pt>
                <c:pt idx="11607">
                  <c:v>-2.1800000000000002</c:v>
                </c:pt>
                <c:pt idx="11608">
                  <c:v>-2.14</c:v>
                </c:pt>
                <c:pt idx="11609">
                  <c:v>-1.98</c:v>
                </c:pt>
                <c:pt idx="11610">
                  <c:v>-1.74</c:v>
                </c:pt>
                <c:pt idx="11611">
                  <c:v>-1.5</c:v>
                </c:pt>
                <c:pt idx="11612">
                  <c:v>-1.1000000000000001</c:v>
                </c:pt>
                <c:pt idx="11613">
                  <c:v>-0.78</c:v>
                </c:pt>
                <c:pt idx="11614">
                  <c:v>-0.46</c:v>
                </c:pt>
                <c:pt idx="11615">
                  <c:v>-0.22</c:v>
                </c:pt>
                <c:pt idx="11616">
                  <c:v>-0.06</c:v>
                </c:pt>
                <c:pt idx="11617">
                  <c:v>0.02</c:v>
                </c:pt>
                <c:pt idx="11618">
                  <c:v>0.06</c:v>
                </c:pt>
                <c:pt idx="11619">
                  <c:v>0.06</c:v>
                </c:pt>
                <c:pt idx="11620">
                  <c:v>0.06</c:v>
                </c:pt>
                <c:pt idx="11621">
                  <c:v>-0.02</c:v>
                </c:pt>
                <c:pt idx="11622">
                  <c:v>-0.14000000000000001</c:v>
                </c:pt>
                <c:pt idx="11623">
                  <c:v>-0.14000000000000001</c:v>
                </c:pt>
                <c:pt idx="11624">
                  <c:v>-0.14000000000000001</c:v>
                </c:pt>
                <c:pt idx="11625">
                  <c:v>-0.02</c:v>
                </c:pt>
                <c:pt idx="11626">
                  <c:v>0.14000000000000001</c:v>
                </c:pt>
                <c:pt idx="11627">
                  <c:v>0.26</c:v>
                </c:pt>
                <c:pt idx="11628">
                  <c:v>0.38</c:v>
                </c:pt>
                <c:pt idx="11629">
                  <c:v>0.42</c:v>
                </c:pt>
                <c:pt idx="11630">
                  <c:v>0.57999999999999996</c:v>
                </c:pt>
                <c:pt idx="11631">
                  <c:v>0.57999999999999996</c:v>
                </c:pt>
                <c:pt idx="11632">
                  <c:v>0.62</c:v>
                </c:pt>
                <c:pt idx="11633">
                  <c:v>0.54</c:v>
                </c:pt>
                <c:pt idx="11634">
                  <c:v>0.5</c:v>
                </c:pt>
                <c:pt idx="11635">
                  <c:v>0.38</c:v>
                </c:pt>
                <c:pt idx="11636">
                  <c:v>0.38</c:v>
                </c:pt>
                <c:pt idx="11637">
                  <c:v>0.46</c:v>
                </c:pt>
                <c:pt idx="11638">
                  <c:v>0.78</c:v>
                </c:pt>
                <c:pt idx="11639">
                  <c:v>1.22</c:v>
                </c:pt>
                <c:pt idx="11640">
                  <c:v>1.78</c:v>
                </c:pt>
                <c:pt idx="11641">
                  <c:v>2.42</c:v>
                </c:pt>
                <c:pt idx="11642">
                  <c:v>3.3</c:v>
                </c:pt>
                <c:pt idx="11643">
                  <c:v>4.0599999999999996</c:v>
                </c:pt>
                <c:pt idx="11644">
                  <c:v>4.82</c:v>
                </c:pt>
                <c:pt idx="11645">
                  <c:v>5.22</c:v>
                </c:pt>
                <c:pt idx="11646">
                  <c:v>5.42</c:v>
                </c:pt>
                <c:pt idx="11647">
                  <c:v>5.34</c:v>
                </c:pt>
                <c:pt idx="11648">
                  <c:v>4.9400000000000004</c:v>
                </c:pt>
                <c:pt idx="11649">
                  <c:v>4.22</c:v>
                </c:pt>
                <c:pt idx="11650">
                  <c:v>3.3</c:v>
                </c:pt>
                <c:pt idx="11651">
                  <c:v>2.14</c:v>
                </c:pt>
                <c:pt idx="11652">
                  <c:v>0.98</c:v>
                </c:pt>
                <c:pt idx="11653">
                  <c:v>-0.18</c:v>
                </c:pt>
                <c:pt idx="11654">
                  <c:v>-1.1399999999999999</c:v>
                </c:pt>
                <c:pt idx="11655">
                  <c:v>-1.9</c:v>
                </c:pt>
                <c:pt idx="11656">
                  <c:v>-2.42</c:v>
                </c:pt>
                <c:pt idx="11657">
                  <c:v>-2.74</c:v>
                </c:pt>
                <c:pt idx="11658">
                  <c:v>-2.7</c:v>
                </c:pt>
                <c:pt idx="11659">
                  <c:v>-2.5</c:v>
                </c:pt>
                <c:pt idx="11660">
                  <c:v>-2.1</c:v>
                </c:pt>
                <c:pt idx="11661">
                  <c:v>-1.62</c:v>
                </c:pt>
                <c:pt idx="11662">
                  <c:v>-1.1399999999999999</c:v>
                </c:pt>
                <c:pt idx="11663">
                  <c:v>-0.78</c:v>
                </c:pt>
                <c:pt idx="11664">
                  <c:v>-0.54</c:v>
                </c:pt>
                <c:pt idx="11665">
                  <c:v>-0.46</c:v>
                </c:pt>
                <c:pt idx="11666">
                  <c:v>-0.54</c:v>
                </c:pt>
                <c:pt idx="11667">
                  <c:v>-0.62</c:v>
                </c:pt>
                <c:pt idx="11668">
                  <c:v>-0.78</c:v>
                </c:pt>
                <c:pt idx="11669">
                  <c:v>-0.9</c:v>
                </c:pt>
                <c:pt idx="11670">
                  <c:v>-0.94</c:v>
                </c:pt>
                <c:pt idx="11671">
                  <c:v>-0.98</c:v>
                </c:pt>
                <c:pt idx="11672">
                  <c:v>-0.86</c:v>
                </c:pt>
                <c:pt idx="11673">
                  <c:v>-0.7</c:v>
                </c:pt>
                <c:pt idx="11674">
                  <c:v>-0.57999999999999996</c:v>
                </c:pt>
                <c:pt idx="11675">
                  <c:v>-0.42</c:v>
                </c:pt>
                <c:pt idx="11676">
                  <c:v>-0.26</c:v>
                </c:pt>
                <c:pt idx="11677">
                  <c:v>-0.22</c:v>
                </c:pt>
                <c:pt idx="11678">
                  <c:v>-0.14000000000000001</c:v>
                </c:pt>
                <c:pt idx="11679">
                  <c:v>-0.18</c:v>
                </c:pt>
                <c:pt idx="11680">
                  <c:v>-0.22</c:v>
                </c:pt>
                <c:pt idx="11681">
                  <c:v>-0.26</c:v>
                </c:pt>
                <c:pt idx="11682">
                  <c:v>-0.26</c:v>
                </c:pt>
                <c:pt idx="11683">
                  <c:v>-0.26</c:v>
                </c:pt>
                <c:pt idx="11684">
                  <c:v>-0.3</c:v>
                </c:pt>
                <c:pt idx="11685">
                  <c:v>-0.18</c:v>
                </c:pt>
                <c:pt idx="11686">
                  <c:v>-0.06</c:v>
                </c:pt>
                <c:pt idx="11687">
                  <c:v>0.1</c:v>
                </c:pt>
                <c:pt idx="11688">
                  <c:v>0.34</c:v>
                </c:pt>
                <c:pt idx="11689">
                  <c:v>0.46</c:v>
                </c:pt>
                <c:pt idx="11690">
                  <c:v>0.5</c:v>
                </c:pt>
                <c:pt idx="11691">
                  <c:v>0.54</c:v>
                </c:pt>
                <c:pt idx="11692">
                  <c:v>0.54</c:v>
                </c:pt>
                <c:pt idx="11693">
                  <c:v>0.42</c:v>
                </c:pt>
                <c:pt idx="11694">
                  <c:v>0.22</c:v>
                </c:pt>
                <c:pt idx="11695">
                  <c:v>-0.1</c:v>
                </c:pt>
                <c:pt idx="11696">
                  <c:v>-0.54</c:v>
                </c:pt>
                <c:pt idx="11697">
                  <c:v>-0.94</c:v>
                </c:pt>
                <c:pt idx="11698">
                  <c:v>-1.38</c:v>
                </c:pt>
                <c:pt idx="11699">
                  <c:v>-1.7</c:v>
                </c:pt>
                <c:pt idx="11700">
                  <c:v>-2.06</c:v>
                </c:pt>
                <c:pt idx="11701">
                  <c:v>-2.2999999999999998</c:v>
                </c:pt>
                <c:pt idx="11702">
                  <c:v>-2.42</c:v>
                </c:pt>
                <c:pt idx="11703">
                  <c:v>-2.38</c:v>
                </c:pt>
                <c:pt idx="11704">
                  <c:v>-2.1800000000000002</c:v>
                </c:pt>
                <c:pt idx="11705">
                  <c:v>-1.98</c:v>
                </c:pt>
                <c:pt idx="11706">
                  <c:v>-1.62</c:v>
                </c:pt>
                <c:pt idx="11707">
                  <c:v>-1.22</c:v>
                </c:pt>
                <c:pt idx="11708">
                  <c:v>-0.86</c:v>
                </c:pt>
                <c:pt idx="11709">
                  <c:v>-0.54</c:v>
                </c:pt>
                <c:pt idx="11710">
                  <c:v>-0.18</c:v>
                </c:pt>
                <c:pt idx="11711">
                  <c:v>-0.06</c:v>
                </c:pt>
                <c:pt idx="11712">
                  <c:v>0.1</c:v>
                </c:pt>
                <c:pt idx="11713">
                  <c:v>0.14000000000000001</c:v>
                </c:pt>
                <c:pt idx="11714">
                  <c:v>0.14000000000000001</c:v>
                </c:pt>
                <c:pt idx="11715">
                  <c:v>0.1</c:v>
                </c:pt>
                <c:pt idx="11716">
                  <c:v>-0.02</c:v>
                </c:pt>
                <c:pt idx="11717">
                  <c:v>-0.14000000000000001</c:v>
                </c:pt>
                <c:pt idx="11718">
                  <c:v>-0.18</c:v>
                </c:pt>
                <c:pt idx="11719">
                  <c:v>-0.18</c:v>
                </c:pt>
                <c:pt idx="11720">
                  <c:v>-0.1</c:v>
                </c:pt>
                <c:pt idx="11721">
                  <c:v>-0.02</c:v>
                </c:pt>
                <c:pt idx="11722">
                  <c:v>0.06</c:v>
                </c:pt>
                <c:pt idx="11723">
                  <c:v>0.18</c:v>
                </c:pt>
                <c:pt idx="11724">
                  <c:v>0.26</c:v>
                </c:pt>
                <c:pt idx="11725">
                  <c:v>0.38</c:v>
                </c:pt>
                <c:pt idx="11726">
                  <c:v>0.5</c:v>
                </c:pt>
                <c:pt idx="11727">
                  <c:v>0.46</c:v>
                </c:pt>
                <c:pt idx="11728">
                  <c:v>0.42</c:v>
                </c:pt>
                <c:pt idx="11729">
                  <c:v>0.3</c:v>
                </c:pt>
                <c:pt idx="11730">
                  <c:v>0.22</c:v>
                </c:pt>
                <c:pt idx="11731">
                  <c:v>0.18</c:v>
                </c:pt>
                <c:pt idx="11732">
                  <c:v>0.34</c:v>
                </c:pt>
                <c:pt idx="11733">
                  <c:v>0.62</c:v>
                </c:pt>
                <c:pt idx="11734">
                  <c:v>1.06</c:v>
                </c:pt>
                <c:pt idx="11735">
                  <c:v>1.66</c:v>
                </c:pt>
                <c:pt idx="11736">
                  <c:v>2.46</c:v>
                </c:pt>
                <c:pt idx="11737">
                  <c:v>3.26</c:v>
                </c:pt>
                <c:pt idx="11738">
                  <c:v>4.0599999999999996</c:v>
                </c:pt>
                <c:pt idx="11739">
                  <c:v>4.66</c:v>
                </c:pt>
                <c:pt idx="11740">
                  <c:v>5.0999999999999996</c:v>
                </c:pt>
                <c:pt idx="11741">
                  <c:v>5.22</c:v>
                </c:pt>
                <c:pt idx="11742">
                  <c:v>5.0999999999999996</c:v>
                </c:pt>
                <c:pt idx="11743">
                  <c:v>4.7</c:v>
                </c:pt>
                <c:pt idx="11744">
                  <c:v>4.0199999999999996</c:v>
                </c:pt>
                <c:pt idx="11745">
                  <c:v>3.06</c:v>
                </c:pt>
                <c:pt idx="11746">
                  <c:v>1.9</c:v>
                </c:pt>
                <c:pt idx="11747">
                  <c:v>0.78</c:v>
                </c:pt>
                <c:pt idx="11748">
                  <c:v>-0.34</c:v>
                </c:pt>
                <c:pt idx="11749">
                  <c:v>-1.22</c:v>
                </c:pt>
                <c:pt idx="11750">
                  <c:v>-1.94</c:v>
                </c:pt>
                <c:pt idx="11751">
                  <c:v>-2.34</c:v>
                </c:pt>
                <c:pt idx="11752">
                  <c:v>-2.5</c:v>
                </c:pt>
                <c:pt idx="11753">
                  <c:v>-2.46</c:v>
                </c:pt>
                <c:pt idx="11754">
                  <c:v>-2.2599999999999998</c:v>
                </c:pt>
                <c:pt idx="11755">
                  <c:v>-1.78</c:v>
                </c:pt>
                <c:pt idx="11756">
                  <c:v>-1.3</c:v>
                </c:pt>
                <c:pt idx="11757">
                  <c:v>-0.82</c:v>
                </c:pt>
                <c:pt idx="11758">
                  <c:v>-0.54</c:v>
                </c:pt>
                <c:pt idx="11759">
                  <c:v>-0.46</c:v>
                </c:pt>
                <c:pt idx="11760">
                  <c:v>-0.5</c:v>
                </c:pt>
                <c:pt idx="11761">
                  <c:v>-0.46</c:v>
                </c:pt>
                <c:pt idx="11762">
                  <c:v>-0.57999999999999996</c:v>
                </c:pt>
                <c:pt idx="11763">
                  <c:v>-0.7</c:v>
                </c:pt>
                <c:pt idx="11764">
                  <c:v>-0.78</c:v>
                </c:pt>
                <c:pt idx="11765">
                  <c:v>-0.86</c:v>
                </c:pt>
                <c:pt idx="11766">
                  <c:v>-0.86</c:v>
                </c:pt>
                <c:pt idx="11767">
                  <c:v>-0.82</c:v>
                </c:pt>
                <c:pt idx="11768">
                  <c:v>-0.7</c:v>
                </c:pt>
                <c:pt idx="11769">
                  <c:v>-0.5</c:v>
                </c:pt>
                <c:pt idx="11770">
                  <c:v>-0.42</c:v>
                </c:pt>
                <c:pt idx="11771">
                  <c:v>-0.3</c:v>
                </c:pt>
                <c:pt idx="11772">
                  <c:v>-0.18</c:v>
                </c:pt>
                <c:pt idx="11773">
                  <c:v>-0.26</c:v>
                </c:pt>
                <c:pt idx="11774">
                  <c:v>-0.18</c:v>
                </c:pt>
                <c:pt idx="11775">
                  <c:v>-0.18</c:v>
                </c:pt>
                <c:pt idx="11776">
                  <c:v>-0.18</c:v>
                </c:pt>
                <c:pt idx="11777">
                  <c:v>-0.22</c:v>
                </c:pt>
                <c:pt idx="11778">
                  <c:v>-0.22</c:v>
                </c:pt>
                <c:pt idx="11779">
                  <c:v>-0.14000000000000001</c:v>
                </c:pt>
                <c:pt idx="11780">
                  <c:v>-0.06</c:v>
                </c:pt>
                <c:pt idx="11781">
                  <c:v>0.1</c:v>
                </c:pt>
                <c:pt idx="11782">
                  <c:v>0.3</c:v>
                </c:pt>
                <c:pt idx="11783">
                  <c:v>0.34</c:v>
                </c:pt>
                <c:pt idx="11784">
                  <c:v>0.46</c:v>
                </c:pt>
                <c:pt idx="11785">
                  <c:v>0.57999999999999996</c:v>
                </c:pt>
                <c:pt idx="11786">
                  <c:v>0.66</c:v>
                </c:pt>
                <c:pt idx="11787">
                  <c:v>0.57999999999999996</c:v>
                </c:pt>
                <c:pt idx="11788">
                  <c:v>0.5</c:v>
                </c:pt>
                <c:pt idx="11789">
                  <c:v>0.22</c:v>
                </c:pt>
                <c:pt idx="11790">
                  <c:v>-0.1</c:v>
                </c:pt>
                <c:pt idx="11791">
                  <c:v>-0.5</c:v>
                </c:pt>
                <c:pt idx="11792">
                  <c:v>-0.9</c:v>
                </c:pt>
                <c:pt idx="11793">
                  <c:v>-1.34</c:v>
                </c:pt>
                <c:pt idx="11794">
                  <c:v>-1.74</c:v>
                </c:pt>
                <c:pt idx="11795">
                  <c:v>-2.02</c:v>
                </c:pt>
                <c:pt idx="11796">
                  <c:v>-2.1800000000000002</c:v>
                </c:pt>
                <c:pt idx="11797">
                  <c:v>-2.2599999999999998</c:v>
                </c:pt>
                <c:pt idx="11798">
                  <c:v>-2.14</c:v>
                </c:pt>
                <c:pt idx="11799">
                  <c:v>-1.98</c:v>
                </c:pt>
                <c:pt idx="11800">
                  <c:v>-1.7</c:v>
                </c:pt>
                <c:pt idx="11801">
                  <c:v>-1.38</c:v>
                </c:pt>
                <c:pt idx="11802">
                  <c:v>-1.06</c:v>
                </c:pt>
                <c:pt idx="11803">
                  <c:v>-0.7</c:v>
                </c:pt>
                <c:pt idx="11804">
                  <c:v>-0.38</c:v>
                </c:pt>
                <c:pt idx="11805">
                  <c:v>-0.14000000000000001</c:v>
                </c:pt>
                <c:pt idx="11806">
                  <c:v>0.06</c:v>
                </c:pt>
                <c:pt idx="11807">
                  <c:v>0.1</c:v>
                </c:pt>
                <c:pt idx="11808">
                  <c:v>0.1</c:v>
                </c:pt>
                <c:pt idx="11809">
                  <c:v>0.06</c:v>
                </c:pt>
                <c:pt idx="11810">
                  <c:v>-0.02</c:v>
                </c:pt>
                <c:pt idx="11811">
                  <c:v>-0.14000000000000001</c:v>
                </c:pt>
                <c:pt idx="11812">
                  <c:v>-0.22</c:v>
                </c:pt>
                <c:pt idx="11813">
                  <c:v>-0.22</c:v>
                </c:pt>
                <c:pt idx="11814">
                  <c:v>-0.22</c:v>
                </c:pt>
                <c:pt idx="11815">
                  <c:v>-0.18</c:v>
                </c:pt>
                <c:pt idx="11816">
                  <c:v>-0.06</c:v>
                </c:pt>
                <c:pt idx="11817">
                  <c:v>0.02</c:v>
                </c:pt>
                <c:pt idx="11818">
                  <c:v>0.14000000000000001</c:v>
                </c:pt>
                <c:pt idx="11819">
                  <c:v>0.26</c:v>
                </c:pt>
                <c:pt idx="11820">
                  <c:v>0.34</c:v>
                </c:pt>
                <c:pt idx="11821">
                  <c:v>0.42</c:v>
                </c:pt>
                <c:pt idx="11822">
                  <c:v>0.42</c:v>
                </c:pt>
                <c:pt idx="11823">
                  <c:v>0.38</c:v>
                </c:pt>
                <c:pt idx="11824">
                  <c:v>0.34</c:v>
                </c:pt>
                <c:pt idx="11825">
                  <c:v>0.26</c:v>
                </c:pt>
                <c:pt idx="11826">
                  <c:v>0.22</c:v>
                </c:pt>
                <c:pt idx="11827">
                  <c:v>0.22</c:v>
                </c:pt>
                <c:pt idx="11828">
                  <c:v>0.42</c:v>
                </c:pt>
                <c:pt idx="11829">
                  <c:v>0.9</c:v>
                </c:pt>
                <c:pt idx="11830">
                  <c:v>1.54</c:v>
                </c:pt>
                <c:pt idx="11831">
                  <c:v>2.2599999999999998</c:v>
                </c:pt>
                <c:pt idx="11832">
                  <c:v>3.06</c:v>
                </c:pt>
                <c:pt idx="11833">
                  <c:v>3.74</c:v>
                </c:pt>
                <c:pt idx="11834">
                  <c:v>4.42</c:v>
                </c:pt>
                <c:pt idx="11835">
                  <c:v>4.9000000000000004</c:v>
                </c:pt>
                <c:pt idx="11836">
                  <c:v>5.26</c:v>
                </c:pt>
                <c:pt idx="11837">
                  <c:v>5.22</c:v>
                </c:pt>
                <c:pt idx="11838">
                  <c:v>4.9000000000000004</c:v>
                </c:pt>
                <c:pt idx="11839">
                  <c:v>4.3</c:v>
                </c:pt>
                <c:pt idx="11840">
                  <c:v>3.46</c:v>
                </c:pt>
                <c:pt idx="11841">
                  <c:v>2.2999999999999998</c:v>
                </c:pt>
                <c:pt idx="11842">
                  <c:v>1.1000000000000001</c:v>
                </c:pt>
                <c:pt idx="11843">
                  <c:v>-0.06</c:v>
                </c:pt>
                <c:pt idx="11844">
                  <c:v>-1.06</c:v>
                </c:pt>
                <c:pt idx="11845">
                  <c:v>-1.74</c:v>
                </c:pt>
                <c:pt idx="11846">
                  <c:v>-2.2999999999999998</c:v>
                </c:pt>
                <c:pt idx="11847">
                  <c:v>-2.7</c:v>
                </c:pt>
                <c:pt idx="11848">
                  <c:v>-2.66</c:v>
                </c:pt>
                <c:pt idx="11849">
                  <c:v>-2.42</c:v>
                </c:pt>
                <c:pt idx="11850">
                  <c:v>-1.98</c:v>
                </c:pt>
                <c:pt idx="11851">
                  <c:v>-1.58</c:v>
                </c:pt>
                <c:pt idx="11852">
                  <c:v>-1.1399999999999999</c:v>
                </c:pt>
                <c:pt idx="11853">
                  <c:v>-0.78</c:v>
                </c:pt>
                <c:pt idx="11854">
                  <c:v>-0.57999999999999996</c:v>
                </c:pt>
                <c:pt idx="11855">
                  <c:v>-0.5</c:v>
                </c:pt>
                <c:pt idx="11856">
                  <c:v>-0.5</c:v>
                </c:pt>
                <c:pt idx="11857">
                  <c:v>-0.62</c:v>
                </c:pt>
                <c:pt idx="11858">
                  <c:v>-0.78</c:v>
                </c:pt>
                <c:pt idx="11859">
                  <c:v>-0.9</c:v>
                </c:pt>
                <c:pt idx="11860">
                  <c:v>-0.94</c:v>
                </c:pt>
                <c:pt idx="11861">
                  <c:v>-1.02</c:v>
                </c:pt>
                <c:pt idx="11862">
                  <c:v>-0.94</c:v>
                </c:pt>
                <c:pt idx="11863">
                  <c:v>-0.78</c:v>
                </c:pt>
                <c:pt idx="11864">
                  <c:v>-0.62</c:v>
                </c:pt>
                <c:pt idx="11865">
                  <c:v>-0.46</c:v>
                </c:pt>
                <c:pt idx="11866">
                  <c:v>-0.3</c:v>
                </c:pt>
                <c:pt idx="11867">
                  <c:v>-0.18</c:v>
                </c:pt>
                <c:pt idx="11868">
                  <c:v>-0.14000000000000001</c:v>
                </c:pt>
                <c:pt idx="11869">
                  <c:v>-0.14000000000000001</c:v>
                </c:pt>
                <c:pt idx="11870">
                  <c:v>-0.14000000000000001</c:v>
                </c:pt>
                <c:pt idx="11871">
                  <c:v>-0.18</c:v>
                </c:pt>
                <c:pt idx="11872">
                  <c:v>-0.22</c:v>
                </c:pt>
                <c:pt idx="11873">
                  <c:v>-0.18</c:v>
                </c:pt>
                <c:pt idx="11874">
                  <c:v>-0.18</c:v>
                </c:pt>
                <c:pt idx="11875">
                  <c:v>-0.14000000000000001</c:v>
                </c:pt>
                <c:pt idx="11876">
                  <c:v>-0.02</c:v>
                </c:pt>
                <c:pt idx="11877">
                  <c:v>0.1</c:v>
                </c:pt>
                <c:pt idx="11878">
                  <c:v>0.3</c:v>
                </c:pt>
                <c:pt idx="11879">
                  <c:v>0.46</c:v>
                </c:pt>
                <c:pt idx="11880">
                  <c:v>0.57999999999999996</c:v>
                </c:pt>
                <c:pt idx="11881">
                  <c:v>0.62</c:v>
                </c:pt>
                <c:pt idx="11882">
                  <c:v>0.66</c:v>
                </c:pt>
                <c:pt idx="11883">
                  <c:v>0.54</c:v>
                </c:pt>
                <c:pt idx="11884">
                  <c:v>0.3</c:v>
                </c:pt>
                <c:pt idx="11885">
                  <c:v>-0.1</c:v>
                </c:pt>
                <c:pt idx="11886">
                  <c:v>-0.42</c:v>
                </c:pt>
                <c:pt idx="11887">
                  <c:v>-0.78</c:v>
                </c:pt>
                <c:pt idx="11888">
                  <c:v>-1.22</c:v>
                </c:pt>
                <c:pt idx="11889">
                  <c:v>-1.58</c:v>
                </c:pt>
                <c:pt idx="11890">
                  <c:v>-1.9</c:v>
                </c:pt>
                <c:pt idx="11891">
                  <c:v>-2.14</c:v>
                </c:pt>
                <c:pt idx="11892">
                  <c:v>-2.2599999999999998</c:v>
                </c:pt>
                <c:pt idx="11893">
                  <c:v>-2.2200000000000002</c:v>
                </c:pt>
                <c:pt idx="11894">
                  <c:v>-2.06</c:v>
                </c:pt>
                <c:pt idx="11895">
                  <c:v>-1.9</c:v>
                </c:pt>
                <c:pt idx="11896">
                  <c:v>-1.58</c:v>
                </c:pt>
                <c:pt idx="11897">
                  <c:v>-1.22</c:v>
                </c:pt>
                <c:pt idx="11898">
                  <c:v>-0.86</c:v>
                </c:pt>
                <c:pt idx="11899">
                  <c:v>-0.46</c:v>
                </c:pt>
                <c:pt idx="11900">
                  <c:v>-0.18</c:v>
                </c:pt>
                <c:pt idx="11901">
                  <c:v>0.02</c:v>
                </c:pt>
                <c:pt idx="11902">
                  <c:v>0.14000000000000001</c:v>
                </c:pt>
                <c:pt idx="11903">
                  <c:v>0.14000000000000001</c:v>
                </c:pt>
                <c:pt idx="11904">
                  <c:v>0.18</c:v>
                </c:pt>
                <c:pt idx="11905">
                  <c:v>0.1</c:v>
                </c:pt>
                <c:pt idx="11906">
                  <c:v>-0.06</c:v>
                </c:pt>
                <c:pt idx="11907">
                  <c:v>-0.1</c:v>
                </c:pt>
                <c:pt idx="11908">
                  <c:v>-0.14000000000000001</c:v>
                </c:pt>
                <c:pt idx="11909">
                  <c:v>-0.22</c:v>
                </c:pt>
                <c:pt idx="11910">
                  <c:v>-0.18</c:v>
                </c:pt>
                <c:pt idx="11911">
                  <c:v>-0.06</c:v>
                </c:pt>
                <c:pt idx="11912">
                  <c:v>0.02</c:v>
                </c:pt>
                <c:pt idx="11913">
                  <c:v>0.18</c:v>
                </c:pt>
                <c:pt idx="11914">
                  <c:v>0.34</c:v>
                </c:pt>
                <c:pt idx="11915">
                  <c:v>0.46</c:v>
                </c:pt>
                <c:pt idx="11916">
                  <c:v>0.46</c:v>
                </c:pt>
                <c:pt idx="11917">
                  <c:v>0.38</c:v>
                </c:pt>
                <c:pt idx="11918">
                  <c:v>0.42</c:v>
                </c:pt>
                <c:pt idx="11919">
                  <c:v>0.34</c:v>
                </c:pt>
                <c:pt idx="11920">
                  <c:v>0.26</c:v>
                </c:pt>
                <c:pt idx="11921">
                  <c:v>0.18</c:v>
                </c:pt>
                <c:pt idx="11922">
                  <c:v>0.18</c:v>
                </c:pt>
                <c:pt idx="11923">
                  <c:v>0.46</c:v>
                </c:pt>
                <c:pt idx="11924">
                  <c:v>1.02</c:v>
                </c:pt>
                <c:pt idx="11925">
                  <c:v>1.74</c:v>
                </c:pt>
                <c:pt idx="11926">
                  <c:v>2.38</c:v>
                </c:pt>
                <c:pt idx="11927">
                  <c:v>2.94</c:v>
                </c:pt>
                <c:pt idx="11928">
                  <c:v>3.62</c:v>
                </c:pt>
                <c:pt idx="11929">
                  <c:v>4.38</c:v>
                </c:pt>
                <c:pt idx="11930">
                  <c:v>4.9800000000000004</c:v>
                </c:pt>
                <c:pt idx="11931">
                  <c:v>5.38</c:v>
                </c:pt>
                <c:pt idx="11932">
                  <c:v>5.5</c:v>
                </c:pt>
                <c:pt idx="11933">
                  <c:v>5.0599999999999996</c:v>
                </c:pt>
                <c:pt idx="11934">
                  <c:v>4.3</c:v>
                </c:pt>
                <c:pt idx="11935">
                  <c:v>3.22</c:v>
                </c:pt>
                <c:pt idx="11936">
                  <c:v>2.14</c:v>
                </c:pt>
                <c:pt idx="11937">
                  <c:v>0.94</c:v>
                </c:pt>
                <c:pt idx="11938">
                  <c:v>-0.1</c:v>
                </c:pt>
                <c:pt idx="11939">
                  <c:v>-0.98</c:v>
                </c:pt>
                <c:pt idx="11940">
                  <c:v>-1.86</c:v>
                </c:pt>
                <c:pt idx="11941">
                  <c:v>-2.46</c:v>
                </c:pt>
                <c:pt idx="11942">
                  <c:v>-2.82</c:v>
                </c:pt>
                <c:pt idx="11943">
                  <c:v>-2.86</c:v>
                </c:pt>
                <c:pt idx="11944">
                  <c:v>-2.5</c:v>
                </c:pt>
                <c:pt idx="11945">
                  <c:v>-2.1</c:v>
                </c:pt>
                <c:pt idx="11946">
                  <c:v>-1.62</c:v>
                </c:pt>
                <c:pt idx="11947">
                  <c:v>-1.1399999999999999</c:v>
                </c:pt>
                <c:pt idx="11948">
                  <c:v>-0.86</c:v>
                </c:pt>
                <c:pt idx="11949">
                  <c:v>-0.54</c:v>
                </c:pt>
                <c:pt idx="11950">
                  <c:v>-0.38</c:v>
                </c:pt>
                <c:pt idx="11951">
                  <c:v>-0.34</c:v>
                </c:pt>
                <c:pt idx="11952">
                  <c:v>-0.5</c:v>
                </c:pt>
                <c:pt idx="11953">
                  <c:v>-0.66</c:v>
                </c:pt>
                <c:pt idx="11954">
                  <c:v>-0.82</c:v>
                </c:pt>
                <c:pt idx="11955">
                  <c:v>-0.98</c:v>
                </c:pt>
                <c:pt idx="11956">
                  <c:v>-0.94</c:v>
                </c:pt>
                <c:pt idx="11957">
                  <c:v>-0.86</c:v>
                </c:pt>
                <c:pt idx="11958">
                  <c:v>-0.78</c:v>
                </c:pt>
                <c:pt idx="11959">
                  <c:v>-0.66</c:v>
                </c:pt>
                <c:pt idx="11960">
                  <c:v>-0.46</c:v>
                </c:pt>
                <c:pt idx="11961">
                  <c:v>-0.34</c:v>
                </c:pt>
                <c:pt idx="11962">
                  <c:v>-0.18</c:v>
                </c:pt>
                <c:pt idx="11963">
                  <c:v>-0.1</c:v>
                </c:pt>
                <c:pt idx="11964">
                  <c:v>-0.1</c:v>
                </c:pt>
                <c:pt idx="11965">
                  <c:v>-0.1</c:v>
                </c:pt>
                <c:pt idx="11966">
                  <c:v>-0.18</c:v>
                </c:pt>
                <c:pt idx="11967">
                  <c:v>-0.26</c:v>
                </c:pt>
                <c:pt idx="11968">
                  <c:v>-0.18</c:v>
                </c:pt>
                <c:pt idx="11969">
                  <c:v>-0.14000000000000001</c:v>
                </c:pt>
                <c:pt idx="11970">
                  <c:v>-0.14000000000000001</c:v>
                </c:pt>
                <c:pt idx="11971">
                  <c:v>-0.06</c:v>
                </c:pt>
                <c:pt idx="11972">
                  <c:v>0.1</c:v>
                </c:pt>
                <c:pt idx="11973">
                  <c:v>0.26</c:v>
                </c:pt>
                <c:pt idx="11974">
                  <c:v>0.46</c:v>
                </c:pt>
                <c:pt idx="11975">
                  <c:v>0.62</c:v>
                </c:pt>
                <c:pt idx="11976">
                  <c:v>0.7</c:v>
                </c:pt>
                <c:pt idx="11977">
                  <c:v>0.7</c:v>
                </c:pt>
                <c:pt idx="11978">
                  <c:v>0.54</c:v>
                </c:pt>
                <c:pt idx="11979">
                  <c:v>0.22</c:v>
                </c:pt>
                <c:pt idx="11980">
                  <c:v>-0.1</c:v>
                </c:pt>
                <c:pt idx="11981">
                  <c:v>-0.42</c:v>
                </c:pt>
                <c:pt idx="11982">
                  <c:v>-0.78</c:v>
                </c:pt>
                <c:pt idx="11983">
                  <c:v>-1.18</c:v>
                </c:pt>
                <c:pt idx="11984">
                  <c:v>-1.58</c:v>
                </c:pt>
                <c:pt idx="11985">
                  <c:v>-2.02</c:v>
                </c:pt>
                <c:pt idx="11986">
                  <c:v>-2.2599999999999998</c:v>
                </c:pt>
                <c:pt idx="11987">
                  <c:v>-2.38</c:v>
                </c:pt>
                <c:pt idx="11988">
                  <c:v>-2.34</c:v>
                </c:pt>
                <c:pt idx="11989">
                  <c:v>-2.1800000000000002</c:v>
                </c:pt>
                <c:pt idx="11990">
                  <c:v>-1.86</c:v>
                </c:pt>
                <c:pt idx="11991">
                  <c:v>-1.54</c:v>
                </c:pt>
                <c:pt idx="11992">
                  <c:v>-1.1399999999999999</c:v>
                </c:pt>
                <c:pt idx="11993">
                  <c:v>-0.82</c:v>
                </c:pt>
                <c:pt idx="11994">
                  <c:v>-0.5</c:v>
                </c:pt>
                <c:pt idx="11995">
                  <c:v>-0.18</c:v>
                </c:pt>
                <c:pt idx="11996">
                  <c:v>0.06</c:v>
                </c:pt>
                <c:pt idx="11997">
                  <c:v>0.18</c:v>
                </c:pt>
                <c:pt idx="11998">
                  <c:v>0.18</c:v>
                </c:pt>
                <c:pt idx="11999">
                  <c:v>0.14000000000000001</c:v>
                </c:pt>
                <c:pt idx="12000">
                  <c:v>0.02</c:v>
                </c:pt>
                <c:pt idx="12001">
                  <c:v>-0.06</c:v>
                </c:pt>
                <c:pt idx="12002">
                  <c:v>-0.14000000000000001</c:v>
                </c:pt>
                <c:pt idx="12003">
                  <c:v>-0.22</c:v>
                </c:pt>
                <c:pt idx="12004">
                  <c:v>-0.26</c:v>
                </c:pt>
                <c:pt idx="12005">
                  <c:v>-0.18</c:v>
                </c:pt>
                <c:pt idx="12006">
                  <c:v>-0.14000000000000001</c:v>
                </c:pt>
                <c:pt idx="12007">
                  <c:v>-0.02</c:v>
                </c:pt>
                <c:pt idx="12008">
                  <c:v>0.22</c:v>
                </c:pt>
                <c:pt idx="12009">
                  <c:v>0.34</c:v>
                </c:pt>
                <c:pt idx="12010">
                  <c:v>0.42</c:v>
                </c:pt>
                <c:pt idx="12011">
                  <c:v>0.46</c:v>
                </c:pt>
                <c:pt idx="12012">
                  <c:v>0.46</c:v>
                </c:pt>
                <c:pt idx="12013">
                  <c:v>0.42</c:v>
                </c:pt>
                <c:pt idx="12014">
                  <c:v>0.38</c:v>
                </c:pt>
                <c:pt idx="12015">
                  <c:v>0.3</c:v>
                </c:pt>
                <c:pt idx="12016">
                  <c:v>0.22</c:v>
                </c:pt>
                <c:pt idx="12017">
                  <c:v>0.22</c:v>
                </c:pt>
                <c:pt idx="12018">
                  <c:v>0.34</c:v>
                </c:pt>
                <c:pt idx="12019">
                  <c:v>0.66</c:v>
                </c:pt>
                <c:pt idx="12020">
                  <c:v>1.26</c:v>
                </c:pt>
                <c:pt idx="12021">
                  <c:v>2.02</c:v>
                </c:pt>
                <c:pt idx="12022">
                  <c:v>2.9</c:v>
                </c:pt>
                <c:pt idx="12023">
                  <c:v>3.7</c:v>
                </c:pt>
                <c:pt idx="12024">
                  <c:v>4.3</c:v>
                </c:pt>
                <c:pt idx="12025">
                  <c:v>4.74</c:v>
                </c:pt>
                <c:pt idx="12026">
                  <c:v>5.0199999999999996</c:v>
                </c:pt>
                <c:pt idx="12027">
                  <c:v>5.0999999999999996</c:v>
                </c:pt>
                <c:pt idx="12028">
                  <c:v>4.8600000000000003</c:v>
                </c:pt>
                <c:pt idx="12029">
                  <c:v>4.3</c:v>
                </c:pt>
                <c:pt idx="12030">
                  <c:v>3.38</c:v>
                </c:pt>
                <c:pt idx="12031">
                  <c:v>2.1</c:v>
                </c:pt>
                <c:pt idx="12032">
                  <c:v>0.9</c:v>
                </c:pt>
                <c:pt idx="12033">
                  <c:v>-0.3</c:v>
                </c:pt>
                <c:pt idx="12034">
                  <c:v>-1.1399999999999999</c:v>
                </c:pt>
                <c:pt idx="12035">
                  <c:v>-1.82</c:v>
                </c:pt>
                <c:pt idx="12036">
                  <c:v>-2.2599999999999998</c:v>
                </c:pt>
                <c:pt idx="12037">
                  <c:v>-2.54</c:v>
                </c:pt>
                <c:pt idx="12038">
                  <c:v>-2.62</c:v>
                </c:pt>
                <c:pt idx="12039">
                  <c:v>-2.38</c:v>
                </c:pt>
                <c:pt idx="12040">
                  <c:v>-1.9</c:v>
                </c:pt>
                <c:pt idx="12041">
                  <c:v>-1.34</c:v>
                </c:pt>
                <c:pt idx="12042">
                  <c:v>-0.82</c:v>
                </c:pt>
                <c:pt idx="12043">
                  <c:v>-0.5</c:v>
                </c:pt>
                <c:pt idx="12044">
                  <c:v>-0.34</c:v>
                </c:pt>
                <c:pt idx="12045">
                  <c:v>-0.38</c:v>
                </c:pt>
                <c:pt idx="12046">
                  <c:v>-0.5</c:v>
                </c:pt>
                <c:pt idx="12047">
                  <c:v>-0.62</c:v>
                </c:pt>
                <c:pt idx="12048">
                  <c:v>-0.74</c:v>
                </c:pt>
                <c:pt idx="12049">
                  <c:v>-0.78</c:v>
                </c:pt>
                <c:pt idx="12050">
                  <c:v>-0.94</c:v>
                </c:pt>
                <c:pt idx="12051">
                  <c:v>-0.98</c:v>
                </c:pt>
                <c:pt idx="12052">
                  <c:v>-0.94</c:v>
                </c:pt>
                <c:pt idx="12053">
                  <c:v>-0.7</c:v>
                </c:pt>
                <c:pt idx="12054">
                  <c:v>-0.46</c:v>
                </c:pt>
                <c:pt idx="12055">
                  <c:v>-0.3</c:v>
                </c:pt>
                <c:pt idx="12056">
                  <c:v>-0.18</c:v>
                </c:pt>
                <c:pt idx="12057">
                  <c:v>-0.18</c:v>
                </c:pt>
                <c:pt idx="12058">
                  <c:v>-0.1</c:v>
                </c:pt>
                <c:pt idx="12059">
                  <c:v>-0.1</c:v>
                </c:pt>
                <c:pt idx="12060">
                  <c:v>-0.1</c:v>
                </c:pt>
                <c:pt idx="12061">
                  <c:v>-0.18</c:v>
                </c:pt>
                <c:pt idx="12062">
                  <c:v>-0.22</c:v>
                </c:pt>
                <c:pt idx="12063">
                  <c:v>-0.26</c:v>
                </c:pt>
                <c:pt idx="12064">
                  <c:v>-0.22</c:v>
                </c:pt>
                <c:pt idx="12065">
                  <c:v>-0.1</c:v>
                </c:pt>
                <c:pt idx="12066">
                  <c:v>0.02</c:v>
                </c:pt>
                <c:pt idx="12067">
                  <c:v>0.18</c:v>
                </c:pt>
                <c:pt idx="12068">
                  <c:v>0.3</c:v>
                </c:pt>
                <c:pt idx="12069">
                  <c:v>0.38</c:v>
                </c:pt>
                <c:pt idx="12070">
                  <c:v>0.5</c:v>
                </c:pt>
                <c:pt idx="12071">
                  <c:v>0.62</c:v>
                </c:pt>
                <c:pt idx="12072">
                  <c:v>0.66</c:v>
                </c:pt>
                <c:pt idx="12073">
                  <c:v>0.54</c:v>
                </c:pt>
                <c:pt idx="12074">
                  <c:v>0.34</c:v>
                </c:pt>
                <c:pt idx="12075">
                  <c:v>0.02</c:v>
                </c:pt>
                <c:pt idx="12076">
                  <c:v>-0.34</c:v>
                </c:pt>
                <c:pt idx="12077">
                  <c:v>-0.78</c:v>
                </c:pt>
                <c:pt idx="12078">
                  <c:v>-1.1399999999999999</c:v>
                </c:pt>
                <c:pt idx="12079">
                  <c:v>-1.54</c:v>
                </c:pt>
                <c:pt idx="12080">
                  <c:v>-1.86</c:v>
                </c:pt>
                <c:pt idx="12081">
                  <c:v>-2.1</c:v>
                </c:pt>
                <c:pt idx="12082">
                  <c:v>-2.2599999999999998</c:v>
                </c:pt>
                <c:pt idx="12083">
                  <c:v>-2.2599999999999998</c:v>
                </c:pt>
                <c:pt idx="12084">
                  <c:v>-2.1</c:v>
                </c:pt>
                <c:pt idx="12085">
                  <c:v>-1.86</c:v>
                </c:pt>
                <c:pt idx="12086">
                  <c:v>-1.46</c:v>
                </c:pt>
                <c:pt idx="12087">
                  <c:v>-1.06</c:v>
                </c:pt>
                <c:pt idx="12088">
                  <c:v>-0.7</c:v>
                </c:pt>
                <c:pt idx="12089">
                  <c:v>-0.46</c:v>
                </c:pt>
                <c:pt idx="12090">
                  <c:v>-0.22</c:v>
                </c:pt>
                <c:pt idx="12091">
                  <c:v>-0.02</c:v>
                </c:pt>
                <c:pt idx="12092">
                  <c:v>0.18</c:v>
                </c:pt>
                <c:pt idx="12093">
                  <c:v>0.22</c:v>
                </c:pt>
                <c:pt idx="12094">
                  <c:v>0.18</c:v>
                </c:pt>
                <c:pt idx="12095">
                  <c:v>0.02</c:v>
                </c:pt>
                <c:pt idx="12096">
                  <c:v>-0.1</c:v>
                </c:pt>
                <c:pt idx="12097">
                  <c:v>-0.22</c:v>
                </c:pt>
                <c:pt idx="12098">
                  <c:v>-0.3</c:v>
                </c:pt>
                <c:pt idx="12099">
                  <c:v>-0.22</c:v>
                </c:pt>
                <c:pt idx="12100">
                  <c:v>-0.18</c:v>
                </c:pt>
                <c:pt idx="12101">
                  <c:v>-0.06</c:v>
                </c:pt>
                <c:pt idx="12102">
                  <c:v>0.02</c:v>
                </c:pt>
                <c:pt idx="12103">
                  <c:v>0.18</c:v>
                </c:pt>
                <c:pt idx="12104">
                  <c:v>0.26</c:v>
                </c:pt>
                <c:pt idx="12105">
                  <c:v>0.38</c:v>
                </c:pt>
                <c:pt idx="12106">
                  <c:v>0.5</c:v>
                </c:pt>
                <c:pt idx="12107">
                  <c:v>0.46</c:v>
                </c:pt>
                <c:pt idx="12108">
                  <c:v>0.38</c:v>
                </c:pt>
                <c:pt idx="12109">
                  <c:v>0.3</c:v>
                </c:pt>
                <c:pt idx="12110">
                  <c:v>0.26</c:v>
                </c:pt>
                <c:pt idx="12111">
                  <c:v>0.34</c:v>
                </c:pt>
                <c:pt idx="12112">
                  <c:v>0.5</c:v>
                </c:pt>
                <c:pt idx="12113">
                  <c:v>0.57999999999999996</c:v>
                </c:pt>
                <c:pt idx="12114">
                  <c:v>0.66</c:v>
                </c:pt>
                <c:pt idx="12115">
                  <c:v>0.98</c:v>
                </c:pt>
                <c:pt idx="12116">
                  <c:v>1.62</c:v>
                </c:pt>
                <c:pt idx="12117">
                  <c:v>2.42</c:v>
                </c:pt>
                <c:pt idx="12118">
                  <c:v>3.14</c:v>
                </c:pt>
                <c:pt idx="12119">
                  <c:v>3.66</c:v>
                </c:pt>
                <c:pt idx="12120">
                  <c:v>4.0199999999999996</c:v>
                </c:pt>
                <c:pt idx="12121">
                  <c:v>4.22</c:v>
                </c:pt>
                <c:pt idx="12122">
                  <c:v>4.3</c:v>
                </c:pt>
                <c:pt idx="12123">
                  <c:v>4.3</c:v>
                </c:pt>
                <c:pt idx="12124">
                  <c:v>4.1399999999999997</c:v>
                </c:pt>
                <c:pt idx="12125">
                  <c:v>3.74</c:v>
                </c:pt>
                <c:pt idx="12126">
                  <c:v>3.02</c:v>
                </c:pt>
                <c:pt idx="12127">
                  <c:v>1.98</c:v>
                </c:pt>
                <c:pt idx="12128">
                  <c:v>0.74</c:v>
                </c:pt>
                <c:pt idx="12129">
                  <c:v>-0.3</c:v>
                </c:pt>
                <c:pt idx="12130">
                  <c:v>-0.94</c:v>
                </c:pt>
                <c:pt idx="12131">
                  <c:v>-1.5</c:v>
                </c:pt>
                <c:pt idx="12132">
                  <c:v>-1.9</c:v>
                </c:pt>
                <c:pt idx="12133">
                  <c:v>-2.1800000000000002</c:v>
                </c:pt>
                <c:pt idx="12134">
                  <c:v>-2.2999999999999998</c:v>
                </c:pt>
                <c:pt idx="12135">
                  <c:v>-2.1800000000000002</c:v>
                </c:pt>
                <c:pt idx="12136">
                  <c:v>-1.82</c:v>
                </c:pt>
                <c:pt idx="12137">
                  <c:v>-1.42</c:v>
                </c:pt>
                <c:pt idx="12138">
                  <c:v>-1.06</c:v>
                </c:pt>
                <c:pt idx="12139">
                  <c:v>-0.7</c:v>
                </c:pt>
                <c:pt idx="12140">
                  <c:v>-0.54</c:v>
                </c:pt>
                <c:pt idx="12141">
                  <c:v>-0.54</c:v>
                </c:pt>
                <c:pt idx="12142">
                  <c:v>-0.54</c:v>
                </c:pt>
                <c:pt idx="12143">
                  <c:v>-0.57999999999999996</c:v>
                </c:pt>
                <c:pt idx="12144">
                  <c:v>-0.57999999999999996</c:v>
                </c:pt>
                <c:pt idx="12145">
                  <c:v>-0.7</c:v>
                </c:pt>
                <c:pt idx="12146">
                  <c:v>-0.82</c:v>
                </c:pt>
                <c:pt idx="12147">
                  <c:v>-0.94</c:v>
                </c:pt>
                <c:pt idx="12148">
                  <c:v>-0.86</c:v>
                </c:pt>
                <c:pt idx="12149">
                  <c:v>-0.74</c:v>
                </c:pt>
                <c:pt idx="12150">
                  <c:v>-0.57999999999999996</c:v>
                </c:pt>
                <c:pt idx="12151">
                  <c:v>-0.34</c:v>
                </c:pt>
                <c:pt idx="12152">
                  <c:v>-0.22</c:v>
                </c:pt>
                <c:pt idx="12153">
                  <c:v>-0.22</c:v>
                </c:pt>
                <c:pt idx="12154">
                  <c:v>-0.14000000000000001</c:v>
                </c:pt>
                <c:pt idx="12155">
                  <c:v>-0.1</c:v>
                </c:pt>
                <c:pt idx="12156">
                  <c:v>-0.06</c:v>
                </c:pt>
                <c:pt idx="12157">
                  <c:v>-0.14000000000000001</c:v>
                </c:pt>
                <c:pt idx="12158">
                  <c:v>-0.22</c:v>
                </c:pt>
                <c:pt idx="12159">
                  <c:v>-0.18</c:v>
                </c:pt>
                <c:pt idx="12160">
                  <c:v>-0.18</c:v>
                </c:pt>
                <c:pt idx="12161">
                  <c:v>-0.1</c:v>
                </c:pt>
                <c:pt idx="12162">
                  <c:v>0.02</c:v>
                </c:pt>
                <c:pt idx="12163">
                  <c:v>0.14000000000000001</c:v>
                </c:pt>
                <c:pt idx="12164">
                  <c:v>0.26</c:v>
                </c:pt>
                <c:pt idx="12165">
                  <c:v>0.34</c:v>
                </c:pt>
                <c:pt idx="12166">
                  <c:v>0.46</c:v>
                </c:pt>
                <c:pt idx="12167">
                  <c:v>0.5</c:v>
                </c:pt>
                <c:pt idx="12168">
                  <c:v>0.5</c:v>
                </c:pt>
                <c:pt idx="12169">
                  <c:v>0.42</c:v>
                </c:pt>
                <c:pt idx="12170">
                  <c:v>0.22</c:v>
                </c:pt>
                <c:pt idx="12171">
                  <c:v>-0.18</c:v>
                </c:pt>
                <c:pt idx="12172">
                  <c:v>-0.54</c:v>
                </c:pt>
                <c:pt idx="12173">
                  <c:v>-0.94</c:v>
                </c:pt>
                <c:pt idx="12174">
                  <c:v>-1.3</c:v>
                </c:pt>
                <c:pt idx="12175">
                  <c:v>-1.46</c:v>
                </c:pt>
                <c:pt idx="12176">
                  <c:v>-1.7</c:v>
                </c:pt>
                <c:pt idx="12177">
                  <c:v>-1.86</c:v>
                </c:pt>
                <c:pt idx="12178">
                  <c:v>-2.02</c:v>
                </c:pt>
                <c:pt idx="12179">
                  <c:v>-1.98</c:v>
                </c:pt>
                <c:pt idx="12180">
                  <c:v>-1.9</c:v>
                </c:pt>
                <c:pt idx="12181">
                  <c:v>-1.62</c:v>
                </c:pt>
                <c:pt idx="12182">
                  <c:v>-1.3</c:v>
                </c:pt>
                <c:pt idx="12183">
                  <c:v>-0.98</c:v>
                </c:pt>
                <c:pt idx="12184">
                  <c:v>-0.74</c:v>
                </c:pt>
                <c:pt idx="12185">
                  <c:v>-0.5</c:v>
                </c:pt>
                <c:pt idx="12186">
                  <c:v>-0.26</c:v>
                </c:pt>
                <c:pt idx="12187">
                  <c:v>-0.14000000000000001</c:v>
                </c:pt>
                <c:pt idx="12188">
                  <c:v>0.06</c:v>
                </c:pt>
                <c:pt idx="12189">
                  <c:v>0.14000000000000001</c:v>
                </c:pt>
                <c:pt idx="12190">
                  <c:v>0.14000000000000001</c:v>
                </c:pt>
                <c:pt idx="12191">
                  <c:v>0.06</c:v>
                </c:pt>
                <c:pt idx="12192">
                  <c:v>-0.02</c:v>
                </c:pt>
                <c:pt idx="12193">
                  <c:v>-0.14000000000000001</c:v>
                </c:pt>
                <c:pt idx="12194">
                  <c:v>-0.1</c:v>
                </c:pt>
                <c:pt idx="12195">
                  <c:v>-0.1</c:v>
                </c:pt>
                <c:pt idx="12196">
                  <c:v>-0.06</c:v>
                </c:pt>
                <c:pt idx="12197">
                  <c:v>-0.02</c:v>
                </c:pt>
                <c:pt idx="12198">
                  <c:v>0.06</c:v>
                </c:pt>
                <c:pt idx="12199">
                  <c:v>0.14000000000000001</c:v>
                </c:pt>
                <c:pt idx="12200">
                  <c:v>0.22</c:v>
                </c:pt>
                <c:pt idx="12201">
                  <c:v>0.3</c:v>
                </c:pt>
                <c:pt idx="12202">
                  <c:v>0.38</c:v>
                </c:pt>
                <c:pt idx="12203">
                  <c:v>0.38</c:v>
                </c:pt>
                <c:pt idx="12204">
                  <c:v>0.38</c:v>
                </c:pt>
                <c:pt idx="12205">
                  <c:v>0.3</c:v>
                </c:pt>
                <c:pt idx="12206">
                  <c:v>0.26</c:v>
                </c:pt>
                <c:pt idx="12207">
                  <c:v>0.38</c:v>
                </c:pt>
                <c:pt idx="12208">
                  <c:v>0.46</c:v>
                </c:pt>
                <c:pt idx="12209">
                  <c:v>0.66</c:v>
                </c:pt>
                <c:pt idx="12210">
                  <c:v>1.02</c:v>
                </c:pt>
                <c:pt idx="12211">
                  <c:v>1.62</c:v>
                </c:pt>
                <c:pt idx="12212">
                  <c:v>2.38</c:v>
                </c:pt>
                <c:pt idx="12213">
                  <c:v>3.14</c:v>
                </c:pt>
                <c:pt idx="12214">
                  <c:v>3.98</c:v>
                </c:pt>
                <c:pt idx="12215">
                  <c:v>4.62</c:v>
                </c:pt>
                <c:pt idx="12216">
                  <c:v>4.9800000000000004</c:v>
                </c:pt>
                <c:pt idx="12217">
                  <c:v>5.0199999999999996</c:v>
                </c:pt>
                <c:pt idx="12218">
                  <c:v>4.9400000000000004</c:v>
                </c:pt>
                <c:pt idx="12219">
                  <c:v>4.54</c:v>
                </c:pt>
                <c:pt idx="12220">
                  <c:v>3.94</c:v>
                </c:pt>
                <c:pt idx="12221">
                  <c:v>2.9</c:v>
                </c:pt>
                <c:pt idx="12222">
                  <c:v>1.7</c:v>
                </c:pt>
                <c:pt idx="12223">
                  <c:v>0.46</c:v>
                </c:pt>
                <c:pt idx="12224">
                  <c:v>-0.66</c:v>
                </c:pt>
                <c:pt idx="12225">
                  <c:v>-1.5</c:v>
                </c:pt>
                <c:pt idx="12226">
                  <c:v>-2.1</c:v>
                </c:pt>
                <c:pt idx="12227">
                  <c:v>-2.54</c:v>
                </c:pt>
                <c:pt idx="12228">
                  <c:v>-2.7</c:v>
                </c:pt>
                <c:pt idx="12229">
                  <c:v>-2.62</c:v>
                </c:pt>
                <c:pt idx="12230">
                  <c:v>-2.2999999999999998</c:v>
                </c:pt>
                <c:pt idx="12231">
                  <c:v>-1.82</c:v>
                </c:pt>
                <c:pt idx="12232">
                  <c:v>-1.26</c:v>
                </c:pt>
                <c:pt idx="12233">
                  <c:v>-0.82</c:v>
                </c:pt>
                <c:pt idx="12234">
                  <c:v>-0.5</c:v>
                </c:pt>
                <c:pt idx="12235">
                  <c:v>-0.42</c:v>
                </c:pt>
                <c:pt idx="12236">
                  <c:v>-0.42</c:v>
                </c:pt>
                <c:pt idx="12237">
                  <c:v>-0.54</c:v>
                </c:pt>
                <c:pt idx="12238">
                  <c:v>-0.57999999999999996</c:v>
                </c:pt>
                <c:pt idx="12239">
                  <c:v>-0.7</c:v>
                </c:pt>
                <c:pt idx="12240">
                  <c:v>-0.78</c:v>
                </c:pt>
                <c:pt idx="12241">
                  <c:v>-0.86</c:v>
                </c:pt>
                <c:pt idx="12242">
                  <c:v>-0.86</c:v>
                </c:pt>
                <c:pt idx="12243">
                  <c:v>-0.82</c:v>
                </c:pt>
                <c:pt idx="12244">
                  <c:v>-0.66</c:v>
                </c:pt>
                <c:pt idx="12245">
                  <c:v>-0.5</c:v>
                </c:pt>
                <c:pt idx="12246">
                  <c:v>-0.3</c:v>
                </c:pt>
                <c:pt idx="12247">
                  <c:v>-0.26</c:v>
                </c:pt>
                <c:pt idx="12248">
                  <c:v>-0.18</c:v>
                </c:pt>
                <c:pt idx="12249">
                  <c:v>-0.14000000000000001</c:v>
                </c:pt>
                <c:pt idx="12250">
                  <c:v>-0.14000000000000001</c:v>
                </c:pt>
                <c:pt idx="12251">
                  <c:v>-0.18</c:v>
                </c:pt>
                <c:pt idx="12252">
                  <c:v>-0.18</c:v>
                </c:pt>
                <c:pt idx="12253">
                  <c:v>-0.22</c:v>
                </c:pt>
                <c:pt idx="12254">
                  <c:v>-0.18</c:v>
                </c:pt>
                <c:pt idx="12255">
                  <c:v>-0.18</c:v>
                </c:pt>
                <c:pt idx="12256">
                  <c:v>-0.06</c:v>
                </c:pt>
                <c:pt idx="12257">
                  <c:v>0.1</c:v>
                </c:pt>
                <c:pt idx="12258">
                  <c:v>0.26</c:v>
                </c:pt>
                <c:pt idx="12259">
                  <c:v>0.38</c:v>
                </c:pt>
                <c:pt idx="12260">
                  <c:v>0.42</c:v>
                </c:pt>
                <c:pt idx="12261">
                  <c:v>0.5</c:v>
                </c:pt>
                <c:pt idx="12262">
                  <c:v>0.54</c:v>
                </c:pt>
                <c:pt idx="12263">
                  <c:v>0.5</c:v>
                </c:pt>
                <c:pt idx="12264">
                  <c:v>0.42</c:v>
                </c:pt>
                <c:pt idx="12265">
                  <c:v>0.18</c:v>
                </c:pt>
                <c:pt idx="12266">
                  <c:v>-0.14000000000000001</c:v>
                </c:pt>
                <c:pt idx="12267">
                  <c:v>-0.5</c:v>
                </c:pt>
                <c:pt idx="12268">
                  <c:v>-0.98</c:v>
                </c:pt>
                <c:pt idx="12269">
                  <c:v>-1.38</c:v>
                </c:pt>
                <c:pt idx="12270">
                  <c:v>-1.7</c:v>
                </c:pt>
                <c:pt idx="12271">
                  <c:v>-1.98</c:v>
                </c:pt>
                <c:pt idx="12272">
                  <c:v>-2.1</c:v>
                </c:pt>
                <c:pt idx="12273">
                  <c:v>-2.2200000000000002</c:v>
                </c:pt>
                <c:pt idx="12274">
                  <c:v>-2.1800000000000002</c:v>
                </c:pt>
                <c:pt idx="12275">
                  <c:v>-2.1</c:v>
                </c:pt>
                <c:pt idx="12276">
                  <c:v>-1.74</c:v>
                </c:pt>
                <c:pt idx="12277">
                  <c:v>-1.38</c:v>
                </c:pt>
                <c:pt idx="12278">
                  <c:v>-0.98</c:v>
                </c:pt>
                <c:pt idx="12279">
                  <c:v>-0.62</c:v>
                </c:pt>
                <c:pt idx="12280">
                  <c:v>-0.34</c:v>
                </c:pt>
                <c:pt idx="12281">
                  <c:v>-0.14000000000000001</c:v>
                </c:pt>
                <c:pt idx="12282">
                  <c:v>0.06</c:v>
                </c:pt>
                <c:pt idx="12283">
                  <c:v>0.18</c:v>
                </c:pt>
                <c:pt idx="12284">
                  <c:v>0.22</c:v>
                </c:pt>
                <c:pt idx="12285">
                  <c:v>0.22</c:v>
                </c:pt>
                <c:pt idx="12286">
                  <c:v>0.02</c:v>
                </c:pt>
                <c:pt idx="12287">
                  <c:v>-0.1</c:v>
                </c:pt>
                <c:pt idx="12288">
                  <c:v>-0.18</c:v>
                </c:pt>
                <c:pt idx="12289">
                  <c:v>-0.18</c:v>
                </c:pt>
                <c:pt idx="12290">
                  <c:v>-0.14000000000000001</c:v>
                </c:pt>
                <c:pt idx="12291">
                  <c:v>-0.14000000000000001</c:v>
                </c:pt>
                <c:pt idx="12292">
                  <c:v>-0.02</c:v>
                </c:pt>
                <c:pt idx="12293">
                  <c:v>0.1</c:v>
                </c:pt>
                <c:pt idx="12294">
                  <c:v>0.22</c:v>
                </c:pt>
                <c:pt idx="12295">
                  <c:v>0.3</c:v>
                </c:pt>
                <c:pt idx="12296">
                  <c:v>0.42</c:v>
                </c:pt>
                <c:pt idx="12297">
                  <c:v>0.46</c:v>
                </c:pt>
                <c:pt idx="12298">
                  <c:v>0.46</c:v>
                </c:pt>
                <c:pt idx="12299">
                  <c:v>0.34</c:v>
                </c:pt>
                <c:pt idx="12300">
                  <c:v>0.26</c:v>
                </c:pt>
                <c:pt idx="12301">
                  <c:v>0.22</c:v>
                </c:pt>
                <c:pt idx="12302">
                  <c:v>0.38</c:v>
                </c:pt>
                <c:pt idx="12303">
                  <c:v>0.54</c:v>
                </c:pt>
                <c:pt idx="12304">
                  <c:v>0.82</c:v>
                </c:pt>
                <c:pt idx="12305">
                  <c:v>1.06</c:v>
                </c:pt>
                <c:pt idx="12306">
                  <c:v>1.54</c:v>
                </c:pt>
                <c:pt idx="12307">
                  <c:v>2.1</c:v>
                </c:pt>
                <c:pt idx="12308">
                  <c:v>2.94</c:v>
                </c:pt>
                <c:pt idx="12309">
                  <c:v>3.78</c:v>
                </c:pt>
                <c:pt idx="12310">
                  <c:v>4.5</c:v>
                </c:pt>
                <c:pt idx="12311">
                  <c:v>4.8600000000000003</c:v>
                </c:pt>
                <c:pt idx="12312">
                  <c:v>4.9400000000000004</c:v>
                </c:pt>
                <c:pt idx="12313">
                  <c:v>4.66</c:v>
                </c:pt>
                <c:pt idx="12314">
                  <c:v>4.3</c:v>
                </c:pt>
                <c:pt idx="12315">
                  <c:v>3.74</c:v>
                </c:pt>
                <c:pt idx="12316">
                  <c:v>2.9</c:v>
                </c:pt>
                <c:pt idx="12317">
                  <c:v>1.98</c:v>
                </c:pt>
                <c:pt idx="12318">
                  <c:v>0.9</c:v>
                </c:pt>
                <c:pt idx="12319">
                  <c:v>-0.18</c:v>
                </c:pt>
                <c:pt idx="12320">
                  <c:v>-1.1000000000000001</c:v>
                </c:pt>
                <c:pt idx="12321">
                  <c:v>-1.74</c:v>
                </c:pt>
                <c:pt idx="12322">
                  <c:v>-2.1800000000000002</c:v>
                </c:pt>
                <c:pt idx="12323">
                  <c:v>-2.42</c:v>
                </c:pt>
                <c:pt idx="12324">
                  <c:v>-2.38</c:v>
                </c:pt>
                <c:pt idx="12325">
                  <c:v>-2.1800000000000002</c:v>
                </c:pt>
                <c:pt idx="12326">
                  <c:v>-1.82</c:v>
                </c:pt>
                <c:pt idx="12327">
                  <c:v>-1.38</c:v>
                </c:pt>
                <c:pt idx="12328">
                  <c:v>-0.9</c:v>
                </c:pt>
                <c:pt idx="12329">
                  <c:v>-0.62</c:v>
                </c:pt>
                <c:pt idx="12330">
                  <c:v>-0.42</c:v>
                </c:pt>
                <c:pt idx="12331">
                  <c:v>-0.5</c:v>
                </c:pt>
                <c:pt idx="12332">
                  <c:v>-0.57999999999999996</c:v>
                </c:pt>
                <c:pt idx="12333">
                  <c:v>-0.7</c:v>
                </c:pt>
                <c:pt idx="12334">
                  <c:v>-0.74</c:v>
                </c:pt>
                <c:pt idx="12335">
                  <c:v>-0.78</c:v>
                </c:pt>
                <c:pt idx="12336">
                  <c:v>-0.86</c:v>
                </c:pt>
                <c:pt idx="12337">
                  <c:v>-0.9</c:v>
                </c:pt>
                <c:pt idx="12338">
                  <c:v>-0.9</c:v>
                </c:pt>
                <c:pt idx="12339">
                  <c:v>-0.78</c:v>
                </c:pt>
                <c:pt idx="12340">
                  <c:v>-0.62</c:v>
                </c:pt>
                <c:pt idx="12341">
                  <c:v>-0.42</c:v>
                </c:pt>
                <c:pt idx="12342">
                  <c:v>-0.26</c:v>
                </c:pt>
                <c:pt idx="12343">
                  <c:v>-0.18</c:v>
                </c:pt>
                <c:pt idx="12344">
                  <c:v>-0.18</c:v>
                </c:pt>
                <c:pt idx="12345">
                  <c:v>-0.18</c:v>
                </c:pt>
                <c:pt idx="12346">
                  <c:v>-0.14000000000000001</c:v>
                </c:pt>
                <c:pt idx="12347">
                  <c:v>-0.14000000000000001</c:v>
                </c:pt>
                <c:pt idx="12348">
                  <c:v>-0.14000000000000001</c:v>
                </c:pt>
                <c:pt idx="12349">
                  <c:v>-0.26</c:v>
                </c:pt>
                <c:pt idx="12350">
                  <c:v>-0.22</c:v>
                </c:pt>
                <c:pt idx="12351">
                  <c:v>-0.14000000000000001</c:v>
                </c:pt>
                <c:pt idx="12352">
                  <c:v>0.06</c:v>
                </c:pt>
                <c:pt idx="12353">
                  <c:v>0.22</c:v>
                </c:pt>
                <c:pt idx="12354">
                  <c:v>0.34</c:v>
                </c:pt>
                <c:pt idx="12355">
                  <c:v>0.38</c:v>
                </c:pt>
                <c:pt idx="12356">
                  <c:v>0.5</c:v>
                </c:pt>
                <c:pt idx="12357">
                  <c:v>0.54</c:v>
                </c:pt>
                <c:pt idx="12358">
                  <c:v>0.46</c:v>
                </c:pt>
                <c:pt idx="12359">
                  <c:v>0.34</c:v>
                </c:pt>
                <c:pt idx="12360">
                  <c:v>0.18</c:v>
                </c:pt>
                <c:pt idx="12361">
                  <c:v>-0.1</c:v>
                </c:pt>
                <c:pt idx="12362">
                  <c:v>-0.42</c:v>
                </c:pt>
                <c:pt idx="12363">
                  <c:v>-0.82</c:v>
                </c:pt>
                <c:pt idx="12364">
                  <c:v>-1.26</c:v>
                </c:pt>
                <c:pt idx="12365">
                  <c:v>-1.62</c:v>
                </c:pt>
                <c:pt idx="12366">
                  <c:v>-1.9</c:v>
                </c:pt>
                <c:pt idx="12367">
                  <c:v>-2.06</c:v>
                </c:pt>
                <c:pt idx="12368">
                  <c:v>-2.06</c:v>
                </c:pt>
                <c:pt idx="12369">
                  <c:v>-2.06</c:v>
                </c:pt>
                <c:pt idx="12370">
                  <c:v>-1.9</c:v>
                </c:pt>
                <c:pt idx="12371">
                  <c:v>-1.7</c:v>
                </c:pt>
                <c:pt idx="12372">
                  <c:v>-1.42</c:v>
                </c:pt>
                <c:pt idx="12373">
                  <c:v>-1.06</c:v>
                </c:pt>
                <c:pt idx="12374">
                  <c:v>-0.7</c:v>
                </c:pt>
                <c:pt idx="12375">
                  <c:v>-0.38</c:v>
                </c:pt>
                <c:pt idx="12376">
                  <c:v>-0.18</c:v>
                </c:pt>
                <c:pt idx="12377">
                  <c:v>-0.02</c:v>
                </c:pt>
                <c:pt idx="12378">
                  <c:v>0.06</c:v>
                </c:pt>
                <c:pt idx="12379">
                  <c:v>0.14000000000000001</c:v>
                </c:pt>
                <c:pt idx="12380">
                  <c:v>0.14000000000000001</c:v>
                </c:pt>
                <c:pt idx="12381">
                  <c:v>0.02</c:v>
                </c:pt>
                <c:pt idx="12382">
                  <c:v>-0.06</c:v>
                </c:pt>
                <c:pt idx="12383">
                  <c:v>-0.18</c:v>
                </c:pt>
                <c:pt idx="12384">
                  <c:v>-0.26</c:v>
                </c:pt>
                <c:pt idx="12385">
                  <c:v>-0.22</c:v>
                </c:pt>
                <c:pt idx="12386">
                  <c:v>-0.06</c:v>
                </c:pt>
                <c:pt idx="12387">
                  <c:v>0.02</c:v>
                </c:pt>
                <c:pt idx="12388">
                  <c:v>0.1</c:v>
                </c:pt>
                <c:pt idx="12389">
                  <c:v>0.18</c:v>
                </c:pt>
                <c:pt idx="12390">
                  <c:v>0.3</c:v>
                </c:pt>
                <c:pt idx="12391">
                  <c:v>0.38</c:v>
                </c:pt>
                <c:pt idx="12392">
                  <c:v>0.38</c:v>
                </c:pt>
                <c:pt idx="12393">
                  <c:v>0.38</c:v>
                </c:pt>
                <c:pt idx="12394">
                  <c:v>0.38</c:v>
                </c:pt>
                <c:pt idx="12395">
                  <c:v>0.34</c:v>
                </c:pt>
                <c:pt idx="12396">
                  <c:v>0.26</c:v>
                </c:pt>
                <c:pt idx="12397">
                  <c:v>0.18</c:v>
                </c:pt>
                <c:pt idx="12398">
                  <c:v>0.22</c:v>
                </c:pt>
                <c:pt idx="12399">
                  <c:v>0.34</c:v>
                </c:pt>
                <c:pt idx="12400">
                  <c:v>0.7</c:v>
                </c:pt>
                <c:pt idx="12401">
                  <c:v>1.26</c:v>
                </c:pt>
                <c:pt idx="12402">
                  <c:v>1.98</c:v>
                </c:pt>
                <c:pt idx="12403">
                  <c:v>2.78</c:v>
                </c:pt>
                <c:pt idx="12404">
                  <c:v>3.7</c:v>
                </c:pt>
                <c:pt idx="12405">
                  <c:v>4.3</c:v>
                </c:pt>
                <c:pt idx="12406">
                  <c:v>4.78</c:v>
                </c:pt>
                <c:pt idx="12407">
                  <c:v>4.9800000000000004</c:v>
                </c:pt>
                <c:pt idx="12408">
                  <c:v>4.9400000000000004</c:v>
                </c:pt>
                <c:pt idx="12409">
                  <c:v>4.66</c:v>
                </c:pt>
                <c:pt idx="12410">
                  <c:v>4.1399999999999997</c:v>
                </c:pt>
                <c:pt idx="12411">
                  <c:v>3.34</c:v>
                </c:pt>
                <c:pt idx="12412">
                  <c:v>2.2200000000000002</c:v>
                </c:pt>
                <c:pt idx="12413">
                  <c:v>1.02</c:v>
                </c:pt>
                <c:pt idx="12414">
                  <c:v>-0.1</c:v>
                </c:pt>
                <c:pt idx="12415">
                  <c:v>-0.98</c:v>
                </c:pt>
                <c:pt idx="12416">
                  <c:v>-1.62</c:v>
                </c:pt>
                <c:pt idx="12417">
                  <c:v>-2.14</c:v>
                </c:pt>
                <c:pt idx="12418">
                  <c:v>-2.46</c:v>
                </c:pt>
                <c:pt idx="12419">
                  <c:v>-2.46</c:v>
                </c:pt>
                <c:pt idx="12420">
                  <c:v>-2.2200000000000002</c:v>
                </c:pt>
                <c:pt idx="12421">
                  <c:v>-1.86</c:v>
                </c:pt>
                <c:pt idx="12422">
                  <c:v>-1.34</c:v>
                </c:pt>
                <c:pt idx="12423">
                  <c:v>-0.86</c:v>
                </c:pt>
                <c:pt idx="12424">
                  <c:v>-0.54</c:v>
                </c:pt>
                <c:pt idx="12425">
                  <c:v>-0.5</c:v>
                </c:pt>
                <c:pt idx="12426">
                  <c:v>-0.5</c:v>
                </c:pt>
                <c:pt idx="12427">
                  <c:v>-0.54</c:v>
                </c:pt>
                <c:pt idx="12428">
                  <c:v>-0.66</c:v>
                </c:pt>
                <c:pt idx="12429">
                  <c:v>-0.74</c:v>
                </c:pt>
                <c:pt idx="12430">
                  <c:v>-0.82</c:v>
                </c:pt>
                <c:pt idx="12431">
                  <c:v>-0.86</c:v>
                </c:pt>
                <c:pt idx="12432">
                  <c:v>-0.98</c:v>
                </c:pt>
                <c:pt idx="12433">
                  <c:v>-0.9</c:v>
                </c:pt>
                <c:pt idx="12434">
                  <c:v>-0.74</c:v>
                </c:pt>
                <c:pt idx="12435">
                  <c:v>-0.54</c:v>
                </c:pt>
                <c:pt idx="12436">
                  <c:v>-0.34</c:v>
                </c:pt>
                <c:pt idx="12437">
                  <c:v>-0.26</c:v>
                </c:pt>
                <c:pt idx="12438">
                  <c:v>-0.22</c:v>
                </c:pt>
                <c:pt idx="12439">
                  <c:v>-0.18</c:v>
                </c:pt>
                <c:pt idx="12440">
                  <c:v>-0.18</c:v>
                </c:pt>
                <c:pt idx="12441">
                  <c:v>-0.26</c:v>
                </c:pt>
                <c:pt idx="12442">
                  <c:v>-0.26</c:v>
                </c:pt>
                <c:pt idx="12443">
                  <c:v>-0.26</c:v>
                </c:pt>
                <c:pt idx="12444">
                  <c:v>-0.26</c:v>
                </c:pt>
                <c:pt idx="12445">
                  <c:v>-0.22</c:v>
                </c:pt>
                <c:pt idx="12446">
                  <c:v>-0.1</c:v>
                </c:pt>
                <c:pt idx="12447">
                  <c:v>0.02</c:v>
                </c:pt>
                <c:pt idx="12448">
                  <c:v>0.14000000000000001</c:v>
                </c:pt>
                <c:pt idx="12449">
                  <c:v>0.3</c:v>
                </c:pt>
                <c:pt idx="12450">
                  <c:v>0.42</c:v>
                </c:pt>
                <c:pt idx="12451">
                  <c:v>0.46</c:v>
                </c:pt>
                <c:pt idx="12452">
                  <c:v>0.57999999999999996</c:v>
                </c:pt>
                <c:pt idx="12453">
                  <c:v>0.62</c:v>
                </c:pt>
                <c:pt idx="12454">
                  <c:v>0.54</c:v>
                </c:pt>
                <c:pt idx="12455">
                  <c:v>0.34</c:v>
                </c:pt>
                <c:pt idx="12456">
                  <c:v>-0.02</c:v>
                </c:pt>
                <c:pt idx="12457">
                  <c:v>-0.38</c:v>
                </c:pt>
                <c:pt idx="12458">
                  <c:v>-0.82</c:v>
                </c:pt>
                <c:pt idx="12459">
                  <c:v>-1.18</c:v>
                </c:pt>
                <c:pt idx="12460">
                  <c:v>-1.54</c:v>
                </c:pt>
                <c:pt idx="12461">
                  <c:v>-1.82</c:v>
                </c:pt>
                <c:pt idx="12462">
                  <c:v>-2.1</c:v>
                </c:pt>
                <c:pt idx="12463">
                  <c:v>-2.1800000000000002</c:v>
                </c:pt>
                <c:pt idx="12464">
                  <c:v>-2.14</c:v>
                </c:pt>
                <c:pt idx="12465">
                  <c:v>-2.06</c:v>
                </c:pt>
                <c:pt idx="12466">
                  <c:v>-1.78</c:v>
                </c:pt>
                <c:pt idx="12467">
                  <c:v>-1.5</c:v>
                </c:pt>
                <c:pt idx="12468">
                  <c:v>-1.1000000000000001</c:v>
                </c:pt>
                <c:pt idx="12469">
                  <c:v>-0.7</c:v>
                </c:pt>
                <c:pt idx="12470">
                  <c:v>-0.46</c:v>
                </c:pt>
                <c:pt idx="12471">
                  <c:v>-0.18</c:v>
                </c:pt>
                <c:pt idx="12472">
                  <c:v>0.02</c:v>
                </c:pt>
                <c:pt idx="12473">
                  <c:v>0.1</c:v>
                </c:pt>
                <c:pt idx="12474">
                  <c:v>0.14000000000000001</c:v>
                </c:pt>
                <c:pt idx="12475">
                  <c:v>0.1</c:v>
                </c:pt>
                <c:pt idx="12476">
                  <c:v>0.06</c:v>
                </c:pt>
                <c:pt idx="12477">
                  <c:v>-0.1</c:v>
                </c:pt>
                <c:pt idx="12478">
                  <c:v>-0.18</c:v>
                </c:pt>
                <c:pt idx="12479">
                  <c:v>-0.22</c:v>
                </c:pt>
                <c:pt idx="12480">
                  <c:v>-0.18</c:v>
                </c:pt>
                <c:pt idx="12481">
                  <c:v>-0.18</c:v>
                </c:pt>
                <c:pt idx="12482">
                  <c:v>-0.06</c:v>
                </c:pt>
                <c:pt idx="12483">
                  <c:v>0.02</c:v>
                </c:pt>
                <c:pt idx="12484">
                  <c:v>0.18</c:v>
                </c:pt>
                <c:pt idx="12485">
                  <c:v>0.26</c:v>
                </c:pt>
                <c:pt idx="12486">
                  <c:v>0.38</c:v>
                </c:pt>
                <c:pt idx="12487">
                  <c:v>0.46</c:v>
                </c:pt>
                <c:pt idx="12488">
                  <c:v>0.5</c:v>
                </c:pt>
                <c:pt idx="12489">
                  <c:v>0.42</c:v>
                </c:pt>
                <c:pt idx="12490">
                  <c:v>0.3</c:v>
                </c:pt>
                <c:pt idx="12491">
                  <c:v>0.22</c:v>
                </c:pt>
                <c:pt idx="12492">
                  <c:v>0.22</c:v>
                </c:pt>
                <c:pt idx="12493">
                  <c:v>0.14000000000000001</c:v>
                </c:pt>
                <c:pt idx="12494">
                  <c:v>0.26</c:v>
                </c:pt>
                <c:pt idx="12495">
                  <c:v>0.74</c:v>
                </c:pt>
                <c:pt idx="12496">
                  <c:v>1.58</c:v>
                </c:pt>
                <c:pt idx="12497">
                  <c:v>2.5</c:v>
                </c:pt>
                <c:pt idx="12498">
                  <c:v>3.26</c:v>
                </c:pt>
                <c:pt idx="12499">
                  <c:v>3.82</c:v>
                </c:pt>
                <c:pt idx="12500">
                  <c:v>4.3</c:v>
                </c:pt>
                <c:pt idx="12501">
                  <c:v>4.66</c:v>
                </c:pt>
                <c:pt idx="12502">
                  <c:v>4.9400000000000004</c:v>
                </c:pt>
                <c:pt idx="12503">
                  <c:v>4.9800000000000004</c:v>
                </c:pt>
                <c:pt idx="12504">
                  <c:v>4.7</c:v>
                </c:pt>
                <c:pt idx="12505">
                  <c:v>4.0599999999999996</c:v>
                </c:pt>
                <c:pt idx="12506">
                  <c:v>3.06</c:v>
                </c:pt>
                <c:pt idx="12507">
                  <c:v>1.74</c:v>
                </c:pt>
                <c:pt idx="12508">
                  <c:v>0.5</c:v>
                </c:pt>
                <c:pt idx="12509">
                  <c:v>-0.5</c:v>
                </c:pt>
                <c:pt idx="12510">
                  <c:v>-1.18</c:v>
                </c:pt>
                <c:pt idx="12511">
                  <c:v>-1.7</c:v>
                </c:pt>
                <c:pt idx="12512">
                  <c:v>-2.14</c:v>
                </c:pt>
                <c:pt idx="12513">
                  <c:v>-2.42</c:v>
                </c:pt>
                <c:pt idx="12514">
                  <c:v>-2.42</c:v>
                </c:pt>
                <c:pt idx="12515">
                  <c:v>-2.1800000000000002</c:v>
                </c:pt>
                <c:pt idx="12516">
                  <c:v>-1.74</c:v>
                </c:pt>
                <c:pt idx="12517">
                  <c:v>-1.26</c:v>
                </c:pt>
                <c:pt idx="12518">
                  <c:v>-0.82</c:v>
                </c:pt>
                <c:pt idx="12519">
                  <c:v>-0.57999999999999996</c:v>
                </c:pt>
                <c:pt idx="12520">
                  <c:v>-0.5</c:v>
                </c:pt>
                <c:pt idx="12521">
                  <c:v>-0.54</c:v>
                </c:pt>
                <c:pt idx="12522">
                  <c:v>-0.54</c:v>
                </c:pt>
                <c:pt idx="12523">
                  <c:v>-0.54</c:v>
                </c:pt>
                <c:pt idx="12524">
                  <c:v>-0.74</c:v>
                </c:pt>
                <c:pt idx="12525">
                  <c:v>-0.82</c:v>
                </c:pt>
                <c:pt idx="12526">
                  <c:v>-0.9</c:v>
                </c:pt>
                <c:pt idx="12527">
                  <c:v>-0.9</c:v>
                </c:pt>
                <c:pt idx="12528">
                  <c:v>-0.78</c:v>
                </c:pt>
                <c:pt idx="12529">
                  <c:v>-0.66</c:v>
                </c:pt>
                <c:pt idx="12530">
                  <c:v>-0.46</c:v>
                </c:pt>
                <c:pt idx="12531">
                  <c:v>-0.34</c:v>
                </c:pt>
                <c:pt idx="12532">
                  <c:v>-0.22</c:v>
                </c:pt>
                <c:pt idx="12533">
                  <c:v>-0.18</c:v>
                </c:pt>
                <c:pt idx="12534">
                  <c:v>-0.18</c:v>
                </c:pt>
                <c:pt idx="12535">
                  <c:v>-0.18</c:v>
                </c:pt>
                <c:pt idx="12536">
                  <c:v>-0.14000000000000001</c:v>
                </c:pt>
                <c:pt idx="12537">
                  <c:v>-0.22</c:v>
                </c:pt>
                <c:pt idx="12538">
                  <c:v>-0.26</c:v>
                </c:pt>
                <c:pt idx="12539">
                  <c:v>-0.26</c:v>
                </c:pt>
                <c:pt idx="12540">
                  <c:v>-0.1</c:v>
                </c:pt>
                <c:pt idx="12541">
                  <c:v>-0.02</c:v>
                </c:pt>
              </c:numCache>
            </c:numRef>
          </c:yVal>
          <c:smooth val="1"/>
        </c:ser>
        <c:ser>
          <c:idx val="1"/>
          <c:order val="1"/>
          <c:marker>
            <c:symbol val="none"/>
          </c:marker>
          <c:xVal>
            <c:numRef>
              <c:f>'81buckets'!$A$952227:$A$964768</c:f>
              <c:numCache>
                <c:formatCode>0.00000000E+00</c:formatCode>
                <c:ptCount val="12542"/>
                <c:pt idx="0">
                  <c:v>2.11208822E-2</c:v>
                </c:pt>
                <c:pt idx="1">
                  <c:v>2.1120882399999999E-2</c:v>
                </c:pt>
                <c:pt idx="2">
                  <c:v>2.1120882600000002E-2</c:v>
                </c:pt>
                <c:pt idx="3">
                  <c:v>2.1120882800000001E-2</c:v>
                </c:pt>
                <c:pt idx="4">
                  <c:v>2.1120883E-2</c:v>
                </c:pt>
                <c:pt idx="5">
                  <c:v>2.1120883199999999E-2</c:v>
                </c:pt>
                <c:pt idx="6">
                  <c:v>2.1120883399999998E-2</c:v>
                </c:pt>
                <c:pt idx="7">
                  <c:v>2.1120883600000001E-2</c:v>
                </c:pt>
                <c:pt idx="8">
                  <c:v>2.11208838E-2</c:v>
                </c:pt>
                <c:pt idx="9">
                  <c:v>2.1120883999999999E-2</c:v>
                </c:pt>
                <c:pt idx="10">
                  <c:v>2.1120884199999999E-2</c:v>
                </c:pt>
                <c:pt idx="11">
                  <c:v>2.1120884400000001E-2</c:v>
                </c:pt>
                <c:pt idx="12">
                  <c:v>2.1120884600000001E-2</c:v>
                </c:pt>
                <c:pt idx="13">
                  <c:v>2.11208848E-2</c:v>
                </c:pt>
                <c:pt idx="14">
                  <c:v>2.1120884999999999E-2</c:v>
                </c:pt>
                <c:pt idx="15">
                  <c:v>2.1120885200000002E-2</c:v>
                </c:pt>
                <c:pt idx="16">
                  <c:v>2.1120885400000001E-2</c:v>
                </c:pt>
                <c:pt idx="17">
                  <c:v>2.11208856E-2</c:v>
                </c:pt>
                <c:pt idx="18">
                  <c:v>2.1120885799999999E-2</c:v>
                </c:pt>
                <c:pt idx="19">
                  <c:v>2.1120885999999998E-2</c:v>
                </c:pt>
                <c:pt idx="20">
                  <c:v>2.1120886200000001E-2</c:v>
                </c:pt>
                <c:pt idx="21">
                  <c:v>2.11208864E-2</c:v>
                </c:pt>
                <c:pt idx="22">
                  <c:v>2.11208866E-2</c:v>
                </c:pt>
                <c:pt idx="23">
                  <c:v>2.1120886799999999E-2</c:v>
                </c:pt>
                <c:pt idx="24">
                  <c:v>2.1120887000000001E-2</c:v>
                </c:pt>
                <c:pt idx="25">
                  <c:v>2.1120887200000001E-2</c:v>
                </c:pt>
                <c:pt idx="26">
                  <c:v>2.11208874E-2</c:v>
                </c:pt>
                <c:pt idx="27">
                  <c:v>2.1120887599999999E-2</c:v>
                </c:pt>
                <c:pt idx="28">
                  <c:v>2.1120887800000002E-2</c:v>
                </c:pt>
                <c:pt idx="29">
                  <c:v>2.1120888000000001E-2</c:v>
                </c:pt>
                <c:pt idx="30">
                  <c:v>2.11208882E-2</c:v>
                </c:pt>
                <c:pt idx="31">
                  <c:v>2.1120888399999999E-2</c:v>
                </c:pt>
                <c:pt idx="32">
                  <c:v>2.1120888599999998E-2</c:v>
                </c:pt>
                <c:pt idx="33">
                  <c:v>2.1120888800000001E-2</c:v>
                </c:pt>
                <c:pt idx="34">
                  <c:v>2.1120889E-2</c:v>
                </c:pt>
                <c:pt idx="35">
                  <c:v>2.11208892E-2</c:v>
                </c:pt>
                <c:pt idx="36">
                  <c:v>2.1120889399999999E-2</c:v>
                </c:pt>
                <c:pt idx="37">
                  <c:v>2.1120889600000001E-2</c:v>
                </c:pt>
                <c:pt idx="38">
                  <c:v>2.1120889800000001E-2</c:v>
                </c:pt>
                <c:pt idx="39">
                  <c:v>2.112089E-2</c:v>
                </c:pt>
                <c:pt idx="40">
                  <c:v>2.1120890199999999E-2</c:v>
                </c:pt>
                <c:pt idx="41">
                  <c:v>2.1120890400000002E-2</c:v>
                </c:pt>
                <c:pt idx="42">
                  <c:v>2.1120890600000001E-2</c:v>
                </c:pt>
                <c:pt idx="43">
                  <c:v>2.11208908E-2</c:v>
                </c:pt>
                <c:pt idx="44">
                  <c:v>2.1120890999999999E-2</c:v>
                </c:pt>
                <c:pt idx="45">
                  <c:v>2.1120891199999998E-2</c:v>
                </c:pt>
                <c:pt idx="46">
                  <c:v>2.1120891400000001E-2</c:v>
                </c:pt>
                <c:pt idx="47">
                  <c:v>2.11208916E-2</c:v>
                </c:pt>
                <c:pt idx="48">
                  <c:v>2.11208918E-2</c:v>
                </c:pt>
                <c:pt idx="49">
                  <c:v>2.1120891999999999E-2</c:v>
                </c:pt>
                <c:pt idx="50">
                  <c:v>2.1120892200000001E-2</c:v>
                </c:pt>
                <c:pt idx="51">
                  <c:v>2.1120892400000001E-2</c:v>
                </c:pt>
                <c:pt idx="52">
                  <c:v>2.11208926E-2</c:v>
                </c:pt>
                <c:pt idx="53">
                  <c:v>2.1120892799999999E-2</c:v>
                </c:pt>
                <c:pt idx="54">
                  <c:v>2.1120893000000002E-2</c:v>
                </c:pt>
                <c:pt idx="55">
                  <c:v>2.1120893200000001E-2</c:v>
                </c:pt>
                <c:pt idx="56">
                  <c:v>2.11208934E-2</c:v>
                </c:pt>
                <c:pt idx="57">
                  <c:v>2.1120893599999999E-2</c:v>
                </c:pt>
                <c:pt idx="58">
                  <c:v>2.1120893799999998E-2</c:v>
                </c:pt>
                <c:pt idx="59">
                  <c:v>2.1120894000000001E-2</c:v>
                </c:pt>
                <c:pt idx="60">
                  <c:v>2.11208942E-2</c:v>
                </c:pt>
                <c:pt idx="61">
                  <c:v>2.11208944E-2</c:v>
                </c:pt>
                <c:pt idx="62">
                  <c:v>2.1120894599999999E-2</c:v>
                </c:pt>
                <c:pt idx="63">
                  <c:v>2.1120894800000001E-2</c:v>
                </c:pt>
                <c:pt idx="64">
                  <c:v>2.1120895000000001E-2</c:v>
                </c:pt>
                <c:pt idx="65">
                  <c:v>2.11208952E-2</c:v>
                </c:pt>
                <c:pt idx="66">
                  <c:v>2.1120895399999999E-2</c:v>
                </c:pt>
                <c:pt idx="67">
                  <c:v>2.1120895600000002E-2</c:v>
                </c:pt>
                <c:pt idx="68">
                  <c:v>2.1120895800000001E-2</c:v>
                </c:pt>
                <c:pt idx="69">
                  <c:v>2.1120896E-2</c:v>
                </c:pt>
                <c:pt idx="70">
                  <c:v>2.1120896199999999E-2</c:v>
                </c:pt>
                <c:pt idx="71">
                  <c:v>2.1120896399999999E-2</c:v>
                </c:pt>
                <c:pt idx="72">
                  <c:v>2.1120896600000001E-2</c:v>
                </c:pt>
                <c:pt idx="73">
                  <c:v>2.11208968E-2</c:v>
                </c:pt>
                <c:pt idx="74">
                  <c:v>2.1120897E-2</c:v>
                </c:pt>
                <c:pt idx="75">
                  <c:v>2.1120897199999999E-2</c:v>
                </c:pt>
                <c:pt idx="76">
                  <c:v>2.1120897400000001E-2</c:v>
                </c:pt>
                <c:pt idx="77">
                  <c:v>2.1120897600000001E-2</c:v>
                </c:pt>
                <c:pt idx="78">
                  <c:v>2.11208978E-2</c:v>
                </c:pt>
                <c:pt idx="79">
                  <c:v>2.1120897999999999E-2</c:v>
                </c:pt>
                <c:pt idx="80">
                  <c:v>2.1120898200000002E-2</c:v>
                </c:pt>
                <c:pt idx="81">
                  <c:v>2.1120898400000001E-2</c:v>
                </c:pt>
                <c:pt idx="82">
                  <c:v>2.11208986E-2</c:v>
                </c:pt>
                <c:pt idx="83">
                  <c:v>2.1120898799999999E-2</c:v>
                </c:pt>
                <c:pt idx="84">
                  <c:v>2.1120898999999999E-2</c:v>
                </c:pt>
                <c:pt idx="85">
                  <c:v>2.1120899200000001E-2</c:v>
                </c:pt>
                <c:pt idx="86">
                  <c:v>2.11208994E-2</c:v>
                </c:pt>
                <c:pt idx="87">
                  <c:v>2.11208996E-2</c:v>
                </c:pt>
                <c:pt idx="88">
                  <c:v>2.1120899799999999E-2</c:v>
                </c:pt>
                <c:pt idx="89">
                  <c:v>2.1120900000000001E-2</c:v>
                </c:pt>
                <c:pt idx="90">
                  <c:v>2.1120900200000001E-2</c:v>
                </c:pt>
                <c:pt idx="91">
                  <c:v>2.11209004E-2</c:v>
                </c:pt>
                <c:pt idx="92">
                  <c:v>2.1120900599999999E-2</c:v>
                </c:pt>
                <c:pt idx="93">
                  <c:v>2.1120900799999998E-2</c:v>
                </c:pt>
                <c:pt idx="94">
                  <c:v>2.1120901000000001E-2</c:v>
                </c:pt>
                <c:pt idx="95">
                  <c:v>2.11209012E-2</c:v>
                </c:pt>
                <c:pt idx="96">
                  <c:v>2.1120901399999999E-2</c:v>
                </c:pt>
                <c:pt idx="97">
                  <c:v>2.1120901599999999E-2</c:v>
                </c:pt>
                <c:pt idx="98">
                  <c:v>2.1120901800000001E-2</c:v>
                </c:pt>
                <c:pt idx="99">
                  <c:v>2.1120902E-2</c:v>
                </c:pt>
                <c:pt idx="100">
                  <c:v>2.11209022E-2</c:v>
                </c:pt>
                <c:pt idx="101">
                  <c:v>2.1120902399999999E-2</c:v>
                </c:pt>
                <c:pt idx="102">
                  <c:v>2.1120902600000001E-2</c:v>
                </c:pt>
                <c:pt idx="103">
                  <c:v>2.1120902800000001E-2</c:v>
                </c:pt>
                <c:pt idx="104">
                  <c:v>2.1120903E-2</c:v>
                </c:pt>
                <c:pt idx="105">
                  <c:v>2.1120903199999999E-2</c:v>
                </c:pt>
                <c:pt idx="106">
                  <c:v>2.1120903399999998E-2</c:v>
                </c:pt>
                <c:pt idx="107">
                  <c:v>2.1120903600000001E-2</c:v>
                </c:pt>
                <c:pt idx="108">
                  <c:v>2.11209038E-2</c:v>
                </c:pt>
                <c:pt idx="109">
                  <c:v>2.1120903999999999E-2</c:v>
                </c:pt>
                <c:pt idx="110">
                  <c:v>2.1120904199999999E-2</c:v>
                </c:pt>
                <c:pt idx="111">
                  <c:v>2.1120904400000001E-2</c:v>
                </c:pt>
                <c:pt idx="112">
                  <c:v>2.11209046E-2</c:v>
                </c:pt>
                <c:pt idx="113">
                  <c:v>2.11209048E-2</c:v>
                </c:pt>
                <c:pt idx="114">
                  <c:v>2.1120904999999999E-2</c:v>
                </c:pt>
                <c:pt idx="115">
                  <c:v>2.1120905200000002E-2</c:v>
                </c:pt>
                <c:pt idx="116">
                  <c:v>2.1120905400000001E-2</c:v>
                </c:pt>
                <c:pt idx="117">
                  <c:v>2.11209056E-2</c:v>
                </c:pt>
                <c:pt idx="118">
                  <c:v>2.1120905799999999E-2</c:v>
                </c:pt>
                <c:pt idx="119">
                  <c:v>2.1120905999999998E-2</c:v>
                </c:pt>
                <c:pt idx="120">
                  <c:v>2.1120906200000001E-2</c:v>
                </c:pt>
                <c:pt idx="121">
                  <c:v>2.11209064E-2</c:v>
                </c:pt>
                <c:pt idx="122">
                  <c:v>2.1120906599999999E-2</c:v>
                </c:pt>
                <c:pt idx="123">
                  <c:v>2.1120906799999999E-2</c:v>
                </c:pt>
                <c:pt idx="124">
                  <c:v>2.1120907000000001E-2</c:v>
                </c:pt>
                <c:pt idx="125">
                  <c:v>2.11209072E-2</c:v>
                </c:pt>
                <c:pt idx="126">
                  <c:v>2.11209074E-2</c:v>
                </c:pt>
                <c:pt idx="127">
                  <c:v>2.1120907599999999E-2</c:v>
                </c:pt>
                <c:pt idx="128">
                  <c:v>2.1120907800000002E-2</c:v>
                </c:pt>
                <c:pt idx="129">
                  <c:v>2.1120908000000001E-2</c:v>
                </c:pt>
                <c:pt idx="130">
                  <c:v>2.11209082E-2</c:v>
                </c:pt>
                <c:pt idx="131">
                  <c:v>2.1120908399999999E-2</c:v>
                </c:pt>
                <c:pt idx="132">
                  <c:v>2.1120908599999998E-2</c:v>
                </c:pt>
                <c:pt idx="133">
                  <c:v>2.1120908800000001E-2</c:v>
                </c:pt>
                <c:pt idx="134">
                  <c:v>2.1120909E-2</c:v>
                </c:pt>
                <c:pt idx="135">
                  <c:v>2.1120909199999999E-2</c:v>
                </c:pt>
                <c:pt idx="136">
                  <c:v>2.1120909399999999E-2</c:v>
                </c:pt>
                <c:pt idx="137">
                  <c:v>2.1120909600000001E-2</c:v>
                </c:pt>
                <c:pt idx="138">
                  <c:v>2.11209098E-2</c:v>
                </c:pt>
                <c:pt idx="139">
                  <c:v>2.112091E-2</c:v>
                </c:pt>
                <c:pt idx="140">
                  <c:v>2.1120910199999999E-2</c:v>
                </c:pt>
                <c:pt idx="141">
                  <c:v>2.1120910400000002E-2</c:v>
                </c:pt>
                <c:pt idx="142">
                  <c:v>2.1120910600000001E-2</c:v>
                </c:pt>
                <c:pt idx="143">
                  <c:v>2.11209108E-2</c:v>
                </c:pt>
                <c:pt idx="144">
                  <c:v>2.1120910999999999E-2</c:v>
                </c:pt>
                <c:pt idx="145">
                  <c:v>2.1120911199999998E-2</c:v>
                </c:pt>
                <c:pt idx="146">
                  <c:v>2.1120911400000001E-2</c:v>
                </c:pt>
                <c:pt idx="147">
                  <c:v>2.11209116E-2</c:v>
                </c:pt>
                <c:pt idx="148">
                  <c:v>2.1120911799999999E-2</c:v>
                </c:pt>
                <c:pt idx="149">
                  <c:v>2.1120911999999999E-2</c:v>
                </c:pt>
                <c:pt idx="150">
                  <c:v>2.1120912200000001E-2</c:v>
                </c:pt>
                <c:pt idx="151">
                  <c:v>2.1120912400000001E-2</c:v>
                </c:pt>
                <c:pt idx="152">
                  <c:v>2.11209126E-2</c:v>
                </c:pt>
                <c:pt idx="153">
                  <c:v>2.1120912799999999E-2</c:v>
                </c:pt>
                <c:pt idx="154">
                  <c:v>2.1120913000000002E-2</c:v>
                </c:pt>
                <c:pt idx="155">
                  <c:v>2.1120913200000001E-2</c:v>
                </c:pt>
                <c:pt idx="156">
                  <c:v>2.11209134E-2</c:v>
                </c:pt>
                <c:pt idx="157">
                  <c:v>2.1120913599999999E-2</c:v>
                </c:pt>
                <c:pt idx="158">
                  <c:v>2.1120913799999998E-2</c:v>
                </c:pt>
                <c:pt idx="159">
                  <c:v>2.1120914000000001E-2</c:v>
                </c:pt>
                <c:pt idx="160">
                  <c:v>2.11209142E-2</c:v>
                </c:pt>
                <c:pt idx="161">
                  <c:v>2.1120914399999999E-2</c:v>
                </c:pt>
                <c:pt idx="162">
                  <c:v>2.1120914599999999E-2</c:v>
                </c:pt>
                <c:pt idx="163">
                  <c:v>2.1120914800000001E-2</c:v>
                </c:pt>
                <c:pt idx="164">
                  <c:v>2.1120915000000001E-2</c:v>
                </c:pt>
                <c:pt idx="165">
                  <c:v>2.11209152E-2</c:v>
                </c:pt>
                <c:pt idx="166">
                  <c:v>2.1120915399999999E-2</c:v>
                </c:pt>
                <c:pt idx="167">
                  <c:v>2.1120915600000002E-2</c:v>
                </c:pt>
                <c:pt idx="168">
                  <c:v>2.1120915800000001E-2</c:v>
                </c:pt>
                <c:pt idx="169">
                  <c:v>2.1120916E-2</c:v>
                </c:pt>
                <c:pt idx="170">
                  <c:v>2.1120916199999999E-2</c:v>
                </c:pt>
                <c:pt idx="171">
                  <c:v>2.1120916399999998E-2</c:v>
                </c:pt>
                <c:pt idx="172">
                  <c:v>2.1120916600000001E-2</c:v>
                </c:pt>
                <c:pt idx="173">
                  <c:v>2.11209168E-2</c:v>
                </c:pt>
                <c:pt idx="174">
                  <c:v>2.1120916999999999E-2</c:v>
                </c:pt>
                <c:pt idx="175">
                  <c:v>2.1120917199999999E-2</c:v>
                </c:pt>
                <c:pt idx="176">
                  <c:v>2.1120917400000001E-2</c:v>
                </c:pt>
                <c:pt idx="177">
                  <c:v>2.1120917600000001E-2</c:v>
                </c:pt>
                <c:pt idx="178">
                  <c:v>2.11209178E-2</c:v>
                </c:pt>
                <c:pt idx="179">
                  <c:v>2.1120917999999999E-2</c:v>
                </c:pt>
                <c:pt idx="180">
                  <c:v>2.1120918200000002E-2</c:v>
                </c:pt>
                <c:pt idx="181">
                  <c:v>2.1120918400000001E-2</c:v>
                </c:pt>
                <c:pt idx="182">
                  <c:v>2.11209186E-2</c:v>
                </c:pt>
                <c:pt idx="183">
                  <c:v>2.1120918799999999E-2</c:v>
                </c:pt>
                <c:pt idx="184">
                  <c:v>2.1120918999999998E-2</c:v>
                </c:pt>
                <c:pt idx="185">
                  <c:v>2.1120919200000001E-2</c:v>
                </c:pt>
                <c:pt idx="186">
                  <c:v>2.11209194E-2</c:v>
                </c:pt>
                <c:pt idx="187">
                  <c:v>2.1120919599999999E-2</c:v>
                </c:pt>
                <c:pt idx="188">
                  <c:v>2.1120919799999999E-2</c:v>
                </c:pt>
                <c:pt idx="189">
                  <c:v>2.1120920000000001E-2</c:v>
                </c:pt>
                <c:pt idx="190">
                  <c:v>2.1120920200000001E-2</c:v>
                </c:pt>
                <c:pt idx="191">
                  <c:v>2.11209204E-2</c:v>
                </c:pt>
                <c:pt idx="192">
                  <c:v>2.1120920599999999E-2</c:v>
                </c:pt>
                <c:pt idx="193">
                  <c:v>2.1120920800000002E-2</c:v>
                </c:pt>
                <c:pt idx="194">
                  <c:v>2.1120921000000001E-2</c:v>
                </c:pt>
                <c:pt idx="195">
                  <c:v>2.11209212E-2</c:v>
                </c:pt>
                <c:pt idx="196">
                  <c:v>2.1120921399999999E-2</c:v>
                </c:pt>
                <c:pt idx="197">
                  <c:v>2.1120921599999998E-2</c:v>
                </c:pt>
                <c:pt idx="198">
                  <c:v>2.1120921800000001E-2</c:v>
                </c:pt>
                <c:pt idx="199">
                  <c:v>2.1120922E-2</c:v>
                </c:pt>
                <c:pt idx="200">
                  <c:v>2.11209222E-2</c:v>
                </c:pt>
                <c:pt idx="201">
                  <c:v>2.1120922399999999E-2</c:v>
                </c:pt>
                <c:pt idx="202">
                  <c:v>2.1120922600000001E-2</c:v>
                </c:pt>
                <c:pt idx="203">
                  <c:v>2.1120922800000001E-2</c:v>
                </c:pt>
                <c:pt idx="204">
                  <c:v>2.1120923E-2</c:v>
                </c:pt>
                <c:pt idx="205">
                  <c:v>2.1120923199999999E-2</c:v>
                </c:pt>
                <c:pt idx="206">
                  <c:v>2.1120923400000002E-2</c:v>
                </c:pt>
                <c:pt idx="207">
                  <c:v>2.1120923600000001E-2</c:v>
                </c:pt>
                <c:pt idx="208">
                  <c:v>2.11209238E-2</c:v>
                </c:pt>
                <c:pt idx="209">
                  <c:v>2.1120923999999999E-2</c:v>
                </c:pt>
                <c:pt idx="210">
                  <c:v>2.1120924199999998E-2</c:v>
                </c:pt>
                <c:pt idx="211">
                  <c:v>2.1120924400000001E-2</c:v>
                </c:pt>
                <c:pt idx="212">
                  <c:v>2.11209246E-2</c:v>
                </c:pt>
                <c:pt idx="213">
                  <c:v>2.11209248E-2</c:v>
                </c:pt>
                <c:pt idx="214">
                  <c:v>2.1120924999999999E-2</c:v>
                </c:pt>
                <c:pt idx="215">
                  <c:v>2.1120925200000001E-2</c:v>
                </c:pt>
                <c:pt idx="216">
                  <c:v>2.1120925400000001E-2</c:v>
                </c:pt>
                <c:pt idx="217">
                  <c:v>2.11209256E-2</c:v>
                </c:pt>
                <c:pt idx="218">
                  <c:v>2.1120925799999999E-2</c:v>
                </c:pt>
                <c:pt idx="219">
                  <c:v>2.1120926000000002E-2</c:v>
                </c:pt>
                <c:pt idx="220">
                  <c:v>2.1120926200000001E-2</c:v>
                </c:pt>
                <c:pt idx="221">
                  <c:v>2.11209264E-2</c:v>
                </c:pt>
                <c:pt idx="222">
                  <c:v>2.1120926599999999E-2</c:v>
                </c:pt>
                <c:pt idx="223">
                  <c:v>2.1120926799999998E-2</c:v>
                </c:pt>
                <c:pt idx="224">
                  <c:v>2.1120927000000001E-2</c:v>
                </c:pt>
                <c:pt idx="225">
                  <c:v>2.11209272E-2</c:v>
                </c:pt>
                <c:pt idx="226">
                  <c:v>2.11209274E-2</c:v>
                </c:pt>
                <c:pt idx="227">
                  <c:v>2.1120927599999999E-2</c:v>
                </c:pt>
                <c:pt idx="228">
                  <c:v>2.1120927800000001E-2</c:v>
                </c:pt>
                <c:pt idx="229">
                  <c:v>2.1120928000000001E-2</c:v>
                </c:pt>
                <c:pt idx="230">
                  <c:v>2.11209282E-2</c:v>
                </c:pt>
                <c:pt idx="231">
                  <c:v>2.1120928399999999E-2</c:v>
                </c:pt>
                <c:pt idx="232">
                  <c:v>2.1120928600000002E-2</c:v>
                </c:pt>
                <c:pt idx="233">
                  <c:v>2.1120928800000001E-2</c:v>
                </c:pt>
                <c:pt idx="234">
                  <c:v>2.1120929E-2</c:v>
                </c:pt>
                <c:pt idx="235">
                  <c:v>2.1120929199999999E-2</c:v>
                </c:pt>
                <c:pt idx="236">
                  <c:v>2.1120929399999998E-2</c:v>
                </c:pt>
                <c:pt idx="237">
                  <c:v>2.1120929600000001E-2</c:v>
                </c:pt>
                <c:pt idx="238">
                  <c:v>2.11209298E-2</c:v>
                </c:pt>
                <c:pt idx="239">
                  <c:v>2.112093E-2</c:v>
                </c:pt>
                <c:pt idx="240">
                  <c:v>2.1120930199999999E-2</c:v>
                </c:pt>
                <c:pt idx="241">
                  <c:v>2.1120930400000001E-2</c:v>
                </c:pt>
                <c:pt idx="242">
                  <c:v>2.1120930600000001E-2</c:v>
                </c:pt>
                <c:pt idx="243">
                  <c:v>2.11209308E-2</c:v>
                </c:pt>
                <c:pt idx="244">
                  <c:v>2.1120930999999999E-2</c:v>
                </c:pt>
                <c:pt idx="245">
                  <c:v>2.1120931200000002E-2</c:v>
                </c:pt>
                <c:pt idx="246">
                  <c:v>2.1120931400000001E-2</c:v>
                </c:pt>
                <c:pt idx="247">
                  <c:v>2.11209316E-2</c:v>
                </c:pt>
                <c:pt idx="248">
                  <c:v>2.1120931799999999E-2</c:v>
                </c:pt>
                <c:pt idx="249">
                  <c:v>2.1120931999999999E-2</c:v>
                </c:pt>
                <c:pt idx="250">
                  <c:v>2.1120932200000001E-2</c:v>
                </c:pt>
                <c:pt idx="251">
                  <c:v>2.11209324E-2</c:v>
                </c:pt>
                <c:pt idx="252">
                  <c:v>2.11209326E-2</c:v>
                </c:pt>
                <c:pt idx="253">
                  <c:v>2.1120932799999999E-2</c:v>
                </c:pt>
                <c:pt idx="254">
                  <c:v>2.1120933000000001E-2</c:v>
                </c:pt>
                <c:pt idx="255">
                  <c:v>2.1120933200000001E-2</c:v>
                </c:pt>
                <c:pt idx="256">
                  <c:v>2.11209334E-2</c:v>
                </c:pt>
                <c:pt idx="257">
                  <c:v>2.1120933599999999E-2</c:v>
                </c:pt>
                <c:pt idx="258">
                  <c:v>2.1120933800000002E-2</c:v>
                </c:pt>
                <c:pt idx="259">
                  <c:v>2.1120934000000001E-2</c:v>
                </c:pt>
                <c:pt idx="260">
                  <c:v>2.11209342E-2</c:v>
                </c:pt>
                <c:pt idx="261">
                  <c:v>2.1120934399999999E-2</c:v>
                </c:pt>
                <c:pt idx="262">
                  <c:v>2.1120934599999999E-2</c:v>
                </c:pt>
                <c:pt idx="263">
                  <c:v>2.1120934800000001E-2</c:v>
                </c:pt>
                <c:pt idx="264">
                  <c:v>2.1120935E-2</c:v>
                </c:pt>
                <c:pt idx="265">
                  <c:v>2.11209352E-2</c:v>
                </c:pt>
                <c:pt idx="266">
                  <c:v>2.1120935399999999E-2</c:v>
                </c:pt>
                <c:pt idx="267">
                  <c:v>2.1120935600000001E-2</c:v>
                </c:pt>
                <c:pt idx="268">
                  <c:v>2.1120935800000001E-2</c:v>
                </c:pt>
                <c:pt idx="269">
                  <c:v>2.1120936E-2</c:v>
                </c:pt>
                <c:pt idx="270">
                  <c:v>2.1120936199999999E-2</c:v>
                </c:pt>
                <c:pt idx="271">
                  <c:v>2.1120936399999998E-2</c:v>
                </c:pt>
                <c:pt idx="272">
                  <c:v>2.1120936600000001E-2</c:v>
                </c:pt>
                <c:pt idx="273">
                  <c:v>2.11209368E-2</c:v>
                </c:pt>
                <c:pt idx="274">
                  <c:v>2.1120936999999999E-2</c:v>
                </c:pt>
                <c:pt idx="275">
                  <c:v>2.1120937199999999E-2</c:v>
                </c:pt>
                <c:pt idx="276">
                  <c:v>2.1120937400000001E-2</c:v>
                </c:pt>
                <c:pt idx="277">
                  <c:v>2.11209376E-2</c:v>
                </c:pt>
                <c:pt idx="278">
                  <c:v>2.11209378E-2</c:v>
                </c:pt>
                <c:pt idx="279">
                  <c:v>2.1120937999999999E-2</c:v>
                </c:pt>
                <c:pt idx="280">
                  <c:v>2.1120938200000001E-2</c:v>
                </c:pt>
                <c:pt idx="281">
                  <c:v>2.1120938400000001E-2</c:v>
                </c:pt>
                <c:pt idx="282">
                  <c:v>2.11209386E-2</c:v>
                </c:pt>
                <c:pt idx="283">
                  <c:v>2.1120938799999999E-2</c:v>
                </c:pt>
                <c:pt idx="284">
                  <c:v>2.1120938999999998E-2</c:v>
                </c:pt>
                <c:pt idx="285">
                  <c:v>2.1120939200000001E-2</c:v>
                </c:pt>
                <c:pt idx="286">
                  <c:v>2.11209394E-2</c:v>
                </c:pt>
                <c:pt idx="287">
                  <c:v>2.1120939599999999E-2</c:v>
                </c:pt>
                <c:pt idx="288">
                  <c:v>2.1120939799999999E-2</c:v>
                </c:pt>
                <c:pt idx="289">
                  <c:v>2.1120940000000001E-2</c:v>
                </c:pt>
                <c:pt idx="290">
                  <c:v>2.11209402E-2</c:v>
                </c:pt>
                <c:pt idx="291">
                  <c:v>2.11209404E-2</c:v>
                </c:pt>
                <c:pt idx="292">
                  <c:v>2.1120940599999999E-2</c:v>
                </c:pt>
                <c:pt idx="293">
                  <c:v>2.1120940800000002E-2</c:v>
                </c:pt>
                <c:pt idx="294">
                  <c:v>2.1120941000000001E-2</c:v>
                </c:pt>
                <c:pt idx="295">
                  <c:v>2.11209412E-2</c:v>
                </c:pt>
                <c:pt idx="296">
                  <c:v>2.1120941399999999E-2</c:v>
                </c:pt>
                <c:pt idx="297">
                  <c:v>2.1120941599999998E-2</c:v>
                </c:pt>
                <c:pt idx="298">
                  <c:v>2.1120941800000001E-2</c:v>
                </c:pt>
                <c:pt idx="299">
                  <c:v>2.1120942E-2</c:v>
                </c:pt>
                <c:pt idx="300">
                  <c:v>2.1120942199999999E-2</c:v>
                </c:pt>
                <c:pt idx="301">
                  <c:v>2.1120942399999999E-2</c:v>
                </c:pt>
                <c:pt idx="302">
                  <c:v>2.1120942600000001E-2</c:v>
                </c:pt>
                <c:pt idx="303">
                  <c:v>2.11209428E-2</c:v>
                </c:pt>
                <c:pt idx="304">
                  <c:v>2.1120943E-2</c:v>
                </c:pt>
                <c:pt idx="305">
                  <c:v>2.1120943199999999E-2</c:v>
                </c:pt>
                <c:pt idx="306">
                  <c:v>2.1120943400000002E-2</c:v>
                </c:pt>
                <c:pt idx="307">
                  <c:v>2.1120943600000001E-2</c:v>
                </c:pt>
                <c:pt idx="308">
                  <c:v>2.11209438E-2</c:v>
                </c:pt>
                <c:pt idx="309">
                  <c:v>2.1120943999999999E-2</c:v>
                </c:pt>
                <c:pt idx="310">
                  <c:v>2.1120944199999998E-2</c:v>
                </c:pt>
                <c:pt idx="311">
                  <c:v>2.1120944400000001E-2</c:v>
                </c:pt>
                <c:pt idx="312">
                  <c:v>2.11209446E-2</c:v>
                </c:pt>
                <c:pt idx="313">
                  <c:v>2.1120944799999999E-2</c:v>
                </c:pt>
                <c:pt idx="314">
                  <c:v>2.1120944999999999E-2</c:v>
                </c:pt>
                <c:pt idx="315">
                  <c:v>2.1120945200000001E-2</c:v>
                </c:pt>
                <c:pt idx="316">
                  <c:v>2.11209454E-2</c:v>
                </c:pt>
                <c:pt idx="317">
                  <c:v>2.11209456E-2</c:v>
                </c:pt>
                <c:pt idx="318">
                  <c:v>2.1120945799999999E-2</c:v>
                </c:pt>
                <c:pt idx="319">
                  <c:v>2.1120946000000002E-2</c:v>
                </c:pt>
                <c:pt idx="320">
                  <c:v>2.1120946200000001E-2</c:v>
                </c:pt>
                <c:pt idx="321">
                  <c:v>2.11209464E-2</c:v>
                </c:pt>
                <c:pt idx="322">
                  <c:v>2.1120946599999999E-2</c:v>
                </c:pt>
                <c:pt idx="323">
                  <c:v>2.1120946799999998E-2</c:v>
                </c:pt>
                <c:pt idx="324">
                  <c:v>2.1120947000000001E-2</c:v>
                </c:pt>
                <c:pt idx="325">
                  <c:v>2.11209472E-2</c:v>
                </c:pt>
                <c:pt idx="326">
                  <c:v>2.1120947399999999E-2</c:v>
                </c:pt>
                <c:pt idx="327">
                  <c:v>2.1120947599999999E-2</c:v>
                </c:pt>
                <c:pt idx="328">
                  <c:v>2.1120947800000001E-2</c:v>
                </c:pt>
                <c:pt idx="329">
                  <c:v>2.1120948E-2</c:v>
                </c:pt>
                <c:pt idx="330">
                  <c:v>2.11209482E-2</c:v>
                </c:pt>
                <c:pt idx="331">
                  <c:v>2.1120948399999999E-2</c:v>
                </c:pt>
                <c:pt idx="332">
                  <c:v>2.1120948600000002E-2</c:v>
                </c:pt>
                <c:pt idx="333">
                  <c:v>2.1120948800000001E-2</c:v>
                </c:pt>
                <c:pt idx="334">
                  <c:v>2.1120949E-2</c:v>
                </c:pt>
                <c:pt idx="335">
                  <c:v>2.1120949199999999E-2</c:v>
                </c:pt>
                <c:pt idx="336">
                  <c:v>2.1120949399999998E-2</c:v>
                </c:pt>
                <c:pt idx="337">
                  <c:v>2.1120949600000001E-2</c:v>
                </c:pt>
                <c:pt idx="338">
                  <c:v>2.11209498E-2</c:v>
                </c:pt>
                <c:pt idx="339">
                  <c:v>2.1120949999999999E-2</c:v>
                </c:pt>
                <c:pt idx="340">
                  <c:v>2.1120950199999999E-2</c:v>
                </c:pt>
                <c:pt idx="341">
                  <c:v>2.1120950400000001E-2</c:v>
                </c:pt>
                <c:pt idx="342">
                  <c:v>2.1120950600000001E-2</c:v>
                </c:pt>
                <c:pt idx="343">
                  <c:v>2.11209508E-2</c:v>
                </c:pt>
                <c:pt idx="344">
                  <c:v>2.1120950999999999E-2</c:v>
                </c:pt>
                <c:pt idx="345">
                  <c:v>2.1120951200000002E-2</c:v>
                </c:pt>
                <c:pt idx="346">
                  <c:v>2.1120951400000001E-2</c:v>
                </c:pt>
                <c:pt idx="347">
                  <c:v>2.11209516E-2</c:v>
                </c:pt>
                <c:pt idx="348">
                  <c:v>2.1120951799999999E-2</c:v>
                </c:pt>
                <c:pt idx="349">
                  <c:v>2.1120951999999998E-2</c:v>
                </c:pt>
                <c:pt idx="350">
                  <c:v>2.1120952200000001E-2</c:v>
                </c:pt>
                <c:pt idx="351">
                  <c:v>2.11209524E-2</c:v>
                </c:pt>
                <c:pt idx="352">
                  <c:v>2.1120952599999999E-2</c:v>
                </c:pt>
                <c:pt idx="353">
                  <c:v>2.1120952799999999E-2</c:v>
                </c:pt>
                <c:pt idx="354">
                  <c:v>2.1120953000000001E-2</c:v>
                </c:pt>
                <c:pt idx="355">
                  <c:v>2.1120953200000001E-2</c:v>
                </c:pt>
                <c:pt idx="356">
                  <c:v>2.11209534E-2</c:v>
                </c:pt>
                <c:pt idx="357">
                  <c:v>2.1120953599999999E-2</c:v>
                </c:pt>
                <c:pt idx="358">
                  <c:v>2.1120953800000002E-2</c:v>
                </c:pt>
                <c:pt idx="359">
                  <c:v>2.1120954000000001E-2</c:v>
                </c:pt>
                <c:pt idx="360">
                  <c:v>2.11209542E-2</c:v>
                </c:pt>
                <c:pt idx="361">
                  <c:v>2.1120954399999999E-2</c:v>
                </c:pt>
                <c:pt idx="362">
                  <c:v>2.1120954599999998E-2</c:v>
                </c:pt>
                <c:pt idx="363">
                  <c:v>2.1120954800000001E-2</c:v>
                </c:pt>
                <c:pt idx="364">
                  <c:v>2.1120955E-2</c:v>
                </c:pt>
                <c:pt idx="365">
                  <c:v>2.1120955199999999E-2</c:v>
                </c:pt>
                <c:pt idx="366">
                  <c:v>2.1120955399999999E-2</c:v>
                </c:pt>
                <c:pt idx="367">
                  <c:v>2.1120955600000001E-2</c:v>
                </c:pt>
                <c:pt idx="368">
                  <c:v>2.1120955800000001E-2</c:v>
                </c:pt>
                <c:pt idx="369">
                  <c:v>2.1120956E-2</c:v>
                </c:pt>
                <c:pt idx="370">
                  <c:v>2.1120956199999999E-2</c:v>
                </c:pt>
                <c:pt idx="371">
                  <c:v>2.1120956400000002E-2</c:v>
                </c:pt>
                <c:pt idx="372">
                  <c:v>2.1120956600000001E-2</c:v>
                </c:pt>
                <c:pt idx="373">
                  <c:v>2.11209568E-2</c:v>
                </c:pt>
                <c:pt idx="374">
                  <c:v>2.1120956999999999E-2</c:v>
                </c:pt>
                <c:pt idx="375">
                  <c:v>2.1120957199999998E-2</c:v>
                </c:pt>
                <c:pt idx="376">
                  <c:v>2.1120957400000001E-2</c:v>
                </c:pt>
                <c:pt idx="377">
                  <c:v>2.11209576E-2</c:v>
                </c:pt>
                <c:pt idx="378">
                  <c:v>2.11209578E-2</c:v>
                </c:pt>
                <c:pt idx="379">
                  <c:v>2.1120957999999999E-2</c:v>
                </c:pt>
                <c:pt idx="380">
                  <c:v>2.1120958200000001E-2</c:v>
                </c:pt>
                <c:pt idx="381">
                  <c:v>2.1120958400000001E-2</c:v>
                </c:pt>
                <c:pt idx="382">
                  <c:v>2.11209586E-2</c:v>
                </c:pt>
                <c:pt idx="383">
                  <c:v>2.1120958799999999E-2</c:v>
                </c:pt>
                <c:pt idx="384">
                  <c:v>2.1120959000000002E-2</c:v>
                </c:pt>
                <c:pt idx="385">
                  <c:v>2.1120959200000001E-2</c:v>
                </c:pt>
                <c:pt idx="386">
                  <c:v>2.11209594E-2</c:v>
                </c:pt>
                <c:pt idx="387">
                  <c:v>2.1120959599999999E-2</c:v>
                </c:pt>
                <c:pt idx="388">
                  <c:v>2.1120959799999998E-2</c:v>
                </c:pt>
                <c:pt idx="389">
                  <c:v>2.1120960000000001E-2</c:v>
                </c:pt>
                <c:pt idx="390">
                  <c:v>2.11209602E-2</c:v>
                </c:pt>
                <c:pt idx="391">
                  <c:v>2.11209604E-2</c:v>
                </c:pt>
                <c:pt idx="392">
                  <c:v>2.1120960599999999E-2</c:v>
                </c:pt>
                <c:pt idx="393">
                  <c:v>2.1120960800000001E-2</c:v>
                </c:pt>
                <c:pt idx="394">
                  <c:v>2.1120961000000001E-2</c:v>
                </c:pt>
                <c:pt idx="395">
                  <c:v>2.11209612E-2</c:v>
                </c:pt>
                <c:pt idx="396">
                  <c:v>2.1120961399999999E-2</c:v>
                </c:pt>
                <c:pt idx="397">
                  <c:v>2.1120961600000002E-2</c:v>
                </c:pt>
                <c:pt idx="398">
                  <c:v>2.1120961800000001E-2</c:v>
                </c:pt>
                <c:pt idx="399">
                  <c:v>2.1120962E-2</c:v>
                </c:pt>
                <c:pt idx="400">
                  <c:v>2.1120962199999999E-2</c:v>
                </c:pt>
                <c:pt idx="401">
                  <c:v>2.1120962399999998E-2</c:v>
                </c:pt>
                <c:pt idx="402">
                  <c:v>2.1120962600000001E-2</c:v>
                </c:pt>
                <c:pt idx="403">
                  <c:v>2.11209628E-2</c:v>
                </c:pt>
                <c:pt idx="404">
                  <c:v>2.1120963E-2</c:v>
                </c:pt>
                <c:pt idx="405">
                  <c:v>2.1120963199999999E-2</c:v>
                </c:pt>
                <c:pt idx="406">
                  <c:v>2.1120963400000001E-2</c:v>
                </c:pt>
                <c:pt idx="407">
                  <c:v>2.1120963600000001E-2</c:v>
                </c:pt>
                <c:pt idx="408">
                  <c:v>2.11209638E-2</c:v>
                </c:pt>
                <c:pt idx="409">
                  <c:v>2.1120963999999999E-2</c:v>
                </c:pt>
                <c:pt idx="410">
                  <c:v>2.1120964200000002E-2</c:v>
                </c:pt>
                <c:pt idx="411">
                  <c:v>2.1120964400000001E-2</c:v>
                </c:pt>
                <c:pt idx="412">
                  <c:v>2.11209646E-2</c:v>
                </c:pt>
                <c:pt idx="413">
                  <c:v>2.1120964799999999E-2</c:v>
                </c:pt>
                <c:pt idx="414">
                  <c:v>2.1120964999999998E-2</c:v>
                </c:pt>
                <c:pt idx="415">
                  <c:v>2.1120965200000001E-2</c:v>
                </c:pt>
                <c:pt idx="416">
                  <c:v>2.11209654E-2</c:v>
                </c:pt>
                <c:pt idx="417">
                  <c:v>2.11209656E-2</c:v>
                </c:pt>
                <c:pt idx="418">
                  <c:v>2.1120965799999999E-2</c:v>
                </c:pt>
                <c:pt idx="419">
                  <c:v>2.1120966000000001E-2</c:v>
                </c:pt>
                <c:pt idx="420">
                  <c:v>2.1120966200000001E-2</c:v>
                </c:pt>
                <c:pt idx="421">
                  <c:v>2.11209664E-2</c:v>
                </c:pt>
                <c:pt idx="422">
                  <c:v>2.1120966599999999E-2</c:v>
                </c:pt>
                <c:pt idx="423">
                  <c:v>2.1120966800000002E-2</c:v>
                </c:pt>
                <c:pt idx="424">
                  <c:v>2.1120967000000001E-2</c:v>
                </c:pt>
                <c:pt idx="425">
                  <c:v>2.11209672E-2</c:v>
                </c:pt>
                <c:pt idx="426">
                  <c:v>2.1120967399999999E-2</c:v>
                </c:pt>
                <c:pt idx="427">
                  <c:v>2.1120967599999999E-2</c:v>
                </c:pt>
                <c:pt idx="428">
                  <c:v>2.1120967800000001E-2</c:v>
                </c:pt>
                <c:pt idx="429">
                  <c:v>2.1120968E-2</c:v>
                </c:pt>
                <c:pt idx="430">
                  <c:v>2.11209682E-2</c:v>
                </c:pt>
                <c:pt idx="431">
                  <c:v>2.1120968399999999E-2</c:v>
                </c:pt>
                <c:pt idx="432">
                  <c:v>2.1120968600000001E-2</c:v>
                </c:pt>
                <c:pt idx="433">
                  <c:v>2.1120968800000001E-2</c:v>
                </c:pt>
                <c:pt idx="434">
                  <c:v>2.1120969E-2</c:v>
                </c:pt>
                <c:pt idx="435">
                  <c:v>2.1120969199999999E-2</c:v>
                </c:pt>
                <c:pt idx="436">
                  <c:v>2.1120969400000002E-2</c:v>
                </c:pt>
                <c:pt idx="437">
                  <c:v>2.1120969600000001E-2</c:v>
                </c:pt>
                <c:pt idx="438">
                  <c:v>2.11209698E-2</c:v>
                </c:pt>
                <c:pt idx="439">
                  <c:v>2.1120969999999999E-2</c:v>
                </c:pt>
                <c:pt idx="440">
                  <c:v>2.1120970199999999E-2</c:v>
                </c:pt>
                <c:pt idx="441">
                  <c:v>2.1120970400000001E-2</c:v>
                </c:pt>
                <c:pt idx="442">
                  <c:v>2.11209706E-2</c:v>
                </c:pt>
                <c:pt idx="443">
                  <c:v>2.11209708E-2</c:v>
                </c:pt>
                <c:pt idx="444">
                  <c:v>2.1120970999999999E-2</c:v>
                </c:pt>
                <c:pt idx="445">
                  <c:v>2.1120971200000001E-2</c:v>
                </c:pt>
                <c:pt idx="446">
                  <c:v>2.1120971400000001E-2</c:v>
                </c:pt>
                <c:pt idx="447">
                  <c:v>2.11209716E-2</c:v>
                </c:pt>
                <c:pt idx="448">
                  <c:v>2.1120971799999999E-2</c:v>
                </c:pt>
                <c:pt idx="449">
                  <c:v>2.1120971999999998E-2</c:v>
                </c:pt>
                <c:pt idx="450">
                  <c:v>2.1120972200000001E-2</c:v>
                </c:pt>
                <c:pt idx="451">
                  <c:v>2.11209724E-2</c:v>
                </c:pt>
                <c:pt idx="452">
                  <c:v>2.1120972599999999E-2</c:v>
                </c:pt>
                <c:pt idx="453">
                  <c:v>2.1120972799999999E-2</c:v>
                </c:pt>
                <c:pt idx="454">
                  <c:v>2.1120973000000001E-2</c:v>
                </c:pt>
                <c:pt idx="455">
                  <c:v>2.11209732E-2</c:v>
                </c:pt>
                <c:pt idx="456">
                  <c:v>2.11209734E-2</c:v>
                </c:pt>
                <c:pt idx="457">
                  <c:v>2.1120973599999999E-2</c:v>
                </c:pt>
                <c:pt idx="458">
                  <c:v>2.1120973800000001E-2</c:v>
                </c:pt>
                <c:pt idx="459">
                  <c:v>2.1120974000000001E-2</c:v>
                </c:pt>
                <c:pt idx="460">
                  <c:v>2.11209742E-2</c:v>
                </c:pt>
                <c:pt idx="461">
                  <c:v>2.1120974399999999E-2</c:v>
                </c:pt>
                <c:pt idx="462">
                  <c:v>2.1120974599999998E-2</c:v>
                </c:pt>
                <c:pt idx="463">
                  <c:v>2.1120974800000001E-2</c:v>
                </c:pt>
                <c:pt idx="464">
                  <c:v>2.1120975E-2</c:v>
                </c:pt>
                <c:pt idx="465">
                  <c:v>2.1120975199999999E-2</c:v>
                </c:pt>
                <c:pt idx="466">
                  <c:v>2.1120975399999999E-2</c:v>
                </c:pt>
                <c:pt idx="467">
                  <c:v>2.1120975600000001E-2</c:v>
                </c:pt>
                <c:pt idx="468">
                  <c:v>2.11209758E-2</c:v>
                </c:pt>
                <c:pt idx="469">
                  <c:v>2.1120976E-2</c:v>
                </c:pt>
                <c:pt idx="470">
                  <c:v>2.1120976199999999E-2</c:v>
                </c:pt>
                <c:pt idx="471">
                  <c:v>2.1120976400000002E-2</c:v>
                </c:pt>
                <c:pt idx="472">
                  <c:v>2.1120976600000001E-2</c:v>
                </c:pt>
                <c:pt idx="473">
                  <c:v>2.11209768E-2</c:v>
                </c:pt>
                <c:pt idx="474">
                  <c:v>2.1120976999999999E-2</c:v>
                </c:pt>
                <c:pt idx="475">
                  <c:v>2.1120977199999998E-2</c:v>
                </c:pt>
                <c:pt idx="476">
                  <c:v>2.1120977400000001E-2</c:v>
                </c:pt>
                <c:pt idx="477">
                  <c:v>2.11209776E-2</c:v>
                </c:pt>
                <c:pt idx="478">
                  <c:v>2.1120977799999999E-2</c:v>
                </c:pt>
                <c:pt idx="479">
                  <c:v>2.1120977999999999E-2</c:v>
                </c:pt>
                <c:pt idx="480">
                  <c:v>2.1120978200000001E-2</c:v>
                </c:pt>
                <c:pt idx="481">
                  <c:v>2.11209784E-2</c:v>
                </c:pt>
                <c:pt idx="482">
                  <c:v>2.11209786E-2</c:v>
                </c:pt>
                <c:pt idx="483">
                  <c:v>2.1120978799999999E-2</c:v>
                </c:pt>
                <c:pt idx="484">
                  <c:v>2.1120979000000002E-2</c:v>
                </c:pt>
                <c:pt idx="485">
                  <c:v>2.1120979200000001E-2</c:v>
                </c:pt>
                <c:pt idx="486">
                  <c:v>2.11209794E-2</c:v>
                </c:pt>
                <c:pt idx="487">
                  <c:v>2.1120979599999999E-2</c:v>
                </c:pt>
                <c:pt idx="488">
                  <c:v>2.1120979799999998E-2</c:v>
                </c:pt>
                <c:pt idx="489">
                  <c:v>2.1120980000000001E-2</c:v>
                </c:pt>
                <c:pt idx="490">
                  <c:v>2.11209802E-2</c:v>
                </c:pt>
                <c:pt idx="491">
                  <c:v>2.1120980399999999E-2</c:v>
                </c:pt>
                <c:pt idx="492">
                  <c:v>2.1120980599999999E-2</c:v>
                </c:pt>
                <c:pt idx="493">
                  <c:v>2.1120980800000001E-2</c:v>
                </c:pt>
                <c:pt idx="494">
                  <c:v>2.1120981E-2</c:v>
                </c:pt>
                <c:pt idx="495">
                  <c:v>2.11209812E-2</c:v>
                </c:pt>
                <c:pt idx="496">
                  <c:v>2.1120981399999999E-2</c:v>
                </c:pt>
                <c:pt idx="497">
                  <c:v>2.1120981600000002E-2</c:v>
                </c:pt>
                <c:pt idx="498">
                  <c:v>2.1120981800000001E-2</c:v>
                </c:pt>
                <c:pt idx="499">
                  <c:v>2.1120982E-2</c:v>
                </c:pt>
                <c:pt idx="500">
                  <c:v>2.1120982199999999E-2</c:v>
                </c:pt>
                <c:pt idx="501">
                  <c:v>2.1120982399999998E-2</c:v>
                </c:pt>
                <c:pt idx="502">
                  <c:v>2.1120982600000001E-2</c:v>
                </c:pt>
                <c:pt idx="503">
                  <c:v>2.11209828E-2</c:v>
                </c:pt>
                <c:pt idx="504">
                  <c:v>2.1120982999999999E-2</c:v>
                </c:pt>
                <c:pt idx="505">
                  <c:v>2.1120983199999999E-2</c:v>
                </c:pt>
                <c:pt idx="506">
                  <c:v>2.1120983400000001E-2</c:v>
                </c:pt>
                <c:pt idx="507">
                  <c:v>2.11209836E-2</c:v>
                </c:pt>
                <c:pt idx="508">
                  <c:v>2.11209838E-2</c:v>
                </c:pt>
                <c:pt idx="509">
                  <c:v>2.1120983999999999E-2</c:v>
                </c:pt>
                <c:pt idx="510">
                  <c:v>2.1120984200000002E-2</c:v>
                </c:pt>
                <c:pt idx="511">
                  <c:v>2.1120984400000001E-2</c:v>
                </c:pt>
                <c:pt idx="512">
                  <c:v>2.11209846E-2</c:v>
                </c:pt>
                <c:pt idx="513">
                  <c:v>2.1120984799999999E-2</c:v>
                </c:pt>
                <c:pt idx="514">
                  <c:v>2.1120984999999998E-2</c:v>
                </c:pt>
                <c:pt idx="515">
                  <c:v>2.1120985200000001E-2</c:v>
                </c:pt>
                <c:pt idx="516">
                  <c:v>2.11209854E-2</c:v>
                </c:pt>
                <c:pt idx="517">
                  <c:v>2.1120985599999999E-2</c:v>
                </c:pt>
                <c:pt idx="518">
                  <c:v>2.1120985799999999E-2</c:v>
                </c:pt>
                <c:pt idx="519">
                  <c:v>2.1120986000000001E-2</c:v>
                </c:pt>
                <c:pt idx="520">
                  <c:v>2.1120986200000001E-2</c:v>
                </c:pt>
                <c:pt idx="521">
                  <c:v>2.11209864E-2</c:v>
                </c:pt>
                <c:pt idx="522">
                  <c:v>2.1120986599999999E-2</c:v>
                </c:pt>
                <c:pt idx="523">
                  <c:v>2.1120986800000002E-2</c:v>
                </c:pt>
                <c:pt idx="524">
                  <c:v>2.1120987000000001E-2</c:v>
                </c:pt>
                <c:pt idx="525">
                  <c:v>2.11209872E-2</c:v>
                </c:pt>
                <c:pt idx="526">
                  <c:v>2.1120987399999999E-2</c:v>
                </c:pt>
                <c:pt idx="527">
                  <c:v>2.1120987599999998E-2</c:v>
                </c:pt>
                <c:pt idx="528">
                  <c:v>2.1120987800000001E-2</c:v>
                </c:pt>
                <c:pt idx="529">
                  <c:v>2.1120988E-2</c:v>
                </c:pt>
                <c:pt idx="530">
                  <c:v>2.1120988199999999E-2</c:v>
                </c:pt>
                <c:pt idx="531">
                  <c:v>2.1120988399999999E-2</c:v>
                </c:pt>
                <c:pt idx="532">
                  <c:v>2.1120988600000001E-2</c:v>
                </c:pt>
                <c:pt idx="533">
                  <c:v>2.1120988800000001E-2</c:v>
                </c:pt>
                <c:pt idx="534">
                  <c:v>2.1120989E-2</c:v>
                </c:pt>
                <c:pt idx="535">
                  <c:v>2.1120989199999999E-2</c:v>
                </c:pt>
                <c:pt idx="536">
                  <c:v>2.1120989400000002E-2</c:v>
                </c:pt>
                <c:pt idx="537">
                  <c:v>2.1120989600000001E-2</c:v>
                </c:pt>
                <c:pt idx="538">
                  <c:v>2.11209898E-2</c:v>
                </c:pt>
                <c:pt idx="539">
                  <c:v>2.1120989999999999E-2</c:v>
                </c:pt>
                <c:pt idx="540">
                  <c:v>2.1120990199999998E-2</c:v>
                </c:pt>
                <c:pt idx="541">
                  <c:v>2.1120990400000001E-2</c:v>
                </c:pt>
                <c:pt idx="542">
                  <c:v>2.11209906E-2</c:v>
                </c:pt>
                <c:pt idx="543">
                  <c:v>2.1120990799999999E-2</c:v>
                </c:pt>
                <c:pt idx="544">
                  <c:v>2.1120990999999999E-2</c:v>
                </c:pt>
                <c:pt idx="545">
                  <c:v>2.1120991200000001E-2</c:v>
                </c:pt>
                <c:pt idx="546">
                  <c:v>2.1120991400000001E-2</c:v>
                </c:pt>
                <c:pt idx="547">
                  <c:v>2.11209916E-2</c:v>
                </c:pt>
                <c:pt idx="548">
                  <c:v>2.1120991799999999E-2</c:v>
                </c:pt>
                <c:pt idx="549">
                  <c:v>2.1120992000000002E-2</c:v>
                </c:pt>
                <c:pt idx="550">
                  <c:v>2.1120992200000001E-2</c:v>
                </c:pt>
                <c:pt idx="551">
                  <c:v>2.11209924E-2</c:v>
                </c:pt>
                <c:pt idx="552">
                  <c:v>2.1120992599999999E-2</c:v>
                </c:pt>
                <c:pt idx="553">
                  <c:v>2.1120992799999998E-2</c:v>
                </c:pt>
                <c:pt idx="554">
                  <c:v>2.1120993000000001E-2</c:v>
                </c:pt>
                <c:pt idx="555">
                  <c:v>2.11209932E-2</c:v>
                </c:pt>
                <c:pt idx="556">
                  <c:v>2.11209934E-2</c:v>
                </c:pt>
                <c:pt idx="557">
                  <c:v>2.1120993599999999E-2</c:v>
                </c:pt>
                <c:pt idx="558">
                  <c:v>2.1120993800000001E-2</c:v>
                </c:pt>
                <c:pt idx="559">
                  <c:v>2.1120994000000001E-2</c:v>
                </c:pt>
                <c:pt idx="560">
                  <c:v>2.11209942E-2</c:v>
                </c:pt>
                <c:pt idx="561">
                  <c:v>2.1120994399999999E-2</c:v>
                </c:pt>
                <c:pt idx="562">
                  <c:v>2.1120994600000002E-2</c:v>
                </c:pt>
                <c:pt idx="563">
                  <c:v>2.1120994800000001E-2</c:v>
                </c:pt>
                <c:pt idx="564">
                  <c:v>2.1120995E-2</c:v>
                </c:pt>
                <c:pt idx="565">
                  <c:v>2.1120995199999999E-2</c:v>
                </c:pt>
                <c:pt idx="566">
                  <c:v>2.1120995399999998E-2</c:v>
                </c:pt>
                <c:pt idx="567">
                  <c:v>2.1120995600000001E-2</c:v>
                </c:pt>
                <c:pt idx="568">
                  <c:v>2.11209958E-2</c:v>
                </c:pt>
                <c:pt idx="569">
                  <c:v>2.1120996E-2</c:v>
                </c:pt>
                <c:pt idx="570">
                  <c:v>2.1120996199999999E-2</c:v>
                </c:pt>
                <c:pt idx="571">
                  <c:v>2.1120996400000001E-2</c:v>
                </c:pt>
                <c:pt idx="572">
                  <c:v>2.1120996600000001E-2</c:v>
                </c:pt>
                <c:pt idx="573">
                  <c:v>2.11209968E-2</c:v>
                </c:pt>
                <c:pt idx="574">
                  <c:v>2.1120996999999999E-2</c:v>
                </c:pt>
                <c:pt idx="575">
                  <c:v>2.1120997200000002E-2</c:v>
                </c:pt>
                <c:pt idx="576">
                  <c:v>2.1120997400000001E-2</c:v>
                </c:pt>
                <c:pt idx="577">
                  <c:v>2.11209976E-2</c:v>
                </c:pt>
                <c:pt idx="578">
                  <c:v>2.1120997799999999E-2</c:v>
                </c:pt>
                <c:pt idx="579">
                  <c:v>2.1120997999999998E-2</c:v>
                </c:pt>
                <c:pt idx="580">
                  <c:v>2.1120998200000001E-2</c:v>
                </c:pt>
                <c:pt idx="581">
                  <c:v>2.11209984E-2</c:v>
                </c:pt>
                <c:pt idx="582">
                  <c:v>2.11209986E-2</c:v>
                </c:pt>
                <c:pt idx="583">
                  <c:v>2.1120998799999999E-2</c:v>
                </c:pt>
                <c:pt idx="584">
                  <c:v>2.1120999000000001E-2</c:v>
                </c:pt>
                <c:pt idx="585">
                  <c:v>2.1120999200000001E-2</c:v>
                </c:pt>
                <c:pt idx="586">
                  <c:v>2.11209994E-2</c:v>
                </c:pt>
                <c:pt idx="587">
                  <c:v>2.1120999599999999E-2</c:v>
                </c:pt>
                <c:pt idx="588">
                  <c:v>2.1120999800000002E-2</c:v>
                </c:pt>
                <c:pt idx="589">
                  <c:v>2.1121000000000001E-2</c:v>
                </c:pt>
                <c:pt idx="590">
                  <c:v>2.11210002E-2</c:v>
                </c:pt>
                <c:pt idx="591">
                  <c:v>2.1121000399999999E-2</c:v>
                </c:pt>
                <c:pt idx="592">
                  <c:v>2.1121000599999998E-2</c:v>
                </c:pt>
                <c:pt idx="593">
                  <c:v>2.1121000800000001E-2</c:v>
                </c:pt>
                <c:pt idx="594">
                  <c:v>2.1121001E-2</c:v>
                </c:pt>
                <c:pt idx="595">
                  <c:v>2.11210012E-2</c:v>
                </c:pt>
                <c:pt idx="596">
                  <c:v>2.1121001399999999E-2</c:v>
                </c:pt>
                <c:pt idx="597">
                  <c:v>2.1121001600000001E-2</c:v>
                </c:pt>
                <c:pt idx="598">
                  <c:v>2.1121001800000001E-2</c:v>
                </c:pt>
                <c:pt idx="599">
                  <c:v>2.1121002E-2</c:v>
                </c:pt>
                <c:pt idx="600">
                  <c:v>2.1121002199999999E-2</c:v>
                </c:pt>
                <c:pt idx="601">
                  <c:v>2.1121002400000002E-2</c:v>
                </c:pt>
                <c:pt idx="602">
                  <c:v>2.1121002600000001E-2</c:v>
                </c:pt>
                <c:pt idx="603">
                  <c:v>2.11210028E-2</c:v>
                </c:pt>
                <c:pt idx="604">
                  <c:v>2.1121002999999999E-2</c:v>
                </c:pt>
                <c:pt idx="605">
                  <c:v>2.1121003199999999E-2</c:v>
                </c:pt>
                <c:pt idx="606">
                  <c:v>2.1121003400000001E-2</c:v>
                </c:pt>
                <c:pt idx="607">
                  <c:v>2.11210036E-2</c:v>
                </c:pt>
                <c:pt idx="608">
                  <c:v>2.11210038E-2</c:v>
                </c:pt>
                <c:pt idx="609">
                  <c:v>2.1121003999999999E-2</c:v>
                </c:pt>
                <c:pt idx="610">
                  <c:v>2.1121004200000001E-2</c:v>
                </c:pt>
                <c:pt idx="611">
                  <c:v>2.1121004400000001E-2</c:v>
                </c:pt>
                <c:pt idx="612">
                  <c:v>2.11210046E-2</c:v>
                </c:pt>
                <c:pt idx="613">
                  <c:v>2.1121004799999999E-2</c:v>
                </c:pt>
                <c:pt idx="614">
                  <c:v>2.1121005000000002E-2</c:v>
                </c:pt>
                <c:pt idx="615">
                  <c:v>2.1121005200000001E-2</c:v>
                </c:pt>
                <c:pt idx="616">
                  <c:v>2.11210054E-2</c:v>
                </c:pt>
                <c:pt idx="617">
                  <c:v>2.1121005599999999E-2</c:v>
                </c:pt>
                <c:pt idx="618">
                  <c:v>2.1121005799999999E-2</c:v>
                </c:pt>
                <c:pt idx="619">
                  <c:v>2.1121006000000001E-2</c:v>
                </c:pt>
                <c:pt idx="620">
                  <c:v>2.11210062E-2</c:v>
                </c:pt>
                <c:pt idx="621">
                  <c:v>2.11210064E-2</c:v>
                </c:pt>
                <c:pt idx="622">
                  <c:v>2.1121006599999999E-2</c:v>
                </c:pt>
                <c:pt idx="623">
                  <c:v>2.1121006800000001E-2</c:v>
                </c:pt>
                <c:pt idx="624">
                  <c:v>2.1121007000000001E-2</c:v>
                </c:pt>
                <c:pt idx="625">
                  <c:v>2.11210072E-2</c:v>
                </c:pt>
                <c:pt idx="626">
                  <c:v>2.1121007399999999E-2</c:v>
                </c:pt>
                <c:pt idx="627">
                  <c:v>2.1121007599999998E-2</c:v>
                </c:pt>
                <c:pt idx="628">
                  <c:v>2.1121007800000001E-2</c:v>
                </c:pt>
                <c:pt idx="629">
                  <c:v>2.1121008E-2</c:v>
                </c:pt>
                <c:pt idx="630">
                  <c:v>2.1121008199999999E-2</c:v>
                </c:pt>
                <c:pt idx="631">
                  <c:v>2.1121008399999999E-2</c:v>
                </c:pt>
                <c:pt idx="632">
                  <c:v>2.1121008600000001E-2</c:v>
                </c:pt>
                <c:pt idx="633">
                  <c:v>2.11210088E-2</c:v>
                </c:pt>
                <c:pt idx="634">
                  <c:v>2.1121009E-2</c:v>
                </c:pt>
                <c:pt idx="635">
                  <c:v>2.1121009199999999E-2</c:v>
                </c:pt>
                <c:pt idx="636">
                  <c:v>2.1121009400000001E-2</c:v>
                </c:pt>
                <c:pt idx="637">
                  <c:v>2.1121009600000001E-2</c:v>
                </c:pt>
                <c:pt idx="638">
                  <c:v>2.11210098E-2</c:v>
                </c:pt>
                <c:pt idx="639">
                  <c:v>2.1121009999999999E-2</c:v>
                </c:pt>
                <c:pt idx="640">
                  <c:v>2.1121010199999998E-2</c:v>
                </c:pt>
                <c:pt idx="641">
                  <c:v>2.1121010400000001E-2</c:v>
                </c:pt>
                <c:pt idx="642">
                  <c:v>2.11210106E-2</c:v>
                </c:pt>
                <c:pt idx="643">
                  <c:v>2.1121010799999999E-2</c:v>
                </c:pt>
                <c:pt idx="644">
                  <c:v>2.1121010999999999E-2</c:v>
                </c:pt>
                <c:pt idx="645">
                  <c:v>2.1121011200000001E-2</c:v>
                </c:pt>
                <c:pt idx="646">
                  <c:v>2.11210114E-2</c:v>
                </c:pt>
                <c:pt idx="647">
                  <c:v>2.11210116E-2</c:v>
                </c:pt>
                <c:pt idx="648">
                  <c:v>2.1121011799999999E-2</c:v>
                </c:pt>
                <c:pt idx="649">
                  <c:v>2.1121012000000002E-2</c:v>
                </c:pt>
                <c:pt idx="650">
                  <c:v>2.1121012200000001E-2</c:v>
                </c:pt>
                <c:pt idx="651">
                  <c:v>2.11210124E-2</c:v>
                </c:pt>
                <c:pt idx="652">
                  <c:v>2.1121012599999999E-2</c:v>
                </c:pt>
                <c:pt idx="653">
                  <c:v>2.1121012799999998E-2</c:v>
                </c:pt>
                <c:pt idx="654">
                  <c:v>2.1121013000000001E-2</c:v>
                </c:pt>
                <c:pt idx="655">
                  <c:v>2.11210132E-2</c:v>
                </c:pt>
                <c:pt idx="656">
                  <c:v>2.1121013399999999E-2</c:v>
                </c:pt>
                <c:pt idx="657">
                  <c:v>2.1121013599999999E-2</c:v>
                </c:pt>
                <c:pt idx="658">
                  <c:v>2.1121013800000001E-2</c:v>
                </c:pt>
                <c:pt idx="659">
                  <c:v>2.1121014E-2</c:v>
                </c:pt>
                <c:pt idx="660">
                  <c:v>2.11210142E-2</c:v>
                </c:pt>
                <c:pt idx="661">
                  <c:v>2.1121014399999999E-2</c:v>
                </c:pt>
                <c:pt idx="662">
                  <c:v>2.1121014600000002E-2</c:v>
                </c:pt>
                <c:pt idx="663">
                  <c:v>2.1121014800000001E-2</c:v>
                </c:pt>
                <c:pt idx="664">
                  <c:v>2.1121015E-2</c:v>
                </c:pt>
                <c:pt idx="665">
                  <c:v>2.1121015199999999E-2</c:v>
                </c:pt>
                <c:pt idx="666">
                  <c:v>2.1121015399999998E-2</c:v>
                </c:pt>
                <c:pt idx="667">
                  <c:v>2.1121015600000001E-2</c:v>
                </c:pt>
                <c:pt idx="668">
                  <c:v>2.11210158E-2</c:v>
                </c:pt>
                <c:pt idx="669">
                  <c:v>2.1121015999999999E-2</c:v>
                </c:pt>
                <c:pt idx="670">
                  <c:v>2.1121016199999999E-2</c:v>
                </c:pt>
                <c:pt idx="671">
                  <c:v>2.1121016400000001E-2</c:v>
                </c:pt>
                <c:pt idx="672">
                  <c:v>2.11210166E-2</c:v>
                </c:pt>
                <c:pt idx="673">
                  <c:v>2.11210168E-2</c:v>
                </c:pt>
                <c:pt idx="674">
                  <c:v>2.1121016999999999E-2</c:v>
                </c:pt>
                <c:pt idx="675">
                  <c:v>2.1121017200000002E-2</c:v>
                </c:pt>
                <c:pt idx="676">
                  <c:v>2.1121017400000001E-2</c:v>
                </c:pt>
                <c:pt idx="677">
                  <c:v>2.11210176E-2</c:v>
                </c:pt>
                <c:pt idx="678">
                  <c:v>2.1121017799999999E-2</c:v>
                </c:pt>
                <c:pt idx="679">
                  <c:v>2.1121017999999998E-2</c:v>
                </c:pt>
                <c:pt idx="680">
                  <c:v>2.1121018200000001E-2</c:v>
                </c:pt>
                <c:pt idx="681">
                  <c:v>2.11210184E-2</c:v>
                </c:pt>
                <c:pt idx="682">
                  <c:v>2.1121018599999999E-2</c:v>
                </c:pt>
                <c:pt idx="683">
                  <c:v>2.1121018799999999E-2</c:v>
                </c:pt>
                <c:pt idx="684">
                  <c:v>2.1121019000000001E-2</c:v>
                </c:pt>
                <c:pt idx="685">
                  <c:v>2.11210192E-2</c:v>
                </c:pt>
                <c:pt idx="686">
                  <c:v>2.11210194E-2</c:v>
                </c:pt>
                <c:pt idx="687">
                  <c:v>2.1121019599999999E-2</c:v>
                </c:pt>
                <c:pt idx="688">
                  <c:v>2.1121019800000002E-2</c:v>
                </c:pt>
                <c:pt idx="689">
                  <c:v>2.1121020000000001E-2</c:v>
                </c:pt>
                <c:pt idx="690">
                  <c:v>2.11210202E-2</c:v>
                </c:pt>
                <c:pt idx="691">
                  <c:v>2.1121020399999999E-2</c:v>
                </c:pt>
                <c:pt idx="692">
                  <c:v>2.1121020599999998E-2</c:v>
                </c:pt>
                <c:pt idx="693">
                  <c:v>2.1121020800000001E-2</c:v>
                </c:pt>
                <c:pt idx="694">
                  <c:v>2.1121021E-2</c:v>
                </c:pt>
                <c:pt idx="695">
                  <c:v>2.1121021199999999E-2</c:v>
                </c:pt>
                <c:pt idx="696">
                  <c:v>2.1121021399999999E-2</c:v>
                </c:pt>
                <c:pt idx="697">
                  <c:v>2.1121021600000001E-2</c:v>
                </c:pt>
                <c:pt idx="698">
                  <c:v>2.1121021800000001E-2</c:v>
                </c:pt>
                <c:pt idx="699">
                  <c:v>2.1121022E-2</c:v>
                </c:pt>
                <c:pt idx="700">
                  <c:v>2.1121022199999999E-2</c:v>
                </c:pt>
                <c:pt idx="701">
                  <c:v>2.1121022400000002E-2</c:v>
                </c:pt>
                <c:pt idx="702">
                  <c:v>2.1121022600000001E-2</c:v>
                </c:pt>
                <c:pt idx="703">
                  <c:v>2.11210228E-2</c:v>
                </c:pt>
                <c:pt idx="704">
                  <c:v>2.1121022999999999E-2</c:v>
                </c:pt>
                <c:pt idx="705">
                  <c:v>2.1121023199999998E-2</c:v>
                </c:pt>
                <c:pt idx="706">
                  <c:v>2.1121023400000001E-2</c:v>
                </c:pt>
                <c:pt idx="707">
                  <c:v>2.11210236E-2</c:v>
                </c:pt>
                <c:pt idx="708">
                  <c:v>2.1121023799999999E-2</c:v>
                </c:pt>
                <c:pt idx="709">
                  <c:v>2.1121023999999999E-2</c:v>
                </c:pt>
                <c:pt idx="710">
                  <c:v>2.1121024200000001E-2</c:v>
                </c:pt>
                <c:pt idx="711">
                  <c:v>2.1121024400000001E-2</c:v>
                </c:pt>
                <c:pt idx="712">
                  <c:v>2.11210246E-2</c:v>
                </c:pt>
                <c:pt idx="713">
                  <c:v>2.1121024799999999E-2</c:v>
                </c:pt>
                <c:pt idx="714">
                  <c:v>2.1121025000000002E-2</c:v>
                </c:pt>
                <c:pt idx="715">
                  <c:v>2.1121025200000001E-2</c:v>
                </c:pt>
                <c:pt idx="716">
                  <c:v>2.11210254E-2</c:v>
                </c:pt>
                <c:pt idx="717">
                  <c:v>2.1121025599999999E-2</c:v>
                </c:pt>
                <c:pt idx="718">
                  <c:v>2.1121025799999998E-2</c:v>
                </c:pt>
                <c:pt idx="719">
                  <c:v>2.1121026000000001E-2</c:v>
                </c:pt>
                <c:pt idx="720">
                  <c:v>2.11210262E-2</c:v>
                </c:pt>
                <c:pt idx="721">
                  <c:v>2.1121026399999999E-2</c:v>
                </c:pt>
                <c:pt idx="722">
                  <c:v>2.1121026599999999E-2</c:v>
                </c:pt>
                <c:pt idx="723">
                  <c:v>2.1121026800000001E-2</c:v>
                </c:pt>
                <c:pt idx="724">
                  <c:v>2.1121027000000001E-2</c:v>
                </c:pt>
                <c:pt idx="725">
                  <c:v>2.11210272E-2</c:v>
                </c:pt>
                <c:pt idx="726">
                  <c:v>2.1121027399999999E-2</c:v>
                </c:pt>
                <c:pt idx="727">
                  <c:v>2.1121027600000002E-2</c:v>
                </c:pt>
                <c:pt idx="728">
                  <c:v>2.1121027800000001E-2</c:v>
                </c:pt>
                <c:pt idx="729">
                  <c:v>2.1121028E-2</c:v>
                </c:pt>
                <c:pt idx="730">
                  <c:v>2.1121028199999999E-2</c:v>
                </c:pt>
                <c:pt idx="731">
                  <c:v>2.1121028399999998E-2</c:v>
                </c:pt>
                <c:pt idx="732">
                  <c:v>2.1121028600000001E-2</c:v>
                </c:pt>
                <c:pt idx="733">
                  <c:v>2.11210288E-2</c:v>
                </c:pt>
                <c:pt idx="734">
                  <c:v>2.1121028999999999E-2</c:v>
                </c:pt>
                <c:pt idx="735">
                  <c:v>2.1121029199999999E-2</c:v>
                </c:pt>
                <c:pt idx="736">
                  <c:v>2.1121029400000001E-2</c:v>
                </c:pt>
                <c:pt idx="737">
                  <c:v>2.1121029600000001E-2</c:v>
                </c:pt>
                <c:pt idx="738">
                  <c:v>2.11210298E-2</c:v>
                </c:pt>
                <c:pt idx="739">
                  <c:v>2.1121029999999999E-2</c:v>
                </c:pt>
                <c:pt idx="740">
                  <c:v>2.1121030200000002E-2</c:v>
                </c:pt>
                <c:pt idx="741">
                  <c:v>2.1121030400000001E-2</c:v>
                </c:pt>
                <c:pt idx="742">
                  <c:v>2.11210306E-2</c:v>
                </c:pt>
                <c:pt idx="743">
                  <c:v>2.1121030799999999E-2</c:v>
                </c:pt>
                <c:pt idx="744">
                  <c:v>2.1121030999999998E-2</c:v>
                </c:pt>
                <c:pt idx="745">
                  <c:v>2.1121031200000001E-2</c:v>
                </c:pt>
                <c:pt idx="746">
                  <c:v>2.11210314E-2</c:v>
                </c:pt>
                <c:pt idx="747">
                  <c:v>2.11210316E-2</c:v>
                </c:pt>
                <c:pt idx="748">
                  <c:v>2.1121031799999999E-2</c:v>
                </c:pt>
                <c:pt idx="749">
                  <c:v>2.1121032000000001E-2</c:v>
                </c:pt>
                <c:pt idx="750">
                  <c:v>2.1121032200000001E-2</c:v>
                </c:pt>
                <c:pt idx="751">
                  <c:v>2.11210324E-2</c:v>
                </c:pt>
                <c:pt idx="752">
                  <c:v>2.1121032599999999E-2</c:v>
                </c:pt>
                <c:pt idx="753">
                  <c:v>2.1121032800000002E-2</c:v>
                </c:pt>
                <c:pt idx="754">
                  <c:v>2.1121033000000001E-2</c:v>
                </c:pt>
                <c:pt idx="755">
                  <c:v>2.11210332E-2</c:v>
                </c:pt>
                <c:pt idx="756">
                  <c:v>2.1121033399999999E-2</c:v>
                </c:pt>
                <c:pt idx="757">
                  <c:v>2.1121033599999998E-2</c:v>
                </c:pt>
                <c:pt idx="758">
                  <c:v>2.1121033800000001E-2</c:v>
                </c:pt>
                <c:pt idx="759">
                  <c:v>2.1121034E-2</c:v>
                </c:pt>
                <c:pt idx="760">
                  <c:v>2.11210342E-2</c:v>
                </c:pt>
                <c:pt idx="761">
                  <c:v>2.1121034399999999E-2</c:v>
                </c:pt>
                <c:pt idx="762">
                  <c:v>2.1121034600000001E-2</c:v>
                </c:pt>
                <c:pt idx="763">
                  <c:v>2.1121034800000001E-2</c:v>
                </c:pt>
                <c:pt idx="764">
                  <c:v>2.1121035E-2</c:v>
                </c:pt>
                <c:pt idx="765">
                  <c:v>2.1121035199999999E-2</c:v>
                </c:pt>
                <c:pt idx="766">
                  <c:v>2.1121035400000002E-2</c:v>
                </c:pt>
                <c:pt idx="767">
                  <c:v>2.1121035600000001E-2</c:v>
                </c:pt>
                <c:pt idx="768">
                  <c:v>2.11210358E-2</c:v>
                </c:pt>
                <c:pt idx="769">
                  <c:v>2.1121035999999999E-2</c:v>
                </c:pt>
                <c:pt idx="770">
                  <c:v>2.1121036199999998E-2</c:v>
                </c:pt>
                <c:pt idx="771">
                  <c:v>2.1121036400000001E-2</c:v>
                </c:pt>
                <c:pt idx="772">
                  <c:v>2.11210366E-2</c:v>
                </c:pt>
                <c:pt idx="773">
                  <c:v>2.11210368E-2</c:v>
                </c:pt>
                <c:pt idx="774">
                  <c:v>2.1121036999999999E-2</c:v>
                </c:pt>
                <c:pt idx="775">
                  <c:v>2.1121037200000001E-2</c:v>
                </c:pt>
                <c:pt idx="776">
                  <c:v>2.1121037400000001E-2</c:v>
                </c:pt>
                <c:pt idx="777">
                  <c:v>2.11210376E-2</c:v>
                </c:pt>
                <c:pt idx="778">
                  <c:v>2.1121037799999999E-2</c:v>
                </c:pt>
                <c:pt idx="779">
                  <c:v>2.1121038000000002E-2</c:v>
                </c:pt>
                <c:pt idx="780">
                  <c:v>2.1121038200000001E-2</c:v>
                </c:pt>
                <c:pt idx="781">
                  <c:v>2.11210384E-2</c:v>
                </c:pt>
                <c:pt idx="782">
                  <c:v>2.1121038599999999E-2</c:v>
                </c:pt>
                <c:pt idx="783">
                  <c:v>2.1121038799999999E-2</c:v>
                </c:pt>
                <c:pt idx="784">
                  <c:v>2.1121039000000001E-2</c:v>
                </c:pt>
                <c:pt idx="785">
                  <c:v>2.11210392E-2</c:v>
                </c:pt>
                <c:pt idx="786">
                  <c:v>2.11210394E-2</c:v>
                </c:pt>
                <c:pt idx="787">
                  <c:v>2.1121039599999999E-2</c:v>
                </c:pt>
                <c:pt idx="788">
                  <c:v>2.1121039800000001E-2</c:v>
                </c:pt>
                <c:pt idx="789">
                  <c:v>2.1121040000000001E-2</c:v>
                </c:pt>
                <c:pt idx="790">
                  <c:v>2.11210402E-2</c:v>
                </c:pt>
                <c:pt idx="791">
                  <c:v>2.1121040399999999E-2</c:v>
                </c:pt>
                <c:pt idx="792">
                  <c:v>2.1121040600000002E-2</c:v>
                </c:pt>
                <c:pt idx="793">
                  <c:v>2.1121040800000001E-2</c:v>
                </c:pt>
                <c:pt idx="794">
                  <c:v>2.1121041E-2</c:v>
                </c:pt>
                <c:pt idx="795">
                  <c:v>2.1121041199999999E-2</c:v>
                </c:pt>
                <c:pt idx="796">
                  <c:v>2.1121041399999999E-2</c:v>
                </c:pt>
                <c:pt idx="797">
                  <c:v>2.1121041600000001E-2</c:v>
                </c:pt>
                <c:pt idx="798">
                  <c:v>2.11210418E-2</c:v>
                </c:pt>
                <c:pt idx="799">
                  <c:v>2.1121042E-2</c:v>
                </c:pt>
                <c:pt idx="800">
                  <c:v>2.1121042199999999E-2</c:v>
                </c:pt>
                <c:pt idx="801">
                  <c:v>2.1121042400000001E-2</c:v>
                </c:pt>
                <c:pt idx="802">
                  <c:v>2.1121042600000001E-2</c:v>
                </c:pt>
                <c:pt idx="803">
                  <c:v>2.11210428E-2</c:v>
                </c:pt>
                <c:pt idx="804">
                  <c:v>2.1121042999999999E-2</c:v>
                </c:pt>
                <c:pt idx="805">
                  <c:v>2.1121043199999998E-2</c:v>
                </c:pt>
                <c:pt idx="806">
                  <c:v>2.1121043400000001E-2</c:v>
                </c:pt>
                <c:pt idx="807">
                  <c:v>2.11210436E-2</c:v>
                </c:pt>
                <c:pt idx="808">
                  <c:v>2.1121043799999999E-2</c:v>
                </c:pt>
                <c:pt idx="809">
                  <c:v>2.1121043999999999E-2</c:v>
                </c:pt>
                <c:pt idx="810">
                  <c:v>2.1121044200000001E-2</c:v>
                </c:pt>
                <c:pt idx="811">
                  <c:v>2.11210444E-2</c:v>
                </c:pt>
                <c:pt idx="812">
                  <c:v>2.11210446E-2</c:v>
                </c:pt>
                <c:pt idx="813">
                  <c:v>2.1121044799999999E-2</c:v>
                </c:pt>
                <c:pt idx="814">
                  <c:v>2.1121045000000001E-2</c:v>
                </c:pt>
                <c:pt idx="815">
                  <c:v>2.1121045200000001E-2</c:v>
                </c:pt>
                <c:pt idx="816">
                  <c:v>2.11210454E-2</c:v>
                </c:pt>
                <c:pt idx="817">
                  <c:v>2.1121045599999999E-2</c:v>
                </c:pt>
                <c:pt idx="818">
                  <c:v>2.1121045799999998E-2</c:v>
                </c:pt>
                <c:pt idx="819">
                  <c:v>2.1121046000000001E-2</c:v>
                </c:pt>
                <c:pt idx="820">
                  <c:v>2.11210462E-2</c:v>
                </c:pt>
                <c:pt idx="821">
                  <c:v>2.1121046399999999E-2</c:v>
                </c:pt>
                <c:pt idx="822">
                  <c:v>2.1121046599999999E-2</c:v>
                </c:pt>
                <c:pt idx="823">
                  <c:v>2.1121046800000001E-2</c:v>
                </c:pt>
                <c:pt idx="824">
                  <c:v>2.1121047E-2</c:v>
                </c:pt>
                <c:pt idx="825">
                  <c:v>2.11210472E-2</c:v>
                </c:pt>
                <c:pt idx="826">
                  <c:v>2.1121047399999999E-2</c:v>
                </c:pt>
                <c:pt idx="827">
                  <c:v>2.1121047600000002E-2</c:v>
                </c:pt>
                <c:pt idx="828">
                  <c:v>2.1121047800000001E-2</c:v>
                </c:pt>
                <c:pt idx="829">
                  <c:v>2.1121048E-2</c:v>
                </c:pt>
                <c:pt idx="830">
                  <c:v>2.1121048199999999E-2</c:v>
                </c:pt>
                <c:pt idx="831">
                  <c:v>2.1121048399999998E-2</c:v>
                </c:pt>
                <c:pt idx="832">
                  <c:v>2.1121048600000001E-2</c:v>
                </c:pt>
                <c:pt idx="833">
                  <c:v>2.11210488E-2</c:v>
                </c:pt>
                <c:pt idx="834">
                  <c:v>2.1121048999999999E-2</c:v>
                </c:pt>
                <c:pt idx="835">
                  <c:v>2.1121049199999999E-2</c:v>
                </c:pt>
                <c:pt idx="836">
                  <c:v>2.1121049400000001E-2</c:v>
                </c:pt>
                <c:pt idx="837">
                  <c:v>2.11210496E-2</c:v>
                </c:pt>
                <c:pt idx="838">
                  <c:v>2.11210498E-2</c:v>
                </c:pt>
                <c:pt idx="839">
                  <c:v>2.1121049999999999E-2</c:v>
                </c:pt>
                <c:pt idx="840">
                  <c:v>2.1121050200000002E-2</c:v>
                </c:pt>
                <c:pt idx="841">
                  <c:v>2.1121050400000001E-2</c:v>
                </c:pt>
                <c:pt idx="842">
                  <c:v>2.11210506E-2</c:v>
                </c:pt>
                <c:pt idx="843">
                  <c:v>2.1121050799999999E-2</c:v>
                </c:pt>
                <c:pt idx="844">
                  <c:v>2.1121050999999998E-2</c:v>
                </c:pt>
                <c:pt idx="845">
                  <c:v>2.1121051200000001E-2</c:v>
                </c:pt>
                <c:pt idx="846">
                  <c:v>2.11210514E-2</c:v>
                </c:pt>
                <c:pt idx="847">
                  <c:v>2.1121051599999999E-2</c:v>
                </c:pt>
                <c:pt idx="848">
                  <c:v>2.1121051799999999E-2</c:v>
                </c:pt>
                <c:pt idx="849">
                  <c:v>2.1121052000000001E-2</c:v>
                </c:pt>
                <c:pt idx="850">
                  <c:v>2.11210522E-2</c:v>
                </c:pt>
                <c:pt idx="851">
                  <c:v>2.11210524E-2</c:v>
                </c:pt>
                <c:pt idx="852">
                  <c:v>2.1121052599999999E-2</c:v>
                </c:pt>
                <c:pt idx="853">
                  <c:v>2.1121052800000002E-2</c:v>
                </c:pt>
                <c:pt idx="854">
                  <c:v>2.1121053000000001E-2</c:v>
                </c:pt>
                <c:pt idx="855">
                  <c:v>2.11210532E-2</c:v>
                </c:pt>
                <c:pt idx="856">
                  <c:v>2.1121053399999999E-2</c:v>
                </c:pt>
                <c:pt idx="857">
                  <c:v>2.1121053599999998E-2</c:v>
                </c:pt>
                <c:pt idx="858">
                  <c:v>2.1121053800000001E-2</c:v>
                </c:pt>
                <c:pt idx="859">
                  <c:v>2.1121054E-2</c:v>
                </c:pt>
                <c:pt idx="860">
                  <c:v>2.1121054199999999E-2</c:v>
                </c:pt>
                <c:pt idx="861">
                  <c:v>2.1121054399999999E-2</c:v>
                </c:pt>
                <c:pt idx="862">
                  <c:v>2.1121054600000001E-2</c:v>
                </c:pt>
                <c:pt idx="863">
                  <c:v>2.11210548E-2</c:v>
                </c:pt>
                <c:pt idx="864">
                  <c:v>2.1121055E-2</c:v>
                </c:pt>
                <c:pt idx="865">
                  <c:v>2.1121055199999999E-2</c:v>
                </c:pt>
                <c:pt idx="866">
                  <c:v>2.1121055400000002E-2</c:v>
                </c:pt>
                <c:pt idx="867">
                  <c:v>2.1121055600000001E-2</c:v>
                </c:pt>
                <c:pt idx="868">
                  <c:v>2.11210558E-2</c:v>
                </c:pt>
                <c:pt idx="869">
                  <c:v>2.1121055999999999E-2</c:v>
                </c:pt>
                <c:pt idx="870">
                  <c:v>2.1121056199999998E-2</c:v>
                </c:pt>
                <c:pt idx="871">
                  <c:v>2.1121056400000001E-2</c:v>
                </c:pt>
                <c:pt idx="872">
                  <c:v>2.11210566E-2</c:v>
                </c:pt>
                <c:pt idx="873">
                  <c:v>2.1121056799999999E-2</c:v>
                </c:pt>
                <c:pt idx="874">
                  <c:v>2.1121056999999999E-2</c:v>
                </c:pt>
                <c:pt idx="875">
                  <c:v>2.1121057200000001E-2</c:v>
                </c:pt>
                <c:pt idx="876">
                  <c:v>2.1121057400000001E-2</c:v>
                </c:pt>
                <c:pt idx="877">
                  <c:v>2.11210576E-2</c:v>
                </c:pt>
                <c:pt idx="878">
                  <c:v>2.1121057799999999E-2</c:v>
                </c:pt>
                <c:pt idx="879">
                  <c:v>2.1121058000000002E-2</c:v>
                </c:pt>
                <c:pt idx="880">
                  <c:v>2.1121058200000001E-2</c:v>
                </c:pt>
                <c:pt idx="881">
                  <c:v>2.11210584E-2</c:v>
                </c:pt>
                <c:pt idx="882">
                  <c:v>2.1121058599999999E-2</c:v>
                </c:pt>
                <c:pt idx="883">
                  <c:v>2.1121058799999998E-2</c:v>
                </c:pt>
                <c:pt idx="884">
                  <c:v>2.1121059000000001E-2</c:v>
                </c:pt>
                <c:pt idx="885">
                  <c:v>2.11210592E-2</c:v>
                </c:pt>
                <c:pt idx="886">
                  <c:v>2.1121059399999999E-2</c:v>
                </c:pt>
                <c:pt idx="887">
                  <c:v>2.1121059599999999E-2</c:v>
                </c:pt>
                <c:pt idx="888">
                  <c:v>2.1121059800000001E-2</c:v>
                </c:pt>
                <c:pt idx="889">
                  <c:v>2.1121060000000001E-2</c:v>
                </c:pt>
                <c:pt idx="890">
                  <c:v>2.11210602E-2</c:v>
                </c:pt>
                <c:pt idx="891">
                  <c:v>2.1121060399999999E-2</c:v>
                </c:pt>
                <c:pt idx="892">
                  <c:v>2.1121060600000002E-2</c:v>
                </c:pt>
                <c:pt idx="893">
                  <c:v>2.1121060800000001E-2</c:v>
                </c:pt>
                <c:pt idx="894">
                  <c:v>2.1121061E-2</c:v>
                </c:pt>
                <c:pt idx="895">
                  <c:v>2.1121061199999999E-2</c:v>
                </c:pt>
                <c:pt idx="896">
                  <c:v>2.1121061399999998E-2</c:v>
                </c:pt>
                <c:pt idx="897">
                  <c:v>2.1121061600000001E-2</c:v>
                </c:pt>
                <c:pt idx="898">
                  <c:v>2.11210618E-2</c:v>
                </c:pt>
                <c:pt idx="899">
                  <c:v>2.1121061999999999E-2</c:v>
                </c:pt>
                <c:pt idx="900">
                  <c:v>2.1121062199999999E-2</c:v>
                </c:pt>
                <c:pt idx="901">
                  <c:v>2.1121062400000001E-2</c:v>
                </c:pt>
                <c:pt idx="902">
                  <c:v>2.1121062600000001E-2</c:v>
                </c:pt>
                <c:pt idx="903">
                  <c:v>2.11210628E-2</c:v>
                </c:pt>
                <c:pt idx="904">
                  <c:v>2.1121062999999999E-2</c:v>
                </c:pt>
                <c:pt idx="905">
                  <c:v>2.1121063200000002E-2</c:v>
                </c:pt>
                <c:pt idx="906">
                  <c:v>2.1121063400000001E-2</c:v>
                </c:pt>
                <c:pt idx="907">
                  <c:v>2.11210636E-2</c:v>
                </c:pt>
                <c:pt idx="908">
                  <c:v>2.1121063799999999E-2</c:v>
                </c:pt>
                <c:pt idx="909">
                  <c:v>2.1121063999999998E-2</c:v>
                </c:pt>
                <c:pt idx="910">
                  <c:v>2.1121064200000001E-2</c:v>
                </c:pt>
                <c:pt idx="911">
                  <c:v>2.11210644E-2</c:v>
                </c:pt>
                <c:pt idx="912">
                  <c:v>2.1121064599999999E-2</c:v>
                </c:pt>
                <c:pt idx="913">
                  <c:v>2.1121064799999999E-2</c:v>
                </c:pt>
                <c:pt idx="914">
                  <c:v>2.1121065000000001E-2</c:v>
                </c:pt>
                <c:pt idx="915">
                  <c:v>2.1121065200000001E-2</c:v>
                </c:pt>
                <c:pt idx="916">
                  <c:v>2.11210654E-2</c:v>
                </c:pt>
                <c:pt idx="917">
                  <c:v>2.1121065599999999E-2</c:v>
                </c:pt>
                <c:pt idx="918">
                  <c:v>2.1121065800000002E-2</c:v>
                </c:pt>
                <c:pt idx="919">
                  <c:v>2.1121066000000001E-2</c:v>
                </c:pt>
                <c:pt idx="920">
                  <c:v>2.11210662E-2</c:v>
                </c:pt>
                <c:pt idx="921">
                  <c:v>2.1121066399999999E-2</c:v>
                </c:pt>
                <c:pt idx="922">
                  <c:v>2.1121066599999998E-2</c:v>
                </c:pt>
                <c:pt idx="923">
                  <c:v>2.1121066800000001E-2</c:v>
                </c:pt>
                <c:pt idx="924">
                  <c:v>2.1121067E-2</c:v>
                </c:pt>
                <c:pt idx="925">
                  <c:v>2.11210672E-2</c:v>
                </c:pt>
                <c:pt idx="926">
                  <c:v>2.1121067399999999E-2</c:v>
                </c:pt>
                <c:pt idx="927">
                  <c:v>2.1121067600000001E-2</c:v>
                </c:pt>
                <c:pt idx="928">
                  <c:v>2.1121067800000001E-2</c:v>
                </c:pt>
                <c:pt idx="929">
                  <c:v>2.1121068E-2</c:v>
                </c:pt>
                <c:pt idx="930">
                  <c:v>2.1121068199999999E-2</c:v>
                </c:pt>
                <c:pt idx="931">
                  <c:v>2.1121068400000002E-2</c:v>
                </c:pt>
                <c:pt idx="932">
                  <c:v>2.1121068600000001E-2</c:v>
                </c:pt>
                <c:pt idx="933">
                  <c:v>2.11210688E-2</c:v>
                </c:pt>
                <c:pt idx="934">
                  <c:v>2.1121068999999999E-2</c:v>
                </c:pt>
                <c:pt idx="935">
                  <c:v>2.1121069199999998E-2</c:v>
                </c:pt>
                <c:pt idx="936">
                  <c:v>2.1121069400000001E-2</c:v>
                </c:pt>
                <c:pt idx="937">
                  <c:v>2.11210696E-2</c:v>
                </c:pt>
                <c:pt idx="938">
                  <c:v>2.11210698E-2</c:v>
                </c:pt>
                <c:pt idx="939">
                  <c:v>2.1121069999999999E-2</c:v>
                </c:pt>
                <c:pt idx="940">
                  <c:v>2.1121070200000001E-2</c:v>
                </c:pt>
                <c:pt idx="941">
                  <c:v>2.1121070400000001E-2</c:v>
                </c:pt>
                <c:pt idx="942">
                  <c:v>2.11210706E-2</c:v>
                </c:pt>
                <c:pt idx="943">
                  <c:v>2.1121070799999999E-2</c:v>
                </c:pt>
                <c:pt idx="944">
                  <c:v>2.1121071000000002E-2</c:v>
                </c:pt>
                <c:pt idx="945">
                  <c:v>2.1121071200000001E-2</c:v>
                </c:pt>
                <c:pt idx="946">
                  <c:v>2.11210714E-2</c:v>
                </c:pt>
                <c:pt idx="947">
                  <c:v>2.1121071599999999E-2</c:v>
                </c:pt>
                <c:pt idx="948">
                  <c:v>2.1121071799999998E-2</c:v>
                </c:pt>
                <c:pt idx="949">
                  <c:v>2.1121072000000001E-2</c:v>
                </c:pt>
                <c:pt idx="950">
                  <c:v>2.11210722E-2</c:v>
                </c:pt>
                <c:pt idx="951">
                  <c:v>2.11210724E-2</c:v>
                </c:pt>
                <c:pt idx="952">
                  <c:v>2.1121072599999999E-2</c:v>
                </c:pt>
                <c:pt idx="953">
                  <c:v>2.1121072800000001E-2</c:v>
                </c:pt>
                <c:pt idx="954">
                  <c:v>2.1121073000000001E-2</c:v>
                </c:pt>
                <c:pt idx="955">
                  <c:v>2.11210732E-2</c:v>
                </c:pt>
                <c:pt idx="956">
                  <c:v>2.1121073399999999E-2</c:v>
                </c:pt>
                <c:pt idx="957">
                  <c:v>2.1121073600000002E-2</c:v>
                </c:pt>
                <c:pt idx="958">
                  <c:v>2.1121073800000001E-2</c:v>
                </c:pt>
                <c:pt idx="959">
                  <c:v>2.1121074E-2</c:v>
                </c:pt>
                <c:pt idx="960">
                  <c:v>2.1121074199999999E-2</c:v>
                </c:pt>
                <c:pt idx="961">
                  <c:v>2.1121074399999998E-2</c:v>
                </c:pt>
                <c:pt idx="962">
                  <c:v>2.1121074600000001E-2</c:v>
                </c:pt>
                <c:pt idx="963">
                  <c:v>2.11210748E-2</c:v>
                </c:pt>
                <c:pt idx="964">
                  <c:v>2.1121075E-2</c:v>
                </c:pt>
                <c:pt idx="965">
                  <c:v>2.1121075199999999E-2</c:v>
                </c:pt>
                <c:pt idx="966">
                  <c:v>2.1121075400000001E-2</c:v>
                </c:pt>
                <c:pt idx="967">
                  <c:v>2.1121075600000001E-2</c:v>
                </c:pt>
                <c:pt idx="968">
                  <c:v>2.11210758E-2</c:v>
                </c:pt>
                <c:pt idx="969">
                  <c:v>2.1121075999999999E-2</c:v>
                </c:pt>
                <c:pt idx="970">
                  <c:v>2.1121076200000002E-2</c:v>
                </c:pt>
                <c:pt idx="971">
                  <c:v>2.1121076400000001E-2</c:v>
                </c:pt>
                <c:pt idx="972">
                  <c:v>2.11210766E-2</c:v>
                </c:pt>
                <c:pt idx="973">
                  <c:v>2.1121076799999999E-2</c:v>
                </c:pt>
                <c:pt idx="974">
                  <c:v>2.1121076999999999E-2</c:v>
                </c:pt>
                <c:pt idx="975">
                  <c:v>2.1121077200000001E-2</c:v>
                </c:pt>
                <c:pt idx="976">
                  <c:v>2.11210774E-2</c:v>
                </c:pt>
                <c:pt idx="977">
                  <c:v>2.11210776E-2</c:v>
                </c:pt>
                <c:pt idx="978">
                  <c:v>2.1121077799999999E-2</c:v>
                </c:pt>
                <c:pt idx="979">
                  <c:v>2.1121078000000001E-2</c:v>
                </c:pt>
                <c:pt idx="980">
                  <c:v>2.1121078200000001E-2</c:v>
                </c:pt>
                <c:pt idx="981">
                  <c:v>2.11210784E-2</c:v>
                </c:pt>
                <c:pt idx="982">
                  <c:v>2.1121078599999999E-2</c:v>
                </c:pt>
                <c:pt idx="983">
                  <c:v>2.1121078799999998E-2</c:v>
                </c:pt>
                <c:pt idx="984">
                  <c:v>2.1121079000000001E-2</c:v>
                </c:pt>
                <c:pt idx="985">
                  <c:v>2.11210792E-2</c:v>
                </c:pt>
                <c:pt idx="986">
                  <c:v>2.1121079399999999E-2</c:v>
                </c:pt>
                <c:pt idx="987">
                  <c:v>2.1121079599999999E-2</c:v>
                </c:pt>
                <c:pt idx="988">
                  <c:v>2.1121079800000001E-2</c:v>
                </c:pt>
                <c:pt idx="989">
                  <c:v>2.112108E-2</c:v>
                </c:pt>
                <c:pt idx="990">
                  <c:v>2.11210802E-2</c:v>
                </c:pt>
                <c:pt idx="991">
                  <c:v>2.1121080399999999E-2</c:v>
                </c:pt>
                <c:pt idx="992">
                  <c:v>2.1121080600000001E-2</c:v>
                </c:pt>
                <c:pt idx="993">
                  <c:v>2.1121080800000001E-2</c:v>
                </c:pt>
                <c:pt idx="994">
                  <c:v>2.1121081E-2</c:v>
                </c:pt>
                <c:pt idx="995">
                  <c:v>2.1121081199999999E-2</c:v>
                </c:pt>
                <c:pt idx="996">
                  <c:v>2.1121081399999998E-2</c:v>
                </c:pt>
                <c:pt idx="997">
                  <c:v>2.1121081600000001E-2</c:v>
                </c:pt>
                <c:pt idx="998">
                  <c:v>2.11210818E-2</c:v>
                </c:pt>
                <c:pt idx="999">
                  <c:v>2.1121081999999999E-2</c:v>
                </c:pt>
                <c:pt idx="1000">
                  <c:v>2.1121082199999999E-2</c:v>
                </c:pt>
                <c:pt idx="1001">
                  <c:v>2.1121082400000001E-2</c:v>
                </c:pt>
                <c:pt idx="1002">
                  <c:v>2.11210826E-2</c:v>
                </c:pt>
                <c:pt idx="1003">
                  <c:v>2.11210828E-2</c:v>
                </c:pt>
                <c:pt idx="1004">
                  <c:v>2.1121082999999999E-2</c:v>
                </c:pt>
                <c:pt idx="1005">
                  <c:v>2.1121083200000002E-2</c:v>
                </c:pt>
                <c:pt idx="1006">
                  <c:v>2.1121083400000001E-2</c:v>
                </c:pt>
                <c:pt idx="1007">
                  <c:v>2.11210836E-2</c:v>
                </c:pt>
                <c:pt idx="1008">
                  <c:v>2.1121083799999999E-2</c:v>
                </c:pt>
                <c:pt idx="1009">
                  <c:v>2.1121083999999998E-2</c:v>
                </c:pt>
                <c:pt idx="1010">
                  <c:v>2.1121084200000001E-2</c:v>
                </c:pt>
                <c:pt idx="1011">
                  <c:v>2.11210844E-2</c:v>
                </c:pt>
                <c:pt idx="1012">
                  <c:v>2.1121084599999999E-2</c:v>
                </c:pt>
                <c:pt idx="1013">
                  <c:v>2.1121084799999999E-2</c:v>
                </c:pt>
                <c:pt idx="1014">
                  <c:v>2.1121085000000001E-2</c:v>
                </c:pt>
                <c:pt idx="1015">
                  <c:v>2.11210852E-2</c:v>
                </c:pt>
                <c:pt idx="1016">
                  <c:v>2.11210854E-2</c:v>
                </c:pt>
                <c:pt idx="1017">
                  <c:v>2.1121085599999999E-2</c:v>
                </c:pt>
                <c:pt idx="1018">
                  <c:v>2.1121085800000002E-2</c:v>
                </c:pt>
                <c:pt idx="1019">
                  <c:v>2.1121086000000001E-2</c:v>
                </c:pt>
                <c:pt idx="1020">
                  <c:v>2.11210862E-2</c:v>
                </c:pt>
                <c:pt idx="1021">
                  <c:v>2.1121086399999999E-2</c:v>
                </c:pt>
                <c:pt idx="1022">
                  <c:v>2.1121086599999998E-2</c:v>
                </c:pt>
                <c:pt idx="1023">
                  <c:v>2.1121086800000001E-2</c:v>
                </c:pt>
                <c:pt idx="1024">
                  <c:v>2.1121087E-2</c:v>
                </c:pt>
                <c:pt idx="1025">
                  <c:v>2.1121087199999999E-2</c:v>
                </c:pt>
                <c:pt idx="1026">
                  <c:v>2.1121087399999999E-2</c:v>
                </c:pt>
                <c:pt idx="1027">
                  <c:v>2.1121087600000001E-2</c:v>
                </c:pt>
                <c:pt idx="1028">
                  <c:v>2.11210878E-2</c:v>
                </c:pt>
                <c:pt idx="1029">
                  <c:v>2.1121088E-2</c:v>
                </c:pt>
                <c:pt idx="1030">
                  <c:v>2.1121088199999999E-2</c:v>
                </c:pt>
                <c:pt idx="1031">
                  <c:v>2.1121088400000002E-2</c:v>
                </c:pt>
                <c:pt idx="1032">
                  <c:v>2.1121088600000001E-2</c:v>
                </c:pt>
                <c:pt idx="1033">
                  <c:v>2.11210888E-2</c:v>
                </c:pt>
                <c:pt idx="1034">
                  <c:v>2.1121088999999999E-2</c:v>
                </c:pt>
                <c:pt idx="1035">
                  <c:v>2.1121089199999998E-2</c:v>
                </c:pt>
                <c:pt idx="1036">
                  <c:v>2.1121089400000001E-2</c:v>
                </c:pt>
                <c:pt idx="1037">
                  <c:v>2.11210896E-2</c:v>
                </c:pt>
                <c:pt idx="1038">
                  <c:v>2.1121089799999999E-2</c:v>
                </c:pt>
                <c:pt idx="1039">
                  <c:v>2.1121089999999999E-2</c:v>
                </c:pt>
                <c:pt idx="1040">
                  <c:v>2.1121090200000001E-2</c:v>
                </c:pt>
                <c:pt idx="1041">
                  <c:v>2.11210904E-2</c:v>
                </c:pt>
                <c:pt idx="1042">
                  <c:v>2.11210906E-2</c:v>
                </c:pt>
                <c:pt idx="1043">
                  <c:v>2.1121090799999999E-2</c:v>
                </c:pt>
                <c:pt idx="1044">
                  <c:v>2.1121091000000002E-2</c:v>
                </c:pt>
                <c:pt idx="1045">
                  <c:v>2.1121091200000001E-2</c:v>
                </c:pt>
                <c:pt idx="1046">
                  <c:v>2.11210914E-2</c:v>
                </c:pt>
                <c:pt idx="1047">
                  <c:v>2.1121091599999999E-2</c:v>
                </c:pt>
                <c:pt idx="1048">
                  <c:v>2.1121091799999998E-2</c:v>
                </c:pt>
                <c:pt idx="1049">
                  <c:v>2.1121092000000001E-2</c:v>
                </c:pt>
                <c:pt idx="1050">
                  <c:v>2.11210922E-2</c:v>
                </c:pt>
                <c:pt idx="1051">
                  <c:v>2.1121092399999999E-2</c:v>
                </c:pt>
                <c:pt idx="1052">
                  <c:v>2.1121092599999999E-2</c:v>
                </c:pt>
                <c:pt idx="1053">
                  <c:v>2.1121092800000001E-2</c:v>
                </c:pt>
                <c:pt idx="1054">
                  <c:v>2.1121093000000001E-2</c:v>
                </c:pt>
                <c:pt idx="1055">
                  <c:v>2.11210932E-2</c:v>
                </c:pt>
                <c:pt idx="1056">
                  <c:v>2.1121093399999999E-2</c:v>
                </c:pt>
                <c:pt idx="1057">
                  <c:v>2.1121093600000002E-2</c:v>
                </c:pt>
                <c:pt idx="1058">
                  <c:v>2.1121093800000001E-2</c:v>
                </c:pt>
                <c:pt idx="1059">
                  <c:v>2.1121094E-2</c:v>
                </c:pt>
                <c:pt idx="1060">
                  <c:v>2.1121094199999999E-2</c:v>
                </c:pt>
                <c:pt idx="1061">
                  <c:v>2.1121094399999998E-2</c:v>
                </c:pt>
                <c:pt idx="1062">
                  <c:v>2.1121094600000001E-2</c:v>
                </c:pt>
                <c:pt idx="1063">
                  <c:v>2.11210948E-2</c:v>
                </c:pt>
                <c:pt idx="1064">
                  <c:v>2.1121094999999999E-2</c:v>
                </c:pt>
                <c:pt idx="1065">
                  <c:v>2.1121095199999999E-2</c:v>
                </c:pt>
                <c:pt idx="1066">
                  <c:v>2.1121095400000001E-2</c:v>
                </c:pt>
                <c:pt idx="1067">
                  <c:v>2.1121095600000001E-2</c:v>
                </c:pt>
                <c:pt idx="1068">
                  <c:v>2.11210958E-2</c:v>
                </c:pt>
                <c:pt idx="1069">
                  <c:v>2.1121095999999999E-2</c:v>
                </c:pt>
                <c:pt idx="1070">
                  <c:v>2.1121096200000002E-2</c:v>
                </c:pt>
                <c:pt idx="1071">
                  <c:v>2.1121096400000001E-2</c:v>
                </c:pt>
                <c:pt idx="1072">
                  <c:v>2.11210966E-2</c:v>
                </c:pt>
                <c:pt idx="1073">
                  <c:v>2.1121096799999999E-2</c:v>
                </c:pt>
                <c:pt idx="1074">
                  <c:v>2.1121096999999998E-2</c:v>
                </c:pt>
                <c:pt idx="1075">
                  <c:v>2.1121097200000001E-2</c:v>
                </c:pt>
                <c:pt idx="1076">
                  <c:v>2.11210974E-2</c:v>
                </c:pt>
                <c:pt idx="1077">
                  <c:v>2.1121097599999999E-2</c:v>
                </c:pt>
                <c:pt idx="1078">
                  <c:v>2.1121097799999999E-2</c:v>
                </c:pt>
                <c:pt idx="1079">
                  <c:v>2.1121098000000001E-2</c:v>
                </c:pt>
                <c:pt idx="1080">
                  <c:v>2.1121098200000001E-2</c:v>
                </c:pt>
                <c:pt idx="1081">
                  <c:v>2.11210984E-2</c:v>
                </c:pt>
                <c:pt idx="1082">
                  <c:v>2.1121098599999999E-2</c:v>
                </c:pt>
                <c:pt idx="1083">
                  <c:v>2.1121098800000002E-2</c:v>
                </c:pt>
                <c:pt idx="1084">
                  <c:v>2.1121099000000001E-2</c:v>
                </c:pt>
                <c:pt idx="1085">
                  <c:v>2.11210992E-2</c:v>
                </c:pt>
                <c:pt idx="1086">
                  <c:v>2.1121099399999999E-2</c:v>
                </c:pt>
                <c:pt idx="1087">
                  <c:v>2.1121099599999998E-2</c:v>
                </c:pt>
                <c:pt idx="1088">
                  <c:v>2.1121099800000001E-2</c:v>
                </c:pt>
                <c:pt idx="1089">
                  <c:v>2.11211E-2</c:v>
                </c:pt>
                <c:pt idx="1090">
                  <c:v>2.1121100199999999E-2</c:v>
                </c:pt>
                <c:pt idx="1091">
                  <c:v>2.1121100399999999E-2</c:v>
                </c:pt>
                <c:pt idx="1092">
                  <c:v>2.1121100600000001E-2</c:v>
                </c:pt>
                <c:pt idx="1093">
                  <c:v>2.1121100800000001E-2</c:v>
                </c:pt>
                <c:pt idx="1094">
                  <c:v>2.1121101E-2</c:v>
                </c:pt>
                <c:pt idx="1095">
                  <c:v>2.1121101199999999E-2</c:v>
                </c:pt>
                <c:pt idx="1096">
                  <c:v>2.1121101400000002E-2</c:v>
                </c:pt>
                <c:pt idx="1097">
                  <c:v>2.1121101600000001E-2</c:v>
                </c:pt>
                <c:pt idx="1098">
                  <c:v>2.11211018E-2</c:v>
                </c:pt>
                <c:pt idx="1099">
                  <c:v>2.1121101999999999E-2</c:v>
                </c:pt>
                <c:pt idx="1100">
                  <c:v>2.1121102199999998E-2</c:v>
                </c:pt>
                <c:pt idx="1101">
                  <c:v>2.1121102400000001E-2</c:v>
                </c:pt>
                <c:pt idx="1102">
                  <c:v>2.11211026E-2</c:v>
                </c:pt>
                <c:pt idx="1103">
                  <c:v>2.11211028E-2</c:v>
                </c:pt>
                <c:pt idx="1104">
                  <c:v>2.1121102999999999E-2</c:v>
                </c:pt>
                <c:pt idx="1105">
                  <c:v>2.1121103200000001E-2</c:v>
                </c:pt>
                <c:pt idx="1106">
                  <c:v>2.1121103400000001E-2</c:v>
                </c:pt>
                <c:pt idx="1107">
                  <c:v>2.11211036E-2</c:v>
                </c:pt>
                <c:pt idx="1108">
                  <c:v>2.1121103799999999E-2</c:v>
                </c:pt>
                <c:pt idx="1109">
                  <c:v>2.1121104000000002E-2</c:v>
                </c:pt>
                <c:pt idx="1110">
                  <c:v>2.1121104200000001E-2</c:v>
                </c:pt>
                <c:pt idx="1111">
                  <c:v>2.11211044E-2</c:v>
                </c:pt>
                <c:pt idx="1112">
                  <c:v>2.1121104599999999E-2</c:v>
                </c:pt>
                <c:pt idx="1113">
                  <c:v>2.1121104799999998E-2</c:v>
                </c:pt>
                <c:pt idx="1114">
                  <c:v>2.1121105000000001E-2</c:v>
                </c:pt>
                <c:pt idx="1115">
                  <c:v>2.11211052E-2</c:v>
                </c:pt>
                <c:pt idx="1116">
                  <c:v>2.11211054E-2</c:v>
                </c:pt>
                <c:pt idx="1117">
                  <c:v>2.1121105599999999E-2</c:v>
                </c:pt>
                <c:pt idx="1118">
                  <c:v>2.1121105800000001E-2</c:v>
                </c:pt>
                <c:pt idx="1119">
                  <c:v>2.1121106000000001E-2</c:v>
                </c:pt>
                <c:pt idx="1120">
                  <c:v>2.11211062E-2</c:v>
                </c:pt>
                <c:pt idx="1121">
                  <c:v>2.1121106399999999E-2</c:v>
                </c:pt>
                <c:pt idx="1122">
                  <c:v>2.1121106600000002E-2</c:v>
                </c:pt>
                <c:pt idx="1123">
                  <c:v>2.1121106800000001E-2</c:v>
                </c:pt>
                <c:pt idx="1124">
                  <c:v>2.1121107E-2</c:v>
                </c:pt>
                <c:pt idx="1125">
                  <c:v>2.1121107199999999E-2</c:v>
                </c:pt>
                <c:pt idx="1126">
                  <c:v>2.1121107399999998E-2</c:v>
                </c:pt>
                <c:pt idx="1127">
                  <c:v>2.1121107600000001E-2</c:v>
                </c:pt>
                <c:pt idx="1128">
                  <c:v>2.11211078E-2</c:v>
                </c:pt>
                <c:pt idx="1129">
                  <c:v>2.1121108E-2</c:v>
                </c:pt>
                <c:pt idx="1130">
                  <c:v>2.1121108199999999E-2</c:v>
                </c:pt>
                <c:pt idx="1131">
                  <c:v>2.1121108400000001E-2</c:v>
                </c:pt>
                <c:pt idx="1132">
                  <c:v>2.1121108600000001E-2</c:v>
                </c:pt>
                <c:pt idx="1133">
                  <c:v>2.11211088E-2</c:v>
                </c:pt>
                <c:pt idx="1134">
                  <c:v>2.1121108999999999E-2</c:v>
                </c:pt>
                <c:pt idx="1135">
                  <c:v>2.1121109200000002E-2</c:v>
                </c:pt>
                <c:pt idx="1136">
                  <c:v>2.1121109400000001E-2</c:v>
                </c:pt>
                <c:pt idx="1137">
                  <c:v>2.11211096E-2</c:v>
                </c:pt>
                <c:pt idx="1138">
                  <c:v>2.1121109799999999E-2</c:v>
                </c:pt>
                <c:pt idx="1139">
                  <c:v>2.1121109999999998E-2</c:v>
                </c:pt>
                <c:pt idx="1140">
                  <c:v>2.1121110200000001E-2</c:v>
                </c:pt>
                <c:pt idx="1141">
                  <c:v>2.11211104E-2</c:v>
                </c:pt>
                <c:pt idx="1142">
                  <c:v>2.11211106E-2</c:v>
                </c:pt>
                <c:pt idx="1143">
                  <c:v>2.1121110799999999E-2</c:v>
                </c:pt>
                <c:pt idx="1144">
                  <c:v>2.1121111000000001E-2</c:v>
                </c:pt>
                <c:pt idx="1145">
                  <c:v>2.1121111200000001E-2</c:v>
                </c:pt>
                <c:pt idx="1146">
                  <c:v>2.11211114E-2</c:v>
                </c:pt>
                <c:pt idx="1147">
                  <c:v>2.1121111599999999E-2</c:v>
                </c:pt>
                <c:pt idx="1148">
                  <c:v>2.1121111800000002E-2</c:v>
                </c:pt>
                <c:pt idx="1149">
                  <c:v>2.1121112000000001E-2</c:v>
                </c:pt>
                <c:pt idx="1150">
                  <c:v>2.11211122E-2</c:v>
                </c:pt>
                <c:pt idx="1151">
                  <c:v>2.1121112399999999E-2</c:v>
                </c:pt>
                <c:pt idx="1152">
                  <c:v>2.1121112599999999E-2</c:v>
                </c:pt>
                <c:pt idx="1153">
                  <c:v>2.1121112800000001E-2</c:v>
                </c:pt>
                <c:pt idx="1154">
                  <c:v>2.1121113E-2</c:v>
                </c:pt>
                <c:pt idx="1155">
                  <c:v>2.11211132E-2</c:v>
                </c:pt>
                <c:pt idx="1156">
                  <c:v>2.1121113399999999E-2</c:v>
                </c:pt>
                <c:pt idx="1157">
                  <c:v>2.1121113600000001E-2</c:v>
                </c:pt>
                <c:pt idx="1158">
                  <c:v>2.1121113800000001E-2</c:v>
                </c:pt>
                <c:pt idx="1159">
                  <c:v>2.1121114E-2</c:v>
                </c:pt>
                <c:pt idx="1160">
                  <c:v>2.1121114199999999E-2</c:v>
                </c:pt>
                <c:pt idx="1161">
                  <c:v>2.1121114400000002E-2</c:v>
                </c:pt>
                <c:pt idx="1162">
                  <c:v>2.1121114600000001E-2</c:v>
                </c:pt>
                <c:pt idx="1163">
                  <c:v>2.11211148E-2</c:v>
                </c:pt>
                <c:pt idx="1164">
                  <c:v>2.1121114999999999E-2</c:v>
                </c:pt>
                <c:pt idx="1165">
                  <c:v>2.1121115199999999E-2</c:v>
                </c:pt>
                <c:pt idx="1166">
                  <c:v>2.1121115400000001E-2</c:v>
                </c:pt>
                <c:pt idx="1167">
                  <c:v>2.11211156E-2</c:v>
                </c:pt>
                <c:pt idx="1168">
                  <c:v>2.11211158E-2</c:v>
                </c:pt>
                <c:pt idx="1169">
                  <c:v>2.1121115999999999E-2</c:v>
                </c:pt>
                <c:pt idx="1170">
                  <c:v>2.1121116200000001E-2</c:v>
                </c:pt>
                <c:pt idx="1171">
                  <c:v>2.1121116400000001E-2</c:v>
                </c:pt>
                <c:pt idx="1172">
                  <c:v>2.11211166E-2</c:v>
                </c:pt>
                <c:pt idx="1173">
                  <c:v>2.1121116799999999E-2</c:v>
                </c:pt>
                <c:pt idx="1174">
                  <c:v>2.1121116999999998E-2</c:v>
                </c:pt>
                <c:pt idx="1175">
                  <c:v>2.1121117200000001E-2</c:v>
                </c:pt>
                <c:pt idx="1176">
                  <c:v>2.11211174E-2</c:v>
                </c:pt>
                <c:pt idx="1177">
                  <c:v>2.1121117599999999E-2</c:v>
                </c:pt>
                <c:pt idx="1178">
                  <c:v>2.1121117799999999E-2</c:v>
                </c:pt>
                <c:pt idx="1179">
                  <c:v>2.1121118000000001E-2</c:v>
                </c:pt>
                <c:pt idx="1180">
                  <c:v>2.11211182E-2</c:v>
                </c:pt>
                <c:pt idx="1181">
                  <c:v>2.11211184E-2</c:v>
                </c:pt>
                <c:pt idx="1182">
                  <c:v>2.1121118599999999E-2</c:v>
                </c:pt>
                <c:pt idx="1183">
                  <c:v>2.1121118800000001E-2</c:v>
                </c:pt>
                <c:pt idx="1184">
                  <c:v>2.1121119000000001E-2</c:v>
                </c:pt>
                <c:pt idx="1185">
                  <c:v>2.11211192E-2</c:v>
                </c:pt>
                <c:pt idx="1186">
                  <c:v>2.1121119399999999E-2</c:v>
                </c:pt>
                <c:pt idx="1187">
                  <c:v>2.1121119599999998E-2</c:v>
                </c:pt>
                <c:pt idx="1188">
                  <c:v>2.1121119800000001E-2</c:v>
                </c:pt>
                <c:pt idx="1189">
                  <c:v>2.112112E-2</c:v>
                </c:pt>
                <c:pt idx="1190">
                  <c:v>2.1121120199999999E-2</c:v>
                </c:pt>
                <c:pt idx="1191">
                  <c:v>2.1121120399999999E-2</c:v>
                </c:pt>
                <c:pt idx="1192">
                  <c:v>2.1121120600000001E-2</c:v>
                </c:pt>
                <c:pt idx="1193">
                  <c:v>2.11211208E-2</c:v>
                </c:pt>
                <c:pt idx="1194">
                  <c:v>2.1121121E-2</c:v>
                </c:pt>
                <c:pt idx="1195">
                  <c:v>2.1121121199999999E-2</c:v>
                </c:pt>
                <c:pt idx="1196">
                  <c:v>2.1121121400000002E-2</c:v>
                </c:pt>
                <c:pt idx="1197">
                  <c:v>2.1121121600000001E-2</c:v>
                </c:pt>
                <c:pt idx="1198">
                  <c:v>2.11211218E-2</c:v>
                </c:pt>
                <c:pt idx="1199">
                  <c:v>2.1121121999999999E-2</c:v>
                </c:pt>
                <c:pt idx="1200">
                  <c:v>2.1121122199999998E-2</c:v>
                </c:pt>
                <c:pt idx="1201">
                  <c:v>2.1121122400000001E-2</c:v>
                </c:pt>
                <c:pt idx="1202">
                  <c:v>2.11211226E-2</c:v>
                </c:pt>
                <c:pt idx="1203">
                  <c:v>2.1121122799999999E-2</c:v>
                </c:pt>
                <c:pt idx="1204">
                  <c:v>2.1121122999999999E-2</c:v>
                </c:pt>
                <c:pt idx="1205">
                  <c:v>2.1121123200000001E-2</c:v>
                </c:pt>
                <c:pt idx="1206">
                  <c:v>2.11211234E-2</c:v>
                </c:pt>
                <c:pt idx="1207">
                  <c:v>2.11211236E-2</c:v>
                </c:pt>
                <c:pt idx="1208">
                  <c:v>2.1121123799999999E-2</c:v>
                </c:pt>
                <c:pt idx="1209">
                  <c:v>2.1121124000000002E-2</c:v>
                </c:pt>
                <c:pt idx="1210">
                  <c:v>2.1121124200000001E-2</c:v>
                </c:pt>
                <c:pt idx="1211">
                  <c:v>2.11211244E-2</c:v>
                </c:pt>
                <c:pt idx="1212">
                  <c:v>2.1121124599999999E-2</c:v>
                </c:pt>
                <c:pt idx="1213">
                  <c:v>2.1121124799999998E-2</c:v>
                </c:pt>
                <c:pt idx="1214">
                  <c:v>2.1121125000000001E-2</c:v>
                </c:pt>
                <c:pt idx="1215">
                  <c:v>2.11211252E-2</c:v>
                </c:pt>
                <c:pt idx="1216">
                  <c:v>2.1121125399999999E-2</c:v>
                </c:pt>
                <c:pt idx="1217">
                  <c:v>2.1121125599999999E-2</c:v>
                </c:pt>
                <c:pt idx="1218">
                  <c:v>2.1121125800000001E-2</c:v>
                </c:pt>
                <c:pt idx="1219">
                  <c:v>2.1121126E-2</c:v>
                </c:pt>
                <c:pt idx="1220">
                  <c:v>2.11211262E-2</c:v>
                </c:pt>
                <c:pt idx="1221">
                  <c:v>2.1121126399999999E-2</c:v>
                </c:pt>
                <c:pt idx="1222">
                  <c:v>2.1121126600000002E-2</c:v>
                </c:pt>
                <c:pt idx="1223">
                  <c:v>2.1121126800000001E-2</c:v>
                </c:pt>
                <c:pt idx="1224">
                  <c:v>2.1121127E-2</c:v>
                </c:pt>
                <c:pt idx="1225">
                  <c:v>2.1121127199999999E-2</c:v>
                </c:pt>
                <c:pt idx="1226">
                  <c:v>2.1121127399999998E-2</c:v>
                </c:pt>
                <c:pt idx="1227">
                  <c:v>2.1121127600000001E-2</c:v>
                </c:pt>
                <c:pt idx="1228">
                  <c:v>2.11211278E-2</c:v>
                </c:pt>
                <c:pt idx="1229">
                  <c:v>2.1121127999999999E-2</c:v>
                </c:pt>
                <c:pt idx="1230">
                  <c:v>2.1121128199999999E-2</c:v>
                </c:pt>
                <c:pt idx="1231">
                  <c:v>2.1121128400000001E-2</c:v>
                </c:pt>
                <c:pt idx="1232">
                  <c:v>2.1121128600000001E-2</c:v>
                </c:pt>
                <c:pt idx="1233">
                  <c:v>2.11211288E-2</c:v>
                </c:pt>
                <c:pt idx="1234">
                  <c:v>2.1121128999999999E-2</c:v>
                </c:pt>
                <c:pt idx="1235">
                  <c:v>2.1121129200000002E-2</c:v>
                </c:pt>
                <c:pt idx="1236">
                  <c:v>2.1121129400000001E-2</c:v>
                </c:pt>
                <c:pt idx="1237">
                  <c:v>2.11211296E-2</c:v>
                </c:pt>
                <c:pt idx="1238">
                  <c:v>2.1121129799999999E-2</c:v>
                </c:pt>
                <c:pt idx="1239">
                  <c:v>2.1121129999999998E-2</c:v>
                </c:pt>
                <c:pt idx="1240">
                  <c:v>2.1121130200000001E-2</c:v>
                </c:pt>
                <c:pt idx="1241">
                  <c:v>2.11211304E-2</c:v>
                </c:pt>
                <c:pt idx="1242">
                  <c:v>2.1121130599999999E-2</c:v>
                </c:pt>
                <c:pt idx="1243">
                  <c:v>2.1121130799999999E-2</c:v>
                </c:pt>
                <c:pt idx="1244">
                  <c:v>2.1121131000000001E-2</c:v>
                </c:pt>
                <c:pt idx="1245">
                  <c:v>2.1121131200000001E-2</c:v>
                </c:pt>
                <c:pt idx="1246">
                  <c:v>2.11211314E-2</c:v>
                </c:pt>
                <c:pt idx="1247">
                  <c:v>2.1121131599999999E-2</c:v>
                </c:pt>
                <c:pt idx="1248">
                  <c:v>2.1121131800000002E-2</c:v>
                </c:pt>
                <c:pt idx="1249">
                  <c:v>2.1121132000000001E-2</c:v>
                </c:pt>
                <c:pt idx="1250">
                  <c:v>2.11211322E-2</c:v>
                </c:pt>
                <c:pt idx="1251">
                  <c:v>2.1121132399999999E-2</c:v>
                </c:pt>
                <c:pt idx="1252">
                  <c:v>2.1121132599999998E-2</c:v>
                </c:pt>
                <c:pt idx="1253">
                  <c:v>2.1121132800000001E-2</c:v>
                </c:pt>
                <c:pt idx="1254">
                  <c:v>2.1121133E-2</c:v>
                </c:pt>
                <c:pt idx="1255">
                  <c:v>2.1121133199999999E-2</c:v>
                </c:pt>
                <c:pt idx="1256">
                  <c:v>2.1121133399999999E-2</c:v>
                </c:pt>
                <c:pt idx="1257">
                  <c:v>2.1121133600000001E-2</c:v>
                </c:pt>
                <c:pt idx="1258">
                  <c:v>2.1121133800000001E-2</c:v>
                </c:pt>
                <c:pt idx="1259">
                  <c:v>2.1121134E-2</c:v>
                </c:pt>
                <c:pt idx="1260">
                  <c:v>2.1121134199999999E-2</c:v>
                </c:pt>
                <c:pt idx="1261">
                  <c:v>2.1121134400000002E-2</c:v>
                </c:pt>
                <c:pt idx="1262">
                  <c:v>2.1121134600000001E-2</c:v>
                </c:pt>
                <c:pt idx="1263">
                  <c:v>2.11211348E-2</c:v>
                </c:pt>
                <c:pt idx="1264">
                  <c:v>2.1121134999999999E-2</c:v>
                </c:pt>
                <c:pt idx="1265">
                  <c:v>2.1121135199999998E-2</c:v>
                </c:pt>
                <c:pt idx="1266">
                  <c:v>2.1121135400000001E-2</c:v>
                </c:pt>
                <c:pt idx="1267">
                  <c:v>2.11211356E-2</c:v>
                </c:pt>
                <c:pt idx="1268">
                  <c:v>2.1121135799999999E-2</c:v>
                </c:pt>
                <c:pt idx="1269">
                  <c:v>2.1121135999999999E-2</c:v>
                </c:pt>
                <c:pt idx="1270">
                  <c:v>2.1121136200000001E-2</c:v>
                </c:pt>
                <c:pt idx="1271">
                  <c:v>2.1121136400000001E-2</c:v>
                </c:pt>
                <c:pt idx="1272">
                  <c:v>2.11211366E-2</c:v>
                </c:pt>
                <c:pt idx="1273">
                  <c:v>2.1121136799999999E-2</c:v>
                </c:pt>
                <c:pt idx="1274">
                  <c:v>2.1121137000000002E-2</c:v>
                </c:pt>
                <c:pt idx="1275">
                  <c:v>2.1121137200000001E-2</c:v>
                </c:pt>
                <c:pt idx="1276">
                  <c:v>2.11211374E-2</c:v>
                </c:pt>
                <c:pt idx="1277">
                  <c:v>2.1121137599999999E-2</c:v>
                </c:pt>
                <c:pt idx="1278">
                  <c:v>2.1121137799999998E-2</c:v>
                </c:pt>
                <c:pt idx="1279">
                  <c:v>2.1121138000000001E-2</c:v>
                </c:pt>
                <c:pt idx="1280">
                  <c:v>2.11211382E-2</c:v>
                </c:pt>
                <c:pt idx="1281">
                  <c:v>2.11211384E-2</c:v>
                </c:pt>
                <c:pt idx="1282">
                  <c:v>2.1121138599999999E-2</c:v>
                </c:pt>
                <c:pt idx="1283">
                  <c:v>2.1121138800000001E-2</c:v>
                </c:pt>
                <c:pt idx="1284">
                  <c:v>2.1121139000000001E-2</c:v>
                </c:pt>
                <c:pt idx="1285">
                  <c:v>2.11211392E-2</c:v>
                </c:pt>
                <c:pt idx="1286">
                  <c:v>2.1121139399999999E-2</c:v>
                </c:pt>
                <c:pt idx="1287">
                  <c:v>2.1121139600000002E-2</c:v>
                </c:pt>
                <c:pt idx="1288">
                  <c:v>2.1121139800000001E-2</c:v>
                </c:pt>
                <c:pt idx="1289">
                  <c:v>2.112114E-2</c:v>
                </c:pt>
                <c:pt idx="1290">
                  <c:v>2.1121140199999999E-2</c:v>
                </c:pt>
                <c:pt idx="1291">
                  <c:v>2.1121140399999998E-2</c:v>
                </c:pt>
                <c:pt idx="1292">
                  <c:v>2.1121140600000001E-2</c:v>
                </c:pt>
                <c:pt idx="1293">
                  <c:v>2.11211408E-2</c:v>
                </c:pt>
                <c:pt idx="1294">
                  <c:v>2.1121141E-2</c:v>
                </c:pt>
                <c:pt idx="1295">
                  <c:v>2.1121141199999999E-2</c:v>
                </c:pt>
                <c:pt idx="1296">
                  <c:v>2.1121141400000001E-2</c:v>
                </c:pt>
                <c:pt idx="1297">
                  <c:v>2.1121141600000001E-2</c:v>
                </c:pt>
                <c:pt idx="1298">
                  <c:v>2.11211418E-2</c:v>
                </c:pt>
                <c:pt idx="1299">
                  <c:v>2.1121141999999999E-2</c:v>
                </c:pt>
                <c:pt idx="1300">
                  <c:v>2.1121142200000002E-2</c:v>
                </c:pt>
                <c:pt idx="1301">
                  <c:v>2.1121142400000001E-2</c:v>
                </c:pt>
                <c:pt idx="1302">
                  <c:v>2.11211426E-2</c:v>
                </c:pt>
                <c:pt idx="1303">
                  <c:v>2.1121142799999999E-2</c:v>
                </c:pt>
                <c:pt idx="1304">
                  <c:v>2.1121142999999998E-2</c:v>
                </c:pt>
                <c:pt idx="1305">
                  <c:v>2.1121143200000001E-2</c:v>
                </c:pt>
                <c:pt idx="1306">
                  <c:v>2.11211434E-2</c:v>
                </c:pt>
                <c:pt idx="1307">
                  <c:v>2.11211436E-2</c:v>
                </c:pt>
                <c:pt idx="1308">
                  <c:v>2.1121143799999999E-2</c:v>
                </c:pt>
                <c:pt idx="1309">
                  <c:v>2.1121144000000001E-2</c:v>
                </c:pt>
                <c:pt idx="1310">
                  <c:v>2.1121144200000001E-2</c:v>
                </c:pt>
                <c:pt idx="1311">
                  <c:v>2.11211444E-2</c:v>
                </c:pt>
                <c:pt idx="1312">
                  <c:v>2.1121144599999999E-2</c:v>
                </c:pt>
                <c:pt idx="1313">
                  <c:v>2.1121144800000002E-2</c:v>
                </c:pt>
                <c:pt idx="1314">
                  <c:v>2.1121145000000001E-2</c:v>
                </c:pt>
                <c:pt idx="1315">
                  <c:v>2.11211452E-2</c:v>
                </c:pt>
                <c:pt idx="1316">
                  <c:v>2.1121145399999999E-2</c:v>
                </c:pt>
                <c:pt idx="1317">
                  <c:v>2.1121145599999998E-2</c:v>
                </c:pt>
                <c:pt idx="1318">
                  <c:v>2.1121145800000001E-2</c:v>
                </c:pt>
                <c:pt idx="1319">
                  <c:v>2.1121146E-2</c:v>
                </c:pt>
                <c:pt idx="1320">
                  <c:v>2.11211462E-2</c:v>
                </c:pt>
                <c:pt idx="1321">
                  <c:v>2.1121146399999999E-2</c:v>
                </c:pt>
                <c:pt idx="1322">
                  <c:v>2.1121146600000001E-2</c:v>
                </c:pt>
                <c:pt idx="1323">
                  <c:v>2.1121146800000001E-2</c:v>
                </c:pt>
                <c:pt idx="1324">
                  <c:v>2.1121147E-2</c:v>
                </c:pt>
                <c:pt idx="1325">
                  <c:v>2.1121147199999999E-2</c:v>
                </c:pt>
                <c:pt idx="1326">
                  <c:v>2.1121147400000002E-2</c:v>
                </c:pt>
                <c:pt idx="1327">
                  <c:v>2.1121147600000001E-2</c:v>
                </c:pt>
                <c:pt idx="1328">
                  <c:v>2.11211478E-2</c:v>
                </c:pt>
                <c:pt idx="1329">
                  <c:v>2.1121147999999999E-2</c:v>
                </c:pt>
                <c:pt idx="1330">
                  <c:v>2.1121148199999999E-2</c:v>
                </c:pt>
                <c:pt idx="1331">
                  <c:v>2.1121148400000001E-2</c:v>
                </c:pt>
                <c:pt idx="1332">
                  <c:v>2.11211486E-2</c:v>
                </c:pt>
                <c:pt idx="1333">
                  <c:v>2.11211488E-2</c:v>
                </c:pt>
                <c:pt idx="1334">
                  <c:v>2.1121148999999999E-2</c:v>
                </c:pt>
                <c:pt idx="1335">
                  <c:v>2.1121149200000001E-2</c:v>
                </c:pt>
                <c:pt idx="1336">
                  <c:v>2.1121149400000001E-2</c:v>
                </c:pt>
                <c:pt idx="1337">
                  <c:v>2.11211496E-2</c:v>
                </c:pt>
                <c:pt idx="1338">
                  <c:v>2.1121149799999999E-2</c:v>
                </c:pt>
                <c:pt idx="1339">
                  <c:v>2.1121150000000002E-2</c:v>
                </c:pt>
                <c:pt idx="1340">
                  <c:v>2.1121150200000001E-2</c:v>
                </c:pt>
                <c:pt idx="1341">
                  <c:v>2.11211504E-2</c:v>
                </c:pt>
                <c:pt idx="1342">
                  <c:v>2.1121150599999999E-2</c:v>
                </c:pt>
                <c:pt idx="1343">
                  <c:v>2.1121150799999999E-2</c:v>
                </c:pt>
                <c:pt idx="1344">
                  <c:v>2.1121151000000001E-2</c:v>
                </c:pt>
                <c:pt idx="1345">
                  <c:v>2.11211512E-2</c:v>
                </c:pt>
                <c:pt idx="1346">
                  <c:v>2.11211514E-2</c:v>
                </c:pt>
                <c:pt idx="1347">
                  <c:v>2.1121151599999999E-2</c:v>
                </c:pt>
                <c:pt idx="1348">
                  <c:v>2.1121151800000001E-2</c:v>
                </c:pt>
                <c:pt idx="1349">
                  <c:v>2.1121152000000001E-2</c:v>
                </c:pt>
                <c:pt idx="1350">
                  <c:v>2.11211522E-2</c:v>
                </c:pt>
                <c:pt idx="1351">
                  <c:v>2.1121152399999999E-2</c:v>
                </c:pt>
                <c:pt idx="1352">
                  <c:v>2.1121152599999998E-2</c:v>
                </c:pt>
                <c:pt idx="1353">
                  <c:v>2.1121152800000001E-2</c:v>
                </c:pt>
                <c:pt idx="1354">
                  <c:v>2.1121153E-2</c:v>
                </c:pt>
                <c:pt idx="1355">
                  <c:v>2.1121153199999999E-2</c:v>
                </c:pt>
                <c:pt idx="1356">
                  <c:v>2.1121153399999999E-2</c:v>
                </c:pt>
                <c:pt idx="1357">
                  <c:v>2.1121153600000001E-2</c:v>
                </c:pt>
                <c:pt idx="1358">
                  <c:v>2.11211538E-2</c:v>
                </c:pt>
                <c:pt idx="1359">
                  <c:v>2.1121154E-2</c:v>
                </c:pt>
                <c:pt idx="1360">
                  <c:v>2.1121154199999999E-2</c:v>
                </c:pt>
                <c:pt idx="1361">
                  <c:v>2.1121154400000001E-2</c:v>
                </c:pt>
                <c:pt idx="1362">
                  <c:v>2.1121154600000001E-2</c:v>
                </c:pt>
                <c:pt idx="1363">
                  <c:v>2.11211548E-2</c:v>
                </c:pt>
                <c:pt idx="1364">
                  <c:v>2.1121154999999999E-2</c:v>
                </c:pt>
                <c:pt idx="1365">
                  <c:v>2.1121155199999998E-2</c:v>
                </c:pt>
                <c:pt idx="1366">
                  <c:v>2.1121155400000001E-2</c:v>
                </c:pt>
                <c:pt idx="1367">
                  <c:v>2.11211556E-2</c:v>
                </c:pt>
                <c:pt idx="1368">
                  <c:v>2.1121155799999999E-2</c:v>
                </c:pt>
                <c:pt idx="1369">
                  <c:v>2.1121155999999999E-2</c:v>
                </c:pt>
                <c:pt idx="1370">
                  <c:v>2.1121156200000001E-2</c:v>
                </c:pt>
                <c:pt idx="1371">
                  <c:v>2.11211564E-2</c:v>
                </c:pt>
                <c:pt idx="1372">
                  <c:v>2.11211566E-2</c:v>
                </c:pt>
                <c:pt idx="1373">
                  <c:v>2.1121156799999999E-2</c:v>
                </c:pt>
                <c:pt idx="1374">
                  <c:v>2.1121157000000002E-2</c:v>
                </c:pt>
                <c:pt idx="1375">
                  <c:v>2.1121157200000001E-2</c:v>
                </c:pt>
                <c:pt idx="1376">
                  <c:v>2.11211574E-2</c:v>
                </c:pt>
                <c:pt idx="1377">
                  <c:v>2.1121157599999999E-2</c:v>
                </c:pt>
                <c:pt idx="1378">
                  <c:v>2.1121157799999998E-2</c:v>
                </c:pt>
                <c:pt idx="1379">
                  <c:v>2.1121158000000001E-2</c:v>
                </c:pt>
                <c:pt idx="1380">
                  <c:v>2.11211582E-2</c:v>
                </c:pt>
                <c:pt idx="1381">
                  <c:v>2.1121158399999999E-2</c:v>
                </c:pt>
                <c:pt idx="1382">
                  <c:v>2.1121158599999999E-2</c:v>
                </c:pt>
                <c:pt idx="1383">
                  <c:v>2.1121158800000001E-2</c:v>
                </c:pt>
                <c:pt idx="1384">
                  <c:v>2.1121159E-2</c:v>
                </c:pt>
                <c:pt idx="1385">
                  <c:v>2.11211592E-2</c:v>
                </c:pt>
                <c:pt idx="1386">
                  <c:v>2.1121159399999999E-2</c:v>
                </c:pt>
                <c:pt idx="1387">
                  <c:v>2.1121159600000002E-2</c:v>
                </c:pt>
                <c:pt idx="1388">
                  <c:v>2.1121159800000001E-2</c:v>
                </c:pt>
                <c:pt idx="1389">
                  <c:v>2.112116E-2</c:v>
                </c:pt>
                <c:pt idx="1390">
                  <c:v>2.1121160199999999E-2</c:v>
                </c:pt>
                <c:pt idx="1391">
                  <c:v>2.1121160399999998E-2</c:v>
                </c:pt>
                <c:pt idx="1392">
                  <c:v>2.1121160600000001E-2</c:v>
                </c:pt>
                <c:pt idx="1393">
                  <c:v>2.11211608E-2</c:v>
                </c:pt>
                <c:pt idx="1394">
                  <c:v>2.1121160999999999E-2</c:v>
                </c:pt>
                <c:pt idx="1395">
                  <c:v>2.1121161199999999E-2</c:v>
                </c:pt>
                <c:pt idx="1396">
                  <c:v>2.1121161400000001E-2</c:v>
                </c:pt>
                <c:pt idx="1397">
                  <c:v>2.11211616E-2</c:v>
                </c:pt>
                <c:pt idx="1398">
                  <c:v>2.11211618E-2</c:v>
                </c:pt>
                <c:pt idx="1399">
                  <c:v>2.1121161999999999E-2</c:v>
                </c:pt>
                <c:pt idx="1400">
                  <c:v>2.1121162200000002E-2</c:v>
                </c:pt>
                <c:pt idx="1401">
                  <c:v>2.1121162400000001E-2</c:v>
                </c:pt>
                <c:pt idx="1402">
                  <c:v>2.11211626E-2</c:v>
                </c:pt>
                <c:pt idx="1403">
                  <c:v>2.1121162799999999E-2</c:v>
                </c:pt>
                <c:pt idx="1404">
                  <c:v>2.1121162999999998E-2</c:v>
                </c:pt>
                <c:pt idx="1405">
                  <c:v>2.1121163200000001E-2</c:v>
                </c:pt>
                <c:pt idx="1406">
                  <c:v>2.11211634E-2</c:v>
                </c:pt>
                <c:pt idx="1407">
                  <c:v>2.1121163599999999E-2</c:v>
                </c:pt>
                <c:pt idx="1408">
                  <c:v>2.1121163799999999E-2</c:v>
                </c:pt>
                <c:pt idx="1409">
                  <c:v>2.1121164000000001E-2</c:v>
                </c:pt>
                <c:pt idx="1410">
                  <c:v>2.11211642E-2</c:v>
                </c:pt>
                <c:pt idx="1411">
                  <c:v>2.11211644E-2</c:v>
                </c:pt>
                <c:pt idx="1412">
                  <c:v>2.1121164599999999E-2</c:v>
                </c:pt>
                <c:pt idx="1413">
                  <c:v>2.1121164800000002E-2</c:v>
                </c:pt>
                <c:pt idx="1414">
                  <c:v>2.1121165000000001E-2</c:v>
                </c:pt>
                <c:pt idx="1415">
                  <c:v>2.11211652E-2</c:v>
                </c:pt>
                <c:pt idx="1416">
                  <c:v>2.1121165399999999E-2</c:v>
                </c:pt>
                <c:pt idx="1417">
                  <c:v>2.1121165599999998E-2</c:v>
                </c:pt>
                <c:pt idx="1418">
                  <c:v>2.1121165800000001E-2</c:v>
                </c:pt>
                <c:pt idx="1419">
                  <c:v>2.1121166E-2</c:v>
                </c:pt>
                <c:pt idx="1420">
                  <c:v>2.1121166199999999E-2</c:v>
                </c:pt>
                <c:pt idx="1421">
                  <c:v>2.1121166399999999E-2</c:v>
                </c:pt>
                <c:pt idx="1422">
                  <c:v>2.1121166600000001E-2</c:v>
                </c:pt>
                <c:pt idx="1423">
                  <c:v>2.1121166800000001E-2</c:v>
                </c:pt>
                <c:pt idx="1424">
                  <c:v>2.1121167E-2</c:v>
                </c:pt>
                <c:pt idx="1425">
                  <c:v>2.1121167199999999E-2</c:v>
                </c:pt>
                <c:pt idx="1426">
                  <c:v>2.1121167400000002E-2</c:v>
                </c:pt>
                <c:pt idx="1427">
                  <c:v>2.1121167600000001E-2</c:v>
                </c:pt>
                <c:pt idx="1428">
                  <c:v>2.11211678E-2</c:v>
                </c:pt>
                <c:pt idx="1429">
                  <c:v>2.1121167999999999E-2</c:v>
                </c:pt>
                <c:pt idx="1430">
                  <c:v>2.1121168199999998E-2</c:v>
                </c:pt>
                <c:pt idx="1431">
                  <c:v>2.1121168400000001E-2</c:v>
                </c:pt>
                <c:pt idx="1432">
                  <c:v>2.11211686E-2</c:v>
                </c:pt>
                <c:pt idx="1433">
                  <c:v>2.1121168799999999E-2</c:v>
                </c:pt>
                <c:pt idx="1434">
                  <c:v>2.1121168999999999E-2</c:v>
                </c:pt>
                <c:pt idx="1435">
                  <c:v>2.1121169200000001E-2</c:v>
                </c:pt>
                <c:pt idx="1436">
                  <c:v>2.1121169400000001E-2</c:v>
                </c:pt>
                <c:pt idx="1437">
                  <c:v>2.11211696E-2</c:v>
                </c:pt>
                <c:pt idx="1438">
                  <c:v>2.1121169799999999E-2</c:v>
                </c:pt>
                <c:pt idx="1439">
                  <c:v>2.1121170000000002E-2</c:v>
                </c:pt>
                <c:pt idx="1440">
                  <c:v>2.1121170200000001E-2</c:v>
                </c:pt>
                <c:pt idx="1441">
                  <c:v>2.11211704E-2</c:v>
                </c:pt>
                <c:pt idx="1442">
                  <c:v>2.1121170599999999E-2</c:v>
                </c:pt>
                <c:pt idx="1443">
                  <c:v>2.1121170799999998E-2</c:v>
                </c:pt>
                <c:pt idx="1444">
                  <c:v>2.1121171000000001E-2</c:v>
                </c:pt>
                <c:pt idx="1445">
                  <c:v>2.11211712E-2</c:v>
                </c:pt>
                <c:pt idx="1446">
                  <c:v>2.1121171399999999E-2</c:v>
                </c:pt>
                <c:pt idx="1447">
                  <c:v>2.1121171599999999E-2</c:v>
                </c:pt>
                <c:pt idx="1448">
                  <c:v>2.1121171800000001E-2</c:v>
                </c:pt>
                <c:pt idx="1449">
                  <c:v>2.1121172000000001E-2</c:v>
                </c:pt>
                <c:pt idx="1450">
                  <c:v>2.11211722E-2</c:v>
                </c:pt>
                <c:pt idx="1451">
                  <c:v>2.1121172399999999E-2</c:v>
                </c:pt>
                <c:pt idx="1452">
                  <c:v>2.1121172600000002E-2</c:v>
                </c:pt>
                <c:pt idx="1453">
                  <c:v>2.1121172800000001E-2</c:v>
                </c:pt>
                <c:pt idx="1454">
                  <c:v>2.1121173E-2</c:v>
                </c:pt>
                <c:pt idx="1455">
                  <c:v>2.1121173199999999E-2</c:v>
                </c:pt>
                <c:pt idx="1456">
                  <c:v>2.1121173399999998E-2</c:v>
                </c:pt>
                <c:pt idx="1457">
                  <c:v>2.1121173600000001E-2</c:v>
                </c:pt>
                <c:pt idx="1458">
                  <c:v>2.11211738E-2</c:v>
                </c:pt>
                <c:pt idx="1459">
                  <c:v>2.1121174E-2</c:v>
                </c:pt>
                <c:pt idx="1460">
                  <c:v>2.1121174199999999E-2</c:v>
                </c:pt>
                <c:pt idx="1461">
                  <c:v>2.1121174400000001E-2</c:v>
                </c:pt>
                <c:pt idx="1462">
                  <c:v>2.1121174600000001E-2</c:v>
                </c:pt>
                <c:pt idx="1463">
                  <c:v>2.11211748E-2</c:v>
                </c:pt>
                <c:pt idx="1464">
                  <c:v>2.1121174999999999E-2</c:v>
                </c:pt>
                <c:pt idx="1465">
                  <c:v>2.1121175200000002E-2</c:v>
                </c:pt>
                <c:pt idx="1466">
                  <c:v>2.1121175400000001E-2</c:v>
                </c:pt>
                <c:pt idx="1467">
                  <c:v>2.11211756E-2</c:v>
                </c:pt>
                <c:pt idx="1468">
                  <c:v>2.1121175799999999E-2</c:v>
                </c:pt>
                <c:pt idx="1469">
                  <c:v>2.1121175999999998E-2</c:v>
                </c:pt>
                <c:pt idx="1470">
                  <c:v>2.1121176200000001E-2</c:v>
                </c:pt>
                <c:pt idx="1471">
                  <c:v>2.11211764E-2</c:v>
                </c:pt>
                <c:pt idx="1472">
                  <c:v>2.11211766E-2</c:v>
                </c:pt>
                <c:pt idx="1473">
                  <c:v>2.1121176799999999E-2</c:v>
                </c:pt>
                <c:pt idx="1474">
                  <c:v>2.1121177000000001E-2</c:v>
                </c:pt>
                <c:pt idx="1475">
                  <c:v>2.1121177200000001E-2</c:v>
                </c:pt>
                <c:pt idx="1476">
                  <c:v>2.11211774E-2</c:v>
                </c:pt>
                <c:pt idx="1477">
                  <c:v>2.1121177599999999E-2</c:v>
                </c:pt>
                <c:pt idx="1478">
                  <c:v>2.1121177800000002E-2</c:v>
                </c:pt>
                <c:pt idx="1479">
                  <c:v>2.1121178000000001E-2</c:v>
                </c:pt>
                <c:pt idx="1480">
                  <c:v>2.11211782E-2</c:v>
                </c:pt>
                <c:pt idx="1481">
                  <c:v>2.1121178399999999E-2</c:v>
                </c:pt>
                <c:pt idx="1482">
                  <c:v>2.1121178599999998E-2</c:v>
                </c:pt>
                <c:pt idx="1483">
                  <c:v>2.1121178800000001E-2</c:v>
                </c:pt>
                <c:pt idx="1484">
                  <c:v>2.1121179E-2</c:v>
                </c:pt>
                <c:pt idx="1485">
                  <c:v>2.11211792E-2</c:v>
                </c:pt>
                <c:pt idx="1486">
                  <c:v>2.1121179399999999E-2</c:v>
                </c:pt>
                <c:pt idx="1487">
                  <c:v>2.1121179600000001E-2</c:v>
                </c:pt>
                <c:pt idx="1488">
                  <c:v>2.1121179800000001E-2</c:v>
                </c:pt>
                <c:pt idx="1489">
                  <c:v>2.112118E-2</c:v>
                </c:pt>
                <c:pt idx="1490">
                  <c:v>2.1121180199999999E-2</c:v>
                </c:pt>
                <c:pt idx="1491">
                  <c:v>2.1121180400000002E-2</c:v>
                </c:pt>
                <c:pt idx="1492">
                  <c:v>2.1121180600000001E-2</c:v>
                </c:pt>
                <c:pt idx="1493">
                  <c:v>2.11211808E-2</c:v>
                </c:pt>
                <c:pt idx="1494">
                  <c:v>2.1121180999999999E-2</c:v>
                </c:pt>
                <c:pt idx="1495">
                  <c:v>2.1121181199999998E-2</c:v>
                </c:pt>
                <c:pt idx="1496">
                  <c:v>2.1121181400000001E-2</c:v>
                </c:pt>
                <c:pt idx="1497">
                  <c:v>2.11211816E-2</c:v>
                </c:pt>
                <c:pt idx="1498">
                  <c:v>2.11211818E-2</c:v>
                </c:pt>
                <c:pt idx="1499">
                  <c:v>2.1121181999999999E-2</c:v>
                </c:pt>
                <c:pt idx="1500">
                  <c:v>2.1121182200000001E-2</c:v>
                </c:pt>
                <c:pt idx="1501">
                  <c:v>2.1121182400000001E-2</c:v>
                </c:pt>
                <c:pt idx="1502">
                  <c:v>2.11211826E-2</c:v>
                </c:pt>
                <c:pt idx="1503">
                  <c:v>2.1121182799999999E-2</c:v>
                </c:pt>
                <c:pt idx="1504">
                  <c:v>2.1121183000000002E-2</c:v>
                </c:pt>
                <c:pt idx="1505">
                  <c:v>2.1121183200000001E-2</c:v>
                </c:pt>
                <c:pt idx="1506">
                  <c:v>2.11211834E-2</c:v>
                </c:pt>
                <c:pt idx="1507">
                  <c:v>2.1121183599999999E-2</c:v>
                </c:pt>
                <c:pt idx="1508">
                  <c:v>2.1121183799999999E-2</c:v>
                </c:pt>
                <c:pt idx="1509">
                  <c:v>2.1121184000000001E-2</c:v>
                </c:pt>
                <c:pt idx="1510">
                  <c:v>2.11211842E-2</c:v>
                </c:pt>
                <c:pt idx="1511">
                  <c:v>2.11211844E-2</c:v>
                </c:pt>
                <c:pt idx="1512">
                  <c:v>2.1121184599999999E-2</c:v>
                </c:pt>
                <c:pt idx="1513">
                  <c:v>2.1121184800000001E-2</c:v>
                </c:pt>
                <c:pt idx="1514">
                  <c:v>2.1121185000000001E-2</c:v>
                </c:pt>
                <c:pt idx="1515">
                  <c:v>2.11211852E-2</c:v>
                </c:pt>
                <c:pt idx="1516">
                  <c:v>2.1121185399999999E-2</c:v>
                </c:pt>
                <c:pt idx="1517">
                  <c:v>2.1121185600000002E-2</c:v>
                </c:pt>
                <c:pt idx="1518">
                  <c:v>2.1121185800000001E-2</c:v>
                </c:pt>
                <c:pt idx="1519">
                  <c:v>2.1121186E-2</c:v>
                </c:pt>
                <c:pt idx="1520">
                  <c:v>2.1121186199999999E-2</c:v>
                </c:pt>
                <c:pt idx="1521">
                  <c:v>2.1121186399999999E-2</c:v>
                </c:pt>
                <c:pt idx="1522">
                  <c:v>2.1121186600000001E-2</c:v>
                </c:pt>
                <c:pt idx="1523">
                  <c:v>2.11211868E-2</c:v>
                </c:pt>
                <c:pt idx="1524">
                  <c:v>2.1121187E-2</c:v>
                </c:pt>
                <c:pt idx="1525">
                  <c:v>2.1121187199999999E-2</c:v>
                </c:pt>
                <c:pt idx="1526">
                  <c:v>2.1121187400000001E-2</c:v>
                </c:pt>
                <c:pt idx="1527">
                  <c:v>2.1121187600000001E-2</c:v>
                </c:pt>
                <c:pt idx="1528">
                  <c:v>2.11211878E-2</c:v>
                </c:pt>
                <c:pt idx="1529">
                  <c:v>2.1121187999999999E-2</c:v>
                </c:pt>
                <c:pt idx="1530">
                  <c:v>2.1121188199999998E-2</c:v>
                </c:pt>
                <c:pt idx="1531">
                  <c:v>2.1121188400000001E-2</c:v>
                </c:pt>
                <c:pt idx="1532">
                  <c:v>2.11211886E-2</c:v>
                </c:pt>
                <c:pt idx="1533">
                  <c:v>2.1121188799999999E-2</c:v>
                </c:pt>
                <c:pt idx="1534">
                  <c:v>2.1121188999999999E-2</c:v>
                </c:pt>
                <c:pt idx="1535">
                  <c:v>2.1121189200000001E-2</c:v>
                </c:pt>
                <c:pt idx="1536">
                  <c:v>2.11211894E-2</c:v>
                </c:pt>
                <c:pt idx="1537">
                  <c:v>2.11211896E-2</c:v>
                </c:pt>
                <c:pt idx="1538">
                  <c:v>2.1121189799999999E-2</c:v>
                </c:pt>
                <c:pt idx="1539">
                  <c:v>2.1121190000000001E-2</c:v>
                </c:pt>
                <c:pt idx="1540">
                  <c:v>2.1121190200000001E-2</c:v>
                </c:pt>
                <c:pt idx="1541">
                  <c:v>2.11211904E-2</c:v>
                </c:pt>
                <c:pt idx="1542">
                  <c:v>2.1121190599999999E-2</c:v>
                </c:pt>
                <c:pt idx="1543">
                  <c:v>2.1121190799999998E-2</c:v>
                </c:pt>
                <c:pt idx="1544">
                  <c:v>2.1121191000000001E-2</c:v>
                </c:pt>
                <c:pt idx="1545">
                  <c:v>2.11211912E-2</c:v>
                </c:pt>
                <c:pt idx="1546">
                  <c:v>2.1121191399999999E-2</c:v>
                </c:pt>
                <c:pt idx="1547">
                  <c:v>2.1121191599999999E-2</c:v>
                </c:pt>
                <c:pt idx="1548">
                  <c:v>2.1121191800000001E-2</c:v>
                </c:pt>
                <c:pt idx="1549">
                  <c:v>2.1121192E-2</c:v>
                </c:pt>
                <c:pt idx="1550">
                  <c:v>2.11211922E-2</c:v>
                </c:pt>
                <c:pt idx="1551">
                  <c:v>2.1121192399999999E-2</c:v>
                </c:pt>
                <c:pt idx="1552">
                  <c:v>2.1121192600000002E-2</c:v>
                </c:pt>
                <c:pt idx="1553">
                  <c:v>2.1121192800000001E-2</c:v>
                </c:pt>
                <c:pt idx="1554">
                  <c:v>2.1121193E-2</c:v>
                </c:pt>
                <c:pt idx="1555">
                  <c:v>2.1121193199999999E-2</c:v>
                </c:pt>
                <c:pt idx="1556">
                  <c:v>2.1121193399999998E-2</c:v>
                </c:pt>
                <c:pt idx="1557">
                  <c:v>2.1121193600000001E-2</c:v>
                </c:pt>
                <c:pt idx="1558">
                  <c:v>2.11211938E-2</c:v>
                </c:pt>
                <c:pt idx="1559">
                  <c:v>2.1121193999999999E-2</c:v>
                </c:pt>
                <c:pt idx="1560">
                  <c:v>2.1121194199999999E-2</c:v>
                </c:pt>
                <c:pt idx="1561">
                  <c:v>2.1121194400000001E-2</c:v>
                </c:pt>
                <c:pt idx="1562">
                  <c:v>2.11211946E-2</c:v>
                </c:pt>
                <c:pt idx="1563">
                  <c:v>2.11211948E-2</c:v>
                </c:pt>
                <c:pt idx="1564">
                  <c:v>2.1121194999999999E-2</c:v>
                </c:pt>
                <c:pt idx="1565">
                  <c:v>2.1121195200000002E-2</c:v>
                </c:pt>
                <c:pt idx="1566">
                  <c:v>2.1121195400000001E-2</c:v>
                </c:pt>
                <c:pt idx="1567">
                  <c:v>2.11211956E-2</c:v>
                </c:pt>
                <c:pt idx="1568">
                  <c:v>2.1121195799999999E-2</c:v>
                </c:pt>
                <c:pt idx="1569">
                  <c:v>2.1121195999999998E-2</c:v>
                </c:pt>
                <c:pt idx="1570">
                  <c:v>2.1121196200000001E-2</c:v>
                </c:pt>
                <c:pt idx="1571">
                  <c:v>2.11211964E-2</c:v>
                </c:pt>
                <c:pt idx="1572">
                  <c:v>2.1121196599999999E-2</c:v>
                </c:pt>
                <c:pt idx="1573">
                  <c:v>2.1121196799999999E-2</c:v>
                </c:pt>
                <c:pt idx="1574">
                  <c:v>2.1121197000000001E-2</c:v>
                </c:pt>
                <c:pt idx="1575">
                  <c:v>2.11211972E-2</c:v>
                </c:pt>
                <c:pt idx="1576">
                  <c:v>2.11211974E-2</c:v>
                </c:pt>
                <c:pt idx="1577">
                  <c:v>2.1121197599999999E-2</c:v>
                </c:pt>
                <c:pt idx="1578">
                  <c:v>2.1121197800000002E-2</c:v>
                </c:pt>
                <c:pt idx="1579">
                  <c:v>2.1121198000000001E-2</c:v>
                </c:pt>
                <c:pt idx="1580">
                  <c:v>2.11211982E-2</c:v>
                </c:pt>
                <c:pt idx="1581">
                  <c:v>2.1121198399999999E-2</c:v>
                </c:pt>
                <c:pt idx="1582">
                  <c:v>2.1121198599999998E-2</c:v>
                </c:pt>
                <c:pt idx="1583">
                  <c:v>2.1121198800000001E-2</c:v>
                </c:pt>
                <c:pt idx="1584">
                  <c:v>2.1121199E-2</c:v>
                </c:pt>
                <c:pt idx="1585">
                  <c:v>2.1121199199999999E-2</c:v>
                </c:pt>
                <c:pt idx="1586">
                  <c:v>2.1121199399999999E-2</c:v>
                </c:pt>
                <c:pt idx="1587">
                  <c:v>2.1121199600000001E-2</c:v>
                </c:pt>
                <c:pt idx="1588">
                  <c:v>2.11211998E-2</c:v>
                </c:pt>
                <c:pt idx="1589">
                  <c:v>2.11212E-2</c:v>
                </c:pt>
                <c:pt idx="1590">
                  <c:v>2.1121200199999999E-2</c:v>
                </c:pt>
                <c:pt idx="1591">
                  <c:v>2.1121200400000002E-2</c:v>
                </c:pt>
                <c:pt idx="1592">
                  <c:v>2.1121200600000001E-2</c:v>
                </c:pt>
                <c:pt idx="1593">
                  <c:v>2.11212008E-2</c:v>
                </c:pt>
                <c:pt idx="1594">
                  <c:v>2.1121200999999999E-2</c:v>
                </c:pt>
                <c:pt idx="1595">
                  <c:v>2.1121201199999998E-2</c:v>
                </c:pt>
                <c:pt idx="1596">
                  <c:v>2.1121201400000001E-2</c:v>
                </c:pt>
                <c:pt idx="1597">
                  <c:v>2.11212016E-2</c:v>
                </c:pt>
                <c:pt idx="1598">
                  <c:v>2.1121201799999999E-2</c:v>
                </c:pt>
                <c:pt idx="1599">
                  <c:v>2.1121201999999999E-2</c:v>
                </c:pt>
                <c:pt idx="1600">
                  <c:v>2.1121202200000001E-2</c:v>
                </c:pt>
                <c:pt idx="1601">
                  <c:v>2.1121202400000001E-2</c:v>
                </c:pt>
                <c:pt idx="1602">
                  <c:v>2.11212026E-2</c:v>
                </c:pt>
                <c:pt idx="1603">
                  <c:v>2.1121202799999999E-2</c:v>
                </c:pt>
                <c:pt idx="1604">
                  <c:v>2.1121203000000002E-2</c:v>
                </c:pt>
                <c:pt idx="1605">
                  <c:v>2.1121203200000001E-2</c:v>
                </c:pt>
                <c:pt idx="1606">
                  <c:v>2.11212034E-2</c:v>
                </c:pt>
                <c:pt idx="1607">
                  <c:v>2.1121203599999999E-2</c:v>
                </c:pt>
                <c:pt idx="1608">
                  <c:v>2.1121203799999998E-2</c:v>
                </c:pt>
                <c:pt idx="1609">
                  <c:v>2.1121204000000001E-2</c:v>
                </c:pt>
                <c:pt idx="1610">
                  <c:v>2.11212042E-2</c:v>
                </c:pt>
                <c:pt idx="1611">
                  <c:v>2.1121204399999999E-2</c:v>
                </c:pt>
                <c:pt idx="1612">
                  <c:v>2.1121204599999999E-2</c:v>
                </c:pt>
                <c:pt idx="1613">
                  <c:v>2.1121204800000001E-2</c:v>
                </c:pt>
                <c:pt idx="1614">
                  <c:v>2.1121205000000001E-2</c:v>
                </c:pt>
                <c:pt idx="1615">
                  <c:v>2.11212052E-2</c:v>
                </c:pt>
                <c:pt idx="1616">
                  <c:v>2.1121205399999999E-2</c:v>
                </c:pt>
                <c:pt idx="1617">
                  <c:v>2.1121205600000002E-2</c:v>
                </c:pt>
                <c:pt idx="1618">
                  <c:v>2.1121205800000001E-2</c:v>
                </c:pt>
                <c:pt idx="1619">
                  <c:v>2.1121206E-2</c:v>
                </c:pt>
                <c:pt idx="1620">
                  <c:v>2.1121206199999999E-2</c:v>
                </c:pt>
                <c:pt idx="1621">
                  <c:v>2.1121206399999998E-2</c:v>
                </c:pt>
                <c:pt idx="1622">
                  <c:v>2.1121206600000001E-2</c:v>
                </c:pt>
                <c:pt idx="1623">
                  <c:v>2.11212068E-2</c:v>
                </c:pt>
                <c:pt idx="1624">
                  <c:v>2.1121206999999999E-2</c:v>
                </c:pt>
                <c:pt idx="1625">
                  <c:v>2.1121207199999999E-2</c:v>
                </c:pt>
                <c:pt idx="1626">
                  <c:v>2.1121207400000001E-2</c:v>
                </c:pt>
                <c:pt idx="1627">
                  <c:v>2.1121207600000001E-2</c:v>
                </c:pt>
                <c:pt idx="1628">
                  <c:v>2.11212078E-2</c:v>
                </c:pt>
                <c:pt idx="1629">
                  <c:v>2.1121207999999999E-2</c:v>
                </c:pt>
                <c:pt idx="1630">
                  <c:v>2.1121208200000002E-2</c:v>
                </c:pt>
                <c:pt idx="1631">
                  <c:v>2.1121208400000001E-2</c:v>
                </c:pt>
                <c:pt idx="1632">
                  <c:v>2.11212086E-2</c:v>
                </c:pt>
                <c:pt idx="1633">
                  <c:v>2.1121208799999999E-2</c:v>
                </c:pt>
                <c:pt idx="1634">
                  <c:v>2.1121208999999998E-2</c:v>
                </c:pt>
                <c:pt idx="1635">
                  <c:v>2.1121209200000001E-2</c:v>
                </c:pt>
                <c:pt idx="1636">
                  <c:v>2.11212094E-2</c:v>
                </c:pt>
                <c:pt idx="1637">
                  <c:v>2.11212096E-2</c:v>
                </c:pt>
                <c:pt idx="1638">
                  <c:v>2.1121209799999999E-2</c:v>
                </c:pt>
                <c:pt idx="1639">
                  <c:v>2.1121210000000001E-2</c:v>
                </c:pt>
                <c:pt idx="1640">
                  <c:v>2.1121210200000001E-2</c:v>
                </c:pt>
                <c:pt idx="1641">
                  <c:v>2.11212104E-2</c:v>
                </c:pt>
                <c:pt idx="1642">
                  <c:v>2.1121210599999999E-2</c:v>
                </c:pt>
                <c:pt idx="1643">
                  <c:v>2.1121210800000002E-2</c:v>
                </c:pt>
                <c:pt idx="1644">
                  <c:v>2.1121211000000001E-2</c:v>
                </c:pt>
                <c:pt idx="1645">
                  <c:v>2.11212112E-2</c:v>
                </c:pt>
                <c:pt idx="1646">
                  <c:v>2.1121211399999999E-2</c:v>
                </c:pt>
                <c:pt idx="1647">
                  <c:v>2.1121211599999998E-2</c:v>
                </c:pt>
                <c:pt idx="1648">
                  <c:v>2.1121211800000001E-2</c:v>
                </c:pt>
                <c:pt idx="1649">
                  <c:v>2.1121212E-2</c:v>
                </c:pt>
                <c:pt idx="1650">
                  <c:v>2.11212122E-2</c:v>
                </c:pt>
                <c:pt idx="1651">
                  <c:v>2.1121212399999999E-2</c:v>
                </c:pt>
                <c:pt idx="1652">
                  <c:v>2.1121212600000001E-2</c:v>
                </c:pt>
                <c:pt idx="1653">
                  <c:v>2.1121212800000001E-2</c:v>
                </c:pt>
                <c:pt idx="1654">
                  <c:v>2.1121213E-2</c:v>
                </c:pt>
                <c:pt idx="1655">
                  <c:v>2.1121213199999999E-2</c:v>
                </c:pt>
                <c:pt idx="1656">
                  <c:v>2.1121213400000002E-2</c:v>
                </c:pt>
                <c:pt idx="1657">
                  <c:v>2.1121213600000001E-2</c:v>
                </c:pt>
                <c:pt idx="1658">
                  <c:v>2.11212138E-2</c:v>
                </c:pt>
                <c:pt idx="1659">
                  <c:v>2.1121213999999999E-2</c:v>
                </c:pt>
                <c:pt idx="1660">
                  <c:v>2.1121214199999998E-2</c:v>
                </c:pt>
                <c:pt idx="1661">
                  <c:v>2.1121214400000001E-2</c:v>
                </c:pt>
                <c:pt idx="1662">
                  <c:v>2.11212146E-2</c:v>
                </c:pt>
                <c:pt idx="1663">
                  <c:v>2.11212148E-2</c:v>
                </c:pt>
                <c:pt idx="1664">
                  <c:v>2.1121214999999999E-2</c:v>
                </c:pt>
                <c:pt idx="1665">
                  <c:v>2.1121215200000001E-2</c:v>
                </c:pt>
                <c:pt idx="1666">
                  <c:v>2.1121215400000001E-2</c:v>
                </c:pt>
                <c:pt idx="1667">
                  <c:v>2.11212156E-2</c:v>
                </c:pt>
                <c:pt idx="1668">
                  <c:v>2.1121215799999999E-2</c:v>
                </c:pt>
                <c:pt idx="1669">
                  <c:v>2.1121216000000002E-2</c:v>
                </c:pt>
                <c:pt idx="1670">
                  <c:v>2.1121216200000001E-2</c:v>
                </c:pt>
                <c:pt idx="1671">
                  <c:v>2.11212164E-2</c:v>
                </c:pt>
                <c:pt idx="1672">
                  <c:v>2.1121216599999999E-2</c:v>
                </c:pt>
                <c:pt idx="1673">
                  <c:v>2.1121216799999998E-2</c:v>
                </c:pt>
                <c:pt idx="1674">
                  <c:v>2.1121217000000001E-2</c:v>
                </c:pt>
                <c:pt idx="1675">
                  <c:v>2.11212172E-2</c:v>
                </c:pt>
                <c:pt idx="1676">
                  <c:v>2.11212174E-2</c:v>
                </c:pt>
                <c:pt idx="1677">
                  <c:v>2.1121217599999999E-2</c:v>
                </c:pt>
                <c:pt idx="1678">
                  <c:v>2.1121217800000001E-2</c:v>
                </c:pt>
                <c:pt idx="1679">
                  <c:v>2.1121218000000001E-2</c:v>
                </c:pt>
                <c:pt idx="1680">
                  <c:v>2.11212182E-2</c:v>
                </c:pt>
                <c:pt idx="1681">
                  <c:v>2.1121218399999999E-2</c:v>
                </c:pt>
                <c:pt idx="1682">
                  <c:v>2.1121218600000002E-2</c:v>
                </c:pt>
                <c:pt idx="1683">
                  <c:v>2.1121218800000001E-2</c:v>
                </c:pt>
                <c:pt idx="1684">
                  <c:v>2.1121219E-2</c:v>
                </c:pt>
                <c:pt idx="1685">
                  <c:v>2.1121219199999999E-2</c:v>
                </c:pt>
                <c:pt idx="1686">
                  <c:v>2.1121219399999999E-2</c:v>
                </c:pt>
                <c:pt idx="1687">
                  <c:v>2.1121219600000001E-2</c:v>
                </c:pt>
                <c:pt idx="1688">
                  <c:v>2.11212198E-2</c:v>
                </c:pt>
                <c:pt idx="1689">
                  <c:v>2.112122E-2</c:v>
                </c:pt>
                <c:pt idx="1690">
                  <c:v>2.1121220199999999E-2</c:v>
                </c:pt>
                <c:pt idx="1691">
                  <c:v>2.1121220400000001E-2</c:v>
                </c:pt>
                <c:pt idx="1692">
                  <c:v>2.1121220600000001E-2</c:v>
                </c:pt>
                <c:pt idx="1693">
                  <c:v>2.11212208E-2</c:v>
                </c:pt>
                <c:pt idx="1694">
                  <c:v>2.1121220999999999E-2</c:v>
                </c:pt>
                <c:pt idx="1695">
                  <c:v>2.1121221200000002E-2</c:v>
                </c:pt>
                <c:pt idx="1696">
                  <c:v>2.1121221400000001E-2</c:v>
                </c:pt>
                <c:pt idx="1697">
                  <c:v>2.11212216E-2</c:v>
                </c:pt>
                <c:pt idx="1698">
                  <c:v>2.1121221799999999E-2</c:v>
                </c:pt>
                <c:pt idx="1699">
                  <c:v>2.1121221999999999E-2</c:v>
                </c:pt>
                <c:pt idx="1700">
                  <c:v>2.1121222200000001E-2</c:v>
                </c:pt>
                <c:pt idx="1701">
                  <c:v>2.11212224E-2</c:v>
                </c:pt>
                <c:pt idx="1702">
                  <c:v>2.11212226E-2</c:v>
                </c:pt>
                <c:pt idx="1703">
                  <c:v>2.1121222799999999E-2</c:v>
                </c:pt>
                <c:pt idx="1704">
                  <c:v>2.1121223000000001E-2</c:v>
                </c:pt>
                <c:pt idx="1705">
                  <c:v>2.1121223200000001E-2</c:v>
                </c:pt>
                <c:pt idx="1706">
                  <c:v>2.11212234E-2</c:v>
                </c:pt>
                <c:pt idx="1707">
                  <c:v>2.1121223599999999E-2</c:v>
                </c:pt>
                <c:pt idx="1708">
                  <c:v>2.1121223799999998E-2</c:v>
                </c:pt>
                <c:pt idx="1709">
                  <c:v>2.1121224000000001E-2</c:v>
                </c:pt>
                <c:pt idx="1710">
                  <c:v>2.11212242E-2</c:v>
                </c:pt>
                <c:pt idx="1711">
                  <c:v>2.1121224399999999E-2</c:v>
                </c:pt>
                <c:pt idx="1712">
                  <c:v>2.1121224599999999E-2</c:v>
                </c:pt>
                <c:pt idx="1713">
                  <c:v>2.1121224800000001E-2</c:v>
                </c:pt>
                <c:pt idx="1714">
                  <c:v>2.1121225E-2</c:v>
                </c:pt>
                <c:pt idx="1715">
                  <c:v>2.11212252E-2</c:v>
                </c:pt>
                <c:pt idx="1716">
                  <c:v>2.1121225399999999E-2</c:v>
                </c:pt>
                <c:pt idx="1717">
                  <c:v>2.1121225600000001E-2</c:v>
                </c:pt>
                <c:pt idx="1718">
                  <c:v>2.1121225800000001E-2</c:v>
                </c:pt>
                <c:pt idx="1719">
                  <c:v>2.1121226E-2</c:v>
                </c:pt>
                <c:pt idx="1720">
                  <c:v>2.1121226199999999E-2</c:v>
                </c:pt>
                <c:pt idx="1721">
                  <c:v>2.1121226399999998E-2</c:v>
                </c:pt>
                <c:pt idx="1722">
                  <c:v>2.1121226600000001E-2</c:v>
                </c:pt>
                <c:pt idx="1723">
                  <c:v>2.11212268E-2</c:v>
                </c:pt>
                <c:pt idx="1724">
                  <c:v>2.1121226999999999E-2</c:v>
                </c:pt>
                <c:pt idx="1725">
                  <c:v>2.1121227199999999E-2</c:v>
                </c:pt>
                <c:pt idx="1726">
                  <c:v>2.1121227400000001E-2</c:v>
                </c:pt>
                <c:pt idx="1727">
                  <c:v>2.11212276E-2</c:v>
                </c:pt>
                <c:pt idx="1728">
                  <c:v>2.11212278E-2</c:v>
                </c:pt>
                <c:pt idx="1729">
                  <c:v>2.1121227999999999E-2</c:v>
                </c:pt>
                <c:pt idx="1730">
                  <c:v>2.1121228200000002E-2</c:v>
                </c:pt>
                <c:pt idx="1731">
                  <c:v>2.1121228400000001E-2</c:v>
                </c:pt>
                <c:pt idx="1732">
                  <c:v>2.11212286E-2</c:v>
                </c:pt>
                <c:pt idx="1733">
                  <c:v>2.1121228799999999E-2</c:v>
                </c:pt>
                <c:pt idx="1734">
                  <c:v>2.1121228999999998E-2</c:v>
                </c:pt>
                <c:pt idx="1735">
                  <c:v>2.1121229200000001E-2</c:v>
                </c:pt>
                <c:pt idx="1736">
                  <c:v>2.11212294E-2</c:v>
                </c:pt>
                <c:pt idx="1737">
                  <c:v>2.1121229599999999E-2</c:v>
                </c:pt>
                <c:pt idx="1738">
                  <c:v>2.1121229799999999E-2</c:v>
                </c:pt>
                <c:pt idx="1739">
                  <c:v>2.1121230000000001E-2</c:v>
                </c:pt>
                <c:pt idx="1740">
                  <c:v>2.11212302E-2</c:v>
                </c:pt>
                <c:pt idx="1741">
                  <c:v>2.11212304E-2</c:v>
                </c:pt>
                <c:pt idx="1742">
                  <c:v>2.1121230599999999E-2</c:v>
                </c:pt>
                <c:pt idx="1743">
                  <c:v>2.1121230800000002E-2</c:v>
                </c:pt>
                <c:pt idx="1744">
                  <c:v>2.1121231000000001E-2</c:v>
                </c:pt>
                <c:pt idx="1745">
                  <c:v>2.11212312E-2</c:v>
                </c:pt>
                <c:pt idx="1746">
                  <c:v>2.1121231399999999E-2</c:v>
                </c:pt>
                <c:pt idx="1747">
                  <c:v>2.1121231599999998E-2</c:v>
                </c:pt>
                <c:pt idx="1748">
                  <c:v>2.1121231800000001E-2</c:v>
                </c:pt>
                <c:pt idx="1749">
                  <c:v>2.1121232E-2</c:v>
                </c:pt>
                <c:pt idx="1750">
                  <c:v>2.1121232199999999E-2</c:v>
                </c:pt>
                <c:pt idx="1751">
                  <c:v>2.1121232399999999E-2</c:v>
                </c:pt>
                <c:pt idx="1752">
                  <c:v>2.1121232600000001E-2</c:v>
                </c:pt>
                <c:pt idx="1753">
                  <c:v>2.11212328E-2</c:v>
                </c:pt>
                <c:pt idx="1754">
                  <c:v>2.1121233E-2</c:v>
                </c:pt>
                <c:pt idx="1755">
                  <c:v>2.1121233199999999E-2</c:v>
                </c:pt>
                <c:pt idx="1756">
                  <c:v>2.1121233400000002E-2</c:v>
                </c:pt>
                <c:pt idx="1757">
                  <c:v>2.1121233600000001E-2</c:v>
                </c:pt>
                <c:pt idx="1758">
                  <c:v>2.11212338E-2</c:v>
                </c:pt>
                <c:pt idx="1759">
                  <c:v>2.1121233999999999E-2</c:v>
                </c:pt>
                <c:pt idx="1760">
                  <c:v>2.1121234199999998E-2</c:v>
                </c:pt>
                <c:pt idx="1761">
                  <c:v>2.1121234400000001E-2</c:v>
                </c:pt>
                <c:pt idx="1762">
                  <c:v>2.11212346E-2</c:v>
                </c:pt>
                <c:pt idx="1763">
                  <c:v>2.1121234799999999E-2</c:v>
                </c:pt>
                <c:pt idx="1764">
                  <c:v>2.1121234999999999E-2</c:v>
                </c:pt>
                <c:pt idx="1765">
                  <c:v>2.1121235200000001E-2</c:v>
                </c:pt>
                <c:pt idx="1766">
                  <c:v>2.11212354E-2</c:v>
                </c:pt>
                <c:pt idx="1767">
                  <c:v>2.11212356E-2</c:v>
                </c:pt>
                <c:pt idx="1768">
                  <c:v>2.1121235799999999E-2</c:v>
                </c:pt>
                <c:pt idx="1769">
                  <c:v>2.1121236000000002E-2</c:v>
                </c:pt>
                <c:pt idx="1770">
                  <c:v>2.1121236200000001E-2</c:v>
                </c:pt>
                <c:pt idx="1771">
                  <c:v>2.11212364E-2</c:v>
                </c:pt>
                <c:pt idx="1772">
                  <c:v>2.1121236599999999E-2</c:v>
                </c:pt>
                <c:pt idx="1773">
                  <c:v>2.1121236799999998E-2</c:v>
                </c:pt>
                <c:pt idx="1774">
                  <c:v>2.1121237000000001E-2</c:v>
                </c:pt>
                <c:pt idx="1775">
                  <c:v>2.11212372E-2</c:v>
                </c:pt>
                <c:pt idx="1776">
                  <c:v>2.1121237399999999E-2</c:v>
                </c:pt>
                <c:pt idx="1777">
                  <c:v>2.1121237599999999E-2</c:v>
                </c:pt>
                <c:pt idx="1778">
                  <c:v>2.1121237800000001E-2</c:v>
                </c:pt>
                <c:pt idx="1779">
                  <c:v>2.1121238000000001E-2</c:v>
                </c:pt>
                <c:pt idx="1780">
                  <c:v>2.11212382E-2</c:v>
                </c:pt>
                <c:pt idx="1781">
                  <c:v>2.1121238399999999E-2</c:v>
                </c:pt>
                <c:pt idx="1782">
                  <c:v>2.1121238600000002E-2</c:v>
                </c:pt>
                <c:pt idx="1783">
                  <c:v>2.1121238800000001E-2</c:v>
                </c:pt>
                <c:pt idx="1784">
                  <c:v>2.1121239E-2</c:v>
                </c:pt>
                <c:pt idx="1785">
                  <c:v>2.1121239199999999E-2</c:v>
                </c:pt>
                <c:pt idx="1786">
                  <c:v>2.1121239399999998E-2</c:v>
                </c:pt>
                <c:pt idx="1787">
                  <c:v>2.1121239600000001E-2</c:v>
                </c:pt>
                <c:pt idx="1788">
                  <c:v>2.11212398E-2</c:v>
                </c:pt>
                <c:pt idx="1789">
                  <c:v>2.1121239999999999E-2</c:v>
                </c:pt>
                <c:pt idx="1790">
                  <c:v>2.1121240199999999E-2</c:v>
                </c:pt>
                <c:pt idx="1791">
                  <c:v>2.1121240400000001E-2</c:v>
                </c:pt>
                <c:pt idx="1792">
                  <c:v>2.1121240600000001E-2</c:v>
                </c:pt>
                <c:pt idx="1793">
                  <c:v>2.11212408E-2</c:v>
                </c:pt>
                <c:pt idx="1794">
                  <c:v>2.1121240999999999E-2</c:v>
                </c:pt>
                <c:pt idx="1795">
                  <c:v>2.1121241200000002E-2</c:v>
                </c:pt>
                <c:pt idx="1796">
                  <c:v>2.1121241400000001E-2</c:v>
                </c:pt>
                <c:pt idx="1797">
                  <c:v>2.11212416E-2</c:v>
                </c:pt>
                <c:pt idx="1798">
                  <c:v>2.1121241799999999E-2</c:v>
                </c:pt>
                <c:pt idx="1799">
                  <c:v>2.1121241999999998E-2</c:v>
                </c:pt>
                <c:pt idx="1800">
                  <c:v>2.1121242200000001E-2</c:v>
                </c:pt>
                <c:pt idx="1801">
                  <c:v>2.11212424E-2</c:v>
                </c:pt>
                <c:pt idx="1802">
                  <c:v>2.1121242599999999E-2</c:v>
                </c:pt>
                <c:pt idx="1803">
                  <c:v>2.1121242799999999E-2</c:v>
                </c:pt>
                <c:pt idx="1804">
                  <c:v>2.1121243000000001E-2</c:v>
                </c:pt>
                <c:pt idx="1805">
                  <c:v>2.1121243200000001E-2</c:v>
                </c:pt>
                <c:pt idx="1806">
                  <c:v>2.11212434E-2</c:v>
                </c:pt>
                <c:pt idx="1807">
                  <c:v>2.1121243599999999E-2</c:v>
                </c:pt>
                <c:pt idx="1808">
                  <c:v>2.1121243800000002E-2</c:v>
                </c:pt>
                <c:pt idx="1809">
                  <c:v>2.1121244000000001E-2</c:v>
                </c:pt>
                <c:pt idx="1810">
                  <c:v>2.11212442E-2</c:v>
                </c:pt>
                <c:pt idx="1811">
                  <c:v>2.1121244399999999E-2</c:v>
                </c:pt>
                <c:pt idx="1812">
                  <c:v>2.1121244599999998E-2</c:v>
                </c:pt>
                <c:pt idx="1813">
                  <c:v>2.1121244800000001E-2</c:v>
                </c:pt>
                <c:pt idx="1814">
                  <c:v>2.1121245E-2</c:v>
                </c:pt>
                <c:pt idx="1815">
                  <c:v>2.1121245199999999E-2</c:v>
                </c:pt>
                <c:pt idx="1816">
                  <c:v>2.1121245399999999E-2</c:v>
                </c:pt>
                <c:pt idx="1817">
                  <c:v>2.1121245600000001E-2</c:v>
                </c:pt>
                <c:pt idx="1818">
                  <c:v>2.1121245800000001E-2</c:v>
                </c:pt>
                <c:pt idx="1819">
                  <c:v>2.1121246E-2</c:v>
                </c:pt>
                <c:pt idx="1820">
                  <c:v>2.1121246199999999E-2</c:v>
                </c:pt>
                <c:pt idx="1821">
                  <c:v>2.1121246400000002E-2</c:v>
                </c:pt>
                <c:pt idx="1822">
                  <c:v>2.1121246600000001E-2</c:v>
                </c:pt>
                <c:pt idx="1823">
                  <c:v>2.11212468E-2</c:v>
                </c:pt>
                <c:pt idx="1824">
                  <c:v>2.1121246999999999E-2</c:v>
                </c:pt>
                <c:pt idx="1825">
                  <c:v>2.1121247199999998E-2</c:v>
                </c:pt>
                <c:pt idx="1826">
                  <c:v>2.1121247400000001E-2</c:v>
                </c:pt>
                <c:pt idx="1827">
                  <c:v>2.11212476E-2</c:v>
                </c:pt>
                <c:pt idx="1828">
                  <c:v>2.11212478E-2</c:v>
                </c:pt>
                <c:pt idx="1829">
                  <c:v>2.1121247999999999E-2</c:v>
                </c:pt>
                <c:pt idx="1830">
                  <c:v>2.1121248200000001E-2</c:v>
                </c:pt>
                <c:pt idx="1831">
                  <c:v>2.1121248400000001E-2</c:v>
                </c:pt>
                <c:pt idx="1832">
                  <c:v>2.11212486E-2</c:v>
                </c:pt>
                <c:pt idx="1833">
                  <c:v>2.1121248799999999E-2</c:v>
                </c:pt>
                <c:pt idx="1834">
                  <c:v>2.1121249000000002E-2</c:v>
                </c:pt>
                <c:pt idx="1835">
                  <c:v>2.1121249200000001E-2</c:v>
                </c:pt>
                <c:pt idx="1836">
                  <c:v>2.11212494E-2</c:v>
                </c:pt>
                <c:pt idx="1837">
                  <c:v>2.1121249599999999E-2</c:v>
                </c:pt>
                <c:pt idx="1838">
                  <c:v>2.1121249799999998E-2</c:v>
                </c:pt>
                <c:pt idx="1839">
                  <c:v>2.1121250000000001E-2</c:v>
                </c:pt>
                <c:pt idx="1840">
                  <c:v>2.11212502E-2</c:v>
                </c:pt>
                <c:pt idx="1841">
                  <c:v>2.11212504E-2</c:v>
                </c:pt>
                <c:pt idx="1842">
                  <c:v>2.1121250599999999E-2</c:v>
                </c:pt>
                <c:pt idx="1843">
                  <c:v>2.1121250800000001E-2</c:v>
                </c:pt>
                <c:pt idx="1844">
                  <c:v>2.1121251000000001E-2</c:v>
                </c:pt>
                <c:pt idx="1845">
                  <c:v>2.11212512E-2</c:v>
                </c:pt>
                <c:pt idx="1846">
                  <c:v>2.1121251399999999E-2</c:v>
                </c:pt>
                <c:pt idx="1847">
                  <c:v>2.1121251600000002E-2</c:v>
                </c:pt>
                <c:pt idx="1848">
                  <c:v>2.1121251800000001E-2</c:v>
                </c:pt>
                <c:pt idx="1849">
                  <c:v>2.1121252E-2</c:v>
                </c:pt>
                <c:pt idx="1850">
                  <c:v>2.1121252199999999E-2</c:v>
                </c:pt>
                <c:pt idx="1851">
                  <c:v>2.1121252399999998E-2</c:v>
                </c:pt>
                <c:pt idx="1852">
                  <c:v>2.1121252600000001E-2</c:v>
                </c:pt>
                <c:pt idx="1853">
                  <c:v>2.11212528E-2</c:v>
                </c:pt>
                <c:pt idx="1854">
                  <c:v>2.1121253E-2</c:v>
                </c:pt>
                <c:pt idx="1855">
                  <c:v>2.1121253199999999E-2</c:v>
                </c:pt>
                <c:pt idx="1856">
                  <c:v>2.1121253400000001E-2</c:v>
                </c:pt>
                <c:pt idx="1857">
                  <c:v>2.1121253600000001E-2</c:v>
                </c:pt>
                <c:pt idx="1858">
                  <c:v>2.11212538E-2</c:v>
                </c:pt>
                <c:pt idx="1859">
                  <c:v>2.1121253999999999E-2</c:v>
                </c:pt>
                <c:pt idx="1860">
                  <c:v>2.1121254200000002E-2</c:v>
                </c:pt>
                <c:pt idx="1861">
                  <c:v>2.1121254400000001E-2</c:v>
                </c:pt>
                <c:pt idx="1862">
                  <c:v>2.11212546E-2</c:v>
                </c:pt>
                <c:pt idx="1863">
                  <c:v>2.1121254799999999E-2</c:v>
                </c:pt>
                <c:pt idx="1864">
                  <c:v>2.1121254999999999E-2</c:v>
                </c:pt>
                <c:pt idx="1865">
                  <c:v>2.1121255200000001E-2</c:v>
                </c:pt>
                <c:pt idx="1866">
                  <c:v>2.11212554E-2</c:v>
                </c:pt>
                <c:pt idx="1867">
                  <c:v>2.11212556E-2</c:v>
                </c:pt>
                <c:pt idx="1868">
                  <c:v>2.1121255799999999E-2</c:v>
                </c:pt>
                <c:pt idx="1869">
                  <c:v>2.1121256000000001E-2</c:v>
                </c:pt>
                <c:pt idx="1870">
                  <c:v>2.1121256200000001E-2</c:v>
                </c:pt>
                <c:pt idx="1871">
                  <c:v>2.11212564E-2</c:v>
                </c:pt>
                <c:pt idx="1872">
                  <c:v>2.1121256599999999E-2</c:v>
                </c:pt>
                <c:pt idx="1873">
                  <c:v>2.1121256800000002E-2</c:v>
                </c:pt>
                <c:pt idx="1874">
                  <c:v>2.1121257000000001E-2</c:v>
                </c:pt>
                <c:pt idx="1875">
                  <c:v>2.11212572E-2</c:v>
                </c:pt>
                <c:pt idx="1876">
                  <c:v>2.1121257399999999E-2</c:v>
                </c:pt>
                <c:pt idx="1877">
                  <c:v>2.1121257599999999E-2</c:v>
                </c:pt>
                <c:pt idx="1878">
                  <c:v>2.1121257800000001E-2</c:v>
                </c:pt>
                <c:pt idx="1879">
                  <c:v>2.1121258E-2</c:v>
                </c:pt>
                <c:pt idx="1880">
                  <c:v>2.11212582E-2</c:v>
                </c:pt>
                <c:pt idx="1881">
                  <c:v>2.1121258399999999E-2</c:v>
                </c:pt>
                <c:pt idx="1882">
                  <c:v>2.1121258600000001E-2</c:v>
                </c:pt>
                <c:pt idx="1883">
                  <c:v>2.1121258800000001E-2</c:v>
                </c:pt>
                <c:pt idx="1884">
                  <c:v>2.1121259E-2</c:v>
                </c:pt>
                <c:pt idx="1885">
                  <c:v>2.1121259199999999E-2</c:v>
                </c:pt>
                <c:pt idx="1886">
                  <c:v>2.1121259399999998E-2</c:v>
                </c:pt>
                <c:pt idx="1887">
                  <c:v>2.1121259600000001E-2</c:v>
                </c:pt>
                <c:pt idx="1888">
                  <c:v>2.11212598E-2</c:v>
                </c:pt>
                <c:pt idx="1889">
                  <c:v>2.1121259999999999E-2</c:v>
                </c:pt>
                <c:pt idx="1890">
                  <c:v>2.1121260199999999E-2</c:v>
                </c:pt>
                <c:pt idx="1891">
                  <c:v>2.1121260400000001E-2</c:v>
                </c:pt>
                <c:pt idx="1892">
                  <c:v>2.11212606E-2</c:v>
                </c:pt>
                <c:pt idx="1893">
                  <c:v>2.11212608E-2</c:v>
                </c:pt>
                <c:pt idx="1894">
                  <c:v>2.1121260999999999E-2</c:v>
                </c:pt>
                <c:pt idx="1895">
                  <c:v>2.1121261200000001E-2</c:v>
                </c:pt>
                <c:pt idx="1896">
                  <c:v>2.1121261400000001E-2</c:v>
                </c:pt>
                <c:pt idx="1897">
                  <c:v>2.11212616E-2</c:v>
                </c:pt>
                <c:pt idx="1898">
                  <c:v>2.1121261799999999E-2</c:v>
                </c:pt>
                <c:pt idx="1899">
                  <c:v>2.1121261999999998E-2</c:v>
                </c:pt>
                <c:pt idx="1900">
                  <c:v>2.1121262200000001E-2</c:v>
                </c:pt>
                <c:pt idx="1901">
                  <c:v>2.11212624E-2</c:v>
                </c:pt>
                <c:pt idx="1902">
                  <c:v>2.1121262599999999E-2</c:v>
                </c:pt>
                <c:pt idx="1903">
                  <c:v>2.1121262799999999E-2</c:v>
                </c:pt>
                <c:pt idx="1904">
                  <c:v>2.1121263000000001E-2</c:v>
                </c:pt>
                <c:pt idx="1905">
                  <c:v>2.11212632E-2</c:v>
                </c:pt>
                <c:pt idx="1906">
                  <c:v>2.11212634E-2</c:v>
                </c:pt>
                <c:pt idx="1907">
                  <c:v>2.1121263599999999E-2</c:v>
                </c:pt>
                <c:pt idx="1908">
                  <c:v>2.1121263800000002E-2</c:v>
                </c:pt>
                <c:pt idx="1909">
                  <c:v>2.1121264000000001E-2</c:v>
                </c:pt>
                <c:pt idx="1910">
                  <c:v>2.11212642E-2</c:v>
                </c:pt>
                <c:pt idx="1911">
                  <c:v>2.1121264399999999E-2</c:v>
                </c:pt>
                <c:pt idx="1912">
                  <c:v>2.1121264599999998E-2</c:v>
                </c:pt>
                <c:pt idx="1913">
                  <c:v>2.1121264800000001E-2</c:v>
                </c:pt>
                <c:pt idx="1914">
                  <c:v>2.1121265E-2</c:v>
                </c:pt>
                <c:pt idx="1915">
                  <c:v>2.1121265199999999E-2</c:v>
                </c:pt>
                <c:pt idx="1916">
                  <c:v>2.1121265399999999E-2</c:v>
                </c:pt>
                <c:pt idx="1917">
                  <c:v>2.1121265600000001E-2</c:v>
                </c:pt>
                <c:pt idx="1918">
                  <c:v>2.11212658E-2</c:v>
                </c:pt>
                <c:pt idx="1919">
                  <c:v>2.1121266E-2</c:v>
                </c:pt>
                <c:pt idx="1920">
                  <c:v>2.1121266199999999E-2</c:v>
                </c:pt>
                <c:pt idx="1921">
                  <c:v>2.1121266400000002E-2</c:v>
                </c:pt>
                <c:pt idx="1922">
                  <c:v>2.1121266600000001E-2</c:v>
                </c:pt>
                <c:pt idx="1923">
                  <c:v>2.11212668E-2</c:v>
                </c:pt>
                <c:pt idx="1924">
                  <c:v>2.1121266999999999E-2</c:v>
                </c:pt>
                <c:pt idx="1925">
                  <c:v>2.1121267199999998E-2</c:v>
                </c:pt>
                <c:pt idx="1926">
                  <c:v>2.1121267400000001E-2</c:v>
                </c:pt>
                <c:pt idx="1927">
                  <c:v>2.11212676E-2</c:v>
                </c:pt>
                <c:pt idx="1928">
                  <c:v>2.1121267799999999E-2</c:v>
                </c:pt>
                <c:pt idx="1929">
                  <c:v>2.1121267999999999E-2</c:v>
                </c:pt>
                <c:pt idx="1930">
                  <c:v>2.1121268200000001E-2</c:v>
                </c:pt>
                <c:pt idx="1931">
                  <c:v>2.11212684E-2</c:v>
                </c:pt>
                <c:pt idx="1932">
                  <c:v>2.11212686E-2</c:v>
                </c:pt>
                <c:pt idx="1933">
                  <c:v>2.1121268799999999E-2</c:v>
                </c:pt>
                <c:pt idx="1934">
                  <c:v>2.1121269000000002E-2</c:v>
                </c:pt>
                <c:pt idx="1935">
                  <c:v>2.1121269200000001E-2</c:v>
                </c:pt>
                <c:pt idx="1936">
                  <c:v>2.11212694E-2</c:v>
                </c:pt>
                <c:pt idx="1937">
                  <c:v>2.1121269599999999E-2</c:v>
                </c:pt>
                <c:pt idx="1938">
                  <c:v>2.1121269799999998E-2</c:v>
                </c:pt>
                <c:pt idx="1939">
                  <c:v>2.1121270000000001E-2</c:v>
                </c:pt>
                <c:pt idx="1940">
                  <c:v>2.11212702E-2</c:v>
                </c:pt>
                <c:pt idx="1941">
                  <c:v>2.1121270399999999E-2</c:v>
                </c:pt>
                <c:pt idx="1942">
                  <c:v>2.1121270599999999E-2</c:v>
                </c:pt>
                <c:pt idx="1943">
                  <c:v>2.1121270800000001E-2</c:v>
                </c:pt>
                <c:pt idx="1944">
                  <c:v>2.1121271E-2</c:v>
                </c:pt>
                <c:pt idx="1945">
                  <c:v>2.11212712E-2</c:v>
                </c:pt>
                <c:pt idx="1946">
                  <c:v>2.1121271399999999E-2</c:v>
                </c:pt>
                <c:pt idx="1947">
                  <c:v>2.1121271600000002E-2</c:v>
                </c:pt>
                <c:pt idx="1948">
                  <c:v>2.1121271800000001E-2</c:v>
                </c:pt>
                <c:pt idx="1949">
                  <c:v>2.1121272E-2</c:v>
                </c:pt>
                <c:pt idx="1950">
                  <c:v>2.1121272199999999E-2</c:v>
                </c:pt>
                <c:pt idx="1951">
                  <c:v>2.1121272399999998E-2</c:v>
                </c:pt>
                <c:pt idx="1952">
                  <c:v>2.1121272600000001E-2</c:v>
                </c:pt>
                <c:pt idx="1953">
                  <c:v>2.11212728E-2</c:v>
                </c:pt>
                <c:pt idx="1954">
                  <c:v>2.1121272999999999E-2</c:v>
                </c:pt>
                <c:pt idx="1955">
                  <c:v>2.1121273199999999E-2</c:v>
                </c:pt>
                <c:pt idx="1956">
                  <c:v>2.1121273400000001E-2</c:v>
                </c:pt>
                <c:pt idx="1957">
                  <c:v>2.1121273600000001E-2</c:v>
                </c:pt>
                <c:pt idx="1958">
                  <c:v>2.11212738E-2</c:v>
                </c:pt>
                <c:pt idx="1959">
                  <c:v>2.1121273999999999E-2</c:v>
                </c:pt>
                <c:pt idx="1960">
                  <c:v>2.1121274200000002E-2</c:v>
                </c:pt>
                <c:pt idx="1961">
                  <c:v>2.1121274400000001E-2</c:v>
                </c:pt>
                <c:pt idx="1962">
                  <c:v>2.11212746E-2</c:v>
                </c:pt>
                <c:pt idx="1963">
                  <c:v>2.1121274799999999E-2</c:v>
                </c:pt>
                <c:pt idx="1964">
                  <c:v>2.1121274999999998E-2</c:v>
                </c:pt>
                <c:pt idx="1965">
                  <c:v>2.1121275200000001E-2</c:v>
                </c:pt>
                <c:pt idx="1966">
                  <c:v>2.11212754E-2</c:v>
                </c:pt>
                <c:pt idx="1967">
                  <c:v>2.1121275599999999E-2</c:v>
                </c:pt>
                <c:pt idx="1968">
                  <c:v>2.1121275799999999E-2</c:v>
                </c:pt>
                <c:pt idx="1969">
                  <c:v>2.1121276000000001E-2</c:v>
                </c:pt>
                <c:pt idx="1970">
                  <c:v>2.1121276200000001E-2</c:v>
                </c:pt>
                <c:pt idx="1971">
                  <c:v>2.11212764E-2</c:v>
                </c:pt>
                <c:pt idx="1972">
                  <c:v>2.1121276599999999E-2</c:v>
                </c:pt>
                <c:pt idx="1973">
                  <c:v>2.1121276800000002E-2</c:v>
                </c:pt>
                <c:pt idx="1974">
                  <c:v>2.1121277000000001E-2</c:v>
                </c:pt>
                <c:pt idx="1975">
                  <c:v>2.11212772E-2</c:v>
                </c:pt>
                <c:pt idx="1976">
                  <c:v>2.1121277399999999E-2</c:v>
                </c:pt>
                <c:pt idx="1977">
                  <c:v>2.1121277599999998E-2</c:v>
                </c:pt>
                <c:pt idx="1978">
                  <c:v>2.1121277800000001E-2</c:v>
                </c:pt>
                <c:pt idx="1979">
                  <c:v>2.1121278E-2</c:v>
                </c:pt>
                <c:pt idx="1980">
                  <c:v>2.1121278199999999E-2</c:v>
                </c:pt>
                <c:pt idx="1981">
                  <c:v>2.1121278399999999E-2</c:v>
                </c:pt>
                <c:pt idx="1982">
                  <c:v>2.1121278600000001E-2</c:v>
                </c:pt>
                <c:pt idx="1983">
                  <c:v>2.1121278800000001E-2</c:v>
                </c:pt>
                <c:pt idx="1984">
                  <c:v>2.1121279E-2</c:v>
                </c:pt>
                <c:pt idx="1985">
                  <c:v>2.1121279199999999E-2</c:v>
                </c:pt>
                <c:pt idx="1986">
                  <c:v>2.1121279400000002E-2</c:v>
                </c:pt>
                <c:pt idx="1987">
                  <c:v>2.1121279600000001E-2</c:v>
                </c:pt>
                <c:pt idx="1988">
                  <c:v>2.11212798E-2</c:v>
                </c:pt>
                <c:pt idx="1989">
                  <c:v>2.1121279999999999E-2</c:v>
                </c:pt>
                <c:pt idx="1990">
                  <c:v>2.1121280199999998E-2</c:v>
                </c:pt>
                <c:pt idx="1991">
                  <c:v>2.1121280400000001E-2</c:v>
                </c:pt>
                <c:pt idx="1992">
                  <c:v>2.11212806E-2</c:v>
                </c:pt>
                <c:pt idx="1993">
                  <c:v>2.1121280799999999E-2</c:v>
                </c:pt>
                <c:pt idx="1994">
                  <c:v>2.1121280999999999E-2</c:v>
                </c:pt>
                <c:pt idx="1995">
                  <c:v>2.1121281200000001E-2</c:v>
                </c:pt>
                <c:pt idx="1996">
                  <c:v>2.1121281400000001E-2</c:v>
                </c:pt>
                <c:pt idx="1997">
                  <c:v>2.11212816E-2</c:v>
                </c:pt>
                <c:pt idx="1998">
                  <c:v>2.1121281799999999E-2</c:v>
                </c:pt>
                <c:pt idx="1999">
                  <c:v>2.1121282000000002E-2</c:v>
                </c:pt>
                <c:pt idx="2000">
                  <c:v>2.1121282200000001E-2</c:v>
                </c:pt>
                <c:pt idx="2001">
                  <c:v>2.11212824E-2</c:v>
                </c:pt>
                <c:pt idx="2002">
                  <c:v>2.1121282599999999E-2</c:v>
                </c:pt>
                <c:pt idx="2003">
                  <c:v>2.1121282799999998E-2</c:v>
                </c:pt>
                <c:pt idx="2004">
                  <c:v>2.1121283000000001E-2</c:v>
                </c:pt>
                <c:pt idx="2005">
                  <c:v>2.11212832E-2</c:v>
                </c:pt>
                <c:pt idx="2006">
                  <c:v>2.11212834E-2</c:v>
                </c:pt>
                <c:pt idx="2007">
                  <c:v>2.1121283599999999E-2</c:v>
                </c:pt>
                <c:pt idx="2008">
                  <c:v>2.1121283800000001E-2</c:v>
                </c:pt>
                <c:pt idx="2009">
                  <c:v>2.1121284000000001E-2</c:v>
                </c:pt>
                <c:pt idx="2010">
                  <c:v>2.11212842E-2</c:v>
                </c:pt>
                <c:pt idx="2011">
                  <c:v>2.1121284399999999E-2</c:v>
                </c:pt>
                <c:pt idx="2012">
                  <c:v>2.1121284600000002E-2</c:v>
                </c:pt>
                <c:pt idx="2013">
                  <c:v>2.1121284800000001E-2</c:v>
                </c:pt>
                <c:pt idx="2014">
                  <c:v>2.1121285E-2</c:v>
                </c:pt>
                <c:pt idx="2015">
                  <c:v>2.1121285199999999E-2</c:v>
                </c:pt>
                <c:pt idx="2016">
                  <c:v>2.1121285399999998E-2</c:v>
                </c:pt>
                <c:pt idx="2017">
                  <c:v>2.1121285600000001E-2</c:v>
                </c:pt>
                <c:pt idx="2018">
                  <c:v>2.11212858E-2</c:v>
                </c:pt>
                <c:pt idx="2019">
                  <c:v>2.1121286E-2</c:v>
                </c:pt>
                <c:pt idx="2020">
                  <c:v>2.1121286199999999E-2</c:v>
                </c:pt>
                <c:pt idx="2021">
                  <c:v>2.1121286400000001E-2</c:v>
                </c:pt>
                <c:pt idx="2022">
                  <c:v>2.1121286600000001E-2</c:v>
                </c:pt>
                <c:pt idx="2023">
                  <c:v>2.11212868E-2</c:v>
                </c:pt>
                <c:pt idx="2024">
                  <c:v>2.1121286999999999E-2</c:v>
                </c:pt>
                <c:pt idx="2025">
                  <c:v>2.1121287200000002E-2</c:v>
                </c:pt>
                <c:pt idx="2026">
                  <c:v>2.1121287400000001E-2</c:v>
                </c:pt>
                <c:pt idx="2027">
                  <c:v>2.11212876E-2</c:v>
                </c:pt>
                <c:pt idx="2028">
                  <c:v>2.1121287799999999E-2</c:v>
                </c:pt>
                <c:pt idx="2029">
                  <c:v>2.1121287999999998E-2</c:v>
                </c:pt>
                <c:pt idx="2030">
                  <c:v>2.1121288200000001E-2</c:v>
                </c:pt>
                <c:pt idx="2031">
                  <c:v>2.11212884E-2</c:v>
                </c:pt>
                <c:pt idx="2032">
                  <c:v>2.11212886E-2</c:v>
                </c:pt>
                <c:pt idx="2033">
                  <c:v>2.1121288799999999E-2</c:v>
                </c:pt>
                <c:pt idx="2034">
                  <c:v>2.1121289000000001E-2</c:v>
                </c:pt>
                <c:pt idx="2035">
                  <c:v>2.1121289200000001E-2</c:v>
                </c:pt>
                <c:pt idx="2036">
                  <c:v>2.11212894E-2</c:v>
                </c:pt>
                <c:pt idx="2037">
                  <c:v>2.1121289599999999E-2</c:v>
                </c:pt>
                <c:pt idx="2038">
                  <c:v>2.1121289800000002E-2</c:v>
                </c:pt>
                <c:pt idx="2039">
                  <c:v>2.1121290000000001E-2</c:v>
                </c:pt>
                <c:pt idx="2040">
                  <c:v>2.11212902E-2</c:v>
                </c:pt>
                <c:pt idx="2041">
                  <c:v>2.1121290399999999E-2</c:v>
                </c:pt>
                <c:pt idx="2042">
                  <c:v>2.1121290599999998E-2</c:v>
                </c:pt>
                <c:pt idx="2043">
                  <c:v>2.1121290800000001E-2</c:v>
                </c:pt>
                <c:pt idx="2044">
                  <c:v>2.1121291E-2</c:v>
                </c:pt>
                <c:pt idx="2045">
                  <c:v>2.11212912E-2</c:v>
                </c:pt>
                <c:pt idx="2046">
                  <c:v>2.1121291399999999E-2</c:v>
                </c:pt>
                <c:pt idx="2047">
                  <c:v>2.1121291600000001E-2</c:v>
                </c:pt>
                <c:pt idx="2048">
                  <c:v>2.1121291800000001E-2</c:v>
                </c:pt>
                <c:pt idx="2049">
                  <c:v>2.1121292E-2</c:v>
                </c:pt>
                <c:pt idx="2050">
                  <c:v>2.1121292199999999E-2</c:v>
                </c:pt>
                <c:pt idx="2051">
                  <c:v>2.1121292400000002E-2</c:v>
                </c:pt>
                <c:pt idx="2052">
                  <c:v>2.1121292600000001E-2</c:v>
                </c:pt>
                <c:pt idx="2053">
                  <c:v>2.11212928E-2</c:v>
                </c:pt>
                <c:pt idx="2054">
                  <c:v>2.1121292999999999E-2</c:v>
                </c:pt>
                <c:pt idx="2055">
                  <c:v>2.1121293199999999E-2</c:v>
                </c:pt>
                <c:pt idx="2056">
                  <c:v>2.1121293400000001E-2</c:v>
                </c:pt>
                <c:pt idx="2057">
                  <c:v>2.11212936E-2</c:v>
                </c:pt>
                <c:pt idx="2058">
                  <c:v>2.11212938E-2</c:v>
                </c:pt>
                <c:pt idx="2059">
                  <c:v>2.1121293999999999E-2</c:v>
                </c:pt>
                <c:pt idx="2060">
                  <c:v>2.1121294200000001E-2</c:v>
                </c:pt>
                <c:pt idx="2061">
                  <c:v>2.1121294400000001E-2</c:v>
                </c:pt>
                <c:pt idx="2062">
                  <c:v>2.11212946E-2</c:v>
                </c:pt>
                <c:pt idx="2063">
                  <c:v>2.1121294799999999E-2</c:v>
                </c:pt>
                <c:pt idx="2064">
                  <c:v>2.1121294999999998E-2</c:v>
                </c:pt>
                <c:pt idx="2065">
                  <c:v>2.1121295200000001E-2</c:v>
                </c:pt>
                <c:pt idx="2066">
                  <c:v>2.11212954E-2</c:v>
                </c:pt>
                <c:pt idx="2067">
                  <c:v>2.1121295599999999E-2</c:v>
                </c:pt>
                <c:pt idx="2068">
                  <c:v>2.1121295799999999E-2</c:v>
                </c:pt>
                <c:pt idx="2069">
                  <c:v>2.1121296000000001E-2</c:v>
                </c:pt>
                <c:pt idx="2070">
                  <c:v>2.11212962E-2</c:v>
                </c:pt>
                <c:pt idx="2071">
                  <c:v>2.11212964E-2</c:v>
                </c:pt>
                <c:pt idx="2072">
                  <c:v>2.1121296599999999E-2</c:v>
                </c:pt>
                <c:pt idx="2073">
                  <c:v>2.1121296800000001E-2</c:v>
                </c:pt>
                <c:pt idx="2074">
                  <c:v>2.1121297000000001E-2</c:v>
                </c:pt>
                <c:pt idx="2075">
                  <c:v>2.11212972E-2</c:v>
                </c:pt>
                <c:pt idx="2076">
                  <c:v>2.1121297399999999E-2</c:v>
                </c:pt>
                <c:pt idx="2077">
                  <c:v>2.1121297599999998E-2</c:v>
                </c:pt>
                <c:pt idx="2078">
                  <c:v>2.1121297800000001E-2</c:v>
                </c:pt>
                <c:pt idx="2079">
                  <c:v>2.1121298E-2</c:v>
                </c:pt>
                <c:pt idx="2080">
                  <c:v>2.1121298199999999E-2</c:v>
                </c:pt>
                <c:pt idx="2081">
                  <c:v>2.1121298399999999E-2</c:v>
                </c:pt>
                <c:pt idx="2082">
                  <c:v>2.1121298600000001E-2</c:v>
                </c:pt>
                <c:pt idx="2083">
                  <c:v>2.11212988E-2</c:v>
                </c:pt>
                <c:pt idx="2084">
                  <c:v>2.1121299E-2</c:v>
                </c:pt>
                <c:pt idx="2085">
                  <c:v>2.1121299199999999E-2</c:v>
                </c:pt>
                <c:pt idx="2086">
                  <c:v>2.1121299400000002E-2</c:v>
                </c:pt>
                <c:pt idx="2087">
                  <c:v>2.1121299600000001E-2</c:v>
                </c:pt>
                <c:pt idx="2088">
                  <c:v>2.11212998E-2</c:v>
                </c:pt>
                <c:pt idx="2089">
                  <c:v>2.1121299999999999E-2</c:v>
                </c:pt>
                <c:pt idx="2090">
                  <c:v>2.1121300199999998E-2</c:v>
                </c:pt>
                <c:pt idx="2091">
                  <c:v>2.1121300400000001E-2</c:v>
                </c:pt>
                <c:pt idx="2092">
                  <c:v>2.11213006E-2</c:v>
                </c:pt>
                <c:pt idx="2093">
                  <c:v>2.1121300799999999E-2</c:v>
                </c:pt>
                <c:pt idx="2094">
                  <c:v>2.1121300999999999E-2</c:v>
                </c:pt>
                <c:pt idx="2095">
                  <c:v>2.1121301200000001E-2</c:v>
                </c:pt>
                <c:pt idx="2096">
                  <c:v>2.11213014E-2</c:v>
                </c:pt>
                <c:pt idx="2097">
                  <c:v>2.11213016E-2</c:v>
                </c:pt>
                <c:pt idx="2098">
                  <c:v>2.1121301799999999E-2</c:v>
                </c:pt>
                <c:pt idx="2099">
                  <c:v>2.1121302000000002E-2</c:v>
                </c:pt>
                <c:pt idx="2100">
                  <c:v>2.1121302200000001E-2</c:v>
                </c:pt>
                <c:pt idx="2101">
                  <c:v>2.11213024E-2</c:v>
                </c:pt>
                <c:pt idx="2102">
                  <c:v>2.1121302599999999E-2</c:v>
                </c:pt>
                <c:pt idx="2103">
                  <c:v>2.1121302799999998E-2</c:v>
                </c:pt>
                <c:pt idx="2104">
                  <c:v>2.1121303000000001E-2</c:v>
                </c:pt>
                <c:pt idx="2105">
                  <c:v>2.11213032E-2</c:v>
                </c:pt>
                <c:pt idx="2106">
                  <c:v>2.1121303399999999E-2</c:v>
                </c:pt>
                <c:pt idx="2107">
                  <c:v>2.1121303599999999E-2</c:v>
                </c:pt>
                <c:pt idx="2108">
                  <c:v>2.1121303800000001E-2</c:v>
                </c:pt>
                <c:pt idx="2109">
                  <c:v>2.1121304E-2</c:v>
                </c:pt>
                <c:pt idx="2110">
                  <c:v>2.11213042E-2</c:v>
                </c:pt>
                <c:pt idx="2111">
                  <c:v>2.1121304399999999E-2</c:v>
                </c:pt>
                <c:pt idx="2112">
                  <c:v>2.1121304600000002E-2</c:v>
                </c:pt>
                <c:pt idx="2113">
                  <c:v>2.1121304800000001E-2</c:v>
                </c:pt>
                <c:pt idx="2114">
                  <c:v>2.1121305E-2</c:v>
                </c:pt>
                <c:pt idx="2115">
                  <c:v>2.1121305199999999E-2</c:v>
                </c:pt>
                <c:pt idx="2116">
                  <c:v>2.1121305399999998E-2</c:v>
                </c:pt>
                <c:pt idx="2117">
                  <c:v>2.1121305600000001E-2</c:v>
                </c:pt>
                <c:pt idx="2118">
                  <c:v>2.11213058E-2</c:v>
                </c:pt>
                <c:pt idx="2119">
                  <c:v>2.1121305999999999E-2</c:v>
                </c:pt>
                <c:pt idx="2120">
                  <c:v>2.1121306199999999E-2</c:v>
                </c:pt>
                <c:pt idx="2121">
                  <c:v>2.1121306400000001E-2</c:v>
                </c:pt>
                <c:pt idx="2122">
                  <c:v>2.11213066E-2</c:v>
                </c:pt>
                <c:pt idx="2123">
                  <c:v>2.11213068E-2</c:v>
                </c:pt>
                <c:pt idx="2124">
                  <c:v>2.1121306999999999E-2</c:v>
                </c:pt>
                <c:pt idx="2125">
                  <c:v>2.1121307200000002E-2</c:v>
                </c:pt>
                <c:pt idx="2126">
                  <c:v>2.1121307400000001E-2</c:v>
                </c:pt>
                <c:pt idx="2127">
                  <c:v>2.11213076E-2</c:v>
                </c:pt>
                <c:pt idx="2128">
                  <c:v>2.1121307799999999E-2</c:v>
                </c:pt>
                <c:pt idx="2129">
                  <c:v>2.1121307999999998E-2</c:v>
                </c:pt>
                <c:pt idx="2130">
                  <c:v>2.1121308200000001E-2</c:v>
                </c:pt>
                <c:pt idx="2131">
                  <c:v>2.11213084E-2</c:v>
                </c:pt>
                <c:pt idx="2132">
                  <c:v>2.1121308599999999E-2</c:v>
                </c:pt>
                <c:pt idx="2133">
                  <c:v>2.1121308799999999E-2</c:v>
                </c:pt>
                <c:pt idx="2134">
                  <c:v>2.1121309000000001E-2</c:v>
                </c:pt>
                <c:pt idx="2135">
                  <c:v>2.1121309200000001E-2</c:v>
                </c:pt>
                <c:pt idx="2136">
                  <c:v>2.11213094E-2</c:v>
                </c:pt>
                <c:pt idx="2137">
                  <c:v>2.1121309599999999E-2</c:v>
                </c:pt>
                <c:pt idx="2138">
                  <c:v>2.1121309800000002E-2</c:v>
                </c:pt>
                <c:pt idx="2139">
                  <c:v>2.1121310000000001E-2</c:v>
                </c:pt>
                <c:pt idx="2140">
                  <c:v>2.11213102E-2</c:v>
                </c:pt>
                <c:pt idx="2141">
                  <c:v>2.1121310399999999E-2</c:v>
                </c:pt>
                <c:pt idx="2142">
                  <c:v>2.1121310599999998E-2</c:v>
                </c:pt>
                <c:pt idx="2143">
                  <c:v>2.1121310800000001E-2</c:v>
                </c:pt>
                <c:pt idx="2144">
                  <c:v>2.1121311E-2</c:v>
                </c:pt>
                <c:pt idx="2145">
                  <c:v>2.1121311199999999E-2</c:v>
                </c:pt>
                <c:pt idx="2146">
                  <c:v>2.1121311399999999E-2</c:v>
                </c:pt>
                <c:pt idx="2147">
                  <c:v>2.1121311600000001E-2</c:v>
                </c:pt>
                <c:pt idx="2148">
                  <c:v>2.1121311800000001E-2</c:v>
                </c:pt>
                <c:pt idx="2149">
                  <c:v>2.1121312E-2</c:v>
                </c:pt>
                <c:pt idx="2150">
                  <c:v>2.1121312199999999E-2</c:v>
                </c:pt>
                <c:pt idx="2151">
                  <c:v>2.1121312400000002E-2</c:v>
                </c:pt>
                <c:pt idx="2152">
                  <c:v>2.1121312600000001E-2</c:v>
                </c:pt>
                <c:pt idx="2153">
                  <c:v>2.11213128E-2</c:v>
                </c:pt>
                <c:pt idx="2154">
                  <c:v>2.1121312999999999E-2</c:v>
                </c:pt>
                <c:pt idx="2155">
                  <c:v>2.1121313199999998E-2</c:v>
                </c:pt>
                <c:pt idx="2156">
                  <c:v>2.1121313400000001E-2</c:v>
                </c:pt>
                <c:pt idx="2157">
                  <c:v>2.11213136E-2</c:v>
                </c:pt>
                <c:pt idx="2158">
                  <c:v>2.1121313799999999E-2</c:v>
                </c:pt>
                <c:pt idx="2159">
                  <c:v>2.1121313999999999E-2</c:v>
                </c:pt>
                <c:pt idx="2160">
                  <c:v>2.1121314200000001E-2</c:v>
                </c:pt>
                <c:pt idx="2161">
                  <c:v>2.1121314400000001E-2</c:v>
                </c:pt>
                <c:pt idx="2162">
                  <c:v>2.11213146E-2</c:v>
                </c:pt>
                <c:pt idx="2163">
                  <c:v>2.1121314799999999E-2</c:v>
                </c:pt>
                <c:pt idx="2164">
                  <c:v>2.1121315000000002E-2</c:v>
                </c:pt>
                <c:pt idx="2165">
                  <c:v>2.1121315200000001E-2</c:v>
                </c:pt>
                <c:pt idx="2166">
                  <c:v>2.11213154E-2</c:v>
                </c:pt>
                <c:pt idx="2167">
                  <c:v>2.1121315599999999E-2</c:v>
                </c:pt>
                <c:pt idx="2168">
                  <c:v>2.1121315799999998E-2</c:v>
                </c:pt>
                <c:pt idx="2169">
                  <c:v>2.1121316000000001E-2</c:v>
                </c:pt>
                <c:pt idx="2170">
                  <c:v>2.11213162E-2</c:v>
                </c:pt>
                <c:pt idx="2171">
                  <c:v>2.1121316399999999E-2</c:v>
                </c:pt>
                <c:pt idx="2172">
                  <c:v>2.1121316599999999E-2</c:v>
                </c:pt>
                <c:pt idx="2173">
                  <c:v>2.1121316800000001E-2</c:v>
                </c:pt>
                <c:pt idx="2174">
                  <c:v>2.1121317000000001E-2</c:v>
                </c:pt>
                <c:pt idx="2175">
                  <c:v>2.11213172E-2</c:v>
                </c:pt>
                <c:pt idx="2176">
                  <c:v>2.1121317399999999E-2</c:v>
                </c:pt>
                <c:pt idx="2177">
                  <c:v>2.1121317600000002E-2</c:v>
                </c:pt>
                <c:pt idx="2178">
                  <c:v>2.1121317800000001E-2</c:v>
                </c:pt>
                <c:pt idx="2179">
                  <c:v>2.1121318E-2</c:v>
                </c:pt>
                <c:pt idx="2180">
                  <c:v>2.1121318199999999E-2</c:v>
                </c:pt>
                <c:pt idx="2181">
                  <c:v>2.1121318399999998E-2</c:v>
                </c:pt>
                <c:pt idx="2182">
                  <c:v>2.1121318600000001E-2</c:v>
                </c:pt>
                <c:pt idx="2183">
                  <c:v>2.11213188E-2</c:v>
                </c:pt>
                <c:pt idx="2184">
                  <c:v>2.1121319E-2</c:v>
                </c:pt>
                <c:pt idx="2185">
                  <c:v>2.1121319199999999E-2</c:v>
                </c:pt>
                <c:pt idx="2186">
                  <c:v>2.1121319400000001E-2</c:v>
                </c:pt>
                <c:pt idx="2187">
                  <c:v>2.1121319600000001E-2</c:v>
                </c:pt>
                <c:pt idx="2188">
                  <c:v>2.11213198E-2</c:v>
                </c:pt>
                <c:pt idx="2189">
                  <c:v>2.1121319999999999E-2</c:v>
                </c:pt>
                <c:pt idx="2190">
                  <c:v>2.1121320200000002E-2</c:v>
                </c:pt>
                <c:pt idx="2191">
                  <c:v>2.1121320400000001E-2</c:v>
                </c:pt>
                <c:pt idx="2192">
                  <c:v>2.11213206E-2</c:v>
                </c:pt>
                <c:pt idx="2193">
                  <c:v>2.1121320799999999E-2</c:v>
                </c:pt>
                <c:pt idx="2194">
                  <c:v>2.1121320999999998E-2</c:v>
                </c:pt>
                <c:pt idx="2195">
                  <c:v>2.1121321200000001E-2</c:v>
                </c:pt>
                <c:pt idx="2196">
                  <c:v>2.11213214E-2</c:v>
                </c:pt>
                <c:pt idx="2197">
                  <c:v>2.11213216E-2</c:v>
                </c:pt>
                <c:pt idx="2198">
                  <c:v>2.1121321799999999E-2</c:v>
                </c:pt>
                <c:pt idx="2199">
                  <c:v>2.1121322000000001E-2</c:v>
                </c:pt>
                <c:pt idx="2200">
                  <c:v>2.1121322200000001E-2</c:v>
                </c:pt>
                <c:pt idx="2201">
                  <c:v>2.11213224E-2</c:v>
                </c:pt>
                <c:pt idx="2202">
                  <c:v>2.1121322599999999E-2</c:v>
                </c:pt>
                <c:pt idx="2203">
                  <c:v>2.1121322800000002E-2</c:v>
                </c:pt>
                <c:pt idx="2204">
                  <c:v>2.1121323000000001E-2</c:v>
                </c:pt>
                <c:pt idx="2205">
                  <c:v>2.11213232E-2</c:v>
                </c:pt>
                <c:pt idx="2206">
                  <c:v>2.1121323399999999E-2</c:v>
                </c:pt>
                <c:pt idx="2207">
                  <c:v>2.1121323599999998E-2</c:v>
                </c:pt>
                <c:pt idx="2208">
                  <c:v>2.1121323800000001E-2</c:v>
                </c:pt>
                <c:pt idx="2209">
                  <c:v>2.1121324E-2</c:v>
                </c:pt>
                <c:pt idx="2210">
                  <c:v>2.11213242E-2</c:v>
                </c:pt>
                <c:pt idx="2211">
                  <c:v>2.1121324399999999E-2</c:v>
                </c:pt>
                <c:pt idx="2212">
                  <c:v>2.1121324600000001E-2</c:v>
                </c:pt>
                <c:pt idx="2213">
                  <c:v>2.1121324800000001E-2</c:v>
                </c:pt>
                <c:pt idx="2214">
                  <c:v>2.1121325E-2</c:v>
                </c:pt>
                <c:pt idx="2215">
                  <c:v>2.1121325199999999E-2</c:v>
                </c:pt>
                <c:pt idx="2216">
                  <c:v>2.1121325400000002E-2</c:v>
                </c:pt>
                <c:pt idx="2217">
                  <c:v>2.1121325600000001E-2</c:v>
                </c:pt>
                <c:pt idx="2218">
                  <c:v>2.11213258E-2</c:v>
                </c:pt>
                <c:pt idx="2219">
                  <c:v>2.1121325999999999E-2</c:v>
                </c:pt>
                <c:pt idx="2220">
                  <c:v>2.1121326199999998E-2</c:v>
                </c:pt>
                <c:pt idx="2221">
                  <c:v>2.1121326400000001E-2</c:v>
                </c:pt>
                <c:pt idx="2222">
                  <c:v>2.11213266E-2</c:v>
                </c:pt>
                <c:pt idx="2223">
                  <c:v>2.11213268E-2</c:v>
                </c:pt>
                <c:pt idx="2224">
                  <c:v>2.1121326999999999E-2</c:v>
                </c:pt>
                <c:pt idx="2225">
                  <c:v>2.1121327200000001E-2</c:v>
                </c:pt>
                <c:pt idx="2226">
                  <c:v>2.1121327400000001E-2</c:v>
                </c:pt>
                <c:pt idx="2227">
                  <c:v>2.11213276E-2</c:v>
                </c:pt>
                <c:pt idx="2228">
                  <c:v>2.1121327799999999E-2</c:v>
                </c:pt>
                <c:pt idx="2229">
                  <c:v>2.1121328000000002E-2</c:v>
                </c:pt>
                <c:pt idx="2230">
                  <c:v>2.1121328200000001E-2</c:v>
                </c:pt>
                <c:pt idx="2231">
                  <c:v>2.11213284E-2</c:v>
                </c:pt>
                <c:pt idx="2232">
                  <c:v>2.1121328599999999E-2</c:v>
                </c:pt>
                <c:pt idx="2233">
                  <c:v>2.1121328799999999E-2</c:v>
                </c:pt>
                <c:pt idx="2234">
                  <c:v>2.1121329000000001E-2</c:v>
                </c:pt>
                <c:pt idx="2235">
                  <c:v>2.11213292E-2</c:v>
                </c:pt>
                <c:pt idx="2236">
                  <c:v>2.11213294E-2</c:v>
                </c:pt>
                <c:pt idx="2237">
                  <c:v>2.1121329599999999E-2</c:v>
                </c:pt>
                <c:pt idx="2238">
                  <c:v>2.1121329800000001E-2</c:v>
                </c:pt>
                <c:pt idx="2239">
                  <c:v>2.1121330000000001E-2</c:v>
                </c:pt>
                <c:pt idx="2240">
                  <c:v>2.11213302E-2</c:v>
                </c:pt>
                <c:pt idx="2241">
                  <c:v>2.1121330399999999E-2</c:v>
                </c:pt>
                <c:pt idx="2242">
                  <c:v>2.1121330600000002E-2</c:v>
                </c:pt>
                <c:pt idx="2243">
                  <c:v>2.1121330800000001E-2</c:v>
                </c:pt>
                <c:pt idx="2244">
                  <c:v>2.1121331E-2</c:v>
                </c:pt>
                <c:pt idx="2245">
                  <c:v>2.1121331199999999E-2</c:v>
                </c:pt>
                <c:pt idx="2246">
                  <c:v>2.1121331399999999E-2</c:v>
                </c:pt>
                <c:pt idx="2247">
                  <c:v>2.1121331600000001E-2</c:v>
                </c:pt>
                <c:pt idx="2248">
                  <c:v>2.11213318E-2</c:v>
                </c:pt>
                <c:pt idx="2249">
                  <c:v>2.1121332E-2</c:v>
                </c:pt>
                <c:pt idx="2250">
                  <c:v>2.1121332199999999E-2</c:v>
                </c:pt>
                <c:pt idx="2251">
                  <c:v>2.1121332400000001E-2</c:v>
                </c:pt>
                <c:pt idx="2252">
                  <c:v>2.1121332600000001E-2</c:v>
                </c:pt>
                <c:pt idx="2253">
                  <c:v>2.11213328E-2</c:v>
                </c:pt>
                <c:pt idx="2254">
                  <c:v>2.1121332999999999E-2</c:v>
                </c:pt>
                <c:pt idx="2255">
                  <c:v>2.1121333199999998E-2</c:v>
                </c:pt>
                <c:pt idx="2256">
                  <c:v>2.1121333400000001E-2</c:v>
                </c:pt>
                <c:pt idx="2257">
                  <c:v>2.11213336E-2</c:v>
                </c:pt>
                <c:pt idx="2258">
                  <c:v>2.1121333799999999E-2</c:v>
                </c:pt>
                <c:pt idx="2259">
                  <c:v>2.1121333999999999E-2</c:v>
                </c:pt>
                <c:pt idx="2260">
                  <c:v>2.1121334200000001E-2</c:v>
                </c:pt>
                <c:pt idx="2261">
                  <c:v>2.11213344E-2</c:v>
                </c:pt>
                <c:pt idx="2262">
                  <c:v>2.11213346E-2</c:v>
                </c:pt>
                <c:pt idx="2263">
                  <c:v>2.1121334799999999E-2</c:v>
                </c:pt>
                <c:pt idx="2264">
                  <c:v>2.1121335000000001E-2</c:v>
                </c:pt>
                <c:pt idx="2265">
                  <c:v>2.1121335200000001E-2</c:v>
                </c:pt>
                <c:pt idx="2266">
                  <c:v>2.11213354E-2</c:v>
                </c:pt>
                <c:pt idx="2267">
                  <c:v>2.1121335599999999E-2</c:v>
                </c:pt>
                <c:pt idx="2268">
                  <c:v>2.1121335799999998E-2</c:v>
                </c:pt>
                <c:pt idx="2269">
                  <c:v>2.1121336000000001E-2</c:v>
                </c:pt>
                <c:pt idx="2270">
                  <c:v>2.11213362E-2</c:v>
                </c:pt>
                <c:pt idx="2271">
                  <c:v>2.1121336399999999E-2</c:v>
                </c:pt>
                <c:pt idx="2272">
                  <c:v>2.1121336599999999E-2</c:v>
                </c:pt>
                <c:pt idx="2273">
                  <c:v>2.1121336800000001E-2</c:v>
                </c:pt>
                <c:pt idx="2274">
                  <c:v>2.1121337E-2</c:v>
                </c:pt>
                <c:pt idx="2275">
                  <c:v>2.11213372E-2</c:v>
                </c:pt>
                <c:pt idx="2276">
                  <c:v>2.1121337399999999E-2</c:v>
                </c:pt>
                <c:pt idx="2277">
                  <c:v>2.1121337600000002E-2</c:v>
                </c:pt>
                <c:pt idx="2278">
                  <c:v>2.1121337800000001E-2</c:v>
                </c:pt>
                <c:pt idx="2279">
                  <c:v>2.1121338E-2</c:v>
                </c:pt>
                <c:pt idx="2280">
                  <c:v>2.1121338199999999E-2</c:v>
                </c:pt>
                <c:pt idx="2281">
                  <c:v>2.1121338399999998E-2</c:v>
                </c:pt>
                <c:pt idx="2282">
                  <c:v>2.1121338600000001E-2</c:v>
                </c:pt>
                <c:pt idx="2283">
                  <c:v>2.11213388E-2</c:v>
                </c:pt>
                <c:pt idx="2284">
                  <c:v>2.1121338999999999E-2</c:v>
                </c:pt>
                <c:pt idx="2285">
                  <c:v>2.1121339199999999E-2</c:v>
                </c:pt>
                <c:pt idx="2286">
                  <c:v>2.1121339400000001E-2</c:v>
                </c:pt>
                <c:pt idx="2287">
                  <c:v>2.11213396E-2</c:v>
                </c:pt>
                <c:pt idx="2288">
                  <c:v>2.11213398E-2</c:v>
                </c:pt>
                <c:pt idx="2289">
                  <c:v>2.1121339999999999E-2</c:v>
                </c:pt>
                <c:pt idx="2290">
                  <c:v>2.1121340200000002E-2</c:v>
                </c:pt>
                <c:pt idx="2291">
                  <c:v>2.1121340400000001E-2</c:v>
                </c:pt>
                <c:pt idx="2292">
                  <c:v>2.11213406E-2</c:v>
                </c:pt>
                <c:pt idx="2293">
                  <c:v>2.1121340799999999E-2</c:v>
                </c:pt>
                <c:pt idx="2294">
                  <c:v>2.1121340999999998E-2</c:v>
                </c:pt>
                <c:pt idx="2295">
                  <c:v>2.1121341200000001E-2</c:v>
                </c:pt>
                <c:pt idx="2296">
                  <c:v>2.11213414E-2</c:v>
                </c:pt>
                <c:pt idx="2297">
                  <c:v>2.1121341599999999E-2</c:v>
                </c:pt>
                <c:pt idx="2298">
                  <c:v>2.1121341799999999E-2</c:v>
                </c:pt>
                <c:pt idx="2299">
                  <c:v>2.1121342000000001E-2</c:v>
                </c:pt>
                <c:pt idx="2300">
                  <c:v>2.11213422E-2</c:v>
                </c:pt>
                <c:pt idx="2301">
                  <c:v>2.11213424E-2</c:v>
                </c:pt>
                <c:pt idx="2302">
                  <c:v>2.1121342599999999E-2</c:v>
                </c:pt>
                <c:pt idx="2303">
                  <c:v>2.1121342800000002E-2</c:v>
                </c:pt>
                <c:pt idx="2304">
                  <c:v>2.1121343000000001E-2</c:v>
                </c:pt>
                <c:pt idx="2305">
                  <c:v>2.11213432E-2</c:v>
                </c:pt>
                <c:pt idx="2306">
                  <c:v>2.1121343399999999E-2</c:v>
                </c:pt>
                <c:pt idx="2307">
                  <c:v>2.1121343599999998E-2</c:v>
                </c:pt>
                <c:pt idx="2308">
                  <c:v>2.1121343800000001E-2</c:v>
                </c:pt>
                <c:pt idx="2309">
                  <c:v>2.1121344E-2</c:v>
                </c:pt>
                <c:pt idx="2310">
                  <c:v>2.1121344199999999E-2</c:v>
                </c:pt>
                <c:pt idx="2311">
                  <c:v>2.1121344399999999E-2</c:v>
                </c:pt>
                <c:pt idx="2312">
                  <c:v>2.1121344600000001E-2</c:v>
                </c:pt>
                <c:pt idx="2313">
                  <c:v>2.1121344800000001E-2</c:v>
                </c:pt>
                <c:pt idx="2314">
                  <c:v>2.1121345E-2</c:v>
                </c:pt>
                <c:pt idx="2315">
                  <c:v>2.1121345199999999E-2</c:v>
                </c:pt>
                <c:pt idx="2316">
                  <c:v>2.1121345400000002E-2</c:v>
                </c:pt>
                <c:pt idx="2317">
                  <c:v>2.1121345600000001E-2</c:v>
                </c:pt>
                <c:pt idx="2318">
                  <c:v>2.11213458E-2</c:v>
                </c:pt>
                <c:pt idx="2319">
                  <c:v>2.1121345999999999E-2</c:v>
                </c:pt>
                <c:pt idx="2320">
                  <c:v>2.1121346199999998E-2</c:v>
                </c:pt>
                <c:pt idx="2321">
                  <c:v>2.1121346400000001E-2</c:v>
                </c:pt>
                <c:pt idx="2322">
                  <c:v>2.11213466E-2</c:v>
                </c:pt>
                <c:pt idx="2323">
                  <c:v>2.1121346799999999E-2</c:v>
                </c:pt>
                <c:pt idx="2324">
                  <c:v>2.1121346999999999E-2</c:v>
                </c:pt>
                <c:pt idx="2325">
                  <c:v>2.1121347200000001E-2</c:v>
                </c:pt>
                <c:pt idx="2326">
                  <c:v>2.1121347400000001E-2</c:v>
                </c:pt>
                <c:pt idx="2327">
                  <c:v>2.11213476E-2</c:v>
                </c:pt>
                <c:pt idx="2328">
                  <c:v>2.1121347799999999E-2</c:v>
                </c:pt>
                <c:pt idx="2329">
                  <c:v>2.1121348000000002E-2</c:v>
                </c:pt>
                <c:pt idx="2330">
                  <c:v>2.1121348200000001E-2</c:v>
                </c:pt>
                <c:pt idx="2331">
                  <c:v>2.11213484E-2</c:v>
                </c:pt>
                <c:pt idx="2332">
                  <c:v>2.1121348599999999E-2</c:v>
                </c:pt>
                <c:pt idx="2333">
                  <c:v>2.1121348799999998E-2</c:v>
                </c:pt>
                <c:pt idx="2334">
                  <c:v>2.1121349000000001E-2</c:v>
                </c:pt>
                <c:pt idx="2335">
                  <c:v>2.11213492E-2</c:v>
                </c:pt>
                <c:pt idx="2336">
                  <c:v>2.1121349399999999E-2</c:v>
                </c:pt>
                <c:pt idx="2337">
                  <c:v>2.1121349599999999E-2</c:v>
                </c:pt>
                <c:pt idx="2338">
                  <c:v>2.1121349800000001E-2</c:v>
                </c:pt>
                <c:pt idx="2339">
                  <c:v>2.1121350000000001E-2</c:v>
                </c:pt>
                <c:pt idx="2340">
                  <c:v>2.11213502E-2</c:v>
                </c:pt>
                <c:pt idx="2341">
                  <c:v>2.1121350399999999E-2</c:v>
                </c:pt>
                <c:pt idx="2342">
                  <c:v>2.1121350600000002E-2</c:v>
                </c:pt>
                <c:pt idx="2343">
                  <c:v>2.1121350800000001E-2</c:v>
                </c:pt>
                <c:pt idx="2344">
                  <c:v>2.1121351E-2</c:v>
                </c:pt>
                <c:pt idx="2345">
                  <c:v>2.1121351199999999E-2</c:v>
                </c:pt>
                <c:pt idx="2346">
                  <c:v>2.1121351399999998E-2</c:v>
                </c:pt>
                <c:pt idx="2347">
                  <c:v>2.1121351600000001E-2</c:v>
                </c:pt>
                <c:pt idx="2348">
                  <c:v>2.11213518E-2</c:v>
                </c:pt>
                <c:pt idx="2349">
                  <c:v>2.1121351999999999E-2</c:v>
                </c:pt>
                <c:pt idx="2350">
                  <c:v>2.1121352199999999E-2</c:v>
                </c:pt>
                <c:pt idx="2351">
                  <c:v>2.1121352400000001E-2</c:v>
                </c:pt>
                <c:pt idx="2352">
                  <c:v>2.1121352600000001E-2</c:v>
                </c:pt>
                <c:pt idx="2353">
                  <c:v>2.11213528E-2</c:v>
                </c:pt>
                <c:pt idx="2354">
                  <c:v>2.1121352999999999E-2</c:v>
                </c:pt>
                <c:pt idx="2355">
                  <c:v>2.1121353200000002E-2</c:v>
                </c:pt>
                <c:pt idx="2356">
                  <c:v>2.1121353400000001E-2</c:v>
                </c:pt>
                <c:pt idx="2357">
                  <c:v>2.11213536E-2</c:v>
                </c:pt>
                <c:pt idx="2358">
                  <c:v>2.1121353799999999E-2</c:v>
                </c:pt>
                <c:pt idx="2359">
                  <c:v>2.1121353999999998E-2</c:v>
                </c:pt>
                <c:pt idx="2360">
                  <c:v>2.1121354200000001E-2</c:v>
                </c:pt>
                <c:pt idx="2361">
                  <c:v>2.11213544E-2</c:v>
                </c:pt>
                <c:pt idx="2362">
                  <c:v>2.11213546E-2</c:v>
                </c:pt>
                <c:pt idx="2363">
                  <c:v>2.1121354799999999E-2</c:v>
                </c:pt>
                <c:pt idx="2364">
                  <c:v>2.1121355000000001E-2</c:v>
                </c:pt>
                <c:pt idx="2365">
                  <c:v>2.1121355200000001E-2</c:v>
                </c:pt>
                <c:pt idx="2366">
                  <c:v>2.11213554E-2</c:v>
                </c:pt>
                <c:pt idx="2367">
                  <c:v>2.1121355599999999E-2</c:v>
                </c:pt>
                <c:pt idx="2368">
                  <c:v>2.1121355800000002E-2</c:v>
                </c:pt>
                <c:pt idx="2369">
                  <c:v>2.1121356000000001E-2</c:v>
                </c:pt>
                <c:pt idx="2370">
                  <c:v>2.11213562E-2</c:v>
                </c:pt>
                <c:pt idx="2371">
                  <c:v>2.1121356399999999E-2</c:v>
                </c:pt>
                <c:pt idx="2372">
                  <c:v>2.1121356599999998E-2</c:v>
                </c:pt>
                <c:pt idx="2373">
                  <c:v>2.1121356800000001E-2</c:v>
                </c:pt>
                <c:pt idx="2374">
                  <c:v>2.1121357E-2</c:v>
                </c:pt>
                <c:pt idx="2375">
                  <c:v>2.11213572E-2</c:v>
                </c:pt>
                <c:pt idx="2376">
                  <c:v>2.1121357399999999E-2</c:v>
                </c:pt>
                <c:pt idx="2377">
                  <c:v>2.1121357600000001E-2</c:v>
                </c:pt>
                <c:pt idx="2378">
                  <c:v>2.1121357800000001E-2</c:v>
                </c:pt>
                <c:pt idx="2379">
                  <c:v>2.1121358E-2</c:v>
                </c:pt>
                <c:pt idx="2380">
                  <c:v>2.1121358199999999E-2</c:v>
                </c:pt>
                <c:pt idx="2381">
                  <c:v>2.1121358400000002E-2</c:v>
                </c:pt>
                <c:pt idx="2382">
                  <c:v>2.1121358600000001E-2</c:v>
                </c:pt>
                <c:pt idx="2383">
                  <c:v>2.11213588E-2</c:v>
                </c:pt>
                <c:pt idx="2384">
                  <c:v>2.1121358999999999E-2</c:v>
                </c:pt>
                <c:pt idx="2385">
                  <c:v>2.1121359199999998E-2</c:v>
                </c:pt>
                <c:pt idx="2386">
                  <c:v>2.1121359400000001E-2</c:v>
                </c:pt>
                <c:pt idx="2387">
                  <c:v>2.11213596E-2</c:v>
                </c:pt>
                <c:pt idx="2388">
                  <c:v>2.11213598E-2</c:v>
                </c:pt>
                <c:pt idx="2389">
                  <c:v>2.1121359999999999E-2</c:v>
                </c:pt>
                <c:pt idx="2390">
                  <c:v>2.1121360200000001E-2</c:v>
                </c:pt>
                <c:pt idx="2391">
                  <c:v>2.1121360400000001E-2</c:v>
                </c:pt>
                <c:pt idx="2392">
                  <c:v>2.11213606E-2</c:v>
                </c:pt>
                <c:pt idx="2393">
                  <c:v>2.1121360799999999E-2</c:v>
                </c:pt>
                <c:pt idx="2394">
                  <c:v>2.1121361000000002E-2</c:v>
                </c:pt>
                <c:pt idx="2395">
                  <c:v>2.1121361200000001E-2</c:v>
                </c:pt>
                <c:pt idx="2396">
                  <c:v>2.11213614E-2</c:v>
                </c:pt>
                <c:pt idx="2397">
                  <c:v>2.1121361599999999E-2</c:v>
                </c:pt>
                <c:pt idx="2398">
                  <c:v>2.1121361799999998E-2</c:v>
                </c:pt>
                <c:pt idx="2399">
                  <c:v>2.1121362000000001E-2</c:v>
                </c:pt>
                <c:pt idx="2400">
                  <c:v>2.11213622E-2</c:v>
                </c:pt>
                <c:pt idx="2401">
                  <c:v>2.11213624E-2</c:v>
                </c:pt>
                <c:pt idx="2402">
                  <c:v>2.1121362599999999E-2</c:v>
                </c:pt>
                <c:pt idx="2403">
                  <c:v>2.1121362800000001E-2</c:v>
                </c:pt>
                <c:pt idx="2404">
                  <c:v>2.1121363000000001E-2</c:v>
                </c:pt>
                <c:pt idx="2405">
                  <c:v>2.11213632E-2</c:v>
                </c:pt>
                <c:pt idx="2406">
                  <c:v>2.1121363399999999E-2</c:v>
                </c:pt>
                <c:pt idx="2407">
                  <c:v>2.1121363600000002E-2</c:v>
                </c:pt>
                <c:pt idx="2408">
                  <c:v>2.1121363800000001E-2</c:v>
                </c:pt>
                <c:pt idx="2409">
                  <c:v>2.1121364E-2</c:v>
                </c:pt>
                <c:pt idx="2410">
                  <c:v>2.1121364199999999E-2</c:v>
                </c:pt>
                <c:pt idx="2411">
                  <c:v>2.1121364399999999E-2</c:v>
                </c:pt>
                <c:pt idx="2412">
                  <c:v>2.1121364600000001E-2</c:v>
                </c:pt>
                <c:pt idx="2413">
                  <c:v>2.11213648E-2</c:v>
                </c:pt>
                <c:pt idx="2414">
                  <c:v>2.1121365E-2</c:v>
                </c:pt>
                <c:pt idx="2415">
                  <c:v>2.1121365199999999E-2</c:v>
                </c:pt>
                <c:pt idx="2416">
                  <c:v>2.1121365400000001E-2</c:v>
                </c:pt>
                <c:pt idx="2417">
                  <c:v>2.1121365600000001E-2</c:v>
                </c:pt>
                <c:pt idx="2418">
                  <c:v>2.11213658E-2</c:v>
                </c:pt>
                <c:pt idx="2419">
                  <c:v>2.1121365999999999E-2</c:v>
                </c:pt>
                <c:pt idx="2420">
                  <c:v>2.1121366200000002E-2</c:v>
                </c:pt>
                <c:pt idx="2421">
                  <c:v>2.1121366400000001E-2</c:v>
                </c:pt>
                <c:pt idx="2422">
                  <c:v>2.11213666E-2</c:v>
                </c:pt>
                <c:pt idx="2423">
                  <c:v>2.1121366799999999E-2</c:v>
                </c:pt>
                <c:pt idx="2424">
                  <c:v>2.1121366999999999E-2</c:v>
                </c:pt>
                <c:pt idx="2425">
                  <c:v>2.1121367200000001E-2</c:v>
                </c:pt>
                <c:pt idx="2426">
                  <c:v>2.11213674E-2</c:v>
                </c:pt>
                <c:pt idx="2427">
                  <c:v>2.11213676E-2</c:v>
                </c:pt>
                <c:pt idx="2428">
                  <c:v>2.1121367799999999E-2</c:v>
                </c:pt>
                <c:pt idx="2429">
                  <c:v>2.1121368000000001E-2</c:v>
                </c:pt>
                <c:pt idx="2430">
                  <c:v>2.1121368200000001E-2</c:v>
                </c:pt>
                <c:pt idx="2431">
                  <c:v>2.11213684E-2</c:v>
                </c:pt>
                <c:pt idx="2432">
                  <c:v>2.1121368599999999E-2</c:v>
                </c:pt>
                <c:pt idx="2433">
                  <c:v>2.1121368799999998E-2</c:v>
                </c:pt>
                <c:pt idx="2434">
                  <c:v>2.1121369000000001E-2</c:v>
                </c:pt>
                <c:pt idx="2435">
                  <c:v>2.11213692E-2</c:v>
                </c:pt>
                <c:pt idx="2436">
                  <c:v>2.1121369399999999E-2</c:v>
                </c:pt>
                <c:pt idx="2437">
                  <c:v>2.1121369599999999E-2</c:v>
                </c:pt>
                <c:pt idx="2438">
                  <c:v>2.1121369800000001E-2</c:v>
                </c:pt>
                <c:pt idx="2439">
                  <c:v>2.112137E-2</c:v>
                </c:pt>
                <c:pt idx="2440">
                  <c:v>2.11213702E-2</c:v>
                </c:pt>
                <c:pt idx="2441">
                  <c:v>2.1121370399999999E-2</c:v>
                </c:pt>
                <c:pt idx="2442">
                  <c:v>2.1121370600000001E-2</c:v>
                </c:pt>
                <c:pt idx="2443">
                  <c:v>2.1121370800000001E-2</c:v>
                </c:pt>
                <c:pt idx="2444">
                  <c:v>2.1121371E-2</c:v>
                </c:pt>
                <c:pt idx="2445">
                  <c:v>2.1121371199999999E-2</c:v>
                </c:pt>
                <c:pt idx="2446">
                  <c:v>2.1121371399999998E-2</c:v>
                </c:pt>
                <c:pt idx="2447">
                  <c:v>2.1121371600000001E-2</c:v>
                </c:pt>
                <c:pt idx="2448">
                  <c:v>2.11213718E-2</c:v>
                </c:pt>
                <c:pt idx="2449">
                  <c:v>2.1121371999999999E-2</c:v>
                </c:pt>
                <c:pt idx="2450">
                  <c:v>2.1121372199999999E-2</c:v>
                </c:pt>
                <c:pt idx="2451">
                  <c:v>2.1121372400000001E-2</c:v>
                </c:pt>
                <c:pt idx="2452">
                  <c:v>2.11213726E-2</c:v>
                </c:pt>
                <c:pt idx="2453">
                  <c:v>2.11213728E-2</c:v>
                </c:pt>
                <c:pt idx="2454">
                  <c:v>2.1121372999999999E-2</c:v>
                </c:pt>
                <c:pt idx="2455">
                  <c:v>2.1121373200000002E-2</c:v>
                </c:pt>
                <c:pt idx="2456">
                  <c:v>2.1121373400000001E-2</c:v>
                </c:pt>
                <c:pt idx="2457">
                  <c:v>2.11213736E-2</c:v>
                </c:pt>
                <c:pt idx="2458">
                  <c:v>2.1121373799999999E-2</c:v>
                </c:pt>
                <c:pt idx="2459">
                  <c:v>2.1121373999999998E-2</c:v>
                </c:pt>
                <c:pt idx="2460">
                  <c:v>2.1121374200000001E-2</c:v>
                </c:pt>
                <c:pt idx="2461">
                  <c:v>2.11213744E-2</c:v>
                </c:pt>
                <c:pt idx="2462">
                  <c:v>2.1121374599999999E-2</c:v>
                </c:pt>
                <c:pt idx="2463">
                  <c:v>2.1121374799999999E-2</c:v>
                </c:pt>
                <c:pt idx="2464">
                  <c:v>2.1121375000000001E-2</c:v>
                </c:pt>
                <c:pt idx="2465">
                  <c:v>2.11213752E-2</c:v>
                </c:pt>
                <c:pt idx="2466">
                  <c:v>2.11213754E-2</c:v>
                </c:pt>
                <c:pt idx="2467">
                  <c:v>2.1121375599999999E-2</c:v>
                </c:pt>
                <c:pt idx="2468">
                  <c:v>2.1121375800000002E-2</c:v>
                </c:pt>
                <c:pt idx="2469">
                  <c:v>2.1121376000000001E-2</c:v>
                </c:pt>
                <c:pt idx="2470">
                  <c:v>2.11213762E-2</c:v>
                </c:pt>
                <c:pt idx="2471">
                  <c:v>2.1121376399999999E-2</c:v>
                </c:pt>
                <c:pt idx="2472">
                  <c:v>2.1121376599999998E-2</c:v>
                </c:pt>
                <c:pt idx="2473">
                  <c:v>2.1121376800000001E-2</c:v>
                </c:pt>
                <c:pt idx="2474">
                  <c:v>2.1121377E-2</c:v>
                </c:pt>
                <c:pt idx="2475">
                  <c:v>2.1121377199999999E-2</c:v>
                </c:pt>
                <c:pt idx="2476">
                  <c:v>2.1121377399999999E-2</c:v>
                </c:pt>
                <c:pt idx="2477">
                  <c:v>2.1121377600000001E-2</c:v>
                </c:pt>
                <c:pt idx="2478">
                  <c:v>2.11213778E-2</c:v>
                </c:pt>
                <c:pt idx="2479">
                  <c:v>2.1121378E-2</c:v>
                </c:pt>
                <c:pt idx="2480">
                  <c:v>2.1121378199999999E-2</c:v>
                </c:pt>
                <c:pt idx="2481">
                  <c:v>2.1121378400000002E-2</c:v>
                </c:pt>
                <c:pt idx="2482">
                  <c:v>2.1121378600000001E-2</c:v>
                </c:pt>
                <c:pt idx="2483">
                  <c:v>2.11213788E-2</c:v>
                </c:pt>
                <c:pt idx="2484">
                  <c:v>2.1121378999999999E-2</c:v>
                </c:pt>
                <c:pt idx="2485">
                  <c:v>2.1121379199999998E-2</c:v>
                </c:pt>
                <c:pt idx="2486">
                  <c:v>2.1121379400000001E-2</c:v>
                </c:pt>
                <c:pt idx="2487">
                  <c:v>2.11213796E-2</c:v>
                </c:pt>
                <c:pt idx="2488">
                  <c:v>2.1121379799999999E-2</c:v>
                </c:pt>
                <c:pt idx="2489">
                  <c:v>2.1121379999999999E-2</c:v>
                </c:pt>
                <c:pt idx="2490">
                  <c:v>2.1121380200000001E-2</c:v>
                </c:pt>
                <c:pt idx="2491">
                  <c:v>2.11213804E-2</c:v>
                </c:pt>
                <c:pt idx="2492">
                  <c:v>2.11213806E-2</c:v>
                </c:pt>
                <c:pt idx="2493">
                  <c:v>2.1121380799999999E-2</c:v>
                </c:pt>
                <c:pt idx="2494">
                  <c:v>2.1121381000000002E-2</c:v>
                </c:pt>
                <c:pt idx="2495">
                  <c:v>2.1121381200000001E-2</c:v>
                </c:pt>
                <c:pt idx="2496">
                  <c:v>2.11213814E-2</c:v>
                </c:pt>
                <c:pt idx="2497">
                  <c:v>2.1121381599999999E-2</c:v>
                </c:pt>
                <c:pt idx="2498">
                  <c:v>2.1121381799999998E-2</c:v>
                </c:pt>
                <c:pt idx="2499">
                  <c:v>2.1121382000000001E-2</c:v>
                </c:pt>
                <c:pt idx="2500">
                  <c:v>2.11213822E-2</c:v>
                </c:pt>
                <c:pt idx="2501">
                  <c:v>2.1121382399999999E-2</c:v>
                </c:pt>
                <c:pt idx="2502">
                  <c:v>2.1121382599999999E-2</c:v>
                </c:pt>
                <c:pt idx="2503">
                  <c:v>2.1121382800000001E-2</c:v>
                </c:pt>
                <c:pt idx="2504">
                  <c:v>2.1121383000000001E-2</c:v>
                </c:pt>
                <c:pt idx="2505">
                  <c:v>2.11213832E-2</c:v>
                </c:pt>
                <c:pt idx="2506">
                  <c:v>2.1121383399999999E-2</c:v>
                </c:pt>
                <c:pt idx="2507">
                  <c:v>2.1121383600000002E-2</c:v>
                </c:pt>
                <c:pt idx="2508">
                  <c:v>2.1121383800000001E-2</c:v>
                </c:pt>
                <c:pt idx="2509">
                  <c:v>2.1121384E-2</c:v>
                </c:pt>
                <c:pt idx="2510">
                  <c:v>2.1121384199999999E-2</c:v>
                </c:pt>
                <c:pt idx="2511">
                  <c:v>2.1121384399999998E-2</c:v>
                </c:pt>
                <c:pt idx="2512">
                  <c:v>2.1121384600000001E-2</c:v>
                </c:pt>
                <c:pt idx="2513">
                  <c:v>2.11213848E-2</c:v>
                </c:pt>
                <c:pt idx="2514">
                  <c:v>2.1121384999999999E-2</c:v>
                </c:pt>
                <c:pt idx="2515">
                  <c:v>2.1121385199999999E-2</c:v>
                </c:pt>
                <c:pt idx="2516">
                  <c:v>2.1121385400000001E-2</c:v>
                </c:pt>
                <c:pt idx="2517">
                  <c:v>2.1121385600000001E-2</c:v>
                </c:pt>
                <c:pt idx="2518">
                  <c:v>2.11213858E-2</c:v>
                </c:pt>
                <c:pt idx="2519">
                  <c:v>2.1121385999999999E-2</c:v>
                </c:pt>
                <c:pt idx="2520">
                  <c:v>2.1121386200000002E-2</c:v>
                </c:pt>
                <c:pt idx="2521">
                  <c:v>2.1121386400000001E-2</c:v>
                </c:pt>
                <c:pt idx="2522">
                  <c:v>2.11213866E-2</c:v>
                </c:pt>
                <c:pt idx="2523">
                  <c:v>2.1121386799999999E-2</c:v>
                </c:pt>
                <c:pt idx="2524">
                  <c:v>2.1121386999999998E-2</c:v>
                </c:pt>
                <c:pt idx="2525">
                  <c:v>2.1121387200000001E-2</c:v>
                </c:pt>
                <c:pt idx="2526">
                  <c:v>2.11213874E-2</c:v>
                </c:pt>
                <c:pt idx="2527">
                  <c:v>2.1121387599999999E-2</c:v>
                </c:pt>
                <c:pt idx="2528">
                  <c:v>2.1121387799999999E-2</c:v>
                </c:pt>
                <c:pt idx="2529">
                  <c:v>2.1121388000000001E-2</c:v>
                </c:pt>
                <c:pt idx="2530">
                  <c:v>2.1121388200000001E-2</c:v>
                </c:pt>
                <c:pt idx="2531">
                  <c:v>2.11213884E-2</c:v>
                </c:pt>
                <c:pt idx="2532">
                  <c:v>2.1121388599999999E-2</c:v>
                </c:pt>
                <c:pt idx="2533">
                  <c:v>2.1121388800000002E-2</c:v>
                </c:pt>
                <c:pt idx="2534">
                  <c:v>2.1121389000000001E-2</c:v>
                </c:pt>
                <c:pt idx="2535">
                  <c:v>2.11213892E-2</c:v>
                </c:pt>
                <c:pt idx="2536">
                  <c:v>2.1121389399999999E-2</c:v>
                </c:pt>
                <c:pt idx="2537">
                  <c:v>2.1121389599999998E-2</c:v>
                </c:pt>
                <c:pt idx="2538">
                  <c:v>2.1121389800000001E-2</c:v>
                </c:pt>
                <c:pt idx="2539">
                  <c:v>2.112139E-2</c:v>
                </c:pt>
                <c:pt idx="2540">
                  <c:v>2.11213902E-2</c:v>
                </c:pt>
                <c:pt idx="2541">
                  <c:v>2.1121390399999999E-2</c:v>
                </c:pt>
                <c:pt idx="2542">
                  <c:v>2.1121390600000001E-2</c:v>
                </c:pt>
                <c:pt idx="2543">
                  <c:v>2.1121390800000001E-2</c:v>
                </c:pt>
                <c:pt idx="2544">
                  <c:v>2.1121391E-2</c:v>
                </c:pt>
                <c:pt idx="2545">
                  <c:v>2.1121391199999999E-2</c:v>
                </c:pt>
                <c:pt idx="2546">
                  <c:v>2.1121391400000002E-2</c:v>
                </c:pt>
                <c:pt idx="2547">
                  <c:v>2.1121391600000001E-2</c:v>
                </c:pt>
                <c:pt idx="2548">
                  <c:v>2.11213918E-2</c:v>
                </c:pt>
                <c:pt idx="2549">
                  <c:v>2.1121391999999999E-2</c:v>
                </c:pt>
                <c:pt idx="2550">
                  <c:v>2.1121392199999998E-2</c:v>
                </c:pt>
                <c:pt idx="2551">
                  <c:v>2.1121392400000001E-2</c:v>
                </c:pt>
                <c:pt idx="2552">
                  <c:v>2.11213926E-2</c:v>
                </c:pt>
                <c:pt idx="2553">
                  <c:v>2.11213928E-2</c:v>
                </c:pt>
                <c:pt idx="2554">
                  <c:v>2.1121392999999999E-2</c:v>
                </c:pt>
                <c:pt idx="2555">
                  <c:v>2.1121393200000001E-2</c:v>
                </c:pt>
                <c:pt idx="2556">
                  <c:v>2.1121393400000001E-2</c:v>
                </c:pt>
                <c:pt idx="2557">
                  <c:v>2.11213936E-2</c:v>
                </c:pt>
                <c:pt idx="2558">
                  <c:v>2.1121393799999999E-2</c:v>
                </c:pt>
                <c:pt idx="2559">
                  <c:v>2.1121394000000002E-2</c:v>
                </c:pt>
                <c:pt idx="2560">
                  <c:v>2.1121394200000001E-2</c:v>
                </c:pt>
                <c:pt idx="2561">
                  <c:v>2.11213944E-2</c:v>
                </c:pt>
                <c:pt idx="2562">
                  <c:v>2.1121394599999999E-2</c:v>
                </c:pt>
                <c:pt idx="2563">
                  <c:v>2.1121394799999998E-2</c:v>
                </c:pt>
                <c:pt idx="2564">
                  <c:v>2.1121395000000001E-2</c:v>
                </c:pt>
                <c:pt idx="2565">
                  <c:v>2.11213952E-2</c:v>
                </c:pt>
                <c:pt idx="2566">
                  <c:v>2.11213954E-2</c:v>
                </c:pt>
                <c:pt idx="2567">
                  <c:v>2.1121395599999999E-2</c:v>
                </c:pt>
                <c:pt idx="2568">
                  <c:v>2.1121395800000001E-2</c:v>
                </c:pt>
                <c:pt idx="2569">
                  <c:v>2.1121396000000001E-2</c:v>
                </c:pt>
                <c:pt idx="2570">
                  <c:v>2.11213962E-2</c:v>
                </c:pt>
                <c:pt idx="2571">
                  <c:v>2.1121396399999999E-2</c:v>
                </c:pt>
                <c:pt idx="2572">
                  <c:v>2.1121396600000002E-2</c:v>
                </c:pt>
                <c:pt idx="2573">
                  <c:v>2.1121396800000001E-2</c:v>
                </c:pt>
                <c:pt idx="2574">
                  <c:v>2.1121397E-2</c:v>
                </c:pt>
                <c:pt idx="2575">
                  <c:v>2.1121397199999999E-2</c:v>
                </c:pt>
                <c:pt idx="2576">
                  <c:v>2.1121397399999998E-2</c:v>
                </c:pt>
                <c:pt idx="2577">
                  <c:v>2.1121397600000001E-2</c:v>
                </c:pt>
                <c:pt idx="2578">
                  <c:v>2.11213978E-2</c:v>
                </c:pt>
                <c:pt idx="2579">
                  <c:v>2.1121398E-2</c:v>
                </c:pt>
                <c:pt idx="2580">
                  <c:v>2.1121398199999999E-2</c:v>
                </c:pt>
                <c:pt idx="2581">
                  <c:v>2.1121398400000001E-2</c:v>
                </c:pt>
                <c:pt idx="2582">
                  <c:v>2.1121398600000001E-2</c:v>
                </c:pt>
                <c:pt idx="2583">
                  <c:v>2.11213988E-2</c:v>
                </c:pt>
                <c:pt idx="2584">
                  <c:v>2.1121398999999999E-2</c:v>
                </c:pt>
                <c:pt idx="2585">
                  <c:v>2.1121399200000002E-2</c:v>
                </c:pt>
                <c:pt idx="2586">
                  <c:v>2.1121399400000001E-2</c:v>
                </c:pt>
                <c:pt idx="2587">
                  <c:v>2.11213996E-2</c:v>
                </c:pt>
                <c:pt idx="2588">
                  <c:v>2.1121399799999999E-2</c:v>
                </c:pt>
                <c:pt idx="2589">
                  <c:v>2.1121399999999999E-2</c:v>
                </c:pt>
                <c:pt idx="2590">
                  <c:v>2.1121400200000001E-2</c:v>
                </c:pt>
                <c:pt idx="2591">
                  <c:v>2.11214004E-2</c:v>
                </c:pt>
                <c:pt idx="2592">
                  <c:v>2.11214006E-2</c:v>
                </c:pt>
                <c:pt idx="2593">
                  <c:v>2.1121400799999999E-2</c:v>
                </c:pt>
                <c:pt idx="2594">
                  <c:v>2.1121401000000001E-2</c:v>
                </c:pt>
                <c:pt idx="2595">
                  <c:v>2.1121401200000001E-2</c:v>
                </c:pt>
                <c:pt idx="2596">
                  <c:v>2.11214014E-2</c:v>
                </c:pt>
                <c:pt idx="2597">
                  <c:v>2.1121401599999999E-2</c:v>
                </c:pt>
                <c:pt idx="2598">
                  <c:v>2.1121401800000002E-2</c:v>
                </c:pt>
                <c:pt idx="2599">
                  <c:v>2.1121402000000001E-2</c:v>
                </c:pt>
                <c:pt idx="2600">
                  <c:v>2.11214022E-2</c:v>
                </c:pt>
                <c:pt idx="2601">
                  <c:v>2.1121402399999999E-2</c:v>
                </c:pt>
                <c:pt idx="2602">
                  <c:v>2.1121402599999999E-2</c:v>
                </c:pt>
                <c:pt idx="2603">
                  <c:v>2.1121402800000001E-2</c:v>
                </c:pt>
                <c:pt idx="2604">
                  <c:v>2.1121403E-2</c:v>
                </c:pt>
                <c:pt idx="2605">
                  <c:v>2.11214032E-2</c:v>
                </c:pt>
                <c:pt idx="2606">
                  <c:v>2.1121403399999999E-2</c:v>
                </c:pt>
                <c:pt idx="2607">
                  <c:v>2.1121403600000001E-2</c:v>
                </c:pt>
                <c:pt idx="2608">
                  <c:v>2.1121403800000001E-2</c:v>
                </c:pt>
                <c:pt idx="2609">
                  <c:v>2.1121404E-2</c:v>
                </c:pt>
                <c:pt idx="2610">
                  <c:v>2.1121404199999999E-2</c:v>
                </c:pt>
                <c:pt idx="2611">
                  <c:v>2.1121404399999998E-2</c:v>
                </c:pt>
                <c:pt idx="2612">
                  <c:v>2.1121404600000001E-2</c:v>
                </c:pt>
                <c:pt idx="2613">
                  <c:v>2.11214048E-2</c:v>
                </c:pt>
                <c:pt idx="2614">
                  <c:v>2.1121404999999999E-2</c:v>
                </c:pt>
                <c:pt idx="2615">
                  <c:v>2.1121405199999999E-2</c:v>
                </c:pt>
                <c:pt idx="2616">
                  <c:v>2.1121405400000001E-2</c:v>
                </c:pt>
                <c:pt idx="2617">
                  <c:v>2.11214056E-2</c:v>
                </c:pt>
                <c:pt idx="2618">
                  <c:v>2.11214058E-2</c:v>
                </c:pt>
                <c:pt idx="2619">
                  <c:v>2.1121405999999999E-2</c:v>
                </c:pt>
                <c:pt idx="2620">
                  <c:v>2.1121406200000001E-2</c:v>
                </c:pt>
                <c:pt idx="2621">
                  <c:v>2.1121406400000001E-2</c:v>
                </c:pt>
                <c:pt idx="2622">
                  <c:v>2.11214066E-2</c:v>
                </c:pt>
                <c:pt idx="2623">
                  <c:v>2.1121406799999999E-2</c:v>
                </c:pt>
                <c:pt idx="2624">
                  <c:v>2.1121406999999998E-2</c:v>
                </c:pt>
                <c:pt idx="2625">
                  <c:v>2.1121407200000001E-2</c:v>
                </c:pt>
                <c:pt idx="2626">
                  <c:v>2.11214074E-2</c:v>
                </c:pt>
                <c:pt idx="2627">
                  <c:v>2.1121407599999999E-2</c:v>
                </c:pt>
                <c:pt idx="2628">
                  <c:v>2.1121407799999999E-2</c:v>
                </c:pt>
                <c:pt idx="2629">
                  <c:v>2.1121408000000001E-2</c:v>
                </c:pt>
                <c:pt idx="2630">
                  <c:v>2.11214082E-2</c:v>
                </c:pt>
                <c:pt idx="2631">
                  <c:v>2.11214084E-2</c:v>
                </c:pt>
                <c:pt idx="2632">
                  <c:v>2.1121408599999999E-2</c:v>
                </c:pt>
                <c:pt idx="2633">
                  <c:v>2.1121408800000002E-2</c:v>
                </c:pt>
                <c:pt idx="2634">
                  <c:v>2.1121409000000001E-2</c:v>
                </c:pt>
                <c:pt idx="2635">
                  <c:v>2.11214092E-2</c:v>
                </c:pt>
                <c:pt idx="2636">
                  <c:v>2.1121409399999999E-2</c:v>
                </c:pt>
                <c:pt idx="2637">
                  <c:v>2.1121409599999998E-2</c:v>
                </c:pt>
                <c:pt idx="2638">
                  <c:v>2.1121409800000001E-2</c:v>
                </c:pt>
                <c:pt idx="2639">
                  <c:v>2.112141E-2</c:v>
                </c:pt>
                <c:pt idx="2640">
                  <c:v>2.1121410199999999E-2</c:v>
                </c:pt>
                <c:pt idx="2641">
                  <c:v>2.1121410399999999E-2</c:v>
                </c:pt>
                <c:pt idx="2642">
                  <c:v>2.1121410600000001E-2</c:v>
                </c:pt>
                <c:pt idx="2643">
                  <c:v>2.11214108E-2</c:v>
                </c:pt>
                <c:pt idx="2644">
                  <c:v>2.1121411E-2</c:v>
                </c:pt>
                <c:pt idx="2645">
                  <c:v>2.1121411199999999E-2</c:v>
                </c:pt>
                <c:pt idx="2646">
                  <c:v>2.1121411400000002E-2</c:v>
                </c:pt>
                <c:pt idx="2647">
                  <c:v>2.1121411600000001E-2</c:v>
                </c:pt>
                <c:pt idx="2648">
                  <c:v>2.11214118E-2</c:v>
                </c:pt>
                <c:pt idx="2649">
                  <c:v>2.1121411999999999E-2</c:v>
                </c:pt>
                <c:pt idx="2650">
                  <c:v>2.1121412199999998E-2</c:v>
                </c:pt>
                <c:pt idx="2651">
                  <c:v>2.1121412400000001E-2</c:v>
                </c:pt>
                <c:pt idx="2652">
                  <c:v>2.11214126E-2</c:v>
                </c:pt>
                <c:pt idx="2653">
                  <c:v>2.1121412799999999E-2</c:v>
                </c:pt>
                <c:pt idx="2654">
                  <c:v>2.1121412999999999E-2</c:v>
                </c:pt>
                <c:pt idx="2655">
                  <c:v>2.1121413200000001E-2</c:v>
                </c:pt>
                <c:pt idx="2656">
                  <c:v>2.11214134E-2</c:v>
                </c:pt>
                <c:pt idx="2657">
                  <c:v>2.11214136E-2</c:v>
                </c:pt>
                <c:pt idx="2658">
                  <c:v>2.1121413799999999E-2</c:v>
                </c:pt>
                <c:pt idx="2659">
                  <c:v>2.1121414000000002E-2</c:v>
                </c:pt>
                <c:pt idx="2660">
                  <c:v>2.1121414200000001E-2</c:v>
                </c:pt>
                <c:pt idx="2661">
                  <c:v>2.11214144E-2</c:v>
                </c:pt>
                <c:pt idx="2662">
                  <c:v>2.1121414599999999E-2</c:v>
                </c:pt>
                <c:pt idx="2663">
                  <c:v>2.1121414799999998E-2</c:v>
                </c:pt>
                <c:pt idx="2664">
                  <c:v>2.1121415000000001E-2</c:v>
                </c:pt>
                <c:pt idx="2665">
                  <c:v>2.11214152E-2</c:v>
                </c:pt>
                <c:pt idx="2666">
                  <c:v>2.1121415399999999E-2</c:v>
                </c:pt>
                <c:pt idx="2667">
                  <c:v>2.1121415599999999E-2</c:v>
                </c:pt>
                <c:pt idx="2668">
                  <c:v>2.1121415800000001E-2</c:v>
                </c:pt>
                <c:pt idx="2669">
                  <c:v>2.1121416E-2</c:v>
                </c:pt>
                <c:pt idx="2670">
                  <c:v>2.11214162E-2</c:v>
                </c:pt>
                <c:pt idx="2671">
                  <c:v>2.1121416399999999E-2</c:v>
                </c:pt>
                <c:pt idx="2672">
                  <c:v>2.1121416600000002E-2</c:v>
                </c:pt>
                <c:pt idx="2673">
                  <c:v>2.1121416800000001E-2</c:v>
                </c:pt>
                <c:pt idx="2674">
                  <c:v>2.1121417E-2</c:v>
                </c:pt>
                <c:pt idx="2675">
                  <c:v>2.1121417199999999E-2</c:v>
                </c:pt>
                <c:pt idx="2676">
                  <c:v>2.1121417399999998E-2</c:v>
                </c:pt>
                <c:pt idx="2677">
                  <c:v>2.1121417600000001E-2</c:v>
                </c:pt>
                <c:pt idx="2678">
                  <c:v>2.11214178E-2</c:v>
                </c:pt>
                <c:pt idx="2679">
                  <c:v>2.1121417999999999E-2</c:v>
                </c:pt>
                <c:pt idx="2680">
                  <c:v>2.1121418199999999E-2</c:v>
                </c:pt>
                <c:pt idx="2681">
                  <c:v>2.1121418400000001E-2</c:v>
                </c:pt>
                <c:pt idx="2682">
                  <c:v>2.1121418600000001E-2</c:v>
                </c:pt>
                <c:pt idx="2683">
                  <c:v>2.11214188E-2</c:v>
                </c:pt>
                <c:pt idx="2684">
                  <c:v>2.1121418999999999E-2</c:v>
                </c:pt>
                <c:pt idx="2685">
                  <c:v>2.1121419200000002E-2</c:v>
                </c:pt>
                <c:pt idx="2686">
                  <c:v>2.1121419400000001E-2</c:v>
                </c:pt>
                <c:pt idx="2687">
                  <c:v>2.11214196E-2</c:v>
                </c:pt>
                <c:pt idx="2688">
                  <c:v>2.1121419799999999E-2</c:v>
                </c:pt>
                <c:pt idx="2689">
                  <c:v>2.1121419999999998E-2</c:v>
                </c:pt>
                <c:pt idx="2690">
                  <c:v>2.1121420200000001E-2</c:v>
                </c:pt>
                <c:pt idx="2691">
                  <c:v>2.11214204E-2</c:v>
                </c:pt>
                <c:pt idx="2692">
                  <c:v>2.1121420599999999E-2</c:v>
                </c:pt>
                <c:pt idx="2693">
                  <c:v>2.1121420799999999E-2</c:v>
                </c:pt>
                <c:pt idx="2694">
                  <c:v>2.1121421000000001E-2</c:v>
                </c:pt>
                <c:pt idx="2695">
                  <c:v>2.1121421200000001E-2</c:v>
                </c:pt>
                <c:pt idx="2696">
                  <c:v>2.11214214E-2</c:v>
                </c:pt>
                <c:pt idx="2697">
                  <c:v>2.1121421599999999E-2</c:v>
                </c:pt>
                <c:pt idx="2698">
                  <c:v>2.1121421800000002E-2</c:v>
                </c:pt>
                <c:pt idx="2699">
                  <c:v>2.1121422000000001E-2</c:v>
                </c:pt>
                <c:pt idx="2700">
                  <c:v>2.11214222E-2</c:v>
                </c:pt>
                <c:pt idx="2701">
                  <c:v>2.1121422399999999E-2</c:v>
                </c:pt>
                <c:pt idx="2702">
                  <c:v>2.1121422599999998E-2</c:v>
                </c:pt>
                <c:pt idx="2703">
                  <c:v>2.1121422800000001E-2</c:v>
                </c:pt>
                <c:pt idx="2704">
                  <c:v>2.1121423E-2</c:v>
                </c:pt>
                <c:pt idx="2705">
                  <c:v>2.1121423199999999E-2</c:v>
                </c:pt>
                <c:pt idx="2706">
                  <c:v>2.1121423399999999E-2</c:v>
                </c:pt>
                <c:pt idx="2707">
                  <c:v>2.1121423600000001E-2</c:v>
                </c:pt>
                <c:pt idx="2708">
                  <c:v>2.1121423800000001E-2</c:v>
                </c:pt>
                <c:pt idx="2709">
                  <c:v>2.1121424E-2</c:v>
                </c:pt>
                <c:pt idx="2710">
                  <c:v>2.1121424199999999E-2</c:v>
                </c:pt>
                <c:pt idx="2711">
                  <c:v>2.1121424400000002E-2</c:v>
                </c:pt>
                <c:pt idx="2712">
                  <c:v>2.1121424600000001E-2</c:v>
                </c:pt>
                <c:pt idx="2713">
                  <c:v>2.11214248E-2</c:v>
                </c:pt>
                <c:pt idx="2714">
                  <c:v>2.1121424999999999E-2</c:v>
                </c:pt>
                <c:pt idx="2715">
                  <c:v>2.1121425199999998E-2</c:v>
                </c:pt>
                <c:pt idx="2716">
                  <c:v>2.1121425400000001E-2</c:v>
                </c:pt>
                <c:pt idx="2717">
                  <c:v>2.11214256E-2</c:v>
                </c:pt>
                <c:pt idx="2718">
                  <c:v>2.11214258E-2</c:v>
                </c:pt>
                <c:pt idx="2719">
                  <c:v>2.1121425999999999E-2</c:v>
                </c:pt>
                <c:pt idx="2720">
                  <c:v>2.1121426200000001E-2</c:v>
                </c:pt>
                <c:pt idx="2721">
                  <c:v>2.1121426400000001E-2</c:v>
                </c:pt>
                <c:pt idx="2722">
                  <c:v>2.11214266E-2</c:v>
                </c:pt>
                <c:pt idx="2723">
                  <c:v>2.1121426799999999E-2</c:v>
                </c:pt>
                <c:pt idx="2724">
                  <c:v>2.1121427000000002E-2</c:v>
                </c:pt>
                <c:pt idx="2725">
                  <c:v>2.1121427200000001E-2</c:v>
                </c:pt>
                <c:pt idx="2726">
                  <c:v>2.11214274E-2</c:v>
                </c:pt>
                <c:pt idx="2727">
                  <c:v>2.1121427599999999E-2</c:v>
                </c:pt>
                <c:pt idx="2728">
                  <c:v>2.1121427799999998E-2</c:v>
                </c:pt>
                <c:pt idx="2729">
                  <c:v>2.1121428000000001E-2</c:v>
                </c:pt>
                <c:pt idx="2730">
                  <c:v>2.11214282E-2</c:v>
                </c:pt>
                <c:pt idx="2731">
                  <c:v>2.11214284E-2</c:v>
                </c:pt>
                <c:pt idx="2732">
                  <c:v>2.1121428599999999E-2</c:v>
                </c:pt>
                <c:pt idx="2733">
                  <c:v>2.1121428800000001E-2</c:v>
                </c:pt>
                <c:pt idx="2734">
                  <c:v>2.1121429000000001E-2</c:v>
                </c:pt>
                <c:pt idx="2735">
                  <c:v>2.11214292E-2</c:v>
                </c:pt>
                <c:pt idx="2736">
                  <c:v>2.1121429399999999E-2</c:v>
                </c:pt>
                <c:pt idx="2737">
                  <c:v>2.1121429600000002E-2</c:v>
                </c:pt>
                <c:pt idx="2738">
                  <c:v>2.1121429800000001E-2</c:v>
                </c:pt>
                <c:pt idx="2739">
                  <c:v>2.112143E-2</c:v>
                </c:pt>
                <c:pt idx="2740">
                  <c:v>2.1121430199999999E-2</c:v>
                </c:pt>
                <c:pt idx="2741">
                  <c:v>2.1121430399999998E-2</c:v>
                </c:pt>
                <c:pt idx="2742">
                  <c:v>2.1121430600000001E-2</c:v>
                </c:pt>
                <c:pt idx="2743">
                  <c:v>2.11214308E-2</c:v>
                </c:pt>
                <c:pt idx="2744">
                  <c:v>2.1121431E-2</c:v>
                </c:pt>
                <c:pt idx="2745">
                  <c:v>2.1121431199999999E-2</c:v>
                </c:pt>
                <c:pt idx="2746">
                  <c:v>2.1121431400000001E-2</c:v>
                </c:pt>
                <c:pt idx="2747">
                  <c:v>2.1121431600000001E-2</c:v>
                </c:pt>
                <c:pt idx="2748">
                  <c:v>2.11214318E-2</c:v>
                </c:pt>
                <c:pt idx="2749">
                  <c:v>2.1121431999999999E-2</c:v>
                </c:pt>
                <c:pt idx="2750">
                  <c:v>2.1121432200000002E-2</c:v>
                </c:pt>
                <c:pt idx="2751">
                  <c:v>2.1121432400000001E-2</c:v>
                </c:pt>
                <c:pt idx="2752">
                  <c:v>2.11214326E-2</c:v>
                </c:pt>
                <c:pt idx="2753">
                  <c:v>2.1121432799999999E-2</c:v>
                </c:pt>
                <c:pt idx="2754">
                  <c:v>2.1121432999999998E-2</c:v>
                </c:pt>
                <c:pt idx="2755">
                  <c:v>2.1121433200000001E-2</c:v>
                </c:pt>
                <c:pt idx="2756">
                  <c:v>2.11214334E-2</c:v>
                </c:pt>
                <c:pt idx="2757">
                  <c:v>2.11214336E-2</c:v>
                </c:pt>
                <c:pt idx="2758">
                  <c:v>2.1121433799999999E-2</c:v>
                </c:pt>
                <c:pt idx="2759">
                  <c:v>2.1121434000000001E-2</c:v>
                </c:pt>
                <c:pt idx="2760">
                  <c:v>2.1121434200000001E-2</c:v>
                </c:pt>
                <c:pt idx="2761">
                  <c:v>2.11214344E-2</c:v>
                </c:pt>
                <c:pt idx="2762">
                  <c:v>2.1121434599999999E-2</c:v>
                </c:pt>
                <c:pt idx="2763">
                  <c:v>2.1121434800000002E-2</c:v>
                </c:pt>
                <c:pt idx="2764">
                  <c:v>2.1121435000000001E-2</c:v>
                </c:pt>
                <c:pt idx="2765">
                  <c:v>2.11214352E-2</c:v>
                </c:pt>
                <c:pt idx="2766">
                  <c:v>2.1121435399999999E-2</c:v>
                </c:pt>
                <c:pt idx="2767">
                  <c:v>2.1121435599999999E-2</c:v>
                </c:pt>
                <c:pt idx="2768">
                  <c:v>2.1121435800000001E-2</c:v>
                </c:pt>
                <c:pt idx="2769">
                  <c:v>2.1121436E-2</c:v>
                </c:pt>
                <c:pt idx="2770">
                  <c:v>2.11214362E-2</c:v>
                </c:pt>
                <c:pt idx="2771">
                  <c:v>2.1121436399999999E-2</c:v>
                </c:pt>
                <c:pt idx="2772">
                  <c:v>2.1121436600000001E-2</c:v>
                </c:pt>
                <c:pt idx="2773">
                  <c:v>2.1121436800000001E-2</c:v>
                </c:pt>
                <c:pt idx="2774">
                  <c:v>2.1121437E-2</c:v>
                </c:pt>
                <c:pt idx="2775">
                  <c:v>2.1121437199999999E-2</c:v>
                </c:pt>
                <c:pt idx="2776">
                  <c:v>2.1121437400000002E-2</c:v>
                </c:pt>
                <c:pt idx="2777">
                  <c:v>2.1121437600000001E-2</c:v>
                </c:pt>
                <c:pt idx="2778">
                  <c:v>2.11214378E-2</c:v>
                </c:pt>
                <c:pt idx="2779">
                  <c:v>2.1121437999999999E-2</c:v>
                </c:pt>
                <c:pt idx="2780">
                  <c:v>2.1121438199999999E-2</c:v>
                </c:pt>
                <c:pt idx="2781">
                  <c:v>2.1121438400000001E-2</c:v>
                </c:pt>
                <c:pt idx="2782">
                  <c:v>2.11214386E-2</c:v>
                </c:pt>
                <c:pt idx="2783">
                  <c:v>2.11214388E-2</c:v>
                </c:pt>
                <c:pt idx="2784">
                  <c:v>2.1121438999999999E-2</c:v>
                </c:pt>
                <c:pt idx="2785">
                  <c:v>2.1121439200000001E-2</c:v>
                </c:pt>
                <c:pt idx="2786">
                  <c:v>2.1121439400000001E-2</c:v>
                </c:pt>
                <c:pt idx="2787">
                  <c:v>2.11214396E-2</c:v>
                </c:pt>
                <c:pt idx="2788">
                  <c:v>2.1121439799999999E-2</c:v>
                </c:pt>
                <c:pt idx="2789">
                  <c:v>2.1121439999999998E-2</c:v>
                </c:pt>
                <c:pt idx="2790">
                  <c:v>2.1121440200000001E-2</c:v>
                </c:pt>
                <c:pt idx="2791">
                  <c:v>2.11214404E-2</c:v>
                </c:pt>
                <c:pt idx="2792">
                  <c:v>2.1121440599999999E-2</c:v>
                </c:pt>
                <c:pt idx="2793">
                  <c:v>2.1121440799999999E-2</c:v>
                </c:pt>
                <c:pt idx="2794">
                  <c:v>2.1121441000000001E-2</c:v>
                </c:pt>
                <c:pt idx="2795">
                  <c:v>2.11214412E-2</c:v>
                </c:pt>
                <c:pt idx="2796">
                  <c:v>2.11214414E-2</c:v>
                </c:pt>
                <c:pt idx="2797">
                  <c:v>2.1121441599999999E-2</c:v>
                </c:pt>
                <c:pt idx="2798">
                  <c:v>2.1121441800000001E-2</c:v>
                </c:pt>
                <c:pt idx="2799">
                  <c:v>2.1121442000000001E-2</c:v>
                </c:pt>
                <c:pt idx="2800">
                  <c:v>2.11214422E-2</c:v>
                </c:pt>
                <c:pt idx="2801">
                  <c:v>2.1121442399999999E-2</c:v>
                </c:pt>
                <c:pt idx="2802">
                  <c:v>2.1121442599999998E-2</c:v>
                </c:pt>
                <c:pt idx="2803">
                  <c:v>2.1121442800000001E-2</c:v>
                </c:pt>
                <c:pt idx="2804">
                  <c:v>2.1121443E-2</c:v>
                </c:pt>
                <c:pt idx="2805">
                  <c:v>2.1121443199999999E-2</c:v>
                </c:pt>
                <c:pt idx="2806">
                  <c:v>2.1121443399999999E-2</c:v>
                </c:pt>
                <c:pt idx="2807">
                  <c:v>2.1121443600000001E-2</c:v>
                </c:pt>
                <c:pt idx="2808">
                  <c:v>2.11214438E-2</c:v>
                </c:pt>
                <c:pt idx="2809">
                  <c:v>2.1121444E-2</c:v>
                </c:pt>
                <c:pt idx="2810">
                  <c:v>2.1121444199999999E-2</c:v>
                </c:pt>
                <c:pt idx="2811">
                  <c:v>2.1121444400000002E-2</c:v>
                </c:pt>
                <c:pt idx="2812">
                  <c:v>2.1121444600000001E-2</c:v>
                </c:pt>
                <c:pt idx="2813">
                  <c:v>2.11214448E-2</c:v>
                </c:pt>
                <c:pt idx="2814">
                  <c:v>2.1121444999999999E-2</c:v>
                </c:pt>
                <c:pt idx="2815">
                  <c:v>2.1121445199999998E-2</c:v>
                </c:pt>
                <c:pt idx="2816">
                  <c:v>2.1121445400000001E-2</c:v>
                </c:pt>
                <c:pt idx="2817">
                  <c:v>2.11214456E-2</c:v>
                </c:pt>
                <c:pt idx="2818">
                  <c:v>2.1121445799999999E-2</c:v>
                </c:pt>
                <c:pt idx="2819">
                  <c:v>2.1121445999999999E-2</c:v>
                </c:pt>
                <c:pt idx="2820">
                  <c:v>2.1121446200000001E-2</c:v>
                </c:pt>
                <c:pt idx="2821">
                  <c:v>2.11214464E-2</c:v>
                </c:pt>
                <c:pt idx="2822">
                  <c:v>2.11214466E-2</c:v>
                </c:pt>
                <c:pt idx="2823">
                  <c:v>2.1121446799999999E-2</c:v>
                </c:pt>
                <c:pt idx="2824">
                  <c:v>2.1121447000000002E-2</c:v>
                </c:pt>
                <c:pt idx="2825">
                  <c:v>2.1121447200000001E-2</c:v>
                </c:pt>
                <c:pt idx="2826">
                  <c:v>2.11214474E-2</c:v>
                </c:pt>
                <c:pt idx="2827">
                  <c:v>2.1121447599999999E-2</c:v>
                </c:pt>
                <c:pt idx="2828">
                  <c:v>2.1121447799999998E-2</c:v>
                </c:pt>
                <c:pt idx="2829">
                  <c:v>2.1121448000000001E-2</c:v>
                </c:pt>
                <c:pt idx="2830">
                  <c:v>2.11214482E-2</c:v>
                </c:pt>
                <c:pt idx="2831">
                  <c:v>2.1121448399999999E-2</c:v>
                </c:pt>
                <c:pt idx="2832">
                  <c:v>2.1121448599999999E-2</c:v>
                </c:pt>
                <c:pt idx="2833">
                  <c:v>2.1121448800000001E-2</c:v>
                </c:pt>
                <c:pt idx="2834">
                  <c:v>2.1121449E-2</c:v>
                </c:pt>
                <c:pt idx="2835">
                  <c:v>2.11214492E-2</c:v>
                </c:pt>
                <c:pt idx="2836">
                  <c:v>2.1121449399999999E-2</c:v>
                </c:pt>
                <c:pt idx="2837">
                  <c:v>2.1121449600000002E-2</c:v>
                </c:pt>
                <c:pt idx="2838">
                  <c:v>2.1121449800000001E-2</c:v>
                </c:pt>
                <c:pt idx="2839">
                  <c:v>2.112145E-2</c:v>
                </c:pt>
                <c:pt idx="2840">
                  <c:v>2.1121450199999999E-2</c:v>
                </c:pt>
                <c:pt idx="2841">
                  <c:v>2.1121450399999998E-2</c:v>
                </c:pt>
                <c:pt idx="2842">
                  <c:v>2.1121450600000001E-2</c:v>
                </c:pt>
                <c:pt idx="2843">
                  <c:v>2.11214508E-2</c:v>
                </c:pt>
                <c:pt idx="2844">
                  <c:v>2.1121450999999999E-2</c:v>
                </c:pt>
                <c:pt idx="2845">
                  <c:v>2.1121451199999999E-2</c:v>
                </c:pt>
                <c:pt idx="2846">
                  <c:v>2.1121451400000001E-2</c:v>
                </c:pt>
                <c:pt idx="2847">
                  <c:v>2.11214516E-2</c:v>
                </c:pt>
                <c:pt idx="2848">
                  <c:v>2.11214518E-2</c:v>
                </c:pt>
                <c:pt idx="2849">
                  <c:v>2.1121451999999999E-2</c:v>
                </c:pt>
                <c:pt idx="2850">
                  <c:v>2.1121452200000002E-2</c:v>
                </c:pt>
                <c:pt idx="2851">
                  <c:v>2.1121452400000001E-2</c:v>
                </c:pt>
                <c:pt idx="2852">
                  <c:v>2.11214526E-2</c:v>
                </c:pt>
                <c:pt idx="2853">
                  <c:v>2.1121452799999999E-2</c:v>
                </c:pt>
                <c:pt idx="2854">
                  <c:v>2.1121452999999998E-2</c:v>
                </c:pt>
                <c:pt idx="2855">
                  <c:v>2.1121453200000001E-2</c:v>
                </c:pt>
                <c:pt idx="2856">
                  <c:v>2.11214534E-2</c:v>
                </c:pt>
                <c:pt idx="2857">
                  <c:v>2.1121453599999999E-2</c:v>
                </c:pt>
                <c:pt idx="2858">
                  <c:v>2.1121453799999999E-2</c:v>
                </c:pt>
                <c:pt idx="2859">
                  <c:v>2.1121454000000001E-2</c:v>
                </c:pt>
                <c:pt idx="2860">
                  <c:v>2.1121454200000001E-2</c:v>
                </c:pt>
                <c:pt idx="2861">
                  <c:v>2.11214544E-2</c:v>
                </c:pt>
                <c:pt idx="2862">
                  <c:v>2.1121454599999999E-2</c:v>
                </c:pt>
                <c:pt idx="2863">
                  <c:v>2.1121454800000002E-2</c:v>
                </c:pt>
                <c:pt idx="2864">
                  <c:v>2.1121455000000001E-2</c:v>
                </c:pt>
                <c:pt idx="2865">
                  <c:v>2.11214552E-2</c:v>
                </c:pt>
                <c:pt idx="2866">
                  <c:v>2.1121455399999999E-2</c:v>
                </c:pt>
                <c:pt idx="2867">
                  <c:v>2.1121455599999998E-2</c:v>
                </c:pt>
                <c:pt idx="2868">
                  <c:v>2.1121455800000001E-2</c:v>
                </c:pt>
                <c:pt idx="2869">
                  <c:v>2.1121456E-2</c:v>
                </c:pt>
                <c:pt idx="2870">
                  <c:v>2.1121456199999999E-2</c:v>
                </c:pt>
                <c:pt idx="2871">
                  <c:v>2.1121456399999999E-2</c:v>
                </c:pt>
                <c:pt idx="2872">
                  <c:v>2.1121456600000001E-2</c:v>
                </c:pt>
                <c:pt idx="2873">
                  <c:v>2.1121456800000001E-2</c:v>
                </c:pt>
                <c:pt idx="2874">
                  <c:v>2.1121457E-2</c:v>
                </c:pt>
                <c:pt idx="2875">
                  <c:v>2.1121457199999999E-2</c:v>
                </c:pt>
                <c:pt idx="2876">
                  <c:v>2.1121457400000002E-2</c:v>
                </c:pt>
                <c:pt idx="2877">
                  <c:v>2.1121457600000001E-2</c:v>
                </c:pt>
                <c:pt idx="2878">
                  <c:v>2.11214578E-2</c:v>
                </c:pt>
                <c:pt idx="2879">
                  <c:v>2.1121457999999999E-2</c:v>
                </c:pt>
                <c:pt idx="2880">
                  <c:v>2.1121458199999998E-2</c:v>
                </c:pt>
                <c:pt idx="2881">
                  <c:v>2.1121458400000001E-2</c:v>
                </c:pt>
                <c:pt idx="2882">
                  <c:v>2.11214586E-2</c:v>
                </c:pt>
                <c:pt idx="2883">
                  <c:v>2.1121458799999999E-2</c:v>
                </c:pt>
                <c:pt idx="2884">
                  <c:v>2.1121458999999999E-2</c:v>
                </c:pt>
                <c:pt idx="2885">
                  <c:v>2.1121459200000001E-2</c:v>
                </c:pt>
                <c:pt idx="2886">
                  <c:v>2.1121459400000001E-2</c:v>
                </c:pt>
                <c:pt idx="2887">
                  <c:v>2.11214596E-2</c:v>
                </c:pt>
                <c:pt idx="2888">
                  <c:v>2.1121459799999999E-2</c:v>
                </c:pt>
                <c:pt idx="2889">
                  <c:v>2.1121460000000002E-2</c:v>
                </c:pt>
                <c:pt idx="2890">
                  <c:v>2.1121460200000001E-2</c:v>
                </c:pt>
                <c:pt idx="2891">
                  <c:v>2.11214604E-2</c:v>
                </c:pt>
                <c:pt idx="2892">
                  <c:v>2.1121460599999999E-2</c:v>
                </c:pt>
                <c:pt idx="2893">
                  <c:v>2.1121460799999998E-2</c:v>
                </c:pt>
                <c:pt idx="2894">
                  <c:v>2.1121461000000001E-2</c:v>
                </c:pt>
                <c:pt idx="2895">
                  <c:v>2.11214612E-2</c:v>
                </c:pt>
                <c:pt idx="2896">
                  <c:v>2.1121461399999999E-2</c:v>
                </c:pt>
                <c:pt idx="2897">
                  <c:v>2.1121461599999999E-2</c:v>
                </c:pt>
                <c:pt idx="2898">
                  <c:v>2.1121461800000001E-2</c:v>
                </c:pt>
                <c:pt idx="2899">
                  <c:v>2.1121462000000001E-2</c:v>
                </c:pt>
                <c:pt idx="2900">
                  <c:v>2.11214622E-2</c:v>
                </c:pt>
                <c:pt idx="2901">
                  <c:v>2.1121462399999999E-2</c:v>
                </c:pt>
                <c:pt idx="2902">
                  <c:v>2.1121462600000002E-2</c:v>
                </c:pt>
                <c:pt idx="2903">
                  <c:v>2.1121462800000001E-2</c:v>
                </c:pt>
                <c:pt idx="2904">
                  <c:v>2.1121463E-2</c:v>
                </c:pt>
                <c:pt idx="2905">
                  <c:v>2.1121463199999999E-2</c:v>
                </c:pt>
                <c:pt idx="2906">
                  <c:v>2.1121463399999998E-2</c:v>
                </c:pt>
                <c:pt idx="2907">
                  <c:v>2.1121463600000001E-2</c:v>
                </c:pt>
                <c:pt idx="2908">
                  <c:v>2.11214638E-2</c:v>
                </c:pt>
                <c:pt idx="2909">
                  <c:v>2.1121464E-2</c:v>
                </c:pt>
                <c:pt idx="2910">
                  <c:v>2.1121464199999999E-2</c:v>
                </c:pt>
                <c:pt idx="2911">
                  <c:v>2.1121464400000001E-2</c:v>
                </c:pt>
                <c:pt idx="2912">
                  <c:v>2.1121464600000001E-2</c:v>
                </c:pt>
                <c:pt idx="2913">
                  <c:v>2.11214648E-2</c:v>
                </c:pt>
                <c:pt idx="2914">
                  <c:v>2.1121464999999999E-2</c:v>
                </c:pt>
                <c:pt idx="2915">
                  <c:v>2.1121465200000002E-2</c:v>
                </c:pt>
                <c:pt idx="2916">
                  <c:v>2.1121465400000001E-2</c:v>
                </c:pt>
                <c:pt idx="2917">
                  <c:v>2.11214656E-2</c:v>
                </c:pt>
                <c:pt idx="2918">
                  <c:v>2.1121465799999999E-2</c:v>
                </c:pt>
                <c:pt idx="2919">
                  <c:v>2.1121465999999998E-2</c:v>
                </c:pt>
                <c:pt idx="2920">
                  <c:v>2.1121466200000001E-2</c:v>
                </c:pt>
                <c:pt idx="2921">
                  <c:v>2.11214664E-2</c:v>
                </c:pt>
                <c:pt idx="2922">
                  <c:v>2.11214666E-2</c:v>
                </c:pt>
                <c:pt idx="2923">
                  <c:v>2.1121466799999999E-2</c:v>
                </c:pt>
                <c:pt idx="2924">
                  <c:v>2.1121467000000001E-2</c:v>
                </c:pt>
                <c:pt idx="2925">
                  <c:v>2.1121467200000001E-2</c:v>
                </c:pt>
                <c:pt idx="2926">
                  <c:v>2.11214674E-2</c:v>
                </c:pt>
                <c:pt idx="2927">
                  <c:v>2.1121467599999999E-2</c:v>
                </c:pt>
                <c:pt idx="2928">
                  <c:v>2.1121467800000002E-2</c:v>
                </c:pt>
                <c:pt idx="2929">
                  <c:v>2.1121468000000001E-2</c:v>
                </c:pt>
                <c:pt idx="2930">
                  <c:v>2.11214682E-2</c:v>
                </c:pt>
                <c:pt idx="2931">
                  <c:v>2.1121468399999999E-2</c:v>
                </c:pt>
                <c:pt idx="2932">
                  <c:v>2.1121468599999998E-2</c:v>
                </c:pt>
                <c:pt idx="2933">
                  <c:v>2.1121468800000001E-2</c:v>
                </c:pt>
                <c:pt idx="2934">
                  <c:v>2.1121469E-2</c:v>
                </c:pt>
                <c:pt idx="2935">
                  <c:v>2.11214692E-2</c:v>
                </c:pt>
                <c:pt idx="2936">
                  <c:v>2.1121469399999999E-2</c:v>
                </c:pt>
                <c:pt idx="2937">
                  <c:v>2.1121469600000001E-2</c:v>
                </c:pt>
                <c:pt idx="2938">
                  <c:v>2.1121469800000001E-2</c:v>
                </c:pt>
                <c:pt idx="2939">
                  <c:v>2.112147E-2</c:v>
                </c:pt>
                <c:pt idx="2940">
                  <c:v>2.1121470199999999E-2</c:v>
                </c:pt>
                <c:pt idx="2941">
                  <c:v>2.1121470400000002E-2</c:v>
                </c:pt>
                <c:pt idx="2942">
                  <c:v>2.1121470600000001E-2</c:v>
                </c:pt>
                <c:pt idx="2943">
                  <c:v>2.11214708E-2</c:v>
                </c:pt>
                <c:pt idx="2944">
                  <c:v>2.1121470999999999E-2</c:v>
                </c:pt>
                <c:pt idx="2945">
                  <c:v>2.1121471199999999E-2</c:v>
                </c:pt>
                <c:pt idx="2946">
                  <c:v>2.1121471400000001E-2</c:v>
                </c:pt>
                <c:pt idx="2947">
                  <c:v>2.11214716E-2</c:v>
                </c:pt>
                <c:pt idx="2948">
                  <c:v>2.11214718E-2</c:v>
                </c:pt>
                <c:pt idx="2949">
                  <c:v>2.1121471999999999E-2</c:v>
                </c:pt>
                <c:pt idx="2950">
                  <c:v>2.1121472200000001E-2</c:v>
                </c:pt>
                <c:pt idx="2951">
                  <c:v>2.1121472400000001E-2</c:v>
                </c:pt>
                <c:pt idx="2952">
                  <c:v>2.11214726E-2</c:v>
                </c:pt>
                <c:pt idx="2953">
                  <c:v>2.1121472799999999E-2</c:v>
                </c:pt>
                <c:pt idx="2954">
                  <c:v>2.1121473000000002E-2</c:v>
                </c:pt>
                <c:pt idx="2955">
                  <c:v>2.1121473200000001E-2</c:v>
                </c:pt>
                <c:pt idx="2956">
                  <c:v>2.11214734E-2</c:v>
                </c:pt>
                <c:pt idx="2957">
                  <c:v>2.1121473599999999E-2</c:v>
                </c:pt>
                <c:pt idx="2958">
                  <c:v>2.1121473799999999E-2</c:v>
                </c:pt>
                <c:pt idx="2959">
                  <c:v>2.1121474000000001E-2</c:v>
                </c:pt>
                <c:pt idx="2960">
                  <c:v>2.11214742E-2</c:v>
                </c:pt>
                <c:pt idx="2961">
                  <c:v>2.11214744E-2</c:v>
                </c:pt>
                <c:pt idx="2962">
                  <c:v>2.1121474599999999E-2</c:v>
                </c:pt>
                <c:pt idx="2963">
                  <c:v>2.1121474800000001E-2</c:v>
                </c:pt>
                <c:pt idx="2964">
                  <c:v>2.1121475000000001E-2</c:v>
                </c:pt>
                <c:pt idx="2965">
                  <c:v>2.11214752E-2</c:v>
                </c:pt>
                <c:pt idx="2966">
                  <c:v>2.1121475399999999E-2</c:v>
                </c:pt>
                <c:pt idx="2967">
                  <c:v>2.1121475599999998E-2</c:v>
                </c:pt>
                <c:pt idx="2968">
                  <c:v>2.1121475800000001E-2</c:v>
                </c:pt>
                <c:pt idx="2969">
                  <c:v>2.1121476E-2</c:v>
                </c:pt>
                <c:pt idx="2970">
                  <c:v>2.1121476199999999E-2</c:v>
                </c:pt>
                <c:pt idx="2971">
                  <c:v>2.1121476399999999E-2</c:v>
                </c:pt>
                <c:pt idx="2972">
                  <c:v>2.1121476600000001E-2</c:v>
                </c:pt>
                <c:pt idx="2973">
                  <c:v>2.11214768E-2</c:v>
                </c:pt>
                <c:pt idx="2974">
                  <c:v>2.1121477E-2</c:v>
                </c:pt>
                <c:pt idx="2975">
                  <c:v>2.1121477199999999E-2</c:v>
                </c:pt>
                <c:pt idx="2976">
                  <c:v>2.1121477400000001E-2</c:v>
                </c:pt>
                <c:pt idx="2977">
                  <c:v>2.1121477600000001E-2</c:v>
                </c:pt>
                <c:pt idx="2978">
                  <c:v>2.11214778E-2</c:v>
                </c:pt>
                <c:pt idx="2979">
                  <c:v>2.1121477999999999E-2</c:v>
                </c:pt>
                <c:pt idx="2980">
                  <c:v>2.1121478199999998E-2</c:v>
                </c:pt>
                <c:pt idx="2981">
                  <c:v>2.1121478400000001E-2</c:v>
                </c:pt>
                <c:pt idx="2982">
                  <c:v>2.11214786E-2</c:v>
                </c:pt>
                <c:pt idx="2983">
                  <c:v>2.1121478799999999E-2</c:v>
                </c:pt>
                <c:pt idx="2984">
                  <c:v>2.1121478999999999E-2</c:v>
                </c:pt>
                <c:pt idx="2985">
                  <c:v>2.1121479200000001E-2</c:v>
                </c:pt>
                <c:pt idx="2986">
                  <c:v>2.11214794E-2</c:v>
                </c:pt>
                <c:pt idx="2987">
                  <c:v>2.11214796E-2</c:v>
                </c:pt>
                <c:pt idx="2988">
                  <c:v>2.1121479799999999E-2</c:v>
                </c:pt>
                <c:pt idx="2989">
                  <c:v>2.1121480000000002E-2</c:v>
                </c:pt>
                <c:pt idx="2990">
                  <c:v>2.1121480200000001E-2</c:v>
                </c:pt>
                <c:pt idx="2991">
                  <c:v>2.11214804E-2</c:v>
                </c:pt>
                <c:pt idx="2992">
                  <c:v>2.1121480599999999E-2</c:v>
                </c:pt>
                <c:pt idx="2993">
                  <c:v>2.1121480799999998E-2</c:v>
                </c:pt>
                <c:pt idx="2994">
                  <c:v>2.1121481000000001E-2</c:v>
                </c:pt>
                <c:pt idx="2995">
                  <c:v>2.11214812E-2</c:v>
                </c:pt>
                <c:pt idx="2996">
                  <c:v>2.1121481399999999E-2</c:v>
                </c:pt>
                <c:pt idx="2997">
                  <c:v>2.1121481599999999E-2</c:v>
                </c:pt>
                <c:pt idx="2998">
                  <c:v>2.1121481800000001E-2</c:v>
                </c:pt>
                <c:pt idx="2999">
                  <c:v>2.1121482E-2</c:v>
                </c:pt>
                <c:pt idx="3000">
                  <c:v>2.11214822E-2</c:v>
                </c:pt>
                <c:pt idx="3001">
                  <c:v>2.1121482399999999E-2</c:v>
                </c:pt>
                <c:pt idx="3002">
                  <c:v>2.1121482600000002E-2</c:v>
                </c:pt>
                <c:pt idx="3003">
                  <c:v>2.1121482800000001E-2</c:v>
                </c:pt>
                <c:pt idx="3004">
                  <c:v>2.1121483E-2</c:v>
                </c:pt>
                <c:pt idx="3005">
                  <c:v>2.1121483199999999E-2</c:v>
                </c:pt>
                <c:pt idx="3006">
                  <c:v>2.1121483399999998E-2</c:v>
                </c:pt>
                <c:pt idx="3007">
                  <c:v>2.1121483600000001E-2</c:v>
                </c:pt>
                <c:pt idx="3008">
                  <c:v>2.11214838E-2</c:v>
                </c:pt>
                <c:pt idx="3009">
                  <c:v>2.1121483999999999E-2</c:v>
                </c:pt>
                <c:pt idx="3010">
                  <c:v>2.1121484199999999E-2</c:v>
                </c:pt>
                <c:pt idx="3011">
                  <c:v>2.1121484400000001E-2</c:v>
                </c:pt>
                <c:pt idx="3012">
                  <c:v>2.11214846E-2</c:v>
                </c:pt>
                <c:pt idx="3013">
                  <c:v>2.11214848E-2</c:v>
                </c:pt>
                <c:pt idx="3014">
                  <c:v>2.1121484999999999E-2</c:v>
                </c:pt>
                <c:pt idx="3015">
                  <c:v>2.1121485200000002E-2</c:v>
                </c:pt>
                <c:pt idx="3016">
                  <c:v>2.1121485400000001E-2</c:v>
                </c:pt>
                <c:pt idx="3017">
                  <c:v>2.11214856E-2</c:v>
                </c:pt>
                <c:pt idx="3018">
                  <c:v>2.1121485799999999E-2</c:v>
                </c:pt>
                <c:pt idx="3019">
                  <c:v>2.1121485999999998E-2</c:v>
                </c:pt>
                <c:pt idx="3020">
                  <c:v>2.1121486200000001E-2</c:v>
                </c:pt>
                <c:pt idx="3021">
                  <c:v>2.11214864E-2</c:v>
                </c:pt>
                <c:pt idx="3022">
                  <c:v>2.1121486599999999E-2</c:v>
                </c:pt>
                <c:pt idx="3023">
                  <c:v>2.1121486799999999E-2</c:v>
                </c:pt>
                <c:pt idx="3024">
                  <c:v>2.1121487000000001E-2</c:v>
                </c:pt>
                <c:pt idx="3025">
                  <c:v>2.11214872E-2</c:v>
                </c:pt>
                <c:pt idx="3026">
                  <c:v>2.11214874E-2</c:v>
                </c:pt>
                <c:pt idx="3027">
                  <c:v>2.1121487599999999E-2</c:v>
                </c:pt>
                <c:pt idx="3028">
                  <c:v>2.1121487800000002E-2</c:v>
                </c:pt>
                <c:pt idx="3029">
                  <c:v>2.1121488000000001E-2</c:v>
                </c:pt>
                <c:pt idx="3030">
                  <c:v>2.11214882E-2</c:v>
                </c:pt>
                <c:pt idx="3031">
                  <c:v>2.1121488399999999E-2</c:v>
                </c:pt>
                <c:pt idx="3032">
                  <c:v>2.1121488599999998E-2</c:v>
                </c:pt>
                <c:pt idx="3033">
                  <c:v>2.1121488800000001E-2</c:v>
                </c:pt>
                <c:pt idx="3034">
                  <c:v>2.1121489E-2</c:v>
                </c:pt>
                <c:pt idx="3035">
                  <c:v>2.1121489199999999E-2</c:v>
                </c:pt>
                <c:pt idx="3036">
                  <c:v>2.1121489399999999E-2</c:v>
                </c:pt>
                <c:pt idx="3037">
                  <c:v>2.1121489600000001E-2</c:v>
                </c:pt>
                <c:pt idx="3038">
                  <c:v>2.1121489800000001E-2</c:v>
                </c:pt>
                <c:pt idx="3039">
                  <c:v>2.112149E-2</c:v>
                </c:pt>
                <c:pt idx="3040">
                  <c:v>2.1121490199999999E-2</c:v>
                </c:pt>
                <c:pt idx="3041">
                  <c:v>2.1121490400000002E-2</c:v>
                </c:pt>
                <c:pt idx="3042">
                  <c:v>2.1121490600000001E-2</c:v>
                </c:pt>
                <c:pt idx="3043">
                  <c:v>2.11214908E-2</c:v>
                </c:pt>
                <c:pt idx="3044">
                  <c:v>2.1121490999999999E-2</c:v>
                </c:pt>
                <c:pt idx="3045">
                  <c:v>2.1121491199999998E-2</c:v>
                </c:pt>
                <c:pt idx="3046">
                  <c:v>2.1121491400000001E-2</c:v>
                </c:pt>
                <c:pt idx="3047">
                  <c:v>2.11214916E-2</c:v>
                </c:pt>
                <c:pt idx="3048">
                  <c:v>2.1121491799999999E-2</c:v>
                </c:pt>
                <c:pt idx="3049">
                  <c:v>2.1121491999999999E-2</c:v>
                </c:pt>
                <c:pt idx="3050">
                  <c:v>2.1121492200000001E-2</c:v>
                </c:pt>
                <c:pt idx="3051">
                  <c:v>2.1121492400000001E-2</c:v>
                </c:pt>
                <c:pt idx="3052">
                  <c:v>2.11214926E-2</c:v>
                </c:pt>
                <c:pt idx="3053">
                  <c:v>2.1121492799999999E-2</c:v>
                </c:pt>
                <c:pt idx="3054">
                  <c:v>2.1121493000000002E-2</c:v>
                </c:pt>
                <c:pt idx="3055">
                  <c:v>2.1121493200000001E-2</c:v>
                </c:pt>
                <c:pt idx="3056">
                  <c:v>2.11214934E-2</c:v>
                </c:pt>
                <c:pt idx="3057">
                  <c:v>2.1121493599999999E-2</c:v>
                </c:pt>
                <c:pt idx="3058">
                  <c:v>2.1121493799999998E-2</c:v>
                </c:pt>
                <c:pt idx="3059">
                  <c:v>2.1121494000000001E-2</c:v>
                </c:pt>
                <c:pt idx="3060">
                  <c:v>2.11214942E-2</c:v>
                </c:pt>
                <c:pt idx="3061">
                  <c:v>2.1121494399999999E-2</c:v>
                </c:pt>
                <c:pt idx="3062">
                  <c:v>2.1121494599999999E-2</c:v>
                </c:pt>
                <c:pt idx="3063">
                  <c:v>2.1121494800000001E-2</c:v>
                </c:pt>
                <c:pt idx="3064">
                  <c:v>2.1121495000000001E-2</c:v>
                </c:pt>
                <c:pt idx="3065">
                  <c:v>2.11214952E-2</c:v>
                </c:pt>
                <c:pt idx="3066">
                  <c:v>2.1121495399999999E-2</c:v>
                </c:pt>
                <c:pt idx="3067">
                  <c:v>2.1121495600000002E-2</c:v>
                </c:pt>
                <c:pt idx="3068">
                  <c:v>2.1121495800000001E-2</c:v>
                </c:pt>
                <c:pt idx="3069">
                  <c:v>2.1121496E-2</c:v>
                </c:pt>
                <c:pt idx="3070">
                  <c:v>2.1121496199999999E-2</c:v>
                </c:pt>
                <c:pt idx="3071">
                  <c:v>2.1121496399999998E-2</c:v>
                </c:pt>
                <c:pt idx="3072">
                  <c:v>2.1121496600000001E-2</c:v>
                </c:pt>
                <c:pt idx="3073">
                  <c:v>2.11214968E-2</c:v>
                </c:pt>
                <c:pt idx="3074">
                  <c:v>2.1121496999999999E-2</c:v>
                </c:pt>
                <c:pt idx="3075">
                  <c:v>2.1121497199999999E-2</c:v>
                </c:pt>
                <c:pt idx="3076">
                  <c:v>2.1121497400000001E-2</c:v>
                </c:pt>
                <c:pt idx="3077">
                  <c:v>2.1121497600000001E-2</c:v>
                </c:pt>
                <c:pt idx="3078">
                  <c:v>2.11214978E-2</c:v>
                </c:pt>
                <c:pt idx="3079">
                  <c:v>2.1121497999999999E-2</c:v>
                </c:pt>
                <c:pt idx="3080">
                  <c:v>2.1121498200000002E-2</c:v>
                </c:pt>
                <c:pt idx="3081">
                  <c:v>2.1121498400000001E-2</c:v>
                </c:pt>
                <c:pt idx="3082">
                  <c:v>2.11214986E-2</c:v>
                </c:pt>
                <c:pt idx="3083">
                  <c:v>2.1121498799999999E-2</c:v>
                </c:pt>
                <c:pt idx="3084">
                  <c:v>2.1121498999999998E-2</c:v>
                </c:pt>
                <c:pt idx="3085">
                  <c:v>2.1121499200000001E-2</c:v>
                </c:pt>
                <c:pt idx="3086">
                  <c:v>2.11214994E-2</c:v>
                </c:pt>
                <c:pt idx="3087">
                  <c:v>2.11214996E-2</c:v>
                </c:pt>
                <c:pt idx="3088">
                  <c:v>2.1121499799999999E-2</c:v>
                </c:pt>
                <c:pt idx="3089">
                  <c:v>2.1121500000000001E-2</c:v>
                </c:pt>
                <c:pt idx="3090">
                  <c:v>2.1121500200000001E-2</c:v>
                </c:pt>
                <c:pt idx="3091">
                  <c:v>2.11215004E-2</c:v>
                </c:pt>
                <c:pt idx="3092">
                  <c:v>2.1121500599999999E-2</c:v>
                </c:pt>
                <c:pt idx="3093">
                  <c:v>2.1121500800000002E-2</c:v>
                </c:pt>
                <c:pt idx="3094">
                  <c:v>2.1121501000000001E-2</c:v>
                </c:pt>
                <c:pt idx="3095">
                  <c:v>2.11215012E-2</c:v>
                </c:pt>
                <c:pt idx="3096">
                  <c:v>2.1121501399999999E-2</c:v>
                </c:pt>
                <c:pt idx="3097">
                  <c:v>2.1121501599999998E-2</c:v>
                </c:pt>
                <c:pt idx="3098">
                  <c:v>2.1121501800000001E-2</c:v>
                </c:pt>
                <c:pt idx="3099">
                  <c:v>2.1121502E-2</c:v>
                </c:pt>
                <c:pt idx="3100">
                  <c:v>2.11215022E-2</c:v>
                </c:pt>
                <c:pt idx="3101">
                  <c:v>2.1121502399999999E-2</c:v>
                </c:pt>
                <c:pt idx="3102">
                  <c:v>2.1121502600000001E-2</c:v>
                </c:pt>
                <c:pt idx="3103">
                  <c:v>2.1121502800000001E-2</c:v>
                </c:pt>
                <c:pt idx="3104">
                  <c:v>2.1121503E-2</c:v>
                </c:pt>
                <c:pt idx="3105">
                  <c:v>2.1121503199999999E-2</c:v>
                </c:pt>
                <c:pt idx="3106">
                  <c:v>2.1121503400000002E-2</c:v>
                </c:pt>
                <c:pt idx="3107">
                  <c:v>2.1121503600000001E-2</c:v>
                </c:pt>
                <c:pt idx="3108">
                  <c:v>2.11215038E-2</c:v>
                </c:pt>
                <c:pt idx="3109">
                  <c:v>2.1121503999999999E-2</c:v>
                </c:pt>
                <c:pt idx="3110">
                  <c:v>2.1121504199999998E-2</c:v>
                </c:pt>
                <c:pt idx="3111">
                  <c:v>2.1121504400000001E-2</c:v>
                </c:pt>
                <c:pt idx="3112">
                  <c:v>2.11215046E-2</c:v>
                </c:pt>
                <c:pt idx="3113">
                  <c:v>2.11215048E-2</c:v>
                </c:pt>
                <c:pt idx="3114">
                  <c:v>2.1121504999999999E-2</c:v>
                </c:pt>
                <c:pt idx="3115">
                  <c:v>2.1121505200000001E-2</c:v>
                </c:pt>
                <c:pt idx="3116">
                  <c:v>2.1121505400000001E-2</c:v>
                </c:pt>
                <c:pt idx="3117">
                  <c:v>2.11215056E-2</c:v>
                </c:pt>
                <c:pt idx="3118">
                  <c:v>2.1121505799999999E-2</c:v>
                </c:pt>
                <c:pt idx="3119">
                  <c:v>2.1121506000000002E-2</c:v>
                </c:pt>
                <c:pt idx="3120">
                  <c:v>2.1121506200000001E-2</c:v>
                </c:pt>
                <c:pt idx="3121">
                  <c:v>2.11215064E-2</c:v>
                </c:pt>
                <c:pt idx="3122">
                  <c:v>2.1121506599999999E-2</c:v>
                </c:pt>
                <c:pt idx="3123">
                  <c:v>2.1121506799999998E-2</c:v>
                </c:pt>
                <c:pt idx="3124">
                  <c:v>2.1121507000000001E-2</c:v>
                </c:pt>
                <c:pt idx="3125">
                  <c:v>2.11215072E-2</c:v>
                </c:pt>
                <c:pt idx="3126">
                  <c:v>2.11215074E-2</c:v>
                </c:pt>
                <c:pt idx="3127">
                  <c:v>2.1121507599999999E-2</c:v>
                </c:pt>
                <c:pt idx="3128">
                  <c:v>2.1121507800000001E-2</c:v>
                </c:pt>
                <c:pt idx="3129">
                  <c:v>2.1121508000000001E-2</c:v>
                </c:pt>
                <c:pt idx="3130">
                  <c:v>2.11215082E-2</c:v>
                </c:pt>
                <c:pt idx="3131">
                  <c:v>2.1121508399999999E-2</c:v>
                </c:pt>
                <c:pt idx="3132">
                  <c:v>2.1121508600000002E-2</c:v>
                </c:pt>
                <c:pt idx="3133">
                  <c:v>2.1121508800000001E-2</c:v>
                </c:pt>
                <c:pt idx="3134">
                  <c:v>2.1121509E-2</c:v>
                </c:pt>
                <c:pt idx="3135">
                  <c:v>2.1121509199999999E-2</c:v>
                </c:pt>
                <c:pt idx="3136">
                  <c:v>2.1121509399999999E-2</c:v>
                </c:pt>
                <c:pt idx="3137">
                  <c:v>2.1121509600000001E-2</c:v>
                </c:pt>
                <c:pt idx="3138">
                  <c:v>2.11215098E-2</c:v>
                </c:pt>
                <c:pt idx="3139">
                  <c:v>2.112151E-2</c:v>
                </c:pt>
                <c:pt idx="3140">
                  <c:v>2.1121510199999999E-2</c:v>
                </c:pt>
                <c:pt idx="3141">
                  <c:v>2.1121510400000001E-2</c:v>
                </c:pt>
                <c:pt idx="3142">
                  <c:v>2.1121510600000001E-2</c:v>
                </c:pt>
                <c:pt idx="3143">
                  <c:v>2.11215108E-2</c:v>
                </c:pt>
                <c:pt idx="3144">
                  <c:v>2.1121510999999999E-2</c:v>
                </c:pt>
                <c:pt idx="3145">
                  <c:v>2.1121511199999998E-2</c:v>
                </c:pt>
                <c:pt idx="3146">
                  <c:v>2.1121511400000001E-2</c:v>
                </c:pt>
                <c:pt idx="3147">
                  <c:v>2.11215116E-2</c:v>
                </c:pt>
                <c:pt idx="3148">
                  <c:v>2.1121511799999999E-2</c:v>
                </c:pt>
                <c:pt idx="3149">
                  <c:v>2.1121511999999999E-2</c:v>
                </c:pt>
                <c:pt idx="3150">
                  <c:v>2.1121512200000001E-2</c:v>
                </c:pt>
                <c:pt idx="3151">
                  <c:v>2.11215124E-2</c:v>
                </c:pt>
                <c:pt idx="3152">
                  <c:v>2.11215126E-2</c:v>
                </c:pt>
                <c:pt idx="3153">
                  <c:v>2.1121512799999999E-2</c:v>
                </c:pt>
                <c:pt idx="3154">
                  <c:v>2.1121513000000001E-2</c:v>
                </c:pt>
                <c:pt idx="3155">
                  <c:v>2.1121513200000001E-2</c:v>
                </c:pt>
                <c:pt idx="3156">
                  <c:v>2.11215134E-2</c:v>
                </c:pt>
                <c:pt idx="3157">
                  <c:v>2.1121513599999999E-2</c:v>
                </c:pt>
                <c:pt idx="3158">
                  <c:v>2.1121513799999998E-2</c:v>
                </c:pt>
                <c:pt idx="3159">
                  <c:v>2.1121514000000001E-2</c:v>
                </c:pt>
                <c:pt idx="3160">
                  <c:v>2.11215142E-2</c:v>
                </c:pt>
                <c:pt idx="3161">
                  <c:v>2.1121514399999999E-2</c:v>
                </c:pt>
                <c:pt idx="3162">
                  <c:v>2.1121514599999999E-2</c:v>
                </c:pt>
                <c:pt idx="3163">
                  <c:v>2.1121514800000001E-2</c:v>
                </c:pt>
                <c:pt idx="3164">
                  <c:v>2.1121515E-2</c:v>
                </c:pt>
                <c:pt idx="3165">
                  <c:v>2.11215152E-2</c:v>
                </c:pt>
                <c:pt idx="3166">
                  <c:v>2.1121515399999999E-2</c:v>
                </c:pt>
                <c:pt idx="3167">
                  <c:v>2.1121515600000002E-2</c:v>
                </c:pt>
                <c:pt idx="3168">
                  <c:v>2.1121515800000001E-2</c:v>
                </c:pt>
                <c:pt idx="3169">
                  <c:v>2.1121516E-2</c:v>
                </c:pt>
                <c:pt idx="3170">
                  <c:v>2.1121516199999999E-2</c:v>
                </c:pt>
                <c:pt idx="3171">
                  <c:v>2.1121516399999998E-2</c:v>
                </c:pt>
                <c:pt idx="3172">
                  <c:v>2.1121516600000001E-2</c:v>
                </c:pt>
                <c:pt idx="3173">
                  <c:v>2.11215168E-2</c:v>
                </c:pt>
                <c:pt idx="3174">
                  <c:v>2.1121516999999999E-2</c:v>
                </c:pt>
                <c:pt idx="3175">
                  <c:v>2.1121517199999999E-2</c:v>
                </c:pt>
                <c:pt idx="3176">
                  <c:v>2.1121517400000001E-2</c:v>
                </c:pt>
                <c:pt idx="3177">
                  <c:v>2.11215176E-2</c:v>
                </c:pt>
                <c:pt idx="3178">
                  <c:v>2.11215178E-2</c:v>
                </c:pt>
                <c:pt idx="3179">
                  <c:v>2.1121517999999999E-2</c:v>
                </c:pt>
                <c:pt idx="3180">
                  <c:v>2.1121518200000002E-2</c:v>
                </c:pt>
                <c:pt idx="3181">
                  <c:v>2.1121518400000001E-2</c:v>
                </c:pt>
                <c:pt idx="3182">
                  <c:v>2.11215186E-2</c:v>
                </c:pt>
                <c:pt idx="3183">
                  <c:v>2.1121518799999999E-2</c:v>
                </c:pt>
                <c:pt idx="3184">
                  <c:v>2.1121518999999998E-2</c:v>
                </c:pt>
                <c:pt idx="3185">
                  <c:v>2.1121519200000001E-2</c:v>
                </c:pt>
                <c:pt idx="3186">
                  <c:v>2.11215194E-2</c:v>
                </c:pt>
                <c:pt idx="3187">
                  <c:v>2.1121519599999999E-2</c:v>
                </c:pt>
                <c:pt idx="3188">
                  <c:v>2.1121519799999999E-2</c:v>
                </c:pt>
                <c:pt idx="3189">
                  <c:v>2.1121520000000001E-2</c:v>
                </c:pt>
                <c:pt idx="3190">
                  <c:v>2.11215202E-2</c:v>
                </c:pt>
                <c:pt idx="3191">
                  <c:v>2.11215204E-2</c:v>
                </c:pt>
                <c:pt idx="3192">
                  <c:v>2.1121520599999999E-2</c:v>
                </c:pt>
                <c:pt idx="3193">
                  <c:v>2.1121520800000002E-2</c:v>
                </c:pt>
                <c:pt idx="3194">
                  <c:v>2.1121521000000001E-2</c:v>
                </c:pt>
                <c:pt idx="3195">
                  <c:v>2.11215212E-2</c:v>
                </c:pt>
                <c:pt idx="3196">
                  <c:v>2.1121521399999999E-2</c:v>
                </c:pt>
                <c:pt idx="3197">
                  <c:v>2.1121521599999998E-2</c:v>
                </c:pt>
                <c:pt idx="3198">
                  <c:v>2.1121521800000001E-2</c:v>
                </c:pt>
                <c:pt idx="3199">
                  <c:v>2.1121522E-2</c:v>
                </c:pt>
                <c:pt idx="3200">
                  <c:v>2.1121522199999999E-2</c:v>
                </c:pt>
                <c:pt idx="3201">
                  <c:v>2.1121522399999999E-2</c:v>
                </c:pt>
                <c:pt idx="3202">
                  <c:v>2.1121522600000001E-2</c:v>
                </c:pt>
                <c:pt idx="3203">
                  <c:v>2.11215228E-2</c:v>
                </c:pt>
                <c:pt idx="3204">
                  <c:v>2.1121523E-2</c:v>
                </c:pt>
                <c:pt idx="3205">
                  <c:v>2.1121523199999999E-2</c:v>
                </c:pt>
                <c:pt idx="3206">
                  <c:v>2.1121523400000002E-2</c:v>
                </c:pt>
                <c:pt idx="3207">
                  <c:v>2.1121523600000001E-2</c:v>
                </c:pt>
                <c:pt idx="3208">
                  <c:v>2.11215238E-2</c:v>
                </c:pt>
                <c:pt idx="3209">
                  <c:v>2.1121523999999999E-2</c:v>
                </c:pt>
                <c:pt idx="3210">
                  <c:v>2.1121524199999998E-2</c:v>
                </c:pt>
                <c:pt idx="3211">
                  <c:v>2.1121524400000001E-2</c:v>
                </c:pt>
                <c:pt idx="3212">
                  <c:v>2.11215246E-2</c:v>
                </c:pt>
                <c:pt idx="3213">
                  <c:v>2.1121524799999999E-2</c:v>
                </c:pt>
                <c:pt idx="3214">
                  <c:v>2.1121524999999999E-2</c:v>
                </c:pt>
                <c:pt idx="3215">
                  <c:v>2.1121525200000001E-2</c:v>
                </c:pt>
                <c:pt idx="3216">
                  <c:v>2.1121525400000001E-2</c:v>
                </c:pt>
                <c:pt idx="3217">
                  <c:v>2.11215256E-2</c:v>
                </c:pt>
                <c:pt idx="3218">
                  <c:v>2.1121525799999999E-2</c:v>
                </c:pt>
                <c:pt idx="3219">
                  <c:v>2.1121526000000002E-2</c:v>
                </c:pt>
                <c:pt idx="3220">
                  <c:v>2.1121526200000001E-2</c:v>
                </c:pt>
                <c:pt idx="3221">
                  <c:v>2.11215264E-2</c:v>
                </c:pt>
                <c:pt idx="3222">
                  <c:v>2.1121526599999999E-2</c:v>
                </c:pt>
                <c:pt idx="3223">
                  <c:v>2.1121526799999998E-2</c:v>
                </c:pt>
                <c:pt idx="3224">
                  <c:v>2.1121527000000001E-2</c:v>
                </c:pt>
                <c:pt idx="3225">
                  <c:v>2.11215272E-2</c:v>
                </c:pt>
                <c:pt idx="3226">
                  <c:v>2.1121527399999999E-2</c:v>
                </c:pt>
                <c:pt idx="3227">
                  <c:v>2.1121527599999999E-2</c:v>
                </c:pt>
                <c:pt idx="3228">
                  <c:v>2.1121527800000001E-2</c:v>
                </c:pt>
                <c:pt idx="3229">
                  <c:v>2.1121528000000001E-2</c:v>
                </c:pt>
                <c:pt idx="3230">
                  <c:v>2.11215282E-2</c:v>
                </c:pt>
                <c:pt idx="3231">
                  <c:v>2.1121528399999999E-2</c:v>
                </c:pt>
                <c:pt idx="3232">
                  <c:v>2.1121528600000002E-2</c:v>
                </c:pt>
                <c:pt idx="3233">
                  <c:v>2.1121528800000001E-2</c:v>
                </c:pt>
                <c:pt idx="3234">
                  <c:v>2.1121529E-2</c:v>
                </c:pt>
                <c:pt idx="3235">
                  <c:v>2.1121529199999999E-2</c:v>
                </c:pt>
                <c:pt idx="3236">
                  <c:v>2.1121529399999998E-2</c:v>
                </c:pt>
                <c:pt idx="3237">
                  <c:v>2.1121529600000001E-2</c:v>
                </c:pt>
                <c:pt idx="3238">
                  <c:v>2.11215298E-2</c:v>
                </c:pt>
                <c:pt idx="3239">
                  <c:v>2.1121529999999999E-2</c:v>
                </c:pt>
                <c:pt idx="3240">
                  <c:v>2.1121530199999999E-2</c:v>
                </c:pt>
                <c:pt idx="3241">
                  <c:v>2.1121530400000001E-2</c:v>
                </c:pt>
                <c:pt idx="3242">
                  <c:v>2.1121530600000001E-2</c:v>
                </c:pt>
                <c:pt idx="3243">
                  <c:v>2.11215308E-2</c:v>
                </c:pt>
                <c:pt idx="3244">
                  <c:v>2.1121530999999999E-2</c:v>
                </c:pt>
                <c:pt idx="3245">
                  <c:v>2.1121531200000002E-2</c:v>
                </c:pt>
                <c:pt idx="3246">
                  <c:v>2.1121531400000001E-2</c:v>
                </c:pt>
                <c:pt idx="3247">
                  <c:v>2.11215316E-2</c:v>
                </c:pt>
                <c:pt idx="3248">
                  <c:v>2.1121531799999999E-2</c:v>
                </c:pt>
                <c:pt idx="3249">
                  <c:v>2.1121531999999998E-2</c:v>
                </c:pt>
                <c:pt idx="3250">
                  <c:v>2.1121532200000001E-2</c:v>
                </c:pt>
                <c:pt idx="3251">
                  <c:v>2.11215324E-2</c:v>
                </c:pt>
                <c:pt idx="3252">
                  <c:v>2.1121532599999999E-2</c:v>
                </c:pt>
                <c:pt idx="3253">
                  <c:v>2.1121532799999999E-2</c:v>
                </c:pt>
                <c:pt idx="3254">
                  <c:v>2.1121533000000001E-2</c:v>
                </c:pt>
                <c:pt idx="3255">
                  <c:v>2.1121533200000001E-2</c:v>
                </c:pt>
                <c:pt idx="3256">
                  <c:v>2.11215334E-2</c:v>
                </c:pt>
                <c:pt idx="3257">
                  <c:v>2.1121533599999999E-2</c:v>
                </c:pt>
                <c:pt idx="3258">
                  <c:v>2.1121533800000002E-2</c:v>
                </c:pt>
                <c:pt idx="3259">
                  <c:v>2.1121534000000001E-2</c:v>
                </c:pt>
                <c:pt idx="3260">
                  <c:v>2.11215342E-2</c:v>
                </c:pt>
                <c:pt idx="3261">
                  <c:v>2.1121534399999999E-2</c:v>
                </c:pt>
                <c:pt idx="3262">
                  <c:v>2.1121534599999998E-2</c:v>
                </c:pt>
                <c:pt idx="3263">
                  <c:v>2.1121534800000001E-2</c:v>
                </c:pt>
                <c:pt idx="3264">
                  <c:v>2.1121535E-2</c:v>
                </c:pt>
                <c:pt idx="3265">
                  <c:v>2.11215352E-2</c:v>
                </c:pt>
                <c:pt idx="3266">
                  <c:v>2.1121535399999999E-2</c:v>
                </c:pt>
                <c:pt idx="3267">
                  <c:v>2.1121535600000001E-2</c:v>
                </c:pt>
                <c:pt idx="3268">
                  <c:v>2.1121535800000001E-2</c:v>
                </c:pt>
                <c:pt idx="3269">
                  <c:v>2.1121536E-2</c:v>
                </c:pt>
                <c:pt idx="3270">
                  <c:v>2.1121536199999999E-2</c:v>
                </c:pt>
                <c:pt idx="3271">
                  <c:v>2.1121536400000002E-2</c:v>
                </c:pt>
                <c:pt idx="3272">
                  <c:v>2.1121536600000001E-2</c:v>
                </c:pt>
                <c:pt idx="3273">
                  <c:v>2.11215368E-2</c:v>
                </c:pt>
                <c:pt idx="3274">
                  <c:v>2.1121536999999999E-2</c:v>
                </c:pt>
                <c:pt idx="3275">
                  <c:v>2.1121537199999998E-2</c:v>
                </c:pt>
                <c:pt idx="3276">
                  <c:v>2.1121537400000001E-2</c:v>
                </c:pt>
                <c:pt idx="3277">
                  <c:v>2.11215376E-2</c:v>
                </c:pt>
                <c:pt idx="3278">
                  <c:v>2.11215378E-2</c:v>
                </c:pt>
                <c:pt idx="3279">
                  <c:v>2.1121537999999999E-2</c:v>
                </c:pt>
                <c:pt idx="3280">
                  <c:v>2.1121538200000001E-2</c:v>
                </c:pt>
                <c:pt idx="3281">
                  <c:v>2.1121538400000001E-2</c:v>
                </c:pt>
                <c:pt idx="3282">
                  <c:v>2.11215386E-2</c:v>
                </c:pt>
                <c:pt idx="3283">
                  <c:v>2.1121538799999999E-2</c:v>
                </c:pt>
                <c:pt idx="3284">
                  <c:v>2.1121539000000002E-2</c:v>
                </c:pt>
                <c:pt idx="3285">
                  <c:v>2.1121539200000001E-2</c:v>
                </c:pt>
                <c:pt idx="3286">
                  <c:v>2.11215394E-2</c:v>
                </c:pt>
                <c:pt idx="3287">
                  <c:v>2.1121539599999999E-2</c:v>
                </c:pt>
                <c:pt idx="3288">
                  <c:v>2.1121539799999998E-2</c:v>
                </c:pt>
                <c:pt idx="3289">
                  <c:v>2.1121540000000001E-2</c:v>
                </c:pt>
                <c:pt idx="3290">
                  <c:v>2.11215402E-2</c:v>
                </c:pt>
                <c:pt idx="3291">
                  <c:v>2.11215404E-2</c:v>
                </c:pt>
                <c:pt idx="3292">
                  <c:v>2.1121540599999999E-2</c:v>
                </c:pt>
                <c:pt idx="3293">
                  <c:v>2.1121540800000001E-2</c:v>
                </c:pt>
                <c:pt idx="3294">
                  <c:v>2.1121541000000001E-2</c:v>
                </c:pt>
                <c:pt idx="3295">
                  <c:v>2.11215412E-2</c:v>
                </c:pt>
                <c:pt idx="3296">
                  <c:v>2.1121541399999999E-2</c:v>
                </c:pt>
                <c:pt idx="3297">
                  <c:v>2.1121541600000002E-2</c:v>
                </c:pt>
                <c:pt idx="3298">
                  <c:v>2.1121541800000001E-2</c:v>
                </c:pt>
                <c:pt idx="3299">
                  <c:v>2.1121542E-2</c:v>
                </c:pt>
                <c:pt idx="3300">
                  <c:v>2.1121542199999999E-2</c:v>
                </c:pt>
                <c:pt idx="3301">
                  <c:v>2.1121542399999998E-2</c:v>
                </c:pt>
                <c:pt idx="3302">
                  <c:v>2.1121542600000001E-2</c:v>
                </c:pt>
                <c:pt idx="3303">
                  <c:v>2.11215428E-2</c:v>
                </c:pt>
                <c:pt idx="3304">
                  <c:v>2.1121543E-2</c:v>
                </c:pt>
                <c:pt idx="3305">
                  <c:v>2.1121543199999999E-2</c:v>
                </c:pt>
                <c:pt idx="3306">
                  <c:v>2.1121543400000001E-2</c:v>
                </c:pt>
                <c:pt idx="3307">
                  <c:v>2.1121543600000001E-2</c:v>
                </c:pt>
                <c:pt idx="3308">
                  <c:v>2.11215438E-2</c:v>
                </c:pt>
                <c:pt idx="3309">
                  <c:v>2.1121543999999999E-2</c:v>
                </c:pt>
                <c:pt idx="3310">
                  <c:v>2.1121544200000002E-2</c:v>
                </c:pt>
                <c:pt idx="3311">
                  <c:v>2.1121544400000001E-2</c:v>
                </c:pt>
                <c:pt idx="3312">
                  <c:v>2.11215446E-2</c:v>
                </c:pt>
                <c:pt idx="3313">
                  <c:v>2.1121544799999999E-2</c:v>
                </c:pt>
                <c:pt idx="3314">
                  <c:v>2.1121544999999999E-2</c:v>
                </c:pt>
                <c:pt idx="3315">
                  <c:v>2.1121545200000001E-2</c:v>
                </c:pt>
                <c:pt idx="3316">
                  <c:v>2.11215454E-2</c:v>
                </c:pt>
                <c:pt idx="3317">
                  <c:v>2.11215456E-2</c:v>
                </c:pt>
                <c:pt idx="3318">
                  <c:v>2.1121545799999999E-2</c:v>
                </c:pt>
                <c:pt idx="3319">
                  <c:v>2.1121546000000001E-2</c:v>
                </c:pt>
                <c:pt idx="3320">
                  <c:v>2.1121546200000001E-2</c:v>
                </c:pt>
                <c:pt idx="3321">
                  <c:v>2.11215464E-2</c:v>
                </c:pt>
                <c:pt idx="3322">
                  <c:v>2.1121546599999999E-2</c:v>
                </c:pt>
                <c:pt idx="3323">
                  <c:v>2.1121546800000002E-2</c:v>
                </c:pt>
                <c:pt idx="3324">
                  <c:v>2.1121547000000001E-2</c:v>
                </c:pt>
                <c:pt idx="3325">
                  <c:v>2.11215472E-2</c:v>
                </c:pt>
                <c:pt idx="3326">
                  <c:v>2.1121547399999999E-2</c:v>
                </c:pt>
                <c:pt idx="3327">
                  <c:v>2.1121547599999999E-2</c:v>
                </c:pt>
                <c:pt idx="3328">
                  <c:v>2.1121547800000001E-2</c:v>
                </c:pt>
                <c:pt idx="3329">
                  <c:v>2.1121548E-2</c:v>
                </c:pt>
                <c:pt idx="3330">
                  <c:v>2.11215482E-2</c:v>
                </c:pt>
                <c:pt idx="3331">
                  <c:v>2.1121548399999999E-2</c:v>
                </c:pt>
                <c:pt idx="3332">
                  <c:v>2.1121548600000001E-2</c:v>
                </c:pt>
                <c:pt idx="3333">
                  <c:v>2.1121548800000001E-2</c:v>
                </c:pt>
                <c:pt idx="3334">
                  <c:v>2.1121549E-2</c:v>
                </c:pt>
                <c:pt idx="3335">
                  <c:v>2.1121549199999999E-2</c:v>
                </c:pt>
                <c:pt idx="3336">
                  <c:v>2.1121549399999998E-2</c:v>
                </c:pt>
                <c:pt idx="3337">
                  <c:v>2.1121549600000001E-2</c:v>
                </c:pt>
                <c:pt idx="3338">
                  <c:v>2.11215498E-2</c:v>
                </c:pt>
                <c:pt idx="3339">
                  <c:v>2.1121549999999999E-2</c:v>
                </c:pt>
                <c:pt idx="3340">
                  <c:v>2.1121550199999999E-2</c:v>
                </c:pt>
                <c:pt idx="3341">
                  <c:v>2.1121550400000001E-2</c:v>
                </c:pt>
                <c:pt idx="3342">
                  <c:v>2.11215506E-2</c:v>
                </c:pt>
                <c:pt idx="3343">
                  <c:v>2.11215508E-2</c:v>
                </c:pt>
                <c:pt idx="3344">
                  <c:v>2.1121550999999999E-2</c:v>
                </c:pt>
                <c:pt idx="3345">
                  <c:v>2.1121551200000001E-2</c:v>
                </c:pt>
                <c:pt idx="3346">
                  <c:v>2.1121551400000001E-2</c:v>
                </c:pt>
                <c:pt idx="3347">
                  <c:v>2.11215516E-2</c:v>
                </c:pt>
                <c:pt idx="3348">
                  <c:v>2.1121551799999999E-2</c:v>
                </c:pt>
                <c:pt idx="3349">
                  <c:v>2.1121551999999998E-2</c:v>
                </c:pt>
                <c:pt idx="3350">
                  <c:v>2.1121552200000001E-2</c:v>
                </c:pt>
                <c:pt idx="3351">
                  <c:v>2.11215524E-2</c:v>
                </c:pt>
                <c:pt idx="3352">
                  <c:v>2.1121552599999999E-2</c:v>
                </c:pt>
                <c:pt idx="3353">
                  <c:v>2.1121552799999999E-2</c:v>
                </c:pt>
                <c:pt idx="3354">
                  <c:v>2.1121553000000001E-2</c:v>
                </c:pt>
                <c:pt idx="3355">
                  <c:v>2.11215532E-2</c:v>
                </c:pt>
                <c:pt idx="3356">
                  <c:v>2.11215534E-2</c:v>
                </c:pt>
                <c:pt idx="3357">
                  <c:v>2.1121553599999999E-2</c:v>
                </c:pt>
                <c:pt idx="3358">
                  <c:v>2.1121553800000002E-2</c:v>
                </c:pt>
                <c:pt idx="3359">
                  <c:v>2.1121554000000001E-2</c:v>
                </c:pt>
                <c:pt idx="3360">
                  <c:v>2.11215542E-2</c:v>
                </c:pt>
                <c:pt idx="3361">
                  <c:v>2.1121554399999999E-2</c:v>
                </c:pt>
                <c:pt idx="3362">
                  <c:v>2.1121554599999998E-2</c:v>
                </c:pt>
                <c:pt idx="3363">
                  <c:v>2.1121554800000001E-2</c:v>
                </c:pt>
                <c:pt idx="3364">
                  <c:v>2.1121555E-2</c:v>
                </c:pt>
                <c:pt idx="3365">
                  <c:v>2.1121555199999999E-2</c:v>
                </c:pt>
                <c:pt idx="3366">
                  <c:v>2.1121555399999999E-2</c:v>
                </c:pt>
                <c:pt idx="3367">
                  <c:v>2.1121555600000001E-2</c:v>
                </c:pt>
                <c:pt idx="3368">
                  <c:v>2.11215558E-2</c:v>
                </c:pt>
                <c:pt idx="3369">
                  <c:v>2.1121556E-2</c:v>
                </c:pt>
                <c:pt idx="3370">
                  <c:v>2.1121556199999999E-2</c:v>
                </c:pt>
                <c:pt idx="3371">
                  <c:v>2.1121556400000002E-2</c:v>
                </c:pt>
                <c:pt idx="3372">
                  <c:v>2.1121556600000001E-2</c:v>
                </c:pt>
                <c:pt idx="3373">
                  <c:v>2.11215568E-2</c:v>
                </c:pt>
                <c:pt idx="3374">
                  <c:v>2.1121556999999999E-2</c:v>
                </c:pt>
                <c:pt idx="3375">
                  <c:v>2.1121557199999998E-2</c:v>
                </c:pt>
                <c:pt idx="3376">
                  <c:v>2.1121557400000001E-2</c:v>
                </c:pt>
                <c:pt idx="3377">
                  <c:v>2.11215576E-2</c:v>
                </c:pt>
                <c:pt idx="3378">
                  <c:v>2.1121557799999999E-2</c:v>
                </c:pt>
                <c:pt idx="3379">
                  <c:v>2.1121557999999999E-2</c:v>
                </c:pt>
                <c:pt idx="3380">
                  <c:v>2.1121558200000001E-2</c:v>
                </c:pt>
                <c:pt idx="3381">
                  <c:v>2.11215584E-2</c:v>
                </c:pt>
                <c:pt idx="3382">
                  <c:v>2.11215586E-2</c:v>
                </c:pt>
                <c:pt idx="3383">
                  <c:v>2.1121558799999999E-2</c:v>
                </c:pt>
                <c:pt idx="3384">
                  <c:v>2.1121559000000002E-2</c:v>
                </c:pt>
                <c:pt idx="3385">
                  <c:v>2.1121559200000001E-2</c:v>
                </c:pt>
                <c:pt idx="3386">
                  <c:v>2.11215594E-2</c:v>
                </c:pt>
                <c:pt idx="3387">
                  <c:v>2.1121559599999999E-2</c:v>
                </c:pt>
                <c:pt idx="3388">
                  <c:v>2.1121559799999998E-2</c:v>
                </c:pt>
                <c:pt idx="3389">
                  <c:v>2.1121560000000001E-2</c:v>
                </c:pt>
                <c:pt idx="3390">
                  <c:v>2.11215602E-2</c:v>
                </c:pt>
                <c:pt idx="3391">
                  <c:v>2.1121560399999999E-2</c:v>
                </c:pt>
                <c:pt idx="3392">
                  <c:v>2.1121560599999999E-2</c:v>
                </c:pt>
                <c:pt idx="3393">
                  <c:v>2.1121560800000001E-2</c:v>
                </c:pt>
                <c:pt idx="3394">
                  <c:v>2.1121561000000001E-2</c:v>
                </c:pt>
                <c:pt idx="3395">
                  <c:v>2.11215612E-2</c:v>
                </c:pt>
                <c:pt idx="3396">
                  <c:v>2.1121561399999999E-2</c:v>
                </c:pt>
                <c:pt idx="3397">
                  <c:v>2.1121561600000002E-2</c:v>
                </c:pt>
                <c:pt idx="3398">
                  <c:v>2.1121561800000001E-2</c:v>
                </c:pt>
                <c:pt idx="3399">
                  <c:v>2.1121562E-2</c:v>
                </c:pt>
                <c:pt idx="3400">
                  <c:v>2.1121562199999999E-2</c:v>
                </c:pt>
                <c:pt idx="3401">
                  <c:v>2.1121562399999998E-2</c:v>
                </c:pt>
                <c:pt idx="3402">
                  <c:v>2.1121562600000001E-2</c:v>
                </c:pt>
                <c:pt idx="3403">
                  <c:v>2.11215628E-2</c:v>
                </c:pt>
                <c:pt idx="3404">
                  <c:v>2.1121562999999999E-2</c:v>
                </c:pt>
                <c:pt idx="3405">
                  <c:v>2.1121563199999999E-2</c:v>
                </c:pt>
                <c:pt idx="3406">
                  <c:v>2.1121563400000001E-2</c:v>
                </c:pt>
                <c:pt idx="3407">
                  <c:v>2.1121563600000001E-2</c:v>
                </c:pt>
                <c:pt idx="3408">
                  <c:v>2.11215638E-2</c:v>
                </c:pt>
                <c:pt idx="3409">
                  <c:v>2.1121563999999999E-2</c:v>
                </c:pt>
                <c:pt idx="3410">
                  <c:v>2.1121564200000002E-2</c:v>
                </c:pt>
                <c:pt idx="3411">
                  <c:v>2.1121564400000001E-2</c:v>
                </c:pt>
                <c:pt idx="3412">
                  <c:v>2.11215646E-2</c:v>
                </c:pt>
                <c:pt idx="3413">
                  <c:v>2.1121564799999999E-2</c:v>
                </c:pt>
                <c:pt idx="3414">
                  <c:v>2.1121564999999998E-2</c:v>
                </c:pt>
                <c:pt idx="3415">
                  <c:v>2.1121565200000001E-2</c:v>
                </c:pt>
                <c:pt idx="3416">
                  <c:v>2.11215654E-2</c:v>
                </c:pt>
                <c:pt idx="3417">
                  <c:v>2.1121565599999999E-2</c:v>
                </c:pt>
                <c:pt idx="3418">
                  <c:v>2.1121565799999999E-2</c:v>
                </c:pt>
                <c:pt idx="3419">
                  <c:v>2.1121566000000001E-2</c:v>
                </c:pt>
                <c:pt idx="3420">
                  <c:v>2.1121566200000001E-2</c:v>
                </c:pt>
                <c:pt idx="3421">
                  <c:v>2.11215664E-2</c:v>
                </c:pt>
                <c:pt idx="3422">
                  <c:v>2.1121566599999999E-2</c:v>
                </c:pt>
                <c:pt idx="3423">
                  <c:v>2.1121566800000002E-2</c:v>
                </c:pt>
                <c:pt idx="3424">
                  <c:v>2.1121567000000001E-2</c:v>
                </c:pt>
                <c:pt idx="3425">
                  <c:v>2.11215672E-2</c:v>
                </c:pt>
                <c:pt idx="3426">
                  <c:v>2.1121567399999999E-2</c:v>
                </c:pt>
                <c:pt idx="3427">
                  <c:v>2.1121567599999998E-2</c:v>
                </c:pt>
                <c:pt idx="3428">
                  <c:v>2.1121567800000001E-2</c:v>
                </c:pt>
                <c:pt idx="3429">
                  <c:v>2.1121568E-2</c:v>
                </c:pt>
                <c:pt idx="3430">
                  <c:v>2.1121568199999999E-2</c:v>
                </c:pt>
                <c:pt idx="3431">
                  <c:v>2.1121568399999999E-2</c:v>
                </c:pt>
                <c:pt idx="3432">
                  <c:v>2.1121568600000001E-2</c:v>
                </c:pt>
                <c:pt idx="3433">
                  <c:v>2.1121568800000001E-2</c:v>
                </c:pt>
                <c:pt idx="3434">
                  <c:v>2.1121569E-2</c:v>
                </c:pt>
                <c:pt idx="3435">
                  <c:v>2.1121569199999999E-2</c:v>
                </c:pt>
                <c:pt idx="3436">
                  <c:v>2.1121569400000002E-2</c:v>
                </c:pt>
                <c:pt idx="3437">
                  <c:v>2.1121569600000001E-2</c:v>
                </c:pt>
                <c:pt idx="3438">
                  <c:v>2.11215698E-2</c:v>
                </c:pt>
                <c:pt idx="3439">
                  <c:v>2.1121569999999999E-2</c:v>
                </c:pt>
                <c:pt idx="3440">
                  <c:v>2.1121570199999998E-2</c:v>
                </c:pt>
                <c:pt idx="3441">
                  <c:v>2.1121570400000001E-2</c:v>
                </c:pt>
                <c:pt idx="3442">
                  <c:v>2.11215706E-2</c:v>
                </c:pt>
                <c:pt idx="3443">
                  <c:v>2.11215708E-2</c:v>
                </c:pt>
                <c:pt idx="3444">
                  <c:v>2.1121570999999999E-2</c:v>
                </c:pt>
                <c:pt idx="3445">
                  <c:v>2.1121571200000001E-2</c:v>
                </c:pt>
                <c:pt idx="3446">
                  <c:v>2.1121571400000001E-2</c:v>
                </c:pt>
                <c:pt idx="3447">
                  <c:v>2.11215716E-2</c:v>
                </c:pt>
                <c:pt idx="3448">
                  <c:v>2.1121571799999999E-2</c:v>
                </c:pt>
                <c:pt idx="3449">
                  <c:v>2.1121572000000002E-2</c:v>
                </c:pt>
                <c:pt idx="3450">
                  <c:v>2.1121572200000001E-2</c:v>
                </c:pt>
                <c:pt idx="3451">
                  <c:v>2.11215724E-2</c:v>
                </c:pt>
                <c:pt idx="3452">
                  <c:v>2.1121572599999999E-2</c:v>
                </c:pt>
                <c:pt idx="3453">
                  <c:v>2.1121572799999998E-2</c:v>
                </c:pt>
                <c:pt idx="3454">
                  <c:v>2.1121573000000001E-2</c:v>
                </c:pt>
                <c:pt idx="3455">
                  <c:v>2.11215732E-2</c:v>
                </c:pt>
                <c:pt idx="3456">
                  <c:v>2.11215734E-2</c:v>
                </c:pt>
                <c:pt idx="3457">
                  <c:v>2.1121573599999999E-2</c:v>
                </c:pt>
                <c:pt idx="3458">
                  <c:v>2.1121573800000001E-2</c:v>
                </c:pt>
                <c:pt idx="3459">
                  <c:v>2.1121574000000001E-2</c:v>
                </c:pt>
                <c:pt idx="3460">
                  <c:v>2.11215742E-2</c:v>
                </c:pt>
                <c:pt idx="3461">
                  <c:v>2.1121574399999999E-2</c:v>
                </c:pt>
                <c:pt idx="3462">
                  <c:v>2.1121574600000002E-2</c:v>
                </c:pt>
                <c:pt idx="3463">
                  <c:v>2.1121574800000001E-2</c:v>
                </c:pt>
                <c:pt idx="3464">
                  <c:v>2.1121575E-2</c:v>
                </c:pt>
                <c:pt idx="3465">
                  <c:v>2.1121575199999999E-2</c:v>
                </c:pt>
                <c:pt idx="3466">
                  <c:v>2.1121575399999998E-2</c:v>
                </c:pt>
                <c:pt idx="3467">
                  <c:v>2.1121575600000001E-2</c:v>
                </c:pt>
                <c:pt idx="3468">
                  <c:v>2.11215758E-2</c:v>
                </c:pt>
                <c:pt idx="3469">
                  <c:v>2.1121576E-2</c:v>
                </c:pt>
                <c:pt idx="3470">
                  <c:v>2.1121576199999999E-2</c:v>
                </c:pt>
                <c:pt idx="3471">
                  <c:v>2.1121576400000001E-2</c:v>
                </c:pt>
                <c:pt idx="3472">
                  <c:v>2.1121576600000001E-2</c:v>
                </c:pt>
                <c:pt idx="3473">
                  <c:v>2.11215768E-2</c:v>
                </c:pt>
                <c:pt idx="3474">
                  <c:v>2.1121576999999999E-2</c:v>
                </c:pt>
                <c:pt idx="3475">
                  <c:v>2.1121577200000002E-2</c:v>
                </c:pt>
                <c:pt idx="3476">
                  <c:v>2.1121577400000001E-2</c:v>
                </c:pt>
                <c:pt idx="3477">
                  <c:v>2.11215776E-2</c:v>
                </c:pt>
                <c:pt idx="3478">
                  <c:v>2.1121577799999999E-2</c:v>
                </c:pt>
                <c:pt idx="3479">
                  <c:v>2.1121577999999998E-2</c:v>
                </c:pt>
                <c:pt idx="3480">
                  <c:v>2.1121578200000001E-2</c:v>
                </c:pt>
                <c:pt idx="3481">
                  <c:v>2.11215784E-2</c:v>
                </c:pt>
                <c:pt idx="3482">
                  <c:v>2.11215786E-2</c:v>
                </c:pt>
                <c:pt idx="3483">
                  <c:v>2.1121578799999999E-2</c:v>
                </c:pt>
                <c:pt idx="3484">
                  <c:v>2.1121579000000001E-2</c:v>
                </c:pt>
                <c:pt idx="3485">
                  <c:v>2.1121579200000001E-2</c:v>
                </c:pt>
                <c:pt idx="3486">
                  <c:v>2.11215794E-2</c:v>
                </c:pt>
                <c:pt idx="3487">
                  <c:v>2.1121579599999999E-2</c:v>
                </c:pt>
                <c:pt idx="3488">
                  <c:v>2.1121579800000002E-2</c:v>
                </c:pt>
                <c:pt idx="3489">
                  <c:v>2.1121580000000001E-2</c:v>
                </c:pt>
                <c:pt idx="3490">
                  <c:v>2.11215802E-2</c:v>
                </c:pt>
                <c:pt idx="3491">
                  <c:v>2.1121580399999999E-2</c:v>
                </c:pt>
                <c:pt idx="3492">
                  <c:v>2.1121580599999999E-2</c:v>
                </c:pt>
                <c:pt idx="3493">
                  <c:v>2.1121580800000001E-2</c:v>
                </c:pt>
                <c:pt idx="3494">
                  <c:v>2.1121581E-2</c:v>
                </c:pt>
                <c:pt idx="3495">
                  <c:v>2.11215812E-2</c:v>
                </c:pt>
                <c:pt idx="3496">
                  <c:v>2.1121581399999999E-2</c:v>
                </c:pt>
                <c:pt idx="3497">
                  <c:v>2.1121581600000001E-2</c:v>
                </c:pt>
                <c:pt idx="3498">
                  <c:v>2.1121581800000001E-2</c:v>
                </c:pt>
                <c:pt idx="3499">
                  <c:v>2.1121582E-2</c:v>
                </c:pt>
                <c:pt idx="3500">
                  <c:v>2.1121582199999999E-2</c:v>
                </c:pt>
                <c:pt idx="3501">
                  <c:v>2.1121582400000002E-2</c:v>
                </c:pt>
                <c:pt idx="3502">
                  <c:v>2.1121582600000001E-2</c:v>
                </c:pt>
                <c:pt idx="3503">
                  <c:v>2.11215828E-2</c:v>
                </c:pt>
                <c:pt idx="3504">
                  <c:v>2.1121582999999999E-2</c:v>
                </c:pt>
                <c:pt idx="3505">
                  <c:v>2.1121583199999999E-2</c:v>
                </c:pt>
                <c:pt idx="3506">
                  <c:v>2.1121583400000001E-2</c:v>
                </c:pt>
                <c:pt idx="3507">
                  <c:v>2.11215836E-2</c:v>
                </c:pt>
                <c:pt idx="3508">
                  <c:v>2.11215838E-2</c:v>
                </c:pt>
                <c:pt idx="3509">
                  <c:v>2.1121583999999999E-2</c:v>
                </c:pt>
                <c:pt idx="3510">
                  <c:v>2.1121584200000001E-2</c:v>
                </c:pt>
                <c:pt idx="3511">
                  <c:v>2.1121584400000001E-2</c:v>
                </c:pt>
                <c:pt idx="3512">
                  <c:v>2.11215846E-2</c:v>
                </c:pt>
                <c:pt idx="3513">
                  <c:v>2.1121584799999999E-2</c:v>
                </c:pt>
                <c:pt idx="3514">
                  <c:v>2.1121584999999998E-2</c:v>
                </c:pt>
                <c:pt idx="3515">
                  <c:v>2.1121585200000001E-2</c:v>
                </c:pt>
                <c:pt idx="3516">
                  <c:v>2.11215854E-2</c:v>
                </c:pt>
                <c:pt idx="3517">
                  <c:v>2.1121585599999999E-2</c:v>
                </c:pt>
                <c:pt idx="3518">
                  <c:v>2.1121585799999999E-2</c:v>
                </c:pt>
                <c:pt idx="3519">
                  <c:v>2.1121586000000001E-2</c:v>
                </c:pt>
                <c:pt idx="3520">
                  <c:v>2.11215862E-2</c:v>
                </c:pt>
                <c:pt idx="3521">
                  <c:v>2.11215864E-2</c:v>
                </c:pt>
                <c:pt idx="3522">
                  <c:v>2.1121586599999999E-2</c:v>
                </c:pt>
                <c:pt idx="3523">
                  <c:v>2.1121586800000001E-2</c:v>
                </c:pt>
                <c:pt idx="3524">
                  <c:v>2.1121587000000001E-2</c:v>
                </c:pt>
                <c:pt idx="3525">
                  <c:v>2.11215872E-2</c:v>
                </c:pt>
                <c:pt idx="3526">
                  <c:v>2.1121587399999999E-2</c:v>
                </c:pt>
                <c:pt idx="3527">
                  <c:v>2.1121587599999998E-2</c:v>
                </c:pt>
                <c:pt idx="3528">
                  <c:v>2.1121587800000001E-2</c:v>
                </c:pt>
                <c:pt idx="3529">
                  <c:v>2.1121588E-2</c:v>
                </c:pt>
                <c:pt idx="3530">
                  <c:v>2.1121588199999999E-2</c:v>
                </c:pt>
                <c:pt idx="3531">
                  <c:v>2.1121588399999999E-2</c:v>
                </c:pt>
                <c:pt idx="3532">
                  <c:v>2.1121588600000001E-2</c:v>
                </c:pt>
                <c:pt idx="3533">
                  <c:v>2.11215888E-2</c:v>
                </c:pt>
                <c:pt idx="3534">
                  <c:v>2.1121589E-2</c:v>
                </c:pt>
                <c:pt idx="3535">
                  <c:v>2.1121589199999999E-2</c:v>
                </c:pt>
                <c:pt idx="3536">
                  <c:v>2.1121589400000002E-2</c:v>
                </c:pt>
                <c:pt idx="3537">
                  <c:v>2.1121589600000001E-2</c:v>
                </c:pt>
                <c:pt idx="3538">
                  <c:v>2.11215898E-2</c:v>
                </c:pt>
                <c:pt idx="3539">
                  <c:v>2.1121589999999999E-2</c:v>
                </c:pt>
                <c:pt idx="3540">
                  <c:v>2.1121590199999998E-2</c:v>
                </c:pt>
                <c:pt idx="3541">
                  <c:v>2.1121590400000001E-2</c:v>
                </c:pt>
                <c:pt idx="3542">
                  <c:v>2.11215906E-2</c:v>
                </c:pt>
                <c:pt idx="3543">
                  <c:v>2.1121590799999999E-2</c:v>
                </c:pt>
                <c:pt idx="3544">
                  <c:v>2.1121590999999999E-2</c:v>
                </c:pt>
                <c:pt idx="3545">
                  <c:v>2.1121591200000001E-2</c:v>
                </c:pt>
                <c:pt idx="3546">
                  <c:v>2.11215914E-2</c:v>
                </c:pt>
                <c:pt idx="3547">
                  <c:v>2.11215916E-2</c:v>
                </c:pt>
                <c:pt idx="3548">
                  <c:v>2.1121591799999999E-2</c:v>
                </c:pt>
                <c:pt idx="3549">
                  <c:v>2.1121592000000002E-2</c:v>
                </c:pt>
                <c:pt idx="3550">
                  <c:v>2.1121592200000001E-2</c:v>
                </c:pt>
                <c:pt idx="3551">
                  <c:v>2.11215924E-2</c:v>
                </c:pt>
                <c:pt idx="3552">
                  <c:v>2.1121592599999999E-2</c:v>
                </c:pt>
                <c:pt idx="3553">
                  <c:v>2.1121592799999998E-2</c:v>
                </c:pt>
                <c:pt idx="3554">
                  <c:v>2.1121593000000001E-2</c:v>
                </c:pt>
                <c:pt idx="3555">
                  <c:v>2.11215932E-2</c:v>
                </c:pt>
                <c:pt idx="3556">
                  <c:v>2.1121593399999999E-2</c:v>
                </c:pt>
                <c:pt idx="3557">
                  <c:v>2.1121593599999999E-2</c:v>
                </c:pt>
                <c:pt idx="3558">
                  <c:v>2.1121593800000001E-2</c:v>
                </c:pt>
                <c:pt idx="3559">
                  <c:v>2.1121594E-2</c:v>
                </c:pt>
                <c:pt idx="3560">
                  <c:v>2.11215942E-2</c:v>
                </c:pt>
                <c:pt idx="3561">
                  <c:v>2.1121594399999999E-2</c:v>
                </c:pt>
                <c:pt idx="3562">
                  <c:v>2.1121594600000002E-2</c:v>
                </c:pt>
                <c:pt idx="3563">
                  <c:v>2.1121594800000001E-2</c:v>
                </c:pt>
                <c:pt idx="3564">
                  <c:v>2.1121595E-2</c:v>
                </c:pt>
                <c:pt idx="3565">
                  <c:v>2.1121595199999999E-2</c:v>
                </c:pt>
                <c:pt idx="3566">
                  <c:v>2.1121595399999998E-2</c:v>
                </c:pt>
                <c:pt idx="3567">
                  <c:v>2.1121595600000001E-2</c:v>
                </c:pt>
                <c:pt idx="3568">
                  <c:v>2.11215958E-2</c:v>
                </c:pt>
                <c:pt idx="3569">
                  <c:v>2.1121595999999999E-2</c:v>
                </c:pt>
                <c:pt idx="3570">
                  <c:v>2.1121596199999999E-2</c:v>
                </c:pt>
                <c:pt idx="3571">
                  <c:v>2.1121596400000001E-2</c:v>
                </c:pt>
                <c:pt idx="3572">
                  <c:v>2.11215966E-2</c:v>
                </c:pt>
                <c:pt idx="3573">
                  <c:v>2.11215968E-2</c:v>
                </c:pt>
                <c:pt idx="3574">
                  <c:v>2.1121596999999999E-2</c:v>
                </c:pt>
                <c:pt idx="3575">
                  <c:v>2.1121597200000002E-2</c:v>
                </c:pt>
                <c:pt idx="3576">
                  <c:v>2.1121597400000001E-2</c:v>
                </c:pt>
                <c:pt idx="3577">
                  <c:v>2.11215976E-2</c:v>
                </c:pt>
                <c:pt idx="3578">
                  <c:v>2.1121597799999999E-2</c:v>
                </c:pt>
                <c:pt idx="3579">
                  <c:v>2.1121597999999998E-2</c:v>
                </c:pt>
                <c:pt idx="3580">
                  <c:v>2.1121598200000001E-2</c:v>
                </c:pt>
                <c:pt idx="3581">
                  <c:v>2.11215984E-2</c:v>
                </c:pt>
                <c:pt idx="3582">
                  <c:v>2.1121598599999999E-2</c:v>
                </c:pt>
                <c:pt idx="3583">
                  <c:v>2.1121598799999999E-2</c:v>
                </c:pt>
                <c:pt idx="3584">
                  <c:v>2.1121599000000001E-2</c:v>
                </c:pt>
                <c:pt idx="3585">
                  <c:v>2.1121599200000001E-2</c:v>
                </c:pt>
                <c:pt idx="3586">
                  <c:v>2.11215994E-2</c:v>
                </c:pt>
                <c:pt idx="3587">
                  <c:v>2.1121599599999999E-2</c:v>
                </c:pt>
                <c:pt idx="3588">
                  <c:v>2.1121599800000002E-2</c:v>
                </c:pt>
                <c:pt idx="3589">
                  <c:v>2.1121600000000001E-2</c:v>
                </c:pt>
                <c:pt idx="3590">
                  <c:v>2.11216002E-2</c:v>
                </c:pt>
                <c:pt idx="3591">
                  <c:v>2.1121600399999999E-2</c:v>
                </c:pt>
                <c:pt idx="3592">
                  <c:v>2.1121600599999998E-2</c:v>
                </c:pt>
                <c:pt idx="3593">
                  <c:v>2.1121600800000001E-2</c:v>
                </c:pt>
                <c:pt idx="3594">
                  <c:v>2.1121601E-2</c:v>
                </c:pt>
                <c:pt idx="3595">
                  <c:v>2.1121601199999999E-2</c:v>
                </c:pt>
                <c:pt idx="3596">
                  <c:v>2.1121601399999999E-2</c:v>
                </c:pt>
                <c:pt idx="3597">
                  <c:v>2.1121601600000001E-2</c:v>
                </c:pt>
                <c:pt idx="3598">
                  <c:v>2.1121601800000001E-2</c:v>
                </c:pt>
                <c:pt idx="3599">
                  <c:v>2.1121602E-2</c:v>
                </c:pt>
                <c:pt idx="3600">
                  <c:v>2.1121602199999999E-2</c:v>
                </c:pt>
                <c:pt idx="3601">
                  <c:v>2.1121602400000002E-2</c:v>
                </c:pt>
                <c:pt idx="3602">
                  <c:v>2.1121602600000001E-2</c:v>
                </c:pt>
                <c:pt idx="3603">
                  <c:v>2.11216028E-2</c:v>
                </c:pt>
                <c:pt idx="3604">
                  <c:v>2.1121602999999999E-2</c:v>
                </c:pt>
                <c:pt idx="3605">
                  <c:v>2.1121603199999998E-2</c:v>
                </c:pt>
                <c:pt idx="3606">
                  <c:v>2.1121603400000001E-2</c:v>
                </c:pt>
                <c:pt idx="3607">
                  <c:v>2.11216036E-2</c:v>
                </c:pt>
                <c:pt idx="3608">
                  <c:v>2.1121603799999999E-2</c:v>
                </c:pt>
                <c:pt idx="3609">
                  <c:v>2.1121603999999999E-2</c:v>
                </c:pt>
                <c:pt idx="3610">
                  <c:v>2.1121604200000001E-2</c:v>
                </c:pt>
                <c:pt idx="3611">
                  <c:v>2.1121604400000001E-2</c:v>
                </c:pt>
                <c:pt idx="3612">
                  <c:v>2.11216046E-2</c:v>
                </c:pt>
                <c:pt idx="3613">
                  <c:v>2.1121604799999999E-2</c:v>
                </c:pt>
                <c:pt idx="3614">
                  <c:v>2.1121605000000002E-2</c:v>
                </c:pt>
                <c:pt idx="3615">
                  <c:v>2.1121605200000001E-2</c:v>
                </c:pt>
                <c:pt idx="3616">
                  <c:v>2.11216054E-2</c:v>
                </c:pt>
                <c:pt idx="3617">
                  <c:v>2.1121605599999999E-2</c:v>
                </c:pt>
                <c:pt idx="3618">
                  <c:v>2.1121605799999998E-2</c:v>
                </c:pt>
                <c:pt idx="3619">
                  <c:v>2.1121606000000001E-2</c:v>
                </c:pt>
                <c:pt idx="3620">
                  <c:v>2.11216062E-2</c:v>
                </c:pt>
                <c:pt idx="3621">
                  <c:v>2.11216064E-2</c:v>
                </c:pt>
                <c:pt idx="3622">
                  <c:v>2.1121606599999999E-2</c:v>
                </c:pt>
                <c:pt idx="3623">
                  <c:v>2.1121606800000001E-2</c:v>
                </c:pt>
                <c:pt idx="3624">
                  <c:v>2.1121607000000001E-2</c:v>
                </c:pt>
                <c:pt idx="3625">
                  <c:v>2.11216072E-2</c:v>
                </c:pt>
                <c:pt idx="3626">
                  <c:v>2.1121607399999999E-2</c:v>
                </c:pt>
                <c:pt idx="3627">
                  <c:v>2.1121607600000002E-2</c:v>
                </c:pt>
                <c:pt idx="3628">
                  <c:v>2.1121607800000001E-2</c:v>
                </c:pt>
                <c:pt idx="3629">
                  <c:v>2.1121608E-2</c:v>
                </c:pt>
                <c:pt idx="3630">
                  <c:v>2.1121608199999999E-2</c:v>
                </c:pt>
                <c:pt idx="3631">
                  <c:v>2.1121608399999998E-2</c:v>
                </c:pt>
                <c:pt idx="3632">
                  <c:v>2.1121608600000001E-2</c:v>
                </c:pt>
                <c:pt idx="3633">
                  <c:v>2.11216088E-2</c:v>
                </c:pt>
                <c:pt idx="3634">
                  <c:v>2.1121609E-2</c:v>
                </c:pt>
                <c:pt idx="3635">
                  <c:v>2.1121609199999999E-2</c:v>
                </c:pt>
                <c:pt idx="3636">
                  <c:v>2.1121609400000001E-2</c:v>
                </c:pt>
                <c:pt idx="3637">
                  <c:v>2.1121609600000001E-2</c:v>
                </c:pt>
                <c:pt idx="3638">
                  <c:v>2.11216098E-2</c:v>
                </c:pt>
                <c:pt idx="3639">
                  <c:v>2.1121609999999999E-2</c:v>
                </c:pt>
                <c:pt idx="3640">
                  <c:v>2.1121610200000002E-2</c:v>
                </c:pt>
                <c:pt idx="3641">
                  <c:v>2.1121610400000001E-2</c:v>
                </c:pt>
                <c:pt idx="3642">
                  <c:v>2.11216106E-2</c:v>
                </c:pt>
                <c:pt idx="3643">
                  <c:v>2.1121610799999999E-2</c:v>
                </c:pt>
                <c:pt idx="3644">
                  <c:v>2.1121610999999998E-2</c:v>
                </c:pt>
                <c:pt idx="3645">
                  <c:v>2.1121611200000001E-2</c:v>
                </c:pt>
                <c:pt idx="3646">
                  <c:v>2.11216114E-2</c:v>
                </c:pt>
                <c:pt idx="3647">
                  <c:v>2.11216116E-2</c:v>
                </c:pt>
                <c:pt idx="3648">
                  <c:v>2.1121611799999999E-2</c:v>
                </c:pt>
                <c:pt idx="3649">
                  <c:v>2.1121612000000001E-2</c:v>
                </c:pt>
                <c:pt idx="3650">
                  <c:v>2.1121612200000001E-2</c:v>
                </c:pt>
                <c:pt idx="3651">
                  <c:v>2.11216124E-2</c:v>
                </c:pt>
                <c:pt idx="3652">
                  <c:v>2.1121612599999999E-2</c:v>
                </c:pt>
                <c:pt idx="3653">
                  <c:v>2.1121612800000002E-2</c:v>
                </c:pt>
                <c:pt idx="3654">
                  <c:v>2.1121613000000001E-2</c:v>
                </c:pt>
                <c:pt idx="3655">
                  <c:v>2.11216132E-2</c:v>
                </c:pt>
                <c:pt idx="3656">
                  <c:v>2.1121613399999999E-2</c:v>
                </c:pt>
                <c:pt idx="3657">
                  <c:v>2.1121613599999998E-2</c:v>
                </c:pt>
                <c:pt idx="3658">
                  <c:v>2.1121613800000001E-2</c:v>
                </c:pt>
                <c:pt idx="3659">
                  <c:v>2.1121614E-2</c:v>
                </c:pt>
                <c:pt idx="3660">
                  <c:v>2.11216142E-2</c:v>
                </c:pt>
                <c:pt idx="3661">
                  <c:v>2.1121614399999999E-2</c:v>
                </c:pt>
                <c:pt idx="3662">
                  <c:v>2.1121614600000001E-2</c:v>
                </c:pt>
                <c:pt idx="3663">
                  <c:v>2.1121614800000001E-2</c:v>
                </c:pt>
                <c:pt idx="3664">
                  <c:v>2.1121615E-2</c:v>
                </c:pt>
                <c:pt idx="3665">
                  <c:v>2.1121615199999999E-2</c:v>
                </c:pt>
                <c:pt idx="3666">
                  <c:v>2.1121615400000002E-2</c:v>
                </c:pt>
                <c:pt idx="3667">
                  <c:v>2.1121615600000001E-2</c:v>
                </c:pt>
                <c:pt idx="3668">
                  <c:v>2.11216158E-2</c:v>
                </c:pt>
                <c:pt idx="3669">
                  <c:v>2.1121615999999999E-2</c:v>
                </c:pt>
                <c:pt idx="3670">
                  <c:v>2.1121616199999999E-2</c:v>
                </c:pt>
                <c:pt idx="3671">
                  <c:v>2.1121616400000001E-2</c:v>
                </c:pt>
                <c:pt idx="3672">
                  <c:v>2.11216166E-2</c:v>
                </c:pt>
                <c:pt idx="3673">
                  <c:v>2.11216168E-2</c:v>
                </c:pt>
                <c:pt idx="3674">
                  <c:v>2.1121616999999999E-2</c:v>
                </c:pt>
                <c:pt idx="3675">
                  <c:v>2.1121617200000001E-2</c:v>
                </c:pt>
                <c:pt idx="3676">
                  <c:v>2.1121617400000001E-2</c:v>
                </c:pt>
                <c:pt idx="3677">
                  <c:v>2.11216176E-2</c:v>
                </c:pt>
                <c:pt idx="3678">
                  <c:v>2.1121617799999999E-2</c:v>
                </c:pt>
                <c:pt idx="3679">
                  <c:v>2.1121618000000002E-2</c:v>
                </c:pt>
                <c:pt idx="3680">
                  <c:v>2.1121618200000001E-2</c:v>
                </c:pt>
                <c:pt idx="3681">
                  <c:v>2.11216184E-2</c:v>
                </c:pt>
                <c:pt idx="3682">
                  <c:v>2.1121618599999999E-2</c:v>
                </c:pt>
                <c:pt idx="3683">
                  <c:v>2.1121618799999999E-2</c:v>
                </c:pt>
                <c:pt idx="3684">
                  <c:v>2.1121619000000001E-2</c:v>
                </c:pt>
                <c:pt idx="3685">
                  <c:v>2.11216192E-2</c:v>
                </c:pt>
                <c:pt idx="3686">
                  <c:v>2.11216194E-2</c:v>
                </c:pt>
                <c:pt idx="3687">
                  <c:v>2.1121619599999999E-2</c:v>
                </c:pt>
                <c:pt idx="3688">
                  <c:v>2.1121619800000001E-2</c:v>
                </c:pt>
                <c:pt idx="3689">
                  <c:v>2.1121620000000001E-2</c:v>
                </c:pt>
                <c:pt idx="3690">
                  <c:v>2.11216202E-2</c:v>
                </c:pt>
                <c:pt idx="3691">
                  <c:v>2.1121620399999999E-2</c:v>
                </c:pt>
                <c:pt idx="3692">
                  <c:v>2.1121620599999998E-2</c:v>
                </c:pt>
                <c:pt idx="3693">
                  <c:v>2.1121620800000001E-2</c:v>
                </c:pt>
                <c:pt idx="3694">
                  <c:v>2.1121621E-2</c:v>
                </c:pt>
                <c:pt idx="3695">
                  <c:v>2.1121621199999999E-2</c:v>
                </c:pt>
                <c:pt idx="3696">
                  <c:v>2.1121621399999999E-2</c:v>
                </c:pt>
                <c:pt idx="3697">
                  <c:v>2.1121621600000001E-2</c:v>
                </c:pt>
                <c:pt idx="3698">
                  <c:v>2.11216218E-2</c:v>
                </c:pt>
                <c:pt idx="3699">
                  <c:v>2.1121622E-2</c:v>
                </c:pt>
                <c:pt idx="3700">
                  <c:v>2.1121622199999999E-2</c:v>
                </c:pt>
                <c:pt idx="3701">
                  <c:v>2.1121622400000001E-2</c:v>
                </c:pt>
                <c:pt idx="3702">
                  <c:v>2.1121622600000001E-2</c:v>
                </c:pt>
                <c:pt idx="3703">
                  <c:v>2.11216228E-2</c:v>
                </c:pt>
                <c:pt idx="3704">
                  <c:v>2.1121622999999999E-2</c:v>
                </c:pt>
                <c:pt idx="3705">
                  <c:v>2.1121623199999998E-2</c:v>
                </c:pt>
                <c:pt idx="3706">
                  <c:v>2.1121623400000001E-2</c:v>
                </c:pt>
                <c:pt idx="3707">
                  <c:v>2.11216236E-2</c:v>
                </c:pt>
                <c:pt idx="3708">
                  <c:v>2.1121623799999999E-2</c:v>
                </c:pt>
                <c:pt idx="3709">
                  <c:v>2.1121623999999999E-2</c:v>
                </c:pt>
                <c:pt idx="3710">
                  <c:v>2.1121624200000001E-2</c:v>
                </c:pt>
                <c:pt idx="3711">
                  <c:v>2.11216244E-2</c:v>
                </c:pt>
                <c:pt idx="3712">
                  <c:v>2.11216246E-2</c:v>
                </c:pt>
                <c:pt idx="3713">
                  <c:v>2.1121624799999999E-2</c:v>
                </c:pt>
                <c:pt idx="3714">
                  <c:v>2.1121625000000002E-2</c:v>
                </c:pt>
                <c:pt idx="3715">
                  <c:v>2.1121625200000001E-2</c:v>
                </c:pt>
                <c:pt idx="3716">
                  <c:v>2.11216254E-2</c:v>
                </c:pt>
                <c:pt idx="3717">
                  <c:v>2.1121625599999999E-2</c:v>
                </c:pt>
                <c:pt idx="3718">
                  <c:v>2.1121625799999998E-2</c:v>
                </c:pt>
                <c:pt idx="3719">
                  <c:v>2.1121626000000001E-2</c:v>
                </c:pt>
                <c:pt idx="3720">
                  <c:v>2.11216262E-2</c:v>
                </c:pt>
                <c:pt idx="3721">
                  <c:v>2.1121626399999999E-2</c:v>
                </c:pt>
                <c:pt idx="3722">
                  <c:v>2.1121626599999999E-2</c:v>
                </c:pt>
                <c:pt idx="3723">
                  <c:v>2.1121626800000001E-2</c:v>
                </c:pt>
                <c:pt idx="3724">
                  <c:v>2.1121627E-2</c:v>
                </c:pt>
                <c:pt idx="3725">
                  <c:v>2.11216272E-2</c:v>
                </c:pt>
                <c:pt idx="3726">
                  <c:v>2.1121627399999999E-2</c:v>
                </c:pt>
                <c:pt idx="3727">
                  <c:v>2.1121627600000002E-2</c:v>
                </c:pt>
                <c:pt idx="3728">
                  <c:v>2.1121627800000001E-2</c:v>
                </c:pt>
                <c:pt idx="3729">
                  <c:v>2.1121628E-2</c:v>
                </c:pt>
                <c:pt idx="3730">
                  <c:v>2.1121628199999999E-2</c:v>
                </c:pt>
                <c:pt idx="3731">
                  <c:v>2.1121628399999998E-2</c:v>
                </c:pt>
                <c:pt idx="3732">
                  <c:v>2.1121628600000001E-2</c:v>
                </c:pt>
                <c:pt idx="3733">
                  <c:v>2.11216288E-2</c:v>
                </c:pt>
                <c:pt idx="3734">
                  <c:v>2.1121628999999999E-2</c:v>
                </c:pt>
                <c:pt idx="3735">
                  <c:v>2.1121629199999999E-2</c:v>
                </c:pt>
                <c:pt idx="3736">
                  <c:v>2.1121629400000001E-2</c:v>
                </c:pt>
                <c:pt idx="3737">
                  <c:v>2.11216296E-2</c:v>
                </c:pt>
                <c:pt idx="3738">
                  <c:v>2.11216298E-2</c:v>
                </c:pt>
                <c:pt idx="3739">
                  <c:v>2.1121629999999999E-2</c:v>
                </c:pt>
                <c:pt idx="3740">
                  <c:v>2.1121630200000002E-2</c:v>
                </c:pt>
                <c:pt idx="3741">
                  <c:v>2.1121630400000001E-2</c:v>
                </c:pt>
                <c:pt idx="3742">
                  <c:v>2.11216306E-2</c:v>
                </c:pt>
                <c:pt idx="3743">
                  <c:v>2.1121630799999999E-2</c:v>
                </c:pt>
                <c:pt idx="3744">
                  <c:v>2.1121630999999998E-2</c:v>
                </c:pt>
                <c:pt idx="3745">
                  <c:v>2.1121631200000001E-2</c:v>
                </c:pt>
                <c:pt idx="3746">
                  <c:v>2.11216314E-2</c:v>
                </c:pt>
                <c:pt idx="3747">
                  <c:v>2.1121631599999999E-2</c:v>
                </c:pt>
                <c:pt idx="3748">
                  <c:v>2.1121631799999999E-2</c:v>
                </c:pt>
                <c:pt idx="3749">
                  <c:v>2.1121632000000001E-2</c:v>
                </c:pt>
                <c:pt idx="3750">
                  <c:v>2.11216322E-2</c:v>
                </c:pt>
                <c:pt idx="3751">
                  <c:v>2.11216324E-2</c:v>
                </c:pt>
                <c:pt idx="3752">
                  <c:v>2.1121632599999999E-2</c:v>
                </c:pt>
                <c:pt idx="3753">
                  <c:v>2.1121632800000002E-2</c:v>
                </c:pt>
                <c:pt idx="3754">
                  <c:v>2.1121633000000001E-2</c:v>
                </c:pt>
                <c:pt idx="3755">
                  <c:v>2.11216332E-2</c:v>
                </c:pt>
                <c:pt idx="3756">
                  <c:v>2.1121633399999999E-2</c:v>
                </c:pt>
                <c:pt idx="3757">
                  <c:v>2.1121633599999998E-2</c:v>
                </c:pt>
                <c:pt idx="3758">
                  <c:v>2.1121633800000001E-2</c:v>
                </c:pt>
                <c:pt idx="3759">
                  <c:v>2.1121634E-2</c:v>
                </c:pt>
                <c:pt idx="3760">
                  <c:v>2.1121634199999999E-2</c:v>
                </c:pt>
                <c:pt idx="3761">
                  <c:v>2.1121634399999999E-2</c:v>
                </c:pt>
                <c:pt idx="3762">
                  <c:v>2.1121634600000001E-2</c:v>
                </c:pt>
                <c:pt idx="3763">
                  <c:v>2.1121634800000001E-2</c:v>
                </c:pt>
                <c:pt idx="3764">
                  <c:v>2.1121635E-2</c:v>
                </c:pt>
                <c:pt idx="3765">
                  <c:v>2.1121635199999999E-2</c:v>
                </c:pt>
                <c:pt idx="3766">
                  <c:v>2.1121635400000002E-2</c:v>
                </c:pt>
                <c:pt idx="3767">
                  <c:v>2.1121635600000001E-2</c:v>
                </c:pt>
                <c:pt idx="3768">
                  <c:v>2.11216358E-2</c:v>
                </c:pt>
                <c:pt idx="3769">
                  <c:v>2.1121635999999999E-2</c:v>
                </c:pt>
                <c:pt idx="3770">
                  <c:v>2.1121636199999998E-2</c:v>
                </c:pt>
                <c:pt idx="3771">
                  <c:v>2.1121636400000001E-2</c:v>
                </c:pt>
                <c:pt idx="3772">
                  <c:v>2.11216366E-2</c:v>
                </c:pt>
                <c:pt idx="3773">
                  <c:v>2.1121636799999999E-2</c:v>
                </c:pt>
                <c:pt idx="3774">
                  <c:v>2.1121636999999999E-2</c:v>
                </c:pt>
                <c:pt idx="3775">
                  <c:v>2.1121637200000001E-2</c:v>
                </c:pt>
                <c:pt idx="3776">
                  <c:v>2.1121637400000001E-2</c:v>
                </c:pt>
                <c:pt idx="3777">
                  <c:v>2.11216376E-2</c:v>
                </c:pt>
                <c:pt idx="3778">
                  <c:v>2.1121637799999999E-2</c:v>
                </c:pt>
                <c:pt idx="3779">
                  <c:v>2.1121638000000002E-2</c:v>
                </c:pt>
                <c:pt idx="3780">
                  <c:v>2.1121638200000001E-2</c:v>
                </c:pt>
                <c:pt idx="3781">
                  <c:v>2.11216384E-2</c:v>
                </c:pt>
                <c:pt idx="3782">
                  <c:v>2.1121638599999999E-2</c:v>
                </c:pt>
                <c:pt idx="3783">
                  <c:v>2.1121638799999998E-2</c:v>
                </c:pt>
                <c:pt idx="3784">
                  <c:v>2.1121639000000001E-2</c:v>
                </c:pt>
                <c:pt idx="3785">
                  <c:v>2.11216392E-2</c:v>
                </c:pt>
                <c:pt idx="3786">
                  <c:v>2.1121639399999999E-2</c:v>
                </c:pt>
                <c:pt idx="3787">
                  <c:v>2.1121639599999999E-2</c:v>
                </c:pt>
                <c:pt idx="3788">
                  <c:v>2.1121639800000001E-2</c:v>
                </c:pt>
                <c:pt idx="3789">
                  <c:v>2.1121640000000001E-2</c:v>
                </c:pt>
                <c:pt idx="3790">
                  <c:v>2.11216402E-2</c:v>
                </c:pt>
                <c:pt idx="3791">
                  <c:v>2.1121640399999999E-2</c:v>
                </c:pt>
                <c:pt idx="3792">
                  <c:v>2.1121640600000002E-2</c:v>
                </c:pt>
                <c:pt idx="3793">
                  <c:v>2.1121640800000001E-2</c:v>
                </c:pt>
                <c:pt idx="3794">
                  <c:v>2.1121641E-2</c:v>
                </c:pt>
                <c:pt idx="3795">
                  <c:v>2.1121641199999999E-2</c:v>
                </c:pt>
                <c:pt idx="3796">
                  <c:v>2.1121641399999998E-2</c:v>
                </c:pt>
                <c:pt idx="3797">
                  <c:v>2.1121641600000001E-2</c:v>
                </c:pt>
                <c:pt idx="3798">
                  <c:v>2.11216418E-2</c:v>
                </c:pt>
                <c:pt idx="3799">
                  <c:v>2.1121642E-2</c:v>
                </c:pt>
                <c:pt idx="3800">
                  <c:v>2.1121642199999999E-2</c:v>
                </c:pt>
                <c:pt idx="3801">
                  <c:v>2.1121642400000001E-2</c:v>
                </c:pt>
                <c:pt idx="3802">
                  <c:v>2.1121642600000001E-2</c:v>
                </c:pt>
                <c:pt idx="3803">
                  <c:v>2.11216428E-2</c:v>
                </c:pt>
                <c:pt idx="3804">
                  <c:v>2.1121642999999999E-2</c:v>
                </c:pt>
                <c:pt idx="3805">
                  <c:v>2.1121643200000002E-2</c:v>
                </c:pt>
                <c:pt idx="3806">
                  <c:v>2.1121643400000001E-2</c:v>
                </c:pt>
                <c:pt idx="3807">
                  <c:v>2.11216436E-2</c:v>
                </c:pt>
                <c:pt idx="3808">
                  <c:v>2.1121643799999999E-2</c:v>
                </c:pt>
                <c:pt idx="3809">
                  <c:v>2.1121643999999998E-2</c:v>
                </c:pt>
                <c:pt idx="3810">
                  <c:v>2.1121644200000001E-2</c:v>
                </c:pt>
                <c:pt idx="3811">
                  <c:v>2.11216444E-2</c:v>
                </c:pt>
                <c:pt idx="3812">
                  <c:v>2.11216446E-2</c:v>
                </c:pt>
                <c:pt idx="3813">
                  <c:v>2.1121644799999999E-2</c:v>
                </c:pt>
                <c:pt idx="3814">
                  <c:v>2.1121645000000001E-2</c:v>
                </c:pt>
                <c:pt idx="3815">
                  <c:v>2.1121645200000001E-2</c:v>
                </c:pt>
                <c:pt idx="3816">
                  <c:v>2.11216454E-2</c:v>
                </c:pt>
                <c:pt idx="3817">
                  <c:v>2.1121645599999999E-2</c:v>
                </c:pt>
                <c:pt idx="3818">
                  <c:v>2.1121645800000002E-2</c:v>
                </c:pt>
                <c:pt idx="3819">
                  <c:v>2.1121646000000001E-2</c:v>
                </c:pt>
                <c:pt idx="3820">
                  <c:v>2.11216462E-2</c:v>
                </c:pt>
                <c:pt idx="3821">
                  <c:v>2.1121646399999999E-2</c:v>
                </c:pt>
                <c:pt idx="3822">
                  <c:v>2.1121646599999998E-2</c:v>
                </c:pt>
                <c:pt idx="3823">
                  <c:v>2.1121646800000001E-2</c:v>
                </c:pt>
                <c:pt idx="3824">
                  <c:v>2.1121647E-2</c:v>
                </c:pt>
                <c:pt idx="3825">
                  <c:v>2.11216472E-2</c:v>
                </c:pt>
                <c:pt idx="3826">
                  <c:v>2.1121647399999999E-2</c:v>
                </c:pt>
                <c:pt idx="3827">
                  <c:v>2.1121647600000001E-2</c:v>
                </c:pt>
                <c:pt idx="3828">
                  <c:v>2.1121647800000001E-2</c:v>
                </c:pt>
                <c:pt idx="3829">
                  <c:v>2.1121648E-2</c:v>
                </c:pt>
                <c:pt idx="3830">
                  <c:v>2.1121648199999999E-2</c:v>
                </c:pt>
                <c:pt idx="3831">
                  <c:v>2.1121648400000002E-2</c:v>
                </c:pt>
                <c:pt idx="3832">
                  <c:v>2.1121648600000001E-2</c:v>
                </c:pt>
                <c:pt idx="3833">
                  <c:v>2.11216488E-2</c:v>
                </c:pt>
                <c:pt idx="3834">
                  <c:v>2.1121648999999999E-2</c:v>
                </c:pt>
                <c:pt idx="3835">
                  <c:v>2.1121649199999998E-2</c:v>
                </c:pt>
                <c:pt idx="3836">
                  <c:v>2.1121649400000001E-2</c:v>
                </c:pt>
                <c:pt idx="3837">
                  <c:v>2.11216496E-2</c:v>
                </c:pt>
                <c:pt idx="3838">
                  <c:v>2.11216498E-2</c:v>
                </c:pt>
                <c:pt idx="3839">
                  <c:v>2.1121649999999999E-2</c:v>
                </c:pt>
                <c:pt idx="3840">
                  <c:v>2.1121650200000001E-2</c:v>
                </c:pt>
                <c:pt idx="3841">
                  <c:v>2.1121650400000001E-2</c:v>
                </c:pt>
                <c:pt idx="3842">
                  <c:v>2.11216506E-2</c:v>
                </c:pt>
                <c:pt idx="3843">
                  <c:v>2.1121650799999999E-2</c:v>
                </c:pt>
                <c:pt idx="3844">
                  <c:v>2.1121651000000002E-2</c:v>
                </c:pt>
                <c:pt idx="3845">
                  <c:v>2.1121651200000001E-2</c:v>
                </c:pt>
                <c:pt idx="3846">
                  <c:v>2.11216514E-2</c:v>
                </c:pt>
                <c:pt idx="3847">
                  <c:v>2.1121651599999999E-2</c:v>
                </c:pt>
                <c:pt idx="3848">
                  <c:v>2.1121651799999999E-2</c:v>
                </c:pt>
                <c:pt idx="3849">
                  <c:v>2.1121652000000001E-2</c:v>
                </c:pt>
                <c:pt idx="3850">
                  <c:v>2.11216522E-2</c:v>
                </c:pt>
                <c:pt idx="3851">
                  <c:v>2.11216524E-2</c:v>
                </c:pt>
                <c:pt idx="3852">
                  <c:v>2.1121652599999999E-2</c:v>
                </c:pt>
                <c:pt idx="3853">
                  <c:v>2.1121652800000001E-2</c:v>
                </c:pt>
                <c:pt idx="3854">
                  <c:v>2.1121653000000001E-2</c:v>
                </c:pt>
                <c:pt idx="3855">
                  <c:v>2.11216532E-2</c:v>
                </c:pt>
                <c:pt idx="3856">
                  <c:v>2.1121653399999999E-2</c:v>
                </c:pt>
                <c:pt idx="3857">
                  <c:v>2.1121653600000002E-2</c:v>
                </c:pt>
                <c:pt idx="3858">
                  <c:v>2.1121653800000001E-2</c:v>
                </c:pt>
                <c:pt idx="3859">
                  <c:v>2.1121654E-2</c:v>
                </c:pt>
                <c:pt idx="3860">
                  <c:v>2.1121654199999999E-2</c:v>
                </c:pt>
                <c:pt idx="3861">
                  <c:v>2.1121654399999999E-2</c:v>
                </c:pt>
                <c:pt idx="3862">
                  <c:v>2.1121654600000001E-2</c:v>
                </c:pt>
                <c:pt idx="3863">
                  <c:v>2.11216548E-2</c:v>
                </c:pt>
                <c:pt idx="3864">
                  <c:v>2.1121655E-2</c:v>
                </c:pt>
                <c:pt idx="3865">
                  <c:v>2.1121655199999999E-2</c:v>
                </c:pt>
                <c:pt idx="3866">
                  <c:v>2.1121655400000001E-2</c:v>
                </c:pt>
                <c:pt idx="3867">
                  <c:v>2.1121655600000001E-2</c:v>
                </c:pt>
                <c:pt idx="3868">
                  <c:v>2.11216558E-2</c:v>
                </c:pt>
                <c:pt idx="3869">
                  <c:v>2.1121655999999999E-2</c:v>
                </c:pt>
                <c:pt idx="3870">
                  <c:v>2.1121656199999998E-2</c:v>
                </c:pt>
                <c:pt idx="3871">
                  <c:v>2.1121656400000001E-2</c:v>
                </c:pt>
                <c:pt idx="3872">
                  <c:v>2.11216566E-2</c:v>
                </c:pt>
                <c:pt idx="3873">
                  <c:v>2.1121656799999999E-2</c:v>
                </c:pt>
                <c:pt idx="3874">
                  <c:v>2.1121656999999999E-2</c:v>
                </c:pt>
                <c:pt idx="3875">
                  <c:v>2.1121657200000001E-2</c:v>
                </c:pt>
                <c:pt idx="3876">
                  <c:v>2.11216574E-2</c:v>
                </c:pt>
                <c:pt idx="3877">
                  <c:v>2.11216576E-2</c:v>
                </c:pt>
                <c:pt idx="3878">
                  <c:v>2.1121657799999999E-2</c:v>
                </c:pt>
                <c:pt idx="3879">
                  <c:v>2.1121658000000001E-2</c:v>
                </c:pt>
                <c:pt idx="3880">
                  <c:v>2.1121658200000001E-2</c:v>
                </c:pt>
                <c:pt idx="3881">
                  <c:v>2.11216584E-2</c:v>
                </c:pt>
                <c:pt idx="3882">
                  <c:v>2.1121658599999999E-2</c:v>
                </c:pt>
                <c:pt idx="3883">
                  <c:v>2.1121658799999998E-2</c:v>
                </c:pt>
                <c:pt idx="3884">
                  <c:v>2.1121659000000001E-2</c:v>
                </c:pt>
                <c:pt idx="3885">
                  <c:v>2.11216592E-2</c:v>
                </c:pt>
                <c:pt idx="3886">
                  <c:v>2.1121659399999999E-2</c:v>
                </c:pt>
                <c:pt idx="3887">
                  <c:v>2.1121659599999999E-2</c:v>
                </c:pt>
                <c:pt idx="3888">
                  <c:v>2.1121659800000001E-2</c:v>
                </c:pt>
                <c:pt idx="3889">
                  <c:v>2.112166E-2</c:v>
                </c:pt>
                <c:pt idx="3890">
                  <c:v>2.11216602E-2</c:v>
                </c:pt>
                <c:pt idx="3891">
                  <c:v>2.1121660399999999E-2</c:v>
                </c:pt>
                <c:pt idx="3892">
                  <c:v>2.1121660600000002E-2</c:v>
                </c:pt>
                <c:pt idx="3893">
                  <c:v>2.1121660800000001E-2</c:v>
                </c:pt>
                <c:pt idx="3894">
                  <c:v>2.1121661E-2</c:v>
                </c:pt>
                <c:pt idx="3895">
                  <c:v>2.1121661199999999E-2</c:v>
                </c:pt>
                <c:pt idx="3896">
                  <c:v>2.1121661399999998E-2</c:v>
                </c:pt>
                <c:pt idx="3897">
                  <c:v>2.1121661600000001E-2</c:v>
                </c:pt>
                <c:pt idx="3898">
                  <c:v>2.11216618E-2</c:v>
                </c:pt>
                <c:pt idx="3899">
                  <c:v>2.1121661999999999E-2</c:v>
                </c:pt>
                <c:pt idx="3900">
                  <c:v>2.1121662199999999E-2</c:v>
                </c:pt>
                <c:pt idx="3901">
                  <c:v>2.1121662400000001E-2</c:v>
                </c:pt>
                <c:pt idx="3902">
                  <c:v>2.11216626E-2</c:v>
                </c:pt>
                <c:pt idx="3903">
                  <c:v>2.11216628E-2</c:v>
                </c:pt>
                <c:pt idx="3904">
                  <c:v>2.1121662999999999E-2</c:v>
                </c:pt>
                <c:pt idx="3905">
                  <c:v>2.1121663200000002E-2</c:v>
                </c:pt>
                <c:pt idx="3906">
                  <c:v>2.1121663400000001E-2</c:v>
                </c:pt>
                <c:pt idx="3907">
                  <c:v>2.11216636E-2</c:v>
                </c:pt>
                <c:pt idx="3908">
                  <c:v>2.1121663799999999E-2</c:v>
                </c:pt>
                <c:pt idx="3909">
                  <c:v>2.1121663999999998E-2</c:v>
                </c:pt>
                <c:pt idx="3910">
                  <c:v>2.1121664200000001E-2</c:v>
                </c:pt>
                <c:pt idx="3911">
                  <c:v>2.11216644E-2</c:v>
                </c:pt>
                <c:pt idx="3912">
                  <c:v>2.1121664599999999E-2</c:v>
                </c:pt>
                <c:pt idx="3913">
                  <c:v>2.1121664799999999E-2</c:v>
                </c:pt>
                <c:pt idx="3914">
                  <c:v>2.1121665000000001E-2</c:v>
                </c:pt>
                <c:pt idx="3915">
                  <c:v>2.11216652E-2</c:v>
                </c:pt>
                <c:pt idx="3916">
                  <c:v>2.11216654E-2</c:v>
                </c:pt>
                <c:pt idx="3917">
                  <c:v>2.1121665599999999E-2</c:v>
                </c:pt>
                <c:pt idx="3918">
                  <c:v>2.1121665800000002E-2</c:v>
                </c:pt>
                <c:pt idx="3919">
                  <c:v>2.1121666000000001E-2</c:v>
                </c:pt>
                <c:pt idx="3920">
                  <c:v>2.11216662E-2</c:v>
                </c:pt>
                <c:pt idx="3921">
                  <c:v>2.1121666399999999E-2</c:v>
                </c:pt>
                <c:pt idx="3922">
                  <c:v>2.1121666599999998E-2</c:v>
                </c:pt>
                <c:pt idx="3923">
                  <c:v>2.1121666800000001E-2</c:v>
                </c:pt>
                <c:pt idx="3924">
                  <c:v>2.1121667E-2</c:v>
                </c:pt>
                <c:pt idx="3925">
                  <c:v>2.1121667199999999E-2</c:v>
                </c:pt>
                <c:pt idx="3926">
                  <c:v>2.1121667399999999E-2</c:v>
                </c:pt>
                <c:pt idx="3927">
                  <c:v>2.1121667600000001E-2</c:v>
                </c:pt>
                <c:pt idx="3928">
                  <c:v>2.11216678E-2</c:v>
                </c:pt>
                <c:pt idx="3929">
                  <c:v>2.1121668E-2</c:v>
                </c:pt>
                <c:pt idx="3930">
                  <c:v>2.1121668199999999E-2</c:v>
                </c:pt>
                <c:pt idx="3931">
                  <c:v>2.1121668400000002E-2</c:v>
                </c:pt>
                <c:pt idx="3932">
                  <c:v>2.1121668600000001E-2</c:v>
                </c:pt>
                <c:pt idx="3933">
                  <c:v>2.11216688E-2</c:v>
                </c:pt>
                <c:pt idx="3934">
                  <c:v>2.1121668999999999E-2</c:v>
                </c:pt>
                <c:pt idx="3935">
                  <c:v>2.1121669199999998E-2</c:v>
                </c:pt>
                <c:pt idx="3936">
                  <c:v>2.1121669400000001E-2</c:v>
                </c:pt>
                <c:pt idx="3937">
                  <c:v>2.11216696E-2</c:v>
                </c:pt>
                <c:pt idx="3938">
                  <c:v>2.1121669799999999E-2</c:v>
                </c:pt>
                <c:pt idx="3939">
                  <c:v>2.1121669999999999E-2</c:v>
                </c:pt>
                <c:pt idx="3940">
                  <c:v>2.1121670200000001E-2</c:v>
                </c:pt>
                <c:pt idx="3941">
                  <c:v>2.1121670400000001E-2</c:v>
                </c:pt>
                <c:pt idx="3942">
                  <c:v>2.11216706E-2</c:v>
                </c:pt>
                <c:pt idx="3943">
                  <c:v>2.1121670799999999E-2</c:v>
                </c:pt>
                <c:pt idx="3944">
                  <c:v>2.1121671000000002E-2</c:v>
                </c:pt>
                <c:pt idx="3945">
                  <c:v>2.1121671200000001E-2</c:v>
                </c:pt>
                <c:pt idx="3946">
                  <c:v>2.11216714E-2</c:v>
                </c:pt>
                <c:pt idx="3947">
                  <c:v>2.1121671599999999E-2</c:v>
                </c:pt>
                <c:pt idx="3948">
                  <c:v>2.1121671799999998E-2</c:v>
                </c:pt>
                <c:pt idx="3949">
                  <c:v>2.1121672000000001E-2</c:v>
                </c:pt>
                <c:pt idx="3950">
                  <c:v>2.11216722E-2</c:v>
                </c:pt>
                <c:pt idx="3951">
                  <c:v>2.1121672399999999E-2</c:v>
                </c:pt>
                <c:pt idx="3952">
                  <c:v>2.1121672599999999E-2</c:v>
                </c:pt>
                <c:pt idx="3953">
                  <c:v>2.1121672800000001E-2</c:v>
                </c:pt>
                <c:pt idx="3954">
                  <c:v>2.1121673000000001E-2</c:v>
                </c:pt>
                <c:pt idx="3955">
                  <c:v>2.11216732E-2</c:v>
                </c:pt>
                <c:pt idx="3956">
                  <c:v>2.1121673399999999E-2</c:v>
                </c:pt>
                <c:pt idx="3957">
                  <c:v>2.1121673600000002E-2</c:v>
                </c:pt>
                <c:pt idx="3958">
                  <c:v>2.1121673800000001E-2</c:v>
                </c:pt>
                <c:pt idx="3959">
                  <c:v>2.1121674E-2</c:v>
                </c:pt>
                <c:pt idx="3960">
                  <c:v>2.1121674199999999E-2</c:v>
                </c:pt>
                <c:pt idx="3961">
                  <c:v>2.1121674399999998E-2</c:v>
                </c:pt>
                <c:pt idx="3962">
                  <c:v>2.1121674600000001E-2</c:v>
                </c:pt>
                <c:pt idx="3963">
                  <c:v>2.11216748E-2</c:v>
                </c:pt>
                <c:pt idx="3964">
                  <c:v>2.1121674999999999E-2</c:v>
                </c:pt>
                <c:pt idx="3965">
                  <c:v>2.1121675199999999E-2</c:v>
                </c:pt>
                <c:pt idx="3966">
                  <c:v>2.1121675400000001E-2</c:v>
                </c:pt>
                <c:pt idx="3967">
                  <c:v>2.1121675600000001E-2</c:v>
                </c:pt>
                <c:pt idx="3968">
                  <c:v>2.11216758E-2</c:v>
                </c:pt>
                <c:pt idx="3969">
                  <c:v>2.1121675999999999E-2</c:v>
                </c:pt>
                <c:pt idx="3970">
                  <c:v>2.1121676200000002E-2</c:v>
                </c:pt>
                <c:pt idx="3971">
                  <c:v>2.1121676400000001E-2</c:v>
                </c:pt>
                <c:pt idx="3972">
                  <c:v>2.11216766E-2</c:v>
                </c:pt>
                <c:pt idx="3973">
                  <c:v>2.1121676799999999E-2</c:v>
                </c:pt>
                <c:pt idx="3974">
                  <c:v>2.1121676999999998E-2</c:v>
                </c:pt>
                <c:pt idx="3975">
                  <c:v>2.1121677200000001E-2</c:v>
                </c:pt>
                <c:pt idx="3976">
                  <c:v>2.11216774E-2</c:v>
                </c:pt>
                <c:pt idx="3977">
                  <c:v>2.1121677599999999E-2</c:v>
                </c:pt>
                <c:pt idx="3978">
                  <c:v>2.1121677799999999E-2</c:v>
                </c:pt>
                <c:pt idx="3979">
                  <c:v>2.1121678000000001E-2</c:v>
                </c:pt>
                <c:pt idx="3980">
                  <c:v>2.1121678200000001E-2</c:v>
                </c:pt>
                <c:pt idx="3981">
                  <c:v>2.11216784E-2</c:v>
                </c:pt>
                <c:pt idx="3982">
                  <c:v>2.1121678599999999E-2</c:v>
                </c:pt>
                <c:pt idx="3983">
                  <c:v>2.1121678800000002E-2</c:v>
                </c:pt>
                <c:pt idx="3984">
                  <c:v>2.1121679000000001E-2</c:v>
                </c:pt>
                <c:pt idx="3985">
                  <c:v>2.11216792E-2</c:v>
                </c:pt>
                <c:pt idx="3986">
                  <c:v>2.1121679399999999E-2</c:v>
                </c:pt>
                <c:pt idx="3987">
                  <c:v>2.1121679599999998E-2</c:v>
                </c:pt>
                <c:pt idx="3988">
                  <c:v>2.1121679800000001E-2</c:v>
                </c:pt>
                <c:pt idx="3989">
                  <c:v>2.112168E-2</c:v>
                </c:pt>
                <c:pt idx="3990">
                  <c:v>2.11216802E-2</c:v>
                </c:pt>
                <c:pt idx="3991">
                  <c:v>2.1121680399999999E-2</c:v>
                </c:pt>
                <c:pt idx="3992">
                  <c:v>2.1121680600000001E-2</c:v>
                </c:pt>
                <c:pt idx="3993">
                  <c:v>2.1121680800000001E-2</c:v>
                </c:pt>
                <c:pt idx="3994">
                  <c:v>2.1121681E-2</c:v>
                </c:pt>
                <c:pt idx="3995">
                  <c:v>2.1121681199999999E-2</c:v>
                </c:pt>
                <c:pt idx="3996">
                  <c:v>2.1121681400000002E-2</c:v>
                </c:pt>
                <c:pt idx="3997">
                  <c:v>2.1121681600000001E-2</c:v>
                </c:pt>
                <c:pt idx="3998">
                  <c:v>2.11216818E-2</c:v>
                </c:pt>
                <c:pt idx="3999">
                  <c:v>2.1121681999999999E-2</c:v>
                </c:pt>
                <c:pt idx="4000">
                  <c:v>2.1121682199999998E-2</c:v>
                </c:pt>
                <c:pt idx="4001">
                  <c:v>2.1121682400000001E-2</c:v>
                </c:pt>
                <c:pt idx="4002">
                  <c:v>2.11216826E-2</c:v>
                </c:pt>
                <c:pt idx="4003">
                  <c:v>2.11216828E-2</c:v>
                </c:pt>
                <c:pt idx="4004">
                  <c:v>2.1121682999999999E-2</c:v>
                </c:pt>
                <c:pt idx="4005">
                  <c:v>2.1121683200000001E-2</c:v>
                </c:pt>
                <c:pt idx="4006">
                  <c:v>2.1121683400000001E-2</c:v>
                </c:pt>
                <c:pt idx="4007">
                  <c:v>2.11216836E-2</c:v>
                </c:pt>
                <c:pt idx="4008">
                  <c:v>2.1121683799999999E-2</c:v>
                </c:pt>
                <c:pt idx="4009">
                  <c:v>2.1121684000000002E-2</c:v>
                </c:pt>
                <c:pt idx="4010">
                  <c:v>2.1121684200000001E-2</c:v>
                </c:pt>
                <c:pt idx="4011">
                  <c:v>2.11216844E-2</c:v>
                </c:pt>
                <c:pt idx="4012">
                  <c:v>2.1121684599999999E-2</c:v>
                </c:pt>
                <c:pt idx="4013">
                  <c:v>2.1121684799999998E-2</c:v>
                </c:pt>
                <c:pt idx="4014">
                  <c:v>2.1121685000000001E-2</c:v>
                </c:pt>
                <c:pt idx="4015">
                  <c:v>2.11216852E-2</c:v>
                </c:pt>
                <c:pt idx="4016">
                  <c:v>2.11216854E-2</c:v>
                </c:pt>
                <c:pt idx="4017">
                  <c:v>2.1121685599999999E-2</c:v>
                </c:pt>
                <c:pt idx="4018">
                  <c:v>2.1121685800000001E-2</c:v>
                </c:pt>
                <c:pt idx="4019">
                  <c:v>2.1121686000000001E-2</c:v>
                </c:pt>
                <c:pt idx="4020">
                  <c:v>2.11216862E-2</c:v>
                </c:pt>
                <c:pt idx="4021">
                  <c:v>2.1121686399999999E-2</c:v>
                </c:pt>
                <c:pt idx="4022">
                  <c:v>2.1121686600000002E-2</c:v>
                </c:pt>
                <c:pt idx="4023">
                  <c:v>2.1121686800000001E-2</c:v>
                </c:pt>
                <c:pt idx="4024">
                  <c:v>2.1121687E-2</c:v>
                </c:pt>
                <c:pt idx="4025">
                  <c:v>2.1121687199999999E-2</c:v>
                </c:pt>
                <c:pt idx="4026">
                  <c:v>2.1121687399999999E-2</c:v>
                </c:pt>
                <c:pt idx="4027">
                  <c:v>2.1121687600000001E-2</c:v>
                </c:pt>
                <c:pt idx="4028">
                  <c:v>2.11216878E-2</c:v>
                </c:pt>
                <c:pt idx="4029">
                  <c:v>2.1121688E-2</c:v>
                </c:pt>
                <c:pt idx="4030">
                  <c:v>2.1121688199999999E-2</c:v>
                </c:pt>
                <c:pt idx="4031">
                  <c:v>2.1121688400000001E-2</c:v>
                </c:pt>
                <c:pt idx="4032">
                  <c:v>2.1121688600000001E-2</c:v>
                </c:pt>
                <c:pt idx="4033">
                  <c:v>2.11216888E-2</c:v>
                </c:pt>
                <c:pt idx="4034">
                  <c:v>2.1121688999999999E-2</c:v>
                </c:pt>
                <c:pt idx="4035">
                  <c:v>2.1121689200000002E-2</c:v>
                </c:pt>
                <c:pt idx="4036">
                  <c:v>2.1121689400000001E-2</c:v>
                </c:pt>
                <c:pt idx="4037">
                  <c:v>2.11216896E-2</c:v>
                </c:pt>
                <c:pt idx="4038">
                  <c:v>2.1121689799999999E-2</c:v>
                </c:pt>
                <c:pt idx="4039">
                  <c:v>2.1121689999999999E-2</c:v>
                </c:pt>
                <c:pt idx="4040">
                  <c:v>2.1121690200000001E-2</c:v>
                </c:pt>
                <c:pt idx="4041">
                  <c:v>2.11216904E-2</c:v>
                </c:pt>
                <c:pt idx="4042">
                  <c:v>2.11216906E-2</c:v>
                </c:pt>
                <c:pt idx="4043">
                  <c:v>2.1121690799999999E-2</c:v>
                </c:pt>
                <c:pt idx="4044">
                  <c:v>2.1121691000000001E-2</c:v>
                </c:pt>
                <c:pt idx="4045">
                  <c:v>2.1121691200000001E-2</c:v>
                </c:pt>
                <c:pt idx="4046">
                  <c:v>2.11216914E-2</c:v>
                </c:pt>
                <c:pt idx="4047">
                  <c:v>2.1121691599999999E-2</c:v>
                </c:pt>
                <c:pt idx="4048">
                  <c:v>2.1121691799999998E-2</c:v>
                </c:pt>
                <c:pt idx="4049">
                  <c:v>2.1121692000000001E-2</c:v>
                </c:pt>
                <c:pt idx="4050">
                  <c:v>2.11216922E-2</c:v>
                </c:pt>
                <c:pt idx="4051">
                  <c:v>2.1121692399999999E-2</c:v>
                </c:pt>
                <c:pt idx="4052">
                  <c:v>2.1121692599999999E-2</c:v>
                </c:pt>
                <c:pt idx="4053">
                  <c:v>2.1121692800000001E-2</c:v>
                </c:pt>
                <c:pt idx="4054">
                  <c:v>2.1121693E-2</c:v>
                </c:pt>
                <c:pt idx="4055">
                  <c:v>2.11216932E-2</c:v>
                </c:pt>
                <c:pt idx="4056">
                  <c:v>2.1121693399999999E-2</c:v>
                </c:pt>
                <c:pt idx="4057">
                  <c:v>2.1121693600000001E-2</c:v>
                </c:pt>
                <c:pt idx="4058">
                  <c:v>2.1121693800000001E-2</c:v>
                </c:pt>
                <c:pt idx="4059">
                  <c:v>2.1121694E-2</c:v>
                </c:pt>
                <c:pt idx="4060">
                  <c:v>2.1121694199999999E-2</c:v>
                </c:pt>
                <c:pt idx="4061">
                  <c:v>2.1121694399999998E-2</c:v>
                </c:pt>
                <c:pt idx="4062">
                  <c:v>2.1121694600000001E-2</c:v>
                </c:pt>
                <c:pt idx="4063">
                  <c:v>2.11216948E-2</c:v>
                </c:pt>
                <c:pt idx="4064">
                  <c:v>2.1121694999999999E-2</c:v>
                </c:pt>
                <c:pt idx="4065">
                  <c:v>2.1121695199999999E-2</c:v>
                </c:pt>
                <c:pt idx="4066">
                  <c:v>2.1121695400000001E-2</c:v>
                </c:pt>
                <c:pt idx="4067">
                  <c:v>2.11216956E-2</c:v>
                </c:pt>
                <c:pt idx="4068">
                  <c:v>2.11216958E-2</c:v>
                </c:pt>
                <c:pt idx="4069">
                  <c:v>2.1121695999999999E-2</c:v>
                </c:pt>
                <c:pt idx="4070">
                  <c:v>2.1121696200000002E-2</c:v>
                </c:pt>
                <c:pt idx="4071">
                  <c:v>2.1121696400000001E-2</c:v>
                </c:pt>
                <c:pt idx="4072">
                  <c:v>2.11216966E-2</c:v>
                </c:pt>
                <c:pt idx="4073">
                  <c:v>2.1121696799999999E-2</c:v>
                </c:pt>
                <c:pt idx="4074">
                  <c:v>2.1121696999999998E-2</c:v>
                </c:pt>
                <c:pt idx="4075">
                  <c:v>2.1121697200000001E-2</c:v>
                </c:pt>
                <c:pt idx="4076">
                  <c:v>2.11216974E-2</c:v>
                </c:pt>
                <c:pt idx="4077">
                  <c:v>2.1121697599999999E-2</c:v>
                </c:pt>
                <c:pt idx="4078">
                  <c:v>2.1121697799999999E-2</c:v>
                </c:pt>
                <c:pt idx="4079">
                  <c:v>2.1121698000000001E-2</c:v>
                </c:pt>
                <c:pt idx="4080">
                  <c:v>2.11216982E-2</c:v>
                </c:pt>
                <c:pt idx="4081">
                  <c:v>2.11216984E-2</c:v>
                </c:pt>
                <c:pt idx="4082">
                  <c:v>2.1121698599999999E-2</c:v>
                </c:pt>
                <c:pt idx="4083">
                  <c:v>2.1121698800000002E-2</c:v>
                </c:pt>
                <c:pt idx="4084">
                  <c:v>2.1121699000000001E-2</c:v>
                </c:pt>
                <c:pt idx="4085">
                  <c:v>2.11216992E-2</c:v>
                </c:pt>
                <c:pt idx="4086">
                  <c:v>2.1121699399999999E-2</c:v>
                </c:pt>
                <c:pt idx="4087">
                  <c:v>2.1121699599999998E-2</c:v>
                </c:pt>
                <c:pt idx="4088">
                  <c:v>2.1121699800000001E-2</c:v>
                </c:pt>
                <c:pt idx="4089">
                  <c:v>2.11217E-2</c:v>
                </c:pt>
                <c:pt idx="4090">
                  <c:v>2.1121700199999999E-2</c:v>
                </c:pt>
                <c:pt idx="4091">
                  <c:v>2.1121700399999999E-2</c:v>
                </c:pt>
                <c:pt idx="4092">
                  <c:v>2.1121700600000001E-2</c:v>
                </c:pt>
                <c:pt idx="4093">
                  <c:v>2.11217008E-2</c:v>
                </c:pt>
                <c:pt idx="4094">
                  <c:v>2.1121701E-2</c:v>
                </c:pt>
                <c:pt idx="4095">
                  <c:v>2.1121701199999999E-2</c:v>
                </c:pt>
                <c:pt idx="4096">
                  <c:v>2.1121701400000002E-2</c:v>
                </c:pt>
                <c:pt idx="4097">
                  <c:v>2.1121701600000001E-2</c:v>
                </c:pt>
                <c:pt idx="4098">
                  <c:v>2.11217018E-2</c:v>
                </c:pt>
                <c:pt idx="4099">
                  <c:v>2.1121701999999999E-2</c:v>
                </c:pt>
                <c:pt idx="4100">
                  <c:v>2.1121702199999998E-2</c:v>
                </c:pt>
                <c:pt idx="4101">
                  <c:v>2.1121702400000001E-2</c:v>
                </c:pt>
                <c:pt idx="4102">
                  <c:v>2.11217026E-2</c:v>
                </c:pt>
                <c:pt idx="4103">
                  <c:v>2.1121702799999999E-2</c:v>
                </c:pt>
                <c:pt idx="4104">
                  <c:v>2.1121702999999999E-2</c:v>
                </c:pt>
                <c:pt idx="4105">
                  <c:v>2.1121703200000001E-2</c:v>
                </c:pt>
                <c:pt idx="4106">
                  <c:v>2.11217034E-2</c:v>
                </c:pt>
                <c:pt idx="4107">
                  <c:v>2.11217036E-2</c:v>
                </c:pt>
                <c:pt idx="4108">
                  <c:v>2.1121703799999999E-2</c:v>
                </c:pt>
                <c:pt idx="4109">
                  <c:v>2.1121704000000002E-2</c:v>
                </c:pt>
                <c:pt idx="4110">
                  <c:v>2.1121704200000001E-2</c:v>
                </c:pt>
                <c:pt idx="4111">
                  <c:v>2.11217044E-2</c:v>
                </c:pt>
                <c:pt idx="4112">
                  <c:v>2.1121704599999999E-2</c:v>
                </c:pt>
                <c:pt idx="4113">
                  <c:v>2.1121704799999998E-2</c:v>
                </c:pt>
                <c:pt idx="4114">
                  <c:v>2.1121705000000001E-2</c:v>
                </c:pt>
                <c:pt idx="4115">
                  <c:v>2.11217052E-2</c:v>
                </c:pt>
                <c:pt idx="4116">
                  <c:v>2.1121705399999999E-2</c:v>
                </c:pt>
                <c:pt idx="4117">
                  <c:v>2.1121705599999999E-2</c:v>
                </c:pt>
                <c:pt idx="4118">
                  <c:v>2.1121705800000001E-2</c:v>
                </c:pt>
                <c:pt idx="4119">
                  <c:v>2.1121706000000001E-2</c:v>
                </c:pt>
                <c:pt idx="4120">
                  <c:v>2.11217062E-2</c:v>
                </c:pt>
                <c:pt idx="4121">
                  <c:v>2.1121706399999999E-2</c:v>
                </c:pt>
                <c:pt idx="4122">
                  <c:v>2.1121706600000002E-2</c:v>
                </c:pt>
                <c:pt idx="4123">
                  <c:v>2.1121706800000001E-2</c:v>
                </c:pt>
                <c:pt idx="4124">
                  <c:v>2.1121707E-2</c:v>
                </c:pt>
                <c:pt idx="4125">
                  <c:v>2.1121707199999999E-2</c:v>
                </c:pt>
                <c:pt idx="4126">
                  <c:v>2.1121707399999998E-2</c:v>
                </c:pt>
                <c:pt idx="4127">
                  <c:v>2.1121707600000001E-2</c:v>
                </c:pt>
                <c:pt idx="4128">
                  <c:v>2.11217078E-2</c:v>
                </c:pt>
                <c:pt idx="4129">
                  <c:v>2.1121707999999999E-2</c:v>
                </c:pt>
                <c:pt idx="4130">
                  <c:v>2.1121708199999999E-2</c:v>
                </c:pt>
                <c:pt idx="4131">
                  <c:v>2.1121708400000001E-2</c:v>
                </c:pt>
                <c:pt idx="4132">
                  <c:v>2.1121708600000001E-2</c:v>
                </c:pt>
                <c:pt idx="4133">
                  <c:v>2.11217088E-2</c:v>
                </c:pt>
                <c:pt idx="4134">
                  <c:v>2.1121708999999999E-2</c:v>
                </c:pt>
                <c:pt idx="4135">
                  <c:v>2.1121709200000002E-2</c:v>
                </c:pt>
                <c:pt idx="4136">
                  <c:v>2.1121709400000001E-2</c:v>
                </c:pt>
                <c:pt idx="4137">
                  <c:v>2.11217096E-2</c:v>
                </c:pt>
                <c:pt idx="4138">
                  <c:v>2.1121709799999999E-2</c:v>
                </c:pt>
                <c:pt idx="4139">
                  <c:v>2.1121709999999998E-2</c:v>
                </c:pt>
                <c:pt idx="4140">
                  <c:v>2.1121710200000001E-2</c:v>
                </c:pt>
                <c:pt idx="4141">
                  <c:v>2.11217104E-2</c:v>
                </c:pt>
                <c:pt idx="4142">
                  <c:v>2.1121710599999999E-2</c:v>
                </c:pt>
                <c:pt idx="4143">
                  <c:v>2.1121710799999999E-2</c:v>
                </c:pt>
                <c:pt idx="4144">
                  <c:v>2.1121711000000001E-2</c:v>
                </c:pt>
                <c:pt idx="4145">
                  <c:v>2.1121711200000001E-2</c:v>
                </c:pt>
                <c:pt idx="4146">
                  <c:v>2.11217114E-2</c:v>
                </c:pt>
                <c:pt idx="4147">
                  <c:v>2.1121711599999999E-2</c:v>
                </c:pt>
                <c:pt idx="4148">
                  <c:v>2.1121711800000002E-2</c:v>
                </c:pt>
                <c:pt idx="4149">
                  <c:v>2.1121712000000001E-2</c:v>
                </c:pt>
                <c:pt idx="4150">
                  <c:v>2.11217122E-2</c:v>
                </c:pt>
                <c:pt idx="4151">
                  <c:v>2.1121712399999999E-2</c:v>
                </c:pt>
                <c:pt idx="4152">
                  <c:v>2.1121712599999998E-2</c:v>
                </c:pt>
                <c:pt idx="4153">
                  <c:v>2.1121712800000001E-2</c:v>
                </c:pt>
                <c:pt idx="4154">
                  <c:v>2.1121713E-2</c:v>
                </c:pt>
                <c:pt idx="4155">
                  <c:v>2.1121713199999999E-2</c:v>
                </c:pt>
                <c:pt idx="4156">
                  <c:v>2.1121713399999999E-2</c:v>
                </c:pt>
                <c:pt idx="4157">
                  <c:v>2.1121713600000001E-2</c:v>
                </c:pt>
                <c:pt idx="4158">
                  <c:v>2.1121713800000001E-2</c:v>
                </c:pt>
                <c:pt idx="4159">
                  <c:v>2.1121714E-2</c:v>
                </c:pt>
                <c:pt idx="4160">
                  <c:v>2.1121714199999999E-2</c:v>
                </c:pt>
                <c:pt idx="4161">
                  <c:v>2.1121714400000002E-2</c:v>
                </c:pt>
                <c:pt idx="4162">
                  <c:v>2.1121714600000001E-2</c:v>
                </c:pt>
                <c:pt idx="4163">
                  <c:v>2.11217148E-2</c:v>
                </c:pt>
                <c:pt idx="4164">
                  <c:v>2.1121714999999999E-2</c:v>
                </c:pt>
                <c:pt idx="4165">
                  <c:v>2.1121715199999998E-2</c:v>
                </c:pt>
                <c:pt idx="4166">
                  <c:v>2.1121715400000001E-2</c:v>
                </c:pt>
                <c:pt idx="4167">
                  <c:v>2.11217156E-2</c:v>
                </c:pt>
                <c:pt idx="4168">
                  <c:v>2.11217158E-2</c:v>
                </c:pt>
                <c:pt idx="4169">
                  <c:v>2.1121715999999999E-2</c:v>
                </c:pt>
                <c:pt idx="4170">
                  <c:v>2.1121716200000001E-2</c:v>
                </c:pt>
                <c:pt idx="4171">
                  <c:v>2.1121716400000001E-2</c:v>
                </c:pt>
                <c:pt idx="4172">
                  <c:v>2.11217166E-2</c:v>
                </c:pt>
                <c:pt idx="4173">
                  <c:v>2.1121716799999999E-2</c:v>
                </c:pt>
                <c:pt idx="4174">
                  <c:v>2.1121717000000002E-2</c:v>
                </c:pt>
                <c:pt idx="4175">
                  <c:v>2.1121717200000001E-2</c:v>
                </c:pt>
                <c:pt idx="4176">
                  <c:v>2.11217174E-2</c:v>
                </c:pt>
                <c:pt idx="4177">
                  <c:v>2.1121717599999999E-2</c:v>
                </c:pt>
                <c:pt idx="4178">
                  <c:v>2.1121717799999998E-2</c:v>
                </c:pt>
                <c:pt idx="4179">
                  <c:v>2.1121718000000001E-2</c:v>
                </c:pt>
                <c:pt idx="4180">
                  <c:v>2.11217182E-2</c:v>
                </c:pt>
                <c:pt idx="4181">
                  <c:v>2.11217184E-2</c:v>
                </c:pt>
                <c:pt idx="4182">
                  <c:v>2.1121718599999999E-2</c:v>
                </c:pt>
                <c:pt idx="4183">
                  <c:v>2.1121718800000001E-2</c:v>
                </c:pt>
                <c:pt idx="4184">
                  <c:v>2.1121719000000001E-2</c:v>
                </c:pt>
                <c:pt idx="4185">
                  <c:v>2.11217192E-2</c:v>
                </c:pt>
                <c:pt idx="4186">
                  <c:v>2.1121719399999999E-2</c:v>
                </c:pt>
                <c:pt idx="4187">
                  <c:v>2.1121719600000002E-2</c:v>
                </c:pt>
                <c:pt idx="4188">
                  <c:v>2.1121719800000001E-2</c:v>
                </c:pt>
                <c:pt idx="4189">
                  <c:v>2.112172E-2</c:v>
                </c:pt>
                <c:pt idx="4190">
                  <c:v>2.1121720199999999E-2</c:v>
                </c:pt>
                <c:pt idx="4191">
                  <c:v>2.1121720399999998E-2</c:v>
                </c:pt>
                <c:pt idx="4192">
                  <c:v>2.1121720600000001E-2</c:v>
                </c:pt>
                <c:pt idx="4193">
                  <c:v>2.11217208E-2</c:v>
                </c:pt>
                <c:pt idx="4194">
                  <c:v>2.1121721E-2</c:v>
                </c:pt>
                <c:pt idx="4195">
                  <c:v>2.1121721199999999E-2</c:v>
                </c:pt>
                <c:pt idx="4196">
                  <c:v>2.1121721400000001E-2</c:v>
                </c:pt>
                <c:pt idx="4197">
                  <c:v>2.1121721600000001E-2</c:v>
                </c:pt>
                <c:pt idx="4198">
                  <c:v>2.11217218E-2</c:v>
                </c:pt>
                <c:pt idx="4199">
                  <c:v>2.1121721999999999E-2</c:v>
                </c:pt>
                <c:pt idx="4200">
                  <c:v>2.1121722200000002E-2</c:v>
                </c:pt>
                <c:pt idx="4201">
                  <c:v>2.1121722400000001E-2</c:v>
                </c:pt>
                <c:pt idx="4202">
                  <c:v>2.11217226E-2</c:v>
                </c:pt>
                <c:pt idx="4203">
                  <c:v>2.1121722799999999E-2</c:v>
                </c:pt>
                <c:pt idx="4204">
                  <c:v>2.1121722999999998E-2</c:v>
                </c:pt>
                <c:pt idx="4205">
                  <c:v>2.1121723200000001E-2</c:v>
                </c:pt>
                <c:pt idx="4206">
                  <c:v>2.11217234E-2</c:v>
                </c:pt>
                <c:pt idx="4207">
                  <c:v>2.11217236E-2</c:v>
                </c:pt>
                <c:pt idx="4208">
                  <c:v>2.1121723799999999E-2</c:v>
                </c:pt>
                <c:pt idx="4209">
                  <c:v>2.1121724000000001E-2</c:v>
                </c:pt>
                <c:pt idx="4210">
                  <c:v>2.1121724200000001E-2</c:v>
                </c:pt>
                <c:pt idx="4211">
                  <c:v>2.11217244E-2</c:v>
                </c:pt>
                <c:pt idx="4212">
                  <c:v>2.1121724599999999E-2</c:v>
                </c:pt>
                <c:pt idx="4213">
                  <c:v>2.1121724800000002E-2</c:v>
                </c:pt>
                <c:pt idx="4214">
                  <c:v>2.1121725000000001E-2</c:v>
                </c:pt>
                <c:pt idx="4215">
                  <c:v>2.11217252E-2</c:v>
                </c:pt>
                <c:pt idx="4216">
                  <c:v>2.1121725399999999E-2</c:v>
                </c:pt>
                <c:pt idx="4217">
                  <c:v>2.1121725599999999E-2</c:v>
                </c:pt>
                <c:pt idx="4218">
                  <c:v>2.1121725800000001E-2</c:v>
                </c:pt>
                <c:pt idx="4219">
                  <c:v>2.1121726E-2</c:v>
                </c:pt>
                <c:pt idx="4220">
                  <c:v>2.11217262E-2</c:v>
                </c:pt>
                <c:pt idx="4221">
                  <c:v>2.1121726399999999E-2</c:v>
                </c:pt>
                <c:pt idx="4222">
                  <c:v>2.1121726600000001E-2</c:v>
                </c:pt>
                <c:pt idx="4223">
                  <c:v>2.1121726800000001E-2</c:v>
                </c:pt>
                <c:pt idx="4224">
                  <c:v>2.1121727E-2</c:v>
                </c:pt>
                <c:pt idx="4225">
                  <c:v>2.1121727199999999E-2</c:v>
                </c:pt>
                <c:pt idx="4226">
                  <c:v>2.1121727400000002E-2</c:v>
                </c:pt>
                <c:pt idx="4227">
                  <c:v>2.1121727600000001E-2</c:v>
                </c:pt>
                <c:pt idx="4228">
                  <c:v>2.11217278E-2</c:v>
                </c:pt>
                <c:pt idx="4229">
                  <c:v>2.1121727999999999E-2</c:v>
                </c:pt>
                <c:pt idx="4230">
                  <c:v>2.1121728199999999E-2</c:v>
                </c:pt>
                <c:pt idx="4231">
                  <c:v>2.1121728400000001E-2</c:v>
                </c:pt>
                <c:pt idx="4232">
                  <c:v>2.11217286E-2</c:v>
                </c:pt>
                <c:pt idx="4233">
                  <c:v>2.11217288E-2</c:v>
                </c:pt>
                <c:pt idx="4234">
                  <c:v>2.1121728999999999E-2</c:v>
                </c:pt>
                <c:pt idx="4235">
                  <c:v>2.1121729200000001E-2</c:v>
                </c:pt>
                <c:pt idx="4236">
                  <c:v>2.1121729400000001E-2</c:v>
                </c:pt>
                <c:pt idx="4237">
                  <c:v>2.11217296E-2</c:v>
                </c:pt>
                <c:pt idx="4238">
                  <c:v>2.1121729799999999E-2</c:v>
                </c:pt>
                <c:pt idx="4239">
                  <c:v>2.1121729999999998E-2</c:v>
                </c:pt>
                <c:pt idx="4240">
                  <c:v>2.1121730200000001E-2</c:v>
                </c:pt>
                <c:pt idx="4241">
                  <c:v>2.11217304E-2</c:v>
                </c:pt>
                <c:pt idx="4242">
                  <c:v>2.1121730599999999E-2</c:v>
                </c:pt>
                <c:pt idx="4243">
                  <c:v>2.1121730799999999E-2</c:v>
                </c:pt>
                <c:pt idx="4244">
                  <c:v>2.1121731000000001E-2</c:v>
                </c:pt>
                <c:pt idx="4245">
                  <c:v>2.11217312E-2</c:v>
                </c:pt>
                <c:pt idx="4246">
                  <c:v>2.11217314E-2</c:v>
                </c:pt>
                <c:pt idx="4247">
                  <c:v>2.1121731599999999E-2</c:v>
                </c:pt>
                <c:pt idx="4248">
                  <c:v>2.1121731800000001E-2</c:v>
                </c:pt>
                <c:pt idx="4249">
                  <c:v>2.1121732000000001E-2</c:v>
                </c:pt>
                <c:pt idx="4250">
                  <c:v>2.11217322E-2</c:v>
                </c:pt>
                <c:pt idx="4251">
                  <c:v>2.1121732399999999E-2</c:v>
                </c:pt>
                <c:pt idx="4252">
                  <c:v>2.1121732599999998E-2</c:v>
                </c:pt>
                <c:pt idx="4253">
                  <c:v>2.1121732800000001E-2</c:v>
                </c:pt>
                <c:pt idx="4254">
                  <c:v>2.1121733E-2</c:v>
                </c:pt>
                <c:pt idx="4255">
                  <c:v>2.1121733199999999E-2</c:v>
                </c:pt>
                <c:pt idx="4256">
                  <c:v>2.1121733399999999E-2</c:v>
                </c:pt>
                <c:pt idx="4257">
                  <c:v>2.1121733600000001E-2</c:v>
                </c:pt>
                <c:pt idx="4258">
                  <c:v>2.11217338E-2</c:v>
                </c:pt>
                <c:pt idx="4259">
                  <c:v>2.1121734E-2</c:v>
                </c:pt>
                <c:pt idx="4260">
                  <c:v>2.1121734199999999E-2</c:v>
                </c:pt>
                <c:pt idx="4261">
                  <c:v>2.1121734400000002E-2</c:v>
                </c:pt>
                <c:pt idx="4262">
                  <c:v>2.1121734600000001E-2</c:v>
                </c:pt>
                <c:pt idx="4263">
                  <c:v>2.11217348E-2</c:v>
                </c:pt>
                <c:pt idx="4264">
                  <c:v>2.1121734999999999E-2</c:v>
                </c:pt>
                <c:pt idx="4265">
                  <c:v>2.1121735199999998E-2</c:v>
                </c:pt>
                <c:pt idx="4266">
                  <c:v>2.1121735400000001E-2</c:v>
                </c:pt>
                <c:pt idx="4267">
                  <c:v>2.11217356E-2</c:v>
                </c:pt>
                <c:pt idx="4268">
                  <c:v>2.1121735799999999E-2</c:v>
                </c:pt>
                <c:pt idx="4269">
                  <c:v>2.1121735999999999E-2</c:v>
                </c:pt>
                <c:pt idx="4270">
                  <c:v>2.1121736200000001E-2</c:v>
                </c:pt>
                <c:pt idx="4271">
                  <c:v>2.11217364E-2</c:v>
                </c:pt>
                <c:pt idx="4272">
                  <c:v>2.11217366E-2</c:v>
                </c:pt>
                <c:pt idx="4273">
                  <c:v>2.1121736799999999E-2</c:v>
                </c:pt>
                <c:pt idx="4274">
                  <c:v>2.1121737000000002E-2</c:v>
                </c:pt>
                <c:pt idx="4275">
                  <c:v>2.1121737200000001E-2</c:v>
                </c:pt>
                <c:pt idx="4276">
                  <c:v>2.11217374E-2</c:v>
                </c:pt>
                <c:pt idx="4277">
                  <c:v>2.1121737599999999E-2</c:v>
                </c:pt>
                <c:pt idx="4278">
                  <c:v>2.1121737799999998E-2</c:v>
                </c:pt>
                <c:pt idx="4279">
                  <c:v>2.1121738000000001E-2</c:v>
                </c:pt>
                <c:pt idx="4280">
                  <c:v>2.11217382E-2</c:v>
                </c:pt>
                <c:pt idx="4281">
                  <c:v>2.1121738399999999E-2</c:v>
                </c:pt>
                <c:pt idx="4282">
                  <c:v>2.1121738599999999E-2</c:v>
                </c:pt>
                <c:pt idx="4283">
                  <c:v>2.1121738800000001E-2</c:v>
                </c:pt>
                <c:pt idx="4284">
                  <c:v>2.1121739E-2</c:v>
                </c:pt>
                <c:pt idx="4285">
                  <c:v>2.11217392E-2</c:v>
                </c:pt>
                <c:pt idx="4286">
                  <c:v>2.1121739399999999E-2</c:v>
                </c:pt>
                <c:pt idx="4287">
                  <c:v>2.1121739600000002E-2</c:v>
                </c:pt>
                <c:pt idx="4288">
                  <c:v>2.1121739800000001E-2</c:v>
                </c:pt>
                <c:pt idx="4289">
                  <c:v>2.112174E-2</c:v>
                </c:pt>
                <c:pt idx="4290">
                  <c:v>2.1121740199999999E-2</c:v>
                </c:pt>
                <c:pt idx="4291">
                  <c:v>2.1121740399999998E-2</c:v>
                </c:pt>
                <c:pt idx="4292">
                  <c:v>2.1121740600000001E-2</c:v>
                </c:pt>
                <c:pt idx="4293">
                  <c:v>2.11217408E-2</c:v>
                </c:pt>
                <c:pt idx="4294">
                  <c:v>2.1121740999999999E-2</c:v>
                </c:pt>
                <c:pt idx="4295">
                  <c:v>2.1121741199999999E-2</c:v>
                </c:pt>
                <c:pt idx="4296">
                  <c:v>2.1121741400000001E-2</c:v>
                </c:pt>
                <c:pt idx="4297">
                  <c:v>2.1121741600000001E-2</c:v>
                </c:pt>
                <c:pt idx="4298">
                  <c:v>2.11217418E-2</c:v>
                </c:pt>
                <c:pt idx="4299">
                  <c:v>2.1121741999999999E-2</c:v>
                </c:pt>
                <c:pt idx="4300">
                  <c:v>2.1121742200000002E-2</c:v>
                </c:pt>
                <c:pt idx="4301">
                  <c:v>2.1121742400000001E-2</c:v>
                </c:pt>
                <c:pt idx="4302">
                  <c:v>2.11217426E-2</c:v>
                </c:pt>
                <c:pt idx="4303">
                  <c:v>2.1121742799999999E-2</c:v>
                </c:pt>
                <c:pt idx="4304">
                  <c:v>2.1121742999999998E-2</c:v>
                </c:pt>
                <c:pt idx="4305">
                  <c:v>2.1121743200000001E-2</c:v>
                </c:pt>
                <c:pt idx="4306">
                  <c:v>2.11217434E-2</c:v>
                </c:pt>
                <c:pt idx="4307">
                  <c:v>2.1121743599999999E-2</c:v>
                </c:pt>
                <c:pt idx="4308">
                  <c:v>2.1121743799999999E-2</c:v>
                </c:pt>
                <c:pt idx="4309">
                  <c:v>2.1121744000000001E-2</c:v>
                </c:pt>
                <c:pt idx="4310">
                  <c:v>2.1121744200000001E-2</c:v>
                </c:pt>
                <c:pt idx="4311">
                  <c:v>2.11217444E-2</c:v>
                </c:pt>
                <c:pt idx="4312">
                  <c:v>2.1121744599999999E-2</c:v>
                </c:pt>
                <c:pt idx="4313">
                  <c:v>2.1121744800000002E-2</c:v>
                </c:pt>
                <c:pt idx="4314">
                  <c:v>2.1121745000000001E-2</c:v>
                </c:pt>
                <c:pt idx="4315">
                  <c:v>2.11217452E-2</c:v>
                </c:pt>
                <c:pt idx="4316">
                  <c:v>2.1121745399999999E-2</c:v>
                </c:pt>
                <c:pt idx="4317">
                  <c:v>2.1121745599999998E-2</c:v>
                </c:pt>
                <c:pt idx="4318">
                  <c:v>2.1121745800000001E-2</c:v>
                </c:pt>
                <c:pt idx="4319">
                  <c:v>2.1121746E-2</c:v>
                </c:pt>
                <c:pt idx="4320">
                  <c:v>2.1121746199999999E-2</c:v>
                </c:pt>
                <c:pt idx="4321">
                  <c:v>2.1121746399999999E-2</c:v>
                </c:pt>
                <c:pt idx="4322">
                  <c:v>2.1121746600000001E-2</c:v>
                </c:pt>
                <c:pt idx="4323">
                  <c:v>2.1121746800000001E-2</c:v>
                </c:pt>
                <c:pt idx="4324">
                  <c:v>2.1121747E-2</c:v>
                </c:pt>
                <c:pt idx="4325">
                  <c:v>2.1121747199999999E-2</c:v>
                </c:pt>
                <c:pt idx="4326">
                  <c:v>2.1121747400000002E-2</c:v>
                </c:pt>
                <c:pt idx="4327">
                  <c:v>2.1121747600000001E-2</c:v>
                </c:pt>
                <c:pt idx="4328">
                  <c:v>2.11217478E-2</c:v>
                </c:pt>
                <c:pt idx="4329">
                  <c:v>2.1121747999999999E-2</c:v>
                </c:pt>
                <c:pt idx="4330">
                  <c:v>2.1121748199999998E-2</c:v>
                </c:pt>
                <c:pt idx="4331">
                  <c:v>2.1121748400000001E-2</c:v>
                </c:pt>
                <c:pt idx="4332">
                  <c:v>2.11217486E-2</c:v>
                </c:pt>
                <c:pt idx="4333">
                  <c:v>2.1121748799999999E-2</c:v>
                </c:pt>
                <c:pt idx="4334">
                  <c:v>2.1121748999999999E-2</c:v>
                </c:pt>
                <c:pt idx="4335">
                  <c:v>2.1121749200000001E-2</c:v>
                </c:pt>
                <c:pt idx="4336">
                  <c:v>2.1121749400000001E-2</c:v>
                </c:pt>
                <c:pt idx="4337">
                  <c:v>2.11217496E-2</c:v>
                </c:pt>
                <c:pt idx="4338">
                  <c:v>2.1121749799999999E-2</c:v>
                </c:pt>
                <c:pt idx="4339">
                  <c:v>2.1121750000000002E-2</c:v>
                </c:pt>
                <c:pt idx="4340">
                  <c:v>2.1121750200000001E-2</c:v>
                </c:pt>
                <c:pt idx="4341">
                  <c:v>2.11217504E-2</c:v>
                </c:pt>
                <c:pt idx="4342">
                  <c:v>2.1121750599999999E-2</c:v>
                </c:pt>
                <c:pt idx="4343">
                  <c:v>2.1121750799999998E-2</c:v>
                </c:pt>
                <c:pt idx="4344">
                  <c:v>2.1121751000000001E-2</c:v>
                </c:pt>
                <c:pt idx="4345">
                  <c:v>2.11217512E-2</c:v>
                </c:pt>
                <c:pt idx="4346">
                  <c:v>2.11217514E-2</c:v>
                </c:pt>
                <c:pt idx="4347">
                  <c:v>2.1121751599999999E-2</c:v>
                </c:pt>
                <c:pt idx="4348">
                  <c:v>2.1121751800000001E-2</c:v>
                </c:pt>
                <c:pt idx="4349">
                  <c:v>2.1121752000000001E-2</c:v>
                </c:pt>
                <c:pt idx="4350">
                  <c:v>2.11217522E-2</c:v>
                </c:pt>
                <c:pt idx="4351">
                  <c:v>2.1121752399999999E-2</c:v>
                </c:pt>
                <c:pt idx="4352">
                  <c:v>2.1121752600000002E-2</c:v>
                </c:pt>
                <c:pt idx="4353">
                  <c:v>2.1121752800000001E-2</c:v>
                </c:pt>
                <c:pt idx="4354">
                  <c:v>2.1121753E-2</c:v>
                </c:pt>
                <c:pt idx="4355">
                  <c:v>2.1121753199999999E-2</c:v>
                </c:pt>
                <c:pt idx="4356">
                  <c:v>2.1121753399999998E-2</c:v>
                </c:pt>
                <c:pt idx="4357">
                  <c:v>2.1121753600000001E-2</c:v>
                </c:pt>
                <c:pt idx="4358">
                  <c:v>2.11217538E-2</c:v>
                </c:pt>
                <c:pt idx="4359">
                  <c:v>2.1121754E-2</c:v>
                </c:pt>
                <c:pt idx="4360">
                  <c:v>2.1121754199999999E-2</c:v>
                </c:pt>
                <c:pt idx="4361">
                  <c:v>2.1121754400000001E-2</c:v>
                </c:pt>
                <c:pt idx="4362">
                  <c:v>2.1121754600000001E-2</c:v>
                </c:pt>
                <c:pt idx="4363">
                  <c:v>2.11217548E-2</c:v>
                </c:pt>
                <c:pt idx="4364">
                  <c:v>2.1121754999999999E-2</c:v>
                </c:pt>
                <c:pt idx="4365">
                  <c:v>2.1121755200000002E-2</c:v>
                </c:pt>
                <c:pt idx="4366">
                  <c:v>2.1121755400000001E-2</c:v>
                </c:pt>
                <c:pt idx="4367">
                  <c:v>2.11217556E-2</c:v>
                </c:pt>
                <c:pt idx="4368">
                  <c:v>2.1121755799999999E-2</c:v>
                </c:pt>
                <c:pt idx="4369">
                  <c:v>2.1121755999999998E-2</c:v>
                </c:pt>
                <c:pt idx="4370">
                  <c:v>2.1121756200000001E-2</c:v>
                </c:pt>
                <c:pt idx="4371">
                  <c:v>2.11217564E-2</c:v>
                </c:pt>
                <c:pt idx="4372">
                  <c:v>2.11217566E-2</c:v>
                </c:pt>
                <c:pt idx="4373">
                  <c:v>2.1121756799999999E-2</c:v>
                </c:pt>
                <c:pt idx="4374">
                  <c:v>2.1121757000000001E-2</c:v>
                </c:pt>
                <c:pt idx="4375">
                  <c:v>2.1121757200000001E-2</c:v>
                </c:pt>
                <c:pt idx="4376">
                  <c:v>2.11217574E-2</c:v>
                </c:pt>
                <c:pt idx="4377">
                  <c:v>2.1121757599999999E-2</c:v>
                </c:pt>
                <c:pt idx="4378">
                  <c:v>2.1121757800000002E-2</c:v>
                </c:pt>
                <c:pt idx="4379">
                  <c:v>2.1121758000000001E-2</c:v>
                </c:pt>
                <c:pt idx="4380">
                  <c:v>2.11217582E-2</c:v>
                </c:pt>
                <c:pt idx="4381">
                  <c:v>2.1121758399999999E-2</c:v>
                </c:pt>
                <c:pt idx="4382">
                  <c:v>2.1121758599999998E-2</c:v>
                </c:pt>
                <c:pt idx="4383">
                  <c:v>2.1121758800000001E-2</c:v>
                </c:pt>
                <c:pt idx="4384">
                  <c:v>2.1121759E-2</c:v>
                </c:pt>
                <c:pt idx="4385">
                  <c:v>2.11217592E-2</c:v>
                </c:pt>
                <c:pt idx="4386">
                  <c:v>2.1121759399999999E-2</c:v>
                </c:pt>
                <c:pt idx="4387">
                  <c:v>2.1121759600000001E-2</c:v>
                </c:pt>
                <c:pt idx="4388">
                  <c:v>2.1121759800000001E-2</c:v>
                </c:pt>
                <c:pt idx="4389">
                  <c:v>2.112176E-2</c:v>
                </c:pt>
                <c:pt idx="4390">
                  <c:v>2.1121760199999999E-2</c:v>
                </c:pt>
                <c:pt idx="4391">
                  <c:v>2.1121760400000002E-2</c:v>
                </c:pt>
                <c:pt idx="4392">
                  <c:v>2.1121760600000001E-2</c:v>
                </c:pt>
                <c:pt idx="4393">
                  <c:v>2.11217608E-2</c:v>
                </c:pt>
                <c:pt idx="4394">
                  <c:v>2.1121760999999999E-2</c:v>
                </c:pt>
                <c:pt idx="4395">
                  <c:v>2.1121761199999999E-2</c:v>
                </c:pt>
                <c:pt idx="4396">
                  <c:v>2.1121761400000001E-2</c:v>
                </c:pt>
                <c:pt idx="4397">
                  <c:v>2.11217616E-2</c:v>
                </c:pt>
                <c:pt idx="4398">
                  <c:v>2.11217618E-2</c:v>
                </c:pt>
                <c:pt idx="4399">
                  <c:v>2.1121761999999999E-2</c:v>
                </c:pt>
                <c:pt idx="4400">
                  <c:v>2.1121762200000001E-2</c:v>
                </c:pt>
                <c:pt idx="4401">
                  <c:v>2.1121762400000001E-2</c:v>
                </c:pt>
                <c:pt idx="4402">
                  <c:v>2.11217626E-2</c:v>
                </c:pt>
                <c:pt idx="4403">
                  <c:v>2.1121762799999999E-2</c:v>
                </c:pt>
                <c:pt idx="4404">
                  <c:v>2.1121763000000002E-2</c:v>
                </c:pt>
                <c:pt idx="4405">
                  <c:v>2.1121763200000001E-2</c:v>
                </c:pt>
                <c:pt idx="4406">
                  <c:v>2.11217634E-2</c:v>
                </c:pt>
                <c:pt idx="4407">
                  <c:v>2.1121763599999999E-2</c:v>
                </c:pt>
                <c:pt idx="4408">
                  <c:v>2.1121763799999999E-2</c:v>
                </c:pt>
                <c:pt idx="4409">
                  <c:v>2.1121764000000001E-2</c:v>
                </c:pt>
                <c:pt idx="4410">
                  <c:v>2.11217642E-2</c:v>
                </c:pt>
                <c:pt idx="4411">
                  <c:v>2.11217644E-2</c:v>
                </c:pt>
                <c:pt idx="4412">
                  <c:v>2.1121764599999999E-2</c:v>
                </c:pt>
                <c:pt idx="4413">
                  <c:v>2.1121764800000001E-2</c:v>
                </c:pt>
                <c:pt idx="4414">
                  <c:v>2.1121765000000001E-2</c:v>
                </c:pt>
                <c:pt idx="4415">
                  <c:v>2.11217652E-2</c:v>
                </c:pt>
                <c:pt idx="4416">
                  <c:v>2.1121765399999999E-2</c:v>
                </c:pt>
                <c:pt idx="4417">
                  <c:v>2.1121765599999998E-2</c:v>
                </c:pt>
                <c:pt idx="4418">
                  <c:v>2.1121765800000001E-2</c:v>
                </c:pt>
                <c:pt idx="4419">
                  <c:v>2.1121766E-2</c:v>
                </c:pt>
                <c:pt idx="4420">
                  <c:v>2.1121766199999999E-2</c:v>
                </c:pt>
                <c:pt idx="4421">
                  <c:v>2.1121766399999999E-2</c:v>
                </c:pt>
                <c:pt idx="4422">
                  <c:v>2.1121766600000001E-2</c:v>
                </c:pt>
                <c:pt idx="4423">
                  <c:v>2.11217668E-2</c:v>
                </c:pt>
                <c:pt idx="4424">
                  <c:v>2.1121767E-2</c:v>
                </c:pt>
                <c:pt idx="4425">
                  <c:v>2.1121767199999999E-2</c:v>
                </c:pt>
                <c:pt idx="4426">
                  <c:v>2.1121767400000001E-2</c:v>
                </c:pt>
                <c:pt idx="4427">
                  <c:v>2.1121767600000001E-2</c:v>
                </c:pt>
                <c:pt idx="4428">
                  <c:v>2.11217678E-2</c:v>
                </c:pt>
                <c:pt idx="4429">
                  <c:v>2.1121767999999999E-2</c:v>
                </c:pt>
                <c:pt idx="4430">
                  <c:v>2.1121768199999998E-2</c:v>
                </c:pt>
                <c:pt idx="4431">
                  <c:v>2.1121768400000001E-2</c:v>
                </c:pt>
                <c:pt idx="4432">
                  <c:v>2.11217686E-2</c:v>
                </c:pt>
                <c:pt idx="4433">
                  <c:v>2.1121768799999999E-2</c:v>
                </c:pt>
                <c:pt idx="4434">
                  <c:v>2.1121768999999999E-2</c:v>
                </c:pt>
                <c:pt idx="4435">
                  <c:v>2.1121769200000001E-2</c:v>
                </c:pt>
                <c:pt idx="4436">
                  <c:v>2.11217694E-2</c:v>
                </c:pt>
                <c:pt idx="4437">
                  <c:v>2.11217696E-2</c:v>
                </c:pt>
                <c:pt idx="4438">
                  <c:v>2.1121769799999999E-2</c:v>
                </c:pt>
                <c:pt idx="4439">
                  <c:v>2.1121770000000002E-2</c:v>
                </c:pt>
                <c:pt idx="4440">
                  <c:v>2.1121770200000001E-2</c:v>
                </c:pt>
                <c:pt idx="4441">
                  <c:v>2.11217704E-2</c:v>
                </c:pt>
                <c:pt idx="4442">
                  <c:v>2.1121770599999999E-2</c:v>
                </c:pt>
                <c:pt idx="4443">
                  <c:v>2.1121770799999998E-2</c:v>
                </c:pt>
                <c:pt idx="4444">
                  <c:v>2.1121771000000001E-2</c:v>
                </c:pt>
                <c:pt idx="4445">
                  <c:v>2.11217712E-2</c:v>
                </c:pt>
                <c:pt idx="4446">
                  <c:v>2.1121771399999999E-2</c:v>
                </c:pt>
                <c:pt idx="4447">
                  <c:v>2.1121771599999999E-2</c:v>
                </c:pt>
                <c:pt idx="4448">
                  <c:v>2.1121771800000001E-2</c:v>
                </c:pt>
                <c:pt idx="4449">
                  <c:v>2.1121772E-2</c:v>
                </c:pt>
                <c:pt idx="4450">
                  <c:v>2.11217722E-2</c:v>
                </c:pt>
                <c:pt idx="4451">
                  <c:v>2.1121772399999999E-2</c:v>
                </c:pt>
                <c:pt idx="4452">
                  <c:v>2.1121772600000002E-2</c:v>
                </c:pt>
                <c:pt idx="4453">
                  <c:v>2.1121772800000001E-2</c:v>
                </c:pt>
                <c:pt idx="4454">
                  <c:v>2.1121773E-2</c:v>
                </c:pt>
                <c:pt idx="4455">
                  <c:v>2.1121773199999999E-2</c:v>
                </c:pt>
                <c:pt idx="4456">
                  <c:v>2.1121773399999998E-2</c:v>
                </c:pt>
                <c:pt idx="4457">
                  <c:v>2.1121773600000001E-2</c:v>
                </c:pt>
                <c:pt idx="4458">
                  <c:v>2.11217738E-2</c:v>
                </c:pt>
                <c:pt idx="4459">
                  <c:v>2.1121773999999999E-2</c:v>
                </c:pt>
                <c:pt idx="4460">
                  <c:v>2.1121774199999999E-2</c:v>
                </c:pt>
                <c:pt idx="4461">
                  <c:v>2.1121774400000001E-2</c:v>
                </c:pt>
                <c:pt idx="4462">
                  <c:v>2.11217746E-2</c:v>
                </c:pt>
                <c:pt idx="4463">
                  <c:v>2.11217748E-2</c:v>
                </c:pt>
                <c:pt idx="4464">
                  <c:v>2.1121774999999999E-2</c:v>
                </c:pt>
                <c:pt idx="4465">
                  <c:v>2.1121775200000002E-2</c:v>
                </c:pt>
                <c:pt idx="4466">
                  <c:v>2.1121775400000001E-2</c:v>
                </c:pt>
                <c:pt idx="4467">
                  <c:v>2.11217756E-2</c:v>
                </c:pt>
                <c:pt idx="4468">
                  <c:v>2.1121775799999999E-2</c:v>
                </c:pt>
                <c:pt idx="4469">
                  <c:v>2.1121775999999998E-2</c:v>
                </c:pt>
                <c:pt idx="4470">
                  <c:v>2.1121776200000001E-2</c:v>
                </c:pt>
                <c:pt idx="4471">
                  <c:v>2.11217764E-2</c:v>
                </c:pt>
                <c:pt idx="4472">
                  <c:v>2.1121776599999999E-2</c:v>
                </c:pt>
                <c:pt idx="4473">
                  <c:v>2.1121776799999999E-2</c:v>
                </c:pt>
                <c:pt idx="4474">
                  <c:v>2.1121777000000001E-2</c:v>
                </c:pt>
                <c:pt idx="4475">
                  <c:v>2.1121777200000001E-2</c:v>
                </c:pt>
                <c:pt idx="4476">
                  <c:v>2.11217774E-2</c:v>
                </c:pt>
                <c:pt idx="4477">
                  <c:v>2.1121777599999999E-2</c:v>
                </c:pt>
                <c:pt idx="4478">
                  <c:v>2.1121777800000002E-2</c:v>
                </c:pt>
                <c:pt idx="4479">
                  <c:v>2.1121778000000001E-2</c:v>
                </c:pt>
                <c:pt idx="4480">
                  <c:v>2.11217782E-2</c:v>
                </c:pt>
                <c:pt idx="4481">
                  <c:v>2.1121778399999999E-2</c:v>
                </c:pt>
                <c:pt idx="4482">
                  <c:v>2.1121778599999998E-2</c:v>
                </c:pt>
                <c:pt idx="4483">
                  <c:v>2.1121778800000001E-2</c:v>
                </c:pt>
                <c:pt idx="4484">
                  <c:v>2.1121779E-2</c:v>
                </c:pt>
                <c:pt idx="4485">
                  <c:v>2.1121779199999999E-2</c:v>
                </c:pt>
                <c:pt idx="4486">
                  <c:v>2.1121779399999999E-2</c:v>
                </c:pt>
                <c:pt idx="4487">
                  <c:v>2.1121779600000001E-2</c:v>
                </c:pt>
                <c:pt idx="4488">
                  <c:v>2.1121779800000001E-2</c:v>
                </c:pt>
                <c:pt idx="4489">
                  <c:v>2.112178E-2</c:v>
                </c:pt>
                <c:pt idx="4490">
                  <c:v>2.1121780199999999E-2</c:v>
                </c:pt>
                <c:pt idx="4491">
                  <c:v>2.1121780400000002E-2</c:v>
                </c:pt>
                <c:pt idx="4492">
                  <c:v>2.1121780600000001E-2</c:v>
                </c:pt>
                <c:pt idx="4493">
                  <c:v>2.11217808E-2</c:v>
                </c:pt>
                <c:pt idx="4494">
                  <c:v>2.1121780999999999E-2</c:v>
                </c:pt>
                <c:pt idx="4495">
                  <c:v>2.1121781199999998E-2</c:v>
                </c:pt>
                <c:pt idx="4496">
                  <c:v>2.1121781400000001E-2</c:v>
                </c:pt>
                <c:pt idx="4497">
                  <c:v>2.11217816E-2</c:v>
                </c:pt>
                <c:pt idx="4498">
                  <c:v>2.1121781799999999E-2</c:v>
                </c:pt>
                <c:pt idx="4499">
                  <c:v>2.1121781999999999E-2</c:v>
                </c:pt>
                <c:pt idx="4500">
                  <c:v>2.1121782200000001E-2</c:v>
                </c:pt>
                <c:pt idx="4501">
                  <c:v>2.1121782400000001E-2</c:v>
                </c:pt>
                <c:pt idx="4502">
                  <c:v>2.11217826E-2</c:v>
                </c:pt>
                <c:pt idx="4503">
                  <c:v>2.1121782799999999E-2</c:v>
                </c:pt>
                <c:pt idx="4504">
                  <c:v>2.1121783000000002E-2</c:v>
                </c:pt>
                <c:pt idx="4505">
                  <c:v>2.1121783200000001E-2</c:v>
                </c:pt>
                <c:pt idx="4506">
                  <c:v>2.11217834E-2</c:v>
                </c:pt>
                <c:pt idx="4507">
                  <c:v>2.1121783599999999E-2</c:v>
                </c:pt>
                <c:pt idx="4508">
                  <c:v>2.1121783799999998E-2</c:v>
                </c:pt>
                <c:pt idx="4509">
                  <c:v>2.1121784000000001E-2</c:v>
                </c:pt>
                <c:pt idx="4510">
                  <c:v>2.11217842E-2</c:v>
                </c:pt>
                <c:pt idx="4511">
                  <c:v>2.1121784399999999E-2</c:v>
                </c:pt>
                <c:pt idx="4512">
                  <c:v>2.1121784599999999E-2</c:v>
                </c:pt>
                <c:pt idx="4513">
                  <c:v>2.1121784800000001E-2</c:v>
                </c:pt>
                <c:pt idx="4514">
                  <c:v>2.1121785000000001E-2</c:v>
                </c:pt>
                <c:pt idx="4515">
                  <c:v>2.11217852E-2</c:v>
                </c:pt>
                <c:pt idx="4516">
                  <c:v>2.1121785399999999E-2</c:v>
                </c:pt>
                <c:pt idx="4517">
                  <c:v>2.1121785600000002E-2</c:v>
                </c:pt>
                <c:pt idx="4518">
                  <c:v>2.1121785800000001E-2</c:v>
                </c:pt>
                <c:pt idx="4519">
                  <c:v>2.1121786E-2</c:v>
                </c:pt>
                <c:pt idx="4520">
                  <c:v>2.1121786199999999E-2</c:v>
                </c:pt>
                <c:pt idx="4521">
                  <c:v>2.1121786399999998E-2</c:v>
                </c:pt>
                <c:pt idx="4522">
                  <c:v>2.1121786600000001E-2</c:v>
                </c:pt>
                <c:pt idx="4523">
                  <c:v>2.11217868E-2</c:v>
                </c:pt>
                <c:pt idx="4524">
                  <c:v>2.1121787E-2</c:v>
                </c:pt>
                <c:pt idx="4525">
                  <c:v>2.1121787199999999E-2</c:v>
                </c:pt>
                <c:pt idx="4526">
                  <c:v>2.1121787400000001E-2</c:v>
                </c:pt>
                <c:pt idx="4527">
                  <c:v>2.1121787600000001E-2</c:v>
                </c:pt>
                <c:pt idx="4528">
                  <c:v>2.11217878E-2</c:v>
                </c:pt>
                <c:pt idx="4529">
                  <c:v>2.1121787999999999E-2</c:v>
                </c:pt>
                <c:pt idx="4530">
                  <c:v>2.1121788200000002E-2</c:v>
                </c:pt>
                <c:pt idx="4531">
                  <c:v>2.1121788400000001E-2</c:v>
                </c:pt>
                <c:pt idx="4532">
                  <c:v>2.11217886E-2</c:v>
                </c:pt>
                <c:pt idx="4533">
                  <c:v>2.1121788799999999E-2</c:v>
                </c:pt>
                <c:pt idx="4534">
                  <c:v>2.1121788999999998E-2</c:v>
                </c:pt>
                <c:pt idx="4535">
                  <c:v>2.1121789200000001E-2</c:v>
                </c:pt>
                <c:pt idx="4536">
                  <c:v>2.11217894E-2</c:v>
                </c:pt>
                <c:pt idx="4537">
                  <c:v>2.11217896E-2</c:v>
                </c:pt>
                <c:pt idx="4538">
                  <c:v>2.1121789799999999E-2</c:v>
                </c:pt>
                <c:pt idx="4539">
                  <c:v>2.1121790000000001E-2</c:v>
                </c:pt>
                <c:pt idx="4540">
                  <c:v>2.1121790200000001E-2</c:v>
                </c:pt>
                <c:pt idx="4541">
                  <c:v>2.11217904E-2</c:v>
                </c:pt>
                <c:pt idx="4542">
                  <c:v>2.1121790599999999E-2</c:v>
                </c:pt>
                <c:pt idx="4543">
                  <c:v>2.1121790800000002E-2</c:v>
                </c:pt>
                <c:pt idx="4544">
                  <c:v>2.1121791000000001E-2</c:v>
                </c:pt>
                <c:pt idx="4545">
                  <c:v>2.11217912E-2</c:v>
                </c:pt>
                <c:pt idx="4546">
                  <c:v>2.1121791399999999E-2</c:v>
                </c:pt>
                <c:pt idx="4547">
                  <c:v>2.1121791599999998E-2</c:v>
                </c:pt>
                <c:pt idx="4548">
                  <c:v>2.1121791800000001E-2</c:v>
                </c:pt>
                <c:pt idx="4549">
                  <c:v>2.1121792E-2</c:v>
                </c:pt>
                <c:pt idx="4550">
                  <c:v>2.11217922E-2</c:v>
                </c:pt>
                <c:pt idx="4551">
                  <c:v>2.1121792399999999E-2</c:v>
                </c:pt>
                <c:pt idx="4552">
                  <c:v>2.1121792600000001E-2</c:v>
                </c:pt>
                <c:pt idx="4553">
                  <c:v>2.1121792800000001E-2</c:v>
                </c:pt>
                <c:pt idx="4554">
                  <c:v>2.1121793E-2</c:v>
                </c:pt>
                <c:pt idx="4555">
                  <c:v>2.1121793199999999E-2</c:v>
                </c:pt>
                <c:pt idx="4556">
                  <c:v>2.1121793400000002E-2</c:v>
                </c:pt>
                <c:pt idx="4557">
                  <c:v>2.1121793600000001E-2</c:v>
                </c:pt>
                <c:pt idx="4558">
                  <c:v>2.11217938E-2</c:v>
                </c:pt>
                <c:pt idx="4559">
                  <c:v>2.1121793999999999E-2</c:v>
                </c:pt>
                <c:pt idx="4560">
                  <c:v>2.1121794199999998E-2</c:v>
                </c:pt>
                <c:pt idx="4561">
                  <c:v>2.1121794400000001E-2</c:v>
                </c:pt>
                <c:pt idx="4562">
                  <c:v>2.11217946E-2</c:v>
                </c:pt>
                <c:pt idx="4563">
                  <c:v>2.11217948E-2</c:v>
                </c:pt>
                <c:pt idx="4564">
                  <c:v>2.1121794999999999E-2</c:v>
                </c:pt>
                <c:pt idx="4565">
                  <c:v>2.1121795200000001E-2</c:v>
                </c:pt>
                <c:pt idx="4566">
                  <c:v>2.1121795400000001E-2</c:v>
                </c:pt>
                <c:pt idx="4567">
                  <c:v>2.11217956E-2</c:v>
                </c:pt>
                <c:pt idx="4568">
                  <c:v>2.1121795799999999E-2</c:v>
                </c:pt>
                <c:pt idx="4569">
                  <c:v>2.1121796000000002E-2</c:v>
                </c:pt>
                <c:pt idx="4570">
                  <c:v>2.1121796200000001E-2</c:v>
                </c:pt>
                <c:pt idx="4571">
                  <c:v>2.11217964E-2</c:v>
                </c:pt>
                <c:pt idx="4572">
                  <c:v>2.1121796599999999E-2</c:v>
                </c:pt>
                <c:pt idx="4573">
                  <c:v>2.1121796799999999E-2</c:v>
                </c:pt>
                <c:pt idx="4574">
                  <c:v>2.1121797000000001E-2</c:v>
                </c:pt>
                <c:pt idx="4575">
                  <c:v>2.11217972E-2</c:v>
                </c:pt>
                <c:pt idx="4576">
                  <c:v>2.11217974E-2</c:v>
                </c:pt>
                <c:pt idx="4577">
                  <c:v>2.1121797599999999E-2</c:v>
                </c:pt>
                <c:pt idx="4578">
                  <c:v>2.1121797800000001E-2</c:v>
                </c:pt>
                <c:pt idx="4579">
                  <c:v>2.1121798000000001E-2</c:v>
                </c:pt>
                <c:pt idx="4580">
                  <c:v>2.11217982E-2</c:v>
                </c:pt>
                <c:pt idx="4581">
                  <c:v>2.1121798399999999E-2</c:v>
                </c:pt>
                <c:pt idx="4582">
                  <c:v>2.1121798600000002E-2</c:v>
                </c:pt>
                <c:pt idx="4583">
                  <c:v>2.1121798800000001E-2</c:v>
                </c:pt>
                <c:pt idx="4584">
                  <c:v>2.1121799E-2</c:v>
                </c:pt>
                <c:pt idx="4585">
                  <c:v>2.1121799199999999E-2</c:v>
                </c:pt>
                <c:pt idx="4586">
                  <c:v>2.1121799399999999E-2</c:v>
                </c:pt>
                <c:pt idx="4587">
                  <c:v>2.1121799600000001E-2</c:v>
                </c:pt>
                <c:pt idx="4588">
                  <c:v>2.11217998E-2</c:v>
                </c:pt>
                <c:pt idx="4589">
                  <c:v>2.11218E-2</c:v>
                </c:pt>
                <c:pt idx="4590">
                  <c:v>2.1121800199999999E-2</c:v>
                </c:pt>
                <c:pt idx="4591">
                  <c:v>2.1121800400000001E-2</c:v>
                </c:pt>
                <c:pt idx="4592">
                  <c:v>2.1121800600000001E-2</c:v>
                </c:pt>
                <c:pt idx="4593">
                  <c:v>2.11218008E-2</c:v>
                </c:pt>
                <c:pt idx="4594">
                  <c:v>2.1121800999999999E-2</c:v>
                </c:pt>
                <c:pt idx="4595">
                  <c:v>2.1121801199999998E-2</c:v>
                </c:pt>
                <c:pt idx="4596">
                  <c:v>2.1121801400000001E-2</c:v>
                </c:pt>
                <c:pt idx="4597">
                  <c:v>2.11218016E-2</c:v>
                </c:pt>
                <c:pt idx="4598">
                  <c:v>2.1121801799999999E-2</c:v>
                </c:pt>
                <c:pt idx="4599">
                  <c:v>2.1121801999999999E-2</c:v>
                </c:pt>
                <c:pt idx="4600">
                  <c:v>2.1121802200000001E-2</c:v>
                </c:pt>
                <c:pt idx="4601">
                  <c:v>2.11218024E-2</c:v>
                </c:pt>
                <c:pt idx="4602">
                  <c:v>2.11218026E-2</c:v>
                </c:pt>
                <c:pt idx="4603">
                  <c:v>2.1121802799999999E-2</c:v>
                </c:pt>
                <c:pt idx="4604">
                  <c:v>2.1121803000000001E-2</c:v>
                </c:pt>
                <c:pt idx="4605">
                  <c:v>2.1121803200000001E-2</c:v>
                </c:pt>
                <c:pt idx="4606">
                  <c:v>2.11218034E-2</c:v>
                </c:pt>
                <c:pt idx="4607">
                  <c:v>2.1121803599999999E-2</c:v>
                </c:pt>
                <c:pt idx="4608">
                  <c:v>2.1121803799999998E-2</c:v>
                </c:pt>
                <c:pt idx="4609">
                  <c:v>2.1121804000000001E-2</c:v>
                </c:pt>
                <c:pt idx="4610">
                  <c:v>2.11218042E-2</c:v>
                </c:pt>
                <c:pt idx="4611">
                  <c:v>2.1121804399999999E-2</c:v>
                </c:pt>
                <c:pt idx="4612">
                  <c:v>2.1121804599999999E-2</c:v>
                </c:pt>
                <c:pt idx="4613">
                  <c:v>2.1121804800000001E-2</c:v>
                </c:pt>
                <c:pt idx="4614">
                  <c:v>2.1121805E-2</c:v>
                </c:pt>
                <c:pt idx="4615">
                  <c:v>2.11218052E-2</c:v>
                </c:pt>
                <c:pt idx="4616">
                  <c:v>2.1121805399999999E-2</c:v>
                </c:pt>
                <c:pt idx="4617">
                  <c:v>2.1121805600000002E-2</c:v>
                </c:pt>
                <c:pt idx="4618">
                  <c:v>2.1121805800000001E-2</c:v>
                </c:pt>
                <c:pt idx="4619">
                  <c:v>2.1121806E-2</c:v>
                </c:pt>
                <c:pt idx="4620">
                  <c:v>2.1121806199999999E-2</c:v>
                </c:pt>
                <c:pt idx="4621">
                  <c:v>2.1121806399999998E-2</c:v>
                </c:pt>
                <c:pt idx="4622">
                  <c:v>2.1121806600000001E-2</c:v>
                </c:pt>
                <c:pt idx="4623">
                  <c:v>2.11218068E-2</c:v>
                </c:pt>
                <c:pt idx="4624">
                  <c:v>2.1121806999999999E-2</c:v>
                </c:pt>
                <c:pt idx="4625">
                  <c:v>2.1121807199999999E-2</c:v>
                </c:pt>
                <c:pt idx="4626">
                  <c:v>2.1121807400000001E-2</c:v>
                </c:pt>
                <c:pt idx="4627">
                  <c:v>2.11218076E-2</c:v>
                </c:pt>
                <c:pt idx="4628">
                  <c:v>2.11218078E-2</c:v>
                </c:pt>
                <c:pt idx="4629">
                  <c:v>2.1121807999999999E-2</c:v>
                </c:pt>
                <c:pt idx="4630">
                  <c:v>2.1121808200000002E-2</c:v>
                </c:pt>
                <c:pt idx="4631">
                  <c:v>2.1121808400000001E-2</c:v>
                </c:pt>
                <c:pt idx="4632">
                  <c:v>2.11218086E-2</c:v>
                </c:pt>
                <c:pt idx="4633">
                  <c:v>2.1121808799999999E-2</c:v>
                </c:pt>
                <c:pt idx="4634">
                  <c:v>2.1121808999999998E-2</c:v>
                </c:pt>
                <c:pt idx="4635">
                  <c:v>2.1121809200000001E-2</c:v>
                </c:pt>
                <c:pt idx="4636">
                  <c:v>2.11218094E-2</c:v>
                </c:pt>
                <c:pt idx="4637">
                  <c:v>2.1121809599999999E-2</c:v>
                </c:pt>
                <c:pt idx="4638">
                  <c:v>2.1121809799999999E-2</c:v>
                </c:pt>
                <c:pt idx="4639">
                  <c:v>2.1121810000000001E-2</c:v>
                </c:pt>
                <c:pt idx="4640">
                  <c:v>2.11218102E-2</c:v>
                </c:pt>
                <c:pt idx="4641">
                  <c:v>2.11218104E-2</c:v>
                </c:pt>
                <c:pt idx="4642">
                  <c:v>2.1121810599999999E-2</c:v>
                </c:pt>
                <c:pt idx="4643">
                  <c:v>2.1121810800000002E-2</c:v>
                </c:pt>
                <c:pt idx="4644">
                  <c:v>2.1121811000000001E-2</c:v>
                </c:pt>
                <c:pt idx="4645">
                  <c:v>2.11218112E-2</c:v>
                </c:pt>
                <c:pt idx="4646">
                  <c:v>2.1121811399999999E-2</c:v>
                </c:pt>
                <c:pt idx="4647">
                  <c:v>2.1121811599999998E-2</c:v>
                </c:pt>
                <c:pt idx="4648">
                  <c:v>2.1121811800000001E-2</c:v>
                </c:pt>
                <c:pt idx="4649">
                  <c:v>2.1121812E-2</c:v>
                </c:pt>
                <c:pt idx="4650">
                  <c:v>2.1121812199999999E-2</c:v>
                </c:pt>
                <c:pt idx="4651">
                  <c:v>2.1121812399999999E-2</c:v>
                </c:pt>
                <c:pt idx="4652">
                  <c:v>2.1121812600000001E-2</c:v>
                </c:pt>
                <c:pt idx="4653">
                  <c:v>2.11218128E-2</c:v>
                </c:pt>
                <c:pt idx="4654">
                  <c:v>2.1121813E-2</c:v>
                </c:pt>
                <c:pt idx="4655">
                  <c:v>2.1121813199999999E-2</c:v>
                </c:pt>
                <c:pt idx="4656">
                  <c:v>2.1121813400000002E-2</c:v>
                </c:pt>
                <c:pt idx="4657">
                  <c:v>2.1121813600000001E-2</c:v>
                </c:pt>
                <c:pt idx="4658">
                  <c:v>2.11218138E-2</c:v>
                </c:pt>
                <c:pt idx="4659">
                  <c:v>2.1121813999999999E-2</c:v>
                </c:pt>
                <c:pt idx="4660">
                  <c:v>2.1121814199999998E-2</c:v>
                </c:pt>
                <c:pt idx="4661">
                  <c:v>2.1121814400000001E-2</c:v>
                </c:pt>
                <c:pt idx="4662">
                  <c:v>2.11218146E-2</c:v>
                </c:pt>
                <c:pt idx="4663">
                  <c:v>2.1121814799999999E-2</c:v>
                </c:pt>
                <c:pt idx="4664">
                  <c:v>2.1121814999999999E-2</c:v>
                </c:pt>
                <c:pt idx="4665">
                  <c:v>2.1121815200000001E-2</c:v>
                </c:pt>
                <c:pt idx="4666">
                  <c:v>2.1121815400000001E-2</c:v>
                </c:pt>
                <c:pt idx="4667">
                  <c:v>2.11218156E-2</c:v>
                </c:pt>
                <c:pt idx="4668">
                  <c:v>2.1121815799999999E-2</c:v>
                </c:pt>
                <c:pt idx="4669">
                  <c:v>2.1121816000000002E-2</c:v>
                </c:pt>
                <c:pt idx="4670">
                  <c:v>2.1121816200000001E-2</c:v>
                </c:pt>
                <c:pt idx="4671">
                  <c:v>2.11218164E-2</c:v>
                </c:pt>
                <c:pt idx="4672">
                  <c:v>2.1121816599999999E-2</c:v>
                </c:pt>
                <c:pt idx="4673">
                  <c:v>2.1121816799999998E-2</c:v>
                </c:pt>
                <c:pt idx="4674">
                  <c:v>2.1121817000000001E-2</c:v>
                </c:pt>
                <c:pt idx="4675">
                  <c:v>2.11218172E-2</c:v>
                </c:pt>
                <c:pt idx="4676">
                  <c:v>2.1121817399999999E-2</c:v>
                </c:pt>
                <c:pt idx="4677">
                  <c:v>2.1121817599999999E-2</c:v>
                </c:pt>
                <c:pt idx="4678">
                  <c:v>2.1121817800000001E-2</c:v>
                </c:pt>
                <c:pt idx="4679">
                  <c:v>2.1121818000000001E-2</c:v>
                </c:pt>
                <c:pt idx="4680">
                  <c:v>2.11218182E-2</c:v>
                </c:pt>
                <c:pt idx="4681">
                  <c:v>2.1121818399999999E-2</c:v>
                </c:pt>
                <c:pt idx="4682">
                  <c:v>2.1121818600000002E-2</c:v>
                </c:pt>
                <c:pt idx="4683">
                  <c:v>2.1121818800000001E-2</c:v>
                </c:pt>
                <c:pt idx="4684">
                  <c:v>2.1121819E-2</c:v>
                </c:pt>
                <c:pt idx="4685">
                  <c:v>2.1121819199999999E-2</c:v>
                </c:pt>
                <c:pt idx="4686">
                  <c:v>2.1121819399999998E-2</c:v>
                </c:pt>
                <c:pt idx="4687">
                  <c:v>2.1121819600000001E-2</c:v>
                </c:pt>
                <c:pt idx="4688">
                  <c:v>2.11218198E-2</c:v>
                </c:pt>
                <c:pt idx="4689">
                  <c:v>2.1121819999999999E-2</c:v>
                </c:pt>
                <c:pt idx="4690">
                  <c:v>2.1121820199999999E-2</c:v>
                </c:pt>
                <c:pt idx="4691">
                  <c:v>2.1121820400000001E-2</c:v>
                </c:pt>
                <c:pt idx="4692">
                  <c:v>2.1121820600000001E-2</c:v>
                </c:pt>
                <c:pt idx="4693">
                  <c:v>2.11218208E-2</c:v>
                </c:pt>
                <c:pt idx="4694">
                  <c:v>2.1121820999999999E-2</c:v>
                </c:pt>
                <c:pt idx="4695">
                  <c:v>2.1121821200000002E-2</c:v>
                </c:pt>
                <c:pt idx="4696">
                  <c:v>2.1121821400000001E-2</c:v>
                </c:pt>
                <c:pt idx="4697">
                  <c:v>2.11218216E-2</c:v>
                </c:pt>
                <c:pt idx="4698">
                  <c:v>2.1121821799999999E-2</c:v>
                </c:pt>
                <c:pt idx="4699">
                  <c:v>2.1121821999999998E-2</c:v>
                </c:pt>
                <c:pt idx="4700">
                  <c:v>2.1121822200000001E-2</c:v>
                </c:pt>
                <c:pt idx="4701">
                  <c:v>2.11218224E-2</c:v>
                </c:pt>
                <c:pt idx="4702">
                  <c:v>2.11218226E-2</c:v>
                </c:pt>
                <c:pt idx="4703">
                  <c:v>2.1121822799999999E-2</c:v>
                </c:pt>
                <c:pt idx="4704">
                  <c:v>2.1121823000000001E-2</c:v>
                </c:pt>
                <c:pt idx="4705">
                  <c:v>2.1121823200000001E-2</c:v>
                </c:pt>
                <c:pt idx="4706">
                  <c:v>2.11218234E-2</c:v>
                </c:pt>
                <c:pt idx="4707">
                  <c:v>2.1121823599999999E-2</c:v>
                </c:pt>
                <c:pt idx="4708">
                  <c:v>2.1121823800000002E-2</c:v>
                </c:pt>
                <c:pt idx="4709">
                  <c:v>2.1121824000000001E-2</c:v>
                </c:pt>
                <c:pt idx="4710">
                  <c:v>2.11218242E-2</c:v>
                </c:pt>
                <c:pt idx="4711">
                  <c:v>2.1121824399999999E-2</c:v>
                </c:pt>
                <c:pt idx="4712">
                  <c:v>2.1121824599999998E-2</c:v>
                </c:pt>
                <c:pt idx="4713">
                  <c:v>2.1121824800000001E-2</c:v>
                </c:pt>
                <c:pt idx="4714">
                  <c:v>2.1121825E-2</c:v>
                </c:pt>
                <c:pt idx="4715">
                  <c:v>2.11218252E-2</c:v>
                </c:pt>
                <c:pt idx="4716">
                  <c:v>2.1121825399999999E-2</c:v>
                </c:pt>
                <c:pt idx="4717">
                  <c:v>2.1121825600000001E-2</c:v>
                </c:pt>
                <c:pt idx="4718">
                  <c:v>2.1121825800000001E-2</c:v>
                </c:pt>
                <c:pt idx="4719">
                  <c:v>2.1121826E-2</c:v>
                </c:pt>
                <c:pt idx="4720">
                  <c:v>2.1121826199999999E-2</c:v>
                </c:pt>
                <c:pt idx="4721">
                  <c:v>2.1121826400000002E-2</c:v>
                </c:pt>
                <c:pt idx="4722">
                  <c:v>2.1121826600000001E-2</c:v>
                </c:pt>
                <c:pt idx="4723">
                  <c:v>2.11218268E-2</c:v>
                </c:pt>
                <c:pt idx="4724">
                  <c:v>2.1121826999999999E-2</c:v>
                </c:pt>
                <c:pt idx="4725">
                  <c:v>2.1121827199999998E-2</c:v>
                </c:pt>
                <c:pt idx="4726">
                  <c:v>2.1121827400000001E-2</c:v>
                </c:pt>
                <c:pt idx="4727">
                  <c:v>2.11218276E-2</c:v>
                </c:pt>
                <c:pt idx="4728">
                  <c:v>2.11218278E-2</c:v>
                </c:pt>
                <c:pt idx="4729">
                  <c:v>2.1121827999999999E-2</c:v>
                </c:pt>
                <c:pt idx="4730">
                  <c:v>2.1121828200000001E-2</c:v>
                </c:pt>
                <c:pt idx="4731">
                  <c:v>2.1121828400000001E-2</c:v>
                </c:pt>
                <c:pt idx="4732">
                  <c:v>2.11218286E-2</c:v>
                </c:pt>
                <c:pt idx="4733">
                  <c:v>2.1121828799999999E-2</c:v>
                </c:pt>
                <c:pt idx="4734">
                  <c:v>2.1121829000000002E-2</c:v>
                </c:pt>
                <c:pt idx="4735">
                  <c:v>2.1121829200000001E-2</c:v>
                </c:pt>
                <c:pt idx="4736">
                  <c:v>2.11218294E-2</c:v>
                </c:pt>
                <c:pt idx="4737">
                  <c:v>2.1121829599999999E-2</c:v>
                </c:pt>
                <c:pt idx="4738">
                  <c:v>2.1121829799999998E-2</c:v>
                </c:pt>
                <c:pt idx="4739">
                  <c:v>2.1121830000000001E-2</c:v>
                </c:pt>
                <c:pt idx="4740">
                  <c:v>2.11218302E-2</c:v>
                </c:pt>
                <c:pt idx="4741">
                  <c:v>2.11218304E-2</c:v>
                </c:pt>
                <c:pt idx="4742">
                  <c:v>2.1121830599999999E-2</c:v>
                </c:pt>
                <c:pt idx="4743">
                  <c:v>2.1121830800000001E-2</c:v>
                </c:pt>
                <c:pt idx="4744">
                  <c:v>2.1121831000000001E-2</c:v>
                </c:pt>
                <c:pt idx="4745">
                  <c:v>2.11218312E-2</c:v>
                </c:pt>
                <c:pt idx="4746">
                  <c:v>2.1121831399999999E-2</c:v>
                </c:pt>
                <c:pt idx="4747">
                  <c:v>2.1121831600000002E-2</c:v>
                </c:pt>
                <c:pt idx="4748">
                  <c:v>2.1121831800000001E-2</c:v>
                </c:pt>
                <c:pt idx="4749">
                  <c:v>2.1121832E-2</c:v>
                </c:pt>
                <c:pt idx="4750">
                  <c:v>2.1121832199999999E-2</c:v>
                </c:pt>
                <c:pt idx="4751">
                  <c:v>2.1121832399999999E-2</c:v>
                </c:pt>
                <c:pt idx="4752">
                  <c:v>2.1121832600000001E-2</c:v>
                </c:pt>
                <c:pt idx="4753">
                  <c:v>2.11218328E-2</c:v>
                </c:pt>
                <c:pt idx="4754">
                  <c:v>2.1121833E-2</c:v>
                </c:pt>
                <c:pt idx="4755">
                  <c:v>2.1121833199999999E-2</c:v>
                </c:pt>
                <c:pt idx="4756">
                  <c:v>2.1121833400000001E-2</c:v>
                </c:pt>
                <c:pt idx="4757">
                  <c:v>2.1121833600000001E-2</c:v>
                </c:pt>
                <c:pt idx="4758">
                  <c:v>2.11218338E-2</c:v>
                </c:pt>
                <c:pt idx="4759">
                  <c:v>2.1121833999999999E-2</c:v>
                </c:pt>
                <c:pt idx="4760">
                  <c:v>2.1121834200000002E-2</c:v>
                </c:pt>
                <c:pt idx="4761">
                  <c:v>2.1121834400000001E-2</c:v>
                </c:pt>
                <c:pt idx="4762">
                  <c:v>2.11218346E-2</c:v>
                </c:pt>
                <c:pt idx="4763">
                  <c:v>2.1121834799999999E-2</c:v>
                </c:pt>
                <c:pt idx="4764">
                  <c:v>2.1121834999999999E-2</c:v>
                </c:pt>
                <c:pt idx="4765">
                  <c:v>2.1121835200000001E-2</c:v>
                </c:pt>
                <c:pt idx="4766">
                  <c:v>2.11218354E-2</c:v>
                </c:pt>
                <c:pt idx="4767">
                  <c:v>2.11218356E-2</c:v>
                </c:pt>
                <c:pt idx="4768">
                  <c:v>2.1121835799999999E-2</c:v>
                </c:pt>
                <c:pt idx="4769">
                  <c:v>2.1121836000000001E-2</c:v>
                </c:pt>
                <c:pt idx="4770">
                  <c:v>2.1121836200000001E-2</c:v>
                </c:pt>
                <c:pt idx="4771">
                  <c:v>2.11218364E-2</c:v>
                </c:pt>
                <c:pt idx="4772">
                  <c:v>2.1121836599999999E-2</c:v>
                </c:pt>
                <c:pt idx="4773">
                  <c:v>2.1121836799999998E-2</c:v>
                </c:pt>
                <c:pt idx="4774">
                  <c:v>2.1121837000000001E-2</c:v>
                </c:pt>
                <c:pt idx="4775">
                  <c:v>2.11218372E-2</c:v>
                </c:pt>
                <c:pt idx="4776">
                  <c:v>2.1121837399999999E-2</c:v>
                </c:pt>
                <c:pt idx="4777">
                  <c:v>2.1121837599999999E-2</c:v>
                </c:pt>
                <c:pt idx="4778">
                  <c:v>2.1121837800000001E-2</c:v>
                </c:pt>
                <c:pt idx="4779">
                  <c:v>2.1121838E-2</c:v>
                </c:pt>
                <c:pt idx="4780">
                  <c:v>2.11218382E-2</c:v>
                </c:pt>
                <c:pt idx="4781">
                  <c:v>2.1121838399999999E-2</c:v>
                </c:pt>
                <c:pt idx="4782">
                  <c:v>2.1121838600000001E-2</c:v>
                </c:pt>
                <c:pt idx="4783">
                  <c:v>2.1121838800000001E-2</c:v>
                </c:pt>
                <c:pt idx="4784">
                  <c:v>2.1121839E-2</c:v>
                </c:pt>
                <c:pt idx="4785">
                  <c:v>2.1121839199999999E-2</c:v>
                </c:pt>
                <c:pt idx="4786">
                  <c:v>2.1121839399999998E-2</c:v>
                </c:pt>
                <c:pt idx="4787">
                  <c:v>2.1121839600000001E-2</c:v>
                </c:pt>
                <c:pt idx="4788">
                  <c:v>2.11218398E-2</c:v>
                </c:pt>
                <c:pt idx="4789">
                  <c:v>2.1121839999999999E-2</c:v>
                </c:pt>
                <c:pt idx="4790">
                  <c:v>2.1121840199999999E-2</c:v>
                </c:pt>
                <c:pt idx="4791">
                  <c:v>2.1121840400000001E-2</c:v>
                </c:pt>
                <c:pt idx="4792">
                  <c:v>2.11218406E-2</c:v>
                </c:pt>
                <c:pt idx="4793">
                  <c:v>2.11218408E-2</c:v>
                </c:pt>
                <c:pt idx="4794">
                  <c:v>2.1121840999999999E-2</c:v>
                </c:pt>
                <c:pt idx="4795">
                  <c:v>2.1121841200000002E-2</c:v>
                </c:pt>
                <c:pt idx="4796">
                  <c:v>2.1121841400000001E-2</c:v>
                </c:pt>
                <c:pt idx="4797">
                  <c:v>2.11218416E-2</c:v>
                </c:pt>
                <c:pt idx="4798">
                  <c:v>2.1121841799999999E-2</c:v>
                </c:pt>
                <c:pt idx="4799">
                  <c:v>2.1121841999999998E-2</c:v>
                </c:pt>
                <c:pt idx="4800">
                  <c:v>2.1121842200000001E-2</c:v>
                </c:pt>
                <c:pt idx="4801">
                  <c:v>2.11218424E-2</c:v>
                </c:pt>
                <c:pt idx="4802">
                  <c:v>2.1121842599999999E-2</c:v>
                </c:pt>
                <c:pt idx="4803">
                  <c:v>2.1121842799999999E-2</c:v>
                </c:pt>
                <c:pt idx="4804">
                  <c:v>2.1121843000000001E-2</c:v>
                </c:pt>
                <c:pt idx="4805">
                  <c:v>2.11218432E-2</c:v>
                </c:pt>
                <c:pt idx="4806">
                  <c:v>2.11218434E-2</c:v>
                </c:pt>
                <c:pt idx="4807">
                  <c:v>2.1121843599999999E-2</c:v>
                </c:pt>
                <c:pt idx="4808">
                  <c:v>2.1121843800000002E-2</c:v>
                </c:pt>
                <c:pt idx="4809">
                  <c:v>2.1121844000000001E-2</c:v>
                </c:pt>
                <c:pt idx="4810">
                  <c:v>2.11218442E-2</c:v>
                </c:pt>
                <c:pt idx="4811">
                  <c:v>2.1121844399999999E-2</c:v>
                </c:pt>
                <c:pt idx="4812">
                  <c:v>2.1121844599999998E-2</c:v>
                </c:pt>
                <c:pt idx="4813">
                  <c:v>2.1121844800000001E-2</c:v>
                </c:pt>
                <c:pt idx="4814">
                  <c:v>2.1121845E-2</c:v>
                </c:pt>
                <c:pt idx="4815">
                  <c:v>2.1121845199999999E-2</c:v>
                </c:pt>
                <c:pt idx="4816">
                  <c:v>2.1121845399999999E-2</c:v>
                </c:pt>
                <c:pt idx="4817">
                  <c:v>2.1121845600000001E-2</c:v>
                </c:pt>
                <c:pt idx="4818">
                  <c:v>2.11218458E-2</c:v>
                </c:pt>
                <c:pt idx="4819">
                  <c:v>2.1121846E-2</c:v>
                </c:pt>
                <c:pt idx="4820">
                  <c:v>2.1121846199999999E-2</c:v>
                </c:pt>
                <c:pt idx="4821">
                  <c:v>2.1121846400000002E-2</c:v>
                </c:pt>
                <c:pt idx="4822">
                  <c:v>2.1121846600000001E-2</c:v>
                </c:pt>
                <c:pt idx="4823">
                  <c:v>2.11218468E-2</c:v>
                </c:pt>
                <c:pt idx="4824">
                  <c:v>2.1121846999999999E-2</c:v>
                </c:pt>
                <c:pt idx="4825">
                  <c:v>2.1121847199999998E-2</c:v>
                </c:pt>
                <c:pt idx="4826">
                  <c:v>2.1121847400000001E-2</c:v>
                </c:pt>
                <c:pt idx="4827">
                  <c:v>2.11218476E-2</c:v>
                </c:pt>
                <c:pt idx="4828">
                  <c:v>2.1121847799999999E-2</c:v>
                </c:pt>
                <c:pt idx="4829">
                  <c:v>2.1121847999999999E-2</c:v>
                </c:pt>
                <c:pt idx="4830">
                  <c:v>2.1121848200000001E-2</c:v>
                </c:pt>
                <c:pt idx="4831">
                  <c:v>2.11218484E-2</c:v>
                </c:pt>
                <c:pt idx="4832">
                  <c:v>2.11218486E-2</c:v>
                </c:pt>
                <c:pt idx="4833">
                  <c:v>2.1121848799999999E-2</c:v>
                </c:pt>
                <c:pt idx="4834">
                  <c:v>2.1121849000000002E-2</c:v>
                </c:pt>
                <c:pt idx="4835">
                  <c:v>2.1121849200000001E-2</c:v>
                </c:pt>
                <c:pt idx="4836">
                  <c:v>2.11218494E-2</c:v>
                </c:pt>
                <c:pt idx="4837">
                  <c:v>2.1121849599999999E-2</c:v>
                </c:pt>
                <c:pt idx="4838">
                  <c:v>2.1121849799999998E-2</c:v>
                </c:pt>
                <c:pt idx="4839">
                  <c:v>2.1121850000000001E-2</c:v>
                </c:pt>
                <c:pt idx="4840">
                  <c:v>2.11218502E-2</c:v>
                </c:pt>
                <c:pt idx="4841">
                  <c:v>2.1121850399999999E-2</c:v>
                </c:pt>
                <c:pt idx="4842">
                  <c:v>2.1121850599999999E-2</c:v>
                </c:pt>
                <c:pt idx="4843">
                  <c:v>2.1121850800000001E-2</c:v>
                </c:pt>
                <c:pt idx="4844">
                  <c:v>2.1121851000000001E-2</c:v>
                </c:pt>
                <c:pt idx="4845">
                  <c:v>2.11218512E-2</c:v>
                </c:pt>
                <c:pt idx="4846">
                  <c:v>2.1121851399999999E-2</c:v>
                </c:pt>
                <c:pt idx="4847">
                  <c:v>2.1121851600000002E-2</c:v>
                </c:pt>
                <c:pt idx="4848">
                  <c:v>2.1121851800000001E-2</c:v>
                </c:pt>
                <c:pt idx="4849">
                  <c:v>2.1121852E-2</c:v>
                </c:pt>
                <c:pt idx="4850">
                  <c:v>2.1121852199999999E-2</c:v>
                </c:pt>
                <c:pt idx="4851">
                  <c:v>2.1121852399999998E-2</c:v>
                </c:pt>
                <c:pt idx="4852">
                  <c:v>2.1121852600000001E-2</c:v>
                </c:pt>
                <c:pt idx="4853">
                  <c:v>2.11218528E-2</c:v>
                </c:pt>
                <c:pt idx="4854">
                  <c:v>2.1121852999999999E-2</c:v>
                </c:pt>
                <c:pt idx="4855">
                  <c:v>2.1121853199999999E-2</c:v>
                </c:pt>
                <c:pt idx="4856">
                  <c:v>2.1121853400000001E-2</c:v>
                </c:pt>
                <c:pt idx="4857">
                  <c:v>2.1121853600000001E-2</c:v>
                </c:pt>
                <c:pt idx="4858">
                  <c:v>2.11218538E-2</c:v>
                </c:pt>
                <c:pt idx="4859">
                  <c:v>2.1121853999999999E-2</c:v>
                </c:pt>
                <c:pt idx="4860">
                  <c:v>2.1121854200000002E-2</c:v>
                </c:pt>
                <c:pt idx="4861">
                  <c:v>2.1121854400000001E-2</c:v>
                </c:pt>
                <c:pt idx="4862">
                  <c:v>2.11218546E-2</c:v>
                </c:pt>
                <c:pt idx="4863">
                  <c:v>2.1121854799999999E-2</c:v>
                </c:pt>
                <c:pt idx="4864">
                  <c:v>2.1121854999999998E-2</c:v>
                </c:pt>
                <c:pt idx="4865">
                  <c:v>2.1121855200000001E-2</c:v>
                </c:pt>
                <c:pt idx="4866">
                  <c:v>2.11218554E-2</c:v>
                </c:pt>
                <c:pt idx="4867">
                  <c:v>2.1121855599999999E-2</c:v>
                </c:pt>
                <c:pt idx="4868">
                  <c:v>2.1121855799999999E-2</c:v>
                </c:pt>
                <c:pt idx="4869">
                  <c:v>2.1121856000000001E-2</c:v>
                </c:pt>
                <c:pt idx="4870">
                  <c:v>2.1121856200000001E-2</c:v>
                </c:pt>
                <c:pt idx="4871">
                  <c:v>2.11218564E-2</c:v>
                </c:pt>
                <c:pt idx="4872">
                  <c:v>2.1121856599999999E-2</c:v>
                </c:pt>
                <c:pt idx="4873">
                  <c:v>2.1121856800000002E-2</c:v>
                </c:pt>
                <c:pt idx="4874">
                  <c:v>2.1121857000000001E-2</c:v>
                </c:pt>
                <c:pt idx="4875">
                  <c:v>2.11218572E-2</c:v>
                </c:pt>
                <c:pt idx="4876">
                  <c:v>2.1121857399999999E-2</c:v>
                </c:pt>
                <c:pt idx="4877">
                  <c:v>2.1121857599999998E-2</c:v>
                </c:pt>
                <c:pt idx="4878">
                  <c:v>2.1121857800000001E-2</c:v>
                </c:pt>
                <c:pt idx="4879">
                  <c:v>2.1121858E-2</c:v>
                </c:pt>
                <c:pt idx="4880">
                  <c:v>2.11218582E-2</c:v>
                </c:pt>
                <c:pt idx="4881">
                  <c:v>2.1121858399999999E-2</c:v>
                </c:pt>
                <c:pt idx="4882">
                  <c:v>2.1121858600000001E-2</c:v>
                </c:pt>
                <c:pt idx="4883">
                  <c:v>2.1121858800000001E-2</c:v>
                </c:pt>
                <c:pt idx="4884">
                  <c:v>2.1121859E-2</c:v>
                </c:pt>
                <c:pt idx="4885">
                  <c:v>2.1121859199999999E-2</c:v>
                </c:pt>
                <c:pt idx="4886">
                  <c:v>2.1121859400000002E-2</c:v>
                </c:pt>
                <c:pt idx="4887">
                  <c:v>2.1121859600000001E-2</c:v>
                </c:pt>
                <c:pt idx="4888">
                  <c:v>2.11218598E-2</c:v>
                </c:pt>
                <c:pt idx="4889">
                  <c:v>2.1121859999999999E-2</c:v>
                </c:pt>
                <c:pt idx="4890">
                  <c:v>2.1121860199999998E-2</c:v>
                </c:pt>
                <c:pt idx="4891">
                  <c:v>2.1121860400000001E-2</c:v>
                </c:pt>
                <c:pt idx="4892">
                  <c:v>2.11218606E-2</c:v>
                </c:pt>
                <c:pt idx="4893">
                  <c:v>2.11218608E-2</c:v>
                </c:pt>
                <c:pt idx="4894">
                  <c:v>2.1121860999999999E-2</c:v>
                </c:pt>
                <c:pt idx="4895">
                  <c:v>2.1121861200000001E-2</c:v>
                </c:pt>
                <c:pt idx="4896">
                  <c:v>2.1121861400000001E-2</c:v>
                </c:pt>
                <c:pt idx="4897">
                  <c:v>2.11218616E-2</c:v>
                </c:pt>
                <c:pt idx="4898">
                  <c:v>2.1121861799999999E-2</c:v>
                </c:pt>
                <c:pt idx="4899">
                  <c:v>2.1121862000000002E-2</c:v>
                </c:pt>
                <c:pt idx="4900">
                  <c:v>2.1121862200000001E-2</c:v>
                </c:pt>
                <c:pt idx="4901">
                  <c:v>2.11218624E-2</c:v>
                </c:pt>
                <c:pt idx="4902">
                  <c:v>2.1121862599999999E-2</c:v>
                </c:pt>
                <c:pt idx="4903">
                  <c:v>2.1121862799999998E-2</c:v>
                </c:pt>
                <c:pt idx="4904">
                  <c:v>2.1121863000000001E-2</c:v>
                </c:pt>
                <c:pt idx="4905">
                  <c:v>2.11218632E-2</c:v>
                </c:pt>
                <c:pt idx="4906">
                  <c:v>2.11218634E-2</c:v>
                </c:pt>
                <c:pt idx="4907">
                  <c:v>2.1121863599999999E-2</c:v>
                </c:pt>
                <c:pt idx="4908">
                  <c:v>2.1121863800000001E-2</c:v>
                </c:pt>
                <c:pt idx="4909">
                  <c:v>2.1121864000000001E-2</c:v>
                </c:pt>
                <c:pt idx="4910">
                  <c:v>2.11218642E-2</c:v>
                </c:pt>
                <c:pt idx="4911">
                  <c:v>2.1121864399999999E-2</c:v>
                </c:pt>
                <c:pt idx="4912">
                  <c:v>2.1121864600000002E-2</c:v>
                </c:pt>
                <c:pt idx="4913">
                  <c:v>2.1121864800000001E-2</c:v>
                </c:pt>
                <c:pt idx="4914">
                  <c:v>2.1121865E-2</c:v>
                </c:pt>
                <c:pt idx="4915">
                  <c:v>2.1121865199999999E-2</c:v>
                </c:pt>
                <c:pt idx="4916">
                  <c:v>2.1121865399999998E-2</c:v>
                </c:pt>
                <c:pt idx="4917">
                  <c:v>2.1121865600000001E-2</c:v>
                </c:pt>
                <c:pt idx="4918">
                  <c:v>2.11218658E-2</c:v>
                </c:pt>
                <c:pt idx="4919">
                  <c:v>2.1121866E-2</c:v>
                </c:pt>
                <c:pt idx="4920">
                  <c:v>2.1121866199999999E-2</c:v>
                </c:pt>
                <c:pt idx="4921">
                  <c:v>2.1121866400000001E-2</c:v>
                </c:pt>
                <c:pt idx="4922">
                  <c:v>2.1121866600000001E-2</c:v>
                </c:pt>
                <c:pt idx="4923">
                  <c:v>2.11218668E-2</c:v>
                </c:pt>
                <c:pt idx="4924">
                  <c:v>2.1121866999999999E-2</c:v>
                </c:pt>
                <c:pt idx="4925">
                  <c:v>2.1121867200000002E-2</c:v>
                </c:pt>
                <c:pt idx="4926">
                  <c:v>2.1121867400000001E-2</c:v>
                </c:pt>
                <c:pt idx="4927">
                  <c:v>2.11218676E-2</c:v>
                </c:pt>
                <c:pt idx="4928">
                  <c:v>2.1121867799999999E-2</c:v>
                </c:pt>
                <c:pt idx="4929">
                  <c:v>2.1121867999999999E-2</c:v>
                </c:pt>
                <c:pt idx="4930">
                  <c:v>2.1121868200000001E-2</c:v>
                </c:pt>
                <c:pt idx="4931">
                  <c:v>2.11218684E-2</c:v>
                </c:pt>
                <c:pt idx="4932">
                  <c:v>2.11218686E-2</c:v>
                </c:pt>
                <c:pt idx="4933">
                  <c:v>2.1121868799999999E-2</c:v>
                </c:pt>
                <c:pt idx="4934">
                  <c:v>2.1121869000000001E-2</c:v>
                </c:pt>
                <c:pt idx="4935">
                  <c:v>2.1121869200000001E-2</c:v>
                </c:pt>
                <c:pt idx="4936">
                  <c:v>2.11218694E-2</c:v>
                </c:pt>
                <c:pt idx="4937">
                  <c:v>2.1121869599999999E-2</c:v>
                </c:pt>
                <c:pt idx="4938">
                  <c:v>2.1121869800000002E-2</c:v>
                </c:pt>
                <c:pt idx="4939">
                  <c:v>2.1121870000000001E-2</c:v>
                </c:pt>
                <c:pt idx="4940">
                  <c:v>2.11218702E-2</c:v>
                </c:pt>
                <c:pt idx="4941">
                  <c:v>2.1121870399999999E-2</c:v>
                </c:pt>
                <c:pt idx="4942">
                  <c:v>2.1121870599999999E-2</c:v>
                </c:pt>
                <c:pt idx="4943">
                  <c:v>2.1121870800000001E-2</c:v>
                </c:pt>
                <c:pt idx="4944">
                  <c:v>2.1121871E-2</c:v>
                </c:pt>
                <c:pt idx="4945">
                  <c:v>2.11218712E-2</c:v>
                </c:pt>
                <c:pt idx="4946">
                  <c:v>2.1121871399999999E-2</c:v>
                </c:pt>
                <c:pt idx="4947">
                  <c:v>2.1121871600000001E-2</c:v>
                </c:pt>
                <c:pt idx="4948">
                  <c:v>2.1121871800000001E-2</c:v>
                </c:pt>
                <c:pt idx="4949">
                  <c:v>2.1121872E-2</c:v>
                </c:pt>
                <c:pt idx="4950">
                  <c:v>2.1121872199999999E-2</c:v>
                </c:pt>
                <c:pt idx="4951">
                  <c:v>2.1121872399999998E-2</c:v>
                </c:pt>
                <c:pt idx="4952">
                  <c:v>2.1121872600000001E-2</c:v>
                </c:pt>
                <c:pt idx="4953">
                  <c:v>2.11218728E-2</c:v>
                </c:pt>
                <c:pt idx="4954">
                  <c:v>2.1121872999999999E-2</c:v>
                </c:pt>
                <c:pt idx="4955">
                  <c:v>2.1121873199999999E-2</c:v>
                </c:pt>
                <c:pt idx="4956">
                  <c:v>2.1121873400000001E-2</c:v>
                </c:pt>
                <c:pt idx="4957">
                  <c:v>2.11218736E-2</c:v>
                </c:pt>
                <c:pt idx="4958">
                  <c:v>2.11218738E-2</c:v>
                </c:pt>
                <c:pt idx="4959">
                  <c:v>2.1121873999999999E-2</c:v>
                </c:pt>
                <c:pt idx="4960">
                  <c:v>2.1121874200000001E-2</c:v>
                </c:pt>
                <c:pt idx="4961">
                  <c:v>2.1121874400000001E-2</c:v>
                </c:pt>
                <c:pt idx="4962">
                  <c:v>2.11218746E-2</c:v>
                </c:pt>
                <c:pt idx="4963">
                  <c:v>2.1121874799999999E-2</c:v>
                </c:pt>
                <c:pt idx="4964">
                  <c:v>2.1121874999999998E-2</c:v>
                </c:pt>
                <c:pt idx="4965">
                  <c:v>2.1121875200000001E-2</c:v>
                </c:pt>
                <c:pt idx="4966">
                  <c:v>2.11218754E-2</c:v>
                </c:pt>
                <c:pt idx="4967">
                  <c:v>2.1121875599999999E-2</c:v>
                </c:pt>
                <c:pt idx="4968">
                  <c:v>2.1121875799999999E-2</c:v>
                </c:pt>
                <c:pt idx="4969">
                  <c:v>2.1121876000000001E-2</c:v>
                </c:pt>
                <c:pt idx="4970">
                  <c:v>2.11218762E-2</c:v>
                </c:pt>
                <c:pt idx="4971">
                  <c:v>2.11218764E-2</c:v>
                </c:pt>
                <c:pt idx="4972">
                  <c:v>2.1121876599999999E-2</c:v>
                </c:pt>
                <c:pt idx="4973">
                  <c:v>2.1121876800000002E-2</c:v>
                </c:pt>
                <c:pt idx="4974">
                  <c:v>2.1121877000000001E-2</c:v>
                </c:pt>
                <c:pt idx="4975">
                  <c:v>2.11218772E-2</c:v>
                </c:pt>
                <c:pt idx="4976">
                  <c:v>2.1121877399999999E-2</c:v>
                </c:pt>
                <c:pt idx="4977">
                  <c:v>2.1121877599999998E-2</c:v>
                </c:pt>
                <c:pt idx="4978">
                  <c:v>2.1121877800000001E-2</c:v>
                </c:pt>
                <c:pt idx="4979">
                  <c:v>2.1121878E-2</c:v>
                </c:pt>
                <c:pt idx="4980">
                  <c:v>2.1121878199999999E-2</c:v>
                </c:pt>
                <c:pt idx="4981">
                  <c:v>2.1121878399999999E-2</c:v>
                </c:pt>
                <c:pt idx="4982">
                  <c:v>2.1121878600000001E-2</c:v>
                </c:pt>
                <c:pt idx="4983">
                  <c:v>2.11218788E-2</c:v>
                </c:pt>
                <c:pt idx="4984">
                  <c:v>2.1121879E-2</c:v>
                </c:pt>
                <c:pt idx="4985">
                  <c:v>2.1121879199999999E-2</c:v>
                </c:pt>
                <c:pt idx="4986">
                  <c:v>2.1121879400000002E-2</c:v>
                </c:pt>
                <c:pt idx="4987">
                  <c:v>2.1121879600000001E-2</c:v>
                </c:pt>
                <c:pt idx="4988">
                  <c:v>2.11218798E-2</c:v>
                </c:pt>
                <c:pt idx="4989">
                  <c:v>2.1121879999999999E-2</c:v>
                </c:pt>
                <c:pt idx="4990">
                  <c:v>2.1121880199999998E-2</c:v>
                </c:pt>
                <c:pt idx="4991">
                  <c:v>2.1121880400000001E-2</c:v>
                </c:pt>
                <c:pt idx="4992">
                  <c:v>2.11218806E-2</c:v>
                </c:pt>
                <c:pt idx="4993">
                  <c:v>2.1121880799999999E-2</c:v>
                </c:pt>
                <c:pt idx="4994">
                  <c:v>2.1121880999999999E-2</c:v>
                </c:pt>
                <c:pt idx="4995">
                  <c:v>2.1121881200000001E-2</c:v>
                </c:pt>
                <c:pt idx="4996">
                  <c:v>2.11218814E-2</c:v>
                </c:pt>
                <c:pt idx="4997">
                  <c:v>2.11218816E-2</c:v>
                </c:pt>
                <c:pt idx="4998">
                  <c:v>2.1121881799999999E-2</c:v>
                </c:pt>
                <c:pt idx="4999">
                  <c:v>2.1121882000000002E-2</c:v>
                </c:pt>
                <c:pt idx="5000">
                  <c:v>2.1121882200000001E-2</c:v>
                </c:pt>
                <c:pt idx="5001">
                  <c:v>2.11218824E-2</c:v>
                </c:pt>
                <c:pt idx="5002">
                  <c:v>2.1121882599999999E-2</c:v>
                </c:pt>
                <c:pt idx="5003">
                  <c:v>2.1121882799999998E-2</c:v>
                </c:pt>
                <c:pt idx="5004">
                  <c:v>2.1121883000000001E-2</c:v>
                </c:pt>
                <c:pt idx="5005">
                  <c:v>2.11218832E-2</c:v>
                </c:pt>
                <c:pt idx="5006">
                  <c:v>2.1121883399999999E-2</c:v>
                </c:pt>
                <c:pt idx="5007">
                  <c:v>2.1121883599999999E-2</c:v>
                </c:pt>
                <c:pt idx="5008">
                  <c:v>2.1121883800000001E-2</c:v>
                </c:pt>
                <c:pt idx="5009">
                  <c:v>2.1121884E-2</c:v>
                </c:pt>
                <c:pt idx="5010">
                  <c:v>2.11218842E-2</c:v>
                </c:pt>
                <c:pt idx="5011">
                  <c:v>2.1121884399999999E-2</c:v>
                </c:pt>
                <c:pt idx="5012">
                  <c:v>2.1121884600000002E-2</c:v>
                </c:pt>
                <c:pt idx="5013">
                  <c:v>2.1121884800000001E-2</c:v>
                </c:pt>
                <c:pt idx="5014">
                  <c:v>2.1121885E-2</c:v>
                </c:pt>
                <c:pt idx="5015">
                  <c:v>2.1121885199999999E-2</c:v>
                </c:pt>
                <c:pt idx="5016">
                  <c:v>2.1121885399999998E-2</c:v>
                </c:pt>
                <c:pt idx="5017">
                  <c:v>2.1121885600000001E-2</c:v>
                </c:pt>
                <c:pt idx="5018">
                  <c:v>2.11218858E-2</c:v>
                </c:pt>
                <c:pt idx="5019">
                  <c:v>2.1121885999999999E-2</c:v>
                </c:pt>
                <c:pt idx="5020">
                  <c:v>2.1121886199999999E-2</c:v>
                </c:pt>
                <c:pt idx="5021">
                  <c:v>2.1121886400000001E-2</c:v>
                </c:pt>
                <c:pt idx="5022">
                  <c:v>2.1121886600000001E-2</c:v>
                </c:pt>
                <c:pt idx="5023">
                  <c:v>2.11218868E-2</c:v>
                </c:pt>
                <c:pt idx="5024">
                  <c:v>2.1121886999999999E-2</c:v>
                </c:pt>
                <c:pt idx="5025">
                  <c:v>2.1121887200000002E-2</c:v>
                </c:pt>
                <c:pt idx="5026">
                  <c:v>2.1121887400000001E-2</c:v>
                </c:pt>
                <c:pt idx="5027">
                  <c:v>2.11218876E-2</c:v>
                </c:pt>
                <c:pt idx="5028">
                  <c:v>2.1121887799999999E-2</c:v>
                </c:pt>
                <c:pt idx="5029">
                  <c:v>2.1121887999999998E-2</c:v>
                </c:pt>
                <c:pt idx="5030">
                  <c:v>2.1121888200000001E-2</c:v>
                </c:pt>
                <c:pt idx="5031">
                  <c:v>2.11218884E-2</c:v>
                </c:pt>
                <c:pt idx="5032">
                  <c:v>2.1121888599999999E-2</c:v>
                </c:pt>
                <c:pt idx="5033">
                  <c:v>2.1121888799999999E-2</c:v>
                </c:pt>
                <c:pt idx="5034">
                  <c:v>2.1121889000000001E-2</c:v>
                </c:pt>
                <c:pt idx="5035">
                  <c:v>2.1121889200000001E-2</c:v>
                </c:pt>
                <c:pt idx="5036">
                  <c:v>2.11218894E-2</c:v>
                </c:pt>
                <c:pt idx="5037">
                  <c:v>2.1121889599999999E-2</c:v>
                </c:pt>
                <c:pt idx="5038">
                  <c:v>2.1121889800000002E-2</c:v>
                </c:pt>
                <c:pt idx="5039">
                  <c:v>2.1121890000000001E-2</c:v>
                </c:pt>
                <c:pt idx="5040">
                  <c:v>2.11218902E-2</c:v>
                </c:pt>
                <c:pt idx="5041">
                  <c:v>2.1121890399999999E-2</c:v>
                </c:pt>
                <c:pt idx="5042">
                  <c:v>2.1121890599999998E-2</c:v>
                </c:pt>
                <c:pt idx="5043">
                  <c:v>2.1121890800000001E-2</c:v>
                </c:pt>
                <c:pt idx="5044">
                  <c:v>2.1121891E-2</c:v>
                </c:pt>
                <c:pt idx="5045">
                  <c:v>2.1121891199999999E-2</c:v>
                </c:pt>
                <c:pt idx="5046">
                  <c:v>2.1121891399999999E-2</c:v>
                </c:pt>
                <c:pt idx="5047">
                  <c:v>2.1121891600000001E-2</c:v>
                </c:pt>
                <c:pt idx="5048">
                  <c:v>2.1121891800000001E-2</c:v>
                </c:pt>
                <c:pt idx="5049">
                  <c:v>2.1121892E-2</c:v>
                </c:pt>
                <c:pt idx="5050">
                  <c:v>2.1121892199999999E-2</c:v>
                </c:pt>
                <c:pt idx="5051">
                  <c:v>2.1121892400000002E-2</c:v>
                </c:pt>
                <c:pt idx="5052">
                  <c:v>2.1121892600000001E-2</c:v>
                </c:pt>
                <c:pt idx="5053">
                  <c:v>2.11218928E-2</c:v>
                </c:pt>
                <c:pt idx="5054">
                  <c:v>2.1121892999999999E-2</c:v>
                </c:pt>
                <c:pt idx="5055">
                  <c:v>2.1121893199999998E-2</c:v>
                </c:pt>
                <c:pt idx="5056">
                  <c:v>2.1121893400000001E-2</c:v>
                </c:pt>
                <c:pt idx="5057">
                  <c:v>2.11218936E-2</c:v>
                </c:pt>
                <c:pt idx="5058">
                  <c:v>2.1121893799999999E-2</c:v>
                </c:pt>
                <c:pt idx="5059">
                  <c:v>2.1121893999999999E-2</c:v>
                </c:pt>
                <c:pt idx="5060">
                  <c:v>2.1121894200000001E-2</c:v>
                </c:pt>
                <c:pt idx="5061">
                  <c:v>2.1121894400000001E-2</c:v>
                </c:pt>
                <c:pt idx="5062">
                  <c:v>2.11218946E-2</c:v>
                </c:pt>
                <c:pt idx="5063">
                  <c:v>2.1121894799999999E-2</c:v>
                </c:pt>
                <c:pt idx="5064">
                  <c:v>2.1121895000000002E-2</c:v>
                </c:pt>
                <c:pt idx="5065">
                  <c:v>2.1121895200000001E-2</c:v>
                </c:pt>
                <c:pt idx="5066">
                  <c:v>2.11218954E-2</c:v>
                </c:pt>
                <c:pt idx="5067">
                  <c:v>2.1121895599999999E-2</c:v>
                </c:pt>
                <c:pt idx="5068">
                  <c:v>2.1121895799999998E-2</c:v>
                </c:pt>
                <c:pt idx="5069">
                  <c:v>2.1121896000000001E-2</c:v>
                </c:pt>
                <c:pt idx="5070">
                  <c:v>2.11218962E-2</c:v>
                </c:pt>
                <c:pt idx="5071">
                  <c:v>2.11218964E-2</c:v>
                </c:pt>
                <c:pt idx="5072">
                  <c:v>2.1121896599999999E-2</c:v>
                </c:pt>
                <c:pt idx="5073">
                  <c:v>2.1121896800000001E-2</c:v>
                </c:pt>
                <c:pt idx="5074">
                  <c:v>2.1121897000000001E-2</c:v>
                </c:pt>
                <c:pt idx="5075">
                  <c:v>2.11218972E-2</c:v>
                </c:pt>
                <c:pt idx="5076">
                  <c:v>2.1121897399999999E-2</c:v>
                </c:pt>
                <c:pt idx="5077">
                  <c:v>2.1121897600000002E-2</c:v>
                </c:pt>
                <c:pt idx="5078">
                  <c:v>2.1121897800000001E-2</c:v>
                </c:pt>
                <c:pt idx="5079">
                  <c:v>2.1121898E-2</c:v>
                </c:pt>
                <c:pt idx="5080">
                  <c:v>2.1121898199999999E-2</c:v>
                </c:pt>
                <c:pt idx="5081">
                  <c:v>2.1121898399999998E-2</c:v>
                </c:pt>
                <c:pt idx="5082">
                  <c:v>2.1121898600000001E-2</c:v>
                </c:pt>
                <c:pt idx="5083">
                  <c:v>2.11218988E-2</c:v>
                </c:pt>
                <c:pt idx="5084">
                  <c:v>2.1121899E-2</c:v>
                </c:pt>
                <c:pt idx="5085">
                  <c:v>2.1121899199999999E-2</c:v>
                </c:pt>
                <c:pt idx="5086">
                  <c:v>2.1121899400000001E-2</c:v>
                </c:pt>
                <c:pt idx="5087">
                  <c:v>2.1121899600000001E-2</c:v>
                </c:pt>
                <c:pt idx="5088">
                  <c:v>2.11218998E-2</c:v>
                </c:pt>
                <c:pt idx="5089">
                  <c:v>2.1121899999999999E-2</c:v>
                </c:pt>
                <c:pt idx="5090">
                  <c:v>2.1121900200000002E-2</c:v>
                </c:pt>
                <c:pt idx="5091">
                  <c:v>2.1121900400000001E-2</c:v>
                </c:pt>
                <c:pt idx="5092">
                  <c:v>2.11219006E-2</c:v>
                </c:pt>
                <c:pt idx="5093">
                  <c:v>2.1121900799999999E-2</c:v>
                </c:pt>
                <c:pt idx="5094">
                  <c:v>2.1121900999999998E-2</c:v>
                </c:pt>
                <c:pt idx="5095">
                  <c:v>2.1121901200000001E-2</c:v>
                </c:pt>
                <c:pt idx="5096">
                  <c:v>2.11219014E-2</c:v>
                </c:pt>
                <c:pt idx="5097">
                  <c:v>2.11219016E-2</c:v>
                </c:pt>
                <c:pt idx="5098">
                  <c:v>2.1121901799999999E-2</c:v>
                </c:pt>
                <c:pt idx="5099">
                  <c:v>2.1121902000000001E-2</c:v>
                </c:pt>
                <c:pt idx="5100">
                  <c:v>2.1121902200000001E-2</c:v>
                </c:pt>
                <c:pt idx="5101">
                  <c:v>2.11219024E-2</c:v>
                </c:pt>
                <c:pt idx="5102">
                  <c:v>2.1121902599999999E-2</c:v>
                </c:pt>
                <c:pt idx="5103">
                  <c:v>2.1121902800000002E-2</c:v>
                </c:pt>
                <c:pt idx="5104">
                  <c:v>2.1121903000000001E-2</c:v>
                </c:pt>
                <c:pt idx="5105">
                  <c:v>2.11219032E-2</c:v>
                </c:pt>
                <c:pt idx="5106">
                  <c:v>2.1121903399999999E-2</c:v>
                </c:pt>
                <c:pt idx="5107">
                  <c:v>2.1121903599999999E-2</c:v>
                </c:pt>
                <c:pt idx="5108">
                  <c:v>2.1121903800000001E-2</c:v>
                </c:pt>
                <c:pt idx="5109">
                  <c:v>2.1121904E-2</c:v>
                </c:pt>
                <c:pt idx="5110">
                  <c:v>2.11219042E-2</c:v>
                </c:pt>
                <c:pt idx="5111">
                  <c:v>2.1121904399999999E-2</c:v>
                </c:pt>
                <c:pt idx="5112">
                  <c:v>2.1121904600000001E-2</c:v>
                </c:pt>
                <c:pt idx="5113">
                  <c:v>2.1121904800000001E-2</c:v>
                </c:pt>
                <c:pt idx="5114">
                  <c:v>2.1121905E-2</c:v>
                </c:pt>
                <c:pt idx="5115">
                  <c:v>2.1121905199999999E-2</c:v>
                </c:pt>
                <c:pt idx="5116">
                  <c:v>2.1121905400000002E-2</c:v>
                </c:pt>
                <c:pt idx="5117">
                  <c:v>2.1121905600000001E-2</c:v>
                </c:pt>
                <c:pt idx="5118">
                  <c:v>2.11219058E-2</c:v>
                </c:pt>
                <c:pt idx="5119">
                  <c:v>2.1121905999999999E-2</c:v>
                </c:pt>
                <c:pt idx="5120">
                  <c:v>2.1121906199999999E-2</c:v>
                </c:pt>
                <c:pt idx="5121">
                  <c:v>2.1121906400000001E-2</c:v>
                </c:pt>
                <c:pt idx="5122">
                  <c:v>2.11219066E-2</c:v>
                </c:pt>
                <c:pt idx="5123">
                  <c:v>2.11219068E-2</c:v>
                </c:pt>
                <c:pt idx="5124">
                  <c:v>2.1121906999999999E-2</c:v>
                </c:pt>
                <c:pt idx="5125">
                  <c:v>2.1121907200000001E-2</c:v>
                </c:pt>
                <c:pt idx="5126">
                  <c:v>2.1121907400000001E-2</c:v>
                </c:pt>
                <c:pt idx="5127">
                  <c:v>2.11219076E-2</c:v>
                </c:pt>
                <c:pt idx="5128">
                  <c:v>2.1121907799999999E-2</c:v>
                </c:pt>
                <c:pt idx="5129">
                  <c:v>2.1121907999999998E-2</c:v>
                </c:pt>
                <c:pt idx="5130">
                  <c:v>2.1121908200000001E-2</c:v>
                </c:pt>
                <c:pt idx="5131">
                  <c:v>2.11219084E-2</c:v>
                </c:pt>
                <c:pt idx="5132">
                  <c:v>2.1121908599999999E-2</c:v>
                </c:pt>
                <c:pt idx="5133">
                  <c:v>2.1121908799999999E-2</c:v>
                </c:pt>
                <c:pt idx="5134">
                  <c:v>2.1121909000000001E-2</c:v>
                </c:pt>
                <c:pt idx="5135">
                  <c:v>2.11219092E-2</c:v>
                </c:pt>
                <c:pt idx="5136">
                  <c:v>2.11219094E-2</c:v>
                </c:pt>
                <c:pt idx="5137">
                  <c:v>2.1121909599999999E-2</c:v>
                </c:pt>
                <c:pt idx="5138">
                  <c:v>2.1121909800000001E-2</c:v>
                </c:pt>
                <c:pt idx="5139">
                  <c:v>2.1121910000000001E-2</c:v>
                </c:pt>
                <c:pt idx="5140">
                  <c:v>2.11219102E-2</c:v>
                </c:pt>
                <c:pt idx="5141">
                  <c:v>2.1121910399999999E-2</c:v>
                </c:pt>
                <c:pt idx="5142">
                  <c:v>2.1121910599999998E-2</c:v>
                </c:pt>
                <c:pt idx="5143">
                  <c:v>2.1121910800000001E-2</c:v>
                </c:pt>
                <c:pt idx="5144">
                  <c:v>2.1121911E-2</c:v>
                </c:pt>
                <c:pt idx="5145">
                  <c:v>2.1121911199999999E-2</c:v>
                </c:pt>
                <c:pt idx="5146">
                  <c:v>2.1121911399999999E-2</c:v>
                </c:pt>
                <c:pt idx="5147">
                  <c:v>2.1121911600000001E-2</c:v>
                </c:pt>
                <c:pt idx="5148">
                  <c:v>2.11219118E-2</c:v>
                </c:pt>
                <c:pt idx="5149">
                  <c:v>2.1121912E-2</c:v>
                </c:pt>
                <c:pt idx="5150">
                  <c:v>2.1121912199999999E-2</c:v>
                </c:pt>
                <c:pt idx="5151">
                  <c:v>2.1121912400000002E-2</c:v>
                </c:pt>
                <c:pt idx="5152">
                  <c:v>2.1121912600000001E-2</c:v>
                </c:pt>
                <c:pt idx="5153">
                  <c:v>2.11219128E-2</c:v>
                </c:pt>
                <c:pt idx="5154">
                  <c:v>2.1121912999999999E-2</c:v>
                </c:pt>
                <c:pt idx="5155">
                  <c:v>2.1121913199999998E-2</c:v>
                </c:pt>
                <c:pt idx="5156">
                  <c:v>2.1121913400000001E-2</c:v>
                </c:pt>
                <c:pt idx="5157">
                  <c:v>2.11219136E-2</c:v>
                </c:pt>
                <c:pt idx="5158">
                  <c:v>2.1121913799999999E-2</c:v>
                </c:pt>
                <c:pt idx="5159">
                  <c:v>2.1121913999999999E-2</c:v>
                </c:pt>
                <c:pt idx="5160">
                  <c:v>2.1121914200000001E-2</c:v>
                </c:pt>
                <c:pt idx="5161">
                  <c:v>2.11219144E-2</c:v>
                </c:pt>
                <c:pt idx="5162">
                  <c:v>2.11219146E-2</c:v>
                </c:pt>
                <c:pt idx="5163">
                  <c:v>2.1121914799999999E-2</c:v>
                </c:pt>
                <c:pt idx="5164">
                  <c:v>2.1121915000000002E-2</c:v>
                </c:pt>
                <c:pt idx="5165">
                  <c:v>2.1121915200000001E-2</c:v>
                </c:pt>
                <c:pt idx="5166">
                  <c:v>2.11219154E-2</c:v>
                </c:pt>
                <c:pt idx="5167">
                  <c:v>2.1121915599999999E-2</c:v>
                </c:pt>
                <c:pt idx="5168">
                  <c:v>2.1121915799999998E-2</c:v>
                </c:pt>
                <c:pt idx="5169">
                  <c:v>2.1121916000000001E-2</c:v>
                </c:pt>
                <c:pt idx="5170">
                  <c:v>2.11219162E-2</c:v>
                </c:pt>
                <c:pt idx="5171">
                  <c:v>2.1121916399999999E-2</c:v>
                </c:pt>
                <c:pt idx="5172">
                  <c:v>2.1121916599999999E-2</c:v>
                </c:pt>
                <c:pt idx="5173">
                  <c:v>2.1121916800000001E-2</c:v>
                </c:pt>
                <c:pt idx="5174">
                  <c:v>2.1121917E-2</c:v>
                </c:pt>
                <c:pt idx="5175">
                  <c:v>2.11219172E-2</c:v>
                </c:pt>
                <c:pt idx="5176">
                  <c:v>2.1121917399999999E-2</c:v>
                </c:pt>
                <c:pt idx="5177">
                  <c:v>2.1121917600000002E-2</c:v>
                </c:pt>
                <c:pt idx="5178">
                  <c:v>2.1121917800000001E-2</c:v>
                </c:pt>
                <c:pt idx="5179">
                  <c:v>2.1121918E-2</c:v>
                </c:pt>
                <c:pt idx="5180">
                  <c:v>2.1121918199999999E-2</c:v>
                </c:pt>
                <c:pt idx="5181">
                  <c:v>2.1121918399999998E-2</c:v>
                </c:pt>
                <c:pt idx="5182">
                  <c:v>2.1121918600000001E-2</c:v>
                </c:pt>
                <c:pt idx="5183">
                  <c:v>2.11219188E-2</c:v>
                </c:pt>
                <c:pt idx="5184">
                  <c:v>2.1121918999999999E-2</c:v>
                </c:pt>
                <c:pt idx="5185">
                  <c:v>2.1121919199999999E-2</c:v>
                </c:pt>
                <c:pt idx="5186">
                  <c:v>2.1121919400000001E-2</c:v>
                </c:pt>
                <c:pt idx="5187">
                  <c:v>2.11219196E-2</c:v>
                </c:pt>
                <c:pt idx="5188">
                  <c:v>2.11219198E-2</c:v>
                </c:pt>
                <c:pt idx="5189">
                  <c:v>2.1121919999999999E-2</c:v>
                </c:pt>
                <c:pt idx="5190">
                  <c:v>2.1121920200000002E-2</c:v>
                </c:pt>
                <c:pt idx="5191">
                  <c:v>2.1121920400000001E-2</c:v>
                </c:pt>
                <c:pt idx="5192">
                  <c:v>2.11219206E-2</c:v>
                </c:pt>
                <c:pt idx="5193">
                  <c:v>2.1121920799999999E-2</c:v>
                </c:pt>
                <c:pt idx="5194">
                  <c:v>2.1121920999999998E-2</c:v>
                </c:pt>
                <c:pt idx="5195">
                  <c:v>2.1121921200000001E-2</c:v>
                </c:pt>
                <c:pt idx="5196">
                  <c:v>2.11219214E-2</c:v>
                </c:pt>
                <c:pt idx="5197">
                  <c:v>2.1121921599999999E-2</c:v>
                </c:pt>
                <c:pt idx="5198">
                  <c:v>2.1121921799999999E-2</c:v>
                </c:pt>
                <c:pt idx="5199">
                  <c:v>2.1121922000000001E-2</c:v>
                </c:pt>
                <c:pt idx="5200">
                  <c:v>2.1121922200000001E-2</c:v>
                </c:pt>
                <c:pt idx="5201">
                  <c:v>2.11219224E-2</c:v>
                </c:pt>
                <c:pt idx="5202">
                  <c:v>2.1121922599999999E-2</c:v>
                </c:pt>
                <c:pt idx="5203">
                  <c:v>2.1121922800000002E-2</c:v>
                </c:pt>
                <c:pt idx="5204">
                  <c:v>2.1121923000000001E-2</c:v>
                </c:pt>
                <c:pt idx="5205">
                  <c:v>2.11219232E-2</c:v>
                </c:pt>
                <c:pt idx="5206">
                  <c:v>2.1121923399999999E-2</c:v>
                </c:pt>
                <c:pt idx="5207">
                  <c:v>2.1121923599999998E-2</c:v>
                </c:pt>
                <c:pt idx="5208">
                  <c:v>2.1121923800000001E-2</c:v>
                </c:pt>
                <c:pt idx="5209">
                  <c:v>2.1121924E-2</c:v>
                </c:pt>
                <c:pt idx="5210">
                  <c:v>2.1121924199999999E-2</c:v>
                </c:pt>
                <c:pt idx="5211">
                  <c:v>2.1121924399999999E-2</c:v>
                </c:pt>
                <c:pt idx="5212">
                  <c:v>2.1121924600000001E-2</c:v>
                </c:pt>
                <c:pt idx="5213">
                  <c:v>2.1121924800000001E-2</c:v>
                </c:pt>
                <c:pt idx="5214">
                  <c:v>2.1121925E-2</c:v>
                </c:pt>
                <c:pt idx="5215">
                  <c:v>2.1121925199999999E-2</c:v>
                </c:pt>
                <c:pt idx="5216">
                  <c:v>2.1121925400000002E-2</c:v>
                </c:pt>
                <c:pt idx="5217">
                  <c:v>2.1121925600000001E-2</c:v>
                </c:pt>
                <c:pt idx="5218">
                  <c:v>2.11219258E-2</c:v>
                </c:pt>
                <c:pt idx="5219">
                  <c:v>2.1121925999999999E-2</c:v>
                </c:pt>
                <c:pt idx="5220">
                  <c:v>2.1121926199999998E-2</c:v>
                </c:pt>
                <c:pt idx="5221">
                  <c:v>2.1121926400000001E-2</c:v>
                </c:pt>
                <c:pt idx="5222">
                  <c:v>2.11219266E-2</c:v>
                </c:pt>
                <c:pt idx="5223">
                  <c:v>2.1121926799999999E-2</c:v>
                </c:pt>
                <c:pt idx="5224">
                  <c:v>2.1121926999999999E-2</c:v>
                </c:pt>
                <c:pt idx="5225">
                  <c:v>2.1121927200000001E-2</c:v>
                </c:pt>
                <c:pt idx="5226">
                  <c:v>2.1121927400000001E-2</c:v>
                </c:pt>
                <c:pt idx="5227">
                  <c:v>2.11219276E-2</c:v>
                </c:pt>
                <c:pt idx="5228">
                  <c:v>2.1121927799999999E-2</c:v>
                </c:pt>
                <c:pt idx="5229">
                  <c:v>2.1121928000000002E-2</c:v>
                </c:pt>
                <c:pt idx="5230">
                  <c:v>2.1121928200000001E-2</c:v>
                </c:pt>
                <c:pt idx="5231">
                  <c:v>2.11219284E-2</c:v>
                </c:pt>
                <c:pt idx="5232">
                  <c:v>2.1121928599999999E-2</c:v>
                </c:pt>
                <c:pt idx="5233">
                  <c:v>2.1121928799999998E-2</c:v>
                </c:pt>
                <c:pt idx="5234">
                  <c:v>2.1121929000000001E-2</c:v>
                </c:pt>
                <c:pt idx="5235">
                  <c:v>2.11219292E-2</c:v>
                </c:pt>
                <c:pt idx="5236">
                  <c:v>2.1121929399999999E-2</c:v>
                </c:pt>
                <c:pt idx="5237">
                  <c:v>2.1121929599999999E-2</c:v>
                </c:pt>
                <c:pt idx="5238">
                  <c:v>2.1121929800000001E-2</c:v>
                </c:pt>
                <c:pt idx="5239">
                  <c:v>2.1121930000000001E-2</c:v>
                </c:pt>
                <c:pt idx="5240">
                  <c:v>2.11219302E-2</c:v>
                </c:pt>
                <c:pt idx="5241">
                  <c:v>2.1121930399999999E-2</c:v>
                </c:pt>
                <c:pt idx="5242">
                  <c:v>2.1121930600000002E-2</c:v>
                </c:pt>
                <c:pt idx="5243">
                  <c:v>2.1121930800000001E-2</c:v>
                </c:pt>
                <c:pt idx="5244">
                  <c:v>2.1121931E-2</c:v>
                </c:pt>
                <c:pt idx="5245">
                  <c:v>2.1121931199999999E-2</c:v>
                </c:pt>
                <c:pt idx="5246">
                  <c:v>2.1121931399999998E-2</c:v>
                </c:pt>
                <c:pt idx="5247">
                  <c:v>2.1121931600000001E-2</c:v>
                </c:pt>
                <c:pt idx="5248">
                  <c:v>2.11219318E-2</c:v>
                </c:pt>
                <c:pt idx="5249">
                  <c:v>2.1121932E-2</c:v>
                </c:pt>
                <c:pt idx="5250">
                  <c:v>2.1121932199999999E-2</c:v>
                </c:pt>
                <c:pt idx="5251">
                  <c:v>2.1121932400000001E-2</c:v>
                </c:pt>
                <c:pt idx="5252">
                  <c:v>2.1121932600000001E-2</c:v>
                </c:pt>
                <c:pt idx="5253">
                  <c:v>2.11219328E-2</c:v>
                </c:pt>
                <c:pt idx="5254">
                  <c:v>2.1121932999999999E-2</c:v>
                </c:pt>
                <c:pt idx="5255">
                  <c:v>2.1121933200000002E-2</c:v>
                </c:pt>
                <c:pt idx="5256">
                  <c:v>2.1121933400000001E-2</c:v>
                </c:pt>
                <c:pt idx="5257">
                  <c:v>2.11219336E-2</c:v>
                </c:pt>
                <c:pt idx="5258">
                  <c:v>2.1121933799999999E-2</c:v>
                </c:pt>
                <c:pt idx="5259">
                  <c:v>2.1121933999999998E-2</c:v>
                </c:pt>
                <c:pt idx="5260">
                  <c:v>2.1121934200000001E-2</c:v>
                </c:pt>
                <c:pt idx="5261">
                  <c:v>2.11219344E-2</c:v>
                </c:pt>
                <c:pt idx="5262">
                  <c:v>2.11219346E-2</c:v>
                </c:pt>
                <c:pt idx="5263">
                  <c:v>2.1121934799999999E-2</c:v>
                </c:pt>
                <c:pt idx="5264">
                  <c:v>2.1121935000000001E-2</c:v>
                </c:pt>
                <c:pt idx="5265">
                  <c:v>2.1121935200000001E-2</c:v>
                </c:pt>
                <c:pt idx="5266">
                  <c:v>2.11219354E-2</c:v>
                </c:pt>
                <c:pt idx="5267">
                  <c:v>2.1121935599999999E-2</c:v>
                </c:pt>
                <c:pt idx="5268">
                  <c:v>2.1121935800000002E-2</c:v>
                </c:pt>
                <c:pt idx="5269">
                  <c:v>2.1121936000000001E-2</c:v>
                </c:pt>
                <c:pt idx="5270">
                  <c:v>2.11219362E-2</c:v>
                </c:pt>
                <c:pt idx="5271">
                  <c:v>2.1121936399999999E-2</c:v>
                </c:pt>
                <c:pt idx="5272">
                  <c:v>2.1121936599999998E-2</c:v>
                </c:pt>
                <c:pt idx="5273">
                  <c:v>2.1121936800000001E-2</c:v>
                </c:pt>
                <c:pt idx="5274">
                  <c:v>2.1121937E-2</c:v>
                </c:pt>
                <c:pt idx="5275">
                  <c:v>2.11219372E-2</c:v>
                </c:pt>
                <c:pt idx="5276">
                  <c:v>2.1121937399999999E-2</c:v>
                </c:pt>
                <c:pt idx="5277">
                  <c:v>2.1121937600000001E-2</c:v>
                </c:pt>
                <c:pt idx="5278">
                  <c:v>2.1121937800000001E-2</c:v>
                </c:pt>
                <c:pt idx="5279">
                  <c:v>2.1121938E-2</c:v>
                </c:pt>
                <c:pt idx="5280">
                  <c:v>2.1121938199999999E-2</c:v>
                </c:pt>
                <c:pt idx="5281">
                  <c:v>2.1121938400000002E-2</c:v>
                </c:pt>
                <c:pt idx="5282">
                  <c:v>2.1121938600000001E-2</c:v>
                </c:pt>
                <c:pt idx="5283">
                  <c:v>2.11219388E-2</c:v>
                </c:pt>
                <c:pt idx="5284">
                  <c:v>2.1121938999999999E-2</c:v>
                </c:pt>
                <c:pt idx="5285">
                  <c:v>2.1121939199999998E-2</c:v>
                </c:pt>
                <c:pt idx="5286">
                  <c:v>2.1121939400000001E-2</c:v>
                </c:pt>
                <c:pt idx="5287">
                  <c:v>2.11219396E-2</c:v>
                </c:pt>
                <c:pt idx="5288">
                  <c:v>2.11219398E-2</c:v>
                </c:pt>
                <c:pt idx="5289">
                  <c:v>2.1121939999999999E-2</c:v>
                </c:pt>
                <c:pt idx="5290">
                  <c:v>2.1121940200000001E-2</c:v>
                </c:pt>
                <c:pt idx="5291">
                  <c:v>2.1121940400000001E-2</c:v>
                </c:pt>
                <c:pt idx="5292">
                  <c:v>2.11219406E-2</c:v>
                </c:pt>
                <c:pt idx="5293">
                  <c:v>2.1121940799999999E-2</c:v>
                </c:pt>
                <c:pt idx="5294">
                  <c:v>2.1121941000000002E-2</c:v>
                </c:pt>
                <c:pt idx="5295">
                  <c:v>2.1121941200000001E-2</c:v>
                </c:pt>
                <c:pt idx="5296">
                  <c:v>2.11219414E-2</c:v>
                </c:pt>
                <c:pt idx="5297">
                  <c:v>2.1121941599999999E-2</c:v>
                </c:pt>
                <c:pt idx="5298">
                  <c:v>2.1121941799999999E-2</c:v>
                </c:pt>
                <c:pt idx="5299">
                  <c:v>2.1121942000000001E-2</c:v>
                </c:pt>
                <c:pt idx="5300">
                  <c:v>2.11219422E-2</c:v>
                </c:pt>
                <c:pt idx="5301">
                  <c:v>2.11219424E-2</c:v>
                </c:pt>
                <c:pt idx="5302">
                  <c:v>2.1121942599999999E-2</c:v>
                </c:pt>
                <c:pt idx="5303">
                  <c:v>2.1121942800000001E-2</c:v>
                </c:pt>
                <c:pt idx="5304">
                  <c:v>2.1121943000000001E-2</c:v>
                </c:pt>
                <c:pt idx="5305">
                  <c:v>2.11219432E-2</c:v>
                </c:pt>
                <c:pt idx="5306">
                  <c:v>2.1121943399999999E-2</c:v>
                </c:pt>
                <c:pt idx="5307">
                  <c:v>2.1121943600000002E-2</c:v>
                </c:pt>
                <c:pt idx="5308">
                  <c:v>2.1121943800000001E-2</c:v>
                </c:pt>
                <c:pt idx="5309">
                  <c:v>2.1121944E-2</c:v>
                </c:pt>
                <c:pt idx="5310">
                  <c:v>2.1121944199999999E-2</c:v>
                </c:pt>
                <c:pt idx="5311">
                  <c:v>2.1121944399999999E-2</c:v>
                </c:pt>
                <c:pt idx="5312">
                  <c:v>2.1121944600000001E-2</c:v>
                </c:pt>
                <c:pt idx="5313">
                  <c:v>2.11219448E-2</c:v>
                </c:pt>
                <c:pt idx="5314">
                  <c:v>2.1121945E-2</c:v>
                </c:pt>
                <c:pt idx="5315">
                  <c:v>2.1121945199999999E-2</c:v>
                </c:pt>
                <c:pt idx="5316">
                  <c:v>2.1121945400000001E-2</c:v>
                </c:pt>
                <c:pt idx="5317">
                  <c:v>2.1121945600000001E-2</c:v>
                </c:pt>
                <c:pt idx="5318">
                  <c:v>2.11219458E-2</c:v>
                </c:pt>
                <c:pt idx="5319">
                  <c:v>2.1121945999999999E-2</c:v>
                </c:pt>
                <c:pt idx="5320">
                  <c:v>2.1121946199999998E-2</c:v>
                </c:pt>
                <c:pt idx="5321">
                  <c:v>2.1121946400000001E-2</c:v>
                </c:pt>
                <c:pt idx="5322">
                  <c:v>2.11219466E-2</c:v>
                </c:pt>
                <c:pt idx="5323">
                  <c:v>2.1121946799999999E-2</c:v>
                </c:pt>
                <c:pt idx="5324">
                  <c:v>2.1121946999999999E-2</c:v>
                </c:pt>
                <c:pt idx="5325">
                  <c:v>2.1121947200000001E-2</c:v>
                </c:pt>
                <c:pt idx="5326">
                  <c:v>2.11219474E-2</c:v>
                </c:pt>
                <c:pt idx="5327">
                  <c:v>2.11219476E-2</c:v>
                </c:pt>
                <c:pt idx="5328">
                  <c:v>2.1121947799999999E-2</c:v>
                </c:pt>
                <c:pt idx="5329">
                  <c:v>2.1121948000000001E-2</c:v>
                </c:pt>
                <c:pt idx="5330">
                  <c:v>2.1121948200000001E-2</c:v>
                </c:pt>
                <c:pt idx="5331">
                  <c:v>2.11219484E-2</c:v>
                </c:pt>
                <c:pt idx="5332">
                  <c:v>2.1121948599999999E-2</c:v>
                </c:pt>
                <c:pt idx="5333">
                  <c:v>2.1121948799999998E-2</c:v>
                </c:pt>
                <c:pt idx="5334">
                  <c:v>2.1121949000000001E-2</c:v>
                </c:pt>
                <c:pt idx="5335">
                  <c:v>2.11219492E-2</c:v>
                </c:pt>
                <c:pt idx="5336">
                  <c:v>2.1121949399999999E-2</c:v>
                </c:pt>
                <c:pt idx="5337">
                  <c:v>2.1121949599999999E-2</c:v>
                </c:pt>
                <c:pt idx="5338">
                  <c:v>2.1121949800000001E-2</c:v>
                </c:pt>
                <c:pt idx="5339">
                  <c:v>2.112195E-2</c:v>
                </c:pt>
                <c:pt idx="5340">
                  <c:v>2.11219502E-2</c:v>
                </c:pt>
                <c:pt idx="5341">
                  <c:v>2.1121950399999999E-2</c:v>
                </c:pt>
                <c:pt idx="5342">
                  <c:v>2.1121950600000002E-2</c:v>
                </c:pt>
                <c:pt idx="5343">
                  <c:v>2.1121950800000001E-2</c:v>
                </c:pt>
                <c:pt idx="5344">
                  <c:v>2.1121951E-2</c:v>
                </c:pt>
                <c:pt idx="5345">
                  <c:v>2.1121951199999999E-2</c:v>
                </c:pt>
                <c:pt idx="5346">
                  <c:v>2.1121951399999998E-2</c:v>
                </c:pt>
                <c:pt idx="5347">
                  <c:v>2.1121951600000001E-2</c:v>
                </c:pt>
                <c:pt idx="5348">
                  <c:v>2.11219518E-2</c:v>
                </c:pt>
                <c:pt idx="5349">
                  <c:v>2.1121951999999999E-2</c:v>
                </c:pt>
                <c:pt idx="5350">
                  <c:v>2.1121952199999999E-2</c:v>
                </c:pt>
                <c:pt idx="5351">
                  <c:v>2.1121952400000001E-2</c:v>
                </c:pt>
                <c:pt idx="5352">
                  <c:v>2.11219526E-2</c:v>
                </c:pt>
                <c:pt idx="5353">
                  <c:v>2.11219528E-2</c:v>
                </c:pt>
                <c:pt idx="5354">
                  <c:v>2.1121952999999999E-2</c:v>
                </c:pt>
                <c:pt idx="5355">
                  <c:v>2.1121953200000002E-2</c:v>
                </c:pt>
                <c:pt idx="5356">
                  <c:v>2.1121953400000001E-2</c:v>
                </c:pt>
                <c:pt idx="5357">
                  <c:v>2.11219536E-2</c:v>
                </c:pt>
                <c:pt idx="5358">
                  <c:v>2.1121953799999999E-2</c:v>
                </c:pt>
                <c:pt idx="5359">
                  <c:v>2.1121953999999998E-2</c:v>
                </c:pt>
                <c:pt idx="5360">
                  <c:v>2.1121954200000001E-2</c:v>
                </c:pt>
                <c:pt idx="5361">
                  <c:v>2.11219544E-2</c:v>
                </c:pt>
                <c:pt idx="5362">
                  <c:v>2.1121954599999999E-2</c:v>
                </c:pt>
                <c:pt idx="5363">
                  <c:v>2.1121954799999999E-2</c:v>
                </c:pt>
                <c:pt idx="5364">
                  <c:v>2.1121955000000001E-2</c:v>
                </c:pt>
                <c:pt idx="5365">
                  <c:v>2.11219552E-2</c:v>
                </c:pt>
                <c:pt idx="5366">
                  <c:v>2.11219554E-2</c:v>
                </c:pt>
                <c:pt idx="5367">
                  <c:v>2.1121955599999999E-2</c:v>
                </c:pt>
                <c:pt idx="5368">
                  <c:v>2.1121955800000002E-2</c:v>
                </c:pt>
                <c:pt idx="5369">
                  <c:v>2.1121956000000001E-2</c:v>
                </c:pt>
                <c:pt idx="5370">
                  <c:v>2.11219562E-2</c:v>
                </c:pt>
                <c:pt idx="5371">
                  <c:v>2.1121956399999999E-2</c:v>
                </c:pt>
                <c:pt idx="5372">
                  <c:v>2.1121956599999998E-2</c:v>
                </c:pt>
                <c:pt idx="5373">
                  <c:v>2.1121956800000001E-2</c:v>
                </c:pt>
                <c:pt idx="5374">
                  <c:v>2.1121957E-2</c:v>
                </c:pt>
                <c:pt idx="5375">
                  <c:v>2.1121957199999999E-2</c:v>
                </c:pt>
                <c:pt idx="5376">
                  <c:v>2.1121957399999999E-2</c:v>
                </c:pt>
                <c:pt idx="5377">
                  <c:v>2.1121957600000001E-2</c:v>
                </c:pt>
                <c:pt idx="5378">
                  <c:v>2.1121957800000001E-2</c:v>
                </c:pt>
                <c:pt idx="5379">
                  <c:v>2.1121958E-2</c:v>
                </c:pt>
                <c:pt idx="5380">
                  <c:v>2.1121958199999999E-2</c:v>
                </c:pt>
                <c:pt idx="5381">
                  <c:v>2.1121958400000002E-2</c:v>
                </c:pt>
                <c:pt idx="5382">
                  <c:v>2.1121958600000001E-2</c:v>
                </c:pt>
                <c:pt idx="5383">
                  <c:v>2.11219588E-2</c:v>
                </c:pt>
                <c:pt idx="5384">
                  <c:v>2.1121958999999999E-2</c:v>
                </c:pt>
                <c:pt idx="5385">
                  <c:v>2.1121959199999998E-2</c:v>
                </c:pt>
                <c:pt idx="5386">
                  <c:v>2.1121959400000001E-2</c:v>
                </c:pt>
                <c:pt idx="5387">
                  <c:v>2.11219596E-2</c:v>
                </c:pt>
                <c:pt idx="5388">
                  <c:v>2.1121959799999999E-2</c:v>
                </c:pt>
                <c:pt idx="5389">
                  <c:v>2.1121959999999999E-2</c:v>
                </c:pt>
                <c:pt idx="5390">
                  <c:v>2.1121960200000001E-2</c:v>
                </c:pt>
                <c:pt idx="5391">
                  <c:v>2.1121960400000001E-2</c:v>
                </c:pt>
                <c:pt idx="5392">
                  <c:v>2.11219606E-2</c:v>
                </c:pt>
                <c:pt idx="5393">
                  <c:v>2.1121960799999999E-2</c:v>
                </c:pt>
                <c:pt idx="5394">
                  <c:v>2.1121961000000002E-2</c:v>
                </c:pt>
                <c:pt idx="5395">
                  <c:v>2.1121961200000001E-2</c:v>
                </c:pt>
                <c:pt idx="5396">
                  <c:v>2.11219614E-2</c:v>
                </c:pt>
                <c:pt idx="5397">
                  <c:v>2.1121961599999999E-2</c:v>
                </c:pt>
                <c:pt idx="5398">
                  <c:v>2.1121961799999998E-2</c:v>
                </c:pt>
                <c:pt idx="5399">
                  <c:v>2.1121962000000001E-2</c:v>
                </c:pt>
                <c:pt idx="5400">
                  <c:v>2.11219622E-2</c:v>
                </c:pt>
                <c:pt idx="5401">
                  <c:v>2.1121962399999999E-2</c:v>
                </c:pt>
                <c:pt idx="5402">
                  <c:v>2.1121962599999999E-2</c:v>
                </c:pt>
                <c:pt idx="5403">
                  <c:v>2.1121962800000001E-2</c:v>
                </c:pt>
                <c:pt idx="5404">
                  <c:v>2.1121963000000001E-2</c:v>
                </c:pt>
                <c:pt idx="5405">
                  <c:v>2.11219632E-2</c:v>
                </c:pt>
                <c:pt idx="5406">
                  <c:v>2.1121963399999999E-2</c:v>
                </c:pt>
                <c:pt idx="5407">
                  <c:v>2.1121963600000002E-2</c:v>
                </c:pt>
                <c:pt idx="5408">
                  <c:v>2.1121963800000001E-2</c:v>
                </c:pt>
                <c:pt idx="5409">
                  <c:v>2.1121964E-2</c:v>
                </c:pt>
                <c:pt idx="5410">
                  <c:v>2.1121964199999999E-2</c:v>
                </c:pt>
                <c:pt idx="5411">
                  <c:v>2.1121964399999998E-2</c:v>
                </c:pt>
                <c:pt idx="5412">
                  <c:v>2.1121964600000001E-2</c:v>
                </c:pt>
                <c:pt idx="5413">
                  <c:v>2.11219648E-2</c:v>
                </c:pt>
                <c:pt idx="5414">
                  <c:v>2.1121964999999999E-2</c:v>
                </c:pt>
                <c:pt idx="5415">
                  <c:v>2.1121965199999999E-2</c:v>
                </c:pt>
                <c:pt idx="5416">
                  <c:v>2.1121965400000001E-2</c:v>
                </c:pt>
                <c:pt idx="5417">
                  <c:v>2.1121965600000001E-2</c:v>
                </c:pt>
                <c:pt idx="5418">
                  <c:v>2.11219658E-2</c:v>
                </c:pt>
                <c:pt idx="5419">
                  <c:v>2.1121965999999999E-2</c:v>
                </c:pt>
                <c:pt idx="5420">
                  <c:v>2.1121966200000002E-2</c:v>
                </c:pt>
                <c:pt idx="5421">
                  <c:v>2.1121966400000001E-2</c:v>
                </c:pt>
                <c:pt idx="5422">
                  <c:v>2.11219666E-2</c:v>
                </c:pt>
                <c:pt idx="5423">
                  <c:v>2.1121966799999999E-2</c:v>
                </c:pt>
                <c:pt idx="5424">
                  <c:v>2.1121966999999998E-2</c:v>
                </c:pt>
                <c:pt idx="5425">
                  <c:v>2.1121967200000001E-2</c:v>
                </c:pt>
                <c:pt idx="5426">
                  <c:v>2.11219674E-2</c:v>
                </c:pt>
                <c:pt idx="5427">
                  <c:v>2.11219676E-2</c:v>
                </c:pt>
                <c:pt idx="5428">
                  <c:v>2.1121967799999999E-2</c:v>
                </c:pt>
                <c:pt idx="5429">
                  <c:v>2.1121968000000001E-2</c:v>
                </c:pt>
                <c:pt idx="5430">
                  <c:v>2.1121968200000001E-2</c:v>
                </c:pt>
                <c:pt idx="5431">
                  <c:v>2.11219684E-2</c:v>
                </c:pt>
                <c:pt idx="5432">
                  <c:v>2.1121968599999999E-2</c:v>
                </c:pt>
                <c:pt idx="5433">
                  <c:v>2.1121968800000002E-2</c:v>
                </c:pt>
                <c:pt idx="5434">
                  <c:v>2.1121969000000001E-2</c:v>
                </c:pt>
                <c:pt idx="5435">
                  <c:v>2.11219692E-2</c:v>
                </c:pt>
                <c:pt idx="5436">
                  <c:v>2.1121969399999999E-2</c:v>
                </c:pt>
                <c:pt idx="5437">
                  <c:v>2.1121969599999998E-2</c:v>
                </c:pt>
                <c:pt idx="5438">
                  <c:v>2.1121969800000001E-2</c:v>
                </c:pt>
                <c:pt idx="5439">
                  <c:v>2.112197E-2</c:v>
                </c:pt>
                <c:pt idx="5440">
                  <c:v>2.11219702E-2</c:v>
                </c:pt>
                <c:pt idx="5441">
                  <c:v>2.1121970399999999E-2</c:v>
                </c:pt>
                <c:pt idx="5442">
                  <c:v>2.1121970600000001E-2</c:v>
                </c:pt>
                <c:pt idx="5443">
                  <c:v>2.1121970800000001E-2</c:v>
                </c:pt>
                <c:pt idx="5444">
                  <c:v>2.1121971E-2</c:v>
                </c:pt>
                <c:pt idx="5445">
                  <c:v>2.1121971199999999E-2</c:v>
                </c:pt>
                <c:pt idx="5446">
                  <c:v>2.1121971400000002E-2</c:v>
                </c:pt>
                <c:pt idx="5447">
                  <c:v>2.1121971600000001E-2</c:v>
                </c:pt>
                <c:pt idx="5448">
                  <c:v>2.11219718E-2</c:v>
                </c:pt>
                <c:pt idx="5449">
                  <c:v>2.1121971999999999E-2</c:v>
                </c:pt>
                <c:pt idx="5450">
                  <c:v>2.1121972199999998E-2</c:v>
                </c:pt>
                <c:pt idx="5451">
                  <c:v>2.1121972400000001E-2</c:v>
                </c:pt>
                <c:pt idx="5452">
                  <c:v>2.11219726E-2</c:v>
                </c:pt>
                <c:pt idx="5453">
                  <c:v>2.11219728E-2</c:v>
                </c:pt>
                <c:pt idx="5454">
                  <c:v>2.1121972999999999E-2</c:v>
                </c:pt>
                <c:pt idx="5455">
                  <c:v>2.1121973200000001E-2</c:v>
                </c:pt>
                <c:pt idx="5456">
                  <c:v>2.1121973400000001E-2</c:v>
                </c:pt>
                <c:pt idx="5457">
                  <c:v>2.11219736E-2</c:v>
                </c:pt>
                <c:pt idx="5458">
                  <c:v>2.1121973799999999E-2</c:v>
                </c:pt>
                <c:pt idx="5459">
                  <c:v>2.1121974000000002E-2</c:v>
                </c:pt>
                <c:pt idx="5460">
                  <c:v>2.1121974200000001E-2</c:v>
                </c:pt>
                <c:pt idx="5461">
                  <c:v>2.11219744E-2</c:v>
                </c:pt>
                <c:pt idx="5462">
                  <c:v>2.1121974599999999E-2</c:v>
                </c:pt>
                <c:pt idx="5463">
                  <c:v>2.1121974799999998E-2</c:v>
                </c:pt>
                <c:pt idx="5464">
                  <c:v>2.1121975000000001E-2</c:v>
                </c:pt>
                <c:pt idx="5465">
                  <c:v>2.11219752E-2</c:v>
                </c:pt>
                <c:pt idx="5466">
                  <c:v>2.11219754E-2</c:v>
                </c:pt>
                <c:pt idx="5467">
                  <c:v>2.1121975599999999E-2</c:v>
                </c:pt>
                <c:pt idx="5468">
                  <c:v>2.1121975800000001E-2</c:v>
                </c:pt>
                <c:pt idx="5469">
                  <c:v>2.1121976000000001E-2</c:v>
                </c:pt>
                <c:pt idx="5470">
                  <c:v>2.11219762E-2</c:v>
                </c:pt>
                <c:pt idx="5471">
                  <c:v>2.1121976399999999E-2</c:v>
                </c:pt>
                <c:pt idx="5472">
                  <c:v>2.1121976600000002E-2</c:v>
                </c:pt>
                <c:pt idx="5473">
                  <c:v>2.1121976800000001E-2</c:v>
                </c:pt>
                <c:pt idx="5474">
                  <c:v>2.1121977E-2</c:v>
                </c:pt>
                <c:pt idx="5475">
                  <c:v>2.1121977199999999E-2</c:v>
                </c:pt>
                <c:pt idx="5476">
                  <c:v>2.1121977399999999E-2</c:v>
                </c:pt>
                <c:pt idx="5477">
                  <c:v>2.1121977600000001E-2</c:v>
                </c:pt>
                <c:pt idx="5478">
                  <c:v>2.11219778E-2</c:v>
                </c:pt>
                <c:pt idx="5479">
                  <c:v>2.1121978E-2</c:v>
                </c:pt>
                <c:pt idx="5480">
                  <c:v>2.1121978199999999E-2</c:v>
                </c:pt>
                <c:pt idx="5481">
                  <c:v>2.1121978400000001E-2</c:v>
                </c:pt>
                <c:pt idx="5482">
                  <c:v>2.1121978600000001E-2</c:v>
                </c:pt>
                <c:pt idx="5483">
                  <c:v>2.11219788E-2</c:v>
                </c:pt>
                <c:pt idx="5484">
                  <c:v>2.1121978999999999E-2</c:v>
                </c:pt>
                <c:pt idx="5485">
                  <c:v>2.1121979200000002E-2</c:v>
                </c:pt>
                <c:pt idx="5486">
                  <c:v>2.1121979400000001E-2</c:v>
                </c:pt>
                <c:pt idx="5487">
                  <c:v>2.11219796E-2</c:v>
                </c:pt>
                <c:pt idx="5488">
                  <c:v>2.1121979799999999E-2</c:v>
                </c:pt>
                <c:pt idx="5489">
                  <c:v>2.1121979999999999E-2</c:v>
                </c:pt>
                <c:pt idx="5490">
                  <c:v>2.1121980200000001E-2</c:v>
                </c:pt>
                <c:pt idx="5491">
                  <c:v>2.11219804E-2</c:v>
                </c:pt>
                <c:pt idx="5492">
                  <c:v>2.11219806E-2</c:v>
                </c:pt>
                <c:pt idx="5493">
                  <c:v>2.1121980799999999E-2</c:v>
                </c:pt>
                <c:pt idx="5494">
                  <c:v>2.1121981000000001E-2</c:v>
                </c:pt>
                <c:pt idx="5495">
                  <c:v>2.1121981200000001E-2</c:v>
                </c:pt>
                <c:pt idx="5496">
                  <c:v>2.11219814E-2</c:v>
                </c:pt>
                <c:pt idx="5497">
                  <c:v>2.1121981599999999E-2</c:v>
                </c:pt>
                <c:pt idx="5498">
                  <c:v>2.1121981799999998E-2</c:v>
                </c:pt>
                <c:pt idx="5499">
                  <c:v>2.1121982000000001E-2</c:v>
                </c:pt>
                <c:pt idx="5500">
                  <c:v>2.11219822E-2</c:v>
                </c:pt>
                <c:pt idx="5501">
                  <c:v>2.1121982399999999E-2</c:v>
                </c:pt>
                <c:pt idx="5502">
                  <c:v>2.1121982599999999E-2</c:v>
                </c:pt>
                <c:pt idx="5503">
                  <c:v>2.1121982800000001E-2</c:v>
                </c:pt>
                <c:pt idx="5504">
                  <c:v>2.1121983E-2</c:v>
                </c:pt>
                <c:pt idx="5505">
                  <c:v>2.11219832E-2</c:v>
                </c:pt>
                <c:pt idx="5506">
                  <c:v>2.1121983399999999E-2</c:v>
                </c:pt>
                <c:pt idx="5507">
                  <c:v>2.1121983600000001E-2</c:v>
                </c:pt>
                <c:pt idx="5508">
                  <c:v>2.1121983800000001E-2</c:v>
                </c:pt>
                <c:pt idx="5509">
                  <c:v>2.1121984E-2</c:v>
                </c:pt>
                <c:pt idx="5510">
                  <c:v>2.1121984199999999E-2</c:v>
                </c:pt>
                <c:pt idx="5511">
                  <c:v>2.1121984399999998E-2</c:v>
                </c:pt>
                <c:pt idx="5512">
                  <c:v>2.1121984600000001E-2</c:v>
                </c:pt>
                <c:pt idx="5513">
                  <c:v>2.11219848E-2</c:v>
                </c:pt>
                <c:pt idx="5514">
                  <c:v>2.1121984999999999E-2</c:v>
                </c:pt>
                <c:pt idx="5515">
                  <c:v>2.1121985199999999E-2</c:v>
                </c:pt>
                <c:pt idx="5516">
                  <c:v>2.1121985400000001E-2</c:v>
                </c:pt>
                <c:pt idx="5517">
                  <c:v>2.11219856E-2</c:v>
                </c:pt>
                <c:pt idx="5518">
                  <c:v>2.11219858E-2</c:v>
                </c:pt>
                <c:pt idx="5519">
                  <c:v>2.1121985999999999E-2</c:v>
                </c:pt>
                <c:pt idx="5520">
                  <c:v>2.1121986200000002E-2</c:v>
                </c:pt>
                <c:pt idx="5521">
                  <c:v>2.1121986400000001E-2</c:v>
                </c:pt>
                <c:pt idx="5522">
                  <c:v>2.11219866E-2</c:v>
                </c:pt>
                <c:pt idx="5523">
                  <c:v>2.1121986799999999E-2</c:v>
                </c:pt>
                <c:pt idx="5524">
                  <c:v>2.1121986999999998E-2</c:v>
                </c:pt>
                <c:pt idx="5525">
                  <c:v>2.1121987200000001E-2</c:v>
                </c:pt>
                <c:pt idx="5526">
                  <c:v>2.11219874E-2</c:v>
                </c:pt>
                <c:pt idx="5527">
                  <c:v>2.1121987599999999E-2</c:v>
                </c:pt>
                <c:pt idx="5528">
                  <c:v>2.1121987799999999E-2</c:v>
                </c:pt>
                <c:pt idx="5529">
                  <c:v>2.1121988000000001E-2</c:v>
                </c:pt>
                <c:pt idx="5530">
                  <c:v>2.11219882E-2</c:v>
                </c:pt>
                <c:pt idx="5531">
                  <c:v>2.11219884E-2</c:v>
                </c:pt>
                <c:pt idx="5532">
                  <c:v>2.1121988599999999E-2</c:v>
                </c:pt>
                <c:pt idx="5533">
                  <c:v>2.1121988800000002E-2</c:v>
                </c:pt>
                <c:pt idx="5534">
                  <c:v>2.1121989000000001E-2</c:v>
                </c:pt>
                <c:pt idx="5535">
                  <c:v>2.11219892E-2</c:v>
                </c:pt>
                <c:pt idx="5536">
                  <c:v>2.1121989399999999E-2</c:v>
                </c:pt>
                <c:pt idx="5537">
                  <c:v>2.1121989599999998E-2</c:v>
                </c:pt>
                <c:pt idx="5538">
                  <c:v>2.1121989800000001E-2</c:v>
                </c:pt>
                <c:pt idx="5539">
                  <c:v>2.112199E-2</c:v>
                </c:pt>
                <c:pt idx="5540">
                  <c:v>2.1121990199999999E-2</c:v>
                </c:pt>
                <c:pt idx="5541">
                  <c:v>2.1121990399999999E-2</c:v>
                </c:pt>
                <c:pt idx="5542">
                  <c:v>2.1121990600000001E-2</c:v>
                </c:pt>
                <c:pt idx="5543">
                  <c:v>2.11219908E-2</c:v>
                </c:pt>
                <c:pt idx="5544">
                  <c:v>2.1121991E-2</c:v>
                </c:pt>
                <c:pt idx="5545">
                  <c:v>2.1121991199999999E-2</c:v>
                </c:pt>
                <c:pt idx="5546">
                  <c:v>2.1121991400000002E-2</c:v>
                </c:pt>
                <c:pt idx="5547">
                  <c:v>2.1121991600000001E-2</c:v>
                </c:pt>
                <c:pt idx="5548">
                  <c:v>2.11219918E-2</c:v>
                </c:pt>
                <c:pt idx="5549">
                  <c:v>2.1121991999999999E-2</c:v>
                </c:pt>
                <c:pt idx="5550">
                  <c:v>2.1121992199999998E-2</c:v>
                </c:pt>
                <c:pt idx="5551">
                  <c:v>2.1121992400000001E-2</c:v>
                </c:pt>
                <c:pt idx="5552">
                  <c:v>2.11219926E-2</c:v>
                </c:pt>
                <c:pt idx="5553">
                  <c:v>2.1121992799999999E-2</c:v>
                </c:pt>
                <c:pt idx="5554">
                  <c:v>2.1121992999999999E-2</c:v>
                </c:pt>
                <c:pt idx="5555">
                  <c:v>2.1121993200000001E-2</c:v>
                </c:pt>
                <c:pt idx="5556">
                  <c:v>2.1121993400000001E-2</c:v>
                </c:pt>
                <c:pt idx="5557">
                  <c:v>2.11219936E-2</c:v>
                </c:pt>
                <c:pt idx="5558">
                  <c:v>2.1121993799999999E-2</c:v>
                </c:pt>
                <c:pt idx="5559">
                  <c:v>2.1121994000000002E-2</c:v>
                </c:pt>
                <c:pt idx="5560">
                  <c:v>2.1121994200000001E-2</c:v>
                </c:pt>
                <c:pt idx="5561">
                  <c:v>2.11219944E-2</c:v>
                </c:pt>
                <c:pt idx="5562">
                  <c:v>2.1121994599999999E-2</c:v>
                </c:pt>
                <c:pt idx="5563">
                  <c:v>2.1121994799999998E-2</c:v>
                </c:pt>
                <c:pt idx="5564">
                  <c:v>2.1121995000000001E-2</c:v>
                </c:pt>
                <c:pt idx="5565">
                  <c:v>2.11219952E-2</c:v>
                </c:pt>
                <c:pt idx="5566">
                  <c:v>2.1121995399999999E-2</c:v>
                </c:pt>
                <c:pt idx="5567">
                  <c:v>2.1121995599999999E-2</c:v>
                </c:pt>
                <c:pt idx="5568">
                  <c:v>2.1121995800000001E-2</c:v>
                </c:pt>
                <c:pt idx="5569">
                  <c:v>2.1121996000000001E-2</c:v>
                </c:pt>
                <c:pt idx="5570">
                  <c:v>2.11219962E-2</c:v>
                </c:pt>
                <c:pt idx="5571">
                  <c:v>2.1121996399999999E-2</c:v>
                </c:pt>
                <c:pt idx="5572">
                  <c:v>2.1121996600000002E-2</c:v>
                </c:pt>
                <c:pt idx="5573">
                  <c:v>2.1121996800000001E-2</c:v>
                </c:pt>
                <c:pt idx="5574">
                  <c:v>2.1121997E-2</c:v>
                </c:pt>
                <c:pt idx="5575">
                  <c:v>2.1121997199999999E-2</c:v>
                </c:pt>
                <c:pt idx="5576">
                  <c:v>2.1121997399999998E-2</c:v>
                </c:pt>
                <c:pt idx="5577">
                  <c:v>2.1121997600000001E-2</c:v>
                </c:pt>
                <c:pt idx="5578">
                  <c:v>2.11219978E-2</c:v>
                </c:pt>
                <c:pt idx="5579">
                  <c:v>2.1121997999999999E-2</c:v>
                </c:pt>
                <c:pt idx="5580">
                  <c:v>2.1121998199999999E-2</c:v>
                </c:pt>
                <c:pt idx="5581">
                  <c:v>2.1121998400000001E-2</c:v>
                </c:pt>
                <c:pt idx="5582">
                  <c:v>2.1121998600000001E-2</c:v>
                </c:pt>
                <c:pt idx="5583">
                  <c:v>2.11219988E-2</c:v>
                </c:pt>
                <c:pt idx="5584">
                  <c:v>2.1121998999999999E-2</c:v>
                </c:pt>
                <c:pt idx="5585">
                  <c:v>2.1121999200000002E-2</c:v>
                </c:pt>
                <c:pt idx="5586">
                  <c:v>2.1121999400000001E-2</c:v>
                </c:pt>
                <c:pt idx="5587">
                  <c:v>2.11219996E-2</c:v>
                </c:pt>
                <c:pt idx="5588">
                  <c:v>2.1121999799999999E-2</c:v>
                </c:pt>
                <c:pt idx="5589">
                  <c:v>2.1121999999999998E-2</c:v>
                </c:pt>
                <c:pt idx="5590">
                  <c:v>2.1122000200000001E-2</c:v>
                </c:pt>
                <c:pt idx="5591">
                  <c:v>2.11220004E-2</c:v>
                </c:pt>
                <c:pt idx="5592">
                  <c:v>2.1122000599999999E-2</c:v>
                </c:pt>
                <c:pt idx="5593">
                  <c:v>2.1122000799999999E-2</c:v>
                </c:pt>
                <c:pt idx="5594">
                  <c:v>2.1122001000000001E-2</c:v>
                </c:pt>
                <c:pt idx="5595">
                  <c:v>2.1122001200000001E-2</c:v>
                </c:pt>
                <c:pt idx="5596">
                  <c:v>2.11220014E-2</c:v>
                </c:pt>
                <c:pt idx="5597">
                  <c:v>2.1122001599999999E-2</c:v>
                </c:pt>
                <c:pt idx="5598">
                  <c:v>2.1122001800000002E-2</c:v>
                </c:pt>
                <c:pt idx="5599">
                  <c:v>2.1122002000000001E-2</c:v>
                </c:pt>
                <c:pt idx="5600">
                  <c:v>2.11220022E-2</c:v>
                </c:pt>
                <c:pt idx="5601">
                  <c:v>2.1122002399999999E-2</c:v>
                </c:pt>
                <c:pt idx="5602">
                  <c:v>2.1122002599999998E-2</c:v>
                </c:pt>
                <c:pt idx="5603">
                  <c:v>2.1122002800000001E-2</c:v>
                </c:pt>
                <c:pt idx="5604">
                  <c:v>2.1122003E-2</c:v>
                </c:pt>
                <c:pt idx="5605">
                  <c:v>2.11220032E-2</c:v>
                </c:pt>
                <c:pt idx="5606">
                  <c:v>2.1122003399999999E-2</c:v>
                </c:pt>
                <c:pt idx="5607">
                  <c:v>2.1122003600000001E-2</c:v>
                </c:pt>
                <c:pt idx="5608">
                  <c:v>2.1122003800000001E-2</c:v>
                </c:pt>
                <c:pt idx="5609">
                  <c:v>2.1122004E-2</c:v>
                </c:pt>
                <c:pt idx="5610">
                  <c:v>2.1122004199999999E-2</c:v>
                </c:pt>
                <c:pt idx="5611">
                  <c:v>2.1122004400000002E-2</c:v>
                </c:pt>
                <c:pt idx="5612">
                  <c:v>2.1122004600000001E-2</c:v>
                </c:pt>
                <c:pt idx="5613">
                  <c:v>2.11220048E-2</c:v>
                </c:pt>
                <c:pt idx="5614">
                  <c:v>2.1122004999999999E-2</c:v>
                </c:pt>
                <c:pt idx="5615">
                  <c:v>2.1122005199999998E-2</c:v>
                </c:pt>
                <c:pt idx="5616">
                  <c:v>2.1122005400000001E-2</c:v>
                </c:pt>
                <c:pt idx="5617">
                  <c:v>2.11220056E-2</c:v>
                </c:pt>
                <c:pt idx="5618">
                  <c:v>2.11220058E-2</c:v>
                </c:pt>
                <c:pt idx="5619">
                  <c:v>2.1122005999999999E-2</c:v>
                </c:pt>
                <c:pt idx="5620">
                  <c:v>2.1122006200000001E-2</c:v>
                </c:pt>
                <c:pt idx="5621">
                  <c:v>2.1122006400000001E-2</c:v>
                </c:pt>
                <c:pt idx="5622">
                  <c:v>2.11220066E-2</c:v>
                </c:pt>
                <c:pt idx="5623">
                  <c:v>2.1122006799999999E-2</c:v>
                </c:pt>
                <c:pt idx="5624">
                  <c:v>2.1122007000000002E-2</c:v>
                </c:pt>
                <c:pt idx="5625">
                  <c:v>2.1122007200000001E-2</c:v>
                </c:pt>
                <c:pt idx="5626">
                  <c:v>2.11220074E-2</c:v>
                </c:pt>
                <c:pt idx="5627">
                  <c:v>2.1122007599999999E-2</c:v>
                </c:pt>
                <c:pt idx="5628">
                  <c:v>2.1122007799999998E-2</c:v>
                </c:pt>
                <c:pt idx="5629">
                  <c:v>2.1122008000000001E-2</c:v>
                </c:pt>
                <c:pt idx="5630">
                  <c:v>2.11220082E-2</c:v>
                </c:pt>
                <c:pt idx="5631">
                  <c:v>2.11220084E-2</c:v>
                </c:pt>
                <c:pt idx="5632">
                  <c:v>2.1122008599999999E-2</c:v>
                </c:pt>
                <c:pt idx="5633">
                  <c:v>2.1122008800000001E-2</c:v>
                </c:pt>
                <c:pt idx="5634">
                  <c:v>2.1122009000000001E-2</c:v>
                </c:pt>
                <c:pt idx="5635">
                  <c:v>2.11220092E-2</c:v>
                </c:pt>
                <c:pt idx="5636">
                  <c:v>2.1122009399999999E-2</c:v>
                </c:pt>
                <c:pt idx="5637">
                  <c:v>2.1122009600000002E-2</c:v>
                </c:pt>
                <c:pt idx="5638">
                  <c:v>2.1122009800000001E-2</c:v>
                </c:pt>
                <c:pt idx="5639">
                  <c:v>2.112201E-2</c:v>
                </c:pt>
                <c:pt idx="5640">
                  <c:v>2.1122010199999999E-2</c:v>
                </c:pt>
                <c:pt idx="5641">
                  <c:v>2.1122010399999998E-2</c:v>
                </c:pt>
                <c:pt idx="5642">
                  <c:v>2.1122010600000001E-2</c:v>
                </c:pt>
                <c:pt idx="5643">
                  <c:v>2.11220108E-2</c:v>
                </c:pt>
                <c:pt idx="5644">
                  <c:v>2.1122011E-2</c:v>
                </c:pt>
                <c:pt idx="5645">
                  <c:v>2.1122011199999999E-2</c:v>
                </c:pt>
                <c:pt idx="5646">
                  <c:v>2.1122011400000001E-2</c:v>
                </c:pt>
                <c:pt idx="5647">
                  <c:v>2.1122011600000001E-2</c:v>
                </c:pt>
                <c:pt idx="5648">
                  <c:v>2.11220118E-2</c:v>
                </c:pt>
                <c:pt idx="5649">
                  <c:v>2.1122011999999999E-2</c:v>
                </c:pt>
                <c:pt idx="5650">
                  <c:v>2.1122012200000002E-2</c:v>
                </c:pt>
                <c:pt idx="5651">
                  <c:v>2.1122012400000001E-2</c:v>
                </c:pt>
                <c:pt idx="5652">
                  <c:v>2.11220126E-2</c:v>
                </c:pt>
                <c:pt idx="5653">
                  <c:v>2.1122012799999999E-2</c:v>
                </c:pt>
                <c:pt idx="5654">
                  <c:v>2.1122012999999999E-2</c:v>
                </c:pt>
                <c:pt idx="5655">
                  <c:v>2.1122013200000001E-2</c:v>
                </c:pt>
                <c:pt idx="5656">
                  <c:v>2.11220134E-2</c:v>
                </c:pt>
                <c:pt idx="5657">
                  <c:v>2.11220136E-2</c:v>
                </c:pt>
                <c:pt idx="5658">
                  <c:v>2.1122013799999999E-2</c:v>
                </c:pt>
                <c:pt idx="5659">
                  <c:v>2.1122014000000001E-2</c:v>
                </c:pt>
                <c:pt idx="5660">
                  <c:v>2.1122014200000001E-2</c:v>
                </c:pt>
                <c:pt idx="5661">
                  <c:v>2.11220144E-2</c:v>
                </c:pt>
                <c:pt idx="5662">
                  <c:v>2.1122014599999999E-2</c:v>
                </c:pt>
                <c:pt idx="5663">
                  <c:v>2.1122014800000002E-2</c:v>
                </c:pt>
                <c:pt idx="5664">
                  <c:v>2.1122015000000001E-2</c:v>
                </c:pt>
                <c:pt idx="5665">
                  <c:v>2.11220152E-2</c:v>
                </c:pt>
                <c:pt idx="5666">
                  <c:v>2.1122015399999999E-2</c:v>
                </c:pt>
                <c:pt idx="5667">
                  <c:v>2.1122015599999999E-2</c:v>
                </c:pt>
                <c:pt idx="5668">
                  <c:v>2.1122015800000001E-2</c:v>
                </c:pt>
                <c:pt idx="5669">
                  <c:v>2.1122016E-2</c:v>
                </c:pt>
                <c:pt idx="5670">
                  <c:v>2.11220162E-2</c:v>
                </c:pt>
                <c:pt idx="5671">
                  <c:v>2.1122016399999999E-2</c:v>
                </c:pt>
                <c:pt idx="5672">
                  <c:v>2.1122016600000001E-2</c:v>
                </c:pt>
                <c:pt idx="5673">
                  <c:v>2.1122016800000001E-2</c:v>
                </c:pt>
                <c:pt idx="5674">
                  <c:v>2.1122017E-2</c:v>
                </c:pt>
                <c:pt idx="5675">
                  <c:v>2.1122017199999999E-2</c:v>
                </c:pt>
                <c:pt idx="5676">
                  <c:v>2.1122017399999998E-2</c:v>
                </c:pt>
                <c:pt idx="5677">
                  <c:v>2.1122017600000001E-2</c:v>
                </c:pt>
                <c:pt idx="5678">
                  <c:v>2.11220178E-2</c:v>
                </c:pt>
                <c:pt idx="5679">
                  <c:v>2.1122017999999999E-2</c:v>
                </c:pt>
                <c:pt idx="5680">
                  <c:v>2.1122018199999999E-2</c:v>
                </c:pt>
                <c:pt idx="5681">
                  <c:v>2.1122018400000001E-2</c:v>
                </c:pt>
                <c:pt idx="5682">
                  <c:v>2.11220186E-2</c:v>
                </c:pt>
                <c:pt idx="5683">
                  <c:v>2.11220188E-2</c:v>
                </c:pt>
                <c:pt idx="5684">
                  <c:v>2.1122018999999999E-2</c:v>
                </c:pt>
                <c:pt idx="5685">
                  <c:v>2.1122019200000001E-2</c:v>
                </c:pt>
                <c:pt idx="5686">
                  <c:v>2.1122019400000001E-2</c:v>
                </c:pt>
                <c:pt idx="5687">
                  <c:v>2.11220196E-2</c:v>
                </c:pt>
                <c:pt idx="5688">
                  <c:v>2.1122019799999999E-2</c:v>
                </c:pt>
                <c:pt idx="5689">
                  <c:v>2.1122019999999998E-2</c:v>
                </c:pt>
                <c:pt idx="5690">
                  <c:v>2.1122020200000001E-2</c:v>
                </c:pt>
                <c:pt idx="5691">
                  <c:v>2.11220204E-2</c:v>
                </c:pt>
                <c:pt idx="5692">
                  <c:v>2.1122020599999999E-2</c:v>
                </c:pt>
                <c:pt idx="5693">
                  <c:v>2.1122020799999999E-2</c:v>
                </c:pt>
                <c:pt idx="5694">
                  <c:v>2.1122021000000001E-2</c:v>
                </c:pt>
                <c:pt idx="5695">
                  <c:v>2.11220212E-2</c:v>
                </c:pt>
                <c:pt idx="5696">
                  <c:v>2.11220214E-2</c:v>
                </c:pt>
                <c:pt idx="5697">
                  <c:v>2.1122021599999999E-2</c:v>
                </c:pt>
                <c:pt idx="5698">
                  <c:v>2.1122021800000002E-2</c:v>
                </c:pt>
                <c:pt idx="5699">
                  <c:v>2.1122022000000001E-2</c:v>
                </c:pt>
                <c:pt idx="5700">
                  <c:v>2.11220222E-2</c:v>
                </c:pt>
                <c:pt idx="5701">
                  <c:v>2.1122022399999999E-2</c:v>
                </c:pt>
                <c:pt idx="5702">
                  <c:v>2.1122022599999998E-2</c:v>
                </c:pt>
                <c:pt idx="5703">
                  <c:v>2.1122022800000001E-2</c:v>
                </c:pt>
                <c:pt idx="5704">
                  <c:v>2.1122023E-2</c:v>
                </c:pt>
                <c:pt idx="5705">
                  <c:v>2.1122023199999999E-2</c:v>
                </c:pt>
                <c:pt idx="5706">
                  <c:v>2.1122023399999999E-2</c:v>
                </c:pt>
                <c:pt idx="5707">
                  <c:v>2.1122023600000001E-2</c:v>
                </c:pt>
                <c:pt idx="5708">
                  <c:v>2.11220238E-2</c:v>
                </c:pt>
                <c:pt idx="5709">
                  <c:v>2.1122024E-2</c:v>
                </c:pt>
                <c:pt idx="5710">
                  <c:v>2.1122024199999999E-2</c:v>
                </c:pt>
                <c:pt idx="5711">
                  <c:v>2.1122024400000002E-2</c:v>
                </c:pt>
                <c:pt idx="5712">
                  <c:v>2.1122024600000001E-2</c:v>
                </c:pt>
                <c:pt idx="5713">
                  <c:v>2.11220248E-2</c:v>
                </c:pt>
                <c:pt idx="5714">
                  <c:v>2.1122024999999999E-2</c:v>
                </c:pt>
                <c:pt idx="5715">
                  <c:v>2.1122025199999998E-2</c:v>
                </c:pt>
                <c:pt idx="5716">
                  <c:v>2.1122025400000001E-2</c:v>
                </c:pt>
                <c:pt idx="5717">
                  <c:v>2.11220256E-2</c:v>
                </c:pt>
                <c:pt idx="5718">
                  <c:v>2.1122025799999999E-2</c:v>
                </c:pt>
                <c:pt idx="5719">
                  <c:v>2.1122025999999999E-2</c:v>
                </c:pt>
                <c:pt idx="5720">
                  <c:v>2.1122026200000001E-2</c:v>
                </c:pt>
                <c:pt idx="5721">
                  <c:v>2.11220264E-2</c:v>
                </c:pt>
                <c:pt idx="5722">
                  <c:v>2.11220266E-2</c:v>
                </c:pt>
                <c:pt idx="5723">
                  <c:v>2.1122026799999999E-2</c:v>
                </c:pt>
                <c:pt idx="5724">
                  <c:v>2.1122027000000002E-2</c:v>
                </c:pt>
                <c:pt idx="5725">
                  <c:v>2.1122027200000001E-2</c:v>
                </c:pt>
                <c:pt idx="5726">
                  <c:v>2.11220274E-2</c:v>
                </c:pt>
                <c:pt idx="5727">
                  <c:v>2.1122027599999999E-2</c:v>
                </c:pt>
                <c:pt idx="5728">
                  <c:v>2.1122027799999998E-2</c:v>
                </c:pt>
                <c:pt idx="5729">
                  <c:v>2.1122028000000001E-2</c:v>
                </c:pt>
                <c:pt idx="5730">
                  <c:v>2.11220282E-2</c:v>
                </c:pt>
                <c:pt idx="5731">
                  <c:v>2.1122028399999999E-2</c:v>
                </c:pt>
                <c:pt idx="5732">
                  <c:v>2.1122028599999999E-2</c:v>
                </c:pt>
                <c:pt idx="5733">
                  <c:v>2.1122028800000001E-2</c:v>
                </c:pt>
                <c:pt idx="5734">
                  <c:v>2.1122029E-2</c:v>
                </c:pt>
                <c:pt idx="5735">
                  <c:v>2.11220292E-2</c:v>
                </c:pt>
                <c:pt idx="5736">
                  <c:v>2.1122029399999999E-2</c:v>
                </c:pt>
                <c:pt idx="5737">
                  <c:v>2.1122029600000002E-2</c:v>
                </c:pt>
                <c:pt idx="5738">
                  <c:v>2.1122029800000001E-2</c:v>
                </c:pt>
                <c:pt idx="5739">
                  <c:v>2.112203E-2</c:v>
                </c:pt>
                <c:pt idx="5740">
                  <c:v>2.1122030199999999E-2</c:v>
                </c:pt>
                <c:pt idx="5741">
                  <c:v>2.1122030399999998E-2</c:v>
                </c:pt>
                <c:pt idx="5742">
                  <c:v>2.1122030600000001E-2</c:v>
                </c:pt>
                <c:pt idx="5743">
                  <c:v>2.11220308E-2</c:v>
                </c:pt>
                <c:pt idx="5744">
                  <c:v>2.1122030999999999E-2</c:v>
                </c:pt>
                <c:pt idx="5745">
                  <c:v>2.1122031199999999E-2</c:v>
                </c:pt>
                <c:pt idx="5746">
                  <c:v>2.1122031400000001E-2</c:v>
                </c:pt>
                <c:pt idx="5747">
                  <c:v>2.1122031600000001E-2</c:v>
                </c:pt>
                <c:pt idx="5748">
                  <c:v>2.11220318E-2</c:v>
                </c:pt>
                <c:pt idx="5749">
                  <c:v>2.1122031999999999E-2</c:v>
                </c:pt>
                <c:pt idx="5750">
                  <c:v>2.1122032200000002E-2</c:v>
                </c:pt>
                <c:pt idx="5751">
                  <c:v>2.1122032400000001E-2</c:v>
                </c:pt>
                <c:pt idx="5752">
                  <c:v>2.11220326E-2</c:v>
                </c:pt>
                <c:pt idx="5753">
                  <c:v>2.1122032799999999E-2</c:v>
                </c:pt>
                <c:pt idx="5754">
                  <c:v>2.1122032999999998E-2</c:v>
                </c:pt>
                <c:pt idx="5755">
                  <c:v>2.1122033200000001E-2</c:v>
                </c:pt>
                <c:pt idx="5756">
                  <c:v>2.11220334E-2</c:v>
                </c:pt>
                <c:pt idx="5757">
                  <c:v>2.1122033599999999E-2</c:v>
                </c:pt>
                <c:pt idx="5758">
                  <c:v>2.1122033799999999E-2</c:v>
                </c:pt>
                <c:pt idx="5759">
                  <c:v>2.1122034000000001E-2</c:v>
                </c:pt>
                <c:pt idx="5760">
                  <c:v>2.1122034200000001E-2</c:v>
                </c:pt>
                <c:pt idx="5761">
                  <c:v>2.11220344E-2</c:v>
                </c:pt>
                <c:pt idx="5762">
                  <c:v>2.1122034599999999E-2</c:v>
                </c:pt>
                <c:pt idx="5763">
                  <c:v>2.1122034800000002E-2</c:v>
                </c:pt>
                <c:pt idx="5764">
                  <c:v>2.1122035000000001E-2</c:v>
                </c:pt>
                <c:pt idx="5765">
                  <c:v>2.11220352E-2</c:v>
                </c:pt>
                <c:pt idx="5766">
                  <c:v>2.1122035399999999E-2</c:v>
                </c:pt>
                <c:pt idx="5767">
                  <c:v>2.1122035599999998E-2</c:v>
                </c:pt>
                <c:pt idx="5768">
                  <c:v>2.1122035800000001E-2</c:v>
                </c:pt>
                <c:pt idx="5769">
                  <c:v>2.1122036E-2</c:v>
                </c:pt>
                <c:pt idx="5770">
                  <c:v>2.1122036199999999E-2</c:v>
                </c:pt>
                <c:pt idx="5771">
                  <c:v>2.1122036399999999E-2</c:v>
                </c:pt>
                <c:pt idx="5772">
                  <c:v>2.1122036600000001E-2</c:v>
                </c:pt>
                <c:pt idx="5773">
                  <c:v>2.1122036800000001E-2</c:v>
                </c:pt>
                <c:pt idx="5774">
                  <c:v>2.1122037E-2</c:v>
                </c:pt>
                <c:pt idx="5775">
                  <c:v>2.1122037199999999E-2</c:v>
                </c:pt>
                <c:pt idx="5776">
                  <c:v>2.1122037400000002E-2</c:v>
                </c:pt>
                <c:pt idx="5777">
                  <c:v>2.1122037600000001E-2</c:v>
                </c:pt>
                <c:pt idx="5778">
                  <c:v>2.11220378E-2</c:v>
                </c:pt>
                <c:pt idx="5779">
                  <c:v>2.1122037999999999E-2</c:v>
                </c:pt>
                <c:pt idx="5780">
                  <c:v>2.1122038199999998E-2</c:v>
                </c:pt>
                <c:pt idx="5781">
                  <c:v>2.1122038400000001E-2</c:v>
                </c:pt>
                <c:pt idx="5782">
                  <c:v>2.11220386E-2</c:v>
                </c:pt>
                <c:pt idx="5783">
                  <c:v>2.11220388E-2</c:v>
                </c:pt>
                <c:pt idx="5784">
                  <c:v>2.1122038999999999E-2</c:v>
                </c:pt>
                <c:pt idx="5785">
                  <c:v>2.1122039200000001E-2</c:v>
                </c:pt>
                <c:pt idx="5786">
                  <c:v>2.1122039400000001E-2</c:v>
                </c:pt>
                <c:pt idx="5787">
                  <c:v>2.11220396E-2</c:v>
                </c:pt>
                <c:pt idx="5788">
                  <c:v>2.1122039799999999E-2</c:v>
                </c:pt>
                <c:pt idx="5789">
                  <c:v>2.1122040000000002E-2</c:v>
                </c:pt>
                <c:pt idx="5790">
                  <c:v>2.1122040200000001E-2</c:v>
                </c:pt>
                <c:pt idx="5791">
                  <c:v>2.11220404E-2</c:v>
                </c:pt>
                <c:pt idx="5792">
                  <c:v>2.1122040599999999E-2</c:v>
                </c:pt>
                <c:pt idx="5793">
                  <c:v>2.1122040799999998E-2</c:v>
                </c:pt>
                <c:pt idx="5794">
                  <c:v>2.1122041000000001E-2</c:v>
                </c:pt>
                <c:pt idx="5795">
                  <c:v>2.11220412E-2</c:v>
                </c:pt>
                <c:pt idx="5796">
                  <c:v>2.11220414E-2</c:v>
                </c:pt>
                <c:pt idx="5797">
                  <c:v>2.1122041599999999E-2</c:v>
                </c:pt>
                <c:pt idx="5798">
                  <c:v>2.1122041800000001E-2</c:v>
                </c:pt>
                <c:pt idx="5799">
                  <c:v>2.1122042000000001E-2</c:v>
                </c:pt>
                <c:pt idx="5800">
                  <c:v>2.11220422E-2</c:v>
                </c:pt>
                <c:pt idx="5801">
                  <c:v>2.1122042399999999E-2</c:v>
                </c:pt>
                <c:pt idx="5802">
                  <c:v>2.1122042600000002E-2</c:v>
                </c:pt>
                <c:pt idx="5803">
                  <c:v>2.1122042800000001E-2</c:v>
                </c:pt>
                <c:pt idx="5804">
                  <c:v>2.1122043E-2</c:v>
                </c:pt>
                <c:pt idx="5805">
                  <c:v>2.1122043199999999E-2</c:v>
                </c:pt>
                <c:pt idx="5806">
                  <c:v>2.1122043399999998E-2</c:v>
                </c:pt>
                <c:pt idx="5807">
                  <c:v>2.1122043600000001E-2</c:v>
                </c:pt>
                <c:pt idx="5808">
                  <c:v>2.11220438E-2</c:v>
                </c:pt>
                <c:pt idx="5809">
                  <c:v>2.1122044E-2</c:v>
                </c:pt>
                <c:pt idx="5810">
                  <c:v>2.1122044199999999E-2</c:v>
                </c:pt>
                <c:pt idx="5811">
                  <c:v>2.1122044400000001E-2</c:v>
                </c:pt>
                <c:pt idx="5812">
                  <c:v>2.1122044600000001E-2</c:v>
                </c:pt>
                <c:pt idx="5813">
                  <c:v>2.11220448E-2</c:v>
                </c:pt>
                <c:pt idx="5814">
                  <c:v>2.1122044999999999E-2</c:v>
                </c:pt>
                <c:pt idx="5815">
                  <c:v>2.1122045200000002E-2</c:v>
                </c:pt>
                <c:pt idx="5816">
                  <c:v>2.1122045400000001E-2</c:v>
                </c:pt>
                <c:pt idx="5817">
                  <c:v>2.11220456E-2</c:v>
                </c:pt>
                <c:pt idx="5818">
                  <c:v>2.1122045799999999E-2</c:v>
                </c:pt>
                <c:pt idx="5819">
                  <c:v>2.1122045999999998E-2</c:v>
                </c:pt>
                <c:pt idx="5820">
                  <c:v>2.1122046200000001E-2</c:v>
                </c:pt>
                <c:pt idx="5821">
                  <c:v>2.11220464E-2</c:v>
                </c:pt>
                <c:pt idx="5822">
                  <c:v>2.11220466E-2</c:v>
                </c:pt>
                <c:pt idx="5823">
                  <c:v>2.1122046799999999E-2</c:v>
                </c:pt>
                <c:pt idx="5824">
                  <c:v>2.1122047000000001E-2</c:v>
                </c:pt>
                <c:pt idx="5825">
                  <c:v>2.1122047200000001E-2</c:v>
                </c:pt>
                <c:pt idx="5826">
                  <c:v>2.11220474E-2</c:v>
                </c:pt>
                <c:pt idx="5827">
                  <c:v>2.1122047599999999E-2</c:v>
                </c:pt>
                <c:pt idx="5828">
                  <c:v>2.1122047800000002E-2</c:v>
                </c:pt>
                <c:pt idx="5829">
                  <c:v>2.1122048000000001E-2</c:v>
                </c:pt>
                <c:pt idx="5830">
                  <c:v>2.11220482E-2</c:v>
                </c:pt>
                <c:pt idx="5831">
                  <c:v>2.1122048399999999E-2</c:v>
                </c:pt>
                <c:pt idx="5832">
                  <c:v>2.1122048599999999E-2</c:v>
                </c:pt>
                <c:pt idx="5833">
                  <c:v>2.1122048800000001E-2</c:v>
                </c:pt>
                <c:pt idx="5834">
                  <c:v>2.1122049E-2</c:v>
                </c:pt>
                <c:pt idx="5835">
                  <c:v>2.11220492E-2</c:v>
                </c:pt>
                <c:pt idx="5836">
                  <c:v>2.1122049399999999E-2</c:v>
                </c:pt>
                <c:pt idx="5837">
                  <c:v>2.1122049600000001E-2</c:v>
                </c:pt>
                <c:pt idx="5838">
                  <c:v>2.1122049800000001E-2</c:v>
                </c:pt>
                <c:pt idx="5839">
                  <c:v>2.112205E-2</c:v>
                </c:pt>
                <c:pt idx="5840">
                  <c:v>2.1122050199999999E-2</c:v>
                </c:pt>
                <c:pt idx="5841">
                  <c:v>2.1122050400000002E-2</c:v>
                </c:pt>
                <c:pt idx="5842">
                  <c:v>2.1122050600000001E-2</c:v>
                </c:pt>
                <c:pt idx="5843">
                  <c:v>2.11220508E-2</c:v>
                </c:pt>
                <c:pt idx="5844">
                  <c:v>2.1122050999999999E-2</c:v>
                </c:pt>
                <c:pt idx="5845">
                  <c:v>2.1122051199999999E-2</c:v>
                </c:pt>
                <c:pt idx="5846">
                  <c:v>2.1122051400000001E-2</c:v>
                </c:pt>
                <c:pt idx="5847">
                  <c:v>2.11220516E-2</c:v>
                </c:pt>
                <c:pt idx="5848">
                  <c:v>2.11220518E-2</c:v>
                </c:pt>
                <c:pt idx="5849">
                  <c:v>2.1122051999999999E-2</c:v>
                </c:pt>
                <c:pt idx="5850">
                  <c:v>2.1122052200000001E-2</c:v>
                </c:pt>
                <c:pt idx="5851">
                  <c:v>2.1122052400000001E-2</c:v>
                </c:pt>
                <c:pt idx="5852">
                  <c:v>2.11220526E-2</c:v>
                </c:pt>
                <c:pt idx="5853">
                  <c:v>2.1122052799999999E-2</c:v>
                </c:pt>
                <c:pt idx="5854">
                  <c:v>2.1122052999999998E-2</c:v>
                </c:pt>
                <c:pt idx="5855">
                  <c:v>2.1122053200000001E-2</c:v>
                </c:pt>
                <c:pt idx="5856">
                  <c:v>2.11220534E-2</c:v>
                </c:pt>
                <c:pt idx="5857">
                  <c:v>2.1122053599999999E-2</c:v>
                </c:pt>
                <c:pt idx="5858">
                  <c:v>2.1122053799999999E-2</c:v>
                </c:pt>
                <c:pt idx="5859">
                  <c:v>2.1122054000000001E-2</c:v>
                </c:pt>
                <c:pt idx="5860">
                  <c:v>2.11220542E-2</c:v>
                </c:pt>
                <c:pt idx="5861">
                  <c:v>2.11220544E-2</c:v>
                </c:pt>
                <c:pt idx="5862">
                  <c:v>2.1122054599999999E-2</c:v>
                </c:pt>
                <c:pt idx="5863">
                  <c:v>2.1122054800000001E-2</c:v>
                </c:pt>
                <c:pt idx="5864">
                  <c:v>2.1122055000000001E-2</c:v>
                </c:pt>
                <c:pt idx="5865">
                  <c:v>2.11220552E-2</c:v>
                </c:pt>
                <c:pt idx="5866">
                  <c:v>2.1122055399999999E-2</c:v>
                </c:pt>
                <c:pt idx="5867">
                  <c:v>2.1122055599999998E-2</c:v>
                </c:pt>
                <c:pt idx="5868">
                  <c:v>2.1122055800000001E-2</c:v>
                </c:pt>
                <c:pt idx="5869">
                  <c:v>2.1122056E-2</c:v>
                </c:pt>
                <c:pt idx="5870">
                  <c:v>2.1122056199999999E-2</c:v>
                </c:pt>
                <c:pt idx="5871">
                  <c:v>2.1122056399999999E-2</c:v>
                </c:pt>
                <c:pt idx="5872">
                  <c:v>2.1122056600000001E-2</c:v>
                </c:pt>
                <c:pt idx="5873">
                  <c:v>2.11220568E-2</c:v>
                </c:pt>
                <c:pt idx="5874">
                  <c:v>2.1122057E-2</c:v>
                </c:pt>
                <c:pt idx="5875">
                  <c:v>2.1122057199999999E-2</c:v>
                </c:pt>
                <c:pt idx="5876">
                  <c:v>2.1122057400000002E-2</c:v>
                </c:pt>
                <c:pt idx="5877">
                  <c:v>2.1122057600000001E-2</c:v>
                </c:pt>
                <c:pt idx="5878">
                  <c:v>2.11220578E-2</c:v>
                </c:pt>
                <c:pt idx="5879">
                  <c:v>2.1122057999999999E-2</c:v>
                </c:pt>
                <c:pt idx="5880">
                  <c:v>2.1122058199999998E-2</c:v>
                </c:pt>
                <c:pt idx="5881">
                  <c:v>2.1122058400000001E-2</c:v>
                </c:pt>
                <c:pt idx="5882">
                  <c:v>2.11220586E-2</c:v>
                </c:pt>
                <c:pt idx="5883">
                  <c:v>2.1122058799999999E-2</c:v>
                </c:pt>
                <c:pt idx="5884">
                  <c:v>2.1122058999999999E-2</c:v>
                </c:pt>
                <c:pt idx="5885">
                  <c:v>2.1122059200000001E-2</c:v>
                </c:pt>
                <c:pt idx="5886">
                  <c:v>2.11220594E-2</c:v>
                </c:pt>
                <c:pt idx="5887">
                  <c:v>2.11220596E-2</c:v>
                </c:pt>
                <c:pt idx="5888">
                  <c:v>2.1122059799999999E-2</c:v>
                </c:pt>
                <c:pt idx="5889">
                  <c:v>2.1122060000000002E-2</c:v>
                </c:pt>
                <c:pt idx="5890">
                  <c:v>2.1122060200000001E-2</c:v>
                </c:pt>
                <c:pt idx="5891">
                  <c:v>2.11220604E-2</c:v>
                </c:pt>
                <c:pt idx="5892">
                  <c:v>2.1122060599999999E-2</c:v>
                </c:pt>
                <c:pt idx="5893">
                  <c:v>2.1122060799999998E-2</c:v>
                </c:pt>
                <c:pt idx="5894">
                  <c:v>2.1122061000000001E-2</c:v>
                </c:pt>
                <c:pt idx="5895">
                  <c:v>2.11220612E-2</c:v>
                </c:pt>
                <c:pt idx="5896">
                  <c:v>2.1122061399999999E-2</c:v>
                </c:pt>
                <c:pt idx="5897">
                  <c:v>2.1122061599999999E-2</c:v>
                </c:pt>
                <c:pt idx="5898">
                  <c:v>2.1122061800000001E-2</c:v>
                </c:pt>
                <c:pt idx="5899">
                  <c:v>2.1122062E-2</c:v>
                </c:pt>
                <c:pt idx="5900">
                  <c:v>2.11220622E-2</c:v>
                </c:pt>
                <c:pt idx="5901">
                  <c:v>2.1122062399999999E-2</c:v>
                </c:pt>
                <c:pt idx="5902">
                  <c:v>2.1122062600000002E-2</c:v>
                </c:pt>
                <c:pt idx="5903">
                  <c:v>2.1122062800000001E-2</c:v>
                </c:pt>
                <c:pt idx="5904">
                  <c:v>2.1122063E-2</c:v>
                </c:pt>
                <c:pt idx="5905">
                  <c:v>2.1122063199999999E-2</c:v>
                </c:pt>
                <c:pt idx="5906">
                  <c:v>2.1122063399999998E-2</c:v>
                </c:pt>
                <c:pt idx="5907">
                  <c:v>2.1122063600000001E-2</c:v>
                </c:pt>
                <c:pt idx="5908">
                  <c:v>2.11220638E-2</c:v>
                </c:pt>
                <c:pt idx="5909">
                  <c:v>2.1122063999999999E-2</c:v>
                </c:pt>
                <c:pt idx="5910">
                  <c:v>2.1122064199999999E-2</c:v>
                </c:pt>
                <c:pt idx="5911">
                  <c:v>2.1122064400000001E-2</c:v>
                </c:pt>
                <c:pt idx="5912">
                  <c:v>2.11220646E-2</c:v>
                </c:pt>
                <c:pt idx="5913">
                  <c:v>2.11220648E-2</c:v>
                </c:pt>
                <c:pt idx="5914">
                  <c:v>2.1122064999999999E-2</c:v>
                </c:pt>
                <c:pt idx="5915">
                  <c:v>2.1122065200000002E-2</c:v>
                </c:pt>
                <c:pt idx="5916">
                  <c:v>2.1122065400000001E-2</c:v>
                </c:pt>
                <c:pt idx="5917">
                  <c:v>2.11220656E-2</c:v>
                </c:pt>
                <c:pt idx="5918">
                  <c:v>2.1122065799999999E-2</c:v>
                </c:pt>
                <c:pt idx="5919">
                  <c:v>2.1122065999999998E-2</c:v>
                </c:pt>
                <c:pt idx="5920">
                  <c:v>2.1122066200000001E-2</c:v>
                </c:pt>
                <c:pt idx="5921">
                  <c:v>2.11220664E-2</c:v>
                </c:pt>
                <c:pt idx="5922">
                  <c:v>2.1122066599999999E-2</c:v>
                </c:pt>
                <c:pt idx="5923">
                  <c:v>2.1122066799999999E-2</c:v>
                </c:pt>
                <c:pt idx="5924">
                  <c:v>2.1122067000000001E-2</c:v>
                </c:pt>
                <c:pt idx="5925">
                  <c:v>2.1122067200000001E-2</c:v>
                </c:pt>
                <c:pt idx="5926">
                  <c:v>2.11220674E-2</c:v>
                </c:pt>
                <c:pt idx="5927">
                  <c:v>2.1122067599999999E-2</c:v>
                </c:pt>
                <c:pt idx="5928">
                  <c:v>2.1122067800000002E-2</c:v>
                </c:pt>
                <c:pt idx="5929">
                  <c:v>2.1122068000000001E-2</c:v>
                </c:pt>
                <c:pt idx="5930">
                  <c:v>2.11220682E-2</c:v>
                </c:pt>
                <c:pt idx="5931">
                  <c:v>2.1122068399999999E-2</c:v>
                </c:pt>
                <c:pt idx="5932">
                  <c:v>2.1122068599999998E-2</c:v>
                </c:pt>
                <c:pt idx="5933">
                  <c:v>2.1122068800000001E-2</c:v>
                </c:pt>
                <c:pt idx="5934">
                  <c:v>2.1122069E-2</c:v>
                </c:pt>
                <c:pt idx="5935">
                  <c:v>2.1122069199999999E-2</c:v>
                </c:pt>
                <c:pt idx="5936">
                  <c:v>2.1122069399999999E-2</c:v>
                </c:pt>
                <c:pt idx="5937">
                  <c:v>2.1122069600000001E-2</c:v>
                </c:pt>
                <c:pt idx="5938">
                  <c:v>2.1122069800000001E-2</c:v>
                </c:pt>
                <c:pt idx="5939">
                  <c:v>2.112207E-2</c:v>
                </c:pt>
                <c:pt idx="5940">
                  <c:v>2.1122070199999999E-2</c:v>
                </c:pt>
                <c:pt idx="5941">
                  <c:v>2.1122070400000002E-2</c:v>
                </c:pt>
                <c:pt idx="5942">
                  <c:v>2.1122070600000001E-2</c:v>
                </c:pt>
                <c:pt idx="5943">
                  <c:v>2.11220708E-2</c:v>
                </c:pt>
                <c:pt idx="5944">
                  <c:v>2.1122070999999999E-2</c:v>
                </c:pt>
                <c:pt idx="5945">
                  <c:v>2.1122071199999998E-2</c:v>
                </c:pt>
                <c:pt idx="5946">
                  <c:v>2.1122071400000001E-2</c:v>
                </c:pt>
                <c:pt idx="5947">
                  <c:v>2.11220716E-2</c:v>
                </c:pt>
                <c:pt idx="5948">
                  <c:v>2.1122071799999999E-2</c:v>
                </c:pt>
                <c:pt idx="5949">
                  <c:v>2.1122071999999999E-2</c:v>
                </c:pt>
                <c:pt idx="5950">
                  <c:v>2.1122072200000001E-2</c:v>
                </c:pt>
                <c:pt idx="5951">
                  <c:v>2.1122072400000001E-2</c:v>
                </c:pt>
                <c:pt idx="5952">
                  <c:v>2.11220726E-2</c:v>
                </c:pt>
                <c:pt idx="5953">
                  <c:v>2.1122072799999999E-2</c:v>
                </c:pt>
                <c:pt idx="5954">
                  <c:v>2.1122073000000002E-2</c:v>
                </c:pt>
                <c:pt idx="5955">
                  <c:v>2.1122073200000001E-2</c:v>
                </c:pt>
                <c:pt idx="5956">
                  <c:v>2.11220734E-2</c:v>
                </c:pt>
                <c:pt idx="5957">
                  <c:v>2.1122073599999999E-2</c:v>
                </c:pt>
                <c:pt idx="5958">
                  <c:v>2.1122073799999998E-2</c:v>
                </c:pt>
                <c:pt idx="5959">
                  <c:v>2.1122074000000001E-2</c:v>
                </c:pt>
                <c:pt idx="5960">
                  <c:v>2.11220742E-2</c:v>
                </c:pt>
                <c:pt idx="5961">
                  <c:v>2.1122074399999999E-2</c:v>
                </c:pt>
                <c:pt idx="5962">
                  <c:v>2.1122074599999999E-2</c:v>
                </c:pt>
                <c:pt idx="5963">
                  <c:v>2.1122074800000001E-2</c:v>
                </c:pt>
                <c:pt idx="5964">
                  <c:v>2.1122075000000001E-2</c:v>
                </c:pt>
                <c:pt idx="5965">
                  <c:v>2.11220752E-2</c:v>
                </c:pt>
                <c:pt idx="5966">
                  <c:v>2.1122075399999999E-2</c:v>
                </c:pt>
                <c:pt idx="5967">
                  <c:v>2.1122075600000002E-2</c:v>
                </c:pt>
                <c:pt idx="5968">
                  <c:v>2.1122075800000001E-2</c:v>
                </c:pt>
                <c:pt idx="5969">
                  <c:v>2.1122076E-2</c:v>
                </c:pt>
                <c:pt idx="5970">
                  <c:v>2.1122076199999999E-2</c:v>
                </c:pt>
                <c:pt idx="5971">
                  <c:v>2.1122076399999998E-2</c:v>
                </c:pt>
                <c:pt idx="5972">
                  <c:v>2.1122076600000001E-2</c:v>
                </c:pt>
                <c:pt idx="5973">
                  <c:v>2.11220768E-2</c:v>
                </c:pt>
                <c:pt idx="5974">
                  <c:v>2.1122077E-2</c:v>
                </c:pt>
                <c:pt idx="5975">
                  <c:v>2.1122077199999999E-2</c:v>
                </c:pt>
                <c:pt idx="5976">
                  <c:v>2.1122077400000001E-2</c:v>
                </c:pt>
                <c:pt idx="5977">
                  <c:v>2.1122077600000001E-2</c:v>
                </c:pt>
                <c:pt idx="5978">
                  <c:v>2.11220778E-2</c:v>
                </c:pt>
                <c:pt idx="5979">
                  <c:v>2.1122077999999999E-2</c:v>
                </c:pt>
                <c:pt idx="5980">
                  <c:v>2.1122078200000002E-2</c:v>
                </c:pt>
                <c:pt idx="5981">
                  <c:v>2.1122078400000001E-2</c:v>
                </c:pt>
                <c:pt idx="5982">
                  <c:v>2.11220786E-2</c:v>
                </c:pt>
                <c:pt idx="5983">
                  <c:v>2.1122078799999999E-2</c:v>
                </c:pt>
                <c:pt idx="5984">
                  <c:v>2.1122078999999998E-2</c:v>
                </c:pt>
                <c:pt idx="5985">
                  <c:v>2.1122079200000001E-2</c:v>
                </c:pt>
                <c:pt idx="5986">
                  <c:v>2.11220794E-2</c:v>
                </c:pt>
                <c:pt idx="5987">
                  <c:v>2.11220796E-2</c:v>
                </c:pt>
                <c:pt idx="5988">
                  <c:v>2.1122079799999999E-2</c:v>
                </c:pt>
                <c:pt idx="5989">
                  <c:v>2.1122080000000001E-2</c:v>
                </c:pt>
                <c:pt idx="5990">
                  <c:v>2.1122080200000001E-2</c:v>
                </c:pt>
                <c:pt idx="5991">
                  <c:v>2.11220804E-2</c:v>
                </c:pt>
                <c:pt idx="5992">
                  <c:v>2.1122080599999999E-2</c:v>
                </c:pt>
                <c:pt idx="5993">
                  <c:v>2.1122080800000002E-2</c:v>
                </c:pt>
                <c:pt idx="5994">
                  <c:v>2.1122081000000001E-2</c:v>
                </c:pt>
                <c:pt idx="5995">
                  <c:v>2.11220812E-2</c:v>
                </c:pt>
                <c:pt idx="5996">
                  <c:v>2.1122081399999999E-2</c:v>
                </c:pt>
                <c:pt idx="5997">
                  <c:v>2.1122081599999998E-2</c:v>
                </c:pt>
                <c:pt idx="5998">
                  <c:v>2.1122081800000001E-2</c:v>
                </c:pt>
                <c:pt idx="5999">
                  <c:v>2.1122082E-2</c:v>
                </c:pt>
                <c:pt idx="6000">
                  <c:v>2.11220822E-2</c:v>
                </c:pt>
                <c:pt idx="6001">
                  <c:v>2.1122082399999999E-2</c:v>
                </c:pt>
                <c:pt idx="6002">
                  <c:v>2.1122082600000001E-2</c:v>
                </c:pt>
                <c:pt idx="6003">
                  <c:v>2.1122082800000001E-2</c:v>
                </c:pt>
                <c:pt idx="6004">
                  <c:v>2.1122083E-2</c:v>
                </c:pt>
                <c:pt idx="6005">
                  <c:v>2.1122083199999999E-2</c:v>
                </c:pt>
                <c:pt idx="6006">
                  <c:v>2.1122083400000002E-2</c:v>
                </c:pt>
                <c:pt idx="6007">
                  <c:v>2.1122083600000001E-2</c:v>
                </c:pt>
                <c:pt idx="6008">
                  <c:v>2.11220838E-2</c:v>
                </c:pt>
                <c:pt idx="6009">
                  <c:v>2.1122083999999999E-2</c:v>
                </c:pt>
                <c:pt idx="6010">
                  <c:v>2.1122084199999999E-2</c:v>
                </c:pt>
                <c:pt idx="6011">
                  <c:v>2.1122084400000001E-2</c:v>
                </c:pt>
                <c:pt idx="6012">
                  <c:v>2.11220846E-2</c:v>
                </c:pt>
                <c:pt idx="6013">
                  <c:v>2.11220848E-2</c:v>
                </c:pt>
                <c:pt idx="6014">
                  <c:v>2.1122084999999999E-2</c:v>
                </c:pt>
                <c:pt idx="6015">
                  <c:v>2.1122085200000001E-2</c:v>
                </c:pt>
                <c:pt idx="6016">
                  <c:v>2.1122085400000001E-2</c:v>
                </c:pt>
                <c:pt idx="6017">
                  <c:v>2.11220856E-2</c:v>
                </c:pt>
                <c:pt idx="6018">
                  <c:v>2.1122085799999999E-2</c:v>
                </c:pt>
                <c:pt idx="6019">
                  <c:v>2.1122086000000002E-2</c:v>
                </c:pt>
                <c:pt idx="6020">
                  <c:v>2.1122086200000001E-2</c:v>
                </c:pt>
                <c:pt idx="6021">
                  <c:v>2.11220864E-2</c:v>
                </c:pt>
                <c:pt idx="6022">
                  <c:v>2.1122086599999999E-2</c:v>
                </c:pt>
                <c:pt idx="6023">
                  <c:v>2.1122086799999999E-2</c:v>
                </c:pt>
                <c:pt idx="6024">
                  <c:v>2.1122087000000001E-2</c:v>
                </c:pt>
                <c:pt idx="6025">
                  <c:v>2.11220872E-2</c:v>
                </c:pt>
                <c:pt idx="6026">
                  <c:v>2.11220874E-2</c:v>
                </c:pt>
                <c:pt idx="6027">
                  <c:v>2.1122087599999999E-2</c:v>
                </c:pt>
                <c:pt idx="6028">
                  <c:v>2.1122087800000001E-2</c:v>
                </c:pt>
                <c:pt idx="6029">
                  <c:v>2.1122088000000001E-2</c:v>
                </c:pt>
                <c:pt idx="6030">
                  <c:v>2.11220882E-2</c:v>
                </c:pt>
                <c:pt idx="6031">
                  <c:v>2.1122088399999999E-2</c:v>
                </c:pt>
                <c:pt idx="6032">
                  <c:v>2.1122088599999998E-2</c:v>
                </c:pt>
                <c:pt idx="6033">
                  <c:v>2.1122088800000001E-2</c:v>
                </c:pt>
                <c:pt idx="6034">
                  <c:v>2.1122089E-2</c:v>
                </c:pt>
                <c:pt idx="6035">
                  <c:v>2.1122089199999999E-2</c:v>
                </c:pt>
                <c:pt idx="6036">
                  <c:v>2.1122089399999999E-2</c:v>
                </c:pt>
                <c:pt idx="6037">
                  <c:v>2.1122089600000001E-2</c:v>
                </c:pt>
                <c:pt idx="6038">
                  <c:v>2.11220898E-2</c:v>
                </c:pt>
                <c:pt idx="6039">
                  <c:v>2.112209E-2</c:v>
                </c:pt>
                <c:pt idx="6040">
                  <c:v>2.1122090199999999E-2</c:v>
                </c:pt>
                <c:pt idx="6041">
                  <c:v>2.1122090400000001E-2</c:v>
                </c:pt>
                <c:pt idx="6042">
                  <c:v>2.1122090600000001E-2</c:v>
                </c:pt>
                <c:pt idx="6043">
                  <c:v>2.11220908E-2</c:v>
                </c:pt>
                <c:pt idx="6044">
                  <c:v>2.1122090999999999E-2</c:v>
                </c:pt>
                <c:pt idx="6045">
                  <c:v>2.1122091199999998E-2</c:v>
                </c:pt>
                <c:pt idx="6046">
                  <c:v>2.1122091400000001E-2</c:v>
                </c:pt>
                <c:pt idx="6047">
                  <c:v>2.11220916E-2</c:v>
                </c:pt>
                <c:pt idx="6048">
                  <c:v>2.1122091799999999E-2</c:v>
                </c:pt>
                <c:pt idx="6049">
                  <c:v>2.1122091999999999E-2</c:v>
                </c:pt>
                <c:pt idx="6050">
                  <c:v>2.1122092200000001E-2</c:v>
                </c:pt>
                <c:pt idx="6051">
                  <c:v>2.11220924E-2</c:v>
                </c:pt>
                <c:pt idx="6052">
                  <c:v>2.11220926E-2</c:v>
                </c:pt>
                <c:pt idx="6053">
                  <c:v>2.1122092799999999E-2</c:v>
                </c:pt>
                <c:pt idx="6054">
                  <c:v>2.1122093000000002E-2</c:v>
                </c:pt>
                <c:pt idx="6055">
                  <c:v>2.1122093200000001E-2</c:v>
                </c:pt>
                <c:pt idx="6056">
                  <c:v>2.11220934E-2</c:v>
                </c:pt>
                <c:pt idx="6057">
                  <c:v>2.1122093599999999E-2</c:v>
                </c:pt>
                <c:pt idx="6058">
                  <c:v>2.1122093799999998E-2</c:v>
                </c:pt>
                <c:pt idx="6059">
                  <c:v>2.1122094000000001E-2</c:v>
                </c:pt>
                <c:pt idx="6060">
                  <c:v>2.11220942E-2</c:v>
                </c:pt>
                <c:pt idx="6061">
                  <c:v>2.1122094399999999E-2</c:v>
                </c:pt>
                <c:pt idx="6062">
                  <c:v>2.1122094599999999E-2</c:v>
                </c:pt>
                <c:pt idx="6063">
                  <c:v>2.1122094800000001E-2</c:v>
                </c:pt>
                <c:pt idx="6064">
                  <c:v>2.1122095E-2</c:v>
                </c:pt>
                <c:pt idx="6065">
                  <c:v>2.11220952E-2</c:v>
                </c:pt>
                <c:pt idx="6066">
                  <c:v>2.1122095399999999E-2</c:v>
                </c:pt>
                <c:pt idx="6067">
                  <c:v>2.1122095600000002E-2</c:v>
                </c:pt>
                <c:pt idx="6068">
                  <c:v>2.1122095800000001E-2</c:v>
                </c:pt>
                <c:pt idx="6069">
                  <c:v>2.1122096E-2</c:v>
                </c:pt>
                <c:pt idx="6070">
                  <c:v>2.1122096199999999E-2</c:v>
                </c:pt>
                <c:pt idx="6071">
                  <c:v>2.1122096399999998E-2</c:v>
                </c:pt>
                <c:pt idx="6072">
                  <c:v>2.1122096600000001E-2</c:v>
                </c:pt>
                <c:pt idx="6073">
                  <c:v>2.11220968E-2</c:v>
                </c:pt>
                <c:pt idx="6074">
                  <c:v>2.1122096999999999E-2</c:v>
                </c:pt>
                <c:pt idx="6075">
                  <c:v>2.1122097199999999E-2</c:v>
                </c:pt>
                <c:pt idx="6076">
                  <c:v>2.1122097400000001E-2</c:v>
                </c:pt>
                <c:pt idx="6077">
                  <c:v>2.11220976E-2</c:v>
                </c:pt>
                <c:pt idx="6078">
                  <c:v>2.11220978E-2</c:v>
                </c:pt>
                <c:pt idx="6079">
                  <c:v>2.1122097999999999E-2</c:v>
                </c:pt>
                <c:pt idx="6080">
                  <c:v>2.1122098200000002E-2</c:v>
                </c:pt>
                <c:pt idx="6081">
                  <c:v>2.1122098400000001E-2</c:v>
                </c:pt>
                <c:pt idx="6082">
                  <c:v>2.11220986E-2</c:v>
                </c:pt>
                <c:pt idx="6083">
                  <c:v>2.1122098799999999E-2</c:v>
                </c:pt>
                <c:pt idx="6084">
                  <c:v>2.1122098999999998E-2</c:v>
                </c:pt>
                <c:pt idx="6085">
                  <c:v>2.1122099200000001E-2</c:v>
                </c:pt>
                <c:pt idx="6086">
                  <c:v>2.11220994E-2</c:v>
                </c:pt>
                <c:pt idx="6087">
                  <c:v>2.1122099599999999E-2</c:v>
                </c:pt>
                <c:pt idx="6088">
                  <c:v>2.1122099799999999E-2</c:v>
                </c:pt>
                <c:pt idx="6089">
                  <c:v>2.1122100000000001E-2</c:v>
                </c:pt>
                <c:pt idx="6090">
                  <c:v>2.11221002E-2</c:v>
                </c:pt>
                <c:pt idx="6091">
                  <c:v>2.11221004E-2</c:v>
                </c:pt>
                <c:pt idx="6092">
                  <c:v>2.1122100599999999E-2</c:v>
                </c:pt>
                <c:pt idx="6093">
                  <c:v>2.1122100800000002E-2</c:v>
                </c:pt>
                <c:pt idx="6094">
                  <c:v>2.1122101000000001E-2</c:v>
                </c:pt>
                <c:pt idx="6095">
                  <c:v>2.11221012E-2</c:v>
                </c:pt>
                <c:pt idx="6096">
                  <c:v>2.1122101399999999E-2</c:v>
                </c:pt>
                <c:pt idx="6097">
                  <c:v>2.1122101599999998E-2</c:v>
                </c:pt>
                <c:pt idx="6098">
                  <c:v>2.1122101800000001E-2</c:v>
                </c:pt>
                <c:pt idx="6099">
                  <c:v>2.1122102E-2</c:v>
                </c:pt>
                <c:pt idx="6100">
                  <c:v>2.1122102199999999E-2</c:v>
                </c:pt>
                <c:pt idx="6101">
                  <c:v>2.1122102399999999E-2</c:v>
                </c:pt>
                <c:pt idx="6102">
                  <c:v>2.1122102600000001E-2</c:v>
                </c:pt>
                <c:pt idx="6103">
                  <c:v>2.1122102800000001E-2</c:v>
                </c:pt>
                <c:pt idx="6104">
                  <c:v>2.1122103E-2</c:v>
                </c:pt>
                <c:pt idx="6105">
                  <c:v>2.1122103199999999E-2</c:v>
                </c:pt>
                <c:pt idx="6106">
                  <c:v>2.1122103400000002E-2</c:v>
                </c:pt>
                <c:pt idx="6107">
                  <c:v>2.1122103600000001E-2</c:v>
                </c:pt>
                <c:pt idx="6108">
                  <c:v>2.11221038E-2</c:v>
                </c:pt>
                <c:pt idx="6109">
                  <c:v>2.1122103999999999E-2</c:v>
                </c:pt>
                <c:pt idx="6110">
                  <c:v>2.1122104199999998E-2</c:v>
                </c:pt>
                <c:pt idx="6111">
                  <c:v>2.1122104400000001E-2</c:v>
                </c:pt>
                <c:pt idx="6112">
                  <c:v>2.11221046E-2</c:v>
                </c:pt>
                <c:pt idx="6113">
                  <c:v>2.1122104799999999E-2</c:v>
                </c:pt>
                <c:pt idx="6114">
                  <c:v>2.1122104999999999E-2</c:v>
                </c:pt>
                <c:pt idx="6115">
                  <c:v>2.1122105200000001E-2</c:v>
                </c:pt>
                <c:pt idx="6116">
                  <c:v>2.1122105400000001E-2</c:v>
                </c:pt>
                <c:pt idx="6117">
                  <c:v>2.11221056E-2</c:v>
                </c:pt>
                <c:pt idx="6118">
                  <c:v>2.1122105799999999E-2</c:v>
                </c:pt>
                <c:pt idx="6119">
                  <c:v>2.1122106000000002E-2</c:v>
                </c:pt>
                <c:pt idx="6120">
                  <c:v>2.1122106200000001E-2</c:v>
                </c:pt>
                <c:pt idx="6121">
                  <c:v>2.11221064E-2</c:v>
                </c:pt>
                <c:pt idx="6122">
                  <c:v>2.1122106599999999E-2</c:v>
                </c:pt>
                <c:pt idx="6123">
                  <c:v>2.1122106799999998E-2</c:v>
                </c:pt>
                <c:pt idx="6124">
                  <c:v>2.1122107000000001E-2</c:v>
                </c:pt>
                <c:pt idx="6125">
                  <c:v>2.11221072E-2</c:v>
                </c:pt>
                <c:pt idx="6126">
                  <c:v>2.1122107399999999E-2</c:v>
                </c:pt>
                <c:pt idx="6127">
                  <c:v>2.1122107599999999E-2</c:v>
                </c:pt>
                <c:pt idx="6128">
                  <c:v>2.1122107800000001E-2</c:v>
                </c:pt>
                <c:pt idx="6129">
                  <c:v>2.1122108000000001E-2</c:v>
                </c:pt>
                <c:pt idx="6130">
                  <c:v>2.11221082E-2</c:v>
                </c:pt>
                <c:pt idx="6131">
                  <c:v>2.1122108399999999E-2</c:v>
                </c:pt>
                <c:pt idx="6132">
                  <c:v>2.1122108600000002E-2</c:v>
                </c:pt>
                <c:pt idx="6133">
                  <c:v>2.1122108800000001E-2</c:v>
                </c:pt>
                <c:pt idx="6134">
                  <c:v>2.1122109E-2</c:v>
                </c:pt>
                <c:pt idx="6135">
                  <c:v>2.1122109199999999E-2</c:v>
                </c:pt>
                <c:pt idx="6136">
                  <c:v>2.1122109399999998E-2</c:v>
                </c:pt>
                <c:pt idx="6137">
                  <c:v>2.1122109600000001E-2</c:v>
                </c:pt>
                <c:pt idx="6138">
                  <c:v>2.11221098E-2</c:v>
                </c:pt>
                <c:pt idx="6139">
                  <c:v>2.1122109999999999E-2</c:v>
                </c:pt>
                <c:pt idx="6140">
                  <c:v>2.1122110199999999E-2</c:v>
                </c:pt>
                <c:pt idx="6141">
                  <c:v>2.1122110400000001E-2</c:v>
                </c:pt>
                <c:pt idx="6142">
                  <c:v>2.1122110600000001E-2</c:v>
                </c:pt>
                <c:pt idx="6143">
                  <c:v>2.11221108E-2</c:v>
                </c:pt>
                <c:pt idx="6144">
                  <c:v>2.1122110999999999E-2</c:v>
                </c:pt>
                <c:pt idx="6145">
                  <c:v>2.1122111200000002E-2</c:v>
                </c:pt>
                <c:pt idx="6146">
                  <c:v>2.1122111400000001E-2</c:v>
                </c:pt>
                <c:pt idx="6147">
                  <c:v>2.11221116E-2</c:v>
                </c:pt>
                <c:pt idx="6148">
                  <c:v>2.1122111799999999E-2</c:v>
                </c:pt>
                <c:pt idx="6149">
                  <c:v>2.1122111999999998E-2</c:v>
                </c:pt>
                <c:pt idx="6150">
                  <c:v>2.1122112200000001E-2</c:v>
                </c:pt>
                <c:pt idx="6151">
                  <c:v>2.11221124E-2</c:v>
                </c:pt>
                <c:pt idx="6152">
                  <c:v>2.11221126E-2</c:v>
                </c:pt>
                <c:pt idx="6153">
                  <c:v>2.1122112799999999E-2</c:v>
                </c:pt>
                <c:pt idx="6154">
                  <c:v>2.1122113000000001E-2</c:v>
                </c:pt>
                <c:pt idx="6155">
                  <c:v>2.1122113200000001E-2</c:v>
                </c:pt>
                <c:pt idx="6156">
                  <c:v>2.11221134E-2</c:v>
                </c:pt>
                <c:pt idx="6157">
                  <c:v>2.1122113599999999E-2</c:v>
                </c:pt>
                <c:pt idx="6158">
                  <c:v>2.1122113800000002E-2</c:v>
                </c:pt>
                <c:pt idx="6159">
                  <c:v>2.1122114000000001E-2</c:v>
                </c:pt>
                <c:pt idx="6160">
                  <c:v>2.11221142E-2</c:v>
                </c:pt>
                <c:pt idx="6161">
                  <c:v>2.1122114399999999E-2</c:v>
                </c:pt>
                <c:pt idx="6162">
                  <c:v>2.1122114599999998E-2</c:v>
                </c:pt>
                <c:pt idx="6163">
                  <c:v>2.1122114800000001E-2</c:v>
                </c:pt>
                <c:pt idx="6164">
                  <c:v>2.1122115E-2</c:v>
                </c:pt>
                <c:pt idx="6165">
                  <c:v>2.11221152E-2</c:v>
                </c:pt>
                <c:pt idx="6166">
                  <c:v>2.1122115399999999E-2</c:v>
                </c:pt>
                <c:pt idx="6167">
                  <c:v>2.1122115600000001E-2</c:v>
                </c:pt>
                <c:pt idx="6168">
                  <c:v>2.1122115800000001E-2</c:v>
                </c:pt>
                <c:pt idx="6169">
                  <c:v>2.1122116E-2</c:v>
                </c:pt>
                <c:pt idx="6170">
                  <c:v>2.1122116199999999E-2</c:v>
                </c:pt>
                <c:pt idx="6171">
                  <c:v>2.1122116400000002E-2</c:v>
                </c:pt>
                <c:pt idx="6172">
                  <c:v>2.1122116600000001E-2</c:v>
                </c:pt>
                <c:pt idx="6173">
                  <c:v>2.11221168E-2</c:v>
                </c:pt>
                <c:pt idx="6174">
                  <c:v>2.1122116999999999E-2</c:v>
                </c:pt>
                <c:pt idx="6175">
                  <c:v>2.1122117199999998E-2</c:v>
                </c:pt>
                <c:pt idx="6176">
                  <c:v>2.1122117400000001E-2</c:v>
                </c:pt>
                <c:pt idx="6177">
                  <c:v>2.11221176E-2</c:v>
                </c:pt>
                <c:pt idx="6178">
                  <c:v>2.11221178E-2</c:v>
                </c:pt>
                <c:pt idx="6179">
                  <c:v>2.1122117999999999E-2</c:v>
                </c:pt>
                <c:pt idx="6180">
                  <c:v>2.1122118200000001E-2</c:v>
                </c:pt>
                <c:pt idx="6181">
                  <c:v>2.1122118400000001E-2</c:v>
                </c:pt>
                <c:pt idx="6182">
                  <c:v>2.11221186E-2</c:v>
                </c:pt>
                <c:pt idx="6183">
                  <c:v>2.1122118799999999E-2</c:v>
                </c:pt>
                <c:pt idx="6184">
                  <c:v>2.1122119000000002E-2</c:v>
                </c:pt>
                <c:pt idx="6185">
                  <c:v>2.1122119200000001E-2</c:v>
                </c:pt>
                <c:pt idx="6186">
                  <c:v>2.11221194E-2</c:v>
                </c:pt>
                <c:pt idx="6187">
                  <c:v>2.1122119599999999E-2</c:v>
                </c:pt>
                <c:pt idx="6188">
                  <c:v>2.1122119799999999E-2</c:v>
                </c:pt>
                <c:pt idx="6189">
                  <c:v>2.1122120000000001E-2</c:v>
                </c:pt>
                <c:pt idx="6190">
                  <c:v>2.11221202E-2</c:v>
                </c:pt>
                <c:pt idx="6191">
                  <c:v>2.11221204E-2</c:v>
                </c:pt>
                <c:pt idx="6192">
                  <c:v>2.1122120599999999E-2</c:v>
                </c:pt>
                <c:pt idx="6193">
                  <c:v>2.1122120800000001E-2</c:v>
                </c:pt>
                <c:pt idx="6194">
                  <c:v>2.1122121000000001E-2</c:v>
                </c:pt>
                <c:pt idx="6195">
                  <c:v>2.11221212E-2</c:v>
                </c:pt>
                <c:pt idx="6196">
                  <c:v>2.1122121399999999E-2</c:v>
                </c:pt>
                <c:pt idx="6197">
                  <c:v>2.1122121600000002E-2</c:v>
                </c:pt>
                <c:pt idx="6198">
                  <c:v>2.1122121800000001E-2</c:v>
                </c:pt>
                <c:pt idx="6199">
                  <c:v>2.1122122E-2</c:v>
                </c:pt>
                <c:pt idx="6200">
                  <c:v>2.1122122199999999E-2</c:v>
                </c:pt>
                <c:pt idx="6201">
                  <c:v>2.1122122399999999E-2</c:v>
                </c:pt>
                <c:pt idx="6202">
                  <c:v>2.1122122600000001E-2</c:v>
                </c:pt>
                <c:pt idx="6203">
                  <c:v>2.11221228E-2</c:v>
                </c:pt>
                <c:pt idx="6204">
                  <c:v>2.1122123E-2</c:v>
                </c:pt>
                <c:pt idx="6205">
                  <c:v>2.1122123199999999E-2</c:v>
                </c:pt>
                <c:pt idx="6206">
                  <c:v>2.1122123400000001E-2</c:v>
                </c:pt>
                <c:pt idx="6207">
                  <c:v>2.1122123600000001E-2</c:v>
                </c:pt>
                <c:pt idx="6208">
                  <c:v>2.11221238E-2</c:v>
                </c:pt>
                <c:pt idx="6209">
                  <c:v>2.1122123999999999E-2</c:v>
                </c:pt>
                <c:pt idx="6210">
                  <c:v>2.1122124199999998E-2</c:v>
                </c:pt>
                <c:pt idx="6211">
                  <c:v>2.1122124400000001E-2</c:v>
                </c:pt>
                <c:pt idx="6212">
                  <c:v>2.11221246E-2</c:v>
                </c:pt>
                <c:pt idx="6213">
                  <c:v>2.1122124799999999E-2</c:v>
                </c:pt>
                <c:pt idx="6214">
                  <c:v>2.1122124999999999E-2</c:v>
                </c:pt>
                <c:pt idx="6215">
                  <c:v>2.1122125200000001E-2</c:v>
                </c:pt>
                <c:pt idx="6216">
                  <c:v>2.11221254E-2</c:v>
                </c:pt>
                <c:pt idx="6217">
                  <c:v>2.11221256E-2</c:v>
                </c:pt>
                <c:pt idx="6218">
                  <c:v>2.1122125799999999E-2</c:v>
                </c:pt>
                <c:pt idx="6219">
                  <c:v>2.1122126000000001E-2</c:v>
                </c:pt>
                <c:pt idx="6220">
                  <c:v>2.1122126200000001E-2</c:v>
                </c:pt>
                <c:pt idx="6221">
                  <c:v>2.11221264E-2</c:v>
                </c:pt>
                <c:pt idx="6222">
                  <c:v>2.1122126599999999E-2</c:v>
                </c:pt>
                <c:pt idx="6223">
                  <c:v>2.1122126799999998E-2</c:v>
                </c:pt>
                <c:pt idx="6224">
                  <c:v>2.1122127000000001E-2</c:v>
                </c:pt>
                <c:pt idx="6225">
                  <c:v>2.11221272E-2</c:v>
                </c:pt>
                <c:pt idx="6226">
                  <c:v>2.1122127399999999E-2</c:v>
                </c:pt>
                <c:pt idx="6227">
                  <c:v>2.1122127599999999E-2</c:v>
                </c:pt>
                <c:pt idx="6228">
                  <c:v>2.1122127800000001E-2</c:v>
                </c:pt>
                <c:pt idx="6229">
                  <c:v>2.1122128E-2</c:v>
                </c:pt>
                <c:pt idx="6230">
                  <c:v>2.11221282E-2</c:v>
                </c:pt>
                <c:pt idx="6231">
                  <c:v>2.1122128399999999E-2</c:v>
                </c:pt>
                <c:pt idx="6232">
                  <c:v>2.1122128600000002E-2</c:v>
                </c:pt>
                <c:pt idx="6233">
                  <c:v>2.1122128800000001E-2</c:v>
                </c:pt>
                <c:pt idx="6234">
                  <c:v>2.1122129E-2</c:v>
                </c:pt>
                <c:pt idx="6235">
                  <c:v>2.1122129199999999E-2</c:v>
                </c:pt>
                <c:pt idx="6236">
                  <c:v>2.1122129399999998E-2</c:v>
                </c:pt>
                <c:pt idx="6237">
                  <c:v>2.1122129600000001E-2</c:v>
                </c:pt>
                <c:pt idx="6238">
                  <c:v>2.11221298E-2</c:v>
                </c:pt>
                <c:pt idx="6239">
                  <c:v>2.1122129999999999E-2</c:v>
                </c:pt>
                <c:pt idx="6240">
                  <c:v>2.1122130199999999E-2</c:v>
                </c:pt>
                <c:pt idx="6241">
                  <c:v>2.1122130400000001E-2</c:v>
                </c:pt>
                <c:pt idx="6242">
                  <c:v>2.11221306E-2</c:v>
                </c:pt>
                <c:pt idx="6243">
                  <c:v>2.11221308E-2</c:v>
                </c:pt>
                <c:pt idx="6244">
                  <c:v>2.1122130999999999E-2</c:v>
                </c:pt>
                <c:pt idx="6245">
                  <c:v>2.1122131200000002E-2</c:v>
                </c:pt>
                <c:pt idx="6246">
                  <c:v>2.1122131400000001E-2</c:v>
                </c:pt>
                <c:pt idx="6247">
                  <c:v>2.11221316E-2</c:v>
                </c:pt>
                <c:pt idx="6248">
                  <c:v>2.1122131799999999E-2</c:v>
                </c:pt>
                <c:pt idx="6249">
                  <c:v>2.1122131999999998E-2</c:v>
                </c:pt>
                <c:pt idx="6250">
                  <c:v>2.1122132200000001E-2</c:v>
                </c:pt>
                <c:pt idx="6251">
                  <c:v>2.11221324E-2</c:v>
                </c:pt>
                <c:pt idx="6252">
                  <c:v>2.1122132599999999E-2</c:v>
                </c:pt>
                <c:pt idx="6253">
                  <c:v>2.1122132799999999E-2</c:v>
                </c:pt>
                <c:pt idx="6254">
                  <c:v>2.1122133000000001E-2</c:v>
                </c:pt>
                <c:pt idx="6255">
                  <c:v>2.11221332E-2</c:v>
                </c:pt>
                <c:pt idx="6256">
                  <c:v>2.11221334E-2</c:v>
                </c:pt>
                <c:pt idx="6257">
                  <c:v>2.1122133599999999E-2</c:v>
                </c:pt>
                <c:pt idx="6258">
                  <c:v>2.1122133800000002E-2</c:v>
                </c:pt>
                <c:pt idx="6259">
                  <c:v>2.1122134000000001E-2</c:v>
                </c:pt>
                <c:pt idx="6260">
                  <c:v>2.11221342E-2</c:v>
                </c:pt>
                <c:pt idx="6261">
                  <c:v>2.1122134399999999E-2</c:v>
                </c:pt>
                <c:pt idx="6262">
                  <c:v>2.1122134599999998E-2</c:v>
                </c:pt>
                <c:pt idx="6263">
                  <c:v>2.1122134800000001E-2</c:v>
                </c:pt>
                <c:pt idx="6264">
                  <c:v>2.1122135E-2</c:v>
                </c:pt>
                <c:pt idx="6265">
                  <c:v>2.1122135199999999E-2</c:v>
                </c:pt>
                <c:pt idx="6266">
                  <c:v>2.1122135399999999E-2</c:v>
                </c:pt>
                <c:pt idx="6267">
                  <c:v>2.1122135600000001E-2</c:v>
                </c:pt>
                <c:pt idx="6268">
                  <c:v>2.11221358E-2</c:v>
                </c:pt>
                <c:pt idx="6269">
                  <c:v>2.1122136E-2</c:v>
                </c:pt>
                <c:pt idx="6270">
                  <c:v>2.1122136199999999E-2</c:v>
                </c:pt>
                <c:pt idx="6271">
                  <c:v>2.1122136400000002E-2</c:v>
                </c:pt>
                <c:pt idx="6272">
                  <c:v>2.1122136600000001E-2</c:v>
                </c:pt>
                <c:pt idx="6273">
                  <c:v>2.11221368E-2</c:v>
                </c:pt>
                <c:pt idx="6274">
                  <c:v>2.1122136999999999E-2</c:v>
                </c:pt>
                <c:pt idx="6275">
                  <c:v>2.1122137199999998E-2</c:v>
                </c:pt>
                <c:pt idx="6276">
                  <c:v>2.1122137400000001E-2</c:v>
                </c:pt>
                <c:pt idx="6277">
                  <c:v>2.11221376E-2</c:v>
                </c:pt>
                <c:pt idx="6278">
                  <c:v>2.1122137799999999E-2</c:v>
                </c:pt>
                <c:pt idx="6279">
                  <c:v>2.1122137999999999E-2</c:v>
                </c:pt>
                <c:pt idx="6280">
                  <c:v>2.1122138200000001E-2</c:v>
                </c:pt>
                <c:pt idx="6281">
                  <c:v>2.1122138400000001E-2</c:v>
                </c:pt>
                <c:pt idx="6282">
                  <c:v>2.11221386E-2</c:v>
                </c:pt>
                <c:pt idx="6283">
                  <c:v>2.1122138799999999E-2</c:v>
                </c:pt>
                <c:pt idx="6284">
                  <c:v>2.1122139000000002E-2</c:v>
                </c:pt>
                <c:pt idx="6285">
                  <c:v>2.1122139200000001E-2</c:v>
                </c:pt>
                <c:pt idx="6286">
                  <c:v>2.11221394E-2</c:v>
                </c:pt>
                <c:pt idx="6287">
                  <c:v>2.1122139599999999E-2</c:v>
                </c:pt>
                <c:pt idx="6288">
                  <c:v>2.1122139799999998E-2</c:v>
                </c:pt>
                <c:pt idx="6289">
                  <c:v>2.1122140000000001E-2</c:v>
                </c:pt>
                <c:pt idx="6290">
                  <c:v>2.11221402E-2</c:v>
                </c:pt>
                <c:pt idx="6291">
                  <c:v>2.1122140399999999E-2</c:v>
                </c:pt>
                <c:pt idx="6292">
                  <c:v>2.1122140599999999E-2</c:v>
                </c:pt>
                <c:pt idx="6293">
                  <c:v>2.1122140800000001E-2</c:v>
                </c:pt>
                <c:pt idx="6294">
                  <c:v>2.1122141000000001E-2</c:v>
                </c:pt>
                <c:pt idx="6295">
                  <c:v>2.11221412E-2</c:v>
                </c:pt>
                <c:pt idx="6296">
                  <c:v>2.1122141399999999E-2</c:v>
                </c:pt>
                <c:pt idx="6297">
                  <c:v>2.1122141600000002E-2</c:v>
                </c:pt>
                <c:pt idx="6298">
                  <c:v>2.1122141800000001E-2</c:v>
                </c:pt>
                <c:pt idx="6299">
                  <c:v>2.1122142E-2</c:v>
                </c:pt>
                <c:pt idx="6300">
                  <c:v>2.1122142199999999E-2</c:v>
                </c:pt>
                <c:pt idx="6301">
                  <c:v>2.1122142399999998E-2</c:v>
                </c:pt>
                <c:pt idx="6302">
                  <c:v>2.1122142600000001E-2</c:v>
                </c:pt>
                <c:pt idx="6303">
                  <c:v>2.11221428E-2</c:v>
                </c:pt>
                <c:pt idx="6304">
                  <c:v>2.1122142999999999E-2</c:v>
                </c:pt>
                <c:pt idx="6305">
                  <c:v>2.1122143199999999E-2</c:v>
                </c:pt>
                <c:pt idx="6306">
                  <c:v>2.1122143400000001E-2</c:v>
                </c:pt>
                <c:pt idx="6307">
                  <c:v>2.1122143600000001E-2</c:v>
                </c:pt>
                <c:pt idx="6308">
                  <c:v>2.11221438E-2</c:v>
                </c:pt>
                <c:pt idx="6309">
                  <c:v>2.1122143999999999E-2</c:v>
                </c:pt>
                <c:pt idx="6310">
                  <c:v>2.1122144200000002E-2</c:v>
                </c:pt>
                <c:pt idx="6311">
                  <c:v>2.1122144400000001E-2</c:v>
                </c:pt>
                <c:pt idx="6312">
                  <c:v>2.11221446E-2</c:v>
                </c:pt>
                <c:pt idx="6313">
                  <c:v>2.1122144799999999E-2</c:v>
                </c:pt>
                <c:pt idx="6314">
                  <c:v>2.1122144999999998E-2</c:v>
                </c:pt>
                <c:pt idx="6315">
                  <c:v>2.1122145200000001E-2</c:v>
                </c:pt>
                <c:pt idx="6316">
                  <c:v>2.11221454E-2</c:v>
                </c:pt>
                <c:pt idx="6317">
                  <c:v>2.1122145599999999E-2</c:v>
                </c:pt>
                <c:pt idx="6318">
                  <c:v>2.1122145799999999E-2</c:v>
                </c:pt>
                <c:pt idx="6319">
                  <c:v>2.1122146000000001E-2</c:v>
                </c:pt>
                <c:pt idx="6320">
                  <c:v>2.1122146200000001E-2</c:v>
                </c:pt>
                <c:pt idx="6321">
                  <c:v>2.11221464E-2</c:v>
                </c:pt>
                <c:pt idx="6322">
                  <c:v>2.1122146599999999E-2</c:v>
                </c:pt>
                <c:pt idx="6323">
                  <c:v>2.1122146800000002E-2</c:v>
                </c:pt>
                <c:pt idx="6324">
                  <c:v>2.1122147000000001E-2</c:v>
                </c:pt>
                <c:pt idx="6325">
                  <c:v>2.11221472E-2</c:v>
                </c:pt>
                <c:pt idx="6326">
                  <c:v>2.1122147399999999E-2</c:v>
                </c:pt>
                <c:pt idx="6327">
                  <c:v>2.1122147599999998E-2</c:v>
                </c:pt>
                <c:pt idx="6328">
                  <c:v>2.1122147800000001E-2</c:v>
                </c:pt>
                <c:pt idx="6329">
                  <c:v>2.1122148E-2</c:v>
                </c:pt>
                <c:pt idx="6330">
                  <c:v>2.11221482E-2</c:v>
                </c:pt>
                <c:pt idx="6331">
                  <c:v>2.1122148399999999E-2</c:v>
                </c:pt>
                <c:pt idx="6332">
                  <c:v>2.1122148600000001E-2</c:v>
                </c:pt>
                <c:pt idx="6333">
                  <c:v>2.1122148800000001E-2</c:v>
                </c:pt>
                <c:pt idx="6334">
                  <c:v>2.1122149E-2</c:v>
                </c:pt>
                <c:pt idx="6335">
                  <c:v>2.1122149199999999E-2</c:v>
                </c:pt>
                <c:pt idx="6336">
                  <c:v>2.1122149400000002E-2</c:v>
                </c:pt>
                <c:pt idx="6337">
                  <c:v>2.1122149600000001E-2</c:v>
                </c:pt>
                <c:pt idx="6338">
                  <c:v>2.11221498E-2</c:v>
                </c:pt>
                <c:pt idx="6339">
                  <c:v>2.1122149999999999E-2</c:v>
                </c:pt>
                <c:pt idx="6340">
                  <c:v>2.1122150199999998E-2</c:v>
                </c:pt>
                <c:pt idx="6341">
                  <c:v>2.1122150400000001E-2</c:v>
                </c:pt>
                <c:pt idx="6342">
                  <c:v>2.11221506E-2</c:v>
                </c:pt>
                <c:pt idx="6343">
                  <c:v>2.11221508E-2</c:v>
                </c:pt>
                <c:pt idx="6344">
                  <c:v>2.1122150999999999E-2</c:v>
                </c:pt>
                <c:pt idx="6345">
                  <c:v>2.1122151200000001E-2</c:v>
                </c:pt>
                <c:pt idx="6346">
                  <c:v>2.1122151400000001E-2</c:v>
                </c:pt>
                <c:pt idx="6347">
                  <c:v>2.11221516E-2</c:v>
                </c:pt>
                <c:pt idx="6348">
                  <c:v>2.1122151799999999E-2</c:v>
                </c:pt>
                <c:pt idx="6349">
                  <c:v>2.1122152000000002E-2</c:v>
                </c:pt>
                <c:pt idx="6350">
                  <c:v>2.1122152200000001E-2</c:v>
                </c:pt>
                <c:pt idx="6351">
                  <c:v>2.11221524E-2</c:v>
                </c:pt>
                <c:pt idx="6352">
                  <c:v>2.1122152599999999E-2</c:v>
                </c:pt>
                <c:pt idx="6353">
                  <c:v>2.1122152799999998E-2</c:v>
                </c:pt>
                <c:pt idx="6354">
                  <c:v>2.1122153000000001E-2</c:v>
                </c:pt>
                <c:pt idx="6355">
                  <c:v>2.11221532E-2</c:v>
                </c:pt>
                <c:pt idx="6356">
                  <c:v>2.11221534E-2</c:v>
                </c:pt>
                <c:pt idx="6357">
                  <c:v>2.1122153599999999E-2</c:v>
                </c:pt>
                <c:pt idx="6358">
                  <c:v>2.1122153800000001E-2</c:v>
                </c:pt>
                <c:pt idx="6359">
                  <c:v>2.1122154000000001E-2</c:v>
                </c:pt>
                <c:pt idx="6360">
                  <c:v>2.11221542E-2</c:v>
                </c:pt>
                <c:pt idx="6361">
                  <c:v>2.1122154399999999E-2</c:v>
                </c:pt>
                <c:pt idx="6362">
                  <c:v>2.1122154600000002E-2</c:v>
                </c:pt>
                <c:pt idx="6363">
                  <c:v>2.1122154800000001E-2</c:v>
                </c:pt>
                <c:pt idx="6364">
                  <c:v>2.1122155E-2</c:v>
                </c:pt>
                <c:pt idx="6365">
                  <c:v>2.1122155199999999E-2</c:v>
                </c:pt>
                <c:pt idx="6366">
                  <c:v>2.1122155399999998E-2</c:v>
                </c:pt>
                <c:pt idx="6367">
                  <c:v>2.1122155600000001E-2</c:v>
                </c:pt>
                <c:pt idx="6368">
                  <c:v>2.11221558E-2</c:v>
                </c:pt>
                <c:pt idx="6369">
                  <c:v>2.1122156E-2</c:v>
                </c:pt>
                <c:pt idx="6370">
                  <c:v>2.1122156199999999E-2</c:v>
                </c:pt>
                <c:pt idx="6371">
                  <c:v>2.1122156400000001E-2</c:v>
                </c:pt>
                <c:pt idx="6372">
                  <c:v>2.1122156600000001E-2</c:v>
                </c:pt>
                <c:pt idx="6373">
                  <c:v>2.11221568E-2</c:v>
                </c:pt>
                <c:pt idx="6374">
                  <c:v>2.1122156999999999E-2</c:v>
                </c:pt>
                <c:pt idx="6375">
                  <c:v>2.1122157200000002E-2</c:v>
                </c:pt>
                <c:pt idx="6376">
                  <c:v>2.1122157400000001E-2</c:v>
                </c:pt>
                <c:pt idx="6377">
                  <c:v>2.11221576E-2</c:v>
                </c:pt>
                <c:pt idx="6378">
                  <c:v>2.1122157799999999E-2</c:v>
                </c:pt>
                <c:pt idx="6379">
                  <c:v>2.1122157999999999E-2</c:v>
                </c:pt>
                <c:pt idx="6380">
                  <c:v>2.1122158200000001E-2</c:v>
                </c:pt>
                <c:pt idx="6381">
                  <c:v>2.11221584E-2</c:v>
                </c:pt>
                <c:pt idx="6382">
                  <c:v>2.11221586E-2</c:v>
                </c:pt>
                <c:pt idx="6383">
                  <c:v>2.1122158799999999E-2</c:v>
                </c:pt>
                <c:pt idx="6384">
                  <c:v>2.1122159000000001E-2</c:v>
                </c:pt>
                <c:pt idx="6385">
                  <c:v>2.1122159200000001E-2</c:v>
                </c:pt>
                <c:pt idx="6386">
                  <c:v>2.11221594E-2</c:v>
                </c:pt>
                <c:pt idx="6387">
                  <c:v>2.1122159599999999E-2</c:v>
                </c:pt>
                <c:pt idx="6388">
                  <c:v>2.1122159800000002E-2</c:v>
                </c:pt>
                <c:pt idx="6389">
                  <c:v>2.1122160000000001E-2</c:v>
                </c:pt>
                <c:pt idx="6390">
                  <c:v>2.11221602E-2</c:v>
                </c:pt>
                <c:pt idx="6391">
                  <c:v>2.1122160399999999E-2</c:v>
                </c:pt>
                <c:pt idx="6392">
                  <c:v>2.1122160599999999E-2</c:v>
                </c:pt>
                <c:pt idx="6393">
                  <c:v>2.1122160800000001E-2</c:v>
                </c:pt>
                <c:pt idx="6394">
                  <c:v>2.1122161E-2</c:v>
                </c:pt>
                <c:pt idx="6395">
                  <c:v>2.11221612E-2</c:v>
                </c:pt>
                <c:pt idx="6396">
                  <c:v>2.1122161399999999E-2</c:v>
                </c:pt>
                <c:pt idx="6397">
                  <c:v>2.1122161600000001E-2</c:v>
                </c:pt>
                <c:pt idx="6398">
                  <c:v>2.1122161800000001E-2</c:v>
                </c:pt>
                <c:pt idx="6399">
                  <c:v>2.1122162E-2</c:v>
                </c:pt>
                <c:pt idx="6400">
                  <c:v>2.1122162199999999E-2</c:v>
                </c:pt>
                <c:pt idx="6401">
                  <c:v>2.1122162399999998E-2</c:v>
                </c:pt>
                <c:pt idx="6402">
                  <c:v>2.1122162600000001E-2</c:v>
                </c:pt>
                <c:pt idx="6403">
                  <c:v>2.11221628E-2</c:v>
                </c:pt>
                <c:pt idx="6404">
                  <c:v>2.1122162999999999E-2</c:v>
                </c:pt>
                <c:pt idx="6405">
                  <c:v>2.1122163199999999E-2</c:v>
                </c:pt>
                <c:pt idx="6406">
                  <c:v>2.1122163400000001E-2</c:v>
                </c:pt>
                <c:pt idx="6407">
                  <c:v>2.11221636E-2</c:v>
                </c:pt>
                <c:pt idx="6408">
                  <c:v>2.11221638E-2</c:v>
                </c:pt>
                <c:pt idx="6409">
                  <c:v>2.1122163999999999E-2</c:v>
                </c:pt>
                <c:pt idx="6410">
                  <c:v>2.1122164200000001E-2</c:v>
                </c:pt>
                <c:pt idx="6411">
                  <c:v>2.1122164400000001E-2</c:v>
                </c:pt>
                <c:pt idx="6412">
                  <c:v>2.11221646E-2</c:v>
                </c:pt>
                <c:pt idx="6413">
                  <c:v>2.1122164799999999E-2</c:v>
                </c:pt>
                <c:pt idx="6414">
                  <c:v>2.1122164999999998E-2</c:v>
                </c:pt>
                <c:pt idx="6415">
                  <c:v>2.1122165200000001E-2</c:v>
                </c:pt>
                <c:pt idx="6416">
                  <c:v>2.11221654E-2</c:v>
                </c:pt>
                <c:pt idx="6417">
                  <c:v>2.1122165599999999E-2</c:v>
                </c:pt>
                <c:pt idx="6418">
                  <c:v>2.1122165799999999E-2</c:v>
                </c:pt>
                <c:pt idx="6419">
                  <c:v>2.1122166000000001E-2</c:v>
                </c:pt>
                <c:pt idx="6420">
                  <c:v>2.11221662E-2</c:v>
                </c:pt>
                <c:pt idx="6421">
                  <c:v>2.11221664E-2</c:v>
                </c:pt>
                <c:pt idx="6422">
                  <c:v>2.1122166599999999E-2</c:v>
                </c:pt>
                <c:pt idx="6423">
                  <c:v>2.1122166800000002E-2</c:v>
                </c:pt>
                <c:pt idx="6424">
                  <c:v>2.1122167000000001E-2</c:v>
                </c:pt>
                <c:pt idx="6425">
                  <c:v>2.11221672E-2</c:v>
                </c:pt>
                <c:pt idx="6426">
                  <c:v>2.1122167399999999E-2</c:v>
                </c:pt>
                <c:pt idx="6427">
                  <c:v>2.1122167599999998E-2</c:v>
                </c:pt>
                <c:pt idx="6428">
                  <c:v>2.1122167800000001E-2</c:v>
                </c:pt>
                <c:pt idx="6429">
                  <c:v>2.1122168E-2</c:v>
                </c:pt>
                <c:pt idx="6430">
                  <c:v>2.1122168199999999E-2</c:v>
                </c:pt>
                <c:pt idx="6431">
                  <c:v>2.1122168399999999E-2</c:v>
                </c:pt>
                <c:pt idx="6432">
                  <c:v>2.1122168600000001E-2</c:v>
                </c:pt>
                <c:pt idx="6433">
                  <c:v>2.11221688E-2</c:v>
                </c:pt>
                <c:pt idx="6434">
                  <c:v>2.1122169E-2</c:v>
                </c:pt>
                <c:pt idx="6435">
                  <c:v>2.1122169199999999E-2</c:v>
                </c:pt>
                <c:pt idx="6436">
                  <c:v>2.1122169400000002E-2</c:v>
                </c:pt>
                <c:pt idx="6437">
                  <c:v>2.1122169600000001E-2</c:v>
                </c:pt>
                <c:pt idx="6438">
                  <c:v>2.11221698E-2</c:v>
                </c:pt>
                <c:pt idx="6439">
                  <c:v>2.1122169999999999E-2</c:v>
                </c:pt>
                <c:pt idx="6440">
                  <c:v>2.1122170199999998E-2</c:v>
                </c:pt>
                <c:pt idx="6441">
                  <c:v>2.1122170400000001E-2</c:v>
                </c:pt>
                <c:pt idx="6442">
                  <c:v>2.11221706E-2</c:v>
                </c:pt>
                <c:pt idx="6443">
                  <c:v>2.1122170799999999E-2</c:v>
                </c:pt>
                <c:pt idx="6444">
                  <c:v>2.1122170999999999E-2</c:v>
                </c:pt>
                <c:pt idx="6445">
                  <c:v>2.1122171200000001E-2</c:v>
                </c:pt>
                <c:pt idx="6446">
                  <c:v>2.11221714E-2</c:v>
                </c:pt>
                <c:pt idx="6447">
                  <c:v>2.11221716E-2</c:v>
                </c:pt>
                <c:pt idx="6448">
                  <c:v>2.1122171799999999E-2</c:v>
                </c:pt>
                <c:pt idx="6449">
                  <c:v>2.1122172000000002E-2</c:v>
                </c:pt>
                <c:pt idx="6450">
                  <c:v>2.1122172200000001E-2</c:v>
                </c:pt>
                <c:pt idx="6451">
                  <c:v>2.11221724E-2</c:v>
                </c:pt>
                <c:pt idx="6452">
                  <c:v>2.1122172599999999E-2</c:v>
                </c:pt>
                <c:pt idx="6453">
                  <c:v>2.1122172799999998E-2</c:v>
                </c:pt>
                <c:pt idx="6454">
                  <c:v>2.1122173000000001E-2</c:v>
                </c:pt>
                <c:pt idx="6455">
                  <c:v>2.11221732E-2</c:v>
                </c:pt>
                <c:pt idx="6456">
                  <c:v>2.1122173399999999E-2</c:v>
                </c:pt>
                <c:pt idx="6457">
                  <c:v>2.1122173599999999E-2</c:v>
                </c:pt>
                <c:pt idx="6458">
                  <c:v>2.1122173800000001E-2</c:v>
                </c:pt>
                <c:pt idx="6459">
                  <c:v>2.1122174000000001E-2</c:v>
                </c:pt>
                <c:pt idx="6460">
                  <c:v>2.11221742E-2</c:v>
                </c:pt>
                <c:pt idx="6461">
                  <c:v>2.1122174399999999E-2</c:v>
                </c:pt>
                <c:pt idx="6462">
                  <c:v>2.1122174600000002E-2</c:v>
                </c:pt>
                <c:pt idx="6463">
                  <c:v>2.1122174800000001E-2</c:v>
                </c:pt>
                <c:pt idx="6464">
                  <c:v>2.1122175E-2</c:v>
                </c:pt>
                <c:pt idx="6465">
                  <c:v>2.1122175199999999E-2</c:v>
                </c:pt>
                <c:pt idx="6466">
                  <c:v>2.1122175399999998E-2</c:v>
                </c:pt>
                <c:pt idx="6467">
                  <c:v>2.1122175600000001E-2</c:v>
                </c:pt>
                <c:pt idx="6468">
                  <c:v>2.11221758E-2</c:v>
                </c:pt>
                <c:pt idx="6469">
                  <c:v>2.1122175999999999E-2</c:v>
                </c:pt>
                <c:pt idx="6470">
                  <c:v>2.1122176199999999E-2</c:v>
                </c:pt>
                <c:pt idx="6471">
                  <c:v>2.1122176400000001E-2</c:v>
                </c:pt>
                <c:pt idx="6472">
                  <c:v>2.1122176600000001E-2</c:v>
                </c:pt>
                <c:pt idx="6473">
                  <c:v>2.11221768E-2</c:v>
                </c:pt>
                <c:pt idx="6474">
                  <c:v>2.1122176999999999E-2</c:v>
                </c:pt>
                <c:pt idx="6475">
                  <c:v>2.1122177200000002E-2</c:v>
                </c:pt>
                <c:pt idx="6476">
                  <c:v>2.1122177400000001E-2</c:v>
                </c:pt>
                <c:pt idx="6477">
                  <c:v>2.11221776E-2</c:v>
                </c:pt>
                <c:pt idx="6478">
                  <c:v>2.1122177799999999E-2</c:v>
                </c:pt>
                <c:pt idx="6479">
                  <c:v>2.1122177999999998E-2</c:v>
                </c:pt>
                <c:pt idx="6480">
                  <c:v>2.1122178200000001E-2</c:v>
                </c:pt>
                <c:pt idx="6481">
                  <c:v>2.11221784E-2</c:v>
                </c:pt>
                <c:pt idx="6482">
                  <c:v>2.1122178599999999E-2</c:v>
                </c:pt>
                <c:pt idx="6483">
                  <c:v>2.1122178799999999E-2</c:v>
                </c:pt>
                <c:pt idx="6484">
                  <c:v>2.1122179000000001E-2</c:v>
                </c:pt>
                <c:pt idx="6485">
                  <c:v>2.1122179200000001E-2</c:v>
                </c:pt>
                <c:pt idx="6486">
                  <c:v>2.11221794E-2</c:v>
                </c:pt>
                <c:pt idx="6487">
                  <c:v>2.1122179599999999E-2</c:v>
                </c:pt>
                <c:pt idx="6488">
                  <c:v>2.1122179800000002E-2</c:v>
                </c:pt>
                <c:pt idx="6489">
                  <c:v>2.1122180000000001E-2</c:v>
                </c:pt>
                <c:pt idx="6490">
                  <c:v>2.11221802E-2</c:v>
                </c:pt>
                <c:pt idx="6491">
                  <c:v>2.1122180399999999E-2</c:v>
                </c:pt>
                <c:pt idx="6492">
                  <c:v>2.1122180599999998E-2</c:v>
                </c:pt>
                <c:pt idx="6493">
                  <c:v>2.1122180800000001E-2</c:v>
                </c:pt>
                <c:pt idx="6494">
                  <c:v>2.1122181E-2</c:v>
                </c:pt>
                <c:pt idx="6495">
                  <c:v>2.1122181199999999E-2</c:v>
                </c:pt>
                <c:pt idx="6496">
                  <c:v>2.1122181399999999E-2</c:v>
                </c:pt>
                <c:pt idx="6497">
                  <c:v>2.1122181600000001E-2</c:v>
                </c:pt>
                <c:pt idx="6498">
                  <c:v>2.1122181800000001E-2</c:v>
                </c:pt>
                <c:pt idx="6499">
                  <c:v>2.1122182E-2</c:v>
                </c:pt>
                <c:pt idx="6500">
                  <c:v>2.1122182199999999E-2</c:v>
                </c:pt>
                <c:pt idx="6501">
                  <c:v>2.1122182400000002E-2</c:v>
                </c:pt>
                <c:pt idx="6502">
                  <c:v>2.1122182600000001E-2</c:v>
                </c:pt>
                <c:pt idx="6503">
                  <c:v>2.11221828E-2</c:v>
                </c:pt>
                <c:pt idx="6504">
                  <c:v>2.1122182999999999E-2</c:v>
                </c:pt>
                <c:pt idx="6505">
                  <c:v>2.1122183199999998E-2</c:v>
                </c:pt>
                <c:pt idx="6506">
                  <c:v>2.1122183400000001E-2</c:v>
                </c:pt>
                <c:pt idx="6507">
                  <c:v>2.11221836E-2</c:v>
                </c:pt>
                <c:pt idx="6508">
                  <c:v>2.11221838E-2</c:v>
                </c:pt>
                <c:pt idx="6509">
                  <c:v>2.1122183999999999E-2</c:v>
                </c:pt>
                <c:pt idx="6510">
                  <c:v>2.1122184200000001E-2</c:v>
                </c:pt>
                <c:pt idx="6511">
                  <c:v>2.1122184400000001E-2</c:v>
                </c:pt>
                <c:pt idx="6512">
                  <c:v>2.11221846E-2</c:v>
                </c:pt>
                <c:pt idx="6513">
                  <c:v>2.1122184799999999E-2</c:v>
                </c:pt>
                <c:pt idx="6514">
                  <c:v>2.1122185000000002E-2</c:v>
                </c:pt>
                <c:pt idx="6515">
                  <c:v>2.1122185200000001E-2</c:v>
                </c:pt>
                <c:pt idx="6516">
                  <c:v>2.11221854E-2</c:v>
                </c:pt>
                <c:pt idx="6517">
                  <c:v>2.1122185599999999E-2</c:v>
                </c:pt>
                <c:pt idx="6518">
                  <c:v>2.1122185799999998E-2</c:v>
                </c:pt>
                <c:pt idx="6519">
                  <c:v>2.1122186000000001E-2</c:v>
                </c:pt>
                <c:pt idx="6520">
                  <c:v>2.11221862E-2</c:v>
                </c:pt>
                <c:pt idx="6521">
                  <c:v>2.11221864E-2</c:v>
                </c:pt>
                <c:pt idx="6522">
                  <c:v>2.1122186599999999E-2</c:v>
                </c:pt>
                <c:pt idx="6523">
                  <c:v>2.1122186800000001E-2</c:v>
                </c:pt>
                <c:pt idx="6524">
                  <c:v>2.1122187000000001E-2</c:v>
                </c:pt>
                <c:pt idx="6525">
                  <c:v>2.11221872E-2</c:v>
                </c:pt>
                <c:pt idx="6526">
                  <c:v>2.1122187399999999E-2</c:v>
                </c:pt>
                <c:pt idx="6527">
                  <c:v>2.1122187600000002E-2</c:v>
                </c:pt>
                <c:pt idx="6528">
                  <c:v>2.1122187800000001E-2</c:v>
                </c:pt>
                <c:pt idx="6529">
                  <c:v>2.1122188E-2</c:v>
                </c:pt>
                <c:pt idx="6530">
                  <c:v>2.1122188199999999E-2</c:v>
                </c:pt>
                <c:pt idx="6531">
                  <c:v>2.1122188399999998E-2</c:v>
                </c:pt>
                <c:pt idx="6532">
                  <c:v>2.1122188600000001E-2</c:v>
                </c:pt>
                <c:pt idx="6533">
                  <c:v>2.11221888E-2</c:v>
                </c:pt>
                <c:pt idx="6534">
                  <c:v>2.1122189E-2</c:v>
                </c:pt>
                <c:pt idx="6535">
                  <c:v>2.1122189199999999E-2</c:v>
                </c:pt>
                <c:pt idx="6536">
                  <c:v>2.1122189400000001E-2</c:v>
                </c:pt>
                <c:pt idx="6537">
                  <c:v>2.1122189600000001E-2</c:v>
                </c:pt>
                <c:pt idx="6538">
                  <c:v>2.11221898E-2</c:v>
                </c:pt>
                <c:pt idx="6539">
                  <c:v>2.1122189999999999E-2</c:v>
                </c:pt>
                <c:pt idx="6540">
                  <c:v>2.1122190200000002E-2</c:v>
                </c:pt>
                <c:pt idx="6541">
                  <c:v>2.1122190400000001E-2</c:v>
                </c:pt>
                <c:pt idx="6542">
                  <c:v>2.11221906E-2</c:v>
                </c:pt>
                <c:pt idx="6543">
                  <c:v>2.1122190799999999E-2</c:v>
                </c:pt>
                <c:pt idx="6544">
                  <c:v>2.1122190999999998E-2</c:v>
                </c:pt>
                <c:pt idx="6545">
                  <c:v>2.1122191200000001E-2</c:v>
                </c:pt>
                <c:pt idx="6546">
                  <c:v>2.11221914E-2</c:v>
                </c:pt>
                <c:pt idx="6547">
                  <c:v>2.11221916E-2</c:v>
                </c:pt>
                <c:pt idx="6548">
                  <c:v>2.1122191799999999E-2</c:v>
                </c:pt>
                <c:pt idx="6549">
                  <c:v>2.1122192000000001E-2</c:v>
                </c:pt>
                <c:pt idx="6550">
                  <c:v>2.1122192200000001E-2</c:v>
                </c:pt>
                <c:pt idx="6551">
                  <c:v>2.11221924E-2</c:v>
                </c:pt>
                <c:pt idx="6552">
                  <c:v>2.1122192599999999E-2</c:v>
                </c:pt>
                <c:pt idx="6553">
                  <c:v>2.1122192800000002E-2</c:v>
                </c:pt>
                <c:pt idx="6554">
                  <c:v>2.1122193000000001E-2</c:v>
                </c:pt>
                <c:pt idx="6555">
                  <c:v>2.11221932E-2</c:v>
                </c:pt>
                <c:pt idx="6556">
                  <c:v>2.1122193399999999E-2</c:v>
                </c:pt>
                <c:pt idx="6557">
                  <c:v>2.1122193599999999E-2</c:v>
                </c:pt>
                <c:pt idx="6558">
                  <c:v>2.1122193800000001E-2</c:v>
                </c:pt>
                <c:pt idx="6559">
                  <c:v>2.1122194E-2</c:v>
                </c:pt>
                <c:pt idx="6560">
                  <c:v>2.11221942E-2</c:v>
                </c:pt>
                <c:pt idx="6561">
                  <c:v>2.1122194399999999E-2</c:v>
                </c:pt>
                <c:pt idx="6562">
                  <c:v>2.1122194600000001E-2</c:v>
                </c:pt>
                <c:pt idx="6563">
                  <c:v>2.1122194800000001E-2</c:v>
                </c:pt>
                <c:pt idx="6564">
                  <c:v>2.1122195E-2</c:v>
                </c:pt>
                <c:pt idx="6565">
                  <c:v>2.1122195199999999E-2</c:v>
                </c:pt>
                <c:pt idx="6566">
                  <c:v>2.1122195400000002E-2</c:v>
                </c:pt>
                <c:pt idx="6567">
                  <c:v>2.1122195600000001E-2</c:v>
                </c:pt>
                <c:pt idx="6568">
                  <c:v>2.11221958E-2</c:v>
                </c:pt>
                <c:pt idx="6569">
                  <c:v>2.1122195999999999E-2</c:v>
                </c:pt>
                <c:pt idx="6570">
                  <c:v>2.1122196199999999E-2</c:v>
                </c:pt>
                <c:pt idx="6571">
                  <c:v>2.1122196400000001E-2</c:v>
                </c:pt>
                <c:pt idx="6572">
                  <c:v>2.11221966E-2</c:v>
                </c:pt>
                <c:pt idx="6573">
                  <c:v>2.11221968E-2</c:v>
                </c:pt>
                <c:pt idx="6574">
                  <c:v>2.1122196999999999E-2</c:v>
                </c:pt>
                <c:pt idx="6575">
                  <c:v>2.1122197200000001E-2</c:v>
                </c:pt>
                <c:pt idx="6576">
                  <c:v>2.1122197400000001E-2</c:v>
                </c:pt>
                <c:pt idx="6577">
                  <c:v>2.11221976E-2</c:v>
                </c:pt>
                <c:pt idx="6578">
                  <c:v>2.1122197799999999E-2</c:v>
                </c:pt>
                <c:pt idx="6579">
                  <c:v>2.1122197999999998E-2</c:v>
                </c:pt>
                <c:pt idx="6580">
                  <c:v>2.1122198200000001E-2</c:v>
                </c:pt>
                <c:pt idx="6581">
                  <c:v>2.11221984E-2</c:v>
                </c:pt>
                <c:pt idx="6582">
                  <c:v>2.1122198599999999E-2</c:v>
                </c:pt>
                <c:pt idx="6583">
                  <c:v>2.1122198799999999E-2</c:v>
                </c:pt>
                <c:pt idx="6584">
                  <c:v>2.1122199000000001E-2</c:v>
                </c:pt>
                <c:pt idx="6585">
                  <c:v>2.11221992E-2</c:v>
                </c:pt>
                <c:pt idx="6586">
                  <c:v>2.11221994E-2</c:v>
                </c:pt>
                <c:pt idx="6587">
                  <c:v>2.1122199599999999E-2</c:v>
                </c:pt>
                <c:pt idx="6588">
                  <c:v>2.1122199800000001E-2</c:v>
                </c:pt>
                <c:pt idx="6589">
                  <c:v>2.1122200000000001E-2</c:v>
                </c:pt>
                <c:pt idx="6590">
                  <c:v>2.11222002E-2</c:v>
                </c:pt>
                <c:pt idx="6591">
                  <c:v>2.1122200399999999E-2</c:v>
                </c:pt>
                <c:pt idx="6592">
                  <c:v>2.1122200599999998E-2</c:v>
                </c:pt>
                <c:pt idx="6593">
                  <c:v>2.1122200800000001E-2</c:v>
                </c:pt>
                <c:pt idx="6594">
                  <c:v>2.1122201E-2</c:v>
                </c:pt>
                <c:pt idx="6595">
                  <c:v>2.1122201199999999E-2</c:v>
                </c:pt>
                <c:pt idx="6596">
                  <c:v>2.1122201399999999E-2</c:v>
                </c:pt>
                <c:pt idx="6597">
                  <c:v>2.1122201600000001E-2</c:v>
                </c:pt>
                <c:pt idx="6598">
                  <c:v>2.11222018E-2</c:v>
                </c:pt>
                <c:pt idx="6599">
                  <c:v>2.1122202E-2</c:v>
                </c:pt>
                <c:pt idx="6600">
                  <c:v>2.1122202199999999E-2</c:v>
                </c:pt>
                <c:pt idx="6601">
                  <c:v>2.1122202400000002E-2</c:v>
                </c:pt>
                <c:pt idx="6602">
                  <c:v>2.1122202600000001E-2</c:v>
                </c:pt>
                <c:pt idx="6603">
                  <c:v>2.11222028E-2</c:v>
                </c:pt>
                <c:pt idx="6604">
                  <c:v>2.1122202999999999E-2</c:v>
                </c:pt>
                <c:pt idx="6605">
                  <c:v>2.1122203199999998E-2</c:v>
                </c:pt>
                <c:pt idx="6606">
                  <c:v>2.1122203400000001E-2</c:v>
                </c:pt>
                <c:pt idx="6607">
                  <c:v>2.11222036E-2</c:v>
                </c:pt>
                <c:pt idx="6608">
                  <c:v>2.1122203799999999E-2</c:v>
                </c:pt>
                <c:pt idx="6609">
                  <c:v>2.1122203999999999E-2</c:v>
                </c:pt>
                <c:pt idx="6610">
                  <c:v>2.1122204200000001E-2</c:v>
                </c:pt>
                <c:pt idx="6611">
                  <c:v>2.11222044E-2</c:v>
                </c:pt>
                <c:pt idx="6612">
                  <c:v>2.11222046E-2</c:v>
                </c:pt>
                <c:pt idx="6613">
                  <c:v>2.1122204799999999E-2</c:v>
                </c:pt>
                <c:pt idx="6614">
                  <c:v>2.1122205000000002E-2</c:v>
                </c:pt>
                <c:pt idx="6615">
                  <c:v>2.1122205200000001E-2</c:v>
                </c:pt>
                <c:pt idx="6616">
                  <c:v>2.11222054E-2</c:v>
                </c:pt>
                <c:pt idx="6617">
                  <c:v>2.1122205599999999E-2</c:v>
                </c:pt>
                <c:pt idx="6618">
                  <c:v>2.1122205799999998E-2</c:v>
                </c:pt>
                <c:pt idx="6619">
                  <c:v>2.1122206000000001E-2</c:v>
                </c:pt>
                <c:pt idx="6620">
                  <c:v>2.11222062E-2</c:v>
                </c:pt>
                <c:pt idx="6621">
                  <c:v>2.1122206399999999E-2</c:v>
                </c:pt>
                <c:pt idx="6622">
                  <c:v>2.1122206599999999E-2</c:v>
                </c:pt>
                <c:pt idx="6623">
                  <c:v>2.1122206800000001E-2</c:v>
                </c:pt>
                <c:pt idx="6624">
                  <c:v>2.1122207E-2</c:v>
                </c:pt>
                <c:pt idx="6625">
                  <c:v>2.11222072E-2</c:v>
                </c:pt>
                <c:pt idx="6626">
                  <c:v>2.1122207399999999E-2</c:v>
                </c:pt>
                <c:pt idx="6627">
                  <c:v>2.1122207600000002E-2</c:v>
                </c:pt>
                <c:pt idx="6628">
                  <c:v>2.1122207800000001E-2</c:v>
                </c:pt>
                <c:pt idx="6629">
                  <c:v>2.1122208E-2</c:v>
                </c:pt>
                <c:pt idx="6630">
                  <c:v>2.1122208199999999E-2</c:v>
                </c:pt>
                <c:pt idx="6631">
                  <c:v>2.1122208399999998E-2</c:v>
                </c:pt>
                <c:pt idx="6632">
                  <c:v>2.1122208600000001E-2</c:v>
                </c:pt>
                <c:pt idx="6633">
                  <c:v>2.11222088E-2</c:v>
                </c:pt>
                <c:pt idx="6634">
                  <c:v>2.1122208999999999E-2</c:v>
                </c:pt>
                <c:pt idx="6635">
                  <c:v>2.1122209199999999E-2</c:v>
                </c:pt>
                <c:pt idx="6636">
                  <c:v>2.1122209400000001E-2</c:v>
                </c:pt>
                <c:pt idx="6637">
                  <c:v>2.1122209600000001E-2</c:v>
                </c:pt>
                <c:pt idx="6638">
                  <c:v>2.11222098E-2</c:v>
                </c:pt>
                <c:pt idx="6639">
                  <c:v>2.1122209999999999E-2</c:v>
                </c:pt>
                <c:pt idx="6640">
                  <c:v>2.1122210200000002E-2</c:v>
                </c:pt>
                <c:pt idx="6641">
                  <c:v>2.1122210400000001E-2</c:v>
                </c:pt>
                <c:pt idx="6642">
                  <c:v>2.11222106E-2</c:v>
                </c:pt>
                <c:pt idx="6643">
                  <c:v>2.1122210799999999E-2</c:v>
                </c:pt>
                <c:pt idx="6644">
                  <c:v>2.1122210999999998E-2</c:v>
                </c:pt>
                <c:pt idx="6645">
                  <c:v>2.1122211200000001E-2</c:v>
                </c:pt>
                <c:pt idx="6646">
                  <c:v>2.11222114E-2</c:v>
                </c:pt>
                <c:pt idx="6647">
                  <c:v>2.1122211599999999E-2</c:v>
                </c:pt>
                <c:pt idx="6648">
                  <c:v>2.1122211799999999E-2</c:v>
                </c:pt>
                <c:pt idx="6649">
                  <c:v>2.1122212000000001E-2</c:v>
                </c:pt>
                <c:pt idx="6650">
                  <c:v>2.1122212200000001E-2</c:v>
                </c:pt>
                <c:pt idx="6651">
                  <c:v>2.11222124E-2</c:v>
                </c:pt>
                <c:pt idx="6652">
                  <c:v>2.1122212599999999E-2</c:v>
                </c:pt>
                <c:pt idx="6653">
                  <c:v>2.1122212800000002E-2</c:v>
                </c:pt>
                <c:pt idx="6654">
                  <c:v>2.1122213000000001E-2</c:v>
                </c:pt>
                <c:pt idx="6655">
                  <c:v>2.11222132E-2</c:v>
                </c:pt>
                <c:pt idx="6656">
                  <c:v>2.1122213399999999E-2</c:v>
                </c:pt>
                <c:pt idx="6657">
                  <c:v>2.1122213599999998E-2</c:v>
                </c:pt>
                <c:pt idx="6658">
                  <c:v>2.1122213800000001E-2</c:v>
                </c:pt>
                <c:pt idx="6659">
                  <c:v>2.1122214E-2</c:v>
                </c:pt>
                <c:pt idx="6660">
                  <c:v>2.1122214199999999E-2</c:v>
                </c:pt>
                <c:pt idx="6661">
                  <c:v>2.1122214399999999E-2</c:v>
                </c:pt>
                <c:pt idx="6662">
                  <c:v>2.1122214600000001E-2</c:v>
                </c:pt>
                <c:pt idx="6663">
                  <c:v>2.1122214800000001E-2</c:v>
                </c:pt>
                <c:pt idx="6664">
                  <c:v>2.1122215E-2</c:v>
                </c:pt>
                <c:pt idx="6665">
                  <c:v>2.1122215199999999E-2</c:v>
                </c:pt>
                <c:pt idx="6666">
                  <c:v>2.1122215400000002E-2</c:v>
                </c:pt>
                <c:pt idx="6667">
                  <c:v>2.1122215600000001E-2</c:v>
                </c:pt>
                <c:pt idx="6668">
                  <c:v>2.11222158E-2</c:v>
                </c:pt>
                <c:pt idx="6669">
                  <c:v>2.1122215999999999E-2</c:v>
                </c:pt>
                <c:pt idx="6670">
                  <c:v>2.1122216199999998E-2</c:v>
                </c:pt>
                <c:pt idx="6671">
                  <c:v>2.1122216400000001E-2</c:v>
                </c:pt>
                <c:pt idx="6672">
                  <c:v>2.11222166E-2</c:v>
                </c:pt>
                <c:pt idx="6673">
                  <c:v>2.1122216799999999E-2</c:v>
                </c:pt>
                <c:pt idx="6674">
                  <c:v>2.1122216999999999E-2</c:v>
                </c:pt>
                <c:pt idx="6675">
                  <c:v>2.1122217200000001E-2</c:v>
                </c:pt>
                <c:pt idx="6676">
                  <c:v>2.1122217400000001E-2</c:v>
                </c:pt>
                <c:pt idx="6677">
                  <c:v>2.11222176E-2</c:v>
                </c:pt>
                <c:pt idx="6678">
                  <c:v>2.1122217799999999E-2</c:v>
                </c:pt>
                <c:pt idx="6679">
                  <c:v>2.1122218000000002E-2</c:v>
                </c:pt>
                <c:pt idx="6680">
                  <c:v>2.1122218200000001E-2</c:v>
                </c:pt>
                <c:pt idx="6681">
                  <c:v>2.11222184E-2</c:v>
                </c:pt>
                <c:pt idx="6682">
                  <c:v>2.1122218599999999E-2</c:v>
                </c:pt>
                <c:pt idx="6683">
                  <c:v>2.1122218799999998E-2</c:v>
                </c:pt>
                <c:pt idx="6684">
                  <c:v>2.1122219000000001E-2</c:v>
                </c:pt>
                <c:pt idx="6685">
                  <c:v>2.11222192E-2</c:v>
                </c:pt>
                <c:pt idx="6686">
                  <c:v>2.11222194E-2</c:v>
                </c:pt>
                <c:pt idx="6687">
                  <c:v>2.1122219599999999E-2</c:v>
                </c:pt>
                <c:pt idx="6688">
                  <c:v>2.1122219800000001E-2</c:v>
                </c:pt>
                <c:pt idx="6689">
                  <c:v>2.1122220000000001E-2</c:v>
                </c:pt>
                <c:pt idx="6690">
                  <c:v>2.11222202E-2</c:v>
                </c:pt>
                <c:pt idx="6691">
                  <c:v>2.1122220399999999E-2</c:v>
                </c:pt>
                <c:pt idx="6692">
                  <c:v>2.1122220600000002E-2</c:v>
                </c:pt>
                <c:pt idx="6693">
                  <c:v>2.1122220800000001E-2</c:v>
                </c:pt>
                <c:pt idx="6694">
                  <c:v>2.1122221E-2</c:v>
                </c:pt>
                <c:pt idx="6695">
                  <c:v>2.1122221199999999E-2</c:v>
                </c:pt>
                <c:pt idx="6696">
                  <c:v>2.1122221399999998E-2</c:v>
                </c:pt>
                <c:pt idx="6697">
                  <c:v>2.1122221600000001E-2</c:v>
                </c:pt>
                <c:pt idx="6698">
                  <c:v>2.11222218E-2</c:v>
                </c:pt>
                <c:pt idx="6699">
                  <c:v>2.1122222E-2</c:v>
                </c:pt>
                <c:pt idx="6700">
                  <c:v>2.1122222199999999E-2</c:v>
                </c:pt>
                <c:pt idx="6701">
                  <c:v>2.1122222400000001E-2</c:v>
                </c:pt>
                <c:pt idx="6702">
                  <c:v>2.1122222600000001E-2</c:v>
                </c:pt>
                <c:pt idx="6703">
                  <c:v>2.11222228E-2</c:v>
                </c:pt>
                <c:pt idx="6704">
                  <c:v>2.1122222999999999E-2</c:v>
                </c:pt>
                <c:pt idx="6705">
                  <c:v>2.1122223200000002E-2</c:v>
                </c:pt>
                <c:pt idx="6706">
                  <c:v>2.1122223400000001E-2</c:v>
                </c:pt>
                <c:pt idx="6707">
                  <c:v>2.11222236E-2</c:v>
                </c:pt>
                <c:pt idx="6708">
                  <c:v>2.1122223799999999E-2</c:v>
                </c:pt>
                <c:pt idx="6709">
                  <c:v>2.1122223999999998E-2</c:v>
                </c:pt>
                <c:pt idx="6710">
                  <c:v>2.1122224200000001E-2</c:v>
                </c:pt>
                <c:pt idx="6711">
                  <c:v>2.11222244E-2</c:v>
                </c:pt>
                <c:pt idx="6712">
                  <c:v>2.11222246E-2</c:v>
                </c:pt>
                <c:pt idx="6713">
                  <c:v>2.1122224799999999E-2</c:v>
                </c:pt>
                <c:pt idx="6714">
                  <c:v>2.1122225000000001E-2</c:v>
                </c:pt>
                <c:pt idx="6715">
                  <c:v>2.1122225200000001E-2</c:v>
                </c:pt>
                <c:pt idx="6716">
                  <c:v>2.11222254E-2</c:v>
                </c:pt>
                <c:pt idx="6717">
                  <c:v>2.1122225599999999E-2</c:v>
                </c:pt>
                <c:pt idx="6718">
                  <c:v>2.1122225800000002E-2</c:v>
                </c:pt>
                <c:pt idx="6719">
                  <c:v>2.1122226000000001E-2</c:v>
                </c:pt>
                <c:pt idx="6720">
                  <c:v>2.11222262E-2</c:v>
                </c:pt>
                <c:pt idx="6721">
                  <c:v>2.1122226399999999E-2</c:v>
                </c:pt>
                <c:pt idx="6722">
                  <c:v>2.1122226599999998E-2</c:v>
                </c:pt>
                <c:pt idx="6723">
                  <c:v>2.1122226800000001E-2</c:v>
                </c:pt>
                <c:pt idx="6724">
                  <c:v>2.1122227E-2</c:v>
                </c:pt>
                <c:pt idx="6725">
                  <c:v>2.11222272E-2</c:v>
                </c:pt>
                <c:pt idx="6726">
                  <c:v>2.1122227399999999E-2</c:v>
                </c:pt>
                <c:pt idx="6727">
                  <c:v>2.1122227600000001E-2</c:v>
                </c:pt>
                <c:pt idx="6728">
                  <c:v>2.1122227800000001E-2</c:v>
                </c:pt>
                <c:pt idx="6729">
                  <c:v>2.1122228E-2</c:v>
                </c:pt>
                <c:pt idx="6730">
                  <c:v>2.1122228199999999E-2</c:v>
                </c:pt>
                <c:pt idx="6731">
                  <c:v>2.1122228400000002E-2</c:v>
                </c:pt>
                <c:pt idx="6732">
                  <c:v>2.1122228600000001E-2</c:v>
                </c:pt>
                <c:pt idx="6733">
                  <c:v>2.11222288E-2</c:v>
                </c:pt>
                <c:pt idx="6734">
                  <c:v>2.1122228999999999E-2</c:v>
                </c:pt>
                <c:pt idx="6735">
                  <c:v>2.1122229199999999E-2</c:v>
                </c:pt>
                <c:pt idx="6736">
                  <c:v>2.1122229400000001E-2</c:v>
                </c:pt>
                <c:pt idx="6737">
                  <c:v>2.11222296E-2</c:v>
                </c:pt>
                <c:pt idx="6738">
                  <c:v>2.11222298E-2</c:v>
                </c:pt>
                <c:pt idx="6739">
                  <c:v>2.1122229999999999E-2</c:v>
                </c:pt>
                <c:pt idx="6740">
                  <c:v>2.1122230200000001E-2</c:v>
                </c:pt>
                <c:pt idx="6741">
                  <c:v>2.1122230400000001E-2</c:v>
                </c:pt>
                <c:pt idx="6742">
                  <c:v>2.11222306E-2</c:v>
                </c:pt>
                <c:pt idx="6743">
                  <c:v>2.1122230799999999E-2</c:v>
                </c:pt>
                <c:pt idx="6744">
                  <c:v>2.1122231000000002E-2</c:v>
                </c:pt>
                <c:pt idx="6745">
                  <c:v>2.1122231200000001E-2</c:v>
                </c:pt>
                <c:pt idx="6746">
                  <c:v>2.11222314E-2</c:v>
                </c:pt>
                <c:pt idx="6747">
                  <c:v>2.1122231599999999E-2</c:v>
                </c:pt>
                <c:pt idx="6748">
                  <c:v>2.1122231799999999E-2</c:v>
                </c:pt>
                <c:pt idx="6749">
                  <c:v>2.1122232000000001E-2</c:v>
                </c:pt>
                <c:pt idx="6750">
                  <c:v>2.11222322E-2</c:v>
                </c:pt>
                <c:pt idx="6751">
                  <c:v>2.11222324E-2</c:v>
                </c:pt>
                <c:pt idx="6752">
                  <c:v>2.1122232599999999E-2</c:v>
                </c:pt>
                <c:pt idx="6753">
                  <c:v>2.1122232800000001E-2</c:v>
                </c:pt>
                <c:pt idx="6754">
                  <c:v>2.1122233000000001E-2</c:v>
                </c:pt>
                <c:pt idx="6755">
                  <c:v>2.11222332E-2</c:v>
                </c:pt>
                <c:pt idx="6756">
                  <c:v>2.1122233399999999E-2</c:v>
                </c:pt>
                <c:pt idx="6757">
                  <c:v>2.1122233599999998E-2</c:v>
                </c:pt>
                <c:pt idx="6758">
                  <c:v>2.1122233800000001E-2</c:v>
                </c:pt>
                <c:pt idx="6759">
                  <c:v>2.1122234E-2</c:v>
                </c:pt>
                <c:pt idx="6760">
                  <c:v>2.1122234199999999E-2</c:v>
                </c:pt>
                <c:pt idx="6761">
                  <c:v>2.1122234399999999E-2</c:v>
                </c:pt>
                <c:pt idx="6762">
                  <c:v>2.1122234600000001E-2</c:v>
                </c:pt>
                <c:pt idx="6763">
                  <c:v>2.11222348E-2</c:v>
                </c:pt>
                <c:pt idx="6764">
                  <c:v>2.1122235E-2</c:v>
                </c:pt>
                <c:pt idx="6765">
                  <c:v>2.1122235199999999E-2</c:v>
                </c:pt>
                <c:pt idx="6766">
                  <c:v>2.1122235400000001E-2</c:v>
                </c:pt>
                <c:pt idx="6767">
                  <c:v>2.1122235600000001E-2</c:v>
                </c:pt>
                <c:pt idx="6768">
                  <c:v>2.11222358E-2</c:v>
                </c:pt>
                <c:pt idx="6769">
                  <c:v>2.1122235999999999E-2</c:v>
                </c:pt>
                <c:pt idx="6770">
                  <c:v>2.1122236199999998E-2</c:v>
                </c:pt>
                <c:pt idx="6771">
                  <c:v>2.1122236400000001E-2</c:v>
                </c:pt>
                <c:pt idx="6772">
                  <c:v>2.11222366E-2</c:v>
                </c:pt>
                <c:pt idx="6773">
                  <c:v>2.1122236799999999E-2</c:v>
                </c:pt>
                <c:pt idx="6774">
                  <c:v>2.1122236999999999E-2</c:v>
                </c:pt>
                <c:pt idx="6775">
                  <c:v>2.1122237200000001E-2</c:v>
                </c:pt>
                <c:pt idx="6776">
                  <c:v>2.11222374E-2</c:v>
                </c:pt>
                <c:pt idx="6777">
                  <c:v>2.11222376E-2</c:v>
                </c:pt>
                <c:pt idx="6778">
                  <c:v>2.1122237799999999E-2</c:v>
                </c:pt>
                <c:pt idx="6779">
                  <c:v>2.1122238000000002E-2</c:v>
                </c:pt>
                <c:pt idx="6780">
                  <c:v>2.1122238200000001E-2</c:v>
                </c:pt>
                <c:pt idx="6781">
                  <c:v>2.11222384E-2</c:v>
                </c:pt>
                <c:pt idx="6782">
                  <c:v>2.1122238599999999E-2</c:v>
                </c:pt>
                <c:pt idx="6783">
                  <c:v>2.1122238799999998E-2</c:v>
                </c:pt>
                <c:pt idx="6784">
                  <c:v>2.1122239000000001E-2</c:v>
                </c:pt>
                <c:pt idx="6785">
                  <c:v>2.11222392E-2</c:v>
                </c:pt>
                <c:pt idx="6786">
                  <c:v>2.1122239399999999E-2</c:v>
                </c:pt>
                <c:pt idx="6787">
                  <c:v>2.1122239599999999E-2</c:v>
                </c:pt>
                <c:pt idx="6788">
                  <c:v>2.1122239800000001E-2</c:v>
                </c:pt>
                <c:pt idx="6789">
                  <c:v>2.112224E-2</c:v>
                </c:pt>
                <c:pt idx="6790">
                  <c:v>2.11222402E-2</c:v>
                </c:pt>
                <c:pt idx="6791">
                  <c:v>2.1122240399999999E-2</c:v>
                </c:pt>
                <c:pt idx="6792">
                  <c:v>2.1122240600000002E-2</c:v>
                </c:pt>
                <c:pt idx="6793">
                  <c:v>2.1122240800000001E-2</c:v>
                </c:pt>
                <c:pt idx="6794">
                  <c:v>2.1122241E-2</c:v>
                </c:pt>
                <c:pt idx="6795">
                  <c:v>2.1122241199999999E-2</c:v>
                </c:pt>
                <c:pt idx="6796">
                  <c:v>2.1122241399999998E-2</c:v>
                </c:pt>
                <c:pt idx="6797">
                  <c:v>2.1122241600000001E-2</c:v>
                </c:pt>
                <c:pt idx="6798">
                  <c:v>2.11222418E-2</c:v>
                </c:pt>
                <c:pt idx="6799">
                  <c:v>2.1122241999999999E-2</c:v>
                </c:pt>
                <c:pt idx="6800">
                  <c:v>2.1122242199999999E-2</c:v>
                </c:pt>
                <c:pt idx="6801">
                  <c:v>2.1122242400000001E-2</c:v>
                </c:pt>
                <c:pt idx="6802">
                  <c:v>2.11222426E-2</c:v>
                </c:pt>
                <c:pt idx="6803">
                  <c:v>2.11222428E-2</c:v>
                </c:pt>
                <c:pt idx="6804">
                  <c:v>2.1122242999999999E-2</c:v>
                </c:pt>
                <c:pt idx="6805">
                  <c:v>2.1122243200000002E-2</c:v>
                </c:pt>
                <c:pt idx="6806">
                  <c:v>2.1122243400000001E-2</c:v>
                </c:pt>
                <c:pt idx="6807">
                  <c:v>2.11222436E-2</c:v>
                </c:pt>
                <c:pt idx="6808">
                  <c:v>2.1122243799999999E-2</c:v>
                </c:pt>
                <c:pt idx="6809">
                  <c:v>2.1122243999999998E-2</c:v>
                </c:pt>
                <c:pt idx="6810">
                  <c:v>2.1122244200000001E-2</c:v>
                </c:pt>
                <c:pt idx="6811">
                  <c:v>2.11222444E-2</c:v>
                </c:pt>
                <c:pt idx="6812">
                  <c:v>2.1122244599999999E-2</c:v>
                </c:pt>
                <c:pt idx="6813">
                  <c:v>2.1122244799999999E-2</c:v>
                </c:pt>
                <c:pt idx="6814">
                  <c:v>2.1122245000000001E-2</c:v>
                </c:pt>
                <c:pt idx="6815">
                  <c:v>2.11222452E-2</c:v>
                </c:pt>
                <c:pt idx="6816">
                  <c:v>2.11222454E-2</c:v>
                </c:pt>
                <c:pt idx="6817">
                  <c:v>2.1122245599999999E-2</c:v>
                </c:pt>
                <c:pt idx="6818">
                  <c:v>2.1122245800000002E-2</c:v>
                </c:pt>
                <c:pt idx="6819">
                  <c:v>2.1122246000000001E-2</c:v>
                </c:pt>
                <c:pt idx="6820">
                  <c:v>2.11222462E-2</c:v>
                </c:pt>
                <c:pt idx="6821">
                  <c:v>2.1122246399999999E-2</c:v>
                </c:pt>
                <c:pt idx="6822">
                  <c:v>2.1122246599999998E-2</c:v>
                </c:pt>
                <c:pt idx="6823">
                  <c:v>2.1122246800000001E-2</c:v>
                </c:pt>
                <c:pt idx="6824">
                  <c:v>2.1122247E-2</c:v>
                </c:pt>
                <c:pt idx="6825">
                  <c:v>2.1122247199999999E-2</c:v>
                </c:pt>
                <c:pt idx="6826">
                  <c:v>2.1122247399999999E-2</c:v>
                </c:pt>
                <c:pt idx="6827">
                  <c:v>2.1122247600000001E-2</c:v>
                </c:pt>
                <c:pt idx="6828">
                  <c:v>2.1122247800000001E-2</c:v>
                </c:pt>
                <c:pt idx="6829">
                  <c:v>2.1122248E-2</c:v>
                </c:pt>
                <c:pt idx="6830">
                  <c:v>2.1122248199999999E-2</c:v>
                </c:pt>
                <c:pt idx="6831">
                  <c:v>2.1122248400000002E-2</c:v>
                </c:pt>
                <c:pt idx="6832">
                  <c:v>2.1122248600000001E-2</c:v>
                </c:pt>
                <c:pt idx="6833">
                  <c:v>2.11222488E-2</c:v>
                </c:pt>
                <c:pt idx="6834">
                  <c:v>2.1122248999999999E-2</c:v>
                </c:pt>
                <c:pt idx="6835">
                  <c:v>2.1122249199999998E-2</c:v>
                </c:pt>
                <c:pt idx="6836">
                  <c:v>2.1122249400000001E-2</c:v>
                </c:pt>
                <c:pt idx="6837">
                  <c:v>2.11222496E-2</c:v>
                </c:pt>
                <c:pt idx="6838">
                  <c:v>2.1122249799999999E-2</c:v>
                </c:pt>
                <c:pt idx="6839">
                  <c:v>2.1122249999999999E-2</c:v>
                </c:pt>
                <c:pt idx="6840">
                  <c:v>2.1122250200000001E-2</c:v>
                </c:pt>
                <c:pt idx="6841">
                  <c:v>2.1122250400000001E-2</c:v>
                </c:pt>
                <c:pt idx="6842">
                  <c:v>2.11222506E-2</c:v>
                </c:pt>
                <c:pt idx="6843">
                  <c:v>2.1122250799999999E-2</c:v>
                </c:pt>
                <c:pt idx="6844">
                  <c:v>2.1122251000000002E-2</c:v>
                </c:pt>
                <c:pt idx="6845">
                  <c:v>2.1122251200000001E-2</c:v>
                </c:pt>
                <c:pt idx="6846">
                  <c:v>2.11222514E-2</c:v>
                </c:pt>
                <c:pt idx="6847">
                  <c:v>2.1122251599999999E-2</c:v>
                </c:pt>
                <c:pt idx="6848">
                  <c:v>2.1122251799999998E-2</c:v>
                </c:pt>
                <c:pt idx="6849">
                  <c:v>2.1122252000000001E-2</c:v>
                </c:pt>
                <c:pt idx="6850">
                  <c:v>2.11222522E-2</c:v>
                </c:pt>
                <c:pt idx="6851">
                  <c:v>2.1122252399999999E-2</c:v>
                </c:pt>
                <c:pt idx="6852">
                  <c:v>2.1122252599999999E-2</c:v>
                </c:pt>
                <c:pt idx="6853">
                  <c:v>2.1122252800000001E-2</c:v>
                </c:pt>
                <c:pt idx="6854">
                  <c:v>2.1122253000000001E-2</c:v>
                </c:pt>
                <c:pt idx="6855">
                  <c:v>2.11222532E-2</c:v>
                </c:pt>
                <c:pt idx="6856">
                  <c:v>2.1122253399999999E-2</c:v>
                </c:pt>
                <c:pt idx="6857">
                  <c:v>2.1122253600000002E-2</c:v>
                </c:pt>
                <c:pt idx="6858">
                  <c:v>2.1122253800000001E-2</c:v>
                </c:pt>
                <c:pt idx="6859">
                  <c:v>2.1122254E-2</c:v>
                </c:pt>
                <c:pt idx="6860">
                  <c:v>2.1122254199999999E-2</c:v>
                </c:pt>
                <c:pt idx="6861">
                  <c:v>2.1122254399999998E-2</c:v>
                </c:pt>
                <c:pt idx="6862">
                  <c:v>2.1122254600000001E-2</c:v>
                </c:pt>
                <c:pt idx="6863">
                  <c:v>2.11222548E-2</c:v>
                </c:pt>
                <c:pt idx="6864">
                  <c:v>2.1122255E-2</c:v>
                </c:pt>
                <c:pt idx="6865">
                  <c:v>2.1122255199999999E-2</c:v>
                </c:pt>
                <c:pt idx="6866">
                  <c:v>2.1122255400000001E-2</c:v>
                </c:pt>
                <c:pt idx="6867">
                  <c:v>2.1122255600000001E-2</c:v>
                </c:pt>
                <c:pt idx="6868">
                  <c:v>2.11222558E-2</c:v>
                </c:pt>
                <c:pt idx="6869">
                  <c:v>2.1122255999999999E-2</c:v>
                </c:pt>
                <c:pt idx="6870">
                  <c:v>2.1122256200000002E-2</c:v>
                </c:pt>
                <c:pt idx="6871">
                  <c:v>2.1122256400000001E-2</c:v>
                </c:pt>
                <c:pt idx="6872">
                  <c:v>2.11222566E-2</c:v>
                </c:pt>
                <c:pt idx="6873">
                  <c:v>2.1122256799999999E-2</c:v>
                </c:pt>
                <c:pt idx="6874">
                  <c:v>2.1122256999999998E-2</c:v>
                </c:pt>
                <c:pt idx="6875">
                  <c:v>2.1122257200000001E-2</c:v>
                </c:pt>
                <c:pt idx="6876">
                  <c:v>2.11222574E-2</c:v>
                </c:pt>
                <c:pt idx="6877">
                  <c:v>2.11222576E-2</c:v>
                </c:pt>
                <c:pt idx="6878">
                  <c:v>2.1122257799999999E-2</c:v>
                </c:pt>
                <c:pt idx="6879">
                  <c:v>2.1122258000000001E-2</c:v>
                </c:pt>
                <c:pt idx="6880">
                  <c:v>2.1122258200000001E-2</c:v>
                </c:pt>
                <c:pt idx="6881">
                  <c:v>2.11222584E-2</c:v>
                </c:pt>
                <c:pt idx="6882">
                  <c:v>2.1122258599999999E-2</c:v>
                </c:pt>
                <c:pt idx="6883">
                  <c:v>2.1122258800000002E-2</c:v>
                </c:pt>
                <c:pt idx="6884">
                  <c:v>2.1122259000000001E-2</c:v>
                </c:pt>
                <c:pt idx="6885">
                  <c:v>2.11222592E-2</c:v>
                </c:pt>
                <c:pt idx="6886">
                  <c:v>2.1122259399999999E-2</c:v>
                </c:pt>
                <c:pt idx="6887">
                  <c:v>2.1122259599999998E-2</c:v>
                </c:pt>
                <c:pt idx="6888">
                  <c:v>2.1122259800000001E-2</c:v>
                </c:pt>
                <c:pt idx="6889">
                  <c:v>2.112226E-2</c:v>
                </c:pt>
                <c:pt idx="6890">
                  <c:v>2.11222602E-2</c:v>
                </c:pt>
                <c:pt idx="6891">
                  <c:v>2.1122260399999999E-2</c:v>
                </c:pt>
                <c:pt idx="6892">
                  <c:v>2.1122260600000001E-2</c:v>
                </c:pt>
                <c:pt idx="6893">
                  <c:v>2.1122260800000001E-2</c:v>
                </c:pt>
                <c:pt idx="6894">
                  <c:v>2.1122261E-2</c:v>
                </c:pt>
                <c:pt idx="6895">
                  <c:v>2.1122261199999999E-2</c:v>
                </c:pt>
                <c:pt idx="6896">
                  <c:v>2.1122261400000002E-2</c:v>
                </c:pt>
                <c:pt idx="6897">
                  <c:v>2.1122261600000001E-2</c:v>
                </c:pt>
                <c:pt idx="6898">
                  <c:v>2.11222618E-2</c:v>
                </c:pt>
                <c:pt idx="6899">
                  <c:v>2.1122261999999999E-2</c:v>
                </c:pt>
                <c:pt idx="6900">
                  <c:v>2.1122262199999998E-2</c:v>
                </c:pt>
                <c:pt idx="6901">
                  <c:v>2.1122262400000001E-2</c:v>
                </c:pt>
                <c:pt idx="6902">
                  <c:v>2.11222626E-2</c:v>
                </c:pt>
                <c:pt idx="6903">
                  <c:v>2.11222628E-2</c:v>
                </c:pt>
                <c:pt idx="6904">
                  <c:v>2.1122262999999999E-2</c:v>
                </c:pt>
                <c:pt idx="6905">
                  <c:v>2.1122263200000001E-2</c:v>
                </c:pt>
                <c:pt idx="6906">
                  <c:v>2.1122263400000001E-2</c:v>
                </c:pt>
                <c:pt idx="6907">
                  <c:v>2.11222636E-2</c:v>
                </c:pt>
                <c:pt idx="6908">
                  <c:v>2.1122263799999999E-2</c:v>
                </c:pt>
                <c:pt idx="6909">
                  <c:v>2.1122264000000002E-2</c:v>
                </c:pt>
                <c:pt idx="6910">
                  <c:v>2.1122264200000001E-2</c:v>
                </c:pt>
                <c:pt idx="6911">
                  <c:v>2.11222644E-2</c:v>
                </c:pt>
                <c:pt idx="6912">
                  <c:v>2.1122264599999999E-2</c:v>
                </c:pt>
                <c:pt idx="6913">
                  <c:v>2.1122264799999999E-2</c:v>
                </c:pt>
                <c:pt idx="6914">
                  <c:v>2.1122265000000001E-2</c:v>
                </c:pt>
                <c:pt idx="6915">
                  <c:v>2.11222652E-2</c:v>
                </c:pt>
                <c:pt idx="6916">
                  <c:v>2.11222654E-2</c:v>
                </c:pt>
                <c:pt idx="6917">
                  <c:v>2.1122265599999999E-2</c:v>
                </c:pt>
                <c:pt idx="6918">
                  <c:v>2.1122265800000001E-2</c:v>
                </c:pt>
                <c:pt idx="6919">
                  <c:v>2.1122266000000001E-2</c:v>
                </c:pt>
                <c:pt idx="6920">
                  <c:v>2.11222662E-2</c:v>
                </c:pt>
                <c:pt idx="6921">
                  <c:v>2.1122266399999999E-2</c:v>
                </c:pt>
                <c:pt idx="6922">
                  <c:v>2.1122266600000002E-2</c:v>
                </c:pt>
                <c:pt idx="6923">
                  <c:v>2.1122266800000001E-2</c:v>
                </c:pt>
                <c:pt idx="6924">
                  <c:v>2.1122267E-2</c:v>
                </c:pt>
                <c:pt idx="6925">
                  <c:v>2.1122267199999999E-2</c:v>
                </c:pt>
                <c:pt idx="6926">
                  <c:v>2.1122267399999999E-2</c:v>
                </c:pt>
                <c:pt idx="6927">
                  <c:v>2.1122267600000001E-2</c:v>
                </c:pt>
                <c:pt idx="6928">
                  <c:v>2.11222678E-2</c:v>
                </c:pt>
                <c:pt idx="6929">
                  <c:v>2.1122268E-2</c:v>
                </c:pt>
                <c:pt idx="6930">
                  <c:v>2.1122268199999999E-2</c:v>
                </c:pt>
                <c:pt idx="6931">
                  <c:v>2.1122268400000001E-2</c:v>
                </c:pt>
                <c:pt idx="6932">
                  <c:v>2.1122268600000001E-2</c:v>
                </c:pt>
                <c:pt idx="6933">
                  <c:v>2.11222688E-2</c:v>
                </c:pt>
                <c:pt idx="6934">
                  <c:v>2.1122268999999999E-2</c:v>
                </c:pt>
                <c:pt idx="6935">
                  <c:v>2.1122269199999998E-2</c:v>
                </c:pt>
                <c:pt idx="6936">
                  <c:v>2.1122269400000001E-2</c:v>
                </c:pt>
                <c:pt idx="6937">
                  <c:v>2.11222696E-2</c:v>
                </c:pt>
                <c:pt idx="6938">
                  <c:v>2.1122269799999999E-2</c:v>
                </c:pt>
                <c:pt idx="6939">
                  <c:v>2.1122269999999999E-2</c:v>
                </c:pt>
                <c:pt idx="6940">
                  <c:v>2.1122270200000001E-2</c:v>
                </c:pt>
                <c:pt idx="6941">
                  <c:v>2.11222704E-2</c:v>
                </c:pt>
                <c:pt idx="6942">
                  <c:v>2.11222706E-2</c:v>
                </c:pt>
                <c:pt idx="6943">
                  <c:v>2.1122270799999999E-2</c:v>
                </c:pt>
                <c:pt idx="6944">
                  <c:v>2.1122271000000001E-2</c:v>
                </c:pt>
                <c:pt idx="6945">
                  <c:v>2.1122271200000001E-2</c:v>
                </c:pt>
                <c:pt idx="6946">
                  <c:v>2.11222714E-2</c:v>
                </c:pt>
                <c:pt idx="6947">
                  <c:v>2.1122271599999999E-2</c:v>
                </c:pt>
                <c:pt idx="6948">
                  <c:v>2.1122271799999998E-2</c:v>
                </c:pt>
                <c:pt idx="6949">
                  <c:v>2.1122272000000001E-2</c:v>
                </c:pt>
                <c:pt idx="6950">
                  <c:v>2.11222722E-2</c:v>
                </c:pt>
                <c:pt idx="6951">
                  <c:v>2.1122272399999999E-2</c:v>
                </c:pt>
                <c:pt idx="6952">
                  <c:v>2.1122272599999999E-2</c:v>
                </c:pt>
                <c:pt idx="6953">
                  <c:v>2.1122272800000001E-2</c:v>
                </c:pt>
                <c:pt idx="6954">
                  <c:v>2.1122273E-2</c:v>
                </c:pt>
                <c:pt idx="6955">
                  <c:v>2.11222732E-2</c:v>
                </c:pt>
                <c:pt idx="6956">
                  <c:v>2.1122273399999999E-2</c:v>
                </c:pt>
                <c:pt idx="6957">
                  <c:v>2.1122273600000002E-2</c:v>
                </c:pt>
                <c:pt idx="6958">
                  <c:v>2.1122273800000001E-2</c:v>
                </c:pt>
                <c:pt idx="6959">
                  <c:v>2.1122274E-2</c:v>
                </c:pt>
                <c:pt idx="6960">
                  <c:v>2.1122274199999999E-2</c:v>
                </c:pt>
                <c:pt idx="6961">
                  <c:v>2.1122274399999998E-2</c:v>
                </c:pt>
                <c:pt idx="6962">
                  <c:v>2.1122274600000001E-2</c:v>
                </c:pt>
                <c:pt idx="6963">
                  <c:v>2.11222748E-2</c:v>
                </c:pt>
                <c:pt idx="6964">
                  <c:v>2.1122274999999999E-2</c:v>
                </c:pt>
                <c:pt idx="6965">
                  <c:v>2.1122275199999999E-2</c:v>
                </c:pt>
                <c:pt idx="6966">
                  <c:v>2.1122275400000001E-2</c:v>
                </c:pt>
                <c:pt idx="6967">
                  <c:v>2.11222756E-2</c:v>
                </c:pt>
                <c:pt idx="6968">
                  <c:v>2.11222758E-2</c:v>
                </c:pt>
                <c:pt idx="6969">
                  <c:v>2.1122275999999999E-2</c:v>
                </c:pt>
                <c:pt idx="6970">
                  <c:v>2.1122276200000002E-2</c:v>
                </c:pt>
                <c:pt idx="6971">
                  <c:v>2.1122276400000001E-2</c:v>
                </c:pt>
                <c:pt idx="6972">
                  <c:v>2.11222766E-2</c:v>
                </c:pt>
                <c:pt idx="6973">
                  <c:v>2.1122276799999999E-2</c:v>
                </c:pt>
                <c:pt idx="6974">
                  <c:v>2.1122276999999998E-2</c:v>
                </c:pt>
                <c:pt idx="6975">
                  <c:v>2.1122277200000001E-2</c:v>
                </c:pt>
                <c:pt idx="6976">
                  <c:v>2.11222774E-2</c:v>
                </c:pt>
                <c:pt idx="6977">
                  <c:v>2.1122277599999999E-2</c:v>
                </c:pt>
                <c:pt idx="6978">
                  <c:v>2.1122277799999999E-2</c:v>
                </c:pt>
                <c:pt idx="6979">
                  <c:v>2.1122278000000001E-2</c:v>
                </c:pt>
                <c:pt idx="6980">
                  <c:v>2.11222782E-2</c:v>
                </c:pt>
                <c:pt idx="6981">
                  <c:v>2.11222784E-2</c:v>
                </c:pt>
                <c:pt idx="6982">
                  <c:v>2.1122278599999999E-2</c:v>
                </c:pt>
                <c:pt idx="6983">
                  <c:v>2.1122278800000002E-2</c:v>
                </c:pt>
                <c:pt idx="6984">
                  <c:v>2.1122279000000001E-2</c:v>
                </c:pt>
                <c:pt idx="6985">
                  <c:v>2.11222792E-2</c:v>
                </c:pt>
                <c:pt idx="6986">
                  <c:v>2.1122279399999999E-2</c:v>
                </c:pt>
                <c:pt idx="6987">
                  <c:v>2.1122279599999998E-2</c:v>
                </c:pt>
                <c:pt idx="6988">
                  <c:v>2.1122279800000001E-2</c:v>
                </c:pt>
                <c:pt idx="6989">
                  <c:v>2.112228E-2</c:v>
                </c:pt>
                <c:pt idx="6990">
                  <c:v>2.1122280199999999E-2</c:v>
                </c:pt>
                <c:pt idx="6991">
                  <c:v>2.1122280399999999E-2</c:v>
                </c:pt>
                <c:pt idx="6992">
                  <c:v>2.1122280600000001E-2</c:v>
                </c:pt>
                <c:pt idx="6993">
                  <c:v>2.11222808E-2</c:v>
                </c:pt>
                <c:pt idx="6994">
                  <c:v>2.1122281E-2</c:v>
                </c:pt>
                <c:pt idx="6995">
                  <c:v>2.1122281199999999E-2</c:v>
                </c:pt>
                <c:pt idx="6996">
                  <c:v>2.1122281400000002E-2</c:v>
                </c:pt>
                <c:pt idx="6997">
                  <c:v>2.1122281600000001E-2</c:v>
                </c:pt>
                <c:pt idx="6998">
                  <c:v>2.11222818E-2</c:v>
                </c:pt>
                <c:pt idx="6999">
                  <c:v>2.1122281999999999E-2</c:v>
                </c:pt>
                <c:pt idx="7000">
                  <c:v>2.1122282199999998E-2</c:v>
                </c:pt>
                <c:pt idx="7001">
                  <c:v>2.1122282400000001E-2</c:v>
                </c:pt>
                <c:pt idx="7002">
                  <c:v>2.11222826E-2</c:v>
                </c:pt>
                <c:pt idx="7003">
                  <c:v>2.1122282799999999E-2</c:v>
                </c:pt>
                <c:pt idx="7004">
                  <c:v>2.1122282999999999E-2</c:v>
                </c:pt>
                <c:pt idx="7005">
                  <c:v>2.1122283200000001E-2</c:v>
                </c:pt>
                <c:pt idx="7006">
                  <c:v>2.1122283400000001E-2</c:v>
                </c:pt>
                <c:pt idx="7007">
                  <c:v>2.11222836E-2</c:v>
                </c:pt>
                <c:pt idx="7008">
                  <c:v>2.1122283799999999E-2</c:v>
                </c:pt>
                <c:pt idx="7009">
                  <c:v>2.1122284000000002E-2</c:v>
                </c:pt>
                <c:pt idx="7010">
                  <c:v>2.1122284200000001E-2</c:v>
                </c:pt>
                <c:pt idx="7011">
                  <c:v>2.11222844E-2</c:v>
                </c:pt>
                <c:pt idx="7012">
                  <c:v>2.1122284599999999E-2</c:v>
                </c:pt>
                <c:pt idx="7013">
                  <c:v>2.1122284799999998E-2</c:v>
                </c:pt>
                <c:pt idx="7014">
                  <c:v>2.1122285000000001E-2</c:v>
                </c:pt>
                <c:pt idx="7015">
                  <c:v>2.11222852E-2</c:v>
                </c:pt>
                <c:pt idx="7016">
                  <c:v>2.1122285399999999E-2</c:v>
                </c:pt>
                <c:pt idx="7017">
                  <c:v>2.1122285599999999E-2</c:v>
                </c:pt>
                <c:pt idx="7018">
                  <c:v>2.1122285800000001E-2</c:v>
                </c:pt>
                <c:pt idx="7019">
                  <c:v>2.1122286000000001E-2</c:v>
                </c:pt>
                <c:pt idx="7020">
                  <c:v>2.11222862E-2</c:v>
                </c:pt>
                <c:pt idx="7021">
                  <c:v>2.1122286399999999E-2</c:v>
                </c:pt>
                <c:pt idx="7022">
                  <c:v>2.1122286600000002E-2</c:v>
                </c:pt>
                <c:pt idx="7023">
                  <c:v>2.1122286800000001E-2</c:v>
                </c:pt>
                <c:pt idx="7024">
                  <c:v>2.1122287E-2</c:v>
                </c:pt>
                <c:pt idx="7025">
                  <c:v>2.1122287199999999E-2</c:v>
                </c:pt>
                <c:pt idx="7026">
                  <c:v>2.1122287399999998E-2</c:v>
                </c:pt>
                <c:pt idx="7027">
                  <c:v>2.1122287600000001E-2</c:v>
                </c:pt>
                <c:pt idx="7028">
                  <c:v>2.11222878E-2</c:v>
                </c:pt>
                <c:pt idx="7029">
                  <c:v>2.1122287999999999E-2</c:v>
                </c:pt>
                <c:pt idx="7030">
                  <c:v>2.1122288199999999E-2</c:v>
                </c:pt>
                <c:pt idx="7031">
                  <c:v>2.1122288400000001E-2</c:v>
                </c:pt>
                <c:pt idx="7032">
                  <c:v>2.1122288600000001E-2</c:v>
                </c:pt>
                <c:pt idx="7033">
                  <c:v>2.11222888E-2</c:v>
                </c:pt>
                <c:pt idx="7034">
                  <c:v>2.1122288999999999E-2</c:v>
                </c:pt>
                <c:pt idx="7035">
                  <c:v>2.1122289200000002E-2</c:v>
                </c:pt>
                <c:pt idx="7036">
                  <c:v>2.1122289400000001E-2</c:v>
                </c:pt>
                <c:pt idx="7037">
                  <c:v>2.11222896E-2</c:v>
                </c:pt>
                <c:pt idx="7038">
                  <c:v>2.1122289799999999E-2</c:v>
                </c:pt>
                <c:pt idx="7039">
                  <c:v>2.1122289999999998E-2</c:v>
                </c:pt>
                <c:pt idx="7040">
                  <c:v>2.1122290200000001E-2</c:v>
                </c:pt>
                <c:pt idx="7041">
                  <c:v>2.11222904E-2</c:v>
                </c:pt>
                <c:pt idx="7042">
                  <c:v>2.1122290599999999E-2</c:v>
                </c:pt>
                <c:pt idx="7043">
                  <c:v>2.1122290799999999E-2</c:v>
                </c:pt>
                <c:pt idx="7044">
                  <c:v>2.1122291000000001E-2</c:v>
                </c:pt>
                <c:pt idx="7045">
                  <c:v>2.1122291200000001E-2</c:v>
                </c:pt>
                <c:pt idx="7046">
                  <c:v>2.11222914E-2</c:v>
                </c:pt>
                <c:pt idx="7047">
                  <c:v>2.1122291599999999E-2</c:v>
                </c:pt>
                <c:pt idx="7048">
                  <c:v>2.1122291800000002E-2</c:v>
                </c:pt>
                <c:pt idx="7049">
                  <c:v>2.1122292000000001E-2</c:v>
                </c:pt>
                <c:pt idx="7050">
                  <c:v>2.11222922E-2</c:v>
                </c:pt>
                <c:pt idx="7051">
                  <c:v>2.1122292399999999E-2</c:v>
                </c:pt>
                <c:pt idx="7052">
                  <c:v>2.1122292599999998E-2</c:v>
                </c:pt>
                <c:pt idx="7053">
                  <c:v>2.1122292800000001E-2</c:v>
                </c:pt>
                <c:pt idx="7054">
                  <c:v>2.1122293E-2</c:v>
                </c:pt>
                <c:pt idx="7055">
                  <c:v>2.11222932E-2</c:v>
                </c:pt>
                <c:pt idx="7056">
                  <c:v>2.1122293399999999E-2</c:v>
                </c:pt>
                <c:pt idx="7057">
                  <c:v>2.1122293600000001E-2</c:v>
                </c:pt>
                <c:pt idx="7058">
                  <c:v>2.1122293800000001E-2</c:v>
                </c:pt>
                <c:pt idx="7059">
                  <c:v>2.1122294E-2</c:v>
                </c:pt>
                <c:pt idx="7060">
                  <c:v>2.1122294199999999E-2</c:v>
                </c:pt>
                <c:pt idx="7061">
                  <c:v>2.1122294400000002E-2</c:v>
                </c:pt>
                <c:pt idx="7062">
                  <c:v>2.1122294600000001E-2</c:v>
                </c:pt>
                <c:pt idx="7063">
                  <c:v>2.11222948E-2</c:v>
                </c:pt>
                <c:pt idx="7064">
                  <c:v>2.1122294999999999E-2</c:v>
                </c:pt>
                <c:pt idx="7065">
                  <c:v>2.1122295199999998E-2</c:v>
                </c:pt>
                <c:pt idx="7066">
                  <c:v>2.1122295400000001E-2</c:v>
                </c:pt>
                <c:pt idx="7067">
                  <c:v>2.11222956E-2</c:v>
                </c:pt>
                <c:pt idx="7068">
                  <c:v>2.11222958E-2</c:v>
                </c:pt>
                <c:pt idx="7069">
                  <c:v>2.1122295999999999E-2</c:v>
                </c:pt>
                <c:pt idx="7070">
                  <c:v>2.1122296200000001E-2</c:v>
                </c:pt>
                <c:pt idx="7071">
                  <c:v>2.1122296400000001E-2</c:v>
                </c:pt>
                <c:pt idx="7072">
                  <c:v>2.11222966E-2</c:v>
                </c:pt>
                <c:pt idx="7073">
                  <c:v>2.1122296799999999E-2</c:v>
                </c:pt>
                <c:pt idx="7074">
                  <c:v>2.1122297000000002E-2</c:v>
                </c:pt>
                <c:pt idx="7075">
                  <c:v>2.1122297200000001E-2</c:v>
                </c:pt>
                <c:pt idx="7076">
                  <c:v>2.11222974E-2</c:v>
                </c:pt>
                <c:pt idx="7077">
                  <c:v>2.1122297599999999E-2</c:v>
                </c:pt>
                <c:pt idx="7078">
                  <c:v>2.1122297799999998E-2</c:v>
                </c:pt>
                <c:pt idx="7079">
                  <c:v>2.1122298000000001E-2</c:v>
                </c:pt>
                <c:pt idx="7080">
                  <c:v>2.11222982E-2</c:v>
                </c:pt>
                <c:pt idx="7081">
                  <c:v>2.11222984E-2</c:v>
                </c:pt>
                <c:pt idx="7082">
                  <c:v>2.1122298599999999E-2</c:v>
                </c:pt>
                <c:pt idx="7083">
                  <c:v>2.1122298800000001E-2</c:v>
                </c:pt>
                <c:pt idx="7084">
                  <c:v>2.1122299000000001E-2</c:v>
                </c:pt>
                <c:pt idx="7085">
                  <c:v>2.11222992E-2</c:v>
                </c:pt>
                <c:pt idx="7086">
                  <c:v>2.1122299399999999E-2</c:v>
                </c:pt>
                <c:pt idx="7087">
                  <c:v>2.1122299600000002E-2</c:v>
                </c:pt>
                <c:pt idx="7088">
                  <c:v>2.1122299800000001E-2</c:v>
                </c:pt>
                <c:pt idx="7089">
                  <c:v>2.11223E-2</c:v>
                </c:pt>
                <c:pt idx="7090">
                  <c:v>2.1122300199999999E-2</c:v>
                </c:pt>
                <c:pt idx="7091">
                  <c:v>2.1122300399999999E-2</c:v>
                </c:pt>
                <c:pt idx="7092">
                  <c:v>2.1122300600000001E-2</c:v>
                </c:pt>
                <c:pt idx="7093">
                  <c:v>2.11223008E-2</c:v>
                </c:pt>
                <c:pt idx="7094">
                  <c:v>2.1122301E-2</c:v>
                </c:pt>
                <c:pt idx="7095">
                  <c:v>2.1122301199999999E-2</c:v>
                </c:pt>
                <c:pt idx="7096">
                  <c:v>2.1122301400000001E-2</c:v>
                </c:pt>
                <c:pt idx="7097">
                  <c:v>2.1122301600000001E-2</c:v>
                </c:pt>
                <c:pt idx="7098">
                  <c:v>2.11223018E-2</c:v>
                </c:pt>
                <c:pt idx="7099">
                  <c:v>2.1122301999999999E-2</c:v>
                </c:pt>
                <c:pt idx="7100">
                  <c:v>2.1122302200000002E-2</c:v>
                </c:pt>
                <c:pt idx="7101">
                  <c:v>2.1122302400000001E-2</c:v>
                </c:pt>
                <c:pt idx="7102">
                  <c:v>2.11223026E-2</c:v>
                </c:pt>
                <c:pt idx="7103">
                  <c:v>2.1122302799999999E-2</c:v>
                </c:pt>
                <c:pt idx="7104">
                  <c:v>2.1122302999999999E-2</c:v>
                </c:pt>
                <c:pt idx="7105">
                  <c:v>2.1122303200000001E-2</c:v>
                </c:pt>
                <c:pt idx="7106">
                  <c:v>2.11223034E-2</c:v>
                </c:pt>
                <c:pt idx="7107">
                  <c:v>2.11223036E-2</c:v>
                </c:pt>
                <c:pt idx="7108">
                  <c:v>2.1122303799999999E-2</c:v>
                </c:pt>
                <c:pt idx="7109">
                  <c:v>2.1122304000000001E-2</c:v>
                </c:pt>
                <c:pt idx="7110">
                  <c:v>2.1122304200000001E-2</c:v>
                </c:pt>
                <c:pt idx="7111">
                  <c:v>2.11223044E-2</c:v>
                </c:pt>
                <c:pt idx="7112">
                  <c:v>2.1122304599999999E-2</c:v>
                </c:pt>
                <c:pt idx="7113">
                  <c:v>2.1122304799999998E-2</c:v>
                </c:pt>
                <c:pt idx="7114">
                  <c:v>2.1122305000000001E-2</c:v>
                </c:pt>
                <c:pt idx="7115">
                  <c:v>2.11223052E-2</c:v>
                </c:pt>
                <c:pt idx="7116">
                  <c:v>2.1122305399999999E-2</c:v>
                </c:pt>
                <c:pt idx="7117">
                  <c:v>2.1122305599999999E-2</c:v>
                </c:pt>
                <c:pt idx="7118">
                  <c:v>2.1122305800000001E-2</c:v>
                </c:pt>
                <c:pt idx="7119">
                  <c:v>2.1122306E-2</c:v>
                </c:pt>
                <c:pt idx="7120">
                  <c:v>2.11223062E-2</c:v>
                </c:pt>
                <c:pt idx="7121">
                  <c:v>2.1122306399999999E-2</c:v>
                </c:pt>
                <c:pt idx="7122">
                  <c:v>2.1122306600000001E-2</c:v>
                </c:pt>
                <c:pt idx="7123">
                  <c:v>2.1122306800000001E-2</c:v>
                </c:pt>
                <c:pt idx="7124">
                  <c:v>2.1122307E-2</c:v>
                </c:pt>
                <c:pt idx="7125">
                  <c:v>2.1122307199999999E-2</c:v>
                </c:pt>
                <c:pt idx="7126">
                  <c:v>2.1122307399999998E-2</c:v>
                </c:pt>
                <c:pt idx="7127">
                  <c:v>2.1122307600000001E-2</c:v>
                </c:pt>
                <c:pt idx="7128">
                  <c:v>2.11223078E-2</c:v>
                </c:pt>
                <c:pt idx="7129">
                  <c:v>2.1122307999999999E-2</c:v>
                </c:pt>
                <c:pt idx="7130">
                  <c:v>2.1122308199999999E-2</c:v>
                </c:pt>
                <c:pt idx="7131">
                  <c:v>2.1122308400000001E-2</c:v>
                </c:pt>
                <c:pt idx="7132">
                  <c:v>2.11223086E-2</c:v>
                </c:pt>
                <c:pt idx="7133">
                  <c:v>2.11223088E-2</c:v>
                </c:pt>
                <c:pt idx="7134">
                  <c:v>2.1122308999999999E-2</c:v>
                </c:pt>
                <c:pt idx="7135">
                  <c:v>2.1122309200000002E-2</c:v>
                </c:pt>
                <c:pt idx="7136">
                  <c:v>2.1122309400000001E-2</c:v>
                </c:pt>
                <c:pt idx="7137">
                  <c:v>2.11223096E-2</c:v>
                </c:pt>
                <c:pt idx="7138">
                  <c:v>2.1122309799999999E-2</c:v>
                </c:pt>
                <c:pt idx="7139">
                  <c:v>2.1122309999999998E-2</c:v>
                </c:pt>
                <c:pt idx="7140">
                  <c:v>2.1122310200000001E-2</c:v>
                </c:pt>
                <c:pt idx="7141">
                  <c:v>2.11223104E-2</c:v>
                </c:pt>
                <c:pt idx="7142">
                  <c:v>2.1122310599999999E-2</c:v>
                </c:pt>
                <c:pt idx="7143">
                  <c:v>2.1122310799999999E-2</c:v>
                </c:pt>
                <c:pt idx="7144">
                  <c:v>2.1122311000000001E-2</c:v>
                </c:pt>
                <c:pt idx="7145">
                  <c:v>2.11223112E-2</c:v>
                </c:pt>
                <c:pt idx="7146">
                  <c:v>2.11223114E-2</c:v>
                </c:pt>
                <c:pt idx="7147">
                  <c:v>2.1122311599999999E-2</c:v>
                </c:pt>
                <c:pt idx="7148">
                  <c:v>2.1122311800000002E-2</c:v>
                </c:pt>
                <c:pt idx="7149">
                  <c:v>2.1122312000000001E-2</c:v>
                </c:pt>
                <c:pt idx="7150">
                  <c:v>2.11223122E-2</c:v>
                </c:pt>
                <c:pt idx="7151">
                  <c:v>2.1122312399999999E-2</c:v>
                </c:pt>
                <c:pt idx="7152">
                  <c:v>2.1122312599999998E-2</c:v>
                </c:pt>
                <c:pt idx="7153">
                  <c:v>2.1122312800000001E-2</c:v>
                </c:pt>
                <c:pt idx="7154">
                  <c:v>2.1122313E-2</c:v>
                </c:pt>
                <c:pt idx="7155">
                  <c:v>2.1122313199999999E-2</c:v>
                </c:pt>
                <c:pt idx="7156">
                  <c:v>2.1122313399999999E-2</c:v>
                </c:pt>
                <c:pt idx="7157">
                  <c:v>2.1122313600000001E-2</c:v>
                </c:pt>
                <c:pt idx="7158">
                  <c:v>2.11223138E-2</c:v>
                </c:pt>
                <c:pt idx="7159">
                  <c:v>2.1122314E-2</c:v>
                </c:pt>
                <c:pt idx="7160">
                  <c:v>2.1122314199999999E-2</c:v>
                </c:pt>
                <c:pt idx="7161">
                  <c:v>2.1122314400000002E-2</c:v>
                </c:pt>
                <c:pt idx="7162">
                  <c:v>2.1122314600000001E-2</c:v>
                </c:pt>
                <c:pt idx="7163">
                  <c:v>2.11223148E-2</c:v>
                </c:pt>
                <c:pt idx="7164">
                  <c:v>2.1122314999999999E-2</c:v>
                </c:pt>
                <c:pt idx="7165">
                  <c:v>2.1122315199999998E-2</c:v>
                </c:pt>
                <c:pt idx="7166">
                  <c:v>2.1122315400000001E-2</c:v>
                </c:pt>
                <c:pt idx="7167">
                  <c:v>2.11223156E-2</c:v>
                </c:pt>
                <c:pt idx="7168">
                  <c:v>2.1122315799999999E-2</c:v>
                </c:pt>
                <c:pt idx="7169">
                  <c:v>2.1122315999999999E-2</c:v>
                </c:pt>
                <c:pt idx="7170">
                  <c:v>2.1122316200000001E-2</c:v>
                </c:pt>
                <c:pt idx="7171">
                  <c:v>2.11223164E-2</c:v>
                </c:pt>
                <c:pt idx="7172">
                  <c:v>2.11223166E-2</c:v>
                </c:pt>
                <c:pt idx="7173">
                  <c:v>2.1122316799999999E-2</c:v>
                </c:pt>
                <c:pt idx="7174">
                  <c:v>2.1122317000000002E-2</c:v>
                </c:pt>
                <c:pt idx="7175">
                  <c:v>2.1122317200000001E-2</c:v>
                </c:pt>
                <c:pt idx="7176">
                  <c:v>2.11223174E-2</c:v>
                </c:pt>
                <c:pt idx="7177">
                  <c:v>2.1122317599999999E-2</c:v>
                </c:pt>
                <c:pt idx="7178">
                  <c:v>2.1122317799999998E-2</c:v>
                </c:pt>
                <c:pt idx="7179">
                  <c:v>2.1122318000000001E-2</c:v>
                </c:pt>
                <c:pt idx="7180">
                  <c:v>2.11223182E-2</c:v>
                </c:pt>
                <c:pt idx="7181">
                  <c:v>2.1122318399999999E-2</c:v>
                </c:pt>
                <c:pt idx="7182">
                  <c:v>2.1122318599999999E-2</c:v>
                </c:pt>
                <c:pt idx="7183">
                  <c:v>2.1122318800000001E-2</c:v>
                </c:pt>
                <c:pt idx="7184">
                  <c:v>2.1122319000000001E-2</c:v>
                </c:pt>
                <c:pt idx="7185">
                  <c:v>2.11223192E-2</c:v>
                </c:pt>
                <c:pt idx="7186">
                  <c:v>2.1122319399999999E-2</c:v>
                </c:pt>
                <c:pt idx="7187">
                  <c:v>2.1122319600000002E-2</c:v>
                </c:pt>
                <c:pt idx="7188">
                  <c:v>2.1122319800000001E-2</c:v>
                </c:pt>
                <c:pt idx="7189">
                  <c:v>2.112232E-2</c:v>
                </c:pt>
                <c:pt idx="7190">
                  <c:v>2.1122320199999999E-2</c:v>
                </c:pt>
                <c:pt idx="7191">
                  <c:v>2.1122320399999998E-2</c:v>
                </c:pt>
                <c:pt idx="7192">
                  <c:v>2.1122320600000001E-2</c:v>
                </c:pt>
                <c:pt idx="7193">
                  <c:v>2.11223208E-2</c:v>
                </c:pt>
                <c:pt idx="7194">
                  <c:v>2.1122320999999999E-2</c:v>
                </c:pt>
                <c:pt idx="7195">
                  <c:v>2.1122321199999999E-2</c:v>
                </c:pt>
                <c:pt idx="7196">
                  <c:v>2.1122321400000001E-2</c:v>
                </c:pt>
                <c:pt idx="7197">
                  <c:v>2.1122321600000001E-2</c:v>
                </c:pt>
                <c:pt idx="7198">
                  <c:v>2.11223218E-2</c:v>
                </c:pt>
                <c:pt idx="7199">
                  <c:v>2.1122321999999999E-2</c:v>
                </c:pt>
                <c:pt idx="7200">
                  <c:v>2.1122322200000002E-2</c:v>
                </c:pt>
                <c:pt idx="7201">
                  <c:v>2.1122322400000001E-2</c:v>
                </c:pt>
                <c:pt idx="7202">
                  <c:v>2.11223226E-2</c:v>
                </c:pt>
                <c:pt idx="7203">
                  <c:v>2.1122322799999999E-2</c:v>
                </c:pt>
                <c:pt idx="7204">
                  <c:v>2.1122322999999998E-2</c:v>
                </c:pt>
                <c:pt idx="7205">
                  <c:v>2.1122323200000001E-2</c:v>
                </c:pt>
                <c:pt idx="7206">
                  <c:v>2.11223234E-2</c:v>
                </c:pt>
                <c:pt idx="7207">
                  <c:v>2.1122323599999999E-2</c:v>
                </c:pt>
                <c:pt idx="7208">
                  <c:v>2.1122323799999999E-2</c:v>
                </c:pt>
                <c:pt idx="7209">
                  <c:v>2.1122324000000001E-2</c:v>
                </c:pt>
                <c:pt idx="7210">
                  <c:v>2.1122324200000001E-2</c:v>
                </c:pt>
                <c:pt idx="7211">
                  <c:v>2.11223244E-2</c:v>
                </c:pt>
                <c:pt idx="7212">
                  <c:v>2.1122324599999999E-2</c:v>
                </c:pt>
                <c:pt idx="7213">
                  <c:v>2.1122324800000002E-2</c:v>
                </c:pt>
                <c:pt idx="7214">
                  <c:v>2.1122325000000001E-2</c:v>
                </c:pt>
                <c:pt idx="7215">
                  <c:v>2.11223252E-2</c:v>
                </c:pt>
                <c:pt idx="7216">
                  <c:v>2.1122325399999999E-2</c:v>
                </c:pt>
                <c:pt idx="7217">
                  <c:v>2.1122325599999998E-2</c:v>
                </c:pt>
                <c:pt idx="7218">
                  <c:v>2.1122325800000001E-2</c:v>
                </c:pt>
                <c:pt idx="7219">
                  <c:v>2.1122326E-2</c:v>
                </c:pt>
                <c:pt idx="7220">
                  <c:v>2.1122326199999999E-2</c:v>
                </c:pt>
                <c:pt idx="7221">
                  <c:v>2.1122326399999999E-2</c:v>
                </c:pt>
                <c:pt idx="7222">
                  <c:v>2.1122326600000001E-2</c:v>
                </c:pt>
                <c:pt idx="7223">
                  <c:v>2.1122326800000001E-2</c:v>
                </c:pt>
                <c:pt idx="7224">
                  <c:v>2.1122327E-2</c:v>
                </c:pt>
                <c:pt idx="7225">
                  <c:v>2.1122327199999999E-2</c:v>
                </c:pt>
                <c:pt idx="7226">
                  <c:v>2.1122327400000002E-2</c:v>
                </c:pt>
                <c:pt idx="7227">
                  <c:v>2.1122327600000001E-2</c:v>
                </c:pt>
                <c:pt idx="7228">
                  <c:v>2.11223278E-2</c:v>
                </c:pt>
                <c:pt idx="7229">
                  <c:v>2.1122327999999999E-2</c:v>
                </c:pt>
                <c:pt idx="7230">
                  <c:v>2.1122328199999998E-2</c:v>
                </c:pt>
                <c:pt idx="7231">
                  <c:v>2.1122328400000001E-2</c:v>
                </c:pt>
                <c:pt idx="7232">
                  <c:v>2.11223286E-2</c:v>
                </c:pt>
                <c:pt idx="7233">
                  <c:v>2.11223288E-2</c:v>
                </c:pt>
                <c:pt idx="7234">
                  <c:v>2.1122328999999999E-2</c:v>
                </c:pt>
                <c:pt idx="7235">
                  <c:v>2.1122329200000001E-2</c:v>
                </c:pt>
                <c:pt idx="7236">
                  <c:v>2.1122329400000001E-2</c:v>
                </c:pt>
                <c:pt idx="7237">
                  <c:v>2.11223296E-2</c:v>
                </c:pt>
                <c:pt idx="7238">
                  <c:v>2.1122329799999999E-2</c:v>
                </c:pt>
                <c:pt idx="7239">
                  <c:v>2.1122330000000002E-2</c:v>
                </c:pt>
                <c:pt idx="7240">
                  <c:v>2.1122330200000001E-2</c:v>
                </c:pt>
                <c:pt idx="7241">
                  <c:v>2.11223304E-2</c:v>
                </c:pt>
                <c:pt idx="7242">
                  <c:v>2.1122330599999999E-2</c:v>
                </c:pt>
                <c:pt idx="7243">
                  <c:v>2.1122330799999998E-2</c:v>
                </c:pt>
                <c:pt idx="7244">
                  <c:v>2.1122331000000001E-2</c:v>
                </c:pt>
                <c:pt idx="7245">
                  <c:v>2.11223312E-2</c:v>
                </c:pt>
                <c:pt idx="7246">
                  <c:v>2.11223314E-2</c:v>
                </c:pt>
                <c:pt idx="7247">
                  <c:v>2.1122331599999999E-2</c:v>
                </c:pt>
                <c:pt idx="7248">
                  <c:v>2.1122331800000001E-2</c:v>
                </c:pt>
                <c:pt idx="7249">
                  <c:v>2.1122332000000001E-2</c:v>
                </c:pt>
                <c:pt idx="7250">
                  <c:v>2.11223322E-2</c:v>
                </c:pt>
                <c:pt idx="7251">
                  <c:v>2.1122332399999999E-2</c:v>
                </c:pt>
                <c:pt idx="7252">
                  <c:v>2.1122332600000002E-2</c:v>
                </c:pt>
                <c:pt idx="7253">
                  <c:v>2.1122332800000001E-2</c:v>
                </c:pt>
                <c:pt idx="7254">
                  <c:v>2.1122333E-2</c:v>
                </c:pt>
                <c:pt idx="7255">
                  <c:v>2.1122333199999999E-2</c:v>
                </c:pt>
                <c:pt idx="7256">
                  <c:v>2.1122333399999998E-2</c:v>
                </c:pt>
                <c:pt idx="7257">
                  <c:v>2.1122333600000001E-2</c:v>
                </c:pt>
                <c:pt idx="7258">
                  <c:v>2.11223338E-2</c:v>
                </c:pt>
                <c:pt idx="7259">
                  <c:v>2.1122334E-2</c:v>
                </c:pt>
                <c:pt idx="7260">
                  <c:v>2.1122334199999999E-2</c:v>
                </c:pt>
                <c:pt idx="7261">
                  <c:v>2.1122334400000001E-2</c:v>
                </c:pt>
                <c:pt idx="7262">
                  <c:v>2.1122334600000001E-2</c:v>
                </c:pt>
                <c:pt idx="7263">
                  <c:v>2.11223348E-2</c:v>
                </c:pt>
                <c:pt idx="7264">
                  <c:v>2.1122334999999999E-2</c:v>
                </c:pt>
                <c:pt idx="7265">
                  <c:v>2.1122335200000002E-2</c:v>
                </c:pt>
                <c:pt idx="7266">
                  <c:v>2.1122335400000001E-2</c:v>
                </c:pt>
                <c:pt idx="7267">
                  <c:v>2.11223356E-2</c:v>
                </c:pt>
                <c:pt idx="7268">
                  <c:v>2.1122335799999999E-2</c:v>
                </c:pt>
                <c:pt idx="7269">
                  <c:v>2.1122335999999999E-2</c:v>
                </c:pt>
                <c:pt idx="7270">
                  <c:v>2.1122336200000001E-2</c:v>
                </c:pt>
                <c:pt idx="7271">
                  <c:v>2.11223364E-2</c:v>
                </c:pt>
                <c:pt idx="7272">
                  <c:v>2.11223366E-2</c:v>
                </c:pt>
                <c:pt idx="7273">
                  <c:v>2.1122336799999999E-2</c:v>
                </c:pt>
                <c:pt idx="7274">
                  <c:v>2.1122337000000001E-2</c:v>
                </c:pt>
                <c:pt idx="7275">
                  <c:v>2.1122337200000001E-2</c:v>
                </c:pt>
                <c:pt idx="7276">
                  <c:v>2.11223374E-2</c:v>
                </c:pt>
                <c:pt idx="7277">
                  <c:v>2.1122337599999999E-2</c:v>
                </c:pt>
                <c:pt idx="7278">
                  <c:v>2.1122337800000002E-2</c:v>
                </c:pt>
                <c:pt idx="7279">
                  <c:v>2.1122338000000001E-2</c:v>
                </c:pt>
                <c:pt idx="7280">
                  <c:v>2.11223382E-2</c:v>
                </c:pt>
                <c:pt idx="7281">
                  <c:v>2.1122338399999999E-2</c:v>
                </c:pt>
                <c:pt idx="7282">
                  <c:v>2.1122338599999999E-2</c:v>
                </c:pt>
                <c:pt idx="7283">
                  <c:v>2.1122338800000001E-2</c:v>
                </c:pt>
                <c:pt idx="7284">
                  <c:v>2.1122339E-2</c:v>
                </c:pt>
                <c:pt idx="7285">
                  <c:v>2.11223392E-2</c:v>
                </c:pt>
                <c:pt idx="7286">
                  <c:v>2.1122339399999999E-2</c:v>
                </c:pt>
                <c:pt idx="7287">
                  <c:v>2.1122339600000001E-2</c:v>
                </c:pt>
                <c:pt idx="7288">
                  <c:v>2.1122339800000001E-2</c:v>
                </c:pt>
                <c:pt idx="7289">
                  <c:v>2.112234E-2</c:v>
                </c:pt>
                <c:pt idx="7290">
                  <c:v>2.1122340199999999E-2</c:v>
                </c:pt>
                <c:pt idx="7291">
                  <c:v>2.1122340399999998E-2</c:v>
                </c:pt>
                <c:pt idx="7292">
                  <c:v>2.1122340600000001E-2</c:v>
                </c:pt>
                <c:pt idx="7293">
                  <c:v>2.11223408E-2</c:v>
                </c:pt>
                <c:pt idx="7294">
                  <c:v>2.1122340999999999E-2</c:v>
                </c:pt>
                <c:pt idx="7295">
                  <c:v>2.1122341199999999E-2</c:v>
                </c:pt>
                <c:pt idx="7296">
                  <c:v>2.1122341400000001E-2</c:v>
                </c:pt>
                <c:pt idx="7297">
                  <c:v>2.11223416E-2</c:v>
                </c:pt>
                <c:pt idx="7298">
                  <c:v>2.11223418E-2</c:v>
                </c:pt>
                <c:pt idx="7299">
                  <c:v>2.1122341999999999E-2</c:v>
                </c:pt>
                <c:pt idx="7300">
                  <c:v>2.1122342200000001E-2</c:v>
                </c:pt>
                <c:pt idx="7301">
                  <c:v>2.1122342400000001E-2</c:v>
                </c:pt>
                <c:pt idx="7302">
                  <c:v>2.11223426E-2</c:v>
                </c:pt>
                <c:pt idx="7303">
                  <c:v>2.1122342799999999E-2</c:v>
                </c:pt>
                <c:pt idx="7304">
                  <c:v>2.1122342999999998E-2</c:v>
                </c:pt>
                <c:pt idx="7305">
                  <c:v>2.1122343200000001E-2</c:v>
                </c:pt>
                <c:pt idx="7306">
                  <c:v>2.11223434E-2</c:v>
                </c:pt>
                <c:pt idx="7307">
                  <c:v>2.1122343599999999E-2</c:v>
                </c:pt>
                <c:pt idx="7308">
                  <c:v>2.1122343799999999E-2</c:v>
                </c:pt>
                <c:pt idx="7309">
                  <c:v>2.1122344000000001E-2</c:v>
                </c:pt>
                <c:pt idx="7310">
                  <c:v>2.11223442E-2</c:v>
                </c:pt>
                <c:pt idx="7311">
                  <c:v>2.11223444E-2</c:v>
                </c:pt>
                <c:pt idx="7312">
                  <c:v>2.1122344599999999E-2</c:v>
                </c:pt>
                <c:pt idx="7313">
                  <c:v>2.1122344800000002E-2</c:v>
                </c:pt>
                <c:pt idx="7314">
                  <c:v>2.1122345000000001E-2</c:v>
                </c:pt>
                <c:pt idx="7315">
                  <c:v>2.11223452E-2</c:v>
                </c:pt>
                <c:pt idx="7316">
                  <c:v>2.1122345399999999E-2</c:v>
                </c:pt>
                <c:pt idx="7317">
                  <c:v>2.1122345599999998E-2</c:v>
                </c:pt>
                <c:pt idx="7318">
                  <c:v>2.1122345800000001E-2</c:v>
                </c:pt>
                <c:pt idx="7319">
                  <c:v>2.1122346E-2</c:v>
                </c:pt>
                <c:pt idx="7320">
                  <c:v>2.1122346199999999E-2</c:v>
                </c:pt>
                <c:pt idx="7321">
                  <c:v>2.1122346399999999E-2</c:v>
                </c:pt>
                <c:pt idx="7322">
                  <c:v>2.1122346600000001E-2</c:v>
                </c:pt>
                <c:pt idx="7323">
                  <c:v>2.11223468E-2</c:v>
                </c:pt>
                <c:pt idx="7324">
                  <c:v>2.1122347E-2</c:v>
                </c:pt>
                <c:pt idx="7325">
                  <c:v>2.1122347199999999E-2</c:v>
                </c:pt>
                <c:pt idx="7326">
                  <c:v>2.1122347400000002E-2</c:v>
                </c:pt>
                <c:pt idx="7327">
                  <c:v>2.1122347600000001E-2</c:v>
                </c:pt>
                <c:pt idx="7328">
                  <c:v>2.11223478E-2</c:v>
                </c:pt>
                <c:pt idx="7329">
                  <c:v>2.1122347999999999E-2</c:v>
                </c:pt>
                <c:pt idx="7330">
                  <c:v>2.1122348199999998E-2</c:v>
                </c:pt>
                <c:pt idx="7331">
                  <c:v>2.1122348400000001E-2</c:v>
                </c:pt>
                <c:pt idx="7332">
                  <c:v>2.11223486E-2</c:v>
                </c:pt>
                <c:pt idx="7333">
                  <c:v>2.1122348799999999E-2</c:v>
                </c:pt>
                <c:pt idx="7334">
                  <c:v>2.1122348999999999E-2</c:v>
                </c:pt>
                <c:pt idx="7335">
                  <c:v>2.1122349200000001E-2</c:v>
                </c:pt>
                <c:pt idx="7336">
                  <c:v>2.11223494E-2</c:v>
                </c:pt>
                <c:pt idx="7337">
                  <c:v>2.11223496E-2</c:v>
                </c:pt>
                <c:pt idx="7338">
                  <c:v>2.1122349799999999E-2</c:v>
                </c:pt>
                <c:pt idx="7339">
                  <c:v>2.1122350000000002E-2</c:v>
                </c:pt>
                <c:pt idx="7340">
                  <c:v>2.1122350200000001E-2</c:v>
                </c:pt>
                <c:pt idx="7341">
                  <c:v>2.11223504E-2</c:v>
                </c:pt>
                <c:pt idx="7342">
                  <c:v>2.1122350599999999E-2</c:v>
                </c:pt>
                <c:pt idx="7343">
                  <c:v>2.1122350799999998E-2</c:v>
                </c:pt>
                <c:pt idx="7344">
                  <c:v>2.1122351000000001E-2</c:v>
                </c:pt>
                <c:pt idx="7345">
                  <c:v>2.11223512E-2</c:v>
                </c:pt>
                <c:pt idx="7346">
                  <c:v>2.1122351399999999E-2</c:v>
                </c:pt>
                <c:pt idx="7347">
                  <c:v>2.1122351599999999E-2</c:v>
                </c:pt>
                <c:pt idx="7348">
                  <c:v>2.1122351800000001E-2</c:v>
                </c:pt>
                <c:pt idx="7349">
                  <c:v>2.1122352E-2</c:v>
                </c:pt>
                <c:pt idx="7350">
                  <c:v>2.11223522E-2</c:v>
                </c:pt>
                <c:pt idx="7351">
                  <c:v>2.1122352399999999E-2</c:v>
                </c:pt>
                <c:pt idx="7352">
                  <c:v>2.1122352600000002E-2</c:v>
                </c:pt>
                <c:pt idx="7353">
                  <c:v>2.1122352800000001E-2</c:v>
                </c:pt>
                <c:pt idx="7354">
                  <c:v>2.1122353E-2</c:v>
                </c:pt>
                <c:pt idx="7355">
                  <c:v>2.1122353199999999E-2</c:v>
                </c:pt>
                <c:pt idx="7356">
                  <c:v>2.1122353399999998E-2</c:v>
                </c:pt>
                <c:pt idx="7357">
                  <c:v>2.1122353600000001E-2</c:v>
                </c:pt>
                <c:pt idx="7358">
                  <c:v>2.11223538E-2</c:v>
                </c:pt>
                <c:pt idx="7359">
                  <c:v>2.1122353999999999E-2</c:v>
                </c:pt>
                <c:pt idx="7360">
                  <c:v>2.1122354199999999E-2</c:v>
                </c:pt>
                <c:pt idx="7361">
                  <c:v>2.1122354400000001E-2</c:v>
                </c:pt>
                <c:pt idx="7362">
                  <c:v>2.1122354600000001E-2</c:v>
                </c:pt>
                <c:pt idx="7363">
                  <c:v>2.11223548E-2</c:v>
                </c:pt>
                <c:pt idx="7364">
                  <c:v>2.1122354999999999E-2</c:v>
                </c:pt>
                <c:pt idx="7365">
                  <c:v>2.1122355200000002E-2</c:v>
                </c:pt>
                <c:pt idx="7366">
                  <c:v>2.1122355400000001E-2</c:v>
                </c:pt>
                <c:pt idx="7367">
                  <c:v>2.11223556E-2</c:v>
                </c:pt>
                <c:pt idx="7368">
                  <c:v>2.1122355799999999E-2</c:v>
                </c:pt>
                <c:pt idx="7369">
                  <c:v>2.1122355999999998E-2</c:v>
                </c:pt>
                <c:pt idx="7370">
                  <c:v>2.1122356200000001E-2</c:v>
                </c:pt>
                <c:pt idx="7371">
                  <c:v>2.11223564E-2</c:v>
                </c:pt>
                <c:pt idx="7372">
                  <c:v>2.1122356599999999E-2</c:v>
                </c:pt>
                <c:pt idx="7373">
                  <c:v>2.1122356799999999E-2</c:v>
                </c:pt>
                <c:pt idx="7374">
                  <c:v>2.1122357000000001E-2</c:v>
                </c:pt>
                <c:pt idx="7375">
                  <c:v>2.1122357200000001E-2</c:v>
                </c:pt>
                <c:pt idx="7376">
                  <c:v>2.11223574E-2</c:v>
                </c:pt>
                <c:pt idx="7377">
                  <c:v>2.1122357599999999E-2</c:v>
                </c:pt>
                <c:pt idx="7378">
                  <c:v>2.1122357800000002E-2</c:v>
                </c:pt>
                <c:pt idx="7379">
                  <c:v>2.1122358000000001E-2</c:v>
                </c:pt>
                <c:pt idx="7380">
                  <c:v>2.11223582E-2</c:v>
                </c:pt>
                <c:pt idx="7381">
                  <c:v>2.1122358399999999E-2</c:v>
                </c:pt>
                <c:pt idx="7382">
                  <c:v>2.1122358599999998E-2</c:v>
                </c:pt>
                <c:pt idx="7383">
                  <c:v>2.1122358800000001E-2</c:v>
                </c:pt>
                <c:pt idx="7384">
                  <c:v>2.1122359E-2</c:v>
                </c:pt>
                <c:pt idx="7385">
                  <c:v>2.1122359199999999E-2</c:v>
                </c:pt>
                <c:pt idx="7386">
                  <c:v>2.1122359399999999E-2</c:v>
                </c:pt>
                <c:pt idx="7387">
                  <c:v>2.1122359600000001E-2</c:v>
                </c:pt>
                <c:pt idx="7388">
                  <c:v>2.1122359800000001E-2</c:v>
                </c:pt>
                <c:pt idx="7389">
                  <c:v>2.112236E-2</c:v>
                </c:pt>
                <c:pt idx="7390">
                  <c:v>2.1122360199999999E-2</c:v>
                </c:pt>
                <c:pt idx="7391">
                  <c:v>2.1122360400000002E-2</c:v>
                </c:pt>
                <c:pt idx="7392">
                  <c:v>2.1122360600000001E-2</c:v>
                </c:pt>
                <c:pt idx="7393">
                  <c:v>2.11223608E-2</c:v>
                </c:pt>
                <c:pt idx="7394">
                  <c:v>2.1122360999999999E-2</c:v>
                </c:pt>
                <c:pt idx="7395">
                  <c:v>2.1122361199999998E-2</c:v>
                </c:pt>
                <c:pt idx="7396">
                  <c:v>2.1122361400000001E-2</c:v>
                </c:pt>
                <c:pt idx="7397">
                  <c:v>2.11223616E-2</c:v>
                </c:pt>
                <c:pt idx="7398">
                  <c:v>2.1122361799999999E-2</c:v>
                </c:pt>
                <c:pt idx="7399">
                  <c:v>2.1122361999999999E-2</c:v>
                </c:pt>
                <c:pt idx="7400">
                  <c:v>2.1122362200000001E-2</c:v>
                </c:pt>
                <c:pt idx="7401">
                  <c:v>2.1122362400000001E-2</c:v>
                </c:pt>
                <c:pt idx="7402">
                  <c:v>2.11223626E-2</c:v>
                </c:pt>
                <c:pt idx="7403">
                  <c:v>2.1122362799999999E-2</c:v>
                </c:pt>
                <c:pt idx="7404">
                  <c:v>2.1122363000000002E-2</c:v>
                </c:pt>
                <c:pt idx="7405">
                  <c:v>2.1122363200000001E-2</c:v>
                </c:pt>
                <c:pt idx="7406">
                  <c:v>2.11223634E-2</c:v>
                </c:pt>
                <c:pt idx="7407">
                  <c:v>2.1122363599999999E-2</c:v>
                </c:pt>
                <c:pt idx="7408">
                  <c:v>2.1122363799999998E-2</c:v>
                </c:pt>
                <c:pt idx="7409">
                  <c:v>2.1122364000000001E-2</c:v>
                </c:pt>
                <c:pt idx="7410">
                  <c:v>2.11223642E-2</c:v>
                </c:pt>
                <c:pt idx="7411">
                  <c:v>2.11223644E-2</c:v>
                </c:pt>
                <c:pt idx="7412">
                  <c:v>2.1122364599999999E-2</c:v>
                </c:pt>
                <c:pt idx="7413">
                  <c:v>2.1122364800000001E-2</c:v>
                </c:pt>
                <c:pt idx="7414">
                  <c:v>2.1122365000000001E-2</c:v>
                </c:pt>
                <c:pt idx="7415">
                  <c:v>2.11223652E-2</c:v>
                </c:pt>
                <c:pt idx="7416">
                  <c:v>2.1122365399999999E-2</c:v>
                </c:pt>
                <c:pt idx="7417">
                  <c:v>2.1122365600000002E-2</c:v>
                </c:pt>
                <c:pt idx="7418">
                  <c:v>2.1122365800000001E-2</c:v>
                </c:pt>
                <c:pt idx="7419">
                  <c:v>2.1122366E-2</c:v>
                </c:pt>
                <c:pt idx="7420">
                  <c:v>2.1122366199999999E-2</c:v>
                </c:pt>
                <c:pt idx="7421">
                  <c:v>2.1122366399999998E-2</c:v>
                </c:pt>
                <c:pt idx="7422">
                  <c:v>2.1122366600000001E-2</c:v>
                </c:pt>
                <c:pt idx="7423">
                  <c:v>2.11223668E-2</c:v>
                </c:pt>
                <c:pt idx="7424">
                  <c:v>2.1122367E-2</c:v>
                </c:pt>
                <c:pt idx="7425">
                  <c:v>2.1122367199999999E-2</c:v>
                </c:pt>
                <c:pt idx="7426">
                  <c:v>2.1122367400000001E-2</c:v>
                </c:pt>
                <c:pt idx="7427">
                  <c:v>2.1122367600000001E-2</c:v>
                </c:pt>
                <c:pt idx="7428">
                  <c:v>2.11223678E-2</c:v>
                </c:pt>
                <c:pt idx="7429">
                  <c:v>2.1122367999999999E-2</c:v>
                </c:pt>
                <c:pt idx="7430">
                  <c:v>2.1122368200000002E-2</c:v>
                </c:pt>
                <c:pt idx="7431">
                  <c:v>2.1122368400000001E-2</c:v>
                </c:pt>
                <c:pt idx="7432">
                  <c:v>2.11223686E-2</c:v>
                </c:pt>
                <c:pt idx="7433">
                  <c:v>2.1122368799999999E-2</c:v>
                </c:pt>
                <c:pt idx="7434">
                  <c:v>2.1122368999999998E-2</c:v>
                </c:pt>
                <c:pt idx="7435">
                  <c:v>2.1122369200000001E-2</c:v>
                </c:pt>
                <c:pt idx="7436">
                  <c:v>2.11223694E-2</c:v>
                </c:pt>
                <c:pt idx="7437">
                  <c:v>2.11223696E-2</c:v>
                </c:pt>
                <c:pt idx="7438">
                  <c:v>2.1122369799999999E-2</c:v>
                </c:pt>
                <c:pt idx="7439">
                  <c:v>2.1122370000000001E-2</c:v>
                </c:pt>
                <c:pt idx="7440">
                  <c:v>2.1122370200000001E-2</c:v>
                </c:pt>
                <c:pt idx="7441">
                  <c:v>2.11223704E-2</c:v>
                </c:pt>
                <c:pt idx="7442">
                  <c:v>2.1122370599999999E-2</c:v>
                </c:pt>
                <c:pt idx="7443">
                  <c:v>2.1122370800000002E-2</c:v>
                </c:pt>
                <c:pt idx="7444">
                  <c:v>2.1122371000000001E-2</c:v>
                </c:pt>
                <c:pt idx="7445">
                  <c:v>2.11223712E-2</c:v>
                </c:pt>
                <c:pt idx="7446">
                  <c:v>2.1122371399999999E-2</c:v>
                </c:pt>
                <c:pt idx="7447">
                  <c:v>2.1122371599999998E-2</c:v>
                </c:pt>
                <c:pt idx="7448">
                  <c:v>2.1122371800000001E-2</c:v>
                </c:pt>
                <c:pt idx="7449">
                  <c:v>2.1122372E-2</c:v>
                </c:pt>
                <c:pt idx="7450">
                  <c:v>2.11223722E-2</c:v>
                </c:pt>
                <c:pt idx="7451">
                  <c:v>2.1122372399999999E-2</c:v>
                </c:pt>
                <c:pt idx="7452">
                  <c:v>2.1122372600000001E-2</c:v>
                </c:pt>
                <c:pt idx="7453">
                  <c:v>2.1122372800000001E-2</c:v>
                </c:pt>
                <c:pt idx="7454">
                  <c:v>2.1122373E-2</c:v>
                </c:pt>
                <c:pt idx="7455">
                  <c:v>2.1122373199999999E-2</c:v>
                </c:pt>
                <c:pt idx="7456">
                  <c:v>2.1122373400000002E-2</c:v>
                </c:pt>
                <c:pt idx="7457">
                  <c:v>2.1122373600000001E-2</c:v>
                </c:pt>
                <c:pt idx="7458">
                  <c:v>2.11223738E-2</c:v>
                </c:pt>
                <c:pt idx="7459">
                  <c:v>2.1122373999999999E-2</c:v>
                </c:pt>
                <c:pt idx="7460">
                  <c:v>2.1122374199999999E-2</c:v>
                </c:pt>
                <c:pt idx="7461">
                  <c:v>2.1122374400000001E-2</c:v>
                </c:pt>
                <c:pt idx="7462">
                  <c:v>2.11223746E-2</c:v>
                </c:pt>
                <c:pt idx="7463">
                  <c:v>2.11223748E-2</c:v>
                </c:pt>
                <c:pt idx="7464">
                  <c:v>2.1122374999999999E-2</c:v>
                </c:pt>
                <c:pt idx="7465">
                  <c:v>2.1122375200000001E-2</c:v>
                </c:pt>
                <c:pt idx="7466">
                  <c:v>2.1122375400000001E-2</c:v>
                </c:pt>
                <c:pt idx="7467">
                  <c:v>2.11223756E-2</c:v>
                </c:pt>
                <c:pt idx="7468">
                  <c:v>2.1122375799999999E-2</c:v>
                </c:pt>
                <c:pt idx="7469">
                  <c:v>2.1122376000000002E-2</c:v>
                </c:pt>
                <c:pt idx="7470">
                  <c:v>2.1122376200000001E-2</c:v>
                </c:pt>
                <c:pt idx="7471">
                  <c:v>2.11223764E-2</c:v>
                </c:pt>
                <c:pt idx="7472">
                  <c:v>2.1122376599999999E-2</c:v>
                </c:pt>
                <c:pt idx="7473">
                  <c:v>2.1122376799999999E-2</c:v>
                </c:pt>
                <c:pt idx="7474">
                  <c:v>2.1122377000000001E-2</c:v>
                </c:pt>
                <c:pt idx="7475">
                  <c:v>2.11223772E-2</c:v>
                </c:pt>
                <c:pt idx="7476">
                  <c:v>2.11223774E-2</c:v>
                </c:pt>
                <c:pt idx="7477">
                  <c:v>2.1122377599999999E-2</c:v>
                </c:pt>
                <c:pt idx="7478">
                  <c:v>2.1122377800000001E-2</c:v>
                </c:pt>
                <c:pt idx="7479">
                  <c:v>2.1122378000000001E-2</c:v>
                </c:pt>
                <c:pt idx="7480">
                  <c:v>2.11223782E-2</c:v>
                </c:pt>
                <c:pt idx="7481">
                  <c:v>2.1122378399999999E-2</c:v>
                </c:pt>
                <c:pt idx="7482">
                  <c:v>2.1122378599999998E-2</c:v>
                </c:pt>
                <c:pt idx="7483">
                  <c:v>2.1122378800000001E-2</c:v>
                </c:pt>
                <c:pt idx="7484">
                  <c:v>2.1122379E-2</c:v>
                </c:pt>
                <c:pt idx="7485">
                  <c:v>2.1122379199999999E-2</c:v>
                </c:pt>
                <c:pt idx="7486">
                  <c:v>2.1122379399999999E-2</c:v>
                </c:pt>
                <c:pt idx="7487">
                  <c:v>2.1122379600000001E-2</c:v>
                </c:pt>
                <c:pt idx="7488">
                  <c:v>2.11223798E-2</c:v>
                </c:pt>
                <c:pt idx="7489">
                  <c:v>2.112238E-2</c:v>
                </c:pt>
                <c:pt idx="7490">
                  <c:v>2.1122380199999999E-2</c:v>
                </c:pt>
                <c:pt idx="7491">
                  <c:v>2.1122380400000001E-2</c:v>
                </c:pt>
                <c:pt idx="7492">
                  <c:v>2.1122380600000001E-2</c:v>
                </c:pt>
                <c:pt idx="7493">
                  <c:v>2.11223808E-2</c:v>
                </c:pt>
                <c:pt idx="7494">
                  <c:v>2.1122380999999999E-2</c:v>
                </c:pt>
                <c:pt idx="7495">
                  <c:v>2.1122381199999998E-2</c:v>
                </c:pt>
                <c:pt idx="7496">
                  <c:v>2.1122381400000001E-2</c:v>
                </c:pt>
                <c:pt idx="7497">
                  <c:v>2.11223816E-2</c:v>
                </c:pt>
                <c:pt idx="7498">
                  <c:v>2.1122381799999999E-2</c:v>
                </c:pt>
                <c:pt idx="7499">
                  <c:v>2.1122381999999999E-2</c:v>
                </c:pt>
                <c:pt idx="7500">
                  <c:v>2.1122382200000001E-2</c:v>
                </c:pt>
                <c:pt idx="7501">
                  <c:v>2.11223824E-2</c:v>
                </c:pt>
                <c:pt idx="7502">
                  <c:v>2.11223826E-2</c:v>
                </c:pt>
                <c:pt idx="7503">
                  <c:v>2.1122382799999999E-2</c:v>
                </c:pt>
                <c:pt idx="7504">
                  <c:v>2.1122383000000002E-2</c:v>
                </c:pt>
                <c:pt idx="7505">
                  <c:v>2.1122383200000001E-2</c:v>
                </c:pt>
                <c:pt idx="7506">
                  <c:v>2.11223834E-2</c:v>
                </c:pt>
                <c:pt idx="7507">
                  <c:v>2.1122383599999999E-2</c:v>
                </c:pt>
                <c:pt idx="7508">
                  <c:v>2.1122383799999998E-2</c:v>
                </c:pt>
                <c:pt idx="7509">
                  <c:v>2.1122384000000001E-2</c:v>
                </c:pt>
                <c:pt idx="7510">
                  <c:v>2.11223842E-2</c:v>
                </c:pt>
                <c:pt idx="7511">
                  <c:v>2.1122384399999999E-2</c:v>
                </c:pt>
                <c:pt idx="7512">
                  <c:v>2.1122384599999999E-2</c:v>
                </c:pt>
                <c:pt idx="7513">
                  <c:v>2.1122384800000001E-2</c:v>
                </c:pt>
                <c:pt idx="7514">
                  <c:v>2.1122385E-2</c:v>
                </c:pt>
                <c:pt idx="7515">
                  <c:v>2.11223852E-2</c:v>
                </c:pt>
                <c:pt idx="7516">
                  <c:v>2.1122385399999999E-2</c:v>
                </c:pt>
                <c:pt idx="7517">
                  <c:v>2.1122385600000002E-2</c:v>
                </c:pt>
                <c:pt idx="7518">
                  <c:v>2.1122385800000001E-2</c:v>
                </c:pt>
                <c:pt idx="7519">
                  <c:v>2.1122386E-2</c:v>
                </c:pt>
                <c:pt idx="7520">
                  <c:v>2.1122386199999999E-2</c:v>
                </c:pt>
                <c:pt idx="7521">
                  <c:v>2.1122386399999998E-2</c:v>
                </c:pt>
                <c:pt idx="7522">
                  <c:v>2.1122386600000001E-2</c:v>
                </c:pt>
                <c:pt idx="7523">
                  <c:v>2.11223868E-2</c:v>
                </c:pt>
                <c:pt idx="7524">
                  <c:v>2.1122386999999999E-2</c:v>
                </c:pt>
                <c:pt idx="7525">
                  <c:v>2.1122387199999999E-2</c:v>
                </c:pt>
                <c:pt idx="7526">
                  <c:v>2.1122387400000001E-2</c:v>
                </c:pt>
                <c:pt idx="7527">
                  <c:v>2.11223876E-2</c:v>
                </c:pt>
                <c:pt idx="7528">
                  <c:v>2.11223878E-2</c:v>
                </c:pt>
                <c:pt idx="7529">
                  <c:v>2.1122387999999999E-2</c:v>
                </c:pt>
                <c:pt idx="7530">
                  <c:v>2.1122388200000002E-2</c:v>
                </c:pt>
                <c:pt idx="7531">
                  <c:v>2.1122388400000001E-2</c:v>
                </c:pt>
                <c:pt idx="7532">
                  <c:v>2.11223886E-2</c:v>
                </c:pt>
                <c:pt idx="7533">
                  <c:v>2.1122388799999999E-2</c:v>
                </c:pt>
                <c:pt idx="7534">
                  <c:v>2.1122388999999998E-2</c:v>
                </c:pt>
                <c:pt idx="7535">
                  <c:v>2.1122389200000001E-2</c:v>
                </c:pt>
                <c:pt idx="7536">
                  <c:v>2.11223894E-2</c:v>
                </c:pt>
                <c:pt idx="7537">
                  <c:v>2.1122389599999999E-2</c:v>
                </c:pt>
                <c:pt idx="7538">
                  <c:v>2.1122389799999999E-2</c:v>
                </c:pt>
                <c:pt idx="7539">
                  <c:v>2.1122390000000001E-2</c:v>
                </c:pt>
                <c:pt idx="7540">
                  <c:v>2.1122390200000001E-2</c:v>
                </c:pt>
                <c:pt idx="7541">
                  <c:v>2.11223904E-2</c:v>
                </c:pt>
                <c:pt idx="7542">
                  <c:v>2.1122390599999999E-2</c:v>
                </c:pt>
                <c:pt idx="7543">
                  <c:v>2.1122390800000002E-2</c:v>
                </c:pt>
                <c:pt idx="7544">
                  <c:v>2.1122391000000001E-2</c:v>
                </c:pt>
                <c:pt idx="7545">
                  <c:v>2.11223912E-2</c:v>
                </c:pt>
                <c:pt idx="7546">
                  <c:v>2.1122391399999999E-2</c:v>
                </c:pt>
                <c:pt idx="7547">
                  <c:v>2.1122391599999998E-2</c:v>
                </c:pt>
                <c:pt idx="7548">
                  <c:v>2.1122391800000001E-2</c:v>
                </c:pt>
                <c:pt idx="7549">
                  <c:v>2.1122392E-2</c:v>
                </c:pt>
                <c:pt idx="7550">
                  <c:v>2.1122392199999999E-2</c:v>
                </c:pt>
                <c:pt idx="7551">
                  <c:v>2.1122392399999999E-2</c:v>
                </c:pt>
                <c:pt idx="7552">
                  <c:v>2.1122392600000001E-2</c:v>
                </c:pt>
                <c:pt idx="7553">
                  <c:v>2.1122392800000001E-2</c:v>
                </c:pt>
                <c:pt idx="7554">
                  <c:v>2.1122393E-2</c:v>
                </c:pt>
                <c:pt idx="7555">
                  <c:v>2.1122393199999999E-2</c:v>
                </c:pt>
                <c:pt idx="7556">
                  <c:v>2.1122393400000002E-2</c:v>
                </c:pt>
                <c:pt idx="7557">
                  <c:v>2.1122393600000001E-2</c:v>
                </c:pt>
                <c:pt idx="7558">
                  <c:v>2.11223938E-2</c:v>
                </c:pt>
                <c:pt idx="7559">
                  <c:v>2.1122393999999999E-2</c:v>
                </c:pt>
                <c:pt idx="7560">
                  <c:v>2.1122394199999998E-2</c:v>
                </c:pt>
                <c:pt idx="7561">
                  <c:v>2.1122394400000001E-2</c:v>
                </c:pt>
                <c:pt idx="7562">
                  <c:v>2.11223946E-2</c:v>
                </c:pt>
                <c:pt idx="7563">
                  <c:v>2.1122394799999999E-2</c:v>
                </c:pt>
                <c:pt idx="7564">
                  <c:v>2.1122394999999999E-2</c:v>
                </c:pt>
                <c:pt idx="7565">
                  <c:v>2.1122395200000001E-2</c:v>
                </c:pt>
                <c:pt idx="7566">
                  <c:v>2.1122395400000001E-2</c:v>
                </c:pt>
                <c:pt idx="7567">
                  <c:v>2.11223956E-2</c:v>
                </c:pt>
                <c:pt idx="7568">
                  <c:v>2.1122395799999999E-2</c:v>
                </c:pt>
                <c:pt idx="7569">
                  <c:v>2.1122396000000002E-2</c:v>
                </c:pt>
                <c:pt idx="7570">
                  <c:v>2.1122396200000001E-2</c:v>
                </c:pt>
                <c:pt idx="7571">
                  <c:v>2.11223964E-2</c:v>
                </c:pt>
                <c:pt idx="7572">
                  <c:v>2.1122396599999999E-2</c:v>
                </c:pt>
                <c:pt idx="7573">
                  <c:v>2.1122396799999998E-2</c:v>
                </c:pt>
                <c:pt idx="7574">
                  <c:v>2.1122397000000001E-2</c:v>
                </c:pt>
                <c:pt idx="7575">
                  <c:v>2.11223972E-2</c:v>
                </c:pt>
                <c:pt idx="7576">
                  <c:v>2.1122397399999999E-2</c:v>
                </c:pt>
                <c:pt idx="7577">
                  <c:v>2.1122397599999999E-2</c:v>
                </c:pt>
                <c:pt idx="7578">
                  <c:v>2.1122397800000001E-2</c:v>
                </c:pt>
                <c:pt idx="7579">
                  <c:v>2.1122398000000001E-2</c:v>
                </c:pt>
                <c:pt idx="7580">
                  <c:v>2.11223982E-2</c:v>
                </c:pt>
                <c:pt idx="7581">
                  <c:v>2.1122398399999999E-2</c:v>
                </c:pt>
                <c:pt idx="7582">
                  <c:v>2.1122398600000002E-2</c:v>
                </c:pt>
                <c:pt idx="7583">
                  <c:v>2.1122398800000001E-2</c:v>
                </c:pt>
                <c:pt idx="7584">
                  <c:v>2.1122399E-2</c:v>
                </c:pt>
                <c:pt idx="7585">
                  <c:v>2.1122399199999999E-2</c:v>
                </c:pt>
                <c:pt idx="7586">
                  <c:v>2.1122399399999998E-2</c:v>
                </c:pt>
                <c:pt idx="7587">
                  <c:v>2.1122399600000001E-2</c:v>
                </c:pt>
                <c:pt idx="7588">
                  <c:v>2.11223998E-2</c:v>
                </c:pt>
                <c:pt idx="7589">
                  <c:v>2.11224E-2</c:v>
                </c:pt>
                <c:pt idx="7590">
                  <c:v>2.1122400199999999E-2</c:v>
                </c:pt>
                <c:pt idx="7591">
                  <c:v>2.1122400400000001E-2</c:v>
                </c:pt>
                <c:pt idx="7592">
                  <c:v>2.1122400600000001E-2</c:v>
                </c:pt>
                <c:pt idx="7593">
                  <c:v>2.11224008E-2</c:v>
                </c:pt>
                <c:pt idx="7594">
                  <c:v>2.1122400999999999E-2</c:v>
                </c:pt>
                <c:pt idx="7595">
                  <c:v>2.1122401200000002E-2</c:v>
                </c:pt>
                <c:pt idx="7596">
                  <c:v>2.1122401400000001E-2</c:v>
                </c:pt>
                <c:pt idx="7597">
                  <c:v>2.11224016E-2</c:v>
                </c:pt>
                <c:pt idx="7598">
                  <c:v>2.1122401799999999E-2</c:v>
                </c:pt>
                <c:pt idx="7599">
                  <c:v>2.1122401999999998E-2</c:v>
                </c:pt>
                <c:pt idx="7600">
                  <c:v>2.1122402200000001E-2</c:v>
                </c:pt>
                <c:pt idx="7601">
                  <c:v>2.11224024E-2</c:v>
                </c:pt>
                <c:pt idx="7602">
                  <c:v>2.11224026E-2</c:v>
                </c:pt>
                <c:pt idx="7603">
                  <c:v>2.1122402799999999E-2</c:v>
                </c:pt>
                <c:pt idx="7604">
                  <c:v>2.1122403000000001E-2</c:v>
                </c:pt>
                <c:pt idx="7605">
                  <c:v>2.1122403200000001E-2</c:v>
                </c:pt>
                <c:pt idx="7606">
                  <c:v>2.11224034E-2</c:v>
                </c:pt>
                <c:pt idx="7607">
                  <c:v>2.1122403599999999E-2</c:v>
                </c:pt>
                <c:pt idx="7608">
                  <c:v>2.1122403800000002E-2</c:v>
                </c:pt>
                <c:pt idx="7609">
                  <c:v>2.1122404000000001E-2</c:v>
                </c:pt>
                <c:pt idx="7610">
                  <c:v>2.11224042E-2</c:v>
                </c:pt>
                <c:pt idx="7611">
                  <c:v>2.1122404399999999E-2</c:v>
                </c:pt>
                <c:pt idx="7612">
                  <c:v>2.1122404599999998E-2</c:v>
                </c:pt>
                <c:pt idx="7613">
                  <c:v>2.1122404800000001E-2</c:v>
                </c:pt>
                <c:pt idx="7614">
                  <c:v>2.1122405E-2</c:v>
                </c:pt>
                <c:pt idx="7615">
                  <c:v>2.11224052E-2</c:v>
                </c:pt>
                <c:pt idx="7616">
                  <c:v>2.1122405399999999E-2</c:v>
                </c:pt>
                <c:pt idx="7617">
                  <c:v>2.1122405600000001E-2</c:v>
                </c:pt>
                <c:pt idx="7618">
                  <c:v>2.1122405800000001E-2</c:v>
                </c:pt>
                <c:pt idx="7619">
                  <c:v>2.1122406E-2</c:v>
                </c:pt>
                <c:pt idx="7620">
                  <c:v>2.1122406199999999E-2</c:v>
                </c:pt>
                <c:pt idx="7621">
                  <c:v>2.1122406400000002E-2</c:v>
                </c:pt>
                <c:pt idx="7622">
                  <c:v>2.1122406600000001E-2</c:v>
                </c:pt>
                <c:pt idx="7623">
                  <c:v>2.11224068E-2</c:v>
                </c:pt>
                <c:pt idx="7624">
                  <c:v>2.1122406999999999E-2</c:v>
                </c:pt>
                <c:pt idx="7625">
                  <c:v>2.1122407199999998E-2</c:v>
                </c:pt>
                <c:pt idx="7626">
                  <c:v>2.1122407400000001E-2</c:v>
                </c:pt>
                <c:pt idx="7627">
                  <c:v>2.11224076E-2</c:v>
                </c:pt>
                <c:pt idx="7628">
                  <c:v>2.11224078E-2</c:v>
                </c:pt>
                <c:pt idx="7629">
                  <c:v>2.1122407999999999E-2</c:v>
                </c:pt>
                <c:pt idx="7630">
                  <c:v>2.1122408200000001E-2</c:v>
                </c:pt>
                <c:pt idx="7631">
                  <c:v>2.1122408400000001E-2</c:v>
                </c:pt>
                <c:pt idx="7632">
                  <c:v>2.11224086E-2</c:v>
                </c:pt>
                <c:pt idx="7633">
                  <c:v>2.1122408799999999E-2</c:v>
                </c:pt>
                <c:pt idx="7634">
                  <c:v>2.1122409000000002E-2</c:v>
                </c:pt>
                <c:pt idx="7635">
                  <c:v>2.1122409200000001E-2</c:v>
                </c:pt>
                <c:pt idx="7636">
                  <c:v>2.11224094E-2</c:v>
                </c:pt>
                <c:pt idx="7637">
                  <c:v>2.1122409599999999E-2</c:v>
                </c:pt>
                <c:pt idx="7638">
                  <c:v>2.1122409799999999E-2</c:v>
                </c:pt>
                <c:pt idx="7639">
                  <c:v>2.1122410000000001E-2</c:v>
                </c:pt>
                <c:pt idx="7640">
                  <c:v>2.11224102E-2</c:v>
                </c:pt>
                <c:pt idx="7641">
                  <c:v>2.11224104E-2</c:v>
                </c:pt>
                <c:pt idx="7642">
                  <c:v>2.1122410599999999E-2</c:v>
                </c:pt>
                <c:pt idx="7643">
                  <c:v>2.1122410800000001E-2</c:v>
                </c:pt>
                <c:pt idx="7644">
                  <c:v>2.1122411000000001E-2</c:v>
                </c:pt>
                <c:pt idx="7645">
                  <c:v>2.11224112E-2</c:v>
                </c:pt>
                <c:pt idx="7646">
                  <c:v>2.1122411399999999E-2</c:v>
                </c:pt>
                <c:pt idx="7647">
                  <c:v>2.1122411600000002E-2</c:v>
                </c:pt>
                <c:pt idx="7648">
                  <c:v>2.1122411800000001E-2</c:v>
                </c:pt>
                <c:pt idx="7649">
                  <c:v>2.1122412E-2</c:v>
                </c:pt>
                <c:pt idx="7650">
                  <c:v>2.1122412199999999E-2</c:v>
                </c:pt>
                <c:pt idx="7651">
                  <c:v>2.1122412399999999E-2</c:v>
                </c:pt>
                <c:pt idx="7652">
                  <c:v>2.1122412600000001E-2</c:v>
                </c:pt>
                <c:pt idx="7653">
                  <c:v>2.11224128E-2</c:v>
                </c:pt>
                <c:pt idx="7654">
                  <c:v>2.1122413E-2</c:v>
                </c:pt>
                <c:pt idx="7655">
                  <c:v>2.1122413199999999E-2</c:v>
                </c:pt>
                <c:pt idx="7656">
                  <c:v>2.1122413400000001E-2</c:v>
                </c:pt>
                <c:pt idx="7657">
                  <c:v>2.1122413600000001E-2</c:v>
                </c:pt>
                <c:pt idx="7658">
                  <c:v>2.11224138E-2</c:v>
                </c:pt>
                <c:pt idx="7659">
                  <c:v>2.1122413999999999E-2</c:v>
                </c:pt>
                <c:pt idx="7660">
                  <c:v>2.1122414199999998E-2</c:v>
                </c:pt>
                <c:pt idx="7661">
                  <c:v>2.1122414400000001E-2</c:v>
                </c:pt>
                <c:pt idx="7662">
                  <c:v>2.11224146E-2</c:v>
                </c:pt>
                <c:pt idx="7663">
                  <c:v>2.1122414799999999E-2</c:v>
                </c:pt>
                <c:pt idx="7664">
                  <c:v>2.1122414999999999E-2</c:v>
                </c:pt>
                <c:pt idx="7665">
                  <c:v>2.1122415200000001E-2</c:v>
                </c:pt>
                <c:pt idx="7666">
                  <c:v>2.11224154E-2</c:v>
                </c:pt>
                <c:pt idx="7667">
                  <c:v>2.11224156E-2</c:v>
                </c:pt>
                <c:pt idx="7668">
                  <c:v>2.1122415799999999E-2</c:v>
                </c:pt>
                <c:pt idx="7669">
                  <c:v>2.1122416000000001E-2</c:v>
                </c:pt>
                <c:pt idx="7670">
                  <c:v>2.1122416200000001E-2</c:v>
                </c:pt>
                <c:pt idx="7671">
                  <c:v>2.11224164E-2</c:v>
                </c:pt>
                <c:pt idx="7672">
                  <c:v>2.1122416599999999E-2</c:v>
                </c:pt>
                <c:pt idx="7673">
                  <c:v>2.1122416799999998E-2</c:v>
                </c:pt>
                <c:pt idx="7674">
                  <c:v>2.1122417000000001E-2</c:v>
                </c:pt>
                <c:pt idx="7675">
                  <c:v>2.11224172E-2</c:v>
                </c:pt>
                <c:pt idx="7676">
                  <c:v>2.1122417399999999E-2</c:v>
                </c:pt>
                <c:pt idx="7677">
                  <c:v>2.1122417599999999E-2</c:v>
                </c:pt>
                <c:pt idx="7678">
                  <c:v>2.1122417800000001E-2</c:v>
                </c:pt>
                <c:pt idx="7679">
                  <c:v>2.1122418E-2</c:v>
                </c:pt>
                <c:pt idx="7680">
                  <c:v>2.11224182E-2</c:v>
                </c:pt>
                <c:pt idx="7681">
                  <c:v>2.1122418399999999E-2</c:v>
                </c:pt>
                <c:pt idx="7682">
                  <c:v>2.1122418600000002E-2</c:v>
                </c:pt>
                <c:pt idx="7683">
                  <c:v>2.1122418800000001E-2</c:v>
                </c:pt>
                <c:pt idx="7684">
                  <c:v>2.1122419E-2</c:v>
                </c:pt>
                <c:pt idx="7685">
                  <c:v>2.1122419199999999E-2</c:v>
                </c:pt>
                <c:pt idx="7686">
                  <c:v>2.1122419399999998E-2</c:v>
                </c:pt>
                <c:pt idx="7687">
                  <c:v>2.1122419600000001E-2</c:v>
                </c:pt>
                <c:pt idx="7688">
                  <c:v>2.11224198E-2</c:v>
                </c:pt>
                <c:pt idx="7689">
                  <c:v>2.1122419999999999E-2</c:v>
                </c:pt>
                <c:pt idx="7690">
                  <c:v>2.1122420199999999E-2</c:v>
                </c:pt>
                <c:pt idx="7691">
                  <c:v>2.1122420400000001E-2</c:v>
                </c:pt>
                <c:pt idx="7692">
                  <c:v>2.11224206E-2</c:v>
                </c:pt>
                <c:pt idx="7693">
                  <c:v>2.11224208E-2</c:v>
                </c:pt>
                <c:pt idx="7694">
                  <c:v>2.1122420999999999E-2</c:v>
                </c:pt>
                <c:pt idx="7695">
                  <c:v>2.1122421200000002E-2</c:v>
                </c:pt>
                <c:pt idx="7696">
                  <c:v>2.1122421400000001E-2</c:v>
                </c:pt>
                <c:pt idx="7697">
                  <c:v>2.11224216E-2</c:v>
                </c:pt>
                <c:pt idx="7698">
                  <c:v>2.1122421799999999E-2</c:v>
                </c:pt>
                <c:pt idx="7699">
                  <c:v>2.1122421999999998E-2</c:v>
                </c:pt>
                <c:pt idx="7700">
                  <c:v>2.1122422200000001E-2</c:v>
                </c:pt>
                <c:pt idx="7701">
                  <c:v>2.11224224E-2</c:v>
                </c:pt>
                <c:pt idx="7702">
                  <c:v>2.1122422599999999E-2</c:v>
                </c:pt>
                <c:pt idx="7703">
                  <c:v>2.1122422799999999E-2</c:v>
                </c:pt>
                <c:pt idx="7704">
                  <c:v>2.1122423000000001E-2</c:v>
                </c:pt>
                <c:pt idx="7705">
                  <c:v>2.11224232E-2</c:v>
                </c:pt>
                <c:pt idx="7706">
                  <c:v>2.11224234E-2</c:v>
                </c:pt>
                <c:pt idx="7707">
                  <c:v>2.1122423599999999E-2</c:v>
                </c:pt>
                <c:pt idx="7708">
                  <c:v>2.1122423800000002E-2</c:v>
                </c:pt>
                <c:pt idx="7709">
                  <c:v>2.1122424000000001E-2</c:v>
                </c:pt>
                <c:pt idx="7710">
                  <c:v>2.11224242E-2</c:v>
                </c:pt>
                <c:pt idx="7711">
                  <c:v>2.1122424399999999E-2</c:v>
                </c:pt>
                <c:pt idx="7712">
                  <c:v>2.1122424599999998E-2</c:v>
                </c:pt>
                <c:pt idx="7713">
                  <c:v>2.1122424800000001E-2</c:v>
                </c:pt>
                <c:pt idx="7714">
                  <c:v>2.1122425E-2</c:v>
                </c:pt>
                <c:pt idx="7715">
                  <c:v>2.1122425199999999E-2</c:v>
                </c:pt>
                <c:pt idx="7716">
                  <c:v>2.1122425399999999E-2</c:v>
                </c:pt>
                <c:pt idx="7717">
                  <c:v>2.1122425600000001E-2</c:v>
                </c:pt>
                <c:pt idx="7718">
                  <c:v>2.1122425800000001E-2</c:v>
                </c:pt>
                <c:pt idx="7719">
                  <c:v>2.1122426E-2</c:v>
                </c:pt>
                <c:pt idx="7720">
                  <c:v>2.1122426199999999E-2</c:v>
                </c:pt>
                <c:pt idx="7721">
                  <c:v>2.1122426400000002E-2</c:v>
                </c:pt>
                <c:pt idx="7722">
                  <c:v>2.1122426600000001E-2</c:v>
                </c:pt>
                <c:pt idx="7723">
                  <c:v>2.11224268E-2</c:v>
                </c:pt>
                <c:pt idx="7724">
                  <c:v>2.1122426999999999E-2</c:v>
                </c:pt>
                <c:pt idx="7725">
                  <c:v>2.1122427199999998E-2</c:v>
                </c:pt>
                <c:pt idx="7726">
                  <c:v>2.1122427400000001E-2</c:v>
                </c:pt>
                <c:pt idx="7727">
                  <c:v>2.11224276E-2</c:v>
                </c:pt>
                <c:pt idx="7728">
                  <c:v>2.1122427799999999E-2</c:v>
                </c:pt>
                <c:pt idx="7729">
                  <c:v>2.1122427999999999E-2</c:v>
                </c:pt>
                <c:pt idx="7730">
                  <c:v>2.1122428200000001E-2</c:v>
                </c:pt>
                <c:pt idx="7731">
                  <c:v>2.1122428400000001E-2</c:v>
                </c:pt>
                <c:pt idx="7732">
                  <c:v>2.11224286E-2</c:v>
                </c:pt>
                <c:pt idx="7733">
                  <c:v>2.1122428799999999E-2</c:v>
                </c:pt>
                <c:pt idx="7734">
                  <c:v>2.1122429000000002E-2</c:v>
                </c:pt>
                <c:pt idx="7735">
                  <c:v>2.1122429200000001E-2</c:v>
                </c:pt>
                <c:pt idx="7736">
                  <c:v>2.11224294E-2</c:v>
                </c:pt>
                <c:pt idx="7737">
                  <c:v>2.1122429599999999E-2</c:v>
                </c:pt>
                <c:pt idx="7738">
                  <c:v>2.1122429799999998E-2</c:v>
                </c:pt>
                <c:pt idx="7739">
                  <c:v>2.1122430000000001E-2</c:v>
                </c:pt>
                <c:pt idx="7740">
                  <c:v>2.11224302E-2</c:v>
                </c:pt>
                <c:pt idx="7741">
                  <c:v>2.1122430399999999E-2</c:v>
                </c:pt>
                <c:pt idx="7742">
                  <c:v>2.1122430599999999E-2</c:v>
                </c:pt>
                <c:pt idx="7743">
                  <c:v>2.1122430800000001E-2</c:v>
                </c:pt>
                <c:pt idx="7744">
                  <c:v>2.1122431000000001E-2</c:v>
                </c:pt>
                <c:pt idx="7745">
                  <c:v>2.11224312E-2</c:v>
                </c:pt>
                <c:pt idx="7746">
                  <c:v>2.1122431399999999E-2</c:v>
                </c:pt>
                <c:pt idx="7747">
                  <c:v>2.1122431600000002E-2</c:v>
                </c:pt>
                <c:pt idx="7748">
                  <c:v>2.1122431800000001E-2</c:v>
                </c:pt>
                <c:pt idx="7749">
                  <c:v>2.1122432E-2</c:v>
                </c:pt>
                <c:pt idx="7750">
                  <c:v>2.1122432199999999E-2</c:v>
                </c:pt>
                <c:pt idx="7751">
                  <c:v>2.1122432399999998E-2</c:v>
                </c:pt>
                <c:pt idx="7752">
                  <c:v>2.1122432600000001E-2</c:v>
                </c:pt>
                <c:pt idx="7753">
                  <c:v>2.11224328E-2</c:v>
                </c:pt>
                <c:pt idx="7754">
                  <c:v>2.1122432999999999E-2</c:v>
                </c:pt>
                <c:pt idx="7755">
                  <c:v>2.1122433199999999E-2</c:v>
                </c:pt>
                <c:pt idx="7756">
                  <c:v>2.1122433400000001E-2</c:v>
                </c:pt>
                <c:pt idx="7757">
                  <c:v>2.1122433600000001E-2</c:v>
                </c:pt>
                <c:pt idx="7758">
                  <c:v>2.11224338E-2</c:v>
                </c:pt>
                <c:pt idx="7759">
                  <c:v>2.1122433999999999E-2</c:v>
                </c:pt>
                <c:pt idx="7760">
                  <c:v>2.1122434200000002E-2</c:v>
                </c:pt>
                <c:pt idx="7761">
                  <c:v>2.1122434400000001E-2</c:v>
                </c:pt>
                <c:pt idx="7762">
                  <c:v>2.11224346E-2</c:v>
                </c:pt>
                <c:pt idx="7763">
                  <c:v>2.1122434799999999E-2</c:v>
                </c:pt>
                <c:pt idx="7764">
                  <c:v>2.1122434999999998E-2</c:v>
                </c:pt>
                <c:pt idx="7765">
                  <c:v>2.1122435200000001E-2</c:v>
                </c:pt>
                <c:pt idx="7766">
                  <c:v>2.11224354E-2</c:v>
                </c:pt>
                <c:pt idx="7767">
                  <c:v>2.11224356E-2</c:v>
                </c:pt>
                <c:pt idx="7768">
                  <c:v>2.1122435799999999E-2</c:v>
                </c:pt>
                <c:pt idx="7769">
                  <c:v>2.1122436000000001E-2</c:v>
                </c:pt>
                <c:pt idx="7770">
                  <c:v>2.1122436200000001E-2</c:v>
                </c:pt>
                <c:pt idx="7771">
                  <c:v>2.11224364E-2</c:v>
                </c:pt>
                <c:pt idx="7772">
                  <c:v>2.1122436599999999E-2</c:v>
                </c:pt>
                <c:pt idx="7773">
                  <c:v>2.1122436800000002E-2</c:v>
                </c:pt>
                <c:pt idx="7774">
                  <c:v>2.1122437000000001E-2</c:v>
                </c:pt>
                <c:pt idx="7775">
                  <c:v>2.11224372E-2</c:v>
                </c:pt>
                <c:pt idx="7776">
                  <c:v>2.1122437399999999E-2</c:v>
                </c:pt>
                <c:pt idx="7777">
                  <c:v>2.1122437599999998E-2</c:v>
                </c:pt>
                <c:pt idx="7778">
                  <c:v>2.1122437800000001E-2</c:v>
                </c:pt>
                <c:pt idx="7779">
                  <c:v>2.1122438E-2</c:v>
                </c:pt>
                <c:pt idx="7780">
                  <c:v>2.11224382E-2</c:v>
                </c:pt>
                <c:pt idx="7781">
                  <c:v>2.1122438399999999E-2</c:v>
                </c:pt>
                <c:pt idx="7782">
                  <c:v>2.1122438600000001E-2</c:v>
                </c:pt>
                <c:pt idx="7783">
                  <c:v>2.1122438800000001E-2</c:v>
                </c:pt>
                <c:pt idx="7784">
                  <c:v>2.1122439E-2</c:v>
                </c:pt>
                <c:pt idx="7785">
                  <c:v>2.1122439199999999E-2</c:v>
                </c:pt>
                <c:pt idx="7786">
                  <c:v>2.1122439400000002E-2</c:v>
                </c:pt>
                <c:pt idx="7787">
                  <c:v>2.1122439600000001E-2</c:v>
                </c:pt>
                <c:pt idx="7788">
                  <c:v>2.11224398E-2</c:v>
                </c:pt>
                <c:pt idx="7789">
                  <c:v>2.1122439999999999E-2</c:v>
                </c:pt>
                <c:pt idx="7790">
                  <c:v>2.1122440199999998E-2</c:v>
                </c:pt>
                <c:pt idx="7791">
                  <c:v>2.1122440400000001E-2</c:v>
                </c:pt>
                <c:pt idx="7792">
                  <c:v>2.11224406E-2</c:v>
                </c:pt>
                <c:pt idx="7793">
                  <c:v>2.11224408E-2</c:v>
                </c:pt>
                <c:pt idx="7794">
                  <c:v>2.1122440999999999E-2</c:v>
                </c:pt>
                <c:pt idx="7795">
                  <c:v>2.1122441200000001E-2</c:v>
                </c:pt>
                <c:pt idx="7796">
                  <c:v>2.1122441400000001E-2</c:v>
                </c:pt>
                <c:pt idx="7797">
                  <c:v>2.11224416E-2</c:v>
                </c:pt>
                <c:pt idx="7798">
                  <c:v>2.1122441799999999E-2</c:v>
                </c:pt>
                <c:pt idx="7799">
                  <c:v>2.1122442000000002E-2</c:v>
                </c:pt>
                <c:pt idx="7800">
                  <c:v>2.1122442200000001E-2</c:v>
                </c:pt>
                <c:pt idx="7801">
                  <c:v>2.11224424E-2</c:v>
                </c:pt>
                <c:pt idx="7802">
                  <c:v>2.1122442599999999E-2</c:v>
                </c:pt>
                <c:pt idx="7803">
                  <c:v>2.1122442799999998E-2</c:v>
                </c:pt>
                <c:pt idx="7804">
                  <c:v>2.1122443000000001E-2</c:v>
                </c:pt>
                <c:pt idx="7805">
                  <c:v>2.11224432E-2</c:v>
                </c:pt>
                <c:pt idx="7806">
                  <c:v>2.11224434E-2</c:v>
                </c:pt>
                <c:pt idx="7807">
                  <c:v>2.1122443599999999E-2</c:v>
                </c:pt>
                <c:pt idx="7808">
                  <c:v>2.1122443800000001E-2</c:v>
                </c:pt>
                <c:pt idx="7809">
                  <c:v>2.1122444000000001E-2</c:v>
                </c:pt>
                <c:pt idx="7810">
                  <c:v>2.11224442E-2</c:v>
                </c:pt>
                <c:pt idx="7811">
                  <c:v>2.1122444399999999E-2</c:v>
                </c:pt>
                <c:pt idx="7812">
                  <c:v>2.1122444600000002E-2</c:v>
                </c:pt>
                <c:pt idx="7813">
                  <c:v>2.1122444800000001E-2</c:v>
                </c:pt>
                <c:pt idx="7814">
                  <c:v>2.1122445E-2</c:v>
                </c:pt>
                <c:pt idx="7815">
                  <c:v>2.1122445199999999E-2</c:v>
                </c:pt>
                <c:pt idx="7816">
                  <c:v>2.1122445399999999E-2</c:v>
                </c:pt>
                <c:pt idx="7817">
                  <c:v>2.1122445600000001E-2</c:v>
                </c:pt>
                <c:pt idx="7818">
                  <c:v>2.11224458E-2</c:v>
                </c:pt>
                <c:pt idx="7819">
                  <c:v>2.1122446E-2</c:v>
                </c:pt>
                <c:pt idx="7820">
                  <c:v>2.1122446199999999E-2</c:v>
                </c:pt>
                <c:pt idx="7821">
                  <c:v>2.1122446400000001E-2</c:v>
                </c:pt>
                <c:pt idx="7822">
                  <c:v>2.1122446600000001E-2</c:v>
                </c:pt>
                <c:pt idx="7823">
                  <c:v>2.11224468E-2</c:v>
                </c:pt>
                <c:pt idx="7824">
                  <c:v>2.1122446999999999E-2</c:v>
                </c:pt>
                <c:pt idx="7825">
                  <c:v>2.1122447200000002E-2</c:v>
                </c:pt>
                <c:pt idx="7826">
                  <c:v>2.1122447400000001E-2</c:v>
                </c:pt>
                <c:pt idx="7827">
                  <c:v>2.11224476E-2</c:v>
                </c:pt>
                <c:pt idx="7828">
                  <c:v>2.1122447799999999E-2</c:v>
                </c:pt>
                <c:pt idx="7829">
                  <c:v>2.1122447999999999E-2</c:v>
                </c:pt>
                <c:pt idx="7830">
                  <c:v>2.1122448200000001E-2</c:v>
                </c:pt>
                <c:pt idx="7831">
                  <c:v>2.11224484E-2</c:v>
                </c:pt>
                <c:pt idx="7832">
                  <c:v>2.11224486E-2</c:v>
                </c:pt>
                <c:pt idx="7833">
                  <c:v>2.1122448799999999E-2</c:v>
                </c:pt>
                <c:pt idx="7834">
                  <c:v>2.1122449000000001E-2</c:v>
                </c:pt>
                <c:pt idx="7835">
                  <c:v>2.1122449200000001E-2</c:v>
                </c:pt>
                <c:pt idx="7836">
                  <c:v>2.11224494E-2</c:v>
                </c:pt>
                <c:pt idx="7837">
                  <c:v>2.1122449599999999E-2</c:v>
                </c:pt>
                <c:pt idx="7838">
                  <c:v>2.1122449799999998E-2</c:v>
                </c:pt>
                <c:pt idx="7839">
                  <c:v>2.1122450000000001E-2</c:v>
                </c:pt>
                <c:pt idx="7840">
                  <c:v>2.11224502E-2</c:v>
                </c:pt>
                <c:pt idx="7841">
                  <c:v>2.1122450399999999E-2</c:v>
                </c:pt>
                <c:pt idx="7842">
                  <c:v>2.1122450599999999E-2</c:v>
                </c:pt>
                <c:pt idx="7843">
                  <c:v>2.1122450800000001E-2</c:v>
                </c:pt>
                <c:pt idx="7844">
                  <c:v>2.1122451E-2</c:v>
                </c:pt>
                <c:pt idx="7845">
                  <c:v>2.11224512E-2</c:v>
                </c:pt>
                <c:pt idx="7846">
                  <c:v>2.1122451399999999E-2</c:v>
                </c:pt>
                <c:pt idx="7847">
                  <c:v>2.1122451600000001E-2</c:v>
                </c:pt>
                <c:pt idx="7848">
                  <c:v>2.1122451800000001E-2</c:v>
                </c:pt>
                <c:pt idx="7849">
                  <c:v>2.1122452E-2</c:v>
                </c:pt>
                <c:pt idx="7850">
                  <c:v>2.1122452199999999E-2</c:v>
                </c:pt>
                <c:pt idx="7851">
                  <c:v>2.1122452399999998E-2</c:v>
                </c:pt>
                <c:pt idx="7852">
                  <c:v>2.1122452600000001E-2</c:v>
                </c:pt>
                <c:pt idx="7853">
                  <c:v>2.11224528E-2</c:v>
                </c:pt>
                <c:pt idx="7854">
                  <c:v>2.1122452999999999E-2</c:v>
                </c:pt>
                <c:pt idx="7855">
                  <c:v>2.1122453199999999E-2</c:v>
                </c:pt>
                <c:pt idx="7856">
                  <c:v>2.1122453400000001E-2</c:v>
                </c:pt>
                <c:pt idx="7857">
                  <c:v>2.11224536E-2</c:v>
                </c:pt>
                <c:pt idx="7858">
                  <c:v>2.11224538E-2</c:v>
                </c:pt>
                <c:pt idx="7859">
                  <c:v>2.1122453999999999E-2</c:v>
                </c:pt>
                <c:pt idx="7860">
                  <c:v>2.1122454200000002E-2</c:v>
                </c:pt>
                <c:pt idx="7861">
                  <c:v>2.1122454400000001E-2</c:v>
                </c:pt>
                <c:pt idx="7862">
                  <c:v>2.11224546E-2</c:v>
                </c:pt>
                <c:pt idx="7863">
                  <c:v>2.1122454799999999E-2</c:v>
                </c:pt>
                <c:pt idx="7864">
                  <c:v>2.1122454999999998E-2</c:v>
                </c:pt>
                <c:pt idx="7865">
                  <c:v>2.1122455200000001E-2</c:v>
                </c:pt>
                <c:pt idx="7866">
                  <c:v>2.11224554E-2</c:v>
                </c:pt>
                <c:pt idx="7867">
                  <c:v>2.1122455599999999E-2</c:v>
                </c:pt>
                <c:pt idx="7868">
                  <c:v>2.1122455799999999E-2</c:v>
                </c:pt>
                <c:pt idx="7869">
                  <c:v>2.1122456000000001E-2</c:v>
                </c:pt>
                <c:pt idx="7870">
                  <c:v>2.11224562E-2</c:v>
                </c:pt>
                <c:pt idx="7871">
                  <c:v>2.11224564E-2</c:v>
                </c:pt>
                <c:pt idx="7872">
                  <c:v>2.1122456599999999E-2</c:v>
                </c:pt>
                <c:pt idx="7873">
                  <c:v>2.1122456800000002E-2</c:v>
                </c:pt>
                <c:pt idx="7874">
                  <c:v>2.1122457000000001E-2</c:v>
                </c:pt>
                <c:pt idx="7875">
                  <c:v>2.11224572E-2</c:v>
                </c:pt>
                <c:pt idx="7876">
                  <c:v>2.1122457399999999E-2</c:v>
                </c:pt>
                <c:pt idx="7877">
                  <c:v>2.1122457599999998E-2</c:v>
                </c:pt>
                <c:pt idx="7878">
                  <c:v>2.1122457800000001E-2</c:v>
                </c:pt>
                <c:pt idx="7879">
                  <c:v>2.1122458E-2</c:v>
                </c:pt>
                <c:pt idx="7880">
                  <c:v>2.1122458199999999E-2</c:v>
                </c:pt>
                <c:pt idx="7881">
                  <c:v>2.1122458399999999E-2</c:v>
                </c:pt>
                <c:pt idx="7882">
                  <c:v>2.1122458600000001E-2</c:v>
                </c:pt>
                <c:pt idx="7883">
                  <c:v>2.11224588E-2</c:v>
                </c:pt>
                <c:pt idx="7884">
                  <c:v>2.1122459E-2</c:v>
                </c:pt>
                <c:pt idx="7885">
                  <c:v>2.1122459199999999E-2</c:v>
                </c:pt>
                <c:pt idx="7886">
                  <c:v>2.1122459400000002E-2</c:v>
                </c:pt>
                <c:pt idx="7887">
                  <c:v>2.1122459600000001E-2</c:v>
                </c:pt>
                <c:pt idx="7888">
                  <c:v>2.11224598E-2</c:v>
                </c:pt>
                <c:pt idx="7889">
                  <c:v>2.1122459999999999E-2</c:v>
                </c:pt>
                <c:pt idx="7890">
                  <c:v>2.1122460199999998E-2</c:v>
                </c:pt>
                <c:pt idx="7891">
                  <c:v>2.1122460400000001E-2</c:v>
                </c:pt>
                <c:pt idx="7892">
                  <c:v>2.11224606E-2</c:v>
                </c:pt>
                <c:pt idx="7893">
                  <c:v>2.1122460799999999E-2</c:v>
                </c:pt>
                <c:pt idx="7894">
                  <c:v>2.1122460999999999E-2</c:v>
                </c:pt>
                <c:pt idx="7895">
                  <c:v>2.1122461200000001E-2</c:v>
                </c:pt>
                <c:pt idx="7896">
                  <c:v>2.11224614E-2</c:v>
                </c:pt>
                <c:pt idx="7897">
                  <c:v>2.11224616E-2</c:v>
                </c:pt>
                <c:pt idx="7898">
                  <c:v>2.1122461799999999E-2</c:v>
                </c:pt>
                <c:pt idx="7899">
                  <c:v>2.1122462000000002E-2</c:v>
                </c:pt>
                <c:pt idx="7900">
                  <c:v>2.1122462200000001E-2</c:v>
                </c:pt>
                <c:pt idx="7901">
                  <c:v>2.11224624E-2</c:v>
                </c:pt>
                <c:pt idx="7902">
                  <c:v>2.1122462599999999E-2</c:v>
                </c:pt>
                <c:pt idx="7903">
                  <c:v>2.1122462799999998E-2</c:v>
                </c:pt>
                <c:pt idx="7904">
                  <c:v>2.1122463000000001E-2</c:v>
                </c:pt>
                <c:pt idx="7905">
                  <c:v>2.11224632E-2</c:v>
                </c:pt>
                <c:pt idx="7906">
                  <c:v>2.1122463399999999E-2</c:v>
                </c:pt>
                <c:pt idx="7907">
                  <c:v>2.1122463599999999E-2</c:v>
                </c:pt>
                <c:pt idx="7908">
                  <c:v>2.1122463800000001E-2</c:v>
                </c:pt>
                <c:pt idx="7909">
                  <c:v>2.1122464000000001E-2</c:v>
                </c:pt>
                <c:pt idx="7910">
                  <c:v>2.11224642E-2</c:v>
                </c:pt>
                <c:pt idx="7911">
                  <c:v>2.1122464399999999E-2</c:v>
                </c:pt>
                <c:pt idx="7912">
                  <c:v>2.1122464600000002E-2</c:v>
                </c:pt>
                <c:pt idx="7913">
                  <c:v>2.1122464800000001E-2</c:v>
                </c:pt>
                <c:pt idx="7914">
                  <c:v>2.1122465E-2</c:v>
                </c:pt>
                <c:pt idx="7915">
                  <c:v>2.1122465199999999E-2</c:v>
                </c:pt>
                <c:pt idx="7916">
                  <c:v>2.1122465399999998E-2</c:v>
                </c:pt>
                <c:pt idx="7917">
                  <c:v>2.1122465600000001E-2</c:v>
                </c:pt>
                <c:pt idx="7918">
                  <c:v>2.11224658E-2</c:v>
                </c:pt>
                <c:pt idx="7919">
                  <c:v>2.1122465999999999E-2</c:v>
                </c:pt>
                <c:pt idx="7920">
                  <c:v>2.1122466199999999E-2</c:v>
                </c:pt>
                <c:pt idx="7921">
                  <c:v>2.1122466400000001E-2</c:v>
                </c:pt>
                <c:pt idx="7922">
                  <c:v>2.1122466600000001E-2</c:v>
                </c:pt>
                <c:pt idx="7923">
                  <c:v>2.11224668E-2</c:v>
                </c:pt>
                <c:pt idx="7924">
                  <c:v>2.1122466999999999E-2</c:v>
                </c:pt>
                <c:pt idx="7925">
                  <c:v>2.1122467200000002E-2</c:v>
                </c:pt>
                <c:pt idx="7926">
                  <c:v>2.1122467400000001E-2</c:v>
                </c:pt>
                <c:pt idx="7927">
                  <c:v>2.11224676E-2</c:v>
                </c:pt>
                <c:pt idx="7928">
                  <c:v>2.1122467799999999E-2</c:v>
                </c:pt>
                <c:pt idx="7929">
                  <c:v>2.1122467999999998E-2</c:v>
                </c:pt>
                <c:pt idx="7930">
                  <c:v>2.1122468200000001E-2</c:v>
                </c:pt>
                <c:pt idx="7931">
                  <c:v>2.11224684E-2</c:v>
                </c:pt>
                <c:pt idx="7932">
                  <c:v>2.1122468599999999E-2</c:v>
                </c:pt>
                <c:pt idx="7933">
                  <c:v>2.1122468799999999E-2</c:v>
                </c:pt>
                <c:pt idx="7934">
                  <c:v>2.1122469000000001E-2</c:v>
                </c:pt>
                <c:pt idx="7935">
                  <c:v>2.1122469200000001E-2</c:v>
                </c:pt>
                <c:pt idx="7936">
                  <c:v>2.11224694E-2</c:v>
                </c:pt>
                <c:pt idx="7937">
                  <c:v>2.1122469599999999E-2</c:v>
                </c:pt>
                <c:pt idx="7938">
                  <c:v>2.1122469800000002E-2</c:v>
                </c:pt>
                <c:pt idx="7939">
                  <c:v>2.1122470000000001E-2</c:v>
                </c:pt>
                <c:pt idx="7940">
                  <c:v>2.11224702E-2</c:v>
                </c:pt>
                <c:pt idx="7941">
                  <c:v>2.1122470399999999E-2</c:v>
                </c:pt>
                <c:pt idx="7942">
                  <c:v>2.1122470599999998E-2</c:v>
                </c:pt>
                <c:pt idx="7943">
                  <c:v>2.1122470800000001E-2</c:v>
                </c:pt>
                <c:pt idx="7944">
                  <c:v>2.1122471E-2</c:v>
                </c:pt>
                <c:pt idx="7945">
                  <c:v>2.11224712E-2</c:v>
                </c:pt>
                <c:pt idx="7946">
                  <c:v>2.1122471399999999E-2</c:v>
                </c:pt>
                <c:pt idx="7947">
                  <c:v>2.1122471600000001E-2</c:v>
                </c:pt>
                <c:pt idx="7948">
                  <c:v>2.1122471800000001E-2</c:v>
                </c:pt>
                <c:pt idx="7949">
                  <c:v>2.1122472E-2</c:v>
                </c:pt>
                <c:pt idx="7950">
                  <c:v>2.1122472199999999E-2</c:v>
                </c:pt>
                <c:pt idx="7951">
                  <c:v>2.1122472400000002E-2</c:v>
                </c:pt>
                <c:pt idx="7952">
                  <c:v>2.1122472600000001E-2</c:v>
                </c:pt>
                <c:pt idx="7953">
                  <c:v>2.11224728E-2</c:v>
                </c:pt>
                <c:pt idx="7954">
                  <c:v>2.1122472999999999E-2</c:v>
                </c:pt>
                <c:pt idx="7955">
                  <c:v>2.1122473199999998E-2</c:v>
                </c:pt>
                <c:pt idx="7956">
                  <c:v>2.1122473400000001E-2</c:v>
                </c:pt>
                <c:pt idx="7957">
                  <c:v>2.11224736E-2</c:v>
                </c:pt>
                <c:pt idx="7958">
                  <c:v>2.11224738E-2</c:v>
                </c:pt>
                <c:pt idx="7959">
                  <c:v>2.1122473999999999E-2</c:v>
                </c:pt>
                <c:pt idx="7960">
                  <c:v>2.1122474200000001E-2</c:v>
                </c:pt>
                <c:pt idx="7961">
                  <c:v>2.1122474400000001E-2</c:v>
                </c:pt>
                <c:pt idx="7962">
                  <c:v>2.11224746E-2</c:v>
                </c:pt>
                <c:pt idx="7963">
                  <c:v>2.1122474799999999E-2</c:v>
                </c:pt>
                <c:pt idx="7964">
                  <c:v>2.1122475000000002E-2</c:v>
                </c:pt>
                <c:pt idx="7965">
                  <c:v>2.1122475200000001E-2</c:v>
                </c:pt>
                <c:pt idx="7966">
                  <c:v>2.11224754E-2</c:v>
                </c:pt>
                <c:pt idx="7967">
                  <c:v>2.1122475599999999E-2</c:v>
                </c:pt>
                <c:pt idx="7968">
                  <c:v>2.1122475799999998E-2</c:v>
                </c:pt>
                <c:pt idx="7969">
                  <c:v>2.1122476000000001E-2</c:v>
                </c:pt>
                <c:pt idx="7970">
                  <c:v>2.11224762E-2</c:v>
                </c:pt>
                <c:pt idx="7971">
                  <c:v>2.11224764E-2</c:v>
                </c:pt>
                <c:pt idx="7972">
                  <c:v>2.1122476599999999E-2</c:v>
                </c:pt>
                <c:pt idx="7973">
                  <c:v>2.1122476800000001E-2</c:v>
                </c:pt>
                <c:pt idx="7974">
                  <c:v>2.1122477000000001E-2</c:v>
                </c:pt>
                <c:pt idx="7975">
                  <c:v>2.11224772E-2</c:v>
                </c:pt>
                <c:pt idx="7976">
                  <c:v>2.1122477399999999E-2</c:v>
                </c:pt>
                <c:pt idx="7977">
                  <c:v>2.1122477600000002E-2</c:v>
                </c:pt>
                <c:pt idx="7978">
                  <c:v>2.1122477800000001E-2</c:v>
                </c:pt>
                <c:pt idx="7979">
                  <c:v>2.1122478E-2</c:v>
                </c:pt>
                <c:pt idx="7980">
                  <c:v>2.1122478199999999E-2</c:v>
                </c:pt>
                <c:pt idx="7981">
                  <c:v>2.1122478399999998E-2</c:v>
                </c:pt>
                <c:pt idx="7982">
                  <c:v>2.1122478600000001E-2</c:v>
                </c:pt>
                <c:pt idx="7983">
                  <c:v>2.11224788E-2</c:v>
                </c:pt>
                <c:pt idx="7984">
                  <c:v>2.1122479E-2</c:v>
                </c:pt>
                <c:pt idx="7985">
                  <c:v>2.1122479199999999E-2</c:v>
                </c:pt>
                <c:pt idx="7986">
                  <c:v>2.1122479400000001E-2</c:v>
                </c:pt>
                <c:pt idx="7987">
                  <c:v>2.1122479600000001E-2</c:v>
                </c:pt>
                <c:pt idx="7988">
                  <c:v>2.11224798E-2</c:v>
                </c:pt>
                <c:pt idx="7989">
                  <c:v>2.1122479999999999E-2</c:v>
                </c:pt>
                <c:pt idx="7990">
                  <c:v>2.1122480200000002E-2</c:v>
                </c:pt>
                <c:pt idx="7991">
                  <c:v>2.1122480400000001E-2</c:v>
                </c:pt>
                <c:pt idx="7992">
                  <c:v>2.11224806E-2</c:v>
                </c:pt>
                <c:pt idx="7993">
                  <c:v>2.1122480799999999E-2</c:v>
                </c:pt>
                <c:pt idx="7994">
                  <c:v>2.1122480999999999E-2</c:v>
                </c:pt>
                <c:pt idx="7995">
                  <c:v>2.1122481200000001E-2</c:v>
                </c:pt>
                <c:pt idx="7996">
                  <c:v>2.11224814E-2</c:v>
                </c:pt>
                <c:pt idx="7997">
                  <c:v>2.11224816E-2</c:v>
                </c:pt>
                <c:pt idx="7998">
                  <c:v>2.1122481799999999E-2</c:v>
                </c:pt>
                <c:pt idx="7999">
                  <c:v>2.1122482000000001E-2</c:v>
                </c:pt>
                <c:pt idx="8000">
                  <c:v>2.1122482200000001E-2</c:v>
                </c:pt>
                <c:pt idx="8001">
                  <c:v>2.11224824E-2</c:v>
                </c:pt>
                <c:pt idx="8002">
                  <c:v>2.1122482599999999E-2</c:v>
                </c:pt>
                <c:pt idx="8003">
                  <c:v>2.1122482800000002E-2</c:v>
                </c:pt>
                <c:pt idx="8004">
                  <c:v>2.1122483000000001E-2</c:v>
                </c:pt>
                <c:pt idx="8005">
                  <c:v>2.11224832E-2</c:v>
                </c:pt>
                <c:pt idx="8006">
                  <c:v>2.1122483399999999E-2</c:v>
                </c:pt>
                <c:pt idx="8007">
                  <c:v>2.1122483599999999E-2</c:v>
                </c:pt>
                <c:pt idx="8008">
                  <c:v>2.1122483800000001E-2</c:v>
                </c:pt>
                <c:pt idx="8009">
                  <c:v>2.1122484E-2</c:v>
                </c:pt>
                <c:pt idx="8010">
                  <c:v>2.11224842E-2</c:v>
                </c:pt>
                <c:pt idx="8011">
                  <c:v>2.1122484399999999E-2</c:v>
                </c:pt>
                <c:pt idx="8012">
                  <c:v>2.1122484600000001E-2</c:v>
                </c:pt>
                <c:pt idx="8013">
                  <c:v>2.1122484800000001E-2</c:v>
                </c:pt>
                <c:pt idx="8014">
                  <c:v>2.1122485E-2</c:v>
                </c:pt>
                <c:pt idx="8015">
                  <c:v>2.1122485199999999E-2</c:v>
                </c:pt>
                <c:pt idx="8016">
                  <c:v>2.1122485399999998E-2</c:v>
                </c:pt>
                <c:pt idx="8017">
                  <c:v>2.1122485600000001E-2</c:v>
                </c:pt>
                <c:pt idx="8018">
                  <c:v>2.11224858E-2</c:v>
                </c:pt>
                <c:pt idx="8019">
                  <c:v>2.1122485999999999E-2</c:v>
                </c:pt>
                <c:pt idx="8020">
                  <c:v>2.1122486199999999E-2</c:v>
                </c:pt>
                <c:pt idx="8021">
                  <c:v>2.1122486400000001E-2</c:v>
                </c:pt>
                <c:pt idx="8022">
                  <c:v>2.11224866E-2</c:v>
                </c:pt>
                <c:pt idx="8023">
                  <c:v>2.11224868E-2</c:v>
                </c:pt>
                <c:pt idx="8024">
                  <c:v>2.1122486999999999E-2</c:v>
                </c:pt>
                <c:pt idx="8025">
                  <c:v>2.1122487200000001E-2</c:v>
                </c:pt>
                <c:pt idx="8026">
                  <c:v>2.1122487400000001E-2</c:v>
                </c:pt>
                <c:pt idx="8027">
                  <c:v>2.11224876E-2</c:v>
                </c:pt>
                <c:pt idx="8028">
                  <c:v>2.1122487799999999E-2</c:v>
                </c:pt>
                <c:pt idx="8029">
                  <c:v>2.1122487999999998E-2</c:v>
                </c:pt>
                <c:pt idx="8030">
                  <c:v>2.1122488200000001E-2</c:v>
                </c:pt>
                <c:pt idx="8031">
                  <c:v>2.11224884E-2</c:v>
                </c:pt>
                <c:pt idx="8032">
                  <c:v>2.1122488599999999E-2</c:v>
                </c:pt>
                <c:pt idx="8033">
                  <c:v>2.1122488799999999E-2</c:v>
                </c:pt>
                <c:pt idx="8034">
                  <c:v>2.1122489000000001E-2</c:v>
                </c:pt>
                <c:pt idx="8035">
                  <c:v>2.11224892E-2</c:v>
                </c:pt>
                <c:pt idx="8036">
                  <c:v>2.11224894E-2</c:v>
                </c:pt>
                <c:pt idx="8037">
                  <c:v>2.1122489599999999E-2</c:v>
                </c:pt>
                <c:pt idx="8038">
                  <c:v>2.1122489800000002E-2</c:v>
                </c:pt>
                <c:pt idx="8039">
                  <c:v>2.1122490000000001E-2</c:v>
                </c:pt>
                <c:pt idx="8040">
                  <c:v>2.11224902E-2</c:v>
                </c:pt>
                <c:pt idx="8041">
                  <c:v>2.1122490399999999E-2</c:v>
                </c:pt>
                <c:pt idx="8042">
                  <c:v>2.1122490599999998E-2</c:v>
                </c:pt>
                <c:pt idx="8043">
                  <c:v>2.1122490800000001E-2</c:v>
                </c:pt>
                <c:pt idx="8044">
                  <c:v>2.1122491E-2</c:v>
                </c:pt>
                <c:pt idx="8045">
                  <c:v>2.1122491199999999E-2</c:v>
                </c:pt>
                <c:pt idx="8046">
                  <c:v>2.1122491399999999E-2</c:v>
                </c:pt>
                <c:pt idx="8047">
                  <c:v>2.1122491600000001E-2</c:v>
                </c:pt>
                <c:pt idx="8048">
                  <c:v>2.11224918E-2</c:v>
                </c:pt>
                <c:pt idx="8049">
                  <c:v>2.1122492E-2</c:v>
                </c:pt>
                <c:pt idx="8050">
                  <c:v>2.1122492199999999E-2</c:v>
                </c:pt>
                <c:pt idx="8051">
                  <c:v>2.1122492400000002E-2</c:v>
                </c:pt>
                <c:pt idx="8052">
                  <c:v>2.1122492600000001E-2</c:v>
                </c:pt>
                <c:pt idx="8053">
                  <c:v>2.11224928E-2</c:v>
                </c:pt>
                <c:pt idx="8054">
                  <c:v>2.1122492999999999E-2</c:v>
                </c:pt>
                <c:pt idx="8055">
                  <c:v>2.1122493199999998E-2</c:v>
                </c:pt>
                <c:pt idx="8056">
                  <c:v>2.1122493400000001E-2</c:v>
                </c:pt>
                <c:pt idx="8057">
                  <c:v>2.11224936E-2</c:v>
                </c:pt>
                <c:pt idx="8058">
                  <c:v>2.1122493799999999E-2</c:v>
                </c:pt>
                <c:pt idx="8059">
                  <c:v>2.1122493999999999E-2</c:v>
                </c:pt>
                <c:pt idx="8060">
                  <c:v>2.1122494200000001E-2</c:v>
                </c:pt>
                <c:pt idx="8061">
                  <c:v>2.11224944E-2</c:v>
                </c:pt>
                <c:pt idx="8062">
                  <c:v>2.11224946E-2</c:v>
                </c:pt>
                <c:pt idx="8063">
                  <c:v>2.1122494799999999E-2</c:v>
                </c:pt>
                <c:pt idx="8064">
                  <c:v>2.1122495000000002E-2</c:v>
                </c:pt>
                <c:pt idx="8065">
                  <c:v>2.1122495200000001E-2</c:v>
                </c:pt>
                <c:pt idx="8066">
                  <c:v>2.11224954E-2</c:v>
                </c:pt>
                <c:pt idx="8067">
                  <c:v>2.1122495599999999E-2</c:v>
                </c:pt>
                <c:pt idx="8068">
                  <c:v>2.1122495799999998E-2</c:v>
                </c:pt>
                <c:pt idx="8069">
                  <c:v>2.1122496000000001E-2</c:v>
                </c:pt>
                <c:pt idx="8070">
                  <c:v>2.11224962E-2</c:v>
                </c:pt>
                <c:pt idx="8071">
                  <c:v>2.1122496399999999E-2</c:v>
                </c:pt>
                <c:pt idx="8072">
                  <c:v>2.1122496599999999E-2</c:v>
                </c:pt>
                <c:pt idx="8073">
                  <c:v>2.1122496800000001E-2</c:v>
                </c:pt>
                <c:pt idx="8074">
                  <c:v>2.1122497E-2</c:v>
                </c:pt>
                <c:pt idx="8075">
                  <c:v>2.11224972E-2</c:v>
                </c:pt>
                <c:pt idx="8076">
                  <c:v>2.1122497399999999E-2</c:v>
                </c:pt>
                <c:pt idx="8077">
                  <c:v>2.1122497600000002E-2</c:v>
                </c:pt>
                <c:pt idx="8078">
                  <c:v>2.1122497800000001E-2</c:v>
                </c:pt>
                <c:pt idx="8079">
                  <c:v>2.1122498E-2</c:v>
                </c:pt>
                <c:pt idx="8080">
                  <c:v>2.1122498199999999E-2</c:v>
                </c:pt>
                <c:pt idx="8081">
                  <c:v>2.1122498399999998E-2</c:v>
                </c:pt>
                <c:pt idx="8082">
                  <c:v>2.1122498600000001E-2</c:v>
                </c:pt>
                <c:pt idx="8083">
                  <c:v>2.11224988E-2</c:v>
                </c:pt>
                <c:pt idx="8084">
                  <c:v>2.1122498999999999E-2</c:v>
                </c:pt>
                <c:pt idx="8085">
                  <c:v>2.1122499199999999E-2</c:v>
                </c:pt>
                <c:pt idx="8086">
                  <c:v>2.1122499400000001E-2</c:v>
                </c:pt>
                <c:pt idx="8087">
                  <c:v>2.1122499600000001E-2</c:v>
                </c:pt>
                <c:pt idx="8088">
                  <c:v>2.11224998E-2</c:v>
                </c:pt>
                <c:pt idx="8089">
                  <c:v>2.1122499999999999E-2</c:v>
                </c:pt>
                <c:pt idx="8090">
                  <c:v>2.1122500200000002E-2</c:v>
                </c:pt>
                <c:pt idx="8091">
                  <c:v>2.1122500400000001E-2</c:v>
                </c:pt>
                <c:pt idx="8092">
                  <c:v>2.11225006E-2</c:v>
                </c:pt>
                <c:pt idx="8093">
                  <c:v>2.1122500799999999E-2</c:v>
                </c:pt>
                <c:pt idx="8094">
                  <c:v>2.1122500999999998E-2</c:v>
                </c:pt>
                <c:pt idx="8095">
                  <c:v>2.1122501200000001E-2</c:v>
                </c:pt>
                <c:pt idx="8096">
                  <c:v>2.11225014E-2</c:v>
                </c:pt>
                <c:pt idx="8097">
                  <c:v>2.1122501599999999E-2</c:v>
                </c:pt>
                <c:pt idx="8098">
                  <c:v>2.1122501799999999E-2</c:v>
                </c:pt>
                <c:pt idx="8099">
                  <c:v>2.1122502000000001E-2</c:v>
                </c:pt>
                <c:pt idx="8100">
                  <c:v>2.1122502200000001E-2</c:v>
                </c:pt>
                <c:pt idx="8101">
                  <c:v>2.11225024E-2</c:v>
                </c:pt>
                <c:pt idx="8102">
                  <c:v>2.1122502599999999E-2</c:v>
                </c:pt>
                <c:pt idx="8103">
                  <c:v>2.1122502800000002E-2</c:v>
                </c:pt>
                <c:pt idx="8104">
                  <c:v>2.1122503000000001E-2</c:v>
                </c:pt>
                <c:pt idx="8105">
                  <c:v>2.11225032E-2</c:v>
                </c:pt>
                <c:pt idx="8106">
                  <c:v>2.1122503399999999E-2</c:v>
                </c:pt>
                <c:pt idx="8107">
                  <c:v>2.1122503599999998E-2</c:v>
                </c:pt>
                <c:pt idx="8108">
                  <c:v>2.1122503800000001E-2</c:v>
                </c:pt>
                <c:pt idx="8109">
                  <c:v>2.1122504E-2</c:v>
                </c:pt>
                <c:pt idx="8110">
                  <c:v>2.1122504199999999E-2</c:v>
                </c:pt>
                <c:pt idx="8111">
                  <c:v>2.1122504399999999E-2</c:v>
                </c:pt>
                <c:pt idx="8112">
                  <c:v>2.1122504600000001E-2</c:v>
                </c:pt>
                <c:pt idx="8113">
                  <c:v>2.1122504800000001E-2</c:v>
                </c:pt>
                <c:pt idx="8114">
                  <c:v>2.1122505E-2</c:v>
                </c:pt>
                <c:pt idx="8115">
                  <c:v>2.1122505199999999E-2</c:v>
                </c:pt>
                <c:pt idx="8116">
                  <c:v>2.1122505400000002E-2</c:v>
                </c:pt>
                <c:pt idx="8117">
                  <c:v>2.1122505600000001E-2</c:v>
                </c:pt>
                <c:pt idx="8118">
                  <c:v>2.11225058E-2</c:v>
                </c:pt>
                <c:pt idx="8119">
                  <c:v>2.1122505999999999E-2</c:v>
                </c:pt>
                <c:pt idx="8120">
                  <c:v>2.1122506199999998E-2</c:v>
                </c:pt>
                <c:pt idx="8121">
                  <c:v>2.1122506400000001E-2</c:v>
                </c:pt>
                <c:pt idx="8122">
                  <c:v>2.11225066E-2</c:v>
                </c:pt>
                <c:pt idx="8123">
                  <c:v>2.1122506799999999E-2</c:v>
                </c:pt>
                <c:pt idx="8124">
                  <c:v>2.1122506999999999E-2</c:v>
                </c:pt>
                <c:pt idx="8125">
                  <c:v>2.1122507200000001E-2</c:v>
                </c:pt>
                <c:pt idx="8126">
                  <c:v>2.1122507400000001E-2</c:v>
                </c:pt>
                <c:pt idx="8127">
                  <c:v>2.11225076E-2</c:v>
                </c:pt>
                <c:pt idx="8128">
                  <c:v>2.1122507799999999E-2</c:v>
                </c:pt>
                <c:pt idx="8129">
                  <c:v>2.1122508000000002E-2</c:v>
                </c:pt>
                <c:pt idx="8130">
                  <c:v>2.1122508200000001E-2</c:v>
                </c:pt>
                <c:pt idx="8131">
                  <c:v>2.11225084E-2</c:v>
                </c:pt>
                <c:pt idx="8132">
                  <c:v>2.1122508599999999E-2</c:v>
                </c:pt>
                <c:pt idx="8133">
                  <c:v>2.1122508799999998E-2</c:v>
                </c:pt>
                <c:pt idx="8134">
                  <c:v>2.1122509000000001E-2</c:v>
                </c:pt>
                <c:pt idx="8135">
                  <c:v>2.11225092E-2</c:v>
                </c:pt>
                <c:pt idx="8136">
                  <c:v>2.11225094E-2</c:v>
                </c:pt>
                <c:pt idx="8137">
                  <c:v>2.1122509599999999E-2</c:v>
                </c:pt>
                <c:pt idx="8138">
                  <c:v>2.1122509800000001E-2</c:v>
                </c:pt>
                <c:pt idx="8139">
                  <c:v>2.1122510000000001E-2</c:v>
                </c:pt>
                <c:pt idx="8140">
                  <c:v>2.11225102E-2</c:v>
                </c:pt>
                <c:pt idx="8141">
                  <c:v>2.1122510399999999E-2</c:v>
                </c:pt>
                <c:pt idx="8142">
                  <c:v>2.1122510600000002E-2</c:v>
                </c:pt>
                <c:pt idx="8143">
                  <c:v>2.1122510800000001E-2</c:v>
                </c:pt>
                <c:pt idx="8144">
                  <c:v>2.1122511E-2</c:v>
                </c:pt>
                <c:pt idx="8145">
                  <c:v>2.1122511199999999E-2</c:v>
                </c:pt>
                <c:pt idx="8146">
                  <c:v>2.1122511399999998E-2</c:v>
                </c:pt>
                <c:pt idx="8147">
                  <c:v>2.1122511600000001E-2</c:v>
                </c:pt>
                <c:pt idx="8148">
                  <c:v>2.11225118E-2</c:v>
                </c:pt>
                <c:pt idx="8149">
                  <c:v>2.1122512E-2</c:v>
                </c:pt>
                <c:pt idx="8150">
                  <c:v>2.1122512199999999E-2</c:v>
                </c:pt>
                <c:pt idx="8151">
                  <c:v>2.1122512400000001E-2</c:v>
                </c:pt>
                <c:pt idx="8152">
                  <c:v>2.1122512600000001E-2</c:v>
                </c:pt>
                <c:pt idx="8153">
                  <c:v>2.11225128E-2</c:v>
                </c:pt>
                <c:pt idx="8154">
                  <c:v>2.1122512999999999E-2</c:v>
                </c:pt>
                <c:pt idx="8155">
                  <c:v>2.1122513200000002E-2</c:v>
                </c:pt>
                <c:pt idx="8156">
                  <c:v>2.1122513400000001E-2</c:v>
                </c:pt>
                <c:pt idx="8157">
                  <c:v>2.11225136E-2</c:v>
                </c:pt>
                <c:pt idx="8158">
                  <c:v>2.1122513799999999E-2</c:v>
                </c:pt>
                <c:pt idx="8159">
                  <c:v>2.1122513999999998E-2</c:v>
                </c:pt>
                <c:pt idx="8160">
                  <c:v>2.1122514200000001E-2</c:v>
                </c:pt>
                <c:pt idx="8161">
                  <c:v>2.11225144E-2</c:v>
                </c:pt>
                <c:pt idx="8162">
                  <c:v>2.11225146E-2</c:v>
                </c:pt>
                <c:pt idx="8163">
                  <c:v>2.1122514799999999E-2</c:v>
                </c:pt>
                <c:pt idx="8164">
                  <c:v>2.1122515000000001E-2</c:v>
                </c:pt>
                <c:pt idx="8165">
                  <c:v>2.1122515200000001E-2</c:v>
                </c:pt>
                <c:pt idx="8166">
                  <c:v>2.11225154E-2</c:v>
                </c:pt>
                <c:pt idx="8167">
                  <c:v>2.1122515599999999E-2</c:v>
                </c:pt>
                <c:pt idx="8168">
                  <c:v>2.1122515800000002E-2</c:v>
                </c:pt>
                <c:pt idx="8169">
                  <c:v>2.1122516000000001E-2</c:v>
                </c:pt>
                <c:pt idx="8170">
                  <c:v>2.11225162E-2</c:v>
                </c:pt>
                <c:pt idx="8171">
                  <c:v>2.1122516399999999E-2</c:v>
                </c:pt>
                <c:pt idx="8172">
                  <c:v>2.1122516599999999E-2</c:v>
                </c:pt>
                <c:pt idx="8173">
                  <c:v>2.1122516800000001E-2</c:v>
                </c:pt>
                <c:pt idx="8174">
                  <c:v>2.1122517E-2</c:v>
                </c:pt>
                <c:pt idx="8175">
                  <c:v>2.11225172E-2</c:v>
                </c:pt>
                <c:pt idx="8176">
                  <c:v>2.1122517399999999E-2</c:v>
                </c:pt>
                <c:pt idx="8177">
                  <c:v>2.1122517600000001E-2</c:v>
                </c:pt>
                <c:pt idx="8178">
                  <c:v>2.1122517800000001E-2</c:v>
                </c:pt>
                <c:pt idx="8179">
                  <c:v>2.1122518E-2</c:v>
                </c:pt>
                <c:pt idx="8180">
                  <c:v>2.1122518199999999E-2</c:v>
                </c:pt>
                <c:pt idx="8181">
                  <c:v>2.1122518400000002E-2</c:v>
                </c:pt>
                <c:pt idx="8182">
                  <c:v>2.1122518600000001E-2</c:v>
                </c:pt>
                <c:pt idx="8183">
                  <c:v>2.11225188E-2</c:v>
                </c:pt>
                <c:pt idx="8184">
                  <c:v>2.1122518999999999E-2</c:v>
                </c:pt>
                <c:pt idx="8185">
                  <c:v>2.1122519199999999E-2</c:v>
                </c:pt>
                <c:pt idx="8186">
                  <c:v>2.1122519400000001E-2</c:v>
                </c:pt>
                <c:pt idx="8187">
                  <c:v>2.11225196E-2</c:v>
                </c:pt>
                <c:pt idx="8188">
                  <c:v>2.11225198E-2</c:v>
                </c:pt>
                <c:pt idx="8189">
                  <c:v>2.1122519999999999E-2</c:v>
                </c:pt>
                <c:pt idx="8190">
                  <c:v>2.1122520200000001E-2</c:v>
                </c:pt>
                <c:pt idx="8191">
                  <c:v>2.1122520400000001E-2</c:v>
                </c:pt>
                <c:pt idx="8192">
                  <c:v>2.11225206E-2</c:v>
                </c:pt>
                <c:pt idx="8193">
                  <c:v>2.1122520799999999E-2</c:v>
                </c:pt>
                <c:pt idx="8194">
                  <c:v>2.1122520999999998E-2</c:v>
                </c:pt>
                <c:pt idx="8195">
                  <c:v>2.1122521200000001E-2</c:v>
                </c:pt>
                <c:pt idx="8196">
                  <c:v>2.11225214E-2</c:v>
                </c:pt>
                <c:pt idx="8197">
                  <c:v>2.1122521599999999E-2</c:v>
                </c:pt>
                <c:pt idx="8198">
                  <c:v>2.1122521799999999E-2</c:v>
                </c:pt>
                <c:pt idx="8199">
                  <c:v>2.1122522000000001E-2</c:v>
                </c:pt>
                <c:pt idx="8200">
                  <c:v>2.11225222E-2</c:v>
                </c:pt>
                <c:pt idx="8201">
                  <c:v>2.11225224E-2</c:v>
                </c:pt>
                <c:pt idx="8202">
                  <c:v>2.1122522599999999E-2</c:v>
                </c:pt>
                <c:pt idx="8203">
                  <c:v>2.1122522800000001E-2</c:v>
                </c:pt>
                <c:pt idx="8204">
                  <c:v>2.1122523000000001E-2</c:v>
                </c:pt>
                <c:pt idx="8205">
                  <c:v>2.11225232E-2</c:v>
                </c:pt>
                <c:pt idx="8206">
                  <c:v>2.1122523399999999E-2</c:v>
                </c:pt>
                <c:pt idx="8207">
                  <c:v>2.1122523599999998E-2</c:v>
                </c:pt>
                <c:pt idx="8208">
                  <c:v>2.1122523800000001E-2</c:v>
                </c:pt>
                <c:pt idx="8209">
                  <c:v>2.1122524E-2</c:v>
                </c:pt>
                <c:pt idx="8210">
                  <c:v>2.1122524199999999E-2</c:v>
                </c:pt>
                <c:pt idx="8211">
                  <c:v>2.1122524399999999E-2</c:v>
                </c:pt>
                <c:pt idx="8212">
                  <c:v>2.1122524600000001E-2</c:v>
                </c:pt>
                <c:pt idx="8213">
                  <c:v>2.11225248E-2</c:v>
                </c:pt>
                <c:pt idx="8214">
                  <c:v>2.1122525E-2</c:v>
                </c:pt>
                <c:pt idx="8215">
                  <c:v>2.1122525199999999E-2</c:v>
                </c:pt>
                <c:pt idx="8216">
                  <c:v>2.1122525400000002E-2</c:v>
                </c:pt>
                <c:pt idx="8217">
                  <c:v>2.1122525600000001E-2</c:v>
                </c:pt>
                <c:pt idx="8218">
                  <c:v>2.11225258E-2</c:v>
                </c:pt>
                <c:pt idx="8219">
                  <c:v>2.1122525999999999E-2</c:v>
                </c:pt>
                <c:pt idx="8220">
                  <c:v>2.1122526199999998E-2</c:v>
                </c:pt>
                <c:pt idx="8221">
                  <c:v>2.1122526400000001E-2</c:v>
                </c:pt>
                <c:pt idx="8222">
                  <c:v>2.11225266E-2</c:v>
                </c:pt>
                <c:pt idx="8223">
                  <c:v>2.1122526799999999E-2</c:v>
                </c:pt>
                <c:pt idx="8224">
                  <c:v>2.1122526999999999E-2</c:v>
                </c:pt>
                <c:pt idx="8225">
                  <c:v>2.1122527200000001E-2</c:v>
                </c:pt>
                <c:pt idx="8226">
                  <c:v>2.11225274E-2</c:v>
                </c:pt>
                <c:pt idx="8227">
                  <c:v>2.11225276E-2</c:v>
                </c:pt>
                <c:pt idx="8228">
                  <c:v>2.1122527799999999E-2</c:v>
                </c:pt>
                <c:pt idx="8229">
                  <c:v>2.1122528000000002E-2</c:v>
                </c:pt>
                <c:pt idx="8230">
                  <c:v>2.1122528200000001E-2</c:v>
                </c:pt>
                <c:pt idx="8231">
                  <c:v>2.11225284E-2</c:v>
                </c:pt>
                <c:pt idx="8232">
                  <c:v>2.1122528599999999E-2</c:v>
                </c:pt>
                <c:pt idx="8233">
                  <c:v>2.1122528799999998E-2</c:v>
                </c:pt>
                <c:pt idx="8234">
                  <c:v>2.1122529000000001E-2</c:v>
                </c:pt>
                <c:pt idx="8235">
                  <c:v>2.11225292E-2</c:v>
                </c:pt>
                <c:pt idx="8236">
                  <c:v>2.1122529399999999E-2</c:v>
                </c:pt>
                <c:pt idx="8237">
                  <c:v>2.1122529599999999E-2</c:v>
                </c:pt>
                <c:pt idx="8238">
                  <c:v>2.1122529800000001E-2</c:v>
                </c:pt>
                <c:pt idx="8239">
                  <c:v>2.112253E-2</c:v>
                </c:pt>
                <c:pt idx="8240">
                  <c:v>2.11225302E-2</c:v>
                </c:pt>
                <c:pt idx="8241">
                  <c:v>2.1122530399999999E-2</c:v>
                </c:pt>
                <c:pt idx="8242">
                  <c:v>2.1122530600000002E-2</c:v>
                </c:pt>
                <c:pt idx="8243">
                  <c:v>2.1122530800000001E-2</c:v>
                </c:pt>
                <c:pt idx="8244">
                  <c:v>2.1122531E-2</c:v>
                </c:pt>
                <c:pt idx="8245">
                  <c:v>2.1122531199999999E-2</c:v>
                </c:pt>
                <c:pt idx="8246">
                  <c:v>2.1122531399999998E-2</c:v>
                </c:pt>
                <c:pt idx="8247">
                  <c:v>2.1122531600000001E-2</c:v>
                </c:pt>
                <c:pt idx="8248">
                  <c:v>2.11225318E-2</c:v>
                </c:pt>
                <c:pt idx="8249">
                  <c:v>2.1122531999999999E-2</c:v>
                </c:pt>
                <c:pt idx="8250">
                  <c:v>2.1122532199999999E-2</c:v>
                </c:pt>
                <c:pt idx="8251">
                  <c:v>2.1122532400000001E-2</c:v>
                </c:pt>
                <c:pt idx="8252">
                  <c:v>2.11225326E-2</c:v>
                </c:pt>
                <c:pt idx="8253">
                  <c:v>2.11225328E-2</c:v>
                </c:pt>
                <c:pt idx="8254">
                  <c:v>2.1122532999999999E-2</c:v>
                </c:pt>
                <c:pt idx="8255">
                  <c:v>2.1122533200000002E-2</c:v>
                </c:pt>
                <c:pt idx="8256">
                  <c:v>2.1122533400000001E-2</c:v>
                </c:pt>
                <c:pt idx="8257">
                  <c:v>2.11225336E-2</c:v>
                </c:pt>
                <c:pt idx="8258">
                  <c:v>2.1122533799999999E-2</c:v>
                </c:pt>
                <c:pt idx="8259">
                  <c:v>2.1122533999999998E-2</c:v>
                </c:pt>
                <c:pt idx="8260">
                  <c:v>2.1122534200000001E-2</c:v>
                </c:pt>
                <c:pt idx="8261">
                  <c:v>2.11225344E-2</c:v>
                </c:pt>
                <c:pt idx="8262">
                  <c:v>2.1122534599999999E-2</c:v>
                </c:pt>
                <c:pt idx="8263">
                  <c:v>2.1122534799999999E-2</c:v>
                </c:pt>
                <c:pt idx="8264">
                  <c:v>2.1122535000000001E-2</c:v>
                </c:pt>
                <c:pt idx="8265">
                  <c:v>2.1122535200000001E-2</c:v>
                </c:pt>
                <c:pt idx="8266">
                  <c:v>2.11225354E-2</c:v>
                </c:pt>
                <c:pt idx="8267">
                  <c:v>2.1122535599999999E-2</c:v>
                </c:pt>
                <c:pt idx="8268">
                  <c:v>2.1122535800000002E-2</c:v>
                </c:pt>
                <c:pt idx="8269">
                  <c:v>2.1122536000000001E-2</c:v>
                </c:pt>
                <c:pt idx="8270">
                  <c:v>2.11225362E-2</c:v>
                </c:pt>
                <c:pt idx="8271">
                  <c:v>2.1122536399999999E-2</c:v>
                </c:pt>
                <c:pt idx="8272">
                  <c:v>2.1122536599999998E-2</c:v>
                </c:pt>
                <c:pt idx="8273">
                  <c:v>2.1122536800000001E-2</c:v>
                </c:pt>
                <c:pt idx="8274">
                  <c:v>2.1122537E-2</c:v>
                </c:pt>
                <c:pt idx="8275">
                  <c:v>2.1122537199999999E-2</c:v>
                </c:pt>
                <c:pt idx="8276">
                  <c:v>2.1122537399999999E-2</c:v>
                </c:pt>
                <c:pt idx="8277">
                  <c:v>2.1122537600000001E-2</c:v>
                </c:pt>
                <c:pt idx="8278">
                  <c:v>2.1122537800000001E-2</c:v>
                </c:pt>
                <c:pt idx="8279">
                  <c:v>2.1122538E-2</c:v>
                </c:pt>
                <c:pt idx="8280">
                  <c:v>2.1122538199999999E-2</c:v>
                </c:pt>
                <c:pt idx="8281">
                  <c:v>2.1122538400000002E-2</c:v>
                </c:pt>
                <c:pt idx="8282">
                  <c:v>2.1122538600000001E-2</c:v>
                </c:pt>
                <c:pt idx="8283">
                  <c:v>2.11225388E-2</c:v>
                </c:pt>
                <c:pt idx="8284">
                  <c:v>2.1122538999999999E-2</c:v>
                </c:pt>
                <c:pt idx="8285">
                  <c:v>2.1122539199999998E-2</c:v>
                </c:pt>
                <c:pt idx="8286">
                  <c:v>2.1122539400000001E-2</c:v>
                </c:pt>
                <c:pt idx="8287">
                  <c:v>2.11225396E-2</c:v>
                </c:pt>
                <c:pt idx="8288">
                  <c:v>2.1122539799999999E-2</c:v>
                </c:pt>
                <c:pt idx="8289">
                  <c:v>2.1122539999999999E-2</c:v>
                </c:pt>
                <c:pt idx="8290">
                  <c:v>2.1122540200000001E-2</c:v>
                </c:pt>
                <c:pt idx="8291">
                  <c:v>2.1122540400000001E-2</c:v>
                </c:pt>
                <c:pt idx="8292">
                  <c:v>2.11225406E-2</c:v>
                </c:pt>
                <c:pt idx="8293">
                  <c:v>2.1122540799999999E-2</c:v>
                </c:pt>
                <c:pt idx="8294">
                  <c:v>2.1122541000000002E-2</c:v>
                </c:pt>
                <c:pt idx="8295">
                  <c:v>2.1122541200000001E-2</c:v>
                </c:pt>
                <c:pt idx="8296">
                  <c:v>2.11225414E-2</c:v>
                </c:pt>
                <c:pt idx="8297">
                  <c:v>2.1122541599999999E-2</c:v>
                </c:pt>
                <c:pt idx="8298">
                  <c:v>2.1122541799999998E-2</c:v>
                </c:pt>
                <c:pt idx="8299">
                  <c:v>2.1122542000000001E-2</c:v>
                </c:pt>
                <c:pt idx="8300">
                  <c:v>2.11225422E-2</c:v>
                </c:pt>
                <c:pt idx="8301">
                  <c:v>2.1122542399999999E-2</c:v>
                </c:pt>
                <c:pt idx="8302">
                  <c:v>2.1122542599999999E-2</c:v>
                </c:pt>
                <c:pt idx="8303">
                  <c:v>2.1122542800000001E-2</c:v>
                </c:pt>
                <c:pt idx="8304">
                  <c:v>2.1122543000000001E-2</c:v>
                </c:pt>
                <c:pt idx="8305">
                  <c:v>2.11225432E-2</c:v>
                </c:pt>
                <c:pt idx="8306">
                  <c:v>2.1122543399999999E-2</c:v>
                </c:pt>
                <c:pt idx="8307">
                  <c:v>2.1122543600000002E-2</c:v>
                </c:pt>
                <c:pt idx="8308">
                  <c:v>2.1122543800000001E-2</c:v>
                </c:pt>
                <c:pt idx="8309">
                  <c:v>2.1122544E-2</c:v>
                </c:pt>
                <c:pt idx="8310">
                  <c:v>2.1122544199999999E-2</c:v>
                </c:pt>
                <c:pt idx="8311">
                  <c:v>2.1122544399999998E-2</c:v>
                </c:pt>
                <c:pt idx="8312">
                  <c:v>2.1122544600000001E-2</c:v>
                </c:pt>
                <c:pt idx="8313">
                  <c:v>2.11225448E-2</c:v>
                </c:pt>
                <c:pt idx="8314">
                  <c:v>2.1122545E-2</c:v>
                </c:pt>
                <c:pt idx="8315">
                  <c:v>2.1122545199999999E-2</c:v>
                </c:pt>
                <c:pt idx="8316">
                  <c:v>2.1122545400000001E-2</c:v>
                </c:pt>
                <c:pt idx="8317">
                  <c:v>2.1122545600000001E-2</c:v>
                </c:pt>
                <c:pt idx="8318">
                  <c:v>2.11225458E-2</c:v>
                </c:pt>
                <c:pt idx="8319">
                  <c:v>2.1122545999999999E-2</c:v>
                </c:pt>
                <c:pt idx="8320">
                  <c:v>2.1122546200000002E-2</c:v>
                </c:pt>
                <c:pt idx="8321">
                  <c:v>2.1122546400000001E-2</c:v>
                </c:pt>
                <c:pt idx="8322">
                  <c:v>2.11225466E-2</c:v>
                </c:pt>
                <c:pt idx="8323">
                  <c:v>2.1122546799999999E-2</c:v>
                </c:pt>
                <c:pt idx="8324">
                  <c:v>2.1122546999999998E-2</c:v>
                </c:pt>
                <c:pt idx="8325">
                  <c:v>2.1122547200000001E-2</c:v>
                </c:pt>
                <c:pt idx="8326">
                  <c:v>2.11225474E-2</c:v>
                </c:pt>
                <c:pt idx="8327">
                  <c:v>2.11225476E-2</c:v>
                </c:pt>
                <c:pt idx="8328">
                  <c:v>2.1122547799999999E-2</c:v>
                </c:pt>
                <c:pt idx="8329">
                  <c:v>2.1122548000000001E-2</c:v>
                </c:pt>
                <c:pt idx="8330">
                  <c:v>2.1122548200000001E-2</c:v>
                </c:pt>
                <c:pt idx="8331">
                  <c:v>2.11225484E-2</c:v>
                </c:pt>
                <c:pt idx="8332">
                  <c:v>2.1122548599999999E-2</c:v>
                </c:pt>
                <c:pt idx="8333">
                  <c:v>2.1122548800000002E-2</c:v>
                </c:pt>
                <c:pt idx="8334">
                  <c:v>2.1122549000000001E-2</c:v>
                </c:pt>
                <c:pt idx="8335">
                  <c:v>2.11225492E-2</c:v>
                </c:pt>
                <c:pt idx="8336">
                  <c:v>2.1122549399999999E-2</c:v>
                </c:pt>
                <c:pt idx="8337">
                  <c:v>2.1122549599999998E-2</c:v>
                </c:pt>
                <c:pt idx="8338">
                  <c:v>2.1122549800000001E-2</c:v>
                </c:pt>
                <c:pt idx="8339">
                  <c:v>2.112255E-2</c:v>
                </c:pt>
                <c:pt idx="8340">
                  <c:v>2.11225502E-2</c:v>
                </c:pt>
                <c:pt idx="8341">
                  <c:v>2.1122550399999999E-2</c:v>
                </c:pt>
                <c:pt idx="8342">
                  <c:v>2.1122550600000001E-2</c:v>
                </c:pt>
                <c:pt idx="8343">
                  <c:v>2.1122550800000001E-2</c:v>
                </c:pt>
                <c:pt idx="8344">
                  <c:v>2.1122551E-2</c:v>
                </c:pt>
                <c:pt idx="8345">
                  <c:v>2.1122551199999999E-2</c:v>
                </c:pt>
                <c:pt idx="8346">
                  <c:v>2.1122551400000002E-2</c:v>
                </c:pt>
                <c:pt idx="8347">
                  <c:v>2.1122551600000001E-2</c:v>
                </c:pt>
                <c:pt idx="8348">
                  <c:v>2.11225518E-2</c:v>
                </c:pt>
                <c:pt idx="8349">
                  <c:v>2.1122551999999999E-2</c:v>
                </c:pt>
                <c:pt idx="8350">
                  <c:v>2.1122552199999999E-2</c:v>
                </c:pt>
                <c:pt idx="8351">
                  <c:v>2.1122552400000001E-2</c:v>
                </c:pt>
                <c:pt idx="8352">
                  <c:v>2.11225526E-2</c:v>
                </c:pt>
                <c:pt idx="8353">
                  <c:v>2.11225528E-2</c:v>
                </c:pt>
                <c:pt idx="8354">
                  <c:v>2.1122552999999999E-2</c:v>
                </c:pt>
                <c:pt idx="8355">
                  <c:v>2.1122553200000001E-2</c:v>
                </c:pt>
                <c:pt idx="8356">
                  <c:v>2.1122553400000001E-2</c:v>
                </c:pt>
                <c:pt idx="8357">
                  <c:v>2.11225536E-2</c:v>
                </c:pt>
                <c:pt idx="8358">
                  <c:v>2.1122553799999999E-2</c:v>
                </c:pt>
                <c:pt idx="8359">
                  <c:v>2.1122554000000002E-2</c:v>
                </c:pt>
                <c:pt idx="8360">
                  <c:v>2.1122554200000001E-2</c:v>
                </c:pt>
                <c:pt idx="8361">
                  <c:v>2.11225544E-2</c:v>
                </c:pt>
                <c:pt idx="8362">
                  <c:v>2.1122554599999999E-2</c:v>
                </c:pt>
                <c:pt idx="8363">
                  <c:v>2.1122554799999999E-2</c:v>
                </c:pt>
                <c:pt idx="8364">
                  <c:v>2.1122555000000001E-2</c:v>
                </c:pt>
                <c:pt idx="8365">
                  <c:v>2.11225552E-2</c:v>
                </c:pt>
                <c:pt idx="8366">
                  <c:v>2.11225554E-2</c:v>
                </c:pt>
                <c:pt idx="8367">
                  <c:v>2.1122555599999999E-2</c:v>
                </c:pt>
                <c:pt idx="8368">
                  <c:v>2.1122555800000001E-2</c:v>
                </c:pt>
                <c:pt idx="8369">
                  <c:v>2.1122556000000001E-2</c:v>
                </c:pt>
                <c:pt idx="8370">
                  <c:v>2.11225562E-2</c:v>
                </c:pt>
                <c:pt idx="8371">
                  <c:v>2.1122556399999999E-2</c:v>
                </c:pt>
                <c:pt idx="8372">
                  <c:v>2.1122556599999998E-2</c:v>
                </c:pt>
                <c:pt idx="8373">
                  <c:v>2.1122556800000001E-2</c:v>
                </c:pt>
                <c:pt idx="8374">
                  <c:v>2.1122557E-2</c:v>
                </c:pt>
                <c:pt idx="8375">
                  <c:v>2.1122557199999999E-2</c:v>
                </c:pt>
                <c:pt idx="8376">
                  <c:v>2.1122557399999999E-2</c:v>
                </c:pt>
                <c:pt idx="8377">
                  <c:v>2.1122557600000001E-2</c:v>
                </c:pt>
                <c:pt idx="8378">
                  <c:v>2.11225578E-2</c:v>
                </c:pt>
                <c:pt idx="8379">
                  <c:v>2.1122558E-2</c:v>
                </c:pt>
                <c:pt idx="8380">
                  <c:v>2.1122558199999999E-2</c:v>
                </c:pt>
                <c:pt idx="8381">
                  <c:v>2.1122558400000001E-2</c:v>
                </c:pt>
                <c:pt idx="8382">
                  <c:v>2.1122558600000001E-2</c:v>
                </c:pt>
                <c:pt idx="8383">
                  <c:v>2.11225588E-2</c:v>
                </c:pt>
                <c:pt idx="8384">
                  <c:v>2.1122558999999999E-2</c:v>
                </c:pt>
                <c:pt idx="8385">
                  <c:v>2.1122559199999998E-2</c:v>
                </c:pt>
                <c:pt idx="8386">
                  <c:v>2.1122559400000001E-2</c:v>
                </c:pt>
                <c:pt idx="8387">
                  <c:v>2.11225596E-2</c:v>
                </c:pt>
                <c:pt idx="8388">
                  <c:v>2.1122559799999999E-2</c:v>
                </c:pt>
                <c:pt idx="8389">
                  <c:v>2.1122559999999999E-2</c:v>
                </c:pt>
                <c:pt idx="8390">
                  <c:v>2.1122560200000001E-2</c:v>
                </c:pt>
                <c:pt idx="8391">
                  <c:v>2.11225604E-2</c:v>
                </c:pt>
                <c:pt idx="8392">
                  <c:v>2.11225606E-2</c:v>
                </c:pt>
                <c:pt idx="8393">
                  <c:v>2.1122560799999999E-2</c:v>
                </c:pt>
                <c:pt idx="8394">
                  <c:v>2.1122561000000002E-2</c:v>
                </c:pt>
                <c:pt idx="8395">
                  <c:v>2.1122561200000001E-2</c:v>
                </c:pt>
                <c:pt idx="8396">
                  <c:v>2.11225614E-2</c:v>
                </c:pt>
                <c:pt idx="8397">
                  <c:v>2.1122561599999999E-2</c:v>
                </c:pt>
                <c:pt idx="8398">
                  <c:v>2.1122561799999998E-2</c:v>
                </c:pt>
                <c:pt idx="8399">
                  <c:v>2.1122562000000001E-2</c:v>
                </c:pt>
                <c:pt idx="8400">
                  <c:v>2.11225622E-2</c:v>
                </c:pt>
                <c:pt idx="8401">
                  <c:v>2.1122562399999999E-2</c:v>
                </c:pt>
                <c:pt idx="8402">
                  <c:v>2.1122562599999999E-2</c:v>
                </c:pt>
                <c:pt idx="8403">
                  <c:v>2.1122562800000001E-2</c:v>
                </c:pt>
                <c:pt idx="8404">
                  <c:v>2.1122563E-2</c:v>
                </c:pt>
                <c:pt idx="8405">
                  <c:v>2.11225632E-2</c:v>
                </c:pt>
                <c:pt idx="8406">
                  <c:v>2.1122563399999999E-2</c:v>
                </c:pt>
                <c:pt idx="8407">
                  <c:v>2.1122563600000002E-2</c:v>
                </c:pt>
                <c:pt idx="8408">
                  <c:v>2.1122563800000001E-2</c:v>
                </c:pt>
                <c:pt idx="8409">
                  <c:v>2.1122564E-2</c:v>
                </c:pt>
                <c:pt idx="8410">
                  <c:v>2.1122564199999999E-2</c:v>
                </c:pt>
                <c:pt idx="8411">
                  <c:v>2.1122564399999998E-2</c:v>
                </c:pt>
                <c:pt idx="8412">
                  <c:v>2.1122564600000001E-2</c:v>
                </c:pt>
                <c:pt idx="8413">
                  <c:v>2.11225648E-2</c:v>
                </c:pt>
                <c:pt idx="8414">
                  <c:v>2.1122564999999999E-2</c:v>
                </c:pt>
                <c:pt idx="8415">
                  <c:v>2.1122565199999999E-2</c:v>
                </c:pt>
                <c:pt idx="8416">
                  <c:v>2.1122565400000001E-2</c:v>
                </c:pt>
                <c:pt idx="8417">
                  <c:v>2.11225656E-2</c:v>
                </c:pt>
                <c:pt idx="8418">
                  <c:v>2.11225658E-2</c:v>
                </c:pt>
                <c:pt idx="8419">
                  <c:v>2.1122565999999999E-2</c:v>
                </c:pt>
                <c:pt idx="8420">
                  <c:v>2.1122566200000002E-2</c:v>
                </c:pt>
                <c:pt idx="8421">
                  <c:v>2.1122566400000001E-2</c:v>
                </c:pt>
                <c:pt idx="8422">
                  <c:v>2.11225666E-2</c:v>
                </c:pt>
                <c:pt idx="8423">
                  <c:v>2.1122566799999999E-2</c:v>
                </c:pt>
                <c:pt idx="8424">
                  <c:v>2.1122566999999998E-2</c:v>
                </c:pt>
                <c:pt idx="8425">
                  <c:v>2.1122567200000001E-2</c:v>
                </c:pt>
                <c:pt idx="8426">
                  <c:v>2.11225674E-2</c:v>
                </c:pt>
                <c:pt idx="8427">
                  <c:v>2.1122567599999999E-2</c:v>
                </c:pt>
                <c:pt idx="8428">
                  <c:v>2.1122567799999999E-2</c:v>
                </c:pt>
                <c:pt idx="8429">
                  <c:v>2.1122568000000001E-2</c:v>
                </c:pt>
                <c:pt idx="8430">
                  <c:v>2.11225682E-2</c:v>
                </c:pt>
                <c:pt idx="8431">
                  <c:v>2.11225684E-2</c:v>
                </c:pt>
                <c:pt idx="8432">
                  <c:v>2.1122568599999999E-2</c:v>
                </c:pt>
                <c:pt idx="8433">
                  <c:v>2.1122568800000002E-2</c:v>
                </c:pt>
                <c:pt idx="8434">
                  <c:v>2.1122569000000001E-2</c:v>
                </c:pt>
                <c:pt idx="8435">
                  <c:v>2.11225692E-2</c:v>
                </c:pt>
                <c:pt idx="8436">
                  <c:v>2.1122569399999999E-2</c:v>
                </c:pt>
                <c:pt idx="8437">
                  <c:v>2.1122569599999998E-2</c:v>
                </c:pt>
                <c:pt idx="8438">
                  <c:v>2.1122569800000001E-2</c:v>
                </c:pt>
                <c:pt idx="8439">
                  <c:v>2.112257E-2</c:v>
                </c:pt>
                <c:pt idx="8440">
                  <c:v>2.1122570199999999E-2</c:v>
                </c:pt>
                <c:pt idx="8441">
                  <c:v>2.1122570399999999E-2</c:v>
                </c:pt>
                <c:pt idx="8442">
                  <c:v>2.1122570600000001E-2</c:v>
                </c:pt>
                <c:pt idx="8443">
                  <c:v>2.1122570800000001E-2</c:v>
                </c:pt>
                <c:pt idx="8444">
                  <c:v>2.1122571E-2</c:v>
                </c:pt>
                <c:pt idx="8445">
                  <c:v>2.1122571199999999E-2</c:v>
                </c:pt>
                <c:pt idx="8446">
                  <c:v>2.1122571400000002E-2</c:v>
                </c:pt>
                <c:pt idx="8447">
                  <c:v>2.1122571600000001E-2</c:v>
                </c:pt>
                <c:pt idx="8448">
                  <c:v>2.11225718E-2</c:v>
                </c:pt>
                <c:pt idx="8449">
                  <c:v>2.1122571999999999E-2</c:v>
                </c:pt>
                <c:pt idx="8450">
                  <c:v>2.1122572199999998E-2</c:v>
                </c:pt>
                <c:pt idx="8451">
                  <c:v>2.1122572400000001E-2</c:v>
                </c:pt>
                <c:pt idx="8452">
                  <c:v>2.11225726E-2</c:v>
                </c:pt>
                <c:pt idx="8453">
                  <c:v>2.1122572799999999E-2</c:v>
                </c:pt>
                <c:pt idx="8454">
                  <c:v>2.1122572999999999E-2</c:v>
                </c:pt>
                <c:pt idx="8455">
                  <c:v>2.1122573200000001E-2</c:v>
                </c:pt>
                <c:pt idx="8456">
                  <c:v>2.1122573400000001E-2</c:v>
                </c:pt>
                <c:pt idx="8457">
                  <c:v>2.11225736E-2</c:v>
                </c:pt>
                <c:pt idx="8458">
                  <c:v>2.1122573799999999E-2</c:v>
                </c:pt>
                <c:pt idx="8459">
                  <c:v>2.1122574000000002E-2</c:v>
                </c:pt>
                <c:pt idx="8460">
                  <c:v>2.1122574200000001E-2</c:v>
                </c:pt>
                <c:pt idx="8461">
                  <c:v>2.11225744E-2</c:v>
                </c:pt>
                <c:pt idx="8462">
                  <c:v>2.1122574599999999E-2</c:v>
                </c:pt>
                <c:pt idx="8463">
                  <c:v>2.1122574799999998E-2</c:v>
                </c:pt>
                <c:pt idx="8464">
                  <c:v>2.1122575000000001E-2</c:v>
                </c:pt>
                <c:pt idx="8465">
                  <c:v>2.11225752E-2</c:v>
                </c:pt>
                <c:pt idx="8466">
                  <c:v>2.1122575399999999E-2</c:v>
                </c:pt>
                <c:pt idx="8467">
                  <c:v>2.1122575599999999E-2</c:v>
                </c:pt>
                <c:pt idx="8468">
                  <c:v>2.1122575800000001E-2</c:v>
                </c:pt>
                <c:pt idx="8469">
                  <c:v>2.1122576000000001E-2</c:v>
                </c:pt>
                <c:pt idx="8470">
                  <c:v>2.11225762E-2</c:v>
                </c:pt>
                <c:pt idx="8471">
                  <c:v>2.1122576399999999E-2</c:v>
                </c:pt>
                <c:pt idx="8472">
                  <c:v>2.1122576600000002E-2</c:v>
                </c:pt>
                <c:pt idx="8473">
                  <c:v>2.1122576800000001E-2</c:v>
                </c:pt>
                <c:pt idx="8474">
                  <c:v>2.1122577E-2</c:v>
                </c:pt>
                <c:pt idx="8475">
                  <c:v>2.1122577199999999E-2</c:v>
                </c:pt>
                <c:pt idx="8476">
                  <c:v>2.1122577399999998E-2</c:v>
                </c:pt>
                <c:pt idx="8477">
                  <c:v>2.1122577600000001E-2</c:v>
                </c:pt>
                <c:pt idx="8478">
                  <c:v>2.11225778E-2</c:v>
                </c:pt>
                <c:pt idx="8479">
                  <c:v>2.1122577999999999E-2</c:v>
                </c:pt>
                <c:pt idx="8480">
                  <c:v>2.1122578199999999E-2</c:v>
                </c:pt>
                <c:pt idx="8481">
                  <c:v>2.1122578400000001E-2</c:v>
                </c:pt>
                <c:pt idx="8482">
                  <c:v>2.1122578600000001E-2</c:v>
                </c:pt>
                <c:pt idx="8483">
                  <c:v>2.11225788E-2</c:v>
                </c:pt>
                <c:pt idx="8484">
                  <c:v>2.1122578999999999E-2</c:v>
                </c:pt>
                <c:pt idx="8485">
                  <c:v>2.1122579200000002E-2</c:v>
                </c:pt>
                <c:pt idx="8486">
                  <c:v>2.1122579400000001E-2</c:v>
                </c:pt>
                <c:pt idx="8487">
                  <c:v>2.11225796E-2</c:v>
                </c:pt>
                <c:pt idx="8488">
                  <c:v>2.1122579799999999E-2</c:v>
                </c:pt>
                <c:pt idx="8489">
                  <c:v>2.1122579999999998E-2</c:v>
                </c:pt>
                <c:pt idx="8490">
                  <c:v>2.1122580200000001E-2</c:v>
                </c:pt>
                <c:pt idx="8491">
                  <c:v>2.11225804E-2</c:v>
                </c:pt>
                <c:pt idx="8492">
                  <c:v>2.11225806E-2</c:v>
                </c:pt>
                <c:pt idx="8493">
                  <c:v>2.1122580799999999E-2</c:v>
                </c:pt>
                <c:pt idx="8494">
                  <c:v>2.1122581000000001E-2</c:v>
                </c:pt>
                <c:pt idx="8495">
                  <c:v>2.1122581200000001E-2</c:v>
                </c:pt>
                <c:pt idx="8496">
                  <c:v>2.11225814E-2</c:v>
                </c:pt>
                <c:pt idx="8497">
                  <c:v>2.1122581599999999E-2</c:v>
                </c:pt>
                <c:pt idx="8498">
                  <c:v>2.1122581800000002E-2</c:v>
                </c:pt>
                <c:pt idx="8499">
                  <c:v>2.1122582000000001E-2</c:v>
                </c:pt>
                <c:pt idx="8500">
                  <c:v>2.11225822E-2</c:v>
                </c:pt>
                <c:pt idx="8501">
                  <c:v>2.1122582399999999E-2</c:v>
                </c:pt>
                <c:pt idx="8502">
                  <c:v>2.1122582599999998E-2</c:v>
                </c:pt>
                <c:pt idx="8503">
                  <c:v>2.1122582800000001E-2</c:v>
                </c:pt>
                <c:pt idx="8504">
                  <c:v>2.1122583E-2</c:v>
                </c:pt>
                <c:pt idx="8505">
                  <c:v>2.11225832E-2</c:v>
                </c:pt>
                <c:pt idx="8506">
                  <c:v>2.1122583399999999E-2</c:v>
                </c:pt>
                <c:pt idx="8507">
                  <c:v>2.1122583600000001E-2</c:v>
                </c:pt>
                <c:pt idx="8508">
                  <c:v>2.1122583800000001E-2</c:v>
                </c:pt>
                <c:pt idx="8509">
                  <c:v>2.1122584E-2</c:v>
                </c:pt>
                <c:pt idx="8510">
                  <c:v>2.1122584199999999E-2</c:v>
                </c:pt>
                <c:pt idx="8511">
                  <c:v>2.1122584400000002E-2</c:v>
                </c:pt>
                <c:pt idx="8512">
                  <c:v>2.1122584600000001E-2</c:v>
                </c:pt>
                <c:pt idx="8513">
                  <c:v>2.11225848E-2</c:v>
                </c:pt>
                <c:pt idx="8514">
                  <c:v>2.1122584999999999E-2</c:v>
                </c:pt>
                <c:pt idx="8515">
                  <c:v>2.1122585199999998E-2</c:v>
                </c:pt>
                <c:pt idx="8516">
                  <c:v>2.1122585400000001E-2</c:v>
                </c:pt>
                <c:pt idx="8517">
                  <c:v>2.11225856E-2</c:v>
                </c:pt>
                <c:pt idx="8518">
                  <c:v>2.11225858E-2</c:v>
                </c:pt>
                <c:pt idx="8519">
                  <c:v>2.1122585999999999E-2</c:v>
                </c:pt>
                <c:pt idx="8520">
                  <c:v>2.1122586200000001E-2</c:v>
                </c:pt>
                <c:pt idx="8521">
                  <c:v>2.1122586400000001E-2</c:v>
                </c:pt>
                <c:pt idx="8522">
                  <c:v>2.11225866E-2</c:v>
                </c:pt>
                <c:pt idx="8523">
                  <c:v>2.1122586799999999E-2</c:v>
                </c:pt>
                <c:pt idx="8524">
                  <c:v>2.1122587000000002E-2</c:v>
                </c:pt>
                <c:pt idx="8525">
                  <c:v>2.1122587200000001E-2</c:v>
                </c:pt>
                <c:pt idx="8526">
                  <c:v>2.11225874E-2</c:v>
                </c:pt>
                <c:pt idx="8527">
                  <c:v>2.1122587599999999E-2</c:v>
                </c:pt>
                <c:pt idx="8528">
                  <c:v>2.1122587799999998E-2</c:v>
                </c:pt>
                <c:pt idx="8529">
                  <c:v>2.1122588000000001E-2</c:v>
                </c:pt>
                <c:pt idx="8530">
                  <c:v>2.11225882E-2</c:v>
                </c:pt>
                <c:pt idx="8531">
                  <c:v>2.11225884E-2</c:v>
                </c:pt>
                <c:pt idx="8532">
                  <c:v>2.1122588599999999E-2</c:v>
                </c:pt>
                <c:pt idx="8533">
                  <c:v>2.1122588800000001E-2</c:v>
                </c:pt>
                <c:pt idx="8534">
                  <c:v>2.1122589000000001E-2</c:v>
                </c:pt>
                <c:pt idx="8535">
                  <c:v>2.11225892E-2</c:v>
                </c:pt>
                <c:pt idx="8536">
                  <c:v>2.1122589399999999E-2</c:v>
                </c:pt>
                <c:pt idx="8537">
                  <c:v>2.1122589600000002E-2</c:v>
                </c:pt>
                <c:pt idx="8538">
                  <c:v>2.1122589800000001E-2</c:v>
                </c:pt>
                <c:pt idx="8539">
                  <c:v>2.112259E-2</c:v>
                </c:pt>
                <c:pt idx="8540">
                  <c:v>2.1122590199999999E-2</c:v>
                </c:pt>
                <c:pt idx="8541">
                  <c:v>2.1122590399999999E-2</c:v>
                </c:pt>
                <c:pt idx="8542">
                  <c:v>2.1122590600000001E-2</c:v>
                </c:pt>
                <c:pt idx="8543">
                  <c:v>2.11225908E-2</c:v>
                </c:pt>
                <c:pt idx="8544">
                  <c:v>2.1122591E-2</c:v>
                </c:pt>
                <c:pt idx="8545">
                  <c:v>2.1122591199999999E-2</c:v>
                </c:pt>
                <c:pt idx="8546">
                  <c:v>2.1122591400000001E-2</c:v>
                </c:pt>
                <c:pt idx="8547">
                  <c:v>2.1122591600000001E-2</c:v>
                </c:pt>
                <c:pt idx="8548">
                  <c:v>2.11225918E-2</c:v>
                </c:pt>
                <c:pt idx="8549">
                  <c:v>2.1122591999999999E-2</c:v>
                </c:pt>
                <c:pt idx="8550">
                  <c:v>2.1122592200000002E-2</c:v>
                </c:pt>
                <c:pt idx="8551">
                  <c:v>2.1122592400000001E-2</c:v>
                </c:pt>
                <c:pt idx="8552">
                  <c:v>2.11225926E-2</c:v>
                </c:pt>
                <c:pt idx="8553">
                  <c:v>2.1122592799999999E-2</c:v>
                </c:pt>
                <c:pt idx="8554">
                  <c:v>2.1122592999999999E-2</c:v>
                </c:pt>
                <c:pt idx="8555">
                  <c:v>2.1122593200000001E-2</c:v>
                </c:pt>
                <c:pt idx="8556">
                  <c:v>2.11225934E-2</c:v>
                </c:pt>
                <c:pt idx="8557">
                  <c:v>2.11225936E-2</c:v>
                </c:pt>
                <c:pt idx="8558">
                  <c:v>2.1122593799999999E-2</c:v>
                </c:pt>
                <c:pt idx="8559">
                  <c:v>2.1122594000000001E-2</c:v>
                </c:pt>
                <c:pt idx="8560">
                  <c:v>2.1122594200000001E-2</c:v>
                </c:pt>
                <c:pt idx="8561">
                  <c:v>2.11225944E-2</c:v>
                </c:pt>
                <c:pt idx="8562">
                  <c:v>2.1122594599999999E-2</c:v>
                </c:pt>
                <c:pt idx="8563">
                  <c:v>2.1122594799999998E-2</c:v>
                </c:pt>
                <c:pt idx="8564">
                  <c:v>2.1122595000000001E-2</c:v>
                </c:pt>
                <c:pt idx="8565">
                  <c:v>2.11225952E-2</c:v>
                </c:pt>
                <c:pt idx="8566">
                  <c:v>2.1122595399999999E-2</c:v>
                </c:pt>
                <c:pt idx="8567">
                  <c:v>2.1122595599999999E-2</c:v>
                </c:pt>
                <c:pt idx="8568">
                  <c:v>2.1122595800000001E-2</c:v>
                </c:pt>
                <c:pt idx="8569">
                  <c:v>2.1122596E-2</c:v>
                </c:pt>
                <c:pt idx="8570">
                  <c:v>2.11225962E-2</c:v>
                </c:pt>
                <c:pt idx="8571">
                  <c:v>2.1122596399999999E-2</c:v>
                </c:pt>
                <c:pt idx="8572">
                  <c:v>2.1122596600000001E-2</c:v>
                </c:pt>
                <c:pt idx="8573">
                  <c:v>2.1122596800000001E-2</c:v>
                </c:pt>
                <c:pt idx="8574">
                  <c:v>2.1122597E-2</c:v>
                </c:pt>
                <c:pt idx="8575">
                  <c:v>2.1122597199999999E-2</c:v>
                </c:pt>
                <c:pt idx="8576">
                  <c:v>2.1122597399999998E-2</c:v>
                </c:pt>
                <c:pt idx="8577">
                  <c:v>2.1122597600000001E-2</c:v>
                </c:pt>
                <c:pt idx="8578">
                  <c:v>2.11225978E-2</c:v>
                </c:pt>
                <c:pt idx="8579">
                  <c:v>2.1122597999999999E-2</c:v>
                </c:pt>
                <c:pt idx="8580">
                  <c:v>2.1122598199999999E-2</c:v>
                </c:pt>
                <c:pt idx="8581">
                  <c:v>2.1122598400000001E-2</c:v>
                </c:pt>
                <c:pt idx="8582">
                  <c:v>2.11225986E-2</c:v>
                </c:pt>
                <c:pt idx="8583">
                  <c:v>2.11225988E-2</c:v>
                </c:pt>
                <c:pt idx="8584">
                  <c:v>2.1122598999999999E-2</c:v>
                </c:pt>
                <c:pt idx="8585">
                  <c:v>2.1122599200000002E-2</c:v>
                </c:pt>
                <c:pt idx="8586">
                  <c:v>2.1122599400000001E-2</c:v>
                </c:pt>
                <c:pt idx="8587">
                  <c:v>2.11225996E-2</c:v>
                </c:pt>
                <c:pt idx="8588">
                  <c:v>2.1122599799999999E-2</c:v>
                </c:pt>
                <c:pt idx="8589">
                  <c:v>2.1122599999999998E-2</c:v>
                </c:pt>
                <c:pt idx="8590">
                  <c:v>2.1122600200000001E-2</c:v>
                </c:pt>
                <c:pt idx="8591">
                  <c:v>2.11226004E-2</c:v>
                </c:pt>
                <c:pt idx="8592">
                  <c:v>2.1122600599999999E-2</c:v>
                </c:pt>
                <c:pt idx="8593">
                  <c:v>2.1122600799999999E-2</c:v>
                </c:pt>
                <c:pt idx="8594">
                  <c:v>2.1122601000000001E-2</c:v>
                </c:pt>
                <c:pt idx="8595">
                  <c:v>2.11226012E-2</c:v>
                </c:pt>
                <c:pt idx="8596">
                  <c:v>2.11226014E-2</c:v>
                </c:pt>
                <c:pt idx="8597">
                  <c:v>2.1122601599999999E-2</c:v>
                </c:pt>
                <c:pt idx="8598">
                  <c:v>2.1122601800000002E-2</c:v>
                </c:pt>
                <c:pt idx="8599">
                  <c:v>2.1122602000000001E-2</c:v>
                </c:pt>
                <c:pt idx="8600">
                  <c:v>2.11226022E-2</c:v>
                </c:pt>
                <c:pt idx="8601">
                  <c:v>2.1122602399999999E-2</c:v>
                </c:pt>
                <c:pt idx="8602">
                  <c:v>2.1122602599999998E-2</c:v>
                </c:pt>
                <c:pt idx="8603">
                  <c:v>2.1122602800000001E-2</c:v>
                </c:pt>
                <c:pt idx="8604">
                  <c:v>2.1122603E-2</c:v>
                </c:pt>
                <c:pt idx="8605">
                  <c:v>2.1122603199999999E-2</c:v>
                </c:pt>
                <c:pt idx="8606">
                  <c:v>2.1122603399999999E-2</c:v>
                </c:pt>
                <c:pt idx="8607">
                  <c:v>2.1122603600000001E-2</c:v>
                </c:pt>
                <c:pt idx="8608">
                  <c:v>2.11226038E-2</c:v>
                </c:pt>
                <c:pt idx="8609">
                  <c:v>2.1122604E-2</c:v>
                </c:pt>
                <c:pt idx="8610">
                  <c:v>2.1122604199999999E-2</c:v>
                </c:pt>
                <c:pt idx="8611">
                  <c:v>2.1122604400000002E-2</c:v>
                </c:pt>
                <c:pt idx="8612">
                  <c:v>2.1122604600000001E-2</c:v>
                </c:pt>
                <c:pt idx="8613">
                  <c:v>2.11226048E-2</c:v>
                </c:pt>
                <c:pt idx="8614">
                  <c:v>2.1122604999999999E-2</c:v>
                </c:pt>
                <c:pt idx="8615">
                  <c:v>2.1122605199999998E-2</c:v>
                </c:pt>
                <c:pt idx="8616">
                  <c:v>2.1122605400000001E-2</c:v>
                </c:pt>
                <c:pt idx="8617">
                  <c:v>2.11226056E-2</c:v>
                </c:pt>
                <c:pt idx="8618">
                  <c:v>2.1122605799999999E-2</c:v>
                </c:pt>
                <c:pt idx="8619">
                  <c:v>2.1122605999999999E-2</c:v>
                </c:pt>
                <c:pt idx="8620">
                  <c:v>2.1122606200000001E-2</c:v>
                </c:pt>
                <c:pt idx="8621">
                  <c:v>2.1122606400000001E-2</c:v>
                </c:pt>
                <c:pt idx="8622">
                  <c:v>2.11226066E-2</c:v>
                </c:pt>
                <c:pt idx="8623">
                  <c:v>2.1122606799999999E-2</c:v>
                </c:pt>
                <c:pt idx="8624">
                  <c:v>2.1122607000000002E-2</c:v>
                </c:pt>
                <c:pt idx="8625">
                  <c:v>2.1122607200000001E-2</c:v>
                </c:pt>
                <c:pt idx="8626">
                  <c:v>2.11226074E-2</c:v>
                </c:pt>
                <c:pt idx="8627">
                  <c:v>2.1122607599999999E-2</c:v>
                </c:pt>
                <c:pt idx="8628">
                  <c:v>2.1122607799999998E-2</c:v>
                </c:pt>
                <c:pt idx="8629">
                  <c:v>2.1122608000000001E-2</c:v>
                </c:pt>
                <c:pt idx="8630">
                  <c:v>2.11226082E-2</c:v>
                </c:pt>
                <c:pt idx="8631">
                  <c:v>2.1122608399999999E-2</c:v>
                </c:pt>
                <c:pt idx="8632">
                  <c:v>2.1122608599999999E-2</c:v>
                </c:pt>
                <c:pt idx="8633">
                  <c:v>2.1122608800000001E-2</c:v>
                </c:pt>
                <c:pt idx="8634">
                  <c:v>2.1122609000000001E-2</c:v>
                </c:pt>
                <c:pt idx="8635">
                  <c:v>2.11226092E-2</c:v>
                </c:pt>
                <c:pt idx="8636">
                  <c:v>2.1122609399999999E-2</c:v>
                </c:pt>
                <c:pt idx="8637">
                  <c:v>2.1122609600000002E-2</c:v>
                </c:pt>
                <c:pt idx="8638">
                  <c:v>2.1122609800000001E-2</c:v>
                </c:pt>
                <c:pt idx="8639">
                  <c:v>2.112261E-2</c:v>
                </c:pt>
                <c:pt idx="8640">
                  <c:v>2.1122610199999999E-2</c:v>
                </c:pt>
                <c:pt idx="8641">
                  <c:v>2.1122610399999998E-2</c:v>
                </c:pt>
                <c:pt idx="8642">
                  <c:v>2.1122610600000001E-2</c:v>
                </c:pt>
                <c:pt idx="8643">
                  <c:v>2.11226108E-2</c:v>
                </c:pt>
                <c:pt idx="8644">
                  <c:v>2.1122610999999999E-2</c:v>
                </c:pt>
                <c:pt idx="8645">
                  <c:v>2.1122611199999999E-2</c:v>
                </c:pt>
                <c:pt idx="8646">
                  <c:v>2.1122611400000001E-2</c:v>
                </c:pt>
                <c:pt idx="8647">
                  <c:v>2.1122611600000001E-2</c:v>
                </c:pt>
                <c:pt idx="8648">
                  <c:v>2.11226118E-2</c:v>
                </c:pt>
                <c:pt idx="8649">
                  <c:v>2.1122611999999999E-2</c:v>
                </c:pt>
                <c:pt idx="8650">
                  <c:v>2.1122612200000002E-2</c:v>
                </c:pt>
                <c:pt idx="8651">
                  <c:v>2.1122612400000001E-2</c:v>
                </c:pt>
                <c:pt idx="8652">
                  <c:v>2.11226126E-2</c:v>
                </c:pt>
                <c:pt idx="8653">
                  <c:v>2.1122612799999999E-2</c:v>
                </c:pt>
                <c:pt idx="8654">
                  <c:v>2.1122612999999998E-2</c:v>
                </c:pt>
                <c:pt idx="8655">
                  <c:v>2.1122613200000001E-2</c:v>
                </c:pt>
                <c:pt idx="8656">
                  <c:v>2.11226134E-2</c:v>
                </c:pt>
                <c:pt idx="8657">
                  <c:v>2.1122613599999999E-2</c:v>
                </c:pt>
                <c:pt idx="8658">
                  <c:v>2.1122613799999999E-2</c:v>
                </c:pt>
                <c:pt idx="8659">
                  <c:v>2.1122614000000001E-2</c:v>
                </c:pt>
                <c:pt idx="8660">
                  <c:v>2.1122614200000001E-2</c:v>
                </c:pt>
                <c:pt idx="8661">
                  <c:v>2.11226144E-2</c:v>
                </c:pt>
                <c:pt idx="8662">
                  <c:v>2.1122614599999999E-2</c:v>
                </c:pt>
                <c:pt idx="8663">
                  <c:v>2.1122614800000002E-2</c:v>
                </c:pt>
                <c:pt idx="8664">
                  <c:v>2.1122615000000001E-2</c:v>
                </c:pt>
                <c:pt idx="8665">
                  <c:v>2.11226152E-2</c:v>
                </c:pt>
                <c:pt idx="8666">
                  <c:v>2.1122615399999999E-2</c:v>
                </c:pt>
                <c:pt idx="8667">
                  <c:v>2.1122615599999998E-2</c:v>
                </c:pt>
                <c:pt idx="8668">
                  <c:v>2.1122615800000001E-2</c:v>
                </c:pt>
                <c:pt idx="8669">
                  <c:v>2.1122616E-2</c:v>
                </c:pt>
                <c:pt idx="8670">
                  <c:v>2.11226162E-2</c:v>
                </c:pt>
                <c:pt idx="8671">
                  <c:v>2.1122616399999999E-2</c:v>
                </c:pt>
                <c:pt idx="8672">
                  <c:v>2.1122616600000001E-2</c:v>
                </c:pt>
                <c:pt idx="8673">
                  <c:v>2.1122616800000001E-2</c:v>
                </c:pt>
                <c:pt idx="8674">
                  <c:v>2.1122617E-2</c:v>
                </c:pt>
                <c:pt idx="8675">
                  <c:v>2.1122617199999999E-2</c:v>
                </c:pt>
                <c:pt idx="8676">
                  <c:v>2.1122617400000002E-2</c:v>
                </c:pt>
                <c:pt idx="8677">
                  <c:v>2.1122617600000001E-2</c:v>
                </c:pt>
                <c:pt idx="8678">
                  <c:v>2.11226178E-2</c:v>
                </c:pt>
                <c:pt idx="8679">
                  <c:v>2.1122617999999999E-2</c:v>
                </c:pt>
                <c:pt idx="8680">
                  <c:v>2.1122618199999998E-2</c:v>
                </c:pt>
                <c:pt idx="8681">
                  <c:v>2.1122618400000001E-2</c:v>
                </c:pt>
                <c:pt idx="8682">
                  <c:v>2.11226186E-2</c:v>
                </c:pt>
                <c:pt idx="8683">
                  <c:v>2.11226188E-2</c:v>
                </c:pt>
                <c:pt idx="8684">
                  <c:v>2.1122618999999999E-2</c:v>
                </c:pt>
                <c:pt idx="8685">
                  <c:v>2.1122619200000001E-2</c:v>
                </c:pt>
                <c:pt idx="8686">
                  <c:v>2.1122619400000001E-2</c:v>
                </c:pt>
                <c:pt idx="8687">
                  <c:v>2.11226196E-2</c:v>
                </c:pt>
                <c:pt idx="8688">
                  <c:v>2.1122619799999999E-2</c:v>
                </c:pt>
                <c:pt idx="8689">
                  <c:v>2.1122620000000002E-2</c:v>
                </c:pt>
                <c:pt idx="8690">
                  <c:v>2.1122620200000001E-2</c:v>
                </c:pt>
                <c:pt idx="8691">
                  <c:v>2.11226204E-2</c:v>
                </c:pt>
                <c:pt idx="8692">
                  <c:v>2.1122620599999999E-2</c:v>
                </c:pt>
                <c:pt idx="8693">
                  <c:v>2.1122620799999998E-2</c:v>
                </c:pt>
                <c:pt idx="8694">
                  <c:v>2.1122621000000001E-2</c:v>
                </c:pt>
                <c:pt idx="8695">
                  <c:v>2.11226212E-2</c:v>
                </c:pt>
                <c:pt idx="8696">
                  <c:v>2.11226214E-2</c:v>
                </c:pt>
                <c:pt idx="8697">
                  <c:v>2.1122621599999999E-2</c:v>
                </c:pt>
                <c:pt idx="8698">
                  <c:v>2.1122621800000001E-2</c:v>
                </c:pt>
                <c:pt idx="8699">
                  <c:v>2.1122622000000001E-2</c:v>
                </c:pt>
                <c:pt idx="8700">
                  <c:v>2.11226222E-2</c:v>
                </c:pt>
                <c:pt idx="8701">
                  <c:v>2.1122622399999999E-2</c:v>
                </c:pt>
                <c:pt idx="8702">
                  <c:v>2.1122622600000002E-2</c:v>
                </c:pt>
                <c:pt idx="8703">
                  <c:v>2.1122622800000001E-2</c:v>
                </c:pt>
                <c:pt idx="8704">
                  <c:v>2.1122623E-2</c:v>
                </c:pt>
                <c:pt idx="8705">
                  <c:v>2.1122623199999999E-2</c:v>
                </c:pt>
                <c:pt idx="8706">
                  <c:v>2.1122623399999998E-2</c:v>
                </c:pt>
                <c:pt idx="8707">
                  <c:v>2.1122623600000001E-2</c:v>
                </c:pt>
                <c:pt idx="8708">
                  <c:v>2.11226238E-2</c:v>
                </c:pt>
                <c:pt idx="8709">
                  <c:v>2.1122624E-2</c:v>
                </c:pt>
                <c:pt idx="8710">
                  <c:v>2.1122624199999999E-2</c:v>
                </c:pt>
                <c:pt idx="8711">
                  <c:v>2.1122624400000001E-2</c:v>
                </c:pt>
                <c:pt idx="8712">
                  <c:v>2.1122624600000001E-2</c:v>
                </c:pt>
                <c:pt idx="8713">
                  <c:v>2.11226248E-2</c:v>
                </c:pt>
                <c:pt idx="8714">
                  <c:v>2.1122624999999999E-2</c:v>
                </c:pt>
                <c:pt idx="8715">
                  <c:v>2.1122625200000002E-2</c:v>
                </c:pt>
                <c:pt idx="8716">
                  <c:v>2.1122625400000001E-2</c:v>
                </c:pt>
                <c:pt idx="8717">
                  <c:v>2.11226256E-2</c:v>
                </c:pt>
                <c:pt idx="8718">
                  <c:v>2.1122625799999999E-2</c:v>
                </c:pt>
                <c:pt idx="8719">
                  <c:v>2.1122625999999999E-2</c:v>
                </c:pt>
                <c:pt idx="8720">
                  <c:v>2.1122626200000001E-2</c:v>
                </c:pt>
                <c:pt idx="8721">
                  <c:v>2.11226264E-2</c:v>
                </c:pt>
                <c:pt idx="8722">
                  <c:v>2.11226266E-2</c:v>
                </c:pt>
                <c:pt idx="8723">
                  <c:v>2.1122626799999999E-2</c:v>
                </c:pt>
                <c:pt idx="8724">
                  <c:v>2.1122627000000001E-2</c:v>
                </c:pt>
                <c:pt idx="8725">
                  <c:v>2.1122627200000001E-2</c:v>
                </c:pt>
                <c:pt idx="8726">
                  <c:v>2.11226274E-2</c:v>
                </c:pt>
                <c:pt idx="8727">
                  <c:v>2.1122627599999999E-2</c:v>
                </c:pt>
                <c:pt idx="8728">
                  <c:v>2.1122627800000002E-2</c:v>
                </c:pt>
                <c:pt idx="8729">
                  <c:v>2.1122628000000001E-2</c:v>
                </c:pt>
                <c:pt idx="8730">
                  <c:v>2.11226282E-2</c:v>
                </c:pt>
                <c:pt idx="8731">
                  <c:v>2.1122628399999999E-2</c:v>
                </c:pt>
                <c:pt idx="8732">
                  <c:v>2.1122628599999999E-2</c:v>
                </c:pt>
                <c:pt idx="8733">
                  <c:v>2.1122628800000001E-2</c:v>
                </c:pt>
                <c:pt idx="8734">
                  <c:v>2.1122629E-2</c:v>
                </c:pt>
                <c:pt idx="8735">
                  <c:v>2.11226292E-2</c:v>
                </c:pt>
                <c:pt idx="8736">
                  <c:v>2.1122629399999999E-2</c:v>
                </c:pt>
                <c:pt idx="8737">
                  <c:v>2.1122629600000001E-2</c:v>
                </c:pt>
                <c:pt idx="8738">
                  <c:v>2.1122629800000001E-2</c:v>
                </c:pt>
                <c:pt idx="8739">
                  <c:v>2.112263E-2</c:v>
                </c:pt>
                <c:pt idx="8740">
                  <c:v>2.1122630199999999E-2</c:v>
                </c:pt>
                <c:pt idx="8741">
                  <c:v>2.1122630399999998E-2</c:v>
                </c:pt>
                <c:pt idx="8742">
                  <c:v>2.1122630600000001E-2</c:v>
                </c:pt>
                <c:pt idx="8743">
                  <c:v>2.11226308E-2</c:v>
                </c:pt>
                <c:pt idx="8744">
                  <c:v>2.1122630999999999E-2</c:v>
                </c:pt>
                <c:pt idx="8745">
                  <c:v>2.1122631199999999E-2</c:v>
                </c:pt>
                <c:pt idx="8746">
                  <c:v>2.1122631400000001E-2</c:v>
                </c:pt>
                <c:pt idx="8747">
                  <c:v>2.11226316E-2</c:v>
                </c:pt>
                <c:pt idx="8748">
                  <c:v>2.11226318E-2</c:v>
                </c:pt>
                <c:pt idx="8749">
                  <c:v>2.1122631999999999E-2</c:v>
                </c:pt>
                <c:pt idx="8750">
                  <c:v>2.1122632200000001E-2</c:v>
                </c:pt>
                <c:pt idx="8751">
                  <c:v>2.1122632400000001E-2</c:v>
                </c:pt>
                <c:pt idx="8752">
                  <c:v>2.11226326E-2</c:v>
                </c:pt>
                <c:pt idx="8753">
                  <c:v>2.1122632799999999E-2</c:v>
                </c:pt>
                <c:pt idx="8754">
                  <c:v>2.1122632999999998E-2</c:v>
                </c:pt>
                <c:pt idx="8755">
                  <c:v>2.1122633200000001E-2</c:v>
                </c:pt>
                <c:pt idx="8756">
                  <c:v>2.11226334E-2</c:v>
                </c:pt>
                <c:pt idx="8757">
                  <c:v>2.1122633599999999E-2</c:v>
                </c:pt>
                <c:pt idx="8758">
                  <c:v>2.1122633799999999E-2</c:v>
                </c:pt>
                <c:pt idx="8759">
                  <c:v>2.1122634000000001E-2</c:v>
                </c:pt>
                <c:pt idx="8760">
                  <c:v>2.11226342E-2</c:v>
                </c:pt>
                <c:pt idx="8761">
                  <c:v>2.11226344E-2</c:v>
                </c:pt>
                <c:pt idx="8762">
                  <c:v>2.1122634599999999E-2</c:v>
                </c:pt>
                <c:pt idx="8763">
                  <c:v>2.1122634800000002E-2</c:v>
                </c:pt>
                <c:pt idx="8764">
                  <c:v>2.1122635000000001E-2</c:v>
                </c:pt>
                <c:pt idx="8765">
                  <c:v>2.11226352E-2</c:v>
                </c:pt>
                <c:pt idx="8766">
                  <c:v>2.1122635399999999E-2</c:v>
                </c:pt>
                <c:pt idx="8767">
                  <c:v>2.1122635599999998E-2</c:v>
                </c:pt>
                <c:pt idx="8768">
                  <c:v>2.1122635800000001E-2</c:v>
                </c:pt>
                <c:pt idx="8769">
                  <c:v>2.1122636E-2</c:v>
                </c:pt>
                <c:pt idx="8770">
                  <c:v>2.1122636199999999E-2</c:v>
                </c:pt>
                <c:pt idx="8771">
                  <c:v>2.1122636399999999E-2</c:v>
                </c:pt>
                <c:pt idx="8772">
                  <c:v>2.1122636600000001E-2</c:v>
                </c:pt>
                <c:pt idx="8773">
                  <c:v>2.11226368E-2</c:v>
                </c:pt>
                <c:pt idx="8774">
                  <c:v>2.1122637E-2</c:v>
                </c:pt>
                <c:pt idx="8775">
                  <c:v>2.1122637199999999E-2</c:v>
                </c:pt>
                <c:pt idx="8776">
                  <c:v>2.1122637400000002E-2</c:v>
                </c:pt>
                <c:pt idx="8777">
                  <c:v>2.1122637600000001E-2</c:v>
                </c:pt>
                <c:pt idx="8778">
                  <c:v>2.11226378E-2</c:v>
                </c:pt>
                <c:pt idx="8779">
                  <c:v>2.1122637999999999E-2</c:v>
                </c:pt>
                <c:pt idx="8780">
                  <c:v>2.1122638199999998E-2</c:v>
                </c:pt>
                <c:pt idx="8781">
                  <c:v>2.1122638400000001E-2</c:v>
                </c:pt>
                <c:pt idx="8782">
                  <c:v>2.11226386E-2</c:v>
                </c:pt>
                <c:pt idx="8783">
                  <c:v>2.1122638799999999E-2</c:v>
                </c:pt>
                <c:pt idx="8784">
                  <c:v>2.1122638999999999E-2</c:v>
                </c:pt>
                <c:pt idx="8785">
                  <c:v>2.1122639200000001E-2</c:v>
                </c:pt>
                <c:pt idx="8786">
                  <c:v>2.11226394E-2</c:v>
                </c:pt>
                <c:pt idx="8787">
                  <c:v>2.11226396E-2</c:v>
                </c:pt>
                <c:pt idx="8788">
                  <c:v>2.1122639799999999E-2</c:v>
                </c:pt>
                <c:pt idx="8789">
                  <c:v>2.1122640000000002E-2</c:v>
                </c:pt>
                <c:pt idx="8790">
                  <c:v>2.1122640200000001E-2</c:v>
                </c:pt>
                <c:pt idx="8791">
                  <c:v>2.11226404E-2</c:v>
                </c:pt>
                <c:pt idx="8792">
                  <c:v>2.1122640599999999E-2</c:v>
                </c:pt>
                <c:pt idx="8793">
                  <c:v>2.1122640799999998E-2</c:v>
                </c:pt>
                <c:pt idx="8794">
                  <c:v>2.1122641000000001E-2</c:v>
                </c:pt>
                <c:pt idx="8795">
                  <c:v>2.11226412E-2</c:v>
                </c:pt>
                <c:pt idx="8796">
                  <c:v>2.1122641399999999E-2</c:v>
                </c:pt>
                <c:pt idx="8797">
                  <c:v>2.1122641599999999E-2</c:v>
                </c:pt>
                <c:pt idx="8798">
                  <c:v>2.1122641800000001E-2</c:v>
                </c:pt>
                <c:pt idx="8799">
                  <c:v>2.1122642000000001E-2</c:v>
                </c:pt>
                <c:pt idx="8800">
                  <c:v>2.11226422E-2</c:v>
                </c:pt>
                <c:pt idx="8801">
                  <c:v>2.1122642399999999E-2</c:v>
                </c:pt>
                <c:pt idx="8802">
                  <c:v>2.1122642600000002E-2</c:v>
                </c:pt>
                <c:pt idx="8803">
                  <c:v>2.1122642800000001E-2</c:v>
                </c:pt>
                <c:pt idx="8804">
                  <c:v>2.1122643E-2</c:v>
                </c:pt>
                <c:pt idx="8805">
                  <c:v>2.1122643199999999E-2</c:v>
                </c:pt>
                <c:pt idx="8806">
                  <c:v>2.1122643399999998E-2</c:v>
                </c:pt>
                <c:pt idx="8807">
                  <c:v>2.1122643600000001E-2</c:v>
                </c:pt>
                <c:pt idx="8808">
                  <c:v>2.11226438E-2</c:v>
                </c:pt>
                <c:pt idx="8809">
                  <c:v>2.1122643999999999E-2</c:v>
                </c:pt>
                <c:pt idx="8810">
                  <c:v>2.1122644199999999E-2</c:v>
                </c:pt>
                <c:pt idx="8811">
                  <c:v>2.1122644400000001E-2</c:v>
                </c:pt>
                <c:pt idx="8812">
                  <c:v>2.1122644600000001E-2</c:v>
                </c:pt>
                <c:pt idx="8813">
                  <c:v>2.11226448E-2</c:v>
                </c:pt>
                <c:pt idx="8814">
                  <c:v>2.1122644999999999E-2</c:v>
                </c:pt>
                <c:pt idx="8815">
                  <c:v>2.1122645200000002E-2</c:v>
                </c:pt>
                <c:pt idx="8816">
                  <c:v>2.1122645400000001E-2</c:v>
                </c:pt>
                <c:pt idx="8817">
                  <c:v>2.11226456E-2</c:v>
                </c:pt>
                <c:pt idx="8818">
                  <c:v>2.1122645799999999E-2</c:v>
                </c:pt>
                <c:pt idx="8819">
                  <c:v>2.1122645999999998E-2</c:v>
                </c:pt>
                <c:pt idx="8820">
                  <c:v>2.1122646200000001E-2</c:v>
                </c:pt>
                <c:pt idx="8821">
                  <c:v>2.11226464E-2</c:v>
                </c:pt>
                <c:pt idx="8822">
                  <c:v>2.1122646599999999E-2</c:v>
                </c:pt>
                <c:pt idx="8823">
                  <c:v>2.1122646799999999E-2</c:v>
                </c:pt>
                <c:pt idx="8824">
                  <c:v>2.1122647000000001E-2</c:v>
                </c:pt>
                <c:pt idx="8825">
                  <c:v>2.1122647200000001E-2</c:v>
                </c:pt>
                <c:pt idx="8826">
                  <c:v>2.11226474E-2</c:v>
                </c:pt>
                <c:pt idx="8827">
                  <c:v>2.1122647599999999E-2</c:v>
                </c:pt>
                <c:pt idx="8828">
                  <c:v>2.1122647800000002E-2</c:v>
                </c:pt>
                <c:pt idx="8829">
                  <c:v>2.1122648000000001E-2</c:v>
                </c:pt>
                <c:pt idx="8830">
                  <c:v>2.11226482E-2</c:v>
                </c:pt>
                <c:pt idx="8831">
                  <c:v>2.1122648399999999E-2</c:v>
                </c:pt>
                <c:pt idx="8832">
                  <c:v>2.1122648599999998E-2</c:v>
                </c:pt>
                <c:pt idx="8833">
                  <c:v>2.1122648800000001E-2</c:v>
                </c:pt>
                <c:pt idx="8834">
                  <c:v>2.1122649E-2</c:v>
                </c:pt>
                <c:pt idx="8835">
                  <c:v>2.1122649199999999E-2</c:v>
                </c:pt>
                <c:pt idx="8836">
                  <c:v>2.1122649399999999E-2</c:v>
                </c:pt>
                <c:pt idx="8837">
                  <c:v>2.1122649600000001E-2</c:v>
                </c:pt>
                <c:pt idx="8838">
                  <c:v>2.1122649800000001E-2</c:v>
                </c:pt>
                <c:pt idx="8839">
                  <c:v>2.112265E-2</c:v>
                </c:pt>
                <c:pt idx="8840">
                  <c:v>2.1122650199999999E-2</c:v>
                </c:pt>
                <c:pt idx="8841">
                  <c:v>2.1122650400000002E-2</c:v>
                </c:pt>
                <c:pt idx="8842">
                  <c:v>2.1122650600000001E-2</c:v>
                </c:pt>
                <c:pt idx="8843">
                  <c:v>2.11226508E-2</c:v>
                </c:pt>
                <c:pt idx="8844">
                  <c:v>2.1122650999999999E-2</c:v>
                </c:pt>
                <c:pt idx="8845">
                  <c:v>2.1122651199999998E-2</c:v>
                </c:pt>
                <c:pt idx="8846">
                  <c:v>2.1122651400000001E-2</c:v>
                </c:pt>
                <c:pt idx="8847">
                  <c:v>2.11226516E-2</c:v>
                </c:pt>
                <c:pt idx="8848">
                  <c:v>2.11226518E-2</c:v>
                </c:pt>
                <c:pt idx="8849">
                  <c:v>2.1122651999999999E-2</c:v>
                </c:pt>
                <c:pt idx="8850">
                  <c:v>2.1122652200000001E-2</c:v>
                </c:pt>
                <c:pt idx="8851">
                  <c:v>2.1122652400000001E-2</c:v>
                </c:pt>
                <c:pt idx="8852">
                  <c:v>2.11226526E-2</c:v>
                </c:pt>
                <c:pt idx="8853">
                  <c:v>2.1122652799999999E-2</c:v>
                </c:pt>
                <c:pt idx="8854">
                  <c:v>2.1122653000000002E-2</c:v>
                </c:pt>
                <c:pt idx="8855">
                  <c:v>2.1122653200000001E-2</c:v>
                </c:pt>
                <c:pt idx="8856">
                  <c:v>2.11226534E-2</c:v>
                </c:pt>
                <c:pt idx="8857">
                  <c:v>2.1122653599999999E-2</c:v>
                </c:pt>
                <c:pt idx="8858">
                  <c:v>2.1122653799999998E-2</c:v>
                </c:pt>
                <c:pt idx="8859">
                  <c:v>2.1122654000000001E-2</c:v>
                </c:pt>
                <c:pt idx="8860">
                  <c:v>2.11226542E-2</c:v>
                </c:pt>
                <c:pt idx="8861">
                  <c:v>2.11226544E-2</c:v>
                </c:pt>
                <c:pt idx="8862">
                  <c:v>2.1122654599999999E-2</c:v>
                </c:pt>
                <c:pt idx="8863">
                  <c:v>2.1122654800000001E-2</c:v>
                </c:pt>
                <c:pt idx="8864">
                  <c:v>2.1122655000000001E-2</c:v>
                </c:pt>
                <c:pt idx="8865">
                  <c:v>2.11226552E-2</c:v>
                </c:pt>
                <c:pt idx="8866">
                  <c:v>2.1122655399999999E-2</c:v>
                </c:pt>
                <c:pt idx="8867">
                  <c:v>2.1122655600000002E-2</c:v>
                </c:pt>
                <c:pt idx="8868">
                  <c:v>2.1122655800000001E-2</c:v>
                </c:pt>
                <c:pt idx="8869">
                  <c:v>2.1122656E-2</c:v>
                </c:pt>
                <c:pt idx="8870">
                  <c:v>2.1122656199999999E-2</c:v>
                </c:pt>
                <c:pt idx="8871">
                  <c:v>2.1122656399999998E-2</c:v>
                </c:pt>
                <c:pt idx="8872">
                  <c:v>2.1122656600000001E-2</c:v>
                </c:pt>
                <c:pt idx="8873">
                  <c:v>2.11226568E-2</c:v>
                </c:pt>
                <c:pt idx="8874">
                  <c:v>2.1122657E-2</c:v>
                </c:pt>
                <c:pt idx="8875">
                  <c:v>2.1122657199999999E-2</c:v>
                </c:pt>
                <c:pt idx="8876">
                  <c:v>2.1122657400000001E-2</c:v>
                </c:pt>
                <c:pt idx="8877">
                  <c:v>2.1122657600000001E-2</c:v>
                </c:pt>
                <c:pt idx="8878">
                  <c:v>2.11226578E-2</c:v>
                </c:pt>
                <c:pt idx="8879">
                  <c:v>2.1122657999999999E-2</c:v>
                </c:pt>
                <c:pt idx="8880">
                  <c:v>2.1122658200000002E-2</c:v>
                </c:pt>
                <c:pt idx="8881">
                  <c:v>2.1122658400000001E-2</c:v>
                </c:pt>
                <c:pt idx="8882">
                  <c:v>2.11226586E-2</c:v>
                </c:pt>
                <c:pt idx="8883">
                  <c:v>2.1122658799999999E-2</c:v>
                </c:pt>
                <c:pt idx="8884">
                  <c:v>2.1122658999999998E-2</c:v>
                </c:pt>
                <c:pt idx="8885">
                  <c:v>2.1122659200000001E-2</c:v>
                </c:pt>
                <c:pt idx="8886">
                  <c:v>2.11226594E-2</c:v>
                </c:pt>
                <c:pt idx="8887">
                  <c:v>2.11226596E-2</c:v>
                </c:pt>
                <c:pt idx="8888">
                  <c:v>2.1122659799999999E-2</c:v>
                </c:pt>
                <c:pt idx="8889">
                  <c:v>2.1122660000000001E-2</c:v>
                </c:pt>
                <c:pt idx="8890">
                  <c:v>2.1122660200000001E-2</c:v>
                </c:pt>
                <c:pt idx="8891">
                  <c:v>2.11226604E-2</c:v>
                </c:pt>
                <c:pt idx="8892">
                  <c:v>2.1122660599999999E-2</c:v>
                </c:pt>
                <c:pt idx="8893">
                  <c:v>2.1122660800000002E-2</c:v>
                </c:pt>
                <c:pt idx="8894">
                  <c:v>2.1122661000000001E-2</c:v>
                </c:pt>
                <c:pt idx="8895">
                  <c:v>2.11226612E-2</c:v>
                </c:pt>
                <c:pt idx="8896">
                  <c:v>2.1122661399999999E-2</c:v>
                </c:pt>
                <c:pt idx="8897">
                  <c:v>2.1122661599999999E-2</c:v>
                </c:pt>
                <c:pt idx="8898">
                  <c:v>2.1122661800000001E-2</c:v>
                </c:pt>
                <c:pt idx="8899">
                  <c:v>2.1122662E-2</c:v>
                </c:pt>
                <c:pt idx="8900">
                  <c:v>2.11226622E-2</c:v>
                </c:pt>
                <c:pt idx="8901">
                  <c:v>2.1122662399999999E-2</c:v>
                </c:pt>
                <c:pt idx="8902">
                  <c:v>2.1122662600000001E-2</c:v>
                </c:pt>
                <c:pt idx="8903">
                  <c:v>2.1122662800000001E-2</c:v>
                </c:pt>
                <c:pt idx="8904">
                  <c:v>2.1122663E-2</c:v>
                </c:pt>
                <c:pt idx="8905">
                  <c:v>2.1122663199999999E-2</c:v>
                </c:pt>
                <c:pt idx="8906">
                  <c:v>2.1122663400000002E-2</c:v>
                </c:pt>
                <c:pt idx="8907">
                  <c:v>2.1122663600000001E-2</c:v>
                </c:pt>
                <c:pt idx="8908">
                  <c:v>2.11226638E-2</c:v>
                </c:pt>
                <c:pt idx="8909">
                  <c:v>2.1122663999999999E-2</c:v>
                </c:pt>
                <c:pt idx="8910">
                  <c:v>2.1122664199999999E-2</c:v>
                </c:pt>
                <c:pt idx="8911">
                  <c:v>2.1122664400000001E-2</c:v>
                </c:pt>
                <c:pt idx="8912">
                  <c:v>2.11226646E-2</c:v>
                </c:pt>
                <c:pt idx="8913">
                  <c:v>2.11226648E-2</c:v>
                </c:pt>
                <c:pt idx="8914">
                  <c:v>2.1122664999999999E-2</c:v>
                </c:pt>
                <c:pt idx="8915">
                  <c:v>2.1122665200000001E-2</c:v>
                </c:pt>
                <c:pt idx="8916">
                  <c:v>2.1122665400000001E-2</c:v>
                </c:pt>
                <c:pt idx="8917">
                  <c:v>2.11226656E-2</c:v>
                </c:pt>
                <c:pt idx="8918">
                  <c:v>2.1122665799999999E-2</c:v>
                </c:pt>
                <c:pt idx="8919">
                  <c:v>2.1122665999999998E-2</c:v>
                </c:pt>
                <c:pt idx="8920">
                  <c:v>2.1122666200000001E-2</c:v>
                </c:pt>
                <c:pt idx="8921">
                  <c:v>2.11226664E-2</c:v>
                </c:pt>
                <c:pt idx="8922">
                  <c:v>2.1122666599999999E-2</c:v>
                </c:pt>
                <c:pt idx="8923">
                  <c:v>2.1122666799999999E-2</c:v>
                </c:pt>
                <c:pt idx="8924">
                  <c:v>2.1122667000000001E-2</c:v>
                </c:pt>
                <c:pt idx="8925">
                  <c:v>2.11226672E-2</c:v>
                </c:pt>
                <c:pt idx="8926">
                  <c:v>2.11226674E-2</c:v>
                </c:pt>
                <c:pt idx="8927">
                  <c:v>2.1122667599999999E-2</c:v>
                </c:pt>
                <c:pt idx="8928">
                  <c:v>2.1122667800000001E-2</c:v>
                </c:pt>
                <c:pt idx="8929">
                  <c:v>2.1122668000000001E-2</c:v>
                </c:pt>
                <c:pt idx="8930">
                  <c:v>2.11226682E-2</c:v>
                </c:pt>
                <c:pt idx="8931">
                  <c:v>2.1122668399999999E-2</c:v>
                </c:pt>
                <c:pt idx="8932">
                  <c:v>2.1122668599999998E-2</c:v>
                </c:pt>
                <c:pt idx="8933">
                  <c:v>2.1122668800000001E-2</c:v>
                </c:pt>
                <c:pt idx="8934">
                  <c:v>2.1122669E-2</c:v>
                </c:pt>
                <c:pt idx="8935">
                  <c:v>2.1122669199999999E-2</c:v>
                </c:pt>
                <c:pt idx="8936">
                  <c:v>2.1122669399999999E-2</c:v>
                </c:pt>
                <c:pt idx="8937">
                  <c:v>2.1122669600000001E-2</c:v>
                </c:pt>
                <c:pt idx="8938">
                  <c:v>2.11226698E-2</c:v>
                </c:pt>
                <c:pt idx="8939">
                  <c:v>2.112267E-2</c:v>
                </c:pt>
                <c:pt idx="8940">
                  <c:v>2.1122670199999999E-2</c:v>
                </c:pt>
                <c:pt idx="8941">
                  <c:v>2.1122670400000002E-2</c:v>
                </c:pt>
                <c:pt idx="8942">
                  <c:v>2.1122670600000001E-2</c:v>
                </c:pt>
                <c:pt idx="8943">
                  <c:v>2.11226708E-2</c:v>
                </c:pt>
                <c:pt idx="8944">
                  <c:v>2.1122670999999999E-2</c:v>
                </c:pt>
                <c:pt idx="8945">
                  <c:v>2.1122671199999998E-2</c:v>
                </c:pt>
                <c:pt idx="8946">
                  <c:v>2.1122671400000001E-2</c:v>
                </c:pt>
                <c:pt idx="8947">
                  <c:v>2.11226716E-2</c:v>
                </c:pt>
                <c:pt idx="8948">
                  <c:v>2.1122671799999999E-2</c:v>
                </c:pt>
                <c:pt idx="8949">
                  <c:v>2.1122671999999999E-2</c:v>
                </c:pt>
                <c:pt idx="8950">
                  <c:v>2.1122672200000001E-2</c:v>
                </c:pt>
                <c:pt idx="8951">
                  <c:v>2.11226724E-2</c:v>
                </c:pt>
                <c:pt idx="8952">
                  <c:v>2.11226726E-2</c:v>
                </c:pt>
                <c:pt idx="8953">
                  <c:v>2.1122672799999999E-2</c:v>
                </c:pt>
                <c:pt idx="8954">
                  <c:v>2.1122673000000002E-2</c:v>
                </c:pt>
                <c:pt idx="8955">
                  <c:v>2.1122673200000001E-2</c:v>
                </c:pt>
                <c:pt idx="8956">
                  <c:v>2.11226734E-2</c:v>
                </c:pt>
                <c:pt idx="8957">
                  <c:v>2.1122673599999999E-2</c:v>
                </c:pt>
                <c:pt idx="8958">
                  <c:v>2.1122673799999998E-2</c:v>
                </c:pt>
                <c:pt idx="8959">
                  <c:v>2.1122674000000001E-2</c:v>
                </c:pt>
                <c:pt idx="8960">
                  <c:v>2.11226742E-2</c:v>
                </c:pt>
                <c:pt idx="8961">
                  <c:v>2.1122674399999999E-2</c:v>
                </c:pt>
                <c:pt idx="8962">
                  <c:v>2.1122674599999999E-2</c:v>
                </c:pt>
                <c:pt idx="8963">
                  <c:v>2.1122674800000001E-2</c:v>
                </c:pt>
                <c:pt idx="8964">
                  <c:v>2.1122675E-2</c:v>
                </c:pt>
                <c:pt idx="8965">
                  <c:v>2.11226752E-2</c:v>
                </c:pt>
                <c:pt idx="8966">
                  <c:v>2.1122675399999999E-2</c:v>
                </c:pt>
                <c:pt idx="8967">
                  <c:v>2.1122675600000002E-2</c:v>
                </c:pt>
                <c:pt idx="8968">
                  <c:v>2.1122675800000001E-2</c:v>
                </c:pt>
                <c:pt idx="8969">
                  <c:v>2.1122676E-2</c:v>
                </c:pt>
                <c:pt idx="8970">
                  <c:v>2.1122676199999999E-2</c:v>
                </c:pt>
                <c:pt idx="8971">
                  <c:v>2.1122676399999998E-2</c:v>
                </c:pt>
                <c:pt idx="8972">
                  <c:v>2.1122676600000001E-2</c:v>
                </c:pt>
                <c:pt idx="8973">
                  <c:v>2.11226768E-2</c:v>
                </c:pt>
                <c:pt idx="8974">
                  <c:v>2.1122676999999999E-2</c:v>
                </c:pt>
                <c:pt idx="8975">
                  <c:v>2.1122677199999999E-2</c:v>
                </c:pt>
                <c:pt idx="8976">
                  <c:v>2.1122677400000001E-2</c:v>
                </c:pt>
                <c:pt idx="8977">
                  <c:v>2.11226776E-2</c:v>
                </c:pt>
                <c:pt idx="8978">
                  <c:v>2.11226778E-2</c:v>
                </c:pt>
                <c:pt idx="8979">
                  <c:v>2.1122677999999999E-2</c:v>
                </c:pt>
                <c:pt idx="8980">
                  <c:v>2.1122678200000002E-2</c:v>
                </c:pt>
                <c:pt idx="8981">
                  <c:v>2.1122678400000001E-2</c:v>
                </c:pt>
                <c:pt idx="8982">
                  <c:v>2.11226786E-2</c:v>
                </c:pt>
                <c:pt idx="8983">
                  <c:v>2.1122678799999999E-2</c:v>
                </c:pt>
                <c:pt idx="8984">
                  <c:v>2.1122678999999998E-2</c:v>
                </c:pt>
                <c:pt idx="8985">
                  <c:v>2.1122679200000001E-2</c:v>
                </c:pt>
                <c:pt idx="8986">
                  <c:v>2.11226794E-2</c:v>
                </c:pt>
                <c:pt idx="8987">
                  <c:v>2.1122679599999999E-2</c:v>
                </c:pt>
                <c:pt idx="8988">
                  <c:v>2.1122679799999999E-2</c:v>
                </c:pt>
                <c:pt idx="8989">
                  <c:v>2.1122680000000001E-2</c:v>
                </c:pt>
                <c:pt idx="8990">
                  <c:v>2.1122680200000001E-2</c:v>
                </c:pt>
                <c:pt idx="8991">
                  <c:v>2.11226804E-2</c:v>
                </c:pt>
                <c:pt idx="8992">
                  <c:v>2.1122680599999999E-2</c:v>
                </c:pt>
                <c:pt idx="8993">
                  <c:v>2.1122680800000002E-2</c:v>
                </c:pt>
                <c:pt idx="8994">
                  <c:v>2.1122681000000001E-2</c:v>
                </c:pt>
                <c:pt idx="8995">
                  <c:v>2.11226812E-2</c:v>
                </c:pt>
                <c:pt idx="8996">
                  <c:v>2.1122681399999999E-2</c:v>
                </c:pt>
                <c:pt idx="8997">
                  <c:v>2.1122681599999998E-2</c:v>
                </c:pt>
                <c:pt idx="8998">
                  <c:v>2.1122681800000001E-2</c:v>
                </c:pt>
                <c:pt idx="8999">
                  <c:v>2.1122682E-2</c:v>
                </c:pt>
                <c:pt idx="9000">
                  <c:v>2.1122682199999999E-2</c:v>
                </c:pt>
                <c:pt idx="9001">
                  <c:v>2.1122682399999999E-2</c:v>
                </c:pt>
                <c:pt idx="9002">
                  <c:v>2.1122682600000001E-2</c:v>
                </c:pt>
                <c:pt idx="9003">
                  <c:v>2.1122682800000001E-2</c:v>
                </c:pt>
                <c:pt idx="9004">
                  <c:v>2.1122683E-2</c:v>
                </c:pt>
                <c:pt idx="9005">
                  <c:v>2.1122683199999999E-2</c:v>
                </c:pt>
                <c:pt idx="9006">
                  <c:v>2.1122683400000002E-2</c:v>
                </c:pt>
                <c:pt idx="9007">
                  <c:v>2.1122683600000001E-2</c:v>
                </c:pt>
                <c:pt idx="9008">
                  <c:v>2.11226838E-2</c:v>
                </c:pt>
                <c:pt idx="9009">
                  <c:v>2.1122683999999999E-2</c:v>
                </c:pt>
                <c:pt idx="9010">
                  <c:v>2.1122684199999998E-2</c:v>
                </c:pt>
                <c:pt idx="9011">
                  <c:v>2.1122684400000001E-2</c:v>
                </c:pt>
                <c:pt idx="9012">
                  <c:v>2.11226846E-2</c:v>
                </c:pt>
                <c:pt idx="9013">
                  <c:v>2.1122684799999999E-2</c:v>
                </c:pt>
                <c:pt idx="9014">
                  <c:v>2.1122684999999999E-2</c:v>
                </c:pt>
                <c:pt idx="9015">
                  <c:v>2.1122685200000001E-2</c:v>
                </c:pt>
                <c:pt idx="9016">
                  <c:v>2.1122685400000001E-2</c:v>
                </c:pt>
                <c:pt idx="9017">
                  <c:v>2.11226856E-2</c:v>
                </c:pt>
                <c:pt idx="9018">
                  <c:v>2.1122685799999999E-2</c:v>
                </c:pt>
                <c:pt idx="9019">
                  <c:v>2.1122686000000002E-2</c:v>
                </c:pt>
                <c:pt idx="9020">
                  <c:v>2.1122686200000001E-2</c:v>
                </c:pt>
                <c:pt idx="9021">
                  <c:v>2.11226864E-2</c:v>
                </c:pt>
                <c:pt idx="9022">
                  <c:v>2.1122686599999999E-2</c:v>
                </c:pt>
                <c:pt idx="9023">
                  <c:v>2.1122686799999998E-2</c:v>
                </c:pt>
                <c:pt idx="9024">
                  <c:v>2.1122687000000001E-2</c:v>
                </c:pt>
                <c:pt idx="9025">
                  <c:v>2.11226872E-2</c:v>
                </c:pt>
                <c:pt idx="9026">
                  <c:v>2.11226874E-2</c:v>
                </c:pt>
                <c:pt idx="9027">
                  <c:v>2.1122687599999999E-2</c:v>
                </c:pt>
                <c:pt idx="9028">
                  <c:v>2.1122687800000001E-2</c:v>
                </c:pt>
                <c:pt idx="9029">
                  <c:v>2.1122688000000001E-2</c:v>
                </c:pt>
                <c:pt idx="9030">
                  <c:v>2.11226882E-2</c:v>
                </c:pt>
                <c:pt idx="9031">
                  <c:v>2.1122688399999999E-2</c:v>
                </c:pt>
                <c:pt idx="9032">
                  <c:v>2.1122688600000002E-2</c:v>
                </c:pt>
                <c:pt idx="9033">
                  <c:v>2.1122688800000001E-2</c:v>
                </c:pt>
                <c:pt idx="9034">
                  <c:v>2.1122689E-2</c:v>
                </c:pt>
                <c:pt idx="9035">
                  <c:v>2.1122689199999999E-2</c:v>
                </c:pt>
                <c:pt idx="9036">
                  <c:v>2.1122689399999998E-2</c:v>
                </c:pt>
                <c:pt idx="9037">
                  <c:v>2.1122689600000001E-2</c:v>
                </c:pt>
                <c:pt idx="9038">
                  <c:v>2.11226898E-2</c:v>
                </c:pt>
                <c:pt idx="9039">
                  <c:v>2.112269E-2</c:v>
                </c:pt>
                <c:pt idx="9040">
                  <c:v>2.1122690199999999E-2</c:v>
                </c:pt>
                <c:pt idx="9041">
                  <c:v>2.1122690400000001E-2</c:v>
                </c:pt>
                <c:pt idx="9042">
                  <c:v>2.1122690600000001E-2</c:v>
                </c:pt>
                <c:pt idx="9043">
                  <c:v>2.11226908E-2</c:v>
                </c:pt>
                <c:pt idx="9044">
                  <c:v>2.1122690999999999E-2</c:v>
                </c:pt>
                <c:pt idx="9045">
                  <c:v>2.1122691200000002E-2</c:v>
                </c:pt>
                <c:pt idx="9046">
                  <c:v>2.1122691400000001E-2</c:v>
                </c:pt>
                <c:pt idx="9047">
                  <c:v>2.11226916E-2</c:v>
                </c:pt>
                <c:pt idx="9048">
                  <c:v>2.1122691799999999E-2</c:v>
                </c:pt>
                <c:pt idx="9049">
                  <c:v>2.1122691999999998E-2</c:v>
                </c:pt>
                <c:pt idx="9050">
                  <c:v>2.1122692200000001E-2</c:v>
                </c:pt>
                <c:pt idx="9051">
                  <c:v>2.11226924E-2</c:v>
                </c:pt>
                <c:pt idx="9052">
                  <c:v>2.11226926E-2</c:v>
                </c:pt>
                <c:pt idx="9053">
                  <c:v>2.1122692799999999E-2</c:v>
                </c:pt>
                <c:pt idx="9054">
                  <c:v>2.1122693000000001E-2</c:v>
                </c:pt>
                <c:pt idx="9055">
                  <c:v>2.1122693200000001E-2</c:v>
                </c:pt>
                <c:pt idx="9056">
                  <c:v>2.11226934E-2</c:v>
                </c:pt>
                <c:pt idx="9057">
                  <c:v>2.1122693599999999E-2</c:v>
                </c:pt>
                <c:pt idx="9058">
                  <c:v>2.1122693800000002E-2</c:v>
                </c:pt>
                <c:pt idx="9059">
                  <c:v>2.1122694000000001E-2</c:v>
                </c:pt>
                <c:pt idx="9060">
                  <c:v>2.11226942E-2</c:v>
                </c:pt>
                <c:pt idx="9061">
                  <c:v>2.1122694399999999E-2</c:v>
                </c:pt>
                <c:pt idx="9062">
                  <c:v>2.1122694599999998E-2</c:v>
                </c:pt>
                <c:pt idx="9063">
                  <c:v>2.1122694800000001E-2</c:v>
                </c:pt>
                <c:pt idx="9064">
                  <c:v>2.1122695E-2</c:v>
                </c:pt>
                <c:pt idx="9065">
                  <c:v>2.11226952E-2</c:v>
                </c:pt>
                <c:pt idx="9066">
                  <c:v>2.1122695399999999E-2</c:v>
                </c:pt>
                <c:pt idx="9067">
                  <c:v>2.1122695600000001E-2</c:v>
                </c:pt>
                <c:pt idx="9068">
                  <c:v>2.1122695800000001E-2</c:v>
                </c:pt>
                <c:pt idx="9069">
                  <c:v>2.1122696E-2</c:v>
                </c:pt>
                <c:pt idx="9070">
                  <c:v>2.1122696199999999E-2</c:v>
                </c:pt>
                <c:pt idx="9071">
                  <c:v>2.1122696400000002E-2</c:v>
                </c:pt>
                <c:pt idx="9072">
                  <c:v>2.1122696600000001E-2</c:v>
                </c:pt>
                <c:pt idx="9073">
                  <c:v>2.11226968E-2</c:v>
                </c:pt>
                <c:pt idx="9074">
                  <c:v>2.1122696999999999E-2</c:v>
                </c:pt>
                <c:pt idx="9075">
                  <c:v>2.1122697199999999E-2</c:v>
                </c:pt>
                <c:pt idx="9076">
                  <c:v>2.1122697400000001E-2</c:v>
                </c:pt>
                <c:pt idx="9077">
                  <c:v>2.11226976E-2</c:v>
                </c:pt>
                <c:pt idx="9078">
                  <c:v>2.11226978E-2</c:v>
                </c:pt>
                <c:pt idx="9079">
                  <c:v>2.1122697999999999E-2</c:v>
                </c:pt>
                <c:pt idx="9080">
                  <c:v>2.1122698200000001E-2</c:v>
                </c:pt>
                <c:pt idx="9081">
                  <c:v>2.1122698400000001E-2</c:v>
                </c:pt>
                <c:pt idx="9082">
                  <c:v>2.11226986E-2</c:v>
                </c:pt>
                <c:pt idx="9083">
                  <c:v>2.1122698799999999E-2</c:v>
                </c:pt>
                <c:pt idx="9084">
                  <c:v>2.1122699000000002E-2</c:v>
                </c:pt>
                <c:pt idx="9085">
                  <c:v>2.1122699200000001E-2</c:v>
                </c:pt>
                <c:pt idx="9086">
                  <c:v>2.11226994E-2</c:v>
                </c:pt>
                <c:pt idx="9087">
                  <c:v>2.1122699599999999E-2</c:v>
                </c:pt>
                <c:pt idx="9088">
                  <c:v>2.1122699799999999E-2</c:v>
                </c:pt>
                <c:pt idx="9089">
                  <c:v>2.1122700000000001E-2</c:v>
                </c:pt>
                <c:pt idx="9090">
                  <c:v>2.11227002E-2</c:v>
                </c:pt>
                <c:pt idx="9091">
                  <c:v>2.11227004E-2</c:v>
                </c:pt>
                <c:pt idx="9092">
                  <c:v>2.1122700599999999E-2</c:v>
                </c:pt>
                <c:pt idx="9093">
                  <c:v>2.1122700800000001E-2</c:v>
                </c:pt>
                <c:pt idx="9094">
                  <c:v>2.1122701000000001E-2</c:v>
                </c:pt>
                <c:pt idx="9095">
                  <c:v>2.11227012E-2</c:v>
                </c:pt>
                <c:pt idx="9096">
                  <c:v>2.1122701399999999E-2</c:v>
                </c:pt>
                <c:pt idx="9097">
                  <c:v>2.1122701599999998E-2</c:v>
                </c:pt>
                <c:pt idx="9098">
                  <c:v>2.1122701800000001E-2</c:v>
                </c:pt>
                <c:pt idx="9099">
                  <c:v>2.1122702E-2</c:v>
                </c:pt>
                <c:pt idx="9100">
                  <c:v>2.1122702199999999E-2</c:v>
                </c:pt>
                <c:pt idx="9101">
                  <c:v>2.1122702399999999E-2</c:v>
                </c:pt>
                <c:pt idx="9102">
                  <c:v>2.1122702600000001E-2</c:v>
                </c:pt>
                <c:pt idx="9103">
                  <c:v>2.11227028E-2</c:v>
                </c:pt>
                <c:pt idx="9104">
                  <c:v>2.1122703E-2</c:v>
                </c:pt>
                <c:pt idx="9105">
                  <c:v>2.1122703199999999E-2</c:v>
                </c:pt>
                <c:pt idx="9106">
                  <c:v>2.1122703400000001E-2</c:v>
                </c:pt>
                <c:pt idx="9107">
                  <c:v>2.1122703600000001E-2</c:v>
                </c:pt>
                <c:pt idx="9108">
                  <c:v>2.11227038E-2</c:v>
                </c:pt>
                <c:pt idx="9109">
                  <c:v>2.1122703999999999E-2</c:v>
                </c:pt>
                <c:pt idx="9110">
                  <c:v>2.1122704199999998E-2</c:v>
                </c:pt>
                <c:pt idx="9111">
                  <c:v>2.1122704400000001E-2</c:v>
                </c:pt>
                <c:pt idx="9112">
                  <c:v>2.11227046E-2</c:v>
                </c:pt>
                <c:pt idx="9113">
                  <c:v>2.1122704799999999E-2</c:v>
                </c:pt>
                <c:pt idx="9114">
                  <c:v>2.1122704999999999E-2</c:v>
                </c:pt>
                <c:pt idx="9115">
                  <c:v>2.1122705200000001E-2</c:v>
                </c:pt>
                <c:pt idx="9116">
                  <c:v>2.11227054E-2</c:v>
                </c:pt>
                <c:pt idx="9117">
                  <c:v>2.11227056E-2</c:v>
                </c:pt>
                <c:pt idx="9118">
                  <c:v>2.1122705799999999E-2</c:v>
                </c:pt>
                <c:pt idx="9119">
                  <c:v>2.1122706000000002E-2</c:v>
                </c:pt>
                <c:pt idx="9120">
                  <c:v>2.1122706200000001E-2</c:v>
                </c:pt>
                <c:pt idx="9121">
                  <c:v>2.11227064E-2</c:v>
                </c:pt>
                <c:pt idx="9122">
                  <c:v>2.1122706599999999E-2</c:v>
                </c:pt>
                <c:pt idx="9123">
                  <c:v>2.1122706799999998E-2</c:v>
                </c:pt>
                <c:pt idx="9124">
                  <c:v>2.1122707000000001E-2</c:v>
                </c:pt>
                <c:pt idx="9125">
                  <c:v>2.11227072E-2</c:v>
                </c:pt>
                <c:pt idx="9126">
                  <c:v>2.1122707399999999E-2</c:v>
                </c:pt>
                <c:pt idx="9127">
                  <c:v>2.1122707599999999E-2</c:v>
                </c:pt>
                <c:pt idx="9128">
                  <c:v>2.1122707800000001E-2</c:v>
                </c:pt>
                <c:pt idx="9129">
                  <c:v>2.1122708E-2</c:v>
                </c:pt>
                <c:pt idx="9130">
                  <c:v>2.11227082E-2</c:v>
                </c:pt>
                <c:pt idx="9131">
                  <c:v>2.1122708399999999E-2</c:v>
                </c:pt>
                <c:pt idx="9132">
                  <c:v>2.1122708600000002E-2</c:v>
                </c:pt>
                <c:pt idx="9133">
                  <c:v>2.1122708800000001E-2</c:v>
                </c:pt>
                <c:pt idx="9134">
                  <c:v>2.1122709E-2</c:v>
                </c:pt>
                <c:pt idx="9135">
                  <c:v>2.1122709199999999E-2</c:v>
                </c:pt>
                <c:pt idx="9136">
                  <c:v>2.1122709399999998E-2</c:v>
                </c:pt>
                <c:pt idx="9137">
                  <c:v>2.1122709600000001E-2</c:v>
                </c:pt>
                <c:pt idx="9138">
                  <c:v>2.11227098E-2</c:v>
                </c:pt>
                <c:pt idx="9139">
                  <c:v>2.1122709999999999E-2</c:v>
                </c:pt>
                <c:pt idx="9140">
                  <c:v>2.1122710199999999E-2</c:v>
                </c:pt>
                <c:pt idx="9141">
                  <c:v>2.1122710400000001E-2</c:v>
                </c:pt>
                <c:pt idx="9142">
                  <c:v>2.11227106E-2</c:v>
                </c:pt>
                <c:pt idx="9143">
                  <c:v>2.11227108E-2</c:v>
                </c:pt>
                <c:pt idx="9144">
                  <c:v>2.1122710999999999E-2</c:v>
                </c:pt>
                <c:pt idx="9145">
                  <c:v>2.1122711200000002E-2</c:v>
                </c:pt>
                <c:pt idx="9146">
                  <c:v>2.1122711400000001E-2</c:v>
                </c:pt>
                <c:pt idx="9147">
                  <c:v>2.11227116E-2</c:v>
                </c:pt>
                <c:pt idx="9148">
                  <c:v>2.1122711799999999E-2</c:v>
                </c:pt>
                <c:pt idx="9149">
                  <c:v>2.1122711999999998E-2</c:v>
                </c:pt>
                <c:pt idx="9150">
                  <c:v>2.1122712200000001E-2</c:v>
                </c:pt>
                <c:pt idx="9151">
                  <c:v>2.11227124E-2</c:v>
                </c:pt>
                <c:pt idx="9152">
                  <c:v>2.1122712599999999E-2</c:v>
                </c:pt>
                <c:pt idx="9153">
                  <c:v>2.1122712799999999E-2</c:v>
                </c:pt>
                <c:pt idx="9154">
                  <c:v>2.1122713000000001E-2</c:v>
                </c:pt>
                <c:pt idx="9155">
                  <c:v>2.11227132E-2</c:v>
                </c:pt>
                <c:pt idx="9156">
                  <c:v>2.11227134E-2</c:v>
                </c:pt>
                <c:pt idx="9157">
                  <c:v>2.1122713599999999E-2</c:v>
                </c:pt>
                <c:pt idx="9158">
                  <c:v>2.1122713800000002E-2</c:v>
                </c:pt>
                <c:pt idx="9159">
                  <c:v>2.1122714000000001E-2</c:v>
                </c:pt>
                <c:pt idx="9160">
                  <c:v>2.11227142E-2</c:v>
                </c:pt>
                <c:pt idx="9161">
                  <c:v>2.1122714399999999E-2</c:v>
                </c:pt>
                <c:pt idx="9162">
                  <c:v>2.1122714599999998E-2</c:v>
                </c:pt>
                <c:pt idx="9163">
                  <c:v>2.1122714800000001E-2</c:v>
                </c:pt>
                <c:pt idx="9164">
                  <c:v>2.1122715E-2</c:v>
                </c:pt>
                <c:pt idx="9165">
                  <c:v>2.1122715199999999E-2</c:v>
                </c:pt>
                <c:pt idx="9166">
                  <c:v>2.1122715399999999E-2</c:v>
                </c:pt>
                <c:pt idx="9167">
                  <c:v>2.1122715600000001E-2</c:v>
                </c:pt>
                <c:pt idx="9168">
                  <c:v>2.1122715800000001E-2</c:v>
                </c:pt>
                <c:pt idx="9169">
                  <c:v>2.1122716E-2</c:v>
                </c:pt>
                <c:pt idx="9170">
                  <c:v>2.1122716199999999E-2</c:v>
                </c:pt>
                <c:pt idx="9171">
                  <c:v>2.1122716400000002E-2</c:v>
                </c:pt>
                <c:pt idx="9172">
                  <c:v>2.1122716600000001E-2</c:v>
                </c:pt>
                <c:pt idx="9173">
                  <c:v>2.11227168E-2</c:v>
                </c:pt>
                <c:pt idx="9174">
                  <c:v>2.1122716999999999E-2</c:v>
                </c:pt>
                <c:pt idx="9175">
                  <c:v>2.1122717199999998E-2</c:v>
                </c:pt>
                <c:pt idx="9176">
                  <c:v>2.1122717400000001E-2</c:v>
                </c:pt>
                <c:pt idx="9177">
                  <c:v>2.11227176E-2</c:v>
                </c:pt>
                <c:pt idx="9178">
                  <c:v>2.1122717799999999E-2</c:v>
                </c:pt>
                <c:pt idx="9179">
                  <c:v>2.1122717999999999E-2</c:v>
                </c:pt>
                <c:pt idx="9180">
                  <c:v>2.1122718200000001E-2</c:v>
                </c:pt>
                <c:pt idx="9181">
                  <c:v>2.1122718400000001E-2</c:v>
                </c:pt>
                <c:pt idx="9182">
                  <c:v>2.11227186E-2</c:v>
                </c:pt>
                <c:pt idx="9183">
                  <c:v>2.1122718799999999E-2</c:v>
                </c:pt>
                <c:pt idx="9184">
                  <c:v>2.1122719000000002E-2</c:v>
                </c:pt>
                <c:pt idx="9185">
                  <c:v>2.1122719200000001E-2</c:v>
                </c:pt>
                <c:pt idx="9186">
                  <c:v>2.11227194E-2</c:v>
                </c:pt>
                <c:pt idx="9187">
                  <c:v>2.1122719599999999E-2</c:v>
                </c:pt>
                <c:pt idx="9188">
                  <c:v>2.1122719799999998E-2</c:v>
                </c:pt>
                <c:pt idx="9189">
                  <c:v>2.1122720000000001E-2</c:v>
                </c:pt>
                <c:pt idx="9190">
                  <c:v>2.11227202E-2</c:v>
                </c:pt>
                <c:pt idx="9191">
                  <c:v>2.1122720399999999E-2</c:v>
                </c:pt>
                <c:pt idx="9192">
                  <c:v>2.1122720599999999E-2</c:v>
                </c:pt>
                <c:pt idx="9193">
                  <c:v>2.1122720800000001E-2</c:v>
                </c:pt>
                <c:pt idx="9194">
                  <c:v>2.1122721000000001E-2</c:v>
                </c:pt>
                <c:pt idx="9195">
                  <c:v>2.11227212E-2</c:v>
                </c:pt>
                <c:pt idx="9196">
                  <c:v>2.1122721399999999E-2</c:v>
                </c:pt>
                <c:pt idx="9197">
                  <c:v>2.1122721600000002E-2</c:v>
                </c:pt>
                <c:pt idx="9198">
                  <c:v>2.1122721800000001E-2</c:v>
                </c:pt>
                <c:pt idx="9199">
                  <c:v>2.1122722E-2</c:v>
                </c:pt>
                <c:pt idx="9200">
                  <c:v>2.1122722199999999E-2</c:v>
                </c:pt>
                <c:pt idx="9201">
                  <c:v>2.1122722399999998E-2</c:v>
                </c:pt>
                <c:pt idx="9202">
                  <c:v>2.1122722600000001E-2</c:v>
                </c:pt>
                <c:pt idx="9203">
                  <c:v>2.11227228E-2</c:v>
                </c:pt>
                <c:pt idx="9204">
                  <c:v>2.1122722999999999E-2</c:v>
                </c:pt>
                <c:pt idx="9205">
                  <c:v>2.1122723199999999E-2</c:v>
                </c:pt>
                <c:pt idx="9206">
                  <c:v>2.1122723400000001E-2</c:v>
                </c:pt>
                <c:pt idx="9207">
                  <c:v>2.1122723600000001E-2</c:v>
                </c:pt>
                <c:pt idx="9208">
                  <c:v>2.11227238E-2</c:v>
                </c:pt>
                <c:pt idx="9209">
                  <c:v>2.1122723999999999E-2</c:v>
                </c:pt>
                <c:pt idx="9210">
                  <c:v>2.1122724200000002E-2</c:v>
                </c:pt>
                <c:pt idx="9211">
                  <c:v>2.1122724400000001E-2</c:v>
                </c:pt>
                <c:pt idx="9212">
                  <c:v>2.11227246E-2</c:v>
                </c:pt>
                <c:pt idx="9213">
                  <c:v>2.1122724799999999E-2</c:v>
                </c:pt>
                <c:pt idx="9214">
                  <c:v>2.1122724999999998E-2</c:v>
                </c:pt>
                <c:pt idx="9215">
                  <c:v>2.1122725200000001E-2</c:v>
                </c:pt>
                <c:pt idx="9216">
                  <c:v>2.11227254E-2</c:v>
                </c:pt>
                <c:pt idx="9217">
                  <c:v>2.11227256E-2</c:v>
                </c:pt>
                <c:pt idx="9218">
                  <c:v>2.1122725799999999E-2</c:v>
                </c:pt>
                <c:pt idx="9219">
                  <c:v>2.1122726000000001E-2</c:v>
                </c:pt>
                <c:pt idx="9220">
                  <c:v>2.1122726200000001E-2</c:v>
                </c:pt>
                <c:pt idx="9221">
                  <c:v>2.11227264E-2</c:v>
                </c:pt>
                <c:pt idx="9222">
                  <c:v>2.1122726599999999E-2</c:v>
                </c:pt>
                <c:pt idx="9223">
                  <c:v>2.1122726800000002E-2</c:v>
                </c:pt>
                <c:pt idx="9224">
                  <c:v>2.1122727000000001E-2</c:v>
                </c:pt>
                <c:pt idx="9225">
                  <c:v>2.11227272E-2</c:v>
                </c:pt>
                <c:pt idx="9226">
                  <c:v>2.1122727399999999E-2</c:v>
                </c:pt>
                <c:pt idx="9227">
                  <c:v>2.1122727599999998E-2</c:v>
                </c:pt>
                <c:pt idx="9228">
                  <c:v>2.1122727800000001E-2</c:v>
                </c:pt>
                <c:pt idx="9229">
                  <c:v>2.1122728E-2</c:v>
                </c:pt>
                <c:pt idx="9230">
                  <c:v>2.11227282E-2</c:v>
                </c:pt>
                <c:pt idx="9231">
                  <c:v>2.1122728399999999E-2</c:v>
                </c:pt>
                <c:pt idx="9232">
                  <c:v>2.1122728600000001E-2</c:v>
                </c:pt>
                <c:pt idx="9233">
                  <c:v>2.1122728800000001E-2</c:v>
                </c:pt>
                <c:pt idx="9234">
                  <c:v>2.1122729E-2</c:v>
                </c:pt>
                <c:pt idx="9235">
                  <c:v>2.1122729199999999E-2</c:v>
                </c:pt>
                <c:pt idx="9236">
                  <c:v>2.1122729400000002E-2</c:v>
                </c:pt>
                <c:pt idx="9237">
                  <c:v>2.1122729600000001E-2</c:v>
                </c:pt>
                <c:pt idx="9238">
                  <c:v>2.11227298E-2</c:v>
                </c:pt>
                <c:pt idx="9239">
                  <c:v>2.1122729999999999E-2</c:v>
                </c:pt>
                <c:pt idx="9240">
                  <c:v>2.1122730199999998E-2</c:v>
                </c:pt>
                <c:pt idx="9241">
                  <c:v>2.1122730400000001E-2</c:v>
                </c:pt>
                <c:pt idx="9242">
                  <c:v>2.11227306E-2</c:v>
                </c:pt>
                <c:pt idx="9243">
                  <c:v>2.11227308E-2</c:v>
                </c:pt>
                <c:pt idx="9244">
                  <c:v>2.1122730999999999E-2</c:v>
                </c:pt>
                <c:pt idx="9245">
                  <c:v>2.1122731200000001E-2</c:v>
                </c:pt>
                <c:pt idx="9246">
                  <c:v>2.1122731400000001E-2</c:v>
                </c:pt>
                <c:pt idx="9247">
                  <c:v>2.11227316E-2</c:v>
                </c:pt>
                <c:pt idx="9248">
                  <c:v>2.1122731799999999E-2</c:v>
                </c:pt>
                <c:pt idx="9249">
                  <c:v>2.1122732000000002E-2</c:v>
                </c:pt>
                <c:pt idx="9250">
                  <c:v>2.1122732200000001E-2</c:v>
                </c:pt>
                <c:pt idx="9251">
                  <c:v>2.11227324E-2</c:v>
                </c:pt>
                <c:pt idx="9252">
                  <c:v>2.1122732599999999E-2</c:v>
                </c:pt>
                <c:pt idx="9253">
                  <c:v>2.1122732799999999E-2</c:v>
                </c:pt>
                <c:pt idx="9254">
                  <c:v>2.1122733000000001E-2</c:v>
                </c:pt>
                <c:pt idx="9255">
                  <c:v>2.11227332E-2</c:v>
                </c:pt>
                <c:pt idx="9256">
                  <c:v>2.11227334E-2</c:v>
                </c:pt>
                <c:pt idx="9257">
                  <c:v>2.1122733599999999E-2</c:v>
                </c:pt>
                <c:pt idx="9258">
                  <c:v>2.1122733800000001E-2</c:v>
                </c:pt>
                <c:pt idx="9259">
                  <c:v>2.1122734000000001E-2</c:v>
                </c:pt>
                <c:pt idx="9260">
                  <c:v>2.11227342E-2</c:v>
                </c:pt>
                <c:pt idx="9261">
                  <c:v>2.1122734399999999E-2</c:v>
                </c:pt>
                <c:pt idx="9262">
                  <c:v>2.1122734600000002E-2</c:v>
                </c:pt>
                <c:pt idx="9263">
                  <c:v>2.1122734800000001E-2</c:v>
                </c:pt>
                <c:pt idx="9264">
                  <c:v>2.1122735E-2</c:v>
                </c:pt>
                <c:pt idx="9265">
                  <c:v>2.1122735199999999E-2</c:v>
                </c:pt>
                <c:pt idx="9266">
                  <c:v>2.1122735399999999E-2</c:v>
                </c:pt>
                <c:pt idx="9267">
                  <c:v>2.1122735600000001E-2</c:v>
                </c:pt>
                <c:pt idx="9268">
                  <c:v>2.11227358E-2</c:v>
                </c:pt>
                <c:pt idx="9269">
                  <c:v>2.1122736E-2</c:v>
                </c:pt>
                <c:pt idx="9270">
                  <c:v>2.1122736199999999E-2</c:v>
                </c:pt>
                <c:pt idx="9271">
                  <c:v>2.1122736400000001E-2</c:v>
                </c:pt>
                <c:pt idx="9272">
                  <c:v>2.1122736600000001E-2</c:v>
                </c:pt>
                <c:pt idx="9273">
                  <c:v>2.11227368E-2</c:v>
                </c:pt>
                <c:pt idx="9274">
                  <c:v>2.1122736999999999E-2</c:v>
                </c:pt>
                <c:pt idx="9275">
                  <c:v>2.1122737199999998E-2</c:v>
                </c:pt>
                <c:pt idx="9276">
                  <c:v>2.1122737400000001E-2</c:v>
                </c:pt>
                <c:pt idx="9277">
                  <c:v>2.11227376E-2</c:v>
                </c:pt>
                <c:pt idx="9278">
                  <c:v>2.1122737799999999E-2</c:v>
                </c:pt>
                <c:pt idx="9279">
                  <c:v>2.1122737999999999E-2</c:v>
                </c:pt>
                <c:pt idx="9280">
                  <c:v>2.1122738200000001E-2</c:v>
                </c:pt>
                <c:pt idx="9281">
                  <c:v>2.11227384E-2</c:v>
                </c:pt>
                <c:pt idx="9282">
                  <c:v>2.11227386E-2</c:v>
                </c:pt>
                <c:pt idx="9283">
                  <c:v>2.1122738799999999E-2</c:v>
                </c:pt>
                <c:pt idx="9284">
                  <c:v>2.1122739000000001E-2</c:v>
                </c:pt>
                <c:pt idx="9285">
                  <c:v>2.1122739200000001E-2</c:v>
                </c:pt>
                <c:pt idx="9286">
                  <c:v>2.11227394E-2</c:v>
                </c:pt>
                <c:pt idx="9287">
                  <c:v>2.1122739599999999E-2</c:v>
                </c:pt>
                <c:pt idx="9288">
                  <c:v>2.1122739799999998E-2</c:v>
                </c:pt>
                <c:pt idx="9289">
                  <c:v>2.1122740000000001E-2</c:v>
                </c:pt>
                <c:pt idx="9290">
                  <c:v>2.11227402E-2</c:v>
                </c:pt>
                <c:pt idx="9291">
                  <c:v>2.1122740399999999E-2</c:v>
                </c:pt>
                <c:pt idx="9292">
                  <c:v>2.1122740599999999E-2</c:v>
                </c:pt>
                <c:pt idx="9293">
                  <c:v>2.1122740800000001E-2</c:v>
                </c:pt>
                <c:pt idx="9294">
                  <c:v>2.1122741E-2</c:v>
                </c:pt>
                <c:pt idx="9295">
                  <c:v>2.11227412E-2</c:v>
                </c:pt>
                <c:pt idx="9296">
                  <c:v>2.1122741399999999E-2</c:v>
                </c:pt>
                <c:pt idx="9297">
                  <c:v>2.1122741600000002E-2</c:v>
                </c:pt>
                <c:pt idx="9298">
                  <c:v>2.1122741800000001E-2</c:v>
                </c:pt>
                <c:pt idx="9299">
                  <c:v>2.1122742E-2</c:v>
                </c:pt>
                <c:pt idx="9300">
                  <c:v>2.1122742199999999E-2</c:v>
                </c:pt>
                <c:pt idx="9301">
                  <c:v>2.1122742399999998E-2</c:v>
                </c:pt>
                <c:pt idx="9302">
                  <c:v>2.1122742600000001E-2</c:v>
                </c:pt>
                <c:pt idx="9303">
                  <c:v>2.11227428E-2</c:v>
                </c:pt>
                <c:pt idx="9304">
                  <c:v>2.1122742999999999E-2</c:v>
                </c:pt>
                <c:pt idx="9305">
                  <c:v>2.1122743199999999E-2</c:v>
                </c:pt>
                <c:pt idx="9306">
                  <c:v>2.1122743400000001E-2</c:v>
                </c:pt>
                <c:pt idx="9307">
                  <c:v>2.11227436E-2</c:v>
                </c:pt>
                <c:pt idx="9308">
                  <c:v>2.11227438E-2</c:v>
                </c:pt>
                <c:pt idx="9309">
                  <c:v>2.1122743999999999E-2</c:v>
                </c:pt>
                <c:pt idx="9310">
                  <c:v>2.1122744200000002E-2</c:v>
                </c:pt>
                <c:pt idx="9311">
                  <c:v>2.1122744400000001E-2</c:v>
                </c:pt>
                <c:pt idx="9312">
                  <c:v>2.11227446E-2</c:v>
                </c:pt>
                <c:pt idx="9313">
                  <c:v>2.1122744799999999E-2</c:v>
                </c:pt>
                <c:pt idx="9314">
                  <c:v>2.1122744999999998E-2</c:v>
                </c:pt>
                <c:pt idx="9315">
                  <c:v>2.1122745200000001E-2</c:v>
                </c:pt>
                <c:pt idx="9316">
                  <c:v>2.11227454E-2</c:v>
                </c:pt>
                <c:pt idx="9317">
                  <c:v>2.1122745599999999E-2</c:v>
                </c:pt>
                <c:pt idx="9318">
                  <c:v>2.1122745799999999E-2</c:v>
                </c:pt>
                <c:pt idx="9319">
                  <c:v>2.1122746000000001E-2</c:v>
                </c:pt>
                <c:pt idx="9320">
                  <c:v>2.11227462E-2</c:v>
                </c:pt>
                <c:pt idx="9321">
                  <c:v>2.11227464E-2</c:v>
                </c:pt>
                <c:pt idx="9322">
                  <c:v>2.1122746599999999E-2</c:v>
                </c:pt>
                <c:pt idx="9323">
                  <c:v>2.1122746800000002E-2</c:v>
                </c:pt>
                <c:pt idx="9324">
                  <c:v>2.1122747000000001E-2</c:v>
                </c:pt>
                <c:pt idx="9325">
                  <c:v>2.11227472E-2</c:v>
                </c:pt>
                <c:pt idx="9326">
                  <c:v>2.1122747399999999E-2</c:v>
                </c:pt>
                <c:pt idx="9327">
                  <c:v>2.1122747599999998E-2</c:v>
                </c:pt>
                <c:pt idx="9328">
                  <c:v>2.1122747800000001E-2</c:v>
                </c:pt>
                <c:pt idx="9329">
                  <c:v>2.1122748E-2</c:v>
                </c:pt>
                <c:pt idx="9330">
                  <c:v>2.1122748199999999E-2</c:v>
                </c:pt>
                <c:pt idx="9331">
                  <c:v>2.1122748399999999E-2</c:v>
                </c:pt>
                <c:pt idx="9332">
                  <c:v>2.1122748600000001E-2</c:v>
                </c:pt>
                <c:pt idx="9333">
                  <c:v>2.11227488E-2</c:v>
                </c:pt>
                <c:pt idx="9334">
                  <c:v>2.1122749E-2</c:v>
                </c:pt>
                <c:pt idx="9335">
                  <c:v>2.1122749199999999E-2</c:v>
                </c:pt>
                <c:pt idx="9336">
                  <c:v>2.1122749400000002E-2</c:v>
                </c:pt>
                <c:pt idx="9337">
                  <c:v>2.1122749600000001E-2</c:v>
                </c:pt>
                <c:pt idx="9338">
                  <c:v>2.11227498E-2</c:v>
                </c:pt>
                <c:pt idx="9339">
                  <c:v>2.1122749999999999E-2</c:v>
                </c:pt>
                <c:pt idx="9340">
                  <c:v>2.1122750199999998E-2</c:v>
                </c:pt>
                <c:pt idx="9341">
                  <c:v>2.1122750400000001E-2</c:v>
                </c:pt>
                <c:pt idx="9342">
                  <c:v>2.11227506E-2</c:v>
                </c:pt>
                <c:pt idx="9343">
                  <c:v>2.1122750799999999E-2</c:v>
                </c:pt>
                <c:pt idx="9344">
                  <c:v>2.1122750999999999E-2</c:v>
                </c:pt>
                <c:pt idx="9345">
                  <c:v>2.1122751200000001E-2</c:v>
                </c:pt>
                <c:pt idx="9346">
                  <c:v>2.1122751400000001E-2</c:v>
                </c:pt>
                <c:pt idx="9347">
                  <c:v>2.11227516E-2</c:v>
                </c:pt>
                <c:pt idx="9348">
                  <c:v>2.1122751799999999E-2</c:v>
                </c:pt>
                <c:pt idx="9349">
                  <c:v>2.1122752000000002E-2</c:v>
                </c:pt>
                <c:pt idx="9350">
                  <c:v>2.1122752200000001E-2</c:v>
                </c:pt>
                <c:pt idx="9351">
                  <c:v>2.11227524E-2</c:v>
                </c:pt>
                <c:pt idx="9352">
                  <c:v>2.1122752599999999E-2</c:v>
                </c:pt>
                <c:pt idx="9353">
                  <c:v>2.1122752799999998E-2</c:v>
                </c:pt>
                <c:pt idx="9354">
                  <c:v>2.1122753000000001E-2</c:v>
                </c:pt>
                <c:pt idx="9355">
                  <c:v>2.11227532E-2</c:v>
                </c:pt>
                <c:pt idx="9356">
                  <c:v>2.1122753399999999E-2</c:v>
                </c:pt>
                <c:pt idx="9357">
                  <c:v>2.1122753599999999E-2</c:v>
                </c:pt>
                <c:pt idx="9358">
                  <c:v>2.1122753800000001E-2</c:v>
                </c:pt>
                <c:pt idx="9359">
                  <c:v>2.1122754000000001E-2</c:v>
                </c:pt>
                <c:pt idx="9360">
                  <c:v>2.11227542E-2</c:v>
                </c:pt>
                <c:pt idx="9361">
                  <c:v>2.1122754399999999E-2</c:v>
                </c:pt>
                <c:pt idx="9362">
                  <c:v>2.1122754600000002E-2</c:v>
                </c:pt>
                <c:pt idx="9363">
                  <c:v>2.1122754800000001E-2</c:v>
                </c:pt>
                <c:pt idx="9364">
                  <c:v>2.1122755E-2</c:v>
                </c:pt>
                <c:pt idx="9365">
                  <c:v>2.1122755199999999E-2</c:v>
                </c:pt>
                <c:pt idx="9366">
                  <c:v>2.1122755399999998E-2</c:v>
                </c:pt>
                <c:pt idx="9367">
                  <c:v>2.1122755600000001E-2</c:v>
                </c:pt>
                <c:pt idx="9368">
                  <c:v>2.11227558E-2</c:v>
                </c:pt>
                <c:pt idx="9369">
                  <c:v>2.1122755999999999E-2</c:v>
                </c:pt>
                <c:pt idx="9370">
                  <c:v>2.1122756199999999E-2</c:v>
                </c:pt>
                <c:pt idx="9371">
                  <c:v>2.1122756400000001E-2</c:v>
                </c:pt>
                <c:pt idx="9372">
                  <c:v>2.1122756600000001E-2</c:v>
                </c:pt>
                <c:pt idx="9373">
                  <c:v>2.11227568E-2</c:v>
                </c:pt>
                <c:pt idx="9374">
                  <c:v>2.1122756999999999E-2</c:v>
                </c:pt>
                <c:pt idx="9375">
                  <c:v>2.1122757200000002E-2</c:v>
                </c:pt>
                <c:pt idx="9376">
                  <c:v>2.1122757400000001E-2</c:v>
                </c:pt>
                <c:pt idx="9377">
                  <c:v>2.11227576E-2</c:v>
                </c:pt>
                <c:pt idx="9378">
                  <c:v>2.1122757799999999E-2</c:v>
                </c:pt>
                <c:pt idx="9379">
                  <c:v>2.1122757999999998E-2</c:v>
                </c:pt>
                <c:pt idx="9380">
                  <c:v>2.1122758200000001E-2</c:v>
                </c:pt>
                <c:pt idx="9381">
                  <c:v>2.11227584E-2</c:v>
                </c:pt>
                <c:pt idx="9382">
                  <c:v>2.1122758599999999E-2</c:v>
                </c:pt>
                <c:pt idx="9383">
                  <c:v>2.1122758799999999E-2</c:v>
                </c:pt>
                <c:pt idx="9384">
                  <c:v>2.1122759000000001E-2</c:v>
                </c:pt>
                <c:pt idx="9385">
                  <c:v>2.1122759200000001E-2</c:v>
                </c:pt>
                <c:pt idx="9386">
                  <c:v>2.11227594E-2</c:v>
                </c:pt>
                <c:pt idx="9387">
                  <c:v>2.1122759599999999E-2</c:v>
                </c:pt>
                <c:pt idx="9388">
                  <c:v>2.1122759800000002E-2</c:v>
                </c:pt>
                <c:pt idx="9389">
                  <c:v>2.1122760000000001E-2</c:v>
                </c:pt>
                <c:pt idx="9390">
                  <c:v>2.11227602E-2</c:v>
                </c:pt>
                <c:pt idx="9391">
                  <c:v>2.1122760399999999E-2</c:v>
                </c:pt>
                <c:pt idx="9392">
                  <c:v>2.1122760599999998E-2</c:v>
                </c:pt>
                <c:pt idx="9393">
                  <c:v>2.1122760800000001E-2</c:v>
                </c:pt>
                <c:pt idx="9394">
                  <c:v>2.1122761E-2</c:v>
                </c:pt>
                <c:pt idx="9395">
                  <c:v>2.11227612E-2</c:v>
                </c:pt>
                <c:pt idx="9396">
                  <c:v>2.1122761399999999E-2</c:v>
                </c:pt>
                <c:pt idx="9397">
                  <c:v>2.1122761600000001E-2</c:v>
                </c:pt>
                <c:pt idx="9398">
                  <c:v>2.1122761800000001E-2</c:v>
                </c:pt>
                <c:pt idx="9399">
                  <c:v>2.1122762E-2</c:v>
                </c:pt>
                <c:pt idx="9400">
                  <c:v>2.1122762199999999E-2</c:v>
                </c:pt>
                <c:pt idx="9401">
                  <c:v>2.1122762400000002E-2</c:v>
                </c:pt>
                <c:pt idx="9402">
                  <c:v>2.1122762600000001E-2</c:v>
                </c:pt>
                <c:pt idx="9403">
                  <c:v>2.11227628E-2</c:v>
                </c:pt>
                <c:pt idx="9404">
                  <c:v>2.1122762999999999E-2</c:v>
                </c:pt>
                <c:pt idx="9405">
                  <c:v>2.1122763199999998E-2</c:v>
                </c:pt>
                <c:pt idx="9406">
                  <c:v>2.1122763400000001E-2</c:v>
                </c:pt>
                <c:pt idx="9407">
                  <c:v>2.11227636E-2</c:v>
                </c:pt>
                <c:pt idx="9408">
                  <c:v>2.11227638E-2</c:v>
                </c:pt>
                <c:pt idx="9409">
                  <c:v>2.1122763999999999E-2</c:v>
                </c:pt>
                <c:pt idx="9410">
                  <c:v>2.1122764200000001E-2</c:v>
                </c:pt>
                <c:pt idx="9411">
                  <c:v>2.1122764400000001E-2</c:v>
                </c:pt>
                <c:pt idx="9412">
                  <c:v>2.11227646E-2</c:v>
                </c:pt>
                <c:pt idx="9413">
                  <c:v>2.1122764799999999E-2</c:v>
                </c:pt>
                <c:pt idx="9414">
                  <c:v>2.1122765000000002E-2</c:v>
                </c:pt>
                <c:pt idx="9415">
                  <c:v>2.1122765200000001E-2</c:v>
                </c:pt>
                <c:pt idx="9416">
                  <c:v>2.11227654E-2</c:v>
                </c:pt>
                <c:pt idx="9417">
                  <c:v>2.1122765599999999E-2</c:v>
                </c:pt>
                <c:pt idx="9418">
                  <c:v>2.1122765799999998E-2</c:v>
                </c:pt>
                <c:pt idx="9419">
                  <c:v>2.1122766000000001E-2</c:v>
                </c:pt>
                <c:pt idx="9420">
                  <c:v>2.11227662E-2</c:v>
                </c:pt>
                <c:pt idx="9421">
                  <c:v>2.11227664E-2</c:v>
                </c:pt>
                <c:pt idx="9422">
                  <c:v>2.1122766599999999E-2</c:v>
                </c:pt>
                <c:pt idx="9423">
                  <c:v>2.1122766800000001E-2</c:v>
                </c:pt>
                <c:pt idx="9424">
                  <c:v>2.1122767000000001E-2</c:v>
                </c:pt>
                <c:pt idx="9425">
                  <c:v>2.11227672E-2</c:v>
                </c:pt>
                <c:pt idx="9426">
                  <c:v>2.1122767399999999E-2</c:v>
                </c:pt>
                <c:pt idx="9427">
                  <c:v>2.1122767600000002E-2</c:v>
                </c:pt>
                <c:pt idx="9428">
                  <c:v>2.1122767800000001E-2</c:v>
                </c:pt>
                <c:pt idx="9429">
                  <c:v>2.1122768E-2</c:v>
                </c:pt>
                <c:pt idx="9430">
                  <c:v>2.1122768199999999E-2</c:v>
                </c:pt>
                <c:pt idx="9431">
                  <c:v>2.1122768399999999E-2</c:v>
                </c:pt>
                <c:pt idx="9432">
                  <c:v>2.1122768600000001E-2</c:v>
                </c:pt>
                <c:pt idx="9433">
                  <c:v>2.11227688E-2</c:v>
                </c:pt>
                <c:pt idx="9434">
                  <c:v>2.1122769E-2</c:v>
                </c:pt>
                <c:pt idx="9435">
                  <c:v>2.1122769199999999E-2</c:v>
                </c:pt>
                <c:pt idx="9436">
                  <c:v>2.1122769400000001E-2</c:v>
                </c:pt>
                <c:pt idx="9437">
                  <c:v>2.1122769600000001E-2</c:v>
                </c:pt>
                <c:pt idx="9438">
                  <c:v>2.11227698E-2</c:v>
                </c:pt>
                <c:pt idx="9439">
                  <c:v>2.1122769999999999E-2</c:v>
                </c:pt>
                <c:pt idx="9440">
                  <c:v>2.1122770200000002E-2</c:v>
                </c:pt>
                <c:pt idx="9441">
                  <c:v>2.1122770400000001E-2</c:v>
                </c:pt>
                <c:pt idx="9442">
                  <c:v>2.11227706E-2</c:v>
                </c:pt>
                <c:pt idx="9443">
                  <c:v>2.1122770799999999E-2</c:v>
                </c:pt>
                <c:pt idx="9444">
                  <c:v>2.1122770999999999E-2</c:v>
                </c:pt>
                <c:pt idx="9445">
                  <c:v>2.1122771200000001E-2</c:v>
                </c:pt>
                <c:pt idx="9446">
                  <c:v>2.11227714E-2</c:v>
                </c:pt>
                <c:pt idx="9447">
                  <c:v>2.11227716E-2</c:v>
                </c:pt>
                <c:pt idx="9448">
                  <c:v>2.1122771799999999E-2</c:v>
                </c:pt>
                <c:pt idx="9449">
                  <c:v>2.1122772000000001E-2</c:v>
                </c:pt>
                <c:pt idx="9450">
                  <c:v>2.1122772200000001E-2</c:v>
                </c:pt>
                <c:pt idx="9451">
                  <c:v>2.11227724E-2</c:v>
                </c:pt>
                <c:pt idx="9452">
                  <c:v>2.1122772599999999E-2</c:v>
                </c:pt>
                <c:pt idx="9453">
                  <c:v>2.1122772799999998E-2</c:v>
                </c:pt>
                <c:pt idx="9454">
                  <c:v>2.1122773000000001E-2</c:v>
                </c:pt>
                <c:pt idx="9455">
                  <c:v>2.11227732E-2</c:v>
                </c:pt>
                <c:pt idx="9456">
                  <c:v>2.1122773399999999E-2</c:v>
                </c:pt>
                <c:pt idx="9457">
                  <c:v>2.1122773599999999E-2</c:v>
                </c:pt>
                <c:pt idx="9458">
                  <c:v>2.1122773800000001E-2</c:v>
                </c:pt>
                <c:pt idx="9459">
                  <c:v>2.1122774E-2</c:v>
                </c:pt>
                <c:pt idx="9460">
                  <c:v>2.11227742E-2</c:v>
                </c:pt>
                <c:pt idx="9461">
                  <c:v>2.1122774399999999E-2</c:v>
                </c:pt>
                <c:pt idx="9462">
                  <c:v>2.1122774600000001E-2</c:v>
                </c:pt>
                <c:pt idx="9463">
                  <c:v>2.1122774800000001E-2</c:v>
                </c:pt>
                <c:pt idx="9464">
                  <c:v>2.1122775E-2</c:v>
                </c:pt>
                <c:pt idx="9465">
                  <c:v>2.1122775199999999E-2</c:v>
                </c:pt>
                <c:pt idx="9466">
                  <c:v>2.1122775399999998E-2</c:v>
                </c:pt>
                <c:pt idx="9467">
                  <c:v>2.1122775600000001E-2</c:v>
                </c:pt>
                <c:pt idx="9468">
                  <c:v>2.11227758E-2</c:v>
                </c:pt>
                <c:pt idx="9469">
                  <c:v>2.1122775999999999E-2</c:v>
                </c:pt>
                <c:pt idx="9470">
                  <c:v>2.1122776199999999E-2</c:v>
                </c:pt>
                <c:pt idx="9471">
                  <c:v>2.1122776400000001E-2</c:v>
                </c:pt>
                <c:pt idx="9472">
                  <c:v>2.11227766E-2</c:v>
                </c:pt>
                <c:pt idx="9473">
                  <c:v>2.11227768E-2</c:v>
                </c:pt>
                <c:pt idx="9474">
                  <c:v>2.1122776999999999E-2</c:v>
                </c:pt>
                <c:pt idx="9475">
                  <c:v>2.1122777200000002E-2</c:v>
                </c:pt>
                <c:pt idx="9476">
                  <c:v>2.1122777400000001E-2</c:v>
                </c:pt>
                <c:pt idx="9477">
                  <c:v>2.11227776E-2</c:v>
                </c:pt>
                <c:pt idx="9478">
                  <c:v>2.1122777799999999E-2</c:v>
                </c:pt>
                <c:pt idx="9479">
                  <c:v>2.1122777999999998E-2</c:v>
                </c:pt>
                <c:pt idx="9480">
                  <c:v>2.1122778200000001E-2</c:v>
                </c:pt>
                <c:pt idx="9481">
                  <c:v>2.11227784E-2</c:v>
                </c:pt>
                <c:pt idx="9482">
                  <c:v>2.1122778599999999E-2</c:v>
                </c:pt>
                <c:pt idx="9483">
                  <c:v>2.1122778799999999E-2</c:v>
                </c:pt>
                <c:pt idx="9484">
                  <c:v>2.1122779000000001E-2</c:v>
                </c:pt>
                <c:pt idx="9485">
                  <c:v>2.11227792E-2</c:v>
                </c:pt>
                <c:pt idx="9486">
                  <c:v>2.11227794E-2</c:v>
                </c:pt>
                <c:pt idx="9487">
                  <c:v>2.1122779599999999E-2</c:v>
                </c:pt>
                <c:pt idx="9488">
                  <c:v>2.1122779800000002E-2</c:v>
                </c:pt>
                <c:pt idx="9489">
                  <c:v>2.1122780000000001E-2</c:v>
                </c:pt>
                <c:pt idx="9490">
                  <c:v>2.11227802E-2</c:v>
                </c:pt>
                <c:pt idx="9491">
                  <c:v>2.1122780399999999E-2</c:v>
                </c:pt>
                <c:pt idx="9492">
                  <c:v>2.1122780599999998E-2</c:v>
                </c:pt>
                <c:pt idx="9493">
                  <c:v>2.1122780800000001E-2</c:v>
                </c:pt>
                <c:pt idx="9494">
                  <c:v>2.1122781E-2</c:v>
                </c:pt>
                <c:pt idx="9495">
                  <c:v>2.1122781199999999E-2</c:v>
                </c:pt>
                <c:pt idx="9496">
                  <c:v>2.1122781399999999E-2</c:v>
                </c:pt>
                <c:pt idx="9497">
                  <c:v>2.1122781600000001E-2</c:v>
                </c:pt>
                <c:pt idx="9498">
                  <c:v>2.11227818E-2</c:v>
                </c:pt>
                <c:pt idx="9499">
                  <c:v>2.1122782E-2</c:v>
                </c:pt>
                <c:pt idx="9500">
                  <c:v>2.1122782199999999E-2</c:v>
                </c:pt>
                <c:pt idx="9501">
                  <c:v>2.1122782400000002E-2</c:v>
                </c:pt>
                <c:pt idx="9502">
                  <c:v>2.1122782600000001E-2</c:v>
                </c:pt>
                <c:pt idx="9503">
                  <c:v>2.11227828E-2</c:v>
                </c:pt>
                <c:pt idx="9504">
                  <c:v>2.1122782999999999E-2</c:v>
                </c:pt>
                <c:pt idx="9505">
                  <c:v>2.1122783199999998E-2</c:v>
                </c:pt>
                <c:pt idx="9506">
                  <c:v>2.1122783400000001E-2</c:v>
                </c:pt>
                <c:pt idx="9507">
                  <c:v>2.11227836E-2</c:v>
                </c:pt>
                <c:pt idx="9508">
                  <c:v>2.1122783799999999E-2</c:v>
                </c:pt>
                <c:pt idx="9509">
                  <c:v>2.1122783999999999E-2</c:v>
                </c:pt>
                <c:pt idx="9510">
                  <c:v>2.1122784200000001E-2</c:v>
                </c:pt>
                <c:pt idx="9511">
                  <c:v>2.11227844E-2</c:v>
                </c:pt>
                <c:pt idx="9512">
                  <c:v>2.11227846E-2</c:v>
                </c:pt>
                <c:pt idx="9513">
                  <c:v>2.1122784799999999E-2</c:v>
                </c:pt>
                <c:pt idx="9514">
                  <c:v>2.1122785000000002E-2</c:v>
                </c:pt>
                <c:pt idx="9515">
                  <c:v>2.1122785200000001E-2</c:v>
                </c:pt>
                <c:pt idx="9516">
                  <c:v>2.11227854E-2</c:v>
                </c:pt>
                <c:pt idx="9517">
                  <c:v>2.1122785599999999E-2</c:v>
                </c:pt>
                <c:pt idx="9518">
                  <c:v>2.1122785799999998E-2</c:v>
                </c:pt>
                <c:pt idx="9519">
                  <c:v>2.1122786000000001E-2</c:v>
                </c:pt>
                <c:pt idx="9520">
                  <c:v>2.11227862E-2</c:v>
                </c:pt>
                <c:pt idx="9521">
                  <c:v>2.1122786399999999E-2</c:v>
                </c:pt>
                <c:pt idx="9522">
                  <c:v>2.1122786599999999E-2</c:v>
                </c:pt>
                <c:pt idx="9523">
                  <c:v>2.1122786800000001E-2</c:v>
                </c:pt>
                <c:pt idx="9524">
                  <c:v>2.1122787000000001E-2</c:v>
                </c:pt>
                <c:pt idx="9525">
                  <c:v>2.11227872E-2</c:v>
                </c:pt>
                <c:pt idx="9526">
                  <c:v>2.1122787399999999E-2</c:v>
                </c:pt>
                <c:pt idx="9527">
                  <c:v>2.1122787600000002E-2</c:v>
                </c:pt>
                <c:pt idx="9528">
                  <c:v>2.1122787800000001E-2</c:v>
                </c:pt>
                <c:pt idx="9529">
                  <c:v>2.1122788E-2</c:v>
                </c:pt>
                <c:pt idx="9530">
                  <c:v>2.1122788199999999E-2</c:v>
                </c:pt>
                <c:pt idx="9531">
                  <c:v>2.1122788399999998E-2</c:v>
                </c:pt>
                <c:pt idx="9532">
                  <c:v>2.1122788600000001E-2</c:v>
                </c:pt>
                <c:pt idx="9533">
                  <c:v>2.11227888E-2</c:v>
                </c:pt>
                <c:pt idx="9534">
                  <c:v>2.1122788999999999E-2</c:v>
                </c:pt>
                <c:pt idx="9535">
                  <c:v>2.1122789199999999E-2</c:v>
                </c:pt>
                <c:pt idx="9536">
                  <c:v>2.1122789400000001E-2</c:v>
                </c:pt>
                <c:pt idx="9537">
                  <c:v>2.1122789600000001E-2</c:v>
                </c:pt>
                <c:pt idx="9538">
                  <c:v>2.11227898E-2</c:v>
                </c:pt>
                <c:pt idx="9539">
                  <c:v>2.1122789999999999E-2</c:v>
                </c:pt>
                <c:pt idx="9540">
                  <c:v>2.1122790200000002E-2</c:v>
                </c:pt>
                <c:pt idx="9541">
                  <c:v>2.1122790400000001E-2</c:v>
                </c:pt>
                <c:pt idx="9542">
                  <c:v>2.11227906E-2</c:v>
                </c:pt>
                <c:pt idx="9543">
                  <c:v>2.1122790799999999E-2</c:v>
                </c:pt>
                <c:pt idx="9544">
                  <c:v>2.1122790999999998E-2</c:v>
                </c:pt>
                <c:pt idx="9545">
                  <c:v>2.1122791200000001E-2</c:v>
                </c:pt>
                <c:pt idx="9546">
                  <c:v>2.11227914E-2</c:v>
                </c:pt>
                <c:pt idx="9547">
                  <c:v>2.1122791599999999E-2</c:v>
                </c:pt>
                <c:pt idx="9548">
                  <c:v>2.1122791799999999E-2</c:v>
                </c:pt>
                <c:pt idx="9549">
                  <c:v>2.1122792000000001E-2</c:v>
                </c:pt>
                <c:pt idx="9550">
                  <c:v>2.1122792200000001E-2</c:v>
                </c:pt>
                <c:pt idx="9551">
                  <c:v>2.11227924E-2</c:v>
                </c:pt>
                <c:pt idx="9552">
                  <c:v>2.1122792599999999E-2</c:v>
                </c:pt>
                <c:pt idx="9553">
                  <c:v>2.1122792800000002E-2</c:v>
                </c:pt>
                <c:pt idx="9554">
                  <c:v>2.1122793000000001E-2</c:v>
                </c:pt>
                <c:pt idx="9555">
                  <c:v>2.11227932E-2</c:v>
                </c:pt>
                <c:pt idx="9556">
                  <c:v>2.1122793399999999E-2</c:v>
                </c:pt>
                <c:pt idx="9557">
                  <c:v>2.1122793599999998E-2</c:v>
                </c:pt>
                <c:pt idx="9558">
                  <c:v>2.1122793800000001E-2</c:v>
                </c:pt>
                <c:pt idx="9559">
                  <c:v>2.1122794E-2</c:v>
                </c:pt>
                <c:pt idx="9560">
                  <c:v>2.1122794199999999E-2</c:v>
                </c:pt>
                <c:pt idx="9561">
                  <c:v>2.1122794399999999E-2</c:v>
                </c:pt>
                <c:pt idx="9562">
                  <c:v>2.1122794600000001E-2</c:v>
                </c:pt>
                <c:pt idx="9563">
                  <c:v>2.1122794800000001E-2</c:v>
                </c:pt>
                <c:pt idx="9564">
                  <c:v>2.1122795E-2</c:v>
                </c:pt>
                <c:pt idx="9565">
                  <c:v>2.1122795199999999E-2</c:v>
                </c:pt>
                <c:pt idx="9566">
                  <c:v>2.1122795400000002E-2</c:v>
                </c:pt>
                <c:pt idx="9567">
                  <c:v>2.1122795600000001E-2</c:v>
                </c:pt>
                <c:pt idx="9568">
                  <c:v>2.11227958E-2</c:v>
                </c:pt>
                <c:pt idx="9569">
                  <c:v>2.1122795999999999E-2</c:v>
                </c:pt>
                <c:pt idx="9570">
                  <c:v>2.1122796199999998E-2</c:v>
                </c:pt>
                <c:pt idx="9571">
                  <c:v>2.1122796400000001E-2</c:v>
                </c:pt>
                <c:pt idx="9572">
                  <c:v>2.11227966E-2</c:v>
                </c:pt>
                <c:pt idx="9573">
                  <c:v>2.11227968E-2</c:v>
                </c:pt>
                <c:pt idx="9574">
                  <c:v>2.1122796999999999E-2</c:v>
                </c:pt>
                <c:pt idx="9575">
                  <c:v>2.1122797200000001E-2</c:v>
                </c:pt>
                <c:pt idx="9576">
                  <c:v>2.1122797400000001E-2</c:v>
                </c:pt>
                <c:pt idx="9577">
                  <c:v>2.11227976E-2</c:v>
                </c:pt>
                <c:pt idx="9578">
                  <c:v>2.1122797799999999E-2</c:v>
                </c:pt>
                <c:pt idx="9579">
                  <c:v>2.1122798000000002E-2</c:v>
                </c:pt>
                <c:pt idx="9580">
                  <c:v>2.1122798200000001E-2</c:v>
                </c:pt>
                <c:pt idx="9581">
                  <c:v>2.11227984E-2</c:v>
                </c:pt>
                <c:pt idx="9582">
                  <c:v>2.1122798599999999E-2</c:v>
                </c:pt>
                <c:pt idx="9583">
                  <c:v>2.1122798799999998E-2</c:v>
                </c:pt>
                <c:pt idx="9584">
                  <c:v>2.1122799000000001E-2</c:v>
                </c:pt>
                <c:pt idx="9585">
                  <c:v>2.11227992E-2</c:v>
                </c:pt>
                <c:pt idx="9586">
                  <c:v>2.11227994E-2</c:v>
                </c:pt>
                <c:pt idx="9587">
                  <c:v>2.1122799599999999E-2</c:v>
                </c:pt>
                <c:pt idx="9588">
                  <c:v>2.1122799800000001E-2</c:v>
                </c:pt>
                <c:pt idx="9589">
                  <c:v>2.1122800000000001E-2</c:v>
                </c:pt>
                <c:pt idx="9590">
                  <c:v>2.11228002E-2</c:v>
                </c:pt>
                <c:pt idx="9591">
                  <c:v>2.1122800399999999E-2</c:v>
                </c:pt>
                <c:pt idx="9592">
                  <c:v>2.1122800600000002E-2</c:v>
                </c:pt>
                <c:pt idx="9593">
                  <c:v>2.1122800800000001E-2</c:v>
                </c:pt>
                <c:pt idx="9594">
                  <c:v>2.1122801E-2</c:v>
                </c:pt>
                <c:pt idx="9595">
                  <c:v>2.1122801199999999E-2</c:v>
                </c:pt>
                <c:pt idx="9596">
                  <c:v>2.1122801399999998E-2</c:v>
                </c:pt>
                <c:pt idx="9597">
                  <c:v>2.1122801600000001E-2</c:v>
                </c:pt>
                <c:pt idx="9598">
                  <c:v>2.11228018E-2</c:v>
                </c:pt>
                <c:pt idx="9599">
                  <c:v>2.1122802E-2</c:v>
                </c:pt>
                <c:pt idx="9600">
                  <c:v>2.1122802199999999E-2</c:v>
                </c:pt>
                <c:pt idx="9601">
                  <c:v>2.1122802400000001E-2</c:v>
                </c:pt>
                <c:pt idx="9602">
                  <c:v>2.1122802600000001E-2</c:v>
                </c:pt>
                <c:pt idx="9603">
                  <c:v>2.11228028E-2</c:v>
                </c:pt>
                <c:pt idx="9604">
                  <c:v>2.1122802999999999E-2</c:v>
                </c:pt>
                <c:pt idx="9605">
                  <c:v>2.1122803200000002E-2</c:v>
                </c:pt>
                <c:pt idx="9606">
                  <c:v>2.1122803400000001E-2</c:v>
                </c:pt>
                <c:pt idx="9607">
                  <c:v>2.11228036E-2</c:v>
                </c:pt>
                <c:pt idx="9608">
                  <c:v>2.1122803799999999E-2</c:v>
                </c:pt>
                <c:pt idx="9609">
                  <c:v>2.1122803999999998E-2</c:v>
                </c:pt>
                <c:pt idx="9610">
                  <c:v>2.1122804200000001E-2</c:v>
                </c:pt>
                <c:pt idx="9611">
                  <c:v>2.11228044E-2</c:v>
                </c:pt>
                <c:pt idx="9612">
                  <c:v>2.11228046E-2</c:v>
                </c:pt>
                <c:pt idx="9613">
                  <c:v>2.1122804799999999E-2</c:v>
                </c:pt>
                <c:pt idx="9614">
                  <c:v>2.1122805000000001E-2</c:v>
                </c:pt>
                <c:pt idx="9615">
                  <c:v>2.1122805200000001E-2</c:v>
                </c:pt>
                <c:pt idx="9616">
                  <c:v>2.11228054E-2</c:v>
                </c:pt>
                <c:pt idx="9617">
                  <c:v>2.1122805599999999E-2</c:v>
                </c:pt>
                <c:pt idx="9618">
                  <c:v>2.1122805800000002E-2</c:v>
                </c:pt>
                <c:pt idx="9619">
                  <c:v>2.1122806000000001E-2</c:v>
                </c:pt>
                <c:pt idx="9620">
                  <c:v>2.11228062E-2</c:v>
                </c:pt>
                <c:pt idx="9621">
                  <c:v>2.1122806399999999E-2</c:v>
                </c:pt>
                <c:pt idx="9622">
                  <c:v>2.1122806599999999E-2</c:v>
                </c:pt>
                <c:pt idx="9623">
                  <c:v>2.1122806800000001E-2</c:v>
                </c:pt>
                <c:pt idx="9624">
                  <c:v>2.1122807E-2</c:v>
                </c:pt>
                <c:pt idx="9625">
                  <c:v>2.11228072E-2</c:v>
                </c:pt>
                <c:pt idx="9626">
                  <c:v>2.1122807399999999E-2</c:v>
                </c:pt>
                <c:pt idx="9627">
                  <c:v>2.1122807600000001E-2</c:v>
                </c:pt>
                <c:pt idx="9628">
                  <c:v>2.1122807800000001E-2</c:v>
                </c:pt>
                <c:pt idx="9629">
                  <c:v>2.1122808E-2</c:v>
                </c:pt>
                <c:pt idx="9630">
                  <c:v>2.1122808199999999E-2</c:v>
                </c:pt>
                <c:pt idx="9631">
                  <c:v>2.1122808400000002E-2</c:v>
                </c:pt>
                <c:pt idx="9632">
                  <c:v>2.1122808600000001E-2</c:v>
                </c:pt>
                <c:pt idx="9633">
                  <c:v>2.11228088E-2</c:v>
                </c:pt>
                <c:pt idx="9634">
                  <c:v>2.1122808999999999E-2</c:v>
                </c:pt>
                <c:pt idx="9635">
                  <c:v>2.1122809199999999E-2</c:v>
                </c:pt>
                <c:pt idx="9636">
                  <c:v>2.1122809400000001E-2</c:v>
                </c:pt>
                <c:pt idx="9637">
                  <c:v>2.11228096E-2</c:v>
                </c:pt>
                <c:pt idx="9638">
                  <c:v>2.11228098E-2</c:v>
                </c:pt>
                <c:pt idx="9639">
                  <c:v>2.1122809999999999E-2</c:v>
                </c:pt>
                <c:pt idx="9640">
                  <c:v>2.1122810200000001E-2</c:v>
                </c:pt>
                <c:pt idx="9641">
                  <c:v>2.1122810400000001E-2</c:v>
                </c:pt>
                <c:pt idx="9642">
                  <c:v>2.11228106E-2</c:v>
                </c:pt>
                <c:pt idx="9643">
                  <c:v>2.1122810799999999E-2</c:v>
                </c:pt>
                <c:pt idx="9644">
                  <c:v>2.1122810999999998E-2</c:v>
                </c:pt>
                <c:pt idx="9645">
                  <c:v>2.1122811200000001E-2</c:v>
                </c:pt>
                <c:pt idx="9646">
                  <c:v>2.11228114E-2</c:v>
                </c:pt>
                <c:pt idx="9647">
                  <c:v>2.1122811599999999E-2</c:v>
                </c:pt>
                <c:pt idx="9648">
                  <c:v>2.1122811799999999E-2</c:v>
                </c:pt>
                <c:pt idx="9649">
                  <c:v>2.1122812000000001E-2</c:v>
                </c:pt>
                <c:pt idx="9650">
                  <c:v>2.11228122E-2</c:v>
                </c:pt>
                <c:pt idx="9651">
                  <c:v>2.11228124E-2</c:v>
                </c:pt>
                <c:pt idx="9652">
                  <c:v>2.1122812599999999E-2</c:v>
                </c:pt>
                <c:pt idx="9653">
                  <c:v>2.1122812800000001E-2</c:v>
                </c:pt>
                <c:pt idx="9654">
                  <c:v>2.1122813000000001E-2</c:v>
                </c:pt>
                <c:pt idx="9655">
                  <c:v>2.11228132E-2</c:v>
                </c:pt>
                <c:pt idx="9656">
                  <c:v>2.1122813399999999E-2</c:v>
                </c:pt>
                <c:pt idx="9657">
                  <c:v>2.1122813599999998E-2</c:v>
                </c:pt>
                <c:pt idx="9658">
                  <c:v>2.1122813800000001E-2</c:v>
                </c:pt>
                <c:pt idx="9659">
                  <c:v>2.1122814E-2</c:v>
                </c:pt>
                <c:pt idx="9660">
                  <c:v>2.1122814199999999E-2</c:v>
                </c:pt>
                <c:pt idx="9661">
                  <c:v>2.1122814399999999E-2</c:v>
                </c:pt>
                <c:pt idx="9662">
                  <c:v>2.1122814600000001E-2</c:v>
                </c:pt>
                <c:pt idx="9663">
                  <c:v>2.11228148E-2</c:v>
                </c:pt>
                <c:pt idx="9664">
                  <c:v>2.1122815E-2</c:v>
                </c:pt>
                <c:pt idx="9665">
                  <c:v>2.1122815199999999E-2</c:v>
                </c:pt>
                <c:pt idx="9666">
                  <c:v>2.1122815400000002E-2</c:v>
                </c:pt>
                <c:pt idx="9667">
                  <c:v>2.1122815600000001E-2</c:v>
                </c:pt>
                <c:pt idx="9668">
                  <c:v>2.11228158E-2</c:v>
                </c:pt>
                <c:pt idx="9669">
                  <c:v>2.1122815999999999E-2</c:v>
                </c:pt>
                <c:pt idx="9670">
                  <c:v>2.1122816199999998E-2</c:v>
                </c:pt>
                <c:pt idx="9671">
                  <c:v>2.1122816400000001E-2</c:v>
                </c:pt>
                <c:pt idx="9672">
                  <c:v>2.11228166E-2</c:v>
                </c:pt>
                <c:pt idx="9673">
                  <c:v>2.1122816799999999E-2</c:v>
                </c:pt>
                <c:pt idx="9674">
                  <c:v>2.1122816999999999E-2</c:v>
                </c:pt>
                <c:pt idx="9675">
                  <c:v>2.1122817200000001E-2</c:v>
                </c:pt>
                <c:pt idx="9676">
                  <c:v>2.11228174E-2</c:v>
                </c:pt>
                <c:pt idx="9677">
                  <c:v>2.11228176E-2</c:v>
                </c:pt>
                <c:pt idx="9678">
                  <c:v>2.1122817799999999E-2</c:v>
                </c:pt>
                <c:pt idx="9679">
                  <c:v>2.1122818000000002E-2</c:v>
                </c:pt>
                <c:pt idx="9680">
                  <c:v>2.1122818200000001E-2</c:v>
                </c:pt>
                <c:pt idx="9681">
                  <c:v>2.11228184E-2</c:v>
                </c:pt>
                <c:pt idx="9682">
                  <c:v>2.1122818599999999E-2</c:v>
                </c:pt>
                <c:pt idx="9683">
                  <c:v>2.1122818799999998E-2</c:v>
                </c:pt>
                <c:pt idx="9684">
                  <c:v>2.1122819000000001E-2</c:v>
                </c:pt>
                <c:pt idx="9685">
                  <c:v>2.11228192E-2</c:v>
                </c:pt>
                <c:pt idx="9686">
                  <c:v>2.1122819399999999E-2</c:v>
                </c:pt>
                <c:pt idx="9687">
                  <c:v>2.1122819599999999E-2</c:v>
                </c:pt>
                <c:pt idx="9688">
                  <c:v>2.1122819800000001E-2</c:v>
                </c:pt>
                <c:pt idx="9689">
                  <c:v>2.112282E-2</c:v>
                </c:pt>
                <c:pt idx="9690">
                  <c:v>2.11228202E-2</c:v>
                </c:pt>
                <c:pt idx="9691">
                  <c:v>2.1122820399999999E-2</c:v>
                </c:pt>
                <c:pt idx="9692">
                  <c:v>2.1122820600000002E-2</c:v>
                </c:pt>
                <c:pt idx="9693">
                  <c:v>2.1122820800000001E-2</c:v>
                </c:pt>
                <c:pt idx="9694">
                  <c:v>2.1122821E-2</c:v>
                </c:pt>
                <c:pt idx="9695">
                  <c:v>2.1122821199999999E-2</c:v>
                </c:pt>
                <c:pt idx="9696">
                  <c:v>2.1122821399999998E-2</c:v>
                </c:pt>
                <c:pt idx="9697">
                  <c:v>2.1122821600000001E-2</c:v>
                </c:pt>
                <c:pt idx="9698">
                  <c:v>2.11228218E-2</c:v>
                </c:pt>
                <c:pt idx="9699">
                  <c:v>2.1122821999999999E-2</c:v>
                </c:pt>
                <c:pt idx="9700">
                  <c:v>2.1122822199999999E-2</c:v>
                </c:pt>
                <c:pt idx="9701">
                  <c:v>2.1122822400000001E-2</c:v>
                </c:pt>
                <c:pt idx="9702">
                  <c:v>2.1122822600000001E-2</c:v>
                </c:pt>
                <c:pt idx="9703">
                  <c:v>2.11228228E-2</c:v>
                </c:pt>
                <c:pt idx="9704">
                  <c:v>2.1122822999999999E-2</c:v>
                </c:pt>
                <c:pt idx="9705">
                  <c:v>2.1122823200000002E-2</c:v>
                </c:pt>
                <c:pt idx="9706">
                  <c:v>2.1122823400000001E-2</c:v>
                </c:pt>
                <c:pt idx="9707">
                  <c:v>2.11228236E-2</c:v>
                </c:pt>
                <c:pt idx="9708">
                  <c:v>2.1122823799999999E-2</c:v>
                </c:pt>
                <c:pt idx="9709">
                  <c:v>2.1122823999999998E-2</c:v>
                </c:pt>
                <c:pt idx="9710">
                  <c:v>2.1122824200000001E-2</c:v>
                </c:pt>
                <c:pt idx="9711">
                  <c:v>2.11228244E-2</c:v>
                </c:pt>
                <c:pt idx="9712">
                  <c:v>2.1122824599999999E-2</c:v>
                </c:pt>
                <c:pt idx="9713">
                  <c:v>2.1122824799999999E-2</c:v>
                </c:pt>
                <c:pt idx="9714">
                  <c:v>2.1122825000000001E-2</c:v>
                </c:pt>
                <c:pt idx="9715">
                  <c:v>2.1122825200000001E-2</c:v>
                </c:pt>
                <c:pt idx="9716">
                  <c:v>2.11228254E-2</c:v>
                </c:pt>
                <c:pt idx="9717">
                  <c:v>2.1122825599999999E-2</c:v>
                </c:pt>
                <c:pt idx="9718">
                  <c:v>2.1122825800000002E-2</c:v>
                </c:pt>
                <c:pt idx="9719">
                  <c:v>2.1122826000000001E-2</c:v>
                </c:pt>
                <c:pt idx="9720">
                  <c:v>2.11228262E-2</c:v>
                </c:pt>
                <c:pt idx="9721">
                  <c:v>2.1122826399999999E-2</c:v>
                </c:pt>
                <c:pt idx="9722">
                  <c:v>2.1122826599999998E-2</c:v>
                </c:pt>
                <c:pt idx="9723">
                  <c:v>2.1122826800000001E-2</c:v>
                </c:pt>
                <c:pt idx="9724">
                  <c:v>2.1122827E-2</c:v>
                </c:pt>
                <c:pt idx="9725">
                  <c:v>2.1122827199999999E-2</c:v>
                </c:pt>
                <c:pt idx="9726">
                  <c:v>2.1122827399999999E-2</c:v>
                </c:pt>
                <c:pt idx="9727">
                  <c:v>2.1122827600000001E-2</c:v>
                </c:pt>
                <c:pt idx="9728">
                  <c:v>2.1122827800000001E-2</c:v>
                </c:pt>
                <c:pt idx="9729">
                  <c:v>2.1122828E-2</c:v>
                </c:pt>
                <c:pt idx="9730">
                  <c:v>2.1122828199999999E-2</c:v>
                </c:pt>
                <c:pt idx="9731">
                  <c:v>2.1122828400000002E-2</c:v>
                </c:pt>
                <c:pt idx="9732">
                  <c:v>2.1122828600000001E-2</c:v>
                </c:pt>
                <c:pt idx="9733">
                  <c:v>2.11228288E-2</c:v>
                </c:pt>
                <c:pt idx="9734">
                  <c:v>2.1122828999999999E-2</c:v>
                </c:pt>
                <c:pt idx="9735">
                  <c:v>2.1122829199999998E-2</c:v>
                </c:pt>
                <c:pt idx="9736">
                  <c:v>2.1122829400000001E-2</c:v>
                </c:pt>
                <c:pt idx="9737">
                  <c:v>2.11228296E-2</c:v>
                </c:pt>
                <c:pt idx="9738">
                  <c:v>2.1122829799999999E-2</c:v>
                </c:pt>
                <c:pt idx="9739">
                  <c:v>2.1122829999999999E-2</c:v>
                </c:pt>
                <c:pt idx="9740">
                  <c:v>2.1122830200000001E-2</c:v>
                </c:pt>
                <c:pt idx="9741">
                  <c:v>2.1122830400000001E-2</c:v>
                </c:pt>
                <c:pt idx="9742">
                  <c:v>2.11228306E-2</c:v>
                </c:pt>
                <c:pt idx="9743">
                  <c:v>2.1122830799999999E-2</c:v>
                </c:pt>
                <c:pt idx="9744">
                  <c:v>2.1122831000000002E-2</c:v>
                </c:pt>
                <c:pt idx="9745">
                  <c:v>2.1122831200000001E-2</c:v>
                </c:pt>
                <c:pt idx="9746">
                  <c:v>2.11228314E-2</c:v>
                </c:pt>
                <c:pt idx="9747">
                  <c:v>2.1122831599999999E-2</c:v>
                </c:pt>
                <c:pt idx="9748">
                  <c:v>2.1122831799999998E-2</c:v>
                </c:pt>
                <c:pt idx="9749">
                  <c:v>2.1122832000000001E-2</c:v>
                </c:pt>
                <c:pt idx="9750">
                  <c:v>2.11228322E-2</c:v>
                </c:pt>
                <c:pt idx="9751">
                  <c:v>2.11228324E-2</c:v>
                </c:pt>
                <c:pt idx="9752">
                  <c:v>2.1122832599999999E-2</c:v>
                </c:pt>
                <c:pt idx="9753">
                  <c:v>2.1122832800000001E-2</c:v>
                </c:pt>
                <c:pt idx="9754">
                  <c:v>2.1122833000000001E-2</c:v>
                </c:pt>
                <c:pt idx="9755">
                  <c:v>2.11228332E-2</c:v>
                </c:pt>
                <c:pt idx="9756">
                  <c:v>2.1122833399999999E-2</c:v>
                </c:pt>
                <c:pt idx="9757">
                  <c:v>2.1122833600000002E-2</c:v>
                </c:pt>
                <c:pt idx="9758">
                  <c:v>2.1122833800000001E-2</c:v>
                </c:pt>
                <c:pt idx="9759">
                  <c:v>2.1122834E-2</c:v>
                </c:pt>
                <c:pt idx="9760">
                  <c:v>2.1122834199999999E-2</c:v>
                </c:pt>
                <c:pt idx="9761">
                  <c:v>2.1122834399999998E-2</c:v>
                </c:pt>
                <c:pt idx="9762">
                  <c:v>2.1122834600000001E-2</c:v>
                </c:pt>
                <c:pt idx="9763">
                  <c:v>2.11228348E-2</c:v>
                </c:pt>
                <c:pt idx="9764">
                  <c:v>2.1122835E-2</c:v>
                </c:pt>
                <c:pt idx="9765">
                  <c:v>2.1122835199999999E-2</c:v>
                </c:pt>
                <c:pt idx="9766">
                  <c:v>2.1122835400000001E-2</c:v>
                </c:pt>
                <c:pt idx="9767">
                  <c:v>2.1122835600000001E-2</c:v>
                </c:pt>
                <c:pt idx="9768">
                  <c:v>2.11228358E-2</c:v>
                </c:pt>
                <c:pt idx="9769">
                  <c:v>2.1122835999999999E-2</c:v>
                </c:pt>
                <c:pt idx="9770">
                  <c:v>2.1122836200000002E-2</c:v>
                </c:pt>
                <c:pt idx="9771">
                  <c:v>2.1122836400000001E-2</c:v>
                </c:pt>
                <c:pt idx="9772">
                  <c:v>2.11228366E-2</c:v>
                </c:pt>
                <c:pt idx="9773">
                  <c:v>2.1122836799999999E-2</c:v>
                </c:pt>
                <c:pt idx="9774">
                  <c:v>2.1122836999999998E-2</c:v>
                </c:pt>
                <c:pt idx="9775">
                  <c:v>2.1122837200000001E-2</c:v>
                </c:pt>
                <c:pt idx="9776">
                  <c:v>2.11228374E-2</c:v>
                </c:pt>
                <c:pt idx="9777">
                  <c:v>2.11228376E-2</c:v>
                </c:pt>
                <c:pt idx="9778">
                  <c:v>2.1122837799999999E-2</c:v>
                </c:pt>
                <c:pt idx="9779">
                  <c:v>2.1122838000000001E-2</c:v>
                </c:pt>
                <c:pt idx="9780">
                  <c:v>2.1122838200000001E-2</c:v>
                </c:pt>
                <c:pt idx="9781">
                  <c:v>2.11228384E-2</c:v>
                </c:pt>
                <c:pt idx="9782">
                  <c:v>2.1122838599999999E-2</c:v>
                </c:pt>
                <c:pt idx="9783">
                  <c:v>2.1122838800000002E-2</c:v>
                </c:pt>
                <c:pt idx="9784">
                  <c:v>2.1122839000000001E-2</c:v>
                </c:pt>
                <c:pt idx="9785">
                  <c:v>2.11228392E-2</c:v>
                </c:pt>
                <c:pt idx="9786">
                  <c:v>2.1122839399999999E-2</c:v>
                </c:pt>
                <c:pt idx="9787">
                  <c:v>2.1122839599999998E-2</c:v>
                </c:pt>
                <c:pt idx="9788">
                  <c:v>2.1122839800000001E-2</c:v>
                </c:pt>
                <c:pt idx="9789">
                  <c:v>2.112284E-2</c:v>
                </c:pt>
                <c:pt idx="9790">
                  <c:v>2.11228402E-2</c:v>
                </c:pt>
                <c:pt idx="9791">
                  <c:v>2.1122840399999999E-2</c:v>
                </c:pt>
                <c:pt idx="9792">
                  <c:v>2.1122840600000001E-2</c:v>
                </c:pt>
                <c:pt idx="9793">
                  <c:v>2.1122840800000001E-2</c:v>
                </c:pt>
                <c:pt idx="9794">
                  <c:v>2.1122841E-2</c:v>
                </c:pt>
                <c:pt idx="9795">
                  <c:v>2.1122841199999999E-2</c:v>
                </c:pt>
                <c:pt idx="9796">
                  <c:v>2.1122841400000002E-2</c:v>
                </c:pt>
                <c:pt idx="9797">
                  <c:v>2.1122841600000001E-2</c:v>
                </c:pt>
                <c:pt idx="9798">
                  <c:v>2.11228418E-2</c:v>
                </c:pt>
                <c:pt idx="9799">
                  <c:v>2.1122841999999999E-2</c:v>
                </c:pt>
                <c:pt idx="9800">
                  <c:v>2.1122842199999999E-2</c:v>
                </c:pt>
                <c:pt idx="9801">
                  <c:v>2.1122842400000001E-2</c:v>
                </c:pt>
                <c:pt idx="9802">
                  <c:v>2.11228426E-2</c:v>
                </c:pt>
                <c:pt idx="9803">
                  <c:v>2.11228428E-2</c:v>
                </c:pt>
                <c:pt idx="9804">
                  <c:v>2.1122842999999999E-2</c:v>
                </c:pt>
                <c:pt idx="9805">
                  <c:v>2.1122843200000001E-2</c:v>
                </c:pt>
                <c:pt idx="9806">
                  <c:v>2.1122843400000001E-2</c:v>
                </c:pt>
                <c:pt idx="9807">
                  <c:v>2.11228436E-2</c:v>
                </c:pt>
                <c:pt idx="9808">
                  <c:v>2.1122843799999999E-2</c:v>
                </c:pt>
                <c:pt idx="9809">
                  <c:v>2.1122844000000002E-2</c:v>
                </c:pt>
                <c:pt idx="9810">
                  <c:v>2.1122844200000001E-2</c:v>
                </c:pt>
                <c:pt idx="9811">
                  <c:v>2.11228444E-2</c:v>
                </c:pt>
                <c:pt idx="9812">
                  <c:v>2.1122844599999999E-2</c:v>
                </c:pt>
                <c:pt idx="9813">
                  <c:v>2.1122844799999999E-2</c:v>
                </c:pt>
                <c:pt idx="9814">
                  <c:v>2.1122845000000001E-2</c:v>
                </c:pt>
                <c:pt idx="9815">
                  <c:v>2.11228452E-2</c:v>
                </c:pt>
                <c:pt idx="9816">
                  <c:v>2.11228454E-2</c:v>
                </c:pt>
                <c:pt idx="9817">
                  <c:v>2.1122845599999999E-2</c:v>
                </c:pt>
                <c:pt idx="9818">
                  <c:v>2.1122845800000001E-2</c:v>
                </c:pt>
                <c:pt idx="9819">
                  <c:v>2.1122846000000001E-2</c:v>
                </c:pt>
                <c:pt idx="9820">
                  <c:v>2.11228462E-2</c:v>
                </c:pt>
                <c:pt idx="9821">
                  <c:v>2.1122846399999999E-2</c:v>
                </c:pt>
                <c:pt idx="9822">
                  <c:v>2.1122846599999998E-2</c:v>
                </c:pt>
                <c:pt idx="9823">
                  <c:v>2.1122846800000001E-2</c:v>
                </c:pt>
                <c:pt idx="9824">
                  <c:v>2.1122847E-2</c:v>
                </c:pt>
                <c:pt idx="9825">
                  <c:v>2.1122847199999999E-2</c:v>
                </c:pt>
                <c:pt idx="9826">
                  <c:v>2.1122847399999999E-2</c:v>
                </c:pt>
                <c:pt idx="9827">
                  <c:v>2.1122847600000001E-2</c:v>
                </c:pt>
                <c:pt idx="9828">
                  <c:v>2.11228478E-2</c:v>
                </c:pt>
                <c:pt idx="9829">
                  <c:v>2.1122848E-2</c:v>
                </c:pt>
                <c:pt idx="9830">
                  <c:v>2.1122848199999999E-2</c:v>
                </c:pt>
                <c:pt idx="9831">
                  <c:v>2.1122848400000001E-2</c:v>
                </c:pt>
                <c:pt idx="9832">
                  <c:v>2.1122848600000001E-2</c:v>
                </c:pt>
                <c:pt idx="9833">
                  <c:v>2.11228488E-2</c:v>
                </c:pt>
                <c:pt idx="9834">
                  <c:v>2.1122848999999999E-2</c:v>
                </c:pt>
                <c:pt idx="9835">
                  <c:v>2.1122849199999998E-2</c:v>
                </c:pt>
                <c:pt idx="9836">
                  <c:v>2.1122849400000001E-2</c:v>
                </c:pt>
                <c:pt idx="9837">
                  <c:v>2.11228496E-2</c:v>
                </c:pt>
                <c:pt idx="9838">
                  <c:v>2.1122849799999999E-2</c:v>
                </c:pt>
                <c:pt idx="9839">
                  <c:v>2.1122849999999999E-2</c:v>
                </c:pt>
                <c:pt idx="9840">
                  <c:v>2.1122850200000001E-2</c:v>
                </c:pt>
                <c:pt idx="9841">
                  <c:v>2.11228504E-2</c:v>
                </c:pt>
                <c:pt idx="9842">
                  <c:v>2.11228506E-2</c:v>
                </c:pt>
                <c:pt idx="9843">
                  <c:v>2.1122850799999999E-2</c:v>
                </c:pt>
                <c:pt idx="9844">
                  <c:v>2.1122851000000002E-2</c:v>
                </c:pt>
                <c:pt idx="9845">
                  <c:v>2.1122851200000001E-2</c:v>
                </c:pt>
                <c:pt idx="9846">
                  <c:v>2.11228514E-2</c:v>
                </c:pt>
                <c:pt idx="9847">
                  <c:v>2.1122851599999999E-2</c:v>
                </c:pt>
                <c:pt idx="9848">
                  <c:v>2.1122851799999998E-2</c:v>
                </c:pt>
                <c:pt idx="9849">
                  <c:v>2.1122852000000001E-2</c:v>
                </c:pt>
                <c:pt idx="9850">
                  <c:v>2.11228522E-2</c:v>
                </c:pt>
                <c:pt idx="9851">
                  <c:v>2.1122852399999999E-2</c:v>
                </c:pt>
                <c:pt idx="9852">
                  <c:v>2.1122852599999999E-2</c:v>
                </c:pt>
                <c:pt idx="9853">
                  <c:v>2.1122852800000001E-2</c:v>
                </c:pt>
                <c:pt idx="9854">
                  <c:v>2.1122853E-2</c:v>
                </c:pt>
                <c:pt idx="9855">
                  <c:v>2.11228532E-2</c:v>
                </c:pt>
                <c:pt idx="9856">
                  <c:v>2.1122853399999999E-2</c:v>
                </c:pt>
                <c:pt idx="9857">
                  <c:v>2.1122853600000002E-2</c:v>
                </c:pt>
                <c:pt idx="9858">
                  <c:v>2.1122853800000001E-2</c:v>
                </c:pt>
                <c:pt idx="9859">
                  <c:v>2.1122854E-2</c:v>
                </c:pt>
                <c:pt idx="9860">
                  <c:v>2.1122854199999999E-2</c:v>
                </c:pt>
                <c:pt idx="9861">
                  <c:v>2.1122854399999998E-2</c:v>
                </c:pt>
                <c:pt idx="9862">
                  <c:v>2.1122854600000001E-2</c:v>
                </c:pt>
                <c:pt idx="9863">
                  <c:v>2.11228548E-2</c:v>
                </c:pt>
                <c:pt idx="9864">
                  <c:v>2.1122854999999999E-2</c:v>
                </c:pt>
                <c:pt idx="9865">
                  <c:v>2.1122855199999999E-2</c:v>
                </c:pt>
                <c:pt idx="9866">
                  <c:v>2.1122855400000001E-2</c:v>
                </c:pt>
                <c:pt idx="9867">
                  <c:v>2.11228556E-2</c:v>
                </c:pt>
                <c:pt idx="9868">
                  <c:v>2.11228558E-2</c:v>
                </c:pt>
                <c:pt idx="9869">
                  <c:v>2.1122855999999999E-2</c:v>
                </c:pt>
                <c:pt idx="9870">
                  <c:v>2.1122856200000002E-2</c:v>
                </c:pt>
                <c:pt idx="9871">
                  <c:v>2.1122856400000001E-2</c:v>
                </c:pt>
                <c:pt idx="9872">
                  <c:v>2.11228566E-2</c:v>
                </c:pt>
                <c:pt idx="9873">
                  <c:v>2.1122856799999999E-2</c:v>
                </c:pt>
                <c:pt idx="9874">
                  <c:v>2.1122856999999998E-2</c:v>
                </c:pt>
                <c:pt idx="9875">
                  <c:v>2.1122857200000001E-2</c:v>
                </c:pt>
                <c:pt idx="9876">
                  <c:v>2.11228574E-2</c:v>
                </c:pt>
                <c:pt idx="9877">
                  <c:v>2.1122857599999999E-2</c:v>
                </c:pt>
                <c:pt idx="9878">
                  <c:v>2.1122857799999999E-2</c:v>
                </c:pt>
                <c:pt idx="9879">
                  <c:v>2.1122858000000001E-2</c:v>
                </c:pt>
                <c:pt idx="9880">
                  <c:v>2.1122858200000001E-2</c:v>
                </c:pt>
                <c:pt idx="9881">
                  <c:v>2.11228584E-2</c:v>
                </c:pt>
                <c:pt idx="9882">
                  <c:v>2.1122858599999999E-2</c:v>
                </c:pt>
                <c:pt idx="9883">
                  <c:v>2.1122858800000002E-2</c:v>
                </c:pt>
                <c:pt idx="9884">
                  <c:v>2.1122859000000001E-2</c:v>
                </c:pt>
                <c:pt idx="9885">
                  <c:v>2.11228592E-2</c:v>
                </c:pt>
                <c:pt idx="9886">
                  <c:v>2.1122859399999999E-2</c:v>
                </c:pt>
                <c:pt idx="9887">
                  <c:v>2.1122859599999998E-2</c:v>
                </c:pt>
                <c:pt idx="9888">
                  <c:v>2.1122859800000001E-2</c:v>
                </c:pt>
                <c:pt idx="9889">
                  <c:v>2.112286E-2</c:v>
                </c:pt>
                <c:pt idx="9890">
                  <c:v>2.1122860199999999E-2</c:v>
                </c:pt>
                <c:pt idx="9891">
                  <c:v>2.1122860399999999E-2</c:v>
                </c:pt>
                <c:pt idx="9892">
                  <c:v>2.1122860600000001E-2</c:v>
                </c:pt>
                <c:pt idx="9893">
                  <c:v>2.1122860800000001E-2</c:v>
                </c:pt>
                <c:pt idx="9894">
                  <c:v>2.1122861E-2</c:v>
                </c:pt>
                <c:pt idx="9895">
                  <c:v>2.1122861199999999E-2</c:v>
                </c:pt>
                <c:pt idx="9896">
                  <c:v>2.1122861400000002E-2</c:v>
                </c:pt>
                <c:pt idx="9897">
                  <c:v>2.1122861600000001E-2</c:v>
                </c:pt>
                <c:pt idx="9898">
                  <c:v>2.11228618E-2</c:v>
                </c:pt>
                <c:pt idx="9899">
                  <c:v>2.1122861999999999E-2</c:v>
                </c:pt>
                <c:pt idx="9900">
                  <c:v>2.1122862199999998E-2</c:v>
                </c:pt>
                <c:pt idx="9901">
                  <c:v>2.1122862400000001E-2</c:v>
                </c:pt>
                <c:pt idx="9902">
                  <c:v>2.11228626E-2</c:v>
                </c:pt>
                <c:pt idx="9903">
                  <c:v>2.1122862799999999E-2</c:v>
                </c:pt>
                <c:pt idx="9904">
                  <c:v>2.1122862999999999E-2</c:v>
                </c:pt>
                <c:pt idx="9905">
                  <c:v>2.1122863200000001E-2</c:v>
                </c:pt>
                <c:pt idx="9906">
                  <c:v>2.1122863400000001E-2</c:v>
                </c:pt>
                <c:pt idx="9907">
                  <c:v>2.11228636E-2</c:v>
                </c:pt>
                <c:pt idx="9908">
                  <c:v>2.1122863799999999E-2</c:v>
                </c:pt>
                <c:pt idx="9909">
                  <c:v>2.1122864000000002E-2</c:v>
                </c:pt>
                <c:pt idx="9910">
                  <c:v>2.1122864200000001E-2</c:v>
                </c:pt>
                <c:pt idx="9911">
                  <c:v>2.11228644E-2</c:v>
                </c:pt>
                <c:pt idx="9912">
                  <c:v>2.1122864599999999E-2</c:v>
                </c:pt>
                <c:pt idx="9913">
                  <c:v>2.1122864799999998E-2</c:v>
                </c:pt>
                <c:pt idx="9914">
                  <c:v>2.1122865000000001E-2</c:v>
                </c:pt>
                <c:pt idx="9915">
                  <c:v>2.11228652E-2</c:v>
                </c:pt>
                <c:pt idx="9916">
                  <c:v>2.1122865399999999E-2</c:v>
                </c:pt>
                <c:pt idx="9917">
                  <c:v>2.1122865599999999E-2</c:v>
                </c:pt>
                <c:pt idx="9918">
                  <c:v>2.1122865800000001E-2</c:v>
                </c:pt>
                <c:pt idx="9919">
                  <c:v>2.1122866000000001E-2</c:v>
                </c:pt>
                <c:pt idx="9920">
                  <c:v>2.11228662E-2</c:v>
                </c:pt>
                <c:pt idx="9921">
                  <c:v>2.1122866399999999E-2</c:v>
                </c:pt>
                <c:pt idx="9922">
                  <c:v>2.1122866600000002E-2</c:v>
                </c:pt>
                <c:pt idx="9923">
                  <c:v>2.1122866800000001E-2</c:v>
                </c:pt>
                <c:pt idx="9924">
                  <c:v>2.1122867E-2</c:v>
                </c:pt>
                <c:pt idx="9925">
                  <c:v>2.1122867199999999E-2</c:v>
                </c:pt>
                <c:pt idx="9926">
                  <c:v>2.1122867399999998E-2</c:v>
                </c:pt>
                <c:pt idx="9927">
                  <c:v>2.1122867600000001E-2</c:v>
                </c:pt>
                <c:pt idx="9928">
                  <c:v>2.11228678E-2</c:v>
                </c:pt>
                <c:pt idx="9929">
                  <c:v>2.1122868E-2</c:v>
                </c:pt>
                <c:pt idx="9930">
                  <c:v>2.1122868199999999E-2</c:v>
                </c:pt>
                <c:pt idx="9931">
                  <c:v>2.1122868400000001E-2</c:v>
                </c:pt>
                <c:pt idx="9932">
                  <c:v>2.1122868600000001E-2</c:v>
                </c:pt>
                <c:pt idx="9933">
                  <c:v>2.11228688E-2</c:v>
                </c:pt>
                <c:pt idx="9934">
                  <c:v>2.1122868999999999E-2</c:v>
                </c:pt>
                <c:pt idx="9935">
                  <c:v>2.1122869200000002E-2</c:v>
                </c:pt>
                <c:pt idx="9936">
                  <c:v>2.1122869400000001E-2</c:v>
                </c:pt>
                <c:pt idx="9937">
                  <c:v>2.11228696E-2</c:v>
                </c:pt>
                <c:pt idx="9938">
                  <c:v>2.1122869799999999E-2</c:v>
                </c:pt>
                <c:pt idx="9939">
                  <c:v>2.1122869999999998E-2</c:v>
                </c:pt>
                <c:pt idx="9940">
                  <c:v>2.1122870200000001E-2</c:v>
                </c:pt>
                <c:pt idx="9941">
                  <c:v>2.11228704E-2</c:v>
                </c:pt>
                <c:pt idx="9942">
                  <c:v>2.11228706E-2</c:v>
                </c:pt>
                <c:pt idx="9943">
                  <c:v>2.1122870799999999E-2</c:v>
                </c:pt>
                <c:pt idx="9944">
                  <c:v>2.1122871000000001E-2</c:v>
                </c:pt>
                <c:pt idx="9945">
                  <c:v>2.1122871200000001E-2</c:v>
                </c:pt>
                <c:pt idx="9946">
                  <c:v>2.11228714E-2</c:v>
                </c:pt>
                <c:pt idx="9947">
                  <c:v>2.1122871599999999E-2</c:v>
                </c:pt>
                <c:pt idx="9948">
                  <c:v>2.1122871800000002E-2</c:v>
                </c:pt>
                <c:pt idx="9949">
                  <c:v>2.1122872000000001E-2</c:v>
                </c:pt>
                <c:pt idx="9950">
                  <c:v>2.11228722E-2</c:v>
                </c:pt>
                <c:pt idx="9951">
                  <c:v>2.1122872399999999E-2</c:v>
                </c:pt>
                <c:pt idx="9952">
                  <c:v>2.1122872599999998E-2</c:v>
                </c:pt>
                <c:pt idx="9953">
                  <c:v>2.1122872800000001E-2</c:v>
                </c:pt>
                <c:pt idx="9954">
                  <c:v>2.1122873E-2</c:v>
                </c:pt>
                <c:pt idx="9955">
                  <c:v>2.11228732E-2</c:v>
                </c:pt>
                <c:pt idx="9956">
                  <c:v>2.1122873399999999E-2</c:v>
                </c:pt>
                <c:pt idx="9957">
                  <c:v>2.1122873600000001E-2</c:v>
                </c:pt>
                <c:pt idx="9958">
                  <c:v>2.1122873800000001E-2</c:v>
                </c:pt>
                <c:pt idx="9959">
                  <c:v>2.1122874E-2</c:v>
                </c:pt>
                <c:pt idx="9960">
                  <c:v>2.1122874199999999E-2</c:v>
                </c:pt>
                <c:pt idx="9961">
                  <c:v>2.1122874400000002E-2</c:v>
                </c:pt>
                <c:pt idx="9962">
                  <c:v>2.1122874600000001E-2</c:v>
                </c:pt>
                <c:pt idx="9963">
                  <c:v>2.11228748E-2</c:v>
                </c:pt>
                <c:pt idx="9964">
                  <c:v>2.1122874999999999E-2</c:v>
                </c:pt>
                <c:pt idx="9965">
                  <c:v>2.1122875199999998E-2</c:v>
                </c:pt>
                <c:pt idx="9966">
                  <c:v>2.1122875400000001E-2</c:v>
                </c:pt>
                <c:pt idx="9967">
                  <c:v>2.11228756E-2</c:v>
                </c:pt>
                <c:pt idx="9968">
                  <c:v>2.11228758E-2</c:v>
                </c:pt>
                <c:pt idx="9969">
                  <c:v>2.1122875999999999E-2</c:v>
                </c:pt>
                <c:pt idx="9970">
                  <c:v>2.1122876200000001E-2</c:v>
                </c:pt>
                <c:pt idx="9971">
                  <c:v>2.1122876400000001E-2</c:v>
                </c:pt>
                <c:pt idx="9972">
                  <c:v>2.11228766E-2</c:v>
                </c:pt>
                <c:pt idx="9973">
                  <c:v>2.1122876799999999E-2</c:v>
                </c:pt>
                <c:pt idx="9974">
                  <c:v>2.1122877000000002E-2</c:v>
                </c:pt>
                <c:pt idx="9975">
                  <c:v>2.1122877200000001E-2</c:v>
                </c:pt>
                <c:pt idx="9976">
                  <c:v>2.11228774E-2</c:v>
                </c:pt>
                <c:pt idx="9977">
                  <c:v>2.1122877599999999E-2</c:v>
                </c:pt>
                <c:pt idx="9978">
                  <c:v>2.1122877799999999E-2</c:v>
                </c:pt>
                <c:pt idx="9979">
                  <c:v>2.1122878000000001E-2</c:v>
                </c:pt>
                <c:pt idx="9980">
                  <c:v>2.11228782E-2</c:v>
                </c:pt>
                <c:pt idx="9981">
                  <c:v>2.11228784E-2</c:v>
                </c:pt>
                <c:pt idx="9982">
                  <c:v>2.1122878599999999E-2</c:v>
                </c:pt>
                <c:pt idx="9983">
                  <c:v>2.1122878800000001E-2</c:v>
                </c:pt>
                <c:pt idx="9984">
                  <c:v>2.1122879000000001E-2</c:v>
                </c:pt>
                <c:pt idx="9985">
                  <c:v>2.11228792E-2</c:v>
                </c:pt>
                <c:pt idx="9986">
                  <c:v>2.1122879399999999E-2</c:v>
                </c:pt>
                <c:pt idx="9987">
                  <c:v>2.1122879600000002E-2</c:v>
                </c:pt>
                <c:pt idx="9988">
                  <c:v>2.1122879800000001E-2</c:v>
                </c:pt>
                <c:pt idx="9989">
                  <c:v>2.112288E-2</c:v>
                </c:pt>
                <c:pt idx="9990">
                  <c:v>2.1122880199999999E-2</c:v>
                </c:pt>
                <c:pt idx="9991">
                  <c:v>2.1122880399999999E-2</c:v>
                </c:pt>
                <c:pt idx="9992">
                  <c:v>2.1122880600000001E-2</c:v>
                </c:pt>
                <c:pt idx="9993">
                  <c:v>2.11228808E-2</c:v>
                </c:pt>
                <c:pt idx="9994">
                  <c:v>2.1122881E-2</c:v>
                </c:pt>
                <c:pt idx="9995">
                  <c:v>2.1122881199999999E-2</c:v>
                </c:pt>
                <c:pt idx="9996">
                  <c:v>2.1122881400000001E-2</c:v>
                </c:pt>
                <c:pt idx="9997">
                  <c:v>2.1122881600000001E-2</c:v>
                </c:pt>
                <c:pt idx="9998">
                  <c:v>2.11228818E-2</c:v>
                </c:pt>
                <c:pt idx="9999">
                  <c:v>2.1122881999999999E-2</c:v>
                </c:pt>
                <c:pt idx="10000">
                  <c:v>2.1122882199999998E-2</c:v>
                </c:pt>
                <c:pt idx="10001">
                  <c:v>2.1122882400000001E-2</c:v>
                </c:pt>
                <c:pt idx="10002">
                  <c:v>2.11228826E-2</c:v>
                </c:pt>
                <c:pt idx="10003">
                  <c:v>2.1122882799999999E-2</c:v>
                </c:pt>
                <c:pt idx="10004">
                  <c:v>2.1122882999999999E-2</c:v>
                </c:pt>
                <c:pt idx="10005">
                  <c:v>2.1122883200000001E-2</c:v>
                </c:pt>
                <c:pt idx="10006">
                  <c:v>2.11228834E-2</c:v>
                </c:pt>
                <c:pt idx="10007">
                  <c:v>2.11228836E-2</c:v>
                </c:pt>
                <c:pt idx="10008">
                  <c:v>2.1122883799999999E-2</c:v>
                </c:pt>
                <c:pt idx="10009">
                  <c:v>2.1122884000000001E-2</c:v>
                </c:pt>
                <c:pt idx="10010">
                  <c:v>2.1122884200000001E-2</c:v>
                </c:pt>
                <c:pt idx="10011">
                  <c:v>2.11228844E-2</c:v>
                </c:pt>
                <c:pt idx="10012">
                  <c:v>2.1122884599999999E-2</c:v>
                </c:pt>
                <c:pt idx="10013">
                  <c:v>2.1122884799999998E-2</c:v>
                </c:pt>
                <c:pt idx="10014">
                  <c:v>2.1122885000000001E-2</c:v>
                </c:pt>
                <c:pt idx="10015">
                  <c:v>2.11228852E-2</c:v>
                </c:pt>
                <c:pt idx="10016">
                  <c:v>2.1122885399999999E-2</c:v>
                </c:pt>
                <c:pt idx="10017">
                  <c:v>2.1122885599999999E-2</c:v>
                </c:pt>
                <c:pt idx="10018">
                  <c:v>2.1122885800000001E-2</c:v>
                </c:pt>
                <c:pt idx="10019">
                  <c:v>2.1122886E-2</c:v>
                </c:pt>
                <c:pt idx="10020">
                  <c:v>2.11228862E-2</c:v>
                </c:pt>
                <c:pt idx="10021">
                  <c:v>2.1122886399999999E-2</c:v>
                </c:pt>
                <c:pt idx="10022">
                  <c:v>2.1122886600000002E-2</c:v>
                </c:pt>
                <c:pt idx="10023">
                  <c:v>2.1122886800000001E-2</c:v>
                </c:pt>
                <c:pt idx="10024">
                  <c:v>2.1122887E-2</c:v>
                </c:pt>
                <c:pt idx="10025">
                  <c:v>2.1122887199999999E-2</c:v>
                </c:pt>
                <c:pt idx="10026">
                  <c:v>2.1122887399999998E-2</c:v>
                </c:pt>
                <c:pt idx="10027">
                  <c:v>2.1122887600000001E-2</c:v>
                </c:pt>
                <c:pt idx="10028">
                  <c:v>2.11228878E-2</c:v>
                </c:pt>
                <c:pt idx="10029">
                  <c:v>2.1122887999999999E-2</c:v>
                </c:pt>
                <c:pt idx="10030">
                  <c:v>2.1122888199999999E-2</c:v>
                </c:pt>
                <c:pt idx="10031">
                  <c:v>2.1122888400000001E-2</c:v>
                </c:pt>
                <c:pt idx="10032">
                  <c:v>2.11228886E-2</c:v>
                </c:pt>
                <c:pt idx="10033">
                  <c:v>2.11228888E-2</c:v>
                </c:pt>
                <c:pt idx="10034">
                  <c:v>2.1122888999999999E-2</c:v>
                </c:pt>
                <c:pt idx="10035">
                  <c:v>2.1122889200000002E-2</c:v>
                </c:pt>
                <c:pt idx="10036">
                  <c:v>2.1122889400000001E-2</c:v>
                </c:pt>
                <c:pt idx="10037">
                  <c:v>2.11228896E-2</c:v>
                </c:pt>
                <c:pt idx="10038">
                  <c:v>2.1122889799999999E-2</c:v>
                </c:pt>
                <c:pt idx="10039">
                  <c:v>2.1122889999999998E-2</c:v>
                </c:pt>
                <c:pt idx="10040">
                  <c:v>2.1122890200000001E-2</c:v>
                </c:pt>
                <c:pt idx="10041">
                  <c:v>2.11228904E-2</c:v>
                </c:pt>
                <c:pt idx="10042">
                  <c:v>2.1122890599999999E-2</c:v>
                </c:pt>
                <c:pt idx="10043">
                  <c:v>2.1122890799999999E-2</c:v>
                </c:pt>
                <c:pt idx="10044">
                  <c:v>2.1122891000000001E-2</c:v>
                </c:pt>
                <c:pt idx="10045">
                  <c:v>2.11228912E-2</c:v>
                </c:pt>
                <c:pt idx="10046">
                  <c:v>2.11228914E-2</c:v>
                </c:pt>
                <c:pt idx="10047">
                  <c:v>2.1122891599999999E-2</c:v>
                </c:pt>
                <c:pt idx="10048">
                  <c:v>2.1122891800000002E-2</c:v>
                </c:pt>
                <c:pt idx="10049">
                  <c:v>2.1122892000000001E-2</c:v>
                </c:pt>
                <c:pt idx="10050">
                  <c:v>2.11228922E-2</c:v>
                </c:pt>
                <c:pt idx="10051">
                  <c:v>2.1122892399999999E-2</c:v>
                </c:pt>
                <c:pt idx="10052">
                  <c:v>2.1122892599999998E-2</c:v>
                </c:pt>
                <c:pt idx="10053">
                  <c:v>2.1122892800000001E-2</c:v>
                </c:pt>
                <c:pt idx="10054">
                  <c:v>2.1122893E-2</c:v>
                </c:pt>
                <c:pt idx="10055">
                  <c:v>2.1122893199999999E-2</c:v>
                </c:pt>
                <c:pt idx="10056">
                  <c:v>2.1122893399999999E-2</c:v>
                </c:pt>
                <c:pt idx="10057">
                  <c:v>2.1122893600000001E-2</c:v>
                </c:pt>
                <c:pt idx="10058">
                  <c:v>2.11228938E-2</c:v>
                </c:pt>
                <c:pt idx="10059">
                  <c:v>2.1122894E-2</c:v>
                </c:pt>
                <c:pt idx="10060">
                  <c:v>2.1122894199999999E-2</c:v>
                </c:pt>
                <c:pt idx="10061">
                  <c:v>2.1122894400000002E-2</c:v>
                </c:pt>
                <c:pt idx="10062">
                  <c:v>2.1122894600000001E-2</c:v>
                </c:pt>
                <c:pt idx="10063">
                  <c:v>2.11228948E-2</c:v>
                </c:pt>
                <c:pt idx="10064">
                  <c:v>2.1122894999999999E-2</c:v>
                </c:pt>
                <c:pt idx="10065">
                  <c:v>2.1122895199999998E-2</c:v>
                </c:pt>
                <c:pt idx="10066">
                  <c:v>2.1122895400000001E-2</c:v>
                </c:pt>
                <c:pt idx="10067">
                  <c:v>2.11228956E-2</c:v>
                </c:pt>
                <c:pt idx="10068">
                  <c:v>2.1122895799999999E-2</c:v>
                </c:pt>
                <c:pt idx="10069">
                  <c:v>2.1122895999999999E-2</c:v>
                </c:pt>
                <c:pt idx="10070">
                  <c:v>2.1122896200000001E-2</c:v>
                </c:pt>
                <c:pt idx="10071">
                  <c:v>2.1122896400000001E-2</c:v>
                </c:pt>
                <c:pt idx="10072">
                  <c:v>2.11228966E-2</c:v>
                </c:pt>
                <c:pt idx="10073">
                  <c:v>2.1122896799999999E-2</c:v>
                </c:pt>
                <c:pt idx="10074">
                  <c:v>2.1122897000000002E-2</c:v>
                </c:pt>
                <c:pt idx="10075">
                  <c:v>2.1122897200000001E-2</c:v>
                </c:pt>
                <c:pt idx="10076">
                  <c:v>2.11228974E-2</c:v>
                </c:pt>
                <c:pt idx="10077">
                  <c:v>2.1122897599999999E-2</c:v>
                </c:pt>
                <c:pt idx="10078">
                  <c:v>2.1122897799999998E-2</c:v>
                </c:pt>
                <c:pt idx="10079">
                  <c:v>2.1122898000000001E-2</c:v>
                </c:pt>
                <c:pt idx="10080">
                  <c:v>2.11228982E-2</c:v>
                </c:pt>
                <c:pt idx="10081">
                  <c:v>2.1122898399999999E-2</c:v>
                </c:pt>
                <c:pt idx="10082">
                  <c:v>2.1122898599999999E-2</c:v>
                </c:pt>
                <c:pt idx="10083">
                  <c:v>2.1122898800000001E-2</c:v>
                </c:pt>
                <c:pt idx="10084">
                  <c:v>2.1122899000000001E-2</c:v>
                </c:pt>
                <c:pt idx="10085">
                  <c:v>2.11228992E-2</c:v>
                </c:pt>
                <c:pt idx="10086">
                  <c:v>2.1122899399999999E-2</c:v>
                </c:pt>
                <c:pt idx="10087">
                  <c:v>2.1122899600000002E-2</c:v>
                </c:pt>
                <c:pt idx="10088">
                  <c:v>2.1122899800000001E-2</c:v>
                </c:pt>
                <c:pt idx="10089">
                  <c:v>2.11229E-2</c:v>
                </c:pt>
                <c:pt idx="10090">
                  <c:v>2.1122900199999999E-2</c:v>
                </c:pt>
                <c:pt idx="10091">
                  <c:v>2.1122900399999998E-2</c:v>
                </c:pt>
                <c:pt idx="10092">
                  <c:v>2.1122900600000001E-2</c:v>
                </c:pt>
                <c:pt idx="10093">
                  <c:v>2.11229008E-2</c:v>
                </c:pt>
                <c:pt idx="10094">
                  <c:v>2.1122900999999999E-2</c:v>
                </c:pt>
                <c:pt idx="10095">
                  <c:v>2.1122901199999999E-2</c:v>
                </c:pt>
                <c:pt idx="10096">
                  <c:v>2.1122901400000001E-2</c:v>
                </c:pt>
                <c:pt idx="10097">
                  <c:v>2.1122901600000001E-2</c:v>
                </c:pt>
                <c:pt idx="10098">
                  <c:v>2.11229018E-2</c:v>
                </c:pt>
                <c:pt idx="10099">
                  <c:v>2.1122901999999999E-2</c:v>
                </c:pt>
                <c:pt idx="10100">
                  <c:v>2.1122902200000002E-2</c:v>
                </c:pt>
                <c:pt idx="10101">
                  <c:v>2.1122902400000001E-2</c:v>
                </c:pt>
                <c:pt idx="10102">
                  <c:v>2.11229026E-2</c:v>
                </c:pt>
                <c:pt idx="10103">
                  <c:v>2.1122902799999999E-2</c:v>
                </c:pt>
                <c:pt idx="10104">
                  <c:v>2.1122902999999998E-2</c:v>
                </c:pt>
                <c:pt idx="10105">
                  <c:v>2.1122903200000001E-2</c:v>
                </c:pt>
                <c:pt idx="10106">
                  <c:v>2.11229034E-2</c:v>
                </c:pt>
                <c:pt idx="10107">
                  <c:v>2.11229036E-2</c:v>
                </c:pt>
                <c:pt idx="10108">
                  <c:v>2.1122903799999999E-2</c:v>
                </c:pt>
                <c:pt idx="10109">
                  <c:v>2.1122904000000001E-2</c:v>
                </c:pt>
                <c:pt idx="10110">
                  <c:v>2.1122904200000001E-2</c:v>
                </c:pt>
                <c:pt idx="10111">
                  <c:v>2.11229044E-2</c:v>
                </c:pt>
                <c:pt idx="10112">
                  <c:v>2.1122904599999999E-2</c:v>
                </c:pt>
                <c:pt idx="10113">
                  <c:v>2.1122904800000002E-2</c:v>
                </c:pt>
                <c:pt idx="10114">
                  <c:v>2.1122905000000001E-2</c:v>
                </c:pt>
                <c:pt idx="10115">
                  <c:v>2.11229052E-2</c:v>
                </c:pt>
                <c:pt idx="10116">
                  <c:v>2.1122905399999999E-2</c:v>
                </c:pt>
                <c:pt idx="10117">
                  <c:v>2.1122905599999998E-2</c:v>
                </c:pt>
                <c:pt idx="10118">
                  <c:v>2.1122905800000001E-2</c:v>
                </c:pt>
                <c:pt idx="10119">
                  <c:v>2.1122906E-2</c:v>
                </c:pt>
                <c:pt idx="10120">
                  <c:v>2.11229062E-2</c:v>
                </c:pt>
                <c:pt idx="10121">
                  <c:v>2.1122906399999999E-2</c:v>
                </c:pt>
                <c:pt idx="10122">
                  <c:v>2.1122906600000001E-2</c:v>
                </c:pt>
                <c:pt idx="10123">
                  <c:v>2.1122906800000001E-2</c:v>
                </c:pt>
                <c:pt idx="10124">
                  <c:v>2.1122907E-2</c:v>
                </c:pt>
                <c:pt idx="10125">
                  <c:v>2.1122907199999999E-2</c:v>
                </c:pt>
                <c:pt idx="10126">
                  <c:v>2.1122907400000002E-2</c:v>
                </c:pt>
                <c:pt idx="10127">
                  <c:v>2.1122907600000001E-2</c:v>
                </c:pt>
                <c:pt idx="10128">
                  <c:v>2.11229078E-2</c:v>
                </c:pt>
                <c:pt idx="10129">
                  <c:v>2.1122907999999999E-2</c:v>
                </c:pt>
                <c:pt idx="10130">
                  <c:v>2.1122908199999998E-2</c:v>
                </c:pt>
                <c:pt idx="10131">
                  <c:v>2.1122908400000001E-2</c:v>
                </c:pt>
                <c:pt idx="10132">
                  <c:v>2.11229086E-2</c:v>
                </c:pt>
                <c:pt idx="10133">
                  <c:v>2.11229088E-2</c:v>
                </c:pt>
                <c:pt idx="10134">
                  <c:v>2.1122908999999999E-2</c:v>
                </c:pt>
                <c:pt idx="10135">
                  <c:v>2.1122909200000001E-2</c:v>
                </c:pt>
                <c:pt idx="10136">
                  <c:v>2.1122909400000001E-2</c:v>
                </c:pt>
                <c:pt idx="10137">
                  <c:v>2.11229096E-2</c:v>
                </c:pt>
                <c:pt idx="10138">
                  <c:v>2.1122909799999999E-2</c:v>
                </c:pt>
                <c:pt idx="10139">
                  <c:v>2.1122910000000002E-2</c:v>
                </c:pt>
                <c:pt idx="10140">
                  <c:v>2.1122910200000001E-2</c:v>
                </c:pt>
                <c:pt idx="10141">
                  <c:v>2.11229104E-2</c:v>
                </c:pt>
                <c:pt idx="10142">
                  <c:v>2.1122910599999999E-2</c:v>
                </c:pt>
                <c:pt idx="10143">
                  <c:v>2.1122910799999998E-2</c:v>
                </c:pt>
                <c:pt idx="10144">
                  <c:v>2.1122911000000001E-2</c:v>
                </c:pt>
                <c:pt idx="10145">
                  <c:v>2.11229112E-2</c:v>
                </c:pt>
                <c:pt idx="10146">
                  <c:v>2.11229114E-2</c:v>
                </c:pt>
                <c:pt idx="10147">
                  <c:v>2.1122911599999999E-2</c:v>
                </c:pt>
                <c:pt idx="10148">
                  <c:v>2.1122911800000001E-2</c:v>
                </c:pt>
                <c:pt idx="10149">
                  <c:v>2.1122912000000001E-2</c:v>
                </c:pt>
                <c:pt idx="10150">
                  <c:v>2.11229122E-2</c:v>
                </c:pt>
                <c:pt idx="10151">
                  <c:v>2.1122912399999999E-2</c:v>
                </c:pt>
                <c:pt idx="10152">
                  <c:v>2.1122912600000002E-2</c:v>
                </c:pt>
                <c:pt idx="10153">
                  <c:v>2.1122912800000001E-2</c:v>
                </c:pt>
                <c:pt idx="10154">
                  <c:v>2.1122913E-2</c:v>
                </c:pt>
                <c:pt idx="10155">
                  <c:v>2.1122913199999999E-2</c:v>
                </c:pt>
                <c:pt idx="10156">
                  <c:v>2.1122913399999999E-2</c:v>
                </c:pt>
                <c:pt idx="10157">
                  <c:v>2.1122913600000001E-2</c:v>
                </c:pt>
                <c:pt idx="10158">
                  <c:v>2.11229138E-2</c:v>
                </c:pt>
                <c:pt idx="10159">
                  <c:v>2.1122914E-2</c:v>
                </c:pt>
                <c:pt idx="10160">
                  <c:v>2.1122914199999999E-2</c:v>
                </c:pt>
                <c:pt idx="10161">
                  <c:v>2.1122914400000001E-2</c:v>
                </c:pt>
                <c:pt idx="10162">
                  <c:v>2.1122914600000001E-2</c:v>
                </c:pt>
                <c:pt idx="10163">
                  <c:v>2.11229148E-2</c:v>
                </c:pt>
                <c:pt idx="10164">
                  <c:v>2.1122914999999999E-2</c:v>
                </c:pt>
                <c:pt idx="10165">
                  <c:v>2.1122915200000002E-2</c:v>
                </c:pt>
                <c:pt idx="10166">
                  <c:v>2.1122915400000001E-2</c:v>
                </c:pt>
                <c:pt idx="10167">
                  <c:v>2.11229156E-2</c:v>
                </c:pt>
                <c:pt idx="10168">
                  <c:v>2.1122915799999999E-2</c:v>
                </c:pt>
                <c:pt idx="10169">
                  <c:v>2.1122915999999999E-2</c:v>
                </c:pt>
                <c:pt idx="10170">
                  <c:v>2.1122916200000001E-2</c:v>
                </c:pt>
                <c:pt idx="10171">
                  <c:v>2.11229164E-2</c:v>
                </c:pt>
                <c:pt idx="10172">
                  <c:v>2.11229166E-2</c:v>
                </c:pt>
                <c:pt idx="10173">
                  <c:v>2.1122916799999999E-2</c:v>
                </c:pt>
                <c:pt idx="10174">
                  <c:v>2.1122917000000001E-2</c:v>
                </c:pt>
                <c:pt idx="10175">
                  <c:v>2.1122917200000001E-2</c:v>
                </c:pt>
                <c:pt idx="10176">
                  <c:v>2.11229174E-2</c:v>
                </c:pt>
                <c:pt idx="10177">
                  <c:v>2.1122917599999999E-2</c:v>
                </c:pt>
                <c:pt idx="10178">
                  <c:v>2.1122917799999998E-2</c:v>
                </c:pt>
                <c:pt idx="10179">
                  <c:v>2.1122918000000001E-2</c:v>
                </c:pt>
                <c:pt idx="10180">
                  <c:v>2.11229182E-2</c:v>
                </c:pt>
                <c:pt idx="10181">
                  <c:v>2.1122918399999999E-2</c:v>
                </c:pt>
                <c:pt idx="10182">
                  <c:v>2.1122918599999999E-2</c:v>
                </c:pt>
                <c:pt idx="10183">
                  <c:v>2.1122918800000001E-2</c:v>
                </c:pt>
                <c:pt idx="10184">
                  <c:v>2.1122919E-2</c:v>
                </c:pt>
                <c:pt idx="10185">
                  <c:v>2.11229192E-2</c:v>
                </c:pt>
                <c:pt idx="10186">
                  <c:v>2.1122919399999999E-2</c:v>
                </c:pt>
                <c:pt idx="10187">
                  <c:v>2.1122919600000001E-2</c:v>
                </c:pt>
                <c:pt idx="10188">
                  <c:v>2.1122919800000001E-2</c:v>
                </c:pt>
                <c:pt idx="10189">
                  <c:v>2.112292E-2</c:v>
                </c:pt>
                <c:pt idx="10190">
                  <c:v>2.1122920199999999E-2</c:v>
                </c:pt>
                <c:pt idx="10191">
                  <c:v>2.1122920399999998E-2</c:v>
                </c:pt>
                <c:pt idx="10192">
                  <c:v>2.1122920600000001E-2</c:v>
                </c:pt>
                <c:pt idx="10193">
                  <c:v>2.11229208E-2</c:v>
                </c:pt>
                <c:pt idx="10194">
                  <c:v>2.1122920999999999E-2</c:v>
                </c:pt>
                <c:pt idx="10195">
                  <c:v>2.1122921199999999E-2</c:v>
                </c:pt>
                <c:pt idx="10196">
                  <c:v>2.1122921400000001E-2</c:v>
                </c:pt>
                <c:pt idx="10197">
                  <c:v>2.11229216E-2</c:v>
                </c:pt>
                <c:pt idx="10198">
                  <c:v>2.11229218E-2</c:v>
                </c:pt>
                <c:pt idx="10199">
                  <c:v>2.1122921999999999E-2</c:v>
                </c:pt>
                <c:pt idx="10200">
                  <c:v>2.1122922200000002E-2</c:v>
                </c:pt>
                <c:pt idx="10201">
                  <c:v>2.1122922400000001E-2</c:v>
                </c:pt>
                <c:pt idx="10202">
                  <c:v>2.11229226E-2</c:v>
                </c:pt>
                <c:pt idx="10203">
                  <c:v>2.1122922799999999E-2</c:v>
                </c:pt>
                <c:pt idx="10204">
                  <c:v>2.1122922999999998E-2</c:v>
                </c:pt>
                <c:pt idx="10205">
                  <c:v>2.1122923200000001E-2</c:v>
                </c:pt>
                <c:pt idx="10206">
                  <c:v>2.11229234E-2</c:v>
                </c:pt>
                <c:pt idx="10207">
                  <c:v>2.1122923599999999E-2</c:v>
                </c:pt>
                <c:pt idx="10208">
                  <c:v>2.1122923799999999E-2</c:v>
                </c:pt>
                <c:pt idx="10209">
                  <c:v>2.1122924000000001E-2</c:v>
                </c:pt>
                <c:pt idx="10210">
                  <c:v>2.11229242E-2</c:v>
                </c:pt>
                <c:pt idx="10211">
                  <c:v>2.11229244E-2</c:v>
                </c:pt>
                <c:pt idx="10212">
                  <c:v>2.1122924599999999E-2</c:v>
                </c:pt>
                <c:pt idx="10213">
                  <c:v>2.1122924800000002E-2</c:v>
                </c:pt>
                <c:pt idx="10214">
                  <c:v>2.1122925000000001E-2</c:v>
                </c:pt>
                <c:pt idx="10215">
                  <c:v>2.11229252E-2</c:v>
                </c:pt>
                <c:pt idx="10216">
                  <c:v>2.1122925399999999E-2</c:v>
                </c:pt>
                <c:pt idx="10217">
                  <c:v>2.1122925599999998E-2</c:v>
                </c:pt>
                <c:pt idx="10218">
                  <c:v>2.1122925800000001E-2</c:v>
                </c:pt>
                <c:pt idx="10219">
                  <c:v>2.1122926E-2</c:v>
                </c:pt>
                <c:pt idx="10220">
                  <c:v>2.1122926199999999E-2</c:v>
                </c:pt>
                <c:pt idx="10221">
                  <c:v>2.1122926399999999E-2</c:v>
                </c:pt>
                <c:pt idx="10222">
                  <c:v>2.1122926600000001E-2</c:v>
                </c:pt>
                <c:pt idx="10223">
                  <c:v>2.11229268E-2</c:v>
                </c:pt>
                <c:pt idx="10224">
                  <c:v>2.1122927E-2</c:v>
                </c:pt>
                <c:pt idx="10225">
                  <c:v>2.1122927199999999E-2</c:v>
                </c:pt>
                <c:pt idx="10226">
                  <c:v>2.1122927400000002E-2</c:v>
                </c:pt>
                <c:pt idx="10227">
                  <c:v>2.1122927600000001E-2</c:v>
                </c:pt>
                <c:pt idx="10228">
                  <c:v>2.11229278E-2</c:v>
                </c:pt>
                <c:pt idx="10229">
                  <c:v>2.1122927999999999E-2</c:v>
                </c:pt>
                <c:pt idx="10230">
                  <c:v>2.1122928199999998E-2</c:v>
                </c:pt>
                <c:pt idx="10231">
                  <c:v>2.1122928400000001E-2</c:v>
                </c:pt>
                <c:pt idx="10232">
                  <c:v>2.11229286E-2</c:v>
                </c:pt>
                <c:pt idx="10233">
                  <c:v>2.1122928799999999E-2</c:v>
                </c:pt>
                <c:pt idx="10234">
                  <c:v>2.1122928999999999E-2</c:v>
                </c:pt>
                <c:pt idx="10235">
                  <c:v>2.1122929200000001E-2</c:v>
                </c:pt>
                <c:pt idx="10236">
                  <c:v>2.11229294E-2</c:v>
                </c:pt>
                <c:pt idx="10237">
                  <c:v>2.11229296E-2</c:v>
                </c:pt>
                <c:pt idx="10238">
                  <c:v>2.1122929799999999E-2</c:v>
                </c:pt>
                <c:pt idx="10239">
                  <c:v>2.1122930000000002E-2</c:v>
                </c:pt>
                <c:pt idx="10240">
                  <c:v>2.1122930200000001E-2</c:v>
                </c:pt>
                <c:pt idx="10241">
                  <c:v>2.11229304E-2</c:v>
                </c:pt>
                <c:pt idx="10242">
                  <c:v>2.1122930599999999E-2</c:v>
                </c:pt>
                <c:pt idx="10243">
                  <c:v>2.1122930799999998E-2</c:v>
                </c:pt>
                <c:pt idx="10244">
                  <c:v>2.1122931000000001E-2</c:v>
                </c:pt>
                <c:pt idx="10245">
                  <c:v>2.11229312E-2</c:v>
                </c:pt>
                <c:pt idx="10246">
                  <c:v>2.1122931399999999E-2</c:v>
                </c:pt>
                <c:pt idx="10247">
                  <c:v>2.1122931599999999E-2</c:v>
                </c:pt>
                <c:pt idx="10248">
                  <c:v>2.1122931800000001E-2</c:v>
                </c:pt>
                <c:pt idx="10249">
                  <c:v>2.1122932000000001E-2</c:v>
                </c:pt>
                <c:pt idx="10250">
                  <c:v>2.11229322E-2</c:v>
                </c:pt>
                <c:pt idx="10251">
                  <c:v>2.1122932399999999E-2</c:v>
                </c:pt>
                <c:pt idx="10252">
                  <c:v>2.1122932600000002E-2</c:v>
                </c:pt>
                <c:pt idx="10253">
                  <c:v>2.1122932800000001E-2</c:v>
                </c:pt>
                <c:pt idx="10254">
                  <c:v>2.1122933E-2</c:v>
                </c:pt>
                <c:pt idx="10255">
                  <c:v>2.1122933199999999E-2</c:v>
                </c:pt>
                <c:pt idx="10256">
                  <c:v>2.1122933399999998E-2</c:v>
                </c:pt>
                <c:pt idx="10257">
                  <c:v>2.1122933600000001E-2</c:v>
                </c:pt>
                <c:pt idx="10258">
                  <c:v>2.11229338E-2</c:v>
                </c:pt>
                <c:pt idx="10259">
                  <c:v>2.1122933999999999E-2</c:v>
                </c:pt>
                <c:pt idx="10260">
                  <c:v>2.1122934199999999E-2</c:v>
                </c:pt>
                <c:pt idx="10261">
                  <c:v>2.1122934400000001E-2</c:v>
                </c:pt>
                <c:pt idx="10262">
                  <c:v>2.1122934600000001E-2</c:v>
                </c:pt>
                <c:pt idx="10263">
                  <c:v>2.11229348E-2</c:v>
                </c:pt>
                <c:pt idx="10264">
                  <c:v>2.1122934999999999E-2</c:v>
                </c:pt>
                <c:pt idx="10265">
                  <c:v>2.1122935200000002E-2</c:v>
                </c:pt>
                <c:pt idx="10266">
                  <c:v>2.1122935400000001E-2</c:v>
                </c:pt>
                <c:pt idx="10267">
                  <c:v>2.11229356E-2</c:v>
                </c:pt>
                <c:pt idx="10268">
                  <c:v>2.1122935799999999E-2</c:v>
                </c:pt>
                <c:pt idx="10269">
                  <c:v>2.1122935999999998E-2</c:v>
                </c:pt>
                <c:pt idx="10270">
                  <c:v>2.1122936200000001E-2</c:v>
                </c:pt>
                <c:pt idx="10271">
                  <c:v>2.11229364E-2</c:v>
                </c:pt>
                <c:pt idx="10272">
                  <c:v>2.1122936599999999E-2</c:v>
                </c:pt>
                <c:pt idx="10273">
                  <c:v>2.1122936799999999E-2</c:v>
                </c:pt>
                <c:pt idx="10274">
                  <c:v>2.1122937000000001E-2</c:v>
                </c:pt>
                <c:pt idx="10275">
                  <c:v>2.1122937200000001E-2</c:v>
                </c:pt>
                <c:pt idx="10276">
                  <c:v>2.11229374E-2</c:v>
                </c:pt>
                <c:pt idx="10277">
                  <c:v>2.1122937599999999E-2</c:v>
                </c:pt>
                <c:pt idx="10278">
                  <c:v>2.1122937800000002E-2</c:v>
                </c:pt>
                <c:pt idx="10279">
                  <c:v>2.1122938000000001E-2</c:v>
                </c:pt>
                <c:pt idx="10280">
                  <c:v>2.11229382E-2</c:v>
                </c:pt>
                <c:pt idx="10281">
                  <c:v>2.1122938399999999E-2</c:v>
                </c:pt>
                <c:pt idx="10282">
                  <c:v>2.1122938599999998E-2</c:v>
                </c:pt>
                <c:pt idx="10283">
                  <c:v>2.1122938800000001E-2</c:v>
                </c:pt>
                <c:pt idx="10284">
                  <c:v>2.1122939E-2</c:v>
                </c:pt>
                <c:pt idx="10285">
                  <c:v>2.1122939199999999E-2</c:v>
                </c:pt>
                <c:pt idx="10286">
                  <c:v>2.1122939399999999E-2</c:v>
                </c:pt>
                <c:pt idx="10287">
                  <c:v>2.1122939600000001E-2</c:v>
                </c:pt>
                <c:pt idx="10288">
                  <c:v>2.1122939800000001E-2</c:v>
                </c:pt>
                <c:pt idx="10289">
                  <c:v>2.112294E-2</c:v>
                </c:pt>
                <c:pt idx="10290">
                  <c:v>2.1122940199999999E-2</c:v>
                </c:pt>
                <c:pt idx="10291">
                  <c:v>2.1122940400000002E-2</c:v>
                </c:pt>
                <c:pt idx="10292">
                  <c:v>2.1122940600000001E-2</c:v>
                </c:pt>
                <c:pt idx="10293">
                  <c:v>2.11229408E-2</c:v>
                </c:pt>
                <c:pt idx="10294">
                  <c:v>2.1122940999999999E-2</c:v>
                </c:pt>
                <c:pt idx="10295">
                  <c:v>2.1122941199999998E-2</c:v>
                </c:pt>
                <c:pt idx="10296">
                  <c:v>2.1122941400000001E-2</c:v>
                </c:pt>
                <c:pt idx="10297">
                  <c:v>2.11229416E-2</c:v>
                </c:pt>
                <c:pt idx="10298">
                  <c:v>2.11229418E-2</c:v>
                </c:pt>
                <c:pt idx="10299">
                  <c:v>2.1122941999999999E-2</c:v>
                </c:pt>
                <c:pt idx="10300">
                  <c:v>2.1122942200000001E-2</c:v>
                </c:pt>
                <c:pt idx="10301">
                  <c:v>2.1122942400000001E-2</c:v>
                </c:pt>
                <c:pt idx="10302">
                  <c:v>2.11229426E-2</c:v>
                </c:pt>
                <c:pt idx="10303">
                  <c:v>2.1122942799999999E-2</c:v>
                </c:pt>
                <c:pt idx="10304">
                  <c:v>2.1122943000000002E-2</c:v>
                </c:pt>
                <c:pt idx="10305">
                  <c:v>2.1122943200000001E-2</c:v>
                </c:pt>
                <c:pt idx="10306">
                  <c:v>2.11229434E-2</c:v>
                </c:pt>
                <c:pt idx="10307">
                  <c:v>2.1122943599999999E-2</c:v>
                </c:pt>
                <c:pt idx="10308">
                  <c:v>2.1122943799999998E-2</c:v>
                </c:pt>
                <c:pt idx="10309">
                  <c:v>2.1122944000000001E-2</c:v>
                </c:pt>
                <c:pt idx="10310">
                  <c:v>2.11229442E-2</c:v>
                </c:pt>
                <c:pt idx="10311">
                  <c:v>2.11229444E-2</c:v>
                </c:pt>
                <c:pt idx="10312">
                  <c:v>2.1122944599999999E-2</c:v>
                </c:pt>
                <c:pt idx="10313">
                  <c:v>2.1122944800000001E-2</c:v>
                </c:pt>
                <c:pt idx="10314">
                  <c:v>2.1122945000000001E-2</c:v>
                </c:pt>
                <c:pt idx="10315">
                  <c:v>2.11229452E-2</c:v>
                </c:pt>
                <c:pt idx="10316">
                  <c:v>2.1122945399999999E-2</c:v>
                </c:pt>
                <c:pt idx="10317">
                  <c:v>2.1122945600000002E-2</c:v>
                </c:pt>
                <c:pt idx="10318">
                  <c:v>2.1122945800000001E-2</c:v>
                </c:pt>
                <c:pt idx="10319">
                  <c:v>2.1122946E-2</c:v>
                </c:pt>
                <c:pt idx="10320">
                  <c:v>2.1122946199999999E-2</c:v>
                </c:pt>
                <c:pt idx="10321">
                  <c:v>2.1122946399999998E-2</c:v>
                </c:pt>
                <c:pt idx="10322">
                  <c:v>2.1122946600000001E-2</c:v>
                </c:pt>
                <c:pt idx="10323">
                  <c:v>2.11229468E-2</c:v>
                </c:pt>
                <c:pt idx="10324">
                  <c:v>2.1122947E-2</c:v>
                </c:pt>
                <c:pt idx="10325">
                  <c:v>2.1122947199999999E-2</c:v>
                </c:pt>
                <c:pt idx="10326">
                  <c:v>2.1122947400000001E-2</c:v>
                </c:pt>
                <c:pt idx="10327">
                  <c:v>2.1122947600000001E-2</c:v>
                </c:pt>
                <c:pt idx="10328">
                  <c:v>2.11229478E-2</c:v>
                </c:pt>
                <c:pt idx="10329">
                  <c:v>2.1122947999999999E-2</c:v>
                </c:pt>
                <c:pt idx="10330">
                  <c:v>2.1122948200000002E-2</c:v>
                </c:pt>
                <c:pt idx="10331">
                  <c:v>2.1122948400000001E-2</c:v>
                </c:pt>
                <c:pt idx="10332">
                  <c:v>2.11229486E-2</c:v>
                </c:pt>
                <c:pt idx="10333">
                  <c:v>2.1122948799999999E-2</c:v>
                </c:pt>
                <c:pt idx="10334">
                  <c:v>2.1122948999999999E-2</c:v>
                </c:pt>
                <c:pt idx="10335">
                  <c:v>2.1122949200000001E-2</c:v>
                </c:pt>
                <c:pt idx="10336">
                  <c:v>2.11229494E-2</c:v>
                </c:pt>
                <c:pt idx="10337">
                  <c:v>2.11229496E-2</c:v>
                </c:pt>
                <c:pt idx="10338">
                  <c:v>2.1122949799999999E-2</c:v>
                </c:pt>
                <c:pt idx="10339">
                  <c:v>2.1122950000000001E-2</c:v>
                </c:pt>
                <c:pt idx="10340">
                  <c:v>2.1122950200000001E-2</c:v>
                </c:pt>
                <c:pt idx="10341">
                  <c:v>2.11229504E-2</c:v>
                </c:pt>
                <c:pt idx="10342">
                  <c:v>2.1122950599999999E-2</c:v>
                </c:pt>
                <c:pt idx="10343">
                  <c:v>2.1122950800000002E-2</c:v>
                </c:pt>
                <c:pt idx="10344">
                  <c:v>2.1122951000000001E-2</c:v>
                </c:pt>
                <c:pt idx="10345">
                  <c:v>2.11229512E-2</c:v>
                </c:pt>
                <c:pt idx="10346">
                  <c:v>2.1122951399999999E-2</c:v>
                </c:pt>
                <c:pt idx="10347">
                  <c:v>2.1122951599999999E-2</c:v>
                </c:pt>
                <c:pt idx="10348">
                  <c:v>2.1122951800000001E-2</c:v>
                </c:pt>
                <c:pt idx="10349">
                  <c:v>2.1122952E-2</c:v>
                </c:pt>
                <c:pt idx="10350">
                  <c:v>2.11229522E-2</c:v>
                </c:pt>
                <c:pt idx="10351">
                  <c:v>2.1122952399999999E-2</c:v>
                </c:pt>
                <c:pt idx="10352">
                  <c:v>2.1122952600000001E-2</c:v>
                </c:pt>
                <c:pt idx="10353">
                  <c:v>2.1122952800000001E-2</c:v>
                </c:pt>
                <c:pt idx="10354">
                  <c:v>2.1122953E-2</c:v>
                </c:pt>
                <c:pt idx="10355">
                  <c:v>2.1122953199999999E-2</c:v>
                </c:pt>
                <c:pt idx="10356">
                  <c:v>2.1122953399999998E-2</c:v>
                </c:pt>
                <c:pt idx="10357">
                  <c:v>2.1122953600000001E-2</c:v>
                </c:pt>
                <c:pt idx="10358">
                  <c:v>2.11229538E-2</c:v>
                </c:pt>
                <c:pt idx="10359">
                  <c:v>2.1122953999999999E-2</c:v>
                </c:pt>
                <c:pt idx="10360">
                  <c:v>2.1122954199999999E-2</c:v>
                </c:pt>
                <c:pt idx="10361">
                  <c:v>2.1122954400000001E-2</c:v>
                </c:pt>
                <c:pt idx="10362">
                  <c:v>2.11229546E-2</c:v>
                </c:pt>
                <c:pt idx="10363">
                  <c:v>2.11229548E-2</c:v>
                </c:pt>
                <c:pt idx="10364">
                  <c:v>2.1122954999999999E-2</c:v>
                </c:pt>
                <c:pt idx="10365">
                  <c:v>2.1122955200000001E-2</c:v>
                </c:pt>
                <c:pt idx="10366">
                  <c:v>2.1122955400000001E-2</c:v>
                </c:pt>
                <c:pt idx="10367">
                  <c:v>2.11229556E-2</c:v>
                </c:pt>
                <c:pt idx="10368">
                  <c:v>2.1122955799999999E-2</c:v>
                </c:pt>
                <c:pt idx="10369">
                  <c:v>2.1122955999999998E-2</c:v>
                </c:pt>
                <c:pt idx="10370">
                  <c:v>2.1122956200000001E-2</c:v>
                </c:pt>
                <c:pt idx="10371">
                  <c:v>2.11229564E-2</c:v>
                </c:pt>
                <c:pt idx="10372">
                  <c:v>2.1122956599999999E-2</c:v>
                </c:pt>
                <c:pt idx="10373">
                  <c:v>2.1122956799999999E-2</c:v>
                </c:pt>
                <c:pt idx="10374">
                  <c:v>2.1122957000000001E-2</c:v>
                </c:pt>
                <c:pt idx="10375">
                  <c:v>2.11229572E-2</c:v>
                </c:pt>
                <c:pt idx="10376">
                  <c:v>2.11229574E-2</c:v>
                </c:pt>
                <c:pt idx="10377">
                  <c:v>2.1122957599999999E-2</c:v>
                </c:pt>
                <c:pt idx="10378">
                  <c:v>2.1122957800000002E-2</c:v>
                </c:pt>
                <c:pt idx="10379">
                  <c:v>2.1122958000000001E-2</c:v>
                </c:pt>
                <c:pt idx="10380">
                  <c:v>2.11229582E-2</c:v>
                </c:pt>
                <c:pt idx="10381">
                  <c:v>2.1122958399999999E-2</c:v>
                </c:pt>
                <c:pt idx="10382">
                  <c:v>2.1122958599999998E-2</c:v>
                </c:pt>
                <c:pt idx="10383">
                  <c:v>2.1122958800000001E-2</c:v>
                </c:pt>
                <c:pt idx="10384">
                  <c:v>2.1122959E-2</c:v>
                </c:pt>
                <c:pt idx="10385">
                  <c:v>2.1122959199999999E-2</c:v>
                </c:pt>
                <c:pt idx="10386">
                  <c:v>2.1122959399999999E-2</c:v>
                </c:pt>
                <c:pt idx="10387">
                  <c:v>2.1122959600000001E-2</c:v>
                </c:pt>
                <c:pt idx="10388">
                  <c:v>2.11229598E-2</c:v>
                </c:pt>
                <c:pt idx="10389">
                  <c:v>2.112296E-2</c:v>
                </c:pt>
                <c:pt idx="10390">
                  <c:v>2.1122960199999999E-2</c:v>
                </c:pt>
                <c:pt idx="10391">
                  <c:v>2.1122960400000002E-2</c:v>
                </c:pt>
                <c:pt idx="10392">
                  <c:v>2.1122960600000001E-2</c:v>
                </c:pt>
                <c:pt idx="10393">
                  <c:v>2.11229608E-2</c:v>
                </c:pt>
                <c:pt idx="10394">
                  <c:v>2.1122960999999999E-2</c:v>
                </c:pt>
                <c:pt idx="10395">
                  <c:v>2.1122961199999998E-2</c:v>
                </c:pt>
                <c:pt idx="10396">
                  <c:v>2.1122961400000001E-2</c:v>
                </c:pt>
                <c:pt idx="10397">
                  <c:v>2.11229616E-2</c:v>
                </c:pt>
                <c:pt idx="10398">
                  <c:v>2.1122961799999999E-2</c:v>
                </c:pt>
                <c:pt idx="10399">
                  <c:v>2.1122961999999999E-2</c:v>
                </c:pt>
                <c:pt idx="10400">
                  <c:v>2.1122962200000001E-2</c:v>
                </c:pt>
                <c:pt idx="10401">
                  <c:v>2.11229624E-2</c:v>
                </c:pt>
                <c:pt idx="10402">
                  <c:v>2.11229626E-2</c:v>
                </c:pt>
                <c:pt idx="10403">
                  <c:v>2.1122962799999999E-2</c:v>
                </c:pt>
                <c:pt idx="10404">
                  <c:v>2.1122963000000002E-2</c:v>
                </c:pt>
                <c:pt idx="10405">
                  <c:v>2.1122963200000001E-2</c:v>
                </c:pt>
                <c:pt idx="10406">
                  <c:v>2.11229634E-2</c:v>
                </c:pt>
                <c:pt idx="10407">
                  <c:v>2.1122963599999999E-2</c:v>
                </c:pt>
                <c:pt idx="10408">
                  <c:v>2.1122963799999998E-2</c:v>
                </c:pt>
                <c:pt idx="10409">
                  <c:v>2.1122964000000001E-2</c:v>
                </c:pt>
                <c:pt idx="10410">
                  <c:v>2.11229642E-2</c:v>
                </c:pt>
                <c:pt idx="10411">
                  <c:v>2.1122964399999999E-2</c:v>
                </c:pt>
                <c:pt idx="10412">
                  <c:v>2.1122964599999999E-2</c:v>
                </c:pt>
                <c:pt idx="10413">
                  <c:v>2.1122964800000001E-2</c:v>
                </c:pt>
                <c:pt idx="10414">
                  <c:v>2.1122965E-2</c:v>
                </c:pt>
                <c:pt idx="10415">
                  <c:v>2.11229652E-2</c:v>
                </c:pt>
                <c:pt idx="10416">
                  <c:v>2.1122965399999999E-2</c:v>
                </c:pt>
                <c:pt idx="10417">
                  <c:v>2.1122965600000002E-2</c:v>
                </c:pt>
                <c:pt idx="10418">
                  <c:v>2.1122965800000001E-2</c:v>
                </c:pt>
                <c:pt idx="10419">
                  <c:v>2.1122966E-2</c:v>
                </c:pt>
                <c:pt idx="10420">
                  <c:v>2.1122966199999999E-2</c:v>
                </c:pt>
                <c:pt idx="10421">
                  <c:v>2.1122966399999998E-2</c:v>
                </c:pt>
                <c:pt idx="10422">
                  <c:v>2.1122966600000001E-2</c:v>
                </c:pt>
                <c:pt idx="10423">
                  <c:v>2.11229668E-2</c:v>
                </c:pt>
                <c:pt idx="10424">
                  <c:v>2.1122966999999999E-2</c:v>
                </c:pt>
                <c:pt idx="10425">
                  <c:v>2.1122967199999999E-2</c:v>
                </c:pt>
                <c:pt idx="10426">
                  <c:v>2.1122967400000001E-2</c:v>
                </c:pt>
                <c:pt idx="10427">
                  <c:v>2.1122967600000001E-2</c:v>
                </c:pt>
                <c:pt idx="10428">
                  <c:v>2.11229678E-2</c:v>
                </c:pt>
                <c:pt idx="10429">
                  <c:v>2.1122967999999999E-2</c:v>
                </c:pt>
                <c:pt idx="10430">
                  <c:v>2.1122968200000002E-2</c:v>
                </c:pt>
                <c:pt idx="10431">
                  <c:v>2.1122968400000001E-2</c:v>
                </c:pt>
                <c:pt idx="10432">
                  <c:v>2.11229686E-2</c:v>
                </c:pt>
                <c:pt idx="10433">
                  <c:v>2.1122968799999999E-2</c:v>
                </c:pt>
                <c:pt idx="10434">
                  <c:v>2.1122968999999998E-2</c:v>
                </c:pt>
                <c:pt idx="10435">
                  <c:v>2.1122969200000001E-2</c:v>
                </c:pt>
                <c:pt idx="10436">
                  <c:v>2.11229694E-2</c:v>
                </c:pt>
                <c:pt idx="10437">
                  <c:v>2.1122969599999999E-2</c:v>
                </c:pt>
                <c:pt idx="10438">
                  <c:v>2.1122969799999999E-2</c:v>
                </c:pt>
                <c:pt idx="10439">
                  <c:v>2.1122970000000001E-2</c:v>
                </c:pt>
                <c:pt idx="10440">
                  <c:v>2.1122970200000001E-2</c:v>
                </c:pt>
                <c:pt idx="10441">
                  <c:v>2.11229704E-2</c:v>
                </c:pt>
                <c:pt idx="10442">
                  <c:v>2.1122970599999999E-2</c:v>
                </c:pt>
                <c:pt idx="10443">
                  <c:v>2.1122970800000002E-2</c:v>
                </c:pt>
                <c:pt idx="10444">
                  <c:v>2.1122971000000001E-2</c:v>
                </c:pt>
                <c:pt idx="10445">
                  <c:v>2.11229712E-2</c:v>
                </c:pt>
                <c:pt idx="10446">
                  <c:v>2.1122971399999999E-2</c:v>
                </c:pt>
                <c:pt idx="10447">
                  <c:v>2.1122971599999998E-2</c:v>
                </c:pt>
                <c:pt idx="10448">
                  <c:v>2.1122971800000001E-2</c:v>
                </c:pt>
                <c:pt idx="10449">
                  <c:v>2.1122972E-2</c:v>
                </c:pt>
                <c:pt idx="10450">
                  <c:v>2.1122972199999999E-2</c:v>
                </c:pt>
                <c:pt idx="10451">
                  <c:v>2.1122972399999999E-2</c:v>
                </c:pt>
                <c:pt idx="10452">
                  <c:v>2.1122972600000001E-2</c:v>
                </c:pt>
                <c:pt idx="10453">
                  <c:v>2.1122972800000001E-2</c:v>
                </c:pt>
                <c:pt idx="10454">
                  <c:v>2.1122973E-2</c:v>
                </c:pt>
                <c:pt idx="10455">
                  <c:v>2.1122973199999999E-2</c:v>
                </c:pt>
                <c:pt idx="10456">
                  <c:v>2.1122973400000002E-2</c:v>
                </c:pt>
                <c:pt idx="10457">
                  <c:v>2.1122973600000001E-2</c:v>
                </c:pt>
                <c:pt idx="10458">
                  <c:v>2.11229738E-2</c:v>
                </c:pt>
                <c:pt idx="10459">
                  <c:v>2.1122973999999999E-2</c:v>
                </c:pt>
                <c:pt idx="10460">
                  <c:v>2.1122974199999998E-2</c:v>
                </c:pt>
                <c:pt idx="10461">
                  <c:v>2.1122974400000001E-2</c:v>
                </c:pt>
                <c:pt idx="10462">
                  <c:v>2.11229746E-2</c:v>
                </c:pt>
                <c:pt idx="10463">
                  <c:v>2.1122974799999999E-2</c:v>
                </c:pt>
                <c:pt idx="10464">
                  <c:v>2.1122974999999999E-2</c:v>
                </c:pt>
                <c:pt idx="10465">
                  <c:v>2.1122975200000001E-2</c:v>
                </c:pt>
                <c:pt idx="10466">
                  <c:v>2.1122975400000001E-2</c:v>
                </c:pt>
                <c:pt idx="10467">
                  <c:v>2.11229756E-2</c:v>
                </c:pt>
                <c:pt idx="10468">
                  <c:v>2.1122975799999999E-2</c:v>
                </c:pt>
                <c:pt idx="10469">
                  <c:v>2.1122976000000002E-2</c:v>
                </c:pt>
                <c:pt idx="10470">
                  <c:v>2.1122976200000001E-2</c:v>
                </c:pt>
                <c:pt idx="10471">
                  <c:v>2.11229764E-2</c:v>
                </c:pt>
                <c:pt idx="10472">
                  <c:v>2.1122976599999999E-2</c:v>
                </c:pt>
                <c:pt idx="10473">
                  <c:v>2.1122976799999998E-2</c:v>
                </c:pt>
                <c:pt idx="10474">
                  <c:v>2.1122977000000001E-2</c:v>
                </c:pt>
                <c:pt idx="10475">
                  <c:v>2.11229772E-2</c:v>
                </c:pt>
                <c:pt idx="10476">
                  <c:v>2.11229774E-2</c:v>
                </c:pt>
                <c:pt idx="10477">
                  <c:v>2.1122977599999999E-2</c:v>
                </c:pt>
                <c:pt idx="10478">
                  <c:v>2.1122977800000001E-2</c:v>
                </c:pt>
                <c:pt idx="10479">
                  <c:v>2.1122978000000001E-2</c:v>
                </c:pt>
                <c:pt idx="10480">
                  <c:v>2.11229782E-2</c:v>
                </c:pt>
                <c:pt idx="10481">
                  <c:v>2.1122978399999999E-2</c:v>
                </c:pt>
                <c:pt idx="10482">
                  <c:v>2.1122978600000002E-2</c:v>
                </c:pt>
                <c:pt idx="10483">
                  <c:v>2.1122978800000001E-2</c:v>
                </c:pt>
                <c:pt idx="10484">
                  <c:v>2.1122979E-2</c:v>
                </c:pt>
                <c:pt idx="10485">
                  <c:v>2.1122979199999999E-2</c:v>
                </c:pt>
                <c:pt idx="10486">
                  <c:v>2.1122979399999998E-2</c:v>
                </c:pt>
                <c:pt idx="10487">
                  <c:v>2.1122979600000001E-2</c:v>
                </c:pt>
                <c:pt idx="10488">
                  <c:v>2.11229798E-2</c:v>
                </c:pt>
                <c:pt idx="10489">
                  <c:v>2.112298E-2</c:v>
                </c:pt>
                <c:pt idx="10490">
                  <c:v>2.1122980199999999E-2</c:v>
                </c:pt>
                <c:pt idx="10491">
                  <c:v>2.1122980400000001E-2</c:v>
                </c:pt>
                <c:pt idx="10492">
                  <c:v>2.1122980600000001E-2</c:v>
                </c:pt>
                <c:pt idx="10493">
                  <c:v>2.11229808E-2</c:v>
                </c:pt>
                <c:pt idx="10494">
                  <c:v>2.1122980999999999E-2</c:v>
                </c:pt>
                <c:pt idx="10495">
                  <c:v>2.1122981200000002E-2</c:v>
                </c:pt>
                <c:pt idx="10496">
                  <c:v>2.1122981400000001E-2</c:v>
                </c:pt>
                <c:pt idx="10497">
                  <c:v>2.11229816E-2</c:v>
                </c:pt>
                <c:pt idx="10498">
                  <c:v>2.1122981799999999E-2</c:v>
                </c:pt>
                <c:pt idx="10499">
                  <c:v>2.1122981999999998E-2</c:v>
                </c:pt>
                <c:pt idx="10500">
                  <c:v>2.1122982200000001E-2</c:v>
                </c:pt>
                <c:pt idx="10501">
                  <c:v>2.11229824E-2</c:v>
                </c:pt>
                <c:pt idx="10502">
                  <c:v>2.11229826E-2</c:v>
                </c:pt>
                <c:pt idx="10503">
                  <c:v>2.1122982799999999E-2</c:v>
                </c:pt>
                <c:pt idx="10504">
                  <c:v>2.1122983000000001E-2</c:v>
                </c:pt>
                <c:pt idx="10505">
                  <c:v>2.1122983200000001E-2</c:v>
                </c:pt>
                <c:pt idx="10506">
                  <c:v>2.11229834E-2</c:v>
                </c:pt>
                <c:pt idx="10507">
                  <c:v>2.1122983599999999E-2</c:v>
                </c:pt>
                <c:pt idx="10508">
                  <c:v>2.1122983800000002E-2</c:v>
                </c:pt>
                <c:pt idx="10509">
                  <c:v>2.1122984000000001E-2</c:v>
                </c:pt>
                <c:pt idx="10510">
                  <c:v>2.11229842E-2</c:v>
                </c:pt>
                <c:pt idx="10511">
                  <c:v>2.1122984399999999E-2</c:v>
                </c:pt>
                <c:pt idx="10512">
                  <c:v>2.1122984599999999E-2</c:v>
                </c:pt>
                <c:pt idx="10513">
                  <c:v>2.1122984800000001E-2</c:v>
                </c:pt>
                <c:pt idx="10514">
                  <c:v>2.1122985E-2</c:v>
                </c:pt>
                <c:pt idx="10515">
                  <c:v>2.11229852E-2</c:v>
                </c:pt>
                <c:pt idx="10516">
                  <c:v>2.1122985399999999E-2</c:v>
                </c:pt>
                <c:pt idx="10517">
                  <c:v>2.1122985600000001E-2</c:v>
                </c:pt>
                <c:pt idx="10518">
                  <c:v>2.1122985800000001E-2</c:v>
                </c:pt>
                <c:pt idx="10519">
                  <c:v>2.1122986E-2</c:v>
                </c:pt>
                <c:pt idx="10520">
                  <c:v>2.1122986199999999E-2</c:v>
                </c:pt>
                <c:pt idx="10521">
                  <c:v>2.1122986400000002E-2</c:v>
                </c:pt>
                <c:pt idx="10522">
                  <c:v>2.1122986600000001E-2</c:v>
                </c:pt>
                <c:pt idx="10523">
                  <c:v>2.11229868E-2</c:v>
                </c:pt>
                <c:pt idx="10524">
                  <c:v>2.1122986999999999E-2</c:v>
                </c:pt>
                <c:pt idx="10525">
                  <c:v>2.1122987199999999E-2</c:v>
                </c:pt>
                <c:pt idx="10526">
                  <c:v>2.1122987400000001E-2</c:v>
                </c:pt>
                <c:pt idx="10527">
                  <c:v>2.11229876E-2</c:v>
                </c:pt>
                <c:pt idx="10528">
                  <c:v>2.11229878E-2</c:v>
                </c:pt>
                <c:pt idx="10529">
                  <c:v>2.1122987999999999E-2</c:v>
                </c:pt>
                <c:pt idx="10530">
                  <c:v>2.1122988200000001E-2</c:v>
                </c:pt>
                <c:pt idx="10531">
                  <c:v>2.1122988400000001E-2</c:v>
                </c:pt>
                <c:pt idx="10532">
                  <c:v>2.11229886E-2</c:v>
                </c:pt>
                <c:pt idx="10533">
                  <c:v>2.1122988799999999E-2</c:v>
                </c:pt>
                <c:pt idx="10534">
                  <c:v>2.1122989000000002E-2</c:v>
                </c:pt>
                <c:pt idx="10535">
                  <c:v>2.1122989200000001E-2</c:v>
                </c:pt>
                <c:pt idx="10536">
                  <c:v>2.11229894E-2</c:v>
                </c:pt>
                <c:pt idx="10537">
                  <c:v>2.1122989599999999E-2</c:v>
                </c:pt>
                <c:pt idx="10538">
                  <c:v>2.1122989799999999E-2</c:v>
                </c:pt>
                <c:pt idx="10539">
                  <c:v>2.1122990000000001E-2</c:v>
                </c:pt>
                <c:pt idx="10540">
                  <c:v>2.11229902E-2</c:v>
                </c:pt>
                <c:pt idx="10541">
                  <c:v>2.11229904E-2</c:v>
                </c:pt>
                <c:pt idx="10542">
                  <c:v>2.1122990599999999E-2</c:v>
                </c:pt>
                <c:pt idx="10543">
                  <c:v>2.1122990800000001E-2</c:v>
                </c:pt>
                <c:pt idx="10544">
                  <c:v>2.1122991000000001E-2</c:v>
                </c:pt>
                <c:pt idx="10545">
                  <c:v>2.11229912E-2</c:v>
                </c:pt>
                <c:pt idx="10546">
                  <c:v>2.1122991399999999E-2</c:v>
                </c:pt>
                <c:pt idx="10547">
                  <c:v>2.1122991599999998E-2</c:v>
                </c:pt>
                <c:pt idx="10548">
                  <c:v>2.1122991800000001E-2</c:v>
                </c:pt>
                <c:pt idx="10549">
                  <c:v>2.1122992E-2</c:v>
                </c:pt>
                <c:pt idx="10550">
                  <c:v>2.1122992199999999E-2</c:v>
                </c:pt>
                <c:pt idx="10551">
                  <c:v>2.1122992399999999E-2</c:v>
                </c:pt>
                <c:pt idx="10552">
                  <c:v>2.1122992600000001E-2</c:v>
                </c:pt>
                <c:pt idx="10553">
                  <c:v>2.11229928E-2</c:v>
                </c:pt>
                <c:pt idx="10554">
                  <c:v>2.1122993E-2</c:v>
                </c:pt>
                <c:pt idx="10555">
                  <c:v>2.1122993199999999E-2</c:v>
                </c:pt>
                <c:pt idx="10556">
                  <c:v>2.1122993400000002E-2</c:v>
                </c:pt>
                <c:pt idx="10557">
                  <c:v>2.1122993600000001E-2</c:v>
                </c:pt>
                <c:pt idx="10558">
                  <c:v>2.11229938E-2</c:v>
                </c:pt>
                <c:pt idx="10559">
                  <c:v>2.1122993999999999E-2</c:v>
                </c:pt>
                <c:pt idx="10560">
                  <c:v>2.1122994199999998E-2</c:v>
                </c:pt>
                <c:pt idx="10561">
                  <c:v>2.1122994400000001E-2</c:v>
                </c:pt>
                <c:pt idx="10562">
                  <c:v>2.11229946E-2</c:v>
                </c:pt>
                <c:pt idx="10563">
                  <c:v>2.1122994799999999E-2</c:v>
                </c:pt>
                <c:pt idx="10564">
                  <c:v>2.1122994999999999E-2</c:v>
                </c:pt>
                <c:pt idx="10565">
                  <c:v>2.1122995200000001E-2</c:v>
                </c:pt>
                <c:pt idx="10566">
                  <c:v>2.11229954E-2</c:v>
                </c:pt>
                <c:pt idx="10567">
                  <c:v>2.11229956E-2</c:v>
                </c:pt>
                <c:pt idx="10568">
                  <c:v>2.1122995799999999E-2</c:v>
                </c:pt>
                <c:pt idx="10569">
                  <c:v>2.1122996000000002E-2</c:v>
                </c:pt>
                <c:pt idx="10570">
                  <c:v>2.1122996200000001E-2</c:v>
                </c:pt>
                <c:pt idx="10571">
                  <c:v>2.11229964E-2</c:v>
                </c:pt>
                <c:pt idx="10572">
                  <c:v>2.1122996599999999E-2</c:v>
                </c:pt>
                <c:pt idx="10573">
                  <c:v>2.1122996799999998E-2</c:v>
                </c:pt>
                <c:pt idx="10574">
                  <c:v>2.1122997000000001E-2</c:v>
                </c:pt>
                <c:pt idx="10575">
                  <c:v>2.11229972E-2</c:v>
                </c:pt>
                <c:pt idx="10576">
                  <c:v>2.1122997399999999E-2</c:v>
                </c:pt>
                <c:pt idx="10577">
                  <c:v>2.1122997599999999E-2</c:v>
                </c:pt>
                <c:pt idx="10578">
                  <c:v>2.1122997800000001E-2</c:v>
                </c:pt>
                <c:pt idx="10579">
                  <c:v>2.1122998E-2</c:v>
                </c:pt>
                <c:pt idx="10580">
                  <c:v>2.11229982E-2</c:v>
                </c:pt>
                <c:pt idx="10581">
                  <c:v>2.1122998399999999E-2</c:v>
                </c:pt>
                <c:pt idx="10582">
                  <c:v>2.1122998600000002E-2</c:v>
                </c:pt>
                <c:pt idx="10583">
                  <c:v>2.1122998800000001E-2</c:v>
                </c:pt>
                <c:pt idx="10584">
                  <c:v>2.1122999E-2</c:v>
                </c:pt>
                <c:pt idx="10585">
                  <c:v>2.1122999199999999E-2</c:v>
                </c:pt>
                <c:pt idx="10586">
                  <c:v>2.1122999399999998E-2</c:v>
                </c:pt>
                <c:pt idx="10587">
                  <c:v>2.1122999600000001E-2</c:v>
                </c:pt>
                <c:pt idx="10588">
                  <c:v>2.11229998E-2</c:v>
                </c:pt>
                <c:pt idx="10589">
                  <c:v>2.1122999999999999E-2</c:v>
                </c:pt>
                <c:pt idx="10590">
                  <c:v>2.1123000199999999E-2</c:v>
                </c:pt>
                <c:pt idx="10591">
                  <c:v>2.1123000400000001E-2</c:v>
                </c:pt>
                <c:pt idx="10592">
                  <c:v>2.11230006E-2</c:v>
                </c:pt>
                <c:pt idx="10593">
                  <c:v>2.11230008E-2</c:v>
                </c:pt>
                <c:pt idx="10594">
                  <c:v>2.1123000999999999E-2</c:v>
                </c:pt>
                <c:pt idx="10595">
                  <c:v>2.1123001200000002E-2</c:v>
                </c:pt>
                <c:pt idx="10596">
                  <c:v>2.1123001400000001E-2</c:v>
                </c:pt>
                <c:pt idx="10597">
                  <c:v>2.11230016E-2</c:v>
                </c:pt>
                <c:pt idx="10598">
                  <c:v>2.1123001799999999E-2</c:v>
                </c:pt>
                <c:pt idx="10599">
                  <c:v>2.1123001999999998E-2</c:v>
                </c:pt>
                <c:pt idx="10600">
                  <c:v>2.1123002200000001E-2</c:v>
                </c:pt>
                <c:pt idx="10601">
                  <c:v>2.11230024E-2</c:v>
                </c:pt>
                <c:pt idx="10602">
                  <c:v>2.1123002599999999E-2</c:v>
                </c:pt>
                <c:pt idx="10603">
                  <c:v>2.1123002799999999E-2</c:v>
                </c:pt>
                <c:pt idx="10604">
                  <c:v>2.1123003000000001E-2</c:v>
                </c:pt>
                <c:pt idx="10605">
                  <c:v>2.1123003200000001E-2</c:v>
                </c:pt>
                <c:pt idx="10606">
                  <c:v>2.11230034E-2</c:v>
                </c:pt>
                <c:pt idx="10607">
                  <c:v>2.1123003599999999E-2</c:v>
                </c:pt>
                <c:pt idx="10608">
                  <c:v>2.1123003800000002E-2</c:v>
                </c:pt>
                <c:pt idx="10609">
                  <c:v>2.1123004000000001E-2</c:v>
                </c:pt>
                <c:pt idx="10610">
                  <c:v>2.11230042E-2</c:v>
                </c:pt>
                <c:pt idx="10611">
                  <c:v>2.1123004399999999E-2</c:v>
                </c:pt>
                <c:pt idx="10612">
                  <c:v>2.1123004599999998E-2</c:v>
                </c:pt>
                <c:pt idx="10613">
                  <c:v>2.1123004800000001E-2</c:v>
                </c:pt>
                <c:pt idx="10614">
                  <c:v>2.1123005E-2</c:v>
                </c:pt>
                <c:pt idx="10615">
                  <c:v>2.1123005199999999E-2</c:v>
                </c:pt>
                <c:pt idx="10616">
                  <c:v>2.1123005399999999E-2</c:v>
                </c:pt>
                <c:pt idx="10617">
                  <c:v>2.1123005600000001E-2</c:v>
                </c:pt>
                <c:pt idx="10618">
                  <c:v>2.1123005800000001E-2</c:v>
                </c:pt>
                <c:pt idx="10619">
                  <c:v>2.1123006E-2</c:v>
                </c:pt>
                <c:pt idx="10620">
                  <c:v>2.1123006199999999E-2</c:v>
                </c:pt>
                <c:pt idx="10621">
                  <c:v>2.1123006400000002E-2</c:v>
                </c:pt>
                <c:pt idx="10622">
                  <c:v>2.1123006600000001E-2</c:v>
                </c:pt>
                <c:pt idx="10623">
                  <c:v>2.11230068E-2</c:v>
                </c:pt>
                <c:pt idx="10624">
                  <c:v>2.1123006999999999E-2</c:v>
                </c:pt>
                <c:pt idx="10625">
                  <c:v>2.1123007199999998E-2</c:v>
                </c:pt>
                <c:pt idx="10626">
                  <c:v>2.1123007400000001E-2</c:v>
                </c:pt>
                <c:pt idx="10627">
                  <c:v>2.11230076E-2</c:v>
                </c:pt>
                <c:pt idx="10628">
                  <c:v>2.1123007799999999E-2</c:v>
                </c:pt>
                <c:pt idx="10629">
                  <c:v>2.1123007999999999E-2</c:v>
                </c:pt>
                <c:pt idx="10630">
                  <c:v>2.1123008200000001E-2</c:v>
                </c:pt>
                <c:pt idx="10631">
                  <c:v>2.1123008400000001E-2</c:v>
                </c:pt>
                <c:pt idx="10632">
                  <c:v>2.11230086E-2</c:v>
                </c:pt>
                <c:pt idx="10633">
                  <c:v>2.1123008799999999E-2</c:v>
                </c:pt>
                <c:pt idx="10634">
                  <c:v>2.1123009000000002E-2</c:v>
                </c:pt>
                <c:pt idx="10635">
                  <c:v>2.1123009200000001E-2</c:v>
                </c:pt>
                <c:pt idx="10636">
                  <c:v>2.11230094E-2</c:v>
                </c:pt>
                <c:pt idx="10637">
                  <c:v>2.1123009599999999E-2</c:v>
                </c:pt>
                <c:pt idx="10638">
                  <c:v>2.1123009799999998E-2</c:v>
                </c:pt>
                <c:pt idx="10639">
                  <c:v>2.1123010000000001E-2</c:v>
                </c:pt>
                <c:pt idx="10640">
                  <c:v>2.11230102E-2</c:v>
                </c:pt>
                <c:pt idx="10641">
                  <c:v>2.1123010399999999E-2</c:v>
                </c:pt>
                <c:pt idx="10642">
                  <c:v>2.1123010599999999E-2</c:v>
                </c:pt>
                <c:pt idx="10643">
                  <c:v>2.1123010800000001E-2</c:v>
                </c:pt>
                <c:pt idx="10644">
                  <c:v>2.1123011000000001E-2</c:v>
                </c:pt>
                <c:pt idx="10645">
                  <c:v>2.11230112E-2</c:v>
                </c:pt>
                <c:pt idx="10646">
                  <c:v>2.1123011399999999E-2</c:v>
                </c:pt>
                <c:pt idx="10647">
                  <c:v>2.1123011600000002E-2</c:v>
                </c:pt>
                <c:pt idx="10648">
                  <c:v>2.1123011800000001E-2</c:v>
                </c:pt>
                <c:pt idx="10649">
                  <c:v>2.1123012E-2</c:v>
                </c:pt>
                <c:pt idx="10650">
                  <c:v>2.1123012199999999E-2</c:v>
                </c:pt>
                <c:pt idx="10651">
                  <c:v>2.1123012399999998E-2</c:v>
                </c:pt>
                <c:pt idx="10652">
                  <c:v>2.1123012600000001E-2</c:v>
                </c:pt>
                <c:pt idx="10653">
                  <c:v>2.11230128E-2</c:v>
                </c:pt>
                <c:pt idx="10654">
                  <c:v>2.1123013E-2</c:v>
                </c:pt>
                <c:pt idx="10655">
                  <c:v>2.1123013199999999E-2</c:v>
                </c:pt>
                <c:pt idx="10656">
                  <c:v>2.1123013400000001E-2</c:v>
                </c:pt>
                <c:pt idx="10657">
                  <c:v>2.1123013600000001E-2</c:v>
                </c:pt>
                <c:pt idx="10658">
                  <c:v>2.11230138E-2</c:v>
                </c:pt>
                <c:pt idx="10659">
                  <c:v>2.1123013999999999E-2</c:v>
                </c:pt>
                <c:pt idx="10660">
                  <c:v>2.1123014200000002E-2</c:v>
                </c:pt>
                <c:pt idx="10661">
                  <c:v>2.1123014400000001E-2</c:v>
                </c:pt>
                <c:pt idx="10662">
                  <c:v>2.11230146E-2</c:v>
                </c:pt>
                <c:pt idx="10663">
                  <c:v>2.1123014799999999E-2</c:v>
                </c:pt>
                <c:pt idx="10664">
                  <c:v>2.1123014999999998E-2</c:v>
                </c:pt>
                <c:pt idx="10665">
                  <c:v>2.1123015200000001E-2</c:v>
                </c:pt>
                <c:pt idx="10666">
                  <c:v>2.11230154E-2</c:v>
                </c:pt>
                <c:pt idx="10667">
                  <c:v>2.11230156E-2</c:v>
                </c:pt>
                <c:pt idx="10668">
                  <c:v>2.1123015799999999E-2</c:v>
                </c:pt>
                <c:pt idx="10669">
                  <c:v>2.1123016000000001E-2</c:v>
                </c:pt>
                <c:pt idx="10670">
                  <c:v>2.1123016200000001E-2</c:v>
                </c:pt>
                <c:pt idx="10671">
                  <c:v>2.11230164E-2</c:v>
                </c:pt>
                <c:pt idx="10672">
                  <c:v>2.1123016599999999E-2</c:v>
                </c:pt>
                <c:pt idx="10673">
                  <c:v>2.1123016800000002E-2</c:v>
                </c:pt>
                <c:pt idx="10674">
                  <c:v>2.1123017000000001E-2</c:v>
                </c:pt>
                <c:pt idx="10675">
                  <c:v>2.11230172E-2</c:v>
                </c:pt>
                <c:pt idx="10676">
                  <c:v>2.1123017399999999E-2</c:v>
                </c:pt>
                <c:pt idx="10677">
                  <c:v>2.1123017599999998E-2</c:v>
                </c:pt>
                <c:pt idx="10678">
                  <c:v>2.1123017800000001E-2</c:v>
                </c:pt>
                <c:pt idx="10679">
                  <c:v>2.1123018E-2</c:v>
                </c:pt>
                <c:pt idx="10680">
                  <c:v>2.11230182E-2</c:v>
                </c:pt>
                <c:pt idx="10681">
                  <c:v>2.1123018399999999E-2</c:v>
                </c:pt>
                <c:pt idx="10682">
                  <c:v>2.1123018600000001E-2</c:v>
                </c:pt>
                <c:pt idx="10683">
                  <c:v>2.1123018800000001E-2</c:v>
                </c:pt>
                <c:pt idx="10684">
                  <c:v>2.1123019E-2</c:v>
                </c:pt>
                <c:pt idx="10685">
                  <c:v>2.1123019199999999E-2</c:v>
                </c:pt>
                <c:pt idx="10686">
                  <c:v>2.1123019400000002E-2</c:v>
                </c:pt>
                <c:pt idx="10687">
                  <c:v>2.1123019600000001E-2</c:v>
                </c:pt>
                <c:pt idx="10688">
                  <c:v>2.11230198E-2</c:v>
                </c:pt>
                <c:pt idx="10689">
                  <c:v>2.1123019999999999E-2</c:v>
                </c:pt>
                <c:pt idx="10690">
                  <c:v>2.1123020199999998E-2</c:v>
                </c:pt>
                <c:pt idx="10691">
                  <c:v>2.1123020400000001E-2</c:v>
                </c:pt>
                <c:pt idx="10692">
                  <c:v>2.11230206E-2</c:v>
                </c:pt>
                <c:pt idx="10693">
                  <c:v>2.11230208E-2</c:v>
                </c:pt>
                <c:pt idx="10694">
                  <c:v>2.1123020999999999E-2</c:v>
                </c:pt>
                <c:pt idx="10695">
                  <c:v>2.1123021200000001E-2</c:v>
                </c:pt>
                <c:pt idx="10696">
                  <c:v>2.1123021400000001E-2</c:v>
                </c:pt>
                <c:pt idx="10697">
                  <c:v>2.11230216E-2</c:v>
                </c:pt>
                <c:pt idx="10698">
                  <c:v>2.1123021799999999E-2</c:v>
                </c:pt>
                <c:pt idx="10699">
                  <c:v>2.1123022000000002E-2</c:v>
                </c:pt>
                <c:pt idx="10700">
                  <c:v>2.1123022200000001E-2</c:v>
                </c:pt>
                <c:pt idx="10701">
                  <c:v>2.11230224E-2</c:v>
                </c:pt>
                <c:pt idx="10702">
                  <c:v>2.1123022599999999E-2</c:v>
                </c:pt>
                <c:pt idx="10703">
                  <c:v>2.1123022799999999E-2</c:v>
                </c:pt>
                <c:pt idx="10704">
                  <c:v>2.1123023000000001E-2</c:v>
                </c:pt>
                <c:pt idx="10705">
                  <c:v>2.11230232E-2</c:v>
                </c:pt>
                <c:pt idx="10706">
                  <c:v>2.11230234E-2</c:v>
                </c:pt>
                <c:pt idx="10707">
                  <c:v>2.1123023599999999E-2</c:v>
                </c:pt>
                <c:pt idx="10708">
                  <c:v>2.1123023800000001E-2</c:v>
                </c:pt>
                <c:pt idx="10709">
                  <c:v>2.1123024000000001E-2</c:v>
                </c:pt>
                <c:pt idx="10710">
                  <c:v>2.11230242E-2</c:v>
                </c:pt>
                <c:pt idx="10711">
                  <c:v>2.1123024399999999E-2</c:v>
                </c:pt>
                <c:pt idx="10712">
                  <c:v>2.1123024600000002E-2</c:v>
                </c:pt>
                <c:pt idx="10713">
                  <c:v>2.1123024800000001E-2</c:v>
                </c:pt>
                <c:pt idx="10714">
                  <c:v>2.1123025E-2</c:v>
                </c:pt>
                <c:pt idx="10715">
                  <c:v>2.1123025199999999E-2</c:v>
                </c:pt>
                <c:pt idx="10716">
                  <c:v>2.1123025399999999E-2</c:v>
                </c:pt>
                <c:pt idx="10717">
                  <c:v>2.1123025600000001E-2</c:v>
                </c:pt>
                <c:pt idx="10718">
                  <c:v>2.11230258E-2</c:v>
                </c:pt>
                <c:pt idx="10719">
                  <c:v>2.1123026E-2</c:v>
                </c:pt>
                <c:pt idx="10720">
                  <c:v>2.1123026199999999E-2</c:v>
                </c:pt>
                <c:pt idx="10721">
                  <c:v>2.1123026400000001E-2</c:v>
                </c:pt>
                <c:pt idx="10722">
                  <c:v>2.1123026600000001E-2</c:v>
                </c:pt>
                <c:pt idx="10723">
                  <c:v>2.11230268E-2</c:v>
                </c:pt>
                <c:pt idx="10724">
                  <c:v>2.1123026999999999E-2</c:v>
                </c:pt>
                <c:pt idx="10725">
                  <c:v>2.1123027199999998E-2</c:v>
                </c:pt>
                <c:pt idx="10726">
                  <c:v>2.1123027400000001E-2</c:v>
                </c:pt>
                <c:pt idx="10727">
                  <c:v>2.11230276E-2</c:v>
                </c:pt>
                <c:pt idx="10728">
                  <c:v>2.1123027799999999E-2</c:v>
                </c:pt>
                <c:pt idx="10729">
                  <c:v>2.1123027999999999E-2</c:v>
                </c:pt>
                <c:pt idx="10730">
                  <c:v>2.1123028200000001E-2</c:v>
                </c:pt>
                <c:pt idx="10731">
                  <c:v>2.11230284E-2</c:v>
                </c:pt>
                <c:pt idx="10732">
                  <c:v>2.11230286E-2</c:v>
                </c:pt>
                <c:pt idx="10733">
                  <c:v>2.1123028799999999E-2</c:v>
                </c:pt>
                <c:pt idx="10734">
                  <c:v>2.1123029000000001E-2</c:v>
                </c:pt>
                <c:pt idx="10735">
                  <c:v>2.1123029200000001E-2</c:v>
                </c:pt>
                <c:pt idx="10736">
                  <c:v>2.11230294E-2</c:v>
                </c:pt>
                <c:pt idx="10737">
                  <c:v>2.1123029599999999E-2</c:v>
                </c:pt>
                <c:pt idx="10738">
                  <c:v>2.1123029799999998E-2</c:v>
                </c:pt>
                <c:pt idx="10739">
                  <c:v>2.1123030000000001E-2</c:v>
                </c:pt>
                <c:pt idx="10740">
                  <c:v>2.11230302E-2</c:v>
                </c:pt>
                <c:pt idx="10741">
                  <c:v>2.1123030399999999E-2</c:v>
                </c:pt>
                <c:pt idx="10742">
                  <c:v>2.1123030599999999E-2</c:v>
                </c:pt>
                <c:pt idx="10743">
                  <c:v>2.1123030800000001E-2</c:v>
                </c:pt>
                <c:pt idx="10744">
                  <c:v>2.1123031E-2</c:v>
                </c:pt>
                <c:pt idx="10745">
                  <c:v>2.11230312E-2</c:v>
                </c:pt>
                <c:pt idx="10746">
                  <c:v>2.1123031399999999E-2</c:v>
                </c:pt>
                <c:pt idx="10747">
                  <c:v>2.1123031600000002E-2</c:v>
                </c:pt>
                <c:pt idx="10748">
                  <c:v>2.1123031800000001E-2</c:v>
                </c:pt>
                <c:pt idx="10749">
                  <c:v>2.1123032E-2</c:v>
                </c:pt>
                <c:pt idx="10750">
                  <c:v>2.1123032199999999E-2</c:v>
                </c:pt>
                <c:pt idx="10751">
                  <c:v>2.1123032399999998E-2</c:v>
                </c:pt>
                <c:pt idx="10752">
                  <c:v>2.1123032600000001E-2</c:v>
                </c:pt>
                <c:pt idx="10753">
                  <c:v>2.11230328E-2</c:v>
                </c:pt>
                <c:pt idx="10754">
                  <c:v>2.1123032999999999E-2</c:v>
                </c:pt>
                <c:pt idx="10755">
                  <c:v>2.1123033199999999E-2</c:v>
                </c:pt>
                <c:pt idx="10756">
                  <c:v>2.1123033400000001E-2</c:v>
                </c:pt>
                <c:pt idx="10757">
                  <c:v>2.11230336E-2</c:v>
                </c:pt>
                <c:pt idx="10758">
                  <c:v>2.11230338E-2</c:v>
                </c:pt>
                <c:pt idx="10759">
                  <c:v>2.1123033999999999E-2</c:v>
                </c:pt>
                <c:pt idx="10760">
                  <c:v>2.1123034200000002E-2</c:v>
                </c:pt>
                <c:pt idx="10761">
                  <c:v>2.1123034400000001E-2</c:v>
                </c:pt>
                <c:pt idx="10762">
                  <c:v>2.11230346E-2</c:v>
                </c:pt>
                <c:pt idx="10763">
                  <c:v>2.1123034799999999E-2</c:v>
                </c:pt>
                <c:pt idx="10764">
                  <c:v>2.1123034999999998E-2</c:v>
                </c:pt>
                <c:pt idx="10765">
                  <c:v>2.1123035200000001E-2</c:v>
                </c:pt>
                <c:pt idx="10766">
                  <c:v>2.11230354E-2</c:v>
                </c:pt>
                <c:pt idx="10767">
                  <c:v>2.1123035599999999E-2</c:v>
                </c:pt>
                <c:pt idx="10768">
                  <c:v>2.1123035799999999E-2</c:v>
                </c:pt>
                <c:pt idx="10769">
                  <c:v>2.1123036000000001E-2</c:v>
                </c:pt>
                <c:pt idx="10770">
                  <c:v>2.11230362E-2</c:v>
                </c:pt>
                <c:pt idx="10771">
                  <c:v>2.11230364E-2</c:v>
                </c:pt>
                <c:pt idx="10772">
                  <c:v>2.1123036599999999E-2</c:v>
                </c:pt>
                <c:pt idx="10773">
                  <c:v>2.1123036800000002E-2</c:v>
                </c:pt>
                <c:pt idx="10774">
                  <c:v>2.1123037000000001E-2</c:v>
                </c:pt>
                <c:pt idx="10775">
                  <c:v>2.11230372E-2</c:v>
                </c:pt>
                <c:pt idx="10776">
                  <c:v>2.1123037399999999E-2</c:v>
                </c:pt>
                <c:pt idx="10777">
                  <c:v>2.1123037599999998E-2</c:v>
                </c:pt>
                <c:pt idx="10778">
                  <c:v>2.1123037800000001E-2</c:v>
                </c:pt>
                <c:pt idx="10779">
                  <c:v>2.1123038E-2</c:v>
                </c:pt>
                <c:pt idx="10780">
                  <c:v>2.1123038199999999E-2</c:v>
                </c:pt>
                <c:pt idx="10781">
                  <c:v>2.1123038399999999E-2</c:v>
                </c:pt>
                <c:pt idx="10782">
                  <c:v>2.1123038600000001E-2</c:v>
                </c:pt>
                <c:pt idx="10783">
                  <c:v>2.1123038800000001E-2</c:v>
                </c:pt>
                <c:pt idx="10784">
                  <c:v>2.1123039E-2</c:v>
                </c:pt>
                <c:pt idx="10785">
                  <c:v>2.1123039199999999E-2</c:v>
                </c:pt>
                <c:pt idx="10786">
                  <c:v>2.1123039400000002E-2</c:v>
                </c:pt>
                <c:pt idx="10787">
                  <c:v>2.1123039600000001E-2</c:v>
                </c:pt>
                <c:pt idx="10788">
                  <c:v>2.11230398E-2</c:v>
                </c:pt>
                <c:pt idx="10789">
                  <c:v>2.1123039999999999E-2</c:v>
                </c:pt>
                <c:pt idx="10790">
                  <c:v>2.1123040199999998E-2</c:v>
                </c:pt>
                <c:pt idx="10791">
                  <c:v>2.1123040400000001E-2</c:v>
                </c:pt>
                <c:pt idx="10792">
                  <c:v>2.11230406E-2</c:v>
                </c:pt>
                <c:pt idx="10793">
                  <c:v>2.1123040799999999E-2</c:v>
                </c:pt>
                <c:pt idx="10794">
                  <c:v>2.1123040999999999E-2</c:v>
                </c:pt>
                <c:pt idx="10795">
                  <c:v>2.1123041200000001E-2</c:v>
                </c:pt>
                <c:pt idx="10796">
                  <c:v>2.1123041400000001E-2</c:v>
                </c:pt>
                <c:pt idx="10797">
                  <c:v>2.11230416E-2</c:v>
                </c:pt>
                <c:pt idx="10798">
                  <c:v>2.1123041799999999E-2</c:v>
                </c:pt>
                <c:pt idx="10799">
                  <c:v>2.1123042000000002E-2</c:v>
                </c:pt>
                <c:pt idx="10800">
                  <c:v>2.1123042200000001E-2</c:v>
                </c:pt>
                <c:pt idx="10801">
                  <c:v>2.11230424E-2</c:v>
                </c:pt>
                <c:pt idx="10802">
                  <c:v>2.1123042599999999E-2</c:v>
                </c:pt>
                <c:pt idx="10803">
                  <c:v>2.1123042799999998E-2</c:v>
                </c:pt>
                <c:pt idx="10804">
                  <c:v>2.1123043000000001E-2</c:v>
                </c:pt>
                <c:pt idx="10805">
                  <c:v>2.11230432E-2</c:v>
                </c:pt>
                <c:pt idx="10806">
                  <c:v>2.1123043399999999E-2</c:v>
                </c:pt>
                <c:pt idx="10807">
                  <c:v>2.1123043599999999E-2</c:v>
                </c:pt>
                <c:pt idx="10808">
                  <c:v>2.1123043800000001E-2</c:v>
                </c:pt>
                <c:pt idx="10809">
                  <c:v>2.1123044000000001E-2</c:v>
                </c:pt>
                <c:pt idx="10810">
                  <c:v>2.11230442E-2</c:v>
                </c:pt>
                <c:pt idx="10811">
                  <c:v>2.1123044399999999E-2</c:v>
                </c:pt>
                <c:pt idx="10812">
                  <c:v>2.1123044600000002E-2</c:v>
                </c:pt>
                <c:pt idx="10813">
                  <c:v>2.1123044800000001E-2</c:v>
                </c:pt>
                <c:pt idx="10814">
                  <c:v>2.1123045E-2</c:v>
                </c:pt>
                <c:pt idx="10815">
                  <c:v>2.1123045199999999E-2</c:v>
                </c:pt>
                <c:pt idx="10816">
                  <c:v>2.1123045399999998E-2</c:v>
                </c:pt>
                <c:pt idx="10817">
                  <c:v>2.1123045600000001E-2</c:v>
                </c:pt>
                <c:pt idx="10818">
                  <c:v>2.11230458E-2</c:v>
                </c:pt>
                <c:pt idx="10819">
                  <c:v>2.1123045999999999E-2</c:v>
                </c:pt>
                <c:pt idx="10820">
                  <c:v>2.1123046199999999E-2</c:v>
                </c:pt>
                <c:pt idx="10821">
                  <c:v>2.1123046400000001E-2</c:v>
                </c:pt>
                <c:pt idx="10822">
                  <c:v>2.1123046600000001E-2</c:v>
                </c:pt>
                <c:pt idx="10823">
                  <c:v>2.11230468E-2</c:v>
                </c:pt>
                <c:pt idx="10824">
                  <c:v>2.1123046999999999E-2</c:v>
                </c:pt>
                <c:pt idx="10825">
                  <c:v>2.1123047200000002E-2</c:v>
                </c:pt>
                <c:pt idx="10826">
                  <c:v>2.1123047400000001E-2</c:v>
                </c:pt>
                <c:pt idx="10827">
                  <c:v>2.11230476E-2</c:v>
                </c:pt>
                <c:pt idx="10828">
                  <c:v>2.1123047799999999E-2</c:v>
                </c:pt>
                <c:pt idx="10829">
                  <c:v>2.1123047999999998E-2</c:v>
                </c:pt>
                <c:pt idx="10830">
                  <c:v>2.1123048200000001E-2</c:v>
                </c:pt>
                <c:pt idx="10831">
                  <c:v>2.11230484E-2</c:v>
                </c:pt>
                <c:pt idx="10832">
                  <c:v>2.11230486E-2</c:v>
                </c:pt>
                <c:pt idx="10833">
                  <c:v>2.1123048799999999E-2</c:v>
                </c:pt>
                <c:pt idx="10834">
                  <c:v>2.1123049000000001E-2</c:v>
                </c:pt>
                <c:pt idx="10835">
                  <c:v>2.1123049200000001E-2</c:v>
                </c:pt>
                <c:pt idx="10836">
                  <c:v>2.11230494E-2</c:v>
                </c:pt>
                <c:pt idx="10837">
                  <c:v>2.1123049599999999E-2</c:v>
                </c:pt>
                <c:pt idx="10838">
                  <c:v>2.1123049800000002E-2</c:v>
                </c:pt>
                <c:pt idx="10839">
                  <c:v>2.1123050000000001E-2</c:v>
                </c:pt>
                <c:pt idx="10840">
                  <c:v>2.11230502E-2</c:v>
                </c:pt>
                <c:pt idx="10841">
                  <c:v>2.1123050399999999E-2</c:v>
                </c:pt>
                <c:pt idx="10842">
                  <c:v>2.1123050599999998E-2</c:v>
                </c:pt>
                <c:pt idx="10843">
                  <c:v>2.1123050800000001E-2</c:v>
                </c:pt>
                <c:pt idx="10844">
                  <c:v>2.1123051E-2</c:v>
                </c:pt>
                <c:pt idx="10845">
                  <c:v>2.11230512E-2</c:v>
                </c:pt>
                <c:pt idx="10846">
                  <c:v>2.1123051399999999E-2</c:v>
                </c:pt>
                <c:pt idx="10847">
                  <c:v>2.1123051600000001E-2</c:v>
                </c:pt>
                <c:pt idx="10848">
                  <c:v>2.1123051800000001E-2</c:v>
                </c:pt>
                <c:pt idx="10849">
                  <c:v>2.1123052E-2</c:v>
                </c:pt>
                <c:pt idx="10850">
                  <c:v>2.1123052199999999E-2</c:v>
                </c:pt>
                <c:pt idx="10851">
                  <c:v>2.1123052400000002E-2</c:v>
                </c:pt>
                <c:pt idx="10852">
                  <c:v>2.1123052600000001E-2</c:v>
                </c:pt>
                <c:pt idx="10853">
                  <c:v>2.11230528E-2</c:v>
                </c:pt>
                <c:pt idx="10854">
                  <c:v>2.1123052999999999E-2</c:v>
                </c:pt>
                <c:pt idx="10855">
                  <c:v>2.1123053199999998E-2</c:v>
                </c:pt>
                <c:pt idx="10856">
                  <c:v>2.1123053400000001E-2</c:v>
                </c:pt>
                <c:pt idx="10857">
                  <c:v>2.11230536E-2</c:v>
                </c:pt>
                <c:pt idx="10858">
                  <c:v>2.11230538E-2</c:v>
                </c:pt>
                <c:pt idx="10859">
                  <c:v>2.1123053999999999E-2</c:v>
                </c:pt>
                <c:pt idx="10860">
                  <c:v>2.1123054200000001E-2</c:v>
                </c:pt>
                <c:pt idx="10861">
                  <c:v>2.1123054400000001E-2</c:v>
                </c:pt>
                <c:pt idx="10862">
                  <c:v>2.11230546E-2</c:v>
                </c:pt>
                <c:pt idx="10863">
                  <c:v>2.1123054799999999E-2</c:v>
                </c:pt>
                <c:pt idx="10864">
                  <c:v>2.1123055000000002E-2</c:v>
                </c:pt>
                <c:pt idx="10865">
                  <c:v>2.1123055200000001E-2</c:v>
                </c:pt>
                <c:pt idx="10866">
                  <c:v>2.11230554E-2</c:v>
                </c:pt>
                <c:pt idx="10867">
                  <c:v>2.1123055599999999E-2</c:v>
                </c:pt>
                <c:pt idx="10868">
                  <c:v>2.1123055799999998E-2</c:v>
                </c:pt>
                <c:pt idx="10869">
                  <c:v>2.1123056000000001E-2</c:v>
                </c:pt>
                <c:pt idx="10870">
                  <c:v>2.11230562E-2</c:v>
                </c:pt>
                <c:pt idx="10871">
                  <c:v>2.11230564E-2</c:v>
                </c:pt>
                <c:pt idx="10872">
                  <c:v>2.1123056599999999E-2</c:v>
                </c:pt>
                <c:pt idx="10873">
                  <c:v>2.1123056800000001E-2</c:v>
                </c:pt>
                <c:pt idx="10874">
                  <c:v>2.1123057000000001E-2</c:v>
                </c:pt>
                <c:pt idx="10875">
                  <c:v>2.11230572E-2</c:v>
                </c:pt>
                <c:pt idx="10876">
                  <c:v>2.1123057399999999E-2</c:v>
                </c:pt>
                <c:pt idx="10877">
                  <c:v>2.1123057600000002E-2</c:v>
                </c:pt>
                <c:pt idx="10878">
                  <c:v>2.1123057800000001E-2</c:v>
                </c:pt>
                <c:pt idx="10879">
                  <c:v>2.1123058E-2</c:v>
                </c:pt>
                <c:pt idx="10880">
                  <c:v>2.1123058199999999E-2</c:v>
                </c:pt>
                <c:pt idx="10881">
                  <c:v>2.1123058399999999E-2</c:v>
                </c:pt>
                <c:pt idx="10882">
                  <c:v>2.1123058600000001E-2</c:v>
                </c:pt>
                <c:pt idx="10883">
                  <c:v>2.11230588E-2</c:v>
                </c:pt>
                <c:pt idx="10884">
                  <c:v>2.1123059E-2</c:v>
                </c:pt>
                <c:pt idx="10885">
                  <c:v>2.1123059199999999E-2</c:v>
                </c:pt>
                <c:pt idx="10886">
                  <c:v>2.1123059400000001E-2</c:v>
                </c:pt>
                <c:pt idx="10887">
                  <c:v>2.1123059600000001E-2</c:v>
                </c:pt>
                <c:pt idx="10888">
                  <c:v>2.11230598E-2</c:v>
                </c:pt>
                <c:pt idx="10889">
                  <c:v>2.1123059999999999E-2</c:v>
                </c:pt>
                <c:pt idx="10890">
                  <c:v>2.1123060200000002E-2</c:v>
                </c:pt>
                <c:pt idx="10891">
                  <c:v>2.1123060400000001E-2</c:v>
                </c:pt>
                <c:pt idx="10892">
                  <c:v>2.11230606E-2</c:v>
                </c:pt>
                <c:pt idx="10893">
                  <c:v>2.1123060799999999E-2</c:v>
                </c:pt>
                <c:pt idx="10894">
                  <c:v>2.1123060999999999E-2</c:v>
                </c:pt>
                <c:pt idx="10895">
                  <c:v>2.1123061200000001E-2</c:v>
                </c:pt>
                <c:pt idx="10896">
                  <c:v>2.11230614E-2</c:v>
                </c:pt>
                <c:pt idx="10897">
                  <c:v>2.11230616E-2</c:v>
                </c:pt>
                <c:pt idx="10898">
                  <c:v>2.1123061799999999E-2</c:v>
                </c:pt>
                <c:pt idx="10899">
                  <c:v>2.1123062000000001E-2</c:v>
                </c:pt>
                <c:pt idx="10900">
                  <c:v>2.1123062200000001E-2</c:v>
                </c:pt>
                <c:pt idx="10901">
                  <c:v>2.11230624E-2</c:v>
                </c:pt>
                <c:pt idx="10902">
                  <c:v>2.1123062599999999E-2</c:v>
                </c:pt>
                <c:pt idx="10903">
                  <c:v>2.1123062799999998E-2</c:v>
                </c:pt>
                <c:pt idx="10904">
                  <c:v>2.1123063000000001E-2</c:v>
                </c:pt>
                <c:pt idx="10905">
                  <c:v>2.11230632E-2</c:v>
                </c:pt>
                <c:pt idx="10906">
                  <c:v>2.1123063399999999E-2</c:v>
                </c:pt>
                <c:pt idx="10907">
                  <c:v>2.1123063599999999E-2</c:v>
                </c:pt>
                <c:pt idx="10908">
                  <c:v>2.1123063800000001E-2</c:v>
                </c:pt>
                <c:pt idx="10909">
                  <c:v>2.1123064E-2</c:v>
                </c:pt>
                <c:pt idx="10910">
                  <c:v>2.11230642E-2</c:v>
                </c:pt>
                <c:pt idx="10911">
                  <c:v>2.1123064399999999E-2</c:v>
                </c:pt>
                <c:pt idx="10912">
                  <c:v>2.1123064600000001E-2</c:v>
                </c:pt>
                <c:pt idx="10913">
                  <c:v>2.1123064800000001E-2</c:v>
                </c:pt>
                <c:pt idx="10914">
                  <c:v>2.1123065E-2</c:v>
                </c:pt>
                <c:pt idx="10915">
                  <c:v>2.1123065199999999E-2</c:v>
                </c:pt>
                <c:pt idx="10916">
                  <c:v>2.1123065399999998E-2</c:v>
                </c:pt>
                <c:pt idx="10917">
                  <c:v>2.1123065600000001E-2</c:v>
                </c:pt>
                <c:pt idx="10918">
                  <c:v>2.11230658E-2</c:v>
                </c:pt>
                <c:pt idx="10919">
                  <c:v>2.1123065999999999E-2</c:v>
                </c:pt>
                <c:pt idx="10920">
                  <c:v>2.1123066199999999E-2</c:v>
                </c:pt>
                <c:pt idx="10921">
                  <c:v>2.1123066400000001E-2</c:v>
                </c:pt>
                <c:pt idx="10922">
                  <c:v>2.11230666E-2</c:v>
                </c:pt>
                <c:pt idx="10923">
                  <c:v>2.11230668E-2</c:v>
                </c:pt>
                <c:pt idx="10924">
                  <c:v>2.1123066999999999E-2</c:v>
                </c:pt>
                <c:pt idx="10925">
                  <c:v>2.1123067200000002E-2</c:v>
                </c:pt>
                <c:pt idx="10926">
                  <c:v>2.1123067400000001E-2</c:v>
                </c:pt>
                <c:pt idx="10927">
                  <c:v>2.11230676E-2</c:v>
                </c:pt>
                <c:pt idx="10928">
                  <c:v>2.1123067799999999E-2</c:v>
                </c:pt>
                <c:pt idx="10929">
                  <c:v>2.1123067999999998E-2</c:v>
                </c:pt>
                <c:pt idx="10930">
                  <c:v>2.1123068200000001E-2</c:v>
                </c:pt>
                <c:pt idx="10931">
                  <c:v>2.11230684E-2</c:v>
                </c:pt>
                <c:pt idx="10932">
                  <c:v>2.1123068599999999E-2</c:v>
                </c:pt>
                <c:pt idx="10933">
                  <c:v>2.1123068799999999E-2</c:v>
                </c:pt>
                <c:pt idx="10934">
                  <c:v>2.1123069000000001E-2</c:v>
                </c:pt>
                <c:pt idx="10935">
                  <c:v>2.11230692E-2</c:v>
                </c:pt>
                <c:pt idx="10936">
                  <c:v>2.11230694E-2</c:v>
                </c:pt>
                <c:pt idx="10937">
                  <c:v>2.1123069599999999E-2</c:v>
                </c:pt>
                <c:pt idx="10938">
                  <c:v>2.1123069800000002E-2</c:v>
                </c:pt>
                <c:pt idx="10939">
                  <c:v>2.1123070000000001E-2</c:v>
                </c:pt>
                <c:pt idx="10940">
                  <c:v>2.11230702E-2</c:v>
                </c:pt>
                <c:pt idx="10941">
                  <c:v>2.1123070399999999E-2</c:v>
                </c:pt>
                <c:pt idx="10942">
                  <c:v>2.1123070599999998E-2</c:v>
                </c:pt>
                <c:pt idx="10943">
                  <c:v>2.1123070800000001E-2</c:v>
                </c:pt>
                <c:pt idx="10944">
                  <c:v>2.1123071E-2</c:v>
                </c:pt>
                <c:pt idx="10945">
                  <c:v>2.1123071199999999E-2</c:v>
                </c:pt>
                <c:pt idx="10946">
                  <c:v>2.1123071399999999E-2</c:v>
                </c:pt>
                <c:pt idx="10947">
                  <c:v>2.1123071600000001E-2</c:v>
                </c:pt>
                <c:pt idx="10948">
                  <c:v>2.11230718E-2</c:v>
                </c:pt>
                <c:pt idx="10949">
                  <c:v>2.1123072E-2</c:v>
                </c:pt>
                <c:pt idx="10950">
                  <c:v>2.1123072199999999E-2</c:v>
                </c:pt>
                <c:pt idx="10951">
                  <c:v>2.1123072400000002E-2</c:v>
                </c:pt>
                <c:pt idx="10952">
                  <c:v>2.1123072600000001E-2</c:v>
                </c:pt>
                <c:pt idx="10953">
                  <c:v>2.11230728E-2</c:v>
                </c:pt>
                <c:pt idx="10954">
                  <c:v>2.1123072999999999E-2</c:v>
                </c:pt>
                <c:pt idx="10955">
                  <c:v>2.1123073199999998E-2</c:v>
                </c:pt>
                <c:pt idx="10956">
                  <c:v>2.1123073400000001E-2</c:v>
                </c:pt>
                <c:pt idx="10957">
                  <c:v>2.11230736E-2</c:v>
                </c:pt>
                <c:pt idx="10958">
                  <c:v>2.1123073799999999E-2</c:v>
                </c:pt>
                <c:pt idx="10959">
                  <c:v>2.1123073999999999E-2</c:v>
                </c:pt>
                <c:pt idx="10960">
                  <c:v>2.1123074200000001E-2</c:v>
                </c:pt>
                <c:pt idx="10961">
                  <c:v>2.1123074400000001E-2</c:v>
                </c:pt>
                <c:pt idx="10962">
                  <c:v>2.11230746E-2</c:v>
                </c:pt>
                <c:pt idx="10963">
                  <c:v>2.1123074799999999E-2</c:v>
                </c:pt>
                <c:pt idx="10964">
                  <c:v>2.1123075000000002E-2</c:v>
                </c:pt>
                <c:pt idx="10965">
                  <c:v>2.1123075200000001E-2</c:v>
                </c:pt>
                <c:pt idx="10966">
                  <c:v>2.11230754E-2</c:v>
                </c:pt>
                <c:pt idx="10967">
                  <c:v>2.1123075599999999E-2</c:v>
                </c:pt>
                <c:pt idx="10968">
                  <c:v>2.1123075799999998E-2</c:v>
                </c:pt>
                <c:pt idx="10969">
                  <c:v>2.1123076000000001E-2</c:v>
                </c:pt>
                <c:pt idx="10970">
                  <c:v>2.11230762E-2</c:v>
                </c:pt>
                <c:pt idx="10971">
                  <c:v>2.1123076399999999E-2</c:v>
                </c:pt>
                <c:pt idx="10972">
                  <c:v>2.1123076599999999E-2</c:v>
                </c:pt>
                <c:pt idx="10973">
                  <c:v>2.1123076800000001E-2</c:v>
                </c:pt>
                <c:pt idx="10974">
                  <c:v>2.1123077000000001E-2</c:v>
                </c:pt>
                <c:pt idx="10975">
                  <c:v>2.11230772E-2</c:v>
                </c:pt>
                <c:pt idx="10976">
                  <c:v>2.1123077399999999E-2</c:v>
                </c:pt>
                <c:pt idx="10977">
                  <c:v>2.1123077600000002E-2</c:v>
                </c:pt>
                <c:pt idx="10978">
                  <c:v>2.1123077800000001E-2</c:v>
                </c:pt>
                <c:pt idx="10979">
                  <c:v>2.1123078E-2</c:v>
                </c:pt>
                <c:pt idx="10980">
                  <c:v>2.1123078199999999E-2</c:v>
                </c:pt>
                <c:pt idx="10981">
                  <c:v>2.1123078399999998E-2</c:v>
                </c:pt>
                <c:pt idx="10982">
                  <c:v>2.1123078600000001E-2</c:v>
                </c:pt>
                <c:pt idx="10983">
                  <c:v>2.11230788E-2</c:v>
                </c:pt>
                <c:pt idx="10984">
                  <c:v>2.1123078999999999E-2</c:v>
                </c:pt>
                <c:pt idx="10985">
                  <c:v>2.1123079199999999E-2</c:v>
                </c:pt>
                <c:pt idx="10986">
                  <c:v>2.1123079400000001E-2</c:v>
                </c:pt>
                <c:pt idx="10987">
                  <c:v>2.1123079600000001E-2</c:v>
                </c:pt>
                <c:pt idx="10988">
                  <c:v>2.11230798E-2</c:v>
                </c:pt>
                <c:pt idx="10989">
                  <c:v>2.1123079999999999E-2</c:v>
                </c:pt>
                <c:pt idx="10990">
                  <c:v>2.1123080200000002E-2</c:v>
                </c:pt>
                <c:pt idx="10991">
                  <c:v>2.1123080400000001E-2</c:v>
                </c:pt>
                <c:pt idx="10992">
                  <c:v>2.11230806E-2</c:v>
                </c:pt>
                <c:pt idx="10993">
                  <c:v>2.1123080799999999E-2</c:v>
                </c:pt>
                <c:pt idx="10994">
                  <c:v>2.1123080999999998E-2</c:v>
                </c:pt>
                <c:pt idx="10995">
                  <c:v>2.1123081200000001E-2</c:v>
                </c:pt>
                <c:pt idx="10996">
                  <c:v>2.11230814E-2</c:v>
                </c:pt>
                <c:pt idx="10997">
                  <c:v>2.1123081599999999E-2</c:v>
                </c:pt>
                <c:pt idx="10998">
                  <c:v>2.1123081799999999E-2</c:v>
                </c:pt>
                <c:pt idx="10999">
                  <c:v>2.1123082000000001E-2</c:v>
                </c:pt>
                <c:pt idx="11000">
                  <c:v>2.1123082200000001E-2</c:v>
                </c:pt>
                <c:pt idx="11001">
                  <c:v>2.11230824E-2</c:v>
                </c:pt>
                <c:pt idx="11002">
                  <c:v>2.1123082599999999E-2</c:v>
                </c:pt>
                <c:pt idx="11003">
                  <c:v>2.1123082800000002E-2</c:v>
                </c:pt>
                <c:pt idx="11004">
                  <c:v>2.1123083000000001E-2</c:v>
                </c:pt>
                <c:pt idx="11005">
                  <c:v>2.11230832E-2</c:v>
                </c:pt>
                <c:pt idx="11006">
                  <c:v>2.1123083399999999E-2</c:v>
                </c:pt>
                <c:pt idx="11007">
                  <c:v>2.1123083599999998E-2</c:v>
                </c:pt>
                <c:pt idx="11008">
                  <c:v>2.1123083800000001E-2</c:v>
                </c:pt>
                <c:pt idx="11009">
                  <c:v>2.1123084E-2</c:v>
                </c:pt>
                <c:pt idx="11010">
                  <c:v>2.11230842E-2</c:v>
                </c:pt>
                <c:pt idx="11011">
                  <c:v>2.1123084399999999E-2</c:v>
                </c:pt>
                <c:pt idx="11012">
                  <c:v>2.1123084600000001E-2</c:v>
                </c:pt>
                <c:pt idx="11013">
                  <c:v>2.1123084800000001E-2</c:v>
                </c:pt>
                <c:pt idx="11014">
                  <c:v>2.1123085E-2</c:v>
                </c:pt>
                <c:pt idx="11015">
                  <c:v>2.1123085199999999E-2</c:v>
                </c:pt>
                <c:pt idx="11016">
                  <c:v>2.1123085400000002E-2</c:v>
                </c:pt>
                <c:pt idx="11017">
                  <c:v>2.1123085600000001E-2</c:v>
                </c:pt>
                <c:pt idx="11018">
                  <c:v>2.11230858E-2</c:v>
                </c:pt>
                <c:pt idx="11019">
                  <c:v>2.1123085999999999E-2</c:v>
                </c:pt>
                <c:pt idx="11020">
                  <c:v>2.1123086199999998E-2</c:v>
                </c:pt>
                <c:pt idx="11021">
                  <c:v>2.1123086400000001E-2</c:v>
                </c:pt>
                <c:pt idx="11022">
                  <c:v>2.11230866E-2</c:v>
                </c:pt>
                <c:pt idx="11023">
                  <c:v>2.11230868E-2</c:v>
                </c:pt>
                <c:pt idx="11024">
                  <c:v>2.1123086999999999E-2</c:v>
                </c:pt>
                <c:pt idx="11025">
                  <c:v>2.1123087200000001E-2</c:v>
                </c:pt>
                <c:pt idx="11026">
                  <c:v>2.1123087400000001E-2</c:v>
                </c:pt>
                <c:pt idx="11027">
                  <c:v>2.11230876E-2</c:v>
                </c:pt>
                <c:pt idx="11028">
                  <c:v>2.1123087799999999E-2</c:v>
                </c:pt>
                <c:pt idx="11029">
                  <c:v>2.1123088000000002E-2</c:v>
                </c:pt>
                <c:pt idx="11030">
                  <c:v>2.1123088200000001E-2</c:v>
                </c:pt>
                <c:pt idx="11031">
                  <c:v>2.11230884E-2</c:v>
                </c:pt>
                <c:pt idx="11032">
                  <c:v>2.1123088599999999E-2</c:v>
                </c:pt>
                <c:pt idx="11033">
                  <c:v>2.1123088799999998E-2</c:v>
                </c:pt>
                <c:pt idx="11034">
                  <c:v>2.1123089000000001E-2</c:v>
                </c:pt>
                <c:pt idx="11035">
                  <c:v>2.11230892E-2</c:v>
                </c:pt>
                <c:pt idx="11036">
                  <c:v>2.11230894E-2</c:v>
                </c:pt>
                <c:pt idx="11037">
                  <c:v>2.1123089599999999E-2</c:v>
                </c:pt>
                <c:pt idx="11038">
                  <c:v>2.1123089800000001E-2</c:v>
                </c:pt>
                <c:pt idx="11039">
                  <c:v>2.1123090000000001E-2</c:v>
                </c:pt>
                <c:pt idx="11040">
                  <c:v>2.11230902E-2</c:v>
                </c:pt>
                <c:pt idx="11041">
                  <c:v>2.1123090399999999E-2</c:v>
                </c:pt>
                <c:pt idx="11042">
                  <c:v>2.1123090600000002E-2</c:v>
                </c:pt>
                <c:pt idx="11043">
                  <c:v>2.1123090800000001E-2</c:v>
                </c:pt>
                <c:pt idx="11044">
                  <c:v>2.1123091E-2</c:v>
                </c:pt>
                <c:pt idx="11045">
                  <c:v>2.1123091199999999E-2</c:v>
                </c:pt>
                <c:pt idx="11046">
                  <c:v>2.1123091399999998E-2</c:v>
                </c:pt>
                <c:pt idx="11047">
                  <c:v>2.1123091600000001E-2</c:v>
                </c:pt>
                <c:pt idx="11048">
                  <c:v>2.11230918E-2</c:v>
                </c:pt>
                <c:pt idx="11049">
                  <c:v>2.1123092E-2</c:v>
                </c:pt>
                <c:pt idx="11050">
                  <c:v>2.1123092199999999E-2</c:v>
                </c:pt>
                <c:pt idx="11051">
                  <c:v>2.1123092400000001E-2</c:v>
                </c:pt>
                <c:pt idx="11052">
                  <c:v>2.1123092600000001E-2</c:v>
                </c:pt>
                <c:pt idx="11053">
                  <c:v>2.11230928E-2</c:v>
                </c:pt>
                <c:pt idx="11054">
                  <c:v>2.1123092999999999E-2</c:v>
                </c:pt>
                <c:pt idx="11055">
                  <c:v>2.1123093200000002E-2</c:v>
                </c:pt>
                <c:pt idx="11056">
                  <c:v>2.1123093400000001E-2</c:v>
                </c:pt>
                <c:pt idx="11057">
                  <c:v>2.11230936E-2</c:v>
                </c:pt>
                <c:pt idx="11058">
                  <c:v>2.1123093799999999E-2</c:v>
                </c:pt>
                <c:pt idx="11059">
                  <c:v>2.1123093999999999E-2</c:v>
                </c:pt>
                <c:pt idx="11060">
                  <c:v>2.1123094200000001E-2</c:v>
                </c:pt>
                <c:pt idx="11061">
                  <c:v>2.11230944E-2</c:v>
                </c:pt>
                <c:pt idx="11062">
                  <c:v>2.11230946E-2</c:v>
                </c:pt>
                <c:pt idx="11063">
                  <c:v>2.1123094799999999E-2</c:v>
                </c:pt>
                <c:pt idx="11064">
                  <c:v>2.1123095000000001E-2</c:v>
                </c:pt>
                <c:pt idx="11065">
                  <c:v>2.1123095200000001E-2</c:v>
                </c:pt>
                <c:pt idx="11066">
                  <c:v>2.11230954E-2</c:v>
                </c:pt>
                <c:pt idx="11067">
                  <c:v>2.1123095599999999E-2</c:v>
                </c:pt>
                <c:pt idx="11068">
                  <c:v>2.1123095800000002E-2</c:v>
                </c:pt>
                <c:pt idx="11069">
                  <c:v>2.1123096000000001E-2</c:v>
                </c:pt>
                <c:pt idx="11070">
                  <c:v>2.11230962E-2</c:v>
                </c:pt>
                <c:pt idx="11071">
                  <c:v>2.1123096399999999E-2</c:v>
                </c:pt>
                <c:pt idx="11072">
                  <c:v>2.1123096599999999E-2</c:v>
                </c:pt>
                <c:pt idx="11073">
                  <c:v>2.1123096800000001E-2</c:v>
                </c:pt>
                <c:pt idx="11074">
                  <c:v>2.1123097E-2</c:v>
                </c:pt>
                <c:pt idx="11075">
                  <c:v>2.11230972E-2</c:v>
                </c:pt>
                <c:pt idx="11076">
                  <c:v>2.1123097399999999E-2</c:v>
                </c:pt>
                <c:pt idx="11077">
                  <c:v>2.1123097600000001E-2</c:v>
                </c:pt>
                <c:pt idx="11078">
                  <c:v>2.1123097800000001E-2</c:v>
                </c:pt>
                <c:pt idx="11079">
                  <c:v>2.1123098E-2</c:v>
                </c:pt>
                <c:pt idx="11080">
                  <c:v>2.1123098199999999E-2</c:v>
                </c:pt>
                <c:pt idx="11081">
                  <c:v>2.1123098399999998E-2</c:v>
                </c:pt>
                <c:pt idx="11082">
                  <c:v>2.1123098600000001E-2</c:v>
                </c:pt>
                <c:pt idx="11083">
                  <c:v>2.11230988E-2</c:v>
                </c:pt>
                <c:pt idx="11084">
                  <c:v>2.1123098999999999E-2</c:v>
                </c:pt>
                <c:pt idx="11085">
                  <c:v>2.1123099199999999E-2</c:v>
                </c:pt>
                <c:pt idx="11086">
                  <c:v>2.1123099400000001E-2</c:v>
                </c:pt>
                <c:pt idx="11087">
                  <c:v>2.11230996E-2</c:v>
                </c:pt>
                <c:pt idx="11088">
                  <c:v>2.11230998E-2</c:v>
                </c:pt>
                <c:pt idx="11089">
                  <c:v>2.1123099999999999E-2</c:v>
                </c:pt>
                <c:pt idx="11090">
                  <c:v>2.1123100200000001E-2</c:v>
                </c:pt>
                <c:pt idx="11091">
                  <c:v>2.1123100400000001E-2</c:v>
                </c:pt>
                <c:pt idx="11092">
                  <c:v>2.11231006E-2</c:v>
                </c:pt>
                <c:pt idx="11093">
                  <c:v>2.1123100799999999E-2</c:v>
                </c:pt>
                <c:pt idx="11094">
                  <c:v>2.1123100999999998E-2</c:v>
                </c:pt>
                <c:pt idx="11095">
                  <c:v>2.1123101200000001E-2</c:v>
                </c:pt>
                <c:pt idx="11096">
                  <c:v>2.11231014E-2</c:v>
                </c:pt>
                <c:pt idx="11097">
                  <c:v>2.1123101599999999E-2</c:v>
                </c:pt>
                <c:pt idx="11098">
                  <c:v>2.1123101799999999E-2</c:v>
                </c:pt>
                <c:pt idx="11099">
                  <c:v>2.1123102000000001E-2</c:v>
                </c:pt>
                <c:pt idx="11100">
                  <c:v>2.11231022E-2</c:v>
                </c:pt>
                <c:pt idx="11101">
                  <c:v>2.11231024E-2</c:v>
                </c:pt>
                <c:pt idx="11102">
                  <c:v>2.1123102599999999E-2</c:v>
                </c:pt>
                <c:pt idx="11103">
                  <c:v>2.1123102800000002E-2</c:v>
                </c:pt>
                <c:pt idx="11104">
                  <c:v>2.1123103000000001E-2</c:v>
                </c:pt>
                <c:pt idx="11105">
                  <c:v>2.11231032E-2</c:v>
                </c:pt>
                <c:pt idx="11106">
                  <c:v>2.1123103399999999E-2</c:v>
                </c:pt>
                <c:pt idx="11107">
                  <c:v>2.1123103599999998E-2</c:v>
                </c:pt>
                <c:pt idx="11108">
                  <c:v>2.1123103800000001E-2</c:v>
                </c:pt>
                <c:pt idx="11109">
                  <c:v>2.1123104E-2</c:v>
                </c:pt>
                <c:pt idx="11110">
                  <c:v>2.1123104199999999E-2</c:v>
                </c:pt>
                <c:pt idx="11111">
                  <c:v>2.1123104399999999E-2</c:v>
                </c:pt>
                <c:pt idx="11112">
                  <c:v>2.1123104600000001E-2</c:v>
                </c:pt>
                <c:pt idx="11113">
                  <c:v>2.11231048E-2</c:v>
                </c:pt>
                <c:pt idx="11114">
                  <c:v>2.1123105E-2</c:v>
                </c:pt>
                <c:pt idx="11115">
                  <c:v>2.1123105199999999E-2</c:v>
                </c:pt>
                <c:pt idx="11116">
                  <c:v>2.1123105400000002E-2</c:v>
                </c:pt>
                <c:pt idx="11117">
                  <c:v>2.1123105600000001E-2</c:v>
                </c:pt>
                <c:pt idx="11118">
                  <c:v>2.11231058E-2</c:v>
                </c:pt>
                <c:pt idx="11119">
                  <c:v>2.1123105999999999E-2</c:v>
                </c:pt>
                <c:pt idx="11120">
                  <c:v>2.1123106199999998E-2</c:v>
                </c:pt>
                <c:pt idx="11121">
                  <c:v>2.1123106400000001E-2</c:v>
                </c:pt>
                <c:pt idx="11122">
                  <c:v>2.11231066E-2</c:v>
                </c:pt>
                <c:pt idx="11123">
                  <c:v>2.1123106799999999E-2</c:v>
                </c:pt>
                <c:pt idx="11124">
                  <c:v>2.1123106999999999E-2</c:v>
                </c:pt>
                <c:pt idx="11125">
                  <c:v>2.1123107200000001E-2</c:v>
                </c:pt>
                <c:pt idx="11126">
                  <c:v>2.11231074E-2</c:v>
                </c:pt>
                <c:pt idx="11127">
                  <c:v>2.11231076E-2</c:v>
                </c:pt>
                <c:pt idx="11128">
                  <c:v>2.1123107799999999E-2</c:v>
                </c:pt>
                <c:pt idx="11129">
                  <c:v>2.1123108000000002E-2</c:v>
                </c:pt>
                <c:pt idx="11130">
                  <c:v>2.1123108200000001E-2</c:v>
                </c:pt>
                <c:pt idx="11131">
                  <c:v>2.11231084E-2</c:v>
                </c:pt>
                <c:pt idx="11132">
                  <c:v>2.1123108599999999E-2</c:v>
                </c:pt>
                <c:pt idx="11133">
                  <c:v>2.1123108799999998E-2</c:v>
                </c:pt>
                <c:pt idx="11134">
                  <c:v>2.1123109000000001E-2</c:v>
                </c:pt>
                <c:pt idx="11135">
                  <c:v>2.11231092E-2</c:v>
                </c:pt>
                <c:pt idx="11136">
                  <c:v>2.1123109399999999E-2</c:v>
                </c:pt>
                <c:pt idx="11137">
                  <c:v>2.1123109599999999E-2</c:v>
                </c:pt>
                <c:pt idx="11138">
                  <c:v>2.1123109800000001E-2</c:v>
                </c:pt>
                <c:pt idx="11139">
                  <c:v>2.112311E-2</c:v>
                </c:pt>
                <c:pt idx="11140">
                  <c:v>2.11231102E-2</c:v>
                </c:pt>
                <c:pt idx="11141">
                  <c:v>2.1123110399999999E-2</c:v>
                </c:pt>
                <c:pt idx="11142">
                  <c:v>2.1123110600000002E-2</c:v>
                </c:pt>
                <c:pt idx="11143">
                  <c:v>2.1123110800000001E-2</c:v>
                </c:pt>
                <c:pt idx="11144">
                  <c:v>2.1123111E-2</c:v>
                </c:pt>
                <c:pt idx="11145">
                  <c:v>2.1123111199999999E-2</c:v>
                </c:pt>
                <c:pt idx="11146">
                  <c:v>2.1123111399999998E-2</c:v>
                </c:pt>
                <c:pt idx="11147">
                  <c:v>2.1123111600000001E-2</c:v>
                </c:pt>
                <c:pt idx="11148">
                  <c:v>2.11231118E-2</c:v>
                </c:pt>
                <c:pt idx="11149">
                  <c:v>2.1123111999999999E-2</c:v>
                </c:pt>
                <c:pt idx="11150">
                  <c:v>2.1123112199999999E-2</c:v>
                </c:pt>
                <c:pt idx="11151">
                  <c:v>2.1123112400000001E-2</c:v>
                </c:pt>
                <c:pt idx="11152">
                  <c:v>2.1123112600000001E-2</c:v>
                </c:pt>
                <c:pt idx="11153">
                  <c:v>2.11231128E-2</c:v>
                </c:pt>
                <c:pt idx="11154">
                  <c:v>2.1123112999999999E-2</c:v>
                </c:pt>
                <c:pt idx="11155">
                  <c:v>2.1123113200000002E-2</c:v>
                </c:pt>
                <c:pt idx="11156">
                  <c:v>2.1123113400000001E-2</c:v>
                </c:pt>
                <c:pt idx="11157">
                  <c:v>2.11231136E-2</c:v>
                </c:pt>
                <c:pt idx="11158">
                  <c:v>2.1123113799999999E-2</c:v>
                </c:pt>
                <c:pt idx="11159">
                  <c:v>2.1123113999999998E-2</c:v>
                </c:pt>
                <c:pt idx="11160">
                  <c:v>2.1123114200000001E-2</c:v>
                </c:pt>
                <c:pt idx="11161">
                  <c:v>2.11231144E-2</c:v>
                </c:pt>
                <c:pt idx="11162">
                  <c:v>2.1123114599999999E-2</c:v>
                </c:pt>
                <c:pt idx="11163">
                  <c:v>2.1123114799999999E-2</c:v>
                </c:pt>
                <c:pt idx="11164">
                  <c:v>2.1123115000000001E-2</c:v>
                </c:pt>
                <c:pt idx="11165">
                  <c:v>2.1123115200000001E-2</c:v>
                </c:pt>
                <c:pt idx="11166">
                  <c:v>2.11231154E-2</c:v>
                </c:pt>
                <c:pt idx="11167">
                  <c:v>2.1123115599999999E-2</c:v>
                </c:pt>
                <c:pt idx="11168">
                  <c:v>2.1123115800000002E-2</c:v>
                </c:pt>
                <c:pt idx="11169">
                  <c:v>2.1123116000000001E-2</c:v>
                </c:pt>
                <c:pt idx="11170">
                  <c:v>2.11231162E-2</c:v>
                </c:pt>
                <c:pt idx="11171">
                  <c:v>2.1123116399999999E-2</c:v>
                </c:pt>
                <c:pt idx="11172">
                  <c:v>2.1123116599999998E-2</c:v>
                </c:pt>
                <c:pt idx="11173">
                  <c:v>2.1123116800000001E-2</c:v>
                </c:pt>
                <c:pt idx="11174">
                  <c:v>2.1123117E-2</c:v>
                </c:pt>
                <c:pt idx="11175">
                  <c:v>2.1123117199999999E-2</c:v>
                </c:pt>
                <c:pt idx="11176">
                  <c:v>2.1123117399999999E-2</c:v>
                </c:pt>
                <c:pt idx="11177">
                  <c:v>2.1123117600000001E-2</c:v>
                </c:pt>
                <c:pt idx="11178">
                  <c:v>2.1123117800000001E-2</c:v>
                </c:pt>
                <c:pt idx="11179">
                  <c:v>2.1123118E-2</c:v>
                </c:pt>
                <c:pt idx="11180">
                  <c:v>2.1123118199999999E-2</c:v>
                </c:pt>
                <c:pt idx="11181">
                  <c:v>2.1123118400000002E-2</c:v>
                </c:pt>
                <c:pt idx="11182">
                  <c:v>2.1123118600000001E-2</c:v>
                </c:pt>
                <c:pt idx="11183">
                  <c:v>2.11231188E-2</c:v>
                </c:pt>
                <c:pt idx="11184">
                  <c:v>2.1123118999999999E-2</c:v>
                </c:pt>
                <c:pt idx="11185">
                  <c:v>2.1123119199999998E-2</c:v>
                </c:pt>
                <c:pt idx="11186">
                  <c:v>2.1123119400000001E-2</c:v>
                </c:pt>
                <c:pt idx="11187">
                  <c:v>2.11231196E-2</c:v>
                </c:pt>
                <c:pt idx="11188">
                  <c:v>2.11231198E-2</c:v>
                </c:pt>
                <c:pt idx="11189">
                  <c:v>2.1123119999999999E-2</c:v>
                </c:pt>
                <c:pt idx="11190">
                  <c:v>2.1123120200000001E-2</c:v>
                </c:pt>
                <c:pt idx="11191">
                  <c:v>2.1123120400000001E-2</c:v>
                </c:pt>
                <c:pt idx="11192">
                  <c:v>2.11231206E-2</c:v>
                </c:pt>
                <c:pt idx="11193">
                  <c:v>2.1123120799999999E-2</c:v>
                </c:pt>
                <c:pt idx="11194">
                  <c:v>2.1123121000000002E-2</c:v>
                </c:pt>
                <c:pt idx="11195">
                  <c:v>2.1123121200000001E-2</c:v>
                </c:pt>
                <c:pt idx="11196">
                  <c:v>2.11231214E-2</c:v>
                </c:pt>
                <c:pt idx="11197">
                  <c:v>2.1123121599999999E-2</c:v>
                </c:pt>
                <c:pt idx="11198">
                  <c:v>2.1123121799999998E-2</c:v>
                </c:pt>
                <c:pt idx="11199">
                  <c:v>2.1123122000000001E-2</c:v>
                </c:pt>
                <c:pt idx="11200">
                  <c:v>2.11231222E-2</c:v>
                </c:pt>
                <c:pt idx="11201">
                  <c:v>2.11231224E-2</c:v>
                </c:pt>
                <c:pt idx="11202">
                  <c:v>2.1123122599999999E-2</c:v>
                </c:pt>
                <c:pt idx="11203">
                  <c:v>2.1123122800000001E-2</c:v>
                </c:pt>
                <c:pt idx="11204">
                  <c:v>2.1123123000000001E-2</c:v>
                </c:pt>
                <c:pt idx="11205">
                  <c:v>2.11231232E-2</c:v>
                </c:pt>
                <c:pt idx="11206">
                  <c:v>2.1123123399999999E-2</c:v>
                </c:pt>
                <c:pt idx="11207">
                  <c:v>2.1123123600000002E-2</c:v>
                </c:pt>
                <c:pt idx="11208">
                  <c:v>2.1123123800000001E-2</c:v>
                </c:pt>
                <c:pt idx="11209">
                  <c:v>2.1123124E-2</c:v>
                </c:pt>
                <c:pt idx="11210">
                  <c:v>2.1123124199999999E-2</c:v>
                </c:pt>
                <c:pt idx="11211">
                  <c:v>2.1123124399999998E-2</c:v>
                </c:pt>
                <c:pt idx="11212">
                  <c:v>2.1123124600000001E-2</c:v>
                </c:pt>
                <c:pt idx="11213">
                  <c:v>2.11231248E-2</c:v>
                </c:pt>
                <c:pt idx="11214">
                  <c:v>2.1123125E-2</c:v>
                </c:pt>
                <c:pt idx="11215">
                  <c:v>2.1123125199999999E-2</c:v>
                </c:pt>
                <c:pt idx="11216">
                  <c:v>2.1123125400000001E-2</c:v>
                </c:pt>
                <c:pt idx="11217">
                  <c:v>2.1123125600000001E-2</c:v>
                </c:pt>
                <c:pt idx="11218">
                  <c:v>2.11231258E-2</c:v>
                </c:pt>
                <c:pt idx="11219">
                  <c:v>2.1123125999999999E-2</c:v>
                </c:pt>
                <c:pt idx="11220">
                  <c:v>2.1123126200000002E-2</c:v>
                </c:pt>
                <c:pt idx="11221">
                  <c:v>2.1123126400000001E-2</c:v>
                </c:pt>
                <c:pt idx="11222">
                  <c:v>2.11231266E-2</c:v>
                </c:pt>
                <c:pt idx="11223">
                  <c:v>2.1123126799999999E-2</c:v>
                </c:pt>
                <c:pt idx="11224">
                  <c:v>2.1123126999999998E-2</c:v>
                </c:pt>
                <c:pt idx="11225">
                  <c:v>2.1123127200000001E-2</c:v>
                </c:pt>
                <c:pt idx="11226">
                  <c:v>2.11231274E-2</c:v>
                </c:pt>
                <c:pt idx="11227">
                  <c:v>2.11231276E-2</c:v>
                </c:pt>
                <c:pt idx="11228">
                  <c:v>2.1123127799999999E-2</c:v>
                </c:pt>
                <c:pt idx="11229">
                  <c:v>2.1123128000000001E-2</c:v>
                </c:pt>
                <c:pt idx="11230">
                  <c:v>2.1123128200000001E-2</c:v>
                </c:pt>
                <c:pt idx="11231">
                  <c:v>2.11231284E-2</c:v>
                </c:pt>
                <c:pt idx="11232">
                  <c:v>2.1123128599999999E-2</c:v>
                </c:pt>
                <c:pt idx="11233">
                  <c:v>2.1123128800000002E-2</c:v>
                </c:pt>
                <c:pt idx="11234">
                  <c:v>2.1123129000000001E-2</c:v>
                </c:pt>
                <c:pt idx="11235">
                  <c:v>2.11231292E-2</c:v>
                </c:pt>
                <c:pt idx="11236">
                  <c:v>2.1123129399999999E-2</c:v>
                </c:pt>
                <c:pt idx="11237">
                  <c:v>2.1123129599999999E-2</c:v>
                </c:pt>
                <c:pt idx="11238">
                  <c:v>2.1123129800000001E-2</c:v>
                </c:pt>
                <c:pt idx="11239">
                  <c:v>2.112313E-2</c:v>
                </c:pt>
                <c:pt idx="11240">
                  <c:v>2.11231302E-2</c:v>
                </c:pt>
                <c:pt idx="11241">
                  <c:v>2.1123130399999999E-2</c:v>
                </c:pt>
                <c:pt idx="11242">
                  <c:v>2.1123130600000001E-2</c:v>
                </c:pt>
                <c:pt idx="11243">
                  <c:v>2.1123130800000001E-2</c:v>
                </c:pt>
                <c:pt idx="11244">
                  <c:v>2.1123131E-2</c:v>
                </c:pt>
                <c:pt idx="11245">
                  <c:v>2.1123131199999999E-2</c:v>
                </c:pt>
                <c:pt idx="11246">
                  <c:v>2.1123131400000002E-2</c:v>
                </c:pt>
                <c:pt idx="11247">
                  <c:v>2.1123131600000001E-2</c:v>
                </c:pt>
                <c:pt idx="11248">
                  <c:v>2.11231318E-2</c:v>
                </c:pt>
                <c:pt idx="11249">
                  <c:v>2.1123131999999999E-2</c:v>
                </c:pt>
                <c:pt idx="11250">
                  <c:v>2.1123132199999999E-2</c:v>
                </c:pt>
                <c:pt idx="11251">
                  <c:v>2.1123132400000001E-2</c:v>
                </c:pt>
                <c:pt idx="11252">
                  <c:v>2.11231326E-2</c:v>
                </c:pt>
                <c:pt idx="11253">
                  <c:v>2.11231328E-2</c:v>
                </c:pt>
                <c:pt idx="11254">
                  <c:v>2.1123132999999999E-2</c:v>
                </c:pt>
                <c:pt idx="11255">
                  <c:v>2.1123133200000001E-2</c:v>
                </c:pt>
                <c:pt idx="11256">
                  <c:v>2.1123133400000001E-2</c:v>
                </c:pt>
                <c:pt idx="11257">
                  <c:v>2.11231336E-2</c:v>
                </c:pt>
                <c:pt idx="11258">
                  <c:v>2.1123133799999999E-2</c:v>
                </c:pt>
                <c:pt idx="11259">
                  <c:v>2.1123133999999998E-2</c:v>
                </c:pt>
                <c:pt idx="11260">
                  <c:v>2.1123134200000001E-2</c:v>
                </c:pt>
                <c:pt idx="11261">
                  <c:v>2.11231344E-2</c:v>
                </c:pt>
                <c:pt idx="11262">
                  <c:v>2.1123134599999999E-2</c:v>
                </c:pt>
                <c:pt idx="11263">
                  <c:v>2.1123134799999999E-2</c:v>
                </c:pt>
                <c:pt idx="11264">
                  <c:v>2.1123135000000001E-2</c:v>
                </c:pt>
                <c:pt idx="11265">
                  <c:v>2.11231352E-2</c:v>
                </c:pt>
                <c:pt idx="11266">
                  <c:v>2.11231354E-2</c:v>
                </c:pt>
                <c:pt idx="11267">
                  <c:v>2.1123135599999999E-2</c:v>
                </c:pt>
                <c:pt idx="11268">
                  <c:v>2.1123135800000001E-2</c:v>
                </c:pt>
                <c:pt idx="11269">
                  <c:v>2.1123136000000001E-2</c:v>
                </c:pt>
                <c:pt idx="11270">
                  <c:v>2.11231362E-2</c:v>
                </c:pt>
                <c:pt idx="11271">
                  <c:v>2.1123136399999999E-2</c:v>
                </c:pt>
                <c:pt idx="11272">
                  <c:v>2.1123136599999998E-2</c:v>
                </c:pt>
                <c:pt idx="11273">
                  <c:v>2.1123136800000001E-2</c:v>
                </c:pt>
                <c:pt idx="11274">
                  <c:v>2.1123137E-2</c:v>
                </c:pt>
                <c:pt idx="11275">
                  <c:v>2.1123137199999999E-2</c:v>
                </c:pt>
                <c:pt idx="11276">
                  <c:v>2.1123137399999999E-2</c:v>
                </c:pt>
                <c:pt idx="11277">
                  <c:v>2.1123137600000001E-2</c:v>
                </c:pt>
                <c:pt idx="11278">
                  <c:v>2.11231378E-2</c:v>
                </c:pt>
                <c:pt idx="11279">
                  <c:v>2.1123138E-2</c:v>
                </c:pt>
                <c:pt idx="11280">
                  <c:v>2.1123138199999999E-2</c:v>
                </c:pt>
                <c:pt idx="11281">
                  <c:v>2.1123138400000002E-2</c:v>
                </c:pt>
                <c:pt idx="11282">
                  <c:v>2.1123138600000001E-2</c:v>
                </c:pt>
                <c:pt idx="11283">
                  <c:v>2.11231388E-2</c:v>
                </c:pt>
                <c:pt idx="11284">
                  <c:v>2.1123138999999999E-2</c:v>
                </c:pt>
                <c:pt idx="11285">
                  <c:v>2.1123139199999998E-2</c:v>
                </c:pt>
                <c:pt idx="11286">
                  <c:v>2.1123139400000001E-2</c:v>
                </c:pt>
                <c:pt idx="11287">
                  <c:v>2.11231396E-2</c:v>
                </c:pt>
                <c:pt idx="11288">
                  <c:v>2.1123139799999999E-2</c:v>
                </c:pt>
                <c:pt idx="11289">
                  <c:v>2.1123139999999999E-2</c:v>
                </c:pt>
                <c:pt idx="11290">
                  <c:v>2.1123140200000001E-2</c:v>
                </c:pt>
                <c:pt idx="11291">
                  <c:v>2.11231404E-2</c:v>
                </c:pt>
                <c:pt idx="11292">
                  <c:v>2.11231406E-2</c:v>
                </c:pt>
                <c:pt idx="11293">
                  <c:v>2.1123140799999999E-2</c:v>
                </c:pt>
                <c:pt idx="11294">
                  <c:v>2.1123141000000002E-2</c:v>
                </c:pt>
                <c:pt idx="11295">
                  <c:v>2.1123141200000001E-2</c:v>
                </c:pt>
                <c:pt idx="11296">
                  <c:v>2.11231414E-2</c:v>
                </c:pt>
                <c:pt idx="11297">
                  <c:v>2.1123141599999999E-2</c:v>
                </c:pt>
                <c:pt idx="11298">
                  <c:v>2.1123141799999998E-2</c:v>
                </c:pt>
                <c:pt idx="11299">
                  <c:v>2.1123142000000001E-2</c:v>
                </c:pt>
                <c:pt idx="11300">
                  <c:v>2.11231422E-2</c:v>
                </c:pt>
                <c:pt idx="11301">
                  <c:v>2.1123142399999999E-2</c:v>
                </c:pt>
                <c:pt idx="11302">
                  <c:v>2.1123142599999999E-2</c:v>
                </c:pt>
                <c:pt idx="11303">
                  <c:v>2.1123142800000001E-2</c:v>
                </c:pt>
                <c:pt idx="11304">
                  <c:v>2.1123143E-2</c:v>
                </c:pt>
                <c:pt idx="11305">
                  <c:v>2.11231432E-2</c:v>
                </c:pt>
                <c:pt idx="11306">
                  <c:v>2.1123143399999999E-2</c:v>
                </c:pt>
                <c:pt idx="11307">
                  <c:v>2.1123143600000002E-2</c:v>
                </c:pt>
                <c:pt idx="11308">
                  <c:v>2.1123143800000001E-2</c:v>
                </c:pt>
                <c:pt idx="11309">
                  <c:v>2.1123144E-2</c:v>
                </c:pt>
                <c:pt idx="11310">
                  <c:v>2.1123144199999999E-2</c:v>
                </c:pt>
                <c:pt idx="11311">
                  <c:v>2.1123144399999998E-2</c:v>
                </c:pt>
                <c:pt idx="11312">
                  <c:v>2.1123144600000001E-2</c:v>
                </c:pt>
                <c:pt idx="11313">
                  <c:v>2.11231448E-2</c:v>
                </c:pt>
                <c:pt idx="11314">
                  <c:v>2.1123144999999999E-2</c:v>
                </c:pt>
                <c:pt idx="11315">
                  <c:v>2.1123145199999999E-2</c:v>
                </c:pt>
                <c:pt idx="11316">
                  <c:v>2.1123145400000001E-2</c:v>
                </c:pt>
                <c:pt idx="11317">
                  <c:v>2.11231456E-2</c:v>
                </c:pt>
                <c:pt idx="11318">
                  <c:v>2.11231458E-2</c:v>
                </c:pt>
                <c:pt idx="11319">
                  <c:v>2.1123145999999999E-2</c:v>
                </c:pt>
                <c:pt idx="11320">
                  <c:v>2.1123146200000002E-2</c:v>
                </c:pt>
                <c:pt idx="11321">
                  <c:v>2.1123146400000001E-2</c:v>
                </c:pt>
                <c:pt idx="11322">
                  <c:v>2.11231466E-2</c:v>
                </c:pt>
                <c:pt idx="11323">
                  <c:v>2.1123146799999999E-2</c:v>
                </c:pt>
                <c:pt idx="11324">
                  <c:v>2.1123146999999998E-2</c:v>
                </c:pt>
                <c:pt idx="11325">
                  <c:v>2.1123147200000001E-2</c:v>
                </c:pt>
                <c:pt idx="11326">
                  <c:v>2.11231474E-2</c:v>
                </c:pt>
                <c:pt idx="11327">
                  <c:v>2.1123147599999999E-2</c:v>
                </c:pt>
                <c:pt idx="11328">
                  <c:v>2.1123147799999999E-2</c:v>
                </c:pt>
                <c:pt idx="11329">
                  <c:v>2.1123148000000001E-2</c:v>
                </c:pt>
                <c:pt idx="11330">
                  <c:v>2.1123148200000001E-2</c:v>
                </c:pt>
                <c:pt idx="11331">
                  <c:v>2.11231484E-2</c:v>
                </c:pt>
                <c:pt idx="11332">
                  <c:v>2.1123148599999999E-2</c:v>
                </c:pt>
                <c:pt idx="11333">
                  <c:v>2.1123148800000002E-2</c:v>
                </c:pt>
                <c:pt idx="11334">
                  <c:v>2.1123149000000001E-2</c:v>
                </c:pt>
                <c:pt idx="11335">
                  <c:v>2.11231492E-2</c:v>
                </c:pt>
                <c:pt idx="11336">
                  <c:v>2.1123149399999999E-2</c:v>
                </c:pt>
                <c:pt idx="11337">
                  <c:v>2.1123149599999998E-2</c:v>
                </c:pt>
                <c:pt idx="11338">
                  <c:v>2.1123149800000001E-2</c:v>
                </c:pt>
                <c:pt idx="11339">
                  <c:v>2.112315E-2</c:v>
                </c:pt>
                <c:pt idx="11340">
                  <c:v>2.1123150199999999E-2</c:v>
                </c:pt>
                <c:pt idx="11341">
                  <c:v>2.1123150399999999E-2</c:v>
                </c:pt>
                <c:pt idx="11342">
                  <c:v>2.1123150600000001E-2</c:v>
                </c:pt>
                <c:pt idx="11343">
                  <c:v>2.1123150800000001E-2</c:v>
                </c:pt>
                <c:pt idx="11344">
                  <c:v>2.1123151E-2</c:v>
                </c:pt>
                <c:pt idx="11345">
                  <c:v>2.1123151199999999E-2</c:v>
                </c:pt>
                <c:pt idx="11346">
                  <c:v>2.1123151400000002E-2</c:v>
                </c:pt>
                <c:pt idx="11347">
                  <c:v>2.1123151600000001E-2</c:v>
                </c:pt>
                <c:pt idx="11348">
                  <c:v>2.11231518E-2</c:v>
                </c:pt>
                <c:pt idx="11349">
                  <c:v>2.1123151999999999E-2</c:v>
                </c:pt>
                <c:pt idx="11350">
                  <c:v>2.1123152199999998E-2</c:v>
                </c:pt>
                <c:pt idx="11351">
                  <c:v>2.1123152400000001E-2</c:v>
                </c:pt>
                <c:pt idx="11352">
                  <c:v>2.11231526E-2</c:v>
                </c:pt>
                <c:pt idx="11353">
                  <c:v>2.1123152799999999E-2</c:v>
                </c:pt>
                <c:pt idx="11354">
                  <c:v>2.1123152999999999E-2</c:v>
                </c:pt>
                <c:pt idx="11355">
                  <c:v>2.1123153200000001E-2</c:v>
                </c:pt>
                <c:pt idx="11356">
                  <c:v>2.1123153400000001E-2</c:v>
                </c:pt>
                <c:pt idx="11357">
                  <c:v>2.11231536E-2</c:v>
                </c:pt>
                <c:pt idx="11358">
                  <c:v>2.1123153799999999E-2</c:v>
                </c:pt>
                <c:pt idx="11359">
                  <c:v>2.1123154000000002E-2</c:v>
                </c:pt>
                <c:pt idx="11360">
                  <c:v>2.1123154200000001E-2</c:v>
                </c:pt>
                <c:pt idx="11361">
                  <c:v>2.11231544E-2</c:v>
                </c:pt>
                <c:pt idx="11362">
                  <c:v>2.1123154599999999E-2</c:v>
                </c:pt>
                <c:pt idx="11363">
                  <c:v>2.1123154799999998E-2</c:v>
                </c:pt>
                <c:pt idx="11364">
                  <c:v>2.1123155000000001E-2</c:v>
                </c:pt>
                <c:pt idx="11365">
                  <c:v>2.11231552E-2</c:v>
                </c:pt>
                <c:pt idx="11366">
                  <c:v>2.1123155399999999E-2</c:v>
                </c:pt>
                <c:pt idx="11367">
                  <c:v>2.1123155599999999E-2</c:v>
                </c:pt>
                <c:pt idx="11368">
                  <c:v>2.1123155800000001E-2</c:v>
                </c:pt>
                <c:pt idx="11369">
                  <c:v>2.1123156000000001E-2</c:v>
                </c:pt>
                <c:pt idx="11370">
                  <c:v>2.11231562E-2</c:v>
                </c:pt>
                <c:pt idx="11371">
                  <c:v>2.1123156399999999E-2</c:v>
                </c:pt>
                <c:pt idx="11372">
                  <c:v>2.1123156600000002E-2</c:v>
                </c:pt>
                <c:pt idx="11373">
                  <c:v>2.1123156800000001E-2</c:v>
                </c:pt>
                <c:pt idx="11374">
                  <c:v>2.1123157E-2</c:v>
                </c:pt>
                <c:pt idx="11375">
                  <c:v>2.1123157199999999E-2</c:v>
                </c:pt>
                <c:pt idx="11376">
                  <c:v>2.1123157399999998E-2</c:v>
                </c:pt>
                <c:pt idx="11377">
                  <c:v>2.1123157600000001E-2</c:v>
                </c:pt>
                <c:pt idx="11378">
                  <c:v>2.11231578E-2</c:v>
                </c:pt>
                <c:pt idx="11379">
                  <c:v>2.1123158E-2</c:v>
                </c:pt>
                <c:pt idx="11380">
                  <c:v>2.1123158199999999E-2</c:v>
                </c:pt>
                <c:pt idx="11381">
                  <c:v>2.1123158400000001E-2</c:v>
                </c:pt>
                <c:pt idx="11382">
                  <c:v>2.1123158600000001E-2</c:v>
                </c:pt>
                <c:pt idx="11383">
                  <c:v>2.11231588E-2</c:v>
                </c:pt>
                <c:pt idx="11384">
                  <c:v>2.1123158999999999E-2</c:v>
                </c:pt>
                <c:pt idx="11385">
                  <c:v>2.1123159200000002E-2</c:v>
                </c:pt>
                <c:pt idx="11386">
                  <c:v>2.1123159400000001E-2</c:v>
                </c:pt>
                <c:pt idx="11387">
                  <c:v>2.11231596E-2</c:v>
                </c:pt>
                <c:pt idx="11388">
                  <c:v>2.1123159799999999E-2</c:v>
                </c:pt>
                <c:pt idx="11389">
                  <c:v>2.1123159999999998E-2</c:v>
                </c:pt>
                <c:pt idx="11390">
                  <c:v>2.1123160200000001E-2</c:v>
                </c:pt>
                <c:pt idx="11391">
                  <c:v>2.11231604E-2</c:v>
                </c:pt>
                <c:pt idx="11392">
                  <c:v>2.11231606E-2</c:v>
                </c:pt>
                <c:pt idx="11393">
                  <c:v>2.1123160799999999E-2</c:v>
                </c:pt>
                <c:pt idx="11394">
                  <c:v>2.1123161000000001E-2</c:v>
                </c:pt>
                <c:pt idx="11395">
                  <c:v>2.1123161200000001E-2</c:v>
                </c:pt>
                <c:pt idx="11396">
                  <c:v>2.11231614E-2</c:v>
                </c:pt>
                <c:pt idx="11397">
                  <c:v>2.1123161599999999E-2</c:v>
                </c:pt>
                <c:pt idx="11398">
                  <c:v>2.1123161800000002E-2</c:v>
                </c:pt>
                <c:pt idx="11399">
                  <c:v>2.1123162000000001E-2</c:v>
                </c:pt>
                <c:pt idx="11400">
                  <c:v>2.11231622E-2</c:v>
                </c:pt>
                <c:pt idx="11401">
                  <c:v>2.1123162399999999E-2</c:v>
                </c:pt>
                <c:pt idx="11402">
                  <c:v>2.1123162599999998E-2</c:v>
                </c:pt>
                <c:pt idx="11403">
                  <c:v>2.1123162800000001E-2</c:v>
                </c:pt>
                <c:pt idx="11404">
                  <c:v>2.1123163E-2</c:v>
                </c:pt>
                <c:pt idx="11405">
                  <c:v>2.11231632E-2</c:v>
                </c:pt>
                <c:pt idx="11406">
                  <c:v>2.1123163399999999E-2</c:v>
                </c:pt>
                <c:pt idx="11407">
                  <c:v>2.1123163600000001E-2</c:v>
                </c:pt>
                <c:pt idx="11408">
                  <c:v>2.1123163800000001E-2</c:v>
                </c:pt>
                <c:pt idx="11409">
                  <c:v>2.1123164E-2</c:v>
                </c:pt>
                <c:pt idx="11410">
                  <c:v>2.1123164199999999E-2</c:v>
                </c:pt>
                <c:pt idx="11411">
                  <c:v>2.1123164400000002E-2</c:v>
                </c:pt>
                <c:pt idx="11412">
                  <c:v>2.1123164600000001E-2</c:v>
                </c:pt>
                <c:pt idx="11413">
                  <c:v>2.11231648E-2</c:v>
                </c:pt>
                <c:pt idx="11414">
                  <c:v>2.1123164999999999E-2</c:v>
                </c:pt>
                <c:pt idx="11415">
                  <c:v>2.1123165199999999E-2</c:v>
                </c:pt>
                <c:pt idx="11416">
                  <c:v>2.1123165400000001E-2</c:v>
                </c:pt>
                <c:pt idx="11417">
                  <c:v>2.11231656E-2</c:v>
                </c:pt>
                <c:pt idx="11418">
                  <c:v>2.11231658E-2</c:v>
                </c:pt>
                <c:pt idx="11419">
                  <c:v>2.1123165999999999E-2</c:v>
                </c:pt>
                <c:pt idx="11420">
                  <c:v>2.1123166200000001E-2</c:v>
                </c:pt>
                <c:pt idx="11421">
                  <c:v>2.1123166400000001E-2</c:v>
                </c:pt>
                <c:pt idx="11422">
                  <c:v>2.11231666E-2</c:v>
                </c:pt>
                <c:pt idx="11423">
                  <c:v>2.1123166799999999E-2</c:v>
                </c:pt>
                <c:pt idx="11424">
                  <c:v>2.1123167000000002E-2</c:v>
                </c:pt>
                <c:pt idx="11425">
                  <c:v>2.1123167200000001E-2</c:v>
                </c:pt>
                <c:pt idx="11426">
                  <c:v>2.11231674E-2</c:v>
                </c:pt>
                <c:pt idx="11427">
                  <c:v>2.1123167599999999E-2</c:v>
                </c:pt>
                <c:pt idx="11428">
                  <c:v>2.1123167799999999E-2</c:v>
                </c:pt>
                <c:pt idx="11429">
                  <c:v>2.1123168000000001E-2</c:v>
                </c:pt>
                <c:pt idx="11430">
                  <c:v>2.11231682E-2</c:v>
                </c:pt>
                <c:pt idx="11431">
                  <c:v>2.11231684E-2</c:v>
                </c:pt>
                <c:pt idx="11432">
                  <c:v>2.1123168599999999E-2</c:v>
                </c:pt>
                <c:pt idx="11433">
                  <c:v>2.1123168800000001E-2</c:v>
                </c:pt>
                <c:pt idx="11434">
                  <c:v>2.1123169000000001E-2</c:v>
                </c:pt>
                <c:pt idx="11435">
                  <c:v>2.11231692E-2</c:v>
                </c:pt>
                <c:pt idx="11436">
                  <c:v>2.1123169399999999E-2</c:v>
                </c:pt>
                <c:pt idx="11437">
                  <c:v>2.1123169599999998E-2</c:v>
                </c:pt>
                <c:pt idx="11438">
                  <c:v>2.1123169800000001E-2</c:v>
                </c:pt>
                <c:pt idx="11439">
                  <c:v>2.112317E-2</c:v>
                </c:pt>
                <c:pt idx="11440">
                  <c:v>2.1123170199999999E-2</c:v>
                </c:pt>
                <c:pt idx="11441">
                  <c:v>2.1123170399999999E-2</c:v>
                </c:pt>
                <c:pt idx="11442">
                  <c:v>2.1123170600000001E-2</c:v>
                </c:pt>
                <c:pt idx="11443">
                  <c:v>2.11231708E-2</c:v>
                </c:pt>
                <c:pt idx="11444">
                  <c:v>2.1123171E-2</c:v>
                </c:pt>
                <c:pt idx="11445">
                  <c:v>2.1123171199999999E-2</c:v>
                </c:pt>
                <c:pt idx="11446">
                  <c:v>2.1123171400000001E-2</c:v>
                </c:pt>
                <c:pt idx="11447">
                  <c:v>2.1123171600000001E-2</c:v>
                </c:pt>
                <c:pt idx="11448">
                  <c:v>2.11231718E-2</c:v>
                </c:pt>
                <c:pt idx="11449">
                  <c:v>2.1123171999999999E-2</c:v>
                </c:pt>
                <c:pt idx="11450">
                  <c:v>2.1123172199999998E-2</c:v>
                </c:pt>
                <c:pt idx="11451">
                  <c:v>2.1123172400000001E-2</c:v>
                </c:pt>
                <c:pt idx="11452">
                  <c:v>2.11231726E-2</c:v>
                </c:pt>
                <c:pt idx="11453">
                  <c:v>2.1123172799999999E-2</c:v>
                </c:pt>
                <c:pt idx="11454">
                  <c:v>2.1123172999999999E-2</c:v>
                </c:pt>
                <c:pt idx="11455">
                  <c:v>2.1123173200000001E-2</c:v>
                </c:pt>
                <c:pt idx="11456">
                  <c:v>2.11231734E-2</c:v>
                </c:pt>
                <c:pt idx="11457">
                  <c:v>2.11231736E-2</c:v>
                </c:pt>
                <c:pt idx="11458">
                  <c:v>2.1123173799999999E-2</c:v>
                </c:pt>
                <c:pt idx="11459">
                  <c:v>2.1123174000000002E-2</c:v>
                </c:pt>
                <c:pt idx="11460">
                  <c:v>2.1123174200000001E-2</c:v>
                </c:pt>
                <c:pt idx="11461">
                  <c:v>2.11231744E-2</c:v>
                </c:pt>
                <c:pt idx="11462">
                  <c:v>2.1123174599999999E-2</c:v>
                </c:pt>
                <c:pt idx="11463">
                  <c:v>2.1123174799999998E-2</c:v>
                </c:pt>
                <c:pt idx="11464">
                  <c:v>2.1123175000000001E-2</c:v>
                </c:pt>
                <c:pt idx="11465">
                  <c:v>2.11231752E-2</c:v>
                </c:pt>
                <c:pt idx="11466">
                  <c:v>2.1123175399999999E-2</c:v>
                </c:pt>
                <c:pt idx="11467">
                  <c:v>2.1123175599999999E-2</c:v>
                </c:pt>
                <c:pt idx="11468">
                  <c:v>2.1123175800000001E-2</c:v>
                </c:pt>
                <c:pt idx="11469">
                  <c:v>2.1123176E-2</c:v>
                </c:pt>
                <c:pt idx="11470">
                  <c:v>2.11231762E-2</c:v>
                </c:pt>
                <c:pt idx="11471">
                  <c:v>2.1123176399999999E-2</c:v>
                </c:pt>
                <c:pt idx="11472">
                  <c:v>2.1123176600000002E-2</c:v>
                </c:pt>
                <c:pt idx="11473">
                  <c:v>2.1123176800000001E-2</c:v>
                </c:pt>
                <c:pt idx="11474">
                  <c:v>2.1123177E-2</c:v>
                </c:pt>
                <c:pt idx="11475">
                  <c:v>2.1123177199999999E-2</c:v>
                </c:pt>
                <c:pt idx="11476">
                  <c:v>2.1123177399999998E-2</c:v>
                </c:pt>
                <c:pt idx="11477">
                  <c:v>2.1123177600000001E-2</c:v>
                </c:pt>
                <c:pt idx="11478">
                  <c:v>2.11231778E-2</c:v>
                </c:pt>
                <c:pt idx="11479">
                  <c:v>2.1123177999999999E-2</c:v>
                </c:pt>
                <c:pt idx="11480">
                  <c:v>2.1123178199999999E-2</c:v>
                </c:pt>
                <c:pt idx="11481">
                  <c:v>2.1123178400000001E-2</c:v>
                </c:pt>
                <c:pt idx="11482">
                  <c:v>2.11231786E-2</c:v>
                </c:pt>
                <c:pt idx="11483">
                  <c:v>2.11231788E-2</c:v>
                </c:pt>
                <c:pt idx="11484">
                  <c:v>2.1123178999999999E-2</c:v>
                </c:pt>
                <c:pt idx="11485">
                  <c:v>2.1123179200000002E-2</c:v>
                </c:pt>
                <c:pt idx="11486">
                  <c:v>2.1123179400000001E-2</c:v>
                </c:pt>
                <c:pt idx="11487">
                  <c:v>2.11231796E-2</c:v>
                </c:pt>
                <c:pt idx="11488">
                  <c:v>2.1123179799999999E-2</c:v>
                </c:pt>
                <c:pt idx="11489">
                  <c:v>2.1123179999999998E-2</c:v>
                </c:pt>
                <c:pt idx="11490">
                  <c:v>2.1123180200000001E-2</c:v>
                </c:pt>
                <c:pt idx="11491">
                  <c:v>2.11231804E-2</c:v>
                </c:pt>
                <c:pt idx="11492">
                  <c:v>2.1123180599999999E-2</c:v>
                </c:pt>
                <c:pt idx="11493">
                  <c:v>2.1123180799999999E-2</c:v>
                </c:pt>
                <c:pt idx="11494">
                  <c:v>2.1123181000000001E-2</c:v>
                </c:pt>
                <c:pt idx="11495">
                  <c:v>2.11231812E-2</c:v>
                </c:pt>
                <c:pt idx="11496">
                  <c:v>2.11231814E-2</c:v>
                </c:pt>
                <c:pt idx="11497">
                  <c:v>2.1123181599999999E-2</c:v>
                </c:pt>
                <c:pt idx="11498">
                  <c:v>2.1123181800000002E-2</c:v>
                </c:pt>
                <c:pt idx="11499">
                  <c:v>2.1123182000000001E-2</c:v>
                </c:pt>
                <c:pt idx="11500">
                  <c:v>2.11231822E-2</c:v>
                </c:pt>
                <c:pt idx="11501">
                  <c:v>2.1123182399999999E-2</c:v>
                </c:pt>
                <c:pt idx="11502">
                  <c:v>2.1123182599999998E-2</c:v>
                </c:pt>
                <c:pt idx="11503">
                  <c:v>2.1123182800000001E-2</c:v>
                </c:pt>
                <c:pt idx="11504">
                  <c:v>2.1123183E-2</c:v>
                </c:pt>
                <c:pt idx="11505">
                  <c:v>2.1123183199999999E-2</c:v>
                </c:pt>
                <c:pt idx="11506">
                  <c:v>2.1123183399999999E-2</c:v>
                </c:pt>
                <c:pt idx="11507">
                  <c:v>2.1123183600000001E-2</c:v>
                </c:pt>
                <c:pt idx="11508">
                  <c:v>2.1123183800000001E-2</c:v>
                </c:pt>
                <c:pt idx="11509">
                  <c:v>2.1123184E-2</c:v>
                </c:pt>
                <c:pt idx="11510">
                  <c:v>2.1123184199999999E-2</c:v>
                </c:pt>
                <c:pt idx="11511">
                  <c:v>2.1123184400000002E-2</c:v>
                </c:pt>
                <c:pt idx="11512">
                  <c:v>2.1123184600000001E-2</c:v>
                </c:pt>
                <c:pt idx="11513">
                  <c:v>2.11231848E-2</c:v>
                </c:pt>
                <c:pt idx="11514">
                  <c:v>2.1123184999999999E-2</c:v>
                </c:pt>
                <c:pt idx="11515">
                  <c:v>2.1123185199999998E-2</c:v>
                </c:pt>
                <c:pt idx="11516">
                  <c:v>2.1123185400000001E-2</c:v>
                </c:pt>
                <c:pt idx="11517">
                  <c:v>2.11231856E-2</c:v>
                </c:pt>
                <c:pt idx="11518">
                  <c:v>2.1123185799999999E-2</c:v>
                </c:pt>
                <c:pt idx="11519">
                  <c:v>2.1123185999999999E-2</c:v>
                </c:pt>
                <c:pt idx="11520">
                  <c:v>2.1123186200000001E-2</c:v>
                </c:pt>
                <c:pt idx="11521">
                  <c:v>2.1123186400000001E-2</c:v>
                </c:pt>
                <c:pt idx="11522">
                  <c:v>2.11231866E-2</c:v>
                </c:pt>
                <c:pt idx="11523">
                  <c:v>2.1123186799999999E-2</c:v>
                </c:pt>
                <c:pt idx="11524">
                  <c:v>2.1123187000000002E-2</c:v>
                </c:pt>
                <c:pt idx="11525">
                  <c:v>2.1123187200000001E-2</c:v>
                </c:pt>
                <c:pt idx="11526">
                  <c:v>2.11231874E-2</c:v>
                </c:pt>
                <c:pt idx="11527">
                  <c:v>2.1123187599999999E-2</c:v>
                </c:pt>
                <c:pt idx="11528">
                  <c:v>2.1123187799999998E-2</c:v>
                </c:pt>
                <c:pt idx="11529">
                  <c:v>2.1123188000000001E-2</c:v>
                </c:pt>
                <c:pt idx="11530">
                  <c:v>2.11231882E-2</c:v>
                </c:pt>
                <c:pt idx="11531">
                  <c:v>2.1123188399999999E-2</c:v>
                </c:pt>
                <c:pt idx="11532">
                  <c:v>2.1123188599999999E-2</c:v>
                </c:pt>
                <c:pt idx="11533">
                  <c:v>2.1123188800000001E-2</c:v>
                </c:pt>
                <c:pt idx="11534">
                  <c:v>2.1123189000000001E-2</c:v>
                </c:pt>
                <c:pt idx="11535">
                  <c:v>2.11231892E-2</c:v>
                </c:pt>
                <c:pt idx="11536">
                  <c:v>2.1123189399999999E-2</c:v>
                </c:pt>
                <c:pt idx="11537">
                  <c:v>2.1123189600000002E-2</c:v>
                </c:pt>
                <c:pt idx="11538">
                  <c:v>2.1123189800000001E-2</c:v>
                </c:pt>
                <c:pt idx="11539">
                  <c:v>2.112319E-2</c:v>
                </c:pt>
                <c:pt idx="11540">
                  <c:v>2.1123190199999999E-2</c:v>
                </c:pt>
                <c:pt idx="11541">
                  <c:v>2.1123190399999998E-2</c:v>
                </c:pt>
                <c:pt idx="11542">
                  <c:v>2.1123190600000001E-2</c:v>
                </c:pt>
                <c:pt idx="11543">
                  <c:v>2.11231908E-2</c:v>
                </c:pt>
                <c:pt idx="11544">
                  <c:v>2.1123190999999999E-2</c:v>
                </c:pt>
                <c:pt idx="11545">
                  <c:v>2.1123191199999999E-2</c:v>
                </c:pt>
                <c:pt idx="11546">
                  <c:v>2.1123191400000001E-2</c:v>
                </c:pt>
                <c:pt idx="11547">
                  <c:v>2.1123191600000001E-2</c:v>
                </c:pt>
                <c:pt idx="11548">
                  <c:v>2.11231918E-2</c:v>
                </c:pt>
                <c:pt idx="11549">
                  <c:v>2.1123191999999999E-2</c:v>
                </c:pt>
                <c:pt idx="11550">
                  <c:v>2.1123192200000002E-2</c:v>
                </c:pt>
                <c:pt idx="11551">
                  <c:v>2.1123192400000001E-2</c:v>
                </c:pt>
                <c:pt idx="11552">
                  <c:v>2.11231926E-2</c:v>
                </c:pt>
                <c:pt idx="11553">
                  <c:v>2.1123192799999999E-2</c:v>
                </c:pt>
                <c:pt idx="11554">
                  <c:v>2.1123192999999998E-2</c:v>
                </c:pt>
                <c:pt idx="11555">
                  <c:v>2.1123193200000001E-2</c:v>
                </c:pt>
                <c:pt idx="11556">
                  <c:v>2.11231934E-2</c:v>
                </c:pt>
                <c:pt idx="11557">
                  <c:v>2.11231936E-2</c:v>
                </c:pt>
                <c:pt idx="11558">
                  <c:v>2.1123193799999999E-2</c:v>
                </c:pt>
                <c:pt idx="11559">
                  <c:v>2.1123194000000001E-2</c:v>
                </c:pt>
                <c:pt idx="11560">
                  <c:v>2.1123194200000001E-2</c:v>
                </c:pt>
                <c:pt idx="11561">
                  <c:v>2.11231944E-2</c:v>
                </c:pt>
                <c:pt idx="11562">
                  <c:v>2.1123194599999999E-2</c:v>
                </c:pt>
                <c:pt idx="11563">
                  <c:v>2.1123194800000002E-2</c:v>
                </c:pt>
                <c:pt idx="11564">
                  <c:v>2.1123195000000001E-2</c:v>
                </c:pt>
                <c:pt idx="11565">
                  <c:v>2.11231952E-2</c:v>
                </c:pt>
                <c:pt idx="11566">
                  <c:v>2.1123195399999999E-2</c:v>
                </c:pt>
                <c:pt idx="11567">
                  <c:v>2.1123195599999998E-2</c:v>
                </c:pt>
                <c:pt idx="11568">
                  <c:v>2.1123195800000001E-2</c:v>
                </c:pt>
                <c:pt idx="11569">
                  <c:v>2.1123196E-2</c:v>
                </c:pt>
                <c:pt idx="11570">
                  <c:v>2.11231962E-2</c:v>
                </c:pt>
                <c:pt idx="11571">
                  <c:v>2.1123196399999999E-2</c:v>
                </c:pt>
                <c:pt idx="11572">
                  <c:v>2.1123196600000001E-2</c:v>
                </c:pt>
                <c:pt idx="11573">
                  <c:v>2.1123196800000001E-2</c:v>
                </c:pt>
                <c:pt idx="11574">
                  <c:v>2.1123197E-2</c:v>
                </c:pt>
                <c:pt idx="11575">
                  <c:v>2.1123197199999999E-2</c:v>
                </c:pt>
                <c:pt idx="11576">
                  <c:v>2.1123197400000002E-2</c:v>
                </c:pt>
                <c:pt idx="11577">
                  <c:v>2.1123197600000001E-2</c:v>
                </c:pt>
                <c:pt idx="11578">
                  <c:v>2.11231978E-2</c:v>
                </c:pt>
                <c:pt idx="11579">
                  <c:v>2.1123197999999999E-2</c:v>
                </c:pt>
                <c:pt idx="11580">
                  <c:v>2.1123198199999998E-2</c:v>
                </c:pt>
                <c:pt idx="11581">
                  <c:v>2.1123198400000001E-2</c:v>
                </c:pt>
                <c:pt idx="11582">
                  <c:v>2.11231986E-2</c:v>
                </c:pt>
                <c:pt idx="11583">
                  <c:v>2.11231988E-2</c:v>
                </c:pt>
                <c:pt idx="11584">
                  <c:v>2.1123198999999999E-2</c:v>
                </c:pt>
                <c:pt idx="11585">
                  <c:v>2.1123199200000001E-2</c:v>
                </c:pt>
                <c:pt idx="11586">
                  <c:v>2.1123199400000001E-2</c:v>
                </c:pt>
                <c:pt idx="11587">
                  <c:v>2.11231996E-2</c:v>
                </c:pt>
                <c:pt idx="11588">
                  <c:v>2.1123199799999999E-2</c:v>
                </c:pt>
                <c:pt idx="11589">
                  <c:v>2.1123200000000002E-2</c:v>
                </c:pt>
                <c:pt idx="11590">
                  <c:v>2.1123200200000001E-2</c:v>
                </c:pt>
                <c:pt idx="11591">
                  <c:v>2.11232004E-2</c:v>
                </c:pt>
                <c:pt idx="11592">
                  <c:v>2.1123200599999999E-2</c:v>
                </c:pt>
                <c:pt idx="11593">
                  <c:v>2.1123200799999999E-2</c:v>
                </c:pt>
                <c:pt idx="11594">
                  <c:v>2.1123201000000001E-2</c:v>
                </c:pt>
                <c:pt idx="11595">
                  <c:v>2.11232012E-2</c:v>
                </c:pt>
                <c:pt idx="11596">
                  <c:v>2.11232014E-2</c:v>
                </c:pt>
                <c:pt idx="11597">
                  <c:v>2.1123201599999999E-2</c:v>
                </c:pt>
                <c:pt idx="11598">
                  <c:v>2.1123201800000001E-2</c:v>
                </c:pt>
                <c:pt idx="11599">
                  <c:v>2.1123202000000001E-2</c:v>
                </c:pt>
                <c:pt idx="11600">
                  <c:v>2.11232022E-2</c:v>
                </c:pt>
                <c:pt idx="11601">
                  <c:v>2.1123202399999999E-2</c:v>
                </c:pt>
                <c:pt idx="11602">
                  <c:v>2.1123202600000002E-2</c:v>
                </c:pt>
                <c:pt idx="11603">
                  <c:v>2.1123202800000001E-2</c:v>
                </c:pt>
                <c:pt idx="11604">
                  <c:v>2.1123203E-2</c:v>
                </c:pt>
                <c:pt idx="11605">
                  <c:v>2.1123203199999999E-2</c:v>
                </c:pt>
                <c:pt idx="11606">
                  <c:v>2.1123203399999999E-2</c:v>
                </c:pt>
                <c:pt idx="11607">
                  <c:v>2.1123203600000001E-2</c:v>
                </c:pt>
                <c:pt idx="11608">
                  <c:v>2.11232038E-2</c:v>
                </c:pt>
                <c:pt idx="11609">
                  <c:v>2.1123204E-2</c:v>
                </c:pt>
                <c:pt idx="11610">
                  <c:v>2.1123204199999999E-2</c:v>
                </c:pt>
                <c:pt idx="11611">
                  <c:v>2.1123204400000001E-2</c:v>
                </c:pt>
                <c:pt idx="11612">
                  <c:v>2.1123204600000001E-2</c:v>
                </c:pt>
                <c:pt idx="11613">
                  <c:v>2.11232048E-2</c:v>
                </c:pt>
                <c:pt idx="11614">
                  <c:v>2.1123204999999999E-2</c:v>
                </c:pt>
                <c:pt idx="11615">
                  <c:v>2.1123205200000002E-2</c:v>
                </c:pt>
                <c:pt idx="11616">
                  <c:v>2.1123205400000001E-2</c:v>
                </c:pt>
                <c:pt idx="11617">
                  <c:v>2.11232056E-2</c:v>
                </c:pt>
                <c:pt idx="11618">
                  <c:v>2.1123205799999999E-2</c:v>
                </c:pt>
                <c:pt idx="11619">
                  <c:v>2.1123205999999999E-2</c:v>
                </c:pt>
                <c:pt idx="11620">
                  <c:v>2.1123206200000001E-2</c:v>
                </c:pt>
                <c:pt idx="11621">
                  <c:v>2.11232064E-2</c:v>
                </c:pt>
                <c:pt idx="11622">
                  <c:v>2.11232066E-2</c:v>
                </c:pt>
                <c:pt idx="11623">
                  <c:v>2.1123206799999999E-2</c:v>
                </c:pt>
                <c:pt idx="11624">
                  <c:v>2.1123207000000001E-2</c:v>
                </c:pt>
                <c:pt idx="11625">
                  <c:v>2.1123207200000001E-2</c:v>
                </c:pt>
                <c:pt idx="11626">
                  <c:v>2.11232074E-2</c:v>
                </c:pt>
                <c:pt idx="11627">
                  <c:v>2.1123207599999999E-2</c:v>
                </c:pt>
                <c:pt idx="11628">
                  <c:v>2.1123207799999998E-2</c:v>
                </c:pt>
                <c:pt idx="11629">
                  <c:v>2.1123208000000001E-2</c:v>
                </c:pt>
                <c:pt idx="11630">
                  <c:v>2.11232082E-2</c:v>
                </c:pt>
                <c:pt idx="11631">
                  <c:v>2.1123208399999999E-2</c:v>
                </c:pt>
                <c:pt idx="11632">
                  <c:v>2.1123208599999999E-2</c:v>
                </c:pt>
                <c:pt idx="11633">
                  <c:v>2.1123208800000001E-2</c:v>
                </c:pt>
                <c:pt idx="11634">
                  <c:v>2.1123209E-2</c:v>
                </c:pt>
                <c:pt idx="11635">
                  <c:v>2.11232092E-2</c:v>
                </c:pt>
                <c:pt idx="11636">
                  <c:v>2.1123209399999999E-2</c:v>
                </c:pt>
                <c:pt idx="11637">
                  <c:v>2.1123209600000002E-2</c:v>
                </c:pt>
                <c:pt idx="11638">
                  <c:v>2.1123209800000001E-2</c:v>
                </c:pt>
                <c:pt idx="11639">
                  <c:v>2.112321E-2</c:v>
                </c:pt>
                <c:pt idx="11640">
                  <c:v>2.1123210199999999E-2</c:v>
                </c:pt>
                <c:pt idx="11641">
                  <c:v>2.1123210399999998E-2</c:v>
                </c:pt>
                <c:pt idx="11642">
                  <c:v>2.1123210600000001E-2</c:v>
                </c:pt>
                <c:pt idx="11643">
                  <c:v>2.11232108E-2</c:v>
                </c:pt>
                <c:pt idx="11644">
                  <c:v>2.1123210999999999E-2</c:v>
                </c:pt>
                <c:pt idx="11645">
                  <c:v>2.1123211199999999E-2</c:v>
                </c:pt>
                <c:pt idx="11646">
                  <c:v>2.1123211400000001E-2</c:v>
                </c:pt>
                <c:pt idx="11647">
                  <c:v>2.11232116E-2</c:v>
                </c:pt>
                <c:pt idx="11648">
                  <c:v>2.11232118E-2</c:v>
                </c:pt>
                <c:pt idx="11649">
                  <c:v>2.1123211999999999E-2</c:v>
                </c:pt>
                <c:pt idx="11650">
                  <c:v>2.1123212200000002E-2</c:v>
                </c:pt>
                <c:pt idx="11651">
                  <c:v>2.1123212400000001E-2</c:v>
                </c:pt>
                <c:pt idx="11652">
                  <c:v>2.11232126E-2</c:v>
                </c:pt>
                <c:pt idx="11653">
                  <c:v>2.1123212799999999E-2</c:v>
                </c:pt>
                <c:pt idx="11654">
                  <c:v>2.1123212999999998E-2</c:v>
                </c:pt>
                <c:pt idx="11655">
                  <c:v>2.1123213200000001E-2</c:v>
                </c:pt>
                <c:pt idx="11656">
                  <c:v>2.11232134E-2</c:v>
                </c:pt>
                <c:pt idx="11657">
                  <c:v>2.1123213599999999E-2</c:v>
                </c:pt>
                <c:pt idx="11658">
                  <c:v>2.1123213799999999E-2</c:v>
                </c:pt>
                <c:pt idx="11659">
                  <c:v>2.1123214000000001E-2</c:v>
                </c:pt>
                <c:pt idx="11660">
                  <c:v>2.11232142E-2</c:v>
                </c:pt>
                <c:pt idx="11661">
                  <c:v>2.11232144E-2</c:v>
                </c:pt>
                <c:pt idx="11662">
                  <c:v>2.1123214599999999E-2</c:v>
                </c:pt>
                <c:pt idx="11663">
                  <c:v>2.1123214800000002E-2</c:v>
                </c:pt>
                <c:pt idx="11664">
                  <c:v>2.1123215000000001E-2</c:v>
                </c:pt>
                <c:pt idx="11665">
                  <c:v>2.11232152E-2</c:v>
                </c:pt>
                <c:pt idx="11666">
                  <c:v>2.1123215399999999E-2</c:v>
                </c:pt>
                <c:pt idx="11667">
                  <c:v>2.1123215599999998E-2</c:v>
                </c:pt>
                <c:pt idx="11668">
                  <c:v>2.1123215800000001E-2</c:v>
                </c:pt>
                <c:pt idx="11669">
                  <c:v>2.1123216E-2</c:v>
                </c:pt>
                <c:pt idx="11670">
                  <c:v>2.1123216199999999E-2</c:v>
                </c:pt>
                <c:pt idx="11671">
                  <c:v>2.1123216399999999E-2</c:v>
                </c:pt>
                <c:pt idx="11672">
                  <c:v>2.1123216600000001E-2</c:v>
                </c:pt>
                <c:pt idx="11673">
                  <c:v>2.11232168E-2</c:v>
                </c:pt>
                <c:pt idx="11674">
                  <c:v>2.1123217E-2</c:v>
                </c:pt>
                <c:pt idx="11675">
                  <c:v>2.1123217199999999E-2</c:v>
                </c:pt>
                <c:pt idx="11676">
                  <c:v>2.1123217400000002E-2</c:v>
                </c:pt>
                <c:pt idx="11677">
                  <c:v>2.1123217600000001E-2</c:v>
                </c:pt>
                <c:pt idx="11678">
                  <c:v>2.11232178E-2</c:v>
                </c:pt>
                <c:pt idx="11679">
                  <c:v>2.1123217999999999E-2</c:v>
                </c:pt>
                <c:pt idx="11680">
                  <c:v>2.1123218199999998E-2</c:v>
                </c:pt>
                <c:pt idx="11681">
                  <c:v>2.1123218400000001E-2</c:v>
                </c:pt>
                <c:pt idx="11682">
                  <c:v>2.11232186E-2</c:v>
                </c:pt>
                <c:pt idx="11683">
                  <c:v>2.1123218799999999E-2</c:v>
                </c:pt>
                <c:pt idx="11684">
                  <c:v>2.1123218999999999E-2</c:v>
                </c:pt>
                <c:pt idx="11685">
                  <c:v>2.1123219200000001E-2</c:v>
                </c:pt>
                <c:pt idx="11686">
                  <c:v>2.1123219400000001E-2</c:v>
                </c:pt>
                <c:pt idx="11687">
                  <c:v>2.11232196E-2</c:v>
                </c:pt>
                <c:pt idx="11688">
                  <c:v>2.1123219799999999E-2</c:v>
                </c:pt>
                <c:pt idx="11689">
                  <c:v>2.1123220000000002E-2</c:v>
                </c:pt>
                <c:pt idx="11690">
                  <c:v>2.1123220200000001E-2</c:v>
                </c:pt>
                <c:pt idx="11691">
                  <c:v>2.11232204E-2</c:v>
                </c:pt>
                <c:pt idx="11692">
                  <c:v>2.1123220599999999E-2</c:v>
                </c:pt>
                <c:pt idx="11693">
                  <c:v>2.1123220799999998E-2</c:v>
                </c:pt>
                <c:pt idx="11694">
                  <c:v>2.1123221000000001E-2</c:v>
                </c:pt>
                <c:pt idx="11695">
                  <c:v>2.11232212E-2</c:v>
                </c:pt>
                <c:pt idx="11696">
                  <c:v>2.1123221399999999E-2</c:v>
                </c:pt>
                <c:pt idx="11697">
                  <c:v>2.1123221599999999E-2</c:v>
                </c:pt>
                <c:pt idx="11698">
                  <c:v>2.1123221800000001E-2</c:v>
                </c:pt>
                <c:pt idx="11699">
                  <c:v>2.1123222000000001E-2</c:v>
                </c:pt>
                <c:pt idx="11700">
                  <c:v>2.11232222E-2</c:v>
                </c:pt>
                <c:pt idx="11701">
                  <c:v>2.1123222399999999E-2</c:v>
                </c:pt>
                <c:pt idx="11702">
                  <c:v>2.1123222600000002E-2</c:v>
                </c:pt>
                <c:pt idx="11703">
                  <c:v>2.1123222800000001E-2</c:v>
                </c:pt>
                <c:pt idx="11704">
                  <c:v>2.1123223E-2</c:v>
                </c:pt>
                <c:pt idx="11705">
                  <c:v>2.1123223199999999E-2</c:v>
                </c:pt>
                <c:pt idx="11706">
                  <c:v>2.1123223399999998E-2</c:v>
                </c:pt>
                <c:pt idx="11707">
                  <c:v>2.1123223600000001E-2</c:v>
                </c:pt>
                <c:pt idx="11708">
                  <c:v>2.11232238E-2</c:v>
                </c:pt>
                <c:pt idx="11709">
                  <c:v>2.1123223999999999E-2</c:v>
                </c:pt>
                <c:pt idx="11710">
                  <c:v>2.1123224199999999E-2</c:v>
                </c:pt>
                <c:pt idx="11711">
                  <c:v>2.1123224400000001E-2</c:v>
                </c:pt>
                <c:pt idx="11712">
                  <c:v>2.1123224600000001E-2</c:v>
                </c:pt>
                <c:pt idx="11713">
                  <c:v>2.11232248E-2</c:v>
                </c:pt>
                <c:pt idx="11714">
                  <c:v>2.1123224999999999E-2</c:v>
                </c:pt>
                <c:pt idx="11715">
                  <c:v>2.1123225200000002E-2</c:v>
                </c:pt>
                <c:pt idx="11716">
                  <c:v>2.1123225400000001E-2</c:v>
                </c:pt>
                <c:pt idx="11717">
                  <c:v>2.11232256E-2</c:v>
                </c:pt>
                <c:pt idx="11718">
                  <c:v>2.1123225799999999E-2</c:v>
                </c:pt>
                <c:pt idx="11719">
                  <c:v>2.1123225999999998E-2</c:v>
                </c:pt>
                <c:pt idx="11720">
                  <c:v>2.1123226200000001E-2</c:v>
                </c:pt>
                <c:pt idx="11721">
                  <c:v>2.11232264E-2</c:v>
                </c:pt>
                <c:pt idx="11722">
                  <c:v>2.1123226599999999E-2</c:v>
                </c:pt>
                <c:pt idx="11723">
                  <c:v>2.1123226799999999E-2</c:v>
                </c:pt>
                <c:pt idx="11724">
                  <c:v>2.1123227000000001E-2</c:v>
                </c:pt>
                <c:pt idx="11725">
                  <c:v>2.1123227200000001E-2</c:v>
                </c:pt>
                <c:pt idx="11726">
                  <c:v>2.11232274E-2</c:v>
                </c:pt>
                <c:pt idx="11727">
                  <c:v>2.1123227599999999E-2</c:v>
                </c:pt>
                <c:pt idx="11728">
                  <c:v>2.1123227800000002E-2</c:v>
                </c:pt>
                <c:pt idx="11729">
                  <c:v>2.1123228000000001E-2</c:v>
                </c:pt>
                <c:pt idx="11730">
                  <c:v>2.11232282E-2</c:v>
                </c:pt>
                <c:pt idx="11731">
                  <c:v>2.1123228399999999E-2</c:v>
                </c:pt>
                <c:pt idx="11732">
                  <c:v>2.1123228599999998E-2</c:v>
                </c:pt>
                <c:pt idx="11733">
                  <c:v>2.1123228800000001E-2</c:v>
                </c:pt>
                <c:pt idx="11734">
                  <c:v>2.1123229E-2</c:v>
                </c:pt>
                <c:pt idx="11735">
                  <c:v>2.11232292E-2</c:v>
                </c:pt>
                <c:pt idx="11736">
                  <c:v>2.1123229399999999E-2</c:v>
                </c:pt>
                <c:pt idx="11737">
                  <c:v>2.1123229600000001E-2</c:v>
                </c:pt>
                <c:pt idx="11738">
                  <c:v>2.1123229800000001E-2</c:v>
                </c:pt>
                <c:pt idx="11739">
                  <c:v>2.112323E-2</c:v>
                </c:pt>
                <c:pt idx="11740">
                  <c:v>2.1123230199999999E-2</c:v>
                </c:pt>
                <c:pt idx="11741">
                  <c:v>2.1123230400000002E-2</c:v>
                </c:pt>
                <c:pt idx="11742">
                  <c:v>2.1123230600000001E-2</c:v>
                </c:pt>
                <c:pt idx="11743">
                  <c:v>2.11232308E-2</c:v>
                </c:pt>
                <c:pt idx="11744">
                  <c:v>2.1123230999999999E-2</c:v>
                </c:pt>
                <c:pt idx="11745">
                  <c:v>2.1123231199999998E-2</c:v>
                </c:pt>
                <c:pt idx="11746">
                  <c:v>2.1123231400000001E-2</c:v>
                </c:pt>
                <c:pt idx="11747">
                  <c:v>2.11232316E-2</c:v>
                </c:pt>
                <c:pt idx="11748">
                  <c:v>2.11232318E-2</c:v>
                </c:pt>
                <c:pt idx="11749">
                  <c:v>2.1123231999999999E-2</c:v>
                </c:pt>
                <c:pt idx="11750">
                  <c:v>2.1123232200000001E-2</c:v>
                </c:pt>
                <c:pt idx="11751">
                  <c:v>2.1123232400000001E-2</c:v>
                </c:pt>
                <c:pt idx="11752">
                  <c:v>2.11232326E-2</c:v>
                </c:pt>
                <c:pt idx="11753">
                  <c:v>2.1123232799999999E-2</c:v>
                </c:pt>
                <c:pt idx="11754">
                  <c:v>2.1123233000000002E-2</c:v>
                </c:pt>
                <c:pt idx="11755">
                  <c:v>2.1123233200000001E-2</c:v>
                </c:pt>
                <c:pt idx="11756">
                  <c:v>2.11232334E-2</c:v>
                </c:pt>
                <c:pt idx="11757">
                  <c:v>2.1123233599999999E-2</c:v>
                </c:pt>
                <c:pt idx="11758">
                  <c:v>2.1123233799999998E-2</c:v>
                </c:pt>
                <c:pt idx="11759">
                  <c:v>2.1123234000000001E-2</c:v>
                </c:pt>
                <c:pt idx="11760">
                  <c:v>2.11232342E-2</c:v>
                </c:pt>
                <c:pt idx="11761">
                  <c:v>2.11232344E-2</c:v>
                </c:pt>
                <c:pt idx="11762">
                  <c:v>2.1123234599999999E-2</c:v>
                </c:pt>
                <c:pt idx="11763">
                  <c:v>2.1123234800000001E-2</c:v>
                </c:pt>
                <c:pt idx="11764">
                  <c:v>2.1123235000000001E-2</c:v>
                </c:pt>
                <c:pt idx="11765">
                  <c:v>2.11232352E-2</c:v>
                </c:pt>
                <c:pt idx="11766">
                  <c:v>2.1123235399999999E-2</c:v>
                </c:pt>
                <c:pt idx="11767">
                  <c:v>2.1123235600000002E-2</c:v>
                </c:pt>
                <c:pt idx="11768">
                  <c:v>2.1123235800000001E-2</c:v>
                </c:pt>
                <c:pt idx="11769">
                  <c:v>2.1123236E-2</c:v>
                </c:pt>
                <c:pt idx="11770">
                  <c:v>2.1123236199999999E-2</c:v>
                </c:pt>
                <c:pt idx="11771">
                  <c:v>2.1123236399999998E-2</c:v>
                </c:pt>
                <c:pt idx="11772">
                  <c:v>2.1123236600000001E-2</c:v>
                </c:pt>
                <c:pt idx="11773">
                  <c:v>2.11232368E-2</c:v>
                </c:pt>
                <c:pt idx="11774">
                  <c:v>2.1123237E-2</c:v>
                </c:pt>
                <c:pt idx="11775">
                  <c:v>2.1123237199999999E-2</c:v>
                </c:pt>
                <c:pt idx="11776">
                  <c:v>2.1123237400000001E-2</c:v>
                </c:pt>
                <c:pt idx="11777">
                  <c:v>2.1123237600000001E-2</c:v>
                </c:pt>
                <c:pt idx="11778">
                  <c:v>2.11232378E-2</c:v>
                </c:pt>
                <c:pt idx="11779">
                  <c:v>2.1123237999999999E-2</c:v>
                </c:pt>
                <c:pt idx="11780">
                  <c:v>2.1123238200000002E-2</c:v>
                </c:pt>
                <c:pt idx="11781">
                  <c:v>2.1123238400000001E-2</c:v>
                </c:pt>
                <c:pt idx="11782">
                  <c:v>2.11232386E-2</c:v>
                </c:pt>
                <c:pt idx="11783">
                  <c:v>2.1123238799999999E-2</c:v>
                </c:pt>
                <c:pt idx="11784">
                  <c:v>2.1123238999999999E-2</c:v>
                </c:pt>
                <c:pt idx="11785">
                  <c:v>2.1123239200000001E-2</c:v>
                </c:pt>
                <c:pt idx="11786">
                  <c:v>2.11232394E-2</c:v>
                </c:pt>
                <c:pt idx="11787">
                  <c:v>2.11232396E-2</c:v>
                </c:pt>
                <c:pt idx="11788">
                  <c:v>2.1123239799999999E-2</c:v>
                </c:pt>
                <c:pt idx="11789">
                  <c:v>2.1123240000000001E-2</c:v>
                </c:pt>
                <c:pt idx="11790">
                  <c:v>2.1123240200000001E-2</c:v>
                </c:pt>
                <c:pt idx="11791">
                  <c:v>2.11232404E-2</c:v>
                </c:pt>
                <c:pt idx="11792">
                  <c:v>2.1123240599999999E-2</c:v>
                </c:pt>
                <c:pt idx="11793">
                  <c:v>2.1123240800000002E-2</c:v>
                </c:pt>
                <c:pt idx="11794">
                  <c:v>2.1123241000000001E-2</c:v>
                </c:pt>
                <c:pt idx="11795">
                  <c:v>2.11232412E-2</c:v>
                </c:pt>
                <c:pt idx="11796">
                  <c:v>2.1123241399999999E-2</c:v>
                </c:pt>
                <c:pt idx="11797">
                  <c:v>2.1123241599999999E-2</c:v>
                </c:pt>
                <c:pt idx="11798">
                  <c:v>2.1123241800000001E-2</c:v>
                </c:pt>
                <c:pt idx="11799">
                  <c:v>2.1123242E-2</c:v>
                </c:pt>
                <c:pt idx="11800">
                  <c:v>2.11232422E-2</c:v>
                </c:pt>
                <c:pt idx="11801">
                  <c:v>2.1123242399999999E-2</c:v>
                </c:pt>
                <c:pt idx="11802">
                  <c:v>2.1123242600000001E-2</c:v>
                </c:pt>
                <c:pt idx="11803">
                  <c:v>2.1123242800000001E-2</c:v>
                </c:pt>
                <c:pt idx="11804">
                  <c:v>2.1123243E-2</c:v>
                </c:pt>
                <c:pt idx="11805">
                  <c:v>2.1123243199999999E-2</c:v>
                </c:pt>
                <c:pt idx="11806">
                  <c:v>2.1123243399999998E-2</c:v>
                </c:pt>
                <c:pt idx="11807">
                  <c:v>2.1123243600000001E-2</c:v>
                </c:pt>
                <c:pt idx="11808">
                  <c:v>2.11232438E-2</c:v>
                </c:pt>
                <c:pt idx="11809">
                  <c:v>2.1123243999999999E-2</c:v>
                </c:pt>
                <c:pt idx="11810">
                  <c:v>2.1123244199999999E-2</c:v>
                </c:pt>
                <c:pt idx="11811">
                  <c:v>2.1123244400000001E-2</c:v>
                </c:pt>
                <c:pt idx="11812">
                  <c:v>2.11232446E-2</c:v>
                </c:pt>
                <c:pt idx="11813">
                  <c:v>2.11232448E-2</c:v>
                </c:pt>
                <c:pt idx="11814">
                  <c:v>2.1123244999999999E-2</c:v>
                </c:pt>
                <c:pt idx="11815">
                  <c:v>2.1123245200000001E-2</c:v>
                </c:pt>
                <c:pt idx="11816">
                  <c:v>2.1123245400000001E-2</c:v>
                </c:pt>
                <c:pt idx="11817">
                  <c:v>2.11232456E-2</c:v>
                </c:pt>
                <c:pt idx="11818">
                  <c:v>2.1123245799999999E-2</c:v>
                </c:pt>
                <c:pt idx="11819">
                  <c:v>2.1123245999999998E-2</c:v>
                </c:pt>
                <c:pt idx="11820">
                  <c:v>2.1123246200000001E-2</c:v>
                </c:pt>
                <c:pt idx="11821">
                  <c:v>2.11232464E-2</c:v>
                </c:pt>
                <c:pt idx="11822">
                  <c:v>2.1123246599999999E-2</c:v>
                </c:pt>
                <c:pt idx="11823">
                  <c:v>2.1123246799999999E-2</c:v>
                </c:pt>
                <c:pt idx="11824">
                  <c:v>2.1123247000000001E-2</c:v>
                </c:pt>
                <c:pt idx="11825">
                  <c:v>2.11232472E-2</c:v>
                </c:pt>
                <c:pt idx="11826">
                  <c:v>2.11232474E-2</c:v>
                </c:pt>
                <c:pt idx="11827">
                  <c:v>2.1123247599999999E-2</c:v>
                </c:pt>
                <c:pt idx="11828">
                  <c:v>2.1123247800000002E-2</c:v>
                </c:pt>
                <c:pt idx="11829">
                  <c:v>2.1123248000000001E-2</c:v>
                </c:pt>
                <c:pt idx="11830">
                  <c:v>2.11232482E-2</c:v>
                </c:pt>
                <c:pt idx="11831">
                  <c:v>2.1123248399999999E-2</c:v>
                </c:pt>
                <c:pt idx="11832">
                  <c:v>2.1123248599999998E-2</c:v>
                </c:pt>
                <c:pt idx="11833">
                  <c:v>2.1123248800000001E-2</c:v>
                </c:pt>
                <c:pt idx="11834">
                  <c:v>2.1123249E-2</c:v>
                </c:pt>
                <c:pt idx="11835">
                  <c:v>2.1123249199999999E-2</c:v>
                </c:pt>
                <c:pt idx="11836">
                  <c:v>2.1123249399999999E-2</c:v>
                </c:pt>
                <c:pt idx="11837">
                  <c:v>2.1123249600000001E-2</c:v>
                </c:pt>
                <c:pt idx="11838">
                  <c:v>2.11232498E-2</c:v>
                </c:pt>
                <c:pt idx="11839">
                  <c:v>2.112325E-2</c:v>
                </c:pt>
                <c:pt idx="11840">
                  <c:v>2.1123250199999999E-2</c:v>
                </c:pt>
                <c:pt idx="11841">
                  <c:v>2.1123250400000002E-2</c:v>
                </c:pt>
                <c:pt idx="11842">
                  <c:v>2.1123250600000001E-2</c:v>
                </c:pt>
                <c:pt idx="11843">
                  <c:v>2.11232508E-2</c:v>
                </c:pt>
                <c:pt idx="11844">
                  <c:v>2.1123250999999999E-2</c:v>
                </c:pt>
                <c:pt idx="11845">
                  <c:v>2.1123251199999998E-2</c:v>
                </c:pt>
                <c:pt idx="11846">
                  <c:v>2.1123251400000001E-2</c:v>
                </c:pt>
                <c:pt idx="11847">
                  <c:v>2.11232516E-2</c:v>
                </c:pt>
                <c:pt idx="11848">
                  <c:v>2.1123251799999999E-2</c:v>
                </c:pt>
                <c:pt idx="11849">
                  <c:v>2.1123251999999999E-2</c:v>
                </c:pt>
                <c:pt idx="11850">
                  <c:v>2.1123252200000001E-2</c:v>
                </c:pt>
                <c:pt idx="11851">
                  <c:v>2.11232524E-2</c:v>
                </c:pt>
                <c:pt idx="11852">
                  <c:v>2.11232526E-2</c:v>
                </c:pt>
                <c:pt idx="11853">
                  <c:v>2.1123252799999999E-2</c:v>
                </c:pt>
                <c:pt idx="11854">
                  <c:v>2.1123253000000002E-2</c:v>
                </c:pt>
                <c:pt idx="11855">
                  <c:v>2.1123253200000001E-2</c:v>
                </c:pt>
                <c:pt idx="11856">
                  <c:v>2.11232534E-2</c:v>
                </c:pt>
                <c:pt idx="11857">
                  <c:v>2.1123253599999999E-2</c:v>
                </c:pt>
                <c:pt idx="11858">
                  <c:v>2.1123253799999998E-2</c:v>
                </c:pt>
                <c:pt idx="11859">
                  <c:v>2.1123254000000001E-2</c:v>
                </c:pt>
                <c:pt idx="11860">
                  <c:v>2.11232542E-2</c:v>
                </c:pt>
                <c:pt idx="11861">
                  <c:v>2.1123254399999999E-2</c:v>
                </c:pt>
                <c:pt idx="11862">
                  <c:v>2.1123254599999999E-2</c:v>
                </c:pt>
                <c:pt idx="11863">
                  <c:v>2.1123254800000001E-2</c:v>
                </c:pt>
                <c:pt idx="11864">
                  <c:v>2.1123255000000001E-2</c:v>
                </c:pt>
                <c:pt idx="11865">
                  <c:v>2.11232552E-2</c:v>
                </c:pt>
                <c:pt idx="11866">
                  <c:v>2.1123255399999999E-2</c:v>
                </c:pt>
                <c:pt idx="11867">
                  <c:v>2.1123255600000002E-2</c:v>
                </c:pt>
                <c:pt idx="11868">
                  <c:v>2.1123255800000001E-2</c:v>
                </c:pt>
                <c:pt idx="11869">
                  <c:v>2.1123256E-2</c:v>
                </c:pt>
                <c:pt idx="11870">
                  <c:v>2.1123256199999999E-2</c:v>
                </c:pt>
                <c:pt idx="11871">
                  <c:v>2.1123256399999998E-2</c:v>
                </c:pt>
                <c:pt idx="11872">
                  <c:v>2.1123256600000001E-2</c:v>
                </c:pt>
                <c:pt idx="11873">
                  <c:v>2.11232568E-2</c:v>
                </c:pt>
                <c:pt idx="11874">
                  <c:v>2.1123256999999999E-2</c:v>
                </c:pt>
                <c:pt idx="11875">
                  <c:v>2.1123257199999999E-2</c:v>
                </c:pt>
                <c:pt idx="11876">
                  <c:v>2.1123257400000001E-2</c:v>
                </c:pt>
                <c:pt idx="11877">
                  <c:v>2.1123257600000001E-2</c:v>
                </c:pt>
                <c:pt idx="11878">
                  <c:v>2.11232578E-2</c:v>
                </c:pt>
                <c:pt idx="11879">
                  <c:v>2.1123257999999999E-2</c:v>
                </c:pt>
                <c:pt idx="11880">
                  <c:v>2.1123258200000002E-2</c:v>
                </c:pt>
                <c:pt idx="11881">
                  <c:v>2.1123258400000001E-2</c:v>
                </c:pt>
                <c:pt idx="11882">
                  <c:v>2.11232586E-2</c:v>
                </c:pt>
                <c:pt idx="11883">
                  <c:v>2.1123258799999999E-2</c:v>
                </c:pt>
                <c:pt idx="11884">
                  <c:v>2.1123258999999998E-2</c:v>
                </c:pt>
                <c:pt idx="11885">
                  <c:v>2.1123259200000001E-2</c:v>
                </c:pt>
                <c:pt idx="11886">
                  <c:v>2.11232594E-2</c:v>
                </c:pt>
                <c:pt idx="11887">
                  <c:v>2.1123259599999999E-2</c:v>
                </c:pt>
                <c:pt idx="11888">
                  <c:v>2.1123259799999999E-2</c:v>
                </c:pt>
                <c:pt idx="11889">
                  <c:v>2.1123260000000001E-2</c:v>
                </c:pt>
                <c:pt idx="11890">
                  <c:v>2.1123260200000001E-2</c:v>
                </c:pt>
                <c:pt idx="11891">
                  <c:v>2.11232604E-2</c:v>
                </c:pt>
                <c:pt idx="11892">
                  <c:v>2.1123260599999999E-2</c:v>
                </c:pt>
                <c:pt idx="11893">
                  <c:v>2.1123260800000002E-2</c:v>
                </c:pt>
                <c:pt idx="11894">
                  <c:v>2.1123261000000001E-2</c:v>
                </c:pt>
                <c:pt idx="11895">
                  <c:v>2.11232612E-2</c:v>
                </c:pt>
                <c:pt idx="11896">
                  <c:v>2.1123261399999999E-2</c:v>
                </c:pt>
                <c:pt idx="11897">
                  <c:v>2.1123261599999998E-2</c:v>
                </c:pt>
                <c:pt idx="11898">
                  <c:v>2.1123261800000001E-2</c:v>
                </c:pt>
                <c:pt idx="11899">
                  <c:v>2.1123262E-2</c:v>
                </c:pt>
                <c:pt idx="11900">
                  <c:v>2.1123262199999999E-2</c:v>
                </c:pt>
                <c:pt idx="11901">
                  <c:v>2.1123262399999999E-2</c:v>
                </c:pt>
                <c:pt idx="11902">
                  <c:v>2.1123262600000001E-2</c:v>
                </c:pt>
                <c:pt idx="11903">
                  <c:v>2.1123262800000001E-2</c:v>
                </c:pt>
                <c:pt idx="11904">
                  <c:v>2.1123263E-2</c:v>
                </c:pt>
                <c:pt idx="11905">
                  <c:v>2.1123263199999999E-2</c:v>
                </c:pt>
                <c:pt idx="11906">
                  <c:v>2.1123263400000002E-2</c:v>
                </c:pt>
                <c:pt idx="11907">
                  <c:v>2.1123263600000001E-2</c:v>
                </c:pt>
                <c:pt idx="11908">
                  <c:v>2.11232638E-2</c:v>
                </c:pt>
                <c:pt idx="11909">
                  <c:v>2.1123263999999999E-2</c:v>
                </c:pt>
                <c:pt idx="11910">
                  <c:v>2.1123264199999998E-2</c:v>
                </c:pt>
                <c:pt idx="11911">
                  <c:v>2.1123264400000001E-2</c:v>
                </c:pt>
                <c:pt idx="11912">
                  <c:v>2.11232646E-2</c:v>
                </c:pt>
                <c:pt idx="11913">
                  <c:v>2.11232648E-2</c:v>
                </c:pt>
                <c:pt idx="11914">
                  <c:v>2.1123264999999999E-2</c:v>
                </c:pt>
                <c:pt idx="11915">
                  <c:v>2.1123265200000001E-2</c:v>
                </c:pt>
                <c:pt idx="11916">
                  <c:v>2.1123265400000001E-2</c:v>
                </c:pt>
                <c:pt idx="11917">
                  <c:v>2.11232656E-2</c:v>
                </c:pt>
                <c:pt idx="11918">
                  <c:v>2.1123265799999999E-2</c:v>
                </c:pt>
                <c:pt idx="11919">
                  <c:v>2.1123266000000002E-2</c:v>
                </c:pt>
                <c:pt idx="11920">
                  <c:v>2.1123266200000001E-2</c:v>
                </c:pt>
                <c:pt idx="11921">
                  <c:v>2.11232664E-2</c:v>
                </c:pt>
                <c:pt idx="11922">
                  <c:v>2.1123266599999999E-2</c:v>
                </c:pt>
                <c:pt idx="11923">
                  <c:v>2.1123266799999998E-2</c:v>
                </c:pt>
                <c:pt idx="11924">
                  <c:v>2.1123267000000001E-2</c:v>
                </c:pt>
                <c:pt idx="11925">
                  <c:v>2.11232672E-2</c:v>
                </c:pt>
                <c:pt idx="11926">
                  <c:v>2.11232674E-2</c:v>
                </c:pt>
                <c:pt idx="11927">
                  <c:v>2.1123267599999999E-2</c:v>
                </c:pt>
                <c:pt idx="11928">
                  <c:v>2.1123267800000001E-2</c:v>
                </c:pt>
                <c:pt idx="11929">
                  <c:v>2.1123268000000001E-2</c:v>
                </c:pt>
                <c:pt idx="11930">
                  <c:v>2.11232682E-2</c:v>
                </c:pt>
                <c:pt idx="11931">
                  <c:v>2.1123268399999999E-2</c:v>
                </c:pt>
                <c:pt idx="11932">
                  <c:v>2.1123268600000002E-2</c:v>
                </c:pt>
                <c:pt idx="11933">
                  <c:v>2.1123268800000001E-2</c:v>
                </c:pt>
                <c:pt idx="11934">
                  <c:v>2.1123269E-2</c:v>
                </c:pt>
                <c:pt idx="11935">
                  <c:v>2.1123269199999999E-2</c:v>
                </c:pt>
                <c:pt idx="11936">
                  <c:v>2.1123269399999998E-2</c:v>
                </c:pt>
                <c:pt idx="11937">
                  <c:v>2.1123269600000001E-2</c:v>
                </c:pt>
                <c:pt idx="11938">
                  <c:v>2.11232698E-2</c:v>
                </c:pt>
                <c:pt idx="11939">
                  <c:v>2.112327E-2</c:v>
                </c:pt>
                <c:pt idx="11940">
                  <c:v>2.1123270199999999E-2</c:v>
                </c:pt>
                <c:pt idx="11941">
                  <c:v>2.1123270400000001E-2</c:v>
                </c:pt>
                <c:pt idx="11942">
                  <c:v>2.1123270600000001E-2</c:v>
                </c:pt>
                <c:pt idx="11943">
                  <c:v>2.11232708E-2</c:v>
                </c:pt>
                <c:pt idx="11944">
                  <c:v>2.1123270999999999E-2</c:v>
                </c:pt>
                <c:pt idx="11945">
                  <c:v>2.1123271200000002E-2</c:v>
                </c:pt>
                <c:pt idx="11946">
                  <c:v>2.1123271400000001E-2</c:v>
                </c:pt>
                <c:pt idx="11947">
                  <c:v>2.11232716E-2</c:v>
                </c:pt>
                <c:pt idx="11948">
                  <c:v>2.1123271799999999E-2</c:v>
                </c:pt>
                <c:pt idx="11949">
                  <c:v>2.1123271999999998E-2</c:v>
                </c:pt>
                <c:pt idx="11950">
                  <c:v>2.1123272200000001E-2</c:v>
                </c:pt>
                <c:pt idx="11951">
                  <c:v>2.11232724E-2</c:v>
                </c:pt>
                <c:pt idx="11952">
                  <c:v>2.11232726E-2</c:v>
                </c:pt>
                <c:pt idx="11953">
                  <c:v>2.1123272799999999E-2</c:v>
                </c:pt>
                <c:pt idx="11954">
                  <c:v>2.1123273000000001E-2</c:v>
                </c:pt>
                <c:pt idx="11955">
                  <c:v>2.1123273200000001E-2</c:v>
                </c:pt>
                <c:pt idx="11956">
                  <c:v>2.11232734E-2</c:v>
                </c:pt>
                <c:pt idx="11957">
                  <c:v>2.1123273599999999E-2</c:v>
                </c:pt>
                <c:pt idx="11958">
                  <c:v>2.1123273800000002E-2</c:v>
                </c:pt>
                <c:pt idx="11959">
                  <c:v>2.1123274000000001E-2</c:v>
                </c:pt>
                <c:pt idx="11960">
                  <c:v>2.11232742E-2</c:v>
                </c:pt>
                <c:pt idx="11961">
                  <c:v>2.1123274399999999E-2</c:v>
                </c:pt>
                <c:pt idx="11962">
                  <c:v>2.1123274599999999E-2</c:v>
                </c:pt>
                <c:pt idx="11963">
                  <c:v>2.1123274800000001E-2</c:v>
                </c:pt>
                <c:pt idx="11964">
                  <c:v>2.1123275E-2</c:v>
                </c:pt>
                <c:pt idx="11965">
                  <c:v>2.11232752E-2</c:v>
                </c:pt>
                <c:pt idx="11966">
                  <c:v>2.1123275399999999E-2</c:v>
                </c:pt>
                <c:pt idx="11967">
                  <c:v>2.1123275600000001E-2</c:v>
                </c:pt>
                <c:pt idx="11968">
                  <c:v>2.1123275800000001E-2</c:v>
                </c:pt>
                <c:pt idx="11969">
                  <c:v>2.1123276E-2</c:v>
                </c:pt>
                <c:pt idx="11970">
                  <c:v>2.1123276199999999E-2</c:v>
                </c:pt>
                <c:pt idx="11971">
                  <c:v>2.1123276400000002E-2</c:v>
                </c:pt>
                <c:pt idx="11972">
                  <c:v>2.1123276600000001E-2</c:v>
                </c:pt>
                <c:pt idx="11973">
                  <c:v>2.11232768E-2</c:v>
                </c:pt>
                <c:pt idx="11974">
                  <c:v>2.1123276999999999E-2</c:v>
                </c:pt>
                <c:pt idx="11975">
                  <c:v>2.1123277199999999E-2</c:v>
                </c:pt>
                <c:pt idx="11976">
                  <c:v>2.1123277400000001E-2</c:v>
                </c:pt>
                <c:pt idx="11977">
                  <c:v>2.11232776E-2</c:v>
                </c:pt>
                <c:pt idx="11978">
                  <c:v>2.11232778E-2</c:v>
                </c:pt>
                <c:pt idx="11979">
                  <c:v>2.1123277999999999E-2</c:v>
                </c:pt>
                <c:pt idx="11980">
                  <c:v>2.1123278200000001E-2</c:v>
                </c:pt>
                <c:pt idx="11981">
                  <c:v>2.1123278400000001E-2</c:v>
                </c:pt>
                <c:pt idx="11982">
                  <c:v>2.11232786E-2</c:v>
                </c:pt>
                <c:pt idx="11983">
                  <c:v>2.1123278799999999E-2</c:v>
                </c:pt>
                <c:pt idx="11984">
                  <c:v>2.1123278999999998E-2</c:v>
                </c:pt>
                <c:pt idx="11985">
                  <c:v>2.1123279200000001E-2</c:v>
                </c:pt>
                <c:pt idx="11986">
                  <c:v>2.11232794E-2</c:v>
                </c:pt>
                <c:pt idx="11987">
                  <c:v>2.1123279599999999E-2</c:v>
                </c:pt>
                <c:pt idx="11988">
                  <c:v>2.1123279799999999E-2</c:v>
                </c:pt>
                <c:pt idx="11989">
                  <c:v>2.1123280000000001E-2</c:v>
                </c:pt>
                <c:pt idx="11990">
                  <c:v>2.11232802E-2</c:v>
                </c:pt>
                <c:pt idx="11991">
                  <c:v>2.11232804E-2</c:v>
                </c:pt>
                <c:pt idx="11992">
                  <c:v>2.1123280599999999E-2</c:v>
                </c:pt>
                <c:pt idx="11993">
                  <c:v>2.1123280800000001E-2</c:v>
                </c:pt>
                <c:pt idx="11994">
                  <c:v>2.1123281000000001E-2</c:v>
                </c:pt>
                <c:pt idx="11995">
                  <c:v>2.11232812E-2</c:v>
                </c:pt>
                <c:pt idx="11996">
                  <c:v>2.1123281399999999E-2</c:v>
                </c:pt>
                <c:pt idx="11997">
                  <c:v>2.1123281599999998E-2</c:v>
                </c:pt>
                <c:pt idx="11998">
                  <c:v>2.1123281800000001E-2</c:v>
                </c:pt>
                <c:pt idx="11999">
                  <c:v>2.1123282E-2</c:v>
                </c:pt>
                <c:pt idx="12000">
                  <c:v>2.1123282199999999E-2</c:v>
                </c:pt>
                <c:pt idx="12001">
                  <c:v>2.1123282399999999E-2</c:v>
                </c:pt>
                <c:pt idx="12002">
                  <c:v>2.1123282600000001E-2</c:v>
                </c:pt>
                <c:pt idx="12003">
                  <c:v>2.11232828E-2</c:v>
                </c:pt>
                <c:pt idx="12004">
                  <c:v>2.1123283E-2</c:v>
                </c:pt>
                <c:pt idx="12005">
                  <c:v>2.1123283199999999E-2</c:v>
                </c:pt>
                <c:pt idx="12006">
                  <c:v>2.1123283400000002E-2</c:v>
                </c:pt>
                <c:pt idx="12007">
                  <c:v>2.1123283600000001E-2</c:v>
                </c:pt>
                <c:pt idx="12008">
                  <c:v>2.11232838E-2</c:v>
                </c:pt>
                <c:pt idx="12009">
                  <c:v>2.1123283999999999E-2</c:v>
                </c:pt>
                <c:pt idx="12010">
                  <c:v>2.1123284199999998E-2</c:v>
                </c:pt>
                <c:pt idx="12011">
                  <c:v>2.1123284400000001E-2</c:v>
                </c:pt>
                <c:pt idx="12012">
                  <c:v>2.11232846E-2</c:v>
                </c:pt>
                <c:pt idx="12013">
                  <c:v>2.1123284799999999E-2</c:v>
                </c:pt>
                <c:pt idx="12014">
                  <c:v>2.1123284999999999E-2</c:v>
                </c:pt>
                <c:pt idx="12015">
                  <c:v>2.1123285200000001E-2</c:v>
                </c:pt>
                <c:pt idx="12016">
                  <c:v>2.11232854E-2</c:v>
                </c:pt>
                <c:pt idx="12017">
                  <c:v>2.11232856E-2</c:v>
                </c:pt>
                <c:pt idx="12018">
                  <c:v>2.1123285799999999E-2</c:v>
                </c:pt>
                <c:pt idx="12019">
                  <c:v>2.1123286000000002E-2</c:v>
                </c:pt>
                <c:pt idx="12020">
                  <c:v>2.1123286200000001E-2</c:v>
                </c:pt>
                <c:pt idx="12021">
                  <c:v>2.11232864E-2</c:v>
                </c:pt>
                <c:pt idx="12022">
                  <c:v>2.1123286599999999E-2</c:v>
                </c:pt>
                <c:pt idx="12023">
                  <c:v>2.1123286799999998E-2</c:v>
                </c:pt>
                <c:pt idx="12024">
                  <c:v>2.1123287000000001E-2</c:v>
                </c:pt>
                <c:pt idx="12025">
                  <c:v>2.11232872E-2</c:v>
                </c:pt>
                <c:pt idx="12026">
                  <c:v>2.1123287399999999E-2</c:v>
                </c:pt>
                <c:pt idx="12027">
                  <c:v>2.1123287599999999E-2</c:v>
                </c:pt>
                <c:pt idx="12028">
                  <c:v>2.1123287800000001E-2</c:v>
                </c:pt>
                <c:pt idx="12029">
                  <c:v>2.1123288E-2</c:v>
                </c:pt>
                <c:pt idx="12030">
                  <c:v>2.11232882E-2</c:v>
                </c:pt>
                <c:pt idx="12031">
                  <c:v>2.1123288399999999E-2</c:v>
                </c:pt>
                <c:pt idx="12032">
                  <c:v>2.1123288600000002E-2</c:v>
                </c:pt>
                <c:pt idx="12033">
                  <c:v>2.1123288800000001E-2</c:v>
                </c:pt>
                <c:pt idx="12034">
                  <c:v>2.1123289E-2</c:v>
                </c:pt>
                <c:pt idx="12035">
                  <c:v>2.1123289199999999E-2</c:v>
                </c:pt>
                <c:pt idx="12036">
                  <c:v>2.1123289399999998E-2</c:v>
                </c:pt>
                <c:pt idx="12037">
                  <c:v>2.1123289600000001E-2</c:v>
                </c:pt>
                <c:pt idx="12038">
                  <c:v>2.11232898E-2</c:v>
                </c:pt>
                <c:pt idx="12039">
                  <c:v>2.1123289999999999E-2</c:v>
                </c:pt>
                <c:pt idx="12040">
                  <c:v>2.1123290199999999E-2</c:v>
                </c:pt>
                <c:pt idx="12041">
                  <c:v>2.1123290400000001E-2</c:v>
                </c:pt>
                <c:pt idx="12042">
                  <c:v>2.11232906E-2</c:v>
                </c:pt>
                <c:pt idx="12043">
                  <c:v>2.11232908E-2</c:v>
                </c:pt>
                <c:pt idx="12044">
                  <c:v>2.1123290999999999E-2</c:v>
                </c:pt>
                <c:pt idx="12045">
                  <c:v>2.1123291200000002E-2</c:v>
                </c:pt>
                <c:pt idx="12046">
                  <c:v>2.1123291400000001E-2</c:v>
                </c:pt>
                <c:pt idx="12047">
                  <c:v>2.11232916E-2</c:v>
                </c:pt>
                <c:pt idx="12048">
                  <c:v>2.1123291799999999E-2</c:v>
                </c:pt>
                <c:pt idx="12049">
                  <c:v>2.1123291999999998E-2</c:v>
                </c:pt>
                <c:pt idx="12050">
                  <c:v>2.1123292200000001E-2</c:v>
                </c:pt>
                <c:pt idx="12051">
                  <c:v>2.11232924E-2</c:v>
                </c:pt>
                <c:pt idx="12052">
                  <c:v>2.1123292599999999E-2</c:v>
                </c:pt>
                <c:pt idx="12053">
                  <c:v>2.1123292799999999E-2</c:v>
                </c:pt>
                <c:pt idx="12054">
                  <c:v>2.1123293000000001E-2</c:v>
                </c:pt>
                <c:pt idx="12055">
                  <c:v>2.1123293200000001E-2</c:v>
                </c:pt>
                <c:pt idx="12056">
                  <c:v>2.11232934E-2</c:v>
                </c:pt>
                <c:pt idx="12057">
                  <c:v>2.1123293599999999E-2</c:v>
                </c:pt>
                <c:pt idx="12058">
                  <c:v>2.1123293800000002E-2</c:v>
                </c:pt>
                <c:pt idx="12059">
                  <c:v>2.1123294000000001E-2</c:v>
                </c:pt>
                <c:pt idx="12060">
                  <c:v>2.11232942E-2</c:v>
                </c:pt>
                <c:pt idx="12061">
                  <c:v>2.1123294399999999E-2</c:v>
                </c:pt>
                <c:pt idx="12062">
                  <c:v>2.1123294599999998E-2</c:v>
                </c:pt>
                <c:pt idx="12063">
                  <c:v>2.1123294800000001E-2</c:v>
                </c:pt>
                <c:pt idx="12064">
                  <c:v>2.1123295E-2</c:v>
                </c:pt>
                <c:pt idx="12065">
                  <c:v>2.1123295199999999E-2</c:v>
                </c:pt>
                <c:pt idx="12066">
                  <c:v>2.1123295399999999E-2</c:v>
                </c:pt>
                <c:pt idx="12067">
                  <c:v>2.1123295600000001E-2</c:v>
                </c:pt>
                <c:pt idx="12068">
                  <c:v>2.1123295800000001E-2</c:v>
                </c:pt>
                <c:pt idx="12069">
                  <c:v>2.1123296E-2</c:v>
                </c:pt>
                <c:pt idx="12070">
                  <c:v>2.1123296199999999E-2</c:v>
                </c:pt>
                <c:pt idx="12071">
                  <c:v>2.1123296400000002E-2</c:v>
                </c:pt>
                <c:pt idx="12072">
                  <c:v>2.1123296600000001E-2</c:v>
                </c:pt>
                <c:pt idx="12073">
                  <c:v>2.11232968E-2</c:v>
                </c:pt>
                <c:pt idx="12074">
                  <c:v>2.1123296999999999E-2</c:v>
                </c:pt>
                <c:pt idx="12075">
                  <c:v>2.1123297199999998E-2</c:v>
                </c:pt>
                <c:pt idx="12076">
                  <c:v>2.1123297400000001E-2</c:v>
                </c:pt>
                <c:pt idx="12077">
                  <c:v>2.11232976E-2</c:v>
                </c:pt>
                <c:pt idx="12078">
                  <c:v>2.1123297799999999E-2</c:v>
                </c:pt>
                <c:pt idx="12079">
                  <c:v>2.1123297999999999E-2</c:v>
                </c:pt>
                <c:pt idx="12080">
                  <c:v>2.1123298200000001E-2</c:v>
                </c:pt>
                <c:pt idx="12081">
                  <c:v>2.1123298400000001E-2</c:v>
                </c:pt>
                <c:pt idx="12082">
                  <c:v>2.11232986E-2</c:v>
                </c:pt>
                <c:pt idx="12083">
                  <c:v>2.1123298799999999E-2</c:v>
                </c:pt>
                <c:pt idx="12084">
                  <c:v>2.1123299000000002E-2</c:v>
                </c:pt>
                <c:pt idx="12085">
                  <c:v>2.1123299200000001E-2</c:v>
                </c:pt>
                <c:pt idx="12086">
                  <c:v>2.11232994E-2</c:v>
                </c:pt>
                <c:pt idx="12087">
                  <c:v>2.1123299599999999E-2</c:v>
                </c:pt>
                <c:pt idx="12088">
                  <c:v>2.1123299799999998E-2</c:v>
                </c:pt>
                <c:pt idx="12089">
                  <c:v>2.1123300000000001E-2</c:v>
                </c:pt>
                <c:pt idx="12090">
                  <c:v>2.11233002E-2</c:v>
                </c:pt>
                <c:pt idx="12091">
                  <c:v>2.11233004E-2</c:v>
                </c:pt>
                <c:pt idx="12092">
                  <c:v>2.1123300599999999E-2</c:v>
                </c:pt>
                <c:pt idx="12093">
                  <c:v>2.1123300800000001E-2</c:v>
                </c:pt>
                <c:pt idx="12094">
                  <c:v>2.1123301000000001E-2</c:v>
                </c:pt>
                <c:pt idx="12095">
                  <c:v>2.11233012E-2</c:v>
                </c:pt>
                <c:pt idx="12096">
                  <c:v>2.1123301399999999E-2</c:v>
                </c:pt>
                <c:pt idx="12097">
                  <c:v>2.1123301600000002E-2</c:v>
                </c:pt>
                <c:pt idx="12098">
                  <c:v>2.1123301800000001E-2</c:v>
                </c:pt>
                <c:pt idx="12099">
                  <c:v>2.1123302E-2</c:v>
                </c:pt>
                <c:pt idx="12100">
                  <c:v>2.1123302199999999E-2</c:v>
                </c:pt>
                <c:pt idx="12101">
                  <c:v>2.1123302399999998E-2</c:v>
                </c:pt>
                <c:pt idx="12102">
                  <c:v>2.1123302600000001E-2</c:v>
                </c:pt>
                <c:pt idx="12103">
                  <c:v>2.11233028E-2</c:v>
                </c:pt>
                <c:pt idx="12104">
                  <c:v>2.1123303E-2</c:v>
                </c:pt>
                <c:pt idx="12105">
                  <c:v>2.1123303199999999E-2</c:v>
                </c:pt>
                <c:pt idx="12106">
                  <c:v>2.1123303400000001E-2</c:v>
                </c:pt>
                <c:pt idx="12107">
                  <c:v>2.1123303600000001E-2</c:v>
                </c:pt>
                <c:pt idx="12108">
                  <c:v>2.11233038E-2</c:v>
                </c:pt>
                <c:pt idx="12109">
                  <c:v>2.1123303999999999E-2</c:v>
                </c:pt>
                <c:pt idx="12110">
                  <c:v>2.1123304200000002E-2</c:v>
                </c:pt>
                <c:pt idx="12111">
                  <c:v>2.1123304400000001E-2</c:v>
                </c:pt>
                <c:pt idx="12112">
                  <c:v>2.11233046E-2</c:v>
                </c:pt>
                <c:pt idx="12113">
                  <c:v>2.1123304799999999E-2</c:v>
                </c:pt>
                <c:pt idx="12114">
                  <c:v>2.1123304999999998E-2</c:v>
                </c:pt>
                <c:pt idx="12115">
                  <c:v>2.1123305200000001E-2</c:v>
                </c:pt>
                <c:pt idx="12116">
                  <c:v>2.11233054E-2</c:v>
                </c:pt>
                <c:pt idx="12117">
                  <c:v>2.11233056E-2</c:v>
                </c:pt>
                <c:pt idx="12118">
                  <c:v>2.1123305799999999E-2</c:v>
                </c:pt>
                <c:pt idx="12119">
                  <c:v>2.1123306000000001E-2</c:v>
                </c:pt>
                <c:pt idx="12120">
                  <c:v>2.1123306200000001E-2</c:v>
                </c:pt>
                <c:pt idx="12121">
                  <c:v>2.11233064E-2</c:v>
                </c:pt>
                <c:pt idx="12122">
                  <c:v>2.1123306599999999E-2</c:v>
                </c:pt>
                <c:pt idx="12123">
                  <c:v>2.1123306800000002E-2</c:v>
                </c:pt>
                <c:pt idx="12124">
                  <c:v>2.1123307000000001E-2</c:v>
                </c:pt>
                <c:pt idx="12125">
                  <c:v>2.11233072E-2</c:v>
                </c:pt>
                <c:pt idx="12126">
                  <c:v>2.1123307399999999E-2</c:v>
                </c:pt>
                <c:pt idx="12127">
                  <c:v>2.1123307599999998E-2</c:v>
                </c:pt>
                <c:pt idx="12128">
                  <c:v>2.1123307800000001E-2</c:v>
                </c:pt>
                <c:pt idx="12129">
                  <c:v>2.1123308E-2</c:v>
                </c:pt>
                <c:pt idx="12130">
                  <c:v>2.11233082E-2</c:v>
                </c:pt>
                <c:pt idx="12131">
                  <c:v>2.1123308399999999E-2</c:v>
                </c:pt>
                <c:pt idx="12132">
                  <c:v>2.1123308600000001E-2</c:v>
                </c:pt>
                <c:pt idx="12133">
                  <c:v>2.1123308800000001E-2</c:v>
                </c:pt>
                <c:pt idx="12134">
                  <c:v>2.1123309E-2</c:v>
                </c:pt>
                <c:pt idx="12135">
                  <c:v>2.1123309199999999E-2</c:v>
                </c:pt>
                <c:pt idx="12136">
                  <c:v>2.1123309400000002E-2</c:v>
                </c:pt>
                <c:pt idx="12137">
                  <c:v>2.1123309600000001E-2</c:v>
                </c:pt>
                <c:pt idx="12138">
                  <c:v>2.11233098E-2</c:v>
                </c:pt>
                <c:pt idx="12139">
                  <c:v>2.1123309999999999E-2</c:v>
                </c:pt>
                <c:pt idx="12140">
                  <c:v>2.1123310199999999E-2</c:v>
                </c:pt>
                <c:pt idx="12141">
                  <c:v>2.1123310400000001E-2</c:v>
                </c:pt>
                <c:pt idx="12142">
                  <c:v>2.11233106E-2</c:v>
                </c:pt>
                <c:pt idx="12143">
                  <c:v>2.11233108E-2</c:v>
                </c:pt>
                <c:pt idx="12144">
                  <c:v>2.1123310999999999E-2</c:v>
                </c:pt>
                <c:pt idx="12145">
                  <c:v>2.1123311200000001E-2</c:v>
                </c:pt>
                <c:pt idx="12146">
                  <c:v>2.1123311400000001E-2</c:v>
                </c:pt>
                <c:pt idx="12147">
                  <c:v>2.11233116E-2</c:v>
                </c:pt>
                <c:pt idx="12148">
                  <c:v>2.1123311799999999E-2</c:v>
                </c:pt>
                <c:pt idx="12149">
                  <c:v>2.1123312000000002E-2</c:v>
                </c:pt>
                <c:pt idx="12150">
                  <c:v>2.1123312200000001E-2</c:v>
                </c:pt>
                <c:pt idx="12151">
                  <c:v>2.11233124E-2</c:v>
                </c:pt>
                <c:pt idx="12152">
                  <c:v>2.1123312599999999E-2</c:v>
                </c:pt>
                <c:pt idx="12153">
                  <c:v>2.1123312799999999E-2</c:v>
                </c:pt>
                <c:pt idx="12154">
                  <c:v>2.1123313000000001E-2</c:v>
                </c:pt>
                <c:pt idx="12155">
                  <c:v>2.11233132E-2</c:v>
                </c:pt>
                <c:pt idx="12156">
                  <c:v>2.11233134E-2</c:v>
                </c:pt>
                <c:pt idx="12157">
                  <c:v>2.1123313599999999E-2</c:v>
                </c:pt>
                <c:pt idx="12158">
                  <c:v>2.1123313800000001E-2</c:v>
                </c:pt>
                <c:pt idx="12159">
                  <c:v>2.1123314000000001E-2</c:v>
                </c:pt>
                <c:pt idx="12160">
                  <c:v>2.11233142E-2</c:v>
                </c:pt>
                <c:pt idx="12161">
                  <c:v>2.1123314399999999E-2</c:v>
                </c:pt>
                <c:pt idx="12162">
                  <c:v>2.1123314599999998E-2</c:v>
                </c:pt>
                <c:pt idx="12163">
                  <c:v>2.1123314800000001E-2</c:v>
                </c:pt>
                <c:pt idx="12164">
                  <c:v>2.1123315E-2</c:v>
                </c:pt>
                <c:pt idx="12165">
                  <c:v>2.1123315199999999E-2</c:v>
                </c:pt>
                <c:pt idx="12166">
                  <c:v>2.1123315399999999E-2</c:v>
                </c:pt>
                <c:pt idx="12167">
                  <c:v>2.1123315600000001E-2</c:v>
                </c:pt>
                <c:pt idx="12168">
                  <c:v>2.11233158E-2</c:v>
                </c:pt>
                <c:pt idx="12169">
                  <c:v>2.1123316E-2</c:v>
                </c:pt>
                <c:pt idx="12170">
                  <c:v>2.1123316199999999E-2</c:v>
                </c:pt>
                <c:pt idx="12171">
                  <c:v>2.1123316400000001E-2</c:v>
                </c:pt>
                <c:pt idx="12172">
                  <c:v>2.1123316600000001E-2</c:v>
                </c:pt>
                <c:pt idx="12173">
                  <c:v>2.11233168E-2</c:v>
                </c:pt>
                <c:pt idx="12174">
                  <c:v>2.1123316999999999E-2</c:v>
                </c:pt>
                <c:pt idx="12175">
                  <c:v>2.1123317199999998E-2</c:v>
                </c:pt>
                <c:pt idx="12176">
                  <c:v>2.1123317400000001E-2</c:v>
                </c:pt>
                <c:pt idx="12177">
                  <c:v>2.11233176E-2</c:v>
                </c:pt>
                <c:pt idx="12178">
                  <c:v>2.1123317799999999E-2</c:v>
                </c:pt>
                <c:pt idx="12179">
                  <c:v>2.1123317999999999E-2</c:v>
                </c:pt>
                <c:pt idx="12180">
                  <c:v>2.1123318200000001E-2</c:v>
                </c:pt>
                <c:pt idx="12181">
                  <c:v>2.11233184E-2</c:v>
                </c:pt>
                <c:pt idx="12182">
                  <c:v>2.11233186E-2</c:v>
                </c:pt>
                <c:pt idx="12183">
                  <c:v>2.1123318799999999E-2</c:v>
                </c:pt>
                <c:pt idx="12184">
                  <c:v>2.1123319000000002E-2</c:v>
                </c:pt>
                <c:pt idx="12185">
                  <c:v>2.1123319200000001E-2</c:v>
                </c:pt>
                <c:pt idx="12186">
                  <c:v>2.11233194E-2</c:v>
                </c:pt>
                <c:pt idx="12187">
                  <c:v>2.1123319599999999E-2</c:v>
                </c:pt>
                <c:pt idx="12188">
                  <c:v>2.1123319799999998E-2</c:v>
                </c:pt>
                <c:pt idx="12189">
                  <c:v>2.1123320000000001E-2</c:v>
                </c:pt>
                <c:pt idx="12190">
                  <c:v>2.11233202E-2</c:v>
                </c:pt>
                <c:pt idx="12191">
                  <c:v>2.1123320399999999E-2</c:v>
                </c:pt>
                <c:pt idx="12192">
                  <c:v>2.1123320599999999E-2</c:v>
                </c:pt>
                <c:pt idx="12193">
                  <c:v>2.1123320800000001E-2</c:v>
                </c:pt>
                <c:pt idx="12194">
                  <c:v>2.1123321E-2</c:v>
                </c:pt>
                <c:pt idx="12195">
                  <c:v>2.11233212E-2</c:v>
                </c:pt>
                <c:pt idx="12196">
                  <c:v>2.1123321399999999E-2</c:v>
                </c:pt>
                <c:pt idx="12197">
                  <c:v>2.1123321600000002E-2</c:v>
                </c:pt>
                <c:pt idx="12198">
                  <c:v>2.1123321800000001E-2</c:v>
                </c:pt>
                <c:pt idx="12199">
                  <c:v>2.1123322E-2</c:v>
                </c:pt>
                <c:pt idx="12200">
                  <c:v>2.1123322199999999E-2</c:v>
                </c:pt>
                <c:pt idx="12201">
                  <c:v>2.1123322399999998E-2</c:v>
                </c:pt>
                <c:pt idx="12202">
                  <c:v>2.1123322600000001E-2</c:v>
                </c:pt>
                <c:pt idx="12203">
                  <c:v>2.11233228E-2</c:v>
                </c:pt>
                <c:pt idx="12204">
                  <c:v>2.1123322999999999E-2</c:v>
                </c:pt>
                <c:pt idx="12205">
                  <c:v>2.1123323199999999E-2</c:v>
                </c:pt>
                <c:pt idx="12206">
                  <c:v>2.1123323400000001E-2</c:v>
                </c:pt>
                <c:pt idx="12207">
                  <c:v>2.11233236E-2</c:v>
                </c:pt>
                <c:pt idx="12208">
                  <c:v>2.11233238E-2</c:v>
                </c:pt>
                <c:pt idx="12209">
                  <c:v>2.1123323999999999E-2</c:v>
                </c:pt>
                <c:pt idx="12210">
                  <c:v>2.1123324200000002E-2</c:v>
                </c:pt>
                <c:pt idx="12211">
                  <c:v>2.1123324400000001E-2</c:v>
                </c:pt>
                <c:pt idx="12212">
                  <c:v>2.11233246E-2</c:v>
                </c:pt>
                <c:pt idx="12213">
                  <c:v>2.1123324799999999E-2</c:v>
                </c:pt>
                <c:pt idx="12214">
                  <c:v>2.1123324999999998E-2</c:v>
                </c:pt>
                <c:pt idx="12215">
                  <c:v>2.1123325200000001E-2</c:v>
                </c:pt>
                <c:pt idx="12216">
                  <c:v>2.11233254E-2</c:v>
                </c:pt>
                <c:pt idx="12217">
                  <c:v>2.1123325599999999E-2</c:v>
                </c:pt>
                <c:pt idx="12218">
                  <c:v>2.1123325799999999E-2</c:v>
                </c:pt>
                <c:pt idx="12219">
                  <c:v>2.1123326000000001E-2</c:v>
                </c:pt>
                <c:pt idx="12220">
                  <c:v>2.11233262E-2</c:v>
                </c:pt>
                <c:pt idx="12221">
                  <c:v>2.11233264E-2</c:v>
                </c:pt>
                <c:pt idx="12222">
                  <c:v>2.1123326599999999E-2</c:v>
                </c:pt>
                <c:pt idx="12223">
                  <c:v>2.1123326800000002E-2</c:v>
                </c:pt>
                <c:pt idx="12224">
                  <c:v>2.1123327000000001E-2</c:v>
                </c:pt>
                <c:pt idx="12225">
                  <c:v>2.11233272E-2</c:v>
                </c:pt>
                <c:pt idx="12226">
                  <c:v>2.1123327399999999E-2</c:v>
                </c:pt>
                <c:pt idx="12227">
                  <c:v>2.1123327599999998E-2</c:v>
                </c:pt>
                <c:pt idx="12228">
                  <c:v>2.1123327800000001E-2</c:v>
                </c:pt>
                <c:pt idx="12229">
                  <c:v>2.1123328E-2</c:v>
                </c:pt>
                <c:pt idx="12230">
                  <c:v>2.1123328199999999E-2</c:v>
                </c:pt>
                <c:pt idx="12231">
                  <c:v>2.1123328399999999E-2</c:v>
                </c:pt>
                <c:pt idx="12232">
                  <c:v>2.1123328600000001E-2</c:v>
                </c:pt>
                <c:pt idx="12233">
                  <c:v>2.1123328800000001E-2</c:v>
                </c:pt>
                <c:pt idx="12234">
                  <c:v>2.1123329E-2</c:v>
                </c:pt>
                <c:pt idx="12235">
                  <c:v>2.1123329199999999E-2</c:v>
                </c:pt>
                <c:pt idx="12236">
                  <c:v>2.1123329400000002E-2</c:v>
                </c:pt>
                <c:pt idx="12237">
                  <c:v>2.1123329600000001E-2</c:v>
                </c:pt>
                <c:pt idx="12238">
                  <c:v>2.11233298E-2</c:v>
                </c:pt>
                <c:pt idx="12239">
                  <c:v>2.1123329999999999E-2</c:v>
                </c:pt>
                <c:pt idx="12240">
                  <c:v>2.1123330199999998E-2</c:v>
                </c:pt>
                <c:pt idx="12241">
                  <c:v>2.1123330400000001E-2</c:v>
                </c:pt>
                <c:pt idx="12242">
                  <c:v>2.11233306E-2</c:v>
                </c:pt>
                <c:pt idx="12243">
                  <c:v>2.1123330799999999E-2</c:v>
                </c:pt>
                <c:pt idx="12244">
                  <c:v>2.1123330999999999E-2</c:v>
                </c:pt>
                <c:pt idx="12245">
                  <c:v>2.1123331200000001E-2</c:v>
                </c:pt>
                <c:pt idx="12246">
                  <c:v>2.1123331400000001E-2</c:v>
                </c:pt>
                <c:pt idx="12247">
                  <c:v>2.11233316E-2</c:v>
                </c:pt>
                <c:pt idx="12248">
                  <c:v>2.1123331799999999E-2</c:v>
                </c:pt>
                <c:pt idx="12249">
                  <c:v>2.1123332000000002E-2</c:v>
                </c:pt>
                <c:pt idx="12250">
                  <c:v>2.1123332200000001E-2</c:v>
                </c:pt>
                <c:pt idx="12251">
                  <c:v>2.11233324E-2</c:v>
                </c:pt>
                <c:pt idx="12252">
                  <c:v>2.1123332599999999E-2</c:v>
                </c:pt>
                <c:pt idx="12253">
                  <c:v>2.1123332799999998E-2</c:v>
                </c:pt>
                <c:pt idx="12254">
                  <c:v>2.1123333000000001E-2</c:v>
                </c:pt>
                <c:pt idx="12255">
                  <c:v>2.11233332E-2</c:v>
                </c:pt>
                <c:pt idx="12256">
                  <c:v>2.1123333399999999E-2</c:v>
                </c:pt>
                <c:pt idx="12257">
                  <c:v>2.1123333599999999E-2</c:v>
                </c:pt>
                <c:pt idx="12258">
                  <c:v>2.1123333800000001E-2</c:v>
                </c:pt>
                <c:pt idx="12259">
                  <c:v>2.1123334000000001E-2</c:v>
                </c:pt>
                <c:pt idx="12260">
                  <c:v>2.11233342E-2</c:v>
                </c:pt>
                <c:pt idx="12261">
                  <c:v>2.1123334399999999E-2</c:v>
                </c:pt>
                <c:pt idx="12262">
                  <c:v>2.1123334600000002E-2</c:v>
                </c:pt>
                <c:pt idx="12263">
                  <c:v>2.1123334800000001E-2</c:v>
                </c:pt>
                <c:pt idx="12264">
                  <c:v>2.1123335E-2</c:v>
                </c:pt>
                <c:pt idx="12265">
                  <c:v>2.1123335199999999E-2</c:v>
                </c:pt>
                <c:pt idx="12266">
                  <c:v>2.1123335399999998E-2</c:v>
                </c:pt>
                <c:pt idx="12267">
                  <c:v>2.1123335600000001E-2</c:v>
                </c:pt>
                <c:pt idx="12268">
                  <c:v>2.11233358E-2</c:v>
                </c:pt>
                <c:pt idx="12269">
                  <c:v>2.1123336E-2</c:v>
                </c:pt>
                <c:pt idx="12270">
                  <c:v>2.1123336199999999E-2</c:v>
                </c:pt>
                <c:pt idx="12271">
                  <c:v>2.1123336400000001E-2</c:v>
                </c:pt>
                <c:pt idx="12272">
                  <c:v>2.1123336600000001E-2</c:v>
                </c:pt>
                <c:pt idx="12273">
                  <c:v>2.11233368E-2</c:v>
                </c:pt>
                <c:pt idx="12274">
                  <c:v>2.1123336999999999E-2</c:v>
                </c:pt>
                <c:pt idx="12275">
                  <c:v>2.1123337200000002E-2</c:v>
                </c:pt>
                <c:pt idx="12276">
                  <c:v>2.1123337400000001E-2</c:v>
                </c:pt>
                <c:pt idx="12277">
                  <c:v>2.11233376E-2</c:v>
                </c:pt>
                <c:pt idx="12278">
                  <c:v>2.1123337799999999E-2</c:v>
                </c:pt>
                <c:pt idx="12279">
                  <c:v>2.1123337999999998E-2</c:v>
                </c:pt>
                <c:pt idx="12280">
                  <c:v>2.1123338200000001E-2</c:v>
                </c:pt>
                <c:pt idx="12281">
                  <c:v>2.11233384E-2</c:v>
                </c:pt>
                <c:pt idx="12282">
                  <c:v>2.11233386E-2</c:v>
                </c:pt>
                <c:pt idx="12283">
                  <c:v>2.1123338799999999E-2</c:v>
                </c:pt>
                <c:pt idx="12284">
                  <c:v>2.1123339000000001E-2</c:v>
                </c:pt>
                <c:pt idx="12285">
                  <c:v>2.1123339200000001E-2</c:v>
                </c:pt>
                <c:pt idx="12286">
                  <c:v>2.11233394E-2</c:v>
                </c:pt>
                <c:pt idx="12287">
                  <c:v>2.1123339599999999E-2</c:v>
                </c:pt>
                <c:pt idx="12288">
                  <c:v>2.1123339800000002E-2</c:v>
                </c:pt>
                <c:pt idx="12289">
                  <c:v>2.1123340000000001E-2</c:v>
                </c:pt>
                <c:pt idx="12290">
                  <c:v>2.11233402E-2</c:v>
                </c:pt>
                <c:pt idx="12291">
                  <c:v>2.1123340399999999E-2</c:v>
                </c:pt>
                <c:pt idx="12292">
                  <c:v>2.1123340599999998E-2</c:v>
                </c:pt>
                <c:pt idx="12293">
                  <c:v>2.1123340800000001E-2</c:v>
                </c:pt>
                <c:pt idx="12294">
                  <c:v>2.1123341E-2</c:v>
                </c:pt>
                <c:pt idx="12295">
                  <c:v>2.11233412E-2</c:v>
                </c:pt>
                <c:pt idx="12296">
                  <c:v>2.1123341399999999E-2</c:v>
                </c:pt>
                <c:pt idx="12297">
                  <c:v>2.1123341600000001E-2</c:v>
                </c:pt>
                <c:pt idx="12298">
                  <c:v>2.1123341800000001E-2</c:v>
                </c:pt>
                <c:pt idx="12299">
                  <c:v>2.1123342E-2</c:v>
                </c:pt>
                <c:pt idx="12300">
                  <c:v>2.1123342199999999E-2</c:v>
                </c:pt>
                <c:pt idx="12301">
                  <c:v>2.1123342400000002E-2</c:v>
                </c:pt>
                <c:pt idx="12302">
                  <c:v>2.1123342600000001E-2</c:v>
                </c:pt>
                <c:pt idx="12303">
                  <c:v>2.11233428E-2</c:v>
                </c:pt>
                <c:pt idx="12304">
                  <c:v>2.1123342999999999E-2</c:v>
                </c:pt>
                <c:pt idx="12305">
                  <c:v>2.1123343199999998E-2</c:v>
                </c:pt>
                <c:pt idx="12306">
                  <c:v>2.1123343400000001E-2</c:v>
                </c:pt>
                <c:pt idx="12307">
                  <c:v>2.11233436E-2</c:v>
                </c:pt>
                <c:pt idx="12308">
                  <c:v>2.11233438E-2</c:v>
                </c:pt>
                <c:pt idx="12309">
                  <c:v>2.1123343999999999E-2</c:v>
                </c:pt>
                <c:pt idx="12310">
                  <c:v>2.1123344200000001E-2</c:v>
                </c:pt>
                <c:pt idx="12311">
                  <c:v>2.1123344400000001E-2</c:v>
                </c:pt>
                <c:pt idx="12312">
                  <c:v>2.11233446E-2</c:v>
                </c:pt>
                <c:pt idx="12313">
                  <c:v>2.1123344799999999E-2</c:v>
                </c:pt>
                <c:pt idx="12314">
                  <c:v>2.1123345000000002E-2</c:v>
                </c:pt>
                <c:pt idx="12315">
                  <c:v>2.1123345200000001E-2</c:v>
                </c:pt>
                <c:pt idx="12316">
                  <c:v>2.11233454E-2</c:v>
                </c:pt>
                <c:pt idx="12317">
                  <c:v>2.1123345599999999E-2</c:v>
                </c:pt>
                <c:pt idx="12318">
                  <c:v>2.1123345799999999E-2</c:v>
                </c:pt>
                <c:pt idx="12319">
                  <c:v>2.1123346000000001E-2</c:v>
                </c:pt>
                <c:pt idx="12320">
                  <c:v>2.11233462E-2</c:v>
                </c:pt>
                <c:pt idx="12321">
                  <c:v>2.11233464E-2</c:v>
                </c:pt>
                <c:pt idx="12322">
                  <c:v>2.1123346599999999E-2</c:v>
                </c:pt>
                <c:pt idx="12323">
                  <c:v>2.1123346800000001E-2</c:v>
                </c:pt>
                <c:pt idx="12324">
                  <c:v>2.1123347000000001E-2</c:v>
                </c:pt>
                <c:pt idx="12325">
                  <c:v>2.11233472E-2</c:v>
                </c:pt>
                <c:pt idx="12326">
                  <c:v>2.1123347399999999E-2</c:v>
                </c:pt>
                <c:pt idx="12327">
                  <c:v>2.1123347600000002E-2</c:v>
                </c:pt>
                <c:pt idx="12328">
                  <c:v>2.1123347800000001E-2</c:v>
                </c:pt>
                <c:pt idx="12329">
                  <c:v>2.1123348E-2</c:v>
                </c:pt>
                <c:pt idx="12330">
                  <c:v>2.1123348199999999E-2</c:v>
                </c:pt>
                <c:pt idx="12331">
                  <c:v>2.1123348399999999E-2</c:v>
                </c:pt>
                <c:pt idx="12332">
                  <c:v>2.1123348600000001E-2</c:v>
                </c:pt>
                <c:pt idx="12333">
                  <c:v>2.11233488E-2</c:v>
                </c:pt>
                <c:pt idx="12334">
                  <c:v>2.1123349E-2</c:v>
                </c:pt>
                <c:pt idx="12335">
                  <c:v>2.1123349199999999E-2</c:v>
                </c:pt>
                <c:pt idx="12336">
                  <c:v>2.1123349400000001E-2</c:v>
                </c:pt>
                <c:pt idx="12337">
                  <c:v>2.1123349600000001E-2</c:v>
                </c:pt>
                <c:pt idx="12338">
                  <c:v>2.11233498E-2</c:v>
                </c:pt>
                <c:pt idx="12339">
                  <c:v>2.1123349999999999E-2</c:v>
                </c:pt>
                <c:pt idx="12340">
                  <c:v>2.1123350199999998E-2</c:v>
                </c:pt>
                <c:pt idx="12341">
                  <c:v>2.1123350400000001E-2</c:v>
                </c:pt>
                <c:pt idx="12342">
                  <c:v>2.11233506E-2</c:v>
                </c:pt>
                <c:pt idx="12343">
                  <c:v>2.1123350799999999E-2</c:v>
                </c:pt>
                <c:pt idx="12344">
                  <c:v>2.1123350999999999E-2</c:v>
                </c:pt>
                <c:pt idx="12345">
                  <c:v>2.1123351200000001E-2</c:v>
                </c:pt>
                <c:pt idx="12346">
                  <c:v>2.11233514E-2</c:v>
                </c:pt>
                <c:pt idx="12347">
                  <c:v>2.11233516E-2</c:v>
                </c:pt>
                <c:pt idx="12348">
                  <c:v>2.1123351799999999E-2</c:v>
                </c:pt>
                <c:pt idx="12349">
                  <c:v>2.1123352000000001E-2</c:v>
                </c:pt>
                <c:pt idx="12350">
                  <c:v>2.1123352200000001E-2</c:v>
                </c:pt>
                <c:pt idx="12351">
                  <c:v>2.11233524E-2</c:v>
                </c:pt>
                <c:pt idx="12352">
                  <c:v>2.1123352599999999E-2</c:v>
                </c:pt>
                <c:pt idx="12353">
                  <c:v>2.1123352799999998E-2</c:v>
                </c:pt>
                <c:pt idx="12354">
                  <c:v>2.1123353000000001E-2</c:v>
                </c:pt>
                <c:pt idx="12355">
                  <c:v>2.11233532E-2</c:v>
                </c:pt>
                <c:pt idx="12356">
                  <c:v>2.1123353399999999E-2</c:v>
                </c:pt>
                <c:pt idx="12357">
                  <c:v>2.1123353599999999E-2</c:v>
                </c:pt>
                <c:pt idx="12358">
                  <c:v>2.1123353800000001E-2</c:v>
                </c:pt>
                <c:pt idx="12359">
                  <c:v>2.1123354E-2</c:v>
                </c:pt>
                <c:pt idx="12360">
                  <c:v>2.11233542E-2</c:v>
                </c:pt>
                <c:pt idx="12361">
                  <c:v>2.1123354399999999E-2</c:v>
                </c:pt>
                <c:pt idx="12362">
                  <c:v>2.1123354600000002E-2</c:v>
                </c:pt>
                <c:pt idx="12363">
                  <c:v>2.1123354800000001E-2</c:v>
                </c:pt>
                <c:pt idx="12364">
                  <c:v>2.1123355E-2</c:v>
                </c:pt>
                <c:pt idx="12365">
                  <c:v>2.1123355199999999E-2</c:v>
                </c:pt>
                <c:pt idx="12366">
                  <c:v>2.1123355399999998E-2</c:v>
                </c:pt>
                <c:pt idx="12367">
                  <c:v>2.1123355600000001E-2</c:v>
                </c:pt>
                <c:pt idx="12368">
                  <c:v>2.11233558E-2</c:v>
                </c:pt>
                <c:pt idx="12369">
                  <c:v>2.1123355999999999E-2</c:v>
                </c:pt>
                <c:pt idx="12370">
                  <c:v>2.1123356199999999E-2</c:v>
                </c:pt>
                <c:pt idx="12371">
                  <c:v>2.1123356400000001E-2</c:v>
                </c:pt>
                <c:pt idx="12372">
                  <c:v>2.11233566E-2</c:v>
                </c:pt>
                <c:pt idx="12373">
                  <c:v>2.11233568E-2</c:v>
                </c:pt>
                <c:pt idx="12374">
                  <c:v>2.1123356999999999E-2</c:v>
                </c:pt>
                <c:pt idx="12375">
                  <c:v>2.1123357200000002E-2</c:v>
                </c:pt>
                <c:pt idx="12376">
                  <c:v>2.1123357400000001E-2</c:v>
                </c:pt>
                <c:pt idx="12377">
                  <c:v>2.11233576E-2</c:v>
                </c:pt>
                <c:pt idx="12378">
                  <c:v>2.1123357799999999E-2</c:v>
                </c:pt>
                <c:pt idx="12379">
                  <c:v>2.1123357999999998E-2</c:v>
                </c:pt>
                <c:pt idx="12380">
                  <c:v>2.1123358200000001E-2</c:v>
                </c:pt>
                <c:pt idx="12381">
                  <c:v>2.11233584E-2</c:v>
                </c:pt>
                <c:pt idx="12382">
                  <c:v>2.1123358599999999E-2</c:v>
                </c:pt>
                <c:pt idx="12383">
                  <c:v>2.1123358799999999E-2</c:v>
                </c:pt>
                <c:pt idx="12384">
                  <c:v>2.1123359000000001E-2</c:v>
                </c:pt>
                <c:pt idx="12385">
                  <c:v>2.11233592E-2</c:v>
                </c:pt>
                <c:pt idx="12386">
                  <c:v>2.11233594E-2</c:v>
                </c:pt>
                <c:pt idx="12387">
                  <c:v>2.1123359599999999E-2</c:v>
                </c:pt>
                <c:pt idx="12388">
                  <c:v>2.1123359800000002E-2</c:v>
                </c:pt>
                <c:pt idx="12389">
                  <c:v>2.1123360000000001E-2</c:v>
                </c:pt>
                <c:pt idx="12390">
                  <c:v>2.11233602E-2</c:v>
                </c:pt>
                <c:pt idx="12391">
                  <c:v>2.1123360399999999E-2</c:v>
                </c:pt>
                <c:pt idx="12392">
                  <c:v>2.1123360599999998E-2</c:v>
                </c:pt>
                <c:pt idx="12393">
                  <c:v>2.1123360800000001E-2</c:v>
                </c:pt>
                <c:pt idx="12394">
                  <c:v>2.1123361E-2</c:v>
                </c:pt>
                <c:pt idx="12395">
                  <c:v>2.1123361199999999E-2</c:v>
                </c:pt>
                <c:pt idx="12396">
                  <c:v>2.1123361399999999E-2</c:v>
                </c:pt>
                <c:pt idx="12397">
                  <c:v>2.1123361600000001E-2</c:v>
                </c:pt>
                <c:pt idx="12398">
                  <c:v>2.11233618E-2</c:v>
                </c:pt>
                <c:pt idx="12399">
                  <c:v>2.1123362E-2</c:v>
                </c:pt>
                <c:pt idx="12400">
                  <c:v>2.1123362199999999E-2</c:v>
                </c:pt>
                <c:pt idx="12401">
                  <c:v>2.1123362400000002E-2</c:v>
                </c:pt>
                <c:pt idx="12402">
                  <c:v>2.1123362600000001E-2</c:v>
                </c:pt>
                <c:pt idx="12403">
                  <c:v>2.11233628E-2</c:v>
                </c:pt>
                <c:pt idx="12404">
                  <c:v>2.1123362999999999E-2</c:v>
                </c:pt>
                <c:pt idx="12405">
                  <c:v>2.1123363199999998E-2</c:v>
                </c:pt>
                <c:pt idx="12406">
                  <c:v>2.1123363400000001E-2</c:v>
                </c:pt>
                <c:pt idx="12407">
                  <c:v>2.11233636E-2</c:v>
                </c:pt>
                <c:pt idx="12408">
                  <c:v>2.1123363799999999E-2</c:v>
                </c:pt>
                <c:pt idx="12409">
                  <c:v>2.1123363999999999E-2</c:v>
                </c:pt>
                <c:pt idx="12410">
                  <c:v>2.1123364200000001E-2</c:v>
                </c:pt>
                <c:pt idx="12411">
                  <c:v>2.1123364400000001E-2</c:v>
                </c:pt>
                <c:pt idx="12412">
                  <c:v>2.11233646E-2</c:v>
                </c:pt>
                <c:pt idx="12413">
                  <c:v>2.1123364799999999E-2</c:v>
                </c:pt>
                <c:pt idx="12414">
                  <c:v>2.1123365000000002E-2</c:v>
                </c:pt>
                <c:pt idx="12415">
                  <c:v>2.1123365200000001E-2</c:v>
                </c:pt>
                <c:pt idx="12416">
                  <c:v>2.11233654E-2</c:v>
                </c:pt>
                <c:pt idx="12417">
                  <c:v>2.1123365599999999E-2</c:v>
                </c:pt>
                <c:pt idx="12418">
                  <c:v>2.1123365799999998E-2</c:v>
                </c:pt>
                <c:pt idx="12419">
                  <c:v>2.1123366000000001E-2</c:v>
                </c:pt>
                <c:pt idx="12420">
                  <c:v>2.11233662E-2</c:v>
                </c:pt>
                <c:pt idx="12421">
                  <c:v>2.1123366399999999E-2</c:v>
                </c:pt>
                <c:pt idx="12422">
                  <c:v>2.1123366599999999E-2</c:v>
                </c:pt>
                <c:pt idx="12423">
                  <c:v>2.1123366800000001E-2</c:v>
                </c:pt>
                <c:pt idx="12424">
                  <c:v>2.1123367000000001E-2</c:v>
                </c:pt>
                <c:pt idx="12425">
                  <c:v>2.11233672E-2</c:v>
                </c:pt>
                <c:pt idx="12426">
                  <c:v>2.1123367399999999E-2</c:v>
                </c:pt>
                <c:pt idx="12427">
                  <c:v>2.1123367600000002E-2</c:v>
                </c:pt>
                <c:pt idx="12428">
                  <c:v>2.1123367800000001E-2</c:v>
                </c:pt>
                <c:pt idx="12429">
                  <c:v>2.1123368E-2</c:v>
                </c:pt>
                <c:pt idx="12430">
                  <c:v>2.1123368199999999E-2</c:v>
                </c:pt>
                <c:pt idx="12431">
                  <c:v>2.1123368399999998E-2</c:v>
                </c:pt>
                <c:pt idx="12432">
                  <c:v>2.1123368600000001E-2</c:v>
                </c:pt>
                <c:pt idx="12433">
                  <c:v>2.11233688E-2</c:v>
                </c:pt>
                <c:pt idx="12434">
                  <c:v>2.1123368999999999E-2</c:v>
                </c:pt>
                <c:pt idx="12435">
                  <c:v>2.1123369199999999E-2</c:v>
                </c:pt>
                <c:pt idx="12436">
                  <c:v>2.1123369400000001E-2</c:v>
                </c:pt>
                <c:pt idx="12437">
                  <c:v>2.1123369600000001E-2</c:v>
                </c:pt>
                <c:pt idx="12438">
                  <c:v>2.11233698E-2</c:v>
                </c:pt>
                <c:pt idx="12439">
                  <c:v>2.1123369999999999E-2</c:v>
                </c:pt>
                <c:pt idx="12440">
                  <c:v>2.1123370200000002E-2</c:v>
                </c:pt>
                <c:pt idx="12441">
                  <c:v>2.1123370400000001E-2</c:v>
                </c:pt>
                <c:pt idx="12442">
                  <c:v>2.11233706E-2</c:v>
                </c:pt>
                <c:pt idx="12443">
                  <c:v>2.1123370799999999E-2</c:v>
                </c:pt>
                <c:pt idx="12444">
                  <c:v>2.1123370999999998E-2</c:v>
                </c:pt>
                <c:pt idx="12445">
                  <c:v>2.1123371200000001E-2</c:v>
                </c:pt>
                <c:pt idx="12446">
                  <c:v>2.11233714E-2</c:v>
                </c:pt>
                <c:pt idx="12447">
                  <c:v>2.1123371599999999E-2</c:v>
                </c:pt>
                <c:pt idx="12448">
                  <c:v>2.1123371799999999E-2</c:v>
                </c:pt>
                <c:pt idx="12449">
                  <c:v>2.1123372000000001E-2</c:v>
                </c:pt>
                <c:pt idx="12450">
                  <c:v>2.1123372200000001E-2</c:v>
                </c:pt>
                <c:pt idx="12451">
                  <c:v>2.11233724E-2</c:v>
                </c:pt>
                <c:pt idx="12452">
                  <c:v>2.1123372599999999E-2</c:v>
                </c:pt>
                <c:pt idx="12453">
                  <c:v>2.1123372800000002E-2</c:v>
                </c:pt>
                <c:pt idx="12454">
                  <c:v>2.1123373000000001E-2</c:v>
                </c:pt>
                <c:pt idx="12455">
                  <c:v>2.11233732E-2</c:v>
                </c:pt>
                <c:pt idx="12456">
                  <c:v>2.1123373399999999E-2</c:v>
                </c:pt>
                <c:pt idx="12457">
                  <c:v>2.1123373599999998E-2</c:v>
                </c:pt>
                <c:pt idx="12458">
                  <c:v>2.1123373800000001E-2</c:v>
                </c:pt>
                <c:pt idx="12459">
                  <c:v>2.1123374E-2</c:v>
                </c:pt>
                <c:pt idx="12460">
                  <c:v>2.11233742E-2</c:v>
                </c:pt>
                <c:pt idx="12461">
                  <c:v>2.1123374399999999E-2</c:v>
                </c:pt>
                <c:pt idx="12462">
                  <c:v>2.1123374600000001E-2</c:v>
                </c:pt>
                <c:pt idx="12463">
                  <c:v>2.1123374800000001E-2</c:v>
                </c:pt>
                <c:pt idx="12464">
                  <c:v>2.1123375E-2</c:v>
                </c:pt>
                <c:pt idx="12465">
                  <c:v>2.1123375199999999E-2</c:v>
                </c:pt>
                <c:pt idx="12466">
                  <c:v>2.1123375400000002E-2</c:v>
                </c:pt>
                <c:pt idx="12467">
                  <c:v>2.1123375600000001E-2</c:v>
                </c:pt>
                <c:pt idx="12468">
                  <c:v>2.11233758E-2</c:v>
                </c:pt>
                <c:pt idx="12469">
                  <c:v>2.1123375999999999E-2</c:v>
                </c:pt>
                <c:pt idx="12470">
                  <c:v>2.1123376199999998E-2</c:v>
                </c:pt>
                <c:pt idx="12471">
                  <c:v>2.1123376400000001E-2</c:v>
                </c:pt>
                <c:pt idx="12472">
                  <c:v>2.11233766E-2</c:v>
                </c:pt>
                <c:pt idx="12473">
                  <c:v>2.11233768E-2</c:v>
                </c:pt>
                <c:pt idx="12474">
                  <c:v>2.1123376999999999E-2</c:v>
                </c:pt>
                <c:pt idx="12475">
                  <c:v>2.1123377200000001E-2</c:v>
                </c:pt>
                <c:pt idx="12476">
                  <c:v>2.1123377400000001E-2</c:v>
                </c:pt>
                <c:pt idx="12477">
                  <c:v>2.11233776E-2</c:v>
                </c:pt>
                <c:pt idx="12478">
                  <c:v>2.1123377799999999E-2</c:v>
                </c:pt>
                <c:pt idx="12479">
                  <c:v>2.1123378000000002E-2</c:v>
                </c:pt>
                <c:pt idx="12480">
                  <c:v>2.1123378200000001E-2</c:v>
                </c:pt>
                <c:pt idx="12481">
                  <c:v>2.11233784E-2</c:v>
                </c:pt>
                <c:pt idx="12482">
                  <c:v>2.1123378599999999E-2</c:v>
                </c:pt>
                <c:pt idx="12483">
                  <c:v>2.1123378799999998E-2</c:v>
                </c:pt>
                <c:pt idx="12484">
                  <c:v>2.1123379000000001E-2</c:v>
                </c:pt>
                <c:pt idx="12485">
                  <c:v>2.11233792E-2</c:v>
                </c:pt>
                <c:pt idx="12486">
                  <c:v>2.11233794E-2</c:v>
                </c:pt>
                <c:pt idx="12487">
                  <c:v>2.1123379599999999E-2</c:v>
                </c:pt>
                <c:pt idx="12488">
                  <c:v>2.1123379800000001E-2</c:v>
                </c:pt>
                <c:pt idx="12489">
                  <c:v>2.1123380000000001E-2</c:v>
                </c:pt>
                <c:pt idx="12490">
                  <c:v>2.11233802E-2</c:v>
                </c:pt>
                <c:pt idx="12491">
                  <c:v>2.1123380399999999E-2</c:v>
                </c:pt>
                <c:pt idx="12492">
                  <c:v>2.1123380600000002E-2</c:v>
                </c:pt>
                <c:pt idx="12493">
                  <c:v>2.1123380800000001E-2</c:v>
                </c:pt>
                <c:pt idx="12494">
                  <c:v>2.1123381E-2</c:v>
                </c:pt>
                <c:pt idx="12495">
                  <c:v>2.1123381199999999E-2</c:v>
                </c:pt>
                <c:pt idx="12496">
                  <c:v>2.1123381399999999E-2</c:v>
                </c:pt>
                <c:pt idx="12497">
                  <c:v>2.1123381600000001E-2</c:v>
                </c:pt>
                <c:pt idx="12498">
                  <c:v>2.11233818E-2</c:v>
                </c:pt>
                <c:pt idx="12499">
                  <c:v>2.1123382E-2</c:v>
                </c:pt>
                <c:pt idx="12500">
                  <c:v>2.1123382199999999E-2</c:v>
                </c:pt>
                <c:pt idx="12501">
                  <c:v>2.1123382400000001E-2</c:v>
                </c:pt>
                <c:pt idx="12502">
                  <c:v>2.1123382600000001E-2</c:v>
                </c:pt>
                <c:pt idx="12503">
                  <c:v>2.11233828E-2</c:v>
                </c:pt>
                <c:pt idx="12504">
                  <c:v>2.1123382999999999E-2</c:v>
                </c:pt>
                <c:pt idx="12505">
                  <c:v>2.1123383200000002E-2</c:v>
                </c:pt>
                <c:pt idx="12506">
                  <c:v>2.1123383400000001E-2</c:v>
                </c:pt>
                <c:pt idx="12507">
                  <c:v>2.11233836E-2</c:v>
                </c:pt>
                <c:pt idx="12508">
                  <c:v>2.1123383799999999E-2</c:v>
                </c:pt>
                <c:pt idx="12509">
                  <c:v>2.1123383999999999E-2</c:v>
                </c:pt>
                <c:pt idx="12510">
                  <c:v>2.1123384200000001E-2</c:v>
                </c:pt>
                <c:pt idx="12511">
                  <c:v>2.11233844E-2</c:v>
                </c:pt>
                <c:pt idx="12512">
                  <c:v>2.11233846E-2</c:v>
                </c:pt>
                <c:pt idx="12513">
                  <c:v>2.1123384799999999E-2</c:v>
                </c:pt>
                <c:pt idx="12514">
                  <c:v>2.1123385000000001E-2</c:v>
                </c:pt>
                <c:pt idx="12515">
                  <c:v>2.1123385200000001E-2</c:v>
                </c:pt>
                <c:pt idx="12516">
                  <c:v>2.11233854E-2</c:v>
                </c:pt>
                <c:pt idx="12517">
                  <c:v>2.1123385599999999E-2</c:v>
                </c:pt>
                <c:pt idx="12518">
                  <c:v>2.1123385799999998E-2</c:v>
                </c:pt>
                <c:pt idx="12519">
                  <c:v>2.1123386000000001E-2</c:v>
                </c:pt>
                <c:pt idx="12520">
                  <c:v>2.11233862E-2</c:v>
                </c:pt>
                <c:pt idx="12521">
                  <c:v>2.1123386399999999E-2</c:v>
                </c:pt>
                <c:pt idx="12522">
                  <c:v>2.1123386599999999E-2</c:v>
                </c:pt>
                <c:pt idx="12523">
                  <c:v>2.1123386800000001E-2</c:v>
                </c:pt>
                <c:pt idx="12524">
                  <c:v>2.1123387E-2</c:v>
                </c:pt>
                <c:pt idx="12525">
                  <c:v>2.11233872E-2</c:v>
                </c:pt>
                <c:pt idx="12526">
                  <c:v>2.1123387399999999E-2</c:v>
                </c:pt>
                <c:pt idx="12527">
                  <c:v>2.1123387600000001E-2</c:v>
                </c:pt>
                <c:pt idx="12528">
                  <c:v>2.1123387800000001E-2</c:v>
                </c:pt>
                <c:pt idx="12529">
                  <c:v>2.1123388E-2</c:v>
                </c:pt>
                <c:pt idx="12530">
                  <c:v>2.1123388199999999E-2</c:v>
                </c:pt>
                <c:pt idx="12531">
                  <c:v>2.1123388399999998E-2</c:v>
                </c:pt>
                <c:pt idx="12532">
                  <c:v>2.1123388600000001E-2</c:v>
                </c:pt>
                <c:pt idx="12533">
                  <c:v>2.11233888E-2</c:v>
                </c:pt>
                <c:pt idx="12534">
                  <c:v>2.1123388999999999E-2</c:v>
                </c:pt>
                <c:pt idx="12535">
                  <c:v>2.1123389199999999E-2</c:v>
                </c:pt>
                <c:pt idx="12536">
                  <c:v>2.1123389400000001E-2</c:v>
                </c:pt>
                <c:pt idx="12537">
                  <c:v>2.11233896E-2</c:v>
                </c:pt>
                <c:pt idx="12538">
                  <c:v>2.11233898E-2</c:v>
                </c:pt>
                <c:pt idx="12539">
                  <c:v>2.1123389999999999E-2</c:v>
                </c:pt>
                <c:pt idx="12540">
                  <c:v>2.1123390200000002E-2</c:v>
                </c:pt>
                <c:pt idx="12541">
                  <c:v>2.1123390400000001E-2</c:v>
                </c:pt>
              </c:numCache>
            </c:numRef>
          </c:xVal>
          <c:yVal>
            <c:numRef>
              <c:f>'81buckets'!$C$952227:$C$964768</c:f>
              <c:numCache>
                <c:formatCode>General</c:formatCode>
                <c:ptCount val="12542"/>
                <c:pt idx="0">
                  <c:v>-1.68</c:v>
                </c:pt>
                <c:pt idx="1">
                  <c:v>-1.92</c:v>
                </c:pt>
                <c:pt idx="2">
                  <c:v>-2.08</c:v>
                </c:pt>
                <c:pt idx="3">
                  <c:v>-2.08</c:v>
                </c:pt>
                <c:pt idx="4">
                  <c:v>-1.92</c:v>
                </c:pt>
                <c:pt idx="5">
                  <c:v>-1.76</c:v>
                </c:pt>
                <c:pt idx="6">
                  <c:v>-1.56</c:v>
                </c:pt>
                <c:pt idx="7">
                  <c:v>-1.24</c:v>
                </c:pt>
                <c:pt idx="8">
                  <c:v>-0.92</c:v>
                </c:pt>
                <c:pt idx="9">
                  <c:v>-0.64</c:v>
                </c:pt>
                <c:pt idx="10">
                  <c:v>-0.4</c:v>
                </c:pt>
                <c:pt idx="11">
                  <c:v>-0.12</c:v>
                </c:pt>
                <c:pt idx="12" formatCode="0.00E+00">
                  <c:v>4.4408900000000002E-16</c:v>
                </c:pt>
                <c:pt idx="13">
                  <c:v>0.04</c:v>
                </c:pt>
                <c:pt idx="14">
                  <c:v>0.12</c:v>
                </c:pt>
                <c:pt idx="15">
                  <c:v>0.04</c:v>
                </c:pt>
                <c:pt idx="16">
                  <c:v>-0.04</c:v>
                </c:pt>
                <c:pt idx="17">
                  <c:v>-0.04</c:v>
                </c:pt>
                <c:pt idx="18">
                  <c:v>-0.12</c:v>
                </c:pt>
                <c:pt idx="19">
                  <c:v>-0.12</c:v>
                </c:pt>
                <c:pt idx="20">
                  <c:v>-0.08</c:v>
                </c:pt>
                <c:pt idx="21">
                  <c:v>-0.08</c:v>
                </c:pt>
                <c:pt idx="22">
                  <c:v>-0.04</c:v>
                </c:pt>
                <c:pt idx="23">
                  <c:v>0.16</c:v>
                </c:pt>
                <c:pt idx="24">
                  <c:v>0.2</c:v>
                </c:pt>
                <c:pt idx="25">
                  <c:v>0.24</c:v>
                </c:pt>
                <c:pt idx="26">
                  <c:v>0.36</c:v>
                </c:pt>
                <c:pt idx="27">
                  <c:v>0.32</c:v>
                </c:pt>
                <c:pt idx="28">
                  <c:v>0.24</c:v>
                </c:pt>
                <c:pt idx="29">
                  <c:v>0.24</c:v>
                </c:pt>
                <c:pt idx="30">
                  <c:v>0.2</c:v>
                </c:pt>
                <c:pt idx="31">
                  <c:v>0.28000000000000003</c:v>
                </c:pt>
                <c:pt idx="32">
                  <c:v>0.24</c:v>
                </c:pt>
                <c:pt idx="33">
                  <c:v>0.48</c:v>
                </c:pt>
                <c:pt idx="34">
                  <c:v>1.08</c:v>
                </c:pt>
                <c:pt idx="35">
                  <c:v>1.96</c:v>
                </c:pt>
                <c:pt idx="36">
                  <c:v>2.68</c:v>
                </c:pt>
                <c:pt idx="37">
                  <c:v>3.2</c:v>
                </c:pt>
                <c:pt idx="38">
                  <c:v>3.64</c:v>
                </c:pt>
                <c:pt idx="39">
                  <c:v>4.16</c:v>
                </c:pt>
                <c:pt idx="40">
                  <c:v>4.5599999999999996</c:v>
                </c:pt>
                <c:pt idx="41">
                  <c:v>4.76</c:v>
                </c:pt>
                <c:pt idx="42">
                  <c:v>4.72</c:v>
                </c:pt>
                <c:pt idx="43">
                  <c:v>4.4000000000000004</c:v>
                </c:pt>
                <c:pt idx="44">
                  <c:v>3.72</c:v>
                </c:pt>
                <c:pt idx="45">
                  <c:v>2.88</c:v>
                </c:pt>
                <c:pt idx="46">
                  <c:v>1.88</c:v>
                </c:pt>
                <c:pt idx="47">
                  <c:v>0.96</c:v>
                </c:pt>
                <c:pt idx="48">
                  <c:v>0.16</c:v>
                </c:pt>
                <c:pt idx="49">
                  <c:v>-0.56000000000000005</c:v>
                </c:pt>
                <c:pt idx="50">
                  <c:v>-1.24</c:v>
                </c:pt>
                <c:pt idx="51">
                  <c:v>-1.76</c:v>
                </c:pt>
                <c:pt idx="52">
                  <c:v>-2.08</c:v>
                </c:pt>
                <c:pt idx="53">
                  <c:v>-2</c:v>
                </c:pt>
                <c:pt idx="54">
                  <c:v>-1.8</c:v>
                </c:pt>
                <c:pt idx="55">
                  <c:v>-1.6</c:v>
                </c:pt>
                <c:pt idx="56">
                  <c:v>-1.28</c:v>
                </c:pt>
                <c:pt idx="57">
                  <c:v>-1.08</c:v>
                </c:pt>
                <c:pt idx="58">
                  <c:v>-0.96</c:v>
                </c:pt>
                <c:pt idx="59">
                  <c:v>-0.84</c:v>
                </c:pt>
                <c:pt idx="60">
                  <c:v>-0.68</c:v>
                </c:pt>
                <c:pt idx="61">
                  <c:v>-0.52</c:v>
                </c:pt>
                <c:pt idx="62">
                  <c:v>-0.56000000000000005</c:v>
                </c:pt>
                <c:pt idx="63">
                  <c:v>-0.6</c:v>
                </c:pt>
                <c:pt idx="64">
                  <c:v>-0.68</c:v>
                </c:pt>
                <c:pt idx="65">
                  <c:v>-0.8</c:v>
                </c:pt>
                <c:pt idx="66">
                  <c:v>-0.8</c:v>
                </c:pt>
                <c:pt idx="67">
                  <c:v>-0.76</c:v>
                </c:pt>
                <c:pt idx="68">
                  <c:v>-0.64</c:v>
                </c:pt>
                <c:pt idx="69">
                  <c:v>-0.56000000000000005</c:v>
                </c:pt>
                <c:pt idx="70">
                  <c:v>-0.52</c:v>
                </c:pt>
                <c:pt idx="71">
                  <c:v>-0.48</c:v>
                </c:pt>
                <c:pt idx="72">
                  <c:v>-0.4</c:v>
                </c:pt>
                <c:pt idx="73">
                  <c:v>-0.32</c:v>
                </c:pt>
                <c:pt idx="74">
                  <c:v>-0.28000000000000003</c:v>
                </c:pt>
                <c:pt idx="75">
                  <c:v>-0.24</c:v>
                </c:pt>
                <c:pt idx="76">
                  <c:v>-0.2</c:v>
                </c:pt>
                <c:pt idx="77">
                  <c:v>-0.16</c:v>
                </c:pt>
                <c:pt idx="78">
                  <c:v>-0.08</c:v>
                </c:pt>
                <c:pt idx="79">
                  <c:v>0.08</c:v>
                </c:pt>
                <c:pt idx="80">
                  <c:v>0.12</c:v>
                </c:pt>
                <c:pt idx="81">
                  <c:v>0.16</c:v>
                </c:pt>
                <c:pt idx="82">
                  <c:v>0.24</c:v>
                </c:pt>
                <c:pt idx="83">
                  <c:v>0.36</c:v>
                </c:pt>
                <c:pt idx="84">
                  <c:v>0.44</c:v>
                </c:pt>
                <c:pt idx="85">
                  <c:v>0.52</c:v>
                </c:pt>
                <c:pt idx="86">
                  <c:v>0.6</c:v>
                </c:pt>
                <c:pt idx="87">
                  <c:v>0.52</c:v>
                </c:pt>
                <c:pt idx="88">
                  <c:v>0.4</c:v>
                </c:pt>
                <c:pt idx="89">
                  <c:v>0.16</c:v>
                </c:pt>
                <c:pt idx="90">
                  <c:v>-0.2</c:v>
                </c:pt>
                <c:pt idx="91">
                  <c:v>-0.56000000000000005</c:v>
                </c:pt>
                <c:pt idx="92">
                  <c:v>-0.84</c:v>
                </c:pt>
                <c:pt idx="93">
                  <c:v>-1.1200000000000001</c:v>
                </c:pt>
                <c:pt idx="94">
                  <c:v>-1.44</c:v>
                </c:pt>
                <c:pt idx="95">
                  <c:v>-1.76</c:v>
                </c:pt>
                <c:pt idx="96">
                  <c:v>-1.96</c:v>
                </c:pt>
                <c:pt idx="97">
                  <c:v>-2.08</c:v>
                </c:pt>
                <c:pt idx="98">
                  <c:v>-2</c:v>
                </c:pt>
                <c:pt idx="99">
                  <c:v>-1.8</c:v>
                </c:pt>
                <c:pt idx="100">
                  <c:v>-1.56</c:v>
                </c:pt>
                <c:pt idx="101">
                  <c:v>-1.24</c:v>
                </c:pt>
                <c:pt idx="102">
                  <c:v>-1.04</c:v>
                </c:pt>
                <c:pt idx="103">
                  <c:v>-0.76</c:v>
                </c:pt>
                <c:pt idx="104">
                  <c:v>-0.52</c:v>
                </c:pt>
                <c:pt idx="105">
                  <c:v>-0.28000000000000003</c:v>
                </c:pt>
                <c:pt idx="106">
                  <c:v>-0.08</c:v>
                </c:pt>
                <c:pt idx="107">
                  <c:v>0.08</c:v>
                </c:pt>
                <c:pt idx="108" formatCode="0.00E+00">
                  <c:v>4.4408900000000002E-16</c:v>
                </c:pt>
                <c:pt idx="109" formatCode="0.00E+00">
                  <c:v>4.4408900000000002E-16</c:v>
                </c:pt>
                <c:pt idx="110">
                  <c:v>-0.08</c:v>
                </c:pt>
                <c:pt idx="111">
                  <c:v>-0.12</c:v>
                </c:pt>
                <c:pt idx="112">
                  <c:v>-0.16</c:v>
                </c:pt>
                <c:pt idx="113">
                  <c:v>-0.12</c:v>
                </c:pt>
                <c:pt idx="114">
                  <c:v>-0.08</c:v>
                </c:pt>
                <c:pt idx="115">
                  <c:v>-0.12</c:v>
                </c:pt>
                <c:pt idx="116">
                  <c:v>-0.08</c:v>
                </c:pt>
                <c:pt idx="117">
                  <c:v>0.04</c:v>
                </c:pt>
                <c:pt idx="118">
                  <c:v>0.12</c:v>
                </c:pt>
                <c:pt idx="119">
                  <c:v>0.16</c:v>
                </c:pt>
                <c:pt idx="120">
                  <c:v>0.24</c:v>
                </c:pt>
                <c:pt idx="121">
                  <c:v>0.32</c:v>
                </c:pt>
                <c:pt idx="122">
                  <c:v>0.28000000000000003</c:v>
                </c:pt>
                <c:pt idx="123">
                  <c:v>0.28000000000000003</c:v>
                </c:pt>
                <c:pt idx="124">
                  <c:v>0.24</c:v>
                </c:pt>
                <c:pt idx="125">
                  <c:v>0.28000000000000003</c:v>
                </c:pt>
                <c:pt idx="126">
                  <c:v>0.28000000000000003</c:v>
                </c:pt>
                <c:pt idx="127">
                  <c:v>0.32</c:v>
                </c:pt>
                <c:pt idx="128">
                  <c:v>0.4</c:v>
                </c:pt>
                <c:pt idx="129">
                  <c:v>0.88</c:v>
                </c:pt>
                <c:pt idx="130">
                  <c:v>1.72</c:v>
                </c:pt>
                <c:pt idx="131">
                  <c:v>2.64</c:v>
                </c:pt>
                <c:pt idx="132">
                  <c:v>3.24</c:v>
                </c:pt>
                <c:pt idx="133">
                  <c:v>3.68</c:v>
                </c:pt>
                <c:pt idx="134">
                  <c:v>4.04</c:v>
                </c:pt>
                <c:pt idx="135">
                  <c:v>4.5199999999999996</c:v>
                </c:pt>
                <c:pt idx="136">
                  <c:v>4.88</c:v>
                </c:pt>
                <c:pt idx="137">
                  <c:v>5</c:v>
                </c:pt>
                <c:pt idx="138">
                  <c:v>4.88</c:v>
                </c:pt>
                <c:pt idx="139">
                  <c:v>4.32</c:v>
                </c:pt>
                <c:pt idx="140">
                  <c:v>3.28</c:v>
                </c:pt>
                <c:pt idx="141">
                  <c:v>2.16</c:v>
                </c:pt>
                <c:pt idx="142">
                  <c:v>1</c:v>
                </c:pt>
                <c:pt idx="143">
                  <c:v>-0.04</c:v>
                </c:pt>
                <c:pt idx="144">
                  <c:v>-0.72</c:v>
                </c:pt>
                <c:pt idx="145">
                  <c:v>-1.28</c:v>
                </c:pt>
                <c:pt idx="146">
                  <c:v>-1.88</c:v>
                </c:pt>
                <c:pt idx="147">
                  <c:v>-2.2799999999999998</c:v>
                </c:pt>
                <c:pt idx="148">
                  <c:v>-2.36</c:v>
                </c:pt>
                <c:pt idx="149">
                  <c:v>-2.16</c:v>
                </c:pt>
                <c:pt idx="150">
                  <c:v>-1.8</c:v>
                </c:pt>
                <c:pt idx="151">
                  <c:v>-1.44</c:v>
                </c:pt>
                <c:pt idx="152">
                  <c:v>-1.08</c:v>
                </c:pt>
                <c:pt idx="153">
                  <c:v>-0.8</c:v>
                </c:pt>
                <c:pt idx="154">
                  <c:v>-0.68</c:v>
                </c:pt>
                <c:pt idx="155">
                  <c:v>-0.6</c:v>
                </c:pt>
                <c:pt idx="156">
                  <c:v>-0.52</c:v>
                </c:pt>
                <c:pt idx="157">
                  <c:v>-0.48</c:v>
                </c:pt>
                <c:pt idx="158">
                  <c:v>-0.6</c:v>
                </c:pt>
                <c:pt idx="159">
                  <c:v>-0.76</c:v>
                </c:pt>
                <c:pt idx="160">
                  <c:v>-0.84</c:v>
                </c:pt>
                <c:pt idx="161">
                  <c:v>-0.88</c:v>
                </c:pt>
                <c:pt idx="162">
                  <c:v>-0.84</c:v>
                </c:pt>
                <c:pt idx="163">
                  <c:v>-0.72</c:v>
                </c:pt>
                <c:pt idx="164">
                  <c:v>-0.52</c:v>
                </c:pt>
                <c:pt idx="165">
                  <c:v>-0.4</c:v>
                </c:pt>
                <c:pt idx="166">
                  <c:v>-0.36</c:v>
                </c:pt>
                <c:pt idx="167">
                  <c:v>-0.32</c:v>
                </c:pt>
                <c:pt idx="168">
                  <c:v>-0.2</c:v>
                </c:pt>
                <c:pt idx="169">
                  <c:v>-0.12</c:v>
                </c:pt>
                <c:pt idx="170">
                  <c:v>-0.16</c:v>
                </c:pt>
                <c:pt idx="171">
                  <c:v>-0.2</c:v>
                </c:pt>
                <c:pt idx="172">
                  <c:v>-0.16</c:v>
                </c:pt>
                <c:pt idx="173">
                  <c:v>-0.08</c:v>
                </c:pt>
                <c:pt idx="174" formatCode="0.00E+00">
                  <c:v>4.4408900000000002E-16</c:v>
                </c:pt>
                <c:pt idx="175">
                  <c:v>0.08</c:v>
                </c:pt>
                <c:pt idx="176">
                  <c:v>0.08</c:v>
                </c:pt>
                <c:pt idx="177">
                  <c:v>0.24</c:v>
                </c:pt>
                <c:pt idx="178">
                  <c:v>0.36</c:v>
                </c:pt>
                <c:pt idx="179">
                  <c:v>0.48</c:v>
                </c:pt>
                <c:pt idx="180">
                  <c:v>0.56000000000000005</c:v>
                </c:pt>
                <c:pt idx="181">
                  <c:v>0.64</c:v>
                </c:pt>
                <c:pt idx="182">
                  <c:v>0.6</c:v>
                </c:pt>
                <c:pt idx="183">
                  <c:v>0.48</c:v>
                </c:pt>
                <c:pt idx="184">
                  <c:v>0.2</c:v>
                </c:pt>
                <c:pt idx="185">
                  <c:v>-0.24</c:v>
                </c:pt>
                <c:pt idx="186">
                  <c:v>-0.56000000000000005</c:v>
                </c:pt>
                <c:pt idx="187">
                  <c:v>-0.88</c:v>
                </c:pt>
                <c:pt idx="188">
                  <c:v>-1.1200000000000001</c:v>
                </c:pt>
                <c:pt idx="189">
                  <c:v>-1.4</c:v>
                </c:pt>
                <c:pt idx="190">
                  <c:v>-1.68</c:v>
                </c:pt>
                <c:pt idx="191">
                  <c:v>-1.96</c:v>
                </c:pt>
                <c:pt idx="192">
                  <c:v>-2.08</c:v>
                </c:pt>
                <c:pt idx="193">
                  <c:v>-2.12</c:v>
                </c:pt>
                <c:pt idx="194">
                  <c:v>-2</c:v>
                </c:pt>
                <c:pt idx="195">
                  <c:v>-1.72</c:v>
                </c:pt>
                <c:pt idx="196">
                  <c:v>-1.44</c:v>
                </c:pt>
                <c:pt idx="197">
                  <c:v>-1.08</c:v>
                </c:pt>
                <c:pt idx="198">
                  <c:v>-0.76</c:v>
                </c:pt>
                <c:pt idx="199">
                  <c:v>-0.52</c:v>
                </c:pt>
                <c:pt idx="200">
                  <c:v>-0.32</c:v>
                </c:pt>
                <c:pt idx="201">
                  <c:v>-0.08</c:v>
                </c:pt>
                <c:pt idx="202">
                  <c:v>0.08</c:v>
                </c:pt>
                <c:pt idx="203">
                  <c:v>0.16</c:v>
                </c:pt>
                <c:pt idx="204">
                  <c:v>0.08</c:v>
                </c:pt>
                <c:pt idx="205">
                  <c:v>0.04</c:v>
                </c:pt>
                <c:pt idx="206">
                  <c:v>-0.08</c:v>
                </c:pt>
                <c:pt idx="207">
                  <c:v>-0.16</c:v>
                </c:pt>
                <c:pt idx="208">
                  <c:v>-0.12</c:v>
                </c:pt>
                <c:pt idx="209">
                  <c:v>-0.12</c:v>
                </c:pt>
                <c:pt idx="210">
                  <c:v>-0.08</c:v>
                </c:pt>
                <c:pt idx="211">
                  <c:v>-0.04</c:v>
                </c:pt>
                <c:pt idx="212">
                  <c:v>-0.08</c:v>
                </c:pt>
                <c:pt idx="213">
                  <c:v>0.12</c:v>
                </c:pt>
                <c:pt idx="214">
                  <c:v>0.2</c:v>
                </c:pt>
                <c:pt idx="215">
                  <c:v>0.32</c:v>
                </c:pt>
                <c:pt idx="216">
                  <c:v>0.36</c:v>
                </c:pt>
                <c:pt idx="217">
                  <c:v>0.36</c:v>
                </c:pt>
                <c:pt idx="218">
                  <c:v>0.32</c:v>
                </c:pt>
                <c:pt idx="219">
                  <c:v>0.24</c:v>
                </c:pt>
                <c:pt idx="220">
                  <c:v>0.24</c:v>
                </c:pt>
                <c:pt idx="221">
                  <c:v>0.24</c:v>
                </c:pt>
                <c:pt idx="222">
                  <c:v>0.24</c:v>
                </c:pt>
                <c:pt idx="223">
                  <c:v>0.4</c:v>
                </c:pt>
                <c:pt idx="224">
                  <c:v>0.84</c:v>
                </c:pt>
                <c:pt idx="225">
                  <c:v>1.64</c:v>
                </c:pt>
                <c:pt idx="226">
                  <c:v>2.4</c:v>
                </c:pt>
                <c:pt idx="227">
                  <c:v>3.04</c:v>
                </c:pt>
                <c:pt idx="228">
                  <c:v>3.48</c:v>
                </c:pt>
                <c:pt idx="229">
                  <c:v>4.08</c:v>
                </c:pt>
                <c:pt idx="230">
                  <c:v>4.5599999999999996</c:v>
                </c:pt>
                <c:pt idx="231">
                  <c:v>4.92</c:v>
                </c:pt>
                <c:pt idx="232">
                  <c:v>4.92</c:v>
                </c:pt>
                <c:pt idx="233">
                  <c:v>4.8</c:v>
                </c:pt>
                <c:pt idx="234">
                  <c:v>4.24</c:v>
                </c:pt>
                <c:pt idx="235">
                  <c:v>3.4</c:v>
                </c:pt>
                <c:pt idx="236">
                  <c:v>2.2400000000000002</c:v>
                </c:pt>
                <c:pt idx="237">
                  <c:v>1.28</c:v>
                </c:pt>
                <c:pt idx="238">
                  <c:v>0.32</c:v>
                </c:pt>
                <c:pt idx="239">
                  <c:v>-0.44</c:v>
                </c:pt>
                <c:pt idx="240">
                  <c:v>-1.1599999999999999</c:v>
                </c:pt>
                <c:pt idx="241">
                  <c:v>-1.76</c:v>
                </c:pt>
                <c:pt idx="242">
                  <c:v>-2.12</c:v>
                </c:pt>
                <c:pt idx="243">
                  <c:v>-2.2400000000000002</c:v>
                </c:pt>
                <c:pt idx="244">
                  <c:v>-2.08</c:v>
                </c:pt>
                <c:pt idx="245">
                  <c:v>-1.68</c:v>
                </c:pt>
                <c:pt idx="246">
                  <c:v>-1.48</c:v>
                </c:pt>
                <c:pt idx="247">
                  <c:v>-1.1599999999999999</c:v>
                </c:pt>
                <c:pt idx="248">
                  <c:v>-0.96</c:v>
                </c:pt>
                <c:pt idx="249">
                  <c:v>-0.8</c:v>
                </c:pt>
                <c:pt idx="250">
                  <c:v>-0.8</c:v>
                </c:pt>
                <c:pt idx="251">
                  <c:v>-0.68</c:v>
                </c:pt>
                <c:pt idx="252">
                  <c:v>-0.64</c:v>
                </c:pt>
                <c:pt idx="253">
                  <c:v>-0.68</c:v>
                </c:pt>
                <c:pt idx="254">
                  <c:v>-0.8</c:v>
                </c:pt>
                <c:pt idx="255">
                  <c:v>-0.92</c:v>
                </c:pt>
                <c:pt idx="256">
                  <c:v>-0.92</c:v>
                </c:pt>
                <c:pt idx="257">
                  <c:v>-0.84</c:v>
                </c:pt>
                <c:pt idx="258">
                  <c:v>-0.68</c:v>
                </c:pt>
                <c:pt idx="259">
                  <c:v>-0.52</c:v>
                </c:pt>
                <c:pt idx="260">
                  <c:v>-0.48</c:v>
                </c:pt>
                <c:pt idx="261">
                  <c:v>-0.4</c:v>
                </c:pt>
                <c:pt idx="262">
                  <c:v>-0.36</c:v>
                </c:pt>
                <c:pt idx="263">
                  <c:v>-0.24</c:v>
                </c:pt>
                <c:pt idx="264">
                  <c:v>-0.2</c:v>
                </c:pt>
                <c:pt idx="265">
                  <c:v>-0.2</c:v>
                </c:pt>
                <c:pt idx="266">
                  <c:v>-0.28000000000000003</c:v>
                </c:pt>
                <c:pt idx="267">
                  <c:v>-0.24</c:v>
                </c:pt>
                <c:pt idx="268">
                  <c:v>-0.16</c:v>
                </c:pt>
                <c:pt idx="269">
                  <c:v>-0.04</c:v>
                </c:pt>
                <c:pt idx="270">
                  <c:v>0.04</c:v>
                </c:pt>
                <c:pt idx="271">
                  <c:v>0.08</c:v>
                </c:pt>
                <c:pt idx="272">
                  <c:v>0.16</c:v>
                </c:pt>
                <c:pt idx="273">
                  <c:v>0.32</c:v>
                </c:pt>
                <c:pt idx="274">
                  <c:v>0.4</c:v>
                </c:pt>
                <c:pt idx="275">
                  <c:v>0.52</c:v>
                </c:pt>
                <c:pt idx="276">
                  <c:v>0.6</c:v>
                </c:pt>
                <c:pt idx="277">
                  <c:v>0.64</c:v>
                </c:pt>
                <c:pt idx="278">
                  <c:v>0.52</c:v>
                </c:pt>
                <c:pt idx="279">
                  <c:v>0.24</c:v>
                </c:pt>
                <c:pt idx="280">
                  <c:v>-0.16</c:v>
                </c:pt>
                <c:pt idx="281">
                  <c:v>-0.44</c:v>
                </c:pt>
                <c:pt idx="282">
                  <c:v>-0.72</c:v>
                </c:pt>
                <c:pt idx="283">
                  <c:v>-1.04</c:v>
                </c:pt>
                <c:pt idx="284">
                  <c:v>-1.36</c:v>
                </c:pt>
                <c:pt idx="285">
                  <c:v>-1.68</c:v>
                </c:pt>
                <c:pt idx="286">
                  <c:v>-1.92</c:v>
                </c:pt>
                <c:pt idx="287">
                  <c:v>-2</c:v>
                </c:pt>
                <c:pt idx="288">
                  <c:v>-2.08</c:v>
                </c:pt>
                <c:pt idx="289">
                  <c:v>-1.92</c:v>
                </c:pt>
                <c:pt idx="290">
                  <c:v>-1.68</c:v>
                </c:pt>
                <c:pt idx="291">
                  <c:v>-1.4</c:v>
                </c:pt>
                <c:pt idx="292">
                  <c:v>-1.1200000000000001</c:v>
                </c:pt>
                <c:pt idx="293">
                  <c:v>-0.84</c:v>
                </c:pt>
                <c:pt idx="294">
                  <c:v>-0.56000000000000005</c:v>
                </c:pt>
                <c:pt idx="295">
                  <c:v>-0.32</c:v>
                </c:pt>
                <c:pt idx="296">
                  <c:v>-0.12</c:v>
                </c:pt>
                <c:pt idx="297">
                  <c:v>0.04</c:v>
                </c:pt>
                <c:pt idx="298">
                  <c:v>0.08</c:v>
                </c:pt>
                <c:pt idx="299">
                  <c:v>0.04</c:v>
                </c:pt>
                <c:pt idx="300">
                  <c:v>-0.08</c:v>
                </c:pt>
                <c:pt idx="301">
                  <c:v>-0.08</c:v>
                </c:pt>
                <c:pt idx="302">
                  <c:v>-0.16</c:v>
                </c:pt>
                <c:pt idx="303">
                  <c:v>-0.16</c:v>
                </c:pt>
                <c:pt idx="304">
                  <c:v>-0.12</c:v>
                </c:pt>
                <c:pt idx="305">
                  <c:v>-0.08</c:v>
                </c:pt>
                <c:pt idx="306">
                  <c:v>-0.04</c:v>
                </c:pt>
                <c:pt idx="307">
                  <c:v>0.04</c:v>
                </c:pt>
                <c:pt idx="308">
                  <c:v>0.12</c:v>
                </c:pt>
                <c:pt idx="309">
                  <c:v>0.2</c:v>
                </c:pt>
                <c:pt idx="310">
                  <c:v>0.28000000000000003</c:v>
                </c:pt>
                <c:pt idx="311">
                  <c:v>0.32</c:v>
                </c:pt>
                <c:pt idx="312">
                  <c:v>0.36</c:v>
                </c:pt>
                <c:pt idx="313">
                  <c:v>0.32</c:v>
                </c:pt>
                <c:pt idx="314">
                  <c:v>0.2</c:v>
                </c:pt>
                <c:pt idx="315">
                  <c:v>0.24</c:v>
                </c:pt>
                <c:pt idx="316">
                  <c:v>0.32</c:v>
                </c:pt>
                <c:pt idx="317">
                  <c:v>0.32</c:v>
                </c:pt>
                <c:pt idx="318">
                  <c:v>0.36</c:v>
                </c:pt>
                <c:pt idx="319">
                  <c:v>0.68</c:v>
                </c:pt>
                <c:pt idx="320">
                  <c:v>1.24</c:v>
                </c:pt>
                <c:pt idx="321">
                  <c:v>1.88</c:v>
                </c:pt>
                <c:pt idx="322">
                  <c:v>2.44</c:v>
                </c:pt>
                <c:pt idx="323">
                  <c:v>3.08</c:v>
                </c:pt>
                <c:pt idx="324">
                  <c:v>3.64</c:v>
                </c:pt>
                <c:pt idx="325">
                  <c:v>4.2</c:v>
                </c:pt>
                <c:pt idx="326">
                  <c:v>4.4800000000000004</c:v>
                </c:pt>
                <c:pt idx="327">
                  <c:v>4.5599999999999996</c:v>
                </c:pt>
                <c:pt idx="328">
                  <c:v>4.4800000000000004</c:v>
                </c:pt>
                <c:pt idx="329">
                  <c:v>4.16</c:v>
                </c:pt>
                <c:pt idx="330">
                  <c:v>3.44</c:v>
                </c:pt>
                <c:pt idx="331">
                  <c:v>2.6</c:v>
                </c:pt>
                <c:pt idx="332">
                  <c:v>1.64</c:v>
                </c:pt>
                <c:pt idx="333">
                  <c:v>0.84</c:v>
                </c:pt>
                <c:pt idx="334">
                  <c:v>0.16</c:v>
                </c:pt>
                <c:pt idx="335">
                  <c:v>-0.56000000000000005</c:v>
                </c:pt>
                <c:pt idx="336">
                  <c:v>-1.32</c:v>
                </c:pt>
                <c:pt idx="337">
                  <c:v>-1.84</c:v>
                </c:pt>
                <c:pt idx="338">
                  <c:v>-2.04</c:v>
                </c:pt>
                <c:pt idx="339">
                  <c:v>-1.84</c:v>
                </c:pt>
                <c:pt idx="340">
                  <c:v>-1.68</c:v>
                </c:pt>
                <c:pt idx="341">
                  <c:v>-1.44</c:v>
                </c:pt>
                <c:pt idx="342">
                  <c:v>-1.1599999999999999</c:v>
                </c:pt>
                <c:pt idx="343">
                  <c:v>-0.96</c:v>
                </c:pt>
                <c:pt idx="344">
                  <c:v>-0.8</c:v>
                </c:pt>
                <c:pt idx="345">
                  <c:v>-0.72</c:v>
                </c:pt>
                <c:pt idx="346">
                  <c:v>-0.68</c:v>
                </c:pt>
                <c:pt idx="347">
                  <c:v>-0.68</c:v>
                </c:pt>
                <c:pt idx="348">
                  <c:v>-0.68</c:v>
                </c:pt>
                <c:pt idx="349">
                  <c:v>-0.72</c:v>
                </c:pt>
                <c:pt idx="350">
                  <c:v>-0.76</c:v>
                </c:pt>
                <c:pt idx="351">
                  <c:v>-0.8</c:v>
                </c:pt>
                <c:pt idx="352">
                  <c:v>-0.76</c:v>
                </c:pt>
                <c:pt idx="353">
                  <c:v>-0.64</c:v>
                </c:pt>
                <c:pt idx="354">
                  <c:v>-0.52</c:v>
                </c:pt>
                <c:pt idx="355">
                  <c:v>-0.44</c:v>
                </c:pt>
                <c:pt idx="356">
                  <c:v>-0.4</c:v>
                </c:pt>
                <c:pt idx="357">
                  <c:v>-0.4</c:v>
                </c:pt>
                <c:pt idx="358">
                  <c:v>-0.28000000000000003</c:v>
                </c:pt>
                <c:pt idx="359">
                  <c:v>-0.16</c:v>
                </c:pt>
                <c:pt idx="360">
                  <c:v>-0.16</c:v>
                </c:pt>
                <c:pt idx="361">
                  <c:v>-0.16</c:v>
                </c:pt>
                <c:pt idx="362">
                  <c:v>-0.12</c:v>
                </c:pt>
                <c:pt idx="363">
                  <c:v>-0.12</c:v>
                </c:pt>
                <c:pt idx="364">
                  <c:v>-0.08</c:v>
                </c:pt>
                <c:pt idx="365" formatCode="0.00E+00">
                  <c:v>4.4408900000000002E-16</c:v>
                </c:pt>
                <c:pt idx="366">
                  <c:v>0.08</c:v>
                </c:pt>
                <c:pt idx="367">
                  <c:v>0.2</c:v>
                </c:pt>
                <c:pt idx="368">
                  <c:v>0.28000000000000003</c:v>
                </c:pt>
                <c:pt idx="369">
                  <c:v>0.36</c:v>
                </c:pt>
                <c:pt idx="370">
                  <c:v>0.4</c:v>
                </c:pt>
                <c:pt idx="371">
                  <c:v>0.52</c:v>
                </c:pt>
                <c:pt idx="372">
                  <c:v>0.48</c:v>
                </c:pt>
                <c:pt idx="373">
                  <c:v>0.48</c:v>
                </c:pt>
                <c:pt idx="374">
                  <c:v>0.28000000000000003</c:v>
                </c:pt>
                <c:pt idx="375" formatCode="0.00E+00">
                  <c:v>4.4408900000000002E-16</c:v>
                </c:pt>
                <c:pt idx="376">
                  <c:v>-0.24</c:v>
                </c:pt>
                <c:pt idx="377">
                  <c:v>-0.48</c:v>
                </c:pt>
                <c:pt idx="378">
                  <c:v>-0.8</c:v>
                </c:pt>
                <c:pt idx="379">
                  <c:v>-1.1200000000000001</c:v>
                </c:pt>
                <c:pt idx="380">
                  <c:v>-1.52</c:v>
                </c:pt>
                <c:pt idx="381">
                  <c:v>-1.76</c:v>
                </c:pt>
                <c:pt idx="382">
                  <c:v>-1.88</c:v>
                </c:pt>
                <c:pt idx="383">
                  <c:v>-1.88</c:v>
                </c:pt>
                <c:pt idx="384">
                  <c:v>-1.8</c:v>
                </c:pt>
                <c:pt idx="385">
                  <c:v>-1.68</c:v>
                </c:pt>
                <c:pt idx="386">
                  <c:v>-1.48</c:v>
                </c:pt>
                <c:pt idx="387">
                  <c:v>-1.24</c:v>
                </c:pt>
                <c:pt idx="388">
                  <c:v>-1</c:v>
                </c:pt>
                <c:pt idx="389">
                  <c:v>-0.76</c:v>
                </c:pt>
                <c:pt idx="390">
                  <c:v>-0.52</c:v>
                </c:pt>
                <c:pt idx="391">
                  <c:v>-0.28000000000000003</c:v>
                </c:pt>
                <c:pt idx="392">
                  <c:v>-0.08</c:v>
                </c:pt>
                <c:pt idx="393" formatCode="0.00E+00">
                  <c:v>4.4408900000000002E-16</c:v>
                </c:pt>
                <c:pt idx="394" formatCode="0.00E+00">
                  <c:v>4.4408900000000002E-16</c:v>
                </c:pt>
                <c:pt idx="395">
                  <c:v>-0.04</c:v>
                </c:pt>
                <c:pt idx="396">
                  <c:v>-0.08</c:v>
                </c:pt>
                <c:pt idx="397">
                  <c:v>-0.08</c:v>
                </c:pt>
                <c:pt idx="398">
                  <c:v>-0.08</c:v>
                </c:pt>
                <c:pt idx="399">
                  <c:v>-0.08</c:v>
                </c:pt>
                <c:pt idx="400">
                  <c:v>-0.08</c:v>
                </c:pt>
                <c:pt idx="401">
                  <c:v>-0.04</c:v>
                </c:pt>
                <c:pt idx="402" formatCode="0.00E+00">
                  <c:v>4.4408900000000002E-16</c:v>
                </c:pt>
                <c:pt idx="403">
                  <c:v>0.08</c:v>
                </c:pt>
                <c:pt idx="404">
                  <c:v>0.2</c:v>
                </c:pt>
                <c:pt idx="405">
                  <c:v>0.2</c:v>
                </c:pt>
                <c:pt idx="406">
                  <c:v>0.28000000000000003</c:v>
                </c:pt>
                <c:pt idx="407">
                  <c:v>0.28000000000000003</c:v>
                </c:pt>
                <c:pt idx="408">
                  <c:v>0.24</c:v>
                </c:pt>
                <c:pt idx="409">
                  <c:v>0.2</c:v>
                </c:pt>
                <c:pt idx="410">
                  <c:v>0.2</c:v>
                </c:pt>
                <c:pt idx="411">
                  <c:v>0.24</c:v>
                </c:pt>
                <c:pt idx="412">
                  <c:v>0.24</c:v>
                </c:pt>
                <c:pt idx="413">
                  <c:v>0.24</c:v>
                </c:pt>
                <c:pt idx="414">
                  <c:v>0.56000000000000005</c:v>
                </c:pt>
                <c:pt idx="415">
                  <c:v>1.24</c:v>
                </c:pt>
                <c:pt idx="416">
                  <c:v>1.96</c:v>
                </c:pt>
                <c:pt idx="417">
                  <c:v>2.52</c:v>
                </c:pt>
                <c:pt idx="418">
                  <c:v>3.08</c:v>
                </c:pt>
                <c:pt idx="419">
                  <c:v>3.76</c:v>
                </c:pt>
                <c:pt idx="420">
                  <c:v>4.3600000000000003</c:v>
                </c:pt>
                <c:pt idx="421">
                  <c:v>4.84</c:v>
                </c:pt>
                <c:pt idx="422">
                  <c:v>4.92</c:v>
                </c:pt>
                <c:pt idx="423">
                  <c:v>4.88</c:v>
                </c:pt>
                <c:pt idx="424">
                  <c:v>4.4000000000000004</c:v>
                </c:pt>
                <c:pt idx="425">
                  <c:v>3.76</c:v>
                </c:pt>
                <c:pt idx="426">
                  <c:v>2.8</c:v>
                </c:pt>
                <c:pt idx="427">
                  <c:v>1.76</c:v>
                </c:pt>
                <c:pt idx="428">
                  <c:v>0.68</c:v>
                </c:pt>
                <c:pt idx="429">
                  <c:v>-0.24</c:v>
                </c:pt>
                <c:pt idx="430">
                  <c:v>-1.04</c:v>
                </c:pt>
                <c:pt idx="431">
                  <c:v>-1.68</c:v>
                </c:pt>
                <c:pt idx="432">
                  <c:v>-2.2000000000000002</c:v>
                </c:pt>
                <c:pt idx="433">
                  <c:v>-2.48</c:v>
                </c:pt>
                <c:pt idx="434">
                  <c:v>-2.36</c:v>
                </c:pt>
                <c:pt idx="435">
                  <c:v>-2.04</c:v>
                </c:pt>
                <c:pt idx="436">
                  <c:v>-1.64</c:v>
                </c:pt>
                <c:pt idx="437">
                  <c:v>-1.28</c:v>
                </c:pt>
                <c:pt idx="438">
                  <c:v>-0.96</c:v>
                </c:pt>
                <c:pt idx="439">
                  <c:v>-0.8</c:v>
                </c:pt>
                <c:pt idx="440">
                  <c:v>-0.6</c:v>
                </c:pt>
                <c:pt idx="441">
                  <c:v>-0.52</c:v>
                </c:pt>
                <c:pt idx="442">
                  <c:v>-0.48</c:v>
                </c:pt>
                <c:pt idx="443">
                  <c:v>-0.6</c:v>
                </c:pt>
                <c:pt idx="444">
                  <c:v>-0.68</c:v>
                </c:pt>
                <c:pt idx="445">
                  <c:v>-0.8</c:v>
                </c:pt>
                <c:pt idx="446">
                  <c:v>-0.84</c:v>
                </c:pt>
                <c:pt idx="447">
                  <c:v>-0.84</c:v>
                </c:pt>
                <c:pt idx="448">
                  <c:v>-0.72</c:v>
                </c:pt>
                <c:pt idx="449">
                  <c:v>-0.56000000000000005</c:v>
                </c:pt>
                <c:pt idx="450">
                  <c:v>-0.52</c:v>
                </c:pt>
                <c:pt idx="451">
                  <c:v>-0.4</c:v>
                </c:pt>
                <c:pt idx="452">
                  <c:v>-0.28000000000000003</c:v>
                </c:pt>
                <c:pt idx="453">
                  <c:v>-0.2</c:v>
                </c:pt>
                <c:pt idx="454">
                  <c:v>-0.16</c:v>
                </c:pt>
                <c:pt idx="455">
                  <c:v>-0.2</c:v>
                </c:pt>
                <c:pt idx="456">
                  <c:v>-0.2</c:v>
                </c:pt>
                <c:pt idx="457">
                  <c:v>-0.2</c:v>
                </c:pt>
                <c:pt idx="458">
                  <c:v>-0.2</c:v>
                </c:pt>
                <c:pt idx="459">
                  <c:v>-0.08</c:v>
                </c:pt>
                <c:pt idx="460">
                  <c:v>-0.04</c:v>
                </c:pt>
                <c:pt idx="461">
                  <c:v>0.08</c:v>
                </c:pt>
                <c:pt idx="462">
                  <c:v>0.12</c:v>
                </c:pt>
                <c:pt idx="463">
                  <c:v>0.28000000000000003</c:v>
                </c:pt>
                <c:pt idx="464">
                  <c:v>0.44</c:v>
                </c:pt>
                <c:pt idx="465">
                  <c:v>0.6</c:v>
                </c:pt>
                <c:pt idx="466">
                  <c:v>0.6</c:v>
                </c:pt>
                <c:pt idx="467">
                  <c:v>0.64</c:v>
                </c:pt>
                <c:pt idx="468">
                  <c:v>0.6</c:v>
                </c:pt>
                <c:pt idx="469">
                  <c:v>0.44</c:v>
                </c:pt>
                <c:pt idx="470">
                  <c:v>0.08</c:v>
                </c:pt>
                <c:pt idx="471">
                  <c:v>-0.24</c:v>
                </c:pt>
                <c:pt idx="472">
                  <c:v>-0.56000000000000005</c:v>
                </c:pt>
                <c:pt idx="473">
                  <c:v>-0.84</c:v>
                </c:pt>
                <c:pt idx="474">
                  <c:v>-1.24</c:v>
                </c:pt>
                <c:pt idx="475">
                  <c:v>-1.56</c:v>
                </c:pt>
                <c:pt idx="476">
                  <c:v>-1.8</c:v>
                </c:pt>
                <c:pt idx="477">
                  <c:v>-2.04</c:v>
                </c:pt>
                <c:pt idx="478">
                  <c:v>-2.08</c:v>
                </c:pt>
                <c:pt idx="479">
                  <c:v>-2</c:v>
                </c:pt>
                <c:pt idx="480">
                  <c:v>-1.8</c:v>
                </c:pt>
                <c:pt idx="481">
                  <c:v>-1.56</c:v>
                </c:pt>
                <c:pt idx="482">
                  <c:v>-1.28</c:v>
                </c:pt>
                <c:pt idx="483">
                  <c:v>-0.96</c:v>
                </c:pt>
                <c:pt idx="484">
                  <c:v>-0.64</c:v>
                </c:pt>
                <c:pt idx="485">
                  <c:v>-0.4</c:v>
                </c:pt>
                <c:pt idx="486">
                  <c:v>-0.16</c:v>
                </c:pt>
                <c:pt idx="487">
                  <c:v>0.08</c:v>
                </c:pt>
                <c:pt idx="488">
                  <c:v>0.16</c:v>
                </c:pt>
                <c:pt idx="489">
                  <c:v>0.12</c:v>
                </c:pt>
                <c:pt idx="490">
                  <c:v>0.04</c:v>
                </c:pt>
                <c:pt idx="491" formatCode="0.00E+00">
                  <c:v>4.4408900000000002E-16</c:v>
                </c:pt>
                <c:pt idx="492">
                  <c:v>-0.04</c:v>
                </c:pt>
                <c:pt idx="493">
                  <c:v>-0.12</c:v>
                </c:pt>
                <c:pt idx="494">
                  <c:v>-0.16</c:v>
                </c:pt>
                <c:pt idx="495">
                  <c:v>-0.16</c:v>
                </c:pt>
                <c:pt idx="496">
                  <c:v>-0.08</c:v>
                </c:pt>
                <c:pt idx="497">
                  <c:v>-0.04</c:v>
                </c:pt>
                <c:pt idx="498">
                  <c:v>0.04</c:v>
                </c:pt>
                <c:pt idx="499">
                  <c:v>0.16</c:v>
                </c:pt>
                <c:pt idx="500">
                  <c:v>0.28000000000000003</c:v>
                </c:pt>
                <c:pt idx="501">
                  <c:v>0.32</c:v>
                </c:pt>
                <c:pt idx="502">
                  <c:v>0.36</c:v>
                </c:pt>
                <c:pt idx="503">
                  <c:v>0.36</c:v>
                </c:pt>
                <c:pt idx="504">
                  <c:v>0.32</c:v>
                </c:pt>
                <c:pt idx="505">
                  <c:v>0.32</c:v>
                </c:pt>
                <c:pt idx="506">
                  <c:v>0.32</c:v>
                </c:pt>
                <c:pt idx="507">
                  <c:v>0.24</c:v>
                </c:pt>
                <c:pt idx="508">
                  <c:v>0.28000000000000003</c:v>
                </c:pt>
                <c:pt idx="509">
                  <c:v>0.6</c:v>
                </c:pt>
                <c:pt idx="510">
                  <c:v>1.32</c:v>
                </c:pt>
                <c:pt idx="511">
                  <c:v>2.3199999999999998</c:v>
                </c:pt>
                <c:pt idx="512">
                  <c:v>3</c:v>
                </c:pt>
                <c:pt idx="513">
                  <c:v>3.52</c:v>
                </c:pt>
                <c:pt idx="514">
                  <c:v>3.92</c:v>
                </c:pt>
                <c:pt idx="515">
                  <c:v>4.4400000000000004</c:v>
                </c:pt>
                <c:pt idx="516">
                  <c:v>4.8</c:v>
                </c:pt>
                <c:pt idx="517">
                  <c:v>4.92</c:v>
                </c:pt>
                <c:pt idx="518">
                  <c:v>4.76</c:v>
                </c:pt>
                <c:pt idx="519">
                  <c:v>4.3600000000000003</c:v>
                </c:pt>
                <c:pt idx="520">
                  <c:v>3.48</c:v>
                </c:pt>
                <c:pt idx="521">
                  <c:v>2.44</c:v>
                </c:pt>
                <c:pt idx="522">
                  <c:v>1.32</c:v>
                </c:pt>
                <c:pt idx="523">
                  <c:v>0.4</c:v>
                </c:pt>
                <c:pt idx="524">
                  <c:v>-0.4</c:v>
                </c:pt>
                <c:pt idx="525">
                  <c:v>-1.04</c:v>
                </c:pt>
                <c:pt idx="526">
                  <c:v>-1.68</c:v>
                </c:pt>
                <c:pt idx="527">
                  <c:v>-2.08</c:v>
                </c:pt>
                <c:pt idx="528">
                  <c:v>-2.3199999999999998</c:v>
                </c:pt>
                <c:pt idx="529">
                  <c:v>-2.2000000000000002</c:v>
                </c:pt>
                <c:pt idx="530">
                  <c:v>-1.84</c:v>
                </c:pt>
                <c:pt idx="531">
                  <c:v>-1.48</c:v>
                </c:pt>
                <c:pt idx="532">
                  <c:v>-1.1599999999999999</c:v>
                </c:pt>
                <c:pt idx="533">
                  <c:v>-0.96</c:v>
                </c:pt>
                <c:pt idx="534">
                  <c:v>-0.84</c:v>
                </c:pt>
                <c:pt idx="535">
                  <c:v>-0.76</c:v>
                </c:pt>
                <c:pt idx="536">
                  <c:v>-0.64</c:v>
                </c:pt>
                <c:pt idx="537">
                  <c:v>-0.56000000000000005</c:v>
                </c:pt>
                <c:pt idx="538">
                  <c:v>-0.6</c:v>
                </c:pt>
                <c:pt idx="539">
                  <c:v>-0.72</c:v>
                </c:pt>
                <c:pt idx="540">
                  <c:v>-0.84</c:v>
                </c:pt>
                <c:pt idx="541">
                  <c:v>-0.88</c:v>
                </c:pt>
                <c:pt idx="542">
                  <c:v>-0.8</c:v>
                </c:pt>
                <c:pt idx="543">
                  <c:v>-0.72</c:v>
                </c:pt>
                <c:pt idx="544">
                  <c:v>-0.6</c:v>
                </c:pt>
                <c:pt idx="545">
                  <c:v>-0.44</c:v>
                </c:pt>
                <c:pt idx="546">
                  <c:v>-0.4</c:v>
                </c:pt>
                <c:pt idx="547">
                  <c:v>-0.36</c:v>
                </c:pt>
                <c:pt idx="548">
                  <c:v>-0.32</c:v>
                </c:pt>
                <c:pt idx="549">
                  <c:v>-0.2</c:v>
                </c:pt>
                <c:pt idx="550">
                  <c:v>-0.24</c:v>
                </c:pt>
                <c:pt idx="551">
                  <c:v>-0.2</c:v>
                </c:pt>
                <c:pt idx="552">
                  <c:v>-0.24</c:v>
                </c:pt>
                <c:pt idx="553">
                  <c:v>-0.16</c:v>
                </c:pt>
                <c:pt idx="554" formatCode="0.00E+00">
                  <c:v>4.4408900000000002E-16</c:v>
                </c:pt>
                <c:pt idx="555">
                  <c:v>0.12</c:v>
                </c:pt>
                <c:pt idx="556">
                  <c:v>0.16</c:v>
                </c:pt>
                <c:pt idx="557">
                  <c:v>0.24</c:v>
                </c:pt>
                <c:pt idx="558">
                  <c:v>0.28000000000000003</c:v>
                </c:pt>
                <c:pt idx="559">
                  <c:v>0.4</c:v>
                </c:pt>
                <c:pt idx="560">
                  <c:v>0.48</c:v>
                </c:pt>
                <c:pt idx="561">
                  <c:v>0.56000000000000005</c:v>
                </c:pt>
                <c:pt idx="562">
                  <c:v>0.52</c:v>
                </c:pt>
                <c:pt idx="563">
                  <c:v>0.56000000000000005</c:v>
                </c:pt>
                <c:pt idx="564">
                  <c:v>0.32</c:v>
                </c:pt>
                <c:pt idx="565" formatCode="0.00E+00">
                  <c:v>4.4408900000000002E-16</c:v>
                </c:pt>
                <c:pt idx="566">
                  <c:v>-0.4</c:v>
                </c:pt>
                <c:pt idx="567">
                  <c:v>-0.68</c:v>
                </c:pt>
                <c:pt idx="568">
                  <c:v>-0.96</c:v>
                </c:pt>
                <c:pt idx="569">
                  <c:v>-1.36</c:v>
                </c:pt>
                <c:pt idx="570">
                  <c:v>-1.6</c:v>
                </c:pt>
                <c:pt idx="571">
                  <c:v>-1.84</c:v>
                </c:pt>
                <c:pt idx="572">
                  <c:v>-2</c:v>
                </c:pt>
                <c:pt idx="573">
                  <c:v>-2.08</c:v>
                </c:pt>
                <c:pt idx="574">
                  <c:v>-2.04</c:v>
                </c:pt>
                <c:pt idx="575">
                  <c:v>-1.8</c:v>
                </c:pt>
                <c:pt idx="576">
                  <c:v>-1.52</c:v>
                </c:pt>
                <c:pt idx="577">
                  <c:v>-1.2</c:v>
                </c:pt>
                <c:pt idx="578">
                  <c:v>-0.92</c:v>
                </c:pt>
                <c:pt idx="579">
                  <c:v>-0.6</c:v>
                </c:pt>
                <c:pt idx="580">
                  <c:v>-0.32</c:v>
                </c:pt>
                <c:pt idx="581">
                  <c:v>-0.12</c:v>
                </c:pt>
                <c:pt idx="582" formatCode="0.00E+00">
                  <c:v>4.4408900000000002E-16</c:v>
                </c:pt>
                <c:pt idx="583">
                  <c:v>0.08</c:v>
                </c:pt>
                <c:pt idx="584">
                  <c:v>0.04</c:v>
                </c:pt>
                <c:pt idx="585" formatCode="0.00E+00">
                  <c:v>4.4408900000000002E-16</c:v>
                </c:pt>
                <c:pt idx="586" formatCode="0.00E+00">
                  <c:v>4.4408900000000002E-16</c:v>
                </c:pt>
                <c:pt idx="587">
                  <c:v>-0.08</c:v>
                </c:pt>
                <c:pt idx="588">
                  <c:v>-0.04</c:v>
                </c:pt>
                <c:pt idx="589">
                  <c:v>-0.08</c:v>
                </c:pt>
                <c:pt idx="590">
                  <c:v>-0.12</c:v>
                </c:pt>
                <c:pt idx="591">
                  <c:v>-0.12</c:v>
                </c:pt>
                <c:pt idx="592">
                  <c:v>-0.04</c:v>
                </c:pt>
                <c:pt idx="593">
                  <c:v>0.04</c:v>
                </c:pt>
                <c:pt idx="594">
                  <c:v>0.16</c:v>
                </c:pt>
                <c:pt idx="595">
                  <c:v>0.28000000000000003</c:v>
                </c:pt>
                <c:pt idx="596">
                  <c:v>0.36</c:v>
                </c:pt>
                <c:pt idx="597">
                  <c:v>0.4</c:v>
                </c:pt>
                <c:pt idx="598">
                  <c:v>0.32</c:v>
                </c:pt>
                <c:pt idx="599">
                  <c:v>0.28000000000000003</c:v>
                </c:pt>
                <c:pt idx="600">
                  <c:v>0.24</c:v>
                </c:pt>
                <c:pt idx="601">
                  <c:v>0.28000000000000003</c:v>
                </c:pt>
                <c:pt idx="602">
                  <c:v>0.32</c:v>
                </c:pt>
                <c:pt idx="603">
                  <c:v>0.44</c:v>
                </c:pt>
                <c:pt idx="604">
                  <c:v>0.92</c:v>
                </c:pt>
                <c:pt idx="605">
                  <c:v>1.88</c:v>
                </c:pt>
                <c:pt idx="606">
                  <c:v>2.88</c:v>
                </c:pt>
                <c:pt idx="607">
                  <c:v>3.48</c:v>
                </c:pt>
                <c:pt idx="608">
                  <c:v>3.72</c:v>
                </c:pt>
                <c:pt idx="609">
                  <c:v>3.84</c:v>
                </c:pt>
                <c:pt idx="610">
                  <c:v>4.2</c:v>
                </c:pt>
                <c:pt idx="611">
                  <c:v>4.8</c:v>
                </c:pt>
                <c:pt idx="612">
                  <c:v>5</c:v>
                </c:pt>
                <c:pt idx="613">
                  <c:v>4.96</c:v>
                </c:pt>
                <c:pt idx="614">
                  <c:v>4.4400000000000004</c:v>
                </c:pt>
                <c:pt idx="615">
                  <c:v>3.4</c:v>
                </c:pt>
                <c:pt idx="616">
                  <c:v>2.12</c:v>
                </c:pt>
                <c:pt idx="617">
                  <c:v>1</c:v>
                </c:pt>
                <c:pt idx="618">
                  <c:v>0.08</c:v>
                </c:pt>
                <c:pt idx="619">
                  <c:v>-0.44</c:v>
                </c:pt>
                <c:pt idx="620">
                  <c:v>-0.88</c:v>
                </c:pt>
                <c:pt idx="621">
                  <c:v>-1.36</c:v>
                </c:pt>
                <c:pt idx="622">
                  <c:v>-1.96</c:v>
                </c:pt>
                <c:pt idx="623">
                  <c:v>-2.2799999999999998</c:v>
                </c:pt>
                <c:pt idx="624">
                  <c:v>-2.2799999999999998</c:v>
                </c:pt>
                <c:pt idx="625">
                  <c:v>-2</c:v>
                </c:pt>
                <c:pt idx="626">
                  <c:v>-1.52</c:v>
                </c:pt>
                <c:pt idx="627">
                  <c:v>-1.24</c:v>
                </c:pt>
                <c:pt idx="628">
                  <c:v>-1.04</c:v>
                </c:pt>
                <c:pt idx="629">
                  <c:v>-0.92</c:v>
                </c:pt>
                <c:pt idx="630">
                  <c:v>-0.84</c:v>
                </c:pt>
                <c:pt idx="631">
                  <c:v>-0.72</c:v>
                </c:pt>
                <c:pt idx="632">
                  <c:v>-0.6</c:v>
                </c:pt>
                <c:pt idx="633">
                  <c:v>-0.64</c:v>
                </c:pt>
                <c:pt idx="634">
                  <c:v>-0.76</c:v>
                </c:pt>
                <c:pt idx="635">
                  <c:v>-0.92</c:v>
                </c:pt>
                <c:pt idx="636">
                  <c:v>-0.88</c:v>
                </c:pt>
                <c:pt idx="637">
                  <c:v>-0.84</c:v>
                </c:pt>
                <c:pt idx="638">
                  <c:v>-0.76</c:v>
                </c:pt>
                <c:pt idx="639">
                  <c:v>-0.64</c:v>
                </c:pt>
                <c:pt idx="640">
                  <c:v>-0.48</c:v>
                </c:pt>
                <c:pt idx="641">
                  <c:v>-0.44</c:v>
                </c:pt>
                <c:pt idx="642">
                  <c:v>-0.44</c:v>
                </c:pt>
                <c:pt idx="643">
                  <c:v>-0.36</c:v>
                </c:pt>
                <c:pt idx="644">
                  <c:v>-0.24</c:v>
                </c:pt>
                <c:pt idx="645">
                  <c:v>-0.16</c:v>
                </c:pt>
                <c:pt idx="646">
                  <c:v>-0.24</c:v>
                </c:pt>
                <c:pt idx="647">
                  <c:v>-0.2</c:v>
                </c:pt>
                <c:pt idx="648">
                  <c:v>-0.12</c:v>
                </c:pt>
                <c:pt idx="649">
                  <c:v>0.04</c:v>
                </c:pt>
                <c:pt idx="650">
                  <c:v>0.16</c:v>
                </c:pt>
                <c:pt idx="651">
                  <c:v>0.08</c:v>
                </c:pt>
                <c:pt idx="652">
                  <c:v>0.12</c:v>
                </c:pt>
                <c:pt idx="653">
                  <c:v>0.24</c:v>
                </c:pt>
                <c:pt idx="654">
                  <c:v>0.36</c:v>
                </c:pt>
                <c:pt idx="655">
                  <c:v>0.52</c:v>
                </c:pt>
                <c:pt idx="656">
                  <c:v>0.64</c:v>
                </c:pt>
                <c:pt idx="657">
                  <c:v>0.64</c:v>
                </c:pt>
                <c:pt idx="658">
                  <c:v>0.52</c:v>
                </c:pt>
                <c:pt idx="659">
                  <c:v>0.28000000000000003</c:v>
                </c:pt>
                <c:pt idx="660">
                  <c:v>-0.28000000000000003</c:v>
                </c:pt>
                <c:pt idx="661">
                  <c:v>-0.68</c:v>
                </c:pt>
                <c:pt idx="662">
                  <c:v>-0.92</c:v>
                </c:pt>
                <c:pt idx="663">
                  <c:v>-1.08</c:v>
                </c:pt>
                <c:pt idx="664">
                  <c:v>-1.28</c:v>
                </c:pt>
                <c:pt idx="665">
                  <c:v>-1.56</c:v>
                </c:pt>
                <c:pt idx="666">
                  <c:v>-1.92</c:v>
                </c:pt>
                <c:pt idx="667">
                  <c:v>-2.12</c:v>
                </c:pt>
                <c:pt idx="668">
                  <c:v>-2.12</c:v>
                </c:pt>
                <c:pt idx="669">
                  <c:v>-2</c:v>
                </c:pt>
                <c:pt idx="670">
                  <c:v>-1.76</c:v>
                </c:pt>
                <c:pt idx="671">
                  <c:v>-1.48</c:v>
                </c:pt>
                <c:pt idx="672">
                  <c:v>-1.1599999999999999</c:v>
                </c:pt>
                <c:pt idx="673">
                  <c:v>-0.84</c:v>
                </c:pt>
                <c:pt idx="674">
                  <c:v>-0.64</c:v>
                </c:pt>
                <c:pt idx="675">
                  <c:v>-0.48</c:v>
                </c:pt>
                <c:pt idx="676">
                  <c:v>-0.24</c:v>
                </c:pt>
                <c:pt idx="677">
                  <c:v>-0.08</c:v>
                </c:pt>
                <c:pt idx="678">
                  <c:v>0.04</c:v>
                </c:pt>
                <c:pt idx="679">
                  <c:v>0.04</c:v>
                </c:pt>
                <c:pt idx="680" formatCode="0.00E+00">
                  <c:v>4.4408900000000002E-16</c:v>
                </c:pt>
                <c:pt idx="681">
                  <c:v>-0.08</c:v>
                </c:pt>
                <c:pt idx="682">
                  <c:v>-0.04</c:v>
                </c:pt>
                <c:pt idx="683" formatCode="0.00E+00">
                  <c:v>4.4408900000000002E-16</c:v>
                </c:pt>
                <c:pt idx="684">
                  <c:v>-0.04</c:v>
                </c:pt>
                <c:pt idx="685" formatCode="0.00E+00">
                  <c:v>4.4408900000000002E-16</c:v>
                </c:pt>
                <c:pt idx="686">
                  <c:v>-0.04</c:v>
                </c:pt>
                <c:pt idx="687" formatCode="0.00E+00">
                  <c:v>4.4408900000000002E-16</c:v>
                </c:pt>
                <c:pt idx="688">
                  <c:v>0.04</c:v>
                </c:pt>
                <c:pt idx="689">
                  <c:v>0.16</c:v>
                </c:pt>
                <c:pt idx="690">
                  <c:v>0.32</c:v>
                </c:pt>
                <c:pt idx="691">
                  <c:v>0.32</c:v>
                </c:pt>
                <c:pt idx="692">
                  <c:v>0.36</c:v>
                </c:pt>
                <c:pt idx="693">
                  <c:v>0.36</c:v>
                </c:pt>
                <c:pt idx="694">
                  <c:v>0.28000000000000003</c:v>
                </c:pt>
                <c:pt idx="695">
                  <c:v>0.24</c:v>
                </c:pt>
                <c:pt idx="696">
                  <c:v>0.28000000000000003</c:v>
                </c:pt>
                <c:pt idx="697">
                  <c:v>0.32</c:v>
                </c:pt>
                <c:pt idx="698">
                  <c:v>0.44</c:v>
                </c:pt>
                <c:pt idx="699">
                  <c:v>0.8</c:v>
                </c:pt>
                <c:pt idx="700">
                  <c:v>1.56</c:v>
                </c:pt>
                <c:pt idx="701">
                  <c:v>2.44</c:v>
                </c:pt>
                <c:pt idx="702">
                  <c:v>3.24</c:v>
                </c:pt>
                <c:pt idx="703">
                  <c:v>3.88</c:v>
                </c:pt>
                <c:pt idx="704">
                  <c:v>4.28</c:v>
                </c:pt>
                <c:pt idx="705">
                  <c:v>4.5999999999999996</c:v>
                </c:pt>
                <c:pt idx="706">
                  <c:v>4.84</c:v>
                </c:pt>
                <c:pt idx="707">
                  <c:v>5</c:v>
                </c:pt>
                <c:pt idx="708">
                  <c:v>4.84</c:v>
                </c:pt>
                <c:pt idx="709">
                  <c:v>4.3600000000000003</c:v>
                </c:pt>
                <c:pt idx="710">
                  <c:v>3.48</c:v>
                </c:pt>
                <c:pt idx="711">
                  <c:v>2.3199999999999998</c:v>
                </c:pt>
                <c:pt idx="712">
                  <c:v>1.1200000000000001</c:v>
                </c:pt>
                <c:pt idx="713">
                  <c:v>0.08</c:v>
                </c:pt>
                <c:pt idx="714">
                  <c:v>-0.8</c:v>
                </c:pt>
                <c:pt idx="715">
                  <c:v>-1.36</c:v>
                </c:pt>
                <c:pt idx="716">
                  <c:v>-1.76</c:v>
                </c:pt>
                <c:pt idx="717">
                  <c:v>-2.04</c:v>
                </c:pt>
                <c:pt idx="718">
                  <c:v>-2.2000000000000002</c:v>
                </c:pt>
                <c:pt idx="719">
                  <c:v>-2.08</c:v>
                </c:pt>
                <c:pt idx="720">
                  <c:v>-1.84</c:v>
                </c:pt>
                <c:pt idx="721">
                  <c:v>-1.44</c:v>
                </c:pt>
                <c:pt idx="722">
                  <c:v>-1.1599999999999999</c:v>
                </c:pt>
                <c:pt idx="723">
                  <c:v>-0.92</c:v>
                </c:pt>
                <c:pt idx="724">
                  <c:v>-0.76</c:v>
                </c:pt>
                <c:pt idx="725">
                  <c:v>-0.68</c:v>
                </c:pt>
                <c:pt idx="726">
                  <c:v>-0.64</c:v>
                </c:pt>
                <c:pt idx="727">
                  <c:v>-0.64</c:v>
                </c:pt>
                <c:pt idx="728">
                  <c:v>-0.68</c:v>
                </c:pt>
                <c:pt idx="729">
                  <c:v>-0.76</c:v>
                </c:pt>
                <c:pt idx="730">
                  <c:v>-0.8</c:v>
                </c:pt>
                <c:pt idx="731">
                  <c:v>-0.8</c:v>
                </c:pt>
                <c:pt idx="732">
                  <c:v>-0.8</c:v>
                </c:pt>
                <c:pt idx="733">
                  <c:v>-0.68</c:v>
                </c:pt>
                <c:pt idx="734">
                  <c:v>-0.56000000000000005</c:v>
                </c:pt>
                <c:pt idx="735">
                  <c:v>-0.44</c:v>
                </c:pt>
                <c:pt idx="736">
                  <c:v>-0.4</c:v>
                </c:pt>
                <c:pt idx="737">
                  <c:v>-0.32</c:v>
                </c:pt>
                <c:pt idx="738">
                  <c:v>-0.28000000000000003</c:v>
                </c:pt>
                <c:pt idx="739">
                  <c:v>-0.24</c:v>
                </c:pt>
                <c:pt idx="740">
                  <c:v>-0.24</c:v>
                </c:pt>
                <c:pt idx="741">
                  <c:v>-0.28000000000000003</c:v>
                </c:pt>
                <c:pt idx="742">
                  <c:v>-0.24</c:v>
                </c:pt>
                <c:pt idx="743">
                  <c:v>-0.16</c:v>
                </c:pt>
                <c:pt idx="744">
                  <c:v>-0.04</c:v>
                </c:pt>
                <c:pt idx="745">
                  <c:v>0.08</c:v>
                </c:pt>
                <c:pt idx="746">
                  <c:v>0.16</c:v>
                </c:pt>
                <c:pt idx="747">
                  <c:v>0.24</c:v>
                </c:pt>
                <c:pt idx="748">
                  <c:v>0.32</c:v>
                </c:pt>
                <c:pt idx="749">
                  <c:v>0.48</c:v>
                </c:pt>
                <c:pt idx="750">
                  <c:v>0.56000000000000005</c:v>
                </c:pt>
                <c:pt idx="751">
                  <c:v>0.6</c:v>
                </c:pt>
                <c:pt idx="752">
                  <c:v>0.56000000000000005</c:v>
                </c:pt>
                <c:pt idx="753">
                  <c:v>0.52</c:v>
                </c:pt>
                <c:pt idx="754">
                  <c:v>0.24</c:v>
                </c:pt>
                <c:pt idx="755">
                  <c:v>-0.04</c:v>
                </c:pt>
                <c:pt idx="756">
                  <c:v>-0.48</c:v>
                </c:pt>
                <c:pt idx="757">
                  <c:v>-0.88</c:v>
                </c:pt>
                <c:pt idx="758">
                  <c:v>-1.1599999999999999</c:v>
                </c:pt>
                <c:pt idx="759">
                  <c:v>-1.48</c:v>
                </c:pt>
                <c:pt idx="760">
                  <c:v>-1.72</c:v>
                </c:pt>
                <c:pt idx="761">
                  <c:v>-1.92</c:v>
                </c:pt>
                <c:pt idx="762">
                  <c:v>-2.12</c:v>
                </c:pt>
                <c:pt idx="763">
                  <c:v>-2.16</c:v>
                </c:pt>
                <c:pt idx="764">
                  <c:v>-2.08</c:v>
                </c:pt>
                <c:pt idx="765">
                  <c:v>-1.84</c:v>
                </c:pt>
                <c:pt idx="766">
                  <c:v>-1.52</c:v>
                </c:pt>
                <c:pt idx="767">
                  <c:v>-1.1200000000000001</c:v>
                </c:pt>
                <c:pt idx="768">
                  <c:v>-0.8</c:v>
                </c:pt>
                <c:pt idx="769">
                  <c:v>-0.52</c:v>
                </c:pt>
                <c:pt idx="770">
                  <c:v>-0.28000000000000003</c:v>
                </c:pt>
                <c:pt idx="771">
                  <c:v>-0.16</c:v>
                </c:pt>
                <c:pt idx="772">
                  <c:v>0.04</c:v>
                </c:pt>
                <c:pt idx="773">
                  <c:v>0.08</c:v>
                </c:pt>
                <c:pt idx="774">
                  <c:v>0.04</c:v>
                </c:pt>
                <c:pt idx="775" formatCode="0.00E+00">
                  <c:v>4.4408900000000002E-16</c:v>
                </c:pt>
                <c:pt idx="776">
                  <c:v>-0.08</c:v>
                </c:pt>
                <c:pt idx="777">
                  <c:v>-0.12</c:v>
                </c:pt>
                <c:pt idx="778">
                  <c:v>-0.12</c:v>
                </c:pt>
                <c:pt idx="779">
                  <c:v>-0.08</c:v>
                </c:pt>
                <c:pt idx="780">
                  <c:v>-0.04</c:v>
                </c:pt>
                <c:pt idx="781" formatCode="0.00E+00">
                  <c:v>4.4408900000000002E-16</c:v>
                </c:pt>
                <c:pt idx="782" formatCode="0.00E+00">
                  <c:v>4.4408900000000002E-16</c:v>
                </c:pt>
                <c:pt idx="783">
                  <c:v>0.16</c:v>
                </c:pt>
                <c:pt idx="784">
                  <c:v>0.2</c:v>
                </c:pt>
                <c:pt idx="785">
                  <c:v>0.28000000000000003</c:v>
                </c:pt>
                <c:pt idx="786">
                  <c:v>0.32</c:v>
                </c:pt>
                <c:pt idx="787">
                  <c:v>0.36</c:v>
                </c:pt>
                <c:pt idx="788">
                  <c:v>0.32</c:v>
                </c:pt>
                <c:pt idx="789">
                  <c:v>0.28000000000000003</c:v>
                </c:pt>
                <c:pt idx="790">
                  <c:v>0.24</c:v>
                </c:pt>
                <c:pt idx="791">
                  <c:v>0.24</c:v>
                </c:pt>
                <c:pt idx="792">
                  <c:v>0.24</c:v>
                </c:pt>
                <c:pt idx="793">
                  <c:v>0.44</c:v>
                </c:pt>
                <c:pt idx="794">
                  <c:v>0.8</c:v>
                </c:pt>
                <c:pt idx="795">
                  <c:v>1.28</c:v>
                </c:pt>
                <c:pt idx="796">
                  <c:v>1.72</c:v>
                </c:pt>
                <c:pt idx="797">
                  <c:v>2.12</c:v>
                </c:pt>
                <c:pt idx="798">
                  <c:v>2.56</c:v>
                </c:pt>
                <c:pt idx="799">
                  <c:v>3.24</c:v>
                </c:pt>
                <c:pt idx="800">
                  <c:v>3.8</c:v>
                </c:pt>
                <c:pt idx="801">
                  <c:v>4.28</c:v>
                </c:pt>
                <c:pt idx="802">
                  <c:v>4.5199999999999996</c:v>
                </c:pt>
                <c:pt idx="803">
                  <c:v>4.5999999999999996</c:v>
                </c:pt>
                <c:pt idx="804">
                  <c:v>4.32</c:v>
                </c:pt>
                <c:pt idx="805">
                  <c:v>3.8</c:v>
                </c:pt>
                <c:pt idx="806">
                  <c:v>3.08</c:v>
                </c:pt>
                <c:pt idx="807">
                  <c:v>2.2400000000000002</c:v>
                </c:pt>
                <c:pt idx="808">
                  <c:v>1.36</c:v>
                </c:pt>
                <c:pt idx="809">
                  <c:v>0.52</c:v>
                </c:pt>
                <c:pt idx="810">
                  <c:v>-0.28000000000000003</c:v>
                </c:pt>
                <c:pt idx="811">
                  <c:v>-1</c:v>
                </c:pt>
                <c:pt idx="812">
                  <c:v>-1.64</c:v>
                </c:pt>
                <c:pt idx="813">
                  <c:v>-1.92</c:v>
                </c:pt>
                <c:pt idx="814">
                  <c:v>-2</c:v>
                </c:pt>
                <c:pt idx="815">
                  <c:v>-1.96</c:v>
                </c:pt>
                <c:pt idx="816">
                  <c:v>-1.72</c:v>
                </c:pt>
                <c:pt idx="817">
                  <c:v>-1.44</c:v>
                </c:pt>
                <c:pt idx="818">
                  <c:v>-1.1599999999999999</c:v>
                </c:pt>
                <c:pt idx="819">
                  <c:v>-0.84</c:v>
                </c:pt>
                <c:pt idx="820">
                  <c:v>-0.64</c:v>
                </c:pt>
                <c:pt idx="821">
                  <c:v>-0.52</c:v>
                </c:pt>
                <c:pt idx="822">
                  <c:v>-0.52</c:v>
                </c:pt>
                <c:pt idx="823">
                  <c:v>-0.56000000000000005</c:v>
                </c:pt>
                <c:pt idx="824">
                  <c:v>-0.64</c:v>
                </c:pt>
                <c:pt idx="825">
                  <c:v>-0.72</c:v>
                </c:pt>
                <c:pt idx="826">
                  <c:v>-0.8</c:v>
                </c:pt>
                <c:pt idx="827">
                  <c:v>-0.8</c:v>
                </c:pt>
                <c:pt idx="828">
                  <c:v>-0.8</c:v>
                </c:pt>
                <c:pt idx="829">
                  <c:v>-0.76</c:v>
                </c:pt>
                <c:pt idx="830">
                  <c:v>-0.56000000000000005</c:v>
                </c:pt>
                <c:pt idx="831">
                  <c:v>-0.48</c:v>
                </c:pt>
                <c:pt idx="832">
                  <c:v>-0.32</c:v>
                </c:pt>
                <c:pt idx="833">
                  <c:v>-0.2</c:v>
                </c:pt>
                <c:pt idx="834">
                  <c:v>-0.16</c:v>
                </c:pt>
                <c:pt idx="835">
                  <c:v>-0.2</c:v>
                </c:pt>
                <c:pt idx="836">
                  <c:v>-0.16</c:v>
                </c:pt>
                <c:pt idx="837">
                  <c:v>-0.16</c:v>
                </c:pt>
                <c:pt idx="838">
                  <c:v>-0.12</c:v>
                </c:pt>
                <c:pt idx="839">
                  <c:v>-0.08</c:v>
                </c:pt>
                <c:pt idx="840">
                  <c:v>-0.12</c:v>
                </c:pt>
                <c:pt idx="841">
                  <c:v>-0.04</c:v>
                </c:pt>
                <c:pt idx="842">
                  <c:v>0.04</c:v>
                </c:pt>
                <c:pt idx="843">
                  <c:v>0.16</c:v>
                </c:pt>
                <c:pt idx="844">
                  <c:v>0.36</c:v>
                </c:pt>
                <c:pt idx="845">
                  <c:v>0.44</c:v>
                </c:pt>
                <c:pt idx="846">
                  <c:v>0.48</c:v>
                </c:pt>
                <c:pt idx="847">
                  <c:v>0.56000000000000005</c:v>
                </c:pt>
                <c:pt idx="848">
                  <c:v>0.44</c:v>
                </c:pt>
                <c:pt idx="849">
                  <c:v>0.28000000000000003</c:v>
                </c:pt>
                <c:pt idx="850">
                  <c:v>0.08</c:v>
                </c:pt>
                <c:pt idx="851">
                  <c:v>-0.16</c:v>
                </c:pt>
                <c:pt idx="852">
                  <c:v>-0.4</c:v>
                </c:pt>
                <c:pt idx="853">
                  <c:v>-0.72</c:v>
                </c:pt>
                <c:pt idx="854">
                  <c:v>-1.04</c:v>
                </c:pt>
                <c:pt idx="855">
                  <c:v>-1.4</c:v>
                </c:pt>
                <c:pt idx="856">
                  <c:v>-1.6</c:v>
                </c:pt>
                <c:pt idx="857">
                  <c:v>-1.8</c:v>
                </c:pt>
                <c:pt idx="858">
                  <c:v>-1.92</c:v>
                </c:pt>
                <c:pt idx="859">
                  <c:v>-1.92</c:v>
                </c:pt>
                <c:pt idx="860">
                  <c:v>-1.8</c:v>
                </c:pt>
                <c:pt idx="861">
                  <c:v>-1.64</c:v>
                </c:pt>
                <c:pt idx="862">
                  <c:v>-1.4</c:v>
                </c:pt>
                <c:pt idx="863">
                  <c:v>-1.1200000000000001</c:v>
                </c:pt>
                <c:pt idx="864">
                  <c:v>-0.88</c:v>
                </c:pt>
                <c:pt idx="865">
                  <c:v>-0.64</c:v>
                </c:pt>
                <c:pt idx="866">
                  <c:v>-0.36</c:v>
                </c:pt>
                <c:pt idx="867">
                  <c:v>-0.2</c:v>
                </c:pt>
                <c:pt idx="868">
                  <c:v>-0.12</c:v>
                </c:pt>
                <c:pt idx="869" formatCode="0.00E+00">
                  <c:v>4.4408900000000002E-16</c:v>
                </c:pt>
                <c:pt idx="870">
                  <c:v>0.08</c:v>
                </c:pt>
                <c:pt idx="871" formatCode="0.00E+00">
                  <c:v>4.4408900000000002E-16</c:v>
                </c:pt>
                <c:pt idx="872">
                  <c:v>-0.04</c:v>
                </c:pt>
                <c:pt idx="873" formatCode="0.00E+00">
                  <c:v>4.4408900000000002E-16</c:v>
                </c:pt>
                <c:pt idx="874">
                  <c:v>-0.08</c:v>
                </c:pt>
                <c:pt idx="875">
                  <c:v>-0.12</c:v>
                </c:pt>
                <c:pt idx="876">
                  <c:v>-0.08</c:v>
                </c:pt>
                <c:pt idx="877">
                  <c:v>-0.04</c:v>
                </c:pt>
                <c:pt idx="878" formatCode="0.00E+00">
                  <c:v>4.4408900000000002E-16</c:v>
                </c:pt>
                <c:pt idx="879">
                  <c:v>0.08</c:v>
                </c:pt>
                <c:pt idx="880">
                  <c:v>0.16</c:v>
                </c:pt>
                <c:pt idx="881">
                  <c:v>0.2</c:v>
                </c:pt>
                <c:pt idx="882">
                  <c:v>0.28000000000000003</c:v>
                </c:pt>
                <c:pt idx="883">
                  <c:v>0.28000000000000003</c:v>
                </c:pt>
                <c:pt idx="884">
                  <c:v>0.28000000000000003</c:v>
                </c:pt>
                <c:pt idx="885">
                  <c:v>0.28000000000000003</c:v>
                </c:pt>
                <c:pt idx="886">
                  <c:v>0.28000000000000003</c:v>
                </c:pt>
                <c:pt idx="887">
                  <c:v>0.24</c:v>
                </c:pt>
                <c:pt idx="888">
                  <c:v>0.28000000000000003</c:v>
                </c:pt>
                <c:pt idx="889">
                  <c:v>0.56000000000000005</c:v>
                </c:pt>
                <c:pt idx="890">
                  <c:v>1.2</c:v>
                </c:pt>
                <c:pt idx="891">
                  <c:v>1.92</c:v>
                </c:pt>
                <c:pt idx="892">
                  <c:v>2.52</c:v>
                </c:pt>
                <c:pt idx="893">
                  <c:v>3</c:v>
                </c:pt>
                <c:pt idx="894">
                  <c:v>3.48</c:v>
                </c:pt>
                <c:pt idx="895">
                  <c:v>4.2</c:v>
                </c:pt>
                <c:pt idx="896">
                  <c:v>4.72</c:v>
                </c:pt>
                <c:pt idx="897">
                  <c:v>5</c:v>
                </c:pt>
                <c:pt idx="898">
                  <c:v>4.92</c:v>
                </c:pt>
                <c:pt idx="899">
                  <c:v>4.5199999999999996</c:v>
                </c:pt>
                <c:pt idx="900">
                  <c:v>3.72</c:v>
                </c:pt>
                <c:pt idx="901">
                  <c:v>2.8</c:v>
                </c:pt>
                <c:pt idx="902">
                  <c:v>1.72</c:v>
                </c:pt>
                <c:pt idx="903">
                  <c:v>0.84</c:v>
                </c:pt>
                <c:pt idx="904">
                  <c:v>-0.12</c:v>
                </c:pt>
                <c:pt idx="905">
                  <c:v>-0.84</c:v>
                </c:pt>
                <c:pt idx="906">
                  <c:v>-1.52</c:v>
                </c:pt>
                <c:pt idx="907">
                  <c:v>-2.08</c:v>
                </c:pt>
                <c:pt idx="908">
                  <c:v>-2.3199999999999998</c:v>
                </c:pt>
                <c:pt idx="909">
                  <c:v>-2.3199999999999998</c:v>
                </c:pt>
                <c:pt idx="910">
                  <c:v>-2</c:v>
                </c:pt>
                <c:pt idx="911">
                  <c:v>-1.68</c:v>
                </c:pt>
                <c:pt idx="912">
                  <c:v>-1.28</c:v>
                </c:pt>
                <c:pt idx="913">
                  <c:v>-0.96</c:v>
                </c:pt>
                <c:pt idx="914">
                  <c:v>-0.76</c:v>
                </c:pt>
                <c:pt idx="915">
                  <c:v>-0.6</c:v>
                </c:pt>
                <c:pt idx="916">
                  <c:v>-0.52</c:v>
                </c:pt>
                <c:pt idx="917">
                  <c:v>-0.44</c:v>
                </c:pt>
                <c:pt idx="918">
                  <c:v>-0.52</c:v>
                </c:pt>
                <c:pt idx="919">
                  <c:v>-0.64</c:v>
                </c:pt>
                <c:pt idx="920">
                  <c:v>-0.72</c:v>
                </c:pt>
                <c:pt idx="921">
                  <c:v>-0.8</c:v>
                </c:pt>
                <c:pt idx="922">
                  <c:v>-0.8</c:v>
                </c:pt>
                <c:pt idx="923">
                  <c:v>-0.76</c:v>
                </c:pt>
                <c:pt idx="924">
                  <c:v>-0.52</c:v>
                </c:pt>
                <c:pt idx="925">
                  <c:v>-0.48</c:v>
                </c:pt>
                <c:pt idx="926">
                  <c:v>-0.44</c:v>
                </c:pt>
                <c:pt idx="927">
                  <c:v>-0.32</c:v>
                </c:pt>
                <c:pt idx="928">
                  <c:v>-0.28000000000000003</c:v>
                </c:pt>
                <c:pt idx="929">
                  <c:v>-0.16</c:v>
                </c:pt>
                <c:pt idx="930">
                  <c:v>-0.2</c:v>
                </c:pt>
                <c:pt idx="931">
                  <c:v>-0.24</c:v>
                </c:pt>
                <c:pt idx="932">
                  <c:v>-0.2</c:v>
                </c:pt>
                <c:pt idx="933">
                  <c:v>-0.16</c:v>
                </c:pt>
                <c:pt idx="934">
                  <c:v>-0.04</c:v>
                </c:pt>
                <c:pt idx="935">
                  <c:v>0.04</c:v>
                </c:pt>
                <c:pt idx="936">
                  <c:v>0.04</c:v>
                </c:pt>
                <c:pt idx="937">
                  <c:v>0.16</c:v>
                </c:pt>
                <c:pt idx="938">
                  <c:v>0.24</c:v>
                </c:pt>
                <c:pt idx="939">
                  <c:v>0.44</c:v>
                </c:pt>
                <c:pt idx="940">
                  <c:v>0.56000000000000005</c:v>
                </c:pt>
                <c:pt idx="941">
                  <c:v>0.6</c:v>
                </c:pt>
                <c:pt idx="942">
                  <c:v>0.56000000000000005</c:v>
                </c:pt>
                <c:pt idx="943">
                  <c:v>0.56000000000000005</c:v>
                </c:pt>
                <c:pt idx="944">
                  <c:v>0.32</c:v>
                </c:pt>
                <c:pt idx="945">
                  <c:v>0.12</c:v>
                </c:pt>
                <c:pt idx="946">
                  <c:v>-0.24</c:v>
                </c:pt>
                <c:pt idx="947">
                  <c:v>-0.56000000000000005</c:v>
                </c:pt>
                <c:pt idx="948">
                  <c:v>-0.84</c:v>
                </c:pt>
                <c:pt idx="949">
                  <c:v>-1.08</c:v>
                </c:pt>
                <c:pt idx="950">
                  <c:v>-1.44</c:v>
                </c:pt>
                <c:pt idx="951">
                  <c:v>-1.72</c:v>
                </c:pt>
                <c:pt idx="952">
                  <c:v>-1.96</c:v>
                </c:pt>
                <c:pt idx="953">
                  <c:v>-2.04</c:v>
                </c:pt>
                <c:pt idx="954">
                  <c:v>-2</c:v>
                </c:pt>
                <c:pt idx="955">
                  <c:v>-1.8</c:v>
                </c:pt>
                <c:pt idx="956">
                  <c:v>-1.6</c:v>
                </c:pt>
                <c:pt idx="957">
                  <c:v>-1.28</c:v>
                </c:pt>
                <c:pt idx="958">
                  <c:v>-1</c:v>
                </c:pt>
                <c:pt idx="959">
                  <c:v>-0.68</c:v>
                </c:pt>
                <c:pt idx="960">
                  <c:v>-0.4</c:v>
                </c:pt>
                <c:pt idx="961">
                  <c:v>-0.2</c:v>
                </c:pt>
                <c:pt idx="962" formatCode="0.00E+00">
                  <c:v>4.4408900000000002E-16</c:v>
                </c:pt>
                <c:pt idx="963">
                  <c:v>0.08</c:v>
                </c:pt>
                <c:pt idx="964">
                  <c:v>0.08</c:v>
                </c:pt>
                <c:pt idx="965">
                  <c:v>0.08</c:v>
                </c:pt>
                <c:pt idx="966">
                  <c:v>-0.04</c:v>
                </c:pt>
                <c:pt idx="967">
                  <c:v>-0.08</c:v>
                </c:pt>
                <c:pt idx="968">
                  <c:v>-0.12</c:v>
                </c:pt>
                <c:pt idx="969">
                  <c:v>-0.12</c:v>
                </c:pt>
                <c:pt idx="970">
                  <c:v>-0.2</c:v>
                </c:pt>
                <c:pt idx="971">
                  <c:v>-0.12</c:v>
                </c:pt>
                <c:pt idx="972">
                  <c:v>-0.08</c:v>
                </c:pt>
                <c:pt idx="973">
                  <c:v>0.04</c:v>
                </c:pt>
                <c:pt idx="974">
                  <c:v>0.12</c:v>
                </c:pt>
                <c:pt idx="975">
                  <c:v>0.28000000000000003</c:v>
                </c:pt>
                <c:pt idx="976">
                  <c:v>0.32</c:v>
                </c:pt>
                <c:pt idx="977">
                  <c:v>0.36</c:v>
                </c:pt>
                <c:pt idx="978">
                  <c:v>0.36</c:v>
                </c:pt>
                <c:pt idx="979">
                  <c:v>0.28000000000000003</c:v>
                </c:pt>
                <c:pt idx="980">
                  <c:v>0.28000000000000003</c:v>
                </c:pt>
                <c:pt idx="981">
                  <c:v>0.24</c:v>
                </c:pt>
                <c:pt idx="982">
                  <c:v>0.24</c:v>
                </c:pt>
                <c:pt idx="983">
                  <c:v>0.24</c:v>
                </c:pt>
                <c:pt idx="984">
                  <c:v>0.28000000000000003</c:v>
                </c:pt>
                <c:pt idx="985">
                  <c:v>0.76</c:v>
                </c:pt>
                <c:pt idx="986">
                  <c:v>1.56</c:v>
                </c:pt>
                <c:pt idx="987">
                  <c:v>2.2799999999999998</c:v>
                </c:pt>
                <c:pt idx="988">
                  <c:v>2.84</c:v>
                </c:pt>
                <c:pt idx="989">
                  <c:v>3.4</c:v>
                </c:pt>
                <c:pt idx="990">
                  <c:v>3.92</c:v>
                </c:pt>
                <c:pt idx="991">
                  <c:v>4.4000000000000004</c:v>
                </c:pt>
                <c:pt idx="992">
                  <c:v>4.68</c:v>
                </c:pt>
                <c:pt idx="993">
                  <c:v>4.84</c:v>
                </c:pt>
                <c:pt idx="994">
                  <c:v>4.5999999999999996</c:v>
                </c:pt>
                <c:pt idx="995">
                  <c:v>4.04</c:v>
                </c:pt>
                <c:pt idx="996">
                  <c:v>3.2</c:v>
                </c:pt>
                <c:pt idx="997">
                  <c:v>2.16</c:v>
                </c:pt>
                <c:pt idx="998">
                  <c:v>1.08</c:v>
                </c:pt>
                <c:pt idx="999">
                  <c:v>0.16</c:v>
                </c:pt>
                <c:pt idx="1000">
                  <c:v>-0.52</c:v>
                </c:pt>
                <c:pt idx="1001">
                  <c:v>-1.2</c:v>
                </c:pt>
                <c:pt idx="1002">
                  <c:v>-1.76</c:v>
                </c:pt>
                <c:pt idx="1003">
                  <c:v>-2.12</c:v>
                </c:pt>
                <c:pt idx="1004">
                  <c:v>-2.2000000000000002</c:v>
                </c:pt>
                <c:pt idx="1005">
                  <c:v>-2</c:v>
                </c:pt>
                <c:pt idx="1006">
                  <c:v>-1.72</c:v>
                </c:pt>
                <c:pt idx="1007">
                  <c:v>-1.36</c:v>
                </c:pt>
                <c:pt idx="1008">
                  <c:v>-1</c:v>
                </c:pt>
                <c:pt idx="1009">
                  <c:v>-0.76</c:v>
                </c:pt>
                <c:pt idx="1010">
                  <c:v>-0.68</c:v>
                </c:pt>
                <c:pt idx="1011">
                  <c:v>-0.56000000000000005</c:v>
                </c:pt>
                <c:pt idx="1012">
                  <c:v>-0.52</c:v>
                </c:pt>
                <c:pt idx="1013">
                  <c:v>-0.56000000000000005</c:v>
                </c:pt>
                <c:pt idx="1014">
                  <c:v>-0.72</c:v>
                </c:pt>
                <c:pt idx="1015">
                  <c:v>-0.76</c:v>
                </c:pt>
                <c:pt idx="1016">
                  <c:v>-0.84</c:v>
                </c:pt>
                <c:pt idx="1017">
                  <c:v>-0.84</c:v>
                </c:pt>
                <c:pt idx="1018">
                  <c:v>-0.8</c:v>
                </c:pt>
                <c:pt idx="1019">
                  <c:v>-0.68</c:v>
                </c:pt>
                <c:pt idx="1020">
                  <c:v>-0.52</c:v>
                </c:pt>
                <c:pt idx="1021">
                  <c:v>-0.4</c:v>
                </c:pt>
                <c:pt idx="1022">
                  <c:v>-0.32</c:v>
                </c:pt>
                <c:pt idx="1023">
                  <c:v>-0.28000000000000003</c:v>
                </c:pt>
                <c:pt idx="1024">
                  <c:v>-0.16</c:v>
                </c:pt>
                <c:pt idx="1025">
                  <c:v>-0.2</c:v>
                </c:pt>
                <c:pt idx="1026">
                  <c:v>-0.16</c:v>
                </c:pt>
                <c:pt idx="1027">
                  <c:v>-0.28000000000000003</c:v>
                </c:pt>
                <c:pt idx="1028">
                  <c:v>-0.2</c:v>
                </c:pt>
                <c:pt idx="1029">
                  <c:v>-0.12</c:v>
                </c:pt>
                <c:pt idx="1030">
                  <c:v>-0.04</c:v>
                </c:pt>
                <c:pt idx="1031" formatCode="0.00E+00">
                  <c:v>4.4408900000000002E-16</c:v>
                </c:pt>
                <c:pt idx="1032">
                  <c:v>0.04</c:v>
                </c:pt>
                <c:pt idx="1033">
                  <c:v>0.2</c:v>
                </c:pt>
                <c:pt idx="1034">
                  <c:v>0.32</c:v>
                </c:pt>
                <c:pt idx="1035">
                  <c:v>0.44</c:v>
                </c:pt>
                <c:pt idx="1036">
                  <c:v>0.52</c:v>
                </c:pt>
                <c:pt idx="1037">
                  <c:v>0.56000000000000005</c:v>
                </c:pt>
                <c:pt idx="1038">
                  <c:v>0.56000000000000005</c:v>
                </c:pt>
                <c:pt idx="1039">
                  <c:v>0.52</c:v>
                </c:pt>
                <c:pt idx="1040">
                  <c:v>0.24</c:v>
                </c:pt>
                <c:pt idx="1041">
                  <c:v>-0.08</c:v>
                </c:pt>
                <c:pt idx="1042">
                  <c:v>-0.44</c:v>
                </c:pt>
                <c:pt idx="1043">
                  <c:v>-0.8</c:v>
                </c:pt>
                <c:pt idx="1044">
                  <c:v>-1.04</c:v>
                </c:pt>
                <c:pt idx="1045">
                  <c:v>-1.36</c:v>
                </c:pt>
                <c:pt idx="1046">
                  <c:v>-1.68</c:v>
                </c:pt>
                <c:pt idx="1047">
                  <c:v>-1.88</c:v>
                </c:pt>
                <c:pt idx="1048">
                  <c:v>-1.96</c:v>
                </c:pt>
                <c:pt idx="1049">
                  <c:v>-2</c:v>
                </c:pt>
                <c:pt idx="1050">
                  <c:v>-1.88</c:v>
                </c:pt>
                <c:pt idx="1051">
                  <c:v>-1.64</c:v>
                </c:pt>
                <c:pt idx="1052">
                  <c:v>-1.36</c:v>
                </c:pt>
                <c:pt idx="1053">
                  <c:v>-1.1200000000000001</c:v>
                </c:pt>
                <c:pt idx="1054">
                  <c:v>-0.84</c:v>
                </c:pt>
                <c:pt idx="1055">
                  <c:v>-0.52</c:v>
                </c:pt>
                <c:pt idx="1056">
                  <c:v>-0.32</c:v>
                </c:pt>
                <c:pt idx="1057">
                  <c:v>-0.08</c:v>
                </c:pt>
                <c:pt idx="1058">
                  <c:v>0.04</c:v>
                </c:pt>
                <c:pt idx="1059">
                  <c:v>0.12</c:v>
                </c:pt>
                <c:pt idx="1060" formatCode="0.00E+00">
                  <c:v>4.4408900000000002E-16</c:v>
                </c:pt>
                <c:pt idx="1061" formatCode="0.00E+00">
                  <c:v>4.4408900000000002E-16</c:v>
                </c:pt>
                <c:pt idx="1062">
                  <c:v>-0.08</c:v>
                </c:pt>
                <c:pt idx="1063">
                  <c:v>-0.08</c:v>
                </c:pt>
                <c:pt idx="1064">
                  <c:v>-0.08</c:v>
                </c:pt>
                <c:pt idx="1065">
                  <c:v>-0.16</c:v>
                </c:pt>
                <c:pt idx="1066">
                  <c:v>-0.16</c:v>
                </c:pt>
                <c:pt idx="1067">
                  <c:v>-0.08</c:v>
                </c:pt>
                <c:pt idx="1068" formatCode="0.00E+00">
                  <c:v>4.4408900000000002E-16</c:v>
                </c:pt>
                <c:pt idx="1069">
                  <c:v>0.12</c:v>
                </c:pt>
                <c:pt idx="1070">
                  <c:v>0.2</c:v>
                </c:pt>
                <c:pt idx="1071">
                  <c:v>0.28000000000000003</c:v>
                </c:pt>
                <c:pt idx="1072">
                  <c:v>0.36</c:v>
                </c:pt>
                <c:pt idx="1073">
                  <c:v>0.36</c:v>
                </c:pt>
                <c:pt idx="1074">
                  <c:v>0.28000000000000003</c:v>
                </c:pt>
                <c:pt idx="1075">
                  <c:v>0.24</c:v>
                </c:pt>
                <c:pt idx="1076">
                  <c:v>0.28000000000000003</c:v>
                </c:pt>
                <c:pt idx="1077">
                  <c:v>0.28000000000000003</c:v>
                </c:pt>
                <c:pt idx="1078">
                  <c:v>0.28000000000000003</c:v>
                </c:pt>
                <c:pt idx="1079">
                  <c:v>0.52</c:v>
                </c:pt>
                <c:pt idx="1080">
                  <c:v>1.1599999999999999</c:v>
                </c:pt>
                <c:pt idx="1081">
                  <c:v>2.08</c:v>
                </c:pt>
                <c:pt idx="1082">
                  <c:v>2.88</c:v>
                </c:pt>
                <c:pt idx="1083">
                  <c:v>3.48</c:v>
                </c:pt>
                <c:pt idx="1084">
                  <c:v>3.84</c:v>
                </c:pt>
                <c:pt idx="1085">
                  <c:v>4.24</c:v>
                </c:pt>
                <c:pt idx="1086">
                  <c:v>4.5999999999999996</c:v>
                </c:pt>
                <c:pt idx="1087">
                  <c:v>4.88</c:v>
                </c:pt>
                <c:pt idx="1088">
                  <c:v>4.88</c:v>
                </c:pt>
                <c:pt idx="1089">
                  <c:v>4.68</c:v>
                </c:pt>
                <c:pt idx="1090">
                  <c:v>3.92</c:v>
                </c:pt>
                <c:pt idx="1091">
                  <c:v>2.92</c:v>
                </c:pt>
                <c:pt idx="1092">
                  <c:v>1.72</c:v>
                </c:pt>
                <c:pt idx="1093">
                  <c:v>0.52</c:v>
                </c:pt>
                <c:pt idx="1094">
                  <c:v>-0.36</c:v>
                </c:pt>
                <c:pt idx="1095">
                  <c:v>-1</c:v>
                </c:pt>
                <c:pt idx="1096">
                  <c:v>-1.48</c:v>
                </c:pt>
                <c:pt idx="1097">
                  <c:v>-2</c:v>
                </c:pt>
                <c:pt idx="1098">
                  <c:v>-2.2400000000000002</c:v>
                </c:pt>
                <c:pt idx="1099">
                  <c:v>-2.3199999999999998</c:v>
                </c:pt>
                <c:pt idx="1100">
                  <c:v>-2.12</c:v>
                </c:pt>
                <c:pt idx="1101">
                  <c:v>-1.72</c:v>
                </c:pt>
                <c:pt idx="1102">
                  <c:v>-1.4</c:v>
                </c:pt>
                <c:pt idx="1103">
                  <c:v>-1.04</c:v>
                </c:pt>
                <c:pt idx="1104">
                  <c:v>-0.76</c:v>
                </c:pt>
                <c:pt idx="1105">
                  <c:v>-0.64</c:v>
                </c:pt>
                <c:pt idx="1106">
                  <c:v>-0.56000000000000005</c:v>
                </c:pt>
                <c:pt idx="1107">
                  <c:v>-0.52</c:v>
                </c:pt>
                <c:pt idx="1108">
                  <c:v>-0.56000000000000005</c:v>
                </c:pt>
                <c:pt idx="1109">
                  <c:v>-0.56000000000000005</c:v>
                </c:pt>
                <c:pt idx="1110">
                  <c:v>-0.8</c:v>
                </c:pt>
                <c:pt idx="1111">
                  <c:v>-0.84</c:v>
                </c:pt>
                <c:pt idx="1112">
                  <c:v>-0.88</c:v>
                </c:pt>
                <c:pt idx="1113">
                  <c:v>-0.8</c:v>
                </c:pt>
                <c:pt idx="1114">
                  <c:v>-0.68</c:v>
                </c:pt>
                <c:pt idx="1115">
                  <c:v>-0.52</c:v>
                </c:pt>
                <c:pt idx="1116">
                  <c:v>-0.4</c:v>
                </c:pt>
                <c:pt idx="1117">
                  <c:v>-0.36</c:v>
                </c:pt>
                <c:pt idx="1118">
                  <c:v>-0.32</c:v>
                </c:pt>
                <c:pt idx="1119">
                  <c:v>-0.24</c:v>
                </c:pt>
                <c:pt idx="1120">
                  <c:v>-0.2</c:v>
                </c:pt>
                <c:pt idx="1121">
                  <c:v>-0.16</c:v>
                </c:pt>
                <c:pt idx="1122">
                  <c:v>-0.2</c:v>
                </c:pt>
                <c:pt idx="1123">
                  <c:v>-0.12</c:v>
                </c:pt>
                <c:pt idx="1124">
                  <c:v>-0.08</c:v>
                </c:pt>
                <c:pt idx="1125">
                  <c:v>0.04</c:v>
                </c:pt>
                <c:pt idx="1126">
                  <c:v>0.12</c:v>
                </c:pt>
                <c:pt idx="1127">
                  <c:v>0.16</c:v>
                </c:pt>
                <c:pt idx="1128">
                  <c:v>0.2</c:v>
                </c:pt>
                <c:pt idx="1129">
                  <c:v>0.36</c:v>
                </c:pt>
                <c:pt idx="1130">
                  <c:v>0.48</c:v>
                </c:pt>
                <c:pt idx="1131">
                  <c:v>0.6</c:v>
                </c:pt>
                <c:pt idx="1132">
                  <c:v>0.64</c:v>
                </c:pt>
                <c:pt idx="1133">
                  <c:v>0.64</c:v>
                </c:pt>
                <c:pt idx="1134">
                  <c:v>0.4</c:v>
                </c:pt>
                <c:pt idx="1135">
                  <c:v>0.16</c:v>
                </c:pt>
                <c:pt idx="1136">
                  <c:v>-0.24</c:v>
                </c:pt>
                <c:pt idx="1137">
                  <c:v>-0.68</c:v>
                </c:pt>
                <c:pt idx="1138">
                  <c:v>-1</c:v>
                </c:pt>
                <c:pt idx="1139">
                  <c:v>-1.24</c:v>
                </c:pt>
                <c:pt idx="1140">
                  <c:v>-1.52</c:v>
                </c:pt>
                <c:pt idx="1141">
                  <c:v>-1.76</c:v>
                </c:pt>
                <c:pt idx="1142">
                  <c:v>-1.96</c:v>
                </c:pt>
                <c:pt idx="1143">
                  <c:v>-2.08</c:v>
                </c:pt>
                <c:pt idx="1144">
                  <c:v>-2.04</c:v>
                </c:pt>
                <c:pt idx="1145">
                  <c:v>-1.92</c:v>
                </c:pt>
                <c:pt idx="1146">
                  <c:v>-1.64</c:v>
                </c:pt>
                <c:pt idx="1147">
                  <c:v>-1.28</c:v>
                </c:pt>
                <c:pt idx="1148">
                  <c:v>-0.92</c:v>
                </c:pt>
                <c:pt idx="1149">
                  <c:v>-0.72</c:v>
                </c:pt>
                <c:pt idx="1150">
                  <c:v>-0.44</c:v>
                </c:pt>
                <c:pt idx="1151">
                  <c:v>-0.2</c:v>
                </c:pt>
                <c:pt idx="1152" formatCode="0.00E+00">
                  <c:v>4.4408900000000002E-16</c:v>
                </c:pt>
                <c:pt idx="1153">
                  <c:v>0.08</c:v>
                </c:pt>
                <c:pt idx="1154">
                  <c:v>0.12</c:v>
                </c:pt>
                <c:pt idx="1155">
                  <c:v>0.08</c:v>
                </c:pt>
                <c:pt idx="1156">
                  <c:v>0.04</c:v>
                </c:pt>
                <c:pt idx="1157" formatCode="0.00E+00">
                  <c:v>4.4408900000000002E-16</c:v>
                </c:pt>
                <c:pt idx="1158">
                  <c:v>-0.08</c:v>
                </c:pt>
                <c:pt idx="1159">
                  <c:v>-0.08</c:v>
                </c:pt>
                <c:pt idx="1160">
                  <c:v>-0.08</c:v>
                </c:pt>
                <c:pt idx="1161">
                  <c:v>-0.12</c:v>
                </c:pt>
                <c:pt idx="1162">
                  <c:v>-0.08</c:v>
                </c:pt>
                <c:pt idx="1163">
                  <c:v>0.08</c:v>
                </c:pt>
                <c:pt idx="1164">
                  <c:v>0.12</c:v>
                </c:pt>
                <c:pt idx="1165">
                  <c:v>0.24</c:v>
                </c:pt>
                <c:pt idx="1166">
                  <c:v>0.24</c:v>
                </c:pt>
                <c:pt idx="1167">
                  <c:v>0.28000000000000003</c:v>
                </c:pt>
                <c:pt idx="1168">
                  <c:v>0.36</c:v>
                </c:pt>
                <c:pt idx="1169">
                  <c:v>0.28000000000000003</c:v>
                </c:pt>
                <c:pt idx="1170">
                  <c:v>0.2</c:v>
                </c:pt>
                <c:pt idx="1171">
                  <c:v>0.24</c:v>
                </c:pt>
                <c:pt idx="1172">
                  <c:v>0.32</c:v>
                </c:pt>
                <c:pt idx="1173">
                  <c:v>0.4</c:v>
                </c:pt>
                <c:pt idx="1174">
                  <c:v>0.52</c:v>
                </c:pt>
                <c:pt idx="1175">
                  <c:v>1</c:v>
                </c:pt>
                <c:pt idx="1176">
                  <c:v>1.84</c:v>
                </c:pt>
                <c:pt idx="1177">
                  <c:v>2.92</c:v>
                </c:pt>
                <c:pt idx="1178">
                  <c:v>3.76</c:v>
                </c:pt>
                <c:pt idx="1179">
                  <c:v>4.4000000000000004</c:v>
                </c:pt>
                <c:pt idx="1180">
                  <c:v>4.68</c:v>
                </c:pt>
                <c:pt idx="1181">
                  <c:v>4.92</c:v>
                </c:pt>
                <c:pt idx="1182">
                  <c:v>5.08</c:v>
                </c:pt>
                <c:pt idx="1183">
                  <c:v>5.08</c:v>
                </c:pt>
                <c:pt idx="1184">
                  <c:v>4.76</c:v>
                </c:pt>
                <c:pt idx="1185">
                  <c:v>4.04</c:v>
                </c:pt>
                <c:pt idx="1186">
                  <c:v>2.96</c:v>
                </c:pt>
                <c:pt idx="1187">
                  <c:v>1.68</c:v>
                </c:pt>
                <c:pt idx="1188">
                  <c:v>0.32</c:v>
                </c:pt>
                <c:pt idx="1189">
                  <c:v>-0.72</c:v>
                </c:pt>
                <c:pt idx="1190">
                  <c:v>-1.48</c:v>
                </c:pt>
                <c:pt idx="1191">
                  <c:v>-1.92</c:v>
                </c:pt>
                <c:pt idx="1192">
                  <c:v>-2.2000000000000002</c:v>
                </c:pt>
                <c:pt idx="1193">
                  <c:v>-2.3199999999999998</c:v>
                </c:pt>
                <c:pt idx="1194">
                  <c:v>-2.2799999999999998</c:v>
                </c:pt>
                <c:pt idx="1195">
                  <c:v>-2.08</c:v>
                </c:pt>
                <c:pt idx="1196">
                  <c:v>-1.64</c:v>
                </c:pt>
                <c:pt idx="1197">
                  <c:v>-1.1200000000000001</c:v>
                </c:pt>
                <c:pt idx="1198">
                  <c:v>-0.76</c:v>
                </c:pt>
                <c:pt idx="1199">
                  <c:v>-0.6</c:v>
                </c:pt>
                <c:pt idx="1200">
                  <c:v>-0.52</c:v>
                </c:pt>
                <c:pt idx="1201">
                  <c:v>-0.56000000000000005</c:v>
                </c:pt>
                <c:pt idx="1202">
                  <c:v>-0.52</c:v>
                </c:pt>
                <c:pt idx="1203">
                  <c:v>-0.64</c:v>
                </c:pt>
                <c:pt idx="1204">
                  <c:v>-0.76</c:v>
                </c:pt>
                <c:pt idx="1205">
                  <c:v>-0.8</c:v>
                </c:pt>
                <c:pt idx="1206">
                  <c:v>-0.96</c:v>
                </c:pt>
                <c:pt idx="1207">
                  <c:v>-0.92</c:v>
                </c:pt>
                <c:pt idx="1208">
                  <c:v>-0.84</c:v>
                </c:pt>
                <c:pt idx="1209">
                  <c:v>-0.64</c:v>
                </c:pt>
                <c:pt idx="1210">
                  <c:v>-0.52</c:v>
                </c:pt>
                <c:pt idx="1211">
                  <c:v>-0.32</c:v>
                </c:pt>
                <c:pt idx="1212">
                  <c:v>-0.32</c:v>
                </c:pt>
                <c:pt idx="1213">
                  <c:v>-0.24</c:v>
                </c:pt>
                <c:pt idx="1214">
                  <c:v>-0.2</c:v>
                </c:pt>
                <c:pt idx="1215">
                  <c:v>-0.2</c:v>
                </c:pt>
                <c:pt idx="1216">
                  <c:v>-0.24</c:v>
                </c:pt>
                <c:pt idx="1217">
                  <c:v>-0.28000000000000003</c:v>
                </c:pt>
                <c:pt idx="1218">
                  <c:v>-0.24</c:v>
                </c:pt>
                <c:pt idx="1219">
                  <c:v>-0.12</c:v>
                </c:pt>
                <c:pt idx="1220" formatCode="0.00E+00">
                  <c:v>4.4408900000000002E-16</c:v>
                </c:pt>
                <c:pt idx="1221">
                  <c:v>0.2</c:v>
                </c:pt>
                <c:pt idx="1222">
                  <c:v>0.2</c:v>
                </c:pt>
                <c:pt idx="1223">
                  <c:v>0.28000000000000003</c:v>
                </c:pt>
                <c:pt idx="1224">
                  <c:v>0.44</c:v>
                </c:pt>
                <c:pt idx="1225">
                  <c:v>0.52</c:v>
                </c:pt>
                <c:pt idx="1226">
                  <c:v>0.56000000000000005</c:v>
                </c:pt>
                <c:pt idx="1227">
                  <c:v>0.64</c:v>
                </c:pt>
                <c:pt idx="1228">
                  <c:v>0.56000000000000005</c:v>
                </c:pt>
                <c:pt idx="1229">
                  <c:v>0.44</c:v>
                </c:pt>
                <c:pt idx="1230">
                  <c:v>0.16</c:v>
                </c:pt>
                <c:pt idx="1231">
                  <c:v>-0.24</c:v>
                </c:pt>
                <c:pt idx="1232">
                  <c:v>-0.72</c:v>
                </c:pt>
                <c:pt idx="1233">
                  <c:v>-1.08</c:v>
                </c:pt>
                <c:pt idx="1234">
                  <c:v>-1.44</c:v>
                </c:pt>
                <c:pt idx="1235">
                  <c:v>-1.68</c:v>
                </c:pt>
                <c:pt idx="1236">
                  <c:v>-1.84</c:v>
                </c:pt>
                <c:pt idx="1237">
                  <c:v>-2.04</c:v>
                </c:pt>
                <c:pt idx="1238">
                  <c:v>-2.16</c:v>
                </c:pt>
                <c:pt idx="1239">
                  <c:v>-2.16</c:v>
                </c:pt>
                <c:pt idx="1240">
                  <c:v>-2</c:v>
                </c:pt>
                <c:pt idx="1241">
                  <c:v>-1.64</c:v>
                </c:pt>
                <c:pt idx="1242">
                  <c:v>-1.24</c:v>
                </c:pt>
                <c:pt idx="1243">
                  <c:v>-0.84</c:v>
                </c:pt>
                <c:pt idx="1244">
                  <c:v>-0.56000000000000005</c:v>
                </c:pt>
                <c:pt idx="1245">
                  <c:v>-0.32</c:v>
                </c:pt>
                <c:pt idx="1246">
                  <c:v>-0.12</c:v>
                </c:pt>
                <c:pt idx="1247" formatCode="0.00E+00">
                  <c:v>4.4408900000000002E-16</c:v>
                </c:pt>
                <c:pt idx="1248">
                  <c:v>0.12</c:v>
                </c:pt>
                <c:pt idx="1249">
                  <c:v>0.12</c:v>
                </c:pt>
                <c:pt idx="1250">
                  <c:v>0.08</c:v>
                </c:pt>
                <c:pt idx="1251" formatCode="0.00E+00">
                  <c:v>4.4408900000000002E-16</c:v>
                </c:pt>
                <c:pt idx="1252">
                  <c:v>-0.2</c:v>
                </c:pt>
                <c:pt idx="1253">
                  <c:v>-0.28000000000000003</c:v>
                </c:pt>
                <c:pt idx="1254">
                  <c:v>-0.16</c:v>
                </c:pt>
                <c:pt idx="1255">
                  <c:v>-0.16</c:v>
                </c:pt>
                <c:pt idx="1256">
                  <c:v>-0.12</c:v>
                </c:pt>
                <c:pt idx="1257" formatCode="0.00E+00">
                  <c:v>4.4408900000000002E-16</c:v>
                </c:pt>
                <c:pt idx="1258">
                  <c:v>0.08</c:v>
                </c:pt>
                <c:pt idx="1259">
                  <c:v>0.16</c:v>
                </c:pt>
                <c:pt idx="1260">
                  <c:v>0.28000000000000003</c:v>
                </c:pt>
                <c:pt idx="1261">
                  <c:v>0.4</c:v>
                </c:pt>
                <c:pt idx="1262">
                  <c:v>0.4</c:v>
                </c:pt>
                <c:pt idx="1263">
                  <c:v>0.36</c:v>
                </c:pt>
                <c:pt idx="1264">
                  <c:v>0.32</c:v>
                </c:pt>
                <c:pt idx="1265">
                  <c:v>0.24</c:v>
                </c:pt>
                <c:pt idx="1266">
                  <c:v>0.2</c:v>
                </c:pt>
                <c:pt idx="1267">
                  <c:v>0.24</c:v>
                </c:pt>
                <c:pt idx="1268">
                  <c:v>0.28000000000000003</c:v>
                </c:pt>
                <c:pt idx="1269">
                  <c:v>0.36</c:v>
                </c:pt>
                <c:pt idx="1270">
                  <c:v>0.72</c:v>
                </c:pt>
                <c:pt idx="1271">
                  <c:v>1.64</c:v>
                </c:pt>
                <c:pt idx="1272">
                  <c:v>2.56</c:v>
                </c:pt>
                <c:pt idx="1273">
                  <c:v>3.52</c:v>
                </c:pt>
                <c:pt idx="1274">
                  <c:v>4.24</c:v>
                </c:pt>
                <c:pt idx="1275">
                  <c:v>4.76</c:v>
                </c:pt>
                <c:pt idx="1276">
                  <c:v>5.04</c:v>
                </c:pt>
                <c:pt idx="1277">
                  <c:v>5.12</c:v>
                </c:pt>
                <c:pt idx="1278">
                  <c:v>4.88</c:v>
                </c:pt>
                <c:pt idx="1279">
                  <c:v>4.6399999999999997</c:v>
                </c:pt>
                <c:pt idx="1280">
                  <c:v>4.04</c:v>
                </c:pt>
                <c:pt idx="1281">
                  <c:v>3.24</c:v>
                </c:pt>
                <c:pt idx="1282">
                  <c:v>2.08</c:v>
                </c:pt>
                <c:pt idx="1283">
                  <c:v>0.8</c:v>
                </c:pt>
                <c:pt idx="1284">
                  <c:v>-0.32</c:v>
                </c:pt>
                <c:pt idx="1285">
                  <c:v>-1.1599999999999999</c:v>
                </c:pt>
                <c:pt idx="1286">
                  <c:v>-1.72</c:v>
                </c:pt>
                <c:pt idx="1287">
                  <c:v>-2.08</c:v>
                </c:pt>
                <c:pt idx="1288">
                  <c:v>-2.2000000000000002</c:v>
                </c:pt>
                <c:pt idx="1289">
                  <c:v>-2.2000000000000002</c:v>
                </c:pt>
                <c:pt idx="1290">
                  <c:v>-1.96</c:v>
                </c:pt>
                <c:pt idx="1291">
                  <c:v>-1.6</c:v>
                </c:pt>
                <c:pt idx="1292">
                  <c:v>-1.24</c:v>
                </c:pt>
                <c:pt idx="1293">
                  <c:v>-0.92</c:v>
                </c:pt>
                <c:pt idx="1294">
                  <c:v>-0.76</c:v>
                </c:pt>
                <c:pt idx="1295">
                  <c:v>-0.64</c:v>
                </c:pt>
                <c:pt idx="1296">
                  <c:v>-0.68</c:v>
                </c:pt>
                <c:pt idx="1297">
                  <c:v>-0.72</c:v>
                </c:pt>
                <c:pt idx="1298">
                  <c:v>-0.76</c:v>
                </c:pt>
                <c:pt idx="1299">
                  <c:v>-0.76</c:v>
                </c:pt>
                <c:pt idx="1300">
                  <c:v>-0.84</c:v>
                </c:pt>
                <c:pt idx="1301">
                  <c:v>-0.92</c:v>
                </c:pt>
                <c:pt idx="1302">
                  <c:v>-0.84</c:v>
                </c:pt>
                <c:pt idx="1303">
                  <c:v>-0.8</c:v>
                </c:pt>
                <c:pt idx="1304">
                  <c:v>-0.64</c:v>
                </c:pt>
                <c:pt idx="1305">
                  <c:v>-0.48</c:v>
                </c:pt>
                <c:pt idx="1306">
                  <c:v>-0.36</c:v>
                </c:pt>
                <c:pt idx="1307">
                  <c:v>-0.28000000000000003</c:v>
                </c:pt>
                <c:pt idx="1308">
                  <c:v>-0.28000000000000003</c:v>
                </c:pt>
                <c:pt idx="1309">
                  <c:v>-0.24</c:v>
                </c:pt>
                <c:pt idx="1310">
                  <c:v>-0.24</c:v>
                </c:pt>
                <c:pt idx="1311">
                  <c:v>-0.2</c:v>
                </c:pt>
                <c:pt idx="1312">
                  <c:v>-0.32</c:v>
                </c:pt>
                <c:pt idx="1313">
                  <c:v>-0.24</c:v>
                </c:pt>
                <c:pt idx="1314">
                  <c:v>-0.24</c:v>
                </c:pt>
                <c:pt idx="1315">
                  <c:v>-0.04</c:v>
                </c:pt>
                <c:pt idx="1316">
                  <c:v>0.12</c:v>
                </c:pt>
                <c:pt idx="1317">
                  <c:v>0.24</c:v>
                </c:pt>
                <c:pt idx="1318">
                  <c:v>0.32</c:v>
                </c:pt>
                <c:pt idx="1319">
                  <c:v>0.44</c:v>
                </c:pt>
                <c:pt idx="1320">
                  <c:v>0.52</c:v>
                </c:pt>
                <c:pt idx="1321">
                  <c:v>0.56000000000000005</c:v>
                </c:pt>
                <c:pt idx="1322">
                  <c:v>0.6</c:v>
                </c:pt>
                <c:pt idx="1323">
                  <c:v>0.56000000000000005</c:v>
                </c:pt>
                <c:pt idx="1324">
                  <c:v>0.52</c:v>
                </c:pt>
                <c:pt idx="1325">
                  <c:v>0.28000000000000003</c:v>
                </c:pt>
                <c:pt idx="1326">
                  <c:v>-0.16</c:v>
                </c:pt>
                <c:pt idx="1327">
                  <c:v>-0.52</c:v>
                </c:pt>
                <c:pt idx="1328">
                  <c:v>-1.04</c:v>
                </c:pt>
                <c:pt idx="1329">
                  <c:v>-1.4</c:v>
                </c:pt>
                <c:pt idx="1330">
                  <c:v>-1.64</c:v>
                </c:pt>
                <c:pt idx="1331">
                  <c:v>-1.88</c:v>
                </c:pt>
                <c:pt idx="1332">
                  <c:v>-2</c:v>
                </c:pt>
                <c:pt idx="1333">
                  <c:v>-2.08</c:v>
                </c:pt>
                <c:pt idx="1334">
                  <c:v>-2.12</c:v>
                </c:pt>
                <c:pt idx="1335">
                  <c:v>-1.96</c:v>
                </c:pt>
                <c:pt idx="1336">
                  <c:v>-1.76</c:v>
                </c:pt>
                <c:pt idx="1337">
                  <c:v>-1.36</c:v>
                </c:pt>
                <c:pt idx="1338">
                  <c:v>-1.04</c:v>
                </c:pt>
                <c:pt idx="1339">
                  <c:v>-0.72</c:v>
                </c:pt>
                <c:pt idx="1340">
                  <c:v>-0.44</c:v>
                </c:pt>
                <c:pt idx="1341">
                  <c:v>-0.2</c:v>
                </c:pt>
                <c:pt idx="1342">
                  <c:v>-0.08</c:v>
                </c:pt>
                <c:pt idx="1343">
                  <c:v>0.04</c:v>
                </c:pt>
                <c:pt idx="1344">
                  <c:v>0.12</c:v>
                </c:pt>
                <c:pt idx="1345" formatCode="0.00E+00">
                  <c:v>4.4408900000000002E-16</c:v>
                </c:pt>
                <c:pt idx="1346">
                  <c:v>-0.04</c:v>
                </c:pt>
                <c:pt idx="1347">
                  <c:v>-0.12</c:v>
                </c:pt>
                <c:pt idx="1348">
                  <c:v>-0.24</c:v>
                </c:pt>
                <c:pt idx="1349">
                  <c:v>-0.28000000000000003</c:v>
                </c:pt>
                <c:pt idx="1350">
                  <c:v>-0.2</c:v>
                </c:pt>
                <c:pt idx="1351">
                  <c:v>-0.08</c:v>
                </c:pt>
                <c:pt idx="1352">
                  <c:v>-0.04</c:v>
                </c:pt>
                <c:pt idx="1353">
                  <c:v>0.12</c:v>
                </c:pt>
                <c:pt idx="1354">
                  <c:v>0.16</c:v>
                </c:pt>
                <c:pt idx="1355">
                  <c:v>0.24</c:v>
                </c:pt>
                <c:pt idx="1356">
                  <c:v>0.28000000000000003</c:v>
                </c:pt>
                <c:pt idx="1357">
                  <c:v>0.36</c:v>
                </c:pt>
                <c:pt idx="1358">
                  <c:v>0.36</c:v>
                </c:pt>
                <c:pt idx="1359">
                  <c:v>0.32</c:v>
                </c:pt>
                <c:pt idx="1360">
                  <c:v>0.28000000000000003</c:v>
                </c:pt>
                <c:pt idx="1361">
                  <c:v>0.24</c:v>
                </c:pt>
                <c:pt idx="1362">
                  <c:v>0.2</c:v>
                </c:pt>
                <c:pt idx="1363">
                  <c:v>0.32</c:v>
                </c:pt>
                <c:pt idx="1364">
                  <c:v>0.44</c:v>
                </c:pt>
                <c:pt idx="1365">
                  <c:v>0.84</c:v>
                </c:pt>
                <c:pt idx="1366">
                  <c:v>1.56</c:v>
                </c:pt>
                <c:pt idx="1367">
                  <c:v>2.48</c:v>
                </c:pt>
                <c:pt idx="1368">
                  <c:v>3.28</c:v>
                </c:pt>
                <c:pt idx="1369">
                  <c:v>3.88</c:v>
                </c:pt>
                <c:pt idx="1370">
                  <c:v>4.24</c:v>
                </c:pt>
                <c:pt idx="1371">
                  <c:v>4.5599999999999996</c:v>
                </c:pt>
                <c:pt idx="1372">
                  <c:v>4.8</c:v>
                </c:pt>
                <c:pt idx="1373">
                  <c:v>4.88</c:v>
                </c:pt>
                <c:pt idx="1374">
                  <c:v>4.68</c:v>
                </c:pt>
                <c:pt idx="1375">
                  <c:v>4.28</c:v>
                </c:pt>
                <c:pt idx="1376">
                  <c:v>3.56</c:v>
                </c:pt>
                <c:pt idx="1377">
                  <c:v>2.48</c:v>
                </c:pt>
                <c:pt idx="1378">
                  <c:v>1.24</c:v>
                </c:pt>
                <c:pt idx="1379">
                  <c:v>0.08</c:v>
                </c:pt>
                <c:pt idx="1380">
                  <c:v>-0.72</c:v>
                </c:pt>
                <c:pt idx="1381">
                  <c:v>-1.32</c:v>
                </c:pt>
                <c:pt idx="1382">
                  <c:v>-1.8</c:v>
                </c:pt>
                <c:pt idx="1383">
                  <c:v>-2.04</c:v>
                </c:pt>
                <c:pt idx="1384">
                  <c:v>-2.16</c:v>
                </c:pt>
                <c:pt idx="1385">
                  <c:v>-2.12</c:v>
                </c:pt>
                <c:pt idx="1386">
                  <c:v>-1.88</c:v>
                </c:pt>
                <c:pt idx="1387">
                  <c:v>-1.56</c:v>
                </c:pt>
                <c:pt idx="1388">
                  <c:v>-1.2</c:v>
                </c:pt>
                <c:pt idx="1389">
                  <c:v>-0.88</c:v>
                </c:pt>
                <c:pt idx="1390">
                  <c:v>-0.72</c:v>
                </c:pt>
                <c:pt idx="1391">
                  <c:v>-0.64</c:v>
                </c:pt>
                <c:pt idx="1392">
                  <c:v>-0.68</c:v>
                </c:pt>
                <c:pt idx="1393">
                  <c:v>-0.68</c:v>
                </c:pt>
                <c:pt idx="1394">
                  <c:v>-0.72</c:v>
                </c:pt>
                <c:pt idx="1395">
                  <c:v>-0.76</c:v>
                </c:pt>
                <c:pt idx="1396">
                  <c:v>-0.8</c:v>
                </c:pt>
                <c:pt idx="1397">
                  <c:v>-0.84</c:v>
                </c:pt>
                <c:pt idx="1398">
                  <c:v>-0.84</c:v>
                </c:pt>
                <c:pt idx="1399">
                  <c:v>-0.8</c:v>
                </c:pt>
                <c:pt idx="1400">
                  <c:v>-0.6</c:v>
                </c:pt>
                <c:pt idx="1401">
                  <c:v>-0.44</c:v>
                </c:pt>
                <c:pt idx="1402">
                  <c:v>-0.32</c:v>
                </c:pt>
                <c:pt idx="1403">
                  <c:v>-0.24</c:v>
                </c:pt>
                <c:pt idx="1404">
                  <c:v>-0.24</c:v>
                </c:pt>
                <c:pt idx="1405">
                  <c:v>-0.2</c:v>
                </c:pt>
                <c:pt idx="1406">
                  <c:v>-0.2</c:v>
                </c:pt>
                <c:pt idx="1407">
                  <c:v>-0.16</c:v>
                </c:pt>
                <c:pt idx="1408">
                  <c:v>-0.2</c:v>
                </c:pt>
                <c:pt idx="1409">
                  <c:v>-0.12</c:v>
                </c:pt>
                <c:pt idx="1410">
                  <c:v>-0.04</c:v>
                </c:pt>
                <c:pt idx="1411">
                  <c:v>0.12</c:v>
                </c:pt>
                <c:pt idx="1412">
                  <c:v>0.12</c:v>
                </c:pt>
                <c:pt idx="1413">
                  <c:v>0.16</c:v>
                </c:pt>
                <c:pt idx="1414">
                  <c:v>0.28000000000000003</c:v>
                </c:pt>
                <c:pt idx="1415">
                  <c:v>0.44</c:v>
                </c:pt>
                <c:pt idx="1416">
                  <c:v>0.48</c:v>
                </c:pt>
                <c:pt idx="1417">
                  <c:v>0.56000000000000005</c:v>
                </c:pt>
                <c:pt idx="1418">
                  <c:v>0.6</c:v>
                </c:pt>
                <c:pt idx="1419">
                  <c:v>0.52</c:v>
                </c:pt>
                <c:pt idx="1420">
                  <c:v>0.36</c:v>
                </c:pt>
                <c:pt idx="1421">
                  <c:v>-0.04</c:v>
                </c:pt>
                <c:pt idx="1422">
                  <c:v>-0.48</c:v>
                </c:pt>
                <c:pt idx="1423">
                  <c:v>-0.92</c:v>
                </c:pt>
                <c:pt idx="1424">
                  <c:v>-1.24</c:v>
                </c:pt>
                <c:pt idx="1425">
                  <c:v>-1.48</c:v>
                </c:pt>
                <c:pt idx="1426">
                  <c:v>-1.68</c:v>
                </c:pt>
                <c:pt idx="1427">
                  <c:v>-1.88</c:v>
                </c:pt>
                <c:pt idx="1428">
                  <c:v>-1.96</c:v>
                </c:pt>
                <c:pt idx="1429">
                  <c:v>-2.04</c:v>
                </c:pt>
                <c:pt idx="1430">
                  <c:v>-2</c:v>
                </c:pt>
                <c:pt idx="1431">
                  <c:v>-1.8</c:v>
                </c:pt>
                <c:pt idx="1432">
                  <c:v>-1.48</c:v>
                </c:pt>
                <c:pt idx="1433">
                  <c:v>-1.1599999999999999</c:v>
                </c:pt>
                <c:pt idx="1434">
                  <c:v>-0.84</c:v>
                </c:pt>
                <c:pt idx="1435">
                  <c:v>-0.56000000000000005</c:v>
                </c:pt>
                <c:pt idx="1436">
                  <c:v>-0.36</c:v>
                </c:pt>
                <c:pt idx="1437">
                  <c:v>-0.16</c:v>
                </c:pt>
                <c:pt idx="1438">
                  <c:v>-0.04</c:v>
                </c:pt>
                <c:pt idx="1439">
                  <c:v>0.08</c:v>
                </c:pt>
                <c:pt idx="1440">
                  <c:v>0.04</c:v>
                </c:pt>
                <c:pt idx="1441">
                  <c:v>-0.04</c:v>
                </c:pt>
                <c:pt idx="1442">
                  <c:v>-0.08</c:v>
                </c:pt>
                <c:pt idx="1443">
                  <c:v>-0.04</c:v>
                </c:pt>
                <c:pt idx="1444">
                  <c:v>-0.08</c:v>
                </c:pt>
                <c:pt idx="1445">
                  <c:v>-0.12</c:v>
                </c:pt>
                <c:pt idx="1446">
                  <c:v>-0.04</c:v>
                </c:pt>
                <c:pt idx="1447">
                  <c:v>0.04</c:v>
                </c:pt>
                <c:pt idx="1448">
                  <c:v>0.04</c:v>
                </c:pt>
                <c:pt idx="1449">
                  <c:v>0.12</c:v>
                </c:pt>
                <c:pt idx="1450">
                  <c:v>0.2</c:v>
                </c:pt>
                <c:pt idx="1451">
                  <c:v>0.24</c:v>
                </c:pt>
                <c:pt idx="1452">
                  <c:v>0.32</c:v>
                </c:pt>
                <c:pt idx="1453">
                  <c:v>0.4</c:v>
                </c:pt>
                <c:pt idx="1454">
                  <c:v>0.32</c:v>
                </c:pt>
                <c:pt idx="1455">
                  <c:v>0.24</c:v>
                </c:pt>
                <c:pt idx="1456">
                  <c:v>0.24</c:v>
                </c:pt>
                <c:pt idx="1457">
                  <c:v>0.24</c:v>
                </c:pt>
                <c:pt idx="1458">
                  <c:v>0.2</c:v>
                </c:pt>
                <c:pt idx="1459">
                  <c:v>0.4</c:v>
                </c:pt>
                <c:pt idx="1460">
                  <c:v>0.88</c:v>
                </c:pt>
                <c:pt idx="1461">
                  <c:v>1.68</c:v>
                </c:pt>
                <c:pt idx="1462">
                  <c:v>2.64</c:v>
                </c:pt>
                <c:pt idx="1463">
                  <c:v>3.48</c:v>
                </c:pt>
                <c:pt idx="1464">
                  <c:v>4.12</c:v>
                </c:pt>
                <c:pt idx="1465">
                  <c:v>4.5999999999999996</c:v>
                </c:pt>
                <c:pt idx="1466">
                  <c:v>4.8</c:v>
                </c:pt>
                <c:pt idx="1467">
                  <c:v>4.84</c:v>
                </c:pt>
                <c:pt idx="1468">
                  <c:v>4.68</c:v>
                </c:pt>
                <c:pt idx="1469">
                  <c:v>4.4400000000000004</c:v>
                </c:pt>
                <c:pt idx="1470">
                  <c:v>3.88</c:v>
                </c:pt>
                <c:pt idx="1471">
                  <c:v>3.12</c:v>
                </c:pt>
                <c:pt idx="1472">
                  <c:v>1.96</c:v>
                </c:pt>
                <c:pt idx="1473">
                  <c:v>0.68</c:v>
                </c:pt>
                <c:pt idx="1474">
                  <c:v>-0.44</c:v>
                </c:pt>
                <c:pt idx="1475">
                  <c:v>-1.24</c:v>
                </c:pt>
                <c:pt idx="1476">
                  <c:v>-1.76</c:v>
                </c:pt>
                <c:pt idx="1477">
                  <c:v>-1.96</c:v>
                </c:pt>
                <c:pt idx="1478">
                  <c:v>-2.04</c:v>
                </c:pt>
                <c:pt idx="1479">
                  <c:v>-1.96</c:v>
                </c:pt>
                <c:pt idx="1480">
                  <c:v>-1.8</c:v>
                </c:pt>
                <c:pt idx="1481">
                  <c:v>-1.64</c:v>
                </c:pt>
                <c:pt idx="1482">
                  <c:v>-1.28</c:v>
                </c:pt>
                <c:pt idx="1483">
                  <c:v>-0.96</c:v>
                </c:pt>
                <c:pt idx="1484">
                  <c:v>-0.72</c:v>
                </c:pt>
                <c:pt idx="1485">
                  <c:v>-0.6</c:v>
                </c:pt>
                <c:pt idx="1486">
                  <c:v>-0.6</c:v>
                </c:pt>
                <c:pt idx="1487">
                  <c:v>-0.68</c:v>
                </c:pt>
                <c:pt idx="1488">
                  <c:v>-0.72</c:v>
                </c:pt>
                <c:pt idx="1489">
                  <c:v>-0.68</c:v>
                </c:pt>
                <c:pt idx="1490">
                  <c:v>-0.76</c:v>
                </c:pt>
                <c:pt idx="1491">
                  <c:v>-0.72</c:v>
                </c:pt>
                <c:pt idx="1492">
                  <c:v>-0.68</c:v>
                </c:pt>
                <c:pt idx="1493">
                  <c:v>-0.68</c:v>
                </c:pt>
                <c:pt idx="1494">
                  <c:v>-0.6</c:v>
                </c:pt>
                <c:pt idx="1495">
                  <c:v>-0.52</c:v>
                </c:pt>
                <c:pt idx="1496">
                  <c:v>-0.4</c:v>
                </c:pt>
                <c:pt idx="1497">
                  <c:v>-0.24</c:v>
                </c:pt>
                <c:pt idx="1498">
                  <c:v>-0.28000000000000003</c:v>
                </c:pt>
                <c:pt idx="1499">
                  <c:v>-0.24</c:v>
                </c:pt>
                <c:pt idx="1500">
                  <c:v>-0.24</c:v>
                </c:pt>
                <c:pt idx="1501">
                  <c:v>-0.24</c:v>
                </c:pt>
                <c:pt idx="1502">
                  <c:v>-0.32</c:v>
                </c:pt>
                <c:pt idx="1503">
                  <c:v>-0.2</c:v>
                </c:pt>
                <c:pt idx="1504">
                  <c:v>-0.12</c:v>
                </c:pt>
                <c:pt idx="1505">
                  <c:v>0.08</c:v>
                </c:pt>
                <c:pt idx="1506">
                  <c:v>0.08</c:v>
                </c:pt>
                <c:pt idx="1507">
                  <c:v>0.2</c:v>
                </c:pt>
                <c:pt idx="1508">
                  <c:v>0.32</c:v>
                </c:pt>
                <c:pt idx="1509">
                  <c:v>0.4</c:v>
                </c:pt>
                <c:pt idx="1510">
                  <c:v>0.44</c:v>
                </c:pt>
                <c:pt idx="1511">
                  <c:v>0.52</c:v>
                </c:pt>
                <c:pt idx="1512">
                  <c:v>0.48</c:v>
                </c:pt>
                <c:pt idx="1513">
                  <c:v>0.6</c:v>
                </c:pt>
                <c:pt idx="1514">
                  <c:v>0.48</c:v>
                </c:pt>
                <c:pt idx="1515">
                  <c:v>0.28000000000000003</c:v>
                </c:pt>
                <c:pt idx="1516">
                  <c:v>-0.12</c:v>
                </c:pt>
                <c:pt idx="1517">
                  <c:v>-0.6</c:v>
                </c:pt>
                <c:pt idx="1518">
                  <c:v>-1</c:v>
                </c:pt>
                <c:pt idx="1519">
                  <c:v>-1.32</c:v>
                </c:pt>
                <c:pt idx="1520">
                  <c:v>-1.6</c:v>
                </c:pt>
                <c:pt idx="1521">
                  <c:v>-1.76</c:v>
                </c:pt>
                <c:pt idx="1522">
                  <c:v>-1.92</c:v>
                </c:pt>
                <c:pt idx="1523">
                  <c:v>-2.04</c:v>
                </c:pt>
                <c:pt idx="1524">
                  <c:v>-2.04</c:v>
                </c:pt>
                <c:pt idx="1525">
                  <c:v>-1.92</c:v>
                </c:pt>
                <c:pt idx="1526">
                  <c:v>-1.68</c:v>
                </c:pt>
                <c:pt idx="1527">
                  <c:v>-1.36</c:v>
                </c:pt>
                <c:pt idx="1528">
                  <c:v>-1</c:v>
                </c:pt>
                <c:pt idx="1529">
                  <c:v>-0.64</c:v>
                </c:pt>
                <c:pt idx="1530">
                  <c:v>-0.36</c:v>
                </c:pt>
                <c:pt idx="1531">
                  <c:v>-0.16</c:v>
                </c:pt>
                <c:pt idx="1532" formatCode="0.00E+00">
                  <c:v>4.4408900000000002E-16</c:v>
                </c:pt>
                <c:pt idx="1533">
                  <c:v>0.08</c:v>
                </c:pt>
                <c:pt idx="1534">
                  <c:v>0.04</c:v>
                </c:pt>
                <c:pt idx="1535">
                  <c:v>0.04</c:v>
                </c:pt>
                <c:pt idx="1536">
                  <c:v>-0.04</c:v>
                </c:pt>
                <c:pt idx="1537">
                  <c:v>-0.16</c:v>
                </c:pt>
                <c:pt idx="1538">
                  <c:v>-0.16</c:v>
                </c:pt>
                <c:pt idx="1539">
                  <c:v>-0.16</c:v>
                </c:pt>
                <c:pt idx="1540">
                  <c:v>-0.2</c:v>
                </c:pt>
                <c:pt idx="1541">
                  <c:v>-0.04</c:v>
                </c:pt>
                <c:pt idx="1542">
                  <c:v>0.08</c:v>
                </c:pt>
                <c:pt idx="1543">
                  <c:v>0.12</c:v>
                </c:pt>
                <c:pt idx="1544">
                  <c:v>0.24</c:v>
                </c:pt>
                <c:pt idx="1545">
                  <c:v>0.2</c:v>
                </c:pt>
                <c:pt idx="1546">
                  <c:v>0.24</c:v>
                </c:pt>
                <c:pt idx="1547">
                  <c:v>0.36</c:v>
                </c:pt>
                <c:pt idx="1548">
                  <c:v>0.36</c:v>
                </c:pt>
                <c:pt idx="1549">
                  <c:v>0.36</c:v>
                </c:pt>
                <c:pt idx="1550">
                  <c:v>0.24</c:v>
                </c:pt>
                <c:pt idx="1551">
                  <c:v>0.16</c:v>
                </c:pt>
                <c:pt idx="1552">
                  <c:v>0.12</c:v>
                </c:pt>
                <c:pt idx="1553">
                  <c:v>0.24</c:v>
                </c:pt>
                <c:pt idx="1554">
                  <c:v>0.4</c:v>
                </c:pt>
                <c:pt idx="1555">
                  <c:v>0.92</c:v>
                </c:pt>
                <c:pt idx="1556">
                  <c:v>1.36</c:v>
                </c:pt>
                <c:pt idx="1557">
                  <c:v>1.76</c:v>
                </c:pt>
                <c:pt idx="1558">
                  <c:v>2.12</c:v>
                </c:pt>
                <c:pt idx="1559">
                  <c:v>2.48</c:v>
                </c:pt>
                <c:pt idx="1560">
                  <c:v>2.96</c:v>
                </c:pt>
                <c:pt idx="1561">
                  <c:v>3.52</c:v>
                </c:pt>
                <c:pt idx="1562">
                  <c:v>4.04</c:v>
                </c:pt>
                <c:pt idx="1563">
                  <c:v>4.4000000000000004</c:v>
                </c:pt>
                <c:pt idx="1564">
                  <c:v>4.3600000000000003</c:v>
                </c:pt>
                <c:pt idx="1565">
                  <c:v>4.12</c:v>
                </c:pt>
                <c:pt idx="1566">
                  <c:v>3.64</c:v>
                </c:pt>
                <c:pt idx="1567">
                  <c:v>3</c:v>
                </c:pt>
                <c:pt idx="1568">
                  <c:v>2.2000000000000002</c:v>
                </c:pt>
                <c:pt idx="1569">
                  <c:v>1.44</c:v>
                </c:pt>
                <c:pt idx="1570">
                  <c:v>0.76</c:v>
                </c:pt>
                <c:pt idx="1571" formatCode="0.00E+00">
                  <c:v>4.4408900000000002E-16</c:v>
                </c:pt>
                <c:pt idx="1572">
                  <c:v>-0.68</c:v>
                </c:pt>
                <c:pt idx="1573">
                  <c:v>-1.32</c:v>
                </c:pt>
                <c:pt idx="1574">
                  <c:v>-1.68</c:v>
                </c:pt>
                <c:pt idx="1575">
                  <c:v>-1.88</c:v>
                </c:pt>
                <c:pt idx="1576">
                  <c:v>-1.8</c:v>
                </c:pt>
                <c:pt idx="1577">
                  <c:v>-1.64</c:v>
                </c:pt>
                <c:pt idx="1578">
                  <c:v>-1.44</c:v>
                </c:pt>
                <c:pt idx="1579">
                  <c:v>-1.2</c:v>
                </c:pt>
                <c:pt idx="1580">
                  <c:v>-0.96</c:v>
                </c:pt>
                <c:pt idx="1581">
                  <c:v>-0.72</c:v>
                </c:pt>
                <c:pt idx="1582">
                  <c:v>-0.64</c:v>
                </c:pt>
                <c:pt idx="1583">
                  <c:v>-0.52</c:v>
                </c:pt>
                <c:pt idx="1584">
                  <c:v>-0.6</c:v>
                </c:pt>
                <c:pt idx="1585">
                  <c:v>-0.68</c:v>
                </c:pt>
                <c:pt idx="1586">
                  <c:v>-0.76</c:v>
                </c:pt>
                <c:pt idx="1587">
                  <c:v>-0.76</c:v>
                </c:pt>
                <c:pt idx="1588">
                  <c:v>-0.84</c:v>
                </c:pt>
                <c:pt idx="1589">
                  <c:v>-0.76</c:v>
                </c:pt>
                <c:pt idx="1590">
                  <c:v>-0.68</c:v>
                </c:pt>
                <c:pt idx="1591">
                  <c:v>-0.6</c:v>
                </c:pt>
                <c:pt idx="1592">
                  <c:v>-0.48</c:v>
                </c:pt>
                <c:pt idx="1593">
                  <c:v>-0.36</c:v>
                </c:pt>
                <c:pt idx="1594">
                  <c:v>-0.32</c:v>
                </c:pt>
                <c:pt idx="1595">
                  <c:v>-0.2</c:v>
                </c:pt>
                <c:pt idx="1596">
                  <c:v>-0.2</c:v>
                </c:pt>
                <c:pt idx="1597">
                  <c:v>-0.2</c:v>
                </c:pt>
                <c:pt idx="1598">
                  <c:v>-0.16</c:v>
                </c:pt>
                <c:pt idx="1599">
                  <c:v>-0.08</c:v>
                </c:pt>
                <c:pt idx="1600">
                  <c:v>-0.08</c:v>
                </c:pt>
                <c:pt idx="1601">
                  <c:v>-0.08</c:v>
                </c:pt>
                <c:pt idx="1602">
                  <c:v>-0.12</c:v>
                </c:pt>
                <c:pt idx="1603" formatCode="0.00E+00">
                  <c:v>4.4408900000000002E-16</c:v>
                </c:pt>
                <c:pt idx="1604">
                  <c:v>0.12</c:v>
                </c:pt>
                <c:pt idx="1605">
                  <c:v>0.32</c:v>
                </c:pt>
                <c:pt idx="1606">
                  <c:v>0.4</c:v>
                </c:pt>
                <c:pt idx="1607">
                  <c:v>0.52</c:v>
                </c:pt>
                <c:pt idx="1608">
                  <c:v>0.52</c:v>
                </c:pt>
                <c:pt idx="1609">
                  <c:v>0.4</c:v>
                </c:pt>
                <c:pt idx="1610">
                  <c:v>0.2</c:v>
                </c:pt>
                <c:pt idx="1611" formatCode="0.00E+00">
                  <c:v>4.4408900000000002E-16</c:v>
                </c:pt>
                <c:pt idx="1612">
                  <c:v>-0.24</c:v>
                </c:pt>
                <c:pt idx="1613">
                  <c:v>-0.48</c:v>
                </c:pt>
                <c:pt idx="1614">
                  <c:v>-0.64</c:v>
                </c:pt>
                <c:pt idx="1615">
                  <c:v>-0.96</c:v>
                </c:pt>
                <c:pt idx="1616">
                  <c:v>-1.28</c:v>
                </c:pt>
                <c:pt idx="1617">
                  <c:v>-1.52</c:v>
                </c:pt>
                <c:pt idx="1618">
                  <c:v>-1.68</c:v>
                </c:pt>
                <c:pt idx="1619">
                  <c:v>-1.76</c:v>
                </c:pt>
                <c:pt idx="1620">
                  <c:v>-1.76</c:v>
                </c:pt>
                <c:pt idx="1621">
                  <c:v>-1.76</c:v>
                </c:pt>
                <c:pt idx="1622">
                  <c:v>-1.6</c:v>
                </c:pt>
                <c:pt idx="1623">
                  <c:v>-1.32</c:v>
                </c:pt>
                <c:pt idx="1624">
                  <c:v>-1.1200000000000001</c:v>
                </c:pt>
                <c:pt idx="1625">
                  <c:v>-0.88</c:v>
                </c:pt>
                <c:pt idx="1626">
                  <c:v>-0.68</c:v>
                </c:pt>
                <c:pt idx="1627">
                  <c:v>-0.4</c:v>
                </c:pt>
                <c:pt idx="1628">
                  <c:v>-0.28000000000000003</c:v>
                </c:pt>
                <c:pt idx="1629">
                  <c:v>-0.16</c:v>
                </c:pt>
                <c:pt idx="1630">
                  <c:v>-0.04</c:v>
                </c:pt>
                <c:pt idx="1631" formatCode="0.00E+00">
                  <c:v>4.4408900000000002E-16</c:v>
                </c:pt>
                <c:pt idx="1632">
                  <c:v>0.08</c:v>
                </c:pt>
                <c:pt idx="1633">
                  <c:v>0.08</c:v>
                </c:pt>
                <c:pt idx="1634">
                  <c:v>-0.04</c:v>
                </c:pt>
                <c:pt idx="1635">
                  <c:v>-0.08</c:v>
                </c:pt>
                <c:pt idx="1636">
                  <c:v>-0.08</c:v>
                </c:pt>
                <c:pt idx="1637">
                  <c:v>-0.08</c:v>
                </c:pt>
                <c:pt idx="1638">
                  <c:v>-0.12</c:v>
                </c:pt>
                <c:pt idx="1639" formatCode="0.00E+00">
                  <c:v>4.4408900000000002E-16</c:v>
                </c:pt>
                <c:pt idx="1640">
                  <c:v>0.08</c:v>
                </c:pt>
                <c:pt idx="1641">
                  <c:v>0.2</c:v>
                </c:pt>
                <c:pt idx="1642">
                  <c:v>0.2</c:v>
                </c:pt>
                <c:pt idx="1643">
                  <c:v>0.24</c:v>
                </c:pt>
                <c:pt idx="1644">
                  <c:v>0.28000000000000003</c:v>
                </c:pt>
                <c:pt idx="1645">
                  <c:v>0.32</c:v>
                </c:pt>
                <c:pt idx="1646">
                  <c:v>0.32</c:v>
                </c:pt>
                <c:pt idx="1647">
                  <c:v>0.36</c:v>
                </c:pt>
                <c:pt idx="1648">
                  <c:v>0.32</c:v>
                </c:pt>
                <c:pt idx="1649">
                  <c:v>0.36</c:v>
                </c:pt>
                <c:pt idx="1650">
                  <c:v>0.48</c:v>
                </c:pt>
                <c:pt idx="1651">
                  <c:v>1</c:v>
                </c:pt>
                <c:pt idx="1652">
                  <c:v>1.8</c:v>
                </c:pt>
                <c:pt idx="1653">
                  <c:v>2.56</c:v>
                </c:pt>
                <c:pt idx="1654">
                  <c:v>3.16</c:v>
                </c:pt>
                <c:pt idx="1655">
                  <c:v>3.64</c:v>
                </c:pt>
                <c:pt idx="1656">
                  <c:v>4.08</c:v>
                </c:pt>
                <c:pt idx="1657">
                  <c:v>4.5999999999999996</c:v>
                </c:pt>
                <c:pt idx="1658">
                  <c:v>4.88</c:v>
                </c:pt>
                <c:pt idx="1659">
                  <c:v>4.92</c:v>
                </c:pt>
                <c:pt idx="1660">
                  <c:v>4.4800000000000004</c:v>
                </c:pt>
                <c:pt idx="1661">
                  <c:v>3.88</c:v>
                </c:pt>
                <c:pt idx="1662">
                  <c:v>2.8</c:v>
                </c:pt>
                <c:pt idx="1663">
                  <c:v>1.68</c:v>
                </c:pt>
                <c:pt idx="1664">
                  <c:v>0.56000000000000005</c:v>
                </c:pt>
                <c:pt idx="1665">
                  <c:v>-0.32</c:v>
                </c:pt>
                <c:pt idx="1666">
                  <c:v>-0.96</c:v>
                </c:pt>
                <c:pt idx="1667">
                  <c:v>-1.52</c:v>
                </c:pt>
                <c:pt idx="1668">
                  <c:v>-2</c:v>
                </c:pt>
                <c:pt idx="1669">
                  <c:v>-2.36</c:v>
                </c:pt>
                <c:pt idx="1670">
                  <c:v>-2.36</c:v>
                </c:pt>
                <c:pt idx="1671">
                  <c:v>-2.08</c:v>
                </c:pt>
                <c:pt idx="1672">
                  <c:v>-1.64</c:v>
                </c:pt>
                <c:pt idx="1673">
                  <c:v>-1.24</c:v>
                </c:pt>
                <c:pt idx="1674">
                  <c:v>-0.92</c:v>
                </c:pt>
                <c:pt idx="1675">
                  <c:v>-0.64</c:v>
                </c:pt>
                <c:pt idx="1676">
                  <c:v>-0.52</c:v>
                </c:pt>
                <c:pt idx="1677">
                  <c:v>-0.48</c:v>
                </c:pt>
                <c:pt idx="1678">
                  <c:v>-0.44</c:v>
                </c:pt>
                <c:pt idx="1679">
                  <c:v>-0.48</c:v>
                </c:pt>
                <c:pt idx="1680">
                  <c:v>-0.6</c:v>
                </c:pt>
                <c:pt idx="1681">
                  <c:v>-0.68</c:v>
                </c:pt>
                <c:pt idx="1682">
                  <c:v>-0.72</c:v>
                </c:pt>
                <c:pt idx="1683">
                  <c:v>-0.72</c:v>
                </c:pt>
                <c:pt idx="1684">
                  <c:v>-0.68</c:v>
                </c:pt>
                <c:pt idx="1685">
                  <c:v>-0.56000000000000005</c:v>
                </c:pt>
                <c:pt idx="1686">
                  <c:v>-0.44</c:v>
                </c:pt>
                <c:pt idx="1687">
                  <c:v>-0.4</c:v>
                </c:pt>
                <c:pt idx="1688">
                  <c:v>-0.4</c:v>
                </c:pt>
                <c:pt idx="1689">
                  <c:v>-0.24</c:v>
                </c:pt>
                <c:pt idx="1690">
                  <c:v>-0.12</c:v>
                </c:pt>
                <c:pt idx="1691">
                  <c:v>-0.16</c:v>
                </c:pt>
                <c:pt idx="1692">
                  <c:v>-0.24</c:v>
                </c:pt>
                <c:pt idx="1693">
                  <c:v>-0.28000000000000003</c:v>
                </c:pt>
                <c:pt idx="1694">
                  <c:v>-0.24</c:v>
                </c:pt>
                <c:pt idx="1695">
                  <c:v>-0.08</c:v>
                </c:pt>
                <c:pt idx="1696">
                  <c:v>0.04</c:v>
                </c:pt>
                <c:pt idx="1697">
                  <c:v>0.08</c:v>
                </c:pt>
                <c:pt idx="1698">
                  <c:v>0.12</c:v>
                </c:pt>
                <c:pt idx="1699">
                  <c:v>0.28000000000000003</c:v>
                </c:pt>
                <c:pt idx="1700">
                  <c:v>0.4</c:v>
                </c:pt>
                <c:pt idx="1701">
                  <c:v>0.56000000000000005</c:v>
                </c:pt>
                <c:pt idx="1702">
                  <c:v>0.56000000000000005</c:v>
                </c:pt>
                <c:pt idx="1703">
                  <c:v>0.56000000000000005</c:v>
                </c:pt>
                <c:pt idx="1704">
                  <c:v>0.56000000000000005</c:v>
                </c:pt>
                <c:pt idx="1705">
                  <c:v>0.44</c:v>
                </c:pt>
                <c:pt idx="1706">
                  <c:v>0.08</c:v>
                </c:pt>
                <c:pt idx="1707">
                  <c:v>-0.28000000000000003</c:v>
                </c:pt>
                <c:pt idx="1708">
                  <c:v>-0.6</c:v>
                </c:pt>
                <c:pt idx="1709">
                  <c:v>-0.84</c:v>
                </c:pt>
                <c:pt idx="1710">
                  <c:v>-1.08</c:v>
                </c:pt>
                <c:pt idx="1711">
                  <c:v>-1.48</c:v>
                </c:pt>
                <c:pt idx="1712">
                  <c:v>-1.76</c:v>
                </c:pt>
                <c:pt idx="1713">
                  <c:v>-2.04</c:v>
                </c:pt>
                <c:pt idx="1714">
                  <c:v>-2.12</c:v>
                </c:pt>
                <c:pt idx="1715">
                  <c:v>-2.08</c:v>
                </c:pt>
                <c:pt idx="1716">
                  <c:v>-1.84</c:v>
                </c:pt>
                <c:pt idx="1717">
                  <c:v>-1.56</c:v>
                </c:pt>
                <c:pt idx="1718">
                  <c:v>-1.28</c:v>
                </c:pt>
                <c:pt idx="1719">
                  <c:v>-0.96</c:v>
                </c:pt>
                <c:pt idx="1720">
                  <c:v>-0.68</c:v>
                </c:pt>
                <c:pt idx="1721">
                  <c:v>-0.36</c:v>
                </c:pt>
                <c:pt idx="1722">
                  <c:v>-0.2</c:v>
                </c:pt>
                <c:pt idx="1723">
                  <c:v>0.04</c:v>
                </c:pt>
                <c:pt idx="1724">
                  <c:v>0.16</c:v>
                </c:pt>
                <c:pt idx="1725">
                  <c:v>0.16</c:v>
                </c:pt>
                <c:pt idx="1726">
                  <c:v>0.08</c:v>
                </c:pt>
                <c:pt idx="1727">
                  <c:v>0.04</c:v>
                </c:pt>
                <c:pt idx="1728">
                  <c:v>-0.08</c:v>
                </c:pt>
                <c:pt idx="1729">
                  <c:v>-0.08</c:v>
                </c:pt>
                <c:pt idx="1730">
                  <c:v>-0.08</c:v>
                </c:pt>
                <c:pt idx="1731">
                  <c:v>-0.16</c:v>
                </c:pt>
                <c:pt idx="1732">
                  <c:v>-0.04</c:v>
                </c:pt>
                <c:pt idx="1733">
                  <c:v>-0.04</c:v>
                </c:pt>
                <c:pt idx="1734" formatCode="0.00E+00">
                  <c:v>4.4408900000000002E-16</c:v>
                </c:pt>
                <c:pt idx="1735">
                  <c:v>0.12</c:v>
                </c:pt>
                <c:pt idx="1736">
                  <c:v>0.24</c:v>
                </c:pt>
                <c:pt idx="1737">
                  <c:v>0.28000000000000003</c:v>
                </c:pt>
                <c:pt idx="1738">
                  <c:v>0.32</c:v>
                </c:pt>
                <c:pt idx="1739">
                  <c:v>0.32</c:v>
                </c:pt>
                <c:pt idx="1740">
                  <c:v>0.28000000000000003</c:v>
                </c:pt>
                <c:pt idx="1741">
                  <c:v>0.2</c:v>
                </c:pt>
                <c:pt idx="1742">
                  <c:v>0.16</c:v>
                </c:pt>
                <c:pt idx="1743">
                  <c:v>0.2</c:v>
                </c:pt>
                <c:pt idx="1744">
                  <c:v>0.32</c:v>
                </c:pt>
                <c:pt idx="1745">
                  <c:v>0.6</c:v>
                </c:pt>
                <c:pt idx="1746">
                  <c:v>1.04</c:v>
                </c:pt>
                <c:pt idx="1747">
                  <c:v>1.64</c:v>
                </c:pt>
                <c:pt idx="1748">
                  <c:v>2.16</c:v>
                </c:pt>
                <c:pt idx="1749">
                  <c:v>2.64</c:v>
                </c:pt>
                <c:pt idx="1750">
                  <c:v>3.24</c:v>
                </c:pt>
                <c:pt idx="1751">
                  <c:v>3.88</c:v>
                </c:pt>
                <c:pt idx="1752">
                  <c:v>4.28</c:v>
                </c:pt>
                <c:pt idx="1753">
                  <c:v>4.6399999999999997</c:v>
                </c:pt>
                <c:pt idx="1754">
                  <c:v>4.5999999999999996</c:v>
                </c:pt>
                <c:pt idx="1755">
                  <c:v>4.28</c:v>
                </c:pt>
                <c:pt idx="1756">
                  <c:v>3.72</c:v>
                </c:pt>
                <c:pt idx="1757">
                  <c:v>3</c:v>
                </c:pt>
                <c:pt idx="1758">
                  <c:v>2.2000000000000002</c:v>
                </c:pt>
                <c:pt idx="1759">
                  <c:v>1.32</c:v>
                </c:pt>
                <c:pt idx="1760">
                  <c:v>0.52</c:v>
                </c:pt>
                <c:pt idx="1761">
                  <c:v>-0.28000000000000003</c:v>
                </c:pt>
                <c:pt idx="1762">
                  <c:v>-0.96</c:v>
                </c:pt>
                <c:pt idx="1763">
                  <c:v>-1.64</c:v>
                </c:pt>
                <c:pt idx="1764">
                  <c:v>-2</c:v>
                </c:pt>
                <c:pt idx="1765">
                  <c:v>-2</c:v>
                </c:pt>
                <c:pt idx="1766">
                  <c:v>-1.84</c:v>
                </c:pt>
                <c:pt idx="1767">
                  <c:v>-1.6</c:v>
                </c:pt>
                <c:pt idx="1768">
                  <c:v>-1.32</c:v>
                </c:pt>
                <c:pt idx="1769">
                  <c:v>-1.08</c:v>
                </c:pt>
                <c:pt idx="1770">
                  <c:v>-0.88</c:v>
                </c:pt>
                <c:pt idx="1771">
                  <c:v>-0.56000000000000005</c:v>
                </c:pt>
                <c:pt idx="1772">
                  <c:v>-0.48</c:v>
                </c:pt>
                <c:pt idx="1773">
                  <c:v>-0.44</c:v>
                </c:pt>
                <c:pt idx="1774">
                  <c:v>-0.56000000000000005</c:v>
                </c:pt>
                <c:pt idx="1775">
                  <c:v>-0.68</c:v>
                </c:pt>
                <c:pt idx="1776">
                  <c:v>-0.76</c:v>
                </c:pt>
                <c:pt idx="1777">
                  <c:v>-0.8</c:v>
                </c:pt>
                <c:pt idx="1778">
                  <c:v>-0.8</c:v>
                </c:pt>
                <c:pt idx="1779">
                  <c:v>-0.8</c:v>
                </c:pt>
                <c:pt idx="1780">
                  <c:v>-0.76</c:v>
                </c:pt>
                <c:pt idx="1781">
                  <c:v>-0.64</c:v>
                </c:pt>
                <c:pt idx="1782">
                  <c:v>-0.48</c:v>
                </c:pt>
                <c:pt idx="1783">
                  <c:v>-0.4</c:v>
                </c:pt>
                <c:pt idx="1784">
                  <c:v>-0.28000000000000003</c:v>
                </c:pt>
                <c:pt idx="1785">
                  <c:v>-0.28000000000000003</c:v>
                </c:pt>
                <c:pt idx="1786">
                  <c:v>-0.16</c:v>
                </c:pt>
                <c:pt idx="1787">
                  <c:v>-0.2</c:v>
                </c:pt>
                <c:pt idx="1788">
                  <c:v>-0.2</c:v>
                </c:pt>
                <c:pt idx="1789">
                  <c:v>-0.12</c:v>
                </c:pt>
                <c:pt idx="1790">
                  <c:v>-0.08</c:v>
                </c:pt>
                <c:pt idx="1791">
                  <c:v>-0.04</c:v>
                </c:pt>
                <c:pt idx="1792" formatCode="0.00E+00">
                  <c:v>4.4408900000000002E-16</c:v>
                </c:pt>
                <c:pt idx="1793">
                  <c:v>0.04</c:v>
                </c:pt>
                <c:pt idx="1794">
                  <c:v>0.16</c:v>
                </c:pt>
                <c:pt idx="1795">
                  <c:v>0.32</c:v>
                </c:pt>
                <c:pt idx="1796">
                  <c:v>0.48</c:v>
                </c:pt>
                <c:pt idx="1797">
                  <c:v>0.52</c:v>
                </c:pt>
                <c:pt idx="1798">
                  <c:v>0.52</c:v>
                </c:pt>
                <c:pt idx="1799">
                  <c:v>0.52</c:v>
                </c:pt>
                <c:pt idx="1800">
                  <c:v>0.36</c:v>
                </c:pt>
                <c:pt idx="1801">
                  <c:v>0.16</c:v>
                </c:pt>
                <c:pt idx="1802">
                  <c:v>-0.12</c:v>
                </c:pt>
                <c:pt idx="1803">
                  <c:v>-0.4</c:v>
                </c:pt>
                <c:pt idx="1804">
                  <c:v>-0.68</c:v>
                </c:pt>
                <c:pt idx="1805">
                  <c:v>-0.96</c:v>
                </c:pt>
                <c:pt idx="1806">
                  <c:v>-1.32</c:v>
                </c:pt>
                <c:pt idx="1807">
                  <c:v>-1.6</c:v>
                </c:pt>
                <c:pt idx="1808">
                  <c:v>-1.76</c:v>
                </c:pt>
                <c:pt idx="1809">
                  <c:v>-1.88</c:v>
                </c:pt>
                <c:pt idx="1810">
                  <c:v>-1.88</c:v>
                </c:pt>
                <c:pt idx="1811">
                  <c:v>-1.72</c:v>
                </c:pt>
                <c:pt idx="1812">
                  <c:v>-1.56</c:v>
                </c:pt>
                <c:pt idx="1813">
                  <c:v>-1.36</c:v>
                </c:pt>
                <c:pt idx="1814">
                  <c:v>-1.04</c:v>
                </c:pt>
                <c:pt idx="1815">
                  <c:v>-0.84</c:v>
                </c:pt>
                <c:pt idx="1816">
                  <c:v>-0.6</c:v>
                </c:pt>
                <c:pt idx="1817">
                  <c:v>-0.4</c:v>
                </c:pt>
                <c:pt idx="1818">
                  <c:v>-0.16</c:v>
                </c:pt>
                <c:pt idx="1819">
                  <c:v>-0.04</c:v>
                </c:pt>
                <c:pt idx="1820">
                  <c:v>0.04</c:v>
                </c:pt>
                <c:pt idx="1821" formatCode="0.00E+00">
                  <c:v>4.4408900000000002E-16</c:v>
                </c:pt>
                <c:pt idx="1822">
                  <c:v>-0.04</c:v>
                </c:pt>
                <c:pt idx="1823">
                  <c:v>-0.08</c:v>
                </c:pt>
                <c:pt idx="1824">
                  <c:v>-0.12</c:v>
                </c:pt>
                <c:pt idx="1825">
                  <c:v>-0.12</c:v>
                </c:pt>
                <c:pt idx="1826">
                  <c:v>-0.08</c:v>
                </c:pt>
                <c:pt idx="1827">
                  <c:v>-0.16</c:v>
                </c:pt>
                <c:pt idx="1828">
                  <c:v>-0.08</c:v>
                </c:pt>
                <c:pt idx="1829" formatCode="0.00E+00">
                  <c:v>4.4408900000000002E-16</c:v>
                </c:pt>
                <c:pt idx="1830">
                  <c:v>0.08</c:v>
                </c:pt>
                <c:pt idx="1831">
                  <c:v>0.16</c:v>
                </c:pt>
                <c:pt idx="1832">
                  <c:v>0.2</c:v>
                </c:pt>
                <c:pt idx="1833">
                  <c:v>0.28000000000000003</c:v>
                </c:pt>
                <c:pt idx="1834">
                  <c:v>0.28000000000000003</c:v>
                </c:pt>
                <c:pt idx="1835">
                  <c:v>0.32</c:v>
                </c:pt>
                <c:pt idx="1836">
                  <c:v>0.28000000000000003</c:v>
                </c:pt>
                <c:pt idx="1837">
                  <c:v>0.28000000000000003</c:v>
                </c:pt>
                <c:pt idx="1838">
                  <c:v>0.28000000000000003</c:v>
                </c:pt>
                <c:pt idx="1839">
                  <c:v>0.36</c:v>
                </c:pt>
                <c:pt idx="1840">
                  <c:v>0.72</c:v>
                </c:pt>
                <c:pt idx="1841">
                  <c:v>1.36</c:v>
                </c:pt>
                <c:pt idx="1842">
                  <c:v>1.8</c:v>
                </c:pt>
                <c:pt idx="1843">
                  <c:v>2.16</c:v>
                </c:pt>
                <c:pt idx="1844">
                  <c:v>2.48</c:v>
                </c:pt>
                <c:pt idx="1845">
                  <c:v>3.04</c:v>
                </c:pt>
                <c:pt idx="1846">
                  <c:v>3.64</c:v>
                </c:pt>
                <c:pt idx="1847">
                  <c:v>4.3600000000000003</c:v>
                </c:pt>
                <c:pt idx="1848">
                  <c:v>4.72</c:v>
                </c:pt>
                <c:pt idx="1849">
                  <c:v>4.6399999999999997</c:v>
                </c:pt>
                <c:pt idx="1850">
                  <c:v>4.24</c:v>
                </c:pt>
                <c:pt idx="1851">
                  <c:v>3.64</c:v>
                </c:pt>
                <c:pt idx="1852">
                  <c:v>2.88</c:v>
                </c:pt>
                <c:pt idx="1853">
                  <c:v>2.16</c:v>
                </c:pt>
                <c:pt idx="1854">
                  <c:v>1.28</c:v>
                </c:pt>
                <c:pt idx="1855">
                  <c:v>0.48</c:v>
                </c:pt>
                <c:pt idx="1856">
                  <c:v>-0.28000000000000003</c:v>
                </c:pt>
                <c:pt idx="1857">
                  <c:v>-1.04</c:v>
                </c:pt>
                <c:pt idx="1858">
                  <c:v>-1.72</c:v>
                </c:pt>
                <c:pt idx="1859">
                  <c:v>-2.12</c:v>
                </c:pt>
                <c:pt idx="1860">
                  <c:v>-2.08</c:v>
                </c:pt>
                <c:pt idx="1861">
                  <c:v>-1.96</c:v>
                </c:pt>
                <c:pt idx="1862">
                  <c:v>-1.72</c:v>
                </c:pt>
                <c:pt idx="1863">
                  <c:v>-1.52</c:v>
                </c:pt>
                <c:pt idx="1864">
                  <c:v>-1.24</c:v>
                </c:pt>
                <c:pt idx="1865">
                  <c:v>-0.96</c:v>
                </c:pt>
                <c:pt idx="1866">
                  <c:v>-0.68</c:v>
                </c:pt>
                <c:pt idx="1867">
                  <c:v>-0.48</c:v>
                </c:pt>
                <c:pt idx="1868">
                  <c:v>-0.48</c:v>
                </c:pt>
                <c:pt idx="1869">
                  <c:v>-0.52</c:v>
                </c:pt>
                <c:pt idx="1870">
                  <c:v>-0.6</c:v>
                </c:pt>
                <c:pt idx="1871">
                  <c:v>-0.68</c:v>
                </c:pt>
                <c:pt idx="1872">
                  <c:v>-0.76</c:v>
                </c:pt>
                <c:pt idx="1873">
                  <c:v>-0.72</c:v>
                </c:pt>
                <c:pt idx="1874">
                  <c:v>-0.72</c:v>
                </c:pt>
                <c:pt idx="1875">
                  <c:v>-0.68</c:v>
                </c:pt>
                <c:pt idx="1876">
                  <c:v>-0.6</c:v>
                </c:pt>
                <c:pt idx="1877">
                  <c:v>-0.56000000000000005</c:v>
                </c:pt>
                <c:pt idx="1878">
                  <c:v>-0.4</c:v>
                </c:pt>
                <c:pt idx="1879">
                  <c:v>-0.28000000000000003</c:v>
                </c:pt>
                <c:pt idx="1880">
                  <c:v>-0.2</c:v>
                </c:pt>
                <c:pt idx="1881">
                  <c:v>-0.16</c:v>
                </c:pt>
                <c:pt idx="1882">
                  <c:v>-0.2</c:v>
                </c:pt>
                <c:pt idx="1883">
                  <c:v>-0.16</c:v>
                </c:pt>
                <c:pt idx="1884">
                  <c:v>-0.08</c:v>
                </c:pt>
                <c:pt idx="1885">
                  <c:v>-0.04</c:v>
                </c:pt>
                <c:pt idx="1886">
                  <c:v>-0.04</c:v>
                </c:pt>
                <c:pt idx="1887" formatCode="0.00E+00">
                  <c:v>4.4408900000000002E-16</c:v>
                </c:pt>
                <c:pt idx="1888">
                  <c:v>0.04</c:v>
                </c:pt>
                <c:pt idx="1889">
                  <c:v>0.16</c:v>
                </c:pt>
                <c:pt idx="1890">
                  <c:v>0.32</c:v>
                </c:pt>
                <c:pt idx="1891">
                  <c:v>0.52</c:v>
                </c:pt>
                <c:pt idx="1892">
                  <c:v>0.56000000000000005</c:v>
                </c:pt>
                <c:pt idx="1893">
                  <c:v>0.56000000000000005</c:v>
                </c:pt>
                <c:pt idx="1894">
                  <c:v>0.44</c:v>
                </c:pt>
                <c:pt idx="1895">
                  <c:v>0.28000000000000003</c:v>
                </c:pt>
                <c:pt idx="1896">
                  <c:v>0.08</c:v>
                </c:pt>
                <c:pt idx="1897">
                  <c:v>-0.16</c:v>
                </c:pt>
                <c:pt idx="1898">
                  <c:v>-0.4</c:v>
                </c:pt>
                <c:pt idx="1899">
                  <c:v>-0.64</c:v>
                </c:pt>
                <c:pt idx="1900">
                  <c:v>-1</c:v>
                </c:pt>
                <c:pt idx="1901">
                  <c:v>-1.32</c:v>
                </c:pt>
                <c:pt idx="1902">
                  <c:v>-1.6</c:v>
                </c:pt>
                <c:pt idx="1903">
                  <c:v>-1.88</c:v>
                </c:pt>
                <c:pt idx="1904">
                  <c:v>-1.92</c:v>
                </c:pt>
                <c:pt idx="1905">
                  <c:v>-1.88</c:v>
                </c:pt>
                <c:pt idx="1906">
                  <c:v>-1.8</c:v>
                </c:pt>
                <c:pt idx="1907">
                  <c:v>-1.64</c:v>
                </c:pt>
                <c:pt idx="1908">
                  <c:v>-1.4</c:v>
                </c:pt>
                <c:pt idx="1909">
                  <c:v>-1.1599999999999999</c:v>
                </c:pt>
                <c:pt idx="1910">
                  <c:v>-0.8</c:v>
                </c:pt>
                <c:pt idx="1911">
                  <c:v>-0.56000000000000005</c:v>
                </c:pt>
                <c:pt idx="1912">
                  <c:v>-0.32</c:v>
                </c:pt>
                <c:pt idx="1913">
                  <c:v>-0.12</c:v>
                </c:pt>
                <c:pt idx="1914">
                  <c:v>0.04</c:v>
                </c:pt>
                <c:pt idx="1915">
                  <c:v>0.08</c:v>
                </c:pt>
                <c:pt idx="1916">
                  <c:v>0.08</c:v>
                </c:pt>
                <c:pt idx="1917">
                  <c:v>0.08</c:v>
                </c:pt>
                <c:pt idx="1918">
                  <c:v>0.04</c:v>
                </c:pt>
                <c:pt idx="1919">
                  <c:v>0.04</c:v>
                </c:pt>
                <c:pt idx="1920">
                  <c:v>-0.04</c:v>
                </c:pt>
                <c:pt idx="1921">
                  <c:v>-0.12</c:v>
                </c:pt>
                <c:pt idx="1922">
                  <c:v>-0.2</c:v>
                </c:pt>
                <c:pt idx="1923">
                  <c:v>-0.08</c:v>
                </c:pt>
                <c:pt idx="1924" formatCode="0.00E+00">
                  <c:v>4.4408900000000002E-16</c:v>
                </c:pt>
                <c:pt idx="1925">
                  <c:v>0.12</c:v>
                </c:pt>
                <c:pt idx="1926">
                  <c:v>0.16</c:v>
                </c:pt>
                <c:pt idx="1927">
                  <c:v>0.24</c:v>
                </c:pt>
                <c:pt idx="1928">
                  <c:v>0.28000000000000003</c:v>
                </c:pt>
                <c:pt idx="1929">
                  <c:v>0.28000000000000003</c:v>
                </c:pt>
                <c:pt idx="1930">
                  <c:v>0.28000000000000003</c:v>
                </c:pt>
                <c:pt idx="1931">
                  <c:v>0.28000000000000003</c:v>
                </c:pt>
                <c:pt idx="1932">
                  <c:v>0.24</c:v>
                </c:pt>
                <c:pt idx="1933">
                  <c:v>0.28000000000000003</c:v>
                </c:pt>
                <c:pt idx="1934">
                  <c:v>0.28000000000000003</c:v>
                </c:pt>
                <c:pt idx="1935">
                  <c:v>0.44</c:v>
                </c:pt>
                <c:pt idx="1936">
                  <c:v>0.84</c:v>
                </c:pt>
                <c:pt idx="1937">
                  <c:v>1.56</c:v>
                </c:pt>
                <c:pt idx="1938">
                  <c:v>2.2400000000000002</c:v>
                </c:pt>
                <c:pt idx="1939">
                  <c:v>2.76</c:v>
                </c:pt>
                <c:pt idx="1940">
                  <c:v>3.24</c:v>
                </c:pt>
                <c:pt idx="1941">
                  <c:v>3.92</c:v>
                </c:pt>
                <c:pt idx="1942">
                  <c:v>4.5199999999999996</c:v>
                </c:pt>
                <c:pt idx="1943">
                  <c:v>4.84</c:v>
                </c:pt>
                <c:pt idx="1944">
                  <c:v>4.84</c:v>
                </c:pt>
                <c:pt idx="1945">
                  <c:v>4.5599999999999996</c:v>
                </c:pt>
                <c:pt idx="1946">
                  <c:v>3.88</c:v>
                </c:pt>
                <c:pt idx="1947">
                  <c:v>3.12</c:v>
                </c:pt>
                <c:pt idx="1948">
                  <c:v>2.16</c:v>
                </c:pt>
                <c:pt idx="1949">
                  <c:v>1.1200000000000001</c:v>
                </c:pt>
                <c:pt idx="1950">
                  <c:v>0.2</c:v>
                </c:pt>
                <c:pt idx="1951">
                  <c:v>-0.6</c:v>
                </c:pt>
                <c:pt idx="1952">
                  <c:v>-1.28</c:v>
                </c:pt>
                <c:pt idx="1953">
                  <c:v>-1.84</c:v>
                </c:pt>
                <c:pt idx="1954">
                  <c:v>-2.2400000000000002</c:v>
                </c:pt>
                <c:pt idx="1955">
                  <c:v>-2.2799999999999998</c:v>
                </c:pt>
                <c:pt idx="1956">
                  <c:v>-2.04</c:v>
                </c:pt>
                <c:pt idx="1957">
                  <c:v>-1.72</c:v>
                </c:pt>
                <c:pt idx="1958">
                  <c:v>-1.36</c:v>
                </c:pt>
                <c:pt idx="1959">
                  <c:v>-1.04</c:v>
                </c:pt>
                <c:pt idx="1960">
                  <c:v>-0.8</c:v>
                </c:pt>
                <c:pt idx="1961">
                  <c:v>-0.56000000000000005</c:v>
                </c:pt>
                <c:pt idx="1962">
                  <c:v>-0.52</c:v>
                </c:pt>
                <c:pt idx="1963">
                  <c:v>-0.48</c:v>
                </c:pt>
                <c:pt idx="1964">
                  <c:v>-0.48</c:v>
                </c:pt>
                <c:pt idx="1965">
                  <c:v>-0.64</c:v>
                </c:pt>
                <c:pt idx="1966">
                  <c:v>-0.76</c:v>
                </c:pt>
                <c:pt idx="1967">
                  <c:v>-0.84</c:v>
                </c:pt>
                <c:pt idx="1968">
                  <c:v>-0.88</c:v>
                </c:pt>
                <c:pt idx="1969">
                  <c:v>-0.8</c:v>
                </c:pt>
                <c:pt idx="1970">
                  <c:v>-0.68</c:v>
                </c:pt>
                <c:pt idx="1971">
                  <c:v>-0.52</c:v>
                </c:pt>
                <c:pt idx="1972">
                  <c:v>-0.48</c:v>
                </c:pt>
                <c:pt idx="1973">
                  <c:v>-0.36</c:v>
                </c:pt>
                <c:pt idx="1974">
                  <c:v>-0.28000000000000003</c:v>
                </c:pt>
                <c:pt idx="1975">
                  <c:v>-0.2</c:v>
                </c:pt>
                <c:pt idx="1976">
                  <c:v>-0.2</c:v>
                </c:pt>
                <c:pt idx="1977">
                  <c:v>-0.24</c:v>
                </c:pt>
                <c:pt idx="1978">
                  <c:v>-0.24</c:v>
                </c:pt>
                <c:pt idx="1979">
                  <c:v>-0.24</c:v>
                </c:pt>
                <c:pt idx="1980">
                  <c:v>-0.12</c:v>
                </c:pt>
                <c:pt idx="1981">
                  <c:v>-0.04</c:v>
                </c:pt>
                <c:pt idx="1982">
                  <c:v>0.04</c:v>
                </c:pt>
                <c:pt idx="1983">
                  <c:v>0.08</c:v>
                </c:pt>
                <c:pt idx="1984">
                  <c:v>0.2</c:v>
                </c:pt>
                <c:pt idx="1985">
                  <c:v>0.4</c:v>
                </c:pt>
                <c:pt idx="1986">
                  <c:v>0.48</c:v>
                </c:pt>
                <c:pt idx="1987">
                  <c:v>0.52</c:v>
                </c:pt>
                <c:pt idx="1988">
                  <c:v>0.52</c:v>
                </c:pt>
                <c:pt idx="1989">
                  <c:v>0.52</c:v>
                </c:pt>
                <c:pt idx="1990">
                  <c:v>0.44</c:v>
                </c:pt>
                <c:pt idx="1991">
                  <c:v>0.2</c:v>
                </c:pt>
                <c:pt idx="1992">
                  <c:v>-0.16</c:v>
                </c:pt>
                <c:pt idx="1993">
                  <c:v>-0.44</c:v>
                </c:pt>
                <c:pt idx="1994">
                  <c:v>-0.72</c:v>
                </c:pt>
                <c:pt idx="1995">
                  <c:v>-1.04</c:v>
                </c:pt>
                <c:pt idx="1996">
                  <c:v>-1.36</c:v>
                </c:pt>
                <c:pt idx="1997">
                  <c:v>-1.68</c:v>
                </c:pt>
                <c:pt idx="1998">
                  <c:v>-1.88</c:v>
                </c:pt>
                <c:pt idx="1999">
                  <c:v>-2.08</c:v>
                </c:pt>
                <c:pt idx="2000">
                  <c:v>-2.04</c:v>
                </c:pt>
                <c:pt idx="2001">
                  <c:v>-1.88</c:v>
                </c:pt>
                <c:pt idx="2002">
                  <c:v>-1.68</c:v>
                </c:pt>
                <c:pt idx="2003">
                  <c:v>-1.36</c:v>
                </c:pt>
                <c:pt idx="2004">
                  <c:v>-1.04</c:v>
                </c:pt>
                <c:pt idx="2005">
                  <c:v>-0.76</c:v>
                </c:pt>
                <c:pt idx="2006">
                  <c:v>-0.52</c:v>
                </c:pt>
                <c:pt idx="2007">
                  <c:v>-0.24</c:v>
                </c:pt>
                <c:pt idx="2008">
                  <c:v>-0.04</c:v>
                </c:pt>
                <c:pt idx="2009">
                  <c:v>0.16</c:v>
                </c:pt>
                <c:pt idx="2010">
                  <c:v>0.08</c:v>
                </c:pt>
                <c:pt idx="2011">
                  <c:v>0.04</c:v>
                </c:pt>
                <c:pt idx="2012" formatCode="0.00E+00">
                  <c:v>4.4408900000000002E-16</c:v>
                </c:pt>
                <c:pt idx="2013">
                  <c:v>-0.04</c:v>
                </c:pt>
                <c:pt idx="2014">
                  <c:v>-0.08</c:v>
                </c:pt>
                <c:pt idx="2015">
                  <c:v>-0.08</c:v>
                </c:pt>
                <c:pt idx="2016">
                  <c:v>-0.16</c:v>
                </c:pt>
                <c:pt idx="2017">
                  <c:v>-0.16</c:v>
                </c:pt>
                <c:pt idx="2018">
                  <c:v>-0.04</c:v>
                </c:pt>
                <c:pt idx="2019">
                  <c:v>0.04</c:v>
                </c:pt>
                <c:pt idx="2020">
                  <c:v>0.12</c:v>
                </c:pt>
                <c:pt idx="2021">
                  <c:v>0.24</c:v>
                </c:pt>
                <c:pt idx="2022">
                  <c:v>0.24</c:v>
                </c:pt>
                <c:pt idx="2023">
                  <c:v>0.32</c:v>
                </c:pt>
                <c:pt idx="2024">
                  <c:v>0.4</c:v>
                </c:pt>
                <c:pt idx="2025">
                  <c:v>0.28000000000000003</c:v>
                </c:pt>
                <c:pt idx="2026">
                  <c:v>0.24</c:v>
                </c:pt>
                <c:pt idx="2027">
                  <c:v>0.2</c:v>
                </c:pt>
                <c:pt idx="2028">
                  <c:v>0.24</c:v>
                </c:pt>
                <c:pt idx="2029">
                  <c:v>0.28000000000000003</c:v>
                </c:pt>
                <c:pt idx="2030">
                  <c:v>0.4</c:v>
                </c:pt>
                <c:pt idx="2031">
                  <c:v>0.92</c:v>
                </c:pt>
                <c:pt idx="2032">
                  <c:v>1.68</c:v>
                </c:pt>
                <c:pt idx="2033">
                  <c:v>2.48</c:v>
                </c:pt>
                <c:pt idx="2034">
                  <c:v>3.04</c:v>
                </c:pt>
                <c:pt idx="2035">
                  <c:v>3.52</c:v>
                </c:pt>
                <c:pt idx="2036">
                  <c:v>3.96</c:v>
                </c:pt>
                <c:pt idx="2037">
                  <c:v>4.4000000000000004</c:v>
                </c:pt>
                <c:pt idx="2038">
                  <c:v>4.76</c:v>
                </c:pt>
                <c:pt idx="2039">
                  <c:v>4.92</c:v>
                </c:pt>
                <c:pt idx="2040">
                  <c:v>4.68</c:v>
                </c:pt>
                <c:pt idx="2041">
                  <c:v>4.08</c:v>
                </c:pt>
                <c:pt idx="2042">
                  <c:v>3.12</c:v>
                </c:pt>
                <c:pt idx="2043">
                  <c:v>2.16</c:v>
                </c:pt>
                <c:pt idx="2044">
                  <c:v>1.1599999999999999</c:v>
                </c:pt>
                <c:pt idx="2045">
                  <c:v>0.28000000000000003</c:v>
                </c:pt>
                <c:pt idx="2046">
                  <c:v>-0.52</c:v>
                </c:pt>
                <c:pt idx="2047">
                  <c:v>-1.1200000000000001</c:v>
                </c:pt>
                <c:pt idx="2048">
                  <c:v>-1.68</c:v>
                </c:pt>
                <c:pt idx="2049">
                  <c:v>-2.12</c:v>
                </c:pt>
                <c:pt idx="2050">
                  <c:v>-2.2400000000000002</c:v>
                </c:pt>
                <c:pt idx="2051">
                  <c:v>-2.08</c:v>
                </c:pt>
                <c:pt idx="2052">
                  <c:v>-1.76</c:v>
                </c:pt>
                <c:pt idx="2053">
                  <c:v>-1.4</c:v>
                </c:pt>
                <c:pt idx="2054">
                  <c:v>-1.08</c:v>
                </c:pt>
                <c:pt idx="2055">
                  <c:v>-0.88</c:v>
                </c:pt>
                <c:pt idx="2056">
                  <c:v>-0.76</c:v>
                </c:pt>
                <c:pt idx="2057">
                  <c:v>-0.68</c:v>
                </c:pt>
                <c:pt idx="2058">
                  <c:v>-0.52</c:v>
                </c:pt>
                <c:pt idx="2059">
                  <c:v>-0.6</c:v>
                </c:pt>
                <c:pt idx="2060">
                  <c:v>-0.64</c:v>
                </c:pt>
                <c:pt idx="2061">
                  <c:v>-0.8</c:v>
                </c:pt>
                <c:pt idx="2062">
                  <c:v>-0.84</c:v>
                </c:pt>
                <c:pt idx="2063">
                  <c:v>-0.88</c:v>
                </c:pt>
                <c:pt idx="2064">
                  <c:v>-0.84</c:v>
                </c:pt>
                <c:pt idx="2065">
                  <c:v>-0.68</c:v>
                </c:pt>
                <c:pt idx="2066">
                  <c:v>-0.56000000000000005</c:v>
                </c:pt>
                <c:pt idx="2067">
                  <c:v>-0.48</c:v>
                </c:pt>
                <c:pt idx="2068">
                  <c:v>-0.4</c:v>
                </c:pt>
                <c:pt idx="2069">
                  <c:v>-0.32</c:v>
                </c:pt>
                <c:pt idx="2070">
                  <c:v>-0.24</c:v>
                </c:pt>
                <c:pt idx="2071">
                  <c:v>-0.2</c:v>
                </c:pt>
                <c:pt idx="2072">
                  <c:v>-0.24</c:v>
                </c:pt>
                <c:pt idx="2073">
                  <c:v>-0.28000000000000003</c:v>
                </c:pt>
                <c:pt idx="2074">
                  <c:v>-0.2</c:v>
                </c:pt>
                <c:pt idx="2075">
                  <c:v>-0.12</c:v>
                </c:pt>
                <c:pt idx="2076" formatCode="0.00E+00">
                  <c:v>4.4408900000000002E-16</c:v>
                </c:pt>
                <c:pt idx="2077">
                  <c:v>0.08</c:v>
                </c:pt>
                <c:pt idx="2078">
                  <c:v>0.12</c:v>
                </c:pt>
                <c:pt idx="2079">
                  <c:v>0.16</c:v>
                </c:pt>
                <c:pt idx="2080">
                  <c:v>0.32</c:v>
                </c:pt>
                <c:pt idx="2081">
                  <c:v>0.44</c:v>
                </c:pt>
                <c:pt idx="2082">
                  <c:v>0.52</c:v>
                </c:pt>
                <c:pt idx="2083">
                  <c:v>0.56000000000000005</c:v>
                </c:pt>
                <c:pt idx="2084">
                  <c:v>0.56000000000000005</c:v>
                </c:pt>
                <c:pt idx="2085">
                  <c:v>0.48</c:v>
                </c:pt>
                <c:pt idx="2086">
                  <c:v>0.2</c:v>
                </c:pt>
                <c:pt idx="2087">
                  <c:v>-0.12</c:v>
                </c:pt>
                <c:pt idx="2088">
                  <c:v>-0.44</c:v>
                </c:pt>
                <c:pt idx="2089">
                  <c:v>-0.76</c:v>
                </c:pt>
                <c:pt idx="2090">
                  <c:v>-1.04</c:v>
                </c:pt>
                <c:pt idx="2091">
                  <c:v>-1.4</c:v>
                </c:pt>
                <c:pt idx="2092">
                  <c:v>-1.64</c:v>
                </c:pt>
                <c:pt idx="2093">
                  <c:v>-1.92</c:v>
                </c:pt>
                <c:pt idx="2094">
                  <c:v>-2.08</c:v>
                </c:pt>
                <c:pt idx="2095">
                  <c:v>-2.04</c:v>
                </c:pt>
                <c:pt idx="2096">
                  <c:v>-1.92</c:v>
                </c:pt>
                <c:pt idx="2097">
                  <c:v>-1.68</c:v>
                </c:pt>
                <c:pt idx="2098">
                  <c:v>-1.4</c:v>
                </c:pt>
                <c:pt idx="2099">
                  <c:v>-1.1200000000000001</c:v>
                </c:pt>
                <c:pt idx="2100">
                  <c:v>-0.8</c:v>
                </c:pt>
                <c:pt idx="2101">
                  <c:v>-0.48</c:v>
                </c:pt>
                <c:pt idx="2102">
                  <c:v>-0.32</c:v>
                </c:pt>
                <c:pt idx="2103">
                  <c:v>-0.12</c:v>
                </c:pt>
                <c:pt idx="2104" formatCode="0.00E+00">
                  <c:v>4.4408900000000002E-16</c:v>
                </c:pt>
                <c:pt idx="2105">
                  <c:v>0.12</c:v>
                </c:pt>
                <c:pt idx="2106">
                  <c:v>0.04</c:v>
                </c:pt>
                <c:pt idx="2107" formatCode="0.00E+00">
                  <c:v>4.4408900000000002E-16</c:v>
                </c:pt>
                <c:pt idx="2108">
                  <c:v>-0.08</c:v>
                </c:pt>
                <c:pt idx="2109">
                  <c:v>-0.08</c:v>
                </c:pt>
                <c:pt idx="2110">
                  <c:v>-0.12</c:v>
                </c:pt>
                <c:pt idx="2111">
                  <c:v>-0.16</c:v>
                </c:pt>
                <c:pt idx="2112">
                  <c:v>-0.08</c:v>
                </c:pt>
                <c:pt idx="2113">
                  <c:v>-0.08</c:v>
                </c:pt>
                <c:pt idx="2114">
                  <c:v>-0.04</c:v>
                </c:pt>
                <c:pt idx="2115">
                  <c:v>0.12</c:v>
                </c:pt>
                <c:pt idx="2116">
                  <c:v>0.2</c:v>
                </c:pt>
                <c:pt idx="2117">
                  <c:v>0.32</c:v>
                </c:pt>
                <c:pt idx="2118">
                  <c:v>0.32</c:v>
                </c:pt>
                <c:pt idx="2119">
                  <c:v>0.36</c:v>
                </c:pt>
                <c:pt idx="2120">
                  <c:v>0.32</c:v>
                </c:pt>
                <c:pt idx="2121">
                  <c:v>0.24</c:v>
                </c:pt>
                <c:pt idx="2122">
                  <c:v>0.2</c:v>
                </c:pt>
                <c:pt idx="2123">
                  <c:v>0.28000000000000003</c:v>
                </c:pt>
                <c:pt idx="2124">
                  <c:v>0.32</c:v>
                </c:pt>
                <c:pt idx="2125">
                  <c:v>0.68</c:v>
                </c:pt>
                <c:pt idx="2126">
                  <c:v>1.2</c:v>
                </c:pt>
                <c:pt idx="2127">
                  <c:v>1.8</c:v>
                </c:pt>
                <c:pt idx="2128">
                  <c:v>2.16</c:v>
                </c:pt>
                <c:pt idx="2129">
                  <c:v>2.56</c:v>
                </c:pt>
                <c:pt idx="2130">
                  <c:v>2.96</c:v>
                </c:pt>
                <c:pt idx="2131">
                  <c:v>3.52</c:v>
                </c:pt>
                <c:pt idx="2132">
                  <c:v>4.12</c:v>
                </c:pt>
                <c:pt idx="2133">
                  <c:v>4.5999999999999996</c:v>
                </c:pt>
                <c:pt idx="2134">
                  <c:v>4.72</c:v>
                </c:pt>
                <c:pt idx="2135">
                  <c:v>4.5599999999999996</c:v>
                </c:pt>
                <c:pt idx="2136">
                  <c:v>4</c:v>
                </c:pt>
                <c:pt idx="2137">
                  <c:v>3.4</c:v>
                </c:pt>
                <c:pt idx="2138">
                  <c:v>2.52</c:v>
                </c:pt>
                <c:pt idx="2139">
                  <c:v>1.68</c:v>
                </c:pt>
                <c:pt idx="2140">
                  <c:v>0.8</c:v>
                </c:pt>
                <c:pt idx="2141">
                  <c:v>0.04</c:v>
                </c:pt>
                <c:pt idx="2142">
                  <c:v>-0.72</c:v>
                </c:pt>
                <c:pt idx="2143">
                  <c:v>-1.4</c:v>
                </c:pt>
                <c:pt idx="2144">
                  <c:v>-1.88</c:v>
                </c:pt>
                <c:pt idx="2145">
                  <c:v>-2.12</c:v>
                </c:pt>
                <c:pt idx="2146">
                  <c:v>-2.08</c:v>
                </c:pt>
                <c:pt idx="2147">
                  <c:v>-1.92</c:v>
                </c:pt>
                <c:pt idx="2148">
                  <c:v>-1.68</c:v>
                </c:pt>
                <c:pt idx="2149">
                  <c:v>-1.44</c:v>
                </c:pt>
                <c:pt idx="2150">
                  <c:v>-1.08</c:v>
                </c:pt>
                <c:pt idx="2151">
                  <c:v>-0.8</c:v>
                </c:pt>
                <c:pt idx="2152">
                  <c:v>-0.52</c:v>
                </c:pt>
                <c:pt idx="2153">
                  <c:v>-0.4</c:v>
                </c:pt>
                <c:pt idx="2154">
                  <c:v>-0.48</c:v>
                </c:pt>
                <c:pt idx="2155">
                  <c:v>-0.56000000000000005</c:v>
                </c:pt>
                <c:pt idx="2156">
                  <c:v>-0.64</c:v>
                </c:pt>
                <c:pt idx="2157">
                  <c:v>-0.76</c:v>
                </c:pt>
                <c:pt idx="2158">
                  <c:v>-0.8</c:v>
                </c:pt>
                <c:pt idx="2159">
                  <c:v>-0.84</c:v>
                </c:pt>
                <c:pt idx="2160">
                  <c:v>-0.84</c:v>
                </c:pt>
                <c:pt idx="2161">
                  <c:v>-0.72</c:v>
                </c:pt>
                <c:pt idx="2162">
                  <c:v>-0.6</c:v>
                </c:pt>
                <c:pt idx="2163">
                  <c:v>-0.48</c:v>
                </c:pt>
                <c:pt idx="2164">
                  <c:v>-0.36</c:v>
                </c:pt>
                <c:pt idx="2165">
                  <c:v>-0.24</c:v>
                </c:pt>
                <c:pt idx="2166">
                  <c:v>-0.2</c:v>
                </c:pt>
                <c:pt idx="2167">
                  <c:v>-0.16</c:v>
                </c:pt>
                <c:pt idx="2168">
                  <c:v>-0.16</c:v>
                </c:pt>
                <c:pt idx="2169">
                  <c:v>-0.04</c:v>
                </c:pt>
                <c:pt idx="2170">
                  <c:v>-0.04</c:v>
                </c:pt>
                <c:pt idx="2171">
                  <c:v>-0.04</c:v>
                </c:pt>
                <c:pt idx="2172">
                  <c:v>-0.08</c:v>
                </c:pt>
                <c:pt idx="2173">
                  <c:v>-0.04</c:v>
                </c:pt>
                <c:pt idx="2174">
                  <c:v>0.08</c:v>
                </c:pt>
                <c:pt idx="2175">
                  <c:v>0.28000000000000003</c:v>
                </c:pt>
                <c:pt idx="2176">
                  <c:v>0.4</c:v>
                </c:pt>
                <c:pt idx="2177">
                  <c:v>0.48</c:v>
                </c:pt>
                <c:pt idx="2178">
                  <c:v>0.56000000000000005</c:v>
                </c:pt>
                <c:pt idx="2179">
                  <c:v>0.52</c:v>
                </c:pt>
                <c:pt idx="2180">
                  <c:v>0.36</c:v>
                </c:pt>
                <c:pt idx="2181">
                  <c:v>0.16</c:v>
                </c:pt>
                <c:pt idx="2182">
                  <c:v>-0.12</c:v>
                </c:pt>
                <c:pt idx="2183">
                  <c:v>-0.36</c:v>
                </c:pt>
                <c:pt idx="2184">
                  <c:v>-0.6</c:v>
                </c:pt>
                <c:pt idx="2185">
                  <c:v>-0.92</c:v>
                </c:pt>
                <c:pt idx="2186">
                  <c:v>-1.24</c:v>
                </c:pt>
                <c:pt idx="2187">
                  <c:v>-1.6</c:v>
                </c:pt>
                <c:pt idx="2188">
                  <c:v>-1.76</c:v>
                </c:pt>
                <c:pt idx="2189">
                  <c:v>-1.96</c:v>
                </c:pt>
                <c:pt idx="2190">
                  <c:v>-2</c:v>
                </c:pt>
                <c:pt idx="2191">
                  <c:v>-1.92</c:v>
                </c:pt>
                <c:pt idx="2192">
                  <c:v>-1.72</c:v>
                </c:pt>
                <c:pt idx="2193">
                  <c:v>-1.52</c:v>
                </c:pt>
                <c:pt idx="2194">
                  <c:v>-1.28</c:v>
                </c:pt>
                <c:pt idx="2195">
                  <c:v>-0.96</c:v>
                </c:pt>
                <c:pt idx="2196">
                  <c:v>-0.72</c:v>
                </c:pt>
                <c:pt idx="2197">
                  <c:v>-0.48</c:v>
                </c:pt>
                <c:pt idx="2198">
                  <c:v>-0.28000000000000003</c:v>
                </c:pt>
                <c:pt idx="2199">
                  <c:v>-0.12</c:v>
                </c:pt>
                <c:pt idx="2200" formatCode="0.00E+00">
                  <c:v>4.4408900000000002E-16</c:v>
                </c:pt>
                <c:pt idx="2201">
                  <c:v>0.08</c:v>
                </c:pt>
                <c:pt idx="2202">
                  <c:v>0.08</c:v>
                </c:pt>
                <c:pt idx="2203">
                  <c:v>0.08</c:v>
                </c:pt>
                <c:pt idx="2204" formatCode="0.00E+00">
                  <c:v>4.4408900000000002E-16</c:v>
                </c:pt>
                <c:pt idx="2205">
                  <c:v>-0.08</c:v>
                </c:pt>
                <c:pt idx="2206">
                  <c:v>-0.08</c:v>
                </c:pt>
                <c:pt idx="2207">
                  <c:v>-0.08</c:v>
                </c:pt>
                <c:pt idx="2208">
                  <c:v>-0.08</c:v>
                </c:pt>
                <c:pt idx="2209" formatCode="0.00E+00">
                  <c:v>4.4408900000000002E-16</c:v>
                </c:pt>
                <c:pt idx="2210">
                  <c:v>0.08</c:v>
                </c:pt>
                <c:pt idx="2211">
                  <c:v>0.16</c:v>
                </c:pt>
                <c:pt idx="2212">
                  <c:v>0.16</c:v>
                </c:pt>
                <c:pt idx="2213">
                  <c:v>0.24</c:v>
                </c:pt>
                <c:pt idx="2214">
                  <c:v>0.24</c:v>
                </c:pt>
                <c:pt idx="2215">
                  <c:v>0.32</c:v>
                </c:pt>
                <c:pt idx="2216">
                  <c:v>0.28000000000000003</c:v>
                </c:pt>
                <c:pt idx="2217">
                  <c:v>0.32</c:v>
                </c:pt>
                <c:pt idx="2218">
                  <c:v>0.28000000000000003</c:v>
                </c:pt>
                <c:pt idx="2219">
                  <c:v>0.28000000000000003</c:v>
                </c:pt>
                <c:pt idx="2220">
                  <c:v>0.28000000000000003</c:v>
                </c:pt>
                <c:pt idx="2221">
                  <c:v>0.6</c:v>
                </c:pt>
                <c:pt idx="2222">
                  <c:v>1.1599999999999999</c:v>
                </c:pt>
                <c:pt idx="2223">
                  <c:v>1.96</c:v>
                </c:pt>
                <c:pt idx="2224">
                  <c:v>2.44</c:v>
                </c:pt>
                <c:pt idx="2225">
                  <c:v>2.72</c:v>
                </c:pt>
                <c:pt idx="2226">
                  <c:v>3.04</c:v>
                </c:pt>
                <c:pt idx="2227">
                  <c:v>3.56</c:v>
                </c:pt>
                <c:pt idx="2228">
                  <c:v>4.08</c:v>
                </c:pt>
                <c:pt idx="2229">
                  <c:v>4.4400000000000004</c:v>
                </c:pt>
                <c:pt idx="2230">
                  <c:v>4.5199999999999996</c:v>
                </c:pt>
                <c:pt idx="2231">
                  <c:v>4.28</c:v>
                </c:pt>
                <c:pt idx="2232">
                  <c:v>3.64</c:v>
                </c:pt>
                <c:pt idx="2233">
                  <c:v>2.88</c:v>
                </c:pt>
                <c:pt idx="2234">
                  <c:v>1.96</c:v>
                </c:pt>
                <c:pt idx="2235">
                  <c:v>1.08</c:v>
                </c:pt>
                <c:pt idx="2236">
                  <c:v>0.28000000000000003</c:v>
                </c:pt>
                <c:pt idx="2237">
                  <c:v>-0.36</c:v>
                </c:pt>
                <c:pt idx="2238">
                  <c:v>-0.92</c:v>
                </c:pt>
                <c:pt idx="2239">
                  <c:v>-1.52</c:v>
                </c:pt>
                <c:pt idx="2240">
                  <c:v>-1.84</c:v>
                </c:pt>
                <c:pt idx="2241">
                  <c:v>-1.92</c:v>
                </c:pt>
                <c:pt idx="2242">
                  <c:v>-1.84</c:v>
                </c:pt>
                <c:pt idx="2243">
                  <c:v>-1.64</c:v>
                </c:pt>
                <c:pt idx="2244">
                  <c:v>-1.44</c:v>
                </c:pt>
                <c:pt idx="2245">
                  <c:v>-1.1599999999999999</c:v>
                </c:pt>
                <c:pt idx="2246">
                  <c:v>-0.92</c:v>
                </c:pt>
                <c:pt idx="2247">
                  <c:v>-0.68</c:v>
                </c:pt>
                <c:pt idx="2248">
                  <c:v>-0.48</c:v>
                </c:pt>
                <c:pt idx="2249">
                  <c:v>-0.4</c:v>
                </c:pt>
                <c:pt idx="2250">
                  <c:v>-0.48</c:v>
                </c:pt>
                <c:pt idx="2251">
                  <c:v>-0.52</c:v>
                </c:pt>
                <c:pt idx="2252">
                  <c:v>-0.6</c:v>
                </c:pt>
                <c:pt idx="2253">
                  <c:v>-0.76</c:v>
                </c:pt>
                <c:pt idx="2254">
                  <c:v>-0.76</c:v>
                </c:pt>
                <c:pt idx="2255">
                  <c:v>-0.72</c:v>
                </c:pt>
                <c:pt idx="2256">
                  <c:v>-0.64</c:v>
                </c:pt>
                <c:pt idx="2257">
                  <c:v>-0.56000000000000005</c:v>
                </c:pt>
                <c:pt idx="2258">
                  <c:v>-0.52</c:v>
                </c:pt>
                <c:pt idx="2259">
                  <c:v>-0.4</c:v>
                </c:pt>
                <c:pt idx="2260">
                  <c:v>-0.28000000000000003</c:v>
                </c:pt>
                <c:pt idx="2261">
                  <c:v>-0.2</c:v>
                </c:pt>
                <c:pt idx="2262">
                  <c:v>-0.12</c:v>
                </c:pt>
                <c:pt idx="2263">
                  <c:v>-0.2</c:v>
                </c:pt>
                <c:pt idx="2264">
                  <c:v>-0.16</c:v>
                </c:pt>
                <c:pt idx="2265">
                  <c:v>-0.08</c:v>
                </c:pt>
                <c:pt idx="2266" formatCode="0.00E+00">
                  <c:v>4.4408900000000002E-16</c:v>
                </c:pt>
                <c:pt idx="2267">
                  <c:v>0.04</c:v>
                </c:pt>
                <c:pt idx="2268">
                  <c:v>0.04</c:v>
                </c:pt>
                <c:pt idx="2269">
                  <c:v>0.04</c:v>
                </c:pt>
                <c:pt idx="2270">
                  <c:v>0.16</c:v>
                </c:pt>
                <c:pt idx="2271">
                  <c:v>0.32</c:v>
                </c:pt>
                <c:pt idx="2272">
                  <c:v>0.36</c:v>
                </c:pt>
                <c:pt idx="2273">
                  <c:v>0.48</c:v>
                </c:pt>
                <c:pt idx="2274">
                  <c:v>0.52</c:v>
                </c:pt>
                <c:pt idx="2275">
                  <c:v>0.52</c:v>
                </c:pt>
                <c:pt idx="2276">
                  <c:v>0.32</c:v>
                </c:pt>
                <c:pt idx="2277">
                  <c:v>0.12</c:v>
                </c:pt>
                <c:pt idx="2278">
                  <c:v>-0.28000000000000003</c:v>
                </c:pt>
                <c:pt idx="2279">
                  <c:v>-0.52</c:v>
                </c:pt>
                <c:pt idx="2280">
                  <c:v>-0.76</c:v>
                </c:pt>
                <c:pt idx="2281">
                  <c:v>-1</c:v>
                </c:pt>
                <c:pt idx="2282">
                  <c:v>-1.28</c:v>
                </c:pt>
                <c:pt idx="2283">
                  <c:v>-1.56</c:v>
                </c:pt>
                <c:pt idx="2284">
                  <c:v>-1.76</c:v>
                </c:pt>
                <c:pt idx="2285">
                  <c:v>-1.92</c:v>
                </c:pt>
                <c:pt idx="2286">
                  <c:v>-1.84</c:v>
                </c:pt>
                <c:pt idx="2287">
                  <c:v>-1.72</c:v>
                </c:pt>
                <c:pt idx="2288">
                  <c:v>-1.6</c:v>
                </c:pt>
                <c:pt idx="2289">
                  <c:v>-1.36</c:v>
                </c:pt>
                <c:pt idx="2290">
                  <c:v>-1.04</c:v>
                </c:pt>
                <c:pt idx="2291">
                  <c:v>-0.8</c:v>
                </c:pt>
                <c:pt idx="2292">
                  <c:v>-0.56000000000000005</c:v>
                </c:pt>
                <c:pt idx="2293">
                  <c:v>-0.32</c:v>
                </c:pt>
                <c:pt idx="2294">
                  <c:v>-0.08</c:v>
                </c:pt>
                <c:pt idx="2295" formatCode="0.00E+00">
                  <c:v>4.4408900000000002E-16</c:v>
                </c:pt>
                <c:pt idx="2296">
                  <c:v>0.04</c:v>
                </c:pt>
                <c:pt idx="2297">
                  <c:v>0.04</c:v>
                </c:pt>
                <c:pt idx="2298">
                  <c:v>-0.04</c:v>
                </c:pt>
                <c:pt idx="2299">
                  <c:v>-0.04</c:v>
                </c:pt>
                <c:pt idx="2300" formatCode="0.00E+00">
                  <c:v>4.4408900000000002E-16</c:v>
                </c:pt>
                <c:pt idx="2301">
                  <c:v>-0.04</c:v>
                </c:pt>
                <c:pt idx="2302">
                  <c:v>-0.12</c:v>
                </c:pt>
                <c:pt idx="2303">
                  <c:v>-0.08</c:v>
                </c:pt>
                <c:pt idx="2304">
                  <c:v>-0.12</c:v>
                </c:pt>
                <c:pt idx="2305">
                  <c:v>-0.04</c:v>
                </c:pt>
                <c:pt idx="2306">
                  <c:v>0.04</c:v>
                </c:pt>
                <c:pt idx="2307">
                  <c:v>0.16</c:v>
                </c:pt>
                <c:pt idx="2308">
                  <c:v>0.24</c:v>
                </c:pt>
                <c:pt idx="2309">
                  <c:v>0.32</c:v>
                </c:pt>
                <c:pt idx="2310">
                  <c:v>0.32</c:v>
                </c:pt>
                <c:pt idx="2311">
                  <c:v>0.28000000000000003</c:v>
                </c:pt>
                <c:pt idx="2312">
                  <c:v>0.28000000000000003</c:v>
                </c:pt>
                <c:pt idx="2313">
                  <c:v>0.28000000000000003</c:v>
                </c:pt>
                <c:pt idx="2314">
                  <c:v>0.28000000000000003</c:v>
                </c:pt>
                <c:pt idx="2315">
                  <c:v>0.36</c:v>
                </c:pt>
                <c:pt idx="2316">
                  <c:v>0.36</c:v>
                </c:pt>
                <c:pt idx="2317">
                  <c:v>0.4</c:v>
                </c:pt>
                <c:pt idx="2318">
                  <c:v>0.4</c:v>
                </c:pt>
                <c:pt idx="2319">
                  <c:v>0.52</c:v>
                </c:pt>
                <c:pt idx="2320">
                  <c:v>0.88</c:v>
                </c:pt>
                <c:pt idx="2321">
                  <c:v>1.56</c:v>
                </c:pt>
                <c:pt idx="2322">
                  <c:v>2.36</c:v>
                </c:pt>
                <c:pt idx="2323">
                  <c:v>3.24</c:v>
                </c:pt>
                <c:pt idx="2324">
                  <c:v>3.88</c:v>
                </c:pt>
                <c:pt idx="2325">
                  <c:v>4.32</c:v>
                </c:pt>
                <c:pt idx="2326">
                  <c:v>4.3600000000000003</c:v>
                </c:pt>
                <c:pt idx="2327">
                  <c:v>4.24</c:v>
                </c:pt>
                <c:pt idx="2328">
                  <c:v>3.88</c:v>
                </c:pt>
                <c:pt idx="2329">
                  <c:v>3.4</c:v>
                </c:pt>
                <c:pt idx="2330">
                  <c:v>2.6</c:v>
                </c:pt>
                <c:pt idx="2331">
                  <c:v>1.72</c:v>
                </c:pt>
                <c:pt idx="2332">
                  <c:v>0.84</c:v>
                </c:pt>
                <c:pt idx="2333">
                  <c:v>-0.08</c:v>
                </c:pt>
                <c:pt idx="2334">
                  <c:v>-0.96</c:v>
                </c:pt>
                <c:pt idx="2335">
                  <c:v>-1.6</c:v>
                </c:pt>
                <c:pt idx="2336">
                  <c:v>-1.92</c:v>
                </c:pt>
                <c:pt idx="2337">
                  <c:v>-2.08</c:v>
                </c:pt>
                <c:pt idx="2338">
                  <c:v>-1.96</c:v>
                </c:pt>
                <c:pt idx="2339">
                  <c:v>-1.64</c:v>
                </c:pt>
                <c:pt idx="2340">
                  <c:v>-1.1599999999999999</c:v>
                </c:pt>
                <c:pt idx="2341">
                  <c:v>-0.72</c:v>
                </c:pt>
                <c:pt idx="2342">
                  <c:v>-0.36</c:v>
                </c:pt>
                <c:pt idx="2343">
                  <c:v>-0.16</c:v>
                </c:pt>
                <c:pt idx="2344">
                  <c:v>-0.12</c:v>
                </c:pt>
                <c:pt idx="2345">
                  <c:v>-0.2</c:v>
                </c:pt>
                <c:pt idx="2346">
                  <c:v>-0.36</c:v>
                </c:pt>
                <c:pt idx="2347">
                  <c:v>-0.48</c:v>
                </c:pt>
                <c:pt idx="2348">
                  <c:v>-0.64</c:v>
                </c:pt>
                <c:pt idx="2349">
                  <c:v>-0.76</c:v>
                </c:pt>
                <c:pt idx="2350">
                  <c:v>-0.84</c:v>
                </c:pt>
                <c:pt idx="2351">
                  <c:v>-0.76</c:v>
                </c:pt>
                <c:pt idx="2352">
                  <c:v>-0.68</c:v>
                </c:pt>
                <c:pt idx="2353">
                  <c:v>-0.48</c:v>
                </c:pt>
                <c:pt idx="2354">
                  <c:v>-0.4</c:v>
                </c:pt>
                <c:pt idx="2355">
                  <c:v>-0.2</c:v>
                </c:pt>
                <c:pt idx="2356">
                  <c:v>-0.08</c:v>
                </c:pt>
                <c:pt idx="2357">
                  <c:v>-0.04</c:v>
                </c:pt>
                <c:pt idx="2358" formatCode="0.00E+00">
                  <c:v>4.4408900000000002E-16</c:v>
                </c:pt>
                <c:pt idx="2359" formatCode="0.00E+00">
                  <c:v>4.4408900000000002E-16</c:v>
                </c:pt>
                <c:pt idx="2360">
                  <c:v>-0.12</c:v>
                </c:pt>
                <c:pt idx="2361">
                  <c:v>-0.2</c:v>
                </c:pt>
                <c:pt idx="2362">
                  <c:v>-0.28000000000000003</c:v>
                </c:pt>
                <c:pt idx="2363">
                  <c:v>-0.24</c:v>
                </c:pt>
                <c:pt idx="2364">
                  <c:v>-0.2</c:v>
                </c:pt>
                <c:pt idx="2365" formatCode="0.00E+00">
                  <c:v>4.4408900000000002E-16</c:v>
                </c:pt>
                <c:pt idx="2366">
                  <c:v>0.2</c:v>
                </c:pt>
                <c:pt idx="2367">
                  <c:v>0.4</c:v>
                </c:pt>
                <c:pt idx="2368">
                  <c:v>0.48</c:v>
                </c:pt>
                <c:pt idx="2369">
                  <c:v>0.48</c:v>
                </c:pt>
                <c:pt idx="2370">
                  <c:v>0.52</c:v>
                </c:pt>
                <c:pt idx="2371">
                  <c:v>0.4</c:v>
                </c:pt>
                <c:pt idx="2372">
                  <c:v>0.32</c:v>
                </c:pt>
                <c:pt idx="2373">
                  <c:v>0.32</c:v>
                </c:pt>
                <c:pt idx="2374">
                  <c:v>0.12</c:v>
                </c:pt>
                <c:pt idx="2375">
                  <c:v>-0.04</c:v>
                </c:pt>
                <c:pt idx="2376">
                  <c:v>-0.32</c:v>
                </c:pt>
                <c:pt idx="2377">
                  <c:v>-0.68</c:v>
                </c:pt>
                <c:pt idx="2378">
                  <c:v>-1.04</c:v>
                </c:pt>
                <c:pt idx="2379">
                  <c:v>-1.4</c:v>
                </c:pt>
                <c:pt idx="2380">
                  <c:v>-1.64</c:v>
                </c:pt>
                <c:pt idx="2381">
                  <c:v>-1.76</c:v>
                </c:pt>
                <c:pt idx="2382">
                  <c:v>-1.76</c:v>
                </c:pt>
                <c:pt idx="2383">
                  <c:v>-1.72</c:v>
                </c:pt>
                <c:pt idx="2384">
                  <c:v>-1.6</c:v>
                </c:pt>
                <c:pt idx="2385">
                  <c:v>-1.36</c:v>
                </c:pt>
                <c:pt idx="2386">
                  <c:v>-1.1200000000000001</c:v>
                </c:pt>
                <c:pt idx="2387">
                  <c:v>-0.88</c:v>
                </c:pt>
                <c:pt idx="2388">
                  <c:v>-0.56000000000000005</c:v>
                </c:pt>
                <c:pt idx="2389">
                  <c:v>-0.28000000000000003</c:v>
                </c:pt>
                <c:pt idx="2390">
                  <c:v>-0.08</c:v>
                </c:pt>
                <c:pt idx="2391">
                  <c:v>0.08</c:v>
                </c:pt>
                <c:pt idx="2392">
                  <c:v>0.16</c:v>
                </c:pt>
                <c:pt idx="2393">
                  <c:v>0.12</c:v>
                </c:pt>
                <c:pt idx="2394">
                  <c:v>0.12</c:v>
                </c:pt>
                <c:pt idx="2395" formatCode="0.00E+00">
                  <c:v>4.4408900000000002E-16</c:v>
                </c:pt>
                <c:pt idx="2396">
                  <c:v>-0.08</c:v>
                </c:pt>
                <c:pt idx="2397">
                  <c:v>-0.2</c:v>
                </c:pt>
                <c:pt idx="2398">
                  <c:v>-0.24</c:v>
                </c:pt>
                <c:pt idx="2399">
                  <c:v>-0.24</c:v>
                </c:pt>
                <c:pt idx="2400">
                  <c:v>-0.2</c:v>
                </c:pt>
                <c:pt idx="2401">
                  <c:v>-0.08</c:v>
                </c:pt>
                <c:pt idx="2402">
                  <c:v>0.04</c:v>
                </c:pt>
                <c:pt idx="2403">
                  <c:v>0.16</c:v>
                </c:pt>
                <c:pt idx="2404">
                  <c:v>0.28000000000000003</c:v>
                </c:pt>
                <c:pt idx="2405">
                  <c:v>0.36</c:v>
                </c:pt>
                <c:pt idx="2406">
                  <c:v>0.36</c:v>
                </c:pt>
                <c:pt idx="2407">
                  <c:v>0.32</c:v>
                </c:pt>
                <c:pt idx="2408">
                  <c:v>0.28000000000000003</c:v>
                </c:pt>
                <c:pt idx="2409">
                  <c:v>0.24</c:v>
                </c:pt>
                <c:pt idx="2410">
                  <c:v>0.08</c:v>
                </c:pt>
                <c:pt idx="2411">
                  <c:v>0.12</c:v>
                </c:pt>
                <c:pt idx="2412">
                  <c:v>0.08</c:v>
                </c:pt>
                <c:pt idx="2413">
                  <c:v>0.08</c:v>
                </c:pt>
                <c:pt idx="2414">
                  <c:v>0.12</c:v>
                </c:pt>
                <c:pt idx="2415">
                  <c:v>0.16</c:v>
                </c:pt>
                <c:pt idx="2416">
                  <c:v>0.28000000000000003</c:v>
                </c:pt>
                <c:pt idx="2417">
                  <c:v>0.36</c:v>
                </c:pt>
                <c:pt idx="2418">
                  <c:v>0.36</c:v>
                </c:pt>
                <c:pt idx="2419">
                  <c:v>0.36</c:v>
                </c:pt>
                <c:pt idx="2420">
                  <c:v>0.28000000000000003</c:v>
                </c:pt>
                <c:pt idx="2421">
                  <c:v>0.16</c:v>
                </c:pt>
                <c:pt idx="2422">
                  <c:v>-0.08</c:v>
                </c:pt>
                <c:pt idx="2423">
                  <c:v>-0.2</c:v>
                </c:pt>
                <c:pt idx="2424">
                  <c:v>-0.28000000000000003</c:v>
                </c:pt>
                <c:pt idx="2425">
                  <c:v>-0.32</c:v>
                </c:pt>
                <c:pt idx="2426">
                  <c:v>-0.32</c:v>
                </c:pt>
                <c:pt idx="2427">
                  <c:v>-0.32</c:v>
                </c:pt>
                <c:pt idx="2428">
                  <c:v>-0.28000000000000003</c:v>
                </c:pt>
                <c:pt idx="2429">
                  <c:v>-0.16</c:v>
                </c:pt>
                <c:pt idx="2430">
                  <c:v>-0.08</c:v>
                </c:pt>
                <c:pt idx="2431">
                  <c:v>0.12</c:v>
                </c:pt>
                <c:pt idx="2432">
                  <c:v>0.24</c:v>
                </c:pt>
                <c:pt idx="2433">
                  <c:v>0.44</c:v>
                </c:pt>
                <c:pt idx="2434">
                  <c:v>0.6</c:v>
                </c:pt>
                <c:pt idx="2435">
                  <c:v>0.76</c:v>
                </c:pt>
                <c:pt idx="2436">
                  <c:v>0.76</c:v>
                </c:pt>
                <c:pt idx="2437">
                  <c:v>0.88</c:v>
                </c:pt>
                <c:pt idx="2438">
                  <c:v>0.88</c:v>
                </c:pt>
                <c:pt idx="2439">
                  <c:v>0.92</c:v>
                </c:pt>
                <c:pt idx="2440">
                  <c:v>0.76</c:v>
                </c:pt>
                <c:pt idx="2441">
                  <c:v>0.68</c:v>
                </c:pt>
                <c:pt idx="2442">
                  <c:v>0.56000000000000005</c:v>
                </c:pt>
                <c:pt idx="2443">
                  <c:v>0.56000000000000005</c:v>
                </c:pt>
                <c:pt idx="2444">
                  <c:v>0.44</c:v>
                </c:pt>
                <c:pt idx="2445">
                  <c:v>0.32</c:v>
                </c:pt>
                <c:pt idx="2446">
                  <c:v>0.28000000000000003</c:v>
                </c:pt>
                <c:pt idx="2447">
                  <c:v>0.28000000000000003</c:v>
                </c:pt>
                <c:pt idx="2448">
                  <c:v>0.28000000000000003</c:v>
                </c:pt>
                <c:pt idx="2449">
                  <c:v>0.32</c:v>
                </c:pt>
                <c:pt idx="2450">
                  <c:v>0.32</c:v>
                </c:pt>
                <c:pt idx="2451">
                  <c:v>0.32</c:v>
                </c:pt>
                <c:pt idx="2452">
                  <c:v>0.32</c:v>
                </c:pt>
                <c:pt idx="2453">
                  <c:v>0.32</c:v>
                </c:pt>
                <c:pt idx="2454">
                  <c:v>0.36</c:v>
                </c:pt>
                <c:pt idx="2455">
                  <c:v>0.4</c:v>
                </c:pt>
                <c:pt idx="2456">
                  <c:v>0.32</c:v>
                </c:pt>
                <c:pt idx="2457">
                  <c:v>0.32</c:v>
                </c:pt>
                <c:pt idx="2458">
                  <c:v>0.24</c:v>
                </c:pt>
                <c:pt idx="2459">
                  <c:v>0.28000000000000003</c:v>
                </c:pt>
                <c:pt idx="2460">
                  <c:v>0.2</c:v>
                </c:pt>
                <c:pt idx="2461">
                  <c:v>0.2</c:v>
                </c:pt>
                <c:pt idx="2462">
                  <c:v>0.2</c:v>
                </c:pt>
                <c:pt idx="2463">
                  <c:v>0.16</c:v>
                </c:pt>
                <c:pt idx="2464">
                  <c:v>0.08</c:v>
                </c:pt>
                <c:pt idx="2465">
                  <c:v>0.08</c:v>
                </c:pt>
                <c:pt idx="2466">
                  <c:v>0.08</c:v>
                </c:pt>
                <c:pt idx="2467">
                  <c:v>0.12</c:v>
                </c:pt>
                <c:pt idx="2468" formatCode="0.00E+00">
                  <c:v>4.4408900000000002E-16</c:v>
                </c:pt>
                <c:pt idx="2469" formatCode="0.00E+00">
                  <c:v>4.4408900000000002E-16</c:v>
                </c:pt>
                <c:pt idx="2470">
                  <c:v>-0.08</c:v>
                </c:pt>
                <c:pt idx="2471">
                  <c:v>-0.12</c:v>
                </c:pt>
                <c:pt idx="2472">
                  <c:v>-0.24</c:v>
                </c:pt>
                <c:pt idx="2473">
                  <c:v>-0.2</c:v>
                </c:pt>
                <c:pt idx="2474">
                  <c:v>-0.28000000000000003</c:v>
                </c:pt>
                <c:pt idx="2475">
                  <c:v>-0.24</c:v>
                </c:pt>
                <c:pt idx="2476">
                  <c:v>-0.16</c:v>
                </c:pt>
                <c:pt idx="2477">
                  <c:v>-0.08</c:v>
                </c:pt>
                <c:pt idx="2478" formatCode="0.00E+00">
                  <c:v>4.4408900000000002E-16</c:v>
                </c:pt>
                <c:pt idx="2479">
                  <c:v>0.04</c:v>
                </c:pt>
                <c:pt idx="2480">
                  <c:v>0.12</c:v>
                </c:pt>
                <c:pt idx="2481">
                  <c:v>0.24</c:v>
                </c:pt>
                <c:pt idx="2482">
                  <c:v>0.2</c:v>
                </c:pt>
                <c:pt idx="2483">
                  <c:v>0.24</c:v>
                </c:pt>
                <c:pt idx="2484">
                  <c:v>0.24</c:v>
                </c:pt>
                <c:pt idx="2485">
                  <c:v>0.16</c:v>
                </c:pt>
                <c:pt idx="2486">
                  <c:v>0.12</c:v>
                </c:pt>
                <c:pt idx="2487">
                  <c:v>0.04</c:v>
                </c:pt>
                <c:pt idx="2488">
                  <c:v>-0.04</c:v>
                </c:pt>
                <c:pt idx="2489">
                  <c:v>-0.04</c:v>
                </c:pt>
                <c:pt idx="2490">
                  <c:v>-0.16</c:v>
                </c:pt>
                <c:pt idx="2491">
                  <c:v>-0.16</c:v>
                </c:pt>
                <c:pt idx="2492">
                  <c:v>-0.2</c:v>
                </c:pt>
                <c:pt idx="2493">
                  <c:v>-0.16</c:v>
                </c:pt>
                <c:pt idx="2494">
                  <c:v>-0.16</c:v>
                </c:pt>
                <c:pt idx="2495">
                  <c:v>-0.12</c:v>
                </c:pt>
                <c:pt idx="2496">
                  <c:v>-0.08</c:v>
                </c:pt>
                <c:pt idx="2497">
                  <c:v>-0.04</c:v>
                </c:pt>
                <c:pt idx="2498">
                  <c:v>-0.04</c:v>
                </c:pt>
                <c:pt idx="2499">
                  <c:v>-0.04</c:v>
                </c:pt>
                <c:pt idx="2500">
                  <c:v>-0.04</c:v>
                </c:pt>
                <c:pt idx="2501">
                  <c:v>-0.04</c:v>
                </c:pt>
                <c:pt idx="2502">
                  <c:v>-0.08</c:v>
                </c:pt>
                <c:pt idx="2503" formatCode="0.00E+00">
                  <c:v>4.4408900000000002E-16</c:v>
                </c:pt>
                <c:pt idx="2504">
                  <c:v>-0.04</c:v>
                </c:pt>
                <c:pt idx="2505">
                  <c:v>-0.08</c:v>
                </c:pt>
                <c:pt idx="2506">
                  <c:v>-0.08</c:v>
                </c:pt>
                <c:pt idx="2507">
                  <c:v>-0.08</c:v>
                </c:pt>
                <c:pt idx="2508">
                  <c:v>-0.08</c:v>
                </c:pt>
                <c:pt idx="2509" formatCode="0.00E+00">
                  <c:v>4.4408900000000002E-16</c:v>
                </c:pt>
                <c:pt idx="2510">
                  <c:v>-0.04</c:v>
                </c:pt>
                <c:pt idx="2511">
                  <c:v>-0.04</c:v>
                </c:pt>
                <c:pt idx="2512">
                  <c:v>0.04</c:v>
                </c:pt>
                <c:pt idx="2513">
                  <c:v>0.04</c:v>
                </c:pt>
                <c:pt idx="2514" formatCode="0.00E+00">
                  <c:v>4.4408900000000002E-16</c:v>
                </c:pt>
                <c:pt idx="2515" formatCode="0.00E+00">
                  <c:v>4.4408900000000002E-16</c:v>
                </c:pt>
                <c:pt idx="2516">
                  <c:v>-0.04</c:v>
                </c:pt>
                <c:pt idx="2517" formatCode="0.00E+00">
                  <c:v>4.4408900000000002E-16</c:v>
                </c:pt>
                <c:pt idx="2518" formatCode="0.00E+00">
                  <c:v>4.4408900000000002E-16</c:v>
                </c:pt>
                <c:pt idx="2519">
                  <c:v>0.04</c:v>
                </c:pt>
                <c:pt idx="2520" formatCode="0.00E+00">
                  <c:v>4.4408900000000002E-16</c:v>
                </c:pt>
                <c:pt idx="2521" formatCode="0.00E+00">
                  <c:v>4.4408900000000002E-16</c:v>
                </c:pt>
                <c:pt idx="2522" formatCode="0.00E+00">
                  <c:v>4.4408900000000002E-16</c:v>
                </c:pt>
                <c:pt idx="2523">
                  <c:v>0.04</c:v>
                </c:pt>
                <c:pt idx="2524">
                  <c:v>0.04</c:v>
                </c:pt>
                <c:pt idx="2525">
                  <c:v>0.04</c:v>
                </c:pt>
                <c:pt idx="2526">
                  <c:v>0.12</c:v>
                </c:pt>
                <c:pt idx="2527">
                  <c:v>0.12</c:v>
                </c:pt>
                <c:pt idx="2528">
                  <c:v>0.24</c:v>
                </c:pt>
                <c:pt idx="2529">
                  <c:v>0.28000000000000003</c:v>
                </c:pt>
                <c:pt idx="2530">
                  <c:v>0.28000000000000003</c:v>
                </c:pt>
                <c:pt idx="2531">
                  <c:v>0.32</c:v>
                </c:pt>
                <c:pt idx="2532">
                  <c:v>0.32</c:v>
                </c:pt>
                <c:pt idx="2533">
                  <c:v>0.32</c:v>
                </c:pt>
                <c:pt idx="2534">
                  <c:v>0.24</c:v>
                </c:pt>
                <c:pt idx="2535">
                  <c:v>0.16</c:v>
                </c:pt>
                <c:pt idx="2536">
                  <c:v>0.08</c:v>
                </c:pt>
                <c:pt idx="2537">
                  <c:v>0.12</c:v>
                </c:pt>
                <c:pt idx="2538">
                  <c:v>0.08</c:v>
                </c:pt>
                <c:pt idx="2539">
                  <c:v>0.12</c:v>
                </c:pt>
                <c:pt idx="2540">
                  <c:v>0.12</c:v>
                </c:pt>
                <c:pt idx="2541">
                  <c:v>0.08</c:v>
                </c:pt>
                <c:pt idx="2542">
                  <c:v>0.04</c:v>
                </c:pt>
                <c:pt idx="2543">
                  <c:v>0.08</c:v>
                </c:pt>
                <c:pt idx="2544">
                  <c:v>0.08</c:v>
                </c:pt>
                <c:pt idx="2545">
                  <c:v>0.12</c:v>
                </c:pt>
                <c:pt idx="2546">
                  <c:v>0.08</c:v>
                </c:pt>
                <c:pt idx="2547">
                  <c:v>0.12</c:v>
                </c:pt>
                <c:pt idx="2548">
                  <c:v>0.16</c:v>
                </c:pt>
                <c:pt idx="2549">
                  <c:v>0.16</c:v>
                </c:pt>
                <c:pt idx="2550">
                  <c:v>0.12</c:v>
                </c:pt>
                <c:pt idx="2551">
                  <c:v>0.08</c:v>
                </c:pt>
                <c:pt idx="2552">
                  <c:v>0.04</c:v>
                </c:pt>
                <c:pt idx="2553">
                  <c:v>0.12</c:v>
                </c:pt>
                <c:pt idx="2554">
                  <c:v>0.12</c:v>
                </c:pt>
                <c:pt idx="2555">
                  <c:v>0.08</c:v>
                </c:pt>
                <c:pt idx="2556">
                  <c:v>0.08</c:v>
                </c:pt>
                <c:pt idx="2557">
                  <c:v>0.08</c:v>
                </c:pt>
                <c:pt idx="2558">
                  <c:v>0.12</c:v>
                </c:pt>
                <c:pt idx="2559">
                  <c:v>0.12</c:v>
                </c:pt>
                <c:pt idx="2560">
                  <c:v>0.08</c:v>
                </c:pt>
                <c:pt idx="2561">
                  <c:v>0.08</c:v>
                </c:pt>
                <c:pt idx="2562">
                  <c:v>0.04</c:v>
                </c:pt>
                <c:pt idx="2563">
                  <c:v>0.08</c:v>
                </c:pt>
                <c:pt idx="2564" formatCode="0.00E+00">
                  <c:v>4.4408900000000002E-16</c:v>
                </c:pt>
                <c:pt idx="2565" formatCode="0.00E+00">
                  <c:v>4.4408900000000002E-16</c:v>
                </c:pt>
                <c:pt idx="2566">
                  <c:v>-0.08</c:v>
                </c:pt>
                <c:pt idx="2567" formatCode="0.00E+00">
                  <c:v>4.4408900000000002E-16</c:v>
                </c:pt>
                <c:pt idx="2568" formatCode="0.00E+00">
                  <c:v>4.4408900000000002E-16</c:v>
                </c:pt>
                <c:pt idx="2569">
                  <c:v>-0.04</c:v>
                </c:pt>
                <c:pt idx="2570" formatCode="0.00E+00">
                  <c:v>4.4408900000000002E-16</c:v>
                </c:pt>
                <c:pt idx="2571" formatCode="0.00E+00">
                  <c:v>4.4408900000000002E-16</c:v>
                </c:pt>
                <c:pt idx="2572">
                  <c:v>-0.04</c:v>
                </c:pt>
                <c:pt idx="2573">
                  <c:v>0.04</c:v>
                </c:pt>
                <c:pt idx="2574">
                  <c:v>0.12</c:v>
                </c:pt>
                <c:pt idx="2575">
                  <c:v>0.08</c:v>
                </c:pt>
                <c:pt idx="2576">
                  <c:v>0.04</c:v>
                </c:pt>
                <c:pt idx="2577">
                  <c:v>0.04</c:v>
                </c:pt>
                <c:pt idx="2578">
                  <c:v>0.04</c:v>
                </c:pt>
                <c:pt idx="2579">
                  <c:v>0.08</c:v>
                </c:pt>
                <c:pt idx="2580" formatCode="0.00E+00">
                  <c:v>4.4408900000000002E-16</c:v>
                </c:pt>
                <c:pt idx="2581">
                  <c:v>0.04</c:v>
                </c:pt>
                <c:pt idx="2582" formatCode="0.00E+00">
                  <c:v>4.4408900000000002E-16</c:v>
                </c:pt>
                <c:pt idx="2583" formatCode="0.00E+00">
                  <c:v>4.4408900000000002E-16</c:v>
                </c:pt>
                <c:pt idx="2584">
                  <c:v>0.04</c:v>
                </c:pt>
                <c:pt idx="2585" formatCode="0.00E+00">
                  <c:v>4.4408900000000002E-16</c:v>
                </c:pt>
                <c:pt idx="2586">
                  <c:v>-0.08</c:v>
                </c:pt>
                <c:pt idx="2587" formatCode="0.00E+00">
                  <c:v>4.4408900000000002E-16</c:v>
                </c:pt>
                <c:pt idx="2588" formatCode="0.00E+00">
                  <c:v>4.4408900000000002E-16</c:v>
                </c:pt>
                <c:pt idx="2589" formatCode="0.00E+00">
                  <c:v>4.4408900000000002E-16</c:v>
                </c:pt>
                <c:pt idx="2590" formatCode="0.00E+00">
                  <c:v>4.4408900000000002E-16</c:v>
                </c:pt>
                <c:pt idx="2591" formatCode="0.00E+00">
                  <c:v>4.4408900000000002E-16</c:v>
                </c:pt>
                <c:pt idx="2592">
                  <c:v>-0.04</c:v>
                </c:pt>
                <c:pt idx="2593">
                  <c:v>0.04</c:v>
                </c:pt>
                <c:pt idx="2594">
                  <c:v>0.04</c:v>
                </c:pt>
                <c:pt idx="2595">
                  <c:v>0.08</c:v>
                </c:pt>
                <c:pt idx="2596">
                  <c:v>0.08</c:v>
                </c:pt>
                <c:pt idx="2597">
                  <c:v>0.04</c:v>
                </c:pt>
                <c:pt idx="2598">
                  <c:v>0.04</c:v>
                </c:pt>
                <c:pt idx="2599">
                  <c:v>0.04</c:v>
                </c:pt>
                <c:pt idx="2600">
                  <c:v>0.04</c:v>
                </c:pt>
                <c:pt idx="2601">
                  <c:v>0.08</c:v>
                </c:pt>
                <c:pt idx="2602">
                  <c:v>0.04</c:v>
                </c:pt>
                <c:pt idx="2603">
                  <c:v>0.32</c:v>
                </c:pt>
                <c:pt idx="2604">
                  <c:v>0.92</c:v>
                </c:pt>
                <c:pt idx="2605">
                  <c:v>1.72</c:v>
                </c:pt>
                <c:pt idx="2606">
                  <c:v>2.4</c:v>
                </c:pt>
                <c:pt idx="2607">
                  <c:v>3.2</c:v>
                </c:pt>
                <c:pt idx="2608">
                  <c:v>3.8</c:v>
                </c:pt>
                <c:pt idx="2609">
                  <c:v>4.4000000000000004</c:v>
                </c:pt>
                <c:pt idx="2610">
                  <c:v>4.72</c:v>
                </c:pt>
                <c:pt idx="2611">
                  <c:v>4.96</c:v>
                </c:pt>
                <c:pt idx="2612">
                  <c:v>4.96</c:v>
                </c:pt>
                <c:pt idx="2613">
                  <c:v>4.76</c:v>
                </c:pt>
                <c:pt idx="2614">
                  <c:v>4.04</c:v>
                </c:pt>
                <c:pt idx="2615">
                  <c:v>3.08</c:v>
                </c:pt>
                <c:pt idx="2616">
                  <c:v>1.84</c:v>
                </c:pt>
                <c:pt idx="2617">
                  <c:v>0.6</c:v>
                </c:pt>
                <c:pt idx="2618">
                  <c:v>-0.52</c:v>
                </c:pt>
                <c:pt idx="2619">
                  <c:v>-1.36</c:v>
                </c:pt>
                <c:pt idx="2620">
                  <c:v>-1.96</c:v>
                </c:pt>
                <c:pt idx="2621">
                  <c:v>-2.44</c:v>
                </c:pt>
                <c:pt idx="2622">
                  <c:v>-2.68</c:v>
                </c:pt>
                <c:pt idx="2623">
                  <c:v>-2.76</c:v>
                </c:pt>
                <c:pt idx="2624">
                  <c:v>-2.48</c:v>
                </c:pt>
                <c:pt idx="2625">
                  <c:v>-2.12</c:v>
                </c:pt>
                <c:pt idx="2626">
                  <c:v>-1.72</c:v>
                </c:pt>
                <c:pt idx="2627">
                  <c:v>-1.4</c:v>
                </c:pt>
                <c:pt idx="2628">
                  <c:v>-1.1200000000000001</c:v>
                </c:pt>
                <c:pt idx="2629">
                  <c:v>-0.96</c:v>
                </c:pt>
                <c:pt idx="2630">
                  <c:v>-0.92</c:v>
                </c:pt>
                <c:pt idx="2631">
                  <c:v>-0.88</c:v>
                </c:pt>
                <c:pt idx="2632">
                  <c:v>-0.92</c:v>
                </c:pt>
                <c:pt idx="2633">
                  <c:v>-1</c:v>
                </c:pt>
                <c:pt idx="2634">
                  <c:v>-1.04</c:v>
                </c:pt>
                <c:pt idx="2635">
                  <c:v>-1.04</c:v>
                </c:pt>
                <c:pt idx="2636">
                  <c:v>-1.04</c:v>
                </c:pt>
                <c:pt idx="2637">
                  <c:v>-0.92</c:v>
                </c:pt>
                <c:pt idx="2638">
                  <c:v>-0.76</c:v>
                </c:pt>
                <c:pt idx="2639">
                  <c:v>-0.64</c:v>
                </c:pt>
                <c:pt idx="2640">
                  <c:v>-0.52</c:v>
                </c:pt>
                <c:pt idx="2641">
                  <c:v>-0.44</c:v>
                </c:pt>
                <c:pt idx="2642">
                  <c:v>-0.36</c:v>
                </c:pt>
                <c:pt idx="2643">
                  <c:v>-0.4</c:v>
                </c:pt>
                <c:pt idx="2644">
                  <c:v>-0.44</c:v>
                </c:pt>
                <c:pt idx="2645">
                  <c:v>-0.48</c:v>
                </c:pt>
                <c:pt idx="2646">
                  <c:v>-0.48</c:v>
                </c:pt>
                <c:pt idx="2647">
                  <c:v>-0.4</c:v>
                </c:pt>
                <c:pt idx="2648">
                  <c:v>-0.32</c:v>
                </c:pt>
                <c:pt idx="2649">
                  <c:v>-0.2</c:v>
                </c:pt>
                <c:pt idx="2650">
                  <c:v>-0.16</c:v>
                </c:pt>
                <c:pt idx="2651">
                  <c:v>0.04</c:v>
                </c:pt>
                <c:pt idx="2652">
                  <c:v>0.24</c:v>
                </c:pt>
                <c:pt idx="2653">
                  <c:v>0.36</c:v>
                </c:pt>
                <c:pt idx="2654">
                  <c:v>0.48</c:v>
                </c:pt>
                <c:pt idx="2655">
                  <c:v>0.52</c:v>
                </c:pt>
                <c:pt idx="2656">
                  <c:v>0.64</c:v>
                </c:pt>
                <c:pt idx="2657">
                  <c:v>0.64</c:v>
                </c:pt>
                <c:pt idx="2658">
                  <c:v>0.48</c:v>
                </c:pt>
                <c:pt idx="2659">
                  <c:v>0.12</c:v>
                </c:pt>
                <c:pt idx="2660">
                  <c:v>-0.2</c:v>
                </c:pt>
                <c:pt idx="2661">
                  <c:v>-0.56000000000000005</c:v>
                </c:pt>
                <c:pt idx="2662">
                  <c:v>-0.92</c:v>
                </c:pt>
                <c:pt idx="2663">
                  <c:v>-1.2</c:v>
                </c:pt>
                <c:pt idx="2664">
                  <c:v>-1.52</c:v>
                </c:pt>
                <c:pt idx="2665">
                  <c:v>-1.76</c:v>
                </c:pt>
                <c:pt idx="2666">
                  <c:v>-1.96</c:v>
                </c:pt>
                <c:pt idx="2667">
                  <c:v>-2.12</c:v>
                </c:pt>
                <c:pt idx="2668">
                  <c:v>-2.12</c:v>
                </c:pt>
                <c:pt idx="2669">
                  <c:v>-1.92</c:v>
                </c:pt>
                <c:pt idx="2670">
                  <c:v>-1.64</c:v>
                </c:pt>
                <c:pt idx="2671">
                  <c:v>-1.36</c:v>
                </c:pt>
                <c:pt idx="2672">
                  <c:v>-1.04</c:v>
                </c:pt>
                <c:pt idx="2673">
                  <c:v>-0.6</c:v>
                </c:pt>
                <c:pt idx="2674">
                  <c:v>-0.32</c:v>
                </c:pt>
                <c:pt idx="2675">
                  <c:v>-0.04</c:v>
                </c:pt>
                <c:pt idx="2676">
                  <c:v>0.16</c:v>
                </c:pt>
                <c:pt idx="2677">
                  <c:v>0.28000000000000003</c:v>
                </c:pt>
                <c:pt idx="2678">
                  <c:v>0.32</c:v>
                </c:pt>
                <c:pt idx="2679">
                  <c:v>0.28000000000000003</c:v>
                </c:pt>
                <c:pt idx="2680">
                  <c:v>0.2</c:v>
                </c:pt>
                <c:pt idx="2681">
                  <c:v>0.12</c:v>
                </c:pt>
                <c:pt idx="2682">
                  <c:v>0.04</c:v>
                </c:pt>
                <c:pt idx="2683" formatCode="0.00E+00">
                  <c:v>4.4408900000000002E-16</c:v>
                </c:pt>
                <c:pt idx="2684" formatCode="0.00E+00">
                  <c:v>4.4408900000000002E-16</c:v>
                </c:pt>
                <c:pt idx="2685" formatCode="0.00E+00">
                  <c:v>4.4408900000000002E-16</c:v>
                </c:pt>
                <c:pt idx="2686">
                  <c:v>0.04</c:v>
                </c:pt>
                <c:pt idx="2687">
                  <c:v>0.2</c:v>
                </c:pt>
                <c:pt idx="2688">
                  <c:v>0.2</c:v>
                </c:pt>
                <c:pt idx="2689">
                  <c:v>0.28000000000000003</c:v>
                </c:pt>
                <c:pt idx="2690">
                  <c:v>0.32</c:v>
                </c:pt>
                <c:pt idx="2691">
                  <c:v>0.4</c:v>
                </c:pt>
                <c:pt idx="2692">
                  <c:v>0.36</c:v>
                </c:pt>
                <c:pt idx="2693">
                  <c:v>0.32</c:v>
                </c:pt>
                <c:pt idx="2694">
                  <c:v>0.24</c:v>
                </c:pt>
                <c:pt idx="2695">
                  <c:v>0.28000000000000003</c:v>
                </c:pt>
                <c:pt idx="2696">
                  <c:v>0.32</c:v>
                </c:pt>
                <c:pt idx="2697">
                  <c:v>0.44</c:v>
                </c:pt>
                <c:pt idx="2698">
                  <c:v>0.8</c:v>
                </c:pt>
                <c:pt idx="2699">
                  <c:v>1.56</c:v>
                </c:pt>
                <c:pt idx="2700">
                  <c:v>2.64</c:v>
                </c:pt>
                <c:pt idx="2701">
                  <c:v>3.64</c:v>
                </c:pt>
                <c:pt idx="2702">
                  <c:v>4.3600000000000003</c:v>
                </c:pt>
                <c:pt idx="2703">
                  <c:v>4.92</c:v>
                </c:pt>
                <c:pt idx="2704">
                  <c:v>5.2</c:v>
                </c:pt>
                <c:pt idx="2705">
                  <c:v>5.4</c:v>
                </c:pt>
                <c:pt idx="2706">
                  <c:v>5.44</c:v>
                </c:pt>
                <c:pt idx="2707">
                  <c:v>5.16</c:v>
                </c:pt>
                <c:pt idx="2708">
                  <c:v>4.4400000000000004</c:v>
                </c:pt>
                <c:pt idx="2709">
                  <c:v>3.36</c:v>
                </c:pt>
                <c:pt idx="2710">
                  <c:v>1.96</c:v>
                </c:pt>
                <c:pt idx="2711">
                  <c:v>0.48</c:v>
                </c:pt>
                <c:pt idx="2712">
                  <c:v>-0.72</c:v>
                </c:pt>
                <c:pt idx="2713">
                  <c:v>-1.52</c:v>
                </c:pt>
                <c:pt idx="2714">
                  <c:v>-2.08</c:v>
                </c:pt>
                <c:pt idx="2715">
                  <c:v>-2.36</c:v>
                </c:pt>
                <c:pt idx="2716">
                  <c:v>-2.6</c:v>
                </c:pt>
                <c:pt idx="2717">
                  <c:v>-2.56</c:v>
                </c:pt>
                <c:pt idx="2718">
                  <c:v>-2.2400000000000002</c:v>
                </c:pt>
                <c:pt idx="2719">
                  <c:v>-1.72</c:v>
                </c:pt>
                <c:pt idx="2720">
                  <c:v>-1.1200000000000001</c:v>
                </c:pt>
                <c:pt idx="2721">
                  <c:v>-0.64</c:v>
                </c:pt>
                <c:pt idx="2722">
                  <c:v>-0.36</c:v>
                </c:pt>
                <c:pt idx="2723">
                  <c:v>-0.28000000000000003</c:v>
                </c:pt>
                <c:pt idx="2724">
                  <c:v>-0.36</c:v>
                </c:pt>
                <c:pt idx="2725">
                  <c:v>-0.44</c:v>
                </c:pt>
                <c:pt idx="2726">
                  <c:v>-0.52</c:v>
                </c:pt>
                <c:pt idx="2727">
                  <c:v>-0.64</c:v>
                </c:pt>
                <c:pt idx="2728">
                  <c:v>-0.8</c:v>
                </c:pt>
                <c:pt idx="2729">
                  <c:v>-0.88</c:v>
                </c:pt>
                <c:pt idx="2730">
                  <c:v>-0.96</c:v>
                </c:pt>
                <c:pt idx="2731">
                  <c:v>-0.88</c:v>
                </c:pt>
                <c:pt idx="2732">
                  <c:v>-0.72</c:v>
                </c:pt>
                <c:pt idx="2733">
                  <c:v>-0.52</c:v>
                </c:pt>
                <c:pt idx="2734">
                  <c:v>-0.4</c:v>
                </c:pt>
                <c:pt idx="2735">
                  <c:v>-0.32</c:v>
                </c:pt>
                <c:pt idx="2736">
                  <c:v>-0.32</c:v>
                </c:pt>
                <c:pt idx="2737">
                  <c:v>-0.32</c:v>
                </c:pt>
                <c:pt idx="2738">
                  <c:v>-0.28000000000000003</c:v>
                </c:pt>
                <c:pt idx="2739">
                  <c:v>-0.24</c:v>
                </c:pt>
                <c:pt idx="2740">
                  <c:v>-0.28000000000000003</c:v>
                </c:pt>
                <c:pt idx="2741">
                  <c:v>-0.32</c:v>
                </c:pt>
                <c:pt idx="2742">
                  <c:v>-0.28000000000000003</c:v>
                </c:pt>
                <c:pt idx="2743">
                  <c:v>-0.04</c:v>
                </c:pt>
                <c:pt idx="2744">
                  <c:v>0.16</c:v>
                </c:pt>
                <c:pt idx="2745">
                  <c:v>0.28000000000000003</c:v>
                </c:pt>
                <c:pt idx="2746">
                  <c:v>0.36</c:v>
                </c:pt>
                <c:pt idx="2747">
                  <c:v>0.4</c:v>
                </c:pt>
                <c:pt idx="2748">
                  <c:v>0.52</c:v>
                </c:pt>
                <c:pt idx="2749">
                  <c:v>0.64</c:v>
                </c:pt>
                <c:pt idx="2750">
                  <c:v>0.72</c:v>
                </c:pt>
                <c:pt idx="2751">
                  <c:v>0.68</c:v>
                </c:pt>
                <c:pt idx="2752">
                  <c:v>0.52</c:v>
                </c:pt>
                <c:pt idx="2753">
                  <c:v>0.24</c:v>
                </c:pt>
                <c:pt idx="2754">
                  <c:v>-0.16</c:v>
                </c:pt>
                <c:pt idx="2755">
                  <c:v>-0.6</c:v>
                </c:pt>
                <c:pt idx="2756">
                  <c:v>-1.04</c:v>
                </c:pt>
                <c:pt idx="2757">
                  <c:v>-1.4</c:v>
                </c:pt>
                <c:pt idx="2758">
                  <c:v>-1.72</c:v>
                </c:pt>
                <c:pt idx="2759">
                  <c:v>-1.96</c:v>
                </c:pt>
                <c:pt idx="2760">
                  <c:v>-2.16</c:v>
                </c:pt>
                <c:pt idx="2761">
                  <c:v>-2.3199999999999998</c:v>
                </c:pt>
                <c:pt idx="2762">
                  <c:v>-2.3199999999999998</c:v>
                </c:pt>
                <c:pt idx="2763">
                  <c:v>-2.08</c:v>
                </c:pt>
                <c:pt idx="2764">
                  <c:v>-1.76</c:v>
                </c:pt>
                <c:pt idx="2765">
                  <c:v>-1.36</c:v>
                </c:pt>
                <c:pt idx="2766">
                  <c:v>-0.92</c:v>
                </c:pt>
                <c:pt idx="2767">
                  <c:v>-0.56000000000000005</c:v>
                </c:pt>
                <c:pt idx="2768">
                  <c:v>-0.32</c:v>
                </c:pt>
                <c:pt idx="2769">
                  <c:v>-0.08</c:v>
                </c:pt>
                <c:pt idx="2770">
                  <c:v>0.12</c:v>
                </c:pt>
                <c:pt idx="2771">
                  <c:v>0.24</c:v>
                </c:pt>
                <c:pt idx="2772">
                  <c:v>0.2</c:v>
                </c:pt>
                <c:pt idx="2773">
                  <c:v>0.12</c:v>
                </c:pt>
                <c:pt idx="2774">
                  <c:v>-0.04</c:v>
                </c:pt>
                <c:pt idx="2775">
                  <c:v>-0.16</c:v>
                </c:pt>
                <c:pt idx="2776">
                  <c:v>-0.28000000000000003</c:v>
                </c:pt>
                <c:pt idx="2777">
                  <c:v>-0.32</c:v>
                </c:pt>
                <c:pt idx="2778">
                  <c:v>-0.28000000000000003</c:v>
                </c:pt>
                <c:pt idx="2779">
                  <c:v>-0.2</c:v>
                </c:pt>
                <c:pt idx="2780">
                  <c:v>-0.12</c:v>
                </c:pt>
                <c:pt idx="2781" formatCode="0.00E+00">
                  <c:v>4.4408900000000002E-16</c:v>
                </c:pt>
                <c:pt idx="2782">
                  <c:v>0.08</c:v>
                </c:pt>
                <c:pt idx="2783">
                  <c:v>0.28000000000000003</c:v>
                </c:pt>
                <c:pt idx="2784">
                  <c:v>0.36</c:v>
                </c:pt>
                <c:pt idx="2785">
                  <c:v>0.44</c:v>
                </c:pt>
                <c:pt idx="2786">
                  <c:v>0.4</c:v>
                </c:pt>
                <c:pt idx="2787">
                  <c:v>0.36</c:v>
                </c:pt>
                <c:pt idx="2788">
                  <c:v>0.32</c:v>
                </c:pt>
                <c:pt idx="2789">
                  <c:v>0.28000000000000003</c:v>
                </c:pt>
                <c:pt idx="2790">
                  <c:v>0.28000000000000003</c:v>
                </c:pt>
                <c:pt idx="2791">
                  <c:v>0.4</c:v>
                </c:pt>
                <c:pt idx="2792">
                  <c:v>0.6</c:v>
                </c:pt>
                <c:pt idx="2793">
                  <c:v>0.92</c:v>
                </c:pt>
                <c:pt idx="2794">
                  <c:v>1.36</c:v>
                </c:pt>
                <c:pt idx="2795">
                  <c:v>1.8</c:v>
                </c:pt>
                <c:pt idx="2796">
                  <c:v>2.3199999999999998</c:v>
                </c:pt>
                <c:pt idx="2797">
                  <c:v>3.12</c:v>
                </c:pt>
                <c:pt idx="2798">
                  <c:v>3.84</c:v>
                </c:pt>
                <c:pt idx="2799">
                  <c:v>4.4000000000000004</c:v>
                </c:pt>
                <c:pt idx="2800">
                  <c:v>4.72</c:v>
                </c:pt>
                <c:pt idx="2801">
                  <c:v>4.84</c:v>
                </c:pt>
                <c:pt idx="2802">
                  <c:v>4.5599999999999996</c:v>
                </c:pt>
                <c:pt idx="2803">
                  <c:v>4.2</c:v>
                </c:pt>
                <c:pt idx="2804">
                  <c:v>3.56</c:v>
                </c:pt>
                <c:pt idx="2805">
                  <c:v>2.8</c:v>
                </c:pt>
                <c:pt idx="2806">
                  <c:v>1.88</c:v>
                </c:pt>
                <c:pt idx="2807">
                  <c:v>0.88</c:v>
                </c:pt>
                <c:pt idx="2808">
                  <c:v>-0.08</c:v>
                </c:pt>
                <c:pt idx="2809">
                  <c:v>-0.96</c:v>
                </c:pt>
                <c:pt idx="2810">
                  <c:v>-1.64</c:v>
                </c:pt>
                <c:pt idx="2811">
                  <c:v>-2.08</c:v>
                </c:pt>
                <c:pt idx="2812">
                  <c:v>-2.16</c:v>
                </c:pt>
                <c:pt idx="2813">
                  <c:v>-2.08</c:v>
                </c:pt>
                <c:pt idx="2814">
                  <c:v>-1.92</c:v>
                </c:pt>
                <c:pt idx="2815">
                  <c:v>-1.6</c:v>
                </c:pt>
                <c:pt idx="2816">
                  <c:v>-1.24</c:v>
                </c:pt>
                <c:pt idx="2817">
                  <c:v>-0.88</c:v>
                </c:pt>
                <c:pt idx="2818">
                  <c:v>-0.56000000000000005</c:v>
                </c:pt>
                <c:pt idx="2819">
                  <c:v>-0.48</c:v>
                </c:pt>
                <c:pt idx="2820">
                  <c:v>-0.48</c:v>
                </c:pt>
                <c:pt idx="2821">
                  <c:v>-0.56000000000000005</c:v>
                </c:pt>
                <c:pt idx="2822">
                  <c:v>-0.72</c:v>
                </c:pt>
                <c:pt idx="2823">
                  <c:v>-0.84</c:v>
                </c:pt>
                <c:pt idx="2824">
                  <c:v>-0.92</c:v>
                </c:pt>
                <c:pt idx="2825">
                  <c:v>-0.88</c:v>
                </c:pt>
                <c:pt idx="2826">
                  <c:v>-0.96</c:v>
                </c:pt>
                <c:pt idx="2827">
                  <c:v>-0.88</c:v>
                </c:pt>
                <c:pt idx="2828">
                  <c:v>-0.72</c:v>
                </c:pt>
                <c:pt idx="2829">
                  <c:v>-0.48</c:v>
                </c:pt>
                <c:pt idx="2830">
                  <c:v>-0.36</c:v>
                </c:pt>
                <c:pt idx="2831">
                  <c:v>-0.2</c:v>
                </c:pt>
                <c:pt idx="2832">
                  <c:v>-0.16</c:v>
                </c:pt>
                <c:pt idx="2833">
                  <c:v>-0.12</c:v>
                </c:pt>
                <c:pt idx="2834">
                  <c:v>-0.12</c:v>
                </c:pt>
                <c:pt idx="2835">
                  <c:v>-0.08</c:v>
                </c:pt>
                <c:pt idx="2836">
                  <c:v>-0.12</c:v>
                </c:pt>
                <c:pt idx="2837">
                  <c:v>-0.16</c:v>
                </c:pt>
                <c:pt idx="2838">
                  <c:v>-0.16</c:v>
                </c:pt>
                <c:pt idx="2839">
                  <c:v>-0.12</c:v>
                </c:pt>
                <c:pt idx="2840">
                  <c:v>-0.04</c:v>
                </c:pt>
                <c:pt idx="2841">
                  <c:v>0.12</c:v>
                </c:pt>
                <c:pt idx="2842">
                  <c:v>0.28000000000000003</c:v>
                </c:pt>
                <c:pt idx="2843">
                  <c:v>0.4</c:v>
                </c:pt>
                <c:pt idx="2844">
                  <c:v>0.48</c:v>
                </c:pt>
                <c:pt idx="2845">
                  <c:v>0.56000000000000005</c:v>
                </c:pt>
                <c:pt idx="2846">
                  <c:v>0.44</c:v>
                </c:pt>
                <c:pt idx="2847">
                  <c:v>0.4</c:v>
                </c:pt>
                <c:pt idx="2848">
                  <c:v>0.24</c:v>
                </c:pt>
                <c:pt idx="2849">
                  <c:v>0.04</c:v>
                </c:pt>
                <c:pt idx="2850">
                  <c:v>-0.24</c:v>
                </c:pt>
                <c:pt idx="2851">
                  <c:v>-0.52</c:v>
                </c:pt>
                <c:pt idx="2852">
                  <c:v>-0.96</c:v>
                </c:pt>
                <c:pt idx="2853">
                  <c:v>-1.36</c:v>
                </c:pt>
                <c:pt idx="2854">
                  <c:v>-1.64</c:v>
                </c:pt>
                <c:pt idx="2855">
                  <c:v>-1.84</c:v>
                </c:pt>
                <c:pt idx="2856">
                  <c:v>-1.96</c:v>
                </c:pt>
                <c:pt idx="2857">
                  <c:v>-1.96</c:v>
                </c:pt>
                <c:pt idx="2858">
                  <c:v>-1.88</c:v>
                </c:pt>
                <c:pt idx="2859">
                  <c:v>-1.76</c:v>
                </c:pt>
                <c:pt idx="2860">
                  <c:v>-1.56</c:v>
                </c:pt>
                <c:pt idx="2861">
                  <c:v>-1.24</c:v>
                </c:pt>
                <c:pt idx="2862">
                  <c:v>-0.96</c:v>
                </c:pt>
                <c:pt idx="2863">
                  <c:v>-0.68</c:v>
                </c:pt>
                <c:pt idx="2864">
                  <c:v>-0.4</c:v>
                </c:pt>
                <c:pt idx="2865">
                  <c:v>-0.16</c:v>
                </c:pt>
                <c:pt idx="2866">
                  <c:v>-0.08</c:v>
                </c:pt>
                <c:pt idx="2867" formatCode="0.00E+00">
                  <c:v>4.4408900000000002E-16</c:v>
                </c:pt>
                <c:pt idx="2868" formatCode="0.00E+00">
                  <c:v>4.4408900000000002E-16</c:v>
                </c:pt>
                <c:pt idx="2869">
                  <c:v>0.04</c:v>
                </c:pt>
                <c:pt idx="2870">
                  <c:v>-0.04</c:v>
                </c:pt>
                <c:pt idx="2871">
                  <c:v>-0.08</c:v>
                </c:pt>
                <c:pt idx="2872">
                  <c:v>-0.16</c:v>
                </c:pt>
                <c:pt idx="2873">
                  <c:v>-0.16</c:v>
                </c:pt>
                <c:pt idx="2874">
                  <c:v>-0.2</c:v>
                </c:pt>
                <c:pt idx="2875">
                  <c:v>-0.04</c:v>
                </c:pt>
                <c:pt idx="2876">
                  <c:v>-0.04</c:v>
                </c:pt>
                <c:pt idx="2877">
                  <c:v>0.12</c:v>
                </c:pt>
                <c:pt idx="2878">
                  <c:v>0.16</c:v>
                </c:pt>
                <c:pt idx="2879">
                  <c:v>0.2</c:v>
                </c:pt>
                <c:pt idx="2880">
                  <c:v>0.28000000000000003</c:v>
                </c:pt>
                <c:pt idx="2881">
                  <c:v>0.36</c:v>
                </c:pt>
                <c:pt idx="2882">
                  <c:v>0.36</c:v>
                </c:pt>
                <c:pt idx="2883">
                  <c:v>0.4</c:v>
                </c:pt>
                <c:pt idx="2884">
                  <c:v>0.48</c:v>
                </c:pt>
                <c:pt idx="2885">
                  <c:v>0.44</c:v>
                </c:pt>
                <c:pt idx="2886">
                  <c:v>0.56000000000000005</c:v>
                </c:pt>
                <c:pt idx="2887">
                  <c:v>0.76</c:v>
                </c:pt>
                <c:pt idx="2888">
                  <c:v>0.96</c:v>
                </c:pt>
                <c:pt idx="2889">
                  <c:v>1.2</c:v>
                </c:pt>
                <c:pt idx="2890">
                  <c:v>1.48</c:v>
                </c:pt>
                <c:pt idx="2891">
                  <c:v>1.96</c:v>
                </c:pt>
                <c:pt idx="2892">
                  <c:v>2.6</c:v>
                </c:pt>
                <c:pt idx="2893">
                  <c:v>3.56</c:v>
                </c:pt>
                <c:pt idx="2894">
                  <c:v>4.32</c:v>
                </c:pt>
                <c:pt idx="2895">
                  <c:v>4.88</c:v>
                </c:pt>
                <c:pt idx="2896">
                  <c:v>4.96</c:v>
                </c:pt>
                <c:pt idx="2897">
                  <c:v>4.76</c:v>
                </c:pt>
                <c:pt idx="2898">
                  <c:v>4.4000000000000004</c:v>
                </c:pt>
                <c:pt idx="2899">
                  <c:v>3.92</c:v>
                </c:pt>
                <c:pt idx="2900">
                  <c:v>3.12</c:v>
                </c:pt>
                <c:pt idx="2901">
                  <c:v>2.12</c:v>
                </c:pt>
                <c:pt idx="2902">
                  <c:v>1</c:v>
                </c:pt>
                <c:pt idx="2903" formatCode="0.00E+00">
                  <c:v>4.4408900000000002E-16</c:v>
                </c:pt>
                <c:pt idx="2904">
                  <c:v>-1</c:v>
                </c:pt>
                <c:pt idx="2905">
                  <c:v>-1.84</c:v>
                </c:pt>
                <c:pt idx="2906">
                  <c:v>-2.4</c:v>
                </c:pt>
                <c:pt idx="2907">
                  <c:v>-2.56</c:v>
                </c:pt>
                <c:pt idx="2908">
                  <c:v>-2.48</c:v>
                </c:pt>
                <c:pt idx="2909">
                  <c:v>-2.2799999999999998</c:v>
                </c:pt>
                <c:pt idx="2910">
                  <c:v>-1.96</c:v>
                </c:pt>
                <c:pt idx="2911">
                  <c:v>-1.44</c:v>
                </c:pt>
                <c:pt idx="2912">
                  <c:v>-0.92</c:v>
                </c:pt>
                <c:pt idx="2913">
                  <c:v>-0.56000000000000005</c:v>
                </c:pt>
                <c:pt idx="2914">
                  <c:v>-0.28000000000000003</c:v>
                </c:pt>
                <c:pt idx="2915">
                  <c:v>-0.24</c:v>
                </c:pt>
                <c:pt idx="2916">
                  <c:v>-0.36</c:v>
                </c:pt>
                <c:pt idx="2917">
                  <c:v>-0.52</c:v>
                </c:pt>
                <c:pt idx="2918">
                  <c:v>-0.68</c:v>
                </c:pt>
                <c:pt idx="2919">
                  <c:v>-0.8</c:v>
                </c:pt>
                <c:pt idx="2920">
                  <c:v>-0.88</c:v>
                </c:pt>
                <c:pt idx="2921">
                  <c:v>-0.92</c:v>
                </c:pt>
                <c:pt idx="2922">
                  <c:v>-0.92</c:v>
                </c:pt>
                <c:pt idx="2923">
                  <c:v>-0.76</c:v>
                </c:pt>
                <c:pt idx="2924">
                  <c:v>-0.6</c:v>
                </c:pt>
                <c:pt idx="2925">
                  <c:v>-0.4</c:v>
                </c:pt>
                <c:pt idx="2926">
                  <c:v>-0.24</c:v>
                </c:pt>
                <c:pt idx="2927">
                  <c:v>-0.12</c:v>
                </c:pt>
                <c:pt idx="2928">
                  <c:v>-0.08</c:v>
                </c:pt>
                <c:pt idx="2929">
                  <c:v>-0.08</c:v>
                </c:pt>
                <c:pt idx="2930">
                  <c:v>-0.08</c:v>
                </c:pt>
                <c:pt idx="2931">
                  <c:v>-0.08</c:v>
                </c:pt>
                <c:pt idx="2932">
                  <c:v>-0.12</c:v>
                </c:pt>
                <c:pt idx="2933">
                  <c:v>-0.16</c:v>
                </c:pt>
                <c:pt idx="2934">
                  <c:v>-0.2</c:v>
                </c:pt>
                <c:pt idx="2935">
                  <c:v>-0.16</c:v>
                </c:pt>
                <c:pt idx="2936">
                  <c:v>0.08</c:v>
                </c:pt>
                <c:pt idx="2937">
                  <c:v>0.32</c:v>
                </c:pt>
                <c:pt idx="2938">
                  <c:v>0.44</c:v>
                </c:pt>
                <c:pt idx="2939">
                  <c:v>0.52</c:v>
                </c:pt>
                <c:pt idx="2940">
                  <c:v>0.48</c:v>
                </c:pt>
                <c:pt idx="2941">
                  <c:v>0.44</c:v>
                </c:pt>
                <c:pt idx="2942">
                  <c:v>0.4</c:v>
                </c:pt>
                <c:pt idx="2943">
                  <c:v>0.28000000000000003</c:v>
                </c:pt>
                <c:pt idx="2944">
                  <c:v>0.12</c:v>
                </c:pt>
                <c:pt idx="2945">
                  <c:v>-0.16</c:v>
                </c:pt>
                <c:pt idx="2946">
                  <c:v>-0.4</c:v>
                </c:pt>
                <c:pt idx="2947">
                  <c:v>-0.8</c:v>
                </c:pt>
                <c:pt idx="2948">
                  <c:v>-1.2</c:v>
                </c:pt>
                <c:pt idx="2949">
                  <c:v>-1.56</c:v>
                </c:pt>
                <c:pt idx="2950">
                  <c:v>-1.88</c:v>
                </c:pt>
                <c:pt idx="2951">
                  <c:v>-2</c:v>
                </c:pt>
                <c:pt idx="2952">
                  <c:v>-2.12</c:v>
                </c:pt>
                <c:pt idx="2953">
                  <c:v>-2.12</c:v>
                </c:pt>
                <c:pt idx="2954">
                  <c:v>-1.96</c:v>
                </c:pt>
                <c:pt idx="2955">
                  <c:v>-1.68</c:v>
                </c:pt>
                <c:pt idx="2956">
                  <c:v>-1.4</c:v>
                </c:pt>
                <c:pt idx="2957">
                  <c:v>-1.04</c:v>
                </c:pt>
                <c:pt idx="2958">
                  <c:v>-0.76</c:v>
                </c:pt>
                <c:pt idx="2959">
                  <c:v>-0.44</c:v>
                </c:pt>
                <c:pt idx="2960">
                  <c:v>-0.16</c:v>
                </c:pt>
                <c:pt idx="2961">
                  <c:v>0.12</c:v>
                </c:pt>
                <c:pt idx="2962">
                  <c:v>0.16</c:v>
                </c:pt>
                <c:pt idx="2963">
                  <c:v>0.24</c:v>
                </c:pt>
                <c:pt idx="2964">
                  <c:v>0.24</c:v>
                </c:pt>
                <c:pt idx="2965">
                  <c:v>0.16</c:v>
                </c:pt>
                <c:pt idx="2966" formatCode="0.00E+00">
                  <c:v>4.4408900000000002E-16</c:v>
                </c:pt>
                <c:pt idx="2967">
                  <c:v>-0.12</c:v>
                </c:pt>
                <c:pt idx="2968">
                  <c:v>-0.24</c:v>
                </c:pt>
                <c:pt idx="2969">
                  <c:v>-0.2</c:v>
                </c:pt>
                <c:pt idx="2970">
                  <c:v>-0.16</c:v>
                </c:pt>
                <c:pt idx="2971">
                  <c:v>-0.08</c:v>
                </c:pt>
                <c:pt idx="2972" formatCode="0.00E+00">
                  <c:v>4.4408900000000002E-16</c:v>
                </c:pt>
                <c:pt idx="2973">
                  <c:v>0.16</c:v>
                </c:pt>
                <c:pt idx="2974">
                  <c:v>0.2</c:v>
                </c:pt>
                <c:pt idx="2975">
                  <c:v>0.28000000000000003</c:v>
                </c:pt>
                <c:pt idx="2976">
                  <c:v>0.32</c:v>
                </c:pt>
                <c:pt idx="2977">
                  <c:v>0.44</c:v>
                </c:pt>
                <c:pt idx="2978">
                  <c:v>0.44</c:v>
                </c:pt>
                <c:pt idx="2979">
                  <c:v>0.4</c:v>
                </c:pt>
                <c:pt idx="2980">
                  <c:v>0.32</c:v>
                </c:pt>
                <c:pt idx="2981">
                  <c:v>0.4</c:v>
                </c:pt>
                <c:pt idx="2982">
                  <c:v>0.56000000000000005</c:v>
                </c:pt>
                <c:pt idx="2983">
                  <c:v>0.92</c:v>
                </c:pt>
                <c:pt idx="2984">
                  <c:v>1.24</c:v>
                </c:pt>
                <c:pt idx="2985">
                  <c:v>1.56</c:v>
                </c:pt>
                <c:pt idx="2986">
                  <c:v>1.88</c:v>
                </c:pt>
                <c:pt idx="2987">
                  <c:v>2.48</c:v>
                </c:pt>
                <c:pt idx="2988">
                  <c:v>3.24</c:v>
                </c:pt>
                <c:pt idx="2989">
                  <c:v>4.08</c:v>
                </c:pt>
                <c:pt idx="2990">
                  <c:v>4.5999999999999996</c:v>
                </c:pt>
                <c:pt idx="2991">
                  <c:v>4.88</c:v>
                </c:pt>
                <c:pt idx="2992">
                  <c:v>4.72</c:v>
                </c:pt>
                <c:pt idx="2993">
                  <c:v>4.28</c:v>
                </c:pt>
                <c:pt idx="2994">
                  <c:v>3.8</c:v>
                </c:pt>
                <c:pt idx="2995">
                  <c:v>3.2</c:v>
                </c:pt>
                <c:pt idx="2996">
                  <c:v>2.44</c:v>
                </c:pt>
                <c:pt idx="2997">
                  <c:v>1.48</c:v>
                </c:pt>
                <c:pt idx="2998">
                  <c:v>0.48</c:v>
                </c:pt>
                <c:pt idx="2999">
                  <c:v>-0.44</c:v>
                </c:pt>
                <c:pt idx="3000">
                  <c:v>-1.28</c:v>
                </c:pt>
                <c:pt idx="3001">
                  <c:v>-1.84</c:v>
                </c:pt>
                <c:pt idx="3002">
                  <c:v>-2.16</c:v>
                </c:pt>
                <c:pt idx="3003">
                  <c:v>-2.2000000000000002</c:v>
                </c:pt>
                <c:pt idx="3004">
                  <c:v>-2.08</c:v>
                </c:pt>
                <c:pt idx="3005">
                  <c:v>-1.92</c:v>
                </c:pt>
                <c:pt idx="3006">
                  <c:v>-1.72</c:v>
                </c:pt>
                <c:pt idx="3007">
                  <c:v>-1.24</c:v>
                </c:pt>
                <c:pt idx="3008">
                  <c:v>-0.8</c:v>
                </c:pt>
                <c:pt idx="3009">
                  <c:v>-0.48</c:v>
                </c:pt>
                <c:pt idx="3010">
                  <c:v>-0.32</c:v>
                </c:pt>
                <c:pt idx="3011">
                  <c:v>-0.36</c:v>
                </c:pt>
                <c:pt idx="3012">
                  <c:v>-0.52</c:v>
                </c:pt>
                <c:pt idx="3013">
                  <c:v>-0.68</c:v>
                </c:pt>
                <c:pt idx="3014">
                  <c:v>-0.76</c:v>
                </c:pt>
                <c:pt idx="3015">
                  <c:v>-0.88</c:v>
                </c:pt>
                <c:pt idx="3016">
                  <c:v>-0.92</c:v>
                </c:pt>
                <c:pt idx="3017">
                  <c:v>-0.88</c:v>
                </c:pt>
                <c:pt idx="3018">
                  <c:v>-0.88</c:v>
                </c:pt>
                <c:pt idx="3019">
                  <c:v>-0.76</c:v>
                </c:pt>
                <c:pt idx="3020">
                  <c:v>-0.6</c:v>
                </c:pt>
                <c:pt idx="3021">
                  <c:v>-0.36</c:v>
                </c:pt>
                <c:pt idx="3022">
                  <c:v>-0.24</c:v>
                </c:pt>
                <c:pt idx="3023">
                  <c:v>-0.12</c:v>
                </c:pt>
                <c:pt idx="3024">
                  <c:v>-0.12</c:v>
                </c:pt>
                <c:pt idx="3025">
                  <c:v>-0.12</c:v>
                </c:pt>
                <c:pt idx="3026">
                  <c:v>-0.04</c:v>
                </c:pt>
                <c:pt idx="3027">
                  <c:v>-0.08</c:v>
                </c:pt>
                <c:pt idx="3028">
                  <c:v>-0.12</c:v>
                </c:pt>
                <c:pt idx="3029">
                  <c:v>-0.12</c:v>
                </c:pt>
                <c:pt idx="3030">
                  <c:v>-0.12</c:v>
                </c:pt>
                <c:pt idx="3031" formatCode="0.00E+00">
                  <c:v>4.4408900000000002E-16</c:v>
                </c:pt>
                <c:pt idx="3032">
                  <c:v>0.2</c:v>
                </c:pt>
                <c:pt idx="3033">
                  <c:v>0.36</c:v>
                </c:pt>
                <c:pt idx="3034">
                  <c:v>0.44</c:v>
                </c:pt>
                <c:pt idx="3035">
                  <c:v>0.48</c:v>
                </c:pt>
                <c:pt idx="3036">
                  <c:v>0.48</c:v>
                </c:pt>
                <c:pt idx="3037">
                  <c:v>0.4</c:v>
                </c:pt>
                <c:pt idx="3038">
                  <c:v>0.28000000000000003</c:v>
                </c:pt>
                <c:pt idx="3039">
                  <c:v>0.16</c:v>
                </c:pt>
                <c:pt idx="3040">
                  <c:v>-0.04</c:v>
                </c:pt>
                <c:pt idx="3041">
                  <c:v>-0.36</c:v>
                </c:pt>
                <c:pt idx="3042">
                  <c:v>-0.72</c:v>
                </c:pt>
                <c:pt idx="3043">
                  <c:v>-1.08</c:v>
                </c:pt>
                <c:pt idx="3044">
                  <c:v>-1.4</c:v>
                </c:pt>
                <c:pt idx="3045">
                  <c:v>-1.76</c:v>
                </c:pt>
                <c:pt idx="3046">
                  <c:v>-1.92</c:v>
                </c:pt>
                <c:pt idx="3047">
                  <c:v>-2</c:v>
                </c:pt>
                <c:pt idx="3048">
                  <c:v>-1.92</c:v>
                </c:pt>
                <c:pt idx="3049">
                  <c:v>-1.88</c:v>
                </c:pt>
                <c:pt idx="3050">
                  <c:v>-1.68</c:v>
                </c:pt>
                <c:pt idx="3051">
                  <c:v>-1.44</c:v>
                </c:pt>
                <c:pt idx="3052">
                  <c:v>-1.1599999999999999</c:v>
                </c:pt>
                <c:pt idx="3053">
                  <c:v>-0.8</c:v>
                </c:pt>
                <c:pt idx="3054">
                  <c:v>-0.52</c:v>
                </c:pt>
                <c:pt idx="3055">
                  <c:v>-0.24</c:v>
                </c:pt>
                <c:pt idx="3056">
                  <c:v>-0.12</c:v>
                </c:pt>
                <c:pt idx="3057">
                  <c:v>0.04</c:v>
                </c:pt>
                <c:pt idx="3058">
                  <c:v>0.08</c:v>
                </c:pt>
                <c:pt idx="3059">
                  <c:v>0.12</c:v>
                </c:pt>
                <c:pt idx="3060">
                  <c:v>0.12</c:v>
                </c:pt>
                <c:pt idx="3061">
                  <c:v>0.08</c:v>
                </c:pt>
                <c:pt idx="3062">
                  <c:v>-0.04</c:v>
                </c:pt>
                <c:pt idx="3063">
                  <c:v>-0.08</c:v>
                </c:pt>
                <c:pt idx="3064">
                  <c:v>-0.2</c:v>
                </c:pt>
                <c:pt idx="3065">
                  <c:v>-0.12</c:v>
                </c:pt>
                <c:pt idx="3066">
                  <c:v>-0.12</c:v>
                </c:pt>
                <c:pt idx="3067">
                  <c:v>0.08</c:v>
                </c:pt>
                <c:pt idx="3068">
                  <c:v>0.12</c:v>
                </c:pt>
                <c:pt idx="3069">
                  <c:v>0.2</c:v>
                </c:pt>
                <c:pt idx="3070">
                  <c:v>0.2</c:v>
                </c:pt>
                <c:pt idx="3071">
                  <c:v>0.28000000000000003</c:v>
                </c:pt>
                <c:pt idx="3072">
                  <c:v>0.36</c:v>
                </c:pt>
                <c:pt idx="3073">
                  <c:v>0.4</c:v>
                </c:pt>
                <c:pt idx="3074">
                  <c:v>0.36</c:v>
                </c:pt>
                <c:pt idx="3075">
                  <c:v>0.36</c:v>
                </c:pt>
                <c:pt idx="3076">
                  <c:v>0.32</c:v>
                </c:pt>
                <c:pt idx="3077">
                  <c:v>0.28000000000000003</c:v>
                </c:pt>
                <c:pt idx="3078">
                  <c:v>0.4</c:v>
                </c:pt>
                <c:pt idx="3079">
                  <c:v>0.8</c:v>
                </c:pt>
                <c:pt idx="3080">
                  <c:v>1.4</c:v>
                </c:pt>
                <c:pt idx="3081">
                  <c:v>2.2000000000000002</c:v>
                </c:pt>
                <c:pt idx="3082">
                  <c:v>2.96</c:v>
                </c:pt>
                <c:pt idx="3083">
                  <c:v>3.72</c:v>
                </c:pt>
                <c:pt idx="3084">
                  <c:v>4.4000000000000004</c:v>
                </c:pt>
                <c:pt idx="3085">
                  <c:v>4.84</c:v>
                </c:pt>
                <c:pt idx="3086">
                  <c:v>5.12</c:v>
                </c:pt>
                <c:pt idx="3087">
                  <c:v>5.12</c:v>
                </c:pt>
                <c:pt idx="3088">
                  <c:v>4.8</c:v>
                </c:pt>
                <c:pt idx="3089">
                  <c:v>4.2</c:v>
                </c:pt>
                <c:pt idx="3090">
                  <c:v>3.24</c:v>
                </c:pt>
                <c:pt idx="3091">
                  <c:v>2.16</c:v>
                </c:pt>
                <c:pt idx="3092">
                  <c:v>1</c:v>
                </c:pt>
                <c:pt idx="3093">
                  <c:v>-0.08</c:v>
                </c:pt>
                <c:pt idx="3094">
                  <c:v>-0.92</c:v>
                </c:pt>
                <c:pt idx="3095">
                  <c:v>-1.68</c:v>
                </c:pt>
                <c:pt idx="3096">
                  <c:v>-2.2000000000000002</c:v>
                </c:pt>
                <c:pt idx="3097">
                  <c:v>-2.4</c:v>
                </c:pt>
                <c:pt idx="3098">
                  <c:v>-2.36</c:v>
                </c:pt>
                <c:pt idx="3099">
                  <c:v>-2.12</c:v>
                </c:pt>
                <c:pt idx="3100">
                  <c:v>-1.76</c:v>
                </c:pt>
                <c:pt idx="3101">
                  <c:v>-1.28</c:v>
                </c:pt>
                <c:pt idx="3102">
                  <c:v>-0.84</c:v>
                </c:pt>
                <c:pt idx="3103">
                  <c:v>-0.56000000000000005</c:v>
                </c:pt>
                <c:pt idx="3104">
                  <c:v>-0.48</c:v>
                </c:pt>
                <c:pt idx="3105">
                  <c:v>-0.48</c:v>
                </c:pt>
                <c:pt idx="3106">
                  <c:v>-0.48</c:v>
                </c:pt>
                <c:pt idx="3107">
                  <c:v>-0.56000000000000005</c:v>
                </c:pt>
                <c:pt idx="3108">
                  <c:v>-0.64</c:v>
                </c:pt>
                <c:pt idx="3109">
                  <c:v>-0.8</c:v>
                </c:pt>
                <c:pt idx="3110">
                  <c:v>-0.96</c:v>
                </c:pt>
                <c:pt idx="3111">
                  <c:v>-0.96</c:v>
                </c:pt>
                <c:pt idx="3112">
                  <c:v>-0.84</c:v>
                </c:pt>
                <c:pt idx="3113">
                  <c:v>-0.68</c:v>
                </c:pt>
                <c:pt idx="3114">
                  <c:v>-0.56000000000000005</c:v>
                </c:pt>
                <c:pt idx="3115">
                  <c:v>-0.44</c:v>
                </c:pt>
                <c:pt idx="3116">
                  <c:v>-0.36</c:v>
                </c:pt>
                <c:pt idx="3117">
                  <c:v>-0.24</c:v>
                </c:pt>
                <c:pt idx="3118">
                  <c:v>-0.2</c:v>
                </c:pt>
                <c:pt idx="3119">
                  <c:v>-0.16</c:v>
                </c:pt>
                <c:pt idx="3120">
                  <c:v>-0.2</c:v>
                </c:pt>
                <c:pt idx="3121">
                  <c:v>-0.24</c:v>
                </c:pt>
                <c:pt idx="3122">
                  <c:v>-0.24</c:v>
                </c:pt>
                <c:pt idx="3123">
                  <c:v>-0.2</c:v>
                </c:pt>
                <c:pt idx="3124">
                  <c:v>-0.12</c:v>
                </c:pt>
                <c:pt idx="3125">
                  <c:v>0.08</c:v>
                </c:pt>
                <c:pt idx="3126">
                  <c:v>0.2</c:v>
                </c:pt>
                <c:pt idx="3127">
                  <c:v>0.28000000000000003</c:v>
                </c:pt>
                <c:pt idx="3128">
                  <c:v>0.4</c:v>
                </c:pt>
                <c:pt idx="3129">
                  <c:v>0.44</c:v>
                </c:pt>
                <c:pt idx="3130">
                  <c:v>0.56000000000000005</c:v>
                </c:pt>
                <c:pt idx="3131">
                  <c:v>0.52</c:v>
                </c:pt>
                <c:pt idx="3132">
                  <c:v>0.52</c:v>
                </c:pt>
                <c:pt idx="3133">
                  <c:v>0.44</c:v>
                </c:pt>
                <c:pt idx="3134">
                  <c:v>0.24</c:v>
                </c:pt>
                <c:pt idx="3135">
                  <c:v>-0.08</c:v>
                </c:pt>
                <c:pt idx="3136">
                  <c:v>-0.36</c:v>
                </c:pt>
                <c:pt idx="3137">
                  <c:v>-0.8</c:v>
                </c:pt>
                <c:pt idx="3138">
                  <c:v>-1.1599999999999999</c:v>
                </c:pt>
                <c:pt idx="3139">
                  <c:v>-1.56</c:v>
                </c:pt>
                <c:pt idx="3140">
                  <c:v>-1.8</c:v>
                </c:pt>
                <c:pt idx="3141">
                  <c:v>-2.08</c:v>
                </c:pt>
                <c:pt idx="3142">
                  <c:v>-2.2000000000000002</c:v>
                </c:pt>
                <c:pt idx="3143">
                  <c:v>-2.16</c:v>
                </c:pt>
                <c:pt idx="3144">
                  <c:v>-2</c:v>
                </c:pt>
                <c:pt idx="3145">
                  <c:v>-1.72</c:v>
                </c:pt>
                <c:pt idx="3146">
                  <c:v>-1.4</c:v>
                </c:pt>
                <c:pt idx="3147">
                  <c:v>-1.08</c:v>
                </c:pt>
                <c:pt idx="3148">
                  <c:v>-0.76</c:v>
                </c:pt>
                <c:pt idx="3149">
                  <c:v>-0.44</c:v>
                </c:pt>
                <c:pt idx="3150">
                  <c:v>-0.16</c:v>
                </c:pt>
                <c:pt idx="3151">
                  <c:v>0.04</c:v>
                </c:pt>
                <c:pt idx="3152">
                  <c:v>0.2</c:v>
                </c:pt>
                <c:pt idx="3153">
                  <c:v>0.16</c:v>
                </c:pt>
                <c:pt idx="3154">
                  <c:v>0.08</c:v>
                </c:pt>
                <c:pt idx="3155" formatCode="0.00E+00">
                  <c:v>4.4408900000000002E-16</c:v>
                </c:pt>
                <c:pt idx="3156">
                  <c:v>-0.12</c:v>
                </c:pt>
                <c:pt idx="3157">
                  <c:v>-0.16</c:v>
                </c:pt>
                <c:pt idx="3158">
                  <c:v>-0.2</c:v>
                </c:pt>
                <c:pt idx="3159">
                  <c:v>-0.2</c:v>
                </c:pt>
                <c:pt idx="3160">
                  <c:v>-0.2</c:v>
                </c:pt>
                <c:pt idx="3161">
                  <c:v>-0.08</c:v>
                </c:pt>
                <c:pt idx="3162">
                  <c:v>-0.04</c:v>
                </c:pt>
                <c:pt idx="3163">
                  <c:v>0.16</c:v>
                </c:pt>
                <c:pt idx="3164">
                  <c:v>0.2</c:v>
                </c:pt>
                <c:pt idx="3165">
                  <c:v>0.32</c:v>
                </c:pt>
                <c:pt idx="3166">
                  <c:v>0.36</c:v>
                </c:pt>
                <c:pt idx="3167">
                  <c:v>0.36</c:v>
                </c:pt>
                <c:pt idx="3168">
                  <c:v>0.36</c:v>
                </c:pt>
                <c:pt idx="3169">
                  <c:v>0.36</c:v>
                </c:pt>
                <c:pt idx="3170">
                  <c:v>0.24</c:v>
                </c:pt>
                <c:pt idx="3171">
                  <c:v>0.2</c:v>
                </c:pt>
                <c:pt idx="3172">
                  <c:v>0.24</c:v>
                </c:pt>
                <c:pt idx="3173">
                  <c:v>0.36</c:v>
                </c:pt>
                <c:pt idx="3174">
                  <c:v>0.64</c:v>
                </c:pt>
                <c:pt idx="3175">
                  <c:v>1.2</c:v>
                </c:pt>
                <c:pt idx="3176">
                  <c:v>1.92</c:v>
                </c:pt>
                <c:pt idx="3177">
                  <c:v>2.72</c:v>
                </c:pt>
                <c:pt idx="3178">
                  <c:v>3.4</c:v>
                </c:pt>
                <c:pt idx="3179">
                  <c:v>4.08</c:v>
                </c:pt>
                <c:pt idx="3180">
                  <c:v>4.5199999999999996</c:v>
                </c:pt>
                <c:pt idx="3181">
                  <c:v>4.96</c:v>
                </c:pt>
                <c:pt idx="3182">
                  <c:v>5.04</c:v>
                </c:pt>
                <c:pt idx="3183">
                  <c:v>5</c:v>
                </c:pt>
                <c:pt idx="3184">
                  <c:v>4.5599999999999996</c:v>
                </c:pt>
                <c:pt idx="3185">
                  <c:v>3.84</c:v>
                </c:pt>
                <c:pt idx="3186">
                  <c:v>2.68</c:v>
                </c:pt>
                <c:pt idx="3187">
                  <c:v>1.52</c:v>
                </c:pt>
                <c:pt idx="3188">
                  <c:v>0.4</c:v>
                </c:pt>
                <c:pt idx="3189">
                  <c:v>-0.56000000000000005</c:v>
                </c:pt>
                <c:pt idx="3190">
                  <c:v>-1.32</c:v>
                </c:pt>
                <c:pt idx="3191">
                  <c:v>-1.92</c:v>
                </c:pt>
                <c:pt idx="3192">
                  <c:v>-2.3199999999999998</c:v>
                </c:pt>
                <c:pt idx="3193">
                  <c:v>-2.48</c:v>
                </c:pt>
                <c:pt idx="3194">
                  <c:v>-2.3199999999999998</c:v>
                </c:pt>
                <c:pt idx="3195">
                  <c:v>-2</c:v>
                </c:pt>
                <c:pt idx="3196">
                  <c:v>-1.52</c:v>
                </c:pt>
                <c:pt idx="3197">
                  <c:v>-1.04</c:v>
                </c:pt>
                <c:pt idx="3198">
                  <c:v>-0.64</c:v>
                </c:pt>
                <c:pt idx="3199">
                  <c:v>-0.4</c:v>
                </c:pt>
                <c:pt idx="3200">
                  <c:v>-0.36</c:v>
                </c:pt>
                <c:pt idx="3201">
                  <c:v>-0.36</c:v>
                </c:pt>
                <c:pt idx="3202">
                  <c:v>-0.48</c:v>
                </c:pt>
                <c:pt idx="3203">
                  <c:v>-0.6</c:v>
                </c:pt>
                <c:pt idx="3204">
                  <c:v>-0.76</c:v>
                </c:pt>
                <c:pt idx="3205">
                  <c:v>-0.92</c:v>
                </c:pt>
                <c:pt idx="3206">
                  <c:v>-1.08</c:v>
                </c:pt>
                <c:pt idx="3207">
                  <c:v>-1</c:v>
                </c:pt>
                <c:pt idx="3208">
                  <c:v>-0.84</c:v>
                </c:pt>
                <c:pt idx="3209">
                  <c:v>-0.64</c:v>
                </c:pt>
                <c:pt idx="3210">
                  <c:v>-0.48</c:v>
                </c:pt>
                <c:pt idx="3211">
                  <c:v>-0.32</c:v>
                </c:pt>
                <c:pt idx="3212">
                  <c:v>-0.24</c:v>
                </c:pt>
                <c:pt idx="3213">
                  <c:v>-0.16</c:v>
                </c:pt>
                <c:pt idx="3214">
                  <c:v>-0.16</c:v>
                </c:pt>
                <c:pt idx="3215">
                  <c:v>-0.12</c:v>
                </c:pt>
                <c:pt idx="3216">
                  <c:v>-0.12</c:v>
                </c:pt>
                <c:pt idx="3217">
                  <c:v>-0.2</c:v>
                </c:pt>
                <c:pt idx="3218">
                  <c:v>-0.16</c:v>
                </c:pt>
                <c:pt idx="3219">
                  <c:v>-0.16</c:v>
                </c:pt>
                <c:pt idx="3220">
                  <c:v>-0.08</c:v>
                </c:pt>
                <c:pt idx="3221">
                  <c:v>0.04</c:v>
                </c:pt>
                <c:pt idx="3222">
                  <c:v>0.12</c:v>
                </c:pt>
                <c:pt idx="3223">
                  <c:v>0.32</c:v>
                </c:pt>
                <c:pt idx="3224">
                  <c:v>0.44</c:v>
                </c:pt>
                <c:pt idx="3225">
                  <c:v>0.52</c:v>
                </c:pt>
                <c:pt idx="3226">
                  <c:v>0.6</c:v>
                </c:pt>
                <c:pt idx="3227">
                  <c:v>0.64</c:v>
                </c:pt>
                <c:pt idx="3228">
                  <c:v>0.56000000000000005</c:v>
                </c:pt>
                <c:pt idx="3229">
                  <c:v>0.4</c:v>
                </c:pt>
                <c:pt idx="3230" formatCode="0.00E+00">
                  <c:v>4.4408900000000002E-16</c:v>
                </c:pt>
                <c:pt idx="3231">
                  <c:v>-0.36</c:v>
                </c:pt>
                <c:pt idx="3232">
                  <c:v>-0.64</c:v>
                </c:pt>
                <c:pt idx="3233">
                  <c:v>-1.04</c:v>
                </c:pt>
                <c:pt idx="3234">
                  <c:v>-1.4</c:v>
                </c:pt>
                <c:pt idx="3235">
                  <c:v>-1.68</c:v>
                </c:pt>
                <c:pt idx="3236">
                  <c:v>-1.92</c:v>
                </c:pt>
                <c:pt idx="3237">
                  <c:v>-2.08</c:v>
                </c:pt>
                <c:pt idx="3238">
                  <c:v>-2.12</c:v>
                </c:pt>
                <c:pt idx="3239">
                  <c:v>-2.08</c:v>
                </c:pt>
                <c:pt idx="3240">
                  <c:v>-1.84</c:v>
                </c:pt>
                <c:pt idx="3241">
                  <c:v>-1.48</c:v>
                </c:pt>
                <c:pt idx="3242">
                  <c:v>-1.1200000000000001</c:v>
                </c:pt>
                <c:pt idx="3243">
                  <c:v>-0.84</c:v>
                </c:pt>
                <c:pt idx="3244">
                  <c:v>-0.56000000000000005</c:v>
                </c:pt>
                <c:pt idx="3245">
                  <c:v>-0.32</c:v>
                </c:pt>
                <c:pt idx="3246">
                  <c:v>-0.12</c:v>
                </c:pt>
                <c:pt idx="3247">
                  <c:v>0.12</c:v>
                </c:pt>
                <c:pt idx="3248">
                  <c:v>0.2</c:v>
                </c:pt>
                <c:pt idx="3249">
                  <c:v>0.16</c:v>
                </c:pt>
                <c:pt idx="3250">
                  <c:v>0.08</c:v>
                </c:pt>
                <c:pt idx="3251" formatCode="0.00E+00">
                  <c:v>4.4408900000000002E-16</c:v>
                </c:pt>
                <c:pt idx="3252">
                  <c:v>-0.12</c:v>
                </c:pt>
                <c:pt idx="3253">
                  <c:v>-0.2</c:v>
                </c:pt>
                <c:pt idx="3254">
                  <c:v>-0.2</c:v>
                </c:pt>
                <c:pt idx="3255">
                  <c:v>-0.16</c:v>
                </c:pt>
                <c:pt idx="3256">
                  <c:v>-0.12</c:v>
                </c:pt>
                <c:pt idx="3257">
                  <c:v>-0.04</c:v>
                </c:pt>
                <c:pt idx="3258" formatCode="0.00E+00">
                  <c:v>4.4408900000000002E-16</c:v>
                </c:pt>
                <c:pt idx="3259">
                  <c:v>0.12</c:v>
                </c:pt>
                <c:pt idx="3260">
                  <c:v>0.24</c:v>
                </c:pt>
                <c:pt idx="3261">
                  <c:v>0.4</c:v>
                </c:pt>
                <c:pt idx="3262">
                  <c:v>0.36</c:v>
                </c:pt>
                <c:pt idx="3263">
                  <c:v>0.4</c:v>
                </c:pt>
                <c:pt idx="3264">
                  <c:v>0.36</c:v>
                </c:pt>
                <c:pt idx="3265">
                  <c:v>0.32</c:v>
                </c:pt>
                <c:pt idx="3266">
                  <c:v>0.36</c:v>
                </c:pt>
                <c:pt idx="3267">
                  <c:v>0.48</c:v>
                </c:pt>
                <c:pt idx="3268">
                  <c:v>0.48</c:v>
                </c:pt>
                <c:pt idx="3269">
                  <c:v>0.68</c:v>
                </c:pt>
                <c:pt idx="3270">
                  <c:v>1.08</c:v>
                </c:pt>
                <c:pt idx="3271">
                  <c:v>1.8</c:v>
                </c:pt>
                <c:pt idx="3272">
                  <c:v>2.64</c:v>
                </c:pt>
                <c:pt idx="3273">
                  <c:v>3.6</c:v>
                </c:pt>
                <c:pt idx="3274">
                  <c:v>4.2</c:v>
                </c:pt>
                <c:pt idx="3275">
                  <c:v>4.68</c:v>
                </c:pt>
                <c:pt idx="3276">
                  <c:v>4.84</c:v>
                </c:pt>
                <c:pt idx="3277">
                  <c:v>4.92</c:v>
                </c:pt>
                <c:pt idx="3278">
                  <c:v>4.72</c:v>
                </c:pt>
                <c:pt idx="3279">
                  <c:v>4.32</c:v>
                </c:pt>
                <c:pt idx="3280">
                  <c:v>3.48</c:v>
                </c:pt>
                <c:pt idx="3281">
                  <c:v>2.44</c:v>
                </c:pt>
                <c:pt idx="3282">
                  <c:v>1.2</c:v>
                </c:pt>
                <c:pt idx="3283">
                  <c:v>0.08</c:v>
                </c:pt>
                <c:pt idx="3284">
                  <c:v>-0.76</c:v>
                </c:pt>
                <c:pt idx="3285">
                  <c:v>-1.48</c:v>
                </c:pt>
                <c:pt idx="3286">
                  <c:v>-2</c:v>
                </c:pt>
                <c:pt idx="3287">
                  <c:v>-2.36</c:v>
                </c:pt>
                <c:pt idx="3288">
                  <c:v>-2.44</c:v>
                </c:pt>
                <c:pt idx="3289">
                  <c:v>-2.2799999999999998</c:v>
                </c:pt>
                <c:pt idx="3290">
                  <c:v>-1.92</c:v>
                </c:pt>
                <c:pt idx="3291">
                  <c:v>-1.36</c:v>
                </c:pt>
                <c:pt idx="3292">
                  <c:v>-0.84</c:v>
                </c:pt>
                <c:pt idx="3293">
                  <c:v>-0.48</c:v>
                </c:pt>
                <c:pt idx="3294">
                  <c:v>-0.4</c:v>
                </c:pt>
                <c:pt idx="3295">
                  <c:v>-0.44</c:v>
                </c:pt>
                <c:pt idx="3296">
                  <c:v>-0.44</c:v>
                </c:pt>
                <c:pt idx="3297">
                  <c:v>-0.56000000000000005</c:v>
                </c:pt>
                <c:pt idx="3298">
                  <c:v>-0.64</c:v>
                </c:pt>
                <c:pt idx="3299">
                  <c:v>-0.76</c:v>
                </c:pt>
                <c:pt idx="3300">
                  <c:v>-0.88</c:v>
                </c:pt>
                <c:pt idx="3301">
                  <c:v>-0.88</c:v>
                </c:pt>
                <c:pt idx="3302">
                  <c:v>-0.92</c:v>
                </c:pt>
                <c:pt idx="3303">
                  <c:v>-0.76</c:v>
                </c:pt>
                <c:pt idx="3304">
                  <c:v>-0.6</c:v>
                </c:pt>
                <c:pt idx="3305">
                  <c:v>-0.36</c:v>
                </c:pt>
                <c:pt idx="3306">
                  <c:v>-0.32</c:v>
                </c:pt>
                <c:pt idx="3307">
                  <c:v>-0.24</c:v>
                </c:pt>
                <c:pt idx="3308">
                  <c:v>-0.2</c:v>
                </c:pt>
                <c:pt idx="3309">
                  <c:v>-0.12</c:v>
                </c:pt>
                <c:pt idx="3310">
                  <c:v>-0.12</c:v>
                </c:pt>
                <c:pt idx="3311">
                  <c:v>-0.16</c:v>
                </c:pt>
                <c:pt idx="3312">
                  <c:v>-0.16</c:v>
                </c:pt>
                <c:pt idx="3313">
                  <c:v>-0.2</c:v>
                </c:pt>
                <c:pt idx="3314">
                  <c:v>-0.2</c:v>
                </c:pt>
                <c:pt idx="3315">
                  <c:v>-0.04</c:v>
                </c:pt>
                <c:pt idx="3316">
                  <c:v>0.16</c:v>
                </c:pt>
                <c:pt idx="3317">
                  <c:v>0.36</c:v>
                </c:pt>
                <c:pt idx="3318">
                  <c:v>0.44</c:v>
                </c:pt>
                <c:pt idx="3319">
                  <c:v>0.48</c:v>
                </c:pt>
                <c:pt idx="3320">
                  <c:v>0.52</c:v>
                </c:pt>
                <c:pt idx="3321">
                  <c:v>0.52</c:v>
                </c:pt>
                <c:pt idx="3322">
                  <c:v>0.48</c:v>
                </c:pt>
                <c:pt idx="3323">
                  <c:v>0.48</c:v>
                </c:pt>
                <c:pt idx="3324">
                  <c:v>0.36</c:v>
                </c:pt>
                <c:pt idx="3325">
                  <c:v>0.04</c:v>
                </c:pt>
                <c:pt idx="3326">
                  <c:v>-0.28000000000000003</c:v>
                </c:pt>
                <c:pt idx="3327">
                  <c:v>-0.64</c:v>
                </c:pt>
                <c:pt idx="3328">
                  <c:v>-1.04</c:v>
                </c:pt>
                <c:pt idx="3329">
                  <c:v>-1.4</c:v>
                </c:pt>
                <c:pt idx="3330">
                  <c:v>-1.76</c:v>
                </c:pt>
                <c:pt idx="3331">
                  <c:v>-1.96</c:v>
                </c:pt>
                <c:pt idx="3332">
                  <c:v>-2.04</c:v>
                </c:pt>
                <c:pt idx="3333">
                  <c:v>-2.04</c:v>
                </c:pt>
                <c:pt idx="3334">
                  <c:v>-1.92</c:v>
                </c:pt>
                <c:pt idx="3335">
                  <c:v>-1.72</c:v>
                </c:pt>
                <c:pt idx="3336">
                  <c:v>-1.44</c:v>
                </c:pt>
                <c:pt idx="3337">
                  <c:v>-1.1200000000000001</c:v>
                </c:pt>
                <c:pt idx="3338">
                  <c:v>-0.8</c:v>
                </c:pt>
                <c:pt idx="3339">
                  <c:v>-0.48</c:v>
                </c:pt>
                <c:pt idx="3340">
                  <c:v>-0.28000000000000003</c:v>
                </c:pt>
                <c:pt idx="3341">
                  <c:v>-0.04</c:v>
                </c:pt>
                <c:pt idx="3342">
                  <c:v>0.04</c:v>
                </c:pt>
                <c:pt idx="3343">
                  <c:v>0.12</c:v>
                </c:pt>
                <c:pt idx="3344">
                  <c:v>0.12</c:v>
                </c:pt>
                <c:pt idx="3345">
                  <c:v>0.04</c:v>
                </c:pt>
                <c:pt idx="3346">
                  <c:v>-0.12</c:v>
                </c:pt>
                <c:pt idx="3347">
                  <c:v>-0.24</c:v>
                </c:pt>
                <c:pt idx="3348">
                  <c:v>-0.24</c:v>
                </c:pt>
                <c:pt idx="3349">
                  <c:v>-0.24</c:v>
                </c:pt>
                <c:pt idx="3350">
                  <c:v>-0.2</c:v>
                </c:pt>
                <c:pt idx="3351">
                  <c:v>-0.16</c:v>
                </c:pt>
                <c:pt idx="3352">
                  <c:v>-0.04</c:v>
                </c:pt>
                <c:pt idx="3353">
                  <c:v>0.12</c:v>
                </c:pt>
                <c:pt idx="3354">
                  <c:v>0.16</c:v>
                </c:pt>
                <c:pt idx="3355">
                  <c:v>0.28000000000000003</c:v>
                </c:pt>
                <c:pt idx="3356">
                  <c:v>0.4</c:v>
                </c:pt>
                <c:pt idx="3357">
                  <c:v>0.44</c:v>
                </c:pt>
                <c:pt idx="3358">
                  <c:v>0.36</c:v>
                </c:pt>
                <c:pt idx="3359">
                  <c:v>0.32</c:v>
                </c:pt>
                <c:pt idx="3360">
                  <c:v>0.24</c:v>
                </c:pt>
                <c:pt idx="3361">
                  <c:v>0.32</c:v>
                </c:pt>
                <c:pt idx="3362">
                  <c:v>0.36</c:v>
                </c:pt>
                <c:pt idx="3363">
                  <c:v>0.44</c:v>
                </c:pt>
                <c:pt idx="3364">
                  <c:v>0.64</c:v>
                </c:pt>
                <c:pt idx="3365">
                  <c:v>1.1599999999999999</c:v>
                </c:pt>
                <c:pt idx="3366">
                  <c:v>2.08</c:v>
                </c:pt>
                <c:pt idx="3367">
                  <c:v>3.24</c:v>
                </c:pt>
                <c:pt idx="3368">
                  <c:v>4.12</c:v>
                </c:pt>
                <c:pt idx="3369">
                  <c:v>4.8</c:v>
                </c:pt>
                <c:pt idx="3370">
                  <c:v>5.04</c:v>
                </c:pt>
                <c:pt idx="3371">
                  <c:v>5.16</c:v>
                </c:pt>
                <c:pt idx="3372">
                  <c:v>5.04</c:v>
                </c:pt>
                <c:pt idx="3373">
                  <c:v>4.76</c:v>
                </c:pt>
                <c:pt idx="3374">
                  <c:v>4.12</c:v>
                </c:pt>
                <c:pt idx="3375">
                  <c:v>3.24</c:v>
                </c:pt>
                <c:pt idx="3376">
                  <c:v>2</c:v>
                </c:pt>
                <c:pt idx="3377">
                  <c:v>0.68</c:v>
                </c:pt>
                <c:pt idx="3378">
                  <c:v>-0.44</c:v>
                </c:pt>
                <c:pt idx="3379">
                  <c:v>-1.32</c:v>
                </c:pt>
                <c:pt idx="3380">
                  <c:v>-1.88</c:v>
                </c:pt>
                <c:pt idx="3381">
                  <c:v>-2.2400000000000002</c:v>
                </c:pt>
                <c:pt idx="3382">
                  <c:v>-2.44</c:v>
                </c:pt>
                <c:pt idx="3383">
                  <c:v>-2.44</c:v>
                </c:pt>
                <c:pt idx="3384">
                  <c:v>-2.2400000000000002</c:v>
                </c:pt>
                <c:pt idx="3385">
                  <c:v>-1.72</c:v>
                </c:pt>
                <c:pt idx="3386">
                  <c:v>-1.1599999999999999</c:v>
                </c:pt>
                <c:pt idx="3387">
                  <c:v>-0.6</c:v>
                </c:pt>
                <c:pt idx="3388">
                  <c:v>-0.36</c:v>
                </c:pt>
                <c:pt idx="3389">
                  <c:v>-0.32</c:v>
                </c:pt>
                <c:pt idx="3390">
                  <c:v>-0.56000000000000005</c:v>
                </c:pt>
                <c:pt idx="3391">
                  <c:v>-0.72</c:v>
                </c:pt>
                <c:pt idx="3392">
                  <c:v>-0.76</c:v>
                </c:pt>
                <c:pt idx="3393">
                  <c:v>-0.84</c:v>
                </c:pt>
                <c:pt idx="3394">
                  <c:v>-0.92</c:v>
                </c:pt>
                <c:pt idx="3395">
                  <c:v>-0.92</c:v>
                </c:pt>
                <c:pt idx="3396">
                  <c:v>-0.96</c:v>
                </c:pt>
                <c:pt idx="3397">
                  <c:v>-0.92</c:v>
                </c:pt>
                <c:pt idx="3398">
                  <c:v>-0.72</c:v>
                </c:pt>
                <c:pt idx="3399">
                  <c:v>-0.48</c:v>
                </c:pt>
                <c:pt idx="3400">
                  <c:v>-0.24</c:v>
                </c:pt>
                <c:pt idx="3401">
                  <c:v>-0.12</c:v>
                </c:pt>
                <c:pt idx="3402">
                  <c:v>-0.16</c:v>
                </c:pt>
                <c:pt idx="3403">
                  <c:v>-0.16</c:v>
                </c:pt>
                <c:pt idx="3404">
                  <c:v>-0.2</c:v>
                </c:pt>
                <c:pt idx="3405">
                  <c:v>-0.16</c:v>
                </c:pt>
                <c:pt idx="3406">
                  <c:v>-0.24</c:v>
                </c:pt>
                <c:pt idx="3407">
                  <c:v>-0.24</c:v>
                </c:pt>
                <c:pt idx="3408">
                  <c:v>-0.28000000000000003</c:v>
                </c:pt>
                <c:pt idx="3409">
                  <c:v>-0.16</c:v>
                </c:pt>
                <c:pt idx="3410">
                  <c:v>0.04</c:v>
                </c:pt>
                <c:pt idx="3411">
                  <c:v>0.24</c:v>
                </c:pt>
                <c:pt idx="3412">
                  <c:v>0.4</c:v>
                </c:pt>
                <c:pt idx="3413">
                  <c:v>0.44</c:v>
                </c:pt>
                <c:pt idx="3414">
                  <c:v>0.52</c:v>
                </c:pt>
                <c:pt idx="3415">
                  <c:v>0.64</c:v>
                </c:pt>
                <c:pt idx="3416">
                  <c:v>0.56000000000000005</c:v>
                </c:pt>
                <c:pt idx="3417">
                  <c:v>0.56000000000000005</c:v>
                </c:pt>
                <c:pt idx="3418">
                  <c:v>0.52</c:v>
                </c:pt>
                <c:pt idx="3419">
                  <c:v>0.32</c:v>
                </c:pt>
                <c:pt idx="3420" formatCode="0.00E+00">
                  <c:v>4.4408900000000002E-16</c:v>
                </c:pt>
                <c:pt idx="3421">
                  <c:v>-0.4</c:v>
                </c:pt>
                <c:pt idx="3422">
                  <c:v>-0.84</c:v>
                </c:pt>
                <c:pt idx="3423">
                  <c:v>-1.24</c:v>
                </c:pt>
                <c:pt idx="3424">
                  <c:v>-1.56</c:v>
                </c:pt>
                <c:pt idx="3425">
                  <c:v>-1.88</c:v>
                </c:pt>
                <c:pt idx="3426">
                  <c:v>-2</c:v>
                </c:pt>
                <c:pt idx="3427">
                  <c:v>-2.12</c:v>
                </c:pt>
                <c:pt idx="3428">
                  <c:v>-2.04</c:v>
                </c:pt>
                <c:pt idx="3429">
                  <c:v>-1.92</c:v>
                </c:pt>
                <c:pt idx="3430">
                  <c:v>-1.6</c:v>
                </c:pt>
                <c:pt idx="3431">
                  <c:v>-1.24</c:v>
                </c:pt>
                <c:pt idx="3432">
                  <c:v>-0.84</c:v>
                </c:pt>
                <c:pt idx="3433">
                  <c:v>-0.48</c:v>
                </c:pt>
                <c:pt idx="3434">
                  <c:v>-0.28000000000000003</c:v>
                </c:pt>
                <c:pt idx="3435">
                  <c:v>-0.04</c:v>
                </c:pt>
                <c:pt idx="3436">
                  <c:v>0.12</c:v>
                </c:pt>
                <c:pt idx="3437">
                  <c:v>0.28000000000000003</c:v>
                </c:pt>
                <c:pt idx="3438">
                  <c:v>0.28000000000000003</c:v>
                </c:pt>
                <c:pt idx="3439">
                  <c:v>0.2</c:v>
                </c:pt>
                <c:pt idx="3440">
                  <c:v>0.04</c:v>
                </c:pt>
                <c:pt idx="3441">
                  <c:v>-0.12</c:v>
                </c:pt>
                <c:pt idx="3442">
                  <c:v>-0.24</c:v>
                </c:pt>
                <c:pt idx="3443">
                  <c:v>-0.24</c:v>
                </c:pt>
                <c:pt idx="3444">
                  <c:v>-0.28000000000000003</c:v>
                </c:pt>
                <c:pt idx="3445">
                  <c:v>-0.16</c:v>
                </c:pt>
                <c:pt idx="3446">
                  <c:v>-0.12</c:v>
                </c:pt>
                <c:pt idx="3447" formatCode="0.00E+00">
                  <c:v>4.4408900000000002E-16</c:v>
                </c:pt>
                <c:pt idx="3448">
                  <c:v>0.12</c:v>
                </c:pt>
                <c:pt idx="3449">
                  <c:v>0.24</c:v>
                </c:pt>
                <c:pt idx="3450">
                  <c:v>0.28000000000000003</c:v>
                </c:pt>
                <c:pt idx="3451">
                  <c:v>0.36</c:v>
                </c:pt>
                <c:pt idx="3452">
                  <c:v>0.32</c:v>
                </c:pt>
                <c:pt idx="3453">
                  <c:v>0.32</c:v>
                </c:pt>
                <c:pt idx="3454">
                  <c:v>0.28000000000000003</c:v>
                </c:pt>
                <c:pt idx="3455">
                  <c:v>0.16</c:v>
                </c:pt>
                <c:pt idx="3456">
                  <c:v>0.12</c:v>
                </c:pt>
                <c:pt idx="3457">
                  <c:v>0.24</c:v>
                </c:pt>
                <c:pt idx="3458">
                  <c:v>0.52</c:v>
                </c:pt>
                <c:pt idx="3459">
                  <c:v>1.08</c:v>
                </c:pt>
                <c:pt idx="3460">
                  <c:v>1.72</c:v>
                </c:pt>
                <c:pt idx="3461">
                  <c:v>2.36</c:v>
                </c:pt>
                <c:pt idx="3462">
                  <c:v>3.08</c:v>
                </c:pt>
                <c:pt idx="3463">
                  <c:v>3.8</c:v>
                </c:pt>
                <c:pt idx="3464">
                  <c:v>4.4800000000000004</c:v>
                </c:pt>
                <c:pt idx="3465">
                  <c:v>5</c:v>
                </c:pt>
                <c:pt idx="3466">
                  <c:v>5.2</c:v>
                </c:pt>
                <c:pt idx="3467">
                  <c:v>5.04</c:v>
                </c:pt>
                <c:pt idx="3468">
                  <c:v>4.72</c:v>
                </c:pt>
                <c:pt idx="3469">
                  <c:v>4.16</c:v>
                </c:pt>
                <c:pt idx="3470">
                  <c:v>3.32</c:v>
                </c:pt>
                <c:pt idx="3471">
                  <c:v>2.36</c:v>
                </c:pt>
                <c:pt idx="3472">
                  <c:v>1.2</c:v>
                </c:pt>
                <c:pt idx="3473">
                  <c:v>0.12</c:v>
                </c:pt>
                <c:pt idx="3474">
                  <c:v>-0.84</c:v>
                </c:pt>
                <c:pt idx="3475">
                  <c:v>-1.6</c:v>
                </c:pt>
                <c:pt idx="3476">
                  <c:v>-2.08</c:v>
                </c:pt>
                <c:pt idx="3477">
                  <c:v>-2.4</c:v>
                </c:pt>
                <c:pt idx="3478">
                  <c:v>-2.4</c:v>
                </c:pt>
                <c:pt idx="3479">
                  <c:v>-2.2400000000000002</c:v>
                </c:pt>
                <c:pt idx="3480">
                  <c:v>-1.96</c:v>
                </c:pt>
                <c:pt idx="3481">
                  <c:v>-1.64</c:v>
                </c:pt>
                <c:pt idx="3482">
                  <c:v>-1.28</c:v>
                </c:pt>
                <c:pt idx="3483">
                  <c:v>-1.04</c:v>
                </c:pt>
                <c:pt idx="3484">
                  <c:v>-0.84</c:v>
                </c:pt>
                <c:pt idx="3485">
                  <c:v>-0.76</c:v>
                </c:pt>
                <c:pt idx="3486">
                  <c:v>-0.84</c:v>
                </c:pt>
                <c:pt idx="3487">
                  <c:v>-0.96</c:v>
                </c:pt>
                <c:pt idx="3488">
                  <c:v>-1.04</c:v>
                </c:pt>
                <c:pt idx="3489">
                  <c:v>-1.1599999999999999</c:v>
                </c:pt>
                <c:pt idx="3490">
                  <c:v>-1.2</c:v>
                </c:pt>
                <c:pt idx="3491">
                  <c:v>-1.1599999999999999</c:v>
                </c:pt>
                <c:pt idx="3492">
                  <c:v>-1.1599999999999999</c:v>
                </c:pt>
                <c:pt idx="3493">
                  <c:v>-1</c:v>
                </c:pt>
                <c:pt idx="3494">
                  <c:v>-0.88</c:v>
                </c:pt>
                <c:pt idx="3495">
                  <c:v>-0.6</c:v>
                </c:pt>
                <c:pt idx="3496">
                  <c:v>-0.44</c:v>
                </c:pt>
                <c:pt idx="3497">
                  <c:v>-0.32</c:v>
                </c:pt>
                <c:pt idx="3498">
                  <c:v>-0.24</c:v>
                </c:pt>
                <c:pt idx="3499">
                  <c:v>-0.16</c:v>
                </c:pt>
                <c:pt idx="3500">
                  <c:v>-0.24</c:v>
                </c:pt>
                <c:pt idx="3501">
                  <c:v>-0.2</c:v>
                </c:pt>
                <c:pt idx="3502">
                  <c:v>-0.2</c:v>
                </c:pt>
                <c:pt idx="3503">
                  <c:v>-0.12</c:v>
                </c:pt>
                <c:pt idx="3504">
                  <c:v>-0.08</c:v>
                </c:pt>
                <c:pt idx="3505" formatCode="0.00E+00">
                  <c:v>4.4408900000000002E-16</c:v>
                </c:pt>
                <c:pt idx="3506">
                  <c:v>0.08</c:v>
                </c:pt>
                <c:pt idx="3507">
                  <c:v>0.28000000000000003</c:v>
                </c:pt>
                <c:pt idx="3508">
                  <c:v>0.44</c:v>
                </c:pt>
                <c:pt idx="3509">
                  <c:v>0.56000000000000005</c:v>
                </c:pt>
                <c:pt idx="3510">
                  <c:v>0.68</c:v>
                </c:pt>
                <c:pt idx="3511">
                  <c:v>0.68</c:v>
                </c:pt>
                <c:pt idx="3512">
                  <c:v>0.64</c:v>
                </c:pt>
                <c:pt idx="3513">
                  <c:v>0.52</c:v>
                </c:pt>
                <c:pt idx="3514">
                  <c:v>0.32</c:v>
                </c:pt>
                <c:pt idx="3515" formatCode="0.00E+00">
                  <c:v>4.4408900000000002E-16</c:v>
                </c:pt>
                <c:pt idx="3516">
                  <c:v>-0.36</c:v>
                </c:pt>
                <c:pt idx="3517">
                  <c:v>-0.8</c:v>
                </c:pt>
                <c:pt idx="3518">
                  <c:v>-1.2</c:v>
                </c:pt>
                <c:pt idx="3519">
                  <c:v>-1.48</c:v>
                </c:pt>
                <c:pt idx="3520">
                  <c:v>-1.76</c:v>
                </c:pt>
                <c:pt idx="3521">
                  <c:v>-1.92</c:v>
                </c:pt>
                <c:pt idx="3522">
                  <c:v>-2</c:v>
                </c:pt>
                <c:pt idx="3523">
                  <c:v>-1.92</c:v>
                </c:pt>
                <c:pt idx="3524">
                  <c:v>-1.72</c:v>
                </c:pt>
                <c:pt idx="3525">
                  <c:v>-1.6</c:v>
                </c:pt>
                <c:pt idx="3526">
                  <c:v>-1.36</c:v>
                </c:pt>
                <c:pt idx="3527">
                  <c:v>-1</c:v>
                </c:pt>
                <c:pt idx="3528">
                  <c:v>-0.68</c:v>
                </c:pt>
                <c:pt idx="3529">
                  <c:v>-0.36</c:v>
                </c:pt>
                <c:pt idx="3530">
                  <c:v>-0.16</c:v>
                </c:pt>
                <c:pt idx="3531" formatCode="0.00E+00">
                  <c:v>4.4408900000000002E-16</c:v>
                </c:pt>
                <c:pt idx="3532">
                  <c:v>0.12</c:v>
                </c:pt>
                <c:pt idx="3533">
                  <c:v>0.16</c:v>
                </c:pt>
                <c:pt idx="3534">
                  <c:v>0.12</c:v>
                </c:pt>
                <c:pt idx="3535">
                  <c:v>0.08</c:v>
                </c:pt>
                <c:pt idx="3536">
                  <c:v>0.04</c:v>
                </c:pt>
                <c:pt idx="3537">
                  <c:v>-0.08</c:v>
                </c:pt>
                <c:pt idx="3538">
                  <c:v>-0.16</c:v>
                </c:pt>
                <c:pt idx="3539">
                  <c:v>-0.12</c:v>
                </c:pt>
                <c:pt idx="3540">
                  <c:v>-0.04</c:v>
                </c:pt>
                <c:pt idx="3541">
                  <c:v>0.04</c:v>
                </c:pt>
                <c:pt idx="3542">
                  <c:v>0.12</c:v>
                </c:pt>
                <c:pt idx="3543">
                  <c:v>0.2</c:v>
                </c:pt>
                <c:pt idx="3544">
                  <c:v>0.32</c:v>
                </c:pt>
                <c:pt idx="3545">
                  <c:v>0.4</c:v>
                </c:pt>
                <c:pt idx="3546">
                  <c:v>0.4</c:v>
                </c:pt>
                <c:pt idx="3547">
                  <c:v>0.44</c:v>
                </c:pt>
                <c:pt idx="3548">
                  <c:v>0.44</c:v>
                </c:pt>
                <c:pt idx="3549">
                  <c:v>0.44</c:v>
                </c:pt>
                <c:pt idx="3550">
                  <c:v>0.32</c:v>
                </c:pt>
                <c:pt idx="3551">
                  <c:v>0.44</c:v>
                </c:pt>
                <c:pt idx="3552">
                  <c:v>0.6</c:v>
                </c:pt>
                <c:pt idx="3553">
                  <c:v>1</c:v>
                </c:pt>
                <c:pt idx="3554">
                  <c:v>1.4</c:v>
                </c:pt>
                <c:pt idx="3555">
                  <c:v>1.84</c:v>
                </c:pt>
                <c:pt idx="3556">
                  <c:v>2.4</c:v>
                </c:pt>
                <c:pt idx="3557">
                  <c:v>3.16</c:v>
                </c:pt>
                <c:pt idx="3558">
                  <c:v>3.88</c:v>
                </c:pt>
                <c:pt idx="3559">
                  <c:v>4.6399999999999997</c:v>
                </c:pt>
                <c:pt idx="3560">
                  <c:v>5.12</c:v>
                </c:pt>
                <c:pt idx="3561">
                  <c:v>5.4</c:v>
                </c:pt>
                <c:pt idx="3562">
                  <c:v>5.2</c:v>
                </c:pt>
                <c:pt idx="3563">
                  <c:v>4.72</c:v>
                </c:pt>
                <c:pt idx="3564">
                  <c:v>3.96</c:v>
                </c:pt>
                <c:pt idx="3565">
                  <c:v>3.16</c:v>
                </c:pt>
                <c:pt idx="3566">
                  <c:v>2.12</c:v>
                </c:pt>
                <c:pt idx="3567">
                  <c:v>1</c:v>
                </c:pt>
                <c:pt idx="3568">
                  <c:v>-0.12</c:v>
                </c:pt>
                <c:pt idx="3569">
                  <c:v>-1</c:v>
                </c:pt>
                <c:pt idx="3570">
                  <c:v>-1.76</c:v>
                </c:pt>
                <c:pt idx="3571">
                  <c:v>-2.2799999999999998</c:v>
                </c:pt>
                <c:pt idx="3572">
                  <c:v>-2.52</c:v>
                </c:pt>
                <c:pt idx="3573">
                  <c:v>-2.52</c:v>
                </c:pt>
                <c:pt idx="3574">
                  <c:v>-2.2400000000000002</c:v>
                </c:pt>
                <c:pt idx="3575">
                  <c:v>-1.92</c:v>
                </c:pt>
                <c:pt idx="3576">
                  <c:v>-1.6</c:v>
                </c:pt>
                <c:pt idx="3577">
                  <c:v>-1.28</c:v>
                </c:pt>
                <c:pt idx="3578">
                  <c:v>-0.92</c:v>
                </c:pt>
                <c:pt idx="3579">
                  <c:v>-0.76</c:v>
                </c:pt>
                <c:pt idx="3580">
                  <c:v>-0.72</c:v>
                </c:pt>
                <c:pt idx="3581">
                  <c:v>-0.84</c:v>
                </c:pt>
                <c:pt idx="3582">
                  <c:v>-0.92</c:v>
                </c:pt>
                <c:pt idx="3583">
                  <c:v>-1.04</c:v>
                </c:pt>
                <c:pt idx="3584">
                  <c:v>-1.1200000000000001</c:v>
                </c:pt>
                <c:pt idx="3585">
                  <c:v>-1.1599999999999999</c:v>
                </c:pt>
                <c:pt idx="3586">
                  <c:v>-1.1599999999999999</c:v>
                </c:pt>
                <c:pt idx="3587">
                  <c:v>-1.04</c:v>
                </c:pt>
                <c:pt idx="3588">
                  <c:v>-0.92</c:v>
                </c:pt>
                <c:pt idx="3589">
                  <c:v>-0.76</c:v>
                </c:pt>
                <c:pt idx="3590">
                  <c:v>-0.6</c:v>
                </c:pt>
                <c:pt idx="3591">
                  <c:v>-0.36</c:v>
                </c:pt>
                <c:pt idx="3592">
                  <c:v>-0.28000000000000003</c:v>
                </c:pt>
                <c:pt idx="3593">
                  <c:v>-0.24</c:v>
                </c:pt>
                <c:pt idx="3594">
                  <c:v>-0.2</c:v>
                </c:pt>
                <c:pt idx="3595">
                  <c:v>-0.2</c:v>
                </c:pt>
                <c:pt idx="3596">
                  <c:v>-0.2</c:v>
                </c:pt>
                <c:pt idx="3597">
                  <c:v>-0.12</c:v>
                </c:pt>
                <c:pt idx="3598">
                  <c:v>-0.16</c:v>
                </c:pt>
                <c:pt idx="3599">
                  <c:v>-0.12</c:v>
                </c:pt>
                <c:pt idx="3600" formatCode="0.00E+00">
                  <c:v>4.4408900000000002E-16</c:v>
                </c:pt>
                <c:pt idx="3601">
                  <c:v>0.08</c:v>
                </c:pt>
                <c:pt idx="3602">
                  <c:v>0.24</c:v>
                </c:pt>
                <c:pt idx="3603">
                  <c:v>0.36</c:v>
                </c:pt>
                <c:pt idx="3604">
                  <c:v>0.48</c:v>
                </c:pt>
                <c:pt idx="3605">
                  <c:v>0.6</c:v>
                </c:pt>
                <c:pt idx="3606">
                  <c:v>0.56000000000000005</c:v>
                </c:pt>
                <c:pt idx="3607">
                  <c:v>0.44</c:v>
                </c:pt>
                <c:pt idx="3608">
                  <c:v>0.32</c:v>
                </c:pt>
                <c:pt idx="3609">
                  <c:v>0.12</c:v>
                </c:pt>
                <c:pt idx="3610">
                  <c:v>-0.16</c:v>
                </c:pt>
                <c:pt idx="3611">
                  <c:v>-0.48</c:v>
                </c:pt>
                <c:pt idx="3612">
                  <c:v>-0.88</c:v>
                </c:pt>
                <c:pt idx="3613">
                  <c:v>-1.24</c:v>
                </c:pt>
                <c:pt idx="3614">
                  <c:v>-1.6</c:v>
                </c:pt>
                <c:pt idx="3615">
                  <c:v>-1.92</c:v>
                </c:pt>
                <c:pt idx="3616">
                  <c:v>-2.12</c:v>
                </c:pt>
                <c:pt idx="3617">
                  <c:v>-2.12</c:v>
                </c:pt>
                <c:pt idx="3618">
                  <c:v>-2.12</c:v>
                </c:pt>
                <c:pt idx="3619">
                  <c:v>-2.04</c:v>
                </c:pt>
                <c:pt idx="3620">
                  <c:v>-1.8</c:v>
                </c:pt>
                <c:pt idx="3621">
                  <c:v>-1.48</c:v>
                </c:pt>
                <c:pt idx="3622">
                  <c:v>-1.24</c:v>
                </c:pt>
                <c:pt idx="3623">
                  <c:v>-0.84</c:v>
                </c:pt>
                <c:pt idx="3624">
                  <c:v>-0.56000000000000005</c:v>
                </c:pt>
                <c:pt idx="3625">
                  <c:v>-0.28000000000000003</c:v>
                </c:pt>
                <c:pt idx="3626">
                  <c:v>-0.08</c:v>
                </c:pt>
                <c:pt idx="3627" formatCode="0.00E+00">
                  <c:v>4.4408900000000002E-16</c:v>
                </c:pt>
                <c:pt idx="3628">
                  <c:v>0.04</c:v>
                </c:pt>
                <c:pt idx="3629">
                  <c:v>0.04</c:v>
                </c:pt>
                <c:pt idx="3630">
                  <c:v>0.04</c:v>
                </c:pt>
                <c:pt idx="3631">
                  <c:v>-0.04</c:v>
                </c:pt>
                <c:pt idx="3632">
                  <c:v>-0.08</c:v>
                </c:pt>
                <c:pt idx="3633">
                  <c:v>-0.08</c:v>
                </c:pt>
                <c:pt idx="3634">
                  <c:v>-0.08</c:v>
                </c:pt>
                <c:pt idx="3635" formatCode="0.00E+00">
                  <c:v>4.4408900000000002E-16</c:v>
                </c:pt>
                <c:pt idx="3636">
                  <c:v>0.04</c:v>
                </c:pt>
                <c:pt idx="3637">
                  <c:v>0.2</c:v>
                </c:pt>
                <c:pt idx="3638">
                  <c:v>0.36</c:v>
                </c:pt>
                <c:pt idx="3639">
                  <c:v>0.48</c:v>
                </c:pt>
                <c:pt idx="3640">
                  <c:v>0.52</c:v>
                </c:pt>
                <c:pt idx="3641">
                  <c:v>0.52</c:v>
                </c:pt>
                <c:pt idx="3642">
                  <c:v>0.52</c:v>
                </c:pt>
                <c:pt idx="3643">
                  <c:v>0.52</c:v>
                </c:pt>
                <c:pt idx="3644">
                  <c:v>0.48</c:v>
                </c:pt>
                <c:pt idx="3645">
                  <c:v>0.44</c:v>
                </c:pt>
                <c:pt idx="3646">
                  <c:v>0.32</c:v>
                </c:pt>
                <c:pt idx="3647">
                  <c:v>0.4</c:v>
                </c:pt>
                <c:pt idx="3648">
                  <c:v>0.68</c:v>
                </c:pt>
                <c:pt idx="3649">
                  <c:v>1.1599999999999999</c:v>
                </c:pt>
                <c:pt idx="3650">
                  <c:v>1.64</c:v>
                </c:pt>
                <c:pt idx="3651">
                  <c:v>2.36</c:v>
                </c:pt>
                <c:pt idx="3652">
                  <c:v>3.08</c:v>
                </c:pt>
                <c:pt idx="3653">
                  <c:v>3.88</c:v>
                </c:pt>
                <c:pt idx="3654">
                  <c:v>4.5999999999999996</c:v>
                </c:pt>
                <c:pt idx="3655">
                  <c:v>5.12</c:v>
                </c:pt>
                <c:pt idx="3656">
                  <c:v>5.36</c:v>
                </c:pt>
                <c:pt idx="3657">
                  <c:v>5.4</c:v>
                </c:pt>
                <c:pt idx="3658">
                  <c:v>5.08</c:v>
                </c:pt>
                <c:pt idx="3659">
                  <c:v>4.4800000000000004</c:v>
                </c:pt>
                <c:pt idx="3660">
                  <c:v>3.56</c:v>
                </c:pt>
                <c:pt idx="3661">
                  <c:v>2.52</c:v>
                </c:pt>
                <c:pt idx="3662">
                  <c:v>1.32</c:v>
                </c:pt>
                <c:pt idx="3663">
                  <c:v>0.12</c:v>
                </c:pt>
                <c:pt idx="3664">
                  <c:v>-0.88</c:v>
                </c:pt>
                <c:pt idx="3665">
                  <c:v>-1.6</c:v>
                </c:pt>
                <c:pt idx="3666">
                  <c:v>-2.2000000000000002</c:v>
                </c:pt>
                <c:pt idx="3667">
                  <c:v>-2.48</c:v>
                </c:pt>
                <c:pt idx="3668">
                  <c:v>-2.48</c:v>
                </c:pt>
                <c:pt idx="3669">
                  <c:v>-2.36</c:v>
                </c:pt>
                <c:pt idx="3670">
                  <c:v>-2</c:v>
                </c:pt>
                <c:pt idx="3671">
                  <c:v>-1.6</c:v>
                </c:pt>
                <c:pt idx="3672">
                  <c:v>-1.1599999999999999</c:v>
                </c:pt>
                <c:pt idx="3673">
                  <c:v>-0.84</c:v>
                </c:pt>
                <c:pt idx="3674">
                  <c:v>-0.56000000000000005</c:v>
                </c:pt>
                <c:pt idx="3675">
                  <c:v>-0.4</c:v>
                </c:pt>
                <c:pt idx="3676">
                  <c:v>-0.52</c:v>
                </c:pt>
                <c:pt idx="3677">
                  <c:v>-0.6</c:v>
                </c:pt>
                <c:pt idx="3678">
                  <c:v>-0.76</c:v>
                </c:pt>
                <c:pt idx="3679">
                  <c:v>-0.84</c:v>
                </c:pt>
                <c:pt idx="3680">
                  <c:v>-0.92</c:v>
                </c:pt>
                <c:pt idx="3681">
                  <c:v>-0.92</c:v>
                </c:pt>
                <c:pt idx="3682">
                  <c:v>-0.84</c:v>
                </c:pt>
                <c:pt idx="3683">
                  <c:v>-0.76</c:v>
                </c:pt>
                <c:pt idx="3684">
                  <c:v>-0.64</c:v>
                </c:pt>
                <c:pt idx="3685">
                  <c:v>-0.44</c:v>
                </c:pt>
                <c:pt idx="3686">
                  <c:v>-0.32</c:v>
                </c:pt>
                <c:pt idx="3687">
                  <c:v>-0.24</c:v>
                </c:pt>
                <c:pt idx="3688">
                  <c:v>-0.16</c:v>
                </c:pt>
                <c:pt idx="3689">
                  <c:v>-0.2</c:v>
                </c:pt>
                <c:pt idx="3690">
                  <c:v>-0.2</c:v>
                </c:pt>
                <c:pt idx="3691">
                  <c:v>-0.24</c:v>
                </c:pt>
                <c:pt idx="3692">
                  <c:v>-0.28000000000000003</c:v>
                </c:pt>
                <c:pt idx="3693">
                  <c:v>-0.2</c:v>
                </c:pt>
                <c:pt idx="3694">
                  <c:v>-0.2</c:v>
                </c:pt>
                <c:pt idx="3695">
                  <c:v>-0.12</c:v>
                </c:pt>
                <c:pt idx="3696">
                  <c:v>0.04</c:v>
                </c:pt>
                <c:pt idx="3697">
                  <c:v>0.24</c:v>
                </c:pt>
                <c:pt idx="3698">
                  <c:v>0.28000000000000003</c:v>
                </c:pt>
                <c:pt idx="3699">
                  <c:v>0.4</c:v>
                </c:pt>
                <c:pt idx="3700">
                  <c:v>0.48</c:v>
                </c:pt>
                <c:pt idx="3701">
                  <c:v>0.52</c:v>
                </c:pt>
                <c:pt idx="3702">
                  <c:v>0.52</c:v>
                </c:pt>
                <c:pt idx="3703">
                  <c:v>0.44</c:v>
                </c:pt>
                <c:pt idx="3704">
                  <c:v>0.2</c:v>
                </c:pt>
                <c:pt idx="3705">
                  <c:v>-0.08</c:v>
                </c:pt>
                <c:pt idx="3706">
                  <c:v>-0.44</c:v>
                </c:pt>
                <c:pt idx="3707">
                  <c:v>-0.84</c:v>
                </c:pt>
                <c:pt idx="3708">
                  <c:v>-1.24</c:v>
                </c:pt>
                <c:pt idx="3709">
                  <c:v>-1.6</c:v>
                </c:pt>
                <c:pt idx="3710">
                  <c:v>-1.92</c:v>
                </c:pt>
                <c:pt idx="3711">
                  <c:v>-2.2000000000000002</c:v>
                </c:pt>
                <c:pt idx="3712">
                  <c:v>-2.36</c:v>
                </c:pt>
                <c:pt idx="3713">
                  <c:v>-2.2799999999999998</c:v>
                </c:pt>
                <c:pt idx="3714">
                  <c:v>-2.2000000000000002</c:v>
                </c:pt>
                <c:pt idx="3715">
                  <c:v>-1.96</c:v>
                </c:pt>
                <c:pt idx="3716">
                  <c:v>-1.6</c:v>
                </c:pt>
                <c:pt idx="3717">
                  <c:v>-1.24</c:v>
                </c:pt>
                <c:pt idx="3718">
                  <c:v>-0.92</c:v>
                </c:pt>
                <c:pt idx="3719">
                  <c:v>-0.56000000000000005</c:v>
                </c:pt>
                <c:pt idx="3720">
                  <c:v>-0.28000000000000003</c:v>
                </c:pt>
                <c:pt idx="3721">
                  <c:v>-0.08</c:v>
                </c:pt>
                <c:pt idx="3722">
                  <c:v>0.08</c:v>
                </c:pt>
                <c:pt idx="3723">
                  <c:v>0.12</c:v>
                </c:pt>
                <c:pt idx="3724">
                  <c:v>0.08</c:v>
                </c:pt>
                <c:pt idx="3725">
                  <c:v>0.12</c:v>
                </c:pt>
                <c:pt idx="3726">
                  <c:v>-0.04</c:v>
                </c:pt>
                <c:pt idx="3727">
                  <c:v>-0.08</c:v>
                </c:pt>
                <c:pt idx="3728">
                  <c:v>-0.16</c:v>
                </c:pt>
                <c:pt idx="3729">
                  <c:v>-0.2</c:v>
                </c:pt>
                <c:pt idx="3730">
                  <c:v>-0.12</c:v>
                </c:pt>
                <c:pt idx="3731">
                  <c:v>-0.04</c:v>
                </c:pt>
                <c:pt idx="3732">
                  <c:v>0.04</c:v>
                </c:pt>
                <c:pt idx="3733">
                  <c:v>0.12</c:v>
                </c:pt>
                <c:pt idx="3734">
                  <c:v>0.16</c:v>
                </c:pt>
                <c:pt idx="3735">
                  <c:v>0.28000000000000003</c:v>
                </c:pt>
                <c:pt idx="3736">
                  <c:v>0.32</c:v>
                </c:pt>
                <c:pt idx="3737">
                  <c:v>0.36</c:v>
                </c:pt>
                <c:pt idx="3738">
                  <c:v>0.32</c:v>
                </c:pt>
                <c:pt idx="3739">
                  <c:v>0.28000000000000003</c:v>
                </c:pt>
                <c:pt idx="3740">
                  <c:v>0.32</c:v>
                </c:pt>
                <c:pt idx="3741">
                  <c:v>0.24</c:v>
                </c:pt>
                <c:pt idx="3742">
                  <c:v>0.32</c:v>
                </c:pt>
                <c:pt idx="3743">
                  <c:v>0.56000000000000005</c:v>
                </c:pt>
                <c:pt idx="3744">
                  <c:v>1</c:v>
                </c:pt>
                <c:pt idx="3745">
                  <c:v>1.6</c:v>
                </c:pt>
                <c:pt idx="3746">
                  <c:v>2.3199999999999998</c:v>
                </c:pt>
                <c:pt idx="3747">
                  <c:v>3.16</c:v>
                </c:pt>
                <c:pt idx="3748">
                  <c:v>3.96</c:v>
                </c:pt>
                <c:pt idx="3749">
                  <c:v>4.6399999999999997</c:v>
                </c:pt>
                <c:pt idx="3750">
                  <c:v>5</c:v>
                </c:pt>
                <c:pt idx="3751">
                  <c:v>5.24</c:v>
                </c:pt>
                <c:pt idx="3752">
                  <c:v>5.08</c:v>
                </c:pt>
                <c:pt idx="3753">
                  <c:v>4.8</c:v>
                </c:pt>
                <c:pt idx="3754">
                  <c:v>4.12</c:v>
                </c:pt>
                <c:pt idx="3755">
                  <c:v>3.32</c:v>
                </c:pt>
                <c:pt idx="3756">
                  <c:v>2.2000000000000002</c:v>
                </c:pt>
                <c:pt idx="3757">
                  <c:v>1.04</c:v>
                </c:pt>
                <c:pt idx="3758">
                  <c:v>-0.08</c:v>
                </c:pt>
                <c:pt idx="3759">
                  <c:v>-0.92</c:v>
                </c:pt>
                <c:pt idx="3760">
                  <c:v>-1.6</c:v>
                </c:pt>
                <c:pt idx="3761">
                  <c:v>-2.08</c:v>
                </c:pt>
                <c:pt idx="3762">
                  <c:v>-2.3199999999999998</c:v>
                </c:pt>
                <c:pt idx="3763">
                  <c:v>-2.3199999999999998</c:v>
                </c:pt>
                <c:pt idx="3764">
                  <c:v>-2.08</c:v>
                </c:pt>
                <c:pt idx="3765">
                  <c:v>-1.76</c:v>
                </c:pt>
                <c:pt idx="3766">
                  <c:v>-1.32</c:v>
                </c:pt>
                <c:pt idx="3767">
                  <c:v>-0.96</c:v>
                </c:pt>
                <c:pt idx="3768">
                  <c:v>-0.56000000000000005</c:v>
                </c:pt>
                <c:pt idx="3769">
                  <c:v>-0.4</c:v>
                </c:pt>
                <c:pt idx="3770">
                  <c:v>-0.48</c:v>
                </c:pt>
                <c:pt idx="3771">
                  <c:v>-0.56000000000000005</c:v>
                </c:pt>
                <c:pt idx="3772">
                  <c:v>-0.64</c:v>
                </c:pt>
                <c:pt idx="3773">
                  <c:v>-0.72</c:v>
                </c:pt>
                <c:pt idx="3774">
                  <c:v>-0.8</c:v>
                </c:pt>
                <c:pt idx="3775">
                  <c:v>-0.84</c:v>
                </c:pt>
                <c:pt idx="3776">
                  <c:v>-0.88</c:v>
                </c:pt>
                <c:pt idx="3777">
                  <c:v>-0.84</c:v>
                </c:pt>
                <c:pt idx="3778">
                  <c:v>-0.76</c:v>
                </c:pt>
                <c:pt idx="3779">
                  <c:v>-0.6</c:v>
                </c:pt>
                <c:pt idx="3780">
                  <c:v>-0.44</c:v>
                </c:pt>
                <c:pt idx="3781">
                  <c:v>-0.28000000000000003</c:v>
                </c:pt>
                <c:pt idx="3782">
                  <c:v>-0.28000000000000003</c:v>
                </c:pt>
                <c:pt idx="3783">
                  <c:v>-0.2</c:v>
                </c:pt>
                <c:pt idx="3784">
                  <c:v>-0.24</c:v>
                </c:pt>
                <c:pt idx="3785">
                  <c:v>-0.16</c:v>
                </c:pt>
                <c:pt idx="3786">
                  <c:v>-0.16</c:v>
                </c:pt>
                <c:pt idx="3787">
                  <c:v>-0.2</c:v>
                </c:pt>
                <c:pt idx="3788">
                  <c:v>-0.16</c:v>
                </c:pt>
                <c:pt idx="3789">
                  <c:v>-0.12</c:v>
                </c:pt>
                <c:pt idx="3790">
                  <c:v>0.04</c:v>
                </c:pt>
                <c:pt idx="3791">
                  <c:v>0.16</c:v>
                </c:pt>
                <c:pt idx="3792">
                  <c:v>0.32</c:v>
                </c:pt>
                <c:pt idx="3793">
                  <c:v>0.4</c:v>
                </c:pt>
                <c:pt idx="3794">
                  <c:v>0.48</c:v>
                </c:pt>
                <c:pt idx="3795">
                  <c:v>0.6</c:v>
                </c:pt>
                <c:pt idx="3796">
                  <c:v>0.56000000000000005</c:v>
                </c:pt>
                <c:pt idx="3797">
                  <c:v>0.56000000000000005</c:v>
                </c:pt>
                <c:pt idx="3798">
                  <c:v>0.44</c:v>
                </c:pt>
                <c:pt idx="3799">
                  <c:v>0.24</c:v>
                </c:pt>
                <c:pt idx="3800">
                  <c:v>-0.12</c:v>
                </c:pt>
                <c:pt idx="3801">
                  <c:v>-0.48</c:v>
                </c:pt>
                <c:pt idx="3802">
                  <c:v>-0.92</c:v>
                </c:pt>
                <c:pt idx="3803">
                  <c:v>-1.28</c:v>
                </c:pt>
                <c:pt idx="3804">
                  <c:v>-1.6</c:v>
                </c:pt>
                <c:pt idx="3805">
                  <c:v>-1.92</c:v>
                </c:pt>
                <c:pt idx="3806">
                  <c:v>-2.12</c:v>
                </c:pt>
                <c:pt idx="3807">
                  <c:v>-2.2000000000000002</c:v>
                </c:pt>
                <c:pt idx="3808">
                  <c:v>-2.16</c:v>
                </c:pt>
                <c:pt idx="3809">
                  <c:v>-2.04</c:v>
                </c:pt>
                <c:pt idx="3810">
                  <c:v>-1.72</c:v>
                </c:pt>
                <c:pt idx="3811">
                  <c:v>-1.44</c:v>
                </c:pt>
                <c:pt idx="3812">
                  <c:v>-1.08</c:v>
                </c:pt>
                <c:pt idx="3813">
                  <c:v>-0.72</c:v>
                </c:pt>
                <c:pt idx="3814">
                  <c:v>-0.44</c:v>
                </c:pt>
                <c:pt idx="3815">
                  <c:v>-0.2</c:v>
                </c:pt>
                <c:pt idx="3816">
                  <c:v>-0.04</c:v>
                </c:pt>
                <c:pt idx="3817">
                  <c:v>0.04</c:v>
                </c:pt>
                <c:pt idx="3818">
                  <c:v>0.08</c:v>
                </c:pt>
                <c:pt idx="3819">
                  <c:v>0.08</c:v>
                </c:pt>
                <c:pt idx="3820">
                  <c:v>-0.04</c:v>
                </c:pt>
                <c:pt idx="3821">
                  <c:v>-0.12</c:v>
                </c:pt>
                <c:pt idx="3822">
                  <c:v>-0.2</c:v>
                </c:pt>
                <c:pt idx="3823">
                  <c:v>-0.28000000000000003</c:v>
                </c:pt>
                <c:pt idx="3824">
                  <c:v>-0.24</c:v>
                </c:pt>
                <c:pt idx="3825">
                  <c:v>-0.2</c:v>
                </c:pt>
                <c:pt idx="3826">
                  <c:v>-0.08</c:v>
                </c:pt>
                <c:pt idx="3827">
                  <c:v>0.04</c:v>
                </c:pt>
                <c:pt idx="3828">
                  <c:v>0.12</c:v>
                </c:pt>
                <c:pt idx="3829">
                  <c:v>0.24</c:v>
                </c:pt>
                <c:pt idx="3830">
                  <c:v>0.28000000000000003</c:v>
                </c:pt>
                <c:pt idx="3831">
                  <c:v>0.36</c:v>
                </c:pt>
                <c:pt idx="3832">
                  <c:v>0.36</c:v>
                </c:pt>
                <c:pt idx="3833">
                  <c:v>0.4</c:v>
                </c:pt>
                <c:pt idx="3834">
                  <c:v>0.32</c:v>
                </c:pt>
                <c:pt idx="3835">
                  <c:v>0.24</c:v>
                </c:pt>
                <c:pt idx="3836">
                  <c:v>0.2</c:v>
                </c:pt>
                <c:pt idx="3837">
                  <c:v>0.28000000000000003</c:v>
                </c:pt>
                <c:pt idx="3838">
                  <c:v>0.36</c:v>
                </c:pt>
                <c:pt idx="3839">
                  <c:v>0.76</c:v>
                </c:pt>
                <c:pt idx="3840">
                  <c:v>1.36</c:v>
                </c:pt>
                <c:pt idx="3841">
                  <c:v>2.16</c:v>
                </c:pt>
                <c:pt idx="3842">
                  <c:v>2.92</c:v>
                </c:pt>
                <c:pt idx="3843">
                  <c:v>3.64</c:v>
                </c:pt>
                <c:pt idx="3844">
                  <c:v>4.28</c:v>
                </c:pt>
                <c:pt idx="3845">
                  <c:v>4.84</c:v>
                </c:pt>
                <c:pt idx="3846">
                  <c:v>5.16</c:v>
                </c:pt>
                <c:pt idx="3847">
                  <c:v>5.28</c:v>
                </c:pt>
                <c:pt idx="3848">
                  <c:v>5</c:v>
                </c:pt>
                <c:pt idx="3849">
                  <c:v>4.4800000000000004</c:v>
                </c:pt>
                <c:pt idx="3850">
                  <c:v>3.6</c:v>
                </c:pt>
                <c:pt idx="3851">
                  <c:v>2.64</c:v>
                </c:pt>
                <c:pt idx="3852">
                  <c:v>1.48</c:v>
                </c:pt>
                <c:pt idx="3853">
                  <c:v>0.32</c:v>
                </c:pt>
                <c:pt idx="3854">
                  <c:v>-0.72</c:v>
                </c:pt>
                <c:pt idx="3855">
                  <c:v>-1.48</c:v>
                </c:pt>
                <c:pt idx="3856">
                  <c:v>-2.04</c:v>
                </c:pt>
                <c:pt idx="3857">
                  <c:v>-2.44</c:v>
                </c:pt>
                <c:pt idx="3858">
                  <c:v>-2.56</c:v>
                </c:pt>
                <c:pt idx="3859">
                  <c:v>-2.36</c:v>
                </c:pt>
                <c:pt idx="3860">
                  <c:v>-2</c:v>
                </c:pt>
                <c:pt idx="3861">
                  <c:v>-1.6</c:v>
                </c:pt>
                <c:pt idx="3862">
                  <c:v>-1.1599999999999999</c:v>
                </c:pt>
                <c:pt idx="3863">
                  <c:v>-0.76</c:v>
                </c:pt>
                <c:pt idx="3864">
                  <c:v>-0.56000000000000005</c:v>
                </c:pt>
                <c:pt idx="3865">
                  <c:v>-0.48</c:v>
                </c:pt>
                <c:pt idx="3866">
                  <c:v>-0.52</c:v>
                </c:pt>
                <c:pt idx="3867">
                  <c:v>-0.6</c:v>
                </c:pt>
                <c:pt idx="3868">
                  <c:v>-0.76</c:v>
                </c:pt>
                <c:pt idx="3869">
                  <c:v>-0.84</c:v>
                </c:pt>
                <c:pt idx="3870">
                  <c:v>-0.96</c:v>
                </c:pt>
                <c:pt idx="3871">
                  <c:v>-0.92</c:v>
                </c:pt>
                <c:pt idx="3872">
                  <c:v>-0.92</c:v>
                </c:pt>
                <c:pt idx="3873">
                  <c:v>-0.76</c:v>
                </c:pt>
                <c:pt idx="3874">
                  <c:v>-0.6</c:v>
                </c:pt>
                <c:pt idx="3875">
                  <c:v>-0.44</c:v>
                </c:pt>
                <c:pt idx="3876">
                  <c:v>-0.32</c:v>
                </c:pt>
                <c:pt idx="3877">
                  <c:v>-0.24</c:v>
                </c:pt>
                <c:pt idx="3878">
                  <c:v>-0.16</c:v>
                </c:pt>
                <c:pt idx="3879">
                  <c:v>-0.12</c:v>
                </c:pt>
                <c:pt idx="3880">
                  <c:v>-0.08</c:v>
                </c:pt>
                <c:pt idx="3881">
                  <c:v>-0.16</c:v>
                </c:pt>
                <c:pt idx="3882">
                  <c:v>-0.28000000000000003</c:v>
                </c:pt>
                <c:pt idx="3883">
                  <c:v>-0.24</c:v>
                </c:pt>
                <c:pt idx="3884">
                  <c:v>-0.16</c:v>
                </c:pt>
                <c:pt idx="3885">
                  <c:v>-0.04</c:v>
                </c:pt>
                <c:pt idx="3886">
                  <c:v>0.08</c:v>
                </c:pt>
                <c:pt idx="3887">
                  <c:v>0.2</c:v>
                </c:pt>
                <c:pt idx="3888">
                  <c:v>0.32</c:v>
                </c:pt>
                <c:pt idx="3889">
                  <c:v>0.48</c:v>
                </c:pt>
                <c:pt idx="3890">
                  <c:v>0.56000000000000005</c:v>
                </c:pt>
                <c:pt idx="3891">
                  <c:v>0.64</c:v>
                </c:pt>
                <c:pt idx="3892">
                  <c:v>0.6</c:v>
                </c:pt>
                <c:pt idx="3893">
                  <c:v>0.52</c:v>
                </c:pt>
                <c:pt idx="3894">
                  <c:v>0.36</c:v>
                </c:pt>
                <c:pt idx="3895">
                  <c:v>0.04</c:v>
                </c:pt>
                <c:pt idx="3896">
                  <c:v>-0.36</c:v>
                </c:pt>
                <c:pt idx="3897">
                  <c:v>-0.76</c:v>
                </c:pt>
                <c:pt idx="3898">
                  <c:v>-1.08</c:v>
                </c:pt>
                <c:pt idx="3899">
                  <c:v>-1.44</c:v>
                </c:pt>
                <c:pt idx="3900">
                  <c:v>-1.76</c:v>
                </c:pt>
                <c:pt idx="3901">
                  <c:v>-2.08</c:v>
                </c:pt>
                <c:pt idx="3902">
                  <c:v>-2.2000000000000002</c:v>
                </c:pt>
                <c:pt idx="3903">
                  <c:v>-2.2400000000000002</c:v>
                </c:pt>
                <c:pt idx="3904">
                  <c:v>-2.12</c:v>
                </c:pt>
                <c:pt idx="3905">
                  <c:v>-1.84</c:v>
                </c:pt>
                <c:pt idx="3906">
                  <c:v>-1.56</c:v>
                </c:pt>
                <c:pt idx="3907">
                  <c:v>-1.24</c:v>
                </c:pt>
                <c:pt idx="3908">
                  <c:v>-0.96</c:v>
                </c:pt>
                <c:pt idx="3909">
                  <c:v>-0.56000000000000005</c:v>
                </c:pt>
                <c:pt idx="3910">
                  <c:v>-0.32</c:v>
                </c:pt>
                <c:pt idx="3911">
                  <c:v>-0.04</c:v>
                </c:pt>
                <c:pt idx="3912">
                  <c:v>0.08</c:v>
                </c:pt>
                <c:pt idx="3913">
                  <c:v>0.12</c:v>
                </c:pt>
                <c:pt idx="3914">
                  <c:v>0.12</c:v>
                </c:pt>
                <c:pt idx="3915">
                  <c:v>0.04</c:v>
                </c:pt>
                <c:pt idx="3916">
                  <c:v>-0.04</c:v>
                </c:pt>
                <c:pt idx="3917">
                  <c:v>-0.08</c:v>
                </c:pt>
                <c:pt idx="3918">
                  <c:v>-0.12</c:v>
                </c:pt>
                <c:pt idx="3919">
                  <c:v>-0.2</c:v>
                </c:pt>
                <c:pt idx="3920">
                  <c:v>-0.16</c:v>
                </c:pt>
                <c:pt idx="3921">
                  <c:v>-0.12</c:v>
                </c:pt>
                <c:pt idx="3922" formatCode="0.00E+00">
                  <c:v>4.4408900000000002E-16</c:v>
                </c:pt>
                <c:pt idx="3923">
                  <c:v>0.12</c:v>
                </c:pt>
                <c:pt idx="3924">
                  <c:v>0.2</c:v>
                </c:pt>
                <c:pt idx="3925">
                  <c:v>0.32</c:v>
                </c:pt>
                <c:pt idx="3926">
                  <c:v>0.4</c:v>
                </c:pt>
                <c:pt idx="3927">
                  <c:v>0.36</c:v>
                </c:pt>
                <c:pt idx="3928">
                  <c:v>0.32</c:v>
                </c:pt>
                <c:pt idx="3929">
                  <c:v>0.32</c:v>
                </c:pt>
                <c:pt idx="3930">
                  <c:v>0.28000000000000003</c:v>
                </c:pt>
                <c:pt idx="3931">
                  <c:v>0.24</c:v>
                </c:pt>
                <c:pt idx="3932">
                  <c:v>0.24</c:v>
                </c:pt>
                <c:pt idx="3933">
                  <c:v>0.36</c:v>
                </c:pt>
                <c:pt idx="3934">
                  <c:v>0.84</c:v>
                </c:pt>
                <c:pt idx="3935">
                  <c:v>1.56</c:v>
                </c:pt>
                <c:pt idx="3936">
                  <c:v>2.2400000000000002</c:v>
                </c:pt>
                <c:pt idx="3937">
                  <c:v>2.92</c:v>
                </c:pt>
                <c:pt idx="3938">
                  <c:v>3.48</c:v>
                </c:pt>
                <c:pt idx="3939">
                  <c:v>4.16</c:v>
                </c:pt>
                <c:pt idx="3940">
                  <c:v>4.8</c:v>
                </c:pt>
                <c:pt idx="3941">
                  <c:v>5.28</c:v>
                </c:pt>
                <c:pt idx="3942">
                  <c:v>5.48</c:v>
                </c:pt>
                <c:pt idx="3943">
                  <c:v>5.28</c:v>
                </c:pt>
                <c:pt idx="3944">
                  <c:v>4.5999999999999996</c:v>
                </c:pt>
                <c:pt idx="3945">
                  <c:v>3.64</c:v>
                </c:pt>
                <c:pt idx="3946">
                  <c:v>2.44</c:v>
                </c:pt>
                <c:pt idx="3947">
                  <c:v>1.32</c:v>
                </c:pt>
                <c:pt idx="3948">
                  <c:v>0.24</c:v>
                </c:pt>
                <c:pt idx="3949">
                  <c:v>-0.68</c:v>
                </c:pt>
                <c:pt idx="3950">
                  <c:v>-1.48</c:v>
                </c:pt>
                <c:pt idx="3951">
                  <c:v>-2.08</c:v>
                </c:pt>
                <c:pt idx="3952">
                  <c:v>-2.56</c:v>
                </c:pt>
                <c:pt idx="3953">
                  <c:v>-2.72</c:v>
                </c:pt>
                <c:pt idx="3954">
                  <c:v>-2.52</c:v>
                </c:pt>
                <c:pt idx="3955">
                  <c:v>-2.12</c:v>
                </c:pt>
                <c:pt idx="3956">
                  <c:v>-1.6</c:v>
                </c:pt>
                <c:pt idx="3957">
                  <c:v>-1.1200000000000001</c:v>
                </c:pt>
                <c:pt idx="3958">
                  <c:v>-0.8</c:v>
                </c:pt>
                <c:pt idx="3959">
                  <c:v>-0.56000000000000005</c:v>
                </c:pt>
                <c:pt idx="3960">
                  <c:v>-0.44</c:v>
                </c:pt>
                <c:pt idx="3961">
                  <c:v>-0.4</c:v>
                </c:pt>
                <c:pt idx="3962">
                  <c:v>-0.44</c:v>
                </c:pt>
                <c:pt idx="3963">
                  <c:v>-0.64</c:v>
                </c:pt>
                <c:pt idx="3964">
                  <c:v>-0.8</c:v>
                </c:pt>
                <c:pt idx="3965">
                  <c:v>-0.92</c:v>
                </c:pt>
                <c:pt idx="3966">
                  <c:v>-0.92</c:v>
                </c:pt>
                <c:pt idx="3967">
                  <c:v>-0.92</c:v>
                </c:pt>
                <c:pt idx="3968">
                  <c:v>-0.84</c:v>
                </c:pt>
                <c:pt idx="3969">
                  <c:v>-0.68</c:v>
                </c:pt>
                <c:pt idx="3970">
                  <c:v>-0.52</c:v>
                </c:pt>
                <c:pt idx="3971">
                  <c:v>-0.36</c:v>
                </c:pt>
                <c:pt idx="3972">
                  <c:v>-0.24</c:v>
                </c:pt>
                <c:pt idx="3973">
                  <c:v>-0.16</c:v>
                </c:pt>
                <c:pt idx="3974">
                  <c:v>-0.12</c:v>
                </c:pt>
                <c:pt idx="3975">
                  <c:v>-0.16</c:v>
                </c:pt>
                <c:pt idx="3976">
                  <c:v>-0.2</c:v>
                </c:pt>
                <c:pt idx="3977">
                  <c:v>-0.16</c:v>
                </c:pt>
                <c:pt idx="3978">
                  <c:v>-0.2</c:v>
                </c:pt>
                <c:pt idx="3979">
                  <c:v>-0.08</c:v>
                </c:pt>
                <c:pt idx="3980">
                  <c:v>-0.08</c:v>
                </c:pt>
                <c:pt idx="3981" formatCode="0.00E+00">
                  <c:v>4.4408900000000002E-16</c:v>
                </c:pt>
                <c:pt idx="3982">
                  <c:v>0.08</c:v>
                </c:pt>
                <c:pt idx="3983">
                  <c:v>0.32</c:v>
                </c:pt>
                <c:pt idx="3984">
                  <c:v>0.52</c:v>
                </c:pt>
                <c:pt idx="3985">
                  <c:v>0.64</c:v>
                </c:pt>
                <c:pt idx="3986">
                  <c:v>0.72</c:v>
                </c:pt>
                <c:pt idx="3987">
                  <c:v>0.72</c:v>
                </c:pt>
                <c:pt idx="3988">
                  <c:v>0.52</c:v>
                </c:pt>
                <c:pt idx="3989">
                  <c:v>0.28000000000000003</c:v>
                </c:pt>
                <c:pt idx="3990">
                  <c:v>-0.08</c:v>
                </c:pt>
                <c:pt idx="3991">
                  <c:v>-0.4</c:v>
                </c:pt>
                <c:pt idx="3992">
                  <c:v>-0.76</c:v>
                </c:pt>
                <c:pt idx="3993">
                  <c:v>-1.08</c:v>
                </c:pt>
                <c:pt idx="3994">
                  <c:v>-1.44</c:v>
                </c:pt>
                <c:pt idx="3995">
                  <c:v>-1.8</c:v>
                </c:pt>
                <c:pt idx="3996">
                  <c:v>-2.08</c:v>
                </c:pt>
                <c:pt idx="3997">
                  <c:v>-2.2400000000000002</c:v>
                </c:pt>
                <c:pt idx="3998">
                  <c:v>-2.3199999999999998</c:v>
                </c:pt>
                <c:pt idx="3999">
                  <c:v>-2.12</c:v>
                </c:pt>
                <c:pt idx="4000">
                  <c:v>-1.88</c:v>
                </c:pt>
                <c:pt idx="4001">
                  <c:v>-1.52</c:v>
                </c:pt>
                <c:pt idx="4002">
                  <c:v>-1.1599999999999999</c:v>
                </c:pt>
                <c:pt idx="4003">
                  <c:v>-0.84</c:v>
                </c:pt>
                <c:pt idx="4004">
                  <c:v>-0.56000000000000005</c:v>
                </c:pt>
                <c:pt idx="4005">
                  <c:v>-0.28000000000000003</c:v>
                </c:pt>
                <c:pt idx="4006">
                  <c:v>-0.04</c:v>
                </c:pt>
                <c:pt idx="4007">
                  <c:v>0.16</c:v>
                </c:pt>
                <c:pt idx="4008">
                  <c:v>0.16</c:v>
                </c:pt>
                <c:pt idx="4009">
                  <c:v>0.16</c:v>
                </c:pt>
                <c:pt idx="4010">
                  <c:v>0.12</c:v>
                </c:pt>
                <c:pt idx="4011">
                  <c:v>-0.04</c:v>
                </c:pt>
                <c:pt idx="4012">
                  <c:v>-0.12</c:v>
                </c:pt>
                <c:pt idx="4013">
                  <c:v>-0.16</c:v>
                </c:pt>
                <c:pt idx="4014">
                  <c:v>-0.2</c:v>
                </c:pt>
                <c:pt idx="4015">
                  <c:v>-0.16</c:v>
                </c:pt>
                <c:pt idx="4016">
                  <c:v>-0.12</c:v>
                </c:pt>
                <c:pt idx="4017">
                  <c:v>-0.04</c:v>
                </c:pt>
                <c:pt idx="4018">
                  <c:v>0.12</c:v>
                </c:pt>
                <c:pt idx="4019">
                  <c:v>0.24</c:v>
                </c:pt>
                <c:pt idx="4020">
                  <c:v>0.32</c:v>
                </c:pt>
                <c:pt idx="4021">
                  <c:v>0.4</c:v>
                </c:pt>
                <c:pt idx="4022">
                  <c:v>0.44</c:v>
                </c:pt>
                <c:pt idx="4023">
                  <c:v>0.4</c:v>
                </c:pt>
                <c:pt idx="4024">
                  <c:v>0.32</c:v>
                </c:pt>
                <c:pt idx="4025">
                  <c:v>0.32</c:v>
                </c:pt>
                <c:pt idx="4026">
                  <c:v>0.28000000000000003</c:v>
                </c:pt>
                <c:pt idx="4027">
                  <c:v>0.28000000000000003</c:v>
                </c:pt>
                <c:pt idx="4028">
                  <c:v>0.4</c:v>
                </c:pt>
                <c:pt idx="4029">
                  <c:v>0.64</c:v>
                </c:pt>
                <c:pt idx="4030">
                  <c:v>1.1599999999999999</c:v>
                </c:pt>
                <c:pt idx="4031">
                  <c:v>1.92</c:v>
                </c:pt>
                <c:pt idx="4032">
                  <c:v>2.76</c:v>
                </c:pt>
                <c:pt idx="4033">
                  <c:v>3.6</c:v>
                </c:pt>
                <c:pt idx="4034">
                  <c:v>4.28</c:v>
                </c:pt>
                <c:pt idx="4035">
                  <c:v>4.72</c:v>
                </c:pt>
                <c:pt idx="4036">
                  <c:v>4.96</c:v>
                </c:pt>
                <c:pt idx="4037">
                  <c:v>5.12</c:v>
                </c:pt>
                <c:pt idx="4038">
                  <c:v>4.96</c:v>
                </c:pt>
                <c:pt idx="4039">
                  <c:v>4.4800000000000004</c:v>
                </c:pt>
                <c:pt idx="4040">
                  <c:v>3.6</c:v>
                </c:pt>
                <c:pt idx="4041">
                  <c:v>2.48</c:v>
                </c:pt>
                <c:pt idx="4042">
                  <c:v>1.28</c:v>
                </c:pt>
                <c:pt idx="4043">
                  <c:v>0.08</c:v>
                </c:pt>
                <c:pt idx="4044">
                  <c:v>-0.8</c:v>
                </c:pt>
                <c:pt idx="4045">
                  <c:v>-1.56</c:v>
                </c:pt>
                <c:pt idx="4046">
                  <c:v>-2</c:v>
                </c:pt>
                <c:pt idx="4047">
                  <c:v>-2.3199999999999998</c:v>
                </c:pt>
                <c:pt idx="4048">
                  <c:v>-2.4</c:v>
                </c:pt>
                <c:pt idx="4049">
                  <c:v>-2.3199999999999998</c:v>
                </c:pt>
                <c:pt idx="4050">
                  <c:v>-1.96</c:v>
                </c:pt>
                <c:pt idx="4051">
                  <c:v>-1.44</c:v>
                </c:pt>
                <c:pt idx="4052">
                  <c:v>-0.92</c:v>
                </c:pt>
                <c:pt idx="4053">
                  <c:v>-0.52</c:v>
                </c:pt>
                <c:pt idx="4054">
                  <c:v>-0.44</c:v>
                </c:pt>
                <c:pt idx="4055">
                  <c:v>-0.4</c:v>
                </c:pt>
                <c:pt idx="4056">
                  <c:v>-0.48</c:v>
                </c:pt>
                <c:pt idx="4057">
                  <c:v>-0.56000000000000005</c:v>
                </c:pt>
                <c:pt idx="4058">
                  <c:v>-0.68</c:v>
                </c:pt>
                <c:pt idx="4059">
                  <c:v>-0.76</c:v>
                </c:pt>
                <c:pt idx="4060">
                  <c:v>-0.88</c:v>
                </c:pt>
                <c:pt idx="4061">
                  <c:v>-0.92</c:v>
                </c:pt>
                <c:pt idx="4062">
                  <c:v>-0.92</c:v>
                </c:pt>
                <c:pt idx="4063">
                  <c:v>-0.8</c:v>
                </c:pt>
                <c:pt idx="4064">
                  <c:v>-0.6</c:v>
                </c:pt>
                <c:pt idx="4065">
                  <c:v>-0.36</c:v>
                </c:pt>
                <c:pt idx="4066">
                  <c:v>-0.24</c:v>
                </c:pt>
                <c:pt idx="4067">
                  <c:v>-0.16</c:v>
                </c:pt>
                <c:pt idx="4068">
                  <c:v>-0.12</c:v>
                </c:pt>
                <c:pt idx="4069">
                  <c:v>-0.16</c:v>
                </c:pt>
                <c:pt idx="4070">
                  <c:v>-0.12</c:v>
                </c:pt>
                <c:pt idx="4071">
                  <c:v>-0.16</c:v>
                </c:pt>
                <c:pt idx="4072">
                  <c:v>-0.16</c:v>
                </c:pt>
                <c:pt idx="4073">
                  <c:v>-0.2</c:v>
                </c:pt>
                <c:pt idx="4074">
                  <c:v>-0.2</c:v>
                </c:pt>
                <c:pt idx="4075">
                  <c:v>-0.08</c:v>
                </c:pt>
                <c:pt idx="4076">
                  <c:v>0.08</c:v>
                </c:pt>
                <c:pt idx="4077">
                  <c:v>0.28000000000000003</c:v>
                </c:pt>
                <c:pt idx="4078">
                  <c:v>0.32</c:v>
                </c:pt>
                <c:pt idx="4079">
                  <c:v>0.44</c:v>
                </c:pt>
                <c:pt idx="4080">
                  <c:v>0.52</c:v>
                </c:pt>
                <c:pt idx="4081">
                  <c:v>0.6</c:v>
                </c:pt>
                <c:pt idx="4082">
                  <c:v>0.56000000000000005</c:v>
                </c:pt>
                <c:pt idx="4083">
                  <c:v>0.56000000000000005</c:v>
                </c:pt>
                <c:pt idx="4084">
                  <c:v>0.32</c:v>
                </c:pt>
                <c:pt idx="4085">
                  <c:v>0.04</c:v>
                </c:pt>
                <c:pt idx="4086">
                  <c:v>-0.32</c:v>
                </c:pt>
                <c:pt idx="4087">
                  <c:v>-0.72</c:v>
                </c:pt>
                <c:pt idx="4088">
                  <c:v>-1.1200000000000001</c:v>
                </c:pt>
                <c:pt idx="4089">
                  <c:v>-1.4</c:v>
                </c:pt>
                <c:pt idx="4090">
                  <c:v>-1.64</c:v>
                </c:pt>
                <c:pt idx="4091">
                  <c:v>-2</c:v>
                </c:pt>
                <c:pt idx="4092">
                  <c:v>-2.12</c:v>
                </c:pt>
                <c:pt idx="4093">
                  <c:v>-2.2000000000000002</c:v>
                </c:pt>
                <c:pt idx="4094">
                  <c:v>-2.12</c:v>
                </c:pt>
                <c:pt idx="4095">
                  <c:v>-1.8</c:v>
                </c:pt>
                <c:pt idx="4096">
                  <c:v>-1.48</c:v>
                </c:pt>
                <c:pt idx="4097">
                  <c:v>-1.08</c:v>
                </c:pt>
                <c:pt idx="4098">
                  <c:v>-0.8</c:v>
                </c:pt>
                <c:pt idx="4099">
                  <c:v>-0.52</c:v>
                </c:pt>
                <c:pt idx="4100">
                  <c:v>-0.32</c:v>
                </c:pt>
                <c:pt idx="4101">
                  <c:v>-0.04</c:v>
                </c:pt>
                <c:pt idx="4102">
                  <c:v>0.08</c:v>
                </c:pt>
                <c:pt idx="4103">
                  <c:v>0.2</c:v>
                </c:pt>
                <c:pt idx="4104">
                  <c:v>0.16</c:v>
                </c:pt>
                <c:pt idx="4105">
                  <c:v>0.08</c:v>
                </c:pt>
                <c:pt idx="4106">
                  <c:v>-0.08</c:v>
                </c:pt>
                <c:pt idx="4107">
                  <c:v>-0.2</c:v>
                </c:pt>
                <c:pt idx="4108">
                  <c:v>-0.2</c:v>
                </c:pt>
                <c:pt idx="4109">
                  <c:v>-0.28000000000000003</c:v>
                </c:pt>
                <c:pt idx="4110">
                  <c:v>-0.16</c:v>
                </c:pt>
                <c:pt idx="4111">
                  <c:v>-0.04</c:v>
                </c:pt>
                <c:pt idx="4112">
                  <c:v>0.04</c:v>
                </c:pt>
                <c:pt idx="4113">
                  <c:v>0.08</c:v>
                </c:pt>
                <c:pt idx="4114">
                  <c:v>0.24</c:v>
                </c:pt>
                <c:pt idx="4115">
                  <c:v>0.32</c:v>
                </c:pt>
                <c:pt idx="4116">
                  <c:v>0.4</c:v>
                </c:pt>
                <c:pt idx="4117">
                  <c:v>0.4</c:v>
                </c:pt>
                <c:pt idx="4118">
                  <c:v>0.36</c:v>
                </c:pt>
                <c:pt idx="4119">
                  <c:v>0.32</c:v>
                </c:pt>
                <c:pt idx="4120">
                  <c:v>0.24</c:v>
                </c:pt>
                <c:pt idx="4121">
                  <c:v>0.36</c:v>
                </c:pt>
                <c:pt idx="4122">
                  <c:v>0.44</c:v>
                </c:pt>
                <c:pt idx="4123">
                  <c:v>0.6</c:v>
                </c:pt>
                <c:pt idx="4124">
                  <c:v>0.76</c:v>
                </c:pt>
                <c:pt idx="4125">
                  <c:v>0.96</c:v>
                </c:pt>
                <c:pt idx="4126">
                  <c:v>1.4</c:v>
                </c:pt>
                <c:pt idx="4127">
                  <c:v>2.16</c:v>
                </c:pt>
                <c:pt idx="4128">
                  <c:v>2.92</c:v>
                </c:pt>
                <c:pt idx="4129">
                  <c:v>3.6</c:v>
                </c:pt>
                <c:pt idx="4130">
                  <c:v>4.04</c:v>
                </c:pt>
                <c:pt idx="4131">
                  <c:v>4.28</c:v>
                </c:pt>
                <c:pt idx="4132">
                  <c:v>4.4000000000000004</c:v>
                </c:pt>
                <c:pt idx="4133">
                  <c:v>4.4000000000000004</c:v>
                </c:pt>
                <c:pt idx="4134">
                  <c:v>4.24</c:v>
                </c:pt>
                <c:pt idx="4135">
                  <c:v>3.84</c:v>
                </c:pt>
                <c:pt idx="4136">
                  <c:v>3.2</c:v>
                </c:pt>
                <c:pt idx="4137">
                  <c:v>2.36</c:v>
                </c:pt>
                <c:pt idx="4138">
                  <c:v>1.24</c:v>
                </c:pt>
                <c:pt idx="4139">
                  <c:v>0.16</c:v>
                </c:pt>
                <c:pt idx="4140">
                  <c:v>-0.72</c:v>
                </c:pt>
                <c:pt idx="4141">
                  <c:v>-1.24</c:v>
                </c:pt>
                <c:pt idx="4142">
                  <c:v>-1.68</c:v>
                </c:pt>
                <c:pt idx="4143">
                  <c:v>-2.04</c:v>
                </c:pt>
                <c:pt idx="4144">
                  <c:v>-2.16</c:v>
                </c:pt>
                <c:pt idx="4145">
                  <c:v>-2.12</c:v>
                </c:pt>
                <c:pt idx="4146">
                  <c:v>-1.88</c:v>
                </c:pt>
                <c:pt idx="4147">
                  <c:v>-1.48</c:v>
                </c:pt>
                <c:pt idx="4148">
                  <c:v>-1.08</c:v>
                </c:pt>
                <c:pt idx="4149">
                  <c:v>-0.72</c:v>
                </c:pt>
                <c:pt idx="4150">
                  <c:v>-0.52</c:v>
                </c:pt>
                <c:pt idx="4151">
                  <c:v>-0.48</c:v>
                </c:pt>
                <c:pt idx="4152">
                  <c:v>-0.52</c:v>
                </c:pt>
                <c:pt idx="4153">
                  <c:v>-0.56000000000000005</c:v>
                </c:pt>
                <c:pt idx="4154">
                  <c:v>-0.56000000000000005</c:v>
                </c:pt>
                <c:pt idx="4155">
                  <c:v>-0.68</c:v>
                </c:pt>
                <c:pt idx="4156">
                  <c:v>-0.76</c:v>
                </c:pt>
                <c:pt idx="4157">
                  <c:v>-0.84</c:v>
                </c:pt>
                <c:pt idx="4158">
                  <c:v>-0.92</c:v>
                </c:pt>
                <c:pt idx="4159">
                  <c:v>-0.8</c:v>
                </c:pt>
                <c:pt idx="4160">
                  <c:v>-0.64</c:v>
                </c:pt>
                <c:pt idx="4161">
                  <c:v>-0.44</c:v>
                </c:pt>
                <c:pt idx="4162">
                  <c:v>-0.32</c:v>
                </c:pt>
                <c:pt idx="4163">
                  <c:v>-0.2</c:v>
                </c:pt>
                <c:pt idx="4164">
                  <c:v>-0.12</c:v>
                </c:pt>
                <c:pt idx="4165">
                  <c:v>-0.12</c:v>
                </c:pt>
                <c:pt idx="4166">
                  <c:v>-0.08</c:v>
                </c:pt>
                <c:pt idx="4167">
                  <c:v>-0.08</c:v>
                </c:pt>
                <c:pt idx="4168">
                  <c:v>-0.12</c:v>
                </c:pt>
                <c:pt idx="4169">
                  <c:v>-0.16</c:v>
                </c:pt>
                <c:pt idx="4170">
                  <c:v>-0.16</c:v>
                </c:pt>
                <c:pt idx="4171">
                  <c:v>-0.04</c:v>
                </c:pt>
                <c:pt idx="4172">
                  <c:v>0.08</c:v>
                </c:pt>
                <c:pt idx="4173">
                  <c:v>0.2</c:v>
                </c:pt>
                <c:pt idx="4174">
                  <c:v>0.32</c:v>
                </c:pt>
                <c:pt idx="4175">
                  <c:v>0.44</c:v>
                </c:pt>
                <c:pt idx="4176">
                  <c:v>0.44</c:v>
                </c:pt>
                <c:pt idx="4177">
                  <c:v>0.44</c:v>
                </c:pt>
                <c:pt idx="4178">
                  <c:v>0.44</c:v>
                </c:pt>
                <c:pt idx="4179">
                  <c:v>0.4</c:v>
                </c:pt>
                <c:pt idx="4180">
                  <c:v>0.24</c:v>
                </c:pt>
                <c:pt idx="4181">
                  <c:v>-0.08</c:v>
                </c:pt>
                <c:pt idx="4182">
                  <c:v>-0.44</c:v>
                </c:pt>
                <c:pt idx="4183">
                  <c:v>-0.88</c:v>
                </c:pt>
                <c:pt idx="4184">
                  <c:v>-1.1599999999999999</c:v>
                </c:pt>
                <c:pt idx="4185">
                  <c:v>-1.4</c:v>
                </c:pt>
                <c:pt idx="4186">
                  <c:v>-1.6</c:v>
                </c:pt>
                <c:pt idx="4187">
                  <c:v>-1.76</c:v>
                </c:pt>
                <c:pt idx="4188">
                  <c:v>-1.88</c:v>
                </c:pt>
                <c:pt idx="4189">
                  <c:v>-1.96</c:v>
                </c:pt>
                <c:pt idx="4190">
                  <c:v>-1.92</c:v>
                </c:pt>
                <c:pt idx="4191">
                  <c:v>-1.68</c:v>
                </c:pt>
                <c:pt idx="4192">
                  <c:v>-1.36</c:v>
                </c:pt>
                <c:pt idx="4193">
                  <c:v>-1.04</c:v>
                </c:pt>
                <c:pt idx="4194">
                  <c:v>-0.72</c:v>
                </c:pt>
                <c:pt idx="4195">
                  <c:v>-0.52</c:v>
                </c:pt>
                <c:pt idx="4196">
                  <c:v>-0.32</c:v>
                </c:pt>
                <c:pt idx="4197">
                  <c:v>-0.2</c:v>
                </c:pt>
                <c:pt idx="4198">
                  <c:v>-0.04</c:v>
                </c:pt>
                <c:pt idx="4199">
                  <c:v>0.08</c:v>
                </c:pt>
                <c:pt idx="4200">
                  <c:v>0.16</c:v>
                </c:pt>
                <c:pt idx="4201">
                  <c:v>0.12</c:v>
                </c:pt>
                <c:pt idx="4202">
                  <c:v>-0.04</c:v>
                </c:pt>
                <c:pt idx="4203">
                  <c:v>-0.16</c:v>
                </c:pt>
                <c:pt idx="4204">
                  <c:v>-0.12</c:v>
                </c:pt>
                <c:pt idx="4205">
                  <c:v>-0.08</c:v>
                </c:pt>
                <c:pt idx="4206">
                  <c:v>-0.08</c:v>
                </c:pt>
                <c:pt idx="4207">
                  <c:v>-0.04</c:v>
                </c:pt>
                <c:pt idx="4208" formatCode="0.00E+00">
                  <c:v>4.4408900000000002E-16</c:v>
                </c:pt>
                <c:pt idx="4209">
                  <c:v>0.12</c:v>
                </c:pt>
                <c:pt idx="4210">
                  <c:v>0.16</c:v>
                </c:pt>
                <c:pt idx="4211">
                  <c:v>0.24</c:v>
                </c:pt>
                <c:pt idx="4212">
                  <c:v>0.32</c:v>
                </c:pt>
                <c:pt idx="4213">
                  <c:v>0.44</c:v>
                </c:pt>
                <c:pt idx="4214">
                  <c:v>0.36</c:v>
                </c:pt>
                <c:pt idx="4215">
                  <c:v>0.28000000000000003</c:v>
                </c:pt>
                <c:pt idx="4216">
                  <c:v>0.24</c:v>
                </c:pt>
                <c:pt idx="4217">
                  <c:v>0.32</c:v>
                </c:pt>
                <c:pt idx="4218">
                  <c:v>0.44</c:v>
                </c:pt>
                <c:pt idx="4219">
                  <c:v>0.64</c:v>
                </c:pt>
                <c:pt idx="4220">
                  <c:v>0.88</c:v>
                </c:pt>
                <c:pt idx="4221">
                  <c:v>1.44</c:v>
                </c:pt>
                <c:pt idx="4222">
                  <c:v>2.12</c:v>
                </c:pt>
                <c:pt idx="4223">
                  <c:v>2.96</c:v>
                </c:pt>
                <c:pt idx="4224">
                  <c:v>3.8</c:v>
                </c:pt>
                <c:pt idx="4225">
                  <c:v>4.5599999999999996</c:v>
                </c:pt>
                <c:pt idx="4226">
                  <c:v>4.96</c:v>
                </c:pt>
                <c:pt idx="4227">
                  <c:v>5.12</c:v>
                </c:pt>
                <c:pt idx="4228">
                  <c:v>5</c:v>
                </c:pt>
                <c:pt idx="4229">
                  <c:v>4.72</c:v>
                </c:pt>
                <c:pt idx="4230">
                  <c:v>4.08</c:v>
                </c:pt>
                <c:pt idx="4231">
                  <c:v>3.2</c:v>
                </c:pt>
                <c:pt idx="4232">
                  <c:v>2.16</c:v>
                </c:pt>
                <c:pt idx="4233">
                  <c:v>0.92</c:v>
                </c:pt>
                <c:pt idx="4234">
                  <c:v>-0.28000000000000003</c:v>
                </c:pt>
                <c:pt idx="4235">
                  <c:v>-1.1599999999999999</c:v>
                </c:pt>
                <c:pt idx="4236">
                  <c:v>-1.84</c:v>
                </c:pt>
                <c:pt idx="4237">
                  <c:v>-2.2799999999999998</c:v>
                </c:pt>
                <c:pt idx="4238">
                  <c:v>-2.48</c:v>
                </c:pt>
                <c:pt idx="4239">
                  <c:v>-2.48</c:v>
                </c:pt>
                <c:pt idx="4240">
                  <c:v>-2.2799999999999998</c:v>
                </c:pt>
                <c:pt idx="4241">
                  <c:v>-1.8</c:v>
                </c:pt>
                <c:pt idx="4242">
                  <c:v>-1.36</c:v>
                </c:pt>
                <c:pt idx="4243">
                  <c:v>-0.84</c:v>
                </c:pt>
                <c:pt idx="4244">
                  <c:v>-0.56000000000000005</c:v>
                </c:pt>
                <c:pt idx="4245">
                  <c:v>-0.36</c:v>
                </c:pt>
                <c:pt idx="4246">
                  <c:v>-0.4</c:v>
                </c:pt>
                <c:pt idx="4247">
                  <c:v>-0.56000000000000005</c:v>
                </c:pt>
                <c:pt idx="4248">
                  <c:v>-0.6</c:v>
                </c:pt>
                <c:pt idx="4249">
                  <c:v>-0.68</c:v>
                </c:pt>
                <c:pt idx="4250">
                  <c:v>-0.76</c:v>
                </c:pt>
                <c:pt idx="4251">
                  <c:v>-0.84</c:v>
                </c:pt>
                <c:pt idx="4252">
                  <c:v>-0.84</c:v>
                </c:pt>
                <c:pt idx="4253">
                  <c:v>-0.84</c:v>
                </c:pt>
                <c:pt idx="4254">
                  <c:v>-0.68</c:v>
                </c:pt>
                <c:pt idx="4255">
                  <c:v>-0.48</c:v>
                </c:pt>
                <c:pt idx="4256">
                  <c:v>-0.36</c:v>
                </c:pt>
                <c:pt idx="4257">
                  <c:v>-0.24</c:v>
                </c:pt>
                <c:pt idx="4258">
                  <c:v>-0.16</c:v>
                </c:pt>
                <c:pt idx="4259">
                  <c:v>-0.16</c:v>
                </c:pt>
                <c:pt idx="4260">
                  <c:v>-0.2</c:v>
                </c:pt>
                <c:pt idx="4261">
                  <c:v>-0.16</c:v>
                </c:pt>
                <c:pt idx="4262">
                  <c:v>-0.2</c:v>
                </c:pt>
                <c:pt idx="4263">
                  <c:v>-0.2</c:v>
                </c:pt>
                <c:pt idx="4264">
                  <c:v>-0.16</c:v>
                </c:pt>
                <c:pt idx="4265">
                  <c:v>-0.12</c:v>
                </c:pt>
                <c:pt idx="4266">
                  <c:v>-0.04</c:v>
                </c:pt>
                <c:pt idx="4267">
                  <c:v>0.12</c:v>
                </c:pt>
                <c:pt idx="4268">
                  <c:v>0.32</c:v>
                </c:pt>
                <c:pt idx="4269">
                  <c:v>0.44</c:v>
                </c:pt>
                <c:pt idx="4270">
                  <c:v>0.52</c:v>
                </c:pt>
                <c:pt idx="4271">
                  <c:v>0.56000000000000005</c:v>
                </c:pt>
                <c:pt idx="4272">
                  <c:v>0.56000000000000005</c:v>
                </c:pt>
                <c:pt idx="4273">
                  <c:v>0.56000000000000005</c:v>
                </c:pt>
                <c:pt idx="4274">
                  <c:v>0.44</c:v>
                </c:pt>
                <c:pt idx="4275">
                  <c:v>0.24</c:v>
                </c:pt>
                <c:pt idx="4276">
                  <c:v>-0.08</c:v>
                </c:pt>
                <c:pt idx="4277">
                  <c:v>-0.44</c:v>
                </c:pt>
                <c:pt idx="4278">
                  <c:v>-0.8</c:v>
                </c:pt>
                <c:pt idx="4279">
                  <c:v>-1.28</c:v>
                </c:pt>
                <c:pt idx="4280">
                  <c:v>-1.6</c:v>
                </c:pt>
                <c:pt idx="4281">
                  <c:v>-1.84</c:v>
                </c:pt>
                <c:pt idx="4282">
                  <c:v>-2</c:v>
                </c:pt>
                <c:pt idx="4283">
                  <c:v>-2.12</c:v>
                </c:pt>
                <c:pt idx="4284">
                  <c:v>-2.12</c:v>
                </c:pt>
                <c:pt idx="4285">
                  <c:v>-1.96</c:v>
                </c:pt>
                <c:pt idx="4286">
                  <c:v>-1.76</c:v>
                </c:pt>
                <c:pt idx="4287">
                  <c:v>-1.4</c:v>
                </c:pt>
                <c:pt idx="4288">
                  <c:v>-1.08</c:v>
                </c:pt>
                <c:pt idx="4289">
                  <c:v>-0.68</c:v>
                </c:pt>
                <c:pt idx="4290">
                  <c:v>-0.36</c:v>
                </c:pt>
                <c:pt idx="4291">
                  <c:v>-0.12</c:v>
                </c:pt>
                <c:pt idx="4292" formatCode="0.00E+00">
                  <c:v>4.4408900000000002E-16</c:v>
                </c:pt>
                <c:pt idx="4293">
                  <c:v>0.16</c:v>
                </c:pt>
                <c:pt idx="4294">
                  <c:v>0.24</c:v>
                </c:pt>
                <c:pt idx="4295">
                  <c:v>0.2</c:v>
                </c:pt>
                <c:pt idx="4296">
                  <c:v>0.08</c:v>
                </c:pt>
                <c:pt idx="4297">
                  <c:v>-0.08</c:v>
                </c:pt>
                <c:pt idx="4298">
                  <c:v>-0.2</c:v>
                </c:pt>
                <c:pt idx="4299">
                  <c:v>-0.2</c:v>
                </c:pt>
                <c:pt idx="4300">
                  <c:v>-0.24</c:v>
                </c:pt>
                <c:pt idx="4301">
                  <c:v>-0.12</c:v>
                </c:pt>
                <c:pt idx="4302">
                  <c:v>-0.08</c:v>
                </c:pt>
                <c:pt idx="4303" formatCode="0.00E+00">
                  <c:v>4.4408900000000002E-16</c:v>
                </c:pt>
                <c:pt idx="4304">
                  <c:v>0.12</c:v>
                </c:pt>
                <c:pt idx="4305">
                  <c:v>0.28000000000000003</c:v>
                </c:pt>
                <c:pt idx="4306">
                  <c:v>0.32</c:v>
                </c:pt>
                <c:pt idx="4307">
                  <c:v>0.4</c:v>
                </c:pt>
                <c:pt idx="4308">
                  <c:v>0.44</c:v>
                </c:pt>
                <c:pt idx="4309">
                  <c:v>0.36</c:v>
                </c:pt>
                <c:pt idx="4310">
                  <c:v>0.28000000000000003</c:v>
                </c:pt>
                <c:pt idx="4311">
                  <c:v>0.28000000000000003</c:v>
                </c:pt>
                <c:pt idx="4312">
                  <c:v>0.32</c:v>
                </c:pt>
                <c:pt idx="4313">
                  <c:v>0.52</c:v>
                </c:pt>
                <c:pt idx="4314">
                  <c:v>0.8</c:v>
                </c:pt>
                <c:pt idx="4315">
                  <c:v>1.1599999999999999</c:v>
                </c:pt>
                <c:pt idx="4316">
                  <c:v>1.44</c:v>
                </c:pt>
                <c:pt idx="4317">
                  <c:v>1.96</c:v>
                </c:pt>
                <c:pt idx="4318">
                  <c:v>2.72</c:v>
                </c:pt>
                <c:pt idx="4319">
                  <c:v>3.68</c:v>
                </c:pt>
                <c:pt idx="4320">
                  <c:v>4.4000000000000004</c:v>
                </c:pt>
                <c:pt idx="4321">
                  <c:v>4.8</c:v>
                </c:pt>
                <c:pt idx="4322">
                  <c:v>4.88</c:v>
                </c:pt>
                <c:pt idx="4323">
                  <c:v>4.84</c:v>
                </c:pt>
                <c:pt idx="4324">
                  <c:v>4.4400000000000004</c:v>
                </c:pt>
                <c:pt idx="4325">
                  <c:v>3.88</c:v>
                </c:pt>
                <c:pt idx="4326">
                  <c:v>3.08</c:v>
                </c:pt>
                <c:pt idx="4327">
                  <c:v>2.2400000000000002</c:v>
                </c:pt>
                <c:pt idx="4328">
                  <c:v>1.2</c:v>
                </c:pt>
                <c:pt idx="4329">
                  <c:v>0.12</c:v>
                </c:pt>
                <c:pt idx="4330">
                  <c:v>-0.72</c:v>
                </c:pt>
                <c:pt idx="4331">
                  <c:v>-1.4</c:v>
                </c:pt>
                <c:pt idx="4332">
                  <c:v>-1.92</c:v>
                </c:pt>
                <c:pt idx="4333">
                  <c:v>-2.2799999999999998</c:v>
                </c:pt>
                <c:pt idx="4334">
                  <c:v>-2.3199999999999998</c:v>
                </c:pt>
                <c:pt idx="4335">
                  <c:v>-2.12</c:v>
                </c:pt>
                <c:pt idx="4336">
                  <c:v>-1.8</c:v>
                </c:pt>
                <c:pt idx="4337">
                  <c:v>-1.44</c:v>
                </c:pt>
                <c:pt idx="4338">
                  <c:v>-0.96</c:v>
                </c:pt>
                <c:pt idx="4339">
                  <c:v>-0.6</c:v>
                </c:pt>
                <c:pt idx="4340">
                  <c:v>-0.48</c:v>
                </c:pt>
                <c:pt idx="4341">
                  <c:v>-0.48</c:v>
                </c:pt>
                <c:pt idx="4342">
                  <c:v>-0.52</c:v>
                </c:pt>
                <c:pt idx="4343">
                  <c:v>-0.64</c:v>
                </c:pt>
                <c:pt idx="4344">
                  <c:v>-0.84</c:v>
                </c:pt>
                <c:pt idx="4345">
                  <c:v>-0.84</c:v>
                </c:pt>
                <c:pt idx="4346">
                  <c:v>-0.92</c:v>
                </c:pt>
                <c:pt idx="4347">
                  <c:v>-0.88</c:v>
                </c:pt>
                <c:pt idx="4348">
                  <c:v>-0.92</c:v>
                </c:pt>
                <c:pt idx="4349">
                  <c:v>-0.8</c:v>
                </c:pt>
                <c:pt idx="4350">
                  <c:v>-0.6</c:v>
                </c:pt>
                <c:pt idx="4351">
                  <c:v>-0.48</c:v>
                </c:pt>
                <c:pt idx="4352">
                  <c:v>-0.32</c:v>
                </c:pt>
                <c:pt idx="4353">
                  <c:v>-0.2</c:v>
                </c:pt>
                <c:pt idx="4354">
                  <c:v>-0.2</c:v>
                </c:pt>
                <c:pt idx="4355">
                  <c:v>-0.2</c:v>
                </c:pt>
                <c:pt idx="4356">
                  <c:v>-0.16</c:v>
                </c:pt>
                <c:pt idx="4357">
                  <c:v>-0.16</c:v>
                </c:pt>
                <c:pt idx="4358">
                  <c:v>-0.16</c:v>
                </c:pt>
                <c:pt idx="4359">
                  <c:v>-0.16</c:v>
                </c:pt>
                <c:pt idx="4360">
                  <c:v>-0.16</c:v>
                </c:pt>
                <c:pt idx="4361">
                  <c:v>-0.12</c:v>
                </c:pt>
                <c:pt idx="4362">
                  <c:v>0.08</c:v>
                </c:pt>
                <c:pt idx="4363">
                  <c:v>0.24</c:v>
                </c:pt>
                <c:pt idx="4364">
                  <c:v>0.36</c:v>
                </c:pt>
                <c:pt idx="4365">
                  <c:v>0.48</c:v>
                </c:pt>
                <c:pt idx="4366">
                  <c:v>0.48</c:v>
                </c:pt>
                <c:pt idx="4367">
                  <c:v>0.52</c:v>
                </c:pt>
                <c:pt idx="4368">
                  <c:v>0.52</c:v>
                </c:pt>
                <c:pt idx="4369">
                  <c:v>0.4</c:v>
                </c:pt>
                <c:pt idx="4370">
                  <c:v>0.16</c:v>
                </c:pt>
                <c:pt idx="4371">
                  <c:v>-0.08</c:v>
                </c:pt>
                <c:pt idx="4372">
                  <c:v>-0.32</c:v>
                </c:pt>
                <c:pt idx="4373">
                  <c:v>-0.76</c:v>
                </c:pt>
                <c:pt idx="4374">
                  <c:v>-1.1599999999999999</c:v>
                </c:pt>
                <c:pt idx="4375">
                  <c:v>-1.56</c:v>
                </c:pt>
                <c:pt idx="4376">
                  <c:v>-1.8</c:v>
                </c:pt>
                <c:pt idx="4377">
                  <c:v>-2</c:v>
                </c:pt>
                <c:pt idx="4378">
                  <c:v>-2.04</c:v>
                </c:pt>
                <c:pt idx="4379">
                  <c:v>-2</c:v>
                </c:pt>
                <c:pt idx="4380">
                  <c:v>-1.88</c:v>
                </c:pt>
                <c:pt idx="4381">
                  <c:v>-1.64</c:v>
                </c:pt>
                <c:pt idx="4382">
                  <c:v>-1.4</c:v>
                </c:pt>
                <c:pt idx="4383">
                  <c:v>-1.08</c:v>
                </c:pt>
                <c:pt idx="4384">
                  <c:v>-0.68</c:v>
                </c:pt>
                <c:pt idx="4385">
                  <c:v>-0.44</c:v>
                </c:pt>
                <c:pt idx="4386">
                  <c:v>-0.28000000000000003</c:v>
                </c:pt>
                <c:pt idx="4387">
                  <c:v>-0.12</c:v>
                </c:pt>
                <c:pt idx="4388" formatCode="0.00E+00">
                  <c:v>4.4408900000000002E-16</c:v>
                </c:pt>
                <c:pt idx="4389">
                  <c:v>0.08</c:v>
                </c:pt>
                <c:pt idx="4390">
                  <c:v>0.08</c:v>
                </c:pt>
                <c:pt idx="4391">
                  <c:v>0.08</c:v>
                </c:pt>
                <c:pt idx="4392">
                  <c:v>-0.04</c:v>
                </c:pt>
                <c:pt idx="4393">
                  <c:v>-0.16</c:v>
                </c:pt>
                <c:pt idx="4394">
                  <c:v>-0.24</c:v>
                </c:pt>
                <c:pt idx="4395">
                  <c:v>-0.24</c:v>
                </c:pt>
                <c:pt idx="4396">
                  <c:v>-0.12</c:v>
                </c:pt>
                <c:pt idx="4397" formatCode="0.00E+00">
                  <c:v>4.4408900000000002E-16</c:v>
                </c:pt>
                <c:pt idx="4398">
                  <c:v>0.12</c:v>
                </c:pt>
                <c:pt idx="4399">
                  <c:v>0.12</c:v>
                </c:pt>
                <c:pt idx="4400">
                  <c:v>0.24</c:v>
                </c:pt>
                <c:pt idx="4401">
                  <c:v>0.32</c:v>
                </c:pt>
                <c:pt idx="4402">
                  <c:v>0.36</c:v>
                </c:pt>
                <c:pt idx="4403">
                  <c:v>0.32</c:v>
                </c:pt>
                <c:pt idx="4404">
                  <c:v>0.32</c:v>
                </c:pt>
                <c:pt idx="4405">
                  <c:v>0.36</c:v>
                </c:pt>
                <c:pt idx="4406">
                  <c:v>0.32</c:v>
                </c:pt>
                <c:pt idx="4407">
                  <c:v>0.24</c:v>
                </c:pt>
                <c:pt idx="4408">
                  <c:v>0.24</c:v>
                </c:pt>
                <c:pt idx="4409">
                  <c:v>0.36</c:v>
                </c:pt>
                <c:pt idx="4410">
                  <c:v>0.72</c:v>
                </c:pt>
                <c:pt idx="4411">
                  <c:v>1.2</c:v>
                </c:pt>
                <c:pt idx="4412">
                  <c:v>1.88</c:v>
                </c:pt>
                <c:pt idx="4413">
                  <c:v>2.72</c:v>
                </c:pt>
                <c:pt idx="4414">
                  <c:v>3.48</c:v>
                </c:pt>
                <c:pt idx="4415">
                  <c:v>4.24</c:v>
                </c:pt>
                <c:pt idx="4416">
                  <c:v>4.68</c:v>
                </c:pt>
                <c:pt idx="4417">
                  <c:v>4.92</c:v>
                </c:pt>
                <c:pt idx="4418">
                  <c:v>4.92</c:v>
                </c:pt>
                <c:pt idx="4419">
                  <c:v>4.76</c:v>
                </c:pt>
                <c:pt idx="4420">
                  <c:v>4.2</c:v>
                </c:pt>
                <c:pt idx="4421">
                  <c:v>3.48</c:v>
                </c:pt>
                <c:pt idx="4422">
                  <c:v>2.48</c:v>
                </c:pt>
                <c:pt idx="4423">
                  <c:v>1.4</c:v>
                </c:pt>
                <c:pt idx="4424">
                  <c:v>0.24</c:v>
                </c:pt>
                <c:pt idx="4425">
                  <c:v>-0.64</c:v>
                </c:pt>
                <c:pt idx="4426">
                  <c:v>-1.36</c:v>
                </c:pt>
                <c:pt idx="4427">
                  <c:v>-1.88</c:v>
                </c:pt>
                <c:pt idx="4428">
                  <c:v>-2.2400000000000002</c:v>
                </c:pt>
                <c:pt idx="4429">
                  <c:v>-2.3199999999999998</c:v>
                </c:pt>
                <c:pt idx="4430">
                  <c:v>-2.12</c:v>
                </c:pt>
                <c:pt idx="4431">
                  <c:v>-1.8</c:v>
                </c:pt>
                <c:pt idx="4432">
                  <c:v>-1.4</c:v>
                </c:pt>
                <c:pt idx="4433">
                  <c:v>-0.92</c:v>
                </c:pt>
                <c:pt idx="4434">
                  <c:v>-0.6</c:v>
                </c:pt>
                <c:pt idx="4435">
                  <c:v>-0.44</c:v>
                </c:pt>
                <c:pt idx="4436">
                  <c:v>-0.48</c:v>
                </c:pt>
                <c:pt idx="4437">
                  <c:v>-0.52</c:v>
                </c:pt>
                <c:pt idx="4438">
                  <c:v>-0.6</c:v>
                </c:pt>
                <c:pt idx="4439">
                  <c:v>-0.76</c:v>
                </c:pt>
                <c:pt idx="4440">
                  <c:v>-0.76</c:v>
                </c:pt>
                <c:pt idx="4441">
                  <c:v>-0.84</c:v>
                </c:pt>
                <c:pt idx="4442">
                  <c:v>-0.92</c:v>
                </c:pt>
                <c:pt idx="4443">
                  <c:v>-0.92</c:v>
                </c:pt>
                <c:pt idx="4444">
                  <c:v>-0.8</c:v>
                </c:pt>
                <c:pt idx="4445">
                  <c:v>-0.56000000000000005</c:v>
                </c:pt>
                <c:pt idx="4446">
                  <c:v>-0.44</c:v>
                </c:pt>
                <c:pt idx="4447">
                  <c:v>-0.32</c:v>
                </c:pt>
                <c:pt idx="4448">
                  <c:v>-0.16</c:v>
                </c:pt>
                <c:pt idx="4449">
                  <c:v>-0.16</c:v>
                </c:pt>
                <c:pt idx="4450">
                  <c:v>-0.2</c:v>
                </c:pt>
                <c:pt idx="4451">
                  <c:v>-0.2</c:v>
                </c:pt>
                <c:pt idx="4452">
                  <c:v>-0.24</c:v>
                </c:pt>
                <c:pt idx="4453">
                  <c:v>-0.24</c:v>
                </c:pt>
                <c:pt idx="4454">
                  <c:v>-0.24</c:v>
                </c:pt>
                <c:pt idx="4455">
                  <c:v>-0.12</c:v>
                </c:pt>
                <c:pt idx="4456">
                  <c:v>-0.04</c:v>
                </c:pt>
                <c:pt idx="4457">
                  <c:v>0.08</c:v>
                </c:pt>
                <c:pt idx="4458">
                  <c:v>0.2</c:v>
                </c:pt>
                <c:pt idx="4459">
                  <c:v>0.32</c:v>
                </c:pt>
                <c:pt idx="4460">
                  <c:v>0.44</c:v>
                </c:pt>
                <c:pt idx="4461">
                  <c:v>0.52</c:v>
                </c:pt>
                <c:pt idx="4462">
                  <c:v>0.52</c:v>
                </c:pt>
                <c:pt idx="4463">
                  <c:v>0.6</c:v>
                </c:pt>
                <c:pt idx="4464">
                  <c:v>0.52</c:v>
                </c:pt>
                <c:pt idx="4465">
                  <c:v>0.32</c:v>
                </c:pt>
                <c:pt idx="4466">
                  <c:v>0.08</c:v>
                </c:pt>
                <c:pt idx="4467">
                  <c:v>-0.28000000000000003</c:v>
                </c:pt>
                <c:pt idx="4468">
                  <c:v>-0.68</c:v>
                </c:pt>
                <c:pt idx="4469">
                  <c:v>-1.04</c:v>
                </c:pt>
                <c:pt idx="4470">
                  <c:v>-1.4</c:v>
                </c:pt>
                <c:pt idx="4471">
                  <c:v>-1.68</c:v>
                </c:pt>
                <c:pt idx="4472">
                  <c:v>-2.04</c:v>
                </c:pt>
                <c:pt idx="4473">
                  <c:v>-2.08</c:v>
                </c:pt>
                <c:pt idx="4474">
                  <c:v>-2.04</c:v>
                </c:pt>
                <c:pt idx="4475">
                  <c:v>-1.96</c:v>
                </c:pt>
                <c:pt idx="4476">
                  <c:v>-1.72</c:v>
                </c:pt>
                <c:pt idx="4477">
                  <c:v>-1.44</c:v>
                </c:pt>
                <c:pt idx="4478">
                  <c:v>-1.1200000000000001</c:v>
                </c:pt>
                <c:pt idx="4479">
                  <c:v>-0.8</c:v>
                </c:pt>
                <c:pt idx="4480">
                  <c:v>-0.52</c:v>
                </c:pt>
                <c:pt idx="4481">
                  <c:v>-0.28000000000000003</c:v>
                </c:pt>
                <c:pt idx="4482">
                  <c:v>-0.12</c:v>
                </c:pt>
                <c:pt idx="4483">
                  <c:v>0.04</c:v>
                </c:pt>
                <c:pt idx="4484">
                  <c:v>0.12</c:v>
                </c:pt>
                <c:pt idx="4485">
                  <c:v>0.08</c:v>
                </c:pt>
                <c:pt idx="4486" formatCode="0.00E+00">
                  <c:v>4.4408900000000002E-16</c:v>
                </c:pt>
                <c:pt idx="4487">
                  <c:v>-0.04</c:v>
                </c:pt>
                <c:pt idx="4488">
                  <c:v>-0.16</c:v>
                </c:pt>
                <c:pt idx="4489">
                  <c:v>-0.24</c:v>
                </c:pt>
                <c:pt idx="4490">
                  <c:v>-0.2</c:v>
                </c:pt>
                <c:pt idx="4491">
                  <c:v>-0.12</c:v>
                </c:pt>
                <c:pt idx="4492">
                  <c:v>-0.08</c:v>
                </c:pt>
                <c:pt idx="4493" formatCode="0.00E+00">
                  <c:v>4.4408900000000002E-16</c:v>
                </c:pt>
                <c:pt idx="4494">
                  <c:v>0.08</c:v>
                </c:pt>
                <c:pt idx="4495">
                  <c:v>0.24</c:v>
                </c:pt>
                <c:pt idx="4496">
                  <c:v>0.32</c:v>
                </c:pt>
                <c:pt idx="4497">
                  <c:v>0.36</c:v>
                </c:pt>
                <c:pt idx="4498">
                  <c:v>0.36</c:v>
                </c:pt>
                <c:pt idx="4499">
                  <c:v>0.4</c:v>
                </c:pt>
                <c:pt idx="4500">
                  <c:v>0.32</c:v>
                </c:pt>
                <c:pt idx="4501">
                  <c:v>0.28000000000000003</c:v>
                </c:pt>
                <c:pt idx="4502">
                  <c:v>0.24</c:v>
                </c:pt>
                <c:pt idx="4503">
                  <c:v>0.16</c:v>
                </c:pt>
                <c:pt idx="4504">
                  <c:v>0.24</c:v>
                </c:pt>
                <c:pt idx="4505">
                  <c:v>0.64</c:v>
                </c:pt>
                <c:pt idx="4506">
                  <c:v>1.4</c:v>
                </c:pt>
                <c:pt idx="4507">
                  <c:v>2.36</c:v>
                </c:pt>
                <c:pt idx="4508">
                  <c:v>3.16</c:v>
                </c:pt>
                <c:pt idx="4509">
                  <c:v>3.8</c:v>
                </c:pt>
                <c:pt idx="4510">
                  <c:v>4.2</c:v>
                </c:pt>
                <c:pt idx="4511">
                  <c:v>4.5999999999999996</c:v>
                </c:pt>
                <c:pt idx="4512">
                  <c:v>4.84</c:v>
                </c:pt>
                <c:pt idx="4513">
                  <c:v>4.92</c:v>
                </c:pt>
                <c:pt idx="4514">
                  <c:v>4.76</c:v>
                </c:pt>
                <c:pt idx="4515">
                  <c:v>4.2</c:v>
                </c:pt>
                <c:pt idx="4516">
                  <c:v>3.32</c:v>
                </c:pt>
                <c:pt idx="4517">
                  <c:v>2.16</c:v>
                </c:pt>
                <c:pt idx="4518">
                  <c:v>0.96</c:v>
                </c:pt>
                <c:pt idx="4519">
                  <c:v>-0.16</c:v>
                </c:pt>
                <c:pt idx="4520">
                  <c:v>-0.92</c:v>
                </c:pt>
                <c:pt idx="4521">
                  <c:v>-1.44</c:v>
                </c:pt>
                <c:pt idx="4522">
                  <c:v>-1.92</c:v>
                </c:pt>
                <c:pt idx="4523">
                  <c:v>-2.2400000000000002</c:v>
                </c:pt>
                <c:pt idx="4524">
                  <c:v>-2.36</c:v>
                </c:pt>
                <c:pt idx="4525">
                  <c:v>-2.16</c:v>
                </c:pt>
                <c:pt idx="4526">
                  <c:v>-1.76</c:v>
                </c:pt>
                <c:pt idx="4527">
                  <c:v>-1.28</c:v>
                </c:pt>
                <c:pt idx="4528">
                  <c:v>-0.88</c:v>
                </c:pt>
                <c:pt idx="4529">
                  <c:v>-0.6</c:v>
                </c:pt>
                <c:pt idx="4530">
                  <c:v>-0.52</c:v>
                </c:pt>
                <c:pt idx="4531">
                  <c:v>-0.52</c:v>
                </c:pt>
                <c:pt idx="4532">
                  <c:v>-0.56000000000000005</c:v>
                </c:pt>
                <c:pt idx="4533">
                  <c:v>-0.64</c:v>
                </c:pt>
                <c:pt idx="4534">
                  <c:v>-0.68</c:v>
                </c:pt>
                <c:pt idx="4535">
                  <c:v>-0.72</c:v>
                </c:pt>
                <c:pt idx="4536">
                  <c:v>-0.8</c:v>
                </c:pt>
                <c:pt idx="4537">
                  <c:v>-0.88</c:v>
                </c:pt>
                <c:pt idx="4538">
                  <c:v>-0.84</c:v>
                </c:pt>
                <c:pt idx="4539">
                  <c:v>-0.64</c:v>
                </c:pt>
                <c:pt idx="4540">
                  <c:v>-0.48</c:v>
                </c:pt>
                <c:pt idx="4541">
                  <c:v>-0.36</c:v>
                </c:pt>
                <c:pt idx="4542">
                  <c:v>-0.32</c:v>
                </c:pt>
                <c:pt idx="4543">
                  <c:v>-0.2</c:v>
                </c:pt>
                <c:pt idx="4544">
                  <c:v>-0.2</c:v>
                </c:pt>
                <c:pt idx="4545">
                  <c:v>-0.2</c:v>
                </c:pt>
                <c:pt idx="4546">
                  <c:v>-0.24</c:v>
                </c:pt>
                <c:pt idx="4547">
                  <c:v>-0.16</c:v>
                </c:pt>
                <c:pt idx="4548">
                  <c:v>-0.2</c:v>
                </c:pt>
                <c:pt idx="4549">
                  <c:v>-0.2</c:v>
                </c:pt>
                <c:pt idx="4550">
                  <c:v>-0.08</c:v>
                </c:pt>
                <c:pt idx="4551" formatCode="0.00E+00">
                  <c:v>4.4408900000000002E-16</c:v>
                </c:pt>
                <c:pt idx="4552">
                  <c:v>0.12</c:v>
                </c:pt>
                <c:pt idx="4553">
                  <c:v>0.24</c:v>
                </c:pt>
                <c:pt idx="4554">
                  <c:v>0.32</c:v>
                </c:pt>
                <c:pt idx="4555">
                  <c:v>0.36</c:v>
                </c:pt>
                <c:pt idx="4556">
                  <c:v>0.52</c:v>
                </c:pt>
                <c:pt idx="4557">
                  <c:v>0.6</c:v>
                </c:pt>
                <c:pt idx="4558">
                  <c:v>0.6</c:v>
                </c:pt>
                <c:pt idx="4559">
                  <c:v>0.52</c:v>
                </c:pt>
                <c:pt idx="4560">
                  <c:v>0.32</c:v>
                </c:pt>
                <c:pt idx="4561">
                  <c:v>-0.04</c:v>
                </c:pt>
                <c:pt idx="4562">
                  <c:v>-0.44</c:v>
                </c:pt>
                <c:pt idx="4563">
                  <c:v>-0.8</c:v>
                </c:pt>
                <c:pt idx="4564">
                  <c:v>-1.2</c:v>
                </c:pt>
                <c:pt idx="4565">
                  <c:v>-1.48</c:v>
                </c:pt>
                <c:pt idx="4566">
                  <c:v>-1.72</c:v>
                </c:pt>
                <c:pt idx="4567">
                  <c:v>-1.92</c:v>
                </c:pt>
                <c:pt idx="4568">
                  <c:v>-2.12</c:v>
                </c:pt>
                <c:pt idx="4569">
                  <c:v>-2.2000000000000002</c:v>
                </c:pt>
                <c:pt idx="4570">
                  <c:v>-1.96</c:v>
                </c:pt>
                <c:pt idx="4571">
                  <c:v>-1.76</c:v>
                </c:pt>
                <c:pt idx="4572">
                  <c:v>-1.4</c:v>
                </c:pt>
                <c:pt idx="4573">
                  <c:v>-1</c:v>
                </c:pt>
                <c:pt idx="4574">
                  <c:v>-0.72</c:v>
                </c:pt>
                <c:pt idx="4575">
                  <c:v>-0.48</c:v>
                </c:pt>
                <c:pt idx="4576">
                  <c:v>-0.28000000000000003</c:v>
                </c:pt>
                <c:pt idx="4577">
                  <c:v>-0.08</c:v>
                </c:pt>
                <c:pt idx="4578">
                  <c:v>0.12</c:v>
                </c:pt>
                <c:pt idx="4579">
                  <c:v>0.16</c:v>
                </c:pt>
                <c:pt idx="4580">
                  <c:v>0.12</c:v>
                </c:pt>
                <c:pt idx="4581" formatCode="0.00E+00">
                  <c:v>4.4408900000000002E-16</c:v>
                </c:pt>
                <c:pt idx="4582">
                  <c:v>-0.08</c:v>
                </c:pt>
                <c:pt idx="4583">
                  <c:v>-0.16</c:v>
                </c:pt>
                <c:pt idx="4584">
                  <c:v>-0.2</c:v>
                </c:pt>
                <c:pt idx="4585">
                  <c:v>-0.16</c:v>
                </c:pt>
                <c:pt idx="4586">
                  <c:v>-0.16</c:v>
                </c:pt>
                <c:pt idx="4587">
                  <c:v>-0.04</c:v>
                </c:pt>
                <c:pt idx="4588">
                  <c:v>0.04</c:v>
                </c:pt>
                <c:pt idx="4589">
                  <c:v>0.2</c:v>
                </c:pt>
                <c:pt idx="4590">
                  <c:v>0.24</c:v>
                </c:pt>
                <c:pt idx="4591">
                  <c:v>0.32</c:v>
                </c:pt>
                <c:pt idx="4592">
                  <c:v>0.36</c:v>
                </c:pt>
                <c:pt idx="4593">
                  <c:v>0.36</c:v>
                </c:pt>
                <c:pt idx="4594">
                  <c:v>0.32</c:v>
                </c:pt>
                <c:pt idx="4595">
                  <c:v>0.24</c:v>
                </c:pt>
                <c:pt idx="4596">
                  <c:v>0.28000000000000003</c:v>
                </c:pt>
                <c:pt idx="4597">
                  <c:v>0.44</c:v>
                </c:pt>
                <c:pt idx="4598">
                  <c:v>0.56000000000000005</c:v>
                </c:pt>
                <c:pt idx="4599">
                  <c:v>0.6</c:v>
                </c:pt>
                <c:pt idx="4600">
                  <c:v>0.6</c:v>
                </c:pt>
                <c:pt idx="4601">
                  <c:v>1.08</c:v>
                </c:pt>
                <c:pt idx="4602">
                  <c:v>1.72</c:v>
                </c:pt>
                <c:pt idx="4603">
                  <c:v>2.48</c:v>
                </c:pt>
                <c:pt idx="4604">
                  <c:v>3.2</c:v>
                </c:pt>
                <c:pt idx="4605">
                  <c:v>3.84</c:v>
                </c:pt>
                <c:pt idx="4606">
                  <c:v>4.2</c:v>
                </c:pt>
                <c:pt idx="4607">
                  <c:v>4.4800000000000004</c:v>
                </c:pt>
                <c:pt idx="4608">
                  <c:v>4.5599999999999996</c:v>
                </c:pt>
                <c:pt idx="4609">
                  <c:v>4.5999999999999996</c:v>
                </c:pt>
                <c:pt idx="4610">
                  <c:v>4.32</c:v>
                </c:pt>
                <c:pt idx="4611">
                  <c:v>3.76</c:v>
                </c:pt>
                <c:pt idx="4612">
                  <c:v>2.76</c:v>
                </c:pt>
                <c:pt idx="4613">
                  <c:v>1.64</c:v>
                </c:pt>
                <c:pt idx="4614">
                  <c:v>0.48</c:v>
                </c:pt>
                <c:pt idx="4615">
                  <c:v>-0.32</c:v>
                </c:pt>
                <c:pt idx="4616">
                  <c:v>-0.96</c:v>
                </c:pt>
                <c:pt idx="4617">
                  <c:v>-1.52</c:v>
                </c:pt>
                <c:pt idx="4618">
                  <c:v>-2</c:v>
                </c:pt>
                <c:pt idx="4619">
                  <c:v>-2.16</c:v>
                </c:pt>
                <c:pt idx="4620">
                  <c:v>-2.2000000000000002</c:v>
                </c:pt>
                <c:pt idx="4621">
                  <c:v>-1.96</c:v>
                </c:pt>
                <c:pt idx="4622">
                  <c:v>-1.52</c:v>
                </c:pt>
                <c:pt idx="4623">
                  <c:v>-1.04</c:v>
                </c:pt>
                <c:pt idx="4624">
                  <c:v>-0.6</c:v>
                </c:pt>
                <c:pt idx="4625">
                  <c:v>-0.44</c:v>
                </c:pt>
                <c:pt idx="4626">
                  <c:v>-0.44</c:v>
                </c:pt>
                <c:pt idx="4627">
                  <c:v>-0.48</c:v>
                </c:pt>
                <c:pt idx="4628">
                  <c:v>-0.56000000000000005</c:v>
                </c:pt>
                <c:pt idx="4629">
                  <c:v>-0.56000000000000005</c:v>
                </c:pt>
                <c:pt idx="4630">
                  <c:v>-0.6</c:v>
                </c:pt>
                <c:pt idx="4631">
                  <c:v>-0.76</c:v>
                </c:pt>
                <c:pt idx="4632">
                  <c:v>-0.92</c:v>
                </c:pt>
                <c:pt idx="4633">
                  <c:v>-0.96</c:v>
                </c:pt>
                <c:pt idx="4634">
                  <c:v>-0.84</c:v>
                </c:pt>
                <c:pt idx="4635">
                  <c:v>-0.68</c:v>
                </c:pt>
                <c:pt idx="4636">
                  <c:v>-0.44</c:v>
                </c:pt>
                <c:pt idx="4637">
                  <c:v>-0.28000000000000003</c:v>
                </c:pt>
                <c:pt idx="4638">
                  <c:v>-0.28000000000000003</c:v>
                </c:pt>
                <c:pt idx="4639">
                  <c:v>-0.16</c:v>
                </c:pt>
                <c:pt idx="4640">
                  <c:v>-0.12</c:v>
                </c:pt>
                <c:pt idx="4641">
                  <c:v>-0.08</c:v>
                </c:pt>
                <c:pt idx="4642">
                  <c:v>-0.08</c:v>
                </c:pt>
                <c:pt idx="4643">
                  <c:v>-0.2</c:v>
                </c:pt>
                <c:pt idx="4644">
                  <c:v>-0.24</c:v>
                </c:pt>
                <c:pt idx="4645">
                  <c:v>-0.24</c:v>
                </c:pt>
                <c:pt idx="4646">
                  <c:v>-0.16</c:v>
                </c:pt>
                <c:pt idx="4647">
                  <c:v>0.04</c:v>
                </c:pt>
                <c:pt idx="4648">
                  <c:v>0.16</c:v>
                </c:pt>
                <c:pt idx="4649">
                  <c:v>0.28000000000000003</c:v>
                </c:pt>
                <c:pt idx="4650">
                  <c:v>0.36</c:v>
                </c:pt>
                <c:pt idx="4651">
                  <c:v>0.44</c:v>
                </c:pt>
                <c:pt idx="4652">
                  <c:v>0.44</c:v>
                </c:pt>
                <c:pt idx="4653">
                  <c:v>0.48</c:v>
                </c:pt>
                <c:pt idx="4654">
                  <c:v>0.44</c:v>
                </c:pt>
                <c:pt idx="4655">
                  <c:v>0.36</c:v>
                </c:pt>
                <c:pt idx="4656">
                  <c:v>0.04</c:v>
                </c:pt>
                <c:pt idx="4657">
                  <c:v>-0.32</c:v>
                </c:pt>
                <c:pt idx="4658">
                  <c:v>-0.68</c:v>
                </c:pt>
                <c:pt idx="4659">
                  <c:v>-0.96</c:v>
                </c:pt>
                <c:pt idx="4660">
                  <c:v>-1.24</c:v>
                </c:pt>
                <c:pt idx="4661">
                  <c:v>-1.48</c:v>
                </c:pt>
                <c:pt idx="4662">
                  <c:v>-1.72</c:v>
                </c:pt>
                <c:pt idx="4663">
                  <c:v>-1.92</c:v>
                </c:pt>
                <c:pt idx="4664">
                  <c:v>-2</c:v>
                </c:pt>
                <c:pt idx="4665">
                  <c:v>-1.96</c:v>
                </c:pt>
                <c:pt idx="4666">
                  <c:v>-1.8</c:v>
                </c:pt>
                <c:pt idx="4667">
                  <c:v>-1.52</c:v>
                </c:pt>
                <c:pt idx="4668">
                  <c:v>-1.2</c:v>
                </c:pt>
                <c:pt idx="4669">
                  <c:v>-0.92</c:v>
                </c:pt>
                <c:pt idx="4670">
                  <c:v>-0.64</c:v>
                </c:pt>
                <c:pt idx="4671">
                  <c:v>-0.44</c:v>
                </c:pt>
                <c:pt idx="4672">
                  <c:v>-0.24</c:v>
                </c:pt>
                <c:pt idx="4673" formatCode="0.00E+00">
                  <c:v>4.4408900000000002E-16</c:v>
                </c:pt>
                <c:pt idx="4674">
                  <c:v>0.08</c:v>
                </c:pt>
                <c:pt idx="4675">
                  <c:v>0.16</c:v>
                </c:pt>
                <c:pt idx="4676">
                  <c:v>0.04</c:v>
                </c:pt>
                <c:pt idx="4677">
                  <c:v>-0.04</c:v>
                </c:pt>
                <c:pt idx="4678">
                  <c:v>-0.16</c:v>
                </c:pt>
                <c:pt idx="4679">
                  <c:v>-0.24</c:v>
                </c:pt>
                <c:pt idx="4680">
                  <c:v>-0.24</c:v>
                </c:pt>
                <c:pt idx="4681">
                  <c:v>-0.16</c:v>
                </c:pt>
                <c:pt idx="4682">
                  <c:v>-0.04</c:v>
                </c:pt>
                <c:pt idx="4683" formatCode="0.00E+00">
                  <c:v>4.4408900000000002E-16</c:v>
                </c:pt>
                <c:pt idx="4684">
                  <c:v>0.08</c:v>
                </c:pt>
                <c:pt idx="4685">
                  <c:v>0.16</c:v>
                </c:pt>
                <c:pt idx="4686">
                  <c:v>0.24</c:v>
                </c:pt>
                <c:pt idx="4687">
                  <c:v>0.32</c:v>
                </c:pt>
                <c:pt idx="4688">
                  <c:v>0.36</c:v>
                </c:pt>
                <c:pt idx="4689">
                  <c:v>0.4</c:v>
                </c:pt>
                <c:pt idx="4690">
                  <c:v>0.28000000000000003</c:v>
                </c:pt>
                <c:pt idx="4691">
                  <c:v>0.24</c:v>
                </c:pt>
                <c:pt idx="4692">
                  <c:v>0.16</c:v>
                </c:pt>
                <c:pt idx="4693">
                  <c:v>0.16</c:v>
                </c:pt>
                <c:pt idx="4694">
                  <c:v>0.2</c:v>
                </c:pt>
                <c:pt idx="4695">
                  <c:v>0.52</c:v>
                </c:pt>
                <c:pt idx="4696">
                  <c:v>1.04</c:v>
                </c:pt>
                <c:pt idx="4697">
                  <c:v>2</c:v>
                </c:pt>
                <c:pt idx="4698">
                  <c:v>2.92</c:v>
                </c:pt>
                <c:pt idx="4699">
                  <c:v>3.72</c:v>
                </c:pt>
                <c:pt idx="4700">
                  <c:v>4.28</c:v>
                </c:pt>
                <c:pt idx="4701">
                  <c:v>4.68</c:v>
                </c:pt>
                <c:pt idx="4702">
                  <c:v>4.8</c:v>
                </c:pt>
                <c:pt idx="4703">
                  <c:v>4.92</c:v>
                </c:pt>
                <c:pt idx="4704">
                  <c:v>4.76</c:v>
                </c:pt>
                <c:pt idx="4705">
                  <c:v>4.28</c:v>
                </c:pt>
                <c:pt idx="4706">
                  <c:v>3.4</c:v>
                </c:pt>
                <c:pt idx="4707">
                  <c:v>2.2400000000000002</c:v>
                </c:pt>
                <c:pt idx="4708">
                  <c:v>0.92</c:v>
                </c:pt>
                <c:pt idx="4709">
                  <c:v>-0.16</c:v>
                </c:pt>
                <c:pt idx="4710">
                  <c:v>-0.96</c:v>
                </c:pt>
                <c:pt idx="4711">
                  <c:v>-1.4</c:v>
                </c:pt>
                <c:pt idx="4712">
                  <c:v>-1.76</c:v>
                </c:pt>
                <c:pt idx="4713">
                  <c:v>-2.08</c:v>
                </c:pt>
                <c:pt idx="4714">
                  <c:v>-2.3199999999999998</c:v>
                </c:pt>
                <c:pt idx="4715">
                  <c:v>-2.08</c:v>
                </c:pt>
                <c:pt idx="4716">
                  <c:v>-1.68</c:v>
                </c:pt>
                <c:pt idx="4717">
                  <c:v>-1.24</c:v>
                </c:pt>
                <c:pt idx="4718">
                  <c:v>-0.76</c:v>
                </c:pt>
                <c:pt idx="4719">
                  <c:v>-0.52</c:v>
                </c:pt>
                <c:pt idx="4720">
                  <c:v>-0.4</c:v>
                </c:pt>
                <c:pt idx="4721">
                  <c:v>-0.44</c:v>
                </c:pt>
                <c:pt idx="4722">
                  <c:v>-0.56000000000000005</c:v>
                </c:pt>
                <c:pt idx="4723">
                  <c:v>-0.64</c:v>
                </c:pt>
                <c:pt idx="4724">
                  <c:v>-0.64</c:v>
                </c:pt>
                <c:pt idx="4725">
                  <c:v>-0.68</c:v>
                </c:pt>
                <c:pt idx="4726">
                  <c:v>-0.76</c:v>
                </c:pt>
                <c:pt idx="4727">
                  <c:v>-0.84</c:v>
                </c:pt>
                <c:pt idx="4728">
                  <c:v>-0.76</c:v>
                </c:pt>
                <c:pt idx="4729">
                  <c:v>-0.64</c:v>
                </c:pt>
                <c:pt idx="4730">
                  <c:v>-0.48</c:v>
                </c:pt>
                <c:pt idx="4731">
                  <c:v>-0.32</c:v>
                </c:pt>
                <c:pt idx="4732">
                  <c:v>-0.24</c:v>
                </c:pt>
                <c:pt idx="4733">
                  <c:v>-0.16</c:v>
                </c:pt>
                <c:pt idx="4734">
                  <c:v>-0.24</c:v>
                </c:pt>
                <c:pt idx="4735">
                  <c:v>-0.24</c:v>
                </c:pt>
                <c:pt idx="4736">
                  <c:v>-0.28000000000000003</c:v>
                </c:pt>
                <c:pt idx="4737">
                  <c:v>-0.28000000000000003</c:v>
                </c:pt>
                <c:pt idx="4738">
                  <c:v>-0.28000000000000003</c:v>
                </c:pt>
                <c:pt idx="4739">
                  <c:v>-0.24</c:v>
                </c:pt>
                <c:pt idx="4740">
                  <c:v>-0.12</c:v>
                </c:pt>
                <c:pt idx="4741">
                  <c:v>0.08</c:v>
                </c:pt>
                <c:pt idx="4742">
                  <c:v>0.2</c:v>
                </c:pt>
                <c:pt idx="4743">
                  <c:v>0.24</c:v>
                </c:pt>
                <c:pt idx="4744">
                  <c:v>0.4</c:v>
                </c:pt>
                <c:pt idx="4745">
                  <c:v>0.44</c:v>
                </c:pt>
                <c:pt idx="4746">
                  <c:v>0.48</c:v>
                </c:pt>
                <c:pt idx="4747">
                  <c:v>0.6</c:v>
                </c:pt>
                <c:pt idx="4748">
                  <c:v>0.6</c:v>
                </c:pt>
                <c:pt idx="4749">
                  <c:v>0.56000000000000005</c:v>
                </c:pt>
                <c:pt idx="4750">
                  <c:v>0.4</c:v>
                </c:pt>
                <c:pt idx="4751">
                  <c:v>0.04</c:v>
                </c:pt>
                <c:pt idx="4752">
                  <c:v>-0.36</c:v>
                </c:pt>
                <c:pt idx="4753">
                  <c:v>-0.76</c:v>
                </c:pt>
                <c:pt idx="4754">
                  <c:v>-1.1200000000000001</c:v>
                </c:pt>
                <c:pt idx="4755">
                  <c:v>-1.4</c:v>
                </c:pt>
                <c:pt idx="4756">
                  <c:v>-1.68</c:v>
                </c:pt>
                <c:pt idx="4757">
                  <c:v>-1.92</c:v>
                </c:pt>
                <c:pt idx="4758">
                  <c:v>-2.08</c:v>
                </c:pt>
                <c:pt idx="4759">
                  <c:v>-2.04</c:v>
                </c:pt>
                <c:pt idx="4760">
                  <c:v>-1.96</c:v>
                </c:pt>
                <c:pt idx="4761">
                  <c:v>-1.72</c:v>
                </c:pt>
                <c:pt idx="4762">
                  <c:v>-1.4</c:v>
                </c:pt>
                <c:pt idx="4763">
                  <c:v>-1.04</c:v>
                </c:pt>
                <c:pt idx="4764">
                  <c:v>-0.72</c:v>
                </c:pt>
                <c:pt idx="4765">
                  <c:v>-0.44</c:v>
                </c:pt>
                <c:pt idx="4766">
                  <c:v>-0.24</c:v>
                </c:pt>
                <c:pt idx="4767">
                  <c:v>-0.04</c:v>
                </c:pt>
                <c:pt idx="4768">
                  <c:v>0.04</c:v>
                </c:pt>
                <c:pt idx="4769">
                  <c:v>0.16</c:v>
                </c:pt>
                <c:pt idx="4770">
                  <c:v>0.12</c:v>
                </c:pt>
                <c:pt idx="4771">
                  <c:v>0.04</c:v>
                </c:pt>
                <c:pt idx="4772">
                  <c:v>-0.12</c:v>
                </c:pt>
                <c:pt idx="4773">
                  <c:v>-0.24</c:v>
                </c:pt>
                <c:pt idx="4774">
                  <c:v>-0.24</c:v>
                </c:pt>
                <c:pt idx="4775">
                  <c:v>-0.2</c:v>
                </c:pt>
                <c:pt idx="4776">
                  <c:v>-0.08</c:v>
                </c:pt>
                <c:pt idx="4777" formatCode="0.00E+00">
                  <c:v>4.4408900000000002E-16</c:v>
                </c:pt>
                <c:pt idx="4778">
                  <c:v>0.04</c:v>
                </c:pt>
                <c:pt idx="4779">
                  <c:v>0.08</c:v>
                </c:pt>
                <c:pt idx="4780">
                  <c:v>0.16</c:v>
                </c:pt>
                <c:pt idx="4781">
                  <c:v>0.28000000000000003</c:v>
                </c:pt>
                <c:pt idx="4782">
                  <c:v>0.32</c:v>
                </c:pt>
                <c:pt idx="4783">
                  <c:v>0.4</c:v>
                </c:pt>
                <c:pt idx="4784">
                  <c:v>0.32</c:v>
                </c:pt>
                <c:pt idx="4785">
                  <c:v>0.24</c:v>
                </c:pt>
                <c:pt idx="4786">
                  <c:v>0.16</c:v>
                </c:pt>
                <c:pt idx="4787">
                  <c:v>0.16</c:v>
                </c:pt>
                <c:pt idx="4788">
                  <c:v>0.16</c:v>
                </c:pt>
                <c:pt idx="4789">
                  <c:v>0.32</c:v>
                </c:pt>
                <c:pt idx="4790">
                  <c:v>0.76</c:v>
                </c:pt>
                <c:pt idx="4791">
                  <c:v>1.4</c:v>
                </c:pt>
                <c:pt idx="4792">
                  <c:v>1.96</c:v>
                </c:pt>
                <c:pt idx="4793">
                  <c:v>2.56</c:v>
                </c:pt>
                <c:pt idx="4794">
                  <c:v>3.04</c:v>
                </c:pt>
                <c:pt idx="4795">
                  <c:v>3.6</c:v>
                </c:pt>
                <c:pt idx="4796">
                  <c:v>4.12</c:v>
                </c:pt>
                <c:pt idx="4797">
                  <c:v>4.5999999999999996</c:v>
                </c:pt>
                <c:pt idx="4798">
                  <c:v>4.76</c:v>
                </c:pt>
                <c:pt idx="4799">
                  <c:v>4.6399999999999997</c:v>
                </c:pt>
                <c:pt idx="4800">
                  <c:v>4.16</c:v>
                </c:pt>
                <c:pt idx="4801">
                  <c:v>3.44</c:v>
                </c:pt>
                <c:pt idx="4802">
                  <c:v>2.56</c:v>
                </c:pt>
                <c:pt idx="4803">
                  <c:v>1.64</c:v>
                </c:pt>
                <c:pt idx="4804">
                  <c:v>0.68</c:v>
                </c:pt>
                <c:pt idx="4805">
                  <c:v>-0.16</c:v>
                </c:pt>
                <c:pt idx="4806">
                  <c:v>-0.88</c:v>
                </c:pt>
                <c:pt idx="4807">
                  <c:v>-1.4</c:v>
                </c:pt>
                <c:pt idx="4808">
                  <c:v>-1.88</c:v>
                </c:pt>
                <c:pt idx="4809">
                  <c:v>-2.2000000000000002</c:v>
                </c:pt>
                <c:pt idx="4810">
                  <c:v>-2.12</c:v>
                </c:pt>
                <c:pt idx="4811">
                  <c:v>-1.84</c:v>
                </c:pt>
                <c:pt idx="4812">
                  <c:v>-1.52</c:v>
                </c:pt>
                <c:pt idx="4813">
                  <c:v>-1.2</c:v>
                </c:pt>
                <c:pt idx="4814">
                  <c:v>-0.92</c:v>
                </c:pt>
                <c:pt idx="4815">
                  <c:v>-0.68</c:v>
                </c:pt>
                <c:pt idx="4816">
                  <c:v>-0.56000000000000005</c:v>
                </c:pt>
                <c:pt idx="4817">
                  <c:v>-0.48</c:v>
                </c:pt>
                <c:pt idx="4818">
                  <c:v>-0.52</c:v>
                </c:pt>
                <c:pt idx="4819">
                  <c:v>-0.6</c:v>
                </c:pt>
                <c:pt idx="4820">
                  <c:v>-0.76</c:v>
                </c:pt>
                <c:pt idx="4821">
                  <c:v>-0.84</c:v>
                </c:pt>
                <c:pt idx="4822">
                  <c:v>-0.88</c:v>
                </c:pt>
                <c:pt idx="4823">
                  <c:v>-0.84</c:v>
                </c:pt>
                <c:pt idx="4824">
                  <c:v>-0.8</c:v>
                </c:pt>
                <c:pt idx="4825">
                  <c:v>-0.64</c:v>
                </c:pt>
                <c:pt idx="4826">
                  <c:v>-0.56000000000000005</c:v>
                </c:pt>
                <c:pt idx="4827">
                  <c:v>-0.44</c:v>
                </c:pt>
                <c:pt idx="4828">
                  <c:v>-0.32</c:v>
                </c:pt>
                <c:pt idx="4829">
                  <c:v>-0.2</c:v>
                </c:pt>
                <c:pt idx="4830">
                  <c:v>-0.16</c:v>
                </c:pt>
                <c:pt idx="4831">
                  <c:v>-0.2</c:v>
                </c:pt>
                <c:pt idx="4832">
                  <c:v>-0.16</c:v>
                </c:pt>
                <c:pt idx="4833">
                  <c:v>-0.12</c:v>
                </c:pt>
                <c:pt idx="4834">
                  <c:v>-0.16</c:v>
                </c:pt>
                <c:pt idx="4835">
                  <c:v>-0.12</c:v>
                </c:pt>
                <c:pt idx="4836">
                  <c:v>-0.04</c:v>
                </c:pt>
                <c:pt idx="4837" formatCode="0.00E+00">
                  <c:v>4.4408900000000002E-16</c:v>
                </c:pt>
                <c:pt idx="4838">
                  <c:v>0.08</c:v>
                </c:pt>
                <c:pt idx="4839">
                  <c:v>0.24</c:v>
                </c:pt>
                <c:pt idx="4840">
                  <c:v>0.4</c:v>
                </c:pt>
                <c:pt idx="4841">
                  <c:v>0.52</c:v>
                </c:pt>
                <c:pt idx="4842">
                  <c:v>0.64</c:v>
                </c:pt>
                <c:pt idx="4843">
                  <c:v>0.56000000000000005</c:v>
                </c:pt>
                <c:pt idx="4844">
                  <c:v>0.48</c:v>
                </c:pt>
                <c:pt idx="4845">
                  <c:v>0.36</c:v>
                </c:pt>
                <c:pt idx="4846" formatCode="0.00E+00">
                  <c:v>4.4408900000000002E-16</c:v>
                </c:pt>
                <c:pt idx="4847">
                  <c:v>-0.28000000000000003</c:v>
                </c:pt>
                <c:pt idx="4848">
                  <c:v>-0.6</c:v>
                </c:pt>
                <c:pt idx="4849">
                  <c:v>-0.92</c:v>
                </c:pt>
                <c:pt idx="4850">
                  <c:v>-1.24</c:v>
                </c:pt>
                <c:pt idx="4851">
                  <c:v>-1.52</c:v>
                </c:pt>
                <c:pt idx="4852">
                  <c:v>-1.76</c:v>
                </c:pt>
                <c:pt idx="4853">
                  <c:v>-1.92</c:v>
                </c:pt>
                <c:pt idx="4854">
                  <c:v>-1.96</c:v>
                </c:pt>
                <c:pt idx="4855">
                  <c:v>-1.8</c:v>
                </c:pt>
                <c:pt idx="4856">
                  <c:v>-1.68</c:v>
                </c:pt>
                <c:pt idx="4857">
                  <c:v>-1.48</c:v>
                </c:pt>
                <c:pt idx="4858">
                  <c:v>-1.24</c:v>
                </c:pt>
                <c:pt idx="4859">
                  <c:v>-0.92</c:v>
                </c:pt>
                <c:pt idx="4860">
                  <c:v>-0.68</c:v>
                </c:pt>
                <c:pt idx="4861">
                  <c:v>-0.44</c:v>
                </c:pt>
                <c:pt idx="4862">
                  <c:v>-0.24</c:v>
                </c:pt>
                <c:pt idx="4863">
                  <c:v>-0.04</c:v>
                </c:pt>
                <c:pt idx="4864">
                  <c:v>0.08</c:v>
                </c:pt>
                <c:pt idx="4865">
                  <c:v>0.08</c:v>
                </c:pt>
                <c:pt idx="4866">
                  <c:v>0.04</c:v>
                </c:pt>
                <c:pt idx="4867">
                  <c:v>0.08</c:v>
                </c:pt>
                <c:pt idx="4868">
                  <c:v>-0.04</c:v>
                </c:pt>
                <c:pt idx="4869">
                  <c:v>-0.12</c:v>
                </c:pt>
                <c:pt idx="4870">
                  <c:v>-0.16</c:v>
                </c:pt>
                <c:pt idx="4871">
                  <c:v>-0.12</c:v>
                </c:pt>
                <c:pt idx="4872">
                  <c:v>-0.08</c:v>
                </c:pt>
                <c:pt idx="4873">
                  <c:v>0.04</c:v>
                </c:pt>
                <c:pt idx="4874">
                  <c:v>0.08</c:v>
                </c:pt>
                <c:pt idx="4875">
                  <c:v>0.16</c:v>
                </c:pt>
                <c:pt idx="4876">
                  <c:v>0.24</c:v>
                </c:pt>
                <c:pt idx="4877">
                  <c:v>0.28000000000000003</c:v>
                </c:pt>
                <c:pt idx="4878">
                  <c:v>0.28000000000000003</c:v>
                </c:pt>
                <c:pt idx="4879">
                  <c:v>0.32</c:v>
                </c:pt>
                <c:pt idx="4880">
                  <c:v>0.32</c:v>
                </c:pt>
                <c:pt idx="4881">
                  <c:v>0.28000000000000003</c:v>
                </c:pt>
                <c:pt idx="4882">
                  <c:v>0.28000000000000003</c:v>
                </c:pt>
                <c:pt idx="4883">
                  <c:v>0.24</c:v>
                </c:pt>
                <c:pt idx="4884">
                  <c:v>0.2</c:v>
                </c:pt>
                <c:pt idx="4885">
                  <c:v>0.44</c:v>
                </c:pt>
                <c:pt idx="4886">
                  <c:v>0.84</c:v>
                </c:pt>
                <c:pt idx="4887">
                  <c:v>1.56</c:v>
                </c:pt>
                <c:pt idx="4888">
                  <c:v>2.44</c:v>
                </c:pt>
                <c:pt idx="4889">
                  <c:v>3.36</c:v>
                </c:pt>
                <c:pt idx="4890">
                  <c:v>4.04</c:v>
                </c:pt>
                <c:pt idx="4891">
                  <c:v>4.5199999999999996</c:v>
                </c:pt>
                <c:pt idx="4892">
                  <c:v>4.84</c:v>
                </c:pt>
                <c:pt idx="4893">
                  <c:v>4.96</c:v>
                </c:pt>
                <c:pt idx="4894">
                  <c:v>4.88</c:v>
                </c:pt>
                <c:pt idx="4895">
                  <c:v>4.5999999999999996</c:v>
                </c:pt>
                <c:pt idx="4896">
                  <c:v>3.8</c:v>
                </c:pt>
                <c:pt idx="4897">
                  <c:v>2.8</c:v>
                </c:pt>
                <c:pt idx="4898">
                  <c:v>1.56</c:v>
                </c:pt>
                <c:pt idx="4899">
                  <c:v>0.36</c:v>
                </c:pt>
                <c:pt idx="4900">
                  <c:v>-0.68</c:v>
                </c:pt>
                <c:pt idx="4901">
                  <c:v>-1.4</c:v>
                </c:pt>
                <c:pt idx="4902">
                  <c:v>-1.88</c:v>
                </c:pt>
                <c:pt idx="4903">
                  <c:v>-2.2400000000000002</c:v>
                </c:pt>
                <c:pt idx="4904">
                  <c:v>-2.4</c:v>
                </c:pt>
                <c:pt idx="4905">
                  <c:v>-2.3199999999999998</c:v>
                </c:pt>
                <c:pt idx="4906">
                  <c:v>-2</c:v>
                </c:pt>
                <c:pt idx="4907">
                  <c:v>-1.48</c:v>
                </c:pt>
                <c:pt idx="4908">
                  <c:v>-0.96</c:v>
                </c:pt>
                <c:pt idx="4909">
                  <c:v>-0.6</c:v>
                </c:pt>
                <c:pt idx="4910">
                  <c:v>-0.36</c:v>
                </c:pt>
                <c:pt idx="4911">
                  <c:v>-0.4</c:v>
                </c:pt>
                <c:pt idx="4912">
                  <c:v>-0.44</c:v>
                </c:pt>
                <c:pt idx="4913">
                  <c:v>-0.52</c:v>
                </c:pt>
                <c:pt idx="4914">
                  <c:v>-0.56000000000000005</c:v>
                </c:pt>
                <c:pt idx="4915">
                  <c:v>-0.64</c:v>
                </c:pt>
                <c:pt idx="4916">
                  <c:v>-0.72</c:v>
                </c:pt>
                <c:pt idx="4917">
                  <c:v>-0.84</c:v>
                </c:pt>
                <c:pt idx="4918">
                  <c:v>-0.84</c:v>
                </c:pt>
                <c:pt idx="4919">
                  <c:v>-0.8</c:v>
                </c:pt>
                <c:pt idx="4920">
                  <c:v>-0.6</c:v>
                </c:pt>
                <c:pt idx="4921">
                  <c:v>-0.36</c:v>
                </c:pt>
                <c:pt idx="4922">
                  <c:v>-0.28000000000000003</c:v>
                </c:pt>
                <c:pt idx="4923">
                  <c:v>-0.2</c:v>
                </c:pt>
                <c:pt idx="4924">
                  <c:v>-0.24</c:v>
                </c:pt>
                <c:pt idx="4925">
                  <c:v>-0.16</c:v>
                </c:pt>
                <c:pt idx="4926">
                  <c:v>-0.2</c:v>
                </c:pt>
                <c:pt idx="4927">
                  <c:v>-0.24</c:v>
                </c:pt>
                <c:pt idx="4928">
                  <c:v>-0.28000000000000003</c:v>
                </c:pt>
                <c:pt idx="4929">
                  <c:v>-0.28000000000000003</c:v>
                </c:pt>
                <c:pt idx="4930">
                  <c:v>-0.24</c:v>
                </c:pt>
                <c:pt idx="4931">
                  <c:v>-0.08</c:v>
                </c:pt>
                <c:pt idx="4932">
                  <c:v>0.08</c:v>
                </c:pt>
                <c:pt idx="4933">
                  <c:v>0.24</c:v>
                </c:pt>
                <c:pt idx="4934">
                  <c:v>0.32</c:v>
                </c:pt>
                <c:pt idx="4935">
                  <c:v>0.44</c:v>
                </c:pt>
                <c:pt idx="4936">
                  <c:v>0.52</c:v>
                </c:pt>
                <c:pt idx="4937">
                  <c:v>0.6</c:v>
                </c:pt>
                <c:pt idx="4938">
                  <c:v>0.64</c:v>
                </c:pt>
                <c:pt idx="4939">
                  <c:v>0.6</c:v>
                </c:pt>
                <c:pt idx="4940">
                  <c:v>0.44</c:v>
                </c:pt>
                <c:pt idx="4941">
                  <c:v>0.2</c:v>
                </c:pt>
                <c:pt idx="4942">
                  <c:v>-0.16</c:v>
                </c:pt>
                <c:pt idx="4943">
                  <c:v>-0.56000000000000005</c:v>
                </c:pt>
                <c:pt idx="4944">
                  <c:v>-1</c:v>
                </c:pt>
                <c:pt idx="4945">
                  <c:v>-1.28</c:v>
                </c:pt>
                <c:pt idx="4946">
                  <c:v>-1.64</c:v>
                </c:pt>
                <c:pt idx="4947">
                  <c:v>-1.88</c:v>
                </c:pt>
                <c:pt idx="4948">
                  <c:v>-2.08</c:v>
                </c:pt>
                <c:pt idx="4949">
                  <c:v>-2.16</c:v>
                </c:pt>
                <c:pt idx="4950">
                  <c:v>-2.12</c:v>
                </c:pt>
                <c:pt idx="4951">
                  <c:v>-1.88</c:v>
                </c:pt>
                <c:pt idx="4952">
                  <c:v>-1.6</c:v>
                </c:pt>
                <c:pt idx="4953">
                  <c:v>-1.24</c:v>
                </c:pt>
                <c:pt idx="4954">
                  <c:v>-0.84</c:v>
                </c:pt>
                <c:pt idx="4955">
                  <c:v>-0.52</c:v>
                </c:pt>
                <c:pt idx="4956">
                  <c:v>-0.28000000000000003</c:v>
                </c:pt>
                <c:pt idx="4957">
                  <c:v>-0.04</c:v>
                </c:pt>
                <c:pt idx="4958">
                  <c:v>0.12</c:v>
                </c:pt>
                <c:pt idx="4959">
                  <c:v>0.24</c:v>
                </c:pt>
                <c:pt idx="4960">
                  <c:v>0.28000000000000003</c:v>
                </c:pt>
                <c:pt idx="4961">
                  <c:v>0.16</c:v>
                </c:pt>
                <c:pt idx="4962" formatCode="0.00E+00">
                  <c:v>4.4408900000000002E-16</c:v>
                </c:pt>
                <c:pt idx="4963">
                  <c:v>-0.12</c:v>
                </c:pt>
                <c:pt idx="4964">
                  <c:v>-0.24</c:v>
                </c:pt>
                <c:pt idx="4965">
                  <c:v>-0.2</c:v>
                </c:pt>
                <c:pt idx="4966">
                  <c:v>-0.24</c:v>
                </c:pt>
                <c:pt idx="4967">
                  <c:v>-0.12</c:v>
                </c:pt>
                <c:pt idx="4968">
                  <c:v>-0.08</c:v>
                </c:pt>
                <c:pt idx="4969">
                  <c:v>0.08</c:v>
                </c:pt>
                <c:pt idx="4970">
                  <c:v>0.12</c:v>
                </c:pt>
                <c:pt idx="4971">
                  <c:v>0.28000000000000003</c:v>
                </c:pt>
                <c:pt idx="4972">
                  <c:v>0.36</c:v>
                </c:pt>
                <c:pt idx="4973">
                  <c:v>0.44</c:v>
                </c:pt>
                <c:pt idx="4974">
                  <c:v>0.36</c:v>
                </c:pt>
                <c:pt idx="4975">
                  <c:v>0.32</c:v>
                </c:pt>
                <c:pt idx="4976">
                  <c:v>0.24</c:v>
                </c:pt>
                <c:pt idx="4977">
                  <c:v>0.16</c:v>
                </c:pt>
                <c:pt idx="4978">
                  <c:v>0.16</c:v>
                </c:pt>
                <c:pt idx="4979">
                  <c:v>0.12</c:v>
                </c:pt>
                <c:pt idx="4980">
                  <c:v>0.32</c:v>
                </c:pt>
                <c:pt idx="4981">
                  <c:v>0.88</c:v>
                </c:pt>
                <c:pt idx="4982">
                  <c:v>1.6</c:v>
                </c:pt>
                <c:pt idx="4983">
                  <c:v>2.44</c:v>
                </c:pt>
                <c:pt idx="4984">
                  <c:v>3.24</c:v>
                </c:pt>
                <c:pt idx="4985">
                  <c:v>3.92</c:v>
                </c:pt>
                <c:pt idx="4986">
                  <c:v>4.28</c:v>
                </c:pt>
                <c:pt idx="4987">
                  <c:v>4.6399999999999997</c:v>
                </c:pt>
                <c:pt idx="4988">
                  <c:v>4.8</c:v>
                </c:pt>
                <c:pt idx="4989">
                  <c:v>4.88</c:v>
                </c:pt>
                <c:pt idx="4990">
                  <c:v>4.6399999999999997</c:v>
                </c:pt>
                <c:pt idx="4991">
                  <c:v>4</c:v>
                </c:pt>
                <c:pt idx="4992">
                  <c:v>3</c:v>
                </c:pt>
                <c:pt idx="4993">
                  <c:v>1.8</c:v>
                </c:pt>
                <c:pt idx="4994">
                  <c:v>0.72</c:v>
                </c:pt>
                <c:pt idx="4995">
                  <c:v>-0.24</c:v>
                </c:pt>
                <c:pt idx="4996">
                  <c:v>-0.88</c:v>
                </c:pt>
                <c:pt idx="4997">
                  <c:v>-1.4</c:v>
                </c:pt>
                <c:pt idx="4998">
                  <c:v>-1.92</c:v>
                </c:pt>
                <c:pt idx="4999">
                  <c:v>-2.2400000000000002</c:v>
                </c:pt>
                <c:pt idx="5000">
                  <c:v>-2.2400000000000002</c:v>
                </c:pt>
                <c:pt idx="5001">
                  <c:v>-2.04</c:v>
                </c:pt>
                <c:pt idx="5002">
                  <c:v>-1.6</c:v>
                </c:pt>
                <c:pt idx="5003">
                  <c:v>-1.1200000000000001</c:v>
                </c:pt>
                <c:pt idx="5004">
                  <c:v>-0.8</c:v>
                </c:pt>
                <c:pt idx="5005">
                  <c:v>-0.6</c:v>
                </c:pt>
                <c:pt idx="5006">
                  <c:v>-0.56000000000000005</c:v>
                </c:pt>
                <c:pt idx="5007">
                  <c:v>-0.6</c:v>
                </c:pt>
                <c:pt idx="5008">
                  <c:v>-0.56000000000000005</c:v>
                </c:pt>
                <c:pt idx="5009">
                  <c:v>-0.64</c:v>
                </c:pt>
                <c:pt idx="5010">
                  <c:v>-0.68</c:v>
                </c:pt>
                <c:pt idx="5011">
                  <c:v>-0.84</c:v>
                </c:pt>
                <c:pt idx="5012">
                  <c:v>-0.92</c:v>
                </c:pt>
                <c:pt idx="5013">
                  <c:v>-0.92</c:v>
                </c:pt>
                <c:pt idx="5014">
                  <c:v>-0.92</c:v>
                </c:pt>
                <c:pt idx="5015">
                  <c:v>-0.76</c:v>
                </c:pt>
                <c:pt idx="5016">
                  <c:v>-0.48</c:v>
                </c:pt>
                <c:pt idx="5017">
                  <c:v>-0.36</c:v>
                </c:pt>
                <c:pt idx="5018">
                  <c:v>-0.32</c:v>
                </c:pt>
                <c:pt idx="5019">
                  <c:v>-0.28000000000000003</c:v>
                </c:pt>
                <c:pt idx="5020">
                  <c:v>-0.28000000000000003</c:v>
                </c:pt>
                <c:pt idx="5021">
                  <c:v>-0.24</c:v>
                </c:pt>
                <c:pt idx="5022">
                  <c:v>-0.24</c:v>
                </c:pt>
                <c:pt idx="5023">
                  <c:v>-0.24</c:v>
                </c:pt>
                <c:pt idx="5024">
                  <c:v>-0.24</c:v>
                </c:pt>
                <c:pt idx="5025">
                  <c:v>-0.2</c:v>
                </c:pt>
                <c:pt idx="5026">
                  <c:v>-0.08</c:v>
                </c:pt>
                <c:pt idx="5027">
                  <c:v>0.04</c:v>
                </c:pt>
                <c:pt idx="5028">
                  <c:v>0.08</c:v>
                </c:pt>
                <c:pt idx="5029">
                  <c:v>0.24</c:v>
                </c:pt>
                <c:pt idx="5030">
                  <c:v>0.36</c:v>
                </c:pt>
                <c:pt idx="5031">
                  <c:v>0.48</c:v>
                </c:pt>
                <c:pt idx="5032">
                  <c:v>0.6</c:v>
                </c:pt>
                <c:pt idx="5033">
                  <c:v>0.6</c:v>
                </c:pt>
                <c:pt idx="5034">
                  <c:v>0.6</c:v>
                </c:pt>
                <c:pt idx="5035">
                  <c:v>0.48</c:v>
                </c:pt>
                <c:pt idx="5036">
                  <c:v>0.2</c:v>
                </c:pt>
                <c:pt idx="5037">
                  <c:v>-0.2</c:v>
                </c:pt>
                <c:pt idx="5038">
                  <c:v>-0.56000000000000005</c:v>
                </c:pt>
                <c:pt idx="5039">
                  <c:v>-0.88</c:v>
                </c:pt>
                <c:pt idx="5040">
                  <c:v>-1.2</c:v>
                </c:pt>
                <c:pt idx="5041">
                  <c:v>-1.52</c:v>
                </c:pt>
                <c:pt idx="5042">
                  <c:v>-1.76</c:v>
                </c:pt>
                <c:pt idx="5043">
                  <c:v>-1.96</c:v>
                </c:pt>
                <c:pt idx="5044">
                  <c:v>-2.04</c:v>
                </c:pt>
                <c:pt idx="5045">
                  <c:v>-2.08</c:v>
                </c:pt>
                <c:pt idx="5046">
                  <c:v>-1.84</c:v>
                </c:pt>
                <c:pt idx="5047">
                  <c:v>-1.56</c:v>
                </c:pt>
                <c:pt idx="5048">
                  <c:v>-1.24</c:v>
                </c:pt>
                <c:pt idx="5049">
                  <c:v>-0.92</c:v>
                </c:pt>
                <c:pt idx="5050">
                  <c:v>-0.68</c:v>
                </c:pt>
                <c:pt idx="5051">
                  <c:v>-0.4</c:v>
                </c:pt>
                <c:pt idx="5052">
                  <c:v>-0.2</c:v>
                </c:pt>
                <c:pt idx="5053">
                  <c:v>-0.04</c:v>
                </c:pt>
                <c:pt idx="5054">
                  <c:v>0.12</c:v>
                </c:pt>
                <c:pt idx="5055">
                  <c:v>0.12</c:v>
                </c:pt>
                <c:pt idx="5056">
                  <c:v>0.04</c:v>
                </c:pt>
                <c:pt idx="5057">
                  <c:v>-0.04</c:v>
                </c:pt>
                <c:pt idx="5058">
                  <c:v>-0.12</c:v>
                </c:pt>
                <c:pt idx="5059">
                  <c:v>-0.16</c:v>
                </c:pt>
                <c:pt idx="5060">
                  <c:v>-0.16</c:v>
                </c:pt>
                <c:pt idx="5061">
                  <c:v>-0.12</c:v>
                </c:pt>
                <c:pt idx="5062">
                  <c:v>-0.12</c:v>
                </c:pt>
                <c:pt idx="5063">
                  <c:v>-0.04</c:v>
                </c:pt>
                <c:pt idx="5064" formatCode="0.00E+00">
                  <c:v>4.4408900000000002E-16</c:v>
                </c:pt>
                <c:pt idx="5065">
                  <c:v>0.16</c:v>
                </c:pt>
                <c:pt idx="5066">
                  <c:v>0.28000000000000003</c:v>
                </c:pt>
                <c:pt idx="5067">
                  <c:v>0.36</c:v>
                </c:pt>
                <c:pt idx="5068">
                  <c:v>0.36</c:v>
                </c:pt>
                <c:pt idx="5069">
                  <c:v>0.32</c:v>
                </c:pt>
                <c:pt idx="5070">
                  <c:v>0.32</c:v>
                </c:pt>
                <c:pt idx="5071">
                  <c:v>0.24</c:v>
                </c:pt>
                <c:pt idx="5072">
                  <c:v>0.2</c:v>
                </c:pt>
                <c:pt idx="5073">
                  <c:v>0.28000000000000003</c:v>
                </c:pt>
                <c:pt idx="5074">
                  <c:v>0.48</c:v>
                </c:pt>
                <c:pt idx="5075">
                  <c:v>0.88</c:v>
                </c:pt>
                <c:pt idx="5076">
                  <c:v>1.36</c:v>
                </c:pt>
                <c:pt idx="5077">
                  <c:v>1.88</c:v>
                </c:pt>
                <c:pt idx="5078">
                  <c:v>2.36</c:v>
                </c:pt>
                <c:pt idx="5079">
                  <c:v>2.92</c:v>
                </c:pt>
                <c:pt idx="5080">
                  <c:v>3.56</c:v>
                </c:pt>
                <c:pt idx="5081">
                  <c:v>4.2</c:v>
                </c:pt>
                <c:pt idx="5082">
                  <c:v>4.5999999999999996</c:v>
                </c:pt>
                <c:pt idx="5083">
                  <c:v>4.84</c:v>
                </c:pt>
                <c:pt idx="5084">
                  <c:v>4.72</c:v>
                </c:pt>
                <c:pt idx="5085">
                  <c:v>4.3600000000000003</c:v>
                </c:pt>
                <c:pt idx="5086">
                  <c:v>3.68</c:v>
                </c:pt>
                <c:pt idx="5087">
                  <c:v>2.88</c:v>
                </c:pt>
                <c:pt idx="5088">
                  <c:v>1.96</c:v>
                </c:pt>
                <c:pt idx="5089">
                  <c:v>0.88</c:v>
                </c:pt>
                <c:pt idx="5090">
                  <c:v>-0.08</c:v>
                </c:pt>
                <c:pt idx="5091">
                  <c:v>-0.84</c:v>
                </c:pt>
                <c:pt idx="5092">
                  <c:v>-1.44</c:v>
                </c:pt>
                <c:pt idx="5093">
                  <c:v>-1.96</c:v>
                </c:pt>
                <c:pt idx="5094">
                  <c:v>-2.2400000000000002</c:v>
                </c:pt>
                <c:pt idx="5095">
                  <c:v>-2.2400000000000002</c:v>
                </c:pt>
                <c:pt idx="5096">
                  <c:v>-2</c:v>
                </c:pt>
                <c:pt idx="5097">
                  <c:v>-1.72</c:v>
                </c:pt>
                <c:pt idx="5098">
                  <c:v>-1.36</c:v>
                </c:pt>
                <c:pt idx="5099">
                  <c:v>-1.04</c:v>
                </c:pt>
                <c:pt idx="5100">
                  <c:v>-0.68</c:v>
                </c:pt>
                <c:pt idx="5101">
                  <c:v>-0.48</c:v>
                </c:pt>
                <c:pt idx="5102">
                  <c:v>-0.4</c:v>
                </c:pt>
                <c:pt idx="5103">
                  <c:v>-0.44</c:v>
                </c:pt>
                <c:pt idx="5104">
                  <c:v>-0.48</c:v>
                </c:pt>
                <c:pt idx="5105">
                  <c:v>-0.64</c:v>
                </c:pt>
                <c:pt idx="5106">
                  <c:v>-0.72</c:v>
                </c:pt>
                <c:pt idx="5107">
                  <c:v>-0.84</c:v>
                </c:pt>
                <c:pt idx="5108">
                  <c:v>-0.8</c:v>
                </c:pt>
                <c:pt idx="5109">
                  <c:v>-0.8</c:v>
                </c:pt>
                <c:pt idx="5110">
                  <c:v>-0.72</c:v>
                </c:pt>
                <c:pt idx="5111">
                  <c:v>-0.56000000000000005</c:v>
                </c:pt>
                <c:pt idx="5112">
                  <c:v>-0.48</c:v>
                </c:pt>
                <c:pt idx="5113">
                  <c:v>-0.32</c:v>
                </c:pt>
                <c:pt idx="5114">
                  <c:v>-0.2</c:v>
                </c:pt>
                <c:pt idx="5115">
                  <c:v>-0.16</c:v>
                </c:pt>
                <c:pt idx="5116">
                  <c:v>-0.16</c:v>
                </c:pt>
                <c:pt idx="5117">
                  <c:v>-0.16</c:v>
                </c:pt>
                <c:pt idx="5118">
                  <c:v>-0.16</c:v>
                </c:pt>
                <c:pt idx="5119">
                  <c:v>-0.12</c:v>
                </c:pt>
                <c:pt idx="5120">
                  <c:v>-0.12</c:v>
                </c:pt>
                <c:pt idx="5121">
                  <c:v>-0.04</c:v>
                </c:pt>
                <c:pt idx="5122">
                  <c:v>-0.04</c:v>
                </c:pt>
                <c:pt idx="5123">
                  <c:v>0.08</c:v>
                </c:pt>
                <c:pt idx="5124">
                  <c:v>0.24</c:v>
                </c:pt>
                <c:pt idx="5125">
                  <c:v>0.44</c:v>
                </c:pt>
                <c:pt idx="5126">
                  <c:v>0.52</c:v>
                </c:pt>
                <c:pt idx="5127">
                  <c:v>0.6</c:v>
                </c:pt>
                <c:pt idx="5128">
                  <c:v>0.56000000000000005</c:v>
                </c:pt>
                <c:pt idx="5129">
                  <c:v>0.52</c:v>
                </c:pt>
                <c:pt idx="5130">
                  <c:v>0.28000000000000003</c:v>
                </c:pt>
                <c:pt idx="5131">
                  <c:v>0.08</c:v>
                </c:pt>
                <c:pt idx="5132">
                  <c:v>-0.2</c:v>
                </c:pt>
                <c:pt idx="5133">
                  <c:v>-0.44</c:v>
                </c:pt>
                <c:pt idx="5134">
                  <c:v>-0.84</c:v>
                </c:pt>
                <c:pt idx="5135">
                  <c:v>-1.2</c:v>
                </c:pt>
                <c:pt idx="5136">
                  <c:v>-1.56</c:v>
                </c:pt>
                <c:pt idx="5137">
                  <c:v>-1.76</c:v>
                </c:pt>
                <c:pt idx="5138">
                  <c:v>-1.96</c:v>
                </c:pt>
                <c:pt idx="5139">
                  <c:v>-2</c:v>
                </c:pt>
                <c:pt idx="5140">
                  <c:v>-1.92</c:v>
                </c:pt>
                <c:pt idx="5141">
                  <c:v>-1.76</c:v>
                </c:pt>
                <c:pt idx="5142">
                  <c:v>-1.6</c:v>
                </c:pt>
                <c:pt idx="5143">
                  <c:v>-1.32</c:v>
                </c:pt>
                <c:pt idx="5144">
                  <c:v>-1</c:v>
                </c:pt>
                <c:pt idx="5145">
                  <c:v>-0.68</c:v>
                </c:pt>
                <c:pt idx="5146">
                  <c:v>-0.44</c:v>
                </c:pt>
                <c:pt idx="5147">
                  <c:v>-0.2</c:v>
                </c:pt>
                <c:pt idx="5148">
                  <c:v>-0.04</c:v>
                </c:pt>
                <c:pt idx="5149">
                  <c:v>0.04</c:v>
                </c:pt>
                <c:pt idx="5150">
                  <c:v>0.08</c:v>
                </c:pt>
                <c:pt idx="5151">
                  <c:v>0.08</c:v>
                </c:pt>
                <c:pt idx="5152">
                  <c:v>0.08</c:v>
                </c:pt>
                <c:pt idx="5153">
                  <c:v>-0.08</c:v>
                </c:pt>
                <c:pt idx="5154">
                  <c:v>-0.12</c:v>
                </c:pt>
                <c:pt idx="5155">
                  <c:v>-0.16</c:v>
                </c:pt>
                <c:pt idx="5156">
                  <c:v>-0.16</c:v>
                </c:pt>
                <c:pt idx="5157">
                  <c:v>-0.12</c:v>
                </c:pt>
                <c:pt idx="5158">
                  <c:v>-0.08</c:v>
                </c:pt>
                <c:pt idx="5159" formatCode="0.00E+00">
                  <c:v>4.4408900000000002E-16</c:v>
                </c:pt>
                <c:pt idx="5160">
                  <c:v>0.08</c:v>
                </c:pt>
                <c:pt idx="5161">
                  <c:v>0.2</c:v>
                </c:pt>
                <c:pt idx="5162">
                  <c:v>0.28000000000000003</c:v>
                </c:pt>
                <c:pt idx="5163">
                  <c:v>0.32</c:v>
                </c:pt>
                <c:pt idx="5164">
                  <c:v>0.32</c:v>
                </c:pt>
                <c:pt idx="5165">
                  <c:v>0.32</c:v>
                </c:pt>
                <c:pt idx="5166">
                  <c:v>0.32</c:v>
                </c:pt>
                <c:pt idx="5167">
                  <c:v>0.32</c:v>
                </c:pt>
                <c:pt idx="5168">
                  <c:v>0.28000000000000003</c:v>
                </c:pt>
                <c:pt idx="5169">
                  <c:v>0.32</c:v>
                </c:pt>
                <c:pt idx="5170">
                  <c:v>0.44</c:v>
                </c:pt>
                <c:pt idx="5171">
                  <c:v>0.92</c:v>
                </c:pt>
                <c:pt idx="5172">
                  <c:v>1.68</c:v>
                </c:pt>
                <c:pt idx="5173">
                  <c:v>2.52</c:v>
                </c:pt>
                <c:pt idx="5174">
                  <c:v>3.24</c:v>
                </c:pt>
                <c:pt idx="5175">
                  <c:v>3.92</c:v>
                </c:pt>
                <c:pt idx="5176">
                  <c:v>4.4800000000000004</c:v>
                </c:pt>
                <c:pt idx="5177">
                  <c:v>4.96</c:v>
                </c:pt>
                <c:pt idx="5178">
                  <c:v>5.16</c:v>
                </c:pt>
                <c:pt idx="5179">
                  <c:v>5.12</c:v>
                </c:pt>
                <c:pt idx="5180">
                  <c:v>4.6399999999999997</c:v>
                </c:pt>
                <c:pt idx="5181">
                  <c:v>4</c:v>
                </c:pt>
                <c:pt idx="5182">
                  <c:v>3.08</c:v>
                </c:pt>
                <c:pt idx="5183">
                  <c:v>1.92</c:v>
                </c:pt>
                <c:pt idx="5184">
                  <c:v>0.68</c:v>
                </c:pt>
                <c:pt idx="5185">
                  <c:v>-0.4</c:v>
                </c:pt>
                <c:pt idx="5186">
                  <c:v>-1.2</c:v>
                </c:pt>
                <c:pt idx="5187">
                  <c:v>-1.72</c:v>
                </c:pt>
                <c:pt idx="5188">
                  <c:v>-2.2400000000000002</c:v>
                </c:pt>
                <c:pt idx="5189">
                  <c:v>-2.4</c:v>
                </c:pt>
                <c:pt idx="5190">
                  <c:v>-2.36</c:v>
                </c:pt>
                <c:pt idx="5191">
                  <c:v>-2.12</c:v>
                </c:pt>
                <c:pt idx="5192">
                  <c:v>-1.68</c:v>
                </c:pt>
                <c:pt idx="5193">
                  <c:v>-1.24</c:v>
                </c:pt>
                <c:pt idx="5194">
                  <c:v>-0.96</c:v>
                </c:pt>
                <c:pt idx="5195">
                  <c:v>-0.64</c:v>
                </c:pt>
                <c:pt idx="5196">
                  <c:v>-0.52</c:v>
                </c:pt>
                <c:pt idx="5197">
                  <c:v>-0.48</c:v>
                </c:pt>
                <c:pt idx="5198">
                  <c:v>-0.56000000000000005</c:v>
                </c:pt>
                <c:pt idx="5199">
                  <c:v>-0.6</c:v>
                </c:pt>
                <c:pt idx="5200">
                  <c:v>-0.8</c:v>
                </c:pt>
                <c:pt idx="5201">
                  <c:v>-0.88</c:v>
                </c:pt>
                <c:pt idx="5202">
                  <c:v>-0.92</c:v>
                </c:pt>
                <c:pt idx="5203">
                  <c:v>-0.88</c:v>
                </c:pt>
                <c:pt idx="5204">
                  <c:v>-0.8</c:v>
                </c:pt>
                <c:pt idx="5205">
                  <c:v>-0.6</c:v>
                </c:pt>
                <c:pt idx="5206">
                  <c:v>-0.52</c:v>
                </c:pt>
                <c:pt idx="5207">
                  <c:v>-0.36</c:v>
                </c:pt>
                <c:pt idx="5208">
                  <c:v>-0.28000000000000003</c:v>
                </c:pt>
                <c:pt idx="5209">
                  <c:v>-0.2</c:v>
                </c:pt>
                <c:pt idx="5210">
                  <c:v>-0.2</c:v>
                </c:pt>
                <c:pt idx="5211">
                  <c:v>-0.16</c:v>
                </c:pt>
                <c:pt idx="5212">
                  <c:v>-0.24</c:v>
                </c:pt>
                <c:pt idx="5213">
                  <c:v>-0.24</c:v>
                </c:pt>
                <c:pt idx="5214">
                  <c:v>-0.24</c:v>
                </c:pt>
                <c:pt idx="5215">
                  <c:v>-0.12</c:v>
                </c:pt>
                <c:pt idx="5216">
                  <c:v>-0.04</c:v>
                </c:pt>
                <c:pt idx="5217">
                  <c:v>0.08</c:v>
                </c:pt>
                <c:pt idx="5218">
                  <c:v>0.24</c:v>
                </c:pt>
                <c:pt idx="5219">
                  <c:v>0.24</c:v>
                </c:pt>
                <c:pt idx="5220">
                  <c:v>0.4</c:v>
                </c:pt>
                <c:pt idx="5221">
                  <c:v>0.56000000000000005</c:v>
                </c:pt>
                <c:pt idx="5222">
                  <c:v>0.56000000000000005</c:v>
                </c:pt>
                <c:pt idx="5223">
                  <c:v>0.6</c:v>
                </c:pt>
                <c:pt idx="5224">
                  <c:v>0.6</c:v>
                </c:pt>
                <c:pt idx="5225">
                  <c:v>0.48</c:v>
                </c:pt>
                <c:pt idx="5226">
                  <c:v>0.2</c:v>
                </c:pt>
                <c:pt idx="5227">
                  <c:v>-0.16</c:v>
                </c:pt>
                <c:pt idx="5228">
                  <c:v>-0.52</c:v>
                </c:pt>
                <c:pt idx="5229">
                  <c:v>-0.92</c:v>
                </c:pt>
                <c:pt idx="5230">
                  <c:v>-1.28</c:v>
                </c:pt>
                <c:pt idx="5231">
                  <c:v>-1.6</c:v>
                </c:pt>
                <c:pt idx="5232">
                  <c:v>-1.84</c:v>
                </c:pt>
                <c:pt idx="5233">
                  <c:v>-2.04</c:v>
                </c:pt>
                <c:pt idx="5234">
                  <c:v>-2.16</c:v>
                </c:pt>
                <c:pt idx="5235">
                  <c:v>-2.12</c:v>
                </c:pt>
                <c:pt idx="5236">
                  <c:v>-1.96</c:v>
                </c:pt>
                <c:pt idx="5237">
                  <c:v>-1.68</c:v>
                </c:pt>
                <c:pt idx="5238">
                  <c:v>-1.36</c:v>
                </c:pt>
                <c:pt idx="5239">
                  <c:v>-1</c:v>
                </c:pt>
                <c:pt idx="5240">
                  <c:v>-0.64</c:v>
                </c:pt>
                <c:pt idx="5241">
                  <c:v>-0.36</c:v>
                </c:pt>
                <c:pt idx="5242">
                  <c:v>-0.16</c:v>
                </c:pt>
                <c:pt idx="5243" formatCode="0.00E+00">
                  <c:v>4.4408900000000002E-16</c:v>
                </c:pt>
                <c:pt idx="5244">
                  <c:v>0.12</c:v>
                </c:pt>
                <c:pt idx="5245">
                  <c:v>0.16</c:v>
                </c:pt>
                <c:pt idx="5246">
                  <c:v>0.12</c:v>
                </c:pt>
                <c:pt idx="5247" formatCode="0.00E+00">
                  <c:v>4.4408900000000002E-16</c:v>
                </c:pt>
                <c:pt idx="5248">
                  <c:v>-0.08</c:v>
                </c:pt>
                <c:pt idx="5249">
                  <c:v>-0.16</c:v>
                </c:pt>
                <c:pt idx="5250">
                  <c:v>-0.16</c:v>
                </c:pt>
                <c:pt idx="5251">
                  <c:v>-0.12</c:v>
                </c:pt>
                <c:pt idx="5252">
                  <c:v>-0.12</c:v>
                </c:pt>
                <c:pt idx="5253" formatCode="0.00E+00">
                  <c:v>4.4408900000000002E-16</c:v>
                </c:pt>
                <c:pt idx="5254">
                  <c:v>0.08</c:v>
                </c:pt>
                <c:pt idx="5255">
                  <c:v>0.2</c:v>
                </c:pt>
                <c:pt idx="5256">
                  <c:v>0.24</c:v>
                </c:pt>
                <c:pt idx="5257">
                  <c:v>0.36</c:v>
                </c:pt>
                <c:pt idx="5258">
                  <c:v>0.36</c:v>
                </c:pt>
                <c:pt idx="5259">
                  <c:v>0.36</c:v>
                </c:pt>
                <c:pt idx="5260">
                  <c:v>0.32</c:v>
                </c:pt>
                <c:pt idx="5261">
                  <c:v>0.24</c:v>
                </c:pt>
                <c:pt idx="5262">
                  <c:v>0.16</c:v>
                </c:pt>
                <c:pt idx="5263">
                  <c:v>0.12</c:v>
                </c:pt>
                <c:pt idx="5264">
                  <c:v>0.24</c:v>
                </c:pt>
                <c:pt idx="5265">
                  <c:v>0.64</c:v>
                </c:pt>
                <c:pt idx="5266">
                  <c:v>1.08</c:v>
                </c:pt>
                <c:pt idx="5267">
                  <c:v>1.68</c:v>
                </c:pt>
                <c:pt idx="5268">
                  <c:v>2.2400000000000002</c:v>
                </c:pt>
                <c:pt idx="5269">
                  <c:v>3</c:v>
                </c:pt>
                <c:pt idx="5270">
                  <c:v>3.68</c:v>
                </c:pt>
                <c:pt idx="5271">
                  <c:v>4.3600000000000003</c:v>
                </c:pt>
                <c:pt idx="5272">
                  <c:v>4.72</c:v>
                </c:pt>
                <c:pt idx="5273">
                  <c:v>4.92</c:v>
                </c:pt>
                <c:pt idx="5274">
                  <c:v>4.8</c:v>
                </c:pt>
                <c:pt idx="5275">
                  <c:v>4.4800000000000004</c:v>
                </c:pt>
                <c:pt idx="5276">
                  <c:v>3.92</c:v>
                </c:pt>
                <c:pt idx="5277">
                  <c:v>3.08</c:v>
                </c:pt>
                <c:pt idx="5278">
                  <c:v>2.12</c:v>
                </c:pt>
                <c:pt idx="5279">
                  <c:v>1.08</c:v>
                </c:pt>
                <c:pt idx="5280">
                  <c:v>0.08</c:v>
                </c:pt>
                <c:pt idx="5281">
                  <c:v>-0.8</c:v>
                </c:pt>
                <c:pt idx="5282">
                  <c:v>-1.4</c:v>
                </c:pt>
                <c:pt idx="5283">
                  <c:v>-1.92</c:v>
                </c:pt>
                <c:pt idx="5284">
                  <c:v>-2.2400000000000002</c:v>
                </c:pt>
                <c:pt idx="5285">
                  <c:v>-2.2000000000000002</c:v>
                </c:pt>
                <c:pt idx="5286">
                  <c:v>-2</c:v>
                </c:pt>
                <c:pt idx="5287">
                  <c:v>-1.72</c:v>
                </c:pt>
                <c:pt idx="5288">
                  <c:v>-1.36</c:v>
                </c:pt>
                <c:pt idx="5289">
                  <c:v>-1</c:v>
                </c:pt>
                <c:pt idx="5290">
                  <c:v>-0.72</c:v>
                </c:pt>
                <c:pt idx="5291">
                  <c:v>-0.56000000000000005</c:v>
                </c:pt>
                <c:pt idx="5292">
                  <c:v>-0.52</c:v>
                </c:pt>
                <c:pt idx="5293">
                  <c:v>-0.56000000000000005</c:v>
                </c:pt>
                <c:pt idx="5294">
                  <c:v>-0.6</c:v>
                </c:pt>
                <c:pt idx="5295">
                  <c:v>-0.76</c:v>
                </c:pt>
                <c:pt idx="5296">
                  <c:v>-0.8</c:v>
                </c:pt>
                <c:pt idx="5297">
                  <c:v>-0.88</c:v>
                </c:pt>
                <c:pt idx="5298">
                  <c:v>-0.84</c:v>
                </c:pt>
                <c:pt idx="5299">
                  <c:v>-0.84</c:v>
                </c:pt>
                <c:pt idx="5300">
                  <c:v>-0.8</c:v>
                </c:pt>
                <c:pt idx="5301">
                  <c:v>-0.6</c:v>
                </c:pt>
                <c:pt idx="5302">
                  <c:v>-0.48</c:v>
                </c:pt>
                <c:pt idx="5303">
                  <c:v>-0.4</c:v>
                </c:pt>
                <c:pt idx="5304">
                  <c:v>-0.28000000000000003</c:v>
                </c:pt>
                <c:pt idx="5305">
                  <c:v>-0.24</c:v>
                </c:pt>
                <c:pt idx="5306">
                  <c:v>-0.24</c:v>
                </c:pt>
                <c:pt idx="5307">
                  <c:v>-0.24</c:v>
                </c:pt>
                <c:pt idx="5308">
                  <c:v>-0.2</c:v>
                </c:pt>
                <c:pt idx="5309">
                  <c:v>-0.16</c:v>
                </c:pt>
                <c:pt idx="5310">
                  <c:v>-0.16</c:v>
                </c:pt>
                <c:pt idx="5311">
                  <c:v>-0.12</c:v>
                </c:pt>
                <c:pt idx="5312" formatCode="0.00E+00">
                  <c:v>4.4408900000000002E-16</c:v>
                </c:pt>
                <c:pt idx="5313">
                  <c:v>0.12</c:v>
                </c:pt>
                <c:pt idx="5314">
                  <c:v>0.24</c:v>
                </c:pt>
                <c:pt idx="5315">
                  <c:v>0.36</c:v>
                </c:pt>
                <c:pt idx="5316">
                  <c:v>0.48</c:v>
                </c:pt>
                <c:pt idx="5317">
                  <c:v>0.56000000000000005</c:v>
                </c:pt>
                <c:pt idx="5318">
                  <c:v>0.56000000000000005</c:v>
                </c:pt>
                <c:pt idx="5319">
                  <c:v>0.52</c:v>
                </c:pt>
                <c:pt idx="5320">
                  <c:v>0.32</c:v>
                </c:pt>
                <c:pt idx="5321">
                  <c:v>0.12</c:v>
                </c:pt>
                <c:pt idx="5322">
                  <c:v>-0.16</c:v>
                </c:pt>
                <c:pt idx="5323">
                  <c:v>-0.48</c:v>
                </c:pt>
                <c:pt idx="5324">
                  <c:v>-0.8</c:v>
                </c:pt>
                <c:pt idx="5325">
                  <c:v>-1.1599999999999999</c:v>
                </c:pt>
                <c:pt idx="5326">
                  <c:v>-1.52</c:v>
                </c:pt>
                <c:pt idx="5327">
                  <c:v>-1.76</c:v>
                </c:pt>
                <c:pt idx="5328">
                  <c:v>-2</c:v>
                </c:pt>
                <c:pt idx="5329">
                  <c:v>-2.08</c:v>
                </c:pt>
                <c:pt idx="5330">
                  <c:v>-2</c:v>
                </c:pt>
                <c:pt idx="5331">
                  <c:v>-1.88</c:v>
                </c:pt>
                <c:pt idx="5332">
                  <c:v>-1.64</c:v>
                </c:pt>
                <c:pt idx="5333">
                  <c:v>-1.36</c:v>
                </c:pt>
                <c:pt idx="5334">
                  <c:v>-1.04</c:v>
                </c:pt>
                <c:pt idx="5335">
                  <c:v>-0.76</c:v>
                </c:pt>
                <c:pt idx="5336">
                  <c:v>-0.48</c:v>
                </c:pt>
                <c:pt idx="5337">
                  <c:v>-0.24</c:v>
                </c:pt>
                <c:pt idx="5338">
                  <c:v>-0.08</c:v>
                </c:pt>
                <c:pt idx="5339">
                  <c:v>0.04</c:v>
                </c:pt>
                <c:pt idx="5340">
                  <c:v>0.08</c:v>
                </c:pt>
                <c:pt idx="5341">
                  <c:v>0.08</c:v>
                </c:pt>
                <c:pt idx="5342" formatCode="0.00E+00">
                  <c:v>4.4408900000000002E-16</c:v>
                </c:pt>
                <c:pt idx="5343">
                  <c:v>-0.04</c:v>
                </c:pt>
                <c:pt idx="5344">
                  <c:v>-0.12</c:v>
                </c:pt>
                <c:pt idx="5345">
                  <c:v>-0.2</c:v>
                </c:pt>
                <c:pt idx="5346">
                  <c:v>-0.16</c:v>
                </c:pt>
                <c:pt idx="5347">
                  <c:v>-0.12</c:v>
                </c:pt>
                <c:pt idx="5348">
                  <c:v>-0.04</c:v>
                </c:pt>
                <c:pt idx="5349">
                  <c:v>0.12</c:v>
                </c:pt>
                <c:pt idx="5350">
                  <c:v>0.12</c:v>
                </c:pt>
                <c:pt idx="5351">
                  <c:v>0.24</c:v>
                </c:pt>
                <c:pt idx="5352">
                  <c:v>0.24</c:v>
                </c:pt>
                <c:pt idx="5353">
                  <c:v>0.32</c:v>
                </c:pt>
                <c:pt idx="5354">
                  <c:v>0.32</c:v>
                </c:pt>
                <c:pt idx="5355">
                  <c:v>0.32</c:v>
                </c:pt>
                <c:pt idx="5356">
                  <c:v>0.28000000000000003</c:v>
                </c:pt>
                <c:pt idx="5357">
                  <c:v>0.28000000000000003</c:v>
                </c:pt>
                <c:pt idx="5358">
                  <c:v>0.28000000000000003</c:v>
                </c:pt>
                <c:pt idx="5359">
                  <c:v>0.32</c:v>
                </c:pt>
                <c:pt idx="5360">
                  <c:v>0.64</c:v>
                </c:pt>
                <c:pt idx="5361">
                  <c:v>1.24</c:v>
                </c:pt>
                <c:pt idx="5362">
                  <c:v>1.8</c:v>
                </c:pt>
                <c:pt idx="5363">
                  <c:v>2.2799999999999998</c:v>
                </c:pt>
                <c:pt idx="5364">
                  <c:v>2.76</c:v>
                </c:pt>
                <c:pt idx="5365">
                  <c:v>3.2</c:v>
                </c:pt>
                <c:pt idx="5366">
                  <c:v>3.68</c:v>
                </c:pt>
                <c:pt idx="5367">
                  <c:v>4.2</c:v>
                </c:pt>
                <c:pt idx="5368">
                  <c:v>4.5999999999999996</c:v>
                </c:pt>
                <c:pt idx="5369">
                  <c:v>4.76</c:v>
                </c:pt>
                <c:pt idx="5370">
                  <c:v>4.5599999999999996</c:v>
                </c:pt>
                <c:pt idx="5371">
                  <c:v>4.08</c:v>
                </c:pt>
                <c:pt idx="5372">
                  <c:v>3.28</c:v>
                </c:pt>
                <c:pt idx="5373">
                  <c:v>2.48</c:v>
                </c:pt>
                <c:pt idx="5374">
                  <c:v>1.52</c:v>
                </c:pt>
                <c:pt idx="5375">
                  <c:v>0.6</c:v>
                </c:pt>
                <c:pt idx="5376">
                  <c:v>-0.24</c:v>
                </c:pt>
                <c:pt idx="5377">
                  <c:v>-0.92</c:v>
                </c:pt>
                <c:pt idx="5378">
                  <c:v>-1.56</c:v>
                </c:pt>
                <c:pt idx="5379">
                  <c:v>-2</c:v>
                </c:pt>
                <c:pt idx="5380">
                  <c:v>-2.12</c:v>
                </c:pt>
                <c:pt idx="5381">
                  <c:v>-2.04</c:v>
                </c:pt>
                <c:pt idx="5382">
                  <c:v>-1.92</c:v>
                </c:pt>
                <c:pt idx="5383">
                  <c:v>-1.68</c:v>
                </c:pt>
                <c:pt idx="5384">
                  <c:v>-1.4</c:v>
                </c:pt>
                <c:pt idx="5385">
                  <c:v>-1.08</c:v>
                </c:pt>
                <c:pt idx="5386">
                  <c:v>-0.84</c:v>
                </c:pt>
                <c:pt idx="5387">
                  <c:v>-0.56000000000000005</c:v>
                </c:pt>
                <c:pt idx="5388">
                  <c:v>-0.48</c:v>
                </c:pt>
                <c:pt idx="5389">
                  <c:v>-0.52</c:v>
                </c:pt>
                <c:pt idx="5390">
                  <c:v>-0.6</c:v>
                </c:pt>
                <c:pt idx="5391">
                  <c:v>-0.68</c:v>
                </c:pt>
                <c:pt idx="5392">
                  <c:v>-0.76</c:v>
                </c:pt>
                <c:pt idx="5393">
                  <c:v>-0.8</c:v>
                </c:pt>
                <c:pt idx="5394">
                  <c:v>-0.84</c:v>
                </c:pt>
                <c:pt idx="5395">
                  <c:v>-0.8</c:v>
                </c:pt>
                <c:pt idx="5396">
                  <c:v>-0.64</c:v>
                </c:pt>
                <c:pt idx="5397">
                  <c:v>-0.52</c:v>
                </c:pt>
                <c:pt idx="5398">
                  <c:v>-0.4</c:v>
                </c:pt>
                <c:pt idx="5399">
                  <c:v>-0.32</c:v>
                </c:pt>
                <c:pt idx="5400">
                  <c:v>-0.16</c:v>
                </c:pt>
                <c:pt idx="5401">
                  <c:v>-0.2</c:v>
                </c:pt>
                <c:pt idx="5402">
                  <c:v>-0.24</c:v>
                </c:pt>
                <c:pt idx="5403">
                  <c:v>-0.16</c:v>
                </c:pt>
                <c:pt idx="5404">
                  <c:v>-0.08</c:v>
                </c:pt>
                <c:pt idx="5405">
                  <c:v>-0.04</c:v>
                </c:pt>
                <c:pt idx="5406" formatCode="0.00E+00">
                  <c:v>4.4408900000000002E-16</c:v>
                </c:pt>
                <c:pt idx="5407">
                  <c:v>-0.08</c:v>
                </c:pt>
                <c:pt idx="5408" formatCode="0.00E+00">
                  <c:v>4.4408900000000002E-16</c:v>
                </c:pt>
                <c:pt idx="5409">
                  <c:v>0.12</c:v>
                </c:pt>
                <c:pt idx="5410">
                  <c:v>0.28000000000000003</c:v>
                </c:pt>
                <c:pt idx="5411">
                  <c:v>0.44</c:v>
                </c:pt>
                <c:pt idx="5412">
                  <c:v>0.52</c:v>
                </c:pt>
                <c:pt idx="5413">
                  <c:v>0.56000000000000005</c:v>
                </c:pt>
                <c:pt idx="5414">
                  <c:v>0.52</c:v>
                </c:pt>
                <c:pt idx="5415">
                  <c:v>0.4</c:v>
                </c:pt>
                <c:pt idx="5416">
                  <c:v>0.24</c:v>
                </c:pt>
                <c:pt idx="5417">
                  <c:v>-0.08</c:v>
                </c:pt>
                <c:pt idx="5418">
                  <c:v>-0.4</c:v>
                </c:pt>
                <c:pt idx="5419">
                  <c:v>-0.72</c:v>
                </c:pt>
                <c:pt idx="5420">
                  <c:v>-1.04</c:v>
                </c:pt>
                <c:pt idx="5421">
                  <c:v>-1.28</c:v>
                </c:pt>
                <c:pt idx="5422">
                  <c:v>-1.6</c:v>
                </c:pt>
                <c:pt idx="5423">
                  <c:v>-1.76</c:v>
                </c:pt>
                <c:pt idx="5424">
                  <c:v>-2</c:v>
                </c:pt>
                <c:pt idx="5425">
                  <c:v>-2</c:v>
                </c:pt>
                <c:pt idx="5426">
                  <c:v>-1.88</c:v>
                </c:pt>
                <c:pt idx="5427">
                  <c:v>-1.72</c:v>
                </c:pt>
                <c:pt idx="5428">
                  <c:v>-1.48</c:v>
                </c:pt>
                <c:pt idx="5429">
                  <c:v>-1.2</c:v>
                </c:pt>
                <c:pt idx="5430">
                  <c:v>-0.92</c:v>
                </c:pt>
                <c:pt idx="5431">
                  <c:v>-0.64</c:v>
                </c:pt>
                <c:pt idx="5432">
                  <c:v>-0.4</c:v>
                </c:pt>
                <c:pt idx="5433">
                  <c:v>-0.16</c:v>
                </c:pt>
                <c:pt idx="5434">
                  <c:v>-0.04</c:v>
                </c:pt>
                <c:pt idx="5435" formatCode="0.00E+00">
                  <c:v>4.4408900000000002E-16</c:v>
                </c:pt>
                <c:pt idx="5436" formatCode="0.00E+00">
                  <c:v>4.4408900000000002E-16</c:v>
                </c:pt>
                <c:pt idx="5437">
                  <c:v>0.04</c:v>
                </c:pt>
                <c:pt idx="5438">
                  <c:v>-0.04</c:v>
                </c:pt>
                <c:pt idx="5439">
                  <c:v>-0.04</c:v>
                </c:pt>
                <c:pt idx="5440">
                  <c:v>-0.08</c:v>
                </c:pt>
                <c:pt idx="5441">
                  <c:v>-0.12</c:v>
                </c:pt>
                <c:pt idx="5442">
                  <c:v>-0.08</c:v>
                </c:pt>
                <c:pt idx="5443">
                  <c:v>-0.08</c:v>
                </c:pt>
                <c:pt idx="5444">
                  <c:v>0.04</c:v>
                </c:pt>
                <c:pt idx="5445">
                  <c:v>0.08</c:v>
                </c:pt>
                <c:pt idx="5446">
                  <c:v>0.16</c:v>
                </c:pt>
                <c:pt idx="5447">
                  <c:v>0.2</c:v>
                </c:pt>
                <c:pt idx="5448">
                  <c:v>0.24</c:v>
                </c:pt>
                <c:pt idx="5449">
                  <c:v>0.28000000000000003</c:v>
                </c:pt>
                <c:pt idx="5450">
                  <c:v>0.28000000000000003</c:v>
                </c:pt>
                <c:pt idx="5451">
                  <c:v>0.32</c:v>
                </c:pt>
                <c:pt idx="5452">
                  <c:v>0.32</c:v>
                </c:pt>
                <c:pt idx="5453">
                  <c:v>0.28000000000000003</c:v>
                </c:pt>
                <c:pt idx="5454">
                  <c:v>0.28000000000000003</c:v>
                </c:pt>
                <c:pt idx="5455">
                  <c:v>0.52</c:v>
                </c:pt>
                <c:pt idx="5456">
                  <c:v>1.08</c:v>
                </c:pt>
                <c:pt idx="5457">
                  <c:v>1.68</c:v>
                </c:pt>
                <c:pt idx="5458">
                  <c:v>2.08</c:v>
                </c:pt>
                <c:pt idx="5459">
                  <c:v>2.48</c:v>
                </c:pt>
                <c:pt idx="5460">
                  <c:v>2.96</c:v>
                </c:pt>
                <c:pt idx="5461">
                  <c:v>3.6</c:v>
                </c:pt>
                <c:pt idx="5462">
                  <c:v>4.28</c:v>
                </c:pt>
                <c:pt idx="5463">
                  <c:v>4.8</c:v>
                </c:pt>
                <c:pt idx="5464">
                  <c:v>5</c:v>
                </c:pt>
                <c:pt idx="5465">
                  <c:v>4.84</c:v>
                </c:pt>
                <c:pt idx="5466">
                  <c:v>4.24</c:v>
                </c:pt>
                <c:pt idx="5467">
                  <c:v>3.48</c:v>
                </c:pt>
                <c:pt idx="5468">
                  <c:v>2.48</c:v>
                </c:pt>
                <c:pt idx="5469">
                  <c:v>1.52</c:v>
                </c:pt>
                <c:pt idx="5470">
                  <c:v>0.56000000000000005</c:v>
                </c:pt>
                <c:pt idx="5471">
                  <c:v>-0.24</c:v>
                </c:pt>
                <c:pt idx="5472">
                  <c:v>-1.04</c:v>
                </c:pt>
                <c:pt idx="5473">
                  <c:v>-1.64</c:v>
                </c:pt>
                <c:pt idx="5474">
                  <c:v>-2.16</c:v>
                </c:pt>
                <c:pt idx="5475">
                  <c:v>-2.3199999999999998</c:v>
                </c:pt>
                <c:pt idx="5476">
                  <c:v>-2.2799999999999998</c:v>
                </c:pt>
                <c:pt idx="5477">
                  <c:v>-1.96</c:v>
                </c:pt>
                <c:pt idx="5478">
                  <c:v>-1.68</c:v>
                </c:pt>
                <c:pt idx="5479">
                  <c:v>-1.28</c:v>
                </c:pt>
                <c:pt idx="5480">
                  <c:v>-1</c:v>
                </c:pt>
                <c:pt idx="5481">
                  <c:v>-0.64</c:v>
                </c:pt>
                <c:pt idx="5482">
                  <c:v>-0.44</c:v>
                </c:pt>
                <c:pt idx="5483">
                  <c:v>-0.36</c:v>
                </c:pt>
                <c:pt idx="5484">
                  <c:v>-0.44</c:v>
                </c:pt>
                <c:pt idx="5485">
                  <c:v>-0.52</c:v>
                </c:pt>
                <c:pt idx="5486">
                  <c:v>-0.64</c:v>
                </c:pt>
                <c:pt idx="5487">
                  <c:v>-0.8</c:v>
                </c:pt>
                <c:pt idx="5488">
                  <c:v>-0.84</c:v>
                </c:pt>
                <c:pt idx="5489">
                  <c:v>-0.76</c:v>
                </c:pt>
                <c:pt idx="5490">
                  <c:v>-0.72</c:v>
                </c:pt>
                <c:pt idx="5491">
                  <c:v>-0.64</c:v>
                </c:pt>
                <c:pt idx="5492">
                  <c:v>-0.56000000000000005</c:v>
                </c:pt>
                <c:pt idx="5493">
                  <c:v>-0.4</c:v>
                </c:pt>
                <c:pt idx="5494">
                  <c:v>-0.28000000000000003</c:v>
                </c:pt>
                <c:pt idx="5495">
                  <c:v>-0.2</c:v>
                </c:pt>
                <c:pt idx="5496">
                  <c:v>-0.2</c:v>
                </c:pt>
                <c:pt idx="5497">
                  <c:v>-0.12</c:v>
                </c:pt>
                <c:pt idx="5498">
                  <c:v>-0.16</c:v>
                </c:pt>
                <c:pt idx="5499">
                  <c:v>-0.2</c:v>
                </c:pt>
                <c:pt idx="5500">
                  <c:v>-0.08</c:v>
                </c:pt>
                <c:pt idx="5501">
                  <c:v>-0.04</c:v>
                </c:pt>
                <c:pt idx="5502">
                  <c:v>-0.08</c:v>
                </c:pt>
                <c:pt idx="5503" formatCode="0.00E+00">
                  <c:v>4.4408900000000002E-16</c:v>
                </c:pt>
                <c:pt idx="5504">
                  <c:v>0.12</c:v>
                </c:pt>
                <c:pt idx="5505">
                  <c:v>0.32</c:v>
                </c:pt>
                <c:pt idx="5506">
                  <c:v>0.48</c:v>
                </c:pt>
                <c:pt idx="5507">
                  <c:v>0.6</c:v>
                </c:pt>
                <c:pt idx="5508">
                  <c:v>0.64</c:v>
                </c:pt>
                <c:pt idx="5509">
                  <c:v>0.52</c:v>
                </c:pt>
                <c:pt idx="5510">
                  <c:v>0.36</c:v>
                </c:pt>
                <c:pt idx="5511">
                  <c:v>0.2</c:v>
                </c:pt>
                <c:pt idx="5512">
                  <c:v>-0.08</c:v>
                </c:pt>
                <c:pt idx="5513">
                  <c:v>-0.32</c:v>
                </c:pt>
                <c:pt idx="5514">
                  <c:v>-0.6</c:v>
                </c:pt>
                <c:pt idx="5515">
                  <c:v>-0.92</c:v>
                </c:pt>
                <c:pt idx="5516">
                  <c:v>-1.24</c:v>
                </c:pt>
                <c:pt idx="5517">
                  <c:v>-1.6</c:v>
                </c:pt>
                <c:pt idx="5518">
                  <c:v>-1.88</c:v>
                </c:pt>
                <c:pt idx="5519">
                  <c:v>-2.08</c:v>
                </c:pt>
                <c:pt idx="5520">
                  <c:v>-2.12</c:v>
                </c:pt>
                <c:pt idx="5521">
                  <c:v>-1.96</c:v>
                </c:pt>
                <c:pt idx="5522">
                  <c:v>-1.76</c:v>
                </c:pt>
                <c:pt idx="5523">
                  <c:v>-1.52</c:v>
                </c:pt>
                <c:pt idx="5524">
                  <c:v>-1.2</c:v>
                </c:pt>
                <c:pt idx="5525">
                  <c:v>-0.92</c:v>
                </c:pt>
                <c:pt idx="5526">
                  <c:v>-0.6</c:v>
                </c:pt>
                <c:pt idx="5527">
                  <c:v>-0.36</c:v>
                </c:pt>
                <c:pt idx="5528">
                  <c:v>-0.12</c:v>
                </c:pt>
                <c:pt idx="5529">
                  <c:v>0.08</c:v>
                </c:pt>
                <c:pt idx="5530">
                  <c:v>0.12</c:v>
                </c:pt>
                <c:pt idx="5531">
                  <c:v>0.16</c:v>
                </c:pt>
                <c:pt idx="5532">
                  <c:v>0.08</c:v>
                </c:pt>
                <c:pt idx="5533">
                  <c:v>0.08</c:v>
                </c:pt>
                <c:pt idx="5534" formatCode="0.00E+00">
                  <c:v>4.4408900000000002E-16</c:v>
                </c:pt>
                <c:pt idx="5535">
                  <c:v>-0.08</c:v>
                </c:pt>
                <c:pt idx="5536">
                  <c:v>-0.12</c:v>
                </c:pt>
                <c:pt idx="5537">
                  <c:v>-0.16</c:v>
                </c:pt>
                <c:pt idx="5538">
                  <c:v>-0.12</c:v>
                </c:pt>
                <c:pt idx="5539">
                  <c:v>-0.08</c:v>
                </c:pt>
                <c:pt idx="5540">
                  <c:v>0.04</c:v>
                </c:pt>
                <c:pt idx="5541">
                  <c:v>0.16</c:v>
                </c:pt>
                <c:pt idx="5542">
                  <c:v>0.24</c:v>
                </c:pt>
                <c:pt idx="5543">
                  <c:v>0.32</c:v>
                </c:pt>
                <c:pt idx="5544">
                  <c:v>0.36</c:v>
                </c:pt>
                <c:pt idx="5545">
                  <c:v>0.36</c:v>
                </c:pt>
                <c:pt idx="5546">
                  <c:v>0.32</c:v>
                </c:pt>
                <c:pt idx="5547">
                  <c:v>0.32</c:v>
                </c:pt>
                <c:pt idx="5548">
                  <c:v>0.36</c:v>
                </c:pt>
                <c:pt idx="5549">
                  <c:v>0.28000000000000003</c:v>
                </c:pt>
                <c:pt idx="5550">
                  <c:v>0.28000000000000003</c:v>
                </c:pt>
                <c:pt idx="5551">
                  <c:v>0.44</c:v>
                </c:pt>
                <c:pt idx="5552">
                  <c:v>0.72</c:v>
                </c:pt>
                <c:pt idx="5553">
                  <c:v>1.44</c:v>
                </c:pt>
                <c:pt idx="5554">
                  <c:v>2.2400000000000002</c:v>
                </c:pt>
                <c:pt idx="5555">
                  <c:v>3.12</c:v>
                </c:pt>
                <c:pt idx="5556">
                  <c:v>3.76</c:v>
                </c:pt>
                <c:pt idx="5557">
                  <c:v>4.24</c:v>
                </c:pt>
                <c:pt idx="5558">
                  <c:v>4.4400000000000004</c:v>
                </c:pt>
                <c:pt idx="5559">
                  <c:v>4.68</c:v>
                </c:pt>
                <c:pt idx="5560">
                  <c:v>4.5999999999999996</c:v>
                </c:pt>
                <c:pt idx="5561">
                  <c:v>4.3600000000000003</c:v>
                </c:pt>
                <c:pt idx="5562">
                  <c:v>3.68</c:v>
                </c:pt>
                <c:pt idx="5563">
                  <c:v>2.84</c:v>
                </c:pt>
                <c:pt idx="5564">
                  <c:v>1.72</c:v>
                </c:pt>
                <c:pt idx="5565">
                  <c:v>0.68</c:v>
                </c:pt>
                <c:pt idx="5566">
                  <c:v>-0.08</c:v>
                </c:pt>
                <c:pt idx="5567">
                  <c:v>-0.68</c:v>
                </c:pt>
                <c:pt idx="5568">
                  <c:v>-1.2</c:v>
                </c:pt>
                <c:pt idx="5569">
                  <c:v>-1.68</c:v>
                </c:pt>
                <c:pt idx="5570">
                  <c:v>-1.92</c:v>
                </c:pt>
                <c:pt idx="5571">
                  <c:v>-1.96</c:v>
                </c:pt>
                <c:pt idx="5572">
                  <c:v>-1.68</c:v>
                </c:pt>
                <c:pt idx="5573">
                  <c:v>-1.36</c:v>
                </c:pt>
                <c:pt idx="5574">
                  <c:v>-1</c:v>
                </c:pt>
                <c:pt idx="5575">
                  <c:v>-0.68</c:v>
                </c:pt>
                <c:pt idx="5576">
                  <c:v>-0.52</c:v>
                </c:pt>
                <c:pt idx="5577">
                  <c:v>-0.64</c:v>
                </c:pt>
                <c:pt idx="5578">
                  <c:v>-0.72</c:v>
                </c:pt>
                <c:pt idx="5579">
                  <c:v>-0.76</c:v>
                </c:pt>
                <c:pt idx="5580">
                  <c:v>-0.68</c:v>
                </c:pt>
                <c:pt idx="5581">
                  <c:v>-0.68</c:v>
                </c:pt>
                <c:pt idx="5582">
                  <c:v>-0.8</c:v>
                </c:pt>
                <c:pt idx="5583">
                  <c:v>-0.84</c:v>
                </c:pt>
                <c:pt idx="5584">
                  <c:v>-0.88</c:v>
                </c:pt>
                <c:pt idx="5585">
                  <c:v>-0.8</c:v>
                </c:pt>
                <c:pt idx="5586">
                  <c:v>-0.56000000000000005</c:v>
                </c:pt>
                <c:pt idx="5587">
                  <c:v>-0.44</c:v>
                </c:pt>
                <c:pt idx="5588">
                  <c:v>-0.36</c:v>
                </c:pt>
                <c:pt idx="5589">
                  <c:v>-0.28000000000000003</c:v>
                </c:pt>
                <c:pt idx="5590">
                  <c:v>-0.28000000000000003</c:v>
                </c:pt>
                <c:pt idx="5591">
                  <c:v>-0.24</c:v>
                </c:pt>
                <c:pt idx="5592">
                  <c:v>-0.28000000000000003</c:v>
                </c:pt>
                <c:pt idx="5593">
                  <c:v>-0.2</c:v>
                </c:pt>
                <c:pt idx="5594">
                  <c:v>-0.24</c:v>
                </c:pt>
                <c:pt idx="5595">
                  <c:v>-0.28000000000000003</c:v>
                </c:pt>
                <c:pt idx="5596">
                  <c:v>-0.24</c:v>
                </c:pt>
                <c:pt idx="5597">
                  <c:v>-0.12</c:v>
                </c:pt>
                <c:pt idx="5598">
                  <c:v>0.08</c:v>
                </c:pt>
                <c:pt idx="5599">
                  <c:v>0.24</c:v>
                </c:pt>
                <c:pt idx="5600">
                  <c:v>0.32</c:v>
                </c:pt>
                <c:pt idx="5601">
                  <c:v>0.36</c:v>
                </c:pt>
                <c:pt idx="5602">
                  <c:v>0.4</c:v>
                </c:pt>
                <c:pt idx="5603">
                  <c:v>0.4</c:v>
                </c:pt>
                <c:pt idx="5604">
                  <c:v>0.48</c:v>
                </c:pt>
                <c:pt idx="5605">
                  <c:v>0.52</c:v>
                </c:pt>
                <c:pt idx="5606">
                  <c:v>0.36</c:v>
                </c:pt>
                <c:pt idx="5607">
                  <c:v>0.2</c:v>
                </c:pt>
                <c:pt idx="5608">
                  <c:v>-0.2</c:v>
                </c:pt>
                <c:pt idx="5609">
                  <c:v>-0.52</c:v>
                </c:pt>
                <c:pt idx="5610">
                  <c:v>-0.84</c:v>
                </c:pt>
                <c:pt idx="5611">
                  <c:v>-1.08</c:v>
                </c:pt>
                <c:pt idx="5612">
                  <c:v>-1.4</c:v>
                </c:pt>
                <c:pt idx="5613">
                  <c:v>-1.76</c:v>
                </c:pt>
                <c:pt idx="5614">
                  <c:v>-1.88</c:v>
                </c:pt>
                <c:pt idx="5615">
                  <c:v>-1.96</c:v>
                </c:pt>
                <c:pt idx="5616">
                  <c:v>-1.88</c:v>
                </c:pt>
                <c:pt idx="5617">
                  <c:v>-1.76</c:v>
                </c:pt>
                <c:pt idx="5618">
                  <c:v>-1.52</c:v>
                </c:pt>
                <c:pt idx="5619">
                  <c:v>-1.2</c:v>
                </c:pt>
                <c:pt idx="5620">
                  <c:v>-0.92</c:v>
                </c:pt>
                <c:pt idx="5621">
                  <c:v>-0.68</c:v>
                </c:pt>
                <c:pt idx="5622">
                  <c:v>-0.52</c:v>
                </c:pt>
                <c:pt idx="5623">
                  <c:v>-0.28000000000000003</c:v>
                </c:pt>
                <c:pt idx="5624">
                  <c:v>-0.08</c:v>
                </c:pt>
                <c:pt idx="5625">
                  <c:v>0.04</c:v>
                </c:pt>
                <c:pt idx="5626">
                  <c:v>0.08</c:v>
                </c:pt>
                <c:pt idx="5627">
                  <c:v>0.04</c:v>
                </c:pt>
                <c:pt idx="5628">
                  <c:v>-0.12</c:v>
                </c:pt>
                <c:pt idx="5629">
                  <c:v>-0.2</c:v>
                </c:pt>
                <c:pt idx="5630">
                  <c:v>-0.2</c:v>
                </c:pt>
                <c:pt idx="5631">
                  <c:v>-0.2</c:v>
                </c:pt>
                <c:pt idx="5632">
                  <c:v>-0.16</c:v>
                </c:pt>
                <c:pt idx="5633">
                  <c:v>-0.04</c:v>
                </c:pt>
                <c:pt idx="5634">
                  <c:v>0.04</c:v>
                </c:pt>
                <c:pt idx="5635">
                  <c:v>0.12</c:v>
                </c:pt>
                <c:pt idx="5636">
                  <c:v>0.16</c:v>
                </c:pt>
                <c:pt idx="5637">
                  <c:v>0.24</c:v>
                </c:pt>
                <c:pt idx="5638">
                  <c:v>0.28000000000000003</c:v>
                </c:pt>
                <c:pt idx="5639">
                  <c:v>0.32</c:v>
                </c:pt>
                <c:pt idx="5640">
                  <c:v>0.32</c:v>
                </c:pt>
                <c:pt idx="5641">
                  <c:v>0.28000000000000003</c:v>
                </c:pt>
                <c:pt idx="5642">
                  <c:v>0.24</c:v>
                </c:pt>
                <c:pt idx="5643">
                  <c:v>0.24</c:v>
                </c:pt>
                <c:pt idx="5644">
                  <c:v>0.4</c:v>
                </c:pt>
                <c:pt idx="5645">
                  <c:v>0.8</c:v>
                </c:pt>
                <c:pt idx="5646">
                  <c:v>1.24</c:v>
                </c:pt>
                <c:pt idx="5647">
                  <c:v>1.68</c:v>
                </c:pt>
                <c:pt idx="5648">
                  <c:v>1.92</c:v>
                </c:pt>
                <c:pt idx="5649">
                  <c:v>2.3199999999999998</c:v>
                </c:pt>
                <c:pt idx="5650">
                  <c:v>2.8</c:v>
                </c:pt>
                <c:pt idx="5651">
                  <c:v>3.56</c:v>
                </c:pt>
                <c:pt idx="5652">
                  <c:v>4.2</c:v>
                </c:pt>
                <c:pt idx="5653">
                  <c:v>4.5999999999999996</c:v>
                </c:pt>
                <c:pt idx="5654">
                  <c:v>4.5599999999999996</c:v>
                </c:pt>
                <c:pt idx="5655">
                  <c:v>4.32</c:v>
                </c:pt>
                <c:pt idx="5656">
                  <c:v>3.96</c:v>
                </c:pt>
                <c:pt idx="5657">
                  <c:v>3.44</c:v>
                </c:pt>
                <c:pt idx="5658">
                  <c:v>2.76</c:v>
                </c:pt>
                <c:pt idx="5659">
                  <c:v>1.96</c:v>
                </c:pt>
                <c:pt idx="5660">
                  <c:v>1.1200000000000001</c:v>
                </c:pt>
                <c:pt idx="5661">
                  <c:v>0.2</c:v>
                </c:pt>
                <c:pt idx="5662">
                  <c:v>-0.6</c:v>
                </c:pt>
                <c:pt idx="5663">
                  <c:v>-1.32</c:v>
                </c:pt>
                <c:pt idx="5664">
                  <c:v>-1.76</c:v>
                </c:pt>
                <c:pt idx="5665">
                  <c:v>-2.04</c:v>
                </c:pt>
                <c:pt idx="5666">
                  <c:v>-2.12</c:v>
                </c:pt>
                <c:pt idx="5667">
                  <c:v>-2.04</c:v>
                </c:pt>
                <c:pt idx="5668">
                  <c:v>-1.84</c:v>
                </c:pt>
                <c:pt idx="5669">
                  <c:v>-1.6</c:v>
                </c:pt>
                <c:pt idx="5670">
                  <c:v>-1.1599999999999999</c:v>
                </c:pt>
                <c:pt idx="5671">
                  <c:v>-0.8</c:v>
                </c:pt>
                <c:pt idx="5672">
                  <c:v>-0.56000000000000005</c:v>
                </c:pt>
                <c:pt idx="5673">
                  <c:v>-0.52</c:v>
                </c:pt>
                <c:pt idx="5674">
                  <c:v>-0.52</c:v>
                </c:pt>
                <c:pt idx="5675">
                  <c:v>-0.6</c:v>
                </c:pt>
                <c:pt idx="5676">
                  <c:v>-0.64</c:v>
                </c:pt>
                <c:pt idx="5677">
                  <c:v>-0.68</c:v>
                </c:pt>
                <c:pt idx="5678">
                  <c:v>-0.72</c:v>
                </c:pt>
                <c:pt idx="5679">
                  <c:v>-0.72</c:v>
                </c:pt>
                <c:pt idx="5680">
                  <c:v>-0.8</c:v>
                </c:pt>
                <c:pt idx="5681">
                  <c:v>-0.72</c:v>
                </c:pt>
                <c:pt idx="5682">
                  <c:v>-0.64</c:v>
                </c:pt>
                <c:pt idx="5683">
                  <c:v>-0.44</c:v>
                </c:pt>
                <c:pt idx="5684">
                  <c:v>-0.32</c:v>
                </c:pt>
                <c:pt idx="5685">
                  <c:v>-0.2</c:v>
                </c:pt>
                <c:pt idx="5686">
                  <c:v>-0.2</c:v>
                </c:pt>
                <c:pt idx="5687">
                  <c:v>-0.2</c:v>
                </c:pt>
                <c:pt idx="5688">
                  <c:v>-0.08</c:v>
                </c:pt>
                <c:pt idx="5689" formatCode="0.00E+00">
                  <c:v>4.4408900000000002E-16</c:v>
                </c:pt>
                <c:pt idx="5690" formatCode="0.00E+00">
                  <c:v>4.4408900000000002E-16</c:v>
                </c:pt>
                <c:pt idx="5691" formatCode="0.00E+00">
                  <c:v>4.4408900000000002E-16</c:v>
                </c:pt>
                <c:pt idx="5692">
                  <c:v>-0.12</c:v>
                </c:pt>
                <c:pt idx="5693">
                  <c:v>-0.08</c:v>
                </c:pt>
                <c:pt idx="5694">
                  <c:v>0.04</c:v>
                </c:pt>
                <c:pt idx="5695">
                  <c:v>0.24</c:v>
                </c:pt>
                <c:pt idx="5696">
                  <c:v>0.44</c:v>
                </c:pt>
                <c:pt idx="5697">
                  <c:v>0.52</c:v>
                </c:pt>
                <c:pt idx="5698">
                  <c:v>0.52</c:v>
                </c:pt>
                <c:pt idx="5699">
                  <c:v>0.52</c:v>
                </c:pt>
                <c:pt idx="5700">
                  <c:v>0.4</c:v>
                </c:pt>
                <c:pt idx="5701">
                  <c:v>0.28000000000000003</c:v>
                </c:pt>
                <c:pt idx="5702">
                  <c:v>0.04</c:v>
                </c:pt>
                <c:pt idx="5703">
                  <c:v>-0.2</c:v>
                </c:pt>
                <c:pt idx="5704">
                  <c:v>-0.48</c:v>
                </c:pt>
                <c:pt idx="5705">
                  <c:v>-0.84</c:v>
                </c:pt>
                <c:pt idx="5706">
                  <c:v>-1.1599999999999999</c:v>
                </c:pt>
                <c:pt idx="5707">
                  <c:v>-1.52</c:v>
                </c:pt>
                <c:pt idx="5708">
                  <c:v>-1.76</c:v>
                </c:pt>
                <c:pt idx="5709">
                  <c:v>-1.84</c:v>
                </c:pt>
                <c:pt idx="5710">
                  <c:v>-1.88</c:v>
                </c:pt>
                <c:pt idx="5711">
                  <c:v>-1.8</c:v>
                </c:pt>
                <c:pt idx="5712">
                  <c:v>-1.72</c:v>
                </c:pt>
                <c:pt idx="5713">
                  <c:v>-1.6</c:v>
                </c:pt>
                <c:pt idx="5714">
                  <c:v>-1.36</c:v>
                </c:pt>
                <c:pt idx="5715">
                  <c:v>-1.04</c:v>
                </c:pt>
                <c:pt idx="5716">
                  <c:v>-0.68</c:v>
                </c:pt>
                <c:pt idx="5717">
                  <c:v>-0.48</c:v>
                </c:pt>
                <c:pt idx="5718">
                  <c:v>-0.32</c:v>
                </c:pt>
                <c:pt idx="5719">
                  <c:v>-0.16</c:v>
                </c:pt>
                <c:pt idx="5720">
                  <c:v>-0.08</c:v>
                </c:pt>
                <c:pt idx="5721" formatCode="0.00E+00">
                  <c:v>4.4408900000000002E-16</c:v>
                </c:pt>
                <c:pt idx="5722">
                  <c:v>0.08</c:v>
                </c:pt>
                <c:pt idx="5723">
                  <c:v>0.16</c:v>
                </c:pt>
                <c:pt idx="5724">
                  <c:v>0.08</c:v>
                </c:pt>
                <c:pt idx="5725" formatCode="0.00E+00">
                  <c:v>4.4408900000000002E-16</c:v>
                </c:pt>
                <c:pt idx="5726">
                  <c:v>-0.08</c:v>
                </c:pt>
                <c:pt idx="5727">
                  <c:v>-0.12</c:v>
                </c:pt>
                <c:pt idx="5728">
                  <c:v>-0.04</c:v>
                </c:pt>
                <c:pt idx="5729" formatCode="0.00E+00">
                  <c:v>4.4408900000000002E-16</c:v>
                </c:pt>
                <c:pt idx="5730">
                  <c:v>0.08</c:v>
                </c:pt>
                <c:pt idx="5731">
                  <c:v>0.2</c:v>
                </c:pt>
                <c:pt idx="5732">
                  <c:v>0.16</c:v>
                </c:pt>
                <c:pt idx="5733">
                  <c:v>0.24</c:v>
                </c:pt>
                <c:pt idx="5734">
                  <c:v>0.28000000000000003</c:v>
                </c:pt>
                <c:pt idx="5735">
                  <c:v>0.32</c:v>
                </c:pt>
                <c:pt idx="5736">
                  <c:v>0.28000000000000003</c:v>
                </c:pt>
                <c:pt idx="5737">
                  <c:v>0.32</c:v>
                </c:pt>
                <c:pt idx="5738">
                  <c:v>0.28000000000000003</c:v>
                </c:pt>
                <c:pt idx="5739">
                  <c:v>0.32</c:v>
                </c:pt>
                <c:pt idx="5740">
                  <c:v>0.44</c:v>
                </c:pt>
                <c:pt idx="5741">
                  <c:v>0.92</c:v>
                </c:pt>
                <c:pt idx="5742">
                  <c:v>1.6</c:v>
                </c:pt>
                <c:pt idx="5743">
                  <c:v>2.52</c:v>
                </c:pt>
                <c:pt idx="5744">
                  <c:v>3.32</c:v>
                </c:pt>
                <c:pt idx="5745">
                  <c:v>3.92</c:v>
                </c:pt>
                <c:pt idx="5746">
                  <c:v>4.3600000000000003</c:v>
                </c:pt>
                <c:pt idx="5747">
                  <c:v>4.8</c:v>
                </c:pt>
                <c:pt idx="5748">
                  <c:v>5.16</c:v>
                </c:pt>
                <c:pt idx="5749">
                  <c:v>5.36</c:v>
                </c:pt>
                <c:pt idx="5750">
                  <c:v>5.04</c:v>
                </c:pt>
                <c:pt idx="5751">
                  <c:v>4.4000000000000004</c:v>
                </c:pt>
                <c:pt idx="5752">
                  <c:v>3.4</c:v>
                </c:pt>
                <c:pt idx="5753">
                  <c:v>2.16</c:v>
                </c:pt>
                <c:pt idx="5754">
                  <c:v>0.8</c:v>
                </c:pt>
                <c:pt idx="5755">
                  <c:v>-0.28000000000000003</c:v>
                </c:pt>
                <c:pt idx="5756">
                  <c:v>-1.1599999999999999</c:v>
                </c:pt>
                <c:pt idx="5757">
                  <c:v>-1.8</c:v>
                </c:pt>
                <c:pt idx="5758">
                  <c:v>-2.2400000000000002</c:v>
                </c:pt>
                <c:pt idx="5759">
                  <c:v>-2.56</c:v>
                </c:pt>
                <c:pt idx="5760">
                  <c:v>-2.56</c:v>
                </c:pt>
                <c:pt idx="5761">
                  <c:v>-2.3199999999999998</c:v>
                </c:pt>
                <c:pt idx="5762">
                  <c:v>-2</c:v>
                </c:pt>
                <c:pt idx="5763">
                  <c:v>-1.48</c:v>
                </c:pt>
                <c:pt idx="5764">
                  <c:v>-1.04</c:v>
                </c:pt>
                <c:pt idx="5765">
                  <c:v>-0.76</c:v>
                </c:pt>
                <c:pt idx="5766">
                  <c:v>-0.56000000000000005</c:v>
                </c:pt>
                <c:pt idx="5767">
                  <c:v>-0.44</c:v>
                </c:pt>
                <c:pt idx="5768">
                  <c:v>-0.44</c:v>
                </c:pt>
                <c:pt idx="5769">
                  <c:v>-0.48</c:v>
                </c:pt>
                <c:pt idx="5770">
                  <c:v>-0.56000000000000005</c:v>
                </c:pt>
                <c:pt idx="5771">
                  <c:v>-0.68</c:v>
                </c:pt>
                <c:pt idx="5772">
                  <c:v>-0.8</c:v>
                </c:pt>
                <c:pt idx="5773">
                  <c:v>-0.84</c:v>
                </c:pt>
                <c:pt idx="5774">
                  <c:v>-0.8</c:v>
                </c:pt>
                <c:pt idx="5775">
                  <c:v>-0.68</c:v>
                </c:pt>
                <c:pt idx="5776">
                  <c:v>-0.52</c:v>
                </c:pt>
                <c:pt idx="5777">
                  <c:v>-0.4</c:v>
                </c:pt>
                <c:pt idx="5778">
                  <c:v>-0.32</c:v>
                </c:pt>
                <c:pt idx="5779">
                  <c:v>-0.32</c:v>
                </c:pt>
                <c:pt idx="5780">
                  <c:v>-0.24</c:v>
                </c:pt>
                <c:pt idx="5781">
                  <c:v>-0.2</c:v>
                </c:pt>
                <c:pt idx="5782">
                  <c:v>-0.2</c:v>
                </c:pt>
                <c:pt idx="5783">
                  <c:v>-0.24</c:v>
                </c:pt>
                <c:pt idx="5784">
                  <c:v>-0.24</c:v>
                </c:pt>
                <c:pt idx="5785">
                  <c:v>-0.16</c:v>
                </c:pt>
                <c:pt idx="5786" formatCode="0.00E+00">
                  <c:v>4.4408900000000002E-16</c:v>
                </c:pt>
                <c:pt idx="5787">
                  <c:v>0.16</c:v>
                </c:pt>
                <c:pt idx="5788">
                  <c:v>0.24</c:v>
                </c:pt>
                <c:pt idx="5789">
                  <c:v>0.32</c:v>
                </c:pt>
                <c:pt idx="5790">
                  <c:v>0.36</c:v>
                </c:pt>
                <c:pt idx="5791">
                  <c:v>0.48</c:v>
                </c:pt>
                <c:pt idx="5792">
                  <c:v>0.6</c:v>
                </c:pt>
                <c:pt idx="5793">
                  <c:v>0.72</c:v>
                </c:pt>
                <c:pt idx="5794">
                  <c:v>0.68</c:v>
                </c:pt>
                <c:pt idx="5795">
                  <c:v>0.52</c:v>
                </c:pt>
                <c:pt idx="5796">
                  <c:v>0.2</c:v>
                </c:pt>
                <c:pt idx="5797">
                  <c:v>-0.16</c:v>
                </c:pt>
                <c:pt idx="5798">
                  <c:v>-0.56000000000000005</c:v>
                </c:pt>
                <c:pt idx="5799">
                  <c:v>-0.92</c:v>
                </c:pt>
                <c:pt idx="5800">
                  <c:v>-1.1599999999999999</c:v>
                </c:pt>
                <c:pt idx="5801">
                  <c:v>-1.48</c:v>
                </c:pt>
                <c:pt idx="5802">
                  <c:v>-1.8</c:v>
                </c:pt>
                <c:pt idx="5803">
                  <c:v>-2.08</c:v>
                </c:pt>
                <c:pt idx="5804">
                  <c:v>-2.2799999999999998</c:v>
                </c:pt>
                <c:pt idx="5805">
                  <c:v>-2.2799999999999998</c:v>
                </c:pt>
                <c:pt idx="5806">
                  <c:v>-2.08</c:v>
                </c:pt>
                <c:pt idx="5807">
                  <c:v>-1.76</c:v>
                </c:pt>
                <c:pt idx="5808">
                  <c:v>-1.44</c:v>
                </c:pt>
                <c:pt idx="5809">
                  <c:v>-1.08</c:v>
                </c:pt>
                <c:pt idx="5810">
                  <c:v>-0.76</c:v>
                </c:pt>
                <c:pt idx="5811">
                  <c:v>-0.36</c:v>
                </c:pt>
                <c:pt idx="5812">
                  <c:v>-0.12</c:v>
                </c:pt>
                <c:pt idx="5813">
                  <c:v>0.04</c:v>
                </c:pt>
                <c:pt idx="5814">
                  <c:v>0.2</c:v>
                </c:pt>
                <c:pt idx="5815">
                  <c:v>0.24</c:v>
                </c:pt>
                <c:pt idx="5816">
                  <c:v>0.16</c:v>
                </c:pt>
                <c:pt idx="5817">
                  <c:v>0.04</c:v>
                </c:pt>
                <c:pt idx="5818">
                  <c:v>-0.08</c:v>
                </c:pt>
                <c:pt idx="5819">
                  <c:v>-0.12</c:v>
                </c:pt>
                <c:pt idx="5820">
                  <c:v>-0.12</c:v>
                </c:pt>
                <c:pt idx="5821">
                  <c:v>-0.16</c:v>
                </c:pt>
                <c:pt idx="5822">
                  <c:v>-0.16</c:v>
                </c:pt>
                <c:pt idx="5823">
                  <c:v>-0.12</c:v>
                </c:pt>
                <c:pt idx="5824" formatCode="0.00E+00">
                  <c:v>4.4408900000000002E-16</c:v>
                </c:pt>
                <c:pt idx="5825">
                  <c:v>0.12</c:v>
                </c:pt>
                <c:pt idx="5826">
                  <c:v>0.24</c:v>
                </c:pt>
                <c:pt idx="5827">
                  <c:v>0.28000000000000003</c:v>
                </c:pt>
                <c:pt idx="5828">
                  <c:v>0.36</c:v>
                </c:pt>
                <c:pt idx="5829">
                  <c:v>0.36</c:v>
                </c:pt>
                <c:pt idx="5830">
                  <c:v>0.32</c:v>
                </c:pt>
                <c:pt idx="5831">
                  <c:v>0.28000000000000003</c:v>
                </c:pt>
                <c:pt idx="5832">
                  <c:v>0.24</c:v>
                </c:pt>
                <c:pt idx="5833">
                  <c:v>0.28000000000000003</c:v>
                </c:pt>
                <c:pt idx="5834">
                  <c:v>0.24</c:v>
                </c:pt>
                <c:pt idx="5835">
                  <c:v>0.28000000000000003</c:v>
                </c:pt>
                <c:pt idx="5836">
                  <c:v>0.44</c:v>
                </c:pt>
                <c:pt idx="5837">
                  <c:v>1</c:v>
                </c:pt>
                <c:pt idx="5838">
                  <c:v>1.8</c:v>
                </c:pt>
                <c:pt idx="5839">
                  <c:v>2.6</c:v>
                </c:pt>
                <c:pt idx="5840">
                  <c:v>3.32</c:v>
                </c:pt>
                <c:pt idx="5841">
                  <c:v>3.88</c:v>
                </c:pt>
                <c:pt idx="5842">
                  <c:v>4.24</c:v>
                </c:pt>
                <c:pt idx="5843">
                  <c:v>4.6399999999999997</c:v>
                </c:pt>
                <c:pt idx="5844">
                  <c:v>4.88</c:v>
                </c:pt>
                <c:pt idx="5845">
                  <c:v>4.84</c:v>
                </c:pt>
                <c:pt idx="5846">
                  <c:v>4.4800000000000004</c:v>
                </c:pt>
                <c:pt idx="5847">
                  <c:v>3.84</c:v>
                </c:pt>
                <c:pt idx="5848">
                  <c:v>3</c:v>
                </c:pt>
                <c:pt idx="5849">
                  <c:v>1.96</c:v>
                </c:pt>
                <c:pt idx="5850">
                  <c:v>0.88</c:v>
                </c:pt>
                <c:pt idx="5851">
                  <c:v>-0.08</c:v>
                </c:pt>
                <c:pt idx="5852">
                  <c:v>-0.84</c:v>
                </c:pt>
                <c:pt idx="5853">
                  <c:v>-1.4</c:v>
                </c:pt>
                <c:pt idx="5854">
                  <c:v>-1.88</c:v>
                </c:pt>
                <c:pt idx="5855">
                  <c:v>-2.12</c:v>
                </c:pt>
                <c:pt idx="5856">
                  <c:v>-2.12</c:v>
                </c:pt>
                <c:pt idx="5857">
                  <c:v>-1.84</c:v>
                </c:pt>
                <c:pt idx="5858">
                  <c:v>-1.52</c:v>
                </c:pt>
                <c:pt idx="5859">
                  <c:v>-1.1599999999999999</c:v>
                </c:pt>
                <c:pt idx="5860">
                  <c:v>-0.92</c:v>
                </c:pt>
                <c:pt idx="5861">
                  <c:v>-0.76</c:v>
                </c:pt>
                <c:pt idx="5862">
                  <c:v>-0.68</c:v>
                </c:pt>
                <c:pt idx="5863">
                  <c:v>-0.6</c:v>
                </c:pt>
                <c:pt idx="5864">
                  <c:v>-0.64</c:v>
                </c:pt>
                <c:pt idx="5865">
                  <c:v>-0.68</c:v>
                </c:pt>
                <c:pt idx="5866">
                  <c:v>-0.8</c:v>
                </c:pt>
                <c:pt idx="5867">
                  <c:v>-0.92</c:v>
                </c:pt>
                <c:pt idx="5868">
                  <c:v>-0.96</c:v>
                </c:pt>
                <c:pt idx="5869">
                  <c:v>-0.92</c:v>
                </c:pt>
                <c:pt idx="5870">
                  <c:v>-0.84</c:v>
                </c:pt>
                <c:pt idx="5871">
                  <c:v>-0.68</c:v>
                </c:pt>
                <c:pt idx="5872">
                  <c:v>-0.52</c:v>
                </c:pt>
                <c:pt idx="5873">
                  <c:v>-0.4</c:v>
                </c:pt>
                <c:pt idx="5874">
                  <c:v>-0.32</c:v>
                </c:pt>
                <c:pt idx="5875">
                  <c:v>-0.24</c:v>
                </c:pt>
                <c:pt idx="5876">
                  <c:v>-0.16</c:v>
                </c:pt>
                <c:pt idx="5877">
                  <c:v>-0.2</c:v>
                </c:pt>
                <c:pt idx="5878">
                  <c:v>-0.2</c:v>
                </c:pt>
                <c:pt idx="5879">
                  <c:v>-0.24</c:v>
                </c:pt>
                <c:pt idx="5880">
                  <c:v>-0.2</c:v>
                </c:pt>
                <c:pt idx="5881">
                  <c:v>-0.12</c:v>
                </c:pt>
                <c:pt idx="5882">
                  <c:v>-0.04</c:v>
                </c:pt>
                <c:pt idx="5883">
                  <c:v>0.04</c:v>
                </c:pt>
                <c:pt idx="5884">
                  <c:v>0.12</c:v>
                </c:pt>
                <c:pt idx="5885">
                  <c:v>0.24</c:v>
                </c:pt>
                <c:pt idx="5886">
                  <c:v>0.32</c:v>
                </c:pt>
                <c:pt idx="5887">
                  <c:v>0.48</c:v>
                </c:pt>
                <c:pt idx="5888">
                  <c:v>0.52</c:v>
                </c:pt>
                <c:pt idx="5889">
                  <c:v>0.56000000000000005</c:v>
                </c:pt>
                <c:pt idx="5890">
                  <c:v>0.52</c:v>
                </c:pt>
                <c:pt idx="5891">
                  <c:v>0.44</c:v>
                </c:pt>
                <c:pt idx="5892">
                  <c:v>0.16</c:v>
                </c:pt>
                <c:pt idx="5893">
                  <c:v>-0.2</c:v>
                </c:pt>
                <c:pt idx="5894">
                  <c:v>-0.6</c:v>
                </c:pt>
                <c:pt idx="5895">
                  <c:v>-0.92</c:v>
                </c:pt>
                <c:pt idx="5896">
                  <c:v>-1.24</c:v>
                </c:pt>
                <c:pt idx="5897">
                  <c:v>-1.56</c:v>
                </c:pt>
                <c:pt idx="5898">
                  <c:v>-1.84</c:v>
                </c:pt>
                <c:pt idx="5899">
                  <c:v>-1.96</c:v>
                </c:pt>
                <c:pt idx="5900">
                  <c:v>-2.08</c:v>
                </c:pt>
                <c:pt idx="5901">
                  <c:v>-2.08</c:v>
                </c:pt>
                <c:pt idx="5902">
                  <c:v>-1.84</c:v>
                </c:pt>
                <c:pt idx="5903">
                  <c:v>-1.64</c:v>
                </c:pt>
                <c:pt idx="5904">
                  <c:v>-1.28</c:v>
                </c:pt>
                <c:pt idx="5905">
                  <c:v>-1</c:v>
                </c:pt>
                <c:pt idx="5906">
                  <c:v>-0.68</c:v>
                </c:pt>
                <c:pt idx="5907">
                  <c:v>-0.4</c:v>
                </c:pt>
                <c:pt idx="5908">
                  <c:v>-0.2</c:v>
                </c:pt>
                <c:pt idx="5909">
                  <c:v>-0.08</c:v>
                </c:pt>
                <c:pt idx="5910">
                  <c:v>0.04</c:v>
                </c:pt>
                <c:pt idx="5911">
                  <c:v>0.08</c:v>
                </c:pt>
                <c:pt idx="5912" formatCode="0.00E+00">
                  <c:v>4.4408900000000002E-16</c:v>
                </c:pt>
                <c:pt idx="5913">
                  <c:v>-0.08</c:v>
                </c:pt>
                <c:pt idx="5914">
                  <c:v>-0.12</c:v>
                </c:pt>
                <c:pt idx="5915">
                  <c:v>-0.12</c:v>
                </c:pt>
                <c:pt idx="5916">
                  <c:v>-0.12</c:v>
                </c:pt>
                <c:pt idx="5917">
                  <c:v>-0.08</c:v>
                </c:pt>
                <c:pt idx="5918">
                  <c:v>-0.12</c:v>
                </c:pt>
                <c:pt idx="5919" formatCode="0.00E+00">
                  <c:v>4.4408900000000002E-16</c:v>
                </c:pt>
                <c:pt idx="5920">
                  <c:v>0.08</c:v>
                </c:pt>
                <c:pt idx="5921">
                  <c:v>0.16</c:v>
                </c:pt>
                <c:pt idx="5922">
                  <c:v>0.24</c:v>
                </c:pt>
                <c:pt idx="5923">
                  <c:v>0.32</c:v>
                </c:pt>
                <c:pt idx="5924">
                  <c:v>0.36</c:v>
                </c:pt>
                <c:pt idx="5925">
                  <c:v>0.36</c:v>
                </c:pt>
                <c:pt idx="5926">
                  <c:v>0.24</c:v>
                </c:pt>
                <c:pt idx="5927">
                  <c:v>0.24</c:v>
                </c:pt>
                <c:pt idx="5928">
                  <c:v>0.16</c:v>
                </c:pt>
                <c:pt idx="5929">
                  <c:v>0.24</c:v>
                </c:pt>
                <c:pt idx="5930">
                  <c:v>0.6</c:v>
                </c:pt>
                <c:pt idx="5931">
                  <c:v>1.1599999999999999</c:v>
                </c:pt>
                <c:pt idx="5932">
                  <c:v>1.6</c:v>
                </c:pt>
                <c:pt idx="5933">
                  <c:v>1.96</c:v>
                </c:pt>
                <c:pt idx="5934">
                  <c:v>2.2400000000000002</c:v>
                </c:pt>
                <c:pt idx="5935">
                  <c:v>2.72</c:v>
                </c:pt>
                <c:pt idx="5936">
                  <c:v>3.44</c:v>
                </c:pt>
                <c:pt idx="5937">
                  <c:v>4.2</c:v>
                </c:pt>
                <c:pt idx="5938">
                  <c:v>4.5999999999999996</c:v>
                </c:pt>
                <c:pt idx="5939">
                  <c:v>4.8</c:v>
                </c:pt>
                <c:pt idx="5940">
                  <c:v>4.6399999999999997</c:v>
                </c:pt>
                <c:pt idx="5941">
                  <c:v>4.24</c:v>
                </c:pt>
                <c:pt idx="5942">
                  <c:v>3.52</c:v>
                </c:pt>
                <c:pt idx="5943">
                  <c:v>2.76</c:v>
                </c:pt>
                <c:pt idx="5944">
                  <c:v>1.92</c:v>
                </c:pt>
                <c:pt idx="5945">
                  <c:v>1.04</c:v>
                </c:pt>
                <c:pt idx="5946">
                  <c:v>0.08</c:v>
                </c:pt>
                <c:pt idx="5947">
                  <c:v>-0.76</c:v>
                </c:pt>
                <c:pt idx="5948">
                  <c:v>-1.52</c:v>
                </c:pt>
                <c:pt idx="5949">
                  <c:v>-2.04</c:v>
                </c:pt>
                <c:pt idx="5950">
                  <c:v>-2.2000000000000002</c:v>
                </c:pt>
                <c:pt idx="5951">
                  <c:v>-2.2400000000000002</c:v>
                </c:pt>
                <c:pt idx="5952">
                  <c:v>-2.04</c:v>
                </c:pt>
                <c:pt idx="5953">
                  <c:v>-1.84</c:v>
                </c:pt>
                <c:pt idx="5954">
                  <c:v>-1.56</c:v>
                </c:pt>
                <c:pt idx="5955">
                  <c:v>-1.1599999999999999</c:v>
                </c:pt>
                <c:pt idx="5956">
                  <c:v>-0.76</c:v>
                </c:pt>
                <c:pt idx="5957">
                  <c:v>-0.44</c:v>
                </c:pt>
                <c:pt idx="5958">
                  <c:v>-0.32</c:v>
                </c:pt>
                <c:pt idx="5959">
                  <c:v>-0.36</c:v>
                </c:pt>
                <c:pt idx="5960">
                  <c:v>-0.44</c:v>
                </c:pt>
                <c:pt idx="5961">
                  <c:v>-0.64</c:v>
                </c:pt>
                <c:pt idx="5962">
                  <c:v>-0.72</c:v>
                </c:pt>
                <c:pt idx="5963">
                  <c:v>-0.72</c:v>
                </c:pt>
                <c:pt idx="5964">
                  <c:v>-0.8</c:v>
                </c:pt>
                <c:pt idx="5965">
                  <c:v>-0.8</c:v>
                </c:pt>
                <c:pt idx="5966">
                  <c:v>-0.76</c:v>
                </c:pt>
                <c:pt idx="5967">
                  <c:v>-0.64</c:v>
                </c:pt>
                <c:pt idx="5968">
                  <c:v>-0.44</c:v>
                </c:pt>
                <c:pt idx="5969">
                  <c:v>-0.24</c:v>
                </c:pt>
                <c:pt idx="5970">
                  <c:v>-0.16</c:v>
                </c:pt>
                <c:pt idx="5971">
                  <c:v>-0.12</c:v>
                </c:pt>
                <c:pt idx="5972">
                  <c:v>-0.2</c:v>
                </c:pt>
                <c:pt idx="5973">
                  <c:v>-0.16</c:v>
                </c:pt>
                <c:pt idx="5974">
                  <c:v>-0.08</c:v>
                </c:pt>
                <c:pt idx="5975">
                  <c:v>-0.04</c:v>
                </c:pt>
                <c:pt idx="5976">
                  <c:v>-0.04</c:v>
                </c:pt>
                <c:pt idx="5977">
                  <c:v>-0.08</c:v>
                </c:pt>
                <c:pt idx="5978">
                  <c:v>-0.12</c:v>
                </c:pt>
                <c:pt idx="5979">
                  <c:v>0.12</c:v>
                </c:pt>
                <c:pt idx="5980">
                  <c:v>0.24</c:v>
                </c:pt>
                <c:pt idx="5981">
                  <c:v>0.44</c:v>
                </c:pt>
                <c:pt idx="5982">
                  <c:v>0.56000000000000005</c:v>
                </c:pt>
                <c:pt idx="5983">
                  <c:v>0.6</c:v>
                </c:pt>
                <c:pt idx="5984">
                  <c:v>0.56000000000000005</c:v>
                </c:pt>
                <c:pt idx="5985">
                  <c:v>0.44</c:v>
                </c:pt>
                <c:pt idx="5986">
                  <c:v>0.2</c:v>
                </c:pt>
                <c:pt idx="5987">
                  <c:v>-0.04</c:v>
                </c:pt>
                <c:pt idx="5988">
                  <c:v>-0.24</c:v>
                </c:pt>
                <c:pt idx="5989">
                  <c:v>-0.48</c:v>
                </c:pt>
                <c:pt idx="5990">
                  <c:v>-0.84</c:v>
                </c:pt>
                <c:pt idx="5991">
                  <c:v>-1.2</c:v>
                </c:pt>
                <c:pt idx="5992">
                  <c:v>-1.52</c:v>
                </c:pt>
                <c:pt idx="5993">
                  <c:v>-1.76</c:v>
                </c:pt>
                <c:pt idx="5994">
                  <c:v>-1.92</c:v>
                </c:pt>
                <c:pt idx="5995">
                  <c:v>-2.04</c:v>
                </c:pt>
                <c:pt idx="5996">
                  <c:v>-1.92</c:v>
                </c:pt>
                <c:pt idx="5997">
                  <c:v>-1.76</c:v>
                </c:pt>
                <c:pt idx="5998">
                  <c:v>-1.6</c:v>
                </c:pt>
                <c:pt idx="5999">
                  <c:v>-1.4</c:v>
                </c:pt>
                <c:pt idx="6000">
                  <c:v>-1</c:v>
                </c:pt>
                <c:pt idx="6001">
                  <c:v>-0.68</c:v>
                </c:pt>
                <c:pt idx="6002">
                  <c:v>-0.48</c:v>
                </c:pt>
                <c:pt idx="6003">
                  <c:v>-0.24</c:v>
                </c:pt>
                <c:pt idx="6004">
                  <c:v>-0.08</c:v>
                </c:pt>
                <c:pt idx="6005">
                  <c:v>0.08</c:v>
                </c:pt>
                <c:pt idx="6006">
                  <c:v>0.08</c:v>
                </c:pt>
                <c:pt idx="6007">
                  <c:v>0.12</c:v>
                </c:pt>
                <c:pt idx="6008">
                  <c:v>0.08</c:v>
                </c:pt>
                <c:pt idx="6009">
                  <c:v>0.04</c:v>
                </c:pt>
                <c:pt idx="6010">
                  <c:v>-0.04</c:v>
                </c:pt>
                <c:pt idx="6011">
                  <c:v>-0.12</c:v>
                </c:pt>
                <c:pt idx="6012">
                  <c:v>-0.16</c:v>
                </c:pt>
                <c:pt idx="6013">
                  <c:v>-0.12</c:v>
                </c:pt>
                <c:pt idx="6014">
                  <c:v>-0.04</c:v>
                </c:pt>
                <c:pt idx="6015">
                  <c:v>0.04</c:v>
                </c:pt>
                <c:pt idx="6016">
                  <c:v>0.08</c:v>
                </c:pt>
                <c:pt idx="6017">
                  <c:v>0.2</c:v>
                </c:pt>
                <c:pt idx="6018">
                  <c:v>0.32</c:v>
                </c:pt>
                <c:pt idx="6019">
                  <c:v>0.32</c:v>
                </c:pt>
                <c:pt idx="6020">
                  <c:v>0.32</c:v>
                </c:pt>
                <c:pt idx="6021">
                  <c:v>0.32</c:v>
                </c:pt>
                <c:pt idx="6022">
                  <c:v>0.32</c:v>
                </c:pt>
                <c:pt idx="6023">
                  <c:v>0.32</c:v>
                </c:pt>
                <c:pt idx="6024">
                  <c:v>0.28000000000000003</c:v>
                </c:pt>
                <c:pt idx="6025">
                  <c:v>0.2</c:v>
                </c:pt>
                <c:pt idx="6026">
                  <c:v>0.32</c:v>
                </c:pt>
                <c:pt idx="6027">
                  <c:v>0.68</c:v>
                </c:pt>
                <c:pt idx="6028">
                  <c:v>1.36</c:v>
                </c:pt>
                <c:pt idx="6029">
                  <c:v>2.2400000000000002</c:v>
                </c:pt>
                <c:pt idx="6030">
                  <c:v>2.88</c:v>
                </c:pt>
                <c:pt idx="6031">
                  <c:v>3.48</c:v>
                </c:pt>
                <c:pt idx="6032">
                  <c:v>3.92</c:v>
                </c:pt>
                <c:pt idx="6033">
                  <c:v>4.4000000000000004</c:v>
                </c:pt>
                <c:pt idx="6034">
                  <c:v>4.68</c:v>
                </c:pt>
                <c:pt idx="6035">
                  <c:v>4.8</c:v>
                </c:pt>
                <c:pt idx="6036">
                  <c:v>4.6399999999999997</c:v>
                </c:pt>
                <c:pt idx="6037">
                  <c:v>4.24</c:v>
                </c:pt>
                <c:pt idx="6038">
                  <c:v>3.48</c:v>
                </c:pt>
                <c:pt idx="6039">
                  <c:v>2.44</c:v>
                </c:pt>
                <c:pt idx="6040">
                  <c:v>1.32</c:v>
                </c:pt>
                <c:pt idx="6041">
                  <c:v>0.32</c:v>
                </c:pt>
                <c:pt idx="6042">
                  <c:v>-0.48</c:v>
                </c:pt>
                <c:pt idx="6043">
                  <c:v>-1.08</c:v>
                </c:pt>
                <c:pt idx="6044">
                  <c:v>-1.6</c:v>
                </c:pt>
                <c:pt idx="6045">
                  <c:v>-1.96</c:v>
                </c:pt>
                <c:pt idx="6046">
                  <c:v>-2.12</c:v>
                </c:pt>
                <c:pt idx="6047">
                  <c:v>-2.04</c:v>
                </c:pt>
                <c:pt idx="6048">
                  <c:v>-1.76</c:v>
                </c:pt>
                <c:pt idx="6049">
                  <c:v>-1.48</c:v>
                </c:pt>
                <c:pt idx="6050">
                  <c:v>-1.1200000000000001</c:v>
                </c:pt>
                <c:pt idx="6051">
                  <c:v>-0.88</c:v>
                </c:pt>
                <c:pt idx="6052">
                  <c:v>-0.72</c:v>
                </c:pt>
                <c:pt idx="6053">
                  <c:v>-0.6</c:v>
                </c:pt>
                <c:pt idx="6054">
                  <c:v>-0.56000000000000005</c:v>
                </c:pt>
                <c:pt idx="6055">
                  <c:v>-0.56000000000000005</c:v>
                </c:pt>
                <c:pt idx="6056">
                  <c:v>-0.64</c:v>
                </c:pt>
                <c:pt idx="6057">
                  <c:v>-0.72</c:v>
                </c:pt>
                <c:pt idx="6058">
                  <c:v>-0.8</c:v>
                </c:pt>
                <c:pt idx="6059">
                  <c:v>-0.84</c:v>
                </c:pt>
                <c:pt idx="6060">
                  <c:v>-0.8</c:v>
                </c:pt>
                <c:pt idx="6061">
                  <c:v>-0.72</c:v>
                </c:pt>
                <c:pt idx="6062">
                  <c:v>-0.56000000000000005</c:v>
                </c:pt>
                <c:pt idx="6063">
                  <c:v>-0.4</c:v>
                </c:pt>
                <c:pt idx="6064">
                  <c:v>-0.36</c:v>
                </c:pt>
                <c:pt idx="6065">
                  <c:v>-0.32</c:v>
                </c:pt>
                <c:pt idx="6066">
                  <c:v>-0.28000000000000003</c:v>
                </c:pt>
                <c:pt idx="6067">
                  <c:v>-0.2</c:v>
                </c:pt>
                <c:pt idx="6068">
                  <c:v>-0.2</c:v>
                </c:pt>
                <c:pt idx="6069">
                  <c:v>-0.24</c:v>
                </c:pt>
                <c:pt idx="6070">
                  <c:v>-0.24</c:v>
                </c:pt>
                <c:pt idx="6071">
                  <c:v>-0.16</c:v>
                </c:pt>
                <c:pt idx="6072">
                  <c:v>-0.04</c:v>
                </c:pt>
                <c:pt idx="6073">
                  <c:v>0.08</c:v>
                </c:pt>
                <c:pt idx="6074">
                  <c:v>0.12</c:v>
                </c:pt>
                <c:pt idx="6075">
                  <c:v>0.2</c:v>
                </c:pt>
                <c:pt idx="6076">
                  <c:v>0.24</c:v>
                </c:pt>
                <c:pt idx="6077">
                  <c:v>0.36</c:v>
                </c:pt>
                <c:pt idx="6078">
                  <c:v>0.44</c:v>
                </c:pt>
                <c:pt idx="6079">
                  <c:v>0.48</c:v>
                </c:pt>
                <c:pt idx="6080">
                  <c:v>0.56000000000000005</c:v>
                </c:pt>
                <c:pt idx="6081">
                  <c:v>0.52</c:v>
                </c:pt>
                <c:pt idx="6082">
                  <c:v>0.28000000000000003</c:v>
                </c:pt>
                <c:pt idx="6083">
                  <c:v>-0.04</c:v>
                </c:pt>
                <c:pt idx="6084">
                  <c:v>-0.4</c:v>
                </c:pt>
                <c:pt idx="6085">
                  <c:v>-0.76</c:v>
                </c:pt>
                <c:pt idx="6086">
                  <c:v>-1.04</c:v>
                </c:pt>
                <c:pt idx="6087">
                  <c:v>-1.28</c:v>
                </c:pt>
                <c:pt idx="6088">
                  <c:v>-1.6</c:v>
                </c:pt>
                <c:pt idx="6089">
                  <c:v>-1.88</c:v>
                </c:pt>
                <c:pt idx="6090">
                  <c:v>-2</c:v>
                </c:pt>
                <c:pt idx="6091">
                  <c:v>-2</c:v>
                </c:pt>
                <c:pt idx="6092">
                  <c:v>-1.92</c:v>
                </c:pt>
                <c:pt idx="6093">
                  <c:v>-1.68</c:v>
                </c:pt>
                <c:pt idx="6094">
                  <c:v>-1.44</c:v>
                </c:pt>
                <c:pt idx="6095">
                  <c:v>-1.1200000000000001</c:v>
                </c:pt>
                <c:pt idx="6096">
                  <c:v>-0.84</c:v>
                </c:pt>
                <c:pt idx="6097">
                  <c:v>-0.6</c:v>
                </c:pt>
                <c:pt idx="6098">
                  <c:v>-0.32</c:v>
                </c:pt>
                <c:pt idx="6099">
                  <c:v>-0.12</c:v>
                </c:pt>
                <c:pt idx="6100" formatCode="0.00E+00">
                  <c:v>4.4408900000000002E-16</c:v>
                </c:pt>
                <c:pt idx="6101">
                  <c:v>0.08</c:v>
                </c:pt>
                <c:pt idx="6102" formatCode="0.00E+00">
                  <c:v>4.4408900000000002E-16</c:v>
                </c:pt>
                <c:pt idx="6103">
                  <c:v>0.04</c:v>
                </c:pt>
                <c:pt idx="6104">
                  <c:v>-0.04</c:v>
                </c:pt>
                <c:pt idx="6105">
                  <c:v>-0.08</c:v>
                </c:pt>
                <c:pt idx="6106">
                  <c:v>-0.16</c:v>
                </c:pt>
                <c:pt idx="6107">
                  <c:v>-0.12</c:v>
                </c:pt>
                <c:pt idx="6108">
                  <c:v>-0.12</c:v>
                </c:pt>
                <c:pt idx="6109">
                  <c:v>-0.08</c:v>
                </c:pt>
                <c:pt idx="6110">
                  <c:v>0.04</c:v>
                </c:pt>
                <c:pt idx="6111">
                  <c:v>0.16</c:v>
                </c:pt>
                <c:pt idx="6112">
                  <c:v>0.2</c:v>
                </c:pt>
                <c:pt idx="6113">
                  <c:v>0.24</c:v>
                </c:pt>
                <c:pt idx="6114">
                  <c:v>0.28000000000000003</c:v>
                </c:pt>
                <c:pt idx="6115">
                  <c:v>0.36</c:v>
                </c:pt>
                <c:pt idx="6116">
                  <c:v>0.32</c:v>
                </c:pt>
                <c:pt idx="6117">
                  <c:v>0.28000000000000003</c:v>
                </c:pt>
                <c:pt idx="6118">
                  <c:v>0.2</c:v>
                </c:pt>
                <c:pt idx="6119">
                  <c:v>0.24</c:v>
                </c:pt>
                <c:pt idx="6120">
                  <c:v>0.36</c:v>
                </c:pt>
                <c:pt idx="6121">
                  <c:v>0.76</c:v>
                </c:pt>
                <c:pt idx="6122">
                  <c:v>1.2</c:v>
                </c:pt>
                <c:pt idx="6123">
                  <c:v>1.84</c:v>
                </c:pt>
                <c:pt idx="6124">
                  <c:v>2.36</c:v>
                </c:pt>
                <c:pt idx="6125">
                  <c:v>3</c:v>
                </c:pt>
                <c:pt idx="6126">
                  <c:v>3.56</c:v>
                </c:pt>
                <c:pt idx="6127">
                  <c:v>4.2</c:v>
                </c:pt>
                <c:pt idx="6128">
                  <c:v>4.5999999999999996</c:v>
                </c:pt>
                <c:pt idx="6129">
                  <c:v>4.84</c:v>
                </c:pt>
                <c:pt idx="6130">
                  <c:v>4.68</c:v>
                </c:pt>
                <c:pt idx="6131">
                  <c:v>4.3600000000000003</c:v>
                </c:pt>
                <c:pt idx="6132">
                  <c:v>3.68</c:v>
                </c:pt>
                <c:pt idx="6133">
                  <c:v>2.88</c:v>
                </c:pt>
                <c:pt idx="6134">
                  <c:v>1.96</c:v>
                </c:pt>
                <c:pt idx="6135">
                  <c:v>1</c:v>
                </c:pt>
                <c:pt idx="6136">
                  <c:v>0.08</c:v>
                </c:pt>
                <c:pt idx="6137">
                  <c:v>-0.72</c:v>
                </c:pt>
                <c:pt idx="6138">
                  <c:v>-1.36</c:v>
                </c:pt>
                <c:pt idx="6139">
                  <c:v>-1.84</c:v>
                </c:pt>
                <c:pt idx="6140">
                  <c:v>-2.04</c:v>
                </c:pt>
                <c:pt idx="6141">
                  <c:v>-2.12</c:v>
                </c:pt>
                <c:pt idx="6142">
                  <c:v>-1.92</c:v>
                </c:pt>
                <c:pt idx="6143">
                  <c:v>-1.68</c:v>
                </c:pt>
                <c:pt idx="6144">
                  <c:v>-1.4</c:v>
                </c:pt>
                <c:pt idx="6145">
                  <c:v>-1.08</c:v>
                </c:pt>
                <c:pt idx="6146">
                  <c:v>-0.84</c:v>
                </c:pt>
                <c:pt idx="6147">
                  <c:v>-0.6</c:v>
                </c:pt>
                <c:pt idx="6148">
                  <c:v>-0.48</c:v>
                </c:pt>
                <c:pt idx="6149">
                  <c:v>-0.56000000000000005</c:v>
                </c:pt>
                <c:pt idx="6150">
                  <c:v>-0.64</c:v>
                </c:pt>
                <c:pt idx="6151">
                  <c:v>-0.76</c:v>
                </c:pt>
                <c:pt idx="6152">
                  <c:v>-0.72</c:v>
                </c:pt>
                <c:pt idx="6153">
                  <c:v>-0.76</c:v>
                </c:pt>
                <c:pt idx="6154">
                  <c:v>-0.76</c:v>
                </c:pt>
                <c:pt idx="6155">
                  <c:v>-0.76</c:v>
                </c:pt>
                <c:pt idx="6156">
                  <c:v>-0.68</c:v>
                </c:pt>
                <c:pt idx="6157">
                  <c:v>-0.56000000000000005</c:v>
                </c:pt>
                <c:pt idx="6158">
                  <c:v>-0.44</c:v>
                </c:pt>
                <c:pt idx="6159">
                  <c:v>-0.36</c:v>
                </c:pt>
                <c:pt idx="6160">
                  <c:v>-0.28000000000000003</c:v>
                </c:pt>
                <c:pt idx="6161">
                  <c:v>-0.24</c:v>
                </c:pt>
                <c:pt idx="6162">
                  <c:v>-0.28000000000000003</c:v>
                </c:pt>
                <c:pt idx="6163">
                  <c:v>-0.2</c:v>
                </c:pt>
                <c:pt idx="6164">
                  <c:v>-0.2</c:v>
                </c:pt>
                <c:pt idx="6165">
                  <c:v>-0.12</c:v>
                </c:pt>
                <c:pt idx="6166">
                  <c:v>-0.08</c:v>
                </c:pt>
                <c:pt idx="6167">
                  <c:v>-0.08</c:v>
                </c:pt>
                <c:pt idx="6168" formatCode="0.00E+00">
                  <c:v>4.4408900000000002E-16</c:v>
                </c:pt>
                <c:pt idx="6169">
                  <c:v>0.12</c:v>
                </c:pt>
                <c:pt idx="6170">
                  <c:v>0.28000000000000003</c:v>
                </c:pt>
                <c:pt idx="6171">
                  <c:v>0.4</c:v>
                </c:pt>
                <c:pt idx="6172">
                  <c:v>0.48</c:v>
                </c:pt>
                <c:pt idx="6173">
                  <c:v>0.56000000000000005</c:v>
                </c:pt>
                <c:pt idx="6174">
                  <c:v>0.52</c:v>
                </c:pt>
                <c:pt idx="6175">
                  <c:v>0.48</c:v>
                </c:pt>
                <c:pt idx="6176">
                  <c:v>0.36</c:v>
                </c:pt>
                <c:pt idx="6177">
                  <c:v>0.16</c:v>
                </c:pt>
                <c:pt idx="6178">
                  <c:v>-0.24</c:v>
                </c:pt>
                <c:pt idx="6179">
                  <c:v>-0.48</c:v>
                </c:pt>
                <c:pt idx="6180">
                  <c:v>-0.84</c:v>
                </c:pt>
                <c:pt idx="6181">
                  <c:v>-1.1599999999999999</c:v>
                </c:pt>
                <c:pt idx="6182">
                  <c:v>-1.52</c:v>
                </c:pt>
                <c:pt idx="6183">
                  <c:v>-1.72</c:v>
                </c:pt>
                <c:pt idx="6184">
                  <c:v>-1.88</c:v>
                </c:pt>
                <c:pt idx="6185">
                  <c:v>-1.96</c:v>
                </c:pt>
                <c:pt idx="6186">
                  <c:v>-1.92</c:v>
                </c:pt>
                <c:pt idx="6187">
                  <c:v>-1.8</c:v>
                </c:pt>
                <c:pt idx="6188">
                  <c:v>-1.6</c:v>
                </c:pt>
                <c:pt idx="6189">
                  <c:v>-1.4</c:v>
                </c:pt>
                <c:pt idx="6190">
                  <c:v>-1</c:v>
                </c:pt>
                <c:pt idx="6191">
                  <c:v>-0.76</c:v>
                </c:pt>
                <c:pt idx="6192">
                  <c:v>-0.52</c:v>
                </c:pt>
                <c:pt idx="6193">
                  <c:v>-0.28000000000000003</c:v>
                </c:pt>
                <c:pt idx="6194">
                  <c:v>-0.08</c:v>
                </c:pt>
                <c:pt idx="6195">
                  <c:v>0.04</c:v>
                </c:pt>
                <c:pt idx="6196">
                  <c:v>0.04</c:v>
                </c:pt>
                <c:pt idx="6197" formatCode="0.00E+00">
                  <c:v>4.4408900000000002E-16</c:v>
                </c:pt>
                <c:pt idx="6198" formatCode="0.00E+00">
                  <c:v>4.4408900000000002E-16</c:v>
                </c:pt>
                <c:pt idx="6199" formatCode="0.00E+00">
                  <c:v>4.4408900000000002E-16</c:v>
                </c:pt>
                <c:pt idx="6200">
                  <c:v>-0.08</c:v>
                </c:pt>
                <c:pt idx="6201">
                  <c:v>-0.12</c:v>
                </c:pt>
                <c:pt idx="6202">
                  <c:v>-0.12</c:v>
                </c:pt>
                <c:pt idx="6203">
                  <c:v>-0.08</c:v>
                </c:pt>
                <c:pt idx="6204">
                  <c:v>-0.04</c:v>
                </c:pt>
                <c:pt idx="6205">
                  <c:v>0.04</c:v>
                </c:pt>
                <c:pt idx="6206">
                  <c:v>0.12</c:v>
                </c:pt>
                <c:pt idx="6207">
                  <c:v>0.16</c:v>
                </c:pt>
                <c:pt idx="6208">
                  <c:v>0.28000000000000003</c:v>
                </c:pt>
                <c:pt idx="6209">
                  <c:v>0.28000000000000003</c:v>
                </c:pt>
                <c:pt idx="6210">
                  <c:v>0.32</c:v>
                </c:pt>
                <c:pt idx="6211">
                  <c:v>0.28000000000000003</c:v>
                </c:pt>
                <c:pt idx="6212">
                  <c:v>0.28000000000000003</c:v>
                </c:pt>
                <c:pt idx="6213">
                  <c:v>0.28000000000000003</c:v>
                </c:pt>
                <c:pt idx="6214">
                  <c:v>0.32</c:v>
                </c:pt>
                <c:pt idx="6215">
                  <c:v>0.36</c:v>
                </c:pt>
                <c:pt idx="6216">
                  <c:v>0.68</c:v>
                </c:pt>
                <c:pt idx="6217">
                  <c:v>1.1599999999999999</c:v>
                </c:pt>
                <c:pt idx="6218">
                  <c:v>1.6</c:v>
                </c:pt>
                <c:pt idx="6219">
                  <c:v>1.88</c:v>
                </c:pt>
                <c:pt idx="6220">
                  <c:v>2.2000000000000002</c:v>
                </c:pt>
                <c:pt idx="6221">
                  <c:v>2.72</c:v>
                </c:pt>
                <c:pt idx="6222">
                  <c:v>3.36</c:v>
                </c:pt>
                <c:pt idx="6223">
                  <c:v>4.08</c:v>
                </c:pt>
                <c:pt idx="6224">
                  <c:v>4.5199999999999996</c:v>
                </c:pt>
                <c:pt idx="6225">
                  <c:v>4.68</c:v>
                </c:pt>
                <c:pt idx="6226">
                  <c:v>4.4400000000000004</c:v>
                </c:pt>
                <c:pt idx="6227">
                  <c:v>4.04</c:v>
                </c:pt>
                <c:pt idx="6228">
                  <c:v>3.44</c:v>
                </c:pt>
                <c:pt idx="6229">
                  <c:v>2.72</c:v>
                </c:pt>
                <c:pt idx="6230">
                  <c:v>1.92</c:v>
                </c:pt>
                <c:pt idx="6231">
                  <c:v>1.04</c:v>
                </c:pt>
                <c:pt idx="6232">
                  <c:v>0.16</c:v>
                </c:pt>
                <c:pt idx="6233">
                  <c:v>-0.68</c:v>
                </c:pt>
                <c:pt idx="6234">
                  <c:v>-1.4</c:v>
                </c:pt>
                <c:pt idx="6235">
                  <c:v>-1.88</c:v>
                </c:pt>
                <c:pt idx="6236">
                  <c:v>-2.12</c:v>
                </c:pt>
                <c:pt idx="6237">
                  <c:v>-2.12</c:v>
                </c:pt>
                <c:pt idx="6238">
                  <c:v>-2</c:v>
                </c:pt>
                <c:pt idx="6239">
                  <c:v>-1.76</c:v>
                </c:pt>
                <c:pt idx="6240">
                  <c:v>-1.48</c:v>
                </c:pt>
                <c:pt idx="6241">
                  <c:v>-1.1200000000000001</c:v>
                </c:pt>
                <c:pt idx="6242">
                  <c:v>-0.72</c:v>
                </c:pt>
                <c:pt idx="6243">
                  <c:v>-0.48</c:v>
                </c:pt>
                <c:pt idx="6244">
                  <c:v>-0.4</c:v>
                </c:pt>
                <c:pt idx="6245">
                  <c:v>-0.48</c:v>
                </c:pt>
                <c:pt idx="6246">
                  <c:v>-0.6</c:v>
                </c:pt>
                <c:pt idx="6247">
                  <c:v>-0.64</c:v>
                </c:pt>
                <c:pt idx="6248">
                  <c:v>-0.72</c:v>
                </c:pt>
                <c:pt idx="6249">
                  <c:v>-0.84</c:v>
                </c:pt>
                <c:pt idx="6250">
                  <c:v>-0.84</c:v>
                </c:pt>
                <c:pt idx="6251">
                  <c:v>-0.84</c:v>
                </c:pt>
                <c:pt idx="6252">
                  <c:v>-0.76</c:v>
                </c:pt>
                <c:pt idx="6253">
                  <c:v>-0.68</c:v>
                </c:pt>
                <c:pt idx="6254">
                  <c:v>-0.48</c:v>
                </c:pt>
                <c:pt idx="6255">
                  <c:v>-0.32</c:v>
                </c:pt>
                <c:pt idx="6256">
                  <c:v>-0.2</c:v>
                </c:pt>
                <c:pt idx="6257">
                  <c:v>-0.16</c:v>
                </c:pt>
                <c:pt idx="6258">
                  <c:v>-0.16</c:v>
                </c:pt>
                <c:pt idx="6259">
                  <c:v>-0.08</c:v>
                </c:pt>
                <c:pt idx="6260">
                  <c:v>-0.08</c:v>
                </c:pt>
                <c:pt idx="6261">
                  <c:v>-0.08</c:v>
                </c:pt>
                <c:pt idx="6262">
                  <c:v>-0.12</c:v>
                </c:pt>
                <c:pt idx="6263">
                  <c:v>-0.12</c:v>
                </c:pt>
                <c:pt idx="6264">
                  <c:v>-0.08</c:v>
                </c:pt>
                <c:pt idx="6265">
                  <c:v>0.04</c:v>
                </c:pt>
                <c:pt idx="6266">
                  <c:v>0.24</c:v>
                </c:pt>
                <c:pt idx="6267">
                  <c:v>0.4</c:v>
                </c:pt>
                <c:pt idx="6268">
                  <c:v>0.52</c:v>
                </c:pt>
                <c:pt idx="6269">
                  <c:v>0.56000000000000005</c:v>
                </c:pt>
                <c:pt idx="6270">
                  <c:v>0.52</c:v>
                </c:pt>
                <c:pt idx="6271">
                  <c:v>0.32</c:v>
                </c:pt>
                <c:pt idx="6272">
                  <c:v>0.16</c:v>
                </c:pt>
                <c:pt idx="6273">
                  <c:v>-0.04</c:v>
                </c:pt>
                <c:pt idx="6274">
                  <c:v>-0.28000000000000003</c:v>
                </c:pt>
                <c:pt idx="6275">
                  <c:v>-0.52</c:v>
                </c:pt>
                <c:pt idx="6276">
                  <c:v>-0.8</c:v>
                </c:pt>
                <c:pt idx="6277">
                  <c:v>-1.2</c:v>
                </c:pt>
                <c:pt idx="6278">
                  <c:v>-1.48</c:v>
                </c:pt>
                <c:pt idx="6279">
                  <c:v>-1.76</c:v>
                </c:pt>
                <c:pt idx="6280">
                  <c:v>-1.92</c:v>
                </c:pt>
                <c:pt idx="6281">
                  <c:v>-1.92</c:v>
                </c:pt>
                <c:pt idx="6282">
                  <c:v>-1.84</c:v>
                </c:pt>
                <c:pt idx="6283">
                  <c:v>-1.72</c:v>
                </c:pt>
                <c:pt idx="6284">
                  <c:v>-1.52</c:v>
                </c:pt>
                <c:pt idx="6285">
                  <c:v>-1.32</c:v>
                </c:pt>
                <c:pt idx="6286">
                  <c:v>-1.04</c:v>
                </c:pt>
                <c:pt idx="6287">
                  <c:v>-0.76</c:v>
                </c:pt>
                <c:pt idx="6288">
                  <c:v>-0.44</c:v>
                </c:pt>
                <c:pt idx="6289">
                  <c:v>-0.24</c:v>
                </c:pt>
                <c:pt idx="6290">
                  <c:v>-0.08</c:v>
                </c:pt>
                <c:pt idx="6291">
                  <c:v>0.04</c:v>
                </c:pt>
                <c:pt idx="6292" formatCode="0.00E+00">
                  <c:v>4.4408900000000002E-16</c:v>
                </c:pt>
                <c:pt idx="6293">
                  <c:v>0.08</c:v>
                </c:pt>
                <c:pt idx="6294">
                  <c:v>0.12</c:v>
                </c:pt>
                <c:pt idx="6295">
                  <c:v>0.04</c:v>
                </c:pt>
                <c:pt idx="6296">
                  <c:v>-0.04</c:v>
                </c:pt>
                <c:pt idx="6297">
                  <c:v>-0.16</c:v>
                </c:pt>
                <c:pt idx="6298">
                  <c:v>-0.2</c:v>
                </c:pt>
                <c:pt idx="6299">
                  <c:v>-0.12</c:v>
                </c:pt>
                <c:pt idx="6300" formatCode="0.00E+00">
                  <c:v>4.4408900000000002E-16</c:v>
                </c:pt>
                <c:pt idx="6301">
                  <c:v>0.04</c:v>
                </c:pt>
                <c:pt idx="6302">
                  <c:v>0.08</c:v>
                </c:pt>
                <c:pt idx="6303">
                  <c:v>0.2</c:v>
                </c:pt>
                <c:pt idx="6304">
                  <c:v>0.24</c:v>
                </c:pt>
                <c:pt idx="6305">
                  <c:v>0.36</c:v>
                </c:pt>
                <c:pt idx="6306">
                  <c:v>0.32</c:v>
                </c:pt>
                <c:pt idx="6307">
                  <c:v>0.4</c:v>
                </c:pt>
                <c:pt idx="6308">
                  <c:v>0.36</c:v>
                </c:pt>
                <c:pt idx="6309">
                  <c:v>0.32</c:v>
                </c:pt>
                <c:pt idx="6310">
                  <c:v>0.28000000000000003</c:v>
                </c:pt>
                <c:pt idx="6311">
                  <c:v>0.32</c:v>
                </c:pt>
                <c:pt idx="6312">
                  <c:v>0.56000000000000005</c:v>
                </c:pt>
                <c:pt idx="6313">
                  <c:v>1.32</c:v>
                </c:pt>
                <c:pt idx="6314">
                  <c:v>2.2400000000000002</c:v>
                </c:pt>
                <c:pt idx="6315">
                  <c:v>3.04</c:v>
                </c:pt>
                <c:pt idx="6316">
                  <c:v>3.52</c:v>
                </c:pt>
                <c:pt idx="6317">
                  <c:v>3.8</c:v>
                </c:pt>
                <c:pt idx="6318">
                  <c:v>4.16</c:v>
                </c:pt>
                <c:pt idx="6319">
                  <c:v>4.5599999999999996</c:v>
                </c:pt>
                <c:pt idx="6320">
                  <c:v>4.8</c:v>
                </c:pt>
                <c:pt idx="6321">
                  <c:v>4.84</c:v>
                </c:pt>
                <c:pt idx="6322">
                  <c:v>4.3600000000000003</c:v>
                </c:pt>
                <c:pt idx="6323">
                  <c:v>3.6</c:v>
                </c:pt>
                <c:pt idx="6324">
                  <c:v>2.56</c:v>
                </c:pt>
                <c:pt idx="6325">
                  <c:v>1.4</c:v>
                </c:pt>
                <c:pt idx="6326">
                  <c:v>0.32</c:v>
                </c:pt>
                <c:pt idx="6327">
                  <c:v>-0.4</c:v>
                </c:pt>
                <c:pt idx="6328">
                  <c:v>-0.88</c:v>
                </c:pt>
                <c:pt idx="6329">
                  <c:v>-1.28</c:v>
                </c:pt>
                <c:pt idx="6330">
                  <c:v>-1.76</c:v>
                </c:pt>
                <c:pt idx="6331">
                  <c:v>-2.04</c:v>
                </c:pt>
                <c:pt idx="6332">
                  <c:v>-2.08</c:v>
                </c:pt>
                <c:pt idx="6333">
                  <c:v>-1.88</c:v>
                </c:pt>
                <c:pt idx="6334">
                  <c:v>-1.44</c:v>
                </c:pt>
                <c:pt idx="6335">
                  <c:v>-1.1200000000000001</c:v>
                </c:pt>
                <c:pt idx="6336">
                  <c:v>-0.96</c:v>
                </c:pt>
                <c:pt idx="6337">
                  <c:v>-0.8</c:v>
                </c:pt>
                <c:pt idx="6338">
                  <c:v>-0.76</c:v>
                </c:pt>
                <c:pt idx="6339">
                  <c:v>-0.68</c:v>
                </c:pt>
                <c:pt idx="6340">
                  <c:v>-0.6</c:v>
                </c:pt>
                <c:pt idx="6341">
                  <c:v>-0.6</c:v>
                </c:pt>
                <c:pt idx="6342">
                  <c:v>-0.68</c:v>
                </c:pt>
                <c:pt idx="6343">
                  <c:v>-0.76</c:v>
                </c:pt>
                <c:pt idx="6344">
                  <c:v>-0.84</c:v>
                </c:pt>
                <c:pt idx="6345">
                  <c:v>-0.84</c:v>
                </c:pt>
                <c:pt idx="6346">
                  <c:v>-0.76</c:v>
                </c:pt>
                <c:pt idx="6347">
                  <c:v>-0.6</c:v>
                </c:pt>
                <c:pt idx="6348">
                  <c:v>-0.52</c:v>
                </c:pt>
                <c:pt idx="6349">
                  <c:v>-0.48</c:v>
                </c:pt>
                <c:pt idx="6350">
                  <c:v>-0.44</c:v>
                </c:pt>
                <c:pt idx="6351">
                  <c:v>-0.36</c:v>
                </c:pt>
                <c:pt idx="6352">
                  <c:v>-0.28000000000000003</c:v>
                </c:pt>
                <c:pt idx="6353">
                  <c:v>-0.24</c:v>
                </c:pt>
                <c:pt idx="6354">
                  <c:v>-0.28000000000000003</c:v>
                </c:pt>
                <c:pt idx="6355">
                  <c:v>-0.2</c:v>
                </c:pt>
                <c:pt idx="6356">
                  <c:v>-0.12</c:v>
                </c:pt>
                <c:pt idx="6357">
                  <c:v>-0.04</c:v>
                </c:pt>
                <c:pt idx="6358">
                  <c:v>0.12</c:v>
                </c:pt>
                <c:pt idx="6359">
                  <c:v>0.2</c:v>
                </c:pt>
                <c:pt idx="6360">
                  <c:v>0.24</c:v>
                </c:pt>
                <c:pt idx="6361">
                  <c:v>0.28000000000000003</c:v>
                </c:pt>
                <c:pt idx="6362">
                  <c:v>0.32</c:v>
                </c:pt>
                <c:pt idx="6363">
                  <c:v>0.48</c:v>
                </c:pt>
                <c:pt idx="6364">
                  <c:v>0.56000000000000005</c:v>
                </c:pt>
                <c:pt idx="6365">
                  <c:v>0.56000000000000005</c:v>
                </c:pt>
                <c:pt idx="6366">
                  <c:v>0.56000000000000005</c:v>
                </c:pt>
                <c:pt idx="6367">
                  <c:v>0.4</c:v>
                </c:pt>
                <c:pt idx="6368" formatCode="0.00E+00">
                  <c:v>4.4408900000000002E-16</c:v>
                </c:pt>
                <c:pt idx="6369">
                  <c:v>-0.44</c:v>
                </c:pt>
                <c:pt idx="6370">
                  <c:v>-0.76</c:v>
                </c:pt>
                <c:pt idx="6371">
                  <c:v>-0.96</c:v>
                </c:pt>
                <c:pt idx="6372">
                  <c:v>-1.2</c:v>
                </c:pt>
                <c:pt idx="6373">
                  <c:v>-1.48</c:v>
                </c:pt>
                <c:pt idx="6374">
                  <c:v>-1.84</c:v>
                </c:pt>
                <c:pt idx="6375">
                  <c:v>-2</c:v>
                </c:pt>
                <c:pt idx="6376">
                  <c:v>-2.04</c:v>
                </c:pt>
                <c:pt idx="6377">
                  <c:v>-1.96</c:v>
                </c:pt>
                <c:pt idx="6378">
                  <c:v>-1.8</c:v>
                </c:pt>
                <c:pt idx="6379">
                  <c:v>-1.48</c:v>
                </c:pt>
                <c:pt idx="6380">
                  <c:v>-1.2</c:v>
                </c:pt>
                <c:pt idx="6381">
                  <c:v>-0.88</c:v>
                </c:pt>
                <c:pt idx="6382">
                  <c:v>-0.64</c:v>
                </c:pt>
                <c:pt idx="6383">
                  <c:v>-0.44</c:v>
                </c:pt>
                <c:pt idx="6384">
                  <c:v>-0.2</c:v>
                </c:pt>
                <c:pt idx="6385" formatCode="0.00E+00">
                  <c:v>4.4408900000000002E-16</c:v>
                </c:pt>
                <c:pt idx="6386">
                  <c:v>0.08</c:v>
                </c:pt>
                <c:pt idx="6387">
                  <c:v>0.12</c:v>
                </c:pt>
                <c:pt idx="6388" formatCode="0.00E+00">
                  <c:v>4.4408900000000002E-16</c:v>
                </c:pt>
                <c:pt idx="6389">
                  <c:v>-0.12</c:v>
                </c:pt>
                <c:pt idx="6390">
                  <c:v>-0.12</c:v>
                </c:pt>
                <c:pt idx="6391">
                  <c:v>-0.12</c:v>
                </c:pt>
                <c:pt idx="6392">
                  <c:v>-0.12</c:v>
                </c:pt>
                <c:pt idx="6393">
                  <c:v>-0.08</c:v>
                </c:pt>
                <c:pt idx="6394">
                  <c:v>-0.08</c:v>
                </c:pt>
                <c:pt idx="6395">
                  <c:v>-0.08</c:v>
                </c:pt>
                <c:pt idx="6396" formatCode="0.00E+00">
                  <c:v>4.4408900000000002E-16</c:v>
                </c:pt>
                <c:pt idx="6397">
                  <c:v>0.24</c:v>
                </c:pt>
                <c:pt idx="6398">
                  <c:v>0.28000000000000003</c:v>
                </c:pt>
                <c:pt idx="6399">
                  <c:v>0.32</c:v>
                </c:pt>
                <c:pt idx="6400">
                  <c:v>0.28000000000000003</c:v>
                </c:pt>
                <c:pt idx="6401">
                  <c:v>0.28000000000000003</c:v>
                </c:pt>
                <c:pt idx="6402">
                  <c:v>0.24</c:v>
                </c:pt>
                <c:pt idx="6403">
                  <c:v>0.24</c:v>
                </c:pt>
                <c:pt idx="6404">
                  <c:v>0.2</c:v>
                </c:pt>
                <c:pt idx="6405">
                  <c:v>0.24</c:v>
                </c:pt>
                <c:pt idx="6406">
                  <c:v>0.32</c:v>
                </c:pt>
                <c:pt idx="6407">
                  <c:v>0.76</c:v>
                </c:pt>
                <c:pt idx="6408">
                  <c:v>1.56</c:v>
                </c:pt>
                <c:pt idx="6409">
                  <c:v>2.44</c:v>
                </c:pt>
                <c:pt idx="6410">
                  <c:v>3.08</c:v>
                </c:pt>
                <c:pt idx="6411">
                  <c:v>3.48</c:v>
                </c:pt>
                <c:pt idx="6412">
                  <c:v>3.88</c:v>
                </c:pt>
                <c:pt idx="6413">
                  <c:v>4.4800000000000004</c:v>
                </c:pt>
                <c:pt idx="6414">
                  <c:v>4.88</c:v>
                </c:pt>
                <c:pt idx="6415">
                  <c:v>5.16</c:v>
                </c:pt>
                <c:pt idx="6416">
                  <c:v>5.04</c:v>
                </c:pt>
                <c:pt idx="6417">
                  <c:v>4.5599999999999996</c:v>
                </c:pt>
                <c:pt idx="6418">
                  <c:v>3.68</c:v>
                </c:pt>
                <c:pt idx="6419">
                  <c:v>2.56</c:v>
                </c:pt>
                <c:pt idx="6420">
                  <c:v>1.48</c:v>
                </c:pt>
                <c:pt idx="6421">
                  <c:v>0.44</c:v>
                </c:pt>
                <c:pt idx="6422">
                  <c:v>-0.36</c:v>
                </c:pt>
                <c:pt idx="6423">
                  <c:v>-1.04</c:v>
                </c:pt>
                <c:pt idx="6424">
                  <c:v>-1.6</c:v>
                </c:pt>
                <c:pt idx="6425">
                  <c:v>-2.16</c:v>
                </c:pt>
                <c:pt idx="6426">
                  <c:v>-2.4</c:v>
                </c:pt>
                <c:pt idx="6427">
                  <c:v>-2.36</c:v>
                </c:pt>
                <c:pt idx="6428">
                  <c:v>-2.08</c:v>
                </c:pt>
                <c:pt idx="6429">
                  <c:v>-1.64</c:v>
                </c:pt>
                <c:pt idx="6430">
                  <c:v>-1.32</c:v>
                </c:pt>
                <c:pt idx="6431">
                  <c:v>-1.04</c:v>
                </c:pt>
                <c:pt idx="6432">
                  <c:v>-0.88</c:v>
                </c:pt>
                <c:pt idx="6433">
                  <c:v>-0.72</c:v>
                </c:pt>
                <c:pt idx="6434">
                  <c:v>-0.6</c:v>
                </c:pt>
                <c:pt idx="6435">
                  <c:v>-0.48</c:v>
                </c:pt>
                <c:pt idx="6436">
                  <c:v>-0.6</c:v>
                </c:pt>
                <c:pt idx="6437">
                  <c:v>-0.72</c:v>
                </c:pt>
                <c:pt idx="6438">
                  <c:v>-0.88</c:v>
                </c:pt>
                <c:pt idx="6439">
                  <c:v>-0.84</c:v>
                </c:pt>
                <c:pt idx="6440">
                  <c:v>-0.8</c:v>
                </c:pt>
                <c:pt idx="6441">
                  <c:v>-0.72</c:v>
                </c:pt>
                <c:pt idx="6442">
                  <c:v>-0.64</c:v>
                </c:pt>
                <c:pt idx="6443">
                  <c:v>-0.48</c:v>
                </c:pt>
                <c:pt idx="6444">
                  <c:v>-0.44</c:v>
                </c:pt>
                <c:pt idx="6445">
                  <c:v>-0.36</c:v>
                </c:pt>
                <c:pt idx="6446">
                  <c:v>-0.32</c:v>
                </c:pt>
                <c:pt idx="6447">
                  <c:v>-0.2</c:v>
                </c:pt>
                <c:pt idx="6448">
                  <c:v>-0.16</c:v>
                </c:pt>
                <c:pt idx="6449">
                  <c:v>-0.2</c:v>
                </c:pt>
                <c:pt idx="6450">
                  <c:v>-0.2</c:v>
                </c:pt>
                <c:pt idx="6451">
                  <c:v>-0.12</c:v>
                </c:pt>
                <c:pt idx="6452">
                  <c:v>-0.04</c:v>
                </c:pt>
                <c:pt idx="6453">
                  <c:v>0.08</c:v>
                </c:pt>
                <c:pt idx="6454">
                  <c:v>0.08</c:v>
                </c:pt>
                <c:pt idx="6455">
                  <c:v>0.12</c:v>
                </c:pt>
                <c:pt idx="6456">
                  <c:v>0.2</c:v>
                </c:pt>
                <c:pt idx="6457">
                  <c:v>0.4</c:v>
                </c:pt>
                <c:pt idx="6458">
                  <c:v>0.56000000000000005</c:v>
                </c:pt>
                <c:pt idx="6459">
                  <c:v>0.68</c:v>
                </c:pt>
                <c:pt idx="6460">
                  <c:v>0.68</c:v>
                </c:pt>
                <c:pt idx="6461">
                  <c:v>0.56000000000000005</c:v>
                </c:pt>
                <c:pt idx="6462">
                  <c:v>0.32</c:v>
                </c:pt>
                <c:pt idx="6463">
                  <c:v>-0.04</c:v>
                </c:pt>
                <c:pt idx="6464">
                  <c:v>-0.44</c:v>
                </c:pt>
                <c:pt idx="6465">
                  <c:v>-0.76</c:v>
                </c:pt>
                <c:pt idx="6466">
                  <c:v>-1.04</c:v>
                </c:pt>
                <c:pt idx="6467">
                  <c:v>-1.28</c:v>
                </c:pt>
                <c:pt idx="6468">
                  <c:v>-1.64</c:v>
                </c:pt>
                <c:pt idx="6469">
                  <c:v>-1.92</c:v>
                </c:pt>
                <c:pt idx="6470">
                  <c:v>-2.16</c:v>
                </c:pt>
                <c:pt idx="6471">
                  <c:v>-2.2000000000000002</c:v>
                </c:pt>
                <c:pt idx="6472">
                  <c:v>-2.04</c:v>
                </c:pt>
                <c:pt idx="6473">
                  <c:v>-1.84</c:v>
                </c:pt>
                <c:pt idx="6474">
                  <c:v>-1.6</c:v>
                </c:pt>
                <c:pt idx="6475">
                  <c:v>-1.28</c:v>
                </c:pt>
                <c:pt idx="6476">
                  <c:v>-1</c:v>
                </c:pt>
                <c:pt idx="6477">
                  <c:v>-0.64</c:v>
                </c:pt>
                <c:pt idx="6478">
                  <c:v>-0.44</c:v>
                </c:pt>
                <c:pt idx="6479">
                  <c:v>-0.2</c:v>
                </c:pt>
                <c:pt idx="6480" formatCode="0.00E+00">
                  <c:v>4.4408900000000002E-16</c:v>
                </c:pt>
                <c:pt idx="6481">
                  <c:v>0.16</c:v>
                </c:pt>
                <c:pt idx="6482">
                  <c:v>0.16</c:v>
                </c:pt>
                <c:pt idx="6483">
                  <c:v>0.08</c:v>
                </c:pt>
                <c:pt idx="6484" formatCode="0.00E+00">
                  <c:v>4.4408900000000002E-16</c:v>
                </c:pt>
                <c:pt idx="6485">
                  <c:v>-0.04</c:v>
                </c:pt>
                <c:pt idx="6486">
                  <c:v>-0.08</c:v>
                </c:pt>
                <c:pt idx="6487">
                  <c:v>-0.08</c:v>
                </c:pt>
                <c:pt idx="6488">
                  <c:v>-0.04</c:v>
                </c:pt>
                <c:pt idx="6489">
                  <c:v>-0.04</c:v>
                </c:pt>
                <c:pt idx="6490">
                  <c:v>-0.08</c:v>
                </c:pt>
                <c:pt idx="6491">
                  <c:v>0.08</c:v>
                </c:pt>
                <c:pt idx="6492">
                  <c:v>0.2</c:v>
                </c:pt>
                <c:pt idx="6493">
                  <c:v>0.24</c:v>
                </c:pt>
                <c:pt idx="6494">
                  <c:v>0.24</c:v>
                </c:pt>
                <c:pt idx="6495">
                  <c:v>0.32</c:v>
                </c:pt>
                <c:pt idx="6496">
                  <c:v>0.32</c:v>
                </c:pt>
                <c:pt idx="6497">
                  <c:v>0.24</c:v>
                </c:pt>
                <c:pt idx="6498">
                  <c:v>0.24</c:v>
                </c:pt>
                <c:pt idx="6499">
                  <c:v>0.32</c:v>
                </c:pt>
                <c:pt idx="6500">
                  <c:v>0.32</c:v>
                </c:pt>
                <c:pt idx="6501">
                  <c:v>0.48</c:v>
                </c:pt>
                <c:pt idx="6502">
                  <c:v>1</c:v>
                </c:pt>
                <c:pt idx="6503">
                  <c:v>1.88</c:v>
                </c:pt>
                <c:pt idx="6504">
                  <c:v>2.6</c:v>
                </c:pt>
                <c:pt idx="6505">
                  <c:v>2.96</c:v>
                </c:pt>
                <c:pt idx="6506">
                  <c:v>3.08</c:v>
                </c:pt>
                <c:pt idx="6507">
                  <c:v>3.52</c:v>
                </c:pt>
                <c:pt idx="6508">
                  <c:v>4</c:v>
                </c:pt>
                <c:pt idx="6509">
                  <c:v>4.5199999999999996</c:v>
                </c:pt>
                <c:pt idx="6510">
                  <c:v>4.84</c:v>
                </c:pt>
                <c:pt idx="6511">
                  <c:v>4.84</c:v>
                </c:pt>
                <c:pt idx="6512">
                  <c:v>4.28</c:v>
                </c:pt>
                <c:pt idx="6513">
                  <c:v>3.4</c:v>
                </c:pt>
                <c:pt idx="6514">
                  <c:v>2.4</c:v>
                </c:pt>
                <c:pt idx="6515">
                  <c:v>1.56</c:v>
                </c:pt>
                <c:pt idx="6516">
                  <c:v>0.76</c:v>
                </c:pt>
                <c:pt idx="6517" formatCode="0.00E+00">
                  <c:v>4.4408900000000002E-16</c:v>
                </c:pt>
                <c:pt idx="6518">
                  <c:v>-0.72</c:v>
                </c:pt>
                <c:pt idx="6519">
                  <c:v>-1.32</c:v>
                </c:pt>
                <c:pt idx="6520">
                  <c:v>-1.88</c:v>
                </c:pt>
                <c:pt idx="6521">
                  <c:v>-2.2400000000000002</c:v>
                </c:pt>
                <c:pt idx="6522">
                  <c:v>-2.12</c:v>
                </c:pt>
                <c:pt idx="6523">
                  <c:v>-1.92</c:v>
                </c:pt>
                <c:pt idx="6524">
                  <c:v>-1.76</c:v>
                </c:pt>
                <c:pt idx="6525">
                  <c:v>-1.52</c:v>
                </c:pt>
                <c:pt idx="6526">
                  <c:v>-1.28</c:v>
                </c:pt>
                <c:pt idx="6527">
                  <c:v>-1</c:v>
                </c:pt>
                <c:pt idx="6528">
                  <c:v>-0.76</c:v>
                </c:pt>
                <c:pt idx="6529">
                  <c:v>-0.48</c:v>
                </c:pt>
                <c:pt idx="6530">
                  <c:v>-0.4</c:v>
                </c:pt>
                <c:pt idx="6531">
                  <c:v>-0.52</c:v>
                </c:pt>
                <c:pt idx="6532">
                  <c:v>-0.64</c:v>
                </c:pt>
                <c:pt idx="6533">
                  <c:v>-0.72</c:v>
                </c:pt>
                <c:pt idx="6534">
                  <c:v>-0.76</c:v>
                </c:pt>
                <c:pt idx="6535">
                  <c:v>-0.76</c:v>
                </c:pt>
                <c:pt idx="6536">
                  <c:v>-0.76</c:v>
                </c:pt>
                <c:pt idx="6537">
                  <c:v>-0.68</c:v>
                </c:pt>
                <c:pt idx="6538">
                  <c:v>-0.64</c:v>
                </c:pt>
                <c:pt idx="6539">
                  <c:v>-0.48</c:v>
                </c:pt>
                <c:pt idx="6540">
                  <c:v>-0.4</c:v>
                </c:pt>
                <c:pt idx="6541">
                  <c:v>-0.28000000000000003</c:v>
                </c:pt>
                <c:pt idx="6542">
                  <c:v>-0.2</c:v>
                </c:pt>
                <c:pt idx="6543">
                  <c:v>-0.12</c:v>
                </c:pt>
                <c:pt idx="6544">
                  <c:v>-0.16</c:v>
                </c:pt>
                <c:pt idx="6545">
                  <c:v>-0.12</c:v>
                </c:pt>
                <c:pt idx="6546" formatCode="0.00E+00">
                  <c:v>4.4408900000000002E-16</c:v>
                </c:pt>
                <c:pt idx="6547">
                  <c:v>0.08</c:v>
                </c:pt>
                <c:pt idx="6548">
                  <c:v>0.08</c:v>
                </c:pt>
                <c:pt idx="6549">
                  <c:v>0.04</c:v>
                </c:pt>
                <c:pt idx="6550">
                  <c:v>0.04</c:v>
                </c:pt>
                <c:pt idx="6551">
                  <c:v>0.2</c:v>
                </c:pt>
                <c:pt idx="6552">
                  <c:v>0.4</c:v>
                </c:pt>
                <c:pt idx="6553">
                  <c:v>0.6</c:v>
                </c:pt>
                <c:pt idx="6554">
                  <c:v>0.6</c:v>
                </c:pt>
                <c:pt idx="6555">
                  <c:v>0.56000000000000005</c:v>
                </c:pt>
                <c:pt idx="6556">
                  <c:v>0.48</c:v>
                </c:pt>
                <c:pt idx="6557">
                  <c:v>0.16</c:v>
                </c:pt>
                <c:pt idx="6558">
                  <c:v>-0.16</c:v>
                </c:pt>
                <c:pt idx="6559">
                  <c:v>-0.44</c:v>
                </c:pt>
                <c:pt idx="6560">
                  <c:v>-0.64</c:v>
                </c:pt>
                <c:pt idx="6561">
                  <c:v>-0.88</c:v>
                </c:pt>
                <c:pt idx="6562">
                  <c:v>-1.2</c:v>
                </c:pt>
                <c:pt idx="6563">
                  <c:v>-1.52</c:v>
                </c:pt>
                <c:pt idx="6564">
                  <c:v>-1.8</c:v>
                </c:pt>
                <c:pt idx="6565">
                  <c:v>-2</c:v>
                </c:pt>
                <c:pt idx="6566">
                  <c:v>-2.04</c:v>
                </c:pt>
                <c:pt idx="6567">
                  <c:v>-1.88</c:v>
                </c:pt>
                <c:pt idx="6568">
                  <c:v>-1.72</c:v>
                </c:pt>
                <c:pt idx="6569">
                  <c:v>-1.52</c:v>
                </c:pt>
                <c:pt idx="6570">
                  <c:v>-1.28</c:v>
                </c:pt>
                <c:pt idx="6571">
                  <c:v>-1.04</c:v>
                </c:pt>
                <c:pt idx="6572">
                  <c:v>-0.72</c:v>
                </c:pt>
                <c:pt idx="6573">
                  <c:v>-0.48</c:v>
                </c:pt>
                <c:pt idx="6574">
                  <c:v>-0.28000000000000003</c:v>
                </c:pt>
                <c:pt idx="6575">
                  <c:v>-0.04</c:v>
                </c:pt>
                <c:pt idx="6576">
                  <c:v>0.04</c:v>
                </c:pt>
                <c:pt idx="6577" formatCode="0.00E+00">
                  <c:v>4.4408900000000002E-16</c:v>
                </c:pt>
                <c:pt idx="6578">
                  <c:v>-0.04</c:v>
                </c:pt>
                <c:pt idx="6579">
                  <c:v>0.04</c:v>
                </c:pt>
                <c:pt idx="6580">
                  <c:v>-0.04</c:v>
                </c:pt>
                <c:pt idx="6581">
                  <c:v>-0.04</c:v>
                </c:pt>
                <c:pt idx="6582">
                  <c:v>-0.08</c:v>
                </c:pt>
                <c:pt idx="6583">
                  <c:v>-0.12</c:v>
                </c:pt>
                <c:pt idx="6584">
                  <c:v>-0.12</c:v>
                </c:pt>
                <c:pt idx="6585">
                  <c:v>-0.08</c:v>
                </c:pt>
                <c:pt idx="6586" formatCode="0.00E+00">
                  <c:v>4.4408900000000002E-16</c:v>
                </c:pt>
                <c:pt idx="6587">
                  <c:v>0.16</c:v>
                </c:pt>
                <c:pt idx="6588">
                  <c:v>0.2</c:v>
                </c:pt>
                <c:pt idx="6589">
                  <c:v>0.28000000000000003</c:v>
                </c:pt>
                <c:pt idx="6590">
                  <c:v>0.32</c:v>
                </c:pt>
                <c:pt idx="6591">
                  <c:v>0.32</c:v>
                </c:pt>
                <c:pt idx="6592">
                  <c:v>0.24</c:v>
                </c:pt>
                <c:pt idx="6593">
                  <c:v>0.24</c:v>
                </c:pt>
                <c:pt idx="6594">
                  <c:v>0.36</c:v>
                </c:pt>
                <c:pt idx="6595">
                  <c:v>0.36</c:v>
                </c:pt>
                <c:pt idx="6596">
                  <c:v>0.44</c:v>
                </c:pt>
                <c:pt idx="6597">
                  <c:v>0.84</c:v>
                </c:pt>
                <c:pt idx="6598">
                  <c:v>1.48</c:v>
                </c:pt>
                <c:pt idx="6599">
                  <c:v>2.2400000000000002</c:v>
                </c:pt>
                <c:pt idx="6600">
                  <c:v>2.76</c:v>
                </c:pt>
                <c:pt idx="6601">
                  <c:v>3.28</c:v>
                </c:pt>
                <c:pt idx="6602">
                  <c:v>3.68</c:v>
                </c:pt>
                <c:pt idx="6603">
                  <c:v>4.2</c:v>
                </c:pt>
                <c:pt idx="6604">
                  <c:v>4.68</c:v>
                </c:pt>
                <c:pt idx="6605">
                  <c:v>4.96</c:v>
                </c:pt>
                <c:pt idx="6606">
                  <c:v>4.88</c:v>
                </c:pt>
                <c:pt idx="6607">
                  <c:v>4.5599999999999996</c:v>
                </c:pt>
                <c:pt idx="6608">
                  <c:v>3.72</c:v>
                </c:pt>
                <c:pt idx="6609">
                  <c:v>2.76</c:v>
                </c:pt>
                <c:pt idx="6610">
                  <c:v>1.68</c:v>
                </c:pt>
                <c:pt idx="6611">
                  <c:v>0.72</c:v>
                </c:pt>
                <c:pt idx="6612">
                  <c:v>-0.16</c:v>
                </c:pt>
                <c:pt idx="6613">
                  <c:v>-0.76</c:v>
                </c:pt>
                <c:pt idx="6614">
                  <c:v>-1.36</c:v>
                </c:pt>
                <c:pt idx="6615">
                  <c:v>-1.92</c:v>
                </c:pt>
                <c:pt idx="6616">
                  <c:v>-2.2000000000000002</c:v>
                </c:pt>
                <c:pt idx="6617">
                  <c:v>-2.2000000000000002</c:v>
                </c:pt>
                <c:pt idx="6618">
                  <c:v>-2</c:v>
                </c:pt>
                <c:pt idx="6619">
                  <c:v>-1.68</c:v>
                </c:pt>
                <c:pt idx="6620">
                  <c:v>-1.44</c:v>
                </c:pt>
                <c:pt idx="6621">
                  <c:v>-1.1200000000000001</c:v>
                </c:pt>
                <c:pt idx="6622">
                  <c:v>-0.88</c:v>
                </c:pt>
                <c:pt idx="6623">
                  <c:v>-0.76</c:v>
                </c:pt>
                <c:pt idx="6624">
                  <c:v>-0.64</c:v>
                </c:pt>
                <c:pt idx="6625">
                  <c:v>-0.6</c:v>
                </c:pt>
                <c:pt idx="6626">
                  <c:v>-0.64</c:v>
                </c:pt>
                <c:pt idx="6627">
                  <c:v>-0.76</c:v>
                </c:pt>
                <c:pt idx="6628">
                  <c:v>-0.84</c:v>
                </c:pt>
                <c:pt idx="6629">
                  <c:v>-0.92</c:v>
                </c:pt>
                <c:pt idx="6630">
                  <c:v>-0.84</c:v>
                </c:pt>
                <c:pt idx="6631">
                  <c:v>-0.76</c:v>
                </c:pt>
                <c:pt idx="6632">
                  <c:v>-0.64</c:v>
                </c:pt>
                <c:pt idx="6633">
                  <c:v>-0.48</c:v>
                </c:pt>
                <c:pt idx="6634">
                  <c:v>-0.48</c:v>
                </c:pt>
                <c:pt idx="6635">
                  <c:v>-0.4</c:v>
                </c:pt>
                <c:pt idx="6636">
                  <c:v>-0.24</c:v>
                </c:pt>
                <c:pt idx="6637">
                  <c:v>-0.2</c:v>
                </c:pt>
                <c:pt idx="6638">
                  <c:v>-0.2</c:v>
                </c:pt>
                <c:pt idx="6639">
                  <c:v>-0.12</c:v>
                </c:pt>
                <c:pt idx="6640">
                  <c:v>-0.2</c:v>
                </c:pt>
                <c:pt idx="6641">
                  <c:v>-0.12</c:v>
                </c:pt>
                <c:pt idx="6642">
                  <c:v>-0.04</c:v>
                </c:pt>
                <c:pt idx="6643">
                  <c:v>0.04</c:v>
                </c:pt>
                <c:pt idx="6644">
                  <c:v>0.12</c:v>
                </c:pt>
                <c:pt idx="6645">
                  <c:v>0.16</c:v>
                </c:pt>
                <c:pt idx="6646">
                  <c:v>0.24</c:v>
                </c:pt>
                <c:pt idx="6647">
                  <c:v>0.4</c:v>
                </c:pt>
                <c:pt idx="6648">
                  <c:v>0.48</c:v>
                </c:pt>
                <c:pt idx="6649">
                  <c:v>0.52</c:v>
                </c:pt>
                <c:pt idx="6650">
                  <c:v>0.56000000000000005</c:v>
                </c:pt>
                <c:pt idx="6651">
                  <c:v>0.48</c:v>
                </c:pt>
                <c:pt idx="6652">
                  <c:v>0.28000000000000003</c:v>
                </c:pt>
                <c:pt idx="6653">
                  <c:v>-0.08</c:v>
                </c:pt>
                <c:pt idx="6654">
                  <c:v>-0.36</c:v>
                </c:pt>
                <c:pt idx="6655">
                  <c:v>-0.64</c:v>
                </c:pt>
                <c:pt idx="6656">
                  <c:v>-0.92</c:v>
                </c:pt>
                <c:pt idx="6657">
                  <c:v>-1.24</c:v>
                </c:pt>
                <c:pt idx="6658">
                  <c:v>-1.52</c:v>
                </c:pt>
                <c:pt idx="6659">
                  <c:v>-1.8</c:v>
                </c:pt>
                <c:pt idx="6660">
                  <c:v>-2</c:v>
                </c:pt>
                <c:pt idx="6661">
                  <c:v>-2.16</c:v>
                </c:pt>
                <c:pt idx="6662">
                  <c:v>-2.12</c:v>
                </c:pt>
                <c:pt idx="6663">
                  <c:v>-1.92</c:v>
                </c:pt>
                <c:pt idx="6664">
                  <c:v>-1.6</c:v>
                </c:pt>
                <c:pt idx="6665">
                  <c:v>-1.28</c:v>
                </c:pt>
                <c:pt idx="6666">
                  <c:v>-1</c:v>
                </c:pt>
                <c:pt idx="6667">
                  <c:v>-0.72</c:v>
                </c:pt>
                <c:pt idx="6668">
                  <c:v>-0.52</c:v>
                </c:pt>
                <c:pt idx="6669">
                  <c:v>-0.28000000000000003</c:v>
                </c:pt>
                <c:pt idx="6670">
                  <c:v>-0.08</c:v>
                </c:pt>
                <c:pt idx="6671">
                  <c:v>0.08</c:v>
                </c:pt>
                <c:pt idx="6672">
                  <c:v>0.04</c:v>
                </c:pt>
                <c:pt idx="6673" formatCode="0.00E+00">
                  <c:v>4.4408900000000002E-16</c:v>
                </c:pt>
                <c:pt idx="6674" formatCode="0.00E+00">
                  <c:v>4.4408900000000002E-16</c:v>
                </c:pt>
                <c:pt idx="6675">
                  <c:v>-0.04</c:v>
                </c:pt>
                <c:pt idx="6676">
                  <c:v>-0.08</c:v>
                </c:pt>
                <c:pt idx="6677">
                  <c:v>-0.04</c:v>
                </c:pt>
                <c:pt idx="6678">
                  <c:v>-0.12</c:v>
                </c:pt>
                <c:pt idx="6679">
                  <c:v>-0.04</c:v>
                </c:pt>
                <c:pt idx="6680" formatCode="0.00E+00">
                  <c:v>4.4408900000000002E-16</c:v>
                </c:pt>
                <c:pt idx="6681">
                  <c:v>0.04</c:v>
                </c:pt>
                <c:pt idx="6682">
                  <c:v>0.12</c:v>
                </c:pt>
                <c:pt idx="6683">
                  <c:v>0.2</c:v>
                </c:pt>
                <c:pt idx="6684">
                  <c:v>0.28000000000000003</c:v>
                </c:pt>
                <c:pt idx="6685">
                  <c:v>0.32</c:v>
                </c:pt>
                <c:pt idx="6686">
                  <c:v>0.28000000000000003</c:v>
                </c:pt>
                <c:pt idx="6687">
                  <c:v>0.32</c:v>
                </c:pt>
                <c:pt idx="6688">
                  <c:v>0.32</c:v>
                </c:pt>
                <c:pt idx="6689">
                  <c:v>0.32</c:v>
                </c:pt>
                <c:pt idx="6690">
                  <c:v>0.32</c:v>
                </c:pt>
                <c:pt idx="6691">
                  <c:v>0.36</c:v>
                </c:pt>
                <c:pt idx="6692">
                  <c:v>0.52</c:v>
                </c:pt>
                <c:pt idx="6693">
                  <c:v>1.1200000000000001</c:v>
                </c:pt>
                <c:pt idx="6694">
                  <c:v>1.88</c:v>
                </c:pt>
                <c:pt idx="6695">
                  <c:v>2.6</c:v>
                </c:pt>
                <c:pt idx="6696">
                  <c:v>3.08</c:v>
                </c:pt>
                <c:pt idx="6697">
                  <c:v>3.76</c:v>
                </c:pt>
                <c:pt idx="6698">
                  <c:v>4.24</c:v>
                </c:pt>
                <c:pt idx="6699">
                  <c:v>4.76</c:v>
                </c:pt>
                <c:pt idx="6700">
                  <c:v>5.04</c:v>
                </c:pt>
                <c:pt idx="6701">
                  <c:v>5.16</c:v>
                </c:pt>
                <c:pt idx="6702">
                  <c:v>4.88</c:v>
                </c:pt>
                <c:pt idx="6703">
                  <c:v>4.12</c:v>
                </c:pt>
                <c:pt idx="6704">
                  <c:v>3.08</c:v>
                </c:pt>
                <c:pt idx="6705">
                  <c:v>2.08</c:v>
                </c:pt>
                <c:pt idx="6706">
                  <c:v>1</c:v>
                </c:pt>
                <c:pt idx="6707">
                  <c:v>0.04</c:v>
                </c:pt>
                <c:pt idx="6708">
                  <c:v>-0.68</c:v>
                </c:pt>
                <c:pt idx="6709">
                  <c:v>-1.44</c:v>
                </c:pt>
                <c:pt idx="6710">
                  <c:v>-2.04</c:v>
                </c:pt>
                <c:pt idx="6711">
                  <c:v>-2.44</c:v>
                </c:pt>
                <c:pt idx="6712">
                  <c:v>-2.44</c:v>
                </c:pt>
                <c:pt idx="6713">
                  <c:v>-2.2000000000000002</c:v>
                </c:pt>
                <c:pt idx="6714">
                  <c:v>-1.84</c:v>
                </c:pt>
                <c:pt idx="6715">
                  <c:v>-1.44</c:v>
                </c:pt>
                <c:pt idx="6716">
                  <c:v>-1.1200000000000001</c:v>
                </c:pt>
                <c:pt idx="6717">
                  <c:v>-0.84</c:v>
                </c:pt>
                <c:pt idx="6718">
                  <c:v>-0.68</c:v>
                </c:pt>
                <c:pt idx="6719">
                  <c:v>-0.56000000000000005</c:v>
                </c:pt>
                <c:pt idx="6720">
                  <c:v>-0.56000000000000005</c:v>
                </c:pt>
                <c:pt idx="6721">
                  <c:v>-0.56000000000000005</c:v>
                </c:pt>
                <c:pt idx="6722">
                  <c:v>-0.64</c:v>
                </c:pt>
                <c:pt idx="6723">
                  <c:v>-0.8</c:v>
                </c:pt>
                <c:pt idx="6724">
                  <c:v>-0.88</c:v>
                </c:pt>
                <c:pt idx="6725">
                  <c:v>-0.92</c:v>
                </c:pt>
                <c:pt idx="6726">
                  <c:v>-0.84</c:v>
                </c:pt>
                <c:pt idx="6727">
                  <c:v>-0.68</c:v>
                </c:pt>
                <c:pt idx="6728">
                  <c:v>-0.52</c:v>
                </c:pt>
                <c:pt idx="6729">
                  <c:v>-0.4</c:v>
                </c:pt>
                <c:pt idx="6730">
                  <c:v>-0.36</c:v>
                </c:pt>
                <c:pt idx="6731">
                  <c:v>-0.28000000000000003</c:v>
                </c:pt>
                <c:pt idx="6732">
                  <c:v>-0.2</c:v>
                </c:pt>
                <c:pt idx="6733">
                  <c:v>-0.12</c:v>
                </c:pt>
                <c:pt idx="6734">
                  <c:v>-0.2</c:v>
                </c:pt>
                <c:pt idx="6735">
                  <c:v>-0.2</c:v>
                </c:pt>
                <c:pt idx="6736">
                  <c:v>-0.16</c:v>
                </c:pt>
                <c:pt idx="6737">
                  <c:v>-0.12</c:v>
                </c:pt>
                <c:pt idx="6738">
                  <c:v>-0.08</c:v>
                </c:pt>
                <c:pt idx="6739" formatCode="0.00E+00">
                  <c:v>4.4408900000000002E-16</c:v>
                </c:pt>
                <c:pt idx="6740">
                  <c:v>0.12</c:v>
                </c:pt>
                <c:pt idx="6741">
                  <c:v>0.24</c:v>
                </c:pt>
                <c:pt idx="6742">
                  <c:v>0.36</c:v>
                </c:pt>
                <c:pt idx="6743">
                  <c:v>0.44</c:v>
                </c:pt>
                <c:pt idx="6744">
                  <c:v>0.6</c:v>
                </c:pt>
                <c:pt idx="6745">
                  <c:v>0.64</c:v>
                </c:pt>
                <c:pt idx="6746">
                  <c:v>0.56000000000000005</c:v>
                </c:pt>
                <c:pt idx="6747">
                  <c:v>0.44</c:v>
                </c:pt>
                <c:pt idx="6748">
                  <c:v>0.12</c:v>
                </c:pt>
                <c:pt idx="6749">
                  <c:v>-0.2</c:v>
                </c:pt>
                <c:pt idx="6750">
                  <c:v>-0.52</c:v>
                </c:pt>
                <c:pt idx="6751">
                  <c:v>-0.84</c:v>
                </c:pt>
                <c:pt idx="6752">
                  <c:v>-1.1599999999999999</c:v>
                </c:pt>
                <c:pt idx="6753">
                  <c:v>-1.52</c:v>
                </c:pt>
                <c:pt idx="6754">
                  <c:v>-1.8</c:v>
                </c:pt>
                <c:pt idx="6755">
                  <c:v>-2.08</c:v>
                </c:pt>
                <c:pt idx="6756">
                  <c:v>-2.16</c:v>
                </c:pt>
                <c:pt idx="6757">
                  <c:v>-2.12</c:v>
                </c:pt>
                <c:pt idx="6758">
                  <c:v>-1.96</c:v>
                </c:pt>
                <c:pt idx="6759">
                  <c:v>-1.72</c:v>
                </c:pt>
                <c:pt idx="6760">
                  <c:v>-1.48</c:v>
                </c:pt>
                <c:pt idx="6761">
                  <c:v>-1.1599999999999999</c:v>
                </c:pt>
                <c:pt idx="6762">
                  <c:v>-0.8</c:v>
                </c:pt>
                <c:pt idx="6763">
                  <c:v>-0.52</c:v>
                </c:pt>
                <c:pt idx="6764">
                  <c:v>-0.28000000000000003</c:v>
                </c:pt>
                <c:pt idx="6765">
                  <c:v>-0.04</c:v>
                </c:pt>
                <c:pt idx="6766">
                  <c:v>0.08</c:v>
                </c:pt>
                <c:pt idx="6767">
                  <c:v>0.12</c:v>
                </c:pt>
                <c:pt idx="6768">
                  <c:v>0.08</c:v>
                </c:pt>
                <c:pt idx="6769">
                  <c:v>0.08</c:v>
                </c:pt>
                <c:pt idx="6770">
                  <c:v>-0.04</c:v>
                </c:pt>
                <c:pt idx="6771">
                  <c:v>-0.04</c:v>
                </c:pt>
                <c:pt idx="6772">
                  <c:v>-0.04</c:v>
                </c:pt>
                <c:pt idx="6773">
                  <c:v>-0.08</c:v>
                </c:pt>
                <c:pt idx="6774">
                  <c:v>-0.16</c:v>
                </c:pt>
                <c:pt idx="6775">
                  <c:v>-0.08</c:v>
                </c:pt>
                <c:pt idx="6776" formatCode="0.00E+00">
                  <c:v>4.4408900000000002E-16</c:v>
                </c:pt>
                <c:pt idx="6777">
                  <c:v>0.12</c:v>
                </c:pt>
                <c:pt idx="6778">
                  <c:v>0.2</c:v>
                </c:pt>
                <c:pt idx="6779">
                  <c:v>0.28000000000000003</c:v>
                </c:pt>
                <c:pt idx="6780">
                  <c:v>0.32</c:v>
                </c:pt>
                <c:pt idx="6781">
                  <c:v>0.32</c:v>
                </c:pt>
                <c:pt idx="6782">
                  <c:v>0.32</c:v>
                </c:pt>
                <c:pt idx="6783">
                  <c:v>0.32</c:v>
                </c:pt>
                <c:pt idx="6784">
                  <c:v>0.32</c:v>
                </c:pt>
                <c:pt idx="6785">
                  <c:v>0.32</c:v>
                </c:pt>
                <c:pt idx="6786">
                  <c:v>0.32</c:v>
                </c:pt>
                <c:pt idx="6787">
                  <c:v>0.64</c:v>
                </c:pt>
                <c:pt idx="6788">
                  <c:v>1.32</c:v>
                </c:pt>
                <c:pt idx="6789">
                  <c:v>2.2400000000000002</c:v>
                </c:pt>
                <c:pt idx="6790">
                  <c:v>3.2</c:v>
                </c:pt>
                <c:pt idx="6791">
                  <c:v>4.04</c:v>
                </c:pt>
                <c:pt idx="6792">
                  <c:v>4.4800000000000004</c:v>
                </c:pt>
                <c:pt idx="6793">
                  <c:v>4.72</c:v>
                </c:pt>
                <c:pt idx="6794">
                  <c:v>4.76</c:v>
                </c:pt>
                <c:pt idx="6795">
                  <c:v>4.84</c:v>
                </c:pt>
                <c:pt idx="6796">
                  <c:v>4.8</c:v>
                </c:pt>
                <c:pt idx="6797">
                  <c:v>4.5199999999999996</c:v>
                </c:pt>
                <c:pt idx="6798">
                  <c:v>3.76</c:v>
                </c:pt>
                <c:pt idx="6799">
                  <c:v>2.72</c:v>
                </c:pt>
                <c:pt idx="6800">
                  <c:v>1.52</c:v>
                </c:pt>
                <c:pt idx="6801">
                  <c:v>0.2</c:v>
                </c:pt>
                <c:pt idx="6802">
                  <c:v>-0.8</c:v>
                </c:pt>
                <c:pt idx="6803">
                  <c:v>-1.4</c:v>
                </c:pt>
                <c:pt idx="6804">
                  <c:v>-1.76</c:v>
                </c:pt>
                <c:pt idx="6805">
                  <c:v>-2.04</c:v>
                </c:pt>
                <c:pt idx="6806">
                  <c:v>-2.16</c:v>
                </c:pt>
                <c:pt idx="6807">
                  <c:v>-2.16</c:v>
                </c:pt>
                <c:pt idx="6808">
                  <c:v>-1.96</c:v>
                </c:pt>
                <c:pt idx="6809">
                  <c:v>-1.56</c:v>
                </c:pt>
                <c:pt idx="6810">
                  <c:v>-1.2</c:v>
                </c:pt>
                <c:pt idx="6811">
                  <c:v>-0.88</c:v>
                </c:pt>
                <c:pt idx="6812">
                  <c:v>-0.76</c:v>
                </c:pt>
                <c:pt idx="6813">
                  <c:v>-0.68</c:v>
                </c:pt>
                <c:pt idx="6814">
                  <c:v>-0.68</c:v>
                </c:pt>
                <c:pt idx="6815">
                  <c:v>-0.64</c:v>
                </c:pt>
                <c:pt idx="6816">
                  <c:v>-0.6</c:v>
                </c:pt>
                <c:pt idx="6817">
                  <c:v>-0.6</c:v>
                </c:pt>
                <c:pt idx="6818">
                  <c:v>-0.72</c:v>
                </c:pt>
                <c:pt idx="6819">
                  <c:v>-0.84</c:v>
                </c:pt>
                <c:pt idx="6820">
                  <c:v>-0.84</c:v>
                </c:pt>
                <c:pt idx="6821">
                  <c:v>-0.84</c:v>
                </c:pt>
                <c:pt idx="6822">
                  <c:v>-0.64</c:v>
                </c:pt>
                <c:pt idx="6823">
                  <c:v>-0.52</c:v>
                </c:pt>
                <c:pt idx="6824">
                  <c:v>-0.4</c:v>
                </c:pt>
                <c:pt idx="6825">
                  <c:v>-0.4</c:v>
                </c:pt>
                <c:pt idx="6826">
                  <c:v>-0.36</c:v>
                </c:pt>
                <c:pt idx="6827">
                  <c:v>-0.32</c:v>
                </c:pt>
                <c:pt idx="6828">
                  <c:v>-0.28000000000000003</c:v>
                </c:pt>
                <c:pt idx="6829">
                  <c:v>-0.24</c:v>
                </c:pt>
                <c:pt idx="6830">
                  <c:v>-0.2</c:v>
                </c:pt>
                <c:pt idx="6831">
                  <c:v>-0.16</c:v>
                </c:pt>
                <c:pt idx="6832">
                  <c:v>-0.08</c:v>
                </c:pt>
                <c:pt idx="6833">
                  <c:v>0.12</c:v>
                </c:pt>
                <c:pt idx="6834">
                  <c:v>0.2</c:v>
                </c:pt>
                <c:pt idx="6835">
                  <c:v>0.28000000000000003</c:v>
                </c:pt>
                <c:pt idx="6836">
                  <c:v>0.28000000000000003</c:v>
                </c:pt>
                <c:pt idx="6837">
                  <c:v>0.36</c:v>
                </c:pt>
                <c:pt idx="6838">
                  <c:v>0.44</c:v>
                </c:pt>
                <c:pt idx="6839">
                  <c:v>0.52</c:v>
                </c:pt>
                <c:pt idx="6840">
                  <c:v>0.56000000000000005</c:v>
                </c:pt>
                <c:pt idx="6841">
                  <c:v>0.56000000000000005</c:v>
                </c:pt>
                <c:pt idx="6842">
                  <c:v>0.4</c:v>
                </c:pt>
                <c:pt idx="6843">
                  <c:v>0.04</c:v>
                </c:pt>
                <c:pt idx="6844">
                  <c:v>-0.4</c:v>
                </c:pt>
                <c:pt idx="6845">
                  <c:v>-0.84</c:v>
                </c:pt>
                <c:pt idx="6846">
                  <c:v>-1.2</c:v>
                </c:pt>
                <c:pt idx="6847">
                  <c:v>-1.52</c:v>
                </c:pt>
                <c:pt idx="6848">
                  <c:v>-1.68</c:v>
                </c:pt>
                <c:pt idx="6849">
                  <c:v>-1.88</c:v>
                </c:pt>
                <c:pt idx="6850">
                  <c:v>-2.04</c:v>
                </c:pt>
                <c:pt idx="6851">
                  <c:v>-2.12</c:v>
                </c:pt>
                <c:pt idx="6852">
                  <c:v>-2.08</c:v>
                </c:pt>
                <c:pt idx="6853">
                  <c:v>-1.88</c:v>
                </c:pt>
                <c:pt idx="6854">
                  <c:v>-1.6</c:v>
                </c:pt>
                <c:pt idx="6855">
                  <c:v>-1.1599999999999999</c:v>
                </c:pt>
                <c:pt idx="6856">
                  <c:v>-0.8</c:v>
                </c:pt>
                <c:pt idx="6857">
                  <c:v>-0.6</c:v>
                </c:pt>
                <c:pt idx="6858">
                  <c:v>-0.4</c:v>
                </c:pt>
                <c:pt idx="6859">
                  <c:v>-0.2</c:v>
                </c:pt>
                <c:pt idx="6860" formatCode="0.00E+00">
                  <c:v>4.4408900000000002E-16</c:v>
                </c:pt>
                <c:pt idx="6861">
                  <c:v>0.04</c:v>
                </c:pt>
                <c:pt idx="6862">
                  <c:v>0.08</c:v>
                </c:pt>
                <c:pt idx="6863">
                  <c:v>0.04</c:v>
                </c:pt>
                <c:pt idx="6864">
                  <c:v>-0.04</c:v>
                </c:pt>
                <c:pt idx="6865">
                  <c:v>-0.12</c:v>
                </c:pt>
                <c:pt idx="6866">
                  <c:v>-0.24</c:v>
                </c:pt>
                <c:pt idx="6867">
                  <c:v>-0.16</c:v>
                </c:pt>
                <c:pt idx="6868">
                  <c:v>-0.08</c:v>
                </c:pt>
                <c:pt idx="6869">
                  <c:v>-0.08</c:v>
                </c:pt>
                <c:pt idx="6870">
                  <c:v>-0.04</c:v>
                </c:pt>
                <c:pt idx="6871">
                  <c:v>0.08</c:v>
                </c:pt>
                <c:pt idx="6872">
                  <c:v>0.16</c:v>
                </c:pt>
                <c:pt idx="6873">
                  <c:v>0.24</c:v>
                </c:pt>
                <c:pt idx="6874">
                  <c:v>0.28000000000000003</c:v>
                </c:pt>
                <c:pt idx="6875">
                  <c:v>0.36</c:v>
                </c:pt>
                <c:pt idx="6876">
                  <c:v>0.32</c:v>
                </c:pt>
                <c:pt idx="6877">
                  <c:v>0.32</c:v>
                </c:pt>
                <c:pt idx="6878">
                  <c:v>0.24</c:v>
                </c:pt>
                <c:pt idx="6879">
                  <c:v>0.24</c:v>
                </c:pt>
                <c:pt idx="6880">
                  <c:v>0.28000000000000003</c:v>
                </c:pt>
                <c:pt idx="6881">
                  <c:v>0.32</c:v>
                </c:pt>
                <c:pt idx="6882">
                  <c:v>0.4</c:v>
                </c:pt>
                <c:pt idx="6883">
                  <c:v>0.72</c:v>
                </c:pt>
                <c:pt idx="6884">
                  <c:v>1.32</c:v>
                </c:pt>
                <c:pt idx="6885">
                  <c:v>2.16</c:v>
                </c:pt>
                <c:pt idx="6886">
                  <c:v>2.88</c:v>
                </c:pt>
                <c:pt idx="6887">
                  <c:v>3.56</c:v>
                </c:pt>
                <c:pt idx="6888">
                  <c:v>4.12</c:v>
                </c:pt>
                <c:pt idx="6889">
                  <c:v>4.5999999999999996</c:v>
                </c:pt>
                <c:pt idx="6890">
                  <c:v>4.8</c:v>
                </c:pt>
                <c:pt idx="6891">
                  <c:v>5.04</c:v>
                </c:pt>
                <c:pt idx="6892">
                  <c:v>4.92</c:v>
                </c:pt>
                <c:pt idx="6893">
                  <c:v>4.6399999999999997</c:v>
                </c:pt>
                <c:pt idx="6894">
                  <c:v>3.84</c:v>
                </c:pt>
                <c:pt idx="6895">
                  <c:v>2.84</c:v>
                </c:pt>
                <c:pt idx="6896">
                  <c:v>1.64</c:v>
                </c:pt>
                <c:pt idx="6897">
                  <c:v>0.48</c:v>
                </c:pt>
                <c:pt idx="6898">
                  <c:v>-0.4</c:v>
                </c:pt>
                <c:pt idx="6899">
                  <c:v>-1.1200000000000001</c:v>
                </c:pt>
                <c:pt idx="6900">
                  <c:v>-1.68</c:v>
                </c:pt>
                <c:pt idx="6901">
                  <c:v>-2.04</c:v>
                </c:pt>
                <c:pt idx="6902">
                  <c:v>-2.2400000000000002</c:v>
                </c:pt>
                <c:pt idx="6903">
                  <c:v>-2.2000000000000002</c:v>
                </c:pt>
                <c:pt idx="6904">
                  <c:v>-1.96</c:v>
                </c:pt>
                <c:pt idx="6905">
                  <c:v>-1.6</c:v>
                </c:pt>
                <c:pt idx="6906">
                  <c:v>-1.24</c:v>
                </c:pt>
                <c:pt idx="6907">
                  <c:v>-0.88</c:v>
                </c:pt>
                <c:pt idx="6908">
                  <c:v>-0.76</c:v>
                </c:pt>
                <c:pt idx="6909">
                  <c:v>-0.72</c:v>
                </c:pt>
                <c:pt idx="6910">
                  <c:v>-0.68</c:v>
                </c:pt>
                <c:pt idx="6911">
                  <c:v>-0.68</c:v>
                </c:pt>
                <c:pt idx="6912">
                  <c:v>-0.76</c:v>
                </c:pt>
                <c:pt idx="6913">
                  <c:v>-0.84</c:v>
                </c:pt>
                <c:pt idx="6914">
                  <c:v>-0.88</c:v>
                </c:pt>
                <c:pt idx="6915">
                  <c:v>-0.96</c:v>
                </c:pt>
                <c:pt idx="6916">
                  <c:v>-0.92</c:v>
                </c:pt>
                <c:pt idx="6917">
                  <c:v>-0.8</c:v>
                </c:pt>
                <c:pt idx="6918">
                  <c:v>-0.64</c:v>
                </c:pt>
                <c:pt idx="6919">
                  <c:v>-0.44</c:v>
                </c:pt>
                <c:pt idx="6920">
                  <c:v>-0.36</c:v>
                </c:pt>
                <c:pt idx="6921">
                  <c:v>-0.28000000000000003</c:v>
                </c:pt>
                <c:pt idx="6922">
                  <c:v>-0.24</c:v>
                </c:pt>
                <c:pt idx="6923">
                  <c:v>-0.2</c:v>
                </c:pt>
                <c:pt idx="6924">
                  <c:v>-0.16</c:v>
                </c:pt>
                <c:pt idx="6925">
                  <c:v>-0.2</c:v>
                </c:pt>
                <c:pt idx="6926">
                  <c:v>-0.28000000000000003</c:v>
                </c:pt>
                <c:pt idx="6927">
                  <c:v>-0.24</c:v>
                </c:pt>
                <c:pt idx="6928">
                  <c:v>-0.16</c:v>
                </c:pt>
                <c:pt idx="6929">
                  <c:v>-0.04</c:v>
                </c:pt>
                <c:pt idx="6930">
                  <c:v>0.08</c:v>
                </c:pt>
                <c:pt idx="6931">
                  <c:v>0.16</c:v>
                </c:pt>
                <c:pt idx="6932">
                  <c:v>0.32</c:v>
                </c:pt>
                <c:pt idx="6933">
                  <c:v>0.48</c:v>
                </c:pt>
                <c:pt idx="6934">
                  <c:v>0.52</c:v>
                </c:pt>
                <c:pt idx="6935">
                  <c:v>0.6</c:v>
                </c:pt>
                <c:pt idx="6936">
                  <c:v>0.6</c:v>
                </c:pt>
                <c:pt idx="6937">
                  <c:v>0.52</c:v>
                </c:pt>
                <c:pt idx="6938">
                  <c:v>0.28000000000000003</c:v>
                </c:pt>
                <c:pt idx="6939" formatCode="0.00E+00">
                  <c:v>4.4408900000000002E-16</c:v>
                </c:pt>
                <c:pt idx="6940">
                  <c:v>-0.36</c:v>
                </c:pt>
                <c:pt idx="6941">
                  <c:v>-0.72</c:v>
                </c:pt>
                <c:pt idx="6942">
                  <c:v>-1.08</c:v>
                </c:pt>
                <c:pt idx="6943">
                  <c:v>-1.4</c:v>
                </c:pt>
                <c:pt idx="6944">
                  <c:v>-1.64</c:v>
                </c:pt>
                <c:pt idx="6945">
                  <c:v>-1.88</c:v>
                </c:pt>
                <c:pt idx="6946">
                  <c:v>-2.12</c:v>
                </c:pt>
                <c:pt idx="6947">
                  <c:v>-2.16</c:v>
                </c:pt>
                <c:pt idx="6948">
                  <c:v>-2.12</c:v>
                </c:pt>
                <c:pt idx="6949">
                  <c:v>-1.88</c:v>
                </c:pt>
                <c:pt idx="6950">
                  <c:v>-1.6</c:v>
                </c:pt>
                <c:pt idx="6951">
                  <c:v>-1.28</c:v>
                </c:pt>
                <c:pt idx="6952">
                  <c:v>-0.96</c:v>
                </c:pt>
                <c:pt idx="6953">
                  <c:v>-0.64</c:v>
                </c:pt>
                <c:pt idx="6954">
                  <c:v>-0.4</c:v>
                </c:pt>
                <c:pt idx="6955">
                  <c:v>-0.16</c:v>
                </c:pt>
                <c:pt idx="6956" formatCode="0.00E+00">
                  <c:v>4.4408900000000002E-16</c:v>
                </c:pt>
                <c:pt idx="6957">
                  <c:v>0.12</c:v>
                </c:pt>
                <c:pt idx="6958">
                  <c:v>0.08</c:v>
                </c:pt>
                <c:pt idx="6959">
                  <c:v>0.08</c:v>
                </c:pt>
                <c:pt idx="6960">
                  <c:v>-0.04</c:v>
                </c:pt>
                <c:pt idx="6961">
                  <c:v>-0.08</c:v>
                </c:pt>
                <c:pt idx="6962">
                  <c:v>-0.08</c:v>
                </c:pt>
                <c:pt idx="6963">
                  <c:v>-0.08</c:v>
                </c:pt>
                <c:pt idx="6964">
                  <c:v>-0.08</c:v>
                </c:pt>
                <c:pt idx="6965">
                  <c:v>-0.04</c:v>
                </c:pt>
                <c:pt idx="6966">
                  <c:v>-0.04</c:v>
                </c:pt>
                <c:pt idx="6967">
                  <c:v>0.12</c:v>
                </c:pt>
                <c:pt idx="6968">
                  <c:v>0.2</c:v>
                </c:pt>
                <c:pt idx="6969">
                  <c:v>0.24</c:v>
                </c:pt>
                <c:pt idx="6970">
                  <c:v>0.32</c:v>
                </c:pt>
                <c:pt idx="6971">
                  <c:v>0.36</c:v>
                </c:pt>
                <c:pt idx="6972">
                  <c:v>0.32</c:v>
                </c:pt>
                <c:pt idx="6973">
                  <c:v>0.32</c:v>
                </c:pt>
                <c:pt idx="6974">
                  <c:v>0.24</c:v>
                </c:pt>
                <c:pt idx="6975">
                  <c:v>0.2</c:v>
                </c:pt>
                <c:pt idx="6976">
                  <c:v>0.28000000000000003</c:v>
                </c:pt>
                <c:pt idx="6977">
                  <c:v>0.64</c:v>
                </c:pt>
                <c:pt idx="6978">
                  <c:v>1.24</c:v>
                </c:pt>
                <c:pt idx="6979">
                  <c:v>2.12</c:v>
                </c:pt>
                <c:pt idx="6980">
                  <c:v>3</c:v>
                </c:pt>
                <c:pt idx="6981">
                  <c:v>3.84</c:v>
                </c:pt>
                <c:pt idx="6982">
                  <c:v>4.5199999999999996</c:v>
                </c:pt>
                <c:pt idx="6983">
                  <c:v>4.96</c:v>
                </c:pt>
                <c:pt idx="6984">
                  <c:v>5.12</c:v>
                </c:pt>
                <c:pt idx="6985">
                  <c:v>5.24</c:v>
                </c:pt>
                <c:pt idx="6986">
                  <c:v>5.08</c:v>
                </c:pt>
                <c:pt idx="6987">
                  <c:v>4.72</c:v>
                </c:pt>
                <c:pt idx="6988">
                  <c:v>4</c:v>
                </c:pt>
                <c:pt idx="6989">
                  <c:v>2.88</c:v>
                </c:pt>
                <c:pt idx="6990">
                  <c:v>1.56</c:v>
                </c:pt>
                <c:pt idx="6991">
                  <c:v>0.24</c:v>
                </c:pt>
                <c:pt idx="6992">
                  <c:v>-0.84</c:v>
                </c:pt>
                <c:pt idx="6993">
                  <c:v>-1.52</c:v>
                </c:pt>
                <c:pt idx="6994">
                  <c:v>-2.04</c:v>
                </c:pt>
                <c:pt idx="6995">
                  <c:v>-2.36</c:v>
                </c:pt>
                <c:pt idx="6996">
                  <c:v>-2.48</c:v>
                </c:pt>
                <c:pt idx="6997">
                  <c:v>-2.4</c:v>
                </c:pt>
                <c:pt idx="6998">
                  <c:v>-2.2400000000000002</c:v>
                </c:pt>
                <c:pt idx="6999">
                  <c:v>-1.8</c:v>
                </c:pt>
                <c:pt idx="7000">
                  <c:v>-1.28</c:v>
                </c:pt>
                <c:pt idx="7001">
                  <c:v>-0.88</c:v>
                </c:pt>
                <c:pt idx="7002">
                  <c:v>-0.72</c:v>
                </c:pt>
                <c:pt idx="7003">
                  <c:v>-0.64</c:v>
                </c:pt>
                <c:pt idx="7004">
                  <c:v>-0.6</c:v>
                </c:pt>
                <c:pt idx="7005">
                  <c:v>-0.56000000000000005</c:v>
                </c:pt>
                <c:pt idx="7006">
                  <c:v>-0.6</c:v>
                </c:pt>
                <c:pt idx="7007">
                  <c:v>-0.68</c:v>
                </c:pt>
                <c:pt idx="7008">
                  <c:v>-0.76</c:v>
                </c:pt>
                <c:pt idx="7009">
                  <c:v>-0.84</c:v>
                </c:pt>
                <c:pt idx="7010">
                  <c:v>-0.84</c:v>
                </c:pt>
                <c:pt idx="7011">
                  <c:v>-0.8</c:v>
                </c:pt>
                <c:pt idx="7012">
                  <c:v>-0.64</c:v>
                </c:pt>
                <c:pt idx="7013">
                  <c:v>-0.48</c:v>
                </c:pt>
                <c:pt idx="7014">
                  <c:v>-0.36</c:v>
                </c:pt>
                <c:pt idx="7015">
                  <c:v>-0.32</c:v>
                </c:pt>
                <c:pt idx="7016">
                  <c:v>-0.32</c:v>
                </c:pt>
                <c:pt idx="7017">
                  <c:v>-0.24</c:v>
                </c:pt>
                <c:pt idx="7018">
                  <c:v>-0.28000000000000003</c:v>
                </c:pt>
                <c:pt idx="7019">
                  <c:v>-0.32</c:v>
                </c:pt>
                <c:pt idx="7020">
                  <c:v>-0.24</c:v>
                </c:pt>
                <c:pt idx="7021">
                  <c:v>-0.16</c:v>
                </c:pt>
                <c:pt idx="7022">
                  <c:v>-0.08</c:v>
                </c:pt>
                <c:pt idx="7023" formatCode="0.00E+00">
                  <c:v>4.4408900000000002E-16</c:v>
                </c:pt>
                <c:pt idx="7024">
                  <c:v>0.16</c:v>
                </c:pt>
                <c:pt idx="7025">
                  <c:v>0.28000000000000003</c:v>
                </c:pt>
                <c:pt idx="7026">
                  <c:v>0.36</c:v>
                </c:pt>
                <c:pt idx="7027">
                  <c:v>0.48</c:v>
                </c:pt>
                <c:pt idx="7028">
                  <c:v>0.56000000000000005</c:v>
                </c:pt>
                <c:pt idx="7029">
                  <c:v>0.6</c:v>
                </c:pt>
                <c:pt idx="7030">
                  <c:v>0.64</c:v>
                </c:pt>
                <c:pt idx="7031">
                  <c:v>0.64</c:v>
                </c:pt>
                <c:pt idx="7032">
                  <c:v>0.44</c:v>
                </c:pt>
                <c:pt idx="7033">
                  <c:v>0.12</c:v>
                </c:pt>
                <c:pt idx="7034">
                  <c:v>-0.32</c:v>
                </c:pt>
                <c:pt idx="7035">
                  <c:v>-0.72</c:v>
                </c:pt>
                <c:pt idx="7036">
                  <c:v>-1.1200000000000001</c:v>
                </c:pt>
                <c:pt idx="7037">
                  <c:v>-1.48</c:v>
                </c:pt>
                <c:pt idx="7038">
                  <c:v>-1.8</c:v>
                </c:pt>
                <c:pt idx="7039">
                  <c:v>-2</c:v>
                </c:pt>
                <c:pt idx="7040">
                  <c:v>-2.16</c:v>
                </c:pt>
                <c:pt idx="7041">
                  <c:v>-2.2000000000000002</c:v>
                </c:pt>
                <c:pt idx="7042">
                  <c:v>-2.2000000000000002</c:v>
                </c:pt>
                <c:pt idx="7043">
                  <c:v>-2</c:v>
                </c:pt>
                <c:pt idx="7044">
                  <c:v>-1.68</c:v>
                </c:pt>
                <c:pt idx="7045">
                  <c:v>-1.28</c:v>
                </c:pt>
                <c:pt idx="7046">
                  <c:v>-0.92</c:v>
                </c:pt>
                <c:pt idx="7047">
                  <c:v>-0.6</c:v>
                </c:pt>
                <c:pt idx="7048">
                  <c:v>-0.32</c:v>
                </c:pt>
                <c:pt idx="7049">
                  <c:v>-0.04</c:v>
                </c:pt>
                <c:pt idx="7050">
                  <c:v>0.04</c:v>
                </c:pt>
                <c:pt idx="7051">
                  <c:v>0.16</c:v>
                </c:pt>
                <c:pt idx="7052">
                  <c:v>0.16</c:v>
                </c:pt>
                <c:pt idx="7053">
                  <c:v>0.16</c:v>
                </c:pt>
                <c:pt idx="7054" formatCode="0.00E+00">
                  <c:v>4.4408900000000002E-16</c:v>
                </c:pt>
                <c:pt idx="7055">
                  <c:v>-0.12</c:v>
                </c:pt>
                <c:pt idx="7056">
                  <c:v>-0.2</c:v>
                </c:pt>
                <c:pt idx="7057">
                  <c:v>-0.2</c:v>
                </c:pt>
                <c:pt idx="7058">
                  <c:v>-0.2</c:v>
                </c:pt>
                <c:pt idx="7059">
                  <c:v>-0.08</c:v>
                </c:pt>
                <c:pt idx="7060">
                  <c:v>-0.04</c:v>
                </c:pt>
                <c:pt idx="7061">
                  <c:v>0.08</c:v>
                </c:pt>
                <c:pt idx="7062">
                  <c:v>0.08</c:v>
                </c:pt>
                <c:pt idx="7063">
                  <c:v>0.2</c:v>
                </c:pt>
                <c:pt idx="7064">
                  <c:v>0.36</c:v>
                </c:pt>
                <c:pt idx="7065">
                  <c:v>0.4</c:v>
                </c:pt>
                <c:pt idx="7066">
                  <c:v>0.36</c:v>
                </c:pt>
                <c:pt idx="7067">
                  <c:v>0.32</c:v>
                </c:pt>
                <c:pt idx="7068">
                  <c:v>0.24</c:v>
                </c:pt>
                <c:pt idx="7069">
                  <c:v>0.28000000000000003</c:v>
                </c:pt>
                <c:pt idx="7070">
                  <c:v>0.24</c:v>
                </c:pt>
                <c:pt idx="7071">
                  <c:v>0.28000000000000003</c:v>
                </c:pt>
                <c:pt idx="7072">
                  <c:v>0.36</c:v>
                </c:pt>
                <c:pt idx="7073">
                  <c:v>0.76</c:v>
                </c:pt>
                <c:pt idx="7074">
                  <c:v>1.48</c:v>
                </c:pt>
                <c:pt idx="7075">
                  <c:v>2.2799999999999998</c:v>
                </c:pt>
                <c:pt idx="7076">
                  <c:v>2.88</c:v>
                </c:pt>
                <c:pt idx="7077">
                  <c:v>3.4</c:v>
                </c:pt>
                <c:pt idx="7078">
                  <c:v>3.88</c:v>
                </c:pt>
                <c:pt idx="7079">
                  <c:v>4.3600000000000003</c:v>
                </c:pt>
                <c:pt idx="7080">
                  <c:v>4.8</c:v>
                </c:pt>
                <c:pt idx="7081">
                  <c:v>5</c:v>
                </c:pt>
                <c:pt idx="7082">
                  <c:v>4.92</c:v>
                </c:pt>
                <c:pt idx="7083">
                  <c:v>4.5199999999999996</c:v>
                </c:pt>
                <c:pt idx="7084">
                  <c:v>3.68</c:v>
                </c:pt>
                <c:pt idx="7085">
                  <c:v>2.56</c:v>
                </c:pt>
                <c:pt idx="7086">
                  <c:v>1.44</c:v>
                </c:pt>
                <c:pt idx="7087">
                  <c:v>0.44</c:v>
                </c:pt>
                <c:pt idx="7088">
                  <c:v>-0.4</c:v>
                </c:pt>
                <c:pt idx="7089">
                  <c:v>-1</c:v>
                </c:pt>
                <c:pt idx="7090">
                  <c:v>-1.52</c:v>
                </c:pt>
                <c:pt idx="7091">
                  <c:v>-1.88</c:v>
                </c:pt>
                <c:pt idx="7092">
                  <c:v>-2.16</c:v>
                </c:pt>
                <c:pt idx="7093">
                  <c:v>-2.08</c:v>
                </c:pt>
                <c:pt idx="7094">
                  <c:v>-1.8</c:v>
                </c:pt>
                <c:pt idx="7095">
                  <c:v>-1.48</c:v>
                </c:pt>
                <c:pt idx="7096">
                  <c:v>-1.08</c:v>
                </c:pt>
                <c:pt idx="7097">
                  <c:v>-0.84</c:v>
                </c:pt>
                <c:pt idx="7098">
                  <c:v>-0.64</c:v>
                </c:pt>
                <c:pt idx="7099">
                  <c:v>-0.56000000000000005</c:v>
                </c:pt>
                <c:pt idx="7100">
                  <c:v>-0.6</c:v>
                </c:pt>
                <c:pt idx="7101">
                  <c:v>-0.6</c:v>
                </c:pt>
                <c:pt idx="7102">
                  <c:v>-0.8</c:v>
                </c:pt>
                <c:pt idx="7103">
                  <c:v>-0.92</c:v>
                </c:pt>
                <c:pt idx="7104">
                  <c:v>-0.96</c:v>
                </c:pt>
                <c:pt idx="7105">
                  <c:v>-1</c:v>
                </c:pt>
                <c:pt idx="7106">
                  <c:v>-0.92</c:v>
                </c:pt>
                <c:pt idx="7107">
                  <c:v>-0.76</c:v>
                </c:pt>
                <c:pt idx="7108">
                  <c:v>-0.6</c:v>
                </c:pt>
                <c:pt idx="7109">
                  <c:v>-0.44</c:v>
                </c:pt>
                <c:pt idx="7110">
                  <c:v>-0.32</c:v>
                </c:pt>
                <c:pt idx="7111">
                  <c:v>-0.24</c:v>
                </c:pt>
                <c:pt idx="7112">
                  <c:v>-0.12</c:v>
                </c:pt>
                <c:pt idx="7113">
                  <c:v>-0.12</c:v>
                </c:pt>
                <c:pt idx="7114">
                  <c:v>-0.12</c:v>
                </c:pt>
                <c:pt idx="7115">
                  <c:v>-0.24</c:v>
                </c:pt>
                <c:pt idx="7116">
                  <c:v>-0.24</c:v>
                </c:pt>
                <c:pt idx="7117">
                  <c:v>-0.16</c:v>
                </c:pt>
                <c:pt idx="7118">
                  <c:v>-0.12</c:v>
                </c:pt>
                <c:pt idx="7119">
                  <c:v>-0.04</c:v>
                </c:pt>
                <c:pt idx="7120" formatCode="0.00E+00">
                  <c:v>4.4408900000000002E-16</c:v>
                </c:pt>
                <c:pt idx="7121">
                  <c:v>0.12</c:v>
                </c:pt>
                <c:pt idx="7122">
                  <c:v>0.28000000000000003</c:v>
                </c:pt>
                <c:pt idx="7123">
                  <c:v>0.4</c:v>
                </c:pt>
                <c:pt idx="7124">
                  <c:v>0.56000000000000005</c:v>
                </c:pt>
                <c:pt idx="7125">
                  <c:v>0.64</c:v>
                </c:pt>
                <c:pt idx="7126">
                  <c:v>0.6</c:v>
                </c:pt>
                <c:pt idx="7127">
                  <c:v>0.52</c:v>
                </c:pt>
                <c:pt idx="7128">
                  <c:v>0.2</c:v>
                </c:pt>
                <c:pt idx="7129">
                  <c:v>-0.12</c:v>
                </c:pt>
                <c:pt idx="7130">
                  <c:v>-0.48</c:v>
                </c:pt>
                <c:pt idx="7131">
                  <c:v>-0.8</c:v>
                </c:pt>
                <c:pt idx="7132">
                  <c:v>-1.04</c:v>
                </c:pt>
                <c:pt idx="7133">
                  <c:v>-1.32</c:v>
                </c:pt>
                <c:pt idx="7134">
                  <c:v>-1.6</c:v>
                </c:pt>
                <c:pt idx="7135">
                  <c:v>-1.92</c:v>
                </c:pt>
                <c:pt idx="7136">
                  <c:v>-2.08</c:v>
                </c:pt>
                <c:pt idx="7137">
                  <c:v>-2.16</c:v>
                </c:pt>
                <c:pt idx="7138">
                  <c:v>-2.04</c:v>
                </c:pt>
                <c:pt idx="7139">
                  <c:v>-1.8</c:v>
                </c:pt>
                <c:pt idx="7140">
                  <c:v>-1.56</c:v>
                </c:pt>
                <c:pt idx="7141">
                  <c:v>-1.24</c:v>
                </c:pt>
                <c:pt idx="7142">
                  <c:v>-0.92</c:v>
                </c:pt>
                <c:pt idx="7143">
                  <c:v>-0.56000000000000005</c:v>
                </c:pt>
                <c:pt idx="7144">
                  <c:v>-0.4</c:v>
                </c:pt>
                <c:pt idx="7145">
                  <c:v>-0.2</c:v>
                </c:pt>
                <c:pt idx="7146">
                  <c:v>-0.08</c:v>
                </c:pt>
                <c:pt idx="7147">
                  <c:v>0.04</c:v>
                </c:pt>
                <c:pt idx="7148">
                  <c:v>0.08</c:v>
                </c:pt>
                <c:pt idx="7149" formatCode="0.00E+00">
                  <c:v>4.4408900000000002E-16</c:v>
                </c:pt>
                <c:pt idx="7150">
                  <c:v>-0.08</c:v>
                </c:pt>
                <c:pt idx="7151">
                  <c:v>-0.08</c:v>
                </c:pt>
                <c:pt idx="7152">
                  <c:v>-0.16</c:v>
                </c:pt>
                <c:pt idx="7153">
                  <c:v>-0.12</c:v>
                </c:pt>
                <c:pt idx="7154">
                  <c:v>-0.12</c:v>
                </c:pt>
                <c:pt idx="7155">
                  <c:v>-0.08</c:v>
                </c:pt>
                <c:pt idx="7156" formatCode="0.00E+00">
                  <c:v>4.4408900000000002E-16</c:v>
                </c:pt>
                <c:pt idx="7157">
                  <c:v>0.12</c:v>
                </c:pt>
                <c:pt idx="7158">
                  <c:v>0.24</c:v>
                </c:pt>
                <c:pt idx="7159">
                  <c:v>0.24</c:v>
                </c:pt>
                <c:pt idx="7160">
                  <c:v>0.32</c:v>
                </c:pt>
                <c:pt idx="7161">
                  <c:v>0.36</c:v>
                </c:pt>
                <c:pt idx="7162">
                  <c:v>0.36</c:v>
                </c:pt>
                <c:pt idx="7163">
                  <c:v>0.24</c:v>
                </c:pt>
                <c:pt idx="7164">
                  <c:v>0.24</c:v>
                </c:pt>
                <c:pt idx="7165">
                  <c:v>0.24</c:v>
                </c:pt>
                <c:pt idx="7166">
                  <c:v>0.28000000000000003</c:v>
                </c:pt>
                <c:pt idx="7167">
                  <c:v>0.28000000000000003</c:v>
                </c:pt>
                <c:pt idx="7168">
                  <c:v>0.6</c:v>
                </c:pt>
                <c:pt idx="7169">
                  <c:v>1.28</c:v>
                </c:pt>
                <c:pt idx="7170">
                  <c:v>1.96</c:v>
                </c:pt>
                <c:pt idx="7171">
                  <c:v>2.44</c:v>
                </c:pt>
                <c:pt idx="7172">
                  <c:v>2.92</c:v>
                </c:pt>
                <c:pt idx="7173">
                  <c:v>3.44</c:v>
                </c:pt>
                <c:pt idx="7174">
                  <c:v>4.08</c:v>
                </c:pt>
                <c:pt idx="7175">
                  <c:v>4.5199999999999996</c:v>
                </c:pt>
                <c:pt idx="7176">
                  <c:v>4.8</c:v>
                </c:pt>
                <c:pt idx="7177">
                  <c:v>4.92</c:v>
                </c:pt>
                <c:pt idx="7178">
                  <c:v>4.4400000000000004</c:v>
                </c:pt>
                <c:pt idx="7179">
                  <c:v>3.76</c:v>
                </c:pt>
                <c:pt idx="7180">
                  <c:v>2.84</c:v>
                </c:pt>
                <c:pt idx="7181">
                  <c:v>1.92</c:v>
                </c:pt>
                <c:pt idx="7182">
                  <c:v>1.04</c:v>
                </c:pt>
                <c:pt idx="7183">
                  <c:v>0.28000000000000003</c:v>
                </c:pt>
                <c:pt idx="7184">
                  <c:v>-0.52</c:v>
                </c:pt>
                <c:pt idx="7185">
                  <c:v>-1.2</c:v>
                </c:pt>
                <c:pt idx="7186">
                  <c:v>-1.84</c:v>
                </c:pt>
                <c:pt idx="7187">
                  <c:v>-2.12</c:v>
                </c:pt>
                <c:pt idx="7188">
                  <c:v>-2.16</c:v>
                </c:pt>
                <c:pt idx="7189">
                  <c:v>-1.96</c:v>
                </c:pt>
                <c:pt idx="7190">
                  <c:v>-1.64</c:v>
                </c:pt>
                <c:pt idx="7191">
                  <c:v>-1.4</c:v>
                </c:pt>
                <c:pt idx="7192">
                  <c:v>-1.1200000000000001</c:v>
                </c:pt>
                <c:pt idx="7193">
                  <c:v>-0.88</c:v>
                </c:pt>
                <c:pt idx="7194">
                  <c:v>-0.68</c:v>
                </c:pt>
                <c:pt idx="7195">
                  <c:v>-0.6</c:v>
                </c:pt>
                <c:pt idx="7196">
                  <c:v>-0.44</c:v>
                </c:pt>
                <c:pt idx="7197">
                  <c:v>-0.52</c:v>
                </c:pt>
                <c:pt idx="7198">
                  <c:v>-0.64</c:v>
                </c:pt>
                <c:pt idx="7199">
                  <c:v>-0.72</c:v>
                </c:pt>
                <c:pt idx="7200">
                  <c:v>-0.8</c:v>
                </c:pt>
                <c:pt idx="7201">
                  <c:v>-0.84</c:v>
                </c:pt>
                <c:pt idx="7202">
                  <c:v>-0.8</c:v>
                </c:pt>
                <c:pt idx="7203">
                  <c:v>-0.68</c:v>
                </c:pt>
                <c:pt idx="7204">
                  <c:v>-0.52</c:v>
                </c:pt>
                <c:pt idx="7205">
                  <c:v>-0.52</c:v>
                </c:pt>
                <c:pt idx="7206">
                  <c:v>-0.44</c:v>
                </c:pt>
                <c:pt idx="7207">
                  <c:v>-0.24</c:v>
                </c:pt>
                <c:pt idx="7208">
                  <c:v>-0.16</c:v>
                </c:pt>
                <c:pt idx="7209">
                  <c:v>-0.16</c:v>
                </c:pt>
                <c:pt idx="7210">
                  <c:v>-0.24</c:v>
                </c:pt>
                <c:pt idx="7211">
                  <c:v>-0.2</c:v>
                </c:pt>
                <c:pt idx="7212">
                  <c:v>-0.16</c:v>
                </c:pt>
                <c:pt idx="7213">
                  <c:v>-0.08</c:v>
                </c:pt>
                <c:pt idx="7214">
                  <c:v>-0.04</c:v>
                </c:pt>
                <c:pt idx="7215">
                  <c:v>-0.08</c:v>
                </c:pt>
                <c:pt idx="7216">
                  <c:v>0.08</c:v>
                </c:pt>
                <c:pt idx="7217">
                  <c:v>0.16</c:v>
                </c:pt>
                <c:pt idx="7218">
                  <c:v>0.32</c:v>
                </c:pt>
                <c:pt idx="7219">
                  <c:v>0.48</c:v>
                </c:pt>
                <c:pt idx="7220">
                  <c:v>0.52</c:v>
                </c:pt>
                <c:pt idx="7221">
                  <c:v>0.6</c:v>
                </c:pt>
                <c:pt idx="7222">
                  <c:v>0.48</c:v>
                </c:pt>
                <c:pt idx="7223">
                  <c:v>0.32</c:v>
                </c:pt>
                <c:pt idx="7224" formatCode="0.00E+00">
                  <c:v>4.4408900000000002E-16</c:v>
                </c:pt>
                <c:pt idx="7225">
                  <c:v>-0.24</c:v>
                </c:pt>
                <c:pt idx="7226">
                  <c:v>-0.48</c:v>
                </c:pt>
                <c:pt idx="7227">
                  <c:v>-0.76</c:v>
                </c:pt>
                <c:pt idx="7228">
                  <c:v>-1.08</c:v>
                </c:pt>
                <c:pt idx="7229">
                  <c:v>-1.44</c:v>
                </c:pt>
                <c:pt idx="7230">
                  <c:v>-1.72</c:v>
                </c:pt>
                <c:pt idx="7231">
                  <c:v>-1.92</c:v>
                </c:pt>
                <c:pt idx="7232">
                  <c:v>-2</c:v>
                </c:pt>
                <c:pt idx="7233">
                  <c:v>-1.92</c:v>
                </c:pt>
                <c:pt idx="7234">
                  <c:v>-1.76</c:v>
                </c:pt>
                <c:pt idx="7235">
                  <c:v>-1.52</c:v>
                </c:pt>
                <c:pt idx="7236">
                  <c:v>-1.32</c:v>
                </c:pt>
                <c:pt idx="7237">
                  <c:v>-1.08</c:v>
                </c:pt>
                <c:pt idx="7238">
                  <c:v>-0.84</c:v>
                </c:pt>
                <c:pt idx="7239">
                  <c:v>-0.56000000000000005</c:v>
                </c:pt>
                <c:pt idx="7240">
                  <c:v>-0.32</c:v>
                </c:pt>
                <c:pt idx="7241">
                  <c:v>-0.04</c:v>
                </c:pt>
                <c:pt idx="7242">
                  <c:v>0.08</c:v>
                </c:pt>
                <c:pt idx="7243">
                  <c:v>0.04</c:v>
                </c:pt>
                <c:pt idx="7244">
                  <c:v>-0.04</c:v>
                </c:pt>
                <c:pt idx="7245" formatCode="0.00E+00">
                  <c:v>4.4408900000000002E-16</c:v>
                </c:pt>
                <c:pt idx="7246">
                  <c:v>-0.04</c:v>
                </c:pt>
                <c:pt idx="7247">
                  <c:v>-0.12</c:v>
                </c:pt>
                <c:pt idx="7248">
                  <c:v>-0.08</c:v>
                </c:pt>
                <c:pt idx="7249">
                  <c:v>-0.12</c:v>
                </c:pt>
                <c:pt idx="7250">
                  <c:v>-0.08</c:v>
                </c:pt>
                <c:pt idx="7251">
                  <c:v>-0.04</c:v>
                </c:pt>
                <c:pt idx="7252" formatCode="0.00E+00">
                  <c:v>4.4408900000000002E-16</c:v>
                </c:pt>
                <c:pt idx="7253">
                  <c:v>0.12</c:v>
                </c:pt>
                <c:pt idx="7254">
                  <c:v>0.16</c:v>
                </c:pt>
                <c:pt idx="7255">
                  <c:v>0.24</c:v>
                </c:pt>
                <c:pt idx="7256">
                  <c:v>0.32</c:v>
                </c:pt>
                <c:pt idx="7257">
                  <c:v>0.32</c:v>
                </c:pt>
                <c:pt idx="7258">
                  <c:v>0.24</c:v>
                </c:pt>
                <c:pt idx="7259">
                  <c:v>0.28000000000000003</c:v>
                </c:pt>
                <c:pt idx="7260">
                  <c:v>0.32</c:v>
                </c:pt>
                <c:pt idx="7261">
                  <c:v>0.44</c:v>
                </c:pt>
                <c:pt idx="7262">
                  <c:v>0.76</c:v>
                </c:pt>
                <c:pt idx="7263">
                  <c:v>1.08</c:v>
                </c:pt>
                <c:pt idx="7264">
                  <c:v>1.44</c:v>
                </c:pt>
                <c:pt idx="7265">
                  <c:v>1.68</c:v>
                </c:pt>
                <c:pt idx="7266">
                  <c:v>1.88</c:v>
                </c:pt>
                <c:pt idx="7267">
                  <c:v>2.2400000000000002</c:v>
                </c:pt>
                <c:pt idx="7268">
                  <c:v>2.6</c:v>
                </c:pt>
                <c:pt idx="7269">
                  <c:v>3.2</c:v>
                </c:pt>
                <c:pt idx="7270">
                  <c:v>3.8</c:v>
                </c:pt>
                <c:pt idx="7271">
                  <c:v>4.24</c:v>
                </c:pt>
                <c:pt idx="7272">
                  <c:v>4.32</c:v>
                </c:pt>
                <c:pt idx="7273">
                  <c:v>4.04</c:v>
                </c:pt>
                <c:pt idx="7274">
                  <c:v>3.52</c:v>
                </c:pt>
                <c:pt idx="7275">
                  <c:v>3</c:v>
                </c:pt>
                <c:pt idx="7276">
                  <c:v>2.44</c:v>
                </c:pt>
                <c:pt idx="7277">
                  <c:v>1.88</c:v>
                </c:pt>
                <c:pt idx="7278">
                  <c:v>1.1599999999999999</c:v>
                </c:pt>
                <c:pt idx="7279">
                  <c:v>0.4</c:v>
                </c:pt>
                <c:pt idx="7280">
                  <c:v>-0.4</c:v>
                </c:pt>
                <c:pt idx="7281">
                  <c:v>-1.1200000000000001</c:v>
                </c:pt>
                <c:pt idx="7282">
                  <c:v>-1.64</c:v>
                </c:pt>
                <c:pt idx="7283">
                  <c:v>-1.88</c:v>
                </c:pt>
                <c:pt idx="7284">
                  <c:v>-1.92</c:v>
                </c:pt>
                <c:pt idx="7285">
                  <c:v>-1.8</c:v>
                </c:pt>
                <c:pt idx="7286">
                  <c:v>-1.64</c:v>
                </c:pt>
                <c:pt idx="7287">
                  <c:v>-1.4</c:v>
                </c:pt>
                <c:pt idx="7288">
                  <c:v>-1.1599999999999999</c:v>
                </c:pt>
                <c:pt idx="7289">
                  <c:v>-0.84</c:v>
                </c:pt>
                <c:pt idx="7290">
                  <c:v>-0.68</c:v>
                </c:pt>
                <c:pt idx="7291">
                  <c:v>-0.44</c:v>
                </c:pt>
                <c:pt idx="7292">
                  <c:v>-0.52</c:v>
                </c:pt>
                <c:pt idx="7293">
                  <c:v>-0.56000000000000005</c:v>
                </c:pt>
                <c:pt idx="7294">
                  <c:v>-0.6</c:v>
                </c:pt>
                <c:pt idx="7295">
                  <c:v>-0.68</c:v>
                </c:pt>
                <c:pt idx="7296">
                  <c:v>-0.72</c:v>
                </c:pt>
                <c:pt idx="7297">
                  <c:v>-0.76</c:v>
                </c:pt>
                <c:pt idx="7298">
                  <c:v>-0.8</c:v>
                </c:pt>
                <c:pt idx="7299">
                  <c:v>-0.64</c:v>
                </c:pt>
                <c:pt idx="7300">
                  <c:v>-0.6</c:v>
                </c:pt>
                <c:pt idx="7301">
                  <c:v>-0.48</c:v>
                </c:pt>
                <c:pt idx="7302">
                  <c:v>-0.36</c:v>
                </c:pt>
                <c:pt idx="7303">
                  <c:v>-0.24</c:v>
                </c:pt>
                <c:pt idx="7304">
                  <c:v>-0.16</c:v>
                </c:pt>
                <c:pt idx="7305">
                  <c:v>-0.08</c:v>
                </c:pt>
                <c:pt idx="7306" formatCode="0.00E+00">
                  <c:v>4.4408900000000002E-16</c:v>
                </c:pt>
                <c:pt idx="7307" formatCode="0.00E+00">
                  <c:v>4.4408900000000002E-16</c:v>
                </c:pt>
                <c:pt idx="7308">
                  <c:v>-0.04</c:v>
                </c:pt>
                <c:pt idx="7309">
                  <c:v>-0.12</c:v>
                </c:pt>
                <c:pt idx="7310">
                  <c:v>-0.16</c:v>
                </c:pt>
                <c:pt idx="7311">
                  <c:v>-0.08</c:v>
                </c:pt>
                <c:pt idx="7312">
                  <c:v>0.08</c:v>
                </c:pt>
                <c:pt idx="7313">
                  <c:v>0.24</c:v>
                </c:pt>
                <c:pt idx="7314">
                  <c:v>0.4</c:v>
                </c:pt>
                <c:pt idx="7315">
                  <c:v>0.4</c:v>
                </c:pt>
                <c:pt idx="7316">
                  <c:v>0.36</c:v>
                </c:pt>
                <c:pt idx="7317">
                  <c:v>0.24</c:v>
                </c:pt>
                <c:pt idx="7318">
                  <c:v>0.12</c:v>
                </c:pt>
                <c:pt idx="7319">
                  <c:v>0.04</c:v>
                </c:pt>
                <c:pt idx="7320">
                  <c:v>-0.12</c:v>
                </c:pt>
                <c:pt idx="7321">
                  <c:v>-0.28000000000000003</c:v>
                </c:pt>
                <c:pt idx="7322">
                  <c:v>-0.52</c:v>
                </c:pt>
                <c:pt idx="7323">
                  <c:v>-0.8</c:v>
                </c:pt>
                <c:pt idx="7324">
                  <c:v>-1.1200000000000001</c:v>
                </c:pt>
                <c:pt idx="7325">
                  <c:v>-1.44</c:v>
                </c:pt>
                <c:pt idx="7326">
                  <c:v>-1.64</c:v>
                </c:pt>
                <c:pt idx="7327">
                  <c:v>-1.8</c:v>
                </c:pt>
                <c:pt idx="7328">
                  <c:v>-1.76</c:v>
                </c:pt>
                <c:pt idx="7329">
                  <c:v>-1.72</c:v>
                </c:pt>
                <c:pt idx="7330">
                  <c:v>-1.6</c:v>
                </c:pt>
                <c:pt idx="7331">
                  <c:v>-1.44</c:v>
                </c:pt>
                <c:pt idx="7332">
                  <c:v>-1.24</c:v>
                </c:pt>
                <c:pt idx="7333">
                  <c:v>-1.04</c:v>
                </c:pt>
                <c:pt idx="7334">
                  <c:v>-0.76</c:v>
                </c:pt>
                <c:pt idx="7335">
                  <c:v>-0.48</c:v>
                </c:pt>
                <c:pt idx="7336">
                  <c:v>-0.32</c:v>
                </c:pt>
                <c:pt idx="7337">
                  <c:v>-0.12</c:v>
                </c:pt>
                <c:pt idx="7338">
                  <c:v>-0.04</c:v>
                </c:pt>
                <c:pt idx="7339">
                  <c:v>0.04</c:v>
                </c:pt>
                <c:pt idx="7340">
                  <c:v>0.04</c:v>
                </c:pt>
                <c:pt idx="7341">
                  <c:v>0.04</c:v>
                </c:pt>
                <c:pt idx="7342">
                  <c:v>0.04</c:v>
                </c:pt>
                <c:pt idx="7343" formatCode="0.00E+00">
                  <c:v>4.4408900000000002E-16</c:v>
                </c:pt>
                <c:pt idx="7344">
                  <c:v>-0.04</c:v>
                </c:pt>
                <c:pt idx="7345">
                  <c:v>-0.08</c:v>
                </c:pt>
                <c:pt idx="7346">
                  <c:v>-0.08</c:v>
                </c:pt>
                <c:pt idx="7347" formatCode="0.00E+00">
                  <c:v>4.4408900000000002E-16</c:v>
                </c:pt>
                <c:pt idx="7348">
                  <c:v>0.04</c:v>
                </c:pt>
                <c:pt idx="7349">
                  <c:v>0.16</c:v>
                </c:pt>
                <c:pt idx="7350">
                  <c:v>0.16</c:v>
                </c:pt>
                <c:pt idx="7351">
                  <c:v>0.28000000000000003</c:v>
                </c:pt>
                <c:pt idx="7352">
                  <c:v>0.28000000000000003</c:v>
                </c:pt>
                <c:pt idx="7353">
                  <c:v>0.32</c:v>
                </c:pt>
                <c:pt idx="7354">
                  <c:v>0.32</c:v>
                </c:pt>
                <c:pt idx="7355">
                  <c:v>0.36</c:v>
                </c:pt>
                <c:pt idx="7356">
                  <c:v>0.36</c:v>
                </c:pt>
                <c:pt idx="7357">
                  <c:v>0.44</c:v>
                </c:pt>
                <c:pt idx="7358">
                  <c:v>0.56000000000000005</c:v>
                </c:pt>
                <c:pt idx="7359">
                  <c:v>0.76</c:v>
                </c:pt>
                <c:pt idx="7360">
                  <c:v>1.04</c:v>
                </c:pt>
                <c:pt idx="7361">
                  <c:v>1.48</c:v>
                </c:pt>
                <c:pt idx="7362">
                  <c:v>1.96</c:v>
                </c:pt>
                <c:pt idx="7363">
                  <c:v>2.68</c:v>
                </c:pt>
                <c:pt idx="7364">
                  <c:v>3.4</c:v>
                </c:pt>
                <c:pt idx="7365">
                  <c:v>4.04</c:v>
                </c:pt>
                <c:pt idx="7366">
                  <c:v>4.3600000000000003</c:v>
                </c:pt>
                <c:pt idx="7367">
                  <c:v>4.5999999999999996</c:v>
                </c:pt>
                <c:pt idx="7368">
                  <c:v>4.4800000000000004</c:v>
                </c:pt>
                <c:pt idx="7369">
                  <c:v>4.16</c:v>
                </c:pt>
                <c:pt idx="7370">
                  <c:v>3.64</c:v>
                </c:pt>
                <c:pt idx="7371">
                  <c:v>2.96</c:v>
                </c:pt>
                <c:pt idx="7372">
                  <c:v>2.08</c:v>
                </c:pt>
                <c:pt idx="7373">
                  <c:v>1.2</c:v>
                </c:pt>
                <c:pt idx="7374">
                  <c:v>0.28000000000000003</c:v>
                </c:pt>
                <c:pt idx="7375">
                  <c:v>-0.56000000000000005</c:v>
                </c:pt>
                <c:pt idx="7376">
                  <c:v>-1.32</c:v>
                </c:pt>
                <c:pt idx="7377">
                  <c:v>-1.84</c:v>
                </c:pt>
                <c:pt idx="7378">
                  <c:v>-2.12</c:v>
                </c:pt>
                <c:pt idx="7379">
                  <c:v>-2.08</c:v>
                </c:pt>
                <c:pt idx="7380">
                  <c:v>-1.88</c:v>
                </c:pt>
                <c:pt idx="7381">
                  <c:v>-1.68</c:v>
                </c:pt>
                <c:pt idx="7382">
                  <c:v>-1.32</c:v>
                </c:pt>
                <c:pt idx="7383">
                  <c:v>-0.96</c:v>
                </c:pt>
                <c:pt idx="7384">
                  <c:v>-0.76</c:v>
                </c:pt>
                <c:pt idx="7385">
                  <c:v>-0.52</c:v>
                </c:pt>
                <c:pt idx="7386">
                  <c:v>-0.48</c:v>
                </c:pt>
                <c:pt idx="7387">
                  <c:v>-0.44</c:v>
                </c:pt>
                <c:pt idx="7388">
                  <c:v>-0.56000000000000005</c:v>
                </c:pt>
                <c:pt idx="7389">
                  <c:v>-0.6</c:v>
                </c:pt>
                <c:pt idx="7390">
                  <c:v>-0.68</c:v>
                </c:pt>
                <c:pt idx="7391">
                  <c:v>-0.72</c:v>
                </c:pt>
                <c:pt idx="7392">
                  <c:v>-0.76</c:v>
                </c:pt>
                <c:pt idx="7393">
                  <c:v>-0.72</c:v>
                </c:pt>
                <c:pt idx="7394">
                  <c:v>-0.64</c:v>
                </c:pt>
                <c:pt idx="7395">
                  <c:v>-0.52</c:v>
                </c:pt>
                <c:pt idx="7396">
                  <c:v>-0.4</c:v>
                </c:pt>
                <c:pt idx="7397">
                  <c:v>-0.32</c:v>
                </c:pt>
                <c:pt idx="7398">
                  <c:v>-0.24</c:v>
                </c:pt>
                <c:pt idx="7399">
                  <c:v>-0.2</c:v>
                </c:pt>
                <c:pt idx="7400">
                  <c:v>-0.2</c:v>
                </c:pt>
                <c:pt idx="7401">
                  <c:v>-0.16</c:v>
                </c:pt>
                <c:pt idx="7402">
                  <c:v>-0.16</c:v>
                </c:pt>
                <c:pt idx="7403">
                  <c:v>-0.16</c:v>
                </c:pt>
                <c:pt idx="7404">
                  <c:v>-0.16</c:v>
                </c:pt>
                <c:pt idx="7405">
                  <c:v>-0.04</c:v>
                </c:pt>
                <c:pt idx="7406" formatCode="0.00E+00">
                  <c:v>4.4408900000000002E-16</c:v>
                </c:pt>
                <c:pt idx="7407">
                  <c:v>0.16</c:v>
                </c:pt>
                <c:pt idx="7408">
                  <c:v>0.28000000000000003</c:v>
                </c:pt>
                <c:pt idx="7409">
                  <c:v>0.32</c:v>
                </c:pt>
                <c:pt idx="7410">
                  <c:v>0.4</c:v>
                </c:pt>
                <c:pt idx="7411">
                  <c:v>0.4</c:v>
                </c:pt>
                <c:pt idx="7412">
                  <c:v>0.44</c:v>
                </c:pt>
                <c:pt idx="7413">
                  <c:v>0.36</c:v>
                </c:pt>
                <c:pt idx="7414">
                  <c:v>0.24</c:v>
                </c:pt>
                <c:pt idx="7415">
                  <c:v>0.12</c:v>
                </c:pt>
                <c:pt idx="7416">
                  <c:v>-0.12</c:v>
                </c:pt>
                <c:pt idx="7417">
                  <c:v>-0.36</c:v>
                </c:pt>
                <c:pt idx="7418">
                  <c:v>-0.72</c:v>
                </c:pt>
                <c:pt idx="7419">
                  <c:v>-1.08</c:v>
                </c:pt>
                <c:pt idx="7420">
                  <c:v>-1.4</c:v>
                </c:pt>
                <c:pt idx="7421">
                  <c:v>-1.64</c:v>
                </c:pt>
                <c:pt idx="7422">
                  <c:v>-1.84</c:v>
                </c:pt>
                <c:pt idx="7423">
                  <c:v>-1.96</c:v>
                </c:pt>
                <c:pt idx="7424">
                  <c:v>-1.88</c:v>
                </c:pt>
                <c:pt idx="7425">
                  <c:v>-1.76</c:v>
                </c:pt>
                <c:pt idx="7426">
                  <c:v>-1.6</c:v>
                </c:pt>
                <c:pt idx="7427">
                  <c:v>-1.4</c:v>
                </c:pt>
                <c:pt idx="7428">
                  <c:v>-1.08</c:v>
                </c:pt>
                <c:pt idx="7429">
                  <c:v>-0.8</c:v>
                </c:pt>
                <c:pt idx="7430">
                  <c:v>-0.48</c:v>
                </c:pt>
                <c:pt idx="7431">
                  <c:v>-0.24</c:v>
                </c:pt>
                <c:pt idx="7432" formatCode="0.00E+00">
                  <c:v>4.4408900000000002E-16</c:v>
                </c:pt>
                <c:pt idx="7433">
                  <c:v>0.08</c:v>
                </c:pt>
                <c:pt idx="7434">
                  <c:v>0.08</c:v>
                </c:pt>
                <c:pt idx="7435">
                  <c:v>0.08</c:v>
                </c:pt>
                <c:pt idx="7436">
                  <c:v>0.04</c:v>
                </c:pt>
                <c:pt idx="7437" formatCode="0.00E+00">
                  <c:v>4.4408900000000002E-16</c:v>
                </c:pt>
                <c:pt idx="7438">
                  <c:v>-0.08</c:v>
                </c:pt>
                <c:pt idx="7439">
                  <c:v>-0.12</c:v>
                </c:pt>
                <c:pt idx="7440">
                  <c:v>-0.16</c:v>
                </c:pt>
                <c:pt idx="7441">
                  <c:v>-0.12</c:v>
                </c:pt>
                <c:pt idx="7442" formatCode="0.00E+00">
                  <c:v>4.4408900000000002E-16</c:v>
                </c:pt>
                <c:pt idx="7443">
                  <c:v>0.04</c:v>
                </c:pt>
                <c:pt idx="7444">
                  <c:v>0.16</c:v>
                </c:pt>
                <c:pt idx="7445">
                  <c:v>0.24</c:v>
                </c:pt>
                <c:pt idx="7446">
                  <c:v>0.24</c:v>
                </c:pt>
                <c:pt idx="7447">
                  <c:v>0.32</c:v>
                </c:pt>
                <c:pt idx="7448">
                  <c:v>0.36</c:v>
                </c:pt>
                <c:pt idx="7449">
                  <c:v>0.32</c:v>
                </c:pt>
                <c:pt idx="7450">
                  <c:v>0.32</c:v>
                </c:pt>
                <c:pt idx="7451">
                  <c:v>0.32</c:v>
                </c:pt>
                <c:pt idx="7452">
                  <c:v>0.28000000000000003</c:v>
                </c:pt>
                <c:pt idx="7453">
                  <c:v>0.36</c:v>
                </c:pt>
                <c:pt idx="7454">
                  <c:v>0.52</c:v>
                </c:pt>
                <c:pt idx="7455">
                  <c:v>0.72</c:v>
                </c:pt>
                <c:pt idx="7456">
                  <c:v>1.04</c:v>
                </c:pt>
                <c:pt idx="7457">
                  <c:v>1.56</c:v>
                </c:pt>
                <c:pt idx="7458">
                  <c:v>2.3199999999999998</c:v>
                </c:pt>
                <c:pt idx="7459">
                  <c:v>3.16</c:v>
                </c:pt>
                <c:pt idx="7460">
                  <c:v>3.88</c:v>
                </c:pt>
                <c:pt idx="7461">
                  <c:v>4.3600000000000003</c:v>
                </c:pt>
                <c:pt idx="7462">
                  <c:v>4.5599999999999996</c:v>
                </c:pt>
                <c:pt idx="7463">
                  <c:v>4.5199999999999996</c:v>
                </c:pt>
                <c:pt idx="7464">
                  <c:v>4.32</c:v>
                </c:pt>
                <c:pt idx="7465">
                  <c:v>3.92</c:v>
                </c:pt>
                <c:pt idx="7466">
                  <c:v>3.2</c:v>
                </c:pt>
                <c:pt idx="7467">
                  <c:v>2.4</c:v>
                </c:pt>
                <c:pt idx="7468">
                  <c:v>1.52</c:v>
                </c:pt>
                <c:pt idx="7469">
                  <c:v>0.52</c:v>
                </c:pt>
                <c:pt idx="7470">
                  <c:v>-0.32</c:v>
                </c:pt>
                <c:pt idx="7471">
                  <c:v>-1.1599999999999999</c:v>
                </c:pt>
                <c:pt idx="7472">
                  <c:v>-1.8</c:v>
                </c:pt>
                <c:pt idx="7473">
                  <c:v>-2.12</c:v>
                </c:pt>
                <c:pt idx="7474">
                  <c:v>-2.12</c:v>
                </c:pt>
                <c:pt idx="7475">
                  <c:v>-1.92</c:v>
                </c:pt>
                <c:pt idx="7476">
                  <c:v>-1.64</c:v>
                </c:pt>
                <c:pt idx="7477">
                  <c:v>-1.28</c:v>
                </c:pt>
                <c:pt idx="7478">
                  <c:v>-0.92</c:v>
                </c:pt>
                <c:pt idx="7479">
                  <c:v>-0.64</c:v>
                </c:pt>
                <c:pt idx="7480">
                  <c:v>-0.48</c:v>
                </c:pt>
                <c:pt idx="7481">
                  <c:v>-0.4</c:v>
                </c:pt>
                <c:pt idx="7482">
                  <c:v>-0.44</c:v>
                </c:pt>
                <c:pt idx="7483">
                  <c:v>-0.52</c:v>
                </c:pt>
                <c:pt idx="7484">
                  <c:v>-0.56000000000000005</c:v>
                </c:pt>
                <c:pt idx="7485">
                  <c:v>-0.72</c:v>
                </c:pt>
                <c:pt idx="7486">
                  <c:v>-0.84</c:v>
                </c:pt>
                <c:pt idx="7487">
                  <c:v>-0.84</c:v>
                </c:pt>
                <c:pt idx="7488">
                  <c:v>-0.84</c:v>
                </c:pt>
                <c:pt idx="7489">
                  <c:v>-0.72</c:v>
                </c:pt>
                <c:pt idx="7490">
                  <c:v>-0.6</c:v>
                </c:pt>
                <c:pt idx="7491">
                  <c:v>-0.48</c:v>
                </c:pt>
                <c:pt idx="7492">
                  <c:v>-0.32</c:v>
                </c:pt>
                <c:pt idx="7493">
                  <c:v>-0.2</c:v>
                </c:pt>
                <c:pt idx="7494">
                  <c:v>-0.2</c:v>
                </c:pt>
                <c:pt idx="7495">
                  <c:v>-0.16</c:v>
                </c:pt>
                <c:pt idx="7496">
                  <c:v>-0.16</c:v>
                </c:pt>
                <c:pt idx="7497">
                  <c:v>-0.12</c:v>
                </c:pt>
                <c:pt idx="7498">
                  <c:v>-0.16</c:v>
                </c:pt>
                <c:pt idx="7499">
                  <c:v>-0.2</c:v>
                </c:pt>
                <c:pt idx="7500">
                  <c:v>-0.2</c:v>
                </c:pt>
                <c:pt idx="7501">
                  <c:v>-0.04</c:v>
                </c:pt>
                <c:pt idx="7502">
                  <c:v>0.08</c:v>
                </c:pt>
                <c:pt idx="7503">
                  <c:v>0.24</c:v>
                </c:pt>
                <c:pt idx="7504">
                  <c:v>0.32</c:v>
                </c:pt>
                <c:pt idx="7505">
                  <c:v>0.36</c:v>
                </c:pt>
                <c:pt idx="7506">
                  <c:v>0.36</c:v>
                </c:pt>
                <c:pt idx="7507">
                  <c:v>0.48</c:v>
                </c:pt>
                <c:pt idx="7508">
                  <c:v>0.44</c:v>
                </c:pt>
                <c:pt idx="7509">
                  <c:v>0.4</c:v>
                </c:pt>
                <c:pt idx="7510">
                  <c:v>0.24</c:v>
                </c:pt>
                <c:pt idx="7511">
                  <c:v>0.04</c:v>
                </c:pt>
                <c:pt idx="7512">
                  <c:v>-0.2</c:v>
                </c:pt>
                <c:pt idx="7513">
                  <c:v>-0.6</c:v>
                </c:pt>
                <c:pt idx="7514">
                  <c:v>-1</c:v>
                </c:pt>
                <c:pt idx="7515">
                  <c:v>-1.36</c:v>
                </c:pt>
                <c:pt idx="7516">
                  <c:v>-1.68</c:v>
                </c:pt>
                <c:pt idx="7517">
                  <c:v>-1.84</c:v>
                </c:pt>
                <c:pt idx="7518">
                  <c:v>-1.88</c:v>
                </c:pt>
                <c:pt idx="7519">
                  <c:v>-1.88</c:v>
                </c:pt>
                <c:pt idx="7520">
                  <c:v>-1.8</c:v>
                </c:pt>
                <c:pt idx="7521">
                  <c:v>-1.64</c:v>
                </c:pt>
                <c:pt idx="7522">
                  <c:v>-1.4</c:v>
                </c:pt>
                <c:pt idx="7523">
                  <c:v>-1.04</c:v>
                </c:pt>
                <c:pt idx="7524">
                  <c:v>-0.8</c:v>
                </c:pt>
                <c:pt idx="7525">
                  <c:v>-0.52</c:v>
                </c:pt>
                <c:pt idx="7526">
                  <c:v>-0.28000000000000003</c:v>
                </c:pt>
                <c:pt idx="7527">
                  <c:v>-0.04</c:v>
                </c:pt>
                <c:pt idx="7528">
                  <c:v>0.04</c:v>
                </c:pt>
                <c:pt idx="7529">
                  <c:v>0.04</c:v>
                </c:pt>
                <c:pt idx="7530">
                  <c:v>0.08</c:v>
                </c:pt>
                <c:pt idx="7531">
                  <c:v>0.08</c:v>
                </c:pt>
                <c:pt idx="7532" formatCode="0.00E+00">
                  <c:v>4.4408900000000002E-16</c:v>
                </c:pt>
                <c:pt idx="7533">
                  <c:v>-0.16</c:v>
                </c:pt>
                <c:pt idx="7534">
                  <c:v>-0.16</c:v>
                </c:pt>
                <c:pt idx="7535">
                  <c:v>-0.2</c:v>
                </c:pt>
                <c:pt idx="7536">
                  <c:v>-0.2</c:v>
                </c:pt>
                <c:pt idx="7537">
                  <c:v>-0.12</c:v>
                </c:pt>
                <c:pt idx="7538" formatCode="0.00E+00">
                  <c:v>4.4408900000000002E-16</c:v>
                </c:pt>
                <c:pt idx="7539">
                  <c:v>0.12</c:v>
                </c:pt>
                <c:pt idx="7540">
                  <c:v>0.2</c:v>
                </c:pt>
                <c:pt idx="7541">
                  <c:v>0.32</c:v>
                </c:pt>
                <c:pt idx="7542">
                  <c:v>0.32</c:v>
                </c:pt>
                <c:pt idx="7543">
                  <c:v>0.32</c:v>
                </c:pt>
                <c:pt idx="7544">
                  <c:v>0.32</c:v>
                </c:pt>
                <c:pt idx="7545">
                  <c:v>0.32</c:v>
                </c:pt>
                <c:pt idx="7546">
                  <c:v>0.32</c:v>
                </c:pt>
                <c:pt idx="7547">
                  <c:v>0.44</c:v>
                </c:pt>
                <c:pt idx="7548">
                  <c:v>0.6</c:v>
                </c:pt>
                <c:pt idx="7549">
                  <c:v>0.84</c:v>
                </c:pt>
                <c:pt idx="7550">
                  <c:v>1.08</c:v>
                </c:pt>
                <c:pt idx="7551">
                  <c:v>1.36</c:v>
                </c:pt>
                <c:pt idx="7552">
                  <c:v>1.8</c:v>
                </c:pt>
                <c:pt idx="7553">
                  <c:v>2.44</c:v>
                </c:pt>
                <c:pt idx="7554">
                  <c:v>3.2</c:v>
                </c:pt>
                <c:pt idx="7555">
                  <c:v>3.92</c:v>
                </c:pt>
                <c:pt idx="7556">
                  <c:v>4.4000000000000004</c:v>
                </c:pt>
                <c:pt idx="7557">
                  <c:v>4.5599999999999996</c:v>
                </c:pt>
                <c:pt idx="7558">
                  <c:v>4.4000000000000004</c:v>
                </c:pt>
                <c:pt idx="7559">
                  <c:v>4.04</c:v>
                </c:pt>
                <c:pt idx="7560">
                  <c:v>3.6</c:v>
                </c:pt>
                <c:pt idx="7561">
                  <c:v>3.04</c:v>
                </c:pt>
                <c:pt idx="7562">
                  <c:v>2.2400000000000002</c:v>
                </c:pt>
                <c:pt idx="7563">
                  <c:v>1.4</c:v>
                </c:pt>
                <c:pt idx="7564">
                  <c:v>0.48</c:v>
                </c:pt>
                <c:pt idx="7565">
                  <c:v>-0.4</c:v>
                </c:pt>
                <c:pt idx="7566">
                  <c:v>-1.2</c:v>
                </c:pt>
                <c:pt idx="7567">
                  <c:v>-1.8</c:v>
                </c:pt>
                <c:pt idx="7568">
                  <c:v>-2.12</c:v>
                </c:pt>
                <c:pt idx="7569">
                  <c:v>-2.16</c:v>
                </c:pt>
                <c:pt idx="7570">
                  <c:v>-1.96</c:v>
                </c:pt>
                <c:pt idx="7571">
                  <c:v>-1.72</c:v>
                </c:pt>
                <c:pt idx="7572">
                  <c:v>-1.36</c:v>
                </c:pt>
                <c:pt idx="7573">
                  <c:v>-1.04</c:v>
                </c:pt>
                <c:pt idx="7574">
                  <c:v>-0.76</c:v>
                </c:pt>
                <c:pt idx="7575">
                  <c:v>-0.56000000000000005</c:v>
                </c:pt>
                <c:pt idx="7576">
                  <c:v>-0.44</c:v>
                </c:pt>
                <c:pt idx="7577">
                  <c:v>-0.44</c:v>
                </c:pt>
                <c:pt idx="7578">
                  <c:v>-0.52</c:v>
                </c:pt>
                <c:pt idx="7579">
                  <c:v>-0.56000000000000005</c:v>
                </c:pt>
                <c:pt idx="7580">
                  <c:v>-0.68</c:v>
                </c:pt>
                <c:pt idx="7581">
                  <c:v>-0.72</c:v>
                </c:pt>
                <c:pt idx="7582">
                  <c:v>-0.8</c:v>
                </c:pt>
                <c:pt idx="7583">
                  <c:v>-0.8</c:v>
                </c:pt>
                <c:pt idx="7584">
                  <c:v>-0.72</c:v>
                </c:pt>
                <c:pt idx="7585">
                  <c:v>-0.6</c:v>
                </c:pt>
                <c:pt idx="7586">
                  <c:v>-0.48</c:v>
                </c:pt>
                <c:pt idx="7587">
                  <c:v>-0.32</c:v>
                </c:pt>
                <c:pt idx="7588">
                  <c:v>-0.28000000000000003</c:v>
                </c:pt>
                <c:pt idx="7589">
                  <c:v>-0.2</c:v>
                </c:pt>
                <c:pt idx="7590">
                  <c:v>-0.12</c:v>
                </c:pt>
                <c:pt idx="7591">
                  <c:v>-0.04</c:v>
                </c:pt>
                <c:pt idx="7592">
                  <c:v>-0.08</c:v>
                </c:pt>
                <c:pt idx="7593">
                  <c:v>-0.08</c:v>
                </c:pt>
                <c:pt idx="7594">
                  <c:v>-0.2</c:v>
                </c:pt>
                <c:pt idx="7595">
                  <c:v>-0.12</c:v>
                </c:pt>
                <c:pt idx="7596" formatCode="0.00E+00">
                  <c:v>4.4408900000000002E-16</c:v>
                </c:pt>
                <c:pt idx="7597">
                  <c:v>0.08</c:v>
                </c:pt>
                <c:pt idx="7598">
                  <c:v>0.24</c:v>
                </c:pt>
                <c:pt idx="7599">
                  <c:v>0.36</c:v>
                </c:pt>
                <c:pt idx="7600">
                  <c:v>0.4</c:v>
                </c:pt>
                <c:pt idx="7601">
                  <c:v>0.44</c:v>
                </c:pt>
                <c:pt idx="7602">
                  <c:v>0.44</c:v>
                </c:pt>
                <c:pt idx="7603">
                  <c:v>0.36</c:v>
                </c:pt>
                <c:pt idx="7604">
                  <c:v>0.24</c:v>
                </c:pt>
                <c:pt idx="7605">
                  <c:v>0.16</c:v>
                </c:pt>
                <c:pt idx="7606">
                  <c:v>-0.04</c:v>
                </c:pt>
                <c:pt idx="7607">
                  <c:v>-0.28000000000000003</c:v>
                </c:pt>
                <c:pt idx="7608">
                  <c:v>-0.64</c:v>
                </c:pt>
                <c:pt idx="7609">
                  <c:v>-1.04</c:v>
                </c:pt>
                <c:pt idx="7610">
                  <c:v>-1.44</c:v>
                </c:pt>
                <c:pt idx="7611">
                  <c:v>-1.72</c:v>
                </c:pt>
                <c:pt idx="7612">
                  <c:v>-1.88</c:v>
                </c:pt>
                <c:pt idx="7613">
                  <c:v>-1.88</c:v>
                </c:pt>
                <c:pt idx="7614">
                  <c:v>-1.8</c:v>
                </c:pt>
                <c:pt idx="7615">
                  <c:v>-1.68</c:v>
                </c:pt>
                <c:pt idx="7616">
                  <c:v>-1.52</c:v>
                </c:pt>
                <c:pt idx="7617">
                  <c:v>-1.36</c:v>
                </c:pt>
                <c:pt idx="7618">
                  <c:v>-1.1599999999999999</c:v>
                </c:pt>
                <c:pt idx="7619">
                  <c:v>-0.84</c:v>
                </c:pt>
                <c:pt idx="7620">
                  <c:v>-0.6</c:v>
                </c:pt>
                <c:pt idx="7621">
                  <c:v>-0.28000000000000003</c:v>
                </c:pt>
                <c:pt idx="7622">
                  <c:v>-0.08</c:v>
                </c:pt>
                <c:pt idx="7623">
                  <c:v>0.08</c:v>
                </c:pt>
                <c:pt idx="7624">
                  <c:v>0.08</c:v>
                </c:pt>
                <c:pt idx="7625">
                  <c:v>0.12</c:v>
                </c:pt>
                <c:pt idx="7626">
                  <c:v>0.04</c:v>
                </c:pt>
                <c:pt idx="7627">
                  <c:v>-0.04</c:v>
                </c:pt>
                <c:pt idx="7628">
                  <c:v>-0.08</c:v>
                </c:pt>
                <c:pt idx="7629">
                  <c:v>-0.12</c:v>
                </c:pt>
                <c:pt idx="7630">
                  <c:v>-0.16</c:v>
                </c:pt>
                <c:pt idx="7631">
                  <c:v>-0.12</c:v>
                </c:pt>
                <c:pt idx="7632">
                  <c:v>-0.08</c:v>
                </c:pt>
                <c:pt idx="7633" formatCode="0.00E+00">
                  <c:v>4.4408900000000002E-16</c:v>
                </c:pt>
                <c:pt idx="7634">
                  <c:v>0.08</c:v>
                </c:pt>
                <c:pt idx="7635">
                  <c:v>0.2</c:v>
                </c:pt>
                <c:pt idx="7636">
                  <c:v>0.24</c:v>
                </c:pt>
                <c:pt idx="7637">
                  <c:v>0.32</c:v>
                </c:pt>
                <c:pt idx="7638">
                  <c:v>0.32</c:v>
                </c:pt>
                <c:pt idx="7639">
                  <c:v>0.32</c:v>
                </c:pt>
                <c:pt idx="7640">
                  <c:v>0.28000000000000003</c:v>
                </c:pt>
                <c:pt idx="7641">
                  <c:v>0.28000000000000003</c:v>
                </c:pt>
                <c:pt idx="7642">
                  <c:v>0.28000000000000003</c:v>
                </c:pt>
                <c:pt idx="7643">
                  <c:v>0.36</c:v>
                </c:pt>
                <c:pt idx="7644">
                  <c:v>0.72</c:v>
                </c:pt>
                <c:pt idx="7645">
                  <c:v>1.28</c:v>
                </c:pt>
                <c:pt idx="7646">
                  <c:v>1.96</c:v>
                </c:pt>
                <c:pt idx="7647">
                  <c:v>2.72</c:v>
                </c:pt>
                <c:pt idx="7648">
                  <c:v>3.44</c:v>
                </c:pt>
                <c:pt idx="7649">
                  <c:v>4.2</c:v>
                </c:pt>
                <c:pt idx="7650">
                  <c:v>4.72</c:v>
                </c:pt>
                <c:pt idx="7651">
                  <c:v>5.12</c:v>
                </c:pt>
                <c:pt idx="7652">
                  <c:v>5.12</c:v>
                </c:pt>
                <c:pt idx="7653">
                  <c:v>4.84</c:v>
                </c:pt>
                <c:pt idx="7654">
                  <c:v>4.28</c:v>
                </c:pt>
                <c:pt idx="7655">
                  <c:v>3.52</c:v>
                </c:pt>
                <c:pt idx="7656">
                  <c:v>2.52</c:v>
                </c:pt>
                <c:pt idx="7657">
                  <c:v>1.44</c:v>
                </c:pt>
                <c:pt idx="7658">
                  <c:v>0.36</c:v>
                </c:pt>
                <c:pt idx="7659">
                  <c:v>-0.64</c:v>
                </c:pt>
                <c:pt idx="7660">
                  <c:v>-1.36</c:v>
                </c:pt>
                <c:pt idx="7661">
                  <c:v>-2</c:v>
                </c:pt>
                <c:pt idx="7662">
                  <c:v>-2.36</c:v>
                </c:pt>
                <c:pt idx="7663">
                  <c:v>-2.4</c:v>
                </c:pt>
                <c:pt idx="7664">
                  <c:v>-2.2400000000000002</c:v>
                </c:pt>
                <c:pt idx="7665">
                  <c:v>-1.92</c:v>
                </c:pt>
                <c:pt idx="7666">
                  <c:v>-1.56</c:v>
                </c:pt>
                <c:pt idx="7667">
                  <c:v>-1.1599999999999999</c:v>
                </c:pt>
                <c:pt idx="7668">
                  <c:v>-0.8</c:v>
                </c:pt>
                <c:pt idx="7669">
                  <c:v>-0.6</c:v>
                </c:pt>
                <c:pt idx="7670">
                  <c:v>-0.52</c:v>
                </c:pt>
                <c:pt idx="7671">
                  <c:v>-0.56000000000000005</c:v>
                </c:pt>
                <c:pt idx="7672">
                  <c:v>-0.56000000000000005</c:v>
                </c:pt>
                <c:pt idx="7673">
                  <c:v>-0.68</c:v>
                </c:pt>
                <c:pt idx="7674">
                  <c:v>-0.72</c:v>
                </c:pt>
                <c:pt idx="7675">
                  <c:v>-0.8</c:v>
                </c:pt>
                <c:pt idx="7676">
                  <c:v>-0.84</c:v>
                </c:pt>
                <c:pt idx="7677">
                  <c:v>-0.84</c:v>
                </c:pt>
                <c:pt idx="7678">
                  <c:v>-0.8</c:v>
                </c:pt>
                <c:pt idx="7679">
                  <c:v>-0.6</c:v>
                </c:pt>
                <c:pt idx="7680">
                  <c:v>-0.48</c:v>
                </c:pt>
                <c:pt idx="7681">
                  <c:v>-0.36</c:v>
                </c:pt>
                <c:pt idx="7682">
                  <c:v>-0.32</c:v>
                </c:pt>
                <c:pt idx="7683">
                  <c:v>-0.24</c:v>
                </c:pt>
                <c:pt idx="7684">
                  <c:v>-0.24</c:v>
                </c:pt>
                <c:pt idx="7685">
                  <c:v>-0.24</c:v>
                </c:pt>
                <c:pt idx="7686">
                  <c:v>-0.28000000000000003</c:v>
                </c:pt>
                <c:pt idx="7687">
                  <c:v>-0.24</c:v>
                </c:pt>
                <c:pt idx="7688">
                  <c:v>-0.2</c:v>
                </c:pt>
                <c:pt idx="7689">
                  <c:v>-0.08</c:v>
                </c:pt>
                <c:pt idx="7690" formatCode="0.00E+00">
                  <c:v>4.4408900000000002E-16</c:v>
                </c:pt>
                <c:pt idx="7691">
                  <c:v>0.16</c:v>
                </c:pt>
                <c:pt idx="7692">
                  <c:v>0.24</c:v>
                </c:pt>
                <c:pt idx="7693">
                  <c:v>0.32</c:v>
                </c:pt>
                <c:pt idx="7694">
                  <c:v>0.48</c:v>
                </c:pt>
                <c:pt idx="7695">
                  <c:v>0.56000000000000005</c:v>
                </c:pt>
                <c:pt idx="7696">
                  <c:v>0.56000000000000005</c:v>
                </c:pt>
                <c:pt idx="7697">
                  <c:v>0.52</c:v>
                </c:pt>
                <c:pt idx="7698">
                  <c:v>0.48</c:v>
                </c:pt>
                <c:pt idx="7699">
                  <c:v>0.28000000000000003</c:v>
                </c:pt>
                <c:pt idx="7700">
                  <c:v>0.04</c:v>
                </c:pt>
                <c:pt idx="7701">
                  <c:v>-0.28000000000000003</c:v>
                </c:pt>
                <c:pt idx="7702">
                  <c:v>-0.64</c:v>
                </c:pt>
                <c:pt idx="7703">
                  <c:v>-0.96</c:v>
                </c:pt>
                <c:pt idx="7704">
                  <c:v>-1.44</c:v>
                </c:pt>
                <c:pt idx="7705">
                  <c:v>-1.76</c:v>
                </c:pt>
                <c:pt idx="7706">
                  <c:v>-1.96</c:v>
                </c:pt>
                <c:pt idx="7707">
                  <c:v>-2.12</c:v>
                </c:pt>
                <c:pt idx="7708">
                  <c:v>-2.12</c:v>
                </c:pt>
                <c:pt idx="7709">
                  <c:v>-2</c:v>
                </c:pt>
                <c:pt idx="7710">
                  <c:v>-1.84</c:v>
                </c:pt>
                <c:pt idx="7711">
                  <c:v>-1.52</c:v>
                </c:pt>
                <c:pt idx="7712">
                  <c:v>-1.2</c:v>
                </c:pt>
                <c:pt idx="7713">
                  <c:v>-0.84</c:v>
                </c:pt>
                <c:pt idx="7714">
                  <c:v>-0.56000000000000005</c:v>
                </c:pt>
                <c:pt idx="7715">
                  <c:v>-0.32</c:v>
                </c:pt>
                <c:pt idx="7716">
                  <c:v>-0.08</c:v>
                </c:pt>
                <c:pt idx="7717">
                  <c:v>0.08</c:v>
                </c:pt>
                <c:pt idx="7718">
                  <c:v>0.2</c:v>
                </c:pt>
                <c:pt idx="7719">
                  <c:v>0.2</c:v>
                </c:pt>
                <c:pt idx="7720">
                  <c:v>0.04</c:v>
                </c:pt>
                <c:pt idx="7721">
                  <c:v>-0.04</c:v>
                </c:pt>
                <c:pt idx="7722">
                  <c:v>-0.12</c:v>
                </c:pt>
                <c:pt idx="7723">
                  <c:v>-0.16</c:v>
                </c:pt>
                <c:pt idx="7724">
                  <c:v>-0.2</c:v>
                </c:pt>
                <c:pt idx="7725">
                  <c:v>-0.16</c:v>
                </c:pt>
                <c:pt idx="7726">
                  <c:v>-0.08</c:v>
                </c:pt>
                <c:pt idx="7727" formatCode="0.00E+00">
                  <c:v>4.4408900000000002E-16</c:v>
                </c:pt>
                <c:pt idx="7728">
                  <c:v>0.08</c:v>
                </c:pt>
                <c:pt idx="7729">
                  <c:v>0.16</c:v>
                </c:pt>
                <c:pt idx="7730">
                  <c:v>0.24</c:v>
                </c:pt>
                <c:pt idx="7731">
                  <c:v>0.36</c:v>
                </c:pt>
                <c:pt idx="7732">
                  <c:v>0.36</c:v>
                </c:pt>
                <c:pt idx="7733">
                  <c:v>0.36</c:v>
                </c:pt>
                <c:pt idx="7734">
                  <c:v>0.24</c:v>
                </c:pt>
                <c:pt idx="7735">
                  <c:v>0.24</c:v>
                </c:pt>
                <c:pt idx="7736">
                  <c:v>0.28000000000000003</c:v>
                </c:pt>
                <c:pt idx="7737">
                  <c:v>0.28000000000000003</c:v>
                </c:pt>
                <c:pt idx="7738">
                  <c:v>0.28000000000000003</c:v>
                </c:pt>
                <c:pt idx="7739">
                  <c:v>0.68</c:v>
                </c:pt>
                <c:pt idx="7740">
                  <c:v>1.36</c:v>
                </c:pt>
                <c:pt idx="7741">
                  <c:v>2.3199999999999998</c:v>
                </c:pt>
                <c:pt idx="7742">
                  <c:v>3.2</c:v>
                </c:pt>
                <c:pt idx="7743">
                  <c:v>4.08</c:v>
                </c:pt>
                <c:pt idx="7744">
                  <c:v>4.68</c:v>
                </c:pt>
                <c:pt idx="7745">
                  <c:v>4.92</c:v>
                </c:pt>
                <c:pt idx="7746">
                  <c:v>4.84</c:v>
                </c:pt>
                <c:pt idx="7747">
                  <c:v>4.72</c:v>
                </c:pt>
                <c:pt idx="7748">
                  <c:v>4.5999999999999996</c:v>
                </c:pt>
                <c:pt idx="7749">
                  <c:v>4.32</c:v>
                </c:pt>
                <c:pt idx="7750">
                  <c:v>3.56</c:v>
                </c:pt>
                <c:pt idx="7751">
                  <c:v>2.56</c:v>
                </c:pt>
                <c:pt idx="7752">
                  <c:v>1.28</c:v>
                </c:pt>
                <c:pt idx="7753" formatCode="0.00E+00">
                  <c:v>4.4408900000000002E-16</c:v>
                </c:pt>
                <c:pt idx="7754">
                  <c:v>-1.04</c:v>
                </c:pt>
                <c:pt idx="7755">
                  <c:v>-1.64</c:v>
                </c:pt>
                <c:pt idx="7756">
                  <c:v>-2.04</c:v>
                </c:pt>
                <c:pt idx="7757">
                  <c:v>-2.16</c:v>
                </c:pt>
                <c:pt idx="7758">
                  <c:v>-2.2000000000000002</c:v>
                </c:pt>
                <c:pt idx="7759">
                  <c:v>-2.04</c:v>
                </c:pt>
                <c:pt idx="7760">
                  <c:v>-1.88</c:v>
                </c:pt>
                <c:pt idx="7761">
                  <c:v>-1.48</c:v>
                </c:pt>
                <c:pt idx="7762">
                  <c:v>-1.08</c:v>
                </c:pt>
                <c:pt idx="7763">
                  <c:v>-0.76</c:v>
                </c:pt>
                <c:pt idx="7764">
                  <c:v>-0.64</c:v>
                </c:pt>
                <c:pt idx="7765">
                  <c:v>-0.6</c:v>
                </c:pt>
                <c:pt idx="7766">
                  <c:v>-0.64</c:v>
                </c:pt>
                <c:pt idx="7767">
                  <c:v>-0.68</c:v>
                </c:pt>
                <c:pt idx="7768">
                  <c:v>-0.68</c:v>
                </c:pt>
                <c:pt idx="7769">
                  <c:v>-0.72</c:v>
                </c:pt>
                <c:pt idx="7770">
                  <c:v>-0.8</c:v>
                </c:pt>
                <c:pt idx="7771">
                  <c:v>-0.84</c:v>
                </c:pt>
                <c:pt idx="7772">
                  <c:v>-0.84</c:v>
                </c:pt>
                <c:pt idx="7773">
                  <c:v>-0.76</c:v>
                </c:pt>
                <c:pt idx="7774">
                  <c:v>-0.64</c:v>
                </c:pt>
                <c:pt idx="7775">
                  <c:v>-0.44</c:v>
                </c:pt>
                <c:pt idx="7776">
                  <c:v>-0.4</c:v>
                </c:pt>
                <c:pt idx="7777">
                  <c:v>-0.28000000000000003</c:v>
                </c:pt>
                <c:pt idx="7778">
                  <c:v>-0.28000000000000003</c:v>
                </c:pt>
                <c:pt idx="7779">
                  <c:v>-0.2</c:v>
                </c:pt>
                <c:pt idx="7780">
                  <c:v>-0.28000000000000003</c:v>
                </c:pt>
                <c:pt idx="7781">
                  <c:v>-0.28000000000000003</c:v>
                </c:pt>
                <c:pt idx="7782">
                  <c:v>-0.24</c:v>
                </c:pt>
                <c:pt idx="7783">
                  <c:v>-0.16</c:v>
                </c:pt>
                <c:pt idx="7784">
                  <c:v>-0.08</c:v>
                </c:pt>
                <c:pt idx="7785">
                  <c:v>0.12</c:v>
                </c:pt>
                <c:pt idx="7786">
                  <c:v>0.12</c:v>
                </c:pt>
                <c:pt idx="7787">
                  <c:v>0.32</c:v>
                </c:pt>
                <c:pt idx="7788">
                  <c:v>0.4</c:v>
                </c:pt>
                <c:pt idx="7789">
                  <c:v>0.44</c:v>
                </c:pt>
                <c:pt idx="7790">
                  <c:v>0.52</c:v>
                </c:pt>
                <c:pt idx="7791">
                  <c:v>0.52</c:v>
                </c:pt>
                <c:pt idx="7792">
                  <c:v>0.56000000000000005</c:v>
                </c:pt>
                <c:pt idx="7793">
                  <c:v>0.6</c:v>
                </c:pt>
                <c:pt idx="7794">
                  <c:v>0.44</c:v>
                </c:pt>
                <c:pt idx="7795" formatCode="0.00E+00">
                  <c:v>4.4408900000000002E-16</c:v>
                </c:pt>
                <c:pt idx="7796">
                  <c:v>-0.44</c:v>
                </c:pt>
                <c:pt idx="7797">
                  <c:v>-0.92</c:v>
                </c:pt>
                <c:pt idx="7798">
                  <c:v>-1.36</c:v>
                </c:pt>
                <c:pt idx="7799">
                  <c:v>-1.6</c:v>
                </c:pt>
                <c:pt idx="7800">
                  <c:v>-1.84</c:v>
                </c:pt>
                <c:pt idx="7801">
                  <c:v>-1.96</c:v>
                </c:pt>
                <c:pt idx="7802">
                  <c:v>-2.04</c:v>
                </c:pt>
                <c:pt idx="7803">
                  <c:v>-2.08</c:v>
                </c:pt>
                <c:pt idx="7804">
                  <c:v>-2.08</c:v>
                </c:pt>
                <c:pt idx="7805">
                  <c:v>-1.88</c:v>
                </c:pt>
                <c:pt idx="7806">
                  <c:v>-1.52</c:v>
                </c:pt>
                <c:pt idx="7807">
                  <c:v>-1.1599999999999999</c:v>
                </c:pt>
                <c:pt idx="7808">
                  <c:v>-0.8</c:v>
                </c:pt>
                <c:pt idx="7809">
                  <c:v>-0.44</c:v>
                </c:pt>
                <c:pt idx="7810">
                  <c:v>-0.28000000000000003</c:v>
                </c:pt>
                <c:pt idx="7811">
                  <c:v>-0.08</c:v>
                </c:pt>
                <c:pt idx="7812" formatCode="0.00E+00">
                  <c:v>4.4408900000000002E-16</c:v>
                </c:pt>
                <c:pt idx="7813">
                  <c:v>0.08</c:v>
                </c:pt>
                <c:pt idx="7814">
                  <c:v>0.08</c:v>
                </c:pt>
                <c:pt idx="7815">
                  <c:v>0.04</c:v>
                </c:pt>
                <c:pt idx="7816">
                  <c:v>-0.08</c:v>
                </c:pt>
                <c:pt idx="7817">
                  <c:v>-0.12</c:v>
                </c:pt>
                <c:pt idx="7818">
                  <c:v>-0.2</c:v>
                </c:pt>
                <c:pt idx="7819">
                  <c:v>-0.16</c:v>
                </c:pt>
                <c:pt idx="7820">
                  <c:v>-0.12</c:v>
                </c:pt>
                <c:pt idx="7821">
                  <c:v>0.04</c:v>
                </c:pt>
                <c:pt idx="7822">
                  <c:v>0.08</c:v>
                </c:pt>
                <c:pt idx="7823">
                  <c:v>0.16</c:v>
                </c:pt>
                <c:pt idx="7824">
                  <c:v>0.2</c:v>
                </c:pt>
                <c:pt idx="7825">
                  <c:v>0.24</c:v>
                </c:pt>
                <c:pt idx="7826">
                  <c:v>0.28000000000000003</c:v>
                </c:pt>
                <c:pt idx="7827">
                  <c:v>0.32</c:v>
                </c:pt>
                <c:pt idx="7828">
                  <c:v>0.32</c:v>
                </c:pt>
                <c:pt idx="7829">
                  <c:v>0.28000000000000003</c:v>
                </c:pt>
                <c:pt idx="7830">
                  <c:v>0.24</c:v>
                </c:pt>
                <c:pt idx="7831">
                  <c:v>0.24</c:v>
                </c:pt>
                <c:pt idx="7832">
                  <c:v>0.28000000000000003</c:v>
                </c:pt>
                <c:pt idx="7833">
                  <c:v>0.48</c:v>
                </c:pt>
                <c:pt idx="7834">
                  <c:v>0.92</c:v>
                </c:pt>
                <c:pt idx="7835">
                  <c:v>1.52</c:v>
                </c:pt>
                <c:pt idx="7836">
                  <c:v>2.12</c:v>
                </c:pt>
                <c:pt idx="7837">
                  <c:v>2.72</c:v>
                </c:pt>
                <c:pt idx="7838">
                  <c:v>3.36</c:v>
                </c:pt>
                <c:pt idx="7839">
                  <c:v>4.04</c:v>
                </c:pt>
                <c:pt idx="7840">
                  <c:v>4.5199999999999996</c:v>
                </c:pt>
                <c:pt idx="7841">
                  <c:v>4.88</c:v>
                </c:pt>
                <c:pt idx="7842">
                  <c:v>4.88</c:v>
                </c:pt>
                <c:pt idx="7843">
                  <c:v>4.76</c:v>
                </c:pt>
                <c:pt idx="7844">
                  <c:v>4.24</c:v>
                </c:pt>
                <c:pt idx="7845">
                  <c:v>3.6</c:v>
                </c:pt>
                <c:pt idx="7846">
                  <c:v>2.72</c:v>
                </c:pt>
                <c:pt idx="7847">
                  <c:v>1.72</c:v>
                </c:pt>
                <c:pt idx="7848">
                  <c:v>0.6</c:v>
                </c:pt>
                <c:pt idx="7849">
                  <c:v>-0.4</c:v>
                </c:pt>
                <c:pt idx="7850">
                  <c:v>-1.2</c:v>
                </c:pt>
                <c:pt idx="7851">
                  <c:v>-1.8</c:v>
                </c:pt>
                <c:pt idx="7852">
                  <c:v>-2.2000000000000002</c:v>
                </c:pt>
                <c:pt idx="7853">
                  <c:v>-2.2400000000000002</c:v>
                </c:pt>
                <c:pt idx="7854">
                  <c:v>-2.08</c:v>
                </c:pt>
                <c:pt idx="7855">
                  <c:v>-1.84</c:v>
                </c:pt>
                <c:pt idx="7856">
                  <c:v>-1.56</c:v>
                </c:pt>
                <c:pt idx="7857">
                  <c:v>-1.24</c:v>
                </c:pt>
                <c:pt idx="7858">
                  <c:v>-0.92</c:v>
                </c:pt>
                <c:pt idx="7859">
                  <c:v>-0.68</c:v>
                </c:pt>
                <c:pt idx="7860">
                  <c:v>-0.52</c:v>
                </c:pt>
                <c:pt idx="7861">
                  <c:v>-0.4</c:v>
                </c:pt>
                <c:pt idx="7862">
                  <c:v>-0.52</c:v>
                </c:pt>
                <c:pt idx="7863">
                  <c:v>-0.64</c:v>
                </c:pt>
                <c:pt idx="7864">
                  <c:v>-0.8</c:v>
                </c:pt>
                <c:pt idx="7865">
                  <c:v>-0.84</c:v>
                </c:pt>
                <c:pt idx="7866">
                  <c:v>-0.88</c:v>
                </c:pt>
                <c:pt idx="7867">
                  <c:v>-0.88</c:v>
                </c:pt>
                <c:pt idx="7868">
                  <c:v>-0.88</c:v>
                </c:pt>
                <c:pt idx="7869">
                  <c:v>-0.72</c:v>
                </c:pt>
                <c:pt idx="7870">
                  <c:v>-0.56000000000000005</c:v>
                </c:pt>
                <c:pt idx="7871">
                  <c:v>-0.44</c:v>
                </c:pt>
                <c:pt idx="7872">
                  <c:v>-0.28000000000000003</c:v>
                </c:pt>
                <c:pt idx="7873">
                  <c:v>-0.2</c:v>
                </c:pt>
                <c:pt idx="7874">
                  <c:v>-0.2</c:v>
                </c:pt>
                <c:pt idx="7875">
                  <c:v>-0.2</c:v>
                </c:pt>
                <c:pt idx="7876">
                  <c:v>-0.24</c:v>
                </c:pt>
                <c:pt idx="7877">
                  <c:v>-0.16</c:v>
                </c:pt>
                <c:pt idx="7878">
                  <c:v>-0.12</c:v>
                </c:pt>
                <c:pt idx="7879">
                  <c:v>-0.04</c:v>
                </c:pt>
                <c:pt idx="7880" formatCode="0.00E+00">
                  <c:v>4.4408900000000002E-16</c:v>
                </c:pt>
                <c:pt idx="7881">
                  <c:v>0.04</c:v>
                </c:pt>
                <c:pt idx="7882">
                  <c:v>0.12</c:v>
                </c:pt>
                <c:pt idx="7883">
                  <c:v>0.28000000000000003</c:v>
                </c:pt>
                <c:pt idx="7884">
                  <c:v>0.52</c:v>
                </c:pt>
                <c:pt idx="7885">
                  <c:v>0.6</c:v>
                </c:pt>
                <c:pt idx="7886">
                  <c:v>0.6</c:v>
                </c:pt>
                <c:pt idx="7887">
                  <c:v>0.56000000000000005</c:v>
                </c:pt>
                <c:pt idx="7888">
                  <c:v>0.48</c:v>
                </c:pt>
                <c:pt idx="7889">
                  <c:v>0.24</c:v>
                </c:pt>
                <c:pt idx="7890">
                  <c:v>-0.04</c:v>
                </c:pt>
                <c:pt idx="7891">
                  <c:v>-0.32</c:v>
                </c:pt>
                <c:pt idx="7892">
                  <c:v>-0.64</c:v>
                </c:pt>
                <c:pt idx="7893">
                  <c:v>-1.04</c:v>
                </c:pt>
                <c:pt idx="7894">
                  <c:v>-1.36</c:v>
                </c:pt>
                <c:pt idx="7895">
                  <c:v>-1.68</c:v>
                </c:pt>
                <c:pt idx="7896">
                  <c:v>-1.88</c:v>
                </c:pt>
                <c:pt idx="7897">
                  <c:v>-2.04</c:v>
                </c:pt>
                <c:pt idx="7898">
                  <c:v>-2</c:v>
                </c:pt>
                <c:pt idx="7899">
                  <c:v>-1.92</c:v>
                </c:pt>
                <c:pt idx="7900">
                  <c:v>-1.8</c:v>
                </c:pt>
                <c:pt idx="7901">
                  <c:v>-1.6</c:v>
                </c:pt>
                <c:pt idx="7902">
                  <c:v>-1.32</c:v>
                </c:pt>
                <c:pt idx="7903">
                  <c:v>-0.92</c:v>
                </c:pt>
                <c:pt idx="7904">
                  <c:v>-0.6</c:v>
                </c:pt>
                <c:pt idx="7905">
                  <c:v>-0.28000000000000003</c:v>
                </c:pt>
                <c:pt idx="7906">
                  <c:v>-0.12</c:v>
                </c:pt>
                <c:pt idx="7907">
                  <c:v>0.04</c:v>
                </c:pt>
                <c:pt idx="7908" formatCode="0.00E+00">
                  <c:v>4.4408900000000002E-16</c:v>
                </c:pt>
                <c:pt idx="7909" formatCode="0.00E+00">
                  <c:v>4.4408900000000002E-16</c:v>
                </c:pt>
                <c:pt idx="7910" formatCode="0.00E+00">
                  <c:v>4.4408900000000002E-16</c:v>
                </c:pt>
                <c:pt idx="7911" formatCode="0.00E+00">
                  <c:v>4.4408900000000002E-16</c:v>
                </c:pt>
                <c:pt idx="7912">
                  <c:v>-0.12</c:v>
                </c:pt>
                <c:pt idx="7913">
                  <c:v>-0.16</c:v>
                </c:pt>
                <c:pt idx="7914">
                  <c:v>-0.2</c:v>
                </c:pt>
                <c:pt idx="7915">
                  <c:v>-0.2</c:v>
                </c:pt>
                <c:pt idx="7916">
                  <c:v>-0.12</c:v>
                </c:pt>
                <c:pt idx="7917" formatCode="0.00E+00">
                  <c:v>4.4408900000000002E-16</c:v>
                </c:pt>
                <c:pt idx="7918">
                  <c:v>0.08</c:v>
                </c:pt>
                <c:pt idx="7919">
                  <c:v>0.2</c:v>
                </c:pt>
                <c:pt idx="7920">
                  <c:v>0.24</c:v>
                </c:pt>
                <c:pt idx="7921">
                  <c:v>0.32</c:v>
                </c:pt>
                <c:pt idx="7922">
                  <c:v>0.4</c:v>
                </c:pt>
                <c:pt idx="7923">
                  <c:v>0.36</c:v>
                </c:pt>
                <c:pt idx="7924">
                  <c:v>0.32</c:v>
                </c:pt>
                <c:pt idx="7925">
                  <c:v>0.32</c:v>
                </c:pt>
                <c:pt idx="7926">
                  <c:v>0.2</c:v>
                </c:pt>
                <c:pt idx="7927">
                  <c:v>0.24</c:v>
                </c:pt>
                <c:pt idx="7928">
                  <c:v>0.2</c:v>
                </c:pt>
                <c:pt idx="7929">
                  <c:v>0.44</c:v>
                </c:pt>
                <c:pt idx="7930">
                  <c:v>0.8</c:v>
                </c:pt>
                <c:pt idx="7931">
                  <c:v>1.36</c:v>
                </c:pt>
                <c:pt idx="7932">
                  <c:v>2.08</c:v>
                </c:pt>
                <c:pt idx="7933">
                  <c:v>2.88</c:v>
                </c:pt>
                <c:pt idx="7934">
                  <c:v>3.48</c:v>
                </c:pt>
                <c:pt idx="7935">
                  <c:v>4.12</c:v>
                </c:pt>
                <c:pt idx="7936">
                  <c:v>4.6399999999999997</c:v>
                </c:pt>
                <c:pt idx="7937">
                  <c:v>4.96</c:v>
                </c:pt>
                <c:pt idx="7938">
                  <c:v>4.92</c:v>
                </c:pt>
                <c:pt idx="7939">
                  <c:v>4.72</c:v>
                </c:pt>
                <c:pt idx="7940">
                  <c:v>4.2</c:v>
                </c:pt>
                <c:pt idx="7941">
                  <c:v>3.44</c:v>
                </c:pt>
                <c:pt idx="7942">
                  <c:v>2.48</c:v>
                </c:pt>
                <c:pt idx="7943">
                  <c:v>1.44</c:v>
                </c:pt>
                <c:pt idx="7944">
                  <c:v>0.4</c:v>
                </c:pt>
                <c:pt idx="7945">
                  <c:v>-0.44</c:v>
                </c:pt>
                <c:pt idx="7946">
                  <c:v>-1.1200000000000001</c:v>
                </c:pt>
                <c:pt idx="7947">
                  <c:v>-1.72</c:v>
                </c:pt>
                <c:pt idx="7948">
                  <c:v>-2.08</c:v>
                </c:pt>
                <c:pt idx="7949">
                  <c:v>-2.16</c:v>
                </c:pt>
                <c:pt idx="7950">
                  <c:v>-2.04</c:v>
                </c:pt>
                <c:pt idx="7951">
                  <c:v>-1.76</c:v>
                </c:pt>
                <c:pt idx="7952">
                  <c:v>-1.4</c:v>
                </c:pt>
                <c:pt idx="7953">
                  <c:v>-1.1200000000000001</c:v>
                </c:pt>
                <c:pt idx="7954">
                  <c:v>-0.92</c:v>
                </c:pt>
                <c:pt idx="7955">
                  <c:v>-0.72</c:v>
                </c:pt>
                <c:pt idx="7956">
                  <c:v>-0.68</c:v>
                </c:pt>
                <c:pt idx="7957">
                  <c:v>-0.6</c:v>
                </c:pt>
                <c:pt idx="7958">
                  <c:v>-0.64</c:v>
                </c:pt>
                <c:pt idx="7959">
                  <c:v>-0.72</c:v>
                </c:pt>
                <c:pt idx="7960">
                  <c:v>-0.8</c:v>
                </c:pt>
                <c:pt idx="7961">
                  <c:v>-0.88</c:v>
                </c:pt>
                <c:pt idx="7962">
                  <c:v>-0.88</c:v>
                </c:pt>
                <c:pt idx="7963">
                  <c:v>-0.84</c:v>
                </c:pt>
                <c:pt idx="7964">
                  <c:v>-0.68</c:v>
                </c:pt>
                <c:pt idx="7965">
                  <c:v>-0.56000000000000005</c:v>
                </c:pt>
                <c:pt idx="7966">
                  <c:v>-0.48</c:v>
                </c:pt>
                <c:pt idx="7967">
                  <c:v>-0.36</c:v>
                </c:pt>
                <c:pt idx="7968">
                  <c:v>-0.2</c:v>
                </c:pt>
                <c:pt idx="7969">
                  <c:v>-0.2</c:v>
                </c:pt>
                <c:pt idx="7970">
                  <c:v>-0.24</c:v>
                </c:pt>
                <c:pt idx="7971">
                  <c:v>-0.2</c:v>
                </c:pt>
                <c:pt idx="7972">
                  <c:v>-0.28000000000000003</c:v>
                </c:pt>
                <c:pt idx="7973">
                  <c:v>-0.24</c:v>
                </c:pt>
                <c:pt idx="7974">
                  <c:v>-0.28000000000000003</c:v>
                </c:pt>
                <c:pt idx="7975">
                  <c:v>-0.12</c:v>
                </c:pt>
                <c:pt idx="7976" formatCode="0.00E+00">
                  <c:v>4.4408900000000002E-16</c:v>
                </c:pt>
                <c:pt idx="7977">
                  <c:v>0.12</c:v>
                </c:pt>
                <c:pt idx="7978">
                  <c:v>0.16</c:v>
                </c:pt>
                <c:pt idx="7979">
                  <c:v>0.36</c:v>
                </c:pt>
                <c:pt idx="7980">
                  <c:v>0.44</c:v>
                </c:pt>
                <c:pt idx="7981">
                  <c:v>0.52</c:v>
                </c:pt>
                <c:pt idx="7982">
                  <c:v>0.56000000000000005</c:v>
                </c:pt>
                <c:pt idx="7983">
                  <c:v>0.56000000000000005</c:v>
                </c:pt>
                <c:pt idx="7984">
                  <c:v>0.44</c:v>
                </c:pt>
                <c:pt idx="7985">
                  <c:v>0.24</c:v>
                </c:pt>
                <c:pt idx="7986">
                  <c:v>-0.04</c:v>
                </c:pt>
                <c:pt idx="7987">
                  <c:v>-0.36</c:v>
                </c:pt>
                <c:pt idx="7988">
                  <c:v>-0.72</c:v>
                </c:pt>
                <c:pt idx="7989">
                  <c:v>-1.04</c:v>
                </c:pt>
                <c:pt idx="7990">
                  <c:v>-1.4</c:v>
                </c:pt>
                <c:pt idx="7991">
                  <c:v>-1.72</c:v>
                </c:pt>
                <c:pt idx="7992">
                  <c:v>-1.92</c:v>
                </c:pt>
                <c:pt idx="7993">
                  <c:v>-2.12</c:v>
                </c:pt>
                <c:pt idx="7994">
                  <c:v>-2.12</c:v>
                </c:pt>
                <c:pt idx="7995">
                  <c:v>-2</c:v>
                </c:pt>
                <c:pt idx="7996">
                  <c:v>-1.8</c:v>
                </c:pt>
                <c:pt idx="7997">
                  <c:v>-1.48</c:v>
                </c:pt>
                <c:pt idx="7998">
                  <c:v>-1.24</c:v>
                </c:pt>
                <c:pt idx="7999">
                  <c:v>-0.88</c:v>
                </c:pt>
                <c:pt idx="8000">
                  <c:v>-0.6</c:v>
                </c:pt>
                <c:pt idx="8001">
                  <c:v>-0.32</c:v>
                </c:pt>
                <c:pt idx="8002">
                  <c:v>-0.16</c:v>
                </c:pt>
                <c:pt idx="8003">
                  <c:v>0.04</c:v>
                </c:pt>
                <c:pt idx="8004">
                  <c:v>0.12</c:v>
                </c:pt>
                <c:pt idx="8005">
                  <c:v>0.08</c:v>
                </c:pt>
                <c:pt idx="8006">
                  <c:v>0.04</c:v>
                </c:pt>
                <c:pt idx="8007">
                  <c:v>-0.04</c:v>
                </c:pt>
                <c:pt idx="8008">
                  <c:v>-0.12</c:v>
                </c:pt>
                <c:pt idx="8009">
                  <c:v>-0.12</c:v>
                </c:pt>
                <c:pt idx="8010">
                  <c:v>-0.12</c:v>
                </c:pt>
                <c:pt idx="8011">
                  <c:v>-0.12</c:v>
                </c:pt>
                <c:pt idx="8012">
                  <c:v>-0.08</c:v>
                </c:pt>
                <c:pt idx="8013">
                  <c:v>0.04</c:v>
                </c:pt>
                <c:pt idx="8014">
                  <c:v>0.12</c:v>
                </c:pt>
                <c:pt idx="8015">
                  <c:v>0.24</c:v>
                </c:pt>
                <c:pt idx="8016">
                  <c:v>0.28000000000000003</c:v>
                </c:pt>
                <c:pt idx="8017">
                  <c:v>0.4</c:v>
                </c:pt>
                <c:pt idx="8018">
                  <c:v>0.32</c:v>
                </c:pt>
                <c:pt idx="8019">
                  <c:v>0.28000000000000003</c:v>
                </c:pt>
                <c:pt idx="8020">
                  <c:v>0.28000000000000003</c:v>
                </c:pt>
                <c:pt idx="8021">
                  <c:v>0.24</c:v>
                </c:pt>
                <c:pt idx="8022">
                  <c:v>0.2</c:v>
                </c:pt>
                <c:pt idx="8023">
                  <c:v>0.28000000000000003</c:v>
                </c:pt>
                <c:pt idx="8024">
                  <c:v>0.56000000000000005</c:v>
                </c:pt>
                <c:pt idx="8025">
                  <c:v>1.2</c:v>
                </c:pt>
                <c:pt idx="8026">
                  <c:v>2.04</c:v>
                </c:pt>
                <c:pt idx="8027">
                  <c:v>2.76</c:v>
                </c:pt>
                <c:pt idx="8028">
                  <c:v>3.28</c:v>
                </c:pt>
                <c:pt idx="8029">
                  <c:v>3.8</c:v>
                </c:pt>
                <c:pt idx="8030">
                  <c:v>4.2</c:v>
                </c:pt>
                <c:pt idx="8031">
                  <c:v>4.5999999999999996</c:v>
                </c:pt>
                <c:pt idx="8032">
                  <c:v>4.8</c:v>
                </c:pt>
                <c:pt idx="8033">
                  <c:v>4.8</c:v>
                </c:pt>
                <c:pt idx="8034">
                  <c:v>4.32</c:v>
                </c:pt>
                <c:pt idx="8035">
                  <c:v>3.64</c:v>
                </c:pt>
                <c:pt idx="8036">
                  <c:v>2.72</c:v>
                </c:pt>
                <c:pt idx="8037">
                  <c:v>1.72</c:v>
                </c:pt>
                <c:pt idx="8038">
                  <c:v>0.8</c:v>
                </c:pt>
                <c:pt idx="8039" formatCode="0.00E+00">
                  <c:v>4.4408900000000002E-16</c:v>
                </c:pt>
                <c:pt idx="8040">
                  <c:v>-0.68</c:v>
                </c:pt>
                <c:pt idx="8041">
                  <c:v>-1.28</c:v>
                </c:pt>
                <c:pt idx="8042">
                  <c:v>-1.84</c:v>
                </c:pt>
                <c:pt idx="8043">
                  <c:v>-2.08</c:v>
                </c:pt>
                <c:pt idx="8044">
                  <c:v>-2.04</c:v>
                </c:pt>
                <c:pt idx="8045">
                  <c:v>-1.8</c:v>
                </c:pt>
                <c:pt idx="8046">
                  <c:v>-1.52</c:v>
                </c:pt>
                <c:pt idx="8047">
                  <c:v>-1.24</c:v>
                </c:pt>
                <c:pt idx="8048">
                  <c:v>-1.08</c:v>
                </c:pt>
                <c:pt idx="8049">
                  <c:v>-0.92</c:v>
                </c:pt>
                <c:pt idx="8050">
                  <c:v>-0.8</c:v>
                </c:pt>
                <c:pt idx="8051">
                  <c:v>-0.64</c:v>
                </c:pt>
                <c:pt idx="8052">
                  <c:v>-0.52</c:v>
                </c:pt>
                <c:pt idx="8053">
                  <c:v>-0.6</c:v>
                </c:pt>
                <c:pt idx="8054">
                  <c:v>-0.72</c:v>
                </c:pt>
                <c:pt idx="8055">
                  <c:v>-0.68</c:v>
                </c:pt>
                <c:pt idx="8056">
                  <c:v>-0.84</c:v>
                </c:pt>
                <c:pt idx="8057">
                  <c:v>-0.8</c:v>
                </c:pt>
                <c:pt idx="8058">
                  <c:v>-0.72</c:v>
                </c:pt>
                <c:pt idx="8059">
                  <c:v>-0.64</c:v>
                </c:pt>
                <c:pt idx="8060">
                  <c:v>-0.56000000000000005</c:v>
                </c:pt>
                <c:pt idx="8061">
                  <c:v>-0.48</c:v>
                </c:pt>
                <c:pt idx="8062">
                  <c:v>-0.44</c:v>
                </c:pt>
                <c:pt idx="8063">
                  <c:v>-0.36</c:v>
                </c:pt>
                <c:pt idx="8064">
                  <c:v>-0.32</c:v>
                </c:pt>
                <c:pt idx="8065">
                  <c:v>-0.28000000000000003</c:v>
                </c:pt>
                <c:pt idx="8066">
                  <c:v>-0.24</c:v>
                </c:pt>
                <c:pt idx="8067">
                  <c:v>-0.28000000000000003</c:v>
                </c:pt>
                <c:pt idx="8068">
                  <c:v>-0.16</c:v>
                </c:pt>
                <c:pt idx="8069" formatCode="0.00E+00">
                  <c:v>4.4408900000000002E-16</c:v>
                </c:pt>
                <c:pt idx="8070">
                  <c:v>0.08</c:v>
                </c:pt>
                <c:pt idx="8071">
                  <c:v>0.16</c:v>
                </c:pt>
                <c:pt idx="8072">
                  <c:v>0.2</c:v>
                </c:pt>
                <c:pt idx="8073">
                  <c:v>0.2</c:v>
                </c:pt>
                <c:pt idx="8074">
                  <c:v>0.32</c:v>
                </c:pt>
                <c:pt idx="8075">
                  <c:v>0.44</c:v>
                </c:pt>
                <c:pt idx="8076">
                  <c:v>0.56000000000000005</c:v>
                </c:pt>
                <c:pt idx="8077">
                  <c:v>0.6</c:v>
                </c:pt>
                <c:pt idx="8078">
                  <c:v>0.56000000000000005</c:v>
                </c:pt>
                <c:pt idx="8079">
                  <c:v>0.36</c:v>
                </c:pt>
                <c:pt idx="8080">
                  <c:v>0.04</c:v>
                </c:pt>
                <c:pt idx="8081">
                  <c:v>-0.28000000000000003</c:v>
                </c:pt>
                <c:pt idx="8082">
                  <c:v>-0.56000000000000005</c:v>
                </c:pt>
                <c:pt idx="8083">
                  <c:v>-0.84</c:v>
                </c:pt>
                <c:pt idx="8084">
                  <c:v>-1.24</c:v>
                </c:pt>
                <c:pt idx="8085">
                  <c:v>-1.56</c:v>
                </c:pt>
                <c:pt idx="8086">
                  <c:v>-1.84</c:v>
                </c:pt>
                <c:pt idx="8087">
                  <c:v>-2</c:v>
                </c:pt>
                <c:pt idx="8088">
                  <c:v>-2</c:v>
                </c:pt>
                <c:pt idx="8089">
                  <c:v>-1.92</c:v>
                </c:pt>
                <c:pt idx="8090">
                  <c:v>-1.76</c:v>
                </c:pt>
                <c:pt idx="8091">
                  <c:v>-1.48</c:v>
                </c:pt>
                <c:pt idx="8092">
                  <c:v>-1.24</c:v>
                </c:pt>
                <c:pt idx="8093">
                  <c:v>-1</c:v>
                </c:pt>
                <c:pt idx="8094">
                  <c:v>-0.72</c:v>
                </c:pt>
                <c:pt idx="8095">
                  <c:v>-0.48</c:v>
                </c:pt>
                <c:pt idx="8096">
                  <c:v>-0.28000000000000003</c:v>
                </c:pt>
                <c:pt idx="8097">
                  <c:v>-0.04</c:v>
                </c:pt>
                <c:pt idx="8098">
                  <c:v>0.04</c:v>
                </c:pt>
                <c:pt idx="8099">
                  <c:v>0.04</c:v>
                </c:pt>
                <c:pt idx="8100">
                  <c:v>-0.08</c:v>
                </c:pt>
                <c:pt idx="8101">
                  <c:v>-0.12</c:v>
                </c:pt>
                <c:pt idx="8102">
                  <c:v>-0.2</c:v>
                </c:pt>
                <c:pt idx="8103">
                  <c:v>-0.12</c:v>
                </c:pt>
                <c:pt idx="8104">
                  <c:v>-0.16</c:v>
                </c:pt>
                <c:pt idx="8105">
                  <c:v>-0.08</c:v>
                </c:pt>
                <c:pt idx="8106">
                  <c:v>-0.08</c:v>
                </c:pt>
                <c:pt idx="8107">
                  <c:v>-0.08</c:v>
                </c:pt>
                <c:pt idx="8108">
                  <c:v>0.04</c:v>
                </c:pt>
                <c:pt idx="8109">
                  <c:v>0.08</c:v>
                </c:pt>
                <c:pt idx="8110">
                  <c:v>0.2</c:v>
                </c:pt>
                <c:pt idx="8111">
                  <c:v>0.24</c:v>
                </c:pt>
                <c:pt idx="8112">
                  <c:v>0.28000000000000003</c:v>
                </c:pt>
                <c:pt idx="8113">
                  <c:v>0.32</c:v>
                </c:pt>
                <c:pt idx="8114">
                  <c:v>0.24</c:v>
                </c:pt>
                <c:pt idx="8115">
                  <c:v>0.24</c:v>
                </c:pt>
                <c:pt idx="8116">
                  <c:v>0.24</c:v>
                </c:pt>
                <c:pt idx="8117">
                  <c:v>0.28000000000000003</c:v>
                </c:pt>
                <c:pt idx="8118">
                  <c:v>0.32</c:v>
                </c:pt>
                <c:pt idx="8119">
                  <c:v>0.48</c:v>
                </c:pt>
                <c:pt idx="8120">
                  <c:v>1</c:v>
                </c:pt>
                <c:pt idx="8121">
                  <c:v>1.92</c:v>
                </c:pt>
                <c:pt idx="8122">
                  <c:v>2.68</c:v>
                </c:pt>
                <c:pt idx="8123">
                  <c:v>3.24</c:v>
                </c:pt>
                <c:pt idx="8124">
                  <c:v>3.68</c:v>
                </c:pt>
                <c:pt idx="8125">
                  <c:v>4.12</c:v>
                </c:pt>
                <c:pt idx="8126">
                  <c:v>4.5599999999999996</c:v>
                </c:pt>
                <c:pt idx="8127">
                  <c:v>4.92</c:v>
                </c:pt>
                <c:pt idx="8128">
                  <c:v>5.04</c:v>
                </c:pt>
                <c:pt idx="8129">
                  <c:v>4.8</c:v>
                </c:pt>
                <c:pt idx="8130">
                  <c:v>4.12</c:v>
                </c:pt>
                <c:pt idx="8131">
                  <c:v>3.12</c:v>
                </c:pt>
                <c:pt idx="8132">
                  <c:v>1.96</c:v>
                </c:pt>
                <c:pt idx="8133">
                  <c:v>0.8</c:v>
                </c:pt>
                <c:pt idx="8134">
                  <c:v>-0.16</c:v>
                </c:pt>
                <c:pt idx="8135">
                  <c:v>-0.84</c:v>
                </c:pt>
                <c:pt idx="8136">
                  <c:v>-1.4</c:v>
                </c:pt>
                <c:pt idx="8137">
                  <c:v>-1.92</c:v>
                </c:pt>
                <c:pt idx="8138">
                  <c:v>-2.2799999999999998</c:v>
                </c:pt>
                <c:pt idx="8139">
                  <c:v>-2.4</c:v>
                </c:pt>
                <c:pt idx="8140">
                  <c:v>-2.16</c:v>
                </c:pt>
                <c:pt idx="8141">
                  <c:v>-1.72</c:v>
                </c:pt>
                <c:pt idx="8142">
                  <c:v>-1.36</c:v>
                </c:pt>
                <c:pt idx="8143">
                  <c:v>-1.04</c:v>
                </c:pt>
                <c:pt idx="8144">
                  <c:v>-0.8</c:v>
                </c:pt>
                <c:pt idx="8145">
                  <c:v>-0.64</c:v>
                </c:pt>
                <c:pt idx="8146">
                  <c:v>-0.56000000000000005</c:v>
                </c:pt>
                <c:pt idx="8147">
                  <c:v>-0.52</c:v>
                </c:pt>
                <c:pt idx="8148">
                  <c:v>-0.52</c:v>
                </c:pt>
                <c:pt idx="8149">
                  <c:v>-0.6</c:v>
                </c:pt>
                <c:pt idx="8150">
                  <c:v>-0.76</c:v>
                </c:pt>
                <c:pt idx="8151">
                  <c:v>-0.84</c:v>
                </c:pt>
                <c:pt idx="8152">
                  <c:v>-0.92</c:v>
                </c:pt>
                <c:pt idx="8153">
                  <c:v>-0.8</c:v>
                </c:pt>
                <c:pt idx="8154">
                  <c:v>-0.72</c:v>
                </c:pt>
                <c:pt idx="8155">
                  <c:v>-0.48</c:v>
                </c:pt>
                <c:pt idx="8156">
                  <c:v>-0.4</c:v>
                </c:pt>
                <c:pt idx="8157">
                  <c:v>-0.32</c:v>
                </c:pt>
                <c:pt idx="8158">
                  <c:v>-0.28000000000000003</c:v>
                </c:pt>
                <c:pt idx="8159">
                  <c:v>-0.12</c:v>
                </c:pt>
                <c:pt idx="8160">
                  <c:v>-0.16</c:v>
                </c:pt>
                <c:pt idx="8161">
                  <c:v>-0.2</c:v>
                </c:pt>
                <c:pt idx="8162">
                  <c:v>-0.2</c:v>
                </c:pt>
                <c:pt idx="8163">
                  <c:v>-0.2</c:v>
                </c:pt>
                <c:pt idx="8164">
                  <c:v>-0.12</c:v>
                </c:pt>
                <c:pt idx="8165">
                  <c:v>0.04</c:v>
                </c:pt>
                <c:pt idx="8166">
                  <c:v>0.04</c:v>
                </c:pt>
                <c:pt idx="8167">
                  <c:v>0.12</c:v>
                </c:pt>
                <c:pt idx="8168">
                  <c:v>0.2</c:v>
                </c:pt>
                <c:pt idx="8169">
                  <c:v>0.36</c:v>
                </c:pt>
                <c:pt idx="8170">
                  <c:v>0.48</c:v>
                </c:pt>
                <c:pt idx="8171">
                  <c:v>0.6</c:v>
                </c:pt>
                <c:pt idx="8172">
                  <c:v>0.6</c:v>
                </c:pt>
                <c:pt idx="8173">
                  <c:v>0.6</c:v>
                </c:pt>
                <c:pt idx="8174">
                  <c:v>0.44</c:v>
                </c:pt>
                <c:pt idx="8175">
                  <c:v>0.12</c:v>
                </c:pt>
                <c:pt idx="8176">
                  <c:v>-0.2</c:v>
                </c:pt>
                <c:pt idx="8177">
                  <c:v>-0.6</c:v>
                </c:pt>
                <c:pt idx="8178">
                  <c:v>-0.92</c:v>
                </c:pt>
                <c:pt idx="8179">
                  <c:v>-1.2</c:v>
                </c:pt>
                <c:pt idx="8180">
                  <c:v>-1.44</c:v>
                </c:pt>
                <c:pt idx="8181">
                  <c:v>-1.76</c:v>
                </c:pt>
                <c:pt idx="8182">
                  <c:v>-1.96</c:v>
                </c:pt>
                <c:pt idx="8183">
                  <c:v>-2.08</c:v>
                </c:pt>
                <c:pt idx="8184">
                  <c:v>-2.08</c:v>
                </c:pt>
                <c:pt idx="8185">
                  <c:v>-1.92</c:v>
                </c:pt>
                <c:pt idx="8186">
                  <c:v>-1.68</c:v>
                </c:pt>
                <c:pt idx="8187">
                  <c:v>-1.4</c:v>
                </c:pt>
                <c:pt idx="8188">
                  <c:v>-1.04</c:v>
                </c:pt>
                <c:pt idx="8189">
                  <c:v>-0.76</c:v>
                </c:pt>
                <c:pt idx="8190">
                  <c:v>-0.48</c:v>
                </c:pt>
                <c:pt idx="8191">
                  <c:v>-0.24</c:v>
                </c:pt>
                <c:pt idx="8192">
                  <c:v>-0.04</c:v>
                </c:pt>
                <c:pt idx="8193">
                  <c:v>0.08</c:v>
                </c:pt>
                <c:pt idx="8194">
                  <c:v>0.16</c:v>
                </c:pt>
                <c:pt idx="8195">
                  <c:v>0.08</c:v>
                </c:pt>
                <c:pt idx="8196" formatCode="0.00E+00">
                  <c:v>4.4408900000000002E-16</c:v>
                </c:pt>
                <c:pt idx="8197">
                  <c:v>-0.08</c:v>
                </c:pt>
                <c:pt idx="8198">
                  <c:v>-0.08</c:v>
                </c:pt>
                <c:pt idx="8199">
                  <c:v>-0.12</c:v>
                </c:pt>
                <c:pt idx="8200">
                  <c:v>-0.12</c:v>
                </c:pt>
                <c:pt idx="8201">
                  <c:v>-0.12</c:v>
                </c:pt>
                <c:pt idx="8202">
                  <c:v>-0.08</c:v>
                </c:pt>
                <c:pt idx="8203" formatCode="0.00E+00">
                  <c:v>4.4408900000000002E-16</c:v>
                </c:pt>
                <c:pt idx="8204">
                  <c:v>0.08</c:v>
                </c:pt>
                <c:pt idx="8205">
                  <c:v>0.24</c:v>
                </c:pt>
                <c:pt idx="8206">
                  <c:v>0.36</c:v>
                </c:pt>
                <c:pt idx="8207">
                  <c:v>0.4</c:v>
                </c:pt>
                <c:pt idx="8208">
                  <c:v>0.4</c:v>
                </c:pt>
                <c:pt idx="8209">
                  <c:v>0.36</c:v>
                </c:pt>
                <c:pt idx="8210">
                  <c:v>0.2</c:v>
                </c:pt>
                <c:pt idx="8211">
                  <c:v>0.24</c:v>
                </c:pt>
                <c:pt idx="8212">
                  <c:v>0.28000000000000003</c:v>
                </c:pt>
                <c:pt idx="8213">
                  <c:v>0.24</c:v>
                </c:pt>
                <c:pt idx="8214">
                  <c:v>0.4</c:v>
                </c:pt>
                <c:pt idx="8215">
                  <c:v>0.92</c:v>
                </c:pt>
                <c:pt idx="8216">
                  <c:v>1.72</c:v>
                </c:pt>
                <c:pt idx="8217">
                  <c:v>2.52</c:v>
                </c:pt>
                <c:pt idx="8218">
                  <c:v>3</c:v>
                </c:pt>
                <c:pt idx="8219">
                  <c:v>3.56</c:v>
                </c:pt>
                <c:pt idx="8220">
                  <c:v>4.2</c:v>
                </c:pt>
                <c:pt idx="8221">
                  <c:v>4.68</c:v>
                </c:pt>
                <c:pt idx="8222">
                  <c:v>4.84</c:v>
                </c:pt>
                <c:pt idx="8223">
                  <c:v>4.92</c:v>
                </c:pt>
                <c:pt idx="8224">
                  <c:v>4.8</c:v>
                </c:pt>
                <c:pt idx="8225">
                  <c:v>4.16</c:v>
                </c:pt>
                <c:pt idx="8226">
                  <c:v>3.16</c:v>
                </c:pt>
                <c:pt idx="8227">
                  <c:v>2.08</c:v>
                </c:pt>
                <c:pt idx="8228">
                  <c:v>1.08</c:v>
                </c:pt>
                <c:pt idx="8229">
                  <c:v>0.24</c:v>
                </c:pt>
                <c:pt idx="8230">
                  <c:v>-0.56000000000000005</c:v>
                </c:pt>
                <c:pt idx="8231">
                  <c:v>-1.28</c:v>
                </c:pt>
                <c:pt idx="8232">
                  <c:v>-1.72</c:v>
                </c:pt>
                <c:pt idx="8233">
                  <c:v>-2.12</c:v>
                </c:pt>
                <c:pt idx="8234">
                  <c:v>-2.2400000000000002</c:v>
                </c:pt>
                <c:pt idx="8235">
                  <c:v>-2.08</c:v>
                </c:pt>
                <c:pt idx="8236">
                  <c:v>-1.68</c:v>
                </c:pt>
                <c:pt idx="8237">
                  <c:v>-1.36</c:v>
                </c:pt>
                <c:pt idx="8238">
                  <c:v>-1.08</c:v>
                </c:pt>
                <c:pt idx="8239">
                  <c:v>-0.88</c:v>
                </c:pt>
                <c:pt idx="8240">
                  <c:v>-0.8</c:v>
                </c:pt>
                <c:pt idx="8241">
                  <c:v>-0.68</c:v>
                </c:pt>
                <c:pt idx="8242">
                  <c:v>-0.64</c:v>
                </c:pt>
                <c:pt idx="8243">
                  <c:v>-0.6</c:v>
                </c:pt>
                <c:pt idx="8244">
                  <c:v>-0.72</c:v>
                </c:pt>
                <c:pt idx="8245">
                  <c:v>-0.8</c:v>
                </c:pt>
                <c:pt idx="8246">
                  <c:v>-0.84</c:v>
                </c:pt>
                <c:pt idx="8247">
                  <c:v>-0.88</c:v>
                </c:pt>
                <c:pt idx="8248">
                  <c:v>-0.88</c:v>
                </c:pt>
                <c:pt idx="8249">
                  <c:v>-0.72</c:v>
                </c:pt>
                <c:pt idx="8250">
                  <c:v>-0.56000000000000005</c:v>
                </c:pt>
                <c:pt idx="8251">
                  <c:v>-0.44</c:v>
                </c:pt>
                <c:pt idx="8252">
                  <c:v>-0.4</c:v>
                </c:pt>
                <c:pt idx="8253">
                  <c:v>-0.32</c:v>
                </c:pt>
                <c:pt idx="8254">
                  <c:v>-0.28000000000000003</c:v>
                </c:pt>
                <c:pt idx="8255">
                  <c:v>-0.2</c:v>
                </c:pt>
                <c:pt idx="8256">
                  <c:v>-0.2</c:v>
                </c:pt>
                <c:pt idx="8257">
                  <c:v>-0.24</c:v>
                </c:pt>
                <c:pt idx="8258">
                  <c:v>-0.2</c:v>
                </c:pt>
                <c:pt idx="8259">
                  <c:v>-0.08</c:v>
                </c:pt>
                <c:pt idx="8260">
                  <c:v>-0.04</c:v>
                </c:pt>
                <c:pt idx="8261">
                  <c:v>0.04</c:v>
                </c:pt>
                <c:pt idx="8262">
                  <c:v>0.08</c:v>
                </c:pt>
                <c:pt idx="8263">
                  <c:v>0.24</c:v>
                </c:pt>
                <c:pt idx="8264">
                  <c:v>0.36</c:v>
                </c:pt>
                <c:pt idx="8265">
                  <c:v>0.48</c:v>
                </c:pt>
                <c:pt idx="8266">
                  <c:v>0.56000000000000005</c:v>
                </c:pt>
                <c:pt idx="8267">
                  <c:v>0.64</c:v>
                </c:pt>
                <c:pt idx="8268">
                  <c:v>0.64</c:v>
                </c:pt>
                <c:pt idx="8269">
                  <c:v>0.52</c:v>
                </c:pt>
                <c:pt idx="8270">
                  <c:v>0.16</c:v>
                </c:pt>
                <c:pt idx="8271">
                  <c:v>-0.2</c:v>
                </c:pt>
                <c:pt idx="8272">
                  <c:v>-0.48</c:v>
                </c:pt>
                <c:pt idx="8273">
                  <c:v>-0.8</c:v>
                </c:pt>
                <c:pt idx="8274">
                  <c:v>-1.1200000000000001</c:v>
                </c:pt>
                <c:pt idx="8275">
                  <c:v>-1.44</c:v>
                </c:pt>
                <c:pt idx="8276">
                  <c:v>-1.72</c:v>
                </c:pt>
                <c:pt idx="8277">
                  <c:v>-1.96</c:v>
                </c:pt>
                <c:pt idx="8278">
                  <c:v>-2.08</c:v>
                </c:pt>
                <c:pt idx="8279">
                  <c:v>-2.08</c:v>
                </c:pt>
                <c:pt idx="8280">
                  <c:v>-1.88</c:v>
                </c:pt>
                <c:pt idx="8281">
                  <c:v>-1.64</c:v>
                </c:pt>
                <c:pt idx="8282">
                  <c:v>-1.4</c:v>
                </c:pt>
                <c:pt idx="8283">
                  <c:v>-1.1200000000000001</c:v>
                </c:pt>
                <c:pt idx="8284">
                  <c:v>-0.84</c:v>
                </c:pt>
                <c:pt idx="8285">
                  <c:v>-0.52</c:v>
                </c:pt>
                <c:pt idx="8286">
                  <c:v>-0.32</c:v>
                </c:pt>
                <c:pt idx="8287">
                  <c:v>-0.16</c:v>
                </c:pt>
                <c:pt idx="8288">
                  <c:v>0.04</c:v>
                </c:pt>
                <c:pt idx="8289">
                  <c:v>0.12</c:v>
                </c:pt>
                <c:pt idx="8290">
                  <c:v>0.04</c:v>
                </c:pt>
                <c:pt idx="8291">
                  <c:v>-0.08</c:v>
                </c:pt>
                <c:pt idx="8292">
                  <c:v>-0.12</c:v>
                </c:pt>
                <c:pt idx="8293">
                  <c:v>-0.12</c:v>
                </c:pt>
                <c:pt idx="8294">
                  <c:v>-0.12</c:v>
                </c:pt>
                <c:pt idx="8295">
                  <c:v>-0.16</c:v>
                </c:pt>
                <c:pt idx="8296">
                  <c:v>-0.12</c:v>
                </c:pt>
                <c:pt idx="8297">
                  <c:v>-0.04</c:v>
                </c:pt>
                <c:pt idx="8298">
                  <c:v>0.04</c:v>
                </c:pt>
                <c:pt idx="8299">
                  <c:v>0.12</c:v>
                </c:pt>
                <c:pt idx="8300">
                  <c:v>0.2</c:v>
                </c:pt>
                <c:pt idx="8301">
                  <c:v>0.28000000000000003</c:v>
                </c:pt>
                <c:pt idx="8302">
                  <c:v>0.36</c:v>
                </c:pt>
                <c:pt idx="8303">
                  <c:v>0.32</c:v>
                </c:pt>
                <c:pt idx="8304">
                  <c:v>0.32</c:v>
                </c:pt>
                <c:pt idx="8305">
                  <c:v>0.28000000000000003</c:v>
                </c:pt>
                <c:pt idx="8306">
                  <c:v>0.2</c:v>
                </c:pt>
                <c:pt idx="8307">
                  <c:v>0.36</c:v>
                </c:pt>
                <c:pt idx="8308">
                  <c:v>0.28000000000000003</c:v>
                </c:pt>
                <c:pt idx="8309">
                  <c:v>0.44</c:v>
                </c:pt>
                <c:pt idx="8310">
                  <c:v>0.76</c:v>
                </c:pt>
                <c:pt idx="8311">
                  <c:v>1.36</c:v>
                </c:pt>
                <c:pt idx="8312">
                  <c:v>1.96</c:v>
                </c:pt>
                <c:pt idx="8313">
                  <c:v>2.52</c:v>
                </c:pt>
                <c:pt idx="8314">
                  <c:v>3.08</c:v>
                </c:pt>
                <c:pt idx="8315">
                  <c:v>3.72</c:v>
                </c:pt>
                <c:pt idx="8316">
                  <c:v>4.24</c:v>
                </c:pt>
                <c:pt idx="8317">
                  <c:v>4.5599999999999996</c:v>
                </c:pt>
                <c:pt idx="8318">
                  <c:v>4.68</c:v>
                </c:pt>
                <c:pt idx="8319">
                  <c:v>4.5199999999999996</c:v>
                </c:pt>
                <c:pt idx="8320">
                  <c:v>4</c:v>
                </c:pt>
                <c:pt idx="8321">
                  <c:v>3.36</c:v>
                </c:pt>
                <c:pt idx="8322">
                  <c:v>2.48</c:v>
                </c:pt>
                <c:pt idx="8323">
                  <c:v>1.6</c:v>
                </c:pt>
                <c:pt idx="8324">
                  <c:v>0.76</c:v>
                </c:pt>
                <c:pt idx="8325">
                  <c:v>-0.04</c:v>
                </c:pt>
                <c:pt idx="8326">
                  <c:v>-0.72</c:v>
                </c:pt>
                <c:pt idx="8327">
                  <c:v>-1.4</c:v>
                </c:pt>
                <c:pt idx="8328">
                  <c:v>-1.88</c:v>
                </c:pt>
                <c:pt idx="8329">
                  <c:v>-2</c:v>
                </c:pt>
                <c:pt idx="8330">
                  <c:v>-1.92</c:v>
                </c:pt>
                <c:pt idx="8331">
                  <c:v>-1.64</c:v>
                </c:pt>
                <c:pt idx="8332">
                  <c:v>-1.36</c:v>
                </c:pt>
                <c:pt idx="8333">
                  <c:v>-1.1200000000000001</c:v>
                </c:pt>
                <c:pt idx="8334">
                  <c:v>-0.92</c:v>
                </c:pt>
                <c:pt idx="8335">
                  <c:v>-0.76</c:v>
                </c:pt>
                <c:pt idx="8336">
                  <c:v>-0.68</c:v>
                </c:pt>
                <c:pt idx="8337">
                  <c:v>-0.64</c:v>
                </c:pt>
                <c:pt idx="8338">
                  <c:v>-0.68</c:v>
                </c:pt>
                <c:pt idx="8339">
                  <c:v>-0.68</c:v>
                </c:pt>
                <c:pt idx="8340">
                  <c:v>-0.72</c:v>
                </c:pt>
                <c:pt idx="8341">
                  <c:v>-0.76</c:v>
                </c:pt>
                <c:pt idx="8342">
                  <c:v>-0.8</c:v>
                </c:pt>
                <c:pt idx="8343">
                  <c:v>-0.8</c:v>
                </c:pt>
                <c:pt idx="8344">
                  <c:v>-0.72</c:v>
                </c:pt>
                <c:pt idx="8345">
                  <c:v>-0.52</c:v>
                </c:pt>
                <c:pt idx="8346">
                  <c:v>-0.44</c:v>
                </c:pt>
                <c:pt idx="8347">
                  <c:v>-0.4</c:v>
                </c:pt>
                <c:pt idx="8348">
                  <c:v>-0.32</c:v>
                </c:pt>
                <c:pt idx="8349">
                  <c:v>-0.2</c:v>
                </c:pt>
                <c:pt idx="8350">
                  <c:v>-0.2</c:v>
                </c:pt>
                <c:pt idx="8351">
                  <c:v>-0.2</c:v>
                </c:pt>
                <c:pt idx="8352">
                  <c:v>-0.2</c:v>
                </c:pt>
                <c:pt idx="8353">
                  <c:v>-0.16</c:v>
                </c:pt>
                <c:pt idx="8354">
                  <c:v>-0.12</c:v>
                </c:pt>
                <c:pt idx="8355">
                  <c:v>-0.08</c:v>
                </c:pt>
                <c:pt idx="8356">
                  <c:v>0.04</c:v>
                </c:pt>
                <c:pt idx="8357">
                  <c:v>0.12</c:v>
                </c:pt>
                <c:pt idx="8358">
                  <c:v>0.12</c:v>
                </c:pt>
                <c:pt idx="8359">
                  <c:v>0.32</c:v>
                </c:pt>
                <c:pt idx="8360">
                  <c:v>0.44</c:v>
                </c:pt>
                <c:pt idx="8361">
                  <c:v>0.48</c:v>
                </c:pt>
                <c:pt idx="8362">
                  <c:v>0.44</c:v>
                </c:pt>
                <c:pt idx="8363">
                  <c:v>0.48</c:v>
                </c:pt>
                <c:pt idx="8364">
                  <c:v>0.44</c:v>
                </c:pt>
                <c:pt idx="8365">
                  <c:v>0.24</c:v>
                </c:pt>
                <c:pt idx="8366" formatCode="0.00E+00">
                  <c:v>4.4408900000000002E-16</c:v>
                </c:pt>
                <c:pt idx="8367">
                  <c:v>-0.32</c:v>
                </c:pt>
                <c:pt idx="8368">
                  <c:v>-0.56000000000000005</c:v>
                </c:pt>
                <c:pt idx="8369">
                  <c:v>-0.88</c:v>
                </c:pt>
                <c:pt idx="8370">
                  <c:v>-1.28</c:v>
                </c:pt>
                <c:pt idx="8371">
                  <c:v>-1.6</c:v>
                </c:pt>
                <c:pt idx="8372">
                  <c:v>-1.76</c:v>
                </c:pt>
                <c:pt idx="8373">
                  <c:v>-1.88</c:v>
                </c:pt>
                <c:pt idx="8374">
                  <c:v>-1.88</c:v>
                </c:pt>
                <c:pt idx="8375">
                  <c:v>-1.8</c:v>
                </c:pt>
                <c:pt idx="8376">
                  <c:v>-1.68</c:v>
                </c:pt>
                <c:pt idx="8377">
                  <c:v>-1.48</c:v>
                </c:pt>
                <c:pt idx="8378">
                  <c:v>-1.2</c:v>
                </c:pt>
                <c:pt idx="8379">
                  <c:v>-0.96</c:v>
                </c:pt>
                <c:pt idx="8380">
                  <c:v>-0.68</c:v>
                </c:pt>
                <c:pt idx="8381">
                  <c:v>-0.44</c:v>
                </c:pt>
                <c:pt idx="8382">
                  <c:v>-0.24</c:v>
                </c:pt>
                <c:pt idx="8383">
                  <c:v>-0.08</c:v>
                </c:pt>
                <c:pt idx="8384">
                  <c:v>0.04</c:v>
                </c:pt>
                <c:pt idx="8385">
                  <c:v>-0.04</c:v>
                </c:pt>
                <c:pt idx="8386">
                  <c:v>-0.04</c:v>
                </c:pt>
                <c:pt idx="8387">
                  <c:v>-0.08</c:v>
                </c:pt>
                <c:pt idx="8388">
                  <c:v>-0.08</c:v>
                </c:pt>
                <c:pt idx="8389">
                  <c:v>-0.12</c:v>
                </c:pt>
                <c:pt idx="8390">
                  <c:v>-0.12</c:v>
                </c:pt>
                <c:pt idx="8391">
                  <c:v>-0.12</c:v>
                </c:pt>
                <c:pt idx="8392">
                  <c:v>-0.08</c:v>
                </c:pt>
                <c:pt idx="8393" formatCode="0.00E+00">
                  <c:v>4.4408900000000002E-16</c:v>
                </c:pt>
                <c:pt idx="8394">
                  <c:v>0.12</c:v>
                </c:pt>
                <c:pt idx="8395">
                  <c:v>0.2</c:v>
                </c:pt>
                <c:pt idx="8396">
                  <c:v>0.28000000000000003</c:v>
                </c:pt>
                <c:pt idx="8397">
                  <c:v>0.32</c:v>
                </c:pt>
                <c:pt idx="8398">
                  <c:v>0.32</c:v>
                </c:pt>
                <c:pt idx="8399">
                  <c:v>0.28000000000000003</c:v>
                </c:pt>
                <c:pt idx="8400">
                  <c:v>0.2</c:v>
                </c:pt>
                <c:pt idx="8401">
                  <c:v>0.24</c:v>
                </c:pt>
                <c:pt idx="8402">
                  <c:v>0.24</c:v>
                </c:pt>
                <c:pt idx="8403">
                  <c:v>0.32</c:v>
                </c:pt>
                <c:pt idx="8404">
                  <c:v>0.32</c:v>
                </c:pt>
                <c:pt idx="8405">
                  <c:v>0.72</c:v>
                </c:pt>
                <c:pt idx="8406">
                  <c:v>1.36</c:v>
                </c:pt>
                <c:pt idx="8407">
                  <c:v>2</c:v>
                </c:pt>
                <c:pt idx="8408">
                  <c:v>2.56</c:v>
                </c:pt>
                <c:pt idx="8409">
                  <c:v>3.2</c:v>
                </c:pt>
                <c:pt idx="8410">
                  <c:v>3.76</c:v>
                </c:pt>
                <c:pt idx="8411">
                  <c:v>4.4400000000000004</c:v>
                </c:pt>
                <c:pt idx="8412">
                  <c:v>4.84</c:v>
                </c:pt>
                <c:pt idx="8413">
                  <c:v>5</c:v>
                </c:pt>
                <c:pt idx="8414">
                  <c:v>4.72</c:v>
                </c:pt>
                <c:pt idx="8415">
                  <c:v>4.32</c:v>
                </c:pt>
                <c:pt idx="8416">
                  <c:v>3.64</c:v>
                </c:pt>
                <c:pt idx="8417">
                  <c:v>2.64</c:v>
                </c:pt>
                <c:pt idx="8418">
                  <c:v>1.6</c:v>
                </c:pt>
                <c:pt idx="8419">
                  <c:v>0.52</c:v>
                </c:pt>
                <c:pt idx="8420">
                  <c:v>-0.4</c:v>
                </c:pt>
                <c:pt idx="8421">
                  <c:v>-1.2</c:v>
                </c:pt>
                <c:pt idx="8422">
                  <c:v>-1.8</c:v>
                </c:pt>
                <c:pt idx="8423">
                  <c:v>-2.2400000000000002</c:v>
                </c:pt>
                <c:pt idx="8424">
                  <c:v>-2.44</c:v>
                </c:pt>
                <c:pt idx="8425">
                  <c:v>-2.2799999999999998</c:v>
                </c:pt>
                <c:pt idx="8426">
                  <c:v>-2</c:v>
                </c:pt>
                <c:pt idx="8427">
                  <c:v>-1.6</c:v>
                </c:pt>
                <c:pt idx="8428">
                  <c:v>-1.24</c:v>
                </c:pt>
                <c:pt idx="8429">
                  <c:v>-0.92</c:v>
                </c:pt>
                <c:pt idx="8430">
                  <c:v>-0.72</c:v>
                </c:pt>
                <c:pt idx="8431">
                  <c:v>-0.52</c:v>
                </c:pt>
                <c:pt idx="8432">
                  <c:v>-0.44</c:v>
                </c:pt>
                <c:pt idx="8433">
                  <c:v>-0.48</c:v>
                </c:pt>
                <c:pt idx="8434">
                  <c:v>-0.6</c:v>
                </c:pt>
                <c:pt idx="8435">
                  <c:v>-0.68</c:v>
                </c:pt>
                <c:pt idx="8436">
                  <c:v>-0.72</c:v>
                </c:pt>
                <c:pt idx="8437">
                  <c:v>-0.76</c:v>
                </c:pt>
                <c:pt idx="8438">
                  <c:v>-0.8</c:v>
                </c:pt>
                <c:pt idx="8439">
                  <c:v>-0.68</c:v>
                </c:pt>
                <c:pt idx="8440">
                  <c:v>-0.52</c:v>
                </c:pt>
                <c:pt idx="8441">
                  <c:v>-0.48</c:v>
                </c:pt>
                <c:pt idx="8442">
                  <c:v>-0.4</c:v>
                </c:pt>
                <c:pt idx="8443">
                  <c:v>-0.28000000000000003</c:v>
                </c:pt>
                <c:pt idx="8444">
                  <c:v>-0.16</c:v>
                </c:pt>
                <c:pt idx="8445">
                  <c:v>-0.12</c:v>
                </c:pt>
                <c:pt idx="8446">
                  <c:v>-0.16</c:v>
                </c:pt>
                <c:pt idx="8447">
                  <c:v>-0.24</c:v>
                </c:pt>
                <c:pt idx="8448">
                  <c:v>-0.24</c:v>
                </c:pt>
                <c:pt idx="8449">
                  <c:v>-0.12</c:v>
                </c:pt>
                <c:pt idx="8450">
                  <c:v>-0.08</c:v>
                </c:pt>
                <c:pt idx="8451">
                  <c:v>-0.08</c:v>
                </c:pt>
                <c:pt idx="8452" formatCode="0.00E+00">
                  <c:v>4.4408900000000002E-16</c:v>
                </c:pt>
                <c:pt idx="8453">
                  <c:v>0.16</c:v>
                </c:pt>
                <c:pt idx="8454">
                  <c:v>0.32</c:v>
                </c:pt>
                <c:pt idx="8455">
                  <c:v>0.44</c:v>
                </c:pt>
                <c:pt idx="8456">
                  <c:v>0.56000000000000005</c:v>
                </c:pt>
                <c:pt idx="8457">
                  <c:v>0.6</c:v>
                </c:pt>
                <c:pt idx="8458">
                  <c:v>0.64</c:v>
                </c:pt>
                <c:pt idx="8459">
                  <c:v>0.6</c:v>
                </c:pt>
                <c:pt idx="8460">
                  <c:v>0.36</c:v>
                </c:pt>
                <c:pt idx="8461">
                  <c:v>0.04</c:v>
                </c:pt>
                <c:pt idx="8462">
                  <c:v>-0.28000000000000003</c:v>
                </c:pt>
                <c:pt idx="8463">
                  <c:v>-0.6</c:v>
                </c:pt>
                <c:pt idx="8464">
                  <c:v>-0.88</c:v>
                </c:pt>
                <c:pt idx="8465">
                  <c:v>-1.24</c:v>
                </c:pt>
                <c:pt idx="8466">
                  <c:v>-1.64</c:v>
                </c:pt>
                <c:pt idx="8467">
                  <c:v>-1.88</c:v>
                </c:pt>
                <c:pt idx="8468">
                  <c:v>-2</c:v>
                </c:pt>
                <c:pt idx="8469">
                  <c:v>-2.04</c:v>
                </c:pt>
                <c:pt idx="8470">
                  <c:v>-2</c:v>
                </c:pt>
                <c:pt idx="8471">
                  <c:v>-1.8</c:v>
                </c:pt>
                <c:pt idx="8472">
                  <c:v>-1.56</c:v>
                </c:pt>
                <c:pt idx="8473">
                  <c:v>-1.28</c:v>
                </c:pt>
                <c:pt idx="8474">
                  <c:v>-0.96</c:v>
                </c:pt>
                <c:pt idx="8475">
                  <c:v>-0.64</c:v>
                </c:pt>
                <c:pt idx="8476">
                  <c:v>-0.32</c:v>
                </c:pt>
                <c:pt idx="8477">
                  <c:v>-0.12</c:v>
                </c:pt>
                <c:pt idx="8478">
                  <c:v>0.08</c:v>
                </c:pt>
                <c:pt idx="8479">
                  <c:v>0.12</c:v>
                </c:pt>
                <c:pt idx="8480">
                  <c:v>0.12</c:v>
                </c:pt>
                <c:pt idx="8481">
                  <c:v>0.12</c:v>
                </c:pt>
                <c:pt idx="8482" formatCode="0.00E+00">
                  <c:v>4.4408900000000002E-16</c:v>
                </c:pt>
                <c:pt idx="8483">
                  <c:v>-0.08</c:v>
                </c:pt>
                <c:pt idx="8484">
                  <c:v>-0.16</c:v>
                </c:pt>
                <c:pt idx="8485">
                  <c:v>-0.16</c:v>
                </c:pt>
                <c:pt idx="8486">
                  <c:v>-0.16</c:v>
                </c:pt>
                <c:pt idx="8487">
                  <c:v>-0.08</c:v>
                </c:pt>
                <c:pt idx="8488" formatCode="0.00E+00">
                  <c:v>4.4408900000000002E-16</c:v>
                </c:pt>
                <c:pt idx="8489" formatCode="0.00E+00">
                  <c:v>4.4408900000000002E-16</c:v>
                </c:pt>
                <c:pt idx="8490">
                  <c:v>0.16</c:v>
                </c:pt>
                <c:pt idx="8491">
                  <c:v>0.28000000000000003</c:v>
                </c:pt>
                <c:pt idx="8492">
                  <c:v>0.32</c:v>
                </c:pt>
                <c:pt idx="8493">
                  <c:v>0.36</c:v>
                </c:pt>
                <c:pt idx="8494">
                  <c:v>0.32</c:v>
                </c:pt>
                <c:pt idx="8495">
                  <c:v>0.28000000000000003</c:v>
                </c:pt>
                <c:pt idx="8496">
                  <c:v>0.24</c:v>
                </c:pt>
                <c:pt idx="8497">
                  <c:v>0.32</c:v>
                </c:pt>
                <c:pt idx="8498">
                  <c:v>0.24</c:v>
                </c:pt>
                <c:pt idx="8499">
                  <c:v>0.36</c:v>
                </c:pt>
                <c:pt idx="8500">
                  <c:v>0.72</c:v>
                </c:pt>
                <c:pt idx="8501">
                  <c:v>1.52</c:v>
                </c:pt>
                <c:pt idx="8502">
                  <c:v>2.36</c:v>
                </c:pt>
                <c:pt idx="8503">
                  <c:v>3.12</c:v>
                </c:pt>
                <c:pt idx="8504">
                  <c:v>3.56</c:v>
                </c:pt>
                <c:pt idx="8505">
                  <c:v>3.96</c:v>
                </c:pt>
                <c:pt idx="8506">
                  <c:v>4.4000000000000004</c:v>
                </c:pt>
                <c:pt idx="8507">
                  <c:v>4.8</c:v>
                </c:pt>
                <c:pt idx="8508">
                  <c:v>4.88</c:v>
                </c:pt>
                <c:pt idx="8509">
                  <c:v>4.76</c:v>
                </c:pt>
                <c:pt idx="8510">
                  <c:v>4.2</c:v>
                </c:pt>
                <c:pt idx="8511">
                  <c:v>3.32</c:v>
                </c:pt>
                <c:pt idx="8512">
                  <c:v>2.2400000000000002</c:v>
                </c:pt>
                <c:pt idx="8513">
                  <c:v>1.1599999999999999</c:v>
                </c:pt>
                <c:pt idx="8514">
                  <c:v>0.24</c:v>
                </c:pt>
                <c:pt idx="8515">
                  <c:v>-0.48</c:v>
                </c:pt>
                <c:pt idx="8516">
                  <c:v>-1.1200000000000001</c:v>
                </c:pt>
                <c:pt idx="8517">
                  <c:v>-1.72</c:v>
                </c:pt>
                <c:pt idx="8518">
                  <c:v>-2.12</c:v>
                </c:pt>
                <c:pt idx="8519">
                  <c:v>-2.2799999999999998</c:v>
                </c:pt>
                <c:pt idx="8520">
                  <c:v>-2.12</c:v>
                </c:pt>
                <c:pt idx="8521">
                  <c:v>-1.76</c:v>
                </c:pt>
                <c:pt idx="8522">
                  <c:v>-1.44</c:v>
                </c:pt>
                <c:pt idx="8523">
                  <c:v>-1.1200000000000001</c:v>
                </c:pt>
                <c:pt idx="8524">
                  <c:v>-0.96</c:v>
                </c:pt>
                <c:pt idx="8525">
                  <c:v>-0.8</c:v>
                </c:pt>
                <c:pt idx="8526">
                  <c:v>-0.76</c:v>
                </c:pt>
                <c:pt idx="8527">
                  <c:v>-0.64</c:v>
                </c:pt>
                <c:pt idx="8528">
                  <c:v>-0.6</c:v>
                </c:pt>
                <c:pt idx="8529">
                  <c:v>-0.6</c:v>
                </c:pt>
                <c:pt idx="8530">
                  <c:v>-0.72</c:v>
                </c:pt>
                <c:pt idx="8531">
                  <c:v>-0.84</c:v>
                </c:pt>
                <c:pt idx="8532">
                  <c:v>-0.84</c:v>
                </c:pt>
                <c:pt idx="8533">
                  <c:v>-0.8</c:v>
                </c:pt>
                <c:pt idx="8534">
                  <c:v>-0.76</c:v>
                </c:pt>
                <c:pt idx="8535">
                  <c:v>-0.6</c:v>
                </c:pt>
                <c:pt idx="8536">
                  <c:v>-0.48</c:v>
                </c:pt>
                <c:pt idx="8537">
                  <c:v>-0.44</c:v>
                </c:pt>
                <c:pt idx="8538">
                  <c:v>-0.36</c:v>
                </c:pt>
                <c:pt idx="8539">
                  <c:v>-0.28000000000000003</c:v>
                </c:pt>
                <c:pt idx="8540">
                  <c:v>-0.2</c:v>
                </c:pt>
                <c:pt idx="8541">
                  <c:v>-0.16</c:v>
                </c:pt>
                <c:pt idx="8542">
                  <c:v>-0.2</c:v>
                </c:pt>
                <c:pt idx="8543">
                  <c:v>-0.2</c:v>
                </c:pt>
                <c:pt idx="8544">
                  <c:v>-0.12</c:v>
                </c:pt>
                <c:pt idx="8545">
                  <c:v>0.04</c:v>
                </c:pt>
                <c:pt idx="8546">
                  <c:v>0.12</c:v>
                </c:pt>
                <c:pt idx="8547">
                  <c:v>0.16</c:v>
                </c:pt>
                <c:pt idx="8548">
                  <c:v>0.2</c:v>
                </c:pt>
                <c:pt idx="8549">
                  <c:v>0.28000000000000003</c:v>
                </c:pt>
                <c:pt idx="8550">
                  <c:v>0.36</c:v>
                </c:pt>
                <c:pt idx="8551">
                  <c:v>0.48</c:v>
                </c:pt>
                <c:pt idx="8552">
                  <c:v>0.52</c:v>
                </c:pt>
                <c:pt idx="8553">
                  <c:v>0.6</c:v>
                </c:pt>
                <c:pt idx="8554">
                  <c:v>0.52</c:v>
                </c:pt>
                <c:pt idx="8555">
                  <c:v>0.32</c:v>
                </c:pt>
                <c:pt idx="8556">
                  <c:v>-0.08</c:v>
                </c:pt>
                <c:pt idx="8557">
                  <c:v>-0.44</c:v>
                </c:pt>
                <c:pt idx="8558">
                  <c:v>-0.72</c:v>
                </c:pt>
                <c:pt idx="8559">
                  <c:v>-1.04</c:v>
                </c:pt>
                <c:pt idx="8560">
                  <c:v>-1.36</c:v>
                </c:pt>
                <c:pt idx="8561">
                  <c:v>-1.64</c:v>
                </c:pt>
                <c:pt idx="8562">
                  <c:v>-1.92</c:v>
                </c:pt>
                <c:pt idx="8563">
                  <c:v>-2.04</c:v>
                </c:pt>
                <c:pt idx="8564">
                  <c:v>-2.08</c:v>
                </c:pt>
                <c:pt idx="8565">
                  <c:v>-1.92</c:v>
                </c:pt>
                <c:pt idx="8566">
                  <c:v>-1.72</c:v>
                </c:pt>
                <c:pt idx="8567">
                  <c:v>-1.44</c:v>
                </c:pt>
                <c:pt idx="8568">
                  <c:v>-1.1599999999999999</c:v>
                </c:pt>
                <c:pt idx="8569">
                  <c:v>-0.88</c:v>
                </c:pt>
                <c:pt idx="8570">
                  <c:v>-0.56000000000000005</c:v>
                </c:pt>
                <c:pt idx="8571">
                  <c:v>-0.32</c:v>
                </c:pt>
                <c:pt idx="8572">
                  <c:v>-0.16</c:v>
                </c:pt>
                <c:pt idx="8573">
                  <c:v>0.12</c:v>
                </c:pt>
                <c:pt idx="8574">
                  <c:v>0.16</c:v>
                </c:pt>
                <c:pt idx="8575">
                  <c:v>0.04</c:v>
                </c:pt>
                <c:pt idx="8576">
                  <c:v>-0.08</c:v>
                </c:pt>
                <c:pt idx="8577">
                  <c:v>-0.04</c:v>
                </c:pt>
                <c:pt idx="8578">
                  <c:v>-0.08</c:v>
                </c:pt>
                <c:pt idx="8579">
                  <c:v>-0.08</c:v>
                </c:pt>
                <c:pt idx="8580">
                  <c:v>-0.12</c:v>
                </c:pt>
                <c:pt idx="8581">
                  <c:v>-0.08</c:v>
                </c:pt>
                <c:pt idx="8582">
                  <c:v>-0.04</c:v>
                </c:pt>
                <c:pt idx="8583">
                  <c:v>0.04</c:v>
                </c:pt>
                <c:pt idx="8584">
                  <c:v>0.08</c:v>
                </c:pt>
                <c:pt idx="8585">
                  <c:v>0.2</c:v>
                </c:pt>
                <c:pt idx="8586">
                  <c:v>0.24</c:v>
                </c:pt>
                <c:pt idx="8587">
                  <c:v>0.32</c:v>
                </c:pt>
                <c:pt idx="8588">
                  <c:v>0.36</c:v>
                </c:pt>
                <c:pt idx="8589">
                  <c:v>0.36</c:v>
                </c:pt>
                <c:pt idx="8590">
                  <c:v>0.28000000000000003</c:v>
                </c:pt>
                <c:pt idx="8591">
                  <c:v>0.28000000000000003</c:v>
                </c:pt>
                <c:pt idx="8592">
                  <c:v>0.28000000000000003</c:v>
                </c:pt>
                <c:pt idx="8593">
                  <c:v>0.36</c:v>
                </c:pt>
                <c:pt idx="8594">
                  <c:v>0.48</c:v>
                </c:pt>
                <c:pt idx="8595">
                  <c:v>1.04</c:v>
                </c:pt>
                <c:pt idx="8596">
                  <c:v>2.04</c:v>
                </c:pt>
                <c:pt idx="8597">
                  <c:v>3</c:v>
                </c:pt>
                <c:pt idx="8598">
                  <c:v>3.48</c:v>
                </c:pt>
                <c:pt idx="8599">
                  <c:v>3.72</c:v>
                </c:pt>
                <c:pt idx="8600">
                  <c:v>3.84</c:v>
                </c:pt>
                <c:pt idx="8601">
                  <c:v>4.32</c:v>
                </c:pt>
                <c:pt idx="8602">
                  <c:v>4.72</c:v>
                </c:pt>
                <c:pt idx="8603">
                  <c:v>5.04</c:v>
                </c:pt>
                <c:pt idx="8604">
                  <c:v>4.96</c:v>
                </c:pt>
                <c:pt idx="8605">
                  <c:v>4.32</c:v>
                </c:pt>
                <c:pt idx="8606">
                  <c:v>3.2</c:v>
                </c:pt>
                <c:pt idx="8607">
                  <c:v>1.96</c:v>
                </c:pt>
                <c:pt idx="8608">
                  <c:v>0.84</c:v>
                </c:pt>
                <c:pt idx="8609">
                  <c:v>0.04</c:v>
                </c:pt>
                <c:pt idx="8610">
                  <c:v>-0.52</c:v>
                </c:pt>
                <c:pt idx="8611">
                  <c:v>-1</c:v>
                </c:pt>
                <c:pt idx="8612">
                  <c:v>-1.48</c:v>
                </c:pt>
                <c:pt idx="8613">
                  <c:v>-2</c:v>
                </c:pt>
                <c:pt idx="8614">
                  <c:v>-2.3199999999999998</c:v>
                </c:pt>
                <c:pt idx="8615">
                  <c:v>-2.2000000000000002</c:v>
                </c:pt>
                <c:pt idx="8616">
                  <c:v>-1.84</c:v>
                </c:pt>
                <c:pt idx="8617">
                  <c:v>-1.44</c:v>
                </c:pt>
                <c:pt idx="8618">
                  <c:v>-1.2</c:v>
                </c:pt>
                <c:pt idx="8619">
                  <c:v>-1.04</c:v>
                </c:pt>
                <c:pt idx="8620">
                  <c:v>-0.96</c:v>
                </c:pt>
                <c:pt idx="8621">
                  <c:v>-0.84</c:v>
                </c:pt>
                <c:pt idx="8622">
                  <c:v>-0.72</c:v>
                </c:pt>
                <c:pt idx="8623">
                  <c:v>-0.6</c:v>
                </c:pt>
                <c:pt idx="8624">
                  <c:v>-0.6</c:v>
                </c:pt>
                <c:pt idx="8625">
                  <c:v>-0.76</c:v>
                </c:pt>
                <c:pt idx="8626">
                  <c:v>-0.92</c:v>
                </c:pt>
                <c:pt idx="8627">
                  <c:v>-0.92</c:v>
                </c:pt>
                <c:pt idx="8628">
                  <c:v>-0.88</c:v>
                </c:pt>
                <c:pt idx="8629">
                  <c:v>-0.76</c:v>
                </c:pt>
                <c:pt idx="8630">
                  <c:v>-0.6</c:v>
                </c:pt>
                <c:pt idx="8631">
                  <c:v>-0.48</c:v>
                </c:pt>
                <c:pt idx="8632">
                  <c:v>-0.44</c:v>
                </c:pt>
                <c:pt idx="8633">
                  <c:v>-0.4</c:v>
                </c:pt>
                <c:pt idx="8634">
                  <c:v>-0.32</c:v>
                </c:pt>
                <c:pt idx="8635">
                  <c:v>-0.24</c:v>
                </c:pt>
                <c:pt idx="8636">
                  <c:v>-0.2</c:v>
                </c:pt>
                <c:pt idx="8637">
                  <c:v>-0.2</c:v>
                </c:pt>
                <c:pt idx="8638">
                  <c:v>-0.16</c:v>
                </c:pt>
                <c:pt idx="8639">
                  <c:v>-0.08</c:v>
                </c:pt>
                <c:pt idx="8640">
                  <c:v>0.04</c:v>
                </c:pt>
                <c:pt idx="8641">
                  <c:v>0.12</c:v>
                </c:pt>
                <c:pt idx="8642">
                  <c:v>0.12</c:v>
                </c:pt>
                <c:pt idx="8643">
                  <c:v>0.12</c:v>
                </c:pt>
                <c:pt idx="8644">
                  <c:v>0.2</c:v>
                </c:pt>
                <c:pt idx="8645">
                  <c:v>0.4</c:v>
                </c:pt>
                <c:pt idx="8646">
                  <c:v>0.52</c:v>
                </c:pt>
                <c:pt idx="8647">
                  <c:v>0.64</c:v>
                </c:pt>
                <c:pt idx="8648">
                  <c:v>0.6</c:v>
                </c:pt>
                <c:pt idx="8649">
                  <c:v>0.48</c:v>
                </c:pt>
                <c:pt idx="8650">
                  <c:v>0.12</c:v>
                </c:pt>
                <c:pt idx="8651">
                  <c:v>-0.28000000000000003</c:v>
                </c:pt>
                <c:pt idx="8652">
                  <c:v>-0.64</c:v>
                </c:pt>
                <c:pt idx="8653">
                  <c:v>-0.92</c:v>
                </c:pt>
                <c:pt idx="8654">
                  <c:v>-1.08</c:v>
                </c:pt>
                <c:pt idx="8655">
                  <c:v>-1.32</c:v>
                </c:pt>
                <c:pt idx="8656">
                  <c:v>-1.64</c:v>
                </c:pt>
                <c:pt idx="8657">
                  <c:v>-1.96</c:v>
                </c:pt>
                <c:pt idx="8658">
                  <c:v>-2.16</c:v>
                </c:pt>
                <c:pt idx="8659">
                  <c:v>-2.12</c:v>
                </c:pt>
                <c:pt idx="8660">
                  <c:v>-1.96</c:v>
                </c:pt>
                <c:pt idx="8661">
                  <c:v>-1.68</c:v>
                </c:pt>
                <c:pt idx="8662">
                  <c:v>-1.44</c:v>
                </c:pt>
                <c:pt idx="8663">
                  <c:v>-1.1200000000000001</c:v>
                </c:pt>
                <c:pt idx="8664">
                  <c:v>-0.88</c:v>
                </c:pt>
                <c:pt idx="8665">
                  <c:v>-0.6</c:v>
                </c:pt>
                <c:pt idx="8666">
                  <c:v>-0.4</c:v>
                </c:pt>
                <c:pt idx="8667">
                  <c:v>-0.16</c:v>
                </c:pt>
                <c:pt idx="8668">
                  <c:v>-0.04</c:v>
                </c:pt>
                <c:pt idx="8669">
                  <c:v>0.12</c:v>
                </c:pt>
                <c:pt idx="8670">
                  <c:v>0.04</c:v>
                </c:pt>
                <c:pt idx="8671">
                  <c:v>-0.04</c:v>
                </c:pt>
                <c:pt idx="8672">
                  <c:v>-0.12</c:v>
                </c:pt>
                <c:pt idx="8673">
                  <c:v>-0.08</c:v>
                </c:pt>
                <c:pt idx="8674" formatCode="0.00E+00">
                  <c:v>4.4408900000000002E-16</c:v>
                </c:pt>
                <c:pt idx="8675" formatCode="0.00E+00">
                  <c:v>4.4408900000000002E-16</c:v>
                </c:pt>
                <c:pt idx="8676">
                  <c:v>-0.04</c:v>
                </c:pt>
                <c:pt idx="8677">
                  <c:v>-0.04</c:v>
                </c:pt>
                <c:pt idx="8678" formatCode="0.00E+00">
                  <c:v>4.4408900000000002E-16</c:v>
                </c:pt>
                <c:pt idx="8679">
                  <c:v>0.08</c:v>
                </c:pt>
                <c:pt idx="8680">
                  <c:v>0.24</c:v>
                </c:pt>
                <c:pt idx="8681">
                  <c:v>0.32</c:v>
                </c:pt>
                <c:pt idx="8682">
                  <c:v>0.32</c:v>
                </c:pt>
                <c:pt idx="8683">
                  <c:v>0.32</c:v>
                </c:pt>
                <c:pt idx="8684">
                  <c:v>0.32</c:v>
                </c:pt>
                <c:pt idx="8685">
                  <c:v>0.28000000000000003</c:v>
                </c:pt>
                <c:pt idx="8686">
                  <c:v>0.24</c:v>
                </c:pt>
                <c:pt idx="8687">
                  <c:v>0.24</c:v>
                </c:pt>
                <c:pt idx="8688">
                  <c:v>0.32</c:v>
                </c:pt>
                <c:pt idx="8689">
                  <c:v>0.48</c:v>
                </c:pt>
                <c:pt idx="8690">
                  <c:v>0.92</c:v>
                </c:pt>
                <c:pt idx="8691">
                  <c:v>1.72</c:v>
                </c:pt>
                <c:pt idx="8692">
                  <c:v>2.6</c:v>
                </c:pt>
                <c:pt idx="8693">
                  <c:v>3.4</c:v>
                </c:pt>
                <c:pt idx="8694">
                  <c:v>3.96</c:v>
                </c:pt>
                <c:pt idx="8695">
                  <c:v>4.3600000000000003</c:v>
                </c:pt>
                <c:pt idx="8696">
                  <c:v>4.68</c:v>
                </c:pt>
                <c:pt idx="8697">
                  <c:v>4.92</c:v>
                </c:pt>
                <c:pt idx="8698">
                  <c:v>4.96</c:v>
                </c:pt>
                <c:pt idx="8699">
                  <c:v>4.84</c:v>
                </c:pt>
                <c:pt idx="8700">
                  <c:v>4.2</c:v>
                </c:pt>
                <c:pt idx="8701">
                  <c:v>3.36</c:v>
                </c:pt>
                <c:pt idx="8702">
                  <c:v>2.16</c:v>
                </c:pt>
                <c:pt idx="8703">
                  <c:v>0.92</c:v>
                </c:pt>
                <c:pt idx="8704">
                  <c:v>-0.08</c:v>
                </c:pt>
                <c:pt idx="8705">
                  <c:v>-0.88</c:v>
                </c:pt>
                <c:pt idx="8706">
                  <c:v>-1.48</c:v>
                </c:pt>
                <c:pt idx="8707">
                  <c:v>-1.88</c:v>
                </c:pt>
                <c:pt idx="8708">
                  <c:v>-2.12</c:v>
                </c:pt>
                <c:pt idx="8709">
                  <c:v>-2.2000000000000002</c:v>
                </c:pt>
                <c:pt idx="8710">
                  <c:v>-2.12</c:v>
                </c:pt>
                <c:pt idx="8711">
                  <c:v>-1.8</c:v>
                </c:pt>
                <c:pt idx="8712">
                  <c:v>-1.44</c:v>
                </c:pt>
                <c:pt idx="8713">
                  <c:v>-1.08</c:v>
                </c:pt>
                <c:pt idx="8714">
                  <c:v>-0.88</c:v>
                </c:pt>
                <c:pt idx="8715">
                  <c:v>-0.8</c:v>
                </c:pt>
                <c:pt idx="8716">
                  <c:v>-0.68</c:v>
                </c:pt>
                <c:pt idx="8717">
                  <c:v>-0.64</c:v>
                </c:pt>
                <c:pt idx="8718">
                  <c:v>-0.56000000000000005</c:v>
                </c:pt>
                <c:pt idx="8719">
                  <c:v>-0.6</c:v>
                </c:pt>
                <c:pt idx="8720">
                  <c:v>-0.72</c:v>
                </c:pt>
                <c:pt idx="8721">
                  <c:v>-0.8</c:v>
                </c:pt>
                <c:pt idx="8722">
                  <c:v>-0.8</c:v>
                </c:pt>
                <c:pt idx="8723">
                  <c:v>-0.76</c:v>
                </c:pt>
                <c:pt idx="8724">
                  <c:v>-0.68</c:v>
                </c:pt>
                <c:pt idx="8725">
                  <c:v>-0.52</c:v>
                </c:pt>
                <c:pt idx="8726">
                  <c:v>-0.4</c:v>
                </c:pt>
                <c:pt idx="8727">
                  <c:v>-0.32</c:v>
                </c:pt>
                <c:pt idx="8728">
                  <c:v>-0.36</c:v>
                </c:pt>
                <c:pt idx="8729">
                  <c:v>-0.28000000000000003</c:v>
                </c:pt>
                <c:pt idx="8730">
                  <c:v>-0.28000000000000003</c:v>
                </c:pt>
                <c:pt idx="8731">
                  <c:v>-0.24</c:v>
                </c:pt>
                <c:pt idx="8732">
                  <c:v>-0.24</c:v>
                </c:pt>
                <c:pt idx="8733">
                  <c:v>-0.2</c:v>
                </c:pt>
                <c:pt idx="8734">
                  <c:v>-0.16</c:v>
                </c:pt>
                <c:pt idx="8735" formatCode="0.00E+00">
                  <c:v>4.4408900000000002E-16</c:v>
                </c:pt>
                <c:pt idx="8736">
                  <c:v>0.08</c:v>
                </c:pt>
                <c:pt idx="8737">
                  <c:v>0.16</c:v>
                </c:pt>
                <c:pt idx="8738">
                  <c:v>0.24</c:v>
                </c:pt>
                <c:pt idx="8739">
                  <c:v>0.36</c:v>
                </c:pt>
                <c:pt idx="8740">
                  <c:v>0.44</c:v>
                </c:pt>
                <c:pt idx="8741">
                  <c:v>0.56000000000000005</c:v>
                </c:pt>
                <c:pt idx="8742">
                  <c:v>0.56000000000000005</c:v>
                </c:pt>
                <c:pt idx="8743">
                  <c:v>0.6</c:v>
                </c:pt>
                <c:pt idx="8744">
                  <c:v>0.52</c:v>
                </c:pt>
                <c:pt idx="8745">
                  <c:v>0.24</c:v>
                </c:pt>
                <c:pt idx="8746">
                  <c:v>-0.12</c:v>
                </c:pt>
                <c:pt idx="8747">
                  <c:v>-0.52</c:v>
                </c:pt>
                <c:pt idx="8748">
                  <c:v>-0.88</c:v>
                </c:pt>
                <c:pt idx="8749">
                  <c:v>-1.2</c:v>
                </c:pt>
                <c:pt idx="8750">
                  <c:v>-1.48</c:v>
                </c:pt>
                <c:pt idx="8751">
                  <c:v>-1.72</c:v>
                </c:pt>
                <c:pt idx="8752">
                  <c:v>-1.96</c:v>
                </c:pt>
                <c:pt idx="8753">
                  <c:v>-2.08</c:v>
                </c:pt>
                <c:pt idx="8754">
                  <c:v>-2.12</c:v>
                </c:pt>
                <c:pt idx="8755">
                  <c:v>-1.92</c:v>
                </c:pt>
                <c:pt idx="8756">
                  <c:v>-1.68</c:v>
                </c:pt>
                <c:pt idx="8757">
                  <c:v>-1.4</c:v>
                </c:pt>
                <c:pt idx="8758">
                  <c:v>-1.1200000000000001</c:v>
                </c:pt>
                <c:pt idx="8759">
                  <c:v>-0.8</c:v>
                </c:pt>
                <c:pt idx="8760">
                  <c:v>-0.48</c:v>
                </c:pt>
                <c:pt idx="8761">
                  <c:v>-0.28000000000000003</c:v>
                </c:pt>
                <c:pt idx="8762">
                  <c:v>-0.08</c:v>
                </c:pt>
                <c:pt idx="8763">
                  <c:v>0.04</c:v>
                </c:pt>
                <c:pt idx="8764">
                  <c:v>0.08</c:v>
                </c:pt>
                <c:pt idx="8765">
                  <c:v>0.04</c:v>
                </c:pt>
                <c:pt idx="8766">
                  <c:v>-0.04</c:v>
                </c:pt>
                <c:pt idx="8767">
                  <c:v>-0.12</c:v>
                </c:pt>
                <c:pt idx="8768">
                  <c:v>-0.2</c:v>
                </c:pt>
                <c:pt idx="8769">
                  <c:v>-0.12</c:v>
                </c:pt>
                <c:pt idx="8770">
                  <c:v>-0.08</c:v>
                </c:pt>
                <c:pt idx="8771">
                  <c:v>-0.08</c:v>
                </c:pt>
                <c:pt idx="8772">
                  <c:v>-0.04</c:v>
                </c:pt>
                <c:pt idx="8773">
                  <c:v>0.08</c:v>
                </c:pt>
                <c:pt idx="8774">
                  <c:v>0.12</c:v>
                </c:pt>
                <c:pt idx="8775">
                  <c:v>0.16</c:v>
                </c:pt>
                <c:pt idx="8776">
                  <c:v>0.24</c:v>
                </c:pt>
                <c:pt idx="8777">
                  <c:v>0.32</c:v>
                </c:pt>
                <c:pt idx="8778">
                  <c:v>0.32</c:v>
                </c:pt>
                <c:pt idx="8779">
                  <c:v>0.32</c:v>
                </c:pt>
                <c:pt idx="8780">
                  <c:v>0.28000000000000003</c:v>
                </c:pt>
                <c:pt idx="8781">
                  <c:v>0.24</c:v>
                </c:pt>
                <c:pt idx="8782">
                  <c:v>0.2</c:v>
                </c:pt>
                <c:pt idx="8783">
                  <c:v>0.24</c:v>
                </c:pt>
                <c:pt idx="8784">
                  <c:v>0.52</c:v>
                </c:pt>
                <c:pt idx="8785">
                  <c:v>0.92</c:v>
                </c:pt>
                <c:pt idx="8786">
                  <c:v>1.32</c:v>
                </c:pt>
                <c:pt idx="8787">
                  <c:v>1.72</c:v>
                </c:pt>
                <c:pt idx="8788">
                  <c:v>2.16</c:v>
                </c:pt>
                <c:pt idx="8789">
                  <c:v>2.64</c:v>
                </c:pt>
                <c:pt idx="8790">
                  <c:v>3.28</c:v>
                </c:pt>
                <c:pt idx="8791">
                  <c:v>3.92</c:v>
                </c:pt>
                <c:pt idx="8792">
                  <c:v>4.3600000000000003</c:v>
                </c:pt>
                <c:pt idx="8793">
                  <c:v>4.5199999999999996</c:v>
                </c:pt>
                <c:pt idx="8794">
                  <c:v>4.4800000000000004</c:v>
                </c:pt>
                <c:pt idx="8795">
                  <c:v>4.2</c:v>
                </c:pt>
                <c:pt idx="8796">
                  <c:v>3.64</c:v>
                </c:pt>
                <c:pt idx="8797">
                  <c:v>3</c:v>
                </c:pt>
                <c:pt idx="8798">
                  <c:v>2.04</c:v>
                </c:pt>
                <c:pt idx="8799">
                  <c:v>1.2</c:v>
                </c:pt>
                <c:pt idx="8800">
                  <c:v>0.36</c:v>
                </c:pt>
                <c:pt idx="8801">
                  <c:v>-0.4</c:v>
                </c:pt>
                <c:pt idx="8802">
                  <c:v>-1.08</c:v>
                </c:pt>
                <c:pt idx="8803">
                  <c:v>-1.68</c:v>
                </c:pt>
                <c:pt idx="8804">
                  <c:v>-1.88</c:v>
                </c:pt>
                <c:pt idx="8805">
                  <c:v>-2</c:v>
                </c:pt>
                <c:pt idx="8806">
                  <c:v>-1.88</c:v>
                </c:pt>
                <c:pt idx="8807">
                  <c:v>-1.68</c:v>
                </c:pt>
                <c:pt idx="8808">
                  <c:v>-1.36</c:v>
                </c:pt>
                <c:pt idx="8809">
                  <c:v>-1.04</c:v>
                </c:pt>
                <c:pt idx="8810">
                  <c:v>-0.76</c:v>
                </c:pt>
                <c:pt idx="8811">
                  <c:v>-0.6</c:v>
                </c:pt>
                <c:pt idx="8812">
                  <c:v>-0.52</c:v>
                </c:pt>
                <c:pt idx="8813">
                  <c:v>-0.48</c:v>
                </c:pt>
                <c:pt idx="8814">
                  <c:v>-0.56000000000000005</c:v>
                </c:pt>
                <c:pt idx="8815">
                  <c:v>-0.64</c:v>
                </c:pt>
                <c:pt idx="8816">
                  <c:v>-0.72</c:v>
                </c:pt>
                <c:pt idx="8817">
                  <c:v>-0.8</c:v>
                </c:pt>
                <c:pt idx="8818">
                  <c:v>-0.84</c:v>
                </c:pt>
                <c:pt idx="8819">
                  <c:v>-0.76</c:v>
                </c:pt>
                <c:pt idx="8820">
                  <c:v>-0.72</c:v>
                </c:pt>
                <c:pt idx="8821">
                  <c:v>-0.56000000000000005</c:v>
                </c:pt>
                <c:pt idx="8822">
                  <c:v>-0.44</c:v>
                </c:pt>
                <c:pt idx="8823">
                  <c:v>-0.36</c:v>
                </c:pt>
                <c:pt idx="8824">
                  <c:v>-0.28000000000000003</c:v>
                </c:pt>
                <c:pt idx="8825">
                  <c:v>-0.2</c:v>
                </c:pt>
                <c:pt idx="8826">
                  <c:v>-0.2</c:v>
                </c:pt>
                <c:pt idx="8827">
                  <c:v>-0.16</c:v>
                </c:pt>
                <c:pt idx="8828">
                  <c:v>-0.12</c:v>
                </c:pt>
                <c:pt idx="8829">
                  <c:v>-0.08</c:v>
                </c:pt>
                <c:pt idx="8830">
                  <c:v>-0.12</c:v>
                </c:pt>
                <c:pt idx="8831">
                  <c:v>-0.12</c:v>
                </c:pt>
                <c:pt idx="8832">
                  <c:v>-0.08</c:v>
                </c:pt>
                <c:pt idx="8833">
                  <c:v>0.12</c:v>
                </c:pt>
                <c:pt idx="8834">
                  <c:v>0.2</c:v>
                </c:pt>
                <c:pt idx="8835">
                  <c:v>0.36</c:v>
                </c:pt>
                <c:pt idx="8836">
                  <c:v>0.44</c:v>
                </c:pt>
                <c:pt idx="8837">
                  <c:v>0.52</c:v>
                </c:pt>
                <c:pt idx="8838">
                  <c:v>0.52</c:v>
                </c:pt>
                <c:pt idx="8839">
                  <c:v>0.44</c:v>
                </c:pt>
                <c:pt idx="8840">
                  <c:v>0.24</c:v>
                </c:pt>
                <c:pt idx="8841">
                  <c:v>0.04</c:v>
                </c:pt>
                <c:pt idx="8842">
                  <c:v>-0.24</c:v>
                </c:pt>
                <c:pt idx="8843">
                  <c:v>-0.48</c:v>
                </c:pt>
                <c:pt idx="8844">
                  <c:v>-0.72</c:v>
                </c:pt>
                <c:pt idx="8845">
                  <c:v>-1.1200000000000001</c:v>
                </c:pt>
                <c:pt idx="8846">
                  <c:v>-1.36</c:v>
                </c:pt>
                <c:pt idx="8847">
                  <c:v>-1.64</c:v>
                </c:pt>
                <c:pt idx="8848">
                  <c:v>-1.8</c:v>
                </c:pt>
                <c:pt idx="8849">
                  <c:v>-1.92</c:v>
                </c:pt>
                <c:pt idx="8850">
                  <c:v>-1.84</c:v>
                </c:pt>
                <c:pt idx="8851">
                  <c:v>-1.72</c:v>
                </c:pt>
                <c:pt idx="8852">
                  <c:v>-1.56</c:v>
                </c:pt>
                <c:pt idx="8853">
                  <c:v>-1.36</c:v>
                </c:pt>
                <c:pt idx="8854">
                  <c:v>-1.08</c:v>
                </c:pt>
                <c:pt idx="8855">
                  <c:v>-0.84</c:v>
                </c:pt>
                <c:pt idx="8856">
                  <c:v>-0.52</c:v>
                </c:pt>
                <c:pt idx="8857">
                  <c:v>-0.32</c:v>
                </c:pt>
                <c:pt idx="8858">
                  <c:v>-0.16</c:v>
                </c:pt>
                <c:pt idx="8859" formatCode="0.00E+00">
                  <c:v>4.4408900000000002E-16</c:v>
                </c:pt>
                <c:pt idx="8860" formatCode="0.00E+00">
                  <c:v>4.4408900000000002E-16</c:v>
                </c:pt>
                <c:pt idx="8861">
                  <c:v>0.04</c:v>
                </c:pt>
                <c:pt idx="8862">
                  <c:v>0.04</c:v>
                </c:pt>
                <c:pt idx="8863" formatCode="0.00E+00">
                  <c:v>4.4408900000000002E-16</c:v>
                </c:pt>
                <c:pt idx="8864">
                  <c:v>-0.08</c:v>
                </c:pt>
                <c:pt idx="8865">
                  <c:v>-0.12</c:v>
                </c:pt>
                <c:pt idx="8866">
                  <c:v>-0.12</c:v>
                </c:pt>
                <c:pt idx="8867">
                  <c:v>-0.08</c:v>
                </c:pt>
                <c:pt idx="8868">
                  <c:v>-0.04</c:v>
                </c:pt>
                <c:pt idx="8869">
                  <c:v>0.04</c:v>
                </c:pt>
                <c:pt idx="8870">
                  <c:v>0.08</c:v>
                </c:pt>
                <c:pt idx="8871">
                  <c:v>0.16</c:v>
                </c:pt>
                <c:pt idx="8872">
                  <c:v>0.28000000000000003</c:v>
                </c:pt>
                <c:pt idx="8873">
                  <c:v>0.32</c:v>
                </c:pt>
                <c:pt idx="8874">
                  <c:v>0.28000000000000003</c:v>
                </c:pt>
                <c:pt idx="8875">
                  <c:v>0.28000000000000003</c:v>
                </c:pt>
                <c:pt idx="8876">
                  <c:v>0.32</c:v>
                </c:pt>
                <c:pt idx="8877">
                  <c:v>0.32</c:v>
                </c:pt>
                <c:pt idx="8878">
                  <c:v>0.28000000000000003</c:v>
                </c:pt>
                <c:pt idx="8879">
                  <c:v>0.32</c:v>
                </c:pt>
                <c:pt idx="8880">
                  <c:v>0.68</c:v>
                </c:pt>
                <c:pt idx="8881">
                  <c:v>1.32</c:v>
                </c:pt>
                <c:pt idx="8882">
                  <c:v>2</c:v>
                </c:pt>
                <c:pt idx="8883">
                  <c:v>2.6</c:v>
                </c:pt>
                <c:pt idx="8884">
                  <c:v>3.08</c:v>
                </c:pt>
                <c:pt idx="8885">
                  <c:v>3.6</c:v>
                </c:pt>
                <c:pt idx="8886">
                  <c:v>4.24</c:v>
                </c:pt>
                <c:pt idx="8887">
                  <c:v>4.8</c:v>
                </c:pt>
                <c:pt idx="8888">
                  <c:v>5</c:v>
                </c:pt>
                <c:pt idx="8889">
                  <c:v>4.92</c:v>
                </c:pt>
                <c:pt idx="8890">
                  <c:v>4.4000000000000004</c:v>
                </c:pt>
                <c:pt idx="8891">
                  <c:v>3.6</c:v>
                </c:pt>
                <c:pt idx="8892">
                  <c:v>2.6</c:v>
                </c:pt>
                <c:pt idx="8893">
                  <c:v>1.6</c:v>
                </c:pt>
                <c:pt idx="8894">
                  <c:v>0.68</c:v>
                </c:pt>
                <c:pt idx="8895">
                  <c:v>-0.2</c:v>
                </c:pt>
                <c:pt idx="8896">
                  <c:v>-0.96</c:v>
                </c:pt>
                <c:pt idx="8897">
                  <c:v>-1.64</c:v>
                </c:pt>
                <c:pt idx="8898">
                  <c:v>-2.16</c:v>
                </c:pt>
                <c:pt idx="8899">
                  <c:v>-2.44</c:v>
                </c:pt>
                <c:pt idx="8900">
                  <c:v>-2.2799999999999998</c:v>
                </c:pt>
                <c:pt idx="8901">
                  <c:v>-2</c:v>
                </c:pt>
                <c:pt idx="8902">
                  <c:v>-1.64</c:v>
                </c:pt>
                <c:pt idx="8903">
                  <c:v>-1.28</c:v>
                </c:pt>
                <c:pt idx="8904">
                  <c:v>-0.96</c:v>
                </c:pt>
                <c:pt idx="8905">
                  <c:v>-0.72</c:v>
                </c:pt>
                <c:pt idx="8906">
                  <c:v>-0.56000000000000005</c:v>
                </c:pt>
                <c:pt idx="8907">
                  <c:v>-0.52</c:v>
                </c:pt>
                <c:pt idx="8908">
                  <c:v>-0.44</c:v>
                </c:pt>
                <c:pt idx="8909">
                  <c:v>-0.52</c:v>
                </c:pt>
                <c:pt idx="8910">
                  <c:v>-0.68</c:v>
                </c:pt>
                <c:pt idx="8911">
                  <c:v>-0.76</c:v>
                </c:pt>
                <c:pt idx="8912">
                  <c:v>-0.76</c:v>
                </c:pt>
                <c:pt idx="8913">
                  <c:v>-0.76</c:v>
                </c:pt>
                <c:pt idx="8914">
                  <c:v>-0.68</c:v>
                </c:pt>
                <c:pt idx="8915">
                  <c:v>-0.64</c:v>
                </c:pt>
                <c:pt idx="8916">
                  <c:v>-0.48</c:v>
                </c:pt>
                <c:pt idx="8917">
                  <c:v>-0.44</c:v>
                </c:pt>
                <c:pt idx="8918">
                  <c:v>-0.4</c:v>
                </c:pt>
                <c:pt idx="8919">
                  <c:v>-0.24</c:v>
                </c:pt>
                <c:pt idx="8920">
                  <c:v>-0.16</c:v>
                </c:pt>
                <c:pt idx="8921">
                  <c:v>-0.2</c:v>
                </c:pt>
                <c:pt idx="8922">
                  <c:v>-0.2</c:v>
                </c:pt>
                <c:pt idx="8923">
                  <c:v>-0.24</c:v>
                </c:pt>
                <c:pt idx="8924">
                  <c:v>-0.16</c:v>
                </c:pt>
                <c:pt idx="8925" formatCode="0.00E+00">
                  <c:v>4.4408900000000002E-16</c:v>
                </c:pt>
                <c:pt idx="8926" formatCode="0.00E+00">
                  <c:v>4.4408900000000002E-16</c:v>
                </c:pt>
                <c:pt idx="8927">
                  <c:v>0.08</c:v>
                </c:pt>
                <c:pt idx="8928">
                  <c:v>0.16</c:v>
                </c:pt>
                <c:pt idx="8929">
                  <c:v>0.24</c:v>
                </c:pt>
                <c:pt idx="8930">
                  <c:v>0.44</c:v>
                </c:pt>
                <c:pt idx="8931">
                  <c:v>0.56000000000000005</c:v>
                </c:pt>
                <c:pt idx="8932">
                  <c:v>0.64</c:v>
                </c:pt>
                <c:pt idx="8933">
                  <c:v>0.64</c:v>
                </c:pt>
                <c:pt idx="8934">
                  <c:v>0.52</c:v>
                </c:pt>
                <c:pt idx="8935">
                  <c:v>0.28000000000000003</c:v>
                </c:pt>
                <c:pt idx="8936">
                  <c:v>0.08</c:v>
                </c:pt>
                <c:pt idx="8937">
                  <c:v>-0.24</c:v>
                </c:pt>
                <c:pt idx="8938">
                  <c:v>-0.52</c:v>
                </c:pt>
                <c:pt idx="8939">
                  <c:v>-0.84</c:v>
                </c:pt>
                <c:pt idx="8940">
                  <c:v>-1.2</c:v>
                </c:pt>
                <c:pt idx="8941">
                  <c:v>-1.52</c:v>
                </c:pt>
                <c:pt idx="8942">
                  <c:v>-1.84</c:v>
                </c:pt>
                <c:pt idx="8943">
                  <c:v>-2.04</c:v>
                </c:pt>
                <c:pt idx="8944">
                  <c:v>-2.08</c:v>
                </c:pt>
                <c:pt idx="8945">
                  <c:v>-2</c:v>
                </c:pt>
                <c:pt idx="8946">
                  <c:v>-1.8</c:v>
                </c:pt>
                <c:pt idx="8947">
                  <c:v>-1.56</c:v>
                </c:pt>
                <c:pt idx="8948">
                  <c:v>-1.28</c:v>
                </c:pt>
                <c:pt idx="8949">
                  <c:v>-1</c:v>
                </c:pt>
                <c:pt idx="8950">
                  <c:v>-0.68</c:v>
                </c:pt>
                <c:pt idx="8951">
                  <c:v>-0.4</c:v>
                </c:pt>
                <c:pt idx="8952">
                  <c:v>-0.12</c:v>
                </c:pt>
                <c:pt idx="8953">
                  <c:v>0.04</c:v>
                </c:pt>
                <c:pt idx="8954">
                  <c:v>0.12</c:v>
                </c:pt>
                <c:pt idx="8955">
                  <c:v>0.08</c:v>
                </c:pt>
                <c:pt idx="8956">
                  <c:v>0.08</c:v>
                </c:pt>
                <c:pt idx="8957">
                  <c:v>0.04</c:v>
                </c:pt>
                <c:pt idx="8958">
                  <c:v>-0.04</c:v>
                </c:pt>
                <c:pt idx="8959">
                  <c:v>-0.08</c:v>
                </c:pt>
                <c:pt idx="8960">
                  <c:v>-0.16</c:v>
                </c:pt>
                <c:pt idx="8961">
                  <c:v>-0.16</c:v>
                </c:pt>
                <c:pt idx="8962">
                  <c:v>-0.12</c:v>
                </c:pt>
                <c:pt idx="8963">
                  <c:v>-0.04</c:v>
                </c:pt>
                <c:pt idx="8964">
                  <c:v>0.04</c:v>
                </c:pt>
                <c:pt idx="8965">
                  <c:v>0.16</c:v>
                </c:pt>
                <c:pt idx="8966">
                  <c:v>0.24</c:v>
                </c:pt>
                <c:pt idx="8967">
                  <c:v>0.32</c:v>
                </c:pt>
                <c:pt idx="8968">
                  <c:v>0.36</c:v>
                </c:pt>
                <c:pt idx="8969">
                  <c:v>0.32</c:v>
                </c:pt>
                <c:pt idx="8970">
                  <c:v>0.32</c:v>
                </c:pt>
                <c:pt idx="8971">
                  <c:v>0.24</c:v>
                </c:pt>
                <c:pt idx="8972">
                  <c:v>0.28000000000000003</c:v>
                </c:pt>
                <c:pt idx="8973">
                  <c:v>0.24</c:v>
                </c:pt>
                <c:pt idx="8974">
                  <c:v>0.2</c:v>
                </c:pt>
                <c:pt idx="8975">
                  <c:v>0.4</c:v>
                </c:pt>
                <c:pt idx="8976">
                  <c:v>0.92</c:v>
                </c:pt>
                <c:pt idx="8977">
                  <c:v>1.68</c:v>
                </c:pt>
                <c:pt idx="8978">
                  <c:v>2.36</c:v>
                </c:pt>
                <c:pt idx="8979">
                  <c:v>3</c:v>
                </c:pt>
                <c:pt idx="8980">
                  <c:v>3.48</c:v>
                </c:pt>
                <c:pt idx="8981">
                  <c:v>4.04</c:v>
                </c:pt>
                <c:pt idx="8982">
                  <c:v>4.5199999999999996</c:v>
                </c:pt>
                <c:pt idx="8983">
                  <c:v>4.76</c:v>
                </c:pt>
                <c:pt idx="8984">
                  <c:v>4.8</c:v>
                </c:pt>
                <c:pt idx="8985">
                  <c:v>4.5599999999999996</c:v>
                </c:pt>
                <c:pt idx="8986">
                  <c:v>3.88</c:v>
                </c:pt>
                <c:pt idx="8987">
                  <c:v>3.04</c:v>
                </c:pt>
                <c:pt idx="8988">
                  <c:v>2</c:v>
                </c:pt>
                <c:pt idx="8989">
                  <c:v>0.96</c:v>
                </c:pt>
                <c:pt idx="8990">
                  <c:v>0.04</c:v>
                </c:pt>
                <c:pt idx="8991">
                  <c:v>-0.64</c:v>
                </c:pt>
                <c:pt idx="8992">
                  <c:v>-1.28</c:v>
                </c:pt>
                <c:pt idx="8993">
                  <c:v>-1.84</c:v>
                </c:pt>
                <c:pt idx="8994">
                  <c:v>-2.16</c:v>
                </c:pt>
                <c:pt idx="8995">
                  <c:v>-2.2000000000000002</c:v>
                </c:pt>
                <c:pt idx="8996">
                  <c:v>-1.96</c:v>
                </c:pt>
                <c:pt idx="8997">
                  <c:v>-1.6</c:v>
                </c:pt>
                <c:pt idx="8998">
                  <c:v>-1.28</c:v>
                </c:pt>
                <c:pt idx="8999">
                  <c:v>-0.96</c:v>
                </c:pt>
                <c:pt idx="9000">
                  <c:v>-0.76</c:v>
                </c:pt>
                <c:pt idx="9001">
                  <c:v>-0.56000000000000005</c:v>
                </c:pt>
                <c:pt idx="9002">
                  <c:v>-0.56000000000000005</c:v>
                </c:pt>
                <c:pt idx="9003">
                  <c:v>-0.52</c:v>
                </c:pt>
                <c:pt idx="9004">
                  <c:v>-0.6</c:v>
                </c:pt>
                <c:pt idx="9005">
                  <c:v>-0.72</c:v>
                </c:pt>
                <c:pt idx="9006">
                  <c:v>-0.8</c:v>
                </c:pt>
                <c:pt idx="9007">
                  <c:v>-0.84</c:v>
                </c:pt>
                <c:pt idx="9008">
                  <c:v>-0.88</c:v>
                </c:pt>
                <c:pt idx="9009">
                  <c:v>-0.76</c:v>
                </c:pt>
                <c:pt idx="9010">
                  <c:v>-0.64</c:v>
                </c:pt>
                <c:pt idx="9011">
                  <c:v>-0.48</c:v>
                </c:pt>
                <c:pt idx="9012">
                  <c:v>-0.4</c:v>
                </c:pt>
                <c:pt idx="9013">
                  <c:v>-0.32</c:v>
                </c:pt>
                <c:pt idx="9014">
                  <c:v>-0.24</c:v>
                </c:pt>
                <c:pt idx="9015">
                  <c:v>-0.16</c:v>
                </c:pt>
                <c:pt idx="9016">
                  <c:v>-0.12</c:v>
                </c:pt>
                <c:pt idx="9017">
                  <c:v>-0.16</c:v>
                </c:pt>
                <c:pt idx="9018">
                  <c:v>-0.24</c:v>
                </c:pt>
                <c:pt idx="9019">
                  <c:v>-0.2</c:v>
                </c:pt>
                <c:pt idx="9020">
                  <c:v>-0.12</c:v>
                </c:pt>
                <c:pt idx="9021">
                  <c:v>-0.08</c:v>
                </c:pt>
                <c:pt idx="9022">
                  <c:v>0.04</c:v>
                </c:pt>
                <c:pt idx="9023">
                  <c:v>0.12</c:v>
                </c:pt>
                <c:pt idx="9024">
                  <c:v>0.2</c:v>
                </c:pt>
                <c:pt idx="9025">
                  <c:v>0.36</c:v>
                </c:pt>
                <c:pt idx="9026">
                  <c:v>0.48</c:v>
                </c:pt>
                <c:pt idx="9027">
                  <c:v>0.56000000000000005</c:v>
                </c:pt>
                <c:pt idx="9028">
                  <c:v>0.6</c:v>
                </c:pt>
                <c:pt idx="9029">
                  <c:v>0.56000000000000005</c:v>
                </c:pt>
                <c:pt idx="9030">
                  <c:v>0.44</c:v>
                </c:pt>
                <c:pt idx="9031">
                  <c:v>0.16</c:v>
                </c:pt>
                <c:pt idx="9032">
                  <c:v>-0.16</c:v>
                </c:pt>
                <c:pt idx="9033">
                  <c:v>-0.48</c:v>
                </c:pt>
                <c:pt idx="9034">
                  <c:v>-0.84</c:v>
                </c:pt>
                <c:pt idx="9035">
                  <c:v>-1.1200000000000001</c:v>
                </c:pt>
                <c:pt idx="9036">
                  <c:v>-1.36</c:v>
                </c:pt>
                <c:pt idx="9037">
                  <c:v>-1.72</c:v>
                </c:pt>
                <c:pt idx="9038">
                  <c:v>-1.92</c:v>
                </c:pt>
                <c:pt idx="9039">
                  <c:v>-2.04</c:v>
                </c:pt>
                <c:pt idx="9040">
                  <c:v>-2</c:v>
                </c:pt>
                <c:pt idx="9041">
                  <c:v>-1.84</c:v>
                </c:pt>
                <c:pt idx="9042">
                  <c:v>-1.6</c:v>
                </c:pt>
                <c:pt idx="9043">
                  <c:v>-1.28</c:v>
                </c:pt>
                <c:pt idx="9044">
                  <c:v>-1</c:v>
                </c:pt>
                <c:pt idx="9045">
                  <c:v>-0.76</c:v>
                </c:pt>
                <c:pt idx="9046">
                  <c:v>-0.52</c:v>
                </c:pt>
                <c:pt idx="9047">
                  <c:v>-0.28000000000000003</c:v>
                </c:pt>
                <c:pt idx="9048">
                  <c:v>-0.08</c:v>
                </c:pt>
                <c:pt idx="9049">
                  <c:v>0.04</c:v>
                </c:pt>
                <c:pt idx="9050">
                  <c:v>0.12</c:v>
                </c:pt>
                <c:pt idx="9051">
                  <c:v>0.08</c:v>
                </c:pt>
                <c:pt idx="9052">
                  <c:v>-0.04</c:v>
                </c:pt>
                <c:pt idx="9053">
                  <c:v>-0.12</c:v>
                </c:pt>
                <c:pt idx="9054">
                  <c:v>-0.08</c:v>
                </c:pt>
                <c:pt idx="9055">
                  <c:v>-0.12</c:v>
                </c:pt>
                <c:pt idx="9056">
                  <c:v>-0.08</c:v>
                </c:pt>
                <c:pt idx="9057">
                  <c:v>-0.08</c:v>
                </c:pt>
                <c:pt idx="9058">
                  <c:v>-0.04</c:v>
                </c:pt>
                <c:pt idx="9059" formatCode="0.00E+00">
                  <c:v>4.4408900000000002E-16</c:v>
                </c:pt>
                <c:pt idx="9060">
                  <c:v>0.12</c:v>
                </c:pt>
                <c:pt idx="9061">
                  <c:v>0.24</c:v>
                </c:pt>
                <c:pt idx="9062">
                  <c:v>0.24</c:v>
                </c:pt>
                <c:pt idx="9063">
                  <c:v>0.36</c:v>
                </c:pt>
                <c:pt idx="9064">
                  <c:v>0.4</c:v>
                </c:pt>
                <c:pt idx="9065">
                  <c:v>0.28000000000000003</c:v>
                </c:pt>
                <c:pt idx="9066">
                  <c:v>0.2</c:v>
                </c:pt>
                <c:pt idx="9067">
                  <c:v>0.24</c:v>
                </c:pt>
                <c:pt idx="9068">
                  <c:v>0.24</c:v>
                </c:pt>
                <c:pt idx="9069">
                  <c:v>0.32</c:v>
                </c:pt>
                <c:pt idx="9070">
                  <c:v>0.64</c:v>
                </c:pt>
                <c:pt idx="9071">
                  <c:v>1.32</c:v>
                </c:pt>
                <c:pt idx="9072">
                  <c:v>2.16</c:v>
                </c:pt>
                <c:pt idx="9073">
                  <c:v>2.96</c:v>
                </c:pt>
                <c:pt idx="9074">
                  <c:v>3.44</c:v>
                </c:pt>
                <c:pt idx="9075">
                  <c:v>3.92</c:v>
                </c:pt>
                <c:pt idx="9076">
                  <c:v>4.28</c:v>
                </c:pt>
                <c:pt idx="9077">
                  <c:v>4.68</c:v>
                </c:pt>
                <c:pt idx="9078">
                  <c:v>4.84</c:v>
                </c:pt>
                <c:pt idx="9079">
                  <c:v>4.92</c:v>
                </c:pt>
                <c:pt idx="9080">
                  <c:v>4.5199999999999996</c:v>
                </c:pt>
                <c:pt idx="9081">
                  <c:v>3.8</c:v>
                </c:pt>
                <c:pt idx="9082">
                  <c:v>2.72</c:v>
                </c:pt>
                <c:pt idx="9083">
                  <c:v>1.52</c:v>
                </c:pt>
                <c:pt idx="9084">
                  <c:v>0.4</c:v>
                </c:pt>
                <c:pt idx="9085">
                  <c:v>-0.52</c:v>
                </c:pt>
                <c:pt idx="9086">
                  <c:v>-1.08</c:v>
                </c:pt>
                <c:pt idx="9087">
                  <c:v>-1.56</c:v>
                </c:pt>
                <c:pt idx="9088">
                  <c:v>-2</c:v>
                </c:pt>
                <c:pt idx="9089">
                  <c:v>-2.2799999999999998</c:v>
                </c:pt>
                <c:pt idx="9090">
                  <c:v>-2.3199999999999998</c:v>
                </c:pt>
                <c:pt idx="9091">
                  <c:v>-2.12</c:v>
                </c:pt>
                <c:pt idx="9092">
                  <c:v>-1.72</c:v>
                </c:pt>
                <c:pt idx="9093">
                  <c:v>-1.32</c:v>
                </c:pt>
                <c:pt idx="9094">
                  <c:v>-1</c:v>
                </c:pt>
                <c:pt idx="9095">
                  <c:v>-0.76</c:v>
                </c:pt>
                <c:pt idx="9096">
                  <c:v>-0.6</c:v>
                </c:pt>
                <c:pt idx="9097">
                  <c:v>-0.56000000000000005</c:v>
                </c:pt>
                <c:pt idx="9098">
                  <c:v>-0.52</c:v>
                </c:pt>
                <c:pt idx="9099">
                  <c:v>-0.52</c:v>
                </c:pt>
                <c:pt idx="9100">
                  <c:v>-0.6</c:v>
                </c:pt>
                <c:pt idx="9101">
                  <c:v>-0.72</c:v>
                </c:pt>
                <c:pt idx="9102">
                  <c:v>-0.8</c:v>
                </c:pt>
                <c:pt idx="9103">
                  <c:v>-0.88</c:v>
                </c:pt>
                <c:pt idx="9104">
                  <c:v>-0.8</c:v>
                </c:pt>
                <c:pt idx="9105">
                  <c:v>-0.64</c:v>
                </c:pt>
                <c:pt idx="9106">
                  <c:v>-0.48</c:v>
                </c:pt>
                <c:pt idx="9107">
                  <c:v>-0.36</c:v>
                </c:pt>
                <c:pt idx="9108">
                  <c:v>-0.36</c:v>
                </c:pt>
                <c:pt idx="9109">
                  <c:v>-0.32</c:v>
                </c:pt>
                <c:pt idx="9110">
                  <c:v>-0.28000000000000003</c:v>
                </c:pt>
                <c:pt idx="9111">
                  <c:v>-0.16</c:v>
                </c:pt>
                <c:pt idx="9112">
                  <c:v>-0.2</c:v>
                </c:pt>
                <c:pt idx="9113">
                  <c:v>-0.2</c:v>
                </c:pt>
                <c:pt idx="9114">
                  <c:v>-0.16</c:v>
                </c:pt>
                <c:pt idx="9115">
                  <c:v>-0.08</c:v>
                </c:pt>
                <c:pt idx="9116">
                  <c:v>0.04</c:v>
                </c:pt>
                <c:pt idx="9117">
                  <c:v>0.08</c:v>
                </c:pt>
                <c:pt idx="9118">
                  <c:v>0.08</c:v>
                </c:pt>
                <c:pt idx="9119">
                  <c:v>0.24</c:v>
                </c:pt>
                <c:pt idx="9120">
                  <c:v>0.4</c:v>
                </c:pt>
                <c:pt idx="9121">
                  <c:v>0.52</c:v>
                </c:pt>
                <c:pt idx="9122">
                  <c:v>0.56000000000000005</c:v>
                </c:pt>
                <c:pt idx="9123">
                  <c:v>0.6</c:v>
                </c:pt>
                <c:pt idx="9124">
                  <c:v>0.56000000000000005</c:v>
                </c:pt>
                <c:pt idx="9125">
                  <c:v>0.44</c:v>
                </c:pt>
                <c:pt idx="9126">
                  <c:v>0.08</c:v>
                </c:pt>
                <c:pt idx="9127">
                  <c:v>-0.32</c:v>
                </c:pt>
                <c:pt idx="9128">
                  <c:v>-0.68</c:v>
                </c:pt>
                <c:pt idx="9129">
                  <c:v>-1</c:v>
                </c:pt>
                <c:pt idx="9130">
                  <c:v>-1.24</c:v>
                </c:pt>
                <c:pt idx="9131">
                  <c:v>-1.52</c:v>
                </c:pt>
                <c:pt idx="9132">
                  <c:v>-1.8</c:v>
                </c:pt>
                <c:pt idx="9133">
                  <c:v>-2.04</c:v>
                </c:pt>
                <c:pt idx="9134">
                  <c:v>-2.12</c:v>
                </c:pt>
                <c:pt idx="9135">
                  <c:v>-2.12</c:v>
                </c:pt>
                <c:pt idx="9136">
                  <c:v>-1.88</c:v>
                </c:pt>
                <c:pt idx="9137">
                  <c:v>-1.56</c:v>
                </c:pt>
                <c:pt idx="9138">
                  <c:v>-1.24</c:v>
                </c:pt>
                <c:pt idx="9139">
                  <c:v>-0.88</c:v>
                </c:pt>
                <c:pt idx="9140">
                  <c:v>-0.6</c:v>
                </c:pt>
                <c:pt idx="9141">
                  <c:v>-0.44</c:v>
                </c:pt>
                <c:pt idx="9142">
                  <c:v>-0.2</c:v>
                </c:pt>
                <c:pt idx="9143" formatCode="0.00E+00">
                  <c:v>4.4408900000000002E-16</c:v>
                </c:pt>
                <c:pt idx="9144">
                  <c:v>0.04</c:v>
                </c:pt>
                <c:pt idx="9145">
                  <c:v>0.12</c:v>
                </c:pt>
                <c:pt idx="9146">
                  <c:v>0.08</c:v>
                </c:pt>
                <c:pt idx="9147" formatCode="0.00E+00">
                  <c:v>4.4408900000000002E-16</c:v>
                </c:pt>
                <c:pt idx="9148">
                  <c:v>-0.04</c:v>
                </c:pt>
                <c:pt idx="9149">
                  <c:v>-0.08</c:v>
                </c:pt>
                <c:pt idx="9150">
                  <c:v>-0.04</c:v>
                </c:pt>
                <c:pt idx="9151">
                  <c:v>-0.04</c:v>
                </c:pt>
                <c:pt idx="9152">
                  <c:v>-0.08</c:v>
                </c:pt>
                <c:pt idx="9153">
                  <c:v>-0.04</c:v>
                </c:pt>
                <c:pt idx="9154">
                  <c:v>0.08</c:v>
                </c:pt>
                <c:pt idx="9155">
                  <c:v>0.12</c:v>
                </c:pt>
                <c:pt idx="9156">
                  <c:v>0.2</c:v>
                </c:pt>
                <c:pt idx="9157">
                  <c:v>0.32</c:v>
                </c:pt>
                <c:pt idx="9158">
                  <c:v>0.36</c:v>
                </c:pt>
                <c:pt idx="9159">
                  <c:v>0.4</c:v>
                </c:pt>
                <c:pt idx="9160">
                  <c:v>0.28000000000000003</c:v>
                </c:pt>
                <c:pt idx="9161">
                  <c:v>0.28000000000000003</c:v>
                </c:pt>
                <c:pt idx="9162">
                  <c:v>0.28000000000000003</c:v>
                </c:pt>
                <c:pt idx="9163">
                  <c:v>0.4</c:v>
                </c:pt>
                <c:pt idx="9164">
                  <c:v>0.44</c:v>
                </c:pt>
                <c:pt idx="9165">
                  <c:v>0.56000000000000005</c:v>
                </c:pt>
                <c:pt idx="9166">
                  <c:v>1.08</c:v>
                </c:pt>
                <c:pt idx="9167">
                  <c:v>1.96</c:v>
                </c:pt>
                <c:pt idx="9168">
                  <c:v>3</c:v>
                </c:pt>
                <c:pt idx="9169">
                  <c:v>3.88</c:v>
                </c:pt>
                <c:pt idx="9170">
                  <c:v>4.4000000000000004</c:v>
                </c:pt>
                <c:pt idx="9171">
                  <c:v>4.72</c:v>
                </c:pt>
                <c:pt idx="9172">
                  <c:v>4.96</c:v>
                </c:pt>
                <c:pt idx="9173">
                  <c:v>5.08</c:v>
                </c:pt>
                <c:pt idx="9174">
                  <c:v>5.04</c:v>
                </c:pt>
                <c:pt idx="9175">
                  <c:v>4.72</c:v>
                </c:pt>
                <c:pt idx="9176">
                  <c:v>3.84</c:v>
                </c:pt>
                <c:pt idx="9177">
                  <c:v>2.76</c:v>
                </c:pt>
                <c:pt idx="9178">
                  <c:v>1.4</c:v>
                </c:pt>
                <c:pt idx="9179">
                  <c:v>0.16</c:v>
                </c:pt>
                <c:pt idx="9180">
                  <c:v>-0.84</c:v>
                </c:pt>
                <c:pt idx="9181">
                  <c:v>-1.52</c:v>
                </c:pt>
                <c:pt idx="9182">
                  <c:v>-2.04</c:v>
                </c:pt>
                <c:pt idx="9183">
                  <c:v>-2.2799999999999998</c:v>
                </c:pt>
                <c:pt idx="9184">
                  <c:v>-2.36</c:v>
                </c:pt>
                <c:pt idx="9185">
                  <c:v>-2.3199999999999998</c:v>
                </c:pt>
                <c:pt idx="9186">
                  <c:v>-2.04</c:v>
                </c:pt>
                <c:pt idx="9187">
                  <c:v>-1.56</c:v>
                </c:pt>
                <c:pt idx="9188">
                  <c:v>-1.08</c:v>
                </c:pt>
                <c:pt idx="9189">
                  <c:v>-0.72</c:v>
                </c:pt>
                <c:pt idx="9190">
                  <c:v>-0.56000000000000005</c:v>
                </c:pt>
                <c:pt idx="9191">
                  <c:v>-0.56000000000000005</c:v>
                </c:pt>
                <c:pt idx="9192">
                  <c:v>-0.56000000000000005</c:v>
                </c:pt>
                <c:pt idx="9193">
                  <c:v>-0.6</c:v>
                </c:pt>
                <c:pt idx="9194">
                  <c:v>-0.68</c:v>
                </c:pt>
                <c:pt idx="9195">
                  <c:v>-0.76</c:v>
                </c:pt>
                <c:pt idx="9196">
                  <c:v>-0.84</c:v>
                </c:pt>
                <c:pt idx="9197">
                  <c:v>-0.92</c:v>
                </c:pt>
                <c:pt idx="9198">
                  <c:v>-0.96</c:v>
                </c:pt>
                <c:pt idx="9199">
                  <c:v>-0.8</c:v>
                </c:pt>
                <c:pt idx="9200">
                  <c:v>-0.64</c:v>
                </c:pt>
                <c:pt idx="9201">
                  <c:v>-0.44</c:v>
                </c:pt>
                <c:pt idx="9202">
                  <c:v>-0.36</c:v>
                </c:pt>
                <c:pt idx="9203">
                  <c:v>-0.28000000000000003</c:v>
                </c:pt>
                <c:pt idx="9204">
                  <c:v>-0.24</c:v>
                </c:pt>
                <c:pt idx="9205">
                  <c:v>-0.2</c:v>
                </c:pt>
                <c:pt idx="9206">
                  <c:v>-0.24</c:v>
                </c:pt>
                <c:pt idx="9207">
                  <c:v>-0.2</c:v>
                </c:pt>
                <c:pt idx="9208">
                  <c:v>-0.2</c:v>
                </c:pt>
                <c:pt idx="9209">
                  <c:v>-0.24</c:v>
                </c:pt>
                <c:pt idx="9210">
                  <c:v>-0.16</c:v>
                </c:pt>
                <c:pt idx="9211" formatCode="0.00E+00">
                  <c:v>4.4408900000000002E-16</c:v>
                </c:pt>
                <c:pt idx="9212">
                  <c:v>0.2</c:v>
                </c:pt>
                <c:pt idx="9213">
                  <c:v>0.28000000000000003</c:v>
                </c:pt>
                <c:pt idx="9214">
                  <c:v>0.32</c:v>
                </c:pt>
                <c:pt idx="9215">
                  <c:v>0.36</c:v>
                </c:pt>
                <c:pt idx="9216">
                  <c:v>0.52</c:v>
                </c:pt>
                <c:pt idx="9217">
                  <c:v>0.6</c:v>
                </c:pt>
                <c:pt idx="9218">
                  <c:v>0.64</c:v>
                </c:pt>
                <c:pt idx="9219">
                  <c:v>0.6</c:v>
                </c:pt>
                <c:pt idx="9220">
                  <c:v>0.4</c:v>
                </c:pt>
                <c:pt idx="9221">
                  <c:v>0.16</c:v>
                </c:pt>
                <c:pt idx="9222">
                  <c:v>-0.32</c:v>
                </c:pt>
                <c:pt idx="9223">
                  <c:v>-0.76</c:v>
                </c:pt>
                <c:pt idx="9224">
                  <c:v>-1.1599999999999999</c:v>
                </c:pt>
                <c:pt idx="9225">
                  <c:v>-1.44</c:v>
                </c:pt>
                <c:pt idx="9226">
                  <c:v>-1.68</c:v>
                </c:pt>
                <c:pt idx="9227">
                  <c:v>-1.88</c:v>
                </c:pt>
                <c:pt idx="9228">
                  <c:v>-2.12</c:v>
                </c:pt>
                <c:pt idx="9229">
                  <c:v>-2.16</c:v>
                </c:pt>
                <c:pt idx="9230">
                  <c:v>-2.2000000000000002</c:v>
                </c:pt>
                <c:pt idx="9231">
                  <c:v>-2</c:v>
                </c:pt>
                <c:pt idx="9232">
                  <c:v>-1.64</c:v>
                </c:pt>
                <c:pt idx="9233">
                  <c:v>-1.24</c:v>
                </c:pt>
                <c:pt idx="9234">
                  <c:v>-0.84</c:v>
                </c:pt>
                <c:pt idx="9235">
                  <c:v>-0.52</c:v>
                </c:pt>
                <c:pt idx="9236">
                  <c:v>-0.32</c:v>
                </c:pt>
                <c:pt idx="9237">
                  <c:v>-0.08</c:v>
                </c:pt>
                <c:pt idx="9238">
                  <c:v>0.04</c:v>
                </c:pt>
                <c:pt idx="9239">
                  <c:v>0.12</c:v>
                </c:pt>
                <c:pt idx="9240">
                  <c:v>0.12</c:v>
                </c:pt>
                <c:pt idx="9241">
                  <c:v>0.04</c:v>
                </c:pt>
                <c:pt idx="9242">
                  <c:v>-0.08</c:v>
                </c:pt>
                <c:pt idx="9243">
                  <c:v>-0.16</c:v>
                </c:pt>
                <c:pt idx="9244">
                  <c:v>-0.2</c:v>
                </c:pt>
                <c:pt idx="9245">
                  <c:v>-0.2</c:v>
                </c:pt>
                <c:pt idx="9246">
                  <c:v>-0.2</c:v>
                </c:pt>
                <c:pt idx="9247">
                  <c:v>-0.08</c:v>
                </c:pt>
                <c:pt idx="9248">
                  <c:v>-0.04</c:v>
                </c:pt>
                <c:pt idx="9249">
                  <c:v>0.12</c:v>
                </c:pt>
                <c:pt idx="9250">
                  <c:v>0.16</c:v>
                </c:pt>
                <c:pt idx="9251">
                  <c:v>0.32</c:v>
                </c:pt>
                <c:pt idx="9252">
                  <c:v>0.32</c:v>
                </c:pt>
                <c:pt idx="9253">
                  <c:v>0.36</c:v>
                </c:pt>
                <c:pt idx="9254">
                  <c:v>0.36</c:v>
                </c:pt>
                <c:pt idx="9255">
                  <c:v>0.28000000000000003</c:v>
                </c:pt>
                <c:pt idx="9256">
                  <c:v>0.24</c:v>
                </c:pt>
                <c:pt idx="9257">
                  <c:v>0.24</c:v>
                </c:pt>
                <c:pt idx="9258">
                  <c:v>0.24</c:v>
                </c:pt>
                <c:pt idx="9259">
                  <c:v>0.32</c:v>
                </c:pt>
                <c:pt idx="9260">
                  <c:v>0.44</c:v>
                </c:pt>
                <c:pt idx="9261">
                  <c:v>0.92</c:v>
                </c:pt>
                <c:pt idx="9262">
                  <c:v>1.68</c:v>
                </c:pt>
                <c:pt idx="9263">
                  <c:v>2.76</c:v>
                </c:pt>
                <c:pt idx="9264">
                  <c:v>3.64</c:v>
                </c:pt>
                <c:pt idx="9265">
                  <c:v>4.4000000000000004</c:v>
                </c:pt>
                <c:pt idx="9266">
                  <c:v>4.8</c:v>
                </c:pt>
                <c:pt idx="9267">
                  <c:v>5.04</c:v>
                </c:pt>
                <c:pt idx="9268">
                  <c:v>5.04</c:v>
                </c:pt>
                <c:pt idx="9269">
                  <c:v>4.88</c:v>
                </c:pt>
                <c:pt idx="9270">
                  <c:v>4.5599999999999996</c:v>
                </c:pt>
                <c:pt idx="9271">
                  <c:v>4.04</c:v>
                </c:pt>
                <c:pt idx="9272">
                  <c:v>3.04</c:v>
                </c:pt>
                <c:pt idx="9273">
                  <c:v>1.92</c:v>
                </c:pt>
                <c:pt idx="9274">
                  <c:v>0.64</c:v>
                </c:pt>
                <c:pt idx="9275">
                  <c:v>-0.4</c:v>
                </c:pt>
                <c:pt idx="9276">
                  <c:v>-1.24</c:v>
                </c:pt>
                <c:pt idx="9277">
                  <c:v>-1.8</c:v>
                </c:pt>
                <c:pt idx="9278">
                  <c:v>-2.12</c:v>
                </c:pt>
                <c:pt idx="9279">
                  <c:v>-2.2799999999999998</c:v>
                </c:pt>
                <c:pt idx="9280">
                  <c:v>-2.16</c:v>
                </c:pt>
                <c:pt idx="9281">
                  <c:v>-1.88</c:v>
                </c:pt>
                <c:pt idx="9282">
                  <c:v>-1.6</c:v>
                </c:pt>
                <c:pt idx="9283">
                  <c:v>-1.2</c:v>
                </c:pt>
                <c:pt idx="9284">
                  <c:v>-0.88</c:v>
                </c:pt>
                <c:pt idx="9285">
                  <c:v>-0.64</c:v>
                </c:pt>
                <c:pt idx="9286">
                  <c:v>-0.64</c:v>
                </c:pt>
                <c:pt idx="9287">
                  <c:v>-0.68</c:v>
                </c:pt>
                <c:pt idx="9288">
                  <c:v>-0.72</c:v>
                </c:pt>
                <c:pt idx="9289">
                  <c:v>-0.76</c:v>
                </c:pt>
                <c:pt idx="9290">
                  <c:v>-0.84</c:v>
                </c:pt>
                <c:pt idx="9291">
                  <c:v>-0.84</c:v>
                </c:pt>
                <c:pt idx="9292">
                  <c:v>-0.84</c:v>
                </c:pt>
                <c:pt idx="9293">
                  <c:v>-0.84</c:v>
                </c:pt>
                <c:pt idx="9294">
                  <c:v>-0.8</c:v>
                </c:pt>
                <c:pt idx="9295">
                  <c:v>-0.64</c:v>
                </c:pt>
                <c:pt idx="9296">
                  <c:v>-0.48</c:v>
                </c:pt>
                <c:pt idx="9297">
                  <c:v>-0.4</c:v>
                </c:pt>
                <c:pt idx="9298">
                  <c:v>-0.28000000000000003</c:v>
                </c:pt>
                <c:pt idx="9299">
                  <c:v>-0.2</c:v>
                </c:pt>
                <c:pt idx="9300">
                  <c:v>-0.16</c:v>
                </c:pt>
                <c:pt idx="9301">
                  <c:v>-0.16</c:v>
                </c:pt>
                <c:pt idx="9302">
                  <c:v>-0.28000000000000003</c:v>
                </c:pt>
                <c:pt idx="9303">
                  <c:v>-0.28000000000000003</c:v>
                </c:pt>
                <c:pt idx="9304">
                  <c:v>-0.32</c:v>
                </c:pt>
                <c:pt idx="9305">
                  <c:v>-0.16</c:v>
                </c:pt>
                <c:pt idx="9306" formatCode="0.00E+00">
                  <c:v>4.4408900000000002E-16</c:v>
                </c:pt>
                <c:pt idx="9307">
                  <c:v>0.12</c:v>
                </c:pt>
                <c:pt idx="9308">
                  <c:v>0.2</c:v>
                </c:pt>
                <c:pt idx="9309">
                  <c:v>0.36</c:v>
                </c:pt>
                <c:pt idx="9310">
                  <c:v>0.4</c:v>
                </c:pt>
                <c:pt idx="9311">
                  <c:v>0.52</c:v>
                </c:pt>
                <c:pt idx="9312">
                  <c:v>0.52</c:v>
                </c:pt>
                <c:pt idx="9313">
                  <c:v>0.6</c:v>
                </c:pt>
                <c:pt idx="9314">
                  <c:v>0.56000000000000005</c:v>
                </c:pt>
                <c:pt idx="9315">
                  <c:v>0.44</c:v>
                </c:pt>
                <c:pt idx="9316">
                  <c:v>0.2</c:v>
                </c:pt>
                <c:pt idx="9317">
                  <c:v>-0.2</c:v>
                </c:pt>
                <c:pt idx="9318">
                  <c:v>-0.64</c:v>
                </c:pt>
                <c:pt idx="9319">
                  <c:v>-1.08</c:v>
                </c:pt>
                <c:pt idx="9320">
                  <c:v>-1.4</c:v>
                </c:pt>
                <c:pt idx="9321">
                  <c:v>-1.72</c:v>
                </c:pt>
                <c:pt idx="9322">
                  <c:v>-1.88</c:v>
                </c:pt>
                <c:pt idx="9323">
                  <c:v>-2.08</c:v>
                </c:pt>
                <c:pt idx="9324">
                  <c:v>-2.12</c:v>
                </c:pt>
                <c:pt idx="9325">
                  <c:v>-2.08</c:v>
                </c:pt>
                <c:pt idx="9326">
                  <c:v>-1.92</c:v>
                </c:pt>
                <c:pt idx="9327">
                  <c:v>-1.68</c:v>
                </c:pt>
                <c:pt idx="9328">
                  <c:v>-1.36</c:v>
                </c:pt>
                <c:pt idx="9329">
                  <c:v>-0.96</c:v>
                </c:pt>
                <c:pt idx="9330">
                  <c:v>-0.68</c:v>
                </c:pt>
                <c:pt idx="9331">
                  <c:v>-0.36</c:v>
                </c:pt>
                <c:pt idx="9332">
                  <c:v>-0.16</c:v>
                </c:pt>
                <c:pt idx="9333">
                  <c:v>-0.04</c:v>
                </c:pt>
                <c:pt idx="9334">
                  <c:v>0.08</c:v>
                </c:pt>
                <c:pt idx="9335">
                  <c:v>0.12</c:v>
                </c:pt>
                <c:pt idx="9336">
                  <c:v>0.04</c:v>
                </c:pt>
                <c:pt idx="9337">
                  <c:v>-0.04</c:v>
                </c:pt>
                <c:pt idx="9338">
                  <c:v>-0.2</c:v>
                </c:pt>
                <c:pt idx="9339">
                  <c:v>-0.2</c:v>
                </c:pt>
                <c:pt idx="9340">
                  <c:v>-0.24</c:v>
                </c:pt>
                <c:pt idx="9341">
                  <c:v>-0.12</c:v>
                </c:pt>
                <c:pt idx="9342">
                  <c:v>-0.12</c:v>
                </c:pt>
                <c:pt idx="9343">
                  <c:v>-0.04</c:v>
                </c:pt>
                <c:pt idx="9344">
                  <c:v>0.08</c:v>
                </c:pt>
                <c:pt idx="9345">
                  <c:v>0.24</c:v>
                </c:pt>
                <c:pt idx="9346">
                  <c:v>0.24</c:v>
                </c:pt>
                <c:pt idx="9347">
                  <c:v>0.28000000000000003</c:v>
                </c:pt>
                <c:pt idx="9348">
                  <c:v>0.32</c:v>
                </c:pt>
                <c:pt idx="9349">
                  <c:v>0.36</c:v>
                </c:pt>
                <c:pt idx="9350">
                  <c:v>0.32</c:v>
                </c:pt>
                <c:pt idx="9351">
                  <c:v>0.2</c:v>
                </c:pt>
                <c:pt idx="9352">
                  <c:v>0.16</c:v>
                </c:pt>
                <c:pt idx="9353">
                  <c:v>0.24</c:v>
                </c:pt>
                <c:pt idx="9354">
                  <c:v>0.32</c:v>
                </c:pt>
                <c:pt idx="9355">
                  <c:v>0.44</c:v>
                </c:pt>
                <c:pt idx="9356">
                  <c:v>0.88</c:v>
                </c:pt>
                <c:pt idx="9357">
                  <c:v>1.72</c:v>
                </c:pt>
                <c:pt idx="9358">
                  <c:v>2.64</c:v>
                </c:pt>
                <c:pt idx="9359">
                  <c:v>3.44</c:v>
                </c:pt>
                <c:pt idx="9360">
                  <c:v>3.88</c:v>
                </c:pt>
                <c:pt idx="9361">
                  <c:v>4.32</c:v>
                </c:pt>
                <c:pt idx="9362">
                  <c:v>4.5999999999999996</c:v>
                </c:pt>
                <c:pt idx="9363">
                  <c:v>4.8</c:v>
                </c:pt>
                <c:pt idx="9364">
                  <c:v>4.76</c:v>
                </c:pt>
                <c:pt idx="9365">
                  <c:v>4.6399999999999997</c:v>
                </c:pt>
                <c:pt idx="9366">
                  <c:v>4.24</c:v>
                </c:pt>
                <c:pt idx="9367">
                  <c:v>3.44</c:v>
                </c:pt>
                <c:pt idx="9368">
                  <c:v>2.2400000000000002</c:v>
                </c:pt>
                <c:pt idx="9369">
                  <c:v>1.08</c:v>
                </c:pt>
                <c:pt idx="9370">
                  <c:v>-0.04</c:v>
                </c:pt>
                <c:pt idx="9371">
                  <c:v>-0.84</c:v>
                </c:pt>
                <c:pt idx="9372">
                  <c:v>-1.4</c:v>
                </c:pt>
                <c:pt idx="9373">
                  <c:v>-1.76</c:v>
                </c:pt>
                <c:pt idx="9374">
                  <c:v>-2.04</c:v>
                </c:pt>
                <c:pt idx="9375">
                  <c:v>-2.2400000000000002</c:v>
                </c:pt>
                <c:pt idx="9376">
                  <c:v>-2.16</c:v>
                </c:pt>
                <c:pt idx="9377">
                  <c:v>-1.8</c:v>
                </c:pt>
                <c:pt idx="9378">
                  <c:v>-1.52</c:v>
                </c:pt>
                <c:pt idx="9379">
                  <c:v>-1.2</c:v>
                </c:pt>
                <c:pt idx="9380">
                  <c:v>-0.92</c:v>
                </c:pt>
                <c:pt idx="9381">
                  <c:v>-0.76</c:v>
                </c:pt>
                <c:pt idx="9382">
                  <c:v>-0.72</c:v>
                </c:pt>
                <c:pt idx="9383">
                  <c:v>-0.64</c:v>
                </c:pt>
                <c:pt idx="9384">
                  <c:v>-0.72</c:v>
                </c:pt>
                <c:pt idx="9385">
                  <c:v>-0.72</c:v>
                </c:pt>
                <c:pt idx="9386">
                  <c:v>-0.76</c:v>
                </c:pt>
                <c:pt idx="9387">
                  <c:v>-0.8</c:v>
                </c:pt>
                <c:pt idx="9388">
                  <c:v>-0.84</c:v>
                </c:pt>
                <c:pt idx="9389">
                  <c:v>-0.84</c:v>
                </c:pt>
                <c:pt idx="9390">
                  <c:v>-0.76</c:v>
                </c:pt>
                <c:pt idx="9391">
                  <c:v>-0.56000000000000005</c:v>
                </c:pt>
                <c:pt idx="9392">
                  <c:v>-0.4</c:v>
                </c:pt>
                <c:pt idx="9393">
                  <c:v>-0.28000000000000003</c:v>
                </c:pt>
                <c:pt idx="9394">
                  <c:v>-0.24</c:v>
                </c:pt>
                <c:pt idx="9395">
                  <c:v>-0.24</c:v>
                </c:pt>
                <c:pt idx="9396">
                  <c:v>-0.24</c:v>
                </c:pt>
                <c:pt idx="9397">
                  <c:v>-0.2</c:v>
                </c:pt>
                <c:pt idx="9398">
                  <c:v>-0.24</c:v>
                </c:pt>
                <c:pt idx="9399">
                  <c:v>-0.2</c:v>
                </c:pt>
                <c:pt idx="9400">
                  <c:v>-0.16</c:v>
                </c:pt>
                <c:pt idx="9401" formatCode="0.00E+00">
                  <c:v>4.4408900000000002E-16</c:v>
                </c:pt>
                <c:pt idx="9402">
                  <c:v>0.04</c:v>
                </c:pt>
                <c:pt idx="9403">
                  <c:v>0.16</c:v>
                </c:pt>
                <c:pt idx="9404">
                  <c:v>0.16</c:v>
                </c:pt>
                <c:pt idx="9405">
                  <c:v>0.36</c:v>
                </c:pt>
                <c:pt idx="9406">
                  <c:v>0.48</c:v>
                </c:pt>
                <c:pt idx="9407">
                  <c:v>0.56000000000000005</c:v>
                </c:pt>
                <c:pt idx="9408">
                  <c:v>0.6</c:v>
                </c:pt>
                <c:pt idx="9409">
                  <c:v>0.64</c:v>
                </c:pt>
                <c:pt idx="9410">
                  <c:v>0.48</c:v>
                </c:pt>
                <c:pt idx="9411">
                  <c:v>0.28000000000000003</c:v>
                </c:pt>
                <c:pt idx="9412">
                  <c:v>-0.16</c:v>
                </c:pt>
                <c:pt idx="9413">
                  <c:v>-0.56000000000000005</c:v>
                </c:pt>
                <c:pt idx="9414">
                  <c:v>-0.96</c:v>
                </c:pt>
                <c:pt idx="9415">
                  <c:v>-1.28</c:v>
                </c:pt>
                <c:pt idx="9416">
                  <c:v>-1.52</c:v>
                </c:pt>
                <c:pt idx="9417">
                  <c:v>-1.68</c:v>
                </c:pt>
                <c:pt idx="9418">
                  <c:v>-1.92</c:v>
                </c:pt>
                <c:pt idx="9419">
                  <c:v>-2.04</c:v>
                </c:pt>
                <c:pt idx="9420">
                  <c:v>-2.04</c:v>
                </c:pt>
                <c:pt idx="9421">
                  <c:v>-2.04</c:v>
                </c:pt>
                <c:pt idx="9422">
                  <c:v>-1.8</c:v>
                </c:pt>
                <c:pt idx="9423">
                  <c:v>-1.44</c:v>
                </c:pt>
                <c:pt idx="9424">
                  <c:v>-1.08</c:v>
                </c:pt>
                <c:pt idx="9425">
                  <c:v>-0.72</c:v>
                </c:pt>
                <c:pt idx="9426">
                  <c:v>-0.52</c:v>
                </c:pt>
                <c:pt idx="9427">
                  <c:v>-0.28000000000000003</c:v>
                </c:pt>
                <c:pt idx="9428">
                  <c:v>-0.12</c:v>
                </c:pt>
                <c:pt idx="9429" formatCode="0.00E+00">
                  <c:v>4.4408900000000002E-16</c:v>
                </c:pt>
                <c:pt idx="9430">
                  <c:v>0.04</c:v>
                </c:pt>
                <c:pt idx="9431">
                  <c:v>0.08</c:v>
                </c:pt>
                <c:pt idx="9432">
                  <c:v>0.04</c:v>
                </c:pt>
                <c:pt idx="9433" formatCode="0.00E+00">
                  <c:v>4.4408900000000002E-16</c:v>
                </c:pt>
                <c:pt idx="9434">
                  <c:v>-0.08</c:v>
                </c:pt>
                <c:pt idx="9435">
                  <c:v>-0.12</c:v>
                </c:pt>
                <c:pt idx="9436">
                  <c:v>-0.12</c:v>
                </c:pt>
                <c:pt idx="9437">
                  <c:v>-0.08</c:v>
                </c:pt>
                <c:pt idx="9438">
                  <c:v>-0.04</c:v>
                </c:pt>
                <c:pt idx="9439">
                  <c:v>0.04</c:v>
                </c:pt>
                <c:pt idx="9440">
                  <c:v>0.12</c:v>
                </c:pt>
                <c:pt idx="9441">
                  <c:v>0.2</c:v>
                </c:pt>
                <c:pt idx="9442">
                  <c:v>0.36</c:v>
                </c:pt>
                <c:pt idx="9443">
                  <c:v>0.4</c:v>
                </c:pt>
                <c:pt idx="9444">
                  <c:v>0.36</c:v>
                </c:pt>
                <c:pt idx="9445">
                  <c:v>0.32</c:v>
                </c:pt>
                <c:pt idx="9446">
                  <c:v>0.24</c:v>
                </c:pt>
                <c:pt idx="9447">
                  <c:v>0.24</c:v>
                </c:pt>
                <c:pt idx="9448">
                  <c:v>0.2</c:v>
                </c:pt>
                <c:pt idx="9449">
                  <c:v>0.24</c:v>
                </c:pt>
                <c:pt idx="9450">
                  <c:v>0.44</c:v>
                </c:pt>
                <c:pt idx="9451">
                  <c:v>1</c:v>
                </c:pt>
                <c:pt idx="9452">
                  <c:v>1.8</c:v>
                </c:pt>
                <c:pt idx="9453">
                  <c:v>2.76</c:v>
                </c:pt>
                <c:pt idx="9454">
                  <c:v>3.6</c:v>
                </c:pt>
                <c:pt idx="9455">
                  <c:v>4.28</c:v>
                </c:pt>
                <c:pt idx="9456">
                  <c:v>4.6399999999999997</c:v>
                </c:pt>
                <c:pt idx="9457">
                  <c:v>4.84</c:v>
                </c:pt>
                <c:pt idx="9458">
                  <c:v>4.8</c:v>
                </c:pt>
                <c:pt idx="9459">
                  <c:v>4.68</c:v>
                </c:pt>
                <c:pt idx="9460">
                  <c:v>4.32</c:v>
                </c:pt>
                <c:pt idx="9461">
                  <c:v>3.84</c:v>
                </c:pt>
                <c:pt idx="9462">
                  <c:v>3</c:v>
                </c:pt>
                <c:pt idx="9463">
                  <c:v>1.84</c:v>
                </c:pt>
                <c:pt idx="9464">
                  <c:v>0.52</c:v>
                </c:pt>
                <c:pt idx="9465">
                  <c:v>-0.64</c:v>
                </c:pt>
                <c:pt idx="9466">
                  <c:v>-1.4</c:v>
                </c:pt>
                <c:pt idx="9467">
                  <c:v>-1.8</c:v>
                </c:pt>
                <c:pt idx="9468">
                  <c:v>-2</c:v>
                </c:pt>
                <c:pt idx="9469">
                  <c:v>-2.04</c:v>
                </c:pt>
                <c:pt idx="9470">
                  <c:v>-2</c:v>
                </c:pt>
                <c:pt idx="9471">
                  <c:v>-1.84</c:v>
                </c:pt>
                <c:pt idx="9472">
                  <c:v>-1.6</c:v>
                </c:pt>
                <c:pt idx="9473">
                  <c:v>-1.28</c:v>
                </c:pt>
                <c:pt idx="9474">
                  <c:v>-0.96</c:v>
                </c:pt>
                <c:pt idx="9475">
                  <c:v>-0.68</c:v>
                </c:pt>
                <c:pt idx="9476">
                  <c:v>-0.6</c:v>
                </c:pt>
                <c:pt idx="9477">
                  <c:v>-0.64</c:v>
                </c:pt>
                <c:pt idx="9478">
                  <c:v>-0.64</c:v>
                </c:pt>
                <c:pt idx="9479">
                  <c:v>-0.72</c:v>
                </c:pt>
                <c:pt idx="9480">
                  <c:v>-0.76</c:v>
                </c:pt>
                <c:pt idx="9481">
                  <c:v>-0.76</c:v>
                </c:pt>
                <c:pt idx="9482">
                  <c:v>-0.72</c:v>
                </c:pt>
                <c:pt idx="9483">
                  <c:v>-0.72</c:v>
                </c:pt>
                <c:pt idx="9484">
                  <c:v>-0.68</c:v>
                </c:pt>
                <c:pt idx="9485">
                  <c:v>-0.64</c:v>
                </c:pt>
                <c:pt idx="9486">
                  <c:v>-0.48</c:v>
                </c:pt>
                <c:pt idx="9487">
                  <c:v>-0.32</c:v>
                </c:pt>
                <c:pt idx="9488">
                  <c:v>-0.28000000000000003</c:v>
                </c:pt>
                <c:pt idx="9489">
                  <c:v>-0.2</c:v>
                </c:pt>
                <c:pt idx="9490">
                  <c:v>-0.2</c:v>
                </c:pt>
                <c:pt idx="9491">
                  <c:v>-0.2</c:v>
                </c:pt>
                <c:pt idx="9492">
                  <c:v>-0.28000000000000003</c:v>
                </c:pt>
                <c:pt idx="9493">
                  <c:v>-0.24</c:v>
                </c:pt>
                <c:pt idx="9494">
                  <c:v>-0.24</c:v>
                </c:pt>
                <c:pt idx="9495">
                  <c:v>-0.08</c:v>
                </c:pt>
                <c:pt idx="9496">
                  <c:v>0.04</c:v>
                </c:pt>
                <c:pt idx="9497">
                  <c:v>0.12</c:v>
                </c:pt>
                <c:pt idx="9498">
                  <c:v>0.24</c:v>
                </c:pt>
                <c:pt idx="9499">
                  <c:v>0.28000000000000003</c:v>
                </c:pt>
                <c:pt idx="9500">
                  <c:v>0.36</c:v>
                </c:pt>
                <c:pt idx="9501">
                  <c:v>0.52</c:v>
                </c:pt>
                <c:pt idx="9502">
                  <c:v>0.48</c:v>
                </c:pt>
                <c:pt idx="9503">
                  <c:v>0.56000000000000005</c:v>
                </c:pt>
                <c:pt idx="9504">
                  <c:v>0.56000000000000005</c:v>
                </c:pt>
                <c:pt idx="9505">
                  <c:v>0.48</c:v>
                </c:pt>
                <c:pt idx="9506">
                  <c:v>0.24</c:v>
                </c:pt>
                <c:pt idx="9507">
                  <c:v>-0.2</c:v>
                </c:pt>
                <c:pt idx="9508">
                  <c:v>-0.68</c:v>
                </c:pt>
                <c:pt idx="9509">
                  <c:v>-1.04</c:v>
                </c:pt>
                <c:pt idx="9510">
                  <c:v>-1.4</c:v>
                </c:pt>
                <c:pt idx="9511">
                  <c:v>-1.64</c:v>
                </c:pt>
                <c:pt idx="9512">
                  <c:v>-1.76</c:v>
                </c:pt>
                <c:pt idx="9513">
                  <c:v>-1.92</c:v>
                </c:pt>
                <c:pt idx="9514">
                  <c:v>-2</c:v>
                </c:pt>
                <c:pt idx="9515">
                  <c:v>-2.04</c:v>
                </c:pt>
                <c:pt idx="9516">
                  <c:v>-1.92</c:v>
                </c:pt>
                <c:pt idx="9517">
                  <c:v>-1.6</c:v>
                </c:pt>
                <c:pt idx="9518">
                  <c:v>-1.28</c:v>
                </c:pt>
                <c:pt idx="9519">
                  <c:v>-0.96</c:v>
                </c:pt>
                <c:pt idx="9520">
                  <c:v>-0.6</c:v>
                </c:pt>
                <c:pt idx="9521">
                  <c:v>-0.32</c:v>
                </c:pt>
                <c:pt idx="9522">
                  <c:v>-0.16</c:v>
                </c:pt>
                <c:pt idx="9523">
                  <c:v>-0.08</c:v>
                </c:pt>
                <c:pt idx="9524">
                  <c:v>0.04</c:v>
                </c:pt>
                <c:pt idx="9525">
                  <c:v>0.08</c:v>
                </c:pt>
                <c:pt idx="9526" formatCode="0.00E+00">
                  <c:v>4.4408900000000002E-16</c:v>
                </c:pt>
                <c:pt idx="9527">
                  <c:v>-0.04</c:v>
                </c:pt>
                <c:pt idx="9528">
                  <c:v>-0.12</c:v>
                </c:pt>
                <c:pt idx="9529">
                  <c:v>-0.16</c:v>
                </c:pt>
                <c:pt idx="9530">
                  <c:v>-0.16</c:v>
                </c:pt>
                <c:pt idx="9531">
                  <c:v>-0.12</c:v>
                </c:pt>
                <c:pt idx="9532" formatCode="0.00E+00">
                  <c:v>4.4408900000000002E-16</c:v>
                </c:pt>
                <c:pt idx="9533" formatCode="0.00E+00">
                  <c:v>4.4408900000000002E-16</c:v>
                </c:pt>
                <c:pt idx="9534">
                  <c:v>0.12</c:v>
                </c:pt>
                <c:pt idx="9535">
                  <c:v>0.16</c:v>
                </c:pt>
                <c:pt idx="9536">
                  <c:v>0.24</c:v>
                </c:pt>
                <c:pt idx="9537">
                  <c:v>0.32</c:v>
                </c:pt>
                <c:pt idx="9538">
                  <c:v>0.32</c:v>
                </c:pt>
                <c:pt idx="9539">
                  <c:v>0.36</c:v>
                </c:pt>
                <c:pt idx="9540">
                  <c:v>0.32</c:v>
                </c:pt>
                <c:pt idx="9541">
                  <c:v>0.2</c:v>
                </c:pt>
                <c:pt idx="9542">
                  <c:v>0.2</c:v>
                </c:pt>
                <c:pt idx="9543">
                  <c:v>0.16</c:v>
                </c:pt>
                <c:pt idx="9544">
                  <c:v>0.24</c:v>
                </c:pt>
                <c:pt idx="9545">
                  <c:v>0.48</c:v>
                </c:pt>
                <c:pt idx="9546">
                  <c:v>0.96</c:v>
                </c:pt>
                <c:pt idx="9547">
                  <c:v>1.4</c:v>
                </c:pt>
                <c:pt idx="9548">
                  <c:v>1.8</c:v>
                </c:pt>
                <c:pt idx="9549">
                  <c:v>2.2000000000000002</c:v>
                </c:pt>
                <c:pt idx="9550">
                  <c:v>2.48</c:v>
                </c:pt>
                <c:pt idx="9551">
                  <c:v>3</c:v>
                </c:pt>
                <c:pt idx="9552">
                  <c:v>3.56</c:v>
                </c:pt>
                <c:pt idx="9553">
                  <c:v>4.12</c:v>
                </c:pt>
                <c:pt idx="9554">
                  <c:v>4.4000000000000004</c:v>
                </c:pt>
                <c:pt idx="9555">
                  <c:v>4.4000000000000004</c:v>
                </c:pt>
                <c:pt idx="9556">
                  <c:v>4.04</c:v>
                </c:pt>
                <c:pt idx="9557">
                  <c:v>3.56</c:v>
                </c:pt>
                <c:pt idx="9558">
                  <c:v>2.88</c:v>
                </c:pt>
                <c:pt idx="9559">
                  <c:v>2.16</c:v>
                </c:pt>
                <c:pt idx="9560">
                  <c:v>1.28</c:v>
                </c:pt>
                <c:pt idx="9561">
                  <c:v>0.6</c:v>
                </c:pt>
                <c:pt idx="9562">
                  <c:v>-0.08</c:v>
                </c:pt>
                <c:pt idx="9563">
                  <c:v>-0.8</c:v>
                </c:pt>
                <c:pt idx="9564">
                  <c:v>-1.36</c:v>
                </c:pt>
                <c:pt idx="9565">
                  <c:v>-1.72</c:v>
                </c:pt>
                <c:pt idx="9566">
                  <c:v>-1.84</c:v>
                </c:pt>
                <c:pt idx="9567">
                  <c:v>-1.84</c:v>
                </c:pt>
                <c:pt idx="9568">
                  <c:v>-1.64</c:v>
                </c:pt>
                <c:pt idx="9569">
                  <c:v>-1.4</c:v>
                </c:pt>
                <c:pt idx="9570">
                  <c:v>-1.1599999999999999</c:v>
                </c:pt>
                <c:pt idx="9571">
                  <c:v>-0.92</c:v>
                </c:pt>
                <c:pt idx="9572">
                  <c:v>-0.72</c:v>
                </c:pt>
                <c:pt idx="9573">
                  <c:v>-0.6</c:v>
                </c:pt>
                <c:pt idx="9574">
                  <c:v>-0.56000000000000005</c:v>
                </c:pt>
                <c:pt idx="9575">
                  <c:v>-0.6</c:v>
                </c:pt>
                <c:pt idx="9576">
                  <c:v>-0.68</c:v>
                </c:pt>
                <c:pt idx="9577">
                  <c:v>-0.72</c:v>
                </c:pt>
                <c:pt idx="9578">
                  <c:v>-0.8</c:v>
                </c:pt>
                <c:pt idx="9579">
                  <c:v>-0.8</c:v>
                </c:pt>
                <c:pt idx="9580">
                  <c:v>-0.76</c:v>
                </c:pt>
                <c:pt idx="9581">
                  <c:v>-0.68</c:v>
                </c:pt>
                <c:pt idx="9582">
                  <c:v>-0.56000000000000005</c:v>
                </c:pt>
                <c:pt idx="9583">
                  <c:v>-0.48</c:v>
                </c:pt>
                <c:pt idx="9584">
                  <c:v>-0.36</c:v>
                </c:pt>
                <c:pt idx="9585">
                  <c:v>-0.2</c:v>
                </c:pt>
                <c:pt idx="9586">
                  <c:v>-0.2</c:v>
                </c:pt>
                <c:pt idx="9587">
                  <c:v>-0.2</c:v>
                </c:pt>
                <c:pt idx="9588">
                  <c:v>-0.12</c:v>
                </c:pt>
                <c:pt idx="9589">
                  <c:v>-0.12</c:v>
                </c:pt>
                <c:pt idx="9590">
                  <c:v>-0.08</c:v>
                </c:pt>
                <c:pt idx="9591" formatCode="0.00E+00">
                  <c:v>4.4408900000000002E-16</c:v>
                </c:pt>
                <c:pt idx="9592">
                  <c:v>-0.12</c:v>
                </c:pt>
                <c:pt idx="9593">
                  <c:v>-0.12</c:v>
                </c:pt>
                <c:pt idx="9594">
                  <c:v>-0.04</c:v>
                </c:pt>
                <c:pt idx="9595">
                  <c:v>0.2</c:v>
                </c:pt>
                <c:pt idx="9596">
                  <c:v>0.32</c:v>
                </c:pt>
                <c:pt idx="9597">
                  <c:v>0.48</c:v>
                </c:pt>
                <c:pt idx="9598">
                  <c:v>0.48</c:v>
                </c:pt>
                <c:pt idx="9599">
                  <c:v>0.52</c:v>
                </c:pt>
                <c:pt idx="9600">
                  <c:v>0.44</c:v>
                </c:pt>
                <c:pt idx="9601">
                  <c:v>0.24</c:v>
                </c:pt>
                <c:pt idx="9602">
                  <c:v>-0.04</c:v>
                </c:pt>
                <c:pt idx="9603">
                  <c:v>-0.28000000000000003</c:v>
                </c:pt>
                <c:pt idx="9604">
                  <c:v>-0.48</c:v>
                </c:pt>
                <c:pt idx="9605">
                  <c:v>-0.68</c:v>
                </c:pt>
                <c:pt idx="9606">
                  <c:v>-0.96</c:v>
                </c:pt>
                <c:pt idx="9607">
                  <c:v>-1.32</c:v>
                </c:pt>
                <c:pt idx="9608">
                  <c:v>-1.56</c:v>
                </c:pt>
                <c:pt idx="9609">
                  <c:v>-1.76</c:v>
                </c:pt>
                <c:pt idx="9610">
                  <c:v>-1.8</c:v>
                </c:pt>
                <c:pt idx="9611">
                  <c:v>-1.84</c:v>
                </c:pt>
                <c:pt idx="9612">
                  <c:v>-1.72</c:v>
                </c:pt>
                <c:pt idx="9613">
                  <c:v>-1.52</c:v>
                </c:pt>
                <c:pt idx="9614">
                  <c:v>-1.32</c:v>
                </c:pt>
                <c:pt idx="9615">
                  <c:v>-1.08</c:v>
                </c:pt>
                <c:pt idx="9616">
                  <c:v>-0.84</c:v>
                </c:pt>
                <c:pt idx="9617">
                  <c:v>-0.6</c:v>
                </c:pt>
                <c:pt idx="9618">
                  <c:v>-0.44</c:v>
                </c:pt>
                <c:pt idx="9619">
                  <c:v>-0.2</c:v>
                </c:pt>
                <c:pt idx="9620">
                  <c:v>-0.08</c:v>
                </c:pt>
                <c:pt idx="9621">
                  <c:v>-0.04</c:v>
                </c:pt>
                <c:pt idx="9622">
                  <c:v>0.04</c:v>
                </c:pt>
                <c:pt idx="9623">
                  <c:v>0.04</c:v>
                </c:pt>
                <c:pt idx="9624">
                  <c:v>-0.04</c:v>
                </c:pt>
                <c:pt idx="9625">
                  <c:v>-0.08</c:v>
                </c:pt>
                <c:pt idx="9626">
                  <c:v>-0.04</c:v>
                </c:pt>
                <c:pt idx="9627">
                  <c:v>-0.08</c:v>
                </c:pt>
                <c:pt idx="9628">
                  <c:v>-0.08</c:v>
                </c:pt>
                <c:pt idx="9629">
                  <c:v>-0.04</c:v>
                </c:pt>
                <c:pt idx="9630">
                  <c:v>0.04</c:v>
                </c:pt>
                <c:pt idx="9631">
                  <c:v>0.12</c:v>
                </c:pt>
                <c:pt idx="9632">
                  <c:v>0.16</c:v>
                </c:pt>
                <c:pt idx="9633">
                  <c:v>0.24</c:v>
                </c:pt>
                <c:pt idx="9634">
                  <c:v>0.24</c:v>
                </c:pt>
                <c:pt idx="9635">
                  <c:v>0.28000000000000003</c:v>
                </c:pt>
                <c:pt idx="9636">
                  <c:v>0.24</c:v>
                </c:pt>
                <c:pt idx="9637">
                  <c:v>0.28000000000000003</c:v>
                </c:pt>
                <c:pt idx="9638">
                  <c:v>0.32</c:v>
                </c:pt>
                <c:pt idx="9639">
                  <c:v>0.32</c:v>
                </c:pt>
                <c:pt idx="9640">
                  <c:v>0.44</c:v>
                </c:pt>
                <c:pt idx="9641">
                  <c:v>0.52</c:v>
                </c:pt>
                <c:pt idx="9642">
                  <c:v>1.08</c:v>
                </c:pt>
                <c:pt idx="9643">
                  <c:v>1.92</c:v>
                </c:pt>
                <c:pt idx="9644">
                  <c:v>2.68</c:v>
                </c:pt>
                <c:pt idx="9645">
                  <c:v>3.24</c:v>
                </c:pt>
                <c:pt idx="9646">
                  <c:v>3.68</c:v>
                </c:pt>
                <c:pt idx="9647">
                  <c:v>4.16</c:v>
                </c:pt>
                <c:pt idx="9648">
                  <c:v>4.68</c:v>
                </c:pt>
                <c:pt idx="9649">
                  <c:v>4.96</c:v>
                </c:pt>
                <c:pt idx="9650">
                  <c:v>4.84</c:v>
                </c:pt>
                <c:pt idx="9651">
                  <c:v>4.4800000000000004</c:v>
                </c:pt>
                <c:pt idx="9652">
                  <c:v>3.68</c:v>
                </c:pt>
                <c:pt idx="9653">
                  <c:v>2.64</c:v>
                </c:pt>
                <c:pt idx="9654">
                  <c:v>1.52</c:v>
                </c:pt>
                <c:pt idx="9655">
                  <c:v>0.44</c:v>
                </c:pt>
                <c:pt idx="9656">
                  <c:v>-0.4</c:v>
                </c:pt>
                <c:pt idx="9657">
                  <c:v>-1</c:v>
                </c:pt>
                <c:pt idx="9658">
                  <c:v>-1.56</c:v>
                </c:pt>
                <c:pt idx="9659">
                  <c:v>-2.12</c:v>
                </c:pt>
                <c:pt idx="9660">
                  <c:v>-2.36</c:v>
                </c:pt>
                <c:pt idx="9661">
                  <c:v>-2.36</c:v>
                </c:pt>
                <c:pt idx="9662">
                  <c:v>-2</c:v>
                </c:pt>
                <c:pt idx="9663">
                  <c:v>-1.6</c:v>
                </c:pt>
                <c:pt idx="9664">
                  <c:v>-1.2</c:v>
                </c:pt>
                <c:pt idx="9665">
                  <c:v>-0.88</c:v>
                </c:pt>
                <c:pt idx="9666">
                  <c:v>-0.68</c:v>
                </c:pt>
                <c:pt idx="9667">
                  <c:v>-0.56000000000000005</c:v>
                </c:pt>
                <c:pt idx="9668">
                  <c:v>-0.48</c:v>
                </c:pt>
                <c:pt idx="9669">
                  <c:v>-0.44</c:v>
                </c:pt>
                <c:pt idx="9670">
                  <c:v>-0.48</c:v>
                </c:pt>
                <c:pt idx="9671">
                  <c:v>-0.6</c:v>
                </c:pt>
                <c:pt idx="9672">
                  <c:v>-0.72</c:v>
                </c:pt>
                <c:pt idx="9673">
                  <c:v>-0.76</c:v>
                </c:pt>
                <c:pt idx="9674">
                  <c:v>-0.76</c:v>
                </c:pt>
                <c:pt idx="9675">
                  <c:v>-0.68</c:v>
                </c:pt>
                <c:pt idx="9676">
                  <c:v>-0.56000000000000005</c:v>
                </c:pt>
                <c:pt idx="9677">
                  <c:v>-0.44</c:v>
                </c:pt>
                <c:pt idx="9678">
                  <c:v>-0.4</c:v>
                </c:pt>
                <c:pt idx="9679">
                  <c:v>-0.32</c:v>
                </c:pt>
                <c:pt idx="9680">
                  <c:v>-0.28000000000000003</c:v>
                </c:pt>
                <c:pt idx="9681">
                  <c:v>-0.2</c:v>
                </c:pt>
                <c:pt idx="9682">
                  <c:v>-0.24</c:v>
                </c:pt>
                <c:pt idx="9683">
                  <c:v>-0.28000000000000003</c:v>
                </c:pt>
                <c:pt idx="9684">
                  <c:v>-0.28000000000000003</c:v>
                </c:pt>
                <c:pt idx="9685">
                  <c:v>-0.24</c:v>
                </c:pt>
                <c:pt idx="9686">
                  <c:v>-0.12</c:v>
                </c:pt>
                <c:pt idx="9687">
                  <c:v>0.04</c:v>
                </c:pt>
                <c:pt idx="9688">
                  <c:v>0.12</c:v>
                </c:pt>
                <c:pt idx="9689">
                  <c:v>0.24</c:v>
                </c:pt>
                <c:pt idx="9690">
                  <c:v>0.28000000000000003</c:v>
                </c:pt>
                <c:pt idx="9691">
                  <c:v>0.4</c:v>
                </c:pt>
                <c:pt idx="9692">
                  <c:v>0.52</c:v>
                </c:pt>
                <c:pt idx="9693">
                  <c:v>0.6</c:v>
                </c:pt>
                <c:pt idx="9694">
                  <c:v>0.56000000000000005</c:v>
                </c:pt>
                <c:pt idx="9695">
                  <c:v>0.48</c:v>
                </c:pt>
                <c:pt idx="9696">
                  <c:v>0.32</c:v>
                </c:pt>
                <c:pt idx="9697">
                  <c:v>0.08</c:v>
                </c:pt>
                <c:pt idx="9698">
                  <c:v>-0.32</c:v>
                </c:pt>
                <c:pt idx="9699">
                  <c:v>-0.64</c:v>
                </c:pt>
                <c:pt idx="9700">
                  <c:v>-0.92</c:v>
                </c:pt>
                <c:pt idx="9701">
                  <c:v>-1.1200000000000001</c:v>
                </c:pt>
                <c:pt idx="9702">
                  <c:v>-1.48</c:v>
                </c:pt>
                <c:pt idx="9703">
                  <c:v>-1.8</c:v>
                </c:pt>
                <c:pt idx="9704">
                  <c:v>-2</c:v>
                </c:pt>
                <c:pt idx="9705">
                  <c:v>-2.12</c:v>
                </c:pt>
                <c:pt idx="9706">
                  <c:v>-2.04</c:v>
                </c:pt>
                <c:pt idx="9707">
                  <c:v>-1.8</c:v>
                </c:pt>
                <c:pt idx="9708">
                  <c:v>-1.48</c:v>
                </c:pt>
                <c:pt idx="9709">
                  <c:v>-1.2</c:v>
                </c:pt>
                <c:pt idx="9710">
                  <c:v>-0.92</c:v>
                </c:pt>
                <c:pt idx="9711">
                  <c:v>-0.64</c:v>
                </c:pt>
                <c:pt idx="9712">
                  <c:v>-0.36</c:v>
                </c:pt>
                <c:pt idx="9713">
                  <c:v>-0.16</c:v>
                </c:pt>
                <c:pt idx="9714">
                  <c:v>0.04</c:v>
                </c:pt>
                <c:pt idx="9715">
                  <c:v>0.16</c:v>
                </c:pt>
                <c:pt idx="9716">
                  <c:v>0.16</c:v>
                </c:pt>
                <c:pt idx="9717">
                  <c:v>0.08</c:v>
                </c:pt>
                <c:pt idx="9718">
                  <c:v>0.04</c:v>
                </c:pt>
                <c:pt idx="9719">
                  <c:v>-0.08</c:v>
                </c:pt>
                <c:pt idx="9720">
                  <c:v>-0.08</c:v>
                </c:pt>
                <c:pt idx="9721">
                  <c:v>-0.08</c:v>
                </c:pt>
                <c:pt idx="9722">
                  <c:v>-0.16</c:v>
                </c:pt>
                <c:pt idx="9723">
                  <c:v>-0.08</c:v>
                </c:pt>
                <c:pt idx="9724">
                  <c:v>-0.12</c:v>
                </c:pt>
                <c:pt idx="9725">
                  <c:v>0.04</c:v>
                </c:pt>
                <c:pt idx="9726">
                  <c:v>0.12</c:v>
                </c:pt>
                <c:pt idx="9727">
                  <c:v>0.24</c:v>
                </c:pt>
                <c:pt idx="9728">
                  <c:v>0.24</c:v>
                </c:pt>
                <c:pt idx="9729">
                  <c:v>0.32</c:v>
                </c:pt>
                <c:pt idx="9730">
                  <c:v>0.28000000000000003</c:v>
                </c:pt>
                <c:pt idx="9731">
                  <c:v>0.24</c:v>
                </c:pt>
                <c:pt idx="9732">
                  <c:v>0.24</c:v>
                </c:pt>
                <c:pt idx="9733">
                  <c:v>0.2</c:v>
                </c:pt>
                <c:pt idx="9734">
                  <c:v>0.24</c:v>
                </c:pt>
                <c:pt idx="9735">
                  <c:v>0.32</c:v>
                </c:pt>
                <c:pt idx="9736">
                  <c:v>0.6</c:v>
                </c:pt>
                <c:pt idx="9737">
                  <c:v>1.1599999999999999</c:v>
                </c:pt>
                <c:pt idx="9738">
                  <c:v>1.64</c:v>
                </c:pt>
                <c:pt idx="9739">
                  <c:v>2.16</c:v>
                </c:pt>
                <c:pt idx="9740">
                  <c:v>2.68</c:v>
                </c:pt>
                <c:pt idx="9741">
                  <c:v>3.32</c:v>
                </c:pt>
                <c:pt idx="9742">
                  <c:v>3.92</c:v>
                </c:pt>
                <c:pt idx="9743">
                  <c:v>4.4400000000000004</c:v>
                </c:pt>
                <c:pt idx="9744">
                  <c:v>4.6399999999999997</c:v>
                </c:pt>
                <c:pt idx="9745">
                  <c:v>4.5599999999999996</c:v>
                </c:pt>
                <c:pt idx="9746">
                  <c:v>4.08</c:v>
                </c:pt>
                <c:pt idx="9747">
                  <c:v>3.6</c:v>
                </c:pt>
                <c:pt idx="9748">
                  <c:v>2.92</c:v>
                </c:pt>
                <c:pt idx="9749">
                  <c:v>2.12</c:v>
                </c:pt>
                <c:pt idx="9750">
                  <c:v>1.2</c:v>
                </c:pt>
                <c:pt idx="9751">
                  <c:v>0.36</c:v>
                </c:pt>
                <c:pt idx="9752">
                  <c:v>-0.4</c:v>
                </c:pt>
                <c:pt idx="9753">
                  <c:v>-1.1200000000000001</c:v>
                </c:pt>
                <c:pt idx="9754">
                  <c:v>-1.68</c:v>
                </c:pt>
                <c:pt idx="9755">
                  <c:v>-2</c:v>
                </c:pt>
                <c:pt idx="9756">
                  <c:v>-1.96</c:v>
                </c:pt>
                <c:pt idx="9757">
                  <c:v>-1.8</c:v>
                </c:pt>
                <c:pt idx="9758">
                  <c:v>-1.6</c:v>
                </c:pt>
                <c:pt idx="9759">
                  <c:v>-1.36</c:v>
                </c:pt>
                <c:pt idx="9760">
                  <c:v>-1.08</c:v>
                </c:pt>
                <c:pt idx="9761">
                  <c:v>-0.84</c:v>
                </c:pt>
                <c:pt idx="9762">
                  <c:v>-0.6</c:v>
                </c:pt>
                <c:pt idx="9763">
                  <c:v>-0.48</c:v>
                </c:pt>
                <c:pt idx="9764">
                  <c:v>-0.48</c:v>
                </c:pt>
                <c:pt idx="9765">
                  <c:v>-0.6</c:v>
                </c:pt>
                <c:pt idx="9766">
                  <c:v>-0.72</c:v>
                </c:pt>
                <c:pt idx="9767">
                  <c:v>-0.76</c:v>
                </c:pt>
                <c:pt idx="9768">
                  <c:v>-0.76</c:v>
                </c:pt>
                <c:pt idx="9769">
                  <c:v>-0.8</c:v>
                </c:pt>
                <c:pt idx="9770">
                  <c:v>-0.8</c:v>
                </c:pt>
                <c:pt idx="9771">
                  <c:v>-0.68</c:v>
                </c:pt>
                <c:pt idx="9772">
                  <c:v>-0.6</c:v>
                </c:pt>
                <c:pt idx="9773">
                  <c:v>-0.48</c:v>
                </c:pt>
                <c:pt idx="9774">
                  <c:v>-0.4</c:v>
                </c:pt>
                <c:pt idx="9775">
                  <c:v>-0.24</c:v>
                </c:pt>
                <c:pt idx="9776">
                  <c:v>-0.24</c:v>
                </c:pt>
                <c:pt idx="9777">
                  <c:v>-0.2</c:v>
                </c:pt>
                <c:pt idx="9778">
                  <c:v>-0.2</c:v>
                </c:pt>
                <c:pt idx="9779">
                  <c:v>-0.12</c:v>
                </c:pt>
                <c:pt idx="9780">
                  <c:v>-0.12</c:v>
                </c:pt>
                <c:pt idx="9781">
                  <c:v>-0.04</c:v>
                </c:pt>
                <c:pt idx="9782">
                  <c:v>-0.04</c:v>
                </c:pt>
                <c:pt idx="9783">
                  <c:v>-0.04</c:v>
                </c:pt>
                <c:pt idx="9784">
                  <c:v>0.08</c:v>
                </c:pt>
                <c:pt idx="9785">
                  <c:v>0.24</c:v>
                </c:pt>
                <c:pt idx="9786">
                  <c:v>0.36</c:v>
                </c:pt>
                <c:pt idx="9787">
                  <c:v>0.44</c:v>
                </c:pt>
                <c:pt idx="9788">
                  <c:v>0.48</c:v>
                </c:pt>
                <c:pt idx="9789">
                  <c:v>0.48</c:v>
                </c:pt>
                <c:pt idx="9790">
                  <c:v>0.48</c:v>
                </c:pt>
                <c:pt idx="9791">
                  <c:v>0.36</c:v>
                </c:pt>
                <c:pt idx="9792">
                  <c:v>0.08</c:v>
                </c:pt>
                <c:pt idx="9793">
                  <c:v>-0.16</c:v>
                </c:pt>
                <c:pt idx="9794">
                  <c:v>-0.4</c:v>
                </c:pt>
                <c:pt idx="9795">
                  <c:v>-0.72</c:v>
                </c:pt>
                <c:pt idx="9796">
                  <c:v>-1.04</c:v>
                </c:pt>
                <c:pt idx="9797">
                  <c:v>-1.36</c:v>
                </c:pt>
                <c:pt idx="9798">
                  <c:v>-1.68</c:v>
                </c:pt>
                <c:pt idx="9799">
                  <c:v>-1.84</c:v>
                </c:pt>
                <c:pt idx="9800">
                  <c:v>-1.88</c:v>
                </c:pt>
                <c:pt idx="9801">
                  <c:v>-1.84</c:v>
                </c:pt>
                <c:pt idx="9802">
                  <c:v>-1.72</c:v>
                </c:pt>
                <c:pt idx="9803">
                  <c:v>-1.52</c:v>
                </c:pt>
                <c:pt idx="9804">
                  <c:v>-1.32</c:v>
                </c:pt>
                <c:pt idx="9805">
                  <c:v>-1</c:v>
                </c:pt>
                <c:pt idx="9806">
                  <c:v>-0.8</c:v>
                </c:pt>
                <c:pt idx="9807">
                  <c:v>-0.56000000000000005</c:v>
                </c:pt>
                <c:pt idx="9808">
                  <c:v>-0.32</c:v>
                </c:pt>
                <c:pt idx="9809">
                  <c:v>-0.12</c:v>
                </c:pt>
                <c:pt idx="9810">
                  <c:v>-0.04</c:v>
                </c:pt>
                <c:pt idx="9811" formatCode="0.00E+00">
                  <c:v>4.4408900000000002E-16</c:v>
                </c:pt>
                <c:pt idx="9812" formatCode="0.00E+00">
                  <c:v>4.4408900000000002E-16</c:v>
                </c:pt>
                <c:pt idx="9813" formatCode="0.00E+00">
                  <c:v>4.4408900000000002E-16</c:v>
                </c:pt>
                <c:pt idx="9814">
                  <c:v>-0.04</c:v>
                </c:pt>
                <c:pt idx="9815">
                  <c:v>-0.12</c:v>
                </c:pt>
                <c:pt idx="9816">
                  <c:v>-0.2</c:v>
                </c:pt>
                <c:pt idx="9817">
                  <c:v>-0.16</c:v>
                </c:pt>
                <c:pt idx="9818">
                  <c:v>-0.08</c:v>
                </c:pt>
                <c:pt idx="9819">
                  <c:v>-0.04</c:v>
                </c:pt>
                <c:pt idx="9820" formatCode="0.00E+00">
                  <c:v>4.4408900000000002E-16</c:v>
                </c:pt>
                <c:pt idx="9821">
                  <c:v>0.12</c:v>
                </c:pt>
                <c:pt idx="9822">
                  <c:v>0.16</c:v>
                </c:pt>
                <c:pt idx="9823">
                  <c:v>0.24</c:v>
                </c:pt>
                <c:pt idx="9824">
                  <c:v>0.28000000000000003</c:v>
                </c:pt>
                <c:pt idx="9825">
                  <c:v>0.36</c:v>
                </c:pt>
                <c:pt idx="9826">
                  <c:v>0.28000000000000003</c:v>
                </c:pt>
                <c:pt idx="9827">
                  <c:v>0.28000000000000003</c:v>
                </c:pt>
                <c:pt idx="9828">
                  <c:v>0.32</c:v>
                </c:pt>
                <c:pt idx="9829">
                  <c:v>0.28000000000000003</c:v>
                </c:pt>
                <c:pt idx="9830">
                  <c:v>0.4</c:v>
                </c:pt>
                <c:pt idx="9831">
                  <c:v>0.8</c:v>
                </c:pt>
                <c:pt idx="9832">
                  <c:v>1.4</c:v>
                </c:pt>
                <c:pt idx="9833">
                  <c:v>1.92</c:v>
                </c:pt>
                <c:pt idx="9834">
                  <c:v>2.2000000000000002</c:v>
                </c:pt>
                <c:pt idx="9835">
                  <c:v>2.56</c:v>
                </c:pt>
                <c:pt idx="9836">
                  <c:v>3.12</c:v>
                </c:pt>
                <c:pt idx="9837">
                  <c:v>3.88</c:v>
                </c:pt>
                <c:pt idx="9838">
                  <c:v>4.4400000000000004</c:v>
                </c:pt>
                <c:pt idx="9839">
                  <c:v>4.72</c:v>
                </c:pt>
                <c:pt idx="9840">
                  <c:v>4.5999999999999996</c:v>
                </c:pt>
                <c:pt idx="9841">
                  <c:v>4.16</c:v>
                </c:pt>
                <c:pt idx="9842">
                  <c:v>3.56</c:v>
                </c:pt>
                <c:pt idx="9843">
                  <c:v>2.88</c:v>
                </c:pt>
                <c:pt idx="9844">
                  <c:v>2.04</c:v>
                </c:pt>
                <c:pt idx="9845">
                  <c:v>1.1599999999999999</c:v>
                </c:pt>
                <c:pt idx="9846">
                  <c:v>0.36</c:v>
                </c:pt>
                <c:pt idx="9847">
                  <c:v>-0.44</c:v>
                </c:pt>
                <c:pt idx="9848">
                  <c:v>-1.2</c:v>
                </c:pt>
                <c:pt idx="9849">
                  <c:v>-1.8</c:v>
                </c:pt>
                <c:pt idx="9850">
                  <c:v>-2.08</c:v>
                </c:pt>
                <c:pt idx="9851">
                  <c:v>-2.12</c:v>
                </c:pt>
                <c:pt idx="9852">
                  <c:v>-1.92</c:v>
                </c:pt>
                <c:pt idx="9853">
                  <c:v>-1.72</c:v>
                </c:pt>
                <c:pt idx="9854">
                  <c:v>-1.48</c:v>
                </c:pt>
                <c:pt idx="9855">
                  <c:v>-1.28</c:v>
                </c:pt>
                <c:pt idx="9856">
                  <c:v>-0.88</c:v>
                </c:pt>
                <c:pt idx="9857">
                  <c:v>-0.64</c:v>
                </c:pt>
                <c:pt idx="9858">
                  <c:v>-0.48</c:v>
                </c:pt>
                <c:pt idx="9859">
                  <c:v>-0.44</c:v>
                </c:pt>
                <c:pt idx="9860">
                  <c:v>-0.52</c:v>
                </c:pt>
                <c:pt idx="9861">
                  <c:v>-0.68</c:v>
                </c:pt>
                <c:pt idx="9862">
                  <c:v>-0.72</c:v>
                </c:pt>
                <c:pt idx="9863">
                  <c:v>-0.76</c:v>
                </c:pt>
                <c:pt idx="9864">
                  <c:v>-0.72</c:v>
                </c:pt>
                <c:pt idx="9865">
                  <c:v>-0.72</c:v>
                </c:pt>
                <c:pt idx="9866">
                  <c:v>-0.64</c:v>
                </c:pt>
                <c:pt idx="9867">
                  <c:v>-0.6</c:v>
                </c:pt>
                <c:pt idx="9868">
                  <c:v>-0.48</c:v>
                </c:pt>
                <c:pt idx="9869">
                  <c:v>-0.36</c:v>
                </c:pt>
                <c:pt idx="9870">
                  <c:v>-0.24</c:v>
                </c:pt>
                <c:pt idx="9871">
                  <c:v>-0.2</c:v>
                </c:pt>
                <c:pt idx="9872">
                  <c:v>-0.12</c:v>
                </c:pt>
                <c:pt idx="9873">
                  <c:v>-0.12</c:v>
                </c:pt>
                <c:pt idx="9874">
                  <c:v>-0.12</c:v>
                </c:pt>
                <c:pt idx="9875">
                  <c:v>-0.04</c:v>
                </c:pt>
                <c:pt idx="9876" formatCode="0.00E+00">
                  <c:v>4.4408900000000002E-16</c:v>
                </c:pt>
                <c:pt idx="9877">
                  <c:v>-0.04</c:v>
                </c:pt>
                <c:pt idx="9878">
                  <c:v>-0.08</c:v>
                </c:pt>
                <c:pt idx="9879">
                  <c:v>0.04</c:v>
                </c:pt>
                <c:pt idx="9880">
                  <c:v>0.24</c:v>
                </c:pt>
                <c:pt idx="9881">
                  <c:v>0.44</c:v>
                </c:pt>
                <c:pt idx="9882">
                  <c:v>0.52</c:v>
                </c:pt>
                <c:pt idx="9883">
                  <c:v>0.52</c:v>
                </c:pt>
                <c:pt idx="9884">
                  <c:v>0.56000000000000005</c:v>
                </c:pt>
                <c:pt idx="9885">
                  <c:v>0.44</c:v>
                </c:pt>
                <c:pt idx="9886">
                  <c:v>0.28000000000000003</c:v>
                </c:pt>
                <c:pt idx="9887">
                  <c:v>0.04</c:v>
                </c:pt>
                <c:pt idx="9888">
                  <c:v>-0.16</c:v>
                </c:pt>
                <c:pt idx="9889">
                  <c:v>-0.4</c:v>
                </c:pt>
                <c:pt idx="9890">
                  <c:v>-0.68</c:v>
                </c:pt>
                <c:pt idx="9891">
                  <c:v>-1.04</c:v>
                </c:pt>
                <c:pt idx="9892">
                  <c:v>-1.36</c:v>
                </c:pt>
                <c:pt idx="9893">
                  <c:v>-1.68</c:v>
                </c:pt>
                <c:pt idx="9894">
                  <c:v>-1.84</c:v>
                </c:pt>
                <c:pt idx="9895">
                  <c:v>-1.92</c:v>
                </c:pt>
                <c:pt idx="9896">
                  <c:v>-1.84</c:v>
                </c:pt>
                <c:pt idx="9897">
                  <c:v>-1.76</c:v>
                </c:pt>
                <c:pt idx="9898">
                  <c:v>-1.6</c:v>
                </c:pt>
                <c:pt idx="9899">
                  <c:v>-1.36</c:v>
                </c:pt>
                <c:pt idx="9900">
                  <c:v>-1.1200000000000001</c:v>
                </c:pt>
                <c:pt idx="9901">
                  <c:v>-0.8</c:v>
                </c:pt>
                <c:pt idx="9902">
                  <c:v>-0.52</c:v>
                </c:pt>
                <c:pt idx="9903">
                  <c:v>-0.32</c:v>
                </c:pt>
                <c:pt idx="9904">
                  <c:v>-0.08</c:v>
                </c:pt>
                <c:pt idx="9905">
                  <c:v>0.04</c:v>
                </c:pt>
                <c:pt idx="9906">
                  <c:v>0.08</c:v>
                </c:pt>
                <c:pt idx="9907">
                  <c:v>0.04</c:v>
                </c:pt>
                <c:pt idx="9908">
                  <c:v>0.04</c:v>
                </c:pt>
                <c:pt idx="9909">
                  <c:v>0.08</c:v>
                </c:pt>
                <c:pt idx="9910" formatCode="0.00E+00">
                  <c:v>4.4408900000000002E-16</c:v>
                </c:pt>
                <c:pt idx="9911">
                  <c:v>-0.08</c:v>
                </c:pt>
                <c:pt idx="9912">
                  <c:v>-0.08</c:v>
                </c:pt>
                <c:pt idx="9913">
                  <c:v>-0.16</c:v>
                </c:pt>
                <c:pt idx="9914">
                  <c:v>-0.12</c:v>
                </c:pt>
                <c:pt idx="9915">
                  <c:v>0.04</c:v>
                </c:pt>
                <c:pt idx="9916">
                  <c:v>0.08</c:v>
                </c:pt>
                <c:pt idx="9917">
                  <c:v>0.16</c:v>
                </c:pt>
                <c:pt idx="9918">
                  <c:v>0.2</c:v>
                </c:pt>
                <c:pt idx="9919">
                  <c:v>0.28000000000000003</c:v>
                </c:pt>
                <c:pt idx="9920">
                  <c:v>0.28000000000000003</c:v>
                </c:pt>
                <c:pt idx="9921">
                  <c:v>0.28000000000000003</c:v>
                </c:pt>
                <c:pt idx="9922">
                  <c:v>0.28000000000000003</c:v>
                </c:pt>
                <c:pt idx="9923">
                  <c:v>0.28000000000000003</c:v>
                </c:pt>
                <c:pt idx="9924">
                  <c:v>0.28000000000000003</c:v>
                </c:pt>
                <c:pt idx="9925">
                  <c:v>0.24</c:v>
                </c:pt>
                <c:pt idx="9926">
                  <c:v>0.48</c:v>
                </c:pt>
                <c:pt idx="9927">
                  <c:v>1</c:v>
                </c:pt>
                <c:pt idx="9928">
                  <c:v>1.68</c:v>
                </c:pt>
                <c:pt idx="9929">
                  <c:v>2.3199999999999998</c:v>
                </c:pt>
                <c:pt idx="9930">
                  <c:v>2.8</c:v>
                </c:pt>
                <c:pt idx="9931">
                  <c:v>3.4</c:v>
                </c:pt>
                <c:pt idx="9932">
                  <c:v>4.04</c:v>
                </c:pt>
                <c:pt idx="9933">
                  <c:v>4.5999999999999996</c:v>
                </c:pt>
                <c:pt idx="9934">
                  <c:v>4.84</c:v>
                </c:pt>
                <c:pt idx="9935">
                  <c:v>4.92</c:v>
                </c:pt>
                <c:pt idx="9936">
                  <c:v>4.4800000000000004</c:v>
                </c:pt>
                <c:pt idx="9937">
                  <c:v>3.84</c:v>
                </c:pt>
                <c:pt idx="9938">
                  <c:v>2.96</c:v>
                </c:pt>
                <c:pt idx="9939">
                  <c:v>2.04</c:v>
                </c:pt>
                <c:pt idx="9940">
                  <c:v>1.04</c:v>
                </c:pt>
                <c:pt idx="9941">
                  <c:v>0.08</c:v>
                </c:pt>
                <c:pt idx="9942">
                  <c:v>-0.72</c:v>
                </c:pt>
                <c:pt idx="9943">
                  <c:v>-1.36</c:v>
                </c:pt>
                <c:pt idx="9944">
                  <c:v>-1.88</c:v>
                </c:pt>
                <c:pt idx="9945">
                  <c:v>-2.2400000000000002</c:v>
                </c:pt>
                <c:pt idx="9946">
                  <c:v>-2.2400000000000002</c:v>
                </c:pt>
                <c:pt idx="9947">
                  <c:v>-2.04</c:v>
                </c:pt>
                <c:pt idx="9948">
                  <c:v>-1.68</c:v>
                </c:pt>
                <c:pt idx="9949">
                  <c:v>-1.32</c:v>
                </c:pt>
                <c:pt idx="9950">
                  <c:v>-1</c:v>
                </c:pt>
                <c:pt idx="9951">
                  <c:v>-0.76</c:v>
                </c:pt>
                <c:pt idx="9952">
                  <c:v>-0.56000000000000005</c:v>
                </c:pt>
                <c:pt idx="9953">
                  <c:v>-0.48</c:v>
                </c:pt>
                <c:pt idx="9954">
                  <c:v>-0.48</c:v>
                </c:pt>
                <c:pt idx="9955">
                  <c:v>-0.48</c:v>
                </c:pt>
                <c:pt idx="9956">
                  <c:v>-0.56000000000000005</c:v>
                </c:pt>
                <c:pt idx="9957">
                  <c:v>-0.68</c:v>
                </c:pt>
                <c:pt idx="9958">
                  <c:v>-0.8</c:v>
                </c:pt>
                <c:pt idx="9959">
                  <c:v>-0.8</c:v>
                </c:pt>
                <c:pt idx="9960">
                  <c:v>-0.76</c:v>
                </c:pt>
                <c:pt idx="9961">
                  <c:v>-0.64</c:v>
                </c:pt>
                <c:pt idx="9962">
                  <c:v>-0.56000000000000005</c:v>
                </c:pt>
                <c:pt idx="9963">
                  <c:v>-0.44</c:v>
                </c:pt>
                <c:pt idx="9964">
                  <c:v>-0.4</c:v>
                </c:pt>
                <c:pt idx="9965">
                  <c:v>-0.28000000000000003</c:v>
                </c:pt>
                <c:pt idx="9966">
                  <c:v>-0.2</c:v>
                </c:pt>
                <c:pt idx="9967">
                  <c:v>-0.16</c:v>
                </c:pt>
                <c:pt idx="9968">
                  <c:v>-0.24</c:v>
                </c:pt>
                <c:pt idx="9969">
                  <c:v>-0.24</c:v>
                </c:pt>
                <c:pt idx="9970">
                  <c:v>-0.24</c:v>
                </c:pt>
                <c:pt idx="9971">
                  <c:v>-0.08</c:v>
                </c:pt>
                <c:pt idx="9972" formatCode="0.00E+00">
                  <c:v>4.4408900000000002E-16</c:v>
                </c:pt>
                <c:pt idx="9973">
                  <c:v>0.08</c:v>
                </c:pt>
                <c:pt idx="9974">
                  <c:v>0.08</c:v>
                </c:pt>
                <c:pt idx="9975">
                  <c:v>0.24</c:v>
                </c:pt>
                <c:pt idx="9976">
                  <c:v>0.4</c:v>
                </c:pt>
                <c:pt idx="9977">
                  <c:v>0.52</c:v>
                </c:pt>
                <c:pt idx="9978">
                  <c:v>0.56000000000000005</c:v>
                </c:pt>
                <c:pt idx="9979">
                  <c:v>0.56000000000000005</c:v>
                </c:pt>
                <c:pt idx="9980">
                  <c:v>0.52</c:v>
                </c:pt>
                <c:pt idx="9981">
                  <c:v>0.4</c:v>
                </c:pt>
                <c:pt idx="9982">
                  <c:v>0.12</c:v>
                </c:pt>
                <c:pt idx="9983">
                  <c:v>-0.12</c:v>
                </c:pt>
                <c:pt idx="9984">
                  <c:v>-0.4</c:v>
                </c:pt>
                <c:pt idx="9985">
                  <c:v>-0.72</c:v>
                </c:pt>
                <c:pt idx="9986">
                  <c:v>-1.08</c:v>
                </c:pt>
                <c:pt idx="9987">
                  <c:v>-1.4</c:v>
                </c:pt>
                <c:pt idx="9988">
                  <c:v>-1.72</c:v>
                </c:pt>
                <c:pt idx="9989">
                  <c:v>-1.92</c:v>
                </c:pt>
                <c:pt idx="9990">
                  <c:v>-2.04</c:v>
                </c:pt>
                <c:pt idx="9991">
                  <c:v>-2</c:v>
                </c:pt>
                <c:pt idx="9992">
                  <c:v>-1.8</c:v>
                </c:pt>
                <c:pt idx="9993">
                  <c:v>-1.6</c:v>
                </c:pt>
                <c:pt idx="9994">
                  <c:v>-1.36</c:v>
                </c:pt>
                <c:pt idx="9995">
                  <c:v>-1</c:v>
                </c:pt>
                <c:pt idx="9996">
                  <c:v>-0.72</c:v>
                </c:pt>
                <c:pt idx="9997">
                  <c:v>-0.44</c:v>
                </c:pt>
                <c:pt idx="9998">
                  <c:v>-0.24</c:v>
                </c:pt>
                <c:pt idx="9999" formatCode="0.00E+00">
                  <c:v>4.4408900000000002E-16</c:v>
                </c:pt>
                <c:pt idx="10000">
                  <c:v>0.08</c:v>
                </c:pt>
                <c:pt idx="10001">
                  <c:v>0.12</c:v>
                </c:pt>
                <c:pt idx="10002" formatCode="0.00E+00">
                  <c:v>4.4408900000000002E-16</c:v>
                </c:pt>
                <c:pt idx="10003" formatCode="0.00E+00">
                  <c:v>4.4408900000000002E-16</c:v>
                </c:pt>
                <c:pt idx="10004">
                  <c:v>-0.04</c:v>
                </c:pt>
                <c:pt idx="10005">
                  <c:v>-0.08</c:v>
                </c:pt>
                <c:pt idx="10006">
                  <c:v>-0.12</c:v>
                </c:pt>
                <c:pt idx="10007">
                  <c:v>-0.12</c:v>
                </c:pt>
                <c:pt idx="10008">
                  <c:v>-0.16</c:v>
                </c:pt>
                <c:pt idx="10009">
                  <c:v>-0.08</c:v>
                </c:pt>
                <c:pt idx="10010" formatCode="0.00E+00">
                  <c:v>4.4408900000000002E-16</c:v>
                </c:pt>
                <c:pt idx="10011">
                  <c:v>0.16</c:v>
                </c:pt>
                <c:pt idx="10012">
                  <c:v>0.2</c:v>
                </c:pt>
                <c:pt idx="10013">
                  <c:v>0.28000000000000003</c:v>
                </c:pt>
                <c:pt idx="10014">
                  <c:v>0.32</c:v>
                </c:pt>
                <c:pt idx="10015">
                  <c:v>0.36</c:v>
                </c:pt>
                <c:pt idx="10016">
                  <c:v>0.28000000000000003</c:v>
                </c:pt>
                <c:pt idx="10017">
                  <c:v>0.24</c:v>
                </c:pt>
                <c:pt idx="10018">
                  <c:v>0.2</c:v>
                </c:pt>
                <c:pt idx="10019">
                  <c:v>0.24</c:v>
                </c:pt>
                <c:pt idx="10020">
                  <c:v>0.28000000000000003</c:v>
                </c:pt>
                <c:pt idx="10021">
                  <c:v>0.48</c:v>
                </c:pt>
                <c:pt idx="10022">
                  <c:v>1.04</c:v>
                </c:pt>
                <c:pt idx="10023">
                  <c:v>1.84</c:v>
                </c:pt>
                <c:pt idx="10024">
                  <c:v>2.6</c:v>
                </c:pt>
                <c:pt idx="10025">
                  <c:v>3.16</c:v>
                </c:pt>
                <c:pt idx="10026">
                  <c:v>3.52</c:v>
                </c:pt>
                <c:pt idx="10027">
                  <c:v>4.04</c:v>
                </c:pt>
                <c:pt idx="10028">
                  <c:v>4.4400000000000004</c:v>
                </c:pt>
                <c:pt idx="10029">
                  <c:v>4.8</c:v>
                </c:pt>
                <c:pt idx="10030">
                  <c:v>4.88</c:v>
                </c:pt>
                <c:pt idx="10031">
                  <c:v>4.5999999999999996</c:v>
                </c:pt>
                <c:pt idx="10032">
                  <c:v>3.92</c:v>
                </c:pt>
                <c:pt idx="10033">
                  <c:v>3</c:v>
                </c:pt>
                <c:pt idx="10034">
                  <c:v>2</c:v>
                </c:pt>
                <c:pt idx="10035">
                  <c:v>1</c:v>
                </c:pt>
                <c:pt idx="10036">
                  <c:v>0.12</c:v>
                </c:pt>
                <c:pt idx="10037">
                  <c:v>-0.6</c:v>
                </c:pt>
                <c:pt idx="10038">
                  <c:v>-1.24</c:v>
                </c:pt>
                <c:pt idx="10039">
                  <c:v>-1.84</c:v>
                </c:pt>
                <c:pt idx="10040">
                  <c:v>-2.2000000000000002</c:v>
                </c:pt>
                <c:pt idx="10041">
                  <c:v>-2.2400000000000002</c:v>
                </c:pt>
                <c:pt idx="10042">
                  <c:v>-2</c:v>
                </c:pt>
                <c:pt idx="10043">
                  <c:v>-1.68</c:v>
                </c:pt>
                <c:pt idx="10044">
                  <c:v>-1.36</c:v>
                </c:pt>
                <c:pt idx="10045">
                  <c:v>-1.1200000000000001</c:v>
                </c:pt>
                <c:pt idx="10046">
                  <c:v>-0.88</c:v>
                </c:pt>
                <c:pt idx="10047">
                  <c:v>-0.72</c:v>
                </c:pt>
                <c:pt idx="10048">
                  <c:v>-0.64</c:v>
                </c:pt>
                <c:pt idx="10049">
                  <c:v>-0.56000000000000005</c:v>
                </c:pt>
                <c:pt idx="10050">
                  <c:v>-0.6</c:v>
                </c:pt>
                <c:pt idx="10051">
                  <c:v>-0.64</c:v>
                </c:pt>
                <c:pt idx="10052">
                  <c:v>-0.76</c:v>
                </c:pt>
                <c:pt idx="10053">
                  <c:v>-0.8</c:v>
                </c:pt>
                <c:pt idx="10054">
                  <c:v>-0.84</c:v>
                </c:pt>
                <c:pt idx="10055">
                  <c:v>-0.76</c:v>
                </c:pt>
                <c:pt idx="10056">
                  <c:v>-0.68</c:v>
                </c:pt>
                <c:pt idx="10057">
                  <c:v>-0.6</c:v>
                </c:pt>
                <c:pt idx="10058">
                  <c:v>-0.48</c:v>
                </c:pt>
                <c:pt idx="10059">
                  <c:v>-0.4</c:v>
                </c:pt>
                <c:pt idx="10060">
                  <c:v>-0.32</c:v>
                </c:pt>
                <c:pt idx="10061">
                  <c:v>-0.2</c:v>
                </c:pt>
                <c:pt idx="10062">
                  <c:v>-0.16</c:v>
                </c:pt>
                <c:pt idx="10063">
                  <c:v>-0.2</c:v>
                </c:pt>
                <c:pt idx="10064">
                  <c:v>-0.2</c:v>
                </c:pt>
                <c:pt idx="10065">
                  <c:v>-0.2</c:v>
                </c:pt>
                <c:pt idx="10066">
                  <c:v>-0.12</c:v>
                </c:pt>
                <c:pt idx="10067" formatCode="0.00E+00">
                  <c:v>4.4408900000000002E-16</c:v>
                </c:pt>
                <c:pt idx="10068">
                  <c:v>0.08</c:v>
                </c:pt>
                <c:pt idx="10069">
                  <c:v>0.16</c:v>
                </c:pt>
                <c:pt idx="10070">
                  <c:v>0.24</c:v>
                </c:pt>
                <c:pt idx="10071">
                  <c:v>0.36</c:v>
                </c:pt>
                <c:pt idx="10072">
                  <c:v>0.44</c:v>
                </c:pt>
                <c:pt idx="10073">
                  <c:v>0.56000000000000005</c:v>
                </c:pt>
                <c:pt idx="10074">
                  <c:v>0.56000000000000005</c:v>
                </c:pt>
                <c:pt idx="10075">
                  <c:v>0.56000000000000005</c:v>
                </c:pt>
                <c:pt idx="10076">
                  <c:v>0.44</c:v>
                </c:pt>
                <c:pt idx="10077">
                  <c:v>0.16</c:v>
                </c:pt>
                <c:pt idx="10078">
                  <c:v>-0.16</c:v>
                </c:pt>
                <c:pt idx="10079">
                  <c:v>-0.48</c:v>
                </c:pt>
                <c:pt idx="10080">
                  <c:v>-0.8</c:v>
                </c:pt>
                <c:pt idx="10081">
                  <c:v>-1.1200000000000001</c:v>
                </c:pt>
                <c:pt idx="10082">
                  <c:v>-1.48</c:v>
                </c:pt>
                <c:pt idx="10083">
                  <c:v>-1.72</c:v>
                </c:pt>
                <c:pt idx="10084">
                  <c:v>-1.88</c:v>
                </c:pt>
                <c:pt idx="10085">
                  <c:v>-2</c:v>
                </c:pt>
                <c:pt idx="10086">
                  <c:v>-2.08</c:v>
                </c:pt>
                <c:pt idx="10087">
                  <c:v>-1.88</c:v>
                </c:pt>
                <c:pt idx="10088">
                  <c:v>-1.6</c:v>
                </c:pt>
                <c:pt idx="10089">
                  <c:v>-1.32</c:v>
                </c:pt>
                <c:pt idx="10090">
                  <c:v>-1.04</c:v>
                </c:pt>
                <c:pt idx="10091">
                  <c:v>-0.8</c:v>
                </c:pt>
                <c:pt idx="10092">
                  <c:v>-0.52</c:v>
                </c:pt>
                <c:pt idx="10093">
                  <c:v>-0.28000000000000003</c:v>
                </c:pt>
                <c:pt idx="10094">
                  <c:v>-0.12</c:v>
                </c:pt>
                <c:pt idx="10095">
                  <c:v>0.04</c:v>
                </c:pt>
                <c:pt idx="10096">
                  <c:v>0.08</c:v>
                </c:pt>
                <c:pt idx="10097">
                  <c:v>0.04</c:v>
                </c:pt>
                <c:pt idx="10098" formatCode="0.00E+00">
                  <c:v>4.4408900000000002E-16</c:v>
                </c:pt>
                <c:pt idx="10099">
                  <c:v>-0.04</c:v>
                </c:pt>
                <c:pt idx="10100">
                  <c:v>-0.08</c:v>
                </c:pt>
                <c:pt idx="10101">
                  <c:v>-0.08</c:v>
                </c:pt>
                <c:pt idx="10102">
                  <c:v>-0.12</c:v>
                </c:pt>
                <c:pt idx="10103">
                  <c:v>-0.08</c:v>
                </c:pt>
                <c:pt idx="10104">
                  <c:v>-0.12</c:v>
                </c:pt>
                <c:pt idx="10105">
                  <c:v>0.04</c:v>
                </c:pt>
                <c:pt idx="10106">
                  <c:v>0.12</c:v>
                </c:pt>
                <c:pt idx="10107">
                  <c:v>0.16</c:v>
                </c:pt>
                <c:pt idx="10108">
                  <c:v>0.24</c:v>
                </c:pt>
                <c:pt idx="10109">
                  <c:v>0.32</c:v>
                </c:pt>
                <c:pt idx="10110">
                  <c:v>0.32</c:v>
                </c:pt>
                <c:pt idx="10111">
                  <c:v>0.24</c:v>
                </c:pt>
                <c:pt idx="10112">
                  <c:v>0.2</c:v>
                </c:pt>
                <c:pt idx="10113">
                  <c:v>0.24</c:v>
                </c:pt>
                <c:pt idx="10114">
                  <c:v>0.24</c:v>
                </c:pt>
                <c:pt idx="10115">
                  <c:v>0.44</c:v>
                </c:pt>
                <c:pt idx="10116">
                  <c:v>0.76</c:v>
                </c:pt>
                <c:pt idx="10117">
                  <c:v>1.32</c:v>
                </c:pt>
                <c:pt idx="10118">
                  <c:v>1.84</c:v>
                </c:pt>
                <c:pt idx="10119">
                  <c:v>2.2400000000000002</c:v>
                </c:pt>
                <c:pt idx="10120">
                  <c:v>2.52</c:v>
                </c:pt>
                <c:pt idx="10121">
                  <c:v>3.04</c:v>
                </c:pt>
                <c:pt idx="10122">
                  <c:v>3.6</c:v>
                </c:pt>
                <c:pt idx="10123">
                  <c:v>4.2</c:v>
                </c:pt>
                <c:pt idx="10124">
                  <c:v>4.6399999999999997</c:v>
                </c:pt>
                <c:pt idx="10125">
                  <c:v>4.76</c:v>
                </c:pt>
                <c:pt idx="10126">
                  <c:v>4.4800000000000004</c:v>
                </c:pt>
                <c:pt idx="10127">
                  <c:v>4</c:v>
                </c:pt>
                <c:pt idx="10128">
                  <c:v>3.24</c:v>
                </c:pt>
                <c:pt idx="10129">
                  <c:v>2.4</c:v>
                </c:pt>
                <c:pt idx="10130">
                  <c:v>1.52</c:v>
                </c:pt>
                <c:pt idx="10131">
                  <c:v>0.72</c:v>
                </c:pt>
                <c:pt idx="10132">
                  <c:v>-0.12</c:v>
                </c:pt>
                <c:pt idx="10133">
                  <c:v>-0.84</c:v>
                </c:pt>
                <c:pt idx="10134">
                  <c:v>-1.52</c:v>
                </c:pt>
                <c:pt idx="10135">
                  <c:v>-1.96</c:v>
                </c:pt>
                <c:pt idx="10136">
                  <c:v>-2.08</c:v>
                </c:pt>
                <c:pt idx="10137">
                  <c:v>-2.04</c:v>
                </c:pt>
                <c:pt idx="10138">
                  <c:v>-1.84</c:v>
                </c:pt>
                <c:pt idx="10139">
                  <c:v>-1.64</c:v>
                </c:pt>
                <c:pt idx="10140">
                  <c:v>-1.36</c:v>
                </c:pt>
                <c:pt idx="10141">
                  <c:v>-1.04</c:v>
                </c:pt>
                <c:pt idx="10142">
                  <c:v>-0.76</c:v>
                </c:pt>
                <c:pt idx="10143">
                  <c:v>-0.56000000000000005</c:v>
                </c:pt>
                <c:pt idx="10144">
                  <c:v>-0.44</c:v>
                </c:pt>
                <c:pt idx="10145">
                  <c:v>-0.48</c:v>
                </c:pt>
                <c:pt idx="10146">
                  <c:v>-0.6</c:v>
                </c:pt>
                <c:pt idx="10147">
                  <c:v>-0.68</c:v>
                </c:pt>
                <c:pt idx="10148">
                  <c:v>-0.76</c:v>
                </c:pt>
                <c:pt idx="10149">
                  <c:v>-0.76</c:v>
                </c:pt>
                <c:pt idx="10150">
                  <c:v>-0.8</c:v>
                </c:pt>
                <c:pt idx="10151">
                  <c:v>-0.76</c:v>
                </c:pt>
                <c:pt idx="10152">
                  <c:v>-0.72</c:v>
                </c:pt>
                <c:pt idx="10153">
                  <c:v>-0.56000000000000005</c:v>
                </c:pt>
                <c:pt idx="10154">
                  <c:v>-0.44</c:v>
                </c:pt>
                <c:pt idx="10155">
                  <c:v>-0.36</c:v>
                </c:pt>
                <c:pt idx="10156">
                  <c:v>-0.24</c:v>
                </c:pt>
                <c:pt idx="10157">
                  <c:v>-0.2</c:v>
                </c:pt>
                <c:pt idx="10158">
                  <c:v>-0.16</c:v>
                </c:pt>
                <c:pt idx="10159">
                  <c:v>-0.12</c:v>
                </c:pt>
                <c:pt idx="10160">
                  <c:v>-0.04</c:v>
                </c:pt>
                <c:pt idx="10161" formatCode="0.00E+00">
                  <c:v>4.4408900000000002E-16</c:v>
                </c:pt>
                <c:pt idx="10162">
                  <c:v>-0.08</c:v>
                </c:pt>
                <c:pt idx="10163">
                  <c:v>-0.12</c:v>
                </c:pt>
                <c:pt idx="10164" formatCode="0.00E+00">
                  <c:v>4.4408900000000002E-16</c:v>
                </c:pt>
                <c:pt idx="10165">
                  <c:v>0.12</c:v>
                </c:pt>
                <c:pt idx="10166">
                  <c:v>0.32</c:v>
                </c:pt>
                <c:pt idx="10167">
                  <c:v>0.48</c:v>
                </c:pt>
                <c:pt idx="10168">
                  <c:v>0.52</c:v>
                </c:pt>
                <c:pt idx="10169">
                  <c:v>0.6</c:v>
                </c:pt>
                <c:pt idx="10170">
                  <c:v>0.48</c:v>
                </c:pt>
                <c:pt idx="10171">
                  <c:v>0.32</c:v>
                </c:pt>
                <c:pt idx="10172">
                  <c:v>0.12</c:v>
                </c:pt>
                <c:pt idx="10173">
                  <c:v>-0.12</c:v>
                </c:pt>
                <c:pt idx="10174">
                  <c:v>-0.4</c:v>
                </c:pt>
                <c:pt idx="10175">
                  <c:v>-0.64</c:v>
                </c:pt>
                <c:pt idx="10176">
                  <c:v>-0.96</c:v>
                </c:pt>
                <c:pt idx="10177">
                  <c:v>-1.28</c:v>
                </c:pt>
                <c:pt idx="10178">
                  <c:v>-1.56</c:v>
                </c:pt>
                <c:pt idx="10179">
                  <c:v>-1.8</c:v>
                </c:pt>
                <c:pt idx="10180">
                  <c:v>-1.96</c:v>
                </c:pt>
                <c:pt idx="10181">
                  <c:v>-1.92</c:v>
                </c:pt>
                <c:pt idx="10182">
                  <c:v>-1.88</c:v>
                </c:pt>
                <c:pt idx="10183">
                  <c:v>-1.76</c:v>
                </c:pt>
                <c:pt idx="10184">
                  <c:v>-1.52</c:v>
                </c:pt>
                <c:pt idx="10185">
                  <c:v>-1.1599999999999999</c:v>
                </c:pt>
                <c:pt idx="10186">
                  <c:v>-0.88</c:v>
                </c:pt>
                <c:pt idx="10187">
                  <c:v>-0.64</c:v>
                </c:pt>
                <c:pt idx="10188">
                  <c:v>-0.44</c:v>
                </c:pt>
                <c:pt idx="10189">
                  <c:v>-0.24</c:v>
                </c:pt>
                <c:pt idx="10190">
                  <c:v>-0.12</c:v>
                </c:pt>
                <c:pt idx="10191" formatCode="0.00E+00">
                  <c:v>4.4408900000000002E-16</c:v>
                </c:pt>
                <c:pt idx="10192">
                  <c:v>0.08</c:v>
                </c:pt>
                <c:pt idx="10193" formatCode="0.00E+00">
                  <c:v>4.4408900000000002E-16</c:v>
                </c:pt>
                <c:pt idx="10194">
                  <c:v>0.04</c:v>
                </c:pt>
                <c:pt idx="10195" formatCode="0.00E+00">
                  <c:v>4.4408900000000002E-16</c:v>
                </c:pt>
                <c:pt idx="10196">
                  <c:v>-0.04</c:v>
                </c:pt>
                <c:pt idx="10197">
                  <c:v>-0.04</c:v>
                </c:pt>
                <c:pt idx="10198">
                  <c:v>-0.12</c:v>
                </c:pt>
                <c:pt idx="10199">
                  <c:v>-0.04</c:v>
                </c:pt>
                <c:pt idx="10200">
                  <c:v>0.04</c:v>
                </c:pt>
                <c:pt idx="10201">
                  <c:v>0.08</c:v>
                </c:pt>
                <c:pt idx="10202">
                  <c:v>0.08</c:v>
                </c:pt>
                <c:pt idx="10203">
                  <c:v>0.2</c:v>
                </c:pt>
                <c:pt idx="10204">
                  <c:v>0.24</c:v>
                </c:pt>
                <c:pt idx="10205">
                  <c:v>0.28000000000000003</c:v>
                </c:pt>
                <c:pt idx="10206">
                  <c:v>0.28000000000000003</c:v>
                </c:pt>
                <c:pt idx="10207">
                  <c:v>0.32</c:v>
                </c:pt>
                <c:pt idx="10208">
                  <c:v>0.28000000000000003</c:v>
                </c:pt>
                <c:pt idx="10209">
                  <c:v>0.36</c:v>
                </c:pt>
                <c:pt idx="10210">
                  <c:v>0.32</c:v>
                </c:pt>
                <c:pt idx="10211">
                  <c:v>0.36</c:v>
                </c:pt>
                <c:pt idx="10212">
                  <c:v>0.72</c:v>
                </c:pt>
                <c:pt idx="10213">
                  <c:v>1.36</c:v>
                </c:pt>
                <c:pt idx="10214">
                  <c:v>1.96</c:v>
                </c:pt>
                <c:pt idx="10215">
                  <c:v>2.44</c:v>
                </c:pt>
                <c:pt idx="10216">
                  <c:v>2.76</c:v>
                </c:pt>
                <c:pt idx="10217">
                  <c:v>3.16</c:v>
                </c:pt>
                <c:pt idx="10218">
                  <c:v>3.64</c:v>
                </c:pt>
                <c:pt idx="10219">
                  <c:v>4.12</c:v>
                </c:pt>
                <c:pt idx="10220">
                  <c:v>4.4000000000000004</c:v>
                </c:pt>
                <c:pt idx="10221">
                  <c:v>4.4800000000000004</c:v>
                </c:pt>
                <c:pt idx="10222">
                  <c:v>4.16</c:v>
                </c:pt>
                <c:pt idx="10223">
                  <c:v>3.56</c:v>
                </c:pt>
                <c:pt idx="10224">
                  <c:v>2.8</c:v>
                </c:pt>
                <c:pt idx="10225">
                  <c:v>1.92</c:v>
                </c:pt>
                <c:pt idx="10226">
                  <c:v>1.04</c:v>
                </c:pt>
                <c:pt idx="10227">
                  <c:v>0.2</c:v>
                </c:pt>
                <c:pt idx="10228">
                  <c:v>-0.44</c:v>
                </c:pt>
                <c:pt idx="10229">
                  <c:v>-1</c:v>
                </c:pt>
                <c:pt idx="10230">
                  <c:v>-1.52</c:v>
                </c:pt>
                <c:pt idx="10231">
                  <c:v>-1.88</c:v>
                </c:pt>
                <c:pt idx="10232">
                  <c:v>-1.92</c:v>
                </c:pt>
                <c:pt idx="10233">
                  <c:v>-1.8</c:v>
                </c:pt>
                <c:pt idx="10234">
                  <c:v>-1.6</c:v>
                </c:pt>
                <c:pt idx="10235">
                  <c:v>-1.36</c:v>
                </c:pt>
                <c:pt idx="10236">
                  <c:v>-1.1200000000000001</c:v>
                </c:pt>
                <c:pt idx="10237">
                  <c:v>-0.84</c:v>
                </c:pt>
                <c:pt idx="10238">
                  <c:v>-0.6</c:v>
                </c:pt>
                <c:pt idx="10239">
                  <c:v>-0.4</c:v>
                </c:pt>
                <c:pt idx="10240">
                  <c:v>-0.36</c:v>
                </c:pt>
                <c:pt idx="10241">
                  <c:v>-0.4</c:v>
                </c:pt>
                <c:pt idx="10242">
                  <c:v>-0.56000000000000005</c:v>
                </c:pt>
                <c:pt idx="10243">
                  <c:v>-0.64</c:v>
                </c:pt>
                <c:pt idx="10244">
                  <c:v>-0.72</c:v>
                </c:pt>
                <c:pt idx="10245">
                  <c:v>-0.68</c:v>
                </c:pt>
                <c:pt idx="10246">
                  <c:v>-0.72</c:v>
                </c:pt>
                <c:pt idx="10247">
                  <c:v>-0.64</c:v>
                </c:pt>
                <c:pt idx="10248">
                  <c:v>-0.6</c:v>
                </c:pt>
                <c:pt idx="10249">
                  <c:v>-0.52</c:v>
                </c:pt>
                <c:pt idx="10250">
                  <c:v>-0.4</c:v>
                </c:pt>
                <c:pt idx="10251">
                  <c:v>-0.24</c:v>
                </c:pt>
                <c:pt idx="10252">
                  <c:v>-0.2</c:v>
                </c:pt>
                <c:pt idx="10253">
                  <c:v>-0.12</c:v>
                </c:pt>
                <c:pt idx="10254">
                  <c:v>-0.2</c:v>
                </c:pt>
                <c:pt idx="10255">
                  <c:v>-0.12</c:v>
                </c:pt>
                <c:pt idx="10256">
                  <c:v>-0.08</c:v>
                </c:pt>
                <c:pt idx="10257" formatCode="0.00E+00">
                  <c:v>4.4408900000000002E-16</c:v>
                </c:pt>
                <c:pt idx="10258">
                  <c:v>0.04</c:v>
                </c:pt>
                <c:pt idx="10259">
                  <c:v>0.04</c:v>
                </c:pt>
                <c:pt idx="10260">
                  <c:v>0.04</c:v>
                </c:pt>
                <c:pt idx="10261">
                  <c:v>0.16</c:v>
                </c:pt>
                <c:pt idx="10262">
                  <c:v>0.24</c:v>
                </c:pt>
                <c:pt idx="10263">
                  <c:v>0.44</c:v>
                </c:pt>
                <c:pt idx="10264">
                  <c:v>0.52</c:v>
                </c:pt>
                <c:pt idx="10265">
                  <c:v>0.48</c:v>
                </c:pt>
                <c:pt idx="10266">
                  <c:v>0.44</c:v>
                </c:pt>
                <c:pt idx="10267">
                  <c:v>0.28000000000000003</c:v>
                </c:pt>
                <c:pt idx="10268" formatCode="0.00E+00">
                  <c:v>4.4408900000000002E-16</c:v>
                </c:pt>
                <c:pt idx="10269">
                  <c:v>-0.28000000000000003</c:v>
                </c:pt>
                <c:pt idx="10270">
                  <c:v>-0.56000000000000005</c:v>
                </c:pt>
                <c:pt idx="10271">
                  <c:v>-0.8</c:v>
                </c:pt>
                <c:pt idx="10272">
                  <c:v>-1</c:v>
                </c:pt>
                <c:pt idx="10273">
                  <c:v>-1.28</c:v>
                </c:pt>
                <c:pt idx="10274">
                  <c:v>-1.6</c:v>
                </c:pt>
                <c:pt idx="10275">
                  <c:v>-1.84</c:v>
                </c:pt>
                <c:pt idx="10276">
                  <c:v>-1.88</c:v>
                </c:pt>
                <c:pt idx="10277">
                  <c:v>-1.8</c:v>
                </c:pt>
                <c:pt idx="10278">
                  <c:v>-1.72</c:v>
                </c:pt>
                <c:pt idx="10279">
                  <c:v>-1.52</c:v>
                </c:pt>
                <c:pt idx="10280">
                  <c:v>-1.32</c:v>
                </c:pt>
                <c:pt idx="10281">
                  <c:v>-1.04</c:v>
                </c:pt>
                <c:pt idx="10282">
                  <c:v>-0.76</c:v>
                </c:pt>
                <c:pt idx="10283">
                  <c:v>-0.48</c:v>
                </c:pt>
                <c:pt idx="10284">
                  <c:v>-0.32</c:v>
                </c:pt>
                <c:pt idx="10285">
                  <c:v>-0.12</c:v>
                </c:pt>
                <c:pt idx="10286">
                  <c:v>-0.04</c:v>
                </c:pt>
                <c:pt idx="10287">
                  <c:v>0.04</c:v>
                </c:pt>
                <c:pt idx="10288" formatCode="0.00E+00">
                  <c:v>4.4408900000000002E-16</c:v>
                </c:pt>
                <c:pt idx="10289" formatCode="0.00E+00">
                  <c:v>4.4408900000000002E-16</c:v>
                </c:pt>
                <c:pt idx="10290" formatCode="0.00E+00">
                  <c:v>4.4408900000000002E-16</c:v>
                </c:pt>
                <c:pt idx="10291">
                  <c:v>-0.04</c:v>
                </c:pt>
                <c:pt idx="10292" formatCode="0.00E+00">
                  <c:v>4.4408900000000002E-16</c:v>
                </c:pt>
                <c:pt idx="10293">
                  <c:v>-0.08</c:v>
                </c:pt>
                <c:pt idx="10294">
                  <c:v>-0.12</c:v>
                </c:pt>
                <c:pt idx="10295">
                  <c:v>-0.08</c:v>
                </c:pt>
                <c:pt idx="10296">
                  <c:v>-0.04</c:v>
                </c:pt>
                <c:pt idx="10297">
                  <c:v>0.08</c:v>
                </c:pt>
                <c:pt idx="10298">
                  <c:v>0.16</c:v>
                </c:pt>
                <c:pt idx="10299">
                  <c:v>0.24</c:v>
                </c:pt>
                <c:pt idx="10300">
                  <c:v>0.28000000000000003</c:v>
                </c:pt>
                <c:pt idx="10301">
                  <c:v>0.36</c:v>
                </c:pt>
                <c:pt idx="10302">
                  <c:v>0.28000000000000003</c:v>
                </c:pt>
                <c:pt idx="10303">
                  <c:v>0.28000000000000003</c:v>
                </c:pt>
                <c:pt idx="10304">
                  <c:v>0.24</c:v>
                </c:pt>
                <c:pt idx="10305">
                  <c:v>0.32</c:v>
                </c:pt>
                <c:pt idx="10306">
                  <c:v>0.28000000000000003</c:v>
                </c:pt>
                <c:pt idx="10307">
                  <c:v>0.32</c:v>
                </c:pt>
                <c:pt idx="10308">
                  <c:v>0.32</c:v>
                </c:pt>
                <c:pt idx="10309">
                  <c:v>0.44</c:v>
                </c:pt>
                <c:pt idx="10310">
                  <c:v>0.6</c:v>
                </c:pt>
                <c:pt idx="10311">
                  <c:v>0.96</c:v>
                </c:pt>
                <c:pt idx="10312">
                  <c:v>1.64</c:v>
                </c:pt>
                <c:pt idx="10313">
                  <c:v>2.52</c:v>
                </c:pt>
                <c:pt idx="10314">
                  <c:v>3.28</c:v>
                </c:pt>
                <c:pt idx="10315">
                  <c:v>4</c:v>
                </c:pt>
                <c:pt idx="10316">
                  <c:v>4.32</c:v>
                </c:pt>
                <c:pt idx="10317">
                  <c:v>4.4400000000000004</c:v>
                </c:pt>
                <c:pt idx="10318">
                  <c:v>4.2</c:v>
                </c:pt>
                <c:pt idx="10319">
                  <c:v>3.88</c:v>
                </c:pt>
                <c:pt idx="10320">
                  <c:v>3.32</c:v>
                </c:pt>
                <c:pt idx="10321">
                  <c:v>2.52</c:v>
                </c:pt>
                <c:pt idx="10322">
                  <c:v>1.6</c:v>
                </c:pt>
                <c:pt idx="10323">
                  <c:v>0.68</c:v>
                </c:pt>
                <c:pt idx="10324">
                  <c:v>-0.2</c:v>
                </c:pt>
                <c:pt idx="10325">
                  <c:v>-1.04</c:v>
                </c:pt>
                <c:pt idx="10326">
                  <c:v>-1.68</c:v>
                </c:pt>
                <c:pt idx="10327">
                  <c:v>-2.04</c:v>
                </c:pt>
                <c:pt idx="10328">
                  <c:v>-2.08</c:v>
                </c:pt>
                <c:pt idx="10329">
                  <c:v>-1.92</c:v>
                </c:pt>
                <c:pt idx="10330">
                  <c:v>-1.6</c:v>
                </c:pt>
                <c:pt idx="10331">
                  <c:v>-1.08</c:v>
                </c:pt>
                <c:pt idx="10332">
                  <c:v>-0.68</c:v>
                </c:pt>
                <c:pt idx="10333">
                  <c:v>-0.32</c:v>
                </c:pt>
                <c:pt idx="10334">
                  <c:v>-0.08</c:v>
                </c:pt>
                <c:pt idx="10335">
                  <c:v>-0.12</c:v>
                </c:pt>
                <c:pt idx="10336">
                  <c:v>-0.2</c:v>
                </c:pt>
                <c:pt idx="10337">
                  <c:v>-0.36</c:v>
                </c:pt>
                <c:pt idx="10338">
                  <c:v>-0.56000000000000005</c:v>
                </c:pt>
                <c:pt idx="10339">
                  <c:v>-0.64</c:v>
                </c:pt>
                <c:pt idx="10340">
                  <c:v>-0.84</c:v>
                </c:pt>
                <c:pt idx="10341">
                  <c:v>-0.84</c:v>
                </c:pt>
                <c:pt idx="10342">
                  <c:v>-0.76</c:v>
                </c:pt>
                <c:pt idx="10343">
                  <c:v>-0.68</c:v>
                </c:pt>
                <c:pt idx="10344">
                  <c:v>-0.52</c:v>
                </c:pt>
                <c:pt idx="10345">
                  <c:v>-0.32</c:v>
                </c:pt>
                <c:pt idx="10346">
                  <c:v>-0.2</c:v>
                </c:pt>
                <c:pt idx="10347">
                  <c:v>-0.08</c:v>
                </c:pt>
                <c:pt idx="10348">
                  <c:v>-0.04</c:v>
                </c:pt>
                <c:pt idx="10349">
                  <c:v>-0.04</c:v>
                </c:pt>
                <c:pt idx="10350">
                  <c:v>-0.08</c:v>
                </c:pt>
                <c:pt idx="10351">
                  <c:v>-0.12</c:v>
                </c:pt>
                <c:pt idx="10352">
                  <c:v>-0.28000000000000003</c:v>
                </c:pt>
                <c:pt idx="10353">
                  <c:v>-0.32</c:v>
                </c:pt>
                <c:pt idx="10354">
                  <c:v>-0.24</c:v>
                </c:pt>
                <c:pt idx="10355">
                  <c:v>-0.08</c:v>
                </c:pt>
                <c:pt idx="10356">
                  <c:v>0.04</c:v>
                </c:pt>
                <c:pt idx="10357">
                  <c:v>0.2</c:v>
                </c:pt>
                <c:pt idx="10358">
                  <c:v>0.4</c:v>
                </c:pt>
                <c:pt idx="10359">
                  <c:v>0.44</c:v>
                </c:pt>
                <c:pt idx="10360">
                  <c:v>0.44</c:v>
                </c:pt>
                <c:pt idx="10361">
                  <c:v>0.48</c:v>
                </c:pt>
                <c:pt idx="10362">
                  <c:v>0.44</c:v>
                </c:pt>
                <c:pt idx="10363">
                  <c:v>0.4</c:v>
                </c:pt>
                <c:pt idx="10364">
                  <c:v>0.32</c:v>
                </c:pt>
                <c:pt idx="10365">
                  <c:v>0.12</c:v>
                </c:pt>
                <c:pt idx="10366">
                  <c:v>-0.16</c:v>
                </c:pt>
                <c:pt idx="10367">
                  <c:v>-0.4</c:v>
                </c:pt>
                <c:pt idx="10368">
                  <c:v>-0.72</c:v>
                </c:pt>
                <c:pt idx="10369">
                  <c:v>-1.08</c:v>
                </c:pt>
                <c:pt idx="10370">
                  <c:v>-1.36</c:v>
                </c:pt>
                <c:pt idx="10371">
                  <c:v>-1.68</c:v>
                </c:pt>
                <c:pt idx="10372">
                  <c:v>-1.72</c:v>
                </c:pt>
                <c:pt idx="10373">
                  <c:v>-1.72</c:v>
                </c:pt>
                <c:pt idx="10374">
                  <c:v>-1.72</c:v>
                </c:pt>
                <c:pt idx="10375">
                  <c:v>-1.6</c:v>
                </c:pt>
                <c:pt idx="10376">
                  <c:v>-1.32</c:v>
                </c:pt>
                <c:pt idx="10377">
                  <c:v>-1.04</c:v>
                </c:pt>
                <c:pt idx="10378">
                  <c:v>-0.76</c:v>
                </c:pt>
                <c:pt idx="10379">
                  <c:v>-0.52</c:v>
                </c:pt>
                <c:pt idx="10380">
                  <c:v>-0.28000000000000003</c:v>
                </c:pt>
                <c:pt idx="10381" formatCode="0.00E+00">
                  <c:v>4.4408900000000002E-16</c:v>
                </c:pt>
                <c:pt idx="10382">
                  <c:v>0.08</c:v>
                </c:pt>
                <c:pt idx="10383">
                  <c:v>0.16</c:v>
                </c:pt>
                <c:pt idx="10384">
                  <c:v>0.16</c:v>
                </c:pt>
                <c:pt idx="10385">
                  <c:v>0.08</c:v>
                </c:pt>
                <c:pt idx="10386">
                  <c:v>-0.04</c:v>
                </c:pt>
                <c:pt idx="10387">
                  <c:v>-0.12</c:v>
                </c:pt>
                <c:pt idx="10388">
                  <c:v>-0.2</c:v>
                </c:pt>
                <c:pt idx="10389">
                  <c:v>-0.2</c:v>
                </c:pt>
                <c:pt idx="10390">
                  <c:v>-0.16</c:v>
                </c:pt>
                <c:pt idx="10391">
                  <c:v>-0.16</c:v>
                </c:pt>
                <c:pt idx="10392">
                  <c:v>-0.08</c:v>
                </c:pt>
                <c:pt idx="10393">
                  <c:v>0.08</c:v>
                </c:pt>
                <c:pt idx="10394">
                  <c:v>0.12</c:v>
                </c:pt>
                <c:pt idx="10395">
                  <c:v>0.24</c:v>
                </c:pt>
                <c:pt idx="10396">
                  <c:v>0.24</c:v>
                </c:pt>
                <c:pt idx="10397">
                  <c:v>0.24</c:v>
                </c:pt>
                <c:pt idx="10398">
                  <c:v>0.32</c:v>
                </c:pt>
                <c:pt idx="10399">
                  <c:v>0.28000000000000003</c:v>
                </c:pt>
                <c:pt idx="10400">
                  <c:v>0.24</c:v>
                </c:pt>
                <c:pt idx="10401">
                  <c:v>0.12</c:v>
                </c:pt>
                <c:pt idx="10402">
                  <c:v>0.04</c:v>
                </c:pt>
                <c:pt idx="10403">
                  <c:v>0.04</c:v>
                </c:pt>
                <c:pt idx="10404">
                  <c:v>0.04</c:v>
                </c:pt>
                <c:pt idx="10405">
                  <c:v>0.12</c:v>
                </c:pt>
                <c:pt idx="10406">
                  <c:v>0.16</c:v>
                </c:pt>
                <c:pt idx="10407">
                  <c:v>0.28000000000000003</c:v>
                </c:pt>
                <c:pt idx="10408">
                  <c:v>0.32</c:v>
                </c:pt>
                <c:pt idx="10409">
                  <c:v>0.4</c:v>
                </c:pt>
                <c:pt idx="10410">
                  <c:v>0.36</c:v>
                </c:pt>
                <c:pt idx="10411">
                  <c:v>0.28000000000000003</c:v>
                </c:pt>
                <c:pt idx="10412">
                  <c:v>0.12</c:v>
                </c:pt>
                <c:pt idx="10413">
                  <c:v>-0.04</c:v>
                </c:pt>
                <c:pt idx="10414">
                  <c:v>-0.2</c:v>
                </c:pt>
                <c:pt idx="10415">
                  <c:v>-0.24</c:v>
                </c:pt>
                <c:pt idx="10416">
                  <c:v>-0.36</c:v>
                </c:pt>
                <c:pt idx="10417">
                  <c:v>-0.32</c:v>
                </c:pt>
                <c:pt idx="10418">
                  <c:v>-0.32</c:v>
                </c:pt>
                <c:pt idx="10419">
                  <c:v>-0.28000000000000003</c:v>
                </c:pt>
                <c:pt idx="10420">
                  <c:v>-0.16</c:v>
                </c:pt>
                <c:pt idx="10421" formatCode="0.00E+00">
                  <c:v>4.4408900000000002E-16</c:v>
                </c:pt>
                <c:pt idx="10422">
                  <c:v>0.16</c:v>
                </c:pt>
                <c:pt idx="10423">
                  <c:v>0.36</c:v>
                </c:pt>
                <c:pt idx="10424">
                  <c:v>0.44</c:v>
                </c:pt>
                <c:pt idx="10425">
                  <c:v>0.6</c:v>
                </c:pt>
                <c:pt idx="10426">
                  <c:v>0.72</c:v>
                </c:pt>
                <c:pt idx="10427">
                  <c:v>0.84</c:v>
                </c:pt>
                <c:pt idx="10428">
                  <c:v>0.92</c:v>
                </c:pt>
                <c:pt idx="10429">
                  <c:v>0.88</c:v>
                </c:pt>
                <c:pt idx="10430">
                  <c:v>0.8</c:v>
                </c:pt>
                <c:pt idx="10431">
                  <c:v>0.76</c:v>
                </c:pt>
                <c:pt idx="10432">
                  <c:v>0.68</c:v>
                </c:pt>
                <c:pt idx="10433">
                  <c:v>0.64</c:v>
                </c:pt>
                <c:pt idx="10434">
                  <c:v>0.52</c:v>
                </c:pt>
                <c:pt idx="10435">
                  <c:v>0.44</c:v>
                </c:pt>
                <c:pt idx="10436">
                  <c:v>0.32</c:v>
                </c:pt>
                <c:pt idx="10437">
                  <c:v>0.28000000000000003</c:v>
                </c:pt>
                <c:pt idx="10438">
                  <c:v>0.2</c:v>
                </c:pt>
                <c:pt idx="10439">
                  <c:v>0.24</c:v>
                </c:pt>
                <c:pt idx="10440">
                  <c:v>0.28000000000000003</c:v>
                </c:pt>
                <c:pt idx="10441">
                  <c:v>0.32</c:v>
                </c:pt>
                <c:pt idx="10442">
                  <c:v>0.32</c:v>
                </c:pt>
                <c:pt idx="10443">
                  <c:v>0.36</c:v>
                </c:pt>
                <c:pt idx="10444">
                  <c:v>0.32</c:v>
                </c:pt>
                <c:pt idx="10445">
                  <c:v>0.36</c:v>
                </c:pt>
                <c:pt idx="10446">
                  <c:v>0.36</c:v>
                </c:pt>
                <c:pt idx="10447">
                  <c:v>0.32</c:v>
                </c:pt>
                <c:pt idx="10448">
                  <c:v>0.28000000000000003</c:v>
                </c:pt>
                <c:pt idx="10449">
                  <c:v>0.24</c:v>
                </c:pt>
                <c:pt idx="10450">
                  <c:v>0.2</c:v>
                </c:pt>
                <c:pt idx="10451">
                  <c:v>0.24</c:v>
                </c:pt>
                <c:pt idx="10452">
                  <c:v>0.16</c:v>
                </c:pt>
                <c:pt idx="10453">
                  <c:v>0.16</c:v>
                </c:pt>
                <c:pt idx="10454">
                  <c:v>0.12</c:v>
                </c:pt>
                <c:pt idx="10455">
                  <c:v>0.12</c:v>
                </c:pt>
                <c:pt idx="10456">
                  <c:v>0.04</c:v>
                </c:pt>
                <c:pt idx="10457">
                  <c:v>0.04</c:v>
                </c:pt>
                <c:pt idx="10458">
                  <c:v>0.08</c:v>
                </c:pt>
                <c:pt idx="10459">
                  <c:v>0.04</c:v>
                </c:pt>
                <c:pt idx="10460">
                  <c:v>0.04</c:v>
                </c:pt>
                <c:pt idx="10461">
                  <c:v>-0.08</c:v>
                </c:pt>
                <c:pt idx="10462">
                  <c:v>-0.16</c:v>
                </c:pt>
                <c:pt idx="10463">
                  <c:v>-0.24</c:v>
                </c:pt>
                <c:pt idx="10464">
                  <c:v>-0.28000000000000003</c:v>
                </c:pt>
                <c:pt idx="10465">
                  <c:v>-0.24</c:v>
                </c:pt>
                <c:pt idx="10466">
                  <c:v>-0.24</c:v>
                </c:pt>
                <c:pt idx="10467">
                  <c:v>-0.2</c:v>
                </c:pt>
                <c:pt idx="10468">
                  <c:v>-0.08</c:v>
                </c:pt>
                <c:pt idx="10469" formatCode="0.00E+00">
                  <c:v>4.4408900000000002E-16</c:v>
                </c:pt>
                <c:pt idx="10470">
                  <c:v>0.08</c:v>
                </c:pt>
                <c:pt idx="10471">
                  <c:v>0.2</c:v>
                </c:pt>
                <c:pt idx="10472">
                  <c:v>0.16</c:v>
                </c:pt>
                <c:pt idx="10473">
                  <c:v>0.28000000000000003</c:v>
                </c:pt>
                <c:pt idx="10474">
                  <c:v>0.2</c:v>
                </c:pt>
                <c:pt idx="10475">
                  <c:v>0.24</c:v>
                </c:pt>
                <c:pt idx="10476">
                  <c:v>0.12</c:v>
                </c:pt>
                <c:pt idx="10477">
                  <c:v>0.12</c:v>
                </c:pt>
                <c:pt idx="10478">
                  <c:v>0.04</c:v>
                </c:pt>
                <c:pt idx="10479" formatCode="0.00E+00">
                  <c:v>4.4408900000000002E-16</c:v>
                </c:pt>
                <c:pt idx="10480">
                  <c:v>-0.12</c:v>
                </c:pt>
                <c:pt idx="10481">
                  <c:v>-0.12</c:v>
                </c:pt>
                <c:pt idx="10482">
                  <c:v>-0.12</c:v>
                </c:pt>
                <c:pt idx="10483">
                  <c:v>-0.12</c:v>
                </c:pt>
                <c:pt idx="10484">
                  <c:v>-0.16</c:v>
                </c:pt>
                <c:pt idx="10485">
                  <c:v>-0.12</c:v>
                </c:pt>
                <c:pt idx="10486">
                  <c:v>-0.08</c:v>
                </c:pt>
                <c:pt idx="10487">
                  <c:v>-0.08</c:v>
                </c:pt>
                <c:pt idx="10488">
                  <c:v>-0.04</c:v>
                </c:pt>
                <c:pt idx="10489">
                  <c:v>-0.08</c:v>
                </c:pt>
                <c:pt idx="10490" formatCode="0.00E+00">
                  <c:v>4.4408900000000002E-16</c:v>
                </c:pt>
                <c:pt idx="10491">
                  <c:v>-0.04</c:v>
                </c:pt>
                <c:pt idx="10492">
                  <c:v>-0.04</c:v>
                </c:pt>
                <c:pt idx="10493" formatCode="0.00E+00">
                  <c:v>4.4408900000000002E-16</c:v>
                </c:pt>
                <c:pt idx="10494">
                  <c:v>-0.04</c:v>
                </c:pt>
                <c:pt idx="10495">
                  <c:v>-0.08</c:v>
                </c:pt>
                <c:pt idx="10496">
                  <c:v>-0.08</c:v>
                </c:pt>
                <c:pt idx="10497">
                  <c:v>-0.04</c:v>
                </c:pt>
                <c:pt idx="10498">
                  <c:v>-0.08</c:v>
                </c:pt>
                <c:pt idx="10499" formatCode="0.00E+00">
                  <c:v>4.4408900000000002E-16</c:v>
                </c:pt>
                <c:pt idx="10500">
                  <c:v>-0.04</c:v>
                </c:pt>
                <c:pt idx="10501">
                  <c:v>-0.04</c:v>
                </c:pt>
                <c:pt idx="10502" formatCode="0.00E+00">
                  <c:v>4.4408900000000002E-16</c:v>
                </c:pt>
                <c:pt idx="10503" formatCode="0.00E+00">
                  <c:v>4.4408900000000002E-16</c:v>
                </c:pt>
                <c:pt idx="10504" formatCode="0.00E+00">
                  <c:v>4.4408900000000002E-16</c:v>
                </c:pt>
                <c:pt idx="10505">
                  <c:v>-0.04</c:v>
                </c:pt>
                <c:pt idx="10506">
                  <c:v>-0.04</c:v>
                </c:pt>
                <c:pt idx="10507">
                  <c:v>-0.04</c:v>
                </c:pt>
                <c:pt idx="10508" formatCode="0.00E+00">
                  <c:v>4.4408900000000002E-16</c:v>
                </c:pt>
                <c:pt idx="10509">
                  <c:v>0.04</c:v>
                </c:pt>
                <c:pt idx="10510">
                  <c:v>-0.04</c:v>
                </c:pt>
                <c:pt idx="10511">
                  <c:v>-0.04</c:v>
                </c:pt>
                <c:pt idx="10512">
                  <c:v>-0.08</c:v>
                </c:pt>
                <c:pt idx="10513">
                  <c:v>-0.04</c:v>
                </c:pt>
                <c:pt idx="10514" formatCode="0.00E+00">
                  <c:v>4.4408900000000002E-16</c:v>
                </c:pt>
                <c:pt idx="10515">
                  <c:v>0.04</c:v>
                </c:pt>
                <c:pt idx="10516">
                  <c:v>0.08</c:v>
                </c:pt>
                <c:pt idx="10517">
                  <c:v>0.16</c:v>
                </c:pt>
                <c:pt idx="10518">
                  <c:v>0.16</c:v>
                </c:pt>
                <c:pt idx="10519">
                  <c:v>0.2</c:v>
                </c:pt>
                <c:pt idx="10520">
                  <c:v>0.28000000000000003</c:v>
                </c:pt>
                <c:pt idx="10521">
                  <c:v>0.36</c:v>
                </c:pt>
                <c:pt idx="10522">
                  <c:v>0.32</c:v>
                </c:pt>
                <c:pt idx="10523">
                  <c:v>0.32</c:v>
                </c:pt>
                <c:pt idx="10524">
                  <c:v>0.28000000000000003</c:v>
                </c:pt>
                <c:pt idx="10525">
                  <c:v>0.2</c:v>
                </c:pt>
                <c:pt idx="10526">
                  <c:v>0.12</c:v>
                </c:pt>
                <c:pt idx="10527">
                  <c:v>0.12</c:v>
                </c:pt>
                <c:pt idx="10528">
                  <c:v>0.08</c:v>
                </c:pt>
                <c:pt idx="10529">
                  <c:v>0.12</c:v>
                </c:pt>
                <c:pt idx="10530">
                  <c:v>0.08</c:v>
                </c:pt>
                <c:pt idx="10531">
                  <c:v>0.04</c:v>
                </c:pt>
                <c:pt idx="10532">
                  <c:v>0.08</c:v>
                </c:pt>
                <c:pt idx="10533">
                  <c:v>0.08</c:v>
                </c:pt>
                <c:pt idx="10534">
                  <c:v>0.12</c:v>
                </c:pt>
                <c:pt idx="10535">
                  <c:v>0.2</c:v>
                </c:pt>
                <c:pt idx="10536">
                  <c:v>0.12</c:v>
                </c:pt>
                <c:pt idx="10537">
                  <c:v>0.12</c:v>
                </c:pt>
                <c:pt idx="10538">
                  <c:v>0.16</c:v>
                </c:pt>
                <c:pt idx="10539">
                  <c:v>0.16</c:v>
                </c:pt>
                <c:pt idx="10540">
                  <c:v>0.12</c:v>
                </c:pt>
                <c:pt idx="10541">
                  <c:v>0.12</c:v>
                </c:pt>
                <c:pt idx="10542">
                  <c:v>0.08</c:v>
                </c:pt>
                <c:pt idx="10543">
                  <c:v>0.16</c:v>
                </c:pt>
                <c:pt idx="10544">
                  <c:v>0.08</c:v>
                </c:pt>
                <c:pt idx="10545">
                  <c:v>0.12</c:v>
                </c:pt>
                <c:pt idx="10546">
                  <c:v>0.08</c:v>
                </c:pt>
                <c:pt idx="10547">
                  <c:v>0.08</c:v>
                </c:pt>
                <c:pt idx="10548">
                  <c:v>0.12</c:v>
                </c:pt>
                <c:pt idx="10549">
                  <c:v>0.12</c:v>
                </c:pt>
                <c:pt idx="10550">
                  <c:v>0.08</c:v>
                </c:pt>
                <c:pt idx="10551">
                  <c:v>0.04</c:v>
                </c:pt>
                <c:pt idx="10552">
                  <c:v>0.04</c:v>
                </c:pt>
                <c:pt idx="10553">
                  <c:v>0.04</c:v>
                </c:pt>
                <c:pt idx="10554">
                  <c:v>0.08</c:v>
                </c:pt>
                <c:pt idx="10555">
                  <c:v>0.04</c:v>
                </c:pt>
                <c:pt idx="10556" formatCode="0.00E+00">
                  <c:v>4.4408900000000002E-16</c:v>
                </c:pt>
                <c:pt idx="10557" formatCode="0.00E+00">
                  <c:v>4.4408900000000002E-16</c:v>
                </c:pt>
                <c:pt idx="10558" formatCode="0.00E+00">
                  <c:v>4.4408900000000002E-16</c:v>
                </c:pt>
                <c:pt idx="10559" formatCode="0.00E+00">
                  <c:v>4.4408900000000002E-16</c:v>
                </c:pt>
                <c:pt idx="10560" formatCode="0.00E+00">
                  <c:v>4.4408900000000002E-16</c:v>
                </c:pt>
                <c:pt idx="10561">
                  <c:v>0.04</c:v>
                </c:pt>
                <c:pt idx="10562">
                  <c:v>0.04</c:v>
                </c:pt>
                <c:pt idx="10563">
                  <c:v>0.08</c:v>
                </c:pt>
                <c:pt idx="10564">
                  <c:v>0.08</c:v>
                </c:pt>
                <c:pt idx="10565">
                  <c:v>0.08</c:v>
                </c:pt>
                <c:pt idx="10566">
                  <c:v>0.12</c:v>
                </c:pt>
                <c:pt idx="10567">
                  <c:v>0.08</c:v>
                </c:pt>
                <c:pt idx="10568">
                  <c:v>0.08</c:v>
                </c:pt>
                <c:pt idx="10569">
                  <c:v>0.08</c:v>
                </c:pt>
                <c:pt idx="10570" formatCode="0.00E+00">
                  <c:v>4.4408900000000002E-16</c:v>
                </c:pt>
                <c:pt idx="10571">
                  <c:v>0.08</c:v>
                </c:pt>
                <c:pt idx="10572">
                  <c:v>0.08</c:v>
                </c:pt>
                <c:pt idx="10573">
                  <c:v>0.04</c:v>
                </c:pt>
                <c:pt idx="10574" formatCode="0.00E+00">
                  <c:v>4.4408900000000002E-16</c:v>
                </c:pt>
                <c:pt idx="10575">
                  <c:v>-0.04</c:v>
                </c:pt>
                <c:pt idx="10576" formatCode="0.00E+00">
                  <c:v>4.4408900000000002E-16</c:v>
                </c:pt>
                <c:pt idx="10577">
                  <c:v>-0.04</c:v>
                </c:pt>
                <c:pt idx="10578" formatCode="0.00E+00">
                  <c:v>4.4408900000000002E-16</c:v>
                </c:pt>
                <c:pt idx="10579" formatCode="0.00E+00">
                  <c:v>4.4408900000000002E-16</c:v>
                </c:pt>
                <c:pt idx="10580">
                  <c:v>0.04</c:v>
                </c:pt>
                <c:pt idx="10581">
                  <c:v>0.04</c:v>
                </c:pt>
                <c:pt idx="10582">
                  <c:v>0.04</c:v>
                </c:pt>
                <c:pt idx="10583">
                  <c:v>0.08</c:v>
                </c:pt>
                <c:pt idx="10584">
                  <c:v>0.04</c:v>
                </c:pt>
                <c:pt idx="10585">
                  <c:v>0.04</c:v>
                </c:pt>
                <c:pt idx="10586">
                  <c:v>0.04</c:v>
                </c:pt>
                <c:pt idx="10587">
                  <c:v>0.04</c:v>
                </c:pt>
                <c:pt idx="10588">
                  <c:v>0.04</c:v>
                </c:pt>
                <c:pt idx="10589">
                  <c:v>0.04</c:v>
                </c:pt>
                <c:pt idx="10590">
                  <c:v>0.04</c:v>
                </c:pt>
                <c:pt idx="10591">
                  <c:v>0.08</c:v>
                </c:pt>
                <c:pt idx="10592">
                  <c:v>0.04</c:v>
                </c:pt>
                <c:pt idx="10593">
                  <c:v>0.08</c:v>
                </c:pt>
                <c:pt idx="10594">
                  <c:v>0.36</c:v>
                </c:pt>
                <c:pt idx="10595">
                  <c:v>1</c:v>
                </c:pt>
                <c:pt idx="10596">
                  <c:v>1.76</c:v>
                </c:pt>
                <c:pt idx="10597">
                  <c:v>2.44</c:v>
                </c:pt>
                <c:pt idx="10598">
                  <c:v>3.12</c:v>
                </c:pt>
                <c:pt idx="10599">
                  <c:v>3.88</c:v>
                </c:pt>
                <c:pt idx="10600">
                  <c:v>4.4000000000000004</c:v>
                </c:pt>
                <c:pt idx="10601">
                  <c:v>4.76</c:v>
                </c:pt>
                <c:pt idx="10602">
                  <c:v>4.96</c:v>
                </c:pt>
                <c:pt idx="10603">
                  <c:v>5</c:v>
                </c:pt>
                <c:pt idx="10604">
                  <c:v>4.68</c:v>
                </c:pt>
                <c:pt idx="10605">
                  <c:v>4</c:v>
                </c:pt>
                <c:pt idx="10606">
                  <c:v>2.88</c:v>
                </c:pt>
                <c:pt idx="10607">
                  <c:v>1.68</c:v>
                </c:pt>
                <c:pt idx="10608">
                  <c:v>0.4</c:v>
                </c:pt>
                <c:pt idx="10609">
                  <c:v>-0.64</c:v>
                </c:pt>
                <c:pt idx="10610">
                  <c:v>-1.44</c:v>
                </c:pt>
                <c:pt idx="10611">
                  <c:v>-2.04</c:v>
                </c:pt>
                <c:pt idx="10612">
                  <c:v>-2.48</c:v>
                </c:pt>
                <c:pt idx="10613">
                  <c:v>-2.72</c:v>
                </c:pt>
                <c:pt idx="10614">
                  <c:v>-2.64</c:v>
                </c:pt>
                <c:pt idx="10615">
                  <c:v>-2.4</c:v>
                </c:pt>
                <c:pt idx="10616">
                  <c:v>-2.16</c:v>
                </c:pt>
                <c:pt idx="10617">
                  <c:v>-1.76</c:v>
                </c:pt>
                <c:pt idx="10618">
                  <c:v>-1.32</c:v>
                </c:pt>
                <c:pt idx="10619">
                  <c:v>-1.04</c:v>
                </c:pt>
                <c:pt idx="10620">
                  <c:v>-0.88</c:v>
                </c:pt>
                <c:pt idx="10621">
                  <c:v>-0.88</c:v>
                </c:pt>
                <c:pt idx="10622">
                  <c:v>-0.96</c:v>
                </c:pt>
                <c:pt idx="10623">
                  <c:v>-0.92</c:v>
                </c:pt>
                <c:pt idx="10624">
                  <c:v>-1.04</c:v>
                </c:pt>
                <c:pt idx="10625">
                  <c:v>-1</c:v>
                </c:pt>
                <c:pt idx="10626">
                  <c:v>-1.04</c:v>
                </c:pt>
                <c:pt idx="10627">
                  <c:v>-1.08</c:v>
                </c:pt>
                <c:pt idx="10628">
                  <c:v>-0.96</c:v>
                </c:pt>
                <c:pt idx="10629">
                  <c:v>-0.76</c:v>
                </c:pt>
                <c:pt idx="10630">
                  <c:v>-0.64</c:v>
                </c:pt>
                <c:pt idx="10631">
                  <c:v>-0.44</c:v>
                </c:pt>
                <c:pt idx="10632">
                  <c:v>-0.4</c:v>
                </c:pt>
                <c:pt idx="10633">
                  <c:v>-0.4</c:v>
                </c:pt>
                <c:pt idx="10634">
                  <c:v>-0.36</c:v>
                </c:pt>
                <c:pt idx="10635">
                  <c:v>-0.48</c:v>
                </c:pt>
                <c:pt idx="10636">
                  <c:v>-0.48</c:v>
                </c:pt>
                <c:pt idx="10637">
                  <c:v>-0.48</c:v>
                </c:pt>
                <c:pt idx="10638">
                  <c:v>-0.4</c:v>
                </c:pt>
                <c:pt idx="10639">
                  <c:v>-0.28000000000000003</c:v>
                </c:pt>
                <c:pt idx="10640">
                  <c:v>-0.16</c:v>
                </c:pt>
                <c:pt idx="10641" formatCode="0.00E+00">
                  <c:v>4.4408900000000002E-16</c:v>
                </c:pt>
                <c:pt idx="10642">
                  <c:v>0.12</c:v>
                </c:pt>
                <c:pt idx="10643">
                  <c:v>0.28000000000000003</c:v>
                </c:pt>
                <c:pt idx="10644">
                  <c:v>0.36</c:v>
                </c:pt>
                <c:pt idx="10645">
                  <c:v>0.52</c:v>
                </c:pt>
                <c:pt idx="10646">
                  <c:v>0.56000000000000005</c:v>
                </c:pt>
                <c:pt idx="10647">
                  <c:v>0.64</c:v>
                </c:pt>
                <c:pt idx="10648">
                  <c:v>0.64</c:v>
                </c:pt>
                <c:pt idx="10649">
                  <c:v>0.44</c:v>
                </c:pt>
                <c:pt idx="10650">
                  <c:v>0.12</c:v>
                </c:pt>
                <c:pt idx="10651">
                  <c:v>-0.24</c:v>
                </c:pt>
                <c:pt idx="10652">
                  <c:v>-0.56000000000000005</c:v>
                </c:pt>
                <c:pt idx="10653">
                  <c:v>-0.96</c:v>
                </c:pt>
                <c:pt idx="10654">
                  <c:v>-1.28</c:v>
                </c:pt>
                <c:pt idx="10655">
                  <c:v>-1.56</c:v>
                </c:pt>
                <c:pt idx="10656">
                  <c:v>-1.8</c:v>
                </c:pt>
                <c:pt idx="10657">
                  <c:v>-2.04</c:v>
                </c:pt>
                <c:pt idx="10658">
                  <c:v>-2.16</c:v>
                </c:pt>
                <c:pt idx="10659">
                  <c:v>-2.12</c:v>
                </c:pt>
                <c:pt idx="10660">
                  <c:v>-1.84</c:v>
                </c:pt>
                <c:pt idx="10661">
                  <c:v>-1.56</c:v>
                </c:pt>
                <c:pt idx="10662">
                  <c:v>-1.28</c:v>
                </c:pt>
                <c:pt idx="10663">
                  <c:v>-0.92</c:v>
                </c:pt>
                <c:pt idx="10664">
                  <c:v>-0.6</c:v>
                </c:pt>
                <c:pt idx="10665">
                  <c:v>-0.32</c:v>
                </c:pt>
                <c:pt idx="10666">
                  <c:v>-0.08</c:v>
                </c:pt>
                <c:pt idx="10667">
                  <c:v>0.2</c:v>
                </c:pt>
                <c:pt idx="10668">
                  <c:v>0.32</c:v>
                </c:pt>
                <c:pt idx="10669">
                  <c:v>0.36</c:v>
                </c:pt>
                <c:pt idx="10670">
                  <c:v>0.32</c:v>
                </c:pt>
                <c:pt idx="10671">
                  <c:v>0.24</c:v>
                </c:pt>
                <c:pt idx="10672">
                  <c:v>0.12</c:v>
                </c:pt>
                <c:pt idx="10673">
                  <c:v>0.04</c:v>
                </c:pt>
                <c:pt idx="10674">
                  <c:v>-0.04</c:v>
                </c:pt>
                <c:pt idx="10675" formatCode="0.00E+00">
                  <c:v>4.4408900000000002E-16</c:v>
                </c:pt>
                <c:pt idx="10676" formatCode="0.00E+00">
                  <c:v>4.4408900000000002E-16</c:v>
                </c:pt>
                <c:pt idx="10677">
                  <c:v>0.08</c:v>
                </c:pt>
                <c:pt idx="10678">
                  <c:v>0.16</c:v>
                </c:pt>
                <c:pt idx="10679">
                  <c:v>0.24</c:v>
                </c:pt>
                <c:pt idx="10680">
                  <c:v>0.32</c:v>
                </c:pt>
                <c:pt idx="10681">
                  <c:v>0.36</c:v>
                </c:pt>
                <c:pt idx="10682">
                  <c:v>0.4</c:v>
                </c:pt>
                <c:pt idx="10683">
                  <c:v>0.44</c:v>
                </c:pt>
                <c:pt idx="10684">
                  <c:v>0.32</c:v>
                </c:pt>
                <c:pt idx="10685">
                  <c:v>0.36</c:v>
                </c:pt>
                <c:pt idx="10686">
                  <c:v>0.24</c:v>
                </c:pt>
                <c:pt idx="10687">
                  <c:v>0.32</c:v>
                </c:pt>
                <c:pt idx="10688">
                  <c:v>0.44</c:v>
                </c:pt>
                <c:pt idx="10689">
                  <c:v>0.88</c:v>
                </c:pt>
                <c:pt idx="10690">
                  <c:v>1.64</c:v>
                </c:pt>
                <c:pt idx="10691">
                  <c:v>2.8</c:v>
                </c:pt>
                <c:pt idx="10692">
                  <c:v>3.8</c:v>
                </c:pt>
                <c:pt idx="10693">
                  <c:v>4.5599999999999996</c:v>
                </c:pt>
                <c:pt idx="10694">
                  <c:v>4.88</c:v>
                </c:pt>
                <c:pt idx="10695">
                  <c:v>5.16</c:v>
                </c:pt>
                <c:pt idx="10696">
                  <c:v>5.4</c:v>
                </c:pt>
                <c:pt idx="10697">
                  <c:v>5.44</c:v>
                </c:pt>
                <c:pt idx="10698">
                  <c:v>5.08</c:v>
                </c:pt>
                <c:pt idx="10699">
                  <c:v>4.3600000000000003</c:v>
                </c:pt>
                <c:pt idx="10700">
                  <c:v>3.12</c:v>
                </c:pt>
                <c:pt idx="10701">
                  <c:v>1.72</c:v>
                </c:pt>
                <c:pt idx="10702">
                  <c:v>0.28000000000000003</c:v>
                </c:pt>
                <c:pt idx="10703">
                  <c:v>-0.84</c:v>
                </c:pt>
                <c:pt idx="10704">
                  <c:v>-1.64</c:v>
                </c:pt>
                <c:pt idx="10705">
                  <c:v>-2.12</c:v>
                </c:pt>
                <c:pt idx="10706">
                  <c:v>-2.44</c:v>
                </c:pt>
                <c:pt idx="10707">
                  <c:v>-2.6</c:v>
                </c:pt>
                <c:pt idx="10708">
                  <c:v>-2.56</c:v>
                </c:pt>
                <c:pt idx="10709">
                  <c:v>-2.2400000000000002</c:v>
                </c:pt>
                <c:pt idx="10710">
                  <c:v>-1.68</c:v>
                </c:pt>
                <c:pt idx="10711">
                  <c:v>-1.08</c:v>
                </c:pt>
                <c:pt idx="10712">
                  <c:v>-0.56000000000000005</c:v>
                </c:pt>
                <c:pt idx="10713">
                  <c:v>-0.36</c:v>
                </c:pt>
                <c:pt idx="10714">
                  <c:v>-0.32</c:v>
                </c:pt>
                <c:pt idx="10715">
                  <c:v>-0.36</c:v>
                </c:pt>
                <c:pt idx="10716">
                  <c:v>-0.48</c:v>
                </c:pt>
                <c:pt idx="10717">
                  <c:v>-0.52</c:v>
                </c:pt>
                <c:pt idx="10718">
                  <c:v>-0.68</c:v>
                </c:pt>
                <c:pt idx="10719">
                  <c:v>-0.84</c:v>
                </c:pt>
                <c:pt idx="10720">
                  <c:v>-0.96</c:v>
                </c:pt>
                <c:pt idx="10721">
                  <c:v>-0.96</c:v>
                </c:pt>
                <c:pt idx="10722">
                  <c:v>-0.88</c:v>
                </c:pt>
                <c:pt idx="10723">
                  <c:v>-0.76</c:v>
                </c:pt>
                <c:pt idx="10724">
                  <c:v>-0.52</c:v>
                </c:pt>
                <c:pt idx="10725">
                  <c:v>-0.36</c:v>
                </c:pt>
                <c:pt idx="10726">
                  <c:v>-0.32</c:v>
                </c:pt>
                <c:pt idx="10727">
                  <c:v>-0.32</c:v>
                </c:pt>
                <c:pt idx="10728">
                  <c:v>-0.24</c:v>
                </c:pt>
                <c:pt idx="10729">
                  <c:v>-0.32</c:v>
                </c:pt>
                <c:pt idx="10730">
                  <c:v>-0.32</c:v>
                </c:pt>
                <c:pt idx="10731">
                  <c:v>-0.28000000000000003</c:v>
                </c:pt>
                <c:pt idx="10732">
                  <c:v>-0.32</c:v>
                </c:pt>
                <c:pt idx="10733">
                  <c:v>-0.2</c:v>
                </c:pt>
                <c:pt idx="10734">
                  <c:v>-0.08</c:v>
                </c:pt>
                <c:pt idx="10735">
                  <c:v>0.16</c:v>
                </c:pt>
                <c:pt idx="10736">
                  <c:v>0.28000000000000003</c:v>
                </c:pt>
                <c:pt idx="10737">
                  <c:v>0.32</c:v>
                </c:pt>
                <c:pt idx="10738">
                  <c:v>0.44</c:v>
                </c:pt>
                <c:pt idx="10739">
                  <c:v>0.56000000000000005</c:v>
                </c:pt>
                <c:pt idx="10740">
                  <c:v>0.68</c:v>
                </c:pt>
                <c:pt idx="10741">
                  <c:v>0.72</c:v>
                </c:pt>
                <c:pt idx="10742">
                  <c:v>0.64</c:v>
                </c:pt>
                <c:pt idx="10743">
                  <c:v>0.56000000000000005</c:v>
                </c:pt>
                <c:pt idx="10744">
                  <c:v>0.2</c:v>
                </c:pt>
                <c:pt idx="10745">
                  <c:v>-0.24</c:v>
                </c:pt>
                <c:pt idx="10746">
                  <c:v>-0.68</c:v>
                </c:pt>
                <c:pt idx="10747">
                  <c:v>-1.1200000000000001</c:v>
                </c:pt>
                <c:pt idx="10748">
                  <c:v>-1.48</c:v>
                </c:pt>
                <c:pt idx="10749">
                  <c:v>-1.76</c:v>
                </c:pt>
                <c:pt idx="10750">
                  <c:v>-2</c:v>
                </c:pt>
                <c:pt idx="10751">
                  <c:v>-2.2400000000000002</c:v>
                </c:pt>
                <c:pt idx="10752">
                  <c:v>-2.36</c:v>
                </c:pt>
                <c:pt idx="10753">
                  <c:v>-2.3199999999999998</c:v>
                </c:pt>
                <c:pt idx="10754">
                  <c:v>-2.08</c:v>
                </c:pt>
                <c:pt idx="10755">
                  <c:v>-1.72</c:v>
                </c:pt>
                <c:pt idx="10756">
                  <c:v>-1.28</c:v>
                </c:pt>
                <c:pt idx="10757">
                  <c:v>-0.92</c:v>
                </c:pt>
                <c:pt idx="10758">
                  <c:v>-0.52</c:v>
                </c:pt>
                <c:pt idx="10759">
                  <c:v>-0.28000000000000003</c:v>
                </c:pt>
                <c:pt idx="10760">
                  <c:v>-0.08</c:v>
                </c:pt>
                <c:pt idx="10761">
                  <c:v>0.12</c:v>
                </c:pt>
                <c:pt idx="10762">
                  <c:v>0.2</c:v>
                </c:pt>
                <c:pt idx="10763">
                  <c:v>0.2</c:v>
                </c:pt>
                <c:pt idx="10764">
                  <c:v>0.12</c:v>
                </c:pt>
                <c:pt idx="10765" formatCode="0.00E+00">
                  <c:v>4.4408900000000002E-16</c:v>
                </c:pt>
                <c:pt idx="10766">
                  <c:v>-0.2</c:v>
                </c:pt>
                <c:pt idx="10767">
                  <c:v>-0.32</c:v>
                </c:pt>
                <c:pt idx="10768">
                  <c:v>-0.32</c:v>
                </c:pt>
                <c:pt idx="10769">
                  <c:v>-0.24</c:v>
                </c:pt>
                <c:pt idx="10770">
                  <c:v>-0.2</c:v>
                </c:pt>
                <c:pt idx="10771">
                  <c:v>-0.12</c:v>
                </c:pt>
                <c:pt idx="10772" formatCode="0.00E+00">
                  <c:v>4.4408900000000002E-16</c:v>
                </c:pt>
                <c:pt idx="10773">
                  <c:v>0.16</c:v>
                </c:pt>
                <c:pt idx="10774">
                  <c:v>0.24</c:v>
                </c:pt>
                <c:pt idx="10775">
                  <c:v>0.36</c:v>
                </c:pt>
                <c:pt idx="10776">
                  <c:v>0.44</c:v>
                </c:pt>
                <c:pt idx="10777">
                  <c:v>0.44</c:v>
                </c:pt>
                <c:pt idx="10778">
                  <c:v>0.36</c:v>
                </c:pt>
                <c:pt idx="10779">
                  <c:v>0.36</c:v>
                </c:pt>
                <c:pt idx="10780">
                  <c:v>0.24</c:v>
                </c:pt>
                <c:pt idx="10781">
                  <c:v>0.28000000000000003</c:v>
                </c:pt>
                <c:pt idx="10782">
                  <c:v>0.4</c:v>
                </c:pt>
                <c:pt idx="10783">
                  <c:v>0.72</c:v>
                </c:pt>
                <c:pt idx="10784">
                  <c:v>1.04</c:v>
                </c:pt>
                <c:pt idx="10785">
                  <c:v>1.4</c:v>
                </c:pt>
                <c:pt idx="10786">
                  <c:v>1.84</c:v>
                </c:pt>
                <c:pt idx="10787">
                  <c:v>2.44</c:v>
                </c:pt>
                <c:pt idx="10788">
                  <c:v>3.2</c:v>
                </c:pt>
                <c:pt idx="10789">
                  <c:v>4</c:v>
                </c:pt>
                <c:pt idx="10790">
                  <c:v>4.4400000000000004</c:v>
                </c:pt>
                <c:pt idx="10791">
                  <c:v>4.76</c:v>
                </c:pt>
                <c:pt idx="10792">
                  <c:v>4.76</c:v>
                </c:pt>
                <c:pt idx="10793">
                  <c:v>4.5599999999999996</c:v>
                </c:pt>
                <c:pt idx="10794">
                  <c:v>4.12</c:v>
                </c:pt>
                <c:pt idx="10795">
                  <c:v>3.48</c:v>
                </c:pt>
                <c:pt idx="10796">
                  <c:v>2.72</c:v>
                </c:pt>
                <c:pt idx="10797">
                  <c:v>1.76</c:v>
                </c:pt>
                <c:pt idx="10798">
                  <c:v>0.84</c:v>
                </c:pt>
                <c:pt idx="10799">
                  <c:v>-0.2</c:v>
                </c:pt>
                <c:pt idx="10800">
                  <c:v>-1.04</c:v>
                </c:pt>
                <c:pt idx="10801">
                  <c:v>-1.68</c:v>
                </c:pt>
                <c:pt idx="10802">
                  <c:v>-2.04</c:v>
                </c:pt>
                <c:pt idx="10803">
                  <c:v>-2.12</c:v>
                </c:pt>
                <c:pt idx="10804">
                  <c:v>-2.04</c:v>
                </c:pt>
                <c:pt idx="10805">
                  <c:v>-1.84</c:v>
                </c:pt>
                <c:pt idx="10806">
                  <c:v>-1.56</c:v>
                </c:pt>
                <c:pt idx="10807">
                  <c:v>-1.1599999999999999</c:v>
                </c:pt>
                <c:pt idx="10808">
                  <c:v>-0.84</c:v>
                </c:pt>
                <c:pt idx="10809">
                  <c:v>-0.6</c:v>
                </c:pt>
                <c:pt idx="10810">
                  <c:v>-0.48</c:v>
                </c:pt>
                <c:pt idx="10811">
                  <c:v>-0.48</c:v>
                </c:pt>
                <c:pt idx="10812">
                  <c:v>-0.56000000000000005</c:v>
                </c:pt>
                <c:pt idx="10813">
                  <c:v>-0.76</c:v>
                </c:pt>
                <c:pt idx="10814">
                  <c:v>-0.88</c:v>
                </c:pt>
                <c:pt idx="10815">
                  <c:v>-0.88</c:v>
                </c:pt>
                <c:pt idx="10816">
                  <c:v>-0.96</c:v>
                </c:pt>
                <c:pt idx="10817">
                  <c:v>-0.96</c:v>
                </c:pt>
                <c:pt idx="10818">
                  <c:v>-0.92</c:v>
                </c:pt>
                <c:pt idx="10819">
                  <c:v>-0.76</c:v>
                </c:pt>
                <c:pt idx="10820">
                  <c:v>-0.52</c:v>
                </c:pt>
                <c:pt idx="10821">
                  <c:v>-0.32</c:v>
                </c:pt>
                <c:pt idx="10822">
                  <c:v>-0.2</c:v>
                </c:pt>
                <c:pt idx="10823">
                  <c:v>-0.12</c:v>
                </c:pt>
                <c:pt idx="10824">
                  <c:v>-0.12</c:v>
                </c:pt>
                <c:pt idx="10825">
                  <c:v>-0.08</c:v>
                </c:pt>
                <c:pt idx="10826">
                  <c:v>-0.08</c:v>
                </c:pt>
                <c:pt idx="10827">
                  <c:v>-0.08</c:v>
                </c:pt>
                <c:pt idx="10828">
                  <c:v>-0.12</c:v>
                </c:pt>
                <c:pt idx="10829">
                  <c:v>-0.2</c:v>
                </c:pt>
                <c:pt idx="10830">
                  <c:v>-0.2</c:v>
                </c:pt>
                <c:pt idx="10831">
                  <c:v>-0.08</c:v>
                </c:pt>
                <c:pt idx="10832">
                  <c:v>0.12</c:v>
                </c:pt>
                <c:pt idx="10833">
                  <c:v>0.32</c:v>
                </c:pt>
                <c:pt idx="10834">
                  <c:v>0.4</c:v>
                </c:pt>
                <c:pt idx="10835">
                  <c:v>0.44</c:v>
                </c:pt>
                <c:pt idx="10836">
                  <c:v>0.48</c:v>
                </c:pt>
                <c:pt idx="10837">
                  <c:v>0.48</c:v>
                </c:pt>
                <c:pt idx="10838">
                  <c:v>0.36</c:v>
                </c:pt>
                <c:pt idx="10839">
                  <c:v>0.2</c:v>
                </c:pt>
                <c:pt idx="10840">
                  <c:v>-0.04</c:v>
                </c:pt>
                <c:pt idx="10841">
                  <c:v>-0.28000000000000003</c:v>
                </c:pt>
                <c:pt idx="10842">
                  <c:v>-0.64</c:v>
                </c:pt>
                <c:pt idx="10843">
                  <c:v>-0.96</c:v>
                </c:pt>
                <c:pt idx="10844">
                  <c:v>-1.4</c:v>
                </c:pt>
                <c:pt idx="10845">
                  <c:v>-1.64</c:v>
                </c:pt>
                <c:pt idx="10846">
                  <c:v>-1.84</c:v>
                </c:pt>
                <c:pt idx="10847">
                  <c:v>-1.96</c:v>
                </c:pt>
                <c:pt idx="10848">
                  <c:v>-1.96</c:v>
                </c:pt>
                <c:pt idx="10849">
                  <c:v>-1.84</c:v>
                </c:pt>
                <c:pt idx="10850">
                  <c:v>-1.72</c:v>
                </c:pt>
                <c:pt idx="10851">
                  <c:v>-1.56</c:v>
                </c:pt>
                <c:pt idx="10852">
                  <c:v>-1.28</c:v>
                </c:pt>
                <c:pt idx="10853">
                  <c:v>-0.92</c:v>
                </c:pt>
                <c:pt idx="10854">
                  <c:v>-0.6</c:v>
                </c:pt>
                <c:pt idx="10855">
                  <c:v>-0.4</c:v>
                </c:pt>
                <c:pt idx="10856">
                  <c:v>-0.2</c:v>
                </c:pt>
                <c:pt idx="10857" formatCode="0.00E+00">
                  <c:v>4.4408900000000002E-16</c:v>
                </c:pt>
                <c:pt idx="10858">
                  <c:v>0.04</c:v>
                </c:pt>
                <c:pt idx="10859">
                  <c:v>0.08</c:v>
                </c:pt>
                <c:pt idx="10860">
                  <c:v>0.04</c:v>
                </c:pt>
                <c:pt idx="10861" formatCode="0.00E+00">
                  <c:v>4.4408900000000002E-16</c:v>
                </c:pt>
                <c:pt idx="10862">
                  <c:v>-0.12</c:v>
                </c:pt>
                <c:pt idx="10863">
                  <c:v>-0.2</c:v>
                </c:pt>
                <c:pt idx="10864">
                  <c:v>-0.2</c:v>
                </c:pt>
                <c:pt idx="10865">
                  <c:v>-0.16</c:v>
                </c:pt>
                <c:pt idx="10866">
                  <c:v>-0.12</c:v>
                </c:pt>
                <c:pt idx="10867">
                  <c:v>0.04</c:v>
                </c:pt>
                <c:pt idx="10868">
                  <c:v>0.08</c:v>
                </c:pt>
                <c:pt idx="10869">
                  <c:v>0.2</c:v>
                </c:pt>
                <c:pt idx="10870">
                  <c:v>0.24</c:v>
                </c:pt>
                <c:pt idx="10871">
                  <c:v>0.32</c:v>
                </c:pt>
                <c:pt idx="10872">
                  <c:v>0.4</c:v>
                </c:pt>
                <c:pt idx="10873">
                  <c:v>0.36</c:v>
                </c:pt>
                <c:pt idx="10874">
                  <c:v>0.36</c:v>
                </c:pt>
                <c:pt idx="10875">
                  <c:v>0.36</c:v>
                </c:pt>
                <c:pt idx="10876">
                  <c:v>0.44</c:v>
                </c:pt>
                <c:pt idx="10877">
                  <c:v>0.56000000000000005</c:v>
                </c:pt>
                <c:pt idx="10878">
                  <c:v>0.72</c:v>
                </c:pt>
                <c:pt idx="10879">
                  <c:v>1</c:v>
                </c:pt>
                <c:pt idx="10880">
                  <c:v>1.2</c:v>
                </c:pt>
                <c:pt idx="10881">
                  <c:v>1.52</c:v>
                </c:pt>
                <c:pt idx="10882">
                  <c:v>2</c:v>
                </c:pt>
                <c:pt idx="10883">
                  <c:v>2.76</c:v>
                </c:pt>
                <c:pt idx="10884">
                  <c:v>3.64</c:v>
                </c:pt>
                <c:pt idx="10885">
                  <c:v>4.4800000000000004</c:v>
                </c:pt>
                <c:pt idx="10886">
                  <c:v>4.92</c:v>
                </c:pt>
                <c:pt idx="10887">
                  <c:v>5</c:v>
                </c:pt>
                <c:pt idx="10888">
                  <c:v>4.8</c:v>
                </c:pt>
                <c:pt idx="10889">
                  <c:v>4.4400000000000004</c:v>
                </c:pt>
                <c:pt idx="10890">
                  <c:v>3.8</c:v>
                </c:pt>
                <c:pt idx="10891">
                  <c:v>3.04</c:v>
                </c:pt>
                <c:pt idx="10892">
                  <c:v>2.04</c:v>
                </c:pt>
                <c:pt idx="10893">
                  <c:v>0.92</c:v>
                </c:pt>
                <c:pt idx="10894">
                  <c:v>-0.12</c:v>
                </c:pt>
                <c:pt idx="10895">
                  <c:v>-1.1200000000000001</c:v>
                </c:pt>
                <c:pt idx="10896">
                  <c:v>-1.96</c:v>
                </c:pt>
                <c:pt idx="10897">
                  <c:v>-2.48</c:v>
                </c:pt>
                <c:pt idx="10898">
                  <c:v>-2.64</c:v>
                </c:pt>
                <c:pt idx="10899">
                  <c:v>-2.56</c:v>
                </c:pt>
                <c:pt idx="10900">
                  <c:v>-2.2799999999999998</c:v>
                </c:pt>
                <c:pt idx="10901">
                  <c:v>-1.92</c:v>
                </c:pt>
                <c:pt idx="10902">
                  <c:v>-1.44</c:v>
                </c:pt>
                <c:pt idx="10903">
                  <c:v>-0.88</c:v>
                </c:pt>
                <c:pt idx="10904">
                  <c:v>-0.44</c:v>
                </c:pt>
                <c:pt idx="10905">
                  <c:v>-0.24</c:v>
                </c:pt>
                <c:pt idx="10906">
                  <c:v>-0.2</c:v>
                </c:pt>
                <c:pt idx="10907">
                  <c:v>-0.36</c:v>
                </c:pt>
                <c:pt idx="10908">
                  <c:v>-0.56000000000000005</c:v>
                </c:pt>
                <c:pt idx="10909">
                  <c:v>-0.64</c:v>
                </c:pt>
                <c:pt idx="10910">
                  <c:v>-0.8</c:v>
                </c:pt>
                <c:pt idx="10911">
                  <c:v>-0.92</c:v>
                </c:pt>
                <c:pt idx="10912">
                  <c:v>-0.96</c:v>
                </c:pt>
                <c:pt idx="10913">
                  <c:v>-0.92</c:v>
                </c:pt>
                <c:pt idx="10914">
                  <c:v>-0.76</c:v>
                </c:pt>
                <c:pt idx="10915">
                  <c:v>-0.64</c:v>
                </c:pt>
                <c:pt idx="10916">
                  <c:v>-0.4</c:v>
                </c:pt>
                <c:pt idx="10917">
                  <c:v>-0.2</c:v>
                </c:pt>
                <c:pt idx="10918">
                  <c:v>-0.04</c:v>
                </c:pt>
                <c:pt idx="10919">
                  <c:v>-0.04</c:v>
                </c:pt>
                <c:pt idx="10920">
                  <c:v>-0.08</c:v>
                </c:pt>
                <c:pt idx="10921">
                  <c:v>-0.08</c:v>
                </c:pt>
                <c:pt idx="10922">
                  <c:v>-0.12</c:v>
                </c:pt>
                <c:pt idx="10923">
                  <c:v>-0.12</c:v>
                </c:pt>
                <c:pt idx="10924">
                  <c:v>-0.24</c:v>
                </c:pt>
                <c:pt idx="10925">
                  <c:v>-0.2</c:v>
                </c:pt>
                <c:pt idx="10926">
                  <c:v>-0.08</c:v>
                </c:pt>
                <c:pt idx="10927">
                  <c:v>0.16</c:v>
                </c:pt>
                <c:pt idx="10928">
                  <c:v>0.32</c:v>
                </c:pt>
                <c:pt idx="10929">
                  <c:v>0.52</c:v>
                </c:pt>
                <c:pt idx="10930">
                  <c:v>0.56000000000000005</c:v>
                </c:pt>
                <c:pt idx="10931">
                  <c:v>0.56000000000000005</c:v>
                </c:pt>
                <c:pt idx="10932">
                  <c:v>0.48</c:v>
                </c:pt>
                <c:pt idx="10933">
                  <c:v>0.4</c:v>
                </c:pt>
                <c:pt idx="10934">
                  <c:v>0.24</c:v>
                </c:pt>
                <c:pt idx="10935">
                  <c:v>0.08</c:v>
                </c:pt>
                <c:pt idx="10936">
                  <c:v>-0.12</c:v>
                </c:pt>
                <c:pt idx="10937">
                  <c:v>-0.44</c:v>
                </c:pt>
                <c:pt idx="10938">
                  <c:v>-0.84</c:v>
                </c:pt>
                <c:pt idx="10939">
                  <c:v>-1.28</c:v>
                </c:pt>
                <c:pt idx="10940">
                  <c:v>-1.64</c:v>
                </c:pt>
                <c:pt idx="10941">
                  <c:v>-1.92</c:v>
                </c:pt>
                <c:pt idx="10942">
                  <c:v>-2.08</c:v>
                </c:pt>
                <c:pt idx="10943">
                  <c:v>-2.12</c:v>
                </c:pt>
                <c:pt idx="10944">
                  <c:v>-2</c:v>
                </c:pt>
                <c:pt idx="10945">
                  <c:v>-1.88</c:v>
                </c:pt>
                <c:pt idx="10946">
                  <c:v>-1.68</c:v>
                </c:pt>
                <c:pt idx="10947">
                  <c:v>-1.36</c:v>
                </c:pt>
                <c:pt idx="10948">
                  <c:v>-1</c:v>
                </c:pt>
                <c:pt idx="10949">
                  <c:v>-0.64</c:v>
                </c:pt>
                <c:pt idx="10950">
                  <c:v>-0.36</c:v>
                </c:pt>
                <c:pt idx="10951">
                  <c:v>-0.12</c:v>
                </c:pt>
                <c:pt idx="10952">
                  <c:v>0.08</c:v>
                </c:pt>
                <c:pt idx="10953">
                  <c:v>0.2</c:v>
                </c:pt>
                <c:pt idx="10954">
                  <c:v>0.24</c:v>
                </c:pt>
                <c:pt idx="10955">
                  <c:v>0.2</c:v>
                </c:pt>
                <c:pt idx="10956">
                  <c:v>0.12</c:v>
                </c:pt>
                <c:pt idx="10957" formatCode="0.00E+00">
                  <c:v>4.4408900000000002E-16</c:v>
                </c:pt>
                <c:pt idx="10958">
                  <c:v>-0.16</c:v>
                </c:pt>
                <c:pt idx="10959">
                  <c:v>-0.2</c:v>
                </c:pt>
                <c:pt idx="10960">
                  <c:v>-0.2</c:v>
                </c:pt>
                <c:pt idx="10961">
                  <c:v>-0.2</c:v>
                </c:pt>
                <c:pt idx="10962">
                  <c:v>-0.08</c:v>
                </c:pt>
                <c:pt idx="10963" formatCode="0.00E+00">
                  <c:v>4.4408900000000002E-16</c:v>
                </c:pt>
                <c:pt idx="10964">
                  <c:v>0.12</c:v>
                </c:pt>
                <c:pt idx="10965">
                  <c:v>0.24</c:v>
                </c:pt>
                <c:pt idx="10966">
                  <c:v>0.32</c:v>
                </c:pt>
                <c:pt idx="10967">
                  <c:v>0.4</c:v>
                </c:pt>
                <c:pt idx="10968">
                  <c:v>0.44</c:v>
                </c:pt>
                <c:pt idx="10969">
                  <c:v>0.44</c:v>
                </c:pt>
                <c:pt idx="10970">
                  <c:v>0.4</c:v>
                </c:pt>
                <c:pt idx="10971">
                  <c:v>0.36</c:v>
                </c:pt>
                <c:pt idx="10972">
                  <c:v>0.4</c:v>
                </c:pt>
                <c:pt idx="10973">
                  <c:v>0.64</c:v>
                </c:pt>
                <c:pt idx="10974">
                  <c:v>0.96</c:v>
                </c:pt>
                <c:pt idx="10975">
                  <c:v>1.28</c:v>
                </c:pt>
                <c:pt idx="10976">
                  <c:v>1.56</c:v>
                </c:pt>
                <c:pt idx="10977">
                  <c:v>1.96</c:v>
                </c:pt>
                <c:pt idx="10978">
                  <c:v>2.6</c:v>
                </c:pt>
                <c:pt idx="10979">
                  <c:v>3.4</c:v>
                </c:pt>
                <c:pt idx="10980">
                  <c:v>4.16</c:v>
                </c:pt>
                <c:pt idx="10981">
                  <c:v>4.72</c:v>
                </c:pt>
                <c:pt idx="10982">
                  <c:v>4.8</c:v>
                </c:pt>
                <c:pt idx="10983">
                  <c:v>4.68</c:v>
                </c:pt>
                <c:pt idx="10984">
                  <c:v>4.28</c:v>
                </c:pt>
                <c:pt idx="10985">
                  <c:v>3.76</c:v>
                </c:pt>
                <c:pt idx="10986">
                  <c:v>3.2</c:v>
                </c:pt>
                <c:pt idx="10987">
                  <c:v>2.44</c:v>
                </c:pt>
                <c:pt idx="10988">
                  <c:v>1.4</c:v>
                </c:pt>
                <c:pt idx="10989">
                  <c:v>0.4</c:v>
                </c:pt>
                <c:pt idx="10990">
                  <c:v>-0.56000000000000005</c:v>
                </c:pt>
                <c:pt idx="10991">
                  <c:v>-1.36</c:v>
                </c:pt>
                <c:pt idx="10992">
                  <c:v>-1.92</c:v>
                </c:pt>
                <c:pt idx="10993">
                  <c:v>-2.12</c:v>
                </c:pt>
                <c:pt idx="10994">
                  <c:v>-2.2000000000000002</c:v>
                </c:pt>
                <c:pt idx="10995">
                  <c:v>-2.16</c:v>
                </c:pt>
                <c:pt idx="10996">
                  <c:v>-1.92</c:v>
                </c:pt>
                <c:pt idx="10997">
                  <c:v>-1.64</c:v>
                </c:pt>
                <c:pt idx="10998">
                  <c:v>-1.1599999999999999</c:v>
                </c:pt>
                <c:pt idx="10999">
                  <c:v>-0.76</c:v>
                </c:pt>
                <c:pt idx="11000">
                  <c:v>-0.48</c:v>
                </c:pt>
                <c:pt idx="11001">
                  <c:v>-0.32</c:v>
                </c:pt>
                <c:pt idx="11002">
                  <c:v>-0.4</c:v>
                </c:pt>
                <c:pt idx="11003">
                  <c:v>-0.48</c:v>
                </c:pt>
                <c:pt idx="11004">
                  <c:v>-0.64</c:v>
                </c:pt>
                <c:pt idx="11005">
                  <c:v>-0.76</c:v>
                </c:pt>
                <c:pt idx="11006">
                  <c:v>-0.88</c:v>
                </c:pt>
                <c:pt idx="11007">
                  <c:v>-0.92</c:v>
                </c:pt>
                <c:pt idx="11008">
                  <c:v>-0.92</c:v>
                </c:pt>
                <c:pt idx="11009">
                  <c:v>-0.84</c:v>
                </c:pt>
                <c:pt idx="11010">
                  <c:v>-0.72</c:v>
                </c:pt>
                <c:pt idx="11011">
                  <c:v>-0.56000000000000005</c:v>
                </c:pt>
                <c:pt idx="11012">
                  <c:v>-0.4</c:v>
                </c:pt>
                <c:pt idx="11013">
                  <c:v>-0.24</c:v>
                </c:pt>
                <c:pt idx="11014">
                  <c:v>-0.2</c:v>
                </c:pt>
                <c:pt idx="11015">
                  <c:v>-0.12</c:v>
                </c:pt>
                <c:pt idx="11016">
                  <c:v>-0.08</c:v>
                </c:pt>
                <c:pt idx="11017">
                  <c:v>-0.08</c:v>
                </c:pt>
                <c:pt idx="11018">
                  <c:v>-0.08</c:v>
                </c:pt>
                <c:pt idx="11019">
                  <c:v>-0.12</c:v>
                </c:pt>
                <c:pt idx="11020">
                  <c:v>-0.16</c:v>
                </c:pt>
                <c:pt idx="11021">
                  <c:v>-0.08</c:v>
                </c:pt>
                <c:pt idx="11022">
                  <c:v>0.04</c:v>
                </c:pt>
                <c:pt idx="11023">
                  <c:v>0.24</c:v>
                </c:pt>
                <c:pt idx="11024">
                  <c:v>0.36</c:v>
                </c:pt>
                <c:pt idx="11025">
                  <c:v>0.44</c:v>
                </c:pt>
                <c:pt idx="11026">
                  <c:v>0.4</c:v>
                </c:pt>
                <c:pt idx="11027">
                  <c:v>0.44</c:v>
                </c:pt>
                <c:pt idx="11028">
                  <c:v>0.44</c:v>
                </c:pt>
                <c:pt idx="11029">
                  <c:v>0.32</c:v>
                </c:pt>
                <c:pt idx="11030">
                  <c:v>0.12</c:v>
                </c:pt>
                <c:pt idx="11031">
                  <c:v>-0.12</c:v>
                </c:pt>
                <c:pt idx="11032">
                  <c:v>-0.4</c:v>
                </c:pt>
                <c:pt idx="11033">
                  <c:v>-0.72</c:v>
                </c:pt>
                <c:pt idx="11034">
                  <c:v>-1.1200000000000001</c:v>
                </c:pt>
                <c:pt idx="11035">
                  <c:v>-1.52</c:v>
                </c:pt>
                <c:pt idx="11036">
                  <c:v>-1.8</c:v>
                </c:pt>
                <c:pt idx="11037">
                  <c:v>-1.92</c:v>
                </c:pt>
                <c:pt idx="11038">
                  <c:v>-1.96</c:v>
                </c:pt>
                <c:pt idx="11039">
                  <c:v>-1.92</c:v>
                </c:pt>
                <c:pt idx="11040">
                  <c:v>-1.84</c:v>
                </c:pt>
                <c:pt idx="11041">
                  <c:v>-1.72</c:v>
                </c:pt>
                <c:pt idx="11042">
                  <c:v>-1.44</c:v>
                </c:pt>
                <c:pt idx="11043">
                  <c:v>-1.1200000000000001</c:v>
                </c:pt>
                <c:pt idx="11044">
                  <c:v>-0.8</c:v>
                </c:pt>
                <c:pt idx="11045">
                  <c:v>-0.44</c:v>
                </c:pt>
                <c:pt idx="11046">
                  <c:v>-0.24</c:v>
                </c:pt>
                <c:pt idx="11047">
                  <c:v>-0.04</c:v>
                </c:pt>
                <c:pt idx="11048" formatCode="0.00E+00">
                  <c:v>4.4408900000000002E-16</c:v>
                </c:pt>
                <c:pt idx="11049">
                  <c:v>0.16</c:v>
                </c:pt>
                <c:pt idx="11050">
                  <c:v>0.08</c:v>
                </c:pt>
                <c:pt idx="11051">
                  <c:v>0.16</c:v>
                </c:pt>
                <c:pt idx="11052">
                  <c:v>0.04</c:v>
                </c:pt>
                <c:pt idx="11053">
                  <c:v>-0.04</c:v>
                </c:pt>
                <c:pt idx="11054">
                  <c:v>-0.16</c:v>
                </c:pt>
                <c:pt idx="11055">
                  <c:v>-0.16</c:v>
                </c:pt>
                <c:pt idx="11056">
                  <c:v>-0.16</c:v>
                </c:pt>
                <c:pt idx="11057">
                  <c:v>-0.08</c:v>
                </c:pt>
                <c:pt idx="11058" formatCode="0.00E+00">
                  <c:v>4.4408900000000002E-16</c:v>
                </c:pt>
                <c:pt idx="11059">
                  <c:v>0.12</c:v>
                </c:pt>
                <c:pt idx="11060">
                  <c:v>0.16</c:v>
                </c:pt>
                <c:pt idx="11061">
                  <c:v>0.24</c:v>
                </c:pt>
                <c:pt idx="11062">
                  <c:v>0.32</c:v>
                </c:pt>
                <c:pt idx="11063">
                  <c:v>0.4</c:v>
                </c:pt>
                <c:pt idx="11064">
                  <c:v>0.4</c:v>
                </c:pt>
                <c:pt idx="11065">
                  <c:v>0.44</c:v>
                </c:pt>
                <c:pt idx="11066">
                  <c:v>0.4</c:v>
                </c:pt>
                <c:pt idx="11067">
                  <c:v>0.32</c:v>
                </c:pt>
                <c:pt idx="11068">
                  <c:v>0.28000000000000003</c:v>
                </c:pt>
                <c:pt idx="11069">
                  <c:v>0.48</c:v>
                </c:pt>
                <c:pt idx="11070">
                  <c:v>0.84</c:v>
                </c:pt>
                <c:pt idx="11071">
                  <c:v>1.52</c:v>
                </c:pt>
                <c:pt idx="11072">
                  <c:v>2.2400000000000002</c:v>
                </c:pt>
                <c:pt idx="11073">
                  <c:v>3.08</c:v>
                </c:pt>
                <c:pt idx="11074">
                  <c:v>3.8</c:v>
                </c:pt>
                <c:pt idx="11075">
                  <c:v>4.4800000000000004</c:v>
                </c:pt>
                <c:pt idx="11076">
                  <c:v>4.92</c:v>
                </c:pt>
                <c:pt idx="11077">
                  <c:v>5.16</c:v>
                </c:pt>
                <c:pt idx="11078">
                  <c:v>5.12</c:v>
                </c:pt>
                <c:pt idx="11079">
                  <c:v>4.76</c:v>
                </c:pt>
                <c:pt idx="11080">
                  <c:v>4</c:v>
                </c:pt>
                <c:pt idx="11081">
                  <c:v>3.16</c:v>
                </c:pt>
                <c:pt idx="11082">
                  <c:v>2</c:v>
                </c:pt>
                <c:pt idx="11083">
                  <c:v>0.84</c:v>
                </c:pt>
                <c:pt idx="11084">
                  <c:v>-0.2</c:v>
                </c:pt>
                <c:pt idx="11085">
                  <c:v>-1.08</c:v>
                </c:pt>
                <c:pt idx="11086">
                  <c:v>-1.76</c:v>
                </c:pt>
                <c:pt idx="11087">
                  <c:v>-2.2799999999999998</c:v>
                </c:pt>
                <c:pt idx="11088">
                  <c:v>-2.48</c:v>
                </c:pt>
                <c:pt idx="11089">
                  <c:v>-2.4</c:v>
                </c:pt>
                <c:pt idx="11090">
                  <c:v>-2.08</c:v>
                </c:pt>
                <c:pt idx="11091">
                  <c:v>-1.68</c:v>
                </c:pt>
                <c:pt idx="11092">
                  <c:v>-1.1599999999999999</c:v>
                </c:pt>
                <c:pt idx="11093">
                  <c:v>-0.76</c:v>
                </c:pt>
                <c:pt idx="11094">
                  <c:v>-0.52</c:v>
                </c:pt>
                <c:pt idx="11095">
                  <c:v>-0.48</c:v>
                </c:pt>
                <c:pt idx="11096">
                  <c:v>-0.48</c:v>
                </c:pt>
                <c:pt idx="11097">
                  <c:v>-0.48</c:v>
                </c:pt>
                <c:pt idx="11098">
                  <c:v>-0.6</c:v>
                </c:pt>
                <c:pt idx="11099">
                  <c:v>-0.72</c:v>
                </c:pt>
                <c:pt idx="11100">
                  <c:v>-0.84</c:v>
                </c:pt>
                <c:pt idx="11101">
                  <c:v>-0.92</c:v>
                </c:pt>
                <c:pt idx="11102">
                  <c:v>-0.96</c:v>
                </c:pt>
                <c:pt idx="11103">
                  <c:v>-0.84</c:v>
                </c:pt>
                <c:pt idx="11104">
                  <c:v>-0.68</c:v>
                </c:pt>
                <c:pt idx="11105">
                  <c:v>-0.48</c:v>
                </c:pt>
                <c:pt idx="11106">
                  <c:v>-0.4</c:v>
                </c:pt>
                <c:pt idx="11107">
                  <c:v>-0.32</c:v>
                </c:pt>
                <c:pt idx="11108">
                  <c:v>-0.24</c:v>
                </c:pt>
                <c:pt idx="11109">
                  <c:v>-0.2</c:v>
                </c:pt>
                <c:pt idx="11110">
                  <c:v>-0.16</c:v>
                </c:pt>
                <c:pt idx="11111">
                  <c:v>-0.2</c:v>
                </c:pt>
                <c:pt idx="11112">
                  <c:v>-0.2</c:v>
                </c:pt>
                <c:pt idx="11113">
                  <c:v>-0.2</c:v>
                </c:pt>
                <c:pt idx="11114">
                  <c:v>-0.2</c:v>
                </c:pt>
                <c:pt idx="11115">
                  <c:v>-0.12</c:v>
                </c:pt>
                <c:pt idx="11116">
                  <c:v>0.04</c:v>
                </c:pt>
                <c:pt idx="11117">
                  <c:v>0.16</c:v>
                </c:pt>
                <c:pt idx="11118">
                  <c:v>0.24</c:v>
                </c:pt>
                <c:pt idx="11119">
                  <c:v>0.36</c:v>
                </c:pt>
                <c:pt idx="11120">
                  <c:v>0.48</c:v>
                </c:pt>
                <c:pt idx="11121">
                  <c:v>0.52</c:v>
                </c:pt>
                <c:pt idx="11122">
                  <c:v>0.56000000000000005</c:v>
                </c:pt>
                <c:pt idx="11123">
                  <c:v>0.6</c:v>
                </c:pt>
                <c:pt idx="11124">
                  <c:v>0.44</c:v>
                </c:pt>
                <c:pt idx="11125">
                  <c:v>0.16</c:v>
                </c:pt>
                <c:pt idx="11126">
                  <c:v>-0.16</c:v>
                </c:pt>
                <c:pt idx="11127">
                  <c:v>-0.44</c:v>
                </c:pt>
                <c:pt idx="11128">
                  <c:v>-0.8</c:v>
                </c:pt>
                <c:pt idx="11129">
                  <c:v>-1.24</c:v>
                </c:pt>
                <c:pt idx="11130">
                  <c:v>-1.56</c:v>
                </c:pt>
                <c:pt idx="11131">
                  <c:v>-1.92</c:v>
                </c:pt>
                <c:pt idx="11132">
                  <c:v>-2.08</c:v>
                </c:pt>
                <c:pt idx="11133">
                  <c:v>-2.2000000000000002</c:v>
                </c:pt>
                <c:pt idx="11134">
                  <c:v>-2.16</c:v>
                </c:pt>
                <c:pt idx="11135">
                  <c:v>-1.92</c:v>
                </c:pt>
                <c:pt idx="11136">
                  <c:v>-1.6</c:v>
                </c:pt>
                <c:pt idx="11137">
                  <c:v>-1.36</c:v>
                </c:pt>
                <c:pt idx="11138">
                  <c:v>-1.04</c:v>
                </c:pt>
                <c:pt idx="11139">
                  <c:v>-0.68</c:v>
                </c:pt>
                <c:pt idx="11140">
                  <c:v>-0.36</c:v>
                </c:pt>
                <c:pt idx="11141">
                  <c:v>-0.16</c:v>
                </c:pt>
                <c:pt idx="11142">
                  <c:v>0.04</c:v>
                </c:pt>
                <c:pt idx="11143">
                  <c:v>0.2</c:v>
                </c:pt>
                <c:pt idx="11144">
                  <c:v>0.12</c:v>
                </c:pt>
                <c:pt idx="11145">
                  <c:v>0.12</c:v>
                </c:pt>
                <c:pt idx="11146">
                  <c:v>0.04</c:v>
                </c:pt>
                <c:pt idx="11147">
                  <c:v>-0.04</c:v>
                </c:pt>
                <c:pt idx="11148">
                  <c:v>-0.16</c:v>
                </c:pt>
                <c:pt idx="11149">
                  <c:v>-0.2</c:v>
                </c:pt>
                <c:pt idx="11150">
                  <c:v>-0.2</c:v>
                </c:pt>
                <c:pt idx="11151">
                  <c:v>-0.2</c:v>
                </c:pt>
                <c:pt idx="11152">
                  <c:v>-0.12</c:v>
                </c:pt>
                <c:pt idx="11153">
                  <c:v>0.04</c:v>
                </c:pt>
                <c:pt idx="11154">
                  <c:v>0.16</c:v>
                </c:pt>
                <c:pt idx="11155">
                  <c:v>0.28000000000000003</c:v>
                </c:pt>
                <c:pt idx="11156">
                  <c:v>0.32</c:v>
                </c:pt>
                <c:pt idx="11157">
                  <c:v>0.4</c:v>
                </c:pt>
                <c:pt idx="11158">
                  <c:v>0.36</c:v>
                </c:pt>
                <c:pt idx="11159">
                  <c:v>0.36</c:v>
                </c:pt>
                <c:pt idx="11160">
                  <c:v>0.32</c:v>
                </c:pt>
                <c:pt idx="11161">
                  <c:v>0.24</c:v>
                </c:pt>
                <c:pt idx="11162">
                  <c:v>0.24</c:v>
                </c:pt>
                <c:pt idx="11163">
                  <c:v>0.24</c:v>
                </c:pt>
                <c:pt idx="11164">
                  <c:v>0.32</c:v>
                </c:pt>
                <c:pt idx="11165">
                  <c:v>0.72</c:v>
                </c:pt>
                <c:pt idx="11166">
                  <c:v>1.2</c:v>
                </c:pt>
                <c:pt idx="11167">
                  <c:v>2.04</c:v>
                </c:pt>
                <c:pt idx="11168">
                  <c:v>2.84</c:v>
                </c:pt>
                <c:pt idx="11169">
                  <c:v>3.56</c:v>
                </c:pt>
                <c:pt idx="11170">
                  <c:v>4.08</c:v>
                </c:pt>
                <c:pt idx="11171">
                  <c:v>4.68</c:v>
                </c:pt>
                <c:pt idx="11172">
                  <c:v>4.96</c:v>
                </c:pt>
                <c:pt idx="11173">
                  <c:v>5.12</c:v>
                </c:pt>
                <c:pt idx="11174">
                  <c:v>4.96</c:v>
                </c:pt>
                <c:pt idx="11175">
                  <c:v>4.5599999999999996</c:v>
                </c:pt>
                <c:pt idx="11176">
                  <c:v>3.64</c:v>
                </c:pt>
                <c:pt idx="11177">
                  <c:v>2.56</c:v>
                </c:pt>
                <c:pt idx="11178">
                  <c:v>1.36</c:v>
                </c:pt>
                <c:pt idx="11179">
                  <c:v>0.2</c:v>
                </c:pt>
                <c:pt idx="11180">
                  <c:v>-0.72</c:v>
                </c:pt>
                <c:pt idx="11181">
                  <c:v>-1.44</c:v>
                </c:pt>
                <c:pt idx="11182">
                  <c:v>-2</c:v>
                </c:pt>
                <c:pt idx="11183">
                  <c:v>-2.4</c:v>
                </c:pt>
                <c:pt idx="11184">
                  <c:v>-2.52</c:v>
                </c:pt>
                <c:pt idx="11185">
                  <c:v>-2.3199999999999998</c:v>
                </c:pt>
                <c:pt idx="11186">
                  <c:v>-2</c:v>
                </c:pt>
                <c:pt idx="11187">
                  <c:v>-1.48</c:v>
                </c:pt>
                <c:pt idx="11188">
                  <c:v>-0.96</c:v>
                </c:pt>
                <c:pt idx="11189">
                  <c:v>-0.6</c:v>
                </c:pt>
                <c:pt idx="11190">
                  <c:v>-0.44</c:v>
                </c:pt>
                <c:pt idx="11191">
                  <c:v>-0.4</c:v>
                </c:pt>
                <c:pt idx="11192">
                  <c:v>-0.44</c:v>
                </c:pt>
                <c:pt idx="11193">
                  <c:v>-0.52</c:v>
                </c:pt>
                <c:pt idx="11194">
                  <c:v>-0.64</c:v>
                </c:pt>
                <c:pt idx="11195">
                  <c:v>-0.84</c:v>
                </c:pt>
                <c:pt idx="11196">
                  <c:v>-0.96</c:v>
                </c:pt>
                <c:pt idx="11197">
                  <c:v>-1.04</c:v>
                </c:pt>
                <c:pt idx="11198">
                  <c:v>-1</c:v>
                </c:pt>
                <c:pt idx="11199">
                  <c:v>-0.88</c:v>
                </c:pt>
                <c:pt idx="11200">
                  <c:v>-0.64</c:v>
                </c:pt>
                <c:pt idx="11201">
                  <c:v>-0.44</c:v>
                </c:pt>
                <c:pt idx="11202">
                  <c:v>-0.32</c:v>
                </c:pt>
                <c:pt idx="11203">
                  <c:v>-0.2</c:v>
                </c:pt>
                <c:pt idx="11204">
                  <c:v>-0.12</c:v>
                </c:pt>
                <c:pt idx="11205">
                  <c:v>-0.16</c:v>
                </c:pt>
                <c:pt idx="11206">
                  <c:v>-0.12</c:v>
                </c:pt>
                <c:pt idx="11207">
                  <c:v>-0.2</c:v>
                </c:pt>
                <c:pt idx="11208">
                  <c:v>-0.2</c:v>
                </c:pt>
                <c:pt idx="11209">
                  <c:v>-0.2</c:v>
                </c:pt>
                <c:pt idx="11210">
                  <c:v>-0.2</c:v>
                </c:pt>
                <c:pt idx="11211">
                  <c:v>-0.08</c:v>
                </c:pt>
                <c:pt idx="11212">
                  <c:v>0.04</c:v>
                </c:pt>
                <c:pt idx="11213">
                  <c:v>0.2</c:v>
                </c:pt>
                <c:pt idx="11214">
                  <c:v>0.32</c:v>
                </c:pt>
                <c:pt idx="11215">
                  <c:v>0.44</c:v>
                </c:pt>
                <c:pt idx="11216">
                  <c:v>0.56000000000000005</c:v>
                </c:pt>
                <c:pt idx="11217">
                  <c:v>0.6</c:v>
                </c:pt>
                <c:pt idx="11218">
                  <c:v>0.64</c:v>
                </c:pt>
                <c:pt idx="11219">
                  <c:v>0.52</c:v>
                </c:pt>
                <c:pt idx="11220">
                  <c:v>0.32</c:v>
                </c:pt>
                <c:pt idx="11221" formatCode="0.00E+00">
                  <c:v>4.4408900000000002E-16</c:v>
                </c:pt>
                <c:pt idx="11222">
                  <c:v>-0.36</c:v>
                </c:pt>
                <c:pt idx="11223">
                  <c:v>-0.76</c:v>
                </c:pt>
                <c:pt idx="11224">
                  <c:v>-1.08</c:v>
                </c:pt>
                <c:pt idx="11225">
                  <c:v>-1.44</c:v>
                </c:pt>
                <c:pt idx="11226">
                  <c:v>-1.76</c:v>
                </c:pt>
                <c:pt idx="11227">
                  <c:v>-2</c:v>
                </c:pt>
                <c:pt idx="11228">
                  <c:v>-2.12</c:v>
                </c:pt>
                <c:pt idx="11229">
                  <c:v>-2.16</c:v>
                </c:pt>
                <c:pt idx="11230">
                  <c:v>-2</c:v>
                </c:pt>
                <c:pt idx="11231">
                  <c:v>-1.76</c:v>
                </c:pt>
                <c:pt idx="11232">
                  <c:v>-1.44</c:v>
                </c:pt>
                <c:pt idx="11233">
                  <c:v>-1.1200000000000001</c:v>
                </c:pt>
                <c:pt idx="11234">
                  <c:v>-0.84</c:v>
                </c:pt>
                <c:pt idx="11235">
                  <c:v>-0.52</c:v>
                </c:pt>
                <c:pt idx="11236">
                  <c:v>-0.24</c:v>
                </c:pt>
                <c:pt idx="11237" formatCode="0.00E+00">
                  <c:v>4.4408900000000002E-16</c:v>
                </c:pt>
                <c:pt idx="11238">
                  <c:v>0.12</c:v>
                </c:pt>
                <c:pt idx="11239">
                  <c:v>0.16</c:v>
                </c:pt>
                <c:pt idx="11240">
                  <c:v>0.16</c:v>
                </c:pt>
                <c:pt idx="11241">
                  <c:v>0.12</c:v>
                </c:pt>
                <c:pt idx="11242">
                  <c:v>-0.08</c:v>
                </c:pt>
                <c:pt idx="11243">
                  <c:v>-0.16</c:v>
                </c:pt>
                <c:pt idx="11244">
                  <c:v>-0.2</c:v>
                </c:pt>
                <c:pt idx="11245">
                  <c:v>-0.2</c:v>
                </c:pt>
                <c:pt idx="11246">
                  <c:v>-0.16</c:v>
                </c:pt>
                <c:pt idx="11247">
                  <c:v>-0.12</c:v>
                </c:pt>
                <c:pt idx="11248">
                  <c:v>-0.04</c:v>
                </c:pt>
                <c:pt idx="11249">
                  <c:v>0.08</c:v>
                </c:pt>
                <c:pt idx="11250">
                  <c:v>0.16</c:v>
                </c:pt>
                <c:pt idx="11251">
                  <c:v>0.32</c:v>
                </c:pt>
                <c:pt idx="11252">
                  <c:v>0.36</c:v>
                </c:pt>
                <c:pt idx="11253">
                  <c:v>0.4</c:v>
                </c:pt>
                <c:pt idx="11254">
                  <c:v>0.36</c:v>
                </c:pt>
                <c:pt idx="11255">
                  <c:v>0.32</c:v>
                </c:pt>
                <c:pt idx="11256">
                  <c:v>0.36</c:v>
                </c:pt>
                <c:pt idx="11257">
                  <c:v>0.4</c:v>
                </c:pt>
                <c:pt idx="11258">
                  <c:v>0.48</c:v>
                </c:pt>
                <c:pt idx="11259">
                  <c:v>0.52</c:v>
                </c:pt>
                <c:pt idx="11260">
                  <c:v>0.64</c:v>
                </c:pt>
                <c:pt idx="11261">
                  <c:v>1.1599999999999999</c:v>
                </c:pt>
                <c:pt idx="11262">
                  <c:v>1.92</c:v>
                </c:pt>
                <c:pt idx="11263">
                  <c:v>2.84</c:v>
                </c:pt>
                <c:pt idx="11264">
                  <c:v>3.6</c:v>
                </c:pt>
                <c:pt idx="11265">
                  <c:v>4.28</c:v>
                </c:pt>
                <c:pt idx="11266">
                  <c:v>4.6399999999999997</c:v>
                </c:pt>
                <c:pt idx="11267">
                  <c:v>4.88</c:v>
                </c:pt>
                <c:pt idx="11268">
                  <c:v>4.84</c:v>
                </c:pt>
                <c:pt idx="11269">
                  <c:v>4.72</c:v>
                </c:pt>
                <c:pt idx="11270">
                  <c:v>4.16</c:v>
                </c:pt>
                <c:pt idx="11271">
                  <c:v>3.36</c:v>
                </c:pt>
                <c:pt idx="11272">
                  <c:v>2.2400000000000002</c:v>
                </c:pt>
                <c:pt idx="11273">
                  <c:v>1.04</c:v>
                </c:pt>
                <c:pt idx="11274">
                  <c:v>-0.08</c:v>
                </c:pt>
                <c:pt idx="11275">
                  <c:v>-0.92</c:v>
                </c:pt>
                <c:pt idx="11276">
                  <c:v>-1.6</c:v>
                </c:pt>
                <c:pt idx="11277">
                  <c:v>-2.08</c:v>
                </c:pt>
                <c:pt idx="11278">
                  <c:v>-2.4</c:v>
                </c:pt>
                <c:pt idx="11279">
                  <c:v>-2.4</c:v>
                </c:pt>
                <c:pt idx="11280">
                  <c:v>-2.2400000000000002</c:v>
                </c:pt>
                <c:pt idx="11281">
                  <c:v>-1.88</c:v>
                </c:pt>
                <c:pt idx="11282">
                  <c:v>-1.28</c:v>
                </c:pt>
                <c:pt idx="11283">
                  <c:v>-0.72</c:v>
                </c:pt>
                <c:pt idx="11284">
                  <c:v>-0.44</c:v>
                </c:pt>
                <c:pt idx="11285">
                  <c:v>-0.32</c:v>
                </c:pt>
                <c:pt idx="11286">
                  <c:v>-0.36</c:v>
                </c:pt>
                <c:pt idx="11287">
                  <c:v>-0.48</c:v>
                </c:pt>
                <c:pt idx="11288">
                  <c:v>-0.56000000000000005</c:v>
                </c:pt>
                <c:pt idx="11289">
                  <c:v>-0.64</c:v>
                </c:pt>
                <c:pt idx="11290">
                  <c:v>-0.8</c:v>
                </c:pt>
                <c:pt idx="11291">
                  <c:v>-0.88</c:v>
                </c:pt>
                <c:pt idx="11292">
                  <c:v>-0.92</c:v>
                </c:pt>
                <c:pt idx="11293">
                  <c:v>-0.92</c:v>
                </c:pt>
                <c:pt idx="11294">
                  <c:v>-0.8</c:v>
                </c:pt>
                <c:pt idx="11295">
                  <c:v>-0.6</c:v>
                </c:pt>
                <c:pt idx="11296">
                  <c:v>-0.36</c:v>
                </c:pt>
                <c:pt idx="11297">
                  <c:v>-0.24</c:v>
                </c:pt>
                <c:pt idx="11298">
                  <c:v>-0.2</c:v>
                </c:pt>
                <c:pt idx="11299">
                  <c:v>-0.16</c:v>
                </c:pt>
                <c:pt idx="11300">
                  <c:v>-0.12</c:v>
                </c:pt>
                <c:pt idx="11301">
                  <c:v>-0.08</c:v>
                </c:pt>
                <c:pt idx="11302">
                  <c:v>-0.08</c:v>
                </c:pt>
                <c:pt idx="11303">
                  <c:v>-0.2</c:v>
                </c:pt>
                <c:pt idx="11304">
                  <c:v>-0.24</c:v>
                </c:pt>
                <c:pt idx="11305">
                  <c:v>-0.16</c:v>
                </c:pt>
                <c:pt idx="11306">
                  <c:v>-0.04</c:v>
                </c:pt>
                <c:pt idx="11307">
                  <c:v>0.12</c:v>
                </c:pt>
                <c:pt idx="11308">
                  <c:v>0.28000000000000003</c:v>
                </c:pt>
                <c:pt idx="11309">
                  <c:v>0.4</c:v>
                </c:pt>
                <c:pt idx="11310">
                  <c:v>0.48</c:v>
                </c:pt>
                <c:pt idx="11311">
                  <c:v>0.44</c:v>
                </c:pt>
                <c:pt idx="11312">
                  <c:v>0.52</c:v>
                </c:pt>
                <c:pt idx="11313">
                  <c:v>0.52</c:v>
                </c:pt>
                <c:pt idx="11314">
                  <c:v>0.48</c:v>
                </c:pt>
                <c:pt idx="11315">
                  <c:v>0.32</c:v>
                </c:pt>
                <c:pt idx="11316" formatCode="0.00E+00">
                  <c:v>4.4408900000000002E-16</c:v>
                </c:pt>
                <c:pt idx="11317">
                  <c:v>-0.32</c:v>
                </c:pt>
                <c:pt idx="11318">
                  <c:v>-0.72</c:v>
                </c:pt>
                <c:pt idx="11319">
                  <c:v>-1.08</c:v>
                </c:pt>
                <c:pt idx="11320">
                  <c:v>-1.48</c:v>
                </c:pt>
                <c:pt idx="11321">
                  <c:v>-1.76</c:v>
                </c:pt>
                <c:pt idx="11322">
                  <c:v>-1.96</c:v>
                </c:pt>
                <c:pt idx="11323">
                  <c:v>-2.04</c:v>
                </c:pt>
                <c:pt idx="11324">
                  <c:v>-2.04</c:v>
                </c:pt>
                <c:pt idx="11325">
                  <c:v>-1.92</c:v>
                </c:pt>
                <c:pt idx="11326">
                  <c:v>-1.68</c:v>
                </c:pt>
                <c:pt idx="11327">
                  <c:v>-1.32</c:v>
                </c:pt>
                <c:pt idx="11328">
                  <c:v>-1.04</c:v>
                </c:pt>
                <c:pt idx="11329">
                  <c:v>-0.76</c:v>
                </c:pt>
                <c:pt idx="11330">
                  <c:v>-0.48</c:v>
                </c:pt>
                <c:pt idx="11331">
                  <c:v>-0.24</c:v>
                </c:pt>
                <c:pt idx="11332">
                  <c:v>-0.04</c:v>
                </c:pt>
                <c:pt idx="11333">
                  <c:v>0.12</c:v>
                </c:pt>
                <c:pt idx="11334">
                  <c:v>0.16</c:v>
                </c:pt>
                <c:pt idx="11335">
                  <c:v>0.16</c:v>
                </c:pt>
                <c:pt idx="11336" formatCode="0.00E+00">
                  <c:v>4.4408900000000002E-16</c:v>
                </c:pt>
                <c:pt idx="11337">
                  <c:v>-0.12</c:v>
                </c:pt>
                <c:pt idx="11338">
                  <c:v>-0.24</c:v>
                </c:pt>
                <c:pt idx="11339">
                  <c:v>-0.24</c:v>
                </c:pt>
                <c:pt idx="11340">
                  <c:v>-0.2</c:v>
                </c:pt>
                <c:pt idx="11341">
                  <c:v>-0.16</c:v>
                </c:pt>
                <c:pt idx="11342">
                  <c:v>-0.12</c:v>
                </c:pt>
                <c:pt idx="11343" formatCode="0.00E+00">
                  <c:v>4.4408900000000002E-16</c:v>
                </c:pt>
                <c:pt idx="11344">
                  <c:v>0.04</c:v>
                </c:pt>
                <c:pt idx="11345">
                  <c:v>0.24</c:v>
                </c:pt>
                <c:pt idx="11346">
                  <c:v>0.32</c:v>
                </c:pt>
                <c:pt idx="11347">
                  <c:v>0.4</c:v>
                </c:pt>
                <c:pt idx="11348">
                  <c:v>0.44</c:v>
                </c:pt>
                <c:pt idx="11349">
                  <c:v>0.44</c:v>
                </c:pt>
                <c:pt idx="11350">
                  <c:v>0.32</c:v>
                </c:pt>
                <c:pt idx="11351">
                  <c:v>0.28000000000000003</c:v>
                </c:pt>
                <c:pt idx="11352">
                  <c:v>0.28000000000000003</c:v>
                </c:pt>
                <c:pt idx="11353">
                  <c:v>0.32</c:v>
                </c:pt>
                <c:pt idx="11354">
                  <c:v>0.44</c:v>
                </c:pt>
                <c:pt idx="11355">
                  <c:v>0.72</c:v>
                </c:pt>
                <c:pt idx="11356">
                  <c:v>1.28</c:v>
                </c:pt>
                <c:pt idx="11357">
                  <c:v>2.2400000000000002</c:v>
                </c:pt>
                <c:pt idx="11358">
                  <c:v>3.32</c:v>
                </c:pt>
                <c:pt idx="11359">
                  <c:v>4.24</c:v>
                </c:pt>
                <c:pt idx="11360">
                  <c:v>4.84</c:v>
                </c:pt>
                <c:pt idx="11361">
                  <c:v>5.12</c:v>
                </c:pt>
                <c:pt idx="11362">
                  <c:v>5.12</c:v>
                </c:pt>
                <c:pt idx="11363">
                  <c:v>5.04</c:v>
                </c:pt>
                <c:pt idx="11364">
                  <c:v>4.68</c:v>
                </c:pt>
                <c:pt idx="11365">
                  <c:v>4.04</c:v>
                </c:pt>
                <c:pt idx="11366">
                  <c:v>3</c:v>
                </c:pt>
                <c:pt idx="11367">
                  <c:v>1.8</c:v>
                </c:pt>
                <c:pt idx="11368">
                  <c:v>0.48</c:v>
                </c:pt>
                <c:pt idx="11369">
                  <c:v>-0.6</c:v>
                </c:pt>
                <c:pt idx="11370">
                  <c:v>-1.44</c:v>
                </c:pt>
                <c:pt idx="11371">
                  <c:v>-1.96</c:v>
                </c:pt>
                <c:pt idx="11372">
                  <c:v>-2.3199999999999998</c:v>
                </c:pt>
                <c:pt idx="11373">
                  <c:v>-2.52</c:v>
                </c:pt>
                <c:pt idx="11374">
                  <c:v>-2.4</c:v>
                </c:pt>
                <c:pt idx="11375">
                  <c:v>-2.16</c:v>
                </c:pt>
                <c:pt idx="11376">
                  <c:v>-1.64</c:v>
                </c:pt>
                <c:pt idx="11377">
                  <c:v>-1.08</c:v>
                </c:pt>
                <c:pt idx="11378">
                  <c:v>-0.6</c:v>
                </c:pt>
                <c:pt idx="11379">
                  <c:v>-0.32</c:v>
                </c:pt>
                <c:pt idx="11380">
                  <c:v>-0.4</c:v>
                </c:pt>
                <c:pt idx="11381">
                  <c:v>-0.56000000000000005</c:v>
                </c:pt>
                <c:pt idx="11382">
                  <c:v>-0.64</c:v>
                </c:pt>
                <c:pt idx="11383">
                  <c:v>-0.76</c:v>
                </c:pt>
                <c:pt idx="11384">
                  <c:v>-0.8</c:v>
                </c:pt>
                <c:pt idx="11385">
                  <c:v>-0.88</c:v>
                </c:pt>
                <c:pt idx="11386">
                  <c:v>-0.96</c:v>
                </c:pt>
                <c:pt idx="11387">
                  <c:v>-0.96</c:v>
                </c:pt>
                <c:pt idx="11388">
                  <c:v>-0.88</c:v>
                </c:pt>
                <c:pt idx="11389">
                  <c:v>-0.68</c:v>
                </c:pt>
                <c:pt idx="11390">
                  <c:v>-0.4</c:v>
                </c:pt>
                <c:pt idx="11391">
                  <c:v>-0.2</c:v>
                </c:pt>
                <c:pt idx="11392">
                  <c:v>-0.16</c:v>
                </c:pt>
                <c:pt idx="11393">
                  <c:v>-0.2</c:v>
                </c:pt>
                <c:pt idx="11394">
                  <c:v>-0.16</c:v>
                </c:pt>
                <c:pt idx="11395">
                  <c:v>-0.16</c:v>
                </c:pt>
                <c:pt idx="11396">
                  <c:v>-0.16</c:v>
                </c:pt>
                <c:pt idx="11397">
                  <c:v>-0.2</c:v>
                </c:pt>
                <c:pt idx="11398">
                  <c:v>-0.28000000000000003</c:v>
                </c:pt>
                <c:pt idx="11399">
                  <c:v>-0.28000000000000003</c:v>
                </c:pt>
                <c:pt idx="11400">
                  <c:v>-0.12</c:v>
                </c:pt>
                <c:pt idx="11401" formatCode="0.00E+00">
                  <c:v>4.4408900000000002E-16</c:v>
                </c:pt>
                <c:pt idx="11402">
                  <c:v>0.2</c:v>
                </c:pt>
                <c:pt idx="11403">
                  <c:v>0.4</c:v>
                </c:pt>
                <c:pt idx="11404">
                  <c:v>0.48</c:v>
                </c:pt>
                <c:pt idx="11405">
                  <c:v>0.56000000000000005</c:v>
                </c:pt>
                <c:pt idx="11406">
                  <c:v>0.56000000000000005</c:v>
                </c:pt>
                <c:pt idx="11407">
                  <c:v>0.64</c:v>
                </c:pt>
                <c:pt idx="11408">
                  <c:v>0.6</c:v>
                </c:pt>
                <c:pt idx="11409">
                  <c:v>0.56000000000000005</c:v>
                </c:pt>
                <c:pt idx="11410">
                  <c:v>0.36</c:v>
                </c:pt>
                <c:pt idx="11411">
                  <c:v>-0.04</c:v>
                </c:pt>
                <c:pt idx="11412">
                  <c:v>-0.48</c:v>
                </c:pt>
                <c:pt idx="11413">
                  <c:v>-0.96</c:v>
                </c:pt>
                <c:pt idx="11414">
                  <c:v>-1.32</c:v>
                </c:pt>
                <c:pt idx="11415">
                  <c:v>-1.68</c:v>
                </c:pt>
                <c:pt idx="11416">
                  <c:v>-1.92</c:v>
                </c:pt>
                <c:pt idx="11417">
                  <c:v>-2.08</c:v>
                </c:pt>
                <c:pt idx="11418">
                  <c:v>-2.08</c:v>
                </c:pt>
                <c:pt idx="11419">
                  <c:v>-2.08</c:v>
                </c:pt>
                <c:pt idx="11420">
                  <c:v>-1.88</c:v>
                </c:pt>
                <c:pt idx="11421">
                  <c:v>-1.56</c:v>
                </c:pt>
                <c:pt idx="11422">
                  <c:v>-1.1599999999999999</c:v>
                </c:pt>
                <c:pt idx="11423">
                  <c:v>-0.76</c:v>
                </c:pt>
                <c:pt idx="11424">
                  <c:v>-0.44</c:v>
                </c:pt>
                <c:pt idx="11425">
                  <c:v>-0.16</c:v>
                </c:pt>
                <c:pt idx="11426">
                  <c:v>0.04</c:v>
                </c:pt>
                <c:pt idx="11427">
                  <c:v>0.16</c:v>
                </c:pt>
                <c:pt idx="11428">
                  <c:v>0.28000000000000003</c:v>
                </c:pt>
                <c:pt idx="11429">
                  <c:v>0.24</c:v>
                </c:pt>
                <c:pt idx="11430">
                  <c:v>0.16</c:v>
                </c:pt>
                <c:pt idx="11431" formatCode="0.00E+00">
                  <c:v>4.4408900000000002E-16</c:v>
                </c:pt>
                <c:pt idx="11432">
                  <c:v>-0.16</c:v>
                </c:pt>
                <c:pt idx="11433">
                  <c:v>-0.28000000000000003</c:v>
                </c:pt>
                <c:pt idx="11434">
                  <c:v>-0.32</c:v>
                </c:pt>
                <c:pt idx="11435">
                  <c:v>-0.28000000000000003</c:v>
                </c:pt>
                <c:pt idx="11436">
                  <c:v>-0.2</c:v>
                </c:pt>
                <c:pt idx="11437">
                  <c:v>-0.04</c:v>
                </c:pt>
                <c:pt idx="11438" formatCode="0.00E+00">
                  <c:v>4.4408900000000002E-16</c:v>
                </c:pt>
                <c:pt idx="11439">
                  <c:v>0.16</c:v>
                </c:pt>
                <c:pt idx="11440">
                  <c:v>0.2</c:v>
                </c:pt>
                <c:pt idx="11441">
                  <c:v>0.28000000000000003</c:v>
                </c:pt>
                <c:pt idx="11442">
                  <c:v>0.36</c:v>
                </c:pt>
                <c:pt idx="11443">
                  <c:v>0.36</c:v>
                </c:pt>
                <c:pt idx="11444">
                  <c:v>0.32</c:v>
                </c:pt>
                <c:pt idx="11445">
                  <c:v>0.24</c:v>
                </c:pt>
                <c:pt idx="11446">
                  <c:v>0.12</c:v>
                </c:pt>
                <c:pt idx="11447">
                  <c:v>0.16</c:v>
                </c:pt>
                <c:pt idx="11448">
                  <c:v>0.28000000000000003</c:v>
                </c:pt>
                <c:pt idx="11449">
                  <c:v>0.6</c:v>
                </c:pt>
                <c:pt idx="11450">
                  <c:v>1.1200000000000001</c:v>
                </c:pt>
                <c:pt idx="11451">
                  <c:v>1.8</c:v>
                </c:pt>
                <c:pt idx="11452">
                  <c:v>2.48</c:v>
                </c:pt>
                <c:pt idx="11453">
                  <c:v>3.24</c:v>
                </c:pt>
                <c:pt idx="11454">
                  <c:v>3.88</c:v>
                </c:pt>
                <c:pt idx="11455">
                  <c:v>4.68</c:v>
                </c:pt>
                <c:pt idx="11456">
                  <c:v>5.04</c:v>
                </c:pt>
                <c:pt idx="11457">
                  <c:v>5.16</c:v>
                </c:pt>
                <c:pt idx="11458">
                  <c:v>4.96</c:v>
                </c:pt>
                <c:pt idx="11459">
                  <c:v>4.6399999999999997</c:v>
                </c:pt>
                <c:pt idx="11460">
                  <c:v>4.04</c:v>
                </c:pt>
                <c:pt idx="11461">
                  <c:v>3.24</c:v>
                </c:pt>
                <c:pt idx="11462">
                  <c:v>2.2000000000000002</c:v>
                </c:pt>
                <c:pt idx="11463">
                  <c:v>1.1200000000000001</c:v>
                </c:pt>
                <c:pt idx="11464">
                  <c:v>-0.04</c:v>
                </c:pt>
                <c:pt idx="11465">
                  <c:v>-1.04</c:v>
                </c:pt>
                <c:pt idx="11466">
                  <c:v>-1.68</c:v>
                </c:pt>
                <c:pt idx="11467">
                  <c:v>-2.16</c:v>
                </c:pt>
                <c:pt idx="11468">
                  <c:v>-2.44</c:v>
                </c:pt>
                <c:pt idx="11469">
                  <c:v>-2.4</c:v>
                </c:pt>
                <c:pt idx="11470">
                  <c:v>-2.2400000000000002</c:v>
                </c:pt>
                <c:pt idx="11471">
                  <c:v>-1.92</c:v>
                </c:pt>
                <c:pt idx="11472">
                  <c:v>-1.6</c:v>
                </c:pt>
                <c:pt idx="11473">
                  <c:v>-1.24</c:v>
                </c:pt>
                <c:pt idx="11474">
                  <c:v>-0.92</c:v>
                </c:pt>
                <c:pt idx="11475">
                  <c:v>-0.8</c:v>
                </c:pt>
                <c:pt idx="11476">
                  <c:v>-0.8</c:v>
                </c:pt>
                <c:pt idx="11477">
                  <c:v>-0.84</c:v>
                </c:pt>
                <c:pt idx="11478">
                  <c:v>-0.96</c:v>
                </c:pt>
                <c:pt idx="11479">
                  <c:v>-1.1200000000000001</c:v>
                </c:pt>
                <c:pt idx="11480">
                  <c:v>-1.1599999999999999</c:v>
                </c:pt>
                <c:pt idx="11481">
                  <c:v>-1.2</c:v>
                </c:pt>
                <c:pt idx="11482">
                  <c:v>-1.1599999999999999</c:v>
                </c:pt>
                <c:pt idx="11483">
                  <c:v>-1.1200000000000001</c:v>
                </c:pt>
                <c:pt idx="11484">
                  <c:v>-0.96</c:v>
                </c:pt>
                <c:pt idx="11485">
                  <c:v>-0.8</c:v>
                </c:pt>
                <c:pt idx="11486">
                  <c:v>-0.6</c:v>
                </c:pt>
                <c:pt idx="11487">
                  <c:v>-0.4</c:v>
                </c:pt>
                <c:pt idx="11488">
                  <c:v>-0.28000000000000003</c:v>
                </c:pt>
                <c:pt idx="11489">
                  <c:v>-0.16</c:v>
                </c:pt>
                <c:pt idx="11490">
                  <c:v>-0.2</c:v>
                </c:pt>
                <c:pt idx="11491">
                  <c:v>-0.2</c:v>
                </c:pt>
                <c:pt idx="11492">
                  <c:v>-0.2</c:v>
                </c:pt>
                <c:pt idx="11493">
                  <c:v>-0.08</c:v>
                </c:pt>
                <c:pt idx="11494">
                  <c:v>-0.04</c:v>
                </c:pt>
                <c:pt idx="11495">
                  <c:v>-0.04</c:v>
                </c:pt>
                <c:pt idx="11496" formatCode="0.00E+00">
                  <c:v>4.4408900000000002E-16</c:v>
                </c:pt>
                <c:pt idx="11497">
                  <c:v>0.16</c:v>
                </c:pt>
                <c:pt idx="11498">
                  <c:v>0.24</c:v>
                </c:pt>
                <c:pt idx="11499">
                  <c:v>0.44</c:v>
                </c:pt>
                <c:pt idx="11500">
                  <c:v>0.56000000000000005</c:v>
                </c:pt>
                <c:pt idx="11501">
                  <c:v>0.64</c:v>
                </c:pt>
                <c:pt idx="11502">
                  <c:v>0.64</c:v>
                </c:pt>
                <c:pt idx="11503">
                  <c:v>0.64</c:v>
                </c:pt>
                <c:pt idx="11504">
                  <c:v>0.48</c:v>
                </c:pt>
                <c:pt idx="11505">
                  <c:v>0.28000000000000003</c:v>
                </c:pt>
                <c:pt idx="11506">
                  <c:v>-0.04</c:v>
                </c:pt>
                <c:pt idx="11507">
                  <c:v>-0.4</c:v>
                </c:pt>
                <c:pt idx="11508">
                  <c:v>-0.72</c:v>
                </c:pt>
                <c:pt idx="11509">
                  <c:v>-1.2</c:v>
                </c:pt>
                <c:pt idx="11510">
                  <c:v>-1.52</c:v>
                </c:pt>
                <c:pt idx="11511">
                  <c:v>-1.72</c:v>
                </c:pt>
                <c:pt idx="11512">
                  <c:v>-1.92</c:v>
                </c:pt>
                <c:pt idx="11513">
                  <c:v>-2</c:v>
                </c:pt>
                <c:pt idx="11514">
                  <c:v>-1.92</c:v>
                </c:pt>
                <c:pt idx="11515">
                  <c:v>-1.76</c:v>
                </c:pt>
                <c:pt idx="11516">
                  <c:v>-1.52</c:v>
                </c:pt>
                <c:pt idx="11517">
                  <c:v>-1.28</c:v>
                </c:pt>
                <c:pt idx="11518">
                  <c:v>-0.96</c:v>
                </c:pt>
                <c:pt idx="11519">
                  <c:v>-0.6</c:v>
                </c:pt>
                <c:pt idx="11520">
                  <c:v>-0.32</c:v>
                </c:pt>
                <c:pt idx="11521">
                  <c:v>-0.12</c:v>
                </c:pt>
                <c:pt idx="11522">
                  <c:v>0.04</c:v>
                </c:pt>
                <c:pt idx="11523">
                  <c:v>0.16</c:v>
                </c:pt>
                <c:pt idx="11524">
                  <c:v>0.16</c:v>
                </c:pt>
                <c:pt idx="11525">
                  <c:v>0.2</c:v>
                </c:pt>
                <c:pt idx="11526">
                  <c:v>0.04</c:v>
                </c:pt>
                <c:pt idx="11527" formatCode="0.00E+00">
                  <c:v>4.4408900000000002E-16</c:v>
                </c:pt>
                <c:pt idx="11528">
                  <c:v>-0.12</c:v>
                </c:pt>
                <c:pt idx="11529">
                  <c:v>-0.12</c:v>
                </c:pt>
                <c:pt idx="11530">
                  <c:v>-0.12</c:v>
                </c:pt>
                <c:pt idx="11531">
                  <c:v>-0.04</c:v>
                </c:pt>
                <c:pt idx="11532">
                  <c:v>0.08</c:v>
                </c:pt>
                <c:pt idx="11533">
                  <c:v>0.2</c:v>
                </c:pt>
                <c:pt idx="11534">
                  <c:v>0.28000000000000003</c:v>
                </c:pt>
                <c:pt idx="11535">
                  <c:v>0.32</c:v>
                </c:pt>
                <c:pt idx="11536">
                  <c:v>0.36</c:v>
                </c:pt>
                <c:pt idx="11537">
                  <c:v>0.44</c:v>
                </c:pt>
                <c:pt idx="11538">
                  <c:v>0.48</c:v>
                </c:pt>
                <c:pt idx="11539">
                  <c:v>0.44</c:v>
                </c:pt>
                <c:pt idx="11540">
                  <c:v>0.44</c:v>
                </c:pt>
                <c:pt idx="11541">
                  <c:v>0.4</c:v>
                </c:pt>
                <c:pt idx="11542">
                  <c:v>0.4</c:v>
                </c:pt>
                <c:pt idx="11543">
                  <c:v>0.64</c:v>
                </c:pt>
                <c:pt idx="11544">
                  <c:v>0.96</c:v>
                </c:pt>
                <c:pt idx="11545">
                  <c:v>1.4</c:v>
                </c:pt>
                <c:pt idx="11546">
                  <c:v>1.88</c:v>
                </c:pt>
                <c:pt idx="11547">
                  <c:v>2.56</c:v>
                </c:pt>
                <c:pt idx="11548">
                  <c:v>3.28</c:v>
                </c:pt>
                <c:pt idx="11549">
                  <c:v>4.04</c:v>
                </c:pt>
                <c:pt idx="11550">
                  <c:v>4.68</c:v>
                </c:pt>
                <c:pt idx="11551">
                  <c:v>5.16</c:v>
                </c:pt>
                <c:pt idx="11552">
                  <c:v>5.32</c:v>
                </c:pt>
                <c:pt idx="11553">
                  <c:v>5.16</c:v>
                </c:pt>
                <c:pt idx="11554">
                  <c:v>4.6399999999999997</c:v>
                </c:pt>
                <c:pt idx="11555">
                  <c:v>3.92</c:v>
                </c:pt>
                <c:pt idx="11556">
                  <c:v>3.04</c:v>
                </c:pt>
                <c:pt idx="11557">
                  <c:v>2</c:v>
                </c:pt>
                <c:pt idx="11558">
                  <c:v>0.88</c:v>
                </c:pt>
                <c:pt idx="11559">
                  <c:v>-0.24</c:v>
                </c:pt>
                <c:pt idx="11560">
                  <c:v>-1.1599999999999999</c:v>
                </c:pt>
                <c:pt idx="11561">
                  <c:v>-1.88</c:v>
                </c:pt>
                <c:pt idx="11562">
                  <c:v>-2.3199999999999998</c:v>
                </c:pt>
                <c:pt idx="11563">
                  <c:v>-2.52</c:v>
                </c:pt>
                <c:pt idx="11564">
                  <c:v>-2.52</c:v>
                </c:pt>
                <c:pt idx="11565">
                  <c:v>-2.2400000000000002</c:v>
                </c:pt>
                <c:pt idx="11566">
                  <c:v>-1.96</c:v>
                </c:pt>
                <c:pt idx="11567">
                  <c:v>-1.52</c:v>
                </c:pt>
                <c:pt idx="11568">
                  <c:v>-1.2</c:v>
                </c:pt>
                <c:pt idx="11569">
                  <c:v>-0.88</c:v>
                </c:pt>
                <c:pt idx="11570">
                  <c:v>-0.8</c:v>
                </c:pt>
                <c:pt idx="11571">
                  <c:v>-0.76</c:v>
                </c:pt>
                <c:pt idx="11572">
                  <c:v>-0.8</c:v>
                </c:pt>
                <c:pt idx="11573">
                  <c:v>-0.92</c:v>
                </c:pt>
                <c:pt idx="11574">
                  <c:v>-1.1200000000000001</c:v>
                </c:pt>
                <c:pt idx="11575">
                  <c:v>-1.1200000000000001</c:v>
                </c:pt>
                <c:pt idx="11576">
                  <c:v>-1.1599999999999999</c:v>
                </c:pt>
                <c:pt idx="11577">
                  <c:v>-1.1200000000000001</c:v>
                </c:pt>
                <c:pt idx="11578">
                  <c:v>-1.08</c:v>
                </c:pt>
                <c:pt idx="11579">
                  <c:v>-0.88</c:v>
                </c:pt>
                <c:pt idx="11580">
                  <c:v>-0.72</c:v>
                </c:pt>
                <c:pt idx="11581">
                  <c:v>-0.52</c:v>
                </c:pt>
                <c:pt idx="11582">
                  <c:v>-0.36</c:v>
                </c:pt>
                <c:pt idx="11583">
                  <c:v>-0.24</c:v>
                </c:pt>
                <c:pt idx="11584">
                  <c:v>-0.2</c:v>
                </c:pt>
                <c:pt idx="11585">
                  <c:v>-0.2</c:v>
                </c:pt>
                <c:pt idx="11586">
                  <c:v>-0.16</c:v>
                </c:pt>
                <c:pt idx="11587">
                  <c:v>-0.2</c:v>
                </c:pt>
                <c:pt idx="11588">
                  <c:v>-0.16</c:v>
                </c:pt>
                <c:pt idx="11589">
                  <c:v>-0.12</c:v>
                </c:pt>
                <c:pt idx="11590">
                  <c:v>-0.04</c:v>
                </c:pt>
                <c:pt idx="11591">
                  <c:v>0.04</c:v>
                </c:pt>
                <c:pt idx="11592">
                  <c:v>0.12</c:v>
                </c:pt>
                <c:pt idx="11593">
                  <c:v>0.32</c:v>
                </c:pt>
                <c:pt idx="11594">
                  <c:v>0.44</c:v>
                </c:pt>
                <c:pt idx="11595">
                  <c:v>0.56000000000000005</c:v>
                </c:pt>
                <c:pt idx="11596">
                  <c:v>0.56000000000000005</c:v>
                </c:pt>
                <c:pt idx="11597">
                  <c:v>0.56000000000000005</c:v>
                </c:pt>
                <c:pt idx="11598">
                  <c:v>0.4</c:v>
                </c:pt>
                <c:pt idx="11599">
                  <c:v>0.36</c:v>
                </c:pt>
                <c:pt idx="11600">
                  <c:v>0.12</c:v>
                </c:pt>
                <c:pt idx="11601">
                  <c:v>-0.2</c:v>
                </c:pt>
                <c:pt idx="11602">
                  <c:v>-0.52</c:v>
                </c:pt>
                <c:pt idx="11603">
                  <c:v>-0.96</c:v>
                </c:pt>
                <c:pt idx="11604">
                  <c:v>-1.28</c:v>
                </c:pt>
                <c:pt idx="11605">
                  <c:v>-1.64</c:v>
                </c:pt>
                <c:pt idx="11606">
                  <c:v>-1.88</c:v>
                </c:pt>
                <c:pt idx="11607">
                  <c:v>-2.12</c:v>
                </c:pt>
                <c:pt idx="11608">
                  <c:v>-2.16</c:v>
                </c:pt>
                <c:pt idx="11609">
                  <c:v>-2.08</c:v>
                </c:pt>
                <c:pt idx="11610">
                  <c:v>-2</c:v>
                </c:pt>
                <c:pt idx="11611">
                  <c:v>-1.72</c:v>
                </c:pt>
                <c:pt idx="11612">
                  <c:v>-1.44</c:v>
                </c:pt>
                <c:pt idx="11613">
                  <c:v>-1.08</c:v>
                </c:pt>
                <c:pt idx="11614">
                  <c:v>-0.76</c:v>
                </c:pt>
                <c:pt idx="11615">
                  <c:v>-0.48</c:v>
                </c:pt>
                <c:pt idx="11616">
                  <c:v>-0.24</c:v>
                </c:pt>
                <c:pt idx="11617">
                  <c:v>-0.08</c:v>
                </c:pt>
                <c:pt idx="11618" formatCode="0.00E+00">
                  <c:v>4.4408900000000002E-16</c:v>
                </c:pt>
                <c:pt idx="11619">
                  <c:v>0.08</c:v>
                </c:pt>
                <c:pt idx="11620">
                  <c:v>0.04</c:v>
                </c:pt>
                <c:pt idx="11621">
                  <c:v>0.08</c:v>
                </c:pt>
                <c:pt idx="11622" formatCode="0.00E+00">
                  <c:v>4.4408900000000002E-16</c:v>
                </c:pt>
                <c:pt idx="11623">
                  <c:v>-0.04</c:v>
                </c:pt>
                <c:pt idx="11624">
                  <c:v>-0.08</c:v>
                </c:pt>
                <c:pt idx="11625">
                  <c:v>-0.08</c:v>
                </c:pt>
                <c:pt idx="11626" formatCode="0.00E+00">
                  <c:v>4.4408900000000002E-16</c:v>
                </c:pt>
                <c:pt idx="11627">
                  <c:v>0.12</c:v>
                </c:pt>
                <c:pt idx="11628">
                  <c:v>0.24</c:v>
                </c:pt>
                <c:pt idx="11629">
                  <c:v>0.32</c:v>
                </c:pt>
                <c:pt idx="11630">
                  <c:v>0.36</c:v>
                </c:pt>
                <c:pt idx="11631">
                  <c:v>0.48</c:v>
                </c:pt>
                <c:pt idx="11632">
                  <c:v>0.48</c:v>
                </c:pt>
                <c:pt idx="11633">
                  <c:v>0.48</c:v>
                </c:pt>
                <c:pt idx="11634">
                  <c:v>0.48</c:v>
                </c:pt>
                <c:pt idx="11635">
                  <c:v>0.44</c:v>
                </c:pt>
                <c:pt idx="11636">
                  <c:v>0.44</c:v>
                </c:pt>
                <c:pt idx="11637">
                  <c:v>0.36</c:v>
                </c:pt>
                <c:pt idx="11638">
                  <c:v>0.48</c:v>
                </c:pt>
                <c:pt idx="11639">
                  <c:v>0.76</c:v>
                </c:pt>
                <c:pt idx="11640">
                  <c:v>1.2</c:v>
                </c:pt>
                <c:pt idx="11641">
                  <c:v>1.76</c:v>
                </c:pt>
                <c:pt idx="11642">
                  <c:v>2.4</c:v>
                </c:pt>
                <c:pt idx="11643">
                  <c:v>3.2</c:v>
                </c:pt>
                <c:pt idx="11644">
                  <c:v>4.04</c:v>
                </c:pt>
                <c:pt idx="11645">
                  <c:v>4.76</c:v>
                </c:pt>
                <c:pt idx="11646">
                  <c:v>5.16</c:v>
                </c:pt>
                <c:pt idx="11647">
                  <c:v>5.44</c:v>
                </c:pt>
                <c:pt idx="11648">
                  <c:v>5.32</c:v>
                </c:pt>
                <c:pt idx="11649">
                  <c:v>4.96</c:v>
                </c:pt>
                <c:pt idx="11650">
                  <c:v>4.28</c:v>
                </c:pt>
                <c:pt idx="11651">
                  <c:v>3.44</c:v>
                </c:pt>
                <c:pt idx="11652">
                  <c:v>2.2799999999999998</c:v>
                </c:pt>
                <c:pt idx="11653">
                  <c:v>1.1200000000000001</c:v>
                </c:pt>
                <c:pt idx="11654">
                  <c:v>-0.04</c:v>
                </c:pt>
                <c:pt idx="11655">
                  <c:v>-1</c:v>
                </c:pt>
                <c:pt idx="11656">
                  <c:v>-1.72</c:v>
                </c:pt>
                <c:pt idx="11657">
                  <c:v>-2.2000000000000002</c:v>
                </c:pt>
                <c:pt idx="11658">
                  <c:v>-2.52</c:v>
                </c:pt>
                <c:pt idx="11659">
                  <c:v>-2.56</c:v>
                </c:pt>
                <c:pt idx="11660">
                  <c:v>-2.36</c:v>
                </c:pt>
                <c:pt idx="11661">
                  <c:v>-2</c:v>
                </c:pt>
                <c:pt idx="11662">
                  <c:v>-1.56</c:v>
                </c:pt>
                <c:pt idx="11663">
                  <c:v>-1.1599999999999999</c:v>
                </c:pt>
                <c:pt idx="11664">
                  <c:v>-0.76</c:v>
                </c:pt>
                <c:pt idx="11665">
                  <c:v>-0.56000000000000005</c:v>
                </c:pt>
                <c:pt idx="11666">
                  <c:v>-0.44</c:v>
                </c:pt>
                <c:pt idx="11667">
                  <c:v>-0.52</c:v>
                </c:pt>
                <c:pt idx="11668">
                  <c:v>-0.68</c:v>
                </c:pt>
                <c:pt idx="11669">
                  <c:v>-0.8</c:v>
                </c:pt>
                <c:pt idx="11670">
                  <c:v>-0.84</c:v>
                </c:pt>
                <c:pt idx="11671">
                  <c:v>-0.88</c:v>
                </c:pt>
                <c:pt idx="11672">
                  <c:v>-0.92</c:v>
                </c:pt>
                <c:pt idx="11673">
                  <c:v>-0.84</c:v>
                </c:pt>
                <c:pt idx="11674">
                  <c:v>-0.72</c:v>
                </c:pt>
                <c:pt idx="11675">
                  <c:v>-0.6</c:v>
                </c:pt>
                <c:pt idx="11676">
                  <c:v>-0.4</c:v>
                </c:pt>
                <c:pt idx="11677">
                  <c:v>-0.28000000000000003</c:v>
                </c:pt>
                <c:pt idx="11678">
                  <c:v>-0.2</c:v>
                </c:pt>
                <c:pt idx="11679">
                  <c:v>-0.16</c:v>
                </c:pt>
                <c:pt idx="11680">
                  <c:v>-0.16</c:v>
                </c:pt>
                <c:pt idx="11681">
                  <c:v>-0.2</c:v>
                </c:pt>
                <c:pt idx="11682">
                  <c:v>-0.2</c:v>
                </c:pt>
                <c:pt idx="11683">
                  <c:v>-0.2</c:v>
                </c:pt>
                <c:pt idx="11684">
                  <c:v>-0.2</c:v>
                </c:pt>
                <c:pt idx="11685">
                  <c:v>-0.2</c:v>
                </c:pt>
                <c:pt idx="11686">
                  <c:v>-0.12</c:v>
                </c:pt>
                <c:pt idx="11687">
                  <c:v>0.08</c:v>
                </c:pt>
                <c:pt idx="11688">
                  <c:v>0.24</c:v>
                </c:pt>
                <c:pt idx="11689">
                  <c:v>0.4</c:v>
                </c:pt>
                <c:pt idx="11690">
                  <c:v>0.44</c:v>
                </c:pt>
                <c:pt idx="11691">
                  <c:v>0.52</c:v>
                </c:pt>
                <c:pt idx="11692">
                  <c:v>0.52</c:v>
                </c:pt>
                <c:pt idx="11693">
                  <c:v>0.52</c:v>
                </c:pt>
                <c:pt idx="11694">
                  <c:v>0.4</c:v>
                </c:pt>
                <c:pt idx="11695">
                  <c:v>0.16</c:v>
                </c:pt>
                <c:pt idx="11696">
                  <c:v>-0.16</c:v>
                </c:pt>
                <c:pt idx="11697">
                  <c:v>-0.52</c:v>
                </c:pt>
                <c:pt idx="11698">
                  <c:v>-0.88</c:v>
                </c:pt>
                <c:pt idx="11699">
                  <c:v>-1.32</c:v>
                </c:pt>
                <c:pt idx="11700">
                  <c:v>-1.68</c:v>
                </c:pt>
                <c:pt idx="11701">
                  <c:v>-1.96</c:v>
                </c:pt>
                <c:pt idx="11702">
                  <c:v>-2.2400000000000002</c:v>
                </c:pt>
                <c:pt idx="11703">
                  <c:v>-2.3199999999999998</c:v>
                </c:pt>
                <c:pt idx="11704">
                  <c:v>-2.2799999999999998</c:v>
                </c:pt>
                <c:pt idx="11705">
                  <c:v>-2.16</c:v>
                </c:pt>
                <c:pt idx="11706">
                  <c:v>-1.92</c:v>
                </c:pt>
                <c:pt idx="11707">
                  <c:v>-1.56</c:v>
                </c:pt>
                <c:pt idx="11708">
                  <c:v>-1.24</c:v>
                </c:pt>
                <c:pt idx="11709">
                  <c:v>-0.84</c:v>
                </c:pt>
                <c:pt idx="11710">
                  <c:v>-0.56000000000000005</c:v>
                </c:pt>
                <c:pt idx="11711">
                  <c:v>-0.24</c:v>
                </c:pt>
                <c:pt idx="11712">
                  <c:v>-0.04</c:v>
                </c:pt>
                <c:pt idx="11713">
                  <c:v>0.12</c:v>
                </c:pt>
                <c:pt idx="11714">
                  <c:v>0.12</c:v>
                </c:pt>
                <c:pt idx="11715">
                  <c:v>0.16</c:v>
                </c:pt>
                <c:pt idx="11716">
                  <c:v>0.04</c:v>
                </c:pt>
                <c:pt idx="11717" formatCode="0.00E+00">
                  <c:v>4.4408900000000002E-16</c:v>
                </c:pt>
                <c:pt idx="11718">
                  <c:v>-0.08</c:v>
                </c:pt>
                <c:pt idx="11719">
                  <c:v>-0.16</c:v>
                </c:pt>
                <c:pt idx="11720">
                  <c:v>-0.2</c:v>
                </c:pt>
                <c:pt idx="11721">
                  <c:v>-0.12</c:v>
                </c:pt>
                <c:pt idx="11722">
                  <c:v>-0.08</c:v>
                </c:pt>
                <c:pt idx="11723">
                  <c:v>0.08</c:v>
                </c:pt>
                <c:pt idx="11724">
                  <c:v>0.16</c:v>
                </c:pt>
                <c:pt idx="11725">
                  <c:v>0.24</c:v>
                </c:pt>
                <c:pt idx="11726">
                  <c:v>0.28000000000000003</c:v>
                </c:pt>
                <c:pt idx="11727">
                  <c:v>0.32</c:v>
                </c:pt>
                <c:pt idx="11728">
                  <c:v>0.32</c:v>
                </c:pt>
                <c:pt idx="11729">
                  <c:v>0.32</c:v>
                </c:pt>
                <c:pt idx="11730">
                  <c:v>0.28000000000000003</c:v>
                </c:pt>
                <c:pt idx="11731">
                  <c:v>0.24</c:v>
                </c:pt>
                <c:pt idx="11732">
                  <c:v>0.24</c:v>
                </c:pt>
                <c:pt idx="11733">
                  <c:v>0.32</c:v>
                </c:pt>
                <c:pt idx="11734">
                  <c:v>0.56000000000000005</c:v>
                </c:pt>
                <c:pt idx="11735">
                  <c:v>1.08</c:v>
                </c:pt>
                <c:pt idx="11736">
                  <c:v>1.72</c:v>
                </c:pt>
                <c:pt idx="11737">
                  <c:v>2.44</c:v>
                </c:pt>
                <c:pt idx="11738">
                  <c:v>3.28</c:v>
                </c:pt>
                <c:pt idx="11739">
                  <c:v>4.08</c:v>
                </c:pt>
                <c:pt idx="11740">
                  <c:v>4.68</c:v>
                </c:pt>
                <c:pt idx="11741">
                  <c:v>5.12</c:v>
                </c:pt>
                <c:pt idx="11742">
                  <c:v>5.2</c:v>
                </c:pt>
                <c:pt idx="11743">
                  <c:v>5.12</c:v>
                </c:pt>
                <c:pt idx="11744">
                  <c:v>4.8</c:v>
                </c:pt>
                <c:pt idx="11745">
                  <c:v>4.08</c:v>
                </c:pt>
                <c:pt idx="11746">
                  <c:v>3.08</c:v>
                </c:pt>
                <c:pt idx="11747">
                  <c:v>2.04</c:v>
                </c:pt>
                <c:pt idx="11748">
                  <c:v>0.88</c:v>
                </c:pt>
                <c:pt idx="11749">
                  <c:v>-0.12</c:v>
                </c:pt>
                <c:pt idx="11750">
                  <c:v>-1.04</c:v>
                </c:pt>
                <c:pt idx="11751">
                  <c:v>-1.76</c:v>
                </c:pt>
                <c:pt idx="11752">
                  <c:v>-2.16</c:v>
                </c:pt>
                <c:pt idx="11753">
                  <c:v>-2.3199999999999998</c:v>
                </c:pt>
                <c:pt idx="11754">
                  <c:v>-2.36</c:v>
                </c:pt>
                <c:pt idx="11755">
                  <c:v>-2.12</c:v>
                </c:pt>
                <c:pt idx="11756">
                  <c:v>-1.68</c:v>
                </c:pt>
                <c:pt idx="11757">
                  <c:v>-1.24</c:v>
                </c:pt>
                <c:pt idx="11758">
                  <c:v>-0.84</c:v>
                </c:pt>
                <c:pt idx="11759">
                  <c:v>-0.56000000000000005</c:v>
                </c:pt>
                <c:pt idx="11760">
                  <c:v>-0.48</c:v>
                </c:pt>
                <c:pt idx="11761">
                  <c:v>-0.48</c:v>
                </c:pt>
                <c:pt idx="11762">
                  <c:v>-0.56000000000000005</c:v>
                </c:pt>
                <c:pt idx="11763">
                  <c:v>-0.64</c:v>
                </c:pt>
                <c:pt idx="11764">
                  <c:v>-0.68</c:v>
                </c:pt>
                <c:pt idx="11765">
                  <c:v>-0.76</c:v>
                </c:pt>
                <c:pt idx="11766">
                  <c:v>-0.88</c:v>
                </c:pt>
                <c:pt idx="11767">
                  <c:v>-0.88</c:v>
                </c:pt>
                <c:pt idx="11768">
                  <c:v>-0.84</c:v>
                </c:pt>
                <c:pt idx="11769">
                  <c:v>-0.72</c:v>
                </c:pt>
                <c:pt idx="11770">
                  <c:v>-0.52</c:v>
                </c:pt>
                <c:pt idx="11771">
                  <c:v>-0.44</c:v>
                </c:pt>
                <c:pt idx="11772">
                  <c:v>-0.32</c:v>
                </c:pt>
                <c:pt idx="11773">
                  <c:v>-0.2</c:v>
                </c:pt>
                <c:pt idx="11774">
                  <c:v>-0.2</c:v>
                </c:pt>
                <c:pt idx="11775">
                  <c:v>-0.24</c:v>
                </c:pt>
                <c:pt idx="11776">
                  <c:v>-0.2</c:v>
                </c:pt>
                <c:pt idx="11777">
                  <c:v>-0.2</c:v>
                </c:pt>
                <c:pt idx="11778">
                  <c:v>-0.16</c:v>
                </c:pt>
                <c:pt idx="11779">
                  <c:v>-0.16</c:v>
                </c:pt>
                <c:pt idx="11780">
                  <c:v>-0.04</c:v>
                </c:pt>
                <c:pt idx="11781">
                  <c:v>0.08</c:v>
                </c:pt>
                <c:pt idx="11782">
                  <c:v>0.24</c:v>
                </c:pt>
                <c:pt idx="11783">
                  <c:v>0.36</c:v>
                </c:pt>
                <c:pt idx="11784">
                  <c:v>0.44</c:v>
                </c:pt>
                <c:pt idx="11785">
                  <c:v>0.52</c:v>
                </c:pt>
                <c:pt idx="11786">
                  <c:v>0.56000000000000005</c:v>
                </c:pt>
                <c:pt idx="11787">
                  <c:v>0.6</c:v>
                </c:pt>
                <c:pt idx="11788">
                  <c:v>0.56000000000000005</c:v>
                </c:pt>
                <c:pt idx="11789">
                  <c:v>0.44</c:v>
                </c:pt>
                <c:pt idx="11790">
                  <c:v>0.16</c:v>
                </c:pt>
                <c:pt idx="11791">
                  <c:v>-0.16</c:v>
                </c:pt>
                <c:pt idx="11792">
                  <c:v>-0.52</c:v>
                </c:pt>
                <c:pt idx="11793">
                  <c:v>-0.92</c:v>
                </c:pt>
                <c:pt idx="11794">
                  <c:v>-1.36</c:v>
                </c:pt>
                <c:pt idx="11795">
                  <c:v>-1.72</c:v>
                </c:pt>
                <c:pt idx="11796">
                  <c:v>-1.96</c:v>
                </c:pt>
                <c:pt idx="11797">
                  <c:v>-2.12</c:v>
                </c:pt>
                <c:pt idx="11798">
                  <c:v>-2.2000000000000002</c:v>
                </c:pt>
                <c:pt idx="11799">
                  <c:v>-2.12</c:v>
                </c:pt>
                <c:pt idx="11800">
                  <c:v>-2</c:v>
                </c:pt>
                <c:pt idx="11801">
                  <c:v>-1.68</c:v>
                </c:pt>
                <c:pt idx="11802">
                  <c:v>-1.32</c:v>
                </c:pt>
                <c:pt idx="11803">
                  <c:v>-1</c:v>
                </c:pt>
                <c:pt idx="11804">
                  <c:v>-0.72</c:v>
                </c:pt>
                <c:pt idx="11805">
                  <c:v>-0.4</c:v>
                </c:pt>
                <c:pt idx="11806">
                  <c:v>-0.16</c:v>
                </c:pt>
                <c:pt idx="11807">
                  <c:v>-0.04</c:v>
                </c:pt>
                <c:pt idx="11808">
                  <c:v>0.04</c:v>
                </c:pt>
                <c:pt idx="11809">
                  <c:v>0.12</c:v>
                </c:pt>
                <c:pt idx="11810">
                  <c:v>0.04</c:v>
                </c:pt>
                <c:pt idx="11811">
                  <c:v>-0.08</c:v>
                </c:pt>
                <c:pt idx="11812">
                  <c:v>-0.12</c:v>
                </c:pt>
                <c:pt idx="11813">
                  <c:v>-0.24</c:v>
                </c:pt>
                <c:pt idx="11814">
                  <c:v>-0.24</c:v>
                </c:pt>
                <c:pt idx="11815">
                  <c:v>-0.2</c:v>
                </c:pt>
                <c:pt idx="11816">
                  <c:v>-0.12</c:v>
                </c:pt>
                <c:pt idx="11817">
                  <c:v>-0.12</c:v>
                </c:pt>
                <c:pt idx="11818" formatCode="0.00E+00">
                  <c:v>4.4408900000000002E-16</c:v>
                </c:pt>
                <c:pt idx="11819">
                  <c:v>0.08</c:v>
                </c:pt>
                <c:pt idx="11820">
                  <c:v>0.24</c:v>
                </c:pt>
                <c:pt idx="11821">
                  <c:v>0.32</c:v>
                </c:pt>
                <c:pt idx="11822">
                  <c:v>0.36</c:v>
                </c:pt>
                <c:pt idx="11823">
                  <c:v>0.36</c:v>
                </c:pt>
                <c:pt idx="11824">
                  <c:v>0.32</c:v>
                </c:pt>
                <c:pt idx="11825">
                  <c:v>0.36</c:v>
                </c:pt>
                <c:pt idx="11826">
                  <c:v>0.28000000000000003</c:v>
                </c:pt>
                <c:pt idx="11827">
                  <c:v>0.24</c:v>
                </c:pt>
                <c:pt idx="11828">
                  <c:v>0.32</c:v>
                </c:pt>
                <c:pt idx="11829">
                  <c:v>0.48</c:v>
                </c:pt>
                <c:pt idx="11830">
                  <c:v>0.84</c:v>
                </c:pt>
                <c:pt idx="11831">
                  <c:v>1.52</c:v>
                </c:pt>
                <c:pt idx="11832">
                  <c:v>2.2400000000000002</c:v>
                </c:pt>
                <c:pt idx="11833">
                  <c:v>3</c:v>
                </c:pt>
                <c:pt idx="11834">
                  <c:v>3.68</c:v>
                </c:pt>
                <c:pt idx="11835">
                  <c:v>4.3600000000000003</c:v>
                </c:pt>
                <c:pt idx="11836">
                  <c:v>4.88</c:v>
                </c:pt>
                <c:pt idx="11837">
                  <c:v>5.28</c:v>
                </c:pt>
                <c:pt idx="11838">
                  <c:v>5.28</c:v>
                </c:pt>
                <c:pt idx="11839">
                  <c:v>5</c:v>
                </c:pt>
                <c:pt idx="11840">
                  <c:v>4.4400000000000004</c:v>
                </c:pt>
                <c:pt idx="11841">
                  <c:v>3.6</c:v>
                </c:pt>
                <c:pt idx="11842">
                  <c:v>2.52</c:v>
                </c:pt>
                <c:pt idx="11843">
                  <c:v>1.32</c:v>
                </c:pt>
                <c:pt idx="11844">
                  <c:v>0.16</c:v>
                </c:pt>
                <c:pt idx="11845">
                  <c:v>-0.8</c:v>
                </c:pt>
                <c:pt idx="11846">
                  <c:v>-1.6</c:v>
                </c:pt>
                <c:pt idx="11847">
                  <c:v>-2.12</c:v>
                </c:pt>
                <c:pt idx="11848">
                  <c:v>-2.48</c:v>
                </c:pt>
                <c:pt idx="11849">
                  <c:v>-2.56</c:v>
                </c:pt>
                <c:pt idx="11850">
                  <c:v>-2.36</c:v>
                </c:pt>
                <c:pt idx="11851">
                  <c:v>-1.92</c:v>
                </c:pt>
                <c:pt idx="11852">
                  <c:v>-1.48</c:v>
                </c:pt>
                <c:pt idx="11853">
                  <c:v>-1.08</c:v>
                </c:pt>
                <c:pt idx="11854">
                  <c:v>-0.8</c:v>
                </c:pt>
                <c:pt idx="11855">
                  <c:v>-0.56000000000000005</c:v>
                </c:pt>
                <c:pt idx="11856">
                  <c:v>-0.52</c:v>
                </c:pt>
                <c:pt idx="11857">
                  <c:v>-0.52</c:v>
                </c:pt>
                <c:pt idx="11858">
                  <c:v>-0.6</c:v>
                </c:pt>
                <c:pt idx="11859">
                  <c:v>-0.76</c:v>
                </c:pt>
                <c:pt idx="11860">
                  <c:v>-0.84</c:v>
                </c:pt>
                <c:pt idx="11861">
                  <c:v>-0.92</c:v>
                </c:pt>
                <c:pt idx="11862">
                  <c:v>-0.92</c:v>
                </c:pt>
                <c:pt idx="11863">
                  <c:v>-0.88</c:v>
                </c:pt>
                <c:pt idx="11864">
                  <c:v>-0.76</c:v>
                </c:pt>
                <c:pt idx="11865">
                  <c:v>-0.56000000000000005</c:v>
                </c:pt>
                <c:pt idx="11866">
                  <c:v>-0.44</c:v>
                </c:pt>
                <c:pt idx="11867">
                  <c:v>-0.28000000000000003</c:v>
                </c:pt>
                <c:pt idx="11868">
                  <c:v>-0.2</c:v>
                </c:pt>
                <c:pt idx="11869">
                  <c:v>-0.12</c:v>
                </c:pt>
                <c:pt idx="11870">
                  <c:v>-0.16</c:v>
                </c:pt>
                <c:pt idx="11871">
                  <c:v>-0.16</c:v>
                </c:pt>
                <c:pt idx="11872">
                  <c:v>-0.24</c:v>
                </c:pt>
                <c:pt idx="11873">
                  <c:v>-0.16</c:v>
                </c:pt>
                <c:pt idx="11874">
                  <c:v>-0.2</c:v>
                </c:pt>
                <c:pt idx="11875">
                  <c:v>-0.12</c:v>
                </c:pt>
                <c:pt idx="11876">
                  <c:v>-0.04</c:v>
                </c:pt>
                <c:pt idx="11877">
                  <c:v>0.12</c:v>
                </c:pt>
                <c:pt idx="11878">
                  <c:v>0.2</c:v>
                </c:pt>
                <c:pt idx="11879">
                  <c:v>0.36</c:v>
                </c:pt>
                <c:pt idx="11880">
                  <c:v>0.48</c:v>
                </c:pt>
                <c:pt idx="11881">
                  <c:v>0.64</c:v>
                </c:pt>
                <c:pt idx="11882">
                  <c:v>0.64</c:v>
                </c:pt>
                <c:pt idx="11883">
                  <c:v>0.56000000000000005</c:v>
                </c:pt>
                <c:pt idx="11884">
                  <c:v>0.48</c:v>
                </c:pt>
                <c:pt idx="11885">
                  <c:v>0.32</c:v>
                </c:pt>
                <c:pt idx="11886">
                  <c:v>-0.08</c:v>
                </c:pt>
                <c:pt idx="11887">
                  <c:v>-0.4</c:v>
                </c:pt>
                <c:pt idx="11888">
                  <c:v>-0.76</c:v>
                </c:pt>
                <c:pt idx="11889">
                  <c:v>-1.1599999999999999</c:v>
                </c:pt>
                <c:pt idx="11890">
                  <c:v>-1.56</c:v>
                </c:pt>
                <c:pt idx="11891">
                  <c:v>-1.92</c:v>
                </c:pt>
                <c:pt idx="11892">
                  <c:v>-2.08</c:v>
                </c:pt>
                <c:pt idx="11893">
                  <c:v>-2.2000000000000002</c:v>
                </c:pt>
                <c:pt idx="11894">
                  <c:v>-2.12</c:v>
                </c:pt>
                <c:pt idx="11895">
                  <c:v>-2.04</c:v>
                </c:pt>
                <c:pt idx="11896">
                  <c:v>-1.84</c:v>
                </c:pt>
                <c:pt idx="11897">
                  <c:v>-1.56</c:v>
                </c:pt>
                <c:pt idx="11898">
                  <c:v>-1.28</c:v>
                </c:pt>
                <c:pt idx="11899">
                  <c:v>-0.92</c:v>
                </c:pt>
                <c:pt idx="11900">
                  <c:v>-0.52</c:v>
                </c:pt>
                <c:pt idx="11901">
                  <c:v>-0.28000000000000003</c:v>
                </c:pt>
                <c:pt idx="11902">
                  <c:v>-0.08</c:v>
                </c:pt>
                <c:pt idx="11903">
                  <c:v>0.08</c:v>
                </c:pt>
                <c:pt idx="11904">
                  <c:v>0.12</c:v>
                </c:pt>
                <c:pt idx="11905">
                  <c:v>0.16</c:v>
                </c:pt>
                <c:pt idx="11906">
                  <c:v>0.08</c:v>
                </c:pt>
                <c:pt idx="11907">
                  <c:v>-0.04</c:v>
                </c:pt>
                <c:pt idx="11908">
                  <c:v>-0.12</c:v>
                </c:pt>
                <c:pt idx="11909">
                  <c:v>-0.2</c:v>
                </c:pt>
                <c:pt idx="11910">
                  <c:v>-0.2</c:v>
                </c:pt>
                <c:pt idx="11911">
                  <c:v>-0.12</c:v>
                </c:pt>
                <c:pt idx="11912">
                  <c:v>-0.08</c:v>
                </c:pt>
                <c:pt idx="11913">
                  <c:v>0.08</c:v>
                </c:pt>
                <c:pt idx="11914">
                  <c:v>0.12</c:v>
                </c:pt>
                <c:pt idx="11915">
                  <c:v>0.24</c:v>
                </c:pt>
                <c:pt idx="11916">
                  <c:v>0.36</c:v>
                </c:pt>
                <c:pt idx="11917">
                  <c:v>0.36</c:v>
                </c:pt>
                <c:pt idx="11918">
                  <c:v>0.4</c:v>
                </c:pt>
                <c:pt idx="11919">
                  <c:v>0.4</c:v>
                </c:pt>
                <c:pt idx="11920">
                  <c:v>0.28000000000000003</c:v>
                </c:pt>
                <c:pt idx="11921">
                  <c:v>0.32</c:v>
                </c:pt>
                <c:pt idx="11922">
                  <c:v>0.28000000000000003</c:v>
                </c:pt>
                <c:pt idx="11923">
                  <c:v>0.16</c:v>
                </c:pt>
                <c:pt idx="11924">
                  <c:v>0.36</c:v>
                </c:pt>
                <c:pt idx="11925">
                  <c:v>0.92</c:v>
                </c:pt>
                <c:pt idx="11926">
                  <c:v>1.72</c:v>
                </c:pt>
                <c:pt idx="11927">
                  <c:v>2.44</c:v>
                </c:pt>
                <c:pt idx="11928">
                  <c:v>3</c:v>
                </c:pt>
                <c:pt idx="11929">
                  <c:v>3.6</c:v>
                </c:pt>
                <c:pt idx="11930">
                  <c:v>4.24</c:v>
                </c:pt>
                <c:pt idx="11931">
                  <c:v>4.92</c:v>
                </c:pt>
                <c:pt idx="11932">
                  <c:v>5.32</c:v>
                </c:pt>
                <c:pt idx="11933">
                  <c:v>5.44</c:v>
                </c:pt>
                <c:pt idx="11934">
                  <c:v>5.12</c:v>
                </c:pt>
                <c:pt idx="11935">
                  <c:v>4.4400000000000004</c:v>
                </c:pt>
                <c:pt idx="11936">
                  <c:v>3.44</c:v>
                </c:pt>
                <c:pt idx="11937">
                  <c:v>2.2400000000000002</c:v>
                </c:pt>
                <c:pt idx="11938">
                  <c:v>1.1200000000000001</c:v>
                </c:pt>
                <c:pt idx="11939">
                  <c:v>0.08</c:v>
                </c:pt>
                <c:pt idx="11940">
                  <c:v>-0.84</c:v>
                </c:pt>
                <c:pt idx="11941">
                  <c:v>-1.6</c:v>
                </c:pt>
                <c:pt idx="11942">
                  <c:v>-2.2799999999999998</c:v>
                </c:pt>
                <c:pt idx="11943">
                  <c:v>-2.64</c:v>
                </c:pt>
                <c:pt idx="11944">
                  <c:v>-2.68</c:v>
                </c:pt>
                <c:pt idx="11945">
                  <c:v>-2.4</c:v>
                </c:pt>
                <c:pt idx="11946">
                  <c:v>-2</c:v>
                </c:pt>
                <c:pt idx="11947">
                  <c:v>-1.6</c:v>
                </c:pt>
                <c:pt idx="11948">
                  <c:v>-1.1200000000000001</c:v>
                </c:pt>
                <c:pt idx="11949">
                  <c:v>-0.76</c:v>
                </c:pt>
                <c:pt idx="11950">
                  <c:v>-0.52</c:v>
                </c:pt>
                <c:pt idx="11951">
                  <c:v>-0.4</c:v>
                </c:pt>
                <c:pt idx="11952">
                  <c:v>-0.4</c:v>
                </c:pt>
                <c:pt idx="11953">
                  <c:v>-0.52</c:v>
                </c:pt>
                <c:pt idx="11954">
                  <c:v>-0.6</c:v>
                </c:pt>
                <c:pt idx="11955">
                  <c:v>-0.76</c:v>
                </c:pt>
                <c:pt idx="11956">
                  <c:v>-0.92</c:v>
                </c:pt>
                <c:pt idx="11957">
                  <c:v>-0.92</c:v>
                </c:pt>
                <c:pt idx="11958">
                  <c:v>-0.92</c:v>
                </c:pt>
                <c:pt idx="11959">
                  <c:v>-0.76</c:v>
                </c:pt>
                <c:pt idx="11960">
                  <c:v>-0.64</c:v>
                </c:pt>
                <c:pt idx="11961">
                  <c:v>-0.48</c:v>
                </c:pt>
                <c:pt idx="11962">
                  <c:v>-0.36</c:v>
                </c:pt>
                <c:pt idx="11963">
                  <c:v>-0.24</c:v>
                </c:pt>
                <c:pt idx="11964">
                  <c:v>-0.16</c:v>
                </c:pt>
                <c:pt idx="11965">
                  <c:v>-0.12</c:v>
                </c:pt>
                <c:pt idx="11966">
                  <c:v>-0.16</c:v>
                </c:pt>
                <c:pt idx="11967">
                  <c:v>-0.24</c:v>
                </c:pt>
                <c:pt idx="11968">
                  <c:v>-0.24</c:v>
                </c:pt>
                <c:pt idx="11969">
                  <c:v>-0.12</c:v>
                </c:pt>
                <c:pt idx="11970">
                  <c:v>-0.04</c:v>
                </c:pt>
                <c:pt idx="11971" formatCode="0.00E+00">
                  <c:v>4.4408900000000002E-16</c:v>
                </c:pt>
                <c:pt idx="11972" formatCode="0.00E+00">
                  <c:v>4.4408900000000002E-16</c:v>
                </c:pt>
                <c:pt idx="11973">
                  <c:v>0.16</c:v>
                </c:pt>
                <c:pt idx="11974">
                  <c:v>0.32</c:v>
                </c:pt>
                <c:pt idx="11975">
                  <c:v>0.52</c:v>
                </c:pt>
                <c:pt idx="11976">
                  <c:v>0.64</c:v>
                </c:pt>
                <c:pt idx="11977">
                  <c:v>0.68</c:v>
                </c:pt>
                <c:pt idx="11978">
                  <c:v>0.72</c:v>
                </c:pt>
                <c:pt idx="11979">
                  <c:v>0.52</c:v>
                </c:pt>
                <c:pt idx="11980">
                  <c:v>0.28000000000000003</c:v>
                </c:pt>
                <c:pt idx="11981">
                  <c:v>-0.08</c:v>
                </c:pt>
                <c:pt idx="11982">
                  <c:v>-0.44</c:v>
                </c:pt>
                <c:pt idx="11983">
                  <c:v>-0.76</c:v>
                </c:pt>
                <c:pt idx="11984">
                  <c:v>-1.1599999999999999</c:v>
                </c:pt>
                <c:pt idx="11985">
                  <c:v>-1.52</c:v>
                </c:pt>
                <c:pt idx="11986">
                  <c:v>-1.88</c:v>
                </c:pt>
                <c:pt idx="11987">
                  <c:v>-2.12</c:v>
                </c:pt>
                <c:pt idx="11988">
                  <c:v>-2.2400000000000002</c:v>
                </c:pt>
                <c:pt idx="11989">
                  <c:v>-2.2799999999999998</c:v>
                </c:pt>
                <c:pt idx="11990">
                  <c:v>-2.08</c:v>
                </c:pt>
                <c:pt idx="11991">
                  <c:v>-1.84</c:v>
                </c:pt>
                <c:pt idx="11992">
                  <c:v>-1.48</c:v>
                </c:pt>
                <c:pt idx="11993">
                  <c:v>-1.1200000000000001</c:v>
                </c:pt>
                <c:pt idx="11994">
                  <c:v>-0.84</c:v>
                </c:pt>
                <c:pt idx="11995">
                  <c:v>-0.48</c:v>
                </c:pt>
                <c:pt idx="11996">
                  <c:v>-0.2</c:v>
                </c:pt>
                <c:pt idx="11997">
                  <c:v>0.04</c:v>
                </c:pt>
                <c:pt idx="11998">
                  <c:v>0.16</c:v>
                </c:pt>
                <c:pt idx="11999">
                  <c:v>0.16</c:v>
                </c:pt>
                <c:pt idx="12000">
                  <c:v>0.12</c:v>
                </c:pt>
                <c:pt idx="12001">
                  <c:v>0.04</c:v>
                </c:pt>
                <c:pt idx="12002">
                  <c:v>-0.04</c:v>
                </c:pt>
                <c:pt idx="12003">
                  <c:v>-0.12</c:v>
                </c:pt>
                <c:pt idx="12004">
                  <c:v>-0.2</c:v>
                </c:pt>
                <c:pt idx="12005">
                  <c:v>-0.2</c:v>
                </c:pt>
                <c:pt idx="12006">
                  <c:v>-0.2</c:v>
                </c:pt>
                <c:pt idx="12007">
                  <c:v>-0.12</c:v>
                </c:pt>
                <c:pt idx="12008">
                  <c:v>-0.04</c:v>
                </c:pt>
                <c:pt idx="12009">
                  <c:v>0.12</c:v>
                </c:pt>
                <c:pt idx="12010">
                  <c:v>0.2</c:v>
                </c:pt>
                <c:pt idx="12011">
                  <c:v>0.32</c:v>
                </c:pt>
                <c:pt idx="12012">
                  <c:v>0.36</c:v>
                </c:pt>
                <c:pt idx="12013">
                  <c:v>0.44</c:v>
                </c:pt>
                <c:pt idx="12014">
                  <c:v>0.44</c:v>
                </c:pt>
                <c:pt idx="12015">
                  <c:v>0.32</c:v>
                </c:pt>
                <c:pt idx="12016">
                  <c:v>0.24</c:v>
                </c:pt>
                <c:pt idx="12017">
                  <c:v>0.28000000000000003</c:v>
                </c:pt>
                <c:pt idx="12018">
                  <c:v>0.32</c:v>
                </c:pt>
                <c:pt idx="12019">
                  <c:v>0.4</c:v>
                </c:pt>
                <c:pt idx="12020">
                  <c:v>0.68</c:v>
                </c:pt>
                <c:pt idx="12021">
                  <c:v>1.24</c:v>
                </c:pt>
                <c:pt idx="12022">
                  <c:v>2</c:v>
                </c:pt>
                <c:pt idx="12023">
                  <c:v>2.92</c:v>
                </c:pt>
                <c:pt idx="12024">
                  <c:v>3.72</c:v>
                </c:pt>
                <c:pt idx="12025">
                  <c:v>4.4400000000000004</c:v>
                </c:pt>
                <c:pt idx="12026">
                  <c:v>4.8</c:v>
                </c:pt>
                <c:pt idx="12027">
                  <c:v>5.08</c:v>
                </c:pt>
                <c:pt idx="12028">
                  <c:v>5.12</c:v>
                </c:pt>
                <c:pt idx="12029">
                  <c:v>5</c:v>
                </c:pt>
                <c:pt idx="12030">
                  <c:v>4.3600000000000003</c:v>
                </c:pt>
                <c:pt idx="12031">
                  <c:v>3.52</c:v>
                </c:pt>
                <c:pt idx="12032">
                  <c:v>2.2799999999999998</c:v>
                </c:pt>
                <c:pt idx="12033">
                  <c:v>1.04</c:v>
                </c:pt>
                <c:pt idx="12034">
                  <c:v>-0.08</c:v>
                </c:pt>
                <c:pt idx="12035">
                  <c:v>-1</c:v>
                </c:pt>
                <c:pt idx="12036">
                  <c:v>-1.6</c:v>
                </c:pt>
                <c:pt idx="12037">
                  <c:v>-2.08</c:v>
                </c:pt>
                <c:pt idx="12038">
                  <c:v>-2.36</c:v>
                </c:pt>
                <c:pt idx="12039">
                  <c:v>-2.48</c:v>
                </c:pt>
                <c:pt idx="12040">
                  <c:v>-2.2400000000000002</c:v>
                </c:pt>
                <c:pt idx="12041">
                  <c:v>-1.8</c:v>
                </c:pt>
                <c:pt idx="12042">
                  <c:v>-1.28</c:v>
                </c:pt>
                <c:pt idx="12043">
                  <c:v>-0.84</c:v>
                </c:pt>
                <c:pt idx="12044">
                  <c:v>-0.52</c:v>
                </c:pt>
                <c:pt idx="12045">
                  <c:v>-0.36</c:v>
                </c:pt>
                <c:pt idx="12046">
                  <c:v>-0.36</c:v>
                </c:pt>
                <c:pt idx="12047">
                  <c:v>-0.52</c:v>
                </c:pt>
                <c:pt idx="12048">
                  <c:v>-0.6</c:v>
                </c:pt>
                <c:pt idx="12049">
                  <c:v>-0.72</c:v>
                </c:pt>
                <c:pt idx="12050">
                  <c:v>-0.8</c:v>
                </c:pt>
                <c:pt idx="12051">
                  <c:v>-0.96</c:v>
                </c:pt>
                <c:pt idx="12052">
                  <c:v>-0.92</c:v>
                </c:pt>
                <c:pt idx="12053">
                  <c:v>-0.88</c:v>
                </c:pt>
                <c:pt idx="12054">
                  <c:v>-0.72</c:v>
                </c:pt>
                <c:pt idx="12055">
                  <c:v>-0.56000000000000005</c:v>
                </c:pt>
                <c:pt idx="12056">
                  <c:v>-0.36</c:v>
                </c:pt>
                <c:pt idx="12057">
                  <c:v>-0.24</c:v>
                </c:pt>
                <c:pt idx="12058">
                  <c:v>-0.2</c:v>
                </c:pt>
                <c:pt idx="12059">
                  <c:v>-0.12</c:v>
                </c:pt>
                <c:pt idx="12060">
                  <c:v>-0.16</c:v>
                </c:pt>
                <c:pt idx="12061">
                  <c:v>-0.16</c:v>
                </c:pt>
                <c:pt idx="12062">
                  <c:v>-0.2</c:v>
                </c:pt>
                <c:pt idx="12063">
                  <c:v>-0.16</c:v>
                </c:pt>
                <c:pt idx="12064">
                  <c:v>-0.2</c:v>
                </c:pt>
                <c:pt idx="12065">
                  <c:v>-0.12</c:v>
                </c:pt>
                <c:pt idx="12066">
                  <c:v>-0.04</c:v>
                </c:pt>
                <c:pt idx="12067">
                  <c:v>0.16</c:v>
                </c:pt>
                <c:pt idx="12068">
                  <c:v>0.28000000000000003</c:v>
                </c:pt>
                <c:pt idx="12069">
                  <c:v>0.4</c:v>
                </c:pt>
                <c:pt idx="12070">
                  <c:v>0.44</c:v>
                </c:pt>
                <c:pt idx="12071">
                  <c:v>0.52</c:v>
                </c:pt>
                <c:pt idx="12072">
                  <c:v>0.6</c:v>
                </c:pt>
                <c:pt idx="12073">
                  <c:v>0.64</c:v>
                </c:pt>
                <c:pt idx="12074">
                  <c:v>0.48</c:v>
                </c:pt>
                <c:pt idx="12075">
                  <c:v>0.28000000000000003</c:v>
                </c:pt>
                <c:pt idx="12076" formatCode="0.00E+00">
                  <c:v>4.4408900000000002E-16</c:v>
                </c:pt>
                <c:pt idx="12077">
                  <c:v>-0.4</c:v>
                </c:pt>
                <c:pt idx="12078">
                  <c:v>-0.76</c:v>
                </c:pt>
                <c:pt idx="12079">
                  <c:v>-1.2</c:v>
                </c:pt>
                <c:pt idx="12080">
                  <c:v>-1.52</c:v>
                </c:pt>
                <c:pt idx="12081">
                  <c:v>-1.76</c:v>
                </c:pt>
                <c:pt idx="12082">
                  <c:v>-2</c:v>
                </c:pt>
                <c:pt idx="12083">
                  <c:v>-2.16</c:v>
                </c:pt>
                <c:pt idx="12084">
                  <c:v>-2.2000000000000002</c:v>
                </c:pt>
                <c:pt idx="12085">
                  <c:v>-2.04</c:v>
                </c:pt>
                <c:pt idx="12086">
                  <c:v>-1.8</c:v>
                </c:pt>
                <c:pt idx="12087">
                  <c:v>-1.48</c:v>
                </c:pt>
                <c:pt idx="12088">
                  <c:v>-1.1200000000000001</c:v>
                </c:pt>
                <c:pt idx="12089">
                  <c:v>-0.72</c:v>
                </c:pt>
                <c:pt idx="12090">
                  <c:v>-0.44</c:v>
                </c:pt>
                <c:pt idx="12091">
                  <c:v>-0.2</c:v>
                </c:pt>
                <c:pt idx="12092" formatCode="0.00E+00">
                  <c:v>4.4408900000000002E-16</c:v>
                </c:pt>
                <c:pt idx="12093">
                  <c:v>0.16</c:v>
                </c:pt>
                <c:pt idx="12094">
                  <c:v>0.16</c:v>
                </c:pt>
                <c:pt idx="12095">
                  <c:v>0.16</c:v>
                </c:pt>
                <c:pt idx="12096">
                  <c:v>0.04</c:v>
                </c:pt>
                <c:pt idx="12097">
                  <c:v>-0.08</c:v>
                </c:pt>
                <c:pt idx="12098">
                  <c:v>-0.2</c:v>
                </c:pt>
                <c:pt idx="12099">
                  <c:v>-0.2</c:v>
                </c:pt>
                <c:pt idx="12100">
                  <c:v>-0.2</c:v>
                </c:pt>
                <c:pt idx="12101">
                  <c:v>-0.16</c:v>
                </c:pt>
                <c:pt idx="12102">
                  <c:v>-0.12</c:v>
                </c:pt>
                <c:pt idx="12103">
                  <c:v>0.04</c:v>
                </c:pt>
                <c:pt idx="12104">
                  <c:v>0.08</c:v>
                </c:pt>
                <c:pt idx="12105">
                  <c:v>0.24</c:v>
                </c:pt>
                <c:pt idx="12106">
                  <c:v>0.32</c:v>
                </c:pt>
                <c:pt idx="12107">
                  <c:v>0.4</c:v>
                </c:pt>
                <c:pt idx="12108">
                  <c:v>0.44</c:v>
                </c:pt>
                <c:pt idx="12109">
                  <c:v>0.36</c:v>
                </c:pt>
                <c:pt idx="12110">
                  <c:v>0.24</c:v>
                </c:pt>
                <c:pt idx="12111">
                  <c:v>0.24</c:v>
                </c:pt>
                <c:pt idx="12112">
                  <c:v>0.28000000000000003</c:v>
                </c:pt>
                <c:pt idx="12113">
                  <c:v>0.44</c:v>
                </c:pt>
                <c:pt idx="12114">
                  <c:v>0.64</c:v>
                </c:pt>
                <c:pt idx="12115">
                  <c:v>0.76</c:v>
                </c:pt>
                <c:pt idx="12116">
                  <c:v>1</c:v>
                </c:pt>
                <c:pt idx="12117">
                  <c:v>1.56</c:v>
                </c:pt>
                <c:pt idx="12118">
                  <c:v>2.36</c:v>
                </c:pt>
                <c:pt idx="12119">
                  <c:v>3.08</c:v>
                </c:pt>
                <c:pt idx="12120">
                  <c:v>3.64</c:v>
                </c:pt>
                <c:pt idx="12121">
                  <c:v>4.04</c:v>
                </c:pt>
                <c:pt idx="12122">
                  <c:v>4.24</c:v>
                </c:pt>
                <c:pt idx="12123">
                  <c:v>4.4000000000000004</c:v>
                </c:pt>
                <c:pt idx="12124">
                  <c:v>4.3600000000000003</c:v>
                </c:pt>
                <c:pt idx="12125">
                  <c:v>4.24</c:v>
                </c:pt>
                <c:pt idx="12126">
                  <c:v>3.8</c:v>
                </c:pt>
                <c:pt idx="12127">
                  <c:v>3.16</c:v>
                </c:pt>
                <c:pt idx="12128">
                  <c:v>2.16</c:v>
                </c:pt>
                <c:pt idx="12129">
                  <c:v>1.04</c:v>
                </c:pt>
                <c:pt idx="12130">
                  <c:v>-0.04</c:v>
                </c:pt>
                <c:pt idx="12131">
                  <c:v>-0.84</c:v>
                </c:pt>
                <c:pt idx="12132">
                  <c:v>-1.32</c:v>
                </c:pt>
                <c:pt idx="12133">
                  <c:v>-1.72</c:v>
                </c:pt>
                <c:pt idx="12134">
                  <c:v>-2.08</c:v>
                </c:pt>
                <c:pt idx="12135">
                  <c:v>-2.2000000000000002</c:v>
                </c:pt>
                <c:pt idx="12136">
                  <c:v>-2.12</c:v>
                </c:pt>
                <c:pt idx="12137">
                  <c:v>-1.8</c:v>
                </c:pt>
                <c:pt idx="12138">
                  <c:v>-1.44</c:v>
                </c:pt>
                <c:pt idx="12139">
                  <c:v>-1</c:v>
                </c:pt>
                <c:pt idx="12140">
                  <c:v>-0.72</c:v>
                </c:pt>
                <c:pt idx="12141">
                  <c:v>-0.52</c:v>
                </c:pt>
                <c:pt idx="12142">
                  <c:v>-0.52</c:v>
                </c:pt>
                <c:pt idx="12143">
                  <c:v>-0.52</c:v>
                </c:pt>
                <c:pt idx="12144">
                  <c:v>-0.56000000000000005</c:v>
                </c:pt>
                <c:pt idx="12145">
                  <c:v>-0.6</c:v>
                </c:pt>
                <c:pt idx="12146">
                  <c:v>-0.68</c:v>
                </c:pt>
                <c:pt idx="12147">
                  <c:v>-0.8</c:v>
                </c:pt>
                <c:pt idx="12148">
                  <c:v>-0.88</c:v>
                </c:pt>
                <c:pt idx="12149">
                  <c:v>-0.88</c:v>
                </c:pt>
                <c:pt idx="12150">
                  <c:v>-0.76</c:v>
                </c:pt>
                <c:pt idx="12151">
                  <c:v>-0.56000000000000005</c:v>
                </c:pt>
                <c:pt idx="12152">
                  <c:v>-0.4</c:v>
                </c:pt>
                <c:pt idx="12153">
                  <c:v>-0.24</c:v>
                </c:pt>
                <c:pt idx="12154">
                  <c:v>-0.2</c:v>
                </c:pt>
                <c:pt idx="12155">
                  <c:v>-0.16</c:v>
                </c:pt>
                <c:pt idx="12156">
                  <c:v>-0.08</c:v>
                </c:pt>
                <c:pt idx="12157">
                  <c:v>-0.08</c:v>
                </c:pt>
                <c:pt idx="12158">
                  <c:v>-0.12</c:v>
                </c:pt>
                <c:pt idx="12159">
                  <c:v>-0.2</c:v>
                </c:pt>
                <c:pt idx="12160">
                  <c:v>-0.16</c:v>
                </c:pt>
                <c:pt idx="12161">
                  <c:v>-0.12</c:v>
                </c:pt>
                <c:pt idx="12162">
                  <c:v>-0.04</c:v>
                </c:pt>
                <c:pt idx="12163">
                  <c:v>0.12</c:v>
                </c:pt>
                <c:pt idx="12164">
                  <c:v>0.2</c:v>
                </c:pt>
                <c:pt idx="12165">
                  <c:v>0.36</c:v>
                </c:pt>
                <c:pt idx="12166">
                  <c:v>0.36</c:v>
                </c:pt>
                <c:pt idx="12167">
                  <c:v>0.44</c:v>
                </c:pt>
                <c:pt idx="12168">
                  <c:v>0.48</c:v>
                </c:pt>
                <c:pt idx="12169">
                  <c:v>0.48</c:v>
                </c:pt>
                <c:pt idx="12170">
                  <c:v>0.36</c:v>
                </c:pt>
                <c:pt idx="12171">
                  <c:v>0.2</c:v>
                </c:pt>
                <c:pt idx="12172">
                  <c:v>-0.16</c:v>
                </c:pt>
                <c:pt idx="12173">
                  <c:v>-0.48</c:v>
                </c:pt>
                <c:pt idx="12174">
                  <c:v>-0.88</c:v>
                </c:pt>
                <c:pt idx="12175">
                  <c:v>-1.2</c:v>
                </c:pt>
                <c:pt idx="12176">
                  <c:v>-1.44</c:v>
                </c:pt>
                <c:pt idx="12177">
                  <c:v>-1.64</c:v>
                </c:pt>
                <c:pt idx="12178">
                  <c:v>-1.8</c:v>
                </c:pt>
                <c:pt idx="12179">
                  <c:v>-1.88</c:v>
                </c:pt>
                <c:pt idx="12180">
                  <c:v>-1.88</c:v>
                </c:pt>
                <c:pt idx="12181">
                  <c:v>-1.8</c:v>
                </c:pt>
                <c:pt idx="12182">
                  <c:v>-1.68</c:v>
                </c:pt>
                <c:pt idx="12183">
                  <c:v>-1.36</c:v>
                </c:pt>
                <c:pt idx="12184">
                  <c:v>-1</c:v>
                </c:pt>
                <c:pt idx="12185">
                  <c:v>-0.72</c:v>
                </c:pt>
                <c:pt idx="12186">
                  <c:v>-0.56000000000000005</c:v>
                </c:pt>
                <c:pt idx="12187">
                  <c:v>-0.32</c:v>
                </c:pt>
                <c:pt idx="12188">
                  <c:v>-0.16</c:v>
                </c:pt>
                <c:pt idx="12189" formatCode="0.00E+00">
                  <c:v>4.4408900000000002E-16</c:v>
                </c:pt>
                <c:pt idx="12190">
                  <c:v>0.04</c:v>
                </c:pt>
                <c:pt idx="12191">
                  <c:v>0.08</c:v>
                </c:pt>
                <c:pt idx="12192">
                  <c:v>0.08</c:v>
                </c:pt>
                <c:pt idx="12193">
                  <c:v>-0.04</c:v>
                </c:pt>
                <c:pt idx="12194">
                  <c:v>-0.12</c:v>
                </c:pt>
                <c:pt idx="12195">
                  <c:v>-0.16</c:v>
                </c:pt>
                <c:pt idx="12196">
                  <c:v>-0.16</c:v>
                </c:pt>
                <c:pt idx="12197">
                  <c:v>-0.12</c:v>
                </c:pt>
                <c:pt idx="12198">
                  <c:v>-0.04</c:v>
                </c:pt>
                <c:pt idx="12199">
                  <c:v>0.04</c:v>
                </c:pt>
                <c:pt idx="12200">
                  <c:v>0.12</c:v>
                </c:pt>
                <c:pt idx="12201">
                  <c:v>0.2</c:v>
                </c:pt>
                <c:pt idx="12202">
                  <c:v>0.24</c:v>
                </c:pt>
                <c:pt idx="12203">
                  <c:v>0.32</c:v>
                </c:pt>
                <c:pt idx="12204">
                  <c:v>0.4</c:v>
                </c:pt>
                <c:pt idx="12205">
                  <c:v>0.4</c:v>
                </c:pt>
                <c:pt idx="12206">
                  <c:v>0.32</c:v>
                </c:pt>
                <c:pt idx="12207">
                  <c:v>0.24</c:v>
                </c:pt>
                <c:pt idx="12208">
                  <c:v>0.36</c:v>
                </c:pt>
                <c:pt idx="12209">
                  <c:v>0.52</c:v>
                </c:pt>
                <c:pt idx="12210">
                  <c:v>0.68</c:v>
                </c:pt>
                <c:pt idx="12211">
                  <c:v>1</c:v>
                </c:pt>
                <c:pt idx="12212">
                  <c:v>1.52</c:v>
                </c:pt>
                <c:pt idx="12213">
                  <c:v>2.2400000000000002</c:v>
                </c:pt>
                <c:pt idx="12214">
                  <c:v>3.12</c:v>
                </c:pt>
                <c:pt idx="12215">
                  <c:v>3.96</c:v>
                </c:pt>
                <c:pt idx="12216">
                  <c:v>4.6399999999999997</c:v>
                </c:pt>
                <c:pt idx="12217">
                  <c:v>5.04</c:v>
                </c:pt>
                <c:pt idx="12218">
                  <c:v>5.08</c:v>
                </c:pt>
                <c:pt idx="12219">
                  <c:v>5.04</c:v>
                </c:pt>
                <c:pt idx="12220">
                  <c:v>4.5999999999999996</c:v>
                </c:pt>
                <c:pt idx="12221">
                  <c:v>3.96</c:v>
                </c:pt>
                <c:pt idx="12222">
                  <c:v>3</c:v>
                </c:pt>
                <c:pt idx="12223">
                  <c:v>1.88</c:v>
                </c:pt>
                <c:pt idx="12224">
                  <c:v>0.68</c:v>
                </c:pt>
                <c:pt idx="12225">
                  <c:v>-0.44</c:v>
                </c:pt>
                <c:pt idx="12226">
                  <c:v>-1.28</c:v>
                </c:pt>
                <c:pt idx="12227">
                  <c:v>-1.88</c:v>
                </c:pt>
                <c:pt idx="12228">
                  <c:v>-2.3199999999999998</c:v>
                </c:pt>
                <c:pt idx="12229">
                  <c:v>-2.52</c:v>
                </c:pt>
                <c:pt idx="12230">
                  <c:v>-2.44</c:v>
                </c:pt>
                <c:pt idx="12231">
                  <c:v>-2.16</c:v>
                </c:pt>
                <c:pt idx="12232">
                  <c:v>-1.72</c:v>
                </c:pt>
                <c:pt idx="12233">
                  <c:v>-1.32</c:v>
                </c:pt>
                <c:pt idx="12234">
                  <c:v>-0.84</c:v>
                </c:pt>
                <c:pt idx="12235">
                  <c:v>-0.48</c:v>
                </c:pt>
                <c:pt idx="12236">
                  <c:v>-0.4</c:v>
                </c:pt>
                <c:pt idx="12237">
                  <c:v>-0.4</c:v>
                </c:pt>
                <c:pt idx="12238">
                  <c:v>-0.52</c:v>
                </c:pt>
                <c:pt idx="12239">
                  <c:v>-0.56000000000000005</c:v>
                </c:pt>
                <c:pt idx="12240">
                  <c:v>-0.76</c:v>
                </c:pt>
                <c:pt idx="12241">
                  <c:v>-0.8</c:v>
                </c:pt>
                <c:pt idx="12242">
                  <c:v>-0.84</c:v>
                </c:pt>
                <c:pt idx="12243">
                  <c:v>-0.84</c:v>
                </c:pt>
                <c:pt idx="12244">
                  <c:v>-0.84</c:v>
                </c:pt>
                <c:pt idx="12245">
                  <c:v>-0.64</c:v>
                </c:pt>
                <c:pt idx="12246">
                  <c:v>-0.48</c:v>
                </c:pt>
                <c:pt idx="12247">
                  <c:v>-0.32</c:v>
                </c:pt>
                <c:pt idx="12248">
                  <c:v>-0.24</c:v>
                </c:pt>
                <c:pt idx="12249">
                  <c:v>-0.2</c:v>
                </c:pt>
                <c:pt idx="12250">
                  <c:v>-0.24</c:v>
                </c:pt>
                <c:pt idx="12251">
                  <c:v>-0.2</c:v>
                </c:pt>
                <c:pt idx="12252">
                  <c:v>-0.16</c:v>
                </c:pt>
                <c:pt idx="12253">
                  <c:v>-0.2</c:v>
                </c:pt>
                <c:pt idx="12254">
                  <c:v>-0.24</c:v>
                </c:pt>
                <c:pt idx="12255">
                  <c:v>-0.2</c:v>
                </c:pt>
                <c:pt idx="12256">
                  <c:v>-0.12</c:v>
                </c:pt>
                <c:pt idx="12257" formatCode="0.00E+00">
                  <c:v>4.4408900000000002E-16</c:v>
                </c:pt>
                <c:pt idx="12258">
                  <c:v>0.2</c:v>
                </c:pt>
                <c:pt idx="12259">
                  <c:v>0.32</c:v>
                </c:pt>
                <c:pt idx="12260">
                  <c:v>0.44</c:v>
                </c:pt>
                <c:pt idx="12261">
                  <c:v>0.52</c:v>
                </c:pt>
                <c:pt idx="12262">
                  <c:v>0.56000000000000005</c:v>
                </c:pt>
                <c:pt idx="12263">
                  <c:v>0.64</c:v>
                </c:pt>
                <c:pt idx="12264">
                  <c:v>0.48</c:v>
                </c:pt>
                <c:pt idx="12265">
                  <c:v>0.4</c:v>
                </c:pt>
                <c:pt idx="12266">
                  <c:v>0.16</c:v>
                </c:pt>
                <c:pt idx="12267">
                  <c:v>-0.12</c:v>
                </c:pt>
                <c:pt idx="12268">
                  <c:v>-0.52</c:v>
                </c:pt>
                <c:pt idx="12269">
                  <c:v>-0.84</c:v>
                </c:pt>
                <c:pt idx="12270">
                  <c:v>-1.24</c:v>
                </c:pt>
                <c:pt idx="12271">
                  <c:v>-1.64</c:v>
                </c:pt>
                <c:pt idx="12272">
                  <c:v>-1.92</c:v>
                </c:pt>
                <c:pt idx="12273">
                  <c:v>-2.04</c:v>
                </c:pt>
                <c:pt idx="12274">
                  <c:v>-2.16</c:v>
                </c:pt>
                <c:pt idx="12275">
                  <c:v>-2.12</c:v>
                </c:pt>
                <c:pt idx="12276">
                  <c:v>-1.92</c:v>
                </c:pt>
                <c:pt idx="12277">
                  <c:v>-1.72</c:v>
                </c:pt>
                <c:pt idx="12278">
                  <c:v>-1.32</c:v>
                </c:pt>
                <c:pt idx="12279">
                  <c:v>-0.92</c:v>
                </c:pt>
                <c:pt idx="12280">
                  <c:v>-0.6</c:v>
                </c:pt>
                <c:pt idx="12281">
                  <c:v>-0.32</c:v>
                </c:pt>
                <c:pt idx="12282">
                  <c:v>-0.16</c:v>
                </c:pt>
                <c:pt idx="12283">
                  <c:v>0.04</c:v>
                </c:pt>
                <c:pt idx="12284">
                  <c:v>0.2</c:v>
                </c:pt>
                <c:pt idx="12285">
                  <c:v>0.28000000000000003</c:v>
                </c:pt>
                <c:pt idx="12286">
                  <c:v>0.16</c:v>
                </c:pt>
                <c:pt idx="12287">
                  <c:v>0.08</c:v>
                </c:pt>
                <c:pt idx="12288">
                  <c:v>-0.08</c:v>
                </c:pt>
                <c:pt idx="12289">
                  <c:v>-0.12</c:v>
                </c:pt>
                <c:pt idx="12290">
                  <c:v>-0.2</c:v>
                </c:pt>
                <c:pt idx="12291">
                  <c:v>-0.2</c:v>
                </c:pt>
                <c:pt idx="12292">
                  <c:v>-0.12</c:v>
                </c:pt>
                <c:pt idx="12293">
                  <c:v>-0.08</c:v>
                </c:pt>
                <c:pt idx="12294">
                  <c:v>0.04</c:v>
                </c:pt>
                <c:pt idx="12295">
                  <c:v>0.24</c:v>
                </c:pt>
                <c:pt idx="12296">
                  <c:v>0.24</c:v>
                </c:pt>
                <c:pt idx="12297">
                  <c:v>0.36</c:v>
                </c:pt>
                <c:pt idx="12298">
                  <c:v>0.4</c:v>
                </c:pt>
                <c:pt idx="12299">
                  <c:v>0.44</c:v>
                </c:pt>
                <c:pt idx="12300">
                  <c:v>0.36</c:v>
                </c:pt>
                <c:pt idx="12301">
                  <c:v>0.32</c:v>
                </c:pt>
                <c:pt idx="12302">
                  <c:v>0.2</c:v>
                </c:pt>
                <c:pt idx="12303">
                  <c:v>0.32</c:v>
                </c:pt>
                <c:pt idx="12304">
                  <c:v>0.52</c:v>
                </c:pt>
                <c:pt idx="12305">
                  <c:v>0.84</c:v>
                </c:pt>
                <c:pt idx="12306">
                  <c:v>1.1599999999999999</c:v>
                </c:pt>
                <c:pt idx="12307">
                  <c:v>1.56</c:v>
                </c:pt>
                <c:pt idx="12308">
                  <c:v>2.08</c:v>
                </c:pt>
                <c:pt idx="12309">
                  <c:v>2.88</c:v>
                </c:pt>
                <c:pt idx="12310">
                  <c:v>3.72</c:v>
                </c:pt>
                <c:pt idx="12311">
                  <c:v>4.4800000000000004</c:v>
                </c:pt>
                <c:pt idx="12312">
                  <c:v>4.88</c:v>
                </c:pt>
                <c:pt idx="12313">
                  <c:v>4.96</c:v>
                </c:pt>
                <c:pt idx="12314">
                  <c:v>4.8</c:v>
                </c:pt>
                <c:pt idx="12315">
                  <c:v>4.3600000000000003</c:v>
                </c:pt>
                <c:pt idx="12316">
                  <c:v>3.76</c:v>
                </c:pt>
                <c:pt idx="12317">
                  <c:v>3.04</c:v>
                </c:pt>
                <c:pt idx="12318">
                  <c:v>2.08</c:v>
                </c:pt>
                <c:pt idx="12319">
                  <c:v>1.04</c:v>
                </c:pt>
                <c:pt idx="12320" formatCode="0.00E+00">
                  <c:v>4.4408900000000002E-16</c:v>
                </c:pt>
                <c:pt idx="12321">
                  <c:v>-0.88</c:v>
                </c:pt>
                <c:pt idx="12322">
                  <c:v>-1.52</c:v>
                </c:pt>
                <c:pt idx="12323">
                  <c:v>-2</c:v>
                </c:pt>
                <c:pt idx="12324">
                  <c:v>-2.2000000000000002</c:v>
                </c:pt>
                <c:pt idx="12325">
                  <c:v>-2.2400000000000002</c:v>
                </c:pt>
                <c:pt idx="12326">
                  <c:v>-2.08</c:v>
                </c:pt>
                <c:pt idx="12327">
                  <c:v>-1.8</c:v>
                </c:pt>
                <c:pt idx="12328">
                  <c:v>-1.4</c:v>
                </c:pt>
                <c:pt idx="12329">
                  <c:v>-0.96</c:v>
                </c:pt>
                <c:pt idx="12330">
                  <c:v>-0.56000000000000005</c:v>
                </c:pt>
                <c:pt idx="12331">
                  <c:v>-0.4</c:v>
                </c:pt>
                <c:pt idx="12332">
                  <c:v>-0.44</c:v>
                </c:pt>
                <c:pt idx="12333">
                  <c:v>-0.6</c:v>
                </c:pt>
                <c:pt idx="12334">
                  <c:v>-0.68</c:v>
                </c:pt>
                <c:pt idx="12335">
                  <c:v>-0.76</c:v>
                </c:pt>
                <c:pt idx="12336">
                  <c:v>-0.8</c:v>
                </c:pt>
                <c:pt idx="12337">
                  <c:v>-0.88</c:v>
                </c:pt>
                <c:pt idx="12338">
                  <c:v>-0.92</c:v>
                </c:pt>
                <c:pt idx="12339">
                  <c:v>-0.92</c:v>
                </c:pt>
                <c:pt idx="12340">
                  <c:v>-0.76</c:v>
                </c:pt>
                <c:pt idx="12341">
                  <c:v>-0.56000000000000005</c:v>
                </c:pt>
                <c:pt idx="12342">
                  <c:v>-0.48</c:v>
                </c:pt>
                <c:pt idx="12343">
                  <c:v>-0.32</c:v>
                </c:pt>
                <c:pt idx="12344">
                  <c:v>-0.24</c:v>
                </c:pt>
                <c:pt idx="12345">
                  <c:v>-0.16</c:v>
                </c:pt>
                <c:pt idx="12346">
                  <c:v>-0.16</c:v>
                </c:pt>
                <c:pt idx="12347">
                  <c:v>-0.16</c:v>
                </c:pt>
                <c:pt idx="12348">
                  <c:v>-0.12</c:v>
                </c:pt>
                <c:pt idx="12349">
                  <c:v>-0.12</c:v>
                </c:pt>
                <c:pt idx="12350">
                  <c:v>-0.12</c:v>
                </c:pt>
                <c:pt idx="12351">
                  <c:v>-0.12</c:v>
                </c:pt>
                <c:pt idx="12352">
                  <c:v>-0.04</c:v>
                </c:pt>
                <c:pt idx="12353">
                  <c:v>0.12</c:v>
                </c:pt>
                <c:pt idx="12354">
                  <c:v>0.28000000000000003</c:v>
                </c:pt>
                <c:pt idx="12355">
                  <c:v>0.44</c:v>
                </c:pt>
                <c:pt idx="12356">
                  <c:v>0.52</c:v>
                </c:pt>
                <c:pt idx="12357">
                  <c:v>0.52</c:v>
                </c:pt>
                <c:pt idx="12358">
                  <c:v>0.48</c:v>
                </c:pt>
                <c:pt idx="12359">
                  <c:v>0.48</c:v>
                </c:pt>
                <c:pt idx="12360">
                  <c:v>0.36</c:v>
                </c:pt>
                <c:pt idx="12361">
                  <c:v>0.2</c:v>
                </c:pt>
                <c:pt idx="12362">
                  <c:v>-0.04</c:v>
                </c:pt>
                <c:pt idx="12363">
                  <c:v>-0.4</c:v>
                </c:pt>
                <c:pt idx="12364">
                  <c:v>-0.8</c:v>
                </c:pt>
                <c:pt idx="12365">
                  <c:v>-1.24</c:v>
                </c:pt>
                <c:pt idx="12366">
                  <c:v>-1.56</c:v>
                </c:pt>
                <c:pt idx="12367">
                  <c:v>-1.84</c:v>
                </c:pt>
                <c:pt idx="12368">
                  <c:v>-2.04</c:v>
                </c:pt>
                <c:pt idx="12369">
                  <c:v>-2.04</c:v>
                </c:pt>
                <c:pt idx="12370">
                  <c:v>-1.92</c:v>
                </c:pt>
                <c:pt idx="12371">
                  <c:v>-1.88</c:v>
                </c:pt>
                <c:pt idx="12372">
                  <c:v>-1.68</c:v>
                </c:pt>
                <c:pt idx="12373">
                  <c:v>-1.36</c:v>
                </c:pt>
                <c:pt idx="12374">
                  <c:v>-1.04</c:v>
                </c:pt>
                <c:pt idx="12375">
                  <c:v>-0.72</c:v>
                </c:pt>
                <c:pt idx="12376">
                  <c:v>-0.48</c:v>
                </c:pt>
                <c:pt idx="12377">
                  <c:v>-0.28000000000000003</c:v>
                </c:pt>
                <c:pt idx="12378">
                  <c:v>-0.08</c:v>
                </c:pt>
                <c:pt idx="12379">
                  <c:v>0.12</c:v>
                </c:pt>
                <c:pt idx="12380">
                  <c:v>0.08</c:v>
                </c:pt>
                <c:pt idx="12381">
                  <c:v>0.12</c:v>
                </c:pt>
                <c:pt idx="12382">
                  <c:v>0.04</c:v>
                </c:pt>
                <c:pt idx="12383" formatCode="0.00E+00">
                  <c:v>4.4408900000000002E-16</c:v>
                </c:pt>
                <c:pt idx="12384">
                  <c:v>-0.16</c:v>
                </c:pt>
                <c:pt idx="12385">
                  <c:v>-0.2</c:v>
                </c:pt>
                <c:pt idx="12386">
                  <c:v>-0.2</c:v>
                </c:pt>
                <c:pt idx="12387">
                  <c:v>-0.08</c:v>
                </c:pt>
                <c:pt idx="12388">
                  <c:v>-0.04</c:v>
                </c:pt>
                <c:pt idx="12389">
                  <c:v>0.08</c:v>
                </c:pt>
                <c:pt idx="12390">
                  <c:v>0.12</c:v>
                </c:pt>
                <c:pt idx="12391">
                  <c:v>0.24</c:v>
                </c:pt>
                <c:pt idx="12392">
                  <c:v>0.28000000000000003</c:v>
                </c:pt>
                <c:pt idx="12393">
                  <c:v>0.36</c:v>
                </c:pt>
                <c:pt idx="12394">
                  <c:v>0.36</c:v>
                </c:pt>
                <c:pt idx="12395">
                  <c:v>0.28000000000000003</c:v>
                </c:pt>
                <c:pt idx="12396">
                  <c:v>0.32</c:v>
                </c:pt>
                <c:pt idx="12397">
                  <c:v>0.24</c:v>
                </c:pt>
                <c:pt idx="12398">
                  <c:v>0.2</c:v>
                </c:pt>
                <c:pt idx="12399">
                  <c:v>0.2</c:v>
                </c:pt>
                <c:pt idx="12400">
                  <c:v>0.4</c:v>
                </c:pt>
                <c:pt idx="12401">
                  <c:v>0.8</c:v>
                </c:pt>
                <c:pt idx="12402">
                  <c:v>1.28</c:v>
                </c:pt>
                <c:pt idx="12403">
                  <c:v>2</c:v>
                </c:pt>
                <c:pt idx="12404">
                  <c:v>2.8</c:v>
                </c:pt>
                <c:pt idx="12405">
                  <c:v>3.6</c:v>
                </c:pt>
                <c:pt idx="12406">
                  <c:v>4.28</c:v>
                </c:pt>
                <c:pt idx="12407">
                  <c:v>4.8</c:v>
                </c:pt>
                <c:pt idx="12408">
                  <c:v>4.96</c:v>
                </c:pt>
                <c:pt idx="12409">
                  <c:v>4.92</c:v>
                </c:pt>
                <c:pt idx="12410">
                  <c:v>4.6399999999999997</c:v>
                </c:pt>
                <c:pt idx="12411">
                  <c:v>4.16</c:v>
                </c:pt>
                <c:pt idx="12412">
                  <c:v>3.36</c:v>
                </c:pt>
                <c:pt idx="12413">
                  <c:v>2.3199999999999998</c:v>
                </c:pt>
                <c:pt idx="12414">
                  <c:v>1.1599999999999999</c:v>
                </c:pt>
                <c:pt idx="12415">
                  <c:v>0.04</c:v>
                </c:pt>
                <c:pt idx="12416">
                  <c:v>-0.8</c:v>
                </c:pt>
                <c:pt idx="12417">
                  <c:v>-1.44</c:v>
                </c:pt>
                <c:pt idx="12418">
                  <c:v>-1.92</c:v>
                </c:pt>
                <c:pt idx="12419">
                  <c:v>-2.2400000000000002</c:v>
                </c:pt>
                <c:pt idx="12420">
                  <c:v>-2.3199999999999998</c:v>
                </c:pt>
                <c:pt idx="12421">
                  <c:v>-2.12</c:v>
                </c:pt>
                <c:pt idx="12422">
                  <c:v>-1.8</c:v>
                </c:pt>
                <c:pt idx="12423">
                  <c:v>-1.32</c:v>
                </c:pt>
                <c:pt idx="12424">
                  <c:v>-0.88</c:v>
                </c:pt>
                <c:pt idx="12425">
                  <c:v>-0.56000000000000005</c:v>
                </c:pt>
                <c:pt idx="12426">
                  <c:v>-0.44</c:v>
                </c:pt>
                <c:pt idx="12427">
                  <c:v>-0.44</c:v>
                </c:pt>
                <c:pt idx="12428">
                  <c:v>-0.52</c:v>
                </c:pt>
                <c:pt idx="12429">
                  <c:v>-0.64</c:v>
                </c:pt>
                <c:pt idx="12430">
                  <c:v>-0.72</c:v>
                </c:pt>
                <c:pt idx="12431">
                  <c:v>-0.8</c:v>
                </c:pt>
                <c:pt idx="12432">
                  <c:v>-0.88</c:v>
                </c:pt>
                <c:pt idx="12433">
                  <c:v>-0.92</c:v>
                </c:pt>
                <c:pt idx="12434">
                  <c:v>-0.84</c:v>
                </c:pt>
                <c:pt idx="12435">
                  <c:v>-0.72</c:v>
                </c:pt>
                <c:pt idx="12436">
                  <c:v>-0.56000000000000005</c:v>
                </c:pt>
                <c:pt idx="12437">
                  <c:v>-0.4</c:v>
                </c:pt>
                <c:pt idx="12438">
                  <c:v>-0.32</c:v>
                </c:pt>
                <c:pt idx="12439">
                  <c:v>-0.2</c:v>
                </c:pt>
                <c:pt idx="12440">
                  <c:v>-0.16</c:v>
                </c:pt>
                <c:pt idx="12441">
                  <c:v>-0.16</c:v>
                </c:pt>
                <c:pt idx="12442">
                  <c:v>-0.2</c:v>
                </c:pt>
                <c:pt idx="12443">
                  <c:v>-0.2</c:v>
                </c:pt>
                <c:pt idx="12444">
                  <c:v>-0.24</c:v>
                </c:pt>
                <c:pt idx="12445">
                  <c:v>-0.24</c:v>
                </c:pt>
                <c:pt idx="12446">
                  <c:v>-0.16</c:v>
                </c:pt>
                <c:pt idx="12447" formatCode="0.00E+00">
                  <c:v>4.4408900000000002E-16</c:v>
                </c:pt>
                <c:pt idx="12448">
                  <c:v>0.08</c:v>
                </c:pt>
                <c:pt idx="12449">
                  <c:v>0.24</c:v>
                </c:pt>
                <c:pt idx="12450">
                  <c:v>0.36</c:v>
                </c:pt>
                <c:pt idx="12451">
                  <c:v>0.44</c:v>
                </c:pt>
                <c:pt idx="12452">
                  <c:v>0.52</c:v>
                </c:pt>
                <c:pt idx="12453">
                  <c:v>0.6</c:v>
                </c:pt>
                <c:pt idx="12454">
                  <c:v>0.56000000000000005</c:v>
                </c:pt>
                <c:pt idx="12455">
                  <c:v>0.48</c:v>
                </c:pt>
                <c:pt idx="12456">
                  <c:v>0.32</c:v>
                </c:pt>
                <c:pt idx="12457">
                  <c:v>-0.04</c:v>
                </c:pt>
                <c:pt idx="12458">
                  <c:v>-0.36</c:v>
                </c:pt>
                <c:pt idx="12459">
                  <c:v>-0.76</c:v>
                </c:pt>
                <c:pt idx="12460">
                  <c:v>-1.1200000000000001</c:v>
                </c:pt>
                <c:pt idx="12461">
                  <c:v>-1.44</c:v>
                </c:pt>
                <c:pt idx="12462">
                  <c:v>-1.8</c:v>
                </c:pt>
                <c:pt idx="12463">
                  <c:v>-2</c:v>
                </c:pt>
                <c:pt idx="12464">
                  <c:v>-2.08</c:v>
                </c:pt>
                <c:pt idx="12465">
                  <c:v>-2.12</c:v>
                </c:pt>
                <c:pt idx="12466">
                  <c:v>-1.96</c:v>
                </c:pt>
                <c:pt idx="12467">
                  <c:v>-1.72</c:v>
                </c:pt>
                <c:pt idx="12468">
                  <c:v>-1.44</c:v>
                </c:pt>
                <c:pt idx="12469">
                  <c:v>-1.04</c:v>
                </c:pt>
                <c:pt idx="12470">
                  <c:v>-0.72</c:v>
                </c:pt>
                <c:pt idx="12471">
                  <c:v>-0.44</c:v>
                </c:pt>
                <c:pt idx="12472">
                  <c:v>-0.32</c:v>
                </c:pt>
                <c:pt idx="12473">
                  <c:v>-0.04</c:v>
                </c:pt>
                <c:pt idx="12474">
                  <c:v>0.04</c:v>
                </c:pt>
                <c:pt idx="12475">
                  <c:v>0.16</c:v>
                </c:pt>
                <c:pt idx="12476">
                  <c:v>0.12</c:v>
                </c:pt>
                <c:pt idx="12477">
                  <c:v>0.04</c:v>
                </c:pt>
                <c:pt idx="12478">
                  <c:v>-0.12</c:v>
                </c:pt>
                <c:pt idx="12479">
                  <c:v>-0.16</c:v>
                </c:pt>
                <c:pt idx="12480">
                  <c:v>-0.28000000000000003</c:v>
                </c:pt>
                <c:pt idx="12481">
                  <c:v>-0.16</c:v>
                </c:pt>
                <c:pt idx="12482">
                  <c:v>-0.12</c:v>
                </c:pt>
                <c:pt idx="12483" formatCode="0.00E+00">
                  <c:v>4.4408900000000002E-16</c:v>
                </c:pt>
                <c:pt idx="12484">
                  <c:v>0.04</c:v>
                </c:pt>
                <c:pt idx="12485">
                  <c:v>0.2</c:v>
                </c:pt>
                <c:pt idx="12486">
                  <c:v>0.2</c:v>
                </c:pt>
                <c:pt idx="12487">
                  <c:v>0.32</c:v>
                </c:pt>
                <c:pt idx="12488">
                  <c:v>0.36</c:v>
                </c:pt>
                <c:pt idx="12489">
                  <c:v>0.4</c:v>
                </c:pt>
                <c:pt idx="12490">
                  <c:v>0.36</c:v>
                </c:pt>
                <c:pt idx="12491">
                  <c:v>0.28000000000000003</c:v>
                </c:pt>
                <c:pt idx="12492">
                  <c:v>0.28000000000000003</c:v>
                </c:pt>
                <c:pt idx="12493">
                  <c:v>0.24</c:v>
                </c:pt>
                <c:pt idx="12494">
                  <c:v>0.12</c:v>
                </c:pt>
                <c:pt idx="12495">
                  <c:v>0.24</c:v>
                </c:pt>
                <c:pt idx="12496">
                  <c:v>0.64</c:v>
                </c:pt>
                <c:pt idx="12497">
                  <c:v>1.52</c:v>
                </c:pt>
                <c:pt idx="12498">
                  <c:v>2.4</c:v>
                </c:pt>
                <c:pt idx="12499">
                  <c:v>3.24</c:v>
                </c:pt>
                <c:pt idx="12500">
                  <c:v>3.8</c:v>
                </c:pt>
                <c:pt idx="12501">
                  <c:v>4.32</c:v>
                </c:pt>
                <c:pt idx="12502">
                  <c:v>4.5999999999999996</c:v>
                </c:pt>
                <c:pt idx="12503">
                  <c:v>4.84</c:v>
                </c:pt>
                <c:pt idx="12504">
                  <c:v>4.92</c:v>
                </c:pt>
                <c:pt idx="12505">
                  <c:v>4.76</c:v>
                </c:pt>
                <c:pt idx="12506">
                  <c:v>4.08</c:v>
                </c:pt>
                <c:pt idx="12507">
                  <c:v>3.16</c:v>
                </c:pt>
                <c:pt idx="12508">
                  <c:v>1.88</c:v>
                </c:pt>
                <c:pt idx="12509">
                  <c:v>0.68</c:v>
                </c:pt>
                <c:pt idx="12510">
                  <c:v>-0.28000000000000003</c:v>
                </c:pt>
                <c:pt idx="12511">
                  <c:v>-1.04</c:v>
                </c:pt>
                <c:pt idx="12512">
                  <c:v>-1.56</c:v>
                </c:pt>
                <c:pt idx="12513">
                  <c:v>-1.88</c:v>
                </c:pt>
                <c:pt idx="12514">
                  <c:v>-2.2000000000000002</c:v>
                </c:pt>
                <c:pt idx="12515">
                  <c:v>-2.2799999999999998</c:v>
                </c:pt>
                <c:pt idx="12516">
                  <c:v>-2.04</c:v>
                </c:pt>
                <c:pt idx="12517">
                  <c:v>-1.68</c:v>
                </c:pt>
                <c:pt idx="12518">
                  <c:v>-1.2</c:v>
                </c:pt>
                <c:pt idx="12519">
                  <c:v>-0.84</c:v>
                </c:pt>
                <c:pt idx="12520">
                  <c:v>-0.52</c:v>
                </c:pt>
                <c:pt idx="12521">
                  <c:v>-0.48</c:v>
                </c:pt>
                <c:pt idx="12522">
                  <c:v>-0.56000000000000005</c:v>
                </c:pt>
                <c:pt idx="12523">
                  <c:v>-0.56000000000000005</c:v>
                </c:pt>
                <c:pt idx="12524">
                  <c:v>-0.6</c:v>
                </c:pt>
                <c:pt idx="12525">
                  <c:v>-0.64</c:v>
                </c:pt>
                <c:pt idx="12526">
                  <c:v>-0.8</c:v>
                </c:pt>
                <c:pt idx="12527">
                  <c:v>-0.84</c:v>
                </c:pt>
                <c:pt idx="12528">
                  <c:v>-0.88</c:v>
                </c:pt>
                <c:pt idx="12529">
                  <c:v>-0.8</c:v>
                </c:pt>
                <c:pt idx="12530">
                  <c:v>-0.68</c:v>
                </c:pt>
                <c:pt idx="12531">
                  <c:v>-0.4</c:v>
                </c:pt>
                <c:pt idx="12532">
                  <c:v>-0.32</c:v>
                </c:pt>
                <c:pt idx="12533">
                  <c:v>-0.28000000000000003</c:v>
                </c:pt>
                <c:pt idx="12534">
                  <c:v>-0.24</c:v>
                </c:pt>
                <c:pt idx="12535">
                  <c:v>-0.2</c:v>
                </c:pt>
                <c:pt idx="12536">
                  <c:v>-0.16</c:v>
                </c:pt>
                <c:pt idx="12537">
                  <c:v>-0.2</c:v>
                </c:pt>
                <c:pt idx="12538">
                  <c:v>-0.32</c:v>
                </c:pt>
                <c:pt idx="12539">
                  <c:v>-0.28000000000000003</c:v>
                </c:pt>
                <c:pt idx="12540">
                  <c:v>-0.12</c:v>
                </c:pt>
                <c:pt idx="12541" formatCode="0.00E+00">
                  <c:v>4.4408900000000002E-16</c:v>
                </c:pt>
              </c:numCache>
            </c:numRef>
          </c:yVal>
          <c:smooth val="1"/>
        </c:ser>
        <c:dLbls>
          <c:showLegendKey val="0"/>
          <c:showVal val="0"/>
          <c:showCatName val="0"/>
          <c:showSerName val="0"/>
          <c:showPercent val="0"/>
          <c:showBubbleSize val="0"/>
        </c:dLbls>
        <c:axId val="38939264"/>
        <c:axId val="38941440"/>
      </c:scatterChart>
      <c:valAx>
        <c:axId val="38939264"/>
        <c:scaling>
          <c:orientation val="minMax"/>
        </c:scaling>
        <c:delete val="0"/>
        <c:axPos val="b"/>
        <c:title>
          <c:tx>
            <c:rich>
              <a:bodyPr/>
              <a:lstStyle/>
              <a:p>
                <a:pPr>
                  <a:defRPr/>
                </a:pPr>
                <a:r>
                  <a:rPr lang="en-US"/>
                  <a:t>Time [sec]</a:t>
                </a:r>
              </a:p>
            </c:rich>
          </c:tx>
          <c:layout/>
          <c:overlay val="0"/>
        </c:title>
        <c:numFmt formatCode="0.00000000E+00" sourceLinked="1"/>
        <c:majorTickMark val="none"/>
        <c:minorTickMark val="none"/>
        <c:tickLblPos val="nextTo"/>
        <c:crossAx val="38941440"/>
        <c:crosses val="autoZero"/>
        <c:crossBetween val="midCat"/>
      </c:valAx>
      <c:valAx>
        <c:axId val="38941440"/>
        <c:scaling>
          <c:orientation val="minMax"/>
        </c:scaling>
        <c:delete val="0"/>
        <c:axPos val="l"/>
        <c:majorGridlines/>
        <c:title>
          <c:tx>
            <c:rich>
              <a:bodyPr/>
              <a:lstStyle/>
              <a:p>
                <a:pPr>
                  <a:defRPr/>
                </a:pPr>
                <a:r>
                  <a:rPr lang="en-US"/>
                  <a:t>Amplitude [Volts]</a:t>
                </a:r>
              </a:p>
            </c:rich>
          </c:tx>
          <c:layout/>
          <c:overlay val="0"/>
        </c:title>
        <c:numFmt formatCode="General" sourceLinked="1"/>
        <c:majorTickMark val="none"/>
        <c:minorTickMark val="none"/>
        <c:tickLblPos val="nextTo"/>
        <c:crossAx val="38939264"/>
        <c:crosses val="autoZero"/>
        <c:crossBetween val="midCat"/>
      </c:valAx>
    </c:plotArea>
    <c:legend>
      <c:legendPos val="r"/>
      <c:layout/>
      <c:overlay val="0"/>
    </c:legend>
    <c:plotVisOnly val="1"/>
    <c:dispBlanksAs val="gap"/>
    <c:showDLblsOverMax val="0"/>
  </c:chart>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a:t>Booster Beam @ Extraction t~= 33.591 msec after $0E event</a:t>
            </a:r>
          </a:p>
        </c:rich>
      </c:tx>
      <c:layout/>
      <c:overlay val="0"/>
    </c:title>
    <c:autoTitleDeleted val="0"/>
    <c:plotArea>
      <c:layout/>
      <c:scatterChart>
        <c:scatterStyle val="smoothMarker"/>
        <c:varyColors val="0"/>
        <c:ser>
          <c:idx val="0"/>
          <c:order val="0"/>
          <c:marker>
            <c:symbol val="none"/>
          </c:marker>
          <c:xVal>
            <c:numRef>
              <c:f>last_batch2!$A$16:$A$55048</c:f>
              <c:numCache>
                <c:formatCode>0.0000000E+00</c:formatCode>
                <c:ptCount val="55033"/>
                <c:pt idx="0">
                  <c:v>3.3580579999999999E-2</c:v>
                </c:pt>
                <c:pt idx="1">
                  <c:v>3.3580580200000001E-2</c:v>
                </c:pt>
                <c:pt idx="2">
                  <c:v>3.3580580399999997E-2</c:v>
                </c:pt>
                <c:pt idx="3">
                  <c:v>3.35805806E-2</c:v>
                </c:pt>
                <c:pt idx="4">
                  <c:v>3.3580580800000003E-2</c:v>
                </c:pt>
                <c:pt idx="5">
                  <c:v>3.3580580999999998E-2</c:v>
                </c:pt>
                <c:pt idx="6">
                  <c:v>3.3580581200000001E-2</c:v>
                </c:pt>
                <c:pt idx="7">
                  <c:v>3.3580581399999997E-2</c:v>
                </c:pt>
                <c:pt idx="8">
                  <c:v>3.3580581599999999E-2</c:v>
                </c:pt>
                <c:pt idx="9">
                  <c:v>3.3580581800000002E-2</c:v>
                </c:pt>
                <c:pt idx="10">
                  <c:v>3.3580581999999998E-2</c:v>
                </c:pt>
                <c:pt idx="11">
                  <c:v>3.35805822E-2</c:v>
                </c:pt>
                <c:pt idx="12">
                  <c:v>3.3580582400000003E-2</c:v>
                </c:pt>
                <c:pt idx="13">
                  <c:v>3.3580582599999999E-2</c:v>
                </c:pt>
                <c:pt idx="14">
                  <c:v>3.3580582800000001E-2</c:v>
                </c:pt>
                <c:pt idx="15">
                  <c:v>3.3580582999999997E-2</c:v>
                </c:pt>
                <c:pt idx="16">
                  <c:v>3.35805832E-2</c:v>
                </c:pt>
                <c:pt idx="17">
                  <c:v>3.3580583400000003E-2</c:v>
                </c:pt>
                <c:pt idx="18">
                  <c:v>3.3580583599999998E-2</c:v>
                </c:pt>
                <c:pt idx="19">
                  <c:v>3.3580583800000001E-2</c:v>
                </c:pt>
                <c:pt idx="20">
                  <c:v>3.3580583999999997E-2</c:v>
                </c:pt>
                <c:pt idx="21">
                  <c:v>3.3580584199999999E-2</c:v>
                </c:pt>
                <c:pt idx="22">
                  <c:v>3.3580584400000002E-2</c:v>
                </c:pt>
                <c:pt idx="23">
                  <c:v>3.3580584599999998E-2</c:v>
                </c:pt>
                <c:pt idx="24">
                  <c:v>3.35805848E-2</c:v>
                </c:pt>
                <c:pt idx="25">
                  <c:v>3.3580585000000003E-2</c:v>
                </c:pt>
                <c:pt idx="26">
                  <c:v>3.3580585199999999E-2</c:v>
                </c:pt>
                <c:pt idx="27">
                  <c:v>3.3580585400000001E-2</c:v>
                </c:pt>
                <c:pt idx="28">
                  <c:v>3.3580585599999997E-2</c:v>
                </c:pt>
                <c:pt idx="29">
                  <c:v>3.35805858E-2</c:v>
                </c:pt>
                <c:pt idx="30">
                  <c:v>3.3580586000000003E-2</c:v>
                </c:pt>
                <c:pt idx="31">
                  <c:v>3.3580586199999998E-2</c:v>
                </c:pt>
                <c:pt idx="32">
                  <c:v>3.3580586400000001E-2</c:v>
                </c:pt>
                <c:pt idx="33">
                  <c:v>3.3580586599999997E-2</c:v>
                </c:pt>
                <c:pt idx="34">
                  <c:v>3.3580586799999999E-2</c:v>
                </c:pt>
                <c:pt idx="35">
                  <c:v>3.3580587000000002E-2</c:v>
                </c:pt>
                <c:pt idx="36">
                  <c:v>3.3580587199999998E-2</c:v>
                </c:pt>
                <c:pt idx="37">
                  <c:v>3.35805874E-2</c:v>
                </c:pt>
                <c:pt idx="38">
                  <c:v>3.3580587600000003E-2</c:v>
                </c:pt>
                <c:pt idx="39">
                  <c:v>3.3580587799999999E-2</c:v>
                </c:pt>
                <c:pt idx="40">
                  <c:v>3.3580588000000001E-2</c:v>
                </c:pt>
                <c:pt idx="41">
                  <c:v>3.3580588199999997E-2</c:v>
                </c:pt>
                <c:pt idx="42">
                  <c:v>3.35805884E-2</c:v>
                </c:pt>
                <c:pt idx="43">
                  <c:v>3.3580588600000003E-2</c:v>
                </c:pt>
                <c:pt idx="44">
                  <c:v>3.3580588799999998E-2</c:v>
                </c:pt>
                <c:pt idx="45">
                  <c:v>3.3580589000000001E-2</c:v>
                </c:pt>
                <c:pt idx="46">
                  <c:v>3.3580589199999997E-2</c:v>
                </c:pt>
                <c:pt idx="47">
                  <c:v>3.3580589399999999E-2</c:v>
                </c:pt>
                <c:pt idx="48">
                  <c:v>3.3580589600000002E-2</c:v>
                </c:pt>
                <c:pt idx="49">
                  <c:v>3.3580589799999998E-2</c:v>
                </c:pt>
                <c:pt idx="50">
                  <c:v>3.358059E-2</c:v>
                </c:pt>
                <c:pt idx="51">
                  <c:v>3.3580590200000003E-2</c:v>
                </c:pt>
                <c:pt idx="52">
                  <c:v>3.3580590399999999E-2</c:v>
                </c:pt>
                <c:pt idx="53">
                  <c:v>3.3580590600000002E-2</c:v>
                </c:pt>
                <c:pt idx="54">
                  <c:v>3.3580590799999997E-2</c:v>
                </c:pt>
                <c:pt idx="55">
                  <c:v>3.3580591E-2</c:v>
                </c:pt>
                <c:pt idx="56">
                  <c:v>3.3580591200000003E-2</c:v>
                </c:pt>
                <c:pt idx="57">
                  <c:v>3.3580591399999998E-2</c:v>
                </c:pt>
                <c:pt idx="58">
                  <c:v>3.3580591600000001E-2</c:v>
                </c:pt>
                <c:pt idx="59">
                  <c:v>3.3580591799999997E-2</c:v>
                </c:pt>
                <c:pt idx="60">
                  <c:v>3.3580591999999999E-2</c:v>
                </c:pt>
                <c:pt idx="61">
                  <c:v>3.3580592200000002E-2</c:v>
                </c:pt>
                <c:pt idx="62">
                  <c:v>3.3580592399999998E-2</c:v>
                </c:pt>
                <c:pt idx="63">
                  <c:v>3.35805926E-2</c:v>
                </c:pt>
                <c:pt idx="64">
                  <c:v>3.3580592800000003E-2</c:v>
                </c:pt>
                <c:pt idx="65">
                  <c:v>3.3580592999999999E-2</c:v>
                </c:pt>
                <c:pt idx="66">
                  <c:v>3.3580593200000002E-2</c:v>
                </c:pt>
                <c:pt idx="67">
                  <c:v>3.3580593399999997E-2</c:v>
                </c:pt>
                <c:pt idx="68">
                  <c:v>3.35805936E-2</c:v>
                </c:pt>
                <c:pt idx="69">
                  <c:v>3.3580593800000003E-2</c:v>
                </c:pt>
                <c:pt idx="70">
                  <c:v>3.3580593999999998E-2</c:v>
                </c:pt>
                <c:pt idx="71">
                  <c:v>3.3580594200000001E-2</c:v>
                </c:pt>
                <c:pt idx="72">
                  <c:v>3.3580594399999997E-2</c:v>
                </c:pt>
                <c:pt idx="73">
                  <c:v>3.3580594599999999E-2</c:v>
                </c:pt>
                <c:pt idx="74">
                  <c:v>3.3580594800000002E-2</c:v>
                </c:pt>
                <c:pt idx="75">
                  <c:v>3.3580594999999998E-2</c:v>
                </c:pt>
                <c:pt idx="76">
                  <c:v>3.35805952E-2</c:v>
                </c:pt>
                <c:pt idx="77">
                  <c:v>3.3580595400000003E-2</c:v>
                </c:pt>
                <c:pt idx="78">
                  <c:v>3.3580595599999999E-2</c:v>
                </c:pt>
                <c:pt idx="79">
                  <c:v>3.3580595800000002E-2</c:v>
                </c:pt>
                <c:pt idx="80">
                  <c:v>3.3580595999999997E-2</c:v>
                </c:pt>
                <c:pt idx="81">
                  <c:v>3.35805962E-2</c:v>
                </c:pt>
                <c:pt idx="82">
                  <c:v>3.3580596400000003E-2</c:v>
                </c:pt>
                <c:pt idx="83">
                  <c:v>3.3580596599999998E-2</c:v>
                </c:pt>
                <c:pt idx="84">
                  <c:v>3.3580596800000001E-2</c:v>
                </c:pt>
                <c:pt idx="85">
                  <c:v>3.3580596999999997E-2</c:v>
                </c:pt>
                <c:pt idx="86">
                  <c:v>3.3580597199999999E-2</c:v>
                </c:pt>
                <c:pt idx="87">
                  <c:v>3.3580597400000002E-2</c:v>
                </c:pt>
                <c:pt idx="88">
                  <c:v>3.3580597599999998E-2</c:v>
                </c:pt>
                <c:pt idx="89">
                  <c:v>3.35805978E-2</c:v>
                </c:pt>
                <c:pt idx="90">
                  <c:v>3.3580598000000003E-2</c:v>
                </c:pt>
                <c:pt idx="91">
                  <c:v>3.3580598199999999E-2</c:v>
                </c:pt>
                <c:pt idx="92">
                  <c:v>3.3580598400000002E-2</c:v>
                </c:pt>
                <c:pt idx="93">
                  <c:v>3.3580598599999997E-2</c:v>
                </c:pt>
                <c:pt idx="94">
                  <c:v>3.35805988E-2</c:v>
                </c:pt>
                <c:pt idx="95">
                  <c:v>3.3580599000000003E-2</c:v>
                </c:pt>
                <c:pt idx="96">
                  <c:v>3.3580599199999998E-2</c:v>
                </c:pt>
                <c:pt idx="97">
                  <c:v>3.3580599400000001E-2</c:v>
                </c:pt>
                <c:pt idx="98">
                  <c:v>3.3580599599999997E-2</c:v>
                </c:pt>
                <c:pt idx="99">
                  <c:v>3.3580599799999999E-2</c:v>
                </c:pt>
                <c:pt idx="100">
                  <c:v>3.3580600000000002E-2</c:v>
                </c:pt>
                <c:pt idx="101">
                  <c:v>3.3580600199999998E-2</c:v>
                </c:pt>
                <c:pt idx="102">
                  <c:v>3.3580600400000001E-2</c:v>
                </c:pt>
                <c:pt idx="103">
                  <c:v>3.3580600600000003E-2</c:v>
                </c:pt>
                <c:pt idx="104">
                  <c:v>3.3580600799999999E-2</c:v>
                </c:pt>
                <c:pt idx="105">
                  <c:v>3.3580601000000002E-2</c:v>
                </c:pt>
                <c:pt idx="106">
                  <c:v>3.3580601199999997E-2</c:v>
                </c:pt>
                <c:pt idx="107">
                  <c:v>3.35806014E-2</c:v>
                </c:pt>
                <c:pt idx="108">
                  <c:v>3.3580601600000003E-2</c:v>
                </c:pt>
                <c:pt idx="109">
                  <c:v>3.3580601799999998E-2</c:v>
                </c:pt>
                <c:pt idx="110">
                  <c:v>3.3580602000000001E-2</c:v>
                </c:pt>
                <c:pt idx="111">
                  <c:v>3.3580602199999997E-2</c:v>
                </c:pt>
                <c:pt idx="112">
                  <c:v>3.3580602399999999E-2</c:v>
                </c:pt>
                <c:pt idx="113">
                  <c:v>3.3580602600000002E-2</c:v>
                </c:pt>
                <c:pt idx="114">
                  <c:v>3.3580602799999998E-2</c:v>
                </c:pt>
                <c:pt idx="115">
                  <c:v>3.3580603000000001E-2</c:v>
                </c:pt>
                <c:pt idx="116">
                  <c:v>3.3580603200000003E-2</c:v>
                </c:pt>
                <c:pt idx="117">
                  <c:v>3.3580603399999999E-2</c:v>
                </c:pt>
                <c:pt idx="118">
                  <c:v>3.3580603600000002E-2</c:v>
                </c:pt>
                <c:pt idx="119">
                  <c:v>3.3580603799999997E-2</c:v>
                </c:pt>
                <c:pt idx="120">
                  <c:v>3.3580604E-2</c:v>
                </c:pt>
                <c:pt idx="121">
                  <c:v>3.3580604200000003E-2</c:v>
                </c:pt>
                <c:pt idx="122">
                  <c:v>3.3580604399999998E-2</c:v>
                </c:pt>
                <c:pt idx="123">
                  <c:v>3.3580604600000001E-2</c:v>
                </c:pt>
                <c:pt idx="124">
                  <c:v>3.3580604799999997E-2</c:v>
                </c:pt>
                <c:pt idx="125">
                  <c:v>3.3580604999999999E-2</c:v>
                </c:pt>
                <c:pt idx="126">
                  <c:v>3.3580605200000002E-2</c:v>
                </c:pt>
                <c:pt idx="127">
                  <c:v>3.3580605399999998E-2</c:v>
                </c:pt>
                <c:pt idx="128">
                  <c:v>3.3580605600000001E-2</c:v>
                </c:pt>
                <c:pt idx="129">
                  <c:v>3.3580605800000003E-2</c:v>
                </c:pt>
                <c:pt idx="130">
                  <c:v>3.3580605999999999E-2</c:v>
                </c:pt>
                <c:pt idx="131">
                  <c:v>3.3580606200000002E-2</c:v>
                </c:pt>
                <c:pt idx="132">
                  <c:v>3.3580606399999997E-2</c:v>
                </c:pt>
                <c:pt idx="133">
                  <c:v>3.35806066E-2</c:v>
                </c:pt>
                <c:pt idx="134">
                  <c:v>3.3580606800000003E-2</c:v>
                </c:pt>
                <c:pt idx="135">
                  <c:v>3.3580606999999998E-2</c:v>
                </c:pt>
                <c:pt idx="136">
                  <c:v>3.3580607200000001E-2</c:v>
                </c:pt>
                <c:pt idx="137">
                  <c:v>3.3580607399999997E-2</c:v>
                </c:pt>
                <c:pt idx="138">
                  <c:v>3.35806076E-2</c:v>
                </c:pt>
                <c:pt idx="139">
                  <c:v>3.3580607800000002E-2</c:v>
                </c:pt>
                <c:pt idx="140">
                  <c:v>3.3580607999999998E-2</c:v>
                </c:pt>
                <c:pt idx="141">
                  <c:v>3.3580608200000001E-2</c:v>
                </c:pt>
                <c:pt idx="142">
                  <c:v>3.3580608400000003E-2</c:v>
                </c:pt>
                <c:pt idx="143">
                  <c:v>3.3580608599999999E-2</c:v>
                </c:pt>
                <c:pt idx="144">
                  <c:v>3.3580608800000002E-2</c:v>
                </c:pt>
                <c:pt idx="145">
                  <c:v>3.3580608999999997E-2</c:v>
                </c:pt>
                <c:pt idx="146">
                  <c:v>3.35806092E-2</c:v>
                </c:pt>
                <c:pt idx="147">
                  <c:v>3.3580609400000003E-2</c:v>
                </c:pt>
                <c:pt idx="148">
                  <c:v>3.3580609599999998E-2</c:v>
                </c:pt>
                <c:pt idx="149">
                  <c:v>3.3580609800000001E-2</c:v>
                </c:pt>
                <c:pt idx="150">
                  <c:v>3.3580609999999997E-2</c:v>
                </c:pt>
                <c:pt idx="151">
                  <c:v>3.35806102E-2</c:v>
                </c:pt>
                <c:pt idx="152">
                  <c:v>3.3580610400000002E-2</c:v>
                </c:pt>
                <c:pt idx="153">
                  <c:v>3.3580610599999998E-2</c:v>
                </c:pt>
                <c:pt idx="154">
                  <c:v>3.3580610800000001E-2</c:v>
                </c:pt>
                <c:pt idx="155">
                  <c:v>3.3580611000000003E-2</c:v>
                </c:pt>
                <c:pt idx="156">
                  <c:v>3.3580611199999999E-2</c:v>
                </c:pt>
                <c:pt idx="157">
                  <c:v>3.3580611400000002E-2</c:v>
                </c:pt>
                <c:pt idx="158">
                  <c:v>3.3580611599999997E-2</c:v>
                </c:pt>
                <c:pt idx="159">
                  <c:v>3.35806118E-2</c:v>
                </c:pt>
                <c:pt idx="160">
                  <c:v>3.3580612000000003E-2</c:v>
                </c:pt>
                <c:pt idx="161">
                  <c:v>3.3580612199999998E-2</c:v>
                </c:pt>
                <c:pt idx="162">
                  <c:v>3.3580612400000001E-2</c:v>
                </c:pt>
                <c:pt idx="163">
                  <c:v>3.3580612599999997E-2</c:v>
                </c:pt>
                <c:pt idx="164">
                  <c:v>3.35806128E-2</c:v>
                </c:pt>
                <c:pt idx="165">
                  <c:v>3.3580613000000002E-2</c:v>
                </c:pt>
                <c:pt idx="166">
                  <c:v>3.3580613199999998E-2</c:v>
                </c:pt>
                <c:pt idx="167">
                  <c:v>3.3580613400000001E-2</c:v>
                </c:pt>
                <c:pt idx="168">
                  <c:v>3.3580613600000003E-2</c:v>
                </c:pt>
                <c:pt idx="169">
                  <c:v>3.3580613799999999E-2</c:v>
                </c:pt>
                <c:pt idx="170">
                  <c:v>3.3580614000000002E-2</c:v>
                </c:pt>
                <c:pt idx="171">
                  <c:v>3.3580614199999997E-2</c:v>
                </c:pt>
                <c:pt idx="172">
                  <c:v>3.35806144E-2</c:v>
                </c:pt>
                <c:pt idx="173">
                  <c:v>3.3580614600000003E-2</c:v>
                </c:pt>
                <c:pt idx="174">
                  <c:v>3.3580614799999998E-2</c:v>
                </c:pt>
                <c:pt idx="175">
                  <c:v>3.3580615000000001E-2</c:v>
                </c:pt>
                <c:pt idx="176">
                  <c:v>3.3580615199999997E-2</c:v>
                </c:pt>
                <c:pt idx="177">
                  <c:v>3.35806154E-2</c:v>
                </c:pt>
                <c:pt idx="178">
                  <c:v>3.3580615600000002E-2</c:v>
                </c:pt>
                <c:pt idx="179">
                  <c:v>3.3580615799999998E-2</c:v>
                </c:pt>
                <c:pt idx="180">
                  <c:v>3.3580616000000001E-2</c:v>
                </c:pt>
                <c:pt idx="181">
                  <c:v>3.3580616200000003E-2</c:v>
                </c:pt>
                <c:pt idx="182">
                  <c:v>3.3580616399999999E-2</c:v>
                </c:pt>
                <c:pt idx="183">
                  <c:v>3.3580616600000002E-2</c:v>
                </c:pt>
                <c:pt idx="184">
                  <c:v>3.3580616799999997E-2</c:v>
                </c:pt>
                <c:pt idx="185">
                  <c:v>3.3580617E-2</c:v>
                </c:pt>
                <c:pt idx="186">
                  <c:v>3.3580617200000003E-2</c:v>
                </c:pt>
                <c:pt idx="187">
                  <c:v>3.3580617399999999E-2</c:v>
                </c:pt>
                <c:pt idx="188">
                  <c:v>3.3580617600000001E-2</c:v>
                </c:pt>
                <c:pt idx="189">
                  <c:v>3.3580617799999997E-2</c:v>
                </c:pt>
                <c:pt idx="190">
                  <c:v>3.3580618E-2</c:v>
                </c:pt>
                <c:pt idx="191">
                  <c:v>3.3580618200000002E-2</c:v>
                </c:pt>
                <c:pt idx="192">
                  <c:v>3.3580618399999998E-2</c:v>
                </c:pt>
                <c:pt idx="193">
                  <c:v>3.3580618600000001E-2</c:v>
                </c:pt>
                <c:pt idx="194">
                  <c:v>3.3580618800000003E-2</c:v>
                </c:pt>
                <c:pt idx="195">
                  <c:v>3.3580618999999999E-2</c:v>
                </c:pt>
                <c:pt idx="196">
                  <c:v>3.3580619200000002E-2</c:v>
                </c:pt>
                <c:pt idx="197">
                  <c:v>3.3580619399999997E-2</c:v>
                </c:pt>
                <c:pt idx="198">
                  <c:v>3.35806196E-2</c:v>
                </c:pt>
                <c:pt idx="199">
                  <c:v>3.3580619800000003E-2</c:v>
                </c:pt>
                <c:pt idx="200">
                  <c:v>3.3580619999999999E-2</c:v>
                </c:pt>
                <c:pt idx="201">
                  <c:v>3.3580620200000001E-2</c:v>
                </c:pt>
                <c:pt idx="202">
                  <c:v>3.3580620399999997E-2</c:v>
                </c:pt>
                <c:pt idx="203">
                  <c:v>3.35806206E-2</c:v>
                </c:pt>
                <c:pt idx="204">
                  <c:v>3.3580620800000002E-2</c:v>
                </c:pt>
                <c:pt idx="205">
                  <c:v>3.3580620999999998E-2</c:v>
                </c:pt>
                <c:pt idx="206">
                  <c:v>3.3580621200000001E-2</c:v>
                </c:pt>
                <c:pt idx="207">
                  <c:v>3.3580621400000003E-2</c:v>
                </c:pt>
                <c:pt idx="208">
                  <c:v>3.3580621599999999E-2</c:v>
                </c:pt>
                <c:pt idx="209">
                  <c:v>3.3580621800000002E-2</c:v>
                </c:pt>
                <c:pt idx="210">
                  <c:v>3.3580621999999997E-2</c:v>
                </c:pt>
                <c:pt idx="211">
                  <c:v>3.35806222E-2</c:v>
                </c:pt>
                <c:pt idx="212">
                  <c:v>3.3580622400000003E-2</c:v>
                </c:pt>
                <c:pt idx="213">
                  <c:v>3.3580622599999999E-2</c:v>
                </c:pt>
                <c:pt idx="214">
                  <c:v>3.3580622800000001E-2</c:v>
                </c:pt>
                <c:pt idx="215">
                  <c:v>3.3580622999999997E-2</c:v>
                </c:pt>
                <c:pt idx="216">
                  <c:v>3.35806232E-2</c:v>
                </c:pt>
                <c:pt idx="217">
                  <c:v>3.3580623400000002E-2</c:v>
                </c:pt>
                <c:pt idx="218">
                  <c:v>3.3580623599999998E-2</c:v>
                </c:pt>
                <c:pt idx="219">
                  <c:v>3.3580623800000001E-2</c:v>
                </c:pt>
                <c:pt idx="220">
                  <c:v>3.3580624000000003E-2</c:v>
                </c:pt>
                <c:pt idx="221">
                  <c:v>3.3580624199999999E-2</c:v>
                </c:pt>
                <c:pt idx="222">
                  <c:v>3.3580624400000002E-2</c:v>
                </c:pt>
                <c:pt idx="223">
                  <c:v>3.3580624599999997E-2</c:v>
                </c:pt>
                <c:pt idx="224">
                  <c:v>3.35806248E-2</c:v>
                </c:pt>
                <c:pt idx="225">
                  <c:v>3.3580625000000003E-2</c:v>
                </c:pt>
                <c:pt idx="226">
                  <c:v>3.3580625199999999E-2</c:v>
                </c:pt>
                <c:pt idx="227">
                  <c:v>3.3580625400000001E-2</c:v>
                </c:pt>
                <c:pt idx="228">
                  <c:v>3.3580625599999997E-2</c:v>
                </c:pt>
                <c:pt idx="229">
                  <c:v>3.35806258E-2</c:v>
                </c:pt>
                <c:pt idx="230">
                  <c:v>3.3580626000000002E-2</c:v>
                </c:pt>
                <c:pt idx="231">
                  <c:v>3.3580626199999998E-2</c:v>
                </c:pt>
                <c:pt idx="232">
                  <c:v>3.3580626400000001E-2</c:v>
                </c:pt>
                <c:pt idx="233">
                  <c:v>3.3580626600000003E-2</c:v>
                </c:pt>
                <c:pt idx="234">
                  <c:v>3.3580626799999999E-2</c:v>
                </c:pt>
                <c:pt idx="235">
                  <c:v>3.3580627000000002E-2</c:v>
                </c:pt>
                <c:pt idx="236">
                  <c:v>3.3580627199999998E-2</c:v>
                </c:pt>
                <c:pt idx="237">
                  <c:v>3.35806274E-2</c:v>
                </c:pt>
                <c:pt idx="238">
                  <c:v>3.3580627600000003E-2</c:v>
                </c:pt>
                <c:pt idx="239">
                  <c:v>3.3580627799999999E-2</c:v>
                </c:pt>
                <c:pt idx="240">
                  <c:v>3.3580628000000001E-2</c:v>
                </c:pt>
                <c:pt idx="241">
                  <c:v>3.3580628199999997E-2</c:v>
                </c:pt>
                <c:pt idx="242">
                  <c:v>3.35806284E-2</c:v>
                </c:pt>
                <c:pt idx="243">
                  <c:v>3.3580628600000002E-2</c:v>
                </c:pt>
                <c:pt idx="244">
                  <c:v>3.3580628799999998E-2</c:v>
                </c:pt>
                <c:pt idx="245">
                  <c:v>3.3580629000000001E-2</c:v>
                </c:pt>
                <c:pt idx="246">
                  <c:v>3.3580629200000003E-2</c:v>
                </c:pt>
                <c:pt idx="247">
                  <c:v>3.3580629399999999E-2</c:v>
                </c:pt>
                <c:pt idx="248">
                  <c:v>3.3580629600000002E-2</c:v>
                </c:pt>
                <c:pt idx="249">
                  <c:v>3.3580629799999998E-2</c:v>
                </c:pt>
                <c:pt idx="250">
                  <c:v>3.358063E-2</c:v>
                </c:pt>
                <c:pt idx="251">
                  <c:v>3.3580630200000003E-2</c:v>
                </c:pt>
                <c:pt idx="252">
                  <c:v>3.3580630399999999E-2</c:v>
                </c:pt>
                <c:pt idx="253">
                  <c:v>3.3580630600000001E-2</c:v>
                </c:pt>
                <c:pt idx="254">
                  <c:v>3.3580630799999997E-2</c:v>
                </c:pt>
                <c:pt idx="255">
                  <c:v>3.3580631E-2</c:v>
                </c:pt>
                <c:pt idx="256">
                  <c:v>3.3580631200000002E-2</c:v>
                </c:pt>
                <c:pt idx="257">
                  <c:v>3.3580631399999998E-2</c:v>
                </c:pt>
                <c:pt idx="258">
                  <c:v>3.3580631600000001E-2</c:v>
                </c:pt>
                <c:pt idx="259">
                  <c:v>3.3580631800000003E-2</c:v>
                </c:pt>
                <c:pt idx="260">
                  <c:v>3.3580631999999999E-2</c:v>
                </c:pt>
                <c:pt idx="261">
                  <c:v>3.3580632200000002E-2</c:v>
                </c:pt>
                <c:pt idx="262">
                  <c:v>3.3580632399999998E-2</c:v>
                </c:pt>
                <c:pt idx="263">
                  <c:v>3.35806326E-2</c:v>
                </c:pt>
                <c:pt idx="264">
                  <c:v>3.3580632800000003E-2</c:v>
                </c:pt>
                <c:pt idx="265">
                  <c:v>3.3580632999999999E-2</c:v>
                </c:pt>
                <c:pt idx="266">
                  <c:v>3.3580633200000001E-2</c:v>
                </c:pt>
                <c:pt idx="267">
                  <c:v>3.3580633399999997E-2</c:v>
                </c:pt>
                <c:pt idx="268">
                  <c:v>3.35806336E-2</c:v>
                </c:pt>
                <c:pt idx="269">
                  <c:v>3.3580633800000002E-2</c:v>
                </c:pt>
                <c:pt idx="270">
                  <c:v>3.3580633999999998E-2</c:v>
                </c:pt>
                <c:pt idx="271">
                  <c:v>3.3580634200000001E-2</c:v>
                </c:pt>
                <c:pt idx="272">
                  <c:v>3.3580634400000003E-2</c:v>
                </c:pt>
                <c:pt idx="273">
                  <c:v>3.3580634599999999E-2</c:v>
                </c:pt>
                <c:pt idx="274">
                  <c:v>3.3580634800000002E-2</c:v>
                </c:pt>
                <c:pt idx="275">
                  <c:v>3.3580634999999998E-2</c:v>
                </c:pt>
                <c:pt idx="276">
                  <c:v>3.35806352E-2</c:v>
                </c:pt>
                <c:pt idx="277">
                  <c:v>3.3580635400000003E-2</c:v>
                </c:pt>
                <c:pt idx="278">
                  <c:v>3.3580635599999999E-2</c:v>
                </c:pt>
                <c:pt idx="279">
                  <c:v>3.3580635800000001E-2</c:v>
                </c:pt>
                <c:pt idx="280">
                  <c:v>3.3580635999999997E-2</c:v>
                </c:pt>
                <c:pt idx="281">
                  <c:v>3.35806362E-2</c:v>
                </c:pt>
                <c:pt idx="282">
                  <c:v>3.3580636400000002E-2</c:v>
                </c:pt>
                <c:pt idx="283">
                  <c:v>3.3580636599999998E-2</c:v>
                </c:pt>
                <c:pt idx="284">
                  <c:v>3.3580636800000001E-2</c:v>
                </c:pt>
                <c:pt idx="285">
                  <c:v>3.3580637000000003E-2</c:v>
                </c:pt>
                <c:pt idx="286">
                  <c:v>3.3580637199999999E-2</c:v>
                </c:pt>
                <c:pt idx="287">
                  <c:v>3.3580637400000002E-2</c:v>
                </c:pt>
                <c:pt idx="288">
                  <c:v>3.3580637599999998E-2</c:v>
                </c:pt>
                <c:pt idx="289">
                  <c:v>3.35806378E-2</c:v>
                </c:pt>
                <c:pt idx="290">
                  <c:v>3.3580638000000003E-2</c:v>
                </c:pt>
                <c:pt idx="291">
                  <c:v>3.3580638199999999E-2</c:v>
                </c:pt>
                <c:pt idx="292">
                  <c:v>3.3580638400000001E-2</c:v>
                </c:pt>
                <c:pt idx="293">
                  <c:v>3.3580638599999997E-2</c:v>
                </c:pt>
                <c:pt idx="294">
                  <c:v>3.35806388E-2</c:v>
                </c:pt>
                <c:pt idx="295">
                  <c:v>3.3580639000000002E-2</c:v>
                </c:pt>
                <c:pt idx="296">
                  <c:v>3.3580639199999998E-2</c:v>
                </c:pt>
                <c:pt idx="297">
                  <c:v>3.3580639400000001E-2</c:v>
                </c:pt>
                <c:pt idx="298">
                  <c:v>3.3580639599999997E-2</c:v>
                </c:pt>
                <c:pt idx="299">
                  <c:v>3.3580639799999999E-2</c:v>
                </c:pt>
                <c:pt idx="300">
                  <c:v>3.3580640000000002E-2</c:v>
                </c:pt>
                <c:pt idx="301">
                  <c:v>3.3580640199999998E-2</c:v>
                </c:pt>
                <c:pt idx="302">
                  <c:v>3.35806404E-2</c:v>
                </c:pt>
                <c:pt idx="303">
                  <c:v>3.3580640600000003E-2</c:v>
                </c:pt>
                <c:pt idx="304">
                  <c:v>3.3580640799999999E-2</c:v>
                </c:pt>
                <c:pt idx="305">
                  <c:v>3.3580641000000001E-2</c:v>
                </c:pt>
                <c:pt idx="306">
                  <c:v>3.3580641199999997E-2</c:v>
                </c:pt>
                <c:pt idx="307">
                  <c:v>3.35806414E-2</c:v>
                </c:pt>
                <c:pt idx="308">
                  <c:v>3.3580641600000002E-2</c:v>
                </c:pt>
                <c:pt idx="309">
                  <c:v>3.3580641799999998E-2</c:v>
                </c:pt>
                <c:pt idx="310">
                  <c:v>3.3580642000000001E-2</c:v>
                </c:pt>
                <c:pt idx="311">
                  <c:v>3.3580642199999997E-2</c:v>
                </c:pt>
                <c:pt idx="312">
                  <c:v>3.3580642399999999E-2</c:v>
                </c:pt>
                <c:pt idx="313">
                  <c:v>3.3580642600000002E-2</c:v>
                </c:pt>
                <c:pt idx="314">
                  <c:v>3.3580642799999998E-2</c:v>
                </c:pt>
                <c:pt idx="315">
                  <c:v>3.3580643E-2</c:v>
                </c:pt>
                <c:pt idx="316">
                  <c:v>3.3580643200000003E-2</c:v>
                </c:pt>
                <c:pt idx="317">
                  <c:v>3.3580643399999999E-2</c:v>
                </c:pt>
                <c:pt idx="318">
                  <c:v>3.3580643600000001E-2</c:v>
                </c:pt>
                <c:pt idx="319">
                  <c:v>3.3580643799999997E-2</c:v>
                </c:pt>
                <c:pt idx="320">
                  <c:v>3.3580644E-2</c:v>
                </c:pt>
                <c:pt idx="321">
                  <c:v>3.3580644200000002E-2</c:v>
                </c:pt>
                <c:pt idx="322">
                  <c:v>3.3580644399999998E-2</c:v>
                </c:pt>
                <c:pt idx="323">
                  <c:v>3.3580644600000001E-2</c:v>
                </c:pt>
                <c:pt idx="324">
                  <c:v>3.3580644799999997E-2</c:v>
                </c:pt>
                <c:pt idx="325">
                  <c:v>3.3580644999999999E-2</c:v>
                </c:pt>
                <c:pt idx="326">
                  <c:v>3.3580645200000002E-2</c:v>
                </c:pt>
                <c:pt idx="327">
                  <c:v>3.3580645399999998E-2</c:v>
                </c:pt>
                <c:pt idx="328">
                  <c:v>3.35806456E-2</c:v>
                </c:pt>
                <c:pt idx="329">
                  <c:v>3.3580645800000003E-2</c:v>
                </c:pt>
                <c:pt idx="330">
                  <c:v>3.3580645999999999E-2</c:v>
                </c:pt>
                <c:pt idx="331">
                  <c:v>3.3580646200000001E-2</c:v>
                </c:pt>
                <c:pt idx="332">
                  <c:v>3.3580646399999997E-2</c:v>
                </c:pt>
                <c:pt idx="333">
                  <c:v>3.35806466E-2</c:v>
                </c:pt>
                <c:pt idx="334">
                  <c:v>3.3580646800000002E-2</c:v>
                </c:pt>
                <c:pt idx="335">
                  <c:v>3.3580646999999998E-2</c:v>
                </c:pt>
                <c:pt idx="336">
                  <c:v>3.3580647200000001E-2</c:v>
                </c:pt>
                <c:pt idx="337">
                  <c:v>3.3580647399999997E-2</c:v>
                </c:pt>
                <c:pt idx="338">
                  <c:v>3.3580647599999999E-2</c:v>
                </c:pt>
                <c:pt idx="339">
                  <c:v>3.3580647800000002E-2</c:v>
                </c:pt>
                <c:pt idx="340">
                  <c:v>3.3580647999999998E-2</c:v>
                </c:pt>
                <c:pt idx="341">
                  <c:v>3.35806482E-2</c:v>
                </c:pt>
                <c:pt idx="342">
                  <c:v>3.3580648400000003E-2</c:v>
                </c:pt>
                <c:pt idx="343">
                  <c:v>3.3580648599999999E-2</c:v>
                </c:pt>
                <c:pt idx="344">
                  <c:v>3.3580648800000001E-2</c:v>
                </c:pt>
                <c:pt idx="345">
                  <c:v>3.3580648999999997E-2</c:v>
                </c:pt>
                <c:pt idx="346">
                  <c:v>3.35806492E-2</c:v>
                </c:pt>
                <c:pt idx="347">
                  <c:v>3.3580649400000002E-2</c:v>
                </c:pt>
                <c:pt idx="348">
                  <c:v>3.3580649599999998E-2</c:v>
                </c:pt>
                <c:pt idx="349">
                  <c:v>3.3580649800000001E-2</c:v>
                </c:pt>
                <c:pt idx="350">
                  <c:v>3.3580649999999997E-2</c:v>
                </c:pt>
                <c:pt idx="351">
                  <c:v>3.3580650199999999E-2</c:v>
                </c:pt>
                <c:pt idx="352">
                  <c:v>3.3580650400000002E-2</c:v>
                </c:pt>
                <c:pt idx="353">
                  <c:v>3.3580650599999998E-2</c:v>
                </c:pt>
                <c:pt idx="354">
                  <c:v>3.35806508E-2</c:v>
                </c:pt>
                <c:pt idx="355">
                  <c:v>3.3580651000000003E-2</c:v>
                </c:pt>
                <c:pt idx="356">
                  <c:v>3.3580651199999999E-2</c:v>
                </c:pt>
                <c:pt idx="357">
                  <c:v>3.3580651400000001E-2</c:v>
                </c:pt>
                <c:pt idx="358">
                  <c:v>3.3580651599999997E-2</c:v>
                </c:pt>
                <c:pt idx="359">
                  <c:v>3.35806518E-2</c:v>
                </c:pt>
                <c:pt idx="360">
                  <c:v>3.3580652000000002E-2</c:v>
                </c:pt>
                <c:pt idx="361">
                  <c:v>3.3580652199999998E-2</c:v>
                </c:pt>
                <c:pt idx="362">
                  <c:v>3.3580652400000001E-2</c:v>
                </c:pt>
                <c:pt idx="363">
                  <c:v>3.3580652599999997E-2</c:v>
                </c:pt>
                <c:pt idx="364">
                  <c:v>3.3580652799999999E-2</c:v>
                </c:pt>
                <c:pt idx="365">
                  <c:v>3.3580653000000002E-2</c:v>
                </c:pt>
                <c:pt idx="366">
                  <c:v>3.3580653199999998E-2</c:v>
                </c:pt>
                <c:pt idx="367">
                  <c:v>3.35806534E-2</c:v>
                </c:pt>
                <c:pt idx="368">
                  <c:v>3.3580653600000003E-2</c:v>
                </c:pt>
                <c:pt idx="369">
                  <c:v>3.3580653799999999E-2</c:v>
                </c:pt>
                <c:pt idx="370">
                  <c:v>3.3580654000000001E-2</c:v>
                </c:pt>
                <c:pt idx="371">
                  <c:v>3.3580654199999997E-2</c:v>
                </c:pt>
                <c:pt idx="372">
                  <c:v>3.35806544E-2</c:v>
                </c:pt>
                <c:pt idx="373">
                  <c:v>3.3580654600000003E-2</c:v>
                </c:pt>
                <c:pt idx="374">
                  <c:v>3.3580654799999998E-2</c:v>
                </c:pt>
                <c:pt idx="375">
                  <c:v>3.3580655000000001E-2</c:v>
                </c:pt>
                <c:pt idx="376">
                  <c:v>3.3580655199999997E-2</c:v>
                </c:pt>
                <c:pt idx="377">
                  <c:v>3.3580655399999999E-2</c:v>
                </c:pt>
                <c:pt idx="378">
                  <c:v>3.3580655600000002E-2</c:v>
                </c:pt>
                <c:pt idx="379">
                  <c:v>3.3580655799999998E-2</c:v>
                </c:pt>
                <c:pt idx="380">
                  <c:v>3.3580656E-2</c:v>
                </c:pt>
                <c:pt idx="381">
                  <c:v>3.3580656200000003E-2</c:v>
                </c:pt>
                <c:pt idx="382">
                  <c:v>3.3580656399999999E-2</c:v>
                </c:pt>
                <c:pt idx="383">
                  <c:v>3.3580656600000001E-2</c:v>
                </c:pt>
                <c:pt idx="384">
                  <c:v>3.3580656799999997E-2</c:v>
                </c:pt>
                <c:pt idx="385">
                  <c:v>3.3580657E-2</c:v>
                </c:pt>
                <c:pt idx="386">
                  <c:v>3.3580657200000003E-2</c:v>
                </c:pt>
                <c:pt idx="387">
                  <c:v>3.3580657399999998E-2</c:v>
                </c:pt>
                <c:pt idx="388">
                  <c:v>3.3580657600000001E-2</c:v>
                </c:pt>
                <c:pt idx="389">
                  <c:v>3.3580657799999997E-2</c:v>
                </c:pt>
                <c:pt idx="390">
                  <c:v>3.3580657999999999E-2</c:v>
                </c:pt>
                <c:pt idx="391">
                  <c:v>3.3580658200000002E-2</c:v>
                </c:pt>
                <c:pt idx="392">
                  <c:v>3.3580658399999998E-2</c:v>
                </c:pt>
                <c:pt idx="393">
                  <c:v>3.35806586E-2</c:v>
                </c:pt>
                <c:pt idx="394">
                  <c:v>3.3580658800000003E-2</c:v>
                </c:pt>
                <c:pt idx="395">
                  <c:v>3.3580658999999999E-2</c:v>
                </c:pt>
                <c:pt idx="396">
                  <c:v>3.3580659200000001E-2</c:v>
                </c:pt>
                <c:pt idx="397">
                  <c:v>3.3580659399999997E-2</c:v>
                </c:pt>
                <c:pt idx="398">
                  <c:v>3.35806596E-2</c:v>
                </c:pt>
                <c:pt idx="399">
                  <c:v>3.3580659800000003E-2</c:v>
                </c:pt>
                <c:pt idx="400">
                  <c:v>3.3580659999999998E-2</c:v>
                </c:pt>
                <c:pt idx="401">
                  <c:v>3.3580660200000001E-2</c:v>
                </c:pt>
                <c:pt idx="402">
                  <c:v>3.3580660399999997E-2</c:v>
                </c:pt>
                <c:pt idx="403">
                  <c:v>3.3580660599999999E-2</c:v>
                </c:pt>
                <c:pt idx="404">
                  <c:v>3.3580660800000002E-2</c:v>
                </c:pt>
                <c:pt idx="405">
                  <c:v>3.3580660999999998E-2</c:v>
                </c:pt>
                <c:pt idx="406">
                  <c:v>3.35806612E-2</c:v>
                </c:pt>
                <c:pt idx="407">
                  <c:v>3.3580661400000003E-2</c:v>
                </c:pt>
                <c:pt idx="408">
                  <c:v>3.3580661599999999E-2</c:v>
                </c:pt>
                <c:pt idx="409">
                  <c:v>3.3580661800000002E-2</c:v>
                </c:pt>
                <c:pt idx="410">
                  <c:v>3.3580661999999997E-2</c:v>
                </c:pt>
                <c:pt idx="411">
                  <c:v>3.35806622E-2</c:v>
                </c:pt>
                <c:pt idx="412">
                  <c:v>3.3580662400000003E-2</c:v>
                </c:pt>
                <c:pt idx="413">
                  <c:v>3.3580662599999998E-2</c:v>
                </c:pt>
                <c:pt idx="414">
                  <c:v>3.3580662800000001E-2</c:v>
                </c:pt>
                <c:pt idx="415">
                  <c:v>3.3580662999999997E-2</c:v>
                </c:pt>
                <c:pt idx="416">
                  <c:v>3.3580663199999999E-2</c:v>
                </c:pt>
                <c:pt idx="417">
                  <c:v>3.3580663400000002E-2</c:v>
                </c:pt>
                <c:pt idx="418">
                  <c:v>3.3580663599999998E-2</c:v>
                </c:pt>
                <c:pt idx="419">
                  <c:v>3.35806638E-2</c:v>
                </c:pt>
                <c:pt idx="420">
                  <c:v>3.3580664000000003E-2</c:v>
                </c:pt>
                <c:pt idx="421">
                  <c:v>3.3580664199999999E-2</c:v>
                </c:pt>
                <c:pt idx="422">
                  <c:v>3.3580664400000002E-2</c:v>
                </c:pt>
                <c:pt idx="423">
                  <c:v>3.3580664599999997E-2</c:v>
                </c:pt>
                <c:pt idx="424">
                  <c:v>3.35806648E-2</c:v>
                </c:pt>
                <c:pt idx="425">
                  <c:v>3.3580665000000003E-2</c:v>
                </c:pt>
                <c:pt idx="426">
                  <c:v>3.3580665199999998E-2</c:v>
                </c:pt>
                <c:pt idx="427">
                  <c:v>3.3580665400000001E-2</c:v>
                </c:pt>
                <c:pt idx="428">
                  <c:v>3.3580665599999997E-2</c:v>
                </c:pt>
                <c:pt idx="429">
                  <c:v>3.3580665799999999E-2</c:v>
                </c:pt>
                <c:pt idx="430">
                  <c:v>3.3580666000000002E-2</c:v>
                </c:pt>
                <c:pt idx="431">
                  <c:v>3.3580666199999998E-2</c:v>
                </c:pt>
                <c:pt idx="432">
                  <c:v>3.35806664E-2</c:v>
                </c:pt>
                <c:pt idx="433">
                  <c:v>3.3580666600000003E-2</c:v>
                </c:pt>
                <c:pt idx="434">
                  <c:v>3.3580666799999999E-2</c:v>
                </c:pt>
                <c:pt idx="435">
                  <c:v>3.3580667000000002E-2</c:v>
                </c:pt>
                <c:pt idx="436">
                  <c:v>3.3580667199999997E-2</c:v>
                </c:pt>
                <c:pt idx="437">
                  <c:v>3.35806674E-2</c:v>
                </c:pt>
                <c:pt idx="438">
                  <c:v>3.3580667600000003E-2</c:v>
                </c:pt>
                <c:pt idx="439">
                  <c:v>3.3580667799999998E-2</c:v>
                </c:pt>
                <c:pt idx="440">
                  <c:v>3.3580668000000001E-2</c:v>
                </c:pt>
                <c:pt idx="441">
                  <c:v>3.3580668199999997E-2</c:v>
                </c:pt>
                <c:pt idx="442">
                  <c:v>3.3580668399999999E-2</c:v>
                </c:pt>
                <c:pt idx="443">
                  <c:v>3.3580668600000002E-2</c:v>
                </c:pt>
                <c:pt idx="444">
                  <c:v>3.3580668799999998E-2</c:v>
                </c:pt>
                <c:pt idx="445">
                  <c:v>3.3580669E-2</c:v>
                </c:pt>
                <c:pt idx="446">
                  <c:v>3.3580669200000003E-2</c:v>
                </c:pt>
                <c:pt idx="447">
                  <c:v>3.3580669399999999E-2</c:v>
                </c:pt>
                <c:pt idx="448">
                  <c:v>3.3580669600000002E-2</c:v>
                </c:pt>
                <c:pt idx="449">
                  <c:v>3.3580669799999997E-2</c:v>
                </c:pt>
                <c:pt idx="450">
                  <c:v>3.358067E-2</c:v>
                </c:pt>
                <c:pt idx="451">
                  <c:v>3.3580670200000003E-2</c:v>
                </c:pt>
                <c:pt idx="452">
                  <c:v>3.3580670399999998E-2</c:v>
                </c:pt>
                <c:pt idx="453">
                  <c:v>3.3580670600000001E-2</c:v>
                </c:pt>
                <c:pt idx="454">
                  <c:v>3.3580670799999997E-2</c:v>
                </c:pt>
                <c:pt idx="455">
                  <c:v>3.3580670999999999E-2</c:v>
                </c:pt>
                <c:pt idx="456">
                  <c:v>3.3580671200000002E-2</c:v>
                </c:pt>
                <c:pt idx="457">
                  <c:v>3.3580671399999998E-2</c:v>
                </c:pt>
                <c:pt idx="458">
                  <c:v>3.3580671600000001E-2</c:v>
                </c:pt>
                <c:pt idx="459">
                  <c:v>3.3580671800000003E-2</c:v>
                </c:pt>
                <c:pt idx="460">
                  <c:v>3.3580671999999999E-2</c:v>
                </c:pt>
                <c:pt idx="461">
                  <c:v>3.3580672200000002E-2</c:v>
                </c:pt>
                <c:pt idx="462">
                  <c:v>3.3580672399999997E-2</c:v>
                </c:pt>
                <c:pt idx="463">
                  <c:v>3.35806726E-2</c:v>
                </c:pt>
                <c:pt idx="464">
                  <c:v>3.3580672800000003E-2</c:v>
                </c:pt>
                <c:pt idx="465">
                  <c:v>3.3580672999999998E-2</c:v>
                </c:pt>
                <c:pt idx="466">
                  <c:v>3.3580673200000001E-2</c:v>
                </c:pt>
                <c:pt idx="467">
                  <c:v>3.3580673399999997E-2</c:v>
                </c:pt>
                <c:pt idx="468">
                  <c:v>3.3580673599999999E-2</c:v>
                </c:pt>
                <c:pt idx="469">
                  <c:v>3.3580673800000002E-2</c:v>
                </c:pt>
                <c:pt idx="470">
                  <c:v>3.3580673999999998E-2</c:v>
                </c:pt>
                <c:pt idx="471">
                  <c:v>3.3580674200000001E-2</c:v>
                </c:pt>
                <c:pt idx="472">
                  <c:v>3.3580674400000003E-2</c:v>
                </c:pt>
                <c:pt idx="473">
                  <c:v>3.3580674599999999E-2</c:v>
                </c:pt>
                <c:pt idx="474">
                  <c:v>3.3580674800000002E-2</c:v>
                </c:pt>
                <c:pt idx="475">
                  <c:v>3.3580674999999997E-2</c:v>
                </c:pt>
                <c:pt idx="476">
                  <c:v>3.35806752E-2</c:v>
                </c:pt>
                <c:pt idx="477">
                  <c:v>3.3580675400000003E-2</c:v>
                </c:pt>
                <c:pt idx="478">
                  <c:v>3.3580675599999998E-2</c:v>
                </c:pt>
                <c:pt idx="479">
                  <c:v>3.3580675800000001E-2</c:v>
                </c:pt>
                <c:pt idx="480">
                  <c:v>3.3580675999999997E-2</c:v>
                </c:pt>
                <c:pt idx="481">
                  <c:v>3.3580676199999999E-2</c:v>
                </c:pt>
                <c:pt idx="482">
                  <c:v>3.3580676400000002E-2</c:v>
                </c:pt>
                <c:pt idx="483">
                  <c:v>3.3580676599999998E-2</c:v>
                </c:pt>
                <c:pt idx="484">
                  <c:v>3.3580676800000001E-2</c:v>
                </c:pt>
                <c:pt idx="485">
                  <c:v>3.3580677000000003E-2</c:v>
                </c:pt>
                <c:pt idx="486">
                  <c:v>3.3580677199999999E-2</c:v>
                </c:pt>
                <c:pt idx="487">
                  <c:v>3.3580677400000002E-2</c:v>
                </c:pt>
                <c:pt idx="488">
                  <c:v>3.3580677599999997E-2</c:v>
                </c:pt>
                <c:pt idx="489">
                  <c:v>3.35806778E-2</c:v>
                </c:pt>
                <c:pt idx="490">
                  <c:v>3.3580678000000003E-2</c:v>
                </c:pt>
                <c:pt idx="491">
                  <c:v>3.3580678199999998E-2</c:v>
                </c:pt>
                <c:pt idx="492">
                  <c:v>3.3580678400000001E-2</c:v>
                </c:pt>
                <c:pt idx="493">
                  <c:v>3.3580678599999997E-2</c:v>
                </c:pt>
                <c:pt idx="494">
                  <c:v>3.3580678799999999E-2</c:v>
                </c:pt>
                <c:pt idx="495">
                  <c:v>3.3580679000000002E-2</c:v>
                </c:pt>
                <c:pt idx="496">
                  <c:v>3.3580679199999998E-2</c:v>
                </c:pt>
                <c:pt idx="497">
                  <c:v>3.3580679400000001E-2</c:v>
                </c:pt>
                <c:pt idx="498">
                  <c:v>3.3580679600000003E-2</c:v>
                </c:pt>
                <c:pt idx="499">
                  <c:v>3.3580679799999999E-2</c:v>
                </c:pt>
                <c:pt idx="500">
                  <c:v>3.3580680000000002E-2</c:v>
                </c:pt>
                <c:pt idx="501">
                  <c:v>3.3580680199999997E-2</c:v>
                </c:pt>
                <c:pt idx="502">
                  <c:v>3.35806804E-2</c:v>
                </c:pt>
                <c:pt idx="503">
                  <c:v>3.3580680600000003E-2</c:v>
                </c:pt>
                <c:pt idx="504">
                  <c:v>3.3580680799999998E-2</c:v>
                </c:pt>
                <c:pt idx="505">
                  <c:v>3.3580681000000001E-2</c:v>
                </c:pt>
                <c:pt idx="506">
                  <c:v>3.3580681199999997E-2</c:v>
                </c:pt>
                <c:pt idx="507">
                  <c:v>3.35806814E-2</c:v>
                </c:pt>
                <c:pt idx="508">
                  <c:v>3.3580681600000002E-2</c:v>
                </c:pt>
                <c:pt idx="509">
                  <c:v>3.3580681799999998E-2</c:v>
                </c:pt>
                <c:pt idx="510">
                  <c:v>3.3580682000000001E-2</c:v>
                </c:pt>
                <c:pt idx="511">
                  <c:v>3.3580682200000003E-2</c:v>
                </c:pt>
                <c:pt idx="512">
                  <c:v>3.3580682399999999E-2</c:v>
                </c:pt>
                <c:pt idx="513">
                  <c:v>3.3580682600000002E-2</c:v>
                </c:pt>
                <c:pt idx="514">
                  <c:v>3.3580682799999997E-2</c:v>
                </c:pt>
                <c:pt idx="515">
                  <c:v>3.3580683E-2</c:v>
                </c:pt>
                <c:pt idx="516">
                  <c:v>3.3580683200000003E-2</c:v>
                </c:pt>
                <c:pt idx="517">
                  <c:v>3.3580683399999998E-2</c:v>
                </c:pt>
                <c:pt idx="518">
                  <c:v>3.3580683600000001E-2</c:v>
                </c:pt>
                <c:pt idx="519">
                  <c:v>3.3580683799999997E-2</c:v>
                </c:pt>
                <c:pt idx="520">
                  <c:v>3.3580684E-2</c:v>
                </c:pt>
                <c:pt idx="521">
                  <c:v>3.3580684200000002E-2</c:v>
                </c:pt>
                <c:pt idx="522">
                  <c:v>3.3580684399999998E-2</c:v>
                </c:pt>
                <c:pt idx="523">
                  <c:v>3.3580684600000001E-2</c:v>
                </c:pt>
                <c:pt idx="524">
                  <c:v>3.3580684800000003E-2</c:v>
                </c:pt>
                <c:pt idx="525">
                  <c:v>3.3580684999999999E-2</c:v>
                </c:pt>
                <c:pt idx="526">
                  <c:v>3.3580685200000002E-2</c:v>
                </c:pt>
                <c:pt idx="527">
                  <c:v>3.3580685399999997E-2</c:v>
                </c:pt>
                <c:pt idx="528">
                  <c:v>3.35806856E-2</c:v>
                </c:pt>
                <c:pt idx="529">
                  <c:v>3.3580685800000003E-2</c:v>
                </c:pt>
                <c:pt idx="530">
                  <c:v>3.3580685999999998E-2</c:v>
                </c:pt>
                <c:pt idx="531">
                  <c:v>3.3580686200000001E-2</c:v>
                </c:pt>
                <c:pt idx="532">
                  <c:v>3.3580686399999997E-2</c:v>
                </c:pt>
                <c:pt idx="533">
                  <c:v>3.35806866E-2</c:v>
                </c:pt>
                <c:pt idx="534">
                  <c:v>3.3580686800000002E-2</c:v>
                </c:pt>
                <c:pt idx="535">
                  <c:v>3.3580686999999998E-2</c:v>
                </c:pt>
                <c:pt idx="536">
                  <c:v>3.3580687200000001E-2</c:v>
                </c:pt>
                <c:pt idx="537">
                  <c:v>3.3580687400000003E-2</c:v>
                </c:pt>
                <c:pt idx="538">
                  <c:v>3.3580687599999999E-2</c:v>
                </c:pt>
                <c:pt idx="539">
                  <c:v>3.3580687800000002E-2</c:v>
                </c:pt>
                <c:pt idx="540">
                  <c:v>3.3580687999999997E-2</c:v>
                </c:pt>
                <c:pt idx="541">
                  <c:v>3.35806882E-2</c:v>
                </c:pt>
                <c:pt idx="542">
                  <c:v>3.3580688400000003E-2</c:v>
                </c:pt>
                <c:pt idx="543">
                  <c:v>3.3580688599999999E-2</c:v>
                </c:pt>
                <c:pt idx="544">
                  <c:v>3.3580688800000001E-2</c:v>
                </c:pt>
                <c:pt idx="545">
                  <c:v>3.3580688999999997E-2</c:v>
                </c:pt>
                <c:pt idx="546">
                  <c:v>3.35806892E-2</c:v>
                </c:pt>
                <c:pt idx="547">
                  <c:v>3.3580689400000002E-2</c:v>
                </c:pt>
                <c:pt idx="548">
                  <c:v>3.3580689599999998E-2</c:v>
                </c:pt>
                <c:pt idx="549">
                  <c:v>3.3580689800000001E-2</c:v>
                </c:pt>
                <c:pt idx="550">
                  <c:v>3.3580690000000003E-2</c:v>
                </c:pt>
                <c:pt idx="551">
                  <c:v>3.3580690199999999E-2</c:v>
                </c:pt>
                <c:pt idx="552">
                  <c:v>3.3580690400000002E-2</c:v>
                </c:pt>
                <c:pt idx="553">
                  <c:v>3.3580690599999997E-2</c:v>
                </c:pt>
                <c:pt idx="554">
                  <c:v>3.35806908E-2</c:v>
                </c:pt>
                <c:pt idx="555">
                  <c:v>3.3580691000000003E-2</c:v>
                </c:pt>
                <c:pt idx="556">
                  <c:v>3.3580691199999999E-2</c:v>
                </c:pt>
                <c:pt idx="557">
                  <c:v>3.3580691400000001E-2</c:v>
                </c:pt>
                <c:pt idx="558">
                  <c:v>3.3580691599999997E-2</c:v>
                </c:pt>
                <c:pt idx="559">
                  <c:v>3.35806918E-2</c:v>
                </c:pt>
                <c:pt idx="560">
                  <c:v>3.3580692000000002E-2</c:v>
                </c:pt>
                <c:pt idx="561">
                  <c:v>3.3580692199999998E-2</c:v>
                </c:pt>
                <c:pt idx="562">
                  <c:v>3.3580692400000001E-2</c:v>
                </c:pt>
                <c:pt idx="563">
                  <c:v>3.3580692600000003E-2</c:v>
                </c:pt>
                <c:pt idx="564">
                  <c:v>3.3580692799999999E-2</c:v>
                </c:pt>
                <c:pt idx="565">
                  <c:v>3.3580693000000002E-2</c:v>
                </c:pt>
                <c:pt idx="566">
                  <c:v>3.3580693199999997E-2</c:v>
                </c:pt>
                <c:pt idx="567">
                  <c:v>3.35806934E-2</c:v>
                </c:pt>
                <c:pt idx="568">
                  <c:v>3.3580693600000003E-2</c:v>
                </c:pt>
                <c:pt idx="569">
                  <c:v>3.3580693799999999E-2</c:v>
                </c:pt>
                <c:pt idx="570">
                  <c:v>3.3580694000000001E-2</c:v>
                </c:pt>
                <c:pt idx="571">
                  <c:v>3.3580694199999997E-2</c:v>
                </c:pt>
                <c:pt idx="572">
                  <c:v>3.35806944E-2</c:v>
                </c:pt>
                <c:pt idx="573">
                  <c:v>3.3580694600000002E-2</c:v>
                </c:pt>
                <c:pt idx="574">
                  <c:v>3.3580694799999998E-2</c:v>
                </c:pt>
                <c:pt idx="575">
                  <c:v>3.3580695000000001E-2</c:v>
                </c:pt>
                <c:pt idx="576">
                  <c:v>3.3580695200000003E-2</c:v>
                </c:pt>
                <c:pt idx="577">
                  <c:v>3.3580695399999999E-2</c:v>
                </c:pt>
                <c:pt idx="578">
                  <c:v>3.3580695600000002E-2</c:v>
                </c:pt>
                <c:pt idx="579">
                  <c:v>3.3580695799999997E-2</c:v>
                </c:pt>
                <c:pt idx="580">
                  <c:v>3.3580696E-2</c:v>
                </c:pt>
                <c:pt idx="581">
                  <c:v>3.3580696200000003E-2</c:v>
                </c:pt>
                <c:pt idx="582">
                  <c:v>3.3580696399999999E-2</c:v>
                </c:pt>
                <c:pt idx="583">
                  <c:v>3.3580696600000001E-2</c:v>
                </c:pt>
                <c:pt idx="584">
                  <c:v>3.3580696799999997E-2</c:v>
                </c:pt>
                <c:pt idx="585">
                  <c:v>3.3580697E-2</c:v>
                </c:pt>
                <c:pt idx="586">
                  <c:v>3.3580697200000002E-2</c:v>
                </c:pt>
                <c:pt idx="587">
                  <c:v>3.3580697399999998E-2</c:v>
                </c:pt>
                <c:pt idx="588">
                  <c:v>3.3580697600000001E-2</c:v>
                </c:pt>
                <c:pt idx="589">
                  <c:v>3.3580697800000003E-2</c:v>
                </c:pt>
                <c:pt idx="590">
                  <c:v>3.3580697999999999E-2</c:v>
                </c:pt>
                <c:pt idx="591">
                  <c:v>3.3580698200000002E-2</c:v>
                </c:pt>
                <c:pt idx="592">
                  <c:v>3.3580698399999998E-2</c:v>
                </c:pt>
                <c:pt idx="593">
                  <c:v>3.35806986E-2</c:v>
                </c:pt>
                <c:pt idx="594">
                  <c:v>3.3580698800000003E-2</c:v>
                </c:pt>
                <c:pt idx="595">
                  <c:v>3.3580698999999999E-2</c:v>
                </c:pt>
                <c:pt idx="596">
                  <c:v>3.3580699200000001E-2</c:v>
                </c:pt>
                <c:pt idx="597">
                  <c:v>3.3580699399999997E-2</c:v>
                </c:pt>
                <c:pt idx="598">
                  <c:v>3.35806996E-2</c:v>
                </c:pt>
                <c:pt idx="599">
                  <c:v>3.3580699800000002E-2</c:v>
                </c:pt>
                <c:pt idx="600">
                  <c:v>3.3580699999999998E-2</c:v>
                </c:pt>
                <c:pt idx="601">
                  <c:v>3.3580700200000001E-2</c:v>
                </c:pt>
                <c:pt idx="602">
                  <c:v>3.3580700400000003E-2</c:v>
                </c:pt>
                <c:pt idx="603">
                  <c:v>3.3580700599999999E-2</c:v>
                </c:pt>
                <c:pt idx="604">
                  <c:v>3.3580700800000002E-2</c:v>
                </c:pt>
                <c:pt idx="605">
                  <c:v>3.3580700999999998E-2</c:v>
                </c:pt>
                <c:pt idx="606">
                  <c:v>3.35807012E-2</c:v>
                </c:pt>
                <c:pt idx="607">
                  <c:v>3.3580701400000003E-2</c:v>
                </c:pt>
                <c:pt idx="608">
                  <c:v>3.3580701599999999E-2</c:v>
                </c:pt>
                <c:pt idx="609">
                  <c:v>3.3580701800000001E-2</c:v>
                </c:pt>
                <c:pt idx="610">
                  <c:v>3.3580701999999997E-2</c:v>
                </c:pt>
                <c:pt idx="611">
                  <c:v>3.35807022E-2</c:v>
                </c:pt>
                <c:pt idx="612">
                  <c:v>3.3580702400000002E-2</c:v>
                </c:pt>
                <c:pt idx="613">
                  <c:v>3.3580702599999998E-2</c:v>
                </c:pt>
                <c:pt idx="614">
                  <c:v>3.3580702800000001E-2</c:v>
                </c:pt>
                <c:pt idx="615">
                  <c:v>3.3580703000000003E-2</c:v>
                </c:pt>
                <c:pt idx="616">
                  <c:v>3.3580703199999999E-2</c:v>
                </c:pt>
                <c:pt idx="617">
                  <c:v>3.3580703400000002E-2</c:v>
                </c:pt>
                <c:pt idx="618">
                  <c:v>3.3580703599999998E-2</c:v>
                </c:pt>
                <c:pt idx="619">
                  <c:v>3.35807038E-2</c:v>
                </c:pt>
                <c:pt idx="620">
                  <c:v>3.3580704000000003E-2</c:v>
                </c:pt>
                <c:pt idx="621">
                  <c:v>3.3580704199999999E-2</c:v>
                </c:pt>
                <c:pt idx="622">
                  <c:v>3.3580704400000001E-2</c:v>
                </c:pt>
                <c:pt idx="623">
                  <c:v>3.3580704599999997E-2</c:v>
                </c:pt>
                <c:pt idx="624">
                  <c:v>3.35807048E-2</c:v>
                </c:pt>
                <c:pt idx="625">
                  <c:v>3.3580705000000002E-2</c:v>
                </c:pt>
                <c:pt idx="626">
                  <c:v>3.3580705199999998E-2</c:v>
                </c:pt>
                <c:pt idx="627">
                  <c:v>3.3580705400000001E-2</c:v>
                </c:pt>
                <c:pt idx="628">
                  <c:v>3.3580705600000003E-2</c:v>
                </c:pt>
                <c:pt idx="629">
                  <c:v>3.3580705799999999E-2</c:v>
                </c:pt>
                <c:pt idx="630">
                  <c:v>3.3580706000000002E-2</c:v>
                </c:pt>
                <c:pt idx="631">
                  <c:v>3.3580706199999998E-2</c:v>
                </c:pt>
                <c:pt idx="632">
                  <c:v>3.35807064E-2</c:v>
                </c:pt>
                <c:pt idx="633">
                  <c:v>3.3580706600000003E-2</c:v>
                </c:pt>
                <c:pt idx="634">
                  <c:v>3.3580706799999999E-2</c:v>
                </c:pt>
                <c:pt idx="635">
                  <c:v>3.3580707000000001E-2</c:v>
                </c:pt>
                <c:pt idx="636">
                  <c:v>3.3580707199999997E-2</c:v>
                </c:pt>
                <c:pt idx="637">
                  <c:v>3.35807074E-2</c:v>
                </c:pt>
                <c:pt idx="638">
                  <c:v>3.3580707600000002E-2</c:v>
                </c:pt>
                <c:pt idx="639">
                  <c:v>3.3580707799999998E-2</c:v>
                </c:pt>
                <c:pt idx="640">
                  <c:v>3.3580708000000001E-2</c:v>
                </c:pt>
                <c:pt idx="641">
                  <c:v>3.3580708200000003E-2</c:v>
                </c:pt>
                <c:pt idx="642">
                  <c:v>3.3580708399999999E-2</c:v>
                </c:pt>
                <c:pt idx="643">
                  <c:v>3.3580708600000002E-2</c:v>
                </c:pt>
                <c:pt idx="644">
                  <c:v>3.3580708799999998E-2</c:v>
                </c:pt>
                <c:pt idx="645">
                  <c:v>3.3580709E-2</c:v>
                </c:pt>
                <c:pt idx="646">
                  <c:v>3.3580709200000003E-2</c:v>
                </c:pt>
                <c:pt idx="647">
                  <c:v>3.3580709399999999E-2</c:v>
                </c:pt>
                <c:pt idx="648">
                  <c:v>3.3580709600000001E-2</c:v>
                </c:pt>
                <c:pt idx="649">
                  <c:v>3.3580709799999997E-2</c:v>
                </c:pt>
                <c:pt idx="650">
                  <c:v>3.358071E-2</c:v>
                </c:pt>
                <c:pt idx="651">
                  <c:v>3.3580710200000002E-2</c:v>
                </c:pt>
                <c:pt idx="652">
                  <c:v>3.3580710399999998E-2</c:v>
                </c:pt>
                <c:pt idx="653">
                  <c:v>3.3580710600000001E-2</c:v>
                </c:pt>
                <c:pt idx="654">
                  <c:v>3.3580710799999997E-2</c:v>
                </c:pt>
                <c:pt idx="655">
                  <c:v>3.3580710999999999E-2</c:v>
                </c:pt>
                <c:pt idx="656">
                  <c:v>3.3580711200000002E-2</c:v>
                </c:pt>
                <c:pt idx="657">
                  <c:v>3.3580711399999998E-2</c:v>
                </c:pt>
                <c:pt idx="658">
                  <c:v>3.35807116E-2</c:v>
                </c:pt>
                <c:pt idx="659">
                  <c:v>3.3580711800000003E-2</c:v>
                </c:pt>
                <c:pt idx="660">
                  <c:v>3.3580711999999999E-2</c:v>
                </c:pt>
                <c:pt idx="661">
                  <c:v>3.3580712200000001E-2</c:v>
                </c:pt>
                <c:pt idx="662">
                  <c:v>3.3580712399999997E-2</c:v>
                </c:pt>
                <c:pt idx="663">
                  <c:v>3.35807126E-2</c:v>
                </c:pt>
                <c:pt idx="664">
                  <c:v>3.3580712800000002E-2</c:v>
                </c:pt>
                <c:pt idx="665">
                  <c:v>3.3580712999999998E-2</c:v>
                </c:pt>
                <c:pt idx="666">
                  <c:v>3.3580713200000001E-2</c:v>
                </c:pt>
                <c:pt idx="667">
                  <c:v>3.3580713399999997E-2</c:v>
                </c:pt>
                <c:pt idx="668">
                  <c:v>3.3580713599999999E-2</c:v>
                </c:pt>
                <c:pt idx="669">
                  <c:v>3.3580713800000002E-2</c:v>
                </c:pt>
                <c:pt idx="670">
                  <c:v>3.3580713999999998E-2</c:v>
                </c:pt>
                <c:pt idx="671">
                  <c:v>3.35807142E-2</c:v>
                </c:pt>
                <c:pt idx="672">
                  <c:v>3.3580714400000003E-2</c:v>
                </c:pt>
                <c:pt idx="673">
                  <c:v>3.3580714599999999E-2</c:v>
                </c:pt>
                <c:pt idx="674">
                  <c:v>3.3580714800000001E-2</c:v>
                </c:pt>
                <c:pt idx="675">
                  <c:v>3.3580714999999997E-2</c:v>
                </c:pt>
                <c:pt idx="676">
                  <c:v>3.35807152E-2</c:v>
                </c:pt>
                <c:pt idx="677">
                  <c:v>3.3580715400000002E-2</c:v>
                </c:pt>
                <c:pt idx="678">
                  <c:v>3.3580715599999998E-2</c:v>
                </c:pt>
                <c:pt idx="679">
                  <c:v>3.3580715800000001E-2</c:v>
                </c:pt>
                <c:pt idx="680">
                  <c:v>3.3580715999999997E-2</c:v>
                </c:pt>
                <c:pt idx="681">
                  <c:v>3.3580716199999999E-2</c:v>
                </c:pt>
                <c:pt idx="682">
                  <c:v>3.3580716400000002E-2</c:v>
                </c:pt>
                <c:pt idx="683">
                  <c:v>3.3580716599999998E-2</c:v>
                </c:pt>
                <c:pt idx="684">
                  <c:v>3.35807168E-2</c:v>
                </c:pt>
                <c:pt idx="685">
                  <c:v>3.3580717000000003E-2</c:v>
                </c:pt>
                <c:pt idx="686">
                  <c:v>3.3580717199999999E-2</c:v>
                </c:pt>
                <c:pt idx="687">
                  <c:v>3.3580717400000001E-2</c:v>
                </c:pt>
                <c:pt idx="688">
                  <c:v>3.3580717599999997E-2</c:v>
                </c:pt>
                <c:pt idx="689">
                  <c:v>3.35807178E-2</c:v>
                </c:pt>
                <c:pt idx="690">
                  <c:v>3.3580718000000002E-2</c:v>
                </c:pt>
                <c:pt idx="691">
                  <c:v>3.3580718199999998E-2</c:v>
                </c:pt>
                <c:pt idx="692">
                  <c:v>3.3580718400000001E-2</c:v>
                </c:pt>
                <c:pt idx="693">
                  <c:v>3.3580718599999997E-2</c:v>
                </c:pt>
                <c:pt idx="694">
                  <c:v>3.3580718799999999E-2</c:v>
                </c:pt>
                <c:pt idx="695">
                  <c:v>3.3580719000000002E-2</c:v>
                </c:pt>
                <c:pt idx="696">
                  <c:v>3.3580719199999998E-2</c:v>
                </c:pt>
                <c:pt idx="697">
                  <c:v>3.35807194E-2</c:v>
                </c:pt>
                <c:pt idx="698">
                  <c:v>3.3580719600000003E-2</c:v>
                </c:pt>
                <c:pt idx="699">
                  <c:v>3.3580719799999999E-2</c:v>
                </c:pt>
                <c:pt idx="700">
                  <c:v>3.3580720000000001E-2</c:v>
                </c:pt>
                <c:pt idx="701">
                  <c:v>3.3580720199999997E-2</c:v>
                </c:pt>
                <c:pt idx="702">
                  <c:v>3.35807204E-2</c:v>
                </c:pt>
                <c:pt idx="703">
                  <c:v>3.3580720600000002E-2</c:v>
                </c:pt>
                <c:pt idx="704">
                  <c:v>3.3580720799999998E-2</c:v>
                </c:pt>
                <c:pt idx="705">
                  <c:v>3.3580721000000001E-2</c:v>
                </c:pt>
                <c:pt idx="706">
                  <c:v>3.3580721199999997E-2</c:v>
                </c:pt>
                <c:pt idx="707">
                  <c:v>3.3580721399999999E-2</c:v>
                </c:pt>
                <c:pt idx="708">
                  <c:v>3.3580721600000002E-2</c:v>
                </c:pt>
                <c:pt idx="709">
                  <c:v>3.3580721799999998E-2</c:v>
                </c:pt>
                <c:pt idx="710">
                  <c:v>3.3580722E-2</c:v>
                </c:pt>
                <c:pt idx="711">
                  <c:v>3.3580722200000003E-2</c:v>
                </c:pt>
                <c:pt idx="712">
                  <c:v>3.3580722399999999E-2</c:v>
                </c:pt>
                <c:pt idx="713">
                  <c:v>3.3580722600000001E-2</c:v>
                </c:pt>
                <c:pt idx="714">
                  <c:v>3.3580722799999997E-2</c:v>
                </c:pt>
                <c:pt idx="715">
                  <c:v>3.3580723E-2</c:v>
                </c:pt>
                <c:pt idx="716">
                  <c:v>3.3580723200000002E-2</c:v>
                </c:pt>
                <c:pt idx="717">
                  <c:v>3.3580723399999998E-2</c:v>
                </c:pt>
                <c:pt idx="718">
                  <c:v>3.3580723600000001E-2</c:v>
                </c:pt>
                <c:pt idx="719">
                  <c:v>3.3580723799999997E-2</c:v>
                </c:pt>
                <c:pt idx="720">
                  <c:v>3.3580723999999999E-2</c:v>
                </c:pt>
                <c:pt idx="721">
                  <c:v>3.3580724200000002E-2</c:v>
                </c:pt>
                <c:pt idx="722">
                  <c:v>3.3580724399999998E-2</c:v>
                </c:pt>
                <c:pt idx="723">
                  <c:v>3.35807246E-2</c:v>
                </c:pt>
                <c:pt idx="724">
                  <c:v>3.3580724800000003E-2</c:v>
                </c:pt>
                <c:pt idx="725">
                  <c:v>3.3580724999999999E-2</c:v>
                </c:pt>
                <c:pt idx="726">
                  <c:v>3.3580725200000001E-2</c:v>
                </c:pt>
                <c:pt idx="727">
                  <c:v>3.3580725399999997E-2</c:v>
                </c:pt>
                <c:pt idx="728">
                  <c:v>3.35807256E-2</c:v>
                </c:pt>
                <c:pt idx="729">
                  <c:v>3.3580725800000003E-2</c:v>
                </c:pt>
                <c:pt idx="730">
                  <c:v>3.3580725999999998E-2</c:v>
                </c:pt>
                <c:pt idx="731">
                  <c:v>3.3580726200000001E-2</c:v>
                </c:pt>
                <c:pt idx="732">
                  <c:v>3.3580726399999997E-2</c:v>
                </c:pt>
                <c:pt idx="733">
                  <c:v>3.3580726599999999E-2</c:v>
                </c:pt>
                <c:pt idx="734">
                  <c:v>3.3580726800000002E-2</c:v>
                </c:pt>
                <c:pt idx="735">
                  <c:v>3.3580726999999998E-2</c:v>
                </c:pt>
                <c:pt idx="736">
                  <c:v>3.35807272E-2</c:v>
                </c:pt>
                <c:pt idx="737">
                  <c:v>3.3580727400000003E-2</c:v>
                </c:pt>
                <c:pt idx="738">
                  <c:v>3.3580727599999999E-2</c:v>
                </c:pt>
                <c:pt idx="739">
                  <c:v>3.3580727800000001E-2</c:v>
                </c:pt>
                <c:pt idx="740">
                  <c:v>3.3580727999999997E-2</c:v>
                </c:pt>
                <c:pt idx="741">
                  <c:v>3.35807282E-2</c:v>
                </c:pt>
                <c:pt idx="742">
                  <c:v>3.3580728400000003E-2</c:v>
                </c:pt>
                <c:pt idx="743">
                  <c:v>3.3580728599999998E-2</c:v>
                </c:pt>
                <c:pt idx="744">
                  <c:v>3.3580728800000001E-2</c:v>
                </c:pt>
                <c:pt idx="745">
                  <c:v>3.3580728999999997E-2</c:v>
                </c:pt>
                <c:pt idx="746">
                  <c:v>3.3580729199999999E-2</c:v>
                </c:pt>
                <c:pt idx="747">
                  <c:v>3.3580729400000002E-2</c:v>
                </c:pt>
                <c:pt idx="748">
                  <c:v>3.3580729599999998E-2</c:v>
                </c:pt>
                <c:pt idx="749">
                  <c:v>3.35807298E-2</c:v>
                </c:pt>
                <c:pt idx="750">
                  <c:v>3.3580730000000003E-2</c:v>
                </c:pt>
                <c:pt idx="751">
                  <c:v>3.3580730199999999E-2</c:v>
                </c:pt>
                <c:pt idx="752">
                  <c:v>3.3580730400000001E-2</c:v>
                </c:pt>
                <c:pt idx="753">
                  <c:v>3.3580730599999997E-2</c:v>
                </c:pt>
                <c:pt idx="754">
                  <c:v>3.35807308E-2</c:v>
                </c:pt>
                <c:pt idx="755">
                  <c:v>3.3580731000000003E-2</c:v>
                </c:pt>
                <c:pt idx="756">
                  <c:v>3.3580731199999998E-2</c:v>
                </c:pt>
                <c:pt idx="757">
                  <c:v>3.3580731400000001E-2</c:v>
                </c:pt>
                <c:pt idx="758">
                  <c:v>3.3580731599999997E-2</c:v>
                </c:pt>
                <c:pt idx="759">
                  <c:v>3.3580731799999999E-2</c:v>
                </c:pt>
                <c:pt idx="760">
                  <c:v>3.3580732000000002E-2</c:v>
                </c:pt>
                <c:pt idx="761">
                  <c:v>3.3580732199999998E-2</c:v>
                </c:pt>
                <c:pt idx="762">
                  <c:v>3.35807324E-2</c:v>
                </c:pt>
                <c:pt idx="763">
                  <c:v>3.3580732600000003E-2</c:v>
                </c:pt>
                <c:pt idx="764">
                  <c:v>3.3580732799999999E-2</c:v>
                </c:pt>
                <c:pt idx="765">
                  <c:v>3.3580733000000001E-2</c:v>
                </c:pt>
                <c:pt idx="766">
                  <c:v>3.3580733199999997E-2</c:v>
                </c:pt>
                <c:pt idx="767">
                  <c:v>3.35807334E-2</c:v>
                </c:pt>
                <c:pt idx="768">
                  <c:v>3.3580733600000003E-2</c:v>
                </c:pt>
                <c:pt idx="769">
                  <c:v>3.3580733799999998E-2</c:v>
                </c:pt>
                <c:pt idx="770">
                  <c:v>3.3580734000000001E-2</c:v>
                </c:pt>
                <c:pt idx="771">
                  <c:v>3.3580734199999997E-2</c:v>
                </c:pt>
                <c:pt idx="772">
                  <c:v>3.3580734399999999E-2</c:v>
                </c:pt>
                <c:pt idx="773">
                  <c:v>3.3580734600000002E-2</c:v>
                </c:pt>
                <c:pt idx="774">
                  <c:v>3.3580734799999998E-2</c:v>
                </c:pt>
                <c:pt idx="775">
                  <c:v>3.3580735E-2</c:v>
                </c:pt>
                <c:pt idx="776">
                  <c:v>3.3580735200000003E-2</c:v>
                </c:pt>
                <c:pt idx="777">
                  <c:v>3.3580735399999999E-2</c:v>
                </c:pt>
                <c:pt idx="778">
                  <c:v>3.3580735600000002E-2</c:v>
                </c:pt>
                <c:pt idx="779">
                  <c:v>3.3580735799999997E-2</c:v>
                </c:pt>
                <c:pt idx="780">
                  <c:v>3.3580736E-2</c:v>
                </c:pt>
                <c:pt idx="781">
                  <c:v>3.3580736200000003E-2</c:v>
                </c:pt>
                <c:pt idx="782">
                  <c:v>3.3580736399999998E-2</c:v>
                </c:pt>
                <c:pt idx="783">
                  <c:v>3.3580736600000001E-2</c:v>
                </c:pt>
                <c:pt idx="784">
                  <c:v>3.3580736799999997E-2</c:v>
                </c:pt>
                <c:pt idx="785">
                  <c:v>3.3580736999999999E-2</c:v>
                </c:pt>
                <c:pt idx="786">
                  <c:v>3.3580737200000002E-2</c:v>
                </c:pt>
                <c:pt idx="787">
                  <c:v>3.3580737399999998E-2</c:v>
                </c:pt>
                <c:pt idx="788">
                  <c:v>3.35807376E-2</c:v>
                </c:pt>
                <c:pt idx="789">
                  <c:v>3.3580737800000003E-2</c:v>
                </c:pt>
                <c:pt idx="790">
                  <c:v>3.3580737999999999E-2</c:v>
                </c:pt>
                <c:pt idx="791">
                  <c:v>3.3580738200000002E-2</c:v>
                </c:pt>
                <c:pt idx="792">
                  <c:v>3.3580738399999997E-2</c:v>
                </c:pt>
                <c:pt idx="793">
                  <c:v>3.35807386E-2</c:v>
                </c:pt>
                <c:pt idx="794">
                  <c:v>3.3580738800000003E-2</c:v>
                </c:pt>
                <c:pt idx="795">
                  <c:v>3.3580738999999998E-2</c:v>
                </c:pt>
                <c:pt idx="796">
                  <c:v>3.3580739200000001E-2</c:v>
                </c:pt>
                <c:pt idx="797">
                  <c:v>3.3580739399999997E-2</c:v>
                </c:pt>
                <c:pt idx="798">
                  <c:v>3.3580739599999999E-2</c:v>
                </c:pt>
                <c:pt idx="799">
                  <c:v>3.3580739800000002E-2</c:v>
                </c:pt>
                <c:pt idx="800">
                  <c:v>3.3580739999999998E-2</c:v>
                </c:pt>
                <c:pt idx="801">
                  <c:v>3.35807402E-2</c:v>
                </c:pt>
                <c:pt idx="802">
                  <c:v>3.3580740400000003E-2</c:v>
                </c:pt>
                <c:pt idx="803">
                  <c:v>3.3580740599999999E-2</c:v>
                </c:pt>
                <c:pt idx="804">
                  <c:v>3.3580740800000002E-2</c:v>
                </c:pt>
                <c:pt idx="805">
                  <c:v>3.3580740999999997E-2</c:v>
                </c:pt>
                <c:pt idx="806">
                  <c:v>3.35807412E-2</c:v>
                </c:pt>
                <c:pt idx="807">
                  <c:v>3.3580741400000003E-2</c:v>
                </c:pt>
                <c:pt idx="808">
                  <c:v>3.3580741599999998E-2</c:v>
                </c:pt>
                <c:pt idx="809">
                  <c:v>3.3580741800000001E-2</c:v>
                </c:pt>
                <c:pt idx="810">
                  <c:v>3.3580741999999997E-2</c:v>
                </c:pt>
                <c:pt idx="811">
                  <c:v>3.3580742199999999E-2</c:v>
                </c:pt>
                <c:pt idx="812">
                  <c:v>3.3580742400000002E-2</c:v>
                </c:pt>
                <c:pt idx="813">
                  <c:v>3.3580742599999998E-2</c:v>
                </c:pt>
                <c:pt idx="814">
                  <c:v>3.3580742800000001E-2</c:v>
                </c:pt>
                <c:pt idx="815">
                  <c:v>3.3580743000000003E-2</c:v>
                </c:pt>
                <c:pt idx="816">
                  <c:v>3.3580743199999999E-2</c:v>
                </c:pt>
                <c:pt idx="817">
                  <c:v>3.3580743400000002E-2</c:v>
                </c:pt>
                <c:pt idx="818">
                  <c:v>3.3580743599999997E-2</c:v>
                </c:pt>
                <c:pt idx="819">
                  <c:v>3.35807438E-2</c:v>
                </c:pt>
                <c:pt idx="820">
                  <c:v>3.3580744000000003E-2</c:v>
                </c:pt>
                <c:pt idx="821">
                  <c:v>3.3580744199999998E-2</c:v>
                </c:pt>
                <c:pt idx="822">
                  <c:v>3.3580744400000001E-2</c:v>
                </c:pt>
                <c:pt idx="823">
                  <c:v>3.3580744599999997E-2</c:v>
                </c:pt>
                <c:pt idx="824">
                  <c:v>3.3580744799999999E-2</c:v>
                </c:pt>
                <c:pt idx="825">
                  <c:v>3.3580745000000002E-2</c:v>
                </c:pt>
                <c:pt idx="826">
                  <c:v>3.3580745199999998E-2</c:v>
                </c:pt>
                <c:pt idx="827">
                  <c:v>3.3580745400000001E-2</c:v>
                </c:pt>
                <c:pt idx="828">
                  <c:v>3.3580745600000003E-2</c:v>
                </c:pt>
                <c:pt idx="829">
                  <c:v>3.3580745799999999E-2</c:v>
                </c:pt>
                <c:pt idx="830">
                  <c:v>3.3580746000000002E-2</c:v>
                </c:pt>
                <c:pt idx="831">
                  <c:v>3.3580746199999997E-2</c:v>
                </c:pt>
                <c:pt idx="832">
                  <c:v>3.35807464E-2</c:v>
                </c:pt>
                <c:pt idx="833">
                  <c:v>3.3580746600000003E-2</c:v>
                </c:pt>
                <c:pt idx="834">
                  <c:v>3.3580746799999998E-2</c:v>
                </c:pt>
                <c:pt idx="835">
                  <c:v>3.3580747000000001E-2</c:v>
                </c:pt>
                <c:pt idx="836">
                  <c:v>3.3580747199999997E-2</c:v>
                </c:pt>
                <c:pt idx="837">
                  <c:v>3.3580747399999999E-2</c:v>
                </c:pt>
                <c:pt idx="838">
                  <c:v>3.3580747600000002E-2</c:v>
                </c:pt>
                <c:pt idx="839">
                  <c:v>3.3580747799999998E-2</c:v>
                </c:pt>
                <c:pt idx="840">
                  <c:v>3.3580748000000001E-2</c:v>
                </c:pt>
                <c:pt idx="841">
                  <c:v>3.3580748200000003E-2</c:v>
                </c:pt>
                <c:pt idx="842">
                  <c:v>3.3580748399999999E-2</c:v>
                </c:pt>
                <c:pt idx="843">
                  <c:v>3.3580748600000002E-2</c:v>
                </c:pt>
                <c:pt idx="844">
                  <c:v>3.3580748799999997E-2</c:v>
                </c:pt>
                <c:pt idx="845">
                  <c:v>3.3580749E-2</c:v>
                </c:pt>
                <c:pt idx="846">
                  <c:v>3.3580749200000003E-2</c:v>
                </c:pt>
                <c:pt idx="847">
                  <c:v>3.3580749399999998E-2</c:v>
                </c:pt>
                <c:pt idx="848">
                  <c:v>3.3580749600000001E-2</c:v>
                </c:pt>
                <c:pt idx="849">
                  <c:v>3.3580749799999997E-2</c:v>
                </c:pt>
                <c:pt idx="850">
                  <c:v>3.3580749999999999E-2</c:v>
                </c:pt>
                <c:pt idx="851">
                  <c:v>3.3580750200000002E-2</c:v>
                </c:pt>
                <c:pt idx="852">
                  <c:v>3.3580750399999998E-2</c:v>
                </c:pt>
                <c:pt idx="853">
                  <c:v>3.3580750600000001E-2</c:v>
                </c:pt>
                <c:pt idx="854">
                  <c:v>3.3580750800000003E-2</c:v>
                </c:pt>
                <c:pt idx="855">
                  <c:v>3.3580750999999999E-2</c:v>
                </c:pt>
                <c:pt idx="856">
                  <c:v>3.3580751200000002E-2</c:v>
                </c:pt>
                <c:pt idx="857">
                  <c:v>3.3580751399999997E-2</c:v>
                </c:pt>
                <c:pt idx="858">
                  <c:v>3.35807516E-2</c:v>
                </c:pt>
                <c:pt idx="859">
                  <c:v>3.3580751800000003E-2</c:v>
                </c:pt>
                <c:pt idx="860">
                  <c:v>3.3580751999999998E-2</c:v>
                </c:pt>
                <c:pt idx="861">
                  <c:v>3.3580752200000001E-2</c:v>
                </c:pt>
                <c:pt idx="862">
                  <c:v>3.3580752399999997E-2</c:v>
                </c:pt>
                <c:pt idx="863">
                  <c:v>3.35807526E-2</c:v>
                </c:pt>
                <c:pt idx="864">
                  <c:v>3.3580752800000002E-2</c:v>
                </c:pt>
                <c:pt idx="865">
                  <c:v>3.3580752999999998E-2</c:v>
                </c:pt>
                <c:pt idx="866">
                  <c:v>3.3580753200000001E-2</c:v>
                </c:pt>
                <c:pt idx="867">
                  <c:v>3.3580753400000003E-2</c:v>
                </c:pt>
                <c:pt idx="868">
                  <c:v>3.3580753599999999E-2</c:v>
                </c:pt>
                <c:pt idx="869">
                  <c:v>3.3580753800000002E-2</c:v>
                </c:pt>
                <c:pt idx="870">
                  <c:v>3.3580753999999997E-2</c:v>
                </c:pt>
                <c:pt idx="871">
                  <c:v>3.35807542E-2</c:v>
                </c:pt>
                <c:pt idx="872">
                  <c:v>3.3580754400000003E-2</c:v>
                </c:pt>
                <c:pt idx="873">
                  <c:v>3.3580754599999998E-2</c:v>
                </c:pt>
                <c:pt idx="874">
                  <c:v>3.3580754800000001E-2</c:v>
                </c:pt>
                <c:pt idx="875">
                  <c:v>3.3580754999999997E-2</c:v>
                </c:pt>
                <c:pt idx="876">
                  <c:v>3.35807552E-2</c:v>
                </c:pt>
                <c:pt idx="877">
                  <c:v>3.3580755400000002E-2</c:v>
                </c:pt>
                <c:pt idx="878">
                  <c:v>3.3580755599999998E-2</c:v>
                </c:pt>
                <c:pt idx="879">
                  <c:v>3.3580755800000001E-2</c:v>
                </c:pt>
                <c:pt idx="880">
                  <c:v>3.3580756000000003E-2</c:v>
                </c:pt>
                <c:pt idx="881">
                  <c:v>3.3580756199999999E-2</c:v>
                </c:pt>
                <c:pt idx="882">
                  <c:v>3.3580756400000002E-2</c:v>
                </c:pt>
                <c:pt idx="883">
                  <c:v>3.3580756599999997E-2</c:v>
                </c:pt>
                <c:pt idx="884">
                  <c:v>3.35807568E-2</c:v>
                </c:pt>
                <c:pt idx="885">
                  <c:v>3.3580757000000003E-2</c:v>
                </c:pt>
                <c:pt idx="886">
                  <c:v>3.3580757199999998E-2</c:v>
                </c:pt>
                <c:pt idx="887">
                  <c:v>3.3580757400000001E-2</c:v>
                </c:pt>
                <c:pt idx="888">
                  <c:v>3.3580757599999997E-2</c:v>
                </c:pt>
                <c:pt idx="889">
                  <c:v>3.35807578E-2</c:v>
                </c:pt>
                <c:pt idx="890">
                  <c:v>3.3580758000000002E-2</c:v>
                </c:pt>
                <c:pt idx="891">
                  <c:v>3.3580758199999998E-2</c:v>
                </c:pt>
                <c:pt idx="892">
                  <c:v>3.3580758400000001E-2</c:v>
                </c:pt>
                <c:pt idx="893">
                  <c:v>3.3580758600000003E-2</c:v>
                </c:pt>
                <c:pt idx="894">
                  <c:v>3.3580758799999999E-2</c:v>
                </c:pt>
                <c:pt idx="895">
                  <c:v>3.3580759000000002E-2</c:v>
                </c:pt>
                <c:pt idx="896">
                  <c:v>3.3580759199999997E-2</c:v>
                </c:pt>
                <c:pt idx="897">
                  <c:v>3.35807594E-2</c:v>
                </c:pt>
                <c:pt idx="898">
                  <c:v>3.3580759600000003E-2</c:v>
                </c:pt>
                <c:pt idx="899">
                  <c:v>3.3580759799999998E-2</c:v>
                </c:pt>
                <c:pt idx="900">
                  <c:v>3.3580760000000001E-2</c:v>
                </c:pt>
                <c:pt idx="901">
                  <c:v>3.3580760199999997E-2</c:v>
                </c:pt>
                <c:pt idx="902">
                  <c:v>3.35807604E-2</c:v>
                </c:pt>
                <c:pt idx="903">
                  <c:v>3.3580760600000002E-2</c:v>
                </c:pt>
                <c:pt idx="904">
                  <c:v>3.3580760799999998E-2</c:v>
                </c:pt>
                <c:pt idx="905">
                  <c:v>3.3580761000000001E-2</c:v>
                </c:pt>
                <c:pt idx="906">
                  <c:v>3.3580761200000003E-2</c:v>
                </c:pt>
                <c:pt idx="907">
                  <c:v>3.3580761399999999E-2</c:v>
                </c:pt>
                <c:pt idx="908">
                  <c:v>3.3580761600000002E-2</c:v>
                </c:pt>
                <c:pt idx="909">
                  <c:v>3.3580761799999997E-2</c:v>
                </c:pt>
                <c:pt idx="910">
                  <c:v>3.3580762E-2</c:v>
                </c:pt>
                <c:pt idx="911">
                  <c:v>3.3580762200000003E-2</c:v>
                </c:pt>
                <c:pt idx="912">
                  <c:v>3.3580762399999999E-2</c:v>
                </c:pt>
                <c:pt idx="913">
                  <c:v>3.3580762600000001E-2</c:v>
                </c:pt>
                <c:pt idx="914">
                  <c:v>3.3580762799999997E-2</c:v>
                </c:pt>
                <c:pt idx="915">
                  <c:v>3.3580763E-2</c:v>
                </c:pt>
                <c:pt idx="916">
                  <c:v>3.3580763200000002E-2</c:v>
                </c:pt>
                <c:pt idx="917">
                  <c:v>3.3580763399999998E-2</c:v>
                </c:pt>
                <c:pt idx="918">
                  <c:v>3.3580763600000001E-2</c:v>
                </c:pt>
                <c:pt idx="919">
                  <c:v>3.3580763800000003E-2</c:v>
                </c:pt>
                <c:pt idx="920">
                  <c:v>3.3580763999999999E-2</c:v>
                </c:pt>
                <c:pt idx="921">
                  <c:v>3.3580764200000002E-2</c:v>
                </c:pt>
                <c:pt idx="922">
                  <c:v>3.3580764399999997E-2</c:v>
                </c:pt>
                <c:pt idx="923">
                  <c:v>3.35807646E-2</c:v>
                </c:pt>
                <c:pt idx="924">
                  <c:v>3.3580764800000003E-2</c:v>
                </c:pt>
                <c:pt idx="925">
                  <c:v>3.3580764999999999E-2</c:v>
                </c:pt>
                <c:pt idx="926">
                  <c:v>3.3580765200000001E-2</c:v>
                </c:pt>
                <c:pt idx="927">
                  <c:v>3.3580765399999997E-2</c:v>
                </c:pt>
                <c:pt idx="928">
                  <c:v>3.35807656E-2</c:v>
                </c:pt>
                <c:pt idx="929">
                  <c:v>3.3580765800000002E-2</c:v>
                </c:pt>
                <c:pt idx="930">
                  <c:v>3.3580765999999998E-2</c:v>
                </c:pt>
                <c:pt idx="931">
                  <c:v>3.3580766200000001E-2</c:v>
                </c:pt>
                <c:pt idx="932">
                  <c:v>3.3580766400000003E-2</c:v>
                </c:pt>
                <c:pt idx="933">
                  <c:v>3.3580766599999999E-2</c:v>
                </c:pt>
                <c:pt idx="934">
                  <c:v>3.3580766800000002E-2</c:v>
                </c:pt>
                <c:pt idx="935">
                  <c:v>3.3580766999999997E-2</c:v>
                </c:pt>
                <c:pt idx="936">
                  <c:v>3.35807672E-2</c:v>
                </c:pt>
                <c:pt idx="937">
                  <c:v>3.3580767400000003E-2</c:v>
                </c:pt>
                <c:pt idx="938">
                  <c:v>3.3580767599999999E-2</c:v>
                </c:pt>
                <c:pt idx="939">
                  <c:v>3.3580767800000001E-2</c:v>
                </c:pt>
                <c:pt idx="940">
                  <c:v>3.3580767999999997E-2</c:v>
                </c:pt>
                <c:pt idx="941">
                  <c:v>3.35807682E-2</c:v>
                </c:pt>
                <c:pt idx="942">
                  <c:v>3.3580768400000002E-2</c:v>
                </c:pt>
                <c:pt idx="943">
                  <c:v>3.3580768599999998E-2</c:v>
                </c:pt>
                <c:pt idx="944">
                  <c:v>3.3580768800000001E-2</c:v>
                </c:pt>
                <c:pt idx="945">
                  <c:v>3.3580769000000003E-2</c:v>
                </c:pt>
                <c:pt idx="946">
                  <c:v>3.3580769199999999E-2</c:v>
                </c:pt>
                <c:pt idx="947">
                  <c:v>3.3580769400000002E-2</c:v>
                </c:pt>
                <c:pt idx="948">
                  <c:v>3.3580769599999997E-2</c:v>
                </c:pt>
                <c:pt idx="949">
                  <c:v>3.35807698E-2</c:v>
                </c:pt>
                <c:pt idx="950">
                  <c:v>3.3580770000000003E-2</c:v>
                </c:pt>
                <c:pt idx="951">
                  <c:v>3.3580770199999999E-2</c:v>
                </c:pt>
                <c:pt idx="952">
                  <c:v>3.3580770400000001E-2</c:v>
                </c:pt>
                <c:pt idx="953">
                  <c:v>3.3580770599999997E-2</c:v>
                </c:pt>
                <c:pt idx="954">
                  <c:v>3.35807708E-2</c:v>
                </c:pt>
                <c:pt idx="955">
                  <c:v>3.3580771000000002E-2</c:v>
                </c:pt>
                <c:pt idx="956">
                  <c:v>3.3580771199999998E-2</c:v>
                </c:pt>
                <c:pt idx="957">
                  <c:v>3.3580771400000001E-2</c:v>
                </c:pt>
                <c:pt idx="958">
                  <c:v>3.3580771600000003E-2</c:v>
                </c:pt>
                <c:pt idx="959">
                  <c:v>3.3580771799999999E-2</c:v>
                </c:pt>
                <c:pt idx="960">
                  <c:v>3.3580772000000002E-2</c:v>
                </c:pt>
                <c:pt idx="961">
                  <c:v>3.3580772199999998E-2</c:v>
                </c:pt>
                <c:pt idx="962">
                  <c:v>3.35807724E-2</c:v>
                </c:pt>
                <c:pt idx="963">
                  <c:v>3.3580772600000003E-2</c:v>
                </c:pt>
                <c:pt idx="964">
                  <c:v>3.3580772799999999E-2</c:v>
                </c:pt>
                <c:pt idx="965">
                  <c:v>3.3580773000000001E-2</c:v>
                </c:pt>
                <c:pt idx="966">
                  <c:v>3.3580773199999997E-2</c:v>
                </c:pt>
                <c:pt idx="967">
                  <c:v>3.35807734E-2</c:v>
                </c:pt>
                <c:pt idx="968">
                  <c:v>3.3580773600000002E-2</c:v>
                </c:pt>
                <c:pt idx="969">
                  <c:v>3.3580773799999998E-2</c:v>
                </c:pt>
                <c:pt idx="970">
                  <c:v>3.3580774000000001E-2</c:v>
                </c:pt>
                <c:pt idx="971">
                  <c:v>3.3580774200000003E-2</c:v>
                </c:pt>
                <c:pt idx="972">
                  <c:v>3.3580774399999999E-2</c:v>
                </c:pt>
                <c:pt idx="973">
                  <c:v>3.3580774600000002E-2</c:v>
                </c:pt>
                <c:pt idx="974">
                  <c:v>3.3580774799999998E-2</c:v>
                </c:pt>
                <c:pt idx="975">
                  <c:v>3.3580775E-2</c:v>
                </c:pt>
                <c:pt idx="976">
                  <c:v>3.3580775200000003E-2</c:v>
                </c:pt>
                <c:pt idx="977">
                  <c:v>3.3580775399999999E-2</c:v>
                </c:pt>
                <c:pt idx="978">
                  <c:v>3.3580775600000001E-2</c:v>
                </c:pt>
                <c:pt idx="979">
                  <c:v>3.3580775799999997E-2</c:v>
                </c:pt>
                <c:pt idx="980">
                  <c:v>3.3580776E-2</c:v>
                </c:pt>
                <c:pt idx="981">
                  <c:v>3.3580776200000002E-2</c:v>
                </c:pt>
                <c:pt idx="982">
                  <c:v>3.3580776399999998E-2</c:v>
                </c:pt>
                <c:pt idx="983">
                  <c:v>3.3580776600000001E-2</c:v>
                </c:pt>
                <c:pt idx="984">
                  <c:v>3.3580776800000003E-2</c:v>
                </c:pt>
                <c:pt idx="985">
                  <c:v>3.3580776999999999E-2</c:v>
                </c:pt>
                <c:pt idx="986">
                  <c:v>3.3580777200000002E-2</c:v>
                </c:pt>
                <c:pt idx="987">
                  <c:v>3.3580777399999998E-2</c:v>
                </c:pt>
                <c:pt idx="988">
                  <c:v>3.35807776E-2</c:v>
                </c:pt>
                <c:pt idx="989">
                  <c:v>3.3580777800000003E-2</c:v>
                </c:pt>
                <c:pt idx="990">
                  <c:v>3.3580777999999999E-2</c:v>
                </c:pt>
                <c:pt idx="991">
                  <c:v>3.3580778200000001E-2</c:v>
                </c:pt>
                <c:pt idx="992">
                  <c:v>3.3580778399999997E-2</c:v>
                </c:pt>
                <c:pt idx="993">
                  <c:v>3.35807786E-2</c:v>
                </c:pt>
                <c:pt idx="994">
                  <c:v>3.3580778800000002E-2</c:v>
                </c:pt>
                <c:pt idx="995">
                  <c:v>3.3580778999999998E-2</c:v>
                </c:pt>
                <c:pt idx="996">
                  <c:v>3.3580779200000001E-2</c:v>
                </c:pt>
                <c:pt idx="997">
                  <c:v>3.3580779400000003E-2</c:v>
                </c:pt>
                <c:pt idx="998">
                  <c:v>3.3580779599999999E-2</c:v>
                </c:pt>
                <c:pt idx="999">
                  <c:v>3.3580779800000002E-2</c:v>
                </c:pt>
                <c:pt idx="1000">
                  <c:v>3.3580779999999998E-2</c:v>
                </c:pt>
                <c:pt idx="1001">
                  <c:v>3.35807802E-2</c:v>
                </c:pt>
                <c:pt idx="1002">
                  <c:v>3.3580780400000003E-2</c:v>
                </c:pt>
                <c:pt idx="1003">
                  <c:v>3.3580780599999999E-2</c:v>
                </c:pt>
                <c:pt idx="1004">
                  <c:v>3.3580780800000001E-2</c:v>
                </c:pt>
                <c:pt idx="1005">
                  <c:v>3.3580780999999997E-2</c:v>
                </c:pt>
                <c:pt idx="1006">
                  <c:v>3.35807812E-2</c:v>
                </c:pt>
                <c:pt idx="1007">
                  <c:v>3.3580781400000002E-2</c:v>
                </c:pt>
                <c:pt idx="1008">
                  <c:v>3.3580781599999998E-2</c:v>
                </c:pt>
                <c:pt idx="1009">
                  <c:v>3.3580781800000001E-2</c:v>
                </c:pt>
                <c:pt idx="1010">
                  <c:v>3.3580782000000003E-2</c:v>
                </c:pt>
                <c:pt idx="1011">
                  <c:v>3.3580782199999999E-2</c:v>
                </c:pt>
                <c:pt idx="1012">
                  <c:v>3.3580782400000002E-2</c:v>
                </c:pt>
                <c:pt idx="1013">
                  <c:v>3.3580782599999998E-2</c:v>
                </c:pt>
                <c:pt idx="1014">
                  <c:v>3.35807828E-2</c:v>
                </c:pt>
                <c:pt idx="1015">
                  <c:v>3.3580783000000003E-2</c:v>
                </c:pt>
                <c:pt idx="1016">
                  <c:v>3.3580783199999999E-2</c:v>
                </c:pt>
                <c:pt idx="1017">
                  <c:v>3.3580783400000001E-2</c:v>
                </c:pt>
                <c:pt idx="1018">
                  <c:v>3.3580783599999997E-2</c:v>
                </c:pt>
                <c:pt idx="1019">
                  <c:v>3.35807838E-2</c:v>
                </c:pt>
                <c:pt idx="1020">
                  <c:v>3.3580784000000002E-2</c:v>
                </c:pt>
                <c:pt idx="1021">
                  <c:v>3.3580784199999998E-2</c:v>
                </c:pt>
                <c:pt idx="1022">
                  <c:v>3.3580784400000001E-2</c:v>
                </c:pt>
                <c:pt idx="1023">
                  <c:v>3.3580784599999997E-2</c:v>
                </c:pt>
                <c:pt idx="1024">
                  <c:v>3.3580784799999999E-2</c:v>
                </c:pt>
                <c:pt idx="1025">
                  <c:v>3.3580785000000002E-2</c:v>
                </c:pt>
                <c:pt idx="1026">
                  <c:v>3.3580785199999998E-2</c:v>
                </c:pt>
                <c:pt idx="1027">
                  <c:v>3.35807854E-2</c:v>
                </c:pt>
                <c:pt idx="1028">
                  <c:v>3.3580785600000003E-2</c:v>
                </c:pt>
                <c:pt idx="1029">
                  <c:v>3.3580785799999999E-2</c:v>
                </c:pt>
                <c:pt idx="1030">
                  <c:v>3.3580786000000001E-2</c:v>
                </c:pt>
                <c:pt idx="1031">
                  <c:v>3.3580786199999997E-2</c:v>
                </c:pt>
                <c:pt idx="1032">
                  <c:v>3.35807864E-2</c:v>
                </c:pt>
                <c:pt idx="1033">
                  <c:v>3.3580786600000002E-2</c:v>
                </c:pt>
                <c:pt idx="1034">
                  <c:v>3.3580786799999998E-2</c:v>
                </c:pt>
                <c:pt idx="1035">
                  <c:v>3.3580787000000001E-2</c:v>
                </c:pt>
                <c:pt idx="1036">
                  <c:v>3.3580787199999997E-2</c:v>
                </c:pt>
                <c:pt idx="1037">
                  <c:v>3.3580787399999999E-2</c:v>
                </c:pt>
                <c:pt idx="1038">
                  <c:v>3.3580787600000002E-2</c:v>
                </c:pt>
                <c:pt idx="1039">
                  <c:v>3.3580787799999998E-2</c:v>
                </c:pt>
                <c:pt idx="1040">
                  <c:v>3.3580788E-2</c:v>
                </c:pt>
                <c:pt idx="1041">
                  <c:v>3.3580788200000003E-2</c:v>
                </c:pt>
                <c:pt idx="1042">
                  <c:v>3.3580788399999999E-2</c:v>
                </c:pt>
                <c:pt idx="1043">
                  <c:v>3.3580788600000001E-2</c:v>
                </c:pt>
                <c:pt idx="1044">
                  <c:v>3.3580788799999997E-2</c:v>
                </c:pt>
                <c:pt idx="1045">
                  <c:v>3.3580789E-2</c:v>
                </c:pt>
                <c:pt idx="1046">
                  <c:v>3.3580789200000002E-2</c:v>
                </c:pt>
                <c:pt idx="1047">
                  <c:v>3.3580789399999998E-2</c:v>
                </c:pt>
                <c:pt idx="1048">
                  <c:v>3.3580789600000001E-2</c:v>
                </c:pt>
                <c:pt idx="1049">
                  <c:v>3.3580789799999997E-2</c:v>
                </c:pt>
                <c:pt idx="1050">
                  <c:v>3.3580789999999999E-2</c:v>
                </c:pt>
                <c:pt idx="1051">
                  <c:v>3.3580790200000002E-2</c:v>
                </c:pt>
                <c:pt idx="1052">
                  <c:v>3.3580790399999998E-2</c:v>
                </c:pt>
                <c:pt idx="1053">
                  <c:v>3.35807906E-2</c:v>
                </c:pt>
                <c:pt idx="1054">
                  <c:v>3.3580790800000003E-2</c:v>
                </c:pt>
                <c:pt idx="1055">
                  <c:v>3.3580790999999999E-2</c:v>
                </c:pt>
                <c:pt idx="1056">
                  <c:v>3.3580791200000001E-2</c:v>
                </c:pt>
                <c:pt idx="1057">
                  <c:v>3.3580791399999997E-2</c:v>
                </c:pt>
                <c:pt idx="1058">
                  <c:v>3.35807916E-2</c:v>
                </c:pt>
                <c:pt idx="1059">
                  <c:v>3.3580791800000002E-2</c:v>
                </c:pt>
                <c:pt idx="1060">
                  <c:v>3.3580791999999998E-2</c:v>
                </c:pt>
                <c:pt idx="1061">
                  <c:v>3.3580792200000001E-2</c:v>
                </c:pt>
                <c:pt idx="1062">
                  <c:v>3.3580792399999997E-2</c:v>
                </c:pt>
                <c:pt idx="1063">
                  <c:v>3.3580792599999999E-2</c:v>
                </c:pt>
                <c:pt idx="1064">
                  <c:v>3.3580792800000002E-2</c:v>
                </c:pt>
                <c:pt idx="1065">
                  <c:v>3.3580792999999998E-2</c:v>
                </c:pt>
                <c:pt idx="1066">
                  <c:v>3.35807932E-2</c:v>
                </c:pt>
                <c:pt idx="1067">
                  <c:v>3.3580793400000003E-2</c:v>
                </c:pt>
                <c:pt idx="1068">
                  <c:v>3.3580793599999999E-2</c:v>
                </c:pt>
                <c:pt idx="1069">
                  <c:v>3.3580793800000001E-2</c:v>
                </c:pt>
                <c:pt idx="1070">
                  <c:v>3.3580793999999997E-2</c:v>
                </c:pt>
                <c:pt idx="1071">
                  <c:v>3.35807942E-2</c:v>
                </c:pt>
                <c:pt idx="1072">
                  <c:v>3.3580794400000002E-2</c:v>
                </c:pt>
                <c:pt idx="1073">
                  <c:v>3.3580794599999998E-2</c:v>
                </c:pt>
                <c:pt idx="1074">
                  <c:v>3.3580794800000001E-2</c:v>
                </c:pt>
                <c:pt idx="1075">
                  <c:v>3.3580794999999997E-2</c:v>
                </c:pt>
                <c:pt idx="1076">
                  <c:v>3.3580795199999999E-2</c:v>
                </c:pt>
                <c:pt idx="1077">
                  <c:v>3.3580795400000002E-2</c:v>
                </c:pt>
                <c:pt idx="1078">
                  <c:v>3.3580795599999998E-2</c:v>
                </c:pt>
                <c:pt idx="1079">
                  <c:v>3.35807958E-2</c:v>
                </c:pt>
                <c:pt idx="1080">
                  <c:v>3.3580796000000003E-2</c:v>
                </c:pt>
                <c:pt idx="1081">
                  <c:v>3.3580796199999999E-2</c:v>
                </c:pt>
                <c:pt idx="1082">
                  <c:v>3.3580796400000001E-2</c:v>
                </c:pt>
                <c:pt idx="1083">
                  <c:v>3.3580796599999997E-2</c:v>
                </c:pt>
                <c:pt idx="1084">
                  <c:v>3.35807968E-2</c:v>
                </c:pt>
                <c:pt idx="1085">
                  <c:v>3.3580797000000003E-2</c:v>
                </c:pt>
                <c:pt idx="1086">
                  <c:v>3.3580797199999998E-2</c:v>
                </c:pt>
                <c:pt idx="1087">
                  <c:v>3.3580797400000001E-2</c:v>
                </c:pt>
                <c:pt idx="1088">
                  <c:v>3.3580797599999997E-2</c:v>
                </c:pt>
                <c:pt idx="1089">
                  <c:v>3.3580797799999999E-2</c:v>
                </c:pt>
                <c:pt idx="1090">
                  <c:v>3.3580798000000002E-2</c:v>
                </c:pt>
                <c:pt idx="1091">
                  <c:v>3.3580798199999998E-2</c:v>
                </c:pt>
                <c:pt idx="1092">
                  <c:v>3.35807984E-2</c:v>
                </c:pt>
                <c:pt idx="1093">
                  <c:v>3.3580798600000003E-2</c:v>
                </c:pt>
                <c:pt idx="1094">
                  <c:v>3.3580798799999999E-2</c:v>
                </c:pt>
                <c:pt idx="1095">
                  <c:v>3.3580799000000001E-2</c:v>
                </c:pt>
                <c:pt idx="1096">
                  <c:v>3.3580799199999997E-2</c:v>
                </c:pt>
                <c:pt idx="1097">
                  <c:v>3.35807994E-2</c:v>
                </c:pt>
                <c:pt idx="1098">
                  <c:v>3.3580799600000003E-2</c:v>
                </c:pt>
                <c:pt idx="1099">
                  <c:v>3.3580799799999998E-2</c:v>
                </c:pt>
                <c:pt idx="1100">
                  <c:v>3.3580800000000001E-2</c:v>
                </c:pt>
                <c:pt idx="1101">
                  <c:v>3.3580800199999997E-2</c:v>
                </c:pt>
                <c:pt idx="1102">
                  <c:v>3.3580800399999999E-2</c:v>
                </c:pt>
                <c:pt idx="1103">
                  <c:v>3.3580800600000002E-2</c:v>
                </c:pt>
                <c:pt idx="1104">
                  <c:v>3.3580800799999998E-2</c:v>
                </c:pt>
                <c:pt idx="1105">
                  <c:v>3.3580801E-2</c:v>
                </c:pt>
                <c:pt idx="1106">
                  <c:v>3.3580801200000003E-2</c:v>
                </c:pt>
                <c:pt idx="1107">
                  <c:v>3.3580801399999999E-2</c:v>
                </c:pt>
                <c:pt idx="1108">
                  <c:v>3.3580801600000001E-2</c:v>
                </c:pt>
                <c:pt idx="1109">
                  <c:v>3.3580801799999997E-2</c:v>
                </c:pt>
                <c:pt idx="1110">
                  <c:v>3.3580802E-2</c:v>
                </c:pt>
                <c:pt idx="1111">
                  <c:v>3.3580802200000003E-2</c:v>
                </c:pt>
                <c:pt idx="1112">
                  <c:v>3.3580802399999998E-2</c:v>
                </c:pt>
                <c:pt idx="1113">
                  <c:v>3.3580802600000001E-2</c:v>
                </c:pt>
                <c:pt idx="1114">
                  <c:v>3.3580802799999997E-2</c:v>
                </c:pt>
                <c:pt idx="1115">
                  <c:v>3.3580802999999999E-2</c:v>
                </c:pt>
                <c:pt idx="1116">
                  <c:v>3.3580803200000002E-2</c:v>
                </c:pt>
                <c:pt idx="1117">
                  <c:v>3.3580803399999998E-2</c:v>
                </c:pt>
                <c:pt idx="1118">
                  <c:v>3.35808036E-2</c:v>
                </c:pt>
                <c:pt idx="1119">
                  <c:v>3.3580803800000003E-2</c:v>
                </c:pt>
                <c:pt idx="1120">
                  <c:v>3.3580803999999999E-2</c:v>
                </c:pt>
                <c:pt idx="1121">
                  <c:v>3.3580804200000001E-2</c:v>
                </c:pt>
                <c:pt idx="1122">
                  <c:v>3.3580804399999997E-2</c:v>
                </c:pt>
                <c:pt idx="1123">
                  <c:v>3.35808046E-2</c:v>
                </c:pt>
                <c:pt idx="1124">
                  <c:v>3.3580804800000003E-2</c:v>
                </c:pt>
                <c:pt idx="1125">
                  <c:v>3.3580804999999998E-2</c:v>
                </c:pt>
                <c:pt idx="1126">
                  <c:v>3.3580805200000001E-2</c:v>
                </c:pt>
                <c:pt idx="1127">
                  <c:v>3.3580805399999997E-2</c:v>
                </c:pt>
                <c:pt idx="1128">
                  <c:v>3.3580805599999999E-2</c:v>
                </c:pt>
                <c:pt idx="1129">
                  <c:v>3.3580805800000002E-2</c:v>
                </c:pt>
                <c:pt idx="1130">
                  <c:v>3.3580805999999998E-2</c:v>
                </c:pt>
                <c:pt idx="1131">
                  <c:v>3.35808062E-2</c:v>
                </c:pt>
                <c:pt idx="1132">
                  <c:v>3.3580806400000003E-2</c:v>
                </c:pt>
                <c:pt idx="1133">
                  <c:v>3.3580806599999999E-2</c:v>
                </c:pt>
                <c:pt idx="1134">
                  <c:v>3.3580806800000002E-2</c:v>
                </c:pt>
                <c:pt idx="1135">
                  <c:v>3.3580806999999997E-2</c:v>
                </c:pt>
                <c:pt idx="1136">
                  <c:v>3.35808072E-2</c:v>
                </c:pt>
                <c:pt idx="1137">
                  <c:v>3.3580807400000003E-2</c:v>
                </c:pt>
                <c:pt idx="1138">
                  <c:v>3.3580807599999998E-2</c:v>
                </c:pt>
                <c:pt idx="1139">
                  <c:v>3.3580807800000001E-2</c:v>
                </c:pt>
                <c:pt idx="1140">
                  <c:v>3.3580807999999997E-2</c:v>
                </c:pt>
                <c:pt idx="1141">
                  <c:v>3.3580808199999999E-2</c:v>
                </c:pt>
                <c:pt idx="1142">
                  <c:v>3.3580808400000002E-2</c:v>
                </c:pt>
                <c:pt idx="1143">
                  <c:v>3.3580808599999998E-2</c:v>
                </c:pt>
                <c:pt idx="1144">
                  <c:v>3.35808088E-2</c:v>
                </c:pt>
                <c:pt idx="1145">
                  <c:v>3.3580809000000003E-2</c:v>
                </c:pt>
                <c:pt idx="1146">
                  <c:v>3.3580809199999999E-2</c:v>
                </c:pt>
                <c:pt idx="1147">
                  <c:v>3.3580809400000002E-2</c:v>
                </c:pt>
                <c:pt idx="1148">
                  <c:v>3.3580809599999997E-2</c:v>
                </c:pt>
                <c:pt idx="1149">
                  <c:v>3.35808098E-2</c:v>
                </c:pt>
                <c:pt idx="1150">
                  <c:v>3.3580810000000003E-2</c:v>
                </c:pt>
                <c:pt idx="1151">
                  <c:v>3.3580810199999998E-2</c:v>
                </c:pt>
                <c:pt idx="1152">
                  <c:v>3.3580810400000001E-2</c:v>
                </c:pt>
                <c:pt idx="1153">
                  <c:v>3.3580810599999997E-2</c:v>
                </c:pt>
                <c:pt idx="1154">
                  <c:v>3.3580810799999999E-2</c:v>
                </c:pt>
                <c:pt idx="1155">
                  <c:v>3.3580811000000002E-2</c:v>
                </c:pt>
                <c:pt idx="1156">
                  <c:v>3.3580811199999998E-2</c:v>
                </c:pt>
                <c:pt idx="1157">
                  <c:v>3.35808114E-2</c:v>
                </c:pt>
                <c:pt idx="1158">
                  <c:v>3.3580811600000003E-2</c:v>
                </c:pt>
                <c:pt idx="1159">
                  <c:v>3.3580811799999999E-2</c:v>
                </c:pt>
                <c:pt idx="1160">
                  <c:v>3.3580812000000002E-2</c:v>
                </c:pt>
                <c:pt idx="1161">
                  <c:v>3.3580812199999997E-2</c:v>
                </c:pt>
                <c:pt idx="1162">
                  <c:v>3.35808124E-2</c:v>
                </c:pt>
                <c:pt idx="1163">
                  <c:v>3.3580812600000003E-2</c:v>
                </c:pt>
                <c:pt idx="1164">
                  <c:v>3.3580812799999998E-2</c:v>
                </c:pt>
                <c:pt idx="1165">
                  <c:v>3.3580813000000001E-2</c:v>
                </c:pt>
                <c:pt idx="1166">
                  <c:v>3.3580813199999997E-2</c:v>
                </c:pt>
                <c:pt idx="1167">
                  <c:v>3.3580813399999999E-2</c:v>
                </c:pt>
                <c:pt idx="1168">
                  <c:v>3.3580813600000002E-2</c:v>
                </c:pt>
                <c:pt idx="1169">
                  <c:v>3.3580813799999998E-2</c:v>
                </c:pt>
                <c:pt idx="1170">
                  <c:v>3.3580814E-2</c:v>
                </c:pt>
                <c:pt idx="1171">
                  <c:v>3.3580814200000003E-2</c:v>
                </c:pt>
                <c:pt idx="1172">
                  <c:v>3.3580814399999999E-2</c:v>
                </c:pt>
                <c:pt idx="1173">
                  <c:v>3.3580814600000002E-2</c:v>
                </c:pt>
                <c:pt idx="1174">
                  <c:v>3.3580814799999997E-2</c:v>
                </c:pt>
                <c:pt idx="1175">
                  <c:v>3.3580815E-2</c:v>
                </c:pt>
                <c:pt idx="1176">
                  <c:v>3.3580815200000003E-2</c:v>
                </c:pt>
                <c:pt idx="1177">
                  <c:v>3.3580815399999998E-2</c:v>
                </c:pt>
                <c:pt idx="1178">
                  <c:v>3.3580815600000001E-2</c:v>
                </c:pt>
                <c:pt idx="1179">
                  <c:v>3.3580815799999997E-2</c:v>
                </c:pt>
                <c:pt idx="1180">
                  <c:v>3.3580815999999999E-2</c:v>
                </c:pt>
                <c:pt idx="1181">
                  <c:v>3.3580816200000002E-2</c:v>
                </c:pt>
                <c:pt idx="1182">
                  <c:v>3.3580816399999998E-2</c:v>
                </c:pt>
                <c:pt idx="1183">
                  <c:v>3.3580816600000001E-2</c:v>
                </c:pt>
                <c:pt idx="1184">
                  <c:v>3.3580816800000003E-2</c:v>
                </c:pt>
                <c:pt idx="1185">
                  <c:v>3.3580816999999999E-2</c:v>
                </c:pt>
                <c:pt idx="1186">
                  <c:v>3.3580817200000002E-2</c:v>
                </c:pt>
                <c:pt idx="1187">
                  <c:v>3.3580817399999997E-2</c:v>
                </c:pt>
                <c:pt idx="1188">
                  <c:v>3.35808176E-2</c:v>
                </c:pt>
                <c:pt idx="1189">
                  <c:v>3.3580817800000003E-2</c:v>
                </c:pt>
                <c:pt idx="1190">
                  <c:v>3.3580817999999998E-2</c:v>
                </c:pt>
                <c:pt idx="1191">
                  <c:v>3.3580818200000001E-2</c:v>
                </c:pt>
                <c:pt idx="1192">
                  <c:v>3.3580818399999997E-2</c:v>
                </c:pt>
                <c:pt idx="1193">
                  <c:v>3.3580818599999999E-2</c:v>
                </c:pt>
                <c:pt idx="1194">
                  <c:v>3.3580818800000002E-2</c:v>
                </c:pt>
                <c:pt idx="1195">
                  <c:v>3.3580818999999998E-2</c:v>
                </c:pt>
                <c:pt idx="1196">
                  <c:v>3.3580819200000001E-2</c:v>
                </c:pt>
                <c:pt idx="1197">
                  <c:v>3.3580819400000003E-2</c:v>
                </c:pt>
                <c:pt idx="1198">
                  <c:v>3.3580819599999999E-2</c:v>
                </c:pt>
                <c:pt idx="1199">
                  <c:v>3.3580819800000002E-2</c:v>
                </c:pt>
                <c:pt idx="1200">
                  <c:v>3.3580819999999997E-2</c:v>
                </c:pt>
                <c:pt idx="1201">
                  <c:v>3.35808202E-2</c:v>
                </c:pt>
                <c:pt idx="1202">
                  <c:v>3.3580820400000003E-2</c:v>
                </c:pt>
                <c:pt idx="1203">
                  <c:v>3.3580820599999998E-2</c:v>
                </c:pt>
                <c:pt idx="1204">
                  <c:v>3.3580820800000001E-2</c:v>
                </c:pt>
                <c:pt idx="1205">
                  <c:v>3.3580820999999997E-2</c:v>
                </c:pt>
                <c:pt idx="1206">
                  <c:v>3.3580821199999999E-2</c:v>
                </c:pt>
                <c:pt idx="1207">
                  <c:v>3.3580821400000002E-2</c:v>
                </c:pt>
                <c:pt idx="1208">
                  <c:v>3.3580821599999998E-2</c:v>
                </c:pt>
                <c:pt idx="1209">
                  <c:v>3.3580821800000001E-2</c:v>
                </c:pt>
                <c:pt idx="1210">
                  <c:v>3.3580822000000003E-2</c:v>
                </c:pt>
                <c:pt idx="1211">
                  <c:v>3.3580822199999999E-2</c:v>
                </c:pt>
                <c:pt idx="1212">
                  <c:v>3.3580822400000002E-2</c:v>
                </c:pt>
                <c:pt idx="1213">
                  <c:v>3.3580822599999997E-2</c:v>
                </c:pt>
                <c:pt idx="1214">
                  <c:v>3.35808228E-2</c:v>
                </c:pt>
                <c:pt idx="1215">
                  <c:v>3.3580823000000003E-2</c:v>
                </c:pt>
                <c:pt idx="1216">
                  <c:v>3.3580823199999998E-2</c:v>
                </c:pt>
                <c:pt idx="1217">
                  <c:v>3.3580823400000001E-2</c:v>
                </c:pt>
                <c:pt idx="1218">
                  <c:v>3.3580823599999997E-2</c:v>
                </c:pt>
                <c:pt idx="1219">
                  <c:v>3.35808238E-2</c:v>
                </c:pt>
                <c:pt idx="1220">
                  <c:v>3.3580824000000002E-2</c:v>
                </c:pt>
                <c:pt idx="1221">
                  <c:v>3.3580824199999998E-2</c:v>
                </c:pt>
                <c:pt idx="1222">
                  <c:v>3.3580824400000001E-2</c:v>
                </c:pt>
                <c:pt idx="1223">
                  <c:v>3.3580824600000003E-2</c:v>
                </c:pt>
                <c:pt idx="1224">
                  <c:v>3.3580824799999999E-2</c:v>
                </c:pt>
                <c:pt idx="1225">
                  <c:v>3.3580825000000002E-2</c:v>
                </c:pt>
                <c:pt idx="1226">
                  <c:v>3.3580825199999997E-2</c:v>
                </c:pt>
                <c:pt idx="1227">
                  <c:v>3.35808254E-2</c:v>
                </c:pt>
                <c:pt idx="1228">
                  <c:v>3.3580825600000003E-2</c:v>
                </c:pt>
                <c:pt idx="1229">
                  <c:v>3.3580825799999998E-2</c:v>
                </c:pt>
                <c:pt idx="1230">
                  <c:v>3.3580826000000001E-2</c:v>
                </c:pt>
                <c:pt idx="1231">
                  <c:v>3.3580826199999997E-2</c:v>
                </c:pt>
                <c:pt idx="1232">
                  <c:v>3.35808264E-2</c:v>
                </c:pt>
                <c:pt idx="1233">
                  <c:v>3.3580826600000002E-2</c:v>
                </c:pt>
                <c:pt idx="1234">
                  <c:v>3.3580826799999998E-2</c:v>
                </c:pt>
                <c:pt idx="1235">
                  <c:v>3.3580827000000001E-2</c:v>
                </c:pt>
                <c:pt idx="1236">
                  <c:v>3.3580827200000003E-2</c:v>
                </c:pt>
                <c:pt idx="1237">
                  <c:v>3.3580827399999999E-2</c:v>
                </c:pt>
                <c:pt idx="1238">
                  <c:v>3.3580827600000002E-2</c:v>
                </c:pt>
                <c:pt idx="1239">
                  <c:v>3.3580827799999997E-2</c:v>
                </c:pt>
                <c:pt idx="1240">
                  <c:v>3.3580828E-2</c:v>
                </c:pt>
                <c:pt idx="1241">
                  <c:v>3.3580828200000003E-2</c:v>
                </c:pt>
                <c:pt idx="1242">
                  <c:v>3.3580828399999998E-2</c:v>
                </c:pt>
                <c:pt idx="1243">
                  <c:v>3.3580828600000001E-2</c:v>
                </c:pt>
                <c:pt idx="1244">
                  <c:v>3.3580828799999997E-2</c:v>
                </c:pt>
                <c:pt idx="1245">
                  <c:v>3.3580829E-2</c:v>
                </c:pt>
                <c:pt idx="1246">
                  <c:v>3.3580829200000002E-2</c:v>
                </c:pt>
                <c:pt idx="1247">
                  <c:v>3.3580829399999998E-2</c:v>
                </c:pt>
                <c:pt idx="1248">
                  <c:v>3.3580829600000001E-2</c:v>
                </c:pt>
                <c:pt idx="1249">
                  <c:v>3.3580829800000003E-2</c:v>
                </c:pt>
                <c:pt idx="1250">
                  <c:v>3.3580829999999999E-2</c:v>
                </c:pt>
                <c:pt idx="1251">
                  <c:v>3.3580830200000002E-2</c:v>
                </c:pt>
                <c:pt idx="1252">
                  <c:v>3.3580830399999997E-2</c:v>
                </c:pt>
                <c:pt idx="1253">
                  <c:v>3.35808306E-2</c:v>
                </c:pt>
                <c:pt idx="1254">
                  <c:v>3.3580830800000003E-2</c:v>
                </c:pt>
                <c:pt idx="1255">
                  <c:v>3.3580830999999998E-2</c:v>
                </c:pt>
                <c:pt idx="1256">
                  <c:v>3.3580831200000001E-2</c:v>
                </c:pt>
                <c:pt idx="1257">
                  <c:v>3.3580831399999997E-2</c:v>
                </c:pt>
                <c:pt idx="1258">
                  <c:v>3.35808316E-2</c:v>
                </c:pt>
                <c:pt idx="1259">
                  <c:v>3.3580831800000002E-2</c:v>
                </c:pt>
                <c:pt idx="1260">
                  <c:v>3.3580831999999998E-2</c:v>
                </c:pt>
                <c:pt idx="1261">
                  <c:v>3.3580832200000001E-2</c:v>
                </c:pt>
                <c:pt idx="1262">
                  <c:v>3.3580832400000003E-2</c:v>
                </c:pt>
                <c:pt idx="1263">
                  <c:v>3.3580832599999999E-2</c:v>
                </c:pt>
                <c:pt idx="1264">
                  <c:v>3.3580832800000002E-2</c:v>
                </c:pt>
                <c:pt idx="1265">
                  <c:v>3.3580832999999997E-2</c:v>
                </c:pt>
                <c:pt idx="1266">
                  <c:v>3.35808332E-2</c:v>
                </c:pt>
                <c:pt idx="1267">
                  <c:v>3.3580833400000003E-2</c:v>
                </c:pt>
                <c:pt idx="1268">
                  <c:v>3.3580833599999999E-2</c:v>
                </c:pt>
                <c:pt idx="1269">
                  <c:v>3.3580833800000001E-2</c:v>
                </c:pt>
                <c:pt idx="1270">
                  <c:v>3.3580833999999997E-2</c:v>
                </c:pt>
                <c:pt idx="1271">
                  <c:v>3.35808342E-2</c:v>
                </c:pt>
                <c:pt idx="1272">
                  <c:v>3.3580834400000002E-2</c:v>
                </c:pt>
                <c:pt idx="1273">
                  <c:v>3.3580834599999998E-2</c:v>
                </c:pt>
                <c:pt idx="1274">
                  <c:v>3.3580834800000001E-2</c:v>
                </c:pt>
                <c:pt idx="1275">
                  <c:v>3.3580835000000003E-2</c:v>
                </c:pt>
                <c:pt idx="1276">
                  <c:v>3.3580835199999999E-2</c:v>
                </c:pt>
                <c:pt idx="1277">
                  <c:v>3.3580835400000002E-2</c:v>
                </c:pt>
                <c:pt idx="1278">
                  <c:v>3.3580835599999997E-2</c:v>
                </c:pt>
                <c:pt idx="1279">
                  <c:v>3.35808358E-2</c:v>
                </c:pt>
                <c:pt idx="1280">
                  <c:v>3.3580836000000003E-2</c:v>
                </c:pt>
                <c:pt idx="1281">
                  <c:v>3.3580836199999999E-2</c:v>
                </c:pt>
                <c:pt idx="1282">
                  <c:v>3.3580836400000001E-2</c:v>
                </c:pt>
                <c:pt idx="1283">
                  <c:v>3.3580836599999997E-2</c:v>
                </c:pt>
                <c:pt idx="1284">
                  <c:v>3.35808368E-2</c:v>
                </c:pt>
                <c:pt idx="1285">
                  <c:v>3.3580837000000002E-2</c:v>
                </c:pt>
                <c:pt idx="1286">
                  <c:v>3.3580837199999998E-2</c:v>
                </c:pt>
                <c:pt idx="1287">
                  <c:v>3.3580837400000001E-2</c:v>
                </c:pt>
                <c:pt idx="1288">
                  <c:v>3.3580837600000003E-2</c:v>
                </c:pt>
                <c:pt idx="1289">
                  <c:v>3.3580837799999999E-2</c:v>
                </c:pt>
                <c:pt idx="1290">
                  <c:v>3.3580838000000002E-2</c:v>
                </c:pt>
                <c:pt idx="1291">
                  <c:v>3.3580838199999997E-2</c:v>
                </c:pt>
                <c:pt idx="1292">
                  <c:v>3.35808384E-2</c:v>
                </c:pt>
                <c:pt idx="1293">
                  <c:v>3.3580838600000003E-2</c:v>
                </c:pt>
                <c:pt idx="1294">
                  <c:v>3.3580838799999999E-2</c:v>
                </c:pt>
                <c:pt idx="1295">
                  <c:v>3.3580839000000001E-2</c:v>
                </c:pt>
                <c:pt idx="1296">
                  <c:v>3.3580839199999997E-2</c:v>
                </c:pt>
                <c:pt idx="1297">
                  <c:v>3.35808394E-2</c:v>
                </c:pt>
                <c:pt idx="1298">
                  <c:v>3.3580839600000002E-2</c:v>
                </c:pt>
                <c:pt idx="1299">
                  <c:v>3.3580839799999998E-2</c:v>
                </c:pt>
                <c:pt idx="1300">
                  <c:v>3.3580840000000001E-2</c:v>
                </c:pt>
                <c:pt idx="1301">
                  <c:v>3.3580840200000003E-2</c:v>
                </c:pt>
                <c:pt idx="1302">
                  <c:v>3.3580840399999999E-2</c:v>
                </c:pt>
                <c:pt idx="1303">
                  <c:v>3.3580840600000002E-2</c:v>
                </c:pt>
                <c:pt idx="1304">
                  <c:v>3.3580840799999997E-2</c:v>
                </c:pt>
                <c:pt idx="1305">
                  <c:v>3.3580841E-2</c:v>
                </c:pt>
                <c:pt idx="1306">
                  <c:v>3.3580841200000003E-2</c:v>
                </c:pt>
                <c:pt idx="1307">
                  <c:v>3.3580841399999999E-2</c:v>
                </c:pt>
                <c:pt idx="1308">
                  <c:v>3.3580841600000001E-2</c:v>
                </c:pt>
                <c:pt idx="1309">
                  <c:v>3.3580841799999997E-2</c:v>
                </c:pt>
                <c:pt idx="1310">
                  <c:v>3.3580842E-2</c:v>
                </c:pt>
                <c:pt idx="1311">
                  <c:v>3.3580842200000002E-2</c:v>
                </c:pt>
                <c:pt idx="1312">
                  <c:v>3.3580842399999998E-2</c:v>
                </c:pt>
                <c:pt idx="1313">
                  <c:v>3.3580842600000001E-2</c:v>
                </c:pt>
                <c:pt idx="1314">
                  <c:v>3.3580842800000003E-2</c:v>
                </c:pt>
                <c:pt idx="1315">
                  <c:v>3.3580842999999999E-2</c:v>
                </c:pt>
                <c:pt idx="1316">
                  <c:v>3.3580843200000002E-2</c:v>
                </c:pt>
                <c:pt idx="1317">
                  <c:v>3.3580843399999998E-2</c:v>
                </c:pt>
                <c:pt idx="1318">
                  <c:v>3.35808436E-2</c:v>
                </c:pt>
                <c:pt idx="1319">
                  <c:v>3.3580843800000003E-2</c:v>
                </c:pt>
                <c:pt idx="1320">
                  <c:v>3.3580843999999999E-2</c:v>
                </c:pt>
                <c:pt idx="1321">
                  <c:v>3.3580844200000001E-2</c:v>
                </c:pt>
                <c:pt idx="1322">
                  <c:v>3.3580844399999997E-2</c:v>
                </c:pt>
                <c:pt idx="1323">
                  <c:v>3.35808446E-2</c:v>
                </c:pt>
                <c:pt idx="1324">
                  <c:v>3.3580844800000002E-2</c:v>
                </c:pt>
                <c:pt idx="1325">
                  <c:v>3.3580844999999998E-2</c:v>
                </c:pt>
                <c:pt idx="1326">
                  <c:v>3.3580845200000001E-2</c:v>
                </c:pt>
                <c:pt idx="1327">
                  <c:v>3.3580845400000003E-2</c:v>
                </c:pt>
                <c:pt idx="1328">
                  <c:v>3.3580845599999999E-2</c:v>
                </c:pt>
                <c:pt idx="1329">
                  <c:v>3.3580845800000002E-2</c:v>
                </c:pt>
                <c:pt idx="1330">
                  <c:v>3.3580845999999998E-2</c:v>
                </c:pt>
                <c:pt idx="1331">
                  <c:v>3.35808462E-2</c:v>
                </c:pt>
                <c:pt idx="1332">
                  <c:v>3.3580846400000003E-2</c:v>
                </c:pt>
                <c:pt idx="1333">
                  <c:v>3.3580846599999999E-2</c:v>
                </c:pt>
                <c:pt idx="1334">
                  <c:v>3.3580846800000001E-2</c:v>
                </c:pt>
                <c:pt idx="1335">
                  <c:v>3.3580846999999997E-2</c:v>
                </c:pt>
                <c:pt idx="1336">
                  <c:v>3.35808472E-2</c:v>
                </c:pt>
                <c:pt idx="1337">
                  <c:v>3.3580847400000002E-2</c:v>
                </c:pt>
                <c:pt idx="1338">
                  <c:v>3.3580847599999998E-2</c:v>
                </c:pt>
                <c:pt idx="1339">
                  <c:v>3.3580847800000001E-2</c:v>
                </c:pt>
                <c:pt idx="1340">
                  <c:v>3.3580848000000003E-2</c:v>
                </c:pt>
                <c:pt idx="1341">
                  <c:v>3.3580848199999999E-2</c:v>
                </c:pt>
                <c:pt idx="1342">
                  <c:v>3.3580848400000002E-2</c:v>
                </c:pt>
                <c:pt idx="1343">
                  <c:v>3.3580848599999998E-2</c:v>
                </c:pt>
                <c:pt idx="1344">
                  <c:v>3.35808488E-2</c:v>
                </c:pt>
                <c:pt idx="1345">
                  <c:v>3.3580849000000003E-2</c:v>
                </c:pt>
                <c:pt idx="1346">
                  <c:v>3.3580849199999999E-2</c:v>
                </c:pt>
                <c:pt idx="1347">
                  <c:v>3.3580849400000001E-2</c:v>
                </c:pt>
                <c:pt idx="1348">
                  <c:v>3.3580849599999997E-2</c:v>
                </c:pt>
                <c:pt idx="1349">
                  <c:v>3.35808498E-2</c:v>
                </c:pt>
                <c:pt idx="1350">
                  <c:v>3.3580850000000002E-2</c:v>
                </c:pt>
                <c:pt idx="1351">
                  <c:v>3.3580850199999998E-2</c:v>
                </c:pt>
                <c:pt idx="1352">
                  <c:v>3.3580850400000001E-2</c:v>
                </c:pt>
                <c:pt idx="1353">
                  <c:v>3.3580850600000003E-2</c:v>
                </c:pt>
                <c:pt idx="1354">
                  <c:v>3.3580850799999999E-2</c:v>
                </c:pt>
                <c:pt idx="1355">
                  <c:v>3.3580851000000002E-2</c:v>
                </c:pt>
                <c:pt idx="1356">
                  <c:v>3.3580851199999998E-2</c:v>
                </c:pt>
                <c:pt idx="1357">
                  <c:v>3.35808514E-2</c:v>
                </c:pt>
                <c:pt idx="1358">
                  <c:v>3.3580851600000003E-2</c:v>
                </c:pt>
                <c:pt idx="1359">
                  <c:v>3.3580851799999999E-2</c:v>
                </c:pt>
                <c:pt idx="1360">
                  <c:v>3.3580852000000001E-2</c:v>
                </c:pt>
                <c:pt idx="1361">
                  <c:v>3.3580852199999997E-2</c:v>
                </c:pt>
                <c:pt idx="1362">
                  <c:v>3.35808524E-2</c:v>
                </c:pt>
                <c:pt idx="1363">
                  <c:v>3.3580852600000002E-2</c:v>
                </c:pt>
                <c:pt idx="1364">
                  <c:v>3.3580852799999998E-2</c:v>
                </c:pt>
                <c:pt idx="1365">
                  <c:v>3.3580853000000001E-2</c:v>
                </c:pt>
                <c:pt idx="1366">
                  <c:v>3.3580853200000003E-2</c:v>
                </c:pt>
                <c:pt idx="1367">
                  <c:v>3.3580853399999999E-2</c:v>
                </c:pt>
                <c:pt idx="1368">
                  <c:v>3.3580853600000002E-2</c:v>
                </c:pt>
                <c:pt idx="1369">
                  <c:v>3.3580853799999998E-2</c:v>
                </c:pt>
                <c:pt idx="1370">
                  <c:v>3.3580854E-2</c:v>
                </c:pt>
                <c:pt idx="1371">
                  <c:v>3.3580854200000003E-2</c:v>
                </c:pt>
                <c:pt idx="1372">
                  <c:v>3.3580854399999999E-2</c:v>
                </c:pt>
                <c:pt idx="1373">
                  <c:v>3.3580854600000001E-2</c:v>
                </c:pt>
                <c:pt idx="1374">
                  <c:v>3.3580854799999997E-2</c:v>
                </c:pt>
                <c:pt idx="1375">
                  <c:v>3.3580855E-2</c:v>
                </c:pt>
                <c:pt idx="1376">
                  <c:v>3.3580855200000002E-2</c:v>
                </c:pt>
                <c:pt idx="1377">
                  <c:v>3.3580855399999998E-2</c:v>
                </c:pt>
                <c:pt idx="1378">
                  <c:v>3.3580855600000001E-2</c:v>
                </c:pt>
                <c:pt idx="1379">
                  <c:v>3.3580855799999997E-2</c:v>
                </c:pt>
                <c:pt idx="1380">
                  <c:v>3.3580855999999999E-2</c:v>
                </c:pt>
                <c:pt idx="1381">
                  <c:v>3.3580856200000002E-2</c:v>
                </c:pt>
                <c:pt idx="1382">
                  <c:v>3.3580856399999998E-2</c:v>
                </c:pt>
                <c:pt idx="1383">
                  <c:v>3.35808566E-2</c:v>
                </c:pt>
                <c:pt idx="1384">
                  <c:v>3.3580856800000003E-2</c:v>
                </c:pt>
                <c:pt idx="1385">
                  <c:v>3.3580856999999999E-2</c:v>
                </c:pt>
                <c:pt idx="1386">
                  <c:v>3.3580857200000001E-2</c:v>
                </c:pt>
                <c:pt idx="1387">
                  <c:v>3.3580857399999997E-2</c:v>
                </c:pt>
                <c:pt idx="1388">
                  <c:v>3.35808576E-2</c:v>
                </c:pt>
                <c:pt idx="1389">
                  <c:v>3.3580857800000002E-2</c:v>
                </c:pt>
                <c:pt idx="1390">
                  <c:v>3.3580857999999998E-2</c:v>
                </c:pt>
                <c:pt idx="1391">
                  <c:v>3.3580858200000001E-2</c:v>
                </c:pt>
                <c:pt idx="1392">
                  <c:v>3.3580858399999997E-2</c:v>
                </c:pt>
                <c:pt idx="1393">
                  <c:v>3.3580858599999999E-2</c:v>
                </c:pt>
                <c:pt idx="1394">
                  <c:v>3.3580858800000002E-2</c:v>
                </c:pt>
                <c:pt idx="1395">
                  <c:v>3.3580858999999998E-2</c:v>
                </c:pt>
                <c:pt idx="1396">
                  <c:v>3.35808592E-2</c:v>
                </c:pt>
                <c:pt idx="1397">
                  <c:v>3.3580859400000003E-2</c:v>
                </c:pt>
                <c:pt idx="1398">
                  <c:v>3.3580859599999999E-2</c:v>
                </c:pt>
                <c:pt idx="1399">
                  <c:v>3.3580859800000001E-2</c:v>
                </c:pt>
                <c:pt idx="1400">
                  <c:v>3.3580859999999997E-2</c:v>
                </c:pt>
                <c:pt idx="1401">
                  <c:v>3.35808602E-2</c:v>
                </c:pt>
                <c:pt idx="1402">
                  <c:v>3.3580860400000002E-2</c:v>
                </c:pt>
                <c:pt idx="1403">
                  <c:v>3.3580860599999998E-2</c:v>
                </c:pt>
                <c:pt idx="1404">
                  <c:v>3.3580860800000001E-2</c:v>
                </c:pt>
                <c:pt idx="1405">
                  <c:v>3.3580860999999997E-2</c:v>
                </c:pt>
                <c:pt idx="1406">
                  <c:v>3.3580861199999999E-2</c:v>
                </c:pt>
                <c:pt idx="1407">
                  <c:v>3.3580861400000002E-2</c:v>
                </c:pt>
                <c:pt idx="1408">
                  <c:v>3.3580861599999998E-2</c:v>
                </c:pt>
                <c:pt idx="1409">
                  <c:v>3.35808618E-2</c:v>
                </c:pt>
                <c:pt idx="1410">
                  <c:v>3.3580862000000003E-2</c:v>
                </c:pt>
                <c:pt idx="1411">
                  <c:v>3.3580862199999999E-2</c:v>
                </c:pt>
                <c:pt idx="1412">
                  <c:v>3.3580862400000001E-2</c:v>
                </c:pt>
                <c:pt idx="1413">
                  <c:v>3.3580862599999997E-2</c:v>
                </c:pt>
                <c:pt idx="1414">
                  <c:v>3.35808628E-2</c:v>
                </c:pt>
                <c:pt idx="1415">
                  <c:v>3.3580863000000002E-2</c:v>
                </c:pt>
                <c:pt idx="1416">
                  <c:v>3.3580863199999998E-2</c:v>
                </c:pt>
                <c:pt idx="1417">
                  <c:v>3.3580863400000001E-2</c:v>
                </c:pt>
                <c:pt idx="1418">
                  <c:v>3.3580863599999997E-2</c:v>
                </c:pt>
                <c:pt idx="1419">
                  <c:v>3.3580863799999999E-2</c:v>
                </c:pt>
                <c:pt idx="1420">
                  <c:v>3.3580864000000002E-2</c:v>
                </c:pt>
                <c:pt idx="1421">
                  <c:v>3.3580864199999998E-2</c:v>
                </c:pt>
                <c:pt idx="1422">
                  <c:v>3.35808644E-2</c:v>
                </c:pt>
                <c:pt idx="1423">
                  <c:v>3.3580864600000003E-2</c:v>
                </c:pt>
                <c:pt idx="1424">
                  <c:v>3.3580864799999999E-2</c:v>
                </c:pt>
                <c:pt idx="1425">
                  <c:v>3.3580865000000001E-2</c:v>
                </c:pt>
                <c:pt idx="1426">
                  <c:v>3.3580865199999997E-2</c:v>
                </c:pt>
                <c:pt idx="1427">
                  <c:v>3.35808654E-2</c:v>
                </c:pt>
                <c:pt idx="1428">
                  <c:v>3.3580865600000002E-2</c:v>
                </c:pt>
                <c:pt idx="1429">
                  <c:v>3.3580865799999998E-2</c:v>
                </c:pt>
                <c:pt idx="1430">
                  <c:v>3.3580866000000001E-2</c:v>
                </c:pt>
                <c:pt idx="1431">
                  <c:v>3.3580866199999997E-2</c:v>
                </c:pt>
                <c:pt idx="1432">
                  <c:v>3.3580866399999999E-2</c:v>
                </c:pt>
                <c:pt idx="1433">
                  <c:v>3.3580866600000002E-2</c:v>
                </c:pt>
                <c:pt idx="1434">
                  <c:v>3.3580866799999998E-2</c:v>
                </c:pt>
                <c:pt idx="1435">
                  <c:v>3.3580867E-2</c:v>
                </c:pt>
                <c:pt idx="1436">
                  <c:v>3.3580867200000003E-2</c:v>
                </c:pt>
                <c:pt idx="1437">
                  <c:v>3.3580867399999999E-2</c:v>
                </c:pt>
                <c:pt idx="1438">
                  <c:v>3.3580867600000001E-2</c:v>
                </c:pt>
                <c:pt idx="1439">
                  <c:v>3.3580867799999997E-2</c:v>
                </c:pt>
                <c:pt idx="1440">
                  <c:v>3.3580868E-2</c:v>
                </c:pt>
                <c:pt idx="1441">
                  <c:v>3.3580868200000002E-2</c:v>
                </c:pt>
                <c:pt idx="1442">
                  <c:v>3.3580868399999998E-2</c:v>
                </c:pt>
                <c:pt idx="1443">
                  <c:v>3.3580868600000001E-2</c:v>
                </c:pt>
                <c:pt idx="1444">
                  <c:v>3.3580868799999997E-2</c:v>
                </c:pt>
                <c:pt idx="1445">
                  <c:v>3.3580868999999999E-2</c:v>
                </c:pt>
                <c:pt idx="1446">
                  <c:v>3.3580869200000002E-2</c:v>
                </c:pt>
                <c:pt idx="1447">
                  <c:v>3.3580869399999998E-2</c:v>
                </c:pt>
                <c:pt idx="1448">
                  <c:v>3.35808696E-2</c:v>
                </c:pt>
                <c:pt idx="1449">
                  <c:v>3.3580869800000003E-2</c:v>
                </c:pt>
                <c:pt idx="1450">
                  <c:v>3.3580869999999999E-2</c:v>
                </c:pt>
                <c:pt idx="1451">
                  <c:v>3.3580870200000001E-2</c:v>
                </c:pt>
                <c:pt idx="1452">
                  <c:v>3.3580870399999997E-2</c:v>
                </c:pt>
                <c:pt idx="1453">
                  <c:v>3.35808706E-2</c:v>
                </c:pt>
                <c:pt idx="1454">
                  <c:v>3.3580870800000003E-2</c:v>
                </c:pt>
                <c:pt idx="1455">
                  <c:v>3.3580870999999998E-2</c:v>
                </c:pt>
                <c:pt idx="1456">
                  <c:v>3.3580871200000001E-2</c:v>
                </c:pt>
                <c:pt idx="1457">
                  <c:v>3.3580871399999997E-2</c:v>
                </c:pt>
                <c:pt idx="1458">
                  <c:v>3.3580871599999999E-2</c:v>
                </c:pt>
                <c:pt idx="1459">
                  <c:v>3.3580871800000002E-2</c:v>
                </c:pt>
                <c:pt idx="1460">
                  <c:v>3.3580871999999998E-2</c:v>
                </c:pt>
                <c:pt idx="1461">
                  <c:v>3.35808722E-2</c:v>
                </c:pt>
                <c:pt idx="1462">
                  <c:v>3.3580872400000003E-2</c:v>
                </c:pt>
                <c:pt idx="1463">
                  <c:v>3.3580872599999999E-2</c:v>
                </c:pt>
                <c:pt idx="1464">
                  <c:v>3.3580872800000001E-2</c:v>
                </c:pt>
                <c:pt idx="1465">
                  <c:v>3.3580872999999997E-2</c:v>
                </c:pt>
                <c:pt idx="1466">
                  <c:v>3.35808732E-2</c:v>
                </c:pt>
                <c:pt idx="1467">
                  <c:v>3.3580873400000003E-2</c:v>
                </c:pt>
                <c:pt idx="1468">
                  <c:v>3.3580873599999998E-2</c:v>
                </c:pt>
                <c:pt idx="1469">
                  <c:v>3.3580873800000001E-2</c:v>
                </c:pt>
                <c:pt idx="1470">
                  <c:v>3.3580873999999997E-2</c:v>
                </c:pt>
                <c:pt idx="1471">
                  <c:v>3.3580874199999999E-2</c:v>
                </c:pt>
                <c:pt idx="1472">
                  <c:v>3.3580874400000002E-2</c:v>
                </c:pt>
                <c:pt idx="1473">
                  <c:v>3.3580874599999998E-2</c:v>
                </c:pt>
                <c:pt idx="1474">
                  <c:v>3.35808748E-2</c:v>
                </c:pt>
                <c:pt idx="1475">
                  <c:v>3.3580875000000003E-2</c:v>
                </c:pt>
                <c:pt idx="1476">
                  <c:v>3.3580875199999999E-2</c:v>
                </c:pt>
                <c:pt idx="1477">
                  <c:v>3.3580875400000001E-2</c:v>
                </c:pt>
                <c:pt idx="1478">
                  <c:v>3.3580875599999997E-2</c:v>
                </c:pt>
                <c:pt idx="1479">
                  <c:v>3.35808758E-2</c:v>
                </c:pt>
                <c:pt idx="1480">
                  <c:v>3.3580876000000003E-2</c:v>
                </c:pt>
                <c:pt idx="1481">
                  <c:v>3.3580876199999998E-2</c:v>
                </c:pt>
                <c:pt idx="1482">
                  <c:v>3.3580876400000001E-2</c:v>
                </c:pt>
                <c:pt idx="1483">
                  <c:v>3.3580876599999997E-2</c:v>
                </c:pt>
                <c:pt idx="1484">
                  <c:v>3.3580876799999999E-2</c:v>
                </c:pt>
                <c:pt idx="1485">
                  <c:v>3.3580877000000002E-2</c:v>
                </c:pt>
                <c:pt idx="1486">
                  <c:v>3.3580877199999998E-2</c:v>
                </c:pt>
                <c:pt idx="1487">
                  <c:v>3.35808774E-2</c:v>
                </c:pt>
                <c:pt idx="1488">
                  <c:v>3.3580877600000003E-2</c:v>
                </c:pt>
                <c:pt idx="1489">
                  <c:v>3.3580877799999999E-2</c:v>
                </c:pt>
                <c:pt idx="1490">
                  <c:v>3.3580878000000002E-2</c:v>
                </c:pt>
                <c:pt idx="1491">
                  <c:v>3.3580878199999997E-2</c:v>
                </c:pt>
                <c:pt idx="1492">
                  <c:v>3.35808784E-2</c:v>
                </c:pt>
                <c:pt idx="1493">
                  <c:v>3.3580878600000003E-2</c:v>
                </c:pt>
                <c:pt idx="1494">
                  <c:v>3.3580878799999998E-2</c:v>
                </c:pt>
                <c:pt idx="1495">
                  <c:v>3.3580879000000001E-2</c:v>
                </c:pt>
                <c:pt idx="1496">
                  <c:v>3.3580879199999997E-2</c:v>
                </c:pt>
                <c:pt idx="1497">
                  <c:v>3.3580879399999999E-2</c:v>
                </c:pt>
                <c:pt idx="1498">
                  <c:v>3.3580879600000002E-2</c:v>
                </c:pt>
                <c:pt idx="1499">
                  <c:v>3.3580879799999998E-2</c:v>
                </c:pt>
                <c:pt idx="1500">
                  <c:v>3.358088E-2</c:v>
                </c:pt>
                <c:pt idx="1501">
                  <c:v>3.3580880200000003E-2</c:v>
                </c:pt>
                <c:pt idx="1502">
                  <c:v>3.3580880399999999E-2</c:v>
                </c:pt>
                <c:pt idx="1503">
                  <c:v>3.3580880600000002E-2</c:v>
                </c:pt>
                <c:pt idx="1504">
                  <c:v>3.3580880799999997E-2</c:v>
                </c:pt>
                <c:pt idx="1505">
                  <c:v>3.3580881E-2</c:v>
                </c:pt>
                <c:pt idx="1506">
                  <c:v>3.3580881200000003E-2</c:v>
                </c:pt>
                <c:pt idx="1507">
                  <c:v>3.3580881399999998E-2</c:v>
                </c:pt>
                <c:pt idx="1508">
                  <c:v>3.3580881600000001E-2</c:v>
                </c:pt>
                <c:pt idx="1509">
                  <c:v>3.3580881799999997E-2</c:v>
                </c:pt>
                <c:pt idx="1510">
                  <c:v>3.3580881999999999E-2</c:v>
                </c:pt>
                <c:pt idx="1511">
                  <c:v>3.3580882200000002E-2</c:v>
                </c:pt>
                <c:pt idx="1512">
                  <c:v>3.3580882399999998E-2</c:v>
                </c:pt>
                <c:pt idx="1513">
                  <c:v>3.35808826E-2</c:v>
                </c:pt>
                <c:pt idx="1514">
                  <c:v>3.3580882800000003E-2</c:v>
                </c:pt>
                <c:pt idx="1515">
                  <c:v>3.3580882999999999E-2</c:v>
                </c:pt>
                <c:pt idx="1516">
                  <c:v>3.3580883200000002E-2</c:v>
                </c:pt>
                <c:pt idx="1517">
                  <c:v>3.3580883399999997E-2</c:v>
                </c:pt>
                <c:pt idx="1518">
                  <c:v>3.35808836E-2</c:v>
                </c:pt>
                <c:pt idx="1519">
                  <c:v>3.3580883800000003E-2</c:v>
                </c:pt>
                <c:pt idx="1520">
                  <c:v>3.3580883999999998E-2</c:v>
                </c:pt>
                <c:pt idx="1521">
                  <c:v>3.3580884200000001E-2</c:v>
                </c:pt>
                <c:pt idx="1522">
                  <c:v>3.3580884399999997E-2</c:v>
                </c:pt>
                <c:pt idx="1523">
                  <c:v>3.3580884599999999E-2</c:v>
                </c:pt>
                <c:pt idx="1524">
                  <c:v>3.3580884800000002E-2</c:v>
                </c:pt>
                <c:pt idx="1525">
                  <c:v>3.3580884999999998E-2</c:v>
                </c:pt>
                <c:pt idx="1526">
                  <c:v>3.35808852E-2</c:v>
                </c:pt>
                <c:pt idx="1527">
                  <c:v>3.3580885400000003E-2</c:v>
                </c:pt>
                <c:pt idx="1528">
                  <c:v>3.3580885599999999E-2</c:v>
                </c:pt>
                <c:pt idx="1529">
                  <c:v>3.3580885800000002E-2</c:v>
                </c:pt>
                <c:pt idx="1530">
                  <c:v>3.3580885999999997E-2</c:v>
                </c:pt>
                <c:pt idx="1531">
                  <c:v>3.35808862E-2</c:v>
                </c:pt>
                <c:pt idx="1532">
                  <c:v>3.3580886400000003E-2</c:v>
                </c:pt>
                <c:pt idx="1533">
                  <c:v>3.3580886599999998E-2</c:v>
                </c:pt>
                <c:pt idx="1534">
                  <c:v>3.3580886800000001E-2</c:v>
                </c:pt>
                <c:pt idx="1535">
                  <c:v>3.3580886999999997E-2</c:v>
                </c:pt>
                <c:pt idx="1536">
                  <c:v>3.3580887199999999E-2</c:v>
                </c:pt>
                <c:pt idx="1537">
                  <c:v>3.3580887400000002E-2</c:v>
                </c:pt>
                <c:pt idx="1538">
                  <c:v>3.3580887599999998E-2</c:v>
                </c:pt>
                <c:pt idx="1539">
                  <c:v>3.3580887800000001E-2</c:v>
                </c:pt>
                <c:pt idx="1540">
                  <c:v>3.3580888000000003E-2</c:v>
                </c:pt>
                <c:pt idx="1541">
                  <c:v>3.3580888199999999E-2</c:v>
                </c:pt>
                <c:pt idx="1542">
                  <c:v>3.3580888400000002E-2</c:v>
                </c:pt>
                <c:pt idx="1543">
                  <c:v>3.3580888599999997E-2</c:v>
                </c:pt>
                <c:pt idx="1544">
                  <c:v>3.35808888E-2</c:v>
                </c:pt>
                <c:pt idx="1545">
                  <c:v>3.3580889000000003E-2</c:v>
                </c:pt>
                <c:pt idx="1546">
                  <c:v>3.3580889199999998E-2</c:v>
                </c:pt>
                <c:pt idx="1547">
                  <c:v>3.3580889400000001E-2</c:v>
                </c:pt>
                <c:pt idx="1548">
                  <c:v>3.3580889599999997E-2</c:v>
                </c:pt>
                <c:pt idx="1549">
                  <c:v>3.3580889799999999E-2</c:v>
                </c:pt>
                <c:pt idx="1550">
                  <c:v>3.3580890000000002E-2</c:v>
                </c:pt>
                <c:pt idx="1551">
                  <c:v>3.3580890199999998E-2</c:v>
                </c:pt>
                <c:pt idx="1552">
                  <c:v>3.3580890400000001E-2</c:v>
                </c:pt>
                <c:pt idx="1553">
                  <c:v>3.3580890600000003E-2</c:v>
                </c:pt>
                <c:pt idx="1554">
                  <c:v>3.3580890799999999E-2</c:v>
                </c:pt>
                <c:pt idx="1555">
                  <c:v>3.3580891000000002E-2</c:v>
                </c:pt>
                <c:pt idx="1556">
                  <c:v>3.3580891199999997E-2</c:v>
                </c:pt>
                <c:pt idx="1557">
                  <c:v>3.35808914E-2</c:v>
                </c:pt>
                <c:pt idx="1558">
                  <c:v>3.3580891600000003E-2</c:v>
                </c:pt>
                <c:pt idx="1559">
                  <c:v>3.3580891799999998E-2</c:v>
                </c:pt>
                <c:pt idx="1560">
                  <c:v>3.3580892000000001E-2</c:v>
                </c:pt>
                <c:pt idx="1561">
                  <c:v>3.3580892199999997E-2</c:v>
                </c:pt>
                <c:pt idx="1562">
                  <c:v>3.3580892399999999E-2</c:v>
                </c:pt>
                <c:pt idx="1563">
                  <c:v>3.3580892600000002E-2</c:v>
                </c:pt>
                <c:pt idx="1564">
                  <c:v>3.3580892799999998E-2</c:v>
                </c:pt>
                <c:pt idx="1565">
                  <c:v>3.3580893000000001E-2</c:v>
                </c:pt>
                <c:pt idx="1566">
                  <c:v>3.3580893200000003E-2</c:v>
                </c:pt>
                <c:pt idx="1567">
                  <c:v>3.3580893399999999E-2</c:v>
                </c:pt>
                <c:pt idx="1568">
                  <c:v>3.3580893600000002E-2</c:v>
                </c:pt>
                <c:pt idx="1569">
                  <c:v>3.3580893799999997E-2</c:v>
                </c:pt>
                <c:pt idx="1570">
                  <c:v>3.3580894E-2</c:v>
                </c:pt>
                <c:pt idx="1571">
                  <c:v>3.3580894200000003E-2</c:v>
                </c:pt>
                <c:pt idx="1572">
                  <c:v>3.3580894399999998E-2</c:v>
                </c:pt>
                <c:pt idx="1573">
                  <c:v>3.3580894600000001E-2</c:v>
                </c:pt>
                <c:pt idx="1574">
                  <c:v>3.3580894799999997E-2</c:v>
                </c:pt>
                <c:pt idx="1575">
                  <c:v>3.3580894999999999E-2</c:v>
                </c:pt>
                <c:pt idx="1576">
                  <c:v>3.3580895200000002E-2</c:v>
                </c:pt>
                <c:pt idx="1577">
                  <c:v>3.3580895399999998E-2</c:v>
                </c:pt>
                <c:pt idx="1578">
                  <c:v>3.3580895600000001E-2</c:v>
                </c:pt>
                <c:pt idx="1579">
                  <c:v>3.3580895800000003E-2</c:v>
                </c:pt>
                <c:pt idx="1580">
                  <c:v>3.3580895999999999E-2</c:v>
                </c:pt>
                <c:pt idx="1581">
                  <c:v>3.3580896200000002E-2</c:v>
                </c:pt>
                <c:pt idx="1582">
                  <c:v>3.3580896399999997E-2</c:v>
                </c:pt>
                <c:pt idx="1583">
                  <c:v>3.35808966E-2</c:v>
                </c:pt>
                <c:pt idx="1584">
                  <c:v>3.3580896800000003E-2</c:v>
                </c:pt>
                <c:pt idx="1585">
                  <c:v>3.3580896999999998E-2</c:v>
                </c:pt>
                <c:pt idx="1586">
                  <c:v>3.3580897200000001E-2</c:v>
                </c:pt>
                <c:pt idx="1587">
                  <c:v>3.3580897399999997E-2</c:v>
                </c:pt>
                <c:pt idx="1588">
                  <c:v>3.35808976E-2</c:v>
                </c:pt>
                <c:pt idx="1589">
                  <c:v>3.3580897800000002E-2</c:v>
                </c:pt>
                <c:pt idx="1590">
                  <c:v>3.3580897999999998E-2</c:v>
                </c:pt>
                <c:pt idx="1591">
                  <c:v>3.3580898200000001E-2</c:v>
                </c:pt>
                <c:pt idx="1592">
                  <c:v>3.3580898400000003E-2</c:v>
                </c:pt>
                <c:pt idx="1593">
                  <c:v>3.3580898599999999E-2</c:v>
                </c:pt>
                <c:pt idx="1594">
                  <c:v>3.3580898800000002E-2</c:v>
                </c:pt>
                <c:pt idx="1595">
                  <c:v>3.3580898999999997E-2</c:v>
                </c:pt>
                <c:pt idx="1596">
                  <c:v>3.35808992E-2</c:v>
                </c:pt>
                <c:pt idx="1597">
                  <c:v>3.3580899400000003E-2</c:v>
                </c:pt>
                <c:pt idx="1598">
                  <c:v>3.3580899599999998E-2</c:v>
                </c:pt>
                <c:pt idx="1599">
                  <c:v>3.3580899800000001E-2</c:v>
                </c:pt>
                <c:pt idx="1600">
                  <c:v>3.3580899999999997E-2</c:v>
                </c:pt>
                <c:pt idx="1601">
                  <c:v>3.35809002E-2</c:v>
                </c:pt>
                <c:pt idx="1602">
                  <c:v>3.3580900400000002E-2</c:v>
                </c:pt>
                <c:pt idx="1603">
                  <c:v>3.3580900599999998E-2</c:v>
                </c:pt>
                <c:pt idx="1604">
                  <c:v>3.3580900800000001E-2</c:v>
                </c:pt>
                <c:pt idx="1605">
                  <c:v>3.3580901000000003E-2</c:v>
                </c:pt>
                <c:pt idx="1606">
                  <c:v>3.3580901199999999E-2</c:v>
                </c:pt>
                <c:pt idx="1607">
                  <c:v>3.3580901400000002E-2</c:v>
                </c:pt>
                <c:pt idx="1608">
                  <c:v>3.3580901599999997E-2</c:v>
                </c:pt>
                <c:pt idx="1609">
                  <c:v>3.35809018E-2</c:v>
                </c:pt>
                <c:pt idx="1610">
                  <c:v>3.3580902000000003E-2</c:v>
                </c:pt>
                <c:pt idx="1611">
                  <c:v>3.3580902199999998E-2</c:v>
                </c:pt>
                <c:pt idx="1612">
                  <c:v>3.3580902400000001E-2</c:v>
                </c:pt>
                <c:pt idx="1613">
                  <c:v>3.3580902599999997E-2</c:v>
                </c:pt>
                <c:pt idx="1614">
                  <c:v>3.35809028E-2</c:v>
                </c:pt>
                <c:pt idx="1615">
                  <c:v>3.3580903000000002E-2</c:v>
                </c:pt>
                <c:pt idx="1616">
                  <c:v>3.3580903199999998E-2</c:v>
                </c:pt>
                <c:pt idx="1617">
                  <c:v>3.3580903400000001E-2</c:v>
                </c:pt>
                <c:pt idx="1618">
                  <c:v>3.3580903600000003E-2</c:v>
                </c:pt>
                <c:pt idx="1619">
                  <c:v>3.3580903799999999E-2</c:v>
                </c:pt>
                <c:pt idx="1620">
                  <c:v>3.3580904000000002E-2</c:v>
                </c:pt>
                <c:pt idx="1621">
                  <c:v>3.3580904199999997E-2</c:v>
                </c:pt>
                <c:pt idx="1622">
                  <c:v>3.35809044E-2</c:v>
                </c:pt>
                <c:pt idx="1623">
                  <c:v>3.3580904600000003E-2</c:v>
                </c:pt>
                <c:pt idx="1624">
                  <c:v>3.3580904799999999E-2</c:v>
                </c:pt>
                <c:pt idx="1625">
                  <c:v>3.3580905000000001E-2</c:v>
                </c:pt>
                <c:pt idx="1626">
                  <c:v>3.3580905199999997E-2</c:v>
                </c:pt>
                <c:pt idx="1627">
                  <c:v>3.35809054E-2</c:v>
                </c:pt>
                <c:pt idx="1628">
                  <c:v>3.3580905600000002E-2</c:v>
                </c:pt>
                <c:pt idx="1629">
                  <c:v>3.3580905799999998E-2</c:v>
                </c:pt>
                <c:pt idx="1630">
                  <c:v>3.3580906000000001E-2</c:v>
                </c:pt>
                <c:pt idx="1631">
                  <c:v>3.3580906200000003E-2</c:v>
                </c:pt>
                <c:pt idx="1632">
                  <c:v>3.3580906399999999E-2</c:v>
                </c:pt>
                <c:pt idx="1633">
                  <c:v>3.3580906600000002E-2</c:v>
                </c:pt>
                <c:pt idx="1634">
                  <c:v>3.3580906799999997E-2</c:v>
                </c:pt>
                <c:pt idx="1635">
                  <c:v>3.3580907E-2</c:v>
                </c:pt>
                <c:pt idx="1636">
                  <c:v>3.3580907200000003E-2</c:v>
                </c:pt>
                <c:pt idx="1637">
                  <c:v>3.3580907399999999E-2</c:v>
                </c:pt>
                <c:pt idx="1638">
                  <c:v>3.3580907600000001E-2</c:v>
                </c:pt>
                <c:pt idx="1639">
                  <c:v>3.3580907799999997E-2</c:v>
                </c:pt>
                <c:pt idx="1640">
                  <c:v>3.3580908E-2</c:v>
                </c:pt>
                <c:pt idx="1641">
                  <c:v>3.3580908200000002E-2</c:v>
                </c:pt>
                <c:pt idx="1642">
                  <c:v>3.3580908399999998E-2</c:v>
                </c:pt>
                <c:pt idx="1643">
                  <c:v>3.3580908600000001E-2</c:v>
                </c:pt>
                <c:pt idx="1644">
                  <c:v>3.3580908800000003E-2</c:v>
                </c:pt>
                <c:pt idx="1645">
                  <c:v>3.3580908999999999E-2</c:v>
                </c:pt>
                <c:pt idx="1646">
                  <c:v>3.3580909200000002E-2</c:v>
                </c:pt>
                <c:pt idx="1647">
                  <c:v>3.3580909399999997E-2</c:v>
                </c:pt>
                <c:pt idx="1648">
                  <c:v>3.35809096E-2</c:v>
                </c:pt>
                <c:pt idx="1649">
                  <c:v>3.3580909800000003E-2</c:v>
                </c:pt>
                <c:pt idx="1650">
                  <c:v>3.3580909999999999E-2</c:v>
                </c:pt>
                <c:pt idx="1651">
                  <c:v>3.3580910200000001E-2</c:v>
                </c:pt>
                <c:pt idx="1652">
                  <c:v>3.3580910399999997E-2</c:v>
                </c:pt>
                <c:pt idx="1653">
                  <c:v>3.35809106E-2</c:v>
                </c:pt>
                <c:pt idx="1654">
                  <c:v>3.3580910800000002E-2</c:v>
                </c:pt>
                <c:pt idx="1655">
                  <c:v>3.3580910999999998E-2</c:v>
                </c:pt>
                <c:pt idx="1656">
                  <c:v>3.3580911200000001E-2</c:v>
                </c:pt>
                <c:pt idx="1657">
                  <c:v>3.3580911400000003E-2</c:v>
                </c:pt>
                <c:pt idx="1658">
                  <c:v>3.3580911599999999E-2</c:v>
                </c:pt>
                <c:pt idx="1659">
                  <c:v>3.3580911800000002E-2</c:v>
                </c:pt>
                <c:pt idx="1660">
                  <c:v>3.3580911999999997E-2</c:v>
                </c:pt>
                <c:pt idx="1661">
                  <c:v>3.35809122E-2</c:v>
                </c:pt>
                <c:pt idx="1662">
                  <c:v>3.3580912400000003E-2</c:v>
                </c:pt>
                <c:pt idx="1663">
                  <c:v>3.3580912599999999E-2</c:v>
                </c:pt>
                <c:pt idx="1664">
                  <c:v>3.3580912800000001E-2</c:v>
                </c:pt>
                <c:pt idx="1665">
                  <c:v>3.3580912999999997E-2</c:v>
                </c:pt>
                <c:pt idx="1666">
                  <c:v>3.35809132E-2</c:v>
                </c:pt>
                <c:pt idx="1667">
                  <c:v>3.3580913400000002E-2</c:v>
                </c:pt>
                <c:pt idx="1668">
                  <c:v>3.3580913599999998E-2</c:v>
                </c:pt>
                <c:pt idx="1669">
                  <c:v>3.3580913800000001E-2</c:v>
                </c:pt>
                <c:pt idx="1670">
                  <c:v>3.3580914000000003E-2</c:v>
                </c:pt>
                <c:pt idx="1671">
                  <c:v>3.3580914199999999E-2</c:v>
                </c:pt>
                <c:pt idx="1672">
                  <c:v>3.3580914400000002E-2</c:v>
                </c:pt>
                <c:pt idx="1673">
                  <c:v>3.3580914599999998E-2</c:v>
                </c:pt>
                <c:pt idx="1674">
                  <c:v>3.35809148E-2</c:v>
                </c:pt>
                <c:pt idx="1675">
                  <c:v>3.3580915000000003E-2</c:v>
                </c:pt>
                <c:pt idx="1676">
                  <c:v>3.3580915199999999E-2</c:v>
                </c:pt>
                <c:pt idx="1677">
                  <c:v>3.3580915400000001E-2</c:v>
                </c:pt>
                <c:pt idx="1678">
                  <c:v>3.3580915599999997E-2</c:v>
                </c:pt>
                <c:pt idx="1679">
                  <c:v>3.35809158E-2</c:v>
                </c:pt>
                <c:pt idx="1680">
                  <c:v>3.3580916000000002E-2</c:v>
                </c:pt>
                <c:pt idx="1681">
                  <c:v>3.3580916199999998E-2</c:v>
                </c:pt>
                <c:pt idx="1682">
                  <c:v>3.3580916400000001E-2</c:v>
                </c:pt>
                <c:pt idx="1683">
                  <c:v>3.3580916600000003E-2</c:v>
                </c:pt>
                <c:pt idx="1684">
                  <c:v>3.3580916799999999E-2</c:v>
                </c:pt>
                <c:pt idx="1685">
                  <c:v>3.3580917000000002E-2</c:v>
                </c:pt>
                <c:pt idx="1686">
                  <c:v>3.3580917199999998E-2</c:v>
                </c:pt>
                <c:pt idx="1687">
                  <c:v>3.35809174E-2</c:v>
                </c:pt>
                <c:pt idx="1688">
                  <c:v>3.3580917600000003E-2</c:v>
                </c:pt>
                <c:pt idx="1689">
                  <c:v>3.3580917799999999E-2</c:v>
                </c:pt>
                <c:pt idx="1690">
                  <c:v>3.3580918000000001E-2</c:v>
                </c:pt>
                <c:pt idx="1691">
                  <c:v>3.3580918199999997E-2</c:v>
                </c:pt>
                <c:pt idx="1692">
                  <c:v>3.35809184E-2</c:v>
                </c:pt>
                <c:pt idx="1693">
                  <c:v>3.3580918600000002E-2</c:v>
                </c:pt>
                <c:pt idx="1694">
                  <c:v>3.3580918799999998E-2</c:v>
                </c:pt>
                <c:pt idx="1695">
                  <c:v>3.3580919000000001E-2</c:v>
                </c:pt>
                <c:pt idx="1696">
                  <c:v>3.3580919200000003E-2</c:v>
                </c:pt>
                <c:pt idx="1697">
                  <c:v>3.3580919399999999E-2</c:v>
                </c:pt>
                <c:pt idx="1698">
                  <c:v>3.3580919600000002E-2</c:v>
                </c:pt>
                <c:pt idx="1699">
                  <c:v>3.3580919799999998E-2</c:v>
                </c:pt>
                <c:pt idx="1700">
                  <c:v>3.358092E-2</c:v>
                </c:pt>
                <c:pt idx="1701">
                  <c:v>3.3580920200000003E-2</c:v>
                </c:pt>
                <c:pt idx="1702">
                  <c:v>3.3580920399999999E-2</c:v>
                </c:pt>
                <c:pt idx="1703">
                  <c:v>3.3580920600000001E-2</c:v>
                </c:pt>
                <c:pt idx="1704">
                  <c:v>3.3580920799999997E-2</c:v>
                </c:pt>
                <c:pt idx="1705">
                  <c:v>3.3580921E-2</c:v>
                </c:pt>
                <c:pt idx="1706">
                  <c:v>3.3580921200000002E-2</c:v>
                </c:pt>
                <c:pt idx="1707">
                  <c:v>3.3580921399999998E-2</c:v>
                </c:pt>
                <c:pt idx="1708">
                  <c:v>3.3580921600000001E-2</c:v>
                </c:pt>
                <c:pt idx="1709">
                  <c:v>3.3580921800000003E-2</c:v>
                </c:pt>
                <c:pt idx="1710">
                  <c:v>3.3580921999999999E-2</c:v>
                </c:pt>
                <c:pt idx="1711">
                  <c:v>3.3580922200000002E-2</c:v>
                </c:pt>
                <c:pt idx="1712">
                  <c:v>3.3580922399999998E-2</c:v>
                </c:pt>
                <c:pt idx="1713">
                  <c:v>3.35809226E-2</c:v>
                </c:pt>
                <c:pt idx="1714">
                  <c:v>3.3580922800000003E-2</c:v>
                </c:pt>
                <c:pt idx="1715">
                  <c:v>3.3580922999999999E-2</c:v>
                </c:pt>
                <c:pt idx="1716">
                  <c:v>3.3580923200000001E-2</c:v>
                </c:pt>
                <c:pt idx="1717">
                  <c:v>3.3580923399999997E-2</c:v>
                </c:pt>
                <c:pt idx="1718">
                  <c:v>3.35809236E-2</c:v>
                </c:pt>
                <c:pt idx="1719">
                  <c:v>3.3580923800000002E-2</c:v>
                </c:pt>
                <c:pt idx="1720">
                  <c:v>3.3580923999999998E-2</c:v>
                </c:pt>
                <c:pt idx="1721">
                  <c:v>3.3580924200000001E-2</c:v>
                </c:pt>
                <c:pt idx="1722">
                  <c:v>3.3580924400000003E-2</c:v>
                </c:pt>
                <c:pt idx="1723">
                  <c:v>3.3580924599999999E-2</c:v>
                </c:pt>
                <c:pt idx="1724">
                  <c:v>3.3580924800000002E-2</c:v>
                </c:pt>
                <c:pt idx="1725">
                  <c:v>3.3580924999999998E-2</c:v>
                </c:pt>
                <c:pt idx="1726">
                  <c:v>3.35809252E-2</c:v>
                </c:pt>
                <c:pt idx="1727">
                  <c:v>3.3580925400000003E-2</c:v>
                </c:pt>
                <c:pt idx="1728">
                  <c:v>3.3580925599999999E-2</c:v>
                </c:pt>
                <c:pt idx="1729">
                  <c:v>3.3580925800000001E-2</c:v>
                </c:pt>
                <c:pt idx="1730">
                  <c:v>3.3580925999999997E-2</c:v>
                </c:pt>
                <c:pt idx="1731">
                  <c:v>3.35809262E-2</c:v>
                </c:pt>
                <c:pt idx="1732">
                  <c:v>3.3580926400000002E-2</c:v>
                </c:pt>
                <c:pt idx="1733">
                  <c:v>3.3580926599999998E-2</c:v>
                </c:pt>
                <c:pt idx="1734">
                  <c:v>3.3580926800000001E-2</c:v>
                </c:pt>
                <c:pt idx="1735">
                  <c:v>3.3580926999999997E-2</c:v>
                </c:pt>
                <c:pt idx="1736">
                  <c:v>3.3580927199999999E-2</c:v>
                </c:pt>
                <c:pt idx="1737">
                  <c:v>3.3580927400000002E-2</c:v>
                </c:pt>
                <c:pt idx="1738">
                  <c:v>3.3580927599999998E-2</c:v>
                </c:pt>
                <c:pt idx="1739">
                  <c:v>3.35809278E-2</c:v>
                </c:pt>
                <c:pt idx="1740">
                  <c:v>3.3580928000000003E-2</c:v>
                </c:pt>
                <c:pt idx="1741">
                  <c:v>3.3580928199999999E-2</c:v>
                </c:pt>
                <c:pt idx="1742">
                  <c:v>3.3580928400000001E-2</c:v>
                </c:pt>
                <c:pt idx="1743">
                  <c:v>3.3580928599999997E-2</c:v>
                </c:pt>
                <c:pt idx="1744">
                  <c:v>3.35809288E-2</c:v>
                </c:pt>
                <c:pt idx="1745">
                  <c:v>3.3580929000000002E-2</c:v>
                </c:pt>
                <c:pt idx="1746">
                  <c:v>3.3580929199999998E-2</c:v>
                </c:pt>
                <c:pt idx="1747">
                  <c:v>3.3580929400000001E-2</c:v>
                </c:pt>
                <c:pt idx="1748">
                  <c:v>3.3580929599999997E-2</c:v>
                </c:pt>
                <c:pt idx="1749">
                  <c:v>3.3580929799999999E-2</c:v>
                </c:pt>
                <c:pt idx="1750">
                  <c:v>3.3580930000000002E-2</c:v>
                </c:pt>
                <c:pt idx="1751">
                  <c:v>3.3580930199999998E-2</c:v>
                </c:pt>
                <c:pt idx="1752">
                  <c:v>3.35809304E-2</c:v>
                </c:pt>
                <c:pt idx="1753">
                  <c:v>3.3580930600000003E-2</c:v>
                </c:pt>
                <c:pt idx="1754">
                  <c:v>3.3580930799999999E-2</c:v>
                </c:pt>
                <c:pt idx="1755">
                  <c:v>3.3580931000000001E-2</c:v>
                </c:pt>
                <c:pt idx="1756">
                  <c:v>3.3580931199999997E-2</c:v>
                </c:pt>
                <c:pt idx="1757">
                  <c:v>3.35809314E-2</c:v>
                </c:pt>
                <c:pt idx="1758">
                  <c:v>3.3580931600000002E-2</c:v>
                </c:pt>
                <c:pt idx="1759">
                  <c:v>3.3580931799999998E-2</c:v>
                </c:pt>
                <c:pt idx="1760">
                  <c:v>3.3580932000000001E-2</c:v>
                </c:pt>
                <c:pt idx="1761">
                  <c:v>3.3580932199999997E-2</c:v>
                </c:pt>
                <c:pt idx="1762">
                  <c:v>3.3580932399999999E-2</c:v>
                </c:pt>
                <c:pt idx="1763">
                  <c:v>3.3580932600000002E-2</c:v>
                </c:pt>
                <c:pt idx="1764">
                  <c:v>3.3580932799999998E-2</c:v>
                </c:pt>
                <c:pt idx="1765">
                  <c:v>3.3580933E-2</c:v>
                </c:pt>
                <c:pt idx="1766">
                  <c:v>3.3580933200000003E-2</c:v>
                </c:pt>
                <c:pt idx="1767">
                  <c:v>3.3580933399999999E-2</c:v>
                </c:pt>
                <c:pt idx="1768">
                  <c:v>3.3580933600000001E-2</c:v>
                </c:pt>
                <c:pt idx="1769">
                  <c:v>3.3580933799999997E-2</c:v>
                </c:pt>
                <c:pt idx="1770">
                  <c:v>3.3580934E-2</c:v>
                </c:pt>
                <c:pt idx="1771">
                  <c:v>3.3580934200000002E-2</c:v>
                </c:pt>
                <c:pt idx="1772">
                  <c:v>3.3580934399999998E-2</c:v>
                </c:pt>
                <c:pt idx="1773">
                  <c:v>3.3580934600000001E-2</c:v>
                </c:pt>
                <c:pt idx="1774">
                  <c:v>3.3580934799999997E-2</c:v>
                </c:pt>
                <c:pt idx="1775">
                  <c:v>3.3580934999999999E-2</c:v>
                </c:pt>
                <c:pt idx="1776">
                  <c:v>3.3580935200000002E-2</c:v>
                </c:pt>
                <c:pt idx="1777">
                  <c:v>3.3580935399999998E-2</c:v>
                </c:pt>
                <c:pt idx="1778">
                  <c:v>3.35809356E-2</c:v>
                </c:pt>
                <c:pt idx="1779">
                  <c:v>3.3580935800000003E-2</c:v>
                </c:pt>
                <c:pt idx="1780">
                  <c:v>3.3580935999999999E-2</c:v>
                </c:pt>
                <c:pt idx="1781">
                  <c:v>3.3580936200000001E-2</c:v>
                </c:pt>
                <c:pt idx="1782">
                  <c:v>3.3580936399999997E-2</c:v>
                </c:pt>
                <c:pt idx="1783">
                  <c:v>3.35809366E-2</c:v>
                </c:pt>
                <c:pt idx="1784">
                  <c:v>3.3580936800000002E-2</c:v>
                </c:pt>
                <c:pt idx="1785">
                  <c:v>3.3580936999999998E-2</c:v>
                </c:pt>
                <c:pt idx="1786">
                  <c:v>3.3580937200000001E-2</c:v>
                </c:pt>
                <c:pt idx="1787">
                  <c:v>3.3580937399999997E-2</c:v>
                </c:pt>
                <c:pt idx="1788">
                  <c:v>3.3580937599999999E-2</c:v>
                </c:pt>
                <c:pt idx="1789">
                  <c:v>3.3580937800000002E-2</c:v>
                </c:pt>
                <c:pt idx="1790">
                  <c:v>3.3580937999999998E-2</c:v>
                </c:pt>
                <c:pt idx="1791">
                  <c:v>3.35809382E-2</c:v>
                </c:pt>
                <c:pt idx="1792">
                  <c:v>3.3580938400000003E-2</c:v>
                </c:pt>
                <c:pt idx="1793">
                  <c:v>3.3580938599999999E-2</c:v>
                </c:pt>
                <c:pt idx="1794">
                  <c:v>3.3580938800000001E-2</c:v>
                </c:pt>
                <c:pt idx="1795">
                  <c:v>3.3580938999999997E-2</c:v>
                </c:pt>
                <c:pt idx="1796">
                  <c:v>3.35809392E-2</c:v>
                </c:pt>
                <c:pt idx="1797">
                  <c:v>3.3580939400000002E-2</c:v>
                </c:pt>
                <c:pt idx="1798">
                  <c:v>3.3580939599999998E-2</c:v>
                </c:pt>
                <c:pt idx="1799">
                  <c:v>3.3580939800000001E-2</c:v>
                </c:pt>
                <c:pt idx="1800">
                  <c:v>3.3580939999999997E-2</c:v>
                </c:pt>
                <c:pt idx="1801">
                  <c:v>3.3580940199999999E-2</c:v>
                </c:pt>
                <c:pt idx="1802">
                  <c:v>3.3580940400000002E-2</c:v>
                </c:pt>
                <c:pt idx="1803">
                  <c:v>3.3580940599999998E-2</c:v>
                </c:pt>
                <c:pt idx="1804">
                  <c:v>3.35809408E-2</c:v>
                </c:pt>
                <c:pt idx="1805">
                  <c:v>3.3580941000000003E-2</c:v>
                </c:pt>
                <c:pt idx="1806">
                  <c:v>3.3580941199999999E-2</c:v>
                </c:pt>
                <c:pt idx="1807">
                  <c:v>3.3580941400000001E-2</c:v>
                </c:pt>
                <c:pt idx="1808">
                  <c:v>3.3580941599999997E-2</c:v>
                </c:pt>
                <c:pt idx="1809">
                  <c:v>3.35809418E-2</c:v>
                </c:pt>
                <c:pt idx="1810">
                  <c:v>3.3580942000000003E-2</c:v>
                </c:pt>
                <c:pt idx="1811">
                  <c:v>3.3580942199999998E-2</c:v>
                </c:pt>
                <c:pt idx="1812">
                  <c:v>3.3580942400000001E-2</c:v>
                </c:pt>
                <c:pt idx="1813">
                  <c:v>3.3580942599999997E-2</c:v>
                </c:pt>
                <c:pt idx="1814">
                  <c:v>3.3580942799999999E-2</c:v>
                </c:pt>
                <c:pt idx="1815">
                  <c:v>3.3580943000000002E-2</c:v>
                </c:pt>
                <c:pt idx="1816">
                  <c:v>3.3580943199999998E-2</c:v>
                </c:pt>
                <c:pt idx="1817">
                  <c:v>3.35809434E-2</c:v>
                </c:pt>
                <c:pt idx="1818">
                  <c:v>3.3580943600000003E-2</c:v>
                </c:pt>
                <c:pt idx="1819">
                  <c:v>3.3580943799999999E-2</c:v>
                </c:pt>
                <c:pt idx="1820">
                  <c:v>3.3580944000000001E-2</c:v>
                </c:pt>
                <c:pt idx="1821">
                  <c:v>3.3580944199999997E-2</c:v>
                </c:pt>
                <c:pt idx="1822">
                  <c:v>3.35809444E-2</c:v>
                </c:pt>
                <c:pt idx="1823">
                  <c:v>3.3580944600000003E-2</c:v>
                </c:pt>
                <c:pt idx="1824">
                  <c:v>3.3580944799999998E-2</c:v>
                </c:pt>
                <c:pt idx="1825">
                  <c:v>3.3580945000000001E-2</c:v>
                </c:pt>
                <c:pt idx="1826">
                  <c:v>3.3580945199999997E-2</c:v>
                </c:pt>
                <c:pt idx="1827">
                  <c:v>3.3580945399999999E-2</c:v>
                </c:pt>
                <c:pt idx="1828">
                  <c:v>3.3580945600000002E-2</c:v>
                </c:pt>
                <c:pt idx="1829">
                  <c:v>3.3580945799999998E-2</c:v>
                </c:pt>
                <c:pt idx="1830">
                  <c:v>3.3580946E-2</c:v>
                </c:pt>
                <c:pt idx="1831">
                  <c:v>3.3580946200000003E-2</c:v>
                </c:pt>
                <c:pt idx="1832">
                  <c:v>3.3580946399999999E-2</c:v>
                </c:pt>
                <c:pt idx="1833">
                  <c:v>3.3580946600000001E-2</c:v>
                </c:pt>
                <c:pt idx="1834">
                  <c:v>3.3580946799999997E-2</c:v>
                </c:pt>
                <c:pt idx="1835">
                  <c:v>3.3580947E-2</c:v>
                </c:pt>
                <c:pt idx="1836">
                  <c:v>3.3580947200000003E-2</c:v>
                </c:pt>
                <c:pt idx="1837">
                  <c:v>3.3580947399999998E-2</c:v>
                </c:pt>
                <c:pt idx="1838">
                  <c:v>3.3580947600000001E-2</c:v>
                </c:pt>
                <c:pt idx="1839">
                  <c:v>3.3580947799999997E-2</c:v>
                </c:pt>
                <c:pt idx="1840">
                  <c:v>3.3580947999999999E-2</c:v>
                </c:pt>
                <c:pt idx="1841">
                  <c:v>3.3580948200000002E-2</c:v>
                </c:pt>
                <c:pt idx="1842">
                  <c:v>3.3580948399999998E-2</c:v>
                </c:pt>
                <c:pt idx="1843">
                  <c:v>3.35809486E-2</c:v>
                </c:pt>
                <c:pt idx="1844">
                  <c:v>3.3580948800000003E-2</c:v>
                </c:pt>
                <c:pt idx="1845">
                  <c:v>3.3580948999999999E-2</c:v>
                </c:pt>
                <c:pt idx="1846">
                  <c:v>3.3580949200000001E-2</c:v>
                </c:pt>
                <c:pt idx="1847">
                  <c:v>3.3580949399999997E-2</c:v>
                </c:pt>
                <c:pt idx="1848">
                  <c:v>3.35809496E-2</c:v>
                </c:pt>
                <c:pt idx="1849">
                  <c:v>3.3580949800000003E-2</c:v>
                </c:pt>
                <c:pt idx="1850">
                  <c:v>3.3580949999999998E-2</c:v>
                </c:pt>
                <c:pt idx="1851">
                  <c:v>3.3580950200000001E-2</c:v>
                </c:pt>
                <c:pt idx="1852">
                  <c:v>3.3580950399999997E-2</c:v>
                </c:pt>
                <c:pt idx="1853">
                  <c:v>3.3580950599999999E-2</c:v>
                </c:pt>
                <c:pt idx="1854">
                  <c:v>3.3580950800000002E-2</c:v>
                </c:pt>
                <c:pt idx="1855">
                  <c:v>3.3580950999999998E-2</c:v>
                </c:pt>
                <c:pt idx="1856">
                  <c:v>3.35809512E-2</c:v>
                </c:pt>
                <c:pt idx="1857">
                  <c:v>3.3580951400000003E-2</c:v>
                </c:pt>
                <c:pt idx="1858">
                  <c:v>3.3580951599999999E-2</c:v>
                </c:pt>
                <c:pt idx="1859">
                  <c:v>3.3580951800000002E-2</c:v>
                </c:pt>
                <c:pt idx="1860">
                  <c:v>3.3580951999999997E-2</c:v>
                </c:pt>
                <c:pt idx="1861">
                  <c:v>3.35809522E-2</c:v>
                </c:pt>
                <c:pt idx="1862">
                  <c:v>3.3580952400000003E-2</c:v>
                </c:pt>
                <c:pt idx="1863">
                  <c:v>3.3580952599999998E-2</c:v>
                </c:pt>
                <c:pt idx="1864">
                  <c:v>3.3580952800000001E-2</c:v>
                </c:pt>
                <c:pt idx="1865">
                  <c:v>3.3580952999999997E-2</c:v>
                </c:pt>
                <c:pt idx="1866">
                  <c:v>3.3580953199999999E-2</c:v>
                </c:pt>
                <c:pt idx="1867">
                  <c:v>3.3580953400000002E-2</c:v>
                </c:pt>
                <c:pt idx="1868">
                  <c:v>3.3580953599999998E-2</c:v>
                </c:pt>
                <c:pt idx="1869">
                  <c:v>3.35809538E-2</c:v>
                </c:pt>
                <c:pt idx="1870">
                  <c:v>3.3580954000000003E-2</c:v>
                </c:pt>
                <c:pt idx="1871">
                  <c:v>3.3580954199999999E-2</c:v>
                </c:pt>
                <c:pt idx="1872">
                  <c:v>3.3580954400000002E-2</c:v>
                </c:pt>
                <c:pt idx="1873">
                  <c:v>3.3580954599999997E-2</c:v>
                </c:pt>
                <c:pt idx="1874">
                  <c:v>3.35809548E-2</c:v>
                </c:pt>
                <c:pt idx="1875">
                  <c:v>3.3580955000000003E-2</c:v>
                </c:pt>
                <c:pt idx="1876">
                  <c:v>3.3580955199999998E-2</c:v>
                </c:pt>
                <c:pt idx="1877">
                  <c:v>3.3580955400000001E-2</c:v>
                </c:pt>
                <c:pt idx="1878">
                  <c:v>3.3580955599999997E-2</c:v>
                </c:pt>
                <c:pt idx="1879">
                  <c:v>3.3580955799999999E-2</c:v>
                </c:pt>
                <c:pt idx="1880">
                  <c:v>3.3580956000000002E-2</c:v>
                </c:pt>
                <c:pt idx="1881">
                  <c:v>3.3580956199999998E-2</c:v>
                </c:pt>
                <c:pt idx="1882">
                  <c:v>3.35809564E-2</c:v>
                </c:pt>
                <c:pt idx="1883">
                  <c:v>3.3580956600000003E-2</c:v>
                </c:pt>
                <c:pt idx="1884">
                  <c:v>3.3580956799999999E-2</c:v>
                </c:pt>
                <c:pt idx="1885">
                  <c:v>3.3580957000000002E-2</c:v>
                </c:pt>
                <c:pt idx="1886">
                  <c:v>3.3580957199999997E-2</c:v>
                </c:pt>
                <c:pt idx="1887">
                  <c:v>3.35809574E-2</c:v>
                </c:pt>
                <c:pt idx="1888">
                  <c:v>3.3580957600000003E-2</c:v>
                </c:pt>
                <c:pt idx="1889">
                  <c:v>3.3580957799999998E-2</c:v>
                </c:pt>
                <c:pt idx="1890">
                  <c:v>3.3580958000000001E-2</c:v>
                </c:pt>
                <c:pt idx="1891">
                  <c:v>3.3580958199999997E-2</c:v>
                </c:pt>
                <c:pt idx="1892">
                  <c:v>3.3580958399999999E-2</c:v>
                </c:pt>
                <c:pt idx="1893">
                  <c:v>3.3580958600000002E-2</c:v>
                </c:pt>
                <c:pt idx="1894">
                  <c:v>3.3580958799999998E-2</c:v>
                </c:pt>
                <c:pt idx="1895">
                  <c:v>3.3580959000000001E-2</c:v>
                </c:pt>
                <c:pt idx="1896">
                  <c:v>3.3580959200000003E-2</c:v>
                </c:pt>
                <c:pt idx="1897">
                  <c:v>3.3580959399999999E-2</c:v>
                </c:pt>
                <c:pt idx="1898">
                  <c:v>3.3580959600000002E-2</c:v>
                </c:pt>
                <c:pt idx="1899">
                  <c:v>3.3580959799999997E-2</c:v>
                </c:pt>
                <c:pt idx="1900">
                  <c:v>3.358096E-2</c:v>
                </c:pt>
                <c:pt idx="1901">
                  <c:v>3.3580960200000003E-2</c:v>
                </c:pt>
                <c:pt idx="1902">
                  <c:v>3.3580960399999998E-2</c:v>
                </c:pt>
                <c:pt idx="1903">
                  <c:v>3.3580960600000001E-2</c:v>
                </c:pt>
                <c:pt idx="1904">
                  <c:v>3.3580960799999997E-2</c:v>
                </c:pt>
                <c:pt idx="1905">
                  <c:v>3.3580960999999999E-2</c:v>
                </c:pt>
                <c:pt idx="1906">
                  <c:v>3.3580961200000002E-2</c:v>
                </c:pt>
                <c:pt idx="1907">
                  <c:v>3.3580961399999998E-2</c:v>
                </c:pt>
                <c:pt idx="1908">
                  <c:v>3.3580961600000001E-2</c:v>
                </c:pt>
                <c:pt idx="1909">
                  <c:v>3.3580961800000003E-2</c:v>
                </c:pt>
                <c:pt idx="1910">
                  <c:v>3.3580961999999999E-2</c:v>
                </c:pt>
                <c:pt idx="1911">
                  <c:v>3.3580962200000002E-2</c:v>
                </c:pt>
                <c:pt idx="1912">
                  <c:v>3.3580962399999997E-2</c:v>
                </c:pt>
                <c:pt idx="1913">
                  <c:v>3.35809626E-2</c:v>
                </c:pt>
                <c:pt idx="1914">
                  <c:v>3.3580962800000003E-2</c:v>
                </c:pt>
                <c:pt idx="1915">
                  <c:v>3.3580962999999998E-2</c:v>
                </c:pt>
                <c:pt idx="1916">
                  <c:v>3.3580963200000001E-2</c:v>
                </c:pt>
                <c:pt idx="1917">
                  <c:v>3.3580963399999997E-2</c:v>
                </c:pt>
                <c:pt idx="1918">
                  <c:v>3.3580963599999999E-2</c:v>
                </c:pt>
                <c:pt idx="1919">
                  <c:v>3.3580963800000002E-2</c:v>
                </c:pt>
                <c:pt idx="1920">
                  <c:v>3.3580963999999998E-2</c:v>
                </c:pt>
                <c:pt idx="1921">
                  <c:v>3.3580964200000001E-2</c:v>
                </c:pt>
                <c:pt idx="1922">
                  <c:v>3.3580964400000003E-2</c:v>
                </c:pt>
                <c:pt idx="1923">
                  <c:v>3.3580964599999999E-2</c:v>
                </c:pt>
                <c:pt idx="1924">
                  <c:v>3.3580964800000002E-2</c:v>
                </c:pt>
                <c:pt idx="1925">
                  <c:v>3.3580964999999997E-2</c:v>
                </c:pt>
                <c:pt idx="1926">
                  <c:v>3.35809652E-2</c:v>
                </c:pt>
                <c:pt idx="1927">
                  <c:v>3.3580965400000003E-2</c:v>
                </c:pt>
                <c:pt idx="1928">
                  <c:v>3.3580965599999998E-2</c:v>
                </c:pt>
                <c:pt idx="1929">
                  <c:v>3.3580965800000001E-2</c:v>
                </c:pt>
                <c:pt idx="1930">
                  <c:v>3.3580965999999997E-2</c:v>
                </c:pt>
                <c:pt idx="1931">
                  <c:v>3.3580966199999999E-2</c:v>
                </c:pt>
                <c:pt idx="1932">
                  <c:v>3.3580966400000002E-2</c:v>
                </c:pt>
                <c:pt idx="1933">
                  <c:v>3.3580966599999998E-2</c:v>
                </c:pt>
                <c:pt idx="1934">
                  <c:v>3.3580966800000001E-2</c:v>
                </c:pt>
                <c:pt idx="1935">
                  <c:v>3.3580967000000003E-2</c:v>
                </c:pt>
                <c:pt idx="1936">
                  <c:v>3.3580967199999999E-2</c:v>
                </c:pt>
                <c:pt idx="1937">
                  <c:v>3.3580967400000002E-2</c:v>
                </c:pt>
                <c:pt idx="1938">
                  <c:v>3.3580967599999997E-2</c:v>
                </c:pt>
                <c:pt idx="1939">
                  <c:v>3.35809678E-2</c:v>
                </c:pt>
                <c:pt idx="1940">
                  <c:v>3.3580968000000003E-2</c:v>
                </c:pt>
                <c:pt idx="1941">
                  <c:v>3.3580968199999998E-2</c:v>
                </c:pt>
                <c:pt idx="1942">
                  <c:v>3.3580968400000001E-2</c:v>
                </c:pt>
                <c:pt idx="1943">
                  <c:v>3.3580968599999997E-2</c:v>
                </c:pt>
                <c:pt idx="1944">
                  <c:v>3.35809688E-2</c:v>
                </c:pt>
                <c:pt idx="1945">
                  <c:v>3.3580969000000002E-2</c:v>
                </c:pt>
                <c:pt idx="1946">
                  <c:v>3.3580969199999998E-2</c:v>
                </c:pt>
                <c:pt idx="1947">
                  <c:v>3.3580969400000001E-2</c:v>
                </c:pt>
                <c:pt idx="1948">
                  <c:v>3.3580969600000003E-2</c:v>
                </c:pt>
                <c:pt idx="1949">
                  <c:v>3.3580969799999999E-2</c:v>
                </c:pt>
                <c:pt idx="1950">
                  <c:v>3.3580970000000002E-2</c:v>
                </c:pt>
                <c:pt idx="1951">
                  <c:v>3.3580970199999997E-2</c:v>
                </c:pt>
                <c:pt idx="1952">
                  <c:v>3.35809704E-2</c:v>
                </c:pt>
                <c:pt idx="1953">
                  <c:v>3.3580970600000003E-2</c:v>
                </c:pt>
                <c:pt idx="1954">
                  <c:v>3.3580970799999998E-2</c:v>
                </c:pt>
                <c:pt idx="1955">
                  <c:v>3.3580971000000001E-2</c:v>
                </c:pt>
                <c:pt idx="1956">
                  <c:v>3.3580971199999997E-2</c:v>
                </c:pt>
                <c:pt idx="1957">
                  <c:v>3.35809714E-2</c:v>
                </c:pt>
                <c:pt idx="1958">
                  <c:v>3.3580971600000002E-2</c:v>
                </c:pt>
                <c:pt idx="1959">
                  <c:v>3.3580971799999998E-2</c:v>
                </c:pt>
                <c:pt idx="1960">
                  <c:v>3.3580972000000001E-2</c:v>
                </c:pt>
                <c:pt idx="1961">
                  <c:v>3.3580972200000003E-2</c:v>
                </c:pt>
                <c:pt idx="1962">
                  <c:v>3.3580972399999999E-2</c:v>
                </c:pt>
                <c:pt idx="1963">
                  <c:v>3.3580972600000002E-2</c:v>
                </c:pt>
                <c:pt idx="1964">
                  <c:v>3.3580972799999997E-2</c:v>
                </c:pt>
                <c:pt idx="1965">
                  <c:v>3.3580973E-2</c:v>
                </c:pt>
                <c:pt idx="1966">
                  <c:v>3.3580973200000003E-2</c:v>
                </c:pt>
                <c:pt idx="1967">
                  <c:v>3.3580973399999998E-2</c:v>
                </c:pt>
                <c:pt idx="1968">
                  <c:v>3.3580973600000001E-2</c:v>
                </c:pt>
                <c:pt idx="1969">
                  <c:v>3.3580973799999997E-2</c:v>
                </c:pt>
                <c:pt idx="1970">
                  <c:v>3.3580974E-2</c:v>
                </c:pt>
                <c:pt idx="1971">
                  <c:v>3.3580974200000002E-2</c:v>
                </c:pt>
                <c:pt idx="1972">
                  <c:v>3.3580974399999998E-2</c:v>
                </c:pt>
                <c:pt idx="1973">
                  <c:v>3.3580974600000001E-2</c:v>
                </c:pt>
                <c:pt idx="1974">
                  <c:v>3.3580974800000003E-2</c:v>
                </c:pt>
                <c:pt idx="1975">
                  <c:v>3.3580974999999999E-2</c:v>
                </c:pt>
                <c:pt idx="1976">
                  <c:v>3.3580975200000002E-2</c:v>
                </c:pt>
                <c:pt idx="1977">
                  <c:v>3.3580975399999997E-2</c:v>
                </c:pt>
                <c:pt idx="1978">
                  <c:v>3.35809756E-2</c:v>
                </c:pt>
                <c:pt idx="1979">
                  <c:v>3.3580975800000003E-2</c:v>
                </c:pt>
                <c:pt idx="1980">
                  <c:v>3.3580975999999998E-2</c:v>
                </c:pt>
                <c:pt idx="1981">
                  <c:v>3.3580976200000001E-2</c:v>
                </c:pt>
                <c:pt idx="1982">
                  <c:v>3.3580976399999997E-2</c:v>
                </c:pt>
                <c:pt idx="1983">
                  <c:v>3.35809766E-2</c:v>
                </c:pt>
                <c:pt idx="1984">
                  <c:v>3.3580976800000002E-2</c:v>
                </c:pt>
                <c:pt idx="1985">
                  <c:v>3.3580976999999998E-2</c:v>
                </c:pt>
                <c:pt idx="1986">
                  <c:v>3.3580977200000001E-2</c:v>
                </c:pt>
                <c:pt idx="1987">
                  <c:v>3.3580977400000003E-2</c:v>
                </c:pt>
                <c:pt idx="1988">
                  <c:v>3.3580977599999999E-2</c:v>
                </c:pt>
                <c:pt idx="1989">
                  <c:v>3.3580977800000002E-2</c:v>
                </c:pt>
                <c:pt idx="1990">
                  <c:v>3.3580977999999997E-2</c:v>
                </c:pt>
                <c:pt idx="1991">
                  <c:v>3.35809782E-2</c:v>
                </c:pt>
                <c:pt idx="1992">
                  <c:v>3.3580978400000003E-2</c:v>
                </c:pt>
                <c:pt idx="1993">
                  <c:v>3.3580978599999999E-2</c:v>
                </c:pt>
                <c:pt idx="1994">
                  <c:v>3.3580978800000001E-2</c:v>
                </c:pt>
                <c:pt idx="1995">
                  <c:v>3.3580978999999997E-2</c:v>
                </c:pt>
                <c:pt idx="1996">
                  <c:v>3.35809792E-2</c:v>
                </c:pt>
                <c:pt idx="1997">
                  <c:v>3.3580979400000002E-2</c:v>
                </c:pt>
                <c:pt idx="1998">
                  <c:v>3.3580979599999998E-2</c:v>
                </c:pt>
                <c:pt idx="1999">
                  <c:v>3.3580979800000001E-2</c:v>
                </c:pt>
                <c:pt idx="2000">
                  <c:v>3.3580980000000003E-2</c:v>
                </c:pt>
                <c:pt idx="2001">
                  <c:v>3.3580980199999999E-2</c:v>
                </c:pt>
                <c:pt idx="2002">
                  <c:v>3.3580980400000002E-2</c:v>
                </c:pt>
                <c:pt idx="2003">
                  <c:v>3.3580980599999997E-2</c:v>
                </c:pt>
                <c:pt idx="2004">
                  <c:v>3.35809808E-2</c:v>
                </c:pt>
                <c:pt idx="2005">
                  <c:v>3.3580981000000003E-2</c:v>
                </c:pt>
                <c:pt idx="2006">
                  <c:v>3.3580981199999999E-2</c:v>
                </c:pt>
                <c:pt idx="2007">
                  <c:v>3.3580981400000001E-2</c:v>
                </c:pt>
                <c:pt idx="2008">
                  <c:v>3.3580981599999997E-2</c:v>
                </c:pt>
                <c:pt idx="2009">
                  <c:v>3.35809818E-2</c:v>
                </c:pt>
                <c:pt idx="2010">
                  <c:v>3.3580982000000002E-2</c:v>
                </c:pt>
                <c:pt idx="2011">
                  <c:v>3.3580982199999998E-2</c:v>
                </c:pt>
                <c:pt idx="2012">
                  <c:v>3.3580982400000001E-2</c:v>
                </c:pt>
                <c:pt idx="2013">
                  <c:v>3.3580982600000003E-2</c:v>
                </c:pt>
                <c:pt idx="2014">
                  <c:v>3.3580982799999999E-2</c:v>
                </c:pt>
                <c:pt idx="2015">
                  <c:v>3.3580983000000002E-2</c:v>
                </c:pt>
                <c:pt idx="2016">
                  <c:v>3.3580983199999997E-2</c:v>
                </c:pt>
                <c:pt idx="2017">
                  <c:v>3.35809834E-2</c:v>
                </c:pt>
                <c:pt idx="2018">
                  <c:v>3.3580983600000003E-2</c:v>
                </c:pt>
                <c:pt idx="2019">
                  <c:v>3.3580983799999999E-2</c:v>
                </c:pt>
                <c:pt idx="2020">
                  <c:v>3.3580984000000001E-2</c:v>
                </c:pt>
                <c:pt idx="2021">
                  <c:v>3.3580984199999997E-2</c:v>
                </c:pt>
                <c:pt idx="2022">
                  <c:v>3.35809844E-2</c:v>
                </c:pt>
                <c:pt idx="2023">
                  <c:v>3.3580984600000002E-2</c:v>
                </c:pt>
                <c:pt idx="2024">
                  <c:v>3.3580984799999998E-2</c:v>
                </c:pt>
                <c:pt idx="2025">
                  <c:v>3.3580985000000001E-2</c:v>
                </c:pt>
                <c:pt idx="2026">
                  <c:v>3.3580985200000003E-2</c:v>
                </c:pt>
                <c:pt idx="2027">
                  <c:v>3.3580985399999999E-2</c:v>
                </c:pt>
                <c:pt idx="2028">
                  <c:v>3.3580985600000002E-2</c:v>
                </c:pt>
                <c:pt idx="2029">
                  <c:v>3.3580985799999997E-2</c:v>
                </c:pt>
                <c:pt idx="2030">
                  <c:v>3.3580986E-2</c:v>
                </c:pt>
                <c:pt idx="2031">
                  <c:v>3.3580986200000003E-2</c:v>
                </c:pt>
                <c:pt idx="2032">
                  <c:v>3.3580986399999999E-2</c:v>
                </c:pt>
                <c:pt idx="2033">
                  <c:v>3.3580986600000001E-2</c:v>
                </c:pt>
                <c:pt idx="2034">
                  <c:v>3.3580986799999997E-2</c:v>
                </c:pt>
                <c:pt idx="2035">
                  <c:v>3.3580987E-2</c:v>
                </c:pt>
                <c:pt idx="2036">
                  <c:v>3.3580987200000002E-2</c:v>
                </c:pt>
                <c:pt idx="2037">
                  <c:v>3.3580987399999998E-2</c:v>
                </c:pt>
                <c:pt idx="2038">
                  <c:v>3.3580987600000001E-2</c:v>
                </c:pt>
                <c:pt idx="2039">
                  <c:v>3.3580987800000003E-2</c:v>
                </c:pt>
                <c:pt idx="2040">
                  <c:v>3.3580987999999999E-2</c:v>
                </c:pt>
                <c:pt idx="2041">
                  <c:v>3.3580988200000002E-2</c:v>
                </c:pt>
                <c:pt idx="2042">
                  <c:v>3.3580988399999998E-2</c:v>
                </c:pt>
                <c:pt idx="2043">
                  <c:v>3.35809886E-2</c:v>
                </c:pt>
                <c:pt idx="2044">
                  <c:v>3.3580988800000003E-2</c:v>
                </c:pt>
                <c:pt idx="2045">
                  <c:v>3.3580988999999999E-2</c:v>
                </c:pt>
                <c:pt idx="2046">
                  <c:v>3.3580989200000001E-2</c:v>
                </c:pt>
                <c:pt idx="2047">
                  <c:v>3.3580989399999997E-2</c:v>
                </c:pt>
                <c:pt idx="2048">
                  <c:v>3.35809896E-2</c:v>
                </c:pt>
                <c:pt idx="2049">
                  <c:v>3.3580989800000002E-2</c:v>
                </c:pt>
                <c:pt idx="2050">
                  <c:v>3.3580989999999998E-2</c:v>
                </c:pt>
                <c:pt idx="2051">
                  <c:v>3.3580990200000001E-2</c:v>
                </c:pt>
                <c:pt idx="2052">
                  <c:v>3.3580990400000003E-2</c:v>
                </c:pt>
                <c:pt idx="2053">
                  <c:v>3.3580990599999999E-2</c:v>
                </c:pt>
                <c:pt idx="2054">
                  <c:v>3.3580990800000002E-2</c:v>
                </c:pt>
                <c:pt idx="2055">
                  <c:v>3.3580990999999998E-2</c:v>
                </c:pt>
                <c:pt idx="2056">
                  <c:v>3.35809912E-2</c:v>
                </c:pt>
                <c:pt idx="2057">
                  <c:v>3.3580991400000003E-2</c:v>
                </c:pt>
                <c:pt idx="2058">
                  <c:v>3.3580991599999999E-2</c:v>
                </c:pt>
                <c:pt idx="2059">
                  <c:v>3.3580991800000001E-2</c:v>
                </c:pt>
                <c:pt idx="2060">
                  <c:v>3.3580991999999997E-2</c:v>
                </c:pt>
                <c:pt idx="2061">
                  <c:v>3.35809922E-2</c:v>
                </c:pt>
                <c:pt idx="2062">
                  <c:v>3.3580992400000002E-2</c:v>
                </c:pt>
                <c:pt idx="2063">
                  <c:v>3.3580992599999998E-2</c:v>
                </c:pt>
                <c:pt idx="2064">
                  <c:v>3.3580992800000001E-2</c:v>
                </c:pt>
                <c:pt idx="2065">
                  <c:v>3.3580993000000003E-2</c:v>
                </c:pt>
                <c:pt idx="2066">
                  <c:v>3.3580993199999999E-2</c:v>
                </c:pt>
                <c:pt idx="2067">
                  <c:v>3.3580993400000002E-2</c:v>
                </c:pt>
                <c:pt idx="2068">
                  <c:v>3.3580993599999998E-2</c:v>
                </c:pt>
                <c:pt idx="2069">
                  <c:v>3.35809938E-2</c:v>
                </c:pt>
                <c:pt idx="2070">
                  <c:v>3.3580994000000003E-2</c:v>
                </c:pt>
                <c:pt idx="2071">
                  <c:v>3.3580994199999999E-2</c:v>
                </c:pt>
                <c:pt idx="2072">
                  <c:v>3.3580994400000001E-2</c:v>
                </c:pt>
                <c:pt idx="2073">
                  <c:v>3.3580994599999997E-2</c:v>
                </c:pt>
                <c:pt idx="2074">
                  <c:v>3.35809948E-2</c:v>
                </c:pt>
                <c:pt idx="2075">
                  <c:v>3.3580995000000002E-2</c:v>
                </c:pt>
                <c:pt idx="2076">
                  <c:v>3.3580995199999998E-2</c:v>
                </c:pt>
                <c:pt idx="2077">
                  <c:v>3.3580995400000001E-2</c:v>
                </c:pt>
                <c:pt idx="2078">
                  <c:v>3.3580995600000003E-2</c:v>
                </c:pt>
                <c:pt idx="2079">
                  <c:v>3.3580995799999999E-2</c:v>
                </c:pt>
                <c:pt idx="2080">
                  <c:v>3.3580996000000002E-2</c:v>
                </c:pt>
                <c:pt idx="2081">
                  <c:v>3.3580996199999998E-2</c:v>
                </c:pt>
                <c:pt idx="2082">
                  <c:v>3.35809964E-2</c:v>
                </c:pt>
                <c:pt idx="2083">
                  <c:v>3.3580996600000003E-2</c:v>
                </c:pt>
                <c:pt idx="2084">
                  <c:v>3.3580996799999999E-2</c:v>
                </c:pt>
                <c:pt idx="2085">
                  <c:v>3.3580997000000001E-2</c:v>
                </c:pt>
                <c:pt idx="2086">
                  <c:v>3.3580997199999997E-2</c:v>
                </c:pt>
                <c:pt idx="2087">
                  <c:v>3.35809974E-2</c:v>
                </c:pt>
                <c:pt idx="2088">
                  <c:v>3.3580997600000002E-2</c:v>
                </c:pt>
                <c:pt idx="2089">
                  <c:v>3.3580997799999998E-2</c:v>
                </c:pt>
                <c:pt idx="2090">
                  <c:v>3.3580998000000001E-2</c:v>
                </c:pt>
                <c:pt idx="2091">
                  <c:v>3.3580998200000003E-2</c:v>
                </c:pt>
                <c:pt idx="2092">
                  <c:v>3.3580998399999999E-2</c:v>
                </c:pt>
                <c:pt idx="2093">
                  <c:v>3.3580998600000002E-2</c:v>
                </c:pt>
                <c:pt idx="2094">
                  <c:v>3.3580998799999998E-2</c:v>
                </c:pt>
                <c:pt idx="2095">
                  <c:v>3.3580999E-2</c:v>
                </c:pt>
                <c:pt idx="2096">
                  <c:v>3.3580999200000003E-2</c:v>
                </c:pt>
                <c:pt idx="2097">
                  <c:v>3.3580999399999999E-2</c:v>
                </c:pt>
                <c:pt idx="2098">
                  <c:v>3.3580999600000001E-2</c:v>
                </c:pt>
                <c:pt idx="2099">
                  <c:v>3.3580999799999997E-2</c:v>
                </c:pt>
                <c:pt idx="2100">
                  <c:v>3.3581E-2</c:v>
                </c:pt>
                <c:pt idx="2101">
                  <c:v>3.3581000200000002E-2</c:v>
                </c:pt>
                <c:pt idx="2102">
                  <c:v>3.3581000399999998E-2</c:v>
                </c:pt>
                <c:pt idx="2103">
                  <c:v>3.3581000600000001E-2</c:v>
                </c:pt>
                <c:pt idx="2104">
                  <c:v>3.3581000799999997E-2</c:v>
                </c:pt>
                <c:pt idx="2105">
                  <c:v>3.3581000999999999E-2</c:v>
                </c:pt>
                <c:pt idx="2106">
                  <c:v>3.3581001200000002E-2</c:v>
                </c:pt>
                <c:pt idx="2107">
                  <c:v>3.3581001399999998E-2</c:v>
                </c:pt>
                <c:pt idx="2108">
                  <c:v>3.35810016E-2</c:v>
                </c:pt>
                <c:pt idx="2109">
                  <c:v>3.3581001800000003E-2</c:v>
                </c:pt>
                <c:pt idx="2110">
                  <c:v>3.3581001999999999E-2</c:v>
                </c:pt>
                <c:pt idx="2111">
                  <c:v>3.3581002200000001E-2</c:v>
                </c:pt>
                <c:pt idx="2112">
                  <c:v>3.3581002399999997E-2</c:v>
                </c:pt>
                <c:pt idx="2113">
                  <c:v>3.35810026E-2</c:v>
                </c:pt>
                <c:pt idx="2114">
                  <c:v>3.3581002800000002E-2</c:v>
                </c:pt>
                <c:pt idx="2115">
                  <c:v>3.3581002999999998E-2</c:v>
                </c:pt>
                <c:pt idx="2116">
                  <c:v>3.3581003200000001E-2</c:v>
                </c:pt>
                <c:pt idx="2117">
                  <c:v>3.3581003399999997E-2</c:v>
                </c:pt>
                <c:pt idx="2118">
                  <c:v>3.3581003599999999E-2</c:v>
                </c:pt>
                <c:pt idx="2119">
                  <c:v>3.3581003800000002E-2</c:v>
                </c:pt>
                <c:pt idx="2120">
                  <c:v>3.3581003999999998E-2</c:v>
                </c:pt>
                <c:pt idx="2121">
                  <c:v>3.35810042E-2</c:v>
                </c:pt>
                <c:pt idx="2122">
                  <c:v>3.3581004400000003E-2</c:v>
                </c:pt>
                <c:pt idx="2123">
                  <c:v>3.3581004599999999E-2</c:v>
                </c:pt>
                <c:pt idx="2124">
                  <c:v>3.3581004800000001E-2</c:v>
                </c:pt>
                <c:pt idx="2125">
                  <c:v>3.3581004999999997E-2</c:v>
                </c:pt>
                <c:pt idx="2126">
                  <c:v>3.35810052E-2</c:v>
                </c:pt>
                <c:pt idx="2127">
                  <c:v>3.3581005400000002E-2</c:v>
                </c:pt>
                <c:pt idx="2128">
                  <c:v>3.3581005599999998E-2</c:v>
                </c:pt>
                <c:pt idx="2129">
                  <c:v>3.3581005800000001E-2</c:v>
                </c:pt>
                <c:pt idx="2130">
                  <c:v>3.3581005999999997E-2</c:v>
                </c:pt>
                <c:pt idx="2131">
                  <c:v>3.3581006199999999E-2</c:v>
                </c:pt>
                <c:pt idx="2132">
                  <c:v>3.3581006400000002E-2</c:v>
                </c:pt>
                <c:pt idx="2133">
                  <c:v>3.3581006599999998E-2</c:v>
                </c:pt>
                <c:pt idx="2134">
                  <c:v>3.35810068E-2</c:v>
                </c:pt>
                <c:pt idx="2135">
                  <c:v>3.3581007000000003E-2</c:v>
                </c:pt>
                <c:pt idx="2136">
                  <c:v>3.3581007199999999E-2</c:v>
                </c:pt>
                <c:pt idx="2137">
                  <c:v>3.3581007400000001E-2</c:v>
                </c:pt>
                <c:pt idx="2138">
                  <c:v>3.3581007599999997E-2</c:v>
                </c:pt>
                <c:pt idx="2139">
                  <c:v>3.35810078E-2</c:v>
                </c:pt>
                <c:pt idx="2140">
                  <c:v>3.3581008000000002E-2</c:v>
                </c:pt>
                <c:pt idx="2141">
                  <c:v>3.3581008199999998E-2</c:v>
                </c:pt>
                <c:pt idx="2142">
                  <c:v>3.3581008400000001E-2</c:v>
                </c:pt>
                <c:pt idx="2143">
                  <c:v>3.3581008599999997E-2</c:v>
                </c:pt>
                <c:pt idx="2144">
                  <c:v>3.3581008799999999E-2</c:v>
                </c:pt>
                <c:pt idx="2145">
                  <c:v>3.3581009000000002E-2</c:v>
                </c:pt>
                <c:pt idx="2146">
                  <c:v>3.3581009199999998E-2</c:v>
                </c:pt>
                <c:pt idx="2147">
                  <c:v>3.35810094E-2</c:v>
                </c:pt>
                <c:pt idx="2148">
                  <c:v>3.3581009600000003E-2</c:v>
                </c:pt>
                <c:pt idx="2149">
                  <c:v>3.3581009799999999E-2</c:v>
                </c:pt>
                <c:pt idx="2150">
                  <c:v>3.3581010000000001E-2</c:v>
                </c:pt>
                <c:pt idx="2151">
                  <c:v>3.3581010199999997E-2</c:v>
                </c:pt>
                <c:pt idx="2152">
                  <c:v>3.35810104E-2</c:v>
                </c:pt>
                <c:pt idx="2153">
                  <c:v>3.3581010600000002E-2</c:v>
                </c:pt>
                <c:pt idx="2154">
                  <c:v>3.3581010799999998E-2</c:v>
                </c:pt>
                <c:pt idx="2155">
                  <c:v>3.3581011000000001E-2</c:v>
                </c:pt>
                <c:pt idx="2156">
                  <c:v>3.3581011199999997E-2</c:v>
                </c:pt>
                <c:pt idx="2157">
                  <c:v>3.3581011399999999E-2</c:v>
                </c:pt>
                <c:pt idx="2158">
                  <c:v>3.3581011600000002E-2</c:v>
                </c:pt>
                <c:pt idx="2159">
                  <c:v>3.3581011799999998E-2</c:v>
                </c:pt>
                <c:pt idx="2160">
                  <c:v>3.3581012E-2</c:v>
                </c:pt>
                <c:pt idx="2161">
                  <c:v>3.3581012200000003E-2</c:v>
                </c:pt>
                <c:pt idx="2162">
                  <c:v>3.3581012399999999E-2</c:v>
                </c:pt>
                <c:pt idx="2163">
                  <c:v>3.3581012600000001E-2</c:v>
                </c:pt>
                <c:pt idx="2164">
                  <c:v>3.3581012799999997E-2</c:v>
                </c:pt>
                <c:pt idx="2165">
                  <c:v>3.3581013E-2</c:v>
                </c:pt>
                <c:pt idx="2166">
                  <c:v>3.3581013200000003E-2</c:v>
                </c:pt>
                <c:pt idx="2167">
                  <c:v>3.3581013399999998E-2</c:v>
                </c:pt>
                <c:pt idx="2168">
                  <c:v>3.3581013600000001E-2</c:v>
                </c:pt>
                <c:pt idx="2169">
                  <c:v>3.3581013799999997E-2</c:v>
                </c:pt>
                <c:pt idx="2170">
                  <c:v>3.3581013999999999E-2</c:v>
                </c:pt>
                <c:pt idx="2171">
                  <c:v>3.3581014200000002E-2</c:v>
                </c:pt>
                <c:pt idx="2172">
                  <c:v>3.3581014399999998E-2</c:v>
                </c:pt>
                <c:pt idx="2173">
                  <c:v>3.35810146E-2</c:v>
                </c:pt>
                <c:pt idx="2174">
                  <c:v>3.3581014800000003E-2</c:v>
                </c:pt>
                <c:pt idx="2175">
                  <c:v>3.3581014999999999E-2</c:v>
                </c:pt>
                <c:pt idx="2176">
                  <c:v>3.3581015200000001E-2</c:v>
                </c:pt>
                <c:pt idx="2177">
                  <c:v>3.3581015399999997E-2</c:v>
                </c:pt>
                <c:pt idx="2178">
                  <c:v>3.35810156E-2</c:v>
                </c:pt>
                <c:pt idx="2179">
                  <c:v>3.3581015800000003E-2</c:v>
                </c:pt>
                <c:pt idx="2180">
                  <c:v>3.3581015999999998E-2</c:v>
                </c:pt>
                <c:pt idx="2181">
                  <c:v>3.3581016200000001E-2</c:v>
                </c:pt>
                <c:pt idx="2182">
                  <c:v>3.3581016399999997E-2</c:v>
                </c:pt>
                <c:pt idx="2183">
                  <c:v>3.3581016599999999E-2</c:v>
                </c:pt>
                <c:pt idx="2184">
                  <c:v>3.3581016800000002E-2</c:v>
                </c:pt>
                <c:pt idx="2185">
                  <c:v>3.3581016999999998E-2</c:v>
                </c:pt>
                <c:pt idx="2186">
                  <c:v>3.35810172E-2</c:v>
                </c:pt>
                <c:pt idx="2187">
                  <c:v>3.3581017400000003E-2</c:v>
                </c:pt>
                <c:pt idx="2188">
                  <c:v>3.3581017599999999E-2</c:v>
                </c:pt>
                <c:pt idx="2189">
                  <c:v>3.3581017800000001E-2</c:v>
                </c:pt>
                <c:pt idx="2190">
                  <c:v>3.3581017999999997E-2</c:v>
                </c:pt>
                <c:pt idx="2191">
                  <c:v>3.35810182E-2</c:v>
                </c:pt>
                <c:pt idx="2192">
                  <c:v>3.3581018400000003E-2</c:v>
                </c:pt>
                <c:pt idx="2193">
                  <c:v>3.3581018599999998E-2</c:v>
                </c:pt>
                <c:pt idx="2194">
                  <c:v>3.3581018800000001E-2</c:v>
                </c:pt>
                <c:pt idx="2195">
                  <c:v>3.3581018999999997E-2</c:v>
                </c:pt>
                <c:pt idx="2196">
                  <c:v>3.3581019199999999E-2</c:v>
                </c:pt>
                <c:pt idx="2197">
                  <c:v>3.3581019400000002E-2</c:v>
                </c:pt>
                <c:pt idx="2198">
                  <c:v>3.3581019599999998E-2</c:v>
                </c:pt>
                <c:pt idx="2199">
                  <c:v>3.35810198E-2</c:v>
                </c:pt>
                <c:pt idx="2200">
                  <c:v>3.3581020000000003E-2</c:v>
                </c:pt>
                <c:pt idx="2201">
                  <c:v>3.3581020199999999E-2</c:v>
                </c:pt>
                <c:pt idx="2202">
                  <c:v>3.3581020400000001E-2</c:v>
                </c:pt>
                <c:pt idx="2203">
                  <c:v>3.3581020599999997E-2</c:v>
                </c:pt>
                <c:pt idx="2204">
                  <c:v>3.35810208E-2</c:v>
                </c:pt>
                <c:pt idx="2205">
                  <c:v>3.3581021000000003E-2</c:v>
                </c:pt>
                <c:pt idx="2206">
                  <c:v>3.3581021199999998E-2</c:v>
                </c:pt>
                <c:pt idx="2207">
                  <c:v>3.3581021400000001E-2</c:v>
                </c:pt>
                <c:pt idx="2208">
                  <c:v>3.3581021599999997E-2</c:v>
                </c:pt>
                <c:pt idx="2209">
                  <c:v>3.3581021799999999E-2</c:v>
                </c:pt>
                <c:pt idx="2210">
                  <c:v>3.3581022000000002E-2</c:v>
                </c:pt>
                <c:pt idx="2211">
                  <c:v>3.3581022199999998E-2</c:v>
                </c:pt>
                <c:pt idx="2212">
                  <c:v>3.35810224E-2</c:v>
                </c:pt>
                <c:pt idx="2213">
                  <c:v>3.3581022600000003E-2</c:v>
                </c:pt>
                <c:pt idx="2214">
                  <c:v>3.3581022799999999E-2</c:v>
                </c:pt>
                <c:pt idx="2215">
                  <c:v>3.3581023000000002E-2</c:v>
                </c:pt>
                <c:pt idx="2216">
                  <c:v>3.3581023199999997E-2</c:v>
                </c:pt>
                <c:pt idx="2217">
                  <c:v>3.35810234E-2</c:v>
                </c:pt>
                <c:pt idx="2218">
                  <c:v>3.3581023600000003E-2</c:v>
                </c:pt>
                <c:pt idx="2219">
                  <c:v>3.3581023799999998E-2</c:v>
                </c:pt>
                <c:pt idx="2220">
                  <c:v>3.3581024000000001E-2</c:v>
                </c:pt>
                <c:pt idx="2221">
                  <c:v>3.3581024199999997E-2</c:v>
                </c:pt>
                <c:pt idx="2222">
                  <c:v>3.3581024399999999E-2</c:v>
                </c:pt>
                <c:pt idx="2223">
                  <c:v>3.3581024600000002E-2</c:v>
                </c:pt>
                <c:pt idx="2224">
                  <c:v>3.3581024799999998E-2</c:v>
                </c:pt>
                <c:pt idx="2225">
                  <c:v>3.3581025E-2</c:v>
                </c:pt>
                <c:pt idx="2226">
                  <c:v>3.3581025200000003E-2</c:v>
                </c:pt>
                <c:pt idx="2227">
                  <c:v>3.3581025399999999E-2</c:v>
                </c:pt>
                <c:pt idx="2228">
                  <c:v>3.3581025600000002E-2</c:v>
                </c:pt>
                <c:pt idx="2229">
                  <c:v>3.3581025799999997E-2</c:v>
                </c:pt>
                <c:pt idx="2230">
                  <c:v>3.3581026E-2</c:v>
                </c:pt>
                <c:pt idx="2231">
                  <c:v>3.3581026200000003E-2</c:v>
                </c:pt>
                <c:pt idx="2232">
                  <c:v>3.3581026399999998E-2</c:v>
                </c:pt>
                <c:pt idx="2233">
                  <c:v>3.3581026600000001E-2</c:v>
                </c:pt>
                <c:pt idx="2234">
                  <c:v>3.3581026799999997E-2</c:v>
                </c:pt>
                <c:pt idx="2235">
                  <c:v>3.3581026999999999E-2</c:v>
                </c:pt>
                <c:pt idx="2236">
                  <c:v>3.3581027200000002E-2</c:v>
                </c:pt>
                <c:pt idx="2237">
                  <c:v>3.3581027399999998E-2</c:v>
                </c:pt>
                <c:pt idx="2238">
                  <c:v>3.35810276E-2</c:v>
                </c:pt>
                <c:pt idx="2239">
                  <c:v>3.3581027800000003E-2</c:v>
                </c:pt>
                <c:pt idx="2240">
                  <c:v>3.3581027999999999E-2</c:v>
                </c:pt>
                <c:pt idx="2241">
                  <c:v>3.3581028200000002E-2</c:v>
                </c:pt>
                <c:pt idx="2242">
                  <c:v>3.3581028399999997E-2</c:v>
                </c:pt>
                <c:pt idx="2243">
                  <c:v>3.35810286E-2</c:v>
                </c:pt>
                <c:pt idx="2244">
                  <c:v>3.3581028800000003E-2</c:v>
                </c:pt>
                <c:pt idx="2245">
                  <c:v>3.3581028999999998E-2</c:v>
                </c:pt>
                <c:pt idx="2246">
                  <c:v>3.3581029200000001E-2</c:v>
                </c:pt>
                <c:pt idx="2247">
                  <c:v>3.3581029399999997E-2</c:v>
                </c:pt>
                <c:pt idx="2248">
                  <c:v>3.3581029599999999E-2</c:v>
                </c:pt>
                <c:pt idx="2249">
                  <c:v>3.3581029800000002E-2</c:v>
                </c:pt>
                <c:pt idx="2250">
                  <c:v>3.3581029999999998E-2</c:v>
                </c:pt>
                <c:pt idx="2251">
                  <c:v>3.35810302E-2</c:v>
                </c:pt>
                <c:pt idx="2252">
                  <c:v>3.3581030400000003E-2</c:v>
                </c:pt>
                <c:pt idx="2253">
                  <c:v>3.3581030599999999E-2</c:v>
                </c:pt>
                <c:pt idx="2254">
                  <c:v>3.3581030800000002E-2</c:v>
                </c:pt>
                <c:pt idx="2255">
                  <c:v>3.3581030999999997E-2</c:v>
                </c:pt>
                <c:pt idx="2256">
                  <c:v>3.35810312E-2</c:v>
                </c:pt>
                <c:pt idx="2257">
                  <c:v>3.3581031400000003E-2</c:v>
                </c:pt>
                <c:pt idx="2258">
                  <c:v>3.3581031599999998E-2</c:v>
                </c:pt>
                <c:pt idx="2259">
                  <c:v>3.3581031800000001E-2</c:v>
                </c:pt>
                <c:pt idx="2260">
                  <c:v>3.3581031999999997E-2</c:v>
                </c:pt>
                <c:pt idx="2261">
                  <c:v>3.3581032199999999E-2</c:v>
                </c:pt>
                <c:pt idx="2262">
                  <c:v>3.3581032400000002E-2</c:v>
                </c:pt>
                <c:pt idx="2263">
                  <c:v>3.3581032599999998E-2</c:v>
                </c:pt>
                <c:pt idx="2264">
                  <c:v>3.3581032800000001E-2</c:v>
                </c:pt>
                <c:pt idx="2265">
                  <c:v>3.3581033000000003E-2</c:v>
                </c:pt>
                <c:pt idx="2266">
                  <c:v>3.3581033199999999E-2</c:v>
                </c:pt>
                <c:pt idx="2267">
                  <c:v>3.3581033400000002E-2</c:v>
                </c:pt>
                <c:pt idx="2268">
                  <c:v>3.3581033599999997E-2</c:v>
                </c:pt>
                <c:pt idx="2269">
                  <c:v>3.35810338E-2</c:v>
                </c:pt>
                <c:pt idx="2270">
                  <c:v>3.3581034000000003E-2</c:v>
                </c:pt>
                <c:pt idx="2271">
                  <c:v>3.3581034199999998E-2</c:v>
                </c:pt>
                <c:pt idx="2272">
                  <c:v>3.3581034400000001E-2</c:v>
                </c:pt>
                <c:pt idx="2273">
                  <c:v>3.3581034599999997E-2</c:v>
                </c:pt>
                <c:pt idx="2274">
                  <c:v>3.3581034799999999E-2</c:v>
                </c:pt>
                <c:pt idx="2275">
                  <c:v>3.3581035000000002E-2</c:v>
                </c:pt>
                <c:pt idx="2276">
                  <c:v>3.3581035199999998E-2</c:v>
                </c:pt>
                <c:pt idx="2277">
                  <c:v>3.3581035400000001E-2</c:v>
                </c:pt>
                <c:pt idx="2278">
                  <c:v>3.3581035600000003E-2</c:v>
                </c:pt>
                <c:pt idx="2279">
                  <c:v>3.3581035799999999E-2</c:v>
                </c:pt>
                <c:pt idx="2280">
                  <c:v>3.3581036000000002E-2</c:v>
                </c:pt>
                <c:pt idx="2281">
                  <c:v>3.3581036199999997E-2</c:v>
                </c:pt>
                <c:pt idx="2282">
                  <c:v>3.35810364E-2</c:v>
                </c:pt>
                <c:pt idx="2283">
                  <c:v>3.3581036600000003E-2</c:v>
                </c:pt>
                <c:pt idx="2284">
                  <c:v>3.3581036799999998E-2</c:v>
                </c:pt>
                <c:pt idx="2285">
                  <c:v>3.3581037000000001E-2</c:v>
                </c:pt>
                <c:pt idx="2286">
                  <c:v>3.3581037199999997E-2</c:v>
                </c:pt>
                <c:pt idx="2287">
                  <c:v>3.3581037399999999E-2</c:v>
                </c:pt>
                <c:pt idx="2288">
                  <c:v>3.3581037600000002E-2</c:v>
                </c:pt>
                <c:pt idx="2289">
                  <c:v>3.3581037799999998E-2</c:v>
                </c:pt>
                <c:pt idx="2290">
                  <c:v>3.3581038000000001E-2</c:v>
                </c:pt>
                <c:pt idx="2291">
                  <c:v>3.3581038200000003E-2</c:v>
                </c:pt>
                <c:pt idx="2292">
                  <c:v>3.3581038399999999E-2</c:v>
                </c:pt>
                <c:pt idx="2293">
                  <c:v>3.3581038600000002E-2</c:v>
                </c:pt>
                <c:pt idx="2294">
                  <c:v>3.3581038799999997E-2</c:v>
                </c:pt>
                <c:pt idx="2295">
                  <c:v>3.3581039E-2</c:v>
                </c:pt>
                <c:pt idx="2296">
                  <c:v>3.3581039200000003E-2</c:v>
                </c:pt>
                <c:pt idx="2297">
                  <c:v>3.3581039399999998E-2</c:v>
                </c:pt>
                <c:pt idx="2298">
                  <c:v>3.3581039600000001E-2</c:v>
                </c:pt>
                <c:pt idx="2299">
                  <c:v>3.3581039799999997E-2</c:v>
                </c:pt>
                <c:pt idx="2300">
                  <c:v>3.358104E-2</c:v>
                </c:pt>
                <c:pt idx="2301">
                  <c:v>3.3581040200000002E-2</c:v>
                </c:pt>
                <c:pt idx="2302">
                  <c:v>3.3581040399999998E-2</c:v>
                </c:pt>
                <c:pt idx="2303">
                  <c:v>3.3581040600000001E-2</c:v>
                </c:pt>
                <c:pt idx="2304">
                  <c:v>3.3581040800000003E-2</c:v>
                </c:pt>
                <c:pt idx="2305">
                  <c:v>3.3581040999999999E-2</c:v>
                </c:pt>
                <c:pt idx="2306">
                  <c:v>3.3581041200000002E-2</c:v>
                </c:pt>
                <c:pt idx="2307">
                  <c:v>3.3581041399999997E-2</c:v>
                </c:pt>
                <c:pt idx="2308">
                  <c:v>3.35810416E-2</c:v>
                </c:pt>
                <c:pt idx="2309">
                  <c:v>3.3581041800000003E-2</c:v>
                </c:pt>
                <c:pt idx="2310">
                  <c:v>3.3581041999999998E-2</c:v>
                </c:pt>
                <c:pt idx="2311">
                  <c:v>3.3581042200000001E-2</c:v>
                </c:pt>
                <c:pt idx="2312">
                  <c:v>3.3581042399999997E-2</c:v>
                </c:pt>
                <c:pt idx="2313">
                  <c:v>3.35810426E-2</c:v>
                </c:pt>
                <c:pt idx="2314">
                  <c:v>3.3581042800000002E-2</c:v>
                </c:pt>
                <c:pt idx="2315">
                  <c:v>3.3581042999999998E-2</c:v>
                </c:pt>
                <c:pt idx="2316">
                  <c:v>3.3581043200000001E-2</c:v>
                </c:pt>
                <c:pt idx="2317">
                  <c:v>3.3581043400000003E-2</c:v>
                </c:pt>
                <c:pt idx="2318">
                  <c:v>3.3581043599999999E-2</c:v>
                </c:pt>
                <c:pt idx="2319">
                  <c:v>3.3581043800000002E-2</c:v>
                </c:pt>
                <c:pt idx="2320">
                  <c:v>3.3581043999999997E-2</c:v>
                </c:pt>
                <c:pt idx="2321">
                  <c:v>3.35810442E-2</c:v>
                </c:pt>
                <c:pt idx="2322">
                  <c:v>3.3581044400000003E-2</c:v>
                </c:pt>
                <c:pt idx="2323">
                  <c:v>3.3581044599999998E-2</c:v>
                </c:pt>
                <c:pt idx="2324">
                  <c:v>3.3581044800000001E-2</c:v>
                </c:pt>
                <c:pt idx="2325">
                  <c:v>3.3581044999999997E-2</c:v>
                </c:pt>
                <c:pt idx="2326">
                  <c:v>3.35810452E-2</c:v>
                </c:pt>
                <c:pt idx="2327">
                  <c:v>3.3581045400000002E-2</c:v>
                </c:pt>
                <c:pt idx="2328">
                  <c:v>3.3581045599999998E-2</c:v>
                </c:pt>
                <c:pt idx="2329">
                  <c:v>3.3581045800000001E-2</c:v>
                </c:pt>
                <c:pt idx="2330">
                  <c:v>3.3581046000000003E-2</c:v>
                </c:pt>
                <c:pt idx="2331">
                  <c:v>3.3581046199999999E-2</c:v>
                </c:pt>
                <c:pt idx="2332">
                  <c:v>3.3581046400000002E-2</c:v>
                </c:pt>
                <c:pt idx="2333">
                  <c:v>3.3581046599999997E-2</c:v>
                </c:pt>
                <c:pt idx="2334">
                  <c:v>3.35810468E-2</c:v>
                </c:pt>
                <c:pt idx="2335">
                  <c:v>3.3581047000000003E-2</c:v>
                </c:pt>
                <c:pt idx="2336">
                  <c:v>3.3581047199999998E-2</c:v>
                </c:pt>
                <c:pt idx="2337">
                  <c:v>3.3581047400000001E-2</c:v>
                </c:pt>
                <c:pt idx="2338">
                  <c:v>3.3581047599999997E-2</c:v>
                </c:pt>
                <c:pt idx="2339">
                  <c:v>3.35810478E-2</c:v>
                </c:pt>
                <c:pt idx="2340">
                  <c:v>3.3581048000000002E-2</c:v>
                </c:pt>
                <c:pt idx="2341">
                  <c:v>3.3581048199999998E-2</c:v>
                </c:pt>
                <c:pt idx="2342">
                  <c:v>3.3581048400000001E-2</c:v>
                </c:pt>
                <c:pt idx="2343">
                  <c:v>3.3581048600000003E-2</c:v>
                </c:pt>
                <c:pt idx="2344">
                  <c:v>3.3581048799999999E-2</c:v>
                </c:pt>
                <c:pt idx="2345">
                  <c:v>3.3581049000000002E-2</c:v>
                </c:pt>
                <c:pt idx="2346">
                  <c:v>3.3581049199999997E-2</c:v>
                </c:pt>
                <c:pt idx="2347">
                  <c:v>3.35810494E-2</c:v>
                </c:pt>
                <c:pt idx="2348">
                  <c:v>3.3581049600000003E-2</c:v>
                </c:pt>
                <c:pt idx="2349">
                  <c:v>3.3581049799999999E-2</c:v>
                </c:pt>
                <c:pt idx="2350">
                  <c:v>3.3581050000000001E-2</c:v>
                </c:pt>
                <c:pt idx="2351">
                  <c:v>3.3581050199999997E-2</c:v>
                </c:pt>
                <c:pt idx="2352">
                  <c:v>3.35810504E-2</c:v>
                </c:pt>
                <c:pt idx="2353">
                  <c:v>3.3581050600000002E-2</c:v>
                </c:pt>
                <c:pt idx="2354">
                  <c:v>3.3581050799999998E-2</c:v>
                </c:pt>
                <c:pt idx="2355">
                  <c:v>3.3581051000000001E-2</c:v>
                </c:pt>
                <c:pt idx="2356">
                  <c:v>3.3581051200000003E-2</c:v>
                </c:pt>
                <c:pt idx="2357">
                  <c:v>3.3581051399999999E-2</c:v>
                </c:pt>
                <c:pt idx="2358">
                  <c:v>3.3581051600000002E-2</c:v>
                </c:pt>
                <c:pt idx="2359">
                  <c:v>3.3581051799999997E-2</c:v>
                </c:pt>
                <c:pt idx="2360">
                  <c:v>3.3581052E-2</c:v>
                </c:pt>
                <c:pt idx="2361">
                  <c:v>3.3581052200000003E-2</c:v>
                </c:pt>
                <c:pt idx="2362">
                  <c:v>3.3581052399999999E-2</c:v>
                </c:pt>
                <c:pt idx="2363">
                  <c:v>3.3581052600000001E-2</c:v>
                </c:pt>
                <c:pt idx="2364">
                  <c:v>3.3581052799999997E-2</c:v>
                </c:pt>
                <c:pt idx="2365">
                  <c:v>3.3581053E-2</c:v>
                </c:pt>
                <c:pt idx="2366">
                  <c:v>3.3581053200000002E-2</c:v>
                </c:pt>
                <c:pt idx="2367">
                  <c:v>3.3581053399999998E-2</c:v>
                </c:pt>
                <c:pt idx="2368">
                  <c:v>3.3581053600000001E-2</c:v>
                </c:pt>
                <c:pt idx="2369">
                  <c:v>3.3581053800000003E-2</c:v>
                </c:pt>
                <c:pt idx="2370">
                  <c:v>3.3581053999999999E-2</c:v>
                </c:pt>
                <c:pt idx="2371">
                  <c:v>3.3581054200000002E-2</c:v>
                </c:pt>
                <c:pt idx="2372">
                  <c:v>3.3581054399999997E-2</c:v>
                </c:pt>
                <c:pt idx="2373">
                  <c:v>3.35810546E-2</c:v>
                </c:pt>
                <c:pt idx="2374">
                  <c:v>3.3581054800000003E-2</c:v>
                </c:pt>
                <c:pt idx="2375">
                  <c:v>3.3581054999999999E-2</c:v>
                </c:pt>
                <c:pt idx="2376">
                  <c:v>3.3581055200000001E-2</c:v>
                </c:pt>
                <c:pt idx="2377">
                  <c:v>3.3581055399999997E-2</c:v>
                </c:pt>
                <c:pt idx="2378">
                  <c:v>3.35810556E-2</c:v>
                </c:pt>
                <c:pt idx="2379">
                  <c:v>3.3581055800000002E-2</c:v>
                </c:pt>
                <c:pt idx="2380">
                  <c:v>3.3581055999999998E-2</c:v>
                </c:pt>
                <c:pt idx="2381">
                  <c:v>3.3581056200000001E-2</c:v>
                </c:pt>
                <c:pt idx="2382">
                  <c:v>3.3581056400000003E-2</c:v>
                </c:pt>
                <c:pt idx="2383">
                  <c:v>3.3581056599999999E-2</c:v>
                </c:pt>
                <c:pt idx="2384">
                  <c:v>3.3581056800000002E-2</c:v>
                </c:pt>
                <c:pt idx="2385">
                  <c:v>3.3581056999999997E-2</c:v>
                </c:pt>
                <c:pt idx="2386">
                  <c:v>3.35810572E-2</c:v>
                </c:pt>
                <c:pt idx="2387">
                  <c:v>3.3581057400000003E-2</c:v>
                </c:pt>
                <c:pt idx="2388">
                  <c:v>3.3581057599999999E-2</c:v>
                </c:pt>
                <c:pt idx="2389">
                  <c:v>3.3581057800000001E-2</c:v>
                </c:pt>
                <c:pt idx="2390">
                  <c:v>3.3581057999999997E-2</c:v>
                </c:pt>
                <c:pt idx="2391">
                  <c:v>3.35810582E-2</c:v>
                </c:pt>
                <c:pt idx="2392">
                  <c:v>3.3581058400000002E-2</c:v>
                </c:pt>
                <c:pt idx="2393">
                  <c:v>3.3581058599999998E-2</c:v>
                </c:pt>
                <c:pt idx="2394">
                  <c:v>3.3581058800000001E-2</c:v>
                </c:pt>
                <c:pt idx="2395">
                  <c:v>3.3581059000000003E-2</c:v>
                </c:pt>
                <c:pt idx="2396">
                  <c:v>3.3581059199999999E-2</c:v>
                </c:pt>
                <c:pt idx="2397">
                  <c:v>3.3581059400000002E-2</c:v>
                </c:pt>
                <c:pt idx="2398">
                  <c:v>3.3581059599999998E-2</c:v>
                </c:pt>
                <c:pt idx="2399">
                  <c:v>3.35810598E-2</c:v>
                </c:pt>
                <c:pt idx="2400">
                  <c:v>3.3581060000000003E-2</c:v>
                </c:pt>
                <c:pt idx="2401">
                  <c:v>3.3581060199999999E-2</c:v>
                </c:pt>
                <c:pt idx="2402">
                  <c:v>3.3581060400000001E-2</c:v>
                </c:pt>
                <c:pt idx="2403">
                  <c:v>3.3581060599999997E-2</c:v>
                </c:pt>
                <c:pt idx="2404">
                  <c:v>3.35810608E-2</c:v>
                </c:pt>
                <c:pt idx="2405">
                  <c:v>3.3581061000000002E-2</c:v>
                </c:pt>
                <c:pt idx="2406">
                  <c:v>3.3581061199999998E-2</c:v>
                </c:pt>
                <c:pt idx="2407">
                  <c:v>3.3581061400000001E-2</c:v>
                </c:pt>
                <c:pt idx="2408">
                  <c:v>3.3581061600000003E-2</c:v>
                </c:pt>
                <c:pt idx="2409">
                  <c:v>3.3581061799999999E-2</c:v>
                </c:pt>
                <c:pt idx="2410">
                  <c:v>3.3581062000000002E-2</c:v>
                </c:pt>
                <c:pt idx="2411">
                  <c:v>3.3581062199999998E-2</c:v>
                </c:pt>
                <c:pt idx="2412">
                  <c:v>3.35810624E-2</c:v>
                </c:pt>
                <c:pt idx="2413">
                  <c:v>3.3581062600000003E-2</c:v>
                </c:pt>
                <c:pt idx="2414">
                  <c:v>3.3581062799999999E-2</c:v>
                </c:pt>
                <c:pt idx="2415">
                  <c:v>3.3581063000000001E-2</c:v>
                </c:pt>
                <c:pt idx="2416">
                  <c:v>3.3581063199999997E-2</c:v>
                </c:pt>
                <c:pt idx="2417">
                  <c:v>3.35810634E-2</c:v>
                </c:pt>
                <c:pt idx="2418">
                  <c:v>3.3581063600000002E-2</c:v>
                </c:pt>
                <c:pt idx="2419">
                  <c:v>3.3581063799999998E-2</c:v>
                </c:pt>
                <c:pt idx="2420">
                  <c:v>3.3581064000000001E-2</c:v>
                </c:pt>
                <c:pt idx="2421">
                  <c:v>3.3581064200000003E-2</c:v>
                </c:pt>
                <c:pt idx="2422">
                  <c:v>3.3581064399999999E-2</c:v>
                </c:pt>
                <c:pt idx="2423">
                  <c:v>3.3581064600000002E-2</c:v>
                </c:pt>
                <c:pt idx="2424">
                  <c:v>3.3581064799999998E-2</c:v>
                </c:pt>
                <c:pt idx="2425">
                  <c:v>3.3581065E-2</c:v>
                </c:pt>
                <c:pt idx="2426">
                  <c:v>3.3581065200000003E-2</c:v>
                </c:pt>
                <c:pt idx="2427">
                  <c:v>3.3581065399999999E-2</c:v>
                </c:pt>
                <c:pt idx="2428">
                  <c:v>3.3581065600000001E-2</c:v>
                </c:pt>
                <c:pt idx="2429">
                  <c:v>3.3581065799999997E-2</c:v>
                </c:pt>
                <c:pt idx="2430">
                  <c:v>3.3581066E-2</c:v>
                </c:pt>
                <c:pt idx="2431">
                  <c:v>3.3581066200000002E-2</c:v>
                </c:pt>
                <c:pt idx="2432">
                  <c:v>3.3581066399999998E-2</c:v>
                </c:pt>
                <c:pt idx="2433">
                  <c:v>3.3581066600000001E-2</c:v>
                </c:pt>
                <c:pt idx="2434">
                  <c:v>3.3581066800000003E-2</c:v>
                </c:pt>
                <c:pt idx="2435">
                  <c:v>3.3581066999999999E-2</c:v>
                </c:pt>
                <c:pt idx="2436">
                  <c:v>3.3581067200000002E-2</c:v>
                </c:pt>
                <c:pt idx="2437">
                  <c:v>3.3581067399999998E-2</c:v>
                </c:pt>
                <c:pt idx="2438">
                  <c:v>3.35810676E-2</c:v>
                </c:pt>
                <c:pt idx="2439">
                  <c:v>3.3581067800000003E-2</c:v>
                </c:pt>
                <c:pt idx="2440">
                  <c:v>3.3581067999999999E-2</c:v>
                </c:pt>
                <c:pt idx="2441">
                  <c:v>3.3581068200000001E-2</c:v>
                </c:pt>
                <c:pt idx="2442">
                  <c:v>3.3581068399999997E-2</c:v>
                </c:pt>
                <c:pt idx="2443">
                  <c:v>3.35810686E-2</c:v>
                </c:pt>
                <c:pt idx="2444">
                  <c:v>3.3581068800000002E-2</c:v>
                </c:pt>
                <c:pt idx="2445">
                  <c:v>3.3581068999999998E-2</c:v>
                </c:pt>
                <c:pt idx="2446">
                  <c:v>3.3581069200000001E-2</c:v>
                </c:pt>
                <c:pt idx="2447">
                  <c:v>3.3581069400000003E-2</c:v>
                </c:pt>
                <c:pt idx="2448">
                  <c:v>3.3581069599999999E-2</c:v>
                </c:pt>
                <c:pt idx="2449">
                  <c:v>3.3581069800000002E-2</c:v>
                </c:pt>
                <c:pt idx="2450">
                  <c:v>3.3581069999999998E-2</c:v>
                </c:pt>
                <c:pt idx="2451">
                  <c:v>3.35810702E-2</c:v>
                </c:pt>
                <c:pt idx="2452">
                  <c:v>3.3581070400000003E-2</c:v>
                </c:pt>
                <c:pt idx="2453">
                  <c:v>3.3581070599999999E-2</c:v>
                </c:pt>
                <c:pt idx="2454">
                  <c:v>3.3581070800000001E-2</c:v>
                </c:pt>
                <c:pt idx="2455">
                  <c:v>3.3581070999999997E-2</c:v>
                </c:pt>
                <c:pt idx="2456">
                  <c:v>3.35810712E-2</c:v>
                </c:pt>
                <c:pt idx="2457">
                  <c:v>3.3581071400000002E-2</c:v>
                </c:pt>
                <c:pt idx="2458">
                  <c:v>3.3581071599999998E-2</c:v>
                </c:pt>
                <c:pt idx="2459">
                  <c:v>3.3581071800000001E-2</c:v>
                </c:pt>
                <c:pt idx="2460">
                  <c:v>3.3581071999999997E-2</c:v>
                </c:pt>
                <c:pt idx="2461">
                  <c:v>3.3581072199999999E-2</c:v>
                </c:pt>
                <c:pt idx="2462">
                  <c:v>3.3581072400000002E-2</c:v>
                </c:pt>
                <c:pt idx="2463">
                  <c:v>3.3581072599999998E-2</c:v>
                </c:pt>
                <c:pt idx="2464">
                  <c:v>3.35810728E-2</c:v>
                </c:pt>
                <c:pt idx="2465">
                  <c:v>3.3581073000000003E-2</c:v>
                </c:pt>
                <c:pt idx="2466">
                  <c:v>3.3581073199999999E-2</c:v>
                </c:pt>
                <c:pt idx="2467">
                  <c:v>3.3581073400000001E-2</c:v>
                </c:pt>
                <c:pt idx="2468">
                  <c:v>3.3581073599999997E-2</c:v>
                </c:pt>
                <c:pt idx="2469">
                  <c:v>3.35810738E-2</c:v>
                </c:pt>
                <c:pt idx="2470">
                  <c:v>3.3581074000000002E-2</c:v>
                </c:pt>
                <c:pt idx="2471">
                  <c:v>3.3581074199999998E-2</c:v>
                </c:pt>
                <c:pt idx="2472">
                  <c:v>3.3581074400000001E-2</c:v>
                </c:pt>
                <c:pt idx="2473">
                  <c:v>3.3581074599999997E-2</c:v>
                </c:pt>
                <c:pt idx="2474">
                  <c:v>3.3581074799999999E-2</c:v>
                </c:pt>
                <c:pt idx="2475">
                  <c:v>3.3581075000000002E-2</c:v>
                </c:pt>
                <c:pt idx="2476">
                  <c:v>3.3581075199999998E-2</c:v>
                </c:pt>
                <c:pt idx="2477">
                  <c:v>3.35810754E-2</c:v>
                </c:pt>
                <c:pt idx="2478">
                  <c:v>3.3581075600000003E-2</c:v>
                </c:pt>
                <c:pt idx="2479">
                  <c:v>3.3581075799999999E-2</c:v>
                </c:pt>
                <c:pt idx="2480">
                  <c:v>3.3581076000000001E-2</c:v>
                </c:pt>
                <c:pt idx="2481">
                  <c:v>3.3581076199999997E-2</c:v>
                </c:pt>
                <c:pt idx="2482">
                  <c:v>3.35810764E-2</c:v>
                </c:pt>
                <c:pt idx="2483">
                  <c:v>3.3581076600000002E-2</c:v>
                </c:pt>
                <c:pt idx="2484">
                  <c:v>3.3581076799999998E-2</c:v>
                </c:pt>
                <c:pt idx="2485">
                  <c:v>3.3581077000000001E-2</c:v>
                </c:pt>
                <c:pt idx="2486">
                  <c:v>3.3581077199999997E-2</c:v>
                </c:pt>
                <c:pt idx="2487">
                  <c:v>3.3581077399999999E-2</c:v>
                </c:pt>
                <c:pt idx="2488">
                  <c:v>3.3581077600000002E-2</c:v>
                </c:pt>
                <c:pt idx="2489">
                  <c:v>3.3581077799999998E-2</c:v>
                </c:pt>
                <c:pt idx="2490">
                  <c:v>3.3581078E-2</c:v>
                </c:pt>
                <c:pt idx="2491">
                  <c:v>3.3581078200000003E-2</c:v>
                </c:pt>
                <c:pt idx="2492">
                  <c:v>3.3581078399999999E-2</c:v>
                </c:pt>
                <c:pt idx="2493">
                  <c:v>3.3581078600000001E-2</c:v>
                </c:pt>
                <c:pt idx="2494">
                  <c:v>3.3581078799999997E-2</c:v>
                </c:pt>
                <c:pt idx="2495">
                  <c:v>3.3581079E-2</c:v>
                </c:pt>
                <c:pt idx="2496">
                  <c:v>3.3581079200000002E-2</c:v>
                </c:pt>
                <c:pt idx="2497">
                  <c:v>3.3581079399999998E-2</c:v>
                </c:pt>
                <c:pt idx="2498">
                  <c:v>3.3581079600000001E-2</c:v>
                </c:pt>
                <c:pt idx="2499">
                  <c:v>3.3581079799999997E-2</c:v>
                </c:pt>
                <c:pt idx="2500">
                  <c:v>3.3581079999999999E-2</c:v>
                </c:pt>
                <c:pt idx="2501">
                  <c:v>3.3581080200000002E-2</c:v>
                </c:pt>
                <c:pt idx="2502">
                  <c:v>3.3581080399999998E-2</c:v>
                </c:pt>
                <c:pt idx="2503">
                  <c:v>3.35810806E-2</c:v>
                </c:pt>
                <c:pt idx="2504">
                  <c:v>3.3581080800000003E-2</c:v>
                </c:pt>
                <c:pt idx="2505">
                  <c:v>3.3581080999999999E-2</c:v>
                </c:pt>
                <c:pt idx="2506">
                  <c:v>3.3581081200000001E-2</c:v>
                </c:pt>
                <c:pt idx="2507">
                  <c:v>3.3581081399999997E-2</c:v>
                </c:pt>
                <c:pt idx="2508">
                  <c:v>3.35810816E-2</c:v>
                </c:pt>
                <c:pt idx="2509">
                  <c:v>3.3581081800000002E-2</c:v>
                </c:pt>
                <c:pt idx="2510">
                  <c:v>3.3581081999999998E-2</c:v>
                </c:pt>
                <c:pt idx="2511">
                  <c:v>3.3581082200000001E-2</c:v>
                </c:pt>
                <c:pt idx="2512">
                  <c:v>3.3581082399999997E-2</c:v>
                </c:pt>
                <c:pt idx="2513">
                  <c:v>3.3581082599999999E-2</c:v>
                </c:pt>
                <c:pt idx="2514">
                  <c:v>3.3581082800000002E-2</c:v>
                </c:pt>
                <c:pt idx="2515">
                  <c:v>3.3581082999999998E-2</c:v>
                </c:pt>
                <c:pt idx="2516">
                  <c:v>3.35810832E-2</c:v>
                </c:pt>
                <c:pt idx="2517">
                  <c:v>3.3581083400000003E-2</c:v>
                </c:pt>
                <c:pt idx="2518">
                  <c:v>3.3581083599999999E-2</c:v>
                </c:pt>
                <c:pt idx="2519">
                  <c:v>3.3581083800000001E-2</c:v>
                </c:pt>
                <c:pt idx="2520">
                  <c:v>3.3581083999999997E-2</c:v>
                </c:pt>
                <c:pt idx="2521">
                  <c:v>3.35810842E-2</c:v>
                </c:pt>
                <c:pt idx="2522">
                  <c:v>3.3581084400000002E-2</c:v>
                </c:pt>
                <c:pt idx="2523">
                  <c:v>3.3581084599999998E-2</c:v>
                </c:pt>
                <c:pt idx="2524">
                  <c:v>3.3581084800000001E-2</c:v>
                </c:pt>
                <c:pt idx="2525">
                  <c:v>3.3581084999999997E-2</c:v>
                </c:pt>
                <c:pt idx="2526">
                  <c:v>3.3581085199999999E-2</c:v>
                </c:pt>
                <c:pt idx="2527">
                  <c:v>3.3581085400000002E-2</c:v>
                </c:pt>
                <c:pt idx="2528">
                  <c:v>3.3581085599999998E-2</c:v>
                </c:pt>
                <c:pt idx="2529">
                  <c:v>3.35810858E-2</c:v>
                </c:pt>
                <c:pt idx="2530">
                  <c:v>3.3581086000000003E-2</c:v>
                </c:pt>
                <c:pt idx="2531">
                  <c:v>3.3581086199999999E-2</c:v>
                </c:pt>
                <c:pt idx="2532">
                  <c:v>3.3581086400000001E-2</c:v>
                </c:pt>
                <c:pt idx="2533">
                  <c:v>3.3581086599999997E-2</c:v>
                </c:pt>
                <c:pt idx="2534">
                  <c:v>3.35810868E-2</c:v>
                </c:pt>
                <c:pt idx="2535">
                  <c:v>3.3581087000000003E-2</c:v>
                </c:pt>
                <c:pt idx="2536">
                  <c:v>3.3581087199999998E-2</c:v>
                </c:pt>
                <c:pt idx="2537">
                  <c:v>3.3581087400000001E-2</c:v>
                </c:pt>
                <c:pt idx="2538">
                  <c:v>3.3581087599999997E-2</c:v>
                </c:pt>
                <c:pt idx="2539">
                  <c:v>3.3581087799999999E-2</c:v>
                </c:pt>
                <c:pt idx="2540">
                  <c:v>3.3581088000000002E-2</c:v>
                </c:pt>
                <c:pt idx="2541">
                  <c:v>3.3581088199999998E-2</c:v>
                </c:pt>
                <c:pt idx="2542">
                  <c:v>3.35810884E-2</c:v>
                </c:pt>
                <c:pt idx="2543">
                  <c:v>3.3581088600000003E-2</c:v>
                </c:pt>
                <c:pt idx="2544">
                  <c:v>3.3581088799999999E-2</c:v>
                </c:pt>
                <c:pt idx="2545">
                  <c:v>3.3581089000000001E-2</c:v>
                </c:pt>
                <c:pt idx="2546">
                  <c:v>3.3581089199999997E-2</c:v>
                </c:pt>
                <c:pt idx="2547">
                  <c:v>3.35810894E-2</c:v>
                </c:pt>
                <c:pt idx="2548">
                  <c:v>3.3581089600000003E-2</c:v>
                </c:pt>
                <c:pt idx="2549">
                  <c:v>3.3581089799999998E-2</c:v>
                </c:pt>
                <c:pt idx="2550">
                  <c:v>3.3581090000000001E-2</c:v>
                </c:pt>
                <c:pt idx="2551">
                  <c:v>3.3581090199999997E-2</c:v>
                </c:pt>
                <c:pt idx="2552">
                  <c:v>3.3581090399999999E-2</c:v>
                </c:pt>
                <c:pt idx="2553">
                  <c:v>3.3581090600000002E-2</c:v>
                </c:pt>
                <c:pt idx="2554">
                  <c:v>3.3581090799999998E-2</c:v>
                </c:pt>
                <c:pt idx="2555">
                  <c:v>3.3581091E-2</c:v>
                </c:pt>
                <c:pt idx="2556">
                  <c:v>3.3581091200000003E-2</c:v>
                </c:pt>
                <c:pt idx="2557">
                  <c:v>3.3581091399999999E-2</c:v>
                </c:pt>
                <c:pt idx="2558">
                  <c:v>3.3581091600000001E-2</c:v>
                </c:pt>
                <c:pt idx="2559">
                  <c:v>3.3581091799999997E-2</c:v>
                </c:pt>
                <c:pt idx="2560">
                  <c:v>3.3581092E-2</c:v>
                </c:pt>
                <c:pt idx="2561">
                  <c:v>3.3581092200000003E-2</c:v>
                </c:pt>
                <c:pt idx="2562">
                  <c:v>3.3581092399999998E-2</c:v>
                </c:pt>
                <c:pt idx="2563">
                  <c:v>3.3581092600000001E-2</c:v>
                </c:pt>
                <c:pt idx="2564">
                  <c:v>3.3581092799999997E-2</c:v>
                </c:pt>
                <c:pt idx="2565">
                  <c:v>3.3581092999999999E-2</c:v>
                </c:pt>
                <c:pt idx="2566">
                  <c:v>3.3581093200000002E-2</c:v>
                </c:pt>
                <c:pt idx="2567">
                  <c:v>3.3581093399999998E-2</c:v>
                </c:pt>
                <c:pt idx="2568">
                  <c:v>3.35810936E-2</c:v>
                </c:pt>
                <c:pt idx="2569">
                  <c:v>3.3581093800000003E-2</c:v>
                </c:pt>
                <c:pt idx="2570">
                  <c:v>3.3581093999999999E-2</c:v>
                </c:pt>
                <c:pt idx="2571">
                  <c:v>3.3581094200000002E-2</c:v>
                </c:pt>
                <c:pt idx="2572">
                  <c:v>3.3581094399999997E-2</c:v>
                </c:pt>
                <c:pt idx="2573">
                  <c:v>3.35810946E-2</c:v>
                </c:pt>
                <c:pt idx="2574">
                  <c:v>3.3581094800000003E-2</c:v>
                </c:pt>
                <c:pt idx="2575">
                  <c:v>3.3581094999999998E-2</c:v>
                </c:pt>
                <c:pt idx="2576">
                  <c:v>3.3581095200000001E-2</c:v>
                </c:pt>
                <c:pt idx="2577">
                  <c:v>3.3581095399999997E-2</c:v>
                </c:pt>
                <c:pt idx="2578">
                  <c:v>3.3581095599999999E-2</c:v>
                </c:pt>
                <c:pt idx="2579">
                  <c:v>3.3581095800000002E-2</c:v>
                </c:pt>
                <c:pt idx="2580">
                  <c:v>3.3581095999999998E-2</c:v>
                </c:pt>
                <c:pt idx="2581">
                  <c:v>3.35810962E-2</c:v>
                </c:pt>
                <c:pt idx="2582">
                  <c:v>3.3581096400000003E-2</c:v>
                </c:pt>
                <c:pt idx="2583">
                  <c:v>3.3581096599999999E-2</c:v>
                </c:pt>
                <c:pt idx="2584">
                  <c:v>3.3581096800000002E-2</c:v>
                </c:pt>
                <c:pt idx="2585">
                  <c:v>3.3581096999999997E-2</c:v>
                </c:pt>
                <c:pt idx="2586">
                  <c:v>3.35810972E-2</c:v>
                </c:pt>
                <c:pt idx="2587">
                  <c:v>3.3581097400000003E-2</c:v>
                </c:pt>
                <c:pt idx="2588">
                  <c:v>3.3581097599999998E-2</c:v>
                </c:pt>
                <c:pt idx="2589">
                  <c:v>3.3581097800000001E-2</c:v>
                </c:pt>
                <c:pt idx="2590">
                  <c:v>3.3581097999999997E-2</c:v>
                </c:pt>
                <c:pt idx="2591">
                  <c:v>3.3581098199999999E-2</c:v>
                </c:pt>
                <c:pt idx="2592">
                  <c:v>3.3581098400000002E-2</c:v>
                </c:pt>
                <c:pt idx="2593">
                  <c:v>3.3581098599999998E-2</c:v>
                </c:pt>
                <c:pt idx="2594">
                  <c:v>3.35810988E-2</c:v>
                </c:pt>
                <c:pt idx="2595">
                  <c:v>3.3581099000000003E-2</c:v>
                </c:pt>
                <c:pt idx="2596">
                  <c:v>3.3581099199999999E-2</c:v>
                </c:pt>
                <c:pt idx="2597">
                  <c:v>3.3581099400000002E-2</c:v>
                </c:pt>
                <c:pt idx="2598">
                  <c:v>3.3581099599999997E-2</c:v>
                </c:pt>
                <c:pt idx="2599">
                  <c:v>3.35810998E-2</c:v>
                </c:pt>
                <c:pt idx="2600">
                  <c:v>3.3581100000000003E-2</c:v>
                </c:pt>
                <c:pt idx="2601">
                  <c:v>3.3581100199999998E-2</c:v>
                </c:pt>
                <c:pt idx="2602">
                  <c:v>3.3581100400000001E-2</c:v>
                </c:pt>
                <c:pt idx="2603">
                  <c:v>3.3581100599999997E-2</c:v>
                </c:pt>
                <c:pt idx="2604">
                  <c:v>3.3581100799999999E-2</c:v>
                </c:pt>
                <c:pt idx="2605">
                  <c:v>3.3581101000000002E-2</c:v>
                </c:pt>
                <c:pt idx="2606">
                  <c:v>3.3581101199999998E-2</c:v>
                </c:pt>
                <c:pt idx="2607">
                  <c:v>3.35811014E-2</c:v>
                </c:pt>
                <c:pt idx="2608">
                  <c:v>3.3581101600000003E-2</c:v>
                </c:pt>
                <c:pt idx="2609">
                  <c:v>3.3581101799999999E-2</c:v>
                </c:pt>
                <c:pt idx="2610">
                  <c:v>3.3581102000000002E-2</c:v>
                </c:pt>
                <c:pt idx="2611">
                  <c:v>3.3581102199999997E-2</c:v>
                </c:pt>
                <c:pt idx="2612">
                  <c:v>3.35811024E-2</c:v>
                </c:pt>
                <c:pt idx="2613">
                  <c:v>3.3581102600000003E-2</c:v>
                </c:pt>
                <c:pt idx="2614">
                  <c:v>3.3581102799999998E-2</c:v>
                </c:pt>
                <c:pt idx="2615">
                  <c:v>3.3581103000000001E-2</c:v>
                </c:pt>
                <c:pt idx="2616">
                  <c:v>3.3581103199999997E-2</c:v>
                </c:pt>
                <c:pt idx="2617">
                  <c:v>3.3581103399999999E-2</c:v>
                </c:pt>
                <c:pt idx="2618">
                  <c:v>3.3581103600000002E-2</c:v>
                </c:pt>
                <c:pt idx="2619">
                  <c:v>3.3581103799999998E-2</c:v>
                </c:pt>
                <c:pt idx="2620">
                  <c:v>3.3581104000000001E-2</c:v>
                </c:pt>
                <c:pt idx="2621">
                  <c:v>3.3581104200000003E-2</c:v>
                </c:pt>
                <c:pt idx="2622">
                  <c:v>3.3581104399999999E-2</c:v>
                </c:pt>
                <c:pt idx="2623">
                  <c:v>3.3581104600000002E-2</c:v>
                </c:pt>
                <c:pt idx="2624">
                  <c:v>3.3581104799999997E-2</c:v>
                </c:pt>
                <c:pt idx="2625">
                  <c:v>3.3581105E-2</c:v>
                </c:pt>
                <c:pt idx="2626">
                  <c:v>3.3581105200000003E-2</c:v>
                </c:pt>
                <c:pt idx="2627">
                  <c:v>3.3581105399999998E-2</c:v>
                </c:pt>
                <c:pt idx="2628">
                  <c:v>3.3581105600000001E-2</c:v>
                </c:pt>
                <c:pt idx="2629">
                  <c:v>3.3581105799999997E-2</c:v>
                </c:pt>
                <c:pt idx="2630">
                  <c:v>3.3581105999999999E-2</c:v>
                </c:pt>
                <c:pt idx="2631">
                  <c:v>3.3581106200000002E-2</c:v>
                </c:pt>
                <c:pt idx="2632">
                  <c:v>3.3581106399999998E-2</c:v>
                </c:pt>
                <c:pt idx="2633">
                  <c:v>3.3581106600000001E-2</c:v>
                </c:pt>
                <c:pt idx="2634">
                  <c:v>3.3581106800000003E-2</c:v>
                </c:pt>
                <c:pt idx="2635">
                  <c:v>3.3581106999999999E-2</c:v>
                </c:pt>
                <c:pt idx="2636">
                  <c:v>3.3581107200000002E-2</c:v>
                </c:pt>
                <c:pt idx="2637">
                  <c:v>3.3581107399999997E-2</c:v>
                </c:pt>
                <c:pt idx="2638">
                  <c:v>3.35811076E-2</c:v>
                </c:pt>
                <c:pt idx="2639">
                  <c:v>3.3581107800000003E-2</c:v>
                </c:pt>
                <c:pt idx="2640">
                  <c:v>3.3581107999999998E-2</c:v>
                </c:pt>
                <c:pt idx="2641">
                  <c:v>3.3581108200000001E-2</c:v>
                </c:pt>
                <c:pt idx="2642">
                  <c:v>3.3581108399999997E-2</c:v>
                </c:pt>
                <c:pt idx="2643">
                  <c:v>3.3581108599999999E-2</c:v>
                </c:pt>
                <c:pt idx="2644">
                  <c:v>3.3581108800000002E-2</c:v>
                </c:pt>
                <c:pt idx="2645">
                  <c:v>3.3581108999999998E-2</c:v>
                </c:pt>
                <c:pt idx="2646">
                  <c:v>3.3581109200000001E-2</c:v>
                </c:pt>
                <c:pt idx="2647">
                  <c:v>3.3581109400000003E-2</c:v>
                </c:pt>
                <c:pt idx="2648">
                  <c:v>3.3581109599999999E-2</c:v>
                </c:pt>
                <c:pt idx="2649">
                  <c:v>3.3581109800000002E-2</c:v>
                </c:pt>
                <c:pt idx="2650">
                  <c:v>3.3581109999999997E-2</c:v>
                </c:pt>
                <c:pt idx="2651">
                  <c:v>3.35811102E-2</c:v>
                </c:pt>
                <c:pt idx="2652">
                  <c:v>3.3581110400000003E-2</c:v>
                </c:pt>
                <c:pt idx="2653">
                  <c:v>3.3581110599999998E-2</c:v>
                </c:pt>
                <c:pt idx="2654">
                  <c:v>3.3581110800000001E-2</c:v>
                </c:pt>
                <c:pt idx="2655">
                  <c:v>3.3581110999999997E-2</c:v>
                </c:pt>
                <c:pt idx="2656">
                  <c:v>3.3581111199999999E-2</c:v>
                </c:pt>
                <c:pt idx="2657">
                  <c:v>3.3581111400000002E-2</c:v>
                </c:pt>
                <c:pt idx="2658">
                  <c:v>3.3581111599999998E-2</c:v>
                </c:pt>
                <c:pt idx="2659">
                  <c:v>3.3581111800000001E-2</c:v>
                </c:pt>
                <c:pt idx="2660">
                  <c:v>3.3581112000000003E-2</c:v>
                </c:pt>
                <c:pt idx="2661">
                  <c:v>3.3581112199999999E-2</c:v>
                </c:pt>
                <c:pt idx="2662">
                  <c:v>3.3581112400000002E-2</c:v>
                </c:pt>
                <c:pt idx="2663">
                  <c:v>3.3581112599999997E-2</c:v>
                </c:pt>
                <c:pt idx="2664">
                  <c:v>3.35811128E-2</c:v>
                </c:pt>
                <c:pt idx="2665">
                  <c:v>3.3581113000000003E-2</c:v>
                </c:pt>
                <c:pt idx="2666">
                  <c:v>3.3581113199999998E-2</c:v>
                </c:pt>
                <c:pt idx="2667">
                  <c:v>3.3581113400000001E-2</c:v>
                </c:pt>
                <c:pt idx="2668">
                  <c:v>3.3581113599999997E-2</c:v>
                </c:pt>
                <c:pt idx="2669">
                  <c:v>3.35811138E-2</c:v>
                </c:pt>
                <c:pt idx="2670">
                  <c:v>3.3581114000000002E-2</c:v>
                </c:pt>
                <c:pt idx="2671">
                  <c:v>3.3581114199999998E-2</c:v>
                </c:pt>
                <c:pt idx="2672">
                  <c:v>3.3581114400000001E-2</c:v>
                </c:pt>
                <c:pt idx="2673">
                  <c:v>3.3581114600000003E-2</c:v>
                </c:pt>
                <c:pt idx="2674">
                  <c:v>3.3581114799999999E-2</c:v>
                </c:pt>
                <c:pt idx="2675">
                  <c:v>3.3581115000000002E-2</c:v>
                </c:pt>
                <c:pt idx="2676">
                  <c:v>3.3581115199999997E-2</c:v>
                </c:pt>
                <c:pt idx="2677">
                  <c:v>3.35811154E-2</c:v>
                </c:pt>
                <c:pt idx="2678">
                  <c:v>3.3581115600000003E-2</c:v>
                </c:pt>
                <c:pt idx="2679">
                  <c:v>3.3581115799999998E-2</c:v>
                </c:pt>
                <c:pt idx="2680">
                  <c:v>3.3581116000000001E-2</c:v>
                </c:pt>
                <c:pt idx="2681">
                  <c:v>3.3581116199999997E-2</c:v>
                </c:pt>
                <c:pt idx="2682">
                  <c:v>3.35811164E-2</c:v>
                </c:pt>
                <c:pt idx="2683">
                  <c:v>3.3581116600000002E-2</c:v>
                </c:pt>
                <c:pt idx="2684">
                  <c:v>3.3581116799999998E-2</c:v>
                </c:pt>
                <c:pt idx="2685">
                  <c:v>3.3581117000000001E-2</c:v>
                </c:pt>
                <c:pt idx="2686">
                  <c:v>3.3581117200000003E-2</c:v>
                </c:pt>
                <c:pt idx="2687">
                  <c:v>3.3581117399999999E-2</c:v>
                </c:pt>
                <c:pt idx="2688">
                  <c:v>3.3581117600000002E-2</c:v>
                </c:pt>
                <c:pt idx="2689">
                  <c:v>3.3581117799999997E-2</c:v>
                </c:pt>
                <c:pt idx="2690">
                  <c:v>3.3581118E-2</c:v>
                </c:pt>
                <c:pt idx="2691">
                  <c:v>3.3581118200000003E-2</c:v>
                </c:pt>
                <c:pt idx="2692">
                  <c:v>3.3581118399999998E-2</c:v>
                </c:pt>
                <c:pt idx="2693">
                  <c:v>3.3581118600000001E-2</c:v>
                </c:pt>
                <c:pt idx="2694">
                  <c:v>3.3581118799999997E-2</c:v>
                </c:pt>
                <c:pt idx="2695">
                  <c:v>3.3581119E-2</c:v>
                </c:pt>
                <c:pt idx="2696">
                  <c:v>3.3581119200000002E-2</c:v>
                </c:pt>
                <c:pt idx="2697">
                  <c:v>3.3581119399999998E-2</c:v>
                </c:pt>
                <c:pt idx="2698">
                  <c:v>3.3581119600000001E-2</c:v>
                </c:pt>
                <c:pt idx="2699">
                  <c:v>3.3581119800000003E-2</c:v>
                </c:pt>
                <c:pt idx="2700">
                  <c:v>3.3581119999999999E-2</c:v>
                </c:pt>
                <c:pt idx="2701">
                  <c:v>3.3581120200000002E-2</c:v>
                </c:pt>
                <c:pt idx="2702">
                  <c:v>3.3581120399999997E-2</c:v>
                </c:pt>
                <c:pt idx="2703">
                  <c:v>3.35811206E-2</c:v>
                </c:pt>
                <c:pt idx="2704">
                  <c:v>3.3581120800000003E-2</c:v>
                </c:pt>
                <c:pt idx="2705">
                  <c:v>3.3581120999999998E-2</c:v>
                </c:pt>
                <c:pt idx="2706">
                  <c:v>3.3581121200000001E-2</c:v>
                </c:pt>
                <c:pt idx="2707">
                  <c:v>3.3581121399999997E-2</c:v>
                </c:pt>
                <c:pt idx="2708">
                  <c:v>3.35811216E-2</c:v>
                </c:pt>
                <c:pt idx="2709">
                  <c:v>3.3581121800000002E-2</c:v>
                </c:pt>
                <c:pt idx="2710">
                  <c:v>3.3581121999999998E-2</c:v>
                </c:pt>
                <c:pt idx="2711">
                  <c:v>3.3581122200000001E-2</c:v>
                </c:pt>
                <c:pt idx="2712">
                  <c:v>3.3581122400000003E-2</c:v>
                </c:pt>
                <c:pt idx="2713">
                  <c:v>3.3581122599999999E-2</c:v>
                </c:pt>
                <c:pt idx="2714">
                  <c:v>3.3581122800000002E-2</c:v>
                </c:pt>
                <c:pt idx="2715">
                  <c:v>3.3581122999999997E-2</c:v>
                </c:pt>
                <c:pt idx="2716">
                  <c:v>3.35811232E-2</c:v>
                </c:pt>
                <c:pt idx="2717">
                  <c:v>3.3581123400000003E-2</c:v>
                </c:pt>
                <c:pt idx="2718">
                  <c:v>3.3581123599999999E-2</c:v>
                </c:pt>
                <c:pt idx="2719">
                  <c:v>3.3581123800000001E-2</c:v>
                </c:pt>
                <c:pt idx="2720">
                  <c:v>3.3581123999999997E-2</c:v>
                </c:pt>
                <c:pt idx="2721">
                  <c:v>3.35811242E-2</c:v>
                </c:pt>
                <c:pt idx="2722">
                  <c:v>3.3581124400000002E-2</c:v>
                </c:pt>
                <c:pt idx="2723">
                  <c:v>3.3581124599999998E-2</c:v>
                </c:pt>
                <c:pt idx="2724">
                  <c:v>3.3581124800000001E-2</c:v>
                </c:pt>
                <c:pt idx="2725">
                  <c:v>3.3581125000000003E-2</c:v>
                </c:pt>
                <c:pt idx="2726">
                  <c:v>3.3581125199999999E-2</c:v>
                </c:pt>
                <c:pt idx="2727">
                  <c:v>3.3581125400000002E-2</c:v>
                </c:pt>
                <c:pt idx="2728">
                  <c:v>3.3581125599999997E-2</c:v>
                </c:pt>
                <c:pt idx="2729">
                  <c:v>3.35811258E-2</c:v>
                </c:pt>
                <c:pt idx="2730">
                  <c:v>3.3581126000000003E-2</c:v>
                </c:pt>
                <c:pt idx="2731">
                  <c:v>3.3581126199999999E-2</c:v>
                </c:pt>
                <c:pt idx="2732">
                  <c:v>3.3581126400000001E-2</c:v>
                </c:pt>
                <c:pt idx="2733">
                  <c:v>3.3581126599999997E-2</c:v>
                </c:pt>
                <c:pt idx="2734">
                  <c:v>3.35811268E-2</c:v>
                </c:pt>
                <c:pt idx="2735">
                  <c:v>3.3581127000000002E-2</c:v>
                </c:pt>
                <c:pt idx="2736">
                  <c:v>3.3581127199999998E-2</c:v>
                </c:pt>
                <c:pt idx="2737">
                  <c:v>3.3581127400000001E-2</c:v>
                </c:pt>
                <c:pt idx="2738">
                  <c:v>3.3581127600000003E-2</c:v>
                </c:pt>
                <c:pt idx="2739">
                  <c:v>3.3581127799999999E-2</c:v>
                </c:pt>
                <c:pt idx="2740">
                  <c:v>3.3581128000000002E-2</c:v>
                </c:pt>
                <c:pt idx="2741">
                  <c:v>3.3581128199999997E-2</c:v>
                </c:pt>
                <c:pt idx="2742">
                  <c:v>3.35811284E-2</c:v>
                </c:pt>
                <c:pt idx="2743">
                  <c:v>3.3581128600000003E-2</c:v>
                </c:pt>
                <c:pt idx="2744">
                  <c:v>3.3581128799999999E-2</c:v>
                </c:pt>
                <c:pt idx="2745">
                  <c:v>3.3581129000000001E-2</c:v>
                </c:pt>
                <c:pt idx="2746">
                  <c:v>3.3581129199999997E-2</c:v>
                </c:pt>
                <c:pt idx="2747">
                  <c:v>3.35811294E-2</c:v>
                </c:pt>
                <c:pt idx="2748">
                  <c:v>3.3581129600000002E-2</c:v>
                </c:pt>
                <c:pt idx="2749">
                  <c:v>3.3581129799999998E-2</c:v>
                </c:pt>
                <c:pt idx="2750">
                  <c:v>3.3581130000000001E-2</c:v>
                </c:pt>
                <c:pt idx="2751">
                  <c:v>3.3581130200000003E-2</c:v>
                </c:pt>
                <c:pt idx="2752">
                  <c:v>3.3581130399999999E-2</c:v>
                </c:pt>
                <c:pt idx="2753">
                  <c:v>3.3581130600000002E-2</c:v>
                </c:pt>
                <c:pt idx="2754">
                  <c:v>3.3581130799999998E-2</c:v>
                </c:pt>
                <c:pt idx="2755">
                  <c:v>3.3581131E-2</c:v>
                </c:pt>
                <c:pt idx="2756">
                  <c:v>3.3581131200000003E-2</c:v>
                </c:pt>
                <c:pt idx="2757">
                  <c:v>3.3581131399999999E-2</c:v>
                </c:pt>
                <c:pt idx="2758">
                  <c:v>3.3581131600000001E-2</c:v>
                </c:pt>
                <c:pt idx="2759">
                  <c:v>3.3581131799999997E-2</c:v>
                </c:pt>
                <c:pt idx="2760">
                  <c:v>3.3581132E-2</c:v>
                </c:pt>
                <c:pt idx="2761">
                  <c:v>3.3581132200000002E-2</c:v>
                </c:pt>
                <c:pt idx="2762">
                  <c:v>3.3581132399999998E-2</c:v>
                </c:pt>
                <c:pt idx="2763">
                  <c:v>3.3581132600000001E-2</c:v>
                </c:pt>
                <c:pt idx="2764">
                  <c:v>3.3581132800000003E-2</c:v>
                </c:pt>
                <c:pt idx="2765">
                  <c:v>3.3581132999999999E-2</c:v>
                </c:pt>
                <c:pt idx="2766">
                  <c:v>3.3581133200000002E-2</c:v>
                </c:pt>
                <c:pt idx="2767">
                  <c:v>3.3581133399999998E-2</c:v>
                </c:pt>
                <c:pt idx="2768">
                  <c:v>3.35811336E-2</c:v>
                </c:pt>
                <c:pt idx="2769">
                  <c:v>3.3581133800000003E-2</c:v>
                </c:pt>
                <c:pt idx="2770">
                  <c:v>3.3581133999999999E-2</c:v>
                </c:pt>
                <c:pt idx="2771">
                  <c:v>3.3581134200000001E-2</c:v>
                </c:pt>
                <c:pt idx="2772">
                  <c:v>3.3581134399999997E-2</c:v>
                </c:pt>
                <c:pt idx="2773">
                  <c:v>3.35811346E-2</c:v>
                </c:pt>
                <c:pt idx="2774">
                  <c:v>3.3581134800000002E-2</c:v>
                </c:pt>
                <c:pt idx="2775">
                  <c:v>3.3581134999999998E-2</c:v>
                </c:pt>
                <c:pt idx="2776">
                  <c:v>3.3581135200000001E-2</c:v>
                </c:pt>
                <c:pt idx="2777">
                  <c:v>3.3581135400000003E-2</c:v>
                </c:pt>
                <c:pt idx="2778">
                  <c:v>3.3581135599999999E-2</c:v>
                </c:pt>
                <c:pt idx="2779">
                  <c:v>3.3581135800000002E-2</c:v>
                </c:pt>
                <c:pt idx="2780">
                  <c:v>3.3581135999999998E-2</c:v>
                </c:pt>
                <c:pt idx="2781">
                  <c:v>3.35811362E-2</c:v>
                </c:pt>
                <c:pt idx="2782">
                  <c:v>3.3581136400000003E-2</c:v>
                </c:pt>
                <c:pt idx="2783">
                  <c:v>3.3581136599999999E-2</c:v>
                </c:pt>
                <c:pt idx="2784">
                  <c:v>3.3581136800000001E-2</c:v>
                </c:pt>
                <c:pt idx="2785">
                  <c:v>3.3581136999999997E-2</c:v>
                </c:pt>
                <c:pt idx="2786">
                  <c:v>3.35811372E-2</c:v>
                </c:pt>
                <c:pt idx="2787">
                  <c:v>3.3581137400000002E-2</c:v>
                </c:pt>
                <c:pt idx="2788">
                  <c:v>3.3581137599999998E-2</c:v>
                </c:pt>
                <c:pt idx="2789">
                  <c:v>3.3581137800000001E-2</c:v>
                </c:pt>
                <c:pt idx="2790">
                  <c:v>3.3581138000000003E-2</c:v>
                </c:pt>
                <c:pt idx="2791">
                  <c:v>3.3581138199999999E-2</c:v>
                </c:pt>
                <c:pt idx="2792">
                  <c:v>3.3581138400000002E-2</c:v>
                </c:pt>
                <c:pt idx="2793">
                  <c:v>3.3581138599999998E-2</c:v>
                </c:pt>
                <c:pt idx="2794">
                  <c:v>3.35811388E-2</c:v>
                </c:pt>
                <c:pt idx="2795">
                  <c:v>3.3581139000000003E-2</c:v>
                </c:pt>
                <c:pt idx="2796">
                  <c:v>3.3581139199999999E-2</c:v>
                </c:pt>
                <c:pt idx="2797">
                  <c:v>3.3581139400000001E-2</c:v>
                </c:pt>
                <c:pt idx="2798">
                  <c:v>3.3581139599999997E-2</c:v>
                </c:pt>
                <c:pt idx="2799">
                  <c:v>3.35811398E-2</c:v>
                </c:pt>
                <c:pt idx="2800">
                  <c:v>3.3581140000000002E-2</c:v>
                </c:pt>
                <c:pt idx="2801">
                  <c:v>3.3581140199999998E-2</c:v>
                </c:pt>
                <c:pt idx="2802">
                  <c:v>3.3581140400000001E-2</c:v>
                </c:pt>
                <c:pt idx="2803">
                  <c:v>3.3581140600000003E-2</c:v>
                </c:pt>
                <c:pt idx="2804">
                  <c:v>3.3581140799999999E-2</c:v>
                </c:pt>
                <c:pt idx="2805">
                  <c:v>3.3581141000000002E-2</c:v>
                </c:pt>
                <c:pt idx="2806">
                  <c:v>3.3581141199999998E-2</c:v>
                </c:pt>
                <c:pt idx="2807">
                  <c:v>3.35811414E-2</c:v>
                </c:pt>
                <c:pt idx="2808">
                  <c:v>3.3581141600000003E-2</c:v>
                </c:pt>
                <c:pt idx="2809">
                  <c:v>3.3581141799999999E-2</c:v>
                </c:pt>
                <c:pt idx="2810">
                  <c:v>3.3581142000000001E-2</c:v>
                </c:pt>
                <c:pt idx="2811">
                  <c:v>3.3581142199999997E-2</c:v>
                </c:pt>
                <c:pt idx="2812">
                  <c:v>3.35811424E-2</c:v>
                </c:pt>
                <c:pt idx="2813">
                  <c:v>3.3581142600000002E-2</c:v>
                </c:pt>
                <c:pt idx="2814">
                  <c:v>3.3581142799999998E-2</c:v>
                </c:pt>
                <c:pt idx="2815">
                  <c:v>3.3581143000000001E-2</c:v>
                </c:pt>
                <c:pt idx="2816">
                  <c:v>3.3581143200000003E-2</c:v>
                </c:pt>
                <c:pt idx="2817">
                  <c:v>3.3581143399999999E-2</c:v>
                </c:pt>
                <c:pt idx="2818">
                  <c:v>3.3581143600000002E-2</c:v>
                </c:pt>
                <c:pt idx="2819">
                  <c:v>3.3581143799999998E-2</c:v>
                </c:pt>
                <c:pt idx="2820">
                  <c:v>3.3581144E-2</c:v>
                </c:pt>
                <c:pt idx="2821">
                  <c:v>3.3581144200000003E-2</c:v>
                </c:pt>
                <c:pt idx="2822">
                  <c:v>3.3581144399999999E-2</c:v>
                </c:pt>
                <c:pt idx="2823">
                  <c:v>3.3581144600000001E-2</c:v>
                </c:pt>
                <c:pt idx="2824">
                  <c:v>3.3581144799999997E-2</c:v>
                </c:pt>
                <c:pt idx="2825">
                  <c:v>3.3581145E-2</c:v>
                </c:pt>
                <c:pt idx="2826">
                  <c:v>3.3581145200000002E-2</c:v>
                </c:pt>
                <c:pt idx="2827">
                  <c:v>3.3581145399999998E-2</c:v>
                </c:pt>
                <c:pt idx="2828">
                  <c:v>3.3581145600000001E-2</c:v>
                </c:pt>
                <c:pt idx="2829">
                  <c:v>3.3581145799999997E-2</c:v>
                </c:pt>
                <c:pt idx="2830">
                  <c:v>3.3581145999999999E-2</c:v>
                </c:pt>
                <c:pt idx="2831">
                  <c:v>3.3581146200000002E-2</c:v>
                </c:pt>
                <c:pt idx="2832">
                  <c:v>3.3581146399999998E-2</c:v>
                </c:pt>
                <c:pt idx="2833">
                  <c:v>3.35811466E-2</c:v>
                </c:pt>
                <c:pt idx="2834">
                  <c:v>3.3581146800000003E-2</c:v>
                </c:pt>
                <c:pt idx="2835">
                  <c:v>3.3581146999999999E-2</c:v>
                </c:pt>
                <c:pt idx="2836">
                  <c:v>3.3581147200000001E-2</c:v>
                </c:pt>
                <c:pt idx="2837">
                  <c:v>3.3581147399999997E-2</c:v>
                </c:pt>
                <c:pt idx="2838">
                  <c:v>3.35811476E-2</c:v>
                </c:pt>
                <c:pt idx="2839">
                  <c:v>3.3581147800000002E-2</c:v>
                </c:pt>
                <c:pt idx="2840">
                  <c:v>3.3581147999999998E-2</c:v>
                </c:pt>
                <c:pt idx="2841">
                  <c:v>3.3581148200000001E-2</c:v>
                </c:pt>
                <c:pt idx="2842">
                  <c:v>3.3581148399999997E-2</c:v>
                </c:pt>
                <c:pt idx="2843">
                  <c:v>3.3581148599999999E-2</c:v>
                </c:pt>
                <c:pt idx="2844">
                  <c:v>3.3581148800000002E-2</c:v>
                </c:pt>
                <c:pt idx="2845">
                  <c:v>3.3581148999999998E-2</c:v>
                </c:pt>
                <c:pt idx="2846">
                  <c:v>3.35811492E-2</c:v>
                </c:pt>
                <c:pt idx="2847">
                  <c:v>3.3581149400000003E-2</c:v>
                </c:pt>
                <c:pt idx="2848">
                  <c:v>3.3581149599999999E-2</c:v>
                </c:pt>
                <c:pt idx="2849">
                  <c:v>3.3581149800000001E-2</c:v>
                </c:pt>
                <c:pt idx="2850">
                  <c:v>3.3581149999999997E-2</c:v>
                </c:pt>
                <c:pt idx="2851">
                  <c:v>3.35811502E-2</c:v>
                </c:pt>
                <c:pt idx="2852">
                  <c:v>3.3581150400000002E-2</c:v>
                </c:pt>
                <c:pt idx="2853">
                  <c:v>3.3581150599999998E-2</c:v>
                </c:pt>
                <c:pt idx="2854">
                  <c:v>3.3581150800000001E-2</c:v>
                </c:pt>
                <c:pt idx="2855">
                  <c:v>3.3581150999999997E-2</c:v>
                </c:pt>
                <c:pt idx="2856">
                  <c:v>3.3581151199999999E-2</c:v>
                </c:pt>
                <c:pt idx="2857">
                  <c:v>3.3581151400000002E-2</c:v>
                </c:pt>
                <c:pt idx="2858">
                  <c:v>3.3581151599999998E-2</c:v>
                </c:pt>
                <c:pt idx="2859">
                  <c:v>3.35811518E-2</c:v>
                </c:pt>
                <c:pt idx="2860">
                  <c:v>3.3581152000000003E-2</c:v>
                </c:pt>
                <c:pt idx="2861">
                  <c:v>3.3581152199999999E-2</c:v>
                </c:pt>
                <c:pt idx="2862">
                  <c:v>3.3581152400000001E-2</c:v>
                </c:pt>
                <c:pt idx="2863">
                  <c:v>3.3581152599999997E-2</c:v>
                </c:pt>
                <c:pt idx="2864">
                  <c:v>3.35811528E-2</c:v>
                </c:pt>
                <c:pt idx="2865">
                  <c:v>3.3581153000000002E-2</c:v>
                </c:pt>
                <c:pt idx="2866">
                  <c:v>3.3581153199999998E-2</c:v>
                </c:pt>
                <c:pt idx="2867">
                  <c:v>3.3581153400000001E-2</c:v>
                </c:pt>
                <c:pt idx="2868">
                  <c:v>3.3581153599999997E-2</c:v>
                </c:pt>
                <c:pt idx="2869">
                  <c:v>3.3581153799999999E-2</c:v>
                </c:pt>
                <c:pt idx="2870">
                  <c:v>3.3581154000000002E-2</c:v>
                </c:pt>
                <c:pt idx="2871">
                  <c:v>3.3581154199999998E-2</c:v>
                </c:pt>
                <c:pt idx="2872">
                  <c:v>3.35811544E-2</c:v>
                </c:pt>
                <c:pt idx="2873">
                  <c:v>3.3581154600000003E-2</c:v>
                </c:pt>
                <c:pt idx="2874">
                  <c:v>3.3581154799999999E-2</c:v>
                </c:pt>
                <c:pt idx="2875">
                  <c:v>3.3581155000000001E-2</c:v>
                </c:pt>
                <c:pt idx="2876">
                  <c:v>3.3581155199999997E-2</c:v>
                </c:pt>
                <c:pt idx="2877">
                  <c:v>3.35811554E-2</c:v>
                </c:pt>
                <c:pt idx="2878">
                  <c:v>3.3581155600000002E-2</c:v>
                </c:pt>
                <c:pt idx="2879">
                  <c:v>3.3581155799999998E-2</c:v>
                </c:pt>
                <c:pt idx="2880">
                  <c:v>3.3581156000000001E-2</c:v>
                </c:pt>
                <c:pt idx="2881">
                  <c:v>3.3581156199999997E-2</c:v>
                </c:pt>
                <c:pt idx="2882">
                  <c:v>3.3581156399999999E-2</c:v>
                </c:pt>
                <c:pt idx="2883">
                  <c:v>3.3581156600000002E-2</c:v>
                </c:pt>
                <c:pt idx="2884">
                  <c:v>3.3581156799999998E-2</c:v>
                </c:pt>
                <c:pt idx="2885">
                  <c:v>3.3581157E-2</c:v>
                </c:pt>
                <c:pt idx="2886">
                  <c:v>3.3581157200000003E-2</c:v>
                </c:pt>
                <c:pt idx="2887">
                  <c:v>3.3581157399999999E-2</c:v>
                </c:pt>
                <c:pt idx="2888">
                  <c:v>3.3581157600000001E-2</c:v>
                </c:pt>
                <c:pt idx="2889">
                  <c:v>3.3581157799999997E-2</c:v>
                </c:pt>
                <c:pt idx="2890">
                  <c:v>3.3581158E-2</c:v>
                </c:pt>
                <c:pt idx="2891">
                  <c:v>3.3581158200000003E-2</c:v>
                </c:pt>
                <c:pt idx="2892">
                  <c:v>3.3581158399999998E-2</c:v>
                </c:pt>
                <c:pt idx="2893">
                  <c:v>3.3581158600000001E-2</c:v>
                </c:pt>
                <c:pt idx="2894">
                  <c:v>3.3581158799999997E-2</c:v>
                </c:pt>
                <c:pt idx="2895">
                  <c:v>3.3581158999999999E-2</c:v>
                </c:pt>
                <c:pt idx="2896">
                  <c:v>3.3581159200000002E-2</c:v>
                </c:pt>
                <c:pt idx="2897">
                  <c:v>3.3581159399999998E-2</c:v>
                </c:pt>
                <c:pt idx="2898">
                  <c:v>3.35811596E-2</c:v>
                </c:pt>
                <c:pt idx="2899">
                  <c:v>3.3581159800000003E-2</c:v>
                </c:pt>
                <c:pt idx="2900">
                  <c:v>3.3581159999999999E-2</c:v>
                </c:pt>
                <c:pt idx="2901">
                  <c:v>3.3581160200000001E-2</c:v>
                </c:pt>
                <c:pt idx="2902">
                  <c:v>3.3581160399999997E-2</c:v>
                </c:pt>
                <c:pt idx="2903">
                  <c:v>3.35811606E-2</c:v>
                </c:pt>
                <c:pt idx="2904">
                  <c:v>3.3581160800000003E-2</c:v>
                </c:pt>
                <c:pt idx="2905">
                  <c:v>3.3581160999999998E-2</c:v>
                </c:pt>
                <c:pt idx="2906">
                  <c:v>3.3581161200000001E-2</c:v>
                </c:pt>
                <c:pt idx="2907">
                  <c:v>3.3581161399999997E-2</c:v>
                </c:pt>
                <c:pt idx="2908">
                  <c:v>3.3581161599999999E-2</c:v>
                </c:pt>
                <c:pt idx="2909">
                  <c:v>3.3581161800000002E-2</c:v>
                </c:pt>
                <c:pt idx="2910">
                  <c:v>3.3581161999999998E-2</c:v>
                </c:pt>
                <c:pt idx="2911">
                  <c:v>3.35811622E-2</c:v>
                </c:pt>
                <c:pt idx="2912">
                  <c:v>3.3581162400000003E-2</c:v>
                </c:pt>
                <c:pt idx="2913">
                  <c:v>3.3581162599999999E-2</c:v>
                </c:pt>
                <c:pt idx="2914">
                  <c:v>3.3581162800000001E-2</c:v>
                </c:pt>
                <c:pt idx="2915">
                  <c:v>3.3581162999999997E-2</c:v>
                </c:pt>
                <c:pt idx="2916">
                  <c:v>3.35811632E-2</c:v>
                </c:pt>
                <c:pt idx="2917">
                  <c:v>3.3581163400000003E-2</c:v>
                </c:pt>
                <c:pt idx="2918">
                  <c:v>3.3581163599999998E-2</c:v>
                </c:pt>
                <c:pt idx="2919">
                  <c:v>3.3581163800000001E-2</c:v>
                </c:pt>
                <c:pt idx="2920">
                  <c:v>3.3581163999999997E-2</c:v>
                </c:pt>
                <c:pt idx="2921">
                  <c:v>3.3581164199999999E-2</c:v>
                </c:pt>
                <c:pt idx="2922">
                  <c:v>3.3581164400000002E-2</c:v>
                </c:pt>
                <c:pt idx="2923">
                  <c:v>3.3581164599999998E-2</c:v>
                </c:pt>
                <c:pt idx="2924">
                  <c:v>3.35811648E-2</c:v>
                </c:pt>
                <c:pt idx="2925">
                  <c:v>3.3581165000000003E-2</c:v>
                </c:pt>
                <c:pt idx="2926">
                  <c:v>3.3581165199999999E-2</c:v>
                </c:pt>
                <c:pt idx="2927">
                  <c:v>3.3581165400000001E-2</c:v>
                </c:pt>
                <c:pt idx="2928">
                  <c:v>3.3581165599999997E-2</c:v>
                </c:pt>
                <c:pt idx="2929">
                  <c:v>3.35811658E-2</c:v>
                </c:pt>
                <c:pt idx="2930">
                  <c:v>3.3581166000000003E-2</c:v>
                </c:pt>
                <c:pt idx="2931">
                  <c:v>3.3581166199999998E-2</c:v>
                </c:pt>
                <c:pt idx="2932">
                  <c:v>3.3581166400000001E-2</c:v>
                </c:pt>
                <c:pt idx="2933">
                  <c:v>3.3581166599999997E-2</c:v>
                </c:pt>
                <c:pt idx="2934">
                  <c:v>3.3581166799999999E-2</c:v>
                </c:pt>
                <c:pt idx="2935">
                  <c:v>3.3581167000000002E-2</c:v>
                </c:pt>
                <c:pt idx="2936">
                  <c:v>3.3581167199999998E-2</c:v>
                </c:pt>
                <c:pt idx="2937">
                  <c:v>3.35811674E-2</c:v>
                </c:pt>
                <c:pt idx="2938">
                  <c:v>3.3581167600000003E-2</c:v>
                </c:pt>
                <c:pt idx="2939">
                  <c:v>3.3581167799999999E-2</c:v>
                </c:pt>
                <c:pt idx="2940">
                  <c:v>3.3581168000000002E-2</c:v>
                </c:pt>
                <c:pt idx="2941">
                  <c:v>3.3581168199999997E-2</c:v>
                </c:pt>
                <c:pt idx="2942">
                  <c:v>3.35811684E-2</c:v>
                </c:pt>
                <c:pt idx="2943">
                  <c:v>3.3581168600000003E-2</c:v>
                </c:pt>
                <c:pt idx="2944">
                  <c:v>3.3581168799999998E-2</c:v>
                </c:pt>
                <c:pt idx="2945">
                  <c:v>3.3581169000000001E-2</c:v>
                </c:pt>
                <c:pt idx="2946">
                  <c:v>3.3581169199999997E-2</c:v>
                </c:pt>
                <c:pt idx="2947">
                  <c:v>3.3581169399999999E-2</c:v>
                </c:pt>
                <c:pt idx="2948">
                  <c:v>3.3581169600000002E-2</c:v>
                </c:pt>
                <c:pt idx="2949">
                  <c:v>3.3581169799999998E-2</c:v>
                </c:pt>
                <c:pt idx="2950">
                  <c:v>3.358117E-2</c:v>
                </c:pt>
                <c:pt idx="2951">
                  <c:v>3.3581170200000003E-2</c:v>
                </c:pt>
                <c:pt idx="2952">
                  <c:v>3.3581170399999999E-2</c:v>
                </c:pt>
                <c:pt idx="2953">
                  <c:v>3.3581170600000002E-2</c:v>
                </c:pt>
                <c:pt idx="2954">
                  <c:v>3.3581170799999997E-2</c:v>
                </c:pt>
                <c:pt idx="2955">
                  <c:v>3.3581171E-2</c:v>
                </c:pt>
                <c:pt idx="2956">
                  <c:v>3.3581171200000003E-2</c:v>
                </c:pt>
                <c:pt idx="2957">
                  <c:v>3.3581171399999998E-2</c:v>
                </c:pt>
                <c:pt idx="2958">
                  <c:v>3.3581171600000001E-2</c:v>
                </c:pt>
                <c:pt idx="2959">
                  <c:v>3.3581171799999997E-2</c:v>
                </c:pt>
                <c:pt idx="2960">
                  <c:v>3.3581171999999999E-2</c:v>
                </c:pt>
                <c:pt idx="2961">
                  <c:v>3.3581172200000002E-2</c:v>
                </c:pt>
                <c:pt idx="2962">
                  <c:v>3.3581172399999998E-2</c:v>
                </c:pt>
                <c:pt idx="2963">
                  <c:v>3.35811726E-2</c:v>
                </c:pt>
                <c:pt idx="2964">
                  <c:v>3.3581172800000003E-2</c:v>
                </c:pt>
                <c:pt idx="2965">
                  <c:v>3.3581172999999999E-2</c:v>
                </c:pt>
                <c:pt idx="2966">
                  <c:v>3.3581173200000002E-2</c:v>
                </c:pt>
                <c:pt idx="2967">
                  <c:v>3.3581173399999997E-2</c:v>
                </c:pt>
                <c:pt idx="2968">
                  <c:v>3.35811736E-2</c:v>
                </c:pt>
                <c:pt idx="2969">
                  <c:v>3.3581173800000003E-2</c:v>
                </c:pt>
                <c:pt idx="2970">
                  <c:v>3.3581173999999998E-2</c:v>
                </c:pt>
                <c:pt idx="2971">
                  <c:v>3.3581174200000001E-2</c:v>
                </c:pt>
                <c:pt idx="2972">
                  <c:v>3.3581174399999997E-2</c:v>
                </c:pt>
                <c:pt idx="2973">
                  <c:v>3.3581174599999999E-2</c:v>
                </c:pt>
                <c:pt idx="2974">
                  <c:v>3.3581174800000002E-2</c:v>
                </c:pt>
                <c:pt idx="2975">
                  <c:v>3.3581174999999998E-2</c:v>
                </c:pt>
                <c:pt idx="2976">
                  <c:v>3.3581175200000001E-2</c:v>
                </c:pt>
                <c:pt idx="2977">
                  <c:v>3.3581175400000003E-2</c:v>
                </c:pt>
                <c:pt idx="2978">
                  <c:v>3.3581175599999999E-2</c:v>
                </c:pt>
                <c:pt idx="2979">
                  <c:v>3.3581175800000002E-2</c:v>
                </c:pt>
                <c:pt idx="2980">
                  <c:v>3.3581175999999997E-2</c:v>
                </c:pt>
                <c:pt idx="2981">
                  <c:v>3.35811762E-2</c:v>
                </c:pt>
                <c:pt idx="2982">
                  <c:v>3.3581176400000003E-2</c:v>
                </c:pt>
                <c:pt idx="2983">
                  <c:v>3.3581176599999998E-2</c:v>
                </c:pt>
                <c:pt idx="2984">
                  <c:v>3.3581176800000001E-2</c:v>
                </c:pt>
                <c:pt idx="2985">
                  <c:v>3.3581176999999997E-2</c:v>
                </c:pt>
                <c:pt idx="2986">
                  <c:v>3.3581177199999999E-2</c:v>
                </c:pt>
                <c:pt idx="2987">
                  <c:v>3.3581177400000002E-2</c:v>
                </c:pt>
                <c:pt idx="2988">
                  <c:v>3.3581177599999998E-2</c:v>
                </c:pt>
                <c:pt idx="2989">
                  <c:v>3.3581177800000001E-2</c:v>
                </c:pt>
                <c:pt idx="2990">
                  <c:v>3.3581178000000003E-2</c:v>
                </c:pt>
                <c:pt idx="2991">
                  <c:v>3.3581178199999999E-2</c:v>
                </c:pt>
                <c:pt idx="2992">
                  <c:v>3.3581178400000002E-2</c:v>
                </c:pt>
                <c:pt idx="2993">
                  <c:v>3.3581178599999997E-2</c:v>
                </c:pt>
                <c:pt idx="2994">
                  <c:v>3.35811788E-2</c:v>
                </c:pt>
                <c:pt idx="2995">
                  <c:v>3.3581179000000003E-2</c:v>
                </c:pt>
                <c:pt idx="2996">
                  <c:v>3.3581179199999998E-2</c:v>
                </c:pt>
                <c:pt idx="2997">
                  <c:v>3.3581179400000001E-2</c:v>
                </c:pt>
                <c:pt idx="2998">
                  <c:v>3.3581179599999997E-2</c:v>
                </c:pt>
                <c:pt idx="2999">
                  <c:v>3.3581179799999999E-2</c:v>
                </c:pt>
                <c:pt idx="3000">
                  <c:v>3.3581180000000002E-2</c:v>
                </c:pt>
                <c:pt idx="3001">
                  <c:v>3.3581180199999998E-2</c:v>
                </c:pt>
                <c:pt idx="3002">
                  <c:v>3.3581180400000001E-2</c:v>
                </c:pt>
                <c:pt idx="3003">
                  <c:v>3.3581180600000003E-2</c:v>
                </c:pt>
                <c:pt idx="3004">
                  <c:v>3.3581180799999999E-2</c:v>
                </c:pt>
                <c:pt idx="3005">
                  <c:v>3.3581181000000002E-2</c:v>
                </c:pt>
                <c:pt idx="3006">
                  <c:v>3.3581181199999997E-2</c:v>
                </c:pt>
                <c:pt idx="3007">
                  <c:v>3.35811814E-2</c:v>
                </c:pt>
                <c:pt idx="3008">
                  <c:v>3.3581181600000003E-2</c:v>
                </c:pt>
                <c:pt idx="3009">
                  <c:v>3.3581181799999998E-2</c:v>
                </c:pt>
                <c:pt idx="3010">
                  <c:v>3.3581182000000001E-2</c:v>
                </c:pt>
                <c:pt idx="3011">
                  <c:v>3.3581182199999997E-2</c:v>
                </c:pt>
                <c:pt idx="3012">
                  <c:v>3.3581182399999999E-2</c:v>
                </c:pt>
                <c:pt idx="3013">
                  <c:v>3.3581182600000002E-2</c:v>
                </c:pt>
                <c:pt idx="3014">
                  <c:v>3.3581182799999998E-2</c:v>
                </c:pt>
                <c:pt idx="3015">
                  <c:v>3.3581183000000001E-2</c:v>
                </c:pt>
                <c:pt idx="3016">
                  <c:v>3.3581183200000003E-2</c:v>
                </c:pt>
                <c:pt idx="3017">
                  <c:v>3.3581183399999999E-2</c:v>
                </c:pt>
                <c:pt idx="3018">
                  <c:v>3.3581183600000002E-2</c:v>
                </c:pt>
                <c:pt idx="3019">
                  <c:v>3.3581183799999997E-2</c:v>
                </c:pt>
                <c:pt idx="3020">
                  <c:v>3.3581184E-2</c:v>
                </c:pt>
                <c:pt idx="3021">
                  <c:v>3.3581184200000003E-2</c:v>
                </c:pt>
                <c:pt idx="3022">
                  <c:v>3.3581184399999998E-2</c:v>
                </c:pt>
                <c:pt idx="3023">
                  <c:v>3.3581184600000001E-2</c:v>
                </c:pt>
                <c:pt idx="3024">
                  <c:v>3.3581184799999997E-2</c:v>
                </c:pt>
                <c:pt idx="3025">
                  <c:v>3.3581185E-2</c:v>
                </c:pt>
                <c:pt idx="3026">
                  <c:v>3.3581185200000002E-2</c:v>
                </c:pt>
                <c:pt idx="3027">
                  <c:v>3.3581185399999998E-2</c:v>
                </c:pt>
                <c:pt idx="3028">
                  <c:v>3.3581185600000001E-2</c:v>
                </c:pt>
                <c:pt idx="3029">
                  <c:v>3.3581185800000003E-2</c:v>
                </c:pt>
                <c:pt idx="3030">
                  <c:v>3.3581185999999999E-2</c:v>
                </c:pt>
                <c:pt idx="3031">
                  <c:v>3.3581186200000002E-2</c:v>
                </c:pt>
                <c:pt idx="3032">
                  <c:v>3.3581186399999997E-2</c:v>
                </c:pt>
                <c:pt idx="3033">
                  <c:v>3.35811866E-2</c:v>
                </c:pt>
                <c:pt idx="3034">
                  <c:v>3.3581186800000003E-2</c:v>
                </c:pt>
                <c:pt idx="3035">
                  <c:v>3.3581186999999998E-2</c:v>
                </c:pt>
                <c:pt idx="3036">
                  <c:v>3.3581187200000001E-2</c:v>
                </c:pt>
                <c:pt idx="3037">
                  <c:v>3.3581187399999997E-2</c:v>
                </c:pt>
                <c:pt idx="3038">
                  <c:v>3.35811876E-2</c:v>
                </c:pt>
                <c:pt idx="3039">
                  <c:v>3.3581187800000002E-2</c:v>
                </c:pt>
                <c:pt idx="3040">
                  <c:v>3.3581187999999998E-2</c:v>
                </c:pt>
                <c:pt idx="3041">
                  <c:v>3.3581188200000001E-2</c:v>
                </c:pt>
                <c:pt idx="3042">
                  <c:v>3.3581188400000003E-2</c:v>
                </c:pt>
                <c:pt idx="3043">
                  <c:v>3.3581188599999999E-2</c:v>
                </c:pt>
                <c:pt idx="3044">
                  <c:v>3.3581188800000002E-2</c:v>
                </c:pt>
                <c:pt idx="3045">
                  <c:v>3.3581188999999997E-2</c:v>
                </c:pt>
                <c:pt idx="3046">
                  <c:v>3.35811892E-2</c:v>
                </c:pt>
                <c:pt idx="3047">
                  <c:v>3.3581189400000003E-2</c:v>
                </c:pt>
                <c:pt idx="3048">
                  <c:v>3.3581189599999998E-2</c:v>
                </c:pt>
                <c:pt idx="3049">
                  <c:v>3.3581189800000001E-2</c:v>
                </c:pt>
                <c:pt idx="3050">
                  <c:v>3.3581189999999997E-2</c:v>
                </c:pt>
                <c:pt idx="3051">
                  <c:v>3.35811902E-2</c:v>
                </c:pt>
                <c:pt idx="3052">
                  <c:v>3.3581190400000002E-2</c:v>
                </c:pt>
                <c:pt idx="3053">
                  <c:v>3.3581190599999998E-2</c:v>
                </c:pt>
                <c:pt idx="3054">
                  <c:v>3.3581190800000001E-2</c:v>
                </c:pt>
                <c:pt idx="3055">
                  <c:v>3.3581191000000003E-2</c:v>
                </c:pt>
                <c:pt idx="3056">
                  <c:v>3.3581191199999999E-2</c:v>
                </c:pt>
                <c:pt idx="3057">
                  <c:v>3.3581191400000002E-2</c:v>
                </c:pt>
                <c:pt idx="3058">
                  <c:v>3.3581191599999997E-2</c:v>
                </c:pt>
                <c:pt idx="3059">
                  <c:v>3.35811918E-2</c:v>
                </c:pt>
                <c:pt idx="3060">
                  <c:v>3.3581192000000003E-2</c:v>
                </c:pt>
                <c:pt idx="3061">
                  <c:v>3.3581192199999998E-2</c:v>
                </c:pt>
                <c:pt idx="3062">
                  <c:v>3.3581192400000001E-2</c:v>
                </c:pt>
                <c:pt idx="3063">
                  <c:v>3.3581192599999997E-2</c:v>
                </c:pt>
                <c:pt idx="3064">
                  <c:v>3.35811928E-2</c:v>
                </c:pt>
                <c:pt idx="3065">
                  <c:v>3.3581193000000002E-2</c:v>
                </c:pt>
                <c:pt idx="3066">
                  <c:v>3.3581193199999998E-2</c:v>
                </c:pt>
                <c:pt idx="3067">
                  <c:v>3.3581193400000001E-2</c:v>
                </c:pt>
                <c:pt idx="3068">
                  <c:v>3.3581193600000003E-2</c:v>
                </c:pt>
                <c:pt idx="3069">
                  <c:v>3.3581193799999999E-2</c:v>
                </c:pt>
                <c:pt idx="3070">
                  <c:v>3.3581194000000002E-2</c:v>
                </c:pt>
                <c:pt idx="3071">
                  <c:v>3.3581194199999997E-2</c:v>
                </c:pt>
                <c:pt idx="3072">
                  <c:v>3.35811944E-2</c:v>
                </c:pt>
                <c:pt idx="3073">
                  <c:v>3.3581194600000003E-2</c:v>
                </c:pt>
                <c:pt idx="3074">
                  <c:v>3.3581194799999999E-2</c:v>
                </c:pt>
                <c:pt idx="3075">
                  <c:v>3.3581195000000001E-2</c:v>
                </c:pt>
                <c:pt idx="3076">
                  <c:v>3.3581195199999997E-2</c:v>
                </c:pt>
                <c:pt idx="3077">
                  <c:v>3.35811954E-2</c:v>
                </c:pt>
                <c:pt idx="3078">
                  <c:v>3.3581195600000002E-2</c:v>
                </c:pt>
                <c:pt idx="3079">
                  <c:v>3.3581195799999998E-2</c:v>
                </c:pt>
                <c:pt idx="3080">
                  <c:v>3.3581196000000001E-2</c:v>
                </c:pt>
                <c:pt idx="3081">
                  <c:v>3.3581196200000003E-2</c:v>
                </c:pt>
                <c:pt idx="3082">
                  <c:v>3.3581196399999999E-2</c:v>
                </c:pt>
                <c:pt idx="3083">
                  <c:v>3.3581196600000002E-2</c:v>
                </c:pt>
                <c:pt idx="3084">
                  <c:v>3.3581196799999997E-2</c:v>
                </c:pt>
                <c:pt idx="3085">
                  <c:v>3.3581197E-2</c:v>
                </c:pt>
                <c:pt idx="3086">
                  <c:v>3.3581197200000003E-2</c:v>
                </c:pt>
                <c:pt idx="3087">
                  <c:v>3.3581197399999999E-2</c:v>
                </c:pt>
                <c:pt idx="3088">
                  <c:v>3.3581197600000001E-2</c:v>
                </c:pt>
                <c:pt idx="3089">
                  <c:v>3.3581197799999997E-2</c:v>
                </c:pt>
                <c:pt idx="3090">
                  <c:v>3.3581198E-2</c:v>
                </c:pt>
                <c:pt idx="3091">
                  <c:v>3.3581198200000002E-2</c:v>
                </c:pt>
                <c:pt idx="3092">
                  <c:v>3.3581198399999998E-2</c:v>
                </c:pt>
                <c:pt idx="3093">
                  <c:v>3.3581198600000001E-2</c:v>
                </c:pt>
                <c:pt idx="3094">
                  <c:v>3.3581198800000003E-2</c:v>
                </c:pt>
                <c:pt idx="3095">
                  <c:v>3.3581198999999999E-2</c:v>
                </c:pt>
                <c:pt idx="3096">
                  <c:v>3.3581199200000002E-2</c:v>
                </c:pt>
                <c:pt idx="3097">
                  <c:v>3.3581199399999997E-2</c:v>
                </c:pt>
                <c:pt idx="3098">
                  <c:v>3.35811996E-2</c:v>
                </c:pt>
                <c:pt idx="3099">
                  <c:v>3.3581199800000003E-2</c:v>
                </c:pt>
                <c:pt idx="3100">
                  <c:v>3.3581199999999999E-2</c:v>
                </c:pt>
                <c:pt idx="3101">
                  <c:v>3.3581200200000001E-2</c:v>
                </c:pt>
                <c:pt idx="3102">
                  <c:v>3.3581200399999997E-2</c:v>
                </c:pt>
                <c:pt idx="3103">
                  <c:v>3.35812006E-2</c:v>
                </c:pt>
                <c:pt idx="3104">
                  <c:v>3.3581200800000002E-2</c:v>
                </c:pt>
                <c:pt idx="3105">
                  <c:v>3.3581200999999998E-2</c:v>
                </c:pt>
                <c:pt idx="3106">
                  <c:v>3.3581201200000001E-2</c:v>
                </c:pt>
                <c:pt idx="3107">
                  <c:v>3.3581201400000003E-2</c:v>
                </c:pt>
                <c:pt idx="3108">
                  <c:v>3.3581201599999999E-2</c:v>
                </c:pt>
                <c:pt idx="3109">
                  <c:v>3.3581201800000002E-2</c:v>
                </c:pt>
                <c:pt idx="3110">
                  <c:v>3.3581201999999997E-2</c:v>
                </c:pt>
                <c:pt idx="3111">
                  <c:v>3.35812022E-2</c:v>
                </c:pt>
                <c:pt idx="3112">
                  <c:v>3.3581202400000003E-2</c:v>
                </c:pt>
                <c:pt idx="3113">
                  <c:v>3.3581202599999999E-2</c:v>
                </c:pt>
                <c:pt idx="3114">
                  <c:v>3.3581202800000001E-2</c:v>
                </c:pt>
                <c:pt idx="3115">
                  <c:v>3.3581202999999997E-2</c:v>
                </c:pt>
                <c:pt idx="3116">
                  <c:v>3.35812032E-2</c:v>
                </c:pt>
                <c:pt idx="3117">
                  <c:v>3.3581203400000002E-2</c:v>
                </c:pt>
                <c:pt idx="3118">
                  <c:v>3.3581203599999998E-2</c:v>
                </c:pt>
                <c:pt idx="3119">
                  <c:v>3.3581203800000001E-2</c:v>
                </c:pt>
                <c:pt idx="3120">
                  <c:v>3.3581204000000003E-2</c:v>
                </c:pt>
                <c:pt idx="3121">
                  <c:v>3.3581204199999999E-2</c:v>
                </c:pt>
                <c:pt idx="3122">
                  <c:v>3.3581204400000002E-2</c:v>
                </c:pt>
                <c:pt idx="3123">
                  <c:v>3.3581204599999998E-2</c:v>
                </c:pt>
                <c:pt idx="3124">
                  <c:v>3.35812048E-2</c:v>
                </c:pt>
                <c:pt idx="3125">
                  <c:v>3.3581205000000003E-2</c:v>
                </c:pt>
                <c:pt idx="3126">
                  <c:v>3.3581205199999999E-2</c:v>
                </c:pt>
                <c:pt idx="3127">
                  <c:v>3.3581205400000001E-2</c:v>
                </c:pt>
                <c:pt idx="3128">
                  <c:v>3.3581205599999997E-2</c:v>
                </c:pt>
                <c:pt idx="3129">
                  <c:v>3.35812058E-2</c:v>
                </c:pt>
                <c:pt idx="3130">
                  <c:v>3.3581206000000002E-2</c:v>
                </c:pt>
                <c:pt idx="3131">
                  <c:v>3.3581206199999998E-2</c:v>
                </c:pt>
                <c:pt idx="3132">
                  <c:v>3.3581206400000001E-2</c:v>
                </c:pt>
                <c:pt idx="3133">
                  <c:v>3.3581206600000003E-2</c:v>
                </c:pt>
                <c:pt idx="3134">
                  <c:v>3.3581206799999999E-2</c:v>
                </c:pt>
                <c:pt idx="3135">
                  <c:v>3.3581207000000002E-2</c:v>
                </c:pt>
                <c:pt idx="3136">
                  <c:v>3.3581207199999998E-2</c:v>
                </c:pt>
                <c:pt idx="3137">
                  <c:v>3.35812074E-2</c:v>
                </c:pt>
                <c:pt idx="3138">
                  <c:v>3.3581207600000003E-2</c:v>
                </c:pt>
                <c:pt idx="3139">
                  <c:v>3.3581207799999999E-2</c:v>
                </c:pt>
                <c:pt idx="3140">
                  <c:v>3.3581208000000001E-2</c:v>
                </c:pt>
                <c:pt idx="3141">
                  <c:v>3.3581208199999997E-2</c:v>
                </c:pt>
                <c:pt idx="3142">
                  <c:v>3.35812084E-2</c:v>
                </c:pt>
                <c:pt idx="3143">
                  <c:v>3.3581208600000002E-2</c:v>
                </c:pt>
                <c:pt idx="3144">
                  <c:v>3.3581208799999998E-2</c:v>
                </c:pt>
                <c:pt idx="3145">
                  <c:v>3.3581209000000001E-2</c:v>
                </c:pt>
                <c:pt idx="3146">
                  <c:v>3.3581209200000003E-2</c:v>
                </c:pt>
                <c:pt idx="3147">
                  <c:v>3.3581209399999999E-2</c:v>
                </c:pt>
                <c:pt idx="3148">
                  <c:v>3.3581209600000002E-2</c:v>
                </c:pt>
                <c:pt idx="3149">
                  <c:v>3.3581209799999998E-2</c:v>
                </c:pt>
                <c:pt idx="3150">
                  <c:v>3.358121E-2</c:v>
                </c:pt>
                <c:pt idx="3151">
                  <c:v>3.3581210200000003E-2</c:v>
                </c:pt>
                <c:pt idx="3152">
                  <c:v>3.3581210399999999E-2</c:v>
                </c:pt>
                <c:pt idx="3153">
                  <c:v>3.3581210600000001E-2</c:v>
                </c:pt>
                <c:pt idx="3154">
                  <c:v>3.3581210799999997E-2</c:v>
                </c:pt>
                <c:pt idx="3155">
                  <c:v>3.3581211E-2</c:v>
                </c:pt>
                <c:pt idx="3156">
                  <c:v>3.3581211200000002E-2</c:v>
                </c:pt>
                <c:pt idx="3157">
                  <c:v>3.3581211399999998E-2</c:v>
                </c:pt>
                <c:pt idx="3158">
                  <c:v>3.3581211600000001E-2</c:v>
                </c:pt>
                <c:pt idx="3159">
                  <c:v>3.3581211800000003E-2</c:v>
                </c:pt>
                <c:pt idx="3160">
                  <c:v>3.3581211999999999E-2</c:v>
                </c:pt>
                <c:pt idx="3161">
                  <c:v>3.3581212200000002E-2</c:v>
                </c:pt>
                <c:pt idx="3162">
                  <c:v>3.3581212399999998E-2</c:v>
                </c:pt>
                <c:pt idx="3163">
                  <c:v>3.35812126E-2</c:v>
                </c:pt>
                <c:pt idx="3164">
                  <c:v>3.3581212800000003E-2</c:v>
                </c:pt>
                <c:pt idx="3165">
                  <c:v>3.3581212999999999E-2</c:v>
                </c:pt>
                <c:pt idx="3166">
                  <c:v>3.3581213200000001E-2</c:v>
                </c:pt>
                <c:pt idx="3167">
                  <c:v>3.3581213399999997E-2</c:v>
                </c:pt>
                <c:pt idx="3168">
                  <c:v>3.35812136E-2</c:v>
                </c:pt>
                <c:pt idx="3169">
                  <c:v>3.3581213800000002E-2</c:v>
                </c:pt>
                <c:pt idx="3170">
                  <c:v>3.3581213999999998E-2</c:v>
                </c:pt>
                <c:pt idx="3171">
                  <c:v>3.3581214200000001E-2</c:v>
                </c:pt>
                <c:pt idx="3172">
                  <c:v>3.3581214400000003E-2</c:v>
                </c:pt>
                <c:pt idx="3173">
                  <c:v>3.3581214599999999E-2</c:v>
                </c:pt>
                <c:pt idx="3174">
                  <c:v>3.3581214800000002E-2</c:v>
                </c:pt>
                <c:pt idx="3175">
                  <c:v>3.3581214999999998E-2</c:v>
                </c:pt>
                <c:pt idx="3176">
                  <c:v>3.35812152E-2</c:v>
                </c:pt>
                <c:pt idx="3177">
                  <c:v>3.3581215400000003E-2</c:v>
                </c:pt>
                <c:pt idx="3178">
                  <c:v>3.3581215599999999E-2</c:v>
                </c:pt>
                <c:pt idx="3179">
                  <c:v>3.3581215800000001E-2</c:v>
                </c:pt>
                <c:pt idx="3180">
                  <c:v>3.3581215999999997E-2</c:v>
                </c:pt>
                <c:pt idx="3181">
                  <c:v>3.35812162E-2</c:v>
                </c:pt>
                <c:pt idx="3182">
                  <c:v>3.3581216400000002E-2</c:v>
                </c:pt>
                <c:pt idx="3183">
                  <c:v>3.3581216599999998E-2</c:v>
                </c:pt>
                <c:pt idx="3184">
                  <c:v>3.3581216800000001E-2</c:v>
                </c:pt>
                <c:pt idx="3185">
                  <c:v>3.3581216999999997E-2</c:v>
                </c:pt>
                <c:pt idx="3186">
                  <c:v>3.3581217199999999E-2</c:v>
                </c:pt>
                <c:pt idx="3187">
                  <c:v>3.3581217400000002E-2</c:v>
                </c:pt>
                <c:pt idx="3188">
                  <c:v>3.3581217599999998E-2</c:v>
                </c:pt>
                <c:pt idx="3189">
                  <c:v>3.35812178E-2</c:v>
                </c:pt>
                <c:pt idx="3190">
                  <c:v>3.3581218000000003E-2</c:v>
                </c:pt>
                <c:pt idx="3191">
                  <c:v>3.3581218199999999E-2</c:v>
                </c:pt>
                <c:pt idx="3192">
                  <c:v>3.3581218400000001E-2</c:v>
                </c:pt>
                <c:pt idx="3193">
                  <c:v>3.3581218599999997E-2</c:v>
                </c:pt>
                <c:pt idx="3194">
                  <c:v>3.35812188E-2</c:v>
                </c:pt>
                <c:pt idx="3195">
                  <c:v>3.3581219000000002E-2</c:v>
                </c:pt>
                <c:pt idx="3196">
                  <c:v>3.3581219199999998E-2</c:v>
                </c:pt>
                <c:pt idx="3197">
                  <c:v>3.3581219400000001E-2</c:v>
                </c:pt>
                <c:pt idx="3198">
                  <c:v>3.3581219599999997E-2</c:v>
                </c:pt>
                <c:pt idx="3199">
                  <c:v>3.3581219799999999E-2</c:v>
                </c:pt>
                <c:pt idx="3200">
                  <c:v>3.3581220000000002E-2</c:v>
                </c:pt>
                <c:pt idx="3201">
                  <c:v>3.3581220199999998E-2</c:v>
                </c:pt>
                <c:pt idx="3202">
                  <c:v>3.35812204E-2</c:v>
                </c:pt>
                <c:pt idx="3203">
                  <c:v>3.3581220600000003E-2</c:v>
                </c:pt>
                <c:pt idx="3204">
                  <c:v>3.3581220799999999E-2</c:v>
                </c:pt>
                <c:pt idx="3205">
                  <c:v>3.3581221000000001E-2</c:v>
                </c:pt>
                <c:pt idx="3206">
                  <c:v>3.3581221199999997E-2</c:v>
                </c:pt>
                <c:pt idx="3207">
                  <c:v>3.35812214E-2</c:v>
                </c:pt>
                <c:pt idx="3208">
                  <c:v>3.3581221600000002E-2</c:v>
                </c:pt>
                <c:pt idx="3209">
                  <c:v>3.3581221799999998E-2</c:v>
                </c:pt>
                <c:pt idx="3210">
                  <c:v>3.3581222000000001E-2</c:v>
                </c:pt>
                <c:pt idx="3211">
                  <c:v>3.3581222199999997E-2</c:v>
                </c:pt>
                <c:pt idx="3212">
                  <c:v>3.3581222399999999E-2</c:v>
                </c:pt>
                <c:pt idx="3213">
                  <c:v>3.3581222600000002E-2</c:v>
                </c:pt>
                <c:pt idx="3214">
                  <c:v>3.3581222799999998E-2</c:v>
                </c:pt>
                <c:pt idx="3215">
                  <c:v>3.3581223E-2</c:v>
                </c:pt>
                <c:pt idx="3216">
                  <c:v>3.3581223200000003E-2</c:v>
                </c:pt>
                <c:pt idx="3217">
                  <c:v>3.3581223399999999E-2</c:v>
                </c:pt>
                <c:pt idx="3218">
                  <c:v>3.3581223600000001E-2</c:v>
                </c:pt>
                <c:pt idx="3219">
                  <c:v>3.3581223799999997E-2</c:v>
                </c:pt>
                <c:pt idx="3220">
                  <c:v>3.3581224E-2</c:v>
                </c:pt>
                <c:pt idx="3221">
                  <c:v>3.3581224200000002E-2</c:v>
                </c:pt>
                <c:pt idx="3222">
                  <c:v>3.3581224399999998E-2</c:v>
                </c:pt>
                <c:pt idx="3223">
                  <c:v>3.3581224600000001E-2</c:v>
                </c:pt>
                <c:pt idx="3224">
                  <c:v>3.3581224799999997E-2</c:v>
                </c:pt>
                <c:pt idx="3225">
                  <c:v>3.3581224999999999E-2</c:v>
                </c:pt>
                <c:pt idx="3226">
                  <c:v>3.3581225200000002E-2</c:v>
                </c:pt>
                <c:pt idx="3227">
                  <c:v>3.3581225399999998E-2</c:v>
                </c:pt>
                <c:pt idx="3228">
                  <c:v>3.35812256E-2</c:v>
                </c:pt>
                <c:pt idx="3229">
                  <c:v>3.3581225800000003E-2</c:v>
                </c:pt>
                <c:pt idx="3230">
                  <c:v>3.3581225999999999E-2</c:v>
                </c:pt>
                <c:pt idx="3231">
                  <c:v>3.3581226200000001E-2</c:v>
                </c:pt>
                <c:pt idx="3232">
                  <c:v>3.3581226399999997E-2</c:v>
                </c:pt>
                <c:pt idx="3233">
                  <c:v>3.35812266E-2</c:v>
                </c:pt>
                <c:pt idx="3234">
                  <c:v>3.3581226800000002E-2</c:v>
                </c:pt>
                <c:pt idx="3235">
                  <c:v>3.3581226999999998E-2</c:v>
                </c:pt>
                <c:pt idx="3236">
                  <c:v>3.3581227200000001E-2</c:v>
                </c:pt>
                <c:pt idx="3237">
                  <c:v>3.3581227399999997E-2</c:v>
                </c:pt>
                <c:pt idx="3238">
                  <c:v>3.3581227599999999E-2</c:v>
                </c:pt>
                <c:pt idx="3239">
                  <c:v>3.3581227800000002E-2</c:v>
                </c:pt>
                <c:pt idx="3240">
                  <c:v>3.3581227999999998E-2</c:v>
                </c:pt>
                <c:pt idx="3241">
                  <c:v>3.35812282E-2</c:v>
                </c:pt>
                <c:pt idx="3242">
                  <c:v>3.3581228400000003E-2</c:v>
                </c:pt>
                <c:pt idx="3243">
                  <c:v>3.3581228599999999E-2</c:v>
                </c:pt>
                <c:pt idx="3244">
                  <c:v>3.3581228800000001E-2</c:v>
                </c:pt>
                <c:pt idx="3245">
                  <c:v>3.3581228999999997E-2</c:v>
                </c:pt>
                <c:pt idx="3246">
                  <c:v>3.35812292E-2</c:v>
                </c:pt>
                <c:pt idx="3247">
                  <c:v>3.3581229400000003E-2</c:v>
                </c:pt>
                <c:pt idx="3248">
                  <c:v>3.3581229599999998E-2</c:v>
                </c:pt>
                <c:pt idx="3249">
                  <c:v>3.3581229800000001E-2</c:v>
                </c:pt>
                <c:pt idx="3250">
                  <c:v>3.3581229999999997E-2</c:v>
                </c:pt>
                <c:pt idx="3251">
                  <c:v>3.3581230199999999E-2</c:v>
                </c:pt>
                <c:pt idx="3252">
                  <c:v>3.3581230400000002E-2</c:v>
                </c:pt>
                <c:pt idx="3253">
                  <c:v>3.3581230599999998E-2</c:v>
                </c:pt>
                <c:pt idx="3254">
                  <c:v>3.35812308E-2</c:v>
                </c:pt>
                <c:pt idx="3255">
                  <c:v>3.3581231000000003E-2</c:v>
                </c:pt>
                <c:pt idx="3256">
                  <c:v>3.3581231199999999E-2</c:v>
                </c:pt>
                <c:pt idx="3257">
                  <c:v>3.3581231400000001E-2</c:v>
                </c:pt>
                <c:pt idx="3258">
                  <c:v>3.3581231599999997E-2</c:v>
                </c:pt>
                <c:pt idx="3259">
                  <c:v>3.35812318E-2</c:v>
                </c:pt>
                <c:pt idx="3260">
                  <c:v>3.3581232000000003E-2</c:v>
                </c:pt>
                <c:pt idx="3261">
                  <c:v>3.3581232199999998E-2</c:v>
                </c:pt>
                <c:pt idx="3262">
                  <c:v>3.3581232400000001E-2</c:v>
                </c:pt>
                <c:pt idx="3263">
                  <c:v>3.3581232599999997E-2</c:v>
                </c:pt>
                <c:pt idx="3264">
                  <c:v>3.3581232799999999E-2</c:v>
                </c:pt>
                <c:pt idx="3265">
                  <c:v>3.3581233000000002E-2</c:v>
                </c:pt>
                <c:pt idx="3266">
                  <c:v>3.3581233199999998E-2</c:v>
                </c:pt>
                <c:pt idx="3267">
                  <c:v>3.35812334E-2</c:v>
                </c:pt>
                <c:pt idx="3268">
                  <c:v>3.3581233600000003E-2</c:v>
                </c:pt>
                <c:pt idx="3269">
                  <c:v>3.3581233799999999E-2</c:v>
                </c:pt>
                <c:pt idx="3270">
                  <c:v>3.3581234000000001E-2</c:v>
                </c:pt>
                <c:pt idx="3271">
                  <c:v>3.3581234199999997E-2</c:v>
                </c:pt>
                <c:pt idx="3272">
                  <c:v>3.35812344E-2</c:v>
                </c:pt>
                <c:pt idx="3273">
                  <c:v>3.3581234600000003E-2</c:v>
                </c:pt>
                <c:pt idx="3274">
                  <c:v>3.3581234799999998E-2</c:v>
                </c:pt>
                <c:pt idx="3275">
                  <c:v>3.3581235000000001E-2</c:v>
                </c:pt>
                <c:pt idx="3276">
                  <c:v>3.3581235199999997E-2</c:v>
                </c:pt>
                <c:pt idx="3277">
                  <c:v>3.3581235399999999E-2</c:v>
                </c:pt>
                <c:pt idx="3278">
                  <c:v>3.3581235600000002E-2</c:v>
                </c:pt>
                <c:pt idx="3279">
                  <c:v>3.3581235799999998E-2</c:v>
                </c:pt>
                <c:pt idx="3280">
                  <c:v>3.3581236E-2</c:v>
                </c:pt>
                <c:pt idx="3281">
                  <c:v>3.3581236200000003E-2</c:v>
                </c:pt>
                <c:pt idx="3282">
                  <c:v>3.3581236399999999E-2</c:v>
                </c:pt>
                <c:pt idx="3283">
                  <c:v>3.3581236600000001E-2</c:v>
                </c:pt>
                <c:pt idx="3284">
                  <c:v>3.3581236799999997E-2</c:v>
                </c:pt>
                <c:pt idx="3285">
                  <c:v>3.3581237E-2</c:v>
                </c:pt>
                <c:pt idx="3286">
                  <c:v>3.3581237200000003E-2</c:v>
                </c:pt>
                <c:pt idx="3287">
                  <c:v>3.3581237399999998E-2</c:v>
                </c:pt>
                <c:pt idx="3288">
                  <c:v>3.3581237600000001E-2</c:v>
                </c:pt>
                <c:pt idx="3289">
                  <c:v>3.3581237799999997E-2</c:v>
                </c:pt>
                <c:pt idx="3290">
                  <c:v>3.3581237999999999E-2</c:v>
                </c:pt>
                <c:pt idx="3291">
                  <c:v>3.3581238200000002E-2</c:v>
                </c:pt>
                <c:pt idx="3292">
                  <c:v>3.3581238399999998E-2</c:v>
                </c:pt>
                <c:pt idx="3293">
                  <c:v>3.35812386E-2</c:v>
                </c:pt>
                <c:pt idx="3294">
                  <c:v>3.3581238800000003E-2</c:v>
                </c:pt>
                <c:pt idx="3295">
                  <c:v>3.3581238999999999E-2</c:v>
                </c:pt>
                <c:pt idx="3296">
                  <c:v>3.3581239200000002E-2</c:v>
                </c:pt>
                <c:pt idx="3297">
                  <c:v>3.3581239399999997E-2</c:v>
                </c:pt>
                <c:pt idx="3298">
                  <c:v>3.35812396E-2</c:v>
                </c:pt>
                <c:pt idx="3299">
                  <c:v>3.3581239800000003E-2</c:v>
                </c:pt>
                <c:pt idx="3300">
                  <c:v>3.3581239999999998E-2</c:v>
                </c:pt>
                <c:pt idx="3301">
                  <c:v>3.3581240200000001E-2</c:v>
                </c:pt>
                <c:pt idx="3302">
                  <c:v>3.3581240399999997E-2</c:v>
                </c:pt>
                <c:pt idx="3303">
                  <c:v>3.3581240599999999E-2</c:v>
                </c:pt>
                <c:pt idx="3304">
                  <c:v>3.3581240800000002E-2</c:v>
                </c:pt>
                <c:pt idx="3305">
                  <c:v>3.3581240999999998E-2</c:v>
                </c:pt>
                <c:pt idx="3306">
                  <c:v>3.35812412E-2</c:v>
                </c:pt>
                <c:pt idx="3307">
                  <c:v>3.3581241400000003E-2</c:v>
                </c:pt>
                <c:pt idx="3308">
                  <c:v>3.3581241599999999E-2</c:v>
                </c:pt>
                <c:pt idx="3309">
                  <c:v>3.3581241800000002E-2</c:v>
                </c:pt>
                <c:pt idx="3310">
                  <c:v>3.3581241999999997E-2</c:v>
                </c:pt>
                <c:pt idx="3311">
                  <c:v>3.35812422E-2</c:v>
                </c:pt>
                <c:pt idx="3312">
                  <c:v>3.3581242400000003E-2</c:v>
                </c:pt>
                <c:pt idx="3313">
                  <c:v>3.3581242599999998E-2</c:v>
                </c:pt>
                <c:pt idx="3314">
                  <c:v>3.3581242800000001E-2</c:v>
                </c:pt>
                <c:pt idx="3315">
                  <c:v>3.3581242999999997E-2</c:v>
                </c:pt>
                <c:pt idx="3316">
                  <c:v>3.3581243199999999E-2</c:v>
                </c:pt>
                <c:pt idx="3317">
                  <c:v>3.3581243400000002E-2</c:v>
                </c:pt>
                <c:pt idx="3318">
                  <c:v>3.3581243599999998E-2</c:v>
                </c:pt>
                <c:pt idx="3319">
                  <c:v>3.35812438E-2</c:v>
                </c:pt>
                <c:pt idx="3320">
                  <c:v>3.3581244000000003E-2</c:v>
                </c:pt>
                <c:pt idx="3321">
                  <c:v>3.3581244199999999E-2</c:v>
                </c:pt>
                <c:pt idx="3322">
                  <c:v>3.3581244400000002E-2</c:v>
                </c:pt>
                <c:pt idx="3323">
                  <c:v>3.3581244599999997E-2</c:v>
                </c:pt>
                <c:pt idx="3324">
                  <c:v>3.35812448E-2</c:v>
                </c:pt>
                <c:pt idx="3325">
                  <c:v>3.3581245000000003E-2</c:v>
                </c:pt>
                <c:pt idx="3326">
                  <c:v>3.3581245199999998E-2</c:v>
                </c:pt>
                <c:pt idx="3327">
                  <c:v>3.3581245400000001E-2</c:v>
                </c:pt>
                <c:pt idx="3328">
                  <c:v>3.3581245599999997E-2</c:v>
                </c:pt>
                <c:pt idx="3329">
                  <c:v>3.3581245799999999E-2</c:v>
                </c:pt>
                <c:pt idx="3330">
                  <c:v>3.3581246000000002E-2</c:v>
                </c:pt>
                <c:pt idx="3331">
                  <c:v>3.3581246199999998E-2</c:v>
                </c:pt>
                <c:pt idx="3332">
                  <c:v>3.35812464E-2</c:v>
                </c:pt>
                <c:pt idx="3333">
                  <c:v>3.3581246600000003E-2</c:v>
                </c:pt>
                <c:pt idx="3334">
                  <c:v>3.3581246799999999E-2</c:v>
                </c:pt>
                <c:pt idx="3335">
                  <c:v>3.3581247000000002E-2</c:v>
                </c:pt>
                <c:pt idx="3336">
                  <c:v>3.3581247199999997E-2</c:v>
                </c:pt>
                <c:pt idx="3337">
                  <c:v>3.35812474E-2</c:v>
                </c:pt>
                <c:pt idx="3338">
                  <c:v>3.3581247600000003E-2</c:v>
                </c:pt>
                <c:pt idx="3339">
                  <c:v>3.3581247799999998E-2</c:v>
                </c:pt>
                <c:pt idx="3340">
                  <c:v>3.3581248000000001E-2</c:v>
                </c:pt>
                <c:pt idx="3341">
                  <c:v>3.3581248199999997E-2</c:v>
                </c:pt>
                <c:pt idx="3342">
                  <c:v>3.3581248399999999E-2</c:v>
                </c:pt>
                <c:pt idx="3343">
                  <c:v>3.3581248600000002E-2</c:v>
                </c:pt>
                <c:pt idx="3344">
                  <c:v>3.3581248799999998E-2</c:v>
                </c:pt>
                <c:pt idx="3345">
                  <c:v>3.3581249000000001E-2</c:v>
                </c:pt>
                <c:pt idx="3346">
                  <c:v>3.3581249200000003E-2</c:v>
                </c:pt>
                <c:pt idx="3347">
                  <c:v>3.3581249399999999E-2</c:v>
                </c:pt>
                <c:pt idx="3348">
                  <c:v>3.3581249600000002E-2</c:v>
                </c:pt>
                <c:pt idx="3349">
                  <c:v>3.3581249799999997E-2</c:v>
                </c:pt>
                <c:pt idx="3350">
                  <c:v>3.358125E-2</c:v>
                </c:pt>
                <c:pt idx="3351">
                  <c:v>3.3581250200000003E-2</c:v>
                </c:pt>
                <c:pt idx="3352">
                  <c:v>3.3581250399999998E-2</c:v>
                </c:pt>
                <c:pt idx="3353">
                  <c:v>3.3581250600000001E-2</c:v>
                </c:pt>
                <c:pt idx="3354">
                  <c:v>3.3581250799999997E-2</c:v>
                </c:pt>
                <c:pt idx="3355">
                  <c:v>3.3581250999999999E-2</c:v>
                </c:pt>
                <c:pt idx="3356">
                  <c:v>3.3581251200000002E-2</c:v>
                </c:pt>
                <c:pt idx="3357">
                  <c:v>3.3581251399999998E-2</c:v>
                </c:pt>
                <c:pt idx="3358">
                  <c:v>3.3581251600000001E-2</c:v>
                </c:pt>
                <c:pt idx="3359">
                  <c:v>3.3581251800000003E-2</c:v>
                </c:pt>
                <c:pt idx="3360">
                  <c:v>3.3581251999999999E-2</c:v>
                </c:pt>
                <c:pt idx="3361">
                  <c:v>3.3581252200000002E-2</c:v>
                </c:pt>
                <c:pt idx="3362">
                  <c:v>3.3581252399999997E-2</c:v>
                </c:pt>
                <c:pt idx="3363">
                  <c:v>3.35812526E-2</c:v>
                </c:pt>
                <c:pt idx="3364">
                  <c:v>3.3581252800000003E-2</c:v>
                </c:pt>
                <c:pt idx="3365">
                  <c:v>3.3581252999999998E-2</c:v>
                </c:pt>
                <c:pt idx="3366">
                  <c:v>3.3581253200000001E-2</c:v>
                </c:pt>
                <c:pt idx="3367">
                  <c:v>3.3581253399999997E-2</c:v>
                </c:pt>
                <c:pt idx="3368">
                  <c:v>3.3581253599999999E-2</c:v>
                </c:pt>
                <c:pt idx="3369">
                  <c:v>3.3581253800000002E-2</c:v>
                </c:pt>
                <c:pt idx="3370">
                  <c:v>3.3581253999999998E-2</c:v>
                </c:pt>
                <c:pt idx="3371">
                  <c:v>3.3581254200000001E-2</c:v>
                </c:pt>
                <c:pt idx="3372">
                  <c:v>3.3581254400000003E-2</c:v>
                </c:pt>
                <c:pt idx="3373">
                  <c:v>3.3581254599999999E-2</c:v>
                </c:pt>
                <c:pt idx="3374">
                  <c:v>3.3581254800000002E-2</c:v>
                </c:pt>
                <c:pt idx="3375">
                  <c:v>3.3581254999999997E-2</c:v>
                </c:pt>
                <c:pt idx="3376">
                  <c:v>3.35812552E-2</c:v>
                </c:pt>
                <c:pt idx="3377">
                  <c:v>3.3581255400000003E-2</c:v>
                </c:pt>
                <c:pt idx="3378">
                  <c:v>3.3581255599999998E-2</c:v>
                </c:pt>
                <c:pt idx="3379">
                  <c:v>3.3581255800000001E-2</c:v>
                </c:pt>
                <c:pt idx="3380">
                  <c:v>3.3581255999999997E-2</c:v>
                </c:pt>
                <c:pt idx="3381">
                  <c:v>3.35812562E-2</c:v>
                </c:pt>
                <c:pt idx="3382">
                  <c:v>3.3581256400000002E-2</c:v>
                </c:pt>
                <c:pt idx="3383">
                  <c:v>3.3581256599999998E-2</c:v>
                </c:pt>
                <c:pt idx="3384">
                  <c:v>3.3581256800000001E-2</c:v>
                </c:pt>
                <c:pt idx="3385">
                  <c:v>3.3581257000000003E-2</c:v>
                </c:pt>
                <c:pt idx="3386">
                  <c:v>3.3581257199999999E-2</c:v>
                </c:pt>
                <c:pt idx="3387">
                  <c:v>3.3581257400000002E-2</c:v>
                </c:pt>
                <c:pt idx="3388">
                  <c:v>3.3581257599999997E-2</c:v>
                </c:pt>
                <c:pt idx="3389">
                  <c:v>3.35812578E-2</c:v>
                </c:pt>
                <c:pt idx="3390">
                  <c:v>3.3581258000000003E-2</c:v>
                </c:pt>
                <c:pt idx="3391">
                  <c:v>3.3581258199999998E-2</c:v>
                </c:pt>
                <c:pt idx="3392">
                  <c:v>3.3581258400000001E-2</c:v>
                </c:pt>
                <c:pt idx="3393">
                  <c:v>3.3581258599999997E-2</c:v>
                </c:pt>
                <c:pt idx="3394">
                  <c:v>3.35812588E-2</c:v>
                </c:pt>
                <c:pt idx="3395">
                  <c:v>3.3581259000000002E-2</c:v>
                </c:pt>
                <c:pt idx="3396">
                  <c:v>3.3581259199999998E-2</c:v>
                </c:pt>
                <c:pt idx="3397">
                  <c:v>3.3581259400000001E-2</c:v>
                </c:pt>
                <c:pt idx="3398">
                  <c:v>3.3581259600000003E-2</c:v>
                </c:pt>
                <c:pt idx="3399">
                  <c:v>3.3581259799999999E-2</c:v>
                </c:pt>
                <c:pt idx="3400">
                  <c:v>3.3581260000000002E-2</c:v>
                </c:pt>
                <c:pt idx="3401">
                  <c:v>3.3581260199999997E-2</c:v>
                </c:pt>
                <c:pt idx="3402">
                  <c:v>3.35812604E-2</c:v>
                </c:pt>
                <c:pt idx="3403">
                  <c:v>3.3581260600000003E-2</c:v>
                </c:pt>
                <c:pt idx="3404">
                  <c:v>3.3581260799999998E-2</c:v>
                </c:pt>
                <c:pt idx="3405">
                  <c:v>3.3581261000000001E-2</c:v>
                </c:pt>
                <c:pt idx="3406">
                  <c:v>3.3581261199999997E-2</c:v>
                </c:pt>
                <c:pt idx="3407">
                  <c:v>3.35812614E-2</c:v>
                </c:pt>
                <c:pt idx="3408">
                  <c:v>3.3581261600000002E-2</c:v>
                </c:pt>
                <c:pt idx="3409">
                  <c:v>3.3581261799999998E-2</c:v>
                </c:pt>
                <c:pt idx="3410">
                  <c:v>3.3581262000000001E-2</c:v>
                </c:pt>
                <c:pt idx="3411">
                  <c:v>3.3581262200000003E-2</c:v>
                </c:pt>
                <c:pt idx="3412">
                  <c:v>3.3581262399999999E-2</c:v>
                </c:pt>
                <c:pt idx="3413">
                  <c:v>3.3581262600000002E-2</c:v>
                </c:pt>
                <c:pt idx="3414">
                  <c:v>3.3581262799999997E-2</c:v>
                </c:pt>
                <c:pt idx="3415">
                  <c:v>3.3581263E-2</c:v>
                </c:pt>
                <c:pt idx="3416">
                  <c:v>3.3581263200000003E-2</c:v>
                </c:pt>
                <c:pt idx="3417">
                  <c:v>3.3581263399999998E-2</c:v>
                </c:pt>
                <c:pt idx="3418">
                  <c:v>3.3581263600000001E-2</c:v>
                </c:pt>
                <c:pt idx="3419">
                  <c:v>3.3581263799999997E-2</c:v>
                </c:pt>
                <c:pt idx="3420">
                  <c:v>3.3581264E-2</c:v>
                </c:pt>
                <c:pt idx="3421">
                  <c:v>3.3581264200000002E-2</c:v>
                </c:pt>
                <c:pt idx="3422">
                  <c:v>3.3581264399999998E-2</c:v>
                </c:pt>
                <c:pt idx="3423">
                  <c:v>3.3581264600000001E-2</c:v>
                </c:pt>
                <c:pt idx="3424">
                  <c:v>3.3581264800000003E-2</c:v>
                </c:pt>
                <c:pt idx="3425">
                  <c:v>3.3581264999999999E-2</c:v>
                </c:pt>
                <c:pt idx="3426">
                  <c:v>3.3581265200000002E-2</c:v>
                </c:pt>
                <c:pt idx="3427">
                  <c:v>3.3581265399999997E-2</c:v>
                </c:pt>
                <c:pt idx="3428">
                  <c:v>3.35812656E-2</c:v>
                </c:pt>
                <c:pt idx="3429">
                  <c:v>3.3581265800000003E-2</c:v>
                </c:pt>
                <c:pt idx="3430">
                  <c:v>3.3581265999999999E-2</c:v>
                </c:pt>
                <c:pt idx="3431">
                  <c:v>3.3581266200000001E-2</c:v>
                </c:pt>
                <c:pt idx="3432">
                  <c:v>3.3581266399999997E-2</c:v>
                </c:pt>
                <c:pt idx="3433">
                  <c:v>3.35812666E-2</c:v>
                </c:pt>
                <c:pt idx="3434">
                  <c:v>3.3581266800000002E-2</c:v>
                </c:pt>
                <c:pt idx="3435">
                  <c:v>3.3581266999999998E-2</c:v>
                </c:pt>
                <c:pt idx="3436">
                  <c:v>3.3581267200000001E-2</c:v>
                </c:pt>
                <c:pt idx="3437">
                  <c:v>3.3581267400000003E-2</c:v>
                </c:pt>
                <c:pt idx="3438">
                  <c:v>3.3581267599999999E-2</c:v>
                </c:pt>
                <c:pt idx="3439">
                  <c:v>3.3581267800000002E-2</c:v>
                </c:pt>
                <c:pt idx="3440">
                  <c:v>3.3581267999999997E-2</c:v>
                </c:pt>
                <c:pt idx="3441">
                  <c:v>3.35812682E-2</c:v>
                </c:pt>
                <c:pt idx="3442">
                  <c:v>3.3581268400000003E-2</c:v>
                </c:pt>
                <c:pt idx="3443">
                  <c:v>3.3581268599999999E-2</c:v>
                </c:pt>
                <c:pt idx="3444">
                  <c:v>3.3581268800000001E-2</c:v>
                </c:pt>
                <c:pt idx="3445">
                  <c:v>3.3581268999999997E-2</c:v>
                </c:pt>
                <c:pt idx="3446">
                  <c:v>3.35812692E-2</c:v>
                </c:pt>
                <c:pt idx="3447">
                  <c:v>3.3581269400000002E-2</c:v>
                </c:pt>
                <c:pt idx="3448">
                  <c:v>3.3581269599999998E-2</c:v>
                </c:pt>
                <c:pt idx="3449">
                  <c:v>3.3581269800000001E-2</c:v>
                </c:pt>
                <c:pt idx="3450">
                  <c:v>3.3581270000000003E-2</c:v>
                </c:pt>
                <c:pt idx="3451">
                  <c:v>3.3581270199999999E-2</c:v>
                </c:pt>
                <c:pt idx="3452">
                  <c:v>3.3581270400000002E-2</c:v>
                </c:pt>
                <c:pt idx="3453">
                  <c:v>3.3581270599999997E-2</c:v>
                </c:pt>
                <c:pt idx="3454">
                  <c:v>3.35812708E-2</c:v>
                </c:pt>
                <c:pt idx="3455">
                  <c:v>3.3581271000000003E-2</c:v>
                </c:pt>
                <c:pt idx="3456">
                  <c:v>3.3581271199999999E-2</c:v>
                </c:pt>
                <c:pt idx="3457">
                  <c:v>3.3581271400000001E-2</c:v>
                </c:pt>
                <c:pt idx="3458">
                  <c:v>3.3581271599999997E-2</c:v>
                </c:pt>
                <c:pt idx="3459">
                  <c:v>3.35812718E-2</c:v>
                </c:pt>
                <c:pt idx="3460">
                  <c:v>3.3581272000000002E-2</c:v>
                </c:pt>
                <c:pt idx="3461">
                  <c:v>3.3581272199999998E-2</c:v>
                </c:pt>
                <c:pt idx="3462">
                  <c:v>3.3581272400000001E-2</c:v>
                </c:pt>
                <c:pt idx="3463">
                  <c:v>3.3581272600000003E-2</c:v>
                </c:pt>
                <c:pt idx="3464">
                  <c:v>3.3581272799999999E-2</c:v>
                </c:pt>
                <c:pt idx="3465">
                  <c:v>3.3581273000000002E-2</c:v>
                </c:pt>
                <c:pt idx="3466">
                  <c:v>3.3581273199999997E-2</c:v>
                </c:pt>
                <c:pt idx="3467">
                  <c:v>3.35812734E-2</c:v>
                </c:pt>
                <c:pt idx="3468">
                  <c:v>3.3581273600000003E-2</c:v>
                </c:pt>
                <c:pt idx="3469">
                  <c:v>3.3581273799999999E-2</c:v>
                </c:pt>
                <c:pt idx="3470">
                  <c:v>3.3581274000000001E-2</c:v>
                </c:pt>
                <c:pt idx="3471">
                  <c:v>3.3581274199999997E-2</c:v>
                </c:pt>
                <c:pt idx="3472">
                  <c:v>3.35812744E-2</c:v>
                </c:pt>
                <c:pt idx="3473">
                  <c:v>3.3581274600000002E-2</c:v>
                </c:pt>
                <c:pt idx="3474">
                  <c:v>3.3581274799999998E-2</c:v>
                </c:pt>
                <c:pt idx="3475">
                  <c:v>3.3581275000000001E-2</c:v>
                </c:pt>
                <c:pt idx="3476">
                  <c:v>3.3581275200000003E-2</c:v>
                </c:pt>
                <c:pt idx="3477">
                  <c:v>3.3581275399999999E-2</c:v>
                </c:pt>
                <c:pt idx="3478">
                  <c:v>3.3581275600000002E-2</c:v>
                </c:pt>
                <c:pt idx="3479">
                  <c:v>3.3581275799999998E-2</c:v>
                </c:pt>
                <c:pt idx="3480">
                  <c:v>3.3581276E-2</c:v>
                </c:pt>
                <c:pt idx="3481">
                  <c:v>3.3581276200000003E-2</c:v>
                </c:pt>
                <c:pt idx="3482">
                  <c:v>3.3581276399999999E-2</c:v>
                </c:pt>
                <c:pt idx="3483">
                  <c:v>3.3581276600000001E-2</c:v>
                </c:pt>
                <c:pt idx="3484">
                  <c:v>3.3581276799999997E-2</c:v>
                </c:pt>
                <c:pt idx="3485">
                  <c:v>3.3581277E-2</c:v>
                </c:pt>
                <c:pt idx="3486">
                  <c:v>3.3581277200000002E-2</c:v>
                </c:pt>
                <c:pt idx="3487">
                  <c:v>3.3581277399999998E-2</c:v>
                </c:pt>
                <c:pt idx="3488">
                  <c:v>3.3581277600000001E-2</c:v>
                </c:pt>
                <c:pt idx="3489">
                  <c:v>3.3581277800000003E-2</c:v>
                </c:pt>
                <c:pt idx="3490">
                  <c:v>3.3581277999999999E-2</c:v>
                </c:pt>
                <c:pt idx="3491">
                  <c:v>3.3581278200000002E-2</c:v>
                </c:pt>
                <c:pt idx="3492">
                  <c:v>3.3581278399999998E-2</c:v>
                </c:pt>
                <c:pt idx="3493">
                  <c:v>3.35812786E-2</c:v>
                </c:pt>
                <c:pt idx="3494">
                  <c:v>3.3581278800000003E-2</c:v>
                </c:pt>
                <c:pt idx="3495">
                  <c:v>3.3581278999999999E-2</c:v>
                </c:pt>
                <c:pt idx="3496">
                  <c:v>3.3581279200000001E-2</c:v>
                </c:pt>
                <c:pt idx="3497">
                  <c:v>3.3581279399999997E-2</c:v>
                </c:pt>
                <c:pt idx="3498">
                  <c:v>3.35812796E-2</c:v>
                </c:pt>
                <c:pt idx="3499">
                  <c:v>3.3581279800000002E-2</c:v>
                </c:pt>
                <c:pt idx="3500">
                  <c:v>3.3581279999999998E-2</c:v>
                </c:pt>
                <c:pt idx="3501">
                  <c:v>3.3581280200000001E-2</c:v>
                </c:pt>
                <c:pt idx="3502">
                  <c:v>3.3581280400000003E-2</c:v>
                </c:pt>
                <c:pt idx="3503">
                  <c:v>3.3581280599999999E-2</c:v>
                </c:pt>
                <c:pt idx="3504">
                  <c:v>3.3581280800000002E-2</c:v>
                </c:pt>
                <c:pt idx="3505">
                  <c:v>3.3581280999999998E-2</c:v>
                </c:pt>
                <c:pt idx="3506">
                  <c:v>3.35812812E-2</c:v>
                </c:pt>
                <c:pt idx="3507">
                  <c:v>3.3581281400000003E-2</c:v>
                </c:pt>
                <c:pt idx="3508">
                  <c:v>3.3581281599999999E-2</c:v>
                </c:pt>
                <c:pt idx="3509">
                  <c:v>3.3581281800000001E-2</c:v>
                </c:pt>
                <c:pt idx="3510">
                  <c:v>3.3581281999999997E-2</c:v>
                </c:pt>
                <c:pt idx="3511">
                  <c:v>3.35812822E-2</c:v>
                </c:pt>
                <c:pt idx="3512">
                  <c:v>3.3581282400000002E-2</c:v>
                </c:pt>
                <c:pt idx="3513">
                  <c:v>3.3581282599999998E-2</c:v>
                </c:pt>
                <c:pt idx="3514">
                  <c:v>3.3581282800000001E-2</c:v>
                </c:pt>
                <c:pt idx="3515">
                  <c:v>3.3581283000000003E-2</c:v>
                </c:pt>
                <c:pt idx="3516">
                  <c:v>3.3581283199999999E-2</c:v>
                </c:pt>
                <c:pt idx="3517">
                  <c:v>3.3581283400000002E-2</c:v>
                </c:pt>
                <c:pt idx="3518">
                  <c:v>3.3581283599999998E-2</c:v>
                </c:pt>
                <c:pt idx="3519">
                  <c:v>3.35812838E-2</c:v>
                </c:pt>
                <c:pt idx="3520">
                  <c:v>3.3581284000000003E-2</c:v>
                </c:pt>
                <c:pt idx="3521">
                  <c:v>3.3581284199999999E-2</c:v>
                </c:pt>
                <c:pt idx="3522">
                  <c:v>3.3581284400000001E-2</c:v>
                </c:pt>
                <c:pt idx="3523">
                  <c:v>3.3581284599999997E-2</c:v>
                </c:pt>
                <c:pt idx="3524">
                  <c:v>3.35812848E-2</c:v>
                </c:pt>
                <c:pt idx="3525">
                  <c:v>3.3581285000000002E-2</c:v>
                </c:pt>
                <c:pt idx="3526">
                  <c:v>3.3581285199999998E-2</c:v>
                </c:pt>
                <c:pt idx="3527">
                  <c:v>3.3581285400000001E-2</c:v>
                </c:pt>
                <c:pt idx="3528">
                  <c:v>3.3581285600000003E-2</c:v>
                </c:pt>
                <c:pt idx="3529">
                  <c:v>3.3581285799999999E-2</c:v>
                </c:pt>
                <c:pt idx="3530">
                  <c:v>3.3581286000000002E-2</c:v>
                </c:pt>
                <c:pt idx="3531">
                  <c:v>3.3581286199999998E-2</c:v>
                </c:pt>
                <c:pt idx="3532">
                  <c:v>3.35812864E-2</c:v>
                </c:pt>
                <c:pt idx="3533">
                  <c:v>3.3581286600000003E-2</c:v>
                </c:pt>
                <c:pt idx="3534">
                  <c:v>3.3581286799999999E-2</c:v>
                </c:pt>
                <c:pt idx="3535">
                  <c:v>3.3581287000000001E-2</c:v>
                </c:pt>
                <c:pt idx="3536">
                  <c:v>3.3581287199999997E-2</c:v>
                </c:pt>
                <c:pt idx="3537">
                  <c:v>3.35812874E-2</c:v>
                </c:pt>
                <c:pt idx="3538">
                  <c:v>3.3581287600000002E-2</c:v>
                </c:pt>
                <c:pt idx="3539">
                  <c:v>3.3581287799999998E-2</c:v>
                </c:pt>
                <c:pt idx="3540">
                  <c:v>3.3581288000000001E-2</c:v>
                </c:pt>
                <c:pt idx="3541">
                  <c:v>3.3581288199999997E-2</c:v>
                </c:pt>
                <c:pt idx="3542">
                  <c:v>3.3581288399999999E-2</c:v>
                </c:pt>
                <c:pt idx="3543">
                  <c:v>3.3581288600000002E-2</c:v>
                </c:pt>
                <c:pt idx="3544">
                  <c:v>3.3581288799999998E-2</c:v>
                </c:pt>
                <c:pt idx="3545">
                  <c:v>3.3581289E-2</c:v>
                </c:pt>
                <c:pt idx="3546">
                  <c:v>3.3581289200000003E-2</c:v>
                </c:pt>
                <c:pt idx="3547">
                  <c:v>3.3581289399999999E-2</c:v>
                </c:pt>
                <c:pt idx="3548">
                  <c:v>3.3581289600000001E-2</c:v>
                </c:pt>
                <c:pt idx="3549">
                  <c:v>3.3581289799999997E-2</c:v>
                </c:pt>
                <c:pt idx="3550">
                  <c:v>3.358129E-2</c:v>
                </c:pt>
                <c:pt idx="3551">
                  <c:v>3.3581290200000002E-2</c:v>
                </c:pt>
                <c:pt idx="3552">
                  <c:v>3.3581290399999998E-2</c:v>
                </c:pt>
                <c:pt idx="3553">
                  <c:v>3.3581290600000001E-2</c:v>
                </c:pt>
                <c:pt idx="3554">
                  <c:v>3.3581290799999997E-2</c:v>
                </c:pt>
                <c:pt idx="3555">
                  <c:v>3.3581290999999999E-2</c:v>
                </c:pt>
                <c:pt idx="3556">
                  <c:v>3.3581291200000002E-2</c:v>
                </c:pt>
                <c:pt idx="3557">
                  <c:v>3.3581291399999998E-2</c:v>
                </c:pt>
                <c:pt idx="3558">
                  <c:v>3.35812916E-2</c:v>
                </c:pt>
                <c:pt idx="3559">
                  <c:v>3.3581291800000003E-2</c:v>
                </c:pt>
                <c:pt idx="3560">
                  <c:v>3.3581291999999999E-2</c:v>
                </c:pt>
                <c:pt idx="3561">
                  <c:v>3.3581292200000001E-2</c:v>
                </c:pt>
                <c:pt idx="3562">
                  <c:v>3.3581292399999997E-2</c:v>
                </c:pt>
                <c:pt idx="3563">
                  <c:v>3.35812926E-2</c:v>
                </c:pt>
                <c:pt idx="3564">
                  <c:v>3.3581292800000002E-2</c:v>
                </c:pt>
                <c:pt idx="3565">
                  <c:v>3.3581292999999998E-2</c:v>
                </c:pt>
                <c:pt idx="3566">
                  <c:v>3.3581293200000001E-2</c:v>
                </c:pt>
                <c:pt idx="3567">
                  <c:v>3.3581293399999997E-2</c:v>
                </c:pt>
                <c:pt idx="3568">
                  <c:v>3.3581293599999999E-2</c:v>
                </c:pt>
                <c:pt idx="3569">
                  <c:v>3.3581293800000002E-2</c:v>
                </c:pt>
                <c:pt idx="3570">
                  <c:v>3.3581293999999998E-2</c:v>
                </c:pt>
                <c:pt idx="3571">
                  <c:v>3.35812942E-2</c:v>
                </c:pt>
                <c:pt idx="3572">
                  <c:v>3.3581294400000003E-2</c:v>
                </c:pt>
                <c:pt idx="3573">
                  <c:v>3.3581294599999999E-2</c:v>
                </c:pt>
                <c:pt idx="3574">
                  <c:v>3.3581294800000001E-2</c:v>
                </c:pt>
                <c:pt idx="3575">
                  <c:v>3.3581294999999997E-2</c:v>
                </c:pt>
                <c:pt idx="3576">
                  <c:v>3.35812952E-2</c:v>
                </c:pt>
                <c:pt idx="3577">
                  <c:v>3.3581295400000002E-2</c:v>
                </c:pt>
                <c:pt idx="3578">
                  <c:v>3.3581295599999998E-2</c:v>
                </c:pt>
                <c:pt idx="3579">
                  <c:v>3.3581295800000001E-2</c:v>
                </c:pt>
                <c:pt idx="3580">
                  <c:v>3.3581295999999997E-2</c:v>
                </c:pt>
                <c:pt idx="3581">
                  <c:v>3.3581296199999999E-2</c:v>
                </c:pt>
                <c:pt idx="3582">
                  <c:v>3.3581296400000002E-2</c:v>
                </c:pt>
                <c:pt idx="3583">
                  <c:v>3.3581296599999998E-2</c:v>
                </c:pt>
                <c:pt idx="3584">
                  <c:v>3.35812968E-2</c:v>
                </c:pt>
                <c:pt idx="3585">
                  <c:v>3.3581297000000003E-2</c:v>
                </c:pt>
                <c:pt idx="3586">
                  <c:v>3.3581297199999999E-2</c:v>
                </c:pt>
                <c:pt idx="3587">
                  <c:v>3.3581297400000001E-2</c:v>
                </c:pt>
                <c:pt idx="3588">
                  <c:v>3.3581297599999997E-2</c:v>
                </c:pt>
                <c:pt idx="3589">
                  <c:v>3.35812978E-2</c:v>
                </c:pt>
                <c:pt idx="3590">
                  <c:v>3.3581298000000002E-2</c:v>
                </c:pt>
                <c:pt idx="3591">
                  <c:v>3.3581298199999998E-2</c:v>
                </c:pt>
                <c:pt idx="3592">
                  <c:v>3.3581298400000001E-2</c:v>
                </c:pt>
                <c:pt idx="3593">
                  <c:v>3.3581298599999997E-2</c:v>
                </c:pt>
                <c:pt idx="3594">
                  <c:v>3.3581298799999999E-2</c:v>
                </c:pt>
                <c:pt idx="3595">
                  <c:v>3.3581299000000002E-2</c:v>
                </c:pt>
                <c:pt idx="3596">
                  <c:v>3.3581299199999998E-2</c:v>
                </c:pt>
                <c:pt idx="3597">
                  <c:v>3.35812994E-2</c:v>
                </c:pt>
                <c:pt idx="3598">
                  <c:v>3.3581299600000003E-2</c:v>
                </c:pt>
                <c:pt idx="3599">
                  <c:v>3.3581299799999999E-2</c:v>
                </c:pt>
                <c:pt idx="3600">
                  <c:v>3.3581300000000001E-2</c:v>
                </c:pt>
                <c:pt idx="3601">
                  <c:v>3.3581300199999997E-2</c:v>
                </c:pt>
                <c:pt idx="3602">
                  <c:v>3.35813004E-2</c:v>
                </c:pt>
                <c:pt idx="3603">
                  <c:v>3.3581300600000002E-2</c:v>
                </c:pt>
                <c:pt idx="3604">
                  <c:v>3.3581300799999998E-2</c:v>
                </c:pt>
                <c:pt idx="3605">
                  <c:v>3.3581301000000001E-2</c:v>
                </c:pt>
                <c:pt idx="3606">
                  <c:v>3.3581301199999997E-2</c:v>
                </c:pt>
                <c:pt idx="3607">
                  <c:v>3.3581301399999999E-2</c:v>
                </c:pt>
                <c:pt idx="3608">
                  <c:v>3.3581301600000002E-2</c:v>
                </c:pt>
                <c:pt idx="3609">
                  <c:v>3.3581301799999998E-2</c:v>
                </c:pt>
                <c:pt idx="3610">
                  <c:v>3.3581302E-2</c:v>
                </c:pt>
                <c:pt idx="3611">
                  <c:v>3.3581302200000003E-2</c:v>
                </c:pt>
                <c:pt idx="3612">
                  <c:v>3.3581302399999999E-2</c:v>
                </c:pt>
                <c:pt idx="3613">
                  <c:v>3.3581302600000001E-2</c:v>
                </c:pt>
                <c:pt idx="3614">
                  <c:v>3.3581302799999997E-2</c:v>
                </c:pt>
                <c:pt idx="3615">
                  <c:v>3.3581303E-2</c:v>
                </c:pt>
                <c:pt idx="3616">
                  <c:v>3.3581303200000003E-2</c:v>
                </c:pt>
                <c:pt idx="3617">
                  <c:v>3.3581303399999998E-2</c:v>
                </c:pt>
                <c:pt idx="3618">
                  <c:v>3.3581303600000001E-2</c:v>
                </c:pt>
                <c:pt idx="3619">
                  <c:v>3.3581303799999997E-2</c:v>
                </c:pt>
                <c:pt idx="3620">
                  <c:v>3.3581303999999999E-2</c:v>
                </c:pt>
                <c:pt idx="3621">
                  <c:v>3.3581304200000002E-2</c:v>
                </c:pt>
                <c:pt idx="3622">
                  <c:v>3.3581304399999998E-2</c:v>
                </c:pt>
                <c:pt idx="3623">
                  <c:v>3.35813046E-2</c:v>
                </c:pt>
                <c:pt idx="3624">
                  <c:v>3.3581304800000003E-2</c:v>
                </c:pt>
                <c:pt idx="3625">
                  <c:v>3.3581304999999999E-2</c:v>
                </c:pt>
                <c:pt idx="3626">
                  <c:v>3.3581305200000001E-2</c:v>
                </c:pt>
                <c:pt idx="3627">
                  <c:v>3.3581305399999997E-2</c:v>
                </c:pt>
                <c:pt idx="3628">
                  <c:v>3.35813056E-2</c:v>
                </c:pt>
                <c:pt idx="3629">
                  <c:v>3.3581305800000003E-2</c:v>
                </c:pt>
                <c:pt idx="3630">
                  <c:v>3.3581305999999998E-2</c:v>
                </c:pt>
                <c:pt idx="3631">
                  <c:v>3.3581306200000001E-2</c:v>
                </c:pt>
                <c:pt idx="3632">
                  <c:v>3.3581306399999997E-2</c:v>
                </c:pt>
                <c:pt idx="3633">
                  <c:v>3.3581306599999999E-2</c:v>
                </c:pt>
                <c:pt idx="3634">
                  <c:v>3.3581306800000002E-2</c:v>
                </c:pt>
                <c:pt idx="3635">
                  <c:v>3.3581306999999998E-2</c:v>
                </c:pt>
                <c:pt idx="3636">
                  <c:v>3.35813072E-2</c:v>
                </c:pt>
                <c:pt idx="3637">
                  <c:v>3.3581307400000003E-2</c:v>
                </c:pt>
                <c:pt idx="3638">
                  <c:v>3.3581307599999999E-2</c:v>
                </c:pt>
                <c:pt idx="3639">
                  <c:v>3.3581307800000001E-2</c:v>
                </c:pt>
                <c:pt idx="3640">
                  <c:v>3.3581307999999997E-2</c:v>
                </c:pt>
                <c:pt idx="3641">
                  <c:v>3.35813082E-2</c:v>
                </c:pt>
                <c:pt idx="3642">
                  <c:v>3.3581308400000003E-2</c:v>
                </c:pt>
                <c:pt idx="3643">
                  <c:v>3.3581308599999998E-2</c:v>
                </c:pt>
                <c:pt idx="3644">
                  <c:v>3.3581308800000001E-2</c:v>
                </c:pt>
                <c:pt idx="3645">
                  <c:v>3.3581308999999997E-2</c:v>
                </c:pt>
                <c:pt idx="3646">
                  <c:v>3.3581309199999999E-2</c:v>
                </c:pt>
                <c:pt idx="3647">
                  <c:v>3.3581309400000002E-2</c:v>
                </c:pt>
                <c:pt idx="3648">
                  <c:v>3.3581309599999998E-2</c:v>
                </c:pt>
                <c:pt idx="3649">
                  <c:v>3.35813098E-2</c:v>
                </c:pt>
                <c:pt idx="3650">
                  <c:v>3.3581310000000003E-2</c:v>
                </c:pt>
                <c:pt idx="3651">
                  <c:v>3.3581310199999999E-2</c:v>
                </c:pt>
                <c:pt idx="3652">
                  <c:v>3.3581310400000002E-2</c:v>
                </c:pt>
                <c:pt idx="3653">
                  <c:v>3.3581310599999997E-2</c:v>
                </c:pt>
                <c:pt idx="3654">
                  <c:v>3.35813108E-2</c:v>
                </c:pt>
                <c:pt idx="3655">
                  <c:v>3.3581311000000003E-2</c:v>
                </c:pt>
                <c:pt idx="3656">
                  <c:v>3.3581311199999998E-2</c:v>
                </c:pt>
                <c:pt idx="3657">
                  <c:v>3.3581311400000001E-2</c:v>
                </c:pt>
                <c:pt idx="3658">
                  <c:v>3.3581311599999997E-2</c:v>
                </c:pt>
                <c:pt idx="3659">
                  <c:v>3.3581311799999999E-2</c:v>
                </c:pt>
                <c:pt idx="3660">
                  <c:v>3.3581312000000002E-2</c:v>
                </c:pt>
                <c:pt idx="3661">
                  <c:v>3.3581312199999998E-2</c:v>
                </c:pt>
                <c:pt idx="3662">
                  <c:v>3.35813124E-2</c:v>
                </c:pt>
                <c:pt idx="3663">
                  <c:v>3.3581312600000003E-2</c:v>
                </c:pt>
                <c:pt idx="3664">
                  <c:v>3.3581312799999999E-2</c:v>
                </c:pt>
                <c:pt idx="3665">
                  <c:v>3.3581313000000002E-2</c:v>
                </c:pt>
                <c:pt idx="3666">
                  <c:v>3.3581313199999997E-2</c:v>
                </c:pt>
                <c:pt idx="3667">
                  <c:v>3.35813134E-2</c:v>
                </c:pt>
                <c:pt idx="3668">
                  <c:v>3.3581313600000003E-2</c:v>
                </c:pt>
                <c:pt idx="3669">
                  <c:v>3.3581313799999998E-2</c:v>
                </c:pt>
                <c:pt idx="3670">
                  <c:v>3.3581314000000001E-2</c:v>
                </c:pt>
                <c:pt idx="3671">
                  <c:v>3.3581314199999997E-2</c:v>
                </c:pt>
                <c:pt idx="3672">
                  <c:v>3.3581314399999999E-2</c:v>
                </c:pt>
                <c:pt idx="3673">
                  <c:v>3.3581314600000002E-2</c:v>
                </c:pt>
                <c:pt idx="3674">
                  <c:v>3.3581314799999998E-2</c:v>
                </c:pt>
                <c:pt idx="3675">
                  <c:v>3.3581315E-2</c:v>
                </c:pt>
                <c:pt idx="3676">
                  <c:v>3.3581315200000003E-2</c:v>
                </c:pt>
                <c:pt idx="3677">
                  <c:v>3.3581315399999999E-2</c:v>
                </c:pt>
                <c:pt idx="3678">
                  <c:v>3.3581315600000002E-2</c:v>
                </c:pt>
                <c:pt idx="3679">
                  <c:v>3.3581315799999997E-2</c:v>
                </c:pt>
                <c:pt idx="3680">
                  <c:v>3.3581316E-2</c:v>
                </c:pt>
                <c:pt idx="3681">
                  <c:v>3.3581316200000003E-2</c:v>
                </c:pt>
                <c:pt idx="3682">
                  <c:v>3.3581316399999998E-2</c:v>
                </c:pt>
                <c:pt idx="3683">
                  <c:v>3.3581316600000001E-2</c:v>
                </c:pt>
                <c:pt idx="3684">
                  <c:v>3.3581316799999997E-2</c:v>
                </c:pt>
                <c:pt idx="3685">
                  <c:v>3.3581316999999999E-2</c:v>
                </c:pt>
                <c:pt idx="3686">
                  <c:v>3.3581317200000002E-2</c:v>
                </c:pt>
                <c:pt idx="3687">
                  <c:v>3.3581317399999998E-2</c:v>
                </c:pt>
                <c:pt idx="3688">
                  <c:v>3.35813176E-2</c:v>
                </c:pt>
                <c:pt idx="3689">
                  <c:v>3.3581317800000003E-2</c:v>
                </c:pt>
                <c:pt idx="3690">
                  <c:v>3.3581317999999999E-2</c:v>
                </c:pt>
                <c:pt idx="3691">
                  <c:v>3.3581318200000002E-2</c:v>
                </c:pt>
                <c:pt idx="3692">
                  <c:v>3.3581318399999997E-2</c:v>
                </c:pt>
                <c:pt idx="3693">
                  <c:v>3.35813186E-2</c:v>
                </c:pt>
                <c:pt idx="3694">
                  <c:v>3.3581318800000003E-2</c:v>
                </c:pt>
                <c:pt idx="3695">
                  <c:v>3.3581318999999998E-2</c:v>
                </c:pt>
                <c:pt idx="3696">
                  <c:v>3.3581319200000001E-2</c:v>
                </c:pt>
                <c:pt idx="3697">
                  <c:v>3.3581319399999997E-2</c:v>
                </c:pt>
                <c:pt idx="3698">
                  <c:v>3.3581319599999999E-2</c:v>
                </c:pt>
                <c:pt idx="3699">
                  <c:v>3.3581319800000002E-2</c:v>
                </c:pt>
                <c:pt idx="3700">
                  <c:v>3.3581319999999998E-2</c:v>
                </c:pt>
                <c:pt idx="3701">
                  <c:v>3.3581320200000001E-2</c:v>
                </c:pt>
                <c:pt idx="3702">
                  <c:v>3.3581320400000003E-2</c:v>
                </c:pt>
                <c:pt idx="3703">
                  <c:v>3.3581320599999999E-2</c:v>
                </c:pt>
                <c:pt idx="3704">
                  <c:v>3.3581320800000002E-2</c:v>
                </c:pt>
                <c:pt idx="3705">
                  <c:v>3.3581320999999997E-2</c:v>
                </c:pt>
                <c:pt idx="3706">
                  <c:v>3.35813212E-2</c:v>
                </c:pt>
                <c:pt idx="3707">
                  <c:v>3.3581321400000003E-2</c:v>
                </c:pt>
                <c:pt idx="3708">
                  <c:v>3.3581321599999998E-2</c:v>
                </c:pt>
                <c:pt idx="3709">
                  <c:v>3.3581321800000001E-2</c:v>
                </c:pt>
                <c:pt idx="3710">
                  <c:v>3.3581321999999997E-2</c:v>
                </c:pt>
                <c:pt idx="3711">
                  <c:v>3.3581322199999999E-2</c:v>
                </c:pt>
                <c:pt idx="3712">
                  <c:v>3.3581322400000002E-2</c:v>
                </c:pt>
                <c:pt idx="3713">
                  <c:v>3.3581322599999998E-2</c:v>
                </c:pt>
                <c:pt idx="3714">
                  <c:v>3.3581322800000001E-2</c:v>
                </c:pt>
                <c:pt idx="3715">
                  <c:v>3.3581323000000003E-2</c:v>
                </c:pt>
                <c:pt idx="3716">
                  <c:v>3.3581323199999999E-2</c:v>
                </c:pt>
                <c:pt idx="3717">
                  <c:v>3.3581323400000002E-2</c:v>
                </c:pt>
                <c:pt idx="3718">
                  <c:v>3.3581323599999997E-2</c:v>
                </c:pt>
                <c:pt idx="3719">
                  <c:v>3.35813238E-2</c:v>
                </c:pt>
                <c:pt idx="3720">
                  <c:v>3.3581324000000003E-2</c:v>
                </c:pt>
                <c:pt idx="3721">
                  <c:v>3.3581324199999998E-2</c:v>
                </c:pt>
                <c:pt idx="3722">
                  <c:v>3.3581324400000001E-2</c:v>
                </c:pt>
                <c:pt idx="3723">
                  <c:v>3.3581324599999997E-2</c:v>
                </c:pt>
                <c:pt idx="3724">
                  <c:v>3.3581324799999999E-2</c:v>
                </c:pt>
                <c:pt idx="3725">
                  <c:v>3.3581325000000002E-2</c:v>
                </c:pt>
                <c:pt idx="3726">
                  <c:v>3.3581325199999998E-2</c:v>
                </c:pt>
                <c:pt idx="3727">
                  <c:v>3.3581325400000001E-2</c:v>
                </c:pt>
                <c:pt idx="3728">
                  <c:v>3.3581325600000003E-2</c:v>
                </c:pt>
                <c:pt idx="3729">
                  <c:v>3.3581325799999999E-2</c:v>
                </c:pt>
                <c:pt idx="3730">
                  <c:v>3.3581326000000002E-2</c:v>
                </c:pt>
                <c:pt idx="3731">
                  <c:v>3.3581326199999997E-2</c:v>
                </c:pt>
                <c:pt idx="3732">
                  <c:v>3.35813264E-2</c:v>
                </c:pt>
                <c:pt idx="3733">
                  <c:v>3.3581326600000003E-2</c:v>
                </c:pt>
                <c:pt idx="3734">
                  <c:v>3.3581326799999998E-2</c:v>
                </c:pt>
                <c:pt idx="3735">
                  <c:v>3.3581327000000001E-2</c:v>
                </c:pt>
                <c:pt idx="3736">
                  <c:v>3.3581327199999997E-2</c:v>
                </c:pt>
                <c:pt idx="3737">
                  <c:v>3.3581327399999999E-2</c:v>
                </c:pt>
                <c:pt idx="3738">
                  <c:v>3.3581327600000002E-2</c:v>
                </c:pt>
                <c:pt idx="3739">
                  <c:v>3.3581327799999998E-2</c:v>
                </c:pt>
                <c:pt idx="3740">
                  <c:v>3.3581328000000001E-2</c:v>
                </c:pt>
                <c:pt idx="3741">
                  <c:v>3.3581328200000003E-2</c:v>
                </c:pt>
                <c:pt idx="3742">
                  <c:v>3.3581328399999999E-2</c:v>
                </c:pt>
                <c:pt idx="3743">
                  <c:v>3.3581328600000002E-2</c:v>
                </c:pt>
                <c:pt idx="3744">
                  <c:v>3.3581328799999997E-2</c:v>
                </c:pt>
                <c:pt idx="3745">
                  <c:v>3.3581329E-2</c:v>
                </c:pt>
                <c:pt idx="3746">
                  <c:v>3.3581329200000003E-2</c:v>
                </c:pt>
                <c:pt idx="3747">
                  <c:v>3.3581329399999998E-2</c:v>
                </c:pt>
                <c:pt idx="3748">
                  <c:v>3.3581329600000001E-2</c:v>
                </c:pt>
                <c:pt idx="3749">
                  <c:v>3.3581329799999997E-2</c:v>
                </c:pt>
                <c:pt idx="3750">
                  <c:v>3.358133E-2</c:v>
                </c:pt>
                <c:pt idx="3751">
                  <c:v>3.3581330200000002E-2</c:v>
                </c:pt>
                <c:pt idx="3752">
                  <c:v>3.3581330399999998E-2</c:v>
                </c:pt>
                <c:pt idx="3753">
                  <c:v>3.3581330600000001E-2</c:v>
                </c:pt>
                <c:pt idx="3754">
                  <c:v>3.3581330800000003E-2</c:v>
                </c:pt>
                <c:pt idx="3755">
                  <c:v>3.3581330999999999E-2</c:v>
                </c:pt>
                <c:pt idx="3756">
                  <c:v>3.3581331200000002E-2</c:v>
                </c:pt>
                <c:pt idx="3757">
                  <c:v>3.3581331399999997E-2</c:v>
                </c:pt>
                <c:pt idx="3758">
                  <c:v>3.35813316E-2</c:v>
                </c:pt>
                <c:pt idx="3759">
                  <c:v>3.3581331800000003E-2</c:v>
                </c:pt>
                <c:pt idx="3760">
                  <c:v>3.3581331999999998E-2</c:v>
                </c:pt>
                <c:pt idx="3761">
                  <c:v>3.3581332200000001E-2</c:v>
                </c:pt>
                <c:pt idx="3762">
                  <c:v>3.3581332399999997E-2</c:v>
                </c:pt>
                <c:pt idx="3763">
                  <c:v>3.35813326E-2</c:v>
                </c:pt>
                <c:pt idx="3764">
                  <c:v>3.3581332800000002E-2</c:v>
                </c:pt>
                <c:pt idx="3765">
                  <c:v>3.3581332999999998E-2</c:v>
                </c:pt>
                <c:pt idx="3766">
                  <c:v>3.3581333200000001E-2</c:v>
                </c:pt>
                <c:pt idx="3767">
                  <c:v>3.3581333400000003E-2</c:v>
                </c:pt>
                <c:pt idx="3768">
                  <c:v>3.3581333599999999E-2</c:v>
                </c:pt>
                <c:pt idx="3769">
                  <c:v>3.3581333800000002E-2</c:v>
                </c:pt>
                <c:pt idx="3770">
                  <c:v>3.3581333999999997E-2</c:v>
                </c:pt>
                <c:pt idx="3771">
                  <c:v>3.35813342E-2</c:v>
                </c:pt>
                <c:pt idx="3772">
                  <c:v>3.3581334400000003E-2</c:v>
                </c:pt>
                <c:pt idx="3773">
                  <c:v>3.3581334599999998E-2</c:v>
                </c:pt>
                <c:pt idx="3774">
                  <c:v>3.3581334800000001E-2</c:v>
                </c:pt>
                <c:pt idx="3775">
                  <c:v>3.3581334999999997E-2</c:v>
                </c:pt>
                <c:pt idx="3776">
                  <c:v>3.35813352E-2</c:v>
                </c:pt>
                <c:pt idx="3777">
                  <c:v>3.3581335400000002E-2</c:v>
                </c:pt>
                <c:pt idx="3778">
                  <c:v>3.3581335599999998E-2</c:v>
                </c:pt>
                <c:pt idx="3779">
                  <c:v>3.3581335800000001E-2</c:v>
                </c:pt>
                <c:pt idx="3780">
                  <c:v>3.3581336000000003E-2</c:v>
                </c:pt>
                <c:pt idx="3781">
                  <c:v>3.3581336199999999E-2</c:v>
                </c:pt>
                <c:pt idx="3782">
                  <c:v>3.3581336400000002E-2</c:v>
                </c:pt>
                <c:pt idx="3783">
                  <c:v>3.3581336599999997E-2</c:v>
                </c:pt>
                <c:pt idx="3784">
                  <c:v>3.35813368E-2</c:v>
                </c:pt>
                <c:pt idx="3785">
                  <c:v>3.3581337000000003E-2</c:v>
                </c:pt>
                <c:pt idx="3786">
                  <c:v>3.3581337199999998E-2</c:v>
                </c:pt>
                <c:pt idx="3787">
                  <c:v>3.3581337400000001E-2</c:v>
                </c:pt>
                <c:pt idx="3788">
                  <c:v>3.3581337599999997E-2</c:v>
                </c:pt>
                <c:pt idx="3789">
                  <c:v>3.35813378E-2</c:v>
                </c:pt>
                <c:pt idx="3790">
                  <c:v>3.3581338000000002E-2</c:v>
                </c:pt>
                <c:pt idx="3791">
                  <c:v>3.3581338199999998E-2</c:v>
                </c:pt>
                <c:pt idx="3792">
                  <c:v>3.3581338400000001E-2</c:v>
                </c:pt>
                <c:pt idx="3793">
                  <c:v>3.3581338600000003E-2</c:v>
                </c:pt>
                <c:pt idx="3794">
                  <c:v>3.3581338799999999E-2</c:v>
                </c:pt>
                <c:pt idx="3795">
                  <c:v>3.3581339000000002E-2</c:v>
                </c:pt>
                <c:pt idx="3796">
                  <c:v>3.3581339199999997E-2</c:v>
                </c:pt>
                <c:pt idx="3797">
                  <c:v>3.35813394E-2</c:v>
                </c:pt>
                <c:pt idx="3798">
                  <c:v>3.3581339600000003E-2</c:v>
                </c:pt>
                <c:pt idx="3799">
                  <c:v>3.3581339799999999E-2</c:v>
                </c:pt>
                <c:pt idx="3800">
                  <c:v>3.3581340000000001E-2</c:v>
                </c:pt>
                <c:pt idx="3801">
                  <c:v>3.3581340199999997E-2</c:v>
                </c:pt>
                <c:pt idx="3802">
                  <c:v>3.35813404E-2</c:v>
                </c:pt>
                <c:pt idx="3803">
                  <c:v>3.3581340600000002E-2</c:v>
                </c:pt>
                <c:pt idx="3804">
                  <c:v>3.3581340799999998E-2</c:v>
                </c:pt>
                <c:pt idx="3805">
                  <c:v>3.3581341000000001E-2</c:v>
                </c:pt>
                <c:pt idx="3806">
                  <c:v>3.3581341200000003E-2</c:v>
                </c:pt>
                <c:pt idx="3807">
                  <c:v>3.3581341399999999E-2</c:v>
                </c:pt>
                <c:pt idx="3808">
                  <c:v>3.3581341600000002E-2</c:v>
                </c:pt>
                <c:pt idx="3809">
                  <c:v>3.3581341799999997E-2</c:v>
                </c:pt>
                <c:pt idx="3810">
                  <c:v>3.3581342E-2</c:v>
                </c:pt>
                <c:pt idx="3811">
                  <c:v>3.3581342200000003E-2</c:v>
                </c:pt>
                <c:pt idx="3812">
                  <c:v>3.3581342399999999E-2</c:v>
                </c:pt>
                <c:pt idx="3813">
                  <c:v>3.3581342600000001E-2</c:v>
                </c:pt>
                <c:pt idx="3814">
                  <c:v>3.3581342799999997E-2</c:v>
                </c:pt>
                <c:pt idx="3815">
                  <c:v>3.3581343E-2</c:v>
                </c:pt>
                <c:pt idx="3816">
                  <c:v>3.3581343200000002E-2</c:v>
                </c:pt>
                <c:pt idx="3817">
                  <c:v>3.3581343399999998E-2</c:v>
                </c:pt>
                <c:pt idx="3818">
                  <c:v>3.3581343600000001E-2</c:v>
                </c:pt>
                <c:pt idx="3819">
                  <c:v>3.3581343800000003E-2</c:v>
                </c:pt>
                <c:pt idx="3820">
                  <c:v>3.3581343999999999E-2</c:v>
                </c:pt>
                <c:pt idx="3821">
                  <c:v>3.3581344200000002E-2</c:v>
                </c:pt>
                <c:pt idx="3822">
                  <c:v>3.3581344399999997E-2</c:v>
                </c:pt>
                <c:pt idx="3823">
                  <c:v>3.35813446E-2</c:v>
                </c:pt>
                <c:pt idx="3824">
                  <c:v>3.3581344800000003E-2</c:v>
                </c:pt>
                <c:pt idx="3825">
                  <c:v>3.3581344999999999E-2</c:v>
                </c:pt>
                <c:pt idx="3826">
                  <c:v>3.3581345200000001E-2</c:v>
                </c:pt>
                <c:pt idx="3827">
                  <c:v>3.3581345399999997E-2</c:v>
                </c:pt>
                <c:pt idx="3828">
                  <c:v>3.35813456E-2</c:v>
                </c:pt>
                <c:pt idx="3829">
                  <c:v>3.3581345800000002E-2</c:v>
                </c:pt>
                <c:pt idx="3830">
                  <c:v>3.3581345999999998E-2</c:v>
                </c:pt>
                <c:pt idx="3831">
                  <c:v>3.3581346200000001E-2</c:v>
                </c:pt>
                <c:pt idx="3832">
                  <c:v>3.3581346400000003E-2</c:v>
                </c:pt>
                <c:pt idx="3833">
                  <c:v>3.3581346599999999E-2</c:v>
                </c:pt>
                <c:pt idx="3834">
                  <c:v>3.3581346800000002E-2</c:v>
                </c:pt>
                <c:pt idx="3835">
                  <c:v>3.3581346999999998E-2</c:v>
                </c:pt>
                <c:pt idx="3836">
                  <c:v>3.35813472E-2</c:v>
                </c:pt>
                <c:pt idx="3837">
                  <c:v>3.3581347400000003E-2</c:v>
                </c:pt>
                <c:pt idx="3838">
                  <c:v>3.3581347599999999E-2</c:v>
                </c:pt>
                <c:pt idx="3839">
                  <c:v>3.3581347800000001E-2</c:v>
                </c:pt>
                <c:pt idx="3840">
                  <c:v>3.3581347999999997E-2</c:v>
                </c:pt>
                <c:pt idx="3841">
                  <c:v>3.35813482E-2</c:v>
                </c:pt>
                <c:pt idx="3842">
                  <c:v>3.3581348400000002E-2</c:v>
                </c:pt>
                <c:pt idx="3843">
                  <c:v>3.3581348599999998E-2</c:v>
                </c:pt>
                <c:pt idx="3844">
                  <c:v>3.3581348800000001E-2</c:v>
                </c:pt>
                <c:pt idx="3845">
                  <c:v>3.3581349000000003E-2</c:v>
                </c:pt>
                <c:pt idx="3846">
                  <c:v>3.3581349199999999E-2</c:v>
                </c:pt>
                <c:pt idx="3847">
                  <c:v>3.3581349400000002E-2</c:v>
                </c:pt>
                <c:pt idx="3848">
                  <c:v>3.3581349599999998E-2</c:v>
                </c:pt>
                <c:pt idx="3849">
                  <c:v>3.35813498E-2</c:v>
                </c:pt>
                <c:pt idx="3850">
                  <c:v>3.3581350000000003E-2</c:v>
                </c:pt>
                <c:pt idx="3851">
                  <c:v>3.3581350199999999E-2</c:v>
                </c:pt>
                <c:pt idx="3852">
                  <c:v>3.3581350400000001E-2</c:v>
                </c:pt>
                <c:pt idx="3853">
                  <c:v>3.3581350599999997E-2</c:v>
                </c:pt>
                <c:pt idx="3854">
                  <c:v>3.35813508E-2</c:v>
                </c:pt>
                <c:pt idx="3855">
                  <c:v>3.3581351000000002E-2</c:v>
                </c:pt>
                <c:pt idx="3856">
                  <c:v>3.3581351199999998E-2</c:v>
                </c:pt>
                <c:pt idx="3857">
                  <c:v>3.3581351400000001E-2</c:v>
                </c:pt>
                <c:pt idx="3858">
                  <c:v>3.3581351600000003E-2</c:v>
                </c:pt>
                <c:pt idx="3859">
                  <c:v>3.3581351799999999E-2</c:v>
                </c:pt>
                <c:pt idx="3860">
                  <c:v>3.3581352000000002E-2</c:v>
                </c:pt>
                <c:pt idx="3861">
                  <c:v>3.3581352199999998E-2</c:v>
                </c:pt>
                <c:pt idx="3862">
                  <c:v>3.35813524E-2</c:v>
                </c:pt>
                <c:pt idx="3863">
                  <c:v>3.3581352600000003E-2</c:v>
                </c:pt>
                <c:pt idx="3864">
                  <c:v>3.3581352799999999E-2</c:v>
                </c:pt>
                <c:pt idx="3865">
                  <c:v>3.3581353000000001E-2</c:v>
                </c:pt>
                <c:pt idx="3866">
                  <c:v>3.3581353199999997E-2</c:v>
                </c:pt>
                <c:pt idx="3867">
                  <c:v>3.35813534E-2</c:v>
                </c:pt>
                <c:pt idx="3868">
                  <c:v>3.3581353600000002E-2</c:v>
                </c:pt>
                <c:pt idx="3869">
                  <c:v>3.3581353799999998E-2</c:v>
                </c:pt>
                <c:pt idx="3870">
                  <c:v>3.3581354000000001E-2</c:v>
                </c:pt>
                <c:pt idx="3871">
                  <c:v>3.3581354200000003E-2</c:v>
                </c:pt>
                <c:pt idx="3872">
                  <c:v>3.3581354399999999E-2</c:v>
                </c:pt>
                <c:pt idx="3873">
                  <c:v>3.3581354600000002E-2</c:v>
                </c:pt>
                <c:pt idx="3874">
                  <c:v>3.3581354799999998E-2</c:v>
                </c:pt>
                <c:pt idx="3875">
                  <c:v>3.3581355E-2</c:v>
                </c:pt>
                <c:pt idx="3876">
                  <c:v>3.3581355200000003E-2</c:v>
                </c:pt>
                <c:pt idx="3877">
                  <c:v>3.3581355399999999E-2</c:v>
                </c:pt>
                <c:pt idx="3878">
                  <c:v>3.3581355600000001E-2</c:v>
                </c:pt>
                <c:pt idx="3879">
                  <c:v>3.3581355799999997E-2</c:v>
                </c:pt>
                <c:pt idx="3880">
                  <c:v>3.3581356E-2</c:v>
                </c:pt>
                <c:pt idx="3881">
                  <c:v>3.3581356200000002E-2</c:v>
                </c:pt>
                <c:pt idx="3882">
                  <c:v>3.3581356399999998E-2</c:v>
                </c:pt>
                <c:pt idx="3883">
                  <c:v>3.3581356600000001E-2</c:v>
                </c:pt>
                <c:pt idx="3884">
                  <c:v>3.3581356800000003E-2</c:v>
                </c:pt>
                <c:pt idx="3885">
                  <c:v>3.3581356999999999E-2</c:v>
                </c:pt>
                <c:pt idx="3886">
                  <c:v>3.3581357200000002E-2</c:v>
                </c:pt>
                <c:pt idx="3887">
                  <c:v>3.3581357399999998E-2</c:v>
                </c:pt>
                <c:pt idx="3888">
                  <c:v>3.35813576E-2</c:v>
                </c:pt>
                <c:pt idx="3889">
                  <c:v>3.3581357800000003E-2</c:v>
                </c:pt>
                <c:pt idx="3890">
                  <c:v>3.3581357999999999E-2</c:v>
                </c:pt>
                <c:pt idx="3891">
                  <c:v>3.3581358200000001E-2</c:v>
                </c:pt>
                <c:pt idx="3892">
                  <c:v>3.3581358399999997E-2</c:v>
                </c:pt>
                <c:pt idx="3893">
                  <c:v>3.35813586E-2</c:v>
                </c:pt>
                <c:pt idx="3894">
                  <c:v>3.3581358800000002E-2</c:v>
                </c:pt>
                <c:pt idx="3895">
                  <c:v>3.3581358999999998E-2</c:v>
                </c:pt>
                <c:pt idx="3896">
                  <c:v>3.3581359200000001E-2</c:v>
                </c:pt>
                <c:pt idx="3897">
                  <c:v>3.3581359400000003E-2</c:v>
                </c:pt>
                <c:pt idx="3898">
                  <c:v>3.3581359599999999E-2</c:v>
                </c:pt>
                <c:pt idx="3899">
                  <c:v>3.3581359800000002E-2</c:v>
                </c:pt>
                <c:pt idx="3900">
                  <c:v>3.3581359999999998E-2</c:v>
                </c:pt>
                <c:pt idx="3901">
                  <c:v>3.35813602E-2</c:v>
                </c:pt>
                <c:pt idx="3902">
                  <c:v>3.3581360400000003E-2</c:v>
                </c:pt>
                <c:pt idx="3903">
                  <c:v>3.3581360599999999E-2</c:v>
                </c:pt>
                <c:pt idx="3904">
                  <c:v>3.3581360800000001E-2</c:v>
                </c:pt>
                <c:pt idx="3905">
                  <c:v>3.3581360999999997E-2</c:v>
                </c:pt>
                <c:pt idx="3906">
                  <c:v>3.35813612E-2</c:v>
                </c:pt>
                <c:pt idx="3907">
                  <c:v>3.3581361400000002E-2</c:v>
                </c:pt>
                <c:pt idx="3908">
                  <c:v>3.3581361599999998E-2</c:v>
                </c:pt>
                <c:pt idx="3909">
                  <c:v>3.3581361800000001E-2</c:v>
                </c:pt>
                <c:pt idx="3910">
                  <c:v>3.3581361999999997E-2</c:v>
                </c:pt>
                <c:pt idx="3911">
                  <c:v>3.3581362199999999E-2</c:v>
                </c:pt>
                <c:pt idx="3912">
                  <c:v>3.3581362400000002E-2</c:v>
                </c:pt>
                <c:pt idx="3913">
                  <c:v>3.3581362599999998E-2</c:v>
                </c:pt>
                <c:pt idx="3914">
                  <c:v>3.35813628E-2</c:v>
                </c:pt>
                <c:pt idx="3915">
                  <c:v>3.3581363000000003E-2</c:v>
                </c:pt>
                <c:pt idx="3916">
                  <c:v>3.3581363199999999E-2</c:v>
                </c:pt>
                <c:pt idx="3917">
                  <c:v>3.3581363400000001E-2</c:v>
                </c:pt>
                <c:pt idx="3918">
                  <c:v>3.3581363599999997E-2</c:v>
                </c:pt>
                <c:pt idx="3919">
                  <c:v>3.35813638E-2</c:v>
                </c:pt>
                <c:pt idx="3920">
                  <c:v>3.3581364000000002E-2</c:v>
                </c:pt>
                <c:pt idx="3921">
                  <c:v>3.3581364199999998E-2</c:v>
                </c:pt>
                <c:pt idx="3922">
                  <c:v>3.3581364400000001E-2</c:v>
                </c:pt>
                <c:pt idx="3923">
                  <c:v>3.3581364599999997E-2</c:v>
                </c:pt>
                <c:pt idx="3924">
                  <c:v>3.3581364799999999E-2</c:v>
                </c:pt>
                <c:pt idx="3925">
                  <c:v>3.3581365000000002E-2</c:v>
                </c:pt>
                <c:pt idx="3926">
                  <c:v>3.3581365199999998E-2</c:v>
                </c:pt>
                <c:pt idx="3927">
                  <c:v>3.35813654E-2</c:v>
                </c:pt>
                <c:pt idx="3928">
                  <c:v>3.3581365600000003E-2</c:v>
                </c:pt>
                <c:pt idx="3929">
                  <c:v>3.3581365799999999E-2</c:v>
                </c:pt>
                <c:pt idx="3930">
                  <c:v>3.3581366000000001E-2</c:v>
                </c:pt>
                <c:pt idx="3931">
                  <c:v>3.3581366199999997E-2</c:v>
                </c:pt>
                <c:pt idx="3932">
                  <c:v>3.35813664E-2</c:v>
                </c:pt>
                <c:pt idx="3933">
                  <c:v>3.3581366600000002E-2</c:v>
                </c:pt>
                <c:pt idx="3934">
                  <c:v>3.3581366799999998E-2</c:v>
                </c:pt>
                <c:pt idx="3935">
                  <c:v>3.3581367000000001E-2</c:v>
                </c:pt>
                <c:pt idx="3936">
                  <c:v>3.3581367199999997E-2</c:v>
                </c:pt>
                <c:pt idx="3937">
                  <c:v>3.3581367399999999E-2</c:v>
                </c:pt>
                <c:pt idx="3938">
                  <c:v>3.3581367600000002E-2</c:v>
                </c:pt>
                <c:pt idx="3939">
                  <c:v>3.3581367799999998E-2</c:v>
                </c:pt>
                <c:pt idx="3940">
                  <c:v>3.3581368E-2</c:v>
                </c:pt>
                <c:pt idx="3941">
                  <c:v>3.3581368200000003E-2</c:v>
                </c:pt>
                <c:pt idx="3942">
                  <c:v>3.3581368399999999E-2</c:v>
                </c:pt>
                <c:pt idx="3943">
                  <c:v>3.3581368600000001E-2</c:v>
                </c:pt>
                <c:pt idx="3944">
                  <c:v>3.3581368799999997E-2</c:v>
                </c:pt>
                <c:pt idx="3945">
                  <c:v>3.3581369E-2</c:v>
                </c:pt>
                <c:pt idx="3946">
                  <c:v>3.3581369200000002E-2</c:v>
                </c:pt>
                <c:pt idx="3947">
                  <c:v>3.3581369399999998E-2</c:v>
                </c:pt>
                <c:pt idx="3948">
                  <c:v>3.3581369600000001E-2</c:v>
                </c:pt>
                <c:pt idx="3949">
                  <c:v>3.3581369799999997E-2</c:v>
                </c:pt>
                <c:pt idx="3950">
                  <c:v>3.3581369999999999E-2</c:v>
                </c:pt>
                <c:pt idx="3951">
                  <c:v>3.3581370200000002E-2</c:v>
                </c:pt>
                <c:pt idx="3952">
                  <c:v>3.3581370399999998E-2</c:v>
                </c:pt>
                <c:pt idx="3953">
                  <c:v>3.35813706E-2</c:v>
                </c:pt>
                <c:pt idx="3954">
                  <c:v>3.3581370800000003E-2</c:v>
                </c:pt>
                <c:pt idx="3955">
                  <c:v>3.3581370999999999E-2</c:v>
                </c:pt>
                <c:pt idx="3956">
                  <c:v>3.3581371200000001E-2</c:v>
                </c:pt>
                <c:pt idx="3957">
                  <c:v>3.3581371399999997E-2</c:v>
                </c:pt>
                <c:pt idx="3958">
                  <c:v>3.35813716E-2</c:v>
                </c:pt>
                <c:pt idx="3959">
                  <c:v>3.3581371800000002E-2</c:v>
                </c:pt>
                <c:pt idx="3960">
                  <c:v>3.3581371999999998E-2</c:v>
                </c:pt>
                <c:pt idx="3961">
                  <c:v>3.3581372200000001E-2</c:v>
                </c:pt>
                <c:pt idx="3962">
                  <c:v>3.3581372399999997E-2</c:v>
                </c:pt>
                <c:pt idx="3963">
                  <c:v>3.3581372599999999E-2</c:v>
                </c:pt>
                <c:pt idx="3964">
                  <c:v>3.3581372800000002E-2</c:v>
                </c:pt>
                <c:pt idx="3965">
                  <c:v>3.3581372999999998E-2</c:v>
                </c:pt>
                <c:pt idx="3966">
                  <c:v>3.35813732E-2</c:v>
                </c:pt>
                <c:pt idx="3967">
                  <c:v>3.3581373400000003E-2</c:v>
                </c:pt>
                <c:pt idx="3968">
                  <c:v>3.3581373599999999E-2</c:v>
                </c:pt>
                <c:pt idx="3969">
                  <c:v>3.3581373800000001E-2</c:v>
                </c:pt>
                <c:pt idx="3970">
                  <c:v>3.3581373999999997E-2</c:v>
                </c:pt>
                <c:pt idx="3971">
                  <c:v>3.35813742E-2</c:v>
                </c:pt>
                <c:pt idx="3972">
                  <c:v>3.3581374400000003E-2</c:v>
                </c:pt>
                <c:pt idx="3973">
                  <c:v>3.3581374599999998E-2</c:v>
                </c:pt>
                <c:pt idx="3974">
                  <c:v>3.3581374800000001E-2</c:v>
                </c:pt>
                <c:pt idx="3975">
                  <c:v>3.3581374999999997E-2</c:v>
                </c:pt>
                <c:pt idx="3976">
                  <c:v>3.3581375199999999E-2</c:v>
                </c:pt>
                <c:pt idx="3977">
                  <c:v>3.3581375400000002E-2</c:v>
                </c:pt>
                <c:pt idx="3978">
                  <c:v>3.3581375599999998E-2</c:v>
                </c:pt>
                <c:pt idx="3979">
                  <c:v>3.35813758E-2</c:v>
                </c:pt>
                <c:pt idx="3980">
                  <c:v>3.3581376000000003E-2</c:v>
                </c:pt>
                <c:pt idx="3981">
                  <c:v>3.3581376199999999E-2</c:v>
                </c:pt>
                <c:pt idx="3982">
                  <c:v>3.3581376400000001E-2</c:v>
                </c:pt>
                <c:pt idx="3983">
                  <c:v>3.3581376599999997E-2</c:v>
                </c:pt>
                <c:pt idx="3984">
                  <c:v>3.35813768E-2</c:v>
                </c:pt>
                <c:pt idx="3985">
                  <c:v>3.3581377000000003E-2</c:v>
                </c:pt>
                <c:pt idx="3986">
                  <c:v>3.3581377199999998E-2</c:v>
                </c:pt>
                <c:pt idx="3987">
                  <c:v>3.3581377400000001E-2</c:v>
                </c:pt>
                <c:pt idx="3988">
                  <c:v>3.3581377599999997E-2</c:v>
                </c:pt>
                <c:pt idx="3989">
                  <c:v>3.3581377799999999E-2</c:v>
                </c:pt>
                <c:pt idx="3990">
                  <c:v>3.3581378000000002E-2</c:v>
                </c:pt>
                <c:pt idx="3991">
                  <c:v>3.3581378199999998E-2</c:v>
                </c:pt>
                <c:pt idx="3992">
                  <c:v>3.35813784E-2</c:v>
                </c:pt>
                <c:pt idx="3993">
                  <c:v>3.3581378600000003E-2</c:v>
                </c:pt>
                <c:pt idx="3994">
                  <c:v>3.3581378799999999E-2</c:v>
                </c:pt>
                <c:pt idx="3995">
                  <c:v>3.3581379000000001E-2</c:v>
                </c:pt>
                <c:pt idx="3996">
                  <c:v>3.3581379199999997E-2</c:v>
                </c:pt>
                <c:pt idx="3997">
                  <c:v>3.35813794E-2</c:v>
                </c:pt>
                <c:pt idx="3998">
                  <c:v>3.3581379600000003E-2</c:v>
                </c:pt>
                <c:pt idx="3999">
                  <c:v>3.3581379799999998E-2</c:v>
                </c:pt>
                <c:pt idx="4000">
                  <c:v>3.3581380000000001E-2</c:v>
                </c:pt>
                <c:pt idx="4001">
                  <c:v>3.3581380199999997E-2</c:v>
                </c:pt>
                <c:pt idx="4002">
                  <c:v>3.3581380399999999E-2</c:v>
                </c:pt>
                <c:pt idx="4003">
                  <c:v>3.3581380600000002E-2</c:v>
                </c:pt>
                <c:pt idx="4004">
                  <c:v>3.3581380799999998E-2</c:v>
                </c:pt>
                <c:pt idx="4005">
                  <c:v>3.3581381E-2</c:v>
                </c:pt>
                <c:pt idx="4006">
                  <c:v>3.3581381200000003E-2</c:v>
                </c:pt>
                <c:pt idx="4007">
                  <c:v>3.3581381399999999E-2</c:v>
                </c:pt>
                <c:pt idx="4008">
                  <c:v>3.3581381600000001E-2</c:v>
                </c:pt>
                <c:pt idx="4009">
                  <c:v>3.3581381799999997E-2</c:v>
                </c:pt>
                <c:pt idx="4010">
                  <c:v>3.3581382E-2</c:v>
                </c:pt>
                <c:pt idx="4011">
                  <c:v>3.3581382200000003E-2</c:v>
                </c:pt>
                <c:pt idx="4012">
                  <c:v>3.3581382399999998E-2</c:v>
                </c:pt>
                <c:pt idx="4013">
                  <c:v>3.3581382600000001E-2</c:v>
                </c:pt>
                <c:pt idx="4014">
                  <c:v>3.3581382799999997E-2</c:v>
                </c:pt>
                <c:pt idx="4015">
                  <c:v>3.3581382999999999E-2</c:v>
                </c:pt>
                <c:pt idx="4016">
                  <c:v>3.3581383200000002E-2</c:v>
                </c:pt>
                <c:pt idx="4017">
                  <c:v>3.3581383399999998E-2</c:v>
                </c:pt>
                <c:pt idx="4018">
                  <c:v>3.35813836E-2</c:v>
                </c:pt>
                <c:pt idx="4019">
                  <c:v>3.3581383800000003E-2</c:v>
                </c:pt>
                <c:pt idx="4020">
                  <c:v>3.3581383999999999E-2</c:v>
                </c:pt>
                <c:pt idx="4021">
                  <c:v>3.3581384200000002E-2</c:v>
                </c:pt>
                <c:pt idx="4022">
                  <c:v>3.3581384399999997E-2</c:v>
                </c:pt>
                <c:pt idx="4023">
                  <c:v>3.35813846E-2</c:v>
                </c:pt>
                <c:pt idx="4024">
                  <c:v>3.3581384800000003E-2</c:v>
                </c:pt>
                <c:pt idx="4025">
                  <c:v>3.3581384999999998E-2</c:v>
                </c:pt>
                <c:pt idx="4026">
                  <c:v>3.3581385200000001E-2</c:v>
                </c:pt>
                <c:pt idx="4027">
                  <c:v>3.3581385399999997E-2</c:v>
                </c:pt>
                <c:pt idx="4028">
                  <c:v>3.3581385599999999E-2</c:v>
                </c:pt>
                <c:pt idx="4029">
                  <c:v>3.3581385800000002E-2</c:v>
                </c:pt>
                <c:pt idx="4030">
                  <c:v>3.3581385999999998E-2</c:v>
                </c:pt>
                <c:pt idx="4031">
                  <c:v>3.35813862E-2</c:v>
                </c:pt>
                <c:pt idx="4032">
                  <c:v>3.3581386400000003E-2</c:v>
                </c:pt>
                <c:pt idx="4033">
                  <c:v>3.3581386599999999E-2</c:v>
                </c:pt>
                <c:pt idx="4034">
                  <c:v>3.3581386800000002E-2</c:v>
                </c:pt>
                <c:pt idx="4035">
                  <c:v>3.3581386999999997E-2</c:v>
                </c:pt>
                <c:pt idx="4036">
                  <c:v>3.35813872E-2</c:v>
                </c:pt>
                <c:pt idx="4037">
                  <c:v>3.3581387400000003E-2</c:v>
                </c:pt>
                <c:pt idx="4038">
                  <c:v>3.3581387599999998E-2</c:v>
                </c:pt>
                <c:pt idx="4039">
                  <c:v>3.3581387800000001E-2</c:v>
                </c:pt>
                <c:pt idx="4040">
                  <c:v>3.3581387999999997E-2</c:v>
                </c:pt>
                <c:pt idx="4041">
                  <c:v>3.3581388199999999E-2</c:v>
                </c:pt>
                <c:pt idx="4042">
                  <c:v>3.3581388400000002E-2</c:v>
                </c:pt>
                <c:pt idx="4043">
                  <c:v>3.3581388599999998E-2</c:v>
                </c:pt>
                <c:pt idx="4044">
                  <c:v>3.35813888E-2</c:v>
                </c:pt>
                <c:pt idx="4045">
                  <c:v>3.3581389000000003E-2</c:v>
                </c:pt>
                <c:pt idx="4046">
                  <c:v>3.3581389199999999E-2</c:v>
                </c:pt>
                <c:pt idx="4047">
                  <c:v>3.3581389400000002E-2</c:v>
                </c:pt>
                <c:pt idx="4048">
                  <c:v>3.3581389599999997E-2</c:v>
                </c:pt>
                <c:pt idx="4049">
                  <c:v>3.35813898E-2</c:v>
                </c:pt>
                <c:pt idx="4050">
                  <c:v>3.3581390000000003E-2</c:v>
                </c:pt>
                <c:pt idx="4051">
                  <c:v>3.3581390199999998E-2</c:v>
                </c:pt>
                <c:pt idx="4052">
                  <c:v>3.3581390400000001E-2</c:v>
                </c:pt>
                <c:pt idx="4053">
                  <c:v>3.3581390599999997E-2</c:v>
                </c:pt>
                <c:pt idx="4054">
                  <c:v>3.3581390799999999E-2</c:v>
                </c:pt>
                <c:pt idx="4055">
                  <c:v>3.3581391000000002E-2</c:v>
                </c:pt>
                <c:pt idx="4056">
                  <c:v>3.3581391199999998E-2</c:v>
                </c:pt>
                <c:pt idx="4057">
                  <c:v>3.3581391400000001E-2</c:v>
                </c:pt>
                <c:pt idx="4058">
                  <c:v>3.3581391600000003E-2</c:v>
                </c:pt>
                <c:pt idx="4059">
                  <c:v>3.3581391799999999E-2</c:v>
                </c:pt>
                <c:pt idx="4060">
                  <c:v>3.3581392000000002E-2</c:v>
                </c:pt>
                <c:pt idx="4061">
                  <c:v>3.3581392199999997E-2</c:v>
                </c:pt>
                <c:pt idx="4062">
                  <c:v>3.35813924E-2</c:v>
                </c:pt>
                <c:pt idx="4063">
                  <c:v>3.3581392600000003E-2</c:v>
                </c:pt>
                <c:pt idx="4064">
                  <c:v>3.3581392799999998E-2</c:v>
                </c:pt>
                <c:pt idx="4065">
                  <c:v>3.3581393000000001E-2</c:v>
                </c:pt>
                <c:pt idx="4066">
                  <c:v>3.3581393199999997E-2</c:v>
                </c:pt>
                <c:pt idx="4067">
                  <c:v>3.3581393399999999E-2</c:v>
                </c:pt>
                <c:pt idx="4068">
                  <c:v>3.3581393600000002E-2</c:v>
                </c:pt>
                <c:pt idx="4069">
                  <c:v>3.3581393799999998E-2</c:v>
                </c:pt>
                <c:pt idx="4070">
                  <c:v>3.3581394000000001E-2</c:v>
                </c:pt>
                <c:pt idx="4071">
                  <c:v>3.3581394200000003E-2</c:v>
                </c:pt>
                <c:pt idx="4072">
                  <c:v>3.3581394399999999E-2</c:v>
                </c:pt>
                <c:pt idx="4073">
                  <c:v>3.3581394600000002E-2</c:v>
                </c:pt>
                <c:pt idx="4074">
                  <c:v>3.3581394799999997E-2</c:v>
                </c:pt>
                <c:pt idx="4075">
                  <c:v>3.3581395E-2</c:v>
                </c:pt>
                <c:pt idx="4076">
                  <c:v>3.3581395200000003E-2</c:v>
                </c:pt>
                <c:pt idx="4077">
                  <c:v>3.3581395399999998E-2</c:v>
                </c:pt>
                <c:pt idx="4078">
                  <c:v>3.3581395600000001E-2</c:v>
                </c:pt>
                <c:pt idx="4079">
                  <c:v>3.3581395799999997E-2</c:v>
                </c:pt>
                <c:pt idx="4080">
                  <c:v>3.3581395999999999E-2</c:v>
                </c:pt>
                <c:pt idx="4081">
                  <c:v>3.3581396200000002E-2</c:v>
                </c:pt>
                <c:pt idx="4082">
                  <c:v>3.3581396399999998E-2</c:v>
                </c:pt>
                <c:pt idx="4083">
                  <c:v>3.3581396600000001E-2</c:v>
                </c:pt>
                <c:pt idx="4084">
                  <c:v>3.3581396800000003E-2</c:v>
                </c:pt>
                <c:pt idx="4085">
                  <c:v>3.3581396999999999E-2</c:v>
                </c:pt>
                <c:pt idx="4086">
                  <c:v>3.3581397200000002E-2</c:v>
                </c:pt>
                <c:pt idx="4087">
                  <c:v>3.3581397399999997E-2</c:v>
                </c:pt>
                <c:pt idx="4088">
                  <c:v>3.35813976E-2</c:v>
                </c:pt>
                <c:pt idx="4089">
                  <c:v>3.3581397800000003E-2</c:v>
                </c:pt>
                <c:pt idx="4090">
                  <c:v>3.3581397999999998E-2</c:v>
                </c:pt>
                <c:pt idx="4091">
                  <c:v>3.3581398200000001E-2</c:v>
                </c:pt>
                <c:pt idx="4092">
                  <c:v>3.3581398399999997E-2</c:v>
                </c:pt>
                <c:pt idx="4093">
                  <c:v>3.3581398599999999E-2</c:v>
                </c:pt>
                <c:pt idx="4094">
                  <c:v>3.3581398800000002E-2</c:v>
                </c:pt>
                <c:pt idx="4095">
                  <c:v>3.3581398999999998E-2</c:v>
                </c:pt>
                <c:pt idx="4096">
                  <c:v>3.3581399200000001E-2</c:v>
                </c:pt>
                <c:pt idx="4097">
                  <c:v>3.3581399400000003E-2</c:v>
                </c:pt>
                <c:pt idx="4098">
                  <c:v>3.3581399599999999E-2</c:v>
                </c:pt>
                <c:pt idx="4099">
                  <c:v>3.3581399800000002E-2</c:v>
                </c:pt>
                <c:pt idx="4100">
                  <c:v>3.3581399999999997E-2</c:v>
                </c:pt>
                <c:pt idx="4101">
                  <c:v>3.35814002E-2</c:v>
                </c:pt>
                <c:pt idx="4102">
                  <c:v>3.3581400400000003E-2</c:v>
                </c:pt>
                <c:pt idx="4103">
                  <c:v>3.3581400599999998E-2</c:v>
                </c:pt>
                <c:pt idx="4104">
                  <c:v>3.3581400800000001E-2</c:v>
                </c:pt>
                <c:pt idx="4105">
                  <c:v>3.3581400999999997E-2</c:v>
                </c:pt>
                <c:pt idx="4106">
                  <c:v>3.35814012E-2</c:v>
                </c:pt>
                <c:pt idx="4107">
                  <c:v>3.3581401400000002E-2</c:v>
                </c:pt>
                <c:pt idx="4108">
                  <c:v>3.3581401599999998E-2</c:v>
                </c:pt>
                <c:pt idx="4109">
                  <c:v>3.3581401800000001E-2</c:v>
                </c:pt>
                <c:pt idx="4110">
                  <c:v>3.3581402000000003E-2</c:v>
                </c:pt>
                <c:pt idx="4111">
                  <c:v>3.3581402199999999E-2</c:v>
                </c:pt>
                <c:pt idx="4112">
                  <c:v>3.3581402400000002E-2</c:v>
                </c:pt>
                <c:pt idx="4113">
                  <c:v>3.3581402599999997E-2</c:v>
                </c:pt>
                <c:pt idx="4114">
                  <c:v>3.35814028E-2</c:v>
                </c:pt>
                <c:pt idx="4115">
                  <c:v>3.3581403000000003E-2</c:v>
                </c:pt>
                <c:pt idx="4116">
                  <c:v>3.3581403199999998E-2</c:v>
                </c:pt>
                <c:pt idx="4117">
                  <c:v>3.3581403400000001E-2</c:v>
                </c:pt>
                <c:pt idx="4118">
                  <c:v>3.3581403599999997E-2</c:v>
                </c:pt>
                <c:pt idx="4119">
                  <c:v>3.35814038E-2</c:v>
                </c:pt>
                <c:pt idx="4120">
                  <c:v>3.3581404000000002E-2</c:v>
                </c:pt>
                <c:pt idx="4121">
                  <c:v>3.3581404199999998E-2</c:v>
                </c:pt>
                <c:pt idx="4122">
                  <c:v>3.3581404400000001E-2</c:v>
                </c:pt>
                <c:pt idx="4123">
                  <c:v>3.3581404600000003E-2</c:v>
                </c:pt>
                <c:pt idx="4124">
                  <c:v>3.3581404799999999E-2</c:v>
                </c:pt>
                <c:pt idx="4125">
                  <c:v>3.3581405000000002E-2</c:v>
                </c:pt>
                <c:pt idx="4126">
                  <c:v>3.3581405199999997E-2</c:v>
                </c:pt>
                <c:pt idx="4127">
                  <c:v>3.35814054E-2</c:v>
                </c:pt>
                <c:pt idx="4128">
                  <c:v>3.3581405600000003E-2</c:v>
                </c:pt>
                <c:pt idx="4129">
                  <c:v>3.3581405799999998E-2</c:v>
                </c:pt>
                <c:pt idx="4130">
                  <c:v>3.3581406000000001E-2</c:v>
                </c:pt>
                <c:pt idx="4131">
                  <c:v>3.3581406199999997E-2</c:v>
                </c:pt>
                <c:pt idx="4132">
                  <c:v>3.35814064E-2</c:v>
                </c:pt>
                <c:pt idx="4133">
                  <c:v>3.3581406600000002E-2</c:v>
                </c:pt>
                <c:pt idx="4134">
                  <c:v>3.3581406799999998E-2</c:v>
                </c:pt>
                <c:pt idx="4135">
                  <c:v>3.3581407000000001E-2</c:v>
                </c:pt>
                <c:pt idx="4136">
                  <c:v>3.3581407200000003E-2</c:v>
                </c:pt>
                <c:pt idx="4137">
                  <c:v>3.3581407399999999E-2</c:v>
                </c:pt>
                <c:pt idx="4138">
                  <c:v>3.3581407600000002E-2</c:v>
                </c:pt>
                <c:pt idx="4139">
                  <c:v>3.3581407799999997E-2</c:v>
                </c:pt>
                <c:pt idx="4140">
                  <c:v>3.3581408E-2</c:v>
                </c:pt>
                <c:pt idx="4141">
                  <c:v>3.3581408200000003E-2</c:v>
                </c:pt>
                <c:pt idx="4142">
                  <c:v>3.3581408399999998E-2</c:v>
                </c:pt>
                <c:pt idx="4143">
                  <c:v>3.3581408600000001E-2</c:v>
                </c:pt>
                <c:pt idx="4144">
                  <c:v>3.3581408799999997E-2</c:v>
                </c:pt>
                <c:pt idx="4145">
                  <c:v>3.3581409E-2</c:v>
                </c:pt>
                <c:pt idx="4146">
                  <c:v>3.3581409200000002E-2</c:v>
                </c:pt>
                <c:pt idx="4147">
                  <c:v>3.3581409399999998E-2</c:v>
                </c:pt>
                <c:pt idx="4148">
                  <c:v>3.3581409600000001E-2</c:v>
                </c:pt>
                <c:pt idx="4149">
                  <c:v>3.3581409800000003E-2</c:v>
                </c:pt>
                <c:pt idx="4150">
                  <c:v>3.3581409999999999E-2</c:v>
                </c:pt>
                <c:pt idx="4151">
                  <c:v>3.3581410200000002E-2</c:v>
                </c:pt>
                <c:pt idx="4152">
                  <c:v>3.3581410399999997E-2</c:v>
                </c:pt>
                <c:pt idx="4153">
                  <c:v>3.35814106E-2</c:v>
                </c:pt>
                <c:pt idx="4154">
                  <c:v>3.3581410800000003E-2</c:v>
                </c:pt>
                <c:pt idx="4155">
                  <c:v>3.3581410999999999E-2</c:v>
                </c:pt>
                <c:pt idx="4156">
                  <c:v>3.3581411200000001E-2</c:v>
                </c:pt>
                <c:pt idx="4157">
                  <c:v>3.3581411399999997E-2</c:v>
                </c:pt>
                <c:pt idx="4158">
                  <c:v>3.35814116E-2</c:v>
                </c:pt>
                <c:pt idx="4159">
                  <c:v>3.3581411800000002E-2</c:v>
                </c:pt>
                <c:pt idx="4160">
                  <c:v>3.3581411999999998E-2</c:v>
                </c:pt>
                <c:pt idx="4161">
                  <c:v>3.3581412200000001E-2</c:v>
                </c:pt>
                <c:pt idx="4162">
                  <c:v>3.3581412400000003E-2</c:v>
                </c:pt>
                <c:pt idx="4163">
                  <c:v>3.3581412599999999E-2</c:v>
                </c:pt>
                <c:pt idx="4164">
                  <c:v>3.3581412800000002E-2</c:v>
                </c:pt>
                <c:pt idx="4165">
                  <c:v>3.3581412999999997E-2</c:v>
                </c:pt>
                <c:pt idx="4166">
                  <c:v>3.35814132E-2</c:v>
                </c:pt>
                <c:pt idx="4167">
                  <c:v>3.3581413400000003E-2</c:v>
                </c:pt>
                <c:pt idx="4168">
                  <c:v>3.3581413599999999E-2</c:v>
                </c:pt>
                <c:pt idx="4169">
                  <c:v>3.3581413800000001E-2</c:v>
                </c:pt>
                <c:pt idx="4170">
                  <c:v>3.3581413999999997E-2</c:v>
                </c:pt>
                <c:pt idx="4171">
                  <c:v>3.35814142E-2</c:v>
                </c:pt>
                <c:pt idx="4172">
                  <c:v>3.3581414400000002E-2</c:v>
                </c:pt>
                <c:pt idx="4173">
                  <c:v>3.3581414599999998E-2</c:v>
                </c:pt>
                <c:pt idx="4174">
                  <c:v>3.3581414800000001E-2</c:v>
                </c:pt>
                <c:pt idx="4175">
                  <c:v>3.3581415000000003E-2</c:v>
                </c:pt>
                <c:pt idx="4176">
                  <c:v>3.3581415199999999E-2</c:v>
                </c:pt>
                <c:pt idx="4177">
                  <c:v>3.3581415400000002E-2</c:v>
                </c:pt>
                <c:pt idx="4178">
                  <c:v>3.3581415599999997E-2</c:v>
                </c:pt>
                <c:pt idx="4179">
                  <c:v>3.35814158E-2</c:v>
                </c:pt>
                <c:pt idx="4180">
                  <c:v>3.3581416000000003E-2</c:v>
                </c:pt>
                <c:pt idx="4181">
                  <c:v>3.3581416199999999E-2</c:v>
                </c:pt>
                <c:pt idx="4182">
                  <c:v>3.3581416400000001E-2</c:v>
                </c:pt>
                <c:pt idx="4183">
                  <c:v>3.3581416599999997E-2</c:v>
                </c:pt>
                <c:pt idx="4184">
                  <c:v>3.35814168E-2</c:v>
                </c:pt>
                <c:pt idx="4185">
                  <c:v>3.3581417000000002E-2</c:v>
                </c:pt>
                <c:pt idx="4186">
                  <c:v>3.3581417199999998E-2</c:v>
                </c:pt>
                <c:pt idx="4187">
                  <c:v>3.3581417400000001E-2</c:v>
                </c:pt>
                <c:pt idx="4188">
                  <c:v>3.3581417600000003E-2</c:v>
                </c:pt>
                <c:pt idx="4189">
                  <c:v>3.3581417799999999E-2</c:v>
                </c:pt>
                <c:pt idx="4190">
                  <c:v>3.3581418000000002E-2</c:v>
                </c:pt>
                <c:pt idx="4191">
                  <c:v>3.3581418199999997E-2</c:v>
                </c:pt>
                <c:pt idx="4192">
                  <c:v>3.35814184E-2</c:v>
                </c:pt>
                <c:pt idx="4193">
                  <c:v>3.3581418600000003E-2</c:v>
                </c:pt>
                <c:pt idx="4194">
                  <c:v>3.3581418799999999E-2</c:v>
                </c:pt>
                <c:pt idx="4195">
                  <c:v>3.3581419000000001E-2</c:v>
                </c:pt>
                <c:pt idx="4196">
                  <c:v>3.3581419199999997E-2</c:v>
                </c:pt>
                <c:pt idx="4197">
                  <c:v>3.35814194E-2</c:v>
                </c:pt>
                <c:pt idx="4198">
                  <c:v>3.3581419600000002E-2</c:v>
                </c:pt>
                <c:pt idx="4199">
                  <c:v>3.3581419799999998E-2</c:v>
                </c:pt>
                <c:pt idx="4200">
                  <c:v>3.3581420000000001E-2</c:v>
                </c:pt>
                <c:pt idx="4201">
                  <c:v>3.3581420200000003E-2</c:v>
                </c:pt>
                <c:pt idx="4202">
                  <c:v>3.3581420399999999E-2</c:v>
                </c:pt>
                <c:pt idx="4203">
                  <c:v>3.3581420600000002E-2</c:v>
                </c:pt>
                <c:pt idx="4204">
                  <c:v>3.3581420799999998E-2</c:v>
                </c:pt>
                <c:pt idx="4205">
                  <c:v>3.3581421E-2</c:v>
                </c:pt>
                <c:pt idx="4206">
                  <c:v>3.3581421200000003E-2</c:v>
                </c:pt>
                <c:pt idx="4207">
                  <c:v>3.3581421399999999E-2</c:v>
                </c:pt>
                <c:pt idx="4208">
                  <c:v>3.3581421600000001E-2</c:v>
                </c:pt>
                <c:pt idx="4209">
                  <c:v>3.3581421799999997E-2</c:v>
                </c:pt>
                <c:pt idx="4210">
                  <c:v>3.3581422E-2</c:v>
                </c:pt>
                <c:pt idx="4211">
                  <c:v>3.3581422200000002E-2</c:v>
                </c:pt>
                <c:pt idx="4212">
                  <c:v>3.3581422399999998E-2</c:v>
                </c:pt>
                <c:pt idx="4213">
                  <c:v>3.3581422600000001E-2</c:v>
                </c:pt>
                <c:pt idx="4214">
                  <c:v>3.3581422800000003E-2</c:v>
                </c:pt>
                <c:pt idx="4215">
                  <c:v>3.3581422999999999E-2</c:v>
                </c:pt>
                <c:pt idx="4216">
                  <c:v>3.3581423200000002E-2</c:v>
                </c:pt>
                <c:pt idx="4217">
                  <c:v>3.3581423399999998E-2</c:v>
                </c:pt>
                <c:pt idx="4218">
                  <c:v>3.35814236E-2</c:v>
                </c:pt>
                <c:pt idx="4219">
                  <c:v>3.3581423800000003E-2</c:v>
                </c:pt>
                <c:pt idx="4220">
                  <c:v>3.3581423999999999E-2</c:v>
                </c:pt>
                <c:pt idx="4221">
                  <c:v>3.3581424200000001E-2</c:v>
                </c:pt>
                <c:pt idx="4222">
                  <c:v>3.3581424399999997E-2</c:v>
                </c:pt>
                <c:pt idx="4223">
                  <c:v>3.35814246E-2</c:v>
                </c:pt>
                <c:pt idx="4224">
                  <c:v>3.3581424800000002E-2</c:v>
                </c:pt>
                <c:pt idx="4225">
                  <c:v>3.3581424999999998E-2</c:v>
                </c:pt>
                <c:pt idx="4226">
                  <c:v>3.3581425200000001E-2</c:v>
                </c:pt>
                <c:pt idx="4227">
                  <c:v>3.3581425400000003E-2</c:v>
                </c:pt>
                <c:pt idx="4228">
                  <c:v>3.3581425599999999E-2</c:v>
                </c:pt>
                <c:pt idx="4229">
                  <c:v>3.3581425800000002E-2</c:v>
                </c:pt>
                <c:pt idx="4230">
                  <c:v>3.3581425999999998E-2</c:v>
                </c:pt>
                <c:pt idx="4231">
                  <c:v>3.35814262E-2</c:v>
                </c:pt>
                <c:pt idx="4232">
                  <c:v>3.3581426400000003E-2</c:v>
                </c:pt>
                <c:pt idx="4233">
                  <c:v>3.3581426599999999E-2</c:v>
                </c:pt>
                <c:pt idx="4234">
                  <c:v>3.3581426800000001E-2</c:v>
                </c:pt>
                <c:pt idx="4235">
                  <c:v>3.3581426999999997E-2</c:v>
                </c:pt>
                <c:pt idx="4236">
                  <c:v>3.35814272E-2</c:v>
                </c:pt>
                <c:pt idx="4237">
                  <c:v>3.3581427400000002E-2</c:v>
                </c:pt>
                <c:pt idx="4238">
                  <c:v>3.3581427599999998E-2</c:v>
                </c:pt>
                <c:pt idx="4239">
                  <c:v>3.3581427800000001E-2</c:v>
                </c:pt>
                <c:pt idx="4240">
                  <c:v>3.3581428000000003E-2</c:v>
                </c:pt>
                <c:pt idx="4241">
                  <c:v>3.3581428199999999E-2</c:v>
                </c:pt>
                <c:pt idx="4242">
                  <c:v>3.3581428400000002E-2</c:v>
                </c:pt>
                <c:pt idx="4243">
                  <c:v>3.3581428599999998E-2</c:v>
                </c:pt>
                <c:pt idx="4244">
                  <c:v>3.35814288E-2</c:v>
                </c:pt>
                <c:pt idx="4245">
                  <c:v>3.3581429000000003E-2</c:v>
                </c:pt>
                <c:pt idx="4246">
                  <c:v>3.3581429199999999E-2</c:v>
                </c:pt>
                <c:pt idx="4247">
                  <c:v>3.3581429400000001E-2</c:v>
                </c:pt>
                <c:pt idx="4248">
                  <c:v>3.3581429599999997E-2</c:v>
                </c:pt>
                <c:pt idx="4249">
                  <c:v>3.35814298E-2</c:v>
                </c:pt>
                <c:pt idx="4250">
                  <c:v>3.3581430000000002E-2</c:v>
                </c:pt>
                <c:pt idx="4251">
                  <c:v>3.3581430199999998E-2</c:v>
                </c:pt>
                <c:pt idx="4252">
                  <c:v>3.3581430400000001E-2</c:v>
                </c:pt>
                <c:pt idx="4253">
                  <c:v>3.3581430600000003E-2</c:v>
                </c:pt>
                <c:pt idx="4254">
                  <c:v>3.3581430799999999E-2</c:v>
                </c:pt>
                <c:pt idx="4255">
                  <c:v>3.3581431000000002E-2</c:v>
                </c:pt>
                <c:pt idx="4256">
                  <c:v>3.3581431199999998E-2</c:v>
                </c:pt>
                <c:pt idx="4257">
                  <c:v>3.35814314E-2</c:v>
                </c:pt>
                <c:pt idx="4258">
                  <c:v>3.3581431600000003E-2</c:v>
                </c:pt>
                <c:pt idx="4259">
                  <c:v>3.3581431799999999E-2</c:v>
                </c:pt>
                <c:pt idx="4260">
                  <c:v>3.3581432000000001E-2</c:v>
                </c:pt>
                <c:pt idx="4261">
                  <c:v>3.3581432199999997E-2</c:v>
                </c:pt>
                <c:pt idx="4262">
                  <c:v>3.35814324E-2</c:v>
                </c:pt>
                <c:pt idx="4263">
                  <c:v>3.3581432600000002E-2</c:v>
                </c:pt>
                <c:pt idx="4264">
                  <c:v>3.3581432799999998E-2</c:v>
                </c:pt>
                <c:pt idx="4265">
                  <c:v>3.3581433000000001E-2</c:v>
                </c:pt>
                <c:pt idx="4266">
                  <c:v>3.3581433199999997E-2</c:v>
                </c:pt>
                <c:pt idx="4267">
                  <c:v>3.3581433399999999E-2</c:v>
                </c:pt>
                <c:pt idx="4268">
                  <c:v>3.3581433600000002E-2</c:v>
                </c:pt>
                <c:pt idx="4269">
                  <c:v>3.3581433799999998E-2</c:v>
                </c:pt>
                <c:pt idx="4270">
                  <c:v>3.3581434E-2</c:v>
                </c:pt>
                <c:pt idx="4271">
                  <c:v>3.3581434200000003E-2</c:v>
                </c:pt>
                <c:pt idx="4272">
                  <c:v>3.3581434399999999E-2</c:v>
                </c:pt>
                <c:pt idx="4273">
                  <c:v>3.3581434600000001E-2</c:v>
                </c:pt>
                <c:pt idx="4274">
                  <c:v>3.3581434799999997E-2</c:v>
                </c:pt>
                <c:pt idx="4275">
                  <c:v>3.3581435E-2</c:v>
                </c:pt>
                <c:pt idx="4276">
                  <c:v>3.3581435200000002E-2</c:v>
                </c:pt>
                <c:pt idx="4277">
                  <c:v>3.3581435399999998E-2</c:v>
                </c:pt>
                <c:pt idx="4278">
                  <c:v>3.3581435600000001E-2</c:v>
                </c:pt>
                <c:pt idx="4279">
                  <c:v>3.3581435799999997E-2</c:v>
                </c:pt>
                <c:pt idx="4280">
                  <c:v>3.3581435999999999E-2</c:v>
                </c:pt>
                <c:pt idx="4281">
                  <c:v>3.3581436200000002E-2</c:v>
                </c:pt>
                <c:pt idx="4282">
                  <c:v>3.3581436399999998E-2</c:v>
                </c:pt>
                <c:pt idx="4283">
                  <c:v>3.35814366E-2</c:v>
                </c:pt>
                <c:pt idx="4284">
                  <c:v>3.3581436800000003E-2</c:v>
                </c:pt>
                <c:pt idx="4285">
                  <c:v>3.3581436999999999E-2</c:v>
                </c:pt>
                <c:pt idx="4286">
                  <c:v>3.3581437200000001E-2</c:v>
                </c:pt>
                <c:pt idx="4287">
                  <c:v>3.3581437399999997E-2</c:v>
                </c:pt>
                <c:pt idx="4288">
                  <c:v>3.35814376E-2</c:v>
                </c:pt>
                <c:pt idx="4289">
                  <c:v>3.3581437800000002E-2</c:v>
                </c:pt>
                <c:pt idx="4290">
                  <c:v>3.3581437999999998E-2</c:v>
                </c:pt>
                <c:pt idx="4291">
                  <c:v>3.3581438200000001E-2</c:v>
                </c:pt>
                <c:pt idx="4292">
                  <c:v>3.3581438399999997E-2</c:v>
                </c:pt>
                <c:pt idx="4293">
                  <c:v>3.3581438599999999E-2</c:v>
                </c:pt>
                <c:pt idx="4294">
                  <c:v>3.3581438800000002E-2</c:v>
                </c:pt>
                <c:pt idx="4295">
                  <c:v>3.3581438999999998E-2</c:v>
                </c:pt>
                <c:pt idx="4296">
                  <c:v>3.35814392E-2</c:v>
                </c:pt>
                <c:pt idx="4297">
                  <c:v>3.3581439400000003E-2</c:v>
                </c:pt>
                <c:pt idx="4298">
                  <c:v>3.3581439599999999E-2</c:v>
                </c:pt>
                <c:pt idx="4299">
                  <c:v>3.3581439800000001E-2</c:v>
                </c:pt>
                <c:pt idx="4300">
                  <c:v>3.3581439999999997E-2</c:v>
                </c:pt>
                <c:pt idx="4301">
                  <c:v>3.35814402E-2</c:v>
                </c:pt>
                <c:pt idx="4302">
                  <c:v>3.3581440400000002E-2</c:v>
                </c:pt>
                <c:pt idx="4303">
                  <c:v>3.3581440599999998E-2</c:v>
                </c:pt>
                <c:pt idx="4304">
                  <c:v>3.3581440800000001E-2</c:v>
                </c:pt>
                <c:pt idx="4305">
                  <c:v>3.3581440999999997E-2</c:v>
                </c:pt>
                <c:pt idx="4306">
                  <c:v>3.3581441199999999E-2</c:v>
                </c:pt>
                <c:pt idx="4307">
                  <c:v>3.3581441400000002E-2</c:v>
                </c:pt>
                <c:pt idx="4308">
                  <c:v>3.3581441599999998E-2</c:v>
                </c:pt>
                <c:pt idx="4309">
                  <c:v>3.35814418E-2</c:v>
                </c:pt>
                <c:pt idx="4310">
                  <c:v>3.3581442000000003E-2</c:v>
                </c:pt>
                <c:pt idx="4311">
                  <c:v>3.3581442199999999E-2</c:v>
                </c:pt>
                <c:pt idx="4312">
                  <c:v>3.3581442400000001E-2</c:v>
                </c:pt>
                <c:pt idx="4313">
                  <c:v>3.3581442599999997E-2</c:v>
                </c:pt>
                <c:pt idx="4314">
                  <c:v>3.35814428E-2</c:v>
                </c:pt>
                <c:pt idx="4315">
                  <c:v>3.3581443000000002E-2</c:v>
                </c:pt>
                <c:pt idx="4316">
                  <c:v>3.3581443199999998E-2</c:v>
                </c:pt>
                <c:pt idx="4317">
                  <c:v>3.3581443400000001E-2</c:v>
                </c:pt>
                <c:pt idx="4318">
                  <c:v>3.3581443599999997E-2</c:v>
                </c:pt>
                <c:pt idx="4319">
                  <c:v>3.3581443799999999E-2</c:v>
                </c:pt>
                <c:pt idx="4320">
                  <c:v>3.3581444000000002E-2</c:v>
                </c:pt>
                <c:pt idx="4321">
                  <c:v>3.3581444199999998E-2</c:v>
                </c:pt>
                <c:pt idx="4322">
                  <c:v>3.35814444E-2</c:v>
                </c:pt>
                <c:pt idx="4323">
                  <c:v>3.3581444600000003E-2</c:v>
                </c:pt>
                <c:pt idx="4324">
                  <c:v>3.3581444799999999E-2</c:v>
                </c:pt>
                <c:pt idx="4325">
                  <c:v>3.3581445000000001E-2</c:v>
                </c:pt>
                <c:pt idx="4326">
                  <c:v>3.3581445199999997E-2</c:v>
                </c:pt>
                <c:pt idx="4327">
                  <c:v>3.35814454E-2</c:v>
                </c:pt>
                <c:pt idx="4328">
                  <c:v>3.3581445600000003E-2</c:v>
                </c:pt>
                <c:pt idx="4329">
                  <c:v>3.3581445799999998E-2</c:v>
                </c:pt>
                <c:pt idx="4330">
                  <c:v>3.3581446000000001E-2</c:v>
                </c:pt>
                <c:pt idx="4331">
                  <c:v>3.3581446199999997E-2</c:v>
                </c:pt>
                <c:pt idx="4332">
                  <c:v>3.3581446399999999E-2</c:v>
                </c:pt>
                <c:pt idx="4333">
                  <c:v>3.3581446600000002E-2</c:v>
                </c:pt>
                <c:pt idx="4334">
                  <c:v>3.3581446799999998E-2</c:v>
                </c:pt>
                <c:pt idx="4335">
                  <c:v>3.3581447E-2</c:v>
                </c:pt>
                <c:pt idx="4336">
                  <c:v>3.3581447200000003E-2</c:v>
                </c:pt>
                <c:pt idx="4337">
                  <c:v>3.3581447399999999E-2</c:v>
                </c:pt>
                <c:pt idx="4338">
                  <c:v>3.3581447600000001E-2</c:v>
                </c:pt>
                <c:pt idx="4339">
                  <c:v>3.3581447799999997E-2</c:v>
                </c:pt>
                <c:pt idx="4340">
                  <c:v>3.3581448E-2</c:v>
                </c:pt>
                <c:pt idx="4341">
                  <c:v>3.3581448200000003E-2</c:v>
                </c:pt>
                <c:pt idx="4342">
                  <c:v>3.3581448399999998E-2</c:v>
                </c:pt>
                <c:pt idx="4343">
                  <c:v>3.3581448600000001E-2</c:v>
                </c:pt>
                <c:pt idx="4344">
                  <c:v>3.3581448799999997E-2</c:v>
                </c:pt>
                <c:pt idx="4345">
                  <c:v>3.3581448999999999E-2</c:v>
                </c:pt>
                <c:pt idx="4346">
                  <c:v>3.3581449200000002E-2</c:v>
                </c:pt>
                <c:pt idx="4347">
                  <c:v>3.3581449399999998E-2</c:v>
                </c:pt>
                <c:pt idx="4348">
                  <c:v>3.35814496E-2</c:v>
                </c:pt>
                <c:pt idx="4349">
                  <c:v>3.3581449800000003E-2</c:v>
                </c:pt>
                <c:pt idx="4350">
                  <c:v>3.3581449999999999E-2</c:v>
                </c:pt>
                <c:pt idx="4351">
                  <c:v>3.3581450200000001E-2</c:v>
                </c:pt>
                <c:pt idx="4352">
                  <c:v>3.3581450399999997E-2</c:v>
                </c:pt>
                <c:pt idx="4353">
                  <c:v>3.35814506E-2</c:v>
                </c:pt>
                <c:pt idx="4354">
                  <c:v>3.3581450800000003E-2</c:v>
                </c:pt>
                <c:pt idx="4355">
                  <c:v>3.3581450999999998E-2</c:v>
                </c:pt>
                <c:pt idx="4356">
                  <c:v>3.3581451200000001E-2</c:v>
                </c:pt>
                <c:pt idx="4357">
                  <c:v>3.3581451399999997E-2</c:v>
                </c:pt>
                <c:pt idx="4358">
                  <c:v>3.3581451599999999E-2</c:v>
                </c:pt>
                <c:pt idx="4359">
                  <c:v>3.3581451800000002E-2</c:v>
                </c:pt>
                <c:pt idx="4360">
                  <c:v>3.3581451999999998E-2</c:v>
                </c:pt>
                <c:pt idx="4361">
                  <c:v>3.35814522E-2</c:v>
                </c:pt>
                <c:pt idx="4362">
                  <c:v>3.3581452400000003E-2</c:v>
                </c:pt>
                <c:pt idx="4363">
                  <c:v>3.3581452599999999E-2</c:v>
                </c:pt>
                <c:pt idx="4364">
                  <c:v>3.3581452800000001E-2</c:v>
                </c:pt>
                <c:pt idx="4365">
                  <c:v>3.3581452999999997E-2</c:v>
                </c:pt>
                <c:pt idx="4366">
                  <c:v>3.35814532E-2</c:v>
                </c:pt>
                <c:pt idx="4367">
                  <c:v>3.3581453400000003E-2</c:v>
                </c:pt>
                <c:pt idx="4368">
                  <c:v>3.3581453599999998E-2</c:v>
                </c:pt>
                <c:pt idx="4369">
                  <c:v>3.3581453800000001E-2</c:v>
                </c:pt>
                <c:pt idx="4370">
                  <c:v>3.3581453999999997E-2</c:v>
                </c:pt>
                <c:pt idx="4371">
                  <c:v>3.3581454199999999E-2</c:v>
                </c:pt>
                <c:pt idx="4372">
                  <c:v>3.3581454400000002E-2</c:v>
                </c:pt>
                <c:pt idx="4373">
                  <c:v>3.3581454599999998E-2</c:v>
                </c:pt>
                <c:pt idx="4374">
                  <c:v>3.35814548E-2</c:v>
                </c:pt>
                <c:pt idx="4375">
                  <c:v>3.3581455000000003E-2</c:v>
                </c:pt>
                <c:pt idx="4376">
                  <c:v>3.3581455199999999E-2</c:v>
                </c:pt>
                <c:pt idx="4377">
                  <c:v>3.3581455400000002E-2</c:v>
                </c:pt>
                <c:pt idx="4378">
                  <c:v>3.3581455599999997E-2</c:v>
                </c:pt>
                <c:pt idx="4379">
                  <c:v>3.35814558E-2</c:v>
                </c:pt>
                <c:pt idx="4380">
                  <c:v>3.3581456000000003E-2</c:v>
                </c:pt>
                <c:pt idx="4381">
                  <c:v>3.3581456199999998E-2</c:v>
                </c:pt>
                <c:pt idx="4382">
                  <c:v>3.3581456400000001E-2</c:v>
                </c:pt>
                <c:pt idx="4383">
                  <c:v>3.3581456599999997E-2</c:v>
                </c:pt>
                <c:pt idx="4384">
                  <c:v>3.3581456799999999E-2</c:v>
                </c:pt>
                <c:pt idx="4385">
                  <c:v>3.3581457000000002E-2</c:v>
                </c:pt>
                <c:pt idx="4386">
                  <c:v>3.3581457199999998E-2</c:v>
                </c:pt>
                <c:pt idx="4387">
                  <c:v>3.35814574E-2</c:v>
                </c:pt>
                <c:pt idx="4388">
                  <c:v>3.3581457600000003E-2</c:v>
                </c:pt>
                <c:pt idx="4389">
                  <c:v>3.3581457799999999E-2</c:v>
                </c:pt>
                <c:pt idx="4390">
                  <c:v>3.3581458000000002E-2</c:v>
                </c:pt>
                <c:pt idx="4391">
                  <c:v>3.3581458199999997E-2</c:v>
                </c:pt>
                <c:pt idx="4392">
                  <c:v>3.35814584E-2</c:v>
                </c:pt>
                <c:pt idx="4393">
                  <c:v>3.3581458600000003E-2</c:v>
                </c:pt>
                <c:pt idx="4394">
                  <c:v>3.3581458799999998E-2</c:v>
                </c:pt>
                <c:pt idx="4395">
                  <c:v>3.3581459000000001E-2</c:v>
                </c:pt>
                <c:pt idx="4396">
                  <c:v>3.3581459199999997E-2</c:v>
                </c:pt>
                <c:pt idx="4397">
                  <c:v>3.3581459399999999E-2</c:v>
                </c:pt>
                <c:pt idx="4398">
                  <c:v>3.3581459600000002E-2</c:v>
                </c:pt>
                <c:pt idx="4399">
                  <c:v>3.3581459799999998E-2</c:v>
                </c:pt>
                <c:pt idx="4400">
                  <c:v>3.358146E-2</c:v>
                </c:pt>
                <c:pt idx="4401">
                  <c:v>3.3581460200000003E-2</c:v>
                </c:pt>
                <c:pt idx="4402">
                  <c:v>3.3581460399999999E-2</c:v>
                </c:pt>
                <c:pt idx="4403">
                  <c:v>3.3581460600000002E-2</c:v>
                </c:pt>
                <c:pt idx="4404">
                  <c:v>3.3581460799999997E-2</c:v>
                </c:pt>
                <c:pt idx="4405">
                  <c:v>3.3581461E-2</c:v>
                </c:pt>
                <c:pt idx="4406">
                  <c:v>3.3581461200000003E-2</c:v>
                </c:pt>
                <c:pt idx="4407">
                  <c:v>3.3581461399999998E-2</c:v>
                </c:pt>
                <c:pt idx="4408">
                  <c:v>3.3581461600000001E-2</c:v>
                </c:pt>
                <c:pt idx="4409">
                  <c:v>3.3581461799999997E-2</c:v>
                </c:pt>
                <c:pt idx="4410">
                  <c:v>3.3581461999999999E-2</c:v>
                </c:pt>
                <c:pt idx="4411">
                  <c:v>3.3581462200000002E-2</c:v>
                </c:pt>
                <c:pt idx="4412">
                  <c:v>3.3581462399999998E-2</c:v>
                </c:pt>
                <c:pt idx="4413">
                  <c:v>3.35814626E-2</c:v>
                </c:pt>
                <c:pt idx="4414">
                  <c:v>3.3581462800000003E-2</c:v>
                </c:pt>
                <c:pt idx="4415">
                  <c:v>3.3581462999999999E-2</c:v>
                </c:pt>
                <c:pt idx="4416">
                  <c:v>3.3581463200000002E-2</c:v>
                </c:pt>
                <c:pt idx="4417">
                  <c:v>3.3581463399999997E-2</c:v>
                </c:pt>
                <c:pt idx="4418">
                  <c:v>3.35814636E-2</c:v>
                </c:pt>
                <c:pt idx="4419">
                  <c:v>3.3581463800000003E-2</c:v>
                </c:pt>
                <c:pt idx="4420">
                  <c:v>3.3581463999999998E-2</c:v>
                </c:pt>
                <c:pt idx="4421">
                  <c:v>3.3581464200000001E-2</c:v>
                </c:pt>
                <c:pt idx="4422">
                  <c:v>3.3581464399999997E-2</c:v>
                </c:pt>
                <c:pt idx="4423">
                  <c:v>3.3581464599999999E-2</c:v>
                </c:pt>
                <c:pt idx="4424">
                  <c:v>3.3581464800000002E-2</c:v>
                </c:pt>
                <c:pt idx="4425">
                  <c:v>3.3581464999999998E-2</c:v>
                </c:pt>
                <c:pt idx="4426">
                  <c:v>3.3581465200000001E-2</c:v>
                </c:pt>
                <c:pt idx="4427">
                  <c:v>3.3581465400000003E-2</c:v>
                </c:pt>
                <c:pt idx="4428">
                  <c:v>3.3581465599999999E-2</c:v>
                </c:pt>
                <c:pt idx="4429">
                  <c:v>3.3581465800000002E-2</c:v>
                </c:pt>
                <c:pt idx="4430">
                  <c:v>3.3581465999999997E-2</c:v>
                </c:pt>
                <c:pt idx="4431">
                  <c:v>3.35814662E-2</c:v>
                </c:pt>
                <c:pt idx="4432">
                  <c:v>3.3581466400000003E-2</c:v>
                </c:pt>
                <c:pt idx="4433">
                  <c:v>3.3581466599999998E-2</c:v>
                </c:pt>
                <c:pt idx="4434">
                  <c:v>3.3581466800000001E-2</c:v>
                </c:pt>
                <c:pt idx="4435">
                  <c:v>3.3581466999999997E-2</c:v>
                </c:pt>
                <c:pt idx="4436">
                  <c:v>3.3581467199999999E-2</c:v>
                </c:pt>
                <c:pt idx="4437">
                  <c:v>3.3581467400000002E-2</c:v>
                </c:pt>
                <c:pt idx="4438">
                  <c:v>3.3581467599999998E-2</c:v>
                </c:pt>
                <c:pt idx="4439">
                  <c:v>3.3581467800000001E-2</c:v>
                </c:pt>
                <c:pt idx="4440">
                  <c:v>3.3581468000000003E-2</c:v>
                </c:pt>
                <c:pt idx="4441">
                  <c:v>3.3581468199999999E-2</c:v>
                </c:pt>
                <c:pt idx="4442">
                  <c:v>3.3581468400000002E-2</c:v>
                </c:pt>
                <c:pt idx="4443">
                  <c:v>3.3581468599999997E-2</c:v>
                </c:pt>
                <c:pt idx="4444">
                  <c:v>3.35814688E-2</c:v>
                </c:pt>
                <c:pt idx="4445">
                  <c:v>3.3581469000000003E-2</c:v>
                </c:pt>
                <c:pt idx="4446">
                  <c:v>3.3581469199999998E-2</c:v>
                </c:pt>
                <c:pt idx="4447">
                  <c:v>3.3581469400000001E-2</c:v>
                </c:pt>
                <c:pt idx="4448">
                  <c:v>3.3581469599999997E-2</c:v>
                </c:pt>
                <c:pt idx="4449">
                  <c:v>3.3581469799999999E-2</c:v>
                </c:pt>
                <c:pt idx="4450">
                  <c:v>3.3581470000000002E-2</c:v>
                </c:pt>
                <c:pt idx="4451">
                  <c:v>3.3581470199999998E-2</c:v>
                </c:pt>
                <c:pt idx="4452">
                  <c:v>3.3581470400000001E-2</c:v>
                </c:pt>
                <c:pt idx="4453">
                  <c:v>3.3581470600000003E-2</c:v>
                </c:pt>
                <c:pt idx="4454">
                  <c:v>3.3581470799999999E-2</c:v>
                </c:pt>
                <c:pt idx="4455">
                  <c:v>3.3581471000000002E-2</c:v>
                </c:pt>
                <c:pt idx="4456">
                  <c:v>3.3581471199999997E-2</c:v>
                </c:pt>
                <c:pt idx="4457">
                  <c:v>3.35814714E-2</c:v>
                </c:pt>
                <c:pt idx="4458">
                  <c:v>3.3581471600000003E-2</c:v>
                </c:pt>
                <c:pt idx="4459">
                  <c:v>3.3581471799999998E-2</c:v>
                </c:pt>
                <c:pt idx="4460">
                  <c:v>3.3581472000000001E-2</c:v>
                </c:pt>
                <c:pt idx="4461">
                  <c:v>3.3581472199999997E-2</c:v>
                </c:pt>
                <c:pt idx="4462">
                  <c:v>3.35814724E-2</c:v>
                </c:pt>
                <c:pt idx="4463">
                  <c:v>3.3581472600000002E-2</c:v>
                </c:pt>
                <c:pt idx="4464">
                  <c:v>3.3581472799999998E-2</c:v>
                </c:pt>
                <c:pt idx="4465">
                  <c:v>3.3581473000000001E-2</c:v>
                </c:pt>
                <c:pt idx="4466">
                  <c:v>3.3581473200000003E-2</c:v>
                </c:pt>
                <c:pt idx="4467">
                  <c:v>3.3581473399999999E-2</c:v>
                </c:pt>
                <c:pt idx="4468">
                  <c:v>3.3581473600000002E-2</c:v>
                </c:pt>
                <c:pt idx="4469">
                  <c:v>3.3581473799999997E-2</c:v>
                </c:pt>
                <c:pt idx="4470">
                  <c:v>3.3581474E-2</c:v>
                </c:pt>
                <c:pt idx="4471">
                  <c:v>3.3581474200000003E-2</c:v>
                </c:pt>
                <c:pt idx="4472">
                  <c:v>3.3581474399999998E-2</c:v>
                </c:pt>
                <c:pt idx="4473">
                  <c:v>3.3581474600000001E-2</c:v>
                </c:pt>
                <c:pt idx="4474">
                  <c:v>3.3581474799999997E-2</c:v>
                </c:pt>
                <c:pt idx="4475">
                  <c:v>3.3581475E-2</c:v>
                </c:pt>
                <c:pt idx="4476">
                  <c:v>3.3581475200000002E-2</c:v>
                </c:pt>
                <c:pt idx="4477">
                  <c:v>3.3581475399999998E-2</c:v>
                </c:pt>
                <c:pt idx="4478">
                  <c:v>3.3581475600000001E-2</c:v>
                </c:pt>
                <c:pt idx="4479">
                  <c:v>3.3581475800000003E-2</c:v>
                </c:pt>
                <c:pt idx="4480">
                  <c:v>3.3581475999999999E-2</c:v>
                </c:pt>
                <c:pt idx="4481">
                  <c:v>3.3581476200000002E-2</c:v>
                </c:pt>
                <c:pt idx="4482">
                  <c:v>3.3581476399999997E-2</c:v>
                </c:pt>
                <c:pt idx="4483">
                  <c:v>3.35814766E-2</c:v>
                </c:pt>
                <c:pt idx="4484">
                  <c:v>3.3581476800000003E-2</c:v>
                </c:pt>
                <c:pt idx="4485">
                  <c:v>3.3581476999999998E-2</c:v>
                </c:pt>
                <c:pt idx="4486">
                  <c:v>3.3581477200000001E-2</c:v>
                </c:pt>
                <c:pt idx="4487">
                  <c:v>3.3581477399999997E-2</c:v>
                </c:pt>
                <c:pt idx="4488">
                  <c:v>3.35814776E-2</c:v>
                </c:pt>
                <c:pt idx="4489">
                  <c:v>3.3581477800000002E-2</c:v>
                </c:pt>
                <c:pt idx="4490">
                  <c:v>3.3581477999999998E-2</c:v>
                </c:pt>
                <c:pt idx="4491">
                  <c:v>3.3581478200000001E-2</c:v>
                </c:pt>
                <c:pt idx="4492">
                  <c:v>3.3581478400000003E-2</c:v>
                </c:pt>
                <c:pt idx="4493">
                  <c:v>3.3581478599999999E-2</c:v>
                </c:pt>
                <c:pt idx="4494">
                  <c:v>3.3581478800000002E-2</c:v>
                </c:pt>
                <c:pt idx="4495">
                  <c:v>3.3581478999999997E-2</c:v>
                </c:pt>
                <c:pt idx="4496">
                  <c:v>3.35814792E-2</c:v>
                </c:pt>
                <c:pt idx="4497">
                  <c:v>3.3581479400000003E-2</c:v>
                </c:pt>
                <c:pt idx="4498">
                  <c:v>3.3581479599999998E-2</c:v>
                </c:pt>
                <c:pt idx="4499">
                  <c:v>3.3581479800000001E-2</c:v>
                </c:pt>
                <c:pt idx="4500">
                  <c:v>3.3581479999999997E-2</c:v>
                </c:pt>
                <c:pt idx="4501">
                  <c:v>3.35814802E-2</c:v>
                </c:pt>
                <c:pt idx="4502">
                  <c:v>3.3581480400000002E-2</c:v>
                </c:pt>
                <c:pt idx="4503">
                  <c:v>3.3581480599999998E-2</c:v>
                </c:pt>
                <c:pt idx="4504">
                  <c:v>3.3581480800000001E-2</c:v>
                </c:pt>
                <c:pt idx="4505">
                  <c:v>3.3581481000000003E-2</c:v>
                </c:pt>
                <c:pt idx="4506">
                  <c:v>3.3581481199999999E-2</c:v>
                </c:pt>
                <c:pt idx="4507">
                  <c:v>3.3581481400000002E-2</c:v>
                </c:pt>
                <c:pt idx="4508">
                  <c:v>3.3581481599999997E-2</c:v>
                </c:pt>
                <c:pt idx="4509">
                  <c:v>3.35814818E-2</c:v>
                </c:pt>
                <c:pt idx="4510">
                  <c:v>3.3581482000000003E-2</c:v>
                </c:pt>
                <c:pt idx="4511">
                  <c:v>3.3581482199999999E-2</c:v>
                </c:pt>
                <c:pt idx="4512">
                  <c:v>3.3581482400000001E-2</c:v>
                </c:pt>
                <c:pt idx="4513">
                  <c:v>3.3581482599999997E-2</c:v>
                </c:pt>
                <c:pt idx="4514">
                  <c:v>3.35814828E-2</c:v>
                </c:pt>
                <c:pt idx="4515">
                  <c:v>3.3581483000000002E-2</c:v>
                </c:pt>
                <c:pt idx="4516">
                  <c:v>3.3581483199999998E-2</c:v>
                </c:pt>
                <c:pt idx="4517">
                  <c:v>3.3581483400000001E-2</c:v>
                </c:pt>
                <c:pt idx="4518">
                  <c:v>3.3581483600000003E-2</c:v>
                </c:pt>
                <c:pt idx="4519">
                  <c:v>3.3581483799999999E-2</c:v>
                </c:pt>
                <c:pt idx="4520">
                  <c:v>3.3581484000000002E-2</c:v>
                </c:pt>
                <c:pt idx="4521">
                  <c:v>3.3581484199999997E-2</c:v>
                </c:pt>
                <c:pt idx="4522">
                  <c:v>3.35814844E-2</c:v>
                </c:pt>
                <c:pt idx="4523">
                  <c:v>3.3581484600000003E-2</c:v>
                </c:pt>
                <c:pt idx="4524">
                  <c:v>3.3581484799999999E-2</c:v>
                </c:pt>
                <c:pt idx="4525">
                  <c:v>3.3581485000000001E-2</c:v>
                </c:pt>
                <c:pt idx="4526">
                  <c:v>3.3581485199999997E-2</c:v>
                </c:pt>
                <c:pt idx="4527">
                  <c:v>3.35814854E-2</c:v>
                </c:pt>
                <c:pt idx="4528">
                  <c:v>3.3581485600000002E-2</c:v>
                </c:pt>
                <c:pt idx="4529">
                  <c:v>3.3581485799999998E-2</c:v>
                </c:pt>
                <c:pt idx="4530">
                  <c:v>3.3581486000000001E-2</c:v>
                </c:pt>
                <c:pt idx="4531">
                  <c:v>3.3581486200000003E-2</c:v>
                </c:pt>
                <c:pt idx="4532">
                  <c:v>3.3581486399999999E-2</c:v>
                </c:pt>
                <c:pt idx="4533">
                  <c:v>3.3581486600000002E-2</c:v>
                </c:pt>
                <c:pt idx="4534">
                  <c:v>3.3581486799999997E-2</c:v>
                </c:pt>
                <c:pt idx="4535">
                  <c:v>3.3581487E-2</c:v>
                </c:pt>
                <c:pt idx="4536">
                  <c:v>3.3581487200000003E-2</c:v>
                </c:pt>
                <c:pt idx="4537">
                  <c:v>3.3581487399999999E-2</c:v>
                </c:pt>
                <c:pt idx="4538">
                  <c:v>3.3581487600000001E-2</c:v>
                </c:pt>
                <c:pt idx="4539">
                  <c:v>3.3581487799999997E-2</c:v>
                </c:pt>
                <c:pt idx="4540">
                  <c:v>3.3581488E-2</c:v>
                </c:pt>
                <c:pt idx="4541">
                  <c:v>3.3581488200000002E-2</c:v>
                </c:pt>
                <c:pt idx="4542">
                  <c:v>3.3581488399999998E-2</c:v>
                </c:pt>
                <c:pt idx="4543">
                  <c:v>3.3581488600000001E-2</c:v>
                </c:pt>
                <c:pt idx="4544">
                  <c:v>3.3581488800000003E-2</c:v>
                </c:pt>
                <c:pt idx="4545">
                  <c:v>3.3581488999999999E-2</c:v>
                </c:pt>
                <c:pt idx="4546">
                  <c:v>3.3581489200000002E-2</c:v>
                </c:pt>
                <c:pt idx="4547">
                  <c:v>3.3581489399999997E-2</c:v>
                </c:pt>
                <c:pt idx="4548">
                  <c:v>3.35814896E-2</c:v>
                </c:pt>
                <c:pt idx="4549">
                  <c:v>3.3581489800000003E-2</c:v>
                </c:pt>
                <c:pt idx="4550">
                  <c:v>3.3581489999999999E-2</c:v>
                </c:pt>
                <c:pt idx="4551">
                  <c:v>3.3581490200000001E-2</c:v>
                </c:pt>
                <c:pt idx="4552">
                  <c:v>3.3581490399999997E-2</c:v>
                </c:pt>
                <c:pt idx="4553">
                  <c:v>3.35814906E-2</c:v>
                </c:pt>
                <c:pt idx="4554">
                  <c:v>3.3581490800000002E-2</c:v>
                </c:pt>
                <c:pt idx="4555">
                  <c:v>3.3581490999999998E-2</c:v>
                </c:pt>
                <c:pt idx="4556">
                  <c:v>3.3581491200000001E-2</c:v>
                </c:pt>
                <c:pt idx="4557">
                  <c:v>3.3581491400000003E-2</c:v>
                </c:pt>
                <c:pt idx="4558">
                  <c:v>3.3581491599999999E-2</c:v>
                </c:pt>
                <c:pt idx="4559">
                  <c:v>3.3581491800000002E-2</c:v>
                </c:pt>
                <c:pt idx="4560">
                  <c:v>3.3581491999999998E-2</c:v>
                </c:pt>
                <c:pt idx="4561">
                  <c:v>3.35814922E-2</c:v>
                </c:pt>
                <c:pt idx="4562">
                  <c:v>3.3581492400000003E-2</c:v>
                </c:pt>
                <c:pt idx="4563">
                  <c:v>3.3581492599999999E-2</c:v>
                </c:pt>
                <c:pt idx="4564">
                  <c:v>3.3581492800000001E-2</c:v>
                </c:pt>
                <c:pt idx="4565">
                  <c:v>3.3581492999999997E-2</c:v>
                </c:pt>
                <c:pt idx="4566">
                  <c:v>3.35814932E-2</c:v>
                </c:pt>
                <c:pt idx="4567">
                  <c:v>3.3581493400000002E-2</c:v>
                </c:pt>
                <c:pt idx="4568">
                  <c:v>3.3581493599999998E-2</c:v>
                </c:pt>
                <c:pt idx="4569">
                  <c:v>3.3581493800000001E-2</c:v>
                </c:pt>
                <c:pt idx="4570">
                  <c:v>3.3581494000000003E-2</c:v>
                </c:pt>
                <c:pt idx="4571">
                  <c:v>3.3581494199999999E-2</c:v>
                </c:pt>
                <c:pt idx="4572">
                  <c:v>3.3581494400000002E-2</c:v>
                </c:pt>
                <c:pt idx="4573">
                  <c:v>3.3581494599999998E-2</c:v>
                </c:pt>
                <c:pt idx="4574">
                  <c:v>3.35814948E-2</c:v>
                </c:pt>
                <c:pt idx="4575">
                  <c:v>3.3581495000000003E-2</c:v>
                </c:pt>
                <c:pt idx="4576">
                  <c:v>3.3581495199999999E-2</c:v>
                </c:pt>
                <c:pt idx="4577">
                  <c:v>3.3581495400000001E-2</c:v>
                </c:pt>
                <c:pt idx="4578">
                  <c:v>3.3581495599999997E-2</c:v>
                </c:pt>
                <c:pt idx="4579">
                  <c:v>3.35814958E-2</c:v>
                </c:pt>
                <c:pt idx="4580">
                  <c:v>3.3581496000000002E-2</c:v>
                </c:pt>
                <c:pt idx="4581">
                  <c:v>3.3581496199999998E-2</c:v>
                </c:pt>
                <c:pt idx="4582">
                  <c:v>3.3581496400000001E-2</c:v>
                </c:pt>
                <c:pt idx="4583">
                  <c:v>3.3581496600000003E-2</c:v>
                </c:pt>
                <c:pt idx="4584">
                  <c:v>3.3581496799999999E-2</c:v>
                </c:pt>
                <c:pt idx="4585">
                  <c:v>3.3581497000000002E-2</c:v>
                </c:pt>
                <c:pt idx="4586">
                  <c:v>3.3581497199999998E-2</c:v>
                </c:pt>
                <c:pt idx="4587">
                  <c:v>3.35814974E-2</c:v>
                </c:pt>
                <c:pt idx="4588">
                  <c:v>3.3581497600000003E-2</c:v>
                </c:pt>
                <c:pt idx="4589">
                  <c:v>3.3581497799999999E-2</c:v>
                </c:pt>
                <c:pt idx="4590">
                  <c:v>3.3581498000000001E-2</c:v>
                </c:pt>
                <c:pt idx="4591">
                  <c:v>3.3581498199999997E-2</c:v>
                </c:pt>
                <c:pt idx="4592">
                  <c:v>3.35814984E-2</c:v>
                </c:pt>
                <c:pt idx="4593">
                  <c:v>3.3581498600000002E-2</c:v>
                </c:pt>
                <c:pt idx="4594">
                  <c:v>3.3581498799999998E-2</c:v>
                </c:pt>
                <c:pt idx="4595">
                  <c:v>3.3581499000000001E-2</c:v>
                </c:pt>
                <c:pt idx="4596">
                  <c:v>3.3581499200000003E-2</c:v>
                </c:pt>
                <c:pt idx="4597">
                  <c:v>3.3581499399999999E-2</c:v>
                </c:pt>
                <c:pt idx="4598">
                  <c:v>3.3581499600000002E-2</c:v>
                </c:pt>
                <c:pt idx="4599">
                  <c:v>3.3581499799999998E-2</c:v>
                </c:pt>
                <c:pt idx="4600">
                  <c:v>3.35815E-2</c:v>
                </c:pt>
                <c:pt idx="4601">
                  <c:v>3.3581500200000003E-2</c:v>
                </c:pt>
                <c:pt idx="4602">
                  <c:v>3.3581500399999999E-2</c:v>
                </c:pt>
                <c:pt idx="4603">
                  <c:v>3.3581500600000001E-2</c:v>
                </c:pt>
                <c:pt idx="4604">
                  <c:v>3.3581500799999997E-2</c:v>
                </c:pt>
                <c:pt idx="4605">
                  <c:v>3.3581501E-2</c:v>
                </c:pt>
                <c:pt idx="4606">
                  <c:v>3.3581501200000002E-2</c:v>
                </c:pt>
                <c:pt idx="4607">
                  <c:v>3.3581501399999998E-2</c:v>
                </c:pt>
                <c:pt idx="4608">
                  <c:v>3.3581501600000001E-2</c:v>
                </c:pt>
                <c:pt idx="4609">
                  <c:v>3.3581501800000003E-2</c:v>
                </c:pt>
                <c:pt idx="4610">
                  <c:v>3.3581501999999999E-2</c:v>
                </c:pt>
                <c:pt idx="4611">
                  <c:v>3.3581502200000002E-2</c:v>
                </c:pt>
                <c:pt idx="4612">
                  <c:v>3.3581502399999998E-2</c:v>
                </c:pt>
                <c:pt idx="4613">
                  <c:v>3.35815026E-2</c:v>
                </c:pt>
                <c:pt idx="4614">
                  <c:v>3.3581502800000003E-2</c:v>
                </c:pt>
                <c:pt idx="4615">
                  <c:v>3.3581502999999999E-2</c:v>
                </c:pt>
                <c:pt idx="4616">
                  <c:v>3.3581503200000001E-2</c:v>
                </c:pt>
                <c:pt idx="4617">
                  <c:v>3.3581503399999997E-2</c:v>
                </c:pt>
                <c:pt idx="4618">
                  <c:v>3.35815036E-2</c:v>
                </c:pt>
                <c:pt idx="4619">
                  <c:v>3.3581503800000002E-2</c:v>
                </c:pt>
                <c:pt idx="4620">
                  <c:v>3.3581503999999998E-2</c:v>
                </c:pt>
                <c:pt idx="4621">
                  <c:v>3.3581504200000001E-2</c:v>
                </c:pt>
                <c:pt idx="4622">
                  <c:v>3.3581504399999997E-2</c:v>
                </c:pt>
                <c:pt idx="4623">
                  <c:v>3.3581504599999999E-2</c:v>
                </c:pt>
                <c:pt idx="4624">
                  <c:v>3.3581504800000002E-2</c:v>
                </c:pt>
                <c:pt idx="4625">
                  <c:v>3.3581504999999998E-2</c:v>
                </c:pt>
                <c:pt idx="4626">
                  <c:v>3.35815052E-2</c:v>
                </c:pt>
                <c:pt idx="4627">
                  <c:v>3.3581505400000003E-2</c:v>
                </c:pt>
                <c:pt idx="4628">
                  <c:v>3.3581505599999999E-2</c:v>
                </c:pt>
                <c:pt idx="4629">
                  <c:v>3.3581505800000001E-2</c:v>
                </c:pt>
                <c:pt idx="4630">
                  <c:v>3.3581505999999997E-2</c:v>
                </c:pt>
                <c:pt idx="4631">
                  <c:v>3.35815062E-2</c:v>
                </c:pt>
                <c:pt idx="4632">
                  <c:v>3.3581506400000002E-2</c:v>
                </c:pt>
                <c:pt idx="4633">
                  <c:v>3.3581506599999998E-2</c:v>
                </c:pt>
                <c:pt idx="4634">
                  <c:v>3.3581506800000001E-2</c:v>
                </c:pt>
                <c:pt idx="4635">
                  <c:v>3.3581506999999997E-2</c:v>
                </c:pt>
                <c:pt idx="4636">
                  <c:v>3.3581507199999999E-2</c:v>
                </c:pt>
                <c:pt idx="4637">
                  <c:v>3.3581507400000002E-2</c:v>
                </c:pt>
                <c:pt idx="4638">
                  <c:v>3.3581507599999998E-2</c:v>
                </c:pt>
                <c:pt idx="4639">
                  <c:v>3.35815078E-2</c:v>
                </c:pt>
                <c:pt idx="4640">
                  <c:v>3.3581508000000003E-2</c:v>
                </c:pt>
                <c:pt idx="4641">
                  <c:v>3.3581508199999999E-2</c:v>
                </c:pt>
                <c:pt idx="4642">
                  <c:v>3.3581508400000001E-2</c:v>
                </c:pt>
                <c:pt idx="4643">
                  <c:v>3.3581508599999997E-2</c:v>
                </c:pt>
                <c:pt idx="4644">
                  <c:v>3.35815088E-2</c:v>
                </c:pt>
                <c:pt idx="4645">
                  <c:v>3.3581509000000002E-2</c:v>
                </c:pt>
                <c:pt idx="4646">
                  <c:v>3.3581509199999998E-2</c:v>
                </c:pt>
                <c:pt idx="4647">
                  <c:v>3.3581509400000001E-2</c:v>
                </c:pt>
                <c:pt idx="4648">
                  <c:v>3.3581509599999997E-2</c:v>
                </c:pt>
                <c:pt idx="4649">
                  <c:v>3.3581509799999999E-2</c:v>
                </c:pt>
                <c:pt idx="4650">
                  <c:v>3.3581510000000002E-2</c:v>
                </c:pt>
                <c:pt idx="4651">
                  <c:v>3.3581510199999998E-2</c:v>
                </c:pt>
                <c:pt idx="4652">
                  <c:v>3.35815104E-2</c:v>
                </c:pt>
                <c:pt idx="4653">
                  <c:v>3.3581510600000003E-2</c:v>
                </c:pt>
                <c:pt idx="4654">
                  <c:v>3.3581510799999999E-2</c:v>
                </c:pt>
                <c:pt idx="4655">
                  <c:v>3.3581511000000001E-2</c:v>
                </c:pt>
                <c:pt idx="4656">
                  <c:v>3.3581511199999997E-2</c:v>
                </c:pt>
                <c:pt idx="4657">
                  <c:v>3.35815114E-2</c:v>
                </c:pt>
                <c:pt idx="4658">
                  <c:v>3.3581511600000002E-2</c:v>
                </c:pt>
                <c:pt idx="4659">
                  <c:v>3.3581511799999998E-2</c:v>
                </c:pt>
                <c:pt idx="4660">
                  <c:v>3.3581512000000001E-2</c:v>
                </c:pt>
                <c:pt idx="4661">
                  <c:v>3.3581512199999997E-2</c:v>
                </c:pt>
                <c:pt idx="4662">
                  <c:v>3.3581512399999999E-2</c:v>
                </c:pt>
                <c:pt idx="4663">
                  <c:v>3.3581512600000002E-2</c:v>
                </c:pt>
                <c:pt idx="4664">
                  <c:v>3.3581512799999998E-2</c:v>
                </c:pt>
                <c:pt idx="4665">
                  <c:v>3.3581513E-2</c:v>
                </c:pt>
                <c:pt idx="4666">
                  <c:v>3.3581513200000003E-2</c:v>
                </c:pt>
                <c:pt idx="4667">
                  <c:v>3.3581513399999999E-2</c:v>
                </c:pt>
                <c:pt idx="4668">
                  <c:v>3.3581513600000001E-2</c:v>
                </c:pt>
                <c:pt idx="4669">
                  <c:v>3.3581513799999997E-2</c:v>
                </c:pt>
                <c:pt idx="4670">
                  <c:v>3.3581514E-2</c:v>
                </c:pt>
                <c:pt idx="4671">
                  <c:v>3.3581514200000002E-2</c:v>
                </c:pt>
                <c:pt idx="4672">
                  <c:v>3.3581514399999998E-2</c:v>
                </c:pt>
                <c:pt idx="4673">
                  <c:v>3.3581514600000001E-2</c:v>
                </c:pt>
                <c:pt idx="4674">
                  <c:v>3.3581514799999997E-2</c:v>
                </c:pt>
                <c:pt idx="4675">
                  <c:v>3.3581514999999999E-2</c:v>
                </c:pt>
                <c:pt idx="4676">
                  <c:v>3.3581515200000002E-2</c:v>
                </c:pt>
                <c:pt idx="4677">
                  <c:v>3.3581515399999998E-2</c:v>
                </c:pt>
                <c:pt idx="4678">
                  <c:v>3.35815156E-2</c:v>
                </c:pt>
                <c:pt idx="4679">
                  <c:v>3.3581515800000003E-2</c:v>
                </c:pt>
                <c:pt idx="4680">
                  <c:v>3.3581515999999999E-2</c:v>
                </c:pt>
                <c:pt idx="4681">
                  <c:v>3.3581516200000001E-2</c:v>
                </c:pt>
                <c:pt idx="4682">
                  <c:v>3.3581516399999997E-2</c:v>
                </c:pt>
                <c:pt idx="4683">
                  <c:v>3.35815166E-2</c:v>
                </c:pt>
                <c:pt idx="4684">
                  <c:v>3.3581516800000002E-2</c:v>
                </c:pt>
                <c:pt idx="4685">
                  <c:v>3.3581516999999998E-2</c:v>
                </c:pt>
                <c:pt idx="4686">
                  <c:v>3.3581517200000001E-2</c:v>
                </c:pt>
                <c:pt idx="4687">
                  <c:v>3.3581517399999997E-2</c:v>
                </c:pt>
                <c:pt idx="4688">
                  <c:v>3.3581517599999999E-2</c:v>
                </c:pt>
                <c:pt idx="4689">
                  <c:v>3.3581517800000002E-2</c:v>
                </c:pt>
                <c:pt idx="4690">
                  <c:v>3.3581517999999998E-2</c:v>
                </c:pt>
                <c:pt idx="4691">
                  <c:v>3.35815182E-2</c:v>
                </c:pt>
                <c:pt idx="4692">
                  <c:v>3.3581518400000003E-2</c:v>
                </c:pt>
                <c:pt idx="4693">
                  <c:v>3.3581518599999999E-2</c:v>
                </c:pt>
                <c:pt idx="4694">
                  <c:v>3.3581518800000001E-2</c:v>
                </c:pt>
                <c:pt idx="4695">
                  <c:v>3.3581518999999997E-2</c:v>
                </c:pt>
                <c:pt idx="4696">
                  <c:v>3.35815192E-2</c:v>
                </c:pt>
                <c:pt idx="4697">
                  <c:v>3.3581519400000003E-2</c:v>
                </c:pt>
                <c:pt idx="4698">
                  <c:v>3.3581519599999998E-2</c:v>
                </c:pt>
                <c:pt idx="4699">
                  <c:v>3.3581519800000001E-2</c:v>
                </c:pt>
                <c:pt idx="4700">
                  <c:v>3.3581519999999997E-2</c:v>
                </c:pt>
                <c:pt idx="4701">
                  <c:v>3.3581520199999999E-2</c:v>
                </c:pt>
                <c:pt idx="4702">
                  <c:v>3.3581520400000002E-2</c:v>
                </c:pt>
                <c:pt idx="4703">
                  <c:v>3.3581520599999998E-2</c:v>
                </c:pt>
                <c:pt idx="4704">
                  <c:v>3.35815208E-2</c:v>
                </c:pt>
                <c:pt idx="4705">
                  <c:v>3.3581521000000003E-2</c:v>
                </c:pt>
                <c:pt idx="4706">
                  <c:v>3.3581521199999999E-2</c:v>
                </c:pt>
                <c:pt idx="4707">
                  <c:v>3.3581521400000001E-2</c:v>
                </c:pt>
                <c:pt idx="4708">
                  <c:v>3.3581521599999997E-2</c:v>
                </c:pt>
                <c:pt idx="4709">
                  <c:v>3.35815218E-2</c:v>
                </c:pt>
                <c:pt idx="4710">
                  <c:v>3.3581522000000003E-2</c:v>
                </c:pt>
                <c:pt idx="4711">
                  <c:v>3.3581522199999998E-2</c:v>
                </c:pt>
                <c:pt idx="4712">
                  <c:v>3.3581522400000001E-2</c:v>
                </c:pt>
                <c:pt idx="4713">
                  <c:v>3.3581522599999997E-2</c:v>
                </c:pt>
                <c:pt idx="4714">
                  <c:v>3.3581522799999999E-2</c:v>
                </c:pt>
                <c:pt idx="4715">
                  <c:v>3.3581523000000002E-2</c:v>
                </c:pt>
                <c:pt idx="4716">
                  <c:v>3.3581523199999998E-2</c:v>
                </c:pt>
                <c:pt idx="4717">
                  <c:v>3.35815234E-2</c:v>
                </c:pt>
                <c:pt idx="4718">
                  <c:v>3.3581523600000003E-2</c:v>
                </c:pt>
                <c:pt idx="4719">
                  <c:v>3.3581523799999999E-2</c:v>
                </c:pt>
                <c:pt idx="4720">
                  <c:v>3.3581524000000001E-2</c:v>
                </c:pt>
                <c:pt idx="4721">
                  <c:v>3.3581524199999997E-2</c:v>
                </c:pt>
                <c:pt idx="4722">
                  <c:v>3.35815244E-2</c:v>
                </c:pt>
                <c:pt idx="4723">
                  <c:v>3.3581524600000003E-2</c:v>
                </c:pt>
                <c:pt idx="4724">
                  <c:v>3.3581524799999998E-2</c:v>
                </c:pt>
                <c:pt idx="4725">
                  <c:v>3.3581525000000001E-2</c:v>
                </c:pt>
                <c:pt idx="4726">
                  <c:v>3.3581525199999997E-2</c:v>
                </c:pt>
                <c:pt idx="4727">
                  <c:v>3.3581525399999999E-2</c:v>
                </c:pt>
                <c:pt idx="4728">
                  <c:v>3.3581525600000002E-2</c:v>
                </c:pt>
                <c:pt idx="4729">
                  <c:v>3.3581525799999998E-2</c:v>
                </c:pt>
                <c:pt idx="4730">
                  <c:v>3.3581526E-2</c:v>
                </c:pt>
                <c:pt idx="4731">
                  <c:v>3.3581526200000003E-2</c:v>
                </c:pt>
                <c:pt idx="4732">
                  <c:v>3.3581526399999999E-2</c:v>
                </c:pt>
                <c:pt idx="4733">
                  <c:v>3.3581526600000002E-2</c:v>
                </c:pt>
                <c:pt idx="4734">
                  <c:v>3.3581526799999997E-2</c:v>
                </c:pt>
                <c:pt idx="4735">
                  <c:v>3.3581527E-2</c:v>
                </c:pt>
                <c:pt idx="4736">
                  <c:v>3.3581527200000003E-2</c:v>
                </c:pt>
                <c:pt idx="4737">
                  <c:v>3.3581527399999998E-2</c:v>
                </c:pt>
                <c:pt idx="4738">
                  <c:v>3.3581527600000001E-2</c:v>
                </c:pt>
                <c:pt idx="4739">
                  <c:v>3.3581527799999997E-2</c:v>
                </c:pt>
                <c:pt idx="4740">
                  <c:v>3.3581527999999999E-2</c:v>
                </c:pt>
                <c:pt idx="4741">
                  <c:v>3.3581528200000002E-2</c:v>
                </c:pt>
                <c:pt idx="4742">
                  <c:v>3.3581528399999998E-2</c:v>
                </c:pt>
                <c:pt idx="4743">
                  <c:v>3.35815286E-2</c:v>
                </c:pt>
                <c:pt idx="4744">
                  <c:v>3.3581528800000003E-2</c:v>
                </c:pt>
                <c:pt idx="4745">
                  <c:v>3.3581528999999999E-2</c:v>
                </c:pt>
                <c:pt idx="4746">
                  <c:v>3.3581529200000002E-2</c:v>
                </c:pt>
                <c:pt idx="4747">
                  <c:v>3.3581529399999997E-2</c:v>
                </c:pt>
                <c:pt idx="4748">
                  <c:v>3.35815296E-2</c:v>
                </c:pt>
                <c:pt idx="4749">
                  <c:v>3.3581529800000003E-2</c:v>
                </c:pt>
                <c:pt idx="4750">
                  <c:v>3.3581529999999998E-2</c:v>
                </c:pt>
                <c:pt idx="4751">
                  <c:v>3.3581530200000001E-2</c:v>
                </c:pt>
                <c:pt idx="4752">
                  <c:v>3.3581530399999997E-2</c:v>
                </c:pt>
                <c:pt idx="4753">
                  <c:v>3.3581530599999999E-2</c:v>
                </c:pt>
                <c:pt idx="4754">
                  <c:v>3.3581530800000002E-2</c:v>
                </c:pt>
                <c:pt idx="4755">
                  <c:v>3.3581530999999998E-2</c:v>
                </c:pt>
                <c:pt idx="4756">
                  <c:v>3.35815312E-2</c:v>
                </c:pt>
                <c:pt idx="4757">
                  <c:v>3.3581531400000003E-2</c:v>
                </c:pt>
                <c:pt idx="4758">
                  <c:v>3.3581531599999999E-2</c:v>
                </c:pt>
                <c:pt idx="4759">
                  <c:v>3.3581531800000002E-2</c:v>
                </c:pt>
                <c:pt idx="4760">
                  <c:v>3.3581531999999997E-2</c:v>
                </c:pt>
                <c:pt idx="4761">
                  <c:v>3.35815322E-2</c:v>
                </c:pt>
                <c:pt idx="4762">
                  <c:v>3.3581532400000003E-2</c:v>
                </c:pt>
                <c:pt idx="4763">
                  <c:v>3.3581532599999998E-2</c:v>
                </c:pt>
                <c:pt idx="4764">
                  <c:v>3.3581532800000001E-2</c:v>
                </c:pt>
                <c:pt idx="4765">
                  <c:v>3.3581532999999997E-2</c:v>
                </c:pt>
                <c:pt idx="4766">
                  <c:v>3.3581533199999999E-2</c:v>
                </c:pt>
                <c:pt idx="4767">
                  <c:v>3.3581533400000002E-2</c:v>
                </c:pt>
                <c:pt idx="4768">
                  <c:v>3.3581533599999998E-2</c:v>
                </c:pt>
                <c:pt idx="4769">
                  <c:v>3.35815338E-2</c:v>
                </c:pt>
                <c:pt idx="4770">
                  <c:v>3.3581534000000003E-2</c:v>
                </c:pt>
                <c:pt idx="4771">
                  <c:v>3.3581534199999999E-2</c:v>
                </c:pt>
                <c:pt idx="4772">
                  <c:v>3.3581534400000002E-2</c:v>
                </c:pt>
                <c:pt idx="4773">
                  <c:v>3.3581534599999997E-2</c:v>
                </c:pt>
                <c:pt idx="4774">
                  <c:v>3.35815348E-2</c:v>
                </c:pt>
                <c:pt idx="4775">
                  <c:v>3.3581535000000003E-2</c:v>
                </c:pt>
                <c:pt idx="4776">
                  <c:v>3.3581535199999998E-2</c:v>
                </c:pt>
                <c:pt idx="4777">
                  <c:v>3.3581535400000001E-2</c:v>
                </c:pt>
                <c:pt idx="4778">
                  <c:v>3.3581535599999997E-2</c:v>
                </c:pt>
                <c:pt idx="4779">
                  <c:v>3.3581535799999999E-2</c:v>
                </c:pt>
                <c:pt idx="4780">
                  <c:v>3.3581536000000002E-2</c:v>
                </c:pt>
                <c:pt idx="4781">
                  <c:v>3.3581536199999998E-2</c:v>
                </c:pt>
                <c:pt idx="4782">
                  <c:v>3.3581536400000001E-2</c:v>
                </c:pt>
                <c:pt idx="4783">
                  <c:v>3.3581536600000003E-2</c:v>
                </c:pt>
                <c:pt idx="4784">
                  <c:v>3.3581536799999999E-2</c:v>
                </c:pt>
                <c:pt idx="4785">
                  <c:v>3.3581537000000002E-2</c:v>
                </c:pt>
                <c:pt idx="4786">
                  <c:v>3.3581537199999997E-2</c:v>
                </c:pt>
                <c:pt idx="4787">
                  <c:v>3.35815374E-2</c:v>
                </c:pt>
                <c:pt idx="4788">
                  <c:v>3.3581537600000003E-2</c:v>
                </c:pt>
                <c:pt idx="4789">
                  <c:v>3.3581537799999998E-2</c:v>
                </c:pt>
                <c:pt idx="4790">
                  <c:v>3.3581538000000001E-2</c:v>
                </c:pt>
                <c:pt idx="4791">
                  <c:v>3.3581538199999997E-2</c:v>
                </c:pt>
                <c:pt idx="4792">
                  <c:v>3.3581538399999999E-2</c:v>
                </c:pt>
                <c:pt idx="4793">
                  <c:v>3.3581538600000002E-2</c:v>
                </c:pt>
                <c:pt idx="4794">
                  <c:v>3.3581538799999998E-2</c:v>
                </c:pt>
                <c:pt idx="4795">
                  <c:v>3.3581539000000001E-2</c:v>
                </c:pt>
                <c:pt idx="4796">
                  <c:v>3.3581539200000003E-2</c:v>
                </c:pt>
                <c:pt idx="4797">
                  <c:v>3.3581539399999999E-2</c:v>
                </c:pt>
                <c:pt idx="4798">
                  <c:v>3.3581539600000002E-2</c:v>
                </c:pt>
                <c:pt idx="4799">
                  <c:v>3.3581539799999997E-2</c:v>
                </c:pt>
                <c:pt idx="4800">
                  <c:v>3.358154E-2</c:v>
                </c:pt>
                <c:pt idx="4801">
                  <c:v>3.3581540200000003E-2</c:v>
                </c:pt>
                <c:pt idx="4802">
                  <c:v>3.3581540399999998E-2</c:v>
                </c:pt>
                <c:pt idx="4803">
                  <c:v>3.3581540600000001E-2</c:v>
                </c:pt>
                <c:pt idx="4804">
                  <c:v>3.3581540799999997E-2</c:v>
                </c:pt>
                <c:pt idx="4805">
                  <c:v>3.3581540999999999E-2</c:v>
                </c:pt>
                <c:pt idx="4806">
                  <c:v>3.3581541200000002E-2</c:v>
                </c:pt>
                <c:pt idx="4807">
                  <c:v>3.3581541399999998E-2</c:v>
                </c:pt>
                <c:pt idx="4808">
                  <c:v>3.3581541600000001E-2</c:v>
                </c:pt>
                <c:pt idx="4809">
                  <c:v>3.3581541800000003E-2</c:v>
                </c:pt>
                <c:pt idx="4810">
                  <c:v>3.3581541999999999E-2</c:v>
                </c:pt>
                <c:pt idx="4811">
                  <c:v>3.3581542200000002E-2</c:v>
                </c:pt>
                <c:pt idx="4812">
                  <c:v>3.3581542399999997E-2</c:v>
                </c:pt>
                <c:pt idx="4813">
                  <c:v>3.35815426E-2</c:v>
                </c:pt>
                <c:pt idx="4814">
                  <c:v>3.3581542800000003E-2</c:v>
                </c:pt>
                <c:pt idx="4815">
                  <c:v>3.3581542999999998E-2</c:v>
                </c:pt>
                <c:pt idx="4816">
                  <c:v>3.3581543200000001E-2</c:v>
                </c:pt>
                <c:pt idx="4817">
                  <c:v>3.3581543399999997E-2</c:v>
                </c:pt>
                <c:pt idx="4818">
                  <c:v>3.3581543599999999E-2</c:v>
                </c:pt>
                <c:pt idx="4819">
                  <c:v>3.3581543800000002E-2</c:v>
                </c:pt>
                <c:pt idx="4820">
                  <c:v>3.3581543999999998E-2</c:v>
                </c:pt>
                <c:pt idx="4821">
                  <c:v>3.3581544200000001E-2</c:v>
                </c:pt>
                <c:pt idx="4822">
                  <c:v>3.3581544400000003E-2</c:v>
                </c:pt>
                <c:pt idx="4823">
                  <c:v>3.3581544599999999E-2</c:v>
                </c:pt>
                <c:pt idx="4824">
                  <c:v>3.3581544800000002E-2</c:v>
                </c:pt>
                <c:pt idx="4825">
                  <c:v>3.3581544999999997E-2</c:v>
                </c:pt>
                <c:pt idx="4826">
                  <c:v>3.35815452E-2</c:v>
                </c:pt>
                <c:pt idx="4827">
                  <c:v>3.3581545400000003E-2</c:v>
                </c:pt>
                <c:pt idx="4828">
                  <c:v>3.3581545599999998E-2</c:v>
                </c:pt>
                <c:pt idx="4829">
                  <c:v>3.3581545800000001E-2</c:v>
                </c:pt>
                <c:pt idx="4830">
                  <c:v>3.3581545999999997E-2</c:v>
                </c:pt>
                <c:pt idx="4831">
                  <c:v>3.35815462E-2</c:v>
                </c:pt>
                <c:pt idx="4832">
                  <c:v>3.3581546400000002E-2</c:v>
                </c:pt>
                <c:pt idx="4833">
                  <c:v>3.3581546599999998E-2</c:v>
                </c:pt>
                <c:pt idx="4834">
                  <c:v>3.3581546800000001E-2</c:v>
                </c:pt>
                <c:pt idx="4835">
                  <c:v>3.3581547000000003E-2</c:v>
                </c:pt>
                <c:pt idx="4836">
                  <c:v>3.3581547199999999E-2</c:v>
                </c:pt>
                <c:pt idx="4837">
                  <c:v>3.3581547400000002E-2</c:v>
                </c:pt>
                <c:pt idx="4838">
                  <c:v>3.3581547599999997E-2</c:v>
                </c:pt>
                <c:pt idx="4839">
                  <c:v>3.35815478E-2</c:v>
                </c:pt>
                <c:pt idx="4840">
                  <c:v>3.3581548000000003E-2</c:v>
                </c:pt>
                <c:pt idx="4841">
                  <c:v>3.3581548199999998E-2</c:v>
                </c:pt>
                <c:pt idx="4842">
                  <c:v>3.3581548400000001E-2</c:v>
                </c:pt>
                <c:pt idx="4843">
                  <c:v>3.3581548599999997E-2</c:v>
                </c:pt>
                <c:pt idx="4844">
                  <c:v>3.35815488E-2</c:v>
                </c:pt>
                <c:pt idx="4845">
                  <c:v>3.3581549000000002E-2</c:v>
                </c:pt>
                <c:pt idx="4846">
                  <c:v>3.3581549199999998E-2</c:v>
                </c:pt>
                <c:pt idx="4847">
                  <c:v>3.3581549400000001E-2</c:v>
                </c:pt>
                <c:pt idx="4848">
                  <c:v>3.3581549600000003E-2</c:v>
                </c:pt>
                <c:pt idx="4849">
                  <c:v>3.3581549799999999E-2</c:v>
                </c:pt>
                <c:pt idx="4850">
                  <c:v>3.3581550000000002E-2</c:v>
                </c:pt>
                <c:pt idx="4851">
                  <c:v>3.3581550199999997E-2</c:v>
                </c:pt>
                <c:pt idx="4852">
                  <c:v>3.35815504E-2</c:v>
                </c:pt>
                <c:pt idx="4853">
                  <c:v>3.3581550600000003E-2</c:v>
                </c:pt>
                <c:pt idx="4854">
                  <c:v>3.3581550799999998E-2</c:v>
                </c:pt>
                <c:pt idx="4855">
                  <c:v>3.3581551000000001E-2</c:v>
                </c:pt>
                <c:pt idx="4856">
                  <c:v>3.3581551199999997E-2</c:v>
                </c:pt>
                <c:pt idx="4857">
                  <c:v>3.35815514E-2</c:v>
                </c:pt>
                <c:pt idx="4858">
                  <c:v>3.3581551600000002E-2</c:v>
                </c:pt>
                <c:pt idx="4859">
                  <c:v>3.3581551799999998E-2</c:v>
                </c:pt>
                <c:pt idx="4860">
                  <c:v>3.3581552000000001E-2</c:v>
                </c:pt>
                <c:pt idx="4861">
                  <c:v>3.3581552200000003E-2</c:v>
                </c:pt>
                <c:pt idx="4862">
                  <c:v>3.3581552399999999E-2</c:v>
                </c:pt>
                <c:pt idx="4863">
                  <c:v>3.3581552600000002E-2</c:v>
                </c:pt>
                <c:pt idx="4864">
                  <c:v>3.3581552799999997E-2</c:v>
                </c:pt>
                <c:pt idx="4865">
                  <c:v>3.3581553E-2</c:v>
                </c:pt>
                <c:pt idx="4866">
                  <c:v>3.3581553200000003E-2</c:v>
                </c:pt>
                <c:pt idx="4867">
                  <c:v>3.3581553399999998E-2</c:v>
                </c:pt>
                <c:pt idx="4868">
                  <c:v>3.3581553600000001E-2</c:v>
                </c:pt>
                <c:pt idx="4869">
                  <c:v>3.3581553799999997E-2</c:v>
                </c:pt>
                <c:pt idx="4870">
                  <c:v>3.3581554E-2</c:v>
                </c:pt>
                <c:pt idx="4871">
                  <c:v>3.3581554200000002E-2</c:v>
                </c:pt>
                <c:pt idx="4872">
                  <c:v>3.3581554399999998E-2</c:v>
                </c:pt>
                <c:pt idx="4873">
                  <c:v>3.3581554600000001E-2</c:v>
                </c:pt>
                <c:pt idx="4874">
                  <c:v>3.3581554800000003E-2</c:v>
                </c:pt>
                <c:pt idx="4875">
                  <c:v>3.3581554999999999E-2</c:v>
                </c:pt>
                <c:pt idx="4876">
                  <c:v>3.3581555200000002E-2</c:v>
                </c:pt>
                <c:pt idx="4877">
                  <c:v>3.3581555399999997E-2</c:v>
                </c:pt>
                <c:pt idx="4878">
                  <c:v>3.35815556E-2</c:v>
                </c:pt>
                <c:pt idx="4879">
                  <c:v>3.3581555800000003E-2</c:v>
                </c:pt>
                <c:pt idx="4880">
                  <c:v>3.3581555999999999E-2</c:v>
                </c:pt>
                <c:pt idx="4881">
                  <c:v>3.3581556200000001E-2</c:v>
                </c:pt>
                <c:pt idx="4882">
                  <c:v>3.3581556399999997E-2</c:v>
                </c:pt>
                <c:pt idx="4883">
                  <c:v>3.35815566E-2</c:v>
                </c:pt>
                <c:pt idx="4884">
                  <c:v>3.3581556800000002E-2</c:v>
                </c:pt>
                <c:pt idx="4885">
                  <c:v>3.3581556999999998E-2</c:v>
                </c:pt>
                <c:pt idx="4886">
                  <c:v>3.3581557200000001E-2</c:v>
                </c:pt>
                <c:pt idx="4887">
                  <c:v>3.3581557400000003E-2</c:v>
                </c:pt>
                <c:pt idx="4888">
                  <c:v>3.3581557599999999E-2</c:v>
                </c:pt>
                <c:pt idx="4889">
                  <c:v>3.3581557800000002E-2</c:v>
                </c:pt>
                <c:pt idx="4890">
                  <c:v>3.3581557999999997E-2</c:v>
                </c:pt>
                <c:pt idx="4891">
                  <c:v>3.35815582E-2</c:v>
                </c:pt>
                <c:pt idx="4892">
                  <c:v>3.3581558400000003E-2</c:v>
                </c:pt>
                <c:pt idx="4893">
                  <c:v>3.3581558599999999E-2</c:v>
                </c:pt>
                <c:pt idx="4894">
                  <c:v>3.3581558800000001E-2</c:v>
                </c:pt>
                <c:pt idx="4895">
                  <c:v>3.3581558999999997E-2</c:v>
                </c:pt>
                <c:pt idx="4896">
                  <c:v>3.35815592E-2</c:v>
                </c:pt>
                <c:pt idx="4897">
                  <c:v>3.3581559400000002E-2</c:v>
                </c:pt>
                <c:pt idx="4898">
                  <c:v>3.3581559599999998E-2</c:v>
                </c:pt>
                <c:pt idx="4899">
                  <c:v>3.3581559800000001E-2</c:v>
                </c:pt>
                <c:pt idx="4900">
                  <c:v>3.3581560000000003E-2</c:v>
                </c:pt>
                <c:pt idx="4901">
                  <c:v>3.3581560199999999E-2</c:v>
                </c:pt>
                <c:pt idx="4902">
                  <c:v>3.3581560400000002E-2</c:v>
                </c:pt>
                <c:pt idx="4903">
                  <c:v>3.3581560599999997E-2</c:v>
                </c:pt>
                <c:pt idx="4904">
                  <c:v>3.35815608E-2</c:v>
                </c:pt>
                <c:pt idx="4905">
                  <c:v>3.3581561000000003E-2</c:v>
                </c:pt>
                <c:pt idx="4906">
                  <c:v>3.3581561199999999E-2</c:v>
                </c:pt>
                <c:pt idx="4907">
                  <c:v>3.3581561400000001E-2</c:v>
                </c:pt>
                <c:pt idx="4908">
                  <c:v>3.3581561599999997E-2</c:v>
                </c:pt>
                <c:pt idx="4909">
                  <c:v>3.35815618E-2</c:v>
                </c:pt>
                <c:pt idx="4910">
                  <c:v>3.3581562000000002E-2</c:v>
                </c:pt>
                <c:pt idx="4911">
                  <c:v>3.3581562199999998E-2</c:v>
                </c:pt>
                <c:pt idx="4912">
                  <c:v>3.3581562400000001E-2</c:v>
                </c:pt>
                <c:pt idx="4913">
                  <c:v>3.3581562600000003E-2</c:v>
                </c:pt>
                <c:pt idx="4914">
                  <c:v>3.3581562799999999E-2</c:v>
                </c:pt>
                <c:pt idx="4915">
                  <c:v>3.3581563000000002E-2</c:v>
                </c:pt>
                <c:pt idx="4916">
                  <c:v>3.3581563199999998E-2</c:v>
                </c:pt>
                <c:pt idx="4917">
                  <c:v>3.35815634E-2</c:v>
                </c:pt>
                <c:pt idx="4918">
                  <c:v>3.3581563600000003E-2</c:v>
                </c:pt>
                <c:pt idx="4919">
                  <c:v>3.3581563799999999E-2</c:v>
                </c:pt>
                <c:pt idx="4920">
                  <c:v>3.3581564000000001E-2</c:v>
                </c:pt>
                <c:pt idx="4921">
                  <c:v>3.3581564199999997E-2</c:v>
                </c:pt>
                <c:pt idx="4922">
                  <c:v>3.35815644E-2</c:v>
                </c:pt>
                <c:pt idx="4923">
                  <c:v>3.3581564600000002E-2</c:v>
                </c:pt>
                <c:pt idx="4924">
                  <c:v>3.3581564799999998E-2</c:v>
                </c:pt>
                <c:pt idx="4925">
                  <c:v>3.3581565000000001E-2</c:v>
                </c:pt>
                <c:pt idx="4926">
                  <c:v>3.3581565200000003E-2</c:v>
                </c:pt>
                <c:pt idx="4927">
                  <c:v>3.3581565399999999E-2</c:v>
                </c:pt>
                <c:pt idx="4928">
                  <c:v>3.3581565600000002E-2</c:v>
                </c:pt>
                <c:pt idx="4929">
                  <c:v>3.3581565799999998E-2</c:v>
                </c:pt>
                <c:pt idx="4930">
                  <c:v>3.3581566E-2</c:v>
                </c:pt>
                <c:pt idx="4931">
                  <c:v>3.3581566200000003E-2</c:v>
                </c:pt>
                <c:pt idx="4932">
                  <c:v>3.3581566399999999E-2</c:v>
                </c:pt>
                <c:pt idx="4933">
                  <c:v>3.3581566600000001E-2</c:v>
                </c:pt>
                <c:pt idx="4934">
                  <c:v>3.3581566799999997E-2</c:v>
                </c:pt>
                <c:pt idx="4935">
                  <c:v>3.3581567E-2</c:v>
                </c:pt>
                <c:pt idx="4936">
                  <c:v>3.3581567200000002E-2</c:v>
                </c:pt>
                <c:pt idx="4937">
                  <c:v>3.3581567399999998E-2</c:v>
                </c:pt>
                <c:pt idx="4938">
                  <c:v>3.3581567600000001E-2</c:v>
                </c:pt>
                <c:pt idx="4939">
                  <c:v>3.3581567800000003E-2</c:v>
                </c:pt>
                <c:pt idx="4940">
                  <c:v>3.3581567999999999E-2</c:v>
                </c:pt>
                <c:pt idx="4941">
                  <c:v>3.3581568200000002E-2</c:v>
                </c:pt>
                <c:pt idx="4942">
                  <c:v>3.3581568399999998E-2</c:v>
                </c:pt>
                <c:pt idx="4943">
                  <c:v>3.35815686E-2</c:v>
                </c:pt>
                <c:pt idx="4944">
                  <c:v>3.3581568800000003E-2</c:v>
                </c:pt>
                <c:pt idx="4945">
                  <c:v>3.3581568999999999E-2</c:v>
                </c:pt>
                <c:pt idx="4946">
                  <c:v>3.3581569200000001E-2</c:v>
                </c:pt>
                <c:pt idx="4947">
                  <c:v>3.3581569399999997E-2</c:v>
                </c:pt>
                <c:pt idx="4948">
                  <c:v>3.35815696E-2</c:v>
                </c:pt>
                <c:pt idx="4949">
                  <c:v>3.3581569800000002E-2</c:v>
                </c:pt>
                <c:pt idx="4950">
                  <c:v>3.3581569999999998E-2</c:v>
                </c:pt>
                <c:pt idx="4951">
                  <c:v>3.3581570200000001E-2</c:v>
                </c:pt>
                <c:pt idx="4952">
                  <c:v>3.3581570400000003E-2</c:v>
                </c:pt>
                <c:pt idx="4953">
                  <c:v>3.3581570599999999E-2</c:v>
                </c:pt>
                <c:pt idx="4954">
                  <c:v>3.3581570800000002E-2</c:v>
                </c:pt>
                <c:pt idx="4955">
                  <c:v>3.3581570999999998E-2</c:v>
                </c:pt>
                <c:pt idx="4956">
                  <c:v>3.35815712E-2</c:v>
                </c:pt>
                <c:pt idx="4957">
                  <c:v>3.3581571400000003E-2</c:v>
                </c:pt>
                <c:pt idx="4958">
                  <c:v>3.3581571599999999E-2</c:v>
                </c:pt>
                <c:pt idx="4959">
                  <c:v>3.3581571800000001E-2</c:v>
                </c:pt>
                <c:pt idx="4960">
                  <c:v>3.3581571999999997E-2</c:v>
                </c:pt>
                <c:pt idx="4961">
                  <c:v>3.35815722E-2</c:v>
                </c:pt>
                <c:pt idx="4962">
                  <c:v>3.3581572400000002E-2</c:v>
                </c:pt>
                <c:pt idx="4963">
                  <c:v>3.3581572599999998E-2</c:v>
                </c:pt>
                <c:pt idx="4964">
                  <c:v>3.3581572800000001E-2</c:v>
                </c:pt>
                <c:pt idx="4965">
                  <c:v>3.3581573000000003E-2</c:v>
                </c:pt>
                <c:pt idx="4966">
                  <c:v>3.3581573199999999E-2</c:v>
                </c:pt>
                <c:pt idx="4967">
                  <c:v>3.3581573400000002E-2</c:v>
                </c:pt>
                <c:pt idx="4968">
                  <c:v>3.3581573599999998E-2</c:v>
                </c:pt>
                <c:pt idx="4969">
                  <c:v>3.35815738E-2</c:v>
                </c:pt>
                <c:pt idx="4970">
                  <c:v>3.3581574000000003E-2</c:v>
                </c:pt>
                <c:pt idx="4971">
                  <c:v>3.3581574199999999E-2</c:v>
                </c:pt>
                <c:pt idx="4972">
                  <c:v>3.3581574400000001E-2</c:v>
                </c:pt>
                <c:pt idx="4973">
                  <c:v>3.3581574599999997E-2</c:v>
                </c:pt>
                <c:pt idx="4974">
                  <c:v>3.35815748E-2</c:v>
                </c:pt>
                <c:pt idx="4975">
                  <c:v>3.3581575000000002E-2</c:v>
                </c:pt>
                <c:pt idx="4976">
                  <c:v>3.3581575199999998E-2</c:v>
                </c:pt>
                <c:pt idx="4977">
                  <c:v>3.3581575400000001E-2</c:v>
                </c:pt>
                <c:pt idx="4978">
                  <c:v>3.3581575600000003E-2</c:v>
                </c:pt>
                <c:pt idx="4979">
                  <c:v>3.3581575799999999E-2</c:v>
                </c:pt>
                <c:pt idx="4980">
                  <c:v>3.3581576000000002E-2</c:v>
                </c:pt>
                <c:pt idx="4981">
                  <c:v>3.3581576199999998E-2</c:v>
                </c:pt>
                <c:pt idx="4982">
                  <c:v>3.35815764E-2</c:v>
                </c:pt>
                <c:pt idx="4983">
                  <c:v>3.3581576600000003E-2</c:v>
                </c:pt>
                <c:pt idx="4984">
                  <c:v>3.3581576799999999E-2</c:v>
                </c:pt>
                <c:pt idx="4985">
                  <c:v>3.3581577000000001E-2</c:v>
                </c:pt>
                <c:pt idx="4986">
                  <c:v>3.3581577199999997E-2</c:v>
                </c:pt>
                <c:pt idx="4987">
                  <c:v>3.35815774E-2</c:v>
                </c:pt>
                <c:pt idx="4988">
                  <c:v>3.3581577600000002E-2</c:v>
                </c:pt>
                <c:pt idx="4989">
                  <c:v>3.3581577799999998E-2</c:v>
                </c:pt>
                <c:pt idx="4990">
                  <c:v>3.3581578000000001E-2</c:v>
                </c:pt>
                <c:pt idx="4991">
                  <c:v>3.3581578199999997E-2</c:v>
                </c:pt>
                <c:pt idx="4992">
                  <c:v>3.3581578399999999E-2</c:v>
                </c:pt>
                <c:pt idx="4993">
                  <c:v>3.3581578600000002E-2</c:v>
                </c:pt>
                <c:pt idx="4994">
                  <c:v>3.3581578799999998E-2</c:v>
                </c:pt>
                <c:pt idx="4995">
                  <c:v>3.3581579E-2</c:v>
                </c:pt>
                <c:pt idx="4996">
                  <c:v>3.3581579200000003E-2</c:v>
                </c:pt>
                <c:pt idx="4997">
                  <c:v>3.3581579399999999E-2</c:v>
                </c:pt>
                <c:pt idx="4998">
                  <c:v>3.3581579600000001E-2</c:v>
                </c:pt>
                <c:pt idx="4999">
                  <c:v>3.3581579799999997E-2</c:v>
                </c:pt>
                <c:pt idx="5000">
                  <c:v>3.358158E-2</c:v>
                </c:pt>
                <c:pt idx="5001">
                  <c:v>3.3581580200000002E-2</c:v>
                </c:pt>
                <c:pt idx="5002">
                  <c:v>3.3581580399999998E-2</c:v>
                </c:pt>
                <c:pt idx="5003">
                  <c:v>3.3581580600000001E-2</c:v>
                </c:pt>
                <c:pt idx="5004">
                  <c:v>3.3581580799999997E-2</c:v>
                </c:pt>
                <c:pt idx="5005">
                  <c:v>3.3581580999999999E-2</c:v>
                </c:pt>
                <c:pt idx="5006">
                  <c:v>3.3581581200000002E-2</c:v>
                </c:pt>
                <c:pt idx="5007">
                  <c:v>3.3581581399999998E-2</c:v>
                </c:pt>
                <c:pt idx="5008">
                  <c:v>3.35815816E-2</c:v>
                </c:pt>
                <c:pt idx="5009">
                  <c:v>3.3581581800000003E-2</c:v>
                </c:pt>
                <c:pt idx="5010">
                  <c:v>3.3581581999999999E-2</c:v>
                </c:pt>
                <c:pt idx="5011">
                  <c:v>3.3581582200000001E-2</c:v>
                </c:pt>
                <c:pt idx="5012">
                  <c:v>3.3581582399999997E-2</c:v>
                </c:pt>
                <c:pt idx="5013">
                  <c:v>3.35815826E-2</c:v>
                </c:pt>
                <c:pt idx="5014">
                  <c:v>3.3581582800000002E-2</c:v>
                </c:pt>
                <c:pt idx="5015">
                  <c:v>3.3581582999999998E-2</c:v>
                </c:pt>
                <c:pt idx="5016">
                  <c:v>3.3581583200000001E-2</c:v>
                </c:pt>
                <c:pt idx="5017">
                  <c:v>3.3581583399999997E-2</c:v>
                </c:pt>
                <c:pt idx="5018">
                  <c:v>3.3581583599999999E-2</c:v>
                </c:pt>
                <c:pt idx="5019">
                  <c:v>3.3581583800000002E-2</c:v>
                </c:pt>
                <c:pt idx="5020">
                  <c:v>3.3581583999999998E-2</c:v>
                </c:pt>
                <c:pt idx="5021">
                  <c:v>3.35815842E-2</c:v>
                </c:pt>
                <c:pt idx="5022">
                  <c:v>3.3581584400000003E-2</c:v>
                </c:pt>
                <c:pt idx="5023">
                  <c:v>3.3581584599999999E-2</c:v>
                </c:pt>
                <c:pt idx="5024">
                  <c:v>3.3581584800000001E-2</c:v>
                </c:pt>
                <c:pt idx="5025">
                  <c:v>3.3581584999999997E-2</c:v>
                </c:pt>
                <c:pt idx="5026">
                  <c:v>3.35815852E-2</c:v>
                </c:pt>
                <c:pt idx="5027">
                  <c:v>3.3581585400000002E-2</c:v>
                </c:pt>
                <c:pt idx="5028">
                  <c:v>3.3581585599999998E-2</c:v>
                </c:pt>
                <c:pt idx="5029">
                  <c:v>3.3581585800000001E-2</c:v>
                </c:pt>
                <c:pt idx="5030">
                  <c:v>3.3581585999999997E-2</c:v>
                </c:pt>
                <c:pt idx="5031">
                  <c:v>3.3581586199999999E-2</c:v>
                </c:pt>
                <c:pt idx="5032">
                  <c:v>3.3581586400000002E-2</c:v>
                </c:pt>
                <c:pt idx="5033">
                  <c:v>3.3581586599999998E-2</c:v>
                </c:pt>
                <c:pt idx="5034">
                  <c:v>3.35815868E-2</c:v>
                </c:pt>
                <c:pt idx="5035">
                  <c:v>3.3581587000000003E-2</c:v>
                </c:pt>
                <c:pt idx="5036">
                  <c:v>3.3581587199999999E-2</c:v>
                </c:pt>
                <c:pt idx="5037">
                  <c:v>3.3581587400000001E-2</c:v>
                </c:pt>
                <c:pt idx="5038">
                  <c:v>3.3581587599999997E-2</c:v>
                </c:pt>
                <c:pt idx="5039">
                  <c:v>3.35815878E-2</c:v>
                </c:pt>
                <c:pt idx="5040">
                  <c:v>3.3581588000000002E-2</c:v>
                </c:pt>
                <c:pt idx="5041">
                  <c:v>3.3581588199999998E-2</c:v>
                </c:pt>
                <c:pt idx="5042">
                  <c:v>3.3581588400000001E-2</c:v>
                </c:pt>
                <c:pt idx="5043">
                  <c:v>3.3581588599999997E-2</c:v>
                </c:pt>
                <c:pt idx="5044">
                  <c:v>3.3581588799999999E-2</c:v>
                </c:pt>
                <c:pt idx="5045">
                  <c:v>3.3581589000000002E-2</c:v>
                </c:pt>
                <c:pt idx="5046">
                  <c:v>3.3581589199999998E-2</c:v>
                </c:pt>
                <c:pt idx="5047">
                  <c:v>3.35815894E-2</c:v>
                </c:pt>
                <c:pt idx="5048">
                  <c:v>3.3581589600000003E-2</c:v>
                </c:pt>
                <c:pt idx="5049">
                  <c:v>3.3581589799999999E-2</c:v>
                </c:pt>
                <c:pt idx="5050">
                  <c:v>3.3581590000000001E-2</c:v>
                </c:pt>
                <c:pt idx="5051">
                  <c:v>3.3581590199999997E-2</c:v>
                </c:pt>
                <c:pt idx="5052">
                  <c:v>3.35815904E-2</c:v>
                </c:pt>
                <c:pt idx="5053">
                  <c:v>3.3581590600000003E-2</c:v>
                </c:pt>
                <c:pt idx="5054">
                  <c:v>3.3581590799999998E-2</c:v>
                </c:pt>
                <c:pt idx="5055">
                  <c:v>3.3581591000000001E-2</c:v>
                </c:pt>
                <c:pt idx="5056">
                  <c:v>3.3581591199999997E-2</c:v>
                </c:pt>
                <c:pt idx="5057">
                  <c:v>3.3581591399999999E-2</c:v>
                </c:pt>
                <c:pt idx="5058">
                  <c:v>3.3581591600000002E-2</c:v>
                </c:pt>
                <c:pt idx="5059">
                  <c:v>3.3581591799999998E-2</c:v>
                </c:pt>
                <c:pt idx="5060">
                  <c:v>3.3581592E-2</c:v>
                </c:pt>
                <c:pt idx="5061">
                  <c:v>3.3581592200000003E-2</c:v>
                </c:pt>
                <c:pt idx="5062">
                  <c:v>3.3581592399999999E-2</c:v>
                </c:pt>
                <c:pt idx="5063">
                  <c:v>3.3581592600000001E-2</c:v>
                </c:pt>
                <c:pt idx="5064">
                  <c:v>3.3581592799999997E-2</c:v>
                </c:pt>
                <c:pt idx="5065">
                  <c:v>3.3581593E-2</c:v>
                </c:pt>
                <c:pt idx="5066">
                  <c:v>3.3581593200000003E-2</c:v>
                </c:pt>
                <c:pt idx="5067">
                  <c:v>3.3581593399999998E-2</c:v>
                </c:pt>
                <c:pt idx="5068">
                  <c:v>3.3581593600000001E-2</c:v>
                </c:pt>
                <c:pt idx="5069">
                  <c:v>3.3581593799999997E-2</c:v>
                </c:pt>
                <c:pt idx="5070">
                  <c:v>3.3581593999999999E-2</c:v>
                </c:pt>
                <c:pt idx="5071">
                  <c:v>3.3581594200000002E-2</c:v>
                </c:pt>
                <c:pt idx="5072">
                  <c:v>3.3581594399999998E-2</c:v>
                </c:pt>
                <c:pt idx="5073">
                  <c:v>3.35815946E-2</c:v>
                </c:pt>
                <c:pt idx="5074">
                  <c:v>3.3581594800000003E-2</c:v>
                </c:pt>
                <c:pt idx="5075">
                  <c:v>3.3581594999999999E-2</c:v>
                </c:pt>
                <c:pt idx="5076">
                  <c:v>3.3581595200000001E-2</c:v>
                </c:pt>
                <c:pt idx="5077">
                  <c:v>3.3581595399999997E-2</c:v>
                </c:pt>
                <c:pt idx="5078">
                  <c:v>3.35815956E-2</c:v>
                </c:pt>
                <c:pt idx="5079">
                  <c:v>3.3581595800000003E-2</c:v>
                </c:pt>
                <c:pt idx="5080">
                  <c:v>3.3581595999999998E-2</c:v>
                </c:pt>
                <c:pt idx="5081">
                  <c:v>3.3581596200000001E-2</c:v>
                </c:pt>
                <c:pt idx="5082">
                  <c:v>3.3581596399999997E-2</c:v>
                </c:pt>
                <c:pt idx="5083">
                  <c:v>3.3581596599999999E-2</c:v>
                </c:pt>
                <c:pt idx="5084">
                  <c:v>3.3581596800000002E-2</c:v>
                </c:pt>
                <c:pt idx="5085">
                  <c:v>3.3581596999999998E-2</c:v>
                </c:pt>
                <c:pt idx="5086">
                  <c:v>3.35815972E-2</c:v>
                </c:pt>
                <c:pt idx="5087">
                  <c:v>3.3581597400000003E-2</c:v>
                </c:pt>
                <c:pt idx="5088">
                  <c:v>3.3581597599999999E-2</c:v>
                </c:pt>
                <c:pt idx="5089">
                  <c:v>3.3581597800000001E-2</c:v>
                </c:pt>
                <c:pt idx="5090">
                  <c:v>3.3581597999999997E-2</c:v>
                </c:pt>
                <c:pt idx="5091">
                  <c:v>3.35815982E-2</c:v>
                </c:pt>
                <c:pt idx="5092">
                  <c:v>3.3581598400000003E-2</c:v>
                </c:pt>
                <c:pt idx="5093">
                  <c:v>3.3581598599999998E-2</c:v>
                </c:pt>
                <c:pt idx="5094">
                  <c:v>3.3581598800000001E-2</c:v>
                </c:pt>
                <c:pt idx="5095">
                  <c:v>3.3581598999999997E-2</c:v>
                </c:pt>
                <c:pt idx="5096">
                  <c:v>3.3581599199999999E-2</c:v>
                </c:pt>
                <c:pt idx="5097">
                  <c:v>3.3581599400000002E-2</c:v>
                </c:pt>
                <c:pt idx="5098">
                  <c:v>3.3581599599999998E-2</c:v>
                </c:pt>
                <c:pt idx="5099">
                  <c:v>3.35815998E-2</c:v>
                </c:pt>
                <c:pt idx="5100">
                  <c:v>3.3581600000000003E-2</c:v>
                </c:pt>
                <c:pt idx="5101">
                  <c:v>3.3581600199999999E-2</c:v>
                </c:pt>
                <c:pt idx="5102">
                  <c:v>3.3581600400000002E-2</c:v>
                </c:pt>
                <c:pt idx="5103">
                  <c:v>3.3581600599999997E-2</c:v>
                </c:pt>
                <c:pt idx="5104">
                  <c:v>3.35816008E-2</c:v>
                </c:pt>
                <c:pt idx="5105">
                  <c:v>3.3581601000000003E-2</c:v>
                </c:pt>
                <c:pt idx="5106">
                  <c:v>3.3581601199999998E-2</c:v>
                </c:pt>
                <c:pt idx="5107">
                  <c:v>3.3581601400000001E-2</c:v>
                </c:pt>
                <c:pt idx="5108">
                  <c:v>3.3581601599999997E-2</c:v>
                </c:pt>
                <c:pt idx="5109">
                  <c:v>3.3581601799999999E-2</c:v>
                </c:pt>
                <c:pt idx="5110">
                  <c:v>3.3581602000000002E-2</c:v>
                </c:pt>
                <c:pt idx="5111">
                  <c:v>3.3581602199999998E-2</c:v>
                </c:pt>
                <c:pt idx="5112">
                  <c:v>3.35816024E-2</c:v>
                </c:pt>
                <c:pt idx="5113">
                  <c:v>3.3581602600000003E-2</c:v>
                </c:pt>
                <c:pt idx="5114">
                  <c:v>3.3581602799999999E-2</c:v>
                </c:pt>
                <c:pt idx="5115">
                  <c:v>3.3581603000000002E-2</c:v>
                </c:pt>
                <c:pt idx="5116">
                  <c:v>3.3581603199999997E-2</c:v>
                </c:pt>
                <c:pt idx="5117">
                  <c:v>3.35816034E-2</c:v>
                </c:pt>
                <c:pt idx="5118">
                  <c:v>3.3581603600000003E-2</c:v>
                </c:pt>
                <c:pt idx="5119">
                  <c:v>3.3581603799999998E-2</c:v>
                </c:pt>
                <c:pt idx="5120">
                  <c:v>3.3581604000000001E-2</c:v>
                </c:pt>
                <c:pt idx="5121">
                  <c:v>3.3581604199999997E-2</c:v>
                </c:pt>
                <c:pt idx="5122">
                  <c:v>3.3581604399999999E-2</c:v>
                </c:pt>
                <c:pt idx="5123">
                  <c:v>3.3581604600000002E-2</c:v>
                </c:pt>
                <c:pt idx="5124">
                  <c:v>3.3581604799999998E-2</c:v>
                </c:pt>
                <c:pt idx="5125">
                  <c:v>3.3581605E-2</c:v>
                </c:pt>
                <c:pt idx="5126">
                  <c:v>3.3581605200000003E-2</c:v>
                </c:pt>
                <c:pt idx="5127">
                  <c:v>3.3581605399999999E-2</c:v>
                </c:pt>
                <c:pt idx="5128">
                  <c:v>3.3581605600000002E-2</c:v>
                </c:pt>
                <c:pt idx="5129">
                  <c:v>3.3581605799999997E-2</c:v>
                </c:pt>
                <c:pt idx="5130">
                  <c:v>3.3581606E-2</c:v>
                </c:pt>
                <c:pt idx="5131">
                  <c:v>3.3581606200000003E-2</c:v>
                </c:pt>
                <c:pt idx="5132">
                  <c:v>3.3581606399999998E-2</c:v>
                </c:pt>
                <c:pt idx="5133">
                  <c:v>3.3581606600000001E-2</c:v>
                </c:pt>
                <c:pt idx="5134">
                  <c:v>3.3581606799999997E-2</c:v>
                </c:pt>
                <c:pt idx="5135">
                  <c:v>3.3581606999999999E-2</c:v>
                </c:pt>
                <c:pt idx="5136">
                  <c:v>3.3581607200000002E-2</c:v>
                </c:pt>
                <c:pt idx="5137">
                  <c:v>3.3581607399999998E-2</c:v>
                </c:pt>
                <c:pt idx="5138">
                  <c:v>3.3581607600000001E-2</c:v>
                </c:pt>
                <c:pt idx="5139">
                  <c:v>3.3581607800000003E-2</c:v>
                </c:pt>
                <c:pt idx="5140">
                  <c:v>3.3581607999999999E-2</c:v>
                </c:pt>
                <c:pt idx="5141">
                  <c:v>3.3581608200000002E-2</c:v>
                </c:pt>
                <c:pt idx="5142">
                  <c:v>3.3581608399999997E-2</c:v>
                </c:pt>
                <c:pt idx="5143">
                  <c:v>3.35816086E-2</c:v>
                </c:pt>
                <c:pt idx="5144">
                  <c:v>3.3581608800000003E-2</c:v>
                </c:pt>
                <c:pt idx="5145">
                  <c:v>3.3581608999999998E-2</c:v>
                </c:pt>
                <c:pt idx="5146">
                  <c:v>3.3581609200000001E-2</c:v>
                </c:pt>
                <c:pt idx="5147">
                  <c:v>3.3581609399999997E-2</c:v>
                </c:pt>
                <c:pt idx="5148">
                  <c:v>3.3581609599999999E-2</c:v>
                </c:pt>
                <c:pt idx="5149">
                  <c:v>3.3581609800000002E-2</c:v>
                </c:pt>
                <c:pt idx="5150">
                  <c:v>3.3581609999999998E-2</c:v>
                </c:pt>
                <c:pt idx="5151">
                  <c:v>3.3581610200000001E-2</c:v>
                </c:pt>
                <c:pt idx="5152">
                  <c:v>3.3581610400000003E-2</c:v>
                </c:pt>
                <c:pt idx="5153">
                  <c:v>3.3581610599999999E-2</c:v>
                </c:pt>
                <c:pt idx="5154">
                  <c:v>3.3581610800000002E-2</c:v>
                </c:pt>
                <c:pt idx="5155">
                  <c:v>3.3581610999999997E-2</c:v>
                </c:pt>
                <c:pt idx="5156">
                  <c:v>3.35816112E-2</c:v>
                </c:pt>
                <c:pt idx="5157">
                  <c:v>3.3581611400000003E-2</c:v>
                </c:pt>
                <c:pt idx="5158">
                  <c:v>3.3581611599999998E-2</c:v>
                </c:pt>
                <c:pt idx="5159">
                  <c:v>3.3581611800000001E-2</c:v>
                </c:pt>
                <c:pt idx="5160">
                  <c:v>3.3581611999999997E-2</c:v>
                </c:pt>
                <c:pt idx="5161">
                  <c:v>3.3581612199999999E-2</c:v>
                </c:pt>
                <c:pt idx="5162">
                  <c:v>3.3581612400000002E-2</c:v>
                </c:pt>
                <c:pt idx="5163">
                  <c:v>3.3581612599999998E-2</c:v>
                </c:pt>
                <c:pt idx="5164">
                  <c:v>3.3581612800000001E-2</c:v>
                </c:pt>
                <c:pt idx="5165">
                  <c:v>3.3581613000000003E-2</c:v>
                </c:pt>
                <c:pt idx="5166">
                  <c:v>3.3581613199999999E-2</c:v>
                </c:pt>
                <c:pt idx="5167">
                  <c:v>3.3581613400000002E-2</c:v>
                </c:pt>
                <c:pt idx="5168">
                  <c:v>3.3581613599999997E-2</c:v>
                </c:pt>
                <c:pt idx="5169">
                  <c:v>3.35816138E-2</c:v>
                </c:pt>
                <c:pt idx="5170">
                  <c:v>3.3581614000000003E-2</c:v>
                </c:pt>
                <c:pt idx="5171">
                  <c:v>3.3581614199999998E-2</c:v>
                </c:pt>
                <c:pt idx="5172">
                  <c:v>3.3581614400000001E-2</c:v>
                </c:pt>
                <c:pt idx="5173">
                  <c:v>3.3581614599999997E-2</c:v>
                </c:pt>
                <c:pt idx="5174">
                  <c:v>3.3581614799999999E-2</c:v>
                </c:pt>
                <c:pt idx="5175">
                  <c:v>3.3581615000000002E-2</c:v>
                </c:pt>
                <c:pt idx="5176">
                  <c:v>3.3581615199999998E-2</c:v>
                </c:pt>
                <c:pt idx="5177">
                  <c:v>3.3581615400000001E-2</c:v>
                </c:pt>
                <c:pt idx="5178">
                  <c:v>3.3581615600000003E-2</c:v>
                </c:pt>
                <c:pt idx="5179">
                  <c:v>3.3581615799999999E-2</c:v>
                </c:pt>
                <c:pt idx="5180">
                  <c:v>3.3581616000000002E-2</c:v>
                </c:pt>
                <c:pt idx="5181">
                  <c:v>3.3581616199999997E-2</c:v>
                </c:pt>
                <c:pt idx="5182">
                  <c:v>3.35816164E-2</c:v>
                </c:pt>
                <c:pt idx="5183">
                  <c:v>3.3581616600000003E-2</c:v>
                </c:pt>
                <c:pt idx="5184">
                  <c:v>3.3581616799999998E-2</c:v>
                </c:pt>
                <c:pt idx="5185">
                  <c:v>3.3581617000000001E-2</c:v>
                </c:pt>
                <c:pt idx="5186">
                  <c:v>3.3581617199999997E-2</c:v>
                </c:pt>
                <c:pt idx="5187">
                  <c:v>3.35816174E-2</c:v>
                </c:pt>
                <c:pt idx="5188">
                  <c:v>3.3581617600000002E-2</c:v>
                </c:pt>
                <c:pt idx="5189">
                  <c:v>3.3581617799999998E-2</c:v>
                </c:pt>
                <c:pt idx="5190">
                  <c:v>3.3581618000000001E-2</c:v>
                </c:pt>
                <c:pt idx="5191">
                  <c:v>3.3581618200000003E-2</c:v>
                </c:pt>
                <c:pt idx="5192">
                  <c:v>3.3581618399999999E-2</c:v>
                </c:pt>
                <c:pt idx="5193">
                  <c:v>3.3581618600000002E-2</c:v>
                </c:pt>
                <c:pt idx="5194">
                  <c:v>3.3581618799999997E-2</c:v>
                </c:pt>
                <c:pt idx="5195">
                  <c:v>3.3581619E-2</c:v>
                </c:pt>
                <c:pt idx="5196">
                  <c:v>3.3581619200000003E-2</c:v>
                </c:pt>
                <c:pt idx="5197">
                  <c:v>3.3581619399999998E-2</c:v>
                </c:pt>
                <c:pt idx="5198">
                  <c:v>3.3581619600000001E-2</c:v>
                </c:pt>
                <c:pt idx="5199">
                  <c:v>3.3581619799999997E-2</c:v>
                </c:pt>
                <c:pt idx="5200">
                  <c:v>3.358162E-2</c:v>
                </c:pt>
                <c:pt idx="5201">
                  <c:v>3.3581620200000002E-2</c:v>
                </c:pt>
                <c:pt idx="5202">
                  <c:v>3.3581620399999998E-2</c:v>
                </c:pt>
                <c:pt idx="5203">
                  <c:v>3.3581620600000001E-2</c:v>
                </c:pt>
                <c:pt idx="5204">
                  <c:v>3.3581620800000003E-2</c:v>
                </c:pt>
                <c:pt idx="5205">
                  <c:v>3.3581620999999999E-2</c:v>
                </c:pt>
                <c:pt idx="5206">
                  <c:v>3.3581621200000002E-2</c:v>
                </c:pt>
                <c:pt idx="5207">
                  <c:v>3.3581621399999997E-2</c:v>
                </c:pt>
                <c:pt idx="5208">
                  <c:v>3.35816216E-2</c:v>
                </c:pt>
                <c:pt idx="5209">
                  <c:v>3.3581621800000003E-2</c:v>
                </c:pt>
                <c:pt idx="5210">
                  <c:v>3.3581621999999998E-2</c:v>
                </c:pt>
                <c:pt idx="5211">
                  <c:v>3.3581622200000001E-2</c:v>
                </c:pt>
                <c:pt idx="5212">
                  <c:v>3.3581622399999997E-2</c:v>
                </c:pt>
                <c:pt idx="5213">
                  <c:v>3.35816226E-2</c:v>
                </c:pt>
                <c:pt idx="5214">
                  <c:v>3.3581622800000002E-2</c:v>
                </c:pt>
                <c:pt idx="5215">
                  <c:v>3.3581622999999998E-2</c:v>
                </c:pt>
                <c:pt idx="5216">
                  <c:v>3.3581623200000001E-2</c:v>
                </c:pt>
                <c:pt idx="5217">
                  <c:v>3.3581623400000003E-2</c:v>
                </c:pt>
                <c:pt idx="5218">
                  <c:v>3.3581623599999999E-2</c:v>
                </c:pt>
                <c:pt idx="5219">
                  <c:v>3.3581623800000002E-2</c:v>
                </c:pt>
                <c:pt idx="5220">
                  <c:v>3.3581623999999997E-2</c:v>
                </c:pt>
                <c:pt idx="5221">
                  <c:v>3.35816242E-2</c:v>
                </c:pt>
                <c:pt idx="5222">
                  <c:v>3.3581624400000003E-2</c:v>
                </c:pt>
                <c:pt idx="5223">
                  <c:v>3.3581624599999998E-2</c:v>
                </c:pt>
                <c:pt idx="5224">
                  <c:v>3.3581624800000001E-2</c:v>
                </c:pt>
                <c:pt idx="5225">
                  <c:v>3.3581624999999997E-2</c:v>
                </c:pt>
                <c:pt idx="5226">
                  <c:v>3.35816252E-2</c:v>
                </c:pt>
                <c:pt idx="5227">
                  <c:v>3.3581625400000002E-2</c:v>
                </c:pt>
                <c:pt idx="5228">
                  <c:v>3.3581625599999998E-2</c:v>
                </c:pt>
                <c:pt idx="5229">
                  <c:v>3.3581625800000001E-2</c:v>
                </c:pt>
                <c:pt idx="5230">
                  <c:v>3.3581626000000003E-2</c:v>
                </c:pt>
                <c:pt idx="5231">
                  <c:v>3.3581626199999999E-2</c:v>
                </c:pt>
                <c:pt idx="5232">
                  <c:v>3.3581626400000002E-2</c:v>
                </c:pt>
                <c:pt idx="5233">
                  <c:v>3.3581626599999997E-2</c:v>
                </c:pt>
                <c:pt idx="5234">
                  <c:v>3.35816268E-2</c:v>
                </c:pt>
                <c:pt idx="5235">
                  <c:v>3.3581627000000003E-2</c:v>
                </c:pt>
                <c:pt idx="5236">
                  <c:v>3.3581627199999999E-2</c:v>
                </c:pt>
                <c:pt idx="5237">
                  <c:v>3.3581627400000001E-2</c:v>
                </c:pt>
                <c:pt idx="5238">
                  <c:v>3.3581627599999997E-2</c:v>
                </c:pt>
                <c:pt idx="5239">
                  <c:v>3.35816278E-2</c:v>
                </c:pt>
                <c:pt idx="5240">
                  <c:v>3.3581628000000002E-2</c:v>
                </c:pt>
                <c:pt idx="5241">
                  <c:v>3.3581628199999998E-2</c:v>
                </c:pt>
                <c:pt idx="5242">
                  <c:v>3.3581628400000001E-2</c:v>
                </c:pt>
                <c:pt idx="5243">
                  <c:v>3.3581628600000003E-2</c:v>
                </c:pt>
                <c:pt idx="5244">
                  <c:v>3.3581628799999999E-2</c:v>
                </c:pt>
                <c:pt idx="5245">
                  <c:v>3.3581629000000002E-2</c:v>
                </c:pt>
                <c:pt idx="5246">
                  <c:v>3.3581629199999997E-2</c:v>
                </c:pt>
                <c:pt idx="5247">
                  <c:v>3.35816294E-2</c:v>
                </c:pt>
                <c:pt idx="5248">
                  <c:v>3.3581629600000003E-2</c:v>
                </c:pt>
                <c:pt idx="5249">
                  <c:v>3.3581629799999999E-2</c:v>
                </c:pt>
                <c:pt idx="5250">
                  <c:v>3.3581630000000001E-2</c:v>
                </c:pt>
                <c:pt idx="5251">
                  <c:v>3.3581630199999997E-2</c:v>
                </c:pt>
                <c:pt idx="5252">
                  <c:v>3.35816304E-2</c:v>
                </c:pt>
                <c:pt idx="5253">
                  <c:v>3.3581630600000002E-2</c:v>
                </c:pt>
                <c:pt idx="5254">
                  <c:v>3.3581630799999998E-2</c:v>
                </c:pt>
                <c:pt idx="5255">
                  <c:v>3.3581631000000001E-2</c:v>
                </c:pt>
                <c:pt idx="5256">
                  <c:v>3.3581631200000003E-2</c:v>
                </c:pt>
                <c:pt idx="5257">
                  <c:v>3.3581631399999999E-2</c:v>
                </c:pt>
                <c:pt idx="5258">
                  <c:v>3.3581631600000002E-2</c:v>
                </c:pt>
                <c:pt idx="5259">
                  <c:v>3.3581631799999997E-2</c:v>
                </c:pt>
                <c:pt idx="5260">
                  <c:v>3.3581632E-2</c:v>
                </c:pt>
                <c:pt idx="5261">
                  <c:v>3.3581632200000003E-2</c:v>
                </c:pt>
                <c:pt idx="5262">
                  <c:v>3.3581632399999999E-2</c:v>
                </c:pt>
                <c:pt idx="5263">
                  <c:v>3.3581632600000001E-2</c:v>
                </c:pt>
                <c:pt idx="5264">
                  <c:v>3.3581632799999997E-2</c:v>
                </c:pt>
                <c:pt idx="5265">
                  <c:v>3.3581633E-2</c:v>
                </c:pt>
                <c:pt idx="5266">
                  <c:v>3.3581633200000002E-2</c:v>
                </c:pt>
                <c:pt idx="5267">
                  <c:v>3.3581633399999998E-2</c:v>
                </c:pt>
                <c:pt idx="5268">
                  <c:v>3.3581633600000001E-2</c:v>
                </c:pt>
                <c:pt idx="5269">
                  <c:v>3.3581633800000003E-2</c:v>
                </c:pt>
                <c:pt idx="5270">
                  <c:v>3.3581633999999999E-2</c:v>
                </c:pt>
                <c:pt idx="5271">
                  <c:v>3.3581634200000002E-2</c:v>
                </c:pt>
                <c:pt idx="5272">
                  <c:v>3.3581634399999997E-2</c:v>
                </c:pt>
                <c:pt idx="5273">
                  <c:v>3.35816346E-2</c:v>
                </c:pt>
                <c:pt idx="5274">
                  <c:v>3.3581634800000003E-2</c:v>
                </c:pt>
                <c:pt idx="5275">
                  <c:v>3.3581634999999999E-2</c:v>
                </c:pt>
                <c:pt idx="5276">
                  <c:v>3.3581635200000001E-2</c:v>
                </c:pt>
                <c:pt idx="5277">
                  <c:v>3.3581635399999997E-2</c:v>
                </c:pt>
                <c:pt idx="5278">
                  <c:v>3.35816356E-2</c:v>
                </c:pt>
                <c:pt idx="5279">
                  <c:v>3.3581635800000002E-2</c:v>
                </c:pt>
                <c:pt idx="5280">
                  <c:v>3.3581635999999998E-2</c:v>
                </c:pt>
                <c:pt idx="5281">
                  <c:v>3.3581636200000001E-2</c:v>
                </c:pt>
                <c:pt idx="5282">
                  <c:v>3.3581636400000003E-2</c:v>
                </c:pt>
                <c:pt idx="5283">
                  <c:v>3.3581636599999999E-2</c:v>
                </c:pt>
                <c:pt idx="5284">
                  <c:v>3.3581636800000002E-2</c:v>
                </c:pt>
                <c:pt idx="5285">
                  <c:v>3.3581636999999998E-2</c:v>
                </c:pt>
                <c:pt idx="5286">
                  <c:v>3.35816372E-2</c:v>
                </c:pt>
                <c:pt idx="5287">
                  <c:v>3.3581637400000003E-2</c:v>
                </c:pt>
                <c:pt idx="5288">
                  <c:v>3.3581637599999999E-2</c:v>
                </c:pt>
                <c:pt idx="5289">
                  <c:v>3.3581637800000001E-2</c:v>
                </c:pt>
                <c:pt idx="5290">
                  <c:v>3.3581637999999997E-2</c:v>
                </c:pt>
                <c:pt idx="5291">
                  <c:v>3.35816382E-2</c:v>
                </c:pt>
                <c:pt idx="5292">
                  <c:v>3.3581638400000002E-2</c:v>
                </c:pt>
                <c:pt idx="5293">
                  <c:v>3.3581638599999998E-2</c:v>
                </c:pt>
                <c:pt idx="5294">
                  <c:v>3.3581638800000001E-2</c:v>
                </c:pt>
                <c:pt idx="5295">
                  <c:v>3.3581639000000003E-2</c:v>
                </c:pt>
                <c:pt idx="5296">
                  <c:v>3.3581639199999999E-2</c:v>
                </c:pt>
                <c:pt idx="5297">
                  <c:v>3.3581639400000002E-2</c:v>
                </c:pt>
                <c:pt idx="5298">
                  <c:v>3.3581639599999998E-2</c:v>
                </c:pt>
                <c:pt idx="5299">
                  <c:v>3.35816398E-2</c:v>
                </c:pt>
                <c:pt idx="5300">
                  <c:v>3.3581640000000003E-2</c:v>
                </c:pt>
                <c:pt idx="5301">
                  <c:v>3.3581640199999999E-2</c:v>
                </c:pt>
                <c:pt idx="5302">
                  <c:v>3.3581640400000001E-2</c:v>
                </c:pt>
                <c:pt idx="5303">
                  <c:v>3.3581640599999997E-2</c:v>
                </c:pt>
                <c:pt idx="5304">
                  <c:v>3.35816408E-2</c:v>
                </c:pt>
                <c:pt idx="5305">
                  <c:v>3.3581641000000002E-2</c:v>
                </c:pt>
                <c:pt idx="5306">
                  <c:v>3.3581641199999998E-2</c:v>
                </c:pt>
                <c:pt idx="5307">
                  <c:v>3.3581641400000001E-2</c:v>
                </c:pt>
                <c:pt idx="5308">
                  <c:v>3.3581641600000003E-2</c:v>
                </c:pt>
                <c:pt idx="5309">
                  <c:v>3.3581641799999999E-2</c:v>
                </c:pt>
                <c:pt idx="5310">
                  <c:v>3.3581642000000002E-2</c:v>
                </c:pt>
                <c:pt idx="5311">
                  <c:v>3.3581642199999998E-2</c:v>
                </c:pt>
                <c:pt idx="5312">
                  <c:v>3.35816424E-2</c:v>
                </c:pt>
                <c:pt idx="5313">
                  <c:v>3.3581642600000003E-2</c:v>
                </c:pt>
                <c:pt idx="5314">
                  <c:v>3.3581642799999999E-2</c:v>
                </c:pt>
                <c:pt idx="5315">
                  <c:v>3.3581643000000001E-2</c:v>
                </c:pt>
                <c:pt idx="5316">
                  <c:v>3.3581643199999997E-2</c:v>
                </c:pt>
                <c:pt idx="5317">
                  <c:v>3.35816434E-2</c:v>
                </c:pt>
                <c:pt idx="5318">
                  <c:v>3.3581643600000002E-2</c:v>
                </c:pt>
                <c:pt idx="5319">
                  <c:v>3.3581643799999998E-2</c:v>
                </c:pt>
                <c:pt idx="5320">
                  <c:v>3.3581644000000001E-2</c:v>
                </c:pt>
                <c:pt idx="5321">
                  <c:v>3.3581644200000003E-2</c:v>
                </c:pt>
                <c:pt idx="5322">
                  <c:v>3.3581644399999999E-2</c:v>
                </c:pt>
                <c:pt idx="5323">
                  <c:v>3.3581644600000002E-2</c:v>
                </c:pt>
                <c:pt idx="5324">
                  <c:v>3.3581644799999998E-2</c:v>
                </c:pt>
                <c:pt idx="5325">
                  <c:v>3.3581645E-2</c:v>
                </c:pt>
                <c:pt idx="5326">
                  <c:v>3.3581645200000003E-2</c:v>
                </c:pt>
                <c:pt idx="5327">
                  <c:v>3.3581645399999999E-2</c:v>
                </c:pt>
                <c:pt idx="5328">
                  <c:v>3.3581645600000001E-2</c:v>
                </c:pt>
                <c:pt idx="5329">
                  <c:v>3.3581645799999997E-2</c:v>
                </c:pt>
                <c:pt idx="5330">
                  <c:v>3.3581646E-2</c:v>
                </c:pt>
                <c:pt idx="5331">
                  <c:v>3.3581646200000002E-2</c:v>
                </c:pt>
                <c:pt idx="5332">
                  <c:v>3.3581646399999998E-2</c:v>
                </c:pt>
                <c:pt idx="5333">
                  <c:v>3.3581646600000001E-2</c:v>
                </c:pt>
                <c:pt idx="5334">
                  <c:v>3.3581646800000003E-2</c:v>
                </c:pt>
                <c:pt idx="5335">
                  <c:v>3.3581646999999999E-2</c:v>
                </c:pt>
                <c:pt idx="5336">
                  <c:v>3.3581647200000002E-2</c:v>
                </c:pt>
                <c:pt idx="5337">
                  <c:v>3.3581647399999998E-2</c:v>
                </c:pt>
                <c:pt idx="5338">
                  <c:v>3.35816476E-2</c:v>
                </c:pt>
                <c:pt idx="5339">
                  <c:v>3.3581647800000003E-2</c:v>
                </c:pt>
                <c:pt idx="5340">
                  <c:v>3.3581647999999999E-2</c:v>
                </c:pt>
                <c:pt idx="5341">
                  <c:v>3.3581648200000001E-2</c:v>
                </c:pt>
                <c:pt idx="5342">
                  <c:v>3.3581648399999997E-2</c:v>
                </c:pt>
                <c:pt idx="5343">
                  <c:v>3.35816486E-2</c:v>
                </c:pt>
                <c:pt idx="5344">
                  <c:v>3.3581648800000002E-2</c:v>
                </c:pt>
                <c:pt idx="5345">
                  <c:v>3.3581648999999998E-2</c:v>
                </c:pt>
                <c:pt idx="5346">
                  <c:v>3.3581649200000001E-2</c:v>
                </c:pt>
                <c:pt idx="5347">
                  <c:v>3.3581649399999997E-2</c:v>
                </c:pt>
                <c:pt idx="5348">
                  <c:v>3.3581649599999999E-2</c:v>
                </c:pt>
                <c:pt idx="5349">
                  <c:v>3.3581649800000002E-2</c:v>
                </c:pt>
                <c:pt idx="5350">
                  <c:v>3.3581649999999998E-2</c:v>
                </c:pt>
                <c:pt idx="5351">
                  <c:v>3.35816502E-2</c:v>
                </c:pt>
                <c:pt idx="5352">
                  <c:v>3.3581650400000003E-2</c:v>
                </c:pt>
                <c:pt idx="5353">
                  <c:v>3.3581650599999999E-2</c:v>
                </c:pt>
                <c:pt idx="5354">
                  <c:v>3.3581650800000001E-2</c:v>
                </c:pt>
                <c:pt idx="5355">
                  <c:v>3.3581650999999997E-2</c:v>
                </c:pt>
                <c:pt idx="5356">
                  <c:v>3.35816512E-2</c:v>
                </c:pt>
                <c:pt idx="5357">
                  <c:v>3.3581651400000002E-2</c:v>
                </c:pt>
                <c:pt idx="5358">
                  <c:v>3.3581651599999998E-2</c:v>
                </c:pt>
                <c:pt idx="5359">
                  <c:v>3.3581651800000001E-2</c:v>
                </c:pt>
                <c:pt idx="5360">
                  <c:v>3.3581651999999997E-2</c:v>
                </c:pt>
                <c:pt idx="5361">
                  <c:v>3.3581652199999999E-2</c:v>
                </c:pt>
                <c:pt idx="5362">
                  <c:v>3.3581652400000002E-2</c:v>
                </c:pt>
                <c:pt idx="5363">
                  <c:v>3.3581652599999998E-2</c:v>
                </c:pt>
                <c:pt idx="5364">
                  <c:v>3.35816528E-2</c:v>
                </c:pt>
                <c:pt idx="5365">
                  <c:v>3.3581653000000003E-2</c:v>
                </c:pt>
                <c:pt idx="5366">
                  <c:v>3.3581653199999999E-2</c:v>
                </c:pt>
                <c:pt idx="5367">
                  <c:v>3.3581653400000001E-2</c:v>
                </c:pt>
                <c:pt idx="5368">
                  <c:v>3.3581653599999997E-2</c:v>
                </c:pt>
                <c:pt idx="5369">
                  <c:v>3.35816538E-2</c:v>
                </c:pt>
                <c:pt idx="5370">
                  <c:v>3.3581654000000002E-2</c:v>
                </c:pt>
                <c:pt idx="5371">
                  <c:v>3.3581654199999998E-2</c:v>
                </c:pt>
                <c:pt idx="5372">
                  <c:v>3.3581654400000001E-2</c:v>
                </c:pt>
                <c:pt idx="5373">
                  <c:v>3.3581654599999997E-2</c:v>
                </c:pt>
                <c:pt idx="5374">
                  <c:v>3.3581654799999999E-2</c:v>
                </c:pt>
                <c:pt idx="5375">
                  <c:v>3.3581655000000002E-2</c:v>
                </c:pt>
                <c:pt idx="5376">
                  <c:v>3.3581655199999998E-2</c:v>
                </c:pt>
                <c:pt idx="5377">
                  <c:v>3.35816554E-2</c:v>
                </c:pt>
                <c:pt idx="5378">
                  <c:v>3.3581655600000003E-2</c:v>
                </c:pt>
                <c:pt idx="5379">
                  <c:v>3.3581655799999999E-2</c:v>
                </c:pt>
                <c:pt idx="5380">
                  <c:v>3.3581656000000001E-2</c:v>
                </c:pt>
                <c:pt idx="5381">
                  <c:v>3.3581656199999997E-2</c:v>
                </c:pt>
                <c:pt idx="5382">
                  <c:v>3.35816564E-2</c:v>
                </c:pt>
                <c:pt idx="5383">
                  <c:v>3.3581656600000002E-2</c:v>
                </c:pt>
                <c:pt idx="5384">
                  <c:v>3.3581656799999998E-2</c:v>
                </c:pt>
                <c:pt idx="5385">
                  <c:v>3.3581657000000001E-2</c:v>
                </c:pt>
                <c:pt idx="5386">
                  <c:v>3.3581657199999997E-2</c:v>
                </c:pt>
                <c:pt idx="5387">
                  <c:v>3.3581657399999999E-2</c:v>
                </c:pt>
                <c:pt idx="5388">
                  <c:v>3.3581657600000002E-2</c:v>
                </c:pt>
                <c:pt idx="5389">
                  <c:v>3.3581657799999998E-2</c:v>
                </c:pt>
                <c:pt idx="5390">
                  <c:v>3.3581658E-2</c:v>
                </c:pt>
                <c:pt idx="5391">
                  <c:v>3.3581658200000003E-2</c:v>
                </c:pt>
                <c:pt idx="5392">
                  <c:v>3.3581658399999999E-2</c:v>
                </c:pt>
                <c:pt idx="5393">
                  <c:v>3.3581658600000001E-2</c:v>
                </c:pt>
                <c:pt idx="5394">
                  <c:v>3.3581658799999997E-2</c:v>
                </c:pt>
                <c:pt idx="5395">
                  <c:v>3.3581659E-2</c:v>
                </c:pt>
                <c:pt idx="5396">
                  <c:v>3.3581659200000002E-2</c:v>
                </c:pt>
                <c:pt idx="5397">
                  <c:v>3.3581659399999998E-2</c:v>
                </c:pt>
                <c:pt idx="5398">
                  <c:v>3.3581659600000001E-2</c:v>
                </c:pt>
                <c:pt idx="5399">
                  <c:v>3.3581659799999997E-2</c:v>
                </c:pt>
                <c:pt idx="5400">
                  <c:v>3.3581659999999999E-2</c:v>
                </c:pt>
                <c:pt idx="5401">
                  <c:v>3.3581660200000002E-2</c:v>
                </c:pt>
                <c:pt idx="5402">
                  <c:v>3.3581660399999998E-2</c:v>
                </c:pt>
                <c:pt idx="5403">
                  <c:v>3.35816606E-2</c:v>
                </c:pt>
                <c:pt idx="5404">
                  <c:v>3.3581660800000003E-2</c:v>
                </c:pt>
                <c:pt idx="5405">
                  <c:v>3.3581660999999999E-2</c:v>
                </c:pt>
                <c:pt idx="5406">
                  <c:v>3.3581661200000001E-2</c:v>
                </c:pt>
                <c:pt idx="5407">
                  <c:v>3.3581661399999997E-2</c:v>
                </c:pt>
                <c:pt idx="5408">
                  <c:v>3.35816616E-2</c:v>
                </c:pt>
                <c:pt idx="5409">
                  <c:v>3.3581661800000003E-2</c:v>
                </c:pt>
                <c:pt idx="5410">
                  <c:v>3.3581661999999998E-2</c:v>
                </c:pt>
                <c:pt idx="5411">
                  <c:v>3.3581662200000001E-2</c:v>
                </c:pt>
                <c:pt idx="5412">
                  <c:v>3.3581662399999997E-2</c:v>
                </c:pt>
                <c:pt idx="5413">
                  <c:v>3.3581662599999999E-2</c:v>
                </c:pt>
                <c:pt idx="5414">
                  <c:v>3.3581662800000002E-2</c:v>
                </c:pt>
                <c:pt idx="5415">
                  <c:v>3.3581662999999998E-2</c:v>
                </c:pt>
                <c:pt idx="5416">
                  <c:v>3.35816632E-2</c:v>
                </c:pt>
                <c:pt idx="5417">
                  <c:v>3.3581663400000003E-2</c:v>
                </c:pt>
                <c:pt idx="5418">
                  <c:v>3.3581663599999999E-2</c:v>
                </c:pt>
                <c:pt idx="5419">
                  <c:v>3.3581663800000001E-2</c:v>
                </c:pt>
                <c:pt idx="5420">
                  <c:v>3.3581663999999997E-2</c:v>
                </c:pt>
                <c:pt idx="5421">
                  <c:v>3.35816642E-2</c:v>
                </c:pt>
                <c:pt idx="5422">
                  <c:v>3.3581664400000003E-2</c:v>
                </c:pt>
                <c:pt idx="5423">
                  <c:v>3.3581664599999998E-2</c:v>
                </c:pt>
                <c:pt idx="5424">
                  <c:v>3.3581664800000001E-2</c:v>
                </c:pt>
                <c:pt idx="5425">
                  <c:v>3.3581664999999997E-2</c:v>
                </c:pt>
                <c:pt idx="5426">
                  <c:v>3.3581665199999999E-2</c:v>
                </c:pt>
                <c:pt idx="5427">
                  <c:v>3.3581665400000002E-2</c:v>
                </c:pt>
                <c:pt idx="5428">
                  <c:v>3.3581665599999998E-2</c:v>
                </c:pt>
                <c:pt idx="5429">
                  <c:v>3.35816658E-2</c:v>
                </c:pt>
                <c:pt idx="5430">
                  <c:v>3.3581666000000003E-2</c:v>
                </c:pt>
                <c:pt idx="5431">
                  <c:v>3.3581666199999999E-2</c:v>
                </c:pt>
                <c:pt idx="5432">
                  <c:v>3.3581666400000001E-2</c:v>
                </c:pt>
                <c:pt idx="5433">
                  <c:v>3.3581666599999997E-2</c:v>
                </c:pt>
                <c:pt idx="5434">
                  <c:v>3.35816668E-2</c:v>
                </c:pt>
                <c:pt idx="5435">
                  <c:v>3.3581667000000003E-2</c:v>
                </c:pt>
                <c:pt idx="5436">
                  <c:v>3.3581667199999998E-2</c:v>
                </c:pt>
                <c:pt idx="5437">
                  <c:v>3.3581667400000001E-2</c:v>
                </c:pt>
                <c:pt idx="5438">
                  <c:v>3.3581667599999997E-2</c:v>
                </c:pt>
                <c:pt idx="5439">
                  <c:v>3.3581667799999999E-2</c:v>
                </c:pt>
                <c:pt idx="5440">
                  <c:v>3.3581668000000002E-2</c:v>
                </c:pt>
                <c:pt idx="5441">
                  <c:v>3.3581668199999998E-2</c:v>
                </c:pt>
                <c:pt idx="5442">
                  <c:v>3.35816684E-2</c:v>
                </c:pt>
                <c:pt idx="5443">
                  <c:v>3.3581668600000003E-2</c:v>
                </c:pt>
                <c:pt idx="5444">
                  <c:v>3.3581668799999999E-2</c:v>
                </c:pt>
                <c:pt idx="5445">
                  <c:v>3.3581669000000001E-2</c:v>
                </c:pt>
                <c:pt idx="5446">
                  <c:v>3.3581669199999997E-2</c:v>
                </c:pt>
                <c:pt idx="5447">
                  <c:v>3.35816694E-2</c:v>
                </c:pt>
                <c:pt idx="5448">
                  <c:v>3.3581669600000003E-2</c:v>
                </c:pt>
                <c:pt idx="5449">
                  <c:v>3.3581669799999998E-2</c:v>
                </c:pt>
                <c:pt idx="5450">
                  <c:v>3.3581670000000001E-2</c:v>
                </c:pt>
                <c:pt idx="5451">
                  <c:v>3.3581670199999997E-2</c:v>
                </c:pt>
                <c:pt idx="5452">
                  <c:v>3.3581670399999999E-2</c:v>
                </c:pt>
                <c:pt idx="5453">
                  <c:v>3.3581670600000002E-2</c:v>
                </c:pt>
                <c:pt idx="5454">
                  <c:v>3.3581670799999998E-2</c:v>
                </c:pt>
                <c:pt idx="5455">
                  <c:v>3.3581671E-2</c:v>
                </c:pt>
                <c:pt idx="5456">
                  <c:v>3.3581671200000003E-2</c:v>
                </c:pt>
                <c:pt idx="5457">
                  <c:v>3.3581671399999999E-2</c:v>
                </c:pt>
                <c:pt idx="5458">
                  <c:v>3.3581671600000002E-2</c:v>
                </c:pt>
                <c:pt idx="5459">
                  <c:v>3.3581671799999997E-2</c:v>
                </c:pt>
                <c:pt idx="5460">
                  <c:v>3.3581672E-2</c:v>
                </c:pt>
                <c:pt idx="5461">
                  <c:v>3.3581672200000003E-2</c:v>
                </c:pt>
                <c:pt idx="5462">
                  <c:v>3.3581672399999998E-2</c:v>
                </c:pt>
                <c:pt idx="5463">
                  <c:v>3.3581672600000001E-2</c:v>
                </c:pt>
                <c:pt idx="5464">
                  <c:v>3.3581672799999997E-2</c:v>
                </c:pt>
                <c:pt idx="5465">
                  <c:v>3.3581672999999999E-2</c:v>
                </c:pt>
                <c:pt idx="5466">
                  <c:v>3.3581673200000002E-2</c:v>
                </c:pt>
                <c:pt idx="5467">
                  <c:v>3.3581673399999998E-2</c:v>
                </c:pt>
                <c:pt idx="5468">
                  <c:v>3.35816736E-2</c:v>
                </c:pt>
                <c:pt idx="5469">
                  <c:v>3.3581673800000003E-2</c:v>
                </c:pt>
                <c:pt idx="5470">
                  <c:v>3.3581673999999999E-2</c:v>
                </c:pt>
                <c:pt idx="5471">
                  <c:v>3.3581674200000002E-2</c:v>
                </c:pt>
                <c:pt idx="5472">
                  <c:v>3.3581674399999997E-2</c:v>
                </c:pt>
                <c:pt idx="5473">
                  <c:v>3.35816746E-2</c:v>
                </c:pt>
                <c:pt idx="5474">
                  <c:v>3.3581674800000003E-2</c:v>
                </c:pt>
                <c:pt idx="5475">
                  <c:v>3.3581674999999998E-2</c:v>
                </c:pt>
                <c:pt idx="5476">
                  <c:v>3.3581675200000001E-2</c:v>
                </c:pt>
                <c:pt idx="5477">
                  <c:v>3.3581675399999997E-2</c:v>
                </c:pt>
                <c:pt idx="5478">
                  <c:v>3.3581675599999999E-2</c:v>
                </c:pt>
                <c:pt idx="5479">
                  <c:v>3.3581675800000002E-2</c:v>
                </c:pt>
                <c:pt idx="5480">
                  <c:v>3.3581675999999998E-2</c:v>
                </c:pt>
                <c:pt idx="5481">
                  <c:v>3.35816762E-2</c:v>
                </c:pt>
                <c:pt idx="5482">
                  <c:v>3.3581676400000003E-2</c:v>
                </c:pt>
                <c:pt idx="5483">
                  <c:v>3.3581676599999999E-2</c:v>
                </c:pt>
                <c:pt idx="5484">
                  <c:v>3.3581676800000002E-2</c:v>
                </c:pt>
                <c:pt idx="5485">
                  <c:v>3.3581676999999997E-2</c:v>
                </c:pt>
                <c:pt idx="5486">
                  <c:v>3.35816772E-2</c:v>
                </c:pt>
                <c:pt idx="5487">
                  <c:v>3.3581677400000003E-2</c:v>
                </c:pt>
                <c:pt idx="5488">
                  <c:v>3.3581677599999998E-2</c:v>
                </c:pt>
                <c:pt idx="5489">
                  <c:v>3.3581677800000001E-2</c:v>
                </c:pt>
                <c:pt idx="5490">
                  <c:v>3.3581677999999997E-2</c:v>
                </c:pt>
                <c:pt idx="5491">
                  <c:v>3.3581678199999999E-2</c:v>
                </c:pt>
                <c:pt idx="5492">
                  <c:v>3.3581678400000002E-2</c:v>
                </c:pt>
                <c:pt idx="5493">
                  <c:v>3.3581678599999998E-2</c:v>
                </c:pt>
                <c:pt idx="5494">
                  <c:v>3.35816788E-2</c:v>
                </c:pt>
                <c:pt idx="5495">
                  <c:v>3.3581679000000003E-2</c:v>
                </c:pt>
                <c:pt idx="5496">
                  <c:v>3.3581679199999999E-2</c:v>
                </c:pt>
                <c:pt idx="5497">
                  <c:v>3.3581679400000002E-2</c:v>
                </c:pt>
                <c:pt idx="5498">
                  <c:v>3.3581679599999997E-2</c:v>
                </c:pt>
                <c:pt idx="5499">
                  <c:v>3.35816798E-2</c:v>
                </c:pt>
                <c:pt idx="5500">
                  <c:v>3.3581680000000003E-2</c:v>
                </c:pt>
                <c:pt idx="5501">
                  <c:v>3.3581680199999998E-2</c:v>
                </c:pt>
                <c:pt idx="5502">
                  <c:v>3.3581680400000001E-2</c:v>
                </c:pt>
                <c:pt idx="5503">
                  <c:v>3.3581680599999997E-2</c:v>
                </c:pt>
                <c:pt idx="5504">
                  <c:v>3.3581680799999999E-2</c:v>
                </c:pt>
                <c:pt idx="5505">
                  <c:v>3.3581681000000002E-2</c:v>
                </c:pt>
                <c:pt idx="5506">
                  <c:v>3.3581681199999998E-2</c:v>
                </c:pt>
                <c:pt idx="5507">
                  <c:v>3.3581681400000001E-2</c:v>
                </c:pt>
                <c:pt idx="5508">
                  <c:v>3.3581681600000003E-2</c:v>
                </c:pt>
                <c:pt idx="5509">
                  <c:v>3.3581681799999999E-2</c:v>
                </c:pt>
                <c:pt idx="5510">
                  <c:v>3.3581682000000002E-2</c:v>
                </c:pt>
                <c:pt idx="5511">
                  <c:v>3.3581682199999997E-2</c:v>
                </c:pt>
                <c:pt idx="5512">
                  <c:v>3.35816824E-2</c:v>
                </c:pt>
                <c:pt idx="5513">
                  <c:v>3.3581682600000003E-2</c:v>
                </c:pt>
                <c:pt idx="5514">
                  <c:v>3.3581682799999998E-2</c:v>
                </c:pt>
                <c:pt idx="5515">
                  <c:v>3.3581683000000001E-2</c:v>
                </c:pt>
                <c:pt idx="5516">
                  <c:v>3.3581683199999997E-2</c:v>
                </c:pt>
                <c:pt idx="5517">
                  <c:v>3.3581683399999999E-2</c:v>
                </c:pt>
                <c:pt idx="5518">
                  <c:v>3.3581683600000002E-2</c:v>
                </c:pt>
                <c:pt idx="5519">
                  <c:v>3.3581683799999998E-2</c:v>
                </c:pt>
                <c:pt idx="5520">
                  <c:v>3.3581684000000001E-2</c:v>
                </c:pt>
                <c:pt idx="5521">
                  <c:v>3.3581684200000003E-2</c:v>
                </c:pt>
                <c:pt idx="5522">
                  <c:v>3.3581684399999999E-2</c:v>
                </c:pt>
                <c:pt idx="5523">
                  <c:v>3.3581684600000002E-2</c:v>
                </c:pt>
                <c:pt idx="5524">
                  <c:v>3.3581684799999997E-2</c:v>
                </c:pt>
                <c:pt idx="5525">
                  <c:v>3.3581685E-2</c:v>
                </c:pt>
                <c:pt idx="5526">
                  <c:v>3.3581685200000003E-2</c:v>
                </c:pt>
                <c:pt idx="5527">
                  <c:v>3.3581685399999998E-2</c:v>
                </c:pt>
                <c:pt idx="5528">
                  <c:v>3.3581685600000001E-2</c:v>
                </c:pt>
                <c:pt idx="5529">
                  <c:v>3.3581685799999997E-2</c:v>
                </c:pt>
                <c:pt idx="5530">
                  <c:v>3.3581685999999999E-2</c:v>
                </c:pt>
                <c:pt idx="5531">
                  <c:v>3.3581686200000002E-2</c:v>
                </c:pt>
                <c:pt idx="5532">
                  <c:v>3.3581686399999998E-2</c:v>
                </c:pt>
                <c:pt idx="5533">
                  <c:v>3.3581686600000001E-2</c:v>
                </c:pt>
                <c:pt idx="5534">
                  <c:v>3.3581686800000003E-2</c:v>
                </c:pt>
                <c:pt idx="5535">
                  <c:v>3.3581686999999999E-2</c:v>
                </c:pt>
                <c:pt idx="5536">
                  <c:v>3.3581687200000002E-2</c:v>
                </c:pt>
                <c:pt idx="5537">
                  <c:v>3.3581687399999997E-2</c:v>
                </c:pt>
                <c:pt idx="5538">
                  <c:v>3.35816876E-2</c:v>
                </c:pt>
                <c:pt idx="5539">
                  <c:v>3.3581687800000003E-2</c:v>
                </c:pt>
                <c:pt idx="5540">
                  <c:v>3.3581687999999998E-2</c:v>
                </c:pt>
                <c:pt idx="5541">
                  <c:v>3.3581688200000001E-2</c:v>
                </c:pt>
                <c:pt idx="5542">
                  <c:v>3.3581688399999997E-2</c:v>
                </c:pt>
                <c:pt idx="5543">
                  <c:v>3.35816886E-2</c:v>
                </c:pt>
                <c:pt idx="5544">
                  <c:v>3.3581688800000002E-2</c:v>
                </c:pt>
                <c:pt idx="5545">
                  <c:v>3.3581688999999998E-2</c:v>
                </c:pt>
                <c:pt idx="5546">
                  <c:v>3.3581689200000001E-2</c:v>
                </c:pt>
                <c:pt idx="5547">
                  <c:v>3.3581689400000003E-2</c:v>
                </c:pt>
                <c:pt idx="5548">
                  <c:v>3.3581689599999999E-2</c:v>
                </c:pt>
                <c:pt idx="5549">
                  <c:v>3.3581689800000002E-2</c:v>
                </c:pt>
                <c:pt idx="5550">
                  <c:v>3.3581689999999997E-2</c:v>
                </c:pt>
                <c:pt idx="5551">
                  <c:v>3.35816902E-2</c:v>
                </c:pt>
                <c:pt idx="5552">
                  <c:v>3.3581690400000003E-2</c:v>
                </c:pt>
                <c:pt idx="5553">
                  <c:v>3.3581690599999998E-2</c:v>
                </c:pt>
                <c:pt idx="5554">
                  <c:v>3.3581690800000001E-2</c:v>
                </c:pt>
                <c:pt idx="5555">
                  <c:v>3.3581690999999997E-2</c:v>
                </c:pt>
                <c:pt idx="5556">
                  <c:v>3.35816912E-2</c:v>
                </c:pt>
                <c:pt idx="5557">
                  <c:v>3.3581691400000002E-2</c:v>
                </c:pt>
                <c:pt idx="5558">
                  <c:v>3.3581691599999998E-2</c:v>
                </c:pt>
                <c:pt idx="5559">
                  <c:v>3.3581691800000001E-2</c:v>
                </c:pt>
                <c:pt idx="5560">
                  <c:v>3.3581692000000003E-2</c:v>
                </c:pt>
                <c:pt idx="5561">
                  <c:v>3.3581692199999999E-2</c:v>
                </c:pt>
                <c:pt idx="5562">
                  <c:v>3.3581692400000002E-2</c:v>
                </c:pt>
                <c:pt idx="5563">
                  <c:v>3.3581692599999997E-2</c:v>
                </c:pt>
                <c:pt idx="5564">
                  <c:v>3.35816928E-2</c:v>
                </c:pt>
                <c:pt idx="5565">
                  <c:v>3.3581693000000003E-2</c:v>
                </c:pt>
                <c:pt idx="5566">
                  <c:v>3.3581693199999998E-2</c:v>
                </c:pt>
                <c:pt idx="5567">
                  <c:v>3.3581693400000001E-2</c:v>
                </c:pt>
                <c:pt idx="5568">
                  <c:v>3.3581693599999997E-2</c:v>
                </c:pt>
                <c:pt idx="5569">
                  <c:v>3.35816938E-2</c:v>
                </c:pt>
                <c:pt idx="5570">
                  <c:v>3.3581694000000002E-2</c:v>
                </c:pt>
                <c:pt idx="5571">
                  <c:v>3.3581694199999998E-2</c:v>
                </c:pt>
                <c:pt idx="5572">
                  <c:v>3.3581694400000001E-2</c:v>
                </c:pt>
                <c:pt idx="5573">
                  <c:v>3.3581694600000003E-2</c:v>
                </c:pt>
                <c:pt idx="5574">
                  <c:v>3.3581694799999999E-2</c:v>
                </c:pt>
                <c:pt idx="5575">
                  <c:v>3.3581695000000002E-2</c:v>
                </c:pt>
                <c:pt idx="5576">
                  <c:v>3.3581695199999997E-2</c:v>
                </c:pt>
                <c:pt idx="5577">
                  <c:v>3.35816954E-2</c:v>
                </c:pt>
                <c:pt idx="5578">
                  <c:v>3.3581695600000003E-2</c:v>
                </c:pt>
                <c:pt idx="5579">
                  <c:v>3.3581695799999998E-2</c:v>
                </c:pt>
                <c:pt idx="5580">
                  <c:v>3.3581696000000001E-2</c:v>
                </c:pt>
                <c:pt idx="5581">
                  <c:v>3.3581696199999997E-2</c:v>
                </c:pt>
                <c:pt idx="5582">
                  <c:v>3.35816964E-2</c:v>
                </c:pt>
                <c:pt idx="5583">
                  <c:v>3.3581696600000002E-2</c:v>
                </c:pt>
                <c:pt idx="5584">
                  <c:v>3.3581696799999998E-2</c:v>
                </c:pt>
                <c:pt idx="5585">
                  <c:v>3.3581697000000001E-2</c:v>
                </c:pt>
                <c:pt idx="5586">
                  <c:v>3.3581697200000003E-2</c:v>
                </c:pt>
                <c:pt idx="5587">
                  <c:v>3.3581697399999999E-2</c:v>
                </c:pt>
                <c:pt idx="5588">
                  <c:v>3.3581697600000002E-2</c:v>
                </c:pt>
                <c:pt idx="5589">
                  <c:v>3.3581697799999997E-2</c:v>
                </c:pt>
                <c:pt idx="5590">
                  <c:v>3.3581698E-2</c:v>
                </c:pt>
                <c:pt idx="5591">
                  <c:v>3.3581698200000003E-2</c:v>
                </c:pt>
                <c:pt idx="5592">
                  <c:v>3.3581698399999999E-2</c:v>
                </c:pt>
                <c:pt idx="5593">
                  <c:v>3.3581698600000001E-2</c:v>
                </c:pt>
                <c:pt idx="5594">
                  <c:v>3.3581698799999997E-2</c:v>
                </c:pt>
                <c:pt idx="5595">
                  <c:v>3.3581699E-2</c:v>
                </c:pt>
                <c:pt idx="5596">
                  <c:v>3.3581699200000002E-2</c:v>
                </c:pt>
                <c:pt idx="5597">
                  <c:v>3.3581699399999998E-2</c:v>
                </c:pt>
                <c:pt idx="5598">
                  <c:v>3.3581699600000001E-2</c:v>
                </c:pt>
                <c:pt idx="5599">
                  <c:v>3.3581699800000003E-2</c:v>
                </c:pt>
                <c:pt idx="5600">
                  <c:v>3.3581699999999999E-2</c:v>
                </c:pt>
                <c:pt idx="5601">
                  <c:v>3.3581700200000002E-2</c:v>
                </c:pt>
                <c:pt idx="5602">
                  <c:v>3.3581700399999997E-2</c:v>
                </c:pt>
                <c:pt idx="5603">
                  <c:v>3.35817006E-2</c:v>
                </c:pt>
                <c:pt idx="5604">
                  <c:v>3.3581700800000003E-2</c:v>
                </c:pt>
                <c:pt idx="5605">
                  <c:v>3.3581700999999999E-2</c:v>
                </c:pt>
                <c:pt idx="5606">
                  <c:v>3.3581701200000001E-2</c:v>
                </c:pt>
                <c:pt idx="5607">
                  <c:v>3.3581701399999997E-2</c:v>
                </c:pt>
                <c:pt idx="5608">
                  <c:v>3.35817016E-2</c:v>
                </c:pt>
                <c:pt idx="5609">
                  <c:v>3.3581701800000002E-2</c:v>
                </c:pt>
                <c:pt idx="5610">
                  <c:v>3.3581701999999998E-2</c:v>
                </c:pt>
                <c:pt idx="5611">
                  <c:v>3.3581702200000001E-2</c:v>
                </c:pt>
                <c:pt idx="5612">
                  <c:v>3.3581702400000003E-2</c:v>
                </c:pt>
                <c:pt idx="5613">
                  <c:v>3.3581702599999999E-2</c:v>
                </c:pt>
                <c:pt idx="5614">
                  <c:v>3.3581702800000002E-2</c:v>
                </c:pt>
                <c:pt idx="5615">
                  <c:v>3.3581702999999997E-2</c:v>
                </c:pt>
                <c:pt idx="5616">
                  <c:v>3.35817032E-2</c:v>
                </c:pt>
                <c:pt idx="5617">
                  <c:v>3.3581703400000003E-2</c:v>
                </c:pt>
                <c:pt idx="5618">
                  <c:v>3.3581703599999999E-2</c:v>
                </c:pt>
                <c:pt idx="5619">
                  <c:v>3.3581703800000001E-2</c:v>
                </c:pt>
                <c:pt idx="5620">
                  <c:v>3.3581703999999997E-2</c:v>
                </c:pt>
                <c:pt idx="5621">
                  <c:v>3.35817042E-2</c:v>
                </c:pt>
                <c:pt idx="5622">
                  <c:v>3.3581704400000002E-2</c:v>
                </c:pt>
                <c:pt idx="5623">
                  <c:v>3.3581704599999998E-2</c:v>
                </c:pt>
                <c:pt idx="5624">
                  <c:v>3.3581704800000001E-2</c:v>
                </c:pt>
                <c:pt idx="5625">
                  <c:v>3.3581705000000003E-2</c:v>
                </c:pt>
                <c:pt idx="5626">
                  <c:v>3.3581705199999999E-2</c:v>
                </c:pt>
                <c:pt idx="5627">
                  <c:v>3.3581705400000002E-2</c:v>
                </c:pt>
                <c:pt idx="5628">
                  <c:v>3.3581705599999997E-2</c:v>
                </c:pt>
                <c:pt idx="5629">
                  <c:v>3.35817058E-2</c:v>
                </c:pt>
                <c:pt idx="5630">
                  <c:v>3.3581706000000003E-2</c:v>
                </c:pt>
                <c:pt idx="5631">
                  <c:v>3.3581706199999999E-2</c:v>
                </c:pt>
                <c:pt idx="5632">
                  <c:v>3.3581706400000001E-2</c:v>
                </c:pt>
                <c:pt idx="5633">
                  <c:v>3.3581706599999997E-2</c:v>
                </c:pt>
                <c:pt idx="5634">
                  <c:v>3.35817068E-2</c:v>
                </c:pt>
                <c:pt idx="5635">
                  <c:v>3.3581707000000002E-2</c:v>
                </c:pt>
                <c:pt idx="5636">
                  <c:v>3.3581707199999998E-2</c:v>
                </c:pt>
                <c:pt idx="5637">
                  <c:v>3.3581707400000001E-2</c:v>
                </c:pt>
                <c:pt idx="5638">
                  <c:v>3.3581707600000003E-2</c:v>
                </c:pt>
                <c:pt idx="5639">
                  <c:v>3.3581707799999999E-2</c:v>
                </c:pt>
                <c:pt idx="5640">
                  <c:v>3.3581708000000002E-2</c:v>
                </c:pt>
                <c:pt idx="5641">
                  <c:v>3.3581708199999998E-2</c:v>
                </c:pt>
                <c:pt idx="5642">
                  <c:v>3.35817084E-2</c:v>
                </c:pt>
                <c:pt idx="5643">
                  <c:v>3.3581708600000003E-2</c:v>
                </c:pt>
                <c:pt idx="5644">
                  <c:v>3.3581708799999999E-2</c:v>
                </c:pt>
                <c:pt idx="5645">
                  <c:v>3.3581709000000001E-2</c:v>
                </c:pt>
                <c:pt idx="5646">
                  <c:v>3.3581709199999997E-2</c:v>
                </c:pt>
                <c:pt idx="5647">
                  <c:v>3.35817094E-2</c:v>
                </c:pt>
                <c:pt idx="5648">
                  <c:v>3.3581709600000002E-2</c:v>
                </c:pt>
                <c:pt idx="5649">
                  <c:v>3.3581709799999998E-2</c:v>
                </c:pt>
                <c:pt idx="5650">
                  <c:v>3.3581710000000001E-2</c:v>
                </c:pt>
                <c:pt idx="5651">
                  <c:v>3.3581710200000003E-2</c:v>
                </c:pt>
                <c:pt idx="5652">
                  <c:v>3.3581710399999999E-2</c:v>
                </c:pt>
                <c:pt idx="5653">
                  <c:v>3.3581710600000002E-2</c:v>
                </c:pt>
                <c:pt idx="5654">
                  <c:v>3.3581710799999998E-2</c:v>
                </c:pt>
                <c:pt idx="5655">
                  <c:v>3.3581711E-2</c:v>
                </c:pt>
                <c:pt idx="5656">
                  <c:v>3.3581711200000003E-2</c:v>
                </c:pt>
                <c:pt idx="5657">
                  <c:v>3.3581711399999999E-2</c:v>
                </c:pt>
                <c:pt idx="5658">
                  <c:v>3.3581711600000001E-2</c:v>
                </c:pt>
                <c:pt idx="5659">
                  <c:v>3.3581711799999997E-2</c:v>
                </c:pt>
                <c:pt idx="5660">
                  <c:v>3.3581712E-2</c:v>
                </c:pt>
                <c:pt idx="5661">
                  <c:v>3.3581712200000002E-2</c:v>
                </c:pt>
                <c:pt idx="5662">
                  <c:v>3.3581712399999998E-2</c:v>
                </c:pt>
                <c:pt idx="5663">
                  <c:v>3.3581712600000001E-2</c:v>
                </c:pt>
                <c:pt idx="5664">
                  <c:v>3.3581712800000003E-2</c:v>
                </c:pt>
                <c:pt idx="5665">
                  <c:v>3.3581712999999999E-2</c:v>
                </c:pt>
                <c:pt idx="5666">
                  <c:v>3.3581713200000002E-2</c:v>
                </c:pt>
                <c:pt idx="5667">
                  <c:v>3.3581713399999998E-2</c:v>
                </c:pt>
                <c:pt idx="5668">
                  <c:v>3.35817136E-2</c:v>
                </c:pt>
                <c:pt idx="5669">
                  <c:v>3.3581713800000003E-2</c:v>
                </c:pt>
                <c:pt idx="5670">
                  <c:v>3.3581713999999999E-2</c:v>
                </c:pt>
                <c:pt idx="5671">
                  <c:v>3.3581714200000001E-2</c:v>
                </c:pt>
                <c:pt idx="5672">
                  <c:v>3.3581714399999997E-2</c:v>
                </c:pt>
                <c:pt idx="5673">
                  <c:v>3.35817146E-2</c:v>
                </c:pt>
                <c:pt idx="5674">
                  <c:v>3.3581714800000002E-2</c:v>
                </c:pt>
                <c:pt idx="5675">
                  <c:v>3.3581714999999998E-2</c:v>
                </c:pt>
                <c:pt idx="5676">
                  <c:v>3.3581715200000001E-2</c:v>
                </c:pt>
                <c:pt idx="5677">
                  <c:v>3.3581715400000003E-2</c:v>
                </c:pt>
                <c:pt idx="5678">
                  <c:v>3.3581715599999999E-2</c:v>
                </c:pt>
                <c:pt idx="5679">
                  <c:v>3.3581715800000002E-2</c:v>
                </c:pt>
                <c:pt idx="5680">
                  <c:v>3.3581715999999998E-2</c:v>
                </c:pt>
                <c:pt idx="5681">
                  <c:v>3.35817162E-2</c:v>
                </c:pt>
                <c:pt idx="5682">
                  <c:v>3.3581716400000003E-2</c:v>
                </c:pt>
                <c:pt idx="5683">
                  <c:v>3.3581716599999999E-2</c:v>
                </c:pt>
                <c:pt idx="5684">
                  <c:v>3.3581716800000001E-2</c:v>
                </c:pt>
                <c:pt idx="5685">
                  <c:v>3.3581716999999997E-2</c:v>
                </c:pt>
                <c:pt idx="5686">
                  <c:v>3.35817172E-2</c:v>
                </c:pt>
                <c:pt idx="5687">
                  <c:v>3.3581717400000002E-2</c:v>
                </c:pt>
                <c:pt idx="5688">
                  <c:v>3.3581717599999998E-2</c:v>
                </c:pt>
                <c:pt idx="5689">
                  <c:v>3.3581717800000001E-2</c:v>
                </c:pt>
                <c:pt idx="5690">
                  <c:v>3.3581718000000003E-2</c:v>
                </c:pt>
                <c:pt idx="5691">
                  <c:v>3.3581718199999999E-2</c:v>
                </c:pt>
                <c:pt idx="5692">
                  <c:v>3.3581718400000002E-2</c:v>
                </c:pt>
                <c:pt idx="5693">
                  <c:v>3.3581718599999998E-2</c:v>
                </c:pt>
                <c:pt idx="5694">
                  <c:v>3.35817188E-2</c:v>
                </c:pt>
                <c:pt idx="5695">
                  <c:v>3.3581719000000003E-2</c:v>
                </c:pt>
                <c:pt idx="5696">
                  <c:v>3.3581719199999999E-2</c:v>
                </c:pt>
                <c:pt idx="5697">
                  <c:v>3.3581719400000001E-2</c:v>
                </c:pt>
                <c:pt idx="5698">
                  <c:v>3.3581719599999997E-2</c:v>
                </c:pt>
                <c:pt idx="5699">
                  <c:v>3.35817198E-2</c:v>
                </c:pt>
                <c:pt idx="5700">
                  <c:v>3.3581720000000002E-2</c:v>
                </c:pt>
                <c:pt idx="5701">
                  <c:v>3.3581720199999998E-2</c:v>
                </c:pt>
                <c:pt idx="5702">
                  <c:v>3.3581720400000001E-2</c:v>
                </c:pt>
                <c:pt idx="5703">
                  <c:v>3.3581720599999997E-2</c:v>
                </c:pt>
                <c:pt idx="5704">
                  <c:v>3.3581720799999999E-2</c:v>
                </c:pt>
                <c:pt idx="5705">
                  <c:v>3.3581721000000002E-2</c:v>
                </c:pt>
                <c:pt idx="5706">
                  <c:v>3.3581721199999998E-2</c:v>
                </c:pt>
                <c:pt idx="5707">
                  <c:v>3.35817214E-2</c:v>
                </c:pt>
                <c:pt idx="5708">
                  <c:v>3.3581721600000003E-2</c:v>
                </c:pt>
                <c:pt idx="5709">
                  <c:v>3.3581721799999999E-2</c:v>
                </c:pt>
                <c:pt idx="5710">
                  <c:v>3.3581722000000001E-2</c:v>
                </c:pt>
                <c:pt idx="5711">
                  <c:v>3.3581722199999997E-2</c:v>
                </c:pt>
                <c:pt idx="5712">
                  <c:v>3.35817224E-2</c:v>
                </c:pt>
                <c:pt idx="5713">
                  <c:v>3.3581722600000002E-2</c:v>
                </c:pt>
                <c:pt idx="5714">
                  <c:v>3.3581722799999998E-2</c:v>
                </c:pt>
                <c:pt idx="5715">
                  <c:v>3.3581723000000001E-2</c:v>
                </c:pt>
                <c:pt idx="5716">
                  <c:v>3.3581723199999997E-2</c:v>
                </c:pt>
                <c:pt idx="5717">
                  <c:v>3.3581723399999999E-2</c:v>
                </c:pt>
                <c:pt idx="5718">
                  <c:v>3.3581723600000002E-2</c:v>
                </c:pt>
                <c:pt idx="5719">
                  <c:v>3.3581723799999998E-2</c:v>
                </c:pt>
                <c:pt idx="5720">
                  <c:v>3.3581724E-2</c:v>
                </c:pt>
                <c:pt idx="5721">
                  <c:v>3.3581724200000003E-2</c:v>
                </c:pt>
                <c:pt idx="5722">
                  <c:v>3.3581724399999999E-2</c:v>
                </c:pt>
                <c:pt idx="5723">
                  <c:v>3.3581724600000001E-2</c:v>
                </c:pt>
                <c:pt idx="5724">
                  <c:v>3.3581724799999997E-2</c:v>
                </c:pt>
                <c:pt idx="5725">
                  <c:v>3.3581725E-2</c:v>
                </c:pt>
                <c:pt idx="5726">
                  <c:v>3.3581725200000002E-2</c:v>
                </c:pt>
                <c:pt idx="5727">
                  <c:v>3.3581725399999998E-2</c:v>
                </c:pt>
                <c:pt idx="5728">
                  <c:v>3.3581725600000001E-2</c:v>
                </c:pt>
                <c:pt idx="5729">
                  <c:v>3.3581725799999997E-2</c:v>
                </c:pt>
                <c:pt idx="5730">
                  <c:v>3.3581725999999999E-2</c:v>
                </c:pt>
                <c:pt idx="5731">
                  <c:v>3.3581726200000002E-2</c:v>
                </c:pt>
                <c:pt idx="5732">
                  <c:v>3.3581726399999998E-2</c:v>
                </c:pt>
                <c:pt idx="5733">
                  <c:v>3.35817266E-2</c:v>
                </c:pt>
                <c:pt idx="5734">
                  <c:v>3.3581726800000003E-2</c:v>
                </c:pt>
                <c:pt idx="5735">
                  <c:v>3.3581726999999999E-2</c:v>
                </c:pt>
                <c:pt idx="5736">
                  <c:v>3.3581727200000001E-2</c:v>
                </c:pt>
                <c:pt idx="5737">
                  <c:v>3.3581727399999997E-2</c:v>
                </c:pt>
                <c:pt idx="5738">
                  <c:v>3.35817276E-2</c:v>
                </c:pt>
                <c:pt idx="5739">
                  <c:v>3.3581727800000002E-2</c:v>
                </c:pt>
                <c:pt idx="5740">
                  <c:v>3.3581727999999998E-2</c:v>
                </c:pt>
                <c:pt idx="5741">
                  <c:v>3.3581728200000001E-2</c:v>
                </c:pt>
                <c:pt idx="5742">
                  <c:v>3.3581728399999997E-2</c:v>
                </c:pt>
                <c:pt idx="5743">
                  <c:v>3.3581728599999999E-2</c:v>
                </c:pt>
                <c:pt idx="5744">
                  <c:v>3.3581728800000002E-2</c:v>
                </c:pt>
                <c:pt idx="5745">
                  <c:v>3.3581728999999998E-2</c:v>
                </c:pt>
                <c:pt idx="5746">
                  <c:v>3.35817292E-2</c:v>
                </c:pt>
                <c:pt idx="5747">
                  <c:v>3.3581729400000003E-2</c:v>
                </c:pt>
                <c:pt idx="5748">
                  <c:v>3.3581729599999999E-2</c:v>
                </c:pt>
                <c:pt idx="5749">
                  <c:v>3.3581729800000001E-2</c:v>
                </c:pt>
                <c:pt idx="5750">
                  <c:v>3.3581729999999997E-2</c:v>
                </c:pt>
                <c:pt idx="5751">
                  <c:v>3.35817302E-2</c:v>
                </c:pt>
                <c:pt idx="5752">
                  <c:v>3.3581730400000002E-2</c:v>
                </c:pt>
                <c:pt idx="5753">
                  <c:v>3.3581730599999998E-2</c:v>
                </c:pt>
                <c:pt idx="5754">
                  <c:v>3.3581730800000001E-2</c:v>
                </c:pt>
                <c:pt idx="5755">
                  <c:v>3.3581730999999997E-2</c:v>
                </c:pt>
                <c:pt idx="5756">
                  <c:v>3.3581731199999999E-2</c:v>
                </c:pt>
                <c:pt idx="5757">
                  <c:v>3.3581731400000002E-2</c:v>
                </c:pt>
                <c:pt idx="5758">
                  <c:v>3.3581731599999998E-2</c:v>
                </c:pt>
                <c:pt idx="5759">
                  <c:v>3.35817318E-2</c:v>
                </c:pt>
                <c:pt idx="5760">
                  <c:v>3.3581732000000003E-2</c:v>
                </c:pt>
                <c:pt idx="5761">
                  <c:v>3.3581732199999999E-2</c:v>
                </c:pt>
                <c:pt idx="5762">
                  <c:v>3.3581732400000001E-2</c:v>
                </c:pt>
                <c:pt idx="5763">
                  <c:v>3.3581732599999997E-2</c:v>
                </c:pt>
                <c:pt idx="5764">
                  <c:v>3.35817328E-2</c:v>
                </c:pt>
                <c:pt idx="5765">
                  <c:v>3.3581733000000002E-2</c:v>
                </c:pt>
                <c:pt idx="5766">
                  <c:v>3.3581733199999998E-2</c:v>
                </c:pt>
                <c:pt idx="5767">
                  <c:v>3.3581733400000001E-2</c:v>
                </c:pt>
                <c:pt idx="5768">
                  <c:v>3.3581733599999997E-2</c:v>
                </c:pt>
                <c:pt idx="5769">
                  <c:v>3.3581733799999999E-2</c:v>
                </c:pt>
                <c:pt idx="5770">
                  <c:v>3.3581734000000002E-2</c:v>
                </c:pt>
                <c:pt idx="5771">
                  <c:v>3.3581734199999998E-2</c:v>
                </c:pt>
                <c:pt idx="5772">
                  <c:v>3.35817344E-2</c:v>
                </c:pt>
                <c:pt idx="5773">
                  <c:v>3.3581734600000003E-2</c:v>
                </c:pt>
                <c:pt idx="5774">
                  <c:v>3.3581734799999999E-2</c:v>
                </c:pt>
                <c:pt idx="5775">
                  <c:v>3.3581735000000001E-2</c:v>
                </c:pt>
                <c:pt idx="5776">
                  <c:v>3.3581735199999997E-2</c:v>
                </c:pt>
                <c:pt idx="5777">
                  <c:v>3.35817354E-2</c:v>
                </c:pt>
                <c:pt idx="5778">
                  <c:v>3.3581735600000003E-2</c:v>
                </c:pt>
                <c:pt idx="5779">
                  <c:v>3.3581735799999998E-2</c:v>
                </c:pt>
                <c:pt idx="5780">
                  <c:v>3.3581736000000001E-2</c:v>
                </c:pt>
                <c:pt idx="5781">
                  <c:v>3.3581736199999997E-2</c:v>
                </c:pt>
                <c:pt idx="5782">
                  <c:v>3.3581736399999999E-2</c:v>
                </c:pt>
                <c:pt idx="5783">
                  <c:v>3.3581736600000002E-2</c:v>
                </c:pt>
                <c:pt idx="5784">
                  <c:v>3.3581736799999998E-2</c:v>
                </c:pt>
                <c:pt idx="5785">
                  <c:v>3.3581737E-2</c:v>
                </c:pt>
                <c:pt idx="5786">
                  <c:v>3.3581737200000003E-2</c:v>
                </c:pt>
                <c:pt idx="5787">
                  <c:v>3.3581737399999999E-2</c:v>
                </c:pt>
                <c:pt idx="5788">
                  <c:v>3.3581737600000001E-2</c:v>
                </c:pt>
                <c:pt idx="5789">
                  <c:v>3.3581737799999997E-2</c:v>
                </c:pt>
                <c:pt idx="5790">
                  <c:v>3.3581738E-2</c:v>
                </c:pt>
                <c:pt idx="5791">
                  <c:v>3.3581738200000003E-2</c:v>
                </c:pt>
                <c:pt idx="5792">
                  <c:v>3.3581738399999998E-2</c:v>
                </c:pt>
                <c:pt idx="5793">
                  <c:v>3.3581738600000001E-2</c:v>
                </c:pt>
                <c:pt idx="5794">
                  <c:v>3.3581738799999997E-2</c:v>
                </c:pt>
                <c:pt idx="5795">
                  <c:v>3.3581738999999999E-2</c:v>
                </c:pt>
                <c:pt idx="5796">
                  <c:v>3.3581739200000002E-2</c:v>
                </c:pt>
                <c:pt idx="5797">
                  <c:v>3.3581739399999998E-2</c:v>
                </c:pt>
                <c:pt idx="5798">
                  <c:v>3.35817396E-2</c:v>
                </c:pt>
                <c:pt idx="5799">
                  <c:v>3.3581739800000003E-2</c:v>
                </c:pt>
                <c:pt idx="5800">
                  <c:v>3.3581739999999999E-2</c:v>
                </c:pt>
                <c:pt idx="5801">
                  <c:v>3.3581740200000001E-2</c:v>
                </c:pt>
                <c:pt idx="5802">
                  <c:v>3.3581740399999997E-2</c:v>
                </c:pt>
                <c:pt idx="5803">
                  <c:v>3.35817406E-2</c:v>
                </c:pt>
                <c:pt idx="5804">
                  <c:v>3.3581740800000003E-2</c:v>
                </c:pt>
                <c:pt idx="5805">
                  <c:v>3.3581740999999998E-2</c:v>
                </c:pt>
                <c:pt idx="5806">
                  <c:v>3.3581741200000001E-2</c:v>
                </c:pt>
                <c:pt idx="5807">
                  <c:v>3.3581741399999997E-2</c:v>
                </c:pt>
                <c:pt idx="5808">
                  <c:v>3.3581741599999999E-2</c:v>
                </c:pt>
                <c:pt idx="5809">
                  <c:v>3.3581741800000002E-2</c:v>
                </c:pt>
                <c:pt idx="5810">
                  <c:v>3.3581741999999998E-2</c:v>
                </c:pt>
                <c:pt idx="5811">
                  <c:v>3.35817422E-2</c:v>
                </c:pt>
                <c:pt idx="5812">
                  <c:v>3.3581742400000003E-2</c:v>
                </c:pt>
                <c:pt idx="5813">
                  <c:v>3.3581742599999999E-2</c:v>
                </c:pt>
                <c:pt idx="5814">
                  <c:v>3.3581742800000002E-2</c:v>
                </c:pt>
                <c:pt idx="5815">
                  <c:v>3.3581742999999997E-2</c:v>
                </c:pt>
                <c:pt idx="5816">
                  <c:v>3.35817432E-2</c:v>
                </c:pt>
                <c:pt idx="5817">
                  <c:v>3.3581743400000003E-2</c:v>
                </c:pt>
                <c:pt idx="5818">
                  <c:v>3.3581743599999998E-2</c:v>
                </c:pt>
                <c:pt idx="5819">
                  <c:v>3.3581743800000001E-2</c:v>
                </c:pt>
                <c:pt idx="5820">
                  <c:v>3.3581743999999997E-2</c:v>
                </c:pt>
                <c:pt idx="5821">
                  <c:v>3.3581744199999999E-2</c:v>
                </c:pt>
                <c:pt idx="5822">
                  <c:v>3.3581744400000002E-2</c:v>
                </c:pt>
                <c:pt idx="5823">
                  <c:v>3.3581744599999998E-2</c:v>
                </c:pt>
                <c:pt idx="5824">
                  <c:v>3.35817448E-2</c:v>
                </c:pt>
                <c:pt idx="5825">
                  <c:v>3.3581745000000003E-2</c:v>
                </c:pt>
                <c:pt idx="5826">
                  <c:v>3.3581745199999999E-2</c:v>
                </c:pt>
                <c:pt idx="5827">
                  <c:v>3.3581745400000002E-2</c:v>
                </c:pt>
                <c:pt idx="5828">
                  <c:v>3.3581745599999997E-2</c:v>
                </c:pt>
                <c:pt idx="5829">
                  <c:v>3.35817458E-2</c:v>
                </c:pt>
                <c:pt idx="5830">
                  <c:v>3.3581746000000003E-2</c:v>
                </c:pt>
                <c:pt idx="5831">
                  <c:v>3.3581746199999998E-2</c:v>
                </c:pt>
                <c:pt idx="5832">
                  <c:v>3.3581746400000001E-2</c:v>
                </c:pt>
                <c:pt idx="5833">
                  <c:v>3.3581746599999997E-2</c:v>
                </c:pt>
                <c:pt idx="5834">
                  <c:v>3.3581746799999999E-2</c:v>
                </c:pt>
                <c:pt idx="5835">
                  <c:v>3.3581747000000002E-2</c:v>
                </c:pt>
                <c:pt idx="5836">
                  <c:v>3.3581747199999998E-2</c:v>
                </c:pt>
                <c:pt idx="5837">
                  <c:v>3.35817474E-2</c:v>
                </c:pt>
                <c:pt idx="5838">
                  <c:v>3.3581747600000003E-2</c:v>
                </c:pt>
                <c:pt idx="5839">
                  <c:v>3.3581747799999999E-2</c:v>
                </c:pt>
                <c:pt idx="5840">
                  <c:v>3.3581748000000002E-2</c:v>
                </c:pt>
                <c:pt idx="5841">
                  <c:v>3.3581748199999997E-2</c:v>
                </c:pt>
                <c:pt idx="5842">
                  <c:v>3.35817484E-2</c:v>
                </c:pt>
                <c:pt idx="5843">
                  <c:v>3.3581748600000003E-2</c:v>
                </c:pt>
                <c:pt idx="5844">
                  <c:v>3.3581748799999998E-2</c:v>
                </c:pt>
                <c:pt idx="5845">
                  <c:v>3.3581749000000001E-2</c:v>
                </c:pt>
                <c:pt idx="5846">
                  <c:v>3.3581749199999997E-2</c:v>
                </c:pt>
                <c:pt idx="5847">
                  <c:v>3.3581749399999999E-2</c:v>
                </c:pt>
                <c:pt idx="5848">
                  <c:v>3.3581749600000002E-2</c:v>
                </c:pt>
                <c:pt idx="5849">
                  <c:v>3.3581749799999998E-2</c:v>
                </c:pt>
                <c:pt idx="5850">
                  <c:v>3.358175E-2</c:v>
                </c:pt>
                <c:pt idx="5851">
                  <c:v>3.3581750200000003E-2</c:v>
                </c:pt>
                <c:pt idx="5852">
                  <c:v>3.3581750399999999E-2</c:v>
                </c:pt>
                <c:pt idx="5853">
                  <c:v>3.3581750600000002E-2</c:v>
                </c:pt>
                <c:pt idx="5854">
                  <c:v>3.3581750799999997E-2</c:v>
                </c:pt>
                <c:pt idx="5855">
                  <c:v>3.3581751E-2</c:v>
                </c:pt>
                <c:pt idx="5856">
                  <c:v>3.3581751200000003E-2</c:v>
                </c:pt>
                <c:pt idx="5857">
                  <c:v>3.3581751399999998E-2</c:v>
                </c:pt>
                <c:pt idx="5858">
                  <c:v>3.3581751600000001E-2</c:v>
                </c:pt>
                <c:pt idx="5859">
                  <c:v>3.3581751799999997E-2</c:v>
                </c:pt>
                <c:pt idx="5860">
                  <c:v>3.3581751999999999E-2</c:v>
                </c:pt>
                <c:pt idx="5861">
                  <c:v>3.3581752200000002E-2</c:v>
                </c:pt>
                <c:pt idx="5862">
                  <c:v>3.3581752399999998E-2</c:v>
                </c:pt>
                <c:pt idx="5863">
                  <c:v>3.3581752600000001E-2</c:v>
                </c:pt>
                <c:pt idx="5864">
                  <c:v>3.3581752800000003E-2</c:v>
                </c:pt>
                <c:pt idx="5865">
                  <c:v>3.3581752999999999E-2</c:v>
                </c:pt>
                <c:pt idx="5866">
                  <c:v>3.3581753200000002E-2</c:v>
                </c:pt>
                <c:pt idx="5867">
                  <c:v>3.3581753399999997E-2</c:v>
                </c:pt>
                <c:pt idx="5868">
                  <c:v>3.35817536E-2</c:v>
                </c:pt>
                <c:pt idx="5869">
                  <c:v>3.3581753800000003E-2</c:v>
                </c:pt>
                <c:pt idx="5870">
                  <c:v>3.3581753999999998E-2</c:v>
                </c:pt>
                <c:pt idx="5871">
                  <c:v>3.3581754200000001E-2</c:v>
                </c:pt>
                <c:pt idx="5872">
                  <c:v>3.3581754399999997E-2</c:v>
                </c:pt>
                <c:pt idx="5873">
                  <c:v>3.3581754599999999E-2</c:v>
                </c:pt>
                <c:pt idx="5874">
                  <c:v>3.3581754800000002E-2</c:v>
                </c:pt>
                <c:pt idx="5875">
                  <c:v>3.3581754999999998E-2</c:v>
                </c:pt>
                <c:pt idx="5876">
                  <c:v>3.3581755200000001E-2</c:v>
                </c:pt>
                <c:pt idx="5877">
                  <c:v>3.3581755400000003E-2</c:v>
                </c:pt>
                <c:pt idx="5878">
                  <c:v>3.3581755599999999E-2</c:v>
                </c:pt>
                <c:pt idx="5879">
                  <c:v>3.3581755800000002E-2</c:v>
                </c:pt>
                <c:pt idx="5880">
                  <c:v>3.3581755999999997E-2</c:v>
                </c:pt>
                <c:pt idx="5881">
                  <c:v>3.35817562E-2</c:v>
                </c:pt>
                <c:pt idx="5882">
                  <c:v>3.3581756400000003E-2</c:v>
                </c:pt>
                <c:pt idx="5883">
                  <c:v>3.3581756599999998E-2</c:v>
                </c:pt>
                <c:pt idx="5884">
                  <c:v>3.3581756800000001E-2</c:v>
                </c:pt>
                <c:pt idx="5885">
                  <c:v>3.3581756999999997E-2</c:v>
                </c:pt>
                <c:pt idx="5886">
                  <c:v>3.3581757199999999E-2</c:v>
                </c:pt>
                <c:pt idx="5887">
                  <c:v>3.3581757400000002E-2</c:v>
                </c:pt>
                <c:pt idx="5888">
                  <c:v>3.3581757599999998E-2</c:v>
                </c:pt>
                <c:pt idx="5889">
                  <c:v>3.3581757800000001E-2</c:v>
                </c:pt>
                <c:pt idx="5890">
                  <c:v>3.3581758000000003E-2</c:v>
                </c:pt>
                <c:pt idx="5891">
                  <c:v>3.3581758199999999E-2</c:v>
                </c:pt>
                <c:pt idx="5892">
                  <c:v>3.3581758400000002E-2</c:v>
                </c:pt>
                <c:pt idx="5893">
                  <c:v>3.3581758599999997E-2</c:v>
                </c:pt>
                <c:pt idx="5894">
                  <c:v>3.35817588E-2</c:v>
                </c:pt>
                <c:pt idx="5895">
                  <c:v>3.3581759000000003E-2</c:v>
                </c:pt>
                <c:pt idx="5896">
                  <c:v>3.3581759199999998E-2</c:v>
                </c:pt>
                <c:pt idx="5897">
                  <c:v>3.3581759400000001E-2</c:v>
                </c:pt>
                <c:pt idx="5898">
                  <c:v>3.3581759599999997E-2</c:v>
                </c:pt>
                <c:pt idx="5899">
                  <c:v>3.3581759799999999E-2</c:v>
                </c:pt>
                <c:pt idx="5900">
                  <c:v>3.3581760000000002E-2</c:v>
                </c:pt>
                <c:pt idx="5901">
                  <c:v>3.3581760199999998E-2</c:v>
                </c:pt>
                <c:pt idx="5902">
                  <c:v>3.3581760400000001E-2</c:v>
                </c:pt>
                <c:pt idx="5903">
                  <c:v>3.3581760600000003E-2</c:v>
                </c:pt>
                <c:pt idx="5904">
                  <c:v>3.3581760799999999E-2</c:v>
                </c:pt>
                <c:pt idx="5905">
                  <c:v>3.3581761000000002E-2</c:v>
                </c:pt>
                <c:pt idx="5906">
                  <c:v>3.3581761199999997E-2</c:v>
                </c:pt>
                <c:pt idx="5907">
                  <c:v>3.35817614E-2</c:v>
                </c:pt>
                <c:pt idx="5908">
                  <c:v>3.3581761600000003E-2</c:v>
                </c:pt>
                <c:pt idx="5909">
                  <c:v>3.3581761799999998E-2</c:v>
                </c:pt>
                <c:pt idx="5910">
                  <c:v>3.3581762000000001E-2</c:v>
                </c:pt>
                <c:pt idx="5911">
                  <c:v>3.3581762199999997E-2</c:v>
                </c:pt>
                <c:pt idx="5912">
                  <c:v>3.35817624E-2</c:v>
                </c:pt>
                <c:pt idx="5913">
                  <c:v>3.3581762600000002E-2</c:v>
                </c:pt>
                <c:pt idx="5914">
                  <c:v>3.3581762799999998E-2</c:v>
                </c:pt>
                <c:pt idx="5915">
                  <c:v>3.3581763000000001E-2</c:v>
                </c:pt>
                <c:pt idx="5916">
                  <c:v>3.3581763200000003E-2</c:v>
                </c:pt>
                <c:pt idx="5917">
                  <c:v>3.3581763399999999E-2</c:v>
                </c:pt>
                <c:pt idx="5918">
                  <c:v>3.3581763600000002E-2</c:v>
                </c:pt>
                <c:pt idx="5919">
                  <c:v>3.3581763799999997E-2</c:v>
                </c:pt>
                <c:pt idx="5920">
                  <c:v>3.3581764E-2</c:v>
                </c:pt>
                <c:pt idx="5921">
                  <c:v>3.3581764200000003E-2</c:v>
                </c:pt>
                <c:pt idx="5922">
                  <c:v>3.3581764399999998E-2</c:v>
                </c:pt>
                <c:pt idx="5923">
                  <c:v>3.3581764600000001E-2</c:v>
                </c:pt>
                <c:pt idx="5924">
                  <c:v>3.3581764799999997E-2</c:v>
                </c:pt>
                <c:pt idx="5925">
                  <c:v>3.3581765E-2</c:v>
                </c:pt>
                <c:pt idx="5926">
                  <c:v>3.3581765200000002E-2</c:v>
                </c:pt>
                <c:pt idx="5927">
                  <c:v>3.3581765399999998E-2</c:v>
                </c:pt>
                <c:pt idx="5928">
                  <c:v>3.3581765600000001E-2</c:v>
                </c:pt>
                <c:pt idx="5929">
                  <c:v>3.3581765800000003E-2</c:v>
                </c:pt>
                <c:pt idx="5930">
                  <c:v>3.3581765999999999E-2</c:v>
                </c:pt>
                <c:pt idx="5931">
                  <c:v>3.3581766200000002E-2</c:v>
                </c:pt>
                <c:pt idx="5932">
                  <c:v>3.3581766399999997E-2</c:v>
                </c:pt>
                <c:pt idx="5933">
                  <c:v>3.35817666E-2</c:v>
                </c:pt>
                <c:pt idx="5934">
                  <c:v>3.3581766800000003E-2</c:v>
                </c:pt>
                <c:pt idx="5935">
                  <c:v>3.3581766999999998E-2</c:v>
                </c:pt>
                <c:pt idx="5936">
                  <c:v>3.3581767200000001E-2</c:v>
                </c:pt>
                <c:pt idx="5937">
                  <c:v>3.3581767399999997E-2</c:v>
                </c:pt>
                <c:pt idx="5938">
                  <c:v>3.35817676E-2</c:v>
                </c:pt>
                <c:pt idx="5939">
                  <c:v>3.3581767800000002E-2</c:v>
                </c:pt>
                <c:pt idx="5940">
                  <c:v>3.3581767999999998E-2</c:v>
                </c:pt>
                <c:pt idx="5941">
                  <c:v>3.3581768200000001E-2</c:v>
                </c:pt>
                <c:pt idx="5942">
                  <c:v>3.3581768400000003E-2</c:v>
                </c:pt>
                <c:pt idx="5943">
                  <c:v>3.3581768599999999E-2</c:v>
                </c:pt>
                <c:pt idx="5944">
                  <c:v>3.3581768800000002E-2</c:v>
                </c:pt>
                <c:pt idx="5945">
                  <c:v>3.3581768999999997E-2</c:v>
                </c:pt>
                <c:pt idx="5946">
                  <c:v>3.35817692E-2</c:v>
                </c:pt>
                <c:pt idx="5947">
                  <c:v>3.3581769400000003E-2</c:v>
                </c:pt>
                <c:pt idx="5948">
                  <c:v>3.3581769599999998E-2</c:v>
                </c:pt>
                <c:pt idx="5949">
                  <c:v>3.3581769800000001E-2</c:v>
                </c:pt>
                <c:pt idx="5950">
                  <c:v>3.3581769999999997E-2</c:v>
                </c:pt>
                <c:pt idx="5951">
                  <c:v>3.35817702E-2</c:v>
                </c:pt>
                <c:pt idx="5952">
                  <c:v>3.3581770400000002E-2</c:v>
                </c:pt>
                <c:pt idx="5953">
                  <c:v>3.3581770599999998E-2</c:v>
                </c:pt>
                <c:pt idx="5954">
                  <c:v>3.3581770800000001E-2</c:v>
                </c:pt>
                <c:pt idx="5955">
                  <c:v>3.3581771000000003E-2</c:v>
                </c:pt>
                <c:pt idx="5956">
                  <c:v>3.3581771199999999E-2</c:v>
                </c:pt>
                <c:pt idx="5957">
                  <c:v>3.3581771400000002E-2</c:v>
                </c:pt>
                <c:pt idx="5958">
                  <c:v>3.3581771599999997E-2</c:v>
                </c:pt>
                <c:pt idx="5959">
                  <c:v>3.35817718E-2</c:v>
                </c:pt>
                <c:pt idx="5960">
                  <c:v>3.3581772000000003E-2</c:v>
                </c:pt>
                <c:pt idx="5961">
                  <c:v>3.3581772199999999E-2</c:v>
                </c:pt>
                <c:pt idx="5962">
                  <c:v>3.3581772400000001E-2</c:v>
                </c:pt>
                <c:pt idx="5963">
                  <c:v>3.3581772599999997E-2</c:v>
                </c:pt>
                <c:pt idx="5964">
                  <c:v>3.35817728E-2</c:v>
                </c:pt>
                <c:pt idx="5965">
                  <c:v>3.3581773000000002E-2</c:v>
                </c:pt>
                <c:pt idx="5966">
                  <c:v>3.3581773199999998E-2</c:v>
                </c:pt>
                <c:pt idx="5967">
                  <c:v>3.3581773400000001E-2</c:v>
                </c:pt>
                <c:pt idx="5968">
                  <c:v>3.3581773600000003E-2</c:v>
                </c:pt>
                <c:pt idx="5969">
                  <c:v>3.3581773799999999E-2</c:v>
                </c:pt>
                <c:pt idx="5970">
                  <c:v>3.3581774000000002E-2</c:v>
                </c:pt>
                <c:pt idx="5971">
                  <c:v>3.3581774199999997E-2</c:v>
                </c:pt>
                <c:pt idx="5972">
                  <c:v>3.35817744E-2</c:v>
                </c:pt>
                <c:pt idx="5973">
                  <c:v>3.3581774600000003E-2</c:v>
                </c:pt>
                <c:pt idx="5974">
                  <c:v>3.3581774799999999E-2</c:v>
                </c:pt>
                <c:pt idx="5975">
                  <c:v>3.3581775000000001E-2</c:v>
                </c:pt>
                <c:pt idx="5976">
                  <c:v>3.3581775199999997E-2</c:v>
                </c:pt>
                <c:pt idx="5977">
                  <c:v>3.35817754E-2</c:v>
                </c:pt>
                <c:pt idx="5978">
                  <c:v>3.3581775600000002E-2</c:v>
                </c:pt>
                <c:pt idx="5979">
                  <c:v>3.3581775799999998E-2</c:v>
                </c:pt>
                <c:pt idx="5980">
                  <c:v>3.3581776000000001E-2</c:v>
                </c:pt>
                <c:pt idx="5981">
                  <c:v>3.3581776200000003E-2</c:v>
                </c:pt>
                <c:pt idx="5982">
                  <c:v>3.3581776399999999E-2</c:v>
                </c:pt>
                <c:pt idx="5983">
                  <c:v>3.3581776600000002E-2</c:v>
                </c:pt>
                <c:pt idx="5984">
                  <c:v>3.3581776799999997E-2</c:v>
                </c:pt>
                <c:pt idx="5985">
                  <c:v>3.3581777E-2</c:v>
                </c:pt>
                <c:pt idx="5986">
                  <c:v>3.3581777200000003E-2</c:v>
                </c:pt>
                <c:pt idx="5987">
                  <c:v>3.3581777399999999E-2</c:v>
                </c:pt>
                <c:pt idx="5988">
                  <c:v>3.3581777600000001E-2</c:v>
                </c:pt>
                <c:pt idx="5989">
                  <c:v>3.3581777799999997E-2</c:v>
                </c:pt>
                <c:pt idx="5990">
                  <c:v>3.3581778E-2</c:v>
                </c:pt>
                <c:pt idx="5991">
                  <c:v>3.3581778200000002E-2</c:v>
                </c:pt>
                <c:pt idx="5992">
                  <c:v>3.3581778399999998E-2</c:v>
                </c:pt>
                <c:pt idx="5993">
                  <c:v>3.3581778600000001E-2</c:v>
                </c:pt>
                <c:pt idx="5994">
                  <c:v>3.3581778800000003E-2</c:v>
                </c:pt>
                <c:pt idx="5995">
                  <c:v>3.3581778999999999E-2</c:v>
                </c:pt>
                <c:pt idx="5996">
                  <c:v>3.3581779200000002E-2</c:v>
                </c:pt>
                <c:pt idx="5997">
                  <c:v>3.3581779399999998E-2</c:v>
                </c:pt>
                <c:pt idx="5998">
                  <c:v>3.35817796E-2</c:v>
                </c:pt>
                <c:pt idx="5999">
                  <c:v>3.3581779800000003E-2</c:v>
                </c:pt>
                <c:pt idx="6000">
                  <c:v>3.3581779999999999E-2</c:v>
                </c:pt>
                <c:pt idx="6001">
                  <c:v>3.3581780200000001E-2</c:v>
                </c:pt>
                <c:pt idx="6002">
                  <c:v>3.3581780399999997E-2</c:v>
                </c:pt>
                <c:pt idx="6003">
                  <c:v>3.35817806E-2</c:v>
                </c:pt>
                <c:pt idx="6004">
                  <c:v>3.3581780800000002E-2</c:v>
                </c:pt>
                <c:pt idx="6005">
                  <c:v>3.3581780999999998E-2</c:v>
                </c:pt>
                <c:pt idx="6006">
                  <c:v>3.3581781200000001E-2</c:v>
                </c:pt>
                <c:pt idx="6007">
                  <c:v>3.3581781400000003E-2</c:v>
                </c:pt>
                <c:pt idx="6008">
                  <c:v>3.3581781599999999E-2</c:v>
                </c:pt>
                <c:pt idx="6009">
                  <c:v>3.3581781800000002E-2</c:v>
                </c:pt>
                <c:pt idx="6010">
                  <c:v>3.3581781999999998E-2</c:v>
                </c:pt>
                <c:pt idx="6011">
                  <c:v>3.35817822E-2</c:v>
                </c:pt>
                <c:pt idx="6012">
                  <c:v>3.3581782400000003E-2</c:v>
                </c:pt>
                <c:pt idx="6013">
                  <c:v>3.3581782599999999E-2</c:v>
                </c:pt>
                <c:pt idx="6014">
                  <c:v>3.3581782800000001E-2</c:v>
                </c:pt>
                <c:pt idx="6015">
                  <c:v>3.3581782999999997E-2</c:v>
                </c:pt>
                <c:pt idx="6016">
                  <c:v>3.35817832E-2</c:v>
                </c:pt>
                <c:pt idx="6017">
                  <c:v>3.3581783400000002E-2</c:v>
                </c:pt>
                <c:pt idx="6018">
                  <c:v>3.3581783599999998E-2</c:v>
                </c:pt>
                <c:pt idx="6019">
                  <c:v>3.3581783800000001E-2</c:v>
                </c:pt>
                <c:pt idx="6020">
                  <c:v>3.3581784000000003E-2</c:v>
                </c:pt>
                <c:pt idx="6021">
                  <c:v>3.3581784199999999E-2</c:v>
                </c:pt>
                <c:pt idx="6022">
                  <c:v>3.3581784400000002E-2</c:v>
                </c:pt>
                <c:pt idx="6023">
                  <c:v>3.3581784599999998E-2</c:v>
                </c:pt>
                <c:pt idx="6024">
                  <c:v>3.35817848E-2</c:v>
                </c:pt>
                <c:pt idx="6025">
                  <c:v>3.3581785000000003E-2</c:v>
                </c:pt>
                <c:pt idx="6026">
                  <c:v>3.3581785199999999E-2</c:v>
                </c:pt>
                <c:pt idx="6027">
                  <c:v>3.3581785400000001E-2</c:v>
                </c:pt>
                <c:pt idx="6028">
                  <c:v>3.3581785599999997E-2</c:v>
                </c:pt>
                <c:pt idx="6029">
                  <c:v>3.35817858E-2</c:v>
                </c:pt>
                <c:pt idx="6030">
                  <c:v>3.3581786000000002E-2</c:v>
                </c:pt>
                <c:pt idx="6031">
                  <c:v>3.3581786199999998E-2</c:v>
                </c:pt>
                <c:pt idx="6032">
                  <c:v>3.3581786400000001E-2</c:v>
                </c:pt>
                <c:pt idx="6033">
                  <c:v>3.3581786600000003E-2</c:v>
                </c:pt>
                <c:pt idx="6034">
                  <c:v>3.3581786799999999E-2</c:v>
                </c:pt>
                <c:pt idx="6035">
                  <c:v>3.3581787000000002E-2</c:v>
                </c:pt>
                <c:pt idx="6036">
                  <c:v>3.3581787199999998E-2</c:v>
                </c:pt>
                <c:pt idx="6037">
                  <c:v>3.35817874E-2</c:v>
                </c:pt>
                <c:pt idx="6038">
                  <c:v>3.3581787600000003E-2</c:v>
                </c:pt>
                <c:pt idx="6039">
                  <c:v>3.3581787799999999E-2</c:v>
                </c:pt>
                <c:pt idx="6040">
                  <c:v>3.3581788000000001E-2</c:v>
                </c:pt>
                <c:pt idx="6041">
                  <c:v>3.3581788199999997E-2</c:v>
                </c:pt>
                <c:pt idx="6042">
                  <c:v>3.35817884E-2</c:v>
                </c:pt>
                <c:pt idx="6043">
                  <c:v>3.3581788600000002E-2</c:v>
                </c:pt>
                <c:pt idx="6044">
                  <c:v>3.3581788799999998E-2</c:v>
                </c:pt>
                <c:pt idx="6045">
                  <c:v>3.3581789000000001E-2</c:v>
                </c:pt>
                <c:pt idx="6046">
                  <c:v>3.3581789200000003E-2</c:v>
                </c:pt>
                <c:pt idx="6047">
                  <c:v>3.3581789399999999E-2</c:v>
                </c:pt>
                <c:pt idx="6048">
                  <c:v>3.3581789600000002E-2</c:v>
                </c:pt>
                <c:pt idx="6049">
                  <c:v>3.3581789799999998E-2</c:v>
                </c:pt>
                <c:pt idx="6050">
                  <c:v>3.358179E-2</c:v>
                </c:pt>
                <c:pt idx="6051">
                  <c:v>3.3581790200000003E-2</c:v>
                </c:pt>
                <c:pt idx="6052">
                  <c:v>3.3581790399999999E-2</c:v>
                </c:pt>
                <c:pt idx="6053">
                  <c:v>3.3581790600000001E-2</c:v>
                </c:pt>
                <c:pt idx="6054">
                  <c:v>3.3581790799999997E-2</c:v>
                </c:pt>
                <c:pt idx="6055">
                  <c:v>3.3581791E-2</c:v>
                </c:pt>
                <c:pt idx="6056">
                  <c:v>3.3581791200000002E-2</c:v>
                </c:pt>
                <c:pt idx="6057">
                  <c:v>3.3581791399999998E-2</c:v>
                </c:pt>
                <c:pt idx="6058">
                  <c:v>3.3581791600000001E-2</c:v>
                </c:pt>
                <c:pt idx="6059">
                  <c:v>3.3581791800000003E-2</c:v>
                </c:pt>
                <c:pt idx="6060">
                  <c:v>3.3581791999999999E-2</c:v>
                </c:pt>
                <c:pt idx="6061">
                  <c:v>3.3581792200000002E-2</c:v>
                </c:pt>
                <c:pt idx="6062">
                  <c:v>3.3581792399999998E-2</c:v>
                </c:pt>
                <c:pt idx="6063">
                  <c:v>3.35817926E-2</c:v>
                </c:pt>
                <c:pt idx="6064">
                  <c:v>3.3581792800000003E-2</c:v>
                </c:pt>
                <c:pt idx="6065">
                  <c:v>3.3581792999999999E-2</c:v>
                </c:pt>
                <c:pt idx="6066">
                  <c:v>3.3581793200000001E-2</c:v>
                </c:pt>
                <c:pt idx="6067">
                  <c:v>3.3581793399999997E-2</c:v>
                </c:pt>
                <c:pt idx="6068">
                  <c:v>3.35817936E-2</c:v>
                </c:pt>
                <c:pt idx="6069">
                  <c:v>3.3581793800000002E-2</c:v>
                </c:pt>
                <c:pt idx="6070">
                  <c:v>3.3581793999999998E-2</c:v>
                </c:pt>
                <c:pt idx="6071">
                  <c:v>3.3581794200000001E-2</c:v>
                </c:pt>
                <c:pt idx="6072">
                  <c:v>3.3581794399999997E-2</c:v>
                </c:pt>
                <c:pt idx="6073">
                  <c:v>3.3581794599999999E-2</c:v>
                </c:pt>
                <c:pt idx="6074">
                  <c:v>3.3581794800000002E-2</c:v>
                </c:pt>
                <c:pt idx="6075">
                  <c:v>3.3581794999999998E-2</c:v>
                </c:pt>
                <c:pt idx="6076">
                  <c:v>3.35817952E-2</c:v>
                </c:pt>
                <c:pt idx="6077">
                  <c:v>3.3581795400000003E-2</c:v>
                </c:pt>
                <c:pt idx="6078">
                  <c:v>3.3581795599999999E-2</c:v>
                </c:pt>
                <c:pt idx="6079">
                  <c:v>3.3581795800000001E-2</c:v>
                </c:pt>
                <c:pt idx="6080">
                  <c:v>3.3581795999999997E-2</c:v>
                </c:pt>
                <c:pt idx="6081">
                  <c:v>3.35817962E-2</c:v>
                </c:pt>
                <c:pt idx="6082">
                  <c:v>3.3581796400000002E-2</c:v>
                </c:pt>
                <c:pt idx="6083">
                  <c:v>3.3581796599999998E-2</c:v>
                </c:pt>
                <c:pt idx="6084">
                  <c:v>3.3581796800000001E-2</c:v>
                </c:pt>
                <c:pt idx="6085">
                  <c:v>3.3581796999999997E-2</c:v>
                </c:pt>
                <c:pt idx="6086">
                  <c:v>3.3581797199999999E-2</c:v>
                </c:pt>
                <c:pt idx="6087">
                  <c:v>3.3581797400000002E-2</c:v>
                </c:pt>
                <c:pt idx="6088">
                  <c:v>3.3581797599999998E-2</c:v>
                </c:pt>
                <c:pt idx="6089">
                  <c:v>3.35817978E-2</c:v>
                </c:pt>
                <c:pt idx="6090">
                  <c:v>3.3581798000000003E-2</c:v>
                </c:pt>
                <c:pt idx="6091">
                  <c:v>3.3581798199999999E-2</c:v>
                </c:pt>
                <c:pt idx="6092">
                  <c:v>3.3581798400000001E-2</c:v>
                </c:pt>
                <c:pt idx="6093">
                  <c:v>3.3581798599999997E-2</c:v>
                </c:pt>
                <c:pt idx="6094">
                  <c:v>3.35817988E-2</c:v>
                </c:pt>
                <c:pt idx="6095">
                  <c:v>3.3581799000000002E-2</c:v>
                </c:pt>
                <c:pt idx="6096">
                  <c:v>3.3581799199999998E-2</c:v>
                </c:pt>
                <c:pt idx="6097">
                  <c:v>3.3581799400000001E-2</c:v>
                </c:pt>
                <c:pt idx="6098">
                  <c:v>3.3581799599999997E-2</c:v>
                </c:pt>
                <c:pt idx="6099">
                  <c:v>3.3581799799999999E-2</c:v>
                </c:pt>
                <c:pt idx="6100">
                  <c:v>3.3581800000000002E-2</c:v>
                </c:pt>
                <c:pt idx="6101">
                  <c:v>3.3581800199999998E-2</c:v>
                </c:pt>
                <c:pt idx="6102">
                  <c:v>3.35818004E-2</c:v>
                </c:pt>
                <c:pt idx="6103">
                  <c:v>3.3581800600000003E-2</c:v>
                </c:pt>
                <c:pt idx="6104">
                  <c:v>3.3581800799999999E-2</c:v>
                </c:pt>
                <c:pt idx="6105">
                  <c:v>3.3581801000000001E-2</c:v>
                </c:pt>
                <c:pt idx="6106">
                  <c:v>3.3581801199999997E-2</c:v>
                </c:pt>
                <c:pt idx="6107">
                  <c:v>3.35818014E-2</c:v>
                </c:pt>
                <c:pt idx="6108">
                  <c:v>3.3581801600000002E-2</c:v>
                </c:pt>
                <c:pt idx="6109">
                  <c:v>3.3581801799999998E-2</c:v>
                </c:pt>
                <c:pt idx="6110">
                  <c:v>3.3581802000000001E-2</c:v>
                </c:pt>
                <c:pt idx="6111">
                  <c:v>3.3581802199999997E-2</c:v>
                </c:pt>
                <c:pt idx="6112">
                  <c:v>3.3581802399999999E-2</c:v>
                </c:pt>
                <c:pt idx="6113">
                  <c:v>3.3581802600000002E-2</c:v>
                </c:pt>
                <c:pt idx="6114">
                  <c:v>3.3581802799999998E-2</c:v>
                </c:pt>
                <c:pt idx="6115">
                  <c:v>3.3581803E-2</c:v>
                </c:pt>
                <c:pt idx="6116">
                  <c:v>3.3581803200000003E-2</c:v>
                </c:pt>
                <c:pt idx="6117">
                  <c:v>3.3581803399999999E-2</c:v>
                </c:pt>
                <c:pt idx="6118">
                  <c:v>3.3581803600000001E-2</c:v>
                </c:pt>
                <c:pt idx="6119">
                  <c:v>3.3581803799999997E-2</c:v>
                </c:pt>
                <c:pt idx="6120">
                  <c:v>3.3581804E-2</c:v>
                </c:pt>
                <c:pt idx="6121">
                  <c:v>3.3581804200000002E-2</c:v>
                </c:pt>
                <c:pt idx="6122">
                  <c:v>3.3581804399999998E-2</c:v>
                </c:pt>
                <c:pt idx="6123">
                  <c:v>3.3581804600000001E-2</c:v>
                </c:pt>
                <c:pt idx="6124">
                  <c:v>3.3581804799999997E-2</c:v>
                </c:pt>
                <c:pt idx="6125">
                  <c:v>3.3581804999999999E-2</c:v>
                </c:pt>
                <c:pt idx="6126">
                  <c:v>3.3581805200000002E-2</c:v>
                </c:pt>
                <c:pt idx="6127">
                  <c:v>3.3581805399999998E-2</c:v>
                </c:pt>
                <c:pt idx="6128">
                  <c:v>3.35818056E-2</c:v>
                </c:pt>
                <c:pt idx="6129">
                  <c:v>3.3581805800000003E-2</c:v>
                </c:pt>
                <c:pt idx="6130">
                  <c:v>3.3581805999999999E-2</c:v>
                </c:pt>
                <c:pt idx="6131">
                  <c:v>3.3581806200000001E-2</c:v>
                </c:pt>
                <c:pt idx="6132">
                  <c:v>3.3581806399999997E-2</c:v>
                </c:pt>
                <c:pt idx="6133">
                  <c:v>3.35818066E-2</c:v>
                </c:pt>
                <c:pt idx="6134">
                  <c:v>3.3581806800000003E-2</c:v>
                </c:pt>
                <c:pt idx="6135">
                  <c:v>3.3581806999999998E-2</c:v>
                </c:pt>
                <c:pt idx="6136">
                  <c:v>3.3581807200000001E-2</c:v>
                </c:pt>
                <c:pt idx="6137">
                  <c:v>3.3581807399999997E-2</c:v>
                </c:pt>
                <c:pt idx="6138">
                  <c:v>3.3581807599999999E-2</c:v>
                </c:pt>
                <c:pt idx="6139">
                  <c:v>3.3581807800000002E-2</c:v>
                </c:pt>
                <c:pt idx="6140">
                  <c:v>3.3581807999999998E-2</c:v>
                </c:pt>
                <c:pt idx="6141">
                  <c:v>3.35818082E-2</c:v>
                </c:pt>
                <c:pt idx="6142">
                  <c:v>3.3581808400000003E-2</c:v>
                </c:pt>
                <c:pt idx="6143">
                  <c:v>3.3581808599999999E-2</c:v>
                </c:pt>
                <c:pt idx="6144">
                  <c:v>3.3581808800000001E-2</c:v>
                </c:pt>
                <c:pt idx="6145">
                  <c:v>3.3581808999999997E-2</c:v>
                </c:pt>
                <c:pt idx="6146">
                  <c:v>3.35818092E-2</c:v>
                </c:pt>
                <c:pt idx="6147">
                  <c:v>3.3581809400000003E-2</c:v>
                </c:pt>
                <c:pt idx="6148">
                  <c:v>3.3581809599999998E-2</c:v>
                </c:pt>
                <c:pt idx="6149">
                  <c:v>3.3581809800000001E-2</c:v>
                </c:pt>
                <c:pt idx="6150">
                  <c:v>3.3581809999999997E-2</c:v>
                </c:pt>
                <c:pt idx="6151">
                  <c:v>3.3581810199999999E-2</c:v>
                </c:pt>
                <c:pt idx="6152">
                  <c:v>3.3581810400000002E-2</c:v>
                </c:pt>
                <c:pt idx="6153">
                  <c:v>3.3581810599999998E-2</c:v>
                </c:pt>
                <c:pt idx="6154">
                  <c:v>3.35818108E-2</c:v>
                </c:pt>
                <c:pt idx="6155">
                  <c:v>3.3581811000000003E-2</c:v>
                </c:pt>
                <c:pt idx="6156">
                  <c:v>3.3581811199999999E-2</c:v>
                </c:pt>
                <c:pt idx="6157">
                  <c:v>3.3581811400000001E-2</c:v>
                </c:pt>
                <c:pt idx="6158">
                  <c:v>3.3581811599999997E-2</c:v>
                </c:pt>
                <c:pt idx="6159">
                  <c:v>3.35818118E-2</c:v>
                </c:pt>
                <c:pt idx="6160">
                  <c:v>3.3581812000000003E-2</c:v>
                </c:pt>
                <c:pt idx="6161">
                  <c:v>3.3581812199999998E-2</c:v>
                </c:pt>
                <c:pt idx="6162">
                  <c:v>3.3581812400000001E-2</c:v>
                </c:pt>
                <c:pt idx="6163">
                  <c:v>3.3581812599999997E-2</c:v>
                </c:pt>
                <c:pt idx="6164">
                  <c:v>3.3581812799999999E-2</c:v>
                </c:pt>
                <c:pt idx="6165">
                  <c:v>3.3581813000000002E-2</c:v>
                </c:pt>
                <c:pt idx="6166">
                  <c:v>3.3581813199999998E-2</c:v>
                </c:pt>
                <c:pt idx="6167">
                  <c:v>3.35818134E-2</c:v>
                </c:pt>
                <c:pt idx="6168">
                  <c:v>3.3581813600000003E-2</c:v>
                </c:pt>
                <c:pt idx="6169">
                  <c:v>3.3581813799999999E-2</c:v>
                </c:pt>
                <c:pt idx="6170">
                  <c:v>3.3581814000000001E-2</c:v>
                </c:pt>
                <c:pt idx="6171">
                  <c:v>3.3581814199999997E-2</c:v>
                </c:pt>
                <c:pt idx="6172">
                  <c:v>3.35818144E-2</c:v>
                </c:pt>
                <c:pt idx="6173">
                  <c:v>3.3581814600000003E-2</c:v>
                </c:pt>
                <c:pt idx="6174">
                  <c:v>3.3581814799999998E-2</c:v>
                </c:pt>
                <c:pt idx="6175">
                  <c:v>3.3581815000000001E-2</c:v>
                </c:pt>
                <c:pt idx="6176">
                  <c:v>3.3581815199999997E-2</c:v>
                </c:pt>
                <c:pt idx="6177">
                  <c:v>3.3581815399999999E-2</c:v>
                </c:pt>
                <c:pt idx="6178">
                  <c:v>3.3581815600000002E-2</c:v>
                </c:pt>
                <c:pt idx="6179">
                  <c:v>3.3581815799999998E-2</c:v>
                </c:pt>
                <c:pt idx="6180">
                  <c:v>3.3581816E-2</c:v>
                </c:pt>
                <c:pt idx="6181">
                  <c:v>3.3581816200000003E-2</c:v>
                </c:pt>
                <c:pt idx="6182">
                  <c:v>3.3581816399999999E-2</c:v>
                </c:pt>
                <c:pt idx="6183">
                  <c:v>3.3581816600000002E-2</c:v>
                </c:pt>
                <c:pt idx="6184">
                  <c:v>3.3581816799999997E-2</c:v>
                </c:pt>
                <c:pt idx="6185">
                  <c:v>3.3581817E-2</c:v>
                </c:pt>
                <c:pt idx="6186">
                  <c:v>3.3581817200000003E-2</c:v>
                </c:pt>
                <c:pt idx="6187">
                  <c:v>3.3581817399999998E-2</c:v>
                </c:pt>
                <c:pt idx="6188">
                  <c:v>3.3581817600000001E-2</c:v>
                </c:pt>
                <c:pt idx="6189">
                  <c:v>3.3581817799999997E-2</c:v>
                </c:pt>
                <c:pt idx="6190">
                  <c:v>3.3581817999999999E-2</c:v>
                </c:pt>
                <c:pt idx="6191">
                  <c:v>3.3581818200000002E-2</c:v>
                </c:pt>
                <c:pt idx="6192">
                  <c:v>3.3581818399999998E-2</c:v>
                </c:pt>
                <c:pt idx="6193">
                  <c:v>3.35818186E-2</c:v>
                </c:pt>
                <c:pt idx="6194">
                  <c:v>3.3581818800000003E-2</c:v>
                </c:pt>
                <c:pt idx="6195">
                  <c:v>3.3581818999999999E-2</c:v>
                </c:pt>
                <c:pt idx="6196">
                  <c:v>3.3581819200000002E-2</c:v>
                </c:pt>
                <c:pt idx="6197">
                  <c:v>3.3581819399999997E-2</c:v>
                </c:pt>
                <c:pt idx="6198">
                  <c:v>3.35818196E-2</c:v>
                </c:pt>
                <c:pt idx="6199">
                  <c:v>3.3581819800000003E-2</c:v>
                </c:pt>
                <c:pt idx="6200">
                  <c:v>3.3581819999999998E-2</c:v>
                </c:pt>
                <c:pt idx="6201">
                  <c:v>3.3581820200000001E-2</c:v>
                </c:pt>
                <c:pt idx="6202">
                  <c:v>3.3581820399999997E-2</c:v>
                </c:pt>
                <c:pt idx="6203">
                  <c:v>3.3581820599999999E-2</c:v>
                </c:pt>
                <c:pt idx="6204">
                  <c:v>3.3581820800000002E-2</c:v>
                </c:pt>
                <c:pt idx="6205">
                  <c:v>3.3581820999999998E-2</c:v>
                </c:pt>
                <c:pt idx="6206">
                  <c:v>3.35818212E-2</c:v>
                </c:pt>
                <c:pt idx="6207">
                  <c:v>3.3581821400000003E-2</c:v>
                </c:pt>
                <c:pt idx="6208">
                  <c:v>3.3581821599999999E-2</c:v>
                </c:pt>
                <c:pt idx="6209">
                  <c:v>3.3581821800000002E-2</c:v>
                </c:pt>
                <c:pt idx="6210">
                  <c:v>3.3581821999999997E-2</c:v>
                </c:pt>
                <c:pt idx="6211">
                  <c:v>3.35818222E-2</c:v>
                </c:pt>
                <c:pt idx="6212">
                  <c:v>3.3581822400000003E-2</c:v>
                </c:pt>
                <c:pt idx="6213">
                  <c:v>3.3581822599999998E-2</c:v>
                </c:pt>
                <c:pt idx="6214">
                  <c:v>3.3581822800000001E-2</c:v>
                </c:pt>
                <c:pt idx="6215">
                  <c:v>3.3581822999999997E-2</c:v>
                </c:pt>
                <c:pt idx="6216">
                  <c:v>3.3581823199999999E-2</c:v>
                </c:pt>
                <c:pt idx="6217">
                  <c:v>3.3581823400000002E-2</c:v>
                </c:pt>
                <c:pt idx="6218">
                  <c:v>3.3581823599999998E-2</c:v>
                </c:pt>
                <c:pt idx="6219">
                  <c:v>3.3581823800000001E-2</c:v>
                </c:pt>
                <c:pt idx="6220">
                  <c:v>3.3581824000000003E-2</c:v>
                </c:pt>
                <c:pt idx="6221">
                  <c:v>3.3581824199999999E-2</c:v>
                </c:pt>
                <c:pt idx="6222">
                  <c:v>3.3581824400000002E-2</c:v>
                </c:pt>
                <c:pt idx="6223">
                  <c:v>3.3581824599999997E-2</c:v>
                </c:pt>
                <c:pt idx="6224">
                  <c:v>3.35818248E-2</c:v>
                </c:pt>
                <c:pt idx="6225">
                  <c:v>3.3581825000000003E-2</c:v>
                </c:pt>
                <c:pt idx="6226">
                  <c:v>3.3581825199999998E-2</c:v>
                </c:pt>
                <c:pt idx="6227">
                  <c:v>3.3581825400000001E-2</c:v>
                </c:pt>
                <c:pt idx="6228">
                  <c:v>3.3581825599999997E-2</c:v>
                </c:pt>
                <c:pt idx="6229">
                  <c:v>3.3581825799999999E-2</c:v>
                </c:pt>
                <c:pt idx="6230">
                  <c:v>3.3581826000000002E-2</c:v>
                </c:pt>
                <c:pt idx="6231">
                  <c:v>3.3581826199999998E-2</c:v>
                </c:pt>
                <c:pt idx="6232">
                  <c:v>3.3581826400000001E-2</c:v>
                </c:pt>
                <c:pt idx="6233">
                  <c:v>3.3581826600000003E-2</c:v>
                </c:pt>
                <c:pt idx="6234">
                  <c:v>3.3581826799999999E-2</c:v>
                </c:pt>
                <c:pt idx="6235">
                  <c:v>3.3581827000000002E-2</c:v>
                </c:pt>
                <c:pt idx="6236">
                  <c:v>3.3581827199999997E-2</c:v>
                </c:pt>
                <c:pt idx="6237">
                  <c:v>3.35818274E-2</c:v>
                </c:pt>
                <c:pt idx="6238">
                  <c:v>3.3581827600000003E-2</c:v>
                </c:pt>
                <c:pt idx="6239">
                  <c:v>3.3581827799999998E-2</c:v>
                </c:pt>
                <c:pt idx="6240">
                  <c:v>3.3581828000000001E-2</c:v>
                </c:pt>
                <c:pt idx="6241">
                  <c:v>3.3581828199999997E-2</c:v>
                </c:pt>
                <c:pt idx="6242">
                  <c:v>3.3581828399999999E-2</c:v>
                </c:pt>
                <c:pt idx="6243">
                  <c:v>3.3581828600000002E-2</c:v>
                </c:pt>
                <c:pt idx="6244">
                  <c:v>3.3581828799999998E-2</c:v>
                </c:pt>
                <c:pt idx="6245">
                  <c:v>3.3581829000000001E-2</c:v>
                </c:pt>
                <c:pt idx="6246">
                  <c:v>3.3581829200000003E-2</c:v>
                </c:pt>
                <c:pt idx="6247">
                  <c:v>3.3581829399999999E-2</c:v>
                </c:pt>
                <c:pt idx="6248">
                  <c:v>3.3581829600000002E-2</c:v>
                </c:pt>
                <c:pt idx="6249">
                  <c:v>3.3581829799999997E-2</c:v>
                </c:pt>
                <c:pt idx="6250">
                  <c:v>3.358183E-2</c:v>
                </c:pt>
                <c:pt idx="6251">
                  <c:v>3.3581830200000003E-2</c:v>
                </c:pt>
                <c:pt idx="6252">
                  <c:v>3.3581830399999998E-2</c:v>
                </c:pt>
                <c:pt idx="6253">
                  <c:v>3.3581830600000001E-2</c:v>
                </c:pt>
                <c:pt idx="6254">
                  <c:v>3.3581830799999997E-2</c:v>
                </c:pt>
                <c:pt idx="6255">
                  <c:v>3.3581830999999999E-2</c:v>
                </c:pt>
                <c:pt idx="6256">
                  <c:v>3.3581831200000002E-2</c:v>
                </c:pt>
                <c:pt idx="6257">
                  <c:v>3.3581831399999998E-2</c:v>
                </c:pt>
                <c:pt idx="6258">
                  <c:v>3.3581831600000001E-2</c:v>
                </c:pt>
                <c:pt idx="6259">
                  <c:v>3.3581831800000003E-2</c:v>
                </c:pt>
                <c:pt idx="6260">
                  <c:v>3.3581831999999999E-2</c:v>
                </c:pt>
                <c:pt idx="6261">
                  <c:v>3.3581832200000002E-2</c:v>
                </c:pt>
                <c:pt idx="6262">
                  <c:v>3.3581832399999997E-2</c:v>
                </c:pt>
                <c:pt idx="6263">
                  <c:v>3.35818326E-2</c:v>
                </c:pt>
                <c:pt idx="6264">
                  <c:v>3.3581832800000003E-2</c:v>
                </c:pt>
                <c:pt idx="6265">
                  <c:v>3.3581832999999998E-2</c:v>
                </c:pt>
                <c:pt idx="6266">
                  <c:v>3.3581833200000001E-2</c:v>
                </c:pt>
                <c:pt idx="6267">
                  <c:v>3.3581833399999997E-2</c:v>
                </c:pt>
                <c:pt idx="6268">
                  <c:v>3.35818336E-2</c:v>
                </c:pt>
                <c:pt idx="6269">
                  <c:v>3.3581833800000002E-2</c:v>
                </c:pt>
                <c:pt idx="6270">
                  <c:v>3.3581833999999998E-2</c:v>
                </c:pt>
                <c:pt idx="6271">
                  <c:v>3.3581834200000001E-2</c:v>
                </c:pt>
                <c:pt idx="6272">
                  <c:v>3.3581834400000003E-2</c:v>
                </c:pt>
                <c:pt idx="6273">
                  <c:v>3.3581834599999999E-2</c:v>
                </c:pt>
                <c:pt idx="6274">
                  <c:v>3.3581834800000002E-2</c:v>
                </c:pt>
                <c:pt idx="6275">
                  <c:v>3.3581834999999997E-2</c:v>
                </c:pt>
                <c:pt idx="6276">
                  <c:v>3.35818352E-2</c:v>
                </c:pt>
                <c:pt idx="6277">
                  <c:v>3.3581835400000003E-2</c:v>
                </c:pt>
                <c:pt idx="6278">
                  <c:v>3.3581835599999998E-2</c:v>
                </c:pt>
                <c:pt idx="6279">
                  <c:v>3.3581835800000001E-2</c:v>
                </c:pt>
                <c:pt idx="6280">
                  <c:v>3.3581835999999997E-2</c:v>
                </c:pt>
                <c:pt idx="6281">
                  <c:v>3.35818362E-2</c:v>
                </c:pt>
                <c:pt idx="6282">
                  <c:v>3.3581836400000002E-2</c:v>
                </c:pt>
                <c:pt idx="6283">
                  <c:v>3.3581836599999998E-2</c:v>
                </c:pt>
                <c:pt idx="6284">
                  <c:v>3.3581836800000001E-2</c:v>
                </c:pt>
                <c:pt idx="6285">
                  <c:v>3.3581837000000003E-2</c:v>
                </c:pt>
                <c:pt idx="6286">
                  <c:v>3.3581837199999999E-2</c:v>
                </c:pt>
                <c:pt idx="6287">
                  <c:v>3.3581837400000002E-2</c:v>
                </c:pt>
                <c:pt idx="6288">
                  <c:v>3.3581837599999997E-2</c:v>
                </c:pt>
                <c:pt idx="6289">
                  <c:v>3.35818378E-2</c:v>
                </c:pt>
                <c:pt idx="6290">
                  <c:v>3.3581838000000003E-2</c:v>
                </c:pt>
                <c:pt idx="6291">
                  <c:v>3.3581838199999998E-2</c:v>
                </c:pt>
                <c:pt idx="6292">
                  <c:v>3.3581838400000001E-2</c:v>
                </c:pt>
                <c:pt idx="6293">
                  <c:v>3.3581838599999997E-2</c:v>
                </c:pt>
                <c:pt idx="6294">
                  <c:v>3.35818388E-2</c:v>
                </c:pt>
                <c:pt idx="6295">
                  <c:v>3.3581839000000002E-2</c:v>
                </c:pt>
                <c:pt idx="6296">
                  <c:v>3.3581839199999998E-2</c:v>
                </c:pt>
                <c:pt idx="6297">
                  <c:v>3.3581839400000001E-2</c:v>
                </c:pt>
                <c:pt idx="6298">
                  <c:v>3.3581839600000003E-2</c:v>
                </c:pt>
                <c:pt idx="6299">
                  <c:v>3.3581839799999999E-2</c:v>
                </c:pt>
                <c:pt idx="6300">
                  <c:v>3.3581840000000002E-2</c:v>
                </c:pt>
                <c:pt idx="6301">
                  <c:v>3.3581840199999997E-2</c:v>
                </c:pt>
                <c:pt idx="6302">
                  <c:v>3.35818404E-2</c:v>
                </c:pt>
                <c:pt idx="6303">
                  <c:v>3.3581840600000003E-2</c:v>
                </c:pt>
                <c:pt idx="6304">
                  <c:v>3.3581840799999998E-2</c:v>
                </c:pt>
                <c:pt idx="6305">
                  <c:v>3.3581841000000001E-2</c:v>
                </c:pt>
                <c:pt idx="6306">
                  <c:v>3.3581841199999997E-2</c:v>
                </c:pt>
                <c:pt idx="6307">
                  <c:v>3.35818414E-2</c:v>
                </c:pt>
                <c:pt idx="6308">
                  <c:v>3.3581841600000002E-2</c:v>
                </c:pt>
                <c:pt idx="6309">
                  <c:v>3.3581841799999998E-2</c:v>
                </c:pt>
                <c:pt idx="6310">
                  <c:v>3.3581842000000001E-2</c:v>
                </c:pt>
                <c:pt idx="6311">
                  <c:v>3.3581842200000003E-2</c:v>
                </c:pt>
                <c:pt idx="6312">
                  <c:v>3.3581842399999999E-2</c:v>
                </c:pt>
                <c:pt idx="6313">
                  <c:v>3.3581842600000002E-2</c:v>
                </c:pt>
                <c:pt idx="6314">
                  <c:v>3.3581842799999997E-2</c:v>
                </c:pt>
                <c:pt idx="6315">
                  <c:v>3.3581843E-2</c:v>
                </c:pt>
                <c:pt idx="6316">
                  <c:v>3.3581843200000003E-2</c:v>
                </c:pt>
                <c:pt idx="6317">
                  <c:v>3.3581843399999999E-2</c:v>
                </c:pt>
                <c:pt idx="6318">
                  <c:v>3.3581843600000001E-2</c:v>
                </c:pt>
                <c:pt idx="6319">
                  <c:v>3.3581843799999997E-2</c:v>
                </c:pt>
                <c:pt idx="6320">
                  <c:v>3.3581844E-2</c:v>
                </c:pt>
                <c:pt idx="6321">
                  <c:v>3.3581844200000002E-2</c:v>
                </c:pt>
                <c:pt idx="6322">
                  <c:v>3.3581844399999998E-2</c:v>
                </c:pt>
                <c:pt idx="6323">
                  <c:v>3.3581844600000001E-2</c:v>
                </c:pt>
                <c:pt idx="6324">
                  <c:v>3.3581844800000003E-2</c:v>
                </c:pt>
                <c:pt idx="6325">
                  <c:v>3.3581844999999999E-2</c:v>
                </c:pt>
                <c:pt idx="6326">
                  <c:v>3.3581845200000002E-2</c:v>
                </c:pt>
                <c:pt idx="6327">
                  <c:v>3.3581845399999997E-2</c:v>
                </c:pt>
                <c:pt idx="6328">
                  <c:v>3.35818456E-2</c:v>
                </c:pt>
                <c:pt idx="6329">
                  <c:v>3.3581845800000003E-2</c:v>
                </c:pt>
                <c:pt idx="6330">
                  <c:v>3.3581845999999999E-2</c:v>
                </c:pt>
                <c:pt idx="6331">
                  <c:v>3.3581846200000001E-2</c:v>
                </c:pt>
                <c:pt idx="6332">
                  <c:v>3.3581846399999997E-2</c:v>
                </c:pt>
                <c:pt idx="6333">
                  <c:v>3.35818466E-2</c:v>
                </c:pt>
                <c:pt idx="6334">
                  <c:v>3.3581846800000002E-2</c:v>
                </c:pt>
                <c:pt idx="6335">
                  <c:v>3.3581846999999998E-2</c:v>
                </c:pt>
                <c:pt idx="6336">
                  <c:v>3.3581847200000001E-2</c:v>
                </c:pt>
                <c:pt idx="6337">
                  <c:v>3.3581847400000003E-2</c:v>
                </c:pt>
                <c:pt idx="6338">
                  <c:v>3.3581847599999999E-2</c:v>
                </c:pt>
                <c:pt idx="6339">
                  <c:v>3.3581847800000002E-2</c:v>
                </c:pt>
                <c:pt idx="6340">
                  <c:v>3.3581847999999997E-2</c:v>
                </c:pt>
                <c:pt idx="6341">
                  <c:v>3.35818482E-2</c:v>
                </c:pt>
                <c:pt idx="6342">
                  <c:v>3.3581848400000003E-2</c:v>
                </c:pt>
                <c:pt idx="6343">
                  <c:v>3.3581848599999999E-2</c:v>
                </c:pt>
                <c:pt idx="6344">
                  <c:v>3.3581848800000001E-2</c:v>
                </c:pt>
                <c:pt idx="6345">
                  <c:v>3.3581848999999997E-2</c:v>
                </c:pt>
                <c:pt idx="6346">
                  <c:v>3.35818492E-2</c:v>
                </c:pt>
                <c:pt idx="6347">
                  <c:v>3.3581849400000002E-2</c:v>
                </c:pt>
                <c:pt idx="6348">
                  <c:v>3.3581849599999998E-2</c:v>
                </c:pt>
                <c:pt idx="6349">
                  <c:v>3.3581849800000001E-2</c:v>
                </c:pt>
                <c:pt idx="6350">
                  <c:v>3.3581850000000003E-2</c:v>
                </c:pt>
                <c:pt idx="6351">
                  <c:v>3.3581850199999999E-2</c:v>
                </c:pt>
                <c:pt idx="6352">
                  <c:v>3.3581850400000002E-2</c:v>
                </c:pt>
                <c:pt idx="6353">
                  <c:v>3.3581850599999997E-2</c:v>
                </c:pt>
                <c:pt idx="6354">
                  <c:v>3.35818508E-2</c:v>
                </c:pt>
                <c:pt idx="6355">
                  <c:v>3.3581851000000003E-2</c:v>
                </c:pt>
                <c:pt idx="6356">
                  <c:v>3.3581851199999999E-2</c:v>
                </c:pt>
                <c:pt idx="6357">
                  <c:v>3.3581851400000001E-2</c:v>
                </c:pt>
                <c:pt idx="6358">
                  <c:v>3.3581851599999997E-2</c:v>
                </c:pt>
                <c:pt idx="6359">
                  <c:v>3.35818518E-2</c:v>
                </c:pt>
                <c:pt idx="6360">
                  <c:v>3.3581852000000002E-2</c:v>
                </c:pt>
                <c:pt idx="6361">
                  <c:v>3.3581852199999998E-2</c:v>
                </c:pt>
                <c:pt idx="6362">
                  <c:v>3.3581852400000001E-2</c:v>
                </c:pt>
                <c:pt idx="6363">
                  <c:v>3.3581852600000003E-2</c:v>
                </c:pt>
                <c:pt idx="6364">
                  <c:v>3.3581852799999999E-2</c:v>
                </c:pt>
                <c:pt idx="6365">
                  <c:v>3.3581853000000002E-2</c:v>
                </c:pt>
                <c:pt idx="6366">
                  <c:v>3.3581853199999998E-2</c:v>
                </c:pt>
                <c:pt idx="6367">
                  <c:v>3.35818534E-2</c:v>
                </c:pt>
                <c:pt idx="6368">
                  <c:v>3.3581853600000003E-2</c:v>
                </c:pt>
                <c:pt idx="6369">
                  <c:v>3.3581853799999999E-2</c:v>
                </c:pt>
                <c:pt idx="6370">
                  <c:v>3.3581854000000001E-2</c:v>
                </c:pt>
                <c:pt idx="6371">
                  <c:v>3.3581854199999997E-2</c:v>
                </c:pt>
                <c:pt idx="6372">
                  <c:v>3.35818544E-2</c:v>
                </c:pt>
                <c:pt idx="6373">
                  <c:v>3.3581854600000002E-2</c:v>
                </c:pt>
                <c:pt idx="6374">
                  <c:v>3.3581854799999998E-2</c:v>
                </c:pt>
                <c:pt idx="6375">
                  <c:v>3.3581855000000001E-2</c:v>
                </c:pt>
                <c:pt idx="6376">
                  <c:v>3.3581855200000003E-2</c:v>
                </c:pt>
                <c:pt idx="6377">
                  <c:v>3.3581855399999999E-2</c:v>
                </c:pt>
                <c:pt idx="6378">
                  <c:v>3.3581855600000002E-2</c:v>
                </c:pt>
                <c:pt idx="6379">
                  <c:v>3.3581855799999998E-2</c:v>
                </c:pt>
                <c:pt idx="6380">
                  <c:v>3.3581856E-2</c:v>
                </c:pt>
                <c:pt idx="6381">
                  <c:v>3.3581856200000003E-2</c:v>
                </c:pt>
                <c:pt idx="6382">
                  <c:v>3.3581856399999999E-2</c:v>
                </c:pt>
                <c:pt idx="6383">
                  <c:v>3.3581856600000001E-2</c:v>
                </c:pt>
                <c:pt idx="6384">
                  <c:v>3.3581856799999997E-2</c:v>
                </c:pt>
                <c:pt idx="6385">
                  <c:v>3.3581857E-2</c:v>
                </c:pt>
                <c:pt idx="6386">
                  <c:v>3.3581857200000002E-2</c:v>
                </c:pt>
                <c:pt idx="6387">
                  <c:v>3.3581857399999998E-2</c:v>
                </c:pt>
                <c:pt idx="6388">
                  <c:v>3.3581857600000001E-2</c:v>
                </c:pt>
                <c:pt idx="6389">
                  <c:v>3.3581857800000003E-2</c:v>
                </c:pt>
                <c:pt idx="6390">
                  <c:v>3.3581857999999999E-2</c:v>
                </c:pt>
                <c:pt idx="6391">
                  <c:v>3.3581858200000002E-2</c:v>
                </c:pt>
                <c:pt idx="6392">
                  <c:v>3.3581858399999998E-2</c:v>
                </c:pt>
                <c:pt idx="6393">
                  <c:v>3.35818586E-2</c:v>
                </c:pt>
                <c:pt idx="6394">
                  <c:v>3.3581858800000003E-2</c:v>
                </c:pt>
                <c:pt idx="6395">
                  <c:v>3.3581858999999999E-2</c:v>
                </c:pt>
                <c:pt idx="6396">
                  <c:v>3.3581859200000001E-2</c:v>
                </c:pt>
                <c:pt idx="6397">
                  <c:v>3.3581859399999997E-2</c:v>
                </c:pt>
                <c:pt idx="6398">
                  <c:v>3.35818596E-2</c:v>
                </c:pt>
                <c:pt idx="6399">
                  <c:v>3.3581859800000002E-2</c:v>
                </c:pt>
                <c:pt idx="6400">
                  <c:v>3.3581859999999998E-2</c:v>
                </c:pt>
                <c:pt idx="6401">
                  <c:v>3.3581860200000001E-2</c:v>
                </c:pt>
                <c:pt idx="6402">
                  <c:v>3.3581860400000003E-2</c:v>
                </c:pt>
                <c:pt idx="6403">
                  <c:v>3.3581860599999999E-2</c:v>
                </c:pt>
                <c:pt idx="6404">
                  <c:v>3.3581860800000002E-2</c:v>
                </c:pt>
                <c:pt idx="6405">
                  <c:v>3.3581860999999998E-2</c:v>
                </c:pt>
                <c:pt idx="6406">
                  <c:v>3.35818612E-2</c:v>
                </c:pt>
                <c:pt idx="6407">
                  <c:v>3.3581861400000003E-2</c:v>
                </c:pt>
                <c:pt idx="6408">
                  <c:v>3.3581861599999999E-2</c:v>
                </c:pt>
                <c:pt idx="6409">
                  <c:v>3.3581861800000001E-2</c:v>
                </c:pt>
                <c:pt idx="6410">
                  <c:v>3.3581861999999997E-2</c:v>
                </c:pt>
                <c:pt idx="6411">
                  <c:v>3.35818622E-2</c:v>
                </c:pt>
                <c:pt idx="6412">
                  <c:v>3.3581862400000002E-2</c:v>
                </c:pt>
                <c:pt idx="6413">
                  <c:v>3.3581862599999998E-2</c:v>
                </c:pt>
                <c:pt idx="6414">
                  <c:v>3.3581862800000001E-2</c:v>
                </c:pt>
                <c:pt idx="6415">
                  <c:v>3.3581863000000003E-2</c:v>
                </c:pt>
                <c:pt idx="6416">
                  <c:v>3.3581863199999999E-2</c:v>
                </c:pt>
                <c:pt idx="6417">
                  <c:v>3.3581863400000002E-2</c:v>
                </c:pt>
                <c:pt idx="6418">
                  <c:v>3.3581863599999998E-2</c:v>
                </c:pt>
                <c:pt idx="6419">
                  <c:v>3.35818638E-2</c:v>
                </c:pt>
                <c:pt idx="6420">
                  <c:v>3.3581864000000003E-2</c:v>
                </c:pt>
                <c:pt idx="6421">
                  <c:v>3.3581864199999999E-2</c:v>
                </c:pt>
                <c:pt idx="6422">
                  <c:v>3.3581864400000001E-2</c:v>
                </c:pt>
                <c:pt idx="6423">
                  <c:v>3.3581864599999997E-2</c:v>
                </c:pt>
                <c:pt idx="6424">
                  <c:v>3.35818648E-2</c:v>
                </c:pt>
                <c:pt idx="6425">
                  <c:v>3.3581865000000002E-2</c:v>
                </c:pt>
                <c:pt idx="6426">
                  <c:v>3.3581865199999998E-2</c:v>
                </c:pt>
                <c:pt idx="6427">
                  <c:v>3.3581865400000001E-2</c:v>
                </c:pt>
                <c:pt idx="6428">
                  <c:v>3.3581865599999997E-2</c:v>
                </c:pt>
                <c:pt idx="6429">
                  <c:v>3.3581865799999999E-2</c:v>
                </c:pt>
                <c:pt idx="6430">
                  <c:v>3.3581866000000002E-2</c:v>
                </c:pt>
                <c:pt idx="6431">
                  <c:v>3.3581866199999998E-2</c:v>
                </c:pt>
                <c:pt idx="6432">
                  <c:v>3.35818664E-2</c:v>
                </c:pt>
                <c:pt idx="6433">
                  <c:v>3.3581866600000003E-2</c:v>
                </c:pt>
                <c:pt idx="6434">
                  <c:v>3.3581866799999999E-2</c:v>
                </c:pt>
                <c:pt idx="6435">
                  <c:v>3.3581867000000001E-2</c:v>
                </c:pt>
                <c:pt idx="6436">
                  <c:v>3.3581867199999997E-2</c:v>
                </c:pt>
                <c:pt idx="6437">
                  <c:v>3.35818674E-2</c:v>
                </c:pt>
                <c:pt idx="6438">
                  <c:v>3.3581867600000002E-2</c:v>
                </c:pt>
                <c:pt idx="6439">
                  <c:v>3.3581867799999998E-2</c:v>
                </c:pt>
                <c:pt idx="6440">
                  <c:v>3.3581868000000001E-2</c:v>
                </c:pt>
                <c:pt idx="6441">
                  <c:v>3.3581868199999997E-2</c:v>
                </c:pt>
                <c:pt idx="6442">
                  <c:v>3.3581868399999999E-2</c:v>
                </c:pt>
                <c:pt idx="6443">
                  <c:v>3.3581868600000002E-2</c:v>
                </c:pt>
                <c:pt idx="6444">
                  <c:v>3.3581868799999998E-2</c:v>
                </c:pt>
                <c:pt idx="6445">
                  <c:v>3.3581869E-2</c:v>
                </c:pt>
                <c:pt idx="6446">
                  <c:v>3.3581869200000003E-2</c:v>
                </c:pt>
                <c:pt idx="6447">
                  <c:v>3.3581869399999999E-2</c:v>
                </c:pt>
                <c:pt idx="6448">
                  <c:v>3.3581869600000001E-2</c:v>
                </c:pt>
                <c:pt idx="6449">
                  <c:v>3.3581869799999997E-2</c:v>
                </c:pt>
                <c:pt idx="6450">
                  <c:v>3.358187E-2</c:v>
                </c:pt>
                <c:pt idx="6451">
                  <c:v>3.3581870200000002E-2</c:v>
                </c:pt>
                <c:pt idx="6452">
                  <c:v>3.3581870399999998E-2</c:v>
                </c:pt>
                <c:pt idx="6453">
                  <c:v>3.3581870600000001E-2</c:v>
                </c:pt>
                <c:pt idx="6454">
                  <c:v>3.3581870799999997E-2</c:v>
                </c:pt>
                <c:pt idx="6455">
                  <c:v>3.3581870999999999E-2</c:v>
                </c:pt>
                <c:pt idx="6456">
                  <c:v>3.3581871200000002E-2</c:v>
                </c:pt>
                <c:pt idx="6457">
                  <c:v>3.3581871399999998E-2</c:v>
                </c:pt>
                <c:pt idx="6458">
                  <c:v>3.35818716E-2</c:v>
                </c:pt>
                <c:pt idx="6459">
                  <c:v>3.3581871800000003E-2</c:v>
                </c:pt>
                <c:pt idx="6460">
                  <c:v>3.3581871999999999E-2</c:v>
                </c:pt>
                <c:pt idx="6461">
                  <c:v>3.3581872200000001E-2</c:v>
                </c:pt>
                <c:pt idx="6462">
                  <c:v>3.3581872399999997E-2</c:v>
                </c:pt>
                <c:pt idx="6463">
                  <c:v>3.35818726E-2</c:v>
                </c:pt>
                <c:pt idx="6464">
                  <c:v>3.3581872800000002E-2</c:v>
                </c:pt>
                <c:pt idx="6465">
                  <c:v>3.3581872999999998E-2</c:v>
                </c:pt>
                <c:pt idx="6466">
                  <c:v>3.3581873200000001E-2</c:v>
                </c:pt>
                <c:pt idx="6467">
                  <c:v>3.3581873399999997E-2</c:v>
                </c:pt>
                <c:pt idx="6468">
                  <c:v>3.3581873599999999E-2</c:v>
                </c:pt>
                <c:pt idx="6469">
                  <c:v>3.3581873800000002E-2</c:v>
                </c:pt>
                <c:pt idx="6470">
                  <c:v>3.3581873999999998E-2</c:v>
                </c:pt>
                <c:pt idx="6471">
                  <c:v>3.35818742E-2</c:v>
                </c:pt>
                <c:pt idx="6472">
                  <c:v>3.3581874400000003E-2</c:v>
                </c:pt>
                <c:pt idx="6473">
                  <c:v>3.3581874599999999E-2</c:v>
                </c:pt>
                <c:pt idx="6474">
                  <c:v>3.3581874800000001E-2</c:v>
                </c:pt>
                <c:pt idx="6475">
                  <c:v>3.3581874999999997E-2</c:v>
                </c:pt>
                <c:pt idx="6476">
                  <c:v>3.35818752E-2</c:v>
                </c:pt>
                <c:pt idx="6477">
                  <c:v>3.3581875400000002E-2</c:v>
                </c:pt>
                <c:pt idx="6478">
                  <c:v>3.3581875599999998E-2</c:v>
                </c:pt>
                <c:pt idx="6479">
                  <c:v>3.3581875800000001E-2</c:v>
                </c:pt>
                <c:pt idx="6480">
                  <c:v>3.3581875999999997E-2</c:v>
                </c:pt>
                <c:pt idx="6481">
                  <c:v>3.3581876199999999E-2</c:v>
                </c:pt>
                <c:pt idx="6482">
                  <c:v>3.3581876400000002E-2</c:v>
                </c:pt>
                <c:pt idx="6483">
                  <c:v>3.3581876599999998E-2</c:v>
                </c:pt>
                <c:pt idx="6484">
                  <c:v>3.35818768E-2</c:v>
                </c:pt>
                <c:pt idx="6485">
                  <c:v>3.3581877000000003E-2</c:v>
                </c:pt>
                <c:pt idx="6486">
                  <c:v>3.3581877199999999E-2</c:v>
                </c:pt>
                <c:pt idx="6487">
                  <c:v>3.3581877400000001E-2</c:v>
                </c:pt>
                <c:pt idx="6488">
                  <c:v>3.3581877599999997E-2</c:v>
                </c:pt>
                <c:pt idx="6489">
                  <c:v>3.35818778E-2</c:v>
                </c:pt>
                <c:pt idx="6490">
                  <c:v>3.3581878000000003E-2</c:v>
                </c:pt>
                <c:pt idx="6491">
                  <c:v>3.3581878199999998E-2</c:v>
                </c:pt>
                <c:pt idx="6492">
                  <c:v>3.3581878400000001E-2</c:v>
                </c:pt>
                <c:pt idx="6493">
                  <c:v>3.3581878599999997E-2</c:v>
                </c:pt>
                <c:pt idx="6494">
                  <c:v>3.3581878799999999E-2</c:v>
                </c:pt>
                <c:pt idx="6495">
                  <c:v>3.3581879000000002E-2</c:v>
                </c:pt>
                <c:pt idx="6496">
                  <c:v>3.3581879199999998E-2</c:v>
                </c:pt>
                <c:pt idx="6497">
                  <c:v>3.35818794E-2</c:v>
                </c:pt>
                <c:pt idx="6498">
                  <c:v>3.3581879600000003E-2</c:v>
                </c:pt>
                <c:pt idx="6499">
                  <c:v>3.3581879799999999E-2</c:v>
                </c:pt>
                <c:pt idx="6500">
                  <c:v>3.3581880000000001E-2</c:v>
                </c:pt>
                <c:pt idx="6501">
                  <c:v>3.3581880199999997E-2</c:v>
                </c:pt>
                <c:pt idx="6502">
                  <c:v>3.35818804E-2</c:v>
                </c:pt>
                <c:pt idx="6503">
                  <c:v>3.3581880600000003E-2</c:v>
                </c:pt>
                <c:pt idx="6504">
                  <c:v>3.3581880799999998E-2</c:v>
                </c:pt>
                <c:pt idx="6505">
                  <c:v>3.3581881000000001E-2</c:v>
                </c:pt>
                <c:pt idx="6506">
                  <c:v>3.3581881199999997E-2</c:v>
                </c:pt>
                <c:pt idx="6507">
                  <c:v>3.3581881399999999E-2</c:v>
                </c:pt>
                <c:pt idx="6508">
                  <c:v>3.3581881600000002E-2</c:v>
                </c:pt>
                <c:pt idx="6509">
                  <c:v>3.3581881799999998E-2</c:v>
                </c:pt>
                <c:pt idx="6510">
                  <c:v>3.3581882E-2</c:v>
                </c:pt>
                <c:pt idx="6511">
                  <c:v>3.3581882200000003E-2</c:v>
                </c:pt>
                <c:pt idx="6512">
                  <c:v>3.3581882399999999E-2</c:v>
                </c:pt>
                <c:pt idx="6513">
                  <c:v>3.3581882600000001E-2</c:v>
                </c:pt>
                <c:pt idx="6514">
                  <c:v>3.3581882799999997E-2</c:v>
                </c:pt>
                <c:pt idx="6515">
                  <c:v>3.3581883E-2</c:v>
                </c:pt>
                <c:pt idx="6516">
                  <c:v>3.3581883200000003E-2</c:v>
                </c:pt>
                <c:pt idx="6517">
                  <c:v>3.3581883399999998E-2</c:v>
                </c:pt>
                <c:pt idx="6518">
                  <c:v>3.3581883600000001E-2</c:v>
                </c:pt>
                <c:pt idx="6519">
                  <c:v>3.3581883799999997E-2</c:v>
                </c:pt>
                <c:pt idx="6520">
                  <c:v>3.3581883999999999E-2</c:v>
                </c:pt>
                <c:pt idx="6521">
                  <c:v>3.3581884200000002E-2</c:v>
                </c:pt>
                <c:pt idx="6522">
                  <c:v>3.3581884399999998E-2</c:v>
                </c:pt>
                <c:pt idx="6523">
                  <c:v>3.35818846E-2</c:v>
                </c:pt>
                <c:pt idx="6524">
                  <c:v>3.3581884800000003E-2</c:v>
                </c:pt>
                <c:pt idx="6525">
                  <c:v>3.3581884999999999E-2</c:v>
                </c:pt>
                <c:pt idx="6526">
                  <c:v>3.3581885200000001E-2</c:v>
                </c:pt>
                <c:pt idx="6527">
                  <c:v>3.3581885399999997E-2</c:v>
                </c:pt>
                <c:pt idx="6528">
                  <c:v>3.35818856E-2</c:v>
                </c:pt>
                <c:pt idx="6529">
                  <c:v>3.3581885800000003E-2</c:v>
                </c:pt>
                <c:pt idx="6530">
                  <c:v>3.3581885999999998E-2</c:v>
                </c:pt>
                <c:pt idx="6531">
                  <c:v>3.3581886200000001E-2</c:v>
                </c:pt>
                <c:pt idx="6532">
                  <c:v>3.3581886399999997E-2</c:v>
                </c:pt>
                <c:pt idx="6533">
                  <c:v>3.3581886599999999E-2</c:v>
                </c:pt>
                <c:pt idx="6534">
                  <c:v>3.3581886800000002E-2</c:v>
                </c:pt>
                <c:pt idx="6535">
                  <c:v>3.3581886999999998E-2</c:v>
                </c:pt>
                <c:pt idx="6536">
                  <c:v>3.35818872E-2</c:v>
                </c:pt>
                <c:pt idx="6537">
                  <c:v>3.3581887400000003E-2</c:v>
                </c:pt>
                <c:pt idx="6538">
                  <c:v>3.3581887599999999E-2</c:v>
                </c:pt>
                <c:pt idx="6539">
                  <c:v>3.3581887800000002E-2</c:v>
                </c:pt>
                <c:pt idx="6540">
                  <c:v>3.3581887999999997E-2</c:v>
                </c:pt>
                <c:pt idx="6541">
                  <c:v>3.35818882E-2</c:v>
                </c:pt>
                <c:pt idx="6542">
                  <c:v>3.3581888400000003E-2</c:v>
                </c:pt>
                <c:pt idx="6543">
                  <c:v>3.3581888599999998E-2</c:v>
                </c:pt>
                <c:pt idx="6544">
                  <c:v>3.3581888800000001E-2</c:v>
                </c:pt>
                <c:pt idx="6545">
                  <c:v>3.3581888999999997E-2</c:v>
                </c:pt>
                <c:pt idx="6546">
                  <c:v>3.3581889199999999E-2</c:v>
                </c:pt>
                <c:pt idx="6547">
                  <c:v>3.3581889400000002E-2</c:v>
                </c:pt>
                <c:pt idx="6548">
                  <c:v>3.3581889599999998E-2</c:v>
                </c:pt>
                <c:pt idx="6549">
                  <c:v>3.35818898E-2</c:v>
                </c:pt>
                <c:pt idx="6550">
                  <c:v>3.3581890000000003E-2</c:v>
                </c:pt>
                <c:pt idx="6551">
                  <c:v>3.3581890199999999E-2</c:v>
                </c:pt>
                <c:pt idx="6552">
                  <c:v>3.3581890400000002E-2</c:v>
                </c:pt>
                <c:pt idx="6553">
                  <c:v>3.3581890599999997E-2</c:v>
                </c:pt>
                <c:pt idx="6554">
                  <c:v>3.35818908E-2</c:v>
                </c:pt>
                <c:pt idx="6555">
                  <c:v>3.3581891000000003E-2</c:v>
                </c:pt>
                <c:pt idx="6556">
                  <c:v>3.3581891199999998E-2</c:v>
                </c:pt>
                <c:pt idx="6557">
                  <c:v>3.3581891400000001E-2</c:v>
                </c:pt>
                <c:pt idx="6558">
                  <c:v>3.3581891599999997E-2</c:v>
                </c:pt>
                <c:pt idx="6559">
                  <c:v>3.3581891799999999E-2</c:v>
                </c:pt>
                <c:pt idx="6560">
                  <c:v>3.3581892000000002E-2</c:v>
                </c:pt>
                <c:pt idx="6561">
                  <c:v>3.3581892199999998E-2</c:v>
                </c:pt>
                <c:pt idx="6562">
                  <c:v>3.35818924E-2</c:v>
                </c:pt>
                <c:pt idx="6563">
                  <c:v>3.3581892600000003E-2</c:v>
                </c:pt>
                <c:pt idx="6564">
                  <c:v>3.3581892799999999E-2</c:v>
                </c:pt>
                <c:pt idx="6565">
                  <c:v>3.3581893000000002E-2</c:v>
                </c:pt>
                <c:pt idx="6566">
                  <c:v>3.3581893199999997E-2</c:v>
                </c:pt>
                <c:pt idx="6567">
                  <c:v>3.35818934E-2</c:v>
                </c:pt>
                <c:pt idx="6568">
                  <c:v>3.3581893600000003E-2</c:v>
                </c:pt>
                <c:pt idx="6569">
                  <c:v>3.3581893799999998E-2</c:v>
                </c:pt>
                <c:pt idx="6570">
                  <c:v>3.3581894000000001E-2</c:v>
                </c:pt>
                <c:pt idx="6571">
                  <c:v>3.3581894199999997E-2</c:v>
                </c:pt>
                <c:pt idx="6572">
                  <c:v>3.3581894399999999E-2</c:v>
                </c:pt>
                <c:pt idx="6573">
                  <c:v>3.3581894600000002E-2</c:v>
                </c:pt>
                <c:pt idx="6574">
                  <c:v>3.3581894799999998E-2</c:v>
                </c:pt>
                <c:pt idx="6575">
                  <c:v>3.3581895E-2</c:v>
                </c:pt>
                <c:pt idx="6576">
                  <c:v>3.3581895200000003E-2</c:v>
                </c:pt>
                <c:pt idx="6577">
                  <c:v>3.3581895399999999E-2</c:v>
                </c:pt>
                <c:pt idx="6578">
                  <c:v>3.3581895600000002E-2</c:v>
                </c:pt>
                <c:pt idx="6579">
                  <c:v>3.3581895799999997E-2</c:v>
                </c:pt>
                <c:pt idx="6580">
                  <c:v>3.3581896E-2</c:v>
                </c:pt>
                <c:pt idx="6581">
                  <c:v>3.3581896200000003E-2</c:v>
                </c:pt>
                <c:pt idx="6582">
                  <c:v>3.3581896399999998E-2</c:v>
                </c:pt>
                <c:pt idx="6583">
                  <c:v>3.3581896600000001E-2</c:v>
                </c:pt>
                <c:pt idx="6584">
                  <c:v>3.3581896799999997E-2</c:v>
                </c:pt>
                <c:pt idx="6585">
                  <c:v>3.3581896999999999E-2</c:v>
                </c:pt>
                <c:pt idx="6586">
                  <c:v>3.3581897200000002E-2</c:v>
                </c:pt>
                <c:pt idx="6587">
                  <c:v>3.3581897399999998E-2</c:v>
                </c:pt>
                <c:pt idx="6588">
                  <c:v>3.3581897600000001E-2</c:v>
                </c:pt>
                <c:pt idx="6589">
                  <c:v>3.3581897800000003E-2</c:v>
                </c:pt>
                <c:pt idx="6590">
                  <c:v>3.3581897999999999E-2</c:v>
                </c:pt>
                <c:pt idx="6591">
                  <c:v>3.3581898200000002E-2</c:v>
                </c:pt>
                <c:pt idx="6592">
                  <c:v>3.3581898399999997E-2</c:v>
                </c:pt>
                <c:pt idx="6593">
                  <c:v>3.35818986E-2</c:v>
                </c:pt>
                <c:pt idx="6594">
                  <c:v>3.3581898800000003E-2</c:v>
                </c:pt>
                <c:pt idx="6595">
                  <c:v>3.3581898999999998E-2</c:v>
                </c:pt>
                <c:pt idx="6596">
                  <c:v>3.3581899200000001E-2</c:v>
                </c:pt>
                <c:pt idx="6597">
                  <c:v>3.3581899399999997E-2</c:v>
                </c:pt>
                <c:pt idx="6598">
                  <c:v>3.3581899599999999E-2</c:v>
                </c:pt>
                <c:pt idx="6599">
                  <c:v>3.3581899800000002E-2</c:v>
                </c:pt>
                <c:pt idx="6600">
                  <c:v>3.3581899999999998E-2</c:v>
                </c:pt>
                <c:pt idx="6601">
                  <c:v>3.3581900200000001E-2</c:v>
                </c:pt>
                <c:pt idx="6602">
                  <c:v>3.3581900400000003E-2</c:v>
                </c:pt>
                <c:pt idx="6603">
                  <c:v>3.3581900599999999E-2</c:v>
                </c:pt>
                <c:pt idx="6604">
                  <c:v>3.3581900800000002E-2</c:v>
                </c:pt>
                <c:pt idx="6605">
                  <c:v>3.3581900999999997E-2</c:v>
                </c:pt>
                <c:pt idx="6606">
                  <c:v>3.35819012E-2</c:v>
                </c:pt>
                <c:pt idx="6607">
                  <c:v>3.3581901400000003E-2</c:v>
                </c:pt>
                <c:pt idx="6608">
                  <c:v>3.3581901599999998E-2</c:v>
                </c:pt>
                <c:pt idx="6609">
                  <c:v>3.3581901800000001E-2</c:v>
                </c:pt>
                <c:pt idx="6610">
                  <c:v>3.3581901999999997E-2</c:v>
                </c:pt>
                <c:pt idx="6611">
                  <c:v>3.3581902199999999E-2</c:v>
                </c:pt>
                <c:pt idx="6612">
                  <c:v>3.3581902400000002E-2</c:v>
                </c:pt>
                <c:pt idx="6613">
                  <c:v>3.3581902599999998E-2</c:v>
                </c:pt>
                <c:pt idx="6614">
                  <c:v>3.3581902800000001E-2</c:v>
                </c:pt>
                <c:pt idx="6615">
                  <c:v>3.3581903000000003E-2</c:v>
                </c:pt>
                <c:pt idx="6616">
                  <c:v>3.3581903199999999E-2</c:v>
                </c:pt>
                <c:pt idx="6617">
                  <c:v>3.3581903400000002E-2</c:v>
                </c:pt>
                <c:pt idx="6618">
                  <c:v>3.3581903599999997E-2</c:v>
                </c:pt>
                <c:pt idx="6619">
                  <c:v>3.35819038E-2</c:v>
                </c:pt>
                <c:pt idx="6620">
                  <c:v>3.3581904000000003E-2</c:v>
                </c:pt>
                <c:pt idx="6621">
                  <c:v>3.3581904199999998E-2</c:v>
                </c:pt>
                <c:pt idx="6622">
                  <c:v>3.3581904400000001E-2</c:v>
                </c:pt>
                <c:pt idx="6623">
                  <c:v>3.3581904599999997E-2</c:v>
                </c:pt>
                <c:pt idx="6624">
                  <c:v>3.35819048E-2</c:v>
                </c:pt>
                <c:pt idx="6625">
                  <c:v>3.3581905000000002E-2</c:v>
                </c:pt>
                <c:pt idx="6626">
                  <c:v>3.3581905199999998E-2</c:v>
                </c:pt>
                <c:pt idx="6627">
                  <c:v>3.3581905400000001E-2</c:v>
                </c:pt>
                <c:pt idx="6628">
                  <c:v>3.3581905600000003E-2</c:v>
                </c:pt>
                <c:pt idx="6629">
                  <c:v>3.3581905799999999E-2</c:v>
                </c:pt>
                <c:pt idx="6630">
                  <c:v>3.3581906000000002E-2</c:v>
                </c:pt>
                <c:pt idx="6631">
                  <c:v>3.3581906199999997E-2</c:v>
                </c:pt>
                <c:pt idx="6632">
                  <c:v>3.35819064E-2</c:v>
                </c:pt>
                <c:pt idx="6633">
                  <c:v>3.3581906600000003E-2</c:v>
                </c:pt>
                <c:pt idx="6634">
                  <c:v>3.3581906799999998E-2</c:v>
                </c:pt>
                <c:pt idx="6635">
                  <c:v>3.3581907000000001E-2</c:v>
                </c:pt>
                <c:pt idx="6636">
                  <c:v>3.3581907199999997E-2</c:v>
                </c:pt>
                <c:pt idx="6637">
                  <c:v>3.35819074E-2</c:v>
                </c:pt>
                <c:pt idx="6638">
                  <c:v>3.3581907600000002E-2</c:v>
                </c:pt>
                <c:pt idx="6639">
                  <c:v>3.3581907799999998E-2</c:v>
                </c:pt>
                <c:pt idx="6640">
                  <c:v>3.3581908000000001E-2</c:v>
                </c:pt>
                <c:pt idx="6641">
                  <c:v>3.3581908200000003E-2</c:v>
                </c:pt>
                <c:pt idx="6642">
                  <c:v>3.3581908399999999E-2</c:v>
                </c:pt>
                <c:pt idx="6643">
                  <c:v>3.3581908600000002E-2</c:v>
                </c:pt>
                <c:pt idx="6644">
                  <c:v>3.3581908799999997E-2</c:v>
                </c:pt>
                <c:pt idx="6645">
                  <c:v>3.3581909E-2</c:v>
                </c:pt>
                <c:pt idx="6646">
                  <c:v>3.3581909200000003E-2</c:v>
                </c:pt>
                <c:pt idx="6647">
                  <c:v>3.3581909399999998E-2</c:v>
                </c:pt>
                <c:pt idx="6648">
                  <c:v>3.3581909600000001E-2</c:v>
                </c:pt>
                <c:pt idx="6649">
                  <c:v>3.3581909799999997E-2</c:v>
                </c:pt>
                <c:pt idx="6650">
                  <c:v>3.358191E-2</c:v>
                </c:pt>
                <c:pt idx="6651">
                  <c:v>3.3581910200000002E-2</c:v>
                </c:pt>
                <c:pt idx="6652">
                  <c:v>3.3581910399999998E-2</c:v>
                </c:pt>
                <c:pt idx="6653">
                  <c:v>3.3581910600000001E-2</c:v>
                </c:pt>
                <c:pt idx="6654">
                  <c:v>3.3581910800000003E-2</c:v>
                </c:pt>
                <c:pt idx="6655">
                  <c:v>3.3581910999999999E-2</c:v>
                </c:pt>
                <c:pt idx="6656">
                  <c:v>3.3581911200000002E-2</c:v>
                </c:pt>
                <c:pt idx="6657">
                  <c:v>3.3581911399999997E-2</c:v>
                </c:pt>
                <c:pt idx="6658">
                  <c:v>3.35819116E-2</c:v>
                </c:pt>
                <c:pt idx="6659">
                  <c:v>3.3581911800000003E-2</c:v>
                </c:pt>
                <c:pt idx="6660">
                  <c:v>3.3581911999999998E-2</c:v>
                </c:pt>
                <c:pt idx="6661">
                  <c:v>3.3581912200000001E-2</c:v>
                </c:pt>
                <c:pt idx="6662">
                  <c:v>3.3581912399999997E-2</c:v>
                </c:pt>
                <c:pt idx="6663">
                  <c:v>3.35819126E-2</c:v>
                </c:pt>
                <c:pt idx="6664">
                  <c:v>3.3581912800000002E-2</c:v>
                </c:pt>
                <c:pt idx="6665">
                  <c:v>3.3581912999999998E-2</c:v>
                </c:pt>
                <c:pt idx="6666">
                  <c:v>3.3581913200000001E-2</c:v>
                </c:pt>
                <c:pt idx="6667">
                  <c:v>3.3581913400000003E-2</c:v>
                </c:pt>
                <c:pt idx="6668">
                  <c:v>3.3581913599999999E-2</c:v>
                </c:pt>
                <c:pt idx="6669">
                  <c:v>3.3581913800000002E-2</c:v>
                </c:pt>
                <c:pt idx="6670">
                  <c:v>3.3581913999999997E-2</c:v>
                </c:pt>
                <c:pt idx="6671">
                  <c:v>3.35819142E-2</c:v>
                </c:pt>
                <c:pt idx="6672">
                  <c:v>3.3581914400000003E-2</c:v>
                </c:pt>
                <c:pt idx="6673">
                  <c:v>3.3581914599999999E-2</c:v>
                </c:pt>
                <c:pt idx="6674">
                  <c:v>3.3581914800000001E-2</c:v>
                </c:pt>
                <c:pt idx="6675">
                  <c:v>3.3581914999999997E-2</c:v>
                </c:pt>
                <c:pt idx="6676">
                  <c:v>3.35819152E-2</c:v>
                </c:pt>
                <c:pt idx="6677">
                  <c:v>3.3581915400000002E-2</c:v>
                </c:pt>
                <c:pt idx="6678">
                  <c:v>3.3581915599999998E-2</c:v>
                </c:pt>
                <c:pt idx="6679">
                  <c:v>3.3581915800000001E-2</c:v>
                </c:pt>
                <c:pt idx="6680">
                  <c:v>3.3581916000000003E-2</c:v>
                </c:pt>
                <c:pt idx="6681">
                  <c:v>3.3581916199999999E-2</c:v>
                </c:pt>
                <c:pt idx="6682">
                  <c:v>3.3581916400000002E-2</c:v>
                </c:pt>
                <c:pt idx="6683">
                  <c:v>3.3581916599999997E-2</c:v>
                </c:pt>
                <c:pt idx="6684">
                  <c:v>3.35819168E-2</c:v>
                </c:pt>
                <c:pt idx="6685">
                  <c:v>3.3581917000000003E-2</c:v>
                </c:pt>
                <c:pt idx="6686">
                  <c:v>3.3581917199999999E-2</c:v>
                </c:pt>
                <c:pt idx="6687">
                  <c:v>3.3581917400000001E-2</c:v>
                </c:pt>
                <c:pt idx="6688">
                  <c:v>3.3581917599999997E-2</c:v>
                </c:pt>
                <c:pt idx="6689">
                  <c:v>3.35819178E-2</c:v>
                </c:pt>
                <c:pt idx="6690">
                  <c:v>3.3581918000000002E-2</c:v>
                </c:pt>
                <c:pt idx="6691">
                  <c:v>3.3581918199999998E-2</c:v>
                </c:pt>
                <c:pt idx="6692">
                  <c:v>3.3581918400000001E-2</c:v>
                </c:pt>
                <c:pt idx="6693">
                  <c:v>3.3581918600000003E-2</c:v>
                </c:pt>
                <c:pt idx="6694">
                  <c:v>3.3581918799999999E-2</c:v>
                </c:pt>
                <c:pt idx="6695">
                  <c:v>3.3581919000000002E-2</c:v>
                </c:pt>
                <c:pt idx="6696">
                  <c:v>3.3581919199999997E-2</c:v>
                </c:pt>
                <c:pt idx="6697">
                  <c:v>3.35819194E-2</c:v>
                </c:pt>
                <c:pt idx="6698">
                  <c:v>3.3581919600000003E-2</c:v>
                </c:pt>
                <c:pt idx="6699">
                  <c:v>3.3581919799999999E-2</c:v>
                </c:pt>
                <c:pt idx="6700">
                  <c:v>3.3581920000000001E-2</c:v>
                </c:pt>
                <c:pt idx="6701">
                  <c:v>3.3581920199999997E-2</c:v>
                </c:pt>
                <c:pt idx="6702">
                  <c:v>3.35819204E-2</c:v>
                </c:pt>
                <c:pt idx="6703">
                  <c:v>3.3581920600000002E-2</c:v>
                </c:pt>
                <c:pt idx="6704">
                  <c:v>3.3581920799999998E-2</c:v>
                </c:pt>
                <c:pt idx="6705">
                  <c:v>3.3581921000000001E-2</c:v>
                </c:pt>
                <c:pt idx="6706">
                  <c:v>3.3581921200000003E-2</c:v>
                </c:pt>
                <c:pt idx="6707">
                  <c:v>3.3581921399999999E-2</c:v>
                </c:pt>
                <c:pt idx="6708">
                  <c:v>3.3581921600000002E-2</c:v>
                </c:pt>
                <c:pt idx="6709">
                  <c:v>3.3581921799999997E-2</c:v>
                </c:pt>
                <c:pt idx="6710">
                  <c:v>3.3581922E-2</c:v>
                </c:pt>
                <c:pt idx="6711">
                  <c:v>3.3581922200000003E-2</c:v>
                </c:pt>
                <c:pt idx="6712">
                  <c:v>3.3581922399999999E-2</c:v>
                </c:pt>
                <c:pt idx="6713">
                  <c:v>3.3581922600000001E-2</c:v>
                </c:pt>
                <c:pt idx="6714">
                  <c:v>3.3581922799999997E-2</c:v>
                </c:pt>
                <c:pt idx="6715">
                  <c:v>3.3581923E-2</c:v>
                </c:pt>
                <c:pt idx="6716">
                  <c:v>3.3581923200000002E-2</c:v>
                </c:pt>
                <c:pt idx="6717">
                  <c:v>3.3581923399999998E-2</c:v>
                </c:pt>
                <c:pt idx="6718">
                  <c:v>3.3581923600000001E-2</c:v>
                </c:pt>
                <c:pt idx="6719">
                  <c:v>3.3581923800000003E-2</c:v>
                </c:pt>
                <c:pt idx="6720">
                  <c:v>3.3581923999999999E-2</c:v>
                </c:pt>
                <c:pt idx="6721">
                  <c:v>3.3581924200000002E-2</c:v>
                </c:pt>
                <c:pt idx="6722">
                  <c:v>3.3581924399999998E-2</c:v>
                </c:pt>
                <c:pt idx="6723">
                  <c:v>3.35819246E-2</c:v>
                </c:pt>
                <c:pt idx="6724">
                  <c:v>3.3581924800000003E-2</c:v>
                </c:pt>
                <c:pt idx="6725">
                  <c:v>3.3581924999999999E-2</c:v>
                </c:pt>
                <c:pt idx="6726">
                  <c:v>3.3581925200000001E-2</c:v>
                </c:pt>
                <c:pt idx="6727">
                  <c:v>3.3581925399999997E-2</c:v>
                </c:pt>
                <c:pt idx="6728">
                  <c:v>3.35819256E-2</c:v>
                </c:pt>
                <c:pt idx="6729">
                  <c:v>3.3581925800000002E-2</c:v>
                </c:pt>
                <c:pt idx="6730">
                  <c:v>3.3581925999999998E-2</c:v>
                </c:pt>
                <c:pt idx="6731">
                  <c:v>3.3581926200000001E-2</c:v>
                </c:pt>
                <c:pt idx="6732">
                  <c:v>3.3581926400000003E-2</c:v>
                </c:pt>
                <c:pt idx="6733">
                  <c:v>3.3581926599999999E-2</c:v>
                </c:pt>
                <c:pt idx="6734">
                  <c:v>3.3581926800000002E-2</c:v>
                </c:pt>
                <c:pt idx="6735">
                  <c:v>3.3581926999999998E-2</c:v>
                </c:pt>
                <c:pt idx="6736">
                  <c:v>3.35819272E-2</c:v>
                </c:pt>
                <c:pt idx="6737">
                  <c:v>3.3581927400000003E-2</c:v>
                </c:pt>
                <c:pt idx="6738">
                  <c:v>3.3581927599999999E-2</c:v>
                </c:pt>
                <c:pt idx="6739">
                  <c:v>3.3581927800000001E-2</c:v>
                </c:pt>
                <c:pt idx="6740">
                  <c:v>3.3581927999999997E-2</c:v>
                </c:pt>
                <c:pt idx="6741">
                  <c:v>3.35819282E-2</c:v>
                </c:pt>
                <c:pt idx="6742">
                  <c:v>3.3581928400000002E-2</c:v>
                </c:pt>
                <c:pt idx="6743">
                  <c:v>3.3581928599999998E-2</c:v>
                </c:pt>
                <c:pt idx="6744">
                  <c:v>3.3581928800000001E-2</c:v>
                </c:pt>
                <c:pt idx="6745">
                  <c:v>3.3581929000000003E-2</c:v>
                </c:pt>
                <c:pt idx="6746">
                  <c:v>3.3581929199999999E-2</c:v>
                </c:pt>
                <c:pt idx="6747">
                  <c:v>3.3581929400000002E-2</c:v>
                </c:pt>
                <c:pt idx="6748">
                  <c:v>3.3581929599999998E-2</c:v>
                </c:pt>
                <c:pt idx="6749">
                  <c:v>3.35819298E-2</c:v>
                </c:pt>
                <c:pt idx="6750">
                  <c:v>3.3581930000000003E-2</c:v>
                </c:pt>
                <c:pt idx="6751">
                  <c:v>3.3581930199999999E-2</c:v>
                </c:pt>
                <c:pt idx="6752">
                  <c:v>3.3581930400000001E-2</c:v>
                </c:pt>
                <c:pt idx="6753">
                  <c:v>3.3581930599999997E-2</c:v>
                </c:pt>
                <c:pt idx="6754">
                  <c:v>3.35819308E-2</c:v>
                </c:pt>
                <c:pt idx="6755">
                  <c:v>3.3581931000000002E-2</c:v>
                </c:pt>
                <c:pt idx="6756">
                  <c:v>3.3581931199999998E-2</c:v>
                </c:pt>
                <c:pt idx="6757">
                  <c:v>3.3581931400000001E-2</c:v>
                </c:pt>
                <c:pt idx="6758">
                  <c:v>3.3581931600000003E-2</c:v>
                </c:pt>
                <c:pt idx="6759">
                  <c:v>3.3581931799999999E-2</c:v>
                </c:pt>
                <c:pt idx="6760">
                  <c:v>3.3581932000000002E-2</c:v>
                </c:pt>
                <c:pt idx="6761">
                  <c:v>3.3581932199999998E-2</c:v>
                </c:pt>
                <c:pt idx="6762">
                  <c:v>3.35819324E-2</c:v>
                </c:pt>
                <c:pt idx="6763">
                  <c:v>3.3581932600000003E-2</c:v>
                </c:pt>
                <c:pt idx="6764">
                  <c:v>3.3581932799999999E-2</c:v>
                </c:pt>
                <c:pt idx="6765">
                  <c:v>3.3581933000000001E-2</c:v>
                </c:pt>
                <c:pt idx="6766">
                  <c:v>3.3581933199999997E-2</c:v>
                </c:pt>
                <c:pt idx="6767">
                  <c:v>3.35819334E-2</c:v>
                </c:pt>
                <c:pt idx="6768">
                  <c:v>3.3581933600000002E-2</c:v>
                </c:pt>
                <c:pt idx="6769">
                  <c:v>3.3581933799999998E-2</c:v>
                </c:pt>
                <c:pt idx="6770">
                  <c:v>3.3581934000000001E-2</c:v>
                </c:pt>
                <c:pt idx="6771">
                  <c:v>3.3581934200000003E-2</c:v>
                </c:pt>
                <c:pt idx="6772">
                  <c:v>3.3581934399999999E-2</c:v>
                </c:pt>
                <c:pt idx="6773">
                  <c:v>3.3581934600000002E-2</c:v>
                </c:pt>
                <c:pt idx="6774">
                  <c:v>3.3581934799999998E-2</c:v>
                </c:pt>
                <c:pt idx="6775">
                  <c:v>3.3581935E-2</c:v>
                </c:pt>
                <c:pt idx="6776">
                  <c:v>3.3581935200000003E-2</c:v>
                </c:pt>
                <c:pt idx="6777">
                  <c:v>3.3581935399999999E-2</c:v>
                </c:pt>
                <c:pt idx="6778">
                  <c:v>3.3581935600000001E-2</c:v>
                </c:pt>
                <c:pt idx="6779">
                  <c:v>3.3581935799999997E-2</c:v>
                </c:pt>
                <c:pt idx="6780">
                  <c:v>3.3581936E-2</c:v>
                </c:pt>
                <c:pt idx="6781">
                  <c:v>3.3581936200000002E-2</c:v>
                </c:pt>
                <c:pt idx="6782">
                  <c:v>3.3581936399999998E-2</c:v>
                </c:pt>
                <c:pt idx="6783">
                  <c:v>3.3581936600000001E-2</c:v>
                </c:pt>
                <c:pt idx="6784">
                  <c:v>3.3581936799999997E-2</c:v>
                </c:pt>
                <c:pt idx="6785">
                  <c:v>3.3581936999999999E-2</c:v>
                </c:pt>
                <c:pt idx="6786">
                  <c:v>3.3581937200000002E-2</c:v>
                </c:pt>
                <c:pt idx="6787">
                  <c:v>3.3581937399999998E-2</c:v>
                </c:pt>
                <c:pt idx="6788">
                  <c:v>3.35819376E-2</c:v>
                </c:pt>
                <c:pt idx="6789">
                  <c:v>3.3581937800000003E-2</c:v>
                </c:pt>
                <c:pt idx="6790">
                  <c:v>3.3581937999999999E-2</c:v>
                </c:pt>
                <c:pt idx="6791">
                  <c:v>3.3581938200000001E-2</c:v>
                </c:pt>
                <c:pt idx="6792">
                  <c:v>3.3581938399999997E-2</c:v>
                </c:pt>
                <c:pt idx="6793">
                  <c:v>3.35819386E-2</c:v>
                </c:pt>
                <c:pt idx="6794">
                  <c:v>3.3581938800000002E-2</c:v>
                </c:pt>
                <c:pt idx="6795">
                  <c:v>3.3581938999999998E-2</c:v>
                </c:pt>
                <c:pt idx="6796">
                  <c:v>3.3581939200000001E-2</c:v>
                </c:pt>
                <c:pt idx="6797">
                  <c:v>3.3581939399999997E-2</c:v>
                </c:pt>
                <c:pt idx="6798">
                  <c:v>3.3581939599999999E-2</c:v>
                </c:pt>
                <c:pt idx="6799">
                  <c:v>3.3581939800000002E-2</c:v>
                </c:pt>
                <c:pt idx="6800">
                  <c:v>3.3581939999999998E-2</c:v>
                </c:pt>
                <c:pt idx="6801">
                  <c:v>3.35819402E-2</c:v>
                </c:pt>
                <c:pt idx="6802">
                  <c:v>3.3581940400000003E-2</c:v>
                </c:pt>
                <c:pt idx="6803">
                  <c:v>3.3581940599999999E-2</c:v>
                </c:pt>
                <c:pt idx="6804">
                  <c:v>3.3581940800000001E-2</c:v>
                </c:pt>
                <c:pt idx="6805">
                  <c:v>3.3581940999999997E-2</c:v>
                </c:pt>
                <c:pt idx="6806">
                  <c:v>3.35819412E-2</c:v>
                </c:pt>
                <c:pt idx="6807">
                  <c:v>3.3581941400000002E-2</c:v>
                </c:pt>
                <c:pt idx="6808">
                  <c:v>3.3581941599999998E-2</c:v>
                </c:pt>
                <c:pt idx="6809">
                  <c:v>3.3581941800000001E-2</c:v>
                </c:pt>
                <c:pt idx="6810">
                  <c:v>3.3581941999999997E-2</c:v>
                </c:pt>
                <c:pt idx="6811">
                  <c:v>3.3581942199999999E-2</c:v>
                </c:pt>
                <c:pt idx="6812">
                  <c:v>3.3581942400000002E-2</c:v>
                </c:pt>
                <c:pt idx="6813">
                  <c:v>3.3581942599999998E-2</c:v>
                </c:pt>
                <c:pt idx="6814">
                  <c:v>3.35819428E-2</c:v>
                </c:pt>
                <c:pt idx="6815">
                  <c:v>3.3581943000000003E-2</c:v>
                </c:pt>
                <c:pt idx="6816">
                  <c:v>3.3581943199999999E-2</c:v>
                </c:pt>
                <c:pt idx="6817">
                  <c:v>3.3581943400000001E-2</c:v>
                </c:pt>
                <c:pt idx="6818">
                  <c:v>3.3581943599999997E-2</c:v>
                </c:pt>
                <c:pt idx="6819">
                  <c:v>3.35819438E-2</c:v>
                </c:pt>
                <c:pt idx="6820">
                  <c:v>3.3581944000000002E-2</c:v>
                </c:pt>
                <c:pt idx="6821">
                  <c:v>3.3581944199999998E-2</c:v>
                </c:pt>
                <c:pt idx="6822">
                  <c:v>3.3581944400000001E-2</c:v>
                </c:pt>
                <c:pt idx="6823">
                  <c:v>3.3581944599999997E-2</c:v>
                </c:pt>
                <c:pt idx="6824">
                  <c:v>3.3581944799999999E-2</c:v>
                </c:pt>
                <c:pt idx="6825">
                  <c:v>3.3581945000000002E-2</c:v>
                </c:pt>
                <c:pt idx="6826">
                  <c:v>3.3581945199999998E-2</c:v>
                </c:pt>
                <c:pt idx="6827">
                  <c:v>3.35819454E-2</c:v>
                </c:pt>
                <c:pt idx="6828">
                  <c:v>3.3581945600000003E-2</c:v>
                </c:pt>
                <c:pt idx="6829">
                  <c:v>3.3581945799999999E-2</c:v>
                </c:pt>
                <c:pt idx="6830">
                  <c:v>3.3581946000000001E-2</c:v>
                </c:pt>
                <c:pt idx="6831">
                  <c:v>3.3581946199999997E-2</c:v>
                </c:pt>
                <c:pt idx="6832">
                  <c:v>3.35819464E-2</c:v>
                </c:pt>
                <c:pt idx="6833">
                  <c:v>3.3581946600000002E-2</c:v>
                </c:pt>
                <c:pt idx="6834">
                  <c:v>3.3581946799999998E-2</c:v>
                </c:pt>
                <c:pt idx="6835">
                  <c:v>3.3581947000000001E-2</c:v>
                </c:pt>
                <c:pt idx="6836">
                  <c:v>3.3581947199999997E-2</c:v>
                </c:pt>
                <c:pt idx="6837">
                  <c:v>3.3581947399999999E-2</c:v>
                </c:pt>
                <c:pt idx="6838">
                  <c:v>3.3581947600000002E-2</c:v>
                </c:pt>
                <c:pt idx="6839">
                  <c:v>3.3581947799999998E-2</c:v>
                </c:pt>
                <c:pt idx="6840">
                  <c:v>3.3581948E-2</c:v>
                </c:pt>
                <c:pt idx="6841">
                  <c:v>3.3581948200000003E-2</c:v>
                </c:pt>
                <c:pt idx="6842">
                  <c:v>3.3581948399999999E-2</c:v>
                </c:pt>
                <c:pt idx="6843">
                  <c:v>3.3581948600000001E-2</c:v>
                </c:pt>
                <c:pt idx="6844">
                  <c:v>3.3581948799999997E-2</c:v>
                </c:pt>
                <c:pt idx="6845">
                  <c:v>3.3581949E-2</c:v>
                </c:pt>
                <c:pt idx="6846">
                  <c:v>3.3581949200000002E-2</c:v>
                </c:pt>
                <c:pt idx="6847">
                  <c:v>3.3581949399999998E-2</c:v>
                </c:pt>
                <c:pt idx="6848">
                  <c:v>3.3581949600000001E-2</c:v>
                </c:pt>
                <c:pt idx="6849">
                  <c:v>3.3581949799999997E-2</c:v>
                </c:pt>
                <c:pt idx="6850">
                  <c:v>3.3581949999999999E-2</c:v>
                </c:pt>
                <c:pt idx="6851">
                  <c:v>3.3581950200000002E-2</c:v>
                </c:pt>
                <c:pt idx="6852">
                  <c:v>3.3581950399999998E-2</c:v>
                </c:pt>
                <c:pt idx="6853">
                  <c:v>3.35819506E-2</c:v>
                </c:pt>
                <c:pt idx="6854">
                  <c:v>3.3581950800000003E-2</c:v>
                </c:pt>
                <c:pt idx="6855">
                  <c:v>3.3581950999999999E-2</c:v>
                </c:pt>
                <c:pt idx="6856">
                  <c:v>3.3581951200000001E-2</c:v>
                </c:pt>
                <c:pt idx="6857">
                  <c:v>3.3581951399999997E-2</c:v>
                </c:pt>
                <c:pt idx="6858">
                  <c:v>3.35819516E-2</c:v>
                </c:pt>
                <c:pt idx="6859">
                  <c:v>3.3581951800000003E-2</c:v>
                </c:pt>
                <c:pt idx="6860">
                  <c:v>3.3581951999999998E-2</c:v>
                </c:pt>
                <c:pt idx="6861">
                  <c:v>3.3581952200000001E-2</c:v>
                </c:pt>
                <c:pt idx="6862">
                  <c:v>3.3581952399999997E-2</c:v>
                </c:pt>
                <c:pt idx="6863">
                  <c:v>3.3581952599999999E-2</c:v>
                </c:pt>
                <c:pt idx="6864">
                  <c:v>3.3581952800000002E-2</c:v>
                </c:pt>
                <c:pt idx="6865">
                  <c:v>3.3581952999999998E-2</c:v>
                </c:pt>
                <c:pt idx="6866">
                  <c:v>3.35819532E-2</c:v>
                </c:pt>
                <c:pt idx="6867">
                  <c:v>3.3581953400000003E-2</c:v>
                </c:pt>
                <c:pt idx="6868">
                  <c:v>3.3581953599999999E-2</c:v>
                </c:pt>
                <c:pt idx="6869">
                  <c:v>3.3581953800000001E-2</c:v>
                </c:pt>
                <c:pt idx="6870">
                  <c:v>3.3581953999999997E-2</c:v>
                </c:pt>
                <c:pt idx="6871">
                  <c:v>3.35819542E-2</c:v>
                </c:pt>
                <c:pt idx="6872">
                  <c:v>3.3581954400000003E-2</c:v>
                </c:pt>
                <c:pt idx="6873">
                  <c:v>3.3581954599999998E-2</c:v>
                </c:pt>
                <c:pt idx="6874">
                  <c:v>3.3581954800000001E-2</c:v>
                </c:pt>
                <c:pt idx="6875">
                  <c:v>3.3581954999999997E-2</c:v>
                </c:pt>
                <c:pt idx="6876">
                  <c:v>3.3581955199999999E-2</c:v>
                </c:pt>
                <c:pt idx="6877">
                  <c:v>3.3581955400000002E-2</c:v>
                </c:pt>
                <c:pt idx="6878">
                  <c:v>3.3581955599999998E-2</c:v>
                </c:pt>
                <c:pt idx="6879">
                  <c:v>3.35819558E-2</c:v>
                </c:pt>
                <c:pt idx="6880">
                  <c:v>3.3581956000000003E-2</c:v>
                </c:pt>
                <c:pt idx="6881">
                  <c:v>3.3581956199999999E-2</c:v>
                </c:pt>
                <c:pt idx="6882">
                  <c:v>3.3581956400000001E-2</c:v>
                </c:pt>
                <c:pt idx="6883">
                  <c:v>3.3581956599999997E-2</c:v>
                </c:pt>
                <c:pt idx="6884">
                  <c:v>3.35819568E-2</c:v>
                </c:pt>
                <c:pt idx="6885">
                  <c:v>3.3581957000000003E-2</c:v>
                </c:pt>
                <c:pt idx="6886">
                  <c:v>3.3581957199999998E-2</c:v>
                </c:pt>
                <c:pt idx="6887">
                  <c:v>3.3581957400000001E-2</c:v>
                </c:pt>
                <c:pt idx="6888">
                  <c:v>3.3581957599999997E-2</c:v>
                </c:pt>
                <c:pt idx="6889">
                  <c:v>3.3581957799999999E-2</c:v>
                </c:pt>
                <c:pt idx="6890">
                  <c:v>3.3581958000000002E-2</c:v>
                </c:pt>
                <c:pt idx="6891">
                  <c:v>3.3581958199999998E-2</c:v>
                </c:pt>
                <c:pt idx="6892">
                  <c:v>3.35819584E-2</c:v>
                </c:pt>
                <c:pt idx="6893">
                  <c:v>3.3581958600000003E-2</c:v>
                </c:pt>
                <c:pt idx="6894">
                  <c:v>3.3581958799999999E-2</c:v>
                </c:pt>
                <c:pt idx="6895">
                  <c:v>3.3581959000000002E-2</c:v>
                </c:pt>
                <c:pt idx="6896">
                  <c:v>3.3581959199999997E-2</c:v>
                </c:pt>
                <c:pt idx="6897">
                  <c:v>3.35819594E-2</c:v>
                </c:pt>
                <c:pt idx="6898">
                  <c:v>3.3581959600000003E-2</c:v>
                </c:pt>
                <c:pt idx="6899">
                  <c:v>3.3581959799999998E-2</c:v>
                </c:pt>
                <c:pt idx="6900">
                  <c:v>3.3581960000000001E-2</c:v>
                </c:pt>
                <c:pt idx="6901">
                  <c:v>3.3581960199999997E-2</c:v>
                </c:pt>
                <c:pt idx="6902">
                  <c:v>3.3581960399999999E-2</c:v>
                </c:pt>
                <c:pt idx="6903">
                  <c:v>3.3581960600000002E-2</c:v>
                </c:pt>
                <c:pt idx="6904">
                  <c:v>3.3581960799999998E-2</c:v>
                </c:pt>
                <c:pt idx="6905">
                  <c:v>3.3581961E-2</c:v>
                </c:pt>
                <c:pt idx="6906">
                  <c:v>3.3581961200000003E-2</c:v>
                </c:pt>
                <c:pt idx="6907">
                  <c:v>3.3581961399999999E-2</c:v>
                </c:pt>
                <c:pt idx="6908">
                  <c:v>3.3581961600000002E-2</c:v>
                </c:pt>
                <c:pt idx="6909">
                  <c:v>3.3581961799999997E-2</c:v>
                </c:pt>
                <c:pt idx="6910">
                  <c:v>3.3581962E-2</c:v>
                </c:pt>
                <c:pt idx="6911">
                  <c:v>3.3581962200000003E-2</c:v>
                </c:pt>
                <c:pt idx="6912">
                  <c:v>3.3581962399999998E-2</c:v>
                </c:pt>
                <c:pt idx="6913">
                  <c:v>3.3581962600000001E-2</c:v>
                </c:pt>
                <c:pt idx="6914">
                  <c:v>3.3581962799999997E-2</c:v>
                </c:pt>
                <c:pt idx="6915">
                  <c:v>3.3581962999999999E-2</c:v>
                </c:pt>
                <c:pt idx="6916">
                  <c:v>3.3581963200000002E-2</c:v>
                </c:pt>
                <c:pt idx="6917">
                  <c:v>3.3581963399999998E-2</c:v>
                </c:pt>
                <c:pt idx="6918">
                  <c:v>3.35819636E-2</c:v>
                </c:pt>
                <c:pt idx="6919">
                  <c:v>3.3581963800000003E-2</c:v>
                </c:pt>
                <c:pt idx="6920">
                  <c:v>3.3581963999999999E-2</c:v>
                </c:pt>
                <c:pt idx="6921">
                  <c:v>3.3581964200000002E-2</c:v>
                </c:pt>
                <c:pt idx="6922">
                  <c:v>3.3581964399999997E-2</c:v>
                </c:pt>
                <c:pt idx="6923">
                  <c:v>3.35819646E-2</c:v>
                </c:pt>
                <c:pt idx="6924">
                  <c:v>3.3581964800000003E-2</c:v>
                </c:pt>
                <c:pt idx="6925">
                  <c:v>3.3581964999999998E-2</c:v>
                </c:pt>
                <c:pt idx="6926">
                  <c:v>3.3581965200000001E-2</c:v>
                </c:pt>
                <c:pt idx="6927">
                  <c:v>3.3581965399999997E-2</c:v>
                </c:pt>
                <c:pt idx="6928">
                  <c:v>3.3581965599999999E-2</c:v>
                </c:pt>
                <c:pt idx="6929">
                  <c:v>3.3581965800000002E-2</c:v>
                </c:pt>
                <c:pt idx="6930">
                  <c:v>3.3581965999999998E-2</c:v>
                </c:pt>
                <c:pt idx="6931">
                  <c:v>3.35819662E-2</c:v>
                </c:pt>
                <c:pt idx="6932">
                  <c:v>3.3581966400000003E-2</c:v>
                </c:pt>
                <c:pt idx="6933">
                  <c:v>3.3581966599999999E-2</c:v>
                </c:pt>
                <c:pt idx="6934">
                  <c:v>3.3581966800000002E-2</c:v>
                </c:pt>
                <c:pt idx="6935">
                  <c:v>3.3581966999999997E-2</c:v>
                </c:pt>
                <c:pt idx="6936">
                  <c:v>3.35819672E-2</c:v>
                </c:pt>
                <c:pt idx="6937">
                  <c:v>3.3581967400000003E-2</c:v>
                </c:pt>
                <c:pt idx="6938">
                  <c:v>3.3581967599999998E-2</c:v>
                </c:pt>
                <c:pt idx="6939">
                  <c:v>3.3581967800000001E-2</c:v>
                </c:pt>
                <c:pt idx="6940">
                  <c:v>3.3581967999999997E-2</c:v>
                </c:pt>
                <c:pt idx="6941">
                  <c:v>3.3581968199999999E-2</c:v>
                </c:pt>
                <c:pt idx="6942">
                  <c:v>3.3581968400000002E-2</c:v>
                </c:pt>
                <c:pt idx="6943">
                  <c:v>3.3581968599999998E-2</c:v>
                </c:pt>
                <c:pt idx="6944">
                  <c:v>3.3581968800000001E-2</c:v>
                </c:pt>
                <c:pt idx="6945">
                  <c:v>3.3581969000000003E-2</c:v>
                </c:pt>
                <c:pt idx="6946">
                  <c:v>3.3581969199999999E-2</c:v>
                </c:pt>
                <c:pt idx="6947">
                  <c:v>3.3581969400000002E-2</c:v>
                </c:pt>
                <c:pt idx="6948">
                  <c:v>3.3581969599999997E-2</c:v>
                </c:pt>
                <c:pt idx="6949">
                  <c:v>3.35819698E-2</c:v>
                </c:pt>
                <c:pt idx="6950">
                  <c:v>3.3581970000000003E-2</c:v>
                </c:pt>
                <c:pt idx="6951">
                  <c:v>3.3581970199999998E-2</c:v>
                </c:pt>
                <c:pt idx="6952">
                  <c:v>3.3581970400000001E-2</c:v>
                </c:pt>
                <c:pt idx="6953">
                  <c:v>3.3581970599999997E-2</c:v>
                </c:pt>
                <c:pt idx="6954">
                  <c:v>3.3581970799999999E-2</c:v>
                </c:pt>
                <c:pt idx="6955">
                  <c:v>3.3581971000000002E-2</c:v>
                </c:pt>
                <c:pt idx="6956">
                  <c:v>3.3581971199999998E-2</c:v>
                </c:pt>
                <c:pt idx="6957">
                  <c:v>3.3581971400000001E-2</c:v>
                </c:pt>
                <c:pt idx="6958">
                  <c:v>3.3581971600000003E-2</c:v>
                </c:pt>
                <c:pt idx="6959">
                  <c:v>3.3581971799999999E-2</c:v>
                </c:pt>
                <c:pt idx="6960">
                  <c:v>3.3581972000000002E-2</c:v>
                </c:pt>
                <c:pt idx="6961">
                  <c:v>3.3581972199999997E-2</c:v>
                </c:pt>
                <c:pt idx="6962">
                  <c:v>3.35819724E-2</c:v>
                </c:pt>
                <c:pt idx="6963">
                  <c:v>3.3581972600000003E-2</c:v>
                </c:pt>
                <c:pt idx="6964">
                  <c:v>3.3581972799999998E-2</c:v>
                </c:pt>
                <c:pt idx="6965">
                  <c:v>3.3581973000000001E-2</c:v>
                </c:pt>
                <c:pt idx="6966">
                  <c:v>3.3581973199999997E-2</c:v>
                </c:pt>
                <c:pt idx="6967">
                  <c:v>3.3581973399999999E-2</c:v>
                </c:pt>
                <c:pt idx="6968">
                  <c:v>3.3581973600000002E-2</c:v>
                </c:pt>
                <c:pt idx="6969">
                  <c:v>3.3581973799999998E-2</c:v>
                </c:pt>
                <c:pt idx="6970">
                  <c:v>3.3581974000000001E-2</c:v>
                </c:pt>
                <c:pt idx="6971">
                  <c:v>3.3581974200000003E-2</c:v>
                </c:pt>
                <c:pt idx="6972">
                  <c:v>3.3581974399999999E-2</c:v>
                </c:pt>
                <c:pt idx="6973">
                  <c:v>3.3581974600000002E-2</c:v>
                </c:pt>
                <c:pt idx="6974">
                  <c:v>3.3581974799999997E-2</c:v>
                </c:pt>
                <c:pt idx="6975">
                  <c:v>3.3581975E-2</c:v>
                </c:pt>
                <c:pt idx="6976">
                  <c:v>3.3581975200000003E-2</c:v>
                </c:pt>
                <c:pt idx="6977">
                  <c:v>3.3581975399999998E-2</c:v>
                </c:pt>
                <c:pt idx="6978">
                  <c:v>3.3581975600000001E-2</c:v>
                </c:pt>
                <c:pt idx="6979">
                  <c:v>3.3581975799999997E-2</c:v>
                </c:pt>
                <c:pt idx="6980">
                  <c:v>3.3581975999999999E-2</c:v>
                </c:pt>
                <c:pt idx="6981">
                  <c:v>3.3581976200000002E-2</c:v>
                </c:pt>
                <c:pt idx="6982">
                  <c:v>3.3581976399999998E-2</c:v>
                </c:pt>
                <c:pt idx="6983">
                  <c:v>3.3581976600000001E-2</c:v>
                </c:pt>
                <c:pt idx="6984">
                  <c:v>3.3581976800000003E-2</c:v>
                </c:pt>
                <c:pt idx="6985">
                  <c:v>3.3581976999999999E-2</c:v>
                </c:pt>
                <c:pt idx="6986">
                  <c:v>3.3581977200000002E-2</c:v>
                </c:pt>
                <c:pt idx="6987">
                  <c:v>3.3581977399999997E-2</c:v>
                </c:pt>
                <c:pt idx="6988">
                  <c:v>3.35819776E-2</c:v>
                </c:pt>
                <c:pt idx="6989">
                  <c:v>3.3581977800000003E-2</c:v>
                </c:pt>
                <c:pt idx="6990">
                  <c:v>3.3581977999999998E-2</c:v>
                </c:pt>
                <c:pt idx="6991">
                  <c:v>3.3581978200000001E-2</c:v>
                </c:pt>
                <c:pt idx="6992">
                  <c:v>3.3581978399999997E-2</c:v>
                </c:pt>
                <c:pt idx="6993">
                  <c:v>3.35819786E-2</c:v>
                </c:pt>
                <c:pt idx="6994">
                  <c:v>3.3581978800000002E-2</c:v>
                </c:pt>
                <c:pt idx="6995">
                  <c:v>3.3581978999999998E-2</c:v>
                </c:pt>
                <c:pt idx="6996">
                  <c:v>3.3581979200000001E-2</c:v>
                </c:pt>
                <c:pt idx="6997">
                  <c:v>3.3581979400000003E-2</c:v>
                </c:pt>
                <c:pt idx="6998">
                  <c:v>3.3581979599999999E-2</c:v>
                </c:pt>
                <c:pt idx="6999">
                  <c:v>3.3581979800000002E-2</c:v>
                </c:pt>
                <c:pt idx="7000">
                  <c:v>3.3581979999999997E-2</c:v>
                </c:pt>
                <c:pt idx="7001">
                  <c:v>3.35819802E-2</c:v>
                </c:pt>
                <c:pt idx="7002">
                  <c:v>3.3581980400000003E-2</c:v>
                </c:pt>
                <c:pt idx="7003">
                  <c:v>3.3581980599999998E-2</c:v>
                </c:pt>
                <c:pt idx="7004">
                  <c:v>3.3581980800000001E-2</c:v>
                </c:pt>
                <c:pt idx="7005">
                  <c:v>3.3581980999999997E-2</c:v>
                </c:pt>
                <c:pt idx="7006">
                  <c:v>3.35819812E-2</c:v>
                </c:pt>
                <c:pt idx="7007">
                  <c:v>3.3581981400000002E-2</c:v>
                </c:pt>
                <c:pt idx="7008">
                  <c:v>3.3581981599999998E-2</c:v>
                </c:pt>
                <c:pt idx="7009">
                  <c:v>3.3581981800000001E-2</c:v>
                </c:pt>
                <c:pt idx="7010">
                  <c:v>3.3581982000000003E-2</c:v>
                </c:pt>
                <c:pt idx="7011">
                  <c:v>3.3581982199999999E-2</c:v>
                </c:pt>
                <c:pt idx="7012">
                  <c:v>3.3581982400000002E-2</c:v>
                </c:pt>
                <c:pt idx="7013">
                  <c:v>3.3581982599999997E-2</c:v>
                </c:pt>
                <c:pt idx="7014">
                  <c:v>3.35819828E-2</c:v>
                </c:pt>
                <c:pt idx="7015">
                  <c:v>3.3581983000000003E-2</c:v>
                </c:pt>
                <c:pt idx="7016">
                  <c:v>3.3581983199999998E-2</c:v>
                </c:pt>
                <c:pt idx="7017">
                  <c:v>3.3581983400000001E-2</c:v>
                </c:pt>
                <c:pt idx="7018">
                  <c:v>3.3581983599999997E-2</c:v>
                </c:pt>
                <c:pt idx="7019">
                  <c:v>3.35819838E-2</c:v>
                </c:pt>
                <c:pt idx="7020">
                  <c:v>3.3581984000000002E-2</c:v>
                </c:pt>
                <c:pt idx="7021">
                  <c:v>3.3581984199999998E-2</c:v>
                </c:pt>
                <c:pt idx="7022">
                  <c:v>3.3581984400000001E-2</c:v>
                </c:pt>
                <c:pt idx="7023">
                  <c:v>3.3581984600000003E-2</c:v>
                </c:pt>
                <c:pt idx="7024">
                  <c:v>3.3581984799999999E-2</c:v>
                </c:pt>
                <c:pt idx="7025">
                  <c:v>3.3581985000000002E-2</c:v>
                </c:pt>
                <c:pt idx="7026">
                  <c:v>3.3581985199999997E-2</c:v>
                </c:pt>
                <c:pt idx="7027">
                  <c:v>3.35819854E-2</c:v>
                </c:pt>
                <c:pt idx="7028">
                  <c:v>3.3581985600000003E-2</c:v>
                </c:pt>
                <c:pt idx="7029">
                  <c:v>3.3581985799999998E-2</c:v>
                </c:pt>
                <c:pt idx="7030">
                  <c:v>3.3581986000000001E-2</c:v>
                </c:pt>
                <c:pt idx="7031">
                  <c:v>3.3581986199999997E-2</c:v>
                </c:pt>
                <c:pt idx="7032">
                  <c:v>3.35819864E-2</c:v>
                </c:pt>
                <c:pt idx="7033">
                  <c:v>3.3581986600000002E-2</c:v>
                </c:pt>
                <c:pt idx="7034">
                  <c:v>3.3581986799999998E-2</c:v>
                </c:pt>
                <c:pt idx="7035">
                  <c:v>3.3581987000000001E-2</c:v>
                </c:pt>
                <c:pt idx="7036">
                  <c:v>3.3581987200000003E-2</c:v>
                </c:pt>
                <c:pt idx="7037">
                  <c:v>3.3581987399999999E-2</c:v>
                </c:pt>
                <c:pt idx="7038">
                  <c:v>3.3581987600000002E-2</c:v>
                </c:pt>
                <c:pt idx="7039">
                  <c:v>3.3581987799999997E-2</c:v>
                </c:pt>
                <c:pt idx="7040">
                  <c:v>3.3581988E-2</c:v>
                </c:pt>
                <c:pt idx="7041">
                  <c:v>3.3581988200000003E-2</c:v>
                </c:pt>
                <c:pt idx="7042">
                  <c:v>3.3581988399999999E-2</c:v>
                </c:pt>
                <c:pt idx="7043">
                  <c:v>3.3581988600000001E-2</c:v>
                </c:pt>
                <c:pt idx="7044">
                  <c:v>3.3581988799999997E-2</c:v>
                </c:pt>
                <c:pt idx="7045">
                  <c:v>3.3581989E-2</c:v>
                </c:pt>
                <c:pt idx="7046">
                  <c:v>3.3581989200000002E-2</c:v>
                </c:pt>
                <c:pt idx="7047">
                  <c:v>3.3581989399999998E-2</c:v>
                </c:pt>
                <c:pt idx="7048">
                  <c:v>3.3581989600000001E-2</c:v>
                </c:pt>
                <c:pt idx="7049">
                  <c:v>3.3581989800000003E-2</c:v>
                </c:pt>
                <c:pt idx="7050">
                  <c:v>3.3581989999999999E-2</c:v>
                </c:pt>
                <c:pt idx="7051">
                  <c:v>3.3581990200000002E-2</c:v>
                </c:pt>
                <c:pt idx="7052">
                  <c:v>3.3581990399999997E-2</c:v>
                </c:pt>
                <c:pt idx="7053">
                  <c:v>3.35819906E-2</c:v>
                </c:pt>
                <c:pt idx="7054">
                  <c:v>3.3581990800000003E-2</c:v>
                </c:pt>
                <c:pt idx="7055">
                  <c:v>3.3581990999999999E-2</c:v>
                </c:pt>
                <c:pt idx="7056">
                  <c:v>3.3581991200000001E-2</c:v>
                </c:pt>
                <c:pt idx="7057">
                  <c:v>3.3581991399999997E-2</c:v>
                </c:pt>
                <c:pt idx="7058">
                  <c:v>3.35819916E-2</c:v>
                </c:pt>
                <c:pt idx="7059">
                  <c:v>3.3581991800000002E-2</c:v>
                </c:pt>
                <c:pt idx="7060">
                  <c:v>3.3581991999999998E-2</c:v>
                </c:pt>
                <c:pt idx="7061">
                  <c:v>3.3581992200000001E-2</c:v>
                </c:pt>
                <c:pt idx="7062">
                  <c:v>3.3581992400000003E-2</c:v>
                </c:pt>
                <c:pt idx="7063">
                  <c:v>3.3581992599999999E-2</c:v>
                </c:pt>
                <c:pt idx="7064">
                  <c:v>3.3581992800000002E-2</c:v>
                </c:pt>
                <c:pt idx="7065">
                  <c:v>3.3581992999999997E-2</c:v>
                </c:pt>
                <c:pt idx="7066">
                  <c:v>3.35819932E-2</c:v>
                </c:pt>
                <c:pt idx="7067">
                  <c:v>3.3581993400000003E-2</c:v>
                </c:pt>
                <c:pt idx="7068">
                  <c:v>3.3581993599999999E-2</c:v>
                </c:pt>
                <c:pt idx="7069">
                  <c:v>3.3581993800000001E-2</c:v>
                </c:pt>
                <c:pt idx="7070">
                  <c:v>3.3581993999999997E-2</c:v>
                </c:pt>
                <c:pt idx="7071">
                  <c:v>3.35819942E-2</c:v>
                </c:pt>
                <c:pt idx="7072">
                  <c:v>3.3581994400000002E-2</c:v>
                </c:pt>
                <c:pt idx="7073">
                  <c:v>3.3581994599999998E-2</c:v>
                </c:pt>
                <c:pt idx="7074">
                  <c:v>3.3581994800000001E-2</c:v>
                </c:pt>
                <c:pt idx="7075">
                  <c:v>3.3581995000000003E-2</c:v>
                </c:pt>
                <c:pt idx="7076">
                  <c:v>3.3581995199999999E-2</c:v>
                </c:pt>
                <c:pt idx="7077">
                  <c:v>3.3581995400000002E-2</c:v>
                </c:pt>
                <c:pt idx="7078">
                  <c:v>3.3581995599999998E-2</c:v>
                </c:pt>
                <c:pt idx="7079">
                  <c:v>3.35819958E-2</c:v>
                </c:pt>
                <c:pt idx="7080">
                  <c:v>3.3581996000000003E-2</c:v>
                </c:pt>
                <c:pt idx="7081">
                  <c:v>3.3581996199999999E-2</c:v>
                </c:pt>
                <c:pt idx="7082">
                  <c:v>3.3581996400000001E-2</c:v>
                </c:pt>
                <c:pt idx="7083">
                  <c:v>3.3581996599999997E-2</c:v>
                </c:pt>
                <c:pt idx="7084">
                  <c:v>3.35819968E-2</c:v>
                </c:pt>
                <c:pt idx="7085">
                  <c:v>3.3581997000000002E-2</c:v>
                </c:pt>
                <c:pt idx="7086">
                  <c:v>3.3581997199999998E-2</c:v>
                </c:pt>
                <c:pt idx="7087">
                  <c:v>3.3581997400000001E-2</c:v>
                </c:pt>
                <c:pt idx="7088">
                  <c:v>3.3581997600000003E-2</c:v>
                </c:pt>
                <c:pt idx="7089">
                  <c:v>3.3581997799999999E-2</c:v>
                </c:pt>
                <c:pt idx="7090">
                  <c:v>3.3581998000000002E-2</c:v>
                </c:pt>
                <c:pt idx="7091">
                  <c:v>3.3581998199999998E-2</c:v>
                </c:pt>
                <c:pt idx="7092">
                  <c:v>3.35819984E-2</c:v>
                </c:pt>
                <c:pt idx="7093">
                  <c:v>3.3581998600000003E-2</c:v>
                </c:pt>
                <c:pt idx="7094">
                  <c:v>3.3581998799999999E-2</c:v>
                </c:pt>
                <c:pt idx="7095">
                  <c:v>3.3581999000000001E-2</c:v>
                </c:pt>
                <c:pt idx="7096">
                  <c:v>3.3581999199999997E-2</c:v>
                </c:pt>
                <c:pt idx="7097">
                  <c:v>3.35819994E-2</c:v>
                </c:pt>
                <c:pt idx="7098">
                  <c:v>3.3581999600000002E-2</c:v>
                </c:pt>
                <c:pt idx="7099">
                  <c:v>3.3581999799999998E-2</c:v>
                </c:pt>
                <c:pt idx="7100">
                  <c:v>3.3582000000000001E-2</c:v>
                </c:pt>
                <c:pt idx="7101">
                  <c:v>3.3582000200000003E-2</c:v>
                </c:pt>
                <c:pt idx="7102">
                  <c:v>3.3582000399999999E-2</c:v>
                </c:pt>
                <c:pt idx="7103">
                  <c:v>3.3582000600000002E-2</c:v>
                </c:pt>
                <c:pt idx="7104">
                  <c:v>3.3582000799999998E-2</c:v>
                </c:pt>
                <c:pt idx="7105">
                  <c:v>3.3582001E-2</c:v>
                </c:pt>
                <c:pt idx="7106">
                  <c:v>3.3582001200000003E-2</c:v>
                </c:pt>
                <c:pt idx="7107">
                  <c:v>3.3582001399999999E-2</c:v>
                </c:pt>
                <c:pt idx="7108">
                  <c:v>3.3582001600000001E-2</c:v>
                </c:pt>
                <c:pt idx="7109">
                  <c:v>3.3582001799999997E-2</c:v>
                </c:pt>
                <c:pt idx="7110">
                  <c:v>3.3582002E-2</c:v>
                </c:pt>
                <c:pt idx="7111">
                  <c:v>3.3582002200000002E-2</c:v>
                </c:pt>
                <c:pt idx="7112">
                  <c:v>3.3582002399999998E-2</c:v>
                </c:pt>
                <c:pt idx="7113">
                  <c:v>3.3582002600000001E-2</c:v>
                </c:pt>
                <c:pt idx="7114">
                  <c:v>3.3582002800000003E-2</c:v>
                </c:pt>
                <c:pt idx="7115">
                  <c:v>3.3582002999999999E-2</c:v>
                </c:pt>
                <c:pt idx="7116">
                  <c:v>3.3582003200000002E-2</c:v>
                </c:pt>
                <c:pt idx="7117">
                  <c:v>3.3582003399999998E-2</c:v>
                </c:pt>
                <c:pt idx="7118">
                  <c:v>3.35820036E-2</c:v>
                </c:pt>
                <c:pt idx="7119">
                  <c:v>3.3582003800000003E-2</c:v>
                </c:pt>
                <c:pt idx="7120">
                  <c:v>3.3582003999999999E-2</c:v>
                </c:pt>
                <c:pt idx="7121">
                  <c:v>3.3582004200000001E-2</c:v>
                </c:pt>
                <c:pt idx="7122">
                  <c:v>3.3582004399999997E-2</c:v>
                </c:pt>
                <c:pt idx="7123">
                  <c:v>3.35820046E-2</c:v>
                </c:pt>
                <c:pt idx="7124">
                  <c:v>3.3582004800000002E-2</c:v>
                </c:pt>
                <c:pt idx="7125">
                  <c:v>3.3582004999999998E-2</c:v>
                </c:pt>
                <c:pt idx="7126">
                  <c:v>3.3582005200000001E-2</c:v>
                </c:pt>
                <c:pt idx="7127">
                  <c:v>3.3582005400000003E-2</c:v>
                </c:pt>
                <c:pt idx="7128">
                  <c:v>3.3582005599999999E-2</c:v>
                </c:pt>
                <c:pt idx="7129">
                  <c:v>3.3582005800000002E-2</c:v>
                </c:pt>
                <c:pt idx="7130">
                  <c:v>3.3582005999999998E-2</c:v>
                </c:pt>
                <c:pt idx="7131">
                  <c:v>3.35820062E-2</c:v>
                </c:pt>
                <c:pt idx="7132">
                  <c:v>3.3582006400000003E-2</c:v>
                </c:pt>
                <c:pt idx="7133">
                  <c:v>3.3582006599999999E-2</c:v>
                </c:pt>
                <c:pt idx="7134">
                  <c:v>3.3582006800000001E-2</c:v>
                </c:pt>
                <c:pt idx="7135">
                  <c:v>3.3582006999999997E-2</c:v>
                </c:pt>
                <c:pt idx="7136">
                  <c:v>3.35820072E-2</c:v>
                </c:pt>
                <c:pt idx="7137">
                  <c:v>3.3582007400000002E-2</c:v>
                </c:pt>
                <c:pt idx="7138">
                  <c:v>3.3582007599999998E-2</c:v>
                </c:pt>
                <c:pt idx="7139">
                  <c:v>3.3582007800000001E-2</c:v>
                </c:pt>
                <c:pt idx="7140">
                  <c:v>3.3582008000000003E-2</c:v>
                </c:pt>
                <c:pt idx="7141">
                  <c:v>3.3582008199999999E-2</c:v>
                </c:pt>
                <c:pt idx="7142">
                  <c:v>3.3582008400000002E-2</c:v>
                </c:pt>
                <c:pt idx="7143">
                  <c:v>3.3582008599999998E-2</c:v>
                </c:pt>
                <c:pt idx="7144">
                  <c:v>3.35820088E-2</c:v>
                </c:pt>
                <c:pt idx="7145">
                  <c:v>3.3582009000000003E-2</c:v>
                </c:pt>
                <c:pt idx="7146">
                  <c:v>3.3582009199999999E-2</c:v>
                </c:pt>
                <c:pt idx="7147">
                  <c:v>3.3582009400000001E-2</c:v>
                </c:pt>
                <c:pt idx="7148">
                  <c:v>3.3582009599999997E-2</c:v>
                </c:pt>
                <c:pt idx="7149">
                  <c:v>3.35820098E-2</c:v>
                </c:pt>
                <c:pt idx="7150">
                  <c:v>3.3582010000000002E-2</c:v>
                </c:pt>
                <c:pt idx="7151">
                  <c:v>3.3582010199999998E-2</c:v>
                </c:pt>
                <c:pt idx="7152">
                  <c:v>3.3582010400000001E-2</c:v>
                </c:pt>
                <c:pt idx="7153">
                  <c:v>3.3582010599999997E-2</c:v>
                </c:pt>
                <c:pt idx="7154">
                  <c:v>3.3582010799999999E-2</c:v>
                </c:pt>
                <c:pt idx="7155">
                  <c:v>3.3582011000000002E-2</c:v>
                </c:pt>
                <c:pt idx="7156">
                  <c:v>3.3582011199999998E-2</c:v>
                </c:pt>
                <c:pt idx="7157">
                  <c:v>3.35820114E-2</c:v>
                </c:pt>
                <c:pt idx="7158">
                  <c:v>3.3582011600000003E-2</c:v>
                </c:pt>
                <c:pt idx="7159">
                  <c:v>3.3582011799999999E-2</c:v>
                </c:pt>
                <c:pt idx="7160">
                  <c:v>3.3582012000000001E-2</c:v>
                </c:pt>
                <c:pt idx="7161">
                  <c:v>3.3582012199999997E-2</c:v>
                </c:pt>
                <c:pt idx="7162">
                  <c:v>3.35820124E-2</c:v>
                </c:pt>
                <c:pt idx="7163">
                  <c:v>3.3582012600000002E-2</c:v>
                </c:pt>
                <c:pt idx="7164">
                  <c:v>3.3582012799999998E-2</c:v>
                </c:pt>
                <c:pt idx="7165">
                  <c:v>3.3582013000000001E-2</c:v>
                </c:pt>
                <c:pt idx="7166">
                  <c:v>3.3582013199999997E-2</c:v>
                </c:pt>
                <c:pt idx="7167">
                  <c:v>3.3582013399999999E-2</c:v>
                </c:pt>
                <c:pt idx="7168">
                  <c:v>3.3582013600000002E-2</c:v>
                </c:pt>
                <c:pt idx="7169">
                  <c:v>3.3582013799999998E-2</c:v>
                </c:pt>
                <c:pt idx="7170">
                  <c:v>3.3582014E-2</c:v>
                </c:pt>
                <c:pt idx="7171">
                  <c:v>3.3582014200000003E-2</c:v>
                </c:pt>
                <c:pt idx="7172">
                  <c:v>3.3582014399999999E-2</c:v>
                </c:pt>
                <c:pt idx="7173">
                  <c:v>3.3582014600000001E-2</c:v>
                </c:pt>
                <c:pt idx="7174">
                  <c:v>3.3582014799999997E-2</c:v>
                </c:pt>
                <c:pt idx="7175">
                  <c:v>3.3582015E-2</c:v>
                </c:pt>
                <c:pt idx="7176">
                  <c:v>3.3582015200000002E-2</c:v>
                </c:pt>
                <c:pt idx="7177">
                  <c:v>3.3582015399999998E-2</c:v>
                </c:pt>
                <c:pt idx="7178">
                  <c:v>3.3582015600000001E-2</c:v>
                </c:pt>
                <c:pt idx="7179">
                  <c:v>3.3582015799999997E-2</c:v>
                </c:pt>
                <c:pt idx="7180">
                  <c:v>3.3582015999999999E-2</c:v>
                </c:pt>
                <c:pt idx="7181">
                  <c:v>3.3582016200000002E-2</c:v>
                </c:pt>
                <c:pt idx="7182">
                  <c:v>3.3582016399999998E-2</c:v>
                </c:pt>
                <c:pt idx="7183">
                  <c:v>3.35820166E-2</c:v>
                </c:pt>
                <c:pt idx="7184">
                  <c:v>3.3582016800000003E-2</c:v>
                </c:pt>
                <c:pt idx="7185">
                  <c:v>3.3582016999999999E-2</c:v>
                </c:pt>
                <c:pt idx="7186">
                  <c:v>3.3582017200000001E-2</c:v>
                </c:pt>
                <c:pt idx="7187">
                  <c:v>3.3582017399999997E-2</c:v>
                </c:pt>
                <c:pt idx="7188">
                  <c:v>3.35820176E-2</c:v>
                </c:pt>
                <c:pt idx="7189">
                  <c:v>3.3582017800000002E-2</c:v>
                </c:pt>
                <c:pt idx="7190">
                  <c:v>3.3582017999999998E-2</c:v>
                </c:pt>
                <c:pt idx="7191">
                  <c:v>3.3582018200000001E-2</c:v>
                </c:pt>
                <c:pt idx="7192">
                  <c:v>3.3582018399999997E-2</c:v>
                </c:pt>
                <c:pt idx="7193">
                  <c:v>3.3582018599999999E-2</c:v>
                </c:pt>
                <c:pt idx="7194">
                  <c:v>3.3582018800000002E-2</c:v>
                </c:pt>
                <c:pt idx="7195">
                  <c:v>3.3582018999999998E-2</c:v>
                </c:pt>
                <c:pt idx="7196">
                  <c:v>3.35820192E-2</c:v>
                </c:pt>
                <c:pt idx="7197">
                  <c:v>3.3582019400000003E-2</c:v>
                </c:pt>
                <c:pt idx="7198">
                  <c:v>3.3582019599999999E-2</c:v>
                </c:pt>
                <c:pt idx="7199">
                  <c:v>3.3582019800000001E-2</c:v>
                </c:pt>
                <c:pt idx="7200">
                  <c:v>3.3582019999999997E-2</c:v>
                </c:pt>
                <c:pt idx="7201">
                  <c:v>3.35820202E-2</c:v>
                </c:pt>
                <c:pt idx="7202">
                  <c:v>3.3582020400000002E-2</c:v>
                </c:pt>
                <c:pt idx="7203">
                  <c:v>3.3582020599999998E-2</c:v>
                </c:pt>
                <c:pt idx="7204">
                  <c:v>3.3582020800000001E-2</c:v>
                </c:pt>
                <c:pt idx="7205">
                  <c:v>3.3582020999999997E-2</c:v>
                </c:pt>
                <c:pt idx="7206">
                  <c:v>3.3582021199999999E-2</c:v>
                </c:pt>
                <c:pt idx="7207">
                  <c:v>3.3582021400000002E-2</c:v>
                </c:pt>
                <c:pt idx="7208">
                  <c:v>3.3582021599999998E-2</c:v>
                </c:pt>
                <c:pt idx="7209">
                  <c:v>3.35820218E-2</c:v>
                </c:pt>
                <c:pt idx="7210">
                  <c:v>3.3582022000000003E-2</c:v>
                </c:pt>
                <c:pt idx="7211">
                  <c:v>3.3582022199999999E-2</c:v>
                </c:pt>
                <c:pt idx="7212">
                  <c:v>3.3582022400000001E-2</c:v>
                </c:pt>
                <c:pt idx="7213">
                  <c:v>3.3582022599999997E-2</c:v>
                </c:pt>
                <c:pt idx="7214">
                  <c:v>3.35820228E-2</c:v>
                </c:pt>
                <c:pt idx="7215">
                  <c:v>3.3582023000000003E-2</c:v>
                </c:pt>
                <c:pt idx="7216">
                  <c:v>3.3582023199999998E-2</c:v>
                </c:pt>
                <c:pt idx="7217">
                  <c:v>3.3582023400000001E-2</c:v>
                </c:pt>
                <c:pt idx="7218">
                  <c:v>3.3582023599999997E-2</c:v>
                </c:pt>
                <c:pt idx="7219">
                  <c:v>3.3582023799999999E-2</c:v>
                </c:pt>
                <c:pt idx="7220">
                  <c:v>3.3582024000000002E-2</c:v>
                </c:pt>
                <c:pt idx="7221">
                  <c:v>3.3582024199999998E-2</c:v>
                </c:pt>
                <c:pt idx="7222">
                  <c:v>3.35820244E-2</c:v>
                </c:pt>
                <c:pt idx="7223">
                  <c:v>3.3582024600000003E-2</c:v>
                </c:pt>
                <c:pt idx="7224">
                  <c:v>3.3582024799999999E-2</c:v>
                </c:pt>
                <c:pt idx="7225">
                  <c:v>3.3582025000000001E-2</c:v>
                </c:pt>
                <c:pt idx="7226">
                  <c:v>3.3582025199999997E-2</c:v>
                </c:pt>
                <c:pt idx="7227">
                  <c:v>3.35820254E-2</c:v>
                </c:pt>
                <c:pt idx="7228">
                  <c:v>3.3582025600000003E-2</c:v>
                </c:pt>
                <c:pt idx="7229">
                  <c:v>3.3582025799999998E-2</c:v>
                </c:pt>
                <c:pt idx="7230">
                  <c:v>3.3582026000000001E-2</c:v>
                </c:pt>
                <c:pt idx="7231">
                  <c:v>3.3582026199999997E-2</c:v>
                </c:pt>
                <c:pt idx="7232">
                  <c:v>3.3582026399999999E-2</c:v>
                </c:pt>
                <c:pt idx="7233">
                  <c:v>3.3582026600000002E-2</c:v>
                </c:pt>
                <c:pt idx="7234">
                  <c:v>3.3582026799999998E-2</c:v>
                </c:pt>
                <c:pt idx="7235">
                  <c:v>3.3582027E-2</c:v>
                </c:pt>
                <c:pt idx="7236">
                  <c:v>3.3582027200000003E-2</c:v>
                </c:pt>
                <c:pt idx="7237">
                  <c:v>3.3582027399999999E-2</c:v>
                </c:pt>
                <c:pt idx="7238">
                  <c:v>3.3582027600000001E-2</c:v>
                </c:pt>
                <c:pt idx="7239">
                  <c:v>3.3582027799999997E-2</c:v>
                </c:pt>
                <c:pt idx="7240">
                  <c:v>3.3582028E-2</c:v>
                </c:pt>
                <c:pt idx="7241">
                  <c:v>3.3582028200000003E-2</c:v>
                </c:pt>
                <c:pt idx="7242">
                  <c:v>3.3582028399999998E-2</c:v>
                </c:pt>
                <c:pt idx="7243">
                  <c:v>3.3582028600000001E-2</c:v>
                </c:pt>
                <c:pt idx="7244">
                  <c:v>3.3582028799999997E-2</c:v>
                </c:pt>
                <c:pt idx="7245">
                  <c:v>3.3582028999999999E-2</c:v>
                </c:pt>
                <c:pt idx="7246">
                  <c:v>3.3582029200000002E-2</c:v>
                </c:pt>
                <c:pt idx="7247">
                  <c:v>3.3582029399999998E-2</c:v>
                </c:pt>
                <c:pt idx="7248">
                  <c:v>3.35820296E-2</c:v>
                </c:pt>
                <c:pt idx="7249">
                  <c:v>3.3582029800000003E-2</c:v>
                </c:pt>
                <c:pt idx="7250">
                  <c:v>3.3582029999999999E-2</c:v>
                </c:pt>
                <c:pt idx="7251">
                  <c:v>3.3582030200000001E-2</c:v>
                </c:pt>
                <c:pt idx="7252">
                  <c:v>3.3582030399999997E-2</c:v>
                </c:pt>
                <c:pt idx="7253">
                  <c:v>3.35820306E-2</c:v>
                </c:pt>
                <c:pt idx="7254">
                  <c:v>3.3582030800000003E-2</c:v>
                </c:pt>
                <c:pt idx="7255">
                  <c:v>3.3582030999999998E-2</c:v>
                </c:pt>
                <c:pt idx="7256">
                  <c:v>3.3582031200000001E-2</c:v>
                </c:pt>
                <c:pt idx="7257">
                  <c:v>3.3582031399999997E-2</c:v>
                </c:pt>
                <c:pt idx="7258">
                  <c:v>3.3582031599999999E-2</c:v>
                </c:pt>
                <c:pt idx="7259">
                  <c:v>3.3582031800000002E-2</c:v>
                </c:pt>
                <c:pt idx="7260">
                  <c:v>3.3582031999999998E-2</c:v>
                </c:pt>
                <c:pt idx="7261">
                  <c:v>3.35820322E-2</c:v>
                </c:pt>
                <c:pt idx="7262">
                  <c:v>3.3582032400000003E-2</c:v>
                </c:pt>
                <c:pt idx="7263">
                  <c:v>3.3582032599999999E-2</c:v>
                </c:pt>
                <c:pt idx="7264">
                  <c:v>3.3582032800000002E-2</c:v>
                </c:pt>
                <c:pt idx="7265">
                  <c:v>3.3582032999999997E-2</c:v>
                </c:pt>
                <c:pt idx="7266">
                  <c:v>3.35820332E-2</c:v>
                </c:pt>
                <c:pt idx="7267">
                  <c:v>3.3582033400000003E-2</c:v>
                </c:pt>
                <c:pt idx="7268">
                  <c:v>3.3582033599999998E-2</c:v>
                </c:pt>
                <c:pt idx="7269">
                  <c:v>3.3582033800000001E-2</c:v>
                </c:pt>
                <c:pt idx="7270">
                  <c:v>3.3582033999999997E-2</c:v>
                </c:pt>
                <c:pt idx="7271">
                  <c:v>3.3582034199999999E-2</c:v>
                </c:pt>
                <c:pt idx="7272">
                  <c:v>3.3582034400000002E-2</c:v>
                </c:pt>
                <c:pt idx="7273">
                  <c:v>3.3582034599999998E-2</c:v>
                </c:pt>
                <c:pt idx="7274">
                  <c:v>3.35820348E-2</c:v>
                </c:pt>
                <c:pt idx="7275">
                  <c:v>3.3582035000000003E-2</c:v>
                </c:pt>
                <c:pt idx="7276">
                  <c:v>3.3582035199999999E-2</c:v>
                </c:pt>
                <c:pt idx="7277">
                  <c:v>3.3582035400000002E-2</c:v>
                </c:pt>
                <c:pt idx="7278">
                  <c:v>3.3582035599999997E-2</c:v>
                </c:pt>
                <c:pt idx="7279">
                  <c:v>3.35820358E-2</c:v>
                </c:pt>
                <c:pt idx="7280">
                  <c:v>3.3582036000000003E-2</c:v>
                </c:pt>
                <c:pt idx="7281">
                  <c:v>3.3582036199999998E-2</c:v>
                </c:pt>
                <c:pt idx="7282">
                  <c:v>3.3582036400000001E-2</c:v>
                </c:pt>
                <c:pt idx="7283">
                  <c:v>3.3582036599999997E-2</c:v>
                </c:pt>
                <c:pt idx="7284">
                  <c:v>3.3582036799999999E-2</c:v>
                </c:pt>
                <c:pt idx="7285">
                  <c:v>3.3582037000000002E-2</c:v>
                </c:pt>
                <c:pt idx="7286">
                  <c:v>3.3582037199999998E-2</c:v>
                </c:pt>
                <c:pt idx="7287">
                  <c:v>3.35820374E-2</c:v>
                </c:pt>
                <c:pt idx="7288">
                  <c:v>3.3582037600000003E-2</c:v>
                </c:pt>
                <c:pt idx="7289">
                  <c:v>3.3582037799999999E-2</c:v>
                </c:pt>
                <c:pt idx="7290">
                  <c:v>3.3582038000000002E-2</c:v>
                </c:pt>
                <c:pt idx="7291">
                  <c:v>3.3582038199999997E-2</c:v>
                </c:pt>
                <c:pt idx="7292">
                  <c:v>3.35820384E-2</c:v>
                </c:pt>
                <c:pt idx="7293">
                  <c:v>3.3582038600000003E-2</c:v>
                </c:pt>
                <c:pt idx="7294">
                  <c:v>3.3582038799999998E-2</c:v>
                </c:pt>
                <c:pt idx="7295">
                  <c:v>3.3582039000000001E-2</c:v>
                </c:pt>
                <c:pt idx="7296">
                  <c:v>3.3582039199999997E-2</c:v>
                </c:pt>
                <c:pt idx="7297">
                  <c:v>3.3582039399999999E-2</c:v>
                </c:pt>
                <c:pt idx="7298">
                  <c:v>3.3582039600000002E-2</c:v>
                </c:pt>
                <c:pt idx="7299">
                  <c:v>3.3582039799999998E-2</c:v>
                </c:pt>
                <c:pt idx="7300">
                  <c:v>3.3582040000000001E-2</c:v>
                </c:pt>
                <c:pt idx="7301">
                  <c:v>3.3582040200000003E-2</c:v>
                </c:pt>
                <c:pt idx="7302">
                  <c:v>3.3582040399999999E-2</c:v>
                </c:pt>
                <c:pt idx="7303">
                  <c:v>3.3582040600000002E-2</c:v>
                </c:pt>
                <c:pt idx="7304">
                  <c:v>3.3582040799999997E-2</c:v>
                </c:pt>
                <c:pt idx="7305">
                  <c:v>3.3582041E-2</c:v>
                </c:pt>
                <c:pt idx="7306">
                  <c:v>3.3582041200000003E-2</c:v>
                </c:pt>
                <c:pt idx="7307">
                  <c:v>3.3582041399999998E-2</c:v>
                </c:pt>
                <c:pt idx="7308">
                  <c:v>3.3582041600000001E-2</c:v>
                </c:pt>
                <c:pt idx="7309">
                  <c:v>3.3582041799999997E-2</c:v>
                </c:pt>
                <c:pt idx="7310">
                  <c:v>3.3582041999999999E-2</c:v>
                </c:pt>
                <c:pt idx="7311">
                  <c:v>3.3582042200000002E-2</c:v>
                </c:pt>
                <c:pt idx="7312">
                  <c:v>3.3582042399999998E-2</c:v>
                </c:pt>
                <c:pt idx="7313">
                  <c:v>3.3582042600000001E-2</c:v>
                </c:pt>
                <c:pt idx="7314">
                  <c:v>3.3582042800000003E-2</c:v>
                </c:pt>
                <c:pt idx="7315">
                  <c:v>3.3582042999999999E-2</c:v>
                </c:pt>
                <c:pt idx="7316">
                  <c:v>3.3582043200000002E-2</c:v>
                </c:pt>
                <c:pt idx="7317">
                  <c:v>3.3582043399999997E-2</c:v>
                </c:pt>
                <c:pt idx="7318">
                  <c:v>3.35820436E-2</c:v>
                </c:pt>
                <c:pt idx="7319">
                  <c:v>3.3582043800000003E-2</c:v>
                </c:pt>
                <c:pt idx="7320">
                  <c:v>3.3582043999999998E-2</c:v>
                </c:pt>
                <c:pt idx="7321">
                  <c:v>3.3582044200000001E-2</c:v>
                </c:pt>
                <c:pt idx="7322">
                  <c:v>3.3582044399999997E-2</c:v>
                </c:pt>
                <c:pt idx="7323">
                  <c:v>3.3582044599999999E-2</c:v>
                </c:pt>
                <c:pt idx="7324">
                  <c:v>3.3582044800000002E-2</c:v>
                </c:pt>
                <c:pt idx="7325">
                  <c:v>3.3582044999999998E-2</c:v>
                </c:pt>
                <c:pt idx="7326">
                  <c:v>3.3582045200000001E-2</c:v>
                </c:pt>
                <c:pt idx="7327">
                  <c:v>3.3582045400000003E-2</c:v>
                </c:pt>
                <c:pt idx="7328">
                  <c:v>3.3582045599999999E-2</c:v>
                </c:pt>
                <c:pt idx="7329">
                  <c:v>3.3582045800000002E-2</c:v>
                </c:pt>
                <c:pt idx="7330">
                  <c:v>3.3582045999999997E-2</c:v>
                </c:pt>
                <c:pt idx="7331">
                  <c:v>3.35820462E-2</c:v>
                </c:pt>
                <c:pt idx="7332">
                  <c:v>3.3582046400000003E-2</c:v>
                </c:pt>
                <c:pt idx="7333">
                  <c:v>3.3582046599999998E-2</c:v>
                </c:pt>
                <c:pt idx="7334">
                  <c:v>3.3582046800000001E-2</c:v>
                </c:pt>
                <c:pt idx="7335">
                  <c:v>3.3582046999999997E-2</c:v>
                </c:pt>
                <c:pt idx="7336">
                  <c:v>3.3582047199999999E-2</c:v>
                </c:pt>
                <c:pt idx="7337">
                  <c:v>3.3582047400000002E-2</c:v>
                </c:pt>
                <c:pt idx="7338">
                  <c:v>3.3582047599999998E-2</c:v>
                </c:pt>
                <c:pt idx="7339">
                  <c:v>3.3582047800000001E-2</c:v>
                </c:pt>
                <c:pt idx="7340">
                  <c:v>3.3582048000000003E-2</c:v>
                </c:pt>
                <c:pt idx="7341">
                  <c:v>3.3582048199999999E-2</c:v>
                </c:pt>
                <c:pt idx="7342">
                  <c:v>3.3582048400000002E-2</c:v>
                </c:pt>
                <c:pt idx="7343">
                  <c:v>3.3582048599999997E-2</c:v>
                </c:pt>
                <c:pt idx="7344">
                  <c:v>3.35820488E-2</c:v>
                </c:pt>
                <c:pt idx="7345">
                  <c:v>3.3582049000000003E-2</c:v>
                </c:pt>
                <c:pt idx="7346">
                  <c:v>3.3582049199999998E-2</c:v>
                </c:pt>
                <c:pt idx="7347">
                  <c:v>3.3582049400000001E-2</c:v>
                </c:pt>
                <c:pt idx="7348">
                  <c:v>3.3582049599999997E-2</c:v>
                </c:pt>
                <c:pt idx="7349">
                  <c:v>3.35820498E-2</c:v>
                </c:pt>
                <c:pt idx="7350">
                  <c:v>3.3582050000000002E-2</c:v>
                </c:pt>
                <c:pt idx="7351">
                  <c:v>3.3582050199999998E-2</c:v>
                </c:pt>
                <c:pt idx="7352">
                  <c:v>3.3582050400000001E-2</c:v>
                </c:pt>
                <c:pt idx="7353">
                  <c:v>3.3582050600000003E-2</c:v>
                </c:pt>
                <c:pt idx="7354">
                  <c:v>3.3582050799999999E-2</c:v>
                </c:pt>
                <c:pt idx="7355">
                  <c:v>3.3582051000000002E-2</c:v>
                </c:pt>
                <c:pt idx="7356">
                  <c:v>3.3582051199999997E-2</c:v>
                </c:pt>
                <c:pt idx="7357">
                  <c:v>3.35820514E-2</c:v>
                </c:pt>
                <c:pt idx="7358">
                  <c:v>3.3582051600000003E-2</c:v>
                </c:pt>
                <c:pt idx="7359">
                  <c:v>3.3582051799999998E-2</c:v>
                </c:pt>
                <c:pt idx="7360">
                  <c:v>3.3582052000000001E-2</c:v>
                </c:pt>
                <c:pt idx="7361">
                  <c:v>3.3582052199999997E-2</c:v>
                </c:pt>
                <c:pt idx="7362">
                  <c:v>3.35820524E-2</c:v>
                </c:pt>
                <c:pt idx="7363">
                  <c:v>3.3582052600000002E-2</c:v>
                </c:pt>
                <c:pt idx="7364">
                  <c:v>3.3582052799999998E-2</c:v>
                </c:pt>
                <c:pt idx="7365">
                  <c:v>3.3582053000000001E-2</c:v>
                </c:pt>
                <c:pt idx="7366">
                  <c:v>3.3582053200000003E-2</c:v>
                </c:pt>
                <c:pt idx="7367">
                  <c:v>3.3582053399999999E-2</c:v>
                </c:pt>
                <c:pt idx="7368">
                  <c:v>3.3582053600000002E-2</c:v>
                </c:pt>
                <c:pt idx="7369">
                  <c:v>3.3582053799999997E-2</c:v>
                </c:pt>
                <c:pt idx="7370">
                  <c:v>3.3582054E-2</c:v>
                </c:pt>
                <c:pt idx="7371">
                  <c:v>3.3582054200000003E-2</c:v>
                </c:pt>
                <c:pt idx="7372">
                  <c:v>3.3582054399999998E-2</c:v>
                </c:pt>
                <c:pt idx="7373">
                  <c:v>3.3582054600000001E-2</c:v>
                </c:pt>
                <c:pt idx="7374">
                  <c:v>3.3582054799999997E-2</c:v>
                </c:pt>
                <c:pt idx="7375">
                  <c:v>3.3582055E-2</c:v>
                </c:pt>
                <c:pt idx="7376">
                  <c:v>3.3582055200000002E-2</c:v>
                </c:pt>
                <c:pt idx="7377">
                  <c:v>3.3582055399999998E-2</c:v>
                </c:pt>
                <c:pt idx="7378">
                  <c:v>3.3582055600000001E-2</c:v>
                </c:pt>
                <c:pt idx="7379">
                  <c:v>3.3582055800000003E-2</c:v>
                </c:pt>
                <c:pt idx="7380">
                  <c:v>3.3582055999999999E-2</c:v>
                </c:pt>
                <c:pt idx="7381">
                  <c:v>3.3582056200000002E-2</c:v>
                </c:pt>
                <c:pt idx="7382">
                  <c:v>3.3582056399999997E-2</c:v>
                </c:pt>
                <c:pt idx="7383">
                  <c:v>3.35820566E-2</c:v>
                </c:pt>
                <c:pt idx="7384">
                  <c:v>3.3582056800000003E-2</c:v>
                </c:pt>
                <c:pt idx="7385">
                  <c:v>3.3582056999999998E-2</c:v>
                </c:pt>
                <c:pt idx="7386">
                  <c:v>3.3582057200000001E-2</c:v>
                </c:pt>
                <c:pt idx="7387">
                  <c:v>3.3582057399999997E-2</c:v>
                </c:pt>
                <c:pt idx="7388">
                  <c:v>3.35820576E-2</c:v>
                </c:pt>
                <c:pt idx="7389">
                  <c:v>3.3582057800000002E-2</c:v>
                </c:pt>
                <c:pt idx="7390">
                  <c:v>3.3582057999999998E-2</c:v>
                </c:pt>
                <c:pt idx="7391">
                  <c:v>3.3582058200000001E-2</c:v>
                </c:pt>
                <c:pt idx="7392">
                  <c:v>3.3582058400000003E-2</c:v>
                </c:pt>
                <c:pt idx="7393">
                  <c:v>3.3582058599999999E-2</c:v>
                </c:pt>
                <c:pt idx="7394">
                  <c:v>3.3582058800000002E-2</c:v>
                </c:pt>
                <c:pt idx="7395">
                  <c:v>3.3582058999999997E-2</c:v>
                </c:pt>
                <c:pt idx="7396">
                  <c:v>3.35820592E-2</c:v>
                </c:pt>
                <c:pt idx="7397">
                  <c:v>3.3582059400000003E-2</c:v>
                </c:pt>
                <c:pt idx="7398">
                  <c:v>3.3582059599999999E-2</c:v>
                </c:pt>
                <c:pt idx="7399">
                  <c:v>3.3582059800000001E-2</c:v>
                </c:pt>
                <c:pt idx="7400">
                  <c:v>3.3582059999999997E-2</c:v>
                </c:pt>
                <c:pt idx="7401">
                  <c:v>3.35820602E-2</c:v>
                </c:pt>
                <c:pt idx="7402">
                  <c:v>3.3582060400000002E-2</c:v>
                </c:pt>
                <c:pt idx="7403">
                  <c:v>3.3582060599999998E-2</c:v>
                </c:pt>
                <c:pt idx="7404">
                  <c:v>3.3582060800000001E-2</c:v>
                </c:pt>
                <c:pt idx="7405">
                  <c:v>3.3582061000000003E-2</c:v>
                </c:pt>
                <c:pt idx="7406">
                  <c:v>3.3582061199999999E-2</c:v>
                </c:pt>
                <c:pt idx="7407">
                  <c:v>3.3582061400000002E-2</c:v>
                </c:pt>
                <c:pt idx="7408">
                  <c:v>3.3582061599999997E-2</c:v>
                </c:pt>
                <c:pt idx="7409">
                  <c:v>3.35820618E-2</c:v>
                </c:pt>
                <c:pt idx="7410">
                  <c:v>3.3582062000000003E-2</c:v>
                </c:pt>
                <c:pt idx="7411">
                  <c:v>3.3582062199999999E-2</c:v>
                </c:pt>
                <c:pt idx="7412">
                  <c:v>3.3582062400000001E-2</c:v>
                </c:pt>
                <c:pt idx="7413">
                  <c:v>3.3582062599999997E-2</c:v>
                </c:pt>
                <c:pt idx="7414">
                  <c:v>3.35820628E-2</c:v>
                </c:pt>
                <c:pt idx="7415">
                  <c:v>3.3582063000000002E-2</c:v>
                </c:pt>
                <c:pt idx="7416">
                  <c:v>3.3582063199999998E-2</c:v>
                </c:pt>
                <c:pt idx="7417">
                  <c:v>3.3582063400000001E-2</c:v>
                </c:pt>
                <c:pt idx="7418">
                  <c:v>3.3582063600000003E-2</c:v>
                </c:pt>
                <c:pt idx="7419">
                  <c:v>3.3582063799999999E-2</c:v>
                </c:pt>
                <c:pt idx="7420">
                  <c:v>3.3582064000000002E-2</c:v>
                </c:pt>
                <c:pt idx="7421">
                  <c:v>3.3582064199999997E-2</c:v>
                </c:pt>
                <c:pt idx="7422">
                  <c:v>3.35820644E-2</c:v>
                </c:pt>
                <c:pt idx="7423">
                  <c:v>3.3582064600000003E-2</c:v>
                </c:pt>
                <c:pt idx="7424">
                  <c:v>3.3582064799999999E-2</c:v>
                </c:pt>
                <c:pt idx="7425">
                  <c:v>3.3582065000000001E-2</c:v>
                </c:pt>
                <c:pt idx="7426">
                  <c:v>3.3582065199999997E-2</c:v>
                </c:pt>
                <c:pt idx="7427">
                  <c:v>3.35820654E-2</c:v>
                </c:pt>
                <c:pt idx="7428">
                  <c:v>3.3582065600000002E-2</c:v>
                </c:pt>
                <c:pt idx="7429">
                  <c:v>3.3582065799999998E-2</c:v>
                </c:pt>
                <c:pt idx="7430">
                  <c:v>3.3582066000000001E-2</c:v>
                </c:pt>
                <c:pt idx="7431">
                  <c:v>3.3582066200000003E-2</c:v>
                </c:pt>
                <c:pt idx="7432">
                  <c:v>3.3582066399999999E-2</c:v>
                </c:pt>
                <c:pt idx="7433">
                  <c:v>3.3582066600000002E-2</c:v>
                </c:pt>
                <c:pt idx="7434">
                  <c:v>3.3582066799999997E-2</c:v>
                </c:pt>
                <c:pt idx="7435">
                  <c:v>3.3582067E-2</c:v>
                </c:pt>
                <c:pt idx="7436">
                  <c:v>3.3582067200000003E-2</c:v>
                </c:pt>
                <c:pt idx="7437">
                  <c:v>3.3582067399999999E-2</c:v>
                </c:pt>
                <c:pt idx="7438">
                  <c:v>3.3582067600000001E-2</c:v>
                </c:pt>
                <c:pt idx="7439">
                  <c:v>3.3582067799999997E-2</c:v>
                </c:pt>
                <c:pt idx="7440">
                  <c:v>3.3582068E-2</c:v>
                </c:pt>
                <c:pt idx="7441">
                  <c:v>3.3582068200000002E-2</c:v>
                </c:pt>
                <c:pt idx="7442">
                  <c:v>3.3582068399999998E-2</c:v>
                </c:pt>
                <c:pt idx="7443">
                  <c:v>3.3582068600000001E-2</c:v>
                </c:pt>
                <c:pt idx="7444">
                  <c:v>3.3582068800000003E-2</c:v>
                </c:pt>
                <c:pt idx="7445">
                  <c:v>3.3582068999999999E-2</c:v>
                </c:pt>
                <c:pt idx="7446">
                  <c:v>3.3582069200000002E-2</c:v>
                </c:pt>
                <c:pt idx="7447">
                  <c:v>3.3582069399999998E-2</c:v>
                </c:pt>
                <c:pt idx="7448">
                  <c:v>3.35820696E-2</c:v>
                </c:pt>
                <c:pt idx="7449">
                  <c:v>3.3582069800000003E-2</c:v>
                </c:pt>
                <c:pt idx="7450">
                  <c:v>3.3582069999999999E-2</c:v>
                </c:pt>
                <c:pt idx="7451">
                  <c:v>3.3582070200000001E-2</c:v>
                </c:pt>
                <c:pt idx="7452">
                  <c:v>3.3582070399999997E-2</c:v>
                </c:pt>
                <c:pt idx="7453">
                  <c:v>3.35820706E-2</c:v>
                </c:pt>
                <c:pt idx="7454">
                  <c:v>3.3582070800000002E-2</c:v>
                </c:pt>
                <c:pt idx="7455">
                  <c:v>3.3582070999999998E-2</c:v>
                </c:pt>
                <c:pt idx="7456">
                  <c:v>3.3582071200000001E-2</c:v>
                </c:pt>
                <c:pt idx="7457">
                  <c:v>3.3582071400000003E-2</c:v>
                </c:pt>
                <c:pt idx="7458">
                  <c:v>3.3582071599999999E-2</c:v>
                </c:pt>
                <c:pt idx="7459">
                  <c:v>3.3582071800000002E-2</c:v>
                </c:pt>
                <c:pt idx="7460">
                  <c:v>3.3582071999999998E-2</c:v>
                </c:pt>
                <c:pt idx="7461">
                  <c:v>3.35820722E-2</c:v>
                </c:pt>
                <c:pt idx="7462">
                  <c:v>3.3582072400000003E-2</c:v>
                </c:pt>
                <c:pt idx="7463">
                  <c:v>3.3582072599999999E-2</c:v>
                </c:pt>
                <c:pt idx="7464">
                  <c:v>3.3582072800000001E-2</c:v>
                </c:pt>
                <c:pt idx="7465">
                  <c:v>3.3582072999999997E-2</c:v>
                </c:pt>
                <c:pt idx="7466">
                  <c:v>3.35820732E-2</c:v>
                </c:pt>
                <c:pt idx="7467">
                  <c:v>3.3582073400000002E-2</c:v>
                </c:pt>
                <c:pt idx="7468">
                  <c:v>3.3582073599999998E-2</c:v>
                </c:pt>
                <c:pt idx="7469">
                  <c:v>3.3582073800000001E-2</c:v>
                </c:pt>
                <c:pt idx="7470">
                  <c:v>3.3582074000000003E-2</c:v>
                </c:pt>
                <c:pt idx="7471">
                  <c:v>3.3582074199999999E-2</c:v>
                </c:pt>
                <c:pt idx="7472">
                  <c:v>3.3582074400000002E-2</c:v>
                </c:pt>
                <c:pt idx="7473">
                  <c:v>3.3582074599999998E-2</c:v>
                </c:pt>
                <c:pt idx="7474">
                  <c:v>3.35820748E-2</c:v>
                </c:pt>
                <c:pt idx="7475">
                  <c:v>3.3582075000000003E-2</c:v>
                </c:pt>
                <c:pt idx="7476">
                  <c:v>3.3582075199999999E-2</c:v>
                </c:pt>
                <c:pt idx="7477">
                  <c:v>3.3582075400000001E-2</c:v>
                </c:pt>
                <c:pt idx="7478">
                  <c:v>3.3582075599999997E-2</c:v>
                </c:pt>
                <c:pt idx="7479">
                  <c:v>3.35820758E-2</c:v>
                </c:pt>
                <c:pt idx="7480">
                  <c:v>3.3582076000000002E-2</c:v>
                </c:pt>
                <c:pt idx="7481">
                  <c:v>3.3582076199999998E-2</c:v>
                </c:pt>
                <c:pt idx="7482">
                  <c:v>3.3582076400000001E-2</c:v>
                </c:pt>
                <c:pt idx="7483">
                  <c:v>3.3582076600000003E-2</c:v>
                </c:pt>
                <c:pt idx="7484">
                  <c:v>3.3582076799999999E-2</c:v>
                </c:pt>
                <c:pt idx="7485">
                  <c:v>3.3582077000000002E-2</c:v>
                </c:pt>
                <c:pt idx="7486">
                  <c:v>3.3582077199999998E-2</c:v>
                </c:pt>
                <c:pt idx="7487">
                  <c:v>3.35820774E-2</c:v>
                </c:pt>
                <c:pt idx="7488">
                  <c:v>3.3582077600000003E-2</c:v>
                </c:pt>
                <c:pt idx="7489">
                  <c:v>3.3582077799999999E-2</c:v>
                </c:pt>
                <c:pt idx="7490">
                  <c:v>3.3582078000000001E-2</c:v>
                </c:pt>
                <c:pt idx="7491">
                  <c:v>3.3582078199999997E-2</c:v>
                </c:pt>
                <c:pt idx="7492">
                  <c:v>3.35820784E-2</c:v>
                </c:pt>
                <c:pt idx="7493">
                  <c:v>3.3582078600000002E-2</c:v>
                </c:pt>
                <c:pt idx="7494">
                  <c:v>3.3582078799999998E-2</c:v>
                </c:pt>
                <c:pt idx="7495">
                  <c:v>3.3582079000000001E-2</c:v>
                </c:pt>
                <c:pt idx="7496">
                  <c:v>3.3582079200000003E-2</c:v>
                </c:pt>
                <c:pt idx="7497">
                  <c:v>3.3582079399999999E-2</c:v>
                </c:pt>
                <c:pt idx="7498">
                  <c:v>3.3582079600000002E-2</c:v>
                </c:pt>
                <c:pt idx="7499">
                  <c:v>3.3582079799999998E-2</c:v>
                </c:pt>
                <c:pt idx="7500">
                  <c:v>3.358208E-2</c:v>
                </c:pt>
                <c:pt idx="7501">
                  <c:v>3.3582080200000003E-2</c:v>
                </c:pt>
                <c:pt idx="7502">
                  <c:v>3.3582080399999999E-2</c:v>
                </c:pt>
                <c:pt idx="7503">
                  <c:v>3.3582080600000001E-2</c:v>
                </c:pt>
                <c:pt idx="7504">
                  <c:v>3.3582080799999997E-2</c:v>
                </c:pt>
                <c:pt idx="7505">
                  <c:v>3.3582081E-2</c:v>
                </c:pt>
                <c:pt idx="7506">
                  <c:v>3.3582081200000002E-2</c:v>
                </c:pt>
                <c:pt idx="7507">
                  <c:v>3.3582081399999998E-2</c:v>
                </c:pt>
                <c:pt idx="7508">
                  <c:v>3.3582081600000001E-2</c:v>
                </c:pt>
                <c:pt idx="7509">
                  <c:v>3.3582081799999997E-2</c:v>
                </c:pt>
                <c:pt idx="7510">
                  <c:v>3.3582081999999999E-2</c:v>
                </c:pt>
                <c:pt idx="7511">
                  <c:v>3.3582082200000002E-2</c:v>
                </c:pt>
                <c:pt idx="7512">
                  <c:v>3.3582082399999998E-2</c:v>
                </c:pt>
                <c:pt idx="7513">
                  <c:v>3.35820826E-2</c:v>
                </c:pt>
                <c:pt idx="7514">
                  <c:v>3.3582082800000003E-2</c:v>
                </c:pt>
                <c:pt idx="7515">
                  <c:v>3.3582082999999999E-2</c:v>
                </c:pt>
                <c:pt idx="7516">
                  <c:v>3.3582083200000001E-2</c:v>
                </c:pt>
                <c:pt idx="7517">
                  <c:v>3.3582083399999997E-2</c:v>
                </c:pt>
                <c:pt idx="7518">
                  <c:v>3.35820836E-2</c:v>
                </c:pt>
                <c:pt idx="7519">
                  <c:v>3.3582083800000002E-2</c:v>
                </c:pt>
                <c:pt idx="7520">
                  <c:v>3.3582083999999998E-2</c:v>
                </c:pt>
                <c:pt idx="7521">
                  <c:v>3.3582084200000001E-2</c:v>
                </c:pt>
                <c:pt idx="7522">
                  <c:v>3.3582084399999997E-2</c:v>
                </c:pt>
                <c:pt idx="7523">
                  <c:v>3.3582084599999999E-2</c:v>
                </c:pt>
                <c:pt idx="7524">
                  <c:v>3.3582084800000002E-2</c:v>
                </c:pt>
                <c:pt idx="7525">
                  <c:v>3.3582084999999998E-2</c:v>
                </c:pt>
                <c:pt idx="7526">
                  <c:v>3.35820852E-2</c:v>
                </c:pt>
                <c:pt idx="7527">
                  <c:v>3.3582085400000003E-2</c:v>
                </c:pt>
                <c:pt idx="7528">
                  <c:v>3.3582085599999999E-2</c:v>
                </c:pt>
                <c:pt idx="7529">
                  <c:v>3.3582085800000001E-2</c:v>
                </c:pt>
                <c:pt idx="7530">
                  <c:v>3.3582085999999997E-2</c:v>
                </c:pt>
                <c:pt idx="7531">
                  <c:v>3.35820862E-2</c:v>
                </c:pt>
                <c:pt idx="7532">
                  <c:v>3.3582086400000002E-2</c:v>
                </c:pt>
                <c:pt idx="7533">
                  <c:v>3.3582086599999998E-2</c:v>
                </c:pt>
                <c:pt idx="7534">
                  <c:v>3.3582086800000001E-2</c:v>
                </c:pt>
                <c:pt idx="7535">
                  <c:v>3.3582086999999997E-2</c:v>
                </c:pt>
                <c:pt idx="7536">
                  <c:v>3.3582087199999999E-2</c:v>
                </c:pt>
                <c:pt idx="7537">
                  <c:v>3.3582087400000002E-2</c:v>
                </c:pt>
                <c:pt idx="7538">
                  <c:v>3.3582087599999998E-2</c:v>
                </c:pt>
                <c:pt idx="7539">
                  <c:v>3.35820878E-2</c:v>
                </c:pt>
                <c:pt idx="7540">
                  <c:v>3.3582088000000003E-2</c:v>
                </c:pt>
                <c:pt idx="7541">
                  <c:v>3.3582088199999999E-2</c:v>
                </c:pt>
                <c:pt idx="7542">
                  <c:v>3.3582088400000001E-2</c:v>
                </c:pt>
                <c:pt idx="7543">
                  <c:v>3.3582088599999997E-2</c:v>
                </c:pt>
                <c:pt idx="7544">
                  <c:v>3.35820888E-2</c:v>
                </c:pt>
                <c:pt idx="7545">
                  <c:v>3.3582089000000002E-2</c:v>
                </c:pt>
                <c:pt idx="7546">
                  <c:v>3.3582089199999998E-2</c:v>
                </c:pt>
                <c:pt idx="7547">
                  <c:v>3.3582089400000001E-2</c:v>
                </c:pt>
                <c:pt idx="7548">
                  <c:v>3.3582089599999997E-2</c:v>
                </c:pt>
                <c:pt idx="7549">
                  <c:v>3.3582089799999999E-2</c:v>
                </c:pt>
                <c:pt idx="7550">
                  <c:v>3.3582090000000002E-2</c:v>
                </c:pt>
                <c:pt idx="7551">
                  <c:v>3.3582090199999998E-2</c:v>
                </c:pt>
                <c:pt idx="7552">
                  <c:v>3.35820904E-2</c:v>
                </c:pt>
                <c:pt idx="7553">
                  <c:v>3.3582090600000003E-2</c:v>
                </c:pt>
                <c:pt idx="7554">
                  <c:v>3.3582090799999999E-2</c:v>
                </c:pt>
                <c:pt idx="7555">
                  <c:v>3.3582091000000001E-2</c:v>
                </c:pt>
                <c:pt idx="7556">
                  <c:v>3.3582091199999997E-2</c:v>
                </c:pt>
                <c:pt idx="7557">
                  <c:v>3.35820914E-2</c:v>
                </c:pt>
                <c:pt idx="7558">
                  <c:v>3.3582091600000002E-2</c:v>
                </c:pt>
                <c:pt idx="7559">
                  <c:v>3.3582091799999998E-2</c:v>
                </c:pt>
                <c:pt idx="7560">
                  <c:v>3.3582092000000001E-2</c:v>
                </c:pt>
                <c:pt idx="7561">
                  <c:v>3.3582092199999997E-2</c:v>
                </c:pt>
                <c:pt idx="7562">
                  <c:v>3.3582092399999999E-2</c:v>
                </c:pt>
                <c:pt idx="7563">
                  <c:v>3.3582092600000002E-2</c:v>
                </c:pt>
                <c:pt idx="7564">
                  <c:v>3.3582092799999998E-2</c:v>
                </c:pt>
                <c:pt idx="7565">
                  <c:v>3.3582093E-2</c:v>
                </c:pt>
                <c:pt idx="7566">
                  <c:v>3.3582093200000003E-2</c:v>
                </c:pt>
                <c:pt idx="7567">
                  <c:v>3.3582093399999999E-2</c:v>
                </c:pt>
                <c:pt idx="7568">
                  <c:v>3.3582093600000001E-2</c:v>
                </c:pt>
                <c:pt idx="7569">
                  <c:v>3.3582093799999997E-2</c:v>
                </c:pt>
                <c:pt idx="7570">
                  <c:v>3.3582094E-2</c:v>
                </c:pt>
                <c:pt idx="7571">
                  <c:v>3.3582094200000003E-2</c:v>
                </c:pt>
                <c:pt idx="7572">
                  <c:v>3.3582094399999998E-2</c:v>
                </c:pt>
                <c:pt idx="7573">
                  <c:v>3.3582094600000001E-2</c:v>
                </c:pt>
                <c:pt idx="7574">
                  <c:v>3.3582094799999997E-2</c:v>
                </c:pt>
                <c:pt idx="7575">
                  <c:v>3.3582094999999999E-2</c:v>
                </c:pt>
                <c:pt idx="7576">
                  <c:v>3.3582095200000002E-2</c:v>
                </c:pt>
                <c:pt idx="7577">
                  <c:v>3.3582095399999998E-2</c:v>
                </c:pt>
                <c:pt idx="7578">
                  <c:v>3.35820956E-2</c:v>
                </c:pt>
                <c:pt idx="7579">
                  <c:v>3.3582095800000003E-2</c:v>
                </c:pt>
                <c:pt idx="7580">
                  <c:v>3.3582095999999999E-2</c:v>
                </c:pt>
                <c:pt idx="7581">
                  <c:v>3.3582096200000001E-2</c:v>
                </c:pt>
                <c:pt idx="7582">
                  <c:v>3.3582096399999997E-2</c:v>
                </c:pt>
                <c:pt idx="7583">
                  <c:v>3.35820966E-2</c:v>
                </c:pt>
                <c:pt idx="7584">
                  <c:v>3.3582096800000003E-2</c:v>
                </c:pt>
                <c:pt idx="7585">
                  <c:v>3.3582096999999998E-2</c:v>
                </c:pt>
                <c:pt idx="7586">
                  <c:v>3.3582097200000001E-2</c:v>
                </c:pt>
                <c:pt idx="7587">
                  <c:v>3.3582097399999997E-2</c:v>
                </c:pt>
                <c:pt idx="7588">
                  <c:v>3.3582097599999999E-2</c:v>
                </c:pt>
                <c:pt idx="7589">
                  <c:v>3.3582097800000002E-2</c:v>
                </c:pt>
                <c:pt idx="7590">
                  <c:v>3.3582097999999998E-2</c:v>
                </c:pt>
                <c:pt idx="7591">
                  <c:v>3.35820982E-2</c:v>
                </c:pt>
                <c:pt idx="7592">
                  <c:v>3.3582098400000003E-2</c:v>
                </c:pt>
                <c:pt idx="7593">
                  <c:v>3.3582098599999999E-2</c:v>
                </c:pt>
                <c:pt idx="7594">
                  <c:v>3.3582098800000001E-2</c:v>
                </c:pt>
                <c:pt idx="7595">
                  <c:v>3.3582098999999997E-2</c:v>
                </c:pt>
                <c:pt idx="7596">
                  <c:v>3.35820992E-2</c:v>
                </c:pt>
                <c:pt idx="7597">
                  <c:v>3.3582099400000003E-2</c:v>
                </c:pt>
                <c:pt idx="7598">
                  <c:v>3.3582099599999998E-2</c:v>
                </c:pt>
                <c:pt idx="7599">
                  <c:v>3.3582099800000001E-2</c:v>
                </c:pt>
                <c:pt idx="7600">
                  <c:v>3.3582099999999997E-2</c:v>
                </c:pt>
                <c:pt idx="7601">
                  <c:v>3.3582100199999999E-2</c:v>
                </c:pt>
                <c:pt idx="7602">
                  <c:v>3.3582100400000002E-2</c:v>
                </c:pt>
                <c:pt idx="7603">
                  <c:v>3.3582100599999998E-2</c:v>
                </c:pt>
                <c:pt idx="7604">
                  <c:v>3.35821008E-2</c:v>
                </c:pt>
                <c:pt idx="7605">
                  <c:v>3.3582101000000003E-2</c:v>
                </c:pt>
                <c:pt idx="7606">
                  <c:v>3.3582101199999999E-2</c:v>
                </c:pt>
                <c:pt idx="7607">
                  <c:v>3.3582101400000001E-2</c:v>
                </c:pt>
                <c:pt idx="7608">
                  <c:v>3.3582101599999997E-2</c:v>
                </c:pt>
                <c:pt idx="7609">
                  <c:v>3.35821018E-2</c:v>
                </c:pt>
                <c:pt idx="7610">
                  <c:v>3.3582102000000003E-2</c:v>
                </c:pt>
                <c:pt idx="7611">
                  <c:v>3.3582102199999998E-2</c:v>
                </c:pt>
                <c:pt idx="7612">
                  <c:v>3.3582102400000001E-2</c:v>
                </c:pt>
                <c:pt idx="7613">
                  <c:v>3.3582102599999997E-2</c:v>
                </c:pt>
                <c:pt idx="7614">
                  <c:v>3.3582102799999999E-2</c:v>
                </c:pt>
                <c:pt idx="7615">
                  <c:v>3.3582103000000002E-2</c:v>
                </c:pt>
                <c:pt idx="7616">
                  <c:v>3.3582103199999998E-2</c:v>
                </c:pt>
                <c:pt idx="7617">
                  <c:v>3.35821034E-2</c:v>
                </c:pt>
                <c:pt idx="7618">
                  <c:v>3.3582103600000003E-2</c:v>
                </c:pt>
                <c:pt idx="7619">
                  <c:v>3.3582103799999999E-2</c:v>
                </c:pt>
                <c:pt idx="7620">
                  <c:v>3.3582104000000002E-2</c:v>
                </c:pt>
                <c:pt idx="7621">
                  <c:v>3.3582104199999997E-2</c:v>
                </c:pt>
                <c:pt idx="7622">
                  <c:v>3.35821044E-2</c:v>
                </c:pt>
                <c:pt idx="7623">
                  <c:v>3.3582104600000003E-2</c:v>
                </c:pt>
                <c:pt idx="7624">
                  <c:v>3.3582104799999998E-2</c:v>
                </c:pt>
                <c:pt idx="7625">
                  <c:v>3.3582105000000001E-2</c:v>
                </c:pt>
                <c:pt idx="7626">
                  <c:v>3.3582105199999997E-2</c:v>
                </c:pt>
                <c:pt idx="7627">
                  <c:v>3.3582105399999999E-2</c:v>
                </c:pt>
                <c:pt idx="7628">
                  <c:v>3.3582105600000002E-2</c:v>
                </c:pt>
                <c:pt idx="7629">
                  <c:v>3.3582105799999998E-2</c:v>
                </c:pt>
                <c:pt idx="7630">
                  <c:v>3.3582106E-2</c:v>
                </c:pt>
                <c:pt idx="7631">
                  <c:v>3.3582106200000003E-2</c:v>
                </c:pt>
                <c:pt idx="7632">
                  <c:v>3.3582106399999999E-2</c:v>
                </c:pt>
                <c:pt idx="7633">
                  <c:v>3.3582106600000002E-2</c:v>
                </c:pt>
                <c:pt idx="7634">
                  <c:v>3.3582106799999997E-2</c:v>
                </c:pt>
                <c:pt idx="7635">
                  <c:v>3.3582107E-2</c:v>
                </c:pt>
                <c:pt idx="7636">
                  <c:v>3.3582107200000003E-2</c:v>
                </c:pt>
                <c:pt idx="7637">
                  <c:v>3.3582107399999998E-2</c:v>
                </c:pt>
                <c:pt idx="7638">
                  <c:v>3.3582107600000001E-2</c:v>
                </c:pt>
                <c:pt idx="7639">
                  <c:v>3.3582107799999997E-2</c:v>
                </c:pt>
                <c:pt idx="7640">
                  <c:v>3.3582107999999999E-2</c:v>
                </c:pt>
                <c:pt idx="7641">
                  <c:v>3.3582108200000002E-2</c:v>
                </c:pt>
                <c:pt idx="7642">
                  <c:v>3.3582108399999998E-2</c:v>
                </c:pt>
                <c:pt idx="7643">
                  <c:v>3.35821086E-2</c:v>
                </c:pt>
                <c:pt idx="7644">
                  <c:v>3.3582108800000003E-2</c:v>
                </c:pt>
                <c:pt idx="7645">
                  <c:v>3.3582108999999999E-2</c:v>
                </c:pt>
                <c:pt idx="7646">
                  <c:v>3.3582109200000002E-2</c:v>
                </c:pt>
                <c:pt idx="7647">
                  <c:v>3.3582109399999997E-2</c:v>
                </c:pt>
                <c:pt idx="7648">
                  <c:v>3.35821096E-2</c:v>
                </c:pt>
                <c:pt idx="7649">
                  <c:v>3.3582109800000003E-2</c:v>
                </c:pt>
                <c:pt idx="7650">
                  <c:v>3.3582109999999998E-2</c:v>
                </c:pt>
                <c:pt idx="7651">
                  <c:v>3.3582110200000001E-2</c:v>
                </c:pt>
                <c:pt idx="7652">
                  <c:v>3.3582110399999997E-2</c:v>
                </c:pt>
                <c:pt idx="7653">
                  <c:v>3.3582110599999999E-2</c:v>
                </c:pt>
                <c:pt idx="7654">
                  <c:v>3.3582110800000002E-2</c:v>
                </c:pt>
                <c:pt idx="7655">
                  <c:v>3.3582110999999998E-2</c:v>
                </c:pt>
                <c:pt idx="7656">
                  <c:v>3.35821112E-2</c:v>
                </c:pt>
                <c:pt idx="7657">
                  <c:v>3.3582111400000003E-2</c:v>
                </c:pt>
                <c:pt idx="7658">
                  <c:v>3.3582111599999999E-2</c:v>
                </c:pt>
                <c:pt idx="7659">
                  <c:v>3.3582111800000002E-2</c:v>
                </c:pt>
                <c:pt idx="7660">
                  <c:v>3.3582111999999997E-2</c:v>
                </c:pt>
                <c:pt idx="7661">
                  <c:v>3.35821122E-2</c:v>
                </c:pt>
                <c:pt idx="7662">
                  <c:v>3.3582112400000003E-2</c:v>
                </c:pt>
                <c:pt idx="7663">
                  <c:v>3.3582112599999998E-2</c:v>
                </c:pt>
                <c:pt idx="7664">
                  <c:v>3.3582112800000001E-2</c:v>
                </c:pt>
                <c:pt idx="7665">
                  <c:v>3.3582112999999997E-2</c:v>
                </c:pt>
                <c:pt idx="7666">
                  <c:v>3.3582113199999999E-2</c:v>
                </c:pt>
                <c:pt idx="7667">
                  <c:v>3.3582113400000002E-2</c:v>
                </c:pt>
                <c:pt idx="7668">
                  <c:v>3.3582113599999998E-2</c:v>
                </c:pt>
                <c:pt idx="7669">
                  <c:v>3.3582113800000001E-2</c:v>
                </c:pt>
                <c:pt idx="7670">
                  <c:v>3.3582114000000003E-2</c:v>
                </c:pt>
                <c:pt idx="7671">
                  <c:v>3.3582114199999999E-2</c:v>
                </c:pt>
                <c:pt idx="7672">
                  <c:v>3.3582114400000002E-2</c:v>
                </c:pt>
                <c:pt idx="7673">
                  <c:v>3.3582114599999997E-2</c:v>
                </c:pt>
                <c:pt idx="7674">
                  <c:v>3.35821148E-2</c:v>
                </c:pt>
                <c:pt idx="7675">
                  <c:v>3.3582115000000003E-2</c:v>
                </c:pt>
                <c:pt idx="7676">
                  <c:v>3.3582115199999998E-2</c:v>
                </c:pt>
                <c:pt idx="7677">
                  <c:v>3.3582115400000001E-2</c:v>
                </c:pt>
                <c:pt idx="7678">
                  <c:v>3.3582115599999997E-2</c:v>
                </c:pt>
                <c:pt idx="7679">
                  <c:v>3.3582115799999999E-2</c:v>
                </c:pt>
                <c:pt idx="7680">
                  <c:v>3.3582116000000002E-2</c:v>
                </c:pt>
                <c:pt idx="7681">
                  <c:v>3.3582116199999998E-2</c:v>
                </c:pt>
                <c:pt idx="7682">
                  <c:v>3.3582116400000001E-2</c:v>
                </c:pt>
                <c:pt idx="7683">
                  <c:v>3.3582116600000003E-2</c:v>
                </c:pt>
                <c:pt idx="7684">
                  <c:v>3.3582116799999999E-2</c:v>
                </c:pt>
                <c:pt idx="7685">
                  <c:v>3.3582117000000002E-2</c:v>
                </c:pt>
                <c:pt idx="7686">
                  <c:v>3.3582117199999997E-2</c:v>
                </c:pt>
                <c:pt idx="7687">
                  <c:v>3.35821174E-2</c:v>
                </c:pt>
                <c:pt idx="7688">
                  <c:v>3.3582117600000003E-2</c:v>
                </c:pt>
                <c:pt idx="7689">
                  <c:v>3.3582117799999998E-2</c:v>
                </c:pt>
                <c:pt idx="7690">
                  <c:v>3.3582118000000001E-2</c:v>
                </c:pt>
                <c:pt idx="7691">
                  <c:v>3.3582118199999997E-2</c:v>
                </c:pt>
                <c:pt idx="7692">
                  <c:v>3.3582118399999999E-2</c:v>
                </c:pt>
                <c:pt idx="7693">
                  <c:v>3.3582118600000002E-2</c:v>
                </c:pt>
                <c:pt idx="7694">
                  <c:v>3.3582118799999998E-2</c:v>
                </c:pt>
                <c:pt idx="7695">
                  <c:v>3.3582119000000001E-2</c:v>
                </c:pt>
                <c:pt idx="7696">
                  <c:v>3.3582119200000003E-2</c:v>
                </c:pt>
                <c:pt idx="7697">
                  <c:v>3.3582119399999999E-2</c:v>
                </c:pt>
                <c:pt idx="7698">
                  <c:v>3.3582119600000002E-2</c:v>
                </c:pt>
                <c:pt idx="7699">
                  <c:v>3.3582119799999997E-2</c:v>
                </c:pt>
                <c:pt idx="7700">
                  <c:v>3.358212E-2</c:v>
                </c:pt>
                <c:pt idx="7701">
                  <c:v>3.3582120200000003E-2</c:v>
                </c:pt>
                <c:pt idx="7702">
                  <c:v>3.3582120399999998E-2</c:v>
                </c:pt>
                <c:pt idx="7703">
                  <c:v>3.3582120600000001E-2</c:v>
                </c:pt>
                <c:pt idx="7704">
                  <c:v>3.3582120799999997E-2</c:v>
                </c:pt>
                <c:pt idx="7705">
                  <c:v>3.3582120999999999E-2</c:v>
                </c:pt>
                <c:pt idx="7706">
                  <c:v>3.3582121200000002E-2</c:v>
                </c:pt>
                <c:pt idx="7707">
                  <c:v>3.3582121399999998E-2</c:v>
                </c:pt>
                <c:pt idx="7708">
                  <c:v>3.3582121600000001E-2</c:v>
                </c:pt>
                <c:pt idx="7709">
                  <c:v>3.3582121800000003E-2</c:v>
                </c:pt>
                <c:pt idx="7710">
                  <c:v>3.3582121999999999E-2</c:v>
                </c:pt>
                <c:pt idx="7711">
                  <c:v>3.3582122200000002E-2</c:v>
                </c:pt>
                <c:pt idx="7712">
                  <c:v>3.3582122399999997E-2</c:v>
                </c:pt>
                <c:pt idx="7713">
                  <c:v>3.35821226E-2</c:v>
                </c:pt>
                <c:pt idx="7714">
                  <c:v>3.3582122800000003E-2</c:v>
                </c:pt>
                <c:pt idx="7715">
                  <c:v>3.3582122999999998E-2</c:v>
                </c:pt>
                <c:pt idx="7716">
                  <c:v>3.3582123200000001E-2</c:v>
                </c:pt>
                <c:pt idx="7717">
                  <c:v>3.3582123399999997E-2</c:v>
                </c:pt>
                <c:pt idx="7718">
                  <c:v>3.35821236E-2</c:v>
                </c:pt>
                <c:pt idx="7719">
                  <c:v>3.3582123800000002E-2</c:v>
                </c:pt>
                <c:pt idx="7720">
                  <c:v>3.3582123999999998E-2</c:v>
                </c:pt>
                <c:pt idx="7721">
                  <c:v>3.3582124200000001E-2</c:v>
                </c:pt>
                <c:pt idx="7722">
                  <c:v>3.3582124400000003E-2</c:v>
                </c:pt>
                <c:pt idx="7723">
                  <c:v>3.3582124599999999E-2</c:v>
                </c:pt>
                <c:pt idx="7724">
                  <c:v>3.3582124800000002E-2</c:v>
                </c:pt>
                <c:pt idx="7725">
                  <c:v>3.3582124999999997E-2</c:v>
                </c:pt>
                <c:pt idx="7726">
                  <c:v>3.35821252E-2</c:v>
                </c:pt>
                <c:pt idx="7727">
                  <c:v>3.3582125400000003E-2</c:v>
                </c:pt>
                <c:pt idx="7728">
                  <c:v>3.3582125599999998E-2</c:v>
                </c:pt>
                <c:pt idx="7729">
                  <c:v>3.3582125800000001E-2</c:v>
                </c:pt>
                <c:pt idx="7730">
                  <c:v>3.3582125999999997E-2</c:v>
                </c:pt>
                <c:pt idx="7731">
                  <c:v>3.35821262E-2</c:v>
                </c:pt>
                <c:pt idx="7732">
                  <c:v>3.3582126400000002E-2</c:v>
                </c:pt>
                <c:pt idx="7733">
                  <c:v>3.3582126599999998E-2</c:v>
                </c:pt>
                <c:pt idx="7734">
                  <c:v>3.3582126800000001E-2</c:v>
                </c:pt>
                <c:pt idx="7735">
                  <c:v>3.3582127000000003E-2</c:v>
                </c:pt>
                <c:pt idx="7736">
                  <c:v>3.3582127199999999E-2</c:v>
                </c:pt>
                <c:pt idx="7737">
                  <c:v>3.3582127400000002E-2</c:v>
                </c:pt>
                <c:pt idx="7738">
                  <c:v>3.3582127599999997E-2</c:v>
                </c:pt>
                <c:pt idx="7739">
                  <c:v>3.35821278E-2</c:v>
                </c:pt>
                <c:pt idx="7740">
                  <c:v>3.3582128000000003E-2</c:v>
                </c:pt>
                <c:pt idx="7741">
                  <c:v>3.3582128199999998E-2</c:v>
                </c:pt>
                <c:pt idx="7742">
                  <c:v>3.3582128400000001E-2</c:v>
                </c:pt>
                <c:pt idx="7743">
                  <c:v>3.3582128599999997E-2</c:v>
                </c:pt>
                <c:pt idx="7744">
                  <c:v>3.35821288E-2</c:v>
                </c:pt>
                <c:pt idx="7745">
                  <c:v>3.3582129000000002E-2</c:v>
                </c:pt>
                <c:pt idx="7746">
                  <c:v>3.3582129199999998E-2</c:v>
                </c:pt>
                <c:pt idx="7747">
                  <c:v>3.3582129400000001E-2</c:v>
                </c:pt>
                <c:pt idx="7748">
                  <c:v>3.3582129600000003E-2</c:v>
                </c:pt>
                <c:pt idx="7749">
                  <c:v>3.3582129799999999E-2</c:v>
                </c:pt>
                <c:pt idx="7750">
                  <c:v>3.3582130000000002E-2</c:v>
                </c:pt>
                <c:pt idx="7751">
                  <c:v>3.3582130199999997E-2</c:v>
                </c:pt>
                <c:pt idx="7752">
                  <c:v>3.35821304E-2</c:v>
                </c:pt>
                <c:pt idx="7753">
                  <c:v>3.3582130600000003E-2</c:v>
                </c:pt>
                <c:pt idx="7754">
                  <c:v>3.3582130799999999E-2</c:v>
                </c:pt>
                <c:pt idx="7755">
                  <c:v>3.3582131000000001E-2</c:v>
                </c:pt>
                <c:pt idx="7756">
                  <c:v>3.3582131199999997E-2</c:v>
                </c:pt>
                <c:pt idx="7757">
                  <c:v>3.35821314E-2</c:v>
                </c:pt>
                <c:pt idx="7758">
                  <c:v>3.3582131600000002E-2</c:v>
                </c:pt>
                <c:pt idx="7759">
                  <c:v>3.3582131799999998E-2</c:v>
                </c:pt>
                <c:pt idx="7760">
                  <c:v>3.3582132000000001E-2</c:v>
                </c:pt>
                <c:pt idx="7761">
                  <c:v>3.3582132200000003E-2</c:v>
                </c:pt>
                <c:pt idx="7762">
                  <c:v>3.3582132399999999E-2</c:v>
                </c:pt>
                <c:pt idx="7763">
                  <c:v>3.3582132600000002E-2</c:v>
                </c:pt>
                <c:pt idx="7764">
                  <c:v>3.3582132799999997E-2</c:v>
                </c:pt>
                <c:pt idx="7765">
                  <c:v>3.3582133E-2</c:v>
                </c:pt>
                <c:pt idx="7766">
                  <c:v>3.3582133200000003E-2</c:v>
                </c:pt>
                <c:pt idx="7767">
                  <c:v>3.3582133399999999E-2</c:v>
                </c:pt>
                <c:pt idx="7768">
                  <c:v>3.3582133600000001E-2</c:v>
                </c:pt>
                <c:pt idx="7769">
                  <c:v>3.3582133799999997E-2</c:v>
                </c:pt>
                <c:pt idx="7770">
                  <c:v>3.3582134E-2</c:v>
                </c:pt>
                <c:pt idx="7771">
                  <c:v>3.3582134200000002E-2</c:v>
                </c:pt>
                <c:pt idx="7772">
                  <c:v>3.3582134399999998E-2</c:v>
                </c:pt>
                <c:pt idx="7773">
                  <c:v>3.3582134600000001E-2</c:v>
                </c:pt>
                <c:pt idx="7774">
                  <c:v>3.3582134800000003E-2</c:v>
                </c:pt>
                <c:pt idx="7775">
                  <c:v>3.3582134999999999E-2</c:v>
                </c:pt>
                <c:pt idx="7776">
                  <c:v>3.3582135200000002E-2</c:v>
                </c:pt>
                <c:pt idx="7777">
                  <c:v>3.3582135399999997E-2</c:v>
                </c:pt>
                <c:pt idx="7778">
                  <c:v>3.35821356E-2</c:v>
                </c:pt>
                <c:pt idx="7779">
                  <c:v>3.3582135800000003E-2</c:v>
                </c:pt>
                <c:pt idx="7780">
                  <c:v>3.3582135999999999E-2</c:v>
                </c:pt>
                <c:pt idx="7781">
                  <c:v>3.3582136200000001E-2</c:v>
                </c:pt>
                <c:pt idx="7782">
                  <c:v>3.3582136399999997E-2</c:v>
                </c:pt>
                <c:pt idx="7783">
                  <c:v>3.35821366E-2</c:v>
                </c:pt>
                <c:pt idx="7784">
                  <c:v>3.3582136800000002E-2</c:v>
                </c:pt>
                <c:pt idx="7785">
                  <c:v>3.3582136999999998E-2</c:v>
                </c:pt>
                <c:pt idx="7786">
                  <c:v>3.3582137200000001E-2</c:v>
                </c:pt>
                <c:pt idx="7787">
                  <c:v>3.3582137400000003E-2</c:v>
                </c:pt>
                <c:pt idx="7788">
                  <c:v>3.3582137599999999E-2</c:v>
                </c:pt>
                <c:pt idx="7789">
                  <c:v>3.3582137800000002E-2</c:v>
                </c:pt>
                <c:pt idx="7790">
                  <c:v>3.3582137999999997E-2</c:v>
                </c:pt>
                <c:pt idx="7791">
                  <c:v>3.35821382E-2</c:v>
                </c:pt>
                <c:pt idx="7792">
                  <c:v>3.3582138400000003E-2</c:v>
                </c:pt>
                <c:pt idx="7793">
                  <c:v>3.3582138599999999E-2</c:v>
                </c:pt>
                <c:pt idx="7794">
                  <c:v>3.3582138800000001E-2</c:v>
                </c:pt>
                <c:pt idx="7795">
                  <c:v>3.3582138999999997E-2</c:v>
                </c:pt>
                <c:pt idx="7796">
                  <c:v>3.35821392E-2</c:v>
                </c:pt>
                <c:pt idx="7797">
                  <c:v>3.3582139400000002E-2</c:v>
                </c:pt>
                <c:pt idx="7798">
                  <c:v>3.3582139599999998E-2</c:v>
                </c:pt>
                <c:pt idx="7799">
                  <c:v>3.3582139800000001E-2</c:v>
                </c:pt>
                <c:pt idx="7800">
                  <c:v>3.3582140000000003E-2</c:v>
                </c:pt>
                <c:pt idx="7801">
                  <c:v>3.3582140199999999E-2</c:v>
                </c:pt>
                <c:pt idx="7802">
                  <c:v>3.3582140400000002E-2</c:v>
                </c:pt>
                <c:pt idx="7803">
                  <c:v>3.3582140599999998E-2</c:v>
                </c:pt>
                <c:pt idx="7804">
                  <c:v>3.35821408E-2</c:v>
                </c:pt>
                <c:pt idx="7805">
                  <c:v>3.3582141000000003E-2</c:v>
                </c:pt>
                <c:pt idx="7806">
                  <c:v>3.3582141199999999E-2</c:v>
                </c:pt>
                <c:pt idx="7807">
                  <c:v>3.3582141400000001E-2</c:v>
                </c:pt>
                <c:pt idx="7808">
                  <c:v>3.3582141599999997E-2</c:v>
                </c:pt>
                <c:pt idx="7809">
                  <c:v>3.35821418E-2</c:v>
                </c:pt>
                <c:pt idx="7810">
                  <c:v>3.3582142000000002E-2</c:v>
                </c:pt>
                <c:pt idx="7811">
                  <c:v>3.3582142199999998E-2</c:v>
                </c:pt>
                <c:pt idx="7812">
                  <c:v>3.3582142400000001E-2</c:v>
                </c:pt>
                <c:pt idx="7813">
                  <c:v>3.3582142600000003E-2</c:v>
                </c:pt>
                <c:pt idx="7814">
                  <c:v>3.3582142799999999E-2</c:v>
                </c:pt>
                <c:pt idx="7815">
                  <c:v>3.3582143000000002E-2</c:v>
                </c:pt>
                <c:pt idx="7816">
                  <c:v>3.3582143199999998E-2</c:v>
                </c:pt>
                <c:pt idx="7817">
                  <c:v>3.35821434E-2</c:v>
                </c:pt>
                <c:pt idx="7818">
                  <c:v>3.3582143600000003E-2</c:v>
                </c:pt>
                <c:pt idx="7819">
                  <c:v>3.3582143799999999E-2</c:v>
                </c:pt>
                <c:pt idx="7820">
                  <c:v>3.3582144000000001E-2</c:v>
                </c:pt>
                <c:pt idx="7821">
                  <c:v>3.3582144199999997E-2</c:v>
                </c:pt>
                <c:pt idx="7822">
                  <c:v>3.35821444E-2</c:v>
                </c:pt>
                <c:pt idx="7823">
                  <c:v>3.3582144600000002E-2</c:v>
                </c:pt>
                <c:pt idx="7824">
                  <c:v>3.3582144799999998E-2</c:v>
                </c:pt>
                <c:pt idx="7825">
                  <c:v>3.3582145000000001E-2</c:v>
                </c:pt>
                <c:pt idx="7826">
                  <c:v>3.3582145200000003E-2</c:v>
                </c:pt>
                <c:pt idx="7827">
                  <c:v>3.3582145399999999E-2</c:v>
                </c:pt>
                <c:pt idx="7828">
                  <c:v>3.3582145600000002E-2</c:v>
                </c:pt>
                <c:pt idx="7829">
                  <c:v>3.3582145799999998E-2</c:v>
                </c:pt>
                <c:pt idx="7830">
                  <c:v>3.3582146E-2</c:v>
                </c:pt>
                <c:pt idx="7831">
                  <c:v>3.3582146200000003E-2</c:v>
                </c:pt>
                <c:pt idx="7832">
                  <c:v>3.3582146399999999E-2</c:v>
                </c:pt>
                <c:pt idx="7833">
                  <c:v>3.3582146600000001E-2</c:v>
                </c:pt>
                <c:pt idx="7834">
                  <c:v>3.3582146799999997E-2</c:v>
                </c:pt>
                <c:pt idx="7835">
                  <c:v>3.3582147E-2</c:v>
                </c:pt>
                <c:pt idx="7836">
                  <c:v>3.3582147200000002E-2</c:v>
                </c:pt>
                <c:pt idx="7837">
                  <c:v>3.3582147399999998E-2</c:v>
                </c:pt>
                <c:pt idx="7838">
                  <c:v>3.3582147600000001E-2</c:v>
                </c:pt>
                <c:pt idx="7839">
                  <c:v>3.3582147800000003E-2</c:v>
                </c:pt>
                <c:pt idx="7840">
                  <c:v>3.3582147999999999E-2</c:v>
                </c:pt>
                <c:pt idx="7841">
                  <c:v>3.3582148200000002E-2</c:v>
                </c:pt>
                <c:pt idx="7842">
                  <c:v>3.3582148399999998E-2</c:v>
                </c:pt>
                <c:pt idx="7843">
                  <c:v>3.35821486E-2</c:v>
                </c:pt>
                <c:pt idx="7844">
                  <c:v>3.3582148800000003E-2</c:v>
                </c:pt>
                <c:pt idx="7845">
                  <c:v>3.3582148999999999E-2</c:v>
                </c:pt>
                <c:pt idx="7846">
                  <c:v>3.3582149200000001E-2</c:v>
                </c:pt>
                <c:pt idx="7847">
                  <c:v>3.3582149399999997E-2</c:v>
                </c:pt>
                <c:pt idx="7848">
                  <c:v>3.35821496E-2</c:v>
                </c:pt>
                <c:pt idx="7849">
                  <c:v>3.3582149800000002E-2</c:v>
                </c:pt>
                <c:pt idx="7850">
                  <c:v>3.3582149999999998E-2</c:v>
                </c:pt>
                <c:pt idx="7851">
                  <c:v>3.3582150200000001E-2</c:v>
                </c:pt>
                <c:pt idx="7852">
                  <c:v>3.3582150400000003E-2</c:v>
                </c:pt>
                <c:pt idx="7853">
                  <c:v>3.3582150599999999E-2</c:v>
                </c:pt>
                <c:pt idx="7854">
                  <c:v>3.3582150800000002E-2</c:v>
                </c:pt>
                <c:pt idx="7855">
                  <c:v>3.3582150999999998E-2</c:v>
                </c:pt>
                <c:pt idx="7856">
                  <c:v>3.35821512E-2</c:v>
                </c:pt>
                <c:pt idx="7857">
                  <c:v>3.3582151400000003E-2</c:v>
                </c:pt>
                <c:pt idx="7858">
                  <c:v>3.3582151599999999E-2</c:v>
                </c:pt>
                <c:pt idx="7859">
                  <c:v>3.3582151800000001E-2</c:v>
                </c:pt>
                <c:pt idx="7860">
                  <c:v>3.3582151999999997E-2</c:v>
                </c:pt>
                <c:pt idx="7861">
                  <c:v>3.35821522E-2</c:v>
                </c:pt>
                <c:pt idx="7862">
                  <c:v>3.3582152400000002E-2</c:v>
                </c:pt>
                <c:pt idx="7863">
                  <c:v>3.3582152599999998E-2</c:v>
                </c:pt>
                <c:pt idx="7864">
                  <c:v>3.3582152800000001E-2</c:v>
                </c:pt>
                <c:pt idx="7865">
                  <c:v>3.3582152999999997E-2</c:v>
                </c:pt>
                <c:pt idx="7866">
                  <c:v>3.3582153199999999E-2</c:v>
                </c:pt>
                <c:pt idx="7867">
                  <c:v>3.3582153400000002E-2</c:v>
                </c:pt>
                <c:pt idx="7868">
                  <c:v>3.3582153599999998E-2</c:v>
                </c:pt>
                <c:pt idx="7869">
                  <c:v>3.35821538E-2</c:v>
                </c:pt>
                <c:pt idx="7870">
                  <c:v>3.3582154000000003E-2</c:v>
                </c:pt>
                <c:pt idx="7871">
                  <c:v>3.3582154199999999E-2</c:v>
                </c:pt>
                <c:pt idx="7872">
                  <c:v>3.3582154400000001E-2</c:v>
                </c:pt>
                <c:pt idx="7873">
                  <c:v>3.3582154599999997E-2</c:v>
                </c:pt>
                <c:pt idx="7874">
                  <c:v>3.35821548E-2</c:v>
                </c:pt>
                <c:pt idx="7875">
                  <c:v>3.3582155000000002E-2</c:v>
                </c:pt>
                <c:pt idx="7876">
                  <c:v>3.3582155199999998E-2</c:v>
                </c:pt>
                <c:pt idx="7877">
                  <c:v>3.3582155400000001E-2</c:v>
                </c:pt>
                <c:pt idx="7878">
                  <c:v>3.3582155599999997E-2</c:v>
                </c:pt>
                <c:pt idx="7879">
                  <c:v>3.3582155799999999E-2</c:v>
                </c:pt>
                <c:pt idx="7880">
                  <c:v>3.3582156000000002E-2</c:v>
                </c:pt>
                <c:pt idx="7881">
                  <c:v>3.3582156199999998E-2</c:v>
                </c:pt>
                <c:pt idx="7882">
                  <c:v>3.35821564E-2</c:v>
                </c:pt>
                <c:pt idx="7883">
                  <c:v>3.3582156600000003E-2</c:v>
                </c:pt>
                <c:pt idx="7884">
                  <c:v>3.3582156799999999E-2</c:v>
                </c:pt>
                <c:pt idx="7885">
                  <c:v>3.3582157000000001E-2</c:v>
                </c:pt>
                <c:pt idx="7886">
                  <c:v>3.3582157199999997E-2</c:v>
                </c:pt>
                <c:pt idx="7887">
                  <c:v>3.35821574E-2</c:v>
                </c:pt>
                <c:pt idx="7888">
                  <c:v>3.3582157600000002E-2</c:v>
                </c:pt>
                <c:pt idx="7889">
                  <c:v>3.3582157799999998E-2</c:v>
                </c:pt>
                <c:pt idx="7890">
                  <c:v>3.3582158000000001E-2</c:v>
                </c:pt>
                <c:pt idx="7891">
                  <c:v>3.3582158199999997E-2</c:v>
                </c:pt>
                <c:pt idx="7892">
                  <c:v>3.3582158399999999E-2</c:v>
                </c:pt>
                <c:pt idx="7893">
                  <c:v>3.3582158600000002E-2</c:v>
                </c:pt>
                <c:pt idx="7894">
                  <c:v>3.3582158799999998E-2</c:v>
                </c:pt>
                <c:pt idx="7895">
                  <c:v>3.3582159E-2</c:v>
                </c:pt>
                <c:pt idx="7896">
                  <c:v>3.3582159200000003E-2</c:v>
                </c:pt>
                <c:pt idx="7897">
                  <c:v>3.3582159399999999E-2</c:v>
                </c:pt>
                <c:pt idx="7898">
                  <c:v>3.3582159600000001E-2</c:v>
                </c:pt>
                <c:pt idx="7899">
                  <c:v>3.3582159799999997E-2</c:v>
                </c:pt>
                <c:pt idx="7900">
                  <c:v>3.358216E-2</c:v>
                </c:pt>
                <c:pt idx="7901">
                  <c:v>3.3582160200000002E-2</c:v>
                </c:pt>
                <c:pt idx="7902">
                  <c:v>3.3582160399999998E-2</c:v>
                </c:pt>
                <c:pt idx="7903">
                  <c:v>3.3582160600000001E-2</c:v>
                </c:pt>
                <c:pt idx="7904">
                  <c:v>3.3582160799999997E-2</c:v>
                </c:pt>
                <c:pt idx="7905">
                  <c:v>3.3582160999999999E-2</c:v>
                </c:pt>
                <c:pt idx="7906">
                  <c:v>3.3582161200000002E-2</c:v>
                </c:pt>
                <c:pt idx="7907">
                  <c:v>3.3582161399999998E-2</c:v>
                </c:pt>
                <c:pt idx="7908">
                  <c:v>3.35821616E-2</c:v>
                </c:pt>
                <c:pt idx="7909">
                  <c:v>3.3582161800000003E-2</c:v>
                </c:pt>
                <c:pt idx="7910">
                  <c:v>3.3582161999999999E-2</c:v>
                </c:pt>
                <c:pt idx="7911">
                  <c:v>3.3582162200000001E-2</c:v>
                </c:pt>
                <c:pt idx="7912">
                  <c:v>3.3582162399999997E-2</c:v>
                </c:pt>
                <c:pt idx="7913">
                  <c:v>3.35821626E-2</c:v>
                </c:pt>
                <c:pt idx="7914">
                  <c:v>3.3582162800000002E-2</c:v>
                </c:pt>
                <c:pt idx="7915">
                  <c:v>3.3582162999999998E-2</c:v>
                </c:pt>
                <c:pt idx="7916">
                  <c:v>3.3582163200000001E-2</c:v>
                </c:pt>
                <c:pt idx="7917">
                  <c:v>3.3582163399999997E-2</c:v>
                </c:pt>
                <c:pt idx="7918">
                  <c:v>3.3582163599999999E-2</c:v>
                </c:pt>
                <c:pt idx="7919">
                  <c:v>3.3582163800000002E-2</c:v>
                </c:pt>
                <c:pt idx="7920">
                  <c:v>3.3582163999999998E-2</c:v>
                </c:pt>
                <c:pt idx="7921">
                  <c:v>3.35821642E-2</c:v>
                </c:pt>
                <c:pt idx="7922">
                  <c:v>3.3582164400000003E-2</c:v>
                </c:pt>
                <c:pt idx="7923">
                  <c:v>3.3582164599999999E-2</c:v>
                </c:pt>
                <c:pt idx="7924">
                  <c:v>3.3582164800000001E-2</c:v>
                </c:pt>
                <c:pt idx="7925">
                  <c:v>3.3582164999999997E-2</c:v>
                </c:pt>
                <c:pt idx="7926">
                  <c:v>3.35821652E-2</c:v>
                </c:pt>
                <c:pt idx="7927">
                  <c:v>3.3582165400000002E-2</c:v>
                </c:pt>
                <c:pt idx="7928">
                  <c:v>3.3582165599999998E-2</c:v>
                </c:pt>
                <c:pt idx="7929">
                  <c:v>3.3582165800000001E-2</c:v>
                </c:pt>
                <c:pt idx="7930">
                  <c:v>3.3582165999999997E-2</c:v>
                </c:pt>
                <c:pt idx="7931">
                  <c:v>3.3582166199999999E-2</c:v>
                </c:pt>
                <c:pt idx="7932">
                  <c:v>3.3582166400000002E-2</c:v>
                </c:pt>
                <c:pt idx="7933">
                  <c:v>3.3582166599999998E-2</c:v>
                </c:pt>
                <c:pt idx="7934">
                  <c:v>3.35821668E-2</c:v>
                </c:pt>
                <c:pt idx="7935">
                  <c:v>3.3582167000000003E-2</c:v>
                </c:pt>
                <c:pt idx="7936">
                  <c:v>3.3582167199999999E-2</c:v>
                </c:pt>
                <c:pt idx="7937">
                  <c:v>3.3582167400000001E-2</c:v>
                </c:pt>
                <c:pt idx="7938">
                  <c:v>3.3582167599999997E-2</c:v>
                </c:pt>
                <c:pt idx="7939">
                  <c:v>3.35821678E-2</c:v>
                </c:pt>
                <c:pt idx="7940">
                  <c:v>3.3582168000000003E-2</c:v>
                </c:pt>
                <c:pt idx="7941">
                  <c:v>3.3582168199999998E-2</c:v>
                </c:pt>
                <c:pt idx="7942">
                  <c:v>3.3582168400000001E-2</c:v>
                </c:pt>
                <c:pt idx="7943">
                  <c:v>3.3582168599999997E-2</c:v>
                </c:pt>
                <c:pt idx="7944">
                  <c:v>3.3582168799999999E-2</c:v>
                </c:pt>
                <c:pt idx="7945">
                  <c:v>3.3582169000000002E-2</c:v>
                </c:pt>
                <c:pt idx="7946">
                  <c:v>3.3582169199999998E-2</c:v>
                </c:pt>
                <c:pt idx="7947">
                  <c:v>3.35821694E-2</c:v>
                </c:pt>
                <c:pt idx="7948">
                  <c:v>3.3582169600000003E-2</c:v>
                </c:pt>
                <c:pt idx="7949">
                  <c:v>3.3582169799999999E-2</c:v>
                </c:pt>
                <c:pt idx="7950">
                  <c:v>3.3582170000000001E-2</c:v>
                </c:pt>
                <c:pt idx="7951">
                  <c:v>3.3582170199999997E-2</c:v>
                </c:pt>
                <c:pt idx="7952">
                  <c:v>3.35821704E-2</c:v>
                </c:pt>
                <c:pt idx="7953">
                  <c:v>3.3582170600000003E-2</c:v>
                </c:pt>
                <c:pt idx="7954">
                  <c:v>3.3582170799999998E-2</c:v>
                </c:pt>
                <c:pt idx="7955">
                  <c:v>3.3582171000000001E-2</c:v>
                </c:pt>
                <c:pt idx="7956">
                  <c:v>3.3582171199999997E-2</c:v>
                </c:pt>
                <c:pt idx="7957">
                  <c:v>3.3582171399999999E-2</c:v>
                </c:pt>
                <c:pt idx="7958">
                  <c:v>3.3582171600000002E-2</c:v>
                </c:pt>
                <c:pt idx="7959">
                  <c:v>3.3582171799999998E-2</c:v>
                </c:pt>
                <c:pt idx="7960">
                  <c:v>3.3582172E-2</c:v>
                </c:pt>
                <c:pt idx="7961">
                  <c:v>3.3582172200000003E-2</c:v>
                </c:pt>
                <c:pt idx="7962">
                  <c:v>3.3582172399999999E-2</c:v>
                </c:pt>
                <c:pt idx="7963">
                  <c:v>3.3582172600000001E-2</c:v>
                </c:pt>
                <c:pt idx="7964">
                  <c:v>3.3582172799999997E-2</c:v>
                </c:pt>
                <c:pt idx="7965">
                  <c:v>3.3582173E-2</c:v>
                </c:pt>
                <c:pt idx="7966">
                  <c:v>3.3582173200000003E-2</c:v>
                </c:pt>
                <c:pt idx="7967">
                  <c:v>3.3582173399999998E-2</c:v>
                </c:pt>
                <c:pt idx="7968">
                  <c:v>3.3582173600000001E-2</c:v>
                </c:pt>
                <c:pt idx="7969">
                  <c:v>3.3582173799999997E-2</c:v>
                </c:pt>
                <c:pt idx="7970">
                  <c:v>3.3582173999999999E-2</c:v>
                </c:pt>
                <c:pt idx="7971">
                  <c:v>3.3582174200000002E-2</c:v>
                </c:pt>
                <c:pt idx="7972">
                  <c:v>3.3582174399999998E-2</c:v>
                </c:pt>
                <c:pt idx="7973">
                  <c:v>3.35821746E-2</c:v>
                </c:pt>
                <c:pt idx="7974">
                  <c:v>3.3582174800000003E-2</c:v>
                </c:pt>
                <c:pt idx="7975">
                  <c:v>3.3582174999999999E-2</c:v>
                </c:pt>
                <c:pt idx="7976">
                  <c:v>3.3582175200000002E-2</c:v>
                </c:pt>
                <c:pt idx="7977">
                  <c:v>3.3582175399999997E-2</c:v>
                </c:pt>
                <c:pt idx="7978">
                  <c:v>3.35821756E-2</c:v>
                </c:pt>
                <c:pt idx="7979">
                  <c:v>3.3582175800000003E-2</c:v>
                </c:pt>
                <c:pt idx="7980">
                  <c:v>3.3582175999999998E-2</c:v>
                </c:pt>
                <c:pt idx="7981">
                  <c:v>3.3582176200000001E-2</c:v>
                </c:pt>
                <c:pt idx="7982">
                  <c:v>3.3582176399999997E-2</c:v>
                </c:pt>
                <c:pt idx="7983">
                  <c:v>3.3582176599999999E-2</c:v>
                </c:pt>
                <c:pt idx="7984">
                  <c:v>3.3582176800000002E-2</c:v>
                </c:pt>
                <c:pt idx="7985">
                  <c:v>3.3582176999999998E-2</c:v>
                </c:pt>
                <c:pt idx="7986">
                  <c:v>3.35821772E-2</c:v>
                </c:pt>
                <c:pt idx="7987">
                  <c:v>3.3582177400000003E-2</c:v>
                </c:pt>
                <c:pt idx="7988">
                  <c:v>3.3582177599999999E-2</c:v>
                </c:pt>
                <c:pt idx="7989">
                  <c:v>3.3582177800000002E-2</c:v>
                </c:pt>
                <c:pt idx="7990">
                  <c:v>3.3582177999999997E-2</c:v>
                </c:pt>
                <c:pt idx="7991">
                  <c:v>3.35821782E-2</c:v>
                </c:pt>
                <c:pt idx="7992">
                  <c:v>3.3582178400000003E-2</c:v>
                </c:pt>
                <c:pt idx="7993">
                  <c:v>3.3582178599999998E-2</c:v>
                </c:pt>
                <c:pt idx="7994">
                  <c:v>3.3582178800000001E-2</c:v>
                </c:pt>
                <c:pt idx="7995">
                  <c:v>3.3582178999999997E-2</c:v>
                </c:pt>
                <c:pt idx="7996">
                  <c:v>3.3582179199999999E-2</c:v>
                </c:pt>
                <c:pt idx="7997">
                  <c:v>3.3582179400000002E-2</c:v>
                </c:pt>
                <c:pt idx="7998">
                  <c:v>3.3582179599999998E-2</c:v>
                </c:pt>
                <c:pt idx="7999">
                  <c:v>3.35821798E-2</c:v>
                </c:pt>
                <c:pt idx="8000">
                  <c:v>3.3582180000000003E-2</c:v>
                </c:pt>
                <c:pt idx="8001">
                  <c:v>3.3582180199999999E-2</c:v>
                </c:pt>
                <c:pt idx="8002">
                  <c:v>3.3582180400000002E-2</c:v>
                </c:pt>
                <c:pt idx="8003">
                  <c:v>3.3582180599999997E-2</c:v>
                </c:pt>
                <c:pt idx="8004">
                  <c:v>3.35821808E-2</c:v>
                </c:pt>
                <c:pt idx="8005">
                  <c:v>3.3582181000000003E-2</c:v>
                </c:pt>
                <c:pt idx="8006">
                  <c:v>3.3582181199999998E-2</c:v>
                </c:pt>
                <c:pt idx="8007">
                  <c:v>3.3582181400000001E-2</c:v>
                </c:pt>
                <c:pt idx="8008">
                  <c:v>3.3582181599999997E-2</c:v>
                </c:pt>
                <c:pt idx="8009">
                  <c:v>3.3582181799999999E-2</c:v>
                </c:pt>
                <c:pt idx="8010">
                  <c:v>3.3582182000000002E-2</c:v>
                </c:pt>
                <c:pt idx="8011">
                  <c:v>3.3582182199999998E-2</c:v>
                </c:pt>
                <c:pt idx="8012">
                  <c:v>3.35821824E-2</c:v>
                </c:pt>
                <c:pt idx="8013">
                  <c:v>3.3582182600000003E-2</c:v>
                </c:pt>
                <c:pt idx="8014">
                  <c:v>3.3582182799999999E-2</c:v>
                </c:pt>
                <c:pt idx="8015">
                  <c:v>3.3582183000000002E-2</c:v>
                </c:pt>
                <c:pt idx="8016">
                  <c:v>3.3582183199999997E-2</c:v>
                </c:pt>
                <c:pt idx="8017">
                  <c:v>3.35821834E-2</c:v>
                </c:pt>
                <c:pt idx="8018">
                  <c:v>3.3582183600000003E-2</c:v>
                </c:pt>
                <c:pt idx="8019">
                  <c:v>3.3582183799999998E-2</c:v>
                </c:pt>
                <c:pt idx="8020">
                  <c:v>3.3582184000000001E-2</c:v>
                </c:pt>
                <c:pt idx="8021">
                  <c:v>3.3582184199999997E-2</c:v>
                </c:pt>
                <c:pt idx="8022">
                  <c:v>3.3582184399999999E-2</c:v>
                </c:pt>
                <c:pt idx="8023">
                  <c:v>3.3582184600000002E-2</c:v>
                </c:pt>
                <c:pt idx="8024">
                  <c:v>3.3582184799999998E-2</c:v>
                </c:pt>
                <c:pt idx="8025">
                  <c:v>3.3582185000000001E-2</c:v>
                </c:pt>
                <c:pt idx="8026">
                  <c:v>3.3582185200000003E-2</c:v>
                </c:pt>
                <c:pt idx="8027">
                  <c:v>3.3582185399999999E-2</c:v>
                </c:pt>
                <c:pt idx="8028">
                  <c:v>3.3582185600000002E-2</c:v>
                </c:pt>
                <c:pt idx="8029">
                  <c:v>3.3582185799999997E-2</c:v>
                </c:pt>
                <c:pt idx="8030">
                  <c:v>3.3582186E-2</c:v>
                </c:pt>
                <c:pt idx="8031">
                  <c:v>3.3582186200000003E-2</c:v>
                </c:pt>
                <c:pt idx="8032">
                  <c:v>3.3582186399999998E-2</c:v>
                </c:pt>
                <c:pt idx="8033">
                  <c:v>3.3582186600000001E-2</c:v>
                </c:pt>
                <c:pt idx="8034">
                  <c:v>3.3582186799999997E-2</c:v>
                </c:pt>
                <c:pt idx="8035">
                  <c:v>3.3582186999999999E-2</c:v>
                </c:pt>
                <c:pt idx="8036">
                  <c:v>3.3582187200000002E-2</c:v>
                </c:pt>
                <c:pt idx="8037">
                  <c:v>3.3582187399999998E-2</c:v>
                </c:pt>
                <c:pt idx="8038">
                  <c:v>3.3582187600000001E-2</c:v>
                </c:pt>
                <c:pt idx="8039">
                  <c:v>3.3582187800000003E-2</c:v>
                </c:pt>
                <c:pt idx="8040">
                  <c:v>3.3582187999999999E-2</c:v>
                </c:pt>
                <c:pt idx="8041">
                  <c:v>3.3582188200000002E-2</c:v>
                </c:pt>
                <c:pt idx="8042">
                  <c:v>3.3582188399999997E-2</c:v>
                </c:pt>
                <c:pt idx="8043">
                  <c:v>3.35821886E-2</c:v>
                </c:pt>
                <c:pt idx="8044">
                  <c:v>3.3582188800000003E-2</c:v>
                </c:pt>
                <c:pt idx="8045">
                  <c:v>3.3582188999999998E-2</c:v>
                </c:pt>
                <c:pt idx="8046">
                  <c:v>3.3582189200000001E-2</c:v>
                </c:pt>
                <c:pt idx="8047">
                  <c:v>3.3582189399999997E-2</c:v>
                </c:pt>
                <c:pt idx="8048">
                  <c:v>3.3582189599999999E-2</c:v>
                </c:pt>
                <c:pt idx="8049">
                  <c:v>3.3582189800000002E-2</c:v>
                </c:pt>
                <c:pt idx="8050">
                  <c:v>3.3582189999999998E-2</c:v>
                </c:pt>
                <c:pt idx="8051">
                  <c:v>3.3582190200000001E-2</c:v>
                </c:pt>
                <c:pt idx="8052">
                  <c:v>3.3582190400000003E-2</c:v>
                </c:pt>
                <c:pt idx="8053">
                  <c:v>3.3582190599999999E-2</c:v>
                </c:pt>
                <c:pt idx="8054">
                  <c:v>3.3582190800000002E-2</c:v>
                </c:pt>
                <c:pt idx="8055">
                  <c:v>3.3582190999999997E-2</c:v>
                </c:pt>
                <c:pt idx="8056">
                  <c:v>3.35821912E-2</c:v>
                </c:pt>
                <c:pt idx="8057">
                  <c:v>3.3582191400000003E-2</c:v>
                </c:pt>
                <c:pt idx="8058">
                  <c:v>3.3582191599999998E-2</c:v>
                </c:pt>
                <c:pt idx="8059">
                  <c:v>3.3582191800000001E-2</c:v>
                </c:pt>
                <c:pt idx="8060">
                  <c:v>3.3582191999999997E-2</c:v>
                </c:pt>
                <c:pt idx="8061">
                  <c:v>3.3582192199999999E-2</c:v>
                </c:pt>
                <c:pt idx="8062">
                  <c:v>3.3582192400000002E-2</c:v>
                </c:pt>
                <c:pt idx="8063">
                  <c:v>3.3582192599999998E-2</c:v>
                </c:pt>
                <c:pt idx="8064">
                  <c:v>3.3582192800000001E-2</c:v>
                </c:pt>
                <c:pt idx="8065">
                  <c:v>3.3582193000000003E-2</c:v>
                </c:pt>
                <c:pt idx="8066">
                  <c:v>3.3582193199999999E-2</c:v>
                </c:pt>
                <c:pt idx="8067">
                  <c:v>3.3582193400000002E-2</c:v>
                </c:pt>
                <c:pt idx="8068">
                  <c:v>3.3582193599999997E-2</c:v>
                </c:pt>
                <c:pt idx="8069">
                  <c:v>3.35821938E-2</c:v>
                </c:pt>
                <c:pt idx="8070">
                  <c:v>3.3582194000000003E-2</c:v>
                </c:pt>
                <c:pt idx="8071">
                  <c:v>3.3582194199999998E-2</c:v>
                </c:pt>
                <c:pt idx="8072">
                  <c:v>3.3582194400000001E-2</c:v>
                </c:pt>
                <c:pt idx="8073">
                  <c:v>3.3582194599999997E-2</c:v>
                </c:pt>
                <c:pt idx="8074">
                  <c:v>3.35821948E-2</c:v>
                </c:pt>
                <c:pt idx="8075">
                  <c:v>3.3582195000000002E-2</c:v>
                </c:pt>
                <c:pt idx="8076">
                  <c:v>3.3582195199999998E-2</c:v>
                </c:pt>
                <c:pt idx="8077">
                  <c:v>3.3582195400000001E-2</c:v>
                </c:pt>
                <c:pt idx="8078">
                  <c:v>3.3582195600000003E-2</c:v>
                </c:pt>
                <c:pt idx="8079">
                  <c:v>3.3582195799999999E-2</c:v>
                </c:pt>
                <c:pt idx="8080">
                  <c:v>3.3582196000000002E-2</c:v>
                </c:pt>
                <c:pt idx="8081">
                  <c:v>3.3582196199999997E-2</c:v>
                </c:pt>
                <c:pt idx="8082">
                  <c:v>3.35821964E-2</c:v>
                </c:pt>
                <c:pt idx="8083">
                  <c:v>3.3582196600000003E-2</c:v>
                </c:pt>
                <c:pt idx="8084">
                  <c:v>3.3582196799999998E-2</c:v>
                </c:pt>
                <c:pt idx="8085">
                  <c:v>3.3582197000000001E-2</c:v>
                </c:pt>
                <c:pt idx="8086">
                  <c:v>3.3582197199999997E-2</c:v>
                </c:pt>
                <c:pt idx="8087">
                  <c:v>3.35821974E-2</c:v>
                </c:pt>
                <c:pt idx="8088">
                  <c:v>3.3582197600000002E-2</c:v>
                </c:pt>
                <c:pt idx="8089">
                  <c:v>3.3582197799999998E-2</c:v>
                </c:pt>
                <c:pt idx="8090">
                  <c:v>3.3582198000000001E-2</c:v>
                </c:pt>
                <c:pt idx="8091">
                  <c:v>3.3582198200000003E-2</c:v>
                </c:pt>
                <c:pt idx="8092">
                  <c:v>3.3582198399999999E-2</c:v>
                </c:pt>
                <c:pt idx="8093">
                  <c:v>3.3582198600000002E-2</c:v>
                </c:pt>
                <c:pt idx="8094">
                  <c:v>3.3582198799999997E-2</c:v>
                </c:pt>
                <c:pt idx="8095">
                  <c:v>3.3582199E-2</c:v>
                </c:pt>
                <c:pt idx="8096">
                  <c:v>3.3582199200000003E-2</c:v>
                </c:pt>
                <c:pt idx="8097">
                  <c:v>3.3582199399999998E-2</c:v>
                </c:pt>
                <c:pt idx="8098">
                  <c:v>3.3582199600000001E-2</c:v>
                </c:pt>
                <c:pt idx="8099">
                  <c:v>3.3582199799999997E-2</c:v>
                </c:pt>
                <c:pt idx="8100">
                  <c:v>3.35822E-2</c:v>
                </c:pt>
                <c:pt idx="8101">
                  <c:v>3.3582200200000002E-2</c:v>
                </c:pt>
                <c:pt idx="8102">
                  <c:v>3.3582200399999998E-2</c:v>
                </c:pt>
                <c:pt idx="8103">
                  <c:v>3.3582200600000001E-2</c:v>
                </c:pt>
                <c:pt idx="8104">
                  <c:v>3.3582200800000003E-2</c:v>
                </c:pt>
                <c:pt idx="8105">
                  <c:v>3.3582200999999999E-2</c:v>
                </c:pt>
                <c:pt idx="8106">
                  <c:v>3.3582201200000002E-2</c:v>
                </c:pt>
                <c:pt idx="8107">
                  <c:v>3.3582201399999997E-2</c:v>
                </c:pt>
                <c:pt idx="8108">
                  <c:v>3.35822016E-2</c:v>
                </c:pt>
                <c:pt idx="8109">
                  <c:v>3.3582201800000003E-2</c:v>
                </c:pt>
                <c:pt idx="8110">
                  <c:v>3.3582201999999998E-2</c:v>
                </c:pt>
                <c:pt idx="8111">
                  <c:v>3.3582202200000001E-2</c:v>
                </c:pt>
                <c:pt idx="8112">
                  <c:v>3.3582202399999997E-2</c:v>
                </c:pt>
                <c:pt idx="8113">
                  <c:v>3.35822026E-2</c:v>
                </c:pt>
                <c:pt idx="8114">
                  <c:v>3.3582202800000002E-2</c:v>
                </c:pt>
                <c:pt idx="8115">
                  <c:v>3.3582202999999998E-2</c:v>
                </c:pt>
                <c:pt idx="8116">
                  <c:v>3.3582203200000001E-2</c:v>
                </c:pt>
                <c:pt idx="8117">
                  <c:v>3.3582203400000003E-2</c:v>
                </c:pt>
                <c:pt idx="8118">
                  <c:v>3.3582203599999999E-2</c:v>
                </c:pt>
                <c:pt idx="8119">
                  <c:v>3.3582203800000002E-2</c:v>
                </c:pt>
                <c:pt idx="8120">
                  <c:v>3.3582203999999997E-2</c:v>
                </c:pt>
                <c:pt idx="8121">
                  <c:v>3.35822042E-2</c:v>
                </c:pt>
                <c:pt idx="8122">
                  <c:v>3.3582204400000003E-2</c:v>
                </c:pt>
                <c:pt idx="8123">
                  <c:v>3.3582204599999999E-2</c:v>
                </c:pt>
                <c:pt idx="8124">
                  <c:v>3.3582204800000001E-2</c:v>
                </c:pt>
                <c:pt idx="8125">
                  <c:v>3.3582204999999997E-2</c:v>
                </c:pt>
                <c:pt idx="8126">
                  <c:v>3.35822052E-2</c:v>
                </c:pt>
                <c:pt idx="8127">
                  <c:v>3.3582205400000002E-2</c:v>
                </c:pt>
                <c:pt idx="8128">
                  <c:v>3.3582205599999998E-2</c:v>
                </c:pt>
                <c:pt idx="8129">
                  <c:v>3.3582205800000001E-2</c:v>
                </c:pt>
                <c:pt idx="8130">
                  <c:v>3.3582206000000003E-2</c:v>
                </c:pt>
                <c:pt idx="8131">
                  <c:v>3.3582206199999999E-2</c:v>
                </c:pt>
                <c:pt idx="8132">
                  <c:v>3.3582206400000002E-2</c:v>
                </c:pt>
                <c:pt idx="8133">
                  <c:v>3.3582206599999997E-2</c:v>
                </c:pt>
                <c:pt idx="8134">
                  <c:v>3.35822068E-2</c:v>
                </c:pt>
                <c:pt idx="8135">
                  <c:v>3.3582207000000003E-2</c:v>
                </c:pt>
                <c:pt idx="8136">
                  <c:v>3.3582207199999999E-2</c:v>
                </c:pt>
                <c:pt idx="8137">
                  <c:v>3.3582207400000001E-2</c:v>
                </c:pt>
                <c:pt idx="8138">
                  <c:v>3.3582207599999997E-2</c:v>
                </c:pt>
                <c:pt idx="8139">
                  <c:v>3.35822078E-2</c:v>
                </c:pt>
                <c:pt idx="8140">
                  <c:v>3.3582208000000002E-2</c:v>
                </c:pt>
                <c:pt idx="8141">
                  <c:v>3.3582208199999998E-2</c:v>
                </c:pt>
                <c:pt idx="8142">
                  <c:v>3.3582208400000001E-2</c:v>
                </c:pt>
                <c:pt idx="8143">
                  <c:v>3.3582208600000003E-2</c:v>
                </c:pt>
                <c:pt idx="8144">
                  <c:v>3.3582208799999999E-2</c:v>
                </c:pt>
                <c:pt idx="8145">
                  <c:v>3.3582209000000002E-2</c:v>
                </c:pt>
                <c:pt idx="8146">
                  <c:v>3.3582209199999997E-2</c:v>
                </c:pt>
                <c:pt idx="8147">
                  <c:v>3.35822094E-2</c:v>
                </c:pt>
                <c:pt idx="8148">
                  <c:v>3.3582209600000003E-2</c:v>
                </c:pt>
                <c:pt idx="8149">
                  <c:v>3.3582209799999999E-2</c:v>
                </c:pt>
                <c:pt idx="8150">
                  <c:v>3.3582210000000001E-2</c:v>
                </c:pt>
                <c:pt idx="8151">
                  <c:v>3.3582210199999997E-2</c:v>
                </c:pt>
                <c:pt idx="8152">
                  <c:v>3.35822104E-2</c:v>
                </c:pt>
                <c:pt idx="8153">
                  <c:v>3.3582210600000002E-2</c:v>
                </c:pt>
                <c:pt idx="8154">
                  <c:v>3.3582210799999998E-2</c:v>
                </c:pt>
                <c:pt idx="8155">
                  <c:v>3.3582211000000001E-2</c:v>
                </c:pt>
                <c:pt idx="8156">
                  <c:v>3.3582211200000003E-2</c:v>
                </c:pt>
                <c:pt idx="8157">
                  <c:v>3.3582211399999999E-2</c:v>
                </c:pt>
                <c:pt idx="8158">
                  <c:v>3.3582211600000002E-2</c:v>
                </c:pt>
                <c:pt idx="8159">
                  <c:v>3.3582211799999998E-2</c:v>
                </c:pt>
                <c:pt idx="8160">
                  <c:v>3.3582212E-2</c:v>
                </c:pt>
                <c:pt idx="8161">
                  <c:v>3.3582212200000003E-2</c:v>
                </c:pt>
                <c:pt idx="8162">
                  <c:v>3.3582212399999999E-2</c:v>
                </c:pt>
                <c:pt idx="8163">
                  <c:v>3.3582212600000001E-2</c:v>
                </c:pt>
                <c:pt idx="8164">
                  <c:v>3.3582212799999997E-2</c:v>
                </c:pt>
                <c:pt idx="8165">
                  <c:v>3.3582213E-2</c:v>
                </c:pt>
                <c:pt idx="8166">
                  <c:v>3.3582213200000002E-2</c:v>
                </c:pt>
                <c:pt idx="8167">
                  <c:v>3.3582213399999998E-2</c:v>
                </c:pt>
                <c:pt idx="8168">
                  <c:v>3.3582213600000001E-2</c:v>
                </c:pt>
                <c:pt idx="8169">
                  <c:v>3.3582213800000003E-2</c:v>
                </c:pt>
                <c:pt idx="8170">
                  <c:v>3.3582213999999999E-2</c:v>
                </c:pt>
                <c:pt idx="8171">
                  <c:v>3.3582214200000002E-2</c:v>
                </c:pt>
                <c:pt idx="8172">
                  <c:v>3.3582214399999998E-2</c:v>
                </c:pt>
                <c:pt idx="8173">
                  <c:v>3.35822146E-2</c:v>
                </c:pt>
                <c:pt idx="8174">
                  <c:v>3.3582214800000003E-2</c:v>
                </c:pt>
                <c:pt idx="8175">
                  <c:v>3.3582214999999999E-2</c:v>
                </c:pt>
                <c:pt idx="8176">
                  <c:v>3.3582215200000001E-2</c:v>
                </c:pt>
                <c:pt idx="8177">
                  <c:v>3.3582215399999997E-2</c:v>
                </c:pt>
                <c:pt idx="8178">
                  <c:v>3.35822156E-2</c:v>
                </c:pt>
                <c:pt idx="8179">
                  <c:v>3.3582215800000002E-2</c:v>
                </c:pt>
                <c:pt idx="8180">
                  <c:v>3.3582215999999998E-2</c:v>
                </c:pt>
                <c:pt idx="8181">
                  <c:v>3.3582216200000001E-2</c:v>
                </c:pt>
                <c:pt idx="8182">
                  <c:v>3.3582216400000003E-2</c:v>
                </c:pt>
                <c:pt idx="8183">
                  <c:v>3.3582216599999999E-2</c:v>
                </c:pt>
                <c:pt idx="8184">
                  <c:v>3.3582216800000002E-2</c:v>
                </c:pt>
                <c:pt idx="8185">
                  <c:v>3.3582216999999998E-2</c:v>
                </c:pt>
                <c:pt idx="8186">
                  <c:v>3.35822172E-2</c:v>
                </c:pt>
                <c:pt idx="8187">
                  <c:v>3.3582217400000003E-2</c:v>
                </c:pt>
                <c:pt idx="8188">
                  <c:v>3.3582217599999999E-2</c:v>
                </c:pt>
                <c:pt idx="8189">
                  <c:v>3.3582217800000001E-2</c:v>
                </c:pt>
                <c:pt idx="8190">
                  <c:v>3.3582217999999997E-2</c:v>
                </c:pt>
                <c:pt idx="8191">
                  <c:v>3.35822182E-2</c:v>
                </c:pt>
                <c:pt idx="8192">
                  <c:v>3.3582218400000002E-2</c:v>
                </c:pt>
                <c:pt idx="8193">
                  <c:v>3.3582218599999998E-2</c:v>
                </c:pt>
                <c:pt idx="8194">
                  <c:v>3.3582218800000001E-2</c:v>
                </c:pt>
                <c:pt idx="8195">
                  <c:v>3.3582219000000003E-2</c:v>
                </c:pt>
                <c:pt idx="8196">
                  <c:v>3.3582219199999999E-2</c:v>
                </c:pt>
                <c:pt idx="8197">
                  <c:v>3.3582219400000002E-2</c:v>
                </c:pt>
                <c:pt idx="8198">
                  <c:v>3.3582219599999998E-2</c:v>
                </c:pt>
                <c:pt idx="8199">
                  <c:v>3.35822198E-2</c:v>
                </c:pt>
                <c:pt idx="8200">
                  <c:v>3.3582220000000003E-2</c:v>
                </c:pt>
                <c:pt idx="8201">
                  <c:v>3.3582220199999999E-2</c:v>
                </c:pt>
                <c:pt idx="8202">
                  <c:v>3.3582220400000001E-2</c:v>
                </c:pt>
                <c:pt idx="8203">
                  <c:v>3.3582220599999997E-2</c:v>
                </c:pt>
                <c:pt idx="8204">
                  <c:v>3.35822208E-2</c:v>
                </c:pt>
                <c:pt idx="8205">
                  <c:v>3.3582221000000002E-2</c:v>
                </c:pt>
                <c:pt idx="8206">
                  <c:v>3.3582221199999998E-2</c:v>
                </c:pt>
                <c:pt idx="8207">
                  <c:v>3.3582221400000001E-2</c:v>
                </c:pt>
                <c:pt idx="8208">
                  <c:v>3.3582221600000003E-2</c:v>
                </c:pt>
                <c:pt idx="8209">
                  <c:v>3.3582221799999999E-2</c:v>
                </c:pt>
                <c:pt idx="8210">
                  <c:v>3.3582222000000002E-2</c:v>
                </c:pt>
                <c:pt idx="8211">
                  <c:v>3.3582222199999998E-2</c:v>
                </c:pt>
                <c:pt idx="8212">
                  <c:v>3.35822224E-2</c:v>
                </c:pt>
                <c:pt idx="8213">
                  <c:v>3.3582222600000003E-2</c:v>
                </c:pt>
                <c:pt idx="8214">
                  <c:v>3.3582222799999999E-2</c:v>
                </c:pt>
                <c:pt idx="8215">
                  <c:v>3.3582223000000001E-2</c:v>
                </c:pt>
                <c:pt idx="8216">
                  <c:v>3.3582223199999997E-2</c:v>
                </c:pt>
                <c:pt idx="8217">
                  <c:v>3.35822234E-2</c:v>
                </c:pt>
                <c:pt idx="8218">
                  <c:v>3.3582223600000002E-2</c:v>
                </c:pt>
                <c:pt idx="8219">
                  <c:v>3.3582223799999998E-2</c:v>
                </c:pt>
                <c:pt idx="8220">
                  <c:v>3.3582224000000001E-2</c:v>
                </c:pt>
                <c:pt idx="8221">
                  <c:v>3.3582224200000003E-2</c:v>
                </c:pt>
                <c:pt idx="8222">
                  <c:v>3.3582224399999999E-2</c:v>
                </c:pt>
                <c:pt idx="8223">
                  <c:v>3.3582224600000002E-2</c:v>
                </c:pt>
                <c:pt idx="8224">
                  <c:v>3.3582224799999998E-2</c:v>
                </c:pt>
                <c:pt idx="8225">
                  <c:v>3.3582225E-2</c:v>
                </c:pt>
                <c:pt idx="8226">
                  <c:v>3.3582225200000003E-2</c:v>
                </c:pt>
                <c:pt idx="8227">
                  <c:v>3.3582225399999999E-2</c:v>
                </c:pt>
                <c:pt idx="8228">
                  <c:v>3.3582225600000001E-2</c:v>
                </c:pt>
                <c:pt idx="8229">
                  <c:v>3.3582225799999997E-2</c:v>
                </c:pt>
                <c:pt idx="8230">
                  <c:v>3.3582226E-2</c:v>
                </c:pt>
                <c:pt idx="8231">
                  <c:v>3.3582226200000002E-2</c:v>
                </c:pt>
                <c:pt idx="8232">
                  <c:v>3.3582226399999998E-2</c:v>
                </c:pt>
                <c:pt idx="8233">
                  <c:v>3.3582226600000001E-2</c:v>
                </c:pt>
                <c:pt idx="8234">
                  <c:v>3.3582226799999997E-2</c:v>
                </c:pt>
                <c:pt idx="8235">
                  <c:v>3.3582226999999999E-2</c:v>
                </c:pt>
                <c:pt idx="8236">
                  <c:v>3.3582227200000002E-2</c:v>
                </c:pt>
                <c:pt idx="8237">
                  <c:v>3.3582227399999998E-2</c:v>
                </c:pt>
                <c:pt idx="8238">
                  <c:v>3.35822276E-2</c:v>
                </c:pt>
                <c:pt idx="8239">
                  <c:v>3.3582227800000003E-2</c:v>
                </c:pt>
                <c:pt idx="8240">
                  <c:v>3.3582227999999999E-2</c:v>
                </c:pt>
                <c:pt idx="8241">
                  <c:v>3.3582228200000001E-2</c:v>
                </c:pt>
                <c:pt idx="8242">
                  <c:v>3.3582228399999997E-2</c:v>
                </c:pt>
                <c:pt idx="8243">
                  <c:v>3.35822286E-2</c:v>
                </c:pt>
                <c:pt idx="8244">
                  <c:v>3.3582228800000002E-2</c:v>
                </c:pt>
                <c:pt idx="8245">
                  <c:v>3.3582228999999998E-2</c:v>
                </c:pt>
                <c:pt idx="8246">
                  <c:v>3.3582229200000001E-2</c:v>
                </c:pt>
                <c:pt idx="8247">
                  <c:v>3.3582229399999997E-2</c:v>
                </c:pt>
                <c:pt idx="8248">
                  <c:v>3.3582229599999999E-2</c:v>
                </c:pt>
                <c:pt idx="8249">
                  <c:v>3.3582229800000002E-2</c:v>
                </c:pt>
                <c:pt idx="8250">
                  <c:v>3.3582229999999998E-2</c:v>
                </c:pt>
                <c:pt idx="8251">
                  <c:v>3.35822302E-2</c:v>
                </c:pt>
                <c:pt idx="8252">
                  <c:v>3.3582230400000003E-2</c:v>
                </c:pt>
                <c:pt idx="8253">
                  <c:v>3.3582230599999999E-2</c:v>
                </c:pt>
                <c:pt idx="8254">
                  <c:v>3.3582230800000001E-2</c:v>
                </c:pt>
                <c:pt idx="8255">
                  <c:v>3.3582230999999997E-2</c:v>
                </c:pt>
                <c:pt idx="8256">
                  <c:v>3.35822312E-2</c:v>
                </c:pt>
                <c:pt idx="8257">
                  <c:v>3.3582231400000002E-2</c:v>
                </c:pt>
                <c:pt idx="8258">
                  <c:v>3.3582231599999998E-2</c:v>
                </c:pt>
                <c:pt idx="8259">
                  <c:v>3.3582231800000001E-2</c:v>
                </c:pt>
                <c:pt idx="8260">
                  <c:v>3.3582231999999997E-2</c:v>
                </c:pt>
                <c:pt idx="8261">
                  <c:v>3.3582232199999999E-2</c:v>
                </c:pt>
                <c:pt idx="8262">
                  <c:v>3.3582232400000002E-2</c:v>
                </c:pt>
                <c:pt idx="8263">
                  <c:v>3.3582232599999998E-2</c:v>
                </c:pt>
                <c:pt idx="8264">
                  <c:v>3.35822328E-2</c:v>
                </c:pt>
                <c:pt idx="8265">
                  <c:v>3.3582233000000003E-2</c:v>
                </c:pt>
                <c:pt idx="8266">
                  <c:v>3.3582233199999999E-2</c:v>
                </c:pt>
                <c:pt idx="8267">
                  <c:v>3.3582233400000001E-2</c:v>
                </c:pt>
                <c:pt idx="8268">
                  <c:v>3.3582233599999997E-2</c:v>
                </c:pt>
                <c:pt idx="8269">
                  <c:v>3.35822338E-2</c:v>
                </c:pt>
                <c:pt idx="8270">
                  <c:v>3.3582234000000002E-2</c:v>
                </c:pt>
                <c:pt idx="8271">
                  <c:v>3.3582234199999998E-2</c:v>
                </c:pt>
                <c:pt idx="8272">
                  <c:v>3.3582234400000001E-2</c:v>
                </c:pt>
                <c:pt idx="8273">
                  <c:v>3.3582234599999997E-2</c:v>
                </c:pt>
                <c:pt idx="8274">
                  <c:v>3.3582234799999999E-2</c:v>
                </c:pt>
                <c:pt idx="8275">
                  <c:v>3.3582235000000002E-2</c:v>
                </c:pt>
                <c:pt idx="8276">
                  <c:v>3.3582235199999998E-2</c:v>
                </c:pt>
                <c:pt idx="8277">
                  <c:v>3.35822354E-2</c:v>
                </c:pt>
                <c:pt idx="8278">
                  <c:v>3.3582235600000003E-2</c:v>
                </c:pt>
                <c:pt idx="8279">
                  <c:v>3.3582235799999999E-2</c:v>
                </c:pt>
                <c:pt idx="8280">
                  <c:v>3.3582236000000001E-2</c:v>
                </c:pt>
                <c:pt idx="8281">
                  <c:v>3.3582236199999997E-2</c:v>
                </c:pt>
                <c:pt idx="8282">
                  <c:v>3.35822364E-2</c:v>
                </c:pt>
                <c:pt idx="8283">
                  <c:v>3.3582236600000002E-2</c:v>
                </c:pt>
                <c:pt idx="8284">
                  <c:v>3.3582236799999998E-2</c:v>
                </c:pt>
                <c:pt idx="8285">
                  <c:v>3.3582237000000001E-2</c:v>
                </c:pt>
                <c:pt idx="8286">
                  <c:v>3.3582237199999997E-2</c:v>
                </c:pt>
                <c:pt idx="8287">
                  <c:v>3.3582237399999999E-2</c:v>
                </c:pt>
                <c:pt idx="8288">
                  <c:v>3.3582237600000002E-2</c:v>
                </c:pt>
                <c:pt idx="8289">
                  <c:v>3.3582237799999998E-2</c:v>
                </c:pt>
                <c:pt idx="8290">
                  <c:v>3.3582238E-2</c:v>
                </c:pt>
                <c:pt idx="8291">
                  <c:v>3.3582238200000003E-2</c:v>
                </c:pt>
                <c:pt idx="8292">
                  <c:v>3.3582238399999999E-2</c:v>
                </c:pt>
                <c:pt idx="8293">
                  <c:v>3.3582238600000001E-2</c:v>
                </c:pt>
                <c:pt idx="8294">
                  <c:v>3.3582238799999997E-2</c:v>
                </c:pt>
                <c:pt idx="8295">
                  <c:v>3.3582239E-2</c:v>
                </c:pt>
                <c:pt idx="8296">
                  <c:v>3.3582239200000003E-2</c:v>
                </c:pt>
                <c:pt idx="8297">
                  <c:v>3.3582239399999998E-2</c:v>
                </c:pt>
                <c:pt idx="8298">
                  <c:v>3.3582239600000001E-2</c:v>
                </c:pt>
                <c:pt idx="8299">
                  <c:v>3.3582239799999997E-2</c:v>
                </c:pt>
                <c:pt idx="8300">
                  <c:v>3.3582239999999999E-2</c:v>
                </c:pt>
                <c:pt idx="8301">
                  <c:v>3.3582240200000002E-2</c:v>
                </c:pt>
                <c:pt idx="8302">
                  <c:v>3.3582240399999998E-2</c:v>
                </c:pt>
                <c:pt idx="8303">
                  <c:v>3.35822406E-2</c:v>
                </c:pt>
                <c:pt idx="8304">
                  <c:v>3.3582240800000003E-2</c:v>
                </c:pt>
                <c:pt idx="8305">
                  <c:v>3.3582240999999999E-2</c:v>
                </c:pt>
                <c:pt idx="8306">
                  <c:v>3.3582241200000001E-2</c:v>
                </c:pt>
                <c:pt idx="8307">
                  <c:v>3.3582241399999997E-2</c:v>
                </c:pt>
                <c:pt idx="8308">
                  <c:v>3.35822416E-2</c:v>
                </c:pt>
                <c:pt idx="8309">
                  <c:v>3.3582241800000003E-2</c:v>
                </c:pt>
                <c:pt idx="8310">
                  <c:v>3.3582241999999998E-2</c:v>
                </c:pt>
                <c:pt idx="8311">
                  <c:v>3.3582242200000001E-2</c:v>
                </c:pt>
                <c:pt idx="8312">
                  <c:v>3.3582242399999997E-2</c:v>
                </c:pt>
                <c:pt idx="8313">
                  <c:v>3.3582242599999999E-2</c:v>
                </c:pt>
                <c:pt idx="8314">
                  <c:v>3.3582242800000002E-2</c:v>
                </c:pt>
                <c:pt idx="8315">
                  <c:v>3.3582242999999998E-2</c:v>
                </c:pt>
                <c:pt idx="8316">
                  <c:v>3.35822432E-2</c:v>
                </c:pt>
                <c:pt idx="8317">
                  <c:v>3.3582243400000003E-2</c:v>
                </c:pt>
                <c:pt idx="8318">
                  <c:v>3.3582243599999999E-2</c:v>
                </c:pt>
                <c:pt idx="8319">
                  <c:v>3.3582243800000001E-2</c:v>
                </c:pt>
                <c:pt idx="8320">
                  <c:v>3.3582243999999997E-2</c:v>
                </c:pt>
                <c:pt idx="8321">
                  <c:v>3.35822442E-2</c:v>
                </c:pt>
                <c:pt idx="8322">
                  <c:v>3.3582244400000003E-2</c:v>
                </c:pt>
                <c:pt idx="8323">
                  <c:v>3.3582244599999998E-2</c:v>
                </c:pt>
                <c:pt idx="8324">
                  <c:v>3.3582244800000001E-2</c:v>
                </c:pt>
                <c:pt idx="8325">
                  <c:v>3.3582244999999997E-2</c:v>
                </c:pt>
                <c:pt idx="8326">
                  <c:v>3.3582245199999999E-2</c:v>
                </c:pt>
                <c:pt idx="8327">
                  <c:v>3.3582245400000002E-2</c:v>
                </c:pt>
                <c:pt idx="8328">
                  <c:v>3.3582245599999998E-2</c:v>
                </c:pt>
                <c:pt idx="8329">
                  <c:v>3.35822458E-2</c:v>
                </c:pt>
                <c:pt idx="8330">
                  <c:v>3.3582246000000003E-2</c:v>
                </c:pt>
                <c:pt idx="8331">
                  <c:v>3.3582246199999999E-2</c:v>
                </c:pt>
                <c:pt idx="8332">
                  <c:v>3.3582246400000001E-2</c:v>
                </c:pt>
                <c:pt idx="8333">
                  <c:v>3.3582246599999997E-2</c:v>
                </c:pt>
                <c:pt idx="8334">
                  <c:v>3.35822468E-2</c:v>
                </c:pt>
                <c:pt idx="8335">
                  <c:v>3.3582247000000003E-2</c:v>
                </c:pt>
                <c:pt idx="8336">
                  <c:v>3.3582247199999998E-2</c:v>
                </c:pt>
                <c:pt idx="8337">
                  <c:v>3.3582247400000001E-2</c:v>
                </c:pt>
                <c:pt idx="8338">
                  <c:v>3.3582247599999997E-2</c:v>
                </c:pt>
                <c:pt idx="8339">
                  <c:v>3.3582247799999999E-2</c:v>
                </c:pt>
                <c:pt idx="8340">
                  <c:v>3.3582248000000002E-2</c:v>
                </c:pt>
                <c:pt idx="8341">
                  <c:v>3.3582248199999998E-2</c:v>
                </c:pt>
                <c:pt idx="8342">
                  <c:v>3.35822484E-2</c:v>
                </c:pt>
                <c:pt idx="8343">
                  <c:v>3.3582248600000003E-2</c:v>
                </c:pt>
                <c:pt idx="8344">
                  <c:v>3.3582248799999999E-2</c:v>
                </c:pt>
                <c:pt idx="8345">
                  <c:v>3.3582249000000002E-2</c:v>
                </c:pt>
                <c:pt idx="8346">
                  <c:v>3.3582249199999997E-2</c:v>
                </c:pt>
                <c:pt idx="8347">
                  <c:v>3.35822494E-2</c:v>
                </c:pt>
                <c:pt idx="8348">
                  <c:v>3.3582249600000003E-2</c:v>
                </c:pt>
                <c:pt idx="8349">
                  <c:v>3.3582249799999998E-2</c:v>
                </c:pt>
                <c:pt idx="8350">
                  <c:v>3.3582250000000001E-2</c:v>
                </c:pt>
                <c:pt idx="8351">
                  <c:v>3.3582250199999997E-2</c:v>
                </c:pt>
                <c:pt idx="8352">
                  <c:v>3.3582250399999999E-2</c:v>
                </c:pt>
                <c:pt idx="8353">
                  <c:v>3.3582250600000002E-2</c:v>
                </c:pt>
                <c:pt idx="8354">
                  <c:v>3.3582250799999998E-2</c:v>
                </c:pt>
                <c:pt idx="8355">
                  <c:v>3.3582251E-2</c:v>
                </c:pt>
                <c:pt idx="8356">
                  <c:v>3.3582251200000003E-2</c:v>
                </c:pt>
                <c:pt idx="8357">
                  <c:v>3.3582251399999999E-2</c:v>
                </c:pt>
                <c:pt idx="8358">
                  <c:v>3.3582251600000002E-2</c:v>
                </c:pt>
                <c:pt idx="8359">
                  <c:v>3.3582251799999997E-2</c:v>
                </c:pt>
                <c:pt idx="8360">
                  <c:v>3.3582252E-2</c:v>
                </c:pt>
                <c:pt idx="8361">
                  <c:v>3.3582252200000003E-2</c:v>
                </c:pt>
                <c:pt idx="8362">
                  <c:v>3.3582252399999998E-2</c:v>
                </c:pt>
                <c:pt idx="8363">
                  <c:v>3.3582252600000001E-2</c:v>
                </c:pt>
                <c:pt idx="8364">
                  <c:v>3.3582252799999997E-2</c:v>
                </c:pt>
                <c:pt idx="8365">
                  <c:v>3.3582252999999999E-2</c:v>
                </c:pt>
                <c:pt idx="8366">
                  <c:v>3.3582253200000002E-2</c:v>
                </c:pt>
                <c:pt idx="8367">
                  <c:v>3.3582253399999998E-2</c:v>
                </c:pt>
                <c:pt idx="8368">
                  <c:v>3.35822536E-2</c:v>
                </c:pt>
                <c:pt idx="8369">
                  <c:v>3.3582253800000003E-2</c:v>
                </c:pt>
                <c:pt idx="8370">
                  <c:v>3.3582253999999999E-2</c:v>
                </c:pt>
                <c:pt idx="8371">
                  <c:v>3.3582254200000002E-2</c:v>
                </c:pt>
                <c:pt idx="8372">
                  <c:v>3.3582254399999997E-2</c:v>
                </c:pt>
                <c:pt idx="8373">
                  <c:v>3.35822546E-2</c:v>
                </c:pt>
                <c:pt idx="8374">
                  <c:v>3.3582254800000003E-2</c:v>
                </c:pt>
                <c:pt idx="8375">
                  <c:v>3.3582254999999998E-2</c:v>
                </c:pt>
                <c:pt idx="8376">
                  <c:v>3.3582255200000001E-2</c:v>
                </c:pt>
                <c:pt idx="8377">
                  <c:v>3.3582255399999997E-2</c:v>
                </c:pt>
                <c:pt idx="8378">
                  <c:v>3.3582255599999999E-2</c:v>
                </c:pt>
                <c:pt idx="8379">
                  <c:v>3.3582255800000002E-2</c:v>
                </c:pt>
                <c:pt idx="8380">
                  <c:v>3.3582255999999998E-2</c:v>
                </c:pt>
                <c:pt idx="8381">
                  <c:v>3.3582256200000001E-2</c:v>
                </c:pt>
                <c:pt idx="8382">
                  <c:v>3.3582256400000003E-2</c:v>
                </c:pt>
                <c:pt idx="8383">
                  <c:v>3.3582256599999999E-2</c:v>
                </c:pt>
                <c:pt idx="8384">
                  <c:v>3.3582256800000002E-2</c:v>
                </c:pt>
                <c:pt idx="8385">
                  <c:v>3.3582256999999997E-2</c:v>
                </c:pt>
                <c:pt idx="8386">
                  <c:v>3.35822572E-2</c:v>
                </c:pt>
                <c:pt idx="8387">
                  <c:v>3.3582257400000003E-2</c:v>
                </c:pt>
                <c:pt idx="8388">
                  <c:v>3.3582257599999998E-2</c:v>
                </c:pt>
                <c:pt idx="8389">
                  <c:v>3.3582257800000001E-2</c:v>
                </c:pt>
                <c:pt idx="8390">
                  <c:v>3.3582257999999997E-2</c:v>
                </c:pt>
                <c:pt idx="8391">
                  <c:v>3.3582258199999999E-2</c:v>
                </c:pt>
                <c:pt idx="8392">
                  <c:v>3.3582258400000002E-2</c:v>
                </c:pt>
                <c:pt idx="8393">
                  <c:v>3.3582258599999998E-2</c:v>
                </c:pt>
                <c:pt idx="8394">
                  <c:v>3.3582258800000001E-2</c:v>
                </c:pt>
                <c:pt idx="8395">
                  <c:v>3.3582259000000003E-2</c:v>
                </c:pt>
                <c:pt idx="8396">
                  <c:v>3.3582259199999999E-2</c:v>
                </c:pt>
                <c:pt idx="8397">
                  <c:v>3.3582259400000002E-2</c:v>
                </c:pt>
                <c:pt idx="8398">
                  <c:v>3.3582259599999997E-2</c:v>
                </c:pt>
                <c:pt idx="8399">
                  <c:v>3.35822598E-2</c:v>
                </c:pt>
                <c:pt idx="8400">
                  <c:v>3.3582260000000003E-2</c:v>
                </c:pt>
                <c:pt idx="8401">
                  <c:v>3.3582260199999998E-2</c:v>
                </c:pt>
                <c:pt idx="8402">
                  <c:v>3.3582260400000001E-2</c:v>
                </c:pt>
                <c:pt idx="8403">
                  <c:v>3.3582260599999997E-2</c:v>
                </c:pt>
                <c:pt idx="8404">
                  <c:v>3.3582260799999999E-2</c:v>
                </c:pt>
                <c:pt idx="8405">
                  <c:v>3.3582261000000002E-2</c:v>
                </c:pt>
                <c:pt idx="8406">
                  <c:v>3.3582261199999998E-2</c:v>
                </c:pt>
                <c:pt idx="8407">
                  <c:v>3.3582261400000001E-2</c:v>
                </c:pt>
                <c:pt idx="8408">
                  <c:v>3.3582261600000003E-2</c:v>
                </c:pt>
                <c:pt idx="8409">
                  <c:v>3.3582261799999999E-2</c:v>
                </c:pt>
                <c:pt idx="8410">
                  <c:v>3.3582262000000002E-2</c:v>
                </c:pt>
                <c:pt idx="8411">
                  <c:v>3.3582262199999997E-2</c:v>
                </c:pt>
                <c:pt idx="8412">
                  <c:v>3.35822624E-2</c:v>
                </c:pt>
                <c:pt idx="8413">
                  <c:v>3.3582262600000003E-2</c:v>
                </c:pt>
                <c:pt idx="8414">
                  <c:v>3.3582262799999998E-2</c:v>
                </c:pt>
                <c:pt idx="8415">
                  <c:v>3.3582263000000001E-2</c:v>
                </c:pt>
                <c:pt idx="8416">
                  <c:v>3.3582263199999997E-2</c:v>
                </c:pt>
                <c:pt idx="8417">
                  <c:v>3.3582263399999999E-2</c:v>
                </c:pt>
                <c:pt idx="8418">
                  <c:v>3.3582263600000002E-2</c:v>
                </c:pt>
                <c:pt idx="8419">
                  <c:v>3.3582263799999998E-2</c:v>
                </c:pt>
                <c:pt idx="8420">
                  <c:v>3.3582264000000001E-2</c:v>
                </c:pt>
                <c:pt idx="8421">
                  <c:v>3.3582264200000003E-2</c:v>
                </c:pt>
                <c:pt idx="8422">
                  <c:v>3.3582264399999999E-2</c:v>
                </c:pt>
                <c:pt idx="8423">
                  <c:v>3.3582264600000002E-2</c:v>
                </c:pt>
                <c:pt idx="8424">
                  <c:v>3.3582264799999997E-2</c:v>
                </c:pt>
                <c:pt idx="8425">
                  <c:v>3.3582265E-2</c:v>
                </c:pt>
                <c:pt idx="8426">
                  <c:v>3.3582265200000003E-2</c:v>
                </c:pt>
                <c:pt idx="8427">
                  <c:v>3.3582265399999998E-2</c:v>
                </c:pt>
                <c:pt idx="8428">
                  <c:v>3.3582265600000001E-2</c:v>
                </c:pt>
                <c:pt idx="8429">
                  <c:v>3.3582265799999997E-2</c:v>
                </c:pt>
                <c:pt idx="8430">
                  <c:v>3.3582266E-2</c:v>
                </c:pt>
                <c:pt idx="8431">
                  <c:v>3.3582266200000002E-2</c:v>
                </c:pt>
                <c:pt idx="8432">
                  <c:v>3.3582266399999998E-2</c:v>
                </c:pt>
                <c:pt idx="8433">
                  <c:v>3.3582266600000001E-2</c:v>
                </c:pt>
                <c:pt idx="8434">
                  <c:v>3.3582266800000003E-2</c:v>
                </c:pt>
                <c:pt idx="8435">
                  <c:v>3.3582266999999999E-2</c:v>
                </c:pt>
                <c:pt idx="8436">
                  <c:v>3.3582267200000002E-2</c:v>
                </c:pt>
                <c:pt idx="8437">
                  <c:v>3.3582267399999997E-2</c:v>
                </c:pt>
                <c:pt idx="8438">
                  <c:v>3.35822676E-2</c:v>
                </c:pt>
                <c:pt idx="8439">
                  <c:v>3.3582267800000003E-2</c:v>
                </c:pt>
                <c:pt idx="8440">
                  <c:v>3.3582267999999998E-2</c:v>
                </c:pt>
                <c:pt idx="8441">
                  <c:v>3.3582268200000001E-2</c:v>
                </c:pt>
                <c:pt idx="8442">
                  <c:v>3.3582268399999997E-2</c:v>
                </c:pt>
                <c:pt idx="8443">
                  <c:v>3.35822686E-2</c:v>
                </c:pt>
                <c:pt idx="8444">
                  <c:v>3.3582268800000002E-2</c:v>
                </c:pt>
                <c:pt idx="8445">
                  <c:v>3.3582268999999998E-2</c:v>
                </c:pt>
                <c:pt idx="8446">
                  <c:v>3.3582269200000001E-2</c:v>
                </c:pt>
                <c:pt idx="8447">
                  <c:v>3.3582269400000003E-2</c:v>
                </c:pt>
                <c:pt idx="8448">
                  <c:v>3.3582269599999999E-2</c:v>
                </c:pt>
                <c:pt idx="8449">
                  <c:v>3.3582269800000002E-2</c:v>
                </c:pt>
                <c:pt idx="8450">
                  <c:v>3.3582269999999997E-2</c:v>
                </c:pt>
                <c:pt idx="8451">
                  <c:v>3.35822702E-2</c:v>
                </c:pt>
                <c:pt idx="8452">
                  <c:v>3.3582270400000003E-2</c:v>
                </c:pt>
                <c:pt idx="8453">
                  <c:v>3.3582270599999998E-2</c:v>
                </c:pt>
                <c:pt idx="8454">
                  <c:v>3.3582270800000001E-2</c:v>
                </c:pt>
                <c:pt idx="8455">
                  <c:v>3.3582270999999997E-2</c:v>
                </c:pt>
                <c:pt idx="8456">
                  <c:v>3.35822712E-2</c:v>
                </c:pt>
                <c:pt idx="8457">
                  <c:v>3.3582271400000002E-2</c:v>
                </c:pt>
                <c:pt idx="8458">
                  <c:v>3.3582271599999998E-2</c:v>
                </c:pt>
                <c:pt idx="8459">
                  <c:v>3.3582271800000001E-2</c:v>
                </c:pt>
                <c:pt idx="8460">
                  <c:v>3.3582272000000003E-2</c:v>
                </c:pt>
                <c:pt idx="8461">
                  <c:v>3.3582272199999999E-2</c:v>
                </c:pt>
                <c:pt idx="8462">
                  <c:v>3.3582272400000002E-2</c:v>
                </c:pt>
                <c:pt idx="8463">
                  <c:v>3.3582272599999997E-2</c:v>
                </c:pt>
                <c:pt idx="8464">
                  <c:v>3.35822728E-2</c:v>
                </c:pt>
                <c:pt idx="8465">
                  <c:v>3.3582273000000003E-2</c:v>
                </c:pt>
                <c:pt idx="8466">
                  <c:v>3.3582273199999998E-2</c:v>
                </c:pt>
                <c:pt idx="8467">
                  <c:v>3.3582273400000001E-2</c:v>
                </c:pt>
                <c:pt idx="8468">
                  <c:v>3.3582273599999997E-2</c:v>
                </c:pt>
                <c:pt idx="8469">
                  <c:v>3.35822738E-2</c:v>
                </c:pt>
                <c:pt idx="8470">
                  <c:v>3.3582274000000002E-2</c:v>
                </c:pt>
                <c:pt idx="8471">
                  <c:v>3.3582274199999998E-2</c:v>
                </c:pt>
                <c:pt idx="8472">
                  <c:v>3.3582274400000001E-2</c:v>
                </c:pt>
                <c:pt idx="8473">
                  <c:v>3.3582274600000003E-2</c:v>
                </c:pt>
                <c:pt idx="8474">
                  <c:v>3.3582274799999999E-2</c:v>
                </c:pt>
                <c:pt idx="8475">
                  <c:v>3.3582275000000002E-2</c:v>
                </c:pt>
                <c:pt idx="8476">
                  <c:v>3.3582275199999997E-2</c:v>
                </c:pt>
                <c:pt idx="8477">
                  <c:v>3.35822754E-2</c:v>
                </c:pt>
                <c:pt idx="8478">
                  <c:v>3.3582275600000003E-2</c:v>
                </c:pt>
                <c:pt idx="8479">
                  <c:v>3.3582275799999999E-2</c:v>
                </c:pt>
                <c:pt idx="8480">
                  <c:v>3.3582276000000001E-2</c:v>
                </c:pt>
                <c:pt idx="8481">
                  <c:v>3.3582276199999997E-2</c:v>
                </c:pt>
                <c:pt idx="8482">
                  <c:v>3.35822764E-2</c:v>
                </c:pt>
                <c:pt idx="8483">
                  <c:v>3.3582276600000002E-2</c:v>
                </c:pt>
                <c:pt idx="8484">
                  <c:v>3.3582276799999998E-2</c:v>
                </c:pt>
                <c:pt idx="8485">
                  <c:v>3.3582277000000001E-2</c:v>
                </c:pt>
                <c:pt idx="8486">
                  <c:v>3.3582277200000003E-2</c:v>
                </c:pt>
                <c:pt idx="8487">
                  <c:v>3.3582277399999999E-2</c:v>
                </c:pt>
                <c:pt idx="8488">
                  <c:v>3.3582277600000002E-2</c:v>
                </c:pt>
                <c:pt idx="8489">
                  <c:v>3.3582277799999997E-2</c:v>
                </c:pt>
                <c:pt idx="8490">
                  <c:v>3.3582278E-2</c:v>
                </c:pt>
                <c:pt idx="8491">
                  <c:v>3.3582278200000003E-2</c:v>
                </c:pt>
                <c:pt idx="8492">
                  <c:v>3.3582278399999999E-2</c:v>
                </c:pt>
                <c:pt idx="8493">
                  <c:v>3.3582278600000001E-2</c:v>
                </c:pt>
                <c:pt idx="8494">
                  <c:v>3.3582278799999997E-2</c:v>
                </c:pt>
                <c:pt idx="8495">
                  <c:v>3.3582279E-2</c:v>
                </c:pt>
                <c:pt idx="8496">
                  <c:v>3.3582279200000002E-2</c:v>
                </c:pt>
                <c:pt idx="8497">
                  <c:v>3.3582279399999998E-2</c:v>
                </c:pt>
                <c:pt idx="8498">
                  <c:v>3.3582279600000001E-2</c:v>
                </c:pt>
                <c:pt idx="8499">
                  <c:v>3.3582279800000003E-2</c:v>
                </c:pt>
                <c:pt idx="8500">
                  <c:v>3.3582279999999999E-2</c:v>
                </c:pt>
                <c:pt idx="8501">
                  <c:v>3.3582280200000002E-2</c:v>
                </c:pt>
                <c:pt idx="8502">
                  <c:v>3.3582280399999997E-2</c:v>
                </c:pt>
                <c:pt idx="8503">
                  <c:v>3.35822806E-2</c:v>
                </c:pt>
                <c:pt idx="8504">
                  <c:v>3.3582280800000003E-2</c:v>
                </c:pt>
                <c:pt idx="8505">
                  <c:v>3.3582280999999999E-2</c:v>
                </c:pt>
                <c:pt idx="8506">
                  <c:v>3.3582281200000001E-2</c:v>
                </c:pt>
                <c:pt idx="8507">
                  <c:v>3.3582281399999997E-2</c:v>
                </c:pt>
                <c:pt idx="8508">
                  <c:v>3.35822816E-2</c:v>
                </c:pt>
                <c:pt idx="8509">
                  <c:v>3.3582281800000002E-2</c:v>
                </c:pt>
                <c:pt idx="8510">
                  <c:v>3.3582281999999998E-2</c:v>
                </c:pt>
                <c:pt idx="8511">
                  <c:v>3.3582282200000001E-2</c:v>
                </c:pt>
                <c:pt idx="8512">
                  <c:v>3.3582282400000003E-2</c:v>
                </c:pt>
                <c:pt idx="8513">
                  <c:v>3.3582282599999999E-2</c:v>
                </c:pt>
                <c:pt idx="8514">
                  <c:v>3.3582282800000002E-2</c:v>
                </c:pt>
                <c:pt idx="8515">
                  <c:v>3.3582282999999997E-2</c:v>
                </c:pt>
                <c:pt idx="8516">
                  <c:v>3.35822832E-2</c:v>
                </c:pt>
                <c:pt idx="8517">
                  <c:v>3.3582283400000003E-2</c:v>
                </c:pt>
                <c:pt idx="8518">
                  <c:v>3.3582283599999999E-2</c:v>
                </c:pt>
                <c:pt idx="8519">
                  <c:v>3.3582283800000001E-2</c:v>
                </c:pt>
                <c:pt idx="8520">
                  <c:v>3.3582283999999997E-2</c:v>
                </c:pt>
                <c:pt idx="8521">
                  <c:v>3.35822842E-2</c:v>
                </c:pt>
                <c:pt idx="8522">
                  <c:v>3.3582284400000002E-2</c:v>
                </c:pt>
                <c:pt idx="8523">
                  <c:v>3.3582284599999998E-2</c:v>
                </c:pt>
                <c:pt idx="8524">
                  <c:v>3.3582284800000001E-2</c:v>
                </c:pt>
                <c:pt idx="8525">
                  <c:v>3.3582285000000003E-2</c:v>
                </c:pt>
                <c:pt idx="8526">
                  <c:v>3.3582285199999999E-2</c:v>
                </c:pt>
                <c:pt idx="8527">
                  <c:v>3.3582285400000002E-2</c:v>
                </c:pt>
                <c:pt idx="8528">
                  <c:v>3.3582285599999998E-2</c:v>
                </c:pt>
                <c:pt idx="8529">
                  <c:v>3.35822858E-2</c:v>
                </c:pt>
                <c:pt idx="8530">
                  <c:v>3.3582286000000003E-2</c:v>
                </c:pt>
                <c:pt idx="8531">
                  <c:v>3.3582286199999999E-2</c:v>
                </c:pt>
                <c:pt idx="8532">
                  <c:v>3.3582286400000001E-2</c:v>
                </c:pt>
                <c:pt idx="8533">
                  <c:v>3.3582286599999997E-2</c:v>
                </c:pt>
                <c:pt idx="8534">
                  <c:v>3.35822868E-2</c:v>
                </c:pt>
                <c:pt idx="8535">
                  <c:v>3.3582287000000002E-2</c:v>
                </c:pt>
                <c:pt idx="8536">
                  <c:v>3.3582287199999998E-2</c:v>
                </c:pt>
                <c:pt idx="8537">
                  <c:v>3.3582287400000001E-2</c:v>
                </c:pt>
                <c:pt idx="8538">
                  <c:v>3.3582287600000003E-2</c:v>
                </c:pt>
                <c:pt idx="8539">
                  <c:v>3.3582287799999999E-2</c:v>
                </c:pt>
                <c:pt idx="8540">
                  <c:v>3.3582288000000002E-2</c:v>
                </c:pt>
                <c:pt idx="8541">
                  <c:v>3.3582288199999998E-2</c:v>
                </c:pt>
                <c:pt idx="8542">
                  <c:v>3.35822884E-2</c:v>
                </c:pt>
                <c:pt idx="8543">
                  <c:v>3.3582288600000003E-2</c:v>
                </c:pt>
                <c:pt idx="8544">
                  <c:v>3.3582288799999999E-2</c:v>
                </c:pt>
                <c:pt idx="8545">
                  <c:v>3.3582289000000001E-2</c:v>
                </c:pt>
                <c:pt idx="8546">
                  <c:v>3.3582289199999997E-2</c:v>
                </c:pt>
                <c:pt idx="8547">
                  <c:v>3.35822894E-2</c:v>
                </c:pt>
                <c:pt idx="8548">
                  <c:v>3.3582289600000002E-2</c:v>
                </c:pt>
                <c:pt idx="8549">
                  <c:v>3.3582289799999998E-2</c:v>
                </c:pt>
                <c:pt idx="8550">
                  <c:v>3.3582290000000001E-2</c:v>
                </c:pt>
                <c:pt idx="8551">
                  <c:v>3.3582290200000003E-2</c:v>
                </c:pt>
                <c:pt idx="8552">
                  <c:v>3.3582290399999999E-2</c:v>
                </c:pt>
                <c:pt idx="8553">
                  <c:v>3.3582290600000002E-2</c:v>
                </c:pt>
                <c:pt idx="8554">
                  <c:v>3.3582290799999998E-2</c:v>
                </c:pt>
                <c:pt idx="8555">
                  <c:v>3.3582291E-2</c:v>
                </c:pt>
                <c:pt idx="8556">
                  <c:v>3.3582291200000003E-2</c:v>
                </c:pt>
                <c:pt idx="8557">
                  <c:v>3.3582291399999999E-2</c:v>
                </c:pt>
                <c:pt idx="8558">
                  <c:v>3.3582291600000001E-2</c:v>
                </c:pt>
                <c:pt idx="8559">
                  <c:v>3.3582291799999997E-2</c:v>
                </c:pt>
                <c:pt idx="8560">
                  <c:v>3.3582292E-2</c:v>
                </c:pt>
                <c:pt idx="8561">
                  <c:v>3.3582292200000002E-2</c:v>
                </c:pt>
                <c:pt idx="8562">
                  <c:v>3.3582292399999998E-2</c:v>
                </c:pt>
                <c:pt idx="8563">
                  <c:v>3.3582292600000001E-2</c:v>
                </c:pt>
                <c:pt idx="8564">
                  <c:v>3.3582292800000003E-2</c:v>
                </c:pt>
                <c:pt idx="8565">
                  <c:v>3.3582292999999999E-2</c:v>
                </c:pt>
                <c:pt idx="8566">
                  <c:v>3.3582293200000002E-2</c:v>
                </c:pt>
                <c:pt idx="8567">
                  <c:v>3.3582293399999998E-2</c:v>
                </c:pt>
                <c:pt idx="8568">
                  <c:v>3.35822936E-2</c:v>
                </c:pt>
                <c:pt idx="8569">
                  <c:v>3.3582293800000003E-2</c:v>
                </c:pt>
                <c:pt idx="8570">
                  <c:v>3.3582293999999999E-2</c:v>
                </c:pt>
                <c:pt idx="8571">
                  <c:v>3.3582294200000001E-2</c:v>
                </c:pt>
                <c:pt idx="8572">
                  <c:v>3.3582294399999997E-2</c:v>
                </c:pt>
                <c:pt idx="8573">
                  <c:v>3.35822946E-2</c:v>
                </c:pt>
                <c:pt idx="8574">
                  <c:v>3.3582294800000002E-2</c:v>
                </c:pt>
                <c:pt idx="8575">
                  <c:v>3.3582294999999998E-2</c:v>
                </c:pt>
                <c:pt idx="8576">
                  <c:v>3.3582295200000001E-2</c:v>
                </c:pt>
                <c:pt idx="8577">
                  <c:v>3.3582295400000003E-2</c:v>
                </c:pt>
                <c:pt idx="8578">
                  <c:v>3.3582295599999999E-2</c:v>
                </c:pt>
                <c:pt idx="8579">
                  <c:v>3.3582295800000002E-2</c:v>
                </c:pt>
                <c:pt idx="8580">
                  <c:v>3.3582295999999998E-2</c:v>
                </c:pt>
                <c:pt idx="8581">
                  <c:v>3.35822962E-2</c:v>
                </c:pt>
                <c:pt idx="8582">
                  <c:v>3.3582296400000003E-2</c:v>
                </c:pt>
                <c:pt idx="8583">
                  <c:v>3.3582296599999999E-2</c:v>
                </c:pt>
                <c:pt idx="8584">
                  <c:v>3.3582296800000001E-2</c:v>
                </c:pt>
                <c:pt idx="8585">
                  <c:v>3.3582296999999997E-2</c:v>
                </c:pt>
                <c:pt idx="8586">
                  <c:v>3.35822972E-2</c:v>
                </c:pt>
                <c:pt idx="8587">
                  <c:v>3.3582297400000002E-2</c:v>
                </c:pt>
                <c:pt idx="8588">
                  <c:v>3.3582297599999998E-2</c:v>
                </c:pt>
                <c:pt idx="8589">
                  <c:v>3.3582297800000001E-2</c:v>
                </c:pt>
                <c:pt idx="8590">
                  <c:v>3.3582297999999997E-2</c:v>
                </c:pt>
                <c:pt idx="8591">
                  <c:v>3.3582298199999999E-2</c:v>
                </c:pt>
                <c:pt idx="8592">
                  <c:v>3.3582298400000002E-2</c:v>
                </c:pt>
                <c:pt idx="8593">
                  <c:v>3.3582298599999998E-2</c:v>
                </c:pt>
                <c:pt idx="8594">
                  <c:v>3.35822988E-2</c:v>
                </c:pt>
                <c:pt idx="8595">
                  <c:v>3.3582299000000003E-2</c:v>
                </c:pt>
                <c:pt idx="8596">
                  <c:v>3.3582299199999999E-2</c:v>
                </c:pt>
                <c:pt idx="8597">
                  <c:v>3.3582299400000001E-2</c:v>
                </c:pt>
                <c:pt idx="8598">
                  <c:v>3.3582299599999997E-2</c:v>
                </c:pt>
                <c:pt idx="8599">
                  <c:v>3.35822998E-2</c:v>
                </c:pt>
                <c:pt idx="8600">
                  <c:v>3.3582300000000002E-2</c:v>
                </c:pt>
                <c:pt idx="8601">
                  <c:v>3.3582300199999998E-2</c:v>
                </c:pt>
                <c:pt idx="8602">
                  <c:v>3.3582300400000001E-2</c:v>
                </c:pt>
                <c:pt idx="8603">
                  <c:v>3.3582300599999997E-2</c:v>
                </c:pt>
                <c:pt idx="8604">
                  <c:v>3.3582300799999999E-2</c:v>
                </c:pt>
                <c:pt idx="8605">
                  <c:v>3.3582301000000002E-2</c:v>
                </c:pt>
                <c:pt idx="8606">
                  <c:v>3.3582301199999998E-2</c:v>
                </c:pt>
                <c:pt idx="8607">
                  <c:v>3.35823014E-2</c:v>
                </c:pt>
                <c:pt idx="8608">
                  <c:v>3.3582301600000003E-2</c:v>
                </c:pt>
                <c:pt idx="8609">
                  <c:v>3.3582301799999999E-2</c:v>
                </c:pt>
                <c:pt idx="8610">
                  <c:v>3.3582302000000001E-2</c:v>
                </c:pt>
                <c:pt idx="8611">
                  <c:v>3.3582302199999997E-2</c:v>
                </c:pt>
                <c:pt idx="8612">
                  <c:v>3.35823024E-2</c:v>
                </c:pt>
                <c:pt idx="8613">
                  <c:v>3.3582302600000002E-2</c:v>
                </c:pt>
                <c:pt idx="8614">
                  <c:v>3.3582302799999998E-2</c:v>
                </c:pt>
                <c:pt idx="8615">
                  <c:v>3.3582303000000001E-2</c:v>
                </c:pt>
                <c:pt idx="8616">
                  <c:v>3.3582303199999997E-2</c:v>
                </c:pt>
                <c:pt idx="8617">
                  <c:v>3.3582303399999999E-2</c:v>
                </c:pt>
                <c:pt idx="8618">
                  <c:v>3.3582303600000002E-2</c:v>
                </c:pt>
                <c:pt idx="8619">
                  <c:v>3.3582303799999998E-2</c:v>
                </c:pt>
                <c:pt idx="8620">
                  <c:v>3.3582304E-2</c:v>
                </c:pt>
                <c:pt idx="8621">
                  <c:v>3.3582304200000003E-2</c:v>
                </c:pt>
                <c:pt idx="8622">
                  <c:v>3.3582304399999999E-2</c:v>
                </c:pt>
                <c:pt idx="8623">
                  <c:v>3.3582304600000001E-2</c:v>
                </c:pt>
                <c:pt idx="8624">
                  <c:v>3.3582304799999997E-2</c:v>
                </c:pt>
                <c:pt idx="8625">
                  <c:v>3.3582305E-2</c:v>
                </c:pt>
                <c:pt idx="8626">
                  <c:v>3.3582305200000002E-2</c:v>
                </c:pt>
                <c:pt idx="8627">
                  <c:v>3.3582305399999998E-2</c:v>
                </c:pt>
                <c:pt idx="8628">
                  <c:v>3.3582305600000001E-2</c:v>
                </c:pt>
                <c:pt idx="8629">
                  <c:v>3.3582305799999997E-2</c:v>
                </c:pt>
                <c:pt idx="8630">
                  <c:v>3.3582305999999999E-2</c:v>
                </c:pt>
                <c:pt idx="8631">
                  <c:v>3.3582306200000002E-2</c:v>
                </c:pt>
                <c:pt idx="8632">
                  <c:v>3.3582306399999998E-2</c:v>
                </c:pt>
                <c:pt idx="8633">
                  <c:v>3.35823066E-2</c:v>
                </c:pt>
                <c:pt idx="8634">
                  <c:v>3.3582306800000003E-2</c:v>
                </c:pt>
                <c:pt idx="8635">
                  <c:v>3.3582306999999999E-2</c:v>
                </c:pt>
                <c:pt idx="8636">
                  <c:v>3.3582307200000001E-2</c:v>
                </c:pt>
                <c:pt idx="8637">
                  <c:v>3.3582307399999997E-2</c:v>
                </c:pt>
                <c:pt idx="8638">
                  <c:v>3.35823076E-2</c:v>
                </c:pt>
                <c:pt idx="8639">
                  <c:v>3.3582307800000002E-2</c:v>
                </c:pt>
                <c:pt idx="8640">
                  <c:v>3.3582307999999998E-2</c:v>
                </c:pt>
                <c:pt idx="8641">
                  <c:v>3.3582308200000001E-2</c:v>
                </c:pt>
                <c:pt idx="8642">
                  <c:v>3.3582308399999997E-2</c:v>
                </c:pt>
                <c:pt idx="8643">
                  <c:v>3.3582308599999999E-2</c:v>
                </c:pt>
                <c:pt idx="8644">
                  <c:v>3.3582308800000002E-2</c:v>
                </c:pt>
                <c:pt idx="8645">
                  <c:v>3.3582308999999998E-2</c:v>
                </c:pt>
                <c:pt idx="8646">
                  <c:v>3.35823092E-2</c:v>
                </c:pt>
                <c:pt idx="8647">
                  <c:v>3.3582309400000003E-2</c:v>
                </c:pt>
                <c:pt idx="8648">
                  <c:v>3.3582309599999999E-2</c:v>
                </c:pt>
                <c:pt idx="8649">
                  <c:v>3.3582309800000001E-2</c:v>
                </c:pt>
                <c:pt idx="8650">
                  <c:v>3.3582309999999997E-2</c:v>
                </c:pt>
                <c:pt idx="8651">
                  <c:v>3.35823102E-2</c:v>
                </c:pt>
                <c:pt idx="8652">
                  <c:v>3.3582310400000003E-2</c:v>
                </c:pt>
                <c:pt idx="8653">
                  <c:v>3.3582310599999998E-2</c:v>
                </c:pt>
                <c:pt idx="8654">
                  <c:v>3.3582310800000001E-2</c:v>
                </c:pt>
                <c:pt idx="8655">
                  <c:v>3.3582310999999997E-2</c:v>
                </c:pt>
                <c:pt idx="8656">
                  <c:v>3.3582311199999999E-2</c:v>
                </c:pt>
                <c:pt idx="8657">
                  <c:v>3.3582311400000002E-2</c:v>
                </c:pt>
                <c:pt idx="8658">
                  <c:v>3.3582311599999998E-2</c:v>
                </c:pt>
                <c:pt idx="8659">
                  <c:v>3.35823118E-2</c:v>
                </c:pt>
                <c:pt idx="8660">
                  <c:v>3.3582312000000003E-2</c:v>
                </c:pt>
                <c:pt idx="8661">
                  <c:v>3.3582312199999999E-2</c:v>
                </c:pt>
                <c:pt idx="8662">
                  <c:v>3.3582312400000001E-2</c:v>
                </c:pt>
                <c:pt idx="8663">
                  <c:v>3.3582312599999997E-2</c:v>
                </c:pt>
                <c:pt idx="8664">
                  <c:v>3.35823128E-2</c:v>
                </c:pt>
                <c:pt idx="8665">
                  <c:v>3.3582313000000003E-2</c:v>
                </c:pt>
                <c:pt idx="8666">
                  <c:v>3.3582313199999998E-2</c:v>
                </c:pt>
                <c:pt idx="8667">
                  <c:v>3.3582313400000001E-2</c:v>
                </c:pt>
                <c:pt idx="8668">
                  <c:v>3.3582313599999997E-2</c:v>
                </c:pt>
                <c:pt idx="8669">
                  <c:v>3.3582313799999999E-2</c:v>
                </c:pt>
                <c:pt idx="8670">
                  <c:v>3.3582314000000002E-2</c:v>
                </c:pt>
                <c:pt idx="8671">
                  <c:v>3.3582314199999998E-2</c:v>
                </c:pt>
                <c:pt idx="8672">
                  <c:v>3.35823144E-2</c:v>
                </c:pt>
                <c:pt idx="8673">
                  <c:v>3.3582314600000003E-2</c:v>
                </c:pt>
                <c:pt idx="8674">
                  <c:v>3.3582314799999999E-2</c:v>
                </c:pt>
                <c:pt idx="8675">
                  <c:v>3.3582315000000001E-2</c:v>
                </c:pt>
                <c:pt idx="8676">
                  <c:v>3.3582315199999997E-2</c:v>
                </c:pt>
                <c:pt idx="8677">
                  <c:v>3.35823154E-2</c:v>
                </c:pt>
                <c:pt idx="8678">
                  <c:v>3.3582315600000003E-2</c:v>
                </c:pt>
                <c:pt idx="8679">
                  <c:v>3.3582315799999998E-2</c:v>
                </c:pt>
                <c:pt idx="8680">
                  <c:v>3.3582316000000001E-2</c:v>
                </c:pt>
                <c:pt idx="8681">
                  <c:v>3.3582316199999997E-2</c:v>
                </c:pt>
                <c:pt idx="8682">
                  <c:v>3.3582316399999999E-2</c:v>
                </c:pt>
                <c:pt idx="8683">
                  <c:v>3.3582316600000002E-2</c:v>
                </c:pt>
                <c:pt idx="8684">
                  <c:v>3.3582316799999998E-2</c:v>
                </c:pt>
                <c:pt idx="8685">
                  <c:v>3.3582317E-2</c:v>
                </c:pt>
                <c:pt idx="8686">
                  <c:v>3.3582317200000003E-2</c:v>
                </c:pt>
                <c:pt idx="8687">
                  <c:v>3.3582317399999999E-2</c:v>
                </c:pt>
                <c:pt idx="8688">
                  <c:v>3.3582317600000001E-2</c:v>
                </c:pt>
                <c:pt idx="8689">
                  <c:v>3.3582317799999997E-2</c:v>
                </c:pt>
                <c:pt idx="8690">
                  <c:v>3.3582318E-2</c:v>
                </c:pt>
                <c:pt idx="8691">
                  <c:v>3.3582318200000003E-2</c:v>
                </c:pt>
                <c:pt idx="8692">
                  <c:v>3.3582318399999998E-2</c:v>
                </c:pt>
                <c:pt idx="8693">
                  <c:v>3.3582318600000001E-2</c:v>
                </c:pt>
                <c:pt idx="8694">
                  <c:v>3.3582318799999997E-2</c:v>
                </c:pt>
                <c:pt idx="8695">
                  <c:v>3.3582318999999999E-2</c:v>
                </c:pt>
                <c:pt idx="8696">
                  <c:v>3.3582319200000002E-2</c:v>
                </c:pt>
                <c:pt idx="8697">
                  <c:v>3.3582319399999998E-2</c:v>
                </c:pt>
                <c:pt idx="8698">
                  <c:v>3.35823196E-2</c:v>
                </c:pt>
                <c:pt idx="8699">
                  <c:v>3.3582319800000003E-2</c:v>
                </c:pt>
                <c:pt idx="8700">
                  <c:v>3.3582319999999999E-2</c:v>
                </c:pt>
                <c:pt idx="8701">
                  <c:v>3.3582320200000002E-2</c:v>
                </c:pt>
                <c:pt idx="8702">
                  <c:v>3.3582320399999997E-2</c:v>
                </c:pt>
                <c:pt idx="8703">
                  <c:v>3.35823206E-2</c:v>
                </c:pt>
                <c:pt idx="8704">
                  <c:v>3.3582320800000003E-2</c:v>
                </c:pt>
                <c:pt idx="8705">
                  <c:v>3.3582320999999998E-2</c:v>
                </c:pt>
                <c:pt idx="8706">
                  <c:v>3.3582321200000001E-2</c:v>
                </c:pt>
                <c:pt idx="8707">
                  <c:v>3.3582321399999997E-2</c:v>
                </c:pt>
                <c:pt idx="8708">
                  <c:v>3.3582321599999999E-2</c:v>
                </c:pt>
                <c:pt idx="8709">
                  <c:v>3.3582321800000002E-2</c:v>
                </c:pt>
                <c:pt idx="8710">
                  <c:v>3.3582321999999998E-2</c:v>
                </c:pt>
                <c:pt idx="8711">
                  <c:v>3.35823222E-2</c:v>
                </c:pt>
                <c:pt idx="8712">
                  <c:v>3.3582322400000003E-2</c:v>
                </c:pt>
                <c:pt idx="8713">
                  <c:v>3.3582322599999999E-2</c:v>
                </c:pt>
                <c:pt idx="8714">
                  <c:v>3.3582322800000002E-2</c:v>
                </c:pt>
                <c:pt idx="8715">
                  <c:v>3.3582322999999997E-2</c:v>
                </c:pt>
                <c:pt idx="8716">
                  <c:v>3.35823232E-2</c:v>
                </c:pt>
                <c:pt idx="8717">
                  <c:v>3.3582323400000003E-2</c:v>
                </c:pt>
                <c:pt idx="8718">
                  <c:v>3.3582323599999998E-2</c:v>
                </c:pt>
                <c:pt idx="8719">
                  <c:v>3.3582323800000001E-2</c:v>
                </c:pt>
                <c:pt idx="8720">
                  <c:v>3.3582323999999997E-2</c:v>
                </c:pt>
                <c:pt idx="8721">
                  <c:v>3.3582324199999999E-2</c:v>
                </c:pt>
                <c:pt idx="8722">
                  <c:v>3.3582324400000002E-2</c:v>
                </c:pt>
                <c:pt idx="8723">
                  <c:v>3.3582324599999998E-2</c:v>
                </c:pt>
                <c:pt idx="8724">
                  <c:v>3.35823248E-2</c:v>
                </c:pt>
                <c:pt idx="8725">
                  <c:v>3.3582325000000003E-2</c:v>
                </c:pt>
                <c:pt idx="8726">
                  <c:v>3.3582325199999999E-2</c:v>
                </c:pt>
                <c:pt idx="8727">
                  <c:v>3.3582325400000002E-2</c:v>
                </c:pt>
                <c:pt idx="8728">
                  <c:v>3.3582325599999997E-2</c:v>
                </c:pt>
                <c:pt idx="8729">
                  <c:v>3.35823258E-2</c:v>
                </c:pt>
                <c:pt idx="8730">
                  <c:v>3.3582326000000003E-2</c:v>
                </c:pt>
                <c:pt idx="8731">
                  <c:v>3.3582326199999998E-2</c:v>
                </c:pt>
                <c:pt idx="8732">
                  <c:v>3.3582326400000001E-2</c:v>
                </c:pt>
                <c:pt idx="8733">
                  <c:v>3.3582326599999997E-2</c:v>
                </c:pt>
                <c:pt idx="8734">
                  <c:v>3.3582326799999999E-2</c:v>
                </c:pt>
                <c:pt idx="8735">
                  <c:v>3.3582327000000002E-2</c:v>
                </c:pt>
                <c:pt idx="8736">
                  <c:v>3.3582327199999998E-2</c:v>
                </c:pt>
                <c:pt idx="8737">
                  <c:v>3.35823274E-2</c:v>
                </c:pt>
                <c:pt idx="8738">
                  <c:v>3.3582327600000003E-2</c:v>
                </c:pt>
                <c:pt idx="8739">
                  <c:v>3.3582327799999999E-2</c:v>
                </c:pt>
                <c:pt idx="8740">
                  <c:v>3.3582328000000002E-2</c:v>
                </c:pt>
                <c:pt idx="8741">
                  <c:v>3.3582328199999997E-2</c:v>
                </c:pt>
                <c:pt idx="8742">
                  <c:v>3.35823284E-2</c:v>
                </c:pt>
                <c:pt idx="8743">
                  <c:v>3.3582328600000003E-2</c:v>
                </c:pt>
                <c:pt idx="8744">
                  <c:v>3.3582328799999998E-2</c:v>
                </c:pt>
                <c:pt idx="8745">
                  <c:v>3.3582329000000001E-2</c:v>
                </c:pt>
                <c:pt idx="8746">
                  <c:v>3.3582329199999997E-2</c:v>
                </c:pt>
                <c:pt idx="8747">
                  <c:v>3.3582329399999999E-2</c:v>
                </c:pt>
                <c:pt idx="8748">
                  <c:v>3.3582329600000002E-2</c:v>
                </c:pt>
                <c:pt idx="8749">
                  <c:v>3.3582329799999998E-2</c:v>
                </c:pt>
                <c:pt idx="8750">
                  <c:v>3.3582330000000001E-2</c:v>
                </c:pt>
                <c:pt idx="8751">
                  <c:v>3.3582330200000003E-2</c:v>
                </c:pt>
                <c:pt idx="8752">
                  <c:v>3.3582330399999999E-2</c:v>
                </c:pt>
                <c:pt idx="8753">
                  <c:v>3.3582330600000002E-2</c:v>
                </c:pt>
                <c:pt idx="8754">
                  <c:v>3.3582330799999997E-2</c:v>
                </c:pt>
                <c:pt idx="8755">
                  <c:v>3.3582331E-2</c:v>
                </c:pt>
                <c:pt idx="8756">
                  <c:v>3.3582331200000003E-2</c:v>
                </c:pt>
                <c:pt idx="8757">
                  <c:v>3.3582331399999998E-2</c:v>
                </c:pt>
                <c:pt idx="8758">
                  <c:v>3.3582331600000001E-2</c:v>
                </c:pt>
                <c:pt idx="8759">
                  <c:v>3.3582331799999997E-2</c:v>
                </c:pt>
                <c:pt idx="8760">
                  <c:v>3.3582331999999999E-2</c:v>
                </c:pt>
                <c:pt idx="8761">
                  <c:v>3.3582332200000002E-2</c:v>
                </c:pt>
                <c:pt idx="8762">
                  <c:v>3.3582332399999998E-2</c:v>
                </c:pt>
                <c:pt idx="8763">
                  <c:v>3.3582332600000001E-2</c:v>
                </c:pt>
                <c:pt idx="8764">
                  <c:v>3.3582332800000003E-2</c:v>
                </c:pt>
                <c:pt idx="8765">
                  <c:v>3.3582332999999999E-2</c:v>
                </c:pt>
                <c:pt idx="8766">
                  <c:v>3.3582333200000002E-2</c:v>
                </c:pt>
                <c:pt idx="8767">
                  <c:v>3.3582333399999997E-2</c:v>
                </c:pt>
                <c:pt idx="8768">
                  <c:v>3.35823336E-2</c:v>
                </c:pt>
                <c:pt idx="8769">
                  <c:v>3.3582333800000003E-2</c:v>
                </c:pt>
                <c:pt idx="8770">
                  <c:v>3.3582333999999998E-2</c:v>
                </c:pt>
                <c:pt idx="8771">
                  <c:v>3.3582334200000001E-2</c:v>
                </c:pt>
                <c:pt idx="8772">
                  <c:v>3.3582334399999997E-2</c:v>
                </c:pt>
                <c:pt idx="8773">
                  <c:v>3.3582334599999999E-2</c:v>
                </c:pt>
                <c:pt idx="8774">
                  <c:v>3.3582334800000002E-2</c:v>
                </c:pt>
                <c:pt idx="8775">
                  <c:v>3.3582334999999998E-2</c:v>
                </c:pt>
                <c:pt idx="8776">
                  <c:v>3.3582335200000001E-2</c:v>
                </c:pt>
                <c:pt idx="8777">
                  <c:v>3.3582335400000003E-2</c:v>
                </c:pt>
                <c:pt idx="8778">
                  <c:v>3.3582335599999999E-2</c:v>
                </c:pt>
                <c:pt idx="8779">
                  <c:v>3.3582335800000002E-2</c:v>
                </c:pt>
                <c:pt idx="8780">
                  <c:v>3.3582335999999997E-2</c:v>
                </c:pt>
                <c:pt idx="8781">
                  <c:v>3.35823362E-2</c:v>
                </c:pt>
                <c:pt idx="8782">
                  <c:v>3.3582336400000003E-2</c:v>
                </c:pt>
                <c:pt idx="8783">
                  <c:v>3.3582336599999998E-2</c:v>
                </c:pt>
                <c:pt idx="8784">
                  <c:v>3.3582336800000001E-2</c:v>
                </c:pt>
                <c:pt idx="8785">
                  <c:v>3.3582336999999997E-2</c:v>
                </c:pt>
                <c:pt idx="8786">
                  <c:v>3.3582337199999999E-2</c:v>
                </c:pt>
                <c:pt idx="8787">
                  <c:v>3.3582337400000002E-2</c:v>
                </c:pt>
                <c:pt idx="8788">
                  <c:v>3.3582337599999998E-2</c:v>
                </c:pt>
                <c:pt idx="8789">
                  <c:v>3.3582337800000001E-2</c:v>
                </c:pt>
                <c:pt idx="8790">
                  <c:v>3.3582338000000003E-2</c:v>
                </c:pt>
                <c:pt idx="8791">
                  <c:v>3.3582338199999999E-2</c:v>
                </c:pt>
                <c:pt idx="8792">
                  <c:v>3.3582338400000002E-2</c:v>
                </c:pt>
                <c:pt idx="8793">
                  <c:v>3.3582338599999997E-2</c:v>
                </c:pt>
                <c:pt idx="8794">
                  <c:v>3.35823388E-2</c:v>
                </c:pt>
                <c:pt idx="8795">
                  <c:v>3.3582339000000003E-2</c:v>
                </c:pt>
                <c:pt idx="8796">
                  <c:v>3.3582339199999998E-2</c:v>
                </c:pt>
                <c:pt idx="8797">
                  <c:v>3.3582339400000001E-2</c:v>
                </c:pt>
                <c:pt idx="8798">
                  <c:v>3.3582339599999997E-2</c:v>
                </c:pt>
                <c:pt idx="8799">
                  <c:v>3.35823398E-2</c:v>
                </c:pt>
                <c:pt idx="8800">
                  <c:v>3.3582340000000002E-2</c:v>
                </c:pt>
                <c:pt idx="8801">
                  <c:v>3.3582340199999998E-2</c:v>
                </c:pt>
                <c:pt idx="8802">
                  <c:v>3.3582340400000001E-2</c:v>
                </c:pt>
                <c:pt idx="8803">
                  <c:v>3.3582340600000003E-2</c:v>
                </c:pt>
                <c:pt idx="8804">
                  <c:v>3.3582340799999999E-2</c:v>
                </c:pt>
                <c:pt idx="8805">
                  <c:v>3.3582341000000002E-2</c:v>
                </c:pt>
                <c:pt idx="8806">
                  <c:v>3.3582341199999997E-2</c:v>
                </c:pt>
                <c:pt idx="8807">
                  <c:v>3.35823414E-2</c:v>
                </c:pt>
                <c:pt idx="8808">
                  <c:v>3.3582341600000003E-2</c:v>
                </c:pt>
                <c:pt idx="8809">
                  <c:v>3.3582341799999998E-2</c:v>
                </c:pt>
                <c:pt idx="8810">
                  <c:v>3.3582342000000001E-2</c:v>
                </c:pt>
                <c:pt idx="8811">
                  <c:v>3.3582342199999997E-2</c:v>
                </c:pt>
                <c:pt idx="8812">
                  <c:v>3.35823424E-2</c:v>
                </c:pt>
                <c:pt idx="8813">
                  <c:v>3.3582342600000002E-2</c:v>
                </c:pt>
                <c:pt idx="8814">
                  <c:v>3.3582342799999998E-2</c:v>
                </c:pt>
                <c:pt idx="8815">
                  <c:v>3.3582343000000001E-2</c:v>
                </c:pt>
                <c:pt idx="8816">
                  <c:v>3.3582343200000003E-2</c:v>
                </c:pt>
                <c:pt idx="8817">
                  <c:v>3.3582343399999999E-2</c:v>
                </c:pt>
                <c:pt idx="8818">
                  <c:v>3.3582343600000002E-2</c:v>
                </c:pt>
                <c:pt idx="8819">
                  <c:v>3.3582343799999997E-2</c:v>
                </c:pt>
                <c:pt idx="8820">
                  <c:v>3.3582344E-2</c:v>
                </c:pt>
                <c:pt idx="8821">
                  <c:v>3.3582344200000003E-2</c:v>
                </c:pt>
                <c:pt idx="8822">
                  <c:v>3.3582344399999998E-2</c:v>
                </c:pt>
                <c:pt idx="8823">
                  <c:v>3.3582344600000001E-2</c:v>
                </c:pt>
                <c:pt idx="8824">
                  <c:v>3.3582344799999997E-2</c:v>
                </c:pt>
                <c:pt idx="8825">
                  <c:v>3.3582345E-2</c:v>
                </c:pt>
                <c:pt idx="8826">
                  <c:v>3.3582345200000002E-2</c:v>
                </c:pt>
                <c:pt idx="8827">
                  <c:v>3.3582345399999998E-2</c:v>
                </c:pt>
                <c:pt idx="8828">
                  <c:v>3.3582345600000001E-2</c:v>
                </c:pt>
                <c:pt idx="8829">
                  <c:v>3.3582345800000003E-2</c:v>
                </c:pt>
                <c:pt idx="8830">
                  <c:v>3.3582345999999999E-2</c:v>
                </c:pt>
                <c:pt idx="8831">
                  <c:v>3.3582346200000002E-2</c:v>
                </c:pt>
                <c:pt idx="8832">
                  <c:v>3.3582346399999997E-2</c:v>
                </c:pt>
                <c:pt idx="8833">
                  <c:v>3.35823466E-2</c:v>
                </c:pt>
                <c:pt idx="8834">
                  <c:v>3.3582346800000003E-2</c:v>
                </c:pt>
                <c:pt idx="8835">
                  <c:v>3.3582346999999999E-2</c:v>
                </c:pt>
                <c:pt idx="8836">
                  <c:v>3.3582347200000001E-2</c:v>
                </c:pt>
                <c:pt idx="8837">
                  <c:v>3.3582347399999997E-2</c:v>
                </c:pt>
                <c:pt idx="8838">
                  <c:v>3.35823476E-2</c:v>
                </c:pt>
                <c:pt idx="8839">
                  <c:v>3.3582347800000002E-2</c:v>
                </c:pt>
                <c:pt idx="8840">
                  <c:v>3.3582347999999998E-2</c:v>
                </c:pt>
                <c:pt idx="8841">
                  <c:v>3.3582348200000001E-2</c:v>
                </c:pt>
                <c:pt idx="8842">
                  <c:v>3.3582348400000003E-2</c:v>
                </c:pt>
                <c:pt idx="8843">
                  <c:v>3.3582348599999999E-2</c:v>
                </c:pt>
                <c:pt idx="8844">
                  <c:v>3.3582348800000002E-2</c:v>
                </c:pt>
                <c:pt idx="8845">
                  <c:v>3.3582348999999997E-2</c:v>
                </c:pt>
                <c:pt idx="8846">
                  <c:v>3.35823492E-2</c:v>
                </c:pt>
                <c:pt idx="8847">
                  <c:v>3.3582349400000003E-2</c:v>
                </c:pt>
                <c:pt idx="8848">
                  <c:v>3.3582349599999999E-2</c:v>
                </c:pt>
                <c:pt idx="8849">
                  <c:v>3.3582349800000001E-2</c:v>
                </c:pt>
                <c:pt idx="8850">
                  <c:v>3.3582349999999997E-2</c:v>
                </c:pt>
                <c:pt idx="8851">
                  <c:v>3.35823502E-2</c:v>
                </c:pt>
                <c:pt idx="8852">
                  <c:v>3.3582350400000002E-2</c:v>
                </c:pt>
                <c:pt idx="8853">
                  <c:v>3.3582350599999998E-2</c:v>
                </c:pt>
                <c:pt idx="8854">
                  <c:v>3.3582350800000001E-2</c:v>
                </c:pt>
                <c:pt idx="8855">
                  <c:v>3.3582351000000003E-2</c:v>
                </c:pt>
                <c:pt idx="8856">
                  <c:v>3.3582351199999999E-2</c:v>
                </c:pt>
                <c:pt idx="8857">
                  <c:v>3.3582351400000002E-2</c:v>
                </c:pt>
                <c:pt idx="8858">
                  <c:v>3.3582351599999997E-2</c:v>
                </c:pt>
                <c:pt idx="8859">
                  <c:v>3.35823518E-2</c:v>
                </c:pt>
                <c:pt idx="8860">
                  <c:v>3.3582352000000003E-2</c:v>
                </c:pt>
                <c:pt idx="8861">
                  <c:v>3.3582352199999999E-2</c:v>
                </c:pt>
                <c:pt idx="8862">
                  <c:v>3.3582352400000001E-2</c:v>
                </c:pt>
                <c:pt idx="8863">
                  <c:v>3.3582352599999997E-2</c:v>
                </c:pt>
                <c:pt idx="8864">
                  <c:v>3.35823528E-2</c:v>
                </c:pt>
                <c:pt idx="8865">
                  <c:v>3.3582353000000002E-2</c:v>
                </c:pt>
                <c:pt idx="8866">
                  <c:v>3.3582353199999998E-2</c:v>
                </c:pt>
                <c:pt idx="8867">
                  <c:v>3.3582353400000001E-2</c:v>
                </c:pt>
                <c:pt idx="8868">
                  <c:v>3.3582353600000003E-2</c:v>
                </c:pt>
                <c:pt idx="8869">
                  <c:v>3.3582353799999999E-2</c:v>
                </c:pt>
                <c:pt idx="8870">
                  <c:v>3.3582354000000002E-2</c:v>
                </c:pt>
                <c:pt idx="8871">
                  <c:v>3.3582354199999997E-2</c:v>
                </c:pt>
                <c:pt idx="8872">
                  <c:v>3.35823544E-2</c:v>
                </c:pt>
                <c:pt idx="8873">
                  <c:v>3.3582354600000003E-2</c:v>
                </c:pt>
                <c:pt idx="8874">
                  <c:v>3.3582354799999999E-2</c:v>
                </c:pt>
                <c:pt idx="8875">
                  <c:v>3.3582355000000001E-2</c:v>
                </c:pt>
                <c:pt idx="8876">
                  <c:v>3.3582355199999997E-2</c:v>
                </c:pt>
                <c:pt idx="8877">
                  <c:v>3.35823554E-2</c:v>
                </c:pt>
                <c:pt idx="8878">
                  <c:v>3.3582355600000002E-2</c:v>
                </c:pt>
                <c:pt idx="8879">
                  <c:v>3.3582355799999998E-2</c:v>
                </c:pt>
                <c:pt idx="8880">
                  <c:v>3.3582356000000001E-2</c:v>
                </c:pt>
                <c:pt idx="8881">
                  <c:v>3.3582356200000003E-2</c:v>
                </c:pt>
                <c:pt idx="8882">
                  <c:v>3.3582356399999999E-2</c:v>
                </c:pt>
                <c:pt idx="8883">
                  <c:v>3.3582356600000002E-2</c:v>
                </c:pt>
                <c:pt idx="8884">
                  <c:v>3.3582356799999998E-2</c:v>
                </c:pt>
                <c:pt idx="8885">
                  <c:v>3.3582357E-2</c:v>
                </c:pt>
                <c:pt idx="8886">
                  <c:v>3.3582357200000003E-2</c:v>
                </c:pt>
                <c:pt idx="8887">
                  <c:v>3.3582357399999999E-2</c:v>
                </c:pt>
                <c:pt idx="8888">
                  <c:v>3.3582357600000001E-2</c:v>
                </c:pt>
                <c:pt idx="8889">
                  <c:v>3.3582357799999997E-2</c:v>
                </c:pt>
                <c:pt idx="8890">
                  <c:v>3.3582358E-2</c:v>
                </c:pt>
                <c:pt idx="8891">
                  <c:v>3.3582358200000002E-2</c:v>
                </c:pt>
                <c:pt idx="8892">
                  <c:v>3.3582358399999998E-2</c:v>
                </c:pt>
                <c:pt idx="8893">
                  <c:v>3.3582358600000001E-2</c:v>
                </c:pt>
                <c:pt idx="8894">
                  <c:v>3.3582358800000003E-2</c:v>
                </c:pt>
                <c:pt idx="8895">
                  <c:v>3.3582358999999999E-2</c:v>
                </c:pt>
                <c:pt idx="8896">
                  <c:v>3.3582359200000002E-2</c:v>
                </c:pt>
                <c:pt idx="8897">
                  <c:v>3.3582359399999998E-2</c:v>
                </c:pt>
                <c:pt idx="8898">
                  <c:v>3.35823596E-2</c:v>
                </c:pt>
                <c:pt idx="8899">
                  <c:v>3.3582359800000003E-2</c:v>
                </c:pt>
                <c:pt idx="8900">
                  <c:v>3.3582359999999999E-2</c:v>
                </c:pt>
                <c:pt idx="8901">
                  <c:v>3.3582360200000001E-2</c:v>
                </c:pt>
                <c:pt idx="8902">
                  <c:v>3.3582360399999997E-2</c:v>
                </c:pt>
                <c:pt idx="8903">
                  <c:v>3.35823606E-2</c:v>
                </c:pt>
                <c:pt idx="8904">
                  <c:v>3.3582360800000002E-2</c:v>
                </c:pt>
                <c:pt idx="8905">
                  <c:v>3.3582360999999998E-2</c:v>
                </c:pt>
                <c:pt idx="8906">
                  <c:v>3.3582361200000001E-2</c:v>
                </c:pt>
                <c:pt idx="8907">
                  <c:v>3.3582361400000003E-2</c:v>
                </c:pt>
                <c:pt idx="8908">
                  <c:v>3.3582361599999999E-2</c:v>
                </c:pt>
                <c:pt idx="8909">
                  <c:v>3.3582361800000002E-2</c:v>
                </c:pt>
                <c:pt idx="8910">
                  <c:v>3.3582361999999998E-2</c:v>
                </c:pt>
                <c:pt idx="8911">
                  <c:v>3.35823622E-2</c:v>
                </c:pt>
                <c:pt idx="8912">
                  <c:v>3.3582362400000003E-2</c:v>
                </c:pt>
                <c:pt idx="8913">
                  <c:v>3.3582362599999999E-2</c:v>
                </c:pt>
                <c:pt idx="8914">
                  <c:v>3.3582362800000001E-2</c:v>
                </c:pt>
                <c:pt idx="8915">
                  <c:v>3.3582362999999997E-2</c:v>
                </c:pt>
                <c:pt idx="8916">
                  <c:v>3.35823632E-2</c:v>
                </c:pt>
                <c:pt idx="8917">
                  <c:v>3.3582363400000002E-2</c:v>
                </c:pt>
                <c:pt idx="8918">
                  <c:v>3.3582363599999998E-2</c:v>
                </c:pt>
                <c:pt idx="8919">
                  <c:v>3.3582363800000001E-2</c:v>
                </c:pt>
                <c:pt idx="8920">
                  <c:v>3.3582364000000003E-2</c:v>
                </c:pt>
                <c:pt idx="8921">
                  <c:v>3.3582364199999999E-2</c:v>
                </c:pt>
                <c:pt idx="8922">
                  <c:v>3.3582364400000002E-2</c:v>
                </c:pt>
                <c:pt idx="8923">
                  <c:v>3.3582364599999998E-2</c:v>
                </c:pt>
                <c:pt idx="8924">
                  <c:v>3.35823648E-2</c:v>
                </c:pt>
                <c:pt idx="8925">
                  <c:v>3.3582365000000003E-2</c:v>
                </c:pt>
                <c:pt idx="8926">
                  <c:v>3.3582365199999999E-2</c:v>
                </c:pt>
                <c:pt idx="8927">
                  <c:v>3.3582365400000001E-2</c:v>
                </c:pt>
                <c:pt idx="8928">
                  <c:v>3.3582365599999997E-2</c:v>
                </c:pt>
                <c:pt idx="8929">
                  <c:v>3.35823658E-2</c:v>
                </c:pt>
                <c:pt idx="8930">
                  <c:v>3.3582366000000002E-2</c:v>
                </c:pt>
                <c:pt idx="8931">
                  <c:v>3.3582366199999998E-2</c:v>
                </c:pt>
                <c:pt idx="8932">
                  <c:v>3.3582366400000001E-2</c:v>
                </c:pt>
                <c:pt idx="8933">
                  <c:v>3.3582366600000003E-2</c:v>
                </c:pt>
                <c:pt idx="8934">
                  <c:v>3.3582366799999999E-2</c:v>
                </c:pt>
                <c:pt idx="8935">
                  <c:v>3.3582367000000002E-2</c:v>
                </c:pt>
                <c:pt idx="8936">
                  <c:v>3.3582367199999998E-2</c:v>
                </c:pt>
                <c:pt idx="8937">
                  <c:v>3.35823674E-2</c:v>
                </c:pt>
                <c:pt idx="8938">
                  <c:v>3.3582367600000003E-2</c:v>
                </c:pt>
                <c:pt idx="8939">
                  <c:v>3.3582367799999999E-2</c:v>
                </c:pt>
                <c:pt idx="8940">
                  <c:v>3.3582368000000001E-2</c:v>
                </c:pt>
                <c:pt idx="8941">
                  <c:v>3.3582368199999997E-2</c:v>
                </c:pt>
                <c:pt idx="8942">
                  <c:v>3.35823684E-2</c:v>
                </c:pt>
                <c:pt idx="8943">
                  <c:v>3.3582368600000002E-2</c:v>
                </c:pt>
                <c:pt idx="8944">
                  <c:v>3.3582368799999998E-2</c:v>
                </c:pt>
                <c:pt idx="8945">
                  <c:v>3.3582369000000001E-2</c:v>
                </c:pt>
                <c:pt idx="8946">
                  <c:v>3.3582369199999997E-2</c:v>
                </c:pt>
                <c:pt idx="8947">
                  <c:v>3.3582369399999999E-2</c:v>
                </c:pt>
                <c:pt idx="8948">
                  <c:v>3.3582369600000002E-2</c:v>
                </c:pt>
                <c:pt idx="8949">
                  <c:v>3.3582369799999998E-2</c:v>
                </c:pt>
                <c:pt idx="8950">
                  <c:v>3.358237E-2</c:v>
                </c:pt>
                <c:pt idx="8951">
                  <c:v>3.3582370200000003E-2</c:v>
                </c:pt>
                <c:pt idx="8952">
                  <c:v>3.3582370399999999E-2</c:v>
                </c:pt>
                <c:pt idx="8953">
                  <c:v>3.3582370600000001E-2</c:v>
                </c:pt>
                <c:pt idx="8954">
                  <c:v>3.3582370799999997E-2</c:v>
                </c:pt>
                <c:pt idx="8955">
                  <c:v>3.3582371E-2</c:v>
                </c:pt>
                <c:pt idx="8956">
                  <c:v>3.3582371200000002E-2</c:v>
                </c:pt>
                <c:pt idx="8957">
                  <c:v>3.3582371399999998E-2</c:v>
                </c:pt>
                <c:pt idx="8958">
                  <c:v>3.3582371600000001E-2</c:v>
                </c:pt>
                <c:pt idx="8959">
                  <c:v>3.3582371799999997E-2</c:v>
                </c:pt>
                <c:pt idx="8960">
                  <c:v>3.3582371999999999E-2</c:v>
                </c:pt>
                <c:pt idx="8961">
                  <c:v>3.3582372200000002E-2</c:v>
                </c:pt>
                <c:pt idx="8962">
                  <c:v>3.3582372399999998E-2</c:v>
                </c:pt>
                <c:pt idx="8963">
                  <c:v>3.35823726E-2</c:v>
                </c:pt>
                <c:pt idx="8964">
                  <c:v>3.3582372800000003E-2</c:v>
                </c:pt>
                <c:pt idx="8965">
                  <c:v>3.3582372999999999E-2</c:v>
                </c:pt>
                <c:pt idx="8966">
                  <c:v>3.3582373200000001E-2</c:v>
                </c:pt>
                <c:pt idx="8967">
                  <c:v>3.3582373399999997E-2</c:v>
                </c:pt>
                <c:pt idx="8968">
                  <c:v>3.35823736E-2</c:v>
                </c:pt>
                <c:pt idx="8969">
                  <c:v>3.3582373800000002E-2</c:v>
                </c:pt>
                <c:pt idx="8970">
                  <c:v>3.3582373999999998E-2</c:v>
                </c:pt>
                <c:pt idx="8971">
                  <c:v>3.3582374200000001E-2</c:v>
                </c:pt>
                <c:pt idx="8972">
                  <c:v>3.3582374399999997E-2</c:v>
                </c:pt>
                <c:pt idx="8973">
                  <c:v>3.3582374599999999E-2</c:v>
                </c:pt>
                <c:pt idx="8974">
                  <c:v>3.3582374800000002E-2</c:v>
                </c:pt>
                <c:pt idx="8975">
                  <c:v>3.3582374999999998E-2</c:v>
                </c:pt>
                <c:pt idx="8976">
                  <c:v>3.35823752E-2</c:v>
                </c:pt>
                <c:pt idx="8977">
                  <c:v>3.3582375400000003E-2</c:v>
                </c:pt>
                <c:pt idx="8978">
                  <c:v>3.3582375599999999E-2</c:v>
                </c:pt>
                <c:pt idx="8979">
                  <c:v>3.3582375800000001E-2</c:v>
                </c:pt>
                <c:pt idx="8980">
                  <c:v>3.3582375999999997E-2</c:v>
                </c:pt>
                <c:pt idx="8981">
                  <c:v>3.35823762E-2</c:v>
                </c:pt>
                <c:pt idx="8982">
                  <c:v>3.3582376400000002E-2</c:v>
                </c:pt>
                <c:pt idx="8983">
                  <c:v>3.3582376599999998E-2</c:v>
                </c:pt>
                <c:pt idx="8984">
                  <c:v>3.3582376800000001E-2</c:v>
                </c:pt>
                <c:pt idx="8985">
                  <c:v>3.3582376999999997E-2</c:v>
                </c:pt>
                <c:pt idx="8986">
                  <c:v>3.3582377199999999E-2</c:v>
                </c:pt>
                <c:pt idx="8987">
                  <c:v>3.3582377400000002E-2</c:v>
                </c:pt>
                <c:pt idx="8988">
                  <c:v>3.3582377599999998E-2</c:v>
                </c:pt>
                <c:pt idx="8989">
                  <c:v>3.35823778E-2</c:v>
                </c:pt>
                <c:pt idx="8990">
                  <c:v>3.3582378000000003E-2</c:v>
                </c:pt>
                <c:pt idx="8991">
                  <c:v>3.3582378199999999E-2</c:v>
                </c:pt>
                <c:pt idx="8992">
                  <c:v>3.3582378400000001E-2</c:v>
                </c:pt>
                <c:pt idx="8993">
                  <c:v>3.3582378599999997E-2</c:v>
                </c:pt>
                <c:pt idx="8994">
                  <c:v>3.35823788E-2</c:v>
                </c:pt>
                <c:pt idx="8995">
                  <c:v>3.3582379000000002E-2</c:v>
                </c:pt>
                <c:pt idx="8996">
                  <c:v>3.3582379199999998E-2</c:v>
                </c:pt>
                <c:pt idx="8997">
                  <c:v>3.3582379400000001E-2</c:v>
                </c:pt>
                <c:pt idx="8998">
                  <c:v>3.3582379599999997E-2</c:v>
                </c:pt>
                <c:pt idx="8999">
                  <c:v>3.3582379799999999E-2</c:v>
                </c:pt>
                <c:pt idx="9000">
                  <c:v>3.3582380000000002E-2</c:v>
                </c:pt>
                <c:pt idx="9001">
                  <c:v>3.3582380199999998E-2</c:v>
                </c:pt>
                <c:pt idx="9002">
                  <c:v>3.35823804E-2</c:v>
                </c:pt>
                <c:pt idx="9003">
                  <c:v>3.3582380600000003E-2</c:v>
                </c:pt>
                <c:pt idx="9004">
                  <c:v>3.3582380799999999E-2</c:v>
                </c:pt>
                <c:pt idx="9005">
                  <c:v>3.3582381000000001E-2</c:v>
                </c:pt>
                <c:pt idx="9006">
                  <c:v>3.3582381199999997E-2</c:v>
                </c:pt>
                <c:pt idx="9007">
                  <c:v>3.35823814E-2</c:v>
                </c:pt>
                <c:pt idx="9008">
                  <c:v>3.3582381600000002E-2</c:v>
                </c:pt>
                <c:pt idx="9009">
                  <c:v>3.3582381799999998E-2</c:v>
                </c:pt>
                <c:pt idx="9010">
                  <c:v>3.3582382000000001E-2</c:v>
                </c:pt>
                <c:pt idx="9011">
                  <c:v>3.3582382199999997E-2</c:v>
                </c:pt>
                <c:pt idx="9012">
                  <c:v>3.3582382399999999E-2</c:v>
                </c:pt>
                <c:pt idx="9013">
                  <c:v>3.3582382600000002E-2</c:v>
                </c:pt>
                <c:pt idx="9014">
                  <c:v>3.3582382799999998E-2</c:v>
                </c:pt>
                <c:pt idx="9015">
                  <c:v>3.3582383E-2</c:v>
                </c:pt>
                <c:pt idx="9016">
                  <c:v>3.3582383200000003E-2</c:v>
                </c:pt>
                <c:pt idx="9017">
                  <c:v>3.3582383399999999E-2</c:v>
                </c:pt>
                <c:pt idx="9018">
                  <c:v>3.3582383600000001E-2</c:v>
                </c:pt>
                <c:pt idx="9019">
                  <c:v>3.3582383799999997E-2</c:v>
                </c:pt>
                <c:pt idx="9020">
                  <c:v>3.3582384E-2</c:v>
                </c:pt>
                <c:pt idx="9021">
                  <c:v>3.3582384200000003E-2</c:v>
                </c:pt>
                <c:pt idx="9022">
                  <c:v>3.3582384399999998E-2</c:v>
                </c:pt>
                <c:pt idx="9023">
                  <c:v>3.3582384600000001E-2</c:v>
                </c:pt>
                <c:pt idx="9024">
                  <c:v>3.3582384799999997E-2</c:v>
                </c:pt>
                <c:pt idx="9025">
                  <c:v>3.3582384999999999E-2</c:v>
                </c:pt>
                <c:pt idx="9026">
                  <c:v>3.3582385200000002E-2</c:v>
                </c:pt>
                <c:pt idx="9027">
                  <c:v>3.3582385399999998E-2</c:v>
                </c:pt>
                <c:pt idx="9028">
                  <c:v>3.35823856E-2</c:v>
                </c:pt>
                <c:pt idx="9029">
                  <c:v>3.3582385800000003E-2</c:v>
                </c:pt>
                <c:pt idx="9030">
                  <c:v>3.3582385999999999E-2</c:v>
                </c:pt>
                <c:pt idx="9031">
                  <c:v>3.3582386200000001E-2</c:v>
                </c:pt>
                <c:pt idx="9032">
                  <c:v>3.3582386399999997E-2</c:v>
                </c:pt>
                <c:pt idx="9033">
                  <c:v>3.35823866E-2</c:v>
                </c:pt>
                <c:pt idx="9034">
                  <c:v>3.3582386800000003E-2</c:v>
                </c:pt>
                <c:pt idx="9035">
                  <c:v>3.3582386999999998E-2</c:v>
                </c:pt>
                <c:pt idx="9036">
                  <c:v>3.3582387200000001E-2</c:v>
                </c:pt>
                <c:pt idx="9037">
                  <c:v>3.3582387399999997E-2</c:v>
                </c:pt>
                <c:pt idx="9038">
                  <c:v>3.3582387599999999E-2</c:v>
                </c:pt>
                <c:pt idx="9039">
                  <c:v>3.3582387800000002E-2</c:v>
                </c:pt>
                <c:pt idx="9040">
                  <c:v>3.3582387999999998E-2</c:v>
                </c:pt>
                <c:pt idx="9041">
                  <c:v>3.35823882E-2</c:v>
                </c:pt>
                <c:pt idx="9042">
                  <c:v>3.3582388400000003E-2</c:v>
                </c:pt>
                <c:pt idx="9043">
                  <c:v>3.3582388599999999E-2</c:v>
                </c:pt>
                <c:pt idx="9044">
                  <c:v>3.3582388800000001E-2</c:v>
                </c:pt>
                <c:pt idx="9045">
                  <c:v>3.3582388999999997E-2</c:v>
                </c:pt>
                <c:pt idx="9046">
                  <c:v>3.35823892E-2</c:v>
                </c:pt>
                <c:pt idx="9047">
                  <c:v>3.3582389400000003E-2</c:v>
                </c:pt>
                <c:pt idx="9048">
                  <c:v>3.3582389599999998E-2</c:v>
                </c:pt>
                <c:pt idx="9049">
                  <c:v>3.3582389800000001E-2</c:v>
                </c:pt>
                <c:pt idx="9050">
                  <c:v>3.3582389999999997E-2</c:v>
                </c:pt>
                <c:pt idx="9051">
                  <c:v>3.3582390199999999E-2</c:v>
                </c:pt>
                <c:pt idx="9052">
                  <c:v>3.3582390400000002E-2</c:v>
                </c:pt>
                <c:pt idx="9053">
                  <c:v>3.3582390599999998E-2</c:v>
                </c:pt>
                <c:pt idx="9054">
                  <c:v>3.35823908E-2</c:v>
                </c:pt>
                <c:pt idx="9055">
                  <c:v>3.3582391000000003E-2</c:v>
                </c:pt>
                <c:pt idx="9056">
                  <c:v>3.3582391199999999E-2</c:v>
                </c:pt>
                <c:pt idx="9057">
                  <c:v>3.3582391400000002E-2</c:v>
                </c:pt>
                <c:pt idx="9058">
                  <c:v>3.3582391599999997E-2</c:v>
                </c:pt>
                <c:pt idx="9059">
                  <c:v>3.35823918E-2</c:v>
                </c:pt>
                <c:pt idx="9060">
                  <c:v>3.3582392000000003E-2</c:v>
                </c:pt>
                <c:pt idx="9061">
                  <c:v>3.3582392199999998E-2</c:v>
                </c:pt>
                <c:pt idx="9062">
                  <c:v>3.3582392400000001E-2</c:v>
                </c:pt>
                <c:pt idx="9063">
                  <c:v>3.3582392599999997E-2</c:v>
                </c:pt>
                <c:pt idx="9064">
                  <c:v>3.3582392799999999E-2</c:v>
                </c:pt>
                <c:pt idx="9065">
                  <c:v>3.3582393000000002E-2</c:v>
                </c:pt>
                <c:pt idx="9066">
                  <c:v>3.3582393199999998E-2</c:v>
                </c:pt>
                <c:pt idx="9067">
                  <c:v>3.35823934E-2</c:v>
                </c:pt>
                <c:pt idx="9068">
                  <c:v>3.3582393600000003E-2</c:v>
                </c:pt>
                <c:pt idx="9069">
                  <c:v>3.3582393799999999E-2</c:v>
                </c:pt>
                <c:pt idx="9070">
                  <c:v>3.3582394000000002E-2</c:v>
                </c:pt>
                <c:pt idx="9071">
                  <c:v>3.3582394199999997E-2</c:v>
                </c:pt>
                <c:pt idx="9072">
                  <c:v>3.35823944E-2</c:v>
                </c:pt>
                <c:pt idx="9073">
                  <c:v>3.3582394600000003E-2</c:v>
                </c:pt>
                <c:pt idx="9074">
                  <c:v>3.3582394799999998E-2</c:v>
                </c:pt>
                <c:pt idx="9075">
                  <c:v>3.3582395000000001E-2</c:v>
                </c:pt>
                <c:pt idx="9076">
                  <c:v>3.3582395199999997E-2</c:v>
                </c:pt>
                <c:pt idx="9077">
                  <c:v>3.3582395399999999E-2</c:v>
                </c:pt>
                <c:pt idx="9078">
                  <c:v>3.3582395600000002E-2</c:v>
                </c:pt>
                <c:pt idx="9079">
                  <c:v>3.3582395799999998E-2</c:v>
                </c:pt>
                <c:pt idx="9080">
                  <c:v>3.3582396E-2</c:v>
                </c:pt>
                <c:pt idx="9081">
                  <c:v>3.3582396200000003E-2</c:v>
                </c:pt>
                <c:pt idx="9082">
                  <c:v>3.3582396399999999E-2</c:v>
                </c:pt>
                <c:pt idx="9083">
                  <c:v>3.3582396600000002E-2</c:v>
                </c:pt>
                <c:pt idx="9084">
                  <c:v>3.3582396799999997E-2</c:v>
                </c:pt>
                <c:pt idx="9085">
                  <c:v>3.3582397E-2</c:v>
                </c:pt>
                <c:pt idx="9086">
                  <c:v>3.3582397200000003E-2</c:v>
                </c:pt>
                <c:pt idx="9087">
                  <c:v>3.3582397399999998E-2</c:v>
                </c:pt>
                <c:pt idx="9088">
                  <c:v>3.3582397600000001E-2</c:v>
                </c:pt>
                <c:pt idx="9089">
                  <c:v>3.3582397799999997E-2</c:v>
                </c:pt>
                <c:pt idx="9090">
                  <c:v>3.3582397999999999E-2</c:v>
                </c:pt>
                <c:pt idx="9091">
                  <c:v>3.3582398200000002E-2</c:v>
                </c:pt>
                <c:pt idx="9092">
                  <c:v>3.3582398399999998E-2</c:v>
                </c:pt>
                <c:pt idx="9093">
                  <c:v>3.35823986E-2</c:v>
                </c:pt>
                <c:pt idx="9094">
                  <c:v>3.3582398800000003E-2</c:v>
                </c:pt>
                <c:pt idx="9095">
                  <c:v>3.3582398999999999E-2</c:v>
                </c:pt>
                <c:pt idx="9096">
                  <c:v>3.3582399200000002E-2</c:v>
                </c:pt>
                <c:pt idx="9097">
                  <c:v>3.3582399399999997E-2</c:v>
                </c:pt>
                <c:pt idx="9098">
                  <c:v>3.35823996E-2</c:v>
                </c:pt>
                <c:pt idx="9099">
                  <c:v>3.3582399800000003E-2</c:v>
                </c:pt>
                <c:pt idx="9100">
                  <c:v>3.3582399999999998E-2</c:v>
                </c:pt>
                <c:pt idx="9101">
                  <c:v>3.3582400200000001E-2</c:v>
                </c:pt>
                <c:pt idx="9102">
                  <c:v>3.3582400399999997E-2</c:v>
                </c:pt>
                <c:pt idx="9103">
                  <c:v>3.3582400599999999E-2</c:v>
                </c:pt>
                <c:pt idx="9104">
                  <c:v>3.3582400800000002E-2</c:v>
                </c:pt>
                <c:pt idx="9105">
                  <c:v>3.3582400999999998E-2</c:v>
                </c:pt>
                <c:pt idx="9106">
                  <c:v>3.3582401200000001E-2</c:v>
                </c:pt>
                <c:pt idx="9107">
                  <c:v>3.3582401400000003E-2</c:v>
                </c:pt>
                <c:pt idx="9108">
                  <c:v>3.3582401599999999E-2</c:v>
                </c:pt>
                <c:pt idx="9109">
                  <c:v>3.3582401800000002E-2</c:v>
                </c:pt>
                <c:pt idx="9110">
                  <c:v>3.3582401999999997E-2</c:v>
                </c:pt>
                <c:pt idx="9111">
                  <c:v>3.35824022E-2</c:v>
                </c:pt>
                <c:pt idx="9112">
                  <c:v>3.3582402400000003E-2</c:v>
                </c:pt>
                <c:pt idx="9113">
                  <c:v>3.3582402599999998E-2</c:v>
                </c:pt>
                <c:pt idx="9114">
                  <c:v>3.3582402800000001E-2</c:v>
                </c:pt>
                <c:pt idx="9115">
                  <c:v>3.3582402999999997E-2</c:v>
                </c:pt>
                <c:pt idx="9116">
                  <c:v>3.3582403199999999E-2</c:v>
                </c:pt>
                <c:pt idx="9117">
                  <c:v>3.3582403400000002E-2</c:v>
                </c:pt>
                <c:pt idx="9118">
                  <c:v>3.3582403599999998E-2</c:v>
                </c:pt>
                <c:pt idx="9119">
                  <c:v>3.3582403800000001E-2</c:v>
                </c:pt>
                <c:pt idx="9120">
                  <c:v>3.3582404000000003E-2</c:v>
                </c:pt>
                <c:pt idx="9121">
                  <c:v>3.3582404199999999E-2</c:v>
                </c:pt>
                <c:pt idx="9122">
                  <c:v>3.3582404400000002E-2</c:v>
                </c:pt>
                <c:pt idx="9123">
                  <c:v>3.3582404599999997E-2</c:v>
                </c:pt>
                <c:pt idx="9124">
                  <c:v>3.35824048E-2</c:v>
                </c:pt>
                <c:pt idx="9125">
                  <c:v>3.3582405000000003E-2</c:v>
                </c:pt>
                <c:pt idx="9126">
                  <c:v>3.3582405199999998E-2</c:v>
                </c:pt>
                <c:pt idx="9127">
                  <c:v>3.3582405400000001E-2</c:v>
                </c:pt>
                <c:pt idx="9128">
                  <c:v>3.3582405599999997E-2</c:v>
                </c:pt>
                <c:pt idx="9129">
                  <c:v>3.3582405799999999E-2</c:v>
                </c:pt>
                <c:pt idx="9130">
                  <c:v>3.3582406000000002E-2</c:v>
                </c:pt>
                <c:pt idx="9131">
                  <c:v>3.3582406199999998E-2</c:v>
                </c:pt>
                <c:pt idx="9132">
                  <c:v>3.3582406400000001E-2</c:v>
                </c:pt>
                <c:pt idx="9133">
                  <c:v>3.3582406600000003E-2</c:v>
                </c:pt>
                <c:pt idx="9134">
                  <c:v>3.3582406799999999E-2</c:v>
                </c:pt>
                <c:pt idx="9135">
                  <c:v>3.3582407000000002E-2</c:v>
                </c:pt>
                <c:pt idx="9136">
                  <c:v>3.3582407199999997E-2</c:v>
                </c:pt>
                <c:pt idx="9137">
                  <c:v>3.35824074E-2</c:v>
                </c:pt>
                <c:pt idx="9138">
                  <c:v>3.3582407600000003E-2</c:v>
                </c:pt>
                <c:pt idx="9139">
                  <c:v>3.3582407799999998E-2</c:v>
                </c:pt>
                <c:pt idx="9140">
                  <c:v>3.3582408000000001E-2</c:v>
                </c:pt>
                <c:pt idx="9141">
                  <c:v>3.3582408199999997E-2</c:v>
                </c:pt>
                <c:pt idx="9142">
                  <c:v>3.3582408399999999E-2</c:v>
                </c:pt>
                <c:pt idx="9143">
                  <c:v>3.3582408600000002E-2</c:v>
                </c:pt>
                <c:pt idx="9144">
                  <c:v>3.3582408799999998E-2</c:v>
                </c:pt>
                <c:pt idx="9145">
                  <c:v>3.3582409000000001E-2</c:v>
                </c:pt>
                <c:pt idx="9146">
                  <c:v>3.3582409200000003E-2</c:v>
                </c:pt>
                <c:pt idx="9147">
                  <c:v>3.3582409399999999E-2</c:v>
                </c:pt>
                <c:pt idx="9148">
                  <c:v>3.3582409600000002E-2</c:v>
                </c:pt>
                <c:pt idx="9149">
                  <c:v>3.3582409799999997E-2</c:v>
                </c:pt>
                <c:pt idx="9150">
                  <c:v>3.358241E-2</c:v>
                </c:pt>
                <c:pt idx="9151">
                  <c:v>3.3582410200000003E-2</c:v>
                </c:pt>
                <c:pt idx="9152">
                  <c:v>3.3582410399999998E-2</c:v>
                </c:pt>
                <c:pt idx="9153">
                  <c:v>3.3582410600000001E-2</c:v>
                </c:pt>
                <c:pt idx="9154">
                  <c:v>3.3582410799999997E-2</c:v>
                </c:pt>
                <c:pt idx="9155">
                  <c:v>3.3582411E-2</c:v>
                </c:pt>
                <c:pt idx="9156">
                  <c:v>3.3582411200000002E-2</c:v>
                </c:pt>
                <c:pt idx="9157">
                  <c:v>3.3582411399999998E-2</c:v>
                </c:pt>
                <c:pt idx="9158">
                  <c:v>3.3582411600000001E-2</c:v>
                </c:pt>
                <c:pt idx="9159">
                  <c:v>3.3582411800000003E-2</c:v>
                </c:pt>
                <c:pt idx="9160">
                  <c:v>3.3582411999999999E-2</c:v>
                </c:pt>
                <c:pt idx="9161">
                  <c:v>3.3582412200000002E-2</c:v>
                </c:pt>
                <c:pt idx="9162">
                  <c:v>3.3582412399999997E-2</c:v>
                </c:pt>
                <c:pt idx="9163">
                  <c:v>3.35824126E-2</c:v>
                </c:pt>
                <c:pt idx="9164">
                  <c:v>3.3582412800000003E-2</c:v>
                </c:pt>
                <c:pt idx="9165">
                  <c:v>3.3582412999999998E-2</c:v>
                </c:pt>
                <c:pt idx="9166">
                  <c:v>3.3582413200000001E-2</c:v>
                </c:pt>
                <c:pt idx="9167">
                  <c:v>3.3582413399999997E-2</c:v>
                </c:pt>
                <c:pt idx="9168">
                  <c:v>3.35824136E-2</c:v>
                </c:pt>
                <c:pt idx="9169">
                  <c:v>3.3582413800000002E-2</c:v>
                </c:pt>
                <c:pt idx="9170">
                  <c:v>3.3582413999999998E-2</c:v>
                </c:pt>
                <c:pt idx="9171">
                  <c:v>3.3582414200000001E-2</c:v>
                </c:pt>
                <c:pt idx="9172">
                  <c:v>3.3582414400000003E-2</c:v>
                </c:pt>
                <c:pt idx="9173">
                  <c:v>3.3582414599999999E-2</c:v>
                </c:pt>
                <c:pt idx="9174">
                  <c:v>3.3582414800000002E-2</c:v>
                </c:pt>
                <c:pt idx="9175">
                  <c:v>3.3582414999999997E-2</c:v>
                </c:pt>
                <c:pt idx="9176">
                  <c:v>3.35824152E-2</c:v>
                </c:pt>
                <c:pt idx="9177">
                  <c:v>3.3582415400000003E-2</c:v>
                </c:pt>
                <c:pt idx="9178">
                  <c:v>3.3582415599999998E-2</c:v>
                </c:pt>
                <c:pt idx="9179">
                  <c:v>3.3582415800000001E-2</c:v>
                </c:pt>
                <c:pt idx="9180">
                  <c:v>3.3582415999999997E-2</c:v>
                </c:pt>
                <c:pt idx="9181">
                  <c:v>3.35824162E-2</c:v>
                </c:pt>
                <c:pt idx="9182">
                  <c:v>3.3582416400000002E-2</c:v>
                </c:pt>
                <c:pt idx="9183">
                  <c:v>3.3582416599999998E-2</c:v>
                </c:pt>
                <c:pt idx="9184">
                  <c:v>3.3582416800000001E-2</c:v>
                </c:pt>
                <c:pt idx="9185">
                  <c:v>3.3582417000000003E-2</c:v>
                </c:pt>
                <c:pt idx="9186">
                  <c:v>3.3582417199999999E-2</c:v>
                </c:pt>
                <c:pt idx="9187">
                  <c:v>3.3582417400000002E-2</c:v>
                </c:pt>
                <c:pt idx="9188">
                  <c:v>3.3582417599999997E-2</c:v>
                </c:pt>
                <c:pt idx="9189">
                  <c:v>3.35824178E-2</c:v>
                </c:pt>
                <c:pt idx="9190">
                  <c:v>3.3582418000000003E-2</c:v>
                </c:pt>
                <c:pt idx="9191">
                  <c:v>3.3582418199999998E-2</c:v>
                </c:pt>
                <c:pt idx="9192">
                  <c:v>3.3582418400000001E-2</c:v>
                </c:pt>
                <c:pt idx="9193">
                  <c:v>3.3582418599999997E-2</c:v>
                </c:pt>
                <c:pt idx="9194">
                  <c:v>3.35824188E-2</c:v>
                </c:pt>
                <c:pt idx="9195">
                  <c:v>3.3582419000000002E-2</c:v>
                </c:pt>
                <c:pt idx="9196">
                  <c:v>3.3582419199999998E-2</c:v>
                </c:pt>
                <c:pt idx="9197">
                  <c:v>3.3582419400000001E-2</c:v>
                </c:pt>
                <c:pt idx="9198">
                  <c:v>3.3582419600000003E-2</c:v>
                </c:pt>
                <c:pt idx="9199">
                  <c:v>3.3582419799999999E-2</c:v>
                </c:pt>
                <c:pt idx="9200">
                  <c:v>3.3582420000000002E-2</c:v>
                </c:pt>
                <c:pt idx="9201">
                  <c:v>3.3582420199999997E-2</c:v>
                </c:pt>
                <c:pt idx="9202">
                  <c:v>3.35824204E-2</c:v>
                </c:pt>
                <c:pt idx="9203">
                  <c:v>3.3582420600000003E-2</c:v>
                </c:pt>
                <c:pt idx="9204">
                  <c:v>3.3582420799999999E-2</c:v>
                </c:pt>
                <c:pt idx="9205">
                  <c:v>3.3582421000000001E-2</c:v>
                </c:pt>
                <c:pt idx="9206">
                  <c:v>3.3582421199999997E-2</c:v>
                </c:pt>
                <c:pt idx="9207">
                  <c:v>3.35824214E-2</c:v>
                </c:pt>
                <c:pt idx="9208">
                  <c:v>3.3582421600000002E-2</c:v>
                </c:pt>
                <c:pt idx="9209">
                  <c:v>3.3582421799999998E-2</c:v>
                </c:pt>
                <c:pt idx="9210">
                  <c:v>3.3582422000000001E-2</c:v>
                </c:pt>
                <c:pt idx="9211">
                  <c:v>3.3582422200000003E-2</c:v>
                </c:pt>
                <c:pt idx="9212">
                  <c:v>3.3582422399999999E-2</c:v>
                </c:pt>
                <c:pt idx="9213">
                  <c:v>3.3582422600000002E-2</c:v>
                </c:pt>
                <c:pt idx="9214">
                  <c:v>3.3582422799999997E-2</c:v>
                </c:pt>
                <c:pt idx="9215">
                  <c:v>3.3582423E-2</c:v>
                </c:pt>
                <c:pt idx="9216">
                  <c:v>3.3582423200000003E-2</c:v>
                </c:pt>
                <c:pt idx="9217">
                  <c:v>3.3582423399999999E-2</c:v>
                </c:pt>
                <c:pt idx="9218">
                  <c:v>3.3582423600000001E-2</c:v>
                </c:pt>
                <c:pt idx="9219">
                  <c:v>3.3582423799999997E-2</c:v>
                </c:pt>
                <c:pt idx="9220">
                  <c:v>3.3582424E-2</c:v>
                </c:pt>
                <c:pt idx="9221">
                  <c:v>3.3582424200000002E-2</c:v>
                </c:pt>
                <c:pt idx="9222">
                  <c:v>3.3582424399999998E-2</c:v>
                </c:pt>
                <c:pt idx="9223">
                  <c:v>3.3582424600000001E-2</c:v>
                </c:pt>
                <c:pt idx="9224">
                  <c:v>3.3582424800000003E-2</c:v>
                </c:pt>
                <c:pt idx="9225">
                  <c:v>3.3582424999999999E-2</c:v>
                </c:pt>
                <c:pt idx="9226">
                  <c:v>3.3582425200000002E-2</c:v>
                </c:pt>
                <c:pt idx="9227">
                  <c:v>3.3582425399999997E-2</c:v>
                </c:pt>
                <c:pt idx="9228">
                  <c:v>3.35824256E-2</c:v>
                </c:pt>
                <c:pt idx="9229">
                  <c:v>3.3582425800000003E-2</c:v>
                </c:pt>
                <c:pt idx="9230">
                  <c:v>3.3582425999999999E-2</c:v>
                </c:pt>
                <c:pt idx="9231">
                  <c:v>3.3582426200000001E-2</c:v>
                </c:pt>
                <c:pt idx="9232">
                  <c:v>3.3582426399999997E-2</c:v>
                </c:pt>
                <c:pt idx="9233">
                  <c:v>3.35824266E-2</c:v>
                </c:pt>
                <c:pt idx="9234">
                  <c:v>3.3582426800000002E-2</c:v>
                </c:pt>
                <c:pt idx="9235">
                  <c:v>3.3582426999999998E-2</c:v>
                </c:pt>
                <c:pt idx="9236">
                  <c:v>3.3582427200000001E-2</c:v>
                </c:pt>
                <c:pt idx="9237">
                  <c:v>3.3582427400000003E-2</c:v>
                </c:pt>
                <c:pt idx="9238">
                  <c:v>3.3582427599999999E-2</c:v>
                </c:pt>
                <c:pt idx="9239">
                  <c:v>3.3582427800000002E-2</c:v>
                </c:pt>
                <c:pt idx="9240">
                  <c:v>3.3582427999999998E-2</c:v>
                </c:pt>
                <c:pt idx="9241">
                  <c:v>3.35824282E-2</c:v>
                </c:pt>
                <c:pt idx="9242">
                  <c:v>3.3582428400000003E-2</c:v>
                </c:pt>
                <c:pt idx="9243">
                  <c:v>3.3582428599999999E-2</c:v>
                </c:pt>
                <c:pt idx="9244">
                  <c:v>3.3582428800000001E-2</c:v>
                </c:pt>
                <c:pt idx="9245">
                  <c:v>3.3582428999999997E-2</c:v>
                </c:pt>
                <c:pt idx="9246">
                  <c:v>3.35824292E-2</c:v>
                </c:pt>
                <c:pt idx="9247">
                  <c:v>3.3582429400000002E-2</c:v>
                </c:pt>
                <c:pt idx="9248">
                  <c:v>3.3582429599999998E-2</c:v>
                </c:pt>
                <c:pt idx="9249">
                  <c:v>3.3582429800000001E-2</c:v>
                </c:pt>
                <c:pt idx="9250">
                  <c:v>3.3582430000000003E-2</c:v>
                </c:pt>
                <c:pt idx="9251">
                  <c:v>3.3582430199999999E-2</c:v>
                </c:pt>
                <c:pt idx="9252">
                  <c:v>3.3582430400000002E-2</c:v>
                </c:pt>
                <c:pt idx="9253">
                  <c:v>3.3582430599999998E-2</c:v>
                </c:pt>
                <c:pt idx="9254">
                  <c:v>3.35824308E-2</c:v>
                </c:pt>
                <c:pt idx="9255">
                  <c:v>3.3582431000000003E-2</c:v>
                </c:pt>
                <c:pt idx="9256">
                  <c:v>3.3582431199999999E-2</c:v>
                </c:pt>
                <c:pt idx="9257">
                  <c:v>3.3582431400000001E-2</c:v>
                </c:pt>
                <c:pt idx="9258">
                  <c:v>3.3582431599999997E-2</c:v>
                </c:pt>
                <c:pt idx="9259">
                  <c:v>3.35824318E-2</c:v>
                </c:pt>
                <c:pt idx="9260">
                  <c:v>3.3582432000000002E-2</c:v>
                </c:pt>
                <c:pt idx="9261">
                  <c:v>3.3582432199999998E-2</c:v>
                </c:pt>
                <c:pt idx="9262">
                  <c:v>3.3582432400000001E-2</c:v>
                </c:pt>
                <c:pt idx="9263">
                  <c:v>3.3582432600000003E-2</c:v>
                </c:pt>
                <c:pt idx="9264">
                  <c:v>3.3582432799999999E-2</c:v>
                </c:pt>
                <c:pt idx="9265">
                  <c:v>3.3582433000000002E-2</c:v>
                </c:pt>
                <c:pt idx="9266">
                  <c:v>3.3582433199999998E-2</c:v>
                </c:pt>
                <c:pt idx="9267">
                  <c:v>3.35824334E-2</c:v>
                </c:pt>
                <c:pt idx="9268">
                  <c:v>3.3582433600000003E-2</c:v>
                </c:pt>
                <c:pt idx="9269">
                  <c:v>3.3582433799999999E-2</c:v>
                </c:pt>
                <c:pt idx="9270">
                  <c:v>3.3582434000000001E-2</c:v>
                </c:pt>
                <c:pt idx="9271">
                  <c:v>3.3582434199999997E-2</c:v>
                </c:pt>
                <c:pt idx="9272">
                  <c:v>3.35824344E-2</c:v>
                </c:pt>
                <c:pt idx="9273">
                  <c:v>3.3582434600000002E-2</c:v>
                </c:pt>
                <c:pt idx="9274">
                  <c:v>3.3582434799999998E-2</c:v>
                </c:pt>
                <c:pt idx="9275">
                  <c:v>3.3582435000000001E-2</c:v>
                </c:pt>
                <c:pt idx="9276">
                  <c:v>3.3582435200000003E-2</c:v>
                </c:pt>
                <c:pt idx="9277">
                  <c:v>3.3582435399999999E-2</c:v>
                </c:pt>
                <c:pt idx="9278">
                  <c:v>3.3582435600000002E-2</c:v>
                </c:pt>
                <c:pt idx="9279">
                  <c:v>3.3582435799999998E-2</c:v>
                </c:pt>
                <c:pt idx="9280">
                  <c:v>3.3582436E-2</c:v>
                </c:pt>
                <c:pt idx="9281">
                  <c:v>3.3582436200000003E-2</c:v>
                </c:pt>
                <c:pt idx="9282">
                  <c:v>3.3582436399999999E-2</c:v>
                </c:pt>
                <c:pt idx="9283">
                  <c:v>3.3582436600000001E-2</c:v>
                </c:pt>
                <c:pt idx="9284">
                  <c:v>3.3582436799999997E-2</c:v>
                </c:pt>
                <c:pt idx="9285">
                  <c:v>3.3582437E-2</c:v>
                </c:pt>
                <c:pt idx="9286">
                  <c:v>3.3582437200000002E-2</c:v>
                </c:pt>
                <c:pt idx="9287">
                  <c:v>3.3582437399999998E-2</c:v>
                </c:pt>
                <c:pt idx="9288">
                  <c:v>3.3582437600000001E-2</c:v>
                </c:pt>
                <c:pt idx="9289">
                  <c:v>3.3582437800000003E-2</c:v>
                </c:pt>
                <c:pt idx="9290">
                  <c:v>3.3582437999999999E-2</c:v>
                </c:pt>
                <c:pt idx="9291">
                  <c:v>3.3582438200000002E-2</c:v>
                </c:pt>
                <c:pt idx="9292">
                  <c:v>3.3582438399999998E-2</c:v>
                </c:pt>
                <c:pt idx="9293">
                  <c:v>3.35824386E-2</c:v>
                </c:pt>
                <c:pt idx="9294">
                  <c:v>3.3582438800000003E-2</c:v>
                </c:pt>
                <c:pt idx="9295">
                  <c:v>3.3582438999999999E-2</c:v>
                </c:pt>
                <c:pt idx="9296">
                  <c:v>3.3582439200000001E-2</c:v>
                </c:pt>
                <c:pt idx="9297">
                  <c:v>3.3582439399999997E-2</c:v>
                </c:pt>
                <c:pt idx="9298">
                  <c:v>3.35824396E-2</c:v>
                </c:pt>
                <c:pt idx="9299">
                  <c:v>3.3582439800000002E-2</c:v>
                </c:pt>
                <c:pt idx="9300">
                  <c:v>3.3582439999999998E-2</c:v>
                </c:pt>
                <c:pt idx="9301">
                  <c:v>3.3582440200000001E-2</c:v>
                </c:pt>
                <c:pt idx="9302">
                  <c:v>3.3582440400000003E-2</c:v>
                </c:pt>
                <c:pt idx="9303">
                  <c:v>3.3582440599999999E-2</c:v>
                </c:pt>
                <c:pt idx="9304">
                  <c:v>3.3582440800000002E-2</c:v>
                </c:pt>
                <c:pt idx="9305">
                  <c:v>3.3582440999999998E-2</c:v>
                </c:pt>
                <c:pt idx="9306">
                  <c:v>3.35824412E-2</c:v>
                </c:pt>
                <c:pt idx="9307">
                  <c:v>3.3582441400000003E-2</c:v>
                </c:pt>
                <c:pt idx="9308">
                  <c:v>3.3582441599999999E-2</c:v>
                </c:pt>
                <c:pt idx="9309">
                  <c:v>3.3582441800000001E-2</c:v>
                </c:pt>
                <c:pt idx="9310">
                  <c:v>3.3582441999999997E-2</c:v>
                </c:pt>
                <c:pt idx="9311">
                  <c:v>3.35824422E-2</c:v>
                </c:pt>
                <c:pt idx="9312">
                  <c:v>3.3582442400000002E-2</c:v>
                </c:pt>
                <c:pt idx="9313">
                  <c:v>3.3582442599999998E-2</c:v>
                </c:pt>
                <c:pt idx="9314">
                  <c:v>3.3582442800000001E-2</c:v>
                </c:pt>
                <c:pt idx="9315">
                  <c:v>3.3582442999999997E-2</c:v>
                </c:pt>
                <c:pt idx="9316">
                  <c:v>3.3582443199999999E-2</c:v>
                </c:pt>
                <c:pt idx="9317">
                  <c:v>3.3582443400000002E-2</c:v>
                </c:pt>
                <c:pt idx="9318">
                  <c:v>3.3582443599999998E-2</c:v>
                </c:pt>
                <c:pt idx="9319">
                  <c:v>3.35824438E-2</c:v>
                </c:pt>
                <c:pt idx="9320">
                  <c:v>3.3582444000000003E-2</c:v>
                </c:pt>
                <c:pt idx="9321">
                  <c:v>3.3582444199999999E-2</c:v>
                </c:pt>
                <c:pt idx="9322">
                  <c:v>3.3582444400000001E-2</c:v>
                </c:pt>
                <c:pt idx="9323">
                  <c:v>3.3582444599999997E-2</c:v>
                </c:pt>
                <c:pt idx="9324">
                  <c:v>3.35824448E-2</c:v>
                </c:pt>
                <c:pt idx="9325">
                  <c:v>3.3582445000000002E-2</c:v>
                </c:pt>
                <c:pt idx="9326">
                  <c:v>3.3582445199999998E-2</c:v>
                </c:pt>
                <c:pt idx="9327">
                  <c:v>3.3582445400000001E-2</c:v>
                </c:pt>
                <c:pt idx="9328">
                  <c:v>3.3582445599999997E-2</c:v>
                </c:pt>
                <c:pt idx="9329">
                  <c:v>3.3582445799999999E-2</c:v>
                </c:pt>
                <c:pt idx="9330">
                  <c:v>3.3582446000000002E-2</c:v>
                </c:pt>
                <c:pt idx="9331">
                  <c:v>3.3582446199999998E-2</c:v>
                </c:pt>
                <c:pt idx="9332">
                  <c:v>3.35824464E-2</c:v>
                </c:pt>
                <c:pt idx="9333">
                  <c:v>3.3582446600000003E-2</c:v>
                </c:pt>
                <c:pt idx="9334">
                  <c:v>3.3582446799999999E-2</c:v>
                </c:pt>
                <c:pt idx="9335">
                  <c:v>3.3582447000000001E-2</c:v>
                </c:pt>
                <c:pt idx="9336">
                  <c:v>3.3582447199999997E-2</c:v>
                </c:pt>
                <c:pt idx="9337">
                  <c:v>3.35824474E-2</c:v>
                </c:pt>
                <c:pt idx="9338">
                  <c:v>3.3582447600000002E-2</c:v>
                </c:pt>
                <c:pt idx="9339">
                  <c:v>3.3582447799999998E-2</c:v>
                </c:pt>
                <c:pt idx="9340">
                  <c:v>3.3582448000000001E-2</c:v>
                </c:pt>
                <c:pt idx="9341">
                  <c:v>3.3582448199999997E-2</c:v>
                </c:pt>
                <c:pt idx="9342">
                  <c:v>3.3582448399999999E-2</c:v>
                </c:pt>
                <c:pt idx="9343">
                  <c:v>3.3582448600000002E-2</c:v>
                </c:pt>
                <c:pt idx="9344">
                  <c:v>3.3582448799999998E-2</c:v>
                </c:pt>
                <c:pt idx="9345">
                  <c:v>3.3582449E-2</c:v>
                </c:pt>
                <c:pt idx="9346">
                  <c:v>3.3582449200000003E-2</c:v>
                </c:pt>
                <c:pt idx="9347">
                  <c:v>3.3582449399999999E-2</c:v>
                </c:pt>
                <c:pt idx="9348">
                  <c:v>3.3582449600000001E-2</c:v>
                </c:pt>
                <c:pt idx="9349">
                  <c:v>3.3582449799999997E-2</c:v>
                </c:pt>
                <c:pt idx="9350">
                  <c:v>3.358245E-2</c:v>
                </c:pt>
                <c:pt idx="9351">
                  <c:v>3.3582450200000002E-2</c:v>
                </c:pt>
                <c:pt idx="9352">
                  <c:v>3.3582450399999998E-2</c:v>
                </c:pt>
                <c:pt idx="9353">
                  <c:v>3.3582450600000001E-2</c:v>
                </c:pt>
                <c:pt idx="9354">
                  <c:v>3.3582450799999997E-2</c:v>
                </c:pt>
                <c:pt idx="9355">
                  <c:v>3.3582450999999999E-2</c:v>
                </c:pt>
                <c:pt idx="9356">
                  <c:v>3.3582451200000002E-2</c:v>
                </c:pt>
                <c:pt idx="9357">
                  <c:v>3.3582451399999998E-2</c:v>
                </c:pt>
                <c:pt idx="9358">
                  <c:v>3.35824516E-2</c:v>
                </c:pt>
                <c:pt idx="9359">
                  <c:v>3.3582451800000003E-2</c:v>
                </c:pt>
                <c:pt idx="9360">
                  <c:v>3.3582451999999999E-2</c:v>
                </c:pt>
                <c:pt idx="9361">
                  <c:v>3.3582452200000001E-2</c:v>
                </c:pt>
                <c:pt idx="9362">
                  <c:v>3.3582452399999997E-2</c:v>
                </c:pt>
                <c:pt idx="9363">
                  <c:v>3.35824526E-2</c:v>
                </c:pt>
                <c:pt idx="9364">
                  <c:v>3.3582452800000002E-2</c:v>
                </c:pt>
                <c:pt idx="9365">
                  <c:v>3.3582452999999998E-2</c:v>
                </c:pt>
                <c:pt idx="9366">
                  <c:v>3.3582453200000001E-2</c:v>
                </c:pt>
                <c:pt idx="9367">
                  <c:v>3.3582453399999997E-2</c:v>
                </c:pt>
                <c:pt idx="9368">
                  <c:v>3.3582453599999999E-2</c:v>
                </c:pt>
                <c:pt idx="9369">
                  <c:v>3.3582453800000002E-2</c:v>
                </c:pt>
                <c:pt idx="9370">
                  <c:v>3.3582453999999998E-2</c:v>
                </c:pt>
                <c:pt idx="9371">
                  <c:v>3.35824542E-2</c:v>
                </c:pt>
                <c:pt idx="9372">
                  <c:v>3.3582454400000003E-2</c:v>
                </c:pt>
                <c:pt idx="9373">
                  <c:v>3.3582454599999999E-2</c:v>
                </c:pt>
                <c:pt idx="9374">
                  <c:v>3.3582454800000001E-2</c:v>
                </c:pt>
                <c:pt idx="9375">
                  <c:v>3.3582454999999997E-2</c:v>
                </c:pt>
                <c:pt idx="9376">
                  <c:v>3.35824552E-2</c:v>
                </c:pt>
                <c:pt idx="9377">
                  <c:v>3.3582455400000003E-2</c:v>
                </c:pt>
                <c:pt idx="9378">
                  <c:v>3.3582455599999998E-2</c:v>
                </c:pt>
                <c:pt idx="9379">
                  <c:v>3.3582455800000001E-2</c:v>
                </c:pt>
                <c:pt idx="9380">
                  <c:v>3.3582455999999997E-2</c:v>
                </c:pt>
                <c:pt idx="9381">
                  <c:v>3.3582456199999999E-2</c:v>
                </c:pt>
                <c:pt idx="9382">
                  <c:v>3.3582456400000002E-2</c:v>
                </c:pt>
                <c:pt idx="9383">
                  <c:v>3.3582456599999998E-2</c:v>
                </c:pt>
                <c:pt idx="9384">
                  <c:v>3.35824568E-2</c:v>
                </c:pt>
                <c:pt idx="9385">
                  <c:v>3.3582457000000003E-2</c:v>
                </c:pt>
                <c:pt idx="9386">
                  <c:v>3.3582457199999999E-2</c:v>
                </c:pt>
                <c:pt idx="9387">
                  <c:v>3.3582457400000001E-2</c:v>
                </c:pt>
                <c:pt idx="9388">
                  <c:v>3.3582457599999997E-2</c:v>
                </c:pt>
                <c:pt idx="9389">
                  <c:v>3.35824578E-2</c:v>
                </c:pt>
                <c:pt idx="9390">
                  <c:v>3.3582458000000003E-2</c:v>
                </c:pt>
                <c:pt idx="9391">
                  <c:v>3.3582458199999998E-2</c:v>
                </c:pt>
                <c:pt idx="9392">
                  <c:v>3.3582458400000001E-2</c:v>
                </c:pt>
                <c:pt idx="9393">
                  <c:v>3.3582458599999997E-2</c:v>
                </c:pt>
                <c:pt idx="9394">
                  <c:v>3.3582458799999999E-2</c:v>
                </c:pt>
                <c:pt idx="9395">
                  <c:v>3.3582459000000002E-2</c:v>
                </c:pt>
                <c:pt idx="9396">
                  <c:v>3.3582459199999998E-2</c:v>
                </c:pt>
                <c:pt idx="9397">
                  <c:v>3.35824594E-2</c:v>
                </c:pt>
                <c:pt idx="9398">
                  <c:v>3.3582459600000003E-2</c:v>
                </c:pt>
                <c:pt idx="9399">
                  <c:v>3.3582459799999999E-2</c:v>
                </c:pt>
                <c:pt idx="9400">
                  <c:v>3.3582460000000001E-2</c:v>
                </c:pt>
                <c:pt idx="9401">
                  <c:v>3.3582460199999997E-2</c:v>
                </c:pt>
                <c:pt idx="9402">
                  <c:v>3.35824604E-2</c:v>
                </c:pt>
                <c:pt idx="9403">
                  <c:v>3.3582460600000003E-2</c:v>
                </c:pt>
                <c:pt idx="9404">
                  <c:v>3.3582460799999998E-2</c:v>
                </c:pt>
                <c:pt idx="9405">
                  <c:v>3.3582461000000001E-2</c:v>
                </c:pt>
                <c:pt idx="9406">
                  <c:v>3.3582461199999997E-2</c:v>
                </c:pt>
                <c:pt idx="9407">
                  <c:v>3.3582461399999999E-2</c:v>
                </c:pt>
                <c:pt idx="9408">
                  <c:v>3.3582461600000002E-2</c:v>
                </c:pt>
                <c:pt idx="9409">
                  <c:v>3.3582461799999998E-2</c:v>
                </c:pt>
                <c:pt idx="9410">
                  <c:v>3.3582462E-2</c:v>
                </c:pt>
                <c:pt idx="9411">
                  <c:v>3.3582462200000003E-2</c:v>
                </c:pt>
                <c:pt idx="9412">
                  <c:v>3.3582462399999999E-2</c:v>
                </c:pt>
                <c:pt idx="9413">
                  <c:v>3.3582462600000001E-2</c:v>
                </c:pt>
                <c:pt idx="9414">
                  <c:v>3.3582462799999997E-2</c:v>
                </c:pt>
                <c:pt idx="9415">
                  <c:v>3.3582463E-2</c:v>
                </c:pt>
                <c:pt idx="9416">
                  <c:v>3.3582463200000003E-2</c:v>
                </c:pt>
                <c:pt idx="9417">
                  <c:v>3.3582463399999998E-2</c:v>
                </c:pt>
                <c:pt idx="9418">
                  <c:v>3.3582463600000001E-2</c:v>
                </c:pt>
                <c:pt idx="9419">
                  <c:v>3.3582463799999997E-2</c:v>
                </c:pt>
                <c:pt idx="9420">
                  <c:v>3.3582463999999999E-2</c:v>
                </c:pt>
                <c:pt idx="9421">
                  <c:v>3.3582464200000002E-2</c:v>
                </c:pt>
                <c:pt idx="9422">
                  <c:v>3.3582464399999998E-2</c:v>
                </c:pt>
                <c:pt idx="9423">
                  <c:v>3.35824646E-2</c:v>
                </c:pt>
                <c:pt idx="9424">
                  <c:v>3.3582464800000003E-2</c:v>
                </c:pt>
                <c:pt idx="9425">
                  <c:v>3.3582464999999999E-2</c:v>
                </c:pt>
                <c:pt idx="9426">
                  <c:v>3.3582465200000002E-2</c:v>
                </c:pt>
                <c:pt idx="9427">
                  <c:v>3.3582465399999997E-2</c:v>
                </c:pt>
                <c:pt idx="9428">
                  <c:v>3.35824656E-2</c:v>
                </c:pt>
                <c:pt idx="9429">
                  <c:v>3.3582465800000003E-2</c:v>
                </c:pt>
                <c:pt idx="9430">
                  <c:v>3.3582465999999998E-2</c:v>
                </c:pt>
                <c:pt idx="9431">
                  <c:v>3.3582466200000001E-2</c:v>
                </c:pt>
                <c:pt idx="9432">
                  <c:v>3.3582466399999997E-2</c:v>
                </c:pt>
                <c:pt idx="9433">
                  <c:v>3.3582466599999999E-2</c:v>
                </c:pt>
                <c:pt idx="9434">
                  <c:v>3.3582466800000002E-2</c:v>
                </c:pt>
                <c:pt idx="9435">
                  <c:v>3.3582466999999998E-2</c:v>
                </c:pt>
                <c:pt idx="9436">
                  <c:v>3.35824672E-2</c:v>
                </c:pt>
                <c:pt idx="9437">
                  <c:v>3.3582467400000003E-2</c:v>
                </c:pt>
                <c:pt idx="9438">
                  <c:v>3.3582467599999999E-2</c:v>
                </c:pt>
                <c:pt idx="9439">
                  <c:v>3.3582467800000002E-2</c:v>
                </c:pt>
                <c:pt idx="9440">
                  <c:v>3.3582467999999997E-2</c:v>
                </c:pt>
                <c:pt idx="9441">
                  <c:v>3.35824682E-2</c:v>
                </c:pt>
                <c:pt idx="9442">
                  <c:v>3.3582468400000003E-2</c:v>
                </c:pt>
                <c:pt idx="9443">
                  <c:v>3.3582468599999998E-2</c:v>
                </c:pt>
                <c:pt idx="9444">
                  <c:v>3.3582468800000001E-2</c:v>
                </c:pt>
                <c:pt idx="9445">
                  <c:v>3.3582468999999997E-2</c:v>
                </c:pt>
                <c:pt idx="9446">
                  <c:v>3.3582469199999999E-2</c:v>
                </c:pt>
                <c:pt idx="9447">
                  <c:v>3.3582469400000002E-2</c:v>
                </c:pt>
                <c:pt idx="9448">
                  <c:v>3.3582469599999998E-2</c:v>
                </c:pt>
                <c:pt idx="9449">
                  <c:v>3.35824698E-2</c:v>
                </c:pt>
                <c:pt idx="9450">
                  <c:v>3.3582470000000003E-2</c:v>
                </c:pt>
                <c:pt idx="9451">
                  <c:v>3.3582470199999999E-2</c:v>
                </c:pt>
                <c:pt idx="9452">
                  <c:v>3.3582470400000002E-2</c:v>
                </c:pt>
                <c:pt idx="9453">
                  <c:v>3.3582470599999997E-2</c:v>
                </c:pt>
                <c:pt idx="9454">
                  <c:v>3.35824708E-2</c:v>
                </c:pt>
                <c:pt idx="9455">
                  <c:v>3.3582471000000003E-2</c:v>
                </c:pt>
                <c:pt idx="9456">
                  <c:v>3.3582471199999998E-2</c:v>
                </c:pt>
                <c:pt idx="9457">
                  <c:v>3.3582471400000001E-2</c:v>
                </c:pt>
                <c:pt idx="9458">
                  <c:v>3.3582471599999997E-2</c:v>
                </c:pt>
                <c:pt idx="9459">
                  <c:v>3.3582471799999999E-2</c:v>
                </c:pt>
                <c:pt idx="9460">
                  <c:v>3.3582472000000002E-2</c:v>
                </c:pt>
                <c:pt idx="9461">
                  <c:v>3.3582472199999998E-2</c:v>
                </c:pt>
                <c:pt idx="9462">
                  <c:v>3.3582472400000001E-2</c:v>
                </c:pt>
                <c:pt idx="9463">
                  <c:v>3.3582472600000003E-2</c:v>
                </c:pt>
                <c:pt idx="9464">
                  <c:v>3.3582472799999999E-2</c:v>
                </c:pt>
                <c:pt idx="9465">
                  <c:v>3.3582473000000002E-2</c:v>
                </c:pt>
                <c:pt idx="9466">
                  <c:v>3.3582473199999997E-2</c:v>
                </c:pt>
                <c:pt idx="9467">
                  <c:v>3.35824734E-2</c:v>
                </c:pt>
                <c:pt idx="9468">
                  <c:v>3.3582473600000003E-2</c:v>
                </c:pt>
                <c:pt idx="9469">
                  <c:v>3.3582473799999998E-2</c:v>
                </c:pt>
                <c:pt idx="9470">
                  <c:v>3.3582474000000001E-2</c:v>
                </c:pt>
                <c:pt idx="9471">
                  <c:v>3.3582474199999997E-2</c:v>
                </c:pt>
                <c:pt idx="9472">
                  <c:v>3.3582474399999999E-2</c:v>
                </c:pt>
                <c:pt idx="9473">
                  <c:v>3.3582474600000002E-2</c:v>
                </c:pt>
                <c:pt idx="9474">
                  <c:v>3.3582474799999998E-2</c:v>
                </c:pt>
                <c:pt idx="9475">
                  <c:v>3.3582475000000001E-2</c:v>
                </c:pt>
                <c:pt idx="9476">
                  <c:v>3.3582475200000003E-2</c:v>
                </c:pt>
                <c:pt idx="9477">
                  <c:v>3.3582475399999999E-2</c:v>
                </c:pt>
                <c:pt idx="9478">
                  <c:v>3.3582475600000002E-2</c:v>
                </c:pt>
                <c:pt idx="9479">
                  <c:v>3.3582475799999997E-2</c:v>
                </c:pt>
                <c:pt idx="9480">
                  <c:v>3.3582476E-2</c:v>
                </c:pt>
                <c:pt idx="9481">
                  <c:v>3.3582476200000003E-2</c:v>
                </c:pt>
                <c:pt idx="9482">
                  <c:v>3.3582476399999998E-2</c:v>
                </c:pt>
                <c:pt idx="9483">
                  <c:v>3.3582476600000001E-2</c:v>
                </c:pt>
                <c:pt idx="9484">
                  <c:v>3.3582476799999997E-2</c:v>
                </c:pt>
                <c:pt idx="9485">
                  <c:v>3.3582476999999999E-2</c:v>
                </c:pt>
                <c:pt idx="9486">
                  <c:v>3.3582477200000002E-2</c:v>
                </c:pt>
                <c:pt idx="9487">
                  <c:v>3.3582477399999998E-2</c:v>
                </c:pt>
                <c:pt idx="9488">
                  <c:v>3.3582477600000001E-2</c:v>
                </c:pt>
                <c:pt idx="9489">
                  <c:v>3.3582477800000003E-2</c:v>
                </c:pt>
                <c:pt idx="9490">
                  <c:v>3.3582477999999999E-2</c:v>
                </c:pt>
                <c:pt idx="9491">
                  <c:v>3.3582478200000002E-2</c:v>
                </c:pt>
                <c:pt idx="9492">
                  <c:v>3.3582478399999997E-2</c:v>
                </c:pt>
                <c:pt idx="9493">
                  <c:v>3.35824786E-2</c:v>
                </c:pt>
                <c:pt idx="9494">
                  <c:v>3.3582478800000003E-2</c:v>
                </c:pt>
                <c:pt idx="9495">
                  <c:v>3.3582478999999998E-2</c:v>
                </c:pt>
                <c:pt idx="9496">
                  <c:v>3.3582479200000001E-2</c:v>
                </c:pt>
                <c:pt idx="9497">
                  <c:v>3.3582479399999997E-2</c:v>
                </c:pt>
                <c:pt idx="9498">
                  <c:v>3.3582479599999999E-2</c:v>
                </c:pt>
                <c:pt idx="9499">
                  <c:v>3.3582479800000002E-2</c:v>
                </c:pt>
                <c:pt idx="9500">
                  <c:v>3.3582479999999998E-2</c:v>
                </c:pt>
                <c:pt idx="9501">
                  <c:v>3.3582480200000001E-2</c:v>
                </c:pt>
                <c:pt idx="9502">
                  <c:v>3.3582480400000003E-2</c:v>
                </c:pt>
                <c:pt idx="9503">
                  <c:v>3.3582480599999999E-2</c:v>
                </c:pt>
                <c:pt idx="9504">
                  <c:v>3.3582480800000002E-2</c:v>
                </c:pt>
                <c:pt idx="9505">
                  <c:v>3.3582480999999997E-2</c:v>
                </c:pt>
                <c:pt idx="9506">
                  <c:v>3.35824812E-2</c:v>
                </c:pt>
                <c:pt idx="9507">
                  <c:v>3.3582481400000003E-2</c:v>
                </c:pt>
                <c:pt idx="9508">
                  <c:v>3.3582481599999998E-2</c:v>
                </c:pt>
                <c:pt idx="9509">
                  <c:v>3.3582481800000001E-2</c:v>
                </c:pt>
                <c:pt idx="9510">
                  <c:v>3.3582481999999997E-2</c:v>
                </c:pt>
                <c:pt idx="9511">
                  <c:v>3.35824822E-2</c:v>
                </c:pt>
                <c:pt idx="9512">
                  <c:v>3.3582482400000002E-2</c:v>
                </c:pt>
                <c:pt idx="9513">
                  <c:v>3.3582482599999998E-2</c:v>
                </c:pt>
                <c:pt idx="9514">
                  <c:v>3.3582482800000001E-2</c:v>
                </c:pt>
                <c:pt idx="9515">
                  <c:v>3.3582483000000003E-2</c:v>
                </c:pt>
                <c:pt idx="9516">
                  <c:v>3.3582483199999999E-2</c:v>
                </c:pt>
                <c:pt idx="9517">
                  <c:v>3.3582483400000002E-2</c:v>
                </c:pt>
                <c:pt idx="9518">
                  <c:v>3.3582483599999997E-2</c:v>
                </c:pt>
                <c:pt idx="9519">
                  <c:v>3.35824838E-2</c:v>
                </c:pt>
                <c:pt idx="9520">
                  <c:v>3.3582484000000003E-2</c:v>
                </c:pt>
                <c:pt idx="9521">
                  <c:v>3.3582484199999998E-2</c:v>
                </c:pt>
                <c:pt idx="9522">
                  <c:v>3.3582484400000001E-2</c:v>
                </c:pt>
                <c:pt idx="9523">
                  <c:v>3.3582484599999997E-2</c:v>
                </c:pt>
                <c:pt idx="9524">
                  <c:v>3.35824848E-2</c:v>
                </c:pt>
                <c:pt idx="9525">
                  <c:v>3.3582485000000002E-2</c:v>
                </c:pt>
                <c:pt idx="9526">
                  <c:v>3.3582485199999998E-2</c:v>
                </c:pt>
                <c:pt idx="9527">
                  <c:v>3.3582485400000001E-2</c:v>
                </c:pt>
                <c:pt idx="9528">
                  <c:v>3.3582485600000003E-2</c:v>
                </c:pt>
                <c:pt idx="9529">
                  <c:v>3.3582485799999999E-2</c:v>
                </c:pt>
                <c:pt idx="9530">
                  <c:v>3.3582486000000002E-2</c:v>
                </c:pt>
                <c:pt idx="9531">
                  <c:v>3.3582486199999997E-2</c:v>
                </c:pt>
                <c:pt idx="9532">
                  <c:v>3.35824864E-2</c:v>
                </c:pt>
                <c:pt idx="9533">
                  <c:v>3.3582486600000003E-2</c:v>
                </c:pt>
                <c:pt idx="9534">
                  <c:v>3.3582486799999998E-2</c:v>
                </c:pt>
                <c:pt idx="9535">
                  <c:v>3.3582487000000001E-2</c:v>
                </c:pt>
                <c:pt idx="9536">
                  <c:v>3.3582487199999997E-2</c:v>
                </c:pt>
                <c:pt idx="9537">
                  <c:v>3.35824874E-2</c:v>
                </c:pt>
                <c:pt idx="9538">
                  <c:v>3.3582487600000002E-2</c:v>
                </c:pt>
                <c:pt idx="9539">
                  <c:v>3.3582487799999998E-2</c:v>
                </c:pt>
                <c:pt idx="9540">
                  <c:v>3.3582488000000001E-2</c:v>
                </c:pt>
                <c:pt idx="9541">
                  <c:v>3.3582488200000003E-2</c:v>
                </c:pt>
                <c:pt idx="9542">
                  <c:v>3.3582488399999999E-2</c:v>
                </c:pt>
                <c:pt idx="9543">
                  <c:v>3.3582488600000002E-2</c:v>
                </c:pt>
                <c:pt idx="9544">
                  <c:v>3.3582488799999997E-2</c:v>
                </c:pt>
                <c:pt idx="9545">
                  <c:v>3.3582489E-2</c:v>
                </c:pt>
                <c:pt idx="9546">
                  <c:v>3.3582489200000003E-2</c:v>
                </c:pt>
                <c:pt idx="9547">
                  <c:v>3.3582489399999998E-2</c:v>
                </c:pt>
                <c:pt idx="9548">
                  <c:v>3.3582489600000001E-2</c:v>
                </c:pt>
                <c:pt idx="9549">
                  <c:v>3.3582489799999997E-2</c:v>
                </c:pt>
                <c:pt idx="9550">
                  <c:v>3.358249E-2</c:v>
                </c:pt>
                <c:pt idx="9551">
                  <c:v>3.3582490200000002E-2</c:v>
                </c:pt>
                <c:pt idx="9552">
                  <c:v>3.3582490399999998E-2</c:v>
                </c:pt>
                <c:pt idx="9553">
                  <c:v>3.3582490600000001E-2</c:v>
                </c:pt>
                <c:pt idx="9554">
                  <c:v>3.3582490800000003E-2</c:v>
                </c:pt>
                <c:pt idx="9555">
                  <c:v>3.3582490999999999E-2</c:v>
                </c:pt>
                <c:pt idx="9556">
                  <c:v>3.3582491200000002E-2</c:v>
                </c:pt>
                <c:pt idx="9557">
                  <c:v>3.3582491399999997E-2</c:v>
                </c:pt>
                <c:pt idx="9558">
                  <c:v>3.35824916E-2</c:v>
                </c:pt>
                <c:pt idx="9559">
                  <c:v>3.3582491800000003E-2</c:v>
                </c:pt>
                <c:pt idx="9560">
                  <c:v>3.3582491999999999E-2</c:v>
                </c:pt>
                <c:pt idx="9561">
                  <c:v>3.3582492200000001E-2</c:v>
                </c:pt>
                <c:pt idx="9562">
                  <c:v>3.3582492399999997E-2</c:v>
                </c:pt>
                <c:pt idx="9563">
                  <c:v>3.35824926E-2</c:v>
                </c:pt>
                <c:pt idx="9564">
                  <c:v>3.3582492800000002E-2</c:v>
                </c:pt>
                <c:pt idx="9565">
                  <c:v>3.3582492999999998E-2</c:v>
                </c:pt>
                <c:pt idx="9566">
                  <c:v>3.3582493200000001E-2</c:v>
                </c:pt>
                <c:pt idx="9567">
                  <c:v>3.3582493400000003E-2</c:v>
                </c:pt>
                <c:pt idx="9568">
                  <c:v>3.3582493599999999E-2</c:v>
                </c:pt>
                <c:pt idx="9569">
                  <c:v>3.3582493800000002E-2</c:v>
                </c:pt>
                <c:pt idx="9570">
                  <c:v>3.3582493999999997E-2</c:v>
                </c:pt>
                <c:pt idx="9571">
                  <c:v>3.35824942E-2</c:v>
                </c:pt>
                <c:pt idx="9572">
                  <c:v>3.3582494400000003E-2</c:v>
                </c:pt>
                <c:pt idx="9573">
                  <c:v>3.3582494599999999E-2</c:v>
                </c:pt>
                <c:pt idx="9574">
                  <c:v>3.3582494800000001E-2</c:v>
                </c:pt>
                <c:pt idx="9575">
                  <c:v>3.3582494999999997E-2</c:v>
                </c:pt>
                <c:pt idx="9576">
                  <c:v>3.35824952E-2</c:v>
                </c:pt>
                <c:pt idx="9577">
                  <c:v>3.3582495400000002E-2</c:v>
                </c:pt>
                <c:pt idx="9578">
                  <c:v>3.3582495599999998E-2</c:v>
                </c:pt>
                <c:pt idx="9579">
                  <c:v>3.3582495800000001E-2</c:v>
                </c:pt>
                <c:pt idx="9580">
                  <c:v>3.3582496000000003E-2</c:v>
                </c:pt>
                <c:pt idx="9581">
                  <c:v>3.3582496199999999E-2</c:v>
                </c:pt>
                <c:pt idx="9582">
                  <c:v>3.3582496400000002E-2</c:v>
                </c:pt>
                <c:pt idx="9583">
                  <c:v>3.3582496599999997E-2</c:v>
                </c:pt>
                <c:pt idx="9584">
                  <c:v>3.35824968E-2</c:v>
                </c:pt>
                <c:pt idx="9585">
                  <c:v>3.3582497000000003E-2</c:v>
                </c:pt>
                <c:pt idx="9586">
                  <c:v>3.3582497199999999E-2</c:v>
                </c:pt>
                <c:pt idx="9587">
                  <c:v>3.3582497400000001E-2</c:v>
                </c:pt>
                <c:pt idx="9588">
                  <c:v>3.3582497599999997E-2</c:v>
                </c:pt>
                <c:pt idx="9589">
                  <c:v>3.35824978E-2</c:v>
                </c:pt>
                <c:pt idx="9590">
                  <c:v>3.3582498000000002E-2</c:v>
                </c:pt>
                <c:pt idx="9591">
                  <c:v>3.3582498199999998E-2</c:v>
                </c:pt>
                <c:pt idx="9592">
                  <c:v>3.3582498400000001E-2</c:v>
                </c:pt>
                <c:pt idx="9593">
                  <c:v>3.3582498600000003E-2</c:v>
                </c:pt>
                <c:pt idx="9594">
                  <c:v>3.3582498799999999E-2</c:v>
                </c:pt>
                <c:pt idx="9595">
                  <c:v>3.3582499000000002E-2</c:v>
                </c:pt>
                <c:pt idx="9596">
                  <c:v>3.3582499199999997E-2</c:v>
                </c:pt>
                <c:pt idx="9597">
                  <c:v>3.35824994E-2</c:v>
                </c:pt>
                <c:pt idx="9598">
                  <c:v>3.3582499600000003E-2</c:v>
                </c:pt>
                <c:pt idx="9599">
                  <c:v>3.3582499799999999E-2</c:v>
                </c:pt>
                <c:pt idx="9600">
                  <c:v>3.3582500000000001E-2</c:v>
                </c:pt>
                <c:pt idx="9601">
                  <c:v>3.3582500199999997E-2</c:v>
                </c:pt>
                <c:pt idx="9602">
                  <c:v>3.35825004E-2</c:v>
                </c:pt>
                <c:pt idx="9603">
                  <c:v>3.3582500600000002E-2</c:v>
                </c:pt>
                <c:pt idx="9604">
                  <c:v>3.3582500799999998E-2</c:v>
                </c:pt>
                <c:pt idx="9605">
                  <c:v>3.3582501000000001E-2</c:v>
                </c:pt>
                <c:pt idx="9606">
                  <c:v>3.3582501200000003E-2</c:v>
                </c:pt>
                <c:pt idx="9607">
                  <c:v>3.3582501399999999E-2</c:v>
                </c:pt>
                <c:pt idx="9608">
                  <c:v>3.3582501600000002E-2</c:v>
                </c:pt>
                <c:pt idx="9609">
                  <c:v>3.3582501799999998E-2</c:v>
                </c:pt>
                <c:pt idx="9610">
                  <c:v>3.3582502E-2</c:v>
                </c:pt>
                <c:pt idx="9611">
                  <c:v>3.3582502200000003E-2</c:v>
                </c:pt>
                <c:pt idx="9612">
                  <c:v>3.3582502399999999E-2</c:v>
                </c:pt>
                <c:pt idx="9613">
                  <c:v>3.3582502600000001E-2</c:v>
                </c:pt>
                <c:pt idx="9614">
                  <c:v>3.3582502799999997E-2</c:v>
                </c:pt>
                <c:pt idx="9615">
                  <c:v>3.3582503E-2</c:v>
                </c:pt>
                <c:pt idx="9616">
                  <c:v>3.3582503200000002E-2</c:v>
                </c:pt>
                <c:pt idx="9617">
                  <c:v>3.3582503399999998E-2</c:v>
                </c:pt>
                <c:pt idx="9618">
                  <c:v>3.3582503600000001E-2</c:v>
                </c:pt>
                <c:pt idx="9619">
                  <c:v>3.3582503800000003E-2</c:v>
                </c:pt>
                <c:pt idx="9620">
                  <c:v>3.3582503999999999E-2</c:v>
                </c:pt>
                <c:pt idx="9621">
                  <c:v>3.3582504200000002E-2</c:v>
                </c:pt>
                <c:pt idx="9622">
                  <c:v>3.3582504399999998E-2</c:v>
                </c:pt>
                <c:pt idx="9623">
                  <c:v>3.35825046E-2</c:v>
                </c:pt>
                <c:pt idx="9624">
                  <c:v>3.3582504800000003E-2</c:v>
                </c:pt>
                <c:pt idx="9625">
                  <c:v>3.3582504999999999E-2</c:v>
                </c:pt>
                <c:pt idx="9626">
                  <c:v>3.3582505200000001E-2</c:v>
                </c:pt>
                <c:pt idx="9627">
                  <c:v>3.3582505399999997E-2</c:v>
                </c:pt>
                <c:pt idx="9628">
                  <c:v>3.35825056E-2</c:v>
                </c:pt>
                <c:pt idx="9629">
                  <c:v>3.3582505800000002E-2</c:v>
                </c:pt>
                <c:pt idx="9630">
                  <c:v>3.3582505999999998E-2</c:v>
                </c:pt>
                <c:pt idx="9631">
                  <c:v>3.3582506200000001E-2</c:v>
                </c:pt>
                <c:pt idx="9632">
                  <c:v>3.3582506400000003E-2</c:v>
                </c:pt>
                <c:pt idx="9633">
                  <c:v>3.3582506599999999E-2</c:v>
                </c:pt>
                <c:pt idx="9634">
                  <c:v>3.3582506800000002E-2</c:v>
                </c:pt>
                <c:pt idx="9635">
                  <c:v>3.3582506999999998E-2</c:v>
                </c:pt>
                <c:pt idx="9636">
                  <c:v>3.35825072E-2</c:v>
                </c:pt>
                <c:pt idx="9637">
                  <c:v>3.3582507400000003E-2</c:v>
                </c:pt>
                <c:pt idx="9638">
                  <c:v>3.3582507599999999E-2</c:v>
                </c:pt>
                <c:pt idx="9639">
                  <c:v>3.3582507800000001E-2</c:v>
                </c:pt>
                <c:pt idx="9640">
                  <c:v>3.3582507999999997E-2</c:v>
                </c:pt>
                <c:pt idx="9641">
                  <c:v>3.35825082E-2</c:v>
                </c:pt>
                <c:pt idx="9642">
                  <c:v>3.3582508400000002E-2</c:v>
                </c:pt>
                <c:pt idx="9643">
                  <c:v>3.3582508599999998E-2</c:v>
                </c:pt>
                <c:pt idx="9644">
                  <c:v>3.3582508800000001E-2</c:v>
                </c:pt>
                <c:pt idx="9645">
                  <c:v>3.3582509000000003E-2</c:v>
                </c:pt>
                <c:pt idx="9646">
                  <c:v>3.3582509199999999E-2</c:v>
                </c:pt>
                <c:pt idx="9647">
                  <c:v>3.3582509400000002E-2</c:v>
                </c:pt>
                <c:pt idx="9648">
                  <c:v>3.3582509599999998E-2</c:v>
                </c:pt>
                <c:pt idx="9649">
                  <c:v>3.35825098E-2</c:v>
                </c:pt>
                <c:pt idx="9650">
                  <c:v>3.3582510000000003E-2</c:v>
                </c:pt>
                <c:pt idx="9651">
                  <c:v>3.3582510199999999E-2</c:v>
                </c:pt>
                <c:pt idx="9652">
                  <c:v>3.3582510400000001E-2</c:v>
                </c:pt>
                <c:pt idx="9653">
                  <c:v>3.3582510599999997E-2</c:v>
                </c:pt>
                <c:pt idx="9654">
                  <c:v>3.35825108E-2</c:v>
                </c:pt>
                <c:pt idx="9655">
                  <c:v>3.3582511000000002E-2</c:v>
                </c:pt>
                <c:pt idx="9656">
                  <c:v>3.3582511199999998E-2</c:v>
                </c:pt>
                <c:pt idx="9657">
                  <c:v>3.3582511400000001E-2</c:v>
                </c:pt>
                <c:pt idx="9658">
                  <c:v>3.3582511600000003E-2</c:v>
                </c:pt>
                <c:pt idx="9659">
                  <c:v>3.3582511799999999E-2</c:v>
                </c:pt>
                <c:pt idx="9660">
                  <c:v>3.3582512000000002E-2</c:v>
                </c:pt>
                <c:pt idx="9661">
                  <c:v>3.3582512199999998E-2</c:v>
                </c:pt>
                <c:pt idx="9662">
                  <c:v>3.35825124E-2</c:v>
                </c:pt>
                <c:pt idx="9663">
                  <c:v>3.3582512600000003E-2</c:v>
                </c:pt>
                <c:pt idx="9664">
                  <c:v>3.3582512799999999E-2</c:v>
                </c:pt>
                <c:pt idx="9665">
                  <c:v>3.3582513000000001E-2</c:v>
                </c:pt>
                <c:pt idx="9666">
                  <c:v>3.3582513199999997E-2</c:v>
                </c:pt>
                <c:pt idx="9667">
                  <c:v>3.35825134E-2</c:v>
                </c:pt>
                <c:pt idx="9668">
                  <c:v>3.3582513600000002E-2</c:v>
                </c:pt>
                <c:pt idx="9669">
                  <c:v>3.3582513799999998E-2</c:v>
                </c:pt>
                <c:pt idx="9670">
                  <c:v>3.3582514000000001E-2</c:v>
                </c:pt>
                <c:pt idx="9671">
                  <c:v>3.3582514199999997E-2</c:v>
                </c:pt>
                <c:pt idx="9672">
                  <c:v>3.3582514399999999E-2</c:v>
                </c:pt>
                <c:pt idx="9673">
                  <c:v>3.3582514600000002E-2</c:v>
                </c:pt>
                <c:pt idx="9674">
                  <c:v>3.3582514799999998E-2</c:v>
                </c:pt>
                <c:pt idx="9675">
                  <c:v>3.3582515E-2</c:v>
                </c:pt>
                <c:pt idx="9676">
                  <c:v>3.3582515200000003E-2</c:v>
                </c:pt>
                <c:pt idx="9677">
                  <c:v>3.3582515399999999E-2</c:v>
                </c:pt>
                <c:pt idx="9678">
                  <c:v>3.3582515600000001E-2</c:v>
                </c:pt>
                <c:pt idx="9679">
                  <c:v>3.3582515799999997E-2</c:v>
                </c:pt>
                <c:pt idx="9680">
                  <c:v>3.3582516E-2</c:v>
                </c:pt>
                <c:pt idx="9681">
                  <c:v>3.3582516200000002E-2</c:v>
                </c:pt>
                <c:pt idx="9682">
                  <c:v>3.3582516399999998E-2</c:v>
                </c:pt>
                <c:pt idx="9683">
                  <c:v>3.3582516600000001E-2</c:v>
                </c:pt>
                <c:pt idx="9684">
                  <c:v>3.3582516799999997E-2</c:v>
                </c:pt>
                <c:pt idx="9685">
                  <c:v>3.3582516999999999E-2</c:v>
                </c:pt>
                <c:pt idx="9686">
                  <c:v>3.3582517200000002E-2</c:v>
                </c:pt>
                <c:pt idx="9687">
                  <c:v>3.3582517399999998E-2</c:v>
                </c:pt>
                <c:pt idx="9688">
                  <c:v>3.35825176E-2</c:v>
                </c:pt>
                <c:pt idx="9689">
                  <c:v>3.3582517800000003E-2</c:v>
                </c:pt>
                <c:pt idx="9690">
                  <c:v>3.3582517999999999E-2</c:v>
                </c:pt>
                <c:pt idx="9691">
                  <c:v>3.3582518200000001E-2</c:v>
                </c:pt>
                <c:pt idx="9692">
                  <c:v>3.3582518399999997E-2</c:v>
                </c:pt>
                <c:pt idx="9693">
                  <c:v>3.35825186E-2</c:v>
                </c:pt>
                <c:pt idx="9694">
                  <c:v>3.3582518800000002E-2</c:v>
                </c:pt>
                <c:pt idx="9695">
                  <c:v>3.3582518999999998E-2</c:v>
                </c:pt>
                <c:pt idx="9696">
                  <c:v>3.3582519200000001E-2</c:v>
                </c:pt>
                <c:pt idx="9697">
                  <c:v>3.3582519399999997E-2</c:v>
                </c:pt>
                <c:pt idx="9698">
                  <c:v>3.3582519599999999E-2</c:v>
                </c:pt>
                <c:pt idx="9699">
                  <c:v>3.3582519800000002E-2</c:v>
                </c:pt>
                <c:pt idx="9700">
                  <c:v>3.3582519999999998E-2</c:v>
                </c:pt>
                <c:pt idx="9701">
                  <c:v>3.35825202E-2</c:v>
                </c:pt>
                <c:pt idx="9702">
                  <c:v>3.3582520400000003E-2</c:v>
                </c:pt>
                <c:pt idx="9703">
                  <c:v>3.3582520599999999E-2</c:v>
                </c:pt>
                <c:pt idx="9704">
                  <c:v>3.3582520800000001E-2</c:v>
                </c:pt>
                <c:pt idx="9705">
                  <c:v>3.3582520999999997E-2</c:v>
                </c:pt>
                <c:pt idx="9706">
                  <c:v>3.35825212E-2</c:v>
                </c:pt>
                <c:pt idx="9707">
                  <c:v>3.3582521400000002E-2</c:v>
                </c:pt>
                <c:pt idx="9708">
                  <c:v>3.3582521599999998E-2</c:v>
                </c:pt>
                <c:pt idx="9709">
                  <c:v>3.3582521800000001E-2</c:v>
                </c:pt>
                <c:pt idx="9710">
                  <c:v>3.3582521999999997E-2</c:v>
                </c:pt>
                <c:pt idx="9711">
                  <c:v>3.3582522199999999E-2</c:v>
                </c:pt>
                <c:pt idx="9712">
                  <c:v>3.3582522400000002E-2</c:v>
                </c:pt>
                <c:pt idx="9713">
                  <c:v>3.3582522599999998E-2</c:v>
                </c:pt>
                <c:pt idx="9714">
                  <c:v>3.35825228E-2</c:v>
                </c:pt>
                <c:pt idx="9715">
                  <c:v>3.3582523000000003E-2</c:v>
                </c:pt>
                <c:pt idx="9716">
                  <c:v>3.3582523199999999E-2</c:v>
                </c:pt>
                <c:pt idx="9717">
                  <c:v>3.3582523400000001E-2</c:v>
                </c:pt>
                <c:pt idx="9718">
                  <c:v>3.3582523599999997E-2</c:v>
                </c:pt>
                <c:pt idx="9719">
                  <c:v>3.35825238E-2</c:v>
                </c:pt>
                <c:pt idx="9720">
                  <c:v>3.3582524000000002E-2</c:v>
                </c:pt>
                <c:pt idx="9721">
                  <c:v>3.3582524199999998E-2</c:v>
                </c:pt>
                <c:pt idx="9722">
                  <c:v>3.3582524400000001E-2</c:v>
                </c:pt>
                <c:pt idx="9723">
                  <c:v>3.3582524599999997E-2</c:v>
                </c:pt>
                <c:pt idx="9724">
                  <c:v>3.3582524799999999E-2</c:v>
                </c:pt>
                <c:pt idx="9725">
                  <c:v>3.3582525000000002E-2</c:v>
                </c:pt>
                <c:pt idx="9726">
                  <c:v>3.3582525199999998E-2</c:v>
                </c:pt>
                <c:pt idx="9727">
                  <c:v>3.35825254E-2</c:v>
                </c:pt>
                <c:pt idx="9728">
                  <c:v>3.3582525600000003E-2</c:v>
                </c:pt>
                <c:pt idx="9729">
                  <c:v>3.3582525799999999E-2</c:v>
                </c:pt>
                <c:pt idx="9730">
                  <c:v>3.3582526000000001E-2</c:v>
                </c:pt>
                <c:pt idx="9731">
                  <c:v>3.3582526199999997E-2</c:v>
                </c:pt>
                <c:pt idx="9732">
                  <c:v>3.35825264E-2</c:v>
                </c:pt>
                <c:pt idx="9733">
                  <c:v>3.3582526600000003E-2</c:v>
                </c:pt>
                <c:pt idx="9734">
                  <c:v>3.3582526799999998E-2</c:v>
                </c:pt>
                <c:pt idx="9735">
                  <c:v>3.3582527000000001E-2</c:v>
                </c:pt>
                <c:pt idx="9736">
                  <c:v>3.3582527199999997E-2</c:v>
                </c:pt>
                <c:pt idx="9737">
                  <c:v>3.3582527399999999E-2</c:v>
                </c:pt>
                <c:pt idx="9738">
                  <c:v>3.3582527600000002E-2</c:v>
                </c:pt>
                <c:pt idx="9739">
                  <c:v>3.3582527799999998E-2</c:v>
                </c:pt>
                <c:pt idx="9740">
                  <c:v>3.3582528E-2</c:v>
                </c:pt>
                <c:pt idx="9741">
                  <c:v>3.3582528200000003E-2</c:v>
                </c:pt>
                <c:pt idx="9742">
                  <c:v>3.3582528399999999E-2</c:v>
                </c:pt>
                <c:pt idx="9743">
                  <c:v>3.3582528600000001E-2</c:v>
                </c:pt>
                <c:pt idx="9744">
                  <c:v>3.3582528799999997E-2</c:v>
                </c:pt>
                <c:pt idx="9745">
                  <c:v>3.3582529E-2</c:v>
                </c:pt>
                <c:pt idx="9746">
                  <c:v>3.3582529200000003E-2</c:v>
                </c:pt>
                <c:pt idx="9747">
                  <c:v>3.3582529399999998E-2</c:v>
                </c:pt>
                <c:pt idx="9748">
                  <c:v>3.3582529600000001E-2</c:v>
                </c:pt>
                <c:pt idx="9749">
                  <c:v>3.3582529799999997E-2</c:v>
                </c:pt>
                <c:pt idx="9750">
                  <c:v>3.3582529999999999E-2</c:v>
                </c:pt>
                <c:pt idx="9751">
                  <c:v>3.3582530200000002E-2</c:v>
                </c:pt>
                <c:pt idx="9752">
                  <c:v>3.3582530399999998E-2</c:v>
                </c:pt>
                <c:pt idx="9753">
                  <c:v>3.35825306E-2</c:v>
                </c:pt>
                <c:pt idx="9754">
                  <c:v>3.3582530800000003E-2</c:v>
                </c:pt>
                <c:pt idx="9755">
                  <c:v>3.3582530999999999E-2</c:v>
                </c:pt>
                <c:pt idx="9756">
                  <c:v>3.3582531200000001E-2</c:v>
                </c:pt>
                <c:pt idx="9757">
                  <c:v>3.3582531399999997E-2</c:v>
                </c:pt>
                <c:pt idx="9758">
                  <c:v>3.35825316E-2</c:v>
                </c:pt>
                <c:pt idx="9759">
                  <c:v>3.3582531800000003E-2</c:v>
                </c:pt>
                <c:pt idx="9760">
                  <c:v>3.3582531999999998E-2</c:v>
                </c:pt>
                <c:pt idx="9761">
                  <c:v>3.3582532200000001E-2</c:v>
                </c:pt>
                <c:pt idx="9762">
                  <c:v>3.3582532399999997E-2</c:v>
                </c:pt>
                <c:pt idx="9763">
                  <c:v>3.3582532599999999E-2</c:v>
                </c:pt>
                <c:pt idx="9764">
                  <c:v>3.3582532800000002E-2</c:v>
                </c:pt>
                <c:pt idx="9765">
                  <c:v>3.3582532999999998E-2</c:v>
                </c:pt>
                <c:pt idx="9766">
                  <c:v>3.35825332E-2</c:v>
                </c:pt>
                <c:pt idx="9767">
                  <c:v>3.3582533400000003E-2</c:v>
                </c:pt>
                <c:pt idx="9768">
                  <c:v>3.3582533599999999E-2</c:v>
                </c:pt>
                <c:pt idx="9769">
                  <c:v>3.3582533800000001E-2</c:v>
                </c:pt>
                <c:pt idx="9770">
                  <c:v>3.3582533999999997E-2</c:v>
                </c:pt>
                <c:pt idx="9771">
                  <c:v>3.35825342E-2</c:v>
                </c:pt>
                <c:pt idx="9772">
                  <c:v>3.3582534400000003E-2</c:v>
                </c:pt>
                <c:pt idx="9773">
                  <c:v>3.3582534599999998E-2</c:v>
                </c:pt>
                <c:pt idx="9774">
                  <c:v>3.3582534800000001E-2</c:v>
                </c:pt>
                <c:pt idx="9775">
                  <c:v>3.3582534999999997E-2</c:v>
                </c:pt>
                <c:pt idx="9776">
                  <c:v>3.3582535199999999E-2</c:v>
                </c:pt>
                <c:pt idx="9777">
                  <c:v>3.3582535400000002E-2</c:v>
                </c:pt>
                <c:pt idx="9778">
                  <c:v>3.3582535599999998E-2</c:v>
                </c:pt>
                <c:pt idx="9779">
                  <c:v>3.35825358E-2</c:v>
                </c:pt>
                <c:pt idx="9780">
                  <c:v>3.3582536000000003E-2</c:v>
                </c:pt>
                <c:pt idx="9781">
                  <c:v>3.3582536199999999E-2</c:v>
                </c:pt>
                <c:pt idx="9782">
                  <c:v>3.3582536400000002E-2</c:v>
                </c:pt>
                <c:pt idx="9783">
                  <c:v>3.3582536599999997E-2</c:v>
                </c:pt>
                <c:pt idx="9784">
                  <c:v>3.35825368E-2</c:v>
                </c:pt>
                <c:pt idx="9785">
                  <c:v>3.3582537000000003E-2</c:v>
                </c:pt>
                <c:pt idx="9786">
                  <c:v>3.3582537199999998E-2</c:v>
                </c:pt>
                <c:pt idx="9787">
                  <c:v>3.3582537400000001E-2</c:v>
                </c:pt>
                <c:pt idx="9788">
                  <c:v>3.3582537599999997E-2</c:v>
                </c:pt>
                <c:pt idx="9789">
                  <c:v>3.3582537799999999E-2</c:v>
                </c:pt>
                <c:pt idx="9790">
                  <c:v>3.3582538000000002E-2</c:v>
                </c:pt>
                <c:pt idx="9791">
                  <c:v>3.3582538199999998E-2</c:v>
                </c:pt>
                <c:pt idx="9792">
                  <c:v>3.35825384E-2</c:v>
                </c:pt>
                <c:pt idx="9793">
                  <c:v>3.3582538600000003E-2</c:v>
                </c:pt>
                <c:pt idx="9794">
                  <c:v>3.3582538799999999E-2</c:v>
                </c:pt>
                <c:pt idx="9795">
                  <c:v>3.3582539000000002E-2</c:v>
                </c:pt>
                <c:pt idx="9796">
                  <c:v>3.3582539199999997E-2</c:v>
                </c:pt>
                <c:pt idx="9797">
                  <c:v>3.35825394E-2</c:v>
                </c:pt>
                <c:pt idx="9798">
                  <c:v>3.3582539600000003E-2</c:v>
                </c:pt>
                <c:pt idx="9799">
                  <c:v>3.3582539799999998E-2</c:v>
                </c:pt>
                <c:pt idx="9800">
                  <c:v>3.3582540000000001E-2</c:v>
                </c:pt>
                <c:pt idx="9801">
                  <c:v>3.3582540199999997E-2</c:v>
                </c:pt>
                <c:pt idx="9802">
                  <c:v>3.3582540399999999E-2</c:v>
                </c:pt>
                <c:pt idx="9803">
                  <c:v>3.3582540600000002E-2</c:v>
                </c:pt>
                <c:pt idx="9804">
                  <c:v>3.3582540799999998E-2</c:v>
                </c:pt>
                <c:pt idx="9805">
                  <c:v>3.3582541E-2</c:v>
                </c:pt>
                <c:pt idx="9806">
                  <c:v>3.3582541200000003E-2</c:v>
                </c:pt>
                <c:pt idx="9807">
                  <c:v>3.3582541399999999E-2</c:v>
                </c:pt>
                <c:pt idx="9808">
                  <c:v>3.3582541600000002E-2</c:v>
                </c:pt>
                <c:pt idx="9809">
                  <c:v>3.3582541799999997E-2</c:v>
                </c:pt>
                <c:pt idx="9810">
                  <c:v>3.3582542E-2</c:v>
                </c:pt>
                <c:pt idx="9811">
                  <c:v>3.3582542200000003E-2</c:v>
                </c:pt>
                <c:pt idx="9812">
                  <c:v>3.3582542399999998E-2</c:v>
                </c:pt>
                <c:pt idx="9813">
                  <c:v>3.3582542600000001E-2</c:v>
                </c:pt>
                <c:pt idx="9814">
                  <c:v>3.3582542799999997E-2</c:v>
                </c:pt>
                <c:pt idx="9815">
                  <c:v>3.3582542999999999E-2</c:v>
                </c:pt>
                <c:pt idx="9816">
                  <c:v>3.3582543200000002E-2</c:v>
                </c:pt>
                <c:pt idx="9817">
                  <c:v>3.3582543399999998E-2</c:v>
                </c:pt>
                <c:pt idx="9818">
                  <c:v>3.35825436E-2</c:v>
                </c:pt>
                <c:pt idx="9819">
                  <c:v>3.3582543800000003E-2</c:v>
                </c:pt>
                <c:pt idx="9820">
                  <c:v>3.3582543999999999E-2</c:v>
                </c:pt>
                <c:pt idx="9821">
                  <c:v>3.3582544200000002E-2</c:v>
                </c:pt>
                <c:pt idx="9822">
                  <c:v>3.3582544399999997E-2</c:v>
                </c:pt>
                <c:pt idx="9823">
                  <c:v>3.35825446E-2</c:v>
                </c:pt>
                <c:pt idx="9824">
                  <c:v>3.3582544800000003E-2</c:v>
                </c:pt>
                <c:pt idx="9825">
                  <c:v>3.3582544999999998E-2</c:v>
                </c:pt>
                <c:pt idx="9826">
                  <c:v>3.3582545200000001E-2</c:v>
                </c:pt>
                <c:pt idx="9827">
                  <c:v>3.3582545399999997E-2</c:v>
                </c:pt>
                <c:pt idx="9828">
                  <c:v>3.3582545599999999E-2</c:v>
                </c:pt>
                <c:pt idx="9829">
                  <c:v>3.3582545800000002E-2</c:v>
                </c:pt>
                <c:pt idx="9830">
                  <c:v>3.3582545999999998E-2</c:v>
                </c:pt>
                <c:pt idx="9831">
                  <c:v>3.3582546200000001E-2</c:v>
                </c:pt>
                <c:pt idx="9832">
                  <c:v>3.3582546400000003E-2</c:v>
                </c:pt>
                <c:pt idx="9833">
                  <c:v>3.3582546599999999E-2</c:v>
                </c:pt>
                <c:pt idx="9834">
                  <c:v>3.3582546800000002E-2</c:v>
                </c:pt>
                <c:pt idx="9835">
                  <c:v>3.3582546999999997E-2</c:v>
                </c:pt>
                <c:pt idx="9836">
                  <c:v>3.35825472E-2</c:v>
                </c:pt>
                <c:pt idx="9837">
                  <c:v>3.3582547400000003E-2</c:v>
                </c:pt>
                <c:pt idx="9838">
                  <c:v>3.3582547599999998E-2</c:v>
                </c:pt>
                <c:pt idx="9839">
                  <c:v>3.3582547800000001E-2</c:v>
                </c:pt>
                <c:pt idx="9840">
                  <c:v>3.3582547999999997E-2</c:v>
                </c:pt>
                <c:pt idx="9841">
                  <c:v>3.3582548199999999E-2</c:v>
                </c:pt>
                <c:pt idx="9842">
                  <c:v>3.3582548400000002E-2</c:v>
                </c:pt>
                <c:pt idx="9843">
                  <c:v>3.3582548599999998E-2</c:v>
                </c:pt>
                <c:pt idx="9844">
                  <c:v>3.3582548800000001E-2</c:v>
                </c:pt>
                <c:pt idx="9845">
                  <c:v>3.3582549000000003E-2</c:v>
                </c:pt>
                <c:pt idx="9846">
                  <c:v>3.3582549199999999E-2</c:v>
                </c:pt>
                <c:pt idx="9847">
                  <c:v>3.3582549400000002E-2</c:v>
                </c:pt>
                <c:pt idx="9848">
                  <c:v>3.3582549599999997E-2</c:v>
                </c:pt>
                <c:pt idx="9849">
                  <c:v>3.35825498E-2</c:v>
                </c:pt>
                <c:pt idx="9850">
                  <c:v>3.3582550000000003E-2</c:v>
                </c:pt>
                <c:pt idx="9851">
                  <c:v>3.3582550199999998E-2</c:v>
                </c:pt>
                <c:pt idx="9852">
                  <c:v>3.3582550400000001E-2</c:v>
                </c:pt>
                <c:pt idx="9853">
                  <c:v>3.3582550599999997E-2</c:v>
                </c:pt>
                <c:pt idx="9854">
                  <c:v>3.3582550799999999E-2</c:v>
                </c:pt>
                <c:pt idx="9855">
                  <c:v>3.3582551000000002E-2</c:v>
                </c:pt>
                <c:pt idx="9856">
                  <c:v>3.3582551199999998E-2</c:v>
                </c:pt>
                <c:pt idx="9857">
                  <c:v>3.3582551400000001E-2</c:v>
                </c:pt>
                <c:pt idx="9858">
                  <c:v>3.3582551600000003E-2</c:v>
                </c:pt>
                <c:pt idx="9859">
                  <c:v>3.3582551799999999E-2</c:v>
                </c:pt>
                <c:pt idx="9860">
                  <c:v>3.3582552000000002E-2</c:v>
                </c:pt>
                <c:pt idx="9861">
                  <c:v>3.3582552199999997E-2</c:v>
                </c:pt>
                <c:pt idx="9862">
                  <c:v>3.35825524E-2</c:v>
                </c:pt>
                <c:pt idx="9863">
                  <c:v>3.3582552600000003E-2</c:v>
                </c:pt>
                <c:pt idx="9864">
                  <c:v>3.3582552799999998E-2</c:v>
                </c:pt>
                <c:pt idx="9865">
                  <c:v>3.3582553000000001E-2</c:v>
                </c:pt>
                <c:pt idx="9866">
                  <c:v>3.3582553199999997E-2</c:v>
                </c:pt>
                <c:pt idx="9867">
                  <c:v>3.3582553399999999E-2</c:v>
                </c:pt>
                <c:pt idx="9868">
                  <c:v>3.3582553600000002E-2</c:v>
                </c:pt>
                <c:pt idx="9869">
                  <c:v>3.3582553799999998E-2</c:v>
                </c:pt>
                <c:pt idx="9870">
                  <c:v>3.3582554000000001E-2</c:v>
                </c:pt>
                <c:pt idx="9871">
                  <c:v>3.3582554200000003E-2</c:v>
                </c:pt>
                <c:pt idx="9872">
                  <c:v>3.3582554399999999E-2</c:v>
                </c:pt>
                <c:pt idx="9873">
                  <c:v>3.3582554600000002E-2</c:v>
                </c:pt>
                <c:pt idx="9874">
                  <c:v>3.3582554799999997E-2</c:v>
                </c:pt>
                <c:pt idx="9875">
                  <c:v>3.3582555E-2</c:v>
                </c:pt>
                <c:pt idx="9876">
                  <c:v>3.3582555200000003E-2</c:v>
                </c:pt>
                <c:pt idx="9877">
                  <c:v>3.3582555399999998E-2</c:v>
                </c:pt>
                <c:pt idx="9878">
                  <c:v>3.3582555600000001E-2</c:v>
                </c:pt>
                <c:pt idx="9879">
                  <c:v>3.3582555799999997E-2</c:v>
                </c:pt>
                <c:pt idx="9880">
                  <c:v>3.3582556E-2</c:v>
                </c:pt>
                <c:pt idx="9881">
                  <c:v>3.3582556200000002E-2</c:v>
                </c:pt>
                <c:pt idx="9882">
                  <c:v>3.3582556399999998E-2</c:v>
                </c:pt>
                <c:pt idx="9883">
                  <c:v>3.3582556600000001E-2</c:v>
                </c:pt>
                <c:pt idx="9884">
                  <c:v>3.3582556800000003E-2</c:v>
                </c:pt>
                <c:pt idx="9885">
                  <c:v>3.3582556999999999E-2</c:v>
                </c:pt>
                <c:pt idx="9886">
                  <c:v>3.3582557200000002E-2</c:v>
                </c:pt>
                <c:pt idx="9887">
                  <c:v>3.3582557399999997E-2</c:v>
                </c:pt>
                <c:pt idx="9888">
                  <c:v>3.35825576E-2</c:v>
                </c:pt>
                <c:pt idx="9889">
                  <c:v>3.3582557800000003E-2</c:v>
                </c:pt>
                <c:pt idx="9890">
                  <c:v>3.3582557999999998E-2</c:v>
                </c:pt>
                <c:pt idx="9891">
                  <c:v>3.3582558200000001E-2</c:v>
                </c:pt>
                <c:pt idx="9892">
                  <c:v>3.3582558399999997E-2</c:v>
                </c:pt>
                <c:pt idx="9893">
                  <c:v>3.35825586E-2</c:v>
                </c:pt>
                <c:pt idx="9894">
                  <c:v>3.3582558800000002E-2</c:v>
                </c:pt>
                <c:pt idx="9895">
                  <c:v>3.3582558999999998E-2</c:v>
                </c:pt>
                <c:pt idx="9896">
                  <c:v>3.3582559200000001E-2</c:v>
                </c:pt>
                <c:pt idx="9897">
                  <c:v>3.3582559400000003E-2</c:v>
                </c:pt>
                <c:pt idx="9898">
                  <c:v>3.3582559599999999E-2</c:v>
                </c:pt>
                <c:pt idx="9899">
                  <c:v>3.3582559800000002E-2</c:v>
                </c:pt>
                <c:pt idx="9900">
                  <c:v>3.3582559999999997E-2</c:v>
                </c:pt>
                <c:pt idx="9901">
                  <c:v>3.35825602E-2</c:v>
                </c:pt>
                <c:pt idx="9902">
                  <c:v>3.3582560400000003E-2</c:v>
                </c:pt>
                <c:pt idx="9903">
                  <c:v>3.3582560599999998E-2</c:v>
                </c:pt>
                <c:pt idx="9904">
                  <c:v>3.3582560800000001E-2</c:v>
                </c:pt>
                <c:pt idx="9905">
                  <c:v>3.3582560999999997E-2</c:v>
                </c:pt>
                <c:pt idx="9906">
                  <c:v>3.35825612E-2</c:v>
                </c:pt>
                <c:pt idx="9907">
                  <c:v>3.3582561400000002E-2</c:v>
                </c:pt>
                <c:pt idx="9908">
                  <c:v>3.3582561599999998E-2</c:v>
                </c:pt>
                <c:pt idx="9909">
                  <c:v>3.3582561800000001E-2</c:v>
                </c:pt>
                <c:pt idx="9910">
                  <c:v>3.3582562000000003E-2</c:v>
                </c:pt>
                <c:pt idx="9911">
                  <c:v>3.3582562199999999E-2</c:v>
                </c:pt>
                <c:pt idx="9912">
                  <c:v>3.3582562400000002E-2</c:v>
                </c:pt>
                <c:pt idx="9913">
                  <c:v>3.3582562599999997E-2</c:v>
                </c:pt>
                <c:pt idx="9914">
                  <c:v>3.35825628E-2</c:v>
                </c:pt>
                <c:pt idx="9915">
                  <c:v>3.3582563000000003E-2</c:v>
                </c:pt>
                <c:pt idx="9916">
                  <c:v>3.3582563199999999E-2</c:v>
                </c:pt>
                <c:pt idx="9917">
                  <c:v>3.3582563400000001E-2</c:v>
                </c:pt>
                <c:pt idx="9918">
                  <c:v>3.3582563599999997E-2</c:v>
                </c:pt>
                <c:pt idx="9919">
                  <c:v>3.35825638E-2</c:v>
                </c:pt>
                <c:pt idx="9920">
                  <c:v>3.3582564000000002E-2</c:v>
                </c:pt>
                <c:pt idx="9921">
                  <c:v>3.3582564199999998E-2</c:v>
                </c:pt>
                <c:pt idx="9922">
                  <c:v>3.3582564400000001E-2</c:v>
                </c:pt>
                <c:pt idx="9923">
                  <c:v>3.3582564600000003E-2</c:v>
                </c:pt>
                <c:pt idx="9924">
                  <c:v>3.3582564799999999E-2</c:v>
                </c:pt>
                <c:pt idx="9925">
                  <c:v>3.3582565000000002E-2</c:v>
                </c:pt>
                <c:pt idx="9926">
                  <c:v>3.3582565199999997E-2</c:v>
                </c:pt>
                <c:pt idx="9927">
                  <c:v>3.35825654E-2</c:v>
                </c:pt>
                <c:pt idx="9928">
                  <c:v>3.3582565600000003E-2</c:v>
                </c:pt>
                <c:pt idx="9929">
                  <c:v>3.3582565799999999E-2</c:v>
                </c:pt>
                <c:pt idx="9930">
                  <c:v>3.3582566000000001E-2</c:v>
                </c:pt>
                <c:pt idx="9931">
                  <c:v>3.3582566199999997E-2</c:v>
                </c:pt>
                <c:pt idx="9932">
                  <c:v>3.35825664E-2</c:v>
                </c:pt>
                <c:pt idx="9933">
                  <c:v>3.3582566600000002E-2</c:v>
                </c:pt>
                <c:pt idx="9934">
                  <c:v>3.3582566799999998E-2</c:v>
                </c:pt>
                <c:pt idx="9935">
                  <c:v>3.3582567000000001E-2</c:v>
                </c:pt>
                <c:pt idx="9936">
                  <c:v>3.3582567200000003E-2</c:v>
                </c:pt>
                <c:pt idx="9937">
                  <c:v>3.3582567399999999E-2</c:v>
                </c:pt>
                <c:pt idx="9938">
                  <c:v>3.3582567600000002E-2</c:v>
                </c:pt>
                <c:pt idx="9939">
                  <c:v>3.3582567799999997E-2</c:v>
                </c:pt>
                <c:pt idx="9940">
                  <c:v>3.3582568E-2</c:v>
                </c:pt>
                <c:pt idx="9941">
                  <c:v>3.3582568200000003E-2</c:v>
                </c:pt>
                <c:pt idx="9942">
                  <c:v>3.3582568399999999E-2</c:v>
                </c:pt>
                <c:pt idx="9943">
                  <c:v>3.3582568600000001E-2</c:v>
                </c:pt>
                <c:pt idx="9944">
                  <c:v>3.3582568799999997E-2</c:v>
                </c:pt>
                <c:pt idx="9945">
                  <c:v>3.3582569E-2</c:v>
                </c:pt>
                <c:pt idx="9946">
                  <c:v>3.3582569200000002E-2</c:v>
                </c:pt>
                <c:pt idx="9947">
                  <c:v>3.3582569399999998E-2</c:v>
                </c:pt>
                <c:pt idx="9948">
                  <c:v>3.3582569600000001E-2</c:v>
                </c:pt>
                <c:pt idx="9949">
                  <c:v>3.3582569800000003E-2</c:v>
                </c:pt>
                <c:pt idx="9950">
                  <c:v>3.3582569999999999E-2</c:v>
                </c:pt>
                <c:pt idx="9951">
                  <c:v>3.3582570200000002E-2</c:v>
                </c:pt>
                <c:pt idx="9952">
                  <c:v>3.3582570399999997E-2</c:v>
                </c:pt>
                <c:pt idx="9953">
                  <c:v>3.35825706E-2</c:v>
                </c:pt>
                <c:pt idx="9954">
                  <c:v>3.3582570800000003E-2</c:v>
                </c:pt>
                <c:pt idx="9955">
                  <c:v>3.3582570999999999E-2</c:v>
                </c:pt>
                <c:pt idx="9956">
                  <c:v>3.3582571200000001E-2</c:v>
                </c:pt>
                <c:pt idx="9957">
                  <c:v>3.3582571399999997E-2</c:v>
                </c:pt>
                <c:pt idx="9958">
                  <c:v>3.35825716E-2</c:v>
                </c:pt>
                <c:pt idx="9959">
                  <c:v>3.3582571800000002E-2</c:v>
                </c:pt>
                <c:pt idx="9960">
                  <c:v>3.3582571999999998E-2</c:v>
                </c:pt>
                <c:pt idx="9961">
                  <c:v>3.3582572200000001E-2</c:v>
                </c:pt>
                <c:pt idx="9962">
                  <c:v>3.3582572400000003E-2</c:v>
                </c:pt>
                <c:pt idx="9963">
                  <c:v>3.3582572599999999E-2</c:v>
                </c:pt>
                <c:pt idx="9964">
                  <c:v>3.3582572800000002E-2</c:v>
                </c:pt>
                <c:pt idx="9965">
                  <c:v>3.3582572999999998E-2</c:v>
                </c:pt>
                <c:pt idx="9966">
                  <c:v>3.35825732E-2</c:v>
                </c:pt>
                <c:pt idx="9967">
                  <c:v>3.3582573400000003E-2</c:v>
                </c:pt>
                <c:pt idx="9968">
                  <c:v>3.3582573599999999E-2</c:v>
                </c:pt>
                <c:pt idx="9969">
                  <c:v>3.3582573800000001E-2</c:v>
                </c:pt>
                <c:pt idx="9970">
                  <c:v>3.3582573999999997E-2</c:v>
                </c:pt>
                <c:pt idx="9971">
                  <c:v>3.35825742E-2</c:v>
                </c:pt>
                <c:pt idx="9972">
                  <c:v>3.3582574400000002E-2</c:v>
                </c:pt>
                <c:pt idx="9973">
                  <c:v>3.3582574599999998E-2</c:v>
                </c:pt>
                <c:pt idx="9974">
                  <c:v>3.3582574800000001E-2</c:v>
                </c:pt>
                <c:pt idx="9975">
                  <c:v>3.3582575000000003E-2</c:v>
                </c:pt>
                <c:pt idx="9976">
                  <c:v>3.3582575199999999E-2</c:v>
                </c:pt>
                <c:pt idx="9977">
                  <c:v>3.3582575400000002E-2</c:v>
                </c:pt>
                <c:pt idx="9978">
                  <c:v>3.3582575599999998E-2</c:v>
                </c:pt>
                <c:pt idx="9979">
                  <c:v>3.35825758E-2</c:v>
                </c:pt>
                <c:pt idx="9980">
                  <c:v>3.3582576000000003E-2</c:v>
                </c:pt>
                <c:pt idx="9981">
                  <c:v>3.3582576199999999E-2</c:v>
                </c:pt>
                <c:pt idx="9982">
                  <c:v>3.3582576400000001E-2</c:v>
                </c:pt>
                <c:pt idx="9983">
                  <c:v>3.3582576599999997E-2</c:v>
                </c:pt>
                <c:pt idx="9984">
                  <c:v>3.35825768E-2</c:v>
                </c:pt>
                <c:pt idx="9985">
                  <c:v>3.3582577000000002E-2</c:v>
                </c:pt>
                <c:pt idx="9986">
                  <c:v>3.3582577199999998E-2</c:v>
                </c:pt>
                <c:pt idx="9987">
                  <c:v>3.3582577400000001E-2</c:v>
                </c:pt>
                <c:pt idx="9988">
                  <c:v>3.3582577600000003E-2</c:v>
                </c:pt>
                <c:pt idx="9989">
                  <c:v>3.3582577799999999E-2</c:v>
                </c:pt>
                <c:pt idx="9990">
                  <c:v>3.3582578000000002E-2</c:v>
                </c:pt>
                <c:pt idx="9991">
                  <c:v>3.3582578199999998E-2</c:v>
                </c:pt>
                <c:pt idx="9992">
                  <c:v>3.35825784E-2</c:v>
                </c:pt>
                <c:pt idx="9993">
                  <c:v>3.3582578600000003E-2</c:v>
                </c:pt>
                <c:pt idx="9994">
                  <c:v>3.3582578799999999E-2</c:v>
                </c:pt>
                <c:pt idx="9995">
                  <c:v>3.3582579000000001E-2</c:v>
                </c:pt>
                <c:pt idx="9996">
                  <c:v>3.3582579199999997E-2</c:v>
                </c:pt>
                <c:pt idx="9997">
                  <c:v>3.35825794E-2</c:v>
                </c:pt>
                <c:pt idx="9998">
                  <c:v>3.3582579600000002E-2</c:v>
                </c:pt>
                <c:pt idx="9999">
                  <c:v>3.3582579799999998E-2</c:v>
                </c:pt>
                <c:pt idx="10000">
                  <c:v>3.3582580000000001E-2</c:v>
                </c:pt>
                <c:pt idx="10001">
                  <c:v>3.3582580200000003E-2</c:v>
                </c:pt>
                <c:pt idx="10002">
                  <c:v>3.3582580399999999E-2</c:v>
                </c:pt>
                <c:pt idx="10003">
                  <c:v>3.3582580600000002E-2</c:v>
                </c:pt>
                <c:pt idx="10004">
                  <c:v>3.3582580799999998E-2</c:v>
                </c:pt>
                <c:pt idx="10005">
                  <c:v>3.3582581E-2</c:v>
                </c:pt>
                <c:pt idx="10006">
                  <c:v>3.3582581200000003E-2</c:v>
                </c:pt>
                <c:pt idx="10007">
                  <c:v>3.3582581399999999E-2</c:v>
                </c:pt>
                <c:pt idx="10008">
                  <c:v>3.3582581600000001E-2</c:v>
                </c:pt>
                <c:pt idx="10009">
                  <c:v>3.3582581799999997E-2</c:v>
                </c:pt>
                <c:pt idx="10010">
                  <c:v>3.3582582E-2</c:v>
                </c:pt>
                <c:pt idx="10011">
                  <c:v>3.3582582200000002E-2</c:v>
                </c:pt>
                <c:pt idx="10012">
                  <c:v>3.3582582399999998E-2</c:v>
                </c:pt>
                <c:pt idx="10013">
                  <c:v>3.3582582600000001E-2</c:v>
                </c:pt>
                <c:pt idx="10014">
                  <c:v>3.3582582800000003E-2</c:v>
                </c:pt>
                <c:pt idx="10015">
                  <c:v>3.3582582999999999E-2</c:v>
                </c:pt>
                <c:pt idx="10016">
                  <c:v>3.3582583200000002E-2</c:v>
                </c:pt>
                <c:pt idx="10017">
                  <c:v>3.3582583399999998E-2</c:v>
                </c:pt>
                <c:pt idx="10018">
                  <c:v>3.35825836E-2</c:v>
                </c:pt>
                <c:pt idx="10019">
                  <c:v>3.3582583800000003E-2</c:v>
                </c:pt>
                <c:pt idx="10020">
                  <c:v>3.3582583999999999E-2</c:v>
                </c:pt>
                <c:pt idx="10021">
                  <c:v>3.3582584200000001E-2</c:v>
                </c:pt>
                <c:pt idx="10022">
                  <c:v>3.3582584399999997E-2</c:v>
                </c:pt>
                <c:pt idx="10023">
                  <c:v>3.35825846E-2</c:v>
                </c:pt>
                <c:pt idx="10024">
                  <c:v>3.3582584800000002E-2</c:v>
                </c:pt>
                <c:pt idx="10025">
                  <c:v>3.3582584999999998E-2</c:v>
                </c:pt>
                <c:pt idx="10026">
                  <c:v>3.3582585200000001E-2</c:v>
                </c:pt>
                <c:pt idx="10027">
                  <c:v>3.3582585399999997E-2</c:v>
                </c:pt>
                <c:pt idx="10028">
                  <c:v>3.3582585599999999E-2</c:v>
                </c:pt>
                <c:pt idx="10029">
                  <c:v>3.3582585800000002E-2</c:v>
                </c:pt>
                <c:pt idx="10030">
                  <c:v>3.3582585999999998E-2</c:v>
                </c:pt>
                <c:pt idx="10031">
                  <c:v>3.35825862E-2</c:v>
                </c:pt>
                <c:pt idx="10032">
                  <c:v>3.3582586400000003E-2</c:v>
                </c:pt>
                <c:pt idx="10033">
                  <c:v>3.3582586599999999E-2</c:v>
                </c:pt>
                <c:pt idx="10034">
                  <c:v>3.3582586800000001E-2</c:v>
                </c:pt>
                <c:pt idx="10035">
                  <c:v>3.3582586999999997E-2</c:v>
                </c:pt>
                <c:pt idx="10036">
                  <c:v>3.35825872E-2</c:v>
                </c:pt>
                <c:pt idx="10037">
                  <c:v>3.3582587400000002E-2</c:v>
                </c:pt>
                <c:pt idx="10038">
                  <c:v>3.3582587599999998E-2</c:v>
                </c:pt>
                <c:pt idx="10039">
                  <c:v>3.3582587800000001E-2</c:v>
                </c:pt>
                <c:pt idx="10040">
                  <c:v>3.3582587999999997E-2</c:v>
                </c:pt>
                <c:pt idx="10041">
                  <c:v>3.3582588199999999E-2</c:v>
                </c:pt>
                <c:pt idx="10042">
                  <c:v>3.3582588400000002E-2</c:v>
                </c:pt>
                <c:pt idx="10043">
                  <c:v>3.3582588599999998E-2</c:v>
                </c:pt>
                <c:pt idx="10044">
                  <c:v>3.35825888E-2</c:v>
                </c:pt>
                <c:pt idx="10045">
                  <c:v>3.3582589000000003E-2</c:v>
                </c:pt>
                <c:pt idx="10046">
                  <c:v>3.3582589199999999E-2</c:v>
                </c:pt>
                <c:pt idx="10047">
                  <c:v>3.3582589400000001E-2</c:v>
                </c:pt>
                <c:pt idx="10048">
                  <c:v>3.3582589599999997E-2</c:v>
                </c:pt>
                <c:pt idx="10049">
                  <c:v>3.35825898E-2</c:v>
                </c:pt>
                <c:pt idx="10050">
                  <c:v>3.3582590000000002E-2</c:v>
                </c:pt>
                <c:pt idx="10051">
                  <c:v>3.3582590199999998E-2</c:v>
                </c:pt>
                <c:pt idx="10052">
                  <c:v>3.3582590400000001E-2</c:v>
                </c:pt>
                <c:pt idx="10053">
                  <c:v>3.3582590599999997E-2</c:v>
                </c:pt>
                <c:pt idx="10054">
                  <c:v>3.3582590799999999E-2</c:v>
                </c:pt>
                <c:pt idx="10055">
                  <c:v>3.3582591000000002E-2</c:v>
                </c:pt>
                <c:pt idx="10056">
                  <c:v>3.3582591199999998E-2</c:v>
                </c:pt>
                <c:pt idx="10057">
                  <c:v>3.35825914E-2</c:v>
                </c:pt>
                <c:pt idx="10058">
                  <c:v>3.3582591600000003E-2</c:v>
                </c:pt>
                <c:pt idx="10059">
                  <c:v>3.3582591799999999E-2</c:v>
                </c:pt>
                <c:pt idx="10060">
                  <c:v>3.3582592000000001E-2</c:v>
                </c:pt>
                <c:pt idx="10061">
                  <c:v>3.3582592199999997E-2</c:v>
                </c:pt>
                <c:pt idx="10062">
                  <c:v>3.35825924E-2</c:v>
                </c:pt>
                <c:pt idx="10063">
                  <c:v>3.3582592600000002E-2</c:v>
                </c:pt>
                <c:pt idx="10064">
                  <c:v>3.3582592799999998E-2</c:v>
                </c:pt>
                <c:pt idx="10065">
                  <c:v>3.3582593000000001E-2</c:v>
                </c:pt>
                <c:pt idx="10066">
                  <c:v>3.3582593199999997E-2</c:v>
                </c:pt>
                <c:pt idx="10067">
                  <c:v>3.3582593399999999E-2</c:v>
                </c:pt>
                <c:pt idx="10068">
                  <c:v>3.3582593600000002E-2</c:v>
                </c:pt>
                <c:pt idx="10069">
                  <c:v>3.3582593799999998E-2</c:v>
                </c:pt>
                <c:pt idx="10070">
                  <c:v>3.3582594E-2</c:v>
                </c:pt>
                <c:pt idx="10071">
                  <c:v>3.3582594200000003E-2</c:v>
                </c:pt>
                <c:pt idx="10072">
                  <c:v>3.3582594399999999E-2</c:v>
                </c:pt>
                <c:pt idx="10073">
                  <c:v>3.3582594600000001E-2</c:v>
                </c:pt>
                <c:pt idx="10074">
                  <c:v>3.3582594799999997E-2</c:v>
                </c:pt>
                <c:pt idx="10075">
                  <c:v>3.3582595E-2</c:v>
                </c:pt>
                <c:pt idx="10076">
                  <c:v>3.3582595200000002E-2</c:v>
                </c:pt>
                <c:pt idx="10077">
                  <c:v>3.3582595399999998E-2</c:v>
                </c:pt>
                <c:pt idx="10078">
                  <c:v>3.3582595600000001E-2</c:v>
                </c:pt>
                <c:pt idx="10079">
                  <c:v>3.3582595799999997E-2</c:v>
                </c:pt>
                <c:pt idx="10080">
                  <c:v>3.3582595999999999E-2</c:v>
                </c:pt>
                <c:pt idx="10081">
                  <c:v>3.3582596200000002E-2</c:v>
                </c:pt>
                <c:pt idx="10082">
                  <c:v>3.3582596399999998E-2</c:v>
                </c:pt>
                <c:pt idx="10083">
                  <c:v>3.35825966E-2</c:v>
                </c:pt>
                <c:pt idx="10084">
                  <c:v>3.3582596800000003E-2</c:v>
                </c:pt>
                <c:pt idx="10085">
                  <c:v>3.3582596999999999E-2</c:v>
                </c:pt>
                <c:pt idx="10086">
                  <c:v>3.3582597200000001E-2</c:v>
                </c:pt>
                <c:pt idx="10087">
                  <c:v>3.3582597399999997E-2</c:v>
                </c:pt>
                <c:pt idx="10088">
                  <c:v>3.35825976E-2</c:v>
                </c:pt>
                <c:pt idx="10089">
                  <c:v>3.3582597800000002E-2</c:v>
                </c:pt>
                <c:pt idx="10090">
                  <c:v>3.3582597999999998E-2</c:v>
                </c:pt>
                <c:pt idx="10091">
                  <c:v>3.3582598200000001E-2</c:v>
                </c:pt>
                <c:pt idx="10092">
                  <c:v>3.3582598399999997E-2</c:v>
                </c:pt>
                <c:pt idx="10093">
                  <c:v>3.3582598599999999E-2</c:v>
                </c:pt>
                <c:pt idx="10094">
                  <c:v>3.3582598800000002E-2</c:v>
                </c:pt>
                <c:pt idx="10095">
                  <c:v>3.3582598999999998E-2</c:v>
                </c:pt>
                <c:pt idx="10096">
                  <c:v>3.35825992E-2</c:v>
                </c:pt>
                <c:pt idx="10097">
                  <c:v>3.3582599400000003E-2</c:v>
                </c:pt>
                <c:pt idx="10098">
                  <c:v>3.3582599599999999E-2</c:v>
                </c:pt>
                <c:pt idx="10099">
                  <c:v>3.3582599800000001E-2</c:v>
                </c:pt>
                <c:pt idx="10100">
                  <c:v>3.3582599999999997E-2</c:v>
                </c:pt>
                <c:pt idx="10101">
                  <c:v>3.35826002E-2</c:v>
                </c:pt>
                <c:pt idx="10102">
                  <c:v>3.3582600400000003E-2</c:v>
                </c:pt>
                <c:pt idx="10103">
                  <c:v>3.3582600599999998E-2</c:v>
                </c:pt>
                <c:pt idx="10104">
                  <c:v>3.3582600800000001E-2</c:v>
                </c:pt>
                <c:pt idx="10105">
                  <c:v>3.3582600999999997E-2</c:v>
                </c:pt>
                <c:pt idx="10106">
                  <c:v>3.3582601199999999E-2</c:v>
                </c:pt>
                <c:pt idx="10107">
                  <c:v>3.3582601400000002E-2</c:v>
                </c:pt>
                <c:pt idx="10108">
                  <c:v>3.3582601599999998E-2</c:v>
                </c:pt>
                <c:pt idx="10109">
                  <c:v>3.35826018E-2</c:v>
                </c:pt>
                <c:pt idx="10110">
                  <c:v>3.3582602000000003E-2</c:v>
                </c:pt>
                <c:pt idx="10111">
                  <c:v>3.3582602199999999E-2</c:v>
                </c:pt>
                <c:pt idx="10112">
                  <c:v>3.3582602400000001E-2</c:v>
                </c:pt>
                <c:pt idx="10113">
                  <c:v>3.3582602599999997E-2</c:v>
                </c:pt>
                <c:pt idx="10114">
                  <c:v>3.35826028E-2</c:v>
                </c:pt>
                <c:pt idx="10115">
                  <c:v>3.3582603000000003E-2</c:v>
                </c:pt>
                <c:pt idx="10116">
                  <c:v>3.3582603199999998E-2</c:v>
                </c:pt>
                <c:pt idx="10117">
                  <c:v>3.3582603400000001E-2</c:v>
                </c:pt>
                <c:pt idx="10118">
                  <c:v>3.3582603599999997E-2</c:v>
                </c:pt>
                <c:pt idx="10119">
                  <c:v>3.3582603799999999E-2</c:v>
                </c:pt>
                <c:pt idx="10120">
                  <c:v>3.3582604000000002E-2</c:v>
                </c:pt>
                <c:pt idx="10121">
                  <c:v>3.3582604199999998E-2</c:v>
                </c:pt>
                <c:pt idx="10122">
                  <c:v>3.35826044E-2</c:v>
                </c:pt>
                <c:pt idx="10123">
                  <c:v>3.3582604600000003E-2</c:v>
                </c:pt>
                <c:pt idx="10124">
                  <c:v>3.3582604799999999E-2</c:v>
                </c:pt>
                <c:pt idx="10125">
                  <c:v>3.3582605000000001E-2</c:v>
                </c:pt>
                <c:pt idx="10126">
                  <c:v>3.3582605199999997E-2</c:v>
                </c:pt>
                <c:pt idx="10127">
                  <c:v>3.35826054E-2</c:v>
                </c:pt>
                <c:pt idx="10128">
                  <c:v>3.3582605600000003E-2</c:v>
                </c:pt>
                <c:pt idx="10129">
                  <c:v>3.3582605799999998E-2</c:v>
                </c:pt>
                <c:pt idx="10130">
                  <c:v>3.3582606000000001E-2</c:v>
                </c:pt>
                <c:pt idx="10131">
                  <c:v>3.3582606199999997E-2</c:v>
                </c:pt>
                <c:pt idx="10132">
                  <c:v>3.3582606399999999E-2</c:v>
                </c:pt>
                <c:pt idx="10133">
                  <c:v>3.3582606600000002E-2</c:v>
                </c:pt>
                <c:pt idx="10134">
                  <c:v>3.3582606799999998E-2</c:v>
                </c:pt>
                <c:pt idx="10135">
                  <c:v>3.3582607E-2</c:v>
                </c:pt>
                <c:pt idx="10136">
                  <c:v>3.3582607200000003E-2</c:v>
                </c:pt>
                <c:pt idx="10137">
                  <c:v>3.3582607399999999E-2</c:v>
                </c:pt>
                <c:pt idx="10138">
                  <c:v>3.3582607600000002E-2</c:v>
                </c:pt>
                <c:pt idx="10139">
                  <c:v>3.3582607799999997E-2</c:v>
                </c:pt>
                <c:pt idx="10140">
                  <c:v>3.3582608E-2</c:v>
                </c:pt>
                <c:pt idx="10141">
                  <c:v>3.3582608200000003E-2</c:v>
                </c:pt>
                <c:pt idx="10142">
                  <c:v>3.3582608399999998E-2</c:v>
                </c:pt>
                <c:pt idx="10143">
                  <c:v>3.3582608600000001E-2</c:v>
                </c:pt>
                <c:pt idx="10144">
                  <c:v>3.3582608799999997E-2</c:v>
                </c:pt>
                <c:pt idx="10145">
                  <c:v>3.3582608999999999E-2</c:v>
                </c:pt>
                <c:pt idx="10146">
                  <c:v>3.3582609200000002E-2</c:v>
                </c:pt>
                <c:pt idx="10147">
                  <c:v>3.3582609399999998E-2</c:v>
                </c:pt>
                <c:pt idx="10148">
                  <c:v>3.35826096E-2</c:v>
                </c:pt>
                <c:pt idx="10149">
                  <c:v>3.3582609800000003E-2</c:v>
                </c:pt>
                <c:pt idx="10150">
                  <c:v>3.3582609999999999E-2</c:v>
                </c:pt>
                <c:pt idx="10151">
                  <c:v>3.3582610200000002E-2</c:v>
                </c:pt>
                <c:pt idx="10152">
                  <c:v>3.3582610399999997E-2</c:v>
                </c:pt>
                <c:pt idx="10153">
                  <c:v>3.35826106E-2</c:v>
                </c:pt>
                <c:pt idx="10154">
                  <c:v>3.3582610800000003E-2</c:v>
                </c:pt>
                <c:pt idx="10155">
                  <c:v>3.3582610999999998E-2</c:v>
                </c:pt>
                <c:pt idx="10156">
                  <c:v>3.3582611200000001E-2</c:v>
                </c:pt>
                <c:pt idx="10157">
                  <c:v>3.3582611399999997E-2</c:v>
                </c:pt>
                <c:pt idx="10158">
                  <c:v>3.3582611599999999E-2</c:v>
                </c:pt>
                <c:pt idx="10159">
                  <c:v>3.3582611800000002E-2</c:v>
                </c:pt>
                <c:pt idx="10160">
                  <c:v>3.3582611999999998E-2</c:v>
                </c:pt>
                <c:pt idx="10161">
                  <c:v>3.35826122E-2</c:v>
                </c:pt>
                <c:pt idx="10162">
                  <c:v>3.3582612400000003E-2</c:v>
                </c:pt>
                <c:pt idx="10163">
                  <c:v>3.3582612599999999E-2</c:v>
                </c:pt>
                <c:pt idx="10164">
                  <c:v>3.3582612800000002E-2</c:v>
                </c:pt>
                <c:pt idx="10165">
                  <c:v>3.3582612999999997E-2</c:v>
                </c:pt>
                <c:pt idx="10166">
                  <c:v>3.35826132E-2</c:v>
                </c:pt>
                <c:pt idx="10167">
                  <c:v>3.3582613400000003E-2</c:v>
                </c:pt>
                <c:pt idx="10168">
                  <c:v>3.3582613599999998E-2</c:v>
                </c:pt>
                <c:pt idx="10169">
                  <c:v>3.3582613800000001E-2</c:v>
                </c:pt>
                <c:pt idx="10170">
                  <c:v>3.3582613999999997E-2</c:v>
                </c:pt>
                <c:pt idx="10171">
                  <c:v>3.3582614199999999E-2</c:v>
                </c:pt>
                <c:pt idx="10172">
                  <c:v>3.3582614400000002E-2</c:v>
                </c:pt>
                <c:pt idx="10173">
                  <c:v>3.3582614599999998E-2</c:v>
                </c:pt>
                <c:pt idx="10174">
                  <c:v>3.35826148E-2</c:v>
                </c:pt>
                <c:pt idx="10175">
                  <c:v>3.3582615000000003E-2</c:v>
                </c:pt>
                <c:pt idx="10176">
                  <c:v>3.3582615199999999E-2</c:v>
                </c:pt>
                <c:pt idx="10177">
                  <c:v>3.3582615400000002E-2</c:v>
                </c:pt>
                <c:pt idx="10178">
                  <c:v>3.3582615599999997E-2</c:v>
                </c:pt>
                <c:pt idx="10179">
                  <c:v>3.35826158E-2</c:v>
                </c:pt>
                <c:pt idx="10180">
                  <c:v>3.3582616000000003E-2</c:v>
                </c:pt>
                <c:pt idx="10181">
                  <c:v>3.3582616199999998E-2</c:v>
                </c:pt>
                <c:pt idx="10182">
                  <c:v>3.3582616400000001E-2</c:v>
                </c:pt>
                <c:pt idx="10183">
                  <c:v>3.3582616599999997E-2</c:v>
                </c:pt>
                <c:pt idx="10184">
                  <c:v>3.3582616799999999E-2</c:v>
                </c:pt>
                <c:pt idx="10185">
                  <c:v>3.3582617000000002E-2</c:v>
                </c:pt>
                <c:pt idx="10186">
                  <c:v>3.3582617199999998E-2</c:v>
                </c:pt>
                <c:pt idx="10187">
                  <c:v>3.3582617400000001E-2</c:v>
                </c:pt>
                <c:pt idx="10188">
                  <c:v>3.3582617600000003E-2</c:v>
                </c:pt>
                <c:pt idx="10189">
                  <c:v>3.3582617799999999E-2</c:v>
                </c:pt>
                <c:pt idx="10190">
                  <c:v>3.3582618000000002E-2</c:v>
                </c:pt>
                <c:pt idx="10191">
                  <c:v>3.3582618199999997E-2</c:v>
                </c:pt>
                <c:pt idx="10192">
                  <c:v>3.35826184E-2</c:v>
                </c:pt>
                <c:pt idx="10193">
                  <c:v>3.3582618600000003E-2</c:v>
                </c:pt>
                <c:pt idx="10194">
                  <c:v>3.3582618799999998E-2</c:v>
                </c:pt>
                <c:pt idx="10195">
                  <c:v>3.3582619000000001E-2</c:v>
                </c:pt>
                <c:pt idx="10196">
                  <c:v>3.3582619199999997E-2</c:v>
                </c:pt>
                <c:pt idx="10197">
                  <c:v>3.3582619399999999E-2</c:v>
                </c:pt>
                <c:pt idx="10198">
                  <c:v>3.3582619600000002E-2</c:v>
                </c:pt>
                <c:pt idx="10199">
                  <c:v>3.3582619799999998E-2</c:v>
                </c:pt>
                <c:pt idx="10200">
                  <c:v>3.3582620000000001E-2</c:v>
                </c:pt>
                <c:pt idx="10201">
                  <c:v>3.3582620200000003E-2</c:v>
                </c:pt>
                <c:pt idx="10202">
                  <c:v>3.3582620399999999E-2</c:v>
                </c:pt>
                <c:pt idx="10203">
                  <c:v>3.3582620600000002E-2</c:v>
                </c:pt>
                <c:pt idx="10204">
                  <c:v>3.3582620799999997E-2</c:v>
                </c:pt>
                <c:pt idx="10205">
                  <c:v>3.3582621E-2</c:v>
                </c:pt>
                <c:pt idx="10206">
                  <c:v>3.3582621200000003E-2</c:v>
                </c:pt>
                <c:pt idx="10207">
                  <c:v>3.3582621399999998E-2</c:v>
                </c:pt>
                <c:pt idx="10208">
                  <c:v>3.3582621600000001E-2</c:v>
                </c:pt>
                <c:pt idx="10209">
                  <c:v>3.3582621799999997E-2</c:v>
                </c:pt>
                <c:pt idx="10210">
                  <c:v>3.3582621999999999E-2</c:v>
                </c:pt>
                <c:pt idx="10211">
                  <c:v>3.3582622200000002E-2</c:v>
                </c:pt>
                <c:pt idx="10212">
                  <c:v>3.3582622399999998E-2</c:v>
                </c:pt>
                <c:pt idx="10213">
                  <c:v>3.3582622600000001E-2</c:v>
                </c:pt>
                <c:pt idx="10214">
                  <c:v>3.3582622800000003E-2</c:v>
                </c:pt>
                <c:pt idx="10215">
                  <c:v>3.3582622999999999E-2</c:v>
                </c:pt>
                <c:pt idx="10216">
                  <c:v>3.3582623200000002E-2</c:v>
                </c:pt>
                <c:pt idx="10217">
                  <c:v>3.3582623399999997E-2</c:v>
                </c:pt>
                <c:pt idx="10218">
                  <c:v>3.35826236E-2</c:v>
                </c:pt>
                <c:pt idx="10219">
                  <c:v>3.3582623800000003E-2</c:v>
                </c:pt>
                <c:pt idx="10220">
                  <c:v>3.3582623999999998E-2</c:v>
                </c:pt>
                <c:pt idx="10221">
                  <c:v>3.3582624200000001E-2</c:v>
                </c:pt>
                <c:pt idx="10222">
                  <c:v>3.3582624399999997E-2</c:v>
                </c:pt>
                <c:pt idx="10223">
                  <c:v>3.3582624599999999E-2</c:v>
                </c:pt>
                <c:pt idx="10224">
                  <c:v>3.3582624800000002E-2</c:v>
                </c:pt>
                <c:pt idx="10225">
                  <c:v>3.3582624999999998E-2</c:v>
                </c:pt>
                <c:pt idx="10226">
                  <c:v>3.3582625200000001E-2</c:v>
                </c:pt>
                <c:pt idx="10227">
                  <c:v>3.3582625400000003E-2</c:v>
                </c:pt>
                <c:pt idx="10228">
                  <c:v>3.3582625599999999E-2</c:v>
                </c:pt>
                <c:pt idx="10229">
                  <c:v>3.3582625800000002E-2</c:v>
                </c:pt>
                <c:pt idx="10230">
                  <c:v>3.3582625999999997E-2</c:v>
                </c:pt>
                <c:pt idx="10231">
                  <c:v>3.35826262E-2</c:v>
                </c:pt>
                <c:pt idx="10232">
                  <c:v>3.3582626400000003E-2</c:v>
                </c:pt>
                <c:pt idx="10233">
                  <c:v>3.3582626599999998E-2</c:v>
                </c:pt>
                <c:pt idx="10234">
                  <c:v>3.3582626800000001E-2</c:v>
                </c:pt>
                <c:pt idx="10235">
                  <c:v>3.3582626999999997E-2</c:v>
                </c:pt>
                <c:pt idx="10236">
                  <c:v>3.35826272E-2</c:v>
                </c:pt>
                <c:pt idx="10237">
                  <c:v>3.3582627400000002E-2</c:v>
                </c:pt>
                <c:pt idx="10238">
                  <c:v>3.3582627599999998E-2</c:v>
                </c:pt>
                <c:pt idx="10239">
                  <c:v>3.3582627800000001E-2</c:v>
                </c:pt>
                <c:pt idx="10240">
                  <c:v>3.3582628000000003E-2</c:v>
                </c:pt>
                <c:pt idx="10241">
                  <c:v>3.3582628199999999E-2</c:v>
                </c:pt>
                <c:pt idx="10242">
                  <c:v>3.3582628400000002E-2</c:v>
                </c:pt>
                <c:pt idx="10243">
                  <c:v>3.3582628599999997E-2</c:v>
                </c:pt>
                <c:pt idx="10244">
                  <c:v>3.35826288E-2</c:v>
                </c:pt>
                <c:pt idx="10245">
                  <c:v>3.3582629000000003E-2</c:v>
                </c:pt>
                <c:pt idx="10246">
                  <c:v>3.3582629199999998E-2</c:v>
                </c:pt>
                <c:pt idx="10247">
                  <c:v>3.3582629400000001E-2</c:v>
                </c:pt>
                <c:pt idx="10248">
                  <c:v>3.3582629599999997E-2</c:v>
                </c:pt>
                <c:pt idx="10249">
                  <c:v>3.35826298E-2</c:v>
                </c:pt>
                <c:pt idx="10250">
                  <c:v>3.3582630000000002E-2</c:v>
                </c:pt>
                <c:pt idx="10251">
                  <c:v>3.3582630199999998E-2</c:v>
                </c:pt>
                <c:pt idx="10252">
                  <c:v>3.3582630400000001E-2</c:v>
                </c:pt>
                <c:pt idx="10253">
                  <c:v>3.3582630600000003E-2</c:v>
                </c:pt>
                <c:pt idx="10254">
                  <c:v>3.3582630799999999E-2</c:v>
                </c:pt>
                <c:pt idx="10255">
                  <c:v>3.3582631000000002E-2</c:v>
                </c:pt>
                <c:pt idx="10256">
                  <c:v>3.3582631199999997E-2</c:v>
                </c:pt>
                <c:pt idx="10257">
                  <c:v>3.35826314E-2</c:v>
                </c:pt>
                <c:pt idx="10258">
                  <c:v>3.3582631600000003E-2</c:v>
                </c:pt>
                <c:pt idx="10259">
                  <c:v>3.3582631799999998E-2</c:v>
                </c:pt>
                <c:pt idx="10260">
                  <c:v>3.3582632000000001E-2</c:v>
                </c:pt>
                <c:pt idx="10261">
                  <c:v>3.3582632199999997E-2</c:v>
                </c:pt>
                <c:pt idx="10262">
                  <c:v>3.35826324E-2</c:v>
                </c:pt>
                <c:pt idx="10263">
                  <c:v>3.3582632600000002E-2</c:v>
                </c:pt>
                <c:pt idx="10264">
                  <c:v>3.3582632799999998E-2</c:v>
                </c:pt>
                <c:pt idx="10265">
                  <c:v>3.3582633000000001E-2</c:v>
                </c:pt>
                <c:pt idx="10266">
                  <c:v>3.3582633200000003E-2</c:v>
                </c:pt>
                <c:pt idx="10267">
                  <c:v>3.3582633399999999E-2</c:v>
                </c:pt>
                <c:pt idx="10268">
                  <c:v>3.3582633600000002E-2</c:v>
                </c:pt>
                <c:pt idx="10269">
                  <c:v>3.3582633799999997E-2</c:v>
                </c:pt>
                <c:pt idx="10270">
                  <c:v>3.3582634E-2</c:v>
                </c:pt>
                <c:pt idx="10271">
                  <c:v>3.3582634200000003E-2</c:v>
                </c:pt>
                <c:pt idx="10272">
                  <c:v>3.3582634399999998E-2</c:v>
                </c:pt>
                <c:pt idx="10273">
                  <c:v>3.3582634600000001E-2</c:v>
                </c:pt>
                <c:pt idx="10274">
                  <c:v>3.3582634799999997E-2</c:v>
                </c:pt>
                <c:pt idx="10275">
                  <c:v>3.3582635E-2</c:v>
                </c:pt>
                <c:pt idx="10276">
                  <c:v>3.3582635200000002E-2</c:v>
                </c:pt>
                <c:pt idx="10277">
                  <c:v>3.3582635399999998E-2</c:v>
                </c:pt>
                <c:pt idx="10278">
                  <c:v>3.3582635600000001E-2</c:v>
                </c:pt>
                <c:pt idx="10279">
                  <c:v>3.3582635800000003E-2</c:v>
                </c:pt>
                <c:pt idx="10280">
                  <c:v>3.3582635999999999E-2</c:v>
                </c:pt>
                <c:pt idx="10281">
                  <c:v>3.3582636200000002E-2</c:v>
                </c:pt>
                <c:pt idx="10282">
                  <c:v>3.3582636399999997E-2</c:v>
                </c:pt>
                <c:pt idx="10283">
                  <c:v>3.35826366E-2</c:v>
                </c:pt>
                <c:pt idx="10284">
                  <c:v>3.3582636800000003E-2</c:v>
                </c:pt>
                <c:pt idx="10285">
                  <c:v>3.3582636999999999E-2</c:v>
                </c:pt>
                <c:pt idx="10286">
                  <c:v>3.3582637200000001E-2</c:v>
                </c:pt>
                <c:pt idx="10287">
                  <c:v>3.3582637399999997E-2</c:v>
                </c:pt>
                <c:pt idx="10288">
                  <c:v>3.35826376E-2</c:v>
                </c:pt>
                <c:pt idx="10289">
                  <c:v>3.3582637800000002E-2</c:v>
                </c:pt>
                <c:pt idx="10290">
                  <c:v>3.3582637999999998E-2</c:v>
                </c:pt>
                <c:pt idx="10291">
                  <c:v>3.3582638200000001E-2</c:v>
                </c:pt>
                <c:pt idx="10292">
                  <c:v>3.3582638400000003E-2</c:v>
                </c:pt>
                <c:pt idx="10293">
                  <c:v>3.3582638599999999E-2</c:v>
                </c:pt>
                <c:pt idx="10294">
                  <c:v>3.3582638800000002E-2</c:v>
                </c:pt>
                <c:pt idx="10295">
                  <c:v>3.3582638999999997E-2</c:v>
                </c:pt>
                <c:pt idx="10296">
                  <c:v>3.35826392E-2</c:v>
                </c:pt>
                <c:pt idx="10297">
                  <c:v>3.3582639400000003E-2</c:v>
                </c:pt>
                <c:pt idx="10298">
                  <c:v>3.3582639599999999E-2</c:v>
                </c:pt>
                <c:pt idx="10299">
                  <c:v>3.3582639800000001E-2</c:v>
                </c:pt>
                <c:pt idx="10300">
                  <c:v>3.3582639999999997E-2</c:v>
                </c:pt>
                <c:pt idx="10301">
                  <c:v>3.35826402E-2</c:v>
                </c:pt>
                <c:pt idx="10302">
                  <c:v>3.3582640400000002E-2</c:v>
                </c:pt>
                <c:pt idx="10303">
                  <c:v>3.3582640599999998E-2</c:v>
                </c:pt>
                <c:pt idx="10304">
                  <c:v>3.3582640800000001E-2</c:v>
                </c:pt>
                <c:pt idx="10305">
                  <c:v>3.3582641000000003E-2</c:v>
                </c:pt>
                <c:pt idx="10306">
                  <c:v>3.3582641199999999E-2</c:v>
                </c:pt>
                <c:pt idx="10307">
                  <c:v>3.3582641400000002E-2</c:v>
                </c:pt>
                <c:pt idx="10308">
                  <c:v>3.3582641599999997E-2</c:v>
                </c:pt>
                <c:pt idx="10309">
                  <c:v>3.35826418E-2</c:v>
                </c:pt>
                <c:pt idx="10310">
                  <c:v>3.3582642000000003E-2</c:v>
                </c:pt>
                <c:pt idx="10311">
                  <c:v>3.3582642199999999E-2</c:v>
                </c:pt>
                <c:pt idx="10312">
                  <c:v>3.3582642400000001E-2</c:v>
                </c:pt>
                <c:pt idx="10313">
                  <c:v>3.3582642599999997E-2</c:v>
                </c:pt>
                <c:pt idx="10314">
                  <c:v>3.35826428E-2</c:v>
                </c:pt>
                <c:pt idx="10315">
                  <c:v>3.3582643000000002E-2</c:v>
                </c:pt>
                <c:pt idx="10316">
                  <c:v>3.3582643199999998E-2</c:v>
                </c:pt>
                <c:pt idx="10317">
                  <c:v>3.3582643400000001E-2</c:v>
                </c:pt>
                <c:pt idx="10318">
                  <c:v>3.3582643600000003E-2</c:v>
                </c:pt>
                <c:pt idx="10319">
                  <c:v>3.3582643799999999E-2</c:v>
                </c:pt>
                <c:pt idx="10320">
                  <c:v>3.3582644000000002E-2</c:v>
                </c:pt>
                <c:pt idx="10321">
                  <c:v>3.3582644199999998E-2</c:v>
                </c:pt>
                <c:pt idx="10322">
                  <c:v>3.35826444E-2</c:v>
                </c:pt>
                <c:pt idx="10323">
                  <c:v>3.3582644600000003E-2</c:v>
                </c:pt>
                <c:pt idx="10324">
                  <c:v>3.3582644799999999E-2</c:v>
                </c:pt>
                <c:pt idx="10325">
                  <c:v>3.3582645000000001E-2</c:v>
                </c:pt>
                <c:pt idx="10326">
                  <c:v>3.3582645199999997E-2</c:v>
                </c:pt>
                <c:pt idx="10327">
                  <c:v>3.35826454E-2</c:v>
                </c:pt>
                <c:pt idx="10328">
                  <c:v>3.3582645600000002E-2</c:v>
                </c:pt>
                <c:pt idx="10329">
                  <c:v>3.3582645799999998E-2</c:v>
                </c:pt>
                <c:pt idx="10330">
                  <c:v>3.3582646000000001E-2</c:v>
                </c:pt>
                <c:pt idx="10331">
                  <c:v>3.3582646200000003E-2</c:v>
                </c:pt>
                <c:pt idx="10332">
                  <c:v>3.3582646399999999E-2</c:v>
                </c:pt>
                <c:pt idx="10333">
                  <c:v>3.3582646600000002E-2</c:v>
                </c:pt>
                <c:pt idx="10334">
                  <c:v>3.3582646799999998E-2</c:v>
                </c:pt>
                <c:pt idx="10335">
                  <c:v>3.3582647E-2</c:v>
                </c:pt>
                <c:pt idx="10336">
                  <c:v>3.3582647200000003E-2</c:v>
                </c:pt>
                <c:pt idx="10337">
                  <c:v>3.3582647399999999E-2</c:v>
                </c:pt>
                <c:pt idx="10338">
                  <c:v>3.3582647600000001E-2</c:v>
                </c:pt>
                <c:pt idx="10339">
                  <c:v>3.3582647799999997E-2</c:v>
                </c:pt>
                <c:pt idx="10340">
                  <c:v>3.3582648E-2</c:v>
                </c:pt>
                <c:pt idx="10341">
                  <c:v>3.3582648200000002E-2</c:v>
                </c:pt>
                <c:pt idx="10342">
                  <c:v>3.3582648399999998E-2</c:v>
                </c:pt>
                <c:pt idx="10343">
                  <c:v>3.3582648600000001E-2</c:v>
                </c:pt>
                <c:pt idx="10344">
                  <c:v>3.3582648800000003E-2</c:v>
                </c:pt>
                <c:pt idx="10345">
                  <c:v>3.3582648999999999E-2</c:v>
                </c:pt>
                <c:pt idx="10346">
                  <c:v>3.3582649200000002E-2</c:v>
                </c:pt>
                <c:pt idx="10347">
                  <c:v>3.3582649399999998E-2</c:v>
                </c:pt>
                <c:pt idx="10348">
                  <c:v>3.35826496E-2</c:v>
                </c:pt>
                <c:pt idx="10349">
                  <c:v>3.3582649800000003E-2</c:v>
                </c:pt>
                <c:pt idx="10350">
                  <c:v>3.3582649999999999E-2</c:v>
                </c:pt>
                <c:pt idx="10351">
                  <c:v>3.3582650200000001E-2</c:v>
                </c:pt>
                <c:pt idx="10352">
                  <c:v>3.3582650399999997E-2</c:v>
                </c:pt>
                <c:pt idx="10353">
                  <c:v>3.35826506E-2</c:v>
                </c:pt>
                <c:pt idx="10354">
                  <c:v>3.3582650800000002E-2</c:v>
                </c:pt>
                <c:pt idx="10355">
                  <c:v>3.3582650999999998E-2</c:v>
                </c:pt>
                <c:pt idx="10356">
                  <c:v>3.3582651200000001E-2</c:v>
                </c:pt>
                <c:pt idx="10357">
                  <c:v>3.3582651400000003E-2</c:v>
                </c:pt>
                <c:pt idx="10358">
                  <c:v>3.3582651599999999E-2</c:v>
                </c:pt>
                <c:pt idx="10359">
                  <c:v>3.3582651800000002E-2</c:v>
                </c:pt>
                <c:pt idx="10360">
                  <c:v>3.3582651999999998E-2</c:v>
                </c:pt>
                <c:pt idx="10361">
                  <c:v>3.35826522E-2</c:v>
                </c:pt>
                <c:pt idx="10362">
                  <c:v>3.3582652400000003E-2</c:v>
                </c:pt>
                <c:pt idx="10363">
                  <c:v>3.3582652599999999E-2</c:v>
                </c:pt>
                <c:pt idx="10364">
                  <c:v>3.3582652800000001E-2</c:v>
                </c:pt>
                <c:pt idx="10365">
                  <c:v>3.3582652999999997E-2</c:v>
                </c:pt>
                <c:pt idx="10366">
                  <c:v>3.35826532E-2</c:v>
                </c:pt>
                <c:pt idx="10367">
                  <c:v>3.3582653400000002E-2</c:v>
                </c:pt>
                <c:pt idx="10368">
                  <c:v>3.3582653599999998E-2</c:v>
                </c:pt>
                <c:pt idx="10369">
                  <c:v>3.3582653800000001E-2</c:v>
                </c:pt>
                <c:pt idx="10370">
                  <c:v>3.3582654000000003E-2</c:v>
                </c:pt>
                <c:pt idx="10371">
                  <c:v>3.3582654199999999E-2</c:v>
                </c:pt>
                <c:pt idx="10372">
                  <c:v>3.3582654400000002E-2</c:v>
                </c:pt>
                <c:pt idx="10373">
                  <c:v>3.3582654599999998E-2</c:v>
                </c:pt>
                <c:pt idx="10374">
                  <c:v>3.35826548E-2</c:v>
                </c:pt>
                <c:pt idx="10375">
                  <c:v>3.3582655000000003E-2</c:v>
                </c:pt>
                <c:pt idx="10376">
                  <c:v>3.3582655199999999E-2</c:v>
                </c:pt>
                <c:pt idx="10377">
                  <c:v>3.3582655400000001E-2</c:v>
                </c:pt>
                <c:pt idx="10378">
                  <c:v>3.3582655599999997E-2</c:v>
                </c:pt>
                <c:pt idx="10379">
                  <c:v>3.35826558E-2</c:v>
                </c:pt>
                <c:pt idx="10380">
                  <c:v>3.3582656000000002E-2</c:v>
                </c:pt>
                <c:pt idx="10381">
                  <c:v>3.3582656199999998E-2</c:v>
                </c:pt>
                <c:pt idx="10382">
                  <c:v>3.3582656400000001E-2</c:v>
                </c:pt>
                <c:pt idx="10383">
                  <c:v>3.3582656600000003E-2</c:v>
                </c:pt>
                <c:pt idx="10384">
                  <c:v>3.3582656799999999E-2</c:v>
                </c:pt>
                <c:pt idx="10385">
                  <c:v>3.3582657000000002E-2</c:v>
                </c:pt>
                <c:pt idx="10386">
                  <c:v>3.3582657199999998E-2</c:v>
                </c:pt>
                <c:pt idx="10387">
                  <c:v>3.35826574E-2</c:v>
                </c:pt>
                <c:pt idx="10388">
                  <c:v>3.3582657600000003E-2</c:v>
                </c:pt>
                <c:pt idx="10389">
                  <c:v>3.3582657799999999E-2</c:v>
                </c:pt>
                <c:pt idx="10390">
                  <c:v>3.3582658000000001E-2</c:v>
                </c:pt>
                <c:pt idx="10391">
                  <c:v>3.3582658199999997E-2</c:v>
                </c:pt>
                <c:pt idx="10392">
                  <c:v>3.35826584E-2</c:v>
                </c:pt>
                <c:pt idx="10393">
                  <c:v>3.3582658600000002E-2</c:v>
                </c:pt>
                <c:pt idx="10394">
                  <c:v>3.3582658799999998E-2</c:v>
                </c:pt>
                <c:pt idx="10395">
                  <c:v>3.3582659000000001E-2</c:v>
                </c:pt>
                <c:pt idx="10396">
                  <c:v>3.3582659199999997E-2</c:v>
                </c:pt>
                <c:pt idx="10397">
                  <c:v>3.3582659399999999E-2</c:v>
                </c:pt>
                <c:pt idx="10398">
                  <c:v>3.3582659600000002E-2</c:v>
                </c:pt>
                <c:pt idx="10399">
                  <c:v>3.3582659799999998E-2</c:v>
                </c:pt>
                <c:pt idx="10400">
                  <c:v>3.358266E-2</c:v>
                </c:pt>
                <c:pt idx="10401">
                  <c:v>3.3582660200000003E-2</c:v>
                </c:pt>
                <c:pt idx="10402">
                  <c:v>3.3582660399999999E-2</c:v>
                </c:pt>
                <c:pt idx="10403">
                  <c:v>3.3582660600000001E-2</c:v>
                </c:pt>
                <c:pt idx="10404">
                  <c:v>3.3582660799999997E-2</c:v>
                </c:pt>
                <c:pt idx="10405">
                  <c:v>3.3582661E-2</c:v>
                </c:pt>
                <c:pt idx="10406">
                  <c:v>3.3582661200000002E-2</c:v>
                </c:pt>
                <c:pt idx="10407">
                  <c:v>3.3582661399999998E-2</c:v>
                </c:pt>
                <c:pt idx="10408">
                  <c:v>3.3582661600000001E-2</c:v>
                </c:pt>
                <c:pt idx="10409">
                  <c:v>3.3582661799999997E-2</c:v>
                </c:pt>
                <c:pt idx="10410">
                  <c:v>3.3582661999999999E-2</c:v>
                </c:pt>
                <c:pt idx="10411">
                  <c:v>3.3582662200000002E-2</c:v>
                </c:pt>
                <c:pt idx="10412">
                  <c:v>3.3582662399999998E-2</c:v>
                </c:pt>
                <c:pt idx="10413">
                  <c:v>3.35826626E-2</c:v>
                </c:pt>
                <c:pt idx="10414">
                  <c:v>3.3582662800000003E-2</c:v>
                </c:pt>
                <c:pt idx="10415">
                  <c:v>3.3582662999999999E-2</c:v>
                </c:pt>
                <c:pt idx="10416">
                  <c:v>3.3582663200000001E-2</c:v>
                </c:pt>
                <c:pt idx="10417">
                  <c:v>3.3582663399999997E-2</c:v>
                </c:pt>
                <c:pt idx="10418">
                  <c:v>3.35826636E-2</c:v>
                </c:pt>
                <c:pt idx="10419">
                  <c:v>3.3582663800000002E-2</c:v>
                </c:pt>
                <c:pt idx="10420">
                  <c:v>3.3582663999999998E-2</c:v>
                </c:pt>
                <c:pt idx="10421">
                  <c:v>3.3582664200000001E-2</c:v>
                </c:pt>
                <c:pt idx="10422">
                  <c:v>3.3582664399999997E-2</c:v>
                </c:pt>
                <c:pt idx="10423">
                  <c:v>3.3582664599999999E-2</c:v>
                </c:pt>
                <c:pt idx="10424">
                  <c:v>3.3582664800000002E-2</c:v>
                </c:pt>
                <c:pt idx="10425">
                  <c:v>3.3582664999999998E-2</c:v>
                </c:pt>
                <c:pt idx="10426">
                  <c:v>3.35826652E-2</c:v>
                </c:pt>
                <c:pt idx="10427">
                  <c:v>3.3582665400000003E-2</c:v>
                </c:pt>
                <c:pt idx="10428">
                  <c:v>3.3582665599999999E-2</c:v>
                </c:pt>
                <c:pt idx="10429">
                  <c:v>3.3582665800000001E-2</c:v>
                </c:pt>
                <c:pt idx="10430">
                  <c:v>3.3582665999999997E-2</c:v>
                </c:pt>
                <c:pt idx="10431">
                  <c:v>3.35826662E-2</c:v>
                </c:pt>
                <c:pt idx="10432">
                  <c:v>3.3582666400000002E-2</c:v>
                </c:pt>
                <c:pt idx="10433">
                  <c:v>3.3582666599999998E-2</c:v>
                </c:pt>
                <c:pt idx="10434">
                  <c:v>3.3582666800000001E-2</c:v>
                </c:pt>
                <c:pt idx="10435">
                  <c:v>3.3582666999999997E-2</c:v>
                </c:pt>
                <c:pt idx="10436">
                  <c:v>3.3582667199999999E-2</c:v>
                </c:pt>
                <c:pt idx="10437">
                  <c:v>3.3582667400000002E-2</c:v>
                </c:pt>
                <c:pt idx="10438">
                  <c:v>3.3582667599999998E-2</c:v>
                </c:pt>
                <c:pt idx="10439">
                  <c:v>3.35826678E-2</c:v>
                </c:pt>
                <c:pt idx="10440">
                  <c:v>3.3582668000000003E-2</c:v>
                </c:pt>
                <c:pt idx="10441">
                  <c:v>3.3582668199999999E-2</c:v>
                </c:pt>
                <c:pt idx="10442">
                  <c:v>3.3582668400000001E-2</c:v>
                </c:pt>
                <c:pt idx="10443">
                  <c:v>3.3582668599999997E-2</c:v>
                </c:pt>
                <c:pt idx="10444">
                  <c:v>3.35826688E-2</c:v>
                </c:pt>
                <c:pt idx="10445">
                  <c:v>3.3582669000000002E-2</c:v>
                </c:pt>
                <c:pt idx="10446">
                  <c:v>3.3582669199999998E-2</c:v>
                </c:pt>
                <c:pt idx="10447">
                  <c:v>3.3582669400000001E-2</c:v>
                </c:pt>
                <c:pt idx="10448">
                  <c:v>3.3582669599999997E-2</c:v>
                </c:pt>
                <c:pt idx="10449">
                  <c:v>3.3582669799999999E-2</c:v>
                </c:pt>
                <c:pt idx="10450">
                  <c:v>3.3582670000000002E-2</c:v>
                </c:pt>
                <c:pt idx="10451">
                  <c:v>3.3582670199999998E-2</c:v>
                </c:pt>
                <c:pt idx="10452">
                  <c:v>3.35826704E-2</c:v>
                </c:pt>
                <c:pt idx="10453">
                  <c:v>3.3582670600000003E-2</c:v>
                </c:pt>
                <c:pt idx="10454">
                  <c:v>3.3582670799999999E-2</c:v>
                </c:pt>
                <c:pt idx="10455">
                  <c:v>3.3582671000000001E-2</c:v>
                </c:pt>
                <c:pt idx="10456">
                  <c:v>3.3582671199999997E-2</c:v>
                </c:pt>
                <c:pt idx="10457">
                  <c:v>3.35826714E-2</c:v>
                </c:pt>
                <c:pt idx="10458">
                  <c:v>3.3582671600000003E-2</c:v>
                </c:pt>
                <c:pt idx="10459">
                  <c:v>3.3582671799999998E-2</c:v>
                </c:pt>
                <c:pt idx="10460">
                  <c:v>3.3582672000000001E-2</c:v>
                </c:pt>
                <c:pt idx="10461">
                  <c:v>3.3582672199999997E-2</c:v>
                </c:pt>
                <c:pt idx="10462">
                  <c:v>3.3582672399999999E-2</c:v>
                </c:pt>
                <c:pt idx="10463">
                  <c:v>3.3582672600000002E-2</c:v>
                </c:pt>
                <c:pt idx="10464">
                  <c:v>3.3582672799999998E-2</c:v>
                </c:pt>
                <c:pt idx="10465">
                  <c:v>3.3582673E-2</c:v>
                </c:pt>
                <c:pt idx="10466">
                  <c:v>3.3582673200000003E-2</c:v>
                </c:pt>
                <c:pt idx="10467">
                  <c:v>3.3582673399999999E-2</c:v>
                </c:pt>
                <c:pt idx="10468">
                  <c:v>3.3582673600000001E-2</c:v>
                </c:pt>
                <c:pt idx="10469">
                  <c:v>3.3582673799999997E-2</c:v>
                </c:pt>
                <c:pt idx="10470">
                  <c:v>3.3582674E-2</c:v>
                </c:pt>
                <c:pt idx="10471">
                  <c:v>3.3582674200000003E-2</c:v>
                </c:pt>
                <c:pt idx="10472">
                  <c:v>3.3582674399999998E-2</c:v>
                </c:pt>
                <c:pt idx="10473">
                  <c:v>3.3582674600000001E-2</c:v>
                </c:pt>
                <c:pt idx="10474">
                  <c:v>3.3582674799999997E-2</c:v>
                </c:pt>
                <c:pt idx="10475">
                  <c:v>3.3582674999999999E-2</c:v>
                </c:pt>
                <c:pt idx="10476">
                  <c:v>3.3582675200000002E-2</c:v>
                </c:pt>
                <c:pt idx="10477">
                  <c:v>3.3582675399999998E-2</c:v>
                </c:pt>
                <c:pt idx="10478">
                  <c:v>3.35826756E-2</c:v>
                </c:pt>
                <c:pt idx="10479">
                  <c:v>3.3582675800000003E-2</c:v>
                </c:pt>
                <c:pt idx="10480">
                  <c:v>3.3582675999999999E-2</c:v>
                </c:pt>
                <c:pt idx="10481">
                  <c:v>3.3582676200000001E-2</c:v>
                </c:pt>
                <c:pt idx="10482">
                  <c:v>3.3582676399999997E-2</c:v>
                </c:pt>
                <c:pt idx="10483">
                  <c:v>3.35826766E-2</c:v>
                </c:pt>
                <c:pt idx="10484">
                  <c:v>3.3582676800000003E-2</c:v>
                </c:pt>
                <c:pt idx="10485">
                  <c:v>3.3582676999999998E-2</c:v>
                </c:pt>
                <c:pt idx="10486">
                  <c:v>3.3582677200000001E-2</c:v>
                </c:pt>
                <c:pt idx="10487">
                  <c:v>3.3582677399999997E-2</c:v>
                </c:pt>
                <c:pt idx="10488">
                  <c:v>3.3582677599999999E-2</c:v>
                </c:pt>
                <c:pt idx="10489">
                  <c:v>3.3582677800000002E-2</c:v>
                </c:pt>
                <c:pt idx="10490">
                  <c:v>3.3582677999999998E-2</c:v>
                </c:pt>
                <c:pt idx="10491">
                  <c:v>3.35826782E-2</c:v>
                </c:pt>
                <c:pt idx="10492">
                  <c:v>3.3582678400000003E-2</c:v>
                </c:pt>
                <c:pt idx="10493">
                  <c:v>3.3582678599999999E-2</c:v>
                </c:pt>
                <c:pt idx="10494">
                  <c:v>3.3582678800000001E-2</c:v>
                </c:pt>
                <c:pt idx="10495">
                  <c:v>3.3582678999999997E-2</c:v>
                </c:pt>
                <c:pt idx="10496">
                  <c:v>3.35826792E-2</c:v>
                </c:pt>
                <c:pt idx="10497">
                  <c:v>3.3582679400000003E-2</c:v>
                </c:pt>
                <c:pt idx="10498">
                  <c:v>3.3582679599999998E-2</c:v>
                </c:pt>
                <c:pt idx="10499">
                  <c:v>3.3582679800000001E-2</c:v>
                </c:pt>
                <c:pt idx="10500">
                  <c:v>3.3582679999999997E-2</c:v>
                </c:pt>
                <c:pt idx="10501">
                  <c:v>3.3582680199999999E-2</c:v>
                </c:pt>
                <c:pt idx="10502">
                  <c:v>3.3582680400000002E-2</c:v>
                </c:pt>
                <c:pt idx="10503">
                  <c:v>3.3582680599999998E-2</c:v>
                </c:pt>
                <c:pt idx="10504">
                  <c:v>3.35826808E-2</c:v>
                </c:pt>
                <c:pt idx="10505">
                  <c:v>3.3582681000000003E-2</c:v>
                </c:pt>
                <c:pt idx="10506">
                  <c:v>3.3582681199999999E-2</c:v>
                </c:pt>
                <c:pt idx="10507">
                  <c:v>3.3582681400000002E-2</c:v>
                </c:pt>
                <c:pt idx="10508">
                  <c:v>3.3582681599999997E-2</c:v>
                </c:pt>
                <c:pt idx="10509">
                  <c:v>3.35826818E-2</c:v>
                </c:pt>
                <c:pt idx="10510">
                  <c:v>3.3582682000000003E-2</c:v>
                </c:pt>
                <c:pt idx="10511">
                  <c:v>3.3582682199999998E-2</c:v>
                </c:pt>
                <c:pt idx="10512">
                  <c:v>3.3582682400000001E-2</c:v>
                </c:pt>
                <c:pt idx="10513">
                  <c:v>3.3582682599999997E-2</c:v>
                </c:pt>
                <c:pt idx="10514">
                  <c:v>3.3582682799999999E-2</c:v>
                </c:pt>
                <c:pt idx="10515">
                  <c:v>3.3582683000000002E-2</c:v>
                </c:pt>
                <c:pt idx="10516">
                  <c:v>3.3582683199999998E-2</c:v>
                </c:pt>
                <c:pt idx="10517">
                  <c:v>3.35826834E-2</c:v>
                </c:pt>
                <c:pt idx="10518">
                  <c:v>3.3582683600000003E-2</c:v>
                </c:pt>
                <c:pt idx="10519">
                  <c:v>3.3582683799999999E-2</c:v>
                </c:pt>
                <c:pt idx="10520">
                  <c:v>3.3582684000000002E-2</c:v>
                </c:pt>
                <c:pt idx="10521">
                  <c:v>3.3582684199999997E-2</c:v>
                </c:pt>
                <c:pt idx="10522">
                  <c:v>3.35826844E-2</c:v>
                </c:pt>
                <c:pt idx="10523">
                  <c:v>3.3582684600000003E-2</c:v>
                </c:pt>
                <c:pt idx="10524">
                  <c:v>3.3582684799999998E-2</c:v>
                </c:pt>
                <c:pt idx="10525">
                  <c:v>3.3582685000000001E-2</c:v>
                </c:pt>
                <c:pt idx="10526">
                  <c:v>3.3582685199999997E-2</c:v>
                </c:pt>
                <c:pt idx="10527">
                  <c:v>3.3582685399999999E-2</c:v>
                </c:pt>
                <c:pt idx="10528">
                  <c:v>3.3582685600000002E-2</c:v>
                </c:pt>
                <c:pt idx="10529">
                  <c:v>3.3582685799999998E-2</c:v>
                </c:pt>
                <c:pt idx="10530">
                  <c:v>3.3582686E-2</c:v>
                </c:pt>
                <c:pt idx="10531">
                  <c:v>3.3582686200000003E-2</c:v>
                </c:pt>
                <c:pt idx="10532">
                  <c:v>3.3582686399999999E-2</c:v>
                </c:pt>
                <c:pt idx="10533">
                  <c:v>3.3582686600000002E-2</c:v>
                </c:pt>
                <c:pt idx="10534">
                  <c:v>3.3582686799999997E-2</c:v>
                </c:pt>
                <c:pt idx="10535">
                  <c:v>3.3582687E-2</c:v>
                </c:pt>
                <c:pt idx="10536">
                  <c:v>3.3582687200000003E-2</c:v>
                </c:pt>
                <c:pt idx="10537">
                  <c:v>3.3582687399999998E-2</c:v>
                </c:pt>
                <c:pt idx="10538">
                  <c:v>3.3582687600000001E-2</c:v>
                </c:pt>
                <c:pt idx="10539">
                  <c:v>3.3582687799999997E-2</c:v>
                </c:pt>
                <c:pt idx="10540">
                  <c:v>3.3582687999999999E-2</c:v>
                </c:pt>
                <c:pt idx="10541">
                  <c:v>3.3582688200000002E-2</c:v>
                </c:pt>
                <c:pt idx="10542">
                  <c:v>3.3582688399999998E-2</c:v>
                </c:pt>
                <c:pt idx="10543">
                  <c:v>3.3582688600000001E-2</c:v>
                </c:pt>
                <c:pt idx="10544">
                  <c:v>3.3582688800000003E-2</c:v>
                </c:pt>
                <c:pt idx="10545">
                  <c:v>3.3582688999999999E-2</c:v>
                </c:pt>
                <c:pt idx="10546">
                  <c:v>3.3582689200000002E-2</c:v>
                </c:pt>
                <c:pt idx="10547">
                  <c:v>3.3582689399999997E-2</c:v>
                </c:pt>
                <c:pt idx="10548">
                  <c:v>3.35826896E-2</c:v>
                </c:pt>
                <c:pt idx="10549">
                  <c:v>3.3582689800000003E-2</c:v>
                </c:pt>
                <c:pt idx="10550">
                  <c:v>3.3582689999999998E-2</c:v>
                </c:pt>
                <c:pt idx="10551">
                  <c:v>3.3582690200000001E-2</c:v>
                </c:pt>
                <c:pt idx="10552">
                  <c:v>3.3582690399999997E-2</c:v>
                </c:pt>
                <c:pt idx="10553">
                  <c:v>3.3582690599999999E-2</c:v>
                </c:pt>
                <c:pt idx="10554">
                  <c:v>3.3582690800000002E-2</c:v>
                </c:pt>
                <c:pt idx="10555">
                  <c:v>3.3582690999999998E-2</c:v>
                </c:pt>
                <c:pt idx="10556">
                  <c:v>3.3582691200000001E-2</c:v>
                </c:pt>
                <c:pt idx="10557">
                  <c:v>3.3582691400000003E-2</c:v>
                </c:pt>
                <c:pt idx="10558">
                  <c:v>3.3582691599999999E-2</c:v>
                </c:pt>
                <c:pt idx="10559">
                  <c:v>3.3582691800000002E-2</c:v>
                </c:pt>
                <c:pt idx="10560">
                  <c:v>3.3582691999999997E-2</c:v>
                </c:pt>
                <c:pt idx="10561">
                  <c:v>3.35826922E-2</c:v>
                </c:pt>
                <c:pt idx="10562">
                  <c:v>3.3582692400000003E-2</c:v>
                </c:pt>
                <c:pt idx="10563">
                  <c:v>3.3582692599999998E-2</c:v>
                </c:pt>
                <c:pt idx="10564">
                  <c:v>3.3582692800000001E-2</c:v>
                </c:pt>
                <c:pt idx="10565">
                  <c:v>3.3582692999999997E-2</c:v>
                </c:pt>
                <c:pt idx="10566">
                  <c:v>3.3582693199999999E-2</c:v>
                </c:pt>
                <c:pt idx="10567">
                  <c:v>3.3582693400000002E-2</c:v>
                </c:pt>
                <c:pt idx="10568">
                  <c:v>3.3582693599999998E-2</c:v>
                </c:pt>
                <c:pt idx="10569">
                  <c:v>3.3582693800000001E-2</c:v>
                </c:pt>
                <c:pt idx="10570">
                  <c:v>3.3582694000000003E-2</c:v>
                </c:pt>
                <c:pt idx="10571">
                  <c:v>3.3582694199999999E-2</c:v>
                </c:pt>
                <c:pt idx="10572">
                  <c:v>3.3582694400000002E-2</c:v>
                </c:pt>
                <c:pt idx="10573">
                  <c:v>3.3582694599999997E-2</c:v>
                </c:pt>
                <c:pt idx="10574">
                  <c:v>3.35826948E-2</c:v>
                </c:pt>
                <c:pt idx="10575">
                  <c:v>3.3582695000000003E-2</c:v>
                </c:pt>
                <c:pt idx="10576">
                  <c:v>3.3582695199999998E-2</c:v>
                </c:pt>
                <c:pt idx="10577">
                  <c:v>3.3582695400000001E-2</c:v>
                </c:pt>
                <c:pt idx="10578">
                  <c:v>3.3582695599999997E-2</c:v>
                </c:pt>
                <c:pt idx="10579">
                  <c:v>3.3582695799999999E-2</c:v>
                </c:pt>
                <c:pt idx="10580">
                  <c:v>3.3582696000000002E-2</c:v>
                </c:pt>
                <c:pt idx="10581">
                  <c:v>3.3582696199999998E-2</c:v>
                </c:pt>
                <c:pt idx="10582">
                  <c:v>3.3582696400000001E-2</c:v>
                </c:pt>
                <c:pt idx="10583">
                  <c:v>3.3582696600000003E-2</c:v>
                </c:pt>
                <c:pt idx="10584">
                  <c:v>3.3582696799999999E-2</c:v>
                </c:pt>
                <c:pt idx="10585">
                  <c:v>3.3582697000000002E-2</c:v>
                </c:pt>
                <c:pt idx="10586">
                  <c:v>3.3582697199999997E-2</c:v>
                </c:pt>
                <c:pt idx="10587">
                  <c:v>3.35826974E-2</c:v>
                </c:pt>
                <c:pt idx="10588">
                  <c:v>3.3582697600000003E-2</c:v>
                </c:pt>
                <c:pt idx="10589">
                  <c:v>3.3582697799999998E-2</c:v>
                </c:pt>
                <c:pt idx="10590">
                  <c:v>3.3582698000000001E-2</c:v>
                </c:pt>
                <c:pt idx="10591">
                  <c:v>3.3582698199999997E-2</c:v>
                </c:pt>
                <c:pt idx="10592">
                  <c:v>3.35826984E-2</c:v>
                </c:pt>
                <c:pt idx="10593">
                  <c:v>3.3582698600000002E-2</c:v>
                </c:pt>
                <c:pt idx="10594">
                  <c:v>3.3582698799999998E-2</c:v>
                </c:pt>
                <c:pt idx="10595">
                  <c:v>3.3582699000000001E-2</c:v>
                </c:pt>
                <c:pt idx="10596">
                  <c:v>3.3582699200000003E-2</c:v>
                </c:pt>
                <c:pt idx="10597">
                  <c:v>3.3582699399999999E-2</c:v>
                </c:pt>
                <c:pt idx="10598">
                  <c:v>3.3582699600000002E-2</c:v>
                </c:pt>
                <c:pt idx="10599">
                  <c:v>3.3582699799999997E-2</c:v>
                </c:pt>
                <c:pt idx="10600">
                  <c:v>3.35827E-2</c:v>
                </c:pt>
                <c:pt idx="10601">
                  <c:v>3.3582700200000003E-2</c:v>
                </c:pt>
                <c:pt idx="10602">
                  <c:v>3.3582700399999998E-2</c:v>
                </c:pt>
                <c:pt idx="10603">
                  <c:v>3.3582700600000001E-2</c:v>
                </c:pt>
                <c:pt idx="10604">
                  <c:v>3.3582700799999997E-2</c:v>
                </c:pt>
                <c:pt idx="10605">
                  <c:v>3.3582701E-2</c:v>
                </c:pt>
                <c:pt idx="10606">
                  <c:v>3.3582701200000002E-2</c:v>
                </c:pt>
                <c:pt idx="10607">
                  <c:v>3.3582701399999998E-2</c:v>
                </c:pt>
                <c:pt idx="10608">
                  <c:v>3.3582701600000001E-2</c:v>
                </c:pt>
                <c:pt idx="10609">
                  <c:v>3.3582701800000003E-2</c:v>
                </c:pt>
                <c:pt idx="10610">
                  <c:v>3.3582701999999999E-2</c:v>
                </c:pt>
                <c:pt idx="10611">
                  <c:v>3.3582702200000002E-2</c:v>
                </c:pt>
                <c:pt idx="10612">
                  <c:v>3.3582702399999997E-2</c:v>
                </c:pt>
                <c:pt idx="10613">
                  <c:v>3.35827026E-2</c:v>
                </c:pt>
                <c:pt idx="10614">
                  <c:v>3.3582702800000003E-2</c:v>
                </c:pt>
                <c:pt idx="10615">
                  <c:v>3.3582702999999998E-2</c:v>
                </c:pt>
                <c:pt idx="10616">
                  <c:v>3.3582703200000001E-2</c:v>
                </c:pt>
                <c:pt idx="10617">
                  <c:v>3.3582703399999997E-2</c:v>
                </c:pt>
                <c:pt idx="10618">
                  <c:v>3.35827036E-2</c:v>
                </c:pt>
                <c:pt idx="10619">
                  <c:v>3.3582703800000002E-2</c:v>
                </c:pt>
                <c:pt idx="10620">
                  <c:v>3.3582703999999998E-2</c:v>
                </c:pt>
                <c:pt idx="10621">
                  <c:v>3.3582704200000001E-2</c:v>
                </c:pt>
                <c:pt idx="10622">
                  <c:v>3.3582704400000003E-2</c:v>
                </c:pt>
                <c:pt idx="10623">
                  <c:v>3.3582704599999999E-2</c:v>
                </c:pt>
                <c:pt idx="10624">
                  <c:v>3.3582704800000002E-2</c:v>
                </c:pt>
                <c:pt idx="10625">
                  <c:v>3.3582704999999997E-2</c:v>
                </c:pt>
                <c:pt idx="10626">
                  <c:v>3.35827052E-2</c:v>
                </c:pt>
                <c:pt idx="10627">
                  <c:v>3.3582705400000003E-2</c:v>
                </c:pt>
                <c:pt idx="10628">
                  <c:v>3.3582705599999998E-2</c:v>
                </c:pt>
                <c:pt idx="10629">
                  <c:v>3.3582705800000001E-2</c:v>
                </c:pt>
                <c:pt idx="10630">
                  <c:v>3.3582705999999997E-2</c:v>
                </c:pt>
                <c:pt idx="10631">
                  <c:v>3.35827062E-2</c:v>
                </c:pt>
                <c:pt idx="10632">
                  <c:v>3.3582706400000002E-2</c:v>
                </c:pt>
                <c:pt idx="10633">
                  <c:v>3.3582706599999998E-2</c:v>
                </c:pt>
                <c:pt idx="10634">
                  <c:v>3.3582706800000001E-2</c:v>
                </c:pt>
                <c:pt idx="10635">
                  <c:v>3.3582707000000003E-2</c:v>
                </c:pt>
                <c:pt idx="10636">
                  <c:v>3.3582707199999999E-2</c:v>
                </c:pt>
                <c:pt idx="10637">
                  <c:v>3.3582707400000002E-2</c:v>
                </c:pt>
                <c:pt idx="10638">
                  <c:v>3.3582707599999997E-2</c:v>
                </c:pt>
                <c:pt idx="10639">
                  <c:v>3.35827078E-2</c:v>
                </c:pt>
                <c:pt idx="10640">
                  <c:v>3.3582708000000003E-2</c:v>
                </c:pt>
                <c:pt idx="10641">
                  <c:v>3.3582708199999999E-2</c:v>
                </c:pt>
                <c:pt idx="10642">
                  <c:v>3.3582708400000001E-2</c:v>
                </c:pt>
                <c:pt idx="10643">
                  <c:v>3.3582708599999997E-2</c:v>
                </c:pt>
                <c:pt idx="10644">
                  <c:v>3.35827088E-2</c:v>
                </c:pt>
                <c:pt idx="10645">
                  <c:v>3.3582709000000002E-2</c:v>
                </c:pt>
                <c:pt idx="10646">
                  <c:v>3.3582709199999998E-2</c:v>
                </c:pt>
                <c:pt idx="10647">
                  <c:v>3.3582709400000001E-2</c:v>
                </c:pt>
                <c:pt idx="10648">
                  <c:v>3.3582709600000003E-2</c:v>
                </c:pt>
                <c:pt idx="10649">
                  <c:v>3.3582709799999999E-2</c:v>
                </c:pt>
                <c:pt idx="10650">
                  <c:v>3.3582710000000002E-2</c:v>
                </c:pt>
                <c:pt idx="10651">
                  <c:v>3.3582710199999997E-2</c:v>
                </c:pt>
                <c:pt idx="10652">
                  <c:v>3.35827104E-2</c:v>
                </c:pt>
                <c:pt idx="10653">
                  <c:v>3.3582710600000003E-2</c:v>
                </c:pt>
                <c:pt idx="10654">
                  <c:v>3.3582710799999999E-2</c:v>
                </c:pt>
                <c:pt idx="10655">
                  <c:v>3.3582711000000001E-2</c:v>
                </c:pt>
                <c:pt idx="10656">
                  <c:v>3.3582711199999997E-2</c:v>
                </c:pt>
                <c:pt idx="10657">
                  <c:v>3.35827114E-2</c:v>
                </c:pt>
                <c:pt idx="10658">
                  <c:v>3.3582711600000002E-2</c:v>
                </c:pt>
                <c:pt idx="10659">
                  <c:v>3.3582711799999998E-2</c:v>
                </c:pt>
                <c:pt idx="10660">
                  <c:v>3.3582712000000001E-2</c:v>
                </c:pt>
                <c:pt idx="10661">
                  <c:v>3.3582712200000003E-2</c:v>
                </c:pt>
                <c:pt idx="10662">
                  <c:v>3.3582712399999999E-2</c:v>
                </c:pt>
                <c:pt idx="10663">
                  <c:v>3.3582712600000002E-2</c:v>
                </c:pt>
                <c:pt idx="10664">
                  <c:v>3.3582712799999997E-2</c:v>
                </c:pt>
                <c:pt idx="10665">
                  <c:v>3.3582713E-2</c:v>
                </c:pt>
                <c:pt idx="10666">
                  <c:v>3.3582713200000003E-2</c:v>
                </c:pt>
                <c:pt idx="10667">
                  <c:v>3.3582713399999999E-2</c:v>
                </c:pt>
                <c:pt idx="10668">
                  <c:v>3.3582713600000001E-2</c:v>
                </c:pt>
                <c:pt idx="10669">
                  <c:v>3.3582713799999997E-2</c:v>
                </c:pt>
                <c:pt idx="10670">
                  <c:v>3.3582714E-2</c:v>
                </c:pt>
                <c:pt idx="10671">
                  <c:v>3.3582714200000002E-2</c:v>
                </c:pt>
                <c:pt idx="10672">
                  <c:v>3.3582714399999998E-2</c:v>
                </c:pt>
                <c:pt idx="10673">
                  <c:v>3.3582714600000001E-2</c:v>
                </c:pt>
                <c:pt idx="10674">
                  <c:v>3.3582714800000003E-2</c:v>
                </c:pt>
                <c:pt idx="10675">
                  <c:v>3.3582714999999999E-2</c:v>
                </c:pt>
                <c:pt idx="10676">
                  <c:v>3.3582715200000002E-2</c:v>
                </c:pt>
                <c:pt idx="10677">
                  <c:v>3.3582715399999997E-2</c:v>
                </c:pt>
                <c:pt idx="10678">
                  <c:v>3.35827156E-2</c:v>
                </c:pt>
                <c:pt idx="10679">
                  <c:v>3.3582715800000003E-2</c:v>
                </c:pt>
                <c:pt idx="10680">
                  <c:v>3.3582715999999999E-2</c:v>
                </c:pt>
                <c:pt idx="10681">
                  <c:v>3.3582716200000001E-2</c:v>
                </c:pt>
                <c:pt idx="10682">
                  <c:v>3.3582716399999997E-2</c:v>
                </c:pt>
                <c:pt idx="10683">
                  <c:v>3.35827166E-2</c:v>
                </c:pt>
                <c:pt idx="10684">
                  <c:v>3.3582716800000002E-2</c:v>
                </c:pt>
                <c:pt idx="10685">
                  <c:v>3.3582716999999998E-2</c:v>
                </c:pt>
                <c:pt idx="10686">
                  <c:v>3.3582717200000001E-2</c:v>
                </c:pt>
                <c:pt idx="10687">
                  <c:v>3.3582717400000003E-2</c:v>
                </c:pt>
                <c:pt idx="10688">
                  <c:v>3.3582717599999999E-2</c:v>
                </c:pt>
                <c:pt idx="10689">
                  <c:v>3.3582717800000002E-2</c:v>
                </c:pt>
                <c:pt idx="10690">
                  <c:v>3.3582717999999998E-2</c:v>
                </c:pt>
                <c:pt idx="10691">
                  <c:v>3.35827182E-2</c:v>
                </c:pt>
                <c:pt idx="10692">
                  <c:v>3.3582718400000003E-2</c:v>
                </c:pt>
                <c:pt idx="10693">
                  <c:v>3.3582718599999999E-2</c:v>
                </c:pt>
                <c:pt idx="10694">
                  <c:v>3.3582718800000001E-2</c:v>
                </c:pt>
                <c:pt idx="10695">
                  <c:v>3.3582718999999997E-2</c:v>
                </c:pt>
                <c:pt idx="10696">
                  <c:v>3.35827192E-2</c:v>
                </c:pt>
                <c:pt idx="10697">
                  <c:v>3.3582719400000002E-2</c:v>
                </c:pt>
                <c:pt idx="10698">
                  <c:v>3.3582719599999998E-2</c:v>
                </c:pt>
                <c:pt idx="10699">
                  <c:v>3.3582719800000001E-2</c:v>
                </c:pt>
                <c:pt idx="10700">
                  <c:v>3.3582720000000003E-2</c:v>
                </c:pt>
                <c:pt idx="10701">
                  <c:v>3.3582720199999999E-2</c:v>
                </c:pt>
                <c:pt idx="10702">
                  <c:v>3.3582720400000002E-2</c:v>
                </c:pt>
                <c:pt idx="10703">
                  <c:v>3.3582720599999998E-2</c:v>
                </c:pt>
                <c:pt idx="10704">
                  <c:v>3.35827208E-2</c:v>
                </c:pt>
                <c:pt idx="10705">
                  <c:v>3.3582721000000003E-2</c:v>
                </c:pt>
                <c:pt idx="10706">
                  <c:v>3.3582721199999999E-2</c:v>
                </c:pt>
                <c:pt idx="10707">
                  <c:v>3.3582721400000001E-2</c:v>
                </c:pt>
                <c:pt idx="10708">
                  <c:v>3.3582721599999997E-2</c:v>
                </c:pt>
                <c:pt idx="10709">
                  <c:v>3.35827218E-2</c:v>
                </c:pt>
                <c:pt idx="10710">
                  <c:v>3.3582722000000002E-2</c:v>
                </c:pt>
                <c:pt idx="10711">
                  <c:v>3.3582722199999998E-2</c:v>
                </c:pt>
                <c:pt idx="10712">
                  <c:v>3.3582722400000001E-2</c:v>
                </c:pt>
                <c:pt idx="10713">
                  <c:v>3.3582722600000003E-2</c:v>
                </c:pt>
                <c:pt idx="10714">
                  <c:v>3.3582722799999999E-2</c:v>
                </c:pt>
                <c:pt idx="10715">
                  <c:v>3.3582723000000002E-2</c:v>
                </c:pt>
                <c:pt idx="10716">
                  <c:v>3.3582723199999998E-2</c:v>
                </c:pt>
                <c:pt idx="10717">
                  <c:v>3.35827234E-2</c:v>
                </c:pt>
                <c:pt idx="10718">
                  <c:v>3.3582723600000003E-2</c:v>
                </c:pt>
                <c:pt idx="10719">
                  <c:v>3.3582723799999999E-2</c:v>
                </c:pt>
                <c:pt idx="10720">
                  <c:v>3.3582724000000001E-2</c:v>
                </c:pt>
                <c:pt idx="10721">
                  <c:v>3.3582724199999997E-2</c:v>
                </c:pt>
                <c:pt idx="10722">
                  <c:v>3.35827244E-2</c:v>
                </c:pt>
                <c:pt idx="10723">
                  <c:v>3.3582724600000002E-2</c:v>
                </c:pt>
                <c:pt idx="10724">
                  <c:v>3.3582724799999998E-2</c:v>
                </c:pt>
                <c:pt idx="10725">
                  <c:v>3.3582725000000001E-2</c:v>
                </c:pt>
                <c:pt idx="10726">
                  <c:v>3.3582725200000003E-2</c:v>
                </c:pt>
                <c:pt idx="10727">
                  <c:v>3.3582725399999999E-2</c:v>
                </c:pt>
                <c:pt idx="10728">
                  <c:v>3.3582725600000002E-2</c:v>
                </c:pt>
                <c:pt idx="10729">
                  <c:v>3.3582725799999998E-2</c:v>
                </c:pt>
                <c:pt idx="10730">
                  <c:v>3.3582726E-2</c:v>
                </c:pt>
                <c:pt idx="10731">
                  <c:v>3.3582726200000003E-2</c:v>
                </c:pt>
                <c:pt idx="10732">
                  <c:v>3.3582726399999999E-2</c:v>
                </c:pt>
                <c:pt idx="10733">
                  <c:v>3.3582726600000001E-2</c:v>
                </c:pt>
                <c:pt idx="10734">
                  <c:v>3.3582726799999997E-2</c:v>
                </c:pt>
                <c:pt idx="10735">
                  <c:v>3.3582727E-2</c:v>
                </c:pt>
                <c:pt idx="10736">
                  <c:v>3.3582727200000002E-2</c:v>
                </c:pt>
                <c:pt idx="10737">
                  <c:v>3.3582727399999998E-2</c:v>
                </c:pt>
                <c:pt idx="10738">
                  <c:v>3.3582727600000001E-2</c:v>
                </c:pt>
                <c:pt idx="10739">
                  <c:v>3.3582727800000003E-2</c:v>
                </c:pt>
                <c:pt idx="10740">
                  <c:v>3.3582727999999999E-2</c:v>
                </c:pt>
                <c:pt idx="10741">
                  <c:v>3.3582728200000002E-2</c:v>
                </c:pt>
                <c:pt idx="10742">
                  <c:v>3.3582728399999998E-2</c:v>
                </c:pt>
                <c:pt idx="10743">
                  <c:v>3.35827286E-2</c:v>
                </c:pt>
                <c:pt idx="10744">
                  <c:v>3.3582728800000003E-2</c:v>
                </c:pt>
                <c:pt idx="10745">
                  <c:v>3.3582728999999999E-2</c:v>
                </c:pt>
                <c:pt idx="10746">
                  <c:v>3.3582729200000001E-2</c:v>
                </c:pt>
                <c:pt idx="10747">
                  <c:v>3.3582729399999997E-2</c:v>
                </c:pt>
                <c:pt idx="10748">
                  <c:v>3.35827296E-2</c:v>
                </c:pt>
                <c:pt idx="10749">
                  <c:v>3.3582729800000002E-2</c:v>
                </c:pt>
                <c:pt idx="10750">
                  <c:v>3.3582729999999998E-2</c:v>
                </c:pt>
                <c:pt idx="10751">
                  <c:v>3.3582730200000001E-2</c:v>
                </c:pt>
                <c:pt idx="10752">
                  <c:v>3.3582730399999997E-2</c:v>
                </c:pt>
                <c:pt idx="10753">
                  <c:v>3.3582730599999999E-2</c:v>
                </c:pt>
                <c:pt idx="10754">
                  <c:v>3.3582730800000002E-2</c:v>
                </c:pt>
                <c:pt idx="10755">
                  <c:v>3.3582730999999998E-2</c:v>
                </c:pt>
                <c:pt idx="10756">
                  <c:v>3.35827312E-2</c:v>
                </c:pt>
                <c:pt idx="10757">
                  <c:v>3.3582731400000003E-2</c:v>
                </c:pt>
                <c:pt idx="10758">
                  <c:v>3.3582731599999999E-2</c:v>
                </c:pt>
                <c:pt idx="10759">
                  <c:v>3.3582731800000001E-2</c:v>
                </c:pt>
                <c:pt idx="10760">
                  <c:v>3.3582731999999997E-2</c:v>
                </c:pt>
                <c:pt idx="10761">
                  <c:v>3.35827322E-2</c:v>
                </c:pt>
                <c:pt idx="10762">
                  <c:v>3.3582732400000002E-2</c:v>
                </c:pt>
                <c:pt idx="10763">
                  <c:v>3.3582732599999998E-2</c:v>
                </c:pt>
                <c:pt idx="10764">
                  <c:v>3.3582732800000001E-2</c:v>
                </c:pt>
                <c:pt idx="10765">
                  <c:v>3.3582732999999997E-2</c:v>
                </c:pt>
                <c:pt idx="10766">
                  <c:v>3.3582733199999999E-2</c:v>
                </c:pt>
                <c:pt idx="10767">
                  <c:v>3.3582733400000002E-2</c:v>
                </c:pt>
                <c:pt idx="10768">
                  <c:v>3.3582733599999998E-2</c:v>
                </c:pt>
                <c:pt idx="10769">
                  <c:v>3.35827338E-2</c:v>
                </c:pt>
                <c:pt idx="10770">
                  <c:v>3.3582734000000003E-2</c:v>
                </c:pt>
                <c:pt idx="10771">
                  <c:v>3.3582734199999999E-2</c:v>
                </c:pt>
                <c:pt idx="10772">
                  <c:v>3.3582734400000001E-2</c:v>
                </c:pt>
                <c:pt idx="10773">
                  <c:v>3.3582734599999997E-2</c:v>
                </c:pt>
                <c:pt idx="10774">
                  <c:v>3.35827348E-2</c:v>
                </c:pt>
                <c:pt idx="10775">
                  <c:v>3.3582735000000002E-2</c:v>
                </c:pt>
                <c:pt idx="10776">
                  <c:v>3.3582735199999998E-2</c:v>
                </c:pt>
                <c:pt idx="10777">
                  <c:v>3.3582735400000001E-2</c:v>
                </c:pt>
                <c:pt idx="10778">
                  <c:v>3.3582735599999997E-2</c:v>
                </c:pt>
                <c:pt idx="10779">
                  <c:v>3.3582735799999999E-2</c:v>
                </c:pt>
                <c:pt idx="10780">
                  <c:v>3.3582736000000002E-2</c:v>
                </c:pt>
                <c:pt idx="10781">
                  <c:v>3.3582736199999998E-2</c:v>
                </c:pt>
                <c:pt idx="10782">
                  <c:v>3.35827364E-2</c:v>
                </c:pt>
                <c:pt idx="10783">
                  <c:v>3.3582736600000003E-2</c:v>
                </c:pt>
                <c:pt idx="10784">
                  <c:v>3.3582736799999999E-2</c:v>
                </c:pt>
                <c:pt idx="10785">
                  <c:v>3.3582737000000001E-2</c:v>
                </c:pt>
                <c:pt idx="10786">
                  <c:v>3.3582737199999997E-2</c:v>
                </c:pt>
                <c:pt idx="10787">
                  <c:v>3.35827374E-2</c:v>
                </c:pt>
                <c:pt idx="10788">
                  <c:v>3.3582737600000002E-2</c:v>
                </c:pt>
                <c:pt idx="10789">
                  <c:v>3.3582737799999998E-2</c:v>
                </c:pt>
                <c:pt idx="10790">
                  <c:v>3.3582738000000001E-2</c:v>
                </c:pt>
                <c:pt idx="10791">
                  <c:v>3.3582738199999997E-2</c:v>
                </c:pt>
                <c:pt idx="10792">
                  <c:v>3.3582738399999999E-2</c:v>
                </c:pt>
                <c:pt idx="10793">
                  <c:v>3.3582738600000002E-2</c:v>
                </c:pt>
                <c:pt idx="10794">
                  <c:v>3.3582738799999998E-2</c:v>
                </c:pt>
                <c:pt idx="10795">
                  <c:v>3.3582739E-2</c:v>
                </c:pt>
                <c:pt idx="10796">
                  <c:v>3.3582739200000003E-2</c:v>
                </c:pt>
                <c:pt idx="10797">
                  <c:v>3.3582739399999999E-2</c:v>
                </c:pt>
                <c:pt idx="10798">
                  <c:v>3.3582739600000001E-2</c:v>
                </c:pt>
                <c:pt idx="10799">
                  <c:v>3.3582739799999997E-2</c:v>
                </c:pt>
                <c:pt idx="10800">
                  <c:v>3.358274E-2</c:v>
                </c:pt>
                <c:pt idx="10801">
                  <c:v>3.3582740200000002E-2</c:v>
                </c:pt>
                <c:pt idx="10802">
                  <c:v>3.3582740399999998E-2</c:v>
                </c:pt>
                <c:pt idx="10803">
                  <c:v>3.3582740600000001E-2</c:v>
                </c:pt>
                <c:pt idx="10804">
                  <c:v>3.3582740799999997E-2</c:v>
                </c:pt>
                <c:pt idx="10805">
                  <c:v>3.3582740999999999E-2</c:v>
                </c:pt>
                <c:pt idx="10806">
                  <c:v>3.3582741200000002E-2</c:v>
                </c:pt>
                <c:pt idx="10807">
                  <c:v>3.3582741399999998E-2</c:v>
                </c:pt>
                <c:pt idx="10808">
                  <c:v>3.35827416E-2</c:v>
                </c:pt>
                <c:pt idx="10809">
                  <c:v>3.3582741800000003E-2</c:v>
                </c:pt>
                <c:pt idx="10810">
                  <c:v>3.3582741999999999E-2</c:v>
                </c:pt>
                <c:pt idx="10811">
                  <c:v>3.3582742200000001E-2</c:v>
                </c:pt>
                <c:pt idx="10812">
                  <c:v>3.3582742399999997E-2</c:v>
                </c:pt>
                <c:pt idx="10813">
                  <c:v>3.35827426E-2</c:v>
                </c:pt>
                <c:pt idx="10814">
                  <c:v>3.3582742800000003E-2</c:v>
                </c:pt>
                <c:pt idx="10815">
                  <c:v>3.3582742999999998E-2</c:v>
                </c:pt>
                <c:pt idx="10816">
                  <c:v>3.3582743200000001E-2</c:v>
                </c:pt>
                <c:pt idx="10817">
                  <c:v>3.3582743399999997E-2</c:v>
                </c:pt>
                <c:pt idx="10818">
                  <c:v>3.3582743599999999E-2</c:v>
                </c:pt>
                <c:pt idx="10819">
                  <c:v>3.3582743800000002E-2</c:v>
                </c:pt>
                <c:pt idx="10820">
                  <c:v>3.3582743999999998E-2</c:v>
                </c:pt>
                <c:pt idx="10821">
                  <c:v>3.35827442E-2</c:v>
                </c:pt>
                <c:pt idx="10822">
                  <c:v>3.3582744400000003E-2</c:v>
                </c:pt>
                <c:pt idx="10823">
                  <c:v>3.3582744599999999E-2</c:v>
                </c:pt>
                <c:pt idx="10824">
                  <c:v>3.3582744800000001E-2</c:v>
                </c:pt>
                <c:pt idx="10825">
                  <c:v>3.3582744999999997E-2</c:v>
                </c:pt>
                <c:pt idx="10826">
                  <c:v>3.35827452E-2</c:v>
                </c:pt>
                <c:pt idx="10827">
                  <c:v>3.3582745400000003E-2</c:v>
                </c:pt>
                <c:pt idx="10828">
                  <c:v>3.3582745599999998E-2</c:v>
                </c:pt>
                <c:pt idx="10829">
                  <c:v>3.3582745800000001E-2</c:v>
                </c:pt>
                <c:pt idx="10830">
                  <c:v>3.3582745999999997E-2</c:v>
                </c:pt>
                <c:pt idx="10831">
                  <c:v>3.3582746199999999E-2</c:v>
                </c:pt>
                <c:pt idx="10832">
                  <c:v>3.3582746400000002E-2</c:v>
                </c:pt>
                <c:pt idx="10833">
                  <c:v>3.3582746599999998E-2</c:v>
                </c:pt>
                <c:pt idx="10834">
                  <c:v>3.35827468E-2</c:v>
                </c:pt>
                <c:pt idx="10835">
                  <c:v>3.3582747000000003E-2</c:v>
                </c:pt>
                <c:pt idx="10836">
                  <c:v>3.3582747199999999E-2</c:v>
                </c:pt>
                <c:pt idx="10837">
                  <c:v>3.3582747400000001E-2</c:v>
                </c:pt>
                <c:pt idx="10838">
                  <c:v>3.3582747599999997E-2</c:v>
                </c:pt>
                <c:pt idx="10839">
                  <c:v>3.35827478E-2</c:v>
                </c:pt>
                <c:pt idx="10840">
                  <c:v>3.3582748000000003E-2</c:v>
                </c:pt>
                <c:pt idx="10841">
                  <c:v>3.3582748199999998E-2</c:v>
                </c:pt>
                <c:pt idx="10842">
                  <c:v>3.3582748400000001E-2</c:v>
                </c:pt>
                <c:pt idx="10843">
                  <c:v>3.3582748599999997E-2</c:v>
                </c:pt>
                <c:pt idx="10844">
                  <c:v>3.3582748799999999E-2</c:v>
                </c:pt>
                <c:pt idx="10845">
                  <c:v>3.3582749000000002E-2</c:v>
                </c:pt>
                <c:pt idx="10846">
                  <c:v>3.3582749199999998E-2</c:v>
                </c:pt>
                <c:pt idx="10847">
                  <c:v>3.35827494E-2</c:v>
                </c:pt>
                <c:pt idx="10848">
                  <c:v>3.3582749600000003E-2</c:v>
                </c:pt>
                <c:pt idx="10849">
                  <c:v>3.3582749799999999E-2</c:v>
                </c:pt>
                <c:pt idx="10850">
                  <c:v>3.3582750000000001E-2</c:v>
                </c:pt>
                <c:pt idx="10851">
                  <c:v>3.3582750199999997E-2</c:v>
                </c:pt>
                <c:pt idx="10852">
                  <c:v>3.35827504E-2</c:v>
                </c:pt>
                <c:pt idx="10853">
                  <c:v>3.3582750600000003E-2</c:v>
                </c:pt>
                <c:pt idx="10854">
                  <c:v>3.3582750799999998E-2</c:v>
                </c:pt>
                <c:pt idx="10855">
                  <c:v>3.3582751000000001E-2</c:v>
                </c:pt>
                <c:pt idx="10856">
                  <c:v>3.3582751199999997E-2</c:v>
                </c:pt>
                <c:pt idx="10857">
                  <c:v>3.3582751399999999E-2</c:v>
                </c:pt>
                <c:pt idx="10858">
                  <c:v>3.3582751600000002E-2</c:v>
                </c:pt>
                <c:pt idx="10859">
                  <c:v>3.3582751799999998E-2</c:v>
                </c:pt>
                <c:pt idx="10860">
                  <c:v>3.3582752E-2</c:v>
                </c:pt>
                <c:pt idx="10861">
                  <c:v>3.3582752200000003E-2</c:v>
                </c:pt>
                <c:pt idx="10862">
                  <c:v>3.3582752399999999E-2</c:v>
                </c:pt>
                <c:pt idx="10863">
                  <c:v>3.3582752600000002E-2</c:v>
                </c:pt>
                <c:pt idx="10864">
                  <c:v>3.3582752799999997E-2</c:v>
                </c:pt>
                <c:pt idx="10865">
                  <c:v>3.3582753E-2</c:v>
                </c:pt>
                <c:pt idx="10866">
                  <c:v>3.3582753200000003E-2</c:v>
                </c:pt>
                <c:pt idx="10867">
                  <c:v>3.3582753399999998E-2</c:v>
                </c:pt>
                <c:pt idx="10868">
                  <c:v>3.3582753600000001E-2</c:v>
                </c:pt>
                <c:pt idx="10869">
                  <c:v>3.3582753799999997E-2</c:v>
                </c:pt>
                <c:pt idx="10870">
                  <c:v>3.3582753999999999E-2</c:v>
                </c:pt>
                <c:pt idx="10871">
                  <c:v>3.3582754200000002E-2</c:v>
                </c:pt>
                <c:pt idx="10872">
                  <c:v>3.3582754399999998E-2</c:v>
                </c:pt>
                <c:pt idx="10873">
                  <c:v>3.35827546E-2</c:v>
                </c:pt>
                <c:pt idx="10874">
                  <c:v>3.3582754800000003E-2</c:v>
                </c:pt>
                <c:pt idx="10875">
                  <c:v>3.3582754999999999E-2</c:v>
                </c:pt>
                <c:pt idx="10876">
                  <c:v>3.3582755200000002E-2</c:v>
                </c:pt>
                <c:pt idx="10877">
                  <c:v>3.3582755399999997E-2</c:v>
                </c:pt>
                <c:pt idx="10878">
                  <c:v>3.35827556E-2</c:v>
                </c:pt>
                <c:pt idx="10879">
                  <c:v>3.3582755800000003E-2</c:v>
                </c:pt>
                <c:pt idx="10880">
                  <c:v>3.3582755999999998E-2</c:v>
                </c:pt>
                <c:pt idx="10881">
                  <c:v>3.3582756200000001E-2</c:v>
                </c:pt>
                <c:pt idx="10882">
                  <c:v>3.3582756399999997E-2</c:v>
                </c:pt>
                <c:pt idx="10883">
                  <c:v>3.3582756599999999E-2</c:v>
                </c:pt>
                <c:pt idx="10884">
                  <c:v>3.3582756800000002E-2</c:v>
                </c:pt>
                <c:pt idx="10885">
                  <c:v>3.3582756999999998E-2</c:v>
                </c:pt>
                <c:pt idx="10886">
                  <c:v>3.35827572E-2</c:v>
                </c:pt>
                <c:pt idx="10887">
                  <c:v>3.3582757400000003E-2</c:v>
                </c:pt>
                <c:pt idx="10888">
                  <c:v>3.3582757599999999E-2</c:v>
                </c:pt>
                <c:pt idx="10889">
                  <c:v>3.3582757800000002E-2</c:v>
                </c:pt>
                <c:pt idx="10890">
                  <c:v>3.3582757999999997E-2</c:v>
                </c:pt>
                <c:pt idx="10891">
                  <c:v>3.35827582E-2</c:v>
                </c:pt>
                <c:pt idx="10892">
                  <c:v>3.3582758400000003E-2</c:v>
                </c:pt>
                <c:pt idx="10893">
                  <c:v>3.3582758599999998E-2</c:v>
                </c:pt>
                <c:pt idx="10894">
                  <c:v>3.3582758800000001E-2</c:v>
                </c:pt>
                <c:pt idx="10895">
                  <c:v>3.3582758999999997E-2</c:v>
                </c:pt>
                <c:pt idx="10896">
                  <c:v>3.3582759199999999E-2</c:v>
                </c:pt>
                <c:pt idx="10897">
                  <c:v>3.3582759400000002E-2</c:v>
                </c:pt>
                <c:pt idx="10898">
                  <c:v>3.3582759599999998E-2</c:v>
                </c:pt>
                <c:pt idx="10899">
                  <c:v>3.35827598E-2</c:v>
                </c:pt>
                <c:pt idx="10900">
                  <c:v>3.3582760000000003E-2</c:v>
                </c:pt>
                <c:pt idx="10901">
                  <c:v>3.3582760199999999E-2</c:v>
                </c:pt>
                <c:pt idx="10902">
                  <c:v>3.3582760400000002E-2</c:v>
                </c:pt>
                <c:pt idx="10903">
                  <c:v>3.3582760599999997E-2</c:v>
                </c:pt>
                <c:pt idx="10904">
                  <c:v>3.35827608E-2</c:v>
                </c:pt>
                <c:pt idx="10905">
                  <c:v>3.3582761000000003E-2</c:v>
                </c:pt>
                <c:pt idx="10906">
                  <c:v>3.3582761199999998E-2</c:v>
                </c:pt>
                <c:pt idx="10907">
                  <c:v>3.3582761400000001E-2</c:v>
                </c:pt>
                <c:pt idx="10908">
                  <c:v>3.3582761599999997E-2</c:v>
                </c:pt>
                <c:pt idx="10909">
                  <c:v>3.3582761799999999E-2</c:v>
                </c:pt>
                <c:pt idx="10910">
                  <c:v>3.3582762000000002E-2</c:v>
                </c:pt>
                <c:pt idx="10911">
                  <c:v>3.3582762199999998E-2</c:v>
                </c:pt>
                <c:pt idx="10912">
                  <c:v>3.3582762400000001E-2</c:v>
                </c:pt>
                <c:pt idx="10913">
                  <c:v>3.3582762600000003E-2</c:v>
                </c:pt>
                <c:pt idx="10914">
                  <c:v>3.3582762799999999E-2</c:v>
                </c:pt>
                <c:pt idx="10915">
                  <c:v>3.3582763000000002E-2</c:v>
                </c:pt>
                <c:pt idx="10916">
                  <c:v>3.3582763199999997E-2</c:v>
                </c:pt>
                <c:pt idx="10917">
                  <c:v>3.35827634E-2</c:v>
                </c:pt>
                <c:pt idx="10918">
                  <c:v>3.3582763600000003E-2</c:v>
                </c:pt>
                <c:pt idx="10919">
                  <c:v>3.3582763799999998E-2</c:v>
                </c:pt>
                <c:pt idx="10920">
                  <c:v>3.3582764000000001E-2</c:v>
                </c:pt>
                <c:pt idx="10921">
                  <c:v>3.3582764199999997E-2</c:v>
                </c:pt>
                <c:pt idx="10922">
                  <c:v>3.3582764399999999E-2</c:v>
                </c:pt>
                <c:pt idx="10923">
                  <c:v>3.3582764600000002E-2</c:v>
                </c:pt>
                <c:pt idx="10924">
                  <c:v>3.3582764799999998E-2</c:v>
                </c:pt>
                <c:pt idx="10925">
                  <c:v>3.3582765000000001E-2</c:v>
                </c:pt>
                <c:pt idx="10926">
                  <c:v>3.3582765200000003E-2</c:v>
                </c:pt>
                <c:pt idx="10927">
                  <c:v>3.3582765399999999E-2</c:v>
                </c:pt>
                <c:pt idx="10928">
                  <c:v>3.3582765600000002E-2</c:v>
                </c:pt>
                <c:pt idx="10929">
                  <c:v>3.3582765799999997E-2</c:v>
                </c:pt>
                <c:pt idx="10930">
                  <c:v>3.3582766E-2</c:v>
                </c:pt>
                <c:pt idx="10931">
                  <c:v>3.3582766200000003E-2</c:v>
                </c:pt>
                <c:pt idx="10932">
                  <c:v>3.3582766399999998E-2</c:v>
                </c:pt>
                <c:pt idx="10933">
                  <c:v>3.3582766600000001E-2</c:v>
                </c:pt>
                <c:pt idx="10934">
                  <c:v>3.3582766799999997E-2</c:v>
                </c:pt>
                <c:pt idx="10935">
                  <c:v>3.3582766999999999E-2</c:v>
                </c:pt>
                <c:pt idx="10936">
                  <c:v>3.3582767200000002E-2</c:v>
                </c:pt>
                <c:pt idx="10937">
                  <c:v>3.3582767399999998E-2</c:v>
                </c:pt>
                <c:pt idx="10938">
                  <c:v>3.3582767600000001E-2</c:v>
                </c:pt>
                <c:pt idx="10939">
                  <c:v>3.3582767800000003E-2</c:v>
                </c:pt>
                <c:pt idx="10940">
                  <c:v>3.3582767999999999E-2</c:v>
                </c:pt>
                <c:pt idx="10941">
                  <c:v>3.3582768200000002E-2</c:v>
                </c:pt>
                <c:pt idx="10942">
                  <c:v>3.3582768399999997E-2</c:v>
                </c:pt>
                <c:pt idx="10943">
                  <c:v>3.35827686E-2</c:v>
                </c:pt>
                <c:pt idx="10944">
                  <c:v>3.3582768800000003E-2</c:v>
                </c:pt>
                <c:pt idx="10945">
                  <c:v>3.3582768999999998E-2</c:v>
                </c:pt>
                <c:pt idx="10946">
                  <c:v>3.3582769200000001E-2</c:v>
                </c:pt>
                <c:pt idx="10947">
                  <c:v>3.3582769399999997E-2</c:v>
                </c:pt>
                <c:pt idx="10948">
                  <c:v>3.3582769599999999E-2</c:v>
                </c:pt>
                <c:pt idx="10949">
                  <c:v>3.3582769800000002E-2</c:v>
                </c:pt>
                <c:pt idx="10950">
                  <c:v>3.3582769999999998E-2</c:v>
                </c:pt>
                <c:pt idx="10951">
                  <c:v>3.3582770200000001E-2</c:v>
                </c:pt>
                <c:pt idx="10952">
                  <c:v>3.3582770400000003E-2</c:v>
                </c:pt>
                <c:pt idx="10953">
                  <c:v>3.3582770599999999E-2</c:v>
                </c:pt>
                <c:pt idx="10954">
                  <c:v>3.3582770800000002E-2</c:v>
                </c:pt>
                <c:pt idx="10955">
                  <c:v>3.3582770999999997E-2</c:v>
                </c:pt>
                <c:pt idx="10956">
                  <c:v>3.35827712E-2</c:v>
                </c:pt>
                <c:pt idx="10957">
                  <c:v>3.3582771400000003E-2</c:v>
                </c:pt>
                <c:pt idx="10958">
                  <c:v>3.3582771599999998E-2</c:v>
                </c:pt>
                <c:pt idx="10959">
                  <c:v>3.3582771800000001E-2</c:v>
                </c:pt>
                <c:pt idx="10960">
                  <c:v>3.3582771999999997E-2</c:v>
                </c:pt>
                <c:pt idx="10961">
                  <c:v>3.35827722E-2</c:v>
                </c:pt>
                <c:pt idx="10962">
                  <c:v>3.3582772400000002E-2</c:v>
                </c:pt>
                <c:pt idx="10963">
                  <c:v>3.3582772599999998E-2</c:v>
                </c:pt>
                <c:pt idx="10964">
                  <c:v>3.3582772800000001E-2</c:v>
                </c:pt>
                <c:pt idx="10965">
                  <c:v>3.3582773000000003E-2</c:v>
                </c:pt>
                <c:pt idx="10966">
                  <c:v>3.3582773199999999E-2</c:v>
                </c:pt>
                <c:pt idx="10967">
                  <c:v>3.3582773400000002E-2</c:v>
                </c:pt>
                <c:pt idx="10968">
                  <c:v>3.3582773599999997E-2</c:v>
                </c:pt>
                <c:pt idx="10969">
                  <c:v>3.35827738E-2</c:v>
                </c:pt>
                <c:pt idx="10970">
                  <c:v>3.3582774000000003E-2</c:v>
                </c:pt>
                <c:pt idx="10971">
                  <c:v>3.3582774199999998E-2</c:v>
                </c:pt>
                <c:pt idx="10972">
                  <c:v>3.3582774400000001E-2</c:v>
                </c:pt>
                <c:pt idx="10973">
                  <c:v>3.3582774599999997E-2</c:v>
                </c:pt>
                <c:pt idx="10974">
                  <c:v>3.35827748E-2</c:v>
                </c:pt>
                <c:pt idx="10975">
                  <c:v>3.3582775000000002E-2</c:v>
                </c:pt>
                <c:pt idx="10976">
                  <c:v>3.3582775199999998E-2</c:v>
                </c:pt>
                <c:pt idx="10977">
                  <c:v>3.3582775400000001E-2</c:v>
                </c:pt>
                <c:pt idx="10978">
                  <c:v>3.3582775600000003E-2</c:v>
                </c:pt>
                <c:pt idx="10979">
                  <c:v>3.3582775799999999E-2</c:v>
                </c:pt>
                <c:pt idx="10980">
                  <c:v>3.3582776000000002E-2</c:v>
                </c:pt>
                <c:pt idx="10981">
                  <c:v>3.3582776199999997E-2</c:v>
                </c:pt>
                <c:pt idx="10982">
                  <c:v>3.35827764E-2</c:v>
                </c:pt>
                <c:pt idx="10983">
                  <c:v>3.3582776600000003E-2</c:v>
                </c:pt>
                <c:pt idx="10984">
                  <c:v>3.3582776799999998E-2</c:v>
                </c:pt>
                <c:pt idx="10985">
                  <c:v>3.3582777000000001E-2</c:v>
                </c:pt>
                <c:pt idx="10986">
                  <c:v>3.3582777199999997E-2</c:v>
                </c:pt>
                <c:pt idx="10987">
                  <c:v>3.35827774E-2</c:v>
                </c:pt>
                <c:pt idx="10988">
                  <c:v>3.3582777600000002E-2</c:v>
                </c:pt>
                <c:pt idx="10989">
                  <c:v>3.3582777799999998E-2</c:v>
                </c:pt>
                <c:pt idx="10990">
                  <c:v>3.3582778000000001E-2</c:v>
                </c:pt>
                <c:pt idx="10991">
                  <c:v>3.3582778200000003E-2</c:v>
                </c:pt>
                <c:pt idx="10992">
                  <c:v>3.3582778399999999E-2</c:v>
                </c:pt>
                <c:pt idx="10993">
                  <c:v>3.3582778600000002E-2</c:v>
                </c:pt>
                <c:pt idx="10994">
                  <c:v>3.3582778799999997E-2</c:v>
                </c:pt>
                <c:pt idx="10995">
                  <c:v>3.3582779E-2</c:v>
                </c:pt>
                <c:pt idx="10996">
                  <c:v>3.3582779200000003E-2</c:v>
                </c:pt>
                <c:pt idx="10997">
                  <c:v>3.3582779399999999E-2</c:v>
                </c:pt>
                <c:pt idx="10998">
                  <c:v>3.3582779600000001E-2</c:v>
                </c:pt>
                <c:pt idx="10999">
                  <c:v>3.3582779799999997E-2</c:v>
                </c:pt>
                <c:pt idx="11000">
                  <c:v>3.358278E-2</c:v>
                </c:pt>
                <c:pt idx="11001">
                  <c:v>3.3582780200000002E-2</c:v>
                </c:pt>
                <c:pt idx="11002">
                  <c:v>3.3582780399999998E-2</c:v>
                </c:pt>
                <c:pt idx="11003">
                  <c:v>3.3582780600000001E-2</c:v>
                </c:pt>
                <c:pt idx="11004">
                  <c:v>3.3582780800000003E-2</c:v>
                </c:pt>
                <c:pt idx="11005">
                  <c:v>3.3582780999999999E-2</c:v>
                </c:pt>
                <c:pt idx="11006">
                  <c:v>3.3582781200000002E-2</c:v>
                </c:pt>
                <c:pt idx="11007">
                  <c:v>3.3582781399999997E-2</c:v>
                </c:pt>
                <c:pt idx="11008">
                  <c:v>3.35827816E-2</c:v>
                </c:pt>
                <c:pt idx="11009">
                  <c:v>3.3582781800000003E-2</c:v>
                </c:pt>
                <c:pt idx="11010">
                  <c:v>3.3582781999999999E-2</c:v>
                </c:pt>
                <c:pt idx="11011">
                  <c:v>3.3582782200000001E-2</c:v>
                </c:pt>
                <c:pt idx="11012">
                  <c:v>3.3582782399999997E-2</c:v>
                </c:pt>
                <c:pt idx="11013">
                  <c:v>3.35827826E-2</c:v>
                </c:pt>
                <c:pt idx="11014">
                  <c:v>3.3582782800000002E-2</c:v>
                </c:pt>
                <c:pt idx="11015">
                  <c:v>3.3582782999999998E-2</c:v>
                </c:pt>
                <c:pt idx="11016">
                  <c:v>3.3582783200000001E-2</c:v>
                </c:pt>
                <c:pt idx="11017">
                  <c:v>3.3582783400000003E-2</c:v>
                </c:pt>
                <c:pt idx="11018">
                  <c:v>3.3582783599999999E-2</c:v>
                </c:pt>
                <c:pt idx="11019">
                  <c:v>3.3582783800000002E-2</c:v>
                </c:pt>
                <c:pt idx="11020">
                  <c:v>3.3582783999999997E-2</c:v>
                </c:pt>
                <c:pt idx="11021">
                  <c:v>3.35827842E-2</c:v>
                </c:pt>
                <c:pt idx="11022">
                  <c:v>3.3582784400000003E-2</c:v>
                </c:pt>
                <c:pt idx="11023">
                  <c:v>3.3582784599999999E-2</c:v>
                </c:pt>
                <c:pt idx="11024">
                  <c:v>3.3582784800000001E-2</c:v>
                </c:pt>
                <c:pt idx="11025">
                  <c:v>3.3582784999999997E-2</c:v>
                </c:pt>
                <c:pt idx="11026">
                  <c:v>3.35827852E-2</c:v>
                </c:pt>
                <c:pt idx="11027">
                  <c:v>3.3582785400000002E-2</c:v>
                </c:pt>
                <c:pt idx="11028">
                  <c:v>3.3582785599999998E-2</c:v>
                </c:pt>
                <c:pt idx="11029">
                  <c:v>3.3582785800000001E-2</c:v>
                </c:pt>
                <c:pt idx="11030">
                  <c:v>3.3582786000000003E-2</c:v>
                </c:pt>
                <c:pt idx="11031">
                  <c:v>3.3582786199999999E-2</c:v>
                </c:pt>
                <c:pt idx="11032">
                  <c:v>3.3582786400000002E-2</c:v>
                </c:pt>
                <c:pt idx="11033">
                  <c:v>3.3582786599999997E-2</c:v>
                </c:pt>
                <c:pt idx="11034">
                  <c:v>3.35827868E-2</c:v>
                </c:pt>
                <c:pt idx="11035">
                  <c:v>3.3582787000000003E-2</c:v>
                </c:pt>
                <c:pt idx="11036">
                  <c:v>3.3582787199999999E-2</c:v>
                </c:pt>
                <c:pt idx="11037">
                  <c:v>3.3582787400000001E-2</c:v>
                </c:pt>
                <c:pt idx="11038">
                  <c:v>3.3582787599999997E-2</c:v>
                </c:pt>
                <c:pt idx="11039">
                  <c:v>3.35827878E-2</c:v>
                </c:pt>
                <c:pt idx="11040">
                  <c:v>3.3582788000000002E-2</c:v>
                </c:pt>
                <c:pt idx="11041">
                  <c:v>3.3582788199999998E-2</c:v>
                </c:pt>
                <c:pt idx="11042">
                  <c:v>3.3582788400000001E-2</c:v>
                </c:pt>
                <c:pt idx="11043">
                  <c:v>3.3582788600000003E-2</c:v>
                </c:pt>
                <c:pt idx="11044">
                  <c:v>3.3582788799999999E-2</c:v>
                </c:pt>
                <c:pt idx="11045">
                  <c:v>3.3582789000000002E-2</c:v>
                </c:pt>
                <c:pt idx="11046">
                  <c:v>3.3582789199999998E-2</c:v>
                </c:pt>
                <c:pt idx="11047">
                  <c:v>3.35827894E-2</c:v>
                </c:pt>
                <c:pt idx="11048">
                  <c:v>3.3582789600000003E-2</c:v>
                </c:pt>
                <c:pt idx="11049">
                  <c:v>3.3582789799999999E-2</c:v>
                </c:pt>
                <c:pt idx="11050">
                  <c:v>3.3582790000000001E-2</c:v>
                </c:pt>
                <c:pt idx="11051">
                  <c:v>3.3582790199999997E-2</c:v>
                </c:pt>
                <c:pt idx="11052">
                  <c:v>3.35827904E-2</c:v>
                </c:pt>
                <c:pt idx="11053">
                  <c:v>3.3582790600000002E-2</c:v>
                </c:pt>
                <c:pt idx="11054">
                  <c:v>3.3582790799999998E-2</c:v>
                </c:pt>
                <c:pt idx="11055">
                  <c:v>3.3582791000000001E-2</c:v>
                </c:pt>
                <c:pt idx="11056">
                  <c:v>3.3582791200000003E-2</c:v>
                </c:pt>
                <c:pt idx="11057">
                  <c:v>3.3582791399999999E-2</c:v>
                </c:pt>
                <c:pt idx="11058">
                  <c:v>3.3582791600000002E-2</c:v>
                </c:pt>
                <c:pt idx="11059">
                  <c:v>3.3582791799999998E-2</c:v>
                </c:pt>
                <c:pt idx="11060">
                  <c:v>3.3582792E-2</c:v>
                </c:pt>
                <c:pt idx="11061">
                  <c:v>3.3582792200000003E-2</c:v>
                </c:pt>
                <c:pt idx="11062">
                  <c:v>3.3582792399999999E-2</c:v>
                </c:pt>
                <c:pt idx="11063">
                  <c:v>3.3582792600000001E-2</c:v>
                </c:pt>
                <c:pt idx="11064">
                  <c:v>3.3582792799999997E-2</c:v>
                </c:pt>
                <c:pt idx="11065">
                  <c:v>3.3582793E-2</c:v>
                </c:pt>
                <c:pt idx="11066">
                  <c:v>3.3582793200000002E-2</c:v>
                </c:pt>
                <c:pt idx="11067">
                  <c:v>3.3582793399999998E-2</c:v>
                </c:pt>
                <c:pt idx="11068">
                  <c:v>3.3582793600000001E-2</c:v>
                </c:pt>
                <c:pt idx="11069">
                  <c:v>3.3582793800000003E-2</c:v>
                </c:pt>
                <c:pt idx="11070">
                  <c:v>3.3582793999999999E-2</c:v>
                </c:pt>
                <c:pt idx="11071">
                  <c:v>3.3582794200000002E-2</c:v>
                </c:pt>
                <c:pt idx="11072">
                  <c:v>3.3582794399999998E-2</c:v>
                </c:pt>
                <c:pt idx="11073">
                  <c:v>3.35827946E-2</c:v>
                </c:pt>
                <c:pt idx="11074">
                  <c:v>3.3582794800000003E-2</c:v>
                </c:pt>
                <c:pt idx="11075">
                  <c:v>3.3582794999999999E-2</c:v>
                </c:pt>
                <c:pt idx="11076">
                  <c:v>3.3582795200000001E-2</c:v>
                </c:pt>
                <c:pt idx="11077">
                  <c:v>3.3582795399999997E-2</c:v>
                </c:pt>
                <c:pt idx="11078">
                  <c:v>3.35827956E-2</c:v>
                </c:pt>
                <c:pt idx="11079">
                  <c:v>3.3582795800000002E-2</c:v>
                </c:pt>
                <c:pt idx="11080">
                  <c:v>3.3582795999999998E-2</c:v>
                </c:pt>
                <c:pt idx="11081">
                  <c:v>3.3582796200000001E-2</c:v>
                </c:pt>
                <c:pt idx="11082">
                  <c:v>3.3582796400000003E-2</c:v>
                </c:pt>
                <c:pt idx="11083">
                  <c:v>3.3582796599999999E-2</c:v>
                </c:pt>
                <c:pt idx="11084">
                  <c:v>3.3582796800000002E-2</c:v>
                </c:pt>
                <c:pt idx="11085">
                  <c:v>3.3582796999999998E-2</c:v>
                </c:pt>
                <c:pt idx="11086">
                  <c:v>3.35827972E-2</c:v>
                </c:pt>
                <c:pt idx="11087">
                  <c:v>3.3582797400000003E-2</c:v>
                </c:pt>
                <c:pt idx="11088">
                  <c:v>3.3582797599999999E-2</c:v>
                </c:pt>
                <c:pt idx="11089">
                  <c:v>3.3582797800000001E-2</c:v>
                </c:pt>
                <c:pt idx="11090">
                  <c:v>3.3582797999999997E-2</c:v>
                </c:pt>
                <c:pt idx="11091">
                  <c:v>3.35827982E-2</c:v>
                </c:pt>
                <c:pt idx="11092">
                  <c:v>3.3582798400000002E-2</c:v>
                </c:pt>
                <c:pt idx="11093">
                  <c:v>3.3582798599999998E-2</c:v>
                </c:pt>
                <c:pt idx="11094">
                  <c:v>3.3582798800000001E-2</c:v>
                </c:pt>
                <c:pt idx="11095">
                  <c:v>3.3582799000000003E-2</c:v>
                </c:pt>
                <c:pt idx="11096">
                  <c:v>3.3582799199999999E-2</c:v>
                </c:pt>
                <c:pt idx="11097">
                  <c:v>3.3582799400000002E-2</c:v>
                </c:pt>
                <c:pt idx="11098">
                  <c:v>3.3582799599999998E-2</c:v>
                </c:pt>
                <c:pt idx="11099">
                  <c:v>3.35827998E-2</c:v>
                </c:pt>
                <c:pt idx="11100">
                  <c:v>3.3582800000000003E-2</c:v>
                </c:pt>
                <c:pt idx="11101">
                  <c:v>3.3582800199999999E-2</c:v>
                </c:pt>
                <c:pt idx="11102">
                  <c:v>3.3582800400000001E-2</c:v>
                </c:pt>
                <c:pt idx="11103">
                  <c:v>3.3582800599999997E-2</c:v>
                </c:pt>
                <c:pt idx="11104">
                  <c:v>3.35828008E-2</c:v>
                </c:pt>
                <c:pt idx="11105">
                  <c:v>3.3582801000000002E-2</c:v>
                </c:pt>
                <c:pt idx="11106">
                  <c:v>3.3582801199999998E-2</c:v>
                </c:pt>
                <c:pt idx="11107">
                  <c:v>3.3582801400000001E-2</c:v>
                </c:pt>
                <c:pt idx="11108">
                  <c:v>3.3582801599999997E-2</c:v>
                </c:pt>
                <c:pt idx="11109">
                  <c:v>3.3582801799999999E-2</c:v>
                </c:pt>
                <c:pt idx="11110">
                  <c:v>3.3582802000000002E-2</c:v>
                </c:pt>
                <c:pt idx="11111">
                  <c:v>3.3582802199999998E-2</c:v>
                </c:pt>
                <c:pt idx="11112">
                  <c:v>3.35828024E-2</c:v>
                </c:pt>
                <c:pt idx="11113">
                  <c:v>3.3582802600000003E-2</c:v>
                </c:pt>
                <c:pt idx="11114">
                  <c:v>3.3582802799999999E-2</c:v>
                </c:pt>
                <c:pt idx="11115">
                  <c:v>3.3582803000000001E-2</c:v>
                </c:pt>
                <c:pt idx="11116">
                  <c:v>3.3582803199999997E-2</c:v>
                </c:pt>
                <c:pt idx="11117">
                  <c:v>3.35828034E-2</c:v>
                </c:pt>
                <c:pt idx="11118">
                  <c:v>3.3582803600000002E-2</c:v>
                </c:pt>
                <c:pt idx="11119">
                  <c:v>3.3582803799999998E-2</c:v>
                </c:pt>
                <c:pt idx="11120">
                  <c:v>3.3582804000000001E-2</c:v>
                </c:pt>
                <c:pt idx="11121">
                  <c:v>3.3582804199999997E-2</c:v>
                </c:pt>
                <c:pt idx="11122">
                  <c:v>3.3582804399999999E-2</c:v>
                </c:pt>
                <c:pt idx="11123">
                  <c:v>3.3582804600000002E-2</c:v>
                </c:pt>
                <c:pt idx="11124">
                  <c:v>3.3582804799999998E-2</c:v>
                </c:pt>
                <c:pt idx="11125">
                  <c:v>3.3582805E-2</c:v>
                </c:pt>
                <c:pt idx="11126">
                  <c:v>3.3582805200000003E-2</c:v>
                </c:pt>
                <c:pt idx="11127">
                  <c:v>3.3582805399999999E-2</c:v>
                </c:pt>
                <c:pt idx="11128">
                  <c:v>3.3582805600000001E-2</c:v>
                </c:pt>
                <c:pt idx="11129">
                  <c:v>3.3582805799999997E-2</c:v>
                </c:pt>
                <c:pt idx="11130">
                  <c:v>3.3582806E-2</c:v>
                </c:pt>
                <c:pt idx="11131">
                  <c:v>3.3582806200000002E-2</c:v>
                </c:pt>
                <c:pt idx="11132">
                  <c:v>3.3582806399999998E-2</c:v>
                </c:pt>
                <c:pt idx="11133">
                  <c:v>3.3582806600000001E-2</c:v>
                </c:pt>
                <c:pt idx="11134">
                  <c:v>3.3582806799999997E-2</c:v>
                </c:pt>
                <c:pt idx="11135">
                  <c:v>3.3582806999999999E-2</c:v>
                </c:pt>
                <c:pt idx="11136">
                  <c:v>3.3582807200000002E-2</c:v>
                </c:pt>
                <c:pt idx="11137">
                  <c:v>3.3582807399999998E-2</c:v>
                </c:pt>
                <c:pt idx="11138">
                  <c:v>3.35828076E-2</c:v>
                </c:pt>
                <c:pt idx="11139">
                  <c:v>3.3582807800000003E-2</c:v>
                </c:pt>
                <c:pt idx="11140">
                  <c:v>3.3582807999999999E-2</c:v>
                </c:pt>
                <c:pt idx="11141">
                  <c:v>3.3582808200000001E-2</c:v>
                </c:pt>
                <c:pt idx="11142">
                  <c:v>3.3582808399999997E-2</c:v>
                </c:pt>
                <c:pt idx="11143">
                  <c:v>3.35828086E-2</c:v>
                </c:pt>
                <c:pt idx="11144">
                  <c:v>3.3582808800000002E-2</c:v>
                </c:pt>
                <c:pt idx="11145">
                  <c:v>3.3582808999999998E-2</c:v>
                </c:pt>
                <c:pt idx="11146">
                  <c:v>3.3582809200000001E-2</c:v>
                </c:pt>
                <c:pt idx="11147">
                  <c:v>3.3582809399999997E-2</c:v>
                </c:pt>
                <c:pt idx="11148">
                  <c:v>3.3582809599999999E-2</c:v>
                </c:pt>
                <c:pt idx="11149">
                  <c:v>3.3582809800000002E-2</c:v>
                </c:pt>
                <c:pt idx="11150">
                  <c:v>3.3582809999999998E-2</c:v>
                </c:pt>
                <c:pt idx="11151">
                  <c:v>3.35828102E-2</c:v>
                </c:pt>
                <c:pt idx="11152">
                  <c:v>3.3582810400000003E-2</c:v>
                </c:pt>
                <c:pt idx="11153">
                  <c:v>3.3582810599999999E-2</c:v>
                </c:pt>
                <c:pt idx="11154">
                  <c:v>3.3582810800000001E-2</c:v>
                </c:pt>
                <c:pt idx="11155">
                  <c:v>3.3582810999999997E-2</c:v>
                </c:pt>
                <c:pt idx="11156">
                  <c:v>3.35828112E-2</c:v>
                </c:pt>
                <c:pt idx="11157">
                  <c:v>3.3582811400000002E-2</c:v>
                </c:pt>
                <c:pt idx="11158">
                  <c:v>3.3582811599999998E-2</c:v>
                </c:pt>
                <c:pt idx="11159">
                  <c:v>3.3582811800000001E-2</c:v>
                </c:pt>
                <c:pt idx="11160">
                  <c:v>3.3582811999999997E-2</c:v>
                </c:pt>
                <c:pt idx="11161">
                  <c:v>3.3582812199999999E-2</c:v>
                </c:pt>
                <c:pt idx="11162">
                  <c:v>3.3582812400000002E-2</c:v>
                </c:pt>
                <c:pt idx="11163">
                  <c:v>3.3582812599999998E-2</c:v>
                </c:pt>
                <c:pt idx="11164">
                  <c:v>3.35828128E-2</c:v>
                </c:pt>
                <c:pt idx="11165">
                  <c:v>3.3582813000000003E-2</c:v>
                </c:pt>
                <c:pt idx="11166">
                  <c:v>3.3582813199999999E-2</c:v>
                </c:pt>
                <c:pt idx="11167">
                  <c:v>3.3582813400000001E-2</c:v>
                </c:pt>
                <c:pt idx="11168">
                  <c:v>3.3582813599999997E-2</c:v>
                </c:pt>
                <c:pt idx="11169">
                  <c:v>3.35828138E-2</c:v>
                </c:pt>
                <c:pt idx="11170">
                  <c:v>3.3582814000000002E-2</c:v>
                </c:pt>
                <c:pt idx="11171">
                  <c:v>3.3582814199999998E-2</c:v>
                </c:pt>
                <c:pt idx="11172">
                  <c:v>3.3582814400000001E-2</c:v>
                </c:pt>
                <c:pt idx="11173">
                  <c:v>3.3582814599999997E-2</c:v>
                </c:pt>
                <c:pt idx="11174">
                  <c:v>3.3582814799999999E-2</c:v>
                </c:pt>
                <c:pt idx="11175">
                  <c:v>3.3582815000000002E-2</c:v>
                </c:pt>
                <c:pt idx="11176">
                  <c:v>3.3582815199999998E-2</c:v>
                </c:pt>
                <c:pt idx="11177">
                  <c:v>3.35828154E-2</c:v>
                </c:pt>
                <c:pt idx="11178">
                  <c:v>3.3582815600000003E-2</c:v>
                </c:pt>
                <c:pt idx="11179">
                  <c:v>3.3582815799999999E-2</c:v>
                </c:pt>
                <c:pt idx="11180">
                  <c:v>3.3582816000000001E-2</c:v>
                </c:pt>
                <c:pt idx="11181">
                  <c:v>3.3582816199999997E-2</c:v>
                </c:pt>
                <c:pt idx="11182">
                  <c:v>3.35828164E-2</c:v>
                </c:pt>
                <c:pt idx="11183">
                  <c:v>3.3582816600000003E-2</c:v>
                </c:pt>
                <c:pt idx="11184">
                  <c:v>3.3582816799999998E-2</c:v>
                </c:pt>
                <c:pt idx="11185">
                  <c:v>3.3582817000000001E-2</c:v>
                </c:pt>
                <c:pt idx="11186">
                  <c:v>3.3582817199999997E-2</c:v>
                </c:pt>
                <c:pt idx="11187">
                  <c:v>3.3582817399999999E-2</c:v>
                </c:pt>
                <c:pt idx="11188">
                  <c:v>3.3582817600000002E-2</c:v>
                </c:pt>
                <c:pt idx="11189">
                  <c:v>3.3582817799999998E-2</c:v>
                </c:pt>
                <c:pt idx="11190">
                  <c:v>3.3582818E-2</c:v>
                </c:pt>
                <c:pt idx="11191">
                  <c:v>3.3582818200000003E-2</c:v>
                </c:pt>
                <c:pt idx="11192">
                  <c:v>3.3582818399999999E-2</c:v>
                </c:pt>
                <c:pt idx="11193">
                  <c:v>3.3582818600000001E-2</c:v>
                </c:pt>
                <c:pt idx="11194">
                  <c:v>3.3582818799999997E-2</c:v>
                </c:pt>
                <c:pt idx="11195">
                  <c:v>3.3582819E-2</c:v>
                </c:pt>
                <c:pt idx="11196">
                  <c:v>3.3582819200000003E-2</c:v>
                </c:pt>
                <c:pt idx="11197">
                  <c:v>3.3582819399999998E-2</c:v>
                </c:pt>
                <c:pt idx="11198">
                  <c:v>3.3582819600000001E-2</c:v>
                </c:pt>
                <c:pt idx="11199">
                  <c:v>3.3582819799999997E-2</c:v>
                </c:pt>
                <c:pt idx="11200">
                  <c:v>3.3582819999999999E-2</c:v>
                </c:pt>
                <c:pt idx="11201">
                  <c:v>3.3582820200000002E-2</c:v>
                </c:pt>
                <c:pt idx="11202">
                  <c:v>3.3582820399999998E-2</c:v>
                </c:pt>
                <c:pt idx="11203">
                  <c:v>3.35828206E-2</c:v>
                </c:pt>
                <c:pt idx="11204">
                  <c:v>3.3582820800000003E-2</c:v>
                </c:pt>
                <c:pt idx="11205">
                  <c:v>3.3582820999999999E-2</c:v>
                </c:pt>
                <c:pt idx="11206">
                  <c:v>3.3582821200000001E-2</c:v>
                </c:pt>
                <c:pt idx="11207">
                  <c:v>3.3582821399999997E-2</c:v>
                </c:pt>
                <c:pt idx="11208">
                  <c:v>3.35828216E-2</c:v>
                </c:pt>
                <c:pt idx="11209">
                  <c:v>3.3582821800000003E-2</c:v>
                </c:pt>
                <c:pt idx="11210">
                  <c:v>3.3582821999999998E-2</c:v>
                </c:pt>
                <c:pt idx="11211">
                  <c:v>3.3582822200000001E-2</c:v>
                </c:pt>
                <c:pt idx="11212">
                  <c:v>3.3582822399999997E-2</c:v>
                </c:pt>
                <c:pt idx="11213">
                  <c:v>3.3582822599999999E-2</c:v>
                </c:pt>
                <c:pt idx="11214">
                  <c:v>3.3582822800000002E-2</c:v>
                </c:pt>
                <c:pt idx="11215">
                  <c:v>3.3582822999999998E-2</c:v>
                </c:pt>
                <c:pt idx="11216">
                  <c:v>3.35828232E-2</c:v>
                </c:pt>
                <c:pt idx="11217">
                  <c:v>3.3582823400000003E-2</c:v>
                </c:pt>
                <c:pt idx="11218">
                  <c:v>3.3582823599999999E-2</c:v>
                </c:pt>
                <c:pt idx="11219">
                  <c:v>3.3582823800000002E-2</c:v>
                </c:pt>
                <c:pt idx="11220">
                  <c:v>3.3582823999999997E-2</c:v>
                </c:pt>
                <c:pt idx="11221">
                  <c:v>3.35828242E-2</c:v>
                </c:pt>
                <c:pt idx="11222">
                  <c:v>3.3582824400000003E-2</c:v>
                </c:pt>
                <c:pt idx="11223">
                  <c:v>3.3582824599999998E-2</c:v>
                </c:pt>
                <c:pt idx="11224">
                  <c:v>3.3582824800000001E-2</c:v>
                </c:pt>
                <c:pt idx="11225">
                  <c:v>3.3582824999999997E-2</c:v>
                </c:pt>
                <c:pt idx="11226">
                  <c:v>3.3582825199999999E-2</c:v>
                </c:pt>
                <c:pt idx="11227">
                  <c:v>3.3582825400000002E-2</c:v>
                </c:pt>
                <c:pt idx="11228">
                  <c:v>3.3582825599999998E-2</c:v>
                </c:pt>
                <c:pt idx="11229">
                  <c:v>3.35828258E-2</c:v>
                </c:pt>
                <c:pt idx="11230">
                  <c:v>3.3582826000000003E-2</c:v>
                </c:pt>
                <c:pt idx="11231">
                  <c:v>3.3582826199999999E-2</c:v>
                </c:pt>
                <c:pt idx="11232">
                  <c:v>3.3582826400000002E-2</c:v>
                </c:pt>
                <c:pt idx="11233">
                  <c:v>3.3582826599999997E-2</c:v>
                </c:pt>
                <c:pt idx="11234">
                  <c:v>3.35828268E-2</c:v>
                </c:pt>
                <c:pt idx="11235">
                  <c:v>3.3582827000000003E-2</c:v>
                </c:pt>
                <c:pt idx="11236">
                  <c:v>3.3582827199999998E-2</c:v>
                </c:pt>
                <c:pt idx="11237">
                  <c:v>3.3582827400000001E-2</c:v>
                </c:pt>
                <c:pt idx="11238">
                  <c:v>3.3582827599999997E-2</c:v>
                </c:pt>
                <c:pt idx="11239">
                  <c:v>3.3582827799999999E-2</c:v>
                </c:pt>
                <c:pt idx="11240">
                  <c:v>3.3582828000000002E-2</c:v>
                </c:pt>
                <c:pt idx="11241">
                  <c:v>3.3582828199999998E-2</c:v>
                </c:pt>
                <c:pt idx="11242">
                  <c:v>3.35828284E-2</c:v>
                </c:pt>
                <c:pt idx="11243">
                  <c:v>3.3582828600000003E-2</c:v>
                </c:pt>
                <c:pt idx="11244">
                  <c:v>3.3582828799999999E-2</c:v>
                </c:pt>
                <c:pt idx="11245">
                  <c:v>3.3582829000000002E-2</c:v>
                </c:pt>
                <c:pt idx="11246">
                  <c:v>3.3582829199999997E-2</c:v>
                </c:pt>
                <c:pt idx="11247">
                  <c:v>3.35828294E-2</c:v>
                </c:pt>
                <c:pt idx="11248">
                  <c:v>3.3582829600000003E-2</c:v>
                </c:pt>
                <c:pt idx="11249">
                  <c:v>3.3582829799999998E-2</c:v>
                </c:pt>
                <c:pt idx="11250">
                  <c:v>3.3582830000000001E-2</c:v>
                </c:pt>
                <c:pt idx="11251">
                  <c:v>3.3582830199999997E-2</c:v>
                </c:pt>
                <c:pt idx="11252">
                  <c:v>3.3582830399999999E-2</c:v>
                </c:pt>
                <c:pt idx="11253">
                  <c:v>3.3582830600000002E-2</c:v>
                </c:pt>
                <c:pt idx="11254">
                  <c:v>3.3582830799999998E-2</c:v>
                </c:pt>
                <c:pt idx="11255">
                  <c:v>3.3582831E-2</c:v>
                </c:pt>
                <c:pt idx="11256">
                  <c:v>3.3582831200000003E-2</c:v>
                </c:pt>
                <c:pt idx="11257">
                  <c:v>3.3582831399999999E-2</c:v>
                </c:pt>
                <c:pt idx="11258">
                  <c:v>3.3582831600000002E-2</c:v>
                </c:pt>
                <c:pt idx="11259">
                  <c:v>3.3582831799999997E-2</c:v>
                </c:pt>
                <c:pt idx="11260">
                  <c:v>3.3582832E-2</c:v>
                </c:pt>
                <c:pt idx="11261">
                  <c:v>3.3582832200000003E-2</c:v>
                </c:pt>
                <c:pt idx="11262">
                  <c:v>3.3582832399999998E-2</c:v>
                </c:pt>
                <c:pt idx="11263">
                  <c:v>3.3582832600000001E-2</c:v>
                </c:pt>
                <c:pt idx="11264">
                  <c:v>3.3582832799999997E-2</c:v>
                </c:pt>
                <c:pt idx="11265">
                  <c:v>3.3582832999999999E-2</c:v>
                </c:pt>
                <c:pt idx="11266">
                  <c:v>3.3582833200000002E-2</c:v>
                </c:pt>
                <c:pt idx="11267">
                  <c:v>3.3582833399999998E-2</c:v>
                </c:pt>
                <c:pt idx="11268">
                  <c:v>3.3582833600000001E-2</c:v>
                </c:pt>
                <c:pt idx="11269">
                  <c:v>3.3582833800000003E-2</c:v>
                </c:pt>
                <c:pt idx="11270">
                  <c:v>3.3582833999999999E-2</c:v>
                </c:pt>
                <c:pt idx="11271">
                  <c:v>3.3582834200000002E-2</c:v>
                </c:pt>
                <c:pt idx="11272">
                  <c:v>3.3582834399999997E-2</c:v>
                </c:pt>
                <c:pt idx="11273">
                  <c:v>3.35828346E-2</c:v>
                </c:pt>
                <c:pt idx="11274">
                  <c:v>3.3582834800000003E-2</c:v>
                </c:pt>
                <c:pt idx="11275">
                  <c:v>3.3582834999999998E-2</c:v>
                </c:pt>
                <c:pt idx="11276">
                  <c:v>3.3582835200000001E-2</c:v>
                </c:pt>
                <c:pt idx="11277">
                  <c:v>3.3582835399999997E-2</c:v>
                </c:pt>
                <c:pt idx="11278">
                  <c:v>3.3582835599999999E-2</c:v>
                </c:pt>
                <c:pt idx="11279">
                  <c:v>3.3582835800000002E-2</c:v>
                </c:pt>
                <c:pt idx="11280">
                  <c:v>3.3582835999999998E-2</c:v>
                </c:pt>
                <c:pt idx="11281">
                  <c:v>3.3582836200000001E-2</c:v>
                </c:pt>
                <c:pt idx="11282">
                  <c:v>3.3582836400000003E-2</c:v>
                </c:pt>
                <c:pt idx="11283">
                  <c:v>3.3582836599999999E-2</c:v>
                </c:pt>
                <c:pt idx="11284">
                  <c:v>3.3582836800000002E-2</c:v>
                </c:pt>
                <c:pt idx="11285">
                  <c:v>3.3582836999999997E-2</c:v>
                </c:pt>
                <c:pt idx="11286">
                  <c:v>3.35828372E-2</c:v>
                </c:pt>
                <c:pt idx="11287">
                  <c:v>3.3582837400000003E-2</c:v>
                </c:pt>
                <c:pt idx="11288">
                  <c:v>3.3582837599999998E-2</c:v>
                </c:pt>
                <c:pt idx="11289">
                  <c:v>3.3582837800000001E-2</c:v>
                </c:pt>
                <c:pt idx="11290">
                  <c:v>3.3582837999999997E-2</c:v>
                </c:pt>
                <c:pt idx="11291">
                  <c:v>3.3582838199999999E-2</c:v>
                </c:pt>
                <c:pt idx="11292">
                  <c:v>3.3582838400000002E-2</c:v>
                </c:pt>
                <c:pt idx="11293">
                  <c:v>3.3582838599999998E-2</c:v>
                </c:pt>
                <c:pt idx="11294">
                  <c:v>3.3582838800000001E-2</c:v>
                </c:pt>
                <c:pt idx="11295">
                  <c:v>3.3582839000000003E-2</c:v>
                </c:pt>
                <c:pt idx="11296">
                  <c:v>3.3582839199999999E-2</c:v>
                </c:pt>
                <c:pt idx="11297">
                  <c:v>3.3582839400000002E-2</c:v>
                </c:pt>
                <c:pt idx="11298">
                  <c:v>3.3582839599999997E-2</c:v>
                </c:pt>
                <c:pt idx="11299">
                  <c:v>3.35828398E-2</c:v>
                </c:pt>
                <c:pt idx="11300">
                  <c:v>3.3582840000000003E-2</c:v>
                </c:pt>
                <c:pt idx="11301">
                  <c:v>3.3582840199999998E-2</c:v>
                </c:pt>
                <c:pt idx="11302">
                  <c:v>3.3582840400000001E-2</c:v>
                </c:pt>
                <c:pt idx="11303">
                  <c:v>3.3582840599999997E-2</c:v>
                </c:pt>
                <c:pt idx="11304">
                  <c:v>3.3582840799999999E-2</c:v>
                </c:pt>
                <c:pt idx="11305">
                  <c:v>3.3582841000000002E-2</c:v>
                </c:pt>
                <c:pt idx="11306">
                  <c:v>3.3582841199999998E-2</c:v>
                </c:pt>
                <c:pt idx="11307">
                  <c:v>3.3582841400000001E-2</c:v>
                </c:pt>
                <c:pt idx="11308">
                  <c:v>3.3582841600000003E-2</c:v>
                </c:pt>
                <c:pt idx="11309">
                  <c:v>3.3582841799999999E-2</c:v>
                </c:pt>
                <c:pt idx="11310">
                  <c:v>3.3582842000000002E-2</c:v>
                </c:pt>
                <c:pt idx="11311">
                  <c:v>3.3582842199999997E-2</c:v>
                </c:pt>
                <c:pt idx="11312">
                  <c:v>3.35828424E-2</c:v>
                </c:pt>
                <c:pt idx="11313">
                  <c:v>3.3582842600000003E-2</c:v>
                </c:pt>
                <c:pt idx="11314">
                  <c:v>3.3582842799999998E-2</c:v>
                </c:pt>
                <c:pt idx="11315">
                  <c:v>3.3582843000000001E-2</c:v>
                </c:pt>
                <c:pt idx="11316">
                  <c:v>3.3582843199999997E-2</c:v>
                </c:pt>
                <c:pt idx="11317">
                  <c:v>3.35828434E-2</c:v>
                </c:pt>
                <c:pt idx="11318">
                  <c:v>3.3582843600000002E-2</c:v>
                </c:pt>
                <c:pt idx="11319">
                  <c:v>3.3582843799999998E-2</c:v>
                </c:pt>
                <c:pt idx="11320">
                  <c:v>3.3582844000000001E-2</c:v>
                </c:pt>
                <c:pt idx="11321">
                  <c:v>3.3582844200000003E-2</c:v>
                </c:pt>
                <c:pt idx="11322">
                  <c:v>3.3582844399999999E-2</c:v>
                </c:pt>
                <c:pt idx="11323">
                  <c:v>3.3582844600000002E-2</c:v>
                </c:pt>
                <c:pt idx="11324">
                  <c:v>3.3582844799999997E-2</c:v>
                </c:pt>
                <c:pt idx="11325">
                  <c:v>3.3582845E-2</c:v>
                </c:pt>
                <c:pt idx="11326">
                  <c:v>3.3582845200000003E-2</c:v>
                </c:pt>
                <c:pt idx="11327">
                  <c:v>3.3582845399999998E-2</c:v>
                </c:pt>
                <c:pt idx="11328">
                  <c:v>3.3582845600000001E-2</c:v>
                </c:pt>
                <c:pt idx="11329">
                  <c:v>3.3582845799999997E-2</c:v>
                </c:pt>
                <c:pt idx="11330">
                  <c:v>3.3582846E-2</c:v>
                </c:pt>
                <c:pt idx="11331">
                  <c:v>3.3582846200000002E-2</c:v>
                </c:pt>
                <c:pt idx="11332">
                  <c:v>3.3582846399999998E-2</c:v>
                </c:pt>
                <c:pt idx="11333">
                  <c:v>3.3582846600000001E-2</c:v>
                </c:pt>
                <c:pt idx="11334">
                  <c:v>3.3582846800000003E-2</c:v>
                </c:pt>
                <c:pt idx="11335">
                  <c:v>3.3582846999999999E-2</c:v>
                </c:pt>
                <c:pt idx="11336">
                  <c:v>3.3582847200000002E-2</c:v>
                </c:pt>
                <c:pt idx="11337">
                  <c:v>3.3582847399999997E-2</c:v>
                </c:pt>
                <c:pt idx="11338">
                  <c:v>3.35828476E-2</c:v>
                </c:pt>
                <c:pt idx="11339">
                  <c:v>3.3582847800000003E-2</c:v>
                </c:pt>
                <c:pt idx="11340">
                  <c:v>3.3582847999999998E-2</c:v>
                </c:pt>
                <c:pt idx="11341">
                  <c:v>3.3582848200000001E-2</c:v>
                </c:pt>
                <c:pt idx="11342">
                  <c:v>3.3582848399999997E-2</c:v>
                </c:pt>
                <c:pt idx="11343">
                  <c:v>3.35828486E-2</c:v>
                </c:pt>
                <c:pt idx="11344">
                  <c:v>3.3582848800000002E-2</c:v>
                </c:pt>
                <c:pt idx="11345">
                  <c:v>3.3582848999999998E-2</c:v>
                </c:pt>
                <c:pt idx="11346">
                  <c:v>3.3582849200000001E-2</c:v>
                </c:pt>
                <c:pt idx="11347">
                  <c:v>3.3582849400000003E-2</c:v>
                </c:pt>
                <c:pt idx="11348">
                  <c:v>3.3582849599999999E-2</c:v>
                </c:pt>
                <c:pt idx="11349">
                  <c:v>3.3582849800000002E-2</c:v>
                </c:pt>
                <c:pt idx="11350">
                  <c:v>3.3582849999999997E-2</c:v>
                </c:pt>
                <c:pt idx="11351">
                  <c:v>3.35828502E-2</c:v>
                </c:pt>
                <c:pt idx="11352">
                  <c:v>3.3582850400000003E-2</c:v>
                </c:pt>
                <c:pt idx="11353">
                  <c:v>3.3582850599999998E-2</c:v>
                </c:pt>
                <c:pt idx="11354">
                  <c:v>3.3582850800000001E-2</c:v>
                </c:pt>
                <c:pt idx="11355">
                  <c:v>3.3582850999999997E-2</c:v>
                </c:pt>
                <c:pt idx="11356">
                  <c:v>3.35828512E-2</c:v>
                </c:pt>
                <c:pt idx="11357">
                  <c:v>3.3582851400000002E-2</c:v>
                </c:pt>
                <c:pt idx="11358">
                  <c:v>3.3582851599999998E-2</c:v>
                </c:pt>
                <c:pt idx="11359">
                  <c:v>3.3582851800000001E-2</c:v>
                </c:pt>
                <c:pt idx="11360">
                  <c:v>3.3582852000000003E-2</c:v>
                </c:pt>
                <c:pt idx="11361">
                  <c:v>3.3582852199999999E-2</c:v>
                </c:pt>
                <c:pt idx="11362">
                  <c:v>3.3582852400000002E-2</c:v>
                </c:pt>
                <c:pt idx="11363">
                  <c:v>3.3582852599999997E-2</c:v>
                </c:pt>
                <c:pt idx="11364">
                  <c:v>3.35828528E-2</c:v>
                </c:pt>
                <c:pt idx="11365">
                  <c:v>3.3582853000000003E-2</c:v>
                </c:pt>
                <c:pt idx="11366">
                  <c:v>3.3582853199999999E-2</c:v>
                </c:pt>
                <c:pt idx="11367">
                  <c:v>3.3582853400000001E-2</c:v>
                </c:pt>
                <c:pt idx="11368">
                  <c:v>3.3582853599999997E-2</c:v>
                </c:pt>
                <c:pt idx="11369">
                  <c:v>3.35828538E-2</c:v>
                </c:pt>
                <c:pt idx="11370">
                  <c:v>3.3582854000000002E-2</c:v>
                </c:pt>
                <c:pt idx="11371">
                  <c:v>3.3582854199999998E-2</c:v>
                </c:pt>
                <c:pt idx="11372">
                  <c:v>3.3582854400000001E-2</c:v>
                </c:pt>
                <c:pt idx="11373">
                  <c:v>3.3582854600000003E-2</c:v>
                </c:pt>
                <c:pt idx="11374">
                  <c:v>3.3582854799999999E-2</c:v>
                </c:pt>
                <c:pt idx="11375">
                  <c:v>3.3582855000000002E-2</c:v>
                </c:pt>
                <c:pt idx="11376">
                  <c:v>3.3582855199999997E-2</c:v>
                </c:pt>
                <c:pt idx="11377">
                  <c:v>3.35828554E-2</c:v>
                </c:pt>
                <c:pt idx="11378">
                  <c:v>3.3582855600000003E-2</c:v>
                </c:pt>
                <c:pt idx="11379">
                  <c:v>3.3582855799999999E-2</c:v>
                </c:pt>
                <c:pt idx="11380">
                  <c:v>3.3582856000000001E-2</c:v>
                </c:pt>
                <c:pt idx="11381">
                  <c:v>3.3582856199999997E-2</c:v>
                </c:pt>
                <c:pt idx="11382">
                  <c:v>3.35828564E-2</c:v>
                </c:pt>
                <c:pt idx="11383">
                  <c:v>3.3582856600000002E-2</c:v>
                </c:pt>
                <c:pt idx="11384">
                  <c:v>3.3582856799999998E-2</c:v>
                </c:pt>
                <c:pt idx="11385">
                  <c:v>3.3582857000000001E-2</c:v>
                </c:pt>
                <c:pt idx="11386">
                  <c:v>3.3582857200000003E-2</c:v>
                </c:pt>
                <c:pt idx="11387">
                  <c:v>3.3582857399999999E-2</c:v>
                </c:pt>
                <c:pt idx="11388">
                  <c:v>3.3582857600000002E-2</c:v>
                </c:pt>
                <c:pt idx="11389">
                  <c:v>3.3582857799999997E-2</c:v>
                </c:pt>
                <c:pt idx="11390">
                  <c:v>3.3582858E-2</c:v>
                </c:pt>
                <c:pt idx="11391">
                  <c:v>3.3582858200000003E-2</c:v>
                </c:pt>
                <c:pt idx="11392">
                  <c:v>3.3582858399999999E-2</c:v>
                </c:pt>
                <c:pt idx="11393">
                  <c:v>3.3582858600000001E-2</c:v>
                </c:pt>
                <c:pt idx="11394">
                  <c:v>3.3582858799999997E-2</c:v>
                </c:pt>
                <c:pt idx="11395">
                  <c:v>3.3582859E-2</c:v>
                </c:pt>
                <c:pt idx="11396">
                  <c:v>3.3582859200000002E-2</c:v>
                </c:pt>
                <c:pt idx="11397">
                  <c:v>3.3582859399999998E-2</c:v>
                </c:pt>
                <c:pt idx="11398">
                  <c:v>3.3582859600000001E-2</c:v>
                </c:pt>
                <c:pt idx="11399">
                  <c:v>3.3582859800000003E-2</c:v>
                </c:pt>
                <c:pt idx="11400">
                  <c:v>3.3582859999999999E-2</c:v>
                </c:pt>
                <c:pt idx="11401">
                  <c:v>3.3582860200000002E-2</c:v>
                </c:pt>
                <c:pt idx="11402">
                  <c:v>3.3582860399999998E-2</c:v>
                </c:pt>
                <c:pt idx="11403">
                  <c:v>3.35828606E-2</c:v>
                </c:pt>
                <c:pt idx="11404">
                  <c:v>3.3582860800000003E-2</c:v>
                </c:pt>
                <c:pt idx="11405">
                  <c:v>3.3582860999999999E-2</c:v>
                </c:pt>
                <c:pt idx="11406">
                  <c:v>3.3582861200000001E-2</c:v>
                </c:pt>
                <c:pt idx="11407">
                  <c:v>3.3582861399999997E-2</c:v>
                </c:pt>
                <c:pt idx="11408">
                  <c:v>3.35828616E-2</c:v>
                </c:pt>
                <c:pt idx="11409">
                  <c:v>3.3582861800000002E-2</c:v>
                </c:pt>
                <c:pt idx="11410">
                  <c:v>3.3582861999999998E-2</c:v>
                </c:pt>
                <c:pt idx="11411">
                  <c:v>3.3582862200000001E-2</c:v>
                </c:pt>
                <c:pt idx="11412">
                  <c:v>3.3582862400000003E-2</c:v>
                </c:pt>
                <c:pt idx="11413">
                  <c:v>3.3582862599999999E-2</c:v>
                </c:pt>
                <c:pt idx="11414">
                  <c:v>3.3582862800000002E-2</c:v>
                </c:pt>
                <c:pt idx="11415">
                  <c:v>3.3582862999999998E-2</c:v>
                </c:pt>
                <c:pt idx="11416">
                  <c:v>3.35828632E-2</c:v>
                </c:pt>
                <c:pt idx="11417">
                  <c:v>3.3582863400000003E-2</c:v>
                </c:pt>
                <c:pt idx="11418">
                  <c:v>3.3582863599999999E-2</c:v>
                </c:pt>
                <c:pt idx="11419">
                  <c:v>3.3582863800000001E-2</c:v>
                </c:pt>
                <c:pt idx="11420">
                  <c:v>3.3582863999999997E-2</c:v>
                </c:pt>
                <c:pt idx="11421">
                  <c:v>3.35828642E-2</c:v>
                </c:pt>
                <c:pt idx="11422">
                  <c:v>3.3582864400000002E-2</c:v>
                </c:pt>
                <c:pt idx="11423">
                  <c:v>3.3582864599999998E-2</c:v>
                </c:pt>
                <c:pt idx="11424">
                  <c:v>3.3582864800000001E-2</c:v>
                </c:pt>
                <c:pt idx="11425">
                  <c:v>3.3582865000000003E-2</c:v>
                </c:pt>
                <c:pt idx="11426">
                  <c:v>3.3582865199999999E-2</c:v>
                </c:pt>
                <c:pt idx="11427">
                  <c:v>3.3582865400000002E-2</c:v>
                </c:pt>
                <c:pt idx="11428">
                  <c:v>3.3582865599999998E-2</c:v>
                </c:pt>
                <c:pt idx="11429">
                  <c:v>3.35828658E-2</c:v>
                </c:pt>
                <c:pt idx="11430">
                  <c:v>3.3582866000000003E-2</c:v>
                </c:pt>
                <c:pt idx="11431">
                  <c:v>3.3582866199999999E-2</c:v>
                </c:pt>
                <c:pt idx="11432">
                  <c:v>3.3582866400000001E-2</c:v>
                </c:pt>
                <c:pt idx="11433">
                  <c:v>3.3582866599999997E-2</c:v>
                </c:pt>
                <c:pt idx="11434">
                  <c:v>3.35828668E-2</c:v>
                </c:pt>
                <c:pt idx="11435">
                  <c:v>3.3582867000000002E-2</c:v>
                </c:pt>
                <c:pt idx="11436">
                  <c:v>3.3582867199999998E-2</c:v>
                </c:pt>
                <c:pt idx="11437">
                  <c:v>3.3582867400000001E-2</c:v>
                </c:pt>
                <c:pt idx="11438">
                  <c:v>3.3582867600000003E-2</c:v>
                </c:pt>
                <c:pt idx="11439">
                  <c:v>3.3582867799999999E-2</c:v>
                </c:pt>
                <c:pt idx="11440">
                  <c:v>3.3582868000000002E-2</c:v>
                </c:pt>
                <c:pt idx="11441">
                  <c:v>3.3582868199999998E-2</c:v>
                </c:pt>
                <c:pt idx="11442">
                  <c:v>3.35828684E-2</c:v>
                </c:pt>
                <c:pt idx="11443">
                  <c:v>3.3582868600000003E-2</c:v>
                </c:pt>
                <c:pt idx="11444">
                  <c:v>3.3582868799999999E-2</c:v>
                </c:pt>
                <c:pt idx="11445">
                  <c:v>3.3582869000000001E-2</c:v>
                </c:pt>
                <c:pt idx="11446">
                  <c:v>3.3582869199999997E-2</c:v>
                </c:pt>
                <c:pt idx="11447">
                  <c:v>3.35828694E-2</c:v>
                </c:pt>
                <c:pt idx="11448">
                  <c:v>3.3582869600000002E-2</c:v>
                </c:pt>
                <c:pt idx="11449">
                  <c:v>3.3582869799999998E-2</c:v>
                </c:pt>
                <c:pt idx="11450">
                  <c:v>3.3582870000000001E-2</c:v>
                </c:pt>
                <c:pt idx="11451">
                  <c:v>3.3582870200000003E-2</c:v>
                </c:pt>
                <c:pt idx="11452">
                  <c:v>3.3582870399999999E-2</c:v>
                </c:pt>
                <c:pt idx="11453">
                  <c:v>3.3582870600000002E-2</c:v>
                </c:pt>
                <c:pt idx="11454">
                  <c:v>3.3582870799999998E-2</c:v>
                </c:pt>
                <c:pt idx="11455">
                  <c:v>3.3582871E-2</c:v>
                </c:pt>
                <c:pt idx="11456">
                  <c:v>3.3582871200000003E-2</c:v>
                </c:pt>
                <c:pt idx="11457">
                  <c:v>3.3582871399999999E-2</c:v>
                </c:pt>
                <c:pt idx="11458">
                  <c:v>3.3582871600000001E-2</c:v>
                </c:pt>
                <c:pt idx="11459">
                  <c:v>3.3582871799999997E-2</c:v>
                </c:pt>
                <c:pt idx="11460">
                  <c:v>3.3582872E-2</c:v>
                </c:pt>
                <c:pt idx="11461">
                  <c:v>3.3582872200000002E-2</c:v>
                </c:pt>
                <c:pt idx="11462">
                  <c:v>3.3582872399999998E-2</c:v>
                </c:pt>
                <c:pt idx="11463">
                  <c:v>3.3582872600000001E-2</c:v>
                </c:pt>
                <c:pt idx="11464">
                  <c:v>3.3582872800000003E-2</c:v>
                </c:pt>
                <c:pt idx="11465">
                  <c:v>3.3582872999999999E-2</c:v>
                </c:pt>
                <c:pt idx="11466">
                  <c:v>3.3582873200000002E-2</c:v>
                </c:pt>
                <c:pt idx="11467">
                  <c:v>3.3582873399999998E-2</c:v>
                </c:pt>
                <c:pt idx="11468">
                  <c:v>3.35828736E-2</c:v>
                </c:pt>
                <c:pt idx="11469">
                  <c:v>3.3582873800000003E-2</c:v>
                </c:pt>
                <c:pt idx="11470">
                  <c:v>3.3582873999999999E-2</c:v>
                </c:pt>
                <c:pt idx="11471">
                  <c:v>3.3582874200000001E-2</c:v>
                </c:pt>
                <c:pt idx="11472">
                  <c:v>3.3582874399999997E-2</c:v>
                </c:pt>
                <c:pt idx="11473">
                  <c:v>3.35828746E-2</c:v>
                </c:pt>
                <c:pt idx="11474">
                  <c:v>3.3582874800000002E-2</c:v>
                </c:pt>
                <c:pt idx="11475">
                  <c:v>3.3582874999999998E-2</c:v>
                </c:pt>
                <c:pt idx="11476">
                  <c:v>3.3582875200000001E-2</c:v>
                </c:pt>
                <c:pt idx="11477">
                  <c:v>3.3582875399999997E-2</c:v>
                </c:pt>
                <c:pt idx="11478">
                  <c:v>3.3582875599999999E-2</c:v>
                </c:pt>
                <c:pt idx="11479">
                  <c:v>3.3582875800000002E-2</c:v>
                </c:pt>
                <c:pt idx="11480">
                  <c:v>3.3582875999999998E-2</c:v>
                </c:pt>
                <c:pt idx="11481">
                  <c:v>3.35828762E-2</c:v>
                </c:pt>
                <c:pt idx="11482">
                  <c:v>3.3582876400000003E-2</c:v>
                </c:pt>
                <c:pt idx="11483">
                  <c:v>3.3582876599999999E-2</c:v>
                </c:pt>
                <c:pt idx="11484">
                  <c:v>3.3582876800000001E-2</c:v>
                </c:pt>
                <c:pt idx="11485">
                  <c:v>3.3582876999999997E-2</c:v>
                </c:pt>
                <c:pt idx="11486">
                  <c:v>3.35828772E-2</c:v>
                </c:pt>
                <c:pt idx="11487">
                  <c:v>3.3582877400000002E-2</c:v>
                </c:pt>
                <c:pt idx="11488">
                  <c:v>3.3582877599999998E-2</c:v>
                </c:pt>
                <c:pt idx="11489">
                  <c:v>3.3582877800000001E-2</c:v>
                </c:pt>
                <c:pt idx="11490">
                  <c:v>3.3582877999999997E-2</c:v>
                </c:pt>
                <c:pt idx="11491">
                  <c:v>3.3582878199999999E-2</c:v>
                </c:pt>
                <c:pt idx="11492">
                  <c:v>3.3582878400000002E-2</c:v>
                </c:pt>
                <c:pt idx="11493">
                  <c:v>3.3582878599999998E-2</c:v>
                </c:pt>
                <c:pt idx="11494">
                  <c:v>3.35828788E-2</c:v>
                </c:pt>
                <c:pt idx="11495">
                  <c:v>3.3582879000000003E-2</c:v>
                </c:pt>
                <c:pt idx="11496">
                  <c:v>3.3582879199999999E-2</c:v>
                </c:pt>
                <c:pt idx="11497">
                  <c:v>3.3582879400000001E-2</c:v>
                </c:pt>
                <c:pt idx="11498">
                  <c:v>3.3582879599999997E-2</c:v>
                </c:pt>
                <c:pt idx="11499">
                  <c:v>3.35828798E-2</c:v>
                </c:pt>
                <c:pt idx="11500">
                  <c:v>3.3582880000000002E-2</c:v>
                </c:pt>
                <c:pt idx="11501">
                  <c:v>3.3582880199999998E-2</c:v>
                </c:pt>
                <c:pt idx="11502">
                  <c:v>3.3582880400000001E-2</c:v>
                </c:pt>
                <c:pt idx="11503">
                  <c:v>3.3582880599999997E-2</c:v>
                </c:pt>
                <c:pt idx="11504">
                  <c:v>3.3582880799999999E-2</c:v>
                </c:pt>
                <c:pt idx="11505">
                  <c:v>3.3582881000000002E-2</c:v>
                </c:pt>
                <c:pt idx="11506">
                  <c:v>3.3582881199999998E-2</c:v>
                </c:pt>
                <c:pt idx="11507">
                  <c:v>3.35828814E-2</c:v>
                </c:pt>
                <c:pt idx="11508">
                  <c:v>3.3582881600000003E-2</c:v>
                </c:pt>
                <c:pt idx="11509">
                  <c:v>3.3582881799999999E-2</c:v>
                </c:pt>
                <c:pt idx="11510">
                  <c:v>3.3582882000000001E-2</c:v>
                </c:pt>
                <c:pt idx="11511">
                  <c:v>3.3582882199999997E-2</c:v>
                </c:pt>
                <c:pt idx="11512">
                  <c:v>3.35828824E-2</c:v>
                </c:pt>
                <c:pt idx="11513">
                  <c:v>3.3582882600000002E-2</c:v>
                </c:pt>
                <c:pt idx="11514">
                  <c:v>3.3582882799999998E-2</c:v>
                </c:pt>
                <c:pt idx="11515">
                  <c:v>3.3582883000000001E-2</c:v>
                </c:pt>
                <c:pt idx="11516">
                  <c:v>3.3582883199999997E-2</c:v>
                </c:pt>
                <c:pt idx="11517">
                  <c:v>3.3582883399999999E-2</c:v>
                </c:pt>
                <c:pt idx="11518">
                  <c:v>3.3582883600000002E-2</c:v>
                </c:pt>
                <c:pt idx="11519">
                  <c:v>3.3582883799999998E-2</c:v>
                </c:pt>
                <c:pt idx="11520">
                  <c:v>3.3582884E-2</c:v>
                </c:pt>
                <c:pt idx="11521">
                  <c:v>3.3582884200000003E-2</c:v>
                </c:pt>
                <c:pt idx="11522">
                  <c:v>3.3582884399999999E-2</c:v>
                </c:pt>
                <c:pt idx="11523">
                  <c:v>3.3582884600000001E-2</c:v>
                </c:pt>
                <c:pt idx="11524">
                  <c:v>3.3582884799999997E-2</c:v>
                </c:pt>
                <c:pt idx="11525">
                  <c:v>3.3582885E-2</c:v>
                </c:pt>
                <c:pt idx="11526">
                  <c:v>3.3582885200000002E-2</c:v>
                </c:pt>
                <c:pt idx="11527">
                  <c:v>3.3582885399999998E-2</c:v>
                </c:pt>
                <c:pt idx="11528">
                  <c:v>3.3582885600000001E-2</c:v>
                </c:pt>
                <c:pt idx="11529">
                  <c:v>3.3582885799999997E-2</c:v>
                </c:pt>
                <c:pt idx="11530">
                  <c:v>3.3582885999999999E-2</c:v>
                </c:pt>
                <c:pt idx="11531">
                  <c:v>3.3582886200000002E-2</c:v>
                </c:pt>
                <c:pt idx="11532">
                  <c:v>3.3582886399999998E-2</c:v>
                </c:pt>
                <c:pt idx="11533">
                  <c:v>3.35828866E-2</c:v>
                </c:pt>
                <c:pt idx="11534">
                  <c:v>3.3582886800000003E-2</c:v>
                </c:pt>
                <c:pt idx="11535">
                  <c:v>3.3582886999999999E-2</c:v>
                </c:pt>
                <c:pt idx="11536">
                  <c:v>3.3582887200000001E-2</c:v>
                </c:pt>
                <c:pt idx="11537">
                  <c:v>3.3582887399999997E-2</c:v>
                </c:pt>
                <c:pt idx="11538">
                  <c:v>3.35828876E-2</c:v>
                </c:pt>
                <c:pt idx="11539">
                  <c:v>3.3582887800000003E-2</c:v>
                </c:pt>
                <c:pt idx="11540">
                  <c:v>3.3582887999999998E-2</c:v>
                </c:pt>
                <c:pt idx="11541">
                  <c:v>3.3582888200000001E-2</c:v>
                </c:pt>
                <c:pt idx="11542">
                  <c:v>3.3582888399999997E-2</c:v>
                </c:pt>
                <c:pt idx="11543">
                  <c:v>3.3582888599999999E-2</c:v>
                </c:pt>
                <c:pt idx="11544">
                  <c:v>3.3582888800000002E-2</c:v>
                </c:pt>
                <c:pt idx="11545">
                  <c:v>3.3582888999999998E-2</c:v>
                </c:pt>
                <c:pt idx="11546">
                  <c:v>3.35828892E-2</c:v>
                </c:pt>
                <c:pt idx="11547">
                  <c:v>3.3582889400000003E-2</c:v>
                </c:pt>
                <c:pt idx="11548">
                  <c:v>3.3582889599999999E-2</c:v>
                </c:pt>
                <c:pt idx="11549">
                  <c:v>3.3582889800000001E-2</c:v>
                </c:pt>
                <c:pt idx="11550">
                  <c:v>3.3582889999999997E-2</c:v>
                </c:pt>
                <c:pt idx="11551">
                  <c:v>3.35828902E-2</c:v>
                </c:pt>
                <c:pt idx="11552">
                  <c:v>3.3582890400000003E-2</c:v>
                </c:pt>
                <c:pt idx="11553">
                  <c:v>3.3582890599999998E-2</c:v>
                </c:pt>
                <c:pt idx="11554">
                  <c:v>3.3582890800000001E-2</c:v>
                </c:pt>
                <c:pt idx="11555">
                  <c:v>3.3582890999999997E-2</c:v>
                </c:pt>
                <c:pt idx="11556">
                  <c:v>3.3582891199999999E-2</c:v>
                </c:pt>
                <c:pt idx="11557">
                  <c:v>3.3582891400000002E-2</c:v>
                </c:pt>
                <c:pt idx="11558">
                  <c:v>3.3582891599999998E-2</c:v>
                </c:pt>
                <c:pt idx="11559">
                  <c:v>3.35828918E-2</c:v>
                </c:pt>
                <c:pt idx="11560">
                  <c:v>3.3582892000000003E-2</c:v>
                </c:pt>
                <c:pt idx="11561">
                  <c:v>3.3582892199999999E-2</c:v>
                </c:pt>
                <c:pt idx="11562">
                  <c:v>3.3582892400000001E-2</c:v>
                </c:pt>
                <c:pt idx="11563">
                  <c:v>3.3582892599999997E-2</c:v>
                </c:pt>
                <c:pt idx="11564">
                  <c:v>3.35828928E-2</c:v>
                </c:pt>
                <c:pt idx="11565">
                  <c:v>3.3582893000000003E-2</c:v>
                </c:pt>
                <c:pt idx="11566">
                  <c:v>3.3582893199999998E-2</c:v>
                </c:pt>
                <c:pt idx="11567">
                  <c:v>3.3582893400000001E-2</c:v>
                </c:pt>
                <c:pt idx="11568">
                  <c:v>3.3582893599999997E-2</c:v>
                </c:pt>
                <c:pt idx="11569">
                  <c:v>3.3582893799999999E-2</c:v>
                </c:pt>
                <c:pt idx="11570">
                  <c:v>3.3582894000000002E-2</c:v>
                </c:pt>
                <c:pt idx="11571">
                  <c:v>3.3582894199999998E-2</c:v>
                </c:pt>
                <c:pt idx="11572">
                  <c:v>3.35828944E-2</c:v>
                </c:pt>
                <c:pt idx="11573">
                  <c:v>3.3582894600000003E-2</c:v>
                </c:pt>
                <c:pt idx="11574">
                  <c:v>3.3582894799999999E-2</c:v>
                </c:pt>
                <c:pt idx="11575">
                  <c:v>3.3582895000000001E-2</c:v>
                </c:pt>
                <c:pt idx="11576">
                  <c:v>3.3582895199999997E-2</c:v>
                </c:pt>
                <c:pt idx="11577">
                  <c:v>3.35828954E-2</c:v>
                </c:pt>
                <c:pt idx="11578">
                  <c:v>3.3582895600000003E-2</c:v>
                </c:pt>
                <c:pt idx="11579">
                  <c:v>3.3582895799999998E-2</c:v>
                </c:pt>
                <c:pt idx="11580">
                  <c:v>3.3582896000000001E-2</c:v>
                </c:pt>
                <c:pt idx="11581">
                  <c:v>3.3582896199999997E-2</c:v>
                </c:pt>
                <c:pt idx="11582">
                  <c:v>3.3582896399999999E-2</c:v>
                </c:pt>
                <c:pt idx="11583">
                  <c:v>3.3582896600000002E-2</c:v>
                </c:pt>
                <c:pt idx="11584">
                  <c:v>3.3582896799999998E-2</c:v>
                </c:pt>
                <c:pt idx="11585">
                  <c:v>3.3582897E-2</c:v>
                </c:pt>
                <c:pt idx="11586">
                  <c:v>3.3582897200000003E-2</c:v>
                </c:pt>
                <c:pt idx="11587">
                  <c:v>3.3582897399999999E-2</c:v>
                </c:pt>
                <c:pt idx="11588">
                  <c:v>3.3582897600000002E-2</c:v>
                </c:pt>
                <c:pt idx="11589">
                  <c:v>3.3582897799999997E-2</c:v>
                </c:pt>
                <c:pt idx="11590">
                  <c:v>3.3582898E-2</c:v>
                </c:pt>
                <c:pt idx="11591">
                  <c:v>3.3582898200000003E-2</c:v>
                </c:pt>
                <c:pt idx="11592">
                  <c:v>3.3582898399999998E-2</c:v>
                </c:pt>
                <c:pt idx="11593">
                  <c:v>3.3582898600000001E-2</c:v>
                </c:pt>
                <c:pt idx="11594">
                  <c:v>3.3582898799999997E-2</c:v>
                </c:pt>
                <c:pt idx="11595">
                  <c:v>3.3582898999999999E-2</c:v>
                </c:pt>
                <c:pt idx="11596">
                  <c:v>3.3582899200000002E-2</c:v>
                </c:pt>
                <c:pt idx="11597">
                  <c:v>3.3582899399999998E-2</c:v>
                </c:pt>
                <c:pt idx="11598">
                  <c:v>3.35828996E-2</c:v>
                </c:pt>
                <c:pt idx="11599">
                  <c:v>3.3582899800000003E-2</c:v>
                </c:pt>
                <c:pt idx="11600">
                  <c:v>3.3582899999999999E-2</c:v>
                </c:pt>
                <c:pt idx="11601">
                  <c:v>3.3582900200000002E-2</c:v>
                </c:pt>
                <c:pt idx="11602">
                  <c:v>3.3582900399999997E-2</c:v>
                </c:pt>
                <c:pt idx="11603">
                  <c:v>3.35829006E-2</c:v>
                </c:pt>
                <c:pt idx="11604">
                  <c:v>3.3582900800000003E-2</c:v>
                </c:pt>
                <c:pt idx="11605">
                  <c:v>3.3582900999999998E-2</c:v>
                </c:pt>
                <c:pt idx="11606">
                  <c:v>3.3582901200000001E-2</c:v>
                </c:pt>
                <c:pt idx="11607">
                  <c:v>3.3582901399999997E-2</c:v>
                </c:pt>
                <c:pt idx="11608">
                  <c:v>3.3582901599999999E-2</c:v>
                </c:pt>
                <c:pt idx="11609">
                  <c:v>3.3582901800000002E-2</c:v>
                </c:pt>
                <c:pt idx="11610">
                  <c:v>3.3582901999999998E-2</c:v>
                </c:pt>
                <c:pt idx="11611">
                  <c:v>3.35829022E-2</c:v>
                </c:pt>
                <c:pt idx="11612">
                  <c:v>3.3582902400000003E-2</c:v>
                </c:pt>
                <c:pt idx="11613">
                  <c:v>3.3582902599999999E-2</c:v>
                </c:pt>
                <c:pt idx="11614">
                  <c:v>3.3582902800000002E-2</c:v>
                </c:pt>
                <c:pt idx="11615">
                  <c:v>3.3582902999999997E-2</c:v>
                </c:pt>
                <c:pt idx="11616">
                  <c:v>3.35829032E-2</c:v>
                </c:pt>
                <c:pt idx="11617">
                  <c:v>3.3582903400000003E-2</c:v>
                </c:pt>
                <c:pt idx="11618">
                  <c:v>3.3582903599999998E-2</c:v>
                </c:pt>
                <c:pt idx="11619">
                  <c:v>3.3582903800000001E-2</c:v>
                </c:pt>
                <c:pt idx="11620">
                  <c:v>3.3582903999999997E-2</c:v>
                </c:pt>
                <c:pt idx="11621">
                  <c:v>3.3582904199999999E-2</c:v>
                </c:pt>
                <c:pt idx="11622">
                  <c:v>3.3582904400000002E-2</c:v>
                </c:pt>
                <c:pt idx="11623">
                  <c:v>3.3582904599999998E-2</c:v>
                </c:pt>
                <c:pt idx="11624">
                  <c:v>3.3582904800000001E-2</c:v>
                </c:pt>
                <c:pt idx="11625">
                  <c:v>3.3582905000000003E-2</c:v>
                </c:pt>
                <c:pt idx="11626">
                  <c:v>3.3582905199999999E-2</c:v>
                </c:pt>
                <c:pt idx="11627">
                  <c:v>3.3582905400000002E-2</c:v>
                </c:pt>
                <c:pt idx="11628">
                  <c:v>3.3582905599999997E-2</c:v>
                </c:pt>
                <c:pt idx="11629">
                  <c:v>3.35829058E-2</c:v>
                </c:pt>
                <c:pt idx="11630">
                  <c:v>3.3582906000000003E-2</c:v>
                </c:pt>
                <c:pt idx="11631">
                  <c:v>3.3582906199999998E-2</c:v>
                </c:pt>
                <c:pt idx="11632">
                  <c:v>3.3582906400000001E-2</c:v>
                </c:pt>
                <c:pt idx="11633">
                  <c:v>3.3582906599999997E-2</c:v>
                </c:pt>
                <c:pt idx="11634">
                  <c:v>3.3582906799999999E-2</c:v>
                </c:pt>
                <c:pt idx="11635">
                  <c:v>3.3582907000000002E-2</c:v>
                </c:pt>
                <c:pt idx="11636">
                  <c:v>3.3582907199999998E-2</c:v>
                </c:pt>
                <c:pt idx="11637">
                  <c:v>3.3582907400000001E-2</c:v>
                </c:pt>
                <c:pt idx="11638">
                  <c:v>3.3582907600000003E-2</c:v>
                </c:pt>
                <c:pt idx="11639">
                  <c:v>3.3582907799999999E-2</c:v>
                </c:pt>
                <c:pt idx="11640">
                  <c:v>3.3582908000000002E-2</c:v>
                </c:pt>
                <c:pt idx="11641">
                  <c:v>3.3582908199999997E-2</c:v>
                </c:pt>
                <c:pt idx="11642">
                  <c:v>3.35829084E-2</c:v>
                </c:pt>
                <c:pt idx="11643">
                  <c:v>3.3582908600000003E-2</c:v>
                </c:pt>
                <c:pt idx="11644">
                  <c:v>3.3582908799999998E-2</c:v>
                </c:pt>
                <c:pt idx="11645">
                  <c:v>3.3582909000000001E-2</c:v>
                </c:pt>
                <c:pt idx="11646">
                  <c:v>3.3582909199999997E-2</c:v>
                </c:pt>
                <c:pt idx="11647">
                  <c:v>3.3582909399999999E-2</c:v>
                </c:pt>
                <c:pt idx="11648">
                  <c:v>3.3582909600000002E-2</c:v>
                </c:pt>
                <c:pt idx="11649">
                  <c:v>3.3582909799999998E-2</c:v>
                </c:pt>
                <c:pt idx="11650">
                  <c:v>3.3582910000000001E-2</c:v>
                </c:pt>
                <c:pt idx="11651">
                  <c:v>3.3582910200000003E-2</c:v>
                </c:pt>
                <c:pt idx="11652">
                  <c:v>3.3582910399999999E-2</c:v>
                </c:pt>
                <c:pt idx="11653">
                  <c:v>3.3582910600000002E-2</c:v>
                </c:pt>
                <c:pt idx="11654">
                  <c:v>3.3582910799999997E-2</c:v>
                </c:pt>
                <c:pt idx="11655">
                  <c:v>3.3582911E-2</c:v>
                </c:pt>
                <c:pt idx="11656">
                  <c:v>3.3582911200000003E-2</c:v>
                </c:pt>
                <c:pt idx="11657">
                  <c:v>3.3582911399999998E-2</c:v>
                </c:pt>
                <c:pt idx="11658">
                  <c:v>3.3582911600000001E-2</c:v>
                </c:pt>
                <c:pt idx="11659">
                  <c:v>3.3582911799999997E-2</c:v>
                </c:pt>
                <c:pt idx="11660">
                  <c:v>3.3582911999999999E-2</c:v>
                </c:pt>
                <c:pt idx="11661">
                  <c:v>3.3582912200000002E-2</c:v>
                </c:pt>
                <c:pt idx="11662">
                  <c:v>3.3582912399999998E-2</c:v>
                </c:pt>
                <c:pt idx="11663">
                  <c:v>3.3582912600000001E-2</c:v>
                </c:pt>
                <c:pt idx="11664">
                  <c:v>3.3582912800000003E-2</c:v>
                </c:pt>
                <c:pt idx="11665">
                  <c:v>3.3582912999999999E-2</c:v>
                </c:pt>
                <c:pt idx="11666">
                  <c:v>3.3582913200000002E-2</c:v>
                </c:pt>
                <c:pt idx="11667">
                  <c:v>3.3582913399999997E-2</c:v>
                </c:pt>
                <c:pt idx="11668">
                  <c:v>3.35829136E-2</c:v>
                </c:pt>
                <c:pt idx="11669">
                  <c:v>3.3582913800000003E-2</c:v>
                </c:pt>
                <c:pt idx="11670">
                  <c:v>3.3582913999999998E-2</c:v>
                </c:pt>
                <c:pt idx="11671">
                  <c:v>3.3582914200000001E-2</c:v>
                </c:pt>
                <c:pt idx="11672">
                  <c:v>3.3582914399999997E-2</c:v>
                </c:pt>
                <c:pt idx="11673">
                  <c:v>3.35829146E-2</c:v>
                </c:pt>
                <c:pt idx="11674">
                  <c:v>3.3582914800000002E-2</c:v>
                </c:pt>
                <c:pt idx="11675">
                  <c:v>3.3582914999999998E-2</c:v>
                </c:pt>
                <c:pt idx="11676">
                  <c:v>3.3582915200000001E-2</c:v>
                </c:pt>
                <c:pt idx="11677">
                  <c:v>3.3582915400000003E-2</c:v>
                </c:pt>
                <c:pt idx="11678">
                  <c:v>3.3582915599999999E-2</c:v>
                </c:pt>
                <c:pt idx="11679">
                  <c:v>3.3582915800000002E-2</c:v>
                </c:pt>
                <c:pt idx="11680">
                  <c:v>3.3582915999999997E-2</c:v>
                </c:pt>
                <c:pt idx="11681">
                  <c:v>3.35829162E-2</c:v>
                </c:pt>
                <c:pt idx="11682">
                  <c:v>3.3582916400000003E-2</c:v>
                </c:pt>
                <c:pt idx="11683">
                  <c:v>3.3582916599999998E-2</c:v>
                </c:pt>
                <c:pt idx="11684">
                  <c:v>3.3582916800000001E-2</c:v>
                </c:pt>
                <c:pt idx="11685">
                  <c:v>3.3582916999999997E-2</c:v>
                </c:pt>
                <c:pt idx="11686">
                  <c:v>3.35829172E-2</c:v>
                </c:pt>
                <c:pt idx="11687">
                  <c:v>3.3582917400000002E-2</c:v>
                </c:pt>
                <c:pt idx="11688">
                  <c:v>3.3582917599999998E-2</c:v>
                </c:pt>
                <c:pt idx="11689">
                  <c:v>3.3582917800000001E-2</c:v>
                </c:pt>
                <c:pt idx="11690">
                  <c:v>3.3582918000000003E-2</c:v>
                </c:pt>
                <c:pt idx="11691">
                  <c:v>3.3582918199999999E-2</c:v>
                </c:pt>
                <c:pt idx="11692">
                  <c:v>3.3582918400000002E-2</c:v>
                </c:pt>
                <c:pt idx="11693">
                  <c:v>3.3582918599999997E-2</c:v>
                </c:pt>
                <c:pt idx="11694">
                  <c:v>3.35829188E-2</c:v>
                </c:pt>
                <c:pt idx="11695">
                  <c:v>3.3582919000000003E-2</c:v>
                </c:pt>
                <c:pt idx="11696">
                  <c:v>3.3582919199999998E-2</c:v>
                </c:pt>
                <c:pt idx="11697">
                  <c:v>3.3582919400000001E-2</c:v>
                </c:pt>
                <c:pt idx="11698">
                  <c:v>3.3582919599999997E-2</c:v>
                </c:pt>
                <c:pt idx="11699">
                  <c:v>3.35829198E-2</c:v>
                </c:pt>
                <c:pt idx="11700">
                  <c:v>3.3582920000000002E-2</c:v>
                </c:pt>
                <c:pt idx="11701">
                  <c:v>3.3582920199999998E-2</c:v>
                </c:pt>
                <c:pt idx="11702">
                  <c:v>3.3582920400000001E-2</c:v>
                </c:pt>
                <c:pt idx="11703">
                  <c:v>3.3582920600000003E-2</c:v>
                </c:pt>
                <c:pt idx="11704">
                  <c:v>3.3582920799999999E-2</c:v>
                </c:pt>
                <c:pt idx="11705">
                  <c:v>3.3582921000000002E-2</c:v>
                </c:pt>
                <c:pt idx="11706">
                  <c:v>3.3582921199999997E-2</c:v>
                </c:pt>
                <c:pt idx="11707">
                  <c:v>3.35829214E-2</c:v>
                </c:pt>
                <c:pt idx="11708">
                  <c:v>3.3582921600000003E-2</c:v>
                </c:pt>
                <c:pt idx="11709">
                  <c:v>3.3582921799999998E-2</c:v>
                </c:pt>
                <c:pt idx="11710">
                  <c:v>3.3582922000000001E-2</c:v>
                </c:pt>
                <c:pt idx="11711">
                  <c:v>3.3582922199999997E-2</c:v>
                </c:pt>
                <c:pt idx="11712">
                  <c:v>3.35829224E-2</c:v>
                </c:pt>
                <c:pt idx="11713">
                  <c:v>3.3582922600000002E-2</c:v>
                </c:pt>
                <c:pt idx="11714">
                  <c:v>3.3582922799999998E-2</c:v>
                </c:pt>
                <c:pt idx="11715">
                  <c:v>3.3582923000000001E-2</c:v>
                </c:pt>
                <c:pt idx="11716">
                  <c:v>3.3582923200000003E-2</c:v>
                </c:pt>
                <c:pt idx="11717">
                  <c:v>3.3582923399999999E-2</c:v>
                </c:pt>
                <c:pt idx="11718">
                  <c:v>3.3582923600000002E-2</c:v>
                </c:pt>
                <c:pt idx="11719">
                  <c:v>3.3582923799999997E-2</c:v>
                </c:pt>
                <c:pt idx="11720">
                  <c:v>3.3582924E-2</c:v>
                </c:pt>
                <c:pt idx="11721">
                  <c:v>3.3582924200000003E-2</c:v>
                </c:pt>
                <c:pt idx="11722">
                  <c:v>3.3582924399999999E-2</c:v>
                </c:pt>
                <c:pt idx="11723">
                  <c:v>3.3582924600000001E-2</c:v>
                </c:pt>
                <c:pt idx="11724">
                  <c:v>3.3582924799999997E-2</c:v>
                </c:pt>
                <c:pt idx="11725">
                  <c:v>3.3582925E-2</c:v>
                </c:pt>
                <c:pt idx="11726">
                  <c:v>3.3582925200000002E-2</c:v>
                </c:pt>
                <c:pt idx="11727">
                  <c:v>3.3582925399999998E-2</c:v>
                </c:pt>
                <c:pt idx="11728">
                  <c:v>3.3582925600000001E-2</c:v>
                </c:pt>
                <c:pt idx="11729">
                  <c:v>3.3582925800000003E-2</c:v>
                </c:pt>
                <c:pt idx="11730">
                  <c:v>3.3582925999999999E-2</c:v>
                </c:pt>
                <c:pt idx="11731">
                  <c:v>3.3582926200000002E-2</c:v>
                </c:pt>
                <c:pt idx="11732">
                  <c:v>3.3582926399999997E-2</c:v>
                </c:pt>
                <c:pt idx="11733">
                  <c:v>3.35829266E-2</c:v>
                </c:pt>
                <c:pt idx="11734">
                  <c:v>3.3582926800000003E-2</c:v>
                </c:pt>
                <c:pt idx="11735">
                  <c:v>3.3582926999999999E-2</c:v>
                </c:pt>
                <c:pt idx="11736">
                  <c:v>3.3582927200000001E-2</c:v>
                </c:pt>
                <c:pt idx="11737">
                  <c:v>3.3582927399999997E-2</c:v>
                </c:pt>
                <c:pt idx="11738">
                  <c:v>3.35829276E-2</c:v>
                </c:pt>
                <c:pt idx="11739">
                  <c:v>3.3582927800000002E-2</c:v>
                </c:pt>
                <c:pt idx="11740">
                  <c:v>3.3582927999999998E-2</c:v>
                </c:pt>
                <c:pt idx="11741">
                  <c:v>3.3582928200000001E-2</c:v>
                </c:pt>
                <c:pt idx="11742">
                  <c:v>3.3582928400000003E-2</c:v>
                </c:pt>
                <c:pt idx="11743">
                  <c:v>3.3582928599999999E-2</c:v>
                </c:pt>
                <c:pt idx="11744">
                  <c:v>3.3582928800000002E-2</c:v>
                </c:pt>
                <c:pt idx="11745">
                  <c:v>3.3582928999999997E-2</c:v>
                </c:pt>
                <c:pt idx="11746">
                  <c:v>3.35829292E-2</c:v>
                </c:pt>
                <c:pt idx="11747">
                  <c:v>3.3582929400000003E-2</c:v>
                </c:pt>
                <c:pt idx="11748">
                  <c:v>3.3582929599999999E-2</c:v>
                </c:pt>
                <c:pt idx="11749">
                  <c:v>3.3582929800000001E-2</c:v>
                </c:pt>
                <c:pt idx="11750">
                  <c:v>3.3582929999999997E-2</c:v>
                </c:pt>
                <c:pt idx="11751">
                  <c:v>3.35829302E-2</c:v>
                </c:pt>
                <c:pt idx="11752">
                  <c:v>3.3582930400000002E-2</c:v>
                </c:pt>
                <c:pt idx="11753">
                  <c:v>3.3582930599999998E-2</c:v>
                </c:pt>
                <c:pt idx="11754">
                  <c:v>3.3582930800000001E-2</c:v>
                </c:pt>
                <c:pt idx="11755">
                  <c:v>3.3582931000000003E-2</c:v>
                </c:pt>
                <c:pt idx="11756">
                  <c:v>3.3582931199999999E-2</c:v>
                </c:pt>
                <c:pt idx="11757">
                  <c:v>3.3582931400000002E-2</c:v>
                </c:pt>
                <c:pt idx="11758">
                  <c:v>3.3582931599999997E-2</c:v>
                </c:pt>
                <c:pt idx="11759">
                  <c:v>3.35829318E-2</c:v>
                </c:pt>
                <c:pt idx="11760">
                  <c:v>3.3582932000000003E-2</c:v>
                </c:pt>
                <c:pt idx="11761">
                  <c:v>3.3582932199999999E-2</c:v>
                </c:pt>
                <c:pt idx="11762">
                  <c:v>3.3582932400000001E-2</c:v>
                </c:pt>
                <c:pt idx="11763">
                  <c:v>3.3582932599999997E-2</c:v>
                </c:pt>
                <c:pt idx="11764">
                  <c:v>3.35829328E-2</c:v>
                </c:pt>
                <c:pt idx="11765">
                  <c:v>3.3582933000000002E-2</c:v>
                </c:pt>
                <c:pt idx="11766">
                  <c:v>3.3582933199999998E-2</c:v>
                </c:pt>
                <c:pt idx="11767">
                  <c:v>3.3582933400000001E-2</c:v>
                </c:pt>
                <c:pt idx="11768">
                  <c:v>3.3582933600000003E-2</c:v>
                </c:pt>
                <c:pt idx="11769">
                  <c:v>3.3582933799999999E-2</c:v>
                </c:pt>
                <c:pt idx="11770">
                  <c:v>3.3582934000000002E-2</c:v>
                </c:pt>
                <c:pt idx="11771">
                  <c:v>3.3582934199999998E-2</c:v>
                </c:pt>
                <c:pt idx="11772">
                  <c:v>3.35829344E-2</c:v>
                </c:pt>
                <c:pt idx="11773">
                  <c:v>3.3582934600000003E-2</c:v>
                </c:pt>
                <c:pt idx="11774">
                  <c:v>3.3582934799999999E-2</c:v>
                </c:pt>
                <c:pt idx="11775">
                  <c:v>3.3582935000000001E-2</c:v>
                </c:pt>
                <c:pt idx="11776">
                  <c:v>3.3582935199999997E-2</c:v>
                </c:pt>
                <c:pt idx="11777">
                  <c:v>3.35829354E-2</c:v>
                </c:pt>
                <c:pt idx="11778">
                  <c:v>3.3582935600000002E-2</c:v>
                </c:pt>
                <c:pt idx="11779">
                  <c:v>3.3582935799999998E-2</c:v>
                </c:pt>
                <c:pt idx="11780">
                  <c:v>3.3582936000000001E-2</c:v>
                </c:pt>
                <c:pt idx="11781">
                  <c:v>3.3582936200000003E-2</c:v>
                </c:pt>
                <c:pt idx="11782">
                  <c:v>3.3582936399999999E-2</c:v>
                </c:pt>
                <c:pt idx="11783">
                  <c:v>3.3582936600000002E-2</c:v>
                </c:pt>
                <c:pt idx="11784">
                  <c:v>3.3582936799999998E-2</c:v>
                </c:pt>
                <c:pt idx="11785">
                  <c:v>3.3582937E-2</c:v>
                </c:pt>
                <c:pt idx="11786">
                  <c:v>3.3582937200000003E-2</c:v>
                </c:pt>
                <c:pt idx="11787">
                  <c:v>3.3582937399999999E-2</c:v>
                </c:pt>
                <c:pt idx="11788">
                  <c:v>3.3582937600000001E-2</c:v>
                </c:pt>
                <c:pt idx="11789">
                  <c:v>3.3582937799999997E-2</c:v>
                </c:pt>
                <c:pt idx="11790">
                  <c:v>3.3582938E-2</c:v>
                </c:pt>
                <c:pt idx="11791">
                  <c:v>3.3582938200000002E-2</c:v>
                </c:pt>
                <c:pt idx="11792">
                  <c:v>3.3582938399999998E-2</c:v>
                </c:pt>
                <c:pt idx="11793">
                  <c:v>3.3582938600000001E-2</c:v>
                </c:pt>
                <c:pt idx="11794">
                  <c:v>3.3582938800000003E-2</c:v>
                </c:pt>
                <c:pt idx="11795">
                  <c:v>3.3582938999999999E-2</c:v>
                </c:pt>
                <c:pt idx="11796">
                  <c:v>3.3582939200000002E-2</c:v>
                </c:pt>
                <c:pt idx="11797">
                  <c:v>3.3582939399999998E-2</c:v>
                </c:pt>
                <c:pt idx="11798">
                  <c:v>3.35829396E-2</c:v>
                </c:pt>
                <c:pt idx="11799">
                  <c:v>3.3582939800000003E-2</c:v>
                </c:pt>
                <c:pt idx="11800">
                  <c:v>3.3582939999999999E-2</c:v>
                </c:pt>
                <c:pt idx="11801">
                  <c:v>3.3582940200000001E-2</c:v>
                </c:pt>
                <c:pt idx="11802">
                  <c:v>3.3582940399999997E-2</c:v>
                </c:pt>
                <c:pt idx="11803">
                  <c:v>3.35829406E-2</c:v>
                </c:pt>
                <c:pt idx="11804">
                  <c:v>3.3582940800000002E-2</c:v>
                </c:pt>
                <c:pt idx="11805">
                  <c:v>3.3582940999999998E-2</c:v>
                </c:pt>
                <c:pt idx="11806">
                  <c:v>3.3582941200000001E-2</c:v>
                </c:pt>
                <c:pt idx="11807">
                  <c:v>3.3582941400000003E-2</c:v>
                </c:pt>
                <c:pt idx="11808">
                  <c:v>3.3582941599999999E-2</c:v>
                </c:pt>
                <c:pt idx="11809">
                  <c:v>3.3582941800000002E-2</c:v>
                </c:pt>
                <c:pt idx="11810">
                  <c:v>3.3582941999999998E-2</c:v>
                </c:pt>
                <c:pt idx="11811">
                  <c:v>3.35829422E-2</c:v>
                </c:pt>
                <c:pt idx="11812">
                  <c:v>3.3582942400000003E-2</c:v>
                </c:pt>
                <c:pt idx="11813">
                  <c:v>3.3582942599999999E-2</c:v>
                </c:pt>
                <c:pt idx="11814">
                  <c:v>3.3582942800000001E-2</c:v>
                </c:pt>
                <c:pt idx="11815">
                  <c:v>3.3582942999999997E-2</c:v>
                </c:pt>
                <c:pt idx="11816">
                  <c:v>3.35829432E-2</c:v>
                </c:pt>
                <c:pt idx="11817">
                  <c:v>3.3582943400000002E-2</c:v>
                </c:pt>
                <c:pt idx="11818">
                  <c:v>3.3582943599999998E-2</c:v>
                </c:pt>
                <c:pt idx="11819">
                  <c:v>3.3582943800000001E-2</c:v>
                </c:pt>
                <c:pt idx="11820">
                  <c:v>3.3582944000000003E-2</c:v>
                </c:pt>
                <c:pt idx="11821">
                  <c:v>3.3582944199999999E-2</c:v>
                </c:pt>
                <c:pt idx="11822">
                  <c:v>3.3582944400000002E-2</c:v>
                </c:pt>
                <c:pt idx="11823">
                  <c:v>3.3582944599999998E-2</c:v>
                </c:pt>
                <c:pt idx="11824">
                  <c:v>3.35829448E-2</c:v>
                </c:pt>
                <c:pt idx="11825">
                  <c:v>3.3582945000000003E-2</c:v>
                </c:pt>
                <c:pt idx="11826">
                  <c:v>3.3582945199999999E-2</c:v>
                </c:pt>
                <c:pt idx="11827">
                  <c:v>3.3582945400000001E-2</c:v>
                </c:pt>
                <c:pt idx="11828">
                  <c:v>3.3582945599999997E-2</c:v>
                </c:pt>
                <c:pt idx="11829">
                  <c:v>3.35829458E-2</c:v>
                </c:pt>
                <c:pt idx="11830">
                  <c:v>3.3582946000000002E-2</c:v>
                </c:pt>
                <c:pt idx="11831">
                  <c:v>3.3582946199999998E-2</c:v>
                </c:pt>
                <c:pt idx="11832">
                  <c:v>3.3582946400000001E-2</c:v>
                </c:pt>
                <c:pt idx="11833">
                  <c:v>3.3582946599999997E-2</c:v>
                </c:pt>
                <c:pt idx="11834">
                  <c:v>3.3582946799999999E-2</c:v>
                </c:pt>
                <c:pt idx="11835">
                  <c:v>3.3582947000000002E-2</c:v>
                </c:pt>
                <c:pt idx="11836">
                  <c:v>3.3582947199999998E-2</c:v>
                </c:pt>
                <c:pt idx="11837">
                  <c:v>3.35829474E-2</c:v>
                </c:pt>
                <c:pt idx="11838">
                  <c:v>3.3582947600000003E-2</c:v>
                </c:pt>
                <c:pt idx="11839">
                  <c:v>3.3582947799999999E-2</c:v>
                </c:pt>
                <c:pt idx="11840">
                  <c:v>3.3582948000000001E-2</c:v>
                </c:pt>
                <c:pt idx="11841">
                  <c:v>3.3582948199999997E-2</c:v>
                </c:pt>
                <c:pt idx="11842">
                  <c:v>3.35829484E-2</c:v>
                </c:pt>
                <c:pt idx="11843">
                  <c:v>3.3582948600000002E-2</c:v>
                </c:pt>
                <c:pt idx="11844">
                  <c:v>3.3582948799999998E-2</c:v>
                </c:pt>
                <c:pt idx="11845">
                  <c:v>3.3582949000000001E-2</c:v>
                </c:pt>
                <c:pt idx="11846">
                  <c:v>3.3582949199999997E-2</c:v>
                </c:pt>
                <c:pt idx="11847">
                  <c:v>3.3582949399999999E-2</c:v>
                </c:pt>
                <c:pt idx="11848">
                  <c:v>3.3582949600000002E-2</c:v>
                </c:pt>
                <c:pt idx="11849">
                  <c:v>3.3582949799999998E-2</c:v>
                </c:pt>
                <c:pt idx="11850">
                  <c:v>3.358295E-2</c:v>
                </c:pt>
                <c:pt idx="11851">
                  <c:v>3.3582950200000003E-2</c:v>
                </c:pt>
                <c:pt idx="11852">
                  <c:v>3.3582950399999999E-2</c:v>
                </c:pt>
                <c:pt idx="11853">
                  <c:v>3.3582950600000001E-2</c:v>
                </c:pt>
                <c:pt idx="11854">
                  <c:v>3.3582950799999997E-2</c:v>
                </c:pt>
                <c:pt idx="11855">
                  <c:v>3.3582951E-2</c:v>
                </c:pt>
                <c:pt idx="11856">
                  <c:v>3.3582951200000002E-2</c:v>
                </c:pt>
                <c:pt idx="11857">
                  <c:v>3.3582951399999998E-2</c:v>
                </c:pt>
                <c:pt idx="11858">
                  <c:v>3.3582951600000001E-2</c:v>
                </c:pt>
                <c:pt idx="11859">
                  <c:v>3.3582951799999997E-2</c:v>
                </c:pt>
                <c:pt idx="11860">
                  <c:v>3.3582951999999999E-2</c:v>
                </c:pt>
                <c:pt idx="11861">
                  <c:v>3.3582952200000002E-2</c:v>
                </c:pt>
                <c:pt idx="11862">
                  <c:v>3.3582952399999998E-2</c:v>
                </c:pt>
                <c:pt idx="11863">
                  <c:v>3.35829526E-2</c:v>
                </c:pt>
                <c:pt idx="11864">
                  <c:v>3.3582952800000003E-2</c:v>
                </c:pt>
                <c:pt idx="11865">
                  <c:v>3.3582952999999999E-2</c:v>
                </c:pt>
                <c:pt idx="11866">
                  <c:v>3.3582953200000001E-2</c:v>
                </c:pt>
                <c:pt idx="11867">
                  <c:v>3.3582953399999997E-2</c:v>
                </c:pt>
                <c:pt idx="11868">
                  <c:v>3.35829536E-2</c:v>
                </c:pt>
                <c:pt idx="11869">
                  <c:v>3.3582953800000002E-2</c:v>
                </c:pt>
                <c:pt idx="11870">
                  <c:v>3.3582953999999998E-2</c:v>
                </c:pt>
                <c:pt idx="11871">
                  <c:v>3.3582954200000001E-2</c:v>
                </c:pt>
                <c:pt idx="11872">
                  <c:v>3.3582954399999997E-2</c:v>
                </c:pt>
                <c:pt idx="11873">
                  <c:v>3.3582954599999999E-2</c:v>
                </c:pt>
                <c:pt idx="11874">
                  <c:v>3.3582954800000002E-2</c:v>
                </c:pt>
                <c:pt idx="11875">
                  <c:v>3.3582954999999998E-2</c:v>
                </c:pt>
                <c:pt idx="11876">
                  <c:v>3.35829552E-2</c:v>
                </c:pt>
                <c:pt idx="11877">
                  <c:v>3.3582955400000003E-2</c:v>
                </c:pt>
                <c:pt idx="11878">
                  <c:v>3.3582955599999999E-2</c:v>
                </c:pt>
                <c:pt idx="11879">
                  <c:v>3.3582955800000001E-2</c:v>
                </c:pt>
                <c:pt idx="11880">
                  <c:v>3.3582955999999997E-2</c:v>
                </c:pt>
                <c:pt idx="11881">
                  <c:v>3.35829562E-2</c:v>
                </c:pt>
                <c:pt idx="11882">
                  <c:v>3.3582956400000002E-2</c:v>
                </c:pt>
                <c:pt idx="11883">
                  <c:v>3.3582956599999998E-2</c:v>
                </c:pt>
                <c:pt idx="11884">
                  <c:v>3.3582956800000001E-2</c:v>
                </c:pt>
                <c:pt idx="11885">
                  <c:v>3.3582956999999997E-2</c:v>
                </c:pt>
                <c:pt idx="11886">
                  <c:v>3.3582957199999999E-2</c:v>
                </c:pt>
                <c:pt idx="11887">
                  <c:v>3.3582957400000002E-2</c:v>
                </c:pt>
                <c:pt idx="11888">
                  <c:v>3.3582957599999998E-2</c:v>
                </c:pt>
                <c:pt idx="11889">
                  <c:v>3.35829578E-2</c:v>
                </c:pt>
                <c:pt idx="11890">
                  <c:v>3.3582958000000003E-2</c:v>
                </c:pt>
                <c:pt idx="11891">
                  <c:v>3.3582958199999999E-2</c:v>
                </c:pt>
                <c:pt idx="11892">
                  <c:v>3.3582958400000001E-2</c:v>
                </c:pt>
                <c:pt idx="11893">
                  <c:v>3.3582958599999997E-2</c:v>
                </c:pt>
                <c:pt idx="11894">
                  <c:v>3.35829588E-2</c:v>
                </c:pt>
                <c:pt idx="11895">
                  <c:v>3.3582959000000003E-2</c:v>
                </c:pt>
                <c:pt idx="11896">
                  <c:v>3.3582959199999998E-2</c:v>
                </c:pt>
                <c:pt idx="11897">
                  <c:v>3.3582959400000001E-2</c:v>
                </c:pt>
                <c:pt idx="11898">
                  <c:v>3.3582959599999997E-2</c:v>
                </c:pt>
                <c:pt idx="11899">
                  <c:v>3.3582959799999999E-2</c:v>
                </c:pt>
                <c:pt idx="11900">
                  <c:v>3.3582960000000002E-2</c:v>
                </c:pt>
                <c:pt idx="11901">
                  <c:v>3.3582960199999998E-2</c:v>
                </c:pt>
                <c:pt idx="11902">
                  <c:v>3.35829604E-2</c:v>
                </c:pt>
                <c:pt idx="11903">
                  <c:v>3.3582960600000003E-2</c:v>
                </c:pt>
                <c:pt idx="11904">
                  <c:v>3.3582960799999999E-2</c:v>
                </c:pt>
                <c:pt idx="11905">
                  <c:v>3.3582961000000001E-2</c:v>
                </c:pt>
                <c:pt idx="11906">
                  <c:v>3.3582961199999997E-2</c:v>
                </c:pt>
                <c:pt idx="11907">
                  <c:v>3.35829614E-2</c:v>
                </c:pt>
                <c:pt idx="11908">
                  <c:v>3.3582961600000003E-2</c:v>
                </c:pt>
                <c:pt idx="11909">
                  <c:v>3.3582961799999998E-2</c:v>
                </c:pt>
                <c:pt idx="11910">
                  <c:v>3.3582962000000001E-2</c:v>
                </c:pt>
                <c:pt idx="11911">
                  <c:v>3.3582962199999997E-2</c:v>
                </c:pt>
                <c:pt idx="11912">
                  <c:v>3.3582962399999999E-2</c:v>
                </c:pt>
                <c:pt idx="11913">
                  <c:v>3.3582962600000002E-2</c:v>
                </c:pt>
                <c:pt idx="11914">
                  <c:v>3.3582962799999998E-2</c:v>
                </c:pt>
                <c:pt idx="11915">
                  <c:v>3.3582963E-2</c:v>
                </c:pt>
                <c:pt idx="11916">
                  <c:v>3.3582963200000003E-2</c:v>
                </c:pt>
                <c:pt idx="11917">
                  <c:v>3.3582963399999999E-2</c:v>
                </c:pt>
                <c:pt idx="11918">
                  <c:v>3.3582963600000001E-2</c:v>
                </c:pt>
                <c:pt idx="11919">
                  <c:v>3.3582963799999997E-2</c:v>
                </c:pt>
                <c:pt idx="11920">
                  <c:v>3.3582964E-2</c:v>
                </c:pt>
                <c:pt idx="11921">
                  <c:v>3.3582964200000003E-2</c:v>
                </c:pt>
                <c:pt idx="11922">
                  <c:v>3.3582964399999998E-2</c:v>
                </c:pt>
                <c:pt idx="11923">
                  <c:v>3.3582964600000001E-2</c:v>
                </c:pt>
                <c:pt idx="11924">
                  <c:v>3.3582964799999997E-2</c:v>
                </c:pt>
                <c:pt idx="11925">
                  <c:v>3.3582964999999999E-2</c:v>
                </c:pt>
                <c:pt idx="11926">
                  <c:v>3.3582965200000002E-2</c:v>
                </c:pt>
                <c:pt idx="11927">
                  <c:v>3.3582965399999998E-2</c:v>
                </c:pt>
                <c:pt idx="11928">
                  <c:v>3.35829656E-2</c:v>
                </c:pt>
                <c:pt idx="11929">
                  <c:v>3.3582965800000003E-2</c:v>
                </c:pt>
                <c:pt idx="11930">
                  <c:v>3.3582965999999999E-2</c:v>
                </c:pt>
                <c:pt idx="11931">
                  <c:v>3.3582966200000001E-2</c:v>
                </c:pt>
                <c:pt idx="11932">
                  <c:v>3.3582966399999997E-2</c:v>
                </c:pt>
                <c:pt idx="11933">
                  <c:v>3.35829666E-2</c:v>
                </c:pt>
                <c:pt idx="11934">
                  <c:v>3.3582966800000003E-2</c:v>
                </c:pt>
                <c:pt idx="11935">
                  <c:v>3.3582966999999998E-2</c:v>
                </c:pt>
                <c:pt idx="11936">
                  <c:v>3.3582967200000001E-2</c:v>
                </c:pt>
                <c:pt idx="11937">
                  <c:v>3.3582967399999997E-2</c:v>
                </c:pt>
                <c:pt idx="11938">
                  <c:v>3.3582967599999999E-2</c:v>
                </c:pt>
                <c:pt idx="11939">
                  <c:v>3.3582967800000002E-2</c:v>
                </c:pt>
                <c:pt idx="11940">
                  <c:v>3.3582967999999998E-2</c:v>
                </c:pt>
                <c:pt idx="11941">
                  <c:v>3.35829682E-2</c:v>
                </c:pt>
                <c:pt idx="11942">
                  <c:v>3.3582968400000003E-2</c:v>
                </c:pt>
                <c:pt idx="11943">
                  <c:v>3.3582968599999999E-2</c:v>
                </c:pt>
                <c:pt idx="11944">
                  <c:v>3.3582968800000002E-2</c:v>
                </c:pt>
                <c:pt idx="11945">
                  <c:v>3.3582968999999997E-2</c:v>
                </c:pt>
                <c:pt idx="11946">
                  <c:v>3.35829692E-2</c:v>
                </c:pt>
                <c:pt idx="11947">
                  <c:v>3.3582969400000003E-2</c:v>
                </c:pt>
                <c:pt idx="11948">
                  <c:v>3.3582969599999998E-2</c:v>
                </c:pt>
                <c:pt idx="11949">
                  <c:v>3.3582969800000001E-2</c:v>
                </c:pt>
                <c:pt idx="11950">
                  <c:v>3.3582969999999997E-2</c:v>
                </c:pt>
                <c:pt idx="11951">
                  <c:v>3.3582970199999999E-2</c:v>
                </c:pt>
                <c:pt idx="11952">
                  <c:v>3.3582970400000002E-2</c:v>
                </c:pt>
                <c:pt idx="11953">
                  <c:v>3.3582970599999998E-2</c:v>
                </c:pt>
                <c:pt idx="11954">
                  <c:v>3.35829708E-2</c:v>
                </c:pt>
                <c:pt idx="11955">
                  <c:v>3.3582971000000003E-2</c:v>
                </c:pt>
                <c:pt idx="11956">
                  <c:v>3.3582971199999999E-2</c:v>
                </c:pt>
                <c:pt idx="11957">
                  <c:v>3.3582971400000002E-2</c:v>
                </c:pt>
                <c:pt idx="11958">
                  <c:v>3.3582971599999997E-2</c:v>
                </c:pt>
                <c:pt idx="11959">
                  <c:v>3.35829718E-2</c:v>
                </c:pt>
                <c:pt idx="11960">
                  <c:v>3.3582972000000003E-2</c:v>
                </c:pt>
                <c:pt idx="11961">
                  <c:v>3.3582972199999998E-2</c:v>
                </c:pt>
                <c:pt idx="11962">
                  <c:v>3.3582972400000001E-2</c:v>
                </c:pt>
                <c:pt idx="11963">
                  <c:v>3.3582972599999997E-2</c:v>
                </c:pt>
                <c:pt idx="11964">
                  <c:v>3.3582972799999999E-2</c:v>
                </c:pt>
                <c:pt idx="11965">
                  <c:v>3.3582973000000002E-2</c:v>
                </c:pt>
                <c:pt idx="11966">
                  <c:v>3.3582973199999998E-2</c:v>
                </c:pt>
                <c:pt idx="11967">
                  <c:v>3.35829734E-2</c:v>
                </c:pt>
                <c:pt idx="11968">
                  <c:v>3.3582973600000003E-2</c:v>
                </c:pt>
                <c:pt idx="11969">
                  <c:v>3.3582973799999999E-2</c:v>
                </c:pt>
                <c:pt idx="11970">
                  <c:v>3.3582974000000002E-2</c:v>
                </c:pt>
                <c:pt idx="11971">
                  <c:v>3.3582974199999997E-2</c:v>
                </c:pt>
                <c:pt idx="11972">
                  <c:v>3.35829744E-2</c:v>
                </c:pt>
                <c:pt idx="11973">
                  <c:v>3.3582974600000003E-2</c:v>
                </c:pt>
                <c:pt idx="11974">
                  <c:v>3.3582974799999998E-2</c:v>
                </c:pt>
                <c:pt idx="11975">
                  <c:v>3.3582975000000001E-2</c:v>
                </c:pt>
                <c:pt idx="11976">
                  <c:v>3.3582975199999997E-2</c:v>
                </c:pt>
                <c:pt idx="11977">
                  <c:v>3.3582975399999999E-2</c:v>
                </c:pt>
                <c:pt idx="11978">
                  <c:v>3.3582975600000002E-2</c:v>
                </c:pt>
                <c:pt idx="11979">
                  <c:v>3.3582975799999998E-2</c:v>
                </c:pt>
                <c:pt idx="11980">
                  <c:v>3.3582976E-2</c:v>
                </c:pt>
                <c:pt idx="11981">
                  <c:v>3.3582976200000003E-2</c:v>
                </c:pt>
                <c:pt idx="11982">
                  <c:v>3.3582976399999999E-2</c:v>
                </c:pt>
                <c:pt idx="11983">
                  <c:v>3.3582976600000002E-2</c:v>
                </c:pt>
                <c:pt idx="11984">
                  <c:v>3.3582976799999997E-2</c:v>
                </c:pt>
                <c:pt idx="11985">
                  <c:v>3.3582977E-2</c:v>
                </c:pt>
                <c:pt idx="11986">
                  <c:v>3.3582977200000003E-2</c:v>
                </c:pt>
                <c:pt idx="11987">
                  <c:v>3.3582977399999998E-2</c:v>
                </c:pt>
                <c:pt idx="11988">
                  <c:v>3.3582977600000001E-2</c:v>
                </c:pt>
                <c:pt idx="11989">
                  <c:v>3.3582977799999997E-2</c:v>
                </c:pt>
                <c:pt idx="11990">
                  <c:v>3.3582977999999999E-2</c:v>
                </c:pt>
                <c:pt idx="11991">
                  <c:v>3.3582978200000002E-2</c:v>
                </c:pt>
                <c:pt idx="11992">
                  <c:v>3.3582978399999998E-2</c:v>
                </c:pt>
                <c:pt idx="11993">
                  <c:v>3.3582978600000001E-2</c:v>
                </c:pt>
                <c:pt idx="11994">
                  <c:v>3.3582978800000003E-2</c:v>
                </c:pt>
                <c:pt idx="11995">
                  <c:v>3.3582978999999999E-2</c:v>
                </c:pt>
                <c:pt idx="11996">
                  <c:v>3.3582979200000002E-2</c:v>
                </c:pt>
                <c:pt idx="11997">
                  <c:v>3.3582979399999997E-2</c:v>
                </c:pt>
                <c:pt idx="11998">
                  <c:v>3.35829796E-2</c:v>
                </c:pt>
                <c:pt idx="11999">
                  <c:v>3.3582979800000003E-2</c:v>
                </c:pt>
                <c:pt idx="12000">
                  <c:v>3.3582979999999998E-2</c:v>
                </c:pt>
                <c:pt idx="12001">
                  <c:v>3.3582980200000001E-2</c:v>
                </c:pt>
                <c:pt idx="12002">
                  <c:v>3.3582980399999997E-2</c:v>
                </c:pt>
                <c:pt idx="12003">
                  <c:v>3.3582980599999999E-2</c:v>
                </c:pt>
                <c:pt idx="12004">
                  <c:v>3.3582980800000002E-2</c:v>
                </c:pt>
                <c:pt idx="12005">
                  <c:v>3.3582980999999998E-2</c:v>
                </c:pt>
                <c:pt idx="12006">
                  <c:v>3.3582981200000001E-2</c:v>
                </c:pt>
                <c:pt idx="12007">
                  <c:v>3.3582981400000003E-2</c:v>
                </c:pt>
                <c:pt idx="12008">
                  <c:v>3.3582981599999999E-2</c:v>
                </c:pt>
                <c:pt idx="12009">
                  <c:v>3.3582981800000002E-2</c:v>
                </c:pt>
                <c:pt idx="12010">
                  <c:v>3.3582981999999997E-2</c:v>
                </c:pt>
                <c:pt idx="12011">
                  <c:v>3.35829822E-2</c:v>
                </c:pt>
                <c:pt idx="12012">
                  <c:v>3.3582982400000003E-2</c:v>
                </c:pt>
                <c:pt idx="12013">
                  <c:v>3.3582982599999998E-2</c:v>
                </c:pt>
                <c:pt idx="12014">
                  <c:v>3.3582982800000001E-2</c:v>
                </c:pt>
                <c:pt idx="12015">
                  <c:v>3.3582982999999997E-2</c:v>
                </c:pt>
                <c:pt idx="12016">
                  <c:v>3.3582983199999999E-2</c:v>
                </c:pt>
                <c:pt idx="12017">
                  <c:v>3.3582983400000002E-2</c:v>
                </c:pt>
                <c:pt idx="12018">
                  <c:v>3.3582983599999998E-2</c:v>
                </c:pt>
                <c:pt idx="12019">
                  <c:v>3.3582983800000001E-2</c:v>
                </c:pt>
                <c:pt idx="12020">
                  <c:v>3.3582984000000003E-2</c:v>
                </c:pt>
                <c:pt idx="12021">
                  <c:v>3.3582984199999999E-2</c:v>
                </c:pt>
                <c:pt idx="12022">
                  <c:v>3.3582984400000002E-2</c:v>
                </c:pt>
                <c:pt idx="12023">
                  <c:v>3.3582984599999997E-2</c:v>
                </c:pt>
                <c:pt idx="12024">
                  <c:v>3.35829848E-2</c:v>
                </c:pt>
                <c:pt idx="12025">
                  <c:v>3.3582985000000003E-2</c:v>
                </c:pt>
                <c:pt idx="12026">
                  <c:v>3.3582985199999998E-2</c:v>
                </c:pt>
                <c:pt idx="12027">
                  <c:v>3.3582985400000001E-2</c:v>
                </c:pt>
                <c:pt idx="12028">
                  <c:v>3.3582985599999997E-2</c:v>
                </c:pt>
                <c:pt idx="12029">
                  <c:v>3.3582985799999999E-2</c:v>
                </c:pt>
                <c:pt idx="12030">
                  <c:v>3.3582986000000002E-2</c:v>
                </c:pt>
                <c:pt idx="12031">
                  <c:v>3.3582986199999998E-2</c:v>
                </c:pt>
                <c:pt idx="12032">
                  <c:v>3.3582986400000001E-2</c:v>
                </c:pt>
                <c:pt idx="12033">
                  <c:v>3.3582986600000003E-2</c:v>
                </c:pt>
                <c:pt idx="12034">
                  <c:v>3.3582986799999999E-2</c:v>
                </c:pt>
                <c:pt idx="12035">
                  <c:v>3.3582987000000002E-2</c:v>
                </c:pt>
                <c:pt idx="12036">
                  <c:v>3.3582987199999997E-2</c:v>
                </c:pt>
                <c:pt idx="12037">
                  <c:v>3.35829874E-2</c:v>
                </c:pt>
                <c:pt idx="12038">
                  <c:v>3.3582987600000003E-2</c:v>
                </c:pt>
                <c:pt idx="12039">
                  <c:v>3.3582987799999998E-2</c:v>
                </c:pt>
                <c:pt idx="12040">
                  <c:v>3.3582988000000001E-2</c:v>
                </c:pt>
                <c:pt idx="12041">
                  <c:v>3.3582988199999997E-2</c:v>
                </c:pt>
                <c:pt idx="12042">
                  <c:v>3.35829884E-2</c:v>
                </c:pt>
                <c:pt idx="12043">
                  <c:v>3.3582988600000002E-2</c:v>
                </c:pt>
                <c:pt idx="12044">
                  <c:v>3.3582988799999998E-2</c:v>
                </c:pt>
                <c:pt idx="12045">
                  <c:v>3.3582989000000001E-2</c:v>
                </c:pt>
                <c:pt idx="12046">
                  <c:v>3.3582989200000003E-2</c:v>
                </c:pt>
                <c:pt idx="12047">
                  <c:v>3.3582989399999999E-2</c:v>
                </c:pt>
                <c:pt idx="12048">
                  <c:v>3.3582989600000002E-2</c:v>
                </c:pt>
                <c:pt idx="12049">
                  <c:v>3.3582989799999997E-2</c:v>
                </c:pt>
                <c:pt idx="12050">
                  <c:v>3.358299E-2</c:v>
                </c:pt>
                <c:pt idx="12051">
                  <c:v>3.3582990200000003E-2</c:v>
                </c:pt>
                <c:pt idx="12052">
                  <c:v>3.3582990399999998E-2</c:v>
                </c:pt>
                <c:pt idx="12053">
                  <c:v>3.3582990600000001E-2</c:v>
                </c:pt>
                <c:pt idx="12054">
                  <c:v>3.3582990799999997E-2</c:v>
                </c:pt>
                <c:pt idx="12055">
                  <c:v>3.3582991E-2</c:v>
                </c:pt>
                <c:pt idx="12056">
                  <c:v>3.3582991200000002E-2</c:v>
                </c:pt>
                <c:pt idx="12057">
                  <c:v>3.3582991399999998E-2</c:v>
                </c:pt>
                <c:pt idx="12058">
                  <c:v>3.3582991600000001E-2</c:v>
                </c:pt>
                <c:pt idx="12059">
                  <c:v>3.3582991800000003E-2</c:v>
                </c:pt>
                <c:pt idx="12060">
                  <c:v>3.3582991999999999E-2</c:v>
                </c:pt>
                <c:pt idx="12061">
                  <c:v>3.3582992200000002E-2</c:v>
                </c:pt>
                <c:pt idx="12062">
                  <c:v>3.3582992399999997E-2</c:v>
                </c:pt>
                <c:pt idx="12063">
                  <c:v>3.35829926E-2</c:v>
                </c:pt>
                <c:pt idx="12064">
                  <c:v>3.3582992800000003E-2</c:v>
                </c:pt>
                <c:pt idx="12065">
                  <c:v>3.3582992999999998E-2</c:v>
                </c:pt>
                <c:pt idx="12066">
                  <c:v>3.3582993200000001E-2</c:v>
                </c:pt>
                <c:pt idx="12067">
                  <c:v>3.3582993399999997E-2</c:v>
                </c:pt>
                <c:pt idx="12068">
                  <c:v>3.35829936E-2</c:v>
                </c:pt>
                <c:pt idx="12069">
                  <c:v>3.3582993800000002E-2</c:v>
                </c:pt>
                <c:pt idx="12070">
                  <c:v>3.3582993999999998E-2</c:v>
                </c:pt>
                <c:pt idx="12071">
                  <c:v>3.3582994200000001E-2</c:v>
                </c:pt>
                <c:pt idx="12072">
                  <c:v>3.3582994400000003E-2</c:v>
                </c:pt>
                <c:pt idx="12073">
                  <c:v>3.3582994599999999E-2</c:v>
                </c:pt>
                <c:pt idx="12074">
                  <c:v>3.3582994800000002E-2</c:v>
                </c:pt>
                <c:pt idx="12075">
                  <c:v>3.3582994999999997E-2</c:v>
                </c:pt>
                <c:pt idx="12076">
                  <c:v>3.35829952E-2</c:v>
                </c:pt>
                <c:pt idx="12077">
                  <c:v>3.3582995400000003E-2</c:v>
                </c:pt>
                <c:pt idx="12078">
                  <c:v>3.3582995599999999E-2</c:v>
                </c:pt>
                <c:pt idx="12079">
                  <c:v>3.3582995800000001E-2</c:v>
                </c:pt>
                <c:pt idx="12080">
                  <c:v>3.3582995999999997E-2</c:v>
                </c:pt>
                <c:pt idx="12081">
                  <c:v>3.35829962E-2</c:v>
                </c:pt>
                <c:pt idx="12082">
                  <c:v>3.3582996400000002E-2</c:v>
                </c:pt>
                <c:pt idx="12083">
                  <c:v>3.3582996599999998E-2</c:v>
                </c:pt>
                <c:pt idx="12084">
                  <c:v>3.3582996800000001E-2</c:v>
                </c:pt>
                <c:pt idx="12085">
                  <c:v>3.3582997000000003E-2</c:v>
                </c:pt>
                <c:pt idx="12086">
                  <c:v>3.3582997199999999E-2</c:v>
                </c:pt>
                <c:pt idx="12087">
                  <c:v>3.3582997400000002E-2</c:v>
                </c:pt>
                <c:pt idx="12088">
                  <c:v>3.3582997599999997E-2</c:v>
                </c:pt>
                <c:pt idx="12089">
                  <c:v>3.35829978E-2</c:v>
                </c:pt>
                <c:pt idx="12090">
                  <c:v>3.3582998000000003E-2</c:v>
                </c:pt>
                <c:pt idx="12091">
                  <c:v>3.3582998199999999E-2</c:v>
                </c:pt>
                <c:pt idx="12092">
                  <c:v>3.3582998400000001E-2</c:v>
                </c:pt>
                <c:pt idx="12093">
                  <c:v>3.3582998599999997E-2</c:v>
                </c:pt>
                <c:pt idx="12094">
                  <c:v>3.35829988E-2</c:v>
                </c:pt>
                <c:pt idx="12095">
                  <c:v>3.3582999000000002E-2</c:v>
                </c:pt>
                <c:pt idx="12096">
                  <c:v>3.3582999199999998E-2</c:v>
                </c:pt>
                <c:pt idx="12097">
                  <c:v>3.3582999400000001E-2</c:v>
                </c:pt>
                <c:pt idx="12098">
                  <c:v>3.3582999600000003E-2</c:v>
                </c:pt>
                <c:pt idx="12099">
                  <c:v>3.3582999799999999E-2</c:v>
                </c:pt>
                <c:pt idx="12100">
                  <c:v>3.3583000000000002E-2</c:v>
                </c:pt>
                <c:pt idx="12101">
                  <c:v>3.3583000199999997E-2</c:v>
                </c:pt>
                <c:pt idx="12102">
                  <c:v>3.35830004E-2</c:v>
                </c:pt>
                <c:pt idx="12103">
                  <c:v>3.3583000600000003E-2</c:v>
                </c:pt>
                <c:pt idx="12104">
                  <c:v>3.3583000799999999E-2</c:v>
                </c:pt>
                <c:pt idx="12105">
                  <c:v>3.3583001000000001E-2</c:v>
                </c:pt>
                <c:pt idx="12106">
                  <c:v>3.3583001199999997E-2</c:v>
                </c:pt>
                <c:pt idx="12107">
                  <c:v>3.35830014E-2</c:v>
                </c:pt>
                <c:pt idx="12108">
                  <c:v>3.3583001600000002E-2</c:v>
                </c:pt>
                <c:pt idx="12109">
                  <c:v>3.3583001799999998E-2</c:v>
                </c:pt>
                <c:pt idx="12110">
                  <c:v>3.3583002000000001E-2</c:v>
                </c:pt>
                <c:pt idx="12111">
                  <c:v>3.3583002200000003E-2</c:v>
                </c:pt>
                <c:pt idx="12112">
                  <c:v>3.3583002399999999E-2</c:v>
                </c:pt>
                <c:pt idx="12113">
                  <c:v>3.3583002600000002E-2</c:v>
                </c:pt>
                <c:pt idx="12114">
                  <c:v>3.3583002799999997E-2</c:v>
                </c:pt>
                <c:pt idx="12115">
                  <c:v>3.3583003E-2</c:v>
                </c:pt>
                <c:pt idx="12116">
                  <c:v>3.3583003200000003E-2</c:v>
                </c:pt>
                <c:pt idx="12117">
                  <c:v>3.3583003399999999E-2</c:v>
                </c:pt>
                <c:pt idx="12118">
                  <c:v>3.3583003600000001E-2</c:v>
                </c:pt>
                <c:pt idx="12119">
                  <c:v>3.3583003799999997E-2</c:v>
                </c:pt>
                <c:pt idx="12120">
                  <c:v>3.3583004E-2</c:v>
                </c:pt>
                <c:pt idx="12121">
                  <c:v>3.3583004200000002E-2</c:v>
                </c:pt>
                <c:pt idx="12122">
                  <c:v>3.3583004399999998E-2</c:v>
                </c:pt>
                <c:pt idx="12123">
                  <c:v>3.3583004600000001E-2</c:v>
                </c:pt>
                <c:pt idx="12124">
                  <c:v>3.3583004800000003E-2</c:v>
                </c:pt>
                <c:pt idx="12125">
                  <c:v>3.3583004999999999E-2</c:v>
                </c:pt>
                <c:pt idx="12126">
                  <c:v>3.3583005200000002E-2</c:v>
                </c:pt>
                <c:pt idx="12127">
                  <c:v>3.3583005399999998E-2</c:v>
                </c:pt>
                <c:pt idx="12128">
                  <c:v>3.35830056E-2</c:v>
                </c:pt>
                <c:pt idx="12129">
                  <c:v>3.3583005800000003E-2</c:v>
                </c:pt>
                <c:pt idx="12130">
                  <c:v>3.3583005999999999E-2</c:v>
                </c:pt>
                <c:pt idx="12131">
                  <c:v>3.3583006200000001E-2</c:v>
                </c:pt>
                <c:pt idx="12132">
                  <c:v>3.3583006399999997E-2</c:v>
                </c:pt>
                <c:pt idx="12133">
                  <c:v>3.35830066E-2</c:v>
                </c:pt>
                <c:pt idx="12134">
                  <c:v>3.3583006800000002E-2</c:v>
                </c:pt>
                <c:pt idx="12135">
                  <c:v>3.3583006999999998E-2</c:v>
                </c:pt>
                <c:pt idx="12136">
                  <c:v>3.3583007200000001E-2</c:v>
                </c:pt>
                <c:pt idx="12137">
                  <c:v>3.3583007400000003E-2</c:v>
                </c:pt>
                <c:pt idx="12138">
                  <c:v>3.3583007599999999E-2</c:v>
                </c:pt>
                <c:pt idx="12139">
                  <c:v>3.3583007800000002E-2</c:v>
                </c:pt>
                <c:pt idx="12140">
                  <c:v>3.3583007999999998E-2</c:v>
                </c:pt>
                <c:pt idx="12141">
                  <c:v>3.35830082E-2</c:v>
                </c:pt>
                <c:pt idx="12142">
                  <c:v>3.3583008400000003E-2</c:v>
                </c:pt>
                <c:pt idx="12143">
                  <c:v>3.3583008599999999E-2</c:v>
                </c:pt>
                <c:pt idx="12144">
                  <c:v>3.3583008800000001E-2</c:v>
                </c:pt>
                <c:pt idx="12145">
                  <c:v>3.3583008999999997E-2</c:v>
                </c:pt>
                <c:pt idx="12146">
                  <c:v>3.35830092E-2</c:v>
                </c:pt>
                <c:pt idx="12147">
                  <c:v>3.3583009400000002E-2</c:v>
                </c:pt>
                <c:pt idx="12148">
                  <c:v>3.3583009599999998E-2</c:v>
                </c:pt>
                <c:pt idx="12149">
                  <c:v>3.3583009800000001E-2</c:v>
                </c:pt>
                <c:pt idx="12150">
                  <c:v>3.3583010000000003E-2</c:v>
                </c:pt>
                <c:pt idx="12151">
                  <c:v>3.3583010199999999E-2</c:v>
                </c:pt>
                <c:pt idx="12152">
                  <c:v>3.3583010400000002E-2</c:v>
                </c:pt>
                <c:pt idx="12153">
                  <c:v>3.3583010599999998E-2</c:v>
                </c:pt>
                <c:pt idx="12154">
                  <c:v>3.35830108E-2</c:v>
                </c:pt>
                <c:pt idx="12155">
                  <c:v>3.3583011000000003E-2</c:v>
                </c:pt>
                <c:pt idx="12156">
                  <c:v>3.3583011199999999E-2</c:v>
                </c:pt>
                <c:pt idx="12157">
                  <c:v>3.3583011400000001E-2</c:v>
                </c:pt>
                <c:pt idx="12158">
                  <c:v>3.3583011599999997E-2</c:v>
                </c:pt>
                <c:pt idx="12159">
                  <c:v>3.35830118E-2</c:v>
                </c:pt>
                <c:pt idx="12160">
                  <c:v>3.3583012000000002E-2</c:v>
                </c:pt>
                <c:pt idx="12161">
                  <c:v>3.3583012199999998E-2</c:v>
                </c:pt>
                <c:pt idx="12162">
                  <c:v>3.3583012400000001E-2</c:v>
                </c:pt>
                <c:pt idx="12163">
                  <c:v>3.3583012600000003E-2</c:v>
                </c:pt>
                <c:pt idx="12164">
                  <c:v>3.3583012799999999E-2</c:v>
                </c:pt>
                <c:pt idx="12165">
                  <c:v>3.3583013000000002E-2</c:v>
                </c:pt>
                <c:pt idx="12166">
                  <c:v>3.3583013199999998E-2</c:v>
                </c:pt>
                <c:pt idx="12167">
                  <c:v>3.35830134E-2</c:v>
                </c:pt>
                <c:pt idx="12168">
                  <c:v>3.3583013600000003E-2</c:v>
                </c:pt>
                <c:pt idx="12169">
                  <c:v>3.3583013799999999E-2</c:v>
                </c:pt>
                <c:pt idx="12170">
                  <c:v>3.3583014000000001E-2</c:v>
                </c:pt>
                <c:pt idx="12171">
                  <c:v>3.3583014199999997E-2</c:v>
                </c:pt>
                <c:pt idx="12172">
                  <c:v>3.35830144E-2</c:v>
                </c:pt>
                <c:pt idx="12173">
                  <c:v>3.3583014600000002E-2</c:v>
                </c:pt>
                <c:pt idx="12174">
                  <c:v>3.3583014799999998E-2</c:v>
                </c:pt>
                <c:pt idx="12175">
                  <c:v>3.3583015000000001E-2</c:v>
                </c:pt>
                <c:pt idx="12176">
                  <c:v>3.3583015200000003E-2</c:v>
                </c:pt>
                <c:pt idx="12177">
                  <c:v>3.3583015399999999E-2</c:v>
                </c:pt>
                <c:pt idx="12178">
                  <c:v>3.3583015600000002E-2</c:v>
                </c:pt>
                <c:pt idx="12179">
                  <c:v>3.3583015799999998E-2</c:v>
                </c:pt>
                <c:pt idx="12180">
                  <c:v>3.3583016E-2</c:v>
                </c:pt>
                <c:pt idx="12181">
                  <c:v>3.3583016200000003E-2</c:v>
                </c:pt>
                <c:pt idx="12182">
                  <c:v>3.3583016399999999E-2</c:v>
                </c:pt>
                <c:pt idx="12183">
                  <c:v>3.3583016600000001E-2</c:v>
                </c:pt>
                <c:pt idx="12184">
                  <c:v>3.3583016799999997E-2</c:v>
                </c:pt>
                <c:pt idx="12185">
                  <c:v>3.3583017E-2</c:v>
                </c:pt>
                <c:pt idx="12186">
                  <c:v>3.3583017200000002E-2</c:v>
                </c:pt>
                <c:pt idx="12187">
                  <c:v>3.3583017399999998E-2</c:v>
                </c:pt>
                <c:pt idx="12188">
                  <c:v>3.3583017600000001E-2</c:v>
                </c:pt>
                <c:pt idx="12189">
                  <c:v>3.3583017799999997E-2</c:v>
                </c:pt>
                <c:pt idx="12190">
                  <c:v>3.3583017999999999E-2</c:v>
                </c:pt>
                <c:pt idx="12191">
                  <c:v>3.3583018200000002E-2</c:v>
                </c:pt>
                <c:pt idx="12192">
                  <c:v>3.3583018399999998E-2</c:v>
                </c:pt>
                <c:pt idx="12193">
                  <c:v>3.35830186E-2</c:v>
                </c:pt>
                <c:pt idx="12194">
                  <c:v>3.3583018800000003E-2</c:v>
                </c:pt>
                <c:pt idx="12195">
                  <c:v>3.3583018999999999E-2</c:v>
                </c:pt>
                <c:pt idx="12196">
                  <c:v>3.3583019200000001E-2</c:v>
                </c:pt>
                <c:pt idx="12197">
                  <c:v>3.3583019399999997E-2</c:v>
                </c:pt>
                <c:pt idx="12198">
                  <c:v>3.35830196E-2</c:v>
                </c:pt>
                <c:pt idx="12199">
                  <c:v>3.3583019800000002E-2</c:v>
                </c:pt>
                <c:pt idx="12200">
                  <c:v>3.3583019999999998E-2</c:v>
                </c:pt>
                <c:pt idx="12201">
                  <c:v>3.3583020200000001E-2</c:v>
                </c:pt>
                <c:pt idx="12202">
                  <c:v>3.3583020399999997E-2</c:v>
                </c:pt>
                <c:pt idx="12203">
                  <c:v>3.3583020599999999E-2</c:v>
                </c:pt>
                <c:pt idx="12204">
                  <c:v>3.3583020800000002E-2</c:v>
                </c:pt>
                <c:pt idx="12205">
                  <c:v>3.3583020999999998E-2</c:v>
                </c:pt>
                <c:pt idx="12206">
                  <c:v>3.35830212E-2</c:v>
                </c:pt>
                <c:pt idx="12207">
                  <c:v>3.3583021400000003E-2</c:v>
                </c:pt>
                <c:pt idx="12208">
                  <c:v>3.3583021599999999E-2</c:v>
                </c:pt>
                <c:pt idx="12209">
                  <c:v>3.3583021800000001E-2</c:v>
                </c:pt>
                <c:pt idx="12210">
                  <c:v>3.3583021999999997E-2</c:v>
                </c:pt>
                <c:pt idx="12211">
                  <c:v>3.35830222E-2</c:v>
                </c:pt>
                <c:pt idx="12212">
                  <c:v>3.3583022400000002E-2</c:v>
                </c:pt>
                <c:pt idx="12213">
                  <c:v>3.3583022599999998E-2</c:v>
                </c:pt>
                <c:pt idx="12214">
                  <c:v>3.3583022800000001E-2</c:v>
                </c:pt>
                <c:pt idx="12215">
                  <c:v>3.3583022999999997E-2</c:v>
                </c:pt>
                <c:pt idx="12216">
                  <c:v>3.3583023199999999E-2</c:v>
                </c:pt>
                <c:pt idx="12217">
                  <c:v>3.3583023400000002E-2</c:v>
                </c:pt>
                <c:pt idx="12218">
                  <c:v>3.3583023599999998E-2</c:v>
                </c:pt>
                <c:pt idx="12219">
                  <c:v>3.35830238E-2</c:v>
                </c:pt>
                <c:pt idx="12220">
                  <c:v>3.3583024000000003E-2</c:v>
                </c:pt>
                <c:pt idx="12221">
                  <c:v>3.3583024199999999E-2</c:v>
                </c:pt>
                <c:pt idx="12222">
                  <c:v>3.3583024400000001E-2</c:v>
                </c:pt>
                <c:pt idx="12223">
                  <c:v>3.3583024599999997E-2</c:v>
                </c:pt>
                <c:pt idx="12224">
                  <c:v>3.35830248E-2</c:v>
                </c:pt>
                <c:pt idx="12225">
                  <c:v>3.3583025000000002E-2</c:v>
                </c:pt>
                <c:pt idx="12226">
                  <c:v>3.3583025199999998E-2</c:v>
                </c:pt>
                <c:pt idx="12227">
                  <c:v>3.3583025400000001E-2</c:v>
                </c:pt>
                <c:pt idx="12228">
                  <c:v>3.3583025599999997E-2</c:v>
                </c:pt>
                <c:pt idx="12229">
                  <c:v>3.3583025799999999E-2</c:v>
                </c:pt>
                <c:pt idx="12230">
                  <c:v>3.3583026000000002E-2</c:v>
                </c:pt>
                <c:pt idx="12231">
                  <c:v>3.3583026199999998E-2</c:v>
                </c:pt>
                <c:pt idx="12232">
                  <c:v>3.35830264E-2</c:v>
                </c:pt>
                <c:pt idx="12233">
                  <c:v>3.3583026600000003E-2</c:v>
                </c:pt>
                <c:pt idx="12234">
                  <c:v>3.3583026799999999E-2</c:v>
                </c:pt>
                <c:pt idx="12235">
                  <c:v>3.3583027000000001E-2</c:v>
                </c:pt>
                <c:pt idx="12236">
                  <c:v>3.3583027199999997E-2</c:v>
                </c:pt>
                <c:pt idx="12237">
                  <c:v>3.35830274E-2</c:v>
                </c:pt>
                <c:pt idx="12238">
                  <c:v>3.3583027600000002E-2</c:v>
                </c:pt>
                <c:pt idx="12239">
                  <c:v>3.3583027799999998E-2</c:v>
                </c:pt>
                <c:pt idx="12240">
                  <c:v>3.3583028000000001E-2</c:v>
                </c:pt>
                <c:pt idx="12241">
                  <c:v>3.3583028199999997E-2</c:v>
                </c:pt>
                <c:pt idx="12242">
                  <c:v>3.3583028399999999E-2</c:v>
                </c:pt>
                <c:pt idx="12243">
                  <c:v>3.3583028600000002E-2</c:v>
                </c:pt>
                <c:pt idx="12244">
                  <c:v>3.3583028799999998E-2</c:v>
                </c:pt>
                <c:pt idx="12245">
                  <c:v>3.3583029E-2</c:v>
                </c:pt>
                <c:pt idx="12246">
                  <c:v>3.3583029200000003E-2</c:v>
                </c:pt>
                <c:pt idx="12247">
                  <c:v>3.3583029399999999E-2</c:v>
                </c:pt>
                <c:pt idx="12248">
                  <c:v>3.3583029600000001E-2</c:v>
                </c:pt>
                <c:pt idx="12249">
                  <c:v>3.3583029799999997E-2</c:v>
                </c:pt>
                <c:pt idx="12250">
                  <c:v>3.358303E-2</c:v>
                </c:pt>
                <c:pt idx="12251">
                  <c:v>3.3583030200000002E-2</c:v>
                </c:pt>
                <c:pt idx="12252">
                  <c:v>3.3583030399999998E-2</c:v>
                </c:pt>
                <c:pt idx="12253">
                  <c:v>3.3583030600000001E-2</c:v>
                </c:pt>
                <c:pt idx="12254">
                  <c:v>3.3583030799999997E-2</c:v>
                </c:pt>
                <c:pt idx="12255">
                  <c:v>3.3583030999999999E-2</c:v>
                </c:pt>
                <c:pt idx="12256">
                  <c:v>3.3583031200000002E-2</c:v>
                </c:pt>
                <c:pt idx="12257">
                  <c:v>3.3583031399999998E-2</c:v>
                </c:pt>
                <c:pt idx="12258">
                  <c:v>3.35830316E-2</c:v>
                </c:pt>
                <c:pt idx="12259">
                  <c:v>3.3583031800000003E-2</c:v>
                </c:pt>
                <c:pt idx="12260">
                  <c:v>3.3583031999999999E-2</c:v>
                </c:pt>
                <c:pt idx="12261">
                  <c:v>3.3583032200000001E-2</c:v>
                </c:pt>
                <c:pt idx="12262">
                  <c:v>3.3583032399999997E-2</c:v>
                </c:pt>
                <c:pt idx="12263">
                  <c:v>3.35830326E-2</c:v>
                </c:pt>
                <c:pt idx="12264">
                  <c:v>3.3583032800000003E-2</c:v>
                </c:pt>
                <c:pt idx="12265">
                  <c:v>3.3583032999999998E-2</c:v>
                </c:pt>
                <c:pt idx="12266">
                  <c:v>3.3583033200000001E-2</c:v>
                </c:pt>
                <c:pt idx="12267">
                  <c:v>3.3583033399999997E-2</c:v>
                </c:pt>
                <c:pt idx="12268">
                  <c:v>3.3583033599999999E-2</c:v>
                </c:pt>
                <c:pt idx="12269">
                  <c:v>3.3583033800000002E-2</c:v>
                </c:pt>
                <c:pt idx="12270">
                  <c:v>3.3583033999999998E-2</c:v>
                </c:pt>
                <c:pt idx="12271">
                  <c:v>3.35830342E-2</c:v>
                </c:pt>
                <c:pt idx="12272">
                  <c:v>3.3583034400000003E-2</c:v>
                </c:pt>
                <c:pt idx="12273">
                  <c:v>3.3583034599999999E-2</c:v>
                </c:pt>
                <c:pt idx="12274">
                  <c:v>3.3583034800000001E-2</c:v>
                </c:pt>
                <c:pt idx="12275">
                  <c:v>3.3583034999999997E-2</c:v>
                </c:pt>
                <c:pt idx="12276">
                  <c:v>3.35830352E-2</c:v>
                </c:pt>
                <c:pt idx="12277">
                  <c:v>3.3583035400000003E-2</c:v>
                </c:pt>
                <c:pt idx="12278">
                  <c:v>3.3583035599999998E-2</c:v>
                </c:pt>
                <c:pt idx="12279">
                  <c:v>3.3583035800000001E-2</c:v>
                </c:pt>
                <c:pt idx="12280">
                  <c:v>3.3583035999999997E-2</c:v>
                </c:pt>
                <c:pt idx="12281">
                  <c:v>3.3583036199999999E-2</c:v>
                </c:pt>
                <c:pt idx="12282">
                  <c:v>3.3583036400000002E-2</c:v>
                </c:pt>
                <c:pt idx="12283">
                  <c:v>3.3583036599999998E-2</c:v>
                </c:pt>
                <c:pt idx="12284">
                  <c:v>3.35830368E-2</c:v>
                </c:pt>
                <c:pt idx="12285">
                  <c:v>3.3583037000000003E-2</c:v>
                </c:pt>
                <c:pt idx="12286">
                  <c:v>3.3583037199999999E-2</c:v>
                </c:pt>
                <c:pt idx="12287">
                  <c:v>3.3583037400000001E-2</c:v>
                </c:pt>
                <c:pt idx="12288">
                  <c:v>3.3583037599999997E-2</c:v>
                </c:pt>
                <c:pt idx="12289">
                  <c:v>3.35830378E-2</c:v>
                </c:pt>
                <c:pt idx="12290">
                  <c:v>3.3583038000000003E-2</c:v>
                </c:pt>
                <c:pt idx="12291">
                  <c:v>3.3583038199999998E-2</c:v>
                </c:pt>
                <c:pt idx="12292">
                  <c:v>3.3583038400000001E-2</c:v>
                </c:pt>
                <c:pt idx="12293">
                  <c:v>3.3583038599999997E-2</c:v>
                </c:pt>
                <c:pt idx="12294">
                  <c:v>3.3583038799999999E-2</c:v>
                </c:pt>
                <c:pt idx="12295">
                  <c:v>3.3583039000000002E-2</c:v>
                </c:pt>
                <c:pt idx="12296">
                  <c:v>3.3583039199999998E-2</c:v>
                </c:pt>
                <c:pt idx="12297">
                  <c:v>3.35830394E-2</c:v>
                </c:pt>
                <c:pt idx="12298">
                  <c:v>3.3583039600000003E-2</c:v>
                </c:pt>
                <c:pt idx="12299">
                  <c:v>3.3583039799999999E-2</c:v>
                </c:pt>
                <c:pt idx="12300">
                  <c:v>3.3583040000000002E-2</c:v>
                </c:pt>
                <c:pt idx="12301">
                  <c:v>3.3583040199999997E-2</c:v>
                </c:pt>
                <c:pt idx="12302">
                  <c:v>3.35830404E-2</c:v>
                </c:pt>
                <c:pt idx="12303">
                  <c:v>3.3583040600000003E-2</c:v>
                </c:pt>
                <c:pt idx="12304">
                  <c:v>3.3583040799999998E-2</c:v>
                </c:pt>
                <c:pt idx="12305">
                  <c:v>3.3583041000000001E-2</c:v>
                </c:pt>
                <c:pt idx="12306">
                  <c:v>3.3583041199999997E-2</c:v>
                </c:pt>
                <c:pt idx="12307">
                  <c:v>3.3583041399999999E-2</c:v>
                </c:pt>
                <c:pt idx="12308">
                  <c:v>3.3583041600000002E-2</c:v>
                </c:pt>
                <c:pt idx="12309">
                  <c:v>3.3583041799999998E-2</c:v>
                </c:pt>
                <c:pt idx="12310">
                  <c:v>3.3583042E-2</c:v>
                </c:pt>
                <c:pt idx="12311">
                  <c:v>3.3583042200000003E-2</c:v>
                </c:pt>
                <c:pt idx="12312">
                  <c:v>3.3583042399999999E-2</c:v>
                </c:pt>
                <c:pt idx="12313">
                  <c:v>3.3583042600000002E-2</c:v>
                </c:pt>
                <c:pt idx="12314">
                  <c:v>3.3583042799999997E-2</c:v>
                </c:pt>
                <c:pt idx="12315">
                  <c:v>3.3583043E-2</c:v>
                </c:pt>
                <c:pt idx="12316">
                  <c:v>3.3583043200000003E-2</c:v>
                </c:pt>
                <c:pt idx="12317">
                  <c:v>3.3583043399999998E-2</c:v>
                </c:pt>
                <c:pt idx="12318">
                  <c:v>3.3583043600000001E-2</c:v>
                </c:pt>
                <c:pt idx="12319">
                  <c:v>3.3583043799999997E-2</c:v>
                </c:pt>
                <c:pt idx="12320">
                  <c:v>3.3583043999999999E-2</c:v>
                </c:pt>
                <c:pt idx="12321">
                  <c:v>3.3583044200000002E-2</c:v>
                </c:pt>
                <c:pt idx="12322">
                  <c:v>3.3583044399999998E-2</c:v>
                </c:pt>
                <c:pt idx="12323">
                  <c:v>3.35830446E-2</c:v>
                </c:pt>
                <c:pt idx="12324">
                  <c:v>3.3583044800000003E-2</c:v>
                </c:pt>
                <c:pt idx="12325">
                  <c:v>3.3583044999999999E-2</c:v>
                </c:pt>
                <c:pt idx="12326">
                  <c:v>3.3583045200000002E-2</c:v>
                </c:pt>
                <c:pt idx="12327">
                  <c:v>3.3583045399999997E-2</c:v>
                </c:pt>
                <c:pt idx="12328">
                  <c:v>3.35830456E-2</c:v>
                </c:pt>
                <c:pt idx="12329">
                  <c:v>3.3583045800000003E-2</c:v>
                </c:pt>
                <c:pt idx="12330">
                  <c:v>3.3583045999999998E-2</c:v>
                </c:pt>
                <c:pt idx="12331">
                  <c:v>3.3583046200000001E-2</c:v>
                </c:pt>
                <c:pt idx="12332">
                  <c:v>3.3583046399999997E-2</c:v>
                </c:pt>
                <c:pt idx="12333">
                  <c:v>3.3583046599999999E-2</c:v>
                </c:pt>
                <c:pt idx="12334">
                  <c:v>3.3583046800000002E-2</c:v>
                </c:pt>
                <c:pt idx="12335">
                  <c:v>3.3583046999999998E-2</c:v>
                </c:pt>
                <c:pt idx="12336">
                  <c:v>3.35830472E-2</c:v>
                </c:pt>
                <c:pt idx="12337">
                  <c:v>3.3583047400000003E-2</c:v>
                </c:pt>
                <c:pt idx="12338">
                  <c:v>3.3583047599999999E-2</c:v>
                </c:pt>
                <c:pt idx="12339">
                  <c:v>3.3583047800000002E-2</c:v>
                </c:pt>
                <c:pt idx="12340">
                  <c:v>3.3583047999999997E-2</c:v>
                </c:pt>
                <c:pt idx="12341">
                  <c:v>3.35830482E-2</c:v>
                </c:pt>
                <c:pt idx="12342">
                  <c:v>3.3583048400000003E-2</c:v>
                </c:pt>
                <c:pt idx="12343">
                  <c:v>3.3583048599999998E-2</c:v>
                </c:pt>
                <c:pt idx="12344">
                  <c:v>3.3583048800000001E-2</c:v>
                </c:pt>
                <c:pt idx="12345">
                  <c:v>3.3583048999999997E-2</c:v>
                </c:pt>
                <c:pt idx="12346">
                  <c:v>3.3583049199999999E-2</c:v>
                </c:pt>
                <c:pt idx="12347">
                  <c:v>3.3583049400000002E-2</c:v>
                </c:pt>
                <c:pt idx="12348">
                  <c:v>3.3583049599999998E-2</c:v>
                </c:pt>
                <c:pt idx="12349">
                  <c:v>3.3583049800000001E-2</c:v>
                </c:pt>
                <c:pt idx="12350">
                  <c:v>3.3583050000000003E-2</c:v>
                </c:pt>
                <c:pt idx="12351">
                  <c:v>3.3583050199999999E-2</c:v>
                </c:pt>
                <c:pt idx="12352">
                  <c:v>3.3583050400000002E-2</c:v>
                </c:pt>
                <c:pt idx="12353">
                  <c:v>3.3583050599999997E-2</c:v>
                </c:pt>
                <c:pt idx="12354">
                  <c:v>3.35830508E-2</c:v>
                </c:pt>
                <c:pt idx="12355">
                  <c:v>3.3583051000000003E-2</c:v>
                </c:pt>
                <c:pt idx="12356">
                  <c:v>3.3583051199999998E-2</c:v>
                </c:pt>
                <c:pt idx="12357">
                  <c:v>3.3583051400000001E-2</c:v>
                </c:pt>
                <c:pt idx="12358">
                  <c:v>3.3583051599999997E-2</c:v>
                </c:pt>
                <c:pt idx="12359">
                  <c:v>3.3583051799999999E-2</c:v>
                </c:pt>
                <c:pt idx="12360">
                  <c:v>3.3583052000000002E-2</c:v>
                </c:pt>
                <c:pt idx="12361">
                  <c:v>3.3583052199999998E-2</c:v>
                </c:pt>
                <c:pt idx="12362">
                  <c:v>3.3583052400000001E-2</c:v>
                </c:pt>
                <c:pt idx="12363">
                  <c:v>3.3583052600000003E-2</c:v>
                </c:pt>
                <c:pt idx="12364">
                  <c:v>3.3583052799999999E-2</c:v>
                </c:pt>
                <c:pt idx="12365">
                  <c:v>3.3583053000000002E-2</c:v>
                </c:pt>
                <c:pt idx="12366">
                  <c:v>3.3583053199999997E-2</c:v>
                </c:pt>
                <c:pt idx="12367">
                  <c:v>3.35830534E-2</c:v>
                </c:pt>
                <c:pt idx="12368">
                  <c:v>3.3583053600000003E-2</c:v>
                </c:pt>
                <c:pt idx="12369">
                  <c:v>3.3583053799999998E-2</c:v>
                </c:pt>
                <c:pt idx="12370">
                  <c:v>3.3583054000000001E-2</c:v>
                </c:pt>
                <c:pt idx="12371">
                  <c:v>3.3583054199999997E-2</c:v>
                </c:pt>
                <c:pt idx="12372">
                  <c:v>3.3583054399999999E-2</c:v>
                </c:pt>
                <c:pt idx="12373">
                  <c:v>3.3583054600000002E-2</c:v>
                </c:pt>
                <c:pt idx="12374">
                  <c:v>3.3583054799999998E-2</c:v>
                </c:pt>
                <c:pt idx="12375">
                  <c:v>3.3583055000000001E-2</c:v>
                </c:pt>
                <c:pt idx="12376">
                  <c:v>3.3583055200000003E-2</c:v>
                </c:pt>
                <c:pt idx="12377">
                  <c:v>3.3583055399999999E-2</c:v>
                </c:pt>
                <c:pt idx="12378">
                  <c:v>3.3583055600000002E-2</c:v>
                </c:pt>
                <c:pt idx="12379">
                  <c:v>3.3583055799999997E-2</c:v>
                </c:pt>
                <c:pt idx="12380">
                  <c:v>3.3583056E-2</c:v>
                </c:pt>
                <c:pt idx="12381">
                  <c:v>3.3583056200000003E-2</c:v>
                </c:pt>
                <c:pt idx="12382">
                  <c:v>3.3583056399999998E-2</c:v>
                </c:pt>
                <c:pt idx="12383">
                  <c:v>3.3583056600000001E-2</c:v>
                </c:pt>
                <c:pt idx="12384">
                  <c:v>3.3583056799999997E-2</c:v>
                </c:pt>
                <c:pt idx="12385">
                  <c:v>3.3583056999999999E-2</c:v>
                </c:pt>
                <c:pt idx="12386">
                  <c:v>3.3583057200000002E-2</c:v>
                </c:pt>
                <c:pt idx="12387">
                  <c:v>3.3583057399999998E-2</c:v>
                </c:pt>
                <c:pt idx="12388">
                  <c:v>3.3583057600000001E-2</c:v>
                </c:pt>
                <c:pt idx="12389">
                  <c:v>3.3583057800000003E-2</c:v>
                </c:pt>
                <c:pt idx="12390">
                  <c:v>3.3583057999999999E-2</c:v>
                </c:pt>
                <c:pt idx="12391">
                  <c:v>3.3583058200000002E-2</c:v>
                </c:pt>
                <c:pt idx="12392">
                  <c:v>3.3583058399999997E-2</c:v>
                </c:pt>
                <c:pt idx="12393">
                  <c:v>3.35830586E-2</c:v>
                </c:pt>
                <c:pt idx="12394">
                  <c:v>3.3583058800000003E-2</c:v>
                </c:pt>
                <c:pt idx="12395">
                  <c:v>3.3583058999999998E-2</c:v>
                </c:pt>
                <c:pt idx="12396">
                  <c:v>3.3583059200000001E-2</c:v>
                </c:pt>
                <c:pt idx="12397">
                  <c:v>3.3583059399999997E-2</c:v>
                </c:pt>
                <c:pt idx="12398">
                  <c:v>3.35830596E-2</c:v>
                </c:pt>
                <c:pt idx="12399">
                  <c:v>3.3583059800000002E-2</c:v>
                </c:pt>
                <c:pt idx="12400">
                  <c:v>3.3583059999999998E-2</c:v>
                </c:pt>
                <c:pt idx="12401">
                  <c:v>3.3583060200000001E-2</c:v>
                </c:pt>
                <c:pt idx="12402">
                  <c:v>3.3583060400000003E-2</c:v>
                </c:pt>
                <c:pt idx="12403">
                  <c:v>3.3583060599999999E-2</c:v>
                </c:pt>
                <c:pt idx="12404">
                  <c:v>3.3583060800000002E-2</c:v>
                </c:pt>
                <c:pt idx="12405">
                  <c:v>3.3583060999999997E-2</c:v>
                </c:pt>
                <c:pt idx="12406">
                  <c:v>3.35830612E-2</c:v>
                </c:pt>
                <c:pt idx="12407">
                  <c:v>3.3583061400000003E-2</c:v>
                </c:pt>
                <c:pt idx="12408">
                  <c:v>3.3583061599999998E-2</c:v>
                </c:pt>
                <c:pt idx="12409">
                  <c:v>3.3583061800000001E-2</c:v>
                </c:pt>
                <c:pt idx="12410">
                  <c:v>3.3583061999999997E-2</c:v>
                </c:pt>
                <c:pt idx="12411">
                  <c:v>3.35830622E-2</c:v>
                </c:pt>
                <c:pt idx="12412">
                  <c:v>3.3583062400000002E-2</c:v>
                </c:pt>
                <c:pt idx="12413">
                  <c:v>3.3583062599999998E-2</c:v>
                </c:pt>
                <c:pt idx="12414">
                  <c:v>3.3583062800000001E-2</c:v>
                </c:pt>
                <c:pt idx="12415">
                  <c:v>3.3583063000000003E-2</c:v>
                </c:pt>
                <c:pt idx="12416">
                  <c:v>3.3583063199999999E-2</c:v>
                </c:pt>
                <c:pt idx="12417">
                  <c:v>3.3583063400000002E-2</c:v>
                </c:pt>
                <c:pt idx="12418">
                  <c:v>3.3583063599999997E-2</c:v>
                </c:pt>
                <c:pt idx="12419">
                  <c:v>3.35830638E-2</c:v>
                </c:pt>
                <c:pt idx="12420">
                  <c:v>3.3583064000000003E-2</c:v>
                </c:pt>
                <c:pt idx="12421">
                  <c:v>3.3583064199999998E-2</c:v>
                </c:pt>
                <c:pt idx="12422">
                  <c:v>3.3583064400000001E-2</c:v>
                </c:pt>
                <c:pt idx="12423">
                  <c:v>3.3583064599999997E-2</c:v>
                </c:pt>
                <c:pt idx="12424">
                  <c:v>3.35830648E-2</c:v>
                </c:pt>
                <c:pt idx="12425">
                  <c:v>3.3583065000000002E-2</c:v>
                </c:pt>
                <c:pt idx="12426">
                  <c:v>3.3583065199999998E-2</c:v>
                </c:pt>
                <c:pt idx="12427">
                  <c:v>3.3583065400000001E-2</c:v>
                </c:pt>
                <c:pt idx="12428">
                  <c:v>3.3583065600000003E-2</c:v>
                </c:pt>
                <c:pt idx="12429">
                  <c:v>3.3583065799999999E-2</c:v>
                </c:pt>
                <c:pt idx="12430">
                  <c:v>3.3583066000000002E-2</c:v>
                </c:pt>
                <c:pt idx="12431">
                  <c:v>3.3583066199999997E-2</c:v>
                </c:pt>
                <c:pt idx="12432">
                  <c:v>3.35830664E-2</c:v>
                </c:pt>
                <c:pt idx="12433">
                  <c:v>3.3583066600000003E-2</c:v>
                </c:pt>
                <c:pt idx="12434">
                  <c:v>3.3583066799999998E-2</c:v>
                </c:pt>
                <c:pt idx="12435">
                  <c:v>3.3583067000000001E-2</c:v>
                </c:pt>
                <c:pt idx="12436">
                  <c:v>3.3583067199999997E-2</c:v>
                </c:pt>
                <c:pt idx="12437">
                  <c:v>3.35830674E-2</c:v>
                </c:pt>
                <c:pt idx="12438">
                  <c:v>3.3583067600000002E-2</c:v>
                </c:pt>
                <c:pt idx="12439">
                  <c:v>3.3583067799999998E-2</c:v>
                </c:pt>
                <c:pt idx="12440">
                  <c:v>3.3583068000000001E-2</c:v>
                </c:pt>
                <c:pt idx="12441">
                  <c:v>3.3583068200000003E-2</c:v>
                </c:pt>
                <c:pt idx="12442">
                  <c:v>3.3583068399999999E-2</c:v>
                </c:pt>
                <c:pt idx="12443">
                  <c:v>3.3583068600000002E-2</c:v>
                </c:pt>
                <c:pt idx="12444">
                  <c:v>3.3583068799999997E-2</c:v>
                </c:pt>
                <c:pt idx="12445">
                  <c:v>3.3583069E-2</c:v>
                </c:pt>
                <c:pt idx="12446">
                  <c:v>3.3583069200000003E-2</c:v>
                </c:pt>
                <c:pt idx="12447">
                  <c:v>3.3583069399999999E-2</c:v>
                </c:pt>
                <c:pt idx="12448">
                  <c:v>3.3583069600000001E-2</c:v>
                </c:pt>
                <c:pt idx="12449">
                  <c:v>3.3583069799999997E-2</c:v>
                </c:pt>
                <c:pt idx="12450">
                  <c:v>3.358307E-2</c:v>
                </c:pt>
                <c:pt idx="12451">
                  <c:v>3.3583070200000002E-2</c:v>
                </c:pt>
                <c:pt idx="12452">
                  <c:v>3.3583070399999998E-2</c:v>
                </c:pt>
                <c:pt idx="12453">
                  <c:v>3.3583070600000001E-2</c:v>
                </c:pt>
                <c:pt idx="12454">
                  <c:v>3.3583070800000003E-2</c:v>
                </c:pt>
                <c:pt idx="12455">
                  <c:v>3.3583070999999999E-2</c:v>
                </c:pt>
                <c:pt idx="12456">
                  <c:v>3.3583071200000002E-2</c:v>
                </c:pt>
                <c:pt idx="12457">
                  <c:v>3.3583071399999997E-2</c:v>
                </c:pt>
                <c:pt idx="12458">
                  <c:v>3.35830716E-2</c:v>
                </c:pt>
                <c:pt idx="12459">
                  <c:v>3.3583071800000003E-2</c:v>
                </c:pt>
                <c:pt idx="12460">
                  <c:v>3.3583071999999999E-2</c:v>
                </c:pt>
                <c:pt idx="12461">
                  <c:v>3.3583072200000001E-2</c:v>
                </c:pt>
                <c:pt idx="12462">
                  <c:v>3.3583072399999997E-2</c:v>
                </c:pt>
                <c:pt idx="12463">
                  <c:v>3.35830726E-2</c:v>
                </c:pt>
                <c:pt idx="12464">
                  <c:v>3.3583072800000002E-2</c:v>
                </c:pt>
                <c:pt idx="12465">
                  <c:v>3.3583072999999998E-2</c:v>
                </c:pt>
                <c:pt idx="12466">
                  <c:v>3.3583073200000001E-2</c:v>
                </c:pt>
                <c:pt idx="12467">
                  <c:v>3.3583073400000003E-2</c:v>
                </c:pt>
                <c:pt idx="12468">
                  <c:v>3.3583073599999999E-2</c:v>
                </c:pt>
                <c:pt idx="12469">
                  <c:v>3.3583073800000002E-2</c:v>
                </c:pt>
                <c:pt idx="12470">
                  <c:v>3.3583073999999997E-2</c:v>
                </c:pt>
                <c:pt idx="12471">
                  <c:v>3.35830742E-2</c:v>
                </c:pt>
                <c:pt idx="12472">
                  <c:v>3.3583074400000003E-2</c:v>
                </c:pt>
                <c:pt idx="12473">
                  <c:v>3.3583074599999999E-2</c:v>
                </c:pt>
                <c:pt idx="12474">
                  <c:v>3.3583074800000001E-2</c:v>
                </c:pt>
                <c:pt idx="12475">
                  <c:v>3.3583074999999997E-2</c:v>
                </c:pt>
                <c:pt idx="12476">
                  <c:v>3.35830752E-2</c:v>
                </c:pt>
                <c:pt idx="12477">
                  <c:v>3.3583075400000002E-2</c:v>
                </c:pt>
                <c:pt idx="12478">
                  <c:v>3.3583075599999998E-2</c:v>
                </c:pt>
                <c:pt idx="12479">
                  <c:v>3.3583075800000001E-2</c:v>
                </c:pt>
                <c:pt idx="12480">
                  <c:v>3.3583076000000003E-2</c:v>
                </c:pt>
                <c:pt idx="12481">
                  <c:v>3.3583076199999999E-2</c:v>
                </c:pt>
                <c:pt idx="12482">
                  <c:v>3.3583076400000002E-2</c:v>
                </c:pt>
                <c:pt idx="12483">
                  <c:v>3.3583076599999998E-2</c:v>
                </c:pt>
                <c:pt idx="12484">
                  <c:v>3.35830768E-2</c:v>
                </c:pt>
                <c:pt idx="12485">
                  <c:v>3.3583077000000003E-2</c:v>
                </c:pt>
                <c:pt idx="12486">
                  <c:v>3.3583077199999999E-2</c:v>
                </c:pt>
                <c:pt idx="12487">
                  <c:v>3.3583077400000001E-2</c:v>
                </c:pt>
                <c:pt idx="12488">
                  <c:v>3.3583077599999997E-2</c:v>
                </c:pt>
                <c:pt idx="12489">
                  <c:v>3.35830778E-2</c:v>
                </c:pt>
                <c:pt idx="12490">
                  <c:v>3.3583078000000002E-2</c:v>
                </c:pt>
                <c:pt idx="12491">
                  <c:v>3.3583078199999998E-2</c:v>
                </c:pt>
                <c:pt idx="12492">
                  <c:v>3.3583078400000001E-2</c:v>
                </c:pt>
                <c:pt idx="12493">
                  <c:v>3.3583078600000003E-2</c:v>
                </c:pt>
                <c:pt idx="12494">
                  <c:v>3.3583078799999999E-2</c:v>
                </c:pt>
                <c:pt idx="12495">
                  <c:v>3.3583079000000002E-2</c:v>
                </c:pt>
                <c:pt idx="12496">
                  <c:v>3.3583079199999998E-2</c:v>
                </c:pt>
                <c:pt idx="12497">
                  <c:v>3.35830794E-2</c:v>
                </c:pt>
                <c:pt idx="12498">
                  <c:v>3.3583079600000003E-2</c:v>
                </c:pt>
                <c:pt idx="12499">
                  <c:v>3.3583079799999999E-2</c:v>
                </c:pt>
                <c:pt idx="12500">
                  <c:v>3.3583080000000001E-2</c:v>
                </c:pt>
                <c:pt idx="12501">
                  <c:v>3.3583080199999997E-2</c:v>
                </c:pt>
                <c:pt idx="12502">
                  <c:v>3.35830804E-2</c:v>
                </c:pt>
                <c:pt idx="12503">
                  <c:v>3.3583080600000002E-2</c:v>
                </c:pt>
                <c:pt idx="12504">
                  <c:v>3.3583080799999998E-2</c:v>
                </c:pt>
                <c:pt idx="12505">
                  <c:v>3.3583081000000001E-2</c:v>
                </c:pt>
                <c:pt idx="12506">
                  <c:v>3.3583081200000003E-2</c:v>
                </c:pt>
                <c:pt idx="12507">
                  <c:v>3.3583081399999999E-2</c:v>
                </c:pt>
                <c:pt idx="12508">
                  <c:v>3.3583081600000002E-2</c:v>
                </c:pt>
                <c:pt idx="12509">
                  <c:v>3.3583081799999998E-2</c:v>
                </c:pt>
                <c:pt idx="12510">
                  <c:v>3.3583082E-2</c:v>
                </c:pt>
                <c:pt idx="12511">
                  <c:v>3.3583082200000003E-2</c:v>
                </c:pt>
                <c:pt idx="12512">
                  <c:v>3.3583082399999999E-2</c:v>
                </c:pt>
                <c:pt idx="12513">
                  <c:v>3.3583082600000001E-2</c:v>
                </c:pt>
                <c:pt idx="12514">
                  <c:v>3.3583082799999997E-2</c:v>
                </c:pt>
                <c:pt idx="12515">
                  <c:v>3.3583083E-2</c:v>
                </c:pt>
                <c:pt idx="12516">
                  <c:v>3.3583083200000002E-2</c:v>
                </c:pt>
                <c:pt idx="12517">
                  <c:v>3.3583083399999998E-2</c:v>
                </c:pt>
                <c:pt idx="12518">
                  <c:v>3.3583083600000001E-2</c:v>
                </c:pt>
                <c:pt idx="12519">
                  <c:v>3.3583083800000003E-2</c:v>
                </c:pt>
                <c:pt idx="12520">
                  <c:v>3.3583083999999999E-2</c:v>
                </c:pt>
                <c:pt idx="12521">
                  <c:v>3.3583084200000002E-2</c:v>
                </c:pt>
                <c:pt idx="12522">
                  <c:v>3.3583084399999998E-2</c:v>
                </c:pt>
                <c:pt idx="12523">
                  <c:v>3.35830846E-2</c:v>
                </c:pt>
                <c:pt idx="12524">
                  <c:v>3.3583084800000003E-2</c:v>
                </c:pt>
                <c:pt idx="12525">
                  <c:v>3.3583084999999999E-2</c:v>
                </c:pt>
                <c:pt idx="12526">
                  <c:v>3.3583085200000001E-2</c:v>
                </c:pt>
                <c:pt idx="12527">
                  <c:v>3.3583085399999997E-2</c:v>
                </c:pt>
                <c:pt idx="12528">
                  <c:v>3.35830856E-2</c:v>
                </c:pt>
                <c:pt idx="12529">
                  <c:v>3.3583085800000002E-2</c:v>
                </c:pt>
                <c:pt idx="12530">
                  <c:v>3.3583085999999998E-2</c:v>
                </c:pt>
                <c:pt idx="12531">
                  <c:v>3.3583086200000001E-2</c:v>
                </c:pt>
                <c:pt idx="12532">
                  <c:v>3.3583086400000003E-2</c:v>
                </c:pt>
                <c:pt idx="12533">
                  <c:v>3.3583086599999999E-2</c:v>
                </c:pt>
                <c:pt idx="12534">
                  <c:v>3.3583086800000002E-2</c:v>
                </c:pt>
                <c:pt idx="12535">
                  <c:v>3.3583086999999998E-2</c:v>
                </c:pt>
                <c:pt idx="12536">
                  <c:v>3.35830872E-2</c:v>
                </c:pt>
                <c:pt idx="12537">
                  <c:v>3.3583087400000003E-2</c:v>
                </c:pt>
                <c:pt idx="12538">
                  <c:v>3.3583087599999999E-2</c:v>
                </c:pt>
                <c:pt idx="12539">
                  <c:v>3.3583087800000001E-2</c:v>
                </c:pt>
                <c:pt idx="12540">
                  <c:v>3.3583087999999997E-2</c:v>
                </c:pt>
                <c:pt idx="12541">
                  <c:v>3.35830882E-2</c:v>
                </c:pt>
                <c:pt idx="12542">
                  <c:v>3.3583088400000002E-2</c:v>
                </c:pt>
                <c:pt idx="12543">
                  <c:v>3.3583088599999998E-2</c:v>
                </c:pt>
                <c:pt idx="12544">
                  <c:v>3.3583088800000001E-2</c:v>
                </c:pt>
                <c:pt idx="12545">
                  <c:v>3.3583089000000003E-2</c:v>
                </c:pt>
                <c:pt idx="12546">
                  <c:v>3.3583089199999999E-2</c:v>
                </c:pt>
                <c:pt idx="12547">
                  <c:v>3.3583089400000002E-2</c:v>
                </c:pt>
                <c:pt idx="12548">
                  <c:v>3.3583089599999998E-2</c:v>
                </c:pt>
                <c:pt idx="12549">
                  <c:v>3.35830898E-2</c:v>
                </c:pt>
                <c:pt idx="12550">
                  <c:v>3.3583090000000003E-2</c:v>
                </c:pt>
                <c:pt idx="12551">
                  <c:v>3.3583090199999999E-2</c:v>
                </c:pt>
                <c:pt idx="12552">
                  <c:v>3.3583090400000001E-2</c:v>
                </c:pt>
                <c:pt idx="12553">
                  <c:v>3.3583090599999997E-2</c:v>
                </c:pt>
                <c:pt idx="12554">
                  <c:v>3.35830908E-2</c:v>
                </c:pt>
                <c:pt idx="12555">
                  <c:v>3.3583091000000002E-2</c:v>
                </c:pt>
                <c:pt idx="12556">
                  <c:v>3.3583091199999998E-2</c:v>
                </c:pt>
                <c:pt idx="12557">
                  <c:v>3.3583091400000001E-2</c:v>
                </c:pt>
                <c:pt idx="12558">
                  <c:v>3.3583091599999997E-2</c:v>
                </c:pt>
                <c:pt idx="12559">
                  <c:v>3.3583091799999999E-2</c:v>
                </c:pt>
                <c:pt idx="12560">
                  <c:v>3.3583092000000002E-2</c:v>
                </c:pt>
                <c:pt idx="12561">
                  <c:v>3.3583092199999998E-2</c:v>
                </c:pt>
                <c:pt idx="12562">
                  <c:v>3.35830924E-2</c:v>
                </c:pt>
                <c:pt idx="12563">
                  <c:v>3.3583092600000003E-2</c:v>
                </c:pt>
                <c:pt idx="12564">
                  <c:v>3.3583092799999999E-2</c:v>
                </c:pt>
                <c:pt idx="12565">
                  <c:v>3.3583093000000001E-2</c:v>
                </c:pt>
                <c:pt idx="12566">
                  <c:v>3.3583093199999997E-2</c:v>
                </c:pt>
                <c:pt idx="12567">
                  <c:v>3.35830934E-2</c:v>
                </c:pt>
                <c:pt idx="12568">
                  <c:v>3.3583093600000002E-2</c:v>
                </c:pt>
                <c:pt idx="12569">
                  <c:v>3.3583093799999998E-2</c:v>
                </c:pt>
                <c:pt idx="12570">
                  <c:v>3.3583094000000001E-2</c:v>
                </c:pt>
                <c:pt idx="12571">
                  <c:v>3.3583094199999997E-2</c:v>
                </c:pt>
                <c:pt idx="12572">
                  <c:v>3.3583094399999999E-2</c:v>
                </c:pt>
                <c:pt idx="12573">
                  <c:v>3.3583094600000002E-2</c:v>
                </c:pt>
                <c:pt idx="12574">
                  <c:v>3.3583094799999998E-2</c:v>
                </c:pt>
                <c:pt idx="12575">
                  <c:v>3.3583095E-2</c:v>
                </c:pt>
                <c:pt idx="12576">
                  <c:v>3.3583095200000003E-2</c:v>
                </c:pt>
                <c:pt idx="12577">
                  <c:v>3.3583095399999999E-2</c:v>
                </c:pt>
                <c:pt idx="12578">
                  <c:v>3.3583095600000001E-2</c:v>
                </c:pt>
                <c:pt idx="12579">
                  <c:v>3.3583095799999997E-2</c:v>
                </c:pt>
                <c:pt idx="12580">
                  <c:v>3.3583096E-2</c:v>
                </c:pt>
                <c:pt idx="12581">
                  <c:v>3.3583096200000002E-2</c:v>
                </c:pt>
                <c:pt idx="12582">
                  <c:v>3.3583096399999998E-2</c:v>
                </c:pt>
                <c:pt idx="12583">
                  <c:v>3.3583096600000001E-2</c:v>
                </c:pt>
                <c:pt idx="12584">
                  <c:v>3.3583096799999997E-2</c:v>
                </c:pt>
                <c:pt idx="12585">
                  <c:v>3.3583096999999999E-2</c:v>
                </c:pt>
                <c:pt idx="12586">
                  <c:v>3.3583097200000002E-2</c:v>
                </c:pt>
                <c:pt idx="12587">
                  <c:v>3.3583097399999998E-2</c:v>
                </c:pt>
                <c:pt idx="12588">
                  <c:v>3.35830976E-2</c:v>
                </c:pt>
                <c:pt idx="12589">
                  <c:v>3.3583097800000003E-2</c:v>
                </c:pt>
                <c:pt idx="12590">
                  <c:v>3.3583097999999999E-2</c:v>
                </c:pt>
                <c:pt idx="12591">
                  <c:v>3.3583098200000001E-2</c:v>
                </c:pt>
                <c:pt idx="12592">
                  <c:v>3.3583098399999997E-2</c:v>
                </c:pt>
                <c:pt idx="12593">
                  <c:v>3.35830986E-2</c:v>
                </c:pt>
                <c:pt idx="12594">
                  <c:v>3.3583098800000002E-2</c:v>
                </c:pt>
                <c:pt idx="12595">
                  <c:v>3.3583098999999998E-2</c:v>
                </c:pt>
                <c:pt idx="12596">
                  <c:v>3.3583099200000001E-2</c:v>
                </c:pt>
                <c:pt idx="12597">
                  <c:v>3.3583099399999997E-2</c:v>
                </c:pt>
                <c:pt idx="12598">
                  <c:v>3.3583099599999999E-2</c:v>
                </c:pt>
                <c:pt idx="12599">
                  <c:v>3.3583099800000002E-2</c:v>
                </c:pt>
                <c:pt idx="12600">
                  <c:v>3.3583099999999998E-2</c:v>
                </c:pt>
                <c:pt idx="12601">
                  <c:v>3.35831002E-2</c:v>
                </c:pt>
                <c:pt idx="12602">
                  <c:v>3.3583100400000003E-2</c:v>
                </c:pt>
                <c:pt idx="12603">
                  <c:v>3.3583100599999999E-2</c:v>
                </c:pt>
                <c:pt idx="12604">
                  <c:v>3.3583100800000001E-2</c:v>
                </c:pt>
                <c:pt idx="12605">
                  <c:v>3.3583100999999997E-2</c:v>
                </c:pt>
                <c:pt idx="12606">
                  <c:v>3.35831012E-2</c:v>
                </c:pt>
                <c:pt idx="12607">
                  <c:v>3.3583101400000002E-2</c:v>
                </c:pt>
                <c:pt idx="12608">
                  <c:v>3.3583101599999998E-2</c:v>
                </c:pt>
                <c:pt idx="12609">
                  <c:v>3.3583101800000001E-2</c:v>
                </c:pt>
                <c:pt idx="12610">
                  <c:v>3.3583101999999997E-2</c:v>
                </c:pt>
                <c:pt idx="12611">
                  <c:v>3.3583102199999999E-2</c:v>
                </c:pt>
                <c:pt idx="12612">
                  <c:v>3.3583102400000002E-2</c:v>
                </c:pt>
                <c:pt idx="12613">
                  <c:v>3.3583102599999998E-2</c:v>
                </c:pt>
                <c:pt idx="12614">
                  <c:v>3.35831028E-2</c:v>
                </c:pt>
                <c:pt idx="12615">
                  <c:v>3.3583103000000003E-2</c:v>
                </c:pt>
                <c:pt idx="12616">
                  <c:v>3.3583103199999999E-2</c:v>
                </c:pt>
                <c:pt idx="12617">
                  <c:v>3.3583103400000001E-2</c:v>
                </c:pt>
                <c:pt idx="12618">
                  <c:v>3.3583103599999997E-2</c:v>
                </c:pt>
                <c:pt idx="12619">
                  <c:v>3.35831038E-2</c:v>
                </c:pt>
                <c:pt idx="12620">
                  <c:v>3.3583104000000003E-2</c:v>
                </c:pt>
                <c:pt idx="12621">
                  <c:v>3.3583104199999998E-2</c:v>
                </c:pt>
                <c:pt idx="12622">
                  <c:v>3.3583104400000001E-2</c:v>
                </c:pt>
                <c:pt idx="12623">
                  <c:v>3.3583104599999997E-2</c:v>
                </c:pt>
                <c:pt idx="12624">
                  <c:v>3.3583104799999999E-2</c:v>
                </c:pt>
                <c:pt idx="12625">
                  <c:v>3.3583105000000002E-2</c:v>
                </c:pt>
                <c:pt idx="12626">
                  <c:v>3.3583105199999998E-2</c:v>
                </c:pt>
                <c:pt idx="12627">
                  <c:v>3.35831054E-2</c:v>
                </c:pt>
                <c:pt idx="12628">
                  <c:v>3.3583105600000003E-2</c:v>
                </c:pt>
                <c:pt idx="12629">
                  <c:v>3.3583105799999999E-2</c:v>
                </c:pt>
                <c:pt idx="12630">
                  <c:v>3.3583106000000001E-2</c:v>
                </c:pt>
                <c:pt idx="12631">
                  <c:v>3.3583106199999997E-2</c:v>
                </c:pt>
                <c:pt idx="12632">
                  <c:v>3.35831064E-2</c:v>
                </c:pt>
                <c:pt idx="12633">
                  <c:v>3.3583106600000003E-2</c:v>
                </c:pt>
                <c:pt idx="12634">
                  <c:v>3.3583106799999998E-2</c:v>
                </c:pt>
                <c:pt idx="12635">
                  <c:v>3.3583107000000001E-2</c:v>
                </c:pt>
                <c:pt idx="12636">
                  <c:v>3.3583107199999997E-2</c:v>
                </c:pt>
                <c:pt idx="12637">
                  <c:v>3.3583107399999999E-2</c:v>
                </c:pt>
                <c:pt idx="12638">
                  <c:v>3.3583107600000002E-2</c:v>
                </c:pt>
                <c:pt idx="12639">
                  <c:v>3.3583107799999998E-2</c:v>
                </c:pt>
                <c:pt idx="12640">
                  <c:v>3.3583108E-2</c:v>
                </c:pt>
                <c:pt idx="12641">
                  <c:v>3.3583108200000003E-2</c:v>
                </c:pt>
                <c:pt idx="12642">
                  <c:v>3.3583108399999999E-2</c:v>
                </c:pt>
                <c:pt idx="12643">
                  <c:v>3.3583108600000001E-2</c:v>
                </c:pt>
                <c:pt idx="12644">
                  <c:v>3.3583108799999997E-2</c:v>
                </c:pt>
                <c:pt idx="12645">
                  <c:v>3.3583109E-2</c:v>
                </c:pt>
                <c:pt idx="12646">
                  <c:v>3.3583109200000003E-2</c:v>
                </c:pt>
                <c:pt idx="12647">
                  <c:v>3.3583109399999998E-2</c:v>
                </c:pt>
                <c:pt idx="12648">
                  <c:v>3.3583109600000001E-2</c:v>
                </c:pt>
                <c:pt idx="12649">
                  <c:v>3.3583109799999997E-2</c:v>
                </c:pt>
                <c:pt idx="12650">
                  <c:v>3.3583109999999999E-2</c:v>
                </c:pt>
                <c:pt idx="12651">
                  <c:v>3.3583110200000002E-2</c:v>
                </c:pt>
                <c:pt idx="12652">
                  <c:v>3.3583110399999998E-2</c:v>
                </c:pt>
                <c:pt idx="12653">
                  <c:v>3.35831106E-2</c:v>
                </c:pt>
                <c:pt idx="12654">
                  <c:v>3.3583110800000003E-2</c:v>
                </c:pt>
                <c:pt idx="12655">
                  <c:v>3.3583110999999999E-2</c:v>
                </c:pt>
                <c:pt idx="12656">
                  <c:v>3.3583111200000001E-2</c:v>
                </c:pt>
                <c:pt idx="12657">
                  <c:v>3.3583111399999997E-2</c:v>
                </c:pt>
                <c:pt idx="12658">
                  <c:v>3.35831116E-2</c:v>
                </c:pt>
                <c:pt idx="12659">
                  <c:v>3.3583111800000003E-2</c:v>
                </c:pt>
                <c:pt idx="12660">
                  <c:v>3.3583111999999998E-2</c:v>
                </c:pt>
                <c:pt idx="12661">
                  <c:v>3.3583112200000001E-2</c:v>
                </c:pt>
                <c:pt idx="12662">
                  <c:v>3.3583112399999997E-2</c:v>
                </c:pt>
                <c:pt idx="12663">
                  <c:v>3.3583112599999999E-2</c:v>
                </c:pt>
                <c:pt idx="12664">
                  <c:v>3.3583112800000002E-2</c:v>
                </c:pt>
                <c:pt idx="12665">
                  <c:v>3.3583112999999998E-2</c:v>
                </c:pt>
                <c:pt idx="12666">
                  <c:v>3.35831132E-2</c:v>
                </c:pt>
                <c:pt idx="12667">
                  <c:v>3.3583113400000003E-2</c:v>
                </c:pt>
                <c:pt idx="12668">
                  <c:v>3.3583113599999999E-2</c:v>
                </c:pt>
                <c:pt idx="12669">
                  <c:v>3.3583113800000002E-2</c:v>
                </c:pt>
                <c:pt idx="12670">
                  <c:v>3.3583113999999997E-2</c:v>
                </c:pt>
                <c:pt idx="12671">
                  <c:v>3.35831142E-2</c:v>
                </c:pt>
                <c:pt idx="12672">
                  <c:v>3.3583114400000003E-2</c:v>
                </c:pt>
                <c:pt idx="12673">
                  <c:v>3.3583114599999998E-2</c:v>
                </c:pt>
                <c:pt idx="12674">
                  <c:v>3.3583114800000001E-2</c:v>
                </c:pt>
                <c:pt idx="12675">
                  <c:v>3.3583114999999997E-2</c:v>
                </c:pt>
                <c:pt idx="12676">
                  <c:v>3.3583115199999999E-2</c:v>
                </c:pt>
                <c:pt idx="12677">
                  <c:v>3.3583115400000002E-2</c:v>
                </c:pt>
                <c:pt idx="12678">
                  <c:v>3.3583115599999998E-2</c:v>
                </c:pt>
                <c:pt idx="12679">
                  <c:v>3.35831158E-2</c:v>
                </c:pt>
                <c:pt idx="12680">
                  <c:v>3.3583116000000003E-2</c:v>
                </c:pt>
                <c:pt idx="12681">
                  <c:v>3.3583116199999999E-2</c:v>
                </c:pt>
                <c:pt idx="12682">
                  <c:v>3.3583116400000002E-2</c:v>
                </c:pt>
                <c:pt idx="12683">
                  <c:v>3.3583116599999997E-2</c:v>
                </c:pt>
                <c:pt idx="12684">
                  <c:v>3.35831168E-2</c:v>
                </c:pt>
                <c:pt idx="12685">
                  <c:v>3.3583117000000003E-2</c:v>
                </c:pt>
                <c:pt idx="12686">
                  <c:v>3.3583117199999998E-2</c:v>
                </c:pt>
                <c:pt idx="12687">
                  <c:v>3.3583117400000001E-2</c:v>
                </c:pt>
                <c:pt idx="12688">
                  <c:v>3.3583117599999997E-2</c:v>
                </c:pt>
                <c:pt idx="12689">
                  <c:v>3.3583117799999999E-2</c:v>
                </c:pt>
                <c:pt idx="12690">
                  <c:v>3.3583118000000002E-2</c:v>
                </c:pt>
                <c:pt idx="12691">
                  <c:v>3.3583118199999998E-2</c:v>
                </c:pt>
                <c:pt idx="12692">
                  <c:v>3.35831184E-2</c:v>
                </c:pt>
                <c:pt idx="12693">
                  <c:v>3.3583118600000003E-2</c:v>
                </c:pt>
                <c:pt idx="12694">
                  <c:v>3.3583118799999999E-2</c:v>
                </c:pt>
                <c:pt idx="12695">
                  <c:v>3.3583119000000002E-2</c:v>
                </c:pt>
                <c:pt idx="12696">
                  <c:v>3.3583119199999997E-2</c:v>
                </c:pt>
                <c:pt idx="12697">
                  <c:v>3.35831194E-2</c:v>
                </c:pt>
                <c:pt idx="12698">
                  <c:v>3.3583119600000003E-2</c:v>
                </c:pt>
                <c:pt idx="12699">
                  <c:v>3.3583119799999998E-2</c:v>
                </c:pt>
                <c:pt idx="12700">
                  <c:v>3.3583120000000001E-2</c:v>
                </c:pt>
                <c:pt idx="12701">
                  <c:v>3.3583120199999997E-2</c:v>
                </c:pt>
                <c:pt idx="12702">
                  <c:v>3.3583120399999999E-2</c:v>
                </c:pt>
                <c:pt idx="12703">
                  <c:v>3.3583120600000002E-2</c:v>
                </c:pt>
                <c:pt idx="12704">
                  <c:v>3.3583120799999998E-2</c:v>
                </c:pt>
                <c:pt idx="12705">
                  <c:v>3.3583121000000001E-2</c:v>
                </c:pt>
                <c:pt idx="12706">
                  <c:v>3.3583121200000003E-2</c:v>
                </c:pt>
                <c:pt idx="12707">
                  <c:v>3.3583121399999999E-2</c:v>
                </c:pt>
                <c:pt idx="12708">
                  <c:v>3.3583121600000002E-2</c:v>
                </c:pt>
                <c:pt idx="12709">
                  <c:v>3.3583121799999997E-2</c:v>
                </c:pt>
                <c:pt idx="12710">
                  <c:v>3.3583122E-2</c:v>
                </c:pt>
                <c:pt idx="12711">
                  <c:v>3.3583122200000003E-2</c:v>
                </c:pt>
                <c:pt idx="12712">
                  <c:v>3.3583122399999998E-2</c:v>
                </c:pt>
                <c:pt idx="12713">
                  <c:v>3.3583122600000001E-2</c:v>
                </c:pt>
                <c:pt idx="12714">
                  <c:v>3.3583122799999997E-2</c:v>
                </c:pt>
                <c:pt idx="12715">
                  <c:v>3.3583122999999999E-2</c:v>
                </c:pt>
                <c:pt idx="12716">
                  <c:v>3.3583123200000002E-2</c:v>
                </c:pt>
                <c:pt idx="12717">
                  <c:v>3.3583123399999998E-2</c:v>
                </c:pt>
                <c:pt idx="12718">
                  <c:v>3.3583123600000001E-2</c:v>
                </c:pt>
                <c:pt idx="12719">
                  <c:v>3.3583123800000003E-2</c:v>
                </c:pt>
                <c:pt idx="12720">
                  <c:v>3.3583123999999999E-2</c:v>
                </c:pt>
                <c:pt idx="12721">
                  <c:v>3.3583124200000002E-2</c:v>
                </c:pt>
                <c:pt idx="12722">
                  <c:v>3.3583124399999997E-2</c:v>
                </c:pt>
                <c:pt idx="12723">
                  <c:v>3.35831246E-2</c:v>
                </c:pt>
                <c:pt idx="12724">
                  <c:v>3.3583124800000003E-2</c:v>
                </c:pt>
                <c:pt idx="12725">
                  <c:v>3.3583124999999998E-2</c:v>
                </c:pt>
                <c:pt idx="12726">
                  <c:v>3.3583125200000001E-2</c:v>
                </c:pt>
                <c:pt idx="12727">
                  <c:v>3.3583125399999997E-2</c:v>
                </c:pt>
                <c:pt idx="12728">
                  <c:v>3.3583125599999999E-2</c:v>
                </c:pt>
                <c:pt idx="12729">
                  <c:v>3.3583125800000002E-2</c:v>
                </c:pt>
                <c:pt idx="12730">
                  <c:v>3.3583125999999998E-2</c:v>
                </c:pt>
                <c:pt idx="12731">
                  <c:v>3.3583126200000001E-2</c:v>
                </c:pt>
                <c:pt idx="12732">
                  <c:v>3.3583126400000003E-2</c:v>
                </c:pt>
                <c:pt idx="12733">
                  <c:v>3.3583126599999999E-2</c:v>
                </c:pt>
                <c:pt idx="12734">
                  <c:v>3.3583126800000002E-2</c:v>
                </c:pt>
                <c:pt idx="12735">
                  <c:v>3.3583126999999997E-2</c:v>
                </c:pt>
                <c:pt idx="12736">
                  <c:v>3.35831272E-2</c:v>
                </c:pt>
                <c:pt idx="12737">
                  <c:v>3.3583127400000003E-2</c:v>
                </c:pt>
                <c:pt idx="12738">
                  <c:v>3.3583127599999998E-2</c:v>
                </c:pt>
                <c:pt idx="12739">
                  <c:v>3.3583127800000001E-2</c:v>
                </c:pt>
                <c:pt idx="12740">
                  <c:v>3.3583127999999997E-2</c:v>
                </c:pt>
                <c:pt idx="12741">
                  <c:v>3.3583128199999999E-2</c:v>
                </c:pt>
                <c:pt idx="12742">
                  <c:v>3.3583128400000002E-2</c:v>
                </c:pt>
                <c:pt idx="12743">
                  <c:v>3.3583128599999998E-2</c:v>
                </c:pt>
                <c:pt idx="12744">
                  <c:v>3.3583128800000001E-2</c:v>
                </c:pt>
                <c:pt idx="12745">
                  <c:v>3.3583129000000003E-2</c:v>
                </c:pt>
                <c:pt idx="12746">
                  <c:v>3.3583129199999999E-2</c:v>
                </c:pt>
                <c:pt idx="12747">
                  <c:v>3.3583129400000002E-2</c:v>
                </c:pt>
                <c:pt idx="12748">
                  <c:v>3.3583129599999997E-2</c:v>
                </c:pt>
                <c:pt idx="12749">
                  <c:v>3.35831298E-2</c:v>
                </c:pt>
                <c:pt idx="12750">
                  <c:v>3.3583130000000003E-2</c:v>
                </c:pt>
                <c:pt idx="12751">
                  <c:v>3.3583130199999998E-2</c:v>
                </c:pt>
                <c:pt idx="12752">
                  <c:v>3.3583130400000001E-2</c:v>
                </c:pt>
                <c:pt idx="12753">
                  <c:v>3.3583130599999997E-2</c:v>
                </c:pt>
                <c:pt idx="12754">
                  <c:v>3.35831308E-2</c:v>
                </c:pt>
                <c:pt idx="12755">
                  <c:v>3.3583131000000002E-2</c:v>
                </c:pt>
                <c:pt idx="12756">
                  <c:v>3.3583131199999998E-2</c:v>
                </c:pt>
                <c:pt idx="12757">
                  <c:v>3.3583131400000001E-2</c:v>
                </c:pt>
                <c:pt idx="12758">
                  <c:v>3.3583131600000003E-2</c:v>
                </c:pt>
                <c:pt idx="12759">
                  <c:v>3.3583131799999999E-2</c:v>
                </c:pt>
                <c:pt idx="12760">
                  <c:v>3.3583132000000002E-2</c:v>
                </c:pt>
                <c:pt idx="12761">
                  <c:v>3.3583132199999997E-2</c:v>
                </c:pt>
                <c:pt idx="12762">
                  <c:v>3.35831324E-2</c:v>
                </c:pt>
                <c:pt idx="12763">
                  <c:v>3.3583132600000003E-2</c:v>
                </c:pt>
                <c:pt idx="12764">
                  <c:v>3.3583132799999998E-2</c:v>
                </c:pt>
                <c:pt idx="12765">
                  <c:v>3.3583133000000001E-2</c:v>
                </c:pt>
                <c:pt idx="12766">
                  <c:v>3.3583133199999997E-2</c:v>
                </c:pt>
                <c:pt idx="12767">
                  <c:v>3.35831334E-2</c:v>
                </c:pt>
                <c:pt idx="12768">
                  <c:v>3.3583133600000002E-2</c:v>
                </c:pt>
                <c:pt idx="12769">
                  <c:v>3.3583133799999998E-2</c:v>
                </c:pt>
                <c:pt idx="12770">
                  <c:v>3.3583134000000001E-2</c:v>
                </c:pt>
                <c:pt idx="12771">
                  <c:v>3.3583134200000003E-2</c:v>
                </c:pt>
                <c:pt idx="12772">
                  <c:v>3.3583134399999999E-2</c:v>
                </c:pt>
                <c:pt idx="12773">
                  <c:v>3.3583134600000002E-2</c:v>
                </c:pt>
                <c:pt idx="12774">
                  <c:v>3.3583134799999997E-2</c:v>
                </c:pt>
                <c:pt idx="12775">
                  <c:v>3.3583135E-2</c:v>
                </c:pt>
                <c:pt idx="12776">
                  <c:v>3.3583135200000003E-2</c:v>
                </c:pt>
                <c:pt idx="12777">
                  <c:v>3.3583135399999998E-2</c:v>
                </c:pt>
                <c:pt idx="12778">
                  <c:v>3.3583135600000001E-2</c:v>
                </c:pt>
                <c:pt idx="12779">
                  <c:v>3.3583135799999997E-2</c:v>
                </c:pt>
                <c:pt idx="12780">
                  <c:v>3.3583136E-2</c:v>
                </c:pt>
                <c:pt idx="12781">
                  <c:v>3.3583136200000002E-2</c:v>
                </c:pt>
                <c:pt idx="12782">
                  <c:v>3.3583136399999998E-2</c:v>
                </c:pt>
                <c:pt idx="12783">
                  <c:v>3.3583136600000001E-2</c:v>
                </c:pt>
                <c:pt idx="12784">
                  <c:v>3.3583136800000003E-2</c:v>
                </c:pt>
                <c:pt idx="12785">
                  <c:v>3.3583136999999999E-2</c:v>
                </c:pt>
                <c:pt idx="12786">
                  <c:v>3.3583137200000002E-2</c:v>
                </c:pt>
                <c:pt idx="12787">
                  <c:v>3.3583137399999997E-2</c:v>
                </c:pt>
                <c:pt idx="12788">
                  <c:v>3.35831376E-2</c:v>
                </c:pt>
                <c:pt idx="12789">
                  <c:v>3.3583137800000003E-2</c:v>
                </c:pt>
                <c:pt idx="12790">
                  <c:v>3.3583137999999998E-2</c:v>
                </c:pt>
                <c:pt idx="12791">
                  <c:v>3.3583138200000001E-2</c:v>
                </c:pt>
                <c:pt idx="12792">
                  <c:v>3.3583138399999997E-2</c:v>
                </c:pt>
                <c:pt idx="12793">
                  <c:v>3.35831386E-2</c:v>
                </c:pt>
                <c:pt idx="12794">
                  <c:v>3.3583138800000002E-2</c:v>
                </c:pt>
                <c:pt idx="12795">
                  <c:v>3.3583138999999998E-2</c:v>
                </c:pt>
                <c:pt idx="12796">
                  <c:v>3.3583139200000001E-2</c:v>
                </c:pt>
                <c:pt idx="12797">
                  <c:v>3.3583139400000003E-2</c:v>
                </c:pt>
                <c:pt idx="12798">
                  <c:v>3.3583139599999999E-2</c:v>
                </c:pt>
                <c:pt idx="12799">
                  <c:v>3.3583139800000002E-2</c:v>
                </c:pt>
                <c:pt idx="12800">
                  <c:v>3.3583139999999997E-2</c:v>
                </c:pt>
                <c:pt idx="12801">
                  <c:v>3.35831402E-2</c:v>
                </c:pt>
                <c:pt idx="12802">
                  <c:v>3.3583140400000003E-2</c:v>
                </c:pt>
                <c:pt idx="12803">
                  <c:v>3.3583140599999999E-2</c:v>
                </c:pt>
                <c:pt idx="12804">
                  <c:v>3.3583140800000001E-2</c:v>
                </c:pt>
                <c:pt idx="12805">
                  <c:v>3.3583140999999997E-2</c:v>
                </c:pt>
                <c:pt idx="12806">
                  <c:v>3.35831412E-2</c:v>
                </c:pt>
                <c:pt idx="12807">
                  <c:v>3.3583141400000002E-2</c:v>
                </c:pt>
                <c:pt idx="12808">
                  <c:v>3.3583141599999998E-2</c:v>
                </c:pt>
                <c:pt idx="12809">
                  <c:v>3.3583141800000001E-2</c:v>
                </c:pt>
                <c:pt idx="12810">
                  <c:v>3.3583142000000003E-2</c:v>
                </c:pt>
                <c:pt idx="12811">
                  <c:v>3.3583142199999999E-2</c:v>
                </c:pt>
                <c:pt idx="12812">
                  <c:v>3.3583142400000002E-2</c:v>
                </c:pt>
                <c:pt idx="12813">
                  <c:v>3.3583142599999997E-2</c:v>
                </c:pt>
                <c:pt idx="12814">
                  <c:v>3.35831428E-2</c:v>
                </c:pt>
                <c:pt idx="12815">
                  <c:v>3.3583143000000003E-2</c:v>
                </c:pt>
                <c:pt idx="12816">
                  <c:v>3.3583143199999999E-2</c:v>
                </c:pt>
                <c:pt idx="12817">
                  <c:v>3.3583143400000001E-2</c:v>
                </c:pt>
                <c:pt idx="12818">
                  <c:v>3.3583143599999997E-2</c:v>
                </c:pt>
                <c:pt idx="12819">
                  <c:v>3.35831438E-2</c:v>
                </c:pt>
                <c:pt idx="12820">
                  <c:v>3.3583144000000002E-2</c:v>
                </c:pt>
                <c:pt idx="12821">
                  <c:v>3.3583144199999998E-2</c:v>
                </c:pt>
                <c:pt idx="12822">
                  <c:v>3.3583144400000001E-2</c:v>
                </c:pt>
                <c:pt idx="12823">
                  <c:v>3.3583144600000003E-2</c:v>
                </c:pt>
                <c:pt idx="12824">
                  <c:v>3.3583144799999999E-2</c:v>
                </c:pt>
                <c:pt idx="12825">
                  <c:v>3.3583145000000002E-2</c:v>
                </c:pt>
                <c:pt idx="12826">
                  <c:v>3.3583145199999997E-2</c:v>
                </c:pt>
                <c:pt idx="12827">
                  <c:v>3.35831454E-2</c:v>
                </c:pt>
                <c:pt idx="12828">
                  <c:v>3.3583145600000003E-2</c:v>
                </c:pt>
                <c:pt idx="12829">
                  <c:v>3.3583145799999999E-2</c:v>
                </c:pt>
                <c:pt idx="12830">
                  <c:v>3.3583146000000001E-2</c:v>
                </c:pt>
                <c:pt idx="12831">
                  <c:v>3.3583146199999997E-2</c:v>
                </c:pt>
                <c:pt idx="12832">
                  <c:v>3.35831464E-2</c:v>
                </c:pt>
                <c:pt idx="12833">
                  <c:v>3.3583146600000002E-2</c:v>
                </c:pt>
                <c:pt idx="12834">
                  <c:v>3.3583146799999998E-2</c:v>
                </c:pt>
                <c:pt idx="12835">
                  <c:v>3.3583147000000001E-2</c:v>
                </c:pt>
                <c:pt idx="12836">
                  <c:v>3.3583147200000003E-2</c:v>
                </c:pt>
                <c:pt idx="12837">
                  <c:v>3.3583147399999999E-2</c:v>
                </c:pt>
                <c:pt idx="12838">
                  <c:v>3.3583147600000002E-2</c:v>
                </c:pt>
                <c:pt idx="12839">
                  <c:v>3.3583147799999997E-2</c:v>
                </c:pt>
                <c:pt idx="12840">
                  <c:v>3.3583148E-2</c:v>
                </c:pt>
                <c:pt idx="12841">
                  <c:v>3.3583148200000003E-2</c:v>
                </c:pt>
                <c:pt idx="12842">
                  <c:v>3.3583148399999999E-2</c:v>
                </c:pt>
                <c:pt idx="12843">
                  <c:v>3.3583148600000001E-2</c:v>
                </c:pt>
                <c:pt idx="12844">
                  <c:v>3.3583148799999997E-2</c:v>
                </c:pt>
                <c:pt idx="12845">
                  <c:v>3.3583149E-2</c:v>
                </c:pt>
                <c:pt idx="12846">
                  <c:v>3.3583149200000002E-2</c:v>
                </c:pt>
                <c:pt idx="12847">
                  <c:v>3.3583149399999998E-2</c:v>
                </c:pt>
                <c:pt idx="12848">
                  <c:v>3.3583149600000001E-2</c:v>
                </c:pt>
                <c:pt idx="12849">
                  <c:v>3.3583149800000003E-2</c:v>
                </c:pt>
                <c:pt idx="12850">
                  <c:v>3.3583149999999999E-2</c:v>
                </c:pt>
                <c:pt idx="12851">
                  <c:v>3.3583150200000002E-2</c:v>
                </c:pt>
                <c:pt idx="12852">
                  <c:v>3.3583150399999998E-2</c:v>
                </c:pt>
                <c:pt idx="12853">
                  <c:v>3.35831506E-2</c:v>
                </c:pt>
                <c:pt idx="12854">
                  <c:v>3.3583150800000003E-2</c:v>
                </c:pt>
                <c:pt idx="12855">
                  <c:v>3.3583150999999999E-2</c:v>
                </c:pt>
                <c:pt idx="12856">
                  <c:v>3.3583151200000001E-2</c:v>
                </c:pt>
                <c:pt idx="12857">
                  <c:v>3.3583151399999997E-2</c:v>
                </c:pt>
                <c:pt idx="12858">
                  <c:v>3.35831516E-2</c:v>
                </c:pt>
                <c:pt idx="12859">
                  <c:v>3.3583151800000002E-2</c:v>
                </c:pt>
                <c:pt idx="12860">
                  <c:v>3.3583151999999998E-2</c:v>
                </c:pt>
                <c:pt idx="12861">
                  <c:v>3.3583152200000001E-2</c:v>
                </c:pt>
                <c:pt idx="12862">
                  <c:v>3.3583152400000003E-2</c:v>
                </c:pt>
                <c:pt idx="12863">
                  <c:v>3.3583152599999999E-2</c:v>
                </c:pt>
                <c:pt idx="12864">
                  <c:v>3.3583152800000002E-2</c:v>
                </c:pt>
                <c:pt idx="12865">
                  <c:v>3.3583152999999998E-2</c:v>
                </c:pt>
                <c:pt idx="12866">
                  <c:v>3.35831532E-2</c:v>
                </c:pt>
                <c:pt idx="12867">
                  <c:v>3.3583153400000003E-2</c:v>
                </c:pt>
                <c:pt idx="12868">
                  <c:v>3.3583153599999999E-2</c:v>
                </c:pt>
                <c:pt idx="12869">
                  <c:v>3.3583153800000001E-2</c:v>
                </c:pt>
                <c:pt idx="12870">
                  <c:v>3.3583153999999997E-2</c:v>
                </c:pt>
                <c:pt idx="12871">
                  <c:v>3.35831542E-2</c:v>
                </c:pt>
                <c:pt idx="12872">
                  <c:v>3.3583154400000002E-2</c:v>
                </c:pt>
                <c:pt idx="12873">
                  <c:v>3.3583154599999998E-2</c:v>
                </c:pt>
                <c:pt idx="12874">
                  <c:v>3.3583154800000001E-2</c:v>
                </c:pt>
                <c:pt idx="12875">
                  <c:v>3.3583155000000003E-2</c:v>
                </c:pt>
                <c:pt idx="12876">
                  <c:v>3.3583155199999999E-2</c:v>
                </c:pt>
                <c:pt idx="12877">
                  <c:v>3.3583155400000002E-2</c:v>
                </c:pt>
                <c:pt idx="12878">
                  <c:v>3.3583155599999998E-2</c:v>
                </c:pt>
                <c:pt idx="12879">
                  <c:v>3.35831558E-2</c:v>
                </c:pt>
                <c:pt idx="12880">
                  <c:v>3.3583156000000003E-2</c:v>
                </c:pt>
                <c:pt idx="12881">
                  <c:v>3.3583156199999999E-2</c:v>
                </c:pt>
                <c:pt idx="12882">
                  <c:v>3.3583156400000001E-2</c:v>
                </c:pt>
                <c:pt idx="12883">
                  <c:v>3.3583156599999997E-2</c:v>
                </c:pt>
                <c:pt idx="12884">
                  <c:v>3.35831568E-2</c:v>
                </c:pt>
                <c:pt idx="12885">
                  <c:v>3.3583157000000002E-2</c:v>
                </c:pt>
                <c:pt idx="12886">
                  <c:v>3.3583157199999998E-2</c:v>
                </c:pt>
                <c:pt idx="12887">
                  <c:v>3.3583157400000001E-2</c:v>
                </c:pt>
                <c:pt idx="12888">
                  <c:v>3.3583157600000003E-2</c:v>
                </c:pt>
                <c:pt idx="12889">
                  <c:v>3.3583157799999999E-2</c:v>
                </c:pt>
                <c:pt idx="12890">
                  <c:v>3.3583158000000002E-2</c:v>
                </c:pt>
                <c:pt idx="12891">
                  <c:v>3.3583158199999998E-2</c:v>
                </c:pt>
                <c:pt idx="12892">
                  <c:v>3.35831584E-2</c:v>
                </c:pt>
                <c:pt idx="12893">
                  <c:v>3.3583158600000003E-2</c:v>
                </c:pt>
                <c:pt idx="12894">
                  <c:v>3.3583158799999999E-2</c:v>
                </c:pt>
                <c:pt idx="12895">
                  <c:v>3.3583159000000001E-2</c:v>
                </c:pt>
                <c:pt idx="12896">
                  <c:v>3.3583159199999997E-2</c:v>
                </c:pt>
                <c:pt idx="12897">
                  <c:v>3.35831594E-2</c:v>
                </c:pt>
                <c:pt idx="12898">
                  <c:v>3.3583159600000002E-2</c:v>
                </c:pt>
                <c:pt idx="12899">
                  <c:v>3.3583159799999998E-2</c:v>
                </c:pt>
                <c:pt idx="12900">
                  <c:v>3.3583160000000001E-2</c:v>
                </c:pt>
                <c:pt idx="12901">
                  <c:v>3.3583160200000003E-2</c:v>
                </c:pt>
                <c:pt idx="12902">
                  <c:v>3.3583160399999999E-2</c:v>
                </c:pt>
                <c:pt idx="12903">
                  <c:v>3.3583160600000002E-2</c:v>
                </c:pt>
                <c:pt idx="12904">
                  <c:v>3.3583160799999998E-2</c:v>
                </c:pt>
                <c:pt idx="12905">
                  <c:v>3.3583161E-2</c:v>
                </c:pt>
                <c:pt idx="12906">
                  <c:v>3.3583161200000003E-2</c:v>
                </c:pt>
                <c:pt idx="12907">
                  <c:v>3.3583161399999999E-2</c:v>
                </c:pt>
                <c:pt idx="12908">
                  <c:v>3.3583161600000001E-2</c:v>
                </c:pt>
                <c:pt idx="12909">
                  <c:v>3.3583161799999997E-2</c:v>
                </c:pt>
                <c:pt idx="12910">
                  <c:v>3.3583162E-2</c:v>
                </c:pt>
                <c:pt idx="12911">
                  <c:v>3.3583162200000002E-2</c:v>
                </c:pt>
                <c:pt idx="12912">
                  <c:v>3.3583162399999998E-2</c:v>
                </c:pt>
                <c:pt idx="12913">
                  <c:v>3.3583162600000001E-2</c:v>
                </c:pt>
                <c:pt idx="12914">
                  <c:v>3.3583162799999997E-2</c:v>
                </c:pt>
                <c:pt idx="12915">
                  <c:v>3.3583162999999999E-2</c:v>
                </c:pt>
                <c:pt idx="12916">
                  <c:v>3.3583163200000002E-2</c:v>
                </c:pt>
                <c:pt idx="12917">
                  <c:v>3.3583163399999998E-2</c:v>
                </c:pt>
                <c:pt idx="12918">
                  <c:v>3.35831636E-2</c:v>
                </c:pt>
                <c:pt idx="12919">
                  <c:v>3.3583163800000003E-2</c:v>
                </c:pt>
                <c:pt idx="12920">
                  <c:v>3.3583163999999999E-2</c:v>
                </c:pt>
                <c:pt idx="12921">
                  <c:v>3.3583164200000001E-2</c:v>
                </c:pt>
                <c:pt idx="12922">
                  <c:v>3.3583164399999997E-2</c:v>
                </c:pt>
                <c:pt idx="12923">
                  <c:v>3.35831646E-2</c:v>
                </c:pt>
                <c:pt idx="12924">
                  <c:v>3.3583164800000002E-2</c:v>
                </c:pt>
                <c:pt idx="12925">
                  <c:v>3.3583164999999998E-2</c:v>
                </c:pt>
                <c:pt idx="12926">
                  <c:v>3.3583165200000001E-2</c:v>
                </c:pt>
                <c:pt idx="12927">
                  <c:v>3.3583165399999997E-2</c:v>
                </c:pt>
                <c:pt idx="12928">
                  <c:v>3.3583165599999999E-2</c:v>
                </c:pt>
                <c:pt idx="12929">
                  <c:v>3.3583165800000002E-2</c:v>
                </c:pt>
                <c:pt idx="12930">
                  <c:v>3.3583165999999998E-2</c:v>
                </c:pt>
                <c:pt idx="12931">
                  <c:v>3.35831662E-2</c:v>
                </c:pt>
                <c:pt idx="12932">
                  <c:v>3.3583166400000003E-2</c:v>
                </c:pt>
                <c:pt idx="12933">
                  <c:v>3.3583166599999999E-2</c:v>
                </c:pt>
                <c:pt idx="12934">
                  <c:v>3.3583166800000001E-2</c:v>
                </c:pt>
                <c:pt idx="12935">
                  <c:v>3.3583166999999997E-2</c:v>
                </c:pt>
                <c:pt idx="12936">
                  <c:v>3.35831672E-2</c:v>
                </c:pt>
                <c:pt idx="12937">
                  <c:v>3.3583167400000002E-2</c:v>
                </c:pt>
                <c:pt idx="12938">
                  <c:v>3.3583167599999998E-2</c:v>
                </c:pt>
                <c:pt idx="12939">
                  <c:v>3.3583167800000001E-2</c:v>
                </c:pt>
                <c:pt idx="12940">
                  <c:v>3.3583167999999997E-2</c:v>
                </c:pt>
                <c:pt idx="12941">
                  <c:v>3.3583168199999999E-2</c:v>
                </c:pt>
                <c:pt idx="12942">
                  <c:v>3.3583168400000002E-2</c:v>
                </c:pt>
                <c:pt idx="12943">
                  <c:v>3.3583168599999998E-2</c:v>
                </c:pt>
                <c:pt idx="12944">
                  <c:v>3.35831688E-2</c:v>
                </c:pt>
                <c:pt idx="12945">
                  <c:v>3.3583169000000003E-2</c:v>
                </c:pt>
                <c:pt idx="12946">
                  <c:v>3.3583169199999999E-2</c:v>
                </c:pt>
                <c:pt idx="12947">
                  <c:v>3.3583169400000001E-2</c:v>
                </c:pt>
                <c:pt idx="12948">
                  <c:v>3.3583169599999997E-2</c:v>
                </c:pt>
                <c:pt idx="12949">
                  <c:v>3.35831698E-2</c:v>
                </c:pt>
                <c:pt idx="12950">
                  <c:v>3.3583170000000002E-2</c:v>
                </c:pt>
                <c:pt idx="12951">
                  <c:v>3.3583170199999998E-2</c:v>
                </c:pt>
                <c:pt idx="12952">
                  <c:v>3.3583170400000001E-2</c:v>
                </c:pt>
                <c:pt idx="12953">
                  <c:v>3.3583170599999997E-2</c:v>
                </c:pt>
                <c:pt idx="12954">
                  <c:v>3.3583170799999999E-2</c:v>
                </c:pt>
                <c:pt idx="12955">
                  <c:v>3.3583171000000002E-2</c:v>
                </c:pt>
                <c:pt idx="12956">
                  <c:v>3.3583171199999998E-2</c:v>
                </c:pt>
                <c:pt idx="12957">
                  <c:v>3.35831714E-2</c:v>
                </c:pt>
                <c:pt idx="12958">
                  <c:v>3.3583171600000003E-2</c:v>
                </c:pt>
                <c:pt idx="12959">
                  <c:v>3.3583171799999999E-2</c:v>
                </c:pt>
                <c:pt idx="12960">
                  <c:v>3.3583172000000001E-2</c:v>
                </c:pt>
                <c:pt idx="12961">
                  <c:v>3.3583172199999997E-2</c:v>
                </c:pt>
                <c:pt idx="12962">
                  <c:v>3.35831724E-2</c:v>
                </c:pt>
                <c:pt idx="12963">
                  <c:v>3.3583172600000002E-2</c:v>
                </c:pt>
                <c:pt idx="12964">
                  <c:v>3.3583172799999998E-2</c:v>
                </c:pt>
                <c:pt idx="12965">
                  <c:v>3.3583173000000001E-2</c:v>
                </c:pt>
                <c:pt idx="12966">
                  <c:v>3.3583173199999997E-2</c:v>
                </c:pt>
                <c:pt idx="12967">
                  <c:v>3.3583173399999999E-2</c:v>
                </c:pt>
                <c:pt idx="12968">
                  <c:v>3.3583173600000002E-2</c:v>
                </c:pt>
                <c:pt idx="12969">
                  <c:v>3.3583173799999998E-2</c:v>
                </c:pt>
                <c:pt idx="12970">
                  <c:v>3.3583174E-2</c:v>
                </c:pt>
                <c:pt idx="12971">
                  <c:v>3.3583174200000003E-2</c:v>
                </c:pt>
                <c:pt idx="12972">
                  <c:v>3.3583174399999999E-2</c:v>
                </c:pt>
                <c:pt idx="12973">
                  <c:v>3.3583174600000001E-2</c:v>
                </c:pt>
                <c:pt idx="12974">
                  <c:v>3.3583174799999997E-2</c:v>
                </c:pt>
                <c:pt idx="12975">
                  <c:v>3.3583175E-2</c:v>
                </c:pt>
                <c:pt idx="12976">
                  <c:v>3.3583175200000003E-2</c:v>
                </c:pt>
                <c:pt idx="12977">
                  <c:v>3.3583175399999998E-2</c:v>
                </c:pt>
                <c:pt idx="12978">
                  <c:v>3.3583175600000001E-2</c:v>
                </c:pt>
                <c:pt idx="12979">
                  <c:v>3.3583175799999997E-2</c:v>
                </c:pt>
                <c:pt idx="12980">
                  <c:v>3.3583175999999999E-2</c:v>
                </c:pt>
                <c:pt idx="12981">
                  <c:v>3.3583176200000002E-2</c:v>
                </c:pt>
                <c:pt idx="12982">
                  <c:v>3.3583176399999998E-2</c:v>
                </c:pt>
                <c:pt idx="12983">
                  <c:v>3.35831766E-2</c:v>
                </c:pt>
                <c:pt idx="12984">
                  <c:v>3.3583176800000003E-2</c:v>
                </c:pt>
                <c:pt idx="12985">
                  <c:v>3.3583176999999999E-2</c:v>
                </c:pt>
                <c:pt idx="12986">
                  <c:v>3.3583177200000001E-2</c:v>
                </c:pt>
                <c:pt idx="12987">
                  <c:v>3.3583177399999997E-2</c:v>
                </c:pt>
                <c:pt idx="12988">
                  <c:v>3.35831776E-2</c:v>
                </c:pt>
                <c:pt idx="12989">
                  <c:v>3.3583177800000003E-2</c:v>
                </c:pt>
                <c:pt idx="12990">
                  <c:v>3.3583177999999998E-2</c:v>
                </c:pt>
                <c:pt idx="12991">
                  <c:v>3.3583178200000001E-2</c:v>
                </c:pt>
                <c:pt idx="12992">
                  <c:v>3.3583178399999997E-2</c:v>
                </c:pt>
                <c:pt idx="12993">
                  <c:v>3.3583178599999999E-2</c:v>
                </c:pt>
                <c:pt idx="12994">
                  <c:v>3.3583178800000002E-2</c:v>
                </c:pt>
                <c:pt idx="12995">
                  <c:v>3.3583178999999998E-2</c:v>
                </c:pt>
                <c:pt idx="12996">
                  <c:v>3.35831792E-2</c:v>
                </c:pt>
                <c:pt idx="12997">
                  <c:v>3.3583179400000003E-2</c:v>
                </c:pt>
                <c:pt idx="12998">
                  <c:v>3.3583179599999999E-2</c:v>
                </c:pt>
                <c:pt idx="12999">
                  <c:v>3.3583179800000001E-2</c:v>
                </c:pt>
                <c:pt idx="13000">
                  <c:v>3.3583179999999997E-2</c:v>
                </c:pt>
                <c:pt idx="13001">
                  <c:v>3.35831802E-2</c:v>
                </c:pt>
                <c:pt idx="13002">
                  <c:v>3.3583180400000003E-2</c:v>
                </c:pt>
                <c:pt idx="13003">
                  <c:v>3.3583180599999998E-2</c:v>
                </c:pt>
                <c:pt idx="13004">
                  <c:v>3.3583180800000001E-2</c:v>
                </c:pt>
                <c:pt idx="13005">
                  <c:v>3.3583180999999997E-2</c:v>
                </c:pt>
                <c:pt idx="13006">
                  <c:v>3.3583181199999999E-2</c:v>
                </c:pt>
                <c:pt idx="13007">
                  <c:v>3.3583181400000002E-2</c:v>
                </c:pt>
                <c:pt idx="13008">
                  <c:v>3.3583181599999998E-2</c:v>
                </c:pt>
                <c:pt idx="13009">
                  <c:v>3.35831818E-2</c:v>
                </c:pt>
                <c:pt idx="13010">
                  <c:v>3.3583182000000003E-2</c:v>
                </c:pt>
                <c:pt idx="13011">
                  <c:v>3.3583182199999999E-2</c:v>
                </c:pt>
                <c:pt idx="13012">
                  <c:v>3.3583182400000001E-2</c:v>
                </c:pt>
                <c:pt idx="13013">
                  <c:v>3.3583182599999997E-2</c:v>
                </c:pt>
                <c:pt idx="13014">
                  <c:v>3.35831828E-2</c:v>
                </c:pt>
                <c:pt idx="13015">
                  <c:v>3.3583183000000003E-2</c:v>
                </c:pt>
                <c:pt idx="13016">
                  <c:v>3.3583183199999998E-2</c:v>
                </c:pt>
                <c:pt idx="13017">
                  <c:v>3.3583183400000001E-2</c:v>
                </c:pt>
                <c:pt idx="13018">
                  <c:v>3.3583183599999997E-2</c:v>
                </c:pt>
                <c:pt idx="13019">
                  <c:v>3.3583183799999999E-2</c:v>
                </c:pt>
                <c:pt idx="13020">
                  <c:v>3.3583184000000002E-2</c:v>
                </c:pt>
                <c:pt idx="13021">
                  <c:v>3.3583184199999998E-2</c:v>
                </c:pt>
                <c:pt idx="13022">
                  <c:v>3.35831844E-2</c:v>
                </c:pt>
                <c:pt idx="13023">
                  <c:v>3.3583184600000003E-2</c:v>
                </c:pt>
                <c:pt idx="13024">
                  <c:v>3.3583184799999999E-2</c:v>
                </c:pt>
                <c:pt idx="13025">
                  <c:v>3.3583185000000002E-2</c:v>
                </c:pt>
                <c:pt idx="13026">
                  <c:v>3.3583185199999997E-2</c:v>
                </c:pt>
                <c:pt idx="13027">
                  <c:v>3.35831854E-2</c:v>
                </c:pt>
                <c:pt idx="13028">
                  <c:v>3.3583185600000003E-2</c:v>
                </c:pt>
                <c:pt idx="13029">
                  <c:v>3.3583185799999998E-2</c:v>
                </c:pt>
                <c:pt idx="13030">
                  <c:v>3.3583186000000001E-2</c:v>
                </c:pt>
                <c:pt idx="13031">
                  <c:v>3.3583186199999997E-2</c:v>
                </c:pt>
                <c:pt idx="13032">
                  <c:v>3.3583186399999999E-2</c:v>
                </c:pt>
                <c:pt idx="13033">
                  <c:v>3.3583186600000002E-2</c:v>
                </c:pt>
                <c:pt idx="13034">
                  <c:v>3.3583186799999998E-2</c:v>
                </c:pt>
                <c:pt idx="13035">
                  <c:v>3.3583187E-2</c:v>
                </c:pt>
                <c:pt idx="13036">
                  <c:v>3.3583187200000003E-2</c:v>
                </c:pt>
                <c:pt idx="13037">
                  <c:v>3.3583187399999999E-2</c:v>
                </c:pt>
                <c:pt idx="13038">
                  <c:v>3.3583187600000002E-2</c:v>
                </c:pt>
                <c:pt idx="13039">
                  <c:v>3.3583187799999997E-2</c:v>
                </c:pt>
                <c:pt idx="13040">
                  <c:v>3.3583188E-2</c:v>
                </c:pt>
                <c:pt idx="13041">
                  <c:v>3.3583188200000003E-2</c:v>
                </c:pt>
                <c:pt idx="13042">
                  <c:v>3.3583188399999998E-2</c:v>
                </c:pt>
                <c:pt idx="13043">
                  <c:v>3.3583188600000001E-2</c:v>
                </c:pt>
                <c:pt idx="13044">
                  <c:v>3.3583188799999997E-2</c:v>
                </c:pt>
                <c:pt idx="13045">
                  <c:v>3.3583188999999999E-2</c:v>
                </c:pt>
                <c:pt idx="13046">
                  <c:v>3.3583189200000002E-2</c:v>
                </c:pt>
                <c:pt idx="13047">
                  <c:v>3.3583189399999998E-2</c:v>
                </c:pt>
                <c:pt idx="13048">
                  <c:v>3.35831896E-2</c:v>
                </c:pt>
                <c:pt idx="13049">
                  <c:v>3.3583189800000003E-2</c:v>
                </c:pt>
                <c:pt idx="13050">
                  <c:v>3.3583189999999999E-2</c:v>
                </c:pt>
                <c:pt idx="13051">
                  <c:v>3.3583190200000002E-2</c:v>
                </c:pt>
                <c:pt idx="13052">
                  <c:v>3.3583190399999997E-2</c:v>
                </c:pt>
                <c:pt idx="13053">
                  <c:v>3.35831906E-2</c:v>
                </c:pt>
                <c:pt idx="13054">
                  <c:v>3.3583190800000003E-2</c:v>
                </c:pt>
                <c:pt idx="13055">
                  <c:v>3.3583190999999998E-2</c:v>
                </c:pt>
                <c:pt idx="13056">
                  <c:v>3.3583191200000001E-2</c:v>
                </c:pt>
                <c:pt idx="13057">
                  <c:v>3.3583191399999997E-2</c:v>
                </c:pt>
                <c:pt idx="13058">
                  <c:v>3.3583191599999999E-2</c:v>
                </c:pt>
                <c:pt idx="13059">
                  <c:v>3.3583191800000002E-2</c:v>
                </c:pt>
                <c:pt idx="13060">
                  <c:v>3.3583191999999998E-2</c:v>
                </c:pt>
                <c:pt idx="13061">
                  <c:v>3.35831922E-2</c:v>
                </c:pt>
                <c:pt idx="13062">
                  <c:v>3.3583192400000003E-2</c:v>
                </c:pt>
                <c:pt idx="13063">
                  <c:v>3.3583192599999999E-2</c:v>
                </c:pt>
                <c:pt idx="13064">
                  <c:v>3.3583192800000002E-2</c:v>
                </c:pt>
                <c:pt idx="13065">
                  <c:v>3.3583192999999997E-2</c:v>
                </c:pt>
                <c:pt idx="13066">
                  <c:v>3.35831932E-2</c:v>
                </c:pt>
                <c:pt idx="13067">
                  <c:v>3.3583193400000003E-2</c:v>
                </c:pt>
                <c:pt idx="13068">
                  <c:v>3.3583193599999998E-2</c:v>
                </c:pt>
                <c:pt idx="13069">
                  <c:v>3.3583193800000001E-2</c:v>
                </c:pt>
                <c:pt idx="13070">
                  <c:v>3.3583193999999997E-2</c:v>
                </c:pt>
                <c:pt idx="13071">
                  <c:v>3.3583194199999999E-2</c:v>
                </c:pt>
                <c:pt idx="13072">
                  <c:v>3.3583194400000002E-2</c:v>
                </c:pt>
                <c:pt idx="13073">
                  <c:v>3.3583194599999998E-2</c:v>
                </c:pt>
                <c:pt idx="13074">
                  <c:v>3.3583194800000001E-2</c:v>
                </c:pt>
                <c:pt idx="13075">
                  <c:v>3.3583195000000003E-2</c:v>
                </c:pt>
                <c:pt idx="13076">
                  <c:v>3.3583195199999999E-2</c:v>
                </c:pt>
                <c:pt idx="13077">
                  <c:v>3.3583195400000002E-2</c:v>
                </c:pt>
                <c:pt idx="13078">
                  <c:v>3.3583195599999997E-2</c:v>
                </c:pt>
                <c:pt idx="13079">
                  <c:v>3.35831958E-2</c:v>
                </c:pt>
                <c:pt idx="13080">
                  <c:v>3.3583196000000003E-2</c:v>
                </c:pt>
                <c:pt idx="13081">
                  <c:v>3.3583196199999998E-2</c:v>
                </c:pt>
                <c:pt idx="13082">
                  <c:v>3.3583196400000001E-2</c:v>
                </c:pt>
                <c:pt idx="13083">
                  <c:v>3.3583196599999997E-2</c:v>
                </c:pt>
                <c:pt idx="13084">
                  <c:v>3.3583196799999999E-2</c:v>
                </c:pt>
                <c:pt idx="13085">
                  <c:v>3.3583197000000002E-2</c:v>
                </c:pt>
                <c:pt idx="13086">
                  <c:v>3.3583197199999998E-2</c:v>
                </c:pt>
                <c:pt idx="13087">
                  <c:v>3.3583197400000001E-2</c:v>
                </c:pt>
                <c:pt idx="13088">
                  <c:v>3.3583197600000003E-2</c:v>
                </c:pt>
                <c:pt idx="13089">
                  <c:v>3.3583197799999999E-2</c:v>
                </c:pt>
                <c:pt idx="13090">
                  <c:v>3.3583198000000002E-2</c:v>
                </c:pt>
                <c:pt idx="13091">
                  <c:v>3.3583198199999997E-2</c:v>
                </c:pt>
                <c:pt idx="13092">
                  <c:v>3.35831984E-2</c:v>
                </c:pt>
                <c:pt idx="13093">
                  <c:v>3.3583198600000003E-2</c:v>
                </c:pt>
                <c:pt idx="13094">
                  <c:v>3.3583198799999998E-2</c:v>
                </c:pt>
                <c:pt idx="13095">
                  <c:v>3.3583199000000001E-2</c:v>
                </c:pt>
                <c:pt idx="13096">
                  <c:v>3.3583199199999997E-2</c:v>
                </c:pt>
                <c:pt idx="13097">
                  <c:v>3.3583199399999999E-2</c:v>
                </c:pt>
                <c:pt idx="13098">
                  <c:v>3.3583199600000002E-2</c:v>
                </c:pt>
                <c:pt idx="13099">
                  <c:v>3.3583199799999998E-2</c:v>
                </c:pt>
                <c:pt idx="13100">
                  <c:v>3.3583200000000001E-2</c:v>
                </c:pt>
                <c:pt idx="13101">
                  <c:v>3.3583200200000003E-2</c:v>
                </c:pt>
                <c:pt idx="13102">
                  <c:v>3.3583200399999999E-2</c:v>
                </c:pt>
                <c:pt idx="13103">
                  <c:v>3.3583200600000002E-2</c:v>
                </c:pt>
                <c:pt idx="13104">
                  <c:v>3.3583200799999997E-2</c:v>
                </c:pt>
                <c:pt idx="13105">
                  <c:v>3.3583201E-2</c:v>
                </c:pt>
                <c:pt idx="13106">
                  <c:v>3.3583201200000003E-2</c:v>
                </c:pt>
                <c:pt idx="13107">
                  <c:v>3.3583201399999998E-2</c:v>
                </c:pt>
                <c:pt idx="13108">
                  <c:v>3.3583201600000001E-2</c:v>
                </c:pt>
                <c:pt idx="13109">
                  <c:v>3.3583201799999997E-2</c:v>
                </c:pt>
                <c:pt idx="13110">
                  <c:v>3.3583201999999999E-2</c:v>
                </c:pt>
                <c:pt idx="13111">
                  <c:v>3.3583202200000002E-2</c:v>
                </c:pt>
                <c:pt idx="13112">
                  <c:v>3.3583202399999998E-2</c:v>
                </c:pt>
                <c:pt idx="13113">
                  <c:v>3.3583202600000001E-2</c:v>
                </c:pt>
                <c:pt idx="13114">
                  <c:v>3.3583202800000003E-2</c:v>
                </c:pt>
                <c:pt idx="13115">
                  <c:v>3.3583202999999999E-2</c:v>
                </c:pt>
                <c:pt idx="13116">
                  <c:v>3.3583203200000002E-2</c:v>
                </c:pt>
                <c:pt idx="13117">
                  <c:v>3.3583203399999997E-2</c:v>
                </c:pt>
                <c:pt idx="13118">
                  <c:v>3.35832036E-2</c:v>
                </c:pt>
                <c:pt idx="13119">
                  <c:v>3.3583203800000003E-2</c:v>
                </c:pt>
                <c:pt idx="13120">
                  <c:v>3.3583203999999998E-2</c:v>
                </c:pt>
                <c:pt idx="13121">
                  <c:v>3.3583204200000001E-2</c:v>
                </c:pt>
                <c:pt idx="13122">
                  <c:v>3.3583204399999997E-2</c:v>
                </c:pt>
                <c:pt idx="13123">
                  <c:v>3.35832046E-2</c:v>
                </c:pt>
                <c:pt idx="13124">
                  <c:v>3.3583204800000002E-2</c:v>
                </c:pt>
                <c:pt idx="13125">
                  <c:v>3.3583204999999998E-2</c:v>
                </c:pt>
                <c:pt idx="13126">
                  <c:v>3.3583205200000001E-2</c:v>
                </c:pt>
                <c:pt idx="13127">
                  <c:v>3.3583205400000003E-2</c:v>
                </c:pt>
                <c:pt idx="13128">
                  <c:v>3.3583205599999999E-2</c:v>
                </c:pt>
                <c:pt idx="13129">
                  <c:v>3.3583205800000002E-2</c:v>
                </c:pt>
                <c:pt idx="13130">
                  <c:v>3.3583205999999997E-2</c:v>
                </c:pt>
                <c:pt idx="13131">
                  <c:v>3.35832062E-2</c:v>
                </c:pt>
                <c:pt idx="13132">
                  <c:v>3.3583206400000003E-2</c:v>
                </c:pt>
                <c:pt idx="13133">
                  <c:v>3.3583206599999998E-2</c:v>
                </c:pt>
                <c:pt idx="13134">
                  <c:v>3.3583206800000001E-2</c:v>
                </c:pt>
                <c:pt idx="13135">
                  <c:v>3.3583206999999997E-2</c:v>
                </c:pt>
                <c:pt idx="13136">
                  <c:v>3.35832072E-2</c:v>
                </c:pt>
                <c:pt idx="13137">
                  <c:v>3.3583207400000002E-2</c:v>
                </c:pt>
                <c:pt idx="13138">
                  <c:v>3.3583207599999998E-2</c:v>
                </c:pt>
                <c:pt idx="13139">
                  <c:v>3.3583207800000001E-2</c:v>
                </c:pt>
                <c:pt idx="13140">
                  <c:v>3.3583208000000003E-2</c:v>
                </c:pt>
                <c:pt idx="13141">
                  <c:v>3.3583208199999999E-2</c:v>
                </c:pt>
                <c:pt idx="13142">
                  <c:v>3.3583208400000002E-2</c:v>
                </c:pt>
                <c:pt idx="13143">
                  <c:v>3.3583208599999997E-2</c:v>
                </c:pt>
                <c:pt idx="13144">
                  <c:v>3.35832088E-2</c:v>
                </c:pt>
                <c:pt idx="13145">
                  <c:v>3.3583209000000003E-2</c:v>
                </c:pt>
                <c:pt idx="13146">
                  <c:v>3.3583209199999998E-2</c:v>
                </c:pt>
                <c:pt idx="13147">
                  <c:v>3.3583209400000001E-2</c:v>
                </c:pt>
                <c:pt idx="13148">
                  <c:v>3.3583209599999997E-2</c:v>
                </c:pt>
                <c:pt idx="13149">
                  <c:v>3.35832098E-2</c:v>
                </c:pt>
                <c:pt idx="13150">
                  <c:v>3.3583210000000002E-2</c:v>
                </c:pt>
                <c:pt idx="13151">
                  <c:v>3.3583210199999998E-2</c:v>
                </c:pt>
                <c:pt idx="13152">
                  <c:v>3.3583210400000001E-2</c:v>
                </c:pt>
                <c:pt idx="13153">
                  <c:v>3.3583210600000003E-2</c:v>
                </c:pt>
                <c:pt idx="13154">
                  <c:v>3.3583210799999999E-2</c:v>
                </c:pt>
                <c:pt idx="13155">
                  <c:v>3.3583211000000002E-2</c:v>
                </c:pt>
                <c:pt idx="13156">
                  <c:v>3.3583211199999997E-2</c:v>
                </c:pt>
                <c:pt idx="13157">
                  <c:v>3.35832114E-2</c:v>
                </c:pt>
                <c:pt idx="13158">
                  <c:v>3.3583211600000003E-2</c:v>
                </c:pt>
                <c:pt idx="13159">
                  <c:v>3.3583211799999999E-2</c:v>
                </c:pt>
                <c:pt idx="13160">
                  <c:v>3.3583212000000001E-2</c:v>
                </c:pt>
                <c:pt idx="13161">
                  <c:v>3.3583212199999997E-2</c:v>
                </c:pt>
                <c:pt idx="13162">
                  <c:v>3.35832124E-2</c:v>
                </c:pt>
                <c:pt idx="13163">
                  <c:v>3.3583212600000002E-2</c:v>
                </c:pt>
                <c:pt idx="13164">
                  <c:v>3.3583212799999998E-2</c:v>
                </c:pt>
                <c:pt idx="13165">
                  <c:v>3.3583213000000001E-2</c:v>
                </c:pt>
                <c:pt idx="13166">
                  <c:v>3.3583213200000003E-2</c:v>
                </c:pt>
                <c:pt idx="13167">
                  <c:v>3.3583213399999999E-2</c:v>
                </c:pt>
                <c:pt idx="13168">
                  <c:v>3.3583213600000002E-2</c:v>
                </c:pt>
                <c:pt idx="13169">
                  <c:v>3.3583213799999997E-2</c:v>
                </c:pt>
                <c:pt idx="13170">
                  <c:v>3.3583214E-2</c:v>
                </c:pt>
                <c:pt idx="13171">
                  <c:v>3.3583214200000003E-2</c:v>
                </c:pt>
                <c:pt idx="13172">
                  <c:v>3.3583214399999999E-2</c:v>
                </c:pt>
                <c:pt idx="13173">
                  <c:v>3.3583214600000001E-2</c:v>
                </c:pt>
                <c:pt idx="13174">
                  <c:v>3.3583214799999997E-2</c:v>
                </c:pt>
                <c:pt idx="13175">
                  <c:v>3.3583215E-2</c:v>
                </c:pt>
                <c:pt idx="13176">
                  <c:v>3.3583215200000002E-2</c:v>
                </c:pt>
                <c:pt idx="13177">
                  <c:v>3.3583215399999998E-2</c:v>
                </c:pt>
                <c:pt idx="13178">
                  <c:v>3.3583215600000001E-2</c:v>
                </c:pt>
                <c:pt idx="13179">
                  <c:v>3.3583215800000003E-2</c:v>
                </c:pt>
                <c:pt idx="13180">
                  <c:v>3.3583215999999999E-2</c:v>
                </c:pt>
                <c:pt idx="13181">
                  <c:v>3.3583216200000002E-2</c:v>
                </c:pt>
                <c:pt idx="13182">
                  <c:v>3.3583216399999997E-2</c:v>
                </c:pt>
                <c:pt idx="13183">
                  <c:v>3.35832166E-2</c:v>
                </c:pt>
                <c:pt idx="13184">
                  <c:v>3.3583216800000003E-2</c:v>
                </c:pt>
                <c:pt idx="13185">
                  <c:v>3.3583216999999999E-2</c:v>
                </c:pt>
                <c:pt idx="13186">
                  <c:v>3.3583217200000001E-2</c:v>
                </c:pt>
                <c:pt idx="13187">
                  <c:v>3.3583217399999997E-2</c:v>
                </c:pt>
                <c:pt idx="13188">
                  <c:v>3.35832176E-2</c:v>
                </c:pt>
                <c:pt idx="13189">
                  <c:v>3.3583217800000002E-2</c:v>
                </c:pt>
                <c:pt idx="13190">
                  <c:v>3.3583217999999998E-2</c:v>
                </c:pt>
                <c:pt idx="13191">
                  <c:v>3.3583218200000001E-2</c:v>
                </c:pt>
                <c:pt idx="13192">
                  <c:v>3.3583218400000003E-2</c:v>
                </c:pt>
                <c:pt idx="13193">
                  <c:v>3.3583218599999999E-2</c:v>
                </c:pt>
                <c:pt idx="13194">
                  <c:v>3.3583218800000002E-2</c:v>
                </c:pt>
                <c:pt idx="13195">
                  <c:v>3.3583218999999997E-2</c:v>
                </c:pt>
                <c:pt idx="13196">
                  <c:v>3.35832192E-2</c:v>
                </c:pt>
                <c:pt idx="13197">
                  <c:v>3.3583219400000003E-2</c:v>
                </c:pt>
                <c:pt idx="13198">
                  <c:v>3.3583219599999999E-2</c:v>
                </c:pt>
                <c:pt idx="13199">
                  <c:v>3.3583219800000001E-2</c:v>
                </c:pt>
                <c:pt idx="13200">
                  <c:v>3.3583219999999997E-2</c:v>
                </c:pt>
                <c:pt idx="13201">
                  <c:v>3.35832202E-2</c:v>
                </c:pt>
                <c:pt idx="13202">
                  <c:v>3.3583220400000002E-2</c:v>
                </c:pt>
                <c:pt idx="13203">
                  <c:v>3.3583220599999998E-2</c:v>
                </c:pt>
                <c:pt idx="13204">
                  <c:v>3.3583220800000001E-2</c:v>
                </c:pt>
                <c:pt idx="13205">
                  <c:v>3.3583221000000003E-2</c:v>
                </c:pt>
                <c:pt idx="13206">
                  <c:v>3.3583221199999999E-2</c:v>
                </c:pt>
                <c:pt idx="13207">
                  <c:v>3.3583221400000002E-2</c:v>
                </c:pt>
                <c:pt idx="13208">
                  <c:v>3.3583221599999998E-2</c:v>
                </c:pt>
                <c:pt idx="13209">
                  <c:v>3.35832218E-2</c:v>
                </c:pt>
                <c:pt idx="13210">
                  <c:v>3.3583222000000003E-2</c:v>
                </c:pt>
                <c:pt idx="13211">
                  <c:v>3.3583222199999999E-2</c:v>
                </c:pt>
                <c:pt idx="13212">
                  <c:v>3.3583222400000001E-2</c:v>
                </c:pt>
                <c:pt idx="13213">
                  <c:v>3.3583222599999997E-2</c:v>
                </c:pt>
                <c:pt idx="13214">
                  <c:v>3.35832228E-2</c:v>
                </c:pt>
                <c:pt idx="13215">
                  <c:v>3.3583223000000002E-2</c:v>
                </c:pt>
                <c:pt idx="13216">
                  <c:v>3.3583223199999998E-2</c:v>
                </c:pt>
                <c:pt idx="13217">
                  <c:v>3.3583223400000001E-2</c:v>
                </c:pt>
                <c:pt idx="13218">
                  <c:v>3.3583223600000003E-2</c:v>
                </c:pt>
                <c:pt idx="13219">
                  <c:v>3.3583223799999999E-2</c:v>
                </c:pt>
                <c:pt idx="13220">
                  <c:v>3.3583224000000002E-2</c:v>
                </c:pt>
                <c:pt idx="13221">
                  <c:v>3.3583224199999998E-2</c:v>
                </c:pt>
                <c:pt idx="13222">
                  <c:v>3.35832244E-2</c:v>
                </c:pt>
                <c:pt idx="13223">
                  <c:v>3.3583224600000003E-2</c:v>
                </c:pt>
                <c:pt idx="13224">
                  <c:v>3.3583224799999999E-2</c:v>
                </c:pt>
                <c:pt idx="13225">
                  <c:v>3.3583225000000001E-2</c:v>
                </c:pt>
                <c:pt idx="13226">
                  <c:v>3.3583225199999997E-2</c:v>
                </c:pt>
                <c:pt idx="13227">
                  <c:v>3.35832254E-2</c:v>
                </c:pt>
                <c:pt idx="13228">
                  <c:v>3.3583225600000002E-2</c:v>
                </c:pt>
                <c:pt idx="13229">
                  <c:v>3.3583225799999998E-2</c:v>
                </c:pt>
                <c:pt idx="13230">
                  <c:v>3.3583226000000001E-2</c:v>
                </c:pt>
                <c:pt idx="13231">
                  <c:v>3.3583226200000003E-2</c:v>
                </c:pt>
                <c:pt idx="13232">
                  <c:v>3.3583226399999999E-2</c:v>
                </c:pt>
                <c:pt idx="13233">
                  <c:v>3.3583226600000002E-2</c:v>
                </c:pt>
                <c:pt idx="13234">
                  <c:v>3.3583226799999998E-2</c:v>
                </c:pt>
                <c:pt idx="13235">
                  <c:v>3.3583227E-2</c:v>
                </c:pt>
                <c:pt idx="13236">
                  <c:v>3.3583227200000003E-2</c:v>
                </c:pt>
                <c:pt idx="13237">
                  <c:v>3.3583227399999999E-2</c:v>
                </c:pt>
                <c:pt idx="13238">
                  <c:v>3.3583227600000001E-2</c:v>
                </c:pt>
                <c:pt idx="13239">
                  <c:v>3.3583227799999997E-2</c:v>
                </c:pt>
                <c:pt idx="13240">
                  <c:v>3.3583228E-2</c:v>
                </c:pt>
                <c:pt idx="13241">
                  <c:v>3.3583228200000002E-2</c:v>
                </c:pt>
                <c:pt idx="13242">
                  <c:v>3.3583228399999998E-2</c:v>
                </c:pt>
                <c:pt idx="13243">
                  <c:v>3.3583228600000001E-2</c:v>
                </c:pt>
                <c:pt idx="13244">
                  <c:v>3.3583228800000003E-2</c:v>
                </c:pt>
                <c:pt idx="13245">
                  <c:v>3.3583228999999999E-2</c:v>
                </c:pt>
                <c:pt idx="13246">
                  <c:v>3.3583229200000002E-2</c:v>
                </c:pt>
                <c:pt idx="13247">
                  <c:v>3.3583229399999998E-2</c:v>
                </c:pt>
                <c:pt idx="13248">
                  <c:v>3.35832296E-2</c:v>
                </c:pt>
                <c:pt idx="13249">
                  <c:v>3.3583229800000003E-2</c:v>
                </c:pt>
                <c:pt idx="13250">
                  <c:v>3.3583229999999999E-2</c:v>
                </c:pt>
                <c:pt idx="13251">
                  <c:v>3.3583230200000001E-2</c:v>
                </c:pt>
                <c:pt idx="13252">
                  <c:v>3.3583230399999997E-2</c:v>
                </c:pt>
                <c:pt idx="13253">
                  <c:v>3.35832306E-2</c:v>
                </c:pt>
                <c:pt idx="13254">
                  <c:v>3.3583230800000002E-2</c:v>
                </c:pt>
                <c:pt idx="13255">
                  <c:v>3.3583230999999998E-2</c:v>
                </c:pt>
                <c:pt idx="13256">
                  <c:v>3.3583231200000001E-2</c:v>
                </c:pt>
                <c:pt idx="13257">
                  <c:v>3.3583231400000003E-2</c:v>
                </c:pt>
                <c:pt idx="13258">
                  <c:v>3.3583231599999999E-2</c:v>
                </c:pt>
                <c:pt idx="13259">
                  <c:v>3.3583231800000002E-2</c:v>
                </c:pt>
                <c:pt idx="13260">
                  <c:v>3.3583231999999998E-2</c:v>
                </c:pt>
                <c:pt idx="13261">
                  <c:v>3.35832322E-2</c:v>
                </c:pt>
                <c:pt idx="13262">
                  <c:v>3.3583232400000003E-2</c:v>
                </c:pt>
                <c:pt idx="13263">
                  <c:v>3.3583232599999999E-2</c:v>
                </c:pt>
                <c:pt idx="13264">
                  <c:v>3.3583232800000001E-2</c:v>
                </c:pt>
                <c:pt idx="13265">
                  <c:v>3.3583232999999997E-2</c:v>
                </c:pt>
                <c:pt idx="13266">
                  <c:v>3.35832332E-2</c:v>
                </c:pt>
                <c:pt idx="13267">
                  <c:v>3.3583233400000002E-2</c:v>
                </c:pt>
                <c:pt idx="13268">
                  <c:v>3.3583233599999998E-2</c:v>
                </c:pt>
                <c:pt idx="13269">
                  <c:v>3.3583233800000001E-2</c:v>
                </c:pt>
                <c:pt idx="13270">
                  <c:v>3.3583233999999997E-2</c:v>
                </c:pt>
                <c:pt idx="13271">
                  <c:v>3.3583234199999999E-2</c:v>
                </c:pt>
                <c:pt idx="13272">
                  <c:v>3.3583234400000002E-2</c:v>
                </c:pt>
                <c:pt idx="13273">
                  <c:v>3.3583234599999998E-2</c:v>
                </c:pt>
                <c:pt idx="13274">
                  <c:v>3.35832348E-2</c:v>
                </c:pt>
                <c:pt idx="13275">
                  <c:v>3.3583235000000003E-2</c:v>
                </c:pt>
                <c:pt idx="13276">
                  <c:v>3.3583235199999999E-2</c:v>
                </c:pt>
                <c:pt idx="13277">
                  <c:v>3.3583235400000001E-2</c:v>
                </c:pt>
                <c:pt idx="13278">
                  <c:v>3.3583235599999997E-2</c:v>
                </c:pt>
                <c:pt idx="13279">
                  <c:v>3.35832358E-2</c:v>
                </c:pt>
                <c:pt idx="13280">
                  <c:v>3.3583236000000002E-2</c:v>
                </c:pt>
                <c:pt idx="13281">
                  <c:v>3.3583236199999998E-2</c:v>
                </c:pt>
                <c:pt idx="13282">
                  <c:v>3.3583236400000001E-2</c:v>
                </c:pt>
                <c:pt idx="13283">
                  <c:v>3.3583236599999997E-2</c:v>
                </c:pt>
                <c:pt idx="13284">
                  <c:v>3.3583236799999999E-2</c:v>
                </c:pt>
                <c:pt idx="13285">
                  <c:v>3.3583237000000002E-2</c:v>
                </c:pt>
                <c:pt idx="13286">
                  <c:v>3.3583237199999998E-2</c:v>
                </c:pt>
                <c:pt idx="13287">
                  <c:v>3.35832374E-2</c:v>
                </c:pt>
                <c:pt idx="13288">
                  <c:v>3.3583237600000003E-2</c:v>
                </c:pt>
                <c:pt idx="13289">
                  <c:v>3.3583237799999999E-2</c:v>
                </c:pt>
                <c:pt idx="13290">
                  <c:v>3.3583238000000001E-2</c:v>
                </c:pt>
                <c:pt idx="13291">
                  <c:v>3.3583238199999997E-2</c:v>
                </c:pt>
                <c:pt idx="13292">
                  <c:v>3.35832384E-2</c:v>
                </c:pt>
                <c:pt idx="13293">
                  <c:v>3.3583238600000002E-2</c:v>
                </c:pt>
                <c:pt idx="13294">
                  <c:v>3.3583238799999998E-2</c:v>
                </c:pt>
                <c:pt idx="13295">
                  <c:v>3.3583239000000001E-2</c:v>
                </c:pt>
                <c:pt idx="13296">
                  <c:v>3.3583239199999997E-2</c:v>
                </c:pt>
                <c:pt idx="13297">
                  <c:v>3.3583239399999999E-2</c:v>
                </c:pt>
                <c:pt idx="13298">
                  <c:v>3.3583239600000002E-2</c:v>
                </c:pt>
                <c:pt idx="13299">
                  <c:v>3.3583239799999998E-2</c:v>
                </c:pt>
                <c:pt idx="13300">
                  <c:v>3.358324E-2</c:v>
                </c:pt>
                <c:pt idx="13301">
                  <c:v>3.3583240200000003E-2</c:v>
                </c:pt>
                <c:pt idx="13302">
                  <c:v>3.3583240399999999E-2</c:v>
                </c:pt>
                <c:pt idx="13303">
                  <c:v>3.3583240600000001E-2</c:v>
                </c:pt>
                <c:pt idx="13304">
                  <c:v>3.3583240799999997E-2</c:v>
                </c:pt>
                <c:pt idx="13305">
                  <c:v>3.3583241E-2</c:v>
                </c:pt>
                <c:pt idx="13306">
                  <c:v>3.3583241200000002E-2</c:v>
                </c:pt>
                <c:pt idx="13307">
                  <c:v>3.3583241399999998E-2</c:v>
                </c:pt>
                <c:pt idx="13308">
                  <c:v>3.3583241600000001E-2</c:v>
                </c:pt>
                <c:pt idx="13309">
                  <c:v>3.3583241799999997E-2</c:v>
                </c:pt>
                <c:pt idx="13310">
                  <c:v>3.3583241999999999E-2</c:v>
                </c:pt>
                <c:pt idx="13311">
                  <c:v>3.3583242200000002E-2</c:v>
                </c:pt>
                <c:pt idx="13312">
                  <c:v>3.3583242399999998E-2</c:v>
                </c:pt>
                <c:pt idx="13313">
                  <c:v>3.35832426E-2</c:v>
                </c:pt>
                <c:pt idx="13314">
                  <c:v>3.3583242800000003E-2</c:v>
                </c:pt>
                <c:pt idx="13315">
                  <c:v>3.3583242999999999E-2</c:v>
                </c:pt>
                <c:pt idx="13316">
                  <c:v>3.3583243200000001E-2</c:v>
                </c:pt>
                <c:pt idx="13317">
                  <c:v>3.3583243399999997E-2</c:v>
                </c:pt>
                <c:pt idx="13318">
                  <c:v>3.35832436E-2</c:v>
                </c:pt>
                <c:pt idx="13319">
                  <c:v>3.3583243800000002E-2</c:v>
                </c:pt>
                <c:pt idx="13320">
                  <c:v>3.3583243999999998E-2</c:v>
                </c:pt>
                <c:pt idx="13321">
                  <c:v>3.3583244200000001E-2</c:v>
                </c:pt>
                <c:pt idx="13322">
                  <c:v>3.3583244399999997E-2</c:v>
                </c:pt>
                <c:pt idx="13323">
                  <c:v>3.3583244599999999E-2</c:v>
                </c:pt>
                <c:pt idx="13324">
                  <c:v>3.3583244800000002E-2</c:v>
                </c:pt>
                <c:pt idx="13325">
                  <c:v>3.3583244999999998E-2</c:v>
                </c:pt>
                <c:pt idx="13326">
                  <c:v>3.35832452E-2</c:v>
                </c:pt>
                <c:pt idx="13327">
                  <c:v>3.3583245400000003E-2</c:v>
                </c:pt>
                <c:pt idx="13328">
                  <c:v>3.3583245599999999E-2</c:v>
                </c:pt>
                <c:pt idx="13329">
                  <c:v>3.3583245800000001E-2</c:v>
                </c:pt>
                <c:pt idx="13330">
                  <c:v>3.3583245999999997E-2</c:v>
                </c:pt>
                <c:pt idx="13331">
                  <c:v>3.35832462E-2</c:v>
                </c:pt>
                <c:pt idx="13332">
                  <c:v>3.3583246400000002E-2</c:v>
                </c:pt>
                <c:pt idx="13333">
                  <c:v>3.3583246599999998E-2</c:v>
                </c:pt>
                <c:pt idx="13334">
                  <c:v>3.3583246800000001E-2</c:v>
                </c:pt>
                <c:pt idx="13335">
                  <c:v>3.3583246999999997E-2</c:v>
                </c:pt>
                <c:pt idx="13336">
                  <c:v>3.3583247199999999E-2</c:v>
                </c:pt>
                <c:pt idx="13337">
                  <c:v>3.3583247400000002E-2</c:v>
                </c:pt>
                <c:pt idx="13338">
                  <c:v>3.3583247599999998E-2</c:v>
                </c:pt>
                <c:pt idx="13339">
                  <c:v>3.35832478E-2</c:v>
                </c:pt>
                <c:pt idx="13340">
                  <c:v>3.3583248000000003E-2</c:v>
                </c:pt>
                <c:pt idx="13341">
                  <c:v>3.3583248199999999E-2</c:v>
                </c:pt>
                <c:pt idx="13342">
                  <c:v>3.3583248400000001E-2</c:v>
                </c:pt>
                <c:pt idx="13343">
                  <c:v>3.3583248599999997E-2</c:v>
                </c:pt>
                <c:pt idx="13344">
                  <c:v>3.35832488E-2</c:v>
                </c:pt>
                <c:pt idx="13345">
                  <c:v>3.3583249000000003E-2</c:v>
                </c:pt>
                <c:pt idx="13346">
                  <c:v>3.3583249199999998E-2</c:v>
                </c:pt>
                <c:pt idx="13347">
                  <c:v>3.3583249400000001E-2</c:v>
                </c:pt>
                <c:pt idx="13348">
                  <c:v>3.3583249599999997E-2</c:v>
                </c:pt>
                <c:pt idx="13349">
                  <c:v>3.3583249799999999E-2</c:v>
                </c:pt>
                <c:pt idx="13350">
                  <c:v>3.3583250000000002E-2</c:v>
                </c:pt>
                <c:pt idx="13351">
                  <c:v>3.3583250199999998E-2</c:v>
                </c:pt>
                <c:pt idx="13352">
                  <c:v>3.35832504E-2</c:v>
                </c:pt>
                <c:pt idx="13353">
                  <c:v>3.3583250600000003E-2</c:v>
                </c:pt>
                <c:pt idx="13354">
                  <c:v>3.3583250799999999E-2</c:v>
                </c:pt>
                <c:pt idx="13355">
                  <c:v>3.3583251000000001E-2</c:v>
                </c:pt>
                <c:pt idx="13356">
                  <c:v>3.3583251199999997E-2</c:v>
                </c:pt>
                <c:pt idx="13357">
                  <c:v>3.35832514E-2</c:v>
                </c:pt>
                <c:pt idx="13358">
                  <c:v>3.3583251600000003E-2</c:v>
                </c:pt>
                <c:pt idx="13359">
                  <c:v>3.3583251799999998E-2</c:v>
                </c:pt>
                <c:pt idx="13360">
                  <c:v>3.3583252000000001E-2</c:v>
                </c:pt>
                <c:pt idx="13361">
                  <c:v>3.3583252199999997E-2</c:v>
                </c:pt>
                <c:pt idx="13362">
                  <c:v>3.3583252399999999E-2</c:v>
                </c:pt>
                <c:pt idx="13363">
                  <c:v>3.3583252600000002E-2</c:v>
                </c:pt>
                <c:pt idx="13364">
                  <c:v>3.3583252799999998E-2</c:v>
                </c:pt>
                <c:pt idx="13365">
                  <c:v>3.3583253E-2</c:v>
                </c:pt>
                <c:pt idx="13366">
                  <c:v>3.3583253200000003E-2</c:v>
                </c:pt>
                <c:pt idx="13367">
                  <c:v>3.3583253399999999E-2</c:v>
                </c:pt>
                <c:pt idx="13368">
                  <c:v>3.3583253600000001E-2</c:v>
                </c:pt>
                <c:pt idx="13369">
                  <c:v>3.3583253799999997E-2</c:v>
                </c:pt>
                <c:pt idx="13370">
                  <c:v>3.3583254E-2</c:v>
                </c:pt>
                <c:pt idx="13371">
                  <c:v>3.3583254200000003E-2</c:v>
                </c:pt>
                <c:pt idx="13372">
                  <c:v>3.3583254399999998E-2</c:v>
                </c:pt>
                <c:pt idx="13373">
                  <c:v>3.3583254600000001E-2</c:v>
                </c:pt>
                <c:pt idx="13374">
                  <c:v>3.3583254799999997E-2</c:v>
                </c:pt>
                <c:pt idx="13375">
                  <c:v>3.3583254999999999E-2</c:v>
                </c:pt>
                <c:pt idx="13376">
                  <c:v>3.3583255200000002E-2</c:v>
                </c:pt>
                <c:pt idx="13377">
                  <c:v>3.3583255399999998E-2</c:v>
                </c:pt>
                <c:pt idx="13378">
                  <c:v>3.35832556E-2</c:v>
                </c:pt>
                <c:pt idx="13379">
                  <c:v>3.3583255800000003E-2</c:v>
                </c:pt>
                <c:pt idx="13380">
                  <c:v>3.3583255999999999E-2</c:v>
                </c:pt>
                <c:pt idx="13381">
                  <c:v>3.3583256200000002E-2</c:v>
                </c:pt>
                <c:pt idx="13382">
                  <c:v>3.3583256399999997E-2</c:v>
                </c:pt>
                <c:pt idx="13383">
                  <c:v>3.35832566E-2</c:v>
                </c:pt>
                <c:pt idx="13384">
                  <c:v>3.3583256800000003E-2</c:v>
                </c:pt>
                <c:pt idx="13385">
                  <c:v>3.3583256999999998E-2</c:v>
                </c:pt>
                <c:pt idx="13386">
                  <c:v>3.3583257200000001E-2</c:v>
                </c:pt>
                <c:pt idx="13387">
                  <c:v>3.3583257399999997E-2</c:v>
                </c:pt>
                <c:pt idx="13388">
                  <c:v>3.3583257599999999E-2</c:v>
                </c:pt>
                <c:pt idx="13389">
                  <c:v>3.3583257800000002E-2</c:v>
                </c:pt>
                <c:pt idx="13390">
                  <c:v>3.3583257999999998E-2</c:v>
                </c:pt>
                <c:pt idx="13391">
                  <c:v>3.35832582E-2</c:v>
                </c:pt>
                <c:pt idx="13392">
                  <c:v>3.3583258400000003E-2</c:v>
                </c:pt>
                <c:pt idx="13393">
                  <c:v>3.3583258599999999E-2</c:v>
                </c:pt>
                <c:pt idx="13394">
                  <c:v>3.3583258800000002E-2</c:v>
                </c:pt>
                <c:pt idx="13395">
                  <c:v>3.3583258999999997E-2</c:v>
                </c:pt>
                <c:pt idx="13396">
                  <c:v>3.35832592E-2</c:v>
                </c:pt>
                <c:pt idx="13397">
                  <c:v>3.3583259400000003E-2</c:v>
                </c:pt>
                <c:pt idx="13398">
                  <c:v>3.3583259599999998E-2</c:v>
                </c:pt>
                <c:pt idx="13399">
                  <c:v>3.3583259800000001E-2</c:v>
                </c:pt>
                <c:pt idx="13400">
                  <c:v>3.3583259999999997E-2</c:v>
                </c:pt>
                <c:pt idx="13401">
                  <c:v>3.3583260199999999E-2</c:v>
                </c:pt>
                <c:pt idx="13402">
                  <c:v>3.3583260400000002E-2</c:v>
                </c:pt>
                <c:pt idx="13403">
                  <c:v>3.3583260599999998E-2</c:v>
                </c:pt>
                <c:pt idx="13404">
                  <c:v>3.35832608E-2</c:v>
                </c:pt>
                <c:pt idx="13405">
                  <c:v>3.3583261000000003E-2</c:v>
                </c:pt>
                <c:pt idx="13406">
                  <c:v>3.3583261199999999E-2</c:v>
                </c:pt>
                <c:pt idx="13407">
                  <c:v>3.3583261400000002E-2</c:v>
                </c:pt>
                <c:pt idx="13408">
                  <c:v>3.3583261599999997E-2</c:v>
                </c:pt>
                <c:pt idx="13409">
                  <c:v>3.35832618E-2</c:v>
                </c:pt>
                <c:pt idx="13410">
                  <c:v>3.3583262000000003E-2</c:v>
                </c:pt>
                <c:pt idx="13411">
                  <c:v>3.3583262199999998E-2</c:v>
                </c:pt>
                <c:pt idx="13412">
                  <c:v>3.3583262400000001E-2</c:v>
                </c:pt>
                <c:pt idx="13413">
                  <c:v>3.3583262599999997E-2</c:v>
                </c:pt>
                <c:pt idx="13414">
                  <c:v>3.3583262799999999E-2</c:v>
                </c:pt>
                <c:pt idx="13415">
                  <c:v>3.3583263000000002E-2</c:v>
                </c:pt>
                <c:pt idx="13416">
                  <c:v>3.3583263199999998E-2</c:v>
                </c:pt>
                <c:pt idx="13417">
                  <c:v>3.35832634E-2</c:v>
                </c:pt>
                <c:pt idx="13418">
                  <c:v>3.3583263600000003E-2</c:v>
                </c:pt>
                <c:pt idx="13419">
                  <c:v>3.3583263799999999E-2</c:v>
                </c:pt>
                <c:pt idx="13420">
                  <c:v>3.3583264000000002E-2</c:v>
                </c:pt>
                <c:pt idx="13421">
                  <c:v>3.3583264199999997E-2</c:v>
                </c:pt>
                <c:pt idx="13422">
                  <c:v>3.35832644E-2</c:v>
                </c:pt>
                <c:pt idx="13423">
                  <c:v>3.3583264600000003E-2</c:v>
                </c:pt>
                <c:pt idx="13424">
                  <c:v>3.3583264799999998E-2</c:v>
                </c:pt>
                <c:pt idx="13425">
                  <c:v>3.3583265000000001E-2</c:v>
                </c:pt>
                <c:pt idx="13426">
                  <c:v>3.3583265199999997E-2</c:v>
                </c:pt>
                <c:pt idx="13427">
                  <c:v>3.3583265399999999E-2</c:v>
                </c:pt>
                <c:pt idx="13428">
                  <c:v>3.3583265600000002E-2</c:v>
                </c:pt>
                <c:pt idx="13429">
                  <c:v>3.3583265799999998E-2</c:v>
                </c:pt>
                <c:pt idx="13430">
                  <c:v>3.3583266000000001E-2</c:v>
                </c:pt>
                <c:pt idx="13431">
                  <c:v>3.3583266200000003E-2</c:v>
                </c:pt>
                <c:pt idx="13432">
                  <c:v>3.3583266399999999E-2</c:v>
                </c:pt>
                <c:pt idx="13433">
                  <c:v>3.3583266600000002E-2</c:v>
                </c:pt>
                <c:pt idx="13434">
                  <c:v>3.3583266799999997E-2</c:v>
                </c:pt>
                <c:pt idx="13435">
                  <c:v>3.3583267E-2</c:v>
                </c:pt>
                <c:pt idx="13436">
                  <c:v>3.3583267200000003E-2</c:v>
                </c:pt>
                <c:pt idx="13437">
                  <c:v>3.3583267399999998E-2</c:v>
                </c:pt>
                <c:pt idx="13438">
                  <c:v>3.3583267600000001E-2</c:v>
                </c:pt>
                <c:pt idx="13439">
                  <c:v>3.3583267799999997E-2</c:v>
                </c:pt>
                <c:pt idx="13440">
                  <c:v>3.3583267999999999E-2</c:v>
                </c:pt>
                <c:pt idx="13441">
                  <c:v>3.3583268200000002E-2</c:v>
                </c:pt>
                <c:pt idx="13442">
                  <c:v>3.3583268399999998E-2</c:v>
                </c:pt>
                <c:pt idx="13443">
                  <c:v>3.3583268600000001E-2</c:v>
                </c:pt>
                <c:pt idx="13444">
                  <c:v>3.3583268800000003E-2</c:v>
                </c:pt>
                <c:pt idx="13445">
                  <c:v>3.3583268999999999E-2</c:v>
                </c:pt>
                <c:pt idx="13446">
                  <c:v>3.3583269200000002E-2</c:v>
                </c:pt>
                <c:pt idx="13447">
                  <c:v>3.3583269399999997E-2</c:v>
                </c:pt>
                <c:pt idx="13448">
                  <c:v>3.35832696E-2</c:v>
                </c:pt>
                <c:pt idx="13449">
                  <c:v>3.3583269800000003E-2</c:v>
                </c:pt>
                <c:pt idx="13450">
                  <c:v>3.3583269999999998E-2</c:v>
                </c:pt>
                <c:pt idx="13451">
                  <c:v>3.3583270200000001E-2</c:v>
                </c:pt>
                <c:pt idx="13452">
                  <c:v>3.3583270399999997E-2</c:v>
                </c:pt>
                <c:pt idx="13453">
                  <c:v>3.3583270599999999E-2</c:v>
                </c:pt>
                <c:pt idx="13454">
                  <c:v>3.3583270800000002E-2</c:v>
                </c:pt>
                <c:pt idx="13455">
                  <c:v>3.3583270999999998E-2</c:v>
                </c:pt>
                <c:pt idx="13456">
                  <c:v>3.3583271200000001E-2</c:v>
                </c:pt>
                <c:pt idx="13457">
                  <c:v>3.3583271400000003E-2</c:v>
                </c:pt>
                <c:pt idx="13458">
                  <c:v>3.3583271599999999E-2</c:v>
                </c:pt>
                <c:pt idx="13459">
                  <c:v>3.3583271800000002E-2</c:v>
                </c:pt>
                <c:pt idx="13460">
                  <c:v>3.3583271999999997E-2</c:v>
                </c:pt>
                <c:pt idx="13461">
                  <c:v>3.35832722E-2</c:v>
                </c:pt>
                <c:pt idx="13462">
                  <c:v>3.3583272400000003E-2</c:v>
                </c:pt>
                <c:pt idx="13463">
                  <c:v>3.3583272599999998E-2</c:v>
                </c:pt>
                <c:pt idx="13464">
                  <c:v>3.3583272800000001E-2</c:v>
                </c:pt>
                <c:pt idx="13465">
                  <c:v>3.3583272999999997E-2</c:v>
                </c:pt>
                <c:pt idx="13466">
                  <c:v>3.3583273199999999E-2</c:v>
                </c:pt>
                <c:pt idx="13467">
                  <c:v>3.3583273400000002E-2</c:v>
                </c:pt>
                <c:pt idx="13468">
                  <c:v>3.3583273599999998E-2</c:v>
                </c:pt>
                <c:pt idx="13469">
                  <c:v>3.3583273800000001E-2</c:v>
                </c:pt>
                <c:pt idx="13470">
                  <c:v>3.3583274000000003E-2</c:v>
                </c:pt>
                <c:pt idx="13471">
                  <c:v>3.3583274199999999E-2</c:v>
                </c:pt>
                <c:pt idx="13472">
                  <c:v>3.3583274400000002E-2</c:v>
                </c:pt>
                <c:pt idx="13473">
                  <c:v>3.3583274599999997E-2</c:v>
                </c:pt>
                <c:pt idx="13474">
                  <c:v>3.35832748E-2</c:v>
                </c:pt>
                <c:pt idx="13475">
                  <c:v>3.3583275000000003E-2</c:v>
                </c:pt>
                <c:pt idx="13476">
                  <c:v>3.3583275199999998E-2</c:v>
                </c:pt>
                <c:pt idx="13477">
                  <c:v>3.3583275400000001E-2</c:v>
                </c:pt>
                <c:pt idx="13478">
                  <c:v>3.3583275599999997E-2</c:v>
                </c:pt>
                <c:pt idx="13479">
                  <c:v>3.35832758E-2</c:v>
                </c:pt>
                <c:pt idx="13480">
                  <c:v>3.3583276000000002E-2</c:v>
                </c:pt>
                <c:pt idx="13481">
                  <c:v>3.3583276199999998E-2</c:v>
                </c:pt>
                <c:pt idx="13482">
                  <c:v>3.3583276400000001E-2</c:v>
                </c:pt>
                <c:pt idx="13483">
                  <c:v>3.3583276600000003E-2</c:v>
                </c:pt>
                <c:pt idx="13484">
                  <c:v>3.3583276799999999E-2</c:v>
                </c:pt>
                <c:pt idx="13485">
                  <c:v>3.3583277000000002E-2</c:v>
                </c:pt>
                <c:pt idx="13486">
                  <c:v>3.3583277199999997E-2</c:v>
                </c:pt>
                <c:pt idx="13487">
                  <c:v>3.35832774E-2</c:v>
                </c:pt>
                <c:pt idx="13488">
                  <c:v>3.3583277600000003E-2</c:v>
                </c:pt>
                <c:pt idx="13489">
                  <c:v>3.3583277799999998E-2</c:v>
                </c:pt>
                <c:pt idx="13490">
                  <c:v>3.3583278000000001E-2</c:v>
                </c:pt>
                <c:pt idx="13491">
                  <c:v>3.3583278199999997E-2</c:v>
                </c:pt>
                <c:pt idx="13492">
                  <c:v>3.35832784E-2</c:v>
                </c:pt>
                <c:pt idx="13493">
                  <c:v>3.3583278600000002E-2</c:v>
                </c:pt>
                <c:pt idx="13494">
                  <c:v>3.3583278799999998E-2</c:v>
                </c:pt>
                <c:pt idx="13495">
                  <c:v>3.3583279000000001E-2</c:v>
                </c:pt>
                <c:pt idx="13496">
                  <c:v>3.3583279200000003E-2</c:v>
                </c:pt>
                <c:pt idx="13497">
                  <c:v>3.3583279399999999E-2</c:v>
                </c:pt>
                <c:pt idx="13498">
                  <c:v>3.3583279600000002E-2</c:v>
                </c:pt>
                <c:pt idx="13499">
                  <c:v>3.3583279799999997E-2</c:v>
                </c:pt>
                <c:pt idx="13500">
                  <c:v>3.358328E-2</c:v>
                </c:pt>
                <c:pt idx="13501">
                  <c:v>3.3583280200000003E-2</c:v>
                </c:pt>
                <c:pt idx="13502">
                  <c:v>3.3583280399999998E-2</c:v>
                </c:pt>
                <c:pt idx="13503">
                  <c:v>3.3583280600000001E-2</c:v>
                </c:pt>
                <c:pt idx="13504">
                  <c:v>3.3583280799999997E-2</c:v>
                </c:pt>
                <c:pt idx="13505">
                  <c:v>3.3583281E-2</c:v>
                </c:pt>
                <c:pt idx="13506">
                  <c:v>3.3583281200000002E-2</c:v>
                </c:pt>
                <c:pt idx="13507">
                  <c:v>3.3583281399999998E-2</c:v>
                </c:pt>
                <c:pt idx="13508">
                  <c:v>3.3583281600000001E-2</c:v>
                </c:pt>
                <c:pt idx="13509">
                  <c:v>3.3583281800000003E-2</c:v>
                </c:pt>
                <c:pt idx="13510">
                  <c:v>3.3583281999999999E-2</c:v>
                </c:pt>
                <c:pt idx="13511">
                  <c:v>3.3583282200000002E-2</c:v>
                </c:pt>
                <c:pt idx="13512">
                  <c:v>3.3583282399999997E-2</c:v>
                </c:pt>
                <c:pt idx="13513">
                  <c:v>3.35832826E-2</c:v>
                </c:pt>
                <c:pt idx="13514">
                  <c:v>3.3583282800000003E-2</c:v>
                </c:pt>
                <c:pt idx="13515">
                  <c:v>3.3583282999999998E-2</c:v>
                </c:pt>
                <c:pt idx="13516">
                  <c:v>3.3583283200000001E-2</c:v>
                </c:pt>
                <c:pt idx="13517">
                  <c:v>3.3583283399999997E-2</c:v>
                </c:pt>
                <c:pt idx="13518">
                  <c:v>3.35832836E-2</c:v>
                </c:pt>
                <c:pt idx="13519">
                  <c:v>3.3583283800000002E-2</c:v>
                </c:pt>
                <c:pt idx="13520">
                  <c:v>3.3583283999999998E-2</c:v>
                </c:pt>
                <c:pt idx="13521">
                  <c:v>3.3583284200000001E-2</c:v>
                </c:pt>
                <c:pt idx="13522">
                  <c:v>3.3583284400000003E-2</c:v>
                </c:pt>
                <c:pt idx="13523">
                  <c:v>3.3583284599999999E-2</c:v>
                </c:pt>
                <c:pt idx="13524">
                  <c:v>3.3583284800000002E-2</c:v>
                </c:pt>
                <c:pt idx="13525">
                  <c:v>3.3583284999999997E-2</c:v>
                </c:pt>
                <c:pt idx="13526">
                  <c:v>3.35832852E-2</c:v>
                </c:pt>
                <c:pt idx="13527">
                  <c:v>3.3583285400000003E-2</c:v>
                </c:pt>
                <c:pt idx="13528">
                  <c:v>3.3583285599999999E-2</c:v>
                </c:pt>
                <c:pt idx="13529">
                  <c:v>3.3583285800000001E-2</c:v>
                </c:pt>
                <c:pt idx="13530">
                  <c:v>3.3583285999999997E-2</c:v>
                </c:pt>
                <c:pt idx="13531">
                  <c:v>3.35832862E-2</c:v>
                </c:pt>
                <c:pt idx="13532">
                  <c:v>3.3583286400000002E-2</c:v>
                </c:pt>
                <c:pt idx="13533">
                  <c:v>3.3583286599999998E-2</c:v>
                </c:pt>
                <c:pt idx="13534">
                  <c:v>3.3583286800000001E-2</c:v>
                </c:pt>
                <c:pt idx="13535">
                  <c:v>3.3583287000000003E-2</c:v>
                </c:pt>
                <c:pt idx="13536">
                  <c:v>3.3583287199999999E-2</c:v>
                </c:pt>
                <c:pt idx="13537">
                  <c:v>3.3583287400000002E-2</c:v>
                </c:pt>
                <c:pt idx="13538">
                  <c:v>3.3583287599999997E-2</c:v>
                </c:pt>
                <c:pt idx="13539">
                  <c:v>3.35832878E-2</c:v>
                </c:pt>
                <c:pt idx="13540">
                  <c:v>3.3583288000000003E-2</c:v>
                </c:pt>
                <c:pt idx="13541">
                  <c:v>3.3583288199999999E-2</c:v>
                </c:pt>
                <c:pt idx="13542">
                  <c:v>3.3583288400000001E-2</c:v>
                </c:pt>
                <c:pt idx="13543">
                  <c:v>3.3583288599999997E-2</c:v>
                </c:pt>
                <c:pt idx="13544">
                  <c:v>3.35832888E-2</c:v>
                </c:pt>
                <c:pt idx="13545">
                  <c:v>3.3583289000000002E-2</c:v>
                </c:pt>
                <c:pt idx="13546">
                  <c:v>3.3583289199999998E-2</c:v>
                </c:pt>
                <c:pt idx="13547">
                  <c:v>3.3583289400000001E-2</c:v>
                </c:pt>
                <c:pt idx="13548">
                  <c:v>3.3583289600000003E-2</c:v>
                </c:pt>
                <c:pt idx="13549">
                  <c:v>3.3583289799999999E-2</c:v>
                </c:pt>
                <c:pt idx="13550">
                  <c:v>3.3583290000000002E-2</c:v>
                </c:pt>
                <c:pt idx="13551">
                  <c:v>3.3583290199999997E-2</c:v>
                </c:pt>
                <c:pt idx="13552">
                  <c:v>3.35832904E-2</c:v>
                </c:pt>
                <c:pt idx="13553">
                  <c:v>3.3583290600000003E-2</c:v>
                </c:pt>
                <c:pt idx="13554">
                  <c:v>3.3583290799999999E-2</c:v>
                </c:pt>
                <c:pt idx="13555">
                  <c:v>3.3583291000000001E-2</c:v>
                </c:pt>
                <c:pt idx="13556">
                  <c:v>3.3583291199999997E-2</c:v>
                </c:pt>
                <c:pt idx="13557">
                  <c:v>3.35832914E-2</c:v>
                </c:pt>
                <c:pt idx="13558">
                  <c:v>3.3583291600000002E-2</c:v>
                </c:pt>
                <c:pt idx="13559">
                  <c:v>3.3583291799999998E-2</c:v>
                </c:pt>
                <c:pt idx="13560">
                  <c:v>3.3583292000000001E-2</c:v>
                </c:pt>
                <c:pt idx="13561">
                  <c:v>3.3583292200000003E-2</c:v>
                </c:pt>
                <c:pt idx="13562">
                  <c:v>3.3583292399999999E-2</c:v>
                </c:pt>
                <c:pt idx="13563">
                  <c:v>3.3583292600000002E-2</c:v>
                </c:pt>
                <c:pt idx="13564">
                  <c:v>3.3583292799999998E-2</c:v>
                </c:pt>
                <c:pt idx="13565">
                  <c:v>3.3583293E-2</c:v>
                </c:pt>
                <c:pt idx="13566">
                  <c:v>3.3583293200000003E-2</c:v>
                </c:pt>
                <c:pt idx="13567">
                  <c:v>3.3583293399999999E-2</c:v>
                </c:pt>
                <c:pt idx="13568">
                  <c:v>3.3583293600000001E-2</c:v>
                </c:pt>
                <c:pt idx="13569">
                  <c:v>3.3583293799999997E-2</c:v>
                </c:pt>
                <c:pt idx="13570">
                  <c:v>3.3583294E-2</c:v>
                </c:pt>
                <c:pt idx="13571">
                  <c:v>3.3583294200000002E-2</c:v>
                </c:pt>
                <c:pt idx="13572">
                  <c:v>3.3583294399999998E-2</c:v>
                </c:pt>
                <c:pt idx="13573">
                  <c:v>3.3583294600000001E-2</c:v>
                </c:pt>
                <c:pt idx="13574">
                  <c:v>3.3583294800000003E-2</c:v>
                </c:pt>
                <c:pt idx="13575">
                  <c:v>3.3583294999999999E-2</c:v>
                </c:pt>
                <c:pt idx="13576">
                  <c:v>3.3583295200000002E-2</c:v>
                </c:pt>
                <c:pt idx="13577">
                  <c:v>3.3583295399999998E-2</c:v>
                </c:pt>
                <c:pt idx="13578">
                  <c:v>3.35832956E-2</c:v>
                </c:pt>
                <c:pt idx="13579">
                  <c:v>3.3583295800000003E-2</c:v>
                </c:pt>
                <c:pt idx="13580">
                  <c:v>3.3583295999999999E-2</c:v>
                </c:pt>
                <c:pt idx="13581">
                  <c:v>3.3583296200000001E-2</c:v>
                </c:pt>
                <c:pt idx="13582">
                  <c:v>3.3583296399999997E-2</c:v>
                </c:pt>
                <c:pt idx="13583">
                  <c:v>3.35832966E-2</c:v>
                </c:pt>
                <c:pt idx="13584">
                  <c:v>3.3583296800000002E-2</c:v>
                </c:pt>
                <c:pt idx="13585">
                  <c:v>3.3583296999999998E-2</c:v>
                </c:pt>
                <c:pt idx="13586">
                  <c:v>3.3583297200000001E-2</c:v>
                </c:pt>
                <c:pt idx="13587">
                  <c:v>3.3583297400000003E-2</c:v>
                </c:pt>
                <c:pt idx="13588">
                  <c:v>3.3583297599999999E-2</c:v>
                </c:pt>
                <c:pt idx="13589">
                  <c:v>3.3583297800000002E-2</c:v>
                </c:pt>
                <c:pt idx="13590">
                  <c:v>3.3583297999999998E-2</c:v>
                </c:pt>
                <c:pt idx="13591">
                  <c:v>3.35832982E-2</c:v>
                </c:pt>
                <c:pt idx="13592">
                  <c:v>3.3583298400000003E-2</c:v>
                </c:pt>
                <c:pt idx="13593">
                  <c:v>3.3583298599999999E-2</c:v>
                </c:pt>
                <c:pt idx="13594">
                  <c:v>3.3583298800000001E-2</c:v>
                </c:pt>
                <c:pt idx="13595">
                  <c:v>3.3583298999999997E-2</c:v>
                </c:pt>
                <c:pt idx="13596">
                  <c:v>3.35832992E-2</c:v>
                </c:pt>
                <c:pt idx="13597">
                  <c:v>3.3583299400000002E-2</c:v>
                </c:pt>
                <c:pt idx="13598">
                  <c:v>3.3583299599999998E-2</c:v>
                </c:pt>
                <c:pt idx="13599">
                  <c:v>3.3583299800000001E-2</c:v>
                </c:pt>
                <c:pt idx="13600">
                  <c:v>3.3583300000000003E-2</c:v>
                </c:pt>
                <c:pt idx="13601">
                  <c:v>3.3583300199999999E-2</c:v>
                </c:pt>
                <c:pt idx="13602">
                  <c:v>3.3583300400000002E-2</c:v>
                </c:pt>
                <c:pt idx="13603">
                  <c:v>3.3583300599999998E-2</c:v>
                </c:pt>
                <c:pt idx="13604">
                  <c:v>3.35833008E-2</c:v>
                </c:pt>
                <c:pt idx="13605">
                  <c:v>3.3583301000000003E-2</c:v>
                </c:pt>
                <c:pt idx="13606">
                  <c:v>3.3583301199999999E-2</c:v>
                </c:pt>
                <c:pt idx="13607">
                  <c:v>3.3583301400000001E-2</c:v>
                </c:pt>
                <c:pt idx="13608">
                  <c:v>3.3583301599999997E-2</c:v>
                </c:pt>
                <c:pt idx="13609">
                  <c:v>3.35833018E-2</c:v>
                </c:pt>
                <c:pt idx="13610">
                  <c:v>3.3583302000000002E-2</c:v>
                </c:pt>
                <c:pt idx="13611">
                  <c:v>3.3583302199999998E-2</c:v>
                </c:pt>
                <c:pt idx="13612">
                  <c:v>3.3583302400000001E-2</c:v>
                </c:pt>
                <c:pt idx="13613">
                  <c:v>3.3583302600000003E-2</c:v>
                </c:pt>
                <c:pt idx="13614">
                  <c:v>3.3583302799999999E-2</c:v>
                </c:pt>
                <c:pt idx="13615">
                  <c:v>3.3583303000000002E-2</c:v>
                </c:pt>
                <c:pt idx="13616">
                  <c:v>3.3583303199999998E-2</c:v>
                </c:pt>
                <c:pt idx="13617">
                  <c:v>3.35833034E-2</c:v>
                </c:pt>
                <c:pt idx="13618">
                  <c:v>3.3583303600000003E-2</c:v>
                </c:pt>
                <c:pt idx="13619">
                  <c:v>3.3583303799999999E-2</c:v>
                </c:pt>
                <c:pt idx="13620">
                  <c:v>3.3583304000000001E-2</c:v>
                </c:pt>
                <c:pt idx="13621">
                  <c:v>3.3583304199999997E-2</c:v>
                </c:pt>
                <c:pt idx="13622">
                  <c:v>3.35833044E-2</c:v>
                </c:pt>
                <c:pt idx="13623">
                  <c:v>3.3583304600000002E-2</c:v>
                </c:pt>
                <c:pt idx="13624">
                  <c:v>3.3583304799999998E-2</c:v>
                </c:pt>
                <c:pt idx="13625">
                  <c:v>3.3583305000000001E-2</c:v>
                </c:pt>
                <c:pt idx="13626">
                  <c:v>3.3583305200000003E-2</c:v>
                </c:pt>
                <c:pt idx="13627">
                  <c:v>3.3583305399999999E-2</c:v>
                </c:pt>
                <c:pt idx="13628">
                  <c:v>3.3583305600000002E-2</c:v>
                </c:pt>
                <c:pt idx="13629">
                  <c:v>3.3583305799999998E-2</c:v>
                </c:pt>
                <c:pt idx="13630">
                  <c:v>3.3583306E-2</c:v>
                </c:pt>
                <c:pt idx="13631">
                  <c:v>3.3583306200000003E-2</c:v>
                </c:pt>
                <c:pt idx="13632">
                  <c:v>3.3583306399999999E-2</c:v>
                </c:pt>
                <c:pt idx="13633">
                  <c:v>3.3583306600000001E-2</c:v>
                </c:pt>
                <c:pt idx="13634">
                  <c:v>3.3583306799999997E-2</c:v>
                </c:pt>
                <c:pt idx="13635">
                  <c:v>3.3583307E-2</c:v>
                </c:pt>
                <c:pt idx="13636">
                  <c:v>3.3583307200000002E-2</c:v>
                </c:pt>
                <c:pt idx="13637">
                  <c:v>3.3583307399999998E-2</c:v>
                </c:pt>
                <c:pt idx="13638">
                  <c:v>3.3583307600000001E-2</c:v>
                </c:pt>
                <c:pt idx="13639">
                  <c:v>3.3583307799999997E-2</c:v>
                </c:pt>
                <c:pt idx="13640">
                  <c:v>3.3583307999999999E-2</c:v>
                </c:pt>
                <c:pt idx="13641">
                  <c:v>3.3583308200000002E-2</c:v>
                </c:pt>
                <c:pt idx="13642">
                  <c:v>3.3583308399999998E-2</c:v>
                </c:pt>
                <c:pt idx="13643">
                  <c:v>3.35833086E-2</c:v>
                </c:pt>
                <c:pt idx="13644">
                  <c:v>3.3583308800000003E-2</c:v>
                </c:pt>
                <c:pt idx="13645">
                  <c:v>3.3583308999999999E-2</c:v>
                </c:pt>
                <c:pt idx="13646">
                  <c:v>3.3583309200000001E-2</c:v>
                </c:pt>
                <c:pt idx="13647">
                  <c:v>3.3583309399999997E-2</c:v>
                </c:pt>
                <c:pt idx="13648">
                  <c:v>3.35833096E-2</c:v>
                </c:pt>
                <c:pt idx="13649">
                  <c:v>3.3583309800000002E-2</c:v>
                </c:pt>
                <c:pt idx="13650">
                  <c:v>3.3583309999999998E-2</c:v>
                </c:pt>
                <c:pt idx="13651">
                  <c:v>3.3583310200000001E-2</c:v>
                </c:pt>
                <c:pt idx="13652">
                  <c:v>3.3583310399999997E-2</c:v>
                </c:pt>
                <c:pt idx="13653">
                  <c:v>3.3583310599999999E-2</c:v>
                </c:pt>
                <c:pt idx="13654">
                  <c:v>3.3583310800000002E-2</c:v>
                </c:pt>
                <c:pt idx="13655">
                  <c:v>3.3583310999999998E-2</c:v>
                </c:pt>
                <c:pt idx="13656">
                  <c:v>3.35833112E-2</c:v>
                </c:pt>
                <c:pt idx="13657">
                  <c:v>3.3583311400000003E-2</c:v>
                </c:pt>
                <c:pt idx="13658">
                  <c:v>3.3583311599999999E-2</c:v>
                </c:pt>
                <c:pt idx="13659">
                  <c:v>3.3583311800000001E-2</c:v>
                </c:pt>
                <c:pt idx="13660">
                  <c:v>3.3583311999999997E-2</c:v>
                </c:pt>
                <c:pt idx="13661">
                  <c:v>3.35833122E-2</c:v>
                </c:pt>
                <c:pt idx="13662">
                  <c:v>3.3583312400000002E-2</c:v>
                </c:pt>
                <c:pt idx="13663">
                  <c:v>3.3583312599999998E-2</c:v>
                </c:pt>
                <c:pt idx="13664">
                  <c:v>3.3583312800000001E-2</c:v>
                </c:pt>
                <c:pt idx="13665">
                  <c:v>3.3583312999999997E-2</c:v>
                </c:pt>
                <c:pt idx="13666">
                  <c:v>3.3583313199999999E-2</c:v>
                </c:pt>
                <c:pt idx="13667">
                  <c:v>3.3583313400000002E-2</c:v>
                </c:pt>
                <c:pt idx="13668">
                  <c:v>3.3583313599999998E-2</c:v>
                </c:pt>
                <c:pt idx="13669">
                  <c:v>3.35833138E-2</c:v>
                </c:pt>
                <c:pt idx="13670">
                  <c:v>3.3583314000000003E-2</c:v>
                </c:pt>
                <c:pt idx="13671">
                  <c:v>3.3583314199999999E-2</c:v>
                </c:pt>
                <c:pt idx="13672">
                  <c:v>3.3583314400000001E-2</c:v>
                </c:pt>
                <c:pt idx="13673">
                  <c:v>3.3583314599999997E-2</c:v>
                </c:pt>
                <c:pt idx="13674">
                  <c:v>3.35833148E-2</c:v>
                </c:pt>
                <c:pt idx="13675">
                  <c:v>3.3583315000000002E-2</c:v>
                </c:pt>
                <c:pt idx="13676">
                  <c:v>3.3583315199999998E-2</c:v>
                </c:pt>
                <c:pt idx="13677">
                  <c:v>3.3583315400000001E-2</c:v>
                </c:pt>
                <c:pt idx="13678">
                  <c:v>3.3583315599999997E-2</c:v>
                </c:pt>
                <c:pt idx="13679">
                  <c:v>3.3583315799999999E-2</c:v>
                </c:pt>
                <c:pt idx="13680">
                  <c:v>3.3583316000000002E-2</c:v>
                </c:pt>
                <c:pt idx="13681">
                  <c:v>3.3583316199999998E-2</c:v>
                </c:pt>
                <c:pt idx="13682">
                  <c:v>3.35833164E-2</c:v>
                </c:pt>
                <c:pt idx="13683">
                  <c:v>3.3583316600000003E-2</c:v>
                </c:pt>
                <c:pt idx="13684">
                  <c:v>3.3583316799999999E-2</c:v>
                </c:pt>
                <c:pt idx="13685">
                  <c:v>3.3583317000000001E-2</c:v>
                </c:pt>
                <c:pt idx="13686">
                  <c:v>3.3583317199999997E-2</c:v>
                </c:pt>
                <c:pt idx="13687">
                  <c:v>3.35833174E-2</c:v>
                </c:pt>
                <c:pt idx="13688">
                  <c:v>3.3583317600000002E-2</c:v>
                </c:pt>
                <c:pt idx="13689">
                  <c:v>3.3583317799999998E-2</c:v>
                </c:pt>
                <c:pt idx="13690">
                  <c:v>3.3583318000000001E-2</c:v>
                </c:pt>
                <c:pt idx="13691">
                  <c:v>3.3583318199999997E-2</c:v>
                </c:pt>
                <c:pt idx="13692">
                  <c:v>3.3583318399999999E-2</c:v>
                </c:pt>
                <c:pt idx="13693">
                  <c:v>3.3583318600000002E-2</c:v>
                </c:pt>
                <c:pt idx="13694">
                  <c:v>3.3583318799999998E-2</c:v>
                </c:pt>
                <c:pt idx="13695">
                  <c:v>3.3583319E-2</c:v>
                </c:pt>
                <c:pt idx="13696">
                  <c:v>3.3583319200000003E-2</c:v>
                </c:pt>
                <c:pt idx="13697">
                  <c:v>3.3583319399999999E-2</c:v>
                </c:pt>
                <c:pt idx="13698">
                  <c:v>3.3583319600000001E-2</c:v>
                </c:pt>
                <c:pt idx="13699">
                  <c:v>3.3583319799999997E-2</c:v>
                </c:pt>
                <c:pt idx="13700">
                  <c:v>3.358332E-2</c:v>
                </c:pt>
                <c:pt idx="13701">
                  <c:v>3.3583320200000003E-2</c:v>
                </c:pt>
                <c:pt idx="13702">
                  <c:v>3.3583320399999998E-2</c:v>
                </c:pt>
                <c:pt idx="13703">
                  <c:v>3.3583320600000001E-2</c:v>
                </c:pt>
                <c:pt idx="13704">
                  <c:v>3.3583320799999997E-2</c:v>
                </c:pt>
                <c:pt idx="13705">
                  <c:v>3.3583320999999999E-2</c:v>
                </c:pt>
                <c:pt idx="13706">
                  <c:v>3.3583321200000002E-2</c:v>
                </c:pt>
                <c:pt idx="13707">
                  <c:v>3.3583321399999998E-2</c:v>
                </c:pt>
                <c:pt idx="13708">
                  <c:v>3.35833216E-2</c:v>
                </c:pt>
                <c:pt idx="13709">
                  <c:v>3.3583321800000003E-2</c:v>
                </c:pt>
                <c:pt idx="13710">
                  <c:v>3.3583321999999999E-2</c:v>
                </c:pt>
                <c:pt idx="13711">
                  <c:v>3.3583322200000001E-2</c:v>
                </c:pt>
                <c:pt idx="13712">
                  <c:v>3.3583322399999997E-2</c:v>
                </c:pt>
                <c:pt idx="13713">
                  <c:v>3.35833226E-2</c:v>
                </c:pt>
                <c:pt idx="13714">
                  <c:v>3.3583322800000003E-2</c:v>
                </c:pt>
                <c:pt idx="13715">
                  <c:v>3.3583322999999998E-2</c:v>
                </c:pt>
                <c:pt idx="13716">
                  <c:v>3.3583323200000001E-2</c:v>
                </c:pt>
                <c:pt idx="13717">
                  <c:v>3.3583323399999997E-2</c:v>
                </c:pt>
                <c:pt idx="13718">
                  <c:v>3.3583323599999999E-2</c:v>
                </c:pt>
                <c:pt idx="13719">
                  <c:v>3.3583323800000002E-2</c:v>
                </c:pt>
                <c:pt idx="13720">
                  <c:v>3.3583323999999998E-2</c:v>
                </c:pt>
                <c:pt idx="13721">
                  <c:v>3.35833242E-2</c:v>
                </c:pt>
                <c:pt idx="13722">
                  <c:v>3.3583324400000003E-2</c:v>
                </c:pt>
                <c:pt idx="13723">
                  <c:v>3.3583324599999999E-2</c:v>
                </c:pt>
                <c:pt idx="13724">
                  <c:v>3.3583324800000001E-2</c:v>
                </c:pt>
                <c:pt idx="13725">
                  <c:v>3.3583324999999997E-2</c:v>
                </c:pt>
                <c:pt idx="13726">
                  <c:v>3.35833252E-2</c:v>
                </c:pt>
                <c:pt idx="13727">
                  <c:v>3.3583325400000003E-2</c:v>
                </c:pt>
                <c:pt idx="13728">
                  <c:v>3.3583325599999998E-2</c:v>
                </c:pt>
                <c:pt idx="13729">
                  <c:v>3.3583325800000001E-2</c:v>
                </c:pt>
                <c:pt idx="13730">
                  <c:v>3.3583325999999997E-2</c:v>
                </c:pt>
                <c:pt idx="13731">
                  <c:v>3.3583326199999999E-2</c:v>
                </c:pt>
                <c:pt idx="13732">
                  <c:v>3.3583326400000002E-2</c:v>
                </c:pt>
                <c:pt idx="13733">
                  <c:v>3.3583326599999998E-2</c:v>
                </c:pt>
                <c:pt idx="13734">
                  <c:v>3.35833268E-2</c:v>
                </c:pt>
                <c:pt idx="13735">
                  <c:v>3.3583327000000003E-2</c:v>
                </c:pt>
                <c:pt idx="13736">
                  <c:v>3.3583327199999999E-2</c:v>
                </c:pt>
                <c:pt idx="13737">
                  <c:v>3.3583327400000001E-2</c:v>
                </c:pt>
                <c:pt idx="13738">
                  <c:v>3.3583327599999997E-2</c:v>
                </c:pt>
                <c:pt idx="13739">
                  <c:v>3.35833278E-2</c:v>
                </c:pt>
                <c:pt idx="13740">
                  <c:v>3.3583328000000003E-2</c:v>
                </c:pt>
                <c:pt idx="13741">
                  <c:v>3.3583328199999998E-2</c:v>
                </c:pt>
                <c:pt idx="13742">
                  <c:v>3.3583328400000001E-2</c:v>
                </c:pt>
                <c:pt idx="13743">
                  <c:v>3.3583328599999997E-2</c:v>
                </c:pt>
                <c:pt idx="13744">
                  <c:v>3.3583328799999999E-2</c:v>
                </c:pt>
                <c:pt idx="13745">
                  <c:v>3.3583329000000002E-2</c:v>
                </c:pt>
                <c:pt idx="13746">
                  <c:v>3.3583329199999998E-2</c:v>
                </c:pt>
                <c:pt idx="13747">
                  <c:v>3.35833294E-2</c:v>
                </c:pt>
                <c:pt idx="13748">
                  <c:v>3.3583329600000003E-2</c:v>
                </c:pt>
                <c:pt idx="13749">
                  <c:v>3.3583329799999999E-2</c:v>
                </c:pt>
                <c:pt idx="13750">
                  <c:v>3.3583330000000002E-2</c:v>
                </c:pt>
                <c:pt idx="13751">
                  <c:v>3.3583330199999997E-2</c:v>
                </c:pt>
                <c:pt idx="13752">
                  <c:v>3.35833304E-2</c:v>
                </c:pt>
                <c:pt idx="13753">
                  <c:v>3.3583330600000003E-2</c:v>
                </c:pt>
                <c:pt idx="13754">
                  <c:v>3.3583330799999998E-2</c:v>
                </c:pt>
                <c:pt idx="13755">
                  <c:v>3.3583331000000001E-2</c:v>
                </c:pt>
                <c:pt idx="13756">
                  <c:v>3.3583331199999997E-2</c:v>
                </c:pt>
                <c:pt idx="13757">
                  <c:v>3.3583331399999999E-2</c:v>
                </c:pt>
                <c:pt idx="13758">
                  <c:v>3.3583331600000002E-2</c:v>
                </c:pt>
                <c:pt idx="13759">
                  <c:v>3.3583331799999998E-2</c:v>
                </c:pt>
                <c:pt idx="13760">
                  <c:v>3.3583332E-2</c:v>
                </c:pt>
                <c:pt idx="13761">
                  <c:v>3.3583332200000003E-2</c:v>
                </c:pt>
                <c:pt idx="13762">
                  <c:v>3.3583332399999999E-2</c:v>
                </c:pt>
                <c:pt idx="13763">
                  <c:v>3.3583332600000002E-2</c:v>
                </c:pt>
                <c:pt idx="13764">
                  <c:v>3.3583332799999997E-2</c:v>
                </c:pt>
                <c:pt idx="13765">
                  <c:v>3.3583333E-2</c:v>
                </c:pt>
                <c:pt idx="13766">
                  <c:v>3.3583333200000003E-2</c:v>
                </c:pt>
                <c:pt idx="13767">
                  <c:v>3.3583333399999998E-2</c:v>
                </c:pt>
                <c:pt idx="13768">
                  <c:v>3.3583333600000001E-2</c:v>
                </c:pt>
                <c:pt idx="13769">
                  <c:v>3.3583333799999997E-2</c:v>
                </c:pt>
                <c:pt idx="13770">
                  <c:v>3.3583333999999999E-2</c:v>
                </c:pt>
                <c:pt idx="13771">
                  <c:v>3.3583334200000002E-2</c:v>
                </c:pt>
                <c:pt idx="13772">
                  <c:v>3.3583334399999998E-2</c:v>
                </c:pt>
                <c:pt idx="13773">
                  <c:v>3.35833346E-2</c:v>
                </c:pt>
                <c:pt idx="13774">
                  <c:v>3.3583334800000003E-2</c:v>
                </c:pt>
                <c:pt idx="13775">
                  <c:v>3.3583334999999999E-2</c:v>
                </c:pt>
                <c:pt idx="13776">
                  <c:v>3.3583335200000002E-2</c:v>
                </c:pt>
                <c:pt idx="13777">
                  <c:v>3.3583335399999997E-2</c:v>
                </c:pt>
                <c:pt idx="13778">
                  <c:v>3.35833356E-2</c:v>
                </c:pt>
                <c:pt idx="13779">
                  <c:v>3.3583335800000003E-2</c:v>
                </c:pt>
                <c:pt idx="13780">
                  <c:v>3.3583335999999998E-2</c:v>
                </c:pt>
                <c:pt idx="13781">
                  <c:v>3.3583336200000001E-2</c:v>
                </c:pt>
                <c:pt idx="13782">
                  <c:v>3.3583336399999997E-2</c:v>
                </c:pt>
                <c:pt idx="13783">
                  <c:v>3.3583336599999999E-2</c:v>
                </c:pt>
                <c:pt idx="13784">
                  <c:v>3.3583336800000002E-2</c:v>
                </c:pt>
                <c:pt idx="13785">
                  <c:v>3.3583336999999998E-2</c:v>
                </c:pt>
                <c:pt idx="13786">
                  <c:v>3.35833372E-2</c:v>
                </c:pt>
                <c:pt idx="13787">
                  <c:v>3.3583337400000003E-2</c:v>
                </c:pt>
                <c:pt idx="13788">
                  <c:v>3.3583337599999999E-2</c:v>
                </c:pt>
                <c:pt idx="13789">
                  <c:v>3.3583337800000002E-2</c:v>
                </c:pt>
                <c:pt idx="13790">
                  <c:v>3.3583337999999997E-2</c:v>
                </c:pt>
                <c:pt idx="13791">
                  <c:v>3.35833382E-2</c:v>
                </c:pt>
                <c:pt idx="13792">
                  <c:v>3.3583338400000003E-2</c:v>
                </c:pt>
                <c:pt idx="13793">
                  <c:v>3.3583338599999998E-2</c:v>
                </c:pt>
                <c:pt idx="13794">
                  <c:v>3.3583338800000001E-2</c:v>
                </c:pt>
                <c:pt idx="13795">
                  <c:v>3.3583338999999997E-2</c:v>
                </c:pt>
                <c:pt idx="13796">
                  <c:v>3.3583339199999999E-2</c:v>
                </c:pt>
                <c:pt idx="13797">
                  <c:v>3.3583339400000002E-2</c:v>
                </c:pt>
                <c:pt idx="13798">
                  <c:v>3.3583339599999998E-2</c:v>
                </c:pt>
                <c:pt idx="13799">
                  <c:v>3.3583339800000001E-2</c:v>
                </c:pt>
                <c:pt idx="13800">
                  <c:v>3.3583340000000003E-2</c:v>
                </c:pt>
                <c:pt idx="13801">
                  <c:v>3.3583340199999999E-2</c:v>
                </c:pt>
                <c:pt idx="13802">
                  <c:v>3.3583340400000002E-2</c:v>
                </c:pt>
                <c:pt idx="13803">
                  <c:v>3.3583340599999997E-2</c:v>
                </c:pt>
                <c:pt idx="13804">
                  <c:v>3.35833408E-2</c:v>
                </c:pt>
                <c:pt idx="13805">
                  <c:v>3.3583341000000003E-2</c:v>
                </c:pt>
                <c:pt idx="13806">
                  <c:v>3.3583341199999998E-2</c:v>
                </c:pt>
                <c:pt idx="13807">
                  <c:v>3.3583341400000001E-2</c:v>
                </c:pt>
                <c:pt idx="13808">
                  <c:v>3.3583341599999997E-2</c:v>
                </c:pt>
                <c:pt idx="13809">
                  <c:v>3.3583341799999999E-2</c:v>
                </c:pt>
                <c:pt idx="13810">
                  <c:v>3.3583342000000002E-2</c:v>
                </c:pt>
                <c:pt idx="13811">
                  <c:v>3.3583342199999998E-2</c:v>
                </c:pt>
                <c:pt idx="13812">
                  <c:v>3.3583342400000001E-2</c:v>
                </c:pt>
                <c:pt idx="13813">
                  <c:v>3.3583342600000003E-2</c:v>
                </c:pt>
                <c:pt idx="13814">
                  <c:v>3.3583342799999999E-2</c:v>
                </c:pt>
                <c:pt idx="13815">
                  <c:v>3.3583343000000002E-2</c:v>
                </c:pt>
                <c:pt idx="13816">
                  <c:v>3.3583343199999997E-2</c:v>
                </c:pt>
                <c:pt idx="13817">
                  <c:v>3.35833434E-2</c:v>
                </c:pt>
                <c:pt idx="13818">
                  <c:v>3.3583343600000003E-2</c:v>
                </c:pt>
                <c:pt idx="13819">
                  <c:v>3.3583343799999998E-2</c:v>
                </c:pt>
                <c:pt idx="13820">
                  <c:v>3.3583344000000001E-2</c:v>
                </c:pt>
                <c:pt idx="13821">
                  <c:v>3.3583344199999997E-2</c:v>
                </c:pt>
                <c:pt idx="13822">
                  <c:v>3.3583344399999999E-2</c:v>
                </c:pt>
                <c:pt idx="13823">
                  <c:v>3.3583344600000002E-2</c:v>
                </c:pt>
                <c:pt idx="13824">
                  <c:v>3.3583344799999998E-2</c:v>
                </c:pt>
                <c:pt idx="13825">
                  <c:v>3.3583345000000001E-2</c:v>
                </c:pt>
                <c:pt idx="13826">
                  <c:v>3.3583345200000003E-2</c:v>
                </c:pt>
                <c:pt idx="13827">
                  <c:v>3.3583345399999999E-2</c:v>
                </c:pt>
                <c:pt idx="13828">
                  <c:v>3.3583345600000002E-2</c:v>
                </c:pt>
                <c:pt idx="13829">
                  <c:v>3.3583345799999997E-2</c:v>
                </c:pt>
                <c:pt idx="13830">
                  <c:v>3.3583346E-2</c:v>
                </c:pt>
                <c:pt idx="13831">
                  <c:v>3.3583346200000003E-2</c:v>
                </c:pt>
                <c:pt idx="13832">
                  <c:v>3.3583346399999998E-2</c:v>
                </c:pt>
                <c:pt idx="13833">
                  <c:v>3.3583346600000001E-2</c:v>
                </c:pt>
                <c:pt idx="13834">
                  <c:v>3.3583346799999997E-2</c:v>
                </c:pt>
                <c:pt idx="13835">
                  <c:v>3.3583347E-2</c:v>
                </c:pt>
                <c:pt idx="13836">
                  <c:v>3.3583347200000002E-2</c:v>
                </c:pt>
                <c:pt idx="13837">
                  <c:v>3.3583347399999998E-2</c:v>
                </c:pt>
                <c:pt idx="13838">
                  <c:v>3.3583347600000001E-2</c:v>
                </c:pt>
                <c:pt idx="13839">
                  <c:v>3.3583347800000003E-2</c:v>
                </c:pt>
                <c:pt idx="13840">
                  <c:v>3.3583347999999999E-2</c:v>
                </c:pt>
                <c:pt idx="13841">
                  <c:v>3.3583348200000002E-2</c:v>
                </c:pt>
                <c:pt idx="13842">
                  <c:v>3.3583348399999997E-2</c:v>
                </c:pt>
                <c:pt idx="13843">
                  <c:v>3.35833486E-2</c:v>
                </c:pt>
                <c:pt idx="13844">
                  <c:v>3.3583348800000003E-2</c:v>
                </c:pt>
                <c:pt idx="13845">
                  <c:v>3.3583348999999998E-2</c:v>
                </c:pt>
                <c:pt idx="13846">
                  <c:v>3.3583349200000001E-2</c:v>
                </c:pt>
                <c:pt idx="13847">
                  <c:v>3.3583349399999997E-2</c:v>
                </c:pt>
                <c:pt idx="13848">
                  <c:v>3.35833496E-2</c:v>
                </c:pt>
                <c:pt idx="13849">
                  <c:v>3.3583349800000002E-2</c:v>
                </c:pt>
                <c:pt idx="13850">
                  <c:v>3.3583349999999998E-2</c:v>
                </c:pt>
                <c:pt idx="13851">
                  <c:v>3.3583350200000001E-2</c:v>
                </c:pt>
                <c:pt idx="13852">
                  <c:v>3.3583350400000003E-2</c:v>
                </c:pt>
                <c:pt idx="13853">
                  <c:v>3.3583350599999999E-2</c:v>
                </c:pt>
                <c:pt idx="13854">
                  <c:v>3.3583350800000002E-2</c:v>
                </c:pt>
                <c:pt idx="13855">
                  <c:v>3.3583350999999997E-2</c:v>
                </c:pt>
                <c:pt idx="13856">
                  <c:v>3.35833512E-2</c:v>
                </c:pt>
                <c:pt idx="13857">
                  <c:v>3.3583351400000003E-2</c:v>
                </c:pt>
                <c:pt idx="13858">
                  <c:v>3.3583351599999998E-2</c:v>
                </c:pt>
                <c:pt idx="13859">
                  <c:v>3.3583351800000001E-2</c:v>
                </c:pt>
                <c:pt idx="13860">
                  <c:v>3.3583351999999997E-2</c:v>
                </c:pt>
                <c:pt idx="13861">
                  <c:v>3.35833522E-2</c:v>
                </c:pt>
                <c:pt idx="13862">
                  <c:v>3.3583352400000002E-2</c:v>
                </c:pt>
                <c:pt idx="13863">
                  <c:v>3.3583352599999998E-2</c:v>
                </c:pt>
                <c:pt idx="13864">
                  <c:v>3.3583352800000001E-2</c:v>
                </c:pt>
                <c:pt idx="13865">
                  <c:v>3.3583353000000003E-2</c:v>
                </c:pt>
                <c:pt idx="13866">
                  <c:v>3.3583353199999999E-2</c:v>
                </c:pt>
                <c:pt idx="13867">
                  <c:v>3.3583353400000002E-2</c:v>
                </c:pt>
                <c:pt idx="13868">
                  <c:v>3.3583353599999997E-2</c:v>
                </c:pt>
                <c:pt idx="13869">
                  <c:v>3.35833538E-2</c:v>
                </c:pt>
                <c:pt idx="13870">
                  <c:v>3.3583354000000003E-2</c:v>
                </c:pt>
                <c:pt idx="13871">
                  <c:v>3.3583354199999998E-2</c:v>
                </c:pt>
                <c:pt idx="13872">
                  <c:v>3.3583354400000001E-2</c:v>
                </c:pt>
                <c:pt idx="13873">
                  <c:v>3.3583354599999997E-2</c:v>
                </c:pt>
                <c:pt idx="13874">
                  <c:v>3.35833548E-2</c:v>
                </c:pt>
                <c:pt idx="13875">
                  <c:v>3.3583355000000002E-2</c:v>
                </c:pt>
                <c:pt idx="13876">
                  <c:v>3.3583355199999998E-2</c:v>
                </c:pt>
                <c:pt idx="13877">
                  <c:v>3.3583355400000001E-2</c:v>
                </c:pt>
                <c:pt idx="13878">
                  <c:v>3.3583355600000003E-2</c:v>
                </c:pt>
                <c:pt idx="13879">
                  <c:v>3.3583355799999999E-2</c:v>
                </c:pt>
                <c:pt idx="13880">
                  <c:v>3.3583356000000002E-2</c:v>
                </c:pt>
                <c:pt idx="13881">
                  <c:v>3.3583356199999997E-2</c:v>
                </c:pt>
                <c:pt idx="13882">
                  <c:v>3.35833564E-2</c:v>
                </c:pt>
                <c:pt idx="13883">
                  <c:v>3.3583356600000003E-2</c:v>
                </c:pt>
                <c:pt idx="13884">
                  <c:v>3.3583356799999999E-2</c:v>
                </c:pt>
                <c:pt idx="13885">
                  <c:v>3.3583357000000001E-2</c:v>
                </c:pt>
                <c:pt idx="13886">
                  <c:v>3.3583357199999997E-2</c:v>
                </c:pt>
                <c:pt idx="13887">
                  <c:v>3.35833574E-2</c:v>
                </c:pt>
                <c:pt idx="13888">
                  <c:v>3.3583357600000002E-2</c:v>
                </c:pt>
                <c:pt idx="13889">
                  <c:v>3.3583357799999998E-2</c:v>
                </c:pt>
                <c:pt idx="13890">
                  <c:v>3.3583358000000001E-2</c:v>
                </c:pt>
                <c:pt idx="13891">
                  <c:v>3.3583358200000003E-2</c:v>
                </c:pt>
                <c:pt idx="13892">
                  <c:v>3.3583358399999999E-2</c:v>
                </c:pt>
                <c:pt idx="13893">
                  <c:v>3.3583358600000002E-2</c:v>
                </c:pt>
                <c:pt idx="13894">
                  <c:v>3.3583358799999997E-2</c:v>
                </c:pt>
                <c:pt idx="13895">
                  <c:v>3.3583359E-2</c:v>
                </c:pt>
                <c:pt idx="13896">
                  <c:v>3.3583359200000003E-2</c:v>
                </c:pt>
                <c:pt idx="13897">
                  <c:v>3.3583359399999999E-2</c:v>
                </c:pt>
                <c:pt idx="13898">
                  <c:v>3.3583359600000001E-2</c:v>
                </c:pt>
                <c:pt idx="13899">
                  <c:v>3.3583359799999997E-2</c:v>
                </c:pt>
                <c:pt idx="13900">
                  <c:v>3.358336E-2</c:v>
                </c:pt>
                <c:pt idx="13901">
                  <c:v>3.3583360200000002E-2</c:v>
                </c:pt>
                <c:pt idx="13902">
                  <c:v>3.3583360399999998E-2</c:v>
                </c:pt>
                <c:pt idx="13903">
                  <c:v>3.3583360600000001E-2</c:v>
                </c:pt>
                <c:pt idx="13904">
                  <c:v>3.3583360800000003E-2</c:v>
                </c:pt>
                <c:pt idx="13905">
                  <c:v>3.3583360999999999E-2</c:v>
                </c:pt>
                <c:pt idx="13906">
                  <c:v>3.3583361200000002E-2</c:v>
                </c:pt>
                <c:pt idx="13907">
                  <c:v>3.3583361399999997E-2</c:v>
                </c:pt>
                <c:pt idx="13908">
                  <c:v>3.35833616E-2</c:v>
                </c:pt>
                <c:pt idx="13909">
                  <c:v>3.3583361800000003E-2</c:v>
                </c:pt>
                <c:pt idx="13910">
                  <c:v>3.3583361999999999E-2</c:v>
                </c:pt>
                <c:pt idx="13911">
                  <c:v>3.3583362200000001E-2</c:v>
                </c:pt>
                <c:pt idx="13912">
                  <c:v>3.3583362399999997E-2</c:v>
                </c:pt>
                <c:pt idx="13913">
                  <c:v>3.35833626E-2</c:v>
                </c:pt>
                <c:pt idx="13914">
                  <c:v>3.3583362800000002E-2</c:v>
                </c:pt>
                <c:pt idx="13915">
                  <c:v>3.3583362999999998E-2</c:v>
                </c:pt>
                <c:pt idx="13916">
                  <c:v>3.3583363200000001E-2</c:v>
                </c:pt>
                <c:pt idx="13917">
                  <c:v>3.3583363400000003E-2</c:v>
                </c:pt>
                <c:pt idx="13918">
                  <c:v>3.3583363599999999E-2</c:v>
                </c:pt>
                <c:pt idx="13919">
                  <c:v>3.3583363800000002E-2</c:v>
                </c:pt>
                <c:pt idx="13920">
                  <c:v>3.3583363999999997E-2</c:v>
                </c:pt>
                <c:pt idx="13921">
                  <c:v>3.35833642E-2</c:v>
                </c:pt>
                <c:pt idx="13922">
                  <c:v>3.3583364400000003E-2</c:v>
                </c:pt>
                <c:pt idx="13923">
                  <c:v>3.3583364599999999E-2</c:v>
                </c:pt>
                <c:pt idx="13924">
                  <c:v>3.3583364800000001E-2</c:v>
                </c:pt>
                <c:pt idx="13925">
                  <c:v>3.3583364999999997E-2</c:v>
                </c:pt>
                <c:pt idx="13926">
                  <c:v>3.35833652E-2</c:v>
                </c:pt>
                <c:pt idx="13927">
                  <c:v>3.3583365400000002E-2</c:v>
                </c:pt>
                <c:pt idx="13928">
                  <c:v>3.3583365599999998E-2</c:v>
                </c:pt>
                <c:pt idx="13929">
                  <c:v>3.3583365800000001E-2</c:v>
                </c:pt>
                <c:pt idx="13930">
                  <c:v>3.3583366000000003E-2</c:v>
                </c:pt>
                <c:pt idx="13931">
                  <c:v>3.3583366199999999E-2</c:v>
                </c:pt>
                <c:pt idx="13932">
                  <c:v>3.3583366400000002E-2</c:v>
                </c:pt>
                <c:pt idx="13933">
                  <c:v>3.3583366599999998E-2</c:v>
                </c:pt>
                <c:pt idx="13934">
                  <c:v>3.35833668E-2</c:v>
                </c:pt>
                <c:pt idx="13935">
                  <c:v>3.3583367000000003E-2</c:v>
                </c:pt>
                <c:pt idx="13936">
                  <c:v>3.3583367199999999E-2</c:v>
                </c:pt>
                <c:pt idx="13937">
                  <c:v>3.3583367400000001E-2</c:v>
                </c:pt>
                <c:pt idx="13938">
                  <c:v>3.3583367599999997E-2</c:v>
                </c:pt>
                <c:pt idx="13939">
                  <c:v>3.35833678E-2</c:v>
                </c:pt>
                <c:pt idx="13940">
                  <c:v>3.3583368000000002E-2</c:v>
                </c:pt>
                <c:pt idx="13941">
                  <c:v>3.3583368199999998E-2</c:v>
                </c:pt>
                <c:pt idx="13942">
                  <c:v>3.3583368400000001E-2</c:v>
                </c:pt>
                <c:pt idx="13943">
                  <c:v>3.3583368600000003E-2</c:v>
                </c:pt>
                <c:pt idx="13944">
                  <c:v>3.3583368799999999E-2</c:v>
                </c:pt>
                <c:pt idx="13945">
                  <c:v>3.3583369000000002E-2</c:v>
                </c:pt>
                <c:pt idx="13946">
                  <c:v>3.3583369199999998E-2</c:v>
                </c:pt>
                <c:pt idx="13947">
                  <c:v>3.35833694E-2</c:v>
                </c:pt>
                <c:pt idx="13948">
                  <c:v>3.3583369600000003E-2</c:v>
                </c:pt>
                <c:pt idx="13949">
                  <c:v>3.3583369799999999E-2</c:v>
                </c:pt>
                <c:pt idx="13950">
                  <c:v>3.3583370000000001E-2</c:v>
                </c:pt>
                <c:pt idx="13951">
                  <c:v>3.3583370199999997E-2</c:v>
                </c:pt>
                <c:pt idx="13952">
                  <c:v>3.35833704E-2</c:v>
                </c:pt>
                <c:pt idx="13953">
                  <c:v>3.3583370600000002E-2</c:v>
                </c:pt>
                <c:pt idx="13954">
                  <c:v>3.3583370799999998E-2</c:v>
                </c:pt>
                <c:pt idx="13955">
                  <c:v>3.3583371000000001E-2</c:v>
                </c:pt>
                <c:pt idx="13956">
                  <c:v>3.3583371200000003E-2</c:v>
                </c:pt>
                <c:pt idx="13957">
                  <c:v>3.3583371399999999E-2</c:v>
                </c:pt>
                <c:pt idx="13958">
                  <c:v>3.3583371600000002E-2</c:v>
                </c:pt>
                <c:pt idx="13959">
                  <c:v>3.3583371799999998E-2</c:v>
                </c:pt>
                <c:pt idx="13960">
                  <c:v>3.3583372E-2</c:v>
                </c:pt>
                <c:pt idx="13961">
                  <c:v>3.3583372200000003E-2</c:v>
                </c:pt>
                <c:pt idx="13962">
                  <c:v>3.3583372399999999E-2</c:v>
                </c:pt>
                <c:pt idx="13963">
                  <c:v>3.3583372600000001E-2</c:v>
                </c:pt>
                <c:pt idx="13964">
                  <c:v>3.3583372799999997E-2</c:v>
                </c:pt>
                <c:pt idx="13965">
                  <c:v>3.3583373E-2</c:v>
                </c:pt>
                <c:pt idx="13966">
                  <c:v>3.3583373200000002E-2</c:v>
                </c:pt>
                <c:pt idx="13967">
                  <c:v>3.3583373399999998E-2</c:v>
                </c:pt>
                <c:pt idx="13968">
                  <c:v>3.3583373600000001E-2</c:v>
                </c:pt>
                <c:pt idx="13969">
                  <c:v>3.3583373800000003E-2</c:v>
                </c:pt>
                <c:pt idx="13970">
                  <c:v>3.3583373999999999E-2</c:v>
                </c:pt>
                <c:pt idx="13971">
                  <c:v>3.3583374200000002E-2</c:v>
                </c:pt>
                <c:pt idx="13972">
                  <c:v>3.3583374399999998E-2</c:v>
                </c:pt>
                <c:pt idx="13973">
                  <c:v>3.35833746E-2</c:v>
                </c:pt>
                <c:pt idx="13974">
                  <c:v>3.3583374800000003E-2</c:v>
                </c:pt>
                <c:pt idx="13975">
                  <c:v>3.3583374999999999E-2</c:v>
                </c:pt>
                <c:pt idx="13976">
                  <c:v>3.3583375200000001E-2</c:v>
                </c:pt>
                <c:pt idx="13977">
                  <c:v>3.3583375399999997E-2</c:v>
                </c:pt>
                <c:pt idx="13978">
                  <c:v>3.35833756E-2</c:v>
                </c:pt>
                <c:pt idx="13979">
                  <c:v>3.3583375800000002E-2</c:v>
                </c:pt>
                <c:pt idx="13980">
                  <c:v>3.3583375999999998E-2</c:v>
                </c:pt>
                <c:pt idx="13981">
                  <c:v>3.3583376200000001E-2</c:v>
                </c:pt>
                <c:pt idx="13982">
                  <c:v>3.3583376400000003E-2</c:v>
                </c:pt>
                <c:pt idx="13983">
                  <c:v>3.3583376599999999E-2</c:v>
                </c:pt>
                <c:pt idx="13984">
                  <c:v>3.3583376800000002E-2</c:v>
                </c:pt>
                <c:pt idx="13985">
                  <c:v>3.3583376999999998E-2</c:v>
                </c:pt>
                <c:pt idx="13986">
                  <c:v>3.35833772E-2</c:v>
                </c:pt>
                <c:pt idx="13987">
                  <c:v>3.3583377400000003E-2</c:v>
                </c:pt>
                <c:pt idx="13988">
                  <c:v>3.3583377599999999E-2</c:v>
                </c:pt>
                <c:pt idx="13989">
                  <c:v>3.3583377800000001E-2</c:v>
                </c:pt>
                <c:pt idx="13990">
                  <c:v>3.3583377999999997E-2</c:v>
                </c:pt>
                <c:pt idx="13991">
                  <c:v>3.35833782E-2</c:v>
                </c:pt>
                <c:pt idx="13992">
                  <c:v>3.3583378400000002E-2</c:v>
                </c:pt>
                <c:pt idx="13993">
                  <c:v>3.3583378599999998E-2</c:v>
                </c:pt>
                <c:pt idx="13994">
                  <c:v>3.3583378800000001E-2</c:v>
                </c:pt>
                <c:pt idx="13995">
                  <c:v>3.3583378999999997E-2</c:v>
                </c:pt>
                <c:pt idx="13996">
                  <c:v>3.3583379199999999E-2</c:v>
                </c:pt>
                <c:pt idx="13997">
                  <c:v>3.3583379400000002E-2</c:v>
                </c:pt>
                <c:pt idx="13998">
                  <c:v>3.3583379599999998E-2</c:v>
                </c:pt>
                <c:pt idx="13999">
                  <c:v>3.35833798E-2</c:v>
                </c:pt>
                <c:pt idx="14000">
                  <c:v>3.3583380000000003E-2</c:v>
                </c:pt>
                <c:pt idx="14001">
                  <c:v>3.3583380199999999E-2</c:v>
                </c:pt>
                <c:pt idx="14002">
                  <c:v>3.3583380400000001E-2</c:v>
                </c:pt>
                <c:pt idx="14003">
                  <c:v>3.3583380599999997E-2</c:v>
                </c:pt>
                <c:pt idx="14004">
                  <c:v>3.35833808E-2</c:v>
                </c:pt>
                <c:pt idx="14005">
                  <c:v>3.3583381000000002E-2</c:v>
                </c:pt>
                <c:pt idx="14006">
                  <c:v>3.3583381199999998E-2</c:v>
                </c:pt>
                <c:pt idx="14007">
                  <c:v>3.3583381400000001E-2</c:v>
                </c:pt>
                <c:pt idx="14008">
                  <c:v>3.3583381599999997E-2</c:v>
                </c:pt>
                <c:pt idx="14009">
                  <c:v>3.3583381799999999E-2</c:v>
                </c:pt>
                <c:pt idx="14010">
                  <c:v>3.3583382000000002E-2</c:v>
                </c:pt>
                <c:pt idx="14011">
                  <c:v>3.3583382199999998E-2</c:v>
                </c:pt>
                <c:pt idx="14012">
                  <c:v>3.35833824E-2</c:v>
                </c:pt>
                <c:pt idx="14013">
                  <c:v>3.3583382600000003E-2</c:v>
                </c:pt>
                <c:pt idx="14014">
                  <c:v>3.3583382799999999E-2</c:v>
                </c:pt>
                <c:pt idx="14015">
                  <c:v>3.3583383000000001E-2</c:v>
                </c:pt>
                <c:pt idx="14016">
                  <c:v>3.3583383199999997E-2</c:v>
                </c:pt>
                <c:pt idx="14017">
                  <c:v>3.35833834E-2</c:v>
                </c:pt>
                <c:pt idx="14018">
                  <c:v>3.3583383600000002E-2</c:v>
                </c:pt>
                <c:pt idx="14019">
                  <c:v>3.3583383799999998E-2</c:v>
                </c:pt>
                <c:pt idx="14020">
                  <c:v>3.3583384000000001E-2</c:v>
                </c:pt>
                <c:pt idx="14021">
                  <c:v>3.3583384199999997E-2</c:v>
                </c:pt>
                <c:pt idx="14022">
                  <c:v>3.3583384399999999E-2</c:v>
                </c:pt>
                <c:pt idx="14023">
                  <c:v>3.3583384600000002E-2</c:v>
                </c:pt>
                <c:pt idx="14024">
                  <c:v>3.3583384799999998E-2</c:v>
                </c:pt>
                <c:pt idx="14025">
                  <c:v>3.3583385E-2</c:v>
                </c:pt>
                <c:pt idx="14026">
                  <c:v>3.3583385200000003E-2</c:v>
                </c:pt>
                <c:pt idx="14027">
                  <c:v>3.3583385399999999E-2</c:v>
                </c:pt>
                <c:pt idx="14028">
                  <c:v>3.3583385600000001E-2</c:v>
                </c:pt>
                <c:pt idx="14029">
                  <c:v>3.3583385799999997E-2</c:v>
                </c:pt>
                <c:pt idx="14030">
                  <c:v>3.3583386E-2</c:v>
                </c:pt>
                <c:pt idx="14031">
                  <c:v>3.3583386200000002E-2</c:v>
                </c:pt>
                <c:pt idx="14032">
                  <c:v>3.3583386399999998E-2</c:v>
                </c:pt>
                <c:pt idx="14033">
                  <c:v>3.3583386600000001E-2</c:v>
                </c:pt>
                <c:pt idx="14034">
                  <c:v>3.3583386799999997E-2</c:v>
                </c:pt>
                <c:pt idx="14035">
                  <c:v>3.3583386999999999E-2</c:v>
                </c:pt>
                <c:pt idx="14036">
                  <c:v>3.3583387200000002E-2</c:v>
                </c:pt>
                <c:pt idx="14037">
                  <c:v>3.3583387399999998E-2</c:v>
                </c:pt>
                <c:pt idx="14038">
                  <c:v>3.35833876E-2</c:v>
                </c:pt>
                <c:pt idx="14039">
                  <c:v>3.3583387800000003E-2</c:v>
                </c:pt>
                <c:pt idx="14040">
                  <c:v>3.3583387999999999E-2</c:v>
                </c:pt>
                <c:pt idx="14041">
                  <c:v>3.3583388200000001E-2</c:v>
                </c:pt>
                <c:pt idx="14042">
                  <c:v>3.3583388399999997E-2</c:v>
                </c:pt>
                <c:pt idx="14043">
                  <c:v>3.35833886E-2</c:v>
                </c:pt>
                <c:pt idx="14044">
                  <c:v>3.3583388800000002E-2</c:v>
                </c:pt>
                <c:pt idx="14045">
                  <c:v>3.3583388999999998E-2</c:v>
                </c:pt>
                <c:pt idx="14046">
                  <c:v>3.3583389200000001E-2</c:v>
                </c:pt>
                <c:pt idx="14047">
                  <c:v>3.3583389399999997E-2</c:v>
                </c:pt>
                <c:pt idx="14048">
                  <c:v>3.3583389599999999E-2</c:v>
                </c:pt>
                <c:pt idx="14049">
                  <c:v>3.3583389800000002E-2</c:v>
                </c:pt>
                <c:pt idx="14050">
                  <c:v>3.3583389999999998E-2</c:v>
                </c:pt>
                <c:pt idx="14051">
                  <c:v>3.35833902E-2</c:v>
                </c:pt>
                <c:pt idx="14052">
                  <c:v>3.3583390400000003E-2</c:v>
                </c:pt>
                <c:pt idx="14053">
                  <c:v>3.3583390599999999E-2</c:v>
                </c:pt>
                <c:pt idx="14054">
                  <c:v>3.3583390800000001E-2</c:v>
                </c:pt>
                <c:pt idx="14055">
                  <c:v>3.3583390999999997E-2</c:v>
                </c:pt>
                <c:pt idx="14056">
                  <c:v>3.35833912E-2</c:v>
                </c:pt>
                <c:pt idx="14057">
                  <c:v>3.3583391400000003E-2</c:v>
                </c:pt>
                <c:pt idx="14058">
                  <c:v>3.3583391599999998E-2</c:v>
                </c:pt>
                <c:pt idx="14059">
                  <c:v>3.3583391800000001E-2</c:v>
                </c:pt>
                <c:pt idx="14060">
                  <c:v>3.3583391999999997E-2</c:v>
                </c:pt>
                <c:pt idx="14061">
                  <c:v>3.3583392199999999E-2</c:v>
                </c:pt>
                <c:pt idx="14062">
                  <c:v>3.3583392400000002E-2</c:v>
                </c:pt>
                <c:pt idx="14063">
                  <c:v>3.3583392599999998E-2</c:v>
                </c:pt>
                <c:pt idx="14064">
                  <c:v>3.35833928E-2</c:v>
                </c:pt>
                <c:pt idx="14065">
                  <c:v>3.3583393000000003E-2</c:v>
                </c:pt>
                <c:pt idx="14066">
                  <c:v>3.3583393199999999E-2</c:v>
                </c:pt>
                <c:pt idx="14067">
                  <c:v>3.3583393400000001E-2</c:v>
                </c:pt>
                <c:pt idx="14068">
                  <c:v>3.3583393599999997E-2</c:v>
                </c:pt>
                <c:pt idx="14069">
                  <c:v>3.35833938E-2</c:v>
                </c:pt>
                <c:pt idx="14070">
                  <c:v>3.3583394000000003E-2</c:v>
                </c:pt>
                <c:pt idx="14071">
                  <c:v>3.3583394199999998E-2</c:v>
                </c:pt>
                <c:pt idx="14072">
                  <c:v>3.3583394400000001E-2</c:v>
                </c:pt>
                <c:pt idx="14073">
                  <c:v>3.3583394599999997E-2</c:v>
                </c:pt>
                <c:pt idx="14074">
                  <c:v>3.3583394799999999E-2</c:v>
                </c:pt>
                <c:pt idx="14075">
                  <c:v>3.3583395000000002E-2</c:v>
                </c:pt>
                <c:pt idx="14076">
                  <c:v>3.3583395199999998E-2</c:v>
                </c:pt>
                <c:pt idx="14077">
                  <c:v>3.35833954E-2</c:v>
                </c:pt>
                <c:pt idx="14078">
                  <c:v>3.3583395600000003E-2</c:v>
                </c:pt>
                <c:pt idx="14079">
                  <c:v>3.3583395799999999E-2</c:v>
                </c:pt>
                <c:pt idx="14080">
                  <c:v>3.3583396000000001E-2</c:v>
                </c:pt>
                <c:pt idx="14081">
                  <c:v>3.3583396199999997E-2</c:v>
                </c:pt>
                <c:pt idx="14082">
                  <c:v>3.35833964E-2</c:v>
                </c:pt>
                <c:pt idx="14083">
                  <c:v>3.3583396600000003E-2</c:v>
                </c:pt>
                <c:pt idx="14084">
                  <c:v>3.3583396799999998E-2</c:v>
                </c:pt>
                <c:pt idx="14085">
                  <c:v>3.3583397000000001E-2</c:v>
                </c:pt>
                <c:pt idx="14086">
                  <c:v>3.3583397199999997E-2</c:v>
                </c:pt>
                <c:pt idx="14087">
                  <c:v>3.3583397399999999E-2</c:v>
                </c:pt>
                <c:pt idx="14088">
                  <c:v>3.3583397600000002E-2</c:v>
                </c:pt>
                <c:pt idx="14089">
                  <c:v>3.3583397799999998E-2</c:v>
                </c:pt>
                <c:pt idx="14090">
                  <c:v>3.3583398E-2</c:v>
                </c:pt>
                <c:pt idx="14091">
                  <c:v>3.3583398200000003E-2</c:v>
                </c:pt>
                <c:pt idx="14092">
                  <c:v>3.3583398399999999E-2</c:v>
                </c:pt>
                <c:pt idx="14093">
                  <c:v>3.3583398600000001E-2</c:v>
                </c:pt>
                <c:pt idx="14094">
                  <c:v>3.3583398799999997E-2</c:v>
                </c:pt>
                <c:pt idx="14095">
                  <c:v>3.3583399E-2</c:v>
                </c:pt>
                <c:pt idx="14096">
                  <c:v>3.3583399200000003E-2</c:v>
                </c:pt>
                <c:pt idx="14097">
                  <c:v>3.3583399399999998E-2</c:v>
                </c:pt>
                <c:pt idx="14098">
                  <c:v>3.3583399600000001E-2</c:v>
                </c:pt>
                <c:pt idx="14099">
                  <c:v>3.3583399799999997E-2</c:v>
                </c:pt>
                <c:pt idx="14100">
                  <c:v>3.3583399999999999E-2</c:v>
                </c:pt>
                <c:pt idx="14101">
                  <c:v>3.3583400200000002E-2</c:v>
                </c:pt>
                <c:pt idx="14102">
                  <c:v>3.3583400399999998E-2</c:v>
                </c:pt>
                <c:pt idx="14103">
                  <c:v>3.35834006E-2</c:v>
                </c:pt>
                <c:pt idx="14104">
                  <c:v>3.3583400800000003E-2</c:v>
                </c:pt>
                <c:pt idx="14105">
                  <c:v>3.3583400999999999E-2</c:v>
                </c:pt>
                <c:pt idx="14106">
                  <c:v>3.3583401200000002E-2</c:v>
                </c:pt>
                <c:pt idx="14107">
                  <c:v>3.3583401399999997E-2</c:v>
                </c:pt>
                <c:pt idx="14108">
                  <c:v>3.35834016E-2</c:v>
                </c:pt>
                <c:pt idx="14109">
                  <c:v>3.3583401800000003E-2</c:v>
                </c:pt>
                <c:pt idx="14110">
                  <c:v>3.3583401999999998E-2</c:v>
                </c:pt>
                <c:pt idx="14111">
                  <c:v>3.3583402200000001E-2</c:v>
                </c:pt>
                <c:pt idx="14112">
                  <c:v>3.3583402399999997E-2</c:v>
                </c:pt>
                <c:pt idx="14113">
                  <c:v>3.3583402599999999E-2</c:v>
                </c:pt>
                <c:pt idx="14114">
                  <c:v>3.3583402800000002E-2</c:v>
                </c:pt>
                <c:pt idx="14115">
                  <c:v>3.3583402999999998E-2</c:v>
                </c:pt>
                <c:pt idx="14116">
                  <c:v>3.35834032E-2</c:v>
                </c:pt>
                <c:pt idx="14117">
                  <c:v>3.3583403400000003E-2</c:v>
                </c:pt>
                <c:pt idx="14118">
                  <c:v>3.3583403599999999E-2</c:v>
                </c:pt>
                <c:pt idx="14119">
                  <c:v>3.3583403800000002E-2</c:v>
                </c:pt>
                <c:pt idx="14120">
                  <c:v>3.3583403999999997E-2</c:v>
                </c:pt>
                <c:pt idx="14121">
                  <c:v>3.35834042E-2</c:v>
                </c:pt>
                <c:pt idx="14122">
                  <c:v>3.3583404400000003E-2</c:v>
                </c:pt>
                <c:pt idx="14123">
                  <c:v>3.3583404599999998E-2</c:v>
                </c:pt>
                <c:pt idx="14124">
                  <c:v>3.3583404800000001E-2</c:v>
                </c:pt>
                <c:pt idx="14125">
                  <c:v>3.3583404999999997E-2</c:v>
                </c:pt>
                <c:pt idx="14126">
                  <c:v>3.3583405199999999E-2</c:v>
                </c:pt>
                <c:pt idx="14127">
                  <c:v>3.3583405400000002E-2</c:v>
                </c:pt>
                <c:pt idx="14128">
                  <c:v>3.3583405599999998E-2</c:v>
                </c:pt>
                <c:pt idx="14129">
                  <c:v>3.35834058E-2</c:v>
                </c:pt>
                <c:pt idx="14130">
                  <c:v>3.3583406000000003E-2</c:v>
                </c:pt>
                <c:pt idx="14131">
                  <c:v>3.3583406199999999E-2</c:v>
                </c:pt>
                <c:pt idx="14132">
                  <c:v>3.3583406400000002E-2</c:v>
                </c:pt>
                <c:pt idx="14133">
                  <c:v>3.3583406599999997E-2</c:v>
                </c:pt>
                <c:pt idx="14134">
                  <c:v>3.35834068E-2</c:v>
                </c:pt>
                <c:pt idx="14135">
                  <c:v>3.3583407000000003E-2</c:v>
                </c:pt>
                <c:pt idx="14136">
                  <c:v>3.3583407199999998E-2</c:v>
                </c:pt>
                <c:pt idx="14137">
                  <c:v>3.3583407400000001E-2</c:v>
                </c:pt>
                <c:pt idx="14138">
                  <c:v>3.3583407599999997E-2</c:v>
                </c:pt>
                <c:pt idx="14139">
                  <c:v>3.3583407799999999E-2</c:v>
                </c:pt>
                <c:pt idx="14140">
                  <c:v>3.3583408000000002E-2</c:v>
                </c:pt>
                <c:pt idx="14141">
                  <c:v>3.3583408199999998E-2</c:v>
                </c:pt>
                <c:pt idx="14142">
                  <c:v>3.35834084E-2</c:v>
                </c:pt>
                <c:pt idx="14143">
                  <c:v>3.3583408600000003E-2</c:v>
                </c:pt>
                <c:pt idx="14144">
                  <c:v>3.3583408799999999E-2</c:v>
                </c:pt>
                <c:pt idx="14145">
                  <c:v>3.3583409000000002E-2</c:v>
                </c:pt>
                <c:pt idx="14146">
                  <c:v>3.3583409199999997E-2</c:v>
                </c:pt>
                <c:pt idx="14147">
                  <c:v>3.35834094E-2</c:v>
                </c:pt>
                <c:pt idx="14148">
                  <c:v>3.3583409600000003E-2</c:v>
                </c:pt>
                <c:pt idx="14149">
                  <c:v>3.3583409799999998E-2</c:v>
                </c:pt>
                <c:pt idx="14150">
                  <c:v>3.3583410000000001E-2</c:v>
                </c:pt>
                <c:pt idx="14151">
                  <c:v>3.3583410199999997E-2</c:v>
                </c:pt>
                <c:pt idx="14152">
                  <c:v>3.3583410399999999E-2</c:v>
                </c:pt>
                <c:pt idx="14153">
                  <c:v>3.3583410600000002E-2</c:v>
                </c:pt>
                <c:pt idx="14154">
                  <c:v>3.3583410799999998E-2</c:v>
                </c:pt>
                <c:pt idx="14155">
                  <c:v>3.3583411000000001E-2</c:v>
                </c:pt>
                <c:pt idx="14156">
                  <c:v>3.3583411200000003E-2</c:v>
                </c:pt>
                <c:pt idx="14157">
                  <c:v>3.3583411399999999E-2</c:v>
                </c:pt>
                <c:pt idx="14158">
                  <c:v>3.3583411600000002E-2</c:v>
                </c:pt>
                <c:pt idx="14159">
                  <c:v>3.3583411799999997E-2</c:v>
                </c:pt>
                <c:pt idx="14160">
                  <c:v>3.3583412E-2</c:v>
                </c:pt>
                <c:pt idx="14161">
                  <c:v>3.3583412200000003E-2</c:v>
                </c:pt>
                <c:pt idx="14162">
                  <c:v>3.3583412399999998E-2</c:v>
                </c:pt>
                <c:pt idx="14163">
                  <c:v>3.3583412600000001E-2</c:v>
                </c:pt>
                <c:pt idx="14164">
                  <c:v>3.3583412799999997E-2</c:v>
                </c:pt>
                <c:pt idx="14165">
                  <c:v>3.3583412999999999E-2</c:v>
                </c:pt>
                <c:pt idx="14166">
                  <c:v>3.3583413200000002E-2</c:v>
                </c:pt>
                <c:pt idx="14167">
                  <c:v>3.3583413399999998E-2</c:v>
                </c:pt>
                <c:pt idx="14168">
                  <c:v>3.3583413600000001E-2</c:v>
                </c:pt>
                <c:pt idx="14169">
                  <c:v>3.3583413800000003E-2</c:v>
                </c:pt>
                <c:pt idx="14170">
                  <c:v>3.3583413999999999E-2</c:v>
                </c:pt>
                <c:pt idx="14171">
                  <c:v>3.3583414200000002E-2</c:v>
                </c:pt>
                <c:pt idx="14172">
                  <c:v>3.3583414399999997E-2</c:v>
                </c:pt>
                <c:pt idx="14173">
                  <c:v>3.35834146E-2</c:v>
                </c:pt>
                <c:pt idx="14174">
                  <c:v>3.3583414800000003E-2</c:v>
                </c:pt>
                <c:pt idx="14175">
                  <c:v>3.3583414999999998E-2</c:v>
                </c:pt>
                <c:pt idx="14176">
                  <c:v>3.3583415200000001E-2</c:v>
                </c:pt>
                <c:pt idx="14177">
                  <c:v>3.3583415399999997E-2</c:v>
                </c:pt>
                <c:pt idx="14178">
                  <c:v>3.3583415599999999E-2</c:v>
                </c:pt>
                <c:pt idx="14179">
                  <c:v>3.3583415800000002E-2</c:v>
                </c:pt>
                <c:pt idx="14180">
                  <c:v>3.3583415999999998E-2</c:v>
                </c:pt>
                <c:pt idx="14181">
                  <c:v>3.3583416200000001E-2</c:v>
                </c:pt>
                <c:pt idx="14182">
                  <c:v>3.3583416400000003E-2</c:v>
                </c:pt>
                <c:pt idx="14183">
                  <c:v>3.3583416599999999E-2</c:v>
                </c:pt>
                <c:pt idx="14184">
                  <c:v>3.3583416800000002E-2</c:v>
                </c:pt>
                <c:pt idx="14185">
                  <c:v>3.3583416999999997E-2</c:v>
                </c:pt>
                <c:pt idx="14186">
                  <c:v>3.35834172E-2</c:v>
                </c:pt>
                <c:pt idx="14187">
                  <c:v>3.3583417400000003E-2</c:v>
                </c:pt>
                <c:pt idx="14188">
                  <c:v>3.3583417599999998E-2</c:v>
                </c:pt>
                <c:pt idx="14189">
                  <c:v>3.3583417800000001E-2</c:v>
                </c:pt>
                <c:pt idx="14190">
                  <c:v>3.3583417999999997E-2</c:v>
                </c:pt>
                <c:pt idx="14191">
                  <c:v>3.3583418199999999E-2</c:v>
                </c:pt>
                <c:pt idx="14192">
                  <c:v>3.3583418400000002E-2</c:v>
                </c:pt>
                <c:pt idx="14193">
                  <c:v>3.3583418599999998E-2</c:v>
                </c:pt>
                <c:pt idx="14194">
                  <c:v>3.3583418800000001E-2</c:v>
                </c:pt>
                <c:pt idx="14195">
                  <c:v>3.3583419000000003E-2</c:v>
                </c:pt>
                <c:pt idx="14196">
                  <c:v>3.3583419199999999E-2</c:v>
                </c:pt>
                <c:pt idx="14197">
                  <c:v>3.3583419400000002E-2</c:v>
                </c:pt>
                <c:pt idx="14198">
                  <c:v>3.3583419599999997E-2</c:v>
                </c:pt>
                <c:pt idx="14199">
                  <c:v>3.35834198E-2</c:v>
                </c:pt>
                <c:pt idx="14200">
                  <c:v>3.3583420000000003E-2</c:v>
                </c:pt>
                <c:pt idx="14201">
                  <c:v>3.3583420199999998E-2</c:v>
                </c:pt>
                <c:pt idx="14202">
                  <c:v>3.3583420400000001E-2</c:v>
                </c:pt>
                <c:pt idx="14203">
                  <c:v>3.3583420599999997E-2</c:v>
                </c:pt>
                <c:pt idx="14204">
                  <c:v>3.35834208E-2</c:v>
                </c:pt>
                <c:pt idx="14205">
                  <c:v>3.3583421000000002E-2</c:v>
                </c:pt>
                <c:pt idx="14206">
                  <c:v>3.3583421199999998E-2</c:v>
                </c:pt>
                <c:pt idx="14207">
                  <c:v>3.3583421400000001E-2</c:v>
                </c:pt>
                <c:pt idx="14208">
                  <c:v>3.3583421600000003E-2</c:v>
                </c:pt>
                <c:pt idx="14209">
                  <c:v>3.3583421799999999E-2</c:v>
                </c:pt>
                <c:pt idx="14210">
                  <c:v>3.3583422000000002E-2</c:v>
                </c:pt>
                <c:pt idx="14211">
                  <c:v>3.3583422199999997E-2</c:v>
                </c:pt>
                <c:pt idx="14212">
                  <c:v>3.35834224E-2</c:v>
                </c:pt>
                <c:pt idx="14213">
                  <c:v>3.3583422600000003E-2</c:v>
                </c:pt>
                <c:pt idx="14214">
                  <c:v>3.3583422799999998E-2</c:v>
                </c:pt>
                <c:pt idx="14215">
                  <c:v>3.3583423000000001E-2</c:v>
                </c:pt>
                <c:pt idx="14216">
                  <c:v>3.3583423199999997E-2</c:v>
                </c:pt>
                <c:pt idx="14217">
                  <c:v>3.35834234E-2</c:v>
                </c:pt>
                <c:pt idx="14218">
                  <c:v>3.3583423600000002E-2</c:v>
                </c:pt>
                <c:pt idx="14219">
                  <c:v>3.3583423799999998E-2</c:v>
                </c:pt>
                <c:pt idx="14220">
                  <c:v>3.3583424000000001E-2</c:v>
                </c:pt>
                <c:pt idx="14221">
                  <c:v>3.3583424200000003E-2</c:v>
                </c:pt>
                <c:pt idx="14222">
                  <c:v>3.3583424399999999E-2</c:v>
                </c:pt>
                <c:pt idx="14223">
                  <c:v>3.3583424600000002E-2</c:v>
                </c:pt>
                <c:pt idx="14224">
                  <c:v>3.3583424799999997E-2</c:v>
                </c:pt>
                <c:pt idx="14225">
                  <c:v>3.3583425E-2</c:v>
                </c:pt>
                <c:pt idx="14226">
                  <c:v>3.3583425200000003E-2</c:v>
                </c:pt>
                <c:pt idx="14227">
                  <c:v>3.3583425399999998E-2</c:v>
                </c:pt>
                <c:pt idx="14228">
                  <c:v>3.3583425600000001E-2</c:v>
                </c:pt>
                <c:pt idx="14229">
                  <c:v>3.3583425799999997E-2</c:v>
                </c:pt>
                <c:pt idx="14230">
                  <c:v>3.3583426E-2</c:v>
                </c:pt>
                <c:pt idx="14231">
                  <c:v>3.3583426200000002E-2</c:v>
                </c:pt>
                <c:pt idx="14232">
                  <c:v>3.3583426399999998E-2</c:v>
                </c:pt>
                <c:pt idx="14233">
                  <c:v>3.3583426600000001E-2</c:v>
                </c:pt>
                <c:pt idx="14234">
                  <c:v>3.3583426800000003E-2</c:v>
                </c:pt>
                <c:pt idx="14235">
                  <c:v>3.3583426999999999E-2</c:v>
                </c:pt>
                <c:pt idx="14236">
                  <c:v>3.3583427200000002E-2</c:v>
                </c:pt>
                <c:pt idx="14237">
                  <c:v>3.3583427399999997E-2</c:v>
                </c:pt>
                <c:pt idx="14238">
                  <c:v>3.35834276E-2</c:v>
                </c:pt>
                <c:pt idx="14239">
                  <c:v>3.3583427800000003E-2</c:v>
                </c:pt>
                <c:pt idx="14240">
                  <c:v>3.3583427999999999E-2</c:v>
                </c:pt>
                <c:pt idx="14241">
                  <c:v>3.3583428200000001E-2</c:v>
                </c:pt>
                <c:pt idx="14242">
                  <c:v>3.3583428399999997E-2</c:v>
                </c:pt>
                <c:pt idx="14243">
                  <c:v>3.35834286E-2</c:v>
                </c:pt>
                <c:pt idx="14244">
                  <c:v>3.3583428800000002E-2</c:v>
                </c:pt>
                <c:pt idx="14245">
                  <c:v>3.3583428999999998E-2</c:v>
                </c:pt>
                <c:pt idx="14246">
                  <c:v>3.3583429200000001E-2</c:v>
                </c:pt>
                <c:pt idx="14247">
                  <c:v>3.3583429400000003E-2</c:v>
                </c:pt>
                <c:pt idx="14248">
                  <c:v>3.3583429599999999E-2</c:v>
                </c:pt>
                <c:pt idx="14249">
                  <c:v>3.3583429800000002E-2</c:v>
                </c:pt>
                <c:pt idx="14250">
                  <c:v>3.3583429999999997E-2</c:v>
                </c:pt>
                <c:pt idx="14251">
                  <c:v>3.35834302E-2</c:v>
                </c:pt>
                <c:pt idx="14252">
                  <c:v>3.3583430400000003E-2</c:v>
                </c:pt>
                <c:pt idx="14253">
                  <c:v>3.3583430599999999E-2</c:v>
                </c:pt>
                <c:pt idx="14254">
                  <c:v>3.3583430800000001E-2</c:v>
                </c:pt>
                <c:pt idx="14255">
                  <c:v>3.3583430999999997E-2</c:v>
                </c:pt>
                <c:pt idx="14256">
                  <c:v>3.35834312E-2</c:v>
                </c:pt>
                <c:pt idx="14257">
                  <c:v>3.3583431400000002E-2</c:v>
                </c:pt>
                <c:pt idx="14258">
                  <c:v>3.3583431599999998E-2</c:v>
                </c:pt>
                <c:pt idx="14259">
                  <c:v>3.3583431800000001E-2</c:v>
                </c:pt>
                <c:pt idx="14260">
                  <c:v>3.3583432000000003E-2</c:v>
                </c:pt>
                <c:pt idx="14261">
                  <c:v>3.3583432199999999E-2</c:v>
                </c:pt>
                <c:pt idx="14262">
                  <c:v>3.3583432400000002E-2</c:v>
                </c:pt>
                <c:pt idx="14263">
                  <c:v>3.3583432599999997E-2</c:v>
                </c:pt>
                <c:pt idx="14264">
                  <c:v>3.35834328E-2</c:v>
                </c:pt>
                <c:pt idx="14265">
                  <c:v>3.3583433000000003E-2</c:v>
                </c:pt>
                <c:pt idx="14266">
                  <c:v>3.3583433199999999E-2</c:v>
                </c:pt>
                <c:pt idx="14267">
                  <c:v>3.3583433400000001E-2</c:v>
                </c:pt>
                <c:pt idx="14268">
                  <c:v>3.3583433599999997E-2</c:v>
                </c:pt>
                <c:pt idx="14269">
                  <c:v>3.35834338E-2</c:v>
                </c:pt>
                <c:pt idx="14270">
                  <c:v>3.3583434000000002E-2</c:v>
                </c:pt>
                <c:pt idx="14271">
                  <c:v>3.3583434199999998E-2</c:v>
                </c:pt>
                <c:pt idx="14272">
                  <c:v>3.3583434400000001E-2</c:v>
                </c:pt>
                <c:pt idx="14273">
                  <c:v>3.3583434600000003E-2</c:v>
                </c:pt>
                <c:pt idx="14274">
                  <c:v>3.3583434799999999E-2</c:v>
                </c:pt>
                <c:pt idx="14275">
                  <c:v>3.3583435000000002E-2</c:v>
                </c:pt>
                <c:pt idx="14276">
                  <c:v>3.3583435199999997E-2</c:v>
                </c:pt>
                <c:pt idx="14277">
                  <c:v>3.35834354E-2</c:v>
                </c:pt>
                <c:pt idx="14278">
                  <c:v>3.3583435600000003E-2</c:v>
                </c:pt>
                <c:pt idx="14279">
                  <c:v>3.3583435799999999E-2</c:v>
                </c:pt>
                <c:pt idx="14280">
                  <c:v>3.3583436000000001E-2</c:v>
                </c:pt>
                <c:pt idx="14281">
                  <c:v>3.3583436199999997E-2</c:v>
                </c:pt>
                <c:pt idx="14282">
                  <c:v>3.35834364E-2</c:v>
                </c:pt>
                <c:pt idx="14283">
                  <c:v>3.3583436600000002E-2</c:v>
                </c:pt>
                <c:pt idx="14284">
                  <c:v>3.3583436799999998E-2</c:v>
                </c:pt>
                <c:pt idx="14285">
                  <c:v>3.3583437000000001E-2</c:v>
                </c:pt>
                <c:pt idx="14286">
                  <c:v>3.3583437200000003E-2</c:v>
                </c:pt>
                <c:pt idx="14287">
                  <c:v>3.3583437399999999E-2</c:v>
                </c:pt>
                <c:pt idx="14288">
                  <c:v>3.3583437600000002E-2</c:v>
                </c:pt>
                <c:pt idx="14289">
                  <c:v>3.3583437799999998E-2</c:v>
                </c:pt>
                <c:pt idx="14290">
                  <c:v>3.3583438E-2</c:v>
                </c:pt>
                <c:pt idx="14291">
                  <c:v>3.3583438200000003E-2</c:v>
                </c:pt>
                <c:pt idx="14292">
                  <c:v>3.3583438399999999E-2</c:v>
                </c:pt>
                <c:pt idx="14293">
                  <c:v>3.3583438600000001E-2</c:v>
                </c:pt>
                <c:pt idx="14294">
                  <c:v>3.3583438799999997E-2</c:v>
                </c:pt>
                <c:pt idx="14295">
                  <c:v>3.3583439E-2</c:v>
                </c:pt>
                <c:pt idx="14296">
                  <c:v>3.3583439200000002E-2</c:v>
                </c:pt>
                <c:pt idx="14297">
                  <c:v>3.3583439399999998E-2</c:v>
                </c:pt>
                <c:pt idx="14298">
                  <c:v>3.3583439600000001E-2</c:v>
                </c:pt>
                <c:pt idx="14299">
                  <c:v>3.3583439800000003E-2</c:v>
                </c:pt>
                <c:pt idx="14300">
                  <c:v>3.3583439999999999E-2</c:v>
                </c:pt>
                <c:pt idx="14301">
                  <c:v>3.3583440200000002E-2</c:v>
                </c:pt>
                <c:pt idx="14302">
                  <c:v>3.3583440399999998E-2</c:v>
                </c:pt>
                <c:pt idx="14303">
                  <c:v>3.35834406E-2</c:v>
                </c:pt>
                <c:pt idx="14304">
                  <c:v>3.3583440800000003E-2</c:v>
                </c:pt>
                <c:pt idx="14305">
                  <c:v>3.3583440999999999E-2</c:v>
                </c:pt>
                <c:pt idx="14306">
                  <c:v>3.3583441200000001E-2</c:v>
                </c:pt>
                <c:pt idx="14307">
                  <c:v>3.3583441399999997E-2</c:v>
                </c:pt>
                <c:pt idx="14308">
                  <c:v>3.35834416E-2</c:v>
                </c:pt>
                <c:pt idx="14309">
                  <c:v>3.3583441800000002E-2</c:v>
                </c:pt>
                <c:pt idx="14310">
                  <c:v>3.3583441999999998E-2</c:v>
                </c:pt>
                <c:pt idx="14311">
                  <c:v>3.3583442200000001E-2</c:v>
                </c:pt>
                <c:pt idx="14312">
                  <c:v>3.3583442400000003E-2</c:v>
                </c:pt>
                <c:pt idx="14313">
                  <c:v>3.3583442599999999E-2</c:v>
                </c:pt>
                <c:pt idx="14314">
                  <c:v>3.3583442800000002E-2</c:v>
                </c:pt>
                <c:pt idx="14315">
                  <c:v>3.3583442999999998E-2</c:v>
                </c:pt>
                <c:pt idx="14316">
                  <c:v>3.35834432E-2</c:v>
                </c:pt>
                <c:pt idx="14317">
                  <c:v>3.3583443400000003E-2</c:v>
                </c:pt>
                <c:pt idx="14318">
                  <c:v>3.3583443599999999E-2</c:v>
                </c:pt>
                <c:pt idx="14319">
                  <c:v>3.3583443800000001E-2</c:v>
                </c:pt>
                <c:pt idx="14320">
                  <c:v>3.3583443999999997E-2</c:v>
                </c:pt>
                <c:pt idx="14321">
                  <c:v>3.35834442E-2</c:v>
                </c:pt>
                <c:pt idx="14322">
                  <c:v>3.3583444400000002E-2</c:v>
                </c:pt>
                <c:pt idx="14323">
                  <c:v>3.3583444599999998E-2</c:v>
                </c:pt>
                <c:pt idx="14324">
                  <c:v>3.3583444800000001E-2</c:v>
                </c:pt>
                <c:pt idx="14325">
                  <c:v>3.3583445000000003E-2</c:v>
                </c:pt>
                <c:pt idx="14326">
                  <c:v>3.3583445199999999E-2</c:v>
                </c:pt>
                <c:pt idx="14327">
                  <c:v>3.3583445400000002E-2</c:v>
                </c:pt>
                <c:pt idx="14328">
                  <c:v>3.3583445599999998E-2</c:v>
                </c:pt>
                <c:pt idx="14329">
                  <c:v>3.35834458E-2</c:v>
                </c:pt>
                <c:pt idx="14330">
                  <c:v>3.3583446000000003E-2</c:v>
                </c:pt>
                <c:pt idx="14331">
                  <c:v>3.3583446199999999E-2</c:v>
                </c:pt>
                <c:pt idx="14332">
                  <c:v>3.3583446400000001E-2</c:v>
                </c:pt>
                <c:pt idx="14333">
                  <c:v>3.3583446599999997E-2</c:v>
                </c:pt>
                <c:pt idx="14334">
                  <c:v>3.35834468E-2</c:v>
                </c:pt>
                <c:pt idx="14335">
                  <c:v>3.3583447000000002E-2</c:v>
                </c:pt>
                <c:pt idx="14336">
                  <c:v>3.3583447199999998E-2</c:v>
                </c:pt>
                <c:pt idx="14337">
                  <c:v>3.3583447400000001E-2</c:v>
                </c:pt>
                <c:pt idx="14338">
                  <c:v>3.3583447600000003E-2</c:v>
                </c:pt>
                <c:pt idx="14339">
                  <c:v>3.3583447799999999E-2</c:v>
                </c:pt>
                <c:pt idx="14340">
                  <c:v>3.3583448000000002E-2</c:v>
                </c:pt>
                <c:pt idx="14341">
                  <c:v>3.3583448199999998E-2</c:v>
                </c:pt>
                <c:pt idx="14342">
                  <c:v>3.35834484E-2</c:v>
                </c:pt>
                <c:pt idx="14343">
                  <c:v>3.3583448600000003E-2</c:v>
                </c:pt>
                <c:pt idx="14344">
                  <c:v>3.3583448799999999E-2</c:v>
                </c:pt>
                <c:pt idx="14345">
                  <c:v>3.3583449000000001E-2</c:v>
                </c:pt>
                <c:pt idx="14346">
                  <c:v>3.3583449199999997E-2</c:v>
                </c:pt>
                <c:pt idx="14347">
                  <c:v>3.35834494E-2</c:v>
                </c:pt>
                <c:pt idx="14348">
                  <c:v>3.3583449600000002E-2</c:v>
                </c:pt>
                <c:pt idx="14349">
                  <c:v>3.3583449799999998E-2</c:v>
                </c:pt>
                <c:pt idx="14350">
                  <c:v>3.3583450000000001E-2</c:v>
                </c:pt>
                <c:pt idx="14351">
                  <c:v>3.3583450200000003E-2</c:v>
                </c:pt>
                <c:pt idx="14352">
                  <c:v>3.3583450399999999E-2</c:v>
                </c:pt>
                <c:pt idx="14353">
                  <c:v>3.3583450600000002E-2</c:v>
                </c:pt>
                <c:pt idx="14354">
                  <c:v>3.3583450799999998E-2</c:v>
                </c:pt>
                <c:pt idx="14355">
                  <c:v>3.3583451E-2</c:v>
                </c:pt>
                <c:pt idx="14356">
                  <c:v>3.3583451200000003E-2</c:v>
                </c:pt>
                <c:pt idx="14357">
                  <c:v>3.3583451399999999E-2</c:v>
                </c:pt>
                <c:pt idx="14358">
                  <c:v>3.3583451600000001E-2</c:v>
                </c:pt>
                <c:pt idx="14359">
                  <c:v>3.3583451799999997E-2</c:v>
                </c:pt>
                <c:pt idx="14360">
                  <c:v>3.3583452E-2</c:v>
                </c:pt>
                <c:pt idx="14361">
                  <c:v>3.3583452200000002E-2</c:v>
                </c:pt>
                <c:pt idx="14362">
                  <c:v>3.3583452399999998E-2</c:v>
                </c:pt>
                <c:pt idx="14363">
                  <c:v>3.3583452600000001E-2</c:v>
                </c:pt>
                <c:pt idx="14364">
                  <c:v>3.3583452799999997E-2</c:v>
                </c:pt>
                <c:pt idx="14365">
                  <c:v>3.3583452999999999E-2</c:v>
                </c:pt>
                <c:pt idx="14366">
                  <c:v>3.3583453200000002E-2</c:v>
                </c:pt>
                <c:pt idx="14367">
                  <c:v>3.3583453399999998E-2</c:v>
                </c:pt>
                <c:pt idx="14368">
                  <c:v>3.35834536E-2</c:v>
                </c:pt>
                <c:pt idx="14369">
                  <c:v>3.3583453800000003E-2</c:v>
                </c:pt>
                <c:pt idx="14370">
                  <c:v>3.3583453999999999E-2</c:v>
                </c:pt>
                <c:pt idx="14371">
                  <c:v>3.3583454200000001E-2</c:v>
                </c:pt>
                <c:pt idx="14372">
                  <c:v>3.3583454399999997E-2</c:v>
                </c:pt>
                <c:pt idx="14373">
                  <c:v>3.35834546E-2</c:v>
                </c:pt>
                <c:pt idx="14374">
                  <c:v>3.3583454800000002E-2</c:v>
                </c:pt>
                <c:pt idx="14375">
                  <c:v>3.3583454999999998E-2</c:v>
                </c:pt>
                <c:pt idx="14376">
                  <c:v>3.3583455200000001E-2</c:v>
                </c:pt>
                <c:pt idx="14377">
                  <c:v>3.3583455399999997E-2</c:v>
                </c:pt>
                <c:pt idx="14378">
                  <c:v>3.3583455599999999E-2</c:v>
                </c:pt>
                <c:pt idx="14379">
                  <c:v>3.3583455800000002E-2</c:v>
                </c:pt>
                <c:pt idx="14380">
                  <c:v>3.3583455999999998E-2</c:v>
                </c:pt>
                <c:pt idx="14381">
                  <c:v>3.35834562E-2</c:v>
                </c:pt>
                <c:pt idx="14382">
                  <c:v>3.3583456400000003E-2</c:v>
                </c:pt>
                <c:pt idx="14383">
                  <c:v>3.3583456599999999E-2</c:v>
                </c:pt>
                <c:pt idx="14384">
                  <c:v>3.3583456800000001E-2</c:v>
                </c:pt>
                <c:pt idx="14385">
                  <c:v>3.3583456999999997E-2</c:v>
                </c:pt>
                <c:pt idx="14386">
                  <c:v>3.35834572E-2</c:v>
                </c:pt>
                <c:pt idx="14387">
                  <c:v>3.3583457400000002E-2</c:v>
                </c:pt>
                <c:pt idx="14388">
                  <c:v>3.3583457599999998E-2</c:v>
                </c:pt>
                <c:pt idx="14389">
                  <c:v>3.3583457800000001E-2</c:v>
                </c:pt>
                <c:pt idx="14390">
                  <c:v>3.3583457999999997E-2</c:v>
                </c:pt>
                <c:pt idx="14391">
                  <c:v>3.3583458199999999E-2</c:v>
                </c:pt>
                <c:pt idx="14392">
                  <c:v>3.3583458400000002E-2</c:v>
                </c:pt>
                <c:pt idx="14393">
                  <c:v>3.3583458599999998E-2</c:v>
                </c:pt>
                <c:pt idx="14394">
                  <c:v>3.35834588E-2</c:v>
                </c:pt>
                <c:pt idx="14395">
                  <c:v>3.3583459000000003E-2</c:v>
                </c:pt>
                <c:pt idx="14396">
                  <c:v>3.3583459199999999E-2</c:v>
                </c:pt>
                <c:pt idx="14397">
                  <c:v>3.3583459400000001E-2</c:v>
                </c:pt>
                <c:pt idx="14398">
                  <c:v>3.3583459599999997E-2</c:v>
                </c:pt>
                <c:pt idx="14399">
                  <c:v>3.35834598E-2</c:v>
                </c:pt>
                <c:pt idx="14400">
                  <c:v>3.3583460000000002E-2</c:v>
                </c:pt>
                <c:pt idx="14401">
                  <c:v>3.3583460199999998E-2</c:v>
                </c:pt>
                <c:pt idx="14402">
                  <c:v>3.3583460400000001E-2</c:v>
                </c:pt>
                <c:pt idx="14403">
                  <c:v>3.3583460599999997E-2</c:v>
                </c:pt>
                <c:pt idx="14404">
                  <c:v>3.3583460799999999E-2</c:v>
                </c:pt>
                <c:pt idx="14405">
                  <c:v>3.3583461000000002E-2</c:v>
                </c:pt>
                <c:pt idx="14406">
                  <c:v>3.3583461199999998E-2</c:v>
                </c:pt>
                <c:pt idx="14407">
                  <c:v>3.35834614E-2</c:v>
                </c:pt>
                <c:pt idx="14408">
                  <c:v>3.3583461600000003E-2</c:v>
                </c:pt>
                <c:pt idx="14409">
                  <c:v>3.3583461799999999E-2</c:v>
                </c:pt>
                <c:pt idx="14410">
                  <c:v>3.3583462000000001E-2</c:v>
                </c:pt>
                <c:pt idx="14411">
                  <c:v>3.3583462199999997E-2</c:v>
                </c:pt>
                <c:pt idx="14412">
                  <c:v>3.35834624E-2</c:v>
                </c:pt>
                <c:pt idx="14413">
                  <c:v>3.3583462600000002E-2</c:v>
                </c:pt>
                <c:pt idx="14414">
                  <c:v>3.3583462799999998E-2</c:v>
                </c:pt>
                <c:pt idx="14415">
                  <c:v>3.3583463000000001E-2</c:v>
                </c:pt>
                <c:pt idx="14416">
                  <c:v>3.3583463199999997E-2</c:v>
                </c:pt>
                <c:pt idx="14417">
                  <c:v>3.3583463399999999E-2</c:v>
                </c:pt>
                <c:pt idx="14418">
                  <c:v>3.3583463600000002E-2</c:v>
                </c:pt>
                <c:pt idx="14419">
                  <c:v>3.3583463799999998E-2</c:v>
                </c:pt>
                <c:pt idx="14420">
                  <c:v>3.3583464E-2</c:v>
                </c:pt>
                <c:pt idx="14421">
                  <c:v>3.3583464200000003E-2</c:v>
                </c:pt>
                <c:pt idx="14422">
                  <c:v>3.3583464399999999E-2</c:v>
                </c:pt>
                <c:pt idx="14423">
                  <c:v>3.3583464600000001E-2</c:v>
                </c:pt>
                <c:pt idx="14424">
                  <c:v>3.3583464799999997E-2</c:v>
                </c:pt>
                <c:pt idx="14425">
                  <c:v>3.3583465E-2</c:v>
                </c:pt>
                <c:pt idx="14426">
                  <c:v>3.3583465200000003E-2</c:v>
                </c:pt>
                <c:pt idx="14427">
                  <c:v>3.3583465399999998E-2</c:v>
                </c:pt>
                <c:pt idx="14428">
                  <c:v>3.3583465600000001E-2</c:v>
                </c:pt>
                <c:pt idx="14429">
                  <c:v>3.3583465799999997E-2</c:v>
                </c:pt>
                <c:pt idx="14430">
                  <c:v>3.3583465999999999E-2</c:v>
                </c:pt>
                <c:pt idx="14431">
                  <c:v>3.3583466200000002E-2</c:v>
                </c:pt>
                <c:pt idx="14432">
                  <c:v>3.3583466399999998E-2</c:v>
                </c:pt>
                <c:pt idx="14433">
                  <c:v>3.35834666E-2</c:v>
                </c:pt>
                <c:pt idx="14434">
                  <c:v>3.3583466800000003E-2</c:v>
                </c:pt>
                <c:pt idx="14435">
                  <c:v>3.3583466999999999E-2</c:v>
                </c:pt>
                <c:pt idx="14436">
                  <c:v>3.3583467200000001E-2</c:v>
                </c:pt>
                <c:pt idx="14437">
                  <c:v>3.3583467399999997E-2</c:v>
                </c:pt>
                <c:pt idx="14438">
                  <c:v>3.35834676E-2</c:v>
                </c:pt>
                <c:pt idx="14439">
                  <c:v>3.3583467800000003E-2</c:v>
                </c:pt>
                <c:pt idx="14440">
                  <c:v>3.3583467999999998E-2</c:v>
                </c:pt>
                <c:pt idx="14441">
                  <c:v>3.3583468200000001E-2</c:v>
                </c:pt>
                <c:pt idx="14442">
                  <c:v>3.3583468399999997E-2</c:v>
                </c:pt>
                <c:pt idx="14443">
                  <c:v>3.3583468599999999E-2</c:v>
                </c:pt>
                <c:pt idx="14444">
                  <c:v>3.3583468800000002E-2</c:v>
                </c:pt>
                <c:pt idx="14445">
                  <c:v>3.3583468999999998E-2</c:v>
                </c:pt>
                <c:pt idx="14446">
                  <c:v>3.35834692E-2</c:v>
                </c:pt>
                <c:pt idx="14447">
                  <c:v>3.3583469400000003E-2</c:v>
                </c:pt>
                <c:pt idx="14448">
                  <c:v>3.3583469599999999E-2</c:v>
                </c:pt>
                <c:pt idx="14449">
                  <c:v>3.3583469800000001E-2</c:v>
                </c:pt>
                <c:pt idx="14450">
                  <c:v>3.3583469999999997E-2</c:v>
                </c:pt>
                <c:pt idx="14451">
                  <c:v>3.35834702E-2</c:v>
                </c:pt>
                <c:pt idx="14452">
                  <c:v>3.3583470400000003E-2</c:v>
                </c:pt>
                <c:pt idx="14453">
                  <c:v>3.3583470599999998E-2</c:v>
                </c:pt>
                <c:pt idx="14454">
                  <c:v>3.3583470800000001E-2</c:v>
                </c:pt>
                <c:pt idx="14455">
                  <c:v>3.3583470999999997E-2</c:v>
                </c:pt>
                <c:pt idx="14456">
                  <c:v>3.3583471199999999E-2</c:v>
                </c:pt>
                <c:pt idx="14457">
                  <c:v>3.3583471400000002E-2</c:v>
                </c:pt>
                <c:pt idx="14458">
                  <c:v>3.3583471599999998E-2</c:v>
                </c:pt>
                <c:pt idx="14459">
                  <c:v>3.35834718E-2</c:v>
                </c:pt>
                <c:pt idx="14460">
                  <c:v>3.3583472000000003E-2</c:v>
                </c:pt>
                <c:pt idx="14461">
                  <c:v>3.3583472199999999E-2</c:v>
                </c:pt>
                <c:pt idx="14462">
                  <c:v>3.3583472400000002E-2</c:v>
                </c:pt>
                <c:pt idx="14463">
                  <c:v>3.3583472599999997E-2</c:v>
                </c:pt>
                <c:pt idx="14464">
                  <c:v>3.35834728E-2</c:v>
                </c:pt>
                <c:pt idx="14465">
                  <c:v>3.3583473000000003E-2</c:v>
                </c:pt>
                <c:pt idx="14466">
                  <c:v>3.3583473199999998E-2</c:v>
                </c:pt>
                <c:pt idx="14467">
                  <c:v>3.3583473400000001E-2</c:v>
                </c:pt>
                <c:pt idx="14468">
                  <c:v>3.3583473599999997E-2</c:v>
                </c:pt>
                <c:pt idx="14469">
                  <c:v>3.3583473799999999E-2</c:v>
                </c:pt>
                <c:pt idx="14470">
                  <c:v>3.3583474000000002E-2</c:v>
                </c:pt>
                <c:pt idx="14471">
                  <c:v>3.3583474199999998E-2</c:v>
                </c:pt>
                <c:pt idx="14472">
                  <c:v>3.35834744E-2</c:v>
                </c:pt>
                <c:pt idx="14473">
                  <c:v>3.3583474600000003E-2</c:v>
                </c:pt>
                <c:pt idx="14474">
                  <c:v>3.3583474799999999E-2</c:v>
                </c:pt>
                <c:pt idx="14475">
                  <c:v>3.3583475000000002E-2</c:v>
                </c:pt>
                <c:pt idx="14476">
                  <c:v>3.3583475199999997E-2</c:v>
                </c:pt>
                <c:pt idx="14477">
                  <c:v>3.35834754E-2</c:v>
                </c:pt>
                <c:pt idx="14478">
                  <c:v>3.3583475600000003E-2</c:v>
                </c:pt>
                <c:pt idx="14479">
                  <c:v>3.3583475799999998E-2</c:v>
                </c:pt>
                <c:pt idx="14480">
                  <c:v>3.3583476000000001E-2</c:v>
                </c:pt>
                <c:pt idx="14481">
                  <c:v>3.3583476199999997E-2</c:v>
                </c:pt>
                <c:pt idx="14482">
                  <c:v>3.3583476399999999E-2</c:v>
                </c:pt>
                <c:pt idx="14483">
                  <c:v>3.3583476600000002E-2</c:v>
                </c:pt>
                <c:pt idx="14484">
                  <c:v>3.3583476799999998E-2</c:v>
                </c:pt>
                <c:pt idx="14485">
                  <c:v>3.3583477E-2</c:v>
                </c:pt>
                <c:pt idx="14486">
                  <c:v>3.3583477200000003E-2</c:v>
                </c:pt>
                <c:pt idx="14487">
                  <c:v>3.3583477399999999E-2</c:v>
                </c:pt>
                <c:pt idx="14488">
                  <c:v>3.3583477600000002E-2</c:v>
                </c:pt>
                <c:pt idx="14489">
                  <c:v>3.3583477799999997E-2</c:v>
                </c:pt>
                <c:pt idx="14490">
                  <c:v>3.3583478E-2</c:v>
                </c:pt>
                <c:pt idx="14491">
                  <c:v>3.3583478200000003E-2</c:v>
                </c:pt>
                <c:pt idx="14492">
                  <c:v>3.3583478399999998E-2</c:v>
                </c:pt>
                <c:pt idx="14493">
                  <c:v>3.3583478600000001E-2</c:v>
                </c:pt>
                <c:pt idx="14494">
                  <c:v>3.3583478799999997E-2</c:v>
                </c:pt>
                <c:pt idx="14495">
                  <c:v>3.3583478999999999E-2</c:v>
                </c:pt>
                <c:pt idx="14496">
                  <c:v>3.3583479200000002E-2</c:v>
                </c:pt>
                <c:pt idx="14497">
                  <c:v>3.3583479399999998E-2</c:v>
                </c:pt>
                <c:pt idx="14498">
                  <c:v>3.35834796E-2</c:v>
                </c:pt>
                <c:pt idx="14499">
                  <c:v>3.3583479800000003E-2</c:v>
                </c:pt>
                <c:pt idx="14500">
                  <c:v>3.3583479999999999E-2</c:v>
                </c:pt>
                <c:pt idx="14501">
                  <c:v>3.3583480200000002E-2</c:v>
                </c:pt>
                <c:pt idx="14502">
                  <c:v>3.3583480399999997E-2</c:v>
                </c:pt>
                <c:pt idx="14503">
                  <c:v>3.35834806E-2</c:v>
                </c:pt>
                <c:pt idx="14504">
                  <c:v>3.3583480800000003E-2</c:v>
                </c:pt>
                <c:pt idx="14505">
                  <c:v>3.3583480999999998E-2</c:v>
                </c:pt>
                <c:pt idx="14506">
                  <c:v>3.3583481200000001E-2</c:v>
                </c:pt>
                <c:pt idx="14507">
                  <c:v>3.3583481399999997E-2</c:v>
                </c:pt>
                <c:pt idx="14508">
                  <c:v>3.3583481599999999E-2</c:v>
                </c:pt>
                <c:pt idx="14509">
                  <c:v>3.3583481800000002E-2</c:v>
                </c:pt>
                <c:pt idx="14510">
                  <c:v>3.3583481999999998E-2</c:v>
                </c:pt>
                <c:pt idx="14511">
                  <c:v>3.3583482200000001E-2</c:v>
                </c:pt>
                <c:pt idx="14512">
                  <c:v>3.3583482400000003E-2</c:v>
                </c:pt>
                <c:pt idx="14513">
                  <c:v>3.3583482599999999E-2</c:v>
                </c:pt>
                <c:pt idx="14514">
                  <c:v>3.3583482800000002E-2</c:v>
                </c:pt>
                <c:pt idx="14515">
                  <c:v>3.3583482999999997E-2</c:v>
                </c:pt>
                <c:pt idx="14516">
                  <c:v>3.35834832E-2</c:v>
                </c:pt>
                <c:pt idx="14517">
                  <c:v>3.3583483400000003E-2</c:v>
                </c:pt>
                <c:pt idx="14518">
                  <c:v>3.3583483599999998E-2</c:v>
                </c:pt>
                <c:pt idx="14519">
                  <c:v>3.3583483800000001E-2</c:v>
                </c:pt>
                <c:pt idx="14520">
                  <c:v>3.3583483999999997E-2</c:v>
                </c:pt>
                <c:pt idx="14521">
                  <c:v>3.3583484199999999E-2</c:v>
                </c:pt>
                <c:pt idx="14522">
                  <c:v>3.3583484400000002E-2</c:v>
                </c:pt>
                <c:pt idx="14523">
                  <c:v>3.3583484599999998E-2</c:v>
                </c:pt>
                <c:pt idx="14524">
                  <c:v>3.3583484800000001E-2</c:v>
                </c:pt>
                <c:pt idx="14525">
                  <c:v>3.3583485000000003E-2</c:v>
                </c:pt>
                <c:pt idx="14526">
                  <c:v>3.3583485199999999E-2</c:v>
                </c:pt>
                <c:pt idx="14527">
                  <c:v>3.3583485400000002E-2</c:v>
                </c:pt>
                <c:pt idx="14528">
                  <c:v>3.3583485599999997E-2</c:v>
                </c:pt>
                <c:pt idx="14529">
                  <c:v>3.35834858E-2</c:v>
                </c:pt>
                <c:pt idx="14530">
                  <c:v>3.3583486000000003E-2</c:v>
                </c:pt>
                <c:pt idx="14531">
                  <c:v>3.3583486199999998E-2</c:v>
                </c:pt>
                <c:pt idx="14532">
                  <c:v>3.3583486400000001E-2</c:v>
                </c:pt>
                <c:pt idx="14533">
                  <c:v>3.3583486599999997E-2</c:v>
                </c:pt>
                <c:pt idx="14534">
                  <c:v>3.3583486799999999E-2</c:v>
                </c:pt>
                <c:pt idx="14535">
                  <c:v>3.3583487000000002E-2</c:v>
                </c:pt>
                <c:pt idx="14536">
                  <c:v>3.3583487199999998E-2</c:v>
                </c:pt>
                <c:pt idx="14537">
                  <c:v>3.3583487400000001E-2</c:v>
                </c:pt>
                <c:pt idx="14538">
                  <c:v>3.3583487600000003E-2</c:v>
                </c:pt>
                <c:pt idx="14539">
                  <c:v>3.3583487799999999E-2</c:v>
                </c:pt>
                <c:pt idx="14540">
                  <c:v>3.3583488000000002E-2</c:v>
                </c:pt>
                <c:pt idx="14541">
                  <c:v>3.3583488199999997E-2</c:v>
                </c:pt>
                <c:pt idx="14542">
                  <c:v>3.35834884E-2</c:v>
                </c:pt>
                <c:pt idx="14543">
                  <c:v>3.3583488600000003E-2</c:v>
                </c:pt>
                <c:pt idx="14544">
                  <c:v>3.3583488799999998E-2</c:v>
                </c:pt>
                <c:pt idx="14545">
                  <c:v>3.3583489000000001E-2</c:v>
                </c:pt>
                <c:pt idx="14546">
                  <c:v>3.3583489199999997E-2</c:v>
                </c:pt>
                <c:pt idx="14547">
                  <c:v>3.3583489399999999E-2</c:v>
                </c:pt>
                <c:pt idx="14548">
                  <c:v>3.3583489600000002E-2</c:v>
                </c:pt>
                <c:pt idx="14549">
                  <c:v>3.3583489799999998E-2</c:v>
                </c:pt>
                <c:pt idx="14550">
                  <c:v>3.3583490000000001E-2</c:v>
                </c:pt>
                <c:pt idx="14551">
                  <c:v>3.3583490200000003E-2</c:v>
                </c:pt>
                <c:pt idx="14552">
                  <c:v>3.3583490399999999E-2</c:v>
                </c:pt>
                <c:pt idx="14553">
                  <c:v>3.3583490600000002E-2</c:v>
                </c:pt>
                <c:pt idx="14554">
                  <c:v>3.3583490799999997E-2</c:v>
                </c:pt>
                <c:pt idx="14555">
                  <c:v>3.3583491E-2</c:v>
                </c:pt>
                <c:pt idx="14556">
                  <c:v>3.3583491200000003E-2</c:v>
                </c:pt>
                <c:pt idx="14557">
                  <c:v>3.3583491399999998E-2</c:v>
                </c:pt>
                <c:pt idx="14558">
                  <c:v>3.3583491600000001E-2</c:v>
                </c:pt>
                <c:pt idx="14559">
                  <c:v>3.3583491799999997E-2</c:v>
                </c:pt>
                <c:pt idx="14560">
                  <c:v>3.3583492E-2</c:v>
                </c:pt>
                <c:pt idx="14561">
                  <c:v>3.3583492200000002E-2</c:v>
                </c:pt>
                <c:pt idx="14562">
                  <c:v>3.3583492399999998E-2</c:v>
                </c:pt>
                <c:pt idx="14563">
                  <c:v>3.3583492600000001E-2</c:v>
                </c:pt>
                <c:pt idx="14564">
                  <c:v>3.3583492800000003E-2</c:v>
                </c:pt>
                <c:pt idx="14565">
                  <c:v>3.3583492999999999E-2</c:v>
                </c:pt>
                <c:pt idx="14566">
                  <c:v>3.3583493200000002E-2</c:v>
                </c:pt>
                <c:pt idx="14567">
                  <c:v>3.3583493399999997E-2</c:v>
                </c:pt>
                <c:pt idx="14568">
                  <c:v>3.35834936E-2</c:v>
                </c:pt>
                <c:pt idx="14569">
                  <c:v>3.3583493800000003E-2</c:v>
                </c:pt>
                <c:pt idx="14570">
                  <c:v>3.3583493999999998E-2</c:v>
                </c:pt>
                <c:pt idx="14571">
                  <c:v>3.3583494200000001E-2</c:v>
                </c:pt>
                <c:pt idx="14572">
                  <c:v>3.3583494399999997E-2</c:v>
                </c:pt>
                <c:pt idx="14573">
                  <c:v>3.35834946E-2</c:v>
                </c:pt>
                <c:pt idx="14574">
                  <c:v>3.3583494800000002E-2</c:v>
                </c:pt>
                <c:pt idx="14575">
                  <c:v>3.3583494999999998E-2</c:v>
                </c:pt>
                <c:pt idx="14576">
                  <c:v>3.3583495200000001E-2</c:v>
                </c:pt>
                <c:pt idx="14577">
                  <c:v>3.3583495400000003E-2</c:v>
                </c:pt>
                <c:pt idx="14578">
                  <c:v>3.3583495599999999E-2</c:v>
                </c:pt>
                <c:pt idx="14579">
                  <c:v>3.3583495800000002E-2</c:v>
                </c:pt>
                <c:pt idx="14580">
                  <c:v>3.3583495999999997E-2</c:v>
                </c:pt>
                <c:pt idx="14581">
                  <c:v>3.35834962E-2</c:v>
                </c:pt>
                <c:pt idx="14582">
                  <c:v>3.3583496400000003E-2</c:v>
                </c:pt>
                <c:pt idx="14583">
                  <c:v>3.3583496599999998E-2</c:v>
                </c:pt>
                <c:pt idx="14584">
                  <c:v>3.3583496800000001E-2</c:v>
                </c:pt>
                <c:pt idx="14585">
                  <c:v>3.3583496999999997E-2</c:v>
                </c:pt>
                <c:pt idx="14586">
                  <c:v>3.35834972E-2</c:v>
                </c:pt>
                <c:pt idx="14587">
                  <c:v>3.3583497400000002E-2</c:v>
                </c:pt>
                <c:pt idx="14588">
                  <c:v>3.3583497599999998E-2</c:v>
                </c:pt>
                <c:pt idx="14589">
                  <c:v>3.3583497800000001E-2</c:v>
                </c:pt>
                <c:pt idx="14590">
                  <c:v>3.3583498000000003E-2</c:v>
                </c:pt>
                <c:pt idx="14591">
                  <c:v>3.3583498199999999E-2</c:v>
                </c:pt>
                <c:pt idx="14592">
                  <c:v>3.3583498400000002E-2</c:v>
                </c:pt>
                <c:pt idx="14593">
                  <c:v>3.3583498599999997E-2</c:v>
                </c:pt>
                <c:pt idx="14594">
                  <c:v>3.35834988E-2</c:v>
                </c:pt>
                <c:pt idx="14595">
                  <c:v>3.3583499000000003E-2</c:v>
                </c:pt>
                <c:pt idx="14596">
                  <c:v>3.3583499199999998E-2</c:v>
                </c:pt>
                <c:pt idx="14597">
                  <c:v>3.3583499400000001E-2</c:v>
                </c:pt>
                <c:pt idx="14598">
                  <c:v>3.3583499599999997E-2</c:v>
                </c:pt>
                <c:pt idx="14599">
                  <c:v>3.35834998E-2</c:v>
                </c:pt>
                <c:pt idx="14600">
                  <c:v>3.3583500000000002E-2</c:v>
                </c:pt>
                <c:pt idx="14601">
                  <c:v>3.3583500199999998E-2</c:v>
                </c:pt>
                <c:pt idx="14602">
                  <c:v>3.3583500400000001E-2</c:v>
                </c:pt>
                <c:pt idx="14603">
                  <c:v>3.3583500600000003E-2</c:v>
                </c:pt>
                <c:pt idx="14604">
                  <c:v>3.3583500799999999E-2</c:v>
                </c:pt>
                <c:pt idx="14605">
                  <c:v>3.3583501000000002E-2</c:v>
                </c:pt>
                <c:pt idx="14606">
                  <c:v>3.3583501199999997E-2</c:v>
                </c:pt>
                <c:pt idx="14607">
                  <c:v>3.35835014E-2</c:v>
                </c:pt>
                <c:pt idx="14608">
                  <c:v>3.3583501600000003E-2</c:v>
                </c:pt>
                <c:pt idx="14609">
                  <c:v>3.3583501799999999E-2</c:v>
                </c:pt>
                <c:pt idx="14610">
                  <c:v>3.3583502000000001E-2</c:v>
                </c:pt>
                <c:pt idx="14611">
                  <c:v>3.3583502199999997E-2</c:v>
                </c:pt>
                <c:pt idx="14612">
                  <c:v>3.35835024E-2</c:v>
                </c:pt>
                <c:pt idx="14613">
                  <c:v>3.3583502600000002E-2</c:v>
                </c:pt>
                <c:pt idx="14614">
                  <c:v>3.3583502799999998E-2</c:v>
                </c:pt>
                <c:pt idx="14615">
                  <c:v>3.3583503000000001E-2</c:v>
                </c:pt>
                <c:pt idx="14616">
                  <c:v>3.3583503200000003E-2</c:v>
                </c:pt>
                <c:pt idx="14617">
                  <c:v>3.3583503399999999E-2</c:v>
                </c:pt>
                <c:pt idx="14618">
                  <c:v>3.3583503600000002E-2</c:v>
                </c:pt>
                <c:pt idx="14619">
                  <c:v>3.3583503799999997E-2</c:v>
                </c:pt>
                <c:pt idx="14620">
                  <c:v>3.3583504E-2</c:v>
                </c:pt>
                <c:pt idx="14621">
                  <c:v>3.3583504200000003E-2</c:v>
                </c:pt>
                <c:pt idx="14622">
                  <c:v>3.3583504399999999E-2</c:v>
                </c:pt>
                <c:pt idx="14623">
                  <c:v>3.3583504600000001E-2</c:v>
                </c:pt>
                <c:pt idx="14624">
                  <c:v>3.3583504799999997E-2</c:v>
                </c:pt>
                <c:pt idx="14625">
                  <c:v>3.3583505E-2</c:v>
                </c:pt>
                <c:pt idx="14626">
                  <c:v>3.3583505200000002E-2</c:v>
                </c:pt>
                <c:pt idx="14627">
                  <c:v>3.3583505399999998E-2</c:v>
                </c:pt>
                <c:pt idx="14628">
                  <c:v>3.3583505600000001E-2</c:v>
                </c:pt>
                <c:pt idx="14629">
                  <c:v>3.3583505800000003E-2</c:v>
                </c:pt>
                <c:pt idx="14630">
                  <c:v>3.3583505999999999E-2</c:v>
                </c:pt>
                <c:pt idx="14631">
                  <c:v>3.3583506200000002E-2</c:v>
                </c:pt>
                <c:pt idx="14632">
                  <c:v>3.3583506399999997E-2</c:v>
                </c:pt>
                <c:pt idx="14633">
                  <c:v>3.35835066E-2</c:v>
                </c:pt>
                <c:pt idx="14634">
                  <c:v>3.3583506800000003E-2</c:v>
                </c:pt>
                <c:pt idx="14635">
                  <c:v>3.3583506999999999E-2</c:v>
                </c:pt>
                <c:pt idx="14636">
                  <c:v>3.3583507200000001E-2</c:v>
                </c:pt>
                <c:pt idx="14637">
                  <c:v>3.3583507399999997E-2</c:v>
                </c:pt>
                <c:pt idx="14638">
                  <c:v>3.35835076E-2</c:v>
                </c:pt>
                <c:pt idx="14639">
                  <c:v>3.3583507800000002E-2</c:v>
                </c:pt>
                <c:pt idx="14640">
                  <c:v>3.3583507999999998E-2</c:v>
                </c:pt>
                <c:pt idx="14641">
                  <c:v>3.3583508200000001E-2</c:v>
                </c:pt>
                <c:pt idx="14642">
                  <c:v>3.3583508400000003E-2</c:v>
                </c:pt>
                <c:pt idx="14643">
                  <c:v>3.3583508599999999E-2</c:v>
                </c:pt>
                <c:pt idx="14644">
                  <c:v>3.3583508800000002E-2</c:v>
                </c:pt>
                <c:pt idx="14645">
                  <c:v>3.3583508999999998E-2</c:v>
                </c:pt>
                <c:pt idx="14646">
                  <c:v>3.35835092E-2</c:v>
                </c:pt>
                <c:pt idx="14647">
                  <c:v>3.3583509400000003E-2</c:v>
                </c:pt>
                <c:pt idx="14648">
                  <c:v>3.3583509599999999E-2</c:v>
                </c:pt>
                <c:pt idx="14649">
                  <c:v>3.3583509800000001E-2</c:v>
                </c:pt>
                <c:pt idx="14650">
                  <c:v>3.3583509999999997E-2</c:v>
                </c:pt>
                <c:pt idx="14651">
                  <c:v>3.35835102E-2</c:v>
                </c:pt>
                <c:pt idx="14652">
                  <c:v>3.3583510400000002E-2</c:v>
                </c:pt>
                <c:pt idx="14653">
                  <c:v>3.3583510599999998E-2</c:v>
                </c:pt>
                <c:pt idx="14654">
                  <c:v>3.3583510800000001E-2</c:v>
                </c:pt>
                <c:pt idx="14655">
                  <c:v>3.3583511000000003E-2</c:v>
                </c:pt>
                <c:pt idx="14656">
                  <c:v>3.3583511199999999E-2</c:v>
                </c:pt>
                <c:pt idx="14657">
                  <c:v>3.3583511400000002E-2</c:v>
                </c:pt>
                <c:pt idx="14658">
                  <c:v>3.3583511599999998E-2</c:v>
                </c:pt>
                <c:pt idx="14659">
                  <c:v>3.35835118E-2</c:v>
                </c:pt>
                <c:pt idx="14660">
                  <c:v>3.3583512000000003E-2</c:v>
                </c:pt>
                <c:pt idx="14661">
                  <c:v>3.3583512199999999E-2</c:v>
                </c:pt>
                <c:pt idx="14662">
                  <c:v>3.3583512400000001E-2</c:v>
                </c:pt>
                <c:pt idx="14663">
                  <c:v>3.3583512599999997E-2</c:v>
                </c:pt>
                <c:pt idx="14664">
                  <c:v>3.35835128E-2</c:v>
                </c:pt>
                <c:pt idx="14665">
                  <c:v>3.3583513000000002E-2</c:v>
                </c:pt>
                <c:pt idx="14666">
                  <c:v>3.3583513199999998E-2</c:v>
                </c:pt>
                <c:pt idx="14667">
                  <c:v>3.3583513400000001E-2</c:v>
                </c:pt>
                <c:pt idx="14668">
                  <c:v>3.3583513600000003E-2</c:v>
                </c:pt>
                <c:pt idx="14669">
                  <c:v>3.3583513799999999E-2</c:v>
                </c:pt>
                <c:pt idx="14670">
                  <c:v>3.3583514000000002E-2</c:v>
                </c:pt>
                <c:pt idx="14671">
                  <c:v>3.3583514199999998E-2</c:v>
                </c:pt>
                <c:pt idx="14672">
                  <c:v>3.35835144E-2</c:v>
                </c:pt>
                <c:pt idx="14673">
                  <c:v>3.3583514600000003E-2</c:v>
                </c:pt>
                <c:pt idx="14674">
                  <c:v>3.3583514799999999E-2</c:v>
                </c:pt>
                <c:pt idx="14675">
                  <c:v>3.3583515000000001E-2</c:v>
                </c:pt>
                <c:pt idx="14676">
                  <c:v>3.3583515199999997E-2</c:v>
                </c:pt>
                <c:pt idx="14677">
                  <c:v>3.35835154E-2</c:v>
                </c:pt>
                <c:pt idx="14678">
                  <c:v>3.3583515600000002E-2</c:v>
                </c:pt>
                <c:pt idx="14679">
                  <c:v>3.3583515799999998E-2</c:v>
                </c:pt>
                <c:pt idx="14680">
                  <c:v>3.3583516000000001E-2</c:v>
                </c:pt>
                <c:pt idx="14681">
                  <c:v>3.3583516200000003E-2</c:v>
                </c:pt>
                <c:pt idx="14682">
                  <c:v>3.3583516399999999E-2</c:v>
                </c:pt>
                <c:pt idx="14683">
                  <c:v>3.3583516600000002E-2</c:v>
                </c:pt>
                <c:pt idx="14684">
                  <c:v>3.3583516799999998E-2</c:v>
                </c:pt>
                <c:pt idx="14685">
                  <c:v>3.3583517E-2</c:v>
                </c:pt>
                <c:pt idx="14686">
                  <c:v>3.3583517200000003E-2</c:v>
                </c:pt>
                <c:pt idx="14687">
                  <c:v>3.3583517399999999E-2</c:v>
                </c:pt>
                <c:pt idx="14688">
                  <c:v>3.3583517600000001E-2</c:v>
                </c:pt>
                <c:pt idx="14689">
                  <c:v>3.3583517799999997E-2</c:v>
                </c:pt>
                <c:pt idx="14690">
                  <c:v>3.3583518E-2</c:v>
                </c:pt>
                <c:pt idx="14691">
                  <c:v>3.3583518200000002E-2</c:v>
                </c:pt>
                <c:pt idx="14692">
                  <c:v>3.3583518399999998E-2</c:v>
                </c:pt>
                <c:pt idx="14693">
                  <c:v>3.3583518600000001E-2</c:v>
                </c:pt>
                <c:pt idx="14694">
                  <c:v>3.3583518800000003E-2</c:v>
                </c:pt>
                <c:pt idx="14695">
                  <c:v>3.3583518999999999E-2</c:v>
                </c:pt>
                <c:pt idx="14696">
                  <c:v>3.3583519200000002E-2</c:v>
                </c:pt>
                <c:pt idx="14697">
                  <c:v>3.3583519399999998E-2</c:v>
                </c:pt>
                <c:pt idx="14698">
                  <c:v>3.35835196E-2</c:v>
                </c:pt>
                <c:pt idx="14699">
                  <c:v>3.3583519800000003E-2</c:v>
                </c:pt>
                <c:pt idx="14700">
                  <c:v>3.3583519999999999E-2</c:v>
                </c:pt>
                <c:pt idx="14701">
                  <c:v>3.3583520200000001E-2</c:v>
                </c:pt>
                <c:pt idx="14702">
                  <c:v>3.3583520399999997E-2</c:v>
                </c:pt>
                <c:pt idx="14703">
                  <c:v>3.35835206E-2</c:v>
                </c:pt>
                <c:pt idx="14704">
                  <c:v>3.3583520800000002E-2</c:v>
                </c:pt>
                <c:pt idx="14705">
                  <c:v>3.3583520999999998E-2</c:v>
                </c:pt>
                <c:pt idx="14706">
                  <c:v>3.3583521200000001E-2</c:v>
                </c:pt>
                <c:pt idx="14707">
                  <c:v>3.3583521400000003E-2</c:v>
                </c:pt>
                <c:pt idx="14708">
                  <c:v>3.3583521599999999E-2</c:v>
                </c:pt>
                <c:pt idx="14709">
                  <c:v>3.3583521800000002E-2</c:v>
                </c:pt>
                <c:pt idx="14710">
                  <c:v>3.3583521999999998E-2</c:v>
                </c:pt>
                <c:pt idx="14711">
                  <c:v>3.35835222E-2</c:v>
                </c:pt>
                <c:pt idx="14712">
                  <c:v>3.3583522400000003E-2</c:v>
                </c:pt>
                <c:pt idx="14713">
                  <c:v>3.3583522599999999E-2</c:v>
                </c:pt>
                <c:pt idx="14714">
                  <c:v>3.3583522800000001E-2</c:v>
                </c:pt>
                <c:pt idx="14715">
                  <c:v>3.3583522999999997E-2</c:v>
                </c:pt>
                <c:pt idx="14716">
                  <c:v>3.35835232E-2</c:v>
                </c:pt>
                <c:pt idx="14717">
                  <c:v>3.3583523400000002E-2</c:v>
                </c:pt>
                <c:pt idx="14718">
                  <c:v>3.3583523599999998E-2</c:v>
                </c:pt>
                <c:pt idx="14719">
                  <c:v>3.3583523800000001E-2</c:v>
                </c:pt>
                <c:pt idx="14720">
                  <c:v>3.3583523999999997E-2</c:v>
                </c:pt>
                <c:pt idx="14721">
                  <c:v>3.3583524199999999E-2</c:v>
                </c:pt>
                <c:pt idx="14722">
                  <c:v>3.3583524400000002E-2</c:v>
                </c:pt>
                <c:pt idx="14723">
                  <c:v>3.3583524599999998E-2</c:v>
                </c:pt>
                <c:pt idx="14724">
                  <c:v>3.35835248E-2</c:v>
                </c:pt>
                <c:pt idx="14725">
                  <c:v>3.3583525000000003E-2</c:v>
                </c:pt>
                <c:pt idx="14726">
                  <c:v>3.3583525199999999E-2</c:v>
                </c:pt>
                <c:pt idx="14727">
                  <c:v>3.3583525400000001E-2</c:v>
                </c:pt>
                <c:pt idx="14728">
                  <c:v>3.3583525599999997E-2</c:v>
                </c:pt>
                <c:pt idx="14729">
                  <c:v>3.35835258E-2</c:v>
                </c:pt>
                <c:pt idx="14730">
                  <c:v>3.3583526000000002E-2</c:v>
                </c:pt>
                <c:pt idx="14731">
                  <c:v>3.3583526199999998E-2</c:v>
                </c:pt>
                <c:pt idx="14732">
                  <c:v>3.3583526400000001E-2</c:v>
                </c:pt>
                <c:pt idx="14733">
                  <c:v>3.3583526599999997E-2</c:v>
                </c:pt>
                <c:pt idx="14734">
                  <c:v>3.3583526799999999E-2</c:v>
                </c:pt>
                <c:pt idx="14735">
                  <c:v>3.3583527000000002E-2</c:v>
                </c:pt>
                <c:pt idx="14736">
                  <c:v>3.3583527199999998E-2</c:v>
                </c:pt>
                <c:pt idx="14737">
                  <c:v>3.35835274E-2</c:v>
                </c:pt>
                <c:pt idx="14738">
                  <c:v>3.3583527600000003E-2</c:v>
                </c:pt>
                <c:pt idx="14739">
                  <c:v>3.3583527799999999E-2</c:v>
                </c:pt>
                <c:pt idx="14740">
                  <c:v>3.3583528000000001E-2</c:v>
                </c:pt>
                <c:pt idx="14741">
                  <c:v>3.3583528199999997E-2</c:v>
                </c:pt>
                <c:pt idx="14742">
                  <c:v>3.35835284E-2</c:v>
                </c:pt>
                <c:pt idx="14743">
                  <c:v>3.3583528600000002E-2</c:v>
                </c:pt>
                <c:pt idx="14744">
                  <c:v>3.3583528799999998E-2</c:v>
                </c:pt>
                <c:pt idx="14745">
                  <c:v>3.3583529000000001E-2</c:v>
                </c:pt>
                <c:pt idx="14746">
                  <c:v>3.3583529199999997E-2</c:v>
                </c:pt>
                <c:pt idx="14747">
                  <c:v>3.3583529399999999E-2</c:v>
                </c:pt>
                <c:pt idx="14748">
                  <c:v>3.3583529600000002E-2</c:v>
                </c:pt>
                <c:pt idx="14749">
                  <c:v>3.3583529799999998E-2</c:v>
                </c:pt>
                <c:pt idx="14750">
                  <c:v>3.358353E-2</c:v>
                </c:pt>
                <c:pt idx="14751">
                  <c:v>3.3583530200000003E-2</c:v>
                </c:pt>
                <c:pt idx="14752">
                  <c:v>3.3583530399999999E-2</c:v>
                </c:pt>
                <c:pt idx="14753">
                  <c:v>3.3583530600000001E-2</c:v>
                </c:pt>
                <c:pt idx="14754">
                  <c:v>3.3583530799999997E-2</c:v>
                </c:pt>
                <c:pt idx="14755">
                  <c:v>3.3583531E-2</c:v>
                </c:pt>
                <c:pt idx="14756">
                  <c:v>3.3583531200000002E-2</c:v>
                </c:pt>
                <c:pt idx="14757">
                  <c:v>3.3583531399999998E-2</c:v>
                </c:pt>
                <c:pt idx="14758">
                  <c:v>3.3583531600000001E-2</c:v>
                </c:pt>
                <c:pt idx="14759">
                  <c:v>3.3583531799999997E-2</c:v>
                </c:pt>
                <c:pt idx="14760">
                  <c:v>3.3583531999999999E-2</c:v>
                </c:pt>
                <c:pt idx="14761">
                  <c:v>3.3583532200000002E-2</c:v>
                </c:pt>
                <c:pt idx="14762">
                  <c:v>3.3583532399999998E-2</c:v>
                </c:pt>
                <c:pt idx="14763">
                  <c:v>3.35835326E-2</c:v>
                </c:pt>
                <c:pt idx="14764">
                  <c:v>3.3583532800000003E-2</c:v>
                </c:pt>
                <c:pt idx="14765">
                  <c:v>3.3583532999999999E-2</c:v>
                </c:pt>
                <c:pt idx="14766">
                  <c:v>3.3583533200000001E-2</c:v>
                </c:pt>
                <c:pt idx="14767">
                  <c:v>3.3583533399999997E-2</c:v>
                </c:pt>
                <c:pt idx="14768">
                  <c:v>3.35835336E-2</c:v>
                </c:pt>
                <c:pt idx="14769">
                  <c:v>3.3583533800000002E-2</c:v>
                </c:pt>
                <c:pt idx="14770">
                  <c:v>3.3583533999999998E-2</c:v>
                </c:pt>
                <c:pt idx="14771">
                  <c:v>3.3583534200000001E-2</c:v>
                </c:pt>
                <c:pt idx="14772">
                  <c:v>3.3583534399999997E-2</c:v>
                </c:pt>
                <c:pt idx="14773">
                  <c:v>3.3583534599999999E-2</c:v>
                </c:pt>
                <c:pt idx="14774">
                  <c:v>3.3583534800000002E-2</c:v>
                </c:pt>
                <c:pt idx="14775">
                  <c:v>3.3583534999999998E-2</c:v>
                </c:pt>
                <c:pt idx="14776">
                  <c:v>3.35835352E-2</c:v>
                </c:pt>
                <c:pt idx="14777">
                  <c:v>3.3583535400000003E-2</c:v>
                </c:pt>
                <c:pt idx="14778">
                  <c:v>3.3583535599999999E-2</c:v>
                </c:pt>
                <c:pt idx="14779">
                  <c:v>3.3583535800000001E-2</c:v>
                </c:pt>
                <c:pt idx="14780">
                  <c:v>3.3583535999999997E-2</c:v>
                </c:pt>
                <c:pt idx="14781">
                  <c:v>3.35835362E-2</c:v>
                </c:pt>
                <c:pt idx="14782">
                  <c:v>3.3583536400000003E-2</c:v>
                </c:pt>
                <c:pt idx="14783">
                  <c:v>3.3583536599999998E-2</c:v>
                </c:pt>
                <c:pt idx="14784">
                  <c:v>3.3583536800000001E-2</c:v>
                </c:pt>
                <c:pt idx="14785">
                  <c:v>3.3583536999999997E-2</c:v>
                </c:pt>
                <c:pt idx="14786">
                  <c:v>3.3583537199999999E-2</c:v>
                </c:pt>
                <c:pt idx="14787">
                  <c:v>3.3583537400000002E-2</c:v>
                </c:pt>
                <c:pt idx="14788">
                  <c:v>3.3583537599999998E-2</c:v>
                </c:pt>
                <c:pt idx="14789">
                  <c:v>3.35835378E-2</c:v>
                </c:pt>
                <c:pt idx="14790">
                  <c:v>3.3583538000000003E-2</c:v>
                </c:pt>
                <c:pt idx="14791">
                  <c:v>3.3583538199999999E-2</c:v>
                </c:pt>
                <c:pt idx="14792">
                  <c:v>3.3583538400000001E-2</c:v>
                </c:pt>
                <c:pt idx="14793">
                  <c:v>3.3583538599999997E-2</c:v>
                </c:pt>
                <c:pt idx="14794">
                  <c:v>3.35835388E-2</c:v>
                </c:pt>
                <c:pt idx="14795">
                  <c:v>3.3583539000000003E-2</c:v>
                </c:pt>
                <c:pt idx="14796">
                  <c:v>3.3583539199999998E-2</c:v>
                </c:pt>
                <c:pt idx="14797">
                  <c:v>3.3583539400000001E-2</c:v>
                </c:pt>
                <c:pt idx="14798">
                  <c:v>3.3583539599999997E-2</c:v>
                </c:pt>
                <c:pt idx="14799">
                  <c:v>3.3583539799999999E-2</c:v>
                </c:pt>
                <c:pt idx="14800">
                  <c:v>3.3583540000000002E-2</c:v>
                </c:pt>
                <c:pt idx="14801">
                  <c:v>3.3583540199999998E-2</c:v>
                </c:pt>
                <c:pt idx="14802">
                  <c:v>3.35835404E-2</c:v>
                </c:pt>
                <c:pt idx="14803">
                  <c:v>3.3583540600000003E-2</c:v>
                </c:pt>
                <c:pt idx="14804">
                  <c:v>3.3583540799999999E-2</c:v>
                </c:pt>
                <c:pt idx="14805">
                  <c:v>3.3583541000000001E-2</c:v>
                </c:pt>
                <c:pt idx="14806">
                  <c:v>3.3583541199999997E-2</c:v>
                </c:pt>
                <c:pt idx="14807">
                  <c:v>3.35835414E-2</c:v>
                </c:pt>
                <c:pt idx="14808">
                  <c:v>3.3583541600000003E-2</c:v>
                </c:pt>
                <c:pt idx="14809">
                  <c:v>3.3583541799999998E-2</c:v>
                </c:pt>
                <c:pt idx="14810">
                  <c:v>3.3583542000000001E-2</c:v>
                </c:pt>
                <c:pt idx="14811">
                  <c:v>3.3583542199999997E-2</c:v>
                </c:pt>
                <c:pt idx="14812">
                  <c:v>3.3583542399999999E-2</c:v>
                </c:pt>
                <c:pt idx="14813">
                  <c:v>3.3583542600000002E-2</c:v>
                </c:pt>
                <c:pt idx="14814">
                  <c:v>3.3583542799999998E-2</c:v>
                </c:pt>
                <c:pt idx="14815">
                  <c:v>3.3583543E-2</c:v>
                </c:pt>
                <c:pt idx="14816">
                  <c:v>3.3583543200000003E-2</c:v>
                </c:pt>
                <c:pt idx="14817">
                  <c:v>3.3583543399999999E-2</c:v>
                </c:pt>
                <c:pt idx="14818">
                  <c:v>3.3583543600000001E-2</c:v>
                </c:pt>
                <c:pt idx="14819">
                  <c:v>3.3583543799999997E-2</c:v>
                </c:pt>
                <c:pt idx="14820">
                  <c:v>3.3583544E-2</c:v>
                </c:pt>
                <c:pt idx="14821">
                  <c:v>3.3583544200000003E-2</c:v>
                </c:pt>
                <c:pt idx="14822">
                  <c:v>3.3583544399999998E-2</c:v>
                </c:pt>
                <c:pt idx="14823">
                  <c:v>3.3583544600000001E-2</c:v>
                </c:pt>
                <c:pt idx="14824">
                  <c:v>3.3583544799999997E-2</c:v>
                </c:pt>
                <c:pt idx="14825">
                  <c:v>3.3583544999999999E-2</c:v>
                </c:pt>
                <c:pt idx="14826">
                  <c:v>3.3583545200000002E-2</c:v>
                </c:pt>
                <c:pt idx="14827">
                  <c:v>3.3583545399999998E-2</c:v>
                </c:pt>
                <c:pt idx="14828">
                  <c:v>3.35835456E-2</c:v>
                </c:pt>
                <c:pt idx="14829">
                  <c:v>3.3583545800000003E-2</c:v>
                </c:pt>
                <c:pt idx="14830">
                  <c:v>3.3583545999999999E-2</c:v>
                </c:pt>
                <c:pt idx="14831">
                  <c:v>3.3583546200000002E-2</c:v>
                </c:pt>
                <c:pt idx="14832">
                  <c:v>3.3583546399999997E-2</c:v>
                </c:pt>
                <c:pt idx="14833">
                  <c:v>3.35835466E-2</c:v>
                </c:pt>
                <c:pt idx="14834">
                  <c:v>3.3583546800000003E-2</c:v>
                </c:pt>
                <c:pt idx="14835">
                  <c:v>3.3583546999999998E-2</c:v>
                </c:pt>
                <c:pt idx="14836">
                  <c:v>3.3583547200000001E-2</c:v>
                </c:pt>
                <c:pt idx="14837">
                  <c:v>3.3583547399999997E-2</c:v>
                </c:pt>
                <c:pt idx="14838">
                  <c:v>3.3583547599999999E-2</c:v>
                </c:pt>
                <c:pt idx="14839">
                  <c:v>3.3583547800000002E-2</c:v>
                </c:pt>
                <c:pt idx="14840">
                  <c:v>3.3583547999999998E-2</c:v>
                </c:pt>
                <c:pt idx="14841">
                  <c:v>3.35835482E-2</c:v>
                </c:pt>
                <c:pt idx="14842">
                  <c:v>3.3583548400000003E-2</c:v>
                </c:pt>
                <c:pt idx="14843">
                  <c:v>3.3583548599999999E-2</c:v>
                </c:pt>
                <c:pt idx="14844">
                  <c:v>3.3583548800000002E-2</c:v>
                </c:pt>
                <c:pt idx="14845">
                  <c:v>3.3583548999999997E-2</c:v>
                </c:pt>
                <c:pt idx="14846">
                  <c:v>3.35835492E-2</c:v>
                </c:pt>
                <c:pt idx="14847">
                  <c:v>3.3583549400000003E-2</c:v>
                </c:pt>
                <c:pt idx="14848">
                  <c:v>3.3583549599999998E-2</c:v>
                </c:pt>
                <c:pt idx="14849">
                  <c:v>3.3583549800000001E-2</c:v>
                </c:pt>
                <c:pt idx="14850">
                  <c:v>3.3583549999999997E-2</c:v>
                </c:pt>
                <c:pt idx="14851">
                  <c:v>3.3583550199999999E-2</c:v>
                </c:pt>
                <c:pt idx="14852">
                  <c:v>3.3583550400000002E-2</c:v>
                </c:pt>
                <c:pt idx="14853">
                  <c:v>3.3583550599999998E-2</c:v>
                </c:pt>
                <c:pt idx="14854">
                  <c:v>3.35835508E-2</c:v>
                </c:pt>
                <c:pt idx="14855">
                  <c:v>3.3583551000000003E-2</c:v>
                </c:pt>
                <c:pt idx="14856">
                  <c:v>3.3583551199999999E-2</c:v>
                </c:pt>
                <c:pt idx="14857">
                  <c:v>3.3583551400000002E-2</c:v>
                </c:pt>
                <c:pt idx="14858">
                  <c:v>3.3583551599999997E-2</c:v>
                </c:pt>
                <c:pt idx="14859">
                  <c:v>3.35835518E-2</c:v>
                </c:pt>
                <c:pt idx="14860">
                  <c:v>3.3583552000000003E-2</c:v>
                </c:pt>
                <c:pt idx="14861">
                  <c:v>3.3583552199999998E-2</c:v>
                </c:pt>
                <c:pt idx="14862">
                  <c:v>3.3583552400000001E-2</c:v>
                </c:pt>
                <c:pt idx="14863">
                  <c:v>3.3583552599999997E-2</c:v>
                </c:pt>
                <c:pt idx="14864">
                  <c:v>3.3583552799999999E-2</c:v>
                </c:pt>
                <c:pt idx="14865">
                  <c:v>3.3583553000000002E-2</c:v>
                </c:pt>
                <c:pt idx="14866">
                  <c:v>3.3583553199999998E-2</c:v>
                </c:pt>
                <c:pt idx="14867">
                  <c:v>3.35835534E-2</c:v>
                </c:pt>
                <c:pt idx="14868">
                  <c:v>3.3583553600000003E-2</c:v>
                </c:pt>
                <c:pt idx="14869">
                  <c:v>3.3583553799999999E-2</c:v>
                </c:pt>
                <c:pt idx="14870">
                  <c:v>3.3583554000000002E-2</c:v>
                </c:pt>
                <c:pt idx="14871">
                  <c:v>3.3583554199999997E-2</c:v>
                </c:pt>
                <c:pt idx="14872">
                  <c:v>3.35835544E-2</c:v>
                </c:pt>
                <c:pt idx="14873">
                  <c:v>3.3583554600000003E-2</c:v>
                </c:pt>
                <c:pt idx="14874">
                  <c:v>3.3583554799999998E-2</c:v>
                </c:pt>
                <c:pt idx="14875">
                  <c:v>3.3583555000000001E-2</c:v>
                </c:pt>
                <c:pt idx="14876">
                  <c:v>3.3583555199999997E-2</c:v>
                </c:pt>
                <c:pt idx="14877">
                  <c:v>3.3583555399999999E-2</c:v>
                </c:pt>
                <c:pt idx="14878">
                  <c:v>3.3583555600000002E-2</c:v>
                </c:pt>
                <c:pt idx="14879">
                  <c:v>3.3583555799999998E-2</c:v>
                </c:pt>
                <c:pt idx="14880">
                  <c:v>3.3583556000000001E-2</c:v>
                </c:pt>
                <c:pt idx="14881">
                  <c:v>3.3583556200000003E-2</c:v>
                </c:pt>
                <c:pt idx="14882">
                  <c:v>3.3583556399999999E-2</c:v>
                </c:pt>
                <c:pt idx="14883">
                  <c:v>3.3583556600000002E-2</c:v>
                </c:pt>
                <c:pt idx="14884">
                  <c:v>3.3583556799999997E-2</c:v>
                </c:pt>
                <c:pt idx="14885">
                  <c:v>3.3583557E-2</c:v>
                </c:pt>
                <c:pt idx="14886">
                  <c:v>3.3583557200000003E-2</c:v>
                </c:pt>
                <c:pt idx="14887">
                  <c:v>3.3583557399999998E-2</c:v>
                </c:pt>
                <c:pt idx="14888">
                  <c:v>3.3583557600000001E-2</c:v>
                </c:pt>
                <c:pt idx="14889">
                  <c:v>3.3583557799999997E-2</c:v>
                </c:pt>
                <c:pt idx="14890">
                  <c:v>3.3583557999999999E-2</c:v>
                </c:pt>
                <c:pt idx="14891">
                  <c:v>3.3583558200000002E-2</c:v>
                </c:pt>
                <c:pt idx="14892">
                  <c:v>3.3583558399999998E-2</c:v>
                </c:pt>
                <c:pt idx="14893">
                  <c:v>3.3583558600000001E-2</c:v>
                </c:pt>
                <c:pt idx="14894">
                  <c:v>3.3583558800000003E-2</c:v>
                </c:pt>
                <c:pt idx="14895">
                  <c:v>3.3583558999999999E-2</c:v>
                </c:pt>
                <c:pt idx="14896">
                  <c:v>3.3583559200000002E-2</c:v>
                </c:pt>
                <c:pt idx="14897">
                  <c:v>3.3583559399999997E-2</c:v>
                </c:pt>
                <c:pt idx="14898">
                  <c:v>3.35835596E-2</c:v>
                </c:pt>
                <c:pt idx="14899">
                  <c:v>3.3583559800000003E-2</c:v>
                </c:pt>
                <c:pt idx="14900">
                  <c:v>3.3583559999999998E-2</c:v>
                </c:pt>
                <c:pt idx="14901">
                  <c:v>3.3583560200000001E-2</c:v>
                </c:pt>
                <c:pt idx="14902">
                  <c:v>3.3583560399999997E-2</c:v>
                </c:pt>
                <c:pt idx="14903">
                  <c:v>3.3583560599999999E-2</c:v>
                </c:pt>
                <c:pt idx="14904">
                  <c:v>3.3583560800000002E-2</c:v>
                </c:pt>
                <c:pt idx="14905">
                  <c:v>3.3583560999999998E-2</c:v>
                </c:pt>
                <c:pt idx="14906">
                  <c:v>3.3583561200000001E-2</c:v>
                </c:pt>
                <c:pt idx="14907">
                  <c:v>3.3583561400000003E-2</c:v>
                </c:pt>
                <c:pt idx="14908">
                  <c:v>3.3583561599999999E-2</c:v>
                </c:pt>
                <c:pt idx="14909">
                  <c:v>3.3583561800000002E-2</c:v>
                </c:pt>
                <c:pt idx="14910">
                  <c:v>3.3583561999999997E-2</c:v>
                </c:pt>
                <c:pt idx="14911">
                  <c:v>3.35835622E-2</c:v>
                </c:pt>
                <c:pt idx="14912">
                  <c:v>3.3583562400000003E-2</c:v>
                </c:pt>
                <c:pt idx="14913">
                  <c:v>3.3583562599999998E-2</c:v>
                </c:pt>
                <c:pt idx="14914">
                  <c:v>3.3583562800000001E-2</c:v>
                </c:pt>
                <c:pt idx="14915">
                  <c:v>3.3583562999999997E-2</c:v>
                </c:pt>
                <c:pt idx="14916">
                  <c:v>3.35835632E-2</c:v>
                </c:pt>
                <c:pt idx="14917">
                  <c:v>3.3583563400000002E-2</c:v>
                </c:pt>
                <c:pt idx="14918">
                  <c:v>3.3583563599999998E-2</c:v>
                </c:pt>
                <c:pt idx="14919">
                  <c:v>3.3583563800000001E-2</c:v>
                </c:pt>
                <c:pt idx="14920">
                  <c:v>3.3583564000000003E-2</c:v>
                </c:pt>
                <c:pt idx="14921">
                  <c:v>3.3583564199999999E-2</c:v>
                </c:pt>
                <c:pt idx="14922">
                  <c:v>3.3583564400000002E-2</c:v>
                </c:pt>
                <c:pt idx="14923">
                  <c:v>3.3583564599999997E-2</c:v>
                </c:pt>
                <c:pt idx="14924">
                  <c:v>3.35835648E-2</c:v>
                </c:pt>
                <c:pt idx="14925">
                  <c:v>3.3583565000000003E-2</c:v>
                </c:pt>
                <c:pt idx="14926">
                  <c:v>3.3583565199999998E-2</c:v>
                </c:pt>
                <c:pt idx="14927">
                  <c:v>3.3583565400000001E-2</c:v>
                </c:pt>
                <c:pt idx="14928">
                  <c:v>3.3583565599999997E-2</c:v>
                </c:pt>
                <c:pt idx="14929">
                  <c:v>3.35835658E-2</c:v>
                </c:pt>
                <c:pt idx="14930">
                  <c:v>3.3583566000000002E-2</c:v>
                </c:pt>
                <c:pt idx="14931">
                  <c:v>3.3583566199999998E-2</c:v>
                </c:pt>
                <c:pt idx="14932">
                  <c:v>3.3583566400000001E-2</c:v>
                </c:pt>
                <c:pt idx="14933">
                  <c:v>3.3583566600000003E-2</c:v>
                </c:pt>
                <c:pt idx="14934">
                  <c:v>3.3583566799999999E-2</c:v>
                </c:pt>
                <c:pt idx="14935">
                  <c:v>3.3583567000000002E-2</c:v>
                </c:pt>
                <c:pt idx="14936">
                  <c:v>3.3583567199999997E-2</c:v>
                </c:pt>
                <c:pt idx="14937">
                  <c:v>3.35835674E-2</c:v>
                </c:pt>
                <c:pt idx="14938">
                  <c:v>3.3583567600000003E-2</c:v>
                </c:pt>
                <c:pt idx="14939">
                  <c:v>3.3583567799999998E-2</c:v>
                </c:pt>
                <c:pt idx="14940">
                  <c:v>3.3583568000000001E-2</c:v>
                </c:pt>
                <c:pt idx="14941">
                  <c:v>3.3583568199999997E-2</c:v>
                </c:pt>
                <c:pt idx="14942">
                  <c:v>3.35835684E-2</c:v>
                </c:pt>
                <c:pt idx="14943">
                  <c:v>3.3583568600000002E-2</c:v>
                </c:pt>
                <c:pt idx="14944">
                  <c:v>3.3583568799999998E-2</c:v>
                </c:pt>
                <c:pt idx="14945">
                  <c:v>3.3583569000000001E-2</c:v>
                </c:pt>
                <c:pt idx="14946">
                  <c:v>3.3583569200000003E-2</c:v>
                </c:pt>
                <c:pt idx="14947">
                  <c:v>3.3583569399999999E-2</c:v>
                </c:pt>
                <c:pt idx="14948">
                  <c:v>3.3583569600000002E-2</c:v>
                </c:pt>
                <c:pt idx="14949">
                  <c:v>3.3583569799999997E-2</c:v>
                </c:pt>
                <c:pt idx="14950">
                  <c:v>3.358357E-2</c:v>
                </c:pt>
                <c:pt idx="14951">
                  <c:v>3.3583570200000003E-2</c:v>
                </c:pt>
                <c:pt idx="14952">
                  <c:v>3.3583570399999998E-2</c:v>
                </c:pt>
                <c:pt idx="14953">
                  <c:v>3.3583570600000001E-2</c:v>
                </c:pt>
                <c:pt idx="14954">
                  <c:v>3.3583570799999997E-2</c:v>
                </c:pt>
                <c:pt idx="14955">
                  <c:v>3.3583571E-2</c:v>
                </c:pt>
                <c:pt idx="14956">
                  <c:v>3.3583571200000002E-2</c:v>
                </c:pt>
                <c:pt idx="14957">
                  <c:v>3.3583571399999998E-2</c:v>
                </c:pt>
                <c:pt idx="14958">
                  <c:v>3.3583571600000001E-2</c:v>
                </c:pt>
                <c:pt idx="14959">
                  <c:v>3.3583571800000003E-2</c:v>
                </c:pt>
                <c:pt idx="14960">
                  <c:v>3.3583571999999999E-2</c:v>
                </c:pt>
                <c:pt idx="14961">
                  <c:v>3.3583572200000002E-2</c:v>
                </c:pt>
                <c:pt idx="14962">
                  <c:v>3.3583572399999997E-2</c:v>
                </c:pt>
                <c:pt idx="14963">
                  <c:v>3.35835726E-2</c:v>
                </c:pt>
                <c:pt idx="14964">
                  <c:v>3.3583572800000003E-2</c:v>
                </c:pt>
                <c:pt idx="14965">
                  <c:v>3.3583572999999999E-2</c:v>
                </c:pt>
                <c:pt idx="14966">
                  <c:v>3.3583573200000001E-2</c:v>
                </c:pt>
                <c:pt idx="14967">
                  <c:v>3.3583573399999997E-2</c:v>
                </c:pt>
                <c:pt idx="14968">
                  <c:v>3.35835736E-2</c:v>
                </c:pt>
                <c:pt idx="14969">
                  <c:v>3.3583573800000002E-2</c:v>
                </c:pt>
                <c:pt idx="14970">
                  <c:v>3.3583573999999998E-2</c:v>
                </c:pt>
                <c:pt idx="14971">
                  <c:v>3.3583574200000001E-2</c:v>
                </c:pt>
                <c:pt idx="14972">
                  <c:v>3.3583574400000003E-2</c:v>
                </c:pt>
                <c:pt idx="14973">
                  <c:v>3.3583574599999999E-2</c:v>
                </c:pt>
                <c:pt idx="14974">
                  <c:v>3.3583574800000002E-2</c:v>
                </c:pt>
                <c:pt idx="14975">
                  <c:v>3.3583574999999997E-2</c:v>
                </c:pt>
                <c:pt idx="14976">
                  <c:v>3.35835752E-2</c:v>
                </c:pt>
                <c:pt idx="14977">
                  <c:v>3.3583575400000003E-2</c:v>
                </c:pt>
                <c:pt idx="14978">
                  <c:v>3.3583575599999999E-2</c:v>
                </c:pt>
                <c:pt idx="14979">
                  <c:v>3.3583575800000001E-2</c:v>
                </c:pt>
                <c:pt idx="14980">
                  <c:v>3.3583575999999997E-2</c:v>
                </c:pt>
                <c:pt idx="14981">
                  <c:v>3.35835762E-2</c:v>
                </c:pt>
                <c:pt idx="14982">
                  <c:v>3.3583576400000002E-2</c:v>
                </c:pt>
                <c:pt idx="14983">
                  <c:v>3.3583576599999998E-2</c:v>
                </c:pt>
                <c:pt idx="14984">
                  <c:v>3.3583576800000001E-2</c:v>
                </c:pt>
                <c:pt idx="14985">
                  <c:v>3.3583577000000003E-2</c:v>
                </c:pt>
                <c:pt idx="14986">
                  <c:v>3.3583577199999999E-2</c:v>
                </c:pt>
                <c:pt idx="14987">
                  <c:v>3.3583577400000002E-2</c:v>
                </c:pt>
                <c:pt idx="14988">
                  <c:v>3.3583577599999997E-2</c:v>
                </c:pt>
                <c:pt idx="14989">
                  <c:v>3.35835778E-2</c:v>
                </c:pt>
                <c:pt idx="14990">
                  <c:v>3.3583578000000003E-2</c:v>
                </c:pt>
                <c:pt idx="14991">
                  <c:v>3.3583578199999999E-2</c:v>
                </c:pt>
                <c:pt idx="14992">
                  <c:v>3.3583578400000001E-2</c:v>
                </c:pt>
                <c:pt idx="14993">
                  <c:v>3.3583578599999997E-2</c:v>
                </c:pt>
                <c:pt idx="14994">
                  <c:v>3.35835788E-2</c:v>
                </c:pt>
                <c:pt idx="14995">
                  <c:v>3.3583579000000002E-2</c:v>
                </c:pt>
                <c:pt idx="14996">
                  <c:v>3.3583579199999998E-2</c:v>
                </c:pt>
                <c:pt idx="14997">
                  <c:v>3.3583579400000001E-2</c:v>
                </c:pt>
                <c:pt idx="14998">
                  <c:v>3.3583579600000003E-2</c:v>
                </c:pt>
                <c:pt idx="14999">
                  <c:v>3.3583579799999999E-2</c:v>
                </c:pt>
                <c:pt idx="15000">
                  <c:v>3.3583580000000002E-2</c:v>
                </c:pt>
                <c:pt idx="15001">
                  <c:v>3.3583580199999997E-2</c:v>
                </c:pt>
                <c:pt idx="15002">
                  <c:v>3.35835804E-2</c:v>
                </c:pt>
                <c:pt idx="15003">
                  <c:v>3.3583580600000003E-2</c:v>
                </c:pt>
                <c:pt idx="15004">
                  <c:v>3.3583580799999999E-2</c:v>
                </c:pt>
                <c:pt idx="15005">
                  <c:v>3.3583581000000001E-2</c:v>
                </c:pt>
                <c:pt idx="15006">
                  <c:v>3.3583581199999997E-2</c:v>
                </c:pt>
                <c:pt idx="15007">
                  <c:v>3.35835814E-2</c:v>
                </c:pt>
                <c:pt idx="15008">
                  <c:v>3.3583581600000002E-2</c:v>
                </c:pt>
                <c:pt idx="15009">
                  <c:v>3.3583581799999998E-2</c:v>
                </c:pt>
                <c:pt idx="15010">
                  <c:v>3.3583582000000001E-2</c:v>
                </c:pt>
                <c:pt idx="15011">
                  <c:v>3.3583582200000003E-2</c:v>
                </c:pt>
                <c:pt idx="15012">
                  <c:v>3.3583582399999999E-2</c:v>
                </c:pt>
                <c:pt idx="15013">
                  <c:v>3.3583582600000002E-2</c:v>
                </c:pt>
                <c:pt idx="15014">
                  <c:v>3.3583582799999998E-2</c:v>
                </c:pt>
                <c:pt idx="15015">
                  <c:v>3.3583583E-2</c:v>
                </c:pt>
                <c:pt idx="15016">
                  <c:v>3.3583583200000003E-2</c:v>
                </c:pt>
                <c:pt idx="15017">
                  <c:v>3.3583583399999999E-2</c:v>
                </c:pt>
                <c:pt idx="15018">
                  <c:v>3.3583583600000001E-2</c:v>
                </c:pt>
                <c:pt idx="15019">
                  <c:v>3.3583583799999997E-2</c:v>
                </c:pt>
                <c:pt idx="15020">
                  <c:v>3.3583584E-2</c:v>
                </c:pt>
                <c:pt idx="15021">
                  <c:v>3.3583584200000002E-2</c:v>
                </c:pt>
                <c:pt idx="15022">
                  <c:v>3.3583584399999998E-2</c:v>
                </c:pt>
                <c:pt idx="15023">
                  <c:v>3.3583584600000001E-2</c:v>
                </c:pt>
                <c:pt idx="15024">
                  <c:v>3.3583584800000003E-2</c:v>
                </c:pt>
                <c:pt idx="15025">
                  <c:v>3.3583584999999999E-2</c:v>
                </c:pt>
                <c:pt idx="15026">
                  <c:v>3.3583585200000002E-2</c:v>
                </c:pt>
                <c:pt idx="15027">
                  <c:v>3.3583585399999998E-2</c:v>
                </c:pt>
                <c:pt idx="15028">
                  <c:v>3.35835856E-2</c:v>
                </c:pt>
                <c:pt idx="15029">
                  <c:v>3.3583585800000003E-2</c:v>
                </c:pt>
                <c:pt idx="15030">
                  <c:v>3.3583585999999999E-2</c:v>
                </c:pt>
                <c:pt idx="15031">
                  <c:v>3.3583586200000001E-2</c:v>
                </c:pt>
                <c:pt idx="15032">
                  <c:v>3.3583586399999997E-2</c:v>
                </c:pt>
                <c:pt idx="15033">
                  <c:v>3.35835866E-2</c:v>
                </c:pt>
                <c:pt idx="15034">
                  <c:v>3.3583586800000002E-2</c:v>
                </c:pt>
                <c:pt idx="15035">
                  <c:v>3.3583586999999998E-2</c:v>
                </c:pt>
                <c:pt idx="15036">
                  <c:v>3.3583587200000001E-2</c:v>
                </c:pt>
                <c:pt idx="15037">
                  <c:v>3.3583587400000003E-2</c:v>
                </c:pt>
                <c:pt idx="15038">
                  <c:v>3.3583587599999999E-2</c:v>
                </c:pt>
                <c:pt idx="15039">
                  <c:v>3.3583587800000002E-2</c:v>
                </c:pt>
                <c:pt idx="15040">
                  <c:v>3.3583587999999998E-2</c:v>
                </c:pt>
                <c:pt idx="15041">
                  <c:v>3.35835882E-2</c:v>
                </c:pt>
                <c:pt idx="15042">
                  <c:v>3.3583588400000003E-2</c:v>
                </c:pt>
                <c:pt idx="15043">
                  <c:v>3.3583588599999999E-2</c:v>
                </c:pt>
                <c:pt idx="15044">
                  <c:v>3.3583588800000001E-2</c:v>
                </c:pt>
                <c:pt idx="15045">
                  <c:v>3.3583588999999997E-2</c:v>
                </c:pt>
                <c:pt idx="15046">
                  <c:v>3.35835892E-2</c:v>
                </c:pt>
                <c:pt idx="15047">
                  <c:v>3.3583589400000002E-2</c:v>
                </c:pt>
                <c:pt idx="15048">
                  <c:v>3.3583589599999998E-2</c:v>
                </c:pt>
                <c:pt idx="15049">
                  <c:v>3.3583589800000001E-2</c:v>
                </c:pt>
                <c:pt idx="15050">
                  <c:v>3.3583590000000003E-2</c:v>
                </c:pt>
                <c:pt idx="15051">
                  <c:v>3.3583590199999999E-2</c:v>
                </c:pt>
                <c:pt idx="15052">
                  <c:v>3.3583590400000002E-2</c:v>
                </c:pt>
                <c:pt idx="15053">
                  <c:v>3.3583590599999998E-2</c:v>
                </c:pt>
                <c:pt idx="15054">
                  <c:v>3.35835908E-2</c:v>
                </c:pt>
                <c:pt idx="15055">
                  <c:v>3.3583591000000003E-2</c:v>
                </c:pt>
                <c:pt idx="15056">
                  <c:v>3.3583591199999999E-2</c:v>
                </c:pt>
                <c:pt idx="15057">
                  <c:v>3.3583591400000001E-2</c:v>
                </c:pt>
                <c:pt idx="15058">
                  <c:v>3.3583591599999997E-2</c:v>
                </c:pt>
                <c:pt idx="15059">
                  <c:v>3.35835918E-2</c:v>
                </c:pt>
                <c:pt idx="15060">
                  <c:v>3.3583592000000002E-2</c:v>
                </c:pt>
                <c:pt idx="15061">
                  <c:v>3.3583592199999998E-2</c:v>
                </c:pt>
                <c:pt idx="15062">
                  <c:v>3.3583592400000001E-2</c:v>
                </c:pt>
                <c:pt idx="15063">
                  <c:v>3.3583592600000003E-2</c:v>
                </c:pt>
                <c:pt idx="15064">
                  <c:v>3.3583592799999999E-2</c:v>
                </c:pt>
                <c:pt idx="15065">
                  <c:v>3.3583593000000002E-2</c:v>
                </c:pt>
                <c:pt idx="15066">
                  <c:v>3.3583593199999998E-2</c:v>
                </c:pt>
                <c:pt idx="15067">
                  <c:v>3.35835934E-2</c:v>
                </c:pt>
                <c:pt idx="15068">
                  <c:v>3.3583593600000003E-2</c:v>
                </c:pt>
                <c:pt idx="15069">
                  <c:v>3.3583593799999999E-2</c:v>
                </c:pt>
                <c:pt idx="15070">
                  <c:v>3.3583594000000001E-2</c:v>
                </c:pt>
                <c:pt idx="15071">
                  <c:v>3.3583594199999997E-2</c:v>
                </c:pt>
                <c:pt idx="15072">
                  <c:v>3.35835944E-2</c:v>
                </c:pt>
                <c:pt idx="15073">
                  <c:v>3.3583594600000002E-2</c:v>
                </c:pt>
                <c:pt idx="15074">
                  <c:v>3.3583594799999998E-2</c:v>
                </c:pt>
                <c:pt idx="15075">
                  <c:v>3.3583595000000001E-2</c:v>
                </c:pt>
                <c:pt idx="15076">
                  <c:v>3.3583595199999997E-2</c:v>
                </c:pt>
                <c:pt idx="15077">
                  <c:v>3.3583595399999999E-2</c:v>
                </c:pt>
                <c:pt idx="15078">
                  <c:v>3.3583595600000002E-2</c:v>
                </c:pt>
                <c:pt idx="15079">
                  <c:v>3.3583595799999998E-2</c:v>
                </c:pt>
                <c:pt idx="15080">
                  <c:v>3.3583596E-2</c:v>
                </c:pt>
                <c:pt idx="15081">
                  <c:v>3.3583596200000003E-2</c:v>
                </c:pt>
                <c:pt idx="15082">
                  <c:v>3.3583596399999999E-2</c:v>
                </c:pt>
                <c:pt idx="15083">
                  <c:v>3.3583596600000001E-2</c:v>
                </c:pt>
                <c:pt idx="15084">
                  <c:v>3.3583596799999997E-2</c:v>
                </c:pt>
                <c:pt idx="15085">
                  <c:v>3.3583597E-2</c:v>
                </c:pt>
                <c:pt idx="15086">
                  <c:v>3.3583597200000002E-2</c:v>
                </c:pt>
                <c:pt idx="15087">
                  <c:v>3.3583597399999998E-2</c:v>
                </c:pt>
                <c:pt idx="15088">
                  <c:v>3.3583597600000001E-2</c:v>
                </c:pt>
                <c:pt idx="15089">
                  <c:v>3.3583597799999997E-2</c:v>
                </c:pt>
                <c:pt idx="15090">
                  <c:v>3.3583597999999999E-2</c:v>
                </c:pt>
                <c:pt idx="15091">
                  <c:v>3.3583598200000002E-2</c:v>
                </c:pt>
                <c:pt idx="15092">
                  <c:v>3.3583598399999998E-2</c:v>
                </c:pt>
                <c:pt idx="15093">
                  <c:v>3.35835986E-2</c:v>
                </c:pt>
                <c:pt idx="15094">
                  <c:v>3.3583598800000003E-2</c:v>
                </c:pt>
                <c:pt idx="15095">
                  <c:v>3.3583598999999999E-2</c:v>
                </c:pt>
                <c:pt idx="15096">
                  <c:v>3.3583599200000001E-2</c:v>
                </c:pt>
                <c:pt idx="15097">
                  <c:v>3.3583599399999997E-2</c:v>
                </c:pt>
                <c:pt idx="15098">
                  <c:v>3.35835996E-2</c:v>
                </c:pt>
                <c:pt idx="15099">
                  <c:v>3.3583599800000002E-2</c:v>
                </c:pt>
                <c:pt idx="15100">
                  <c:v>3.3583599999999998E-2</c:v>
                </c:pt>
                <c:pt idx="15101">
                  <c:v>3.3583600200000001E-2</c:v>
                </c:pt>
                <c:pt idx="15102">
                  <c:v>3.3583600399999997E-2</c:v>
                </c:pt>
                <c:pt idx="15103">
                  <c:v>3.3583600599999999E-2</c:v>
                </c:pt>
                <c:pt idx="15104">
                  <c:v>3.3583600800000002E-2</c:v>
                </c:pt>
                <c:pt idx="15105">
                  <c:v>3.3583600999999998E-2</c:v>
                </c:pt>
                <c:pt idx="15106">
                  <c:v>3.35836012E-2</c:v>
                </c:pt>
                <c:pt idx="15107">
                  <c:v>3.3583601400000003E-2</c:v>
                </c:pt>
                <c:pt idx="15108">
                  <c:v>3.3583601599999999E-2</c:v>
                </c:pt>
                <c:pt idx="15109">
                  <c:v>3.3583601800000001E-2</c:v>
                </c:pt>
                <c:pt idx="15110">
                  <c:v>3.3583601999999997E-2</c:v>
                </c:pt>
                <c:pt idx="15111">
                  <c:v>3.35836022E-2</c:v>
                </c:pt>
                <c:pt idx="15112">
                  <c:v>3.3583602400000002E-2</c:v>
                </c:pt>
                <c:pt idx="15113">
                  <c:v>3.3583602599999998E-2</c:v>
                </c:pt>
                <c:pt idx="15114">
                  <c:v>3.3583602800000001E-2</c:v>
                </c:pt>
                <c:pt idx="15115">
                  <c:v>3.3583602999999997E-2</c:v>
                </c:pt>
                <c:pt idx="15116">
                  <c:v>3.3583603199999999E-2</c:v>
                </c:pt>
                <c:pt idx="15117">
                  <c:v>3.3583603400000002E-2</c:v>
                </c:pt>
                <c:pt idx="15118">
                  <c:v>3.3583603599999998E-2</c:v>
                </c:pt>
                <c:pt idx="15119">
                  <c:v>3.35836038E-2</c:v>
                </c:pt>
                <c:pt idx="15120">
                  <c:v>3.3583604000000003E-2</c:v>
                </c:pt>
                <c:pt idx="15121">
                  <c:v>3.3583604199999999E-2</c:v>
                </c:pt>
                <c:pt idx="15122">
                  <c:v>3.3583604400000001E-2</c:v>
                </c:pt>
                <c:pt idx="15123">
                  <c:v>3.3583604599999997E-2</c:v>
                </c:pt>
                <c:pt idx="15124">
                  <c:v>3.35836048E-2</c:v>
                </c:pt>
                <c:pt idx="15125">
                  <c:v>3.3583605000000002E-2</c:v>
                </c:pt>
                <c:pt idx="15126">
                  <c:v>3.3583605199999998E-2</c:v>
                </c:pt>
                <c:pt idx="15127">
                  <c:v>3.3583605400000001E-2</c:v>
                </c:pt>
                <c:pt idx="15128">
                  <c:v>3.3583605599999997E-2</c:v>
                </c:pt>
                <c:pt idx="15129">
                  <c:v>3.3583605799999999E-2</c:v>
                </c:pt>
                <c:pt idx="15130">
                  <c:v>3.3583606000000002E-2</c:v>
                </c:pt>
                <c:pt idx="15131">
                  <c:v>3.3583606199999998E-2</c:v>
                </c:pt>
                <c:pt idx="15132">
                  <c:v>3.35836064E-2</c:v>
                </c:pt>
                <c:pt idx="15133">
                  <c:v>3.3583606600000003E-2</c:v>
                </c:pt>
                <c:pt idx="15134">
                  <c:v>3.3583606799999999E-2</c:v>
                </c:pt>
                <c:pt idx="15135">
                  <c:v>3.3583607000000001E-2</c:v>
                </c:pt>
                <c:pt idx="15136">
                  <c:v>3.3583607199999997E-2</c:v>
                </c:pt>
                <c:pt idx="15137">
                  <c:v>3.35836074E-2</c:v>
                </c:pt>
                <c:pt idx="15138">
                  <c:v>3.3583607600000003E-2</c:v>
                </c:pt>
                <c:pt idx="15139">
                  <c:v>3.3583607799999998E-2</c:v>
                </c:pt>
                <c:pt idx="15140">
                  <c:v>3.3583608000000001E-2</c:v>
                </c:pt>
                <c:pt idx="15141">
                  <c:v>3.3583608199999997E-2</c:v>
                </c:pt>
                <c:pt idx="15142">
                  <c:v>3.3583608399999999E-2</c:v>
                </c:pt>
                <c:pt idx="15143">
                  <c:v>3.3583608600000002E-2</c:v>
                </c:pt>
                <c:pt idx="15144">
                  <c:v>3.3583608799999998E-2</c:v>
                </c:pt>
                <c:pt idx="15145">
                  <c:v>3.3583609E-2</c:v>
                </c:pt>
                <c:pt idx="15146">
                  <c:v>3.3583609200000003E-2</c:v>
                </c:pt>
                <c:pt idx="15147">
                  <c:v>3.3583609399999999E-2</c:v>
                </c:pt>
                <c:pt idx="15148">
                  <c:v>3.3583609600000001E-2</c:v>
                </c:pt>
                <c:pt idx="15149">
                  <c:v>3.3583609799999997E-2</c:v>
                </c:pt>
                <c:pt idx="15150">
                  <c:v>3.358361E-2</c:v>
                </c:pt>
                <c:pt idx="15151">
                  <c:v>3.3583610200000003E-2</c:v>
                </c:pt>
                <c:pt idx="15152">
                  <c:v>3.3583610399999998E-2</c:v>
                </c:pt>
                <c:pt idx="15153">
                  <c:v>3.3583610600000001E-2</c:v>
                </c:pt>
                <c:pt idx="15154">
                  <c:v>3.3583610799999997E-2</c:v>
                </c:pt>
                <c:pt idx="15155">
                  <c:v>3.3583610999999999E-2</c:v>
                </c:pt>
                <c:pt idx="15156">
                  <c:v>3.3583611200000002E-2</c:v>
                </c:pt>
                <c:pt idx="15157">
                  <c:v>3.3583611399999998E-2</c:v>
                </c:pt>
                <c:pt idx="15158">
                  <c:v>3.35836116E-2</c:v>
                </c:pt>
                <c:pt idx="15159">
                  <c:v>3.3583611800000003E-2</c:v>
                </c:pt>
                <c:pt idx="15160">
                  <c:v>3.3583611999999999E-2</c:v>
                </c:pt>
                <c:pt idx="15161">
                  <c:v>3.3583612200000001E-2</c:v>
                </c:pt>
                <c:pt idx="15162">
                  <c:v>3.3583612399999997E-2</c:v>
                </c:pt>
                <c:pt idx="15163">
                  <c:v>3.35836126E-2</c:v>
                </c:pt>
                <c:pt idx="15164">
                  <c:v>3.3583612800000003E-2</c:v>
                </c:pt>
                <c:pt idx="15165">
                  <c:v>3.3583612999999998E-2</c:v>
                </c:pt>
                <c:pt idx="15166">
                  <c:v>3.3583613200000001E-2</c:v>
                </c:pt>
                <c:pt idx="15167">
                  <c:v>3.3583613399999997E-2</c:v>
                </c:pt>
                <c:pt idx="15168">
                  <c:v>3.3583613599999999E-2</c:v>
                </c:pt>
                <c:pt idx="15169">
                  <c:v>3.3583613800000002E-2</c:v>
                </c:pt>
                <c:pt idx="15170">
                  <c:v>3.3583613999999998E-2</c:v>
                </c:pt>
                <c:pt idx="15171">
                  <c:v>3.35836142E-2</c:v>
                </c:pt>
                <c:pt idx="15172">
                  <c:v>3.3583614400000003E-2</c:v>
                </c:pt>
                <c:pt idx="15173">
                  <c:v>3.3583614599999999E-2</c:v>
                </c:pt>
                <c:pt idx="15174">
                  <c:v>3.3583614800000001E-2</c:v>
                </c:pt>
                <c:pt idx="15175">
                  <c:v>3.3583614999999997E-2</c:v>
                </c:pt>
                <c:pt idx="15176">
                  <c:v>3.35836152E-2</c:v>
                </c:pt>
                <c:pt idx="15177">
                  <c:v>3.3583615400000003E-2</c:v>
                </c:pt>
                <c:pt idx="15178">
                  <c:v>3.3583615599999998E-2</c:v>
                </c:pt>
                <c:pt idx="15179">
                  <c:v>3.3583615800000001E-2</c:v>
                </c:pt>
                <c:pt idx="15180">
                  <c:v>3.3583615999999997E-2</c:v>
                </c:pt>
                <c:pt idx="15181">
                  <c:v>3.3583616199999999E-2</c:v>
                </c:pt>
                <c:pt idx="15182">
                  <c:v>3.3583616400000002E-2</c:v>
                </c:pt>
                <c:pt idx="15183">
                  <c:v>3.3583616599999998E-2</c:v>
                </c:pt>
                <c:pt idx="15184">
                  <c:v>3.35836168E-2</c:v>
                </c:pt>
                <c:pt idx="15185">
                  <c:v>3.3583617000000003E-2</c:v>
                </c:pt>
                <c:pt idx="15186">
                  <c:v>3.3583617199999999E-2</c:v>
                </c:pt>
                <c:pt idx="15187">
                  <c:v>3.3583617400000002E-2</c:v>
                </c:pt>
                <c:pt idx="15188">
                  <c:v>3.3583617599999997E-2</c:v>
                </c:pt>
                <c:pt idx="15189">
                  <c:v>3.35836178E-2</c:v>
                </c:pt>
                <c:pt idx="15190">
                  <c:v>3.3583618000000003E-2</c:v>
                </c:pt>
                <c:pt idx="15191">
                  <c:v>3.3583618199999998E-2</c:v>
                </c:pt>
                <c:pt idx="15192">
                  <c:v>3.3583618400000001E-2</c:v>
                </c:pt>
                <c:pt idx="15193">
                  <c:v>3.3583618599999997E-2</c:v>
                </c:pt>
                <c:pt idx="15194">
                  <c:v>3.3583618799999999E-2</c:v>
                </c:pt>
                <c:pt idx="15195">
                  <c:v>3.3583619000000002E-2</c:v>
                </c:pt>
                <c:pt idx="15196">
                  <c:v>3.3583619199999998E-2</c:v>
                </c:pt>
                <c:pt idx="15197">
                  <c:v>3.35836194E-2</c:v>
                </c:pt>
                <c:pt idx="15198">
                  <c:v>3.3583619600000003E-2</c:v>
                </c:pt>
                <c:pt idx="15199">
                  <c:v>3.3583619799999999E-2</c:v>
                </c:pt>
                <c:pt idx="15200">
                  <c:v>3.3583620000000002E-2</c:v>
                </c:pt>
                <c:pt idx="15201">
                  <c:v>3.3583620199999997E-2</c:v>
                </c:pt>
                <c:pt idx="15202">
                  <c:v>3.35836204E-2</c:v>
                </c:pt>
                <c:pt idx="15203">
                  <c:v>3.3583620600000003E-2</c:v>
                </c:pt>
                <c:pt idx="15204">
                  <c:v>3.3583620799999998E-2</c:v>
                </c:pt>
                <c:pt idx="15205">
                  <c:v>3.3583621000000001E-2</c:v>
                </c:pt>
                <c:pt idx="15206">
                  <c:v>3.3583621199999997E-2</c:v>
                </c:pt>
                <c:pt idx="15207">
                  <c:v>3.3583621399999999E-2</c:v>
                </c:pt>
                <c:pt idx="15208">
                  <c:v>3.3583621600000002E-2</c:v>
                </c:pt>
                <c:pt idx="15209">
                  <c:v>3.3583621799999998E-2</c:v>
                </c:pt>
                <c:pt idx="15210">
                  <c:v>3.3583622E-2</c:v>
                </c:pt>
                <c:pt idx="15211">
                  <c:v>3.3583622200000003E-2</c:v>
                </c:pt>
                <c:pt idx="15212">
                  <c:v>3.3583622399999999E-2</c:v>
                </c:pt>
                <c:pt idx="15213">
                  <c:v>3.3583622600000002E-2</c:v>
                </c:pt>
                <c:pt idx="15214">
                  <c:v>3.3583622799999997E-2</c:v>
                </c:pt>
                <c:pt idx="15215">
                  <c:v>3.3583623E-2</c:v>
                </c:pt>
                <c:pt idx="15216">
                  <c:v>3.3583623200000003E-2</c:v>
                </c:pt>
                <c:pt idx="15217">
                  <c:v>3.3583623399999998E-2</c:v>
                </c:pt>
                <c:pt idx="15218">
                  <c:v>3.3583623600000001E-2</c:v>
                </c:pt>
                <c:pt idx="15219">
                  <c:v>3.3583623799999997E-2</c:v>
                </c:pt>
                <c:pt idx="15220">
                  <c:v>3.3583623999999999E-2</c:v>
                </c:pt>
                <c:pt idx="15221">
                  <c:v>3.3583624200000002E-2</c:v>
                </c:pt>
                <c:pt idx="15222">
                  <c:v>3.3583624399999998E-2</c:v>
                </c:pt>
                <c:pt idx="15223">
                  <c:v>3.35836246E-2</c:v>
                </c:pt>
                <c:pt idx="15224">
                  <c:v>3.3583624800000003E-2</c:v>
                </c:pt>
                <c:pt idx="15225">
                  <c:v>3.3583624999999999E-2</c:v>
                </c:pt>
                <c:pt idx="15226">
                  <c:v>3.3583625200000002E-2</c:v>
                </c:pt>
                <c:pt idx="15227">
                  <c:v>3.3583625399999997E-2</c:v>
                </c:pt>
                <c:pt idx="15228">
                  <c:v>3.35836256E-2</c:v>
                </c:pt>
                <c:pt idx="15229">
                  <c:v>3.3583625800000003E-2</c:v>
                </c:pt>
                <c:pt idx="15230">
                  <c:v>3.3583625999999998E-2</c:v>
                </c:pt>
                <c:pt idx="15231">
                  <c:v>3.3583626200000001E-2</c:v>
                </c:pt>
                <c:pt idx="15232">
                  <c:v>3.3583626399999997E-2</c:v>
                </c:pt>
                <c:pt idx="15233">
                  <c:v>3.3583626599999999E-2</c:v>
                </c:pt>
                <c:pt idx="15234">
                  <c:v>3.3583626800000002E-2</c:v>
                </c:pt>
                <c:pt idx="15235">
                  <c:v>3.3583626999999998E-2</c:v>
                </c:pt>
                <c:pt idx="15236">
                  <c:v>3.3583627200000001E-2</c:v>
                </c:pt>
                <c:pt idx="15237">
                  <c:v>3.3583627400000003E-2</c:v>
                </c:pt>
                <c:pt idx="15238">
                  <c:v>3.3583627599999999E-2</c:v>
                </c:pt>
                <c:pt idx="15239">
                  <c:v>3.3583627800000002E-2</c:v>
                </c:pt>
                <c:pt idx="15240">
                  <c:v>3.3583627999999997E-2</c:v>
                </c:pt>
                <c:pt idx="15241">
                  <c:v>3.35836282E-2</c:v>
                </c:pt>
                <c:pt idx="15242">
                  <c:v>3.3583628400000003E-2</c:v>
                </c:pt>
                <c:pt idx="15243">
                  <c:v>3.3583628599999998E-2</c:v>
                </c:pt>
                <c:pt idx="15244">
                  <c:v>3.3583628800000001E-2</c:v>
                </c:pt>
                <c:pt idx="15245">
                  <c:v>3.3583628999999997E-2</c:v>
                </c:pt>
                <c:pt idx="15246">
                  <c:v>3.3583629199999999E-2</c:v>
                </c:pt>
                <c:pt idx="15247">
                  <c:v>3.3583629400000002E-2</c:v>
                </c:pt>
                <c:pt idx="15248">
                  <c:v>3.3583629599999998E-2</c:v>
                </c:pt>
                <c:pt idx="15249">
                  <c:v>3.3583629800000001E-2</c:v>
                </c:pt>
                <c:pt idx="15250">
                  <c:v>3.3583630000000003E-2</c:v>
                </c:pt>
                <c:pt idx="15251">
                  <c:v>3.3583630199999999E-2</c:v>
                </c:pt>
                <c:pt idx="15252">
                  <c:v>3.3583630400000002E-2</c:v>
                </c:pt>
                <c:pt idx="15253">
                  <c:v>3.3583630599999997E-2</c:v>
                </c:pt>
                <c:pt idx="15254">
                  <c:v>3.35836308E-2</c:v>
                </c:pt>
                <c:pt idx="15255">
                  <c:v>3.3583631000000003E-2</c:v>
                </c:pt>
                <c:pt idx="15256">
                  <c:v>3.3583631199999998E-2</c:v>
                </c:pt>
                <c:pt idx="15257">
                  <c:v>3.3583631400000001E-2</c:v>
                </c:pt>
                <c:pt idx="15258">
                  <c:v>3.3583631599999997E-2</c:v>
                </c:pt>
                <c:pt idx="15259">
                  <c:v>3.3583631799999999E-2</c:v>
                </c:pt>
                <c:pt idx="15260">
                  <c:v>3.3583632000000002E-2</c:v>
                </c:pt>
                <c:pt idx="15261">
                  <c:v>3.3583632199999998E-2</c:v>
                </c:pt>
                <c:pt idx="15262">
                  <c:v>3.3583632400000001E-2</c:v>
                </c:pt>
                <c:pt idx="15263">
                  <c:v>3.3583632600000003E-2</c:v>
                </c:pt>
                <c:pt idx="15264">
                  <c:v>3.3583632799999999E-2</c:v>
                </c:pt>
                <c:pt idx="15265">
                  <c:v>3.3583633000000002E-2</c:v>
                </c:pt>
                <c:pt idx="15266">
                  <c:v>3.3583633199999997E-2</c:v>
                </c:pt>
                <c:pt idx="15267">
                  <c:v>3.35836334E-2</c:v>
                </c:pt>
                <c:pt idx="15268">
                  <c:v>3.3583633600000003E-2</c:v>
                </c:pt>
                <c:pt idx="15269">
                  <c:v>3.3583633799999998E-2</c:v>
                </c:pt>
                <c:pt idx="15270">
                  <c:v>3.3583634000000001E-2</c:v>
                </c:pt>
                <c:pt idx="15271">
                  <c:v>3.3583634199999997E-2</c:v>
                </c:pt>
                <c:pt idx="15272">
                  <c:v>3.3583634399999999E-2</c:v>
                </c:pt>
                <c:pt idx="15273">
                  <c:v>3.3583634600000002E-2</c:v>
                </c:pt>
                <c:pt idx="15274">
                  <c:v>3.3583634799999998E-2</c:v>
                </c:pt>
                <c:pt idx="15275">
                  <c:v>3.3583635000000001E-2</c:v>
                </c:pt>
                <c:pt idx="15276">
                  <c:v>3.3583635200000003E-2</c:v>
                </c:pt>
                <c:pt idx="15277">
                  <c:v>3.3583635399999999E-2</c:v>
                </c:pt>
                <c:pt idx="15278">
                  <c:v>3.3583635600000002E-2</c:v>
                </c:pt>
                <c:pt idx="15279">
                  <c:v>3.3583635799999997E-2</c:v>
                </c:pt>
                <c:pt idx="15280">
                  <c:v>3.3583636E-2</c:v>
                </c:pt>
                <c:pt idx="15281">
                  <c:v>3.3583636200000003E-2</c:v>
                </c:pt>
                <c:pt idx="15282">
                  <c:v>3.3583636399999998E-2</c:v>
                </c:pt>
                <c:pt idx="15283">
                  <c:v>3.3583636600000001E-2</c:v>
                </c:pt>
                <c:pt idx="15284">
                  <c:v>3.3583636799999997E-2</c:v>
                </c:pt>
                <c:pt idx="15285">
                  <c:v>3.3583637E-2</c:v>
                </c:pt>
                <c:pt idx="15286">
                  <c:v>3.3583637200000002E-2</c:v>
                </c:pt>
                <c:pt idx="15287">
                  <c:v>3.3583637399999998E-2</c:v>
                </c:pt>
                <c:pt idx="15288">
                  <c:v>3.3583637600000001E-2</c:v>
                </c:pt>
                <c:pt idx="15289">
                  <c:v>3.3583637800000003E-2</c:v>
                </c:pt>
                <c:pt idx="15290">
                  <c:v>3.3583637999999999E-2</c:v>
                </c:pt>
                <c:pt idx="15291">
                  <c:v>3.3583638200000002E-2</c:v>
                </c:pt>
                <c:pt idx="15292">
                  <c:v>3.3583638399999997E-2</c:v>
                </c:pt>
                <c:pt idx="15293">
                  <c:v>3.35836386E-2</c:v>
                </c:pt>
                <c:pt idx="15294">
                  <c:v>3.3583638800000003E-2</c:v>
                </c:pt>
                <c:pt idx="15295">
                  <c:v>3.3583638999999998E-2</c:v>
                </c:pt>
                <c:pt idx="15296">
                  <c:v>3.3583639200000001E-2</c:v>
                </c:pt>
                <c:pt idx="15297">
                  <c:v>3.3583639399999997E-2</c:v>
                </c:pt>
                <c:pt idx="15298">
                  <c:v>3.35836396E-2</c:v>
                </c:pt>
                <c:pt idx="15299">
                  <c:v>3.3583639800000002E-2</c:v>
                </c:pt>
                <c:pt idx="15300">
                  <c:v>3.3583639999999998E-2</c:v>
                </c:pt>
                <c:pt idx="15301">
                  <c:v>3.3583640200000001E-2</c:v>
                </c:pt>
                <c:pt idx="15302">
                  <c:v>3.3583640400000003E-2</c:v>
                </c:pt>
                <c:pt idx="15303">
                  <c:v>3.3583640599999999E-2</c:v>
                </c:pt>
                <c:pt idx="15304">
                  <c:v>3.3583640800000002E-2</c:v>
                </c:pt>
                <c:pt idx="15305">
                  <c:v>3.3583640999999997E-2</c:v>
                </c:pt>
                <c:pt idx="15306">
                  <c:v>3.35836412E-2</c:v>
                </c:pt>
                <c:pt idx="15307">
                  <c:v>3.3583641400000003E-2</c:v>
                </c:pt>
                <c:pt idx="15308">
                  <c:v>3.3583641599999998E-2</c:v>
                </c:pt>
                <c:pt idx="15309">
                  <c:v>3.3583641800000001E-2</c:v>
                </c:pt>
                <c:pt idx="15310">
                  <c:v>3.3583641999999997E-2</c:v>
                </c:pt>
                <c:pt idx="15311">
                  <c:v>3.35836422E-2</c:v>
                </c:pt>
                <c:pt idx="15312">
                  <c:v>3.3583642400000002E-2</c:v>
                </c:pt>
                <c:pt idx="15313">
                  <c:v>3.3583642599999998E-2</c:v>
                </c:pt>
                <c:pt idx="15314">
                  <c:v>3.3583642800000001E-2</c:v>
                </c:pt>
                <c:pt idx="15315">
                  <c:v>3.3583643000000003E-2</c:v>
                </c:pt>
                <c:pt idx="15316">
                  <c:v>3.3583643199999999E-2</c:v>
                </c:pt>
                <c:pt idx="15317">
                  <c:v>3.3583643400000002E-2</c:v>
                </c:pt>
                <c:pt idx="15318">
                  <c:v>3.3583643599999997E-2</c:v>
                </c:pt>
                <c:pt idx="15319">
                  <c:v>3.35836438E-2</c:v>
                </c:pt>
                <c:pt idx="15320">
                  <c:v>3.3583644000000003E-2</c:v>
                </c:pt>
                <c:pt idx="15321">
                  <c:v>3.3583644199999999E-2</c:v>
                </c:pt>
                <c:pt idx="15322">
                  <c:v>3.3583644400000001E-2</c:v>
                </c:pt>
                <c:pt idx="15323">
                  <c:v>3.3583644599999997E-2</c:v>
                </c:pt>
                <c:pt idx="15324">
                  <c:v>3.35836448E-2</c:v>
                </c:pt>
                <c:pt idx="15325">
                  <c:v>3.3583645000000002E-2</c:v>
                </c:pt>
                <c:pt idx="15326">
                  <c:v>3.3583645199999998E-2</c:v>
                </c:pt>
                <c:pt idx="15327">
                  <c:v>3.3583645400000001E-2</c:v>
                </c:pt>
                <c:pt idx="15328">
                  <c:v>3.3583645600000003E-2</c:v>
                </c:pt>
                <c:pt idx="15329">
                  <c:v>3.3583645799999999E-2</c:v>
                </c:pt>
                <c:pt idx="15330">
                  <c:v>3.3583646000000002E-2</c:v>
                </c:pt>
                <c:pt idx="15331">
                  <c:v>3.3583646199999997E-2</c:v>
                </c:pt>
                <c:pt idx="15332">
                  <c:v>3.35836464E-2</c:v>
                </c:pt>
                <c:pt idx="15333">
                  <c:v>3.3583646600000003E-2</c:v>
                </c:pt>
                <c:pt idx="15334">
                  <c:v>3.3583646799999999E-2</c:v>
                </c:pt>
                <c:pt idx="15335">
                  <c:v>3.3583647000000001E-2</c:v>
                </c:pt>
                <c:pt idx="15336">
                  <c:v>3.3583647199999997E-2</c:v>
                </c:pt>
                <c:pt idx="15337">
                  <c:v>3.35836474E-2</c:v>
                </c:pt>
                <c:pt idx="15338">
                  <c:v>3.3583647600000002E-2</c:v>
                </c:pt>
                <c:pt idx="15339">
                  <c:v>3.3583647799999998E-2</c:v>
                </c:pt>
                <c:pt idx="15340">
                  <c:v>3.3583648000000001E-2</c:v>
                </c:pt>
                <c:pt idx="15341">
                  <c:v>3.3583648200000003E-2</c:v>
                </c:pt>
                <c:pt idx="15342">
                  <c:v>3.3583648399999999E-2</c:v>
                </c:pt>
                <c:pt idx="15343">
                  <c:v>3.3583648600000002E-2</c:v>
                </c:pt>
                <c:pt idx="15344">
                  <c:v>3.3583648799999997E-2</c:v>
                </c:pt>
                <c:pt idx="15345">
                  <c:v>3.3583649E-2</c:v>
                </c:pt>
                <c:pt idx="15346">
                  <c:v>3.3583649200000003E-2</c:v>
                </c:pt>
                <c:pt idx="15347">
                  <c:v>3.3583649399999999E-2</c:v>
                </c:pt>
                <c:pt idx="15348">
                  <c:v>3.3583649600000001E-2</c:v>
                </c:pt>
                <c:pt idx="15349">
                  <c:v>3.3583649799999997E-2</c:v>
                </c:pt>
                <c:pt idx="15350">
                  <c:v>3.358365E-2</c:v>
                </c:pt>
                <c:pt idx="15351">
                  <c:v>3.3583650200000002E-2</c:v>
                </c:pt>
                <c:pt idx="15352">
                  <c:v>3.3583650399999998E-2</c:v>
                </c:pt>
                <c:pt idx="15353">
                  <c:v>3.3583650600000001E-2</c:v>
                </c:pt>
                <c:pt idx="15354">
                  <c:v>3.3583650800000003E-2</c:v>
                </c:pt>
                <c:pt idx="15355">
                  <c:v>3.3583650999999999E-2</c:v>
                </c:pt>
                <c:pt idx="15356">
                  <c:v>3.3583651200000002E-2</c:v>
                </c:pt>
                <c:pt idx="15357">
                  <c:v>3.3583651399999997E-2</c:v>
                </c:pt>
                <c:pt idx="15358">
                  <c:v>3.35836516E-2</c:v>
                </c:pt>
                <c:pt idx="15359">
                  <c:v>3.3583651800000003E-2</c:v>
                </c:pt>
                <c:pt idx="15360">
                  <c:v>3.3583651999999999E-2</c:v>
                </c:pt>
                <c:pt idx="15361">
                  <c:v>3.3583652200000001E-2</c:v>
                </c:pt>
                <c:pt idx="15362">
                  <c:v>3.3583652399999997E-2</c:v>
                </c:pt>
                <c:pt idx="15363">
                  <c:v>3.35836526E-2</c:v>
                </c:pt>
                <c:pt idx="15364">
                  <c:v>3.3583652800000002E-2</c:v>
                </c:pt>
                <c:pt idx="15365">
                  <c:v>3.3583652999999998E-2</c:v>
                </c:pt>
                <c:pt idx="15366">
                  <c:v>3.3583653200000001E-2</c:v>
                </c:pt>
                <c:pt idx="15367">
                  <c:v>3.3583653400000003E-2</c:v>
                </c:pt>
                <c:pt idx="15368">
                  <c:v>3.3583653599999999E-2</c:v>
                </c:pt>
                <c:pt idx="15369">
                  <c:v>3.3583653800000002E-2</c:v>
                </c:pt>
                <c:pt idx="15370">
                  <c:v>3.3583653999999998E-2</c:v>
                </c:pt>
                <c:pt idx="15371">
                  <c:v>3.35836542E-2</c:v>
                </c:pt>
                <c:pt idx="15372">
                  <c:v>3.3583654400000003E-2</c:v>
                </c:pt>
                <c:pt idx="15373">
                  <c:v>3.3583654599999999E-2</c:v>
                </c:pt>
                <c:pt idx="15374">
                  <c:v>3.3583654800000001E-2</c:v>
                </c:pt>
                <c:pt idx="15375">
                  <c:v>3.3583654999999997E-2</c:v>
                </c:pt>
                <c:pt idx="15376">
                  <c:v>3.35836552E-2</c:v>
                </c:pt>
                <c:pt idx="15377">
                  <c:v>3.3583655400000002E-2</c:v>
                </c:pt>
                <c:pt idx="15378">
                  <c:v>3.3583655599999998E-2</c:v>
                </c:pt>
                <c:pt idx="15379">
                  <c:v>3.3583655800000001E-2</c:v>
                </c:pt>
                <c:pt idx="15380">
                  <c:v>3.3583656000000003E-2</c:v>
                </c:pt>
                <c:pt idx="15381">
                  <c:v>3.3583656199999999E-2</c:v>
                </c:pt>
                <c:pt idx="15382">
                  <c:v>3.3583656400000002E-2</c:v>
                </c:pt>
                <c:pt idx="15383">
                  <c:v>3.3583656599999998E-2</c:v>
                </c:pt>
                <c:pt idx="15384">
                  <c:v>3.35836568E-2</c:v>
                </c:pt>
                <c:pt idx="15385">
                  <c:v>3.3583657000000003E-2</c:v>
                </c:pt>
                <c:pt idx="15386">
                  <c:v>3.3583657199999999E-2</c:v>
                </c:pt>
                <c:pt idx="15387">
                  <c:v>3.3583657400000001E-2</c:v>
                </c:pt>
                <c:pt idx="15388">
                  <c:v>3.3583657599999997E-2</c:v>
                </c:pt>
                <c:pt idx="15389">
                  <c:v>3.35836578E-2</c:v>
                </c:pt>
                <c:pt idx="15390">
                  <c:v>3.3583658000000002E-2</c:v>
                </c:pt>
                <c:pt idx="15391">
                  <c:v>3.3583658199999998E-2</c:v>
                </c:pt>
                <c:pt idx="15392">
                  <c:v>3.3583658400000001E-2</c:v>
                </c:pt>
                <c:pt idx="15393">
                  <c:v>3.3583658600000003E-2</c:v>
                </c:pt>
                <c:pt idx="15394">
                  <c:v>3.3583658799999999E-2</c:v>
                </c:pt>
                <c:pt idx="15395">
                  <c:v>3.3583659000000002E-2</c:v>
                </c:pt>
                <c:pt idx="15396">
                  <c:v>3.3583659199999998E-2</c:v>
                </c:pt>
                <c:pt idx="15397">
                  <c:v>3.35836594E-2</c:v>
                </c:pt>
                <c:pt idx="15398">
                  <c:v>3.3583659600000003E-2</c:v>
                </c:pt>
                <c:pt idx="15399">
                  <c:v>3.3583659799999999E-2</c:v>
                </c:pt>
                <c:pt idx="15400">
                  <c:v>3.3583660000000001E-2</c:v>
                </c:pt>
                <c:pt idx="15401">
                  <c:v>3.3583660199999997E-2</c:v>
                </c:pt>
                <c:pt idx="15402">
                  <c:v>3.35836604E-2</c:v>
                </c:pt>
                <c:pt idx="15403">
                  <c:v>3.3583660600000002E-2</c:v>
                </c:pt>
                <c:pt idx="15404">
                  <c:v>3.3583660799999998E-2</c:v>
                </c:pt>
                <c:pt idx="15405">
                  <c:v>3.3583661000000001E-2</c:v>
                </c:pt>
                <c:pt idx="15406">
                  <c:v>3.3583661200000003E-2</c:v>
                </c:pt>
                <c:pt idx="15407">
                  <c:v>3.3583661399999999E-2</c:v>
                </c:pt>
                <c:pt idx="15408">
                  <c:v>3.3583661600000002E-2</c:v>
                </c:pt>
                <c:pt idx="15409">
                  <c:v>3.3583661799999998E-2</c:v>
                </c:pt>
                <c:pt idx="15410">
                  <c:v>3.3583662E-2</c:v>
                </c:pt>
                <c:pt idx="15411">
                  <c:v>3.3583662200000003E-2</c:v>
                </c:pt>
                <c:pt idx="15412">
                  <c:v>3.3583662399999999E-2</c:v>
                </c:pt>
                <c:pt idx="15413">
                  <c:v>3.3583662600000001E-2</c:v>
                </c:pt>
                <c:pt idx="15414">
                  <c:v>3.3583662799999997E-2</c:v>
                </c:pt>
                <c:pt idx="15415">
                  <c:v>3.3583663E-2</c:v>
                </c:pt>
                <c:pt idx="15416">
                  <c:v>3.3583663200000002E-2</c:v>
                </c:pt>
                <c:pt idx="15417">
                  <c:v>3.3583663399999998E-2</c:v>
                </c:pt>
                <c:pt idx="15418">
                  <c:v>3.3583663600000001E-2</c:v>
                </c:pt>
                <c:pt idx="15419">
                  <c:v>3.3583663800000003E-2</c:v>
                </c:pt>
                <c:pt idx="15420">
                  <c:v>3.3583663999999999E-2</c:v>
                </c:pt>
                <c:pt idx="15421">
                  <c:v>3.3583664200000002E-2</c:v>
                </c:pt>
                <c:pt idx="15422">
                  <c:v>3.3583664399999998E-2</c:v>
                </c:pt>
                <c:pt idx="15423">
                  <c:v>3.35836646E-2</c:v>
                </c:pt>
                <c:pt idx="15424">
                  <c:v>3.3583664800000003E-2</c:v>
                </c:pt>
                <c:pt idx="15425">
                  <c:v>3.3583664999999999E-2</c:v>
                </c:pt>
                <c:pt idx="15426">
                  <c:v>3.3583665200000001E-2</c:v>
                </c:pt>
                <c:pt idx="15427">
                  <c:v>3.3583665399999997E-2</c:v>
                </c:pt>
                <c:pt idx="15428">
                  <c:v>3.35836656E-2</c:v>
                </c:pt>
                <c:pt idx="15429">
                  <c:v>3.3583665800000002E-2</c:v>
                </c:pt>
                <c:pt idx="15430">
                  <c:v>3.3583665999999998E-2</c:v>
                </c:pt>
                <c:pt idx="15431">
                  <c:v>3.3583666200000001E-2</c:v>
                </c:pt>
                <c:pt idx="15432">
                  <c:v>3.3583666400000003E-2</c:v>
                </c:pt>
                <c:pt idx="15433">
                  <c:v>3.3583666599999999E-2</c:v>
                </c:pt>
                <c:pt idx="15434">
                  <c:v>3.3583666800000002E-2</c:v>
                </c:pt>
                <c:pt idx="15435">
                  <c:v>3.3583666999999998E-2</c:v>
                </c:pt>
                <c:pt idx="15436">
                  <c:v>3.35836672E-2</c:v>
                </c:pt>
                <c:pt idx="15437">
                  <c:v>3.3583667400000003E-2</c:v>
                </c:pt>
                <c:pt idx="15438">
                  <c:v>3.3583667599999999E-2</c:v>
                </c:pt>
                <c:pt idx="15439">
                  <c:v>3.3583667800000001E-2</c:v>
                </c:pt>
                <c:pt idx="15440">
                  <c:v>3.3583667999999997E-2</c:v>
                </c:pt>
                <c:pt idx="15441">
                  <c:v>3.35836682E-2</c:v>
                </c:pt>
                <c:pt idx="15442">
                  <c:v>3.3583668400000002E-2</c:v>
                </c:pt>
                <c:pt idx="15443">
                  <c:v>3.3583668599999998E-2</c:v>
                </c:pt>
                <c:pt idx="15444">
                  <c:v>3.3583668800000001E-2</c:v>
                </c:pt>
                <c:pt idx="15445">
                  <c:v>3.3583668999999997E-2</c:v>
                </c:pt>
                <c:pt idx="15446">
                  <c:v>3.3583669199999999E-2</c:v>
                </c:pt>
                <c:pt idx="15447">
                  <c:v>3.3583669400000002E-2</c:v>
                </c:pt>
                <c:pt idx="15448">
                  <c:v>3.3583669599999998E-2</c:v>
                </c:pt>
                <c:pt idx="15449">
                  <c:v>3.35836698E-2</c:v>
                </c:pt>
                <c:pt idx="15450">
                  <c:v>3.3583670000000003E-2</c:v>
                </c:pt>
                <c:pt idx="15451">
                  <c:v>3.3583670199999999E-2</c:v>
                </c:pt>
                <c:pt idx="15452">
                  <c:v>3.3583670400000001E-2</c:v>
                </c:pt>
                <c:pt idx="15453">
                  <c:v>3.3583670599999997E-2</c:v>
                </c:pt>
                <c:pt idx="15454">
                  <c:v>3.35836708E-2</c:v>
                </c:pt>
                <c:pt idx="15455">
                  <c:v>3.3583671000000002E-2</c:v>
                </c:pt>
                <c:pt idx="15456">
                  <c:v>3.3583671199999998E-2</c:v>
                </c:pt>
                <c:pt idx="15457">
                  <c:v>3.3583671400000001E-2</c:v>
                </c:pt>
                <c:pt idx="15458">
                  <c:v>3.3583671599999997E-2</c:v>
                </c:pt>
                <c:pt idx="15459">
                  <c:v>3.3583671799999999E-2</c:v>
                </c:pt>
                <c:pt idx="15460">
                  <c:v>3.3583672000000002E-2</c:v>
                </c:pt>
                <c:pt idx="15461">
                  <c:v>3.3583672199999998E-2</c:v>
                </c:pt>
                <c:pt idx="15462">
                  <c:v>3.35836724E-2</c:v>
                </c:pt>
                <c:pt idx="15463">
                  <c:v>3.3583672600000003E-2</c:v>
                </c:pt>
                <c:pt idx="15464">
                  <c:v>3.3583672799999999E-2</c:v>
                </c:pt>
                <c:pt idx="15465">
                  <c:v>3.3583673000000001E-2</c:v>
                </c:pt>
                <c:pt idx="15466">
                  <c:v>3.3583673199999997E-2</c:v>
                </c:pt>
                <c:pt idx="15467">
                  <c:v>3.35836734E-2</c:v>
                </c:pt>
                <c:pt idx="15468">
                  <c:v>3.3583673600000002E-2</c:v>
                </c:pt>
                <c:pt idx="15469">
                  <c:v>3.3583673799999998E-2</c:v>
                </c:pt>
                <c:pt idx="15470">
                  <c:v>3.3583674000000001E-2</c:v>
                </c:pt>
                <c:pt idx="15471">
                  <c:v>3.3583674199999997E-2</c:v>
                </c:pt>
                <c:pt idx="15472">
                  <c:v>3.3583674399999999E-2</c:v>
                </c:pt>
                <c:pt idx="15473">
                  <c:v>3.3583674600000002E-2</c:v>
                </c:pt>
                <c:pt idx="15474">
                  <c:v>3.3583674799999998E-2</c:v>
                </c:pt>
                <c:pt idx="15475">
                  <c:v>3.3583675E-2</c:v>
                </c:pt>
                <c:pt idx="15476">
                  <c:v>3.3583675200000003E-2</c:v>
                </c:pt>
                <c:pt idx="15477">
                  <c:v>3.3583675399999999E-2</c:v>
                </c:pt>
                <c:pt idx="15478">
                  <c:v>3.3583675600000001E-2</c:v>
                </c:pt>
                <c:pt idx="15479">
                  <c:v>3.3583675799999997E-2</c:v>
                </c:pt>
                <c:pt idx="15480">
                  <c:v>3.3583676E-2</c:v>
                </c:pt>
                <c:pt idx="15481">
                  <c:v>3.3583676200000002E-2</c:v>
                </c:pt>
                <c:pt idx="15482">
                  <c:v>3.3583676399999998E-2</c:v>
                </c:pt>
                <c:pt idx="15483">
                  <c:v>3.3583676600000001E-2</c:v>
                </c:pt>
                <c:pt idx="15484">
                  <c:v>3.3583676799999997E-2</c:v>
                </c:pt>
                <c:pt idx="15485">
                  <c:v>3.3583676999999999E-2</c:v>
                </c:pt>
                <c:pt idx="15486">
                  <c:v>3.3583677200000002E-2</c:v>
                </c:pt>
                <c:pt idx="15487">
                  <c:v>3.3583677399999998E-2</c:v>
                </c:pt>
                <c:pt idx="15488">
                  <c:v>3.35836776E-2</c:v>
                </c:pt>
                <c:pt idx="15489">
                  <c:v>3.3583677800000003E-2</c:v>
                </c:pt>
                <c:pt idx="15490">
                  <c:v>3.3583677999999999E-2</c:v>
                </c:pt>
                <c:pt idx="15491">
                  <c:v>3.3583678200000001E-2</c:v>
                </c:pt>
                <c:pt idx="15492">
                  <c:v>3.3583678399999997E-2</c:v>
                </c:pt>
                <c:pt idx="15493">
                  <c:v>3.35836786E-2</c:v>
                </c:pt>
                <c:pt idx="15494">
                  <c:v>3.3583678800000002E-2</c:v>
                </c:pt>
                <c:pt idx="15495">
                  <c:v>3.3583678999999998E-2</c:v>
                </c:pt>
                <c:pt idx="15496">
                  <c:v>3.3583679200000001E-2</c:v>
                </c:pt>
                <c:pt idx="15497">
                  <c:v>3.3583679399999997E-2</c:v>
                </c:pt>
                <c:pt idx="15498">
                  <c:v>3.3583679599999999E-2</c:v>
                </c:pt>
                <c:pt idx="15499">
                  <c:v>3.3583679800000002E-2</c:v>
                </c:pt>
                <c:pt idx="15500">
                  <c:v>3.3583679999999998E-2</c:v>
                </c:pt>
                <c:pt idx="15501">
                  <c:v>3.35836802E-2</c:v>
                </c:pt>
                <c:pt idx="15502">
                  <c:v>3.3583680400000003E-2</c:v>
                </c:pt>
                <c:pt idx="15503">
                  <c:v>3.3583680599999999E-2</c:v>
                </c:pt>
                <c:pt idx="15504">
                  <c:v>3.3583680800000001E-2</c:v>
                </c:pt>
                <c:pt idx="15505">
                  <c:v>3.3583680999999997E-2</c:v>
                </c:pt>
                <c:pt idx="15506">
                  <c:v>3.35836812E-2</c:v>
                </c:pt>
                <c:pt idx="15507">
                  <c:v>3.3583681400000003E-2</c:v>
                </c:pt>
                <c:pt idx="15508">
                  <c:v>3.3583681599999998E-2</c:v>
                </c:pt>
                <c:pt idx="15509">
                  <c:v>3.3583681800000001E-2</c:v>
                </c:pt>
                <c:pt idx="15510">
                  <c:v>3.3583681999999997E-2</c:v>
                </c:pt>
                <c:pt idx="15511">
                  <c:v>3.3583682199999999E-2</c:v>
                </c:pt>
                <c:pt idx="15512">
                  <c:v>3.3583682400000002E-2</c:v>
                </c:pt>
                <c:pt idx="15513">
                  <c:v>3.3583682599999998E-2</c:v>
                </c:pt>
                <c:pt idx="15514">
                  <c:v>3.35836828E-2</c:v>
                </c:pt>
                <c:pt idx="15515">
                  <c:v>3.3583683000000003E-2</c:v>
                </c:pt>
                <c:pt idx="15516">
                  <c:v>3.3583683199999999E-2</c:v>
                </c:pt>
                <c:pt idx="15517">
                  <c:v>3.3583683400000001E-2</c:v>
                </c:pt>
                <c:pt idx="15518">
                  <c:v>3.3583683599999997E-2</c:v>
                </c:pt>
                <c:pt idx="15519">
                  <c:v>3.35836838E-2</c:v>
                </c:pt>
                <c:pt idx="15520">
                  <c:v>3.3583684000000003E-2</c:v>
                </c:pt>
                <c:pt idx="15521">
                  <c:v>3.3583684199999998E-2</c:v>
                </c:pt>
                <c:pt idx="15522">
                  <c:v>3.3583684400000001E-2</c:v>
                </c:pt>
                <c:pt idx="15523">
                  <c:v>3.3583684599999997E-2</c:v>
                </c:pt>
                <c:pt idx="15524">
                  <c:v>3.3583684799999999E-2</c:v>
                </c:pt>
                <c:pt idx="15525">
                  <c:v>3.3583685000000002E-2</c:v>
                </c:pt>
                <c:pt idx="15526">
                  <c:v>3.3583685199999998E-2</c:v>
                </c:pt>
                <c:pt idx="15527">
                  <c:v>3.35836854E-2</c:v>
                </c:pt>
                <c:pt idx="15528">
                  <c:v>3.3583685600000003E-2</c:v>
                </c:pt>
                <c:pt idx="15529">
                  <c:v>3.3583685799999999E-2</c:v>
                </c:pt>
                <c:pt idx="15530">
                  <c:v>3.3583686000000001E-2</c:v>
                </c:pt>
                <c:pt idx="15531">
                  <c:v>3.3583686199999997E-2</c:v>
                </c:pt>
                <c:pt idx="15532">
                  <c:v>3.35836864E-2</c:v>
                </c:pt>
                <c:pt idx="15533">
                  <c:v>3.3583686600000003E-2</c:v>
                </c:pt>
                <c:pt idx="15534">
                  <c:v>3.3583686799999998E-2</c:v>
                </c:pt>
                <c:pt idx="15535">
                  <c:v>3.3583687000000001E-2</c:v>
                </c:pt>
                <c:pt idx="15536">
                  <c:v>3.3583687199999997E-2</c:v>
                </c:pt>
                <c:pt idx="15537">
                  <c:v>3.3583687399999999E-2</c:v>
                </c:pt>
                <c:pt idx="15538">
                  <c:v>3.3583687600000002E-2</c:v>
                </c:pt>
                <c:pt idx="15539">
                  <c:v>3.3583687799999998E-2</c:v>
                </c:pt>
                <c:pt idx="15540">
                  <c:v>3.3583688E-2</c:v>
                </c:pt>
                <c:pt idx="15541">
                  <c:v>3.3583688200000003E-2</c:v>
                </c:pt>
                <c:pt idx="15542">
                  <c:v>3.3583688399999999E-2</c:v>
                </c:pt>
                <c:pt idx="15543">
                  <c:v>3.3583688600000002E-2</c:v>
                </c:pt>
                <c:pt idx="15544">
                  <c:v>3.3583688799999997E-2</c:v>
                </c:pt>
                <c:pt idx="15545">
                  <c:v>3.3583689E-2</c:v>
                </c:pt>
                <c:pt idx="15546">
                  <c:v>3.3583689200000003E-2</c:v>
                </c:pt>
                <c:pt idx="15547">
                  <c:v>3.3583689399999998E-2</c:v>
                </c:pt>
                <c:pt idx="15548">
                  <c:v>3.3583689600000001E-2</c:v>
                </c:pt>
                <c:pt idx="15549">
                  <c:v>3.3583689799999997E-2</c:v>
                </c:pt>
                <c:pt idx="15550">
                  <c:v>3.3583689999999999E-2</c:v>
                </c:pt>
                <c:pt idx="15551">
                  <c:v>3.3583690200000002E-2</c:v>
                </c:pt>
                <c:pt idx="15552">
                  <c:v>3.3583690399999998E-2</c:v>
                </c:pt>
                <c:pt idx="15553">
                  <c:v>3.35836906E-2</c:v>
                </c:pt>
                <c:pt idx="15554">
                  <c:v>3.3583690800000003E-2</c:v>
                </c:pt>
                <c:pt idx="15555">
                  <c:v>3.3583690999999999E-2</c:v>
                </c:pt>
                <c:pt idx="15556">
                  <c:v>3.3583691200000002E-2</c:v>
                </c:pt>
                <c:pt idx="15557">
                  <c:v>3.3583691399999997E-2</c:v>
                </c:pt>
                <c:pt idx="15558">
                  <c:v>3.35836916E-2</c:v>
                </c:pt>
                <c:pt idx="15559">
                  <c:v>3.3583691800000003E-2</c:v>
                </c:pt>
                <c:pt idx="15560">
                  <c:v>3.3583691999999998E-2</c:v>
                </c:pt>
                <c:pt idx="15561">
                  <c:v>3.3583692200000001E-2</c:v>
                </c:pt>
                <c:pt idx="15562">
                  <c:v>3.3583692399999997E-2</c:v>
                </c:pt>
                <c:pt idx="15563">
                  <c:v>3.3583692599999999E-2</c:v>
                </c:pt>
                <c:pt idx="15564">
                  <c:v>3.3583692800000002E-2</c:v>
                </c:pt>
                <c:pt idx="15565">
                  <c:v>3.3583692999999998E-2</c:v>
                </c:pt>
                <c:pt idx="15566">
                  <c:v>3.35836932E-2</c:v>
                </c:pt>
                <c:pt idx="15567">
                  <c:v>3.3583693400000003E-2</c:v>
                </c:pt>
                <c:pt idx="15568">
                  <c:v>3.3583693599999999E-2</c:v>
                </c:pt>
                <c:pt idx="15569">
                  <c:v>3.3583693800000002E-2</c:v>
                </c:pt>
                <c:pt idx="15570">
                  <c:v>3.3583693999999997E-2</c:v>
                </c:pt>
                <c:pt idx="15571">
                  <c:v>3.35836942E-2</c:v>
                </c:pt>
                <c:pt idx="15572">
                  <c:v>3.3583694400000003E-2</c:v>
                </c:pt>
                <c:pt idx="15573">
                  <c:v>3.3583694599999998E-2</c:v>
                </c:pt>
                <c:pt idx="15574">
                  <c:v>3.3583694800000001E-2</c:v>
                </c:pt>
                <c:pt idx="15575">
                  <c:v>3.3583694999999997E-2</c:v>
                </c:pt>
                <c:pt idx="15576">
                  <c:v>3.3583695199999999E-2</c:v>
                </c:pt>
                <c:pt idx="15577">
                  <c:v>3.3583695400000002E-2</c:v>
                </c:pt>
                <c:pt idx="15578">
                  <c:v>3.3583695599999998E-2</c:v>
                </c:pt>
                <c:pt idx="15579">
                  <c:v>3.35836958E-2</c:v>
                </c:pt>
                <c:pt idx="15580">
                  <c:v>3.3583696000000003E-2</c:v>
                </c:pt>
                <c:pt idx="15581">
                  <c:v>3.3583696199999999E-2</c:v>
                </c:pt>
                <c:pt idx="15582">
                  <c:v>3.3583696400000002E-2</c:v>
                </c:pt>
                <c:pt idx="15583">
                  <c:v>3.3583696599999997E-2</c:v>
                </c:pt>
                <c:pt idx="15584">
                  <c:v>3.35836968E-2</c:v>
                </c:pt>
                <c:pt idx="15585">
                  <c:v>3.3583697000000003E-2</c:v>
                </c:pt>
                <c:pt idx="15586">
                  <c:v>3.3583697199999998E-2</c:v>
                </c:pt>
                <c:pt idx="15587">
                  <c:v>3.3583697400000001E-2</c:v>
                </c:pt>
                <c:pt idx="15588">
                  <c:v>3.3583697599999997E-2</c:v>
                </c:pt>
                <c:pt idx="15589">
                  <c:v>3.3583697799999999E-2</c:v>
                </c:pt>
                <c:pt idx="15590">
                  <c:v>3.3583698000000002E-2</c:v>
                </c:pt>
                <c:pt idx="15591">
                  <c:v>3.3583698199999998E-2</c:v>
                </c:pt>
                <c:pt idx="15592">
                  <c:v>3.3583698400000001E-2</c:v>
                </c:pt>
                <c:pt idx="15593">
                  <c:v>3.3583698600000003E-2</c:v>
                </c:pt>
                <c:pt idx="15594">
                  <c:v>3.3583698799999999E-2</c:v>
                </c:pt>
                <c:pt idx="15595">
                  <c:v>3.3583699000000002E-2</c:v>
                </c:pt>
                <c:pt idx="15596">
                  <c:v>3.3583699199999997E-2</c:v>
                </c:pt>
                <c:pt idx="15597">
                  <c:v>3.35836994E-2</c:v>
                </c:pt>
                <c:pt idx="15598">
                  <c:v>3.3583699600000003E-2</c:v>
                </c:pt>
                <c:pt idx="15599">
                  <c:v>3.3583699799999998E-2</c:v>
                </c:pt>
                <c:pt idx="15600">
                  <c:v>3.3583700000000001E-2</c:v>
                </c:pt>
                <c:pt idx="15601">
                  <c:v>3.3583700199999997E-2</c:v>
                </c:pt>
                <c:pt idx="15602">
                  <c:v>3.3583700399999999E-2</c:v>
                </c:pt>
                <c:pt idx="15603">
                  <c:v>3.3583700600000002E-2</c:v>
                </c:pt>
                <c:pt idx="15604">
                  <c:v>3.3583700799999998E-2</c:v>
                </c:pt>
                <c:pt idx="15605">
                  <c:v>3.3583701000000001E-2</c:v>
                </c:pt>
                <c:pt idx="15606">
                  <c:v>3.3583701200000003E-2</c:v>
                </c:pt>
                <c:pt idx="15607">
                  <c:v>3.3583701399999999E-2</c:v>
                </c:pt>
                <c:pt idx="15608">
                  <c:v>3.3583701600000002E-2</c:v>
                </c:pt>
                <c:pt idx="15609">
                  <c:v>3.3583701799999997E-2</c:v>
                </c:pt>
                <c:pt idx="15610">
                  <c:v>3.3583702E-2</c:v>
                </c:pt>
                <c:pt idx="15611">
                  <c:v>3.3583702200000003E-2</c:v>
                </c:pt>
                <c:pt idx="15612">
                  <c:v>3.3583702399999998E-2</c:v>
                </c:pt>
                <c:pt idx="15613">
                  <c:v>3.3583702600000001E-2</c:v>
                </c:pt>
                <c:pt idx="15614">
                  <c:v>3.3583702799999997E-2</c:v>
                </c:pt>
                <c:pt idx="15615">
                  <c:v>3.3583702999999999E-2</c:v>
                </c:pt>
                <c:pt idx="15616">
                  <c:v>3.3583703200000002E-2</c:v>
                </c:pt>
                <c:pt idx="15617">
                  <c:v>3.3583703399999998E-2</c:v>
                </c:pt>
                <c:pt idx="15618">
                  <c:v>3.3583703600000001E-2</c:v>
                </c:pt>
                <c:pt idx="15619">
                  <c:v>3.3583703800000003E-2</c:v>
                </c:pt>
                <c:pt idx="15620">
                  <c:v>3.3583703999999999E-2</c:v>
                </c:pt>
                <c:pt idx="15621">
                  <c:v>3.3583704200000002E-2</c:v>
                </c:pt>
                <c:pt idx="15622">
                  <c:v>3.3583704399999997E-2</c:v>
                </c:pt>
                <c:pt idx="15623">
                  <c:v>3.35837046E-2</c:v>
                </c:pt>
                <c:pt idx="15624">
                  <c:v>3.3583704800000003E-2</c:v>
                </c:pt>
                <c:pt idx="15625">
                  <c:v>3.3583704999999998E-2</c:v>
                </c:pt>
                <c:pt idx="15626">
                  <c:v>3.3583705200000001E-2</c:v>
                </c:pt>
                <c:pt idx="15627">
                  <c:v>3.3583705399999997E-2</c:v>
                </c:pt>
                <c:pt idx="15628">
                  <c:v>3.3583705599999999E-2</c:v>
                </c:pt>
                <c:pt idx="15629">
                  <c:v>3.3583705800000002E-2</c:v>
                </c:pt>
                <c:pt idx="15630">
                  <c:v>3.3583705999999998E-2</c:v>
                </c:pt>
                <c:pt idx="15631">
                  <c:v>3.3583706200000001E-2</c:v>
                </c:pt>
                <c:pt idx="15632">
                  <c:v>3.3583706400000003E-2</c:v>
                </c:pt>
                <c:pt idx="15633">
                  <c:v>3.3583706599999999E-2</c:v>
                </c:pt>
                <c:pt idx="15634">
                  <c:v>3.3583706800000002E-2</c:v>
                </c:pt>
                <c:pt idx="15635">
                  <c:v>3.3583706999999997E-2</c:v>
                </c:pt>
                <c:pt idx="15636">
                  <c:v>3.35837072E-2</c:v>
                </c:pt>
                <c:pt idx="15637">
                  <c:v>3.3583707400000003E-2</c:v>
                </c:pt>
                <c:pt idx="15638">
                  <c:v>3.3583707599999998E-2</c:v>
                </c:pt>
                <c:pt idx="15639">
                  <c:v>3.3583707800000001E-2</c:v>
                </c:pt>
                <c:pt idx="15640">
                  <c:v>3.3583707999999997E-2</c:v>
                </c:pt>
                <c:pt idx="15641">
                  <c:v>3.35837082E-2</c:v>
                </c:pt>
                <c:pt idx="15642">
                  <c:v>3.3583708400000002E-2</c:v>
                </c:pt>
                <c:pt idx="15643">
                  <c:v>3.3583708599999998E-2</c:v>
                </c:pt>
                <c:pt idx="15644">
                  <c:v>3.3583708800000001E-2</c:v>
                </c:pt>
                <c:pt idx="15645">
                  <c:v>3.3583709000000003E-2</c:v>
                </c:pt>
                <c:pt idx="15646">
                  <c:v>3.3583709199999999E-2</c:v>
                </c:pt>
                <c:pt idx="15647">
                  <c:v>3.3583709400000002E-2</c:v>
                </c:pt>
                <c:pt idx="15648">
                  <c:v>3.3583709599999997E-2</c:v>
                </c:pt>
                <c:pt idx="15649">
                  <c:v>3.35837098E-2</c:v>
                </c:pt>
                <c:pt idx="15650">
                  <c:v>3.3583710000000003E-2</c:v>
                </c:pt>
                <c:pt idx="15651">
                  <c:v>3.3583710199999998E-2</c:v>
                </c:pt>
                <c:pt idx="15652">
                  <c:v>3.3583710400000001E-2</c:v>
                </c:pt>
                <c:pt idx="15653">
                  <c:v>3.3583710599999997E-2</c:v>
                </c:pt>
                <c:pt idx="15654">
                  <c:v>3.35837108E-2</c:v>
                </c:pt>
                <c:pt idx="15655">
                  <c:v>3.3583711000000002E-2</c:v>
                </c:pt>
                <c:pt idx="15656">
                  <c:v>3.3583711199999998E-2</c:v>
                </c:pt>
                <c:pt idx="15657">
                  <c:v>3.3583711400000001E-2</c:v>
                </c:pt>
                <c:pt idx="15658">
                  <c:v>3.3583711600000003E-2</c:v>
                </c:pt>
                <c:pt idx="15659">
                  <c:v>3.3583711799999999E-2</c:v>
                </c:pt>
                <c:pt idx="15660">
                  <c:v>3.3583712000000002E-2</c:v>
                </c:pt>
                <c:pt idx="15661">
                  <c:v>3.3583712199999997E-2</c:v>
                </c:pt>
                <c:pt idx="15662">
                  <c:v>3.35837124E-2</c:v>
                </c:pt>
                <c:pt idx="15663">
                  <c:v>3.3583712600000003E-2</c:v>
                </c:pt>
                <c:pt idx="15664">
                  <c:v>3.3583712799999998E-2</c:v>
                </c:pt>
                <c:pt idx="15665">
                  <c:v>3.3583713000000001E-2</c:v>
                </c:pt>
                <c:pt idx="15666">
                  <c:v>3.3583713199999997E-2</c:v>
                </c:pt>
                <c:pt idx="15667">
                  <c:v>3.35837134E-2</c:v>
                </c:pt>
                <c:pt idx="15668">
                  <c:v>3.3583713600000002E-2</c:v>
                </c:pt>
                <c:pt idx="15669">
                  <c:v>3.3583713799999998E-2</c:v>
                </c:pt>
                <c:pt idx="15670">
                  <c:v>3.3583714000000001E-2</c:v>
                </c:pt>
                <c:pt idx="15671">
                  <c:v>3.3583714200000003E-2</c:v>
                </c:pt>
                <c:pt idx="15672">
                  <c:v>3.3583714399999999E-2</c:v>
                </c:pt>
                <c:pt idx="15673">
                  <c:v>3.3583714600000002E-2</c:v>
                </c:pt>
                <c:pt idx="15674">
                  <c:v>3.3583714799999997E-2</c:v>
                </c:pt>
                <c:pt idx="15675">
                  <c:v>3.3583715E-2</c:v>
                </c:pt>
                <c:pt idx="15676">
                  <c:v>3.3583715200000003E-2</c:v>
                </c:pt>
                <c:pt idx="15677">
                  <c:v>3.3583715399999998E-2</c:v>
                </c:pt>
                <c:pt idx="15678">
                  <c:v>3.3583715600000001E-2</c:v>
                </c:pt>
                <c:pt idx="15679">
                  <c:v>3.3583715799999997E-2</c:v>
                </c:pt>
                <c:pt idx="15680">
                  <c:v>3.3583716E-2</c:v>
                </c:pt>
                <c:pt idx="15681">
                  <c:v>3.3583716200000002E-2</c:v>
                </c:pt>
                <c:pt idx="15682">
                  <c:v>3.3583716399999998E-2</c:v>
                </c:pt>
                <c:pt idx="15683">
                  <c:v>3.3583716600000001E-2</c:v>
                </c:pt>
                <c:pt idx="15684">
                  <c:v>3.3583716800000003E-2</c:v>
                </c:pt>
                <c:pt idx="15685">
                  <c:v>3.3583716999999999E-2</c:v>
                </c:pt>
                <c:pt idx="15686">
                  <c:v>3.3583717200000002E-2</c:v>
                </c:pt>
                <c:pt idx="15687">
                  <c:v>3.3583717399999997E-2</c:v>
                </c:pt>
                <c:pt idx="15688">
                  <c:v>3.35837176E-2</c:v>
                </c:pt>
                <c:pt idx="15689">
                  <c:v>3.3583717800000003E-2</c:v>
                </c:pt>
                <c:pt idx="15690">
                  <c:v>3.3583717999999999E-2</c:v>
                </c:pt>
                <c:pt idx="15691">
                  <c:v>3.3583718200000001E-2</c:v>
                </c:pt>
                <c:pt idx="15692">
                  <c:v>3.3583718399999997E-2</c:v>
                </c:pt>
                <c:pt idx="15693">
                  <c:v>3.35837186E-2</c:v>
                </c:pt>
                <c:pt idx="15694">
                  <c:v>3.3583718800000002E-2</c:v>
                </c:pt>
                <c:pt idx="15695">
                  <c:v>3.3583718999999998E-2</c:v>
                </c:pt>
                <c:pt idx="15696">
                  <c:v>3.3583719200000001E-2</c:v>
                </c:pt>
                <c:pt idx="15697">
                  <c:v>3.3583719400000003E-2</c:v>
                </c:pt>
                <c:pt idx="15698">
                  <c:v>3.3583719599999999E-2</c:v>
                </c:pt>
                <c:pt idx="15699">
                  <c:v>3.3583719800000002E-2</c:v>
                </c:pt>
                <c:pt idx="15700">
                  <c:v>3.3583719999999997E-2</c:v>
                </c:pt>
                <c:pt idx="15701">
                  <c:v>3.35837202E-2</c:v>
                </c:pt>
                <c:pt idx="15702">
                  <c:v>3.3583720400000003E-2</c:v>
                </c:pt>
                <c:pt idx="15703">
                  <c:v>3.3583720599999999E-2</c:v>
                </c:pt>
                <c:pt idx="15704">
                  <c:v>3.3583720800000001E-2</c:v>
                </c:pt>
                <c:pt idx="15705">
                  <c:v>3.3583720999999997E-2</c:v>
                </c:pt>
                <c:pt idx="15706">
                  <c:v>3.35837212E-2</c:v>
                </c:pt>
                <c:pt idx="15707">
                  <c:v>3.3583721400000002E-2</c:v>
                </c:pt>
                <c:pt idx="15708">
                  <c:v>3.3583721599999998E-2</c:v>
                </c:pt>
                <c:pt idx="15709">
                  <c:v>3.3583721800000001E-2</c:v>
                </c:pt>
                <c:pt idx="15710">
                  <c:v>3.3583722000000003E-2</c:v>
                </c:pt>
                <c:pt idx="15711">
                  <c:v>3.3583722199999999E-2</c:v>
                </c:pt>
                <c:pt idx="15712">
                  <c:v>3.3583722400000002E-2</c:v>
                </c:pt>
                <c:pt idx="15713">
                  <c:v>3.3583722599999997E-2</c:v>
                </c:pt>
                <c:pt idx="15714">
                  <c:v>3.35837228E-2</c:v>
                </c:pt>
                <c:pt idx="15715">
                  <c:v>3.3583723000000003E-2</c:v>
                </c:pt>
                <c:pt idx="15716">
                  <c:v>3.3583723199999999E-2</c:v>
                </c:pt>
                <c:pt idx="15717">
                  <c:v>3.3583723400000001E-2</c:v>
                </c:pt>
                <c:pt idx="15718">
                  <c:v>3.3583723599999997E-2</c:v>
                </c:pt>
                <c:pt idx="15719">
                  <c:v>3.35837238E-2</c:v>
                </c:pt>
                <c:pt idx="15720">
                  <c:v>3.3583724000000002E-2</c:v>
                </c:pt>
                <c:pt idx="15721">
                  <c:v>3.3583724199999998E-2</c:v>
                </c:pt>
                <c:pt idx="15722">
                  <c:v>3.3583724400000001E-2</c:v>
                </c:pt>
                <c:pt idx="15723">
                  <c:v>3.3583724600000003E-2</c:v>
                </c:pt>
                <c:pt idx="15724">
                  <c:v>3.3583724799999999E-2</c:v>
                </c:pt>
                <c:pt idx="15725">
                  <c:v>3.3583725000000002E-2</c:v>
                </c:pt>
                <c:pt idx="15726">
                  <c:v>3.3583725199999998E-2</c:v>
                </c:pt>
                <c:pt idx="15727">
                  <c:v>3.35837254E-2</c:v>
                </c:pt>
                <c:pt idx="15728">
                  <c:v>3.3583725600000003E-2</c:v>
                </c:pt>
                <c:pt idx="15729">
                  <c:v>3.3583725799999999E-2</c:v>
                </c:pt>
                <c:pt idx="15730">
                  <c:v>3.3583726000000001E-2</c:v>
                </c:pt>
                <c:pt idx="15731">
                  <c:v>3.3583726199999997E-2</c:v>
                </c:pt>
                <c:pt idx="15732">
                  <c:v>3.35837264E-2</c:v>
                </c:pt>
                <c:pt idx="15733">
                  <c:v>3.3583726600000002E-2</c:v>
                </c:pt>
                <c:pt idx="15734">
                  <c:v>3.3583726799999998E-2</c:v>
                </c:pt>
                <c:pt idx="15735">
                  <c:v>3.3583727000000001E-2</c:v>
                </c:pt>
                <c:pt idx="15736">
                  <c:v>3.3583727200000003E-2</c:v>
                </c:pt>
                <c:pt idx="15737">
                  <c:v>3.3583727399999999E-2</c:v>
                </c:pt>
                <c:pt idx="15738">
                  <c:v>3.3583727600000002E-2</c:v>
                </c:pt>
                <c:pt idx="15739">
                  <c:v>3.3583727799999998E-2</c:v>
                </c:pt>
                <c:pt idx="15740">
                  <c:v>3.3583728E-2</c:v>
                </c:pt>
                <c:pt idx="15741">
                  <c:v>3.3583728200000003E-2</c:v>
                </c:pt>
                <c:pt idx="15742">
                  <c:v>3.3583728399999999E-2</c:v>
                </c:pt>
                <c:pt idx="15743">
                  <c:v>3.3583728600000001E-2</c:v>
                </c:pt>
                <c:pt idx="15744">
                  <c:v>3.3583728799999997E-2</c:v>
                </c:pt>
                <c:pt idx="15745">
                  <c:v>3.3583729E-2</c:v>
                </c:pt>
                <c:pt idx="15746">
                  <c:v>3.3583729200000002E-2</c:v>
                </c:pt>
                <c:pt idx="15747">
                  <c:v>3.3583729399999998E-2</c:v>
                </c:pt>
                <c:pt idx="15748">
                  <c:v>3.3583729600000001E-2</c:v>
                </c:pt>
                <c:pt idx="15749">
                  <c:v>3.3583729800000003E-2</c:v>
                </c:pt>
                <c:pt idx="15750">
                  <c:v>3.3583729999999999E-2</c:v>
                </c:pt>
                <c:pt idx="15751">
                  <c:v>3.3583730200000002E-2</c:v>
                </c:pt>
                <c:pt idx="15752">
                  <c:v>3.3583730399999998E-2</c:v>
                </c:pt>
                <c:pt idx="15753">
                  <c:v>3.35837306E-2</c:v>
                </c:pt>
                <c:pt idx="15754">
                  <c:v>3.3583730800000003E-2</c:v>
                </c:pt>
                <c:pt idx="15755">
                  <c:v>3.3583730999999999E-2</c:v>
                </c:pt>
                <c:pt idx="15756">
                  <c:v>3.3583731200000001E-2</c:v>
                </c:pt>
                <c:pt idx="15757">
                  <c:v>3.3583731399999997E-2</c:v>
                </c:pt>
                <c:pt idx="15758">
                  <c:v>3.35837316E-2</c:v>
                </c:pt>
                <c:pt idx="15759">
                  <c:v>3.3583731800000002E-2</c:v>
                </c:pt>
                <c:pt idx="15760">
                  <c:v>3.3583731999999998E-2</c:v>
                </c:pt>
                <c:pt idx="15761">
                  <c:v>3.3583732200000001E-2</c:v>
                </c:pt>
                <c:pt idx="15762">
                  <c:v>3.3583732400000003E-2</c:v>
                </c:pt>
                <c:pt idx="15763">
                  <c:v>3.3583732599999999E-2</c:v>
                </c:pt>
                <c:pt idx="15764">
                  <c:v>3.3583732800000002E-2</c:v>
                </c:pt>
                <c:pt idx="15765">
                  <c:v>3.3583732999999998E-2</c:v>
                </c:pt>
                <c:pt idx="15766">
                  <c:v>3.35837332E-2</c:v>
                </c:pt>
                <c:pt idx="15767">
                  <c:v>3.3583733400000003E-2</c:v>
                </c:pt>
                <c:pt idx="15768">
                  <c:v>3.3583733599999999E-2</c:v>
                </c:pt>
                <c:pt idx="15769">
                  <c:v>3.3583733800000001E-2</c:v>
                </c:pt>
                <c:pt idx="15770">
                  <c:v>3.3583733999999997E-2</c:v>
                </c:pt>
                <c:pt idx="15771">
                  <c:v>3.35837342E-2</c:v>
                </c:pt>
                <c:pt idx="15772">
                  <c:v>3.3583734400000002E-2</c:v>
                </c:pt>
                <c:pt idx="15773">
                  <c:v>3.3583734599999998E-2</c:v>
                </c:pt>
                <c:pt idx="15774">
                  <c:v>3.3583734800000001E-2</c:v>
                </c:pt>
                <c:pt idx="15775">
                  <c:v>3.3583735000000003E-2</c:v>
                </c:pt>
                <c:pt idx="15776">
                  <c:v>3.3583735199999999E-2</c:v>
                </c:pt>
                <c:pt idx="15777">
                  <c:v>3.3583735400000002E-2</c:v>
                </c:pt>
                <c:pt idx="15778">
                  <c:v>3.3583735599999998E-2</c:v>
                </c:pt>
                <c:pt idx="15779">
                  <c:v>3.35837358E-2</c:v>
                </c:pt>
                <c:pt idx="15780">
                  <c:v>3.3583736000000003E-2</c:v>
                </c:pt>
                <c:pt idx="15781">
                  <c:v>3.3583736199999999E-2</c:v>
                </c:pt>
                <c:pt idx="15782">
                  <c:v>3.3583736400000001E-2</c:v>
                </c:pt>
                <c:pt idx="15783">
                  <c:v>3.3583736599999997E-2</c:v>
                </c:pt>
                <c:pt idx="15784">
                  <c:v>3.35837368E-2</c:v>
                </c:pt>
                <c:pt idx="15785">
                  <c:v>3.3583737000000002E-2</c:v>
                </c:pt>
                <c:pt idx="15786">
                  <c:v>3.3583737199999998E-2</c:v>
                </c:pt>
                <c:pt idx="15787">
                  <c:v>3.3583737400000001E-2</c:v>
                </c:pt>
                <c:pt idx="15788">
                  <c:v>3.3583737600000003E-2</c:v>
                </c:pt>
                <c:pt idx="15789">
                  <c:v>3.3583737799999999E-2</c:v>
                </c:pt>
                <c:pt idx="15790">
                  <c:v>3.3583738000000002E-2</c:v>
                </c:pt>
                <c:pt idx="15791">
                  <c:v>3.3583738199999998E-2</c:v>
                </c:pt>
                <c:pt idx="15792">
                  <c:v>3.35837384E-2</c:v>
                </c:pt>
                <c:pt idx="15793">
                  <c:v>3.3583738600000003E-2</c:v>
                </c:pt>
                <c:pt idx="15794">
                  <c:v>3.3583738799999999E-2</c:v>
                </c:pt>
                <c:pt idx="15795">
                  <c:v>3.3583739000000001E-2</c:v>
                </c:pt>
                <c:pt idx="15796">
                  <c:v>3.3583739199999997E-2</c:v>
                </c:pt>
                <c:pt idx="15797">
                  <c:v>3.35837394E-2</c:v>
                </c:pt>
                <c:pt idx="15798">
                  <c:v>3.3583739600000002E-2</c:v>
                </c:pt>
                <c:pt idx="15799">
                  <c:v>3.3583739799999998E-2</c:v>
                </c:pt>
                <c:pt idx="15800">
                  <c:v>3.3583740000000001E-2</c:v>
                </c:pt>
                <c:pt idx="15801">
                  <c:v>3.3583740199999997E-2</c:v>
                </c:pt>
                <c:pt idx="15802">
                  <c:v>3.3583740399999999E-2</c:v>
                </c:pt>
                <c:pt idx="15803">
                  <c:v>3.3583740600000002E-2</c:v>
                </c:pt>
                <c:pt idx="15804">
                  <c:v>3.3583740799999998E-2</c:v>
                </c:pt>
                <c:pt idx="15805">
                  <c:v>3.3583741E-2</c:v>
                </c:pt>
                <c:pt idx="15806">
                  <c:v>3.3583741200000003E-2</c:v>
                </c:pt>
                <c:pt idx="15807">
                  <c:v>3.3583741399999999E-2</c:v>
                </c:pt>
                <c:pt idx="15808">
                  <c:v>3.3583741600000001E-2</c:v>
                </c:pt>
                <c:pt idx="15809">
                  <c:v>3.3583741799999997E-2</c:v>
                </c:pt>
                <c:pt idx="15810">
                  <c:v>3.3583742E-2</c:v>
                </c:pt>
                <c:pt idx="15811">
                  <c:v>3.3583742200000002E-2</c:v>
                </c:pt>
                <c:pt idx="15812">
                  <c:v>3.3583742399999998E-2</c:v>
                </c:pt>
                <c:pt idx="15813">
                  <c:v>3.3583742600000001E-2</c:v>
                </c:pt>
                <c:pt idx="15814">
                  <c:v>3.3583742799999997E-2</c:v>
                </c:pt>
                <c:pt idx="15815">
                  <c:v>3.3583742999999999E-2</c:v>
                </c:pt>
                <c:pt idx="15816">
                  <c:v>3.3583743200000002E-2</c:v>
                </c:pt>
                <c:pt idx="15817">
                  <c:v>3.3583743399999998E-2</c:v>
                </c:pt>
                <c:pt idx="15818">
                  <c:v>3.35837436E-2</c:v>
                </c:pt>
                <c:pt idx="15819">
                  <c:v>3.3583743800000003E-2</c:v>
                </c:pt>
                <c:pt idx="15820">
                  <c:v>3.3583743999999999E-2</c:v>
                </c:pt>
                <c:pt idx="15821">
                  <c:v>3.3583744200000001E-2</c:v>
                </c:pt>
                <c:pt idx="15822">
                  <c:v>3.3583744399999997E-2</c:v>
                </c:pt>
                <c:pt idx="15823">
                  <c:v>3.35837446E-2</c:v>
                </c:pt>
                <c:pt idx="15824">
                  <c:v>3.3583744800000002E-2</c:v>
                </c:pt>
                <c:pt idx="15825">
                  <c:v>3.3583744999999998E-2</c:v>
                </c:pt>
                <c:pt idx="15826">
                  <c:v>3.3583745200000001E-2</c:v>
                </c:pt>
                <c:pt idx="15827">
                  <c:v>3.3583745399999997E-2</c:v>
                </c:pt>
                <c:pt idx="15828">
                  <c:v>3.3583745599999999E-2</c:v>
                </c:pt>
                <c:pt idx="15829">
                  <c:v>3.3583745800000002E-2</c:v>
                </c:pt>
                <c:pt idx="15830">
                  <c:v>3.3583745999999998E-2</c:v>
                </c:pt>
                <c:pt idx="15831">
                  <c:v>3.35837462E-2</c:v>
                </c:pt>
                <c:pt idx="15832">
                  <c:v>3.3583746400000003E-2</c:v>
                </c:pt>
                <c:pt idx="15833">
                  <c:v>3.3583746599999999E-2</c:v>
                </c:pt>
                <c:pt idx="15834">
                  <c:v>3.3583746800000001E-2</c:v>
                </c:pt>
                <c:pt idx="15835">
                  <c:v>3.3583746999999997E-2</c:v>
                </c:pt>
                <c:pt idx="15836">
                  <c:v>3.35837472E-2</c:v>
                </c:pt>
                <c:pt idx="15837">
                  <c:v>3.3583747400000002E-2</c:v>
                </c:pt>
                <c:pt idx="15838">
                  <c:v>3.3583747599999998E-2</c:v>
                </c:pt>
                <c:pt idx="15839">
                  <c:v>3.3583747800000001E-2</c:v>
                </c:pt>
                <c:pt idx="15840">
                  <c:v>3.3583747999999997E-2</c:v>
                </c:pt>
                <c:pt idx="15841">
                  <c:v>3.3583748199999999E-2</c:v>
                </c:pt>
                <c:pt idx="15842">
                  <c:v>3.3583748400000002E-2</c:v>
                </c:pt>
                <c:pt idx="15843">
                  <c:v>3.3583748599999998E-2</c:v>
                </c:pt>
                <c:pt idx="15844">
                  <c:v>3.35837488E-2</c:v>
                </c:pt>
                <c:pt idx="15845">
                  <c:v>3.3583749000000003E-2</c:v>
                </c:pt>
                <c:pt idx="15846">
                  <c:v>3.3583749199999999E-2</c:v>
                </c:pt>
                <c:pt idx="15847">
                  <c:v>3.3583749400000001E-2</c:v>
                </c:pt>
                <c:pt idx="15848">
                  <c:v>3.3583749599999997E-2</c:v>
                </c:pt>
                <c:pt idx="15849">
                  <c:v>3.35837498E-2</c:v>
                </c:pt>
                <c:pt idx="15850">
                  <c:v>3.3583750000000002E-2</c:v>
                </c:pt>
                <c:pt idx="15851">
                  <c:v>3.3583750199999998E-2</c:v>
                </c:pt>
                <c:pt idx="15852">
                  <c:v>3.3583750400000001E-2</c:v>
                </c:pt>
                <c:pt idx="15853">
                  <c:v>3.3583750599999997E-2</c:v>
                </c:pt>
                <c:pt idx="15854">
                  <c:v>3.3583750799999999E-2</c:v>
                </c:pt>
                <c:pt idx="15855">
                  <c:v>3.3583751000000002E-2</c:v>
                </c:pt>
                <c:pt idx="15856">
                  <c:v>3.3583751199999998E-2</c:v>
                </c:pt>
                <c:pt idx="15857">
                  <c:v>3.35837514E-2</c:v>
                </c:pt>
                <c:pt idx="15858">
                  <c:v>3.3583751600000003E-2</c:v>
                </c:pt>
                <c:pt idx="15859">
                  <c:v>3.3583751799999999E-2</c:v>
                </c:pt>
                <c:pt idx="15860">
                  <c:v>3.3583752000000001E-2</c:v>
                </c:pt>
                <c:pt idx="15861">
                  <c:v>3.3583752199999997E-2</c:v>
                </c:pt>
                <c:pt idx="15862">
                  <c:v>3.35837524E-2</c:v>
                </c:pt>
                <c:pt idx="15863">
                  <c:v>3.3583752600000003E-2</c:v>
                </c:pt>
                <c:pt idx="15864">
                  <c:v>3.3583752799999998E-2</c:v>
                </c:pt>
                <c:pt idx="15865">
                  <c:v>3.3583753000000001E-2</c:v>
                </c:pt>
                <c:pt idx="15866">
                  <c:v>3.3583753199999997E-2</c:v>
                </c:pt>
                <c:pt idx="15867">
                  <c:v>3.3583753399999999E-2</c:v>
                </c:pt>
                <c:pt idx="15868">
                  <c:v>3.3583753600000002E-2</c:v>
                </c:pt>
                <c:pt idx="15869">
                  <c:v>3.3583753799999998E-2</c:v>
                </c:pt>
                <c:pt idx="15870">
                  <c:v>3.3583754E-2</c:v>
                </c:pt>
                <c:pt idx="15871">
                  <c:v>3.3583754200000003E-2</c:v>
                </c:pt>
                <c:pt idx="15872">
                  <c:v>3.3583754399999999E-2</c:v>
                </c:pt>
                <c:pt idx="15873">
                  <c:v>3.3583754600000001E-2</c:v>
                </c:pt>
                <c:pt idx="15874">
                  <c:v>3.3583754799999997E-2</c:v>
                </c:pt>
                <c:pt idx="15875">
                  <c:v>3.3583755E-2</c:v>
                </c:pt>
                <c:pt idx="15876">
                  <c:v>3.3583755200000003E-2</c:v>
                </c:pt>
                <c:pt idx="15877">
                  <c:v>3.3583755399999998E-2</c:v>
                </c:pt>
                <c:pt idx="15878">
                  <c:v>3.3583755600000001E-2</c:v>
                </c:pt>
                <c:pt idx="15879">
                  <c:v>3.3583755799999997E-2</c:v>
                </c:pt>
                <c:pt idx="15880">
                  <c:v>3.3583755999999999E-2</c:v>
                </c:pt>
                <c:pt idx="15881">
                  <c:v>3.3583756200000002E-2</c:v>
                </c:pt>
                <c:pt idx="15882">
                  <c:v>3.3583756399999998E-2</c:v>
                </c:pt>
                <c:pt idx="15883">
                  <c:v>3.35837566E-2</c:v>
                </c:pt>
                <c:pt idx="15884">
                  <c:v>3.3583756800000003E-2</c:v>
                </c:pt>
                <c:pt idx="15885">
                  <c:v>3.3583756999999999E-2</c:v>
                </c:pt>
                <c:pt idx="15886">
                  <c:v>3.3583757200000001E-2</c:v>
                </c:pt>
                <c:pt idx="15887">
                  <c:v>3.3583757399999997E-2</c:v>
                </c:pt>
                <c:pt idx="15888">
                  <c:v>3.35837576E-2</c:v>
                </c:pt>
                <c:pt idx="15889">
                  <c:v>3.3583757800000003E-2</c:v>
                </c:pt>
                <c:pt idx="15890">
                  <c:v>3.3583757999999998E-2</c:v>
                </c:pt>
                <c:pt idx="15891">
                  <c:v>3.3583758200000001E-2</c:v>
                </c:pt>
                <c:pt idx="15892">
                  <c:v>3.3583758399999997E-2</c:v>
                </c:pt>
                <c:pt idx="15893">
                  <c:v>3.3583758599999999E-2</c:v>
                </c:pt>
                <c:pt idx="15894">
                  <c:v>3.3583758800000002E-2</c:v>
                </c:pt>
                <c:pt idx="15895">
                  <c:v>3.3583758999999998E-2</c:v>
                </c:pt>
                <c:pt idx="15896">
                  <c:v>3.35837592E-2</c:v>
                </c:pt>
                <c:pt idx="15897">
                  <c:v>3.3583759400000003E-2</c:v>
                </c:pt>
                <c:pt idx="15898">
                  <c:v>3.3583759599999999E-2</c:v>
                </c:pt>
                <c:pt idx="15899">
                  <c:v>3.3583759800000001E-2</c:v>
                </c:pt>
                <c:pt idx="15900">
                  <c:v>3.3583759999999997E-2</c:v>
                </c:pt>
                <c:pt idx="15901">
                  <c:v>3.35837602E-2</c:v>
                </c:pt>
                <c:pt idx="15902">
                  <c:v>3.3583760400000003E-2</c:v>
                </c:pt>
                <c:pt idx="15903">
                  <c:v>3.3583760599999998E-2</c:v>
                </c:pt>
                <c:pt idx="15904">
                  <c:v>3.3583760800000001E-2</c:v>
                </c:pt>
                <c:pt idx="15905">
                  <c:v>3.3583760999999997E-2</c:v>
                </c:pt>
                <c:pt idx="15906">
                  <c:v>3.3583761199999999E-2</c:v>
                </c:pt>
                <c:pt idx="15907">
                  <c:v>3.3583761400000002E-2</c:v>
                </c:pt>
                <c:pt idx="15908">
                  <c:v>3.3583761599999998E-2</c:v>
                </c:pt>
                <c:pt idx="15909">
                  <c:v>3.35837618E-2</c:v>
                </c:pt>
                <c:pt idx="15910">
                  <c:v>3.3583762000000003E-2</c:v>
                </c:pt>
                <c:pt idx="15911">
                  <c:v>3.3583762199999999E-2</c:v>
                </c:pt>
                <c:pt idx="15912">
                  <c:v>3.3583762400000002E-2</c:v>
                </c:pt>
                <c:pt idx="15913">
                  <c:v>3.3583762599999997E-2</c:v>
                </c:pt>
                <c:pt idx="15914">
                  <c:v>3.35837628E-2</c:v>
                </c:pt>
                <c:pt idx="15915">
                  <c:v>3.3583763000000003E-2</c:v>
                </c:pt>
                <c:pt idx="15916">
                  <c:v>3.3583763199999998E-2</c:v>
                </c:pt>
                <c:pt idx="15917">
                  <c:v>3.3583763400000001E-2</c:v>
                </c:pt>
                <c:pt idx="15918">
                  <c:v>3.3583763599999997E-2</c:v>
                </c:pt>
                <c:pt idx="15919">
                  <c:v>3.3583763799999999E-2</c:v>
                </c:pt>
                <c:pt idx="15920">
                  <c:v>3.3583764000000002E-2</c:v>
                </c:pt>
                <c:pt idx="15921">
                  <c:v>3.3583764199999998E-2</c:v>
                </c:pt>
                <c:pt idx="15922">
                  <c:v>3.35837644E-2</c:v>
                </c:pt>
                <c:pt idx="15923">
                  <c:v>3.3583764600000003E-2</c:v>
                </c:pt>
                <c:pt idx="15924">
                  <c:v>3.3583764799999999E-2</c:v>
                </c:pt>
                <c:pt idx="15925">
                  <c:v>3.3583765000000002E-2</c:v>
                </c:pt>
                <c:pt idx="15926">
                  <c:v>3.3583765199999997E-2</c:v>
                </c:pt>
                <c:pt idx="15927">
                  <c:v>3.35837654E-2</c:v>
                </c:pt>
                <c:pt idx="15928">
                  <c:v>3.3583765600000003E-2</c:v>
                </c:pt>
                <c:pt idx="15929">
                  <c:v>3.3583765799999998E-2</c:v>
                </c:pt>
                <c:pt idx="15930">
                  <c:v>3.3583766000000001E-2</c:v>
                </c:pt>
                <c:pt idx="15931">
                  <c:v>3.3583766199999997E-2</c:v>
                </c:pt>
                <c:pt idx="15932">
                  <c:v>3.3583766399999999E-2</c:v>
                </c:pt>
                <c:pt idx="15933">
                  <c:v>3.3583766600000002E-2</c:v>
                </c:pt>
                <c:pt idx="15934">
                  <c:v>3.3583766799999998E-2</c:v>
                </c:pt>
                <c:pt idx="15935">
                  <c:v>3.3583767E-2</c:v>
                </c:pt>
                <c:pt idx="15936">
                  <c:v>3.3583767200000003E-2</c:v>
                </c:pt>
                <c:pt idx="15937">
                  <c:v>3.3583767399999999E-2</c:v>
                </c:pt>
                <c:pt idx="15938">
                  <c:v>3.3583767600000002E-2</c:v>
                </c:pt>
                <c:pt idx="15939">
                  <c:v>3.3583767799999997E-2</c:v>
                </c:pt>
                <c:pt idx="15940">
                  <c:v>3.3583768E-2</c:v>
                </c:pt>
                <c:pt idx="15941">
                  <c:v>3.3583768200000003E-2</c:v>
                </c:pt>
                <c:pt idx="15942">
                  <c:v>3.3583768399999998E-2</c:v>
                </c:pt>
                <c:pt idx="15943">
                  <c:v>3.3583768600000001E-2</c:v>
                </c:pt>
                <c:pt idx="15944">
                  <c:v>3.3583768799999997E-2</c:v>
                </c:pt>
                <c:pt idx="15945">
                  <c:v>3.3583768999999999E-2</c:v>
                </c:pt>
                <c:pt idx="15946">
                  <c:v>3.3583769200000002E-2</c:v>
                </c:pt>
                <c:pt idx="15947">
                  <c:v>3.3583769399999998E-2</c:v>
                </c:pt>
                <c:pt idx="15948">
                  <c:v>3.35837696E-2</c:v>
                </c:pt>
                <c:pt idx="15949">
                  <c:v>3.3583769800000003E-2</c:v>
                </c:pt>
                <c:pt idx="15950">
                  <c:v>3.3583769999999999E-2</c:v>
                </c:pt>
                <c:pt idx="15951">
                  <c:v>3.3583770200000002E-2</c:v>
                </c:pt>
                <c:pt idx="15952">
                  <c:v>3.3583770399999997E-2</c:v>
                </c:pt>
                <c:pt idx="15953">
                  <c:v>3.35837706E-2</c:v>
                </c:pt>
                <c:pt idx="15954">
                  <c:v>3.3583770800000003E-2</c:v>
                </c:pt>
                <c:pt idx="15955">
                  <c:v>3.3583770999999998E-2</c:v>
                </c:pt>
                <c:pt idx="15956">
                  <c:v>3.3583771200000001E-2</c:v>
                </c:pt>
                <c:pt idx="15957">
                  <c:v>3.3583771399999997E-2</c:v>
                </c:pt>
                <c:pt idx="15958">
                  <c:v>3.3583771599999999E-2</c:v>
                </c:pt>
                <c:pt idx="15959">
                  <c:v>3.3583771800000002E-2</c:v>
                </c:pt>
                <c:pt idx="15960">
                  <c:v>3.3583771999999998E-2</c:v>
                </c:pt>
                <c:pt idx="15961">
                  <c:v>3.3583772200000001E-2</c:v>
                </c:pt>
                <c:pt idx="15962">
                  <c:v>3.3583772400000003E-2</c:v>
                </c:pt>
                <c:pt idx="15963">
                  <c:v>3.3583772599999999E-2</c:v>
                </c:pt>
                <c:pt idx="15964">
                  <c:v>3.3583772800000002E-2</c:v>
                </c:pt>
                <c:pt idx="15965">
                  <c:v>3.3583772999999997E-2</c:v>
                </c:pt>
                <c:pt idx="15966">
                  <c:v>3.35837732E-2</c:v>
                </c:pt>
                <c:pt idx="15967">
                  <c:v>3.3583773400000003E-2</c:v>
                </c:pt>
                <c:pt idx="15968">
                  <c:v>3.3583773599999998E-2</c:v>
                </c:pt>
                <c:pt idx="15969">
                  <c:v>3.3583773800000001E-2</c:v>
                </c:pt>
                <c:pt idx="15970">
                  <c:v>3.3583773999999997E-2</c:v>
                </c:pt>
                <c:pt idx="15971">
                  <c:v>3.3583774199999999E-2</c:v>
                </c:pt>
                <c:pt idx="15972">
                  <c:v>3.3583774400000002E-2</c:v>
                </c:pt>
                <c:pt idx="15973">
                  <c:v>3.3583774599999998E-2</c:v>
                </c:pt>
                <c:pt idx="15974">
                  <c:v>3.3583774800000001E-2</c:v>
                </c:pt>
                <c:pt idx="15975">
                  <c:v>3.3583775000000003E-2</c:v>
                </c:pt>
                <c:pt idx="15976">
                  <c:v>3.3583775199999999E-2</c:v>
                </c:pt>
                <c:pt idx="15977">
                  <c:v>3.3583775400000002E-2</c:v>
                </c:pt>
                <c:pt idx="15978">
                  <c:v>3.3583775599999997E-2</c:v>
                </c:pt>
                <c:pt idx="15979">
                  <c:v>3.35837758E-2</c:v>
                </c:pt>
                <c:pt idx="15980">
                  <c:v>3.3583776000000003E-2</c:v>
                </c:pt>
                <c:pt idx="15981">
                  <c:v>3.3583776199999998E-2</c:v>
                </c:pt>
                <c:pt idx="15982">
                  <c:v>3.3583776400000001E-2</c:v>
                </c:pt>
                <c:pt idx="15983">
                  <c:v>3.3583776599999997E-2</c:v>
                </c:pt>
                <c:pt idx="15984">
                  <c:v>3.3583776799999999E-2</c:v>
                </c:pt>
                <c:pt idx="15985">
                  <c:v>3.3583777000000002E-2</c:v>
                </c:pt>
                <c:pt idx="15986">
                  <c:v>3.3583777199999998E-2</c:v>
                </c:pt>
                <c:pt idx="15987">
                  <c:v>3.3583777400000001E-2</c:v>
                </c:pt>
                <c:pt idx="15988">
                  <c:v>3.3583777600000003E-2</c:v>
                </c:pt>
                <c:pt idx="15989">
                  <c:v>3.3583777799999999E-2</c:v>
                </c:pt>
                <c:pt idx="15990">
                  <c:v>3.3583778000000002E-2</c:v>
                </c:pt>
                <c:pt idx="15991">
                  <c:v>3.3583778199999997E-2</c:v>
                </c:pt>
                <c:pt idx="15992">
                  <c:v>3.35837784E-2</c:v>
                </c:pt>
                <c:pt idx="15993">
                  <c:v>3.3583778600000003E-2</c:v>
                </c:pt>
                <c:pt idx="15994">
                  <c:v>3.3583778799999998E-2</c:v>
                </c:pt>
                <c:pt idx="15995">
                  <c:v>3.3583779000000001E-2</c:v>
                </c:pt>
                <c:pt idx="15996">
                  <c:v>3.3583779199999997E-2</c:v>
                </c:pt>
                <c:pt idx="15997">
                  <c:v>3.35837794E-2</c:v>
                </c:pt>
                <c:pt idx="15998">
                  <c:v>3.3583779600000002E-2</c:v>
                </c:pt>
                <c:pt idx="15999">
                  <c:v>3.3583779799999998E-2</c:v>
                </c:pt>
                <c:pt idx="16000">
                  <c:v>3.3583780000000001E-2</c:v>
                </c:pt>
                <c:pt idx="16001">
                  <c:v>3.3583780200000003E-2</c:v>
                </c:pt>
                <c:pt idx="16002">
                  <c:v>3.3583780399999999E-2</c:v>
                </c:pt>
                <c:pt idx="16003">
                  <c:v>3.3583780600000002E-2</c:v>
                </c:pt>
                <c:pt idx="16004">
                  <c:v>3.3583780799999997E-2</c:v>
                </c:pt>
                <c:pt idx="16005">
                  <c:v>3.3583781E-2</c:v>
                </c:pt>
                <c:pt idx="16006">
                  <c:v>3.3583781200000003E-2</c:v>
                </c:pt>
                <c:pt idx="16007">
                  <c:v>3.3583781399999998E-2</c:v>
                </c:pt>
                <c:pt idx="16008">
                  <c:v>3.3583781600000001E-2</c:v>
                </c:pt>
                <c:pt idx="16009">
                  <c:v>3.3583781799999997E-2</c:v>
                </c:pt>
                <c:pt idx="16010">
                  <c:v>3.3583782E-2</c:v>
                </c:pt>
                <c:pt idx="16011">
                  <c:v>3.3583782200000002E-2</c:v>
                </c:pt>
                <c:pt idx="16012">
                  <c:v>3.3583782399999998E-2</c:v>
                </c:pt>
                <c:pt idx="16013">
                  <c:v>3.3583782600000001E-2</c:v>
                </c:pt>
                <c:pt idx="16014">
                  <c:v>3.3583782800000003E-2</c:v>
                </c:pt>
                <c:pt idx="16015">
                  <c:v>3.3583782999999999E-2</c:v>
                </c:pt>
                <c:pt idx="16016">
                  <c:v>3.3583783200000002E-2</c:v>
                </c:pt>
                <c:pt idx="16017">
                  <c:v>3.3583783399999997E-2</c:v>
                </c:pt>
                <c:pt idx="16018">
                  <c:v>3.35837836E-2</c:v>
                </c:pt>
                <c:pt idx="16019">
                  <c:v>3.3583783800000003E-2</c:v>
                </c:pt>
                <c:pt idx="16020">
                  <c:v>3.3583783999999998E-2</c:v>
                </c:pt>
                <c:pt idx="16021">
                  <c:v>3.3583784200000001E-2</c:v>
                </c:pt>
                <c:pt idx="16022">
                  <c:v>3.3583784399999997E-2</c:v>
                </c:pt>
                <c:pt idx="16023">
                  <c:v>3.35837846E-2</c:v>
                </c:pt>
                <c:pt idx="16024">
                  <c:v>3.3583784800000002E-2</c:v>
                </c:pt>
                <c:pt idx="16025">
                  <c:v>3.3583784999999998E-2</c:v>
                </c:pt>
                <c:pt idx="16026">
                  <c:v>3.3583785200000001E-2</c:v>
                </c:pt>
                <c:pt idx="16027">
                  <c:v>3.3583785400000003E-2</c:v>
                </c:pt>
                <c:pt idx="16028">
                  <c:v>3.3583785599999999E-2</c:v>
                </c:pt>
                <c:pt idx="16029">
                  <c:v>3.3583785800000002E-2</c:v>
                </c:pt>
                <c:pt idx="16030">
                  <c:v>3.3583785999999997E-2</c:v>
                </c:pt>
                <c:pt idx="16031">
                  <c:v>3.35837862E-2</c:v>
                </c:pt>
                <c:pt idx="16032">
                  <c:v>3.3583786400000003E-2</c:v>
                </c:pt>
                <c:pt idx="16033">
                  <c:v>3.3583786599999998E-2</c:v>
                </c:pt>
                <c:pt idx="16034">
                  <c:v>3.3583786800000001E-2</c:v>
                </c:pt>
                <c:pt idx="16035">
                  <c:v>3.3583786999999997E-2</c:v>
                </c:pt>
                <c:pt idx="16036">
                  <c:v>3.35837872E-2</c:v>
                </c:pt>
                <c:pt idx="16037">
                  <c:v>3.3583787400000002E-2</c:v>
                </c:pt>
                <c:pt idx="16038">
                  <c:v>3.3583787599999998E-2</c:v>
                </c:pt>
                <c:pt idx="16039">
                  <c:v>3.3583787800000001E-2</c:v>
                </c:pt>
                <c:pt idx="16040">
                  <c:v>3.3583788000000003E-2</c:v>
                </c:pt>
                <c:pt idx="16041">
                  <c:v>3.3583788199999999E-2</c:v>
                </c:pt>
                <c:pt idx="16042">
                  <c:v>3.3583788400000002E-2</c:v>
                </c:pt>
                <c:pt idx="16043">
                  <c:v>3.3583788599999997E-2</c:v>
                </c:pt>
                <c:pt idx="16044">
                  <c:v>3.35837888E-2</c:v>
                </c:pt>
                <c:pt idx="16045">
                  <c:v>3.3583789000000003E-2</c:v>
                </c:pt>
                <c:pt idx="16046">
                  <c:v>3.3583789199999999E-2</c:v>
                </c:pt>
                <c:pt idx="16047">
                  <c:v>3.3583789400000001E-2</c:v>
                </c:pt>
                <c:pt idx="16048">
                  <c:v>3.3583789599999997E-2</c:v>
                </c:pt>
                <c:pt idx="16049">
                  <c:v>3.35837898E-2</c:v>
                </c:pt>
                <c:pt idx="16050">
                  <c:v>3.3583790000000002E-2</c:v>
                </c:pt>
                <c:pt idx="16051">
                  <c:v>3.3583790199999998E-2</c:v>
                </c:pt>
                <c:pt idx="16052">
                  <c:v>3.3583790400000001E-2</c:v>
                </c:pt>
                <c:pt idx="16053">
                  <c:v>3.3583790600000003E-2</c:v>
                </c:pt>
                <c:pt idx="16054">
                  <c:v>3.3583790799999999E-2</c:v>
                </c:pt>
                <c:pt idx="16055">
                  <c:v>3.3583791000000002E-2</c:v>
                </c:pt>
                <c:pt idx="16056">
                  <c:v>3.3583791199999997E-2</c:v>
                </c:pt>
                <c:pt idx="16057">
                  <c:v>3.35837914E-2</c:v>
                </c:pt>
                <c:pt idx="16058">
                  <c:v>3.3583791600000003E-2</c:v>
                </c:pt>
                <c:pt idx="16059">
                  <c:v>3.3583791799999999E-2</c:v>
                </c:pt>
                <c:pt idx="16060">
                  <c:v>3.3583792000000001E-2</c:v>
                </c:pt>
                <c:pt idx="16061">
                  <c:v>3.3583792199999997E-2</c:v>
                </c:pt>
                <c:pt idx="16062">
                  <c:v>3.35837924E-2</c:v>
                </c:pt>
                <c:pt idx="16063">
                  <c:v>3.3583792600000002E-2</c:v>
                </c:pt>
                <c:pt idx="16064">
                  <c:v>3.3583792799999998E-2</c:v>
                </c:pt>
                <c:pt idx="16065">
                  <c:v>3.3583793000000001E-2</c:v>
                </c:pt>
                <c:pt idx="16066">
                  <c:v>3.3583793200000003E-2</c:v>
                </c:pt>
                <c:pt idx="16067">
                  <c:v>3.3583793399999999E-2</c:v>
                </c:pt>
                <c:pt idx="16068">
                  <c:v>3.3583793600000002E-2</c:v>
                </c:pt>
                <c:pt idx="16069">
                  <c:v>3.3583793799999997E-2</c:v>
                </c:pt>
                <c:pt idx="16070">
                  <c:v>3.3583794E-2</c:v>
                </c:pt>
                <c:pt idx="16071">
                  <c:v>3.3583794200000003E-2</c:v>
                </c:pt>
                <c:pt idx="16072">
                  <c:v>3.3583794399999999E-2</c:v>
                </c:pt>
                <c:pt idx="16073">
                  <c:v>3.3583794600000001E-2</c:v>
                </c:pt>
                <c:pt idx="16074">
                  <c:v>3.3583794799999997E-2</c:v>
                </c:pt>
                <c:pt idx="16075">
                  <c:v>3.3583795E-2</c:v>
                </c:pt>
                <c:pt idx="16076">
                  <c:v>3.3583795200000002E-2</c:v>
                </c:pt>
                <c:pt idx="16077">
                  <c:v>3.3583795399999998E-2</c:v>
                </c:pt>
                <c:pt idx="16078">
                  <c:v>3.3583795600000001E-2</c:v>
                </c:pt>
                <c:pt idx="16079">
                  <c:v>3.3583795800000003E-2</c:v>
                </c:pt>
                <c:pt idx="16080">
                  <c:v>3.3583795999999999E-2</c:v>
                </c:pt>
                <c:pt idx="16081">
                  <c:v>3.3583796200000002E-2</c:v>
                </c:pt>
                <c:pt idx="16082">
                  <c:v>3.3583796399999997E-2</c:v>
                </c:pt>
                <c:pt idx="16083">
                  <c:v>3.35837966E-2</c:v>
                </c:pt>
                <c:pt idx="16084">
                  <c:v>3.3583796800000003E-2</c:v>
                </c:pt>
                <c:pt idx="16085">
                  <c:v>3.3583796999999999E-2</c:v>
                </c:pt>
                <c:pt idx="16086">
                  <c:v>3.3583797200000001E-2</c:v>
                </c:pt>
                <c:pt idx="16087">
                  <c:v>3.3583797399999997E-2</c:v>
                </c:pt>
                <c:pt idx="16088">
                  <c:v>3.35837976E-2</c:v>
                </c:pt>
                <c:pt idx="16089">
                  <c:v>3.3583797800000002E-2</c:v>
                </c:pt>
                <c:pt idx="16090">
                  <c:v>3.3583797999999998E-2</c:v>
                </c:pt>
                <c:pt idx="16091">
                  <c:v>3.3583798200000001E-2</c:v>
                </c:pt>
                <c:pt idx="16092">
                  <c:v>3.3583798400000003E-2</c:v>
                </c:pt>
                <c:pt idx="16093">
                  <c:v>3.3583798599999999E-2</c:v>
                </c:pt>
                <c:pt idx="16094">
                  <c:v>3.3583798800000002E-2</c:v>
                </c:pt>
                <c:pt idx="16095">
                  <c:v>3.3583798999999998E-2</c:v>
                </c:pt>
                <c:pt idx="16096">
                  <c:v>3.35837992E-2</c:v>
                </c:pt>
                <c:pt idx="16097">
                  <c:v>3.3583799400000003E-2</c:v>
                </c:pt>
                <c:pt idx="16098">
                  <c:v>3.3583799599999999E-2</c:v>
                </c:pt>
                <c:pt idx="16099">
                  <c:v>3.3583799800000001E-2</c:v>
                </c:pt>
                <c:pt idx="16100">
                  <c:v>3.3583799999999997E-2</c:v>
                </c:pt>
                <c:pt idx="16101">
                  <c:v>3.35838002E-2</c:v>
                </c:pt>
                <c:pt idx="16102">
                  <c:v>3.3583800400000002E-2</c:v>
                </c:pt>
                <c:pt idx="16103">
                  <c:v>3.3583800599999998E-2</c:v>
                </c:pt>
                <c:pt idx="16104">
                  <c:v>3.3583800800000001E-2</c:v>
                </c:pt>
                <c:pt idx="16105">
                  <c:v>3.3583801000000003E-2</c:v>
                </c:pt>
                <c:pt idx="16106">
                  <c:v>3.3583801199999999E-2</c:v>
                </c:pt>
                <c:pt idx="16107">
                  <c:v>3.3583801400000002E-2</c:v>
                </c:pt>
                <c:pt idx="16108">
                  <c:v>3.3583801599999998E-2</c:v>
                </c:pt>
                <c:pt idx="16109">
                  <c:v>3.35838018E-2</c:v>
                </c:pt>
                <c:pt idx="16110">
                  <c:v>3.3583802000000003E-2</c:v>
                </c:pt>
                <c:pt idx="16111">
                  <c:v>3.3583802199999999E-2</c:v>
                </c:pt>
                <c:pt idx="16112">
                  <c:v>3.3583802400000001E-2</c:v>
                </c:pt>
                <c:pt idx="16113">
                  <c:v>3.3583802599999997E-2</c:v>
                </c:pt>
                <c:pt idx="16114">
                  <c:v>3.35838028E-2</c:v>
                </c:pt>
                <c:pt idx="16115">
                  <c:v>3.3583803000000002E-2</c:v>
                </c:pt>
                <c:pt idx="16116">
                  <c:v>3.3583803199999998E-2</c:v>
                </c:pt>
                <c:pt idx="16117">
                  <c:v>3.3583803400000001E-2</c:v>
                </c:pt>
                <c:pt idx="16118">
                  <c:v>3.3583803600000003E-2</c:v>
                </c:pt>
                <c:pt idx="16119">
                  <c:v>3.3583803799999999E-2</c:v>
                </c:pt>
                <c:pt idx="16120">
                  <c:v>3.3583804000000002E-2</c:v>
                </c:pt>
                <c:pt idx="16121">
                  <c:v>3.3583804199999998E-2</c:v>
                </c:pt>
                <c:pt idx="16122">
                  <c:v>3.35838044E-2</c:v>
                </c:pt>
                <c:pt idx="16123">
                  <c:v>3.3583804600000003E-2</c:v>
                </c:pt>
                <c:pt idx="16124">
                  <c:v>3.3583804799999999E-2</c:v>
                </c:pt>
                <c:pt idx="16125">
                  <c:v>3.3583805000000001E-2</c:v>
                </c:pt>
                <c:pt idx="16126">
                  <c:v>3.3583805199999997E-2</c:v>
                </c:pt>
                <c:pt idx="16127">
                  <c:v>3.35838054E-2</c:v>
                </c:pt>
                <c:pt idx="16128">
                  <c:v>3.3583805600000002E-2</c:v>
                </c:pt>
                <c:pt idx="16129">
                  <c:v>3.3583805799999998E-2</c:v>
                </c:pt>
                <c:pt idx="16130">
                  <c:v>3.3583806000000001E-2</c:v>
                </c:pt>
                <c:pt idx="16131">
                  <c:v>3.3583806200000003E-2</c:v>
                </c:pt>
                <c:pt idx="16132">
                  <c:v>3.3583806399999999E-2</c:v>
                </c:pt>
                <c:pt idx="16133">
                  <c:v>3.3583806600000002E-2</c:v>
                </c:pt>
                <c:pt idx="16134">
                  <c:v>3.3583806799999998E-2</c:v>
                </c:pt>
                <c:pt idx="16135">
                  <c:v>3.3583807E-2</c:v>
                </c:pt>
                <c:pt idx="16136">
                  <c:v>3.3583807200000003E-2</c:v>
                </c:pt>
                <c:pt idx="16137">
                  <c:v>3.3583807399999999E-2</c:v>
                </c:pt>
                <c:pt idx="16138">
                  <c:v>3.3583807600000001E-2</c:v>
                </c:pt>
                <c:pt idx="16139">
                  <c:v>3.3583807799999997E-2</c:v>
                </c:pt>
                <c:pt idx="16140">
                  <c:v>3.3583808E-2</c:v>
                </c:pt>
                <c:pt idx="16141">
                  <c:v>3.3583808200000002E-2</c:v>
                </c:pt>
                <c:pt idx="16142">
                  <c:v>3.3583808399999998E-2</c:v>
                </c:pt>
                <c:pt idx="16143">
                  <c:v>3.3583808600000001E-2</c:v>
                </c:pt>
                <c:pt idx="16144">
                  <c:v>3.3583808800000003E-2</c:v>
                </c:pt>
                <c:pt idx="16145">
                  <c:v>3.3583808999999999E-2</c:v>
                </c:pt>
                <c:pt idx="16146">
                  <c:v>3.3583809200000002E-2</c:v>
                </c:pt>
                <c:pt idx="16147">
                  <c:v>3.3583809399999998E-2</c:v>
                </c:pt>
                <c:pt idx="16148">
                  <c:v>3.35838096E-2</c:v>
                </c:pt>
                <c:pt idx="16149">
                  <c:v>3.3583809800000003E-2</c:v>
                </c:pt>
                <c:pt idx="16150">
                  <c:v>3.3583809999999999E-2</c:v>
                </c:pt>
                <c:pt idx="16151">
                  <c:v>3.3583810200000001E-2</c:v>
                </c:pt>
                <c:pt idx="16152">
                  <c:v>3.3583810399999997E-2</c:v>
                </c:pt>
                <c:pt idx="16153">
                  <c:v>3.35838106E-2</c:v>
                </c:pt>
                <c:pt idx="16154">
                  <c:v>3.3583810800000002E-2</c:v>
                </c:pt>
                <c:pt idx="16155">
                  <c:v>3.3583810999999998E-2</c:v>
                </c:pt>
                <c:pt idx="16156">
                  <c:v>3.3583811200000001E-2</c:v>
                </c:pt>
                <c:pt idx="16157">
                  <c:v>3.3583811399999997E-2</c:v>
                </c:pt>
                <c:pt idx="16158">
                  <c:v>3.3583811599999999E-2</c:v>
                </c:pt>
                <c:pt idx="16159">
                  <c:v>3.3583811800000002E-2</c:v>
                </c:pt>
                <c:pt idx="16160">
                  <c:v>3.3583811999999998E-2</c:v>
                </c:pt>
                <c:pt idx="16161">
                  <c:v>3.35838122E-2</c:v>
                </c:pt>
                <c:pt idx="16162">
                  <c:v>3.3583812400000003E-2</c:v>
                </c:pt>
                <c:pt idx="16163">
                  <c:v>3.3583812599999999E-2</c:v>
                </c:pt>
                <c:pt idx="16164">
                  <c:v>3.3583812800000001E-2</c:v>
                </c:pt>
                <c:pt idx="16165">
                  <c:v>3.3583812999999997E-2</c:v>
                </c:pt>
                <c:pt idx="16166">
                  <c:v>3.35838132E-2</c:v>
                </c:pt>
                <c:pt idx="16167">
                  <c:v>3.3583813400000002E-2</c:v>
                </c:pt>
                <c:pt idx="16168">
                  <c:v>3.3583813599999998E-2</c:v>
                </c:pt>
                <c:pt idx="16169">
                  <c:v>3.3583813800000001E-2</c:v>
                </c:pt>
                <c:pt idx="16170">
                  <c:v>3.3583813999999997E-2</c:v>
                </c:pt>
                <c:pt idx="16171">
                  <c:v>3.3583814199999999E-2</c:v>
                </c:pt>
                <c:pt idx="16172">
                  <c:v>3.3583814400000002E-2</c:v>
                </c:pt>
                <c:pt idx="16173">
                  <c:v>3.3583814599999998E-2</c:v>
                </c:pt>
                <c:pt idx="16174">
                  <c:v>3.35838148E-2</c:v>
                </c:pt>
                <c:pt idx="16175">
                  <c:v>3.3583815000000003E-2</c:v>
                </c:pt>
                <c:pt idx="16176">
                  <c:v>3.3583815199999999E-2</c:v>
                </c:pt>
                <c:pt idx="16177">
                  <c:v>3.3583815400000001E-2</c:v>
                </c:pt>
                <c:pt idx="16178">
                  <c:v>3.3583815599999997E-2</c:v>
                </c:pt>
                <c:pt idx="16179">
                  <c:v>3.35838158E-2</c:v>
                </c:pt>
                <c:pt idx="16180">
                  <c:v>3.3583816000000002E-2</c:v>
                </c:pt>
                <c:pt idx="16181">
                  <c:v>3.3583816199999998E-2</c:v>
                </c:pt>
                <c:pt idx="16182">
                  <c:v>3.3583816400000001E-2</c:v>
                </c:pt>
                <c:pt idx="16183">
                  <c:v>3.3583816599999997E-2</c:v>
                </c:pt>
                <c:pt idx="16184">
                  <c:v>3.3583816799999999E-2</c:v>
                </c:pt>
                <c:pt idx="16185">
                  <c:v>3.3583817000000002E-2</c:v>
                </c:pt>
                <c:pt idx="16186">
                  <c:v>3.3583817199999998E-2</c:v>
                </c:pt>
                <c:pt idx="16187">
                  <c:v>3.35838174E-2</c:v>
                </c:pt>
                <c:pt idx="16188">
                  <c:v>3.3583817600000003E-2</c:v>
                </c:pt>
                <c:pt idx="16189">
                  <c:v>3.3583817799999999E-2</c:v>
                </c:pt>
                <c:pt idx="16190">
                  <c:v>3.3583818000000001E-2</c:v>
                </c:pt>
                <c:pt idx="16191">
                  <c:v>3.3583818199999997E-2</c:v>
                </c:pt>
                <c:pt idx="16192">
                  <c:v>3.35838184E-2</c:v>
                </c:pt>
                <c:pt idx="16193">
                  <c:v>3.3583818600000002E-2</c:v>
                </c:pt>
                <c:pt idx="16194">
                  <c:v>3.3583818799999998E-2</c:v>
                </c:pt>
                <c:pt idx="16195">
                  <c:v>3.3583819000000001E-2</c:v>
                </c:pt>
                <c:pt idx="16196">
                  <c:v>3.3583819199999997E-2</c:v>
                </c:pt>
                <c:pt idx="16197">
                  <c:v>3.3583819399999999E-2</c:v>
                </c:pt>
                <c:pt idx="16198">
                  <c:v>3.3583819600000002E-2</c:v>
                </c:pt>
                <c:pt idx="16199">
                  <c:v>3.3583819799999998E-2</c:v>
                </c:pt>
                <c:pt idx="16200">
                  <c:v>3.358382E-2</c:v>
                </c:pt>
                <c:pt idx="16201">
                  <c:v>3.3583820200000003E-2</c:v>
                </c:pt>
                <c:pt idx="16202">
                  <c:v>3.3583820399999999E-2</c:v>
                </c:pt>
                <c:pt idx="16203">
                  <c:v>3.3583820600000001E-2</c:v>
                </c:pt>
                <c:pt idx="16204">
                  <c:v>3.3583820799999997E-2</c:v>
                </c:pt>
                <c:pt idx="16205">
                  <c:v>3.3583821E-2</c:v>
                </c:pt>
                <c:pt idx="16206">
                  <c:v>3.3583821200000002E-2</c:v>
                </c:pt>
                <c:pt idx="16207">
                  <c:v>3.3583821399999998E-2</c:v>
                </c:pt>
                <c:pt idx="16208">
                  <c:v>3.3583821600000001E-2</c:v>
                </c:pt>
                <c:pt idx="16209">
                  <c:v>3.3583821799999997E-2</c:v>
                </c:pt>
                <c:pt idx="16210">
                  <c:v>3.3583821999999999E-2</c:v>
                </c:pt>
                <c:pt idx="16211">
                  <c:v>3.3583822200000002E-2</c:v>
                </c:pt>
                <c:pt idx="16212">
                  <c:v>3.3583822399999998E-2</c:v>
                </c:pt>
                <c:pt idx="16213">
                  <c:v>3.35838226E-2</c:v>
                </c:pt>
                <c:pt idx="16214">
                  <c:v>3.3583822800000003E-2</c:v>
                </c:pt>
                <c:pt idx="16215">
                  <c:v>3.3583822999999999E-2</c:v>
                </c:pt>
                <c:pt idx="16216">
                  <c:v>3.3583823200000001E-2</c:v>
                </c:pt>
                <c:pt idx="16217">
                  <c:v>3.3583823399999997E-2</c:v>
                </c:pt>
                <c:pt idx="16218">
                  <c:v>3.35838236E-2</c:v>
                </c:pt>
                <c:pt idx="16219">
                  <c:v>3.3583823800000003E-2</c:v>
                </c:pt>
                <c:pt idx="16220">
                  <c:v>3.3583823999999998E-2</c:v>
                </c:pt>
                <c:pt idx="16221">
                  <c:v>3.3583824200000001E-2</c:v>
                </c:pt>
                <c:pt idx="16222">
                  <c:v>3.3583824399999997E-2</c:v>
                </c:pt>
                <c:pt idx="16223">
                  <c:v>3.3583824599999999E-2</c:v>
                </c:pt>
                <c:pt idx="16224">
                  <c:v>3.3583824800000002E-2</c:v>
                </c:pt>
                <c:pt idx="16225">
                  <c:v>3.3583824999999998E-2</c:v>
                </c:pt>
                <c:pt idx="16226">
                  <c:v>3.35838252E-2</c:v>
                </c:pt>
                <c:pt idx="16227">
                  <c:v>3.3583825400000003E-2</c:v>
                </c:pt>
                <c:pt idx="16228">
                  <c:v>3.3583825599999999E-2</c:v>
                </c:pt>
                <c:pt idx="16229">
                  <c:v>3.3583825800000001E-2</c:v>
                </c:pt>
                <c:pt idx="16230">
                  <c:v>3.3583825999999997E-2</c:v>
                </c:pt>
                <c:pt idx="16231">
                  <c:v>3.35838262E-2</c:v>
                </c:pt>
                <c:pt idx="16232">
                  <c:v>3.3583826400000003E-2</c:v>
                </c:pt>
                <c:pt idx="16233">
                  <c:v>3.3583826599999998E-2</c:v>
                </c:pt>
                <c:pt idx="16234">
                  <c:v>3.3583826800000001E-2</c:v>
                </c:pt>
                <c:pt idx="16235">
                  <c:v>3.3583826999999997E-2</c:v>
                </c:pt>
                <c:pt idx="16236">
                  <c:v>3.3583827199999999E-2</c:v>
                </c:pt>
                <c:pt idx="16237">
                  <c:v>3.3583827400000002E-2</c:v>
                </c:pt>
                <c:pt idx="16238">
                  <c:v>3.3583827599999998E-2</c:v>
                </c:pt>
                <c:pt idx="16239">
                  <c:v>3.35838278E-2</c:v>
                </c:pt>
                <c:pt idx="16240">
                  <c:v>3.3583828000000003E-2</c:v>
                </c:pt>
                <c:pt idx="16241">
                  <c:v>3.3583828199999999E-2</c:v>
                </c:pt>
                <c:pt idx="16242">
                  <c:v>3.3583828400000001E-2</c:v>
                </c:pt>
                <c:pt idx="16243">
                  <c:v>3.3583828599999997E-2</c:v>
                </c:pt>
                <c:pt idx="16244">
                  <c:v>3.35838288E-2</c:v>
                </c:pt>
                <c:pt idx="16245">
                  <c:v>3.3583829000000003E-2</c:v>
                </c:pt>
                <c:pt idx="16246">
                  <c:v>3.3583829199999998E-2</c:v>
                </c:pt>
                <c:pt idx="16247">
                  <c:v>3.3583829400000001E-2</c:v>
                </c:pt>
                <c:pt idx="16248">
                  <c:v>3.3583829599999997E-2</c:v>
                </c:pt>
                <c:pt idx="16249">
                  <c:v>3.3583829799999999E-2</c:v>
                </c:pt>
                <c:pt idx="16250">
                  <c:v>3.3583830000000002E-2</c:v>
                </c:pt>
                <c:pt idx="16251">
                  <c:v>3.3583830199999998E-2</c:v>
                </c:pt>
                <c:pt idx="16252">
                  <c:v>3.35838304E-2</c:v>
                </c:pt>
                <c:pt idx="16253">
                  <c:v>3.3583830600000003E-2</c:v>
                </c:pt>
                <c:pt idx="16254">
                  <c:v>3.3583830799999999E-2</c:v>
                </c:pt>
                <c:pt idx="16255">
                  <c:v>3.3583831000000001E-2</c:v>
                </c:pt>
                <c:pt idx="16256">
                  <c:v>3.3583831199999997E-2</c:v>
                </c:pt>
                <c:pt idx="16257">
                  <c:v>3.35838314E-2</c:v>
                </c:pt>
                <c:pt idx="16258">
                  <c:v>3.3583831600000003E-2</c:v>
                </c:pt>
                <c:pt idx="16259">
                  <c:v>3.3583831799999998E-2</c:v>
                </c:pt>
                <c:pt idx="16260">
                  <c:v>3.3583832000000001E-2</c:v>
                </c:pt>
                <c:pt idx="16261">
                  <c:v>3.3583832199999997E-2</c:v>
                </c:pt>
                <c:pt idx="16262">
                  <c:v>3.3583832399999999E-2</c:v>
                </c:pt>
                <c:pt idx="16263">
                  <c:v>3.3583832600000002E-2</c:v>
                </c:pt>
                <c:pt idx="16264">
                  <c:v>3.3583832799999998E-2</c:v>
                </c:pt>
                <c:pt idx="16265">
                  <c:v>3.3583833E-2</c:v>
                </c:pt>
                <c:pt idx="16266">
                  <c:v>3.3583833200000003E-2</c:v>
                </c:pt>
                <c:pt idx="16267">
                  <c:v>3.3583833399999999E-2</c:v>
                </c:pt>
                <c:pt idx="16268">
                  <c:v>3.3583833600000002E-2</c:v>
                </c:pt>
                <c:pt idx="16269">
                  <c:v>3.3583833799999997E-2</c:v>
                </c:pt>
                <c:pt idx="16270">
                  <c:v>3.3583834E-2</c:v>
                </c:pt>
                <c:pt idx="16271">
                  <c:v>3.3583834200000003E-2</c:v>
                </c:pt>
                <c:pt idx="16272">
                  <c:v>3.3583834399999998E-2</c:v>
                </c:pt>
                <c:pt idx="16273">
                  <c:v>3.3583834600000001E-2</c:v>
                </c:pt>
                <c:pt idx="16274">
                  <c:v>3.3583834799999997E-2</c:v>
                </c:pt>
                <c:pt idx="16275">
                  <c:v>3.3583834999999999E-2</c:v>
                </c:pt>
                <c:pt idx="16276">
                  <c:v>3.3583835200000002E-2</c:v>
                </c:pt>
                <c:pt idx="16277">
                  <c:v>3.3583835399999998E-2</c:v>
                </c:pt>
                <c:pt idx="16278">
                  <c:v>3.35838356E-2</c:v>
                </c:pt>
                <c:pt idx="16279">
                  <c:v>3.3583835800000003E-2</c:v>
                </c:pt>
                <c:pt idx="16280">
                  <c:v>3.3583835999999999E-2</c:v>
                </c:pt>
                <c:pt idx="16281">
                  <c:v>3.3583836200000002E-2</c:v>
                </c:pt>
                <c:pt idx="16282">
                  <c:v>3.3583836399999997E-2</c:v>
                </c:pt>
                <c:pt idx="16283">
                  <c:v>3.35838366E-2</c:v>
                </c:pt>
                <c:pt idx="16284">
                  <c:v>3.3583836800000003E-2</c:v>
                </c:pt>
                <c:pt idx="16285">
                  <c:v>3.3583836999999998E-2</c:v>
                </c:pt>
                <c:pt idx="16286">
                  <c:v>3.3583837200000001E-2</c:v>
                </c:pt>
                <c:pt idx="16287">
                  <c:v>3.3583837399999997E-2</c:v>
                </c:pt>
                <c:pt idx="16288">
                  <c:v>3.3583837599999999E-2</c:v>
                </c:pt>
                <c:pt idx="16289">
                  <c:v>3.3583837800000002E-2</c:v>
                </c:pt>
                <c:pt idx="16290">
                  <c:v>3.3583837999999998E-2</c:v>
                </c:pt>
                <c:pt idx="16291">
                  <c:v>3.35838382E-2</c:v>
                </c:pt>
                <c:pt idx="16292">
                  <c:v>3.3583838400000003E-2</c:v>
                </c:pt>
                <c:pt idx="16293">
                  <c:v>3.3583838599999999E-2</c:v>
                </c:pt>
                <c:pt idx="16294">
                  <c:v>3.3583838800000002E-2</c:v>
                </c:pt>
                <c:pt idx="16295">
                  <c:v>3.3583838999999997E-2</c:v>
                </c:pt>
                <c:pt idx="16296">
                  <c:v>3.35838392E-2</c:v>
                </c:pt>
                <c:pt idx="16297">
                  <c:v>3.3583839400000003E-2</c:v>
                </c:pt>
                <c:pt idx="16298">
                  <c:v>3.3583839599999998E-2</c:v>
                </c:pt>
                <c:pt idx="16299">
                  <c:v>3.3583839800000001E-2</c:v>
                </c:pt>
                <c:pt idx="16300">
                  <c:v>3.3583839999999997E-2</c:v>
                </c:pt>
                <c:pt idx="16301">
                  <c:v>3.3583840199999999E-2</c:v>
                </c:pt>
                <c:pt idx="16302">
                  <c:v>3.3583840400000002E-2</c:v>
                </c:pt>
                <c:pt idx="16303">
                  <c:v>3.3583840599999998E-2</c:v>
                </c:pt>
                <c:pt idx="16304">
                  <c:v>3.35838408E-2</c:v>
                </c:pt>
                <c:pt idx="16305">
                  <c:v>3.3583841000000003E-2</c:v>
                </c:pt>
                <c:pt idx="16306">
                  <c:v>3.3583841199999999E-2</c:v>
                </c:pt>
                <c:pt idx="16307">
                  <c:v>3.3583841400000002E-2</c:v>
                </c:pt>
                <c:pt idx="16308">
                  <c:v>3.3583841599999997E-2</c:v>
                </c:pt>
                <c:pt idx="16309">
                  <c:v>3.35838418E-2</c:v>
                </c:pt>
                <c:pt idx="16310">
                  <c:v>3.3583842000000003E-2</c:v>
                </c:pt>
                <c:pt idx="16311">
                  <c:v>3.3583842199999998E-2</c:v>
                </c:pt>
                <c:pt idx="16312">
                  <c:v>3.3583842400000001E-2</c:v>
                </c:pt>
                <c:pt idx="16313">
                  <c:v>3.3583842599999997E-2</c:v>
                </c:pt>
                <c:pt idx="16314">
                  <c:v>3.3583842799999999E-2</c:v>
                </c:pt>
                <c:pt idx="16315">
                  <c:v>3.3583843000000002E-2</c:v>
                </c:pt>
                <c:pt idx="16316">
                  <c:v>3.3583843199999998E-2</c:v>
                </c:pt>
                <c:pt idx="16317">
                  <c:v>3.3583843400000001E-2</c:v>
                </c:pt>
                <c:pt idx="16318">
                  <c:v>3.3583843600000003E-2</c:v>
                </c:pt>
                <c:pt idx="16319">
                  <c:v>3.3583843799999999E-2</c:v>
                </c:pt>
                <c:pt idx="16320">
                  <c:v>3.3583844000000002E-2</c:v>
                </c:pt>
                <c:pt idx="16321">
                  <c:v>3.3583844199999997E-2</c:v>
                </c:pt>
                <c:pt idx="16322">
                  <c:v>3.35838444E-2</c:v>
                </c:pt>
                <c:pt idx="16323">
                  <c:v>3.3583844600000003E-2</c:v>
                </c:pt>
                <c:pt idx="16324">
                  <c:v>3.3583844799999998E-2</c:v>
                </c:pt>
                <c:pt idx="16325">
                  <c:v>3.3583845000000001E-2</c:v>
                </c:pt>
                <c:pt idx="16326">
                  <c:v>3.3583845199999997E-2</c:v>
                </c:pt>
                <c:pt idx="16327">
                  <c:v>3.3583845399999999E-2</c:v>
                </c:pt>
                <c:pt idx="16328">
                  <c:v>3.3583845600000002E-2</c:v>
                </c:pt>
                <c:pt idx="16329">
                  <c:v>3.3583845799999998E-2</c:v>
                </c:pt>
                <c:pt idx="16330">
                  <c:v>3.3583846000000001E-2</c:v>
                </c:pt>
                <c:pt idx="16331">
                  <c:v>3.3583846200000003E-2</c:v>
                </c:pt>
                <c:pt idx="16332">
                  <c:v>3.3583846399999999E-2</c:v>
                </c:pt>
                <c:pt idx="16333">
                  <c:v>3.3583846600000002E-2</c:v>
                </c:pt>
                <c:pt idx="16334">
                  <c:v>3.3583846799999997E-2</c:v>
                </c:pt>
                <c:pt idx="16335">
                  <c:v>3.3583847E-2</c:v>
                </c:pt>
                <c:pt idx="16336">
                  <c:v>3.3583847200000003E-2</c:v>
                </c:pt>
                <c:pt idx="16337">
                  <c:v>3.3583847399999998E-2</c:v>
                </c:pt>
                <c:pt idx="16338">
                  <c:v>3.3583847600000001E-2</c:v>
                </c:pt>
                <c:pt idx="16339">
                  <c:v>3.3583847799999997E-2</c:v>
                </c:pt>
                <c:pt idx="16340">
                  <c:v>3.3583847999999999E-2</c:v>
                </c:pt>
                <c:pt idx="16341">
                  <c:v>3.3583848200000002E-2</c:v>
                </c:pt>
                <c:pt idx="16342">
                  <c:v>3.3583848399999998E-2</c:v>
                </c:pt>
                <c:pt idx="16343">
                  <c:v>3.3583848600000001E-2</c:v>
                </c:pt>
                <c:pt idx="16344">
                  <c:v>3.3583848800000003E-2</c:v>
                </c:pt>
                <c:pt idx="16345">
                  <c:v>3.3583848999999999E-2</c:v>
                </c:pt>
                <c:pt idx="16346">
                  <c:v>3.3583849200000002E-2</c:v>
                </c:pt>
                <c:pt idx="16347">
                  <c:v>3.3583849399999997E-2</c:v>
                </c:pt>
                <c:pt idx="16348">
                  <c:v>3.35838496E-2</c:v>
                </c:pt>
                <c:pt idx="16349">
                  <c:v>3.3583849800000003E-2</c:v>
                </c:pt>
                <c:pt idx="16350">
                  <c:v>3.3583849999999998E-2</c:v>
                </c:pt>
                <c:pt idx="16351">
                  <c:v>3.3583850200000001E-2</c:v>
                </c:pt>
                <c:pt idx="16352">
                  <c:v>3.3583850399999997E-2</c:v>
                </c:pt>
                <c:pt idx="16353">
                  <c:v>3.3583850599999999E-2</c:v>
                </c:pt>
                <c:pt idx="16354">
                  <c:v>3.3583850800000002E-2</c:v>
                </c:pt>
                <c:pt idx="16355">
                  <c:v>3.3583850999999998E-2</c:v>
                </c:pt>
                <c:pt idx="16356">
                  <c:v>3.3583851200000001E-2</c:v>
                </c:pt>
                <c:pt idx="16357">
                  <c:v>3.3583851400000003E-2</c:v>
                </c:pt>
                <c:pt idx="16358">
                  <c:v>3.3583851599999999E-2</c:v>
                </c:pt>
                <c:pt idx="16359">
                  <c:v>3.3583851800000002E-2</c:v>
                </c:pt>
                <c:pt idx="16360">
                  <c:v>3.3583851999999997E-2</c:v>
                </c:pt>
                <c:pt idx="16361">
                  <c:v>3.35838522E-2</c:v>
                </c:pt>
                <c:pt idx="16362">
                  <c:v>3.3583852400000003E-2</c:v>
                </c:pt>
                <c:pt idx="16363">
                  <c:v>3.3583852599999998E-2</c:v>
                </c:pt>
                <c:pt idx="16364">
                  <c:v>3.3583852800000001E-2</c:v>
                </c:pt>
                <c:pt idx="16365">
                  <c:v>3.3583852999999997E-2</c:v>
                </c:pt>
                <c:pt idx="16366">
                  <c:v>3.35838532E-2</c:v>
                </c:pt>
                <c:pt idx="16367">
                  <c:v>3.3583853400000002E-2</c:v>
                </c:pt>
                <c:pt idx="16368">
                  <c:v>3.3583853599999998E-2</c:v>
                </c:pt>
                <c:pt idx="16369">
                  <c:v>3.3583853800000001E-2</c:v>
                </c:pt>
                <c:pt idx="16370">
                  <c:v>3.3583854000000003E-2</c:v>
                </c:pt>
                <c:pt idx="16371">
                  <c:v>3.3583854199999999E-2</c:v>
                </c:pt>
                <c:pt idx="16372">
                  <c:v>3.3583854400000002E-2</c:v>
                </c:pt>
                <c:pt idx="16373">
                  <c:v>3.3583854599999997E-2</c:v>
                </c:pt>
                <c:pt idx="16374">
                  <c:v>3.35838548E-2</c:v>
                </c:pt>
                <c:pt idx="16375">
                  <c:v>3.3583855000000003E-2</c:v>
                </c:pt>
                <c:pt idx="16376">
                  <c:v>3.3583855199999998E-2</c:v>
                </c:pt>
                <c:pt idx="16377">
                  <c:v>3.3583855400000001E-2</c:v>
                </c:pt>
                <c:pt idx="16378">
                  <c:v>3.3583855599999997E-2</c:v>
                </c:pt>
                <c:pt idx="16379">
                  <c:v>3.35838558E-2</c:v>
                </c:pt>
                <c:pt idx="16380">
                  <c:v>3.3583856000000002E-2</c:v>
                </c:pt>
                <c:pt idx="16381">
                  <c:v>3.3583856199999998E-2</c:v>
                </c:pt>
                <c:pt idx="16382">
                  <c:v>3.3583856400000001E-2</c:v>
                </c:pt>
                <c:pt idx="16383">
                  <c:v>3.3583856600000003E-2</c:v>
                </c:pt>
                <c:pt idx="16384">
                  <c:v>3.3583856799999999E-2</c:v>
                </c:pt>
                <c:pt idx="16385">
                  <c:v>3.3583857000000002E-2</c:v>
                </c:pt>
                <c:pt idx="16386">
                  <c:v>3.3583857199999997E-2</c:v>
                </c:pt>
                <c:pt idx="16387">
                  <c:v>3.35838574E-2</c:v>
                </c:pt>
                <c:pt idx="16388">
                  <c:v>3.3583857600000003E-2</c:v>
                </c:pt>
                <c:pt idx="16389">
                  <c:v>3.3583857799999998E-2</c:v>
                </c:pt>
                <c:pt idx="16390">
                  <c:v>3.3583858000000001E-2</c:v>
                </c:pt>
                <c:pt idx="16391">
                  <c:v>3.3583858199999997E-2</c:v>
                </c:pt>
                <c:pt idx="16392">
                  <c:v>3.35838584E-2</c:v>
                </c:pt>
                <c:pt idx="16393">
                  <c:v>3.3583858600000002E-2</c:v>
                </c:pt>
                <c:pt idx="16394">
                  <c:v>3.3583858799999998E-2</c:v>
                </c:pt>
                <c:pt idx="16395">
                  <c:v>3.3583859000000001E-2</c:v>
                </c:pt>
                <c:pt idx="16396">
                  <c:v>3.3583859200000003E-2</c:v>
                </c:pt>
                <c:pt idx="16397">
                  <c:v>3.3583859399999999E-2</c:v>
                </c:pt>
                <c:pt idx="16398">
                  <c:v>3.3583859600000002E-2</c:v>
                </c:pt>
                <c:pt idx="16399">
                  <c:v>3.3583859799999997E-2</c:v>
                </c:pt>
                <c:pt idx="16400">
                  <c:v>3.358386E-2</c:v>
                </c:pt>
                <c:pt idx="16401">
                  <c:v>3.3583860200000003E-2</c:v>
                </c:pt>
                <c:pt idx="16402">
                  <c:v>3.3583860399999999E-2</c:v>
                </c:pt>
                <c:pt idx="16403">
                  <c:v>3.3583860600000001E-2</c:v>
                </c:pt>
                <c:pt idx="16404">
                  <c:v>3.3583860799999997E-2</c:v>
                </c:pt>
                <c:pt idx="16405">
                  <c:v>3.3583861E-2</c:v>
                </c:pt>
                <c:pt idx="16406">
                  <c:v>3.3583861200000002E-2</c:v>
                </c:pt>
                <c:pt idx="16407">
                  <c:v>3.3583861399999998E-2</c:v>
                </c:pt>
                <c:pt idx="16408">
                  <c:v>3.3583861600000001E-2</c:v>
                </c:pt>
                <c:pt idx="16409">
                  <c:v>3.3583861800000003E-2</c:v>
                </c:pt>
                <c:pt idx="16410">
                  <c:v>3.3583861999999999E-2</c:v>
                </c:pt>
                <c:pt idx="16411">
                  <c:v>3.3583862200000002E-2</c:v>
                </c:pt>
                <c:pt idx="16412">
                  <c:v>3.3583862399999997E-2</c:v>
                </c:pt>
                <c:pt idx="16413">
                  <c:v>3.35838626E-2</c:v>
                </c:pt>
                <c:pt idx="16414">
                  <c:v>3.3583862800000003E-2</c:v>
                </c:pt>
                <c:pt idx="16415">
                  <c:v>3.3583862999999999E-2</c:v>
                </c:pt>
                <c:pt idx="16416">
                  <c:v>3.3583863200000001E-2</c:v>
                </c:pt>
                <c:pt idx="16417">
                  <c:v>3.3583863399999997E-2</c:v>
                </c:pt>
                <c:pt idx="16418">
                  <c:v>3.35838636E-2</c:v>
                </c:pt>
                <c:pt idx="16419">
                  <c:v>3.3583863800000002E-2</c:v>
                </c:pt>
                <c:pt idx="16420">
                  <c:v>3.3583863999999998E-2</c:v>
                </c:pt>
                <c:pt idx="16421">
                  <c:v>3.3583864200000001E-2</c:v>
                </c:pt>
                <c:pt idx="16422">
                  <c:v>3.3583864400000003E-2</c:v>
                </c:pt>
                <c:pt idx="16423">
                  <c:v>3.3583864599999999E-2</c:v>
                </c:pt>
                <c:pt idx="16424">
                  <c:v>3.3583864800000002E-2</c:v>
                </c:pt>
                <c:pt idx="16425">
                  <c:v>3.3583864999999997E-2</c:v>
                </c:pt>
                <c:pt idx="16426">
                  <c:v>3.35838652E-2</c:v>
                </c:pt>
                <c:pt idx="16427">
                  <c:v>3.3583865400000003E-2</c:v>
                </c:pt>
                <c:pt idx="16428">
                  <c:v>3.3583865599999999E-2</c:v>
                </c:pt>
                <c:pt idx="16429">
                  <c:v>3.3583865800000001E-2</c:v>
                </c:pt>
                <c:pt idx="16430">
                  <c:v>3.3583865999999997E-2</c:v>
                </c:pt>
                <c:pt idx="16431">
                  <c:v>3.35838662E-2</c:v>
                </c:pt>
                <c:pt idx="16432">
                  <c:v>3.3583866400000002E-2</c:v>
                </c:pt>
                <c:pt idx="16433">
                  <c:v>3.3583866599999998E-2</c:v>
                </c:pt>
                <c:pt idx="16434">
                  <c:v>3.3583866800000001E-2</c:v>
                </c:pt>
                <c:pt idx="16435">
                  <c:v>3.3583867000000003E-2</c:v>
                </c:pt>
                <c:pt idx="16436">
                  <c:v>3.3583867199999999E-2</c:v>
                </c:pt>
                <c:pt idx="16437">
                  <c:v>3.3583867400000002E-2</c:v>
                </c:pt>
                <c:pt idx="16438">
                  <c:v>3.3583867599999997E-2</c:v>
                </c:pt>
                <c:pt idx="16439">
                  <c:v>3.35838678E-2</c:v>
                </c:pt>
                <c:pt idx="16440">
                  <c:v>3.3583868000000003E-2</c:v>
                </c:pt>
                <c:pt idx="16441">
                  <c:v>3.3583868199999999E-2</c:v>
                </c:pt>
                <c:pt idx="16442">
                  <c:v>3.3583868400000001E-2</c:v>
                </c:pt>
                <c:pt idx="16443">
                  <c:v>3.3583868599999997E-2</c:v>
                </c:pt>
                <c:pt idx="16444">
                  <c:v>3.35838688E-2</c:v>
                </c:pt>
                <c:pt idx="16445">
                  <c:v>3.3583869000000002E-2</c:v>
                </c:pt>
                <c:pt idx="16446">
                  <c:v>3.3583869199999998E-2</c:v>
                </c:pt>
                <c:pt idx="16447">
                  <c:v>3.3583869400000001E-2</c:v>
                </c:pt>
                <c:pt idx="16448">
                  <c:v>3.3583869600000003E-2</c:v>
                </c:pt>
                <c:pt idx="16449">
                  <c:v>3.3583869799999999E-2</c:v>
                </c:pt>
                <c:pt idx="16450">
                  <c:v>3.3583870000000002E-2</c:v>
                </c:pt>
                <c:pt idx="16451">
                  <c:v>3.3583870199999998E-2</c:v>
                </c:pt>
                <c:pt idx="16452">
                  <c:v>3.35838704E-2</c:v>
                </c:pt>
                <c:pt idx="16453">
                  <c:v>3.3583870600000003E-2</c:v>
                </c:pt>
                <c:pt idx="16454">
                  <c:v>3.3583870799999999E-2</c:v>
                </c:pt>
                <c:pt idx="16455">
                  <c:v>3.3583871000000001E-2</c:v>
                </c:pt>
                <c:pt idx="16456">
                  <c:v>3.3583871199999997E-2</c:v>
                </c:pt>
                <c:pt idx="16457">
                  <c:v>3.35838714E-2</c:v>
                </c:pt>
                <c:pt idx="16458">
                  <c:v>3.3583871600000002E-2</c:v>
                </c:pt>
                <c:pt idx="16459">
                  <c:v>3.3583871799999998E-2</c:v>
                </c:pt>
                <c:pt idx="16460">
                  <c:v>3.3583872000000001E-2</c:v>
                </c:pt>
                <c:pt idx="16461">
                  <c:v>3.3583872200000003E-2</c:v>
                </c:pt>
                <c:pt idx="16462">
                  <c:v>3.3583872399999999E-2</c:v>
                </c:pt>
                <c:pt idx="16463">
                  <c:v>3.3583872600000002E-2</c:v>
                </c:pt>
                <c:pt idx="16464">
                  <c:v>3.3583872799999998E-2</c:v>
                </c:pt>
                <c:pt idx="16465">
                  <c:v>3.3583873E-2</c:v>
                </c:pt>
                <c:pt idx="16466">
                  <c:v>3.3583873200000003E-2</c:v>
                </c:pt>
                <c:pt idx="16467">
                  <c:v>3.3583873399999999E-2</c:v>
                </c:pt>
                <c:pt idx="16468">
                  <c:v>3.3583873600000001E-2</c:v>
                </c:pt>
                <c:pt idx="16469">
                  <c:v>3.3583873799999997E-2</c:v>
                </c:pt>
                <c:pt idx="16470">
                  <c:v>3.3583874E-2</c:v>
                </c:pt>
                <c:pt idx="16471">
                  <c:v>3.3583874200000002E-2</c:v>
                </c:pt>
                <c:pt idx="16472">
                  <c:v>3.3583874399999998E-2</c:v>
                </c:pt>
                <c:pt idx="16473">
                  <c:v>3.3583874600000001E-2</c:v>
                </c:pt>
                <c:pt idx="16474">
                  <c:v>3.3583874800000003E-2</c:v>
                </c:pt>
                <c:pt idx="16475">
                  <c:v>3.3583874999999999E-2</c:v>
                </c:pt>
                <c:pt idx="16476">
                  <c:v>3.3583875200000002E-2</c:v>
                </c:pt>
                <c:pt idx="16477">
                  <c:v>3.3583875399999998E-2</c:v>
                </c:pt>
                <c:pt idx="16478">
                  <c:v>3.35838756E-2</c:v>
                </c:pt>
                <c:pt idx="16479">
                  <c:v>3.3583875800000003E-2</c:v>
                </c:pt>
                <c:pt idx="16480">
                  <c:v>3.3583875999999999E-2</c:v>
                </c:pt>
                <c:pt idx="16481">
                  <c:v>3.3583876200000001E-2</c:v>
                </c:pt>
                <c:pt idx="16482">
                  <c:v>3.3583876399999997E-2</c:v>
                </c:pt>
                <c:pt idx="16483">
                  <c:v>3.35838766E-2</c:v>
                </c:pt>
                <c:pt idx="16484">
                  <c:v>3.3583876800000002E-2</c:v>
                </c:pt>
                <c:pt idx="16485">
                  <c:v>3.3583876999999998E-2</c:v>
                </c:pt>
                <c:pt idx="16486">
                  <c:v>3.3583877200000001E-2</c:v>
                </c:pt>
                <c:pt idx="16487">
                  <c:v>3.3583877400000003E-2</c:v>
                </c:pt>
                <c:pt idx="16488">
                  <c:v>3.3583877599999999E-2</c:v>
                </c:pt>
                <c:pt idx="16489">
                  <c:v>3.3583877800000002E-2</c:v>
                </c:pt>
                <c:pt idx="16490">
                  <c:v>3.3583877999999998E-2</c:v>
                </c:pt>
                <c:pt idx="16491">
                  <c:v>3.35838782E-2</c:v>
                </c:pt>
                <c:pt idx="16492">
                  <c:v>3.3583878400000003E-2</c:v>
                </c:pt>
                <c:pt idx="16493">
                  <c:v>3.3583878599999999E-2</c:v>
                </c:pt>
                <c:pt idx="16494">
                  <c:v>3.3583878800000001E-2</c:v>
                </c:pt>
                <c:pt idx="16495">
                  <c:v>3.3583878999999997E-2</c:v>
                </c:pt>
                <c:pt idx="16496">
                  <c:v>3.35838792E-2</c:v>
                </c:pt>
                <c:pt idx="16497">
                  <c:v>3.3583879400000002E-2</c:v>
                </c:pt>
                <c:pt idx="16498">
                  <c:v>3.3583879599999998E-2</c:v>
                </c:pt>
                <c:pt idx="16499">
                  <c:v>3.3583879800000001E-2</c:v>
                </c:pt>
                <c:pt idx="16500">
                  <c:v>3.3583880000000003E-2</c:v>
                </c:pt>
                <c:pt idx="16501">
                  <c:v>3.3583880199999999E-2</c:v>
                </c:pt>
                <c:pt idx="16502">
                  <c:v>3.3583880400000002E-2</c:v>
                </c:pt>
                <c:pt idx="16503">
                  <c:v>3.3583880599999998E-2</c:v>
                </c:pt>
                <c:pt idx="16504">
                  <c:v>3.35838808E-2</c:v>
                </c:pt>
                <c:pt idx="16505">
                  <c:v>3.3583881000000003E-2</c:v>
                </c:pt>
                <c:pt idx="16506">
                  <c:v>3.3583881199999999E-2</c:v>
                </c:pt>
                <c:pt idx="16507">
                  <c:v>3.3583881400000001E-2</c:v>
                </c:pt>
                <c:pt idx="16508">
                  <c:v>3.3583881599999997E-2</c:v>
                </c:pt>
                <c:pt idx="16509">
                  <c:v>3.35838818E-2</c:v>
                </c:pt>
                <c:pt idx="16510">
                  <c:v>3.3583882000000002E-2</c:v>
                </c:pt>
                <c:pt idx="16511">
                  <c:v>3.3583882199999998E-2</c:v>
                </c:pt>
                <c:pt idx="16512">
                  <c:v>3.3583882400000001E-2</c:v>
                </c:pt>
                <c:pt idx="16513">
                  <c:v>3.3583882600000003E-2</c:v>
                </c:pt>
                <c:pt idx="16514">
                  <c:v>3.3583882799999999E-2</c:v>
                </c:pt>
                <c:pt idx="16515">
                  <c:v>3.3583883000000002E-2</c:v>
                </c:pt>
                <c:pt idx="16516">
                  <c:v>3.3583883199999998E-2</c:v>
                </c:pt>
                <c:pt idx="16517">
                  <c:v>3.35838834E-2</c:v>
                </c:pt>
                <c:pt idx="16518">
                  <c:v>3.3583883600000003E-2</c:v>
                </c:pt>
                <c:pt idx="16519">
                  <c:v>3.3583883799999999E-2</c:v>
                </c:pt>
                <c:pt idx="16520">
                  <c:v>3.3583884000000001E-2</c:v>
                </c:pt>
                <c:pt idx="16521">
                  <c:v>3.3583884199999997E-2</c:v>
                </c:pt>
                <c:pt idx="16522">
                  <c:v>3.35838844E-2</c:v>
                </c:pt>
                <c:pt idx="16523">
                  <c:v>3.3583884600000002E-2</c:v>
                </c:pt>
                <c:pt idx="16524">
                  <c:v>3.3583884799999998E-2</c:v>
                </c:pt>
                <c:pt idx="16525">
                  <c:v>3.3583885000000001E-2</c:v>
                </c:pt>
                <c:pt idx="16526">
                  <c:v>3.3583885199999997E-2</c:v>
                </c:pt>
                <c:pt idx="16527">
                  <c:v>3.3583885399999999E-2</c:v>
                </c:pt>
                <c:pt idx="16528">
                  <c:v>3.3583885600000002E-2</c:v>
                </c:pt>
                <c:pt idx="16529">
                  <c:v>3.3583885799999998E-2</c:v>
                </c:pt>
                <c:pt idx="16530">
                  <c:v>3.3583886E-2</c:v>
                </c:pt>
                <c:pt idx="16531">
                  <c:v>3.3583886200000003E-2</c:v>
                </c:pt>
                <c:pt idx="16532">
                  <c:v>3.3583886399999999E-2</c:v>
                </c:pt>
                <c:pt idx="16533">
                  <c:v>3.3583886600000001E-2</c:v>
                </c:pt>
                <c:pt idx="16534">
                  <c:v>3.3583886799999997E-2</c:v>
                </c:pt>
                <c:pt idx="16535">
                  <c:v>3.3583887E-2</c:v>
                </c:pt>
                <c:pt idx="16536">
                  <c:v>3.3583887200000002E-2</c:v>
                </c:pt>
                <c:pt idx="16537">
                  <c:v>3.3583887399999998E-2</c:v>
                </c:pt>
                <c:pt idx="16538">
                  <c:v>3.3583887600000001E-2</c:v>
                </c:pt>
                <c:pt idx="16539">
                  <c:v>3.3583887799999997E-2</c:v>
                </c:pt>
                <c:pt idx="16540">
                  <c:v>3.3583887999999999E-2</c:v>
                </c:pt>
                <c:pt idx="16541">
                  <c:v>3.3583888200000002E-2</c:v>
                </c:pt>
                <c:pt idx="16542">
                  <c:v>3.3583888399999998E-2</c:v>
                </c:pt>
                <c:pt idx="16543">
                  <c:v>3.35838886E-2</c:v>
                </c:pt>
                <c:pt idx="16544">
                  <c:v>3.3583888800000003E-2</c:v>
                </c:pt>
                <c:pt idx="16545">
                  <c:v>3.3583888999999999E-2</c:v>
                </c:pt>
                <c:pt idx="16546">
                  <c:v>3.3583889200000001E-2</c:v>
                </c:pt>
                <c:pt idx="16547">
                  <c:v>3.3583889399999997E-2</c:v>
                </c:pt>
                <c:pt idx="16548">
                  <c:v>3.35838896E-2</c:v>
                </c:pt>
                <c:pt idx="16549">
                  <c:v>3.3583889800000002E-2</c:v>
                </c:pt>
                <c:pt idx="16550">
                  <c:v>3.3583889999999998E-2</c:v>
                </c:pt>
                <c:pt idx="16551">
                  <c:v>3.3583890200000001E-2</c:v>
                </c:pt>
                <c:pt idx="16552">
                  <c:v>3.3583890399999997E-2</c:v>
                </c:pt>
                <c:pt idx="16553">
                  <c:v>3.3583890599999999E-2</c:v>
                </c:pt>
                <c:pt idx="16554">
                  <c:v>3.3583890800000002E-2</c:v>
                </c:pt>
                <c:pt idx="16555">
                  <c:v>3.3583890999999998E-2</c:v>
                </c:pt>
                <c:pt idx="16556">
                  <c:v>3.35838912E-2</c:v>
                </c:pt>
                <c:pt idx="16557">
                  <c:v>3.3583891400000003E-2</c:v>
                </c:pt>
                <c:pt idx="16558">
                  <c:v>3.3583891599999999E-2</c:v>
                </c:pt>
                <c:pt idx="16559">
                  <c:v>3.3583891800000001E-2</c:v>
                </c:pt>
                <c:pt idx="16560">
                  <c:v>3.3583891999999997E-2</c:v>
                </c:pt>
                <c:pt idx="16561">
                  <c:v>3.35838922E-2</c:v>
                </c:pt>
                <c:pt idx="16562">
                  <c:v>3.3583892400000002E-2</c:v>
                </c:pt>
                <c:pt idx="16563">
                  <c:v>3.3583892599999998E-2</c:v>
                </c:pt>
                <c:pt idx="16564">
                  <c:v>3.3583892800000001E-2</c:v>
                </c:pt>
                <c:pt idx="16565">
                  <c:v>3.3583892999999997E-2</c:v>
                </c:pt>
                <c:pt idx="16566">
                  <c:v>3.3583893199999999E-2</c:v>
                </c:pt>
                <c:pt idx="16567">
                  <c:v>3.3583893400000002E-2</c:v>
                </c:pt>
                <c:pt idx="16568">
                  <c:v>3.3583893599999998E-2</c:v>
                </c:pt>
                <c:pt idx="16569">
                  <c:v>3.35838938E-2</c:v>
                </c:pt>
                <c:pt idx="16570">
                  <c:v>3.3583894000000003E-2</c:v>
                </c:pt>
                <c:pt idx="16571">
                  <c:v>3.3583894199999999E-2</c:v>
                </c:pt>
                <c:pt idx="16572">
                  <c:v>3.3583894400000001E-2</c:v>
                </c:pt>
                <c:pt idx="16573">
                  <c:v>3.3583894599999997E-2</c:v>
                </c:pt>
                <c:pt idx="16574">
                  <c:v>3.35838948E-2</c:v>
                </c:pt>
                <c:pt idx="16575">
                  <c:v>3.3583895000000002E-2</c:v>
                </c:pt>
                <c:pt idx="16576">
                  <c:v>3.3583895199999998E-2</c:v>
                </c:pt>
                <c:pt idx="16577">
                  <c:v>3.3583895400000001E-2</c:v>
                </c:pt>
                <c:pt idx="16578">
                  <c:v>3.3583895599999997E-2</c:v>
                </c:pt>
                <c:pt idx="16579">
                  <c:v>3.3583895799999999E-2</c:v>
                </c:pt>
                <c:pt idx="16580">
                  <c:v>3.3583896000000002E-2</c:v>
                </c:pt>
                <c:pt idx="16581">
                  <c:v>3.3583896199999998E-2</c:v>
                </c:pt>
                <c:pt idx="16582">
                  <c:v>3.35838964E-2</c:v>
                </c:pt>
                <c:pt idx="16583">
                  <c:v>3.3583896600000003E-2</c:v>
                </c:pt>
                <c:pt idx="16584">
                  <c:v>3.3583896799999999E-2</c:v>
                </c:pt>
                <c:pt idx="16585">
                  <c:v>3.3583897000000001E-2</c:v>
                </c:pt>
                <c:pt idx="16586">
                  <c:v>3.3583897199999997E-2</c:v>
                </c:pt>
                <c:pt idx="16587">
                  <c:v>3.35838974E-2</c:v>
                </c:pt>
                <c:pt idx="16588">
                  <c:v>3.3583897600000003E-2</c:v>
                </c:pt>
                <c:pt idx="16589">
                  <c:v>3.3583897799999998E-2</c:v>
                </c:pt>
                <c:pt idx="16590">
                  <c:v>3.3583898000000001E-2</c:v>
                </c:pt>
                <c:pt idx="16591">
                  <c:v>3.3583898199999997E-2</c:v>
                </c:pt>
                <c:pt idx="16592">
                  <c:v>3.3583898399999999E-2</c:v>
                </c:pt>
                <c:pt idx="16593">
                  <c:v>3.3583898600000002E-2</c:v>
                </c:pt>
                <c:pt idx="16594">
                  <c:v>3.3583898799999998E-2</c:v>
                </c:pt>
                <c:pt idx="16595">
                  <c:v>3.3583899E-2</c:v>
                </c:pt>
                <c:pt idx="16596">
                  <c:v>3.3583899200000003E-2</c:v>
                </c:pt>
                <c:pt idx="16597">
                  <c:v>3.3583899399999999E-2</c:v>
                </c:pt>
                <c:pt idx="16598">
                  <c:v>3.3583899600000001E-2</c:v>
                </c:pt>
                <c:pt idx="16599">
                  <c:v>3.3583899799999997E-2</c:v>
                </c:pt>
                <c:pt idx="16600">
                  <c:v>3.35839E-2</c:v>
                </c:pt>
                <c:pt idx="16601">
                  <c:v>3.3583900200000003E-2</c:v>
                </c:pt>
                <c:pt idx="16602">
                  <c:v>3.3583900399999998E-2</c:v>
                </c:pt>
                <c:pt idx="16603">
                  <c:v>3.3583900600000001E-2</c:v>
                </c:pt>
                <c:pt idx="16604">
                  <c:v>3.3583900799999997E-2</c:v>
                </c:pt>
                <c:pt idx="16605">
                  <c:v>3.3583900999999999E-2</c:v>
                </c:pt>
                <c:pt idx="16606">
                  <c:v>3.3583901200000002E-2</c:v>
                </c:pt>
                <c:pt idx="16607">
                  <c:v>3.3583901399999998E-2</c:v>
                </c:pt>
                <c:pt idx="16608">
                  <c:v>3.35839016E-2</c:v>
                </c:pt>
                <c:pt idx="16609">
                  <c:v>3.3583901800000003E-2</c:v>
                </c:pt>
                <c:pt idx="16610">
                  <c:v>3.3583901999999999E-2</c:v>
                </c:pt>
                <c:pt idx="16611">
                  <c:v>3.3583902200000001E-2</c:v>
                </c:pt>
                <c:pt idx="16612">
                  <c:v>3.3583902399999997E-2</c:v>
                </c:pt>
                <c:pt idx="16613">
                  <c:v>3.35839026E-2</c:v>
                </c:pt>
                <c:pt idx="16614">
                  <c:v>3.3583902800000003E-2</c:v>
                </c:pt>
                <c:pt idx="16615">
                  <c:v>3.3583902999999998E-2</c:v>
                </c:pt>
                <c:pt idx="16616">
                  <c:v>3.3583903200000001E-2</c:v>
                </c:pt>
                <c:pt idx="16617">
                  <c:v>3.3583903399999997E-2</c:v>
                </c:pt>
                <c:pt idx="16618">
                  <c:v>3.3583903599999999E-2</c:v>
                </c:pt>
                <c:pt idx="16619">
                  <c:v>3.3583903800000002E-2</c:v>
                </c:pt>
                <c:pt idx="16620">
                  <c:v>3.3583903999999998E-2</c:v>
                </c:pt>
                <c:pt idx="16621">
                  <c:v>3.35839042E-2</c:v>
                </c:pt>
                <c:pt idx="16622">
                  <c:v>3.3583904400000003E-2</c:v>
                </c:pt>
                <c:pt idx="16623">
                  <c:v>3.3583904599999999E-2</c:v>
                </c:pt>
                <c:pt idx="16624">
                  <c:v>3.3583904800000002E-2</c:v>
                </c:pt>
                <c:pt idx="16625">
                  <c:v>3.3583904999999997E-2</c:v>
                </c:pt>
                <c:pt idx="16626">
                  <c:v>3.35839052E-2</c:v>
                </c:pt>
                <c:pt idx="16627">
                  <c:v>3.3583905400000003E-2</c:v>
                </c:pt>
                <c:pt idx="16628">
                  <c:v>3.3583905599999998E-2</c:v>
                </c:pt>
                <c:pt idx="16629">
                  <c:v>3.3583905800000001E-2</c:v>
                </c:pt>
                <c:pt idx="16630">
                  <c:v>3.3583905999999997E-2</c:v>
                </c:pt>
                <c:pt idx="16631">
                  <c:v>3.3583906199999999E-2</c:v>
                </c:pt>
                <c:pt idx="16632">
                  <c:v>3.3583906400000002E-2</c:v>
                </c:pt>
                <c:pt idx="16633">
                  <c:v>3.3583906599999998E-2</c:v>
                </c:pt>
                <c:pt idx="16634">
                  <c:v>3.35839068E-2</c:v>
                </c:pt>
                <c:pt idx="16635">
                  <c:v>3.3583907000000003E-2</c:v>
                </c:pt>
                <c:pt idx="16636">
                  <c:v>3.3583907199999999E-2</c:v>
                </c:pt>
                <c:pt idx="16637">
                  <c:v>3.3583907400000002E-2</c:v>
                </c:pt>
                <c:pt idx="16638">
                  <c:v>3.3583907599999997E-2</c:v>
                </c:pt>
                <c:pt idx="16639">
                  <c:v>3.35839078E-2</c:v>
                </c:pt>
                <c:pt idx="16640">
                  <c:v>3.3583908000000003E-2</c:v>
                </c:pt>
                <c:pt idx="16641">
                  <c:v>3.3583908199999998E-2</c:v>
                </c:pt>
                <c:pt idx="16642">
                  <c:v>3.3583908400000001E-2</c:v>
                </c:pt>
                <c:pt idx="16643">
                  <c:v>3.3583908599999997E-2</c:v>
                </c:pt>
                <c:pt idx="16644">
                  <c:v>3.3583908799999999E-2</c:v>
                </c:pt>
                <c:pt idx="16645">
                  <c:v>3.3583909000000002E-2</c:v>
                </c:pt>
                <c:pt idx="16646">
                  <c:v>3.3583909199999998E-2</c:v>
                </c:pt>
                <c:pt idx="16647">
                  <c:v>3.35839094E-2</c:v>
                </c:pt>
                <c:pt idx="16648">
                  <c:v>3.3583909600000003E-2</c:v>
                </c:pt>
                <c:pt idx="16649">
                  <c:v>3.3583909799999999E-2</c:v>
                </c:pt>
                <c:pt idx="16650">
                  <c:v>3.3583910000000002E-2</c:v>
                </c:pt>
                <c:pt idx="16651">
                  <c:v>3.3583910199999997E-2</c:v>
                </c:pt>
                <c:pt idx="16652">
                  <c:v>3.35839104E-2</c:v>
                </c:pt>
                <c:pt idx="16653">
                  <c:v>3.3583910600000003E-2</c:v>
                </c:pt>
                <c:pt idx="16654">
                  <c:v>3.3583910799999998E-2</c:v>
                </c:pt>
                <c:pt idx="16655">
                  <c:v>3.3583911000000001E-2</c:v>
                </c:pt>
                <c:pt idx="16656">
                  <c:v>3.3583911199999997E-2</c:v>
                </c:pt>
                <c:pt idx="16657">
                  <c:v>3.3583911399999999E-2</c:v>
                </c:pt>
                <c:pt idx="16658">
                  <c:v>3.3583911600000002E-2</c:v>
                </c:pt>
                <c:pt idx="16659">
                  <c:v>3.3583911799999998E-2</c:v>
                </c:pt>
                <c:pt idx="16660">
                  <c:v>3.3583912E-2</c:v>
                </c:pt>
                <c:pt idx="16661">
                  <c:v>3.3583912200000003E-2</c:v>
                </c:pt>
                <c:pt idx="16662">
                  <c:v>3.3583912399999999E-2</c:v>
                </c:pt>
                <c:pt idx="16663">
                  <c:v>3.3583912600000002E-2</c:v>
                </c:pt>
                <c:pt idx="16664">
                  <c:v>3.3583912799999997E-2</c:v>
                </c:pt>
                <c:pt idx="16665">
                  <c:v>3.3583913E-2</c:v>
                </c:pt>
                <c:pt idx="16666">
                  <c:v>3.3583913200000003E-2</c:v>
                </c:pt>
                <c:pt idx="16667">
                  <c:v>3.3583913399999998E-2</c:v>
                </c:pt>
                <c:pt idx="16668">
                  <c:v>3.3583913600000001E-2</c:v>
                </c:pt>
                <c:pt idx="16669">
                  <c:v>3.3583913799999997E-2</c:v>
                </c:pt>
                <c:pt idx="16670">
                  <c:v>3.3583913999999999E-2</c:v>
                </c:pt>
                <c:pt idx="16671">
                  <c:v>3.3583914200000002E-2</c:v>
                </c:pt>
                <c:pt idx="16672">
                  <c:v>3.3583914399999998E-2</c:v>
                </c:pt>
                <c:pt idx="16673">
                  <c:v>3.3583914600000001E-2</c:v>
                </c:pt>
                <c:pt idx="16674">
                  <c:v>3.3583914800000003E-2</c:v>
                </c:pt>
                <c:pt idx="16675">
                  <c:v>3.3583914999999999E-2</c:v>
                </c:pt>
                <c:pt idx="16676">
                  <c:v>3.3583915200000002E-2</c:v>
                </c:pt>
                <c:pt idx="16677">
                  <c:v>3.3583915399999997E-2</c:v>
                </c:pt>
                <c:pt idx="16678">
                  <c:v>3.35839156E-2</c:v>
                </c:pt>
                <c:pt idx="16679">
                  <c:v>3.3583915800000003E-2</c:v>
                </c:pt>
                <c:pt idx="16680">
                  <c:v>3.3583915999999998E-2</c:v>
                </c:pt>
                <c:pt idx="16681">
                  <c:v>3.3583916200000001E-2</c:v>
                </c:pt>
                <c:pt idx="16682">
                  <c:v>3.3583916399999997E-2</c:v>
                </c:pt>
                <c:pt idx="16683">
                  <c:v>3.3583916599999999E-2</c:v>
                </c:pt>
                <c:pt idx="16684">
                  <c:v>3.3583916800000002E-2</c:v>
                </c:pt>
                <c:pt idx="16685">
                  <c:v>3.3583916999999998E-2</c:v>
                </c:pt>
                <c:pt idx="16686">
                  <c:v>3.3583917200000001E-2</c:v>
                </c:pt>
                <c:pt idx="16687">
                  <c:v>3.3583917400000003E-2</c:v>
                </c:pt>
                <c:pt idx="16688">
                  <c:v>3.3583917599999999E-2</c:v>
                </c:pt>
                <c:pt idx="16689">
                  <c:v>3.3583917800000002E-2</c:v>
                </c:pt>
                <c:pt idx="16690">
                  <c:v>3.3583917999999997E-2</c:v>
                </c:pt>
                <c:pt idx="16691">
                  <c:v>3.35839182E-2</c:v>
                </c:pt>
                <c:pt idx="16692">
                  <c:v>3.3583918400000003E-2</c:v>
                </c:pt>
                <c:pt idx="16693">
                  <c:v>3.3583918599999998E-2</c:v>
                </c:pt>
                <c:pt idx="16694">
                  <c:v>3.3583918800000001E-2</c:v>
                </c:pt>
                <c:pt idx="16695">
                  <c:v>3.3583918999999997E-2</c:v>
                </c:pt>
                <c:pt idx="16696">
                  <c:v>3.3583919199999999E-2</c:v>
                </c:pt>
                <c:pt idx="16697">
                  <c:v>3.3583919400000002E-2</c:v>
                </c:pt>
                <c:pt idx="16698">
                  <c:v>3.3583919599999998E-2</c:v>
                </c:pt>
                <c:pt idx="16699">
                  <c:v>3.3583919800000001E-2</c:v>
                </c:pt>
                <c:pt idx="16700">
                  <c:v>3.3583920000000003E-2</c:v>
                </c:pt>
                <c:pt idx="16701">
                  <c:v>3.3583920199999999E-2</c:v>
                </c:pt>
                <c:pt idx="16702">
                  <c:v>3.3583920400000002E-2</c:v>
                </c:pt>
                <c:pt idx="16703">
                  <c:v>3.3583920599999997E-2</c:v>
                </c:pt>
                <c:pt idx="16704">
                  <c:v>3.35839208E-2</c:v>
                </c:pt>
                <c:pt idx="16705">
                  <c:v>3.3583921000000003E-2</c:v>
                </c:pt>
                <c:pt idx="16706">
                  <c:v>3.3583921199999998E-2</c:v>
                </c:pt>
                <c:pt idx="16707">
                  <c:v>3.3583921400000001E-2</c:v>
                </c:pt>
                <c:pt idx="16708">
                  <c:v>3.3583921599999997E-2</c:v>
                </c:pt>
                <c:pt idx="16709">
                  <c:v>3.3583921799999999E-2</c:v>
                </c:pt>
                <c:pt idx="16710">
                  <c:v>3.3583922000000002E-2</c:v>
                </c:pt>
                <c:pt idx="16711">
                  <c:v>3.3583922199999998E-2</c:v>
                </c:pt>
                <c:pt idx="16712">
                  <c:v>3.3583922400000001E-2</c:v>
                </c:pt>
                <c:pt idx="16713">
                  <c:v>3.3583922600000003E-2</c:v>
                </c:pt>
                <c:pt idx="16714">
                  <c:v>3.3583922799999999E-2</c:v>
                </c:pt>
                <c:pt idx="16715">
                  <c:v>3.3583923000000002E-2</c:v>
                </c:pt>
                <c:pt idx="16716">
                  <c:v>3.3583923199999997E-2</c:v>
                </c:pt>
                <c:pt idx="16717">
                  <c:v>3.35839234E-2</c:v>
                </c:pt>
                <c:pt idx="16718">
                  <c:v>3.3583923600000003E-2</c:v>
                </c:pt>
                <c:pt idx="16719">
                  <c:v>3.3583923799999998E-2</c:v>
                </c:pt>
                <c:pt idx="16720">
                  <c:v>3.3583924000000001E-2</c:v>
                </c:pt>
                <c:pt idx="16721">
                  <c:v>3.3583924199999997E-2</c:v>
                </c:pt>
                <c:pt idx="16722">
                  <c:v>3.35839244E-2</c:v>
                </c:pt>
                <c:pt idx="16723">
                  <c:v>3.3583924600000002E-2</c:v>
                </c:pt>
                <c:pt idx="16724">
                  <c:v>3.3583924799999998E-2</c:v>
                </c:pt>
                <c:pt idx="16725">
                  <c:v>3.3583925000000001E-2</c:v>
                </c:pt>
                <c:pt idx="16726">
                  <c:v>3.3583925200000003E-2</c:v>
                </c:pt>
                <c:pt idx="16727">
                  <c:v>3.3583925399999999E-2</c:v>
                </c:pt>
                <c:pt idx="16728">
                  <c:v>3.3583925600000002E-2</c:v>
                </c:pt>
                <c:pt idx="16729">
                  <c:v>3.3583925799999997E-2</c:v>
                </c:pt>
                <c:pt idx="16730">
                  <c:v>3.3583926E-2</c:v>
                </c:pt>
                <c:pt idx="16731">
                  <c:v>3.3583926200000003E-2</c:v>
                </c:pt>
                <c:pt idx="16732">
                  <c:v>3.3583926399999998E-2</c:v>
                </c:pt>
                <c:pt idx="16733">
                  <c:v>3.3583926600000001E-2</c:v>
                </c:pt>
                <c:pt idx="16734">
                  <c:v>3.3583926799999997E-2</c:v>
                </c:pt>
                <c:pt idx="16735">
                  <c:v>3.3583927E-2</c:v>
                </c:pt>
                <c:pt idx="16736">
                  <c:v>3.3583927200000002E-2</c:v>
                </c:pt>
                <c:pt idx="16737">
                  <c:v>3.3583927399999998E-2</c:v>
                </c:pt>
                <c:pt idx="16738">
                  <c:v>3.3583927600000001E-2</c:v>
                </c:pt>
                <c:pt idx="16739">
                  <c:v>3.3583927800000003E-2</c:v>
                </c:pt>
                <c:pt idx="16740">
                  <c:v>3.3583927999999999E-2</c:v>
                </c:pt>
                <c:pt idx="16741">
                  <c:v>3.3583928200000002E-2</c:v>
                </c:pt>
                <c:pt idx="16742">
                  <c:v>3.3583928399999997E-2</c:v>
                </c:pt>
                <c:pt idx="16743">
                  <c:v>3.35839286E-2</c:v>
                </c:pt>
                <c:pt idx="16744">
                  <c:v>3.3583928800000003E-2</c:v>
                </c:pt>
                <c:pt idx="16745">
                  <c:v>3.3583928999999998E-2</c:v>
                </c:pt>
                <c:pt idx="16746">
                  <c:v>3.3583929200000001E-2</c:v>
                </c:pt>
                <c:pt idx="16747">
                  <c:v>3.3583929399999997E-2</c:v>
                </c:pt>
                <c:pt idx="16748">
                  <c:v>3.35839296E-2</c:v>
                </c:pt>
                <c:pt idx="16749">
                  <c:v>3.3583929800000002E-2</c:v>
                </c:pt>
                <c:pt idx="16750">
                  <c:v>3.3583929999999998E-2</c:v>
                </c:pt>
                <c:pt idx="16751">
                  <c:v>3.3583930200000001E-2</c:v>
                </c:pt>
                <c:pt idx="16752">
                  <c:v>3.3583930400000003E-2</c:v>
                </c:pt>
                <c:pt idx="16753">
                  <c:v>3.3583930599999999E-2</c:v>
                </c:pt>
                <c:pt idx="16754">
                  <c:v>3.3583930800000002E-2</c:v>
                </c:pt>
                <c:pt idx="16755">
                  <c:v>3.3583930999999997E-2</c:v>
                </c:pt>
                <c:pt idx="16756">
                  <c:v>3.35839312E-2</c:v>
                </c:pt>
                <c:pt idx="16757">
                  <c:v>3.3583931400000003E-2</c:v>
                </c:pt>
                <c:pt idx="16758">
                  <c:v>3.3583931599999998E-2</c:v>
                </c:pt>
                <c:pt idx="16759">
                  <c:v>3.3583931800000001E-2</c:v>
                </c:pt>
                <c:pt idx="16760">
                  <c:v>3.3583931999999997E-2</c:v>
                </c:pt>
                <c:pt idx="16761">
                  <c:v>3.35839322E-2</c:v>
                </c:pt>
                <c:pt idx="16762">
                  <c:v>3.3583932400000002E-2</c:v>
                </c:pt>
                <c:pt idx="16763">
                  <c:v>3.3583932599999998E-2</c:v>
                </c:pt>
                <c:pt idx="16764">
                  <c:v>3.3583932800000001E-2</c:v>
                </c:pt>
                <c:pt idx="16765">
                  <c:v>3.3583933000000003E-2</c:v>
                </c:pt>
                <c:pt idx="16766">
                  <c:v>3.3583933199999999E-2</c:v>
                </c:pt>
                <c:pt idx="16767">
                  <c:v>3.3583933400000002E-2</c:v>
                </c:pt>
                <c:pt idx="16768">
                  <c:v>3.3583933599999997E-2</c:v>
                </c:pt>
                <c:pt idx="16769">
                  <c:v>3.35839338E-2</c:v>
                </c:pt>
                <c:pt idx="16770">
                  <c:v>3.3583934000000003E-2</c:v>
                </c:pt>
                <c:pt idx="16771">
                  <c:v>3.3583934199999999E-2</c:v>
                </c:pt>
                <c:pt idx="16772">
                  <c:v>3.3583934400000001E-2</c:v>
                </c:pt>
                <c:pt idx="16773">
                  <c:v>3.3583934599999997E-2</c:v>
                </c:pt>
                <c:pt idx="16774">
                  <c:v>3.35839348E-2</c:v>
                </c:pt>
                <c:pt idx="16775">
                  <c:v>3.3583935000000002E-2</c:v>
                </c:pt>
                <c:pt idx="16776">
                  <c:v>3.3583935199999998E-2</c:v>
                </c:pt>
                <c:pt idx="16777">
                  <c:v>3.3583935400000001E-2</c:v>
                </c:pt>
                <c:pt idx="16778">
                  <c:v>3.3583935600000003E-2</c:v>
                </c:pt>
                <c:pt idx="16779">
                  <c:v>3.3583935799999999E-2</c:v>
                </c:pt>
                <c:pt idx="16780">
                  <c:v>3.3583936000000002E-2</c:v>
                </c:pt>
                <c:pt idx="16781">
                  <c:v>3.3583936199999997E-2</c:v>
                </c:pt>
                <c:pt idx="16782">
                  <c:v>3.35839364E-2</c:v>
                </c:pt>
                <c:pt idx="16783">
                  <c:v>3.3583936600000003E-2</c:v>
                </c:pt>
                <c:pt idx="16784">
                  <c:v>3.3583936799999999E-2</c:v>
                </c:pt>
                <c:pt idx="16785">
                  <c:v>3.3583937000000001E-2</c:v>
                </c:pt>
                <c:pt idx="16786">
                  <c:v>3.3583937199999997E-2</c:v>
                </c:pt>
                <c:pt idx="16787">
                  <c:v>3.35839374E-2</c:v>
                </c:pt>
                <c:pt idx="16788">
                  <c:v>3.3583937600000002E-2</c:v>
                </c:pt>
                <c:pt idx="16789">
                  <c:v>3.3583937799999998E-2</c:v>
                </c:pt>
                <c:pt idx="16790">
                  <c:v>3.3583938000000001E-2</c:v>
                </c:pt>
                <c:pt idx="16791">
                  <c:v>3.3583938200000003E-2</c:v>
                </c:pt>
                <c:pt idx="16792">
                  <c:v>3.3583938399999999E-2</c:v>
                </c:pt>
                <c:pt idx="16793">
                  <c:v>3.3583938600000002E-2</c:v>
                </c:pt>
                <c:pt idx="16794">
                  <c:v>3.3583938799999997E-2</c:v>
                </c:pt>
                <c:pt idx="16795">
                  <c:v>3.3583939E-2</c:v>
                </c:pt>
                <c:pt idx="16796">
                  <c:v>3.3583939200000003E-2</c:v>
                </c:pt>
                <c:pt idx="16797">
                  <c:v>3.3583939399999999E-2</c:v>
                </c:pt>
                <c:pt idx="16798">
                  <c:v>3.3583939600000001E-2</c:v>
                </c:pt>
                <c:pt idx="16799">
                  <c:v>3.3583939799999997E-2</c:v>
                </c:pt>
                <c:pt idx="16800">
                  <c:v>3.358394E-2</c:v>
                </c:pt>
                <c:pt idx="16801">
                  <c:v>3.3583940200000002E-2</c:v>
                </c:pt>
                <c:pt idx="16802">
                  <c:v>3.3583940399999998E-2</c:v>
                </c:pt>
                <c:pt idx="16803">
                  <c:v>3.3583940600000001E-2</c:v>
                </c:pt>
                <c:pt idx="16804">
                  <c:v>3.3583940800000003E-2</c:v>
                </c:pt>
                <c:pt idx="16805">
                  <c:v>3.3583940999999999E-2</c:v>
                </c:pt>
                <c:pt idx="16806">
                  <c:v>3.3583941200000002E-2</c:v>
                </c:pt>
                <c:pt idx="16807">
                  <c:v>3.3583941399999998E-2</c:v>
                </c:pt>
                <c:pt idx="16808">
                  <c:v>3.35839416E-2</c:v>
                </c:pt>
                <c:pt idx="16809">
                  <c:v>3.3583941800000003E-2</c:v>
                </c:pt>
                <c:pt idx="16810">
                  <c:v>3.3583941999999999E-2</c:v>
                </c:pt>
                <c:pt idx="16811">
                  <c:v>3.3583942200000001E-2</c:v>
                </c:pt>
                <c:pt idx="16812">
                  <c:v>3.3583942399999997E-2</c:v>
                </c:pt>
                <c:pt idx="16813">
                  <c:v>3.35839426E-2</c:v>
                </c:pt>
                <c:pt idx="16814">
                  <c:v>3.3583942800000002E-2</c:v>
                </c:pt>
                <c:pt idx="16815">
                  <c:v>3.3583942999999998E-2</c:v>
                </c:pt>
                <c:pt idx="16816">
                  <c:v>3.3583943200000001E-2</c:v>
                </c:pt>
                <c:pt idx="16817">
                  <c:v>3.3583943400000003E-2</c:v>
                </c:pt>
                <c:pt idx="16818">
                  <c:v>3.3583943599999999E-2</c:v>
                </c:pt>
                <c:pt idx="16819">
                  <c:v>3.3583943800000002E-2</c:v>
                </c:pt>
                <c:pt idx="16820">
                  <c:v>3.3583943999999998E-2</c:v>
                </c:pt>
                <c:pt idx="16821">
                  <c:v>3.35839442E-2</c:v>
                </c:pt>
                <c:pt idx="16822">
                  <c:v>3.3583944400000003E-2</c:v>
                </c:pt>
                <c:pt idx="16823">
                  <c:v>3.3583944599999999E-2</c:v>
                </c:pt>
                <c:pt idx="16824">
                  <c:v>3.3583944800000001E-2</c:v>
                </c:pt>
                <c:pt idx="16825">
                  <c:v>3.3583944999999997E-2</c:v>
                </c:pt>
                <c:pt idx="16826">
                  <c:v>3.35839452E-2</c:v>
                </c:pt>
                <c:pt idx="16827">
                  <c:v>3.3583945400000002E-2</c:v>
                </c:pt>
                <c:pt idx="16828">
                  <c:v>3.3583945599999998E-2</c:v>
                </c:pt>
                <c:pt idx="16829">
                  <c:v>3.3583945800000001E-2</c:v>
                </c:pt>
                <c:pt idx="16830">
                  <c:v>3.3583946000000003E-2</c:v>
                </c:pt>
                <c:pt idx="16831">
                  <c:v>3.3583946199999999E-2</c:v>
                </c:pt>
                <c:pt idx="16832">
                  <c:v>3.3583946400000002E-2</c:v>
                </c:pt>
                <c:pt idx="16833">
                  <c:v>3.3583946599999998E-2</c:v>
                </c:pt>
                <c:pt idx="16834">
                  <c:v>3.35839468E-2</c:v>
                </c:pt>
                <c:pt idx="16835">
                  <c:v>3.3583947000000003E-2</c:v>
                </c:pt>
                <c:pt idx="16836">
                  <c:v>3.3583947199999999E-2</c:v>
                </c:pt>
                <c:pt idx="16837">
                  <c:v>3.3583947400000001E-2</c:v>
                </c:pt>
                <c:pt idx="16838">
                  <c:v>3.3583947599999997E-2</c:v>
                </c:pt>
                <c:pt idx="16839">
                  <c:v>3.35839478E-2</c:v>
                </c:pt>
                <c:pt idx="16840">
                  <c:v>3.3583948000000002E-2</c:v>
                </c:pt>
                <c:pt idx="16841">
                  <c:v>3.3583948199999998E-2</c:v>
                </c:pt>
                <c:pt idx="16842">
                  <c:v>3.3583948400000001E-2</c:v>
                </c:pt>
                <c:pt idx="16843">
                  <c:v>3.3583948600000003E-2</c:v>
                </c:pt>
                <c:pt idx="16844">
                  <c:v>3.3583948799999999E-2</c:v>
                </c:pt>
                <c:pt idx="16845">
                  <c:v>3.3583949000000002E-2</c:v>
                </c:pt>
                <c:pt idx="16846">
                  <c:v>3.3583949199999998E-2</c:v>
                </c:pt>
                <c:pt idx="16847">
                  <c:v>3.35839494E-2</c:v>
                </c:pt>
                <c:pt idx="16848">
                  <c:v>3.3583949600000003E-2</c:v>
                </c:pt>
                <c:pt idx="16849">
                  <c:v>3.3583949799999999E-2</c:v>
                </c:pt>
                <c:pt idx="16850">
                  <c:v>3.3583950000000001E-2</c:v>
                </c:pt>
                <c:pt idx="16851">
                  <c:v>3.3583950199999997E-2</c:v>
                </c:pt>
                <c:pt idx="16852">
                  <c:v>3.35839504E-2</c:v>
                </c:pt>
                <c:pt idx="16853">
                  <c:v>3.3583950600000002E-2</c:v>
                </c:pt>
                <c:pt idx="16854">
                  <c:v>3.3583950799999998E-2</c:v>
                </c:pt>
                <c:pt idx="16855">
                  <c:v>3.3583951000000001E-2</c:v>
                </c:pt>
                <c:pt idx="16856">
                  <c:v>3.3583951200000003E-2</c:v>
                </c:pt>
                <c:pt idx="16857">
                  <c:v>3.3583951399999999E-2</c:v>
                </c:pt>
                <c:pt idx="16858">
                  <c:v>3.3583951600000002E-2</c:v>
                </c:pt>
                <c:pt idx="16859">
                  <c:v>3.3583951799999998E-2</c:v>
                </c:pt>
                <c:pt idx="16860">
                  <c:v>3.3583952E-2</c:v>
                </c:pt>
                <c:pt idx="16861">
                  <c:v>3.3583952200000003E-2</c:v>
                </c:pt>
                <c:pt idx="16862">
                  <c:v>3.3583952399999999E-2</c:v>
                </c:pt>
                <c:pt idx="16863">
                  <c:v>3.3583952600000001E-2</c:v>
                </c:pt>
                <c:pt idx="16864">
                  <c:v>3.3583952799999997E-2</c:v>
                </c:pt>
                <c:pt idx="16865">
                  <c:v>3.3583953E-2</c:v>
                </c:pt>
                <c:pt idx="16866">
                  <c:v>3.3583953200000002E-2</c:v>
                </c:pt>
                <c:pt idx="16867">
                  <c:v>3.3583953399999998E-2</c:v>
                </c:pt>
                <c:pt idx="16868">
                  <c:v>3.3583953600000001E-2</c:v>
                </c:pt>
                <c:pt idx="16869">
                  <c:v>3.3583953800000003E-2</c:v>
                </c:pt>
                <c:pt idx="16870">
                  <c:v>3.3583953999999999E-2</c:v>
                </c:pt>
                <c:pt idx="16871">
                  <c:v>3.3583954200000002E-2</c:v>
                </c:pt>
                <c:pt idx="16872">
                  <c:v>3.3583954399999998E-2</c:v>
                </c:pt>
                <c:pt idx="16873">
                  <c:v>3.35839546E-2</c:v>
                </c:pt>
                <c:pt idx="16874">
                  <c:v>3.3583954800000003E-2</c:v>
                </c:pt>
                <c:pt idx="16875">
                  <c:v>3.3583954999999999E-2</c:v>
                </c:pt>
                <c:pt idx="16876">
                  <c:v>3.3583955200000001E-2</c:v>
                </c:pt>
                <c:pt idx="16877">
                  <c:v>3.3583955399999997E-2</c:v>
                </c:pt>
                <c:pt idx="16878">
                  <c:v>3.35839556E-2</c:v>
                </c:pt>
                <c:pt idx="16879">
                  <c:v>3.3583955800000002E-2</c:v>
                </c:pt>
                <c:pt idx="16880">
                  <c:v>3.3583955999999998E-2</c:v>
                </c:pt>
                <c:pt idx="16881">
                  <c:v>3.3583956200000001E-2</c:v>
                </c:pt>
                <c:pt idx="16882">
                  <c:v>3.3583956399999997E-2</c:v>
                </c:pt>
                <c:pt idx="16883">
                  <c:v>3.3583956599999999E-2</c:v>
                </c:pt>
                <c:pt idx="16884">
                  <c:v>3.3583956800000002E-2</c:v>
                </c:pt>
                <c:pt idx="16885">
                  <c:v>3.3583956999999998E-2</c:v>
                </c:pt>
                <c:pt idx="16886">
                  <c:v>3.35839572E-2</c:v>
                </c:pt>
                <c:pt idx="16887">
                  <c:v>3.3583957400000003E-2</c:v>
                </c:pt>
                <c:pt idx="16888">
                  <c:v>3.3583957599999999E-2</c:v>
                </c:pt>
                <c:pt idx="16889">
                  <c:v>3.3583957800000001E-2</c:v>
                </c:pt>
                <c:pt idx="16890">
                  <c:v>3.3583957999999997E-2</c:v>
                </c:pt>
                <c:pt idx="16891">
                  <c:v>3.35839582E-2</c:v>
                </c:pt>
                <c:pt idx="16892">
                  <c:v>3.3583958400000002E-2</c:v>
                </c:pt>
                <c:pt idx="16893">
                  <c:v>3.3583958599999998E-2</c:v>
                </c:pt>
                <c:pt idx="16894">
                  <c:v>3.3583958800000001E-2</c:v>
                </c:pt>
                <c:pt idx="16895">
                  <c:v>3.3583958999999997E-2</c:v>
                </c:pt>
                <c:pt idx="16896">
                  <c:v>3.3583959199999999E-2</c:v>
                </c:pt>
                <c:pt idx="16897">
                  <c:v>3.3583959400000002E-2</c:v>
                </c:pt>
                <c:pt idx="16898">
                  <c:v>3.3583959599999998E-2</c:v>
                </c:pt>
                <c:pt idx="16899">
                  <c:v>3.35839598E-2</c:v>
                </c:pt>
                <c:pt idx="16900">
                  <c:v>3.3583960000000003E-2</c:v>
                </c:pt>
                <c:pt idx="16901">
                  <c:v>3.3583960199999999E-2</c:v>
                </c:pt>
                <c:pt idx="16902">
                  <c:v>3.3583960400000001E-2</c:v>
                </c:pt>
                <c:pt idx="16903">
                  <c:v>3.3583960599999997E-2</c:v>
                </c:pt>
                <c:pt idx="16904">
                  <c:v>3.35839608E-2</c:v>
                </c:pt>
                <c:pt idx="16905">
                  <c:v>3.3583961000000002E-2</c:v>
                </c:pt>
                <c:pt idx="16906">
                  <c:v>3.3583961199999998E-2</c:v>
                </c:pt>
                <c:pt idx="16907">
                  <c:v>3.3583961400000001E-2</c:v>
                </c:pt>
                <c:pt idx="16908">
                  <c:v>3.3583961599999997E-2</c:v>
                </c:pt>
                <c:pt idx="16909">
                  <c:v>3.3583961799999999E-2</c:v>
                </c:pt>
                <c:pt idx="16910">
                  <c:v>3.3583962000000002E-2</c:v>
                </c:pt>
                <c:pt idx="16911">
                  <c:v>3.3583962199999998E-2</c:v>
                </c:pt>
                <c:pt idx="16912">
                  <c:v>3.35839624E-2</c:v>
                </c:pt>
                <c:pt idx="16913">
                  <c:v>3.3583962600000003E-2</c:v>
                </c:pt>
                <c:pt idx="16914">
                  <c:v>3.3583962799999999E-2</c:v>
                </c:pt>
                <c:pt idx="16915">
                  <c:v>3.3583963000000001E-2</c:v>
                </c:pt>
                <c:pt idx="16916">
                  <c:v>3.3583963199999997E-2</c:v>
                </c:pt>
                <c:pt idx="16917">
                  <c:v>3.35839634E-2</c:v>
                </c:pt>
                <c:pt idx="16918">
                  <c:v>3.3583963600000002E-2</c:v>
                </c:pt>
                <c:pt idx="16919">
                  <c:v>3.3583963799999998E-2</c:v>
                </c:pt>
                <c:pt idx="16920">
                  <c:v>3.3583964000000001E-2</c:v>
                </c:pt>
                <c:pt idx="16921">
                  <c:v>3.3583964199999997E-2</c:v>
                </c:pt>
                <c:pt idx="16922">
                  <c:v>3.3583964399999999E-2</c:v>
                </c:pt>
                <c:pt idx="16923">
                  <c:v>3.3583964600000002E-2</c:v>
                </c:pt>
                <c:pt idx="16924">
                  <c:v>3.3583964799999998E-2</c:v>
                </c:pt>
                <c:pt idx="16925">
                  <c:v>3.3583965E-2</c:v>
                </c:pt>
                <c:pt idx="16926">
                  <c:v>3.3583965200000003E-2</c:v>
                </c:pt>
                <c:pt idx="16927">
                  <c:v>3.3583965399999999E-2</c:v>
                </c:pt>
                <c:pt idx="16928">
                  <c:v>3.3583965600000001E-2</c:v>
                </c:pt>
                <c:pt idx="16929">
                  <c:v>3.3583965799999997E-2</c:v>
                </c:pt>
                <c:pt idx="16930">
                  <c:v>3.3583966E-2</c:v>
                </c:pt>
                <c:pt idx="16931">
                  <c:v>3.3583966200000002E-2</c:v>
                </c:pt>
                <c:pt idx="16932">
                  <c:v>3.3583966399999998E-2</c:v>
                </c:pt>
                <c:pt idx="16933">
                  <c:v>3.3583966600000001E-2</c:v>
                </c:pt>
                <c:pt idx="16934">
                  <c:v>3.3583966799999997E-2</c:v>
                </c:pt>
                <c:pt idx="16935">
                  <c:v>3.3583966999999999E-2</c:v>
                </c:pt>
                <c:pt idx="16936">
                  <c:v>3.3583967200000002E-2</c:v>
                </c:pt>
                <c:pt idx="16937">
                  <c:v>3.3583967399999998E-2</c:v>
                </c:pt>
                <c:pt idx="16938">
                  <c:v>3.35839676E-2</c:v>
                </c:pt>
                <c:pt idx="16939">
                  <c:v>3.3583967800000003E-2</c:v>
                </c:pt>
                <c:pt idx="16940">
                  <c:v>3.3583967999999999E-2</c:v>
                </c:pt>
                <c:pt idx="16941">
                  <c:v>3.3583968200000001E-2</c:v>
                </c:pt>
                <c:pt idx="16942">
                  <c:v>3.3583968399999997E-2</c:v>
                </c:pt>
                <c:pt idx="16943">
                  <c:v>3.35839686E-2</c:v>
                </c:pt>
                <c:pt idx="16944">
                  <c:v>3.3583968800000003E-2</c:v>
                </c:pt>
                <c:pt idx="16945">
                  <c:v>3.3583968999999998E-2</c:v>
                </c:pt>
                <c:pt idx="16946">
                  <c:v>3.3583969200000001E-2</c:v>
                </c:pt>
                <c:pt idx="16947">
                  <c:v>3.3583969399999997E-2</c:v>
                </c:pt>
                <c:pt idx="16948">
                  <c:v>3.3583969599999999E-2</c:v>
                </c:pt>
                <c:pt idx="16949">
                  <c:v>3.3583969800000002E-2</c:v>
                </c:pt>
                <c:pt idx="16950">
                  <c:v>3.3583969999999998E-2</c:v>
                </c:pt>
                <c:pt idx="16951">
                  <c:v>3.35839702E-2</c:v>
                </c:pt>
                <c:pt idx="16952">
                  <c:v>3.3583970400000003E-2</c:v>
                </c:pt>
                <c:pt idx="16953">
                  <c:v>3.3583970599999999E-2</c:v>
                </c:pt>
                <c:pt idx="16954">
                  <c:v>3.3583970800000001E-2</c:v>
                </c:pt>
                <c:pt idx="16955">
                  <c:v>3.3583970999999997E-2</c:v>
                </c:pt>
                <c:pt idx="16956">
                  <c:v>3.35839712E-2</c:v>
                </c:pt>
                <c:pt idx="16957">
                  <c:v>3.3583971400000003E-2</c:v>
                </c:pt>
                <c:pt idx="16958">
                  <c:v>3.3583971599999998E-2</c:v>
                </c:pt>
                <c:pt idx="16959">
                  <c:v>3.3583971800000001E-2</c:v>
                </c:pt>
                <c:pt idx="16960">
                  <c:v>3.3583971999999997E-2</c:v>
                </c:pt>
                <c:pt idx="16961">
                  <c:v>3.3583972199999999E-2</c:v>
                </c:pt>
                <c:pt idx="16962">
                  <c:v>3.3583972400000002E-2</c:v>
                </c:pt>
                <c:pt idx="16963">
                  <c:v>3.3583972599999998E-2</c:v>
                </c:pt>
                <c:pt idx="16964">
                  <c:v>3.35839728E-2</c:v>
                </c:pt>
                <c:pt idx="16965">
                  <c:v>3.3583973000000003E-2</c:v>
                </c:pt>
                <c:pt idx="16966">
                  <c:v>3.3583973199999999E-2</c:v>
                </c:pt>
                <c:pt idx="16967">
                  <c:v>3.3583973400000001E-2</c:v>
                </c:pt>
                <c:pt idx="16968">
                  <c:v>3.3583973599999997E-2</c:v>
                </c:pt>
                <c:pt idx="16969">
                  <c:v>3.35839738E-2</c:v>
                </c:pt>
                <c:pt idx="16970">
                  <c:v>3.3583974000000003E-2</c:v>
                </c:pt>
                <c:pt idx="16971">
                  <c:v>3.3583974199999998E-2</c:v>
                </c:pt>
                <c:pt idx="16972">
                  <c:v>3.3583974400000001E-2</c:v>
                </c:pt>
                <c:pt idx="16973">
                  <c:v>3.3583974599999997E-2</c:v>
                </c:pt>
                <c:pt idx="16974">
                  <c:v>3.3583974799999999E-2</c:v>
                </c:pt>
                <c:pt idx="16975">
                  <c:v>3.3583975000000002E-2</c:v>
                </c:pt>
                <c:pt idx="16976">
                  <c:v>3.3583975199999998E-2</c:v>
                </c:pt>
                <c:pt idx="16977">
                  <c:v>3.35839754E-2</c:v>
                </c:pt>
                <c:pt idx="16978">
                  <c:v>3.3583975600000003E-2</c:v>
                </c:pt>
                <c:pt idx="16979">
                  <c:v>3.3583975799999999E-2</c:v>
                </c:pt>
                <c:pt idx="16980">
                  <c:v>3.3583976000000001E-2</c:v>
                </c:pt>
                <c:pt idx="16981">
                  <c:v>3.3583976199999997E-2</c:v>
                </c:pt>
                <c:pt idx="16982">
                  <c:v>3.35839764E-2</c:v>
                </c:pt>
                <c:pt idx="16983">
                  <c:v>3.3583976600000003E-2</c:v>
                </c:pt>
                <c:pt idx="16984">
                  <c:v>3.3583976799999998E-2</c:v>
                </c:pt>
                <c:pt idx="16985">
                  <c:v>3.3583977000000001E-2</c:v>
                </c:pt>
                <c:pt idx="16986">
                  <c:v>3.3583977199999997E-2</c:v>
                </c:pt>
                <c:pt idx="16987">
                  <c:v>3.3583977399999999E-2</c:v>
                </c:pt>
                <c:pt idx="16988">
                  <c:v>3.3583977600000002E-2</c:v>
                </c:pt>
                <c:pt idx="16989">
                  <c:v>3.3583977799999998E-2</c:v>
                </c:pt>
                <c:pt idx="16990">
                  <c:v>3.3583978E-2</c:v>
                </c:pt>
                <c:pt idx="16991">
                  <c:v>3.3583978200000003E-2</c:v>
                </c:pt>
                <c:pt idx="16992">
                  <c:v>3.3583978399999999E-2</c:v>
                </c:pt>
                <c:pt idx="16993">
                  <c:v>3.3583978600000002E-2</c:v>
                </c:pt>
                <c:pt idx="16994">
                  <c:v>3.3583978799999997E-2</c:v>
                </c:pt>
                <c:pt idx="16995">
                  <c:v>3.3583979E-2</c:v>
                </c:pt>
                <c:pt idx="16996">
                  <c:v>3.3583979200000003E-2</c:v>
                </c:pt>
                <c:pt idx="16997">
                  <c:v>3.3583979399999998E-2</c:v>
                </c:pt>
                <c:pt idx="16998">
                  <c:v>3.3583979600000001E-2</c:v>
                </c:pt>
                <c:pt idx="16999">
                  <c:v>3.3583979799999997E-2</c:v>
                </c:pt>
                <c:pt idx="17000">
                  <c:v>3.3583979999999999E-2</c:v>
                </c:pt>
                <c:pt idx="17001">
                  <c:v>3.3583980200000002E-2</c:v>
                </c:pt>
                <c:pt idx="17002">
                  <c:v>3.3583980399999998E-2</c:v>
                </c:pt>
                <c:pt idx="17003">
                  <c:v>3.35839806E-2</c:v>
                </c:pt>
                <c:pt idx="17004">
                  <c:v>3.3583980800000003E-2</c:v>
                </c:pt>
                <c:pt idx="17005">
                  <c:v>3.3583980999999999E-2</c:v>
                </c:pt>
                <c:pt idx="17006">
                  <c:v>3.3583981200000002E-2</c:v>
                </c:pt>
                <c:pt idx="17007">
                  <c:v>3.3583981399999997E-2</c:v>
                </c:pt>
                <c:pt idx="17008">
                  <c:v>3.35839816E-2</c:v>
                </c:pt>
                <c:pt idx="17009">
                  <c:v>3.3583981800000003E-2</c:v>
                </c:pt>
                <c:pt idx="17010">
                  <c:v>3.3583981999999998E-2</c:v>
                </c:pt>
                <c:pt idx="17011">
                  <c:v>3.3583982200000001E-2</c:v>
                </c:pt>
                <c:pt idx="17012">
                  <c:v>3.3583982399999997E-2</c:v>
                </c:pt>
                <c:pt idx="17013">
                  <c:v>3.3583982599999999E-2</c:v>
                </c:pt>
                <c:pt idx="17014">
                  <c:v>3.3583982800000002E-2</c:v>
                </c:pt>
                <c:pt idx="17015">
                  <c:v>3.3583982999999998E-2</c:v>
                </c:pt>
                <c:pt idx="17016">
                  <c:v>3.35839832E-2</c:v>
                </c:pt>
                <c:pt idx="17017">
                  <c:v>3.3583983400000003E-2</c:v>
                </c:pt>
                <c:pt idx="17018">
                  <c:v>3.3583983599999999E-2</c:v>
                </c:pt>
                <c:pt idx="17019">
                  <c:v>3.3583983800000002E-2</c:v>
                </c:pt>
                <c:pt idx="17020">
                  <c:v>3.3583983999999997E-2</c:v>
                </c:pt>
                <c:pt idx="17021">
                  <c:v>3.35839842E-2</c:v>
                </c:pt>
                <c:pt idx="17022">
                  <c:v>3.3583984400000003E-2</c:v>
                </c:pt>
                <c:pt idx="17023">
                  <c:v>3.3583984599999998E-2</c:v>
                </c:pt>
                <c:pt idx="17024">
                  <c:v>3.3583984800000001E-2</c:v>
                </c:pt>
                <c:pt idx="17025">
                  <c:v>3.3583984999999997E-2</c:v>
                </c:pt>
                <c:pt idx="17026">
                  <c:v>3.3583985199999999E-2</c:v>
                </c:pt>
                <c:pt idx="17027">
                  <c:v>3.3583985400000002E-2</c:v>
                </c:pt>
                <c:pt idx="17028">
                  <c:v>3.3583985599999998E-2</c:v>
                </c:pt>
                <c:pt idx="17029">
                  <c:v>3.35839858E-2</c:v>
                </c:pt>
                <c:pt idx="17030">
                  <c:v>3.3583986000000003E-2</c:v>
                </c:pt>
                <c:pt idx="17031">
                  <c:v>3.3583986199999999E-2</c:v>
                </c:pt>
                <c:pt idx="17032">
                  <c:v>3.3583986400000002E-2</c:v>
                </c:pt>
                <c:pt idx="17033">
                  <c:v>3.3583986599999997E-2</c:v>
                </c:pt>
                <c:pt idx="17034">
                  <c:v>3.35839868E-2</c:v>
                </c:pt>
                <c:pt idx="17035">
                  <c:v>3.3583987000000003E-2</c:v>
                </c:pt>
                <c:pt idx="17036">
                  <c:v>3.3583987199999998E-2</c:v>
                </c:pt>
                <c:pt idx="17037">
                  <c:v>3.3583987400000001E-2</c:v>
                </c:pt>
                <c:pt idx="17038">
                  <c:v>3.3583987599999997E-2</c:v>
                </c:pt>
                <c:pt idx="17039">
                  <c:v>3.3583987799999999E-2</c:v>
                </c:pt>
                <c:pt idx="17040">
                  <c:v>3.3583988000000002E-2</c:v>
                </c:pt>
                <c:pt idx="17041">
                  <c:v>3.3583988199999998E-2</c:v>
                </c:pt>
                <c:pt idx="17042">
                  <c:v>3.3583988400000001E-2</c:v>
                </c:pt>
                <c:pt idx="17043">
                  <c:v>3.3583988600000003E-2</c:v>
                </c:pt>
                <c:pt idx="17044">
                  <c:v>3.3583988799999999E-2</c:v>
                </c:pt>
                <c:pt idx="17045">
                  <c:v>3.3583989000000002E-2</c:v>
                </c:pt>
                <c:pt idx="17046">
                  <c:v>3.3583989199999997E-2</c:v>
                </c:pt>
                <c:pt idx="17047">
                  <c:v>3.35839894E-2</c:v>
                </c:pt>
                <c:pt idx="17048">
                  <c:v>3.3583989600000003E-2</c:v>
                </c:pt>
                <c:pt idx="17049">
                  <c:v>3.3583989799999998E-2</c:v>
                </c:pt>
                <c:pt idx="17050">
                  <c:v>3.3583990000000001E-2</c:v>
                </c:pt>
                <c:pt idx="17051">
                  <c:v>3.3583990199999997E-2</c:v>
                </c:pt>
                <c:pt idx="17052">
                  <c:v>3.3583990399999999E-2</c:v>
                </c:pt>
                <c:pt idx="17053">
                  <c:v>3.3583990600000002E-2</c:v>
                </c:pt>
                <c:pt idx="17054">
                  <c:v>3.3583990799999998E-2</c:v>
                </c:pt>
                <c:pt idx="17055">
                  <c:v>3.3583991000000001E-2</c:v>
                </c:pt>
                <c:pt idx="17056">
                  <c:v>3.3583991200000003E-2</c:v>
                </c:pt>
                <c:pt idx="17057">
                  <c:v>3.3583991399999999E-2</c:v>
                </c:pt>
                <c:pt idx="17058">
                  <c:v>3.3583991600000002E-2</c:v>
                </c:pt>
                <c:pt idx="17059">
                  <c:v>3.3583991799999997E-2</c:v>
                </c:pt>
                <c:pt idx="17060">
                  <c:v>3.3583992E-2</c:v>
                </c:pt>
                <c:pt idx="17061">
                  <c:v>3.3583992200000003E-2</c:v>
                </c:pt>
                <c:pt idx="17062">
                  <c:v>3.3583992399999998E-2</c:v>
                </c:pt>
                <c:pt idx="17063">
                  <c:v>3.3583992600000001E-2</c:v>
                </c:pt>
                <c:pt idx="17064">
                  <c:v>3.3583992799999997E-2</c:v>
                </c:pt>
                <c:pt idx="17065">
                  <c:v>3.3583992999999999E-2</c:v>
                </c:pt>
                <c:pt idx="17066">
                  <c:v>3.3583993200000002E-2</c:v>
                </c:pt>
                <c:pt idx="17067">
                  <c:v>3.3583993399999998E-2</c:v>
                </c:pt>
                <c:pt idx="17068">
                  <c:v>3.3583993600000001E-2</c:v>
                </c:pt>
                <c:pt idx="17069">
                  <c:v>3.3583993800000003E-2</c:v>
                </c:pt>
                <c:pt idx="17070">
                  <c:v>3.3583993999999999E-2</c:v>
                </c:pt>
                <c:pt idx="17071">
                  <c:v>3.3583994200000002E-2</c:v>
                </c:pt>
                <c:pt idx="17072">
                  <c:v>3.3583994399999997E-2</c:v>
                </c:pt>
                <c:pt idx="17073">
                  <c:v>3.35839946E-2</c:v>
                </c:pt>
                <c:pt idx="17074">
                  <c:v>3.3583994800000003E-2</c:v>
                </c:pt>
                <c:pt idx="17075">
                  <c:v>3.3583994999999998E-2</c:v>
                </c:pt>
                <c:pt idx="17076">
                  <c:v>3.3583995200000001E-2</c:v>
                </c:pt>
                <c:pt idx="17077">
                  <c:v>3.3583995399999997E-2</c:v>
                </c:pt>
                <c:pt idx="17078">
                  <c:v>3.35839956E-2</c:v>
                </c:pt>
                <c:pt idx="17079">
                  <c:v>3.3583995800000002E-2</c:v>
                </c:pt>
                <c:pt idx="17080">
                  <c:v>3.3583995999999998E-2</c:v>
                </c:pt>
                <c:pt idx="17081">
                  <c:v>3.3583996200000001E-2</c:v>
                </c:pt>
                <c:pt idx="17082">
                  <c:v>3.3583996400000003E-2</c:v>
                </c:pt>
                <c:pt idx="17083">
                  <c:v>3.3583996599999999E-2</c:v>
                </c:pt>
                <c:pt idx="17084">
                  <c:v>3.3583996800000002E-2</c:v>
                </c:pt>
                <c:pt idx="17085">
                  <c:v>3.3583996999999997E-2</c:v>
                </c:pt>
                <c:pt idx="17086">
                  <c:v>3.35839972E-2</c:v>
                </c:pt>
                <c:pt idx="17087">
                  <c:v>3.3583997400000003E-2</c:v>
                </c:pt>
                <c:pt idx="17088">
                  <c:v>3.3583997599999998E-2</c:v>
                </c:pt>
                <c:pt idx="17089">
                  <c:v>3.3583997800000001E-2</c:v>
                </c:pt>
                <c:pt idx="17090">
                  <c:v>3.3583997999999997E-2</c:v>
                </c:pt>
                <c:pt idx="17091">
                  <c:v>3.35839982E-2</c:v>
                </c:pt>
                <c:pt idx="17092">
                  <c:v>3.3583998400000002E-2</c:v>
                </c:pt>
                <c:pt idx="17093">
                  <c:v>3.3583998599999998E-2</c:v>
                </c:pt>
                <c:pt idx="17094">
                  <c:v>3.3583998800000001E-2</c:v>
                </c:pt>
                <c:pt idx="17095">
                  <c:v>3.3583999000000003E-2</c:v>
                </c:pt>
                <c:pt idx="17096">
                  <c:v>3.3583999199999999E-2</c:v>
                </c:pt>
                <c:pt idx="17097">
                  <c:v>3.3583999400000002E-2</c:v>
                </c:pt>
                <c:pt idx="17098">
                  <c:v>3.3583999599999997E-2</c:v>
                </c:pt>
                <c:pt idx="17099">
                  <c:v>3.35839998E-2</c:v>
                </c:pt>
                <c:pt idx="17100">
                  <c:v>3.3584000000000003E-2</c:v>
                </c:pt>
                <c:pt idx="17101">
                  <c:v>3.3584000199999998E-2</c:v>
                </c:pt>
                <c:pt idx="17102">
                  <c:v>3.3584000400000001E-2</c:v>
                </c:pt>
                <c:pt idx="17103">
                  <c:v>3.3584000599999997E-2</c:v>
                </c:pt>
                <c:pt idx="17104">
                  <c:v>3.35840008E-2</c:v>
                </c:pt>
                <c:pt idx="17105">
                  <c:v>3.3584001000000002E-2</c:v>
                </c:pt>
                <c:pt idx="17106">
                  <c:v>3.3584001199999998E-2</c:v>
                </c:pt>
                <c:pt idx="17107">
                  <c:v>3.3584001400000001E-2</c:v>
                </c:pt>
                <c:pt idx="17108">
                  <c:v>3.3584001600000003E-2</c:v>
                </c:pt>
                <c:pt idx="17109">
                  <c:v>3.3584001799999999E-2</c:v>
                </c:pt>
                <c:pt idx="17110">
                  <c:v>3.3584002000000002E-2</c:v>
                </c:pt>
                <c:pt idx="17111">
                  <c:v>3.3584002199999997E-2</c:v>
                </c:pt>
                <c:pt idx="17112">
                  <c:v>3.35840024E-2</c:v>
                </c:pt>
                <c:pt idx="17113">
                  <c:v>3.3584002600000003E-2</c:v>
                </c:pt>
                <c:pt idx="17114">
                  <c:v>3.3584002799999998E-2</c:v>
                </c:pt>
                <c:pt idx="17115">
                  <c:v>3.3584003000000001E-2</c:v>
                </c:pt>
                <c:pt idx="17116">
                  <c:v>3.3584003199999997E-2</c:v>
                </c:pt>
                <c:pt idx="17117">
                  <c:v>3.35840034E-2</c:v>
                </c:pt>
                <c:pt idx="17118">
                  <c:v>3.3584003600000002E-2</c:v>
                </c:pt>
                <c:pt idx="17119">
                  <c:v>3.3584003799999998E-2</c:v>
                </c:pt>
                <c:pt idx="17120">
                  <c:v>3.3584004000000001E-2</c:v>
                </c:pt>
                <c:pt idx="17121">
                  <c:v>3.3584004200000003E-2</c:v>
                </c:pt>
                <c:pt idx="17122">
                  <c:v>3.3584004399999999E-2</c:v>
                </c:pt>
                <c:pt idx="17123">
                  <c:v>3.3584004600000002E-2</c:v>
                </c:pt>
                <c:pt idx="17124">
                  <c:v>3.3584004799999997E-2</c:v>
                </c:pt>
                <c:pt idx="17125">
                  <c:v>3.3584005E-2</c:v>
                </c:pt>
                <c:pt idx="17126">
                  <c:v>3.3584005200000003E-2</c:v>
                </c:pt>
                <c:pt idx="17127">
                  <c:v>3.3584005399999999E-2</c:v>
                </c:pt>
                <c:pt idx="17128">
                  <c:v>3.3584005600000001E-2</c:v>
                </c:pt>
                <c:pt idx="17129">
                  <c:v>3.3584005799999997E-2</c:v>
                </c:pt>
                <c:pt idx="17130">
                  <c:v>3.3584006E-2</c:v>
                </c:pt>
                <c:pt idx="17131">
                  <c:v>3.3584006200000002E-2</c:v>
                </c:pt>
                <c:pt idx="17132">
                  <c:v>3.3584006399999998E-2</c:v>
                </c:pt>
                <c:pt idx="17133">
                  <c:v>3.3584006600000001E-2</c:v>
                </c:pt>
                <c:pt idx="17134">
                  <c:v>3.3584006800000003E-2</c:v>
                </c:pt>
                <c:pt idx="17135">
                  <c:v>3.3584006999999999E-2</c:v>
                </c:pt>
                <c:pt idx="17136">
                  <c:v>3.3584007200000002E-2</c:v>
                </c:pt>
                <c:pt idx="17137">
                  <c:v>3.3584007399999997E-2</c:v>
                </c:pt>
                <c:pt idx="17138">
                  <c:v>3.35840076E-2</c:v>
                </c:pt>
                <c:pt idx="17139">
                  <c:v>3.3584007800000003E-2</c:v>
                </c:pt>
                <c:pt idx="17140">
                  <c:v>3.3584007999999999E-2</c:v>
                </c:pt>
                <c:pt idx="17141">
                  <c:v>3.3584008200000001E-2</c:v>
                </c:pt>
                <c:pt idx="17142">
                  <c:v>3.3584008399999997E-2</c:v>
                </c:pt>
                <c:pt idx="17143">
                  <c:v>3.35840086E-2</c:v>
                </c:pt>
                <c:pt idx="17144">
                  <c:v>3.3584008800000002E-2</c:v>
                </c:pt>
                <c:pt idx="17145">
                  <c:v>3.3584008999999998E-2</c:v>
                </c:pt>
                <c:pt idx="17146">
                  <c:v>3.3584009200000001E-2</c:v>
                </c:pt>
                <c:pt idx="17147">
                  <c:v>3.3584009400000003E-2</c:v>
                </c:pt>
                <c:pt idx="17148">
                  <c:v>3.3584009599999999E-2</c:v>
                </c:pt>
                <c:pt idx="17149">
                  <c:v>3.3584009800000002E-2</c:v>
                </c:pt>
                <c:pt idx="17150">
                  <c:v>3.3584009999999997E-2</c:v>
                </c:pt>
                <c:pt idx="17151">
                  <c:v>3.35840102E-2</c:v>
                </c:pt>
                <c:pt idx="17152">
                  <c:v>3.3584010400000003E-2</c:v>
                </c:pt>
                <c:pt idx="17153">
                  <c:v>3.3584010599999999E-2</c:v>
                </c:pt>
                <c:pt idx="17154">
                  <c:v>3.3584010800000001E-2</c:v>
                </c:pt>
                <c:pt idx="17155">
                  <c:v>3.3584010999999997E-2</c:v>
                </c:pt>
                <c:pt idx="17156">
                  <c:v>3.35840112E-2</c:v>
                </c:pt>
                <c:pt idx="17157">
                  <c:v>3.3584011400000002E-2</c:v>
                </c:pt>
                <c:pt idx="17158">
                  <c:v>3.3584011599999998E-2</c:v>
                </c:pt>
                <c:pt idx="17159">
                  <c:v>3.3584011800000001E-2</c:v>
                </c:pt>
                <c:pt idx="17160">
                  <c:v>3.3584012000000003E-2</c:v>
                </c:pt>
                <c:pt idx="17161">
                  <c:v>3.3584012199999999E-2</c:v>
                </c:pt>
                <c:pt idx="17162">
                  <c:v>3.3584012400000002E-2</c:v>
                </c:pt>
                <c:pt idx="17163">
                  <c:v>3.3584012599999997E-2</c:v>
                </c:pt>
                <c:pt idx="17164">
                  <c:v>3.35840128E-2</c:v>
                </c:pt>
                <c:pt idx="17165">
                  <c:v>3.3584013000000003E-2</c:v>
                </c:pt>
                <c:pt idx="17166">
                  <c:v>3.3584013199999999E-2</c:v>
                </c:pt>
                <c:pt idx="17167">
                  <c:v>3.3584013400000001E-2</c:v>
                </c:pt>
                <c:pt idx="17168">
                  <c:v>3.3584013599999997E-2</c:v>
                </c:pt>
                <c:pt idx="17169">
                  <c:v>3.35840138E-2</c:v>
                </c:pt>
                <c:pt idx="17170">
                  <c:v>3.3584014000000002E-2</c:v>
                </c:pt>
                <c:pt idx="17171">
                  <c:v>3.3584014199999998E-2</c:v>
                </c:pt>
                <c:pt idx="17172">
                  <c:v>3.3584014400000001E-2</c:v>
                </c:pt>
                <c:pt idx="17173">
                  <c:v>3.3584014600000003E-2</c:v>
                </c:pt>
                <c:pt idx="17174">
                  <c:v>3.3584014799999999E-2</c:v>
                </c:pt>
                <c:pt idx="17175">
                  <c:v>3.3584015000000002E-2</c:v>
                </c:pt>
                <c:pt idx="17176">
                  <c:v>3.3584015199999998E-2</c:v>
                </c:pt>
                <c:pt idx="17177">
                  <c:v>3.35840154E-2</c:v>
                </c:pt>
                <c:pt idx="17178">
                  <c:v>3.3584015600000003E-2</c:v>
                </c:pt>
                <c:pt idx="17179">
                  <c:v>3.3584015799999999E-2</c:v>
                </c:pt>
                <c:pt idx="17180">
                  <c:v>3.3584016000000001E-2</c:v>
                </c:pt>
                <c:pt idx="17181">
                  <c:v>3.3584016199999997E-2</c:v>
                </c:pt>
                <c:pt idx="17182">
                  <c:v>3.35840164E-2</c:v>
                </c:pt>
                <c:pt idx="17183">
                  <c:v>3.3584016600000002E-2</c:v>
                </c:pt>
                <c:pt idx="17184">
                  <c:v>3.3584016799999998E-2</c:v>
                </c:pt>
                <c:pt idx="17185">
                  <c:v>3.3584017000000001E-2</c:v>
                </c:pt>
                <c:pt idx="17186">
                  <c:v>3.3584017200000003E-2</c:v>
                </c:pt>
                <c:pt idx="17187">
                  <c:v>3.3584017399999999E-2</c:v>
                </c:pt>
                <c:pt idx="17188">
                  <c:v>3.3584017600000002E-2</c:v>
                </c:pt>
                <c:pt idx="17189">
                  <c:v>3.3584017799999998E-2</c:v>
                </c:pt>
                <c:pt idx="17190">
                  <c:v>3.3584018E-2</c:v>
                </c:pt>
                <c:pt idx="17191">
                  <c:v>3.3584018200000003E-2</c:v>
                </c:pt>
                <c:pt idx="17192">
                  <c:v>3.3584018399999999E-2</c:v>
                </c:pt>
                <c:pt idx="17193">
                  <c:v>3.3584018600000001E-2</c:v>
                </c:pt>
                <c:pt idx="17194">
                  <c:v>3.3584018799999997E-2</c:v>
                </c:pt>
                <c:pt idx="17195">
                  <c:v>3.3584019E-2</c:v>
                </c:pt>
                <c:pt idx="17196">
                  <c:v>3.3584019200000002E-2</c:v>
                </c:pt>
                <c:pt idx="17197">
                  <c:v>3.3584019399999998E-2</c:v>
                </c:pt>
                <c:pt idx="17198">
                  <c:v>3.3584019600000001E-2</c:v>
                </c:pt>
                <c:pt idx="17199">
                  <c:v>3.3584019800000003E-2</c:v>
                </c:pt>
                <c:pt idx="17200">
                  <c:v>3.3584019999999999E-2</c:v>
                </c:pt>
                <c:pt idx="17201">
                  <c:v>3.3584020200000002E-2</c:v>
                </c:pt>
                <c:pt idx="17202">
                  <c:v>3.3584020399999998E-2</c:v>
                </c:pt>
                <c:pt idx="17203">
                  <c:v>3.35840206E-2</c:v>
                </c:pt>
                <c:pt idx="17204">
                  <c:v>3.3584020800000003E-2</c:v>
                </c:pt>
                <c:pt idx="17205">
                  <c:v>3.3584020999999999E-2</c:v>
                </c:pt>
                <c:pt idx="17206">
                  <c:v>3.3584021200000001E-2</c:v>
                </c:pt>
                <c:pt idx="17207">
                  <c:v>3.3584021399999997E-2</c:v>
                </c:pt>
                <c:pt idx="17208">
                  <c:v>3.35840216E-2</c:v>
                </c:pt>
                <c:pt idx="17209">
                  <c:v>3.3584021800000002E-2</c:v>
                </c:pt>
                <c:pt idx="17210">
                  <c:v>3.3584021999999998E-2</c:v>
                </c:pt>
                <c:pt idx="17211">
                  <c:v>3.3584022200000001E-2</c:v>
                </c:pt>
                <c:pt idx="17212">
                  <c:v>3.3584022400000003E-2</c:v>
                </c:pt>
                <c:pt idx="17213">
                  <c:v>3.3584022599999999E-2</c:v>
                </c:pt>
                <c:pt idx="17214">
                  <c:v>3.3584022800000002E-2</c:v>
                </c:pt>
                <c:pt idx="17215">
                  <c:v>3.3584022999999998E-2</c:v>
                </c:pt>
                <c:pt idx="17216">
                  <c:v>3.35840232E-2</c:v>
                </c:pt>
                <c:pt idx="17217">
                  <c:v>3.3584023400000003E-2</c:v>
                </c:pt>
                <c:pt idx="17218">
                  <c:v>3.3584023599999999E-2</c:v>
                </c:pt>
                <c:pt idx="17219">
                  <c:v>3.3584023800000001E-2</c:v>
                </c:pt>
                <c:pt idx="17220">
                  <c:v>3.3584023999999997E-2</c:v>
                </c:pt>
                <c:pt idx="17221">
                  <c:v>3.35840242E-2</c:v>
                </c:pt>
                <c:pt idx="17222">
                  <c:v>3.3584024400000002E-2</c:v>
                </c:pt>
                <c:pt idx="17223">
                  <c:v>3.3584024599999998E-2</c:v>
                </c:pt>
                <c:pt idx="17224">
                  <c:v>3.3584024800000001E-2</c:v>
                </c:pt>
                <c:pt idx="17225">
                  <c:v>3.3584025000000003E-2</c:v>
                </c:pt>
                <c:pt idx="17226">
                  <c:v>3.3584025199999999E-2</c:v>
                </c:pt>
                <c:pt idx="17227">
                  <c:v>3.3584025400000002E-2</c:v>
                </c:pt>
                <c:pt idx="17228">
                  <c:v>3.3584025599999998E-2</c:v>
                </c:pt>
                <c:pt idx="17229">
                  <c:v>3.35840258E-2</c:v>
                </c:pt>
                <c:pt idx="17230">
                  <c:v>3.3584026000000003E-2</c:v>
                </c:pt>
                <c:pt idx="17231">
                  <c:v>3.3584026199999999E-2</c:v>
                </c:pt>
                <c:pt idx="17232">
                  <c:v>3.3584026400000001E-2</c:v>
                </c:pt>
                <c:pt idx="17233">
                  <c:v>3.3584026599999997E-2</c:v>
                </c:pt>
                <c:pt idx="17234">
                  <c:v>3.35840268E-2</c:v>
                </c:pt>
                <c:pt idx="17235">
                  <c:v>3.3584027000000002E-2</c:v>
                </c:pt>
                <c:pt idx="17236">
                  <c:v>3.3584027199999998E-2</c:v>
                </c:pt>
                <c:pt idx="17237">
                  <c:v>3.3584027400000001E-2</c:v>
                </c:pt>
                <c:pt idx="17238">
                  <c:v>3.3584027599999997E-2</c:v>
                </c:pt>
                <c:pt idx="17239">
                  <c:v>3.3584027799999999E-2</c:v>
                </c:pt>
                <c:pt idx="17240">
                  <c:v>3.3584028000000002E-2</c:v>
                </c:pt>
                <c:pt idx="17241">
                  <c:v>3.3584028199999998E-2</c:v>
                </c:pt>
                <c:pt idx="17242">
                  <c:v>3.35840284E-2</c:v>
                </c:pt>
                <c:pt idx="17243">
                  <c:v>3.3584028600000003E-2</c:v>
                </c:pt>
                <c:pt idx="17244">
                  <c:v>3.3584028799999999E-2</c:v>
                </c:pt>
                <c:pt idx="17245">
                  <c:v>3.3584029000000001E-2</c:v>
                </c:pt>
                <c:pt idx="17246">
                  <c:v>3.3584029199999997E-2</c:v>
                </c:pt>
                <c:pt idx="17247">
                  <c:v>3.35840294E-2</c:v>
                </c:pt>
                <c:pt idx="17248">
                  <c:v>3.3584029600000002E-2</c:v>
                </c:pt>
                <c:pt idx="17249">
                  <c:v>3.3584029799999998E-2</c:v>
                </c:pt>
                <c:pt idx="17250">
                  <c:v>3.3584030000000001E-2</c:v>
                </c:pt>
                <c:pt idx="17251">
                  <c:v>3.3584030199999997E-2</c:v>
                </c:pt>
                <c:pt idx="17252">
                  <c:v>3.3584030399999999E-2</c:v>
                </c:pt>
                <c:pt idx="17253">
                  <c:v>3.3584030600000002E-2</c:v>
                </c:pt>
                <c:pt idx="17254">
                  <c:v>3.3584030799999998E-2</c:v>
                </c:pt>
                <c:pt idx="17255">
                  <c:v>3.3584031E-2</c:v>
                </c:pt>
                <c:pt idx="17256">
                  <c:v>3.3584031200000003E-2</c:v>
                </c:pt>
                <c:pt idx="17257">
                  <c:v>3.3584031399999999E-2</c:v>
                </c:pt>
                <c:pt idx="17258">
                  <c:v>3.3584031600000001E-2</c:v>
                </c:pt>
                <c:pt idx="17259">
                  <c:v>3.3584031799999997E-2</c:v>
                </c:pt>
                <c:pt idx="17260">
                  <c:v>3.3584032E-2</c:v>
                </c:pt>
                <c:pt idx="17261">
                  <c:v>3.3584032200000002E-2</c:v>
                </c:pt>
                <c:pt idx="17262">
                  <c:v>3.3584032399999998E-2</c:v>
                </c:pt>
                <c:pt idx="17263">
                  <c:v>3.3584032600000001E-2</c:v>
                </c:pt>
                <c:pt idx="17264">
                  <c:v>3.3584032799999997E-2</c:v>
                </c:pt>
                <c:pt idx="17265">
                  <c:v>3.3584032999999999E-2</c:v>
                </c:pt>
                <c:pt idx="17266">
                  <c:v>3.3584033200000002E-2</c:v>
                </c:pt>
                <c:pt idx="17267">
                  <c:v>3.3584033399999998E-2</c:v>
                </c:pt>
                <c:pt idx="17268">
                  <c:v>3.35840336E-2</c:v>
                </c:pt>
                <c:pt idx="17269">
                  <c:v>3.3584033800000003E-2</c:v>
                </c:pt>
                <c:pt idx="17270">
                  <c:v>3.3584033999999999E-2</c:v>
                </c:pt>
                <c:pt idx="17271">
                  <c:v>3.3584034200000001E-2</c:v>
                </c:pt>
                <c:pt idx="17272">
                  <c:v>3.3584034399999997E-2</c:v>
                </c:pt>
                <c:pt idx="17273">
                  <c:v>3.35840346E-2</c:v>
                </c:pt>
                <c:pt idx="17274">
                  <c:v>3.3584034800000002E-2</c:v>
                </c:pt>
                <c:pt idx="17275">
                  <c:v>3.3584034999999998E-2</c:v>
                </c:pt>
                <c:pt idx="17276">
                  <c:v>3.3584035200000001E-2</c:v>
                </c:pt>
                <c:pt idx="17277">
                  <c:v>3.3584035399999997E-2</c:v>
                </c:pt>
                <c:pt idx="17278">
                  <c:v>3.3584035599999999E-2</c:v>
                </c:pt>
                <c:pt idx="17279">
                  <c:v>3.3584035800000002E-2</c:v>
                </c:pt>
                <c:pt idx="17280">
                  <c:v>3.3584035999999998E-2</c:v>
                </c:pt>
                <c:pt idx="17281">
                  <c:v>3.35840362E-2</c:v>
                </c:pt>
                <c:pt idx="17282">
                  <c:v>3.3584036400000003E-2</c:v>
                </c:pt>
                <c:pt idx="17283">
                  <c:v>3.3584036599999999E-2</c:v>
                </c:pt>
                <c:pt idx="17284">
                  <c:v>3.3584036800000001E-2</c:v>
                </c:pt>
                <c:pt idx="17285">
                  <c:v>3.3584036999999997E-2</c:v>
                </c:pt>
                <c:pt idx="17286">
                  <c:v>3.35840372E-2</c:v>
                </c:pt>
                <c:pt idx="17287">
                  <c:v>3.3584037400000002E-2</c:v>
                </c:pt>
                <c:pt idx="17288">
                  <c:v>3.3584037599999998E-2</c:v>
                </c:pt>
                <c:pt idx="17289">
                  <c:v>3.3584037800000001E-2</c:v>
                </c:pt>
                <c:pt idx="17290">
                  <c:v>3.3584037999999997E-2</c:v>
                </c:pt>
                <c:pt idx="17291">
                  <c:v>3.3584038199999999E-2</c:v>
                </c:pt>
                <c:pt idx="17292">
                  <c:v>3.3584038400000002E-2</c:v>
                </c:pt>
                <c:pt idx="17293">
                  <c:v>3.3584038599999998E-2</c:v>
                </c:pt>
                <c:pt idx="17294">
                  <c:v>3.35840388E-2</c:v>
                </c:pt>
                <c:pt idx="17295">
                  <c:v>3.3584039000000003E-2</c:v>
                </c:pt>
                <c:pt idx="17296">
                  <c:v>3.3584039199999999E-2</c:v>
                </c:pt>
                <c:pt idx="17297">
                  <c:v>3.3584039400000001E-2</c:v>
                </c:pt>
                <c:pt idx="17298">
                  <c:v>3.3584039599999997E-2</c:v>
                </c:pt>
                <c:pt idx="17299">
                  <c:v>3.35840398E-2</c:v>
                </c:pt>
                <c:pt idx="17300">
                  <c:v>3.3584040000000003E-2</c:v>
                </c:pt>
                <c:pt idx="17301">
                  <c:v>3.3584040199999998E-2</c:v>
                </c:pt>
                <c:pt idx="17302">
                  <c:v>3.3584040400000001E-2</c:v>
                </c:pt>
                <c:pt idx="17303">
                  <c:v>3.3584040599999997E-2</c:v>
                </c:pt>
                <c:pt idx="17304">
                  <c:v>3.3584040799999999E-2</c:v>
                </c:pt>
                <c:pt idx="17305">
                  <c:v>3.3584041000000002E-2</c:v>
                </c:pt>
                <c:pt idx="17306">
                  <c:v>3.3584041199999998E-2</c:v>
                </c:pt>
                <c:pt idx="17307">
                  <c:v>3.35840414E-2</c:v>
                </c:pt>
                <c:pt idx="17308">
                  <c:v>3.3584041600000003E-2</c:v>
                </c:pt>
                <c:pt idx="17309">
                  <c:v>3.3584041799999999E-2</c:v>
                </c:pt>
                <c:pt idx="17310">
                  <c:v>3.3584042000000001E-2</c:v>
                </c:pt>
                <c:pt idx="17311">
                  <c:v>3.3584042199999997E-2</c:v>
                </c:pt>
                <c:pt idx="17312">
                  <c:v>3.35840424E-2</c:v>
                </c:pt>
                <c:pt idx="17313">
                  <c:v>3.3584042600000003E-2</c:v>
                </c:pt>
                <c:pt idx="17314">
                  <c:v>3.3584042799999998E-2</c:v>
                </c:pt>
                <c:pt idx="17315">
                  <c:v>3.3584043000000001E-2</c:v>
                </c:pt>
                <c:pt idx="17316">
                  <c:v>3.3584043199999997E-2</c:v>
                </c:pt>
                <c:pt idx="17317">
                  <c:v>3.3584043399999999E-2</c:v>
                </c:pt>
                <c:pt idx="17318">
                  <c:v>3.3584043600000002E-2</c:v>
                </c:pt>
                <c:pt idx="17319">
                  <c:v>3.3584043799999998E-2</c:v>
                </c:pt>
                <c:pt idx="17320">
                  <c:v>3.3584044E-2</c:v>
                </c:pt>
                <c:pt idx="17321">
                  <c:v>3.3584044200000003E-2</c:v>
                </c:pt>
                <c:pt idx="17322">
                  <c:v>3.3584044399999999E-2</c:v>
                </c:pt>
                <c:pt idx="17323">
                  <c:v>3.3584044600000001E-2</c:v>
                </c:pt>
                <c:pt idx="17324">
                  <c:v>3.3584044799999997E-2</c:v>
                </c:pt>
                <c:pt idx="17325">
                  <c:v>3.3584045E-2</c:v>
                </c:pt>
                <c:pt idx="17326">
                  <c:v>3.3584045200000003E-2</c:v>
                </c:pt>
                <c:pt idx="17327">
                  <c:v>3.3584045399999998E-2</c:v>
                </c:pt>
                <c:pt idx="17328">
                  <c:v>3.3584045600000001E-2</c:v>
                </c:pt>
                <c:pt idx="17329">
                  <c:v>3.3584045799999997E-2</c:v>
                </c:pt>
                <c:pt idx="17330">
                  <c:v>3.3584045999999999E-2</c:v>
                </c:pt>
                <c:pt idx="17331">
                  <c:v>3.3584046200000002E-2</c:v>
                </c:pt>
                <c:pt idx="17332">
                  <c:v>3.3584046399999998E-2</c:v>
                </c:pt>
                <c:pt idx="17333">
                  <c:v>3.35840466E-2</c:v>
                </c:pt>
                <c:pt idx="17334">
                  <c:v>3.3584046800000003E-2</c:v>
                </c:pt>
                <c:pt idx="17335">
                  <c:v>3.3584046999999999E-2</c:v>
                </c:pt>
                <c:pt idx="17336">
                  <c:v>3.3584047200000001E-2</c:v>
                </c:pt>
                <c:pt idx="17337">
                  <c:v>3.3584047399999997E-2</c:v>
                </c:pt>
                <c:pt idx="17338">
                  <c:v>3.35840476E-2</c:v>
                </c:pt>
                <c:pt idx="17339">
                  <c:v>3.3584047800000003E-2</c:v>
                </c:pt>
                <c:pt idx="17340">
                  <c:v>3.3584047999999998E-2</c:v>
                </c:pt>
                <c:pt idx="17341">
                  <c:v>3.3584048200000001E-2</c:v>
                </c:pt>
                <c:pt idx="17342">
                  <c:v>3.3584048399999997E-2</c:v>
                </c:pt>
                <c:pt idx="17343">
                  <c:v>3.3584048599999999E-2</c:v>
                </c:pt>
                <c:pt idx="17344">
                  <c:v>3.3584048800000002E-2</c:v>
                </c:pt>
                <c:pt idx="17345">
                  <c:v>3.3584048999999998E-2</c:v>
                </c:pt>
                <c:pt idx="17346">
                  <c:v>3.35840492E-2</c:v>
                </c:pt>
                <c:pt idx="17347">
                  <c:v>3.3584049400000003E-2</c:v>
                </c:pt>
                <c:pt idx="17348">
                  <c:v>3.3584049599999999E-2</c:v>
                </c:pt>
                <c:pt idx="17349">
                  <c:v>3.3584049800000002E-2</c:v>
                </c:pt>
                <c:pt idx="17350">
                  <c:v>3.3584049999999997E-2</c:v>
                </c:pt>
                <c:pt idx="17351">
                  <c:v>3.35840502E-2</c:v>
                </c:pt>
                <c:pt idx="17352">
                  <c:v>3.3584050400000003E-2</c:v>
                </c:pt>
                <c:pt idx="17353">
                  <c:v>3.3584050599999998E-2</c:v>
                </c:pt>
                <c:pt idx="17354">
                  <c:v>3.3584050800000001E-2</c:v>
                </c:pt>
                <c:pt idx="17355">
                  <c:v>3.3584050999999997E-2</c:v>
                </c:pt>
                <c:pt idx="17356">
                  <c:v>3.3584051199999999E-2</c:v>
                </c:pt>
                <c:pt idx="17357">
                  <c:v>3.3584051400000002E-2</c:v>
                </c:pt>
                <c:pt idx="17358">
                  <c:v>3.3584051599999998E-2</c:v>
                </c:pt>
                <c:pt idx="17359">
                  <c:v>3.35840518E-2</c:v>
                </c:pt>
                <c:pt idx="17360">
                  <c:v>3.3584052000000003E-2</c:v>
                </c:pt>
                <c:pt idx="17361">
                  <c:v>3.3584052199999999E-2</c:v>
                </c:pt>
                <c:pt idx="17362">
                  <c:v>3.3584052400000002E-2</c:v>
                </c:pt>
                <c:pt idx="17363">
                  <c:v>3.3584052599999997E-2</c:v>
                </c:pt>
                <c:pt idx="17364">
                  <c:v>3.35840528E-2</c:v>
                </c:pt>
                <c:pt idx="17365">
                  <c:v>3.3584053000000003E-2</c:v>
                </c:pt>
                <c:pt idx="17366">
                  <c:v>3.3584053199999998E-2</c:v>
                </c:pt>
                <c:pt idx="17367">
                  <c:v>3.3584053400000001E-2</c:v>
                </c:pt>
                <c:pt idx="17368">
                  <c:v>3.3584053599999997E-2</c:v>
                </c:pt>
                <c:pt idx="17369">
                  <c:v>3.3584053799999999E-2</c:v>
                </c:pt>
                <c:pt idx="17370">
                  <c:v>3.3584054000000002E-2</c:v>
                </c:pt>
                <c:pt idx="17371">
                  <c:v>3.3584054199999998E-2</c:v>
                </c:pt>
                <c:pt idx="17372">
                  <c:v>3.35840544E-2</c:v>
                </c:pt>
                <c:pt idx="17373">
                  <c:v>3.3584054600000003E-2</c:v>
                </c:pt>
                <c:pt idx="17374">
                  <c:v>3.3584054799999999E-2</c:v>
                </c:pt>
                <c:pt idx="17375">
                  <c:v>3.3584055000000002E-2</c:v>
                </c:pt>
                <c:pt idx="17376">
                  <c:v>3.3584055199999997E-2</c:v>
                </c:pt>
                <c:pt idx="17377">
                  <c:v>3.35840554E-2</c:v>
                </c:pt>
                <c:pt idx="17378">
                  <c:v>3.3584055600000003E-2</c:v>
                </c:pt>
                <c:pt idx="17379">
                  <c:v>3.3584055799999998E-2</c:v>
                </c:pt>
                <c:pt idx="17380">
                  <c:v>3.3584056000000001E-2</c:v>
                </c:pt>
                <c:pt idx="17381">
                  <c:v>3.3584056199999997E-2</c:v>
                </c:pt>
                <c:pt idx="17382">
                  <c:v>3.3584056399999999E-2</c:v>
                </c:pt>
                <c:pt idx="17383">
                  <c:v>3.3584056600000002E-2</c:v>
                </c:pt>
                <c:pt idx="17384">
                  <c:v>3.3584056799999998E-2</c:v>
                </c:pt>
                <c:pt idx="17385">
                  <c:v>3.3584057E-2</c:v>
                </c:pt>
                <c:pt idx="17386">
                  <c:v>3.3584057200000003E-2</c:v>
                </c:pt>
                <c:pt idx="17387">
                  <c:v>3.3584057399999999E-2</c:v>
                </c:pt>
                <c:pt idx="17388">
                  <c:v>3.3584057600000002E-2</c:v>
                </c:pt>
                <c:pt idx="17389">
                  <c:v>3.3584057799999997E-2</c:v>
                </c:pt>
                <c:pt idx="17390">
                  <c:v>3.3584058E-2</c:v>
                </c:pt>
                <c:pt idx="17391">
                  <c:v>3.3584058200000003E-2</c:v>
                </c:pt>
                <c:pt idx="17392">
                  <c:v>3.3584058399999998E-2</c:v>
                </c:pt>
                <c:pt idx="17393">
                  <c:v>3.3584058600000001E-2</c:v>
                </c:pt>
                <c:pt idx="17394">
                  <c:v>3.3584058799999997E-2</c:v>
                </c:pt>
                <c:pt idx="17395">
                  <c:v>3.3584058999999999E-2</c:v>
                </c:pt>
                <c:pt idx="17396">
                  <c:v>3.3584059200000002E-2</c:v>
                </c:pt>
                <c:pt idx="17397">
                  <c:v>3.3584059399999998E-2</c:v>
                </c:pt>
                <c:pt idx="17398">
                  <c:v>3.3584059600000001E-2</c:v>
                </c:pt>
                <c:pt idx="17399">
                  <c:v>3.3584059800000003E-2</c:v>
                </c:pt>
                <c:pt idx="17400">
                  <c:v>3.3584059999999999E-2</c:v>
                </c:pt>
                <c:pt idx="17401">
                  <c:v>3.3584060200000002E-2</c:v>
                </c:pt>
                <c:pt idx="17402">
                  <c:v>3.3584060399999997E-2</c:v>
                </c:pt>
                <c:pt idx="17403">
                  <c:v>3.35840606E-2</c:v>
                </c:pt>
                <c:pt idx="17404">
                  <c:v>3.3584060800000003E-2</c:v>
                </c:pt>
                <c:pt idx="17405">
                  <c:v>3.3584060999999998E-2</c:v>
                </c:pt>
                <c:pt idx="17406">
                  <c:v>3.3584061200000001E-2</c:v>
                </c:pt>
                <c:pt idx="17407">
                  <c:v>3.3584061399999997E-2</c:v>
                </c:pt>
                <c:pt idx="17408">
                  <c:v>3.3584061599999999E-2</c:v>
                </c:pt>
                <c:pt idx="17409">
                  <c:v>3.3584061800000002E-2</c:v>
                </c:pt>
                <c:pt idx="17410">
                  <c:v>3.3584061999999998E-2</c:v>
                </c:pt>
                <c:pt idx="17411">
                  <c:v>3.3584062200000001E-2</c:v>
                </c:pt>
                <c:pt idx="17412">
                  <c:v>3.3584062400000003E-2</c:v>
                </c:pt>
                <c:pt idx="17413">
                  <c:v>3.3584062599999999E-2</c:v>
                </c:pt>
                <c:pt idx="17414">
                  <c:v>3.3584062800000002E-2</c:v>
                </c:pt>
                <c:pt idx="17415">
                  <c:v>3.3584062999999997E-2</c:v>
                </c:pt>
                <c:pt idx="17416">
                  <c:v>3.35840632E-2</c:v>
                </c:pt>
                <c:pt idx="17417">
                  <c:v>3.3584063400000003E-2</c:v>
                </c:pt>
                <c:pt idx="17418">
                  <c:v>3.3584063599999998E-2</c:v>
                </c:pt>
                <c:pt idx="17419">
                  <c:v>3.3584063800000001E-2</c:v>
                </c:pt>
                <c:pt idx="17420">
                  <c:v>3.3584063999999997E-2</c:v>
                </c:pt>
                <c:pt idx="17421">
                  <c:v>3.3584064199999999E-2</c:v>
                </c:pt>
                <c:pt idx="17422">
                  <c:v>3.3584064400000002E-2</c:v>
                </c:pt>
                <c:pt idx="17423">
                  <c:v>3.3584064599999998E-2</c:v>
                </c:pt>
                <c:pt idx="17424">
                  <c:v>3.3584064800000001E-2</c:v>
                </c:pt>
                <c:pt idx="17425">
                  <c:v>3.3584065000000003E-2</c:v>
                </c:pt>
                <c:pt idx="17426">
                  <c:v>3.3584065199999999E-2</c:v>
                </c:pt>
                <c:pt idx="17427">
                  <c:v>3.3584065400000002E-2</c:v>
                </c:pt>
                <c:pt idx="17428">
                  <c:v>3.3584065599999997E-2</c:v>
                </c:pt>
                <c:pt idx="17429">
                  <c:v>3.35840658E-2</c:v>
                </c:pt>
                <c:pt idx="17430">
                  <c:v>3.3584066000000003E-2</c:v>
                </c:pt>
                <c:pt idx="17431">
                  <c:v>3.3584066199999998E-2</c:v>
                </c:pt>
                <c:pt idx="17432">
                  <c:v>3.3584066400000001E-2</c:v>
                </c:pt>
                <c:pt idx="17433">
                  <c:v>3.3584066599999997E-2</c:v>
                </c:pt>
                <c:pt idx="17434">
                  <c:v>3.3584066799999999E-2</c:v>
                </c:pt>
                <c:pt idx="17435">
                  <c:v>3.3584067000000002E-2</c:v>
                </c:pt>
                <c:pt idx="17436">
                  <c:v>3.3584067199999998E-2</c:v>
                </c:pt>
                <c:pt idx="17437">
                  <c:v>3.3584067400000001E-2</c:v>
                </c:pt>
                <c:pt idx="17438">
                  <c:v>3.3584067600000003E-2</c:v>
                </c:pt>
                <c:pt idx="17439">
                  <c:v>3.3584067799999999E-2</c:v>
                </c:pt>
                <c:pt idx="17440">
                  <c:v>3.3584068000000002E-2</c:v>
                </c:pt>
                <c:pt idx="17441">
                  <c:v>3.3584068199999997E-2</c:v>
                </c:pt>
                <c:pt idx="17442">
                  <c:v>3.35840684E-2</c:v>
                </c:pt>
                <c:pt idx="17443">
                  <c:v>3.3584068600000003E-2</c:v>
                </c:pt>
                <c:pt idx="17444">
                  <c:v>3.3584068799999998E-2</c:v>
                </c:pt>
                <c:pt idx="17445">
                  <c:v>3.3584069000000001E-2</c:v>
                </c:pt>
                <c:pt idx="17446">
                  <c:v>3.3584069199999997E-2</c:v>
                </c:pt>
                <c:pt idx="17447">
                  <c:v>3.35840694E-2</c:v>
                </c:pt>
                <c:pt idx="17448">
                  <c:v>3.3584069600000002E-2</c:v>
                </c:pt>
                <c:pt idx="17449">
                  <c:v>3.3584069799999998E-2</c:v>
                </c:pt>
                <c:pt idx="17450">
                  <c:v>3.3584070000000001E-2</c:v>
                </c:pt>
                <c:pt idx="17451">
                  <c:v>3.3584070200000003E-2</c:v>
                </c:pt>
                <c:pt idx="17452">
                  <c:v>3.3584070399999999E-2</c:v>
                </c:pt>
                <c:pt idx="17453">
                  <c:v>3.3584070600000002E-2</c:v>
                </c:pt>
                <c:pt idx="17454">
                  <c:v>3.3584070799999997E-2</c:v>
                </c:pt>
                <c:pt idx="17455">
                  <c:v>3.3584071E-2</c:v>
                </c:pt>
                <c:pt idx="17456">
                  <c:v>3.3584071200000003E-2</c:v>
                </c:pt>
                <c:pt idx="17457">
                  <c:v>3.3584071399999998E-2</c:v>
                </c:pt>
                <c:pt idx="17458">
                  <c:v>3.3584071600000001E-2</c:v>
                </c:pt>
                <c:pt idx="17459">
                  <c:v>3.3584071799999997E-2</c:v>
                </c:pt>
                <c:pt idx="17460">
                  <c:v>3.3584072E-2</c:v>
                </c:pt>
                <c:pt idx="17461">
                  <c:v>3.3584072200000002E-2</c:v>
                </c:pt>
                <c:pt idx="17462">
                  <c:v>3.3584072399999998E-2</c:v>
                </c:pt>
                <c:pt idx="17463">
                  <c:v>3.3584072600000001E-2</c:v>
                </c:pt>
                <c:pt idx="17464">
                  <c:v>3.3584072800000003E-2</c:v>
                </c:pt>
                <c:pt idx="17465">
                  <c:v>3.3584072999999999E-2</c:v>
                </c:pt>
                <c:pt idx="17466">
                  <c:v>3.3584073200000002E-2</c:v>
                </c:pt>
                <c:pt idx="17467">
                  <c:v>3.3584073399999997E-2</c:v>
                </c:pt>
                <c:pt idx="17468">
                  <c:v>3.35840736E-2</c:v>
                </c:pt>
                <c:pt idx="17469">
                  <c:v>3.3584073800000003E-2</c:v>
                </c:pt>
                <c:pt idx="17470">
                  <c:v>3.3584073999999998E-2</c:v>
                </c:pt>
                <c:pt idx="17471">
                  <c:v>3.3584074200000001E-2</c:v>
                </c:pt>
                <c:pt idx="17472">
                  <c:v>3.3584074399999997E-2</c:v>
                </c:pt>
                <c:pt idx="17473">
                  <c:v>3.35840746E-2</c:v>
                </c:pt>
                <c:pt idx="17474">
                  <c:v>3.3584074800000002E-2</c:v>
                </c:pt>
                <c:pt idx="17475">
                  <c:v>3.3584074999999998E-2</c:v>
                </c:pt>
                <c:pt idx="17476">
                  <c:v>3.3584075200000001E-2</c:v>
                </c:pt>
                <c:pt idx="17477">
                  <c:v>3.3584075400000003E-2</c:v>
                </c:pt>
                <c:pt idx="17478">
                  <c:v>3.3584075599999999E-2</c:v>
                </c:pt>
                <c:pt idx="17479">
                  <c:v>3.3584075800000002E-2</c:v>
                </c:pt>
                <c:pt idx="17480">
                  <c:v>3.3584075999999997E-2</c:v>
                </c:pt>
                <c:pt idx="17481">
                  <c:v>3.35840762E-2</c:v>
                </c:pt>
                <c:pt idx="17482">
                  <c:v>3.3584076400000003E-2</c:v>
                </c:pt>
                <c:pt idx="17483">
                  <c:v>3.3584076599999999E-2</c:v>
                </c:pt>
                <c:pt idx="17484">
                  <c:v>3.3584076800000001E-2</c:v>
                </c:pt>
                <c:pt idx="17485">
                  <c:v>3.3584076999999997E-2</c:v>
                </c:pt>
                <c:pt idx="17486">
                  <c:v>3.35840772E-2</c:v>
                </c:pt>
                <c:pt idx="17487">
                  <c:v>3.3584077400000002E-2</c:v>
                </c:pt>
                <c:pt idx="17488">
                  <c:v>3.3584077599999998E-2</c:v>
                </c:pt>
                <c:pt idx="17489">
                  <c:v>3.3584077800000001E-2</c:v>
                </c:pt>
                <c:pt idx="17490">
                  <c:v>3.3584078000000003E-2</c:v>
                </c:pt>
                <c:pt idx="17491">
                  <c:v>3.3584078199999999E-2</c:v>
                </c:pt>
                <c:pt idx="17492">
                  <c:v>3.3584078400000002E-2</c:v>
                </c:pt>
                <c:pt idx="17493">
                  <c:v>3.3584078599999997E-2</c:v>
                </c:pt>
                <c:pt idx="17494">
                  <c:v>3.35840788E-2</c:v>
                </c:pt>
                <c:pt idx="17495">
                  <c:v>3.3584079000000003E-2</c:v>
                </c:pt>
                <c:pt idx="17496">
                  <c:v>3.3584079199999999E-2</c:v>
                </c:pt>
                <c:pt idx="17497">
                  <c:v>3.3584079400000001E-2</c:v>
                </c:pt>
                <c:pt idx="17498">
                  <c:v>3.3584079599999997E-2</c:v>
                </c:pt>
                <c:pt idx="17499">
                  <c:v>3.35840798E-2</c:v>
                </c:pt>
                <c:pt idx="17500">
                  <c:v>3.3584080000000002E-2</c:v>
                </c:pt>
                <c:pt idx="17501">
                  <c:v>3.3584080199999998E-2</c:v>
                </c:pt>
                <c:pt idx="17502">
                  <c:v>3.3584080400000001E-2</c:v>
                </c:pt>
                <c:pt idx="17503">
                  <c:v>3.3584080600000003E-2</c:v>
                </c:pt>
                <c:pt idx="17504">
                  <c:v>3.3584080799999999E-2</c:v>
                </c:pt>
                <c:pt idx="17505">
                  <c:v>3.3584081000000002E-2</c:v>
                </c:pt>
                <c:pt idx="17506">
                  <c:v>3.3584081199999997E-2</c:v>
                </c:pt>
                <c:pt idx="17507">
                  <c:v>3.35840814E-2</c:v>
                </c:pt>
                <c:pt idx="17508">
                  <c:v>3.3584081600000003E-2</c:v>
                </c:pt>
                <c:pt idx="17509">
                  <c:v>3.3584081799999999E-2</c:v>
                </c:pt>
                <c:pt idx="17510">
                  <c:v>3.3584082000000001E-2</c:v>
                </c:pt>
                <c:pt idx="17511">
                  <c:v>3.3584082199999997E-2</c:v>
                </c:pt>
                <c:pt idx="17512">
                  <c:v>3.35840824E-2</c:v>
                </c:pt>
                <c:pt idx="17513">
                  <c:v>3.3584082600000002E-2</c:v>
                </c:pt>
                <c:pt idx="17514">
                  <c:v>3.3584082799999998E-2</c:v>
                </c:pt>
                <c:pt idx="17515">
                  <c:v>3.3584083000000001E-2</c:v>
                </c:pt>
                <c:pt idx="17516">
                  <c:v>3.3584083200000003E-2</c:v>
                </c:pt>
                <c:pt idx="17517">
                  <c:v>3.3584083399999999E-2</c:v>
                </c:pt>
                <c:pt idx="17518">
                  <c:v>3.3584083600000002E-2</c:v>
                </c:pt>
                <c:pt idx="17519">
                  <c:v>3.3584083799999997E-2</c:v>
                </c:pt>
                <c:pt idx="17520">
                  <c:v>3.3584084E-2</c:v>
                </c:pt>
                <c:pt idx="17521">
                  <c:v>3.3584084200000003E-2</c:v>
                </c:pt>
                <c:pt idx="17522">
                  <c:v>3.3584084399999999E-2</c:v>
                </c:pt>
                <c:pt idx="17523">
                  <c:v>3.3584084600000001E-2</c:v>
                </c:pt>
                <c:pt idx="17524">
                  <c:v>3.3584084799999997E-2</c:v>
                </c:pt>
                <c:pt idx="17525">
                  <c:v>3.3584085E-2</c:v>
                </c:pt>
                <c:pt idx="17526">
                  <c:v>3.3584085200000002E-2</c:v>
                </c:pt>
                <c:pt idx="17527">
                  <c:v>3.3584085399999998E-2</c:v>
                </c:pt>
                <c:pt idx="17528">
                  <c:v>3.3584085600000001E-2</c:v>
                </c:pt>
                <c:pt idx="17529">
                  <c:v>3.3584085800000003E-2</c:v>
                </c:pt>
                <c:pt idx="17530">
                  <c:v>3.3584085999999999E-2</c:v>
                </c:pt>
                <c:pt idx="17531">
                  <c:v>3.3584086200000002E-2</c:v>
                </c:pt>
                <c:pt idx="17532">
                  <c:v>3.3584086399999998E-2</c:v>
                </c:pt>
                <c:pt idx="17533">
                  <c:v>3.35840866E-2</c:v>
                </c:pt>
                <c:pt idx="17534">
                  <c:v>3.3584086800000003E-2</c:v>
                </c:pt>
                <c:pt idx="17535">
                  <c:v>3.3584086999999999E-2</c:v>
                </c:pt>
                <c:pt idx="17536">
                  <c:v>3.3584087200000001E-2</c:v>
                </c:pt>
                <c:pt idx="17537">
                  <c:v>3.3584087399999997E-2</c:v>
                </c:pt>
                <c:pt idx="17538">
                  <c:v>3.35840876E-2</c:v>
                </c:pt>
                <c:pt idx="17539">
                  <c:v>3.3584087800000002E-2</c:v>
                </c:pt>
                <c:pt idx="17540">
                  <c:v>3.3584087999999998E-2</c:v>
                </c:pt>
                <c:pt idx="17541">
                  <c:v>3.3584088200000001E-2</c:v>
                </c:pt>
                <c:pt idx="17542">
                  <c:v>3.3584088400000003E-2</c:v>
                </c:pt>
                <c:pt idx="17543">
                  <c:v>3.3584088599999999E-2</c:v>
                </c:pt>
                <c:pt idx="17544">
                  <c:v>3.3584088800000002E-2</c:v>
                </c:pt>
                <c:pt idx="17545">
                  <c:v>3.3584088999999998E-2</c:v>
                </c:pt>
                <c:pt idx="17546">
                  <c:v>3.35840892E-2</c:v>
                </c:pt>
                <c:pt idx="17547">
                  <c:v>3.3584089400000003E-2</c:v>
                </c:pt>
                <c:pt idx="17548">
                  <c:v>3.3584089599999999E-2</c:v>
                </c:pt>
                <c:pt idx="17549">
                  <c:v>3.3584089800000001E-2</c:v>
                </c:pt>
                <c:pt idx="17550">
                  <c:v>3.3584089999999997E-2</c:v>
                </c:pt>
                <c:pt idx="17551">
                  <c:v>3.35840902E-2</c:v>
                </c:pt>
                <c:pt idx="17552">
                  <c:v>3.3584090400000002E-2</c:v>
                </c:pt>
                <c:pt idx="17553">
                  <c:v>3.3584090599999998E-2</c:v>
                </c:pt>
                <c:pt idx="17554">
                  <c:v>3.3584090800000001E-2</c:v>
                </c:pt>
                <c:pt idx="17555">
                  <c:v>3.3584091000000003E-2</c:v>
                </c:pt>
                <c:pt idx="17556">
                  <c:v>3.3584091199999999E-2</c:v>
                </c:pt>
                <c:pt idx="17557">
                  <c:v>3.3584091400000002E-2</c:v>
                </c:pt>
                <c:pt idx="17558">
                  <c:v>3.3584091599999998E-2</c:v>
                </c:pt>
                <c:pt idx="17559">
                  <c:v>3.35840918E-2</c:v>
                </c:pt>
                <c:pt idx="17560">
                  <c:v>3.3584092000000003E-2</c:v>
                </c:pt>
                <c:pt idx="17561">
                  <c:v>3.3584092199999999E-2</c:v>
                </c:pt>
                <c:pt idx="17562">
                  <c:v>3.3584092400000001E-2</c:v>
                </c:pt>
                <c:pt idx="17563">
                  <c:v>3.3584092599999997E-2</c:v>
                </c:pt>
                <c:pt idx="17564">
                  <c:v>3.35840928E-2</c:v>
                </c:pt>
                <c:pt idx="17565">
                  <c:v>3.3584093000000002E-2</c:v>
                </c:pt>
                <c:pt idx="17566">
                  <c:v>3.3584093199999998E-2</c:v>
                </c:pt>
                <c:pt idx="17567">
                  <c:v>3.3584093400000001E-2</c:v>
                </c:pt>
                <c:pt idx="17568">
                  <c:v>3.3584093600000003E-2</c:v>
                </c:pt>
                <c:pt idx="17569">
                  <c:v>3.3584093799999999E-2</c:v>
                </c:pt>
                <c:pt idx="17570">
                  <c:v>3.3584094000000002E-2</c:v>
                </c:pt>
                <c:pt idx="17571">
                  <c:v>3.3584094199999998E-2</c:v>
                </c:pt>
                <c:pt idx="17572">
                  <c:v>3.35840944E-2</c:v>
                </c:pt>
                <c:pt idx="17573">
                  <c:v>3.3584094600000003E-2</c:v>
                </c:pt>
                <c:pt idx="17574">
                  <c:v>3.3584094799999999E-2</c:v>
                </c:pt>
                <c:pt idx="17575">
                  <c:v>3.3584095000000001E-2</c:v>
                </c:pt>
                <c:pt idx="17576">
                  <c:v>3.3584095199999997E-2</c:v>
                </c:pt>
                <c:pt idx="17577">
                  <c:v>3.35840954E-2</c:v>
                </c:pt>
                <c:pt idx="17578">
                  <c:v>3.3584095600000002E-2</c:v>
                </c:pt>
                <c:pt idx="17579">
                  <c:v>3.3584095799999998E-2</c:v>
                </c:pt>
                <c:pt idx="17580">
                  <c:v>3.3584096000000001E-2</c:v>
                </c:pt>
                <c:pt idx="17581">
                  <c:v>3.3584096200000003E-2</c:v>
                </c:pt>
                <c:pt idx="17582">
                  <c:v>3.3584096399999999E-2</c:v>
                </c:pt>
                <c:pt idx="17583">
                  <c:v>3.3584096600000002E-2</c:v>
                </c:pt>
                <c:pt idx="17584">
                  <c:v>3.3584096799999998E-2</c:v>
                </c:pt>
                <c:pt idx="17585">
                  <c:v>3.3584097E-2</c:v>
                </c:pt>
                <c:pt idx="17586">
                  <c:v>3.3584097200000003E-2</c:v>
                </c:pt>
                <c:pt idx="17587">
                  <c:v>3.3584097399999999E-2</c:v>
                </c:pt>
                <c:pt idx="17588">
                  <c:v>3.3584097600000001E-2</c:v>
                </c:pt>
                <c:pt idx="17589">
                  <c:v>3.3584097799999997E-2</c:v>
                </c:pt>
                <c:pt idx="17590">
                  <c:v>3.3584098E-2</c:v>
                </c:pt>
                <c:pt idx="17591">
                  <c:v>3.3584098200000002E-2</c:v>
                </c:pt>
                <c:pt idx="17592">
                  <c:v>3.3584098399999998E-2</c:v>
                </c:pt>
                <c:pt idx="17593">
                  <c:v>3.3584098600000001E-2</c:v>
                </c:pt>
                <c:pt idx="17594">
                  <c:v>3.3584098800000003E-2</c:v>
                </c:pt>
                <c:pt idx="17595">
                  <c:v>3.3584098999999999E-2</c:v>
                </c:pt>
                <c:pt idx="17596">
                  <c:v>3.3584099200000002E-2</c:v>
                </c:pt>
                <c:pt idx="17597">
                  <c:v>3.3584099399999998E-2</c:v>
                </c:pt>
                <c:pt idx="17598">
                  <c:v>3.35840996E-2</c:v>
                </c:pt>
                <c:pt idx="17599">
                  <c:v>3.3584099800000003E-2</c:v>
                </c:pt>
                <c:pt idx="17600">
                  <c:v>3.3584099999999999E-2</c:v>
                </c:pt>
                <c:pt idx="17601">
                  <c:v>3.3584100200000001E-2</c:v>
                </c:pt>
                <c:pt idx="17602">
                  <c:v>3.3584100399999997E-2</c:v>
                </c:pt>
                <c:pt idx="17603">
                  <c:v>3.35841006E-2</c:v>
                </c:pt>
                <c:pt idx="17604">
                  <c:v>3.3584100800000002E-2</c:v>
                </c:pt>
                <c:pt idx="17605">
                  <c:v>3.3584100999999998E-2</c:v>
                </c:pt>
                <c:pt idx="17606">
                  <c:v>3.3584101200000001E-2</c:v>
                </c:pt>
                <c:pt idx="17607">
                  <c:v>3.3584101399999997E-2</c:v>
                </c:pt>
                <c:pt idx="17608">
                  <c:v>3.3584101599999999E-2</c:v>
                </c:pt>
                <c:pt idx="17609">
                  <c:v>3.3584101800000002E-2</c:v>
                </c:pt>
                <c:pt idx="17610">
                  <c:v>3.3584101999999998E-2</c:v>
                </c:pt>
                <c:pt idx="17611">
                  <c:v>3.35841022E-2</c:v>
                </c:pt>
                <c:pt idx="17612">
                  <c:v>3.3584102400000003E-2</c:v>
                </c:pt>
                <c:pt idx="17613">
                  <c:v>3.3584102599999999E-2</c:v>
                </c:pt>
                <c:pt idx="17614">
                  <c:v>3.3584102800000001E-2</c:v>
                </c:pt>
                <c:pt idx="17615">
                  <c:v>3.3584102999999997E-2</c:v>
                </c:pt>
                <c:pt idx="17616">
                  <c:v>3.35841032E-2</c:v>
                </c:pt>
                <c:pt idx="17617">
                  <c:v>3.3584103400000002E-2</c:v>
                </c:pt>
                <c:pt idx="17618">
                  <c:v>3.3584103599999998E-2</c:v>
                </c:pt>
                <c:pt idx="17619">
                  <c:v>3.3584103800000001E-2</c:v>
                </c:pt>
                <c:pt idx="17620">
                  <c:v>3.3584103999999997E-2</c:v>
                </c:pt>
                <c:pt idx="17621">
                  <c:v>3.3584104199999999E-2</c:v>
                </c:pt>
                <c:pt idx="17622">
                  <c:v>3.3584104400000002E-2</c:v>
                </c:pt>
                <c:pt idx="17623">
                  <c:v>3.3584104599999998E-2</c:v>
                </c:pt>
                <c:pt idx="17624">
                  <c:v>3.35841048E-2</c:v>
                </c:pt>
                <c:pt idx="17625">
                  <c:v>3.3584105000000003E-2</c:v>
                </c:pt>
                <c:pt idx="17626">
                  <c:v>3.3584105199999999E-2</c:v>
                </c:pt>
                <c:pt idx="17627">
                  <c:v>3.3584105400000001E-2</c:v>
                </c:pt>
                <c:pt idx="17628">
                  <c:v>3.3584105599999997E-2</c:v>
                </c:pt>
                <c:pt idx="17629">
                  <c:v>3.35841058E-2</c:v>
                </c:pt>
                <c:pt idx="17630">
                  <c:v>3.3584106000000002E-2</c:v>
                </c:pt>
                <c:pt idx="17631">
                  <c:v>3.3584106199999998E-2</c:v>
                </c:pt>
                <c:pt idx="17632">
                  <c:v>3.3584106400000001E-2</c:v>
                </c:pt>
                <c:pt idx="17633">
                  <c:v>3.3584106599999997E-2</c:v>
                </c:pt>
                <c:pt idx="17634">
                  <c:v>3.3584106799999999E-2</c:v>
                </c:pt>
                <c:pt idx="17635">
                  <c:v>3.3584107000000002E-2</c:v>
                </c:pt>
                <c:pt idx="17636">
                  <c:v>3.3584107199999998E-2</c:v>
                </c:pt>
                <c:pt idx="17637">
                  <c:v>3.35841074E-2</c:v>
                </c:pt>
                <c:pt idx="17638">
                  <c:v>3.3584107600000003E-2</c:v>
                </c:pt>
                <c:pt idx="17639">
                  <c:v>3.3584107799999999E-2</c:v>
                </c:pt>
                <c:pt idx="17640">
                  <c:v>3.3584108000000001E-2</c:v>
                </c:pt>
                <c:pt idx="17641">
                  <c:v>3.3584108199999997E-2</c:v>
                </c:pt>
                <c:pt idx="17642">
                  <c:v>3.35841084E-2</c:v>
                </c:pt>
                <c:pt idx="17643">
                  <c:v>3.3584108600000002E-2</c:v>
                </c:pt>
                <c:pt idx="17644">
                  <c:v>3.3584108799999998E-2</c:v>
                </c:pt>
                <c:pt idx="17645">
                  <c:v>3.3584109000000001E-2</c:v>
                </c:pt>
                <c:pt idx="17646">
                  <c:v>3.3584109199999997E-2</c:v>
                </c:pt>
                <c:pt idx="17647">
                  <c:v>3.3584109399999999E-2</c:v>
                </c:pt>
                <c:pt idx="17648">
                  <c:v>3.3584109600000002E-2</c:v>
                </c:pt>
                <c:pt idx="17649">
                  <c:v>3.3584109799999998E-2</c:v>
                </c:pt>
                <c:pt idx="17650">
                  <c:v>3.358411E-2</c:v>
                </c:pt>
                <c:pt idx="17651">
                  <c:v>3.3584110200000003E-2</c:v>
                </c:pt>
                <c:pt idx="17652">
                  <c:v>3.3584110399999999E-2</c:v>
                </c:pt>
                <c:pt idx="17653">
                  <c:v>3.3584110600000001E-2</c:v>
                </c:pt>
                <c:pt idx="17654">
                  <c:v>3.3584110799999997E-2</c:v>
                </c:pt>
                <c:pt idx="17655">
                  <c:v>3.3584111E-2</c:v>
                </c:pt>
                <c:pt idx="17656">
                  <c:v>3.3584111200000002E-2</c:v>
                </c:pt>
                <c:pt idx="17657">
                  <c:v>3.3584111399999998E-2</c:v>
                </c:pt>
                <c:pt idx="17658">
                  <c:v>3.3584111600000001E-2</c:v>
                </c:pt>
                <c:pt idx="17659">
                  <c:v>3.3584111799999997E-2</c:v>
                </c:pt>
                <c:pt idx="17660">
                  <c:v>3.3584111999999999E-2</c:v>
                </c:pt>
                <c:pt idx="17661">
                  <c:v>3.3584112200000002E-2</c:v>
                </c:pt>
                <c:pt idx="17662">
                  <c:v>3.3584112399999998E-2</c:v>
                </c:pt>
                <c:pt idx="17663">
                  <c:v>3.35841126E-2</c:v>
                </c:pt>
                <c:pt idx="17664">
                  <c:v>3.3584112800000003E-2</c:v>
                </c:pt>
                <c:pt idx="17665">
                  <c:v>3.3584112999999999E-2</c:v>
                </c:pt>
                <c:pt idx="17666">
                  <c:v>3.3584113200000001E-2</c:v>
                </c:pt>
                <c:pt idx="17667">
                  <c:v>3.3584113399999997E-2</c:v>
                </c:pt>
                <c:pt idx="17668">
                  <c:v>3.35841136E-2</c:v>
                </c:pt>
                <c:pt idx="17669">
                  <c:v>3.3584113800000003E-2</c:v>
                </c:pt>
                <c:pt idx="17670">
                  <c:v>3.3584113999999998E-2</c:v>
                </c:pt>
                <c:pt idx="17671">
                  <c:v>3.3584114200000001E-2</c:v>
                </c:pt>
                <c:pt idx="17672">
                  <c:v>3.3584114399999997E-2</c:v>
                </c:pt>
                <c:pt idx="17673">
                  <c:v>3.3584114599999999E-2</c:v>
                </c:pt>
                <c:pt idx="17674">
                  <c:v>3.3584114800000002E-2</c:v>
                </c:pt>
                <c:pt idx="17675">
                  <c:v>3.3584114999999998E-2</c:v>
                </c:pt>
                <c:pt idx="17676">
                  <c:v>3.35841152E-2</c:v>
                </c:pt>
                <c:pt idx="17677">
                  <c:v>3.3584115400000003E-2</c:v>
                </c:pt>
                <c:pt idx="17678">
                  <c:v>3.3584115599999999E-2</c:v>
                </c:pt>
                <c:pt idx="17679">
                  <c:v>3.3584115800000001E-2</c:v>
                </c:pt>
                <c:pt idx="17680">
                  <c:v>3.3584115999999997E-2</c:v>
                </c:pt>
                <c:pt idx="17681">
                  <c:v>3.35841162E-2</c:v>
                </c:pt>
                <c:pt idx="17682">
                  <c:v>3.3584116400000003E-2</c:v>
                </c:pt>
                <c:pt idx="17683">
                  <c:v>3.3584116599999998E-2</c:v>
                </c:pt>
                <c:pt idx="17684">
                  <c:v>3.3584116800000001E-2</c:v>
                </c:pt>
                <c:pt idx="17685">
                  <c:v>3.3584116999999997E-2</c:v>
                </c:pt>
                <c:pt idx="17686">
                  <c:v>3.3584117199999999E-2</c:v>
                </c:pt>
                <c:pt idx="17687">
                  <c:v>3.3584117400000002E-2</c:v>
                </c:pt>
                <c:pt idx="17688">
                  <c:v>3.3584117599999998E-2</c:v>
                </c:pt>
                <c:pt idx="17689">
                  <c:v>3.35841178E-2</c:v>
                </c:pt>
                <c:pt idx="17690">
                  <c:v>3.3584118000000003E-2</c:v>
                </c:pt>
                <c:pt idx="17691">
                  <c:v>3.3584118199999999E-2</c:v>
                </c:pt>
                <c:pt idx="17692">
                  <c:v>3.3584118400000001E-2</c:v>
                </c:pt>
                <c:pt idx="17693">
                  <c:v>3.3584118599999997E-2</c:v>
                </c:pt>
                <c:pt idx="17694">
                  <c:v>3.35841188E-2</c:v>
                </c:pt>
                <c:pt idx="17695">
                  <c:v>3.3584119000000003E-2</c:v>
                </c:pt>
                <c:pt idx="17696">
                  <c:v>3.3584119199999998E-2</c:v>
                </c:pt>
                <c:pt idx="17697">
                  <c:v>3.3584119400000001E-2</c:v>
                </c:pt>
                <c:pt idx="17698">
                  <c:v>3.3584119599999997E-2</c:v>
                </c:pt>
                <c:pt idx="17699">
                  <c:v>3.3584119799999999E-2</c:v>
                </c:pt>
                <c:pt idx="17700">
                  <c:v>3.3584120000000002E-2</c:v>
                </c:pt>
                <c:pt idx="17701">
                  <c:v>3.3584120199999998E-2</c:v>
                </c:pt>
                <c:pt idx="17702">
                  <c:v>3.35841204E-2</c:v>
                </c:pt>
                <c:pt idx="17703">
                  <c:v>3.3584120600000003E-2</c:v>
                </c:pt>
                <c:pt idx="17704">
                  <c:v>3.3584120799999999E-2</c:v>
                </c:pt>
                <c:pt idx="17705">
                  <c:v>3.3584121000000002E-2</c:v>
                </c:pt>
                <c:pt idx="17706">
                  <c:v>3.3584121199999997E-2</c:v>
                </c:pt>
                <c:pt idx="17707">
                  <c:v>3.35841214E-2</c:v>
                </c:pt>
                <c:pt idx="17708">
                  <c:v>3.3584121600000003E-2</c:v>
                </c:pt>
                <c:pt idx="17709">
                  <c:v>3.3584121799999998E-2</c:v>
                </c:pt>
                <c:pt idx="17710">
                  <c:v>3.3584122000000001E-2</c:v>
                </c:pt>
                <c:pt idx="17711">
                  <c:v>3.3584122199999997E-2</c:v>
                </c:pt>
                <c:pt idx="17712">
                  <c:v>3.3584122399999999E-2</c:v>
                </c:pt>
                <c:pt idx="17713">
                  <c:v>3.3584122600000002E-2</c:v>
                </c:pt>
                <c:pt idx="17714">
                  <c:v>3.3584122799999998E-2</c:v>
                </c:pt>
                <c:pt idx="17715">
                  <c:v>3.3584123E-2</c:v>
                </c:pt>
                <c:pt idx="17716">
                  <c:v>3.3584123200000003E-2</c:v>
                </c:pt>
                <c:pt idx="17717">
                  <c:v>3.3584123399999999E-2</c:v>
                </c:pt>
                <c:pt idx="17718">
                  <c:v>3.3584123600000002E-2</c:v>
                </c:pt>
                <c:pt idx="17719">
                  <c:v>3.3584123799999997E-2</c:v>
                </c:pt>
                <c:pt idx="17720">
                  <c:v>3.3584124E-2</c:v>
                </c:pt>
                <c:pt idx="17721">
                  <c:v>3.3584124200000003E-2</c:v>
                </c:pt>
                <c:pt idx="17722">
                  <c:v>3.3584124399999998E-2</c:v>
                </c:pt>
                <c:pt idx="17723">
                  <c:v>3.3584124600000001E-2</c:v>
                </c:pt>
                <c:pt idx="17724">
                  <c:v>3.3584124799999997E-2</c:v>
                </c:pt>
                <c:pt idx="17725">
                  <c:v>3.3584124999999999E-2</c:v>
                </c:pt>
                <c:pt idx="17726">
                  <c:v>3.3584125200000002E-2</c:v>
                </c:pt>
                <c:pt idx="17727">
                  <c:v>3.3584125399999998E-2</c:v>
                </c:pt>
                <c:pt idx="17728">
                  <c:v>3.35841256E-2</c:v>
                </c:pt>
                <c:pt idx="17729">
                  <c:v>3.3584125800000003E-2</c:v>
                </c:pt>
                <c:pt idx="17730">
                  <c:v>3.3584125999999999E-2</c:v>
                </c:pt>
                <c:pt idx="17731">
                  <c:v>3.3584126200000002E-2</c:v>
                </c:pt>
                <c:pt idx="17732">
                  <c:v>3.3584126399999997E-2</c:v>
                </c:pt>
                <c:pt idx="17733">
                  <c:v>3.35841266E-2</c:v>
                </c:pt>
                <c:pt idx="17734">
                  <c:v>3.3584126800000003E-2</c:v>
                </c:pt>
                <c:pt idx="17735">
                  <c:v>3.3584126999999998E-2</c:v>
                </c:pt>
                <c:pt idx="17736">
                  <c:v>3.3584127200000001E-2</c:v>
                </c:pt>
                <c:pt idx="17737">
                  <c:v>3.3584127399999997E-2</c:v>
                </c:pt>
                <c:pt idx="17738">
                  <c:v>3.3584127599999999E-2</c:v>
                </c:pt>
                <c:pt idx="17739">
                  <c:v>3.3584127800000002E-2</c:v>
                </c:pt>
                <c:pt idx="17740">
                  <c:v>3.3584127999999998E-2</c:v>
                </c:pt>
                <c:pt idx="17741">
                  <c:v>3.35841282E-2</c:v>
                </c:pt>
                <c:pt idx="17742">
                  <c:v>3.3584128400000003E-2</c:v>
                </c:pt>
                <c:pt idx="17743">
                  <c:v>3.3584128599999999E-2</c:v>
                </c:pt>
                <c:pt idx="17744">
                  <c:v>3.3584128800000002E-2</c:v>
                </c:pt>
                <c:pt idx="17745">
                  <c:v>3.3584128999999997E-2</c:v>
                </c:pt>
                <c:pt idx="17746">
                  <c:v>3.35841292E-2</c:v>
                </c:pt>
                <c:pt idx="17747">
                  <c:v>3.3584129400000003E-2</c:v>
                </c:pt>
                <c:pt idx="17748">
                  <c:v>3.3584129599999998E-2</c:v>
                </c:pt>
                <c:pt idx="17749">
                  <c:v>3.3584129800000001E-2</c:v>
                </c:pt>
                <c:pt idx="17750">
                  <c:v>3.3584129999999997E-2</c:v>
                </c:pt>
                <c:pt idx="17751">
                  <c:v>3.3584130199999999E-2</c:v>
                </c:pt>
                <c:pt idx="17752">
                  <c:v>3.3584130400000002E-2</c:v>
                </c:pt>
                <c:pt idx="17753">
                  <c:v>3.3584130599999998E-2</c:v>
                </c:pt>
                <c:pt idx="17754">
                  <c:v>3.3584130800000001E-2</c:v>
                </c:pt>
                <c:pt idx="17755">
                  <c:v>3.3584131000000003E-2</c:v>
                </c:pt>
                <c:pt idx="17756">
                  <c:v>3.3584131199999999E-2</c:v>
                </c:pt>
                <c:pt idx="17757">
                  <c:v>3.3584131400000002E-2</c:v>
                </c:pt>
                <c:pt idx="17758">
                  <c:v>3.3584131599999997E-2</c:v>
                </c:pt>
                <c:pt idx="17759">
                  <c:v>3.35841318E-2</c:v>
                </c:pt>
                <c:pt idx="17760">
                  <c:v>3.3584132000000003E-2</c:v>
                </c:pt>
                <c:pt idx="17761">
                  <c:v>3.3584132199999998E-2</c:v>
                </c:pt>
                <c:pt idx="17762">
                  <c:v>3.3584132400000001E-2</c:v>
                </c:pt>
                <c:pt idx="17763">
                  <c:v>3.3584132599999997E-2</c:v>
                </c:pt>
                <c:pt idx="17764">
                  <c:v>3.3584132799999999E-2</c:v>
                </c:pt>
                <c:pt idx="17765">
                  <c:v>3.3584133000000002E-2</c:v>
                </c:pt>
                <c:pt idx="17766">
                  <c:v>3.3584133199999998E-2</c:v>
                </c:pt>
                <c:pt idx="17767">
                  <c:v>3.3584133400000001E-2</c:v>
                </c:pt>
                <c:pt idx="17768">
                  <c:v>3.3584133600000003E-2</c:v>
                </c:pt>
                <c:pt idx="17769">
                  <c:v>3.3584133799999999E-2</c:v>
                </c:pt>
                <c:pt idx="17770">
                  <c:v>3.3584134000000002E-2</c:v>
                </c:pt>
                <c:pt idx="17771">
                  <c:v>3.3584134199999997E-2</c:v>
                </c:pt>
                <c:pt idx="17772">
                  <c:v>3.35841344E-2</c:v>
                </c:pt>
                <c:pt idx="17773">
                  <c:v>3.3584134600000003E-2</c:v>
                </c:pt>
                <c:pt idx="17774">
                  <c:v>3.3584134799999998E-2</c:v>
                </c:pt>
                <c:pt idx="17775">
                  <c:v>3.3584135000000001E-2</c:v>
                </c:pt>
                <c:pt idx="17776">
                  <c:v>3.3584135199999997E-2</c:v>
                </c:pt>
                <c:pt idx="17777">
                  <c:v>3.3584135399999999E-2</c:v>
                </c:pt>
                <c:pt idx="17778">
                  <c:v>3.3584135600000002E-2</c:v>
                </c:pt>
                <c:pt idx="17779">
                  <c:v>3.3584135799999998E-2</c:v>
                </c:pt>
                <c:pt idx="17780">
                  <c:v>3.3584136000000001E-2</c:v>
                </c:pt>
                <c:pt idx="17781">
                  <c:v>3.3584136200000003E-2</c:v>
                </c:pt>
                <c:pt idx="17782">
                  <c:v>3.3584136399999999E-2</c:v>
                </c:pt>
                <c:pt idx="17783">
                  <c:v>3.3584136600000002E-2</c:v>
                </c:pt>
                <c:pt idx="17784">
                  <c:v>3.3584136799999997E-2</c:v>
                </c:pt>
                <c:pt idx="17785">
                  <c:v>3.3584137E-2</c:v>
                </c:pt>
                <c:pt idx="17786">
                  <c:v>3.3584137200000003E-2</c:v>
                </c:pt>
                <c:pt idx="17787">
                  <c:v>3.3584137399999998E-2</c:v>
                </c:pt>
                <c:pt idx="17788">
                  <c:v>3.3584137600000001E-2</c:v>
                </c:pt>
                <c:pt idx="17789">
                  <c:v>3.3584137799999997E-2</c:v>
                </c:pt>
                <c:pt idx="17790">
                  <c:v>3.3584137999999999E-2</c:v>
                </c:pt>
                <c:pt idx="17791">
                  <c:v>3.3584138200000002E-2</c:v>
                </c:pt>
                <c:pt idx="17792">
                  <c:v>3.3584138399999998E-2</c:v>
                </c:pt>
                <c:pt idx="17793">
                  <c:v>3.3584138600000001E-2</c:v>
                </c:pt>
                <c:pt idx="17794">
                  <c:v>3.3584138800000003E-2</c:v>
                </c:pt>
                <c:pt idx="17795">
                  <c:v>3.3584138999999999E-2</c:v>
                </c:pt>
                <c:pt idx="17796">
                  <c:v>3.3584139200000002E-2</c:v>
                </c:pt>
                <c:pt idx="17797">
                  <c:v>3.3584139399999997E-2</c:v>
                </c:pt>
                <c:pt idx="17798">
                  <c:v>3.35841396E-2</c:v>
                </c:pt>
                <c:pt idx="17799">
                  <c:v>3.3584139800000003E-2</c:v>
                </c:pt>
                <c:pt idx="17800">
                  <c:v>3.3584139999999998E-2</c:v>
                </c:pt>
                <c:pt idx="17801">
                  <c:v>3.3584140200000001E-2</c:v>
                </c:pt>
                <c:pt idx="17802">
                  <c:v>3.3584140399999997E-2</c:v>
                </c:pt>
                <c:pt idx="17803">
                  <c:v>3.35841406E-2</c:v>
                </c:pt>
                <c:pt idx="17804">
                  <c:v>3.3584140800000002E-2</c:v>
                </c:pt>
                <c:pt idx="17805">
                  <c:v>3.3584140999999998E-2</c:v>
                </c:pt>
                <c:pt idx="17806">
                  <c:v>3.3584141200000001E-2</c:v>
                </c:pt>
                <c:pt idx="17807">
                  <c:v>3.3584141400000003E-2</c:v>
                </c:pt>
                <c:pt idx="17808">
                  <c:v>3.3584141599999999E-2</c:v>
                </c:pt>
                <c:pt idx="17809">
                  <c:v>3.3584141800000002E-2</c:v>
                </c:pt>
                <c:pt idx="17810">
                  <c:v>3.3584141999999997E-2</c:v>
                </c:pt>
                <c:pt idx="17811">
                  <c:v>3.35841422E-2</c:v>
                </c:pt>
                <c:pt idx="17812">
                  <c:v>3.3584142400000003E-2</c:v>
                </c:pt>
                <c:pt idx="17813">
                  <c:v>3.3584142599999998E-2</c:v>
                </c:pt>
                <c:pt idx="17814">
                  <c:v>3.3584142800000001E-2</c:v>
                </c:pt>
                <c:pt idx="17815">
                  <c:v>3.3584142999999997E-2</c:v>
                </c:pt>
                <c:pt idx="17816">
                  <c:v>3.35841432E-2</c:v>
                </c:pt>
                <c:pt idx="17817">
                  <c:v>3.3584143400000002E-2</c:v>
                </c:pt>
                <c:pt idx="17818">
                  <c:v>3.3584143599999998E-2</c:v>
                </c:pt>
                <c:pt idx="17819">
                  <c:v>3.3584143800000001E-2</c:v>
                </c:pt>
                <c:pt idx="17820">
                  <c:v>3.3584144000000003E-2</c:v>
                </c:pt>
                <c:pt idx="17821">
                  <c:v>3.3584144199999999E-2</c:v>
                </c:pt>
                <c:pt idx="17822">
                  <c:v>3.3584144400000002E-2</c:v>
                </c:pt>
                <c:pt idx="17823">
                  <c:v>3.3584144599999997E-2</c:v>
                </c:pt>
                <c:pt idx="17824">
                  <c:v>3.35841448E-2</c:v>
                </c:pt>
                <c:pt idx="17825">
                  <c:v>3.3584145000000003E-2</c:v>
                </c:pt>
                <c:pt idx="17826">
                  <c:v>3.3584145199999998E-2</c:v>
                </c:pt>
                <c:pt idx="17827">
                  <c:v>3.3584145400000001E-2</c:v>
                </c:pt>
                <c:pt idx="17828">
                  <c:v>3.3584145599999997E-2</c:v>
                </c:pt>
                <c:pt idx="17829">
                  <c:v>3.35841458E-2</c:v>
                </c:pt>
                <c:pt idx="17830">
                  <c:v>3.3584146000000002E-2</c:v>
                </c:pt>
                <c:pt idx="17831">
                  <c:v>3.3584146199999998E-2</c:v>
                </c:pt>
                <c:pt idx="17832">
                  <c:v>3.3584146400000001E-2</c:v>
                </c:pt>
                <c:pt idx="17833">
                  <c:v>3.3584146600000003E-2</c:v>
                </c:pt>
                <c:pt idx="17834">
                  <c:v>3.3584146799999999E-2</c:v>
                </c:pt>
                <c:pt idx="17835">
                  <c:v>3.3584147000000002E-2</c:v>
                </c:pt>
                <c:pt idx="17836">
                  <c:v>3.3584147199999997E-2</c:v>
                </c:pt>
                <c:pt idx="17837">
                  <c:v>3.35841474E-2</c:v>
                </c:pt>
                <c:pt idx="17838">
                  <c:v>3.3584147600000003E-2</c:v>
                </c:pt>
                <c:pt idx="17839">
                  <c:v>3.3584147799999998E-2</c:v>
                </c:pt>
                <c:pt idx="17840">
                  <c:v>3.3584148000000001E-2</c:v>
                </c:pt>
                <c:pt idx="17841">
                  <c:v>3.3584148199999997E-2</c:v>
                </c:pt>
                <c:pt idx="17842">
                  <c:v>3.35841484E-2</c:v>
                </c:pt>
                <c:pt idx="17843">
                  <c:v>3.3584148600000002E-2</c:v>
                </c:pt>
                <c:pt idx="17844">
                  <c:v>3.3584148799999998E-2</c:v>
                </c:pt>
                <c:pt idx="17845">
                  <c:v>3.3584149000000001E-2</c:v>
                </c:pt>
                <c:pt idx="17846">
                  <c:v>3.3584149200000003E-2</c:v>
                </c:pt>
                <c:pt idx="17847">
                  <c:v>3.3584149399999999E-2</c:v>
                </c:pt>
                <c:pt idx="17848">
                  <c:v>3.3584149600000002E-2</c:v>
                </c:pt>
                <c:pt idx="17849">
                  <c:v>3.3584149799999997E-2</c:v>
                </c:pt>
                <c:pt idx="17850">
                  <c:v>3.358415E-2</c:v>
                </c:pt>
                <c:pt idx="17851">
                  <c:v>3.3584150200000003E-2</c:v>
                </c:pt>
                <c:pt idx="17852">
                  <c:v>3.3584150399999999E-2</c:v>
                </c:pt>
                <c:pt idx="17853">
                  <c:v>3.3584150600000001E-2</c:v>
                </c:pt>
                <c:pt idx="17854">
                  <c:v>3.3584150799999997E-2</c:v>
                </c:pt>
                <c:pt idx="17855">
                  <c:v>3.3584151E-2</c:v>
                </c:pt>
                <c:pt idx="17856">
                  <c:v>3.3584151200000002E-2</c:v>
                </c:pt>
                <c:pt idx="17857">
                  <c:v>3.3584151399999998E-2</c:v>
                </c:pt>
                <c:pt idx="17858">
                  <c:v>3.3584151600000001E-2</c:v>
                </c:pt>
                <c:pt idx="17859">
                  <c:v>3.3584151800000003E-2</c:v>
                </c:pt>
                <c:pt idx="17860">
                  <c:v>3.3584151999999999E-2</c:v>
                </c:pt>
                <c:pt idx="17861">
                  <c:v>3.3584152200000002E-2</c:v>
                </c:pt>
                <c:pt idx="17862">
                  <c:v>3.3584152399999997E-2</c:v>
                </c:pt>
                <c:pt idx="17863">
                  <c:v>3.35841526E-2</c:v>
                </c:pt>
                <c:pt idx="17864">
                  <c:v>3.3584152800000003E-2</c:v>
                </c:pt>
                <c:pt idx="17865">
                  <c:v>3.3584152999999999E-2</c:v>
                </c:pt>
                <c:pt idx="17866">
                  <c:v>3.3584153200000001E-2</c:v>
                </c:pt>
                <c:pt idx="17867">
                  <c:v>3.3584153399999997E-2</c:v>
                </c:pt>
                <c:pt idx="17868">
                  <c:v>3.35841536E-2</c:v>
                </c:pt>
                <c:pt idx="17869">
                  <c:v>3.3584153800000002E-2</c:v>
                </c:pt>
                <c:pt idx="17870">
                  <c:v>3.3584153999999998E-2</c:v>
                </c:pt>
                <c:pt idx="17871">
                  <c:v>3.3584154200000001E-2</c:v>
                </c:pt>
                <c:pt idx="17872">
                  <c:v>3.3584154400000003E-2</c:v>
                </c:pt>
                <c:pt idx="17873">
                  <c:v>3.3584154599999999E-2</c:v>
                </c:pt>
                <c:pt idx="17874">
                  <c:v>3.3584154800000002E-2</c:v>
                </c:pt>
                <c:pt idx="17875">
                  <c:v>3.3584154999999997E-2</c:v>
                </c:pt>
                <c:pt idx="17876">
                  <c:v>3.35841552E-2</c:v>
                </c:pt>
                <c:pt idx="17877">
                  <c:v>3.3584155400000003E-2</c:v>
                </c:pt>
                <c:pt idx="17878">
                  <c:v>3.3584155599999999E-2</c:v>
                </c:pt>
                <c:pt idx="17879">
                  <c:v>3.3584155800000001E-2</c:v>
                </c:pt>
                <c:pt idx="17880">
                  <c:v>3.3584155999999997E-2</c:v>
                </c:pt>
                <c:pt idx="17881">
                  <c:v>3.35841562E-2</c:v>
                </c:pt>
                <c:pt idx="17882">
                  <c:v>3.3584156400000002E-2</c:v>
                </c:pt>
                <c:pt idx="17883">
                  <c:v>3.3584156599999998E-2</c:v>
                </c:pt>
                <c:pt idx="17884">
                  <c:v>3.3584156800000001E-2</c:v>
                </c:pt>
                <c:pt idx="17885">
                  <c:v>3.3584157000000003E-2</c:v>
                </c:pt>
                <c:pt idx="17886">
                  <c:v>3.3584157199999999E-2</c:v>
                </c:pt>
                <c:pt idx="17887">
                  <c:v>3.3584157400000002E-2</c:v>
                </c:pt>
                <c:pt idx="17888">
                  <c:v>3.3584157599999998E-2</c:v>
                </c:pt>
                <c:pt idx="17889">
                  <c:v>3.35841578E-2</c:v>
                </c:pt>
                <c:pt idx="17890">
                  <c:v>3.3584158000000003E-2</c:v>
                </c:pt>
                <c:pt idx="17891">
                  <c:v>3.3584158199999999E-2</c:v>
                </c:pt>
                <c:pt idx="17892">
                  <c:v>3.3584158400000001E-2</c:v>
                </c:pt>
                <c:pt idx="17893">
                  <c:v>3.3584158599999997E-2</c:v>
                </c:pt>
                <c:pt idx="17894">
                  <c:v>3.35841588E-2</c:v>
                </c:pt>
                <c:pt idx="17895">
                  <c:v>3.3584159000000002E-2</c:v>
                </c:pt>
                <c:pt idx="17896">
                  <c:v>3.3584159199999998E-2</c:v>
                </c:pt>
                <c:pt idx="17897">
                  <c:v>3.3584159400000001E-2</c:v>
                </c:pt>
                <c:pt idx="17898">
                  <c:v>3.3584159600000003E-2</c:v>
                </c:pt>
                <c:pt idx="17899">
                  <c:v>3.3584159799999999E-2</c:v>
                </c:pt>
                <c:pt idx="17900">
                  <c:v>3.3584160000000002E-2</c:v>
                </c:pt>
                <c:pt idx="17901">
                  <c:v>3.3584160199999998E-2</c:v>
                </c:pt>
                <c:pt idx="17902">
                  <c:v>3.35841604E-2</c:v>
                </c:pt>
                <c:pt idx="17903">
                  <c:v>3.3584160600000003E-2</c:v>
                </c:pt>
                <c:pt idx="17904">
                  <c:v>3.3584160799999999E-2</c:v>
                </c:pt>
                <c:pt idx="17905">
                  <c:v>3.3584161000000001E-2</c:v>
                </c:pt>
                <c:pt idx="17906">
                  <c:v>3.3584161199999997E-2</c:v>
                </c:pt>
                <c:pt idx="17907">
                  <c:v>3.35841614E-2</c:v>
                </c:pt>
                <c:pt idx="17908">
                  <c:v>3.3584161600000002E-2</c:v>
                </c:pt>
                <c:pt idx="17909">
                  <c:v>3.3584161799999998E-2</c:v>
                </c:pt>
                <c:pt idx="17910">
                  <c:v>3.3584162000000001E-2</c:v>
                </c:pt>
                <c:pt idx="17911">
                  <c:v>3.3584162200000003E-2</c:v>
                </c:pt>
                <c:pt idx="17912">
                  <c:v>3.3584162399999999E-2</c:v>
                </c:pt>
                <c:pt idx="17913">
                  <c:v>3.3584162600000002E-2</c:v>
                </c:pt>
                <c:pt idx="17914">
                  <c:v>3.3584162799999998E-2</c:v>
                </c:pt>
                <c:pt idx="17915">
                  <c:v>3.3584163E-2</c:v>
                </c:pt>
                <c:pt idx="17916">
                  <c:v>3.3584163200000003E-2</c:v>
                </c:pt>
                <c:pt idx="17917">
                  <c:v>3.3584163399999999E-2</c:v>
                </c:pt>
                <c:pt idx="17918">
                  <c:v>3.3584163600000001E-2</c:v>
                </c:pt>
                <c:pt idx="17919">
                  <c:v>3.3584163799999997E-2</c:v>
                </c:pt>
                <c:pt idx="17920">
                  <c:v>3.3584164E-2</c:v>
                </c:pt>
                <c:pt idx="17921">
                  <c:v>3.3584164200000002E-2</c:v>
                </c:pt>
                <c:pt idx="17922">
                  <c:v>3.3584164399999998E-2</c:v>
                </c:pt>
                <c:pt idx="17923">
                  <c:v>3.3584164600000001E-2</c:v>
                </c:pt>
                <c:pt idx="17924">
                  <c:v>3.3584164800000003E-2</c:v>
                </c:pt>
                <c:pt idx="17925">
                  <c:v>3.3584164999999999E-2</c:v>
                </c:pt>
                <c:pt idx="17926">
                  <c:v>3.3584165200000002E-2</c:v>
                </c:pt>
                <c:pt idx="17927">
                  <c:v>3.3584165399999998E-2</c:v>
                </c:pt>
                <c:pt idx="17928">
                  <c:v>3.35841656E-2</c:v>
                </c:pt>
                <c:pt idx="17929">
                  <c:v>3.3584165800000003E-2</c:v>
                </c:pt>
                <c:pt idx="17930">
                  <c:v>3.3584165999999999E-2</c:v>
                </c:pt>
                <c:pt idx="17931">
                  <c:v>3.3584166200000001E-2</c:v>
                </c:pt>
                <c:pt idx="17932">
                  <c:v>3.3584166399999997E-2</c:v>
                </c:pt>
                <c:pt idx="17933">
                  <c:v>3.35841666E-2</c:v>
                </c:pt>
                <c:pt idx="17934">
                  <c:v>3.3584166800000002E-2</c:v>
                </c:pt>
                <c:pt idx="17935">
                  <c:v>3.3584166999999998E-2</c:v>
                </c:pt>
                <c:pt idx="17936">
                  <c:v>3.3584167200000001E-2</c:v>
                </c:pt>
                <c:pt idx="17937">
                  <c:v>3.3584167400000003E-2</c:v>
                </c:pt>
                <c:pt idx="17938">
                  <c:v>3.3584167599999999E-2</c:v>
                </c:pt>
                <c:pt idx="17939">
                  <c:v>3.3584167800000002E-2</c:v>
                </c:pt>
                <c:pt idx="17940">
                  <c:v>3.3584167999999998E-2</c:v>
                </c:pt>
                <c:pt idx="17941">
                  <c:v>3.35841682E-2</c:v>
                </c:pt>
                <c:pt idx="17942">
                  <c:v>3.3584168400000003E-2</c:v>
                </c:pt>
                <c:pt idx="17943">
                  <c:v>3.3584168599999999E-2</c:v>
                </c:pt>
                <c:pt idx="17944">
                  <c:v>3.3584168800000001E-2</c:v>
                </c:pt>
                <c:pt idx="17945">
                  <c:v>3.3584168999999997E-2</c:v>
                </c:pt>
                <c:pt idx="17946">
                  <c:v>3.35841692E-2</c:v>
                </c:pt>
                <c:pt idx="17947">
                  <c:v>3.3584169400000002E-2</c:v>
                </c:pt>
                <c:pt idx="17948">
                  <c:v>3.3584169599999998E-2</c:v>
                </c:pt>
                <c:pt idx="17949">
                  <c:v>3.3584169800000001E-2</c:v>
                </c:pt>
                <c:pt idx="17950">
                  <c:v>3.3584170000000003E-2</c:v>
                </c:pt>
                <c:pt idx="17951">
                  <c:v>3.3584170199999999E-2</c:v>
                </c:pt>
                <c:pt idx="17952">
                  <c:v>3.3584170400000002E-2</c:v>
                </c:pt>
                <c:pt idx="17953">
                  <c:v>3.3584170599999998E-2</c:v>
                </c:pt>
                <c:pt idx="17954">
                  <c:v>3.35841708E-2</c:v>
                </c:pt>
                <c:pt idx="17955">
                  <c:v>3.3584171000000003E-2</c:v>
                </c:pt>
                <c:pt idx="17956">
                  <c:v>3.3584171199999999E-2</c:v>
                </c:pt>
                <c:pt idx="17957">
                  <c:v>3.3584171400000001E-2</c:v>
                </c:pt>
                <c:pt idx="17958">
                  <c:v>3.3584171599999997E-2</c:v>
                </c:pt>
                <c:pt idx="17959">
                  <c:v>3.35841718E-2</c:v>
                </c:pt>
                <c:pt idx="17960">
                  <c:v>3.3584172000000002E-2</c:v>
                </c:pt>
                <c:pt idx="17961">
                  <c:v>3.3584172199999998E-2</c:v>
                </c:pt>
                <c:pt idx="17962">
                  <c:v>3.3584172400000001E-2</c:v>
                </c:pt>
                <c:pt idx="17963">
                  <c:v>3.3584172599999997E-2</c:v>
                </c:pt>
                <c:pt idx="17964">
                  <c:v>3.3584172799999999E-2</c:v>
                </c:pt>
                <c:pt idx="17965">
                  <c:v>3.3584173000000002E-2</c:v>
                </c:pt>
                <c:pt idx="17966">
                  <c:v>3.3584173199999998E-2</c:v>
                </c:pt>
                <c:pt idx="17967">
                  <c:v>3.35841734E-2</c:v>
                </c:pt>
                <c:pt idx="17968">
                  <c:v>3.3584173600000003E-2</c:v>
                </c:pt>
                <c:pt idx="17969">
                  <c:v>3.3584173799999999E-2</c:v>
                </c:pt>
                <c:pt idx="17970">
                  <c:v>3.3584174000000001E-2</c:v>
                </c:pt>
                <c:pt idx="17971">
                  <c:v>3.3584174199999997E-2</c:v>
                </c:pt>
                <c:pt idx="17972">
                  <c:v>3.35841744E-2</c:v>
                </c:pt>
                <c:pt idx="17973">
                  <c:v>3.3584174600000002E-2</c:v>
                </c:pt>
                <c:pt idx="17974">
                  <c:v>3.3584174799999998E-2</c:v>
                </c:pt>
                <c:pt idx="17975">
                  <c:v>3.3584175000000001E-2</c:v>
                </c:pt>
                <c:pt idx="17976">
                  <c:v>3.3584175199999997E-2</c:v>
                </c:pt>
                <c:pt idx="17977">
                  <c:v>3.3584175399999999E-2</c:v>
                </c:pt>
                <c:pt idx="17978">
                  <c:v>3.3584175600000002E-2</c:v>
                </c:pt>
                <c:pt idx="17979">
                  <c:v>3.3584175799999998E-2</c:v>
                </c:pt>
                <c:pt idx="17980">
                  <c:v>3.3584176E-2</c:v>
                </c:pt>
                <c:pt idx="17981">
                  <c:v>3.3584176200000003E-2</c:v>
                </c:pt>
                <c:pt idx="17982">
                  <c:v>3.3584176399999999E-2</c:v>
                </c:pt>
                <c:pt idx="17983">
                  <c:v>3.3584176600000001E-2</c:v>
                </c:pt>
                <c:pt idx="17984">
                  <c:v>3.3584176799999997E-2</c:v>
                </c:pt>
                <c:pt idx="17985">
                  <c:v>3.3584177E-2</c:v>
                </c:pt>
                <c:pt idx="17986">
                  <c:v>3.3584177200000002E-2</c:v>
                </c:pt>
                <c:pt idx="17987">
                  <c:v>3.3584177399999998E-2</c:v>
                </c:pt>
                <c:pt idx="17988">
                  <c:v>3.3584177600000001E-2</c:v>
                </c:pt>
                <c:pt idx="17989">
                  <c:v>3.3584177799999997E-2</c:v>
                </c:pt>
                <c:pt idx="17990">
                  <c:v>3.3584177999999999E-2</c:v>
                </c:pt>
                <c:pt idx="17991">
                  <c:v>3.3584178200000002E-2</c:v>
                </c:pt>
                <c:pt idx="17992">
                  <c:v>3.3584178399999998E-2</c:v>
                </c:pt>
                <c:pt idx="17993">
                  <c:v>3.35841786E-2</c:v>
                </c:pt>
                <c:pt idx="17994">
                  <c:v>3.3584178800000003E-2</c:v>
                </c:pt>
                <c:pt idx="17995">
                  <c:v>3.3584178999999999E-2</c:v>
                </c:pt>
                <c:pt idx="17996">
                  <c:v>3.3584179200000001E-2</c:v>
                </c:pt>
                <c:pt idx="17997">
                  <c:v>3.3584179399999997E-2</c:v>
                </c:pt>
                <c:pt idx="17998">
                  <c:v>3.35841796E-2</c:v>
                </c:pt>
                <c:pt idx="17999">
                  <c:v>3.3584179800000002E-2</c:v>
                </c:pt>
                <c:pt idx="18000">
                  <c:v>3.3584179999999998E-2</c:v>
                </c:pt>
                <c:pt idx="18001">
                  <c:v>3.3584180200000001E-2</c:v>
                </c:pt>
                <c:pt idx="18002">
                  <c:v>3.3584180399999997E-2</c:v>
                </c:pt>
                <c:pt idx="18003">
                  <c:v>3.3584180599999999E-2</c:v>
                </c:pt>
                <c:pt idx="18004">
                  <c:v>3.3584180800000002E-2</c:v>
                </c:pt>
                <c:pt idx="18005">
                  <c:v>3.3584180999999998E-2</c:v>
                </c:pt>
                <c:pt idx="18006">
                  <c:v>3.35841812E-2</c:v>
                </c:pt>
                <c:pt idx="18007">
                  <c:v>3.3584181400000003E-2</c:v>
                </c:pt>
                <c:pt idx="18008">
                  <c:v>3.3584181599999999E-2</c:v>
                </c:pt>
                <c:pt idx="18009">
                  <c:v>3.3584181800000001E-2</c:v>
                </c:pt>
                <c:pt idx="18010">
                  <c:v>3.3584181999999997E-2</c:v>
                </c:pt>
                <c:pt idx="18011">
                  <c:v>3.35841822E-2</c:v>
                </c:pt>
                <c:pt idx="18012">
                  <c:v>3.3584182400000002E-2</c:v>
                </c:pt>
                <c:pt idx="18013">
                  <c:v>3.3584182599999998E-2</c:v>
                </c:pt>
                <c:pt idx="18014">
                  <c:v>3.3584182800000001E-2</c:v>
                </c:pt>
                <c:pt idx="18015">
                  <c:v>3.3584182999999997E-2</c:v>
                </c:pt>
                <c:pt idx="18016">
                  <c:v>3.3584183199999999E-2</c:v>
                </c:pt>
                <c:pt idx="18017">
                  <c:v>3.3584183400000002E-2</c:v>
                </c:pt>
                <c:pt idx="18018">
                  <c:v>3.3584183599999998E-2</c:v>
                </c:pt>
                <c:pt idx="18019">
                  <c:v>3.35841838E-2</c:v>
                </c:pt>
                <c:pt idx="18020">
                  <c:v>3.3584184000000003E-2</c:v>
                </c:pt>
                <c:pt idx="18021">
                  <c:v>3.3584184199999999E-2</c:v>
                </c:pt>
                <c:pt idx="18022">
                  <c:v>3.3584184400000001E-2</c:v>
                </c:pt>
                <c:pt idx="18023">
                  <c:v>3.3584184599999997E-2</c:v>
                </c:pt>
                <c:pt idx="18024">
                  <c:v>3.35841848E-2</c:v>
                </c:pt>
                <c:pt idx="18025">
                  <c:v>3.3584185000000003E-2</c:v>
                </c:pt>
                <c:pt idx="18026">
                  <c:v>3.3584185199999998E-2</c:v>
                </c:pt>
                <c:pt idx="18027">
                  <c:v>3.3584185400000001E-2</c:v>
                </c:pt>
                <c:pt idx="18028">
                  <c:v>3.3584185599999997E-2</c:v>
                </c:pt>
                <c:pt idx="18029">
                  <c:v>3.3584185799999999E-2</c:v>
                </c:pt>
                <c:pt idx="18030">
                  <c:v>3.3584186000000002E-2</c:v>
                </c:pt>
                <c:pt idx="18031">
                  <c:v>3.3584186199999998E-2</c:v>
                </c:pt>
                <c:pt idx="18032">
                  <c:v>3.35841864E-2</c:v>
                </c:pt>
                <c:pt idx="18033">
                  <c:v>3.3584186600000003E-2</c:v>
                </c:pt>
                <c:pt idx="18034">
                  <c:v>3.3584186799999999E-2</c:v>
                </c:pt>
                <c:pt idx="18035">
                  <c:v>3.3584187000000001E-2</c:v>
                </c:pt>
                <c:pt idx="18036">
                  <c:v>3.3584187199999997E-2</c:v>
                </c:pt>
                <c:pt idx="18037">
                  <c:v>3.35841874E-2</c:v>
                </c:pt>
                <c:pt idx="18038">
                  <c:v>3.3584187600000003E-2</c:v>
                </c:pt>
                <c:pt idx="18039">
                  <c:v>3.3584187799999998E-2</c:v>
                </c:pt>
                <c:pt idx="18040">
                  <c:v>3.3584188000000001E-2</c:v>
                </c:pt>
                <c:pt idx="18041">
                  <c:v>3.3584188199999997E-2</c:v>
                </c:pt>
                <c:pt idx="18042">
                  <c:v>3.3584188399999999E-2</c:v>
                </c:pt>
                <c:pt idx="18043">
                  <c:v>3.3584188600000002E-2</c:v>
                </c:pt>
                <c:pt idx="18044">
                  <c:v>3.3584188799999998E-2</c:v>
                </c:pt>
                <c:pt idx="18045">
                  <c:v>3.3584189E-2</c:v>
                </c:pt>
                <c:pt idx="18046">
                  <c:v>3.3584189200000003E-2</c:v>
                </c:pt>
                <c:pt idx="18047">
                  <c:v>3.3584189399999999E-2</c:v>
                </c:pt>
                <c:pt idx="18048">
                  <c:v>3.3584189600000001E-2</c:v>
                </c:pt>
                <c:pt idx="18049">
                  <c:v>3.3584189799999997E-2</c:v>
                </c:pt>
                <c:pt idx="18050">
                  <c:v>3.358419E-2</c:v>
                </c:pt>
                <c:pt idx="18051">
                  <c:v>3.3584190200000003E-2</c:v>
                </c:pt>
                <c:pt idx="18052">
                  <c:v>3.3584190399999998E-2</c:v>
                </c:pt>
                <c:pt idx="18053">
                  <c:v>3.3584190600000001E-2</c:v>
                </c:pt>
                <c:pt idx="18054">
                  <c:v>3.3584190799999997E-2</c:v>
                </c:pt>
                <c:pt idx="18055">
                  <c:v>3.3584190999999999E-2</c:v>
                </c:pt>
                <c:pt idx="18056">
                  <c:v>3.3584191200000002E-2</c:v>
                </c:pt>
                <c:pt idx="18057">
                  <c:v>3.3584191399999998E-2</c:v>
                </c:pt>
                <c:pt idx="18058">
                  <c:v>3.35841916E-2</c:v>
                </c:pt>
                <c:pt idx="18059">
                  <c:v>3.3584191800000003E-2</c:v>
                </c:pt>
                <c:pt idx="18060">
                  <c:v>3.3584191999999999E-2</c:v>
                </c:pt>
                <c:pt idx="18061">
                  <c:v>3.3584192200000001E-2</c:v>
                </c:pt>
                <c:pt idx="18062">
                  <c:v>3.3584192399999997E-2</c:v>
                </c:pt>
                <c:pt idx="18063">
                  <c:v>3.35841926E-2</c:v>
                </c:pt>
                <c:pt idx="18064">
                  <c:v>3.3584192800000003E-2</c:v>
                </c:pt>
                <c:pt idx="18065">
                  <c:v>3.3584192999999998E-2</c:v>
                </c:pt>
                <c:pt idx="18066">
                  <c:v>3.3584193200000001E-2</c:v>
                </c:pt>
                <c:pt idx="18067">
                  <c:v>3.3584193399999997E-2</c:v>
                </c:pt>
                <c:pt idx="18068">
                  <c:v>3.3584193599999999E-2</c:v>
                </c:pt>
                <c:pt idx="18069">
                  <c:v>3.3584193800000002E-2</c:v>
                </c:pt>
                <c:pt idx="18070">
                  <c:v>3.3584193999999998E-2</c:v>
                </c:pt>
                <c:pt idx="18071">
                  <c:v>3.35841942E-2</c:v>
                </c:pt>
                <c:pt idx="18072">
                  <c:v>3.3584194400000003E-2</c:v>
                </c:pt>
                <c:pt idx="18073">
                  <c:v>3.3584194599999999E-2</c:v>
                </c:pt>
                <c:pt idx="18074">
                  <c:v>3.3584194800000002E-2</c:v>
                </c:pt>
                <c:pt idx="18075">
                  <c:v>3.3584194999999997E-2</c:v>
                </c:pt>
                <c:pt idx="18076">
                  <c:v>3.35841952E-2</c:v>
                </c:pt>
                <c:pt idx="18077">
                  <c:v>3.3584195400000003E-2</c:v>
                </c:pt>
                <c:pt idx="18078">
                  <c:v>3.3584195599999998E-2</c:v>
                </c:pt>
                <c:pt idx="18079">
                  <c:v>3.3584195800000001E-2</c:v>
                </c:pt>
                <c:pt idx="18080">
                  <c:v>3.3584195999999997E-2</c:v>
                </c:pt>
                <c:pt idx="18081">
                  <c:v>3.3584196199999999E-2</c:v>
                </c:pt>
                <c:pt idx="18082">
                  <c:v>3.3584196400000002E-2</c:v>
                </c:pt>
                <c:pt idx="18083">
                  <c:v>3.3584196599999998E-2</c:v>
                </c:pt>
                <c:pt idx="18084">
                  <c:v>3.35841968E-2</c:v>
                </c:pt>
                <c:pt idx="18085">
                  <c:v>3.3584197000000003E-2</c:v>
                </c:pt>
                <c:pt idx="18086">
                  <c:v>3.3584197199999999E-2</c:v>
                </c:pt>
                <c:pt idx="18087">
                  <c:v>3.3584197400000002E-2</c:v>
                </c:pt>
                <c:pt idx="18088">
                  <c:v>3.3584197599999997E-2</c:v>
                </c:pt>
                <c:pt idx="18089">
                  <c:v>3.35841978E-2</c:v>
                </c:pt>
                <c:pt idx="18090">
                  <c:v>3.3584198000000003E-2</c:v>
                </c:pt>
                <c:pt idx="18091">
                  <c:v>3.3584198199999998E-2</c:v>
                </c:pt>
                <c:pt idx="18092">
                  <c:v>3.3584198400000001E-2</c:v>
                </c:pt>
                <c:pt idx="18093">
                  <c:v>3.3584198599999997E-2</c:v>
                </c:pt>
                <c:pt idx="18094">
                  <c:v>3.3584198799999999E-2</c:v>
                </c:pt>
                <c:pt idx="18095">
                  <c:v>3.3584199000000002E-2</c:v>
                </c:pt>
                <c:pt idx="18096">
                  <c:v>3.3584199199999998E-2</c:v>
                </c:pt>
                <c:pt idx="18097">
                  <c:v>3.35841994E-2</c:v>
                </c:pt>
                <c:pt idx="18098">
                  <c:v>3.3584199600000003E-2</c:v>
                </c:pt>
                <c:pt idx="18099">
                  <c:v>3.3584199799999999E-2</c:v>
                </c:pt>
                <c:pt idx="18100">
                  <c:v>3.3584200000000002E-2</c:v>
                </c:pt>
                <c:pt idx="18101">
                  <c:v>3.3584200199999997E-2</c:v>
                </c:pt>
                <c:pt idx="18102">
                  <c:v>3.35842004E-2</c:v>
                </c:pt>
                <c:pt idx="18103">
                  <c:v>3.3584200600000003E-2</c:v>
                </c:pt>
                <c:pt idx="18104">
                  <c:v>3.3584200799999998E-2</c:v>
                </c:pt>
                <c:pt idx="18105">
                  <c:v>3.3584201000000001E-2</c:v>
                </c:pt>
                <c:pt idx="18106">
                  <c:v>3.3584201199999997E-2</c:v>
                </c:pt>
                <c:pt idx="18107">
                  <c:v>3.3584201399999999E-2</c:v>
                </c:pt>
                <c:pt idx="18108">
                  <c:v>3.3584201600000002E-2</c:v>
                </c:pt>
                <c:pt idx="18109">
                  <c:v>3.3584201799999998E-2</c:v>
                </c:pt>
                <c:pt idx="18110">
                  <c:v>3.3584202E-2</c:v>
                </c:pt>
                <c:pt idx="18111">
                  <c:v>3.3584202200000003E-2</c:v>
                </c:pt>
                <c:pt idx="18112">
                  <c:v>3.3584202399999999E-2</c:v>
                </c:pt>
                <c:pt idx="18113">
                  <c:v>3.3584202600000002E-2</c:v>
                </c:pt>
                <c:pt idx="18114">
                  <c:v>3.3584202799999997E-2</c:v>
                </c:pt>
                <c:pt idx="18115">
                  <c:v>3.3584203E-2</c:v>
                </c:pt>
                <c:pt idx="18116">
                  <c:v>3.3584203200000003E-2</c:v>
                </c:pt>
                <c:pt idx="18117">
                  <c:v>3.3584203399999998E-2</c:v>
                </c:pt>
                <c:pt idx="18118">
                  <c:v>3.3584203600000001E-2</c:v>
                </c:pt>
                <c:pt idx="18119">
                  <c:v>3.3584203799999997E-2</c:v>
                </c:pt>
                <c:pt idx="18120">
                  <c:v>3.3584203999999999E-2</c:v>
                </c:pt>
                <c:pt idx="18121">
                  <c:v>3.3584204200000002E-2</c:v>
                </c:pt>
                <c:pt idx="18122">
                  <c:v>3.3584204399999998E-2</c:v>
                </c:pt>
                <c:pt idx="18123">
                  <c:v>3.3584204600000001E-2</c:v>
                </c:pt>
                <c:pt idx="18124">
                  <c:v>3.3584204800000003E-2</c:v>
                </c:pt>
                <c:pt idx="18125">
                  <c:v>3.3584204999999999E-2</c:v>
                </c:pt>
                <c:pt idx="18126">
                  <c:v>3.3584205200000002E-2</c:v>
                </c:pt>
                <c:pt idx="18127">
                  <c:v>3.3584205399999997E-2</c:v>
                </c:pt>
                <c:pt idx="18128">
                  <c:v>3.35842056E-2</c:v>
                </c:pt>
                <c:pt idx="18129">
                  <c:v>3.3584205800000003E-2</c:v>
                </c:pt>
                <c:pt idx="18130">
                  <c:v>3.3584205999999998E-2</c:v>
                </c:pt>
                <c:pt idx="18131">
                  <c:v>3.3584206200000001E-2</c:v>
                </c:pt>
                <c:pt idx="18132">
                  <c:v>3.3584206399999997E-2</c:v>
                </c:pt>
                <c:pt idx="18133">
                  <c:v>3.3584206599999999E-2</c:v>
                </c:pt>
                <c:pt idx="18134">
                  <c:v>3.3584206800000002E-2</c:v>
                </c:pt>
                <c:pt idx="18135">
                  <c:v>3.3584206999999998E-2</c:v>
                </c:pt>
                <c:pt idx="18136">
                  <c:v>3.3584207200000001E-2</c:v>
                </c:pt>
                <c:pt idx="18137">
                  <c:v>3.3584207400000003E-2</c:v>
                </c:pt>
                <c:pt idx="18138">
                  <c:v>3.3584207599999999E-2</c:v>
                </c:pt>
                <c:pt idx="18139">
                  <c:v>3.3584207800000002E-2</c:v>
                </c:pt>
                <c:pt idx="18140">
                  <c:v>3.3584207999999997E-2</c:v>
                </c:pt>
                <c:pt idx="18141">
                  <c:v>3.35842082E-2</c:v>
                </c:pt>
                <c:pt idx="18142">
                  <c:v>3.3584208400000003E-2</c:v>
                </c:pt>
                <c:pt idx="18143">
                  <c:v>3.3584208599999998E-2</c:v>
                </c:pt>
                <c:pt idx="18144">
                  <c:v>3.3584208800000001E-2</c:v>
                </c:pt>
                <c:pt idx="18145">
                  <c:v>3.3584208999999997E-2</c:v>
                </c:pt>
                <c:pt idx="18146">
                  <c:v>3.3584209199999999E-2</c:v>
                </c:pt>
                <c:pt idx="18147">
                  <c:v>3.3584209400000002E-2</c:v>
                </c:pt>
                <c:pt idx="18148">
                  <c:v>3.3584209599999998E-2</c:v>
                </c:pt>
                <c:pt idx="18149">
                  <c:v>3.3584209800000001E-2</c:v>
                </c:pt>
                <c:pt idx="18150">
                  <c:v>3.3584210000000003E-2</c:v>
                </c:pt>
                <c:pt idx="18151">
                  <c:v>3.3584210199999999E-2</c:v>
                </c:pt>
                <c:pt idx="18152">
                  <c:v>3.3584210400000002E-2</c:v>
                </c:pt>
                <c:pt idx="18153">
                  <c:v>3.3584210599999997E-2</c:v>
                </c:pt>
                <c:pt idx="18154">
                  <c:v>3.35842108E-2</c:v>
                </c:pt>
                <c:pt idx="18155">
                  <c:v>3.3584211000000003E-2</c:v>
                </c:pt>
                <c:pt idx="18156">
                  <c:v>3.3584211199999998E-2</c:v>
                </c:pt>
                <c:pt idx="18157">
                  <c:v>3.3584211400000001E-2</c:v>
                </c:pt>
                <c:pt idx="18158">
                  <c:v>3.3584211599999997E-2</c:v>
                </c:pt>
                <c:pt idx="18159">
                  <c:v>3.35842118E-2</c:v>
                </c:pt>
                <c:pt idx="18160">
                  <c:v>3.3584212000000002E-2</c:v>
                </c:pt>
                <c:pt idx="18161">
                  <c:v>3.3584212199999998E-2</c:v>
                </c:pt>
                <c:pt idx="18162">
                  <c:v>3.3584212400000001E-2</c:v>
                </c:pt>
                <c:pt idx="18163">
                  <c:v>3.3584212600000003E-2</c:v>
                </c:pt>
                <c:pt idx="18164">
                  <c:v>3.3584212799999999E-2</c:v>
                </c:pt>
                <c:pt idx="18165">
                  <c:v>3.3584213000000002E-2</c:v>
                </c:pt>
                <c:pt idx="18166">
                  <c:v>3.3584213199999997E-2</c:v>
                </c:pt>
                <c:pt idx="18167">
                  <c:v>3.35842134E-2</c:v>
                </c:pt>
                <c:pt idx="18168">
                  <c:v>3.3584213600000003E-2</c:v>
                </c:pt>
                <c:pt idx="18169">
                  <c:v>3.3584213799999998E-2</c:v>
                </c:pt>
                <c:pt idx="18170">
                  <c:v>3.3584214000000001E-2</c:v>
                </c:pt>
                <c:pt idx="18171">
                  <c:v>3.3584214199999997E-2</c:v>
                </c:pt>
                <c:pt idx="18172">
                  <c:v>3.35842144E-2</c:v>
                </c:pt>
                <c:pt idx="18173">
                  <c:v>3.3584214600000002E-2</c:v>
                </c:pt>
                <c:pt idx="18174">
                  <c:v>3.3584214799999998E-2</c:v>
                </c:pt>
                <c:pt idx="18175">
                  <c:v>3.3584215000000001E-2</c:v>
                </c:pt>
                <c:pt idx="18176">
                  <c:v>3.3584215200000003E-2</c:v>
                </c:pt>
                <c:pt idx="18177">
                  <c:v>3.3584215399999999E-2</c:v>
                </c:pt>
                <c:pt idx="18178">
                  <c:v>3.3584215600000002E-2</c:v>
                </c:pt>
                <c:pt idx="18179">
                  <c:v>3.3584215799999997E-2</c:v>
                </c:pt>
                <c:pt idx="18180">
                  <c:v>3.3584216E-2</c:v>
                </c:pt>
                <c:pt idx="18181">
                  <c:v>3.3584216200000003E-2</c:v>
                </c:pt>
                <c:pt idx="18182">
                  <c:v>3.3584216399999998E-2</c:v>
                </c:pt>
                <c:pt idx="18183">
                  <c:v>3.3584216600000001E-2</c:v>
                </c:pt>
                <c:pt idx="18184">
                  <c:v>3.3584216799999997E-2</c:v>
                </c:pt>
                <c:pt idx="18185">
                  <c:v>3.3584217E-2</c:v>
                </c:pt>
                <c:pt idx="18186">
                  <c:v>3.3584217200000002E-2</c:v>
                </c:pt>
                <c:pt idx="18187">
                  <c:v>3.3584217399999998E-2</c:v>
                </c:pt>
                <c:pt idx="18188">
                  <c:v>3.3584217600000001E-2</c:v>
                </c:pt>
                <c:pt idx="18189">
                  <c:v>3.3584217800000003E-2</c:v>
                </c:pt>
                <c:pt idx="18190">
                  <c:v>3.3584217999999999E-2</c:v>
                </c:pt>
                <c:pt idx="18191">
                  <c:v>3.3584218200000002E-2</c:v>
                </c:pt>
                <c:pt idx="18192">
                  <c:v>3.3584218399999997E-2</c:v>
                </c:pt>
                <c:pt idx="18193">
                  <c:v>3.35842186E-2</c:v>
                </c:pt>
                <c:pt idx="18194">
                  <c:v>3.3584218800000003E-2</c:v>
                </c:pt>
                <c:pt idx="18195">
                  <c:v>3.3584218999999998E-2</c:v>
                </c:pt>
                <c:pt idx="18196">
                  <c:v>3.3584219200000001E-2</c:v>
                </c:pt>
                <c:pt idx="18197">
                  <c:v>3.3584219399999997E-2</c:v>
                </c:pt>
                <c:pt idx="18198">
                  <c:v>3.35842196E-2</c:v>
                </c:pt>
                <c:pt idx="18199">
                  <c:v>3.3584219800000002E-2</c:v>
                </c:pt>
                <c:pt idx="18200">
                  <c:v>3.3584219999999998E-2</c:v>
                </c:pt>
                <c:pt idx="18201">
                  <c:v>3.3584220200000001E-2</c:v>
                </c:pt>
                <c:pt idx="18202">
                  <c:v>3.3584220400000003E-2</c:v>
                </c:pt>
                <c:pt idx="18203">
                  <c:v>3.3584220599999999E-2</c:v>
                </c:pt>
                <c:pt idx="18204">
                  <c:v>3.3584220800000002E-2</c:v>
                </c:pt>
                <c:pt idx="18205">
                  <c:v>3.3584220999999997E-2</c:v>
                </c:pt>
                <c:pt idx="18206">
                  <c:v>3.35842212E-2</c:v>
                </c:pt>
                <c:pt idx="18207">
                  <c:v>3.3584221400000003E-2</c:v>
                </c:pt>
                <c:pt idx="18208">
                  <c:v>3.3584221599999999E-2</c:v>
                </c:pt>
                <c:pt idx="18209">
                  <c:v>3.3584221800000001E-2</c:v>
                </c:pt>
                <c:pt idx="18210">
                  <c:v>3.3584221999999997E-2</c:v>
                </c:pt>
                <c:pt idx="18211">
                  <c:v>3.35842222E-2</c:v>
                </c:pt>
                <c:pt idx="18212">
                  <c:v>3.3584222400000002E-2</c:v>
                </c:pt>
                <c:pt idx="18213">
                  <c:v>3.3584222599999998E-2</c:v>
                </c:pt>
                <c:pt idx="18214">
                  <c:v>3.3584222800000001E-2</c:v>
                </c:pt>
                <c:pt idx="18215">
                  <c:v>3.3584223000000003E-2</c:v>
                </c:pt>
                <c:pt idx="18216">
                  <c:v>3.3584223199999999E-2</c:v>
                </c:pt>
                <c:pt idx="18217">
                  <c:v>3.3584223400000002E-2</c:v>
                </c:pt>
                <c:pt idx="18218">
                  <c:v>3.3584223599999997E-2</c:v>
                </c:pt>
                <c:pt idx="18219">
                  <c:v>3.35842238E-2</c:v>
                </c:pt>
                <c:pt idx="18220">
                  <c:v>3.3584224000000003E-2</c:v>
                </c:pt>
                <c:pt idx="18221">
                  <c:v>3.3584224199999999E-2</c:v>
                </c:pt>
                <c:pt idx="18222">
                  <c:v>3.3584224400000001E-2</c:v>
                </c:pt>
                <c:pt idx="18223">
                  <c:v>3.3584224599999997E-2</c:v>
                </c:pt>
                <c:pt idx="18224">
                  <c:v>3.35842248E-2</c:v>
                </c:pt>
                <c:pt idx="18225">
                  <c:v>3.3584225000000002E-2</c:v>
                </c:pt>
                <c:pt idx="18226">
                  <c:v>3.3584225199999998E-2</c:v>
                </c:pt>
                <c:pt idx="18227">
                  <c:v>3.3584225400000001E-2</c:v>
                </c:pt>
                <c:pt idx="18228">
                  <c:v>3.3584225600000003E-2</c:v>
                </c:pt>
                <c:pt idx="18229">
                  <c:v>3.3584225799999999E-2</c:v>
                </c:pt>
                <c:pt idx="18230">
                  <c:v>3.3584226000000002E-2</c:v>
                </c:pt>
                <c:pt idx="18231">
                  <c:v>3.3584226199999997E-2</c:v>
                </c:pt>
                <c:pt idx="18232">
                  <c:v>3.35842264E-2</c:v>
                </c:pt>
                <c:pt idx="18233">
                  <c:v>3.3584226600000003E-2</c:v>
                </c:pt>
                <c:pt idx="18234">
                  <c:v>3.3584226799999999E-2</c:v>
                </c:pt>
                <c:pt idx="18235">
                  <c:v>3.3584227000000001E-2</c:v>
                </c:pt>
                <c:pt idx="18236">
                  <c:v>3.3584227199999997E-2</c:v>
                </c:pt>
                <c:pt idx="18237">
                  <c:v>3.35842274E-2</c:v>
                </c:pt>
                <c:pt idx="18238">
                  <c:v>3.3584227600000002E-2</c:v>
                </c:pt>
                <c:pt idx="18239">
                  <c:v>3.3584227799999998E-2</c:v>
                </c:pt>
                <c:pt idx="18240">
                  <c:v>3.3584228000000001E-2</c:v>
                </c:pt>
                <c:pt idx="18241">
                  <c:v>3.3584228200000003E-2</c:v>
                </c:pt>
                <c:pt idx="18242">
                  <c:v>3.3584228399999999E-2</c:v>
                </c:pt>
                <c:pt idx="18243">
                  <c:v>3.3584228600000002E-2</c:v>
                </c:pt>
                <c:pt idx="18244">
                  <c:v>3.3584228799999997E-2</c:v>
                </c:pt>
                <c:pt idx="18245">
                  <c:v>3.3584229E-2</c:v>
                </c:pt>
                <c:pt idx="18246">
                  <c:v>3.3584229200000003E-2</c:v>
                </c:pt>
                <c:pt idx="18247">
                  <c:v>3.3584229399999999E-2</c:v>
                </c:pt>
                <c:pt idx="18248">
                  <c:v>3.3584229600000001E-2</c:v>
                </c:pt>
                <c:pt idx="18249">
                  <c:v>3.3584229799999997E-2</c:v>
                </c:pt>
                <c:pt idx="18250">
                  <c:v>3.358423E-2</c:v>
                </c:pt>
                <c:pt idx="18251">
                  <c:v>3.3584230200000002E-2</c:v>
                </c:pt>
                <c:pt idx="18252">
                  <c:v>3.3584230399999998E-2</c:v>
                </c:pt>
                <c:pt idx="18253">
                  <c:v>3.3584230600000001E-2</c:v>
                </c:pt>
                <c:pt idx="18254">
                  <c:v>3.3584230800000003E-2</c:v>
                </c:pt>
                <c:pt idx="18255">
                  <c:v>3.3584230999999999E-2</c:v>
                </c:pt>
                <c:pt idx="18256">
                  <c:v>3.3584231200000002E-2</c:v>
                </c:pt>
                <c:pt idx="18257">
                  <c:v>3.3584231399999998E-2</c:v>
                </c:pt>
                <c:pt idx="18258">
                  <c:v>3.35842316E-2</c:v>
                </c:pt>
                <c:pt idx="18259">
                  <c:v>3.3584231800000003E-2</c:v>
                </c:pt>
                <c:pt idx="18260">
                  <c:v>3.3584231999999999E-2</c:v>
                </c:pt>
                <c:pt idx="18261">
                  <c:v>3.3584232200000001E-2</c:v>
                </c:pt>
                <c:pt idx="18262">
                  <c:v>3.3584232399999997E-2</c:v>
                </c:pt>
                <c:pt idx="18263">
                  <c:v>3.35842326E-2</c:v>
                </c:pt>
                <c:pt idx="18264">
                  <c:v>3.3584232800000002E-2</c:v>
                </c:pt>
                <c:pt idx="18265">
                  <c:v>3.3584232999999998E-2</c:v>
                </c:pt>
                <c:pt idx="18266">
                  <c:v>3.3584233200000001E-2</c:v>
                </c:pt>
                <c:pt idx="18267">
                  <c:v>3.3584233400000003E-2</c:v>
                </c:pt>
                <c:pt idx="18268">
                  <c:v>3.3584233599999999E-2</c:v>
                </c:pt>
                <c:pt idx="18269">
                  <c:v>3.3584233800000002E-2</c:v>
                </c:pt>
                <c:pt idx="18270">
                  <c:v>3.3584233999999998E-2</c:v>
                </c:pt>
                <c:pt idx="18271">
                  <c:v>3.35842342E-2</c:v>
                </c:pt>
                <c:pt idx="18272">
                  <c:v>3.3584234400000003E-2</c:v>
                </c:pt>
                <c:pt idx="18273">
                  <c:v>3.3584234599999999E-2</c:v>
                </c:pt>
                <c:pt idx="18274">
                  <c:v>3.3584234800000001E-2</c:v>
                </c:pt>
                <c:pt idx="18275">
                  <c:v>3.3584234999999997E-2</c:v>
                </c:pt>
                <c:pt idx="18276">
                  <c:v>3.35842352E-2</c:v>
                </c:pt>
                <c:pt idx="18277">
                  <c:v>3.3584235400000002E-2</c:v>
                </c:pt>
                <c:pt idx="18278">
                  <c:v>3.3584235599999998E-2</c:v>
                </c:pt>
                <c:pt idx="18279">
                  <c:v>3.3584235800000001E-2</c:v>
                </c:pt>
                <c:pt idx="18280">
                  <c:v>3.3584236000000003E-2</c:v>
                </c:pt>
                <c:pt idx="18281">
                  <c:v>3.3584236199999999E-2</c:v>
                </c:pt>
                <c:pt idx="18282">
                  <c:v>3.3584236400000002E-2</c:v>
                </c:pt>
                <c:pt idx="18283">
                  <c:v>3.3584236599999998E-2</c:v>
                </c:pt>
                <c:pt idx="18284">
                  <c:v>3.35842368E-2</c:v>
                </c:pt>
                <c:pt idx="18285">
                  <c:v>3.3584237000000003E-2</c:v>
                </c:pt>
                <c:pt idx="18286">
                  <c:v>3.3584237199999999E-2</c:v>
                </c:pt>
                <c:pt idx="18287">
                  <c:v>3.3584237400000001E-2</c:v>
                </c:pt>
                <c:pt idx="18288">
                  <c:v>3.3584237599999997E-2</c:v>
                </c:pt>
                <c:pt idx="18289">
                  <c:v>3.35842378E-2</c:v>
                </c:pt>
                <c:pt idx="18290">
                  <c:v>3.3584238000000002E-2</c:v>
                </c:pt>
                <c:pt idx="18291">
                  <c:v>3.3584238199999998E-2</c:v>
                </c:pt>
                <c:pt idx="18292">
                  <c:v>3.3584238400000001E-2</c:v>
                </c:pt>
                <c:pt idx="18293">
                  <c:v>3.3584238600000003E-2</c:v>
                </c:pt>
                <c:pt idx="18294">
                  <c:v>3.3584238799999999E-2</c:v>
                </c:pt>
                <c:pt idx="18295">
                  <c:v>3.3584239000000002E-2</c:v>
                </c:pt>
                <c:pt idx="18296">
                  <c:v>3.3584239199999998E-2</c:v>
                </c:pt>
                <c:pt idx="18297">
                  <c:v>3.35842394E-2</c:v>
                </c:pt>
                <c:pt idx="18298">
                  <c:v>3.3584239600000003E-2</c:v>
                </c:pt>
                <c:pt idx="18299">
                  <c:v>3.3584239799999999E-2</c:v>
                </c:pt>
                <c:pt idx="18300">
                  <c:v>3.3584240000000001E-2</c:v>
                </c:pt>
                <c:pt idx="18301">
                  <c:v>3.3584240199999997E-2</c:v>
                </c:pt>
                <c:pt idx="18302">
                  <c:v>3.35842404E-2</c:v>
                </c:pt>
                <c:pt idx="18303">
                  <c:v>3.3584240600000002E-2</c:v>
                </c:pt>
                <c:pt idx="18304">
                  <c:v>3.3584240799999998E-2</c:v>
                </c:pt>
                <c:pt idx="18305">
                  <c:v>3.3584241000000001E-2</c:v>
                </c:pt>
                <c:pt idx="18306">
                  <c:v>3.3584241200000003E-2</c:v>
                </c:pt>
                <c:pt idx="18307">
                  <c:v>3.3584241399999999E-2</c:v>
                </c:pt>
                <c:pt idx="18308">
                  <c:v>3.3584241600000002E-2</c:v>
                </c:pt>
                <c:pt idx="18309">
                  <c:v>3.3584241799999998E-2</c:v>
                </c:pt>
                <c:pt idx="18310">
                  <c:v>3.3584242E-2</c:v>
                </c:pt>
                <c:pt idx="18311">
                  <c:v>3.3584242200000003E-2</c:v>
                </c:pt>
                <c:pt idx="18312">
                  <c:v>3.3584242399999999E-2</c:v>
                </c:pt>
                <c:pt idx="18313">
                  <c:v>3.3584242600000001E-2</c:v>
                </c:pt>
                <c:pt idx="18314">
                  <c:v>3.3584242799999997E-2</c:v>
                </c:pt>
                <c:pt idx="18315">
                  <c:v>3.3584243E-2</c:v>
                </c:pt>
                <c:pt idx="18316">
                  <c:v>3.3584243200000002E-2</c:v>
                </c:pt>
                <c:pt idx="18317">
                  <c:v>3.3584243399999998E-2</c:v>
                </c:pt>
                <c:pt idx="18318">
                  <c:v>3.3584243600000001E-2</c:v>
                </c:pt>
                <c:pt idx="18319">
                  <c:v>3.3584243799999997E-2</c:v>
                </c:pt>
                <c:pt idx="18320">
                  <c:v>3.3584243999999999E-2</c:v>
                </c:pt>
                <c:pt idx="18321">
                  <c:v>3.3584244200000002E-2</c:v>
                </c:pt>
                <c:pt idx="18322">
                  <c:v>3.3584244399999998E-2</c:v>
                </c:pt>
                <c:pt idx="18323">
                  <c:v>3.35842446E-2</c:v>
                </c:pt>
                <c:pt idx="18324">
                  <c:v>3.3584244800000003E-2</c:v>
                </c:pt>
                <c:pt idx="18325">
                  <c:v>3.3584244999999999E-2</c:v>
                </c:pt>
                <c:pt idx="18326">
                  <c:v>3.3584245200000001E-2</c:v>
                </c:pt>
                <c:pt idx="18327">
                  <c:v>3.3584245399999997E-2</c:v>
                </c:pt>
                <c:pt idx="18328">
                  <c:v>3.35842456E-2</c:v>
                </c:pt>
                <c:pt idx="18329">
                  <c:v>3.3584245800000002E-2</c:v>
                </c:pt>
                <c:pt idx="18330">
                  <c:v>3.3584245999999998E-2</c:v>
                </c:pt>
                <c:pt idx="18331">
                  <c:v>3.3584246200000001E-2</c:v>
                </c:pt>
                <c:pt idx="18332">
                  <c:v>3.3584246399999997E-2</c:v>
                </c:pt>
                <c:pt idx="18333">
                  <c:v>3.3584246599999999E-2</c:v>
                </c:pt>
                <c:pt idx="18334">
                  <c:v>3.3584246800000002E-2</c:v>
                </c:pt>
                <c:pt idx="18335">
                  <c:v>3.3584246999999998E-2</c:v>
                </c:pt>
                <c:pt idx="18336">
                  <c:v>3.35842472E-2</c:v>
                </c:pt>
                <c:pt idx="18337">
                  <c:v>3.3584247400000003E-2</c:v>
                </c:pt>
                <c:pt idx="18338">
                  <c:v>3.3584247599999999E-2</c:v>
                </c:pt>
                <c:pt idx="18339">
                  <c:v>3.3584247800000001E-2</c:v>
                </c:pt>
                <c:pt idx="18340">
                  <c:v>3.3584247999999997E-2</c:v>
                </c:pt>
                <c:pt idx="18341">
                  <c:v>3.35842482E-2</c:v>
                </c:pt>
                <c:pt idx="18342">
                  <c:v>3.3584248400000002E-2</c:v>
                </c:pt>
                <c:pt idx="18343">
                  <c:v>3.3584248599999998E-2</c:v>
                </c:pt>
                <c:pt idx="18344">
                  <c:v>3.3584248800000001E-2</c:v>
                </c:pt>
                <c:pt idx="18345">
                  <c:v>3.3584248999999997E-2</c:v>
                </c:pt>
                <c:pt idx="18346">
                  <c:v>3.3584249199999999E-2</c:v>
                </c:pt>
                <c:pt idx="18347">
                  <c:v>3.3584249400000002E-2</c:v>
                </c:pt>
                <c:pt idx="18348">
                  <c:v>3.3584249599999998E-2</c:v>
                </c:pt>
                <c:pt idx="18349">
                  <c:v>3.35842498E-2</c:v>
                </c:pt>
                <c:pt idx="18350">
                  <c:v>3.3584250000000003E-2</c:v>
                </c:pt>
                <c:pt idx="18351">
                  <c:v>3.3584250199999999E-2</c:v>
                </c:pt>
                <c:pt idx="18352">
                  <c:v>3.3584250400000001E-2</c:v>
                </c:pt>
                <c:pt idx="18353">
                  <c:v>3.3584250599999997E-2</c:v>
                </c:pt>
                <c:pt idx="18354">
                  <c:v>3.35842508E-2</c:v>
                </c:pt>
                <c:pt idx="18355">
                  <c:v>3.3584251000000002E-2</c:v>
                </c:pt>
                <c:pt idx="18356">
                  <c:v>3.3584251199999998E-2</c:v>
                </c:pt>
                <c:pt idx="18357">
                  <c:v>3.3584251400000001E-2</c:v>
                </c:pt>
                <c:pt idx="18358">
                  <c:v>3.3584251599999997E-2</c:v>
                </c:pt>
                <c:pt idx="18359">
                  <c:v>3.3584251799999999E-2</c:v>
                </c:pt>
                <c:pt idx="18360">
                  <c:v>3.3584252000000002E-2</c:v>
                </c:pt>
                <c:pt idx="18361">
                  <c:v>3.3584252199999998E-2</c:v>
                </c:pt>
                <c:pt idx="18362">
                  <c:v>3.35842524E-2</c:v>
                </c:pt>
                <c:pt idx="18363">
                  <c:v>3.3584252600000003E-2</c:v>
                </c:pt>
                <c:pt idx="18364">
                  <c:v>3.3584252799999999E-2</c:v>
                </c:pt>
                <c:pt idx="18365">
                  <c:v>3.3584253000000001E-2</c:v>
                </c:pt>
                <c:pt idx="18366">
                  <c:v>3.3584253199999997E-2</c:v>
                </c:pt>
                <c:pt idx="18367">
                  <c:v>3.35842534E-2</c:v>
                </c:pt>
                <c:pt idx="18368">
                  <c:v>3.3584253600000002E-2</c:v>
                </c:pt>
                <c:pt idx="18369">
                  <c:v>3.3584253799999998E-2</c:v>
                </c:pt>
                <c:pt idx="18370">
                  <c:v>3.3584254000000001E-2</c:v>
                </c:pt>
                <c:pt idx="18371">
                  <c:v>3.3584254199999997E-2</c:v>
                </c:pt>
                <c:pt idx="18372">
                  <c:v>3.3584254399999999E-2</c:v>
                </c:pt>
                <c:pt idx="18373">
                  <c:v>3.3584254600000002E-2</c:v>
                </c:pt>
                <c:pt idx="18374">
                  <c:v>3.3584254799999998E-2</c:v>
                </c:pt>
                <c:pt idx="18375">
                  <c:v>3.3584255E-2</c:v>
                </c:pt>
                <c:pt idx="18376">
                  <c:v>3.3584255200000003E-2</c:v>
                </c:pt>
                <c:pt idx="18377">
                  <c:v>3.3584255399999999E-2</c:v>
                </c:pt>
                <c:pt idx="18378">
                  <c:v>3.3584255600000001E-2</c:v>
                </c:pt>
                <c:pt idx="18379">
                  <c:v>3.3584255799999997E-2</c:v>
                </c:pt>
                <c:pt idx="18380">
                  <c:v>3.3584256E-2</c:v>
                </c:pt>
                <c:pt idx="18381">
                  <c:v>3.3584256200000003E-2</c:v>
                </c:pt>
                <c:pt idx="18382">
                  <c:v>3.3584256399999998E-2</c:v>
                </c:pt>
                <c:pt idx="18383">
                  <c:v>3.3584256600000001E-2</c:v>
                </c:pt>
                <c:pt idx="18384">
                  <c:v>3.3584256799999997E-2</c:v>
                </c:pt>
                <c:pt idx="18385">
                  <c:v>3.3584256999999999E-2</c:v>
                </c:pt>
                <c:pt idx="18386">
                  <c:v>3.3584257200000002E-2</c:v>
                </c:pt>
                <c:pt idx="18387">
                  <c:v>3.3584257399999998E-2</c:v>
                </c:pt>
                <c:pt idx="18388">
                  <c:v>3.35842576E-2</c:v>
                </c:pt>
                <c:pt idx="18389">
                  <c:v>3.3584257800000003E-2</c:v>
                </c:pt>
                <c:pt idx="18390">
                  <c:v>3.3584257999999999E-2</c:v>
                </c:pt>
                <c:pt idx="18391">
                  <c:v>3.3584258200000001E-2</c:v>
                </c:pt>
                <c:pt idx="18392">
                  <c:v>3.3584258399999997E-2</c:v>
                </c:pt>
                <c:pt idx="18393">
                  <c:v>3.35842586E-2</c:v>
                </c:pt>
                <c:pt idx="18394">
                  <c:v>3.3584258800000003E-2</c:v>
                </c:pt>
                <c:pt idx="18395">
                  <c:v>3.3584258999999998E-2</c:v>
                </c:pt>
                <c:pt idx="18396">
                  <c:v>3.3584259200000001E-2</c:v>
                </c:pt>
                <c:pt idx="18397">
                  <c:v>3.3584259399999997E-2</c:v>
                </c:pt>
                <c:pt idx="18398">
                  <c:v>3.3584259599999999E-2</c:v>
                </c:pt>
                <c:pt idx="18399">
                  <c:v>3.3584259800000002E-2</c:v>
                </c:pt>
                <c:pt idx="18400">
                  <c:v>3.3584259999999998E-2</c:v>
                </c:pt>
                <c:pt idx="18401">
                  <c:v>3.35842602E-2</c:v>
                </c:pt>
                <c:pt idx="18402">
                  <c:v>3.3584260400000003E-2</c:v>
                </c:pt>
                <c:pt idx="18403">
                  <c:v>3.3584260599999999E-2</c:v>
                </c:pt>
                <c:pt idx="18404">
                  <c:v>3.3584260800000001E-2</c:v>
                </c:pt>
                <c:pt idx="18405">
                  <c:v>3.3584260999999997E-2</c:v>
                </c:pt>
                <c:pt idx="18406">
                  <c:v>3.35842612E-2</c:v>
                </c:pt>
                <c:pt idx="18407">
                  <c:v>3.3584261400000003E-2</c:v>
                </c:pt>
                <c:pt idx="18408">
                  <c:v>3.3584261599999998E-2</c:v>
                </c:pt>
                <c:pt idx="18409">
                  <c:v>3.3584261800000001E-2</c:v>
                </c:pt>
                <c:pt idx="18410">
                  <c:v>3.3584261999999997E-2</c:v>
                </c:pt>
                <c:pt idx="18411">
                  <c:v>3.3584262199999999E-2</c:v>
                </c:pt>
                <c:pt idx="18412">
                  <c:v>3.3584262400000002E-2</c:v>
                </c:pt>
                <c:pt idx="18413">
                  <c:v>3.3584262599999998E-2</c:v>
                </c:pt>
                <c:pt idx="18414">
                  <c:v>3.35842628E-2</c:v>
                </c:pt>
                <c:pt idx="18415">
                  <c:v>3.3584263000000003E-2</c:v>
                </c:pt>
                <c:pt idx="18416">
                  <c:v>3.3584263199999999E-2</c:v>
                </c:pt>
                <c:pt idx="18417">
                  <c:v>3.3584263400000001E-2</c:v>
                </c:pt>
                <c:pt idx="18418">
                  <c:v>3.3584263599999997E-2</c:v>
                </c:pt>
                <c:pt idx="18419">
                  <c:v>3.35842638E-2</c:v>
                </c:pt>
                <c:pt idx="18420">
                  <c:v>3.3584264000000003E-2</c:v>
                </c:pt>
                <c:pt idx="18421">
                  <c:v>3.3584264199999998E-2</c:v>
                </c:pt>
                <c:pt idx="18422">
                  <c:v>3.3584264400000001E-2</c:v>
                </c:pt>
                <c:pt idx="18423">
                  <c:v>3.3584264599999997E-2</c:v>
                </c:pt>
                <c:pt idx="18424">
                  <c:v>3.3584264799999999E-2</c:v>
                </c:pt>
                <c:pt idx="18425">
                  <c:v>3.3584265000000002E-2</c:v>
                </c:pt>
                <c:pt idx="18426">
                  <c:v>3.3584265199999998E-2</c:v>
                </c:pt>
                <c:pt idx="18427">
                  <c:v>3.35842654E-2</c:v>
                </c:pt>
                <c:pt idx="18428">
                  <c:v>3.3584265600000003E-2</c:v>
                </c:pt>
                <c:pt idx="18429">
                  <c:v>3.3584265799999999E-2</c:v>
                </c:pt>
                <c:pt idx="18430">
                  <c:v>3.3584266000000002E-2</c:v>
                </c:pt>
                <c:pt idx="18431">
                  <c:v>3.3584266199999997E-2</c:v>
                </c:pt>
                <c:pt idx="18432">
                  <c:v>3.35842664E-2</c:v>
                </c:pt>
                <c:pt idx="18433">
                  <c:v>3.3584266600000003E-2</c:v>
                </c:pt>
                <c:pt idx="18434">
                  <c:v>3.3584266799999998E-2</c:v>
                </c:pt>
                <c:pt idx="18435">
                  <c:v>3.3584267000000001E-2</c:v>
                </c:pt>
                <c:pt idx="18436">
                  <c:v>3.3584267199999997E-2</c:v>
                </c:pt>
                <c:pt idx="18437">
                  <c:v>3.3584267399999999E-2</c:v>
                </c:pt>
                <c:pt idx="18438">
                  <c:v>3.3584267600000002E-2</c:v>
                </c:pt>
                <c:pt idx="18439">
                  <c:v>3.3584267799999998E-2</c:v>
                </c:pt>
                <c:pt idx="18440">
                  <c:v>3.3584268E-2</c:v>
                </c:pt>
                <c:pt idx="18441">
                  <c:v>3.3584268200000003E-2</c:v>
                </c:pt>
                <c:pt idx="18442">
                  <c:v>3.3584268399999999E-2</c:v>
                </c:pt>
                <c:pt idx="18443">
                  <c:v>3.3584268600000002E-2</c:v>
                </c:pt>
                <c:pt idx="18444">
                  <c:v>3.3584268799999997E-2</c:v>
                </c:pt>
                <c:pt idx="18445">
                  <c:v>3.3584269E-2</c:v>
                </c:pt>
                <c:pt idx="18446">
                  <c:v>3.3584269200000003E-2</c:v>
                </c:pt>
                <c:pt idx="18447">
                  <c:v>3.3584269399999998E-2</c:v>
                </c:pt>
                <c:pt idx="18448">
                  <c:v>3.3584269600000001E-2</c:v>
                </c:pt>
                <c:pt idx="18449">
                  <c:v>3.3584269799999997E-2</c:v>
                </c:pt>
                <c:pt idx="18450">
                  <c:v>3.3584269999999999E-2</c:v>
                </c:pt>
                <c:pt idx="18451">
                  <c:v>3.3584270200000002E-2</c:v>
                </c:pt>
                <c:pt idx="18452">
                  <c:v>3.3584270399999998E-2</c:v>
                </c:pt>
                <c:pt idx="18453">
                  <c:v>3.35842706E-2</c:v>
                </c:pt>
                <c:pt idx="18454">
                  <c:v>3.3584270800000003E-2</c:v>
                </c:pt>
                <c:pt idx="18455">
                  <c:v>3.3584270999999999E-2</c:v>
                </c:pt>
                <c:pt idx="18456">
                  <c:v>3.3584271200000002E-2</c:v>
                </c:pt>
                <c:pt idx="18457">
                  <c:v>3.3584271399999997E-2</c:v>
                </c:pt>
                <c:pt idx="18458">
                  <c:v>3.35842716E-2</c:v>
                </c:pt>
                <c:pt idx="18459">
                  <c:v>3.3584271800000003E-2</c:v>
                </c:pt>
                <c:pt idx="18460">
                  <c:v>3.3584271999999998E-2</c:v>
                </c:pt>
                <c:pt idx="18461">
                  <c:v>3.3584272200000001E-2</c:v>
                </c:pt>
                <c:pt idx="18462">
                  <c:v>3.3584272399999997E-2</c:v>
                </c:pt>
                <c:pt idx="18463">
                  <c:v>3.3584272599999999E-2</c:v>
                </c:pt>
                <c:pt idx="18464">
                  <c:v>3.3584272800000002E-2</c:v>
                </c:pt>
                <c:pt idx="18465">
                  <c:v>3.3584272999999998E-2</c:v>
                </c:pt>
                <c:pt idx="18466">
                  <c:v>3.35842732E-2</c:v>
                </c:pt>
                <c:pt idx="18467">
                  <c:v>3.3584273400000003E-2</c:v>
                </c:pt>
                <c:pt idx="18468">
                  <c:v>3.3584273599999999E-2</c:v>
                </c:pt>
                <c:pt idx="18469">
                  <c:v>3.3584273800000002E-2</c:v>
                </c:pt>
                <c:pt idx="18470">
                  <c:v>3.3584273999999997E-2</c:v>
                </c:pt>
                <c:pt idx="18471">
                  <c:v>3.35842742E-2</c:v>
                </c:pt>
                <c:pt idx="18472">
                  <c:v>3.3584274400000003E-2</c:v>
                </c:pt>
                <c:pt idx="18473">
                  <c:v>3.3584274599999998E-2</c:v>
                </c:pt>
                <c:pt idx="18474">
                  <c:v>3.3584274800000001E-2</c:v>
                </c:pt>
                <c:pt idx="18475">
                  <c:v>3.3584274999999997E-2</c:v>
                </c:pt>
                <c:pt idx="18476">
                  <c:v>3.3584275199999999E-2</c:v>
                </c:pt>
                <c:pt idx="18477">
                  <c:v>3.3584275400000002E-2</c:v>
                </c:pt>
                <c:pt idx="18478">
                  <c:v>3.3584275599999998E-2</c:v>
                </c:pt>
                <c:pt idx="18479">
                  <c:v>3.3584275800000001E-2</c:v>
                </c:pt>
                <c:pt idx="18480">
                  <c:v>3.3584276000000003E-2</c:v>
                </c:pt>
                <c:pt idx="18481">
                  <c:v>3.3584276199999999E-2</c:v>
                </c:pt>
                <c:pt idx="18482">
                  <c:v>3.3584276400000002E-2</c:v>
                </c:pt>
                <c:pt idx="18483">
                  <c:v>3.3584276599999997E-2</c:v>
                </c:pt>
                <c:pt idx="18484">
                  <c:v>3.35842768E-2</c:v>
                </c:pt>
                <c:pt idx="18485">
                  <c:v>3.3584277000000003E-2</c:v>
                </c:pt>
                <c:pt idx="18486">
                  <c:v>3.3584277199999998E-2</c:v>
                </c:pt>
                <c:pt idx="18487">
                  <c:v>3.3584277400000001E-2</c:v>
                </c:pt>
                <c:pt idx="18488">
                  <c:v>3.3584277599999997E-2</c:v>
                </c:pt>
                <c:pt idx="18489">
                  <c:v>3.3584277799999999E-2</c:v>
                </c:pt>
                <c:pt idx="18490">
                  <c:v>3.3584278000000002E-2</c:v>
                </c:pt>
                <c:pt idx="18491">
                  <c:v>3.3584278199999998E-2</c:v>
                </c:pt>
                <c:pt idx="18492">
                  <c:v>3.3584278400000001E-2</c:v>
                </c:pt>
                <c:pt idx="18493">
                  <c:v>3.3584278600000003E-2</c:v>
                </c:pt>
                <c:pt idx="18494">
                  <c:v>3.3584278799999999E-2</c:v>
                </c:pt>
                <c:pt idx="18495">
                  <c:v>3.3584279000000002E-2</c:v>
                </c:pt>
                <c:pt idx="18496">
                  <c:v>3.3584279199999997E-2</c:v>
                </c:pt>
                <c:pt idx="18497">
                  <c:v>3.35842794E-2</c:v>
                </c:pt>
                <c:pt idx="18498">
                  <c:v>3.3584279600000003E-2</c:v>
                </c:pt>
                <c:pt idx="18499">
                  <c:v>3.3584279799999998E-2</c:v>
                </c:pt>
                <c:pt idx="18500">
                  <c:v>3.3584280000000001E-2</c:v>
                </c:pt>
                <c:pt idx="18501">
                  <c:v>3.3584280199999997E-2</c:v>
                </c:pt>
                <c:pt idx="18502">
                  <c:v>3.3584280399999999E-2</c:v>
                </c:pt>
                <c:pt idx="18503">
                  <c:v>3.3584280600000002E-2</c:v>
                </c:pt>
                <c:pt idx="18504">
                  <c:v>3.3584280799999998E-2</c:v>
                </c:pt>
                <c:pt idx="18505">
                  <c:v>3.3584281000000001E-2</c:v>
                </c:pt>
                <c:pt idx="18506">
                  <c:v>3.3584281200000003E-2</c:v>
                </c:pt>
                <c:pt idx="18507">
                  <c:v>3.3584281399999999E-2</c:v>
                </c:pt>
                <c:pt idx="18508">
                  <c:v>3.3584281600000002E-2</c:v>
                </c:pt>
                <c:pt idx="18509">
                  <c:v>3.3584281799999997E-2</c:v>
                </c:pt>
                <c:pt idx="18510">
                  <c:v>3.3584282E-2</c:v>
                </c:pt>
                <c:pt idx="18511">
                  <c:v>3.3584282200000003E-2</c:v>
                </c:pt>
                <c:pt idx="18512">
                  <c:v>3.3584282399999998E-2</c:v>
                </c:pt>
                <c:pt idx="18513">
                  <c:v>3.3584282600000001E-2</c:v>
                </c:pt>
                <c:pt idx="18514">
                  <c:v>3.3584282799999997E-2</c:v>
                </c:pt>
                <c:pt idx="18515">
                  <c:v>3.3584282999999999E-2</c:v>
                </c:pt>
                <c:pt idx="18516">
                  <c:v>3.3584283200000002E-2</c:v>
                </c:pt>
                <c:pt idx="18517">
                  <c:v>3.3584283399999998E-2</c:v>
                </c:pt>
                <c:pt idx="18518">
                  <c:v>3.3584283600000001E-2</c:v>
                </c:pt>
                <c:pt idx="18519">
                  <c:v>3.3584283800000003E-2</c:v>
                </c:pt>
                <c:pt idx="18520">
                  <c:v>3.3584283999999999E-2</c:v>
                </c:pt>
                <c:pt idx="18521">
                  <c:v>3.3584284200000002E-2</c:v>
                </c:pt>
                <c:pt idx="18522">
                  <c:v>3.3584284399999997E-2</c:v>
                </c:pt>
                <c:pt idx="18523">
                  <c:v>3.35842846E-2</c:v>
                </c:pt>
                <c:pt idx="18524">
                  <c:v>3.3584284800000003E-2</c:v>
                </c:pt>
                <c:pt idx="18525">
                  <c:v>3.3584284999999998E-2</c:v>
                </c:pt>
                <c:pt idx="18526">
                  <c:v>3.3584285200000001E-2</c:v>
                </c:pt>
                <c:pt idx="18527">
                  <c:v>3.3584285399999997E-2</c:v>
                </c:pt>
                <c:pt idx="18528">
                  <c:v>3.35842856E-2</c:v>
                </c:pt>
                <c:pt idx="18529">
                  <c:v>3.3584285800000002E-2</c:v>
                </c:pt>
                <c:pt idx="18530">
                  <c:v>3.3584285999999998E-2</c:v>
                </c:pt>
                <c:pt idx="18531">
                  <c:v>3.3584286200000001E-2</c:v>
                </c:pt>
                <c:pt idx="18532">
                  <c:v>3.3584286400000003E-2</c:v>
                </c:pt>
                <c:pt idx="18533">
                  <c:v>3.3584286599999999E-2</c:v>
                </c:pt>
                <c:pt idx="18534">
                  <c:v>3.3584286800000002E-2</c:v>
                </c:pt>
                <c:pt idx="18535">
                  <c:v>3.3584286999999997E-2</c:v>
                </c:pt>
                <c:pt idx="18536">
                  <c:v>3.35842872E-2</c:v>
                </c:pt>
                <c:pt idx="18537">
                  <c:v>3.3584287400000003E-2</c:v>
                </c:pt>
                <c:pt idx="18538">
                  <c:v>3.3584287599999998E-2</c:v>
                </c:pt>
                <c:pt idx="18539">
                  <c:v>3.3584287800000001E-2</c:v>
                </c:pt>
                <c:pt idx="18540">
                  <c:v>3.3584287999999997E-2</c:v>
                </c:pt>
                <c:pt idx="18541">
                  <c:v>3.35842882E-2</c:v>
                </c:pt>
                <c:pt idx="18542">
                  <c:v>3.3584288400000002E-2</c:v>
                </c:pt>
                <c:pt idx="18543">
                  <c:v>3.3584288599999998E-2</c:v>
                </c:pt>
                <c:pt idx="18544">
                  <c:v>3.3584288800000001E-2</c:v>
                </c:pt>
                <c:pt idx="18545">
                  <c:v>3.3584289000000003E-2</c:v>
                </c:pt>
                <c:pt idx="18546">
                  <c:v>3.3584289199999999E-2</c:v>
                </c:pt>
                <c:pt idx="18547">
                  <c:v>3.3584289400000002E-2</c:v>
                </c:pt>
                <c:pt idx="18548">
                  <c:v>3.3584289599999997E-2</c:v>
                </c:pt>
                <c:pt idx="18549">
                  <c:v>3.35842898E-2</c:v>
                </c:pt>
                <c:pt idx="18550">
                  <c:v>3.3584290000000003E-2</c:v>
                </c:pt>
                <c:pt idx="18551">
                  <c:v>3.3584290199999998E-2</c:v>
                </c:pt>
                <c:pt idx="18552">
                  <c:v>3.3584290400000001E-2</c:v>
                </c:pt>
                <c:pt idx="18553">
                  <c:v>3.3584290599999997E-2</c:v>
                </c:pt>
                <c:pt idx="18554">
                  <c:v>3.35842908E-2</c:v>
                </c:pt>
                <c:pt idx="18555">
                  <c:v>3.3584291000000002E-2</c:v>
                </c:pt>
                <c:pt idx="18556">
                  <c:v>3.3584291199999998E-2</c:v>
                </c:pt>
                <c:pt idx="18557">
                  <c:v>3.3584291400000001E-2</c:v>
                </c:pt>
                <c:pt idx="18558">
                  <c:v>3.3584291600000003E-2</c:v>
                </c:pt>
                <c:pt idx="18559">
                  <c:v>3.3584291799999999E-2</c:v>
                </c:pt>
                <c:pt idx="18560">
                  <c:v>3.3584292000000002E-2</c:v>
                </c:pt>
                <c:pt idx="18561">
                  <c:v>3.3584292199999997E-2</c:v>
                </c:pt>
                <c:pt idx="18562">
                  <c:v>3.35842924E-2</c:v>
                </c:pt>
                <c:pt idx="18563">
                  <c:v>3.3584292600000003E-2</c:v>
                </c:pt>
                <c:pt idx="18564">
                  <c:v>3.3584292799999999E-2</c:v>
                </c:pt>
                <c:pt idx="18565">
                  <c:v>3.3584293000000001E-2</c:v>
                </c:pt>
                <c:pt idx="18566">
                  <c:v>3.3584293199999997E-2</c:v>
                </c:pt>
                <c:pt idx="18567">
                  <c:v>3.35842934E-2</c:v>
                </c:pt>
                <c:pt idx="18568">
                  <c:v>3.3584293600000002E-2</c:v>
                </c:pt>
                <c:pt idx="18569">
                  <c:v>3.3584293799999998E-2</c:v>
                </c:pt>
                <c:pt idx="18570">
                  <c:v>3.3584294000000001E-2</c:v>
                </c:pt>
                <c:pt idx="18571">
                  <c:v>3.3584294200000003E-2</c:v>
                </c:pt>
                <c:pt idx="18572">
                  <c:v>3.3584294399999999E-2</c:v>
                </c:pt>
                <c:pt idx="18573">
                  <c:v>3.3584294600000002E-2</c:v>
                </c:pt>
                <c:pt idx="18574">
                  <c:v>3.3584294799999997E-2</c:v>
                </c:pt>
                <c:pt idx="18575">
                  <c:v>3.3584295E-2</c:v>
                </c:pt>
                <c:pt idx="18576">
                  <c:v>3.3584295200000003E-2</c:v>
                </c:pt>
                <c:pt idx="18577">
                  <c:v>3.3584295399999999E-2</c:v>
                </c:pt>
                <c:pt idx="18578">
                  <c:v>3.3584295600000001E-2</c:v>
                </c:pt>
                <c:pt idx="18579">
                  <c:v>3.3584295799999997E-2</c:v>
                </c:pt>
                <c:pt idx="18580">
                  <c:v>3.3584296E-2</c:v>
                </c:pt>
                <c:pt idx="18581">
                  <c:v>3.3584296200000002E-2</c:v>
                </c:pt>
                <c:pt idx="18582">
                  <c:v>3.3584296399999998E-2</c:v>
                </c:pt>
                <c:pt idx="18583">
                  <c:v>3.3584296600000001E-2</c:v>
                </c:pt>
                <c:pt idx="18584">
                  <c:v>3.3584296800000003E-2</c:v>
                </c:pt>
                <c:pt idx="18585">
                  <c:v>3.3584296999999999E-2</c:v>
                </c:pt>
                <c:pt idx="18586">
                  <c:v>3.3584297200000002E-2</c:v>
                </c:pt>
                <c:pt idx="18587">
                  <c:v>3.3584297399999997E-2</c:v>
                </c:pt>
                <c:pt idx="18588">
                  <c:v>3.35842976E-2</c:v>
                </c:pt>
                <c:pt idx="18589">
                  <c:v>3.3584297800000003E-2</c:v>
                </c:pt>
                <c:pt idx="18590">
                  <c:v>3.3584297999999999E-2</c:v>
                </c:pt>
                <c:pt idx="18591">
                  <c:v>3.3584298200000001E-2</c:v>
                </c:pt>
                <c:pt idx="18592">
                  <c:v>3.3584298399999997E-2</c:v>
                </c:pt>
                <c:pt idx="18593">
                  <c:v>3.35842986E-2</c:v>
                </c:pt>
                <c:pt idx="18594">
                  <c:v>3.3584298800000002E-2</c:v>
                </c:pt>
                <c:pt idx="18595">
                  <c:v>3.3584298999999998E-2</c:v>
                </c:pt>
                <c:pt idx="18596">
                  <c:v>3.3584299200000001E-2</c:v>
                </c:pt>
                <c:pt idx="18597">
                  <c:v>3.3584299400000003E-2</c:v>
                </c:pt>
                <c:pt idx="18598">
                  <c:v>3.3584299599999999E-2</c:v>
                </c:pt>
                <c:pt idx="18599">
                  <c:v>3.3584299800000002E-2</c:v>
                </c:pt>
                <c:pt idx="18600">
                  <c:v>3.3584299999999997E-2</c:v>
                </c:pt>
                <c:pt idx="18601">
                  <c:v>3.35843002E-2</c:v>
                </c:pt>
                <c:pt idx="18602">
                  <c:v>3.3584300400000003E-2</c:v>
                </c:pt>
                <c:pt idx="18603">
                  <c:v>3.3584300599999999E-2</c:v>
                </c:pt>
                <c:pt idx="18604">
                  <c:v>3.3584300800000001E-2</c:v>
                </c:pt>
                <c:pt idx="18605">
                  <c:v>3.3584300999999997E-2</c:v>
                </c:pt>
                <c:pt idx="18606">
                  <c:v>3.35843012E-2</c:v>
                </c:pt>
                <c:pt idx="18607">
                  <c:v>3.3584301400000002E-2</c:v>
                </c:pt>
                <c:pt idx="18608">
                  <c:v>3.3584301599999998E-2</c:v>
                </c:pt>
                <c:pt idx="18609">
                  <c:v>3.3584301800000001E-2</c:v>
                </c:pt>
                <c:pt idx="18610">
                  <c:v>3.3584302000000003E-2</c:v>
                </c:pt>
                <c:pt idx="18611">
                  <c:v>3.3584302199999999E-2</c:v>
                </c:pt>
                <c:pt idx="18612">
                  <c:v>3.3584302400000002E-2</c:v>
                </c:pt>
                <c:pt idx="18613">
                  <c:v>3.3584302599999998E-2</c:v>
                </c:pt>
                <c:pt idx="18614">
                  <c:v>3.35843028E-2</c:v>
                </c:pt>
                <c:pt idx="18615">
                  <c:v>3.3584303000000003E-2</c:v>
                </c:pt>
                <c:pt idx="18616">
                  <c:v>3.3584303199999999E-2</c:v>
                </c:pt>
                <c:pt idx="18617">
                  <c:v>3.3584303400000001E-2</c:v>
                </c:pt>
                <c:pt idx="18618">
                  <c:v>3.3584303599999997E-2</c:v>
                </c:pt>
                <c:pt idx="18619">
                  <c:v>3.35843038E-2</c:v>
                </c:pt>
                <c:pt idx="18620">
                  <c:v>3.3584304000000002E-2</c:v>
                </c:pt>
                <c:pt idx="18621">
                  <c:v>3.3584304199999998E-2</c:v>
                </c:pt>
                <c:pt idx="18622">
                  <c:v>3.3584304400000001E-2</c:v>
                </c:pt>
                <c:pt idx="18623">
                  <c:v>3.3584304600000003E-2</c:v>
                </c:pt>
                <c:pt idx="18624">
                  <c:v>3.3584304799999999E-2</c:v>
                </c:pt>
                <c:pt idx="18625">
                  <c:v>3.3584305000000002E-2</c:v>
                </c:pt>
                <c:pt idx="18626">
                  <c:v>3.3584305199999998E-2</c:v>
                </c:pt>
                <c:pt idx="18627">
                  <c:v>3.35843054E-2</c:v>
                </c:pt>
                <c:pt idx="18628">
                  <c:v>3.3584305600000003E-2</c:v>
                </c:pt>
                <c:pt idx="18629">
                  <c:v>3.3584305799999999E-2</c:v>
                </c:pt>
                <c:pt idx="18630">
                  <c:v>3.3584306000000001E-2</c:v>
                </c:pt>
                <c:pt idx="18631">
                  <c:v>3.3584306199999997E-2</c:v>
                </c:pt>
                <c:pt idx="18632">
                  <c:v>3.35843064E-2</c:v>
                </c:pt>
                <c:pt idx="18633">
                  <c:v>3.3584306600000002E-2</c:v>
                </c:pt>
                <c:pt idx="18634">
                  <c:v>3.3584306799999998E-2</c:v>
                </c:pt>
                <c:pt idx="18635">
                  <c:v>3.3584307000000001E-2</c:v>
                </c:pt>
                <c:pt idx="18636">
                  <c:v>3.3584307200000003E-2</c:v>
                </c:pt>
                <c:pt idx="18637">
                  <c:v>3.3584307399999999E-2</c:v>
                </c:pt>
                <c:pt idx="18638">
                  <c:v>3.3584307600000002E-2</c:v>
                </c:pt>
                <c:pt idx="18639">
                  <c:v>3.3584307799999998E-2</c:v>
                </c:pt>
                <c:pt idx="18640">
                  <c:v>3.3584308E-2</c:v>
                </c:pt>
                <c:pt idx="18641">
                  <c:v>3.3584308200000003E-2</c:v>
                </c:pt>
                <c:pt idx="18642">
                  <c:v>3.3584308399999999E-2</c:v>
                </c:pt>
                <c:pt idx="18643">
                  <c:v>3.3584308600000001E-2</c:v>
                </c:pt>
                <c:pt idx="18644">
                  <c:v>3.3584308799999997E-2</c:v>
                </c:pt>
                <c:pt idx="18645">
                  <c:v>3.3584309E-2</c:v>
                </c:pt>
                <c:pt idx="18646">
                  <c:v>3.3584309200000002E-2</c:v>
                </c:pt>
                <c:pt idx="18647">
                  <c:v>3.3584309399999998E-2</c:v>
                </c:pt>
                <c:pt idx="18648">
                  <c:v>3.3584309600000001E-2</c:v>
                </c:pt>
                <c:pt idx="18649">
                  <c:v>3.3584309800000003E-2</c:v>
                </c:pt>
                <c:pt idx="18650">
                  <c:v>3.3584309999999999E-2</c:v>
                </c:pt>
                <c:pt idx="18651">
                  <c:v>3.3584310200000002E-2</c:v>
                </c:pt>
                <c:pt idx="18652">
                  <c:v>3.3584310399999998E-2</c:v>
                </c:pt>
                <c:pt idx="18653">
                  <c:v>3.35843106E-2</c:v>
                </c:pt>
                <c:pt idx="18654">
                  <c:v>3.3584310800000003E-2</c:v>
                </c:pt>
                <c:pt idx="18655">
                  <c:v>3.3584310999999999E-2</c:v>
                </c:pt>
                <c:pt idx="18656">
                  <c:v>3.3584311200000001E-2</c:v>
                </c:pt>
                <c:pt idx="18657">
                  <c:v>3.3584311399999997E-2</c:v>
                </c:pt>
                <c:pt idx="18658">
                  <c:v>3.35843116E-2</c:v>
                </c:pt>
                <c:pt idx="18659">
                  <c:v>3.3584311800000002E-2</c:v>
                </c:pt>
                <c:pt idx="18660">
                  <c:v>3.3584311999999998E-2</c:v>
                </c:pt>
                <c:pt idx="18661">
                  <c:v>3.3584312200000001E-2</c:v>
                </c:pt>
                <c:pt idx="18662">
                  <c:v>3.3584312400000003E-2</c:v>
                </c:pt>
                <c:pt idx="18663">
                  <c:v>3.3584312599999999E-2</c:v>
                </c:pt>
                <c:pt idx="18664">
                  <c:v>3.3584312800000002E-2</c:v>
                </c:pt>
                <c:pt idx="18665">
                  <c:v>3.3584312999999998E-2</c:v>
                </c:pt>
                <c:pt idx="18666">
                  <c:v>3.35843132E-2</c:v>
                </c:pt>
                <c:pt idx="18667">
                  <c:v>3.3584313400000003E-2</c:v>
                </c:pt>
                <c:pt idx="18668">
                  <c:v>3.3584313599999999E-2</c:v>
                </c:pt>
                <c:pt idx="18669">
                  <c:v>3.3584313800000001E-2</c:v>
                </c:pt>
                <c:pt idx="18670">
                  <c:v>3.3584313999999997E-2</c:v>
                </c:pt>
                <c:pt idx="18671">
                  <c:v>3.35843142E-2</c:v>
                </c:pt>
                <c:pt idx="18672">
                  <c:v>3.3584314400000002E-2</c:v>
                </c:pt>
                <c:pt idx="18673">
                  <c:v>3.3584314599999998E-2</c:v>
                </c:pt>
                <c:pt idx="18674">
                  <c:v>3.3584314800000001E-2</c:v>
                </c:pt>
                <c:pt idx="18675">
                  <c:v>3.3584315000000003E-2</c:v>
                </c:pt>
                <c:pt idx="18676">
                  <c:v>3.3584315199999999E-2</c:v>
                </c:pt>
                <c:pt idx="18677">
                  <c:v>3.3584315400000002E-2</c:v>
                </c:pt>
                <c:pt idx="18678">
                  <c:v>3.3584315599999998E-2</c:v>
                </c:pt>
                <c:pt idx="18679">
                  <c:v>3.35843158E-2</c:v>
                </c:pt>
                <c:pt idx="18680">
                  <c:v>3.3584316000000003E-2</c:v>
                </c:pt>
                <c:pt idx="18681">
                  <c:v>3.3584316199999999E-2</c:v>
                </c:pt>
                <c:pt idx="18682">
                  <c:v>3.3584316400000001E-2</c:v>
                </c:pt>
                <c:pt idx="18683">
                  <c:v>3.3584316599999997E-2</c:v>
                </c:pt>
                <c:pt idx="18684">
                  <c:v>3.35843168E-2</c:v>
                </c:pt>
                <c:pt idx="18685">
                  <c:v>3.3584317000000002E-2</c:v>
                </c:pt>
                <c:pt idx="18686">
                  <c:v>3.3584317199999998E-2</c:v>
                </c:pt>
                <c:pt idx="18687">
                  <c:v>3.3584317400000001E-2</c:v>
                </c:pt>
                <c:pt idx="18688">
                  <c:v>3.3584317599999997E-2</c:v>
                </c:pt>
                <c:pt idx="18689">
                  <c:v>3.3584317799999999E-2</c:v>
                </c:pt>
                <c:pt idx="18690">
                  <c:v>3.3584318000000002E-2</c:v>
                </c:pt>
                <c:pt idx="18691">
                  <c:v>3.3584318199999998E-2</c:v>
                </c:pt>
                <c:pt idx="18692">
                  <c:v>3.35843184E-2</c:v>
                </c:pt>
                <c:pt idx="18693">
                  <c:v>3.3584318600000003E-2</c:v>
                </c:pt>
                <c:pt idx="18694">
                  <c:v>3.3584318799999999E-2</c:v>
                </c:pt>
                <c:pt idx="18695">
                  <c:v>3.3584319000000001E-2</c:v>
                </c:pt>
                <c:pt idx="18696">
                  <c:v>3.3584319199999997E-2</c:v>
                </c:pt>
                <c:pt idx="18697">
                  <c:v>3.35843194E-2</c:v>
                </c:pt>
                <c:pt idx="18698">
                  <c:v>3.3584319600000002E-2</c:v>
                </c:pt>
                <c:pt idx="18699">
                  <c:v>3.3584319799999998E-2</c:v>
                </c:pt>
                <c:pt idx="18700">
                  <c:v>3.3584320000000001E-2</c:v>
                </c:pt>
                <c:pt idx="18701">
                  <c:v>3.3584320199999997E-2</c:v>
                </c:pt>
                <c:pt idx="18702">
                  <c:v>3.3584320399999999E-2</c:v>
                </c:pt>
                <c:pt idx="18703">
                  <c:v>3.3584320600000002E-2</c:v>
                </c:pt>
                <c:pt idx="18704">
                  <c:v>3.3584320799999998E-2</c:v>
                </c:pt>
                <c:pt idx="18705">
                  <c:v>3.3584321E-2</c:v>
                </c:pt>
                <c:pt idx="18706">
                  <c:v>3.3584321200000003E-2</c:v>
                </c:pt>
                <c:pt idx="18707">
                  <c:v>3.3584321399999999E-2</c:v>
                </c:pt>
                <c:pt idx="18708">
                  <c:v>3.3584321600000001E-2</c:v>
                </c:pt>
                <c:pt idx="18709">
                  <c:v>3.3584321799999997E-2</c:v>
                </c:pt>
                <c:pt idx="18710">
                  <c:v>3.3584322E-2</c:v>
                </c:pt>
                <c:pt idx="18711">
                  <c:v>3.3584322200000002E-2</c:v>
                </c:pt>
                <c:pt idx="18712">
                  <c:v>3.3584322399999998E-2</c:v>
                </c:pt>
                <c:pt idx="18713">
                  <c:v>3.3584322600000001E-2</c:v>
                </c:pt>
                <c:pt idx="18714">
                  <c:v>3.3584322799999997E-2</c:v>
                </c:pt>
                <c:pt idx="18715">
                  <c:v>3.3584322999999999E-2</c:v>
                </c:pt>
                <c:pt idx="18716">
                  <c:v>3.3584323200000002E-2</c:v>
                </c:pt>
                <c:pt idx="18717">
                  <c:v>3.3584323399999998E-2</c:v>
                </c:pt>
                <c:pt idx="18718">
                  <c:v>3.35843236E-2</c:v>
                </c:pt>
                <c:pt idx="18719">
                  <c:v>3.3584323800000003E-2</c:v>
                </c:pt>
                <c:pt idx="18720">
                  <c:v>3.3584323999999999E-2</c:v>
                </c:pt>
                <c:pt idx="18721">
                  <c:v>3.3584324200000001E-2</c:v>
                </c:pt>
                <c:pt idx="18722">
                  <c:v>3.3584324399999997E-2</c:v>
                </c:pt>
                <c:pt idx="18723">
                  <c:v>3.35843246E-2</c:v>
                </c:pt>
                <c:pt idx="18724">
                  <c:v>3.3584324800000002E-2</c:v>
                </c:pt>
                <c:pt idx="18725">
                  <c:v>3.3584324999999998E-2</c:v>
                </c:pt>
                <c:pt idx="18726">
                  <c:v>3.3584325200000001E-2</c:v>
                </c:pt>
                <c:pt idx="18727">
                  <c:v>3.3584325399999997E-2</c:v>
                </c:pt>
                <c:pt idx="18728">
                  <c:v>3.3584325599999999E-2</c:v>
                </c:pt>
                <c:pt idx="18729">
                  <c:v>3.3584325800000002E-2</c:v>
                </c:pt>
                <c:pt idx="18730">
                  <c:v>3.3584325999999998E-2</c:v>
                </c:pt>
                <c:pt idx="18731">
                  <c:v>3.35843262E-2</c:v>
                </c:pt>
                <c:pt idx="18732">
                  <c:v>3.3584326400000003E-2</c:v>
                </c:pt>
                <c:pt idx="18733">
                  <c:v>3.3584326599999999E-2</c:v>
                </c:pt>
                <c:pt idx="18734">
                  <c:v>3.3584326800000001E-2</c:v>
                </c:pt>
                <c:pt idx="18735">
                  <c:v>3.3584326999999997E-2</c:v>
                </c:pt>
                <c:pt idx="18736">
                  <c:v>3.35843272E-2</c:v>
                </c:pt>
                <c:pt idx="18737">
                  <c:v>3.3584327400000002E-2</c:v>
                </c:pt>
                <c:pt idx="18738">
                  <c:v>3.3584327599999998E-2</c:v>
                </c:pt>
                <c:pt idx="18739">
                  <c:v>3.3584327800000001E-2</c:v>
                </c:pt>
                <c:pt idx="18740">
                  <c:v>3.3584327999999997E-2</c:v>
                </c:pt>
                <c:pt idx="18741">
                  <c:v>3.3584328199999999E-2</c:v>
                </c:pt>
                <c:pt idx="18742">
                  <c:v>3.3584328400000002E-2</c:v>
                </c:pt>
                <c:pt idx="18743">
                  <c:v>3.3584328599999998E-2</c:v>
                </c:pt>
                <c:pt idx="18744">
                  <c:v>3.35843288E-2</c:v>
                </c:pt>
                <c:pt idx="18745">
                  <c:v>3.3584329000000003E-2</c:v>
                </c:pt>
                <c:pt idx="18746">
                  <c:v>3.3584329199999999E-2</c:v>
                </c:pt>
                <c:pt idx="18747">
                  <c:v>3.3584329400000001E-2</c:v>
                </c:pt>
                <c:pt idx="18748">
                  <c:v>3.3584329599999997E-2</c:v>
                </c:pt>
                <c:pt idx="18749">
                  <c:v>3.35843298E-2</c:v>
                </c:pt>
                <c:pt idx="18750">
                  <c:v>3.3584330000000003E-2</c:v>
                </c:pt>
                <c:pt idx="18751">
                  <c:v>3.3584330199999998E-2</c:v>
                </c:pt>
                <c:pt idx="18752">
                  <c:v>3.3584330400000001E-2</c:v>
                </c:pt>
                <c:pt idx="18753">
                  <c:v>3.3584330599999997E-2</c:v>
                </c:pt>
                <c:pt idx="18754">
                  <c:v>3.3584330799999999E-2</c:v>
                </c:pt>
                <c:pt idx="18755">
                  <c:v>3.3584331000000002E-2</c:v>
                </c:pt>
                <c:pt idx="18756">
                  <c:v>3.3584331199999998E-2</c:v>
                </c:pt>
                <c:pt idx="18757">
                  <c:v>3.35843314E-2</c:v>
                </c:pt>
                <c:pt idx="18758">
                  <c:v>3.3584331600000003E-2</c:v>
                </c:pt>
                <c:pt idx="18759">
                  <c:v>3.3584331799999999E-2</c:v>
                </c:pt>
                <c:pt idx="18760">
                  <c:v>3.3584332000000001E-2</c:v>
                </c:pt>
                <c:pt idx="18761">
                  <c:v>3.3584332199999997E-2</c:v>
                </c:pt>
                <c:pt idx="18762">
                  <c:v>3.35843324E-2</c:v>
                </c:pt>
                <c:pt idx="18763">
                  <c:v>3.3584332600000003E-2</c:v>
                </c:pt>
                <c:pt idx="18764">
                  <c:v>3.3584332799999998E-2</c:v>
                </c:pt>
                <c:pt idx="18765">
                  <c:v>3.3584333000000001E-2</c:v>
                </c:pt>
                <c:pt idx="18766">
                  <c:v>3.3584333199999997E-2</c:v>
                </c:pt>
                <c:pt idx="18767">
                  <c:v>3.3584333399999999E-2</c:v>
                </c:pt>
                <c:pt idx="18768">
                  <c:v>3.3584333600000002E-2</c:v>
                </c:pt>
                <c:pt idx="18769">
                  <c:v>3.3584333799999998E-2</c:v>
                </c:pt>
                <c:pt idx="18770">
                  <c:v>3.3584334E-2</c:v>
                </c:pt>
                <c:pt idx="18771">
                  <c:v>3.3584334200000003E-2</c:v>
                </c:pt>
                <c:pt idx="18772">
                  <c:v>3.3584334399999999E-2</c:v>
                </c:pt>
                <c:pt idx="18773">
                  <c:v>3.3584334600000001E-2</c:v>
                </c:pt>
                <c:pt idx="18774">
                  <c:v>3.3584334799999997E-2</c:v>
                </c:pt>
                <c:pt idx="18775">
                  <c:v>3.3584335E-2</c:v>
                </c:pt>
                <c:pt idx="18776">
                  <c:v>3.3584335200000003E-2</c:v>
                </c:pt>
                <c:pt idx="18777">
                  <c:v>3.3584335399999998E-2</c:v>
                </c:pt>
                <c:pt idx="18778">
                  <c:v>3.3584335600000001E-2</c:v>
                </c:pt>
                <c:pt idx="18779">
                  <c:v>3.3584335799999997E-2</c:v>
                </c:pt>
                <c:pt idx="18780">
                  <c:v>3.3584335999999999E-2</c:v>
                </c:pt>
                <c:pt idx="18781">
                  <c:v>3.3584336200000002E-2</c:v>
                </c:pt>
                <c:pt idx="18782">
                  <c:v>3.3584336399999998E-2</c:v>
                </c:pt>
                <c:pt idx="18783">
                  <c:v>3.35843366E-2</c:v>
                </c:pt>
                <c:pt idx="18784">
                  <c:v>3.3584336800000003E-2</c:v>
                </c:pt>
                <c:pt idx="18785">
                  <c:v>3.3584336999999999E-2</c:v>
                </c:pt>
                <c:pt idx="18786">
                  <c:v>3.3584337200000001E-2</c:v>
                </c:pt>
                <c:pt idx="18787">
                  <c:v>3.3584337399999997E-2</c:v>
                </c:pt>
                <c:pt idx="18788">
                  <c:v>3.35843376E-2</c:v>
                </c:pt>
                <c:pt idx="18789">
                  <c:v>3.3584337800000003E-2</c:v>
                </c:pt>
                <c:pt idx="18790">
                  <c:v>3.3584337999999998E-2</c:v>
                </c:pt>
                <c:pt idx="18791">
                  <c:v>3.3584338200000001E-2</c:v>
                </c:pt>
                <c:pt idx="18792">
                  <c:v>3.3584338399999997E-2</c:v>
                </c:pt>
                <c:pt idx="18793">
                  <c:v>3.3584338599999999E-2</c:v>
                </c:pt>
                <c:pt idx="18794">
                  <c:v>3.3584338800000002E-2</c:v>
                </c:pt>
                <c:pt idx="18795">
                  <c:v>3.3584338999999998E-2</c:v>
                </c:pt>
                <c:pt idx="18796">
                  <c:v>3.35843392E-2</c:v>
                </c:pt>
                <c:pt idx="18797">
                  <c:v>3.3584339400000003E-2</c:v>
                </c:pt>
                <c:pt idx="18798">
                  <c:v>3.3584339599999999E-2</c:v>
                </c:pt>
                <c:pt idx="18799">
                  <c:v>3.3584339800000002E-2</c:v>
                </c:pt>
                <c:pt idx="18800">
                  <c:v>3.3584339999999997E-2</c:v>
                </c:pt>
                <c:pt idx="18801">
                  <c:v>3.35843402E-2</c:v>
                </c:pt>
                <c:pt idx="18802">
                  <c:v>3.3584340400000003E-2</c:v>
                </c:pt>
                <c:pt idx="18803">
                  <c:v>3.3584340599999998E-2</c:v>
                </c:pt>
                <c:pt idx="18804">
                  <c:v>3.3584340800000001E-2</c:v>
                </c:pt>
                <c:pt idx="18805">
                  <c:v>3.3584340999999997E-2</c:v>
                </c:pt>
                <c:pt idx="18806">
                  <c:v>3.3584341199999999E-2</c:v>
                </c:pt>
                <c:pt idx="18807">
                  <c:v>3.3584341400000002E-2</c:v>
                </c:pt>
                <c:pt idx="18808">
                  <c:v>3.3584341599999998E-2</c:v>
                </c:pt>
                <c:pt idx="18809">
                  <c:v>3.35843418E-2</c:v>
                </c:pt>
                <c:pt idx="18810">
                  <c:v>3.3584342000000003E-2</c:v>
                </c:pt>
                <c:pt idx="18811">
                  <c:v>3.3584342199999999E-2</c:v>
                </c:pt>
                <c:pt idx="18812">
                  <c:v>3.3584342400000002E-2</c:v>
                </c:pt>
                <c:pt idx="18813">
                  <c:v>3.3584342599999997E-2</c:v>
                </c:pt>
                <c:pt idx="18814">
                  <c:v>3.35843428E-2</c:v>
                </c:pt>
                <c:pt idx="18815">
                  <c:v>3.3584343000000003E-2</c:v>
                </c:pt>
                <c:pt idx="18816">
                  <c:v>3.3584343199999998E-2</c:v>
                </c:pt>
                <c:pt idx="18817">
                  <c:v>3.3584343400000001E-2</c:v>
                </c:pt>
                <c:pt idx="18818">
                  <c:v>3.3584343599999997E-2</c:v>
                </c:pt>
                <c:pt idx="18819">
                  <c:v>3.3584343799999999E-2</c:v>
                </c:pt>
                <c:pt idx="18820">
                  <c:v>3.3584344000000002E-2</c:v>
                </c:pt>
                <c:pt idx="18821">
                  <c:v>3.3584344199999998E-2</c:v>
                </c:pt>
                <c:pt idx="18822">
                  <c:v>3.35843444E-2</c:v>
                </c:pt>
                <c:pt idx="18823">
                  <c:v>3.3584344600000003E-2</c:v>
                </c:pt>
                <c:pt idx="18824">
                  <c:v>3.3584344799999999E-2</c:v>
                </c:pt>
                <c:pt idx="18825">
                  <c:v>3.3584345000000002E-2</c:v>
                </c:pt>
                <c:pt idx="18826">
                  <c:v>3.3584345199999997E-2</c:v>
                </c:pt>
                <c:pt idx="18827">
                  <c:v>3.35843454E-2</c:v>
                </c:pt>
                <c:pt idx="18828">
                  <c:v>3.3584345600000003E-2</c:v>
                </c:pt>
                <c:pt idx="18829">
                  <c:v>3.3584345799999998E-2</c:v>
                </c:pt>
                <c:pt idx="18830">
                  <c:v>3.3584346000000001E-2</c:v>
                </c:pt>
                <c:pt idx="18831">
                  <c:v>3.3584346199999997E-2</c:v>
                </c:pt>
                <c:pt idx="18832">
                  <c:v>3.3584346399999999E-2</c:v>
                </c:pt>
                <c:pt idx="18833">
                  <c:v>3.3584346600000002E-2</c:v>
                </c:pt>
                <c:pt idx="18834">
                  <c:v>3.3584346799999998E-2</c:v>
                </c:pt>
                <c:pt idx="18835">
                  <c:v>3.3584347000000001E-2</c:v>
                </c:pt>
                <c:pt idx="18836">
                  <c:v>3.3584347200000003E-2</c:v>
                </c:pt>
                <c:pt idx="18837">
                  <c:v>3.3584347399999999E-2</c:v>
                </c:pt>
                <c:pt idx="18838">
                  <c:v>3.3584347600000002E-2</c:v>
                </c:pt>
                <c:pt idx="18839">
                  <c:v>3.3584347799999997E-2</c:v>
                </c:pt>
                <c:pt idx="18840">
                  <c:v>3.3584348E-2</c:v>
                </c:pt>
                <c:pt idx="18841">
                  <c:v>3.3584348200000003E-2</c:v>
                </c:pt>
                <c:pt idx="18842">
                  <c:v>3.3584348399999998E-2</c:v>
                </c:pt>
                <c:pt idx="18843">
                  <c:v>3.3584348600000001E-2</c:v>
                </c:pt>
                <c:pt idx="18844">
                  <c:v>3.3584348799999997E-2</c:v>
                </c:pt>
                <c:pt idx="18845">
                  <c:v>3.3584348999999999E-2</c:v>
                </c:pt>
                <c:pt idx="18846">
                  <c:v>3.3584349200000002E-2</c:v>
                </c:pt>
                <c:pt idx="18847">
                  <c:v>3.3584349399999998E-2</c:v>
                </c:pt>
                <c:pt idx="18848">
                  <c:v>3.3584349600000001E-2</c:v>
                </c:pt>
                <c:pt idx="18849">
                  <c:v>3.3584349800000003E-2</c:v>
                </c:pt>
                <c:pt idx="18850">
                  <c:v>3.3584349999999999E-2</c:v>
                </c:pt>
                <c:pt idx="18851">
                  <c:v>3.3584350200000002E-2</c:v>
                </c:pt>
                <c:pt idx="18852">
                  <c:v>3.3584350399999997E-2</c:v>
                </c:pt>
                <c:pt idx="18853">
                  <c:v>3.35843506E-2</c:v>
                </c:pt>
                <c:pt idx="18854">
                  <c:v>3.3584350800000003E-2</c:v>
                </c:pt>
                <c:pt idx="18855">
                  <c:v>3.3584350999999998E-2</c:v>
                </c:pt>
                <c:pt idx="18856">
                  <c:v>3.3584351200000001E-2</c:v>
                </c:pt>
                <c:pt idx="18857">
                  <c:v>3.3584351399999997E-2</c:v>
                </c:pt>
                <c:pt idx="18858">
                  <c:v>3.3584351599999999E-2</c:v>
                </c:pt>
                <c:pt idx="18859">
                  <c:v>3.3584351800000002E-2</c:v>
                </c:pt>
                <c:pt idx="18860">
                  <c:v>3.3584351999999998E-2</c:v>
                </c:pt>
                <c:pt idx="18861">
                  <c:v>3.3584352200000001E-2</c:v>
                </c:pt>
                <c:pt idx="18862">
                  <c:v>3.3584352400000003E-2</c:v>
                </c:pt>
                <c:pt idx="18863">
                  <c:v>3.3584352599999999E-2</c:v>
                </c:pt>
                <c:pt idx="18864">
                  <c:v>3.3584352800000002E-2</c:v>
                </c:pt>
                <c:pt idx="18865">
                  <c:v>3.3584352999999997E-2</c:v>
                </c:pt>
                <c:pt idx="18866">
                  <c:v>3.35843532E-2</c:v>
                </c:pt>
                <c:pt idx="18867">
                  <c:v>3.3584353400000003E-2</c:v>
                </c:pt>
                <c:pt idx="18868">
                  <c:v>3.3584353599999998E-2</c:v>
                </c:pt>
                <c:pt idx="18869">
                  <c:v>3.3584353800000001E-2</c:v>
                </c:pt>
                <c:pt idx="18870">
                  <c:v>3.3584353999999997E-2</c:v>
                </c:pt>
                <c:pt idx="18871">
                  <c:v>3.3584354199999999E-2</c:v>
                </c:pt>
                <c:pt idx="18872">
                  <c:v>3.3584354400000002E-2</c:v>
                </c:pt>
                <c:pt idx="18873">
                  <c:v>3.3584354599999998E-2</c:v>
                </c:pt>
                <c:pt idx="18874">
                  <c:v>3.3584354800000001E-2</c:v>
                </c:pt>
                <c:pt idx="18875">
                  <c:v>3.3584355000000003E-2</c:v>
                </c:pt>
                <c:pt idx="18876">
                  <c:v>3.3584355199999999E-2</c:v>
                </c:pt>
                <c:pt idx="18877">
                  <c:v>3.3584355400000002E-2</c:v>
                </c:pt>
                <c:pt idx="18878">
                  <c:v>3.3584355599999997E-2</c:v>
                </c:pt>
                <c:pt idx="18879">
                  <c:v>3.35843558E-2</c:v>
                </c:pt>
                <c:pt idx="18880">
                  <c:v>3.3584356000000003E-2</c:v>
                </c:pt>
                <c:pt idx="18881">
                  <c:v>3.3584356199999998E-2</c:v>
                </c:pt>
                <c:pt idx="18882">
                  <c:v>3.3584356400000001E-2</c:v>
                </c:pt>
                <c:pt idx="18883">
                  <c:v>3.3584356599999997E-2</c:v>
                </c:pt>
                <c:pt idx="18884">
                  <c:v>3.35843568E-2</c:v>
                </c:pt>
                <c:pt idx="18885">
                  <c:v>3.3584357000000002E-2</c:v>
                </c:pt>
                <c:pt idx="18886">
                  <c:v>3.3584357199999998E-2</c:v>
                </c:pt>
                <c:pt idx="18887">
                  <c:v>3.3584357400000001E-2</c:v>
                </c:pt>
                <c:pt idx="18888">
                  <c:v>3.3584357600000003E-2</c:v>
                </c:pt>
                <c:pt idx="18889">
                  <c:v>3.3584357799999999E-2</c:v>
                </c:pt>
                <c:pt idx="18890">
                  <c:v>3.3584358000000002E-2</c:v>
                </c:pt>
                <c:pt idx="18891">
                  <c:v>3.3584358199999997E-2</c:v>
                </c:pt>
                <c:pt idx="18892">
                  <c:v>3.35843584E-2</c:v>
                </c:pt>
                <c:pt idx="18893">
                  <c:v>3.3584358600000003E-2</c:v>
                </c:pt>
                <c:pt idx="18894">
                  <c:v>3.3584358799999998E-2</c:v>
                </c:pt>
                <c:pt idx="18895">
                  <c:v>3.3584359000000001E-2</c:v>
                </c:pt>
                <c:pt idx="18896">
                  <c:v>3.3584359199999997E-2</c:v>
                </c:pt>
                <c:pt idx="18897">
                  <c:v>3.35843594E-2</c:v>
                </c:pt>
                <c:pt idx="18898">
                  <c:v>3.3584359600000002E-2</c:v>
                </c:pt>
                <c:pt idx="18899">
                  <c:v>3.3584359799999998E-2</c:v>
                </c:pt>
                <c:pt idx="18900">
                  <c:v>3.3584360000000001E-2</c:v>
                </c:pt>
                <c:pt idx="18901">
                  <c:v>3.3584360200000003E-2</c:v>
                </c:pt>
                <c:pt idx="18902">
                  <c:v>3.3584360399999999E-2</c:v>
                </c:pt>
                <c:pt idx="18903">
                  <c:v>3.3584360600000002E-2</c:v>
                </c:pt>
                <c:pt idx="18904">
                  <c:v>3.3584360799999997E-2</c:v>
                </c:pt>
                <c:pt idx="18905">
                  <c:v>3.3584361E-2</c:v>
                </c:pt>
                <c:pt idx="18906">
                  <c:v>3.3584361200000003E-2</c:v>
                </c:pt>
                <c:pt idx="18907">
                  <c:v>3.3584361399999998E-2</c:v>
                </c:pt>
                <c:pt idx="18908">
                  <c:v>3.3584361600000001E-2</c:v>
                </c:pt>
                <c:pt idx="18909">
                  <c:v>3.3584361799999997E-2</c:v>
                </c:pt>
                <c:pt idx="18910">
                  <c:v>3.3584362E-2</c:v>
                </c:pt>
                <c:pt idx="18911">
                  <c:v>3.3584362200000002E-2</c:v>
                </c:pt>
                <c:pt idx="18912">
                  <c:v>3.3584362399999998E-2</c:v>
                </c:pt>
                <c:pt idx="18913">
                  <c:v>3.3584362600000001E-2</c:v>
                </c:pt>
                <c:pt idx="18914">
                  <c:v>3.3584362800000003E-2</c:v>
                </c:pt>
                <c:pt idx="18915">
                  <c:v>3.3584362999999999E-2</c:v>
                </c:pt>
                <c:pt idx="18916">
                  <c:v>3.3584363200000002E-2</c:v>
                </c:pt>
                <c:pt idx="18917">
                  <c:v>3.3584363399999997E-2</c:v>
                </c:pt>
                <c:pt idx="18918">
                  <c:v>3.35843636E-2</c:v>
                </c:pt>
                <c:pt idx="18919">
                  <c:v>3.3584363800000003E-2</c:v>
                </c:pt>
                <c:pt idx="18920">
                  <c:v>3.3584363999999998E-2</c:v>
                </c:pt>
                <c:pt idx="18921">
                  <c:v>3.3584364200000001E-2</c:v>
                </c:pt>
                <c:pt idx="18922">
                  <c:v>3.3584364399999997E-2</c:v>
                </c:pt>
                <c:pt idx="18923">
                  <c:v>3.35843646E-2</c:v>
                </c:pt>
                <c:pt idx="18924">
                  <c:v>3.3584364800000002E-2</c:v>
                </c:pt>
                <c:pt idx="18925">
                  <c:v>3.3584364999999998E-2</c:v>
                </c:pt>
                <c:pt idx="18926">
                  <c:v>3.3584365200000001E-2</c:v>
                </c:pt>
                <c:pt idx="18927">
                  <c:v>3.3584365400000003E-2</c:v>
                </c:pt>
                <c:pt idx="18928">
                  <c:v>3.3584365599999999E-2</c:v>
                </c:pt>
                <c:pt idx="18929">
                  <c:v>3.3584365800000002E-2</c:v>
                </c:pt>
                <c:pt idx="18930">
                  <c:v>3.3584365999999997E-2</c:v>
                </c:pt>
                <c:pt idx="18931">
                  <c:v>3.35843662E-2</c:v>
                </c:pt>
                <c:pt idx="18932">
                  <c:v>3.3584366400000003E-2</c:v>
                </c:pt>
                <c:pt idx="18933">
                  <c:v>3.3584366599999999E-2</c:v>
                </c:pt>
                <c:pt idx="18934">
                  <c:v>3.3584366800000001E-2</c:v>
                </c:pt>
                <c:pt idx="18935">
                  <c:v>3.3584366999999997E-2</c:v>
                </c:pt>
                <c:pt idx="18936">
                  <c:v>3.35843672E-2</c:v>
                </c:pt>
                <c:pt idx="18937">
                  <c:v>3.3584367400000002E-2</c:v>
                </c:pt>
                <c:pt idx="18938">
                  <c:v>3.3584367599999998E-2</c:v>
                </c:pt>
                <c:pt idx="18939">
                  <c:v>3.3584367800000001E-2</c:v>
                </c:pt>
                <c:pt idx="18940">
                  <c:v>3.3584368000000003E-2</c:v>
                </c:pt>
                <c:pt idx="18941">
                  <c:v>3.3584368199999999E-2</c:v>
                </c:pt>
                <c:pt idx="18942">
                  <c:v>3.3584368400000002E-2</c:v>
                </c:pt>
                <c:pt idx="18943">
                  <c:v>3.3584368599999997E-2</c:v>
                </c:pt>
                <c:pt idx="18944">
                  <c:v>3.35843688E-2</c:v>
                </c:pt>
                <c:pt idx="18945">
                  <c:v>3.3584369000000003E-2</c:v>
                </c:pt>
                <c:pt idx="18946">
                  <c:v>3.3584369199999999E-2</c:v>
                </c:pt>
                <c:pt idx="18947">
                  <c:v>3.3584369400000001E-2</c:v>
                </c:pt>
                <c:pt idx="18948">
                  <c:v>3.3584369599999997E-2</c:v>
                </c:pt>
                <c:pt idx="18949">
                  <c:v>3.35843698E-2</c:v>
                </c:pt>
                <c:pt idx="18950">
                  <c:v>3.3584370000000002E-2</c:v>
                </c:pt>
                <c:pt idx="18951">
                  <c:v>3.3584370199999998E-2</c:v>
                </c:pt>
                <c:pt idx="18952">
                  <c:v>3.3584370400000001E-2</c:v>
                </c:pt>
                <c:pt idx="18953">
                  <c:v>3.3584370600000003E-2</c:v>
                </c:pt>
                <c:pt idx="18954">
                  <c:v>3.3584370799999999E-2</c:v>
                </c:pt>
                <c:pt idx="18955">
                  <c:v>3.3584371000000002E-2</c:v>
                </c:pt>
                <c:pt idx="18956">
                  <c:v>3.3584371199999997E-2</c:v>
                </c:pt>
                <c:pt idx="18957">
                  <c:v>3.35843714E-2</c:v>
                </c:pt>
                <c:pt idx="18958">
                  <c:v>3.3584371600000003E-2</c:v>
                </c:pt>
                <c:pt idx="18959">
                  <c:v>3.3584371799999999E-2</c:v>
                </c:pt>
                <c:pt idx="18960">
                  <c:v>3.3584372000000001E-2</c:v>
                </c:pt>
                <c:pt idx="18961">
                  <c:v>3.3584372199999997E-2</c:v>
                </c:pt>
                <c:pt idx="18962">
                  <c:v>3.35843724E-2</c:v>
                </c:pt>
                <c:pt idx="18963">
                  <c:v>3.3584372600000002E-2</c:v>
                </c:pt>
                <c:pt idx="18964">
                  <c:v>3.3584372799999998E-2</c:v>
                </c:pt>
                <c:pt idx="18965">
                  <c:v>3.3584373000000001E-2</c:v>
                </c:pt>
                <c:pt idx="18966">
                  <c:v>3.3584373200000003E-2</c:v>
                </c:pt>
                <c:pt idx="18967">
                  <c:v>3.3584373399999999E-2</c:v>
                </c:pt>
                <c:pt idx="18968">
                  <c:v>3.3584373600000002E-2</c:v>
                </c:pt>
                <c:pt idx="18969">
                  <c:v>3.3584373799999998E-2</c:v>
                </c:pt>
                <c:pt idx="18970">
                  <c:v>3.3584374E-2</c:v>
                </c:pt>
                <c:pt idx="18971">
                  <c:v>3.3584374200000003E-2</c:v>
                </c:pt>
                <c:pt idx="18972">
                  <c:v>3.3584374399999999E-2</c:v>
                </c:pt>
                <c:pt idx="18973">
                  <c:v>3.3584374600000001E-2</c:v>
                </c:pt>
                <c:pt idx="18974">
                  <c:v>3.3584374799999997E-2</c:v>
                </c:pt>
                <c:pt idx="18975">
                  <c:v>3.3584375E-2</c:v>
                </c:pt>
                <c:pt idx="18976">
                  <c:v>3.3584375200000002E-2</c:v>
                </c:pt>
                <c:pt idx="18977">
                  <c:v>3.3584375399999998E-2</c:v>
                </c:pt>
                <c:pt idx="18978">
                  <c:v>3.3584375600000001E-2</c:v>
                </c:pt>
                <c:pt idx="18979">
                  <c:v>3.3584375800000003E-2</c:v>
                </c:pt>
                <c:pt idx="18980">
                  <c:v>3.3584375999999999E-2</c:v>
                </c:pt>
                <c:pt idx="18981">
                  <c:v>3.3584376200000002E-2</c:v>
                </c:pt>
                <c:pt idx="18982">
                  <c:v>3.3584376399999998E-2</c:v>
                </c:pt>
                <c:pt idx="18983">
                  <c:v>3.35843766E-2</c:v>
                </c:pt>
                <c:pt idx="18984">
                  <c:v>3.3584376800000003E-2</c:v>
                </c:pt>
                <c:pt idx="18985">
                  <c:v>3.3584376999999999E-2</c:v>
                </c:pt>
                <c:pt idx="18986">
                  <c:v>3.3584377200000001E-2</c:v>
                </c:pt>
                <c:pt idx="18987">
                  <c:v>3.3584377399999997E-2</c:v>
                </c:pt>
                <c:pt idx="18988">
                  <c:v>3.35843776E-2</c:v>
                </c:pt>
                <c:pt idx="18989">
                  <c:v>3.3584377800000002E-2</c:v>
                </c:pt>
                <c:pt idx="18990">
                  <c:v>3.3584377999999998E-2</c:v>
                </c:pt>
                <c:pt idx="18991">
                  <c:v>3.3584378200000001E-2</c:v>
                </c:pt>
                <c:pt idx="18992">
                  <c:v>3.3584378400000003E-2</c:v>
                </c:pt>
                <c:pt idx="18993">
                  <c:v>3.3584378599999999E-2</c:v>
                </c:pt>
                <c:pt idx="18994">
                  <c:v>3.3584378800000002E-2</c:v>
                </c:pt>
                <c:pt idx="18995">
                  <c:v>3.3584378999999998E-2</c:v>
                </c:pt>
                <c:pt idx="18996">
                  <c:v>3.35843792E-2</c:v>
                </c:pt>
                <c:pt idx="18997">
                  <c:v>3.3584379400000003E-2</c:v>
                </c:pt>
                <c:pt idx="18998">
                  <c:v>3.3584379599999999E-2</c:v>
                </c:pt>
                <c:pt idx="18999">
                  <c:v>3.3584379800000001E-2</c:v>
                </c:pt>
                <c:pt idx="19000">
                  <c:v>3.3584379999999997E-2</c:v>
                </c:pt>
                <c:pt idx="19001">
                  <c:v>3.35843802E-2</c:v>
                </c:pt>
                <c:pt idx="19002">
                  <c:v>3.3584380400000002E-2</c:v>
                </c:pt>
                <c:pt idx="19003">
                  <c:v>3.3584380599999998E-2</c:v>
                </c:pt>
                <c:pt idx="19004">
                  <c:v>3.3584380800000001E-2</c:v>
                </c:pt>
                <c:pt idx="19005">
                  <c:v>3.3584381000000003E-2</c:v>
                </c:pt>
                <c:pt idx="19006">
                  <c:v>3.3584381199999999E-2</c:v>
                </c:pt>
                <c:pt idx="19007">
                  <c:v>3.3584381400000002E-2</c:v>
                </c:pt>
                <c:pt idx="19008">
                  <c:v>3.3584381599999998E-2</c:v>
                </c:pt>
                <c:pt idx="19009">
                  <c:v>3.35843818E-2</c:v>
                </c:pt>
                <c:pt idx="19010">
                  <c:v>3.3584382000000003E-2</c:v>
                </c:pt>
                <c:pt idx="19011">
                  <c:v>3.3584382199999999E-2</c:v>
                </c:pt>
                <c:pt idx="19012">
                  <c:v>3.3584382400000001E-2</c:v>
                </c:pt>
                <c:pt idx="19013">
                  <c:v>3.3584382599999997E-2</c:v>
                </c:pt>
                <c:pt idx="19014">
                  <c:v>3.35843828E-2</c:v>
                </c:pt>
                <c:pt idx="19015">
                  <c:v>3.3584383000000002E-2</c:v>
                </c:pt>
                <c:pt idx="19016">
                  <c:v>3.3584383199999998E-2</c:v>
                </c:pt>
                <c:pt idx="19017">
                  <c:v>3.3584383400000001E-2</c:v>
                </c:pt>
                <c:pt idx="19018">
                  <c:v>3.3584383600000003E-2</c:v>
                </c:pt>
                <c:pt idx="19019">
                  <c:v>3.3584383799999999E-2</c:v>
                </c:pt>
                <c:pt idx="19020">
                  <c:v>3.3584384000000002E-2</c:v>
                </c:pt>
                <c:pt idx="19021">
                  <c:v>3.3584384199999998E-2</c:v>
                </c:pt>
                <c:pt idx="19022">
                  <c:v>3.35843844E-2</c:v>
                </c:pt>
                <c:pt idx="19023">
                  <c:v>3.3584384600000003E-2</c:v>
                </c:pt>
                <c:pt idx="19024">
                  <c:v>3.3584384799999999E-2</c:v>
                </c:pt>
                <c:pt idx="19025">
                  <c:v>3.3584385000000001E-2</c:v>
                </c:pt>
                <c:pt idx="19026">
                  <c:v>3.3584385199999997E-2</c:v>
                </c:pt>
                <c:pt idx="19027">
                  <c:v>3.35843854E-2</c:v>
                </c:pt>
                <c:pt idx="19028">
                  <c:v>3.3584385600000002E-2</c:v>
                </c:pt>
                <c:pt idx="19029">
                  <c:v>3.3584385799999998E-2</c:v>
                </c:pt>
                <c:pt idx="19030">
                  <c:v>3.3584386000000001E-2</c:v>
                </c:pt>
                <c:pt idx="19031">
                  <c:v>3.3584386200000003E-2</c:v>
                </c:pt>
                <c:pt idx="19032">
                  <c:v>3.3584386399999999E-2</c:v>
                </c:pt>
                <c:pt idx="19033">
                  <c:v>3.3584386600000002E-2</c:v>
                </c:pt>
                <c:pt idx="19034">
                  <c:v>3.3584386799999998E-2</c:v>
                </c:pt>
                <c:pt idx="19035">
                  <c:v>3.3584387E-2</c:v>
                </c:pt>
                <c:pt idx="19036">
                  <c:v>3.3584387200000003E-2</c:v>
                </c:pt>
                <c:pt idx="19037">
                  <c:v>3.3584387399999999E-2</c:v>
                </c:pt>
                <c:pt idx="19038">
                  <c:v>3.3584387600000001E-2</c:v>
                </c:pt>
                <c:pt idx="19039">
                  <c:v>3.3584387799999997E-2</c:v>
                </c:pt>
                <c:pt idx="19040">
                  <c:v>3.3584388E-2</c:v>
                </c:pt>
                <c:pt idx="19041">
                  <c:v>3.3584388200000002E-2</c:v>
                </c:pt>
                <c:pt idx="19042">
                  <c:v>3.3584388399999998E-2</c:v>
                </c:pt>
                <c:pt idx="19043">
                  <c:v>3.3584388600000001E-2</c:v>
                </c:pt>
                <c:pt idx="19044">
                  <c:v>3.3584388799999997E-2</c:v>
                </c:pt>
                <c:pt idx="19045">
                  <c:v>3.3584388999999999E-2</c:v>
                </c:pt>
                <c:pt idx="19046">
                  <c:v>3.3584389200000002E-2</c:v>
                </c:pt>
                <c:pt idx="19047">
                  <c:v>3.3584389399999998E-2</c:v>
                </c:pt>
                <c:pt idx="19048">
                  <c:v>3.35843896E-2</c:v>
                </c:pt>
                <c:pt idx="19049">
                  <c:v>3.3584389800000003E-2</c:v>
                </c:pt>
                <c:pt idx="19050">
                  <c:v>3.3584389999999999E-2</c:v>
                </c:pt>
                <c:pt idx="19051">
                  <c:v>3.3584390200000001E-2</c:v>
                </c:pt>
                <c:pt idx="19052">
                  <c:v>3.3584390399999997E-2</c:v>
                </c:pt>
                <c:pt idx="19053">
                  <c:v>3.35843906E-2</c:v>
                </c:pt>
                <c:pt idx="19054">
                  <c:v>3.3584390800000002E-2</c:v>
                </c:pt>
                <c:pt idx="19055">
                  <c:v>3.3584390999999998E-2</c:v>
                </c:pt>
                <c:pt idx="19056">
                  <c:v>3.3584391200000001E-2</c:v>
                </c:pt>
                <c:pt idx="19057">
                  <c:v>3.3584391399999997E-2</c:v>
                </c:pt>
                <c:pt idx="19058">
                  <c:v>3.3584391599999999E-2</c:v>
                </c:pt>
                <c:pt idx="19059">
                  <c:v>3.3584391800000002E-2</c:v>
                </c:pt>
                <c:pt idx="19060">
                  <c:v>3.3584391999999998E-2</c:v>
                </c:pt>
                <c:pt idx="19061">
                  <c:v>3.35843922E-2</c:v>
                </c:pt>
                <c:pt idx="19062">
                  <c:v>3.3584392400000003E-2</c:v>
                </c:pt>
                <c:pt idx="19063">
                  <c:v>3.3584392599999999E-2</c:v>
                </c:pt>
                <c:pt idx="19064">
                  <c:v>3.3584392800000001E-2</c:v>
                </c:pt>
                <c:pt idx="19065">
                  <c:v>3.3584392999999997E-2</c:v>
                </c:pt>
                <c:pt idx="19066">
                  <c:v>3.35843932E-2</c:v>
                </c:pt>
                <c:pt idx="19067">
                  <c:v>3.3584393400000002E-2</c:v>
                </c:pt>
                <c:pt idx="19068">
                  <c:v>3.3584393599999998E-2</c:v>
                </c:pt>
                <c:pt idx="19069">
                  <c:v>3.3584393800000001E-2</c:v>
                </c:pt>
                <c:pt idx="19070">
                  <c:v>3.3584393999999997E-2</c:v>
                </c:pt>
                <c:pt idx="19071">
                  <c:v>3.3584394199999999E-2</c:v>
                </c:pt>
                <c:pt idx="19072">
                  <c:v>3.3584394400000002E-2</c:v>
                </c:pt>
                <c:pt idx="19073">
                  <c:v>3.3584394599999998E-2</c:v>
                </c:pt>
                <c:pt idx="19074">
                  <c:v>3.35843948E-2</c:v>
                </c:pt>
                <c:pt idx="19075">
                  <c:v>3.3584395000000003E-2</c:v>
                </c:pt>
                <c:pt idx="19076">
                  <c:v>3.3584395199999999E-2</c:v>
                </c:pt>
                <c:pt idx="19077">
                  <c:v>3.3584395400000001E-2</c:v>
                </c:pt>
                <c:pt idx="19078">
                  <c:v>3.3584395599999997E-2</c:v>
                </c:pt>
                <c:pt idx="19079">
                  <c:v>3.35843958E-2</c:v>
                </c:pt>
                <c:pt idx="19080">
                  <c:v>3.3584396000000002E-2</c:v>
                </c:pt>
                <c:pt idx="19081">
                  <c:v>3.3584396199999998E-2</c:v>
                </c:pt>
                <c:pt idx="19082">
                  <c:v>3.3584396400000001E-2</c:v>
                </c:pt>
                <c:pt idx="19083">
                  <c:v>3.3584396599999997E-2</c:v>
                </c:pt>
                <c:pt idx="19084">
                  <c:v>3.3584396799999999E-2</c:v>
                </c:pt>
                <c:pt idx="19085">
                  <c:v>3.3584397000000002E-2</c:v>
                </c:pt>
                <c:pt idx="19086">
                  <c:v>3.3584397199999998E-2</c:v>
                </c:pt>
                <c:pt idx="19087">
                  <c:v>3.35843974E-2</c:v>
                </c:pt>
                <c:pt idx="19088">
                  <c:v>3.3584397600000003E-2</c:v>
                </c:pt>
                <c:pt idx="19089">
                  <c:v>3.3584397799999999E-2</c:v>
                </c:pt>
                <c:pt idx="19090">
                  <c:v>3.3584398000000001E-2</c:v>
                </c:pt>
                <c:pt idx="19091">
                  <c:v>3.3584398199999997E-2</c:v>
                </c:pt>
                <c:pt idx="19092">
                  <c:v>3.35843984E-2</c:v>
                </c:pt>
                <c:pt idx="19093">
                  <c:v>3.3584398600000002E-2</c:v>
                </c:pt>
                <c:pt idx="19094">
                  <c:v>3.3584398799999998E-2</c:v>
                </c:pt>
                <c:pt idx="19095">
                  <c:v>3.3584399000000001E-2</c:v>
                </c:pt>
                <c:pt idx="19096">
                  <c:v>3.3584399199999997E-2</c:v>
                </c:pt>
                <c:pt idx="19097">
                  <c:v>3.3584399399999999E-2</c:v>
                </c:pt>
                <c:pt idx="19098">
                  <c:v>3.3584399600000002E-2</c:v>
                </c:pt>
                <c:pt idx="19099">
                  <c:v>3.3584399799999998E-2</c:v>
                </c:pt>
                <c:pt idx="19100">
                  <c:v>3.35844E-2</c:v>
                </c:pt>
                <c:pt idx="19101">
                  <c:v>3.3584400200000003E-2</c:v>
                </c:pt>
                <c:pt idx="19102">
                  <c:v>3.3584400399999999E-2</c:v>
                </c:pt>
                <c:pt idx="19103">
                  <c:v>3.3584400600000001E-2</c:v>
                </c:pt>
                <c:pt idx="19104">
                  <c:v>3.3584400799999997E-2</c:v>
                </c:pt>
                <c:pt idx="19105">
                  <c:v>3.3584401E-2</c:v>
                </c:pt>
                <c:pt idx="19106">
                  <c:v>3.3584401200000003E-2</c:v>
                </c:pt>
                <c:pt idx="19107">
                  <c:v>3.3584401399999998E-2</c:v>
                </c:pt>
                <c:pt idx="19108">
                  <c:v>3.3584401600000001E-2</c:v>
                </c:pt>
                <c:pt idx="19109">
                  <c:v>3.3584401799999997E-2</c:v>
                </c:pt>
                <c:pt idx="19110">
                  <c:v>3.3584401999999999E-2</c:v>
                </c:pt>
                <c:pt idx="19111">
                  <c:v>3.3584402200000002E-2</c:v>
                </c:pt>
                <c:pt idx="19112">
                  <c:v>3.3584402399999998E-2</c:v>
                </c:pt>
                <c:pt idx="19113">
                  <c:v>3.35844026E-2</c:v>
                </c:pt>
                <c:pt idx="19114">
                  <c:v>3.3584402800000003E-2</c:v>
                </c:pt>
                <c:pt idx="19115">
                  <c:v>3.3584402999999999E-2</c:v>
                </c:pt>
                <c:pt idx="19116">
                  <c:v>3.3584403200000001E-2</c:v>
                </c:pt>
                <c:pt idx="19117">
                  <c:v>3.3584403399999997E-2</c:v>
                </c:pt>
                <c:pt idx="19118">
                  <c:v>3.35844036E-2</c:v>
                </c:pt>
                <c:pt idx="19119">
                  <c:v>3.3584403800000003E-2</c:v>
                </c:pt>
                <c:pt idx="19120">
                  <c:v>3.3584403999999998E-2</c:v>
                </c:pt>
                <c:pt idx="19121">
                  <c:v>3.3584404200000001E-2</c:v>
                </c:pt>
                <c:pt idx="19122">
                  <c:v>3.3584404399999997E-2</c:v>
                </c:pt>
                <c:pt idx="19123">
                  <c:v>3.3584404599999999E-2</c:v>
                </c:pt>
                <c:pt idx="19124">
                  <c:v>3.3584404800000002E-2</c:v>
                </c:pt>
                <c:pt idx="19125">
                  <c:v>3.3584404999999998E-2</c:v>
                </c:pt>
                <c:pt idx="19126">
                  <c:v>3.35844052E-2</c:v>
                </c:pt>
                <c:pt idx="19127">
                  <c:v>3.3584405400000003E-2</c:v>
                </c:pt>
                <c:pt idx="19128">
                  <c:v>3.3584405599999999E-2</c:v>
                </c:pt>
                <c:pt idx="19129">
                  <c:v>3.3584405800000001E-2</c:v>
                </c:pt>
                <c:pt idx="19130">
                  <c:v>3.3584405999999997E-2</c:v>
                </c:pt>
                <c:pt idx="19131">
                  <c:v>3.35844062E-2</c:v>
                </c:pt>
                <c:pt idx="19132">
                  <c:v>3.3584406400000003E-2</c:v>
                </c:pt>
                <c:pt idx="19133">
                  <c:v>3.3584406599999998E-2</c:v>
                </c:pt>
                <c:pt idx="19134">
                  <c:v>3.3584406800000001E-2</c:v>
                </c:pt>
                <c:pt idx="19135">
                  <c:v>3.3584406999999997E-2</c:v>
                </c:pt>
                <c:pt idx="19136">
                  <c:v>3.3584407199999999E-2</c:v>
                </c:pt>
                <c:pt idx="19137">
                  <c:v>3.3584407400000002E-2</c:v>
                </c:pt>
                <c:pt idx="19138">
                  <c:v>3.3584407599999998E-2</c:v>
                </c:pt>
                <c:pt idx="19139">
                  <c:v>3.35844078E-2</c:v>
                </c:pt>
                <c:pt idx="19140">
                  <c:v>3.3584408000000003E-2</c:v>
                </c:pt>
                <c:pt idx="19141">
                  <c:v>3.3584408199999999E-2</c:v>
                </c:pt>
                <c:pt idx="19142">
                  <c:v>3.3584408400000001E-2</c:v>
                </c:pt>
                <c:pt idx="19143">
                  <c:v>3.3584408599999997E-2</c:v>
                </c:pt>
                <c:pt idx="19144">
                  <c:v>3.35844088E-2</c:v>
                </c:pt>
                <c:pt idx="19145">
                  <c:v>3.3584409000000003E-2</c:v>
                </c:pt>
                <c:pt idx="19146">
                  <c:v>3.3584409199999998E-2</c:v>
                </c:pt>
                <c:pt idx="19147">
                  <c:v>3.3584409400000001E-2</c:v>
                </c:pt>
                <c:pt idx="19148">
                  <c:v>3.3584409599999997E-2</c:v>
                </c:pt>
                <c:pt idx="19149">
                  <c:v>3.3584409799999999E-2</c:v>
                </c:pt>
                <c:pt idx="19150">
                  <c:v>3.3584410000000002E-2</c:v>
                </c:pt>
                <c:pt idx="19151">
                  <c:v>3.3584410199999998E-2</c:v>
                </c:pt>
                <c:pt idx="19152">
                  <c:v>3.35844104E-2</c:v>
                </c:pt>
                <c:pt idx="19153">
                  <c:v>3.3584410600000003E-2</c:v>
                </c:pt>
                <c:pt idx="19154">
                  <c:v>3.3584410799999999E-2</c:v>
                </c:pt>
                <c:pt idx="19155">
                  <c:v>3.3584411000000002E-2</c:v>
                </c:pt>
                <c:pt idx="19156">
                  <c:v>3.3584411199999997E-2</c:v>
                </c:pt>
                <c:pt idx="19157">
                  <c:v>3.35844114E-2</c:v>
                </c:pt>
                <c:pt idx="19158">
                  <c:v>3.3584411600000003E-2</c:v>
                </c:pt>
                <c:pt idx="19159">
                  <c:v>3.3584411799999998E-2</c:v>
                </c:pt>
                <c:pt idx="19160">
                  <c:v>3.3584412000000001E-2</c:v>
                </c:pt>
                <c:pt idx="19161">
                  <c:v>3.3584412199999997E-2</c:v>
                </c:pt>
                <c:pt idx="19162">
                  <c:v>3.3584412399999999E-2</c:v>
                </c:pt>
                <c:pt idx="19163">
                  <c:v>3.3584412600000002E-2</c:v>
                </c:pt>
                <c:pt idx="19164">
                  <c:v>3.3584412799999998E-2</c:v>
                </c:pt>
                <c:pt idx="19165">
                  <c:v>3.3584413E-2</c:v>
                </c:pt>
                <c:pt idx="19166">
                  <c:v>3.3584413200000003E-2</c:v>
                </c:pt>
                <c:pt idx="19167">
                  <c:v>3.3584413399999999E-2</c:v>
                </c:pt>
                <c:pt idx="19168">
                  <c:v>3.3584413600000002E-2</c:v>
                </c:pt>
                <c:pt idx="19169">
                  <c:v>3.3584413799999997E-2</c:v>
                </c:pt>
                <c:pt idx="19170">
                  <c:v>3.3584414E-2</c:v>
                </c:pt>
                <c:pt idx="19171">
                  <c:v>3.3584414200000003E-2</c:v>
                </c:pt>
                <c:pt idx="19172">
                  <c:v>3.3584414399999998E-2</c:v>
                </c:pt>
                <c:pt idx="19173">
                  <c:v>3.3584414600000001E-2</c:v>
                </c:pt>
                <c:pt idx="19174">
                  <c:v>3.3584414799999997E-2</c:v>
                </c:pt>
                <c:pt idx="19175">
                  <c:v>3.3584414999999999E-2</c:v>
                </c:pt>
                <c:pt idx="19176">
                  <c:v>3.3584415200000002E-2</c:v>
                </c:pt>
                <c:pt idx="19177">
                  <c:v>3.3584415399999998E-2</c:v>
                </c:pt>
                <c:pt idx="19178">
                  <c:v>3.35844156E-2</c:v>
                </c:pt>
                <c:pt idx="19179">
                  <c:v>3.3584415800000003E-2</c:v>
                </c:pt>
                <c:pt idx="19180">
                  <c:v>3.3584415999999999E-2</c:v>
                </c:pt>
                <c:pt idx="19181">
                  <c:v>3.3584416200000002E-2</c:v>
                </c:pt>
                <c:pt idx="19182">
                  <c:v>3.3584416399999997E-2</c:v>
                </c:pt>
                <c:pt idx="19183">
                  <c:v>3.35844166E-2</c:v>
                </c:pt>
                <c:pt idx="19184">
                  <c:v>3.3584416800000003E-2</c:v>
                </c:pt>
                <c:pt idx="19185">
                  <c:v>3.3584416999999998E-2</c:v>
                </c:pt>
                <c:pt idx="19186">
                  <c:v>3.3584417200000001E-2</c:v>
                </c:pt>
                <c:pt idx="19187">
                  <c:v>3.3584417399999997E-2</c:v>
                </c:pt>
                <c:pt idx="19188">
                  <c:v>3.3584417599999999E-2</c:v>
                </c:pt>
                <c:pt idx="19189">
                  <c:v>3.3584417800000002E-2</c:v>
                </c:pt>
                <c:pt idx="19190">
                  <c:v>3.3584417999999998E-2</c:v>
                </c:pt>
                <c:pt idx="19191">
                  <c:v>3.35844182E-2</c:v>
                </c:pt>
                <c:pt idx="19192">
                  <c:v>3.3584418400000003E-2</c:v>
                </c:pt>
                <c:pt idx="19193">
                  <c:v>3.3584418599999999E-2</c:v>
                </c:pt>
                <c:pt idx="19194">
                  <c:v>3.3584418800000002E-2</c:v>
                </c:pt>
                <c:pt idx="19195">
                  <c:v>3.3584418999999997E-2</c:v>
                </c:pt>
                <c:pt idx="19196">
                  <c:v>3.35844192E-2</c:v>
                </c:pt>
                <c:pt idx="19197">
                  <c:v>3.3584419400000003E-2</c:v>
                </c:pt>
                <c:pt idx="19198">
                  <c:v>3.3584419599999998E-2</c:v>
                </c:pt>
                <c:pt idx="19199">
                  <c:v>3.3584419800000001E-2</c:v>
                </c:pt>
                <c:pt idx="19200">
                  <c:v>3.3584419999999997E-2</c:v>
                </c:pt>
                <c:pt idx="19201">
                  <c:v>3.3584420199999999E-2</c:v>
                </c:pt>
                <c:pt idx="19202">
                  <c:v>3.3584420400000002E-2</c:v>
                </c:pt>
                <c:pt idx="19203">
                  <c:v>3.3584420599999998E-2</c:v>
                </c:pt>
                <c:pt idx="19204">
                  <c:v>3.3584420800000001E-2</c:v>
                </c:pt>
                <c:pt idx="19205">
                  <c:v>3.3584421000000003E-2</c:v>
                </c:pt>
                <c:pt idx="19206">
                  <c:v>3.3584421199999999E-2</c:v>
                </c:pt>
                <c:pt idx="19207">
                  <c:v>3.3584421400000002E-2</c:v>
                </c:pt>
                <c:pt idx="19208">
                  <c:v>3.3584421599999997E-2</c:v>
                </c:pt>
                <c:pt idx="19209">
                  <c:v>3.35844218E-2</c:v>
                </c:pt>
                <c:pt idx="19210">
                  <c:v>3.3584422000000003E-2</c:v>
                </c:pt>
                <c:pt idx="19211">
                  <c:v>3.3584422199999998E-2</c:v>
                </c:pt>
                <c:pt idx="19212">
                  <c:v>3.3584422400000001E-2</c:v>
                </c:pt>
                <c:pt idx="19213">
                  <c:v>3.3584422599999997E-2</c:v>
                </c:pt>
                <c:pt idx="19214">
                  <c:v>3.3584422799999999E-2</c:v>
                </c:pt>
                <c:pt idx="19215">
                  <c:v>3.3584423000000002E-2</c:v>
                </c:pt>
                <c:pt idx="19216">
                  <c:v>3.3584423199999998E-2</c:v>
                </c:pt>
                <c:pt idx="19217">
                  <c:v>3.3584423400000001E-2</c:v>
                </c:pt>
                <c:pt idx="19218">
                  <c:v>3.3584423600000003E-2</c:v>
                </c:pt>
                <c:pt idx="19219">
                  <c:v>3.3584423799999999E-2</c:v>
                </c:pt>
                <c:pt idx="19220">
                  <c:v>3.3584424000000002E-2</c:v>
                </c:pt>
                <c:pt idx="19221">
                  <c:v>3.3584424199999997E-2</c:v>
                </c:pt>
                <c:pt idx="19222">
                  <c:v>3.35844244E-2</c:v>
                </c:pt>
                <c:pt idx="19223">
                  <c:v>3.3584424600000003E-2</c:v>
                </c:pt>
                <c:pt idx="19224">
                  <c:v>3.3584424799999998E-2</c:v>
                </c:pt>
                <c:pt idx="19225">
                  <c:v>3.3584425000000001E-2</c:v>
                </c:pt>
                <c:pt idx="19226">
                  <c:v>3.3584425199999997E-2</c:v>
                </c:pt>
                <c:pt idx="19227">
                  <c:v>3.3584425399999999E-2</c:v>
                </c:pt>
                <c:pt idx="19228">
                  <c:v>3.3584425600000002E-2</c:v>
                </c:pt>
                <c:pt idx="19229">
                  <c:v>3.3584425799999998E-2</c:v>
                </c:pt>
                <c:pt idx="19230">
                  <c:v>3.3584426000000001E-2</c:v>
                </c:pt>
                <c:pt idx="19231">
                  <c:v>3.3584426200000003E-2</c:v>
                </c:pt>
                <c:pt idx="19232">
                  <c:v>3.3584426399999999E-2</c:v>
                </c:pt>
                <c:pt idx="19233">
                  <c:v>3.3584426600000002E-2</c:v>
                </c:pt>
                <c:pt idx="19234">
                  <c:v>3.3584426799999997E-2</c:v>
                </c:pt>
                <c:pt idx="19235">
                  <c:v>3.3584427E-2</c:v>
                </c:pt>
                <c:pt idx="19236">
                  <c:v>3.3584427200000003E-2</c:v>
                </c:pt>
                <c:pt idx="19237">
                  <c:v>3.3584427399999998E-2</c:v>
                </c:pt>
                <c:pt idx="19238">
                  <c:v>3.3584427600000001E-2</c:v>
                </c:pt>
                <c:pt idx="19239">
                  <c:v>3.3584427799999997E-2</c:v>
                </c:pt>
                <c:pt idx="19240">
                  <c:v>3.3584428E-2</c:v>
                </c:pt>
                <c:pt idx="19241">
                  <c:v>3.3584428200000002E-2</c:v>
                </c:pt>
                <c:pt idx="19242">
                  <c:v>3.3584428399999998E-2</c:v>
                </c:pt>
                <c:pt idx="19243">
                  <c:v>3.3584428600000001E-2</c:v>
                </c:pt>
                <c:pt idx="19244">
                  <c:v>3.3584428800000003E-2</c:v>
                </c:pt>
                <c:pt idx="19245">
                  <c:v>3.3584428999999999E-2</c:v>
                </c:pt>
                <c:pt idx="19246">
                  <c:v>3.3584429200000002E-2</c:v>
                </c:pt>
                <c:pt idx="19247">
                  <c:v>3.3584429399999997E-2</c:v>
                </c:pt>
                <c:pt idx="19248">
                  <c:v>3.35844296E-2</c:v>
                </c:pt>
                <c:pt idx="19249">
                  <c:v>3.3584429800000003E-2</c:v>
                </c:pt>
                <c:pt idx="19250">
                  <c:v>3.3584429999999998E-2</c:v>
                </c:pt>
                <c:pt idx="19251">
                  <c:v>3.3584430200000001E-2</c:v>
                </c:pt>
                <c:pt idx="19252">
                  <c:v>3.3584430399999997E-2</c:v>
                </c:pt>
                <c:pt idx="19253">
                  <c:v>3.35844306E-2</c:v>
                </c:pt>
                <c:pt idx="19254">
                  <c:v>3.3584430800000002E-2</c:v>
                </c:pt>
                <c:pt idx="19255">
                  <c:v>3.3584430999999998E-2</c:v>
                </c:pt>
                <c:pt idx="19256">
                  <c:v>3.3584431200000001E-2</c:v>
                </c:pt>
                <c:pt idx="19257">
                  <c:v>3.3584431400000003E-2</c:v>
                </c:pt>
                <c:pt idx="19258">
                  <c:v>3.3584431599999999E-2</c:v>
                </c:pt>
                <c:pt idx="19259">
                  <c:v>3.3584431800000002E-2</c:v>
                </c:pt>
                <c:pt idx="19260">
                  <c:v>3.3584431999999997E-2</c:v>
                </c:pt>
                <c:pt idx="19261">
                  <c:v>3.35844322E-2</c:v>
                </c:pt>
                <c:pt idx="19262">
                  <c:v>3.3584432400000003E-2</c:v>
                </c:pt>
                <c:pt idx="19263">
                  <c:v>3.3584432599999998E-2</c:v>
                </c:pt>
                <c:pt idx="19264">
                  <c:v>3.3584432800000001E-2</c:v>
                </c:pt>
                <c:pt idx="19265">
                  <c:v>3.3584432999999997E-2</c:v>
                </c:pt>
                <c:pt idx="19266">
                  <c:v>3.35844332E-2</c:v>
                </c:pt>
                <c:pt idx="19267">
                  <c:v>3.3584433400000002E-2</c:v>
                </c:pt>
                <c:pt idx="19268">
                  <c:v>3.3584433599999998E-2</c:v>
                </c:pt>
                <c:pt idx="19269">
                  <c:v>3.3584433800000001E-2</c:v>
                </c:pt>
                <c:pt idx="19270">
                  <c:v>3.3584434000000003E-2</c:v>
                </c:pt>
                <c:pt idx="19271">
                  <c:v>3.3584434199999999E-2</c:v>
                </c:pt>
                <c:pt idx="19272">
                  <c:v>3.3584434400000002E-2</c:v>
                </c:pt>
                <c:pt idx="19273">
                  <c:v>3.3584434599999997E-2</c:v>
                </c:pt>
                <c:pt idx="19274">
                  <c:v>3.35844348E-2</c:v>
                </c:pt>
                <c:pt idx="19275">
                  <c:v>3.3584435000000003E-2</c:v>
                </c:pt>
                <c:pt idx="19276">
                  <c:v>3.3584435199999998E-2</c:v>
                </c:pt>
                <c:pt idx="19277">
                  <c:v>3.3584435400000001E-2</c:v>
                </c:pt>
                <c:pt idx="19278">
                  <c:v>3.3584435599999997E-2</c:v>
                </c:pt>
                <c:pt idx="19279">
                  <c:v>3.35844358E-2</c:v>
                </c:pt>
                <c:pt idx="19280">
                  <c:v>3.3584436000000002E-2</c:v>
                </c:pt>
                <c:pt idx="19281">
                  <c:v>3.3584436199999998E-2</c:v>
                </c:pt>
                <c:pt idx="19282">
                  <c:v>3.3584436400000001E-2</c:v>
                </c:pt>
                <c:pt idx="19283">
                  <c:v>3.3584436600000003E-2</c:v>
                </c:pt>
                <c:pt idx="19284">
                  <c:v>3.3584436799999999E-2</c:v>
                </c:pt>
                <c:pt idx="19285">
                  <c:v>3.3584437000000002E-2</c:v>
                </c:pt>
                <c:pt idx="19286">
                  <c:v>3.3584437199999997E-2</c:v>
                </c:pt>
                <c:pt idx="19287">
                  <c:v>3.35844374E-2</c:v>
                </c:pt>
                <c:pt idx="19288">
                  <c:v>3.3584437600000003E-2</c:v>
                </c:pt>
                <c:pt idx="19289">
                  <c:v>3.3584437799999999E-2</c:v>
                </c:pt>
                <c:pt idx="19290">
                  <c:v>3.3584438000000001E-2</c:v>
                </c:pt>
                <c:pt idx="19291">
                  <c:v>3.3584438199999997E-2</c:v>
                </c:pt>
                <c:pt idx="19292">
                  <c:v>3.35844384E-2</c:v>
                </c:pt>
                <c:pt idx="19293">
                  <c:v>3.3584438600000002E-2</c:v>
                </c:pt>
                <c:pt idx="19294">
                  <c:v>3.3584438799999998E-2</c:v>
                </c:pt>
                <c:pt idx="19295">
                  <c:v>3.3584439000000001E-2</c:v>
                </c:pt>
                <c:pt idx="19296">
                  <c:v>3.3584439200000003E-2</c:v>
                </c:pt>
                <c:pt idx="19297">
                  <c:v>3.3584439399999999E-2</c:v>
                </c:pt>
                <c:pt idx="19298">
                  <c:v>3.3584439600000002E-2</c:v>
                </c:pt>
                <c:pt idx="19299">
                  <c:v>3.3584439799999997E-2</c:v>
                </c:pt>
                <c:pt idx="19300">
                  <c:v>3.358444E-2</c:v>
                </c:pt>
                <c:pt idx="19301">
                  <c:v>3.3584440200000003E-2</c:v>
                </c:pt>
                <c:pt idx="19302">
                  <c:v>3.3584440399999999E-2</c:v>
                </c:pt>
                <c:pt idx="19303">
                  <c:v>3.3584440600000001E-2</c:v>
                </c:pt>
                <c:pt idx="19304">
                  <c:v>3.3584440799999997E-2</c:v>
                </c:pt>
                <c:pt idx="19305">
                  <c:v>3.3584441E-2</c:v>
                </c:pt>
                <c:pt idx="19306">
                  <c:v>3.3584441200000002E-2</c:v>
                </c:pt>
                <c:pt idx="19307">
                  <c:v>3.3584441399999998E-2</c:v>
                </c:pt>
                <c:pt idx="19308">
                  <c:v>3.3584441600000001E-2</c:v>
                </c:pt>
                <c:pt idx="19309">
                  <c:v>3.3584441800000003E-2</c:v>
                </c:pt>
                <c:pt idx="19310">
                  <c:v>3.3584441999999999E-2</c:v>
                </c:pt>
                <c:pt idx="19311">
                  <c:v>3.3584442200000002E-2</c:v>
                </c:pt>
                <c:pt idx="19312">
                  <c:v>3.3584442399999997E-2</c:v>
                </c:pt>
                <c:pt idx="19313">
                  <c:v>3.35844426E-2</c:v>
                </c:pt>
                <c:pt idx="19314">
                  <c:v>3.3584442800000003E-2</c:v>
                </c:pt>
                <c:pt idx="19315">
                  <c:v>3.3584442999999999E-2</c:v>
                </c:pt>
                <c:pt idx="19316">
                  <c:v>3.3584443200000001E-2</c:v>
                </c:pt>
                <c:pt idx="19317">
                  <c:v>3.3584443399999997E-2</c:v>
                </c:pt>
                <c:pt idx="19318">
                  <c:v>3.35844436E-2</c:v>
                </c:pt>
                <c:pt idx="19319">
                  <c:v>3.3584443800000002E-2</c:v>
                </c:pt>
                <c:pt idx="19320">
                  <c:v>3.3584443999999998E-2</c:v>
                </c:pt>
                <c:pt idx="19321">
                  <c:v>3.3584444200000001E-2</c:v>
                </c:pt>
                <c:pt idx="19322">
                  <c:v>3.3584444400000003E-2</c:v>
                </c:pt>
                <c:pt idx="19323">
                  <c:v>3.3584444599999999E-2</c:v>
                </c:pt>
                <c:pt idx="19324">
                  <c:v>3.3584444800000002E-2</c:v>
                </c:pt>
                <c:pt idx="19325">
                  <c:v>3.3584444999999997E-2</c:v>
                </c:pt>
                <c:pt idx="19326">
                  <c:v>3.35844452E-2</c:v>
                </c:pt>
                <c:pt idx="19327">
                  <c:v>3.3584445400000003E-2</c:v>
                </c:pt>
                <c:pt idx="19328">
                  <c:v>3.3584445599999999E-2</c:v>
                </c:pt>
                <c:pt idx="19329">
                  <c:v>3.3584445800000001E-2</c:v>
                </c:pt>
                <c:pt idx="19330">
                  <c:v>3.3584445999999997E-2</c:v>
                </c:pt>
                <c:pt idx="19331">
                  <c:v>3.35844462E-2</c:v>
                </c:pt>
                <c:pt idx="19332">
                  <c:v>3.3584446400000002E-2</c:v>
                </c:pt>
                <c:pt idx="19333">
                  <c:v>3.3584446599999998E-2</c:v>
                </c:pt>
                <c:pt idx="19334">
                  <c:v>3.3584446800000001E-2</c:v>
                </c:pt>
                <c:pt idx="19335">
                  <c:v>3.3584447000000003E-2</c:v>
                </c:pt>
                <c:pt idx="19336">
                  <c:v>3.3584447199999999E-2</c:v>
                </c:pt>
                <c:pt idx="19337">
                  <c:v>3.3584447400000002E-2</c:v>
                </c:pt>
                <c:pt idx="19338">
                  <c:v>3.3584447599999998E-2</c:v>
                </c:pt>
                <c:pt idx="19339">
                  <c:v>3.35844478E-2</c:v>
                </c:pt>
                <c:pt idx="19340">
                  <c:v>3.3584448000000003E-2</c:v>
                </c:pt>
                <c:pt idx="19341">
                  <c:v>3.3584448199999999E-2</c:v>
                </c:pt>
                <c:pt idx="19342">
                  <c:v>3.3584448400000001E-2</c:v>
                </c:pt>
                <c:pt idx="19343">
                  <c:v>3.3584448599999997E-2</c:v>
                </c:pt>
                <c:pt idx="19344">
                  <c:v>3.35844488E-2</c:v>
                </c:pt>
                <c:pt idx="19345">
                  <c:v>3.3584449000000002E-2</c:v>
                </c:pt>
                <c:pt idx="19346">
                  <c:v>3.3584449199999998E-2</c:v>
                </c:pt>
                <c:pt idx="19347">
                  <c:v>3.3584449400000001E-2</c:v>
                </c:pt>
                <c:pt idx="19348">
                  <c:v>3.3584449600000003E-2</c:v>
                </c:pt>
                <c:pt idx="19349">
                  <c:v>3.3584449799999999E-2</c:v>
                </c:pt>
                <c:pt idx="19350">
                  <c:v>3.3584450000000002E-2</c:v>
                </c:pt>
                <c:pt idx="19351">
                  <c:v>3.3584450199999998E-2</c:v>
                </c:pt>
                <c:pt idx="19352">
                  <c:v>3.35844504E-2</c:v>
                </c:pt>
                <c:pt idx="19353">
                  <c:v>3.3584450600000003E-2</c:v>
                </c:pt>
                <c:pt idx="19354">
                  <c:v>3.3584450799999999E-2</c:v>
                </c:pt>
                <c:pt idx="19355">
                  <c:v>3.3584451000000001E-2</c:v>
                </c:pt>
                <c:pt idx="19356">
                  <c:v>3.3584451199999997E-2</c:v>
                </c:pt>
                <c:pt idx="19357">
                  <c:v>3.35844514E-2</c:v>
                </c:pt>
                <c:pt idx="19358">
                  <c:v>3.3584451600000002E-2</c:v>
                </c:pt>
                <c:pt idx="19359">
                  <c:v>3.3584451799999998E-2</c:v>
                </c:pt>
                <c:pt idx="19360">
                  <c:v>3.3584452000000001E-2</c:v>
                </c:pt>
                <c:pt idx="19361">
                  <c:v>3.3584452200000003E-2</c:v>
                </c:pt>
                <c:pt idx="19362">
                  <c:v>3.3584452399999999E-2</c:v>
                </c:pt>
                <c:pt idx="19363">
                  <c:v>3.3584452600000002E-2</c:v>
                </c:pt>
                <c:pt idx="19364">
                  <c:v>3.3584452799999998E-2</c:v>
                </c:pt>
                <c:pt idx="19365">
                  <c:v>3.3584453E-2</c:v>
                </c:pt>
                <c:pt idx="19366">
                  <c:v>3.3584453200000003E-2</c:v>
                </c:pt>
                <c:pt idx="19367">
                  <c:v>3.3584453399999999E-2</c:v>
                </c:pt>
                <c:pt idx="19368">
                  <c:v>3.3584453600000001E-2</c:v>
                </c:pt>
                <c:pt idx="19369">
                  <c:v>3.3584453799999997E-2</c:v>
                </c:pt>
                <c:pt idx="19370">
                  <c:v>3.3584454E-2</c:v>
                </c:pt>
                <c:pt idx="19371">
                  <c:v>3.3584454200000002E-2</c:v>
                </c:pt>
                <c:pt idx="19372">
                  <c:v>3.3584454399999998E-2</c:v>
                </c:pt>
                <c:pt idx="19373">
                  <c:v>3.3584454600000001E-2</c:v>
                </c:pt>
                <c:pt idx="19374">
                  <c:v>3.3584454800000003E-2</c:v>
                </c:pt>
                <c:pt idx="19375">
                  <c:v>3.3584454999999999E-2</c:v>
                </c:pt>
                <c:pt idx="19376">
                  <c:v>3.3584455200000002E-2</c:v>
                </c:pt>
                <c:pt idx="19377">
                  <c:v>3.3584455399999998E-2</c:v>
                </c:pt>
                <c:pt idx="19378">
                  <c:v>3.35844556E-2</c:v>
                </c:pt>
                <c:pt idx="19379">
                  <c:v>3.3584455800000003E-2</c:v>
                </c:pt>
                <c:pt idx="19380">
                  <c:v>3.3584455999999999E-2</c:v>
                </c:pt>
                <c:pt idx="19381">
                  <c:v>3.3584456200000001E-2</c:v>
                </c:pt>
                <c:pt idx="19382">
                  <c:v>3.3584456399999997E-2</c:v>
                </c:pt>
                <c:pt idx="19383">
                  <c:v>3.35844566E-2</c:v>
                </c:pt>
                <c:pt idx="19384">
                  <c:v>3.3584456800000002E-2</c:v>
                </c:pt>
                <c:pt idx="19385">
                  <c:v>3.3584456999999998E-2</c:v>
                </c:pt>
                <c:pt idx="19386">
                  <c:v>3.3584457200000001E-2</c:v>
                </c:pt>
                <c:pt idx="19387">
                  <c:v>3.3584457400000003E-2</c:v>
                </c:pt>
                <c:pt idx="19388">
                  <c:v>3.3584457599999999E-2</c:v>
                </c:pt>
                <c:pt idx="19389">
                  <c:v>3.3584457800000002E-2</c:v>
                </c:pt>
                <c:pt idx="19390">
                  <c:v>3.3584457999999998E-2</c:v>
                </c:pt>
                <c:pt idx="19391">
                  <c:v>3.35844582E-2</c:v>
                </c:pt>
                <c:pt idx="19392">
                  <c:v>3.3584458400000003E-2</c:v>
                </c:pt>
                <c:pt idx="19393">
                  <c:v>3.3584458599999999E-2</c:v>
                </c:pt>
                <c:pt idx="19394">
                  <c:v>3.3584458800000001E-2</c:v>
                </c:pt>
                <c:pt idx="19395">
                  <c:v>3.3584458999999997E-2</c:v>
                </c:pt>
                <c:pt idx="19396">
                  <c:v>3.35844592E-2</c:v>
                </c:pt>
                <c:pt idx="19397">
                  <c:v>3.3584459400000002E-2</c:v>
                </c:pt>
                <c:pt idx="19398">
                  <c:v>3.3584459599999998E-2</c:v>
                </c:pt>
                <c:pt idx="19399">
                  <c:v>3.3584459800000001E-2</c:v>
                </c:pt>
                <c:pt idx="19400">
                  <c:v>3.3584459999999997E-2</c:v>
                </c:pt>
                <c:pt idx="19401">
                  <c:v>3.3584460199999999E-2</c:v>
                </c:pt>
                <c:pt idx="19402">
                  <c:v>3.3584460400000002E-2</c:v>
                </c:pt>
                <c:pt idx="19403">
                  <c:v>3.3584460599999998E-2</c:v>
                </c:pt>
                <c:pt idx="19404">
                  <c:v>3.35844608E-2</c:v>
                </c:pt>
                <c:pt idx="19405">
                  <c:v>3.3584461000000003E-2</c:v>
                </c:pt>
                <c:pt idx="19406">
                  <c:v>3.3584461199999999E-2</c:v>
                </c:pt>
                <c:pt idx="19407">
                  <c:v>3.3584461400000001E-2</c:v>
                </c:pt>
                <c:pt idx="19408">
                  <c:v>3.3584461599999997E-2</c:v>
                </c:pt>
                <c:pt idx="19409">
                  <c:v>3.35844618E-2</c:v>
                </c:pt>
                <c:pt idx="19410">
                  <c:v>3.3584462000000002E-2</c:v>
                </c:pt>
                <c:pt idx="19411">
                  <c:v>3.3584462199999998E-2</c:v>
                </c:pt>
                <c:pt idx="19412">
                  <c:v>3.3584462400000001E-2</c:v>
                </c:pt>
                <c:pt idx="19413">
                  <c:v>3.3584462599999997E-2</c:v>
                </c:pt>
                <c:pt idx="19414">
                  <c:v>3.3584462799999999E-2</c:v>
                </c:pt>
                <c:pt idx="19415">
                  <c:v>3.3584463000000002E-2</c:v>
                </c:pt>
                <c:pt idx="19416">
                  <c:v>3.3584463199999998E-2</c:v>
                </c:pt>
                <c:pt idx="19417">
                  <c:v>3.35844634E-2</c:v>
                </c:pt>
                <c:pt idx="19418">
                  <c:v>3.3584463600000003E-2</c:v>
                </c:pt>
                <c:pt idx="19419">
                  <c:v>3.3584463799999999E-2</c:v>
                </c:pt>
                <c:pt idx="19420">
                  <c:v>3.3584464000000001E-2</c:v>
                </c:pt>
                <c:pt idx="19421">
                  <c:v>3.3584464199999997E-2</c:v>
                </c:pt>
                <c:pt idx="19422">
                  <c:v>3.35844644E-2</c:v>
                </c:pt>
                <c:pt idx="19423">
                  <c:v>3.3584464600000002E-2</c:v>
                </c:pt>
                <c:pt idx="19424">
                  <c:v>3.3584464799999998E-2</c:v>
                </c:pt>
                <c:pt idx="19425">
                  <c:v>3.3584465000000001E-2</c:v>
                </c:pt>
                <c:pt idx="19426">
                  <c:v>3.3584465199999997E-2</c:v>
                </c:pt>
                <c:pt idx="19427">
                  <c:v>3.3584465399999999E-2</c:v>
                </c:pt>
                <c:pt idx="19428">
                  <c:v>3.3584465600000002E-2</c:v>
                </c:pt>
                <c:pt idx="19429">
                  <c:v>3.3584465799999998E-2</c:v>
                </c:pt>
                <c:pt idx="19430">
                  <c:v>3.3584466E-2</c:v>
                </c:pt>
                <c:pt idx="19431">
                  <c:v>3.3584466200000003E-2</c:v>
                </c:pt>
                <c:pt idx="19432">
                  <c:v>3.3584466399999999E-2</c:v>
                </c:pt>
                <c:pt idx="19433">
                  <c:v>3.3584466600000001E-2</c:v>
                </c:pt>
                <c:pt idx="19434">
                  <c:v>3.3584466799999997E-2</c:v>
                </c:pt>
                <c:pt idx="19435">
                  <c:v>3.3584467E-2</c:v>
                </c:pt>
                <c:pt idx="19436">
                  <c:v>3.3584467200000002E-2</c:v>
                </c:pt>
                <c:pt idx="19437">
                  <c:v>3.3584467399999998E-2</c:v>
                </c:pt>
                <c:pt idx="19438">
                  <c:v>3.3584467600000001E-2</c:v>
                </c:pt>
                <c:pt idx="19439">
                  <c:v>3.3584467799999997E-2</c:v>
                </c:pt>
                <c:pt idx="19440">
                  <c:v>3.3584467999999999E-2</c:v>
                </c:pt>
                <c:pt idx="19441">
                  <c:v>3.3584468200000002E-2</c:v>
                </c:pt>
                <c:pt idx="19442">
                  <c:v>3.3584468399999998E-2</c:v>
                </c:pt>
                <c:pt idx="19443">
                  <c:v>3.35844686E-2</c:v>
                </c:pt>
                <c:pt idx="19444">
                  <c:v>3.3584468800000003E-2</c:v>
                </c:pt>
                <c:pt idx="19445">
                  <c:v>3.3584468999999999E-2</c:v>
                </c:pt>
                <c:pt idx="19446">
                  <c:v>3.3584469200000001E-2</c:v>
                </c:pt>
                <c:pt idx="19447">
                  <c:v>3.3584469399999997E-2</c:v>
                </c:pt>
                <c:pt idx="19448">
                  <c:v>3.35844696E-2</c:v>
                </c:pt>
                <c:pt idx="19449">
                  <c:v>3.3584469800000002E-2</c:v>
                </c:pt>
                <c:pt idx="19450">
                  <c:v>3.3584469999999998E-2</c:v>
                </c:pt>
                <c:pt idx="19451">
                  <c:v>3.3584470200000001E-2</c:v>
                </c:pt>
                <c:pt idx="19452">
                  <c:v>3.3584470399999997E-2</c:v>
                </c:pt>
                <c:pt idx="19453">
                  <c:v>3.3584470599999999E-2</c:v>
                </c:pt>
                <c:pt idx="19454">
                  <c:v>3.3584470800000002E-2</c:v>
                </c:pt>
                <c:pt idx="19455">
                  <c:v>3.3584470999999998E-2</c:v>
                </c:pt>
                <c:pt idx="19456">
                  <c:v>3.35844712E-2</c:v>
                </c:pt>
                <c:pt idx="19457">
                  <c:v>3.3584471400000003E-2</c:v>
                </c:pt>
                <c:pt idx="19458">
                  <c:v>3.3584471599999999E-2</c:v>
                </c:pt>
                <c:pt idx="19459">
                  <c:v>3.3584471800000001E-2</c:v>
                </c:pt>
                <c:pt idx="19460">
                  <c:v>3.3584471999999997E-2</c:v>
                </c:pt>
                <c:pt idx="19461">
                  <c:v>3.35844722E-2</c:v>
                </c:pt>
                <c:pt idx="19462">
                  <c:v>3.3584472400000003E-2</c:v>
                </c:pt>
                <c:pt idx="19463">
                  <c:v>3.3584472599999998E-2</c:v>
                </c:pt>
                <c:pt idx="19464">
                  <c:v>3.3584472800000001E-2</c:v>
                </c:pt>
                <c:pt idx="19465">
                  <c:v>3.3584472999999997E-2</c:v>
                </c:pt>
                <c:pt idx="19466">
                  <c:v>3.3584473199999999E-2</c:v>
                </c:pt>
                <c:pt idx="19467">
                  <c:v>3.3584473400000002E-2</c:v>
                </c:pt>
                <c:pt idx="19468">
                  <c:v>3.3584473599999998E-2</c:v>
                </c:pt>
                <c:pt idx="19469">
                  <c:v>3.35844738E-2</c:v>
                </c:pt>
                <c:pt idx="19470">
                  <c:v>3.3584474000000003E-2</c:v>
                </c:pt>
                <c:pt idx="19471">
                  <c:v>3.3584474199999999E-2</c:v>
                </c:pt>
                <c:pt idx="19472">
                  <c:v>3.3584474400000001E-2</c:v>
                </c:pt>
                <c:pt idx="19473">
                  <c:v>3.3584474599999997E-2</c:v>
                </c:pt>
                <c:pt idx="19474">
                  <c:v>3.35844748E-2</c:v>
                </c:pt>
                <c:pt idx="19475">
                  <c:v>3.3584475000000003E-2</c:v>
                </c:pt>
                <c:pt idx="19476">
                  <c:v>3.3584475199999998E-2</c:v>
                </c:pt>
                <c:pt idx="19477">
                  <c:v>3.3584475400000001E-2</c:v>
                </c:pt>
                <c:pt idx="19478">
                  <c:v>3.3584475599999997E-2</c:v>
                </c:pt>
                <c:pt idx="19479">
                  <c:v>3.3584475799999999E-2</c:v>
                </c:pt>
                <c:pt idx="19480">
                  <c:v>3.3584476000000002E-2</c:v>
                </c:pt>
                <c:pt idx="19481">
                  <c:v>3.3584476199999998E-2</c:v>
                </c:pt>
                <c:pt idx="19482">
                  <c:v>3.35844764E-2</c:v>
                </c:pt>
                <c:pt idx="19483">
                  <c:v>3.3584476600000003E-2</c:v>
                </c:pt>
                <c:pt idx="19484">
                  <c:v>3.3584476799999999E-2</c:v>
                </c:pt>
                <c:pt idx="19485">
                  <c:v>3.3584477000000001E-2</c:v>
                </c:pt>
                <c:pt idx="19486">
                  <c:v>3.3584477199999997E-2</c:v>
                </c:pt>
                <c:pt idx="19487">
                  <c:v>3.35844774E-2</c:v>
                </c:pt>
                <c:pt idx="19488">
                  <c:v>3.3584477600000003E-2</c:v>
                </c:pt>
                <c:pt idx="19489">
                  <c:v>3.3584477799999998E-2</c:v>
                </c:pt>
                <c:pt idx="19490">
                  <c:v>3.3584478000000001E-2</c:v>
                </c:pt>
                <c:pt idx="19491">
                  <c:v>3.3584478199999997E-2</c:v>
                </c:pt>
                <c:pt idx="19492">
                  <c:v>3.3584478399999999E-2</c:v>
                </c:pt>
                <c:pt idx="19493">
                  <c:v>3.3584478600000002E-2</c:v>
                </c:pt>
                <c:pt idx="19494">
                  <c:v>3.3584478799999998E-2</c:v>
                </c:pt>
                <c:pt idx="19495">
                  <c:v>3.3584479E-2</c:v>
                </c:pt>
                <c:pt idx="19496">
                  <c:v>3.3584479200000003E-2</c:v>
                </c:pt>
                <c:pt idx="19497">
                  <c:v>3.3584479399999999E-2</c:v>
                </c:pt>
                <c:pt idx="19498">
                  <c:v>3.3584479600000001E-2</c:v>
                </c:pt>
                <c:pt idx="19499">
                  <c:v>3.3584479799999997E-2</c:v>
                </c:pt>
                <c:pt idx="19500">
                  <c:v>3.358448E-2</c:v>
                </c:pt>
                <c:pt idx="19501">
                  <c:v>3.3584480200000003E-2</c:v>
                </c:pt>
                <c:pt idx="19502">
                  <c:v>3.3584480399999998E-2</c:v>
                </c:pt>
                <c:pt idx="19503">
                  <c:v>3.3584480600000001E-2</c:v>
                </c:pt>
                <c:pt idx="19504">
                  <c:v>3.3584480799999997E-2</c:v>
                </c:pt>
                <c:pt idx="19505">
                  <c:v>3.3584480999999999E-2</c:v>
                </c:pt>
                <c:pt idx="19506">
                  <c:v>3.3584481200000002E-2</c:v>
                </c:pt>
                <c:pt idx="19507">
                  <c:v>3.3584481399999998E-2</c:v>
                </c:pt>
                <c:pt idx="19508">
                  <c:v>3.35844816E-2</c:v>
                </c:pt>
                <c:pt idx="19509">
                  <c:v>3.3584481800000003E-2</c:v>
                </c:pt>
                <c:pt idx="19510">
                  <c:v>3.3584481999999999E-2</c:v>
                </c:pt>
                <c:pt idx="19511">
                  <c:v>3.3584482200000002E-2</c:v>
                </c:pt>
                <c:pt idx="19512">
                  <c:v>3.3584482399999997E-2</c:v>
                </c:pt>
                <c:pt idx="19513">
                  <c:v>3.35844826E-2</c:v>
                </c:pt>
                <c:pt idx="19514">
                  <c:v>3.3584482800000003E-2</c:v>
                </c:pt>
                <c:pt idx="19515">
                  <c:v>3.3584482999999998E-2</c:v>
                </c:pt>
                <c:pt idx="19516">
                  <c:v>3.3584483200000001E-2</c:v>
                </c:pt>
                <c:pt idx="19517">
                  <c:v>3.3584483399999997E-2</c:v>
                </c:pt>
                <c:pt idx="19518">
                  <c:v>3.3584483599999999E-2</c:v>
                </c:pt>
                <c:pt idx="19519">
                  <c:v>3.3584483800000002E-2</c:v>
                </c:pt>
                <c:pt idx="19520">
                  <c:v>3.3584483999999998E-2</c:v>
                </c:pt>
                <c:pt idx="19521">
                  <c:v>3.35844842E-2</c:v>
                </c:pt>
                <c:pt idx="19522">
                  <c:v>3.3584484400000003E-2</c:v>
                </c:pt>
                <c:pt idx="19523">
                  <c:v>3.3584484599999999E-2</c:v>
                </c:pt>
                <c:pt idx="19524">
                  <c:v>3.3584484800000002E-2</c:v>
                </c:pt>
                <c:pt idx="19525">
                  <c:v>3.3584484999999997E-2</c:v>
                </c:pt>
                <c:pt idx="19526">
                  <c:v>3.35844852E-2</c:v>
                </c:pt>
                <c:pt idx="19527">
                  <c:v>3.3584485400000003E-2</c:v>
                </c:pt>
                <c:pt idx="19528">
                  <c:v>3.3584485599999998E-2</c:v>
                </c:pt>
                <c:pt idx="19529">
                  <c:v>3.3584485800000001E-2</c:v>
                </c:pt>
                <c:pt idx="19530">
                  <c:v>3.3584485999999997E-2</c:v>
                </c:pt>
                <c:pt idx="19531">
                  <c:v>3.3584486199999999E-2</c:v>
                </c:pt>
                <c:pt idx="19532">
                  <c:v>3.3584486400000002E-2</c:v>
                </c:pt>
                <c:pt idx="19533">
                  <c:v>3.3584486599999998E-2</c:v>
                </c:pt>
                <c:pt idx="19534">
                  <c:v>3.35844868E-2</c:v>
                </c:pt>
                <c:pt idx="19535">
                  <c:v>3.3584487000000003E-2</c:v>
                </c:pt>
                <c:pt idx="19536">
                  <c:v>3.3584487199999999E-2</c:v>
                </c:pt>
                <c:pt idx="19537">
                  <c:v>3.3584487400000002E-2</c:v>
                </c:pt>
                <c:pt idx="19538">
                  <c:v>3.3584487599999997E-2</c:v>
                </c:pt>
                <c:pt idx="19539">
                  <c:v>3.35844878E-2</c:v>
                </c:pt>
                <c:pt idx="19540">
                  <c:v>3.3584488000000003E-2</c:v>
                </c:pt>
                <c:pt idx="19541">
                  <c:v>3.3584488199999998E-2</c:v>
                </c:pt>
                <c:pt idx="19542">
                  <c:v>3.3584488400000001E-2</c:v>
                </c:pt>
                <c:pt idx="19543">
                  <c:v>3.3584488599999997E-2</c:v>
                </c:pt>
                <c:pt idx="19544">
                  <c:v>3.3584488799999999E-2</c:v>
                </c:pt>
                <c:pt idx="19545">
                  <c:v>3.3584489000000002E-2</c:v>
                </c:pt>
                <c:pt idx="19546">
                  <c:v>3.3584489199999998E-2</c:v>
                </c:pt>
                <c:pt idx="19547">
                  <c:v>3.35844894E-2</c:v>
                </c:pt>
                <c:pt idx="19548">
                  <c:v>3.3584489600000003E-2</c:v>
                </c:pt>
                <c:pt idx="19549">
                  <c:v>3.3584489799999999E-2</c:v>
                </c:pt>
                <c:pt idx="19550">
                  <c:v>3.3584490000000002E-2</c:v>
                </c:pt>
                <c:pt idx="19551">
                  <c:v>3.3584490199999997E-2</c:v>
                </c:pt>
                <c:pt idx="19552">
                  <c:v>3.35844904E-2</c:v>
                </c:pt>
                <c:pt idx="19553">
                  <c:v>3.3584490600000003E-2</c:v>
                </c:pt>
                <c:pt idx="19554">
                  <c:v>3.3584490799999998E-2</c:v>
                </c:pt>
                <c:pt idx="19555">
                  <c:v>3.3584491000000001E-2</c:v>
                </c:pt>
                <c:pt idx="19556">
                  <c:v>3.3584491199999997E-2</c:v>
                </c:pt>
                <c:pt idx="19557">
                  <c:v>3.3584491399999999E-2</c:v>
                </c:pt>
                <c:pt idx="19558">
                  <c:v>3.3584491600000002E-2</c:v>
                </c:pt>
                <c:pt idx="19559">
                  <c:v>3.3584491799999998E-2</c:v>
                </c:pt>
                <c:pt idx="19560">
                  <c:v>3.3584492000000001E-2</c:v>
                </c:pt>
                <c:pt idx="19561">
                  <c:v>3.3584492200000003E-2</c:v>
                </c:pt>
                <c:pt idx="19562">
                  <c:v>3.3584492399999999E-2</c:v>
                </c:pt>
                <c:pt idx="19563">
                  <c:v>3.3584492600000002E-2</c:v>
                </c:pt>
                <c:pt idx="19564">
                  <c:v>3.3584492799999997E-2</c:v>
                </c:pt>
                <c:pt idx="19565">
                  <c:v>3.3584493E-2</c:v>
                </c:pt>
                <c:pt idx="19566">
                  <c:v>3.3584493200000003E-2</c:v>
                </c:pt>
                <c:pt idx="19567">
                  <c:v>3.3584493399999998E-2</c:v>
                </c:pt>
                <c:pt idx="19568">
                  <c:v>3.3584493600000001E-2</c:v>
                </c:pt>
                <c:pt idx="19569">
                  <c:v>3.3584493799999997E-2</c:v>
                </c:pt>
                <c:pt idx="19570">
                  <c:v>3.3584493999999999E-2</c:v>
                </c:pt>
                <c:pt idx="19571">
                  <c:v>3.3584494200000002E-2</c:v>
                </c:pt>
                <c:pt idx="19572">
                  <c:v>3.3584494399999998E-2</c:v>
                </c:pt>
                <c:pt idx="19573">
                  <c:v>3.3584494600000001E-2</c:v>
                </c:pt>
                <c:pt idx="19574">
                  <c:v>3.3584494800000003E-2</c:v>
                </c:pt>
                <c:pt idx="19575">
                  <c:v>3.3584494999999999E-2</c:v>
                </c:pt>
                <c:pt idx="19576">
                  <c:v>3.3584495200000002E-2</c:v>
                </c:pt>
                <c:pt idx="19577">
                  <c:v>3.3584495399999997E-2</c:v>
                </c:pt>
                <c:pt idx="19578">
                  <c:v>3.35844956E-2</c:v>
                </c:pt>
                <c:pt idx="19579">
                  <c:v>3.3584495800000003E-2</c:v>
                </c:pt>
                <c:pt idx="19580">
                  <c:v>3.3584495999999998E-2</c:v>
                </c:pt>
                <c:pt idx="19581">
                  <c:v>3.3584496200000001E-2</c:v>
                </c:pt>
                <c:pt idx="19582">
                  <c:v>3.3584496399999997E-2</c:v>
                </c:pt>
                <c:pt idx="19583">
                  <c:v>3.3584496599999999E-2</c:v>
                </c:pt>
                <c:pt idx="19584">
                  <c:v>3.3584496800000002E-2</c:v>
                </c:pt>
                <c:pt idx="19585">
                  <c:v>3.3584496999999998E-2</c:v>
                </c:pt>
                <c:pt idx="19586">
                  <c:v>3.3584497200000001E-2</c:v>
                </c:pt>
                <c:pt idx="19587">
                  <c:v>3.3584497400000003E-2</c:v>
                </c:pt>
                <c:pt idx="19588">
                  <c:v>3.3584497599999999E-2</c:v>
                </c:pt>
                <c:pt idx="19589">
                  <c:v>3.3584497800000002E-2</c:v>
                </c:pt>
                <c:pt idx="19590">
                  <c:v>3.3584497999999997E-2</c:v>
                </c:pt>
                <c:pt idx="19591">
                  <c:v>3.35844982E-2</c:v>
                </c:pt>
                <c:pt idx="19592">
                  <c:v>3.3584498400000003E-2</c:v>
                </c:pt>
                <c:pt idx="19593">
                  <c:v>3.3584498599999998E-2</c:v>
                </c:pt>
                <c:pt idx="19594">
                  <c:v>3.3584498800000001E-2</c:v>
                </c:pt>
                <c:pt idx="19595">
                  <c:v>3.3584498999999997E-2</c:v>
                </c:pt>
                <c:pt idx="19596">
                  <c:v>3.3584499199999999E-2</c:v>
                </c:pt>
                <c:pt idx="19597">
                  <c:v>3.3584499400000002E-2</c:v>
                </c:pt>
                <c:pt idx="19598">
                  <c:v>3.3584499599999998E-2</c:v>
                </c:pt>
                <c:pt idx="19599">
                  <c:v>3.3584499800000001E-2</c:v>
                </c:pt>
                <c:pt idx="19600">
                  <c:v>3.3584500000000003E-2</c:v>
                </c:pt>
                <c:pt idx="19601">
                  <c:v>3.3584500199999999E-2</c:v>
                </c:pt>
                <c:pt idx="19602">
                  <c:v>3.3584500400000002E-2</c:v>
                </c:pt>
                <c:pt idx="19603">
                  <c:v>3.3584500599999997E-2</c:v>
                </c:pt>
                <c:pt idx="19604">
                  <c:v>3.35845008E-2</c:v>
                </c:pt>
                <c:pt idx="19605">
                  <c:v>3.3584501000000003E-2</c:v>
                </c:pt>
                <c:pt idx="19606">
                  <c:v>3.3584501199999998E-2</c:v>
                </c:pt>
                <c:pt idx="19607">
                  <c:v>3.3584501400000001E-2</c:v>
                </c:pt>
                <c:pt idx="19608">
                  <c:v>3.3584501599999997E-2</c:v>
                </c:pt>
                <c:pt idx="19609">
                  <c:v>3.35845018E-2</c:v>
                </c:pt>
                <c:pt idx="19610">
                  <c:v>3.3584502000000002E-2</c:v>
                </c:pt>
                <c:pt idx="19611">
                  <c:v>3.3584502199999998E-2</c:v>
                </c:pt>
                <c:pt idx="19612">
                  <c:v>3.3584502400000001E-2</c:v>
                </c:pt>
                <c:pt idx="19613">
                  <c:v>3.3584502600000003E-2</c:v>
                </c:pt>
                <c:pt idx="19614">
                  <c:v>3.3584502799999999E-2</c:v>
                </c:pt>
                <c:pt idx="19615">
                  <c:v>3.3584503000000002E-2</c:v>
                </c:pt>
                <c:pt idx="19616">
                  <c:v>3.3584503199999997E-2</c:v>
                </c:pt>
                <c:pt idx="19617">
                  <c:v>3.35845034E-2</c:v>
                </c:pt>
                <c:pt idx="19618">
                  <c:v>3.3584503600000003E-2</c:v>
                </c:pt>
                <c:pt idx="19619">
                  <c:v>3.3584503799999998E-2</c:v>
                </c:pt>
                <c:pt idx="19620">
                  <c:v>3.3584504000000001E-2</c:v>
                </c:pt>
                <c:pt idx="19621">
                  <c:v>3.3584504199999997E-2</c:v>
                </c:pt>
                <c:pt idx="19622">
                  <c:v>3.35845044E-2</c:v>
                </c:pt>
                <c:pt idx="19623">
                  <c:v>3.3584504600000002E-2</c:v>
                </c:pt>
                <c:pt idx="19624">
                  <c:v>3.3584504799999998E-2</c:v>
                </c:pt>
                <c:pt idx="19625">
                  <c:v>3.3584505000000001E-2</c:v>
                </c:pt>
                <c:pt idx="19626">
                  <c:v>3.3584505200000003E-2</c:v>
                </c:pt>
                <c:pt idx="19627">
                  <c:v>3.3584505399999999E-2</c:v>
                </c:pt>
                <c:pt idx="19628">
                  <c:v>3.3584505600000002E-2</c:v>
                </c:pt>
                <c:pt idx="19629">
                  <c:v>3.3584505799999997E-2</c:v>
                </c:pt>
                <c:pt idx="19630">
                  <c:v>3.3584506E-2</c:v>
                </c:pt>
                <c:pt idx="19631">
                  <c:v>3.3584506200000003E-2</c:v>
                </c:pt>
                <c:pt idx="19632">
                  <c:v>3.3584506399999998E-2</c:v>
                </c:pt>
                <c:pt idx="19633">
                  <c:v>3.3584506600000001E-2</c:v>
                </c:pt>
                <c:pt idx="19634">
                  <c:v>3.3584506799999997E-2</c:v>
                </c:pt>
                <c:pt idx="19635">
                  <c:v>3.3584507E-2</c:v>
                </c:pt>
                <c:pt idx="19636">
                  <c:v>3.3584507200000002E-2</c:v>
                </c:pt>
                <c:pt idx="19637">
                  <c:v>3.3584507399999998E-2</c:v>
                </c:pt>
                <c:pt idx="19638">
                  <c:v>3.3584507600000001E-2</c:v>
                </c:pt>
                <c:pt idx="19639">
                  <c:v>3.3584507800000003E-2</c:v>
                </c:pt>
                <c:pt idx="19640">
                  <c:v>3.3584507999999999E-2</c:v>
                </c:pt>
                <c:pt idx="19641">
                  <c:v>3.3584508200000002E-2</c:v>
                </c:pt>
                <c:pt idx="19642">
                  <c:v>3.3584508399999997E-2</c:v>
                </c:pt>
                <c:pt idx="19643">
                  <c:v>3.35845086E-2</c:v>
                </c:pt>
                <c:pt idx="19644">
                  <c:v>3.3584508800000003E-2</c:v>
                </c:pt>
                <c:pt idx="19645">
                  <c:v>3.3584508999999999E-2</c:v>
                </c:pt>
                <c:pt idx="19646">
                  <c:v>3.3584509200000001E-2</c:v>
                </c:pt>
                <c:pt idx="19647">
                  <c:v>3.3584509399999997E-2</c:v>
                </c:pt>
                <c:pt idx="19648">
                  <c:v>3.35845096E-2</c:v>
                </c:pt>
                <c:pt idx="19649">
                  <c:v>3.3584509800000002E-2</c:v>
                </c:pt>
                <c:pt idx="19650">
                  <c:v>3.3584509999999998E-2</c:v>
                </c:pt>
                <c:pt idx="19651">
                  <c:v>3.3584510200000001E-2</c:v>
                </c:pt>
                <c:pt idx="19652">
                  <c:v>3.3584510400000003E-2</c:v>
                </c:pt>
                <c:pt idx="19653">
                  <c:v>3.3584510599999999E-2</c:v>
                </c:pt>
                <c:pt idx="19654">
                  <c:v>3.3584510800000002E-2</c:v>
                </c:pt>
                <c:pt idx="19655">
                  <c:v>3.3584510999999997E-2</c:v>
                </c:pt>
                <c:pt idx="19656">
                  <c:v>3.35845112E-2</c:v>
                </c:pt>
                <c:pt idx="19657">
                  <c:v>3.3584511400000003E-2</c:v>
                </c:pt>
                <c:pt idx="19658">
                  <c:v>3.3584511599999999E-2</c:v>
                </c:pt>
                <c:pt idx="19659">
                  <c:v>3.3584511800000001E-2</c:v>
                </c:pt>
                <c:pt idx="19660">
                  <c:v>3.3584511999999997E-2</c:v>
                </c:pt>
                <c:pt idx="19661">
                  <c:v>3.35845122E-2</c:v>
                </c:pt>
                <c:pt idx="19662">
                  <c:v>3.3584512400000002E-2</c:v>
                </c:pt>
                <c:pt idx="19663">
                  <c:v>3.3584512599999998E-2</c:v>
                </c:pt>
                <c:pt idx="19664">
                  <c:v>3.3584512800000001E-2</c:v>
                </c:pt>
                <c:pt idx="19665">
                  <c:v>3.3584513000000003E-2</c:v>
                </c:pt>
                <c:pt idx="19666">
                  <c:v>3.3584513199999999E-2</c:v>
                </c:pt>
                <c:pt idx="19667">
                  <c:v>3.3584513400000002E-2</c:v>
                </c:pt>
                <c:pt idx="19668">
                  <c:v>3.3584513599999997E-2</c:v>
                </c:pt>
                <c:pt idx="19669">
                  <c:v>3.35845138E-2</c:v>
                </c:pt>
                <c:pt idx="19670">
                  <c:v>3.3584514000000003E-2</c:v>
                </c:pt>
                <c:pt idx="19671">
                  <c:v>3.3584514199999999E-2</c:v>
                </c:pt>
                <c:pt idx="19672">
                  <c:v>3.3584514400000001E-2</c:v>
                </c:pt>
                <c:pt idx="19673">
                  <c:v>3.3584514599999997E-2</c:v>
                </c:pt>
                <c:pt idx="19674">
                  <c:v>3.35845148E-2</c:v>
                </c:pt>
                <c:pt idx="19675">
                  <c:v>3.3584515000000002E-2</c:v>
                </c:pt>
                <c:pt idx="19676">
                  <c:v>3.3584515199999998E-2</c:v>
                </c:pt>
                <c:pt idx="19677">
                  <c:v>3.3584515400000001E-2</c:v>
                </c:pt>
                <c:pt idx="19678">
                  <c:v>3.3584515600000003E-2</c:v>
                </c:pt>
                <c:pt idx="19679">
                  <c:v>3.3584515799999999E-2</c:v>
                </c:pt>
                <c:pt idx="19680">
                  <c:v>3.3584516000000002E-2</c:v>
                </c:pt>
                <c:pt idx="19681">
                  <c:v>3.3584516199999997E-2</c:v>
                </c:pt>
                <c:pt idx="19682">
                  <c:v>3.35845164E-2</c:v>
                </c:pt>
                <c:pt idx="19683">
                  <c:v>3.3584516600000003E-2</c:v>
                </c:pt>
                <c:pt idx="19684">
                  <c:v>3.3584516799999999E-2</c:v>
                </c:pt>
                <c:pt idx="19685">
                  <c:v>3.3584517000000001E-2</c:v>
                </c:pt>
                <c:pt idx="19686">
                  <c:v>3.3584517199999997E-2</c:v>
                </c:pt>
                <c:pt idx="19687">
                  <c:v>3.35845174E-2</c:v>
                </c:pt>
                <c:pt idx="19688">
                  <c:v>3.3584517600000002E-2</c:v>
                </c:pt>
                <c:pt idx="19689">
                  <c:v>3.3584517799999998E-2</c:v>
                </c:pt>
                <c:pt idx="19690">
                  <c:v>3.3584518000000001E-2</c:v>
                </c:pt>
                <c:pt idx="19691">
                  <c:v>3.3584518200000003E-2</c:v>
                </c:pt>
                <c:pt idx="19692">
                  <c:v>3.3584518399999999E-2</c:v>
                </c:pt>
                <c:pt idx="19693">
                  <c:v>3.3584518600000002E-2</c:v>
                </c:pt>
                <c:pt idx="19694">
                  <c:v>3.3584518799999998E-2</c:v>
                </c:pt>
                <c:pt idx="19695">
                  <c:v>3.3584519E-2</c:v>
                </c:pt>
                <c:pt idx="19696">
                  <c:v>3.3584519200000003E-2</c:v>
                </c:pt>
                <c:pt idx="19697">
                  <c:v>3.3584519399999999E-2</c:v>
                </c:pt>
                <c:pt idx="19698">
                  <c:v>3.3584519600000001E-2</c:v>
                </c:pt>
                <c:pt idx="19699">
                  <c:v>3.3584519799999997E-2</c:v>
                </c:pt>
                <c:pt idx="19700">
                  <c:v>3.358452E-2</c:v>
                </c:pt>
                <c:pt idx="19701">
                  <c:v>3.3584520200000002E-2</c:v>
                </c:pt>
                <c:pt idx="19702">
                  <c:v>3.3584520399999998E-2</c:v>
                </c:pt>
                <c:pt idx="19703">
                  <c:v>3.3584520600000001E-2</c:v>
                </c:pt>
                <c:pt idx="19704">
                  <c:v>3.3584520800000003E-2</c:v>
                </c:pt>
                <c:pt idx="19705">
                  <c:v>3.3584520999999999E-2</c:v>
                </c:pt>
                <c:pt idx="19706">
                  <c:v>3.3584521200000002E-2</c:v>
                </c:pt>
                <c:pt idx="19707">
                  <c:v>3.3584521399999998E-2</c:v>
                </c:pt>
                <c:pt idx="19708">
                  <c:v>3.35845216E-2</c:v>
                </c:pt>
                <c:pt idx="19709">
                  <c:v>3.3584521800000003E-2</c:v>
                </c:pt>
                <c:pt idx="19710">
                  <c:v>3.3584521999999999E-2</c:v>
                </c:pt>
                <c:pt idx="19711">
                  <c:v>3.3584522200000001E-2</c:v>
                </c:pt>
                <c:pt idx="19712">
                  <c:v>3.3584522399999997E-2</c:v>
                </c:pt>
                <c:pt idx="19713">
                  <c:v>3.35845226E-2</c:v>
                </c:pt>
                <c:pt idx="19714">
                  <c:v>3.3584522800000002E-2</c:v>
                </c:pt>
                <c:pt idx="19715">
                  <c:v>3.3584522999999998E-2</c:v>
                </c:pt>
                <c:pt idx="19716">
                  <c:v>3.3584523200000001E-2</c:v>
                </c:pt>
                <c:pt idx="19717">
                  <c:v>3.3584523400000003E-2</c:v>
                </c:pt>
                <c:pt idx="19718">
                  <c:v>3.3584523599999999E-2</c:v>
                </c:pt>
                <c:pt idx="19719">
                  <c:v>3.3584523800000002E-2</c:v>
                </c:pt>
                <c:pt idx="19720">
                  <c:v>3.3584523999999998E-2</c:v>
                </c:pt>
                <c:pt idx="19721">
                  <c:v>3.35845242E-2</c:v>
                </c:pt>
                <c:pt idx="19722">
                  <c:v>3.3584524400000003E-2</c:v>
                </c:pt>
                <c:pt idx="19723">
                  <c:v>3.3584524599999999E-2</c:v>
                </c:pt>
                <c:pt idx="19724">
                  <c:v>3.3584524800000001E-2</c:v>
                </c:pt>
                <c:pt idx="19725">
                  <c:v>3.3584524999999997E-2</c:v>
                </c:pt>
                <c:pt idx="19726">
                  <c:v>3.35845252E-2</c:v>
                </c:pt>
                <c:pt idx="19727">
                  <c:v>3.3584525400000002E-2</c:v>
                </c:pt>
                <c:pt idx="19728">
                  <c:v>3.3584525599999998E-2</c:v>
                </c:pt>
                <c:pt idx="19729">
                  <c:v>3.3584525800000001E-2</c:v>
                </c:pt>
                <c:pt idx="19730">
                  <c:v>3.3584526000000003E-2</c:v>
                </c:pt>
                <c:pt idx="19731">
                  <c:v>3.3584526199999999E-2</c:v>
                </c:pt>
                <c:pt idx="19732">
                  <c:v>3.3584526400000002E-2</c:v>
                </c:pt>
                <c:pt idx="19733">
                  <c:v>3.3584526599999998E-2</c:v>
                </c:pt>
                <c:pt idx="19734">
                  <c:v>3.35845268E-2</c:v>
                </c:pt>
                <c:pt idx="19735">
                  <c:v>3.3584527000000003E-2</c:v>
                </c:pt>
                <c:pt idx="19736">
                  <c:v>3.3584527199999999E-2</c:v>
                </c:pt>
                <c:pt idx="19737">
                  <c:v>3.3584527400000001E-2</c:v>
                </c:pt>
                <c:pt idx="19738">
                  <c:v>3.3584527599999997E-2</c:v>
                </c:pt>
                <c:pt idx="19739">
                  <c:v>3.35845278E-2</c:v>
                </c:pt>
                <c:pt idx="19740">
                  <c:v>3.3584528000000002E-2</c:v>
                </c:pt>
                <c:pt idx="19741">
                  <c:v>3.3584528199999998E-2</c:v>
                </c:pt>
                <c:pt idx="19742">
                  <c:v>3.3584528400000001E-2</c:v>
                </c:pt>
                <c:pt idx="19743">
                  <c:v>3.3584528600000003E-2</c:v>
                </c:pt>
                <c:pt idx="19744">
                  <c:v>3.3584528799999999E-2</c:v>
                </c:pt>
                <c:pt idx="19745">
                  <c:v>3.3584529000000002E-2</c:v>
                </c:pt>
                <c:pt idx="19746">
                  <c:v>3.3584529199999998E-2</c:v>
                </c:pt>
                <c:pt idx="19747">
                  <c:v>3.35845294E-2</c:v>
                </c:pt>
                <c:pt idx="19748">
                  <c:v>3.3584529600000003E-2</c:v>
                </c:pt>
                <c:pt idx="19749">
                  <c:v>3.3584529799999999E-2</c:v>
                </c:pt>
                <c:pt idx="19750">
                  <c:v>3.3584530000000001E-2</c:v>
                </c:pt>
                <c:pt idx="19751">
                  <c:v>3.3584530199999997E-2</c:v>
                </c:pt>
                <c:pt idx="19752">
                  <c:v>3.35845304E-2</c:v>
                </c:pt>
                <c:pt idx="19753">
                  <c:v>3.3584530600000002E-2</c:v>
                </c:pt>
                <c:pt idx="19754">
                  <c:v>3.3584530799999998E-2</c:v>
                </c:pt>
                <c:pt idx="19755">
                  <c:v>3.3584531000000001E-2</c:v>
                </c:pt>
                <c:pt idx="19756">
                  <c:v>3.3584531200000003E-2</c:v>
                </c:pt>
                <c:pt idx="19757">
                  <c:v>3.3584531399999999E-2</c:v>
                </c:pt>
                <c:pt idx="19758">
                  <c:v>3.3584531600000002E-2</c:v>
                </c:pt>
                <c:pt idx="19759">
                  <c:v>3.3584531799999998E-2</c:v>
                </c:pt>
                <c:pt idx="19760">
                  <c:v>3.3584532E-2</c:v>
                </c:pt>
                <c:pt idx="19761">
                  <c:v>3.3584532200000003E-2</c:v>
                </c:pt>
                <c:pt idx="19762">
                  <c:v>3.3584532399999999E-2</c:v>
                </c:pt>
                <c:pt idx="19763">
                  <c:v>3.3584532600000001E-2</c:v>
                </c:pt>
                <c:pt idx="19764">
                  <c:v>3.3584532799999997E-2</c:v>
                </c:pt>
                <c:pt idx="19765">
                  <c:v>3.3584533E-2</c:v>
                </c:pt>
                <c:pt idx="19766">
                  <c:v>3.3584533200000002E-2</c:v>
                </c:pt>
                <c:pt idx="19767">
                  <c:v>3.3584533399999998E-2</c:v>
                </c:pt>
                <c:pt idx="19768">
                  <c:v>3.3584533600000001E-2</c:v>
                </c:pt>
                <c:pt idx="19769">
                  <c:v>3.3584533799999997E-2</c:v>
                </c:pt>
                <c:pt idx="19770">
                  <c:v>3.3584533999999999E-2</c:v>
                </c:pt>
                <c:pt idx="19771">
                  <c:v>3.3584534200000002E-2</c:v>
                </c:pt>
                <c:pt idx="19772">
                  <c:v>3.3584534399999998E-2</c:v>
                </c:pt>
                <c:pt idx="19773">
                  <c:v>3.35845346E-2</c:v>
                </c:pt>
                <c:pt idx="19774">
                  <c:v>3.3584534800000003E-2</c:v>
                </c:pt>
                <c:pt idx="19775">
                  <c:v>3.3584534999999999E-2</c:v>
                </c:pt>
                <c:pt idx="19776">
                  <c:v>3.3584535200000001E-2</c:v>
                </c:pt>
                <c:pt idx="19777">
                  <c:v>3.3584535399999997E-2</c:v>
                </c:pt>
                <c:pt idx="19778">
                  <c:v>3.35845356E-2</c:v>
                </c:pt>
                <c:pt idx="19779">
                  <c:v>3.3584535800000002E-2</c:v>
                </c:pt>
                <c:pt idx="19780">
                  <c:v>3.3584535999999998E-2</c:v>
                </c:pt>
                <c:pt idx="19781">
                  <c:v>3.3584536200000001E-2</c:v>
                </c:pt>
                <c:pt idx="19782">
                  <c:v>3.3584536399999997E-2</c:v>
                </c:pt>
                <c:pt idx="19783">
                  <c:v>3.3584536599999999E-2</c:v>
                </c:pt>
                <c:pt idx="19784">
                  <c:v>3.3584536800000002E-2</c:v>
                </c:pt>
                <c:pt idx="19785">
                  <c:v>3.3584536999999998E-2</c:v>
                </c:pt>
                <c:pt idx="19786">
                  <c:v>3.35845372E-2</c:v>
                </c:pt>
                <c:pt idx="19787">
                  <c:v>3.3584537400000003E-2</c:v>
                </c:pt>
                <c:pt idx="19788">
                  <c:v>3.3584537599999999E-2</c:v>
                </c:pt>
                <c:pt idx="19789">
                  <c:v>3.3584537800000001E-2</c:v>
                </c:pt>
                <c:pt idx="19790">
                  <c:v>3.3584537999999997E-2</c:v>
                </c:pt>
                <c:pt idx="19791">
                  <c:v>3.35845382E-2</c:v>
                </c:pt>
                <c:pt idx="19792">
                  <c:v>3.3584538400000002E-2</c:v>
                </c:pt>
                <c:pt idx="19793">
                  <c:v>3.3584538599999998E-2</c:v>
                </c:pt>
                <c:pt idx="19794">
                  <c:v>3.3584538800000001E-2</c:v>
                </c:pt>
                <c:pt idx="19795">
                  <c:v>3.3584538999999997E-2</c:v>
                </c:pt>
                <c:pt idx="19796">
                  <c:v>3.3584539199999999E-2</c:v>
                </c:pt>
                <c:pt idx="19797">
                  <c:v>3.3584539400000002E-2</c:v>
                </c:pt>
                <c:pt idx="19798">
                  <c:v>3.3584539599999998E-2</c:v>
                </c:pt>
                <c:pt idx="19799">
                  <c:v>3.35845398E-2</c:v>
                </c:pt>
                <c:pt idx="19800">
                  <c:v>3.3584540000000003E-2</c:v>
                </c:pt>
                <c:pt idx="19801">
                  <c:v>3.3584540199999999E-2</c:v>
                </c:pt>
                <c:pt idx="19802">
                  <c:v>3.3584540400000001E-2</c:v>
                </c:pt>
                <c:pt idx="19803">
                  <c:v>3.3584540599999997E-2</c:v>
                </c:pt>
                <c:pt idx="19804">
                  <c:v>3.35845408E-2</c:v>
                </c:pt>
                <c:pt idx="19805">
                  <c:v>3.3584541000000002E-2</c:v>
                </c:pt>
                <c:pt idx="19806">
                  <c:v>3.3584541199999998E-2</c:v>
                </c:pt>
                <c:pt idx="19807">
                  <c:v>3.3584541400000001E-2</c:v>
                </c:pt>
                <c:pt idx="19808">
                  <c:v>3.3584541599999997E-2</c:v>
                </c:pt>
                <c:pt idx="19809">
                  <c:v>3.3584541799999999E-2</c:v>
                </c:pt>
                <c:pt idx="19810">
                  <c:v>3.3584542000000002E-2</c:v>
                </c:pt>
                <c:pt idx="19811">
                  <c:v>3.3584542199999998E-2</c:v>
                </c:pt>
                <c:pt idx="19812">
                  <c:v>3.35845424E-2</c:v>
                </c:pt>
                <c:pt idx="19813">
                  <c:v>3.3584542600000003E-2</c:v>
                </c:pt>
                <c:pt idx="19814">
                  <c:v>3.3584542799999999E-2</c:v>
                </c:pt>
                <c:pt idx="19815">
                  <c:v>3.3584543000000001E-2</c:v>
                </c:pt>
                <c:pt idx="19816">
                  <c:v>3.3584543199999997E-2</c:v>
                </c:pt>
                <c:pt idx="19817">
                  <c:v>3.35845434E-2</c:v>
                </c:pt>
                <c:pt idx="19818">
                  <c:v>3.3584543600000002E-2</c:v>
                </c:pt>
                <c:pt idx="19819">
                  <c:v>3.3584543799999998E-2</c:v>
                </c:pt>
                <c:pt idx="19820">
                  <c:v>3.3584544000000001E-2</c:v>
                </c:pt>
                <c:pt idx="19821">
                  <c:v>3.3584544199999997E-2</c:v>
                </c:pt>
                <c:pt idx="19822">
                  <c:v>3.3584544399999999E-2</c:v>
                </c:pt>
                <c:pt idx="19823">
                  <c:v>3.3584544600000002E-2</c:v>
                </c:pt>
                <c:pt idx="19824">
                  <c:v>3.3584544799999998E-2</c:v>
                </c:pt>
                <c:pt idx="19825">
                  <c:v>3.3584545E-2</c:v>
                </c:pt>
                <c:pt idx="19826">
                  <c:v>3.3584545200000003E-2</c:v>
                </c:pt>
                <c:pt idx="19827">
                  <c:v>3.3584545399999999E-2</c:v>
                </c:pt>
                <c:pt idx="19828">
                  <c:v>3.3584545600000001E-2</c:v>
                </c:pt>
                <c:pt idx="19829">
                  <c:v>3.3584545799999997E-2</c:v>
                </c:pt>
                <c:pt idx="19830">
                  <c:v>3.3584546E-2</c:v>
                </c:pt>
                <c:pt idx="19831">
                  <c:v>3.3584546200000003E-2</c:v>
                </c:pt>
                <c:pt idx="19832">
                  <c:v>3.3584546399999998E-2</c:v>
                </c:pt>
                <c:pt idx="19833">
                  <c:v>3.3584546600000001E-2</c:v>
                </c:pt>
                <c:pt idx="19834">
                  <c:v>3.3584546799999997E-2</c:v>
                </c:pt>
                <c:pt idx="19835">
                  <c:v>3.3584546999999999E-2</c:v>
                </c:pt>
                <c:pt idx="19836">
                  <c:v>3.3584547200000002E-2</c:v>
                </c:pt>
                <c:pt idx="19837">
                  <c:v>3.3584547399999998E-2</c:v>
                </c:pt>
                <c:pt idx="19838">
                  <c:v>3.35845476E-2</c:v>
                </c:pt>
                <c:pt idx="19839">
                  <c:v>3.3584547800000003E-2</c:v>
                </c:pt>
                <c:pt idx="19840">
                  <c:v>3.3584547999999999E-2</c:v>
                </c:pt>
                <c:pt idx="19841">
                  <c:v>3.3584548200000001E-2</c:v>
                </c:pt>
                <c:pt idx="19842">
                  <c:v>3.3584548399999997E-2</c:v>
                </c:pt>
                <c:pt idx="19843">
                  <c:v>3.35845486E-2</c:v>
                </c:pt>
                <c:pt idx="19844">
                  <c:v>3.3584548800000003E-2</c:v>
                </c:pt>
                <c:pt idx="19845">
                  <c:v>3.3584548999999998E-2</c:v>
                </c:pt>
                <c:pt idx="19846">
                  <c:v>3.3584549200000001E-2</c:v>
                </c:pt>
                <c:pt idx="19847">
                  <c:v>3.3584549399999997E-2</c:v>
                </c:pt>
                <c:pt idx="19848">
                  <c:v>3.3584549599999999E-2</c:v>
                </c:pt>
                <c:pt idx="19849">
                  <c:v>3.3584549800000002E-2</c:v>
                </c:pt>
                <c:pt idx="19850">
                  <c:v>3.3584549999999998E-2</c:v>
                </c:pt>
                <c:pt idx="19851">
                  <c:v>3.35845502E-2</c:v>
                </c:pt>
                <c:pt idx="19852">
                  <c:v>3.3584550400000003E-2</c:v>
                </c:pt>
                <c:pt idx="19853">
                  <c:v>3.3584550599999999E-2</c:v>
                </c:pt>
                <c:pt idx="19854">
                  <c:v>3.3584550800000001E-2</c:v>
                </c:pt>
                <c:pt idx="19855">
                  <c:v>3.3584550999999997E-2</c:v>
                </c:pt>
                <c:pt idx="19856">
                  <c:v>3.35845512E-2</c:v>
                </c:pt>
                <c:pt idx="19857">
                  <c:v>3.3584551400000003E-2</c:v>
                </c:pt>
                <c:pt idx="19858">
                  <c:v>3.3584551599999998E-2</c:v>
                </c:pt>
                <c:pt idx="19859">
                  <c:v>3.3584551800000001E-2</c:v>
                </c:pt>
                <c:pt idx="19860">
                  <c:v>3.3584551999999997E-2</c:v>
                </c:pt>
                <c:pt idx="19861">
                  <c:v>3.3584552199999999E-2</c:v>
                </c:pt>
                <c:pt idx="19862">
                  <c:v>3.3584552400000002E-2</c:v>
                </c:pt>
                <c:pt idx="19863">
                  <c:v>3.3584552599999998E-2</c:v>
                </c:pt>
                <c:pt idx="19864">
                  <c:v>3.35845528E-2</c:v>
                </c:pt>
                <c:pt idx="19865">
                  <c:v>3.3584553000000003E-2</c:v>
                </c:pt>
                <c:pt idx="19866">
                  <c:v>3.3584553199999999E-2</c:v>
                </c:pt>
                <c:pt idx="19867">
                  <c:v>3.3584553400000001E-2</c:v>
                </c:pt>
                <c:pt idx="19868">
                  <c:v>3.3584553599999997E-2</c:v>
                </c:pt>
                <c:pt idx="19869">
                  <c:v>3.35845538E-2</c:v>
                </c:pt>
                <c:pt idx="19870">
                  <c:v>3.3584554000000003E-2</c:v>
                </c:pt>
                <c:pt idx="19871">
                  <c:v>3.3584554199999998E-2</c:v>
                </c:pt>
                <c:pt idx="19872">
                  <c:v>3.3584554400000001E-2</c:v>
                </c:pt>
                <c:pt idx="19873">
                  <c:v>3.3584554599999997E-2</c:v>
                </c:pt>
                <c:pt idx="19874">
                  <c:v>3.3584554799999999E-2</c:v>
                </c:pt>
                <c:pt idx="19875">
                  <c:v>3.3584555000000002E-2</c:v>
                </c:pt>
                <c:pt idx="19876">
                  <c:v>3.3584555199999998E-2</c:v>
                </c:pt>
                <c:pt idx="19877">
                  <c:v>3.35845554E-2</c:v>
                </c:pt>
                <c:pt idx="19878">
                  <c:v>3.3584555600000003E-2</c:v>
                </c:pt>
                <c:pt idx="19879">
                  <c:v>3.3584555799999999E-2</c:v>
                </c:pt>
                <c:pt idx="19880">
                  <c:v>3.3584556000000002E-2</c:v>
                </c:pt>
                <c:pt idx="19881">
                  <c:v>3.3584556199999997E-2</c:v>
                </c:pt>
                <c:pt idx="19882">
                  <c:v>3.35845564E-2</c:v>
                </c:pt>
                <c:pt idx="19883">
                  <c:v>3.3584556600000003E-2</c:v>
                </c:pt>
                <c:pt idx="19884">
                  <c:v>3.3584556799999998E-2</c:v>
                </c:pt>
                <c:pt idx="19885">
                  <c:v>3.3584557000000001E-2</c:v>
                </c:pt>
                <c:pt idx="19886">
                  <c:v>3.3584557199999997E-2</c:v>
                </c:pt>
                <c:pt idx="19887">
                  <c:v>3.3584557399999999E-2</c:v>
                </c:pt>
                <c:pt idx="19888">
                  <c:v>3.3584557600000002E-2</c:v>
                </c:pt>
                <c:pt idx="19889">
                  <c:v>3.3584557799999998E-2</c:v>
                </c:pt>
                <c:pt idx="19890">
                  <c:v>3.3584558E-2</c:v>
                </c:pt>
                <c:pt idx="19891">
                  <c:v>3.3584558200000003E-2</c:v>
                </c:pt>
                <c:pt idx="19892">
                  <c:v>3.3584558399999999E-2</c:v>
                </c:pt>
                <c:pt idx="19893">
                  <c:v>3.3584558600000002E-2</c:v>
                </c:pt>
                <c:pt idx="19894">
                  <c:v>3.3584558799999997E-2</c:v>
                </c:pt>
                <c:pt idx="19895">
                  <c:v>3.3584559E-2</c:v>
                </c:pt>
                <c:pt idx="19896">
                  <c:v>3.3584559200000003E-2</c:v>
                </c:pt>
                <c:pt idx="19897">
                  <c:v>3.3584559399999998E-2</c:v>
                </c:pt>
                <c:pt idx="19898">
                  <c:v>3.3584559600000001E-2</c:v>
                </c:pt>
                <c:pt idx="19899">
                  <c:v>3.3584559799999997E-2</c:v>
                </c:pt>
                <c:pt idx="19900">
                  <c:v>3.3584559999999999E-2</c:v>
                </c:pt>
                <c:pt idx="19901">
                  <c:v>3.3584560200000002E-2</c:v>
                </c:pt>
                <c:pt idx="19902">
                  <c:v>3.3584560399999998E-2</c:v>
                </c:pt>
                <c:pt idx="19903">
                  <c:v>3.35845606E-2</c:v>
                </c:pt>
                <c:pt idx="19904">
                  <c:v>3.3584560800000003E-2</c:v>
                </c:pt>
                <c:pt idx="19905">
                  <c:v>3.3584560999999999E-2</c:v>
                </c:pt>
                <c:pt idx="19906">
                  <c:v>3.3584561200000002E-2</c:v>
                </c:pt>
                <c:pt idx="19907">
                  <c:v>3.3584561399999997E-2</c:v>
                </c:pt>
                <c:pt idx="19908">
                  <c:v>3.35845616E-2</c:v>
                </c:pt>
                <c:pt idx="19909">
                  <c:v>3.3584561800000003E-2</c:v>
                </c:pt>
                <c:pt idx="19910">
                  <c:v>3.3584561999999998E-2</c:v>
                </c:pt>
                <c:pt idx="19911">
                  <c:v>3.3584562200000001E-2</c:v>
                </c:pt>
                <c:pt idx="19912">
                  <c:v>3.3584562399999997E-2</c:v>
                </c:pt>
                <c:pt idx="19913">
                  <c:v>3.3584562599999999E-2</c:v>
                </c:pt>
                <c:pt idx="19914">
                  <c:v>3.3584562800000002E-2</c:v>
                </c:pt>
                <c:pt idx="19915">
                  <c:v>3.3584562999999998E-2</c:v>
                </c:pt>
                <c:pt idx="19916">
                  <c:v>3.3584563200000001E-2</c:v>
                </c:pt>
                <c:pt idx="19917">
                  <c:v>3.3584563400000003E-2</c:v>
                </c:pt>
                <c:pt idx="19918">
                  <c:v>3.3584563599999999E-2</c:v>
                </c:pt>
                <c:pt idx="19919">
                  <c:v>3.3584563800000002E-2</c:v>
                </c:pt>
                <c:pt idx="19920">
                  <c:v>3.3584563999999997E-2</c:v>
                </c:pt>
                <c:pt idx="19921">
                  <c:v>3.35845642E-2</c:v>
                </c:pt>
                <c:pt idx="19922">
                  <c:v>3.3584564400000003E-2</c:v>
                </c:pt>
                <c:pt idx="19923">
                  <c:v>3.3584564599999998E-2</c:v>
                </c:pt>
                <c:pt idx="19924">
                  <c:v>3.3584564800000001E-2</c:v>
                </c:pt>
                <c:pt idx="19925">
                  <c:v>3.3584564999999997E-2</c:v>
                </c:pt>
                <c:pt idx="19926">
                  <c:v>3.3584565199999999E-2</c:v>
                </c:pt>
                <c:pt idx="19927">
                  <c:v>3.3584565400000002E-2</c:v>
                </c:pt>
                <c:pt idx="19928">
                  <c:v>3.3584565599999998E-2</c:v>
                </c:pt>
                <c:pt idx="19929">
                  <c:v>3.3584565800000001E-2</c:v>
                </c:pt>
                <c:pt idx="19930">
                  <c:v>3.3584566000000003E-2</c:v>
                </c:pt>
                <c:pt idx="19931">
                  <c:v>3.3584566199999999E-2</c:v>
                </c:pt>
                <c:pt idx="19932">
                  <c:v>3.3584566400000002E-2</c:v>
                </c:pt>
                <c:pt idx="19933">
                  <c:v>3.3584566599999997E-2</c:v>
                </c:pt>
                <c:pt idx="19934">
                  <c:v>3.35845668E-2</c:v>
                </c:pt>
                <c:pt idx="19935">
                  <c:v>3.3584567000000003E-2</c:v>
                </c:pt>
                <c:pt idx="19936">
                  <c:v>3.3584567199999998E-2</c:v>
                </c:pt>
                <c:pt idx="19937">
                  <c:v>3.3584567400000001E-2</c:v>
                </c:pt>
                <c:pt idx="19938">
                  <c:v>3.3584567599999997E-2</c:v>
                </c:pt>
                <c:pt idx="19939">
                  <c:v>3.3584567799999999E-2</c:v>
                </c:pt>
                <c:pt idx="19940">
                  <c:v>3.3584568000000002E-2</c:v>
                </c:pt>
                <c:pt idx="19941">
                  <c:v>3.3584568199999998E-2</c:v>
                </c:pt>
                <c:pt idx="19942">
                  <c:v>3.3584568400000001E-2</c:v>
                </c:pt>
                <c:pt idx="19943">
                  <c:v>3.3584568600000003E-2</c:v>
                </c:pt>
                <c:pt idx="19944">
                  <c:v>3.3584568799999999E-2</c:v>
                </c:pt>
                <c:pt idx="19945">
                  <c:v>3.3584569000000002E-2</c:v>
                </c:pt>
                <c:pt idx="19946">
                  <c:v>3.3584569199999997E-2</c:v>
                </c:pt>
                <c:pt idx="19947">
                  <c:v>3.35845694E-2</c:v>
                </c:pt>
                <c:pt idx="19948">
                  <c:v>3.3584569600000003E-2</c:v>
                </c:pt>
                <c:pt idx="19949">
                  <c:v>3.3584569799999998E-2</c:v>
                </c:pt>
                <c:pt idx="19950">
                  <c:v>3.3584570000000001E-2</c:v>
                </c:pt>
                <c:pt idx="19951">
                  <c:v>3.3584570199999997E-2</c:v>
                </c:pt>
                <c:pt idx="19952">
                  <c:v>3.3584570399999999E-2</c:v>
                </c:pt>
                <c:pt idx="19953">
                  <c:v>3.3584570600000002E-2</c:v>
                </c:pt>
                <c:pt idx="19954">
                  <c:v>3.3584570799999998E-2</c:v>
                </c:pt>
                <c:pt idx="19955">
                  <c:v>3.3584571000000001E-2</c:v>
                </c:pt>
                <c:pt idx="19956">
                  <c:v>3.3584571200000003E-2</c:v>
                </c:pt>
                <c:pt idx="19957">
                  <c:v>3.3584571399999999E-2</c:v>
                </c:pt>
                <c:pt idx="19958">
                  <c:v>3.3584571600000002E-2</c:v>
                </c:pt>
                <c:pt idx="19959">
                  <c:v>3.3584571799999997E-2</c:v>
                </c:pt>
                <c:pt idx="19960">
                  <c:v>3.3584572E-2</c:v>
                </c:pt>
                <c:pt idx="19961">
                  <c:v>3.3584572200000003E-2</c:v>
                </c:pt>
                <c:pt idx="19962">
                  <c:v>3.3584572399999998E-2</c:v>
                </c:pt>
                <c:pt idx="19963">
                  <c:v>3.3584572600000001E-2</c:v>
                </c:pt>
                <c:pt idx="19964">
                  <c:v>3.3584572799999997E-2</c:v>
                </c:pt>
                <c:pt idx="19965">
                  <c:v>3.3584573E-2</c:v>
                </c:pt>
                <c:pt idx="19966">
                  <c:v>3.3584573200000002E-2</c:v>
                </c:pt>
                <c:pt idx="19967">
                  <c:v>3.3584573399999998E-2</c:v>
                </c:pt>
                <c:pt idx="19968">
                  <c:v>3.3584573600000001E-2</c:v>
                </c:pt>
                <c:pt idx="19969">
                  <c:v>3.3584573800000003E-2</c:v>
                </c:pt>
                <c:pt idx="19970">
                  <c:v>3.3584573999999999E-2</c:v>
                </c:pt>
                <c:pt idx="19971">
                  <c:v>3.3584574200000002E-2</c:v>
                </c:pt>
                <c:pt idx="19972">
                  <c:v>3.3584574399999997E-2</c:v>
                </c:pt>
                <c:pt idx="19973">
                  <c:v>3.35845746E-2</c:v>
                </c:pt>
                <c:pt idx="19974">
                  <c:v>3.3584574800000003E-2</c:v>
                </c:pt>
                <c:pt idx="19975">
                  <c:v>3.3584574999999998E-2</c:v>
                </c:pt>
                <c:pt idx="19976">
                  <c:v>3.3584575200000001E-2</c:v>
                </c:pt>
                <c:pt idx="19977">
                  <c:v>3.3584575399999997E-2</c:v>
                </c:pt>
                <c:pt idx="19978">
                  <c:v>3.35845756E-2</c:v>
                </c:pt>
                <c:pt idx="19979">
                  <c:v>3.3584575800000002E-2</c:v>
                </c:pt>
                <c:pt idx="19980">
                  <c:v>3.3584575999999998E-2</c:v>
                </c:pt>
                <c:pt idx="19981">
                  <c:v>3.3584576200000001E-2</c:v>
                </c:pt>
                <c:pt idx="19982">
                  <c:v>3.3584576400000003E-2</c:v>
                </c:pt>
                <c:pt idx="19983">
                  <c:v>3.3584576599999999E-2</c:v>
                </c:pt>
                <c:pt idx="19984">
                  <c:v>3.3584576800000002E-2</c:v>
                </c:pt>
                <c:pt idx="19985">
                  <c:v>3.3584576999999997E-2</c:v>
                </c:pt>
                <c:pt idx="19986">
                  <c:v>3.35845772E-2</c:v>
                </c:pt>
                <c:pt idx="19987">
                  <c:v>3.3584577400000003E-2</c:v>
                </c:pt>
                <c:pt idx="19988">
                  <c:v>3.3584577599999998E-2</c:v>
                </c:pt>
                <c:pt idx="19989">
                  <c:v>3.3584577800000001E-2</c:v>
                </c:pt>
                <c:pt idx="19990">
                  <c:v>3.3584577999999997E-2</c:v>
                </c:pt>
                <c:pt idx="19991">
                  <c:v>3.35845782E-2</c:v>
                </c:pt>
                <c:pt idx="19992">
                  <c:v>3.3584578400000002E-2</c:v>
                </c:pt>
                <c:pt idx="19993">
                  <c:v>3.3584578599999998E-2</c:v>
                </c:pt>
                <c:pt idx="19994">
                  <c:v>3.3584578800000001E-2</c:v>
                </c:pt>
                <c:pt idx="19995">
                  <c:v>3.3584579000000003E-2</c:v>
                </c:pt>
                <c:pt idx="19996">
                  <c:v>3.3584579199999999E-2</c:v>
                </c:pt>
                <c:pt idx="19997">
                  <c:v>3.3584579400000002E-2</c:v>
                </c:pt>
                <c:pt idx="19998">
                  <c:v>3.3584579599999997E-2</c:v>
                </c:pt>
                <c:pt idx="19999">
                  <c:v>3.35845798E-2</c:v>
                </c:pt>
                <c:pt idx="20000">
                  <c:v>3.3584580000000003E-2</c:v>
                </c:pt>
                <c:pt idx="20001">
                  <c:v>3.3584580199999998E-2</c:v>
                </c:pt>
                <c:pt idx="20002">
                  <c:v>3.3584580400000001E-2</c:v>
                </c:pt>
                <c:pt idx="20003">
                  <c:v>3.3584580599999997E-2</c:v>
                </c:pt>
                <c:pt idx="20004">
                  <c:v>3.35845808E-2</c:v>
                </c:pt>
                <c:pt idx="20005">
                  <c:v>3.3584581000000002E-2</c:v>
                </c:pt>
                <c:pt idx="20006">
                  <c:v>3.3584581199999998E-2</c:v>
                </c:pt>
                <c:pt idx="20007">
                  <c:v>3.3584581400000001E-2</c:v>
                </c:pt>
                <c:pt idx="20008">
                  <c:v>3.3584581600000003E-2</c:v>
                </c:pt>
                <c:pt idx="20009">
                  <c:v>3.3584581799999999E-2</c:v>
                </c:pt>
                <c:pt idx="20010">
                  <c:v>3.3584582000000002E-2</c:v>
                </c:pt>
                <c:pt idx="20011">
                  <c:v>3.3584582199999997E-2</c:v>
                </c:pt>
                <c:pt idx="20012">
                  <c:v>3.35845824E-2</c:v>
                </c:pt>
                <c:pt idx="20013">
                  <c:v>3.3584582600000003E-2</c:v>
                </c:pt>
                <c:pt idx="20014">
                  <c:v>3.3584582799999999E-2</c:v>
                </c:pt>
                <c:pt idx="20015">
                  <c:v>3.3584583000000001E-2</c:v>
                </c:pt>
                <c:pt idx="20016">
                  <c:v>3.3584583199999997E-2</c:v>
                </c:pt>
                <c:pt idx="20017">
                  <c:v>3.35845834E-2</c:v>
                </c:pt>
                <c:pt idx="20018">
                  <c:v>3.3584583600000002E-2</c:v>
                </c:pt>
                <c:pt idx="20019">
                  <c:v>3.3584583799999998E-2</c:v>
                </c:pt>
                <c:pt idx="20020">
                  <c:v>3.3584584000000001E-2</c:v>
                </c:pt>
                <c:pt idx="20021">
                  <c:v>3.3584584200000003E-2</c:v>
                </c:pt>
                <c:pt idx="20022">
                  <c:v>3.3584584399999999E-2</c:v>
                </c:pt>
                <c:pt idx="20023">
                  <c:v>3.3584584600000002E-2</c:v>
                </c:pt>
                <c:pt idx="20024">
                  <c:v>3.3584584799999997E-2</c:v>
                </c:pt>
                <c:pt idx="20025">
                  <c:v>3.3584585E-2</c:v>
                </c:pt>
                <c:pt idx="20026">
                  <c:v>3.3584585200000003E-2</c:v>
                </c:pt>
                <c:pt idx="20027">
                  <c:v>3.3584585399999999E-2</c:v>
                </c:pt>
                <c:pt idx="20028">
                  <c:v>3.3584585600000001E-2</c:v>
                </c:pt>
                <c:pt idx="20029">
                  <c:v>3.3584585799999997E-2</c:v>
                </c:pt>
                <c:pt idx="20030">
                  <c:v>3.3584586E-2</c:v>
                </c:pt>
                <c:pt idx="20031">
                  <c:v>3.3584586200000002E-2</c:v>
                </c:pt>
                <c:pt idx="20032">
                  <c:v>3.3584586399999998E-2</c:v>
                </c:pt>
                <c:pt idx="20033">
                  <c:v>3.3584586600000001E-2</c:v>
                </c:pt>
                <c:pt idx="20034">
                  <c:v>3.3584586800000003E-2</c:v>
                </c:pt>
                <c:pt idx="20035">
                  <c:v>3.3584586999999999E-2</c:v>
                </c:pt>
                <c:pt idx="20036">
                  <c:v>3.3584587200000002E-2</c:v>
                </c:pt>
                <c:pt idx="20037">
                  <c:v>3.3584587399999997E-2</c:v>
                </c:pt>
                <c:pt idx="20038">
                  <c:v>3.35845876E-2</c:v>
                </c:pt>
                <c:pt idx="20039">
                  <c:v>3.3584587800000003E-2</c:v>
                </c:pt>
                <c:pt idx="20040">
                  <c:v>3.3584587999999999E-2</c:v>
                </c:pt>
                <c:pt idx="20041">
                  <c:v>3.3584588200000001E-2</c:v>
                </c:pt>
                <c:pt idx="20042">
                  <c:v>3.3584588399999997E-2</c:v>
                </c:pt>
                <c:pt idx="20043">
                  <c:v>3.35845886E-2</c:v>
                </c:pt>
                <c:pt idx="20044">
                  <c:v>3.3584588800000002E-2</c:v>
                </c:pt>
                <c:pt idx="20045">
                  <c:v>3.3584588999999998E-2</c:v>
                </c:pt>
                <c:pt idx="20046">
                  <c:v>3.3584589200000001E-2</c:v>
                </c:pt>
                <c:pt idx="20047">
                  <c:v>3.3584589400000003E-2</c:v>
                </c:pt>
                <c:pt idx="20048">
                  <c:v>3.3584589599999999E-2</c:v>
                </c:pt>
                <c:pt idx="20049">
                  <c:v>3.3584589800000002E-2</c:v>
                </c:pt>
                <c:pt idx="20050">
                  <c:v>3.3584589999999998E-2</c:v>
                </c:pt>
                <c:pt idx="20051">
                  <c:v>3.35845902E-2</c:v>
                </c:pt>
                <c:pt idx="20052">
                  <c:v>3.3584590400000003E-2</c:v>
                </c:pt>
                <c:pt idx="20053">
                  <c:v>3.3584590599999999E-2</c:v>
                </c:pt>
                <c:pt idx="20054">
                  <c:v>3.3584590800000001E-2</c:v>
                </c:pt>
                <c:pt idx="20055">
                  <c:v>3.3584590999999997E-2</c:v>
                </c:pt>
                <c:pt idx="20056">
                  <c:v>3.35845912E-2</c:v>
                </c:pt>
                <c:pt idx="20057">
                  <c:v>3.3584591400000002E-2</c:v>
                </c:pt>
                <c:pt idx="20058">
                  <c:v>3.3584591599999998E-2</c:v>
                </c:pt>
                <c:pt idx="20059">
                  <c:v>3.3584591800000001E-2</c:v>
                </c:pt>
                <c:pt idx="20060">
                  <c:v>3.3584592000000003E-2</c:v>
                </c:pt>
                <c:pt idx="20061">
                  <c:v>3.3584592199999999E-2</c:v>
                </c:pt>
                <c:pt idx="20062">
                  <c:v>3.3584592400000002E-2</c:v>
                </c:pt>
                <c:pt idx="20063">
                  <c:v>3.3584592599999998E-2</c:v>
                </c:pt>
                <c:pt idx="20064">
                  <c:v>3.35845928E-2</c:v>
                </c:pt>
                <c:pt idx="20065">
                  <c:v>3.3584593000000003E-2</c:v>
                </c:pt>
                <c:pt idx="20066">
                  <c:v>3.3584593199999999E-2</c:v>
                </c:pt>
                <c:pt idx="20067">
                  <c:v>3.3584593400000001E-2</c:v>
                </c:pt>
                <c:pt idx="20068">
                  <c:v>3.3584593599999997E-2</c:v>
                </c:pt>
                <c:pt idx="20069">
                  <c:v>3.35845938E-2</c:v>
                </c:pt>
                <c:pt idx="20070">
                  <c:v>3.3584594000000002E-2</c:v>
                </c:pt>
                <c:pt idx="20071">
                  <c:v>3.3584594199999998E-2</c:v>
                </c:pt>
                <c:pt idx="20072">
                  <c:v>3.3584594400000001E-2</c:v>
                </c:pt>
                <c:pt idx="20073">
                  <c:v>3.3584594600000003E-2</c:v>
                </c:pt>
                <c:pt idx="20074">
                  <c:v>3.3584594799999999E-2</c:v>
                </c:pt>
                <c:pt idx="20075">
                  <c:v>3.3584595000000002E-2</c:v>
                </c:pt>
                <c:pt idx="20076">
                  <c:v>3.3584595199999998E-2</c:v>
                </c:pt>
                <c:pt idx="20077">
                  <c:v>3.35845954E-2</c:v>
                </c:pt>
                <c:pt idx="20078">
                  <c:v>3.3584595600000003E-2</c:v>
                </c:pt>
                <c:pt idx="20079">
                  <c:v>3.3584595799999999E-2</c:v>
                </c:pt>
                <c:pt idx="20080">
                  <c:v>3.3584596000000001E-2</c:v>
                </c:pt>
                <c:pt idx="20081">
                  <c:v>3.3584596199999997E-2</c:v>
                </c:pt>
                <c:pt idx="20082">
                  <c:v>3.35845964E-2</c:v>
                </c:pt>
                <c:pt idx="20083">
                  <c:v>3.3584596600000002E-2</c:v>
                </c:pt>
                <c:pt idx="20084">
                  <c:v>3.3584596799999998E-2</c:v>
                </c:pt>
                <c:pt idx="20085">
                  <c:v>3.3584597000000001E-2</c:v>
                </c:pt>
                <c:pt idx="20086">
                  <c:v>3.3584597200000003E-2</c:v>
                </c:pt>
                <c:pt idx="20087">
                  <c:v>3.3584597399999999E-2</c:v>
                </c:pt>
                <c:pt idx="20088">
                  <c:v>3.3584597600000002E-2</c:v>
                </c:pt>
                <c:pt idx="20089">
                  <c:v>3.3584597799999998E-2</c:v>
                </c:pt>
                <c:pt idx="20090">
                  <c:v>3.3584598E-2</c:v>
                </c:pt>
                <c:pt idx="20091">
                  <c:v>3.3584598200000003E-2</c:v>
                </c:pt>
                <c:pt idx="20092">
                  <c:v>3.3584598399999999E-2</c:v>
                </c:pt>
                <c:pt idx="20093">
                  <c:v>3.3584598600000001E-2</c:v>
                </c:pt>
                <c:pt idx="20094">
                  <c:v>3.3584598799999997E-2</c:v>
                </c:pt>
                <c:pt idx="20095">
                  <c:v>3.3584599E-2</c:v>
                </c:pt>
                <c:pt idx="20096">
                  <c:v>3.3584599200000002E-2</c:v>
                </c:pt>
                <c:pt idx="20097">
                  <c:v>3.3584599399999998E-2</c:v>
                </c:pt>
                <c:pt idx="20098">
                  <c:v>3.3584599600000001E-2</c:v>
                </c:pt>
                <c:pt idx="20099">
                  <c:v>3.3584599800000003E-2</c:v>
                </c:pt>
                <c:pt idx="20100">
                  <c:v>3.3584599999999999E-2</c:v>
                </c:pt>
                <c:pt idx="20101">
                  <c:v>3.3584600200000002E-2</c:v>
                </c:pt>
                <c:pt idx="20102">
                  <c:v>3.3584600399999998E-2</c:v>
                </c:pt>
                <c:pt idx="20103">
                  <c:v>3.35846006E-2</c:v>
                </c:pt>
                <c:pt idx="20104">
                  <c:v>3.3584600800000003E-2</c:v>
                </c:pt>
                <c:pt idx="20105">
                  <c:v>3.3584600999999999E-2</c:v>
                </c:pt>
                <c:pt idx="20106">
                  <c:v>3.3584601200000001E-2</c:v>
                </c:pt>
                <c:pt idx="20107">
                  <c:v>3.3584601399999997E-2</c:v>
                </c:pt>
                <c:pt idx="20108">
                  <c:v>3.35846016E-2</c:v>
                </c:pt>
                <c:pt idx="20109">
                  <c:v>3.3584601800000002E-2</c:v>
                </c:pt>
                <c:pt idx="20110">
                  <c:v>3.3584601999999998E-2</c:v>
                </c:pt>
                <c:pt idx="20111">
                  <c:v>3.3584602200000001E-2</c:v>
                </c:pt>
                <c:pt idx="20112">
                  <c:v>3.3584602400000003E-2</c:v>
                </c:pt>
                <c:pt idx="20113">
                  <c:v>3.3584602599999999E-2</c:v>
                </c:pt>
                <c:pt idx="20114">
                  <c:v>3.3584602800000002E-2</c:v>
                </c:pt>
                <c:pt idx="20115">
                  <c:v>3.3584602999999998E-2</c:v>
                </c:pt>
                <c:pt idx="20116">
                  <c:v>3.35846032E-2</c:v>
                </c:pt>
                <c:pt idx="20117">
                  <c:v>3.3584603400000003E-2</c:v>
                </c:pt>
                <c:pt idx="20118">
                  <c:v>3.3584603599999999E-2</c:v>
                </c:pt>
                <c:pt idx="20119">
                  <c:v>3.3584603800000001E-2</c:v>
                </c:pt>
                <c:pt idx="20120">
                  <c:v>3.3584603999999997E-2</c:v>
                </c:pt>
                <c:pt idx="20121">
                  <c:v>3.35846042E-2</c:v>
                </c:pt>
                <c:pt idx="20122">
                  <c:v>3.3584604400000002E-2</c:v>
                </c:pt>
                <c:pt idx="20123">
                  <c:v>3.3584604599999998E-2</c:v>
                </c:pt>
                <c:pt idx="20124">
                  <c:v>3.3584604800000001E-2</c:v>
                </c:pt>
                <c:pt idx="20125">
                  <c:v>3.3584604999999997E-2</c:v>
                </c:pt>
                <c:pt idx="20126">
                  <c:v>3.3584605199999999E-2</c:v>
                </c:pt>
                <c:pt idx="20127">
                  <c:v>3.3584605400000002E-2</c:v>
                </c:pt>
                <c:pt idx="20128">
                  <c:v>3.3584605599999998E-2</c:v>
                </c:pt>
                <c:pt idx="20129">
                  <c:v>3.35846058E-2</c:v>
                </c:pt>
                <c:pt idx="20130">
                  <c:v>3.3584606000000003E-2</c:v>
                </c:pt>
                <c:pt idx="20131">
                  <c:v>3.3584606199999999E-2</c:v>
                </c:pt>
                <c:pt idx="20132">
                  <c:v>3.3584606400000001E-2</c:v>
                </c:pt>
                <c:pt idx="20133">
                  <c:v>3.3584606599999997E-2</c:v>
                </c:pt>
                <c:pt idx="20134">
                  <c:v>3.35846068E-2</c:v>
                </c:pt>
                <c:pt idx="20135">
                  <c:v>3.3584607000000002E-2</c:v>
                </c:pt>
                <c:pt idx="20136">
                  <c:v>3.3584607199999998E-2</c:v>
                </c:pt>
                <c:pt idx="20137">
                  <c:v>3.3584607400000001E-2</c:v>
                </c:pt>
                <c:pt idx="20138">
                  <c:v>3.3584607599999997E-2</c:v>
                </c:pt>
                <c:pt idx="20139">
                  <c:v>3.3584607799999999E-2</c:v>
                </c:pt>
                <c:pt idx="20140">
                  <c:v>3.3584608000000002E-2</c:v>
                </c:pt>
                <c:pt idx="20141">
                  <c:v>3.3584608199999998E-2</c:v>
                </c:pt>
                <c:pt idx="20142">
                  <c:v>3.35846084E-2</c:v>
                </c:pt>
                <c:pt idx="20143">
                  <c:v>3.3584608600000003E-2</c:v>
                </c:pt>
                <c:pt idx="20144">
                  <c:v>3.3584608799999999E-2</c:v>
                </c:pt>
                <c:pt idx="20145">
                  <c:v>3.3584609000000001E-2</c:v>
                </c:pt>
                <c:pt idx="20146">
                  <c:v>3.3584609199999997E-2</c:v>
                </c:pt>
                <c:pt idx="20147">
                  <c:v>3.35846094E-2</c:v>
                </c:pt>
                <c:pt idx="20148">
                  <c:v>3.3584609600000002E-2</c:v>
                </c:pt>
                <c:pt idx="20149">
                  <c:v>3.3584609799999998E-2</c:v>
                </c:pt>
                <c:pt idx="20150">
                  <c:v>3.3584610000000001E-2</c:v>
                </c:pt>
                <c:pt idx="20151">
                  <c:v>3.3584610199999997E-2</c:v>
                </c:pt>
                <c:pt idx="20152">
                  <c:v>3.3584610399999999E-2</c:v>
                </c:pt>
                <c:pt idx="20153">
                  <c:v>3.3584610600000002E-2</c:v>
                </c:pt>
                <c:pt idx="20154">
                  <c:v>3.3584610799999998E-2</c:v>
                </c:pt>
                <c:pt idx="20155">
                  <c:v>3.3584611E-2</c:v>
                </c:pt>
                <c:pt idx="20156">
                  <c:v>3.3584611200000003E-2</c:v>
                </c:pt>
                <c:pt idx="20157">
                  <c:v>3.3584611399999999E-2</c:v>
                </c:pt>
                <c:pt idx="20158">
                  <c:v>3.3584611600000001E-2</c:v>
                </c:pt>
                <c:pt idx="20159">
                  <c:v>3.3584611799999997E-2</c:v>
                </c:pt>
                <c:pt idx="20160">
                  <c:v>3.3584612E-2</c:v>
                </c:pt>
                <c:pt idx="20161">
                  <c:v>3.3584612200000002E-2</c:v>
                </c:pt>
                <c:pt idx="20162">
                  <c:v>3.3584612399999998E-2</c:v>
                </c:pt>
                <c:pt idx="20163">
                  <c:v>3.3584612600000001E-2</c:v>
                </c:pt>
                <c:pt idx="20164">
                  <c:v>3.3584612799999997E-2</c:v>
                </c:pt>
                <c:pt idx="20165">
                  <c:v>3.3584612999999999E-2</c:v>
                </c:pt>
                <c:pt idx="20166">
                  <c:v>3.3584613200000002E-2</c:v>
                </c:pt>
                <c:pt idx="20167">
                  <c:v>3.3584613399999998E-2</c:v>
                </c:pt>
                <c:pt idx="20168">
                  <c:v>3.35846136E-2</c:v>
                </c:pt>
                <c:pt idx="20169">
                  <c:v>3.3584613800000003E-2</c:v>
                </c:pt>
                <c:pt idx="20170">
                  <c:v>3.3584613999999999E-2</c:v>
                </c:pt>
                <c:pt idx="20171">
                  <c:v>3.3584614200000001E-2</c:v>
                </c:pt>
                <c:pt idx="20172">
                  <c:v>3.3584614399999997E-2</c:v>
                </c:pt>
                <c:pt idx="20173">
                  <c:v>3.35846146E-2</c:v>
                </c:pt>
                <c:pt idx="20174">
                  <c:v>3.3584614800000002E-2</c:v>
                </c:pt>
                <c:pt idx="20175">
                  <c:v>3.3584614999999998E-2</c:v>
                </c:pt>
                <c:pt idx="20176">
                  <c:v>3.3584615200000001E-2</c:v>
                </c:pt>
                <c:pt idx="20177">
                  <c:v>3.3584615399999997E-2</c:v>
                </c:pt>
                <c:pt idx="20178">
                  <c:v>3.3584615599999999E-2</c:v>
                </c:pt>
                <c:pt idx="20179">
                  <c:v>3.3584615800000002E-2</c:v>
                </c:pt>
                <c:pt idx="20180">
                  <c:v>3.3584615999999998E-2</c:v>
                </c:pt>
                <c:pt idx="20181">
                  <c:v>3.35846162E-2</c:v>
                </c:pt>
                <c:pt idx="20182">
                  <c:v>3.3584616400000003E-2</c:v>
                </c:pt>
                <c:pt idx="20183">
                  <c:v>3.3584616599999999E-2</c:v>
                </c:pt>
                <c:pt idx="20184">
                  <c:v>3.3584616800000001E-2</c:v>
                </c:pt>
                <c:pt idx="20185">
                  <c:v>3.3584616999999997E-2</c:v>
                </c:pt>
                <c:pt idx="20186">
                  <c:v>3.35846172E-2</c:v>
                </c:pt>
                <c:pt idx="20187">
                  <c:v>3.3584617400000003E-2</c:v>
                </c:pt>
                <c:pt idx="20188">
                  <c:v>3.3584617599999998E-2</c:v>
                </c:pt>
                <c:pt idx="20189">
                  <c:v>3.3584617800000001E-2</c:v>
                </c:pt>
                <c:pt idx="20190">
                  <c:v>3.3584617999999997E-2</c:v>
                </c:pt>
                <c:pt idx="20191">
                  <c:v>3.3584618199999999E-2</c:v>
                </c:pt>
                <c:pt idx="20192">
                  <c:v>3.3584618400000002E-2</c:v>
                </c:pt>
                <c:pt idx="20193">
                  <c:v>3.3584618599999998E-2</c:v>
                </c:pt>
                <c:pt idx="20194">
                  <c:v>3.35846188E-2</c:v>
                </c:pt>
                <c:pt idx="20195">
                  <c:v>3.3584619000000003E-2</c:v>
                </c:pt>
                <c:pt idx="20196">
                  <c:v>3.3584619199999999E-2</c:v>
                </c:pt>
                <c:pt idx="20197">
                  <c:v>3.3584619400000001E-2</c:v>
                </c:pt>
                <c:pt idx="20198">
                  <c:v>3.3584619599999997E-2</c:v>
                </c:pt>
                <c:pt idx="20199">
                  <c:v>3.35846198E-2</c:v>
                </c:pt>
                <c:pt idx="20200">
                  <c:v>3.3584620000000003E-2</c:v>
                </c:pt>
                <c:pt idx="20201">
                  <c:v>3.3584620199999998E-2</c:v>
                </c:pt>
                <c:pt idx="20202">
                  <c:v>3.3584620400000001E-2</c:v>
                </c:pt>
                <c:pt idx="20203">
                  <c:v>3.3584620599999997E-2</c:v>
                </c:pt>
                <c:pt idx="20204">
                  <c:v>3.3584620799999999E-2</c:v>
                </c:pt>
                <c:pt idx="20205">
                  <c:v>3.3584621000000002E-2</c:v>
                </c:pt>
                <c:pt idx="20206">
                  <c:v>3.3584621199999998E-2</c:v>
                </c:pt>
                <c:pt idx="20207">
                  <c:v>3.35846214E-2</c:v>
                </c:pt>
                <c:pt idx="20208">
                  <c:v>3.3584621600000003E-2</c:v>
                </c:pt>
                <c:pt idx="20209">
                  <c:v>3.3584621799999999E-2</c:v>
                </c:pt>
                <c:pt idx="20210">
                  <c:v>3.3584622000000001E-2</c:v>
                </c:pt>
                <c:pt idx="20211">
                  <c:v>3.3584622199999997E-2</c:v>
                </c:pt>
                <c:pt idx="20212">
                  <c:v>3.35846224E-2</c:v>
                </c:pt>
                <c:pt idx="20213">
                  <c:v>3.3584622600000003E-2</c:v>
                </c:pt>
                <c:pt idx="20214">
                  <c:v>3.3584622799999998E-2</c:v>
                </c:pt>
                <c:pt idx="20215">
                  <c:v>3.3584623000000001E-2</c:v>
                </c:pt>
                <c:pt idx="20216">
                  <c:v>3.3584623199999997E-2</c:v>
                </c:pt>
                <c:pt idx="20217">
                  <c:v>3.3584623399999999E-2</c:v>
                </c:pt>
                <c:pt idx="20218">
                  <c:v>3.3584623600000002E-2</c:v>
                </c:pt>
                <c:pt idx="20219">
                  <c:v>3.3584623799999998E-2</c:v>
                </c:pt>
                <c:pt idx="20220">
                  <c:v>3.3584624E-2</c:v>
                </c:pt>
                <c:pt idx="20221">
                  <c:v>3.3584624200000003E-2</c:v>
                </c:pt>
                <c:pt idx="20222">
                  <c:v>3.3584624399999999E-2</c:v>
                </c:pt>
                <c:pt idx="20223">
                  <c:v>3.3584624600000001E-2</c:v>
                </c:pt>
                <c:pt idx="20224">
                  <c:v>3.3584624799999997E-2</c:v>
                </c:pt>
                <c:pt idx="20225">
                  <c:v>3.3584625E-2</c:v>
                </c:pt>
                <c:pt idx="20226">
                  <c:v>3.3584625200000003E-2</c:v>
                </c:pt>
                <c:pt idx="20227">
                  <c:v>3.3584625399999998E-2</c:v>
                </c:pt>
                <c:pt idx="20228">
                  <c:v>3.3584625600000001E-2</c:v>
                </c:pt>
                <c:pt idx="20229">
                  <c:v>3.3584625799999997E-2</c:v>
                </c:pt>
                <c:pt idx="20230">
                  <c:v>3.3584625999999999E-2</c:v>
                </c:pt>
                <c:pt idx="20231">
                  <c:v>3.3584626200000002E-2</c:v>
                </c:pt>
                <c:pt idx="20232">
                  <c:v>3.3584626399999998E-2</c:v>
                </c:pt>
                <c:pt idx="20233">
                  <c:v>3.35846266E-2</c:v>
                </c:pt>
                <c:pt idx="20234">
                  <c:v>3.3584626800000003E-2</c:v>
                </c:pt>
                <c:pt idx="20235">
                  <c:v>3.3584626999999999E-2</c:v>
                </c:pt>
                <c:pt idx="20236">
                  <c:v>3.3584627200000002E-2</c:v>
                </c:pt>
                <c:pt idx="20237">
                  <c:v>3.3584627399999997E-2</c:v>
                </c:pt>
                <c:pt idx="20238">
                  <c:v>3.35846276E-2</c:v>
                </c:pt>
                <c:pt idx="20239">
                  <c:v>3.3584627800000003E-2</c:v>
                </c:pt>
                <c:pt idx="20240">
                  <c:v>3.3584627999999998E-2</c:v>
                </c:pt>
                <c:pt idx="20241">
                  <c:v>3.3584628200000001E-2</c:v>
                </c:pt>
                <c:pt idx="20242">
                  <c:v>3.3584628399999997E-2</c:v>
                </c:pt>
                <c:pt idx="20243">
                  <c:v>3.3584628599999999E-2</c:v>
                </c:pt>
                <c:pt idx="20244">
                  <c:v>3.3584628800000002E-2</c:v>
                </c:pt>
                <c:pt idx="20245">
                  <c:v>3.3584628999999998E-2</c:v>
                </c:pt>
                <c:pt idx="20246">
                  <c:v>3.35846292E-2</c:v>
                </c:pt>
                <c:pt idx="20247">
                  <c:v>3.3584629400000003E-2</c:v>
                </c:pt>
                <c:pt idx="20248">
                  <c:v>3.3584629599999999E-2</c:v>
                </c:pt>
                <c:pt idx="20249">
                  <c:v>3.3584629800000002E-2</c:v>
                </c:pt>
                <c:pt idx="20250">
                  <c:v>3.3584629999999997E-2</c:v>
                </c:pt>
                <c:pt idx="20251">
                  <c:v>3.35846302E-2</c:v>
                </c:pt>
                <c:pt idx="20252">
                  <c:v>3.3584630400000003E-2</c:v>
                </c:pt>
                <c:pt idx="20253">
                  <c:v>3.3584630599999998E-2</c:v>
                </c:pt>
                <c:pt idx="20254">
                  <c:v>3.3584630800000001E-2</c:v>
                </c:pt>
                <c:pt idx="20255">
                  <c:v>3.3584630999999997E-2</c:v>
                </c:pt>
                <c:pt idx="20256">
                  <c:v>3.3584631199999999E-2</c:v>
                </c:pt>
                <c:pt idx="20257">
                  <c:v>3.3584631400000002E-2</c:v>
                </c:pt>
                <c:pt idx="20258">
                  <c:v>3.3584631599999998E-2</c:v>
                </c:pt>
                <c:pt idx="20259">
                  <c:v>3.35846318E-2</c:v>
                </c:pt>
                <c:pt idx="20260">
                  <c:v>3.3584632000000003E-2</c:v>
                </c:pt>
                <c:pt idx="20261">
                  <c:v>3.3584632199999999E-2</c:v>
                </c:pt>
                <c:pt idx="20262">
                  <c:v>3.3584632400000002E-2</c:v>
                </c:pt>
                <c:pt idx="20263">
                  <c:v>3.3584632599999997E-2</c:v>
                </c:pt>
                <c:pt idx="20264">
                  <c:v>3.35846328E-2</c:v>
                </c:pt>
                <c:pt idx="20265">
                  <c:v>3.3584633000000003E-2</c:v>
                </c:pt>
                <c:pt idx="20266">
                  <c:v>3.3584633199999998E-2</c:v>
                </c:pt>
                <c:pt idx="20267">
                  <c:v>3.3584633400000001E-2</c:v>
                </c:pt>
                <c:pt idx="20268">
                  <c:v>3.3584633599999997E-2</c:v>
                </c:pt>
                <c:pt idx="20269">
                  <c:v>3.3584633799999999E-2</c:v>
                </c:pt>
                <c:pt idx="20270">
                  <c:v>3.3584634000000002E-2</c:v>
                </c:pt>
                <c:pt idx="20271">
                  <c:v>3.3584634199999998E-2</c:v>
                </c:pt>
                <c:pt idx="20272">
                  <c:v>3.35846344E-2</c:v>
                </c:pt>
                <c:pt idx="20273">
                  <c:v>3.3584634600000003E-2</c:v>
                </c:pt>
                <c:pt idx="20274">
                  <c:v>3.3584634799999999E-2</c:v>
                </c:pt>
                <c:pt idx="20275">
                  <c:v>3.3584635000000002E-2</c:v>
                </c:pt>
                <c:pt idx="20276">
                  <c:v>3.3584635199999997E-2</c:v>
                </c:pt>
                <c:pt idx="20277">
                  <c:v>3.35846354E-2</c:v>
                </c:pt>
                <c:pt idx="20278">
                  <c:v>3.3584635600000003E-2</c:v>
                </c:pt>
                <c:pt idx="20279">
                  <c:v>3.3584635799999998E-2</c:v>
                </c:pt>
                <c:pt idx="20280">
                  <c:v>3.3584636000000001E-2</c:v>
                </c:pt>
                <c:pt idx="20281">
                  <c:v>3.3584636199999997E-2</c:v>
                </c:pt>
                <c:pt idx="20282">
                  <c:v>3.3584636399999999E-2</c:v>
                </c:pt>
                <c:pt idx="20283">
                  <c:v>3.3584636600000002E-2</c:v>
                </c:pt>
                <c:pt idx="20284">
                  <c:v>3.3584636799999998E-2</c:v>
                </c:pt>
                <c:pt idx="20285">
                  <c:v>3.3584637000000001E-2</c:v>
                </c:pt>
                <c:pt idx="20286">
                  <c:v>3.3584637200000003E-2</c:v>
                </c:pt>
                <c:pt idx="20287">
                  <c:v>3.3584637399999999E-2</c:v>
                </c:pt>
                <c:pt idx="20288">
                  <c:v>3.3584637600000002E-2</c:v>
                </c:pt>
                <c:pt idx="20289">
                  <c:v>3.3584637799999997E-2</c:v>
                </c:pt>
                <c:pt idx="20290">
                  <c:v>3.3584638E-2</c:v>
                </c:pt>
                <c:pt idx="20291">
                  <c:v>3.3584638200000003E-2</c:v>
                </c:pt>
                <c:pt idx="20292">
                  <c:v>3.3584638399999998E-2</c:v>
                </c:pt>
                <c:pt idx="20293">
                  <c:v>3.3584638600000001E-2</c:v>
                </c:pt>
                <c:pt idx="20294">
                  <c:v>3.3584638799999997E-2</c:v>
                </c:pt>
                <c:pt idx="20295">
                  <c:v>3.3584638999999999E-2</c:v>
                </c:pt>
                <c:pt idx="20296">
                  <c:v>3.3584639200000002E-2</c:v>
                </c:pt>
                <c:pt idx="20297">
                  <c:v>3.3584639399999998E-2</c:v>
                </c:pt>
                <c:pt idx="20298">
                  <c:v>3.3584639600000001E-2</c:v>
                </c:pt>
                <c:pt idx="20299">
                  <c:v>3.3584639800000003E-2</c:v>
                </c:pt>
                <c:pt idx="20300">
                  <c:v>3.3584639999999999E-2</c:v>
                </c:pt>
                <c:pt idx="20301">
                  <c:v>3.3584640200000002E-2</c:v>
                </c:pt>
                <c:pt idx="20302">
                  <c:v>3.3584640399999997E-2</c:v>
                </c:pt>
                <c:pt idx="20303">
                  <c:v>3.35846406E-2</c:v>
                </c:pt>
                <c:pt idx="20304">
                  <c:v>3.3584640800000003E-2</c:v>
                </c:pt>
                <c:pt idx="20305">
                  <c:v>3.3584640999999998E-2</c:v>
                </c:pt>
                <c:pt idx="20306">
                  <c:v>3.3584641200000001E-2</c:v>
                </c:pt>
                <c:pt idx="20307">
                  <c:v>3.3584641399999997E-2</c:v>
                </c:pt>
                <c:pt idx="20308">
                  <c:v>3.3584641599999999E-2</c:v>
                </c:pt>
                <c:pt idx="20309">
                  <c:v>3.3584641800000002E-2</c:v>
                </c:pt>
                <c:pt idx="20310">
                  <c:v>3.3584641999999998E-2</c:v>
                </c:pt>
                <c:pt idx="20311">
                  <c:v>3.3584642200000001E-2</c:v>
                </c:pt>
                <c:pt idx="20312">
                  <c:v>3.3584642400000003E-2</c:v>
                </c:pt>
                <c:pt idx="20313">
                  <c:v>3.3584642599999999E-2</c:v>
                </c:pt>
                <c:pt idx="20314">
                  <c:v>3.3584642800000002E-2</c:v>
                </c:pt>
                <c:pt idx="20315">
                  <c:v>3.3584642999999997E-2</c:v>
                </c:pt>
                <c:pt idx="20316">
                  <c:v>3.35846432E-2</c:v>
                </c:pt>
                <c:pt idx="20317">
                  <c:v>3.3584643400000003E-2</c:v>
                </c:pt>
                <c:pt idx="20318">
                  <c:v>3.3584643599999998E-2</c:v>
                </c:pt>
                <c:pt idx="20319">
                  <c:v>3.3584643800000001E-2</c:v>
                </c:pt>
                <c:pt idx="20320">
                  <c:v>3.3584643999999997E-2</c:v>
                </c:pt>
                <c:pt idx="20321">
                  <c:v>3.35846442E-2</c:v>
                </c:pt>
                <c:pt idx="20322">
                  <c:v>3.3584644400000002E-2</c:v>
                </c:pt>
                <c:pt idx="20323">
                  <c:v>3.3584644599999998E-2</c:v>
                </c:pt>
                <c:pt idx="20324">
                  <c:v>3.3584644800000001E-2</c:v>
                </c:pt>
                <c:pt idx="20325">
                  <c:v>3.3584645000000003E-2</c:v>
                </c:pt>
                <c:pt idx="20326">
                  <c:v>3.3584645199999999E-2</c:v>
                </c:pt>
                <c:pt idx="20327">
                  <c:v>3.3584645400000002E-2</c:v>
                </c:pt>
                <c:pt idx="20328">
                  <c:v>3.3584645599999997E-2</c:v>
                </c:pt>
                <c:pt idx="20329">
                  <c:v>3.35846458E-2</c:v>
                </c:pt>
                <c:pt idx="20330">
                  <c:v>3.3584646000000003E-2</c:v>
                </c:pt>
                <c:pt idx="20331">
                  <c:v>3.3584646199999998E-2</c:v>
                </c:pt>
                <c:pt idx="20332">
                  <c:v>3.3584646400000001E-2</c:v>
                </c:pt>
                <c:pt idx="20333">
                  <c:v>3.3584646599999997E-2</c:v>
                </c:pt>
                <c:pt idx="20334">
                  <c:v>3.35846468E-2</c:v>
                </c:pt>
                <c:pt idx="20335">
                  <c:v>3.3584647000000002E-2</c:v>
                </c:pt>
                <c:pt idx="20336">
                  <c:v>3.3584647199999998E-2</c:v>
                </c:pt>
                <c:pt idx="20337">
                  <c:v>3.3584647400000001E-2</c:v>
                </c:pt>
                <c:pt idx="20338">
                  <c:v>3.3584647600000003E-2</c:v>
                </c:pt>
                <c:pt idx="20339">
                  <c:v>3.3584647799999999E-2</c:v>
                </c:pt>
                <c:pt idx="20340">
                  <c:v>3.3584648000000002E-2</c:v>
                </c:pt>
                <c:pt idx="20341">
                  <c:v>3.3584648199999997E-2</c:v>
                </c:pt>
                <c:pt idx="20342">
                  <c:v>3.35846484E-2</c:v>
                </c:pt>
                <c:pt idx="20343">
                  <c:v>3.3584648600000003E-2</c:v>
                </c:pt>
                <c:pt idx="20344">
                  <c:v>3.3584648799999998E-2</c:v>
                </c:pt>
                <c:pt idx="20345">
                  <c:v>3.3584649000000001E-2</c:v>
                </c:pt>
                <c:pt idx="20346">
                  <c:v>3.3584649199999997E-2</c:v>
                </c:pt>
                <c:pt idx="20347">
                  <c:v>3.35846494E-2</c:v>
                </c:pt>
                <c:pt idx="20348">
                  <c:v>3.3584649600000002E-2</c:v>
                </c:pt>
                <c:pt idx="20349">
                  <c:v>3.3584649799999998E-2</c:v>
                </c:pt>
                <c:pt idx="20350">
                  <c:v>3.3584650000000001E-2</c:v>
                </c:pt>
                <c:pt idx="20351">
                  <c:v>3.3584650200000003E-2</c:v>
                </c:pt>
                <c:pt idx="20352">
                  <c:v>3.3584650399999999E-2</c:v>
                </c:pt>
                <c:pt idx="20353">
                  <c:v>3.3584650600000002E-2</c:v>
                </c:pt>
                <c:pt idx="20354">
                  <c:v>3.3584650799999997E-2</c:v>
                </c:pt>
                <c:pt idx="20355">
                  <c:v>3.3584651E-2</c:v>
                </c:pt>
                <c:pt idx="20356">
                  <c:v>3.3584651200000003E-2</c:v>
                </c:pt>
                <c:pt idx="20357">
                  <c:v>3.3584651399999998E-2</c:v>
                </c:pt>
                <c:pt idx="20358">
                  <c:v>3.3584651600000001E-2</c:v>
                </c:pt>
                <c:pt idx="20359">
                  <c:v>3.3584651799999997E-2</c:v>
                </c:pt>
                <c:pt idx="20360">
                  <c:v>3.3584652E-2</c:v>
                </c:pt>
                <c:pt idx="20361">
                  <c:v>3.3584652200000002E-2</c:v>
                </c:pt>
                <c:pt idx="20362">
                  <c:v>3.3584652399999998E-2</c:v>
                </c:pt>
                <c:pt idx="20363">
                  <c:v>3.3584652600000001E-2</c:v>
                </c:pt>
                <c:pt idx="20364">
                  <c:v>3.3584652800000003E-2</c:v>
                </c:pt>
                <c:pt idx="20365">
                  <c:v>3.3584652999999999E-2</c:v>
                </c:pt>
                <c:pt idx="20366">
                  <c:v>3.3584653200000002E-2</c:v>
                </c:pt>
                <c:pt idx="20367">
                  <c:v>3.3584653399999997E-2</c:v>
                </c:pt>
                <c:pt idx="20368">
                  <c:v>3.35846536E-2</c:v>
                </c:pt>
                <c:pt idx="20369">
                  <c:v>3.3584653800000003E-2</c:v>
                </c:pt>
                <c:pt idx="20370">
                  <c:v>3.3584653999999999E-2</c:v>
                </c:pt>
                <c:pt idx="20371">
                  <c:v>3.3584654200000001E-2</c:v>
                </c:pt>
                <c:pt idx="20372">
                  <c:v>3.3584654399999997E-2</c:v>
                </c:pt>
                <c:pt idx="20373">
                  <c:v>3.35846546E-2</c:v>
                </c:pt>
                <c:pt idx="20374">
                  <c:v>3.3584654800000002E-2</c:v>
                </c:pt>
                <c:pt idx="20375">
                  <c:v>3.3584654999999998E-2</c:v>
                </c:pt>
                <c:pt idx="20376">
                  <c:v>3.3584655200000001E-2</c:v>
                </c:pt>
                <c:pt idx="20377">
                  <c:v>3.3584655400000003E-2</c:v>
                </c:pt>
                <c:pt idx="20378">
                  <c:v>3.3584655599999999E-2</c:v>
                </c:pt>
                <c:pt idx="20379">
                  <c:v>3.3584655800000002E-2</c:v>
                </c:pt>
                <c:pt idx="20380">
                  <c:v>3.3584655999999997E-2</c:v>
                </c:pt>
                <c:pt idx="20381">
                  <c:v>3.35846562E-2</c:v>
                </c:pt>
                <c:pt idx="20382">
                  <c:v>3.3584656400000003E-2</c:v>
                </c:pt>
                <c:pt idx="20383">
                  <c:v>3.3584656599999999E-2</c:v>
                </c:pt>
                <c:pt idx="20384">
                  <c:v>3.3584656800000001E-2</c:v>
                </c:pt>
                <c:pt idx="20385">
                  <c:v>3.3584656999999997E-2</c:v>
                </c:pt>
                <c:pt idx="20386">
                  <c:v>3.35846572E-2</c:v>
                </c:pt>
                <c:pt idx="20387">
                  <c:v>3.3584657400000002E-2</c:v>
                </c:pt>
                <c:pt idx="20388">
                  <c:v>3.3584657599999998E-2</c:v>
                </c:pt>
                <c:pt idx="20389">
                  <c:v>3.3584657800000001E-2</c:v>
                </c:pt>
                <c:pt idx="20390">
                  <c:v>3.3584658000000003E-2</c:v>
                </c:pt>
                <c:pt idx="20391">
                  <c:v>3.3584658199999999E-2</c:v>
                </c:pt>
                <c:pt idx="20392">
                  <c:v>3.3584658400000002E-2</c:v>
                </c:pt>
                <c:pt idx="20393">
                  <c:v>3.3584658599999997E-2</c:v>
                </c:pt>
                <c:pt idx="20394">
                  <c:v>3.35846588E-2</c:v>
                </c:pt>
                <c:pt idx="20395">
                  <c:v>3.3584659000000003E-2</c:v>
                </c:pt>
                <c:pt idx="20396">
                  <c:v>3.3584659199999999E-2</c:v>
                </c:pt>
                <c:pt idx="20397">
                  <c:v>3.3584659400000001E-2</c:v>
                </c:pt>
                <c:pt idx="20398">
                  <c:v>3.3584659599999997E-2</c:v>
                </c:pt>
                <c:pt idx="20399">
                  <c:v>3.35846598E-2</c:v>
                </c:pt>
                <c:pt idx="20400">
                  <c:v>3.3584660000000002E-2</c:v>
                </c:pt>
                <c:pt idx="20401">
                  <c:v>3.3584660199999998E-2</c:v>
                </c:pt>
                <c:pt idx="20402">
                  <c:v>3.3584660400000001E-2</c:v>
                </c:pt>
                <c:pt idx="20403">
                  <c:v>3.3584660600000003E-2</c:v>
                </c:pt>
                <c:pt idx="20404">
                  <c:v>3.3584660799999999E-2</c:v>
                </c:pt>
                <c:pt idx="20405">
                  <c:v>3.3584661000000002E-2</c:v>
                </c:pt>
                <c:pt idx="20406">
                  <c:v>3.3584661199999997E-2</c:v>
                </c:pt>
                <c:pt idx="20407">
                  <c:v>3.35846614E-2</c:v>
                </c:pt>
                <c:pt idx="20408">
                  <c:v>3.3584661600000003E-2</c:v>
                </c:pt>
                <c:pt idx="20409">
                  <c:v>3.3584661799999999E-2</c:v>
                </c:pt>
                <c:pt idx="20410">
                  <c:v>3.3584662000000001E-2</c:v>
                </c:pt>
                <c:pt idx="20411">
                  <c:v>3.3584662199999997E-2</c:v>
                </c:pt>
                <c:pt idx="20412">
                  <c:v>3.35846624E-2</c:v>
                </c:pt>
                <c:pt idx="20413">
                  <c:v>3.3584662600000002E-2</c:v>
                </c:pt>
                <c:pt idx="20414">
                  <c:v>3.3584662799999998E-2</c:v>
                </c:pt>
                <c:pt idx="20415">
                  <c:v>3.3584663000000001E-2</c:v>
                </c:pt>
                <c:pt idx="20416">
                  <c:v>3.3584663200000003E-2</c:v>
                </c:pt>
                <c:pt idx="20417">
                  <c:v>3.3584663399999999E-2</c:v>
                </c:pt>
                <c:pt idx="20418">
                  <c:v>3.3584663600000002E-2</c:v>
                </c:pt>
                <c:pt idx="20419">
                  <c:v>3.3584663799999998E-2</c:v>
                </c:pt>
                <c:pt idx="20420">
                  <c:v>3.3584664E-2</c:v>
                </c:pt>
                <c:pt idx="20421">
                  <c:v>3.3584664200000003E-2</c:v>
                </c:pt>
                <c:pt idx="20422">
                  <c:v>3.3584664399999999E-2</c:v>
                </c:pt>
                <c:pt idx="20423">
                  <c:v>3.3584664600000001E-2</c:v>
                </c:pt>
                <c:pt idx="20424">
                  <c:v>3.3584664799999997E-2</c:v>
                </c:pt>
                <c:pt idx="20425">
                  <c:v>3.3584665E-2</c:v>
                </c:pt>
                <c:pt idx="20426">
                  <c:v>3.3584665200000002E-2</c:v>
                </c:pt>
                <c:pt idx="20427">
                  <c:v>3.3584665399999998E-2</c:v>
                </c:pt>
                <c:pt idx="20428">
                  <c:v>3.3584665600000001E-2</c:v>
                </c:pt>
                <c:pt idx="20429">
                  <c:v>3.3584665800000003E-2</c:v>
                </c:pt>
                <c:pt idx="20430">
                  <c:v>3.3584665999999999E-2</c:v>
                </c:pt>
                <c:pt idx="20431">
                  <c:v>3.3584666200000002E-2</c:v>
                </c:pt>
                <c:pt idx="20432">
                  <c:v>3.3584666399999998E-2</c:v>
                </c:pt>
                <c:pt idx="20433">
                  <c:v>3.35846666E-2</c:v>
                </c:pt>
                <c:pt idx="20434">
                  <c:v>3.3584666800000003E-2</c:v>
                </c:pt>
                <c:pt idx="20435">
                  <c:v>3.3584666999999999E-2</c:v>
                </c:pt>
                <c:pt idx="20436">
                  <c:v>3.3584667200000001E-2</c:v>
                </c:pt>
                <c:pt idx="20437">
                  <c:v>3.3584667399999997E-2</c:v>
                </c:pt>
                <c:pt idx="20438">
                  <c:v>3.35846676E-2</c:v>
                </c:pt>
                <c:pt idx="20439">
                  <c:v>3.3584667800000002E-2</c:v>
                </c:pt>
                <c:pt idx="20440">
                  <c:v>3.3584667999999998E-2</c:v>
                </c:pt>
                <c:pt idx="20441">
                  <c:v>3.3584668200000001E-2</c:v>
                </c:pt>
                <c:pt idx="20442">
                  <c:v>3.3584668400000003E-2</c:v>
                </c:pt>
                <c:pt idx="20443">
                  <c:v>3.3584668599999999E-2</c:v>
                </c:pt>
                <c:pt idx="20444">
                  <c:v>3.3584668800000002E-2</c:v>
                </c:pt>
                <c:pt idx="20445">
                  <c:v>3.3584668999999998E-2</c:v>
                </c:pt>
                <c:pt idx="20446">
                  <c:v>3.35846692E-2</c:v>
                </c:pt>
                <c:pt idx="20447">
                  <c:v>3.3584669400000003E-2</c:v>
                </c:pt>
                <c:pt idx="20448">
                  <c:v>3.3584669599999999E-2</c:v>
                </c:pt>
                <c:pt idx="20449">
                  <c:v>3.3584669800000001E-2</c:v>
                </c:pt>
                <c:pt idx="20450">
                  <c:v>3.3584669999999997E-2</c:v>
                </c:pt>
                <c:pt idx="20451">
                  <c:v>3.35846702E-2</c:v>
                </c:pt>
                <c:pt idx="20452">
                  <c:v>3.3584670400000002E-2</c:v>
                </c:pt>
                <c:pt idx="20453">
                  <c:v>3.3584670599999998E-2</c:v>
                </c:pt>
                <c:pt idx="20454">
                  <c:v>3.3584670800000001E-2</c:v>
                </c:pt>
                <c:pt idx="20455">
                  <c:v>3.3584671000000003E-2</c:v>
                </c:pt>
                <c:pt idx="20456">
                  <c:v>3.3584671199999999E-2</c:v>
                </c:pt>
                <c:pt idx="20457">
                  <c:v>3.3584671400000002E-2</c:v>
                </c:pt>
                <c:pt idx="20458">
                  <c:v>3.3584671599999998E-2</c:v>
                </c:pt>
                <c:pt idx="20459">
                  <c:v>3.35846718E-2</c:v>
                </c:pt>
                <c:pt idx="20460">
                  <c:v>3.3584672000000003E-2</c:v>
                </c:pt>
                <c:pt idx="20461">
                  <c:v>3.3584672199999999E-2</c:v>
                </c:pt>
                <c:pt idx="20462">
                  <c:v>3.3584672400000001E-2</c:v>
                </c:pt>
                <c:pt idx="20463">
                  <c:v>3.3584672599999997E-2</c:v>
                </c:pt>
                <c:pt idx="20464">
                  <c:v>3.35846728E-2</c:v>
                </c:pt>
                <c:pt idx="20465">
                  <c:v>3.3584673000000002E-2</c:v>
                </c:pt>
                <c:pt idx="20466">
                  <c:v>3.3584673199999998E-2</c:v>
                </c:pt>
                <c:pt idx="20467">
                  <c:v>3.3584673400000001E-2</c:v>
                </c:pt>
                <c:pt idx="20468">
                  <c:v>3.3584673600000003E-2</c:v>
                </c:pt>
                <c:pt idx="20469">
                  <c:v>3.3584673799999999E-2</c:v>
                </c:pt>
                <c:pt idx="20470">
                  <c:v>3.3584674000000002E-2</c:v>
                </c:pt>
                <c:pt idx="20471">
                  <c:v>3.3584674199999998E-2</c:v>
                </c:pt>
                <c:pt idx="20472">
                  <c:v>3.35846744E-2</c:v>
                </c:pt>
                <c:pt idx="20473">
                  <c:v>3.3584674600000003E-2</c:v>
                </c:pt>
                <c:pt idx="20474">
                  <c:v>3.3584674799999999E-2</c:v>
                </c:pt>
                <c:pt idx="20475">
                  <c:v>3.3584675000000001E-2</c:v>
                </c:pt>
                <c:pt idx="20476">
                  <c:v>3.3584675199999997E-2</c:v>
                </c:pt>
                <c:pt idx="20477">
                  <c:v>3.35846754E-2</c:v>
                </c:pt>
                <c:pt idx="20478">
                  <c:v>3.3584675600000002E-2</c:v>
                </c:pt>
                <c:pt idx="20479">
                  <c:v>3.3584675799999998E-2</c:v>
                </c:pt>
                <c:pt idx="20480">
                  <c:v>3.3584676000000001E-2</c:v>
                </c:pt>
                <c:pt idx="20481">
                  <c:v>3.3584676199999997E-2</c:v>
                </c:pt>
                <c:pt idx="20482">
                  <c:v>3.3584676399999999E-2</c:v>
                </c:pt>
                <c:pt idx="20483">
                  <c:v>3.3584676600000002E-2</c:v>
                </c:pt>
                <c:pt idx="20484">
                  <c:v>3.3584676799999998E-2</c:v>
                </c:pt>
                <c:pt idx="20485">
                  <c:v>3.3584677E-2</c:v>
                </c:pt>
                <c:pt idx="20486">
                  <c:v>3.3584677200000003E-2</c:v>
                </c:pt>
                <c:pt idx="20487">
                  <c:v>3.3584677399999999E-2</c:v>
                </c:pt>
                <c:pt idx="20488">
                  <c:v>3.3584677600000001E-2</c:v>
                </c:pt>
                <c:pt idx="20489">
                  <c:v>3.3584677799999997E-2</c:v>
                </c:pt>
                <c:pt idx="20490">
                  <c:v>3.3584678E-2</c:v>
                </c:pt>
                <c:pt idx="20491">
                  <c:v>3.3584678200000002E-2</c:v>
                </c:pt>
                <c:pt idx="20492">
                  <c:v>3.3584678399999998E-2</c:v>
                </c:pt>
                <c:pt idx="20493">
                  <c:v>3.3584678600000001E-2</c:v>
                </c:pt>
                <c:pt idx="20494">
                  <c:v>3.3584678799999997E-2</c:v>
                </c:pt>
                <c:pt idx="20495">
                  <c:v>3.3584678999999999E-2</c:v>
                </c:pt>
                <c:pt idx="20496">
                  <c:v>3.3584679200000002E-2</c:v>
                </c:pt>
                <c:pt idx="20497">
                  <c:v>3.3584679399999998E-2</c:v>
                </c:pt>
                <c:pt idx="20498">
                  <c:v>3.35846796E-2</c:v>
                </c:pt>
                <c:pt idx="20499">
                  <c:v>3.3584679800000003E-2</c:v>
                </c:pt>
                <c:pt idx="20500">
                  <c:v>3.3584679999999999E-2</c:v>
                </c:pt>
                <c:pt idx="20501">
                  <c:v>3.3584680200000001E-2</c:v>
                </c:pt>
                <c:pt idx="20502">
                  <c:v>3.3584680399999997E-2</c:v>
                </c:pt>
                <c:pt idx="20503">
                  <c:v>3.35846806E-2</c:v>
                </c:pt>
                <c:pt idx="20504">
                  <c:v>3.3584680800000002E-2</c:v>
                </c:pt>
                <c:pt idx="20505">
                  <c:v>3.3584680999999998E-2</c:v>
                </c:pt>
                <c:pt idx="20506">
                  <c:v>3.3584681200000001E-2</c:v>
                </c:pt>
                <c:pt idx="20507">
                  <c:v>3.3584681399999997E-2</c:v>
                </c:pt>
                <c:pt idx="20508">
                  <c:v>3.3584681599999999E-2</c:v>
                </c:pt>
                <c:pt idx="20509">
                  <c:v>3.3584681800000002E-2</c:v>
                </c:pt>
                <c:pt idx="20510">
                  <c:v>3.3584681999999998E-2</c:v>
                </c:pt>
                <c:pt idx="20511">
                  <c:v>3.35846822E-2</c:v>
                </c:pt>
                <c:pt idx="20512">
                  <c:v>3.3584682400000003E-2</c:v>
                </c:pt>
                <c:pt idx="20513">
                  <c:v>3.3584682599999999E-2</c:v>
                </c:pt>
                <c:pt idx="20514">
                  <c:v>3.3584682800000001E-2</c:v>
                </c:pt>
                <c:pt idx="20515">
                  <c:v>3.3584682999999997E-2</c:v>
                </c:pt>
                <c:pt idx="20516">
                  <c:v>3.35846832E-2</c:v>
                </c:pt>
                <c:pt idx="20517">
                  <c:v>3.3584683400000002E-2</c:v>
                </c:pt>
                <c:pt idx="20518">
                  <c:v>3.3584683599999998E-2</c:v>
                </c:pt>
                <c:pt idx="20519">
                  <c:v>3.3584683800000001E-2</c:v>
                </c:pt>
                <c:pt idx="20520">
                  <c:v>3.3584683999999997E-2</c:v>
                </c:pt>
                <c:pt idx="20521">
                  <c:v>3.3584684199999999E-2</c:v>
                </c:pt>
                <c:pt idx="20522">
                  <c:v>3.3584684400000002E-2</c:v>
                </c:pt>
                <c:pt idx="20523">
                  <c:v>3.3584684599999998E-2</c:v>
                </c:pt>
                <c:pt idx="20524">
                  <c:v>3.35846848E-2</c:v>
                </c:pt>
                <c:pt idx="20525">
                  <c:v>3.3584685000000003E-2</c:v>
                </c:pt>
                <c:pt idx="20526">
                  <c:v>3.3584685199999999E-2</c:v>
                </c:pt>
                <c:pt idx="20527">
                  <c:v>3.3584685400000001E-2</c:v>
                </c:pt>
                <c:pt idx="20528">
                  <c:v>3.3584685599999997E-2</c:v>
                </c:pt>
                <c:pt idx="20529">
                  <c:v>3.35846858E-2</c:v>
                </c:pt>
                <c:pt idx="20530">
                  <c:v>3.3584686000000002E-2</c:v>
                </c:pt>
                <c:pt idx="20531">
                  <c:v>3.3584686199999998E-2</c:v>
                </c:pt>
                <c:pt idx="20532">
                  <c:v>3.3584686400000001E-2</c:v>
                </c:pt>
                <c:pt idx="20533">
                  <c:v>3.3584686599999997E-2</c:v>
                </c:pt>
                <c:pt idx="20534">
                  <c:v>3.3584686799999999E-2</c:v>
                </c:pt>
                <c:pt idx="20535">
                  <c:v>3.3584687000000002E-2</c:v>
                </c:pt>
                <c:pt idx="20536">
                  <c:v>3.3584687199999998E-2</c:v>
                </c:pt>
                <c:pt idx="20537">
                  <c:v>3.35846874E-2</c:v>
                </c:pt>
                <c:pt idx="20538">
                  <c:v>3.3584687600000003E-2</c:v>
                </c:pt>
                <c:pt idx="20539">
                  <c:v>3.3584687799999999E-2</c:v>
                </c:pt>
                <c:pt idx="20540">
                  <c:v>3.3584688000000001E-2</c:v>
                </c:pt>
                <c:pt idx="20541">
                  <c:v>3.3584688199999997E-2</c:v>
                </c:pt>
                <c:pt idx="20542">
                  <c:v>3.35846884E-2</c:v>
                </c:pt>
                <c:pt idx="20543">
                  <c:v>3.3584688600000003E-2</c:v>
                </c:pt>
                <c:pt idx="20544">
                  <c:v>3.3584688799999998E-2</c:v>
                </c:pt>
                <c:pt idx="20545">
                  <c:v>3.3584689000000001E-2</c:v>
                </c:pt>
                <c:pt idx="20546">
                  <c:v>3.3584689199999997E-2</c:v>
                </c:pt>
                <c:pt idx="20547">
                  <c:v>3.3584689399999999E-2</c:v>
                </c:pt>
                <c:pt idx="20548">
                  <c:v>3.3584689600000002E-2</c:v>
                </c:pt>
                <c:pt idx="20549">
                  <c:v>3.3584689799999998E-2</c:v>
                </c:pt>
                <c:pt idx="20550">
                  <c:v>3.358469E-2</c:v>
                </c:pt>
                <c:pt idx="20551">
                  <c:v>3.3584690200000003E-2</c:v>
                </c:pt>
                <c:pt idx="20552">
                  <c:v>3.3584690399999999E-2</c:v>
                </c:pt>
                <c:pt idx="20553">
                  <c:v>3.3584690600000001E-2</c:v>
                </c:pt>
                <c:pt idx="20554">
                  <c:v>3.3584690799999997E-2</c:v>
                </c:pt>
                <c:pt idx="20555">
                  <c:v>3.3584691E-2</c:v>
                </c:pt>
                <c:pt idx="20556">
                  <c:v>3.3584691200000003E-2</c:v>
                </c:pt>
                <c:pt idx="20557">
                  <c:v>3.3584691399999998E-2</c:v>
                </c:pt>
                <c:pt idx="20558">
                  <c:v>3.3584691600000001E-2</c:v>
                </c:pt>
                <c:pt idx="20559">
                  <c:v>3.3584691799999997E-2</c:v>
                </c:pt>
                <c:pt idx="20560">
                  <c:v>3.3584691999999999E-2</c:v>
                </c:pt>
                <c:pt idx="20561">
                  <c:v>3.3584692200000002E-2</c:v>
                </c:pt>
                <c:pt idx="20562">
                  <c:v>3.3584692399999998E-2</c:v>
                </c:pt>
                <c:pt idx="20563">
                  <c:v>3.35846926E-2</c:v>
                </c:pt>
                <c:pt idx="20564">
                  <c:v>3.3584692800000003E-2</c:v>
                </c:pt>
                <c:pt idx="20565">
                  <c:v>3.3584692999999999E-2</c:v>
                </c:pt>
                <c:pt idx="20566">
                  <c:v>3.3584693200000001E-2</c:v>
                </c:pt>
                <c:pt idx="20567">
                  <c:v>3.3584693399999997E-2</c:v>
                </c:pt>
                <c:pt idx="20568">
                  <c:v>3.35846936E-2</c:v>
                </c:pt>
                <c:pt idx="20569">
                  <c:v>3.3584693800000003E-2</c:v>
                </c:pt>
                <c:pt idx="20570">
                  <c:v>3.3584693999999998E-2</c:v>
                </c:pt>
                <c:pt idx="20571">
                  <c:v>3.3584694200000001E-2</c:v>
                </c:pt>
                <c:pt idx="20572">
                  <c:v>3.3584694399999997E-2</c:v>
                </c:pt>
                <c:pt idx="20573">
                  <c:v>3.3584694599999999E-2</c:v>
                </c:pt>
                <c:pt idx="20574">
                  <c:v>3.3584694800000002E-2</c:v>
                </c:pt>
                <c:pt idx="20575">
                  <c:v>3.3584694999999998E-2</c:v>
                </c:pt>
                <c:pt idx="20576">
                  <c:v>3.35846952E-2</c:v>
                </c:pt>
                <c:pt idx="20577">
                  <c:v>3.3584695400000003E-2</c:v>
                </c:pt>
                <c:pt idx="20578">
                  <c:v>3.3584695599999999E-2</c:v>
                </c:pt>
                <c:pt idx="20579">
                  <c:v>3.3584695800000001E-2</c:v>
                </c:pt>
                <c:pt idx="20580">
                  <c:v>3.3584695999999997E-2</c:v>
                </c:pt>
                <c:pt idx="20581">
                  <c:v>3.35846962E-2</c:v>
                </c:pt>
                <c:pt idx="20582">
                  <c:v>3.3584696400000003E-2</c:v>
                </c:pt>
                <c:pt idx="20583">
                  <c:v>3.3584696599999998E-2</c:v>
                </c:pt>
                <c:pt idx="20584">
                  <c:v>3.3584696800000001E-2</c:v>
                </c:pt>
                <c:pt idx="20585">
                  <c:v>3.3584696999999997E-2</c:v>
                </c:pt>
                <c:pt idx="20586">
                  <c:v>3.3584697199999999E-2</c:v>
                </c:pt>
                <c:pt idx="20587">
                  <c:v>3.3584697400000002E-2</c:v>
                </c:pt>
                <c:pt idx="20588">
                  <c:v>3.3584697599999998E-2</c:v>
                </c:pt>
                <c:pt idx="20589">
                  <c:v>3.35846978E-2</c:v>
                </c:pt>
                <c:pt idx="20590">
                  <c:v>3.3584698000000003E-2</c:v>
                </c:pt>
                <c:pt idx="20591">
                  <c:v>3.3584698199999999E-2</c:v>
                </c:pt>
                <c:pt idx="20592">
                  <c:v>3.3584698400000002E-2</c:v>
                </c:pt>
                <c:pt idx="20593">
                  <c:v>3.3584698599999997E-2</c:v>
                </c:pt>
                <c:pt idx="20594">
                  <c:v>3.35846988E-2</c:v>
                </c:pt>
                <c:pt idx="20595">
                  <c:v>3.3584699000000003E-2</c:v>
                </c:pt>
                <c:pt idx="20596">
                  <c:v>3.3584699199999998E-2</c:v>
                </c:pt>
                <c:pt idx="20597">
                  <c:v>3.3584699400000001E-2</c:v>
                </c:pt>
                <c:pt idx="20598">
                  <c:v>3.3584699599999997E-2</c:v>
                </c:pt>
                <c:pt idx="20599">
                  <c:v>3.3584699799999999E-2</c:v>
                </c:pt>
                <c:pt idx="20600">
                  <c:v>3.3584700000000002E-2</c:v>
                </c:pt>
                <c:pt idx="20601">
                  <c:v>3.3584700199999998E-2</c:v>
                </c:pt>
                <c:pt idx="20602">
                  <c:v>3.35847004E-2</c:v>
                </c:pt>
                <c:pt idx="20603">
                  <c:v>3.3584700600000003E-2</c:v>
                </c:pt>
                <c:pt idx="20604">
                  <c:v>3.3584700799999999E-2</c:v>
                </c:pt>
                <c:pt idx="20605">
                  <c:v>3.3584701000000002E-2</c:v>
                </c:pt>
                <c:pt idx="20606">
                  <c:v>3.3584701199999997E-2</c:v>
                </c:pt>
                <c:pt idx="20607">
                  <c:v>3.35847014E-2</c:v>
                </c:pt>
                <c:pt idx="20608">
                  <c:v>3.3584701600000003E-2</c:v>
                </c:pt>
                <c:pt idx="20609">
                  <c:v>3.3584701799999998E-2</c:v>
                </c:pt>
                <c:pt idx="20610">
                  <c:v>3.3584702000000001E-2</c:v>
                </c:pt>
                <c:pt idx="20611">
                  <c:v>3.3584702199999997E-2</c:v>
                </c:pt>
                <c:pt idx="20612">
                  <c:v>3.3584702399999999E-2</c:v>
                </c:pt>
                <c:pt idx="20613">
                  <c:v>3.3584702600000002E-2</c:v>
                </c:pt>
                <c:pt idx="20614">
                  <c:v>3.3584702799999998E-2</c:v>
                </c:pt>
                <c:pt idx="20615">
                  <c:v>3.3584703E-2</c:v>
                </c:pt>
                <c:pt idx="20616">
                  <c:v>3.3584703200000003E-2</c:v>
                </c:pt>
                <c:pt idx="20617">
                  <c:v>3.3584703399999999E-2</c:v>
                </c:pt>
                <c:pt idx="20618">
                  <c:v>3.3584703600000002E-2</c:v>
                </c:pt>
                <c:pt idx="20619">
                  <c:v>3.3584703799999997E-2</c:v>
                </c:pt>
                <c:pt idx="20620">
                  <c:v>3.3584704E-2</c:v>
                </c:pt>
                <c:pt idx="20621">
                  <c:v>3.3584704200000003E-2</c:v>
                </c:pt>
                <c:pt idx="20622">
                  <c:v>3.3584704399999998E-2</c:v>
                </c:pt>
                <c:pt idx="20623">
                  <c:v>3.3584704600000001E-2</c:v>
                </c:pt>
                <c:pt idx="20624">
                  <c:v>3.3584704799999997E-2</c:v>
                </c:pt>
                <c:pt idx="20625">
                  <c:v>3.3584704999999999E-2</c:v>
                </c:pt>
                <c:pt idx="20626">
                  <c:v>3.3584705200000002E-2</c:v>
                </c:pt>
                <c:pt idx="20627">
                  <c:v>3.3584705399999998E-2</c:v>
                </c:pt>
                <c:pt idx="20628">
                  <c:v>3.35847056E-2</c:v>
                </c:pt>
                <c:pt idx="20629">
                  <c:v>3.3584705800000003E-2</c:v>
                </c:pt>
                <c:pt idx="20630">
                  <c:v>3.3584705999999999E-2</c:v>
                </c:pt>
                <c:pt idx="20631">
                  <c:v>3.3584706200000002E-2</c:v>
                </c:pt>
                <c:pt idx="20632">
                  <c:v>3.3584706399999997E-2</c:v>
                </c:pt>
                <c:pt idx="20633">
                  <c:v>3.35847066E-2</c:v>
                </c:pt>
                <c:pt idx="20634">
                  <c:v>3.3584706800000003E-2</c:v>
                </c:pt>
                <c:pt idx="20635">
                  <c:v>3.3584706999999998E-2</c:v>
                </c:pt>
                <c:pt idx="20636">
                  <c:v>3.3584707200000001E-2</c:v>
                </c:pt>
                <c:pt idx="20637">
                  <c:v>3.3584707399999997E-2</c:v>
                </c:pt>
                <c:pt idx="20638">
                  <c:v>3.3584707599999999E-2</c:v>
                </c:pt>
                <c:pt idx="20639">
                  <c:v>3.3584707800000002E-2</c:v>
                </c:pt>
                <c:pt idx="20640">
                  <c:v>3.3584707999999998E-2</c:v>
                </c:pt>
                <c:pt idx="20641">
                  <c:v>3.3584708200000001E-2</c:v>
                </c:pt>
                <c:pt idx="20642">
                  <c:v>3.3584708400000003E-2</c:v>
                </c:pt>
                <c:pt idx="20643">
                  <c:v>3.3584708599999999E-2</c:v>
                </c:pt>
                <c:pt idx="20644">
                  <c:v>3.3584708800000002E-2</c:v>
                </c:pt>
                <c:pt idx="20645">
                  <c:v>3.3584708999999997E-2</c:v>
                </c:pt>
                <c:pt idx="20646">
                  <c:v>3.35847092E-2</c:v>
                </c:pt>
                <c:pt idx="20647">
                  <c:v>3.3584709400000003E-2</c:v>
                </c:pt>
                <c:pt idx="20648">
                  <c:v>3.3584709599999998E-2</c:v>
                </c:pt>
                <c:pt idx="20649">
                  <c:v>3.3584709800000001E-2</c:v>
                </c:pt>
                <c:pt idx="20650">
                  <c:v>3.3584709999999997E-2</c:v>
                </c:pt>
                <c:pt idx="20651">
                  <c:v>3.3584710199999999E-2</c:v>
                </c:pt>
                <c:pt idx="20652">
                  <c:v>3.3584710400000002E-2</c:v>
                </c:pt>
                <c:pt idx="20653">
                  <c:v>3.3584710599999998E-2</c:v>
                </c:pt>
                <c:pt idx="20654">
                  <c:v>3.3584710800000001E-2</c:v>
                </c:pt>
                <c:pt idx="20655">
                  <c:v>3.3584711000000003E-2</c:v>
                </c:pt>
                <c:pt idx="20656">
                  <c:v>3.3584711199999999E-2</c:v>
                </c:pt>
                <c:pt idx="20657">
                  <c:v>3.3584711400000002E-2</c:v>
                </c:pt>
                <c:pt idx="20658">
                  <c:v>3.3584711599999997E-2</c:v>
                </c:pt>
                <c:pt idx="20659">
                  <c:v>3.35847118E-2</c:v>
                </c:pt>
                <c:pt idx="20660">
                  <c:v>3.3584712000000003E-2</c:v>
                </c:pt>
                <c:pt idx="20661">
                  <c:v>3.3584712199999998E-2</c:v>
                </c:pt>
                <c:pt idx="20662">
                  <c:v>3.3584712400000001E-2</c:v>
                </c:pt>
                <c:pt idx="20663">
                  <c:v>3.3584712599999997E-2</c:v>
                </c:pt>
                <c:pt idx="20664">
                  <c:v>3.3584712799999999E-2</c:v>
                </c:pt>
                <c:pt idx="20665">
                  <c:v>3.3584713000000002E-2</c:v>
                </c:pt>
                <c:pt idx="20666">
                  <c:v>3.3584713199999998E-2</c:v>
                </c:pt>
                <c:pt idx="20667">
                  <c:v>3.3584713400000001E-2</c:v>
                </c:pt>
                <c:pt idx="20668">
                  <c:v>3.3584713600000003E-2</c:v>
                </c:pt>
                <c:pt idx="20669">
                  <c:v>3.3584713799999999E-2</c:v>
                </c:pt>
                <c:pt idx="20670">
                  <c:v>3.3584714000000002E-2</c:v>
                </c:pt>
                <c:pt idx="20671">
                  <c:v>3.3584714199999997E-2</c:v>
                </c:pt>
                <c:pt idx="20672">
                  <c:v>3.35847144E-2</c:v>
                </c:pt>
                <c:pt idx="20673">
                  <c:v>3.3584714600000003E-2</c:v>
                </c:pt>
                <c:pt idx="20674">
                  <c:v>3.3584714799999998E-2</c:v>
                </c:pt>
                <c:pt idx="20675">
                  <c:v>3.3584715000000001E-2</c:v>
                </c:pt>
                <c:pt idx="20676">
                  <c:v>3.3584715199999997E-2</c:v>
                </c:pt>
                <c:pt idx="20677">
                  <c:v>3.3584715399999999E-2</c:v>
                </c:pt>
                <c:pt idx="20678">
                  <c:v>3.3584715600000002E-2</c:v>
                </c:pt>
                <c:pt idx="20679">
                  <c:v>3.3584715799999998E-2</c:v>
                </c:pt>
                <c:pt idx="20680">
                  <c:v>3.3584716000000001E-2</c:v>
                </c:pt>
                <c:pt idx="20681">
                  <c:v>3.3584716200000003E-2</c:v>
                </c:pt>
                <c:pt idx="20682">
                  <c:v>3.3584716399999999E-2</c:v>
                </c:pt>
                <c:pt idx="20683">
                  <c:v>3.3584716600000002E-2</c:v>
                </c:pt>
                <c:pt idx="20684">
                  <c:v>3.3584716799999997E-2</c:v>
                </c:pt>
                <c:pt idx="20685">
                  <c:v>3.3584717E-2</c:v>
                </c:pt>
                <c:pt idx="20686">
                  <c:v>3.3584717200000003E-2</c:v>
                </c:pt>
                <c:pt idx="20687">
                  <c:v>3.3584717399999998E-2</c:v>
                </c:pt>
                <c:pt idx="20688">
                  <c:v>3.3584717600000001E-2</c:v>
                </c:pt>
                <c:pt idx="20689">
                  <c:v>3.3584717799999997E-2</c:v>
                </c:pt>
                <c:pt idx="20690">
                  <c:v>3.3584718E-2</c:v>
                </c:pt>
                <c:pt idx="20691">
                  <c:v>3.3584718200000002E-2</c:v>
                </c:pt>
                <c:pt idx="20692">
                  <c:v>3.3584718399999998E-2</c:v>
                </c:pt>
                <c:pt idx="20693">
                  <c:v>3.3584718600000001E-2</c:v>
                </c:pt>
                <c:pt idx="20694">
                  <c:v>3.3584718800000003E-2</c:v>
                </c:pt>
                <c:pt idx="20695">
                  <c:v>3.3584718999999999E-2</c:v>
                </c:pt>
                <c:pt idx="20696">
                  <c:v>3.3584719200000002E-2</c:v>
                </c:pt>
                <c:pt idx="20697">
                  <c:v>3.3584719399999997E-2</c:v>
                </c:pt>
                <c:pt idx="20698">
                  <c:v>3.35847196E-2</c:v>
                </c:pt>
                <c:pt idx="20699">
                  <c:v>3.3584719800000003E-2</c:v>
                </c:pt>
                <c:pt idx="20700">
                  <c:v>3.3584719999999998E-2</c:v>
                </c:pt>
                <c:pt idx="20701">
                  <c:v>3.3584720200000001E-2</c:v>
                </c:pt>
                <c:pt idx="20702">
                  <c:v>3.3584720399999997E-2</c:v>
                </c:pt>
                <c:pt idx="20703">
                  <c:v>3.35847206E-2</c:v>
                </c:pt>
                <c:pt idx="20704">
                  <c:v>3.3584720800000002E-2</c:v>
                </c:pt>
                <c:pt idx="20705">
                  <c:v>3.3584720999999998E-2</c:v>
                </c:pt>
                <c:pt idx="20706">
                  <c:v>3.3584721200000001E-2</c:v>
                </c:pt>
                <c:pt idx="20707">
                  <c:v>3.3584721400000003E-2</c:v>
                </c:pt>
                <c:pt idx="20708">
                  <c:v>3.3584721599999999E-2</c:v>
                </c:pt>
                <c:pt idx="20709">
                  <c:v>3.3584721800000002E-2</c:v>
                </c:pt>
                <c:pt idx="20710">
                  <c:v>3.3584721999999997E-2</c:v>
                </c:pt>
                <c:pt idx="20711">
                  <c:v>3.35847222E-2</c:v>
                </c:pt>
                <c:pt idx="20712">
                  <c:v>3.3584722400000003E-2</c:v>
                </c:pt>
                <c:pt idx="20713">
                  <c:v>3.3584722599999998E-2</c:v>
                </c:pt>
                <c:pt idx="20714">
                  <c:v>3.3584722800000001E-2</c:v>
                </c:pt>
                <c:pt idx="20715">
                  <c:v>3.3584722999999997E-2</c:v>
                </c:pt>
                <c:pt idx="20716">
                  <c:v>3.35847232E-2</c:v>
                </c:pt>
                <c:pt idx="20717">
                  <c:v>3.3584723400000002E-2</c:v>
                </c:pt>
                <c:pt idx="20718">
                  <c:v>3.3584723599999998E-2</c:v>
                </c:pt>
                <c:pt idx="20719">
                  <c:v>3.3584723800000001E-2</c:v>
                </c:pt>
                <c:pt idx="20720">
                  <c:v>3.3584724000000003E-2</c:v>
                </c:pt>
                <c:pt idx="20721">
                  <c:v>3.3584724199999999E-2</c:v>
                </c:pt>
                <c:pt idx="20722">
                  <c:v>3.3584724400000002E-2</c:v>
                </c:pt>
                <c:pt idx="20723">
                  <c:v>3.3584724599999997E-2</c:v>
                </c:pt>
                <c:pt idx="20724">
                  <c:v>3.35847248E-2</c:v>
                </c:pt>
                <c:pt idx="20725">
                  <c:v>3.3584725000000003E-2</c:v>
                </c:pt>
                <c:pt idx="20726">
                  <c:v>3.3584725199999999E-2</c:v>
                </c:pt>
                <c:pt idx="20727">
                  <c:v>3.3584725400000001E-2</c:v>
                </c:pt>
                <c:pt idx="20728">
                  <c:v>3.3584725599999997E-2</c:v>
                </c:pt>
                <c:pt idx="20729">
                  <c:v>3.35847258E-2</c:v>
                </c:pt>
                <c:pt idx="20730">
                  <c:v>3.3584726000000002E-2</c:v>
                </c:pt>
                <c:pt idx="20731">
                  <c:v>3.3584726199999998E-2</c:v>
                </c:pt>
                <c:pt idx="20732">
                  <c:v>3.3584726400000001E-2</c:v>
                </c:pt>
                <c:pt idx="20733">
                  <c:v>3.3584726600000003E-2</c:v>
                </c:pt>
                <c:pt idx="20734">
                  <c:v>3.3584726799999999E-2</c:v>
                </c:pt>
                <c:pt idx="20735">
                  <c:v>3.3584727000000002E-2</c:v>
                </c:pt>
                <c:pt idx="20736">
                  <c:v>3.3584727199999997E-2</c:v>
                </c:pt>
                <c:pt idx="20737">
                  <c:v>3.35847274E-2</c:v>
                </c:pt>
                <c:pt idx="20738">
                  <c:v>3.3584727600000003E-2</c:v>
                </c:pt>
                <c:pt idx="20739">
                  <c:v>3.3584727799999999E-2</c:v>
                </c:pt>
                <c:pt idx="20740">
                  <c:v>3.3584728000000001E-2</c:v>
                </c:pt>
                <c:pt idx="20741">
                  <c:v>3.3584728199999997E-2</c:v>
                </c:pt>
                <c:pt idx="20742">
                  <c:v>3.35847284E-2</c:v>
                </c:pt>
                <c:pt idx="20743">
                  <c:v>3.3584728600000002E-2</c:v>
                </c:pt>
                <c:pt idx="20744">
                  <c:v>3.3584728799999998E-2</c:v>
                </c:pt>
                <c:pt idx="20745">
                  <c:v>3.3584729000000001E-2</c:v>
                </c:pt>
                <c:pt idx="20746">
                  <c:v>3.3584729200000003E-2</c:v>
                </c:pt>
                <c:pt idx="20747">
                  <c:v>3.3584729399999999E-2</c:v>
                </c:pt>
                <c:pt idx="20748">
                  <c:v>3.3584729600000002E-2</c:v>
                </c:pt>
                <c:pt idx="20749">
                  <c:v>3.3584729799999997E-2</c:v>
                </c:pt>
                <c:pt idx="20750">
                  <c:v>3.358473E-2</c:v>
                </c:pt>
                <c:pt idx="20751">
                  <c:v>3.3584730200000003E-2</c:v>
                </c:pt>
                <c:pt idx="20752">
                  <c:v>3.3584730399999999E-2</c:v>
                </c:pt>
                <c:pt idx="20753">
                  <c:v>3.3584730600000001E-2</c:v>
                </c:pt>
                <c:pt idx="20754">
                  <c:v>3.3584730799999997E-2</c:v>
                </c:pt>
                <c:pt idx="20755">
                  <c:v>3.3584731E-2</c:v>
                </c:pt>
                <c:pt idx="20756">
                  <c:v>3.3584731200000002E-2</c:v>
                </c:pt>
                <c:pt idx="20757">
                  <c:v>3.3584731399999998E-2</c:v>
                </c:pt>
                <c:pt idx="20758">
                  <c:v>3.3584731600000001E-2</c:v>
                </c:pt>
                <c:pt idx="20759">
                  <c:v>3.3584731800000003E-2</c:v>
                </c:pt>
                <c:pt idx="20760">
                  <c:v>3.3584731999999999E-2</c:v>
                </c:pt>
                <c:pt idx="20761">
                  <c:v>3.3584732200000002E-2</c:v>
                </c:pt>
                <c:pt idx="20762">
                  <c:v>3.3584732399999997E-2</c:v>
                </c:pt>
                <c:pt idx="20763">
                  <c:v>3.35847326E-2</c:v>
                </c:pt>
                <c:pt idx="20764">
                  <c:v>3.3584732800000003E-2</c:v>
                </c:pt>
                <c:pt idx="20765">
                  <c:v>3.3584732999999999E-2</c:v>
                </c:pt>
                <c:pt idx="20766">
                  <c:v>3.3584733200000001E-2</c:v>
                </c:pt>
                <c:pt idx="20767">
                  <c:v>3.3584733399999997E-2</c:v>
                </c:pt>
                <c:pt idx="20768">
                  <c:v>3.35847336E-2</c:v>
                </c:pt>
                <c:pt idx="20769">
                  <c:v>3.3584733800000002E-2</c:v>
                </c:pt>
                <c:pt idx="20770">
                  <c:v>3.3584733999999998E-2</c:v>
                </c:pt>
                <c:pt idx="20771">
                  <c:v>3.3584734200000001E-2</c:v>
                </c:pt>
                <c:pt idx="20772">
                  <c:v>3.3584734400000003E-2</c:v>
                </c:pt>
                <c:pt idx="20773">
                  <c:v>3.3584734599999999E-2</c:v>
                </c:pt>
                <c:pt idx="20774">
                  <c:v>3.3584734800000002E-2</c:v>
                </c:pt>
                <c:pt idx="20775">
                  <c:v>3.3584734999999998E-2</c:v>
                </c:pt>
                <c:pt idx="20776">
                  <c:v>3.35847352E-2</c:v>
                </c:pt>
                <c:pt idx="20777">
                  <c:v>3.3584735400000003E-2</c:v>
                </c:pt>
                <c:pt idx="20778">
                  <c:v>3.3584735599999999E-2</c:v>
                </c:pt>
                <c:pt idx="20779">
                  <c:v>3.3584735800000001E-2</c:v>
                </c:pt>
                <c:pt idx="20780">
                  <c:v>3.3584735999999997E-2</c:v>
                </c:pt>
                <c:pt idx="20781">
                  <c:v>3.35847362E-2</c:v>
                </c:pt>
                <c:pt idx="20782">
                  <c:v>3.3584736400000002E-2</c:v>
                </c:pt>
                <c:pt idx="20783">
                  <c:v>3.3584736599999998E-2</c:v>
                </c:pt>
                <c:pt idx="20784">
                  <c:v>3.3584736800000001E-2</c:v>
                </c:pt>
                <c:pt idx="20785">
                  <c:v>3.3584737000000003E-2</c:v>
                </c:pt>
                <c:pt idx="20786">
                  <c:v>3.3584737199999999E-2</c:v>
                </c:pt>
                <c:pt idx="20787">
                  <c:v>3.3584737400000002E-2</c:v>
                </c:pt>
                <c:pt idx="20788">
                  <c:v>3.3584737599999998E-2</c:v>
                </c:pt>
                <c:pt idx="20789">
                  <c:v>3.35847378E-2</c:v>
                </c:pt>
                <c:pt idx="20790">
                  <c:v>3.3584738000000003E-2</c:v>
                </c:pt>
                <c:pt idx="20791">
                  <c:v>3.3584738199999999E-2</c:v>
                </c:pt>
                <c:pt idx="20792">
                  <c:v>3.3584738400000001E-2</c:v>
                </c:pt>
                <c:pt idx="20793">
                  <c:v>3.3584738599999997E-2</c:v>
                </c:pt>
                <c:pt idx="20794">
                  <c:v>3.35847388E-2</c:v>
                </c:pt>
                <c:pt idx="20795">
                  <c:v>3.3584739000000002E-2</c:v>
                </c:pt>
                <c:pt idx="20796">
                  <c:v>3.3584739199999998E-2</c:v>
                </c:pt>
                <c:pt idx="20797">
                  <c:v>3.3584739400000001E-2</c:v>
                </c:pt>
                <c:pt idx="20798">
                  <c:v>3.3584739600000003E-2</c:v>
                </c:pt>
                <c:pt idx="20799">
                  <c:v>3.3584739799999999E-2</c:v>
                </c:pt>
                <c:pt idx="20800">
                  <c:v>3.3584740000000002E-2</c:v>
                </c:pt>
                <c:pt idx="20801">
                  <c:v>3.3584740199999998E-2</c:v>
                </c:pt>
                <c:pt idx="20802">
                  <c:v>3.35847404E-2</c:v>
                </c:pt>
                <c:pt idx="20803">
                  <c:v>3.3584740600000003E-2</c:v>
                </c:pt>
                <c:pt idx="20804">
                  <c:v>3.3584740799999999E-2</c:v>
                </c:pt>
                <c:pt idx="20805">
                  <c:v>3.3584741000000001E-2</c:v>
                </c:pt>
                <c:pt idx="20806">
                  <c:v>3.3584741199999997E-2</c:v>
                </c:pt>
                <c:pt idx="20807">
                  <c:v>3.35847414E-2</c:v>
                </c:pt>
                <c:pt idx="20808">
                  <c:v>3.3584741600000002E-2</c:v>
                </c:pt>
                <c:pt idx="20809">
                  <c:v>3.3584741799999998E-2</c:v>
                </c:pt>
                <c:pt idx="20810">
                  <c:v>3.3584742000000001E-2</c:v>
                </c:pt>
                <c:pt idx="20811">
                  <c:v>3.3584742200000003E-2</c:v>
                </c:pt>
                <c:pt idx="20812">
                  <c:v>3.3584742399999999E-2</c:v>
                </c:pt>
                <c:pt idx="20813">
                  <c:v>3.3584742600000002E-2</c:v>
                </c:pt>
                <c:pt idx="20814">
                  <c:v>3.3584742799999998E-2</c:v>
                </c:pt>
                <c:pt idx="20815">
                  <c:v>3.3584743E-2</c:v>
                </c:pt>
                <c:pt idx="20816">
                  <c:v>3.3584743200000003E-2</c:v>
                </c:pt>
                <c:pt idx="20817">
                  <c:v>3.3584743399999999E-2</c:v>
                </c:pt>
                <c:pt idx="20818">
                  <c:v>3.3584743600000001E-2</c:v>
                </c:pt>
                <c:pt idx="20819">
                  <c:v>3.3584743799999997E-2</c:v>
                </c:pt>
                <c:pt idx="20820">
                  <c:v>3.3584744E-2</c:v>
                </c:pt>
                <c:pt idx="20821">
                  <c:v>3.3584744200000002E-2</c:v>
                </c:pt>
                <c:pt idx="20822">
                  <c:v>3.3584744399999998E-2</c:v>
                </c:pt>
                <c:pt idx="20823">
                  <c:v>3.3584744600000001E-2</c:v>
                </c:pt>
                <c:pt idx="20824">
                  <c:v>3.3584744800000003E-2</c:v>
                </c:pt>
                <c:pt idx="20825">
                  <c:v>3.3584744999999999E-2</c:v>
                </c:pt>
                <c:pt idx="20826">
                  <c:v>3.3584745200000002E-2</c:v>
                </c:pt>
                <c:pt idx="20827">
                  <c:v>3.3584745399999998E-2</c:v>
                </c:pt>
                <c:pt idx="20828">
                  <c:v>3.35847456E-2</c:v>
                </c:pt>
                <c:pt idx="20829">
                  <c:v>3.3584745800000003E-2</c:v>
                </c:pt>
                <c:pt idx="20830">
                  <c:v>3.3584745999999999E-2</c:v>
                </c:pt>
                <c:pt idx="20831">
                  <c:v>3.3584746200000001E-2</c:v>
                </c:pt>
                <c:pt idx="20832">
                  <c:v>3.3584746399999997E-2</c:v>
                </c:pt>
                <c:pt idx="20833">
                  <c:v>3.35847466E-2</c:v>
                </c:pt>
                <c:pt idx="20834">
                  <c:v>3.3584746800000002E-2</c:v>
                </c:pt>
                <c:pt idx="20835">
                  <c:v>3.3584746999999998E-2</c:v>
                </c:pt>
                <c:pt idx="20836">
                  <c:v>3.3584747200000001E-2</c:v>
                </c:pt>
                <c:pt idx="20837">
                  <c:v>3.3584747400000003E-2</c:v>
                </c:pt>
                <c:pt idx="20838">
                  <c:v>3.3584747599999999E-2</c:v>
                </c:pt>
                <c:pt idx="20839">
                  <c:v>3.3584747800000002E-2</c:v>
                </c:pt>
                <c:pt idx="20840">
                  <c:v>3.3584747999999998E-2</c:v>
                </c:pt>
                <c:pt idx="20841">
                  <c:v>3.35847482E-2</c:v>
                </c:pt>
                <c:pt idx="20842">
                  <c:v>3.3584748400000003E-2</c:v>
                </c:pt>
                <c:pt idx="20843">
                  <c:v>3.3584748599999999E-2</c:v>
                </c:pt>
                <c:pt idx="20844">
                  <c:v>3.3584748800000001E-2</c:v>
                </c:pt>
                <c:pt idx="20845">
                  <c:v>3.3584748999999997E-2</c:v>
                </c:pt>
                <c:pt idx="20846">
                  <c:v>3.35847492E-2</c:v>
                </c:pt>
                <c:pt idx="20847">
                  <c:v>3.3584749400000002E-2</c:v>
                </c:pt>
                <c:pt idx="20848">
                  <c:v>3.3584749599999998E-2</c:v>
                </c:pt>
                <c:pt idx="20849">
                  <c:v>3.3584749800000001E-2</c:v>
                </c:pt>
                <c:pt idx="20850">
                  <c:v>3.3584749999999997E-2</c:v>
                </c:pt>
                <c:pt idx="20851">
                  <c:v>3.3584750199999999E-2</c:v>
                </c:pt>
                <c:pt idx="20852">
                  <c:v>3.3584750400000002E-2</c:v>
                </c:pt>
                <c:pt idx="20853">
                  <c:v>3.3584750599999998E-2</c:v>
                </c:pt>
                <c:pt idx="20854">
                  <c:v>3.35847508E-2</c:v>
                </c:pt>
                <c:pt idx="20855">
                  <c:v>3.3584751000000003E-2</c:v>
                </c:pt>
                <c:pt idx="20856">
                  <c:v>3.3584751199999999E-2</c:v>
                </c:pt>
                <c:pt idx="20857">
                  <c:v>3.3584751400000001E-2</c:v>
                </c:pt>
                <c:pt idx="20858">
                  <c:v>3.3584751599999997E-2</c:v>
                </c:pt>
                <c:pt idx="20859">
                  <c:v>3.35847518E-2</c:v>
                </c:pt>
                <c:pt idx="20860">
                  <c:v>3.3584752000000002E-2</c:v>
                </c:pt>
                <c:pt idx="20861">
                  <c:v>3.3584752199999998E-2</c:v>
                </c:pt>
                <c:pt idx="20862">
                  <c:v>3.3584752400000001E-2</c:v>
                </c:pt>
                <c:pt idx="20863">
                  <c:v>3.3584752599999997E-2</c:v>
                </c:pt>
                <c:pt idx="20864">
                  <c:v>3.3584752799999999E-2</c:v>
                </c:pt>
                <c:pt idx="20865">
                  <c:v>3.3584753000000002E-2</c:v>
                </c:pt>
                <c:pt idx="20866">
                  <c:v>3.3584753199999998E-2</c:v>
                </c:pt>
                <c:pt idx="20867">
                  <c:v>3.35847534E-2</c:v>
                </c:pt>
                <c:pt idx="20868">
                  <c:v>3.3584753600000003E-2</c:v>
                </c:pt>
                <c:pt idx="20869">
                  <c:v>3.3584753799999999E-2</c:v>
                </c:pt>
                <c:pt idx="20870">
                  <c:v>3.3584754000000001E-2</c:v>
                </c:pt>
                <c:pt idx="20871">
                  <c:v>3.3584754199999997E-2</c:v>
                </c:pt>
                <c:pt idx="20872">
                  <c:v>3.35847544E-2</c:v>
                </c:pt>
                <c:pt idx="20873">
                  <c:v>3.3584754600000002E-2</c:v>
                </c:pt>
                <c:pt idx="20874">
                  <c:v>3.3584754799999998E-2</c:v>
                </c:pt>
                <c:pt idx="20875">
                  <c:v>3.3584755000000001E-2</c:v>
                </c:pt>
                <c:pt idx="20876">
                  <c:v>3.3584755199999997E-2</c:v>
                </c:pt>
                <c:pt idx="20877">
                  <c:v>3.3584755399999999E-2</c:v>
                </c:pt>
                <c:pt idx="20878">
                  <c:v>3.3584755600000002E-2</c:v>
                </c:pt>
                <c:pt idx="20879">
                  <c:v>3.3584755799999998E-2</c:v>
                </c:pt>
                <c:pt idx="20880">
                  <c:v>3.3584756E-2</c:v>
                </c:pt>
                <c:pt idx="20881">
                  <c:v>3.3584756200000003E-2</c:v>
                </c:pt>
                <c:pt idx="20882">
                  <c:v>3.3584756399999999E-2</c:v>
                </c:pt>
                <c:pt idx="20883">
                  <c:v>3.3584756600000001E-2</c:v>
                </c:pt>
                <c:pt idx="20884">
                  <c:v>3.3584756799999997E-2</c:v>
                </c:pt>
                <c:pt idx="20885">
                  <c:v>3.3584757E-2</c:v>
                </c:pt>
                <c:pt idx="20886">
                  <c:v>3.3584757200000002E-2</c:v>
                </c:pt>
                <c:pt idx="20887">
                  <c:v>3.3584757399999998E-2</c:v>
                </c:pt>
                <c:pt idx="20888">
                  <c:v>3.3584757600000001E-2</c:v>
                </c:pt>
                <c:pt idx="20889">
                  <c:v>3.3584757799999997E-2</c:v>
                </c:pt>
                <c:pt idx="20890">
                  <c:v>3.3584757999999999E-2</c:v>
                </c:pt>
                <c:pt idx="20891">
                  <c:v>3.3584758200000002E-2</c:v>
                </c:pt>
                <c:pt idx="20892">
                  <c:v>3.3584758399999998E-2</c:v>
                </c:pt>
                <c:pt idx="20893">
                  <c:v>3.35847586E-2</c:v>
                </c:pt>
                <c:pt idx="20894">
                  <c:v>3.3584758800000003E-2</c:v>
                </c:pt>
                <c:pt idx="20895">
                  <c:v>3.3584758999999999E-2</c:v>
                </c:pt>
                <c:pt idx="20896">
                  <c:v>3.3584759200000001E-2</c:v>
                </c:pt>
                <c:pt idx="20897">
                  <c:v>3.3584759399999997E-2</c:v>
                </c:pt>
                <c:pt idx="20898">
                  <c:v>3.35847596E-2</c:v>
                </c:pt>
                <c:pt idx="20899">
                  <c:v>3.3584759800000002E-2</c:v>
                </c:pt>
                <c:pt idx="20900">
                  <c:v>3.3584759999999998E-2</c:v>
                </c:pt>
                <c:pt idx="20901">
                  <c:v>3.3584760200000001E-2</c:v>
                </c:pt>
                <c:pt idx="20902">
                  <c:v>3.3584760399999997E-2</c:v>
                </c:pt>
                <c:pt idx="20903">
                  <c:v>3.3584760599999999E-2</c:v>
                </c:pt>
                <c:pt idx="20904">
                  <c:v>3.3584760800000002E-2</c:v>
                </c:pt>
                <c:pt idx="20905">
                  <c:v>3.3584760999999998E-2</c:v>
                </c:pt>
                <c:pt idx="20906">
                  <c:v>3.35847612E-2</c:v>
                </c:pt>
                <c:pt idx="20907">
                  <c:v>3.3584761400000003E-2</c:v>
                </c:pt>
                <c:pt idx="20908">
                  <c:v>3.3584761599999999E-2</c:v>
                </c:pt>
                <c:pt idx="20909">
                  <c:v>3.3584761800000001E-2</c:v>
                </c:pt>
                <c:pt idx="20910">
                  <c:v>3.3584761999999997E-2</c:v>
                </c:pt>
                <c:pt idx="20911">
                  <c:v>3.35847622E-2</c:v>
                </c:pt>
                <c:pt idx="20912">
                  <c:v>3.3584762400000003E-2</c:v>
                </c:pt>
                <c:pt idx="20913">
                  <c:v>3.3584762599999998E-2</c:v>
                </c:pt>
                <c:pt idx="20914">
                  <c:v>3.3584762800000001E-2</c:v>
                </c:pt>
                <c:pt idx="20915">
                  <c:v>3.3584762999999997E-2</c:v>
                </c:pt>
                <c:pt idx="20916">
                  <c:v>3.3584763199999999E-2</c:v>
                </c:pt>
                <c:pt idx="20917">
                  <c:v>3.3584763400000002E-2</c:v>
                </c:pt>
                <c:pt idx="20918">
                  <c:v>3.3584763599999998E-2</c:v>
                </c:pt>
                <c:pt idx="20919">
                  <c:v>3.35847638E-2</c:v>
                </c:pt>
                <c:pt idx="20920">
                  <c:v>3.3584764000000003E-2</c:v>
                </c:pt>
                <c:pt idx="20921">
                  <c:v>3.3584764199999999E-2</c:v>
                </c:pt>
                <c:pt idx="20922">
                  <c:v>3.3584764400000001E-2</c:v>
                </c:pt>
                <c:pt idx="20923">
                  <c:v>3.3584764599999997E-2</c:v>
                </c:pt>
                <c:pt idx="20924">
                  <c:v>3.35847648E-2</c:v>
                </c:pt>
                <c:pt idx="20925">
                  <c:v>3.3584765000000003E-2</c:v>
                </c:pt>
                <c:pt idx="20926">
                  <c:v>3.3584765199999998E-2</c:v>
                </c:pt>
                <c:pt idx="20927">
                  <c:v>3.3584765400000001E-2</c:v>
                </c:pt>
                <c:pt idx="20928">
                  <c:v>3.3584765599999997E-2</c:v>
                </c:pt>
                <c:pt idx="20929">
                  <c:v>3.3584765799999999E-2</c:v>
                </c:pt>
                <c:pt idx="20930">
                  <c:v>3.3584766000000002E-2</c:v>
                </c:pt>
                <c:pt idx="20931">
                  <c:v>3.3584766199999998E-2</c:v>
                </c:pt>
                <c:pt idx="20932">
                  <c:v>3.35847664E-2</c:v>
                </c:pt>
                <c:pt idx="20933">
                  <c:v>3.3584766600000003E-2</c:v>
                </c:pt>
                <c:pt idx="20934">
                  <c:v>3.3584766799999999E-2</c:v>
                </c:pt>
                <c:pt idx="20935">
                  <c:v>3.3584767000000001E-2</c:v>
                </c:pt>
                <c:pt idx="20936">
                  <c:v>3.3584767199999997E-2</c:v>
                </c:pt>
                <c:pt idx="20937">
                  <c:v>3.35847674E-2</c:v>
                </c:pt>
                <c:pt idx="20938">
                  <c:v>3.3584767600000003E-2</c:v>
                </c:pt>
                <c:pt idx="20939">
                  <c:v>3.3584767799999998E-2</c:v>
                </c:pt>
                <c:pt idx="20940">
                  <c:v>3.3584768000000001E-2</c:v>
                </c:pt>
                <c:pt idx="20941">
                  <c:v>3.3584768199999997E-2</c:v>
                </c:pt>
                <c:pt idx="20942">
                  <c:v>3.3584768399999999E-2</c:v>
                </c:pt>
                <c:pt idx="20943">
                  <c:v>3.3584768600000002E-2</c:v>
                </c:pt>
                <c:pt idx="20944">
                  <c:v>3.3584768799999998E-2</c:v>
                </c:pt>
                <c:pt idx="20945">
                  <c:v>3.3584769E-2</c:v>
                </c:pt>
                <c:pt idx="20946">
                  <c:v>3.3584769200000003E-2</c:v>
                </c:pt>
                <c:pt idx="20947">
                  <c:v>3.3584769399999999E-2</c:v>
                </c:pt>
                <c:pt idx="20948">
                  <c:v>3.3584769600000001E-2</c:v>
                </c:pt>
                <c:pt idx="20949">
                  <c:v>3.3584769799999997E-2</c:v>
                </c:pt>
                <c:pt idx="20950">
                  <c:v>3.358477E-2</c:v>
                </c:pt>
                <c:pt idx="20951">
                  <c:v>3.3584770200000003E-2</c:v>
                </c:pt>
                <c:pt idx="20952">
                  <c:v>3.3584770399999998E-2</c:v>
                </c:pt>
                <c:pt idx="20953">
                  <c:v>3.3584770600000001E-2</c:v>
                </c:pt>
                <c:pt idx="20954">
                  <c:v>3.3584770799999997E-2</c:v>
                </c:pt>
                <c:pt idx="20955">
                  <c:v>3.3584770999999999E-2</c:v>
                </c:pt>
                <c:pt idx="20956">
                  <c:v>3.3584771200000002E-2</c:v>
                </c:pt>
                <c:pt idx="20957">
                  <c:v>3.3584771399999998E-2</c:v>
                </c:pt>
                <c:pt idx="20958">
                  <c:v>3.35847716E-2</c:v>
                </c:pt>
                <c:pt idx="20959">
                  <c:v>3.3584771800000003E-2</c:v>
                </c:pt>
                <c:pt idx="20960">
                  <c:v>3.3584771999999999E-2</c:v>
                </c:pt>
                <c:pt idx="20961">
                  <c:v>3.3584772200000002E-2</c:v>
                </c:pt>
                <c:pt idx="20962">
                  <c:v>3.3584772399999997E-2</c:v>
                </c:pt>
                <c:pt idx="20963">
                  <c:v>3.35847726E-2</c:v>
                </c:pt>
                <c:pt idx="20964">
                  <c:v>3.3584772800000003E-2</c:v>
                </c:pt>
                <c:pt idx="20965">
                  <c:v>3.3584772999999998E-2</c:v>
                </c:pt>
                <c:pt idx="20966">
                  <c:v>3.3584773200000001E-2</c:v>
                </c:pt>
                <c:pt idx="20967">
                  <c:v>3.3584773399999997E-2</c:v>
                </c:pt>
                <c:pt idx="20968">
                  <c:v>3.3584773599999999E-2</c:v>
                </c:pt>
                <c:pt idx="20969">
                  <c:v>3.3584773800000002E-2</c:v>
                </c:pt>
                <c:pt idx="20970">
                  <c:v>3.3584773999999998E-2</c:v>
                </c:pt>
                <c:pt idx="20971">
                  <c:v>3.35847742E-2</c:v>
                </c:pt>
                <c:pt idx="20972">
                  <c:v>3.3584774400000003E-2</c:v>
                </c:pt>
                <c:pt idx="20973">
                  <c:v>3.3584774599999999E-2</c:v>
                </c:pt>
                <c:pt idx="20974">
                  <c:v>3.3584774800000002E-2</c:v>
                </c:pt>
                <c:pt idx="20975">
                  <c:v>3.3584774999999997E-2</c:v>
                </c:pt>
                <c:pt idx="20976">
                  <c:v>3.35847752E-2</c:v>
                </c:pt>
                <c:pt idx="20977">
                  <c:v>3.3584775400000003E-2</c:v>
                </c:pt>
                <c:pt idx="20978">
                  <c:v>3.3584775599999998E-2</c:v>
                </c:pt>
                <c:pt idx="20979">
                  <c:v>3.3584775800000001E-2</c:v>
                </c:pt>
                <c:pt idx="20980">
                  <c:v>3.3584775999999997E-2</c:v>
                </c:pt>
                <c:pt idx="20981">
                  <c:v>3.3584776199999999E-2</c:v>
                </c:pt>
                <c:pt idx="20982">
                  <c:v>3.3584776400000002E-2</c:v>
                </c:pt>
                <c:pt idx="20983">
                  <c:v>3.3584776599999998E-2</c:v>
                </c:pt>
                <c:pt idx="20984">
                  <c:v>3.35847768E-2</c:v>
                </c:pt>
                <c:pt idx="20985">
                  <c:v>3.3584777000000003E-2</c:v>
                </c:pt>
                <c:pt idx="20986">
                  <c:v>3.3584777199999999E-2</c:v>
                </c:pt>
                <c:pt idx="20987">
                  <c:v>3.3584777400000002E-2</c:v>
                </c:pt>
                <c:pt idx="20988">
                  <c:v>3.3584777599999997E-2</c:v>
                </c:pt>
                <c:pt idx="20989">
                  <c:v>3.35847778E-2</c:v>
                </c:pt>
                <c:pt idx="20990">
                  <c:v>3.3584778000000003E-2</c:v>
                </c:pt>
                <c:pt idx="20991">
                  <c:v>3.3584778199999998E-2</c:v>
                </c:pt>
                <c:pt idx="20992">
                  <c:v>3.3584778400000001E-2</c:v>
                </c:pt>
                <c:pt idx="20993">
                  <c:v>3.3584778599999997E-2</c:v>
                </c:pt>
                <c:pt idx="20994">
                  <c:v>3.3584778799999999E-2</c:v>
                </c:pt>
                <c:pt idx="20995">
                  <c:v>3.3584779000000002E-2</c:v>
                </c:pt>
                <c:pt idx="20996">
                  <c:v>3.3584779199999998E-2</c:v>
                </c:pt>
                <c:pt idx="20997">
                  <c:v>3.3584779400000001E-2</c:v>
                </c:pt>
                <c:pt idx="20998">
                  <c:v>3.3584779600000003E-2</c:v>
                </c:pt>
                <c:pt idx="20999">
                  <c:v>3.3584779799999999E-2</c:v>
                </c:pt>
                <c:pt idx="21000">
                  <c:v>3.3584780000000002E-2</c:v>
                </c:pt>
                <c:pt idx="21001">
                  <c:v>3.3584780199999997E-2</c:v>
                </c:pt>
                <c:pt idx="21002">
                  <c:v>3.35847804E-2</c:v>
                </c:pt>
                <c:pt idx="21003">
                  <c:v>3.3584780600000003E-2</c:v>
                </c:pt>
                <c:pt idx="21004">
                  <c:v>3.3584780799999998E-2</c:v>
                </c:pt>
                <c:pt idx="21005">
                  <c:v>3.3584781000000001E-2</c:v>
                </c:pt>
                <c:pt idx="21006">
                  <c:v>3.3584781199999997E-2</c:v>
                </c:pt>
                <c:pt idx="21007">
                  <c:v>3.3584781399999999E-2</c:v>
                </c:pt>
                <c:pt idx="21008">
                  <c:v>3.3584781600000002E-2</c:v>
                </c:pt>
                <c:pt idx="21009">
                  <c:v>3.3584781799999998E-2</c:v>
                </c:pt>
                <c:pt idx="21010">
                  <c:v>3.3584782000000001E-2</c:v>
                </c:pt>
                <c:pt idx="21011">
                  <c:v>3.3584782200000003E-2</c:v>
                </c:pt>
                <c:pt idx="21012">
                  <c:v>3.3584782399999999E-2</c:v>
                </c:pt>
                <c:pt idx="21013">
                  <c:v>3.3584782600000002E-2</c:v>
                </c:pt>
                <c:pt idx="21014">
                  <c:v>3.3584782799999997E-2</c:v>
                </c:pt>
                <c:pt idx="21015">
                  <c:v>3.3584783E-2</c:v>
                </c:pt>
                <c:pt idx="21016">
                  <c:v>3.3584783200000003E-2</c:v>
                </c:pt>
                <c:pt idx="21017">
                  <c:v>3.3584783399999998E-2</c:v>
                </c:pt>
                <c:pt idx="21018">
                  <c:v>3.3584783600000001E-2</c:v>
                </c:pt>
                <c:pt idx="21019">
                  <c:v>3.3584783799999997E-2</c:v>
                </c:pt>
                <c:pt idx="21020">
                  <c:v>3.3584783999999999E-2</c:v>
                </c:pt>
                <c:pt idx="21021">
                  <c:v>3.3584784200000002E-2</c:v>
                </c:pt>
                <c:pt idx="21022">
                  <c:v>3.3584784399999998E-2</c:v>
                </c:pt>
                <c:pt idx="21023">
                  <c:v>3.3584784600000001E-2</c:v>
                </c:pt>
                <c:pt idx="21024">
                  <c:v>3.3584784800000003E-2</c:v>
                </c:pt>
                <c:pt idx="21025">
                  <c:v>3.3584784999999999E-2</c:v>
                </c:pt>
                <c:pt idx="21026">
                  <c:v>3.3584785200000002E-2</c:v>
                </c:pt>
                <c:pt idx="21027">
                  <c:v>3.3584785399999997E-2</c:v>
                </c:pt>
                <c:pt idx="21028">
                  <c:v>3.35847856E-2</c:v>
                </c:pt>
                <c:pt idx="21029">
                  <c:v>3.3584785800000003E-2</c:v>
                </c:pt>
                <c:pt idx="21030">
                  <c:v>3.3584785999999998E-2</c:v>
                </c:pt>
                <c:pt idx="21031">
                  <c:v>3.3584786200000001E-2</c:v>
                </c:pt>
                <c:pt idx="21032">
                  <c:v>3.3584786399999997E-2</c:v>
                </c:pt>
                <c:pt idx="21033">
                  <c:v>3.3584786599999999E-2</c:v>
                </c:pt>
                <c:pt idx="21034">
                  <c:v>3.3584786800000002E-2</c:v>
                </c:pt>
                <c:pt idx="21035">
                  <c:v>3.3584786999999998E-2</c:v>
                </c:pt>
                <c:pt idx="21036">
                  <c:v>3.3584787200000001E-2</c:v>
                </c:pt>
                <c:pt idx="21037">
                  <c:v>3.3584787400000003E-2</c:v>
                </c:pt>
                <c:pt idx="21038">
                  <c:v>3.3584787599999999E-2</c:v>
                </c:pt>
                <c:pt idx="21039">
                  <c:v>3.3584787800000002E-2</c:v>
                </c:pt>
                <c:pt idx="21040">
                  <c:v>3.3584787999999997E-2</c:v>
                </c:pt>
                <c:pt idx="21041">
                  <c:v>3.35847882E-2</c:v>
                </c:pt>
                <c:pt idx="21042">
                  <c:v>3.3584788400000003E-2</c:v>
                </c:pt>
                <c:pt idx="21043">
                  <c:v>3.3584788599999998E-2</c:v>
                </c:pt>
                <c:pt idx="21044">
                  <c:v>3.3584788800000001E-2</c:v>
                </c:pt>
                <c:pt idx="21045">
                  <c:v>3.3584788999999997E-2</c:v>
                </c:pt>
                <c:pt idx="21046">
                  <c:v>3.35847892E-2</c:v>
                </c:pt>
                <c:pt idx="21047">
                  <c:v>3.3584789400000002E-2</c:v>
                </c:pt>
                <c:pt idx="21048">
                  <c:v>3.3584789599999998E-2</c:v>
                </c:pt>
                <c:pt idx="21049">
                  <c:v>3.3584789800000001E-2</c:v>
                </c:pt>
                <c:pt idx="21050">
                  <c:v>3.3584790000000003E-2</c:v>
                </c:pt>
                <c:pt idx="21051">
                  <c:v>3.3584790199999999E-2</c:v>
                </c:pt>
                <c:pt idx="21052">
                  <c:v>3.3584790400000002E-2</c:v>
                </c:pt>
                <c:pt idx="21053">
                  <c:v>3.3584790599999997E-2</c:v>
                </c:pt>
                <c:pt idx="21054">
                  <c:v>3.35847908E-2</c:v>
                </c:pt>
                <c:pt idx="21055">
                  <c:v>3.3584791000000003E-2</c:v>
                </c:pt>
                <c:pt idx="21056">
                  <c:v>3.3584791199999998E-2</c:v>
                </c:pt>
                <c:pt idx="21057">
                  <c:v>3.3584791400000001E-2</c:v>
                </c:pt>
                <c:pt idx="21058">
                  <c:v>3.3584791599999997E-2</c:v>
                </c:pt>
                <c:pt idx="21059">
                  <c:v>3.35847918E-2</c:v>
                </c:pt>
                <c:pt idx="21060">
                  <c:v>3.3584792000000002E-2</c:v>
                </c:pt>
                <c:pt idx="21061">
                  <c:v>3.3584792199999998E-2</c:v>
                </c:pt>
                <c:pt idx="21062">
                  <c:v>3.3584792400000001E-2</c:v>
                </c:pt>
                <c:pt idx="21063">
                  <c:v>3.3584792600000003E-2</c:v>
                </c:pt>
                <c:pt idx="21064">
                  <c:v>3.3584792799999999E-2</c:v>
                </c:pt>
                <c:pt idx="21065">
                  <c:v>3.3584793000000002E-2</c:v>
                </c:pt>
                <c:pt idx="21066">
                  <c:v>3.3584793199999997E-2</c:v>
                </c:pt>
                <c:pt idx="21067">
                  <c:v>3.35847934E-2</c:v>
                </c:pt>
                <c:pt idx="21068">
                  <c:v>3.3584793600000003E-2</c:v>
                </c:pt>
                <c:pt idx="21069">
                  <c:v>3.3584793799999998E-2</c:v>
                </c:pt>
                <c:pt idx="21070">
                  <c:v>3.3584794000000001E-2</c:v>
                </c:pt>
                <c:pt idx="21071">
                  <c:v>3.3584794199999997E-2</c:v>
                </c:pt>
                <c:pt idx="21072">
                  <c:v>3.35847944E-2</c:v>
                </c:pt>
                <c:pt idx="21073">
                  <c:v>3.3584794600000002E-2</c:v>
                </c:pt>
                <c:pt idx="21074">
                  <c:v>3.3584794799999998E-2</c:v>
                </c:pt>
                <c:pt idx="21075">
                  <c:v>3.3584795000000001E-2</c:v>
                </c:pt>
                <c:pt idx="21076">
                  <c:v>3.3584795200000003E-2</c:v>
                </c:pt>
                <c:pt idx="21077">
                  <c:v>3.3584795399999999E-2</c:v>
                </c:pt>
                <c:pt idx="21078">
                  <c:v>3.3584795600000002E-2</c:v>
                </c:pt>
                <c:pt idx="21079">
                  <c:v>3.3584795799999997E-2</c:v>
                </c:pt>
                <c:pt idx="21080">
                  <c:v>3.3584796E-2</c:v>
                </c:pt>
                <c:pt idx="21081">
                  <c:v>3.3584796200000003E-2</c:v>
                </c:pt>
                <c:pt idx="21082">
                  <c:v>3.3584796399999998E-2</c:v>
                </c:pt>
                <c:pt idx="21083">
                  <c:v>3.3584796600000001E-2</c:v>
                </c:pt>
                <c:pt idx="21084">
                  <c:v>3.3584796799999997E-2</c:v>
                </c:pt>
                <c:pt idx="21085">
                  <c:v>3.3584797E-2</c:v>
                </c:pt>
                <c:pt idx="21086">
                  <c:v>3.3584797200000002E-2</c:v>
                </c:pt>
                <c:pt idx="21087">
                  <c:v>3.3584797399999998E-2</c:v>
                </c:pt>
                <c:pt idx="21088">
                  <c:v>3.3584797600000001E-2</c:v>
                </c:pt>
                <c:pt idx="21089">
                  <c:v>3.3584797800000003E-2</c:v>
                </c:pt>
                <c:pt idx="21090">
                  <c:v>3.3584797999999999E-2</c:v>
                </c:pt>
                <c:pt idx="21091">
                  <c:v>3.3584798200000002E-2</c:v>
                </c:pt>
                <c:pt idx="21092">
                  <c:v>3.3584798399999997E-2</c:v>
                </c:pt>
                <c:pt idx="21093">
                  <c:v>3.35847986E-2</c:v>
                </c:pt>
                <c:pt idx="21094">
                  <c:v>3.3584798800000003E-2</c:v>
                </c:pt>
                <c:pt idx="21095">
                  <c:v>3.3584798999999999E-2</c:v>
                </c:pt>
                <c:pt idx="21096">
                  <c:v>3.3584799200000001E-2</c:v>
                </c:pt>
                <c:pt idx="21097">
                  <c:v>3.3584799399999997E-2</c:v>
                </c:pt>
                <c:pt idx="21098">
                  <c:v>3.35847996E-2</c:v>
                </c:pt>
                <c:pt idx="21099">
                  <c:v>3.3584799800000002E-2</c:v>
                </c:pt>
                <c:pt idx="21100">
                  <c:v>3.3584799999999998E-2</c:v>
                </c:pt>
                <c:pt idx="21101">
                  <c:v>3.3584800200000001E-2</c:v>
                </c:pt>
                <c:pt idx="21102">
                  <c:v>3.3584800400000003E-2</c:v>
                </c:pt>
                <c:pt idx="21103">
                  <c:v>3.3584800599999999E-2</c:v>
                </c:pt>
                <c:pt idx="21104">
                  <c:v>3.3584800800000002E-2</c:v>
                </c:pt>
                <c:pt idx="21105">
                  <c:v>3.3584800999999997E-2</c:v>
                </c:pt>
                <c:pt idx="21106">
                  <c:v>3.35848012E-2</c:v>
                </c:pt>
                <c:pt idx="21107">
                  <c:v>3.3584801400000003E-2</c:v>
                </c:pt>
                <c:pt idx="21108">
                  <c:v>3.3584801599999999E-2</c:v>
                </c:pt>
                <c:pt idx="21109">
                  <c:v>3.3584801800000001E-2</c:v>
                </c:pt>
                <c:pt idx="21110">
                  <c:v>3.3584801999999997E-2</c:v>
                </c:pt>
                <c:pt idx="21111">
                  <c:v>3.35848022E-2</c:v>
                </c:pt>
                <c:pt idx="21112">
                  <c:v>3.3584802400000002E-2</c:v>
                </c:pt>
                <c:pt idx="21113">
                  <c:v>3.3584802599999998E-2</c:v>
                </c:pt>
                <c:pt idx="21114">
                  <c:v>3.3584802800000001E-2</c:v>
                </c:pt>
                <c:pt idx="21115">
                  <c:v>3.3584803000000003E-2</c:v>
                </c:pt>
                <c:pt idx="21116">
                  <c:v>3.3584803199999999E-2</c:v>
                </c:pt>
                <c:pt idx="21117">
                  <c:v>3.3584803400000002E-2</c:v>
                </c:pt>
                <c:pt idx="21118">
                  <c:v>3.3584803599999997E-2</c:v>
                </c:pt>
                <c:pt idx="21119">
                  <c:v>3.35848038E-2</c:v>
                </c:pt>
                <c:pt idx="21120">
                  <c:v>3.3584804000000003E-2</c:v>
                </c:pt>
                <c:pt idx="21121">
                  <c:v>3.3584804199999999E-2</c:v>
                </c:pt>
                <c:pt idx="21122">
                  <c:v>3.3584804400000001E-2</c:v>
                </c:pt>
                <c:pt idx="21123">
                  <c:v>3.3584804599999997E-2</c:v>
                </c:pt>
                <c:pt idx="21124">
                  <c:v>3.35848048E-2</c:v>
                </c:pt>
                <c:pt idx="21125">
                  <c:v>3.3584805000000002E-2</c:v>
                </c:pt>
                <c:pt idx="21126">
                  <c:v>3.3584805199999998E-2</c:v>
                </c:pt>
                <c:pt idx="21127">
                  <c:v>3.3584805400000001E-2</c:v>
                </c:pt>
                <c:pt idx="21128">
                  <c:v>3.3584805600000003E-2</c:v>
                </c:pt>
                <c:pt idx="21129">
                  <c:v>3.3584805799999999E-2</c:v>
                </c:pt>
                <c:pt idx="21130">
                  <c:v>3.3584806000000002E-2</c:v>
                </c:pt>
                <c:pt idx="21131">
                  <c:v>3.3584806199999998E-2</c:v>
                </c:pt>
                <c:pt idx="21132">
                  <c:v>3.35848064E-2</c:v>
                </c:pt>
                <c:pt idx="21133">
                  <c:v>3.3584806600000003E-2</c:v>
                </c:pt>
                <c:pt idx="21134">
                  <c:v>3.3584806799999999E-2</c:v>
                </c:pt>
                <c:pt idx="21135">
                  <c:v>3.3584807000000001E-2</c:v>
                </c:pt>
                <c:pt idx="21136">
                  <c:v>3.3584807199999997E-2</c:v>
                </c:pt>
                <c:pt idx="21137">
                  <c:v>3.35848074E-2</c:v>
                </c:pt>
                <c:pt idx="21138">
                  <c:v>3.3584807600000002E-2</c:v>
                </c:pt>
                <c:pt idx="21139">
                  <c:v>3.3584807799999998E-2</c:v>
                </c:pt>
                <c:pt idx="21140">
                  <c:v>3.3584808000000001E-2</c:v>
                </c:pt>
                <c:pt idx="21141">
                  <c:v>3.3584808200000003E-2</c:v>
                </c:pt>
                <c:pt idx="21142">
                  <c:v>3.3584808399999999E-2</c:v>
                </c:pt>
                <c:pt idx="21143">
                  <c:v>3.3584808600000002E-2</c:v>
                </c:pt>
                <c:pt idx="21144">
                  <c:v>3.3584808799999998E-2</c:v>
                </c:pt>
                <c:pt idx="21145">
                  <c:v>3.3584809E-2</c:v>
                </c:pt>
                <c:pt idx="21146">
                  <c:v>3.3584809200000003E-2</c:v>
                </c:pt>
                <c:pt idx="21147">
                  <c:v>3.3584809399999999E-2</c:v>
                </c:pt>
                <c:pt idx="21148">
                  <c:v>3.3584809600000001E-2</c:v>
                </c:pt>
                <c:pt idx="21149">
                  <c:v>3.3584809799999997E-2</c:v>
                </c:pt>
                <c:pt idx="21150">
                  <c:v>3.358481E-2</c:v>
                </c:pt>
                <c:pt idx="21151">
                  <c:v>3.3584810200000002E-2</c:v>
                </c:pt>
                <c:pt idx="21152">
                  <c:v>3.3584810399999998E-2</c:v>
                </c:pt>
                <c:pt idx="21153">
                  <c:v>3.3584810600000001E-2</c:v>
                </c:pt>
                <c:pt idx="21154">
                  <c:v>3.3584810800000003E-2</c:v>
                </c:pt>
                <c:pt idx="21155">
                  <c:v>3.3584810999999999E-2</c:v>
                </c:pt>
                <c:pt idx="21156">
                  <c:v>3.3584811200000002E-2</c:v>
                </c:pt>
                <c:pt idx="21157">
                  <c:v>3.3584811399999998E-2</c:v>
                </c:pt>
                <c:pt idx="21158">
                  <c:v>3.35848116E-2</c:v>
                </c:pt>
                <c:pt idx="21159">
                  <c:v>3.3584811800000003E-2</c:v>
                </c:pt>
                <c:pt idx="21160">
                  <c:v>3.3584811999999999E-2</c:v>
                </c:pt>
                <c:pt idx="21161">
                  <c:v>3.3584812200000001E-2</c:v>
                </c:pt>
                <c:pt idx="21162">
                  <c:v>3.3584812399999997E-2</c:v>
                </c:pt>
                <c:pt idx="21163">
                  <c:v>3.35848126E-2</c:v>
                </c:pt>
                <c:pt idx="21164">
                  <c:v>3.3584812800000002E-2</c:v>
                </c:pt>
                <c:pt idx="21165">
                  <c:v>3.3584812999999998E-2</c:v>
                </c:pt>
                <c:pt idx="21166">
                  <c:v>3.3584813200000001E-2</c:v>
                </c:pt>
                <c:pt idx="21167">
                  <c:v>3.3584813400000003E-2</c:v>
                </c:pt>
                <c:pt idx="21168">
                  <c:v>3.3584813599999999E-2</c:v>
                </c:pt>
                <c:pt idx="21169">
                  <c:v>3.3584813800000002E-2</c:v>
                </c:pt>
                <c:pt idx="21170">
                  <c:v>3.3584813999999998E-2</c:v>
                </c:pt>
                <c:pt idx="21171">
                  <c:v>3.35848142E-2</c:v>
                </c:pt>
                <c:pt idx="21172">
                  <c:v>3.3584814400000003E-2</c:v>
                </c:pt>
                <c:pt idx="21173">
                  <c:v>3.3584814599999999E-2</c:v>
                </c:pt>
                <c:pt idx="21174">
                  <c:v>3.3584814800000001E-2</c:v>
                </c:pt>
                <c:pt idx="21175">
                  <c:v>3.3584814999999997E-2</c:v>
                </c:pt>
                <c:pt idx="21176">
                  <c:v>3.35848152E-2</c:v>
                </c:pt>
                <c:pt idx="21177">
                  <c:v>3.3584815400000002E-2</c:v>
                </c:pt>
                <c:pt idx="21178">
                  <c:v>3.3584815599999998E-2</c:v>
                </c:pt>
                <c:pt idx="21179">
                  <c:v>3.3584815800000001E-2</c:v>
                </c:pt>
                <c:pt idx="21180">
                  <c:v>3.3584816000000003E-2</c:v>
                </c:pt>
                <c:pt idx="21181">
                  <c:v>3.3584816199999999E-2</c:v>
                </c:pt>
                <c:pt idx="21182">
                  <c:v>3.3584816400000002E-2</c:v>
                </c:pt>
                <c:pt idx="21183">
                  <c:v>3.3584816599999998E-2</c:v>
                </c:pt>
                <c:pt idx="21184">
                  <c:v>3.35848168E-2</c:v>
                </c:pt>
                <c:pt idx="21185">
                  <c:v>3.3584817000000003E-2</c:v>
                </c:pt>
                <c:pt idx="21186">
                  <c:v>3.3584817199999999E-2</c:v>
                </c:pt>
                <c:pt idx="21187">
                  <c:v>3.3584817400000001E-2</c:v>
                </c:pt>
                <c:pt idx="21188">
                  <c:v>3.3584817599999997E-2</c:v>
                </c:pt>
                <c:pt idx="21189">
                  <c:v>3.35848178E-2</c:v>
                </c:pt>
                <c:pt idx="21190">
                  <c:v>3.3584818000000002E-2</c:v>
                </c:pt>
                <c:pt idx="21191">
                  <c:v>3.3584818199999998E-2</c:v>
                </c:pt>
                <c:pt idx="21192">
                  <c:v>3.3584818400000001E-2</c:v>
                </c:pt>
                <c:pt idx="21193">
                  <c:v>3.3584818600000003E-2</c:v>
                </c:pt>
                <c:pt idx="21194">
                  <c:v>3.3584818799999999E-2</c:v>
                </c:pt>
                <c:pt idx="21195">
                  <c:v>3.3584819000000002E-2</c:v>
                </c:pt>
                <c:pt idx="21196">
                  <c:v>3.3584819199999998E-2</c:v>
                </c:pt>
                <c:pt idx="21197">
                  <c:v>3.35848194E-2</c:v>
                </c:pt>
                <c:pt idx="21198">
                  <c:v>3.3584819600000003E-2</c:v>
                </c:pt>
                <c:pt idx="21199">
                  <c:v>3.3584819799999999E-2</c:v>
                </c:pt>
                <c:pt idx="21200">
                  <c:v>3.3584820000000001E-2</c:v>
                </c:pt>
                <c:pt idx="21201">
                  <c:v>3.3584820199999997E-2</c:v>
                </c:pt>
                <c:pt idx="21202">
                  <c:v>3.35848204E-2</c:v>
                </c:pt>
                <c:pt idx="21203">
                  <c:v>3.3584820600000002E-2</c:v>
                </c:pt>
                <c:pt idx="21204">
                  <c:v>3.3584820799999998E-2</c:v>
                </c:pt>
                <c:pt idx="21205">
                  <c:v>3.3584821000000001E-2</c:v>
                </c:pt>
                <c:pt idx="21206">
                  <c:v>3.3584821199999997E-2</c:v>
                </c:pt>
                <c:pt idx="21207">
                  <c:v>3.3584821399999999E-2</c:v>
                </c:pt>
                <c:pt idx="21208">
                  <c:v>3.3584821600000002E-2</c:v>
                </c:pt>
                <c:pt idx="21209">
                  <c:v>3.3584821799999998E-2</c:v>
                </c:pt>
                <c:pt idx="21210">
                  <c:v>3.3584822E-2</c:v>
                </c:pt>
                <c:pt idx="21211">
                  <c:v>3.3584822200000003E-2</c:v>
                </c:pt>
                <c:pt idx="21212">
                  <c:v>3.3584822399999999E-2</c:v>
                </c:pt>
                <c:pt idx="21213">
                  <c:v>3.3584822600000001E-2</c:v>
                </c:pt>
                <c:pt idx="21214">
                  <c:v>3.3584822799999997E-2</c:v>
                </c:pt>
                <c:pt idx="21215">
                  <c:v>3.3584823E-2</c:v>
                </c:pt>
                <c:pt idx="21216">
                  <c:v>3.3584823200000002E-2</c:v>
                </c:pt>
                <c:pt idx="21217">
                  <c:v>3.3584823399999998E-2</c:v>
                </c:pt>
                <c:pt idx="21218">
                  <c:v>3.3584823600000001E-2</c:v>
                </c:pt>
                <c:pt idx="21219">
                  <c:v>3.3584823799999997E-2</c:v>
                </c:pt>
                <c:pt idx="21220">
                  <c:v>3.3584823999999999E-2</c:v>
                </c:pt>
                <c:pt idx="21221">
                  <c:v>3.3584824200000002E-2</c:v>
                </c:pt>
                <c:pt idx="21222">
                  <c:v>3.3584824399999998E-2</c:v>
                </c:pt>
                <c:pt idx="21223">
                  <c:v>3.35848246E-2</c:v>
                </c:pt>
                <c:pt idx="21224">
                  <c:v>3.3584824800000003E-2</c:v>
                </c:pt>
                <c:pt idx="21225">
                  <c:v>3.3584824999999999E-2</c:v>
                </c:pt>
                <c:pt idx="21226">
                  <c:v>3.3584825200000001E-2</c:v>
                </c:pt>
                <c:pt idx="21227">
                  <c:v>3.3584825399999997E-2</c:v>
                </c:pt>
                <c:pt idx="21228">
                  <c:v>3.35848256E-2</c:v>
                </c:pt>
                <c:pt idx="21229">
                  <c:v>3.3584825800000002E-2</c:v>
                </c:pt>
                <c:pt idx="21230">
                  <c:v>3.3584825999999998E-2</c:v>
                </c:pt>
                <c:pt idx="21231">
                  <c:v>3.3584826200000001E-2</c:v>
                </c:pt>
                <c:pt idx="21232">
                  <c:v>3.3584826399999997E-2</c:v>
                </c:pt>
                <c:pt idx="21233">
                  <c:v>3.3584826599999999E-2</c:v>
                </c:pt>
                <c:pt idx="21234">
                  <c:v>3.3584826800000002E-2</c:v>
                </c:pt>
                <c:pt idx="21235">
                  <c:v>3.3584826999999998E-2</c:v>
                </c:pt>
                <c:pt idx="21236">
                  <c:v>3.35848272E-2</c:v>
                </c:pt>
                <c:pt idx="21237">
                  <c:v>3.3584827400000003E-2</c:v>
                </c:pt>
                <c:pt idx="21238">
                  <c:v>3.3584827599999999E-2</c:v>
                </c:pt>
                <c:pt idx="21239">
                  <c:v>3.3584827800000001E-2</c:v>
                </c:pt>
                <c:pt idx="21240">
                  <c:v>3.3584827999999997E-2</c:v>
                </c:pt>
                <c:pt idx="21241">
                  <c:v>3.35848282E-2</c:v>
                </c:pt>
                <c:pt idx="21242">
                  <c:v>3.3584828400000002E-2</c:v>
                </c:pt>
                <c:pt idx="21243">
                  <c:v>3.3584828599999998E-2</c:v>
                </c:pt>
                <c:pt idx="21244">
                  <c:v>3.3584828800000001E-2</c:v>
                </c:pt>
                <c:pt idx="21245">
                  <c:v>3.3584828999999997E-2</c:v>
                </c:pt>
                <c:pt idx="21246">
                  <c:v>3.3584829199999999E-2</c:v>
                </c:pt>
                <c:pt idx="21247">
                  <c:v>3.3584829400000002E-2</c:v>
                </c:pt>
                <c:pt idx="21248">
                  <c:v>3.3584829599999998E-2</c:v>
                </c:pt>
                <c:pt idx="21249">
                  <c:v>3.35848298E-2</c:v>
                </c:pt>
                <c:pt idx="21250">
                  <c:v>3.3584830000000003E-2</c:v>
                </c:pt>
                <c:pt idx="21251">
                  <c:v>3.3584830199999999E-2</c:v>
                </c:pt>
                <c:pt idx="21252">
                  <c:v>3.3584830400000001E-2</c:v>
                </c:pt>
                <c:pt idx="21253">
                  <c:v>3.3584830599999997E-2</c:v>
                </c:pt>
                <c:pt idx="21254">
                  <c:v>3.35848308E-2</c:v>
                </c:pt>
                <c:pt idx="21255">
                  <c:v>3.3584831000000002E-2</c:v>
                </c:pt>
                <c:pt idx="21256">
                  <c:v>3.3584831199999998E-2</c:v>
                </c:pt>
                <c:pt idx="21257">
                  <c:v>3.3584831400000001E-2</c:v>
                </c:pt>
                <c:pt idx="21258">
                  <c:v>3.3584831599999997E-2</c:v>
                </c:pt>
                <c:pt idx="21259">
                  <c:v>3.3584831799999999E-2</c:v>
                </c:pt>
                <c:pt idx="21260">
                  <c:v>3.3584832000000002E-2</c:v>
                </c:pt>
                <c:pt idx="21261">
                  <c:v>3.3584832199999998E-2</c:v>
                </c:pt>
                <c:pt idx="21262">
                  <c:v>3.35848324E-2</c:v>
                </c:pt>
                <c:pt idx="21263">
                  <c:v>3.3584832600000003E-2</c:v>
                </c:pt>
                <c:pt idx="21264">
                  <c:v>3.3584832799999999E-2</c:v>
                </c:pt>
                <c:pt idx="21265">
                  <c:v>3.3584833000000001E-2</c:v>
                </c:pt>
                <c:pt idx="21266">
                  <c:v>3.3584833199999997E-2</c:v>
                </c:pt>
                <c:pt idx="21267">
                  <c:v>3.35848334E-2</c:v>
                </c:pt>
                <c:pt idx="21268">
                  <c:v>3.3584833600000003E-2</c:v>
                </c:pt>
                <c:pt idx="21269">
                  <c:v>3.3584833799999998E-2</c:v>
                </c:pt>
                <c:pt idx="21270">
                  <c:v>3.3584834000000001E-2</c:v>
                </c:pt>
                <c:pt idx="21271">
                  <c:v>3.3584834199999997E-2</c:v>
                </c:pt>
                <c:pt idx="21272">
                  <c:v>3.3584834399999999E-2</c:v>
                </c:pt>
                <c:pt idx="21273">
                  <c:v>3.3584834600000002E-2</c:v>
                </c:pt>
                <c:pt idx="21274">
                  <c:v>3.3584834799999998E-2</c:v>
                </c:pt>
                <c:pt idx="21275">
                  <c:v>3.3584835E-2</c:v>
                </c:pt>
                <c:pt idx="21276">
                  <c:v>3.3584835200000003E-2</c:v>
                </c:pt>
                <c:pt idx="21277">
                  <c:v>3.3584835399999999E-2</c:v>
                </c:pt>
                <c:pt idx="21278">
                  <c:v>3.3584835600000001E-2</c:v>
                </c:pt>
                <c:pt idx="21279">
                  <c:v>3.3584835799999997E-2</c:v>
                </c:pt>
                <c:pt idx="21280">
                  <c:v>3.3584836E-2</c:v>
                </c:pt>
                <c:pt idx="21281">
                  <c:v>3.3584836200000003E-2</c:v>
                </c:pt>
                <c:pt idx="21282">
                  <c:v>3.3584836399999998E-2</c:v>
                </c:pt>
                <c:pt idx="21283">
                  <c:v>3.3584836600000001E-2</c:v>
                </c:pt>
                <c:pt idx="21284">
                  <c:v>3.3584836799999997E-2</c:v>
                </c:pt>
                <c:pt idx="21285">
                  <c:v>3.3584836999999999E-2</c:v>
                </c:pt>
                <c:pt idx="21286">
                  <c:v>3.3584837200000002E-2</c:v>
                </c:pt>
                <c:pt idx="21287">
                  <c:v>3.3584837399999998E-2</c:v>
                </c:pt>
                <c:pt idx="21288">
                  <c:v>3.35848376E-2</c:v>
                </c:pt>
                <c:pt idx="21289">
                  <c:v>3.3584837800000003E-2</c:v>
                </c:pt>
                <c:pt idx="21290">
                  <c:v>3.3584837999999999E-2</c:v>
                </c:pt>
                <c:pt idx="21291">
                  <c:v>3.3584838200000001E-2</c:v>
                </c:pt>
                <c:pt idx="21292">
                  <c:v>3.3584838399999997E-2</c:v>
                </c:pt>
                <c:pt idx="21293">
                  <c:v>3.35848386E-2</c:v>
                </c:pt>
                <c:pt idx="21294">
                  <c:v>3.3584838800000003E-2</c:v>
                </c:pt>
                <c:pt idx="21295">
                  <c:v>3.3584838999999998E-2</c:v>
                </c:pt>
                <c:pt idx="21296">
                  <c:v>3.3584839200000001E-2</c:v>
                </c:pt>
                <c:pt idx="21297">
                  <c:v>3.3584839399999997E-2</c:v>
                </c:pt>
                <c:pt idx="21298">
                  <c:v>3.3584839599999999E-2</c:v>
                </c:pt>
                <c:pt idx="21299">
                  <c:v>3.3584839800000002E-2</c:v>
                </c:pt>
                <c:pt idx="21300">
                  <c:v>3.3584839999999998E-2</c:v>
                </c:pt>
                <c:pt idx="21301">
                  <c:v>3.35848402E-2</c:v>
                </c:pt>
                <c:pt idx="21302">
                  <c:v>3.3584840400000003E-2</c:v>
                </c:pt>
                <c:pt idx="21303">
                  <c:v>3.3584840599999999E-2</c:v>
                </c:pt>
                <c:pt idx="21304">
                  <c:v>3.3584840800000001E-2</c:v>
                </c:pt>
                <c:pt idx="21305">
                  <c:v>3.3584840999999997E-2</c:v>
                </c:pt>
                <c:pt idx="21306">
                  <c:v>3.35848412E-2</c:v>
                </c:pt>
                <c:pt idx="21307">
                  <c:v>3.3584841400000003E-2</c:v>
                </c:pt>
                <c:pt idx="21308">
                  <c:v>3.3584841599999998E-2</c:v>
                </c:pt>
                <c:pt idx="21309">
                  <c:v>3.3584841800000001E-2</c:v>
                </c:pt>
                <c:pt idx="21310">
                  <c:v>3.3584841999999997E-2</c:v>
                </c:pt>
                <c:pt idx="21311">
                  <c:v>3.3584842199999999E-2</c:v>
                </c:pt>
                <c:pt idx="21312">
                  <c:v>3.3584842400000002E-2</c:v>
                </c:pt>
                <c:pt idx="21313">
                  <c:v>3.3584842599999998E-2</c:v>
                </c:pt>
                <c:pt idx="21314">
                  <c:v>3.35848428E-2</c:v>
                </c:pt>
                <c:pt idx="21315">
                  <c:v>3.3584843000000003E-2</c:v>
                </c:pt>
                <c:pt idx="21316">
                  <c:v>3.3584843199999999E-2</c:v>
                </c:pt>
                <c:pt idx="21317">
                  <c:v>3.3584843400000002E-2</c:v>
                </c:pt>
                <c:pt idx="21318">
                  <c:v>3.3584843599999997E-2</c:v>
                </c:pt>
                <c:pt idx="21319">
                  <c:v>3.35848438E-2</c:v>
                </c:pt>
                <c:pt idx="21320">
                  <c:v>3.3584844000000003E-2</c:v>
                </c:pt>
                <c:pt idx="21321">
                  <c:v>3.3584844199999998E-2</c:v>
                </c:pt>
                <c:pt idx="21322">
                  <c:v>3.3584844400000001E-2</c:v>
                </c:pt>
                <c:pt idx="21323">
                  <c:v>3.3584844599999997E-2</c:v>
                </c:pt>
                <c:pt idx="21324">
                  <c:v>3.3584844799999999E-2</c:v>
                </c:pt>
                <c:pt idx="21325">
                  <c:v>3.3584845000000002E-2</c:v>
                </c:pt>
                <c:pt idx="21326">
                  <c:v>3.3584845199999998E-2</c:v>
                </c:pt>
                <c:pt idx="21327">
                  <c:v>3.35848454E-2</c:v>
                </c:pt>
                <c:pt idx="21328">
                  <c:v>3.3584845600000003E-2</c:v>
                </c:pt>
                <c:pt idx="21329">
                  <c:v>3.3584845799999999E-2</c:v>
                </c:pt>
                <c:pt idx="21330">
                  <c:v>3.3584846000000002E-2</c:v>
                </c:pt>
                <c:pt idx="21331">
                  <c:v>3.3584846199999997E-2</c:v>
                </c:pt>
                <c:pt idx="21332">
                  <c:v>3.35848464E-2</c:v>
                </c:pt>
                <c:pt idx="21333">
                  <c:v>3.3584846600000003E-2</c:v>
                </c:pt>
                <c:pt idx="21334">
                  <c:v>3.3584846799999998E-2</c:v>
                </c:pt>
                <c:pt idx="21335">
                  <c:v>3.3584847000000001E-2</c:v>
                </c:pt>
                <c:pt idx="21336">
                  <c:v>3.3584847199999997E-2</c:v>
                </c:pt>
                <c:pt idx="21337">
                  <c:v>3.3584847399999999E-2</c:v>
                </c:pt>
                <c:pt idx="21338">
                  <c:v>3.3584847600000002E-2</c:v>
                </c:pt>
                <c:pt idx="21339">
                  <c:v>3.3584847799999998E-2</c:v>
                </c:pt>
                <c:pt idx="21340">
                  <c:v>3.3584848E-2</c:v>
                </c:pt>
                <c:pt idx="21341">
                  <c:v>3.3584848200000003E-2</c:v>
                </c:pt>
                <c:pt idx="21342">
                  <c:v>3.3584848399999999E-2</c:v>
                </c:pt>
                <c:pt idx="21343">
                  <c:v>3.3584848600000002E-2</c:v>
                </c:pt>
                <c:pt idx="21344">
                  <c:v>3.3584848799999997E-2</c:v>
                </c:pt>
                <c:pt idx="21345">
                  <c:v>3.3584849E-2</c:v>
                </c:pt>
                <c:pt idx="21346">
                  <c:v>3.3584849200000003E-2</c:v>
                </c:pt>
                <c:pt idx="21347">
                  <c:v>3.3584849399999998E-2</c:v>
                </c:pt>
                <c:pt idx="21348">
                  <c:v>3.3584849600000001E-2</c:v>
                </c:pt>
                <c:pt idx="21349">
                  <c:v>3.3584849799999997E-2</c:v>
                </c:pt>
                <c:pt idx="21350">
                  <c:v>3.3584849999999999E-2</c:v>
                </c:pt>
                <c:pt idx="21351">
                  <c:v>3.3584850200000002E-2</c:v>
                </c:pt>
                <c:pt idx="21352">
                  <c:v>3.3584850399999998E-2</c:v>
                </c:pt>
                <c:pt idx="21353">
                  <c:v>3.35848506E-2</c:v>
                </c:pt>
                <c:pt idx="21354">
                  <c:v>3.3584850800000003E-2</c:v>
                </c:pt>
                <c:pt idx="21355">
                  <c:v>3.3584850999999999E-2</c:v>
                </c:pt>
                <c:pt idx="21356">
                  <c:v>3.3584851200000002E-2</c:v>
                </c:pt>
                <c:pt idx="21357">
                  <c:v>3.3584851399999997E-2</c:v>
                </c:pt>
                <c:pt idx="21358">
                  <c:v>3.35848516E-2</c:v>
                </c:pt>
                <c:pt idx="21359">
                  <c:v>3.3584851800000003E-2</c:v>
                </c:pt>
                <c:pt idx="21360">
                  <c:v>3.3584851999999998E-2</c:v>
                </c:pt>
                <c:pt idx="21361">
                  <c:v>3.3584852200000001E-2</c:v>
                </c:pt>
                <c:pt idx="21362">
                  <c:v>3.3584852399999997E-2</c:v>
                </c:pt>
                <c:pt idx="21363">
                  <c:v>3.3584852599999999E-2</c:v>
                </c:pt>
                <c:pt idx="21364">
                  <c:v>3.3584852800000002E-2</c:v>
                </c:pt>
                <c:pt idx="21365">
                  <c:v>3.3584852999999998E-2</c:v>
                </c:pt>
                <c:pt idx="21366">
                  <c:v>3.3584853200000001E-2</c:v>
                </c:pt>
                <c:pt idx="21367">
                  <c:v>3.3584853400000003E-2</c:v>
                </c:pt>
                <c:pt idx="21368">
                  <c:v>3.3584853599999999E-2</c:v>
                </c:pt>
                <c:pt idx="21369">
                  <c:v>3.3584853800000002E-2</c:v>
                </c:pt>
                <c:pt idx="21370">
                  <c:v>3.3584853999999997E-2</c:v>
                </c:pt>
                <c:pt idx="21371">
                  <c:v>3.35848542E-2</c:v>
                </c:pt>
                <c:pt idx="21372">
                  <c:v>3.3584854400000003E-2</c:v>
                </c:pt>
                <c:pt idx="21373">
                  <c:v>3.3584854599999998E-2</c:v>
                </c:pt>
                <c:pt idx="21374">
                  <c:v>3.3584854800000001E-2</c:v>
                </c:pt>
                <c:pt idx="21375">
                  <c:v>3.3584854999999997E-2</c:v>
                </c:pt>
                <c:pt idx="21376">
                  <c:v>3.3584855199999999E-2</c:v>
                </c:pt>
                <c:pt idx="21377">
                  <c:v>3.3584855400000002E-2</c:v>
                </c:pt>
                <c:pt idx="21378">
                  <c:v>3.3584855599999998E-2</c:v>
                </c:pt>
                <c:pt idx="21379">
                  <c:v>3.3584855800000001E-2</c:v>
                </c:pt>
                <c:pt idx="21380">
                  <c:v>3.3584856000000003E-2</c:v>
                </c:pt>
                <c:pt idx="21381">
                  <c:v>3.3584856199999999E-2</c:v>
                </c:pt>
                <c:pt idx="21382">
                  <c:v>3.3584856400000002E-2</c:v>
                </c:pt>
                <c:pt idx="21383">
                  <c:v>3.3584856599999997E-2</c:v>
                </c:pt>
                <c:pt idx="21384">
                  <c:v>3.35848568E-2</c:v>
                </c:pt>
                <c:pt idx="21385">
                  <c:v>3.3584857000000003E-2</c:v>
                </c:pt>
                <c:pt idx="21386">
                  <c:v>3.3584857199999998E-2</c:v>
                </c:pt>
                <c:pt idx="21387">
                  <c:v>3.3584857400000001E-2</c:v>
                </c:pt>
                <c:pt idx="21388">
                  <c:v>3.3584857599999997E-2</c:v>
                </c:pt>
                <c:pt idx="21389">
                  <c:v>3.3584857799999999E-2</c:v>
                </c:pt>
                <c:pt idx="21390">
                  <c:v>3.3584858000000002E-2</c:v>
                </c:pt>
                <c:pt idx="21391">
                  <c:v>3.3584858199999998E-2</c:v>
                </c:pt>
                <c:pt idx="21392">
                  <c:v>3.3584858400000001E-2</c:v>
                </c:pt>
                <c:pt idx="21393">
                  <c:v>3.3584858600000003E-2</c:v>
                </c:pt>
                <c:pt idx="21394">
                  <c:v>3.3584858799999999E-2</c:v>
                </c:pt>
                <c:pt idx="21395">
                  <c:v>3.3584859000000002E-2</c:v>
                </c:pt>
                <c:pt idx="21396">
                  <c:v>3.3584859199999997E-2</c:v>
                </c:pt>
                <c:pt idx="21397">
                  <c:v>3.35848594E-2</c:v>
                </c:pt>
                <c:pt idx="21398">
                  <c:v>3.3584859600000003E-2</c:v>
                </c:pt>
                <c:pt idx="21399">
                  <c:v>3.3584859799999998E-2</c:v>
                </c:pt>
                <c:pt idx="21400">
                  <c:v>3.3584860000000001E-2</c:v>
                </c:pt>
                <c:pt idx="21401">
                  <c:v>3.3584860199999997E-2</c:v>
                </c:pt>
                <c:pt idx="21402">
                  <c:v>3.35848604E-2</c:v>
                </c:pt>
                <c:pt idx="21403">
                  <c:v>3.3584860600000002E-2</c:v>
                </c:pt>
                <c:pt idx="21404">
                  <c:v>3.3584860799999998E-2</c:v>
                </c:pt>
                <c:pt idx="21405">
                  <c:v>3.3584861000000001E-2</c:v>
                </c:pt>
                <c:pt idx="21406">
                  <c:v>3.3584861200000003E-2</c:v>
                </c:pt>
                <c:pt idx="21407">
                  <c:v>3.3584861399999999E-2</c:v>
                </c:pt>
                <c:pt idx="21408">
                  <c:v>3.3584861600000002E-2</c:v>
                </c:pt>
                <c:pt idx="21409">
                  <c:v>3.3584861799999997E-2</c:v>
                </c:pt>
                <c:pt idx="21410">
                  <c:v>3.3584862E-2</c:v>
                </c:pt>
                <c:pt idx="21411">
                  <c:v>3.3584862200000003E-2</c:v>
                </c:pt>
                <c:pt idx="21412">
                  <c:v>3.3584862399999998E-2</c:v>
                </c:pt>
                <c:pt idx="21413">
                  <c:v>3.3584862600000001E-2</c:v>
                </c:pt>
                <c:pt idx="21414">
                  <c:v>3.3584862799999997E-2</c:v>
                </c:pt>
                <c:pt idx="21415">
                  <c:v>3.3584863E-2</c:v>
                </c:pt>
                <c:pt idx="21416">
                  <c:v>3.3584863200000002E-2</c:v>
                </c:pt>
                <c:pt idx="21417">
                  <c:v>3.3584863399999998E-2</c:v>
                </c:pt>
                <c:pt idx="21418">
                  <c:v>3.3584863600000001E-2</c:v>
                </c:pt>
                <c:pt idx="21419">
                  <c:v>3.3584863800000003E-2</c:v>
                </c:pt>
                <c:pt idx="21420">
                  <c:v>3.3584863999999999E-2</c:v>
                </c:pt>
                <c:pt idx="21421">
                  <c:v>3.3584864200000002E-2</c:v>
                </c:pt>
                <c:pt idx="21422">
                  <c:v>3.3584864399999997E-2</c:v>
                </c:pt>
                <c:pt idx="21423">
                  <c:v>3.35848646E-2</c:v>
                </c:pt>
                <c:pt idx="21424">
                  <c:v>3.3584864800000003E-2</c:v>
                </c:pt>
                <c:pt idx="21425">
                  <c:v>3.3584864999999998E-2</c:v>
                </c:pt>
                <c:pt idx="21426">
                  <c:v>3.3584865200000001E-2</c:v>
                </c:pt>
                <c:pt idx="21427">
                  <c:v>3.3584865399999997E-2</c:v>
                </c:pt>
                <c:pt idx="21428">
                  <c:v>3.35848656E-2</c:v>
                </c:pt>
                <c:pt idx="21429">
                  <c:v>3.3584865800000002E-2</c:v>
                </c:pt>
                <c:pt idx="21430">
                  <c:v>3.3584865999999998E-2</c:v>
                </c:pt>
                <c:pt idx="21431">
                  <c:v>3.3584866200000001E-2</c:v>
                </c:pt>
                <c:pt idx="21432">
                  <c:v>3.3584866400000003E-2</c:v>
                </c:pt>
                <c:pt idx="21433">
                  <c:v>3.3584866599999999E-2</c:v>
                </c:pt>
                <c:pt idx="21434">
                  <c:v>3.3584866800000002E-2</c:v>
                </c:pt>
                <c:pt idx="21435">
                  <c:v>3.3584866999999997E-2</c:v>
                </c:pt>
                <c:pt idx="21436">
                  <c:v>3.35848672E-2</c:v>
                </c:pt>
                <c:pt idx="21437">
                  <c:v>3.3584867400000003E-2</c:v>
                </c:pt>
                <c:pt idx="21438">
                  <c:v>3.3584867599999998E-2</c:v>
                </c:pt>
                <c:pt idx="21439">
                  <c:v>3.3584867800000001E-2</c:v>
                </c:pt>
                <c:pt idx="21440">
                  <c:v>3.3584867999999997E-2</c:v>
                </c:pt>
                <c:pt idx="21441">
                  <c:v>3.35848682E-2</c:v>
                </c:pt>
                <c:pt idx="21442">
                  <c:v>3.3584868400000002E-2</c:v>
                </c:pt>
                <c:pt idx="21443">
                  <c:v>3.3584868599999998E-2</c:v>
                </c:pt>
                <c:pt idx="21444">
                  <c:v>3.3584868800000001E-2</c:v>
                </c:pt>
                <c:pt idx="21445">
                  <c:v>3.3584869000000003E-2</c:v>
                </c:pt>
                <c:pt idx="21446">
                  <c:v>3.3584869199999999E-2</c:v>
                </c:pt>
                <c:pt idx="21447">
                  <c:v>3.3584869400000002E-2</c:v>
                </c:pt>
                <c:pt idx="21448">
                  <c:v>3.3584869599999997E-2</c:v>
                </c:pt>
                <c:pt idx="21449">
                  <c:v>3.35848698E-2</c:v>
                </c:pt>
                <c:pt idx="21450">
                  <c:v>3.3584870000000003E-2</c:v>
                </c:pt>
                <c:pt idx="21451">
                  <c:v>3.3584870199999999E-2</c:v>
                </c:pt>
                <c:pt idx="21452">
                  <c:v>3.3584870400000001E-2</c:v>
                </c:pt>
                <c:pt idx="21453">
                  <c:v>3.3584870599999997E-2</c:v>
                </c:pt>
                <c:pt idx="21454">
                  <c:v>3.35848708E-2</c:v>
                </c:pt>
                <c:pt idx="21455">
                  <c:v>3.3584871000000002E-2</c:v>
                </c:pt>
                <c:pt idx="21456">
                  <c:v>3.3584871199999998E-2</c:v>
                </c:pt>
                <c:pt idx="21457">
                  <c:v>3.3584871400000001E-2</c:v>
                </c:pt>
                <c:pt idx="21458">
                  <c:v>3.3584871600000003E-2</c:v>
                </c:pt>
                <c:pt idx="21459">
                  <c:v>3.3584871799999999E-2</c:v>
                </c:pt>
                <c:pt idx="21460">
                  <c:v>3.3584872000000002E-2</c:v>
                </c:pt>
                <c:pt idx="21461">
                  <c:v>3.3584872199999997E-2</c:v>
                </c:pt>
                <c:pt idx="21462">
                  <c:v>3.35848724E-2</c:v>
                </c:pt>
                <c:pt idx="21463">
                  <c:v>3.3584872600000003E-2</c:v>
                </c:pt>
                <c:pt idx="21464">
                  <c:v>3.3584872799999999E-2</c:v>
                </c:pt>
                <c:pt idx="21465">
                  <c:v>3.3584873000000001E-2</c:v>
                </c:pt>
                <c:pt idx="21466">
                  <c:v>3.3584873199999997E-2</c:v>
                </c:pt>
                <c:pt idx="21467">
                  <c:v>3.35848734E-2</c:v>
                </c:pt>
                <c:pt idx="21468">
                  <c:v>3.3584873600000002E-2</c:v>
                </c:pt>
                <c:pt idx="21469">
                  <c:v>3.3584873799999998E-2</c:v>
                </c:pt>
                <c:pt idx="21470">
                  <c:v>3.3584874000000001E-2</c:v>
                </c:pt>
                <c:pt idx="21471">
                  <c:v>3.3584874200000003E-2</c:v>
                </c:pt>
                <c:pt idx="21472">
                  <c:v>3.3584874399999999E-2</c:v>
                </c:pt>
                <c:pt idx="21473">
                  <c:v>3.3584874600000002E-2</c:v>
                </c:pt>
                <c:pt idx="21474">
                  <c:v>3.3584874799999997E-2</c:v>
                </c:pt>
                <c:pt idx="21475">
                  <c:v>3.3584875E-2</c:v>
                </c:pt>
                <c:pt idx="21476">
                  <c:v>3.3584875200000003E-2</c:v>
                </c:pt>
                <c:pt idx="21477">
                  <c:v>3.3584875399999999E-2</c:v>
                </c:pt>
                <c:pt idx="21478">
                  <c:v>3.3584875600000001E-2</c:v>
                </c:pt>
                <c:pt idx="21479">
                  <c:v>3.3584875799999997E-2</c:v>
                </c:pt>
                <c:pt idx="21480">
                  <c:v>3.3584876E-2</c:v>
                </c:pt>
                <c:pt idx="21481">
                  <c:v>3.3584876200000002E-2</c:v>
                </c:pt>
                <c:pt idx="21482">
                  <c:v>3.3584876399999998E-2</c:v>
                </c:pt>
                <c:pt idx="21483">
                  <c:v>3.3584876600000001E-2</c:v>
                </c:pt>
                <c:pt idx="21484">
                  <c:v>3.3584876800000003E-2</c:v>
                </c:pt>
                <c:pt idx="21485">
                  <c:v>3.3584876999999999E-2</c:v>
                </c:pt>
                <c:pt idx="21486">
                  <c:v>3.3584877200000002E-2</c:v>
                </c:pt>
                <c:pt idx="21487">
                  <c:v>3.3584877399999997E-2</c:v>
                </c:pt>
                <c:pt idx="21488">
                  <c:v>3.35848776E-2</c:v>
                </c:pt>
                <c:pt idx="21489">
                  <c:v>3.3584877800000003E-2</c:v>
                </c:pt>
                <c:pt idx="21490">
                  <c:v>3.3584877999999999E-2</c:v>
                </c:pt>
                <c:pt idx="21491">
                  <c:v>3.3584878200000001E-2</c:v>
                </c:pt>
                <c:pt idx="21492">
                  <c:v>3.3584878399999997E-2</c:v>
                </c:pt>
                <c:pt idx="21493">
                  <c:v>3.35848786E-2</c:v>
                </c:pt>
                <c:pt idx="21494">
                  <c:v>3.3584878800000002E-2</c:v>
                </c:pt>
                <c:pt idx="21495">
                  <c:v>3.3584878999999998E-2</c:v>
                </c:pt>
                <c:pt idx="21496">
                  <c:v>3.3584879200000001E-2</c:v>
                </c:pt>
                <c:pt idx="21497">
                  <c:v>3.3584879400000003E-2</c:v>
                </c:pt>
                <c:pt idx="21498">
                  <c:v>3.3584879599999999E-2</c:v>
                </c:pt>
                <c:pt idx="21499">
                  <c:v>3.3584879800000002E-2</c:v>
                </c:pt>
                <c:pt idx="21500">
                  <c:v>3.3584879999999998E-2</c:v>
                </c:pt>
                <c:pt idx="21501">
                  <c:v>3.35848802E-2</c:v>
                </c:pt>
                <c:pt idx="21502">
                  <c:v>3.3584880400000003E-2</c:v>
                </c:pt>
                <c:pt idx="21503">
                  <c:v>3.3584880599999999E-2</c:v>
                </c:pt>
                <c:pt idx="21504">
                  <c:v>3.3584880800000001E-2</c:v>
                </c:pt>
                <c:pt idx="21505">
                  <c:v>3.3584880999999997E-2</c:v>
                </c:pt>
                <c:pt idx="21506">
                  <c:v>3.35848812E-2</c:v>
                </c:pt>
                <c:pt idx="21507">
                  <c:v>3.3584881400000002E-2</c:v>
                </c:pt>
                <c:pt idx="21508">
                  <c:v>3.3584881599999998E-2</c:v>
                </c:pt>
                <c:pt idx="21509">
                  <c:v>3.3584881800000001E-2</c:v>
                </c:pt>
                <c:pt idx="21510">
                  <c:v>3.3584882000000003E-2</c:v>
                </c:pt>
                <c:pt idx="21511">
                  <c:v>3.3584882199999999E-2</c:v>
                </c:pt>
                <c:pt idx="21512">
                  <c:v>3.3584882400000002E-2</c:v>
                </c:pt>
                <c:pt idx="21513">
                  <c:v>3.3584882599999998E-2</c:v>
                </c:pt>
                <c:pt idx="21514">
                  <c:v>3.35848828E-2</c:v>
                </c:pt>
                <c:pt idx="21515">
                  <c:v>3.3584883000000003E-2</c:v>
                </c:pt>
                <c:pt idx="21516">
                  <c:v>3.3584883199999999E-2</c:v>
                </c:pt>
                <c:pt idx="21517">
                  <c:v>3.3584883400000001E-2</c:v>
                </c:pt>
                <c:pt idx="21518">
                  <c:v>3.3584883599999997E-2</c:v>
                </c:pt>
                <c:pt idx="21519">
                  <c:v>3.35848838E-2</c:v>
                </c:pt>
                <c:pt idx="21520">
                  <c:v>3.3584884000000002E-2</c:v>
                </c:pt>
                <c:pt idx="21521">
                  <c:v>3.3584884199999998E-2</c:v>
                </c:pt>
                <c:pt idx="21522">
                  <c:v>3.3584884400000001E-2</c:v>
                </c:pt>
                <c:pt idx="21523">
                  <c:v>3.3584884600000003E-2</c:v>
                </c:pt>
                <c:pt idx="21524">
                  <c:v>3.3584884799999999E-2</c:v>
                </c:pt>
                <c:pt idx="21525">
                  <c:v>3.3584885000000002E-2</c:v>
                </c:pt>
                <c:pt idx="21526">
                  <c:v>3.3584885199999998E-2</c:v>
                </c:pt>
                <c:pt idx="21527">
                  <c:v>3.35848854E-2</c:v>
                </c:pt>
                <c:pt idx="21528">
                  <c:v>3.3584885600000003E-2</c:v>
                </c:pt>
                <c:pt idx="21529">
                  <c:v>3.3584885799999999E-2</c:v>
                </c:pt>
                <c:pt idx="21530">
                  <c:v>3.3584886000000001E-2</c:v>
                </c:pt>
                <c:pt idx="21531">
                  <c:v>3.3584886199999997E-2</c:v>
                </c:pt>
                <c:pt idx="21532">
                  <c:v>3.35848864E-2</c:v>
                </c:pt>
                <c:pt idx="21533">
                  <c:v>3.3584886600000002E-2</c:v>
                </c:pt>
                <c:pt idx="21534">
                  <c:v>3.3584886799999998E-2</c:v>
                </c:pt>
                <c:pt idx="21535">
                  <c:v>3.3584887000000001E-2</c:v>
                </c:pt>
                <c:pt idx="21536">
                  <c:v>3.3584887200000003E-2</c:v>
                </c:pt>
                <c:pt idx="21537">
                  <c:v>3.3584887399999999E-2</c:v>
                </c:pt>
                <c:pt idx="21538">
                  <c:v>3.3584887600000002E-2</c:v>
                </c:pt>
                <c:pt idx="21539">
                  <c:v>3.3584887799999998E-2</c:v>
                </c:pt>
                <c:pt idx="21540">
                  <c:v>3.3584888E-2</c:v>
                </c:pt>
                <c:pt idx="21541">
                  <c:v>3.3584888200000003E-2</c:v>
                </c:pt>
                <c:pt idx="21542">
                  <c:v>3.3584888399999999E-2</c:v>
                </c:pt>
                <c:pt idx="21543">
                  <c:v>3.3584888600000001E-2</c:v>
                </c:pt>
                <c:pt idx="21544">
                  <c:v>3.3584888799999997E-2</c:v>
                </c:pt>
                <c:pt idx="21545">
                  <c:v>3.3584889E-2</c:v>
                </c:pt>
                <c:pt idx="21546">
                  <c:v>3.3584889200000002E-2</c:v>
                </c:pt>
                <c:pt idx="21547">
                  <c:v>3.3584889399999998E-2</c:v>
                </c:pt>
                <c:pt idx="21548">
                  <c:v>3.3584889600000001E-2</c:v>
                </c:pt>
                <c:pt idx="21549">
                  <c:v>3.3584889800000003E-2</c:v>
                </c:pt>
                <c:pt idx="21550">
                  <c:v>3.3584889999999999E-2</c:v>
                </c:pt>
                <c:pt idx="21551">
                  <c:v>3.3584890200000002E-2</c:v>
                </c:pt>
                <c:pt idx="21552">
                  <c:v>3.3584890399999998E-2</c:v>
                </c:pt>
                <c:pt idx="21553">
                  <c:v>3.35848906E-2</c:v>
                </c:pt>
                <c:pt idx="21554">
                  <c:v>3.3584890800000003E-2</c:v>
                </c:pt>
                <c:pt idx="21555">
                  <c:v>3.3584890999999999E-2</c:v>
                </c:pt>
                <c:pt idx="21556">
                  <c:v>3.3584891200000001E-2</c:v>
                </c:pt>
                <c:pt idx="21557">
                  <c:v>3.3584891399999997E-2</c:v>
                </c:pt>
                <c:pt idx="21558">
                  <c:v>3.35848916E-2</c:v>
                </c:pt>
                <c:pt idx="21559">
                  <c:v>3.3584891800000002E-2</c:v>
                </c:pt>
                <c:pt idx="21560">
                  <c:v>3.3584891999999998E-2</c:v>
                </c:pt>
                <c:pt idx="21561">
                  <c:v>3.3584892200000001E-2</c:v>
                </c:pt>
                <c:pt idx="21562">
                  <c:v>3.3584892399999997E-2</c:v>
                </c:pt>
                <c:pt idx="21563">
                  <c:v>3.3584892599999999E-2</c:v>
                </c:pt>
                <c:pt idx="21564">
                  <c:v>3.3584892800000002E-2</c:v>
                </c:pt>
                <c:pt idx="21565">
                  <c:v>3.3584892999999998E-2</c:v>
                </c:pt>
                <c:pt idx="21566">
                  <c:v>3.35848932E-2</c:v>
                </c:pt>
                <c:pt idx="21567">
                  <c:v>3.3584893400000003E-2</c:v>
                </c:pt>
                <c:pt idx="21568">
                  <c:v>3.3584893599999999E-2</c:v>
                </c:pt>
                <c:pt idx="21569">
                  <c:v>3.3584893800000001E-2</c:v>
                </c:pt>
                <c:pt idx="21570">
                  <c:v>3.3584893999999997E-2</c:v>
                </c:pt>
                <c:pt idx="21571">
                  <c:v>3.35848942E-2</c:v>
                </c:pt>
                <c:pt idx="21572">
                  <c:v>3.3584894400000002E-2</c:v>
                </c:pt>
                <c:pt idx="21573">
                  <c:v>3.3584894599999998E-2</c:v>
                </c:pt>
                <c:pt idx="21574">
                  <c:v>3.3584894800000001E-2</c:v>
                </c:pt>
                <c:pt idx="21575">
                  <c:v>3.3584894999999997E-2</c:v>
                </c:pt>
                <c:pt idx="21576">
                  <c:v>3.3584895199999999E-2</c:v>
                </c:pt>
                <c:pt idx="21577">
                  <c:v>3.3584895400000002E-2</c:v>
                </c:pt>
                <c:pt idx="21578">
                  <c:v>3.3584895599999998E-2</c:v>
                </c:pt>
                <c:pt idx="21579">
                  <c:v>3.35848958E-2</c:v>
                </c:pt>
                <c:pt idx="21580">
                  <c:v>3.3584896000000003E-2</c:v>
                </c:pt>
                <c:pt idx="21581">
                  <c:v>3.3584896199999999E-2</c:v>
                </c:pt>
                <c:pt idx="21582">
                  <c:v>3.3584896400000001E-2</c:v>
                </c:pt>
                <c:pt idx="21583">
                  <c:v>3.3584896599999997E-2</c:v>
                </c:pt>
                <c:pt idx="21584">
                  <c:v>3.35848968E-2</c:v>
                </c:pt>
                <c:pt idx="21585">
                  <c:v>3.3584897000000002E-2</c:v>
                </c:pt>
                <c:pt idx="21586">
                  <c:v>3.3584897199999998E-2</c:v>
                </c:pt>
                <c:pt idx="21587">
                  <c:v>3.3584897400000001E-2</c:v>
                </c:pt>
                <c:pt idx="21588">
                  <c:v>3.3584897599999997E-2</c:v>
                </c:pt>
                <c:pt idx="21589">
                  <c:v>3.3584897799999999E-2</c:v>
                </c:pt>
                <c:pt idx="21590">
                  <c:v>3.3584898000000002E-2</c:v>
                </c:pt>
                <c:pt idx="21591">
                  <c:v>3.3584898199999998E-2</c:v>
                </c:pt>
                <c:pt idx="21592">
                  <c:v>3.35848984E-2</c:v>
                </c:pt>
                <c:pt idx="21593">
                  <c:v>3.3584898600000003E-2</c:v>
                </c:pt>
                <c:pt idx="21594">
                  <c:v>3.3584898799999999E-2</c:v>
                </c:pt>
                <c:pt idx="21595">
                  <c:v>3.3584899000000001E-2</c:v>
                </c:pt>
                <c:pt idx="21596">
                  <c:v>3.3584899199999997E-2</c:v>
                </c:pt>
                <c:pt idx="21597">
                  <c:v>3.35848994E-2</c:v>
                </c:pt>
                <c:pt idx="21598">
                  <c:v>3.3584899600000002E-2</c:v>
                </c:pt>
                <c:pt idx="21599">
                  <c:v>3.3584899799999998E-2</c:v>
                </c:pt>
                <c:pt idx="21600">
                  <c:v>3.3584900000000001E-2</c:v>
                </c:pt>
                <c:pt idx="21601">
                  <c:v>3.3584900199999997E-2</c:v>
                </c:pt>
                <c:pt idx="21602">
                  <c:v>3.3584900399999999E-2</c:v>
                </c:pt>
                <c:pt idx="21603">
                  <c:v>3.3584900600000002E-2</c:v>
                </c:pt>
                <c:pt idx="21604">
                  <c:v>3.3584900799999998E-2</c:v>
                </c:pt>
                <c:pt idx="21605">
                  <c:v>3.3584901E-2</c:v>
                </c:pt>
                <c:pt idx="21606">
                  <c:v>3.3584901200000003E-2</c:v>
                </c:pt>
                <c:pt idx="21607">
                  <c:v>3.3584901399999999E-2</c:v>
                </c:pt>
                <c:pt idx="21608">
                  <c:v>3.3584901600000001E-2</c:v>
                </c:pt>
                <c:pt idx="21609">
                  <c:v>3.3584901799999997E-2</c:v>
                </c:pt>
                <c:pt idx="21610">
                  <c:v>3.3584902E-2</c:v>
                </c:pt>
                <c:pt idx="21611">
                  <c:v>3.3584902200000002E-2</c:v>
                </c:pt>
                <c:pt idx="21612">
                  <c:v>3.3584902399999998E-2</c:v>
                </c:pt>
                <c:pt idx="21613">
                  <c:v>3.3584902600000001E-2</c:v>
                </c:pt>
                <c:pt idx="21614">
                  <c:v>3.3584902799999997E-2</c:v>
                </c:pt>
                <c:pt idx="21615">
                  <c:v>3.3584902999999999E-2</c:v>
                </c:pt>
                <c:pt idx="21616">
                  <c:v>3.3584903200000002E-2</c:v>
                </c:pt>
                <c:pt idx="21617">
                  <c:v>3.3584903399999998E-2</c:v>
                </c:pt>
                <c:pt idx="21618">
                  <c:v>3.35849036E-2</c:v>
                </c:pt>
                <c:pt idx="21619">
                  <c:v>3.3584903800000003E-2</c:v>
                </c:pt>
                <c:pt idx="21620">
                  <c:v>3.3584903999999999E-2</c:v>
                </c:pt>
                <c:pt idx="21621">
                  <c:v>3.3584904200000001E-2</c:v>
                </c:pt>
                <c:pt idx="21622">
                  <c:v>3.3584904399999997E-2</c:v>
                </c:pt>
                <c:pt idx="21623">
                  <c:v>3.35849046E-2</c:v>
                </c:pt>
                <c:pt idx="21624">
                  <c:v>3.3584904800000003E-2</c:v>
                </c:pt>
                <c:pt idx="21625">
                  <c:v>3.3584904999999998E-2</c:v>
                </c:pt>
                <c:pt idx="21626">
                  <c:v>3.3584905200000001E-2</c:v>
                </c:pt>
                <c:pt idx="21627">
                  <c:v>3.3584905399999997E-2</c:v>
                </c:pt>
                <c:pt idx="21628">
                  <c:v>3.3584905599999999E-2</c:v>
                </c:pt>
                <c:pt idx="21629">
                  <c:v>3.3584905800000002E-2</c:v>
                </c:pt>
                <c:pt idx="21630">
                  <c:v>3.3584905999999998E-2</c:v>
                </c:pt>
                <c:pt idx="21631">
                  <c:v>3.35849062E-2</c:v>
                </c:pt>
                <c:pt idx="21632">
                  <c:v>3.3584906400000003E-2</c:v>
                </c:pt>
                <c:pt idx="21633">
                  <c:v>3.3584906599999999E-2</c:v>
                </c:pt>
                <c:pt idx="21634">
                  <c:v>3.3584906800000001E-2</c:v>
                </c:pt>
                <c:pt idx="21635">
                  <c:v>3.3584906999999997E-2</c:v>
                </c:pt>
                <c:pt idx="21636">
                  <c:v>3.35849072E-2</c:v>
                </c:pt>
                <c:pt idx="21637">
                  <c:v>3.3584907400000003E-2</c:v>
                </c:pt>
                <c:pt idx="21638">
                  <c:v>3.3584907599999998E-2</c:v>
                </c:pt>
                <c:pt idx="21639">
                  <c:v>3.3584907800000001E-2</c:v>
                </c:pt>
                <c:pt idx="21640">
                  <c:v>3.3584907999999997E-2</c:v>
                </c:pt>
                <c:pt idx="21641">
                  <c:v>3.3584908199999999E-2</c:v>
                </c:pt>
                <c:pt idx="21642">
                  <c:v>3.3584908400000002E-2</c:v>
                </c:pt>
                <c:pt idx="21643">
                  <c:v>3.3584908599999998E-2</c:v>
                </c:pt>
                <c:pt idx="21644">
                  <c:v>3.35849088E-2</c:v>
                </c:pt>
                <c:pt idx="21645">
                  <c:v>3.3584909000000003E-2</c:v>
                </c:pt>
                <c:pt idx="21646">
                  <c:v>3.3584909199999999E-2</c:v>
                </c:pt>
                <c:pt idx="21647">
                  <c:v>3.3584909400000001E-2</c:v>
                </c:pt>
                <c:pt idx="21648">
                  <c:v>3.3584909599999997E-2</c:v>
                </c:pt>
                <c:pt idx="21649">
                  <c:v>3.35849098E-2</c:v>
                </c:pt>
                <c:pt idx="21650">
                  <c:v>3.3584910000000003E-2</c:v>
                </c:pt>
                <c:pt idx="21651">
                  <c:v>3.3584910199999998E-2</c:v>
                </c:pt>
                <c:pt idx="21652">
                  <c:v>3.3584910400000001E-2</c:v>
                </c:pt>
                <c:pt idx="21653">
                  <c:v>3.3584910599999997E-2</c:v>
                </c:pt>
                <c:pt idx="21654">
                  <c:v>3.3584910799999999E-2</c:v>
                </c:pt>
                <c:pt idx="21655">
                  <c:v>3.3584911000000002E-2</c:v>
                </c:pt>
                <c:pt idx="21656">
                  <c:v>3.3584911199999998E-2</c:v>
                </c:pt>
                <c:pt idx="21657">
                  <c:v>3.35849114E-2</c:v>
                </c:pt>
                <c:pt idx="21658">
                  <c:v>3.3584911600000003E-2</c:v>
                </c:pt>
                <c:pt idx="21659">
                  <c:v>3.3584911799999999E-2</c:v>
                </c:pt>
                <c:pt idx="21660">
                  <c:v>3.3584912000000001E-2</c:v>
                </c:pt>
                <c:pt idx="21661">
                  <c:v>3.3584912199999997E-2</c:v>
                </c:pt>
                <c:pt idx="21662">
                  <c:v>3.35849124E-2</c:v>
                </c:pt>
                <c:pt idx="21663">
                  <c:v>3.3584912600000003E-2</c:v>
                </c:pt>
                <c:pt idx="21664">
                  <c:v>3.3584912799999998E-2</c:v>
                </c:pt>
                <c:pt idx="21665">
                  <c:v>3.3584913000000001E-2</c:v>
                </c:pt>
                <c:pt idx="21666">
                  <c:v>3.3584913199999997E-2</c:v>
                </c:pt>
                <c:pt idx="21667">
                  <c:v>3.3584913399999999E-2</c:v>
                </c:pt>
                <c:pt idx="21668">
                  <c:v>3.3584913600000002E-2</c:v>
                </c:pt>
                <c:pt idx="21669">
                  <c:v>3.3584913799999998E-2</c:v>
                </c:pt>
                <c:pt idx="21670">
                  <c:v>3.3584914E-2</c:v>
                </c:pt>
                <c:pt idx="21671">
                  <c:v>3.3584914200000003E-2</c:v>
                </c:pt>
                <c:pt idx="21672">
                  <c:v>3.3584914399999999E-2</c:v>
                </c:pt>
                <c:pt idx="21673">
                  <c:v>3.3584914600000002E-2</c:v>
                </c:pt>
                <c:pt idx="21674">
                  <c:v>3.3584914799999997E-2</c:v>
                </c:pt>
                <c:pt idx="21675">
                  <c:v>3.3584915E-2</c:v>
                </c:pt>
                <c:pt idx="21676">
                  <c:v>3.3584915200000003E-2</c:v>
                </c:pt>
                <c:pt idx="21677">
                  <c:v>3.3584915399999998E-2</c:v>
                </c:pt>
                <c:pt idx="21678">
                  <c:v>3.3584915600000001E-2</c:v>
                </c:pt>
                <c:pt idx="21679">
                  <c:v>3.3584915799999997E-2</c:v>
                </c:pt>
                <c:pt idx="21680">
                  <c:v>3.3584915999999999E-2</c:v>
                </c:pt>
                <c:pt idx="21681">
                  <c:v>3.3584916200000002E-2</c:v>
                </c:pt>
                <c:pt idx="21682">
                  <c:v>3.3584916399999998E-2</c:v>
                </c:pt>
                <c:pt idx="21683">
                  <c:v>3.35849166E-2</c:v>
                </c:pt>
                <c:pt idx="21684">
                  <c:v>3.3584916800000003E-2</c:v>
                </c:pt>
                <c:pt idx="21685">
                  <c:v>3.3584916999999999E-2</c:v>
                </c:pt>
                <c:pt idx="21686">
                  <c:v>3.3584917200000002E-2</c:v>
                </c:pt>
                <c:pt idx="21687">
                  <c:v>3.3584917399999997E-2</c:v>
                </c:pt>
                <c:pt idx="21688">
                  <c:v>3.35849176E-2</c:v>
                </c:pt>
                <c:pt idx="21689">
                  <c:v>3.3584917800000003E-2</c:v>
                </c:pt>
                <c:pt idx="21690">
                  <c:v>3.3584917999999998E-2</c:v>
                </c:pt>
                <c:pt idx="21691">
                  <c:v>3.3584918200000001E-2</c:v>
                </c:pt>
                <c:pt idx="21692">
                  <c:v>3.3584918399999997E-2</c:v>
                </c:pt>
                <c:pt idx="21693">
                  <c:v>3.3584918599999999E-2</c:v>
                </c:pt>
                <c:pt idx="21694">
                  <c:v>3.3584918800000002E-2</c:v>
                </c:pt>
                <c:pt idx="21695">
                  <c:v>3.3584918999999998E-2</c:v>
                </c:pt>
                <c:pt idx="21696">
                  <c:v>3.35849192E-2</c:v>
                </c:pt>
                <c:pt idx="21697">
                  <c:v>3.3584919400000003E-2</c:v>
                </c:pt>
                <c:pt idx="21698">
                  <c:v>3.3584919599999999E-2</c:v>
                </c:pt>
                <c:pt idx="21699">
                  <c:v>3.3584919800000002E-2</c:v>
                </c:pt>
                <c:pt idx="21700">
                  <c:v>3.3584919999999997E-2</c:v>
                </c:pt>
                <c:pt idx="21701">
                  <c:v>3.35849202E-2</c:v>
                </c:pt>
                <c:pt idx="21702">
                  <c:v>3.3584920400000003E-2</c:v>
                </c:pt>
                <c:pt idx="21703">
                  <c:v>3.3584920599999998E-2</c:v>
                </c:pt>
                <c:pt idx="21704">
                  <c:v>3.3584920800000001E-2</c:v>
                </c:pt>
                <c:pt idx="21705">
                  <c:v>3.3584920999999997E-2</c:v>
                </c:pt>
                <c:pt idx="21706">
                  <c:v>3.3584921199999999E-2</c:v>
                </c:pt>
                <c:pt idx="21707">
                  <c:v>3.3584921400000002E-2</c:v>
                </c:pt>
                <c:pt idx="21708">
                  <c:v>3.3584921599999998E-2</c:v>
                </c:pt>
                <c:pt idx="21709">
                  <c:v>3.35849218E-2</c:v>
                </c:pt>
                <c:pt idx="21710">
                  <c:v>3.3584922000000003E-2</c:v>
                </c:pt>
                <c:pt idx="21711">
                  <c:v>3.3584922199999999E-2</c:v>
                </c:pt>
                <c:pt idx="21712">
                  <c:v>3.3584922400000002E-2</c:v>
                </c:pt>
                <c:pt idx="21713">
                  <c:v>3.3584922599999997E-2</c:v>
                </c:pt>
                <c:pt idx="21714">
                  <c:v>3.35849228E-2</c:v>
                </c:pt>
                <c:pt idx="21715">
                  <c:v>3.3584923000000003E-2</c:v>
                </c:pt>
                <c:pt idx="21716">
                  <c:v>3.3584923199999998E-2</c:v>
                </c:pt>
                <c:pt idx="21717">
                  <c:v>3.3584923400000001E-2</c:v>
                </c:pt>
                <c:pt idx="21718">
                  <c:v>3.3584923599999997E-2</c:v>
                </c:pt>
                <c:pt idx="21719">
                  <c:v>3.3584923799999999E-2</c:v>
                </c:pt>
                <c:pt idx="21720">
                  <c:v>3.3584924000000002E-2</c:v>
                </c:pt>
                <c:pt idx="21721">
                  <c:v>3.3584924199999998E-2</c:v>
                </c:pt>
                <c:pt idx="21722">
                  <c:v>3.3584924400000001E-2</c:v>
                </c:pt>
                <c:pt idx="21723">
                  <c:v>3.3584924600000003E-2</c:v>
                </c:pt>
                <c:pt idx="21724">
                  <c:v>3.3584924799999999E-2</c:v>
                </c:pt>
                <c:pt idx="21725">
                  <c:v>3.3584925000000002E-2</c:v>
                </c:pt>
                <c:pt idx="21726">
                  <c:v>3.3584925199999997E-2</c:v>
                </c:pt>
                <c:pt idx="21727">
                  <c:v>3.35849254E-2</c:v>
                </c:pt>
                <c:pt idx="21728">
                  <c:v>3.3584925600000003E-2</c:v>
                </c:pt>
                <c:pt idx="21729">
                  <c:v>3.3584925799999998E-2</c:v>
                </c:pt>
                <c:pt idx="21730">
                  <c:v>3.3584926000000001E-2</c:v>
                </c:pt>
                <c:pt idx="21731">
                  <c:v>3.3584926199999997E-2</c:v>
                </c:pt>
                <c:pt idx="21732">
                  <c:v>3.3584926399999999E-2</c:v>
                </c:pt>
                <c:pt idx="21733">
                  <c:v>3.3584926600000002E-2</c:v>
                </c:pt>
                <c:pt idx="21734">
                  <c:v>3.3584926799999998E-2</c:v>
                </c:pt>
                <c:pt idx="21735">
                  <c:v>3.3584927000000001E-2</c:v>
                </c:pt>
                <c:pt idx="21736">
                  <c:v>3.3584927200000003E-2</c:v>
                </c:pt>
                <c:pt idx="21737">
                  <c:v>3.3584927399999999E-2</c:v>
                </c:pt>
                <c:pt idx="21738">
                  <c:v>3.3584927600000002E-2</c:v>
                </c:pt>
                <c:pt idx="21739">
                  <c:v>3.3584927799999997E-2</c:v>
                </c:pt>
                <c:pt idx="21740">
                  <c:v>3.3584928E-2</c:v>
                </c:pt>
                <c:pt idx="21741">
                  <c:v>3.3584928200000003E-2</c:v>
                </c:pt>
                <c:pt idx="21742">
                  <c:v>3.3584928399999998E-2</c:v>
                </c:pt>
                <c:pt idx="21743">
                  <c:v>3.3584928600000001E-2</c:v>
                </c:pt>
                <c:pt idx="21744">
                  <c:v>3.3584928799999997E-2</c:v>
                </c:pt>
                <c:pt idx="21745">
                  <c:v>3.3584928999999999E-2</c:v>
                </c:pt>
                <c:pt idx="21746">
                  <c:v>3.3584929200000002E-2</c:v>
                </c:pt>
                <c:pt idx="21747">
                  <c:v>3.3584929399999998E-2</c:v>
                </c:pt>
                <c:pt idx="21748">
                  <c:v>3.3584929600000001E-2</c:v>
                </c:pt>
                <c:pt idx="21749">
                  <c:v>3.3584929800000003E-2</c:v>
                </c:pt>
                <c:pt idx="21750">
                  <c:v>3.3584929999999999E-2</c:v>
                </c:pt>
                <c:pt idx="21751">
                  <c:v>3.3584930200000002E-2</c:v>
                </c:pt>
                <c:pt idx="21752">
                  <c:v>3.3584930399999997E-2</c:v>
                </c:pt>
                <c:pt idx="21753">
                  <c:v>3.35849306E-2</c:v>
                </c:pt>
                <c:pt idx="21754">
                  <c:v>3.3584930800000003E-2</c:v>
                </c:pt>
                <c:pt idx="21755">
                  <c:v>3.3584930999999998E-2</c:v>
                </c:pt>
                <c:pt idx="21756">
                  <c:v>3.3584931200000001E-2</c:v>
                </c:pt>
                <c:pt idx="21757">
                  <c:v>3.3584931399999997E-2</c:v>
                </c:pt>
                <c:pt idx="21758">
                  <c:v>3.3584931599999999E-2</c:v>
                </c:pt>
                <c:pt idx="21759">
                  <c:v>3.3584931800000002E-2</c:v>
                </c:pt>
                <c:pt idx="21760">
                  <c:v>3.3584931999999998E-2</c:v>
                </c:pt>
                <c:pt idx="21761">
                  <c:v>3.3584932200000001E-2</c:v>
                </c:pt>
                <c:pt idx="21762">
                  <c:v>3.3584932400000003E-2</c:v>
                </c:pt>
                <c:pt idx="21763">
                  <c:v>3.3584932599999999E-2</c:v>
                </c:pt>
                <c:pt idx="21764">
                  <c:v>3.3584932800000002E-2</c:v>
                </c:pt>
                <c:pt idx="21765">
                  <c:v>3.3584932999999997E-2</c:v>
                </c:pt>
                <c:pt idx="21766">
                  <c:v>3.35849332E-2</c:v>
                </c:pt>
                <c:pt idx="21767">
                  <c:v>3.3584933400000003E-2</c:v>
                </c:pt>
                <c:pt idx="21768">
                  <c:v>3.3584933599999998E-2</c:v>
                </c:pt>
                <c:pt idx="21769">
                  <c:v>3.3584933800000001E-2</c:v>
                </c:pt>
                <c:pt idx="21770">
                  <c:v>3.3584933999999997E-2</c:v>
                </c:pt>
                <c:pt idx="21771">
                  <c:v>3.35849342E-2</c:v>
                </c:pt>
                <c:pt idx="21772">
                  <c:v>3.3584934400000002E-2</c:v>
                </c:pt>
                <c:pt idx="21773">
                  <c:v>3.3584934599999998E-2</c:v>
                </c:pt>
                <c:pt idx="21774">
                  <c:v>3.3584934800000001E-2</c:v>
                </c:pt>
                <c:pt idx="21775">
                  <c:v>3.3584935000000003E-2</c:v>
                </c:pt>
                <c:pt idx="21776">
                  <c:v>3.3584935199999999E-2</c:v>
                </c:pt>
                <c:pt idx="21777">
                  <c:v>3.3584935400000002E-2</c:v>
                </c:pt>
                <c:pt idx="21778">
                  <c:v>3.3584935599999997E-2</c:v>
                </c:pt>
                <c:pt idx="21779">
                  <c:v>3.35849358E-2</c:v>
                </c:pt>
                <c:pt idx="21780">
                  <c:v>3.3584936000000003E-2</c:v>
                </c:pt>
                <c:pt idx="21781">
                  <c:v>3.3584936199999998E-2</c:v>
                </c:pt>
                <c:pt idx="21782">
                  <c:v>3.3584936400000001E-2</c:v>
                </c:pt>
                <c:pt idx="21783">
                  <c:v>3.3584936599999997E-2</c:v>
                </c:pt>
                <c:pt idx="21784">
                  <c:v>3.35849368E-2</c:v>
                </c:pt>
                <c:pt idx="21785">
                  <c:v>3.3584937000000002E-2</c:v>
                </c:pt>
                <c:pt idx="21786">
                  <c:v>3.3584937199999998E-2</c:v>
                </c:pt>
                <c:pt idx="21787">
                  <c:v>3.3584937400000001E-2</c:v>
                </c:pt>
                <c:pt idx="21788">
                  <c:v>3.3584937600000003E-2</c:v>
                </c:pt>
                <c:pt idx="21789">
                  <c:v>3.3584937799999999E-2</c:v>
                </c:pt>
                <c:pt idx="21790">
                  <c:v>3.3584938000000002E-2</c:v>
                </c:pt>
                <c:pt idx="21791">
                  <c:v>3.3584938199999997E-2</c:v>
                </c:pt>
                <c:pt idx="21792">
                  <c:v>3.35849384E-2</c:v>
                </c:pt>
                <c:pt idx="21793">
                  <c:v>3.3584938600000003E-2</c:v>
                </c:pt>
                <c:pt idx="21794">
                  <c:v>3.3584938799999998E-2</c:v>
                </c:pt>
                <c:pt idx="21795">
                  <c:v>3.3584939000000001E-2</c:v>
                </c:pt>
                <c:pt idx="21796">
                  <c:v>3.3584939199999997E-2</c:v>
                </c:pt>
                <c:pt idx="21797">
                  <c:v>3.35849394E-2</c:v>
                </c:pt>
                <c:pt idx="21798">
                  <c:v>3.3584939600000002E-2</c:v>
                </c:pt>
                <c:pt idx="21799">
                  <c:v>3.3584939799999998E-2</c:v>
                </c:pt>
                <c:pt idx="21800">
                  <c:v>3.3584940000000001E-2</c:v>
                </c:pt>
                <c:pt idx="21801">
                  <c:v>3.3584940200000003E-2</c:v>
                </c:pt>
                <c:pt idx="21802">
                  <c:v>3.3584940399999999E-2</c:v>
                </c:pt>
                <c:pt idx="21803">
                  <c:v>3.3584940600000002E-2</c:v>
                </c:pt>
                <c:pt idx="21804">
                  <c:v>3.3584940799999997E-2</c:v>
                </c:pt>
                <c:pt idx="21805">
                  <c:v>3.3584941E-2</c:v>
                </c:pt>
                <c:pt idx="21806">
                  <c:v>3.3584941200000003E-2</c:v>
                </c:pt>
                <c:pt idx="21807">
                  <c:v>3.3584941399999999E-2</c:v>
                </c:pt>
                <c:pt idx="21808">
                  <c:v>3.3584941600000001E-2</c:v>
                </c:pt>
                <c:pt idx="21809">
                  <c:v>3.3584941799999997E-2</c:v>
                </c:pt>
                <c:pt idx="21810">
                  <c:v>3.3584942E-2</c:v>
                </c:pt>
                <c:pt idx="21811">
                  <c:v>3.3584942200000002E-2</c:v>
                </c:pt>
                <c:pt idx="21812">
                  <c:v>3.3584942399999998E-2</c:v>
                </c:pt>
                <c:pt idx="21813">
                  <c:v>3.3584942600000001E-2</c:v>
                </c:pt>
                <c:pt idx="21814">
                  <c:v>3.3584942800000003E-2</c:v>
                </c:pt>
                <c:pt idx="21815">
                  <c:v>3.3584942999999999E-2</c:v>
                </c:pt>
                <c:pt idx="21816">
                  <c:v>3.3584943200000002E-2</c:v>
                </c:pt>
                <c:pt idx="21817">
                  <c:v>3.3584943399999997E-2</c:v>
                </c:pt>
                <c:pt idx="21818">
                  <c:v>3.35849436E-2</c:v>
                </c:pt>
                <c:pt idx="21819">
                  <c:v>3.3584943800000003E-2</c:v>
                </c:pt>
                <c:pt idx="21820">
                  <c:v>3.3584943999999999E-2</c:v>
                </c:pt>
                <c:pt idx="21821">
                  <c:v>3.3584944200000001E-2</c:v>
                </c:pt>
                <c:pt idx="21822">
                  <c:v>3.3584944399999997E-2</c:v>
                </c:pt>
                <c:pt idx="21823">
                  <c:v>3.35849446E-2</c:v>
                </c:pt>
                <c:pt idx="21824">
                  <c:v>3.3584944800000002E-2</c:v>
                </c:pt>
                <c:pt idx="21825">
                  <c:v>3.3584944999999998E-2</c:v>
                </c:pt>
                <c:pt idx="21826">
                  <c:v>3.3584945200000001E-2</c:v>
                </c:pt>
                <c:pt idx="21827">
                  <c:v>3.3584945400000003E-2</c:v>
                </c:pt>
                <c:pt idx="21828">
                  <c:v>3.3584945599999999E-2</c:v>
                </c:pt>
                <c:pt idx="21829">
                  <c:v>3.3584945800000002E-2</c:v>
                </c:pt>
                <c:pt idx="21830">
                  <c:v>3.3584945999999997E-2</c:v>
                </c:pt>
                <c:pt idx="21831">
                  <c:v>3.35849462E-2</c:v>
                </c:pt>
                <c:pt idx="21832">
                  <c:v>3.3584946400000003E-2</c:v>
                </c:pt>
                <c:pt idx="21833">
                  <c:v>3.3584946599999999E-2</c:v>
                </c:pt>
                <c:pt idx="21834">
                  <c:v>3.3584946800000001E-2</c:v>
                </c:pt>
                <c:pt idx="21835">
                  <c:v>3.3584946999999997E-2</c:v>
                </c:pt>
                <c:pt idx="21836">
                  <c:v>3.35849472E-2</c:v>
                </c:pt>
                <c:pt idx="21837">
                  <c:v>3.3584947400000002E-2</c:v>
                </c:pt>
                <c:pt idx="21838">
                  <c:v>3.3584947599999998E-2</c:v>
                </c:pt>
                <c:pt idx="21839">
                  <c:v>3.3584947800000001E-2</c:v>
                </c:pt>
                <c:pt idx="21840">
                  <c:v>3.3584948000000003E-2</c:v>
                </c:pt>
                <c:pt idx="21841">
                  <c:v>3.3584948199999999E-2</c:v>
                </c:pt>
                <c:pt idx="21842">
                  <c:v>3.3584948400000002E-2</c:v>
                </c:pt>
                <c:pt idx="21843">
                  <c:v>3.3584948599999997E-2</c:v>
                </c:pt>
                <c:pt idx="21844">
                  <c:v>3.35849488E-2</c:v>
                </c:pt>
                <c:pt idx="21845">
                  <c:v>3.3584949000000003E-2</c:v>
                </c:pt>
                <c:pt idx="21846">
                  <c:v>3.3584949199999999E-2</c:v>
                </c:pt>
                <c:pt idx="21847">
                  <c:v>3.3584949400000001E-2</c:v>
                </c:pt>
                <c:pt idx="21848">
                  <c:v>3.3584949599999997E-2</c:v>
                </c:pt>
                <c:pt idx="21849">
                  <c:v>3.35849498E-2</c:v>
                </c:pt>
                <c:pt idx="21850">
                  <c:v>3.3584950000000002E-2</c:v>
                </c:pt>
                <c:pt idx="21851">
                  <c:v>3.3584950199999998E-2</c:v>
                </c:pt>
                <c:pt idx="21852">
                  <c:v>3.3584950400000001E-2</c:v>
                </c:pt>
                <c:pt idx="21853">
                  <c:v>3.3584950600000003E-2</c:v>
                </c:pt>
                <c:pt idx="21854">
                  <c:v>3.3584950799999999E-2</c:v>
                </c:pt>
                <c:pt idx="21855">
                  <c:v>3.3584951000000002E-2</c:v>
                </c:pt>
                <c:pt idx="21856">
                  <c:v>3.3584951199999998E-2</c:v>
                </c:pt>
                <c:pt idx="21857">
                  <c:v>3.35849514E-2</c:v>
                </c:pt>
                <c:pt idx="21858">
                  <c:v>3.3584951600000003E-2</c:v>
                </c:pt>
                <c:pt idx="21859">
                  <c:v>3.3584951799999999E-2</c:v>
                </c:pt>
                <c:pt idx="21860">
                  <c:v>3.3584952000000001E-2</c:v>
                </c:pt>
                <c:pt idx="21861">
                  <c:v>3.3584952199999997E-2</c:v>
                </c:pt>
                <c:pt idx="21862">
                  <c:v>3.35849524E-2</c:v>
                </c:pt>
                <c:pt idx="21863">
                  <c:v>3.3584952600000002E-2</c:v>
                </c:pt>
                <c:pt idx="21864">
                  <c:v>3.3584952799999998E-2</c:v>
                </c:pt>
                <c:pt idx="21865">
                  <c:v>3.3584953000000001E-2</c:v>
                </c:pt>
                <c:pt idx="21866">
                  <c:v>3.3584953200000003E-2</c:v>
                </c:pt>
                <c:pt idx="21867">
                  <c:v>3.3584953399999999E-2</c:v>
                </c:pt>
                <c:pt idx="21868">
                  <c:v>3.3584953600000002E-2</c:v>
                </c:pt>
                <c:pt idx="21869">
                  <c:v>3.3584953799999998E-2</c:v>
                </c:pt>
                <c:pt idx="21870">
                  <c:v>3.3584954E-2</c:v>
                </c:pt>
                <c:pt idx="21871">
                  <c:v>3.3584954200000003E-2</c:v>
                </c:pt>
                <c:pt idx="21872">
                  <c:v>3.3584954399999999E-2</c:v>
                </c:pt>
                <c:pt idx="21873">
                  <c:v>3.3584954600000001E-2</c:v>
                </c:pt>
                <c:pt idx="21874">
                  <c:v>3.3584954799999997E-2</c:v>
                </c:pt>
                <c:pt idx="21875">
                  <c:v>3.3584955E-2</c:v>
                </c:pt>
                <c:pt idx="21876">
                  <c:v>3.3584955200000002E-2</c:v>
                </c:pt>
                <c:pt idx="21877">
                  <c:v>3.3584955399999998E-2</c:v>
                </c:pt>
                <c:pt idx="21878">
                  <c:v>3.3584955600000001E-2</c:v>
                </c:pt>
                <c:pt idx="21879">
                  <c:v>3.3584955800000003E-2</c:v>
                </c:pt>
                <c:pt idx="21880">
                  <c:v>3.3584955999999999E-2</c:v>
                </c:pt>
                <c:pt idx="21881">
                  <c:v>3.3584956200000002E-2</c:v>
                </c:pt>
                <c:pt idx="21882">
                  <c:v>3.3584956399999998E-2</c:v>
                </c:pt>
                <c:pt idx="21883">
                  <c:v>3.35849566E-2</c:v>
                </c:pt>
                <c:pt idx="21884">
                  <c:v>3.3584956800000003E-2</c:v>
                </c:pt>
                <c:pt idx="21885">
                  <c:v>3.3584956999999999E-2</c:v>
                </c:pt>
                <c:pt idx="21886">
                  <c:v>3.3584957200000001E-2</c:v>
                </c:pt>
                <c:pt idx="21887">
                  <c:v>3.3584957399999997E-2</c:v>
                </c:pt>
                <c:pt idx="21888">
                  <c:v>3.35849576E-2</c:v>
                </c:pt>
                <c:pt idx="21889">
                  <c:v>3.3584957800000002E-2</c:v>
                </c:pt>
                <c:pt idx="21890">
                  <c:v>3.3584957999999998E-2</c:v>
                </c:pt>
                <c:pt idx="21891">
                  <c:v>3.3584958200000001E-2</c:v>
                </c:pt>
                <c:pt idx="21892">
                  <c:v>3.3584958400000003E-2</c:v>
                </c:pt>
                <c:pt idx="21893">
                  <c:v>3.3584958599999999E-2</c:v>
                </c:pt>
                <c:pt idx="21894">
                  <c:v>3.3584958800000002E-2</c:v>
                </c:pt>
                <c:pt idx="21895">
                  <c:v>3.3584958999999998E-2</c:v>
                </c:pt>
                <c:pt idx="21896">
                  <c:v>3.35849592E-2</c:v>
                </c:pt>
                <c:pt idx="21897">
                  <c:v>3.3584959400000003E-2</c:v>
                </c:pt>
                <c:pt idx="21898">
                  <c:v>3.3584959599999999E-2</c:v>
                </c:pt>
                <c:pt idx="21899">
                  <c:v>3.3584959800000001E-2</c:v>
                </c:pt>
                <c:pt idx="21900">
                  <c:v>3.3584959999999997E-2</c:v>
                </c:pt>
                <c:pt idx="21901">
                  <c:v>3.35849602E-2</c:v>
                </c:pt>
                <c:pt idx="21902">
                  <c:v>3.3584960400000002E-2</c:v>
                </c:pt>
                <c:pt idx="21903">
                  <c:v>3.3584960599999998E-2</c:v>
                </c:pt>
                <c:pt idx="21904">
                  <c:v>3.3584960800000001E-2</c:v>
                </c:pt>
                <c:pt idx="21905">
                  <c:v>3.3584961000000003E-2</c:v>
                </c:pt>
                <c:pt idx="21906">
                  <c:v>3.3584961199999999E-2</c:v>
                </c:pt>
                <c:pt idx="21907">
                  <c:v>3.3584961400000002E-2</c:v>
                </c:pt>
                <c:pt idx="21908">
                  <c:v>3.3584961599999998E-2</c:v>
                </c:pt>
                <c:pt idx="21909">
                  <c:v>3.35849618E-2</c:v>
                </c:pt>
                <c:pt idx="21910">
                  <c:v>3.3584962000000003E-2</c:v>
                </c:pt>
                <c:pt idx="21911">
                  <c:v>3.3584962199999999E-2</c:v>
                </c:pt>
                <c:pt idx="21912">
                  <c:v>3.3584962400000001E-2</c:v>
                </c:pt>
                <c:pt idx="21913">
                  <c:v>3.3584962599999997E-2</c:v>
                </c:pt>
                <c:pt idx="21914">
                  <c:v>3.35849628E-2</c:v>
                </c:pt>
                <c:pt idx="21915">
                  <c:v>3.3584963000000002E-2</c:v>
                </c:pt>
                <c:pt idx="21916">
                  <c:v>3.3584963199999998E-2</c:v>
                </c:pt>
                <c:pt idx="21917">
                  <c:v>3.3584963400000001E-2</c:v>
                </c:pt>
                <c:pt idx="21918">
                  <c:v>3.3584963600000003E-2</c:v>
                </c:pt>
                <c:pt idx="21919">
                  <c:v>3.3584963799999999E-2</c:v>
                </c:pt>
                <c:pt idx="21920">
                  <c:v>3.3584964000000002E-2</c:v>
                </c:pt>
                <c:pt idx="21921">
                  <c:v>3.3584964199999998E-2</c:v>
                </c:pt>
                <c:pt idx="21922">
                  <c:v>3.35849644E-2</c:v>
                </c:pt>
                <c:pt idx="21923">
                  <c:v>3.3584964600000003E-2</c:v>
                </c:pt>
                <c:pt idx="21924">
                  <c:v>3.3584964799999999E-2</c:v>
                </c:pt>
                <c:pt idx="21925">
                  <c:v>3.3584965000000001E-2</c:v>
                </c:pt>
                <c:pt idx="21926">
                  <c:v>3.3584965199999997E-2</c:v>
                </c:pt>
                <c:pt idx="21927">
                  <c:v>3.35849654E-2</c:v>
                </c:pt>
                <c:pt idx="21928">
                  <c:v>3.3584965600000002E-2</c:v>
                </c:pt>
                <c:pt idx="21929">
                  <c:v>3.3584965799999998E-2</c:v>
                </c:pt>
                <c:pt idx="21930">
                  <c:v>3.3584966000000001E-2</c:v>
                </c:pt>
                <c:pt idx="21931">
                  <c:v>3.3584966199999997E-2</c:v>
                </c:pt>
                <c:pt idx="21932">
                  <c:v>3.3584966399999999E-2</c:v>
                </c:pt>
                <c:pt idx="21933">
                  <c:v>3.3584966600000002E-2</c:v>
                </c:pt>
                <c:pt idx="21934">
                  <c:v>3.3584966799999998E-2</c:v>
                </c:pt>
                <c:pt idx="21935">
                  <c:v>3.3584967E-2</c:v>
                </c:pt>
                <c:pt idx="21936">
                  <c:v>3.3584967200000003E-2</c:v>
                </c:pt>
                <c:pt idx="21937">
                  <c:v>3.3584967399999999E-2</c:v>
                </c:pt>
                <c:pt idx="21938">
                  <c:v>3.3584967600000001E-2</c:v>
                </c:pt>
                <c:pt idx="21939">
                  <c:v>3.3584967799999997E-2</c:v>
                </c:pt>
                <c:pt idx="21940">
                  <c:v>3.3584968E-2</c:v>
                </c:pt>
                <c:pt idx="21941">
                  <c:v>3.3584968200000002E-2</c:v>
                </c:pt>
                <c:pt idx="21942">
                  <c:v>3.3584968399999998E-2</c:v>
                </c:pt>
                <c:pt idx="21943">
                  <c:v>3.3584968600000001E-2</c:v>
                </c:pt>
                <c:pt idx="21944">
                  <c:v>3.3584968799999997E-2</c:v>
                </c:pt>
                <c:pt idx="21945">
                  <c:v>3.3584968999999999E-2</c:v>
                </c:pt>
                <c:pt idx="21946">
                  <c:v>3.3584969200000002E-2</c:v>
                </c:pt>
                <c:pt idx="21947">
                  <c:v>3.3584969399999998E-2</c:v>
                </c:pt>
                <c:pt idx="21948">
                  <c:v>3.35849696E-2</c:v>
                </c:pt>
                <c:pt idx="21949">
                  <c:v>3.3584969800000003E-2</c:v>
                </c:pt>
                <c:pt idx="21950">
                  <c:v>3.3584969999999999E-2</c:v>
                </c:pt>
                <c:pt idx="21951">
                  <c:v>3.3584970200000001E-2</c:v>
                </c:pt>
                <c:pt idx="21952">
                  <c:v>3.3584970399999997E-2</c:v>
                </c:pt>
                <c:pt idx="21953">
                  <c:v>3.35849706E-2</c:v>
                </c:pt>
                <c:pt idx="21954">
                  <c:v>3.3584970800000002E-2</c:v>
                </c:pt>
                <c:pt idx="21955">
                  <c:v>3.3584970999999998E-2</c:v>
                </c:pt>
                <c:pt idx="21956">
                  <c:v>3.3584971200000001E-2</c:v>
                </c:pt>
                <c:pt idx="21957">
                  <c:v>3.3584971399999997E-2</c:v>
                </c:pt>
                <c:pt idx="21958">
                  <c:v>3.3584971599999999E-2</c:v>
                </c:pt>
                <c:pt idx="21959">
                  <c:v>3.3584971800000002E-2</c:v>
                </c:pt>
                <c:pt idx="21960">
                  <c:v>3.3584971999999998E-2</c:v>
                </c:pt>
                <c:pt idx="21961">
                  <c:v>3.35849722E-2</c:v>
                </c:pt>
                <c:pt idx="21962">
                  <c:v>3.3584972400000003E-2</c:v>
                </c:pt>
                <c:pt idx="21963">
                  <c:v>3.3584972599999999E-2</c:v>
                </c:pt>
                <c:pt idx="21964">
                  <c:v>3.3584972800000001E-2</c:v>
                </c:pt>
                <c:pt idx="21965">
                  <c:v>3.3584972999999997E-2</c:v>
                </c:pt>
                <c:pt idx="21966">
                  <c:v>3.35849732E-2</c:v>
                </c:pt>
                <c:pt idx="21967">
                  <c:v>3.3584973400000002E-2</c:v>
                </c:pt>
                <c:pt idx="21968">
                  <c:v>3.3584973599999998E-2</c:v>
                </c:pt>
                <c:pt idx="21969">
                  <c:v>3.3584973800000001E-2</c:v>
                </c:pt>
                <c:pt idx="21970">
                  <c:v>3.3584973999999997E-2</c:v>
                </c:pt>
                <c:pt idx="21971">
                  <c:v>3.3584974199999999E-2</c:v>
                </c:pt>
                <c:pt idx="21972">
                  <c:v>3.3584974400000002E-2</c:v>
                </c:pt>
                <c:pt idx="21973">
                  <c:v>3.3584974599999998E-2</c:v>
                </c:pt>
                <c:pt idx="21974">
                  <c:v>3.35849748E-2</c:v>
                </c:pt>
                <c:pt idx="21975">
                  <c:v>3.3584975000000003E-2</c:v>
                </c:pt>
                <c:pt idx="21976">
                  <c:v>3.3584975199999999E-2</c:v>
                </c:pt>
                <c:pt idx="21977">
                  <c:v>3.3584975400000001E-2</c:v>
                </c:pt>
                <c:pt idx="21978">
                  <c:v>3.3584975599999997E-2</c:v>
                </c:pt>
                <c:pt idx="21979">
                  <c:v>3.35849758E-2</c:v>
                </c:pt>
                <c:pt idx="21980">
                  <c:v>3.3584976000000002E-2</c:v>
                </c:pt>
                <c:pt idx="21981">
                  <c:v>3.3584976199999998E-2</c:v>
                </c:pt>
                <c:pt idx="21982">
                  <c:v>3.3584976400000001E-2</c:v>
                </c:pt>
                <c:pt idx="21983">
                  <c:v>3.3584976599999997E-2</c:v>
                </c:pt>
                <c:pt idx="21984">
                  <c:v>3.3584976799999999E-2</c:v>
                </c:pt>
                <c:pt idx="21985">
                  <c:v>3.3584977000000002E-2</c:v>
                </c:pt>
                <c:pt idx="21986">
                  <c:v>3.3584977199999998E-2</c:v>
                </c:pt>
                <c:pt idx="21987">
                  <c:v>3.35849774E-2</c:v>
                </c:pt>
                <c:pt idx="21988">
                  <c:v>3.3584977600000003E-2</c:v>
                </c:pt>
                <c:pt idx="21989">
                  <c:v>3.3584977799999999E-2</c:v>
                </c:pt>
                <c:pt idx="21990">
                  <c:v>3.3584978000000001E-2</c:v>
                </c:pt>
                <c:pt idx="21991">
                  <c:v>3.3584978199999997E-2</c:v>
                </c:pt>
                <c:pt idx="21992">
                  <c:v>3.35849784E-2</c:v>
                </c:pt>
                <c:pt idx="21993">
                  <c:v>3.3584978600000003E-2</c:v>
                </c:pt>
                <c:pt idx="21994">
                  <c:v>3.3584978799999998E-2</c:v>
                </c:pt>
                <c:pt idx="21995">
                  <c:v>3.3584979000000001E-2</c:v>
                </c:pt>
                <c:pt idx="21996">
                  <c:v>3.3584979199999997E-2</c:v>
                </c:pt>
                <c:pt idx="21997">
                  <c:v>3.3584979399999999E-2</c:v>
                </c:pt>
                <c:pt idx="21998">
                  <c:v>3.3584979600000002E-2</c:v>
                </c:pt>
                <c:pt idx="21999">
                  <c:v>3.3584979799999998E-2</c:v>
                </c:pt>
                <c:pt idx="22000">
                  <c:v>3.358498E-2</c:v>
                </c:pt>
                <c:pt idx="22001">
                  <c:v>3.3584980200000003E-2</c:v>
                </c:pt>
                <c:pt idx="22002">
                  <c:v>3.3584980399999999E-2</c:v>
                </c:pt>
                <c:pt idx="22003">
                  <c:v>3.3584980600000001E-2</c:v>
                </c:pt>
                <c:pt idx="22004">
                  <c:v>3.3584980799999997E-2</c:v>
                </c:pt>
                <c:pt idx="22005">
                  <c:v>3.3584981E-2</c:v>
                </c:pt>
                <c:pt idx="22006">
                  <c:v>3.3584981200000003E-2</c:v>
                </c:pt>
                <c:pt idx="22007">
                  <c:v>3.3584981399999998E-2</c:v>
                </c:pt>
                <c:pt idx="22008">
                  <c:v>3.3584981600000001E-2</c:v>
                </c:pt>
                <c:pt idx="22009">
                  <c:v>3.3584981799999997E-2</c:v>
                </c:pt>
                <c:pt idx="22010">
                  <c:v>3.3584981999999999E-2</c:v>
                </c:pt>
                <c:pt idx="22011">
                  <c:v>3.3584982200000002E-2</c:v>
                </c:pt>
                <c:pt idx="22012">
                  <c:v>3.3584982399999998E-2</c:v>
                </c:pt>
                <c:pt idx="22013">
                  <c:v>3.35849826E-2</c:v>
                </c:pt>
                <c:pt idx="22014">
                  <c:v>3.3584982800000003E-2</c:v>
                </c:pt>
                <c:pt idx="22015">
                  <c:v>3.3584982999999999E-2</c:v>
                </c:pt>
                <c:pt idx="22016">
                  <c:v>3.3584983200000001E-2</c:v>
                </c:pt>
                <c:pt idx="22017">
                  <c:v>3.3584983399999997E-2</c:v>
                </c:pt>
                <c:pt idx="22018">
                  <c:v>3.35849836E-2</c:v>
                </c:pt>
                <c:pt idx="22019">
                  <c:v>3.3584983800000003E-2</c:v>
                </c:pt>
                <c:pt idx="22020">
                  <c:v>3.3584983999999998E-2</c:v>
                </c:pt>
                <c:pt idx="22021">
                  <c:v>3.3584984200000001E-2</c:v>
                </c:pt>
                <c:pt idx="22022">
                  <c:v>3.3584984399999997E-2</c:v>
                </c:pt>
                <c:pt idx="22023">
                  <c:v>3.3584984599999999E-2</c:v>
                </c:pt>
                <c:pt idx="22024">
                  <c:v>3.3584984800000002E-2</c:v>
                </c:pt>
                <c:pt idx="22025">
                  <c:v>3.3584984999999998E-2</c:v>
                </c:pt>
                <c:pt idx="22026">
                  <c:v>3.35849852E-2</c:v>
                </c:pt>
                <c:pt idx="22027">
                  <c:v>3.3584985400000003E-2</c:v>
                </c:pt>
                <c:pt idx="22028">
                  <c:v>3.3584985599999999E-2</c:v>
                </c:pt>
                <c:pt idx="22029">
                  <c:v>3.3584985800000001E-2</c:v>
                </c:pt>
                <c:pt idx="22030">
                  <c:v>3.3584985999999997E-2</c:v>
                </c:pt>
                <c:pt idx="22031">
                  <c:v>3.35849862E-2</c:v>
                </c:pt>
                <c:pt idx="22032">
                  <c:v>3.3584986400000003E-2</c:v>
                </c:pt>
                <c:pt idx="22033">
                  <c:v>3.3584986599999998E-2</c:v>
                </c:pt>
                <c:pt idx="22034">
                  <c:v>3.3584986800000001E-2</c:v>
                </c:pt>
                <c:pt idx="22035">
                  <c:v>3.3584986999999997E-2</c:v>
                </c:pt>
                <c:pt idx="22036">
                  <c:v>3.3584987199999999E-2</c:v>
                </c:pt>
                <c:pt idx="22037">
                  <c:v>3.3584987400000002E-2</c:v>
                </c:pt>
                <c:pt idx="22038">
                  <c:v>3.3584987599999998E-2</c:v>
                </c:pt>
                <c:pt idx="22039">
                  <c:v>3.35849878E-2</c:v>
                </c:pt>
                <c:pt idx="22040">
                  <c:v>3.3584988000000003E-2</c:v>
                </c:pt>
                <c:pt idx="22041">
                  <c:v>3.3584988199999999E-2</c:v>
                </c:pt>
                <c:pt idx="22042">
                  <c:v>3.3584988400000002E-2</c:v>
                </c:pt>
                <c:pt idx="22043">
                  <c:v>3.3584988599999997E-2</c:v>
                </c:pt>
                <c:pt idx="22044">
                  <c:v>3.35849888E-2</c:v>
                </c:pt>
                <c:pt idx="22045">
                  <c:v>3.3584989000000003E-2</c:v>
                </c:pt>
                <c:pt idx="22046">
                  <c:v>3.3584989199999998E-2</c:v>
                </c:pt>
                <c:pt idx="22047">
                  <c:v>3.3584989400000001E-2</c:v>
                </c:pt>
                <c:pt idx="22048">
                  <c:v>3.3584989599999997E-2</c:v>
                </c:pt>
                <c:pt idx="22049">
                  <c:v>3.3584989799999999E-2</c:v>
                </c:pt>
                <c:pt idx="22050">
                  <c:v>3.3584990000000002E-2</c:v>
                </c:pt>
                <c:pt idx="22051">
                  <c:v>3.3584990199999998E-2</c:v>
                </c:pt>
                <c:pt idx="22052">
                  <c:v>3.35849904E-2</c:v>
                </c:pt>
                <c:pt idx="22053">
                  <c:v>3.3584990600000003E-2</c:v>
                </c:pt>
                <c:pt idx="22054">
                  <c:v>3.3584990799999999E-2</c:v>
                </c:pt>
                <c:pt idx="22055">
                  <c:v>3.3584991000000002E-2</c:v>
                </c:pt>
                <c:pt idx="22056">
                  <c:v>3.3584991199999997E-2</c:v>
                </c:pt>
                <c:pt idx="22057">
                  <c:v>3.35849914E-2</c:v>
                </c:pt>
                <c:pt idx="22058">
                  <c:v>3.3584991600000003E-2</c:v>
                </c:pt>
                <c:pt idx="22059">
                  <c:v>3.3584991799999998E-2</c:v>
                </c:pt>
                <c:pt idx="22060">
                  <c:v>3.3584992000000001E-2</c:v>
                </c:pt>
                <c:pt idx="22061">
                  <c:v>3.3584992199999997E-2</c:v>
                </c:pt>
                <c:pt idx="22062">
                  <c:v>3.3584992399999999E-2</c:v>
                </c:pt>
                <c:pt idx="22063">
                  <c:v>3.3584992600000002E-2</c:v>
                </c:pt>
                <c:pt idx="22064">
                  <c:v>3.3584992799999998E-2</c:v>
                </c:pt>
                <c:pt idx="22065">
                  <c:v>3.3584993E-2</c:v>
                </c:pt>
                <c:pt idx="22066">
                  <c:v>3.3584993200000003E-2</c:v>
                </c:pt>
                <c:pt idx="22067">
                  <c:v>3.3584993399999999E-2</c:v>
                </c:pt>
                <c:pt idx="22068">
                  <c:v>3.3584993600000002E-2</c:v>
                </c:pt>
                <c:pt idx="22069">
                  <c:v>3.3584993799999997E-2</c:v>
                </c:pt>
                <c:pt idx="22070">
                  <c:v>3.3584994E-2</c:v>
                </c:pt>
                <c:pt idx="22071">
                  <c:v>3.3584994200000003E-2</c:v>
                </c:pt>
                <c:pt idx="22072">
                  <c:v>3.3584994399999998E-2</c:v>
                </c:pt>
                <c:pt idx="22073">
                  <c:v>3.3584994600000001E-2</c:v>
                </c:pt>
                <c:pt idx="22074">
                  <c:v>3.3584994799999997E-2</c:v>
                </c:pt>
                <c:pt idx="22075">
                  <c:v>3.3584994999999999E-2</c:v>
                </c:pt>
                <c:pt idx="22076">
                  <c:v>3.3584995200000002E-2</c:v>
                </c:pt>
                <c:pt idx="22077">
                  <c:v>3.3584995399999998E-2</c:v>
                </c:pt>
                <c:pt idx="22078">
                  <c:v>3.3584995600000001E-2</c:v>
                </c:pt>
                <c:pt idx="22079">
                  <c:v>3.3584995800000003E-2</c:v>
                </c:pt>
                <c:pt idx="22080">
                  <c:v>3.3584995999999999E-2</c:v>
                </c:pt>
                <c:pt idx="22081">
                  <c:v>3.3584996200000002E-2</c:v>
                </c:pt>
                <c:pt idx="22082">
                  <c:v>3.3584996399999997E-2</c:v>
                </c:pt>
                <c:pt idx="22083">
                  <c:v>3.35849966E-2</c:v>
                </c:pt>
                <c:pt idx="22084">
                  <c:v>3.3584996800000003E-2</c:v>
                </c:pt>
                <c:pt idx="22085">
                  <c:v>3.3584996999999998E-2</c:v>
                </c:pt>
                <c:pt idx="22086">
                  <c:v>3.3584997200000001E-2</c:v>
                </c:pt>
                <c:pt idx="22087">
                  <c:v>3.3584997399999997E-2</c:v>
                </c:pt>
                <c:pt idx="22088">
                  <c:v>3.3584997599999999E-2</c:v>
                </c:pt>
                <c:pt idx="22089">
                  <c:v>3.3584997800000002E-2</c:v>
                </c:pt>
                <c:pt idx="22090">
                  <c:v>3.3584997999999998E-2</c:v>
                </c:pt>
                <c:pt idx="22091">
                  <c:v>3.3584998200000001E-2</c:v>
                </c:pt>
                <c:pt idx="22092">
                  <c:v>3.3584998400000003E-2</c:v>
                </c:pt>
                <c:pt idx="22093">
                  <c:v>3.3584998599999999E-2</c:v>
                </c:pt>
                <c:pt idx="22094">
                  <c:v>3.3584998800000002E-2</c:v>
                </c:pt>
                <c:pt idx="22095">
                  <c:v>3.3584998999999997E-2</c:v>
                </c:pt>
                <c:pt idx="22096">
                  <c:v>3.35849992E-2</c:v>
                </c:pt>
                <c:pt idx="22097">
                  <c:v>3.3584999400000003E-2</c:v>
                </c:pt>
                <c:pt idx="22098">
                  <c:v>3.3584999599999998E-2</c:v>
                </c:pt>
                <c:pt idx="22099">
                  <c:v>3.3584999800000001E-2</c:v>
                </c:pt>
                <c:pt idx="22100">
                  <c:v>3.3584999999999997E-2</c:v>
                </c:pt>
                <c:pt idx="22101">
                  <c:v>3.3585000199999999E-2</c:v>
                </c:pt>
                <c:pt idx="22102">
                  <c:v>3.3585000400000002E-2</c:v>
                </c:pt>
                <c:pt idx="22103">
                  <c:v>3.3585000599999998E-2</c:v>
                </c:pt>
                <c:pt idx="22104">
                  <c:v>3.3585000800000001E-2</c:v>
                </c:pt>
                <c:pt idx="22105">
                  <c:v>3.3585001000000003E-2</c:v>
                </c:pt>
                <c:pt idx="22106">
                  <c:v>3.3585001199999999E-2</c:v>
                </c:pt>
                <c:pt idx="22107">
                  <c:v>3.3585001400000002E-2</c:v>
                </c:pt>
                <c:pt idx="22108">
                  <c:v>3.3585001599999997E-2</c:v>
                </c:pt>
                <c:pt idx="22109">
                  <c:v>3.35850018E-2</c:v>
                </c:pt>
                <c:pt idx="22110">
                  <c:v>3.3585002000000003E-2</c:v>
                </c:pt>
                <c:pt idx="22111">
                  <c:v>3.3585002199999998E-2</c:v>
                </c:pt>
                <c:pt idx="22112">
                  <c:v>3.3585002400000001E-2</c:v>
                </c:pt>
                <c:pt idx="22113">
                  <c:v>3.3585002599999997E-2</c:v>
                </c:pt>
                <c:pt idx="22114">
                  <c:v>3.3585002799999999E-2</c:v>
                </c:pt>
                <c:pt idx="22115">
                  <c:v>3.3585003000000002E-2</c:v>
                </c:pt>
                <c:pt idx="22116">
                  <c:v>3.3585003199999998E-2</c:v>
                </c:pt>
                <c:pt idx="22117">
                  <c:v>3.3585003400000001E-2</c:v>
                </c:pt>
                <c:pt idx="22118">
                  <c:v>3.3585003600000003E-2</c:v>
                </c:pt>
                <c:pt idx="22119">
                  <c:v>3.3585003799999999E-2</c:v>
                </c:pt>
                <c:pt idx="22120">
                  <c:v>3.3585004000000002E-2</c:v>
                </c:pt>
                <c:pt idx="22121">
                  <c:v>3.3585004199999997E-2</c:v>
                </c:pt>
                <c:pt idx="22122">
                  <c:v>3.35850044E-2</c:v>
                </c:pt>
                <c:pt idx="22123">
                  <c:v>3.3585004600000003E-2</c:v>
                </c:pt>
                <c:pt idx="22124">
                  <c:v>3.3585004799999998E-2</c:v>
                </c:pt>
                <c:pt idx="22125">
                  <c:v>3.3585005000000001E-2</c:v>
                </c:pt>
                <c:pt idx="22126">
                  <c:v>3.3585005199999997E-2</c:v>
                </c:pt>
                <c:pt idx="22127">
                  <c:v>3.35850054E-2</c:v>
                </c:pt>
                <c:pt idx="22128">
                  <c:v>3.3585005600000002E-2</c:v>
                </c:pt>
                <c:pt idx="22129">
                  <c:v>3.3585005799999998E-2</c:v>
                </c:pt>
                <c:pt idx="22130">
                  <c:v>3.3585006000000001E-2</c:v>
                </c:pt>
                <c:pt idx="22131">
                  <c:v>3.3585006200000003E-2</c:v>
                </c:pt>
                <c:pt idx="22132">
                  <c:v>3.3585006399999999E-2</c:v>
                </c:pt>
                <c:pt idx="22133">
                  <c:v>3.3585006600000002E-2</c:v>
                </c:pt>
                <c:pt idx="22134">
                  <c:v>3.3585006799999997E-2</c:v>
                </c:pt>
                <c:pt idx="22135">
                  <c:v>3.3585007E-2</c:v>
                </c:pt>
                <c:pt idx="22136">
                  <c:v>3.3585007200000003E-2</c:v>
                </c:pt>
                <c:pt idx="22137">
                  <c:v>3.3585007399999998E-2</c:v>
                </c:pt>
                <c:pt idx="22138">
                  <c:v>3.3585007600000001E-2</c:v>
                </c:pt>
                <c:pt idx="22139">
                  <c:v>3.3585007799999997E-2</c:v>
                </c:pt>
                <c:pt idx="22140">
                  <c:v>3.3585008E-2</c:v>
                </c:pt>
                <c:pt idx="22141">
                  <c:v>3.3585008200000002E-2</c:v>
                </c:pt>
                <c:pt idx="22142">
                  <c:v>3.3585008399999998E-2</c:v>
                </c:pt>
                <c:pt idx="22143">
                  <c:v>3.3585008600000001E-2</c:v>
                </c:pt>
                <c:pt idx="22144">
                  <c:v>3.3585008800000003E-2</c:v>
                </c:pt>
                <c:pt idx="22145">
                  <c:v>3.3585008999999999E-2</c:v>
                </c:pt>
                <c:pt idx="22146">
                  <c:v>3.3585009200000002E-2</c:v>
                </c:pt>
                <c:pt idx="22147">
                  <c:v>3.3585009399999997E-2</c:v>
                </c:pt>
                <c:pt idx="22148">
                  <c:v>3.35850096E-2</c:v>
                </c:pt>
                <c:pt idx="22149">
                  <c:v>3.3585009800000003E-2</c:v>
                </c:pt>
                <c:pt idx="22150">
                  <c:v>3.3585009999999998E-2</c:v>
                </c:pt>
                <c:pt idx="22151">
                  <c:v>3.3585010200000001E-2</c:v>
                </c:pt>
                <c:pt idx="22152">
                  <c:v>3.3585010399999997E-2</c:v>
                </c:pt>
                <c:pt idx="22153">
                  <c:v>3.35850106E-2</c:v>
                </c:pt>
                <c:pt idx="22154">
                  <c:v>3.3585010800000002E-2</c:v>
                </c:pt>
                <c:pt idx="22155">
                  <c:v>3.3585010999999998E-2</c:v>
                </c:pt>
                <c:pt idx="22156">
                  <c:v>3.3585011200000001E-2</c:v>
                </c:pt>
                <c:pt idx="22157">
                  <c:v>3.3585011400000003E-2</c:v>
                </c:pt>
                <c:pt idx="22158">
                  <c:v>3.3585011599999999E-2</c:v>
                </c:pt>
                <c:pt idx="22159">
                  <c:v>3.3585011800000002E-2</c:v>
                </c:pt>
                <c:pt idx="22160">
                  <c:v>3.3585011999999997E-2</c:v>
                </c:pt>
                <c:pt idx="22161">
                  <c:v>3.35850122E-2</c:v>
                </c:pt>
                <c:pt idx="22162">
                  <c:v>3.3585012400000003E-2</c:v>
                </c:pt>
                <c:pt idx="22163">
                  <c:v>3.3585012599999998E-2</c:v>
                </c:pt>
                <c:pt idx="22164">
                  <c:v>3.3585012800000001E-2</c:v>
                </c:pt>
                <c:pt idx="22165">
                  <c:v>3.3585012999999997E-2</c:v>
                </c:pt>
                <c:pt idx="22166">
                  <c:v>3.35850132E-2</c:v>
                </c:pt>
                <c:pt idx="22167">
                  <c:v>3.3585013400000002E-2</c:v>
                </c:pt>
                <c:pt idx="22168">
                  <c:v>3.3585013599999998E-2</c:v>
                </c:pt>
                <c:pt idx="22169">
                  <c:v>3.3585013800000001E-2</c:v>
                </c:pt>
                <c:pt idx="22170">
                  <c:v>3.3585014000000003E-2</c:v>
                </c:pt>
                <c:pt idx="22171">
                  <c:v>3.3585014199999999E-2</c:v>
                </c:pt>
                <c:pt idx="22172">
                  <c:v>3.3585014400000002E-2</c:v>
                </c:pt>
                <c:pt idx="22173">
                  <c:v>3.3585014599999997E-2</c:v>
                </c:pt>
                <c:pt idx="22174">
                  <c:v>3.35850148E-2</c:v>
                </c:pt>
                <c:pt idx="22175">
                  <c:v>3.3585015000000003E-2</c:v>
                </c:pt>
                <c:pt idx="22176">
                  <c:v>3.3585015199999999E-2</c:v>
                </c:pt>
                <c:pt idx="22177">
                  <c:v>3.3585015400000001E-2</c:v>
                </c:pt>
                <c:pt idx="22178">
                  <c:v>3.3585015599999997E-2</c:v>
                </c:pt>
                <c:pt idx="22179">
                  <c:v>3.35850158E-2</c:v>
                </c:pt>
                <c:pt idx="22180">
                  <c:v>3.3585016000000002E-2</c:v>
                </c:pt>
                <c:pt idx="22181">
                  <c:v>3.3585016199999998E-2</c:v>
                </c:pt>
                <c:pt idx="22182">
                  <c:v>3.3585016400000001E-2</c:v>
                </c:pt>
                <c:pt idx="22183">
                  <c:v>3.3585016600000003E-2</c:v>
                </c:pt>
                <c:pt idx="22184">
                  <c:v>3.3585016799999999E-2</c:v>
                </c:pt>
                <c:pt idx="22185">
                  <c:v>3.3585017000000002E-2</c:v>
                </c:pt>
                <c:pt idx="22186">
                  <c:v>3.3585017199999997E-2</c:v>
                </c:pt>
                <c:pt idx="22187">
                  <c:v>3.35850174E-2</c:v>
                </c:pt>
                <c:pt idx="22188">
                  <c:v>3.3585017600000003E-2</c:v>
                </c:pt>
                <c:pt idx="22189">
                  <c:v>3.3585017799999999E-2</c:v>
                </c:pt>
                <c:pt idx="22190">
                  <c:v>3.3585018000000001E-2</c:v>
                </c:pt>
                <c:pt idx="22191">
                  <c:v>3.3585018199999997E-2</c:v>
                </c:pt>
                <c:pt idx="22192">
                  <c:v>3.35850184E-2</c:v>
                </c:pt>
                <c:pt idx="22193">
                  <c:v>3.3585018600000002E-2</c:v>
                </c:pt>
                <c:pt idx="22194">
                  <c:v>3.3585018799999998E-2</c:v>
                </c:pt>
                <c:pt idx="22195">
                  <c:v>3.3585019000000001E-2</c:v>
                </c:pt>
                <c:pt idx="22196">
                  <c:v>3.3585019200000003E-2</c:v>
                </c:pt>
                <c:pt idx="22197">
                  <c:v>3.3585019399999999E-2</c:v>
                </c:pt>
                <c:pt idx="22198">
                  <c:v>3.3585019600000002E-2</c:v>
                </c:pt>
                <c:pt idx="22199">
                  <c:v>3.3585019799999997E-2</c:v>
                </c:pt>
                <c:pt idx="22200">
                  <c:v>3.358502E-2</c:v>
                </c:pt>
                <c:pt idx="22201">
                  <c:v>3.3585020200000003E-2</c:v>
                </c:pt>
                <c:pt idx="22202">
                  <c:v>3.3585020399999999E-2</c:v>
                </c:pt>
                <c:pt idx="22203">
                  <c:v>3.3585020600000001E-2</c:v>
                </c:pt>
                <c:pt idx="22204">
                  <c:v>3.3585020799999997E-2</c:v>
                </c:pt>
                <c:pt idx="22205">
                  <c:v>3.3585021E-2</c:v>
                </c:pt>
                <c:pt idx="22206">
                  <c:v>3.3585021200000002E-2</c:v>
                </c:pt>
                <c:pt idx="22207">
                  <c:v>3.3585021399999998E-2</c:v>
                </c:pt>
                <c:pt idx="22208">
                  <c:v>3.3585021600000001E-2</c:v>
                </c:pt>
                <c:pt idx="22209">
                  <c:v>3.3585021800000003E-2</c:v>
                </c:pt>
                <c:pt idx="22210">
                  <c:v>3.3585021999999999E-2</c:v>
                </c:pt>
                <c:pt idx="22211">
                  <c:v>3.3585022200000002E-2</c:v>
                </c:pt>
                <c:pt idx="22212">
                  <c:v>3.3585022399999997E-2</c:v>
                </c:pt>
                <c:pt idx="22213">
                  <c:v>3.35850226E-2</c:v>
                </c:pt>
                <c:pt idx="22214">
                  <c:v>3.3585022800000003E-2</c:v>
                </c:pt>
                <c:pt idx="22215">
                  <c:v>3.3585022999999999E-2</c:v>
                </c:pt>
                <c:pt idx="22216">
                  <c:v>3.3585023200000001E-2</c:v>
                </c:pt>
                <c:pt idx="22217">
                  <c:v>3.3585023399999997E-2</c:v>
                </c:pt>
                <c:pt idx="22218">
                  <c:v>3.35850236E-2</c:v>
                </c:pt>
                <c:pt idx="22219">
                  <c:v>3.3585023800000002E-2</c:v>
                </c:pt>
                <c:pt idx="22220">
                  <c:v>3.3585023999999998E-2</c:v>
                </c:pt>
                <c:pt idx="22221">
                  <c:v>3.3585024200000001E-2</c:v>
                </c:pt>
                <c:pt idx="22222">
                  <c:v>3.3585024400000003E-2</c:v>
                </c:pt>
                <c:pt idx="22223">
                  <c:v>3.3585024599999999E-2</c:v>
                </c:pt>
                <c:pt idx="22224">
                  <c:v>3.3585024800000002E-2</c:v>
                </c:pt>
                <c:pt idx="22225">
                  <c:v>3.3585024999999998E-2</c:v>
                </c:pt>
                <c:pt idx="22226">
                  <c:v>3.35850252E-2</c:v>
                </c:pt>
                <c:pt idx="22227">
                  <c:v>3.3585025400000003E-2</c:v>
                </c:pt>
                <c:pt idx="22228">
                  <c:v>3.3585025599999999E-2</c:v>
                </c:pt>
                <c:pt idx="22229">
                  <c:v>3.3585025800000001E-2</c:v>
                </c:pt>
                <c:pt idx="22230">
                  <c:v>3.3585025999999997E-2</c:v>
                </c:pt>
                <c:pt idx="22231">
                  <c:v>3.35850262E-2</c:v>
                </c:pt>
                <c:pt idx="22232">
                  <c:v>3.3585026400000002E-2</c:v>
                </c:pt>
                <c:pt idx="22233">
                  <c:v>3.3585026599999998E-2</c:v>
                </c:pt>
                <c:pt idx="22234">
                  <c:v>3.3585026800000001E-2</c:v>
                </c:pt>
                <c:pt idx="22235">
                  <c:v>3.3585027000000003E-2</c:v>
                </c:pt>
                <c:pt idx="22236">
                  <c:v>3.3585027199999999E-2</c:v>
                </c:pt>
                <c:pt idx="22237">
                  <c:v>3.3585027400000002E-2</c:v>
                </c:pt>
                <c:pt idx="22238">
                  <c:v>3.3585027599999998E-2</c:v>
                </c:pt>
                <c:pt idx="22239">
                  <c:v>3.35850278E-2</c:v>
                </c:pt>
                <c:pt idx="22240">
                  <c:v>3.3585028000000003E-2</c:v>
                </c:pt>
                <c:pt idx="22241">
                  <c:v>3.3585028199999999E-2</c:v>
                </c:pt>
                <c:pt idx="22242">
                  <c:v>3.3585028400000001E-2</c:v>
                </c:pt>
                <c:pt idx="22243">
                  <c:v>3.3585028599999997E-2</c:v>
                </c:pt>
                <c:pt idx="22244">
                  <c:v>3.35850288E-2</c:v>
                </c:pt>
                <c:pt idx="22245">
                  <c:v>3.3585029000000002E-2</c:v>
                </c:pt>
                <c:pt idx="22246">
                  <c:v>3.3585029199999998E-2</c:v>
                </c:pt>
                <c:pt idx="22247">
                  <c:v>3.3585029400000001E-2</c:v>
                </c:pt>
                <c:pt idx="22248">
                  <c:v>3.3585029600000003E-2</c:v>
                </c:pt>
                <c:pt idx="22249">
                  <c:v>3.3585029799999999E-2</c:v>
                </c:pt>
                <c:pt idx="22250">
                  <c:v>3.3585030000000002E-2</c:v>
                </c:pt>
                <c:pt idx="22251">
                  <c:v>3.3585030199999998E-2</c:v>
                </c:pt>
                <c:pt idx="22252">
                  <c:v>3.35850304E-2</c:v>
                </c:pt>
                <c:pt idx="22253">
                  <c:v>3.3585030600000003E-2</c:v>
                </c:pt>
                <c:pt idx="22254">
                  <c:v>3.3585030799999999E-2</c:v>
                </c:pt>
                <c:pt idx="22255">
                  <c:v>3.3585031000000001E-2</c:v>
                </c:pt>
                <c:pt idx="22256">
                  <c:v>3.3585031199999997E-2</c:v>
                </c:pt>
                <c:pt idx="22257">
                  <c:v>3.35850314E-2</c:v>
                </c:pt>
                <c:pt idx="22258">
                  <c:v>3.3585031600000002E-2</c:v>
                </c:pt>
                <c:pt idx="22259">
                  <c:v>3.3585031799999998E-2</c:v>
                </c:pt>
                <c:pt idx="22260">
                  <c:v>3.3585032000000001E-2</c:v>
                </c:pt>
                <c:pt idx="22261">
                  <c:v>3.3585032200000003E-2</c:v>
                </c:pt>
                <c:pt idx="22262">
                  <c:v>3.3585032399999999E-2</c:v>
                </c:pt>
                <c:pt idx="22263">
                  <c:v>3.3585032600000002E-2</c:v>
                </c:pt>
                <c:pt idx="22264">
                  <c:v>3.3585032799999998E-2</c:v>
                </c:pt>
                <c:pt idx="22265">
                  <c:v>3.3585033E-2</c:v>
                </c:pt>
                <c:pt idx="22266">
                  <c:v>3.3585033200000003E-2</c:v>
                </c:pt>
                <c:pt idx="22267">
                  <c:v>3.3585033399999999E-2</c:v>
                </c:pt>
                <c:pt idx="22268">
                  <c:v>3.3585033600000001E-2</c:v>
                </c:pt>
                <c:pt idx="22269">
                  <c:v>3.3585033799999997E-2</c:v>
                </c:pt>
                <c:pt idx="22270">
                  <c:v>3.3585034E-2</c:v>
                </c:pt>
                <c:pt idx="22271">
                  <c:v>3.3585034200000002E-2</c:v>
                </c:pt>
                <c:pt idx="22272">
                  <c:v>3.3585034399999998E-2</c:v>
                </c:pt>
                <c:pt idx="22273">
                  <c:v>3.3585034600000001E-2</c:v>
                </c:pt>
                <c:pt idx="22274">
                  <c:v>3.3585034800000003E-2</c:v>
                </c:pt>
                <c:pt idx="22275">
                  <c:v>3.3585034999999999E-2</c:v>
                </c:pt>
                <c:pt idx="22276">
                  <c:v>3.3585035200000002E-2</c:v>
                </c:pt>
                <c:pt idx="22277">
                  <c:v>3.3585035399999998E-2</c:v>
                </c:pt>
                <c:pt idx="22278">
                  <c:v>3.35850356E-2</c:v>
                </c:pt>
                <c:pt idx="22279">
                  <c:v>3.3585035800000003E-2</c:v>
                </c:pt>
                <c:pt idx="22280">
                  <c:v>3.3585035999999999E-2</c:v>
                </c:pt>
                <c:pt idx="22281">
                  <c:v>3.3585036200000001E-2</c:v>
                </c:pt>
                <c:pt idx="22282">
                  <c:v>3.3585036399999997E-2</c:v>
                </c:pt>
                <c:pt idx="22283">
                  <c:v>3.35850366E-2</c:v>
                </c:pt>
                <c:pt idx="22284">
                  <c:v>3.3585036800000002E-2</c:v>
                </c:pt>
                <c:pt idx="22285">
                  <c:v>3.3585036999999998E-2</c:v>
                </c:pt>
                <c:pt idx="22286">
                  <c:v>3.3585037200000001E-2</c:v>
                </c:pt>
                <c:pt idx="22287">
                  <c:v>3.3585037399999997E-2</c:v>
                </c:pt>
                <c:pt idx="22288">
                  <c:v>3.3585037599999999E-2</c:v>
                </c:pt>
                <c:pt idx="22289">
                  <c:v>3.3585037800000002E-2</c:v>
                </c:pt>
                <c:pt idx="22290">
                  <c:v>3.3585037999999998E-2</c:v>
                </c:pt>
                <c:pt idx="22291">
                  <c:v>3.35850382E-2</c:v>
                </c:pt>
                <c:pt idx="22292">
                  <c:v>3.3585038400000003E-2</c:v>
                </c:pt>
                <c:pt idx="22293">
                  <c:v>3.3585038599999999E-2</c:v>
                </c:pt>
                <c:pt idx="22294">
                  <c:v>3.3585038800000001E-2</c:v>
                </c:pt>
                <c:pt idx="22295">
                  <c:v>3.3585038999999997E-2</c:v>
                </c:pt>
                <c:pt idx="22296">
                  <c:v>3.35850392E-2</c:v>
                </c:pt>
                <c:pt idx="22297">
                  <c:v>3.3585039400000002E-2</c:v>
                </c:pt>
                <c:pt idx="22298">
                  <c:v>3.3585039599999998E-2</c:v>
                </c:pt>
                <c:pt idx="22299">
                  <c:v>3.3585039800000001E-2</c:v>
                </c:pt>
                <c:pt idx="22300">
                  <c:v>3.3585039999999997E-2</c:v>
                </c:pt>
                <c:pt idx="22301">
                  <c:v>3.3585040199999999E-2</c:v>
                </c:pt>
                <c:pt idx="22302">
                  <c:v>3.3585040400000002E-2</c:v>
                </c:pt>
                <c:pt idx="22303">
                  <c:v>3.3585040599999998E-2</c:v>
                </c:pt>
                <c:pt idx="22304">
                  <c:v>3.35850408E-2</c:v>
                </c:pt>
                <c:pt idx="22305">
                  <c:v>3.3585041000000003E-2</c:v>
                </c:pt>
                <c:pt idx="22306">
                  <c:v>3.3585041199999999E-2</c:v>
                </c:pt>
                <c:pt idx="22307">
                  <c:v>3.3585041400000001E-2</c:v>
                </c:pt>
                <c:pt idx="22308">
                  <c:v>3.3585041599999997E-2</c:v>
                </c:pt>
                <c:pt idx="22309">
                  <c:v>3.35850418E-2</c:v>
                </c:pt>
                <c:pt idx="22310">
                  <c:v>3.3585042000000002E-2</c:v>
                </c:pt>
                <c:pt idx="22311">
                  <c:v>3.3585042199999998E-2</c:v>
                </c:pt>
                <c:pt idx="22312">
                  <c:v>3.3585042400000001E-2</c:v>
                </c:pt>
                <c:pt idx="22313">
                  <c:v>3.3585042599999997E-2</c:v>
                </c:pt>
                <c:pt idx="22314">
                  <c:v>3.3585042799999999E-2</c:v>
                </c:pt>
                <c:pt idx="22315">
                  <c:v>3.3585043000000002E-2</c:v>
                </c:pt>
                <c:pt idx="22316">
                  <c:v>3.3585043199999998E-2</c:v>
                </c:pt>
                <c:pt idx="22317">
                  <c:v>3.35850434E-2</c:v>
                </c:pt>
                <c:pt idx="22318">
                  <c:v>3.3585043600000003E-2</c:v>
                </c:pt>
                <c:pt idx="22319">
                  <c:v>3.3585043799999999E-2</c:v>
                </c:pt>
                <c:pt idx="22320">
                  <c:v>3.3585044000000001E-2</c:v>
                </c:pt>
                <c:pt idx="22321">
                  <c:v>3.3585044199999997E-2</c:v>
                </c:pt>
                <c:pt idx="22322">
                  <c:v>3.35850444E-2</c:v>
                </c:pt>
                <c:pt idx="22323">
                  <c:v>3.3585044600000002E-2</c:v>
                </c:pt>
                <c:pt idx="22324">
                  <c:v>3.3585044799999998E-2</c:v>
                </c:pt>
                <c:pt idx="22325">
                  <c:v>3.3585045000000001E-2</c:v>
                </c:pt>
                <c:pt idx="22326">
                  <c:v>3.3585045199999997E-2</c:v>
                </c:pt>
                <c:pt idx="22327">
                  <c:v>3.3585045399999999E-2</c:v>
                </c:pt>
                <c:pt idx="22328">
                  <c:v>3.3585045600000002E-2</c:v>
                </c:pt>
                <c:pt idx="22329">
                  <c:v>3.3585045799999998E-2</c:v>
                </c:pt>
                <c:pt idx="22330">
                  <c:v>3.3585046E-2</c:v>
                </c:pt>
                <c:pt idx="22331">
                  <c:v>3.3585046200000003E-2</c:v>
                </c:pt>
                <c:pt idx="22332">
                  <c:v>3.3585046399999999E-2</c:v>
                </c:pt>
                <c:pt idx="22333">
                  <c:v>3.3585046600000001E-2</c:v>
                </c:pt>
                <c:pt idx="22334">
                  <c:v>3.3585046799999997E-2</c:v>
                </c:pt>
                <c:pt idx="22335">
                  <c:v>3.3585047E-2</c:v>
                </c:pt>
                <c:pt idx="22336">
                  <c:v>3.3585047200000002E-2</c:v>
                </c:pt>
                <c:pt idx="22337">
                  <c:v>3.3585047399999998E-2</c:v>
                </c:pt>
                <c:pt idx="22338">
                  <c:v>3.3585047600000001E-2</c:v>
                </c:pt>
                <c:pt idx="22339">
                  <c:v>3.3585047799999997E-2</c:v>
                </c:pt>
                <c:pt idx="22340">
                  <c:v>3.3585047999999999E-2</c:v>
                </c:pt>
                <c:pt idx="22341">
                  <c:v>3.3585048200000002E-2</c:v>
                </c:pt>
                <c:pt idx="22342">
                  <c:v>3.3585048399999998E-2</c:v>
                </c:pt>
                <c:pt idx="22343">
                  <c:v>3.35850486E-2</c:v>
                </c:pt>
                <c:pt idx="22344">
                  <c:v>3.3585048800000003E-2</c:v>
                </c:pt>
                <c:pt idx="22345">
                  <c:v>3.3585048999999999E-2</c:v>
                </c:pt>
                <c:pt idx="22346">
                  <c:v>3.3585049200000001E-2</c:v>
                </c:pt>
                <c:pt idx="22347">
                  <c:v>3.3585049399999997E-2</c:v>
                </c:pt>
                <c:pt idx="22348">
                  <c:v>3.35850496E-2</c:v>
                </c:pt>
                <c:pt idx="22349">
                  <c:v>3.3585049800000003E-2</c:v>
                </c:pt>
                <c:pt idx="22350">
                  <c:v>3.3585049999999998E-2</c:v>
                </c:pt>
                <c:pt idx="22351">
                  <c:v>3.3585050200000001E-2</c:v>
                </c:pt>
                <c:pt idx="22352">
                  <c:v>3.3585050399999997E-2</c:v>
                </c:pt>
                <c:pt idx="22353">
                  <c:v>3.3585050599999999E-2</c:v>
                </c:pt>
                <c:pt idx="22354">
                  <c:v>3.3585050800000002E-2</c:v>
                </c:pt>
                <c:pt idx="22355">
                  <c:v>3.3585050999999998E-2</c:v>
                </c:pt>
                <c:pt idx="22356">
                  <c:v>3.35850512E-2</c:v>
                </c:pt>
                <c:pt idx="22357">
                  <c:v>3.3585051400000003E-2</c:v>
                </c:pt>
                <c:pt idx="22358">
                  <c:v>3.3585051599999999E-2</c:v>
                </c:pt>
                <c:pt idx="22359">
                  <c:v>3.3585051800000001E-2</c:v>
                </c:pt>
                <c:pt idx="22360">
                  <c:v>3.3585051999999997E-2</c:v>
                </c:pt>
                <c:pt idx="22361">
                  <c:v>3.35850522E-2</c:v>
                </c:pt>
                <c:pt idx="22362">
                  <c:v>3.3585052400000003E-2</c:v>
                </c:pt>
                <c:pt idx="22363">
                  <c:v>3.3585052599999998E-2</c:v>
                </c:pt>
                <c:pt idx="22364">
                  <c:v>3.3585052800000001E-2</c:v>
                </c:pt>
                <c:pt idx="22365">
                  <c:v>3.3585052999999997E-2</c:v>
                </c:pt>
                <c:pt idx="22366">
                  <c:v>3.3585053199999999E-2</c:v>
                </c:pt>
                <c:pt idx="22367">
                  <c:v>3.3585053400000002E-2</c:v>
                </c:pt>
                <c:pt idx="22368">
                  <c:v>3.3585053599999998E-2</c:v>
                </c:pt>
                <c:pt idx="22369">
                  <c:v>3.35850538E-2</c:v>
                </c:pt>
                <c:pt idx="22370">
                  <c:v>3.3585054000000003E-2</c:v>
                </c:pt>
                <c:pt idx="22371">
                  <c:v>3.3585054199999999E-2</c:v>
                </c:pt>
                <c:pt idx="22372">
                  <c:v>3.3585054400000001E-2</c:v>
                </c:pt>
                <c:pt idx="22373">
                  <c:v>3.3585054599999997E-2</c:v>
                </c:pt>
                <c:pt idx="22374">
                  <c:v>3.35850548E-2</c:v>
                </c:pt>
                <c:pt idx="22375">
                  <c:v>3.3585055000000003E-2</c:v>
                </c:pt>
                <c:pt idx="22376">
                  <c:v>3.3585055199999998E-2</c:v>
                </c:pt>
                <c:pt idx="22377">
                  <c:v>3.3585055400000001E-2</c:v>
                </c:pt>
                <c:pt idx="22378">
                  <c:v>3.3585055599999997E-2</c:v>
                </c:pt>
                <c:pt idx="22379">
                  <c:v>3.3585055799999999E-2</c:v>
                </c:pt>
                <c:pt idx="22380">
                  <c:v>3.3585056000000002E-2</c:v>
                </c:pt>
                <c:pt idx="22381">
                  <c:v>3.3585056199999998E-2</c:v>
                </c:pt>
                <c:pt idx="22382">
                  <c:v>3.35850564E-2</c:v>
                </c:pt>
                <c:pt idx="22383">
                  <c:v>3.3585056600000003E-2</c:v>
                </c:pt>
                <c:pt idx="22384">
                  <c:v>3.3585056799999999E-2</c:v>
                </c:pt>
                <c:pt idx="22385">
                  <c:v>3.3585057000000001E-2</c:v>
                </c:pt>
                <c:pt idx="22386">
                  <c:v>3.3585057199999997E-2</c:v>
                </c:pt>
                <c:pt idx="22387">
                  <c:v>3.35850574E-2</c:v>
                </c:pt>
                <c:pt idx="22388">
                  <c:v>3.3585057600000003E-2</c:v>
                </c:pt>
                <c:pt idx="22389">
                  <c:v>3.3585057799999998E-2</c:v>
                </c:pt>
                <c:pt idx="22390">
                  <c:v>3.3585058000000001E-2</c:v>
                </c:pt>
                <c:pt idx="22391">
                  <c:v>3.3585058199999997E-2</c:v>
                </c:pt>
                <c:pt idx="22392">
                  <c:v>3.3585058399999999E-2</c:v>
                </c:pt>
                <c:pt idx="22393">
                  <c:v>3.3585058600000002E-2</c:v>
                </c:pt>
                <c:pt idx="22394">
                  <c:v>3.3585058799999998E-2</c:v>
                </c:pt>
                <c:pt idx="22395">
                  <c:v>3.3585059E-2</c:v>
                </c:pt>
                <c:pt idx="22396">
                  <c:v>3.3585059200000003E-2</c:v>
                </c:pt>
                <c:pt idx="22397">
                  <c:v>3.3585059399999999E-2</c:v>
                </c:pt>
                <c:pt idx="22398">
                  <c:v>3.3585059600000002E-2</c:v>
                </c:pt>
                <c:pt idx="22399">
                  <c:v>3.3585059799999997E-2</c:v>
                </c:pt>
                <c:pt idx="22400">
                  <c:v>3.358506E-2</c:v>
                </c:pt>
                <c:pt idx="22401">
                  <c:v>3.3585060200000003E-2</c:v>
                </c:pt>
                <c:pt idx="22402">
                  <c:v>3.3585060399999998E-2</c:v>
                </c:pt>
                <c:pt idx="22403">
                  <c:v>3.3585060600000001E-2</c:v>
                </c:pt>
                <c:pt idx="22404">
                  <c:v>3.3585060799999997E-2</c:v>
                </c:pt>
                <c:pt idx="22405">
                  <c:v>3.3585060999999999E-2</c:v>
                </c:pt>
                <c:pt idx="22406">
                  <c:v>3.3585061200000002E-2</c:v>
                </c:pt>
                <c:pt idx="22407">
                  <c:v>3.3585061399999998E-2</c:v>
                </c:pt>
                <c:pt idx="22408">
                  <c:v>3.35850616E-2</c:v>
                </c:pt>
                <c:pt idx="22409">
                  <c:v>3.3585061800000003E-2</c:v>
                </c:pt>
                <c:pt idx="22410">
                  <c:v>3.3585061999999999E-2</c:v>
                </c:pt>
                <c:pt idx="22411">
                  <c:v>3.3585062200000002E-2</c:v>
                </c:pt>
                <c:pt idx="22412">
                  <c:v>3.3585062399999997E-2</c:v>
                </c:pt>
                <c:pt idx="22413">
                  <c:v>3.35850626E-2</c:v>
                </c:pt>
                <c:pt idx="22414">
                  <c:v>3.3585062800000003E-2</c:v>
                </c:pt>
                <c:pt idx="22415">
                  <c:v>3.3585062999999998E-2</c:v>
                </c:pt>
                <c:pt idx="22416">
                  <c:v>3.3585063200000001E-2</c:v>
                </c:pt>
                <c:pt idx="22417">
                  <c:v>3.3585063399999997E-2</c:v>
                </c:pt>
                <c:pt idx="22418">
                  <c:v>3.3585063599999999E-2</c:v>
                </c:pt>
                <c:pt idx="22419">
                  <c:v>3.3585063800000002E-2</c:v>
                </c:pt>
                <c:pt idx="22420">
                  <c:v>3.3585063999999998E-2</c:v>
                </c:pt>
                <c:pt idx="22421">
                  <c:v>3.35850642E-2</c:v>
                </c:pt>
                <c:pt idx="22422">
                  <c:v>3.3585064400000003E-2</c:v>
                </c:pt>
                <c:pt idx="22423">
                  <c:v>3.3585064599999999E-2</c:v>
                </c:pt>
                <c:pt idx="22424">
                  <c:v>3.3585064800000002E-2</c:v>
                </c:pt>
                <c:pt idx="22425">
                  <c:v>3.3585064999999997E-2</c:v>
                </c:pt>
                <c:pt idx="22426">
                  <c:v>3.35850652E-2</c:v>
                </c:pt>
                <c:pt idx="22427">
                  <c:v>3.3585065400000003E-2</c:v>
                </c:pt>
                <c:pt idx="22428">
                  <c:v>3.3585065599999998E-2</c:v>
                </c:pt>
                <c:pt idx="22429">
                  <c:v>3.3585065800000001E-2</c:v>
                </c:pt>
                <c:pt idx="22430">
                  <c:v>3.3585065999999997E-2</c:v>
                </c:pt>
                <c:pt idx="22431">
                  <c:v>3.3585066199999999E-2</c:v>
                </c:pt>
                <c:pt idx="22432">
                  <c:v>3.3585066400000002E-2</c:v>
                </c:pt>
                <c:pt idx="22433">
                  <c:v>3.3585066599999998E-2</c:v>
                </c:pt>
                <c:pt idx="22434">
                  <c:v>3.35850668E-2</c:v>
                </c:pt>
                <c:pt idx="22435">
                  <c:v>3.3585067000000003E-2</c:v>
                </c:pt>
                <c:pt idx="22436">
                  <c:v>3.3585067199999999E-2</c:v>
                </c:pt>
                <c:pt idx="22437">
                  <c:v>3.3585067400000002E-2</c:v>
                </c:pt>
                <c:pt idx="22438">
                  <c:v>3.3585067599999997E-2</c:v>
                </c:pt>
                <c:pt idx="22439">
                  <c:v>3.35850678E-2</c:v>
                </c:pt>
                <c:pt idx="22440">
                  <c:v>3.3585068000000003E-2</c:v>
                </c:pt>
                <c:pt idx="22441">
                  <c:v>3.3585068199999998E-2</c:v>
                </c:pt>
                <c:pt idx="22442">
                  <c:v>3.3585068400000001E-2</c:v>
                </c:pt>
                <c:pt idx="22443">
                  <c:v>3.3585068599999997E-2</c:v>
                </c:pt>
                <c:pt idx="22444">
                  <c:v>3.3585068799999999E-2</c:v>
                </c:pt>
                <c:pt idx="22445">
                  <c:v>3.3585069000000002E-2</c:v>
                </c:pt>
                <c:pt idx="22446">
                  <c:v>3.3585069199999998E-2</c:v>
                </c:pt>
                <c:pt idx="22447">
                  <c:v>3.3585069400000001E-2</c:v>
                </c:pt>
                <c:pt idx="22448">
                  <c:v>3.3585069600000003E-2</c:v>
                </c:pt>
                <c:pt idx="22449">
                  <c:v>3.3585069799999999E-2</c:v>
                </c:pt>
                <c:pt idx="22450">
                  <c:v>3.3585070000000002E-2</c:v>
                </c:pt>
                <c:pt idx="22451">
                  <c:v>3.3585070199999997E-2</c:v>
                </c:pt>
                <c:pt idx="22452">
                  <c:v>3.35850704E-2</c:v>
                </c:pt>
                <c:pt idx="22453">
                  <c:v>3.3585070600000003E-2</c:v>
                </c:pt>
                <c:pt idx="22454">
                  <c:v>3.3585070799999998E-2</c:v>
                </c:pt>
                <c:pt idx="22455">
                  <c:v>3.3585071000000001E-2</c:v>
                </c:pt>
                <c:pt idx="22456">
                  <c:v>3.3585071199999997E-2</c:v>
                </c:pt>
                <c:pt idx="22457">
                  <c:v>3.3585071399999999E-2</c:v>
                </c:pt>
                <c:pt idx="22458">
                  <c:v>3.3585071600000002E-2</c:v>
                </c:pt>
                <c:pt idx="22459">
                  <c:v>3.3585071799999998E-2</c:v>
                </c:pt>
                <c:pt idx="22460">
                  <c:v>3.3585072000000001E-2</c:v>
                </c:pt>
                <c:pt idx="22461">
                  <c:v>3.3585072200000003E-2</c:v>
                </c:pt>
                <c:pt idx="22462">
                  <c:v>3.3585072399999999E-2</c:v>
                </c:pt>
                <c:pt idx="22463">
                  <c:v>3.3585072600000002E-2</c:v>
                </c:pt>
                <c:pt idx="22464">
                  <c:v>3.3585072799999997E-2</c:v>
                </c:pt>
                <c:pt idx="22465">
                  <c:v>3.3585073E-2</c:v>
                </c:pt>
                <c:pt idx="22466">
                  <c:v>3.3585073200000003E-2</c:v>
                </c:pt>
                <c:pt idx="22467">
                  <c:v>3.3585073399999998E-2</c:v>
                </c:pt>
                <c:pt idx="22468">
                  <c:v>3.3585073600000001E-2</c:v>
                </c:pt>
                <c:pt idx="22469">
                  <c:v>3.3585073799999997E-2</c:v>
                </c:pt>
                <c:pt idx="22470">
                  <c:v>3.3585073999999999E-2</c:v>
                </c:pt>
                <c:pt idx="22471">
                  <c:v>3.3585074200000002E-2</c:v>
                </c:pt>
                <c:pt idx="22472">
                  <c:v>3.3585074399999998E-2</c:v>
                </c:pt>
                <c:pt idx="22473">
                  <c:v>3.3585074600000001E-2</c:v>
                </c:pt>
                <c:pt idx="22474">
                  <c:v>3.3585074800000003E-2</c:v>
                </c:pt>
                <c:pt idx="22475">
                  <c:v>3.3585074999999999E-2</c:v>
                </c:pt>
                <c:pt idx="22476">
                  <c:v>3.3585075200000002E-2</c:v>
                </c:pt>
                <c:pt idx="22477">
                  <c:v>3.3585075399999997E-2</c:v>
                </c:pt>
                <c:pt idx="22478">
                  <c:v>3.35850756E-2</c:v>
                </c:pt>
                <c:pt idx="22479">
                  <c:v>3.3585075800000003E-2</c:v>
                </c:pt>
                <c:pt idx="22480">
                  <c:v>3.3585075999999998E-2</c:v>
                </c:pt>
                <c:pt idx="22481">
                  <c:v>3.3585076200000001E-2</c:v>
                </c:pt>
                <c:pt idx="22482">
                  <c:v>3.3585076399999997E-2</c:v>
                </c:pt>
                <c:pt idx="22483">
                  <c:v>3.35850766E-2</c:v>
                </c:pt>
                <c:pt idx="22484">
                  <c:v>3.3585076800000002E-2</c:v>
                </c:pt>
                <c:pt idx="22485">
                  <c:v>3.3585076999999998E-2</c:v>
                </c:pt>
                <c:pt idx="22486">
                  <c:v>3.3585077200000001E-2</c:v>
                </c:pt>
                <c:pt idx="22487">
                  <c:v>3.3585077400000003E-2</c:v>
                </c:pt>
                <c:pt idx="22488">
                  <c:v>3.3585077599999999E-2</c:v>
                </c:pt>
                <c:pt idx="22489">
                  <c:v>3.3585077800000002E-2</c:v>
                </c:pt>
                <c:pt idx="22490">
                  <c:v>3.3585077999999997E-2</c:v>
                </c:pt>
                <c:pt idx="22491">
                  <c:v>3.35850782E-2</c:v>
                </c:pt>
                <c:pt idx="22492">
                  <c:v>3.3585078400000003E-2</c:v>
                </c:pt>
                <c:pt idx="22493">
                  <c:v>3.3585078599999998E-2</c:v>
                </c:pt>
                <c:pt idx="22494">
                  <c:v>3.3585078800000001E-2</c:v>
                </c:pt>
                <c:pt idx="22495">
                  <c:v>3.3585078999999997E-2</c:v>
                </c:pt>
                <c:pt idx="22496">
                  <c:v>3.35850792E-2</c:v>
                </c:pt>
                <c:pt idx="22497">
                  <c:v>3.3585079400000002E-2</c:v>
                </c:pt>
                <c:pt idx="22498">
                  <c:v>3.3585079599999998E-2</c:v>
                </c:pt>
                <c:pt idx="22499">
                  <c:v>3.3585079800000001E-2</c:v>
                </c:pt>
                <c:pt idx="22500">
                  <c:v>3.3585080000000003E-2</c:v>
                </c:pt>
                <c:pt idx="22501">
                  <c:v>3.3585080199999999E-2</c:v>
                </c:pt>
                <c:pt idx="22502">
                  <c:v>3.3585080400000002E-2</c:v>
                </c:pt>
                <c:pt idx="22503">
                  <c:v>3.3585080599999997E-2</c:v>
                </c:pt>
                <c:pt idx="22504">
                  <c:v>3.35850808E-2</c:v>
                </c:pt>
                <c:pt idx="22505">
                  <c:v>3.3585081000000003E-2</c:v>
                </c:pt>
                <c:pt idx="22506">
                  <c:v>3.3585081199999998E-2</c:v>
                </c:pt>
                <c:pt idx="22507">
                  <c:v>3.3585081400000001E-2</c:v>
                </c:pt>
                <c:pt idx="22508">
                  <c:v>3.3585081599999997E-2</c:v>
                </c:pt>
                <c:pt idx="22509">
                  <c:v>3.35850818E-2</c:v>
                </c:pt>
                <c:pt idx="22510">
                  <c:v>3.3585082000000002E-2</c:v>
                </c:pt>
                <c:pt idx="22511">
                  <c:v>3.3585082199999998E-2</c:v>
                </c:pt>
                <c:pt idx="22512">
                  <c:v>3.3585082400000001E-2</c:v>
                </c:pt>
                <c:pt idx="22513">
                  <c:v>3.3585082600000003E-2</c:v>
                </c:pt>
                <c:pt idx="22514">
                  <c:v>3.3585082799999999E-2</c:v>
                </c:pt>
                <c:pt idx="22515">
                  <c:v>3.3585083000000002E-2</c:v>
                </c:pt>
                <c:pt idx="22516">
                  <c:v>3.3585083199999997E-2</c:v>
                </c:pt>
                <c:pt idx="22517">
                  <c:v>3.35850834E-2</c:v>
                </c:pt>
                <c:pt idx="22518">
                  <c:v>3.3585083600000003E-2</c:v>
                </c:pt>
                <c:pt idx="22519">
                  <c:v>3.3585083799999998E-2</c:v>
                </c:pt>
                <c:pt idx="22520">
                  <c:v>3.3585084000000001E-2</c:v>
                </c:pt>
                <c:pt idx="22521">
                  <c:v>3.3585084199999997E-2</c:v>
                </c:pt>
                <c:pt idx="22522">
                  <c:v>3.35850844E-2</c:v>
                </c:pt>
                <c:pt idx="22523">
                  <c:v>3.3585084600000002E-2</c:v>
                </c:pt>
                <c:pt idx="22524">
                  <c:v>3.3585084799999998E-2</c:v>
                </c:pt>
                <c:pt idx="22525">
                  <c:v>3.3585085000000001E-2</c:v>
                </c:pt>
                <c:pt idx="22526">
                  <c:v>3.3585085200000003E-2</c:v>
                </c:pt>
                <c:pt idx="22527">
                  <c:v>3.3585085399999999E-2</c:v>
                </c:pt>
                <c:pt idx="22528">
                  <c:v>3.3585085600000002E-2</c:v>
                </c:pt>
                <c:pt idx="22529">
                  <c:v>3.3585085799999997E-2</c:v>
                </c:pt>
                <c:pt idx="22530">
                  <c:v>3.3585086E-2</c:v>
                </c:pt>
                <c:pt idx="22531">
                  <c:v>3.3585086200000003E-2</c:v>
                </c:pt>
                <c:pt idx="22532">
                  <c:v>3.3585086399999999E-2</c:v>
                </c:pt>
                <c:pt idx="22533">
                  <c:v>3.3585086600000001E-2</c:v>
                </c:pt>
                <c:pt idx="22534">
                  <c:v>3.3585086799999997E-2</c:v>
                </c:pt>
                <c:pt idx="22535">
                  <c:v>3.3585087E-2</c:v>
                </c:pt>
                <c:pt idx="22536">
                  <c:v>3.3585087200000002E-2</c:v>
                </c:pt>
                <c:pt idx="22537">
                  <c:v>3.3585087399999998E-2</c:v>
                </c:pt>
                <c:pt idx="22538">
                  <c:v>3.3585087600000001E-2</c:v>
                </c:pt>
                <c:pt idx="22539">
                  <c:v>3.3585087800000003E-2</c:v>
                </c:pt>
                <c:pt idx="22540">
                  <c:v>3.3585087999999999E-2</c:v>
                </c:pt>
                <c:pt idx="22541">
                  <c:v>3.3585088200000002E-2</c:v>
                </c:pt>
                <c:pt idx="22542">
                  <c:v>3.3585088399999997E-2</c:v>
                </c:pt>
                <c:pt idx="22543">
                  <c:v>3.35850886E-2</c:v>
                </c:pt>
                <c:pt idx="22544">
                  <c:v>3.3585088800000003E-2</c:v>
                </c:pt>
                <c:pt idx="22545">
                  <c:v>3.3585088999999999E-2</c:v>
                </c:pt>
                <c:pt idx="22546">
                  <c:v>3.3585089200000001E-2</c:v>
                </c:pt>
                <c:pt idx="22547">
                  <c:v>3.3585089399999997E-2</c:v>
                </c:pt>
                <c:pt idx="22548">
                  <c:v>3.35850896E-2</c:v>
                </c:pt>
                <c:pt idx="22549">
                  <c:v>3.3585089800000002E-2</c:v>
                </c:pt>
                <c:pt idx="22550">
                  <c:v>3.3585089999999998E-2</c:v>
                </c:pt>
                <c:pt idx="22551">
                  <c:v>3.3585090200000001E-2</c:v>
                </c:pt>
                <c:pt idx="22552">
                  <c:v>3.3585090400000003E-2</c:v>
                </c:pt>
                <c:pt idx="22553">
                  <c:v>3.3585090599999999E-2</c:v>
                </c:pt>
                <c:pt idx="22554">
                  <c:v>3.3585090800000002E-2</c:v>
                </c:pt>
                <c:pt idx="22555">
                  <c:v>3.3585090999999997E-2</c:v>
                </c:pt>
                <c:pt idx="22556">
                  <c:v>3.35850912E-2</c:v>
                </c:pt>
                <c:pt idx="22557">
                  <c:v>3.3585091400000003E-2</c:v>
                </c:pt>
                <c:pt idx="22558">
                  <c:v>3.3585091599999999E-2</c:v>
                </c:pt>
                <c:pt idx="22559">
                  <c:v>3.3585091800000001E-2</c:v>
                </c:pt>
                <c:pt idx="22560">
                  <c:v>3.3585091999999997E-2</c:v>
                </c:pt>
                <c:pt idx="22561">
                  <c:v>3.35850922E-2</c:v>
                </c:pt>
                <c:pt idx="22562">
                  <c:v>3.3585092400000002E-2</c:v>
                </c:pt>
                <c:pt idx="22563">
                  <c:v>3.3585092599999998E-2</c:v>
                </c:pt>
                <c:pt idx="22564">
                  <c:v>3.3585092800000001E-2</c:v>
                </c:pt>
                <c:pt idx="22565">
                  <c:v>3.3585093000000003E-2</c:v>
                </c:pt>
                <c:pt idx="22566">
                  <c:v>3.3585093199999999E-2</c:v>
                </c:pt>
                <c:pt idx="22567">
                  <c:v>3.3585093400000002E-2</c:v>
                </c:pt>
                <c:pt idx="22568">
                  <c:v>3.3585093599999997E-2</c:v>
                </c:pt>
                <c:pt idx="22569">
                  <c:v>3.35850938E-2</c:v>
                </c:pt>
                <c:pt idx="22570">
                  <c:v>3.3585094000000003E-2</c:v>
                </c:pt>
                <c:pt idx="22571">
                  <c:v>3.3585094199999999E-2</c:v>
                </c:pt>
                <c:pt idx="22572">
                  <c:v>3.3585094400000001E-2</c:v>
                </c:pt>
                <c:pt idx="22573">
                  <c:v>3.3585094599999997E-2</c:v>
                </c:pt>
                <c:pt idx="22574">
                  <c:v>3.35850948E-2</c:v>
                </c:pt>
                <c:pt idx="22575">
                  <c:v>3.3585095000000002E-2</c:v>
                </c:pt>
                <c:pt idx="22576">
                  <c:v>3.3585095199999998E-2</c:v>
                </c:pt>
                <c:pt idx="22577">
                  <c:v>3.3585095400000001E-2</c:v>
                </c:pt>
                <c:pt idx="22578">
                  <c:v>3.3585095600000003E-2</c:v>
                </c:pt>
                <c:pt idx="22579">
                  <c:v>3.3585095799999999E-2</c:v>
                </c:pt>
                <c:pt idx="22580">
                  <c:v>3.3585096000000002E-2</c:v>
                </c:pt>
                <c:pt idx="22581">
                  <c:v>3.3585096199999998E-2</c:v>
                </c:pt>
                <c:pt idx="22582">
                  <c:v>3.35850964E-2</c:v>
                </c:pt>
                <c:pt idx="22583">
                  <c:v>3.3585096600000003E-2</c:v>
                </c:pt>
                <c:pt idx="22584">
                  <c:v>3.3585096799999999E-2</c:v>
                </c:pt>
                <c:pt idx="22585">
                  <c:v>3.3585097000000001E-2</c:v>
                </c:pt>
                <c:pt idx="22586">
                  <c:v>3.3585097199999997E-2</c:v>
                </c:pt>
                <c:pt idx="22587">
                  <c:v>3.35850974E-2</c:v>
                </c:pt>
                <c:pt idx="22588">
                  <c:v>3.3585097600000002E-2</c:v>
                </c:pt>
                <c:pt idx="22589">
                  <c:v>3.3585097799999998E-2</c:v>
                </c:pt>
                <c:pt idx="22590">
                  <c:v>3.3585098000000001E-2</c:v>
                </c:pt>
                <c:pt idx="22591">
                  <c:v>3.3585098200000003E-2</c:v>
                </c:pt>
                <c:pt idx="22592">
                  <c:v>3.3585098399999999E-2</c:v>
                </c:pt>
                <c:pt idx="22593">
                  <c:v>3.3585098600000002E-2</c:v>
                </c:pt>
                <c:pt idx="22594">
                  <c:v>3.3585098799999998E-2</c:v>
                </c:pt>
                <c:pt idx="22595">
                  <c:v>3.3585099E-2</c:v>
                </c:pt>
                <c:pt idx="22596">
                  <c:v>3.3585099200000003E-2</c:v>
                </c:pt>
                <c:pt idx="22597">
                  <c:v>3.3585099399999999E-2</c:v>
                </c:pt>
                <c:pt idx="22598">
                  <c:v>3.3585099600000001E-2</c:v>
                </c:pt>
                <c:pt idx="22599">
                  <c:v>3.3585099799999997E-2</c:v>
                </c:pt>
                <c:pt idx="22600">
                  <c:v>3.35851E-2</c:v>
                </c:pt>
                <c:pt idx="22601">
                  <c:v>3.3585100200000002E-2</c:v>
                </c:pt>
                <c:pt idx="22602">
                  <c:v>3.3585100399999998E-2</c:v>
                </c:pt>
                <c:pt idx="22603">
                  <c:v>3.3585100600000001E-2</c:v>
                </c:pt>
                <c:pt idx="22604">
                  <c:v>3.3585100800000003E-2</c:v>
                </c:pt>
                <c:pt idx="22605">
                  <c:v>3.3585100999999999E-2</c:v>
                </c:pt>
                <c:pt idx="22606">
                  <c:v>3.3585101200000002E-2</c:v>
                </c:pt>
                <c:pt idx="22607">
                  <c:v>3.3585101399999998E-2</c:v>
                </c:pt>
                <c:pt idx="22608">
                  <c:v>3.35851016E-2</c:v>
                </c:pt>
                <c:pt idx="22609">
                  <c:v>3.3585101800000003E-2</c:v>
                </c:pt>
                <c:pt idx="22610">
                  <c:v>3.3585101999999999E-2</c:v>
                </c:pt>
                <c:pt idx="22611">
                  <c:v>3.3585102200000001E-2</c:v>
                </c:pt>
                <c:pt idx="22612">
                  <c:v>3.3585102399999997E-2</c:v>
                </c:pt>
                <c:pt idx="22613">
                  <c:v>3.35851026E-2</c:v>
                </c:pt>
                <c:pt idx="22614">
                  <c:v>3.3585102800000002E-2</c:v>
                </c:pt>
                <c:pt idx="22615">
                  <c:v>3.3585102999999998E-2</c:v>
                </c:pt>
                <c:pt idx="22616">
                  <c:v>3.3585103200000001E-2</c:v>
                </c:pt>
                <c:pt idx="22617">
                  <c:v>3.3585103400000003E-2</c:v>
                </c:pt>
                <c:pt idx="22618">
                  <c:v>3.3585103599999999E-2</c:v>
                </c:pt>
                <c:pt idx="22619">
                  <c:v>3.3585103800000002E-2</c:v>
                </c:pt>
                <c:pt idx="22620">
                  <c:v>3.3585103999999998E-2</c:v>
                </c:pt>
                <c:pt idx="22621">
                  <c:v>3.35851042E-2</c:v>
                </c:pt>
                <c:pt idx="22622">
                  <c:v>3.3585104400000003E-2</c:v>
                </c:pt>
                <c:pt idx="22623">
                  <c:v>3.3585104599999999E-2</c:v>
                </c:pt>
                <c:pt idx="22624">
                  <c:v>3.3585104800000001E-2</c:v>
                </c:pt>
                <c:pt idx="22625">
                  <c:v>3.3585104999999997E-2</c:v>
                </c:pt>
                <c:pt idx="22626">
                  <c:v>3.35851052E-2</c:v>
                </c:pt>
                <c:pt idx="22627">
                  <c:v>3.3585105400000002E-2</c:v>
                </c:pt>
                <c:pt idx="22628">
                  <c:v>3.3585105599999998E-2</c:v>
                </c:pt>
                <c:pt idx="22629">
                  <c:v>3.3585105800000001E-2</c:v>
                </c:pt>
                <c:pt idx="22630">
                  <c:v>3.3585106000000003E-2</c:v>
                </c:pt>
                <c:pt idx="22631">
                  <c:v>3.3585106199999999E-2</c:v>
                </c:pt>
                <c:pt idx="22632">
                  <c:v>3.3585106400000002E-2</c:v>
                </c:pt>
                <c:pt idx="22633">
                  <c:v>3.3585106599999998E-2</c:v>
                </c:pt>
                <c:pt idx="22634">
                  <c:v>3.35851068E-2</c:v>
                </c:pt>
                <c:pt idx="22635">
                  <c:v>3.3585107000000003E-2</c:v>
                </c:pt>
                <c:pt idx="22636">
                  <c:v>3.3585107199999999E-2</c:v>
                </c:pt>
                <c:pt idx="22637">
                  <c:v>3.3585107400000001E-2</c:v>
                </c:pt>
                <c:pt idx="22638">
                  <c:v>3.3585107599999997E-2</c:v>
                </c:pt>
                <c:pt idx="22639">
                  <c:v>3.35851078E-2</c:v>
                </c:pt>
                <c:pt idx="22640">
                  <c:v>3.3585108000000002E-2</c:v>
                </c:pt>
                <c:pt idx="22641">
                  <c:v>3.3585108199999998E-2</c:v>
                </c:pt>
                <c:pt idx="22642">
                  <c:v>3.3585108400000001E-2</c:v>
                </c:pt>
                <c:pt idx="22643">
                  <c:v>3.3585108599999997E-2</c:v>
                </c:pt>
                <c:pt idx="22644">
                  <c:v>3.3585108799999999E-2</c:v>
                </c:pt>
                <c:pt idx="22645">
                  <c:v>3.3585109000000002E-2</c:v>
                </c:pt>
                <c:pt idx="22646">
                  <c:v>3.3585109199999998E-2</c:v>
                </c:pt>
                <c:pt idx="22647">
                  <c:v>3.35851094E-2</c:v>
                </c:pt>
                <c:pt idx="22648">
                  <c:v>3.3585109600000003E-2</c:v>
                </c:pt>
                <c:pt idx="22649">
                  <c:v>3.3585109799999999E-2</c:v>
                </c:pt>
                <c:pt idx="22650">
                  <c:v>3.3585110000000001E-2</c:v>
                </c:pt>
                <c:pt idx="22651">
                  <c:v>3.3585110199999997E-2</c:v>
                </c:pt>
                <c:pt idx="22652">
                  <c:v>3.35851104E-2</c:v>
                </c:pt>
                <c:pt idx="22653">
                  <c:v>3.3585110600000002E-2</c:v>
                </c:pt>
                <c:pt idx="22654">
                  <c:v>3.3585110799999998E-2</c:v>
                </c:pt>
                <c:pt idx="22655">
                  <c:v>3.3585111000000001E-2</c:v>
                </c:pt>
                <c:pt idx="22656">
                  <c:v>3.3585111199999997E-2</c:v>
                </c:pt>
                <c:pt idx="22657">
                  <c:v>3.3585111399999999E-2</c:v>
                </c:pt>
                <c:pt idx="22658">
                  <c:v>3.3585111600000002E-2</c:v>
                </c:pt>
                <c:pt idx="22659">
                  <c:v>3.3585111799999998E-2</c:v>
                </c:pt>
                <c:pt idx="22660">
                  <c:v>3.3585112E-2</c:v>
                </c:pt>
                <c:pt idx="22661">
                  <c:v>3.3585112200000003E-2</c:v>
                </c:pt>
                <c:pt idx="22662">
                  <c:v>3.3585112399999999E-2</c:v>
                </c:pt>
                <c:pt idx="22663">
                  <c:v>3.3585112600000001E-2</c:v>
                </c:pt>
                <c:pt idx="22664">
                  <c:v>3.3585112799999997E-2</c:v>
                </c:pt>
                <c:pt idx="22665">
                  <c:v>3.3585113E-2</c:v>
                </c:pt>
                <c:pt idx="22666">
                  <c:v>3.3585113200000002E-2</c:v>
                </c:pt>
                <c:pt idx="22667">
                  <c:v>3.3585113399999998E-2</c:v>
                </c:pt>
                <c:pt idx="22668">
                  <c:v>3.3585113600000001E-2</c:v>
                </c:pt>
                <c:pt idx="22669">
                  <c:v>3.3585113799999997E-2</c:v>
                </c:pt>
                <c:pt idx="22670">
                  <c:v>3.3585113999999999E-2</c:v>
                </c:pt>
                <c:pt idx="22671">
                  <c:v>3.3585114200000002E-2</c:v>
                </c:pt>
                <c:pt idx="22672">
                  <c:v>3.3585114399999998E-2</c:v>
                </c:pt>
                <c:pt idx="22673">
                  <c:v>3.35851146E-2</c:v>
                </c:pt>
                <c:pt idx="22674">
                  <c:v>3.3585114800000003E-2</c:v>
                </c:pt>
                <c:pt idx="22675">
                  <c:v>3.3585114999999999E-2</c:v>
                </c:pt>
                <c:pt idx="22676">
                  <c:v>3.3585115200000001E-2</c:v>
                </c:pt>
                <c:pt idx="22677">
                  <c:v>3.3585115399999997E-2</c:v>
                </c:pt>
                <c:pt idx="22678">
                  <c:v>3.35851156E-2</c:v>
                </c:pt>
                <c:pt idx="22679">
                  <c:v>3.3585115800000002E-2</c:v>
                </c:pt>
                <c:pt idx="22680">
                  <c:v>3.3585115999999998E-2</c:v>
                </c:pt>
                <c:pt idx="22681">
                  <c:v>3.3585116200000001E-2</c:v>
                </c:pt>
                <c:pt idx="22682">
                  <c:v>3.3585116399999997E-2</c:v>
                </c:pt>
                <c:pt idx="22683">
                  <c:v>3.3585116599999999E-2</c:v>
                </c:pt>
                <c:pt idx="22684">
                  <c:v>3.3585116800000002E-2</c:v>
                </c:pt>
                <c:pt idx="22685">
                  <c:v>3.3585116999999998E-2</c:v>
                </c:pt>
                <c:pt idx="22686">
                  <c:v>3.35851172E-2</c:v>
                </c:pt>
                <c:pt idx="22687">
                  <c:v>3.3585117400000003E-2</c:v>
                </c:pt>
                <c:pt idx="22688">
                  <c:v>3.3585117599999999E-2</c:v>
                </c:pt>
                <c:pt idx="22689">
                  <c:v>3.3585117800000001E-2</c:v>
                </c:pt>
                <c:pt idx="22690">
                  <c:v>3.3585117999999997E-2</c:v>
                </c:pt>
                <c:pt idx="22691">
                  <c:v>3.35851182E-2</c:v>
                </c:pt>
                <c:pt idx="22692">
                  <c:v>3.3585118400000002E-2</c:v>
                </c:pt>
                <c:pt idx="22693">
                  <c:v>3.3585118599999998E-2</c:v>
                </c:pt>
                <c:pt idx="22694">
                  <c:v>3.3585118800000001E-2</c:v>
                </c:pt>
                <c:pt idx="22695">
                  <c:v>3.3585118999999997E-2</c:v>
                </c:pt>
                <c:pt idx="22696">
                  <c:v>3.3585119199999999E-2</c:v>
                </c:pt>
                <c:pt idx="22697">
                  <c:v>3.3585119400000002E-2</c:v>
                </c:pt>
                <c:pt idx="22698">
                  <c:v>3.3585119599999998E-2</c:v>
                </c:pt>
                <c:pt idx="22699">
                  <c:v>3.35851198E-2</c:v>
                </c:pt>
                <c:pt idx="22700">
                  <c:v>3.3585120000000003E-2</c:v>
                </c:pt>
                <c:pt idx="22701">
                  <c:v>3.3585120199999999E-2</c:v>
                </c:pt>
                <c:pt idx="22702">
                  <c:v>3.3585120400000001E-2</c:v>
                </c:pt>
                <c:pt idx="22703">
                  <c:v>3.3585120599999997E-2</c:v>
                </c:pt>
                <c:pt idx="22704">
                  <c:v>3.35851208E-2</c:v>
                </c:pt>
                <c:pt idx="22705">
                  <c:v>3.3585121000000003E-2</c:v>
                </c:pt>
                <c:pt idx="22706">
                  <c:v>3.3585121199999998E-2</c:v>
                </c:pt>
                <c:pt idx="22707">
                  <c:v>3.3585121400000001E-2</c:v>
                </c:pt>
                <c:pt idx="22708">
                  <c:v>3.3585121599999997E-2</c:v>
                </c:pt>
                <c:pt idx="22709">
                  <c:v>3.3585121799999999E-2</c:v>
                </c:pt>
                <c:pt idx="22710">
                  <c:v>3.3585122000000002E-2</c:v>
                </c:pt>
                <c:pt idx="22711">
                  <c:v>3.3585122199999998E-2</c:v>
                </c:pt>
                <c:pt idx="22712">
                  <c:v>3.35851224E-2</c:v>
                </c:pt>
                <c:pt idx="22713">
                  <c:v>3.3585122600000003E-2</c:v>
                </c:pt>
                <c:pt idx="22714">
                  <c:v>3.3585122799999999E-2</c:v>
                </c:pt>
                <c:pt idx="22715">
                  <c:v>3.3585123000000001E-2</c:v>
                </c:pt>
                <c:pt idx="22716">
                  <c:v>3.3585123199999997E-2</c:v>
                </c:pt>
                <c:pt idx="22717">
                  <c:v>3.35851234E-2</c:v>
                </c:pt>
                <c:pt idx="22718">
                  <c:v>3.3585123600000003E-2</c:v>
                </c:pt>
                <c:pt idx="22719">
                  <c:v>3.3585123799999998E-2</c:v>
                </c:pt>
                <c:pt idx="22720">
                  <c:v>3.3585124000000001E-2</c:v>
                </c:pt>
                <c:pt idx="22721">
                  <c:v>3.3585124199999997E-2</c:v>
                </c:pt>
                <c:pt idx="22722">
                  <c:v>3.3585124399999999E-2</c:v>
                </c:pt>
                <c:pt idx="22723">
                  <c:v>3.3585124600000002E-2</c:v>
                </c:pt>
                <c:pt idx="22724">
                  <c:v>3.3585124799999998E-2</c:v>
                </c:pt>
                <c:pt idx="22725">
                  <c:v>3.3585125E-2</c:v>
                </c:pt>
                <c:pt idx="22726">
                  <c:v>3.3585125200000003E-2</c:v>
                </c:pt>
                <c:pt idx="22727">
                  <c:v>3.3585125399999999E-2</c:v>
                </c:pt>
                <c:pt idx="22728">
                  <c:v>3.3585125600000001E-2</c:v>
                </c:pt>
                <c:pt idx="22729">
                  <c:v>3.3585125799999997E-2</c:v>
                </c:pt>
                <c:pt idx="22730">
                  <c:v>3.3585126E-2</c:v>
                </c:pt>
                <c:pt idx="22731">
                  <c:v>3.3585126200000003E-2</c:v>
                </c:pt>
                <c:pt idx="22732">
                  <c:v>3.3585126399999998E-2</c:v>
                </c:pt>
                <c:pt idx="22733">
                  <c:v>3.3585126600000001E-2</c:v>
                </c:pt>
                <c:pt idx="22734">
                  <c:v>3.3585126799999997E-2</c:v>
                </c:pt>
                <c:pt idx="22735">
                  <c:v>3.3585126999999999E-2</c:v>
                </c:pt>
                <c:pt idx="22736">
                  <c:v>3.3585127200000002E-2</c:v>
                </c:pt>
                <c:pt idx="22737">
                  <c:v>3.3585127399999998E-2</c:v>
                </c:pt>
                <c:pt idx="22738">
                  <c:v>3.35851276E-2</c:v>
                </c:pt>
                <c:pt idx="22739">
                  <c:v>3.3585127800000003E-2</c:v>
                </c:pt>
                <c:pt idx="22740">
                  <c:v>3.3585127999999999E-2</c:v>
                </c:pt>
                <c:pt idx="22741">
                  <c:v>3.3585128200000001E-2</c:v>
                </c:pt>
                <c:pt idx="22742">
                  <c:v>3.3585128399999997E-2</c:v>
                </c:pt>
                <c:pt idx="22743">
                  <c:v>3.35851286E-2</c:v>
                </c:pt>
                <c:pt idx="22744">
                  <c:v>3.3585128800000003E-2</c:v>
                </c:pt>
                <c:pt idx="22745">
                  <c:v>3.3585128999999998E-2</c:v>
                </c:pt>
                <c:pt idx="22746">
                  <c:v>3.3585129200000001E-2</c:v>
                </c:pt>
                <c:pt idx="22747">
                  <c:v>3.3585129399999997E-2</c:v>
                </c:pt>
                <c:pt idx="22748">
                  <c:v>3.3585129599999999E-2</c:v>
                </c:pt>
                <c:pt idx="22749">
                  <c:v>3.3585129800000002E-2</c:v>
                </c:pt>
                <c:pt idx="22750">
                  <c:v>3.3585129999999998E-2</c:v>
                </c:pt>
                <c:pt idx="22751">
                  <c:v>3.35851302E-2</c:v>
                </c:pt>
                <c:pt idx="22752">
                  <c:v>3.3585130400000003E-2</c:v>
                </c:pt>
                <c:pt idx="22753">
                  <c:v>3.3585130599999999E-2</c:v>
                </c:pt>
                <c:pt idx="22754">
                  <c:v>3.3585130800000002E-2</c:v>
                </c:pt>
                <c:pt idx="22755">
                  <c:v>3.3585130999999997E-2</c:v>
                </c:pt>
                <c:pt idx="22756">
                  <c:v>3.35851312E-2</c:v>
                </c:pt>
                <c:pt idx="22757">
                  <c:v>3.3585131400000003E-2</c:v>
                </c:pt>
                <c:pt idx="22758">
                  <c:v>3.3585131599999998E-2</c:v>
                </c:pt>
                <c:pt idx="22759">
                  <c:v>3.3585131800000001E-2</c:v>
                </c:pt>
                <c:pt idx="22760">
                  <c:v>3.3585131999999997E-2</c:v>
                </c:pt>
                <c:pt idx="22761">
                  <c:v>3.3585132199999999E-2</c:v>
                </c:pt>
                <c:pt idx="22762">
                  <c:v>3.3585132400000002E-2</c:v>
                </c:pt>
                <c:pt idx="22763">
                  <c:v>3.3585132599999998E-2</c:v>
                </c:pt>
                <c:pt idx="22764">
                  <c:v>3.35851328E-2</c:v>
                </c:pt>
                <c:pt idx="22765">
                  <c:v>3.3585133000000003E-2</c:v>
                </c:pt>
                <c:pt idx="22766">
                  <c:v>3.3585133199999999E-2</c:v>
                </c:pt>
                <c:pt idx="22767">
                  <c:v>3.3585133400000002E-2</c:v>
                </c:pt>
                <c:pt idx="22768">
                  <c:v>3.3585133599999997E-2</c:v>
                </c:pt>
                <c:pt idx="22769">
                  <c:v>3.35851338E-2</c:v>
                </c:pt>
                <c:pt idx="22770">
                  <c:v>3.3585134000000003E-2</c:v>
                </c:pt>
                <c:pt idx="22771">
                  <c:v>3.3585134199999998E-2</c:v>
                </c:pt>
                <c:pt idx="22772">
                  <c:v>3.3585134400000001E-2</c:v>
                </c:pt>
                <c:pt idx="22773">
                  <c:v>3.3585134599999997E-2</c:v>
                </c:pt>
                <c:pt idx="22774">
                  <c:v>3.3585134799999999E-2</c:v>
                </c:pt>
                <c:pt idx="22775">
                  <c:v>3.3585135000000002E-2</c:v>
                </c:pt>
                <c:pt idx="22776">
                  <c:v>3.3585135199999998E-2</c:v>
                </c:pt>
                <c:pt idx="22777">
                  <c:v>3.35851354E-2</c:v>
                </c:pt>
                <c:pt idx="22778">
                  <c:v>3.3585135600000003E-2</c:v>
                </c:pt>
                <c:pt idx="22779">
                  <c:v>3.3585135799999999E-2</c:v>
                </c:pt>
                <c:pt idx="22780">
                  <c:v>3.3585136000000002E-2</c:v>
                </c:pt>
                <c:pt idx="22781">
                  <c:v>3.3585136199999997E-2</c:v>
                </c:pt>
                <c:pt idx="22782">
                  <c:v>3.35851364E-2</c:v>
                </c:pt>
                <c:pt idx="22783">
                  <c:v>3.3585136600000003E-2</c:v>
                </c:pt>
                <c:pt idx="22784">
                  <c:v>3.3585136799999998E-2</c:v>
                </c:pt>
                <c:pt idx="22785">
                  <c:v>3.3585137000000001E-2</c:v>
                </c:pt>
                <c:pt idx="22786">
                  <c:v>3.3585137199999997E-2</c:v>
                </c:pt>
                <c:pt idx="22787">
                  <c:v>3.3585137399999999E-2</c:v>
                </c:pt>
                <c:pt idx="22788">
                  <c:v>3.3585137600000002E-2</c:v>
                </c:pt>
                <c:pt idx="22789">
                  <c:v>3.3585137799999998E-2</c:v>
                </c:pt>
                <c:pt idx="22790">
                  <c:v>3.3585138E-2</c:v>
                </c:pt>
                <c:pt idx="22791">
                  <c:v>3.3585138200000003E-2</c:v>
                </c:pt>
                <c:pt idx="22792">
                  <c:v>3.3585138399999999E-2</c:v>
                </c:pt>
                <c:pt idx="22793">
                  <c:v>3.3585138600000002E-2</c:v>
                </c:pt>
                <c:pt idx="22794">
                  <c:v>3.3585138799999997E-2</c:v>
                </c:pt>
                <c:pt idx="22795">
                  <c:v>3.3585139E-2</c:v>
                </c:pt>
                <c:pt idx="22796">
                  <c:v>3.3585139200000003E-2</c:v>
                </c:pt>
                <c:pt idx="22797">
                  <c:v>3.3585139399999998E-2</c:v>
                </c:pt>
                <c:pt idx="22798">
                  <c:v>3.3585139600000001E-2</c:v>
                </c:pt>
                <c:pt idx="22799">
                  <c:v>3.3585139799999997E-2</c:v>
                </c:pt>
                <c:pt idx="22800">
                  <c:v>3.3585139999999999E-2</c:v>
                </c:pt>
                <c:pt idx="22801">
                  <c:v>3.3585140200000002E-2</c:v>
                </c:pt>
                <c:pt idx="22802">
                  <c:v>3.3585140399999998E-2</c:v>
                </c:pt>
                <c:pt idx="22803">
                  <c:v>3.3585140600000001E-2</c:v>
                </c:pt>
                <c:pt idx="22804">
                  <c:v>3.3585140800000003E-2</c:v>
                </c:pt>
                <c:pt idx="22805">
                  <c:v>3.3585140999999999E-2</c:v>
                </c:pt>
                <c:pt idx="22806">
                  <c:v>3.3585141200000002E-2</c:v>
                </c:pt>
                <c:pt idx="22807">
                  <c:v>3.3585141399999997E-2</c:v>
                </c:pt>
                <c:pt idx="22808">
                  <c:v>3.35851416E-2</c:v>
                </c:pt>
                <c:pt idx="22809">
                  <c:v>3.3585141800000003E-2</c:v>
                </c:pt>
                <c:pt idx="22810">
                  <c:v>3.3585141999999998E-2</c:v>
                </c:pt>
                <c:pt idx="22811">
                  <c:v>3.3585142200000001E-2</c:v>
                </c:pt>
                <c:pt idx="22812">
                  <c:v>3.3585142399999997E-2</c:v>
                </c:pt>
                <c:pt idx="22813">
                  <c:v>3.3585142599999999E-2</c:v>
                </c:pt>
                <c:pt idx="22814">
                  <c:v>3.3585142800000002E-2</c:v>
                </c:pt>
                <c:pt idx="22815">
                  <c:v>3.3585142999999998E-2</c:v>
                </c:pt>
                <c:pt idx="22816">
                  <c:v>3.3585143200000001E-2</c:v>
                </c:pt>
                <c:pt idx="22817">
                  <c:v>3.3585143400000003E-2</c:v>
                </c:pt>
                <c:pt idx="22818">
                  <c:v>3.3585143599999999E-2</c:v>
                </c:pt>
                <c:pt idx="22819">
                  <c:v>3.3585143800000002E-2</c:v>
                </c:pt>
                <c:pt idx="22820">
                  <c:v>3.3585143999999997E-2</c:v>
                </c:pt>
                <c:pt idx="22821">
                  <c:v>3.35851442E-2</c:v>
                </c:pt>
                <c:pt idx="22822">
                  <c:v>3.3585144400000003E-2</c:v>
                </c:pt>
                <c:pt idx="22823">
                  <c:v>3.3585144599999998E-2</c:v>
                </c:pt>
                <c:pt idx="22824">
                  <c:v>3.3585144800000001E-2</c:v>
                </c:pt>
                <c:pt idx="22825">
                  <c:v>3.3585144999999997E-2</c:v>
                </c:pt>
                <c:pt idx="22826">
                  <c:v>3.3585145199999999E-2</c:v>
                </c:pt>
                <c:pt idx="22827">
                  <c:v>3.3585145400000002E-2</c:v>
                </c:pt>
                <c:pt idx="22828">
                  <c:v>3.3585145599999998E-2</c:v>
                </c:pt>
                <c:pt idx="22829">
                  <c:v>3.3585145800000001E-2</c:v>
                </c:pt>
                <c:pt idx="22830">
                  <c:v>3.3585146000000003E-2</c:v>
                </c:pt>
                <c:pt idx="22831">
                  <c:v>3.3585146199999999E-2</c:v>
                </c:pt>
                <c:pt idx="22832">
                  <c:v>3.3585146400000002E-2</c:v>
                </c:pt>
                <c:pt idx="22833">
                  <c:v>3.3585146599999997E-2</c:v>
                </c:pt>
                <c:pt idx="22834">
                  <c:v>3.35851468E-2</c:v>
                </c:pt>
                <c:pt idx="22835">
                  <c:v>3.3585147000000003E-2</c:v>
                </c:pt>
                <c:pt idx="22836">
                  <c:v>3.3585147199999998E-2</c:v>
                </c:pt>
                <c:pt idx="22837">
                  <c:v>3.3585147400000001E-2</c:v>
                </c:pt>
                <c:pt idx="22838">
                  <c:v>3.3585147599999997E-2</c:v>
                </c:pt>
                <c:pt idx="22839">
                  <c:v>3.3585147799999999E-2</c:v>
                </c:pt>
                <c:pt idx="22840">
                  <c:v>3.3585148000000002E-2</c:v>
                </c:pt>
                <c:pt idx="22841">
                  <c:v>3.3585148199999998E-2</c:v>
                </c:pt>
                <c:pt idx="22842">
                  <c:v>3.3585148400000001E-2</c:v>
                </c:pt>
                <c:pt idx="22843">
                  <c:v>3.3585148600000003E-2</c:v>
                </c:pt>
                <c:pt idx="22844">
                  <c:v>3.3585148799999999E-2</c:v>
                </c:pt>
                <c:pt idx="22845">
                  <c:v>3.3585149000000002E-2</c:v>
                </c:pt>
                <c:pt idx="22846">
                  <c:v>3.3585149199999997E-2</c:v>
                </c:pt>
                <c:pt idx="22847">
                  <c:v>3.35851494E-2</c:v>
                </c:pt>
                <c:pt idx="22848">
                  <c:v>3.3585149600000003E-2</c:v>
                </c:pt>
                <c:pt idx="22849">
                  <c:v>3.3585149799999998E-2</c:v>
                </c:pt>
                <c:pt idx="22850">
                  <c:v>3.3585150000000001E-2</c:v>
                </c:pt>
                <c:pt idx="22851">
                  <c:v>3.3585150199999997E-2</c:v>
                </c:pt>
                <c:pt idx="22852">
                  <c:v>3.35851504E-2</c:v>
                </c:pt>
                <c:pt idx="22853">
                  <c:v>3.3585150600000002E-2</c:v>
                </c:pt>
                <c:pt idx="22854">
                  <c:v>3.3585150799999998E-2</c:v>
                </c:pt>
                <c:pt idx="22855">
                  <c:v>3.3585151000000001E-2</c:v>
                </c:pt>
                <c:pt idx="22856">
                  <c:v>3.3585151200000003E-2</c:v>
                </c:pt>
                <c:pt idx="22857">
                  <c:v>3.3585151399999999E-2</c:v>
                </c:pt>
                <c:pt idx="22858">
                  <c:v>3.3585151600000002E-2</c:v>
                </c:pt>
                <c:pt idx="22859">
                  <c:v>3.3585151799999997E-2</c:v>
                </c:pt>
                <c:pt idx="22860">
                  <c:v>3.3585152E-2</c:v>
                </c:pt>
                <c:pt idx="22861">
                  <c:v>3.3585152200000003E-2</c:v>
                </c:pt>
                <c:pt idx="22862">
                  <c:v>3.3585152399999998E-2</c:v>
                </c:pt>
                <c:pt idx="22863">
                  <c:v>3.3585152600000001E-2</c:v>
                </c:pt>
                <c:pt idx="22864">
                  <c:v>3.3585152799999997E-2</c:v>
                </c:pt>
                <c:pt idx="22865">
                  <c:v>3.3585153E-2</c:v>
                </c:pt>
                <c:pt idx="22866">
                  <c:v>3.3585153200000002E-2</c:v>
                </c:pt>
                <c:pt idx="22867">
                  <c:v>3.3585153399999998E-2</c:v>
                </c:pt>
                <c:pt idx="22868">
                  <c:v>3.3585153600000001E-2</c:v>
                </c:pt>
                <c:pt idx="22869">
                  <c:v>3.3585153800000003E-2</c:v>
                </c:pt>
                <c:pt idx="22870">
                  <c:v>3.3585153999999999E-2</c:v>
                </c:pt>
                <c:pt idx="22871">
                  <c:v>3.3585154200000002E-2</c:v>
                </c:pt>
                <c:pt idx="22872">
                  <c:v>3.3585154399999997E-2</c:v>
                </c:pt>
                <c:pt idx="22873">
                  <c:v>3.35851546E-2</c:v>
                </c:pt>
                <c:pt idx="22874">
                  <c:v>3.3585154800000003E-2</c:v>
                </c:pt>
                <c:pt idx="22875">
                  <c:v>3.3585154999999998E-2</c:v>
                </c:pt>
                <c:pt idx="22876">
                  <c:v>3.3585155200000001E-2</c:v>
                </c:pt>
                <c:pt idx="22877">
                  <c:v>3.3585155399999997E-2</c:v>
                </c:pt>
                <c:pt idx="22878">
                  <c:v>3.35851556E-2</c:v>
                </c:pt>
                <c:pt idx="22879">
                  <c:v>3.3585155800000002E-2</c:v>
                </c:pt>
                <c:pt idx="22880">
                  <c:v>3.3585155999999998E-2</c:v>
                </c:pt>
                <c:pt idx="22881">
                  <c:v>3.3585156200000001E-2</c:v>
                </c:pt>
                <c:pt idx="22882">
                  <c:v>3.3585156400000003E-2</c:v>
                </c:pt>
                <c:pt idx="22883">
                  <c:v>3.3585156599999999E-2</c:v>
                </c:pt>
                <c:pt idx="22884">
                  <c:v>3.3585156800000002E-2</c:v>
                </c:pt>
                <c:pt idx="22885">
                  <c:v>3.3585156999999997E-2</c:v>
                </c:pt>
                <c:pt idx="22886">
                  <c:v>3.35851572E-2</c:v>
                </c:pt>
                <c:pt idx="22887">
                  <c:v>3.3585157400000003E-2</c:v>
                </c:pt>
                <c:pt idx="22888">
                  <c:v>3.3585157599999999E-2</c:v>
                </c:pt>
                <c:pt idx="22889">
                  <c:v>3.3585157800000001E-2</c:v>
                </c:pt>
                <c:pt idx="22890">
                  <c:v>3.3585157999999997E-2</c:v>
                </c:pt>
                <c:pt idx="22891">
                  <c:v>3.35851582E-2</c:v>
                </c:pt>
                <c:pt idx="22892">
                  <c:v>3.3585158400000002E-2</c:v>
                </c:pt>
                <c:pt idx="22893">
                  <c:v>3.3585158599999998E-2</c:v>
                </c:pt>
                <c:pt idx="22894">
                  <c:v>3.3585158800000001E-2</c:v>
                </c:pt>
                <c:pt idx="22895">
                  <c:v>3.3585159000000003E-2</c:v>
                </c:pt>
                <c:pt idx="22896">
                  <c:v>3.3585159199999999E-2</c:v>
                </c:pt>
                <c:pt idx="22897">
                  <c:v>3.3585159400000002E-2</c:v>
                </c:pt>
                <c:pt idx="22898">
                  <c:v>3.3585159599999997E-2</c:v>
                </c:pt>
                <c:pt idx="22899">
                  <c:v>3.35851598E-2</c:v>
                </c:pt>
                <c:pt idx="22900">
                  <c:v>3.3585160000000003E-2</c:v>
                </c:pt>
                <c:pt idx="22901">
                  <c:v>3.3585160199999999E-2</c:v>
                </c:pt>
                <c:pt idx="22902">
                  <c:v>3.3585160400000001E-2</c:v>
                </c:pt>
                <c:pt idx="22903">
                  <c:v>3.3585160599999997E-2</c:v>
                </c:pt>
                <c:pt idx="22904">
                  <c:v>3.35851608E-2</c:v>
                </c:pt>
                <c:pt idx="22905">
                  <c:v>3.3585161000000002E-2</c:v>
                </c:pt>
                <c:pt idx="22906">
                  <c:v>3.3585161199999998E-2</c:v>
                </c:pt>
                <c:pt idx="22907">
                  <c:v>3.3585161400000001E-2</c:v>
                </c:pt>
                <c:pt idx="22908">
                  <c:v>3.3585161600000003E-2</c:v>
                </c:pt>
                <c:pt idx="22909">
                  <c:v>3.3585161799999999E-2</c:v>
                </c:pt>
                <c:pt idx="22910">
                  <c:v>3.3585162000000002E-2</c:v>
                </c:pt>
                <c:pt idx="22911">
                  <c:v>3.3585162199999997E-2</c:v>
                </c:pt>
                <c:pt idx="22912">
                  <c:v>3.35851624E-2</c:v>
                </c:pt>
                <c:pt idx="22913">
                  <c:v>3.3585162600000003E-2</c:v>
                </c:pt>
                <c:pt idx="22914">
                  <c:v>3.3585162799999999E-2</c:v>
                </c:pt>
                <c:pt idx="22915">
                  <c:v>3.3585163000000001E-2</c:v>
                </c:pt>
                <c:pt idx="22916">
                  <c:v>3.3585163199999997E-2</c:v>
                </c:pt>
                <c:pt idx="22917">
                  <c:v>3.35851634E-2</c:v>
                </c:pt>
                <c:pt idx="22918">
                  <c:v>3.3585163600000002E-2</c:v>
                </c:pt>
                <c:pt idx="22919">
                  <c:v>3.3585163799999998E-2</c:v>
                </c:pt>
                <c:pt idx="22920">
                  <c:v>3.3585164000000001E-2</c:v>
                </c:pt>
                <c:pt idx="22921">
                  <c:v>3.3585164200000003E-2</c:v>
                </c:pt>
                <c:pt idx="22922">
                  <c:v>3.3585164399999999E-2</c:v>
                </c:pt>
                <c:pt idx="22923">
                  <c:v>3.3585164600000002E-2</c:v>
                </c:pt>
                <c:pt idx="22924">
                  <c:v>3.3585164799999997E-2</c:v>
                </c:pt>
                <c:pt idx="22925">
                  <c:v>3.3585165E-2</c:v>
                </c:pt>
                <c:pt idx="22926">
                  <c:v>3.3585165200000003E-2</c:v>
                </c:pt>
                <c:pt idx="22927">
                  <c:v>3.3585165399999999E-2</c:v>
                </c:pt>
                <c:pt idx="22928">
                  <c:v>3.3585165600000001E-2</c:v>
                </c:pt>
                <c:pt idx="22929">
                  <c:v>3.3585165799999997E-2</c:v>
                </c:pt>
                <c:pt idx="22930">
                  <c:v>3.3585166E-2</c:v>
                </c:pt>
                <c:pt idx="22931">
                  <c:v>3.3585166200000002E-2</c:v>
                </c:pt>
                <c:pt idx="22932">
                  <c:v>3.3585166399999998E-2</c:v>
                </c:pt>
                <c:pt idx="22933">
                  <c:v>3.3585166600000001E-2</c:v>
                </c:pt>
                <c:pt idx="22934">
                  <c:v>3.3585166800000003E-2</c:v>
                </c:pt>
                <c:pt idx="22935">
                  <c:v>3.3585166999999999E-2</c:v>
                </c:pt>
                <c:pt idx="22936">
                  <c:v>3.3585167200000002E-2</c:v>
                </c:pt>
                <c:pt idx="22937">
                  <c:v>3.3585167399999998E-2</c:v>
                </c:pt>
                <c:pt idx="22938">
                  <c:v>3.35851676E-2</c:v>
                </c:pt>
                <c:pt idx="22939">
                  <c:v>3.3585167800000003E-2</c:v>
                </c:pt>
                <c:pt idx="22940">
                  <c:v>3.3585167999999999E-2</c:v>
                </c:pt>
                <c:pt idx="22941">
                  <c:v>3.3585168200000001E-2</c:v>
                </c:pt>
                <c:pt idx="22942">
                  <c:v>3.3585168399999997E-2</c:v>
                </c:pt>
                <c:pt idx="22943">
                  <c:v>3.35851686E-2</c:v>
                </c:pt>
                <c:pt idx="22944">
                  <c:v>3.3585168800000002E-2</c:v>
                </c:pt>
                <c:pt idx="22945">
                  <c:v>3.3585168999999998E-2</c:v>
                </c:pt>
                <c:pt idx="22946">
                  <c:v>3.3585169200000001E-2</c:v>
                </c:pt>
                <c:pt idx="22947">
                  <c:v>3.3585169400000003E-2</c:v>
                </c:pt>
                <c:pt idx="22948">
                  <c:v>3.3585169599999999E-2</c:v>
                </c:pt>
                <c:pt idx="22949">
                  <c:v>3.3585169800000002E-2</c:v>
                </c:pt>
                <c:pt idx="22950">
                  <c:v>3.3585169999999998E-2</c:v>
                </c:pt>
                <c:pt idx="22951">
                  <c:v>3.35851702E-2</c:v>
                </c:pt>
                <c:pt idx="22952">
                  <c:v>3.3585170400000003E-2</c:v>
                </c:pt>
                <c:pt idx="22953">
                  <c:v>3.3585170599999999E-2</c:v>
                </c:pt>
                <c:pt idx="22954">
                  <c:v>3.3585170800000001E-2</c:v>
                </c:pt>
                <c:pt idx="22955">
                  <c:v>3.3585170999999997E-2</c:v>
                </c:pt>
                <c:pt idx="22956">
                  <c:v>3.35851712E-2</c:v>
                </c:pt>
                <c:pt idx="22957">
                  <c:v>3.3585171400000002E-2</c:v>
                </c:pt>
                <c:pt idx="22958">
                  <c:v>3.3585171599999998E-2</c:v>
                </c:pt>
                <c:pt idx="22959">
                  <c:v>3.3585171800000001E-2</c:v>
                </c:pt>
                <c:pt idx="22960">
                  <c:v>3.3585172000000003E-2</c:v>
                </c:pt>
                <c:pt idx="22961">
                  <c:v>3.3585172199999999E-2</c:v>
                </c:pt>
                <c:pt idx="22962">
                  <c:v>3.3585172400000002E-2</c:v>
                </c:pt>
                <c:pt idx="22963">
                  <c:v>3.3585172599999998E-2</c:v>
                </c:pt>
                <c:pt idx="22964">
                  <c:v>3.35851728E-2</c:v>
                </c:pt>
                <c:pt idx="22965">
                  <c:v>3.3585173000000003E-2</c:v>
                </c:pt>
                <c:pt idx="22966">
                  <c:v>3.3585173199999999E-2</c:v>
                </c:pt>
                <c:pt idx="22967">
                  <c:v>3.3585173400000001E-2</c:v>
                </c:pt>
                <c:pt idx="22968">
                  <c:v>3.3585173599999997E-2</c:v>
                </c:pt>
                <c:pt idx="22969">
                  <c:v>3.35851738E-2</c:v>
                </c:pt>
                <c:pt idx="22970">
                  <c:v>3.3585174000000002E-2</c:v>
                </c:pt>
                <c:pt idx="22971">
                  <c:v>3.3585174199999998E-2</c:v>
                </c:pt>
                <c:pt idx="22972">
                  <c:v>3.3585174400000001E-2</c:v>
                </c:pt>
                <c:pt idx="22973">
                  <c:v>3.3585174600000003E-2</c:v>
                </c:pt>
                <c:pt idx="22974">
                  <c:v>3.3585174799999999E-2</c:v>
                </c:pt>
                <c:pt idx="22975">
                  <c:v>3.3585175000000002E-2</c:v>
                </c:pt>
                <c:pt idx="22976">
                  <c:v>3.3585175199999998E-2</c:v>
                </c:pt>
                <c:pt idx="22977">
                  <c:v>3.35851754E-2</c:v>
                </c:pt>
                <c:pt idx="22978">
                  <c:v>3.3585175600000003E-2</c:v>
                </c:pt>
                <c:pt idx="22979">
                  <c:v>3.3585175799999999E-2</c:v>
                </c:pt>
                <c:pt idx="22980">
                  <c:v>3.3585176000000001E-2</c:v>
                </c:pt>
                <c:pt idx="22981">
                  <c:v>3.3585176199999997E-2</c:v>
                </c:pt>
                <c:pt idx="22982">
                  <c:v>3.35851764E-2</c:v>
                </c:pt>
                <c:pt idx="22983">
                  <c:v>3.3585176600000002E-2</c:v>
                </c:pt>
                <c:pt idx="22984">
                  <c:v>3.3585176799999998E-2</c:v>
                </c:pt>
                <c:pt idx="22985">
                  <c:v>3.3585177000000001E-2</c:v>
                </c:pt>
                <c:pt idx="22986">
                  <c:v>3.3585177200000003E-2</c:v>
                </c:pt>
                <c:pt idx="22987">
                  <c:v>3.3585177399999999E-2</c:v>
                </c:pt>
                <c:pt idx="22988">
                  <c:v>3.3585177600000002E-2</c:v>
                </c:pt>
                <c:pt idx="22989">
                  <c:v>3.3585177799999998E-2</c:v>
                </c:pt>
                <c:pt idx="22990">
                  <c:v>3.3585178E-2</c:v>
                </c:pt>
                <c:pt idx="22991">
                  <c:v>3.3585178200000003E-2</c:v>
                </c:pt>
                <c:pt idx="22992">
                  <c:v>3.3585178399999999E-2</c:v>
                </c:pt>
                <c:pt idx="22993">
                  <c:v>3.3585178600000001E-2</c:v>
                </c:pt>
                <c:pt idx="22994">
                  <c:v>3.3585178799999997E-2</c:v>
                </c:pt>
                <c:pt idx="22995">
                  <c:v>3.3585179E-2</c:v>
                </c:pt>
                <c:pt idx="22996">
                  <c:v>3.3585179200000002E-2</c:v>
                </c:pt>
                <c:pt idx="22997">
                  <c:v>3.3585179399999998E-2</c:v>
                </c:pt>
                <c:pt idx="22998">
                  <c:v>3.3585179600000001E-2</c:v>
                </c:pt>
                <c:pt idx="22999">
                  <c:v>3.3585179800000003E-2</c:v>
                </c:pt>
                <c:pt idx="23000">
                  <c:v>3.3585179999999999E-2</c:v>
                </c:pt>
                <c:pt idx="23001">
                  <c:v>3.3585180200000002E-2</c:v>
                </c:pt>
                <c:pt idx="23002">
                  <c:v>3.3585180399999998E-2</c:v>
                </c:pt>
                <c:pt idx="23003">
                  <c:v>3.35851806E-2</c:v>
                </c:pt>
                <c:pt idx="23004">
                  <c:v>3.3585180800000003E-2</c:v>
                </c:pt>
                <c:pt idx="23005">
                  <c:v>3.3585180999999999E-2</c:v>
                </c:pt>
                <c:pt idx="23006">
                  <c:v>3.3585181200000001E-2</c:v>
                </c:pt>
                <c:pt idx="23007">
                  <c:v>3.3585181399999997E-2</c:v>
                </c:pt>
                <c:pt idx="23008">
                  <c:v>3.35851816E-2</c:v>
                </c:pt>
                <c:pt idx="23009">
                  <c:v>3.3585181800000002E-2</c:v>
                </c:pt>
                <c:pt idx="23010">
                  <c:v>3.3585181999999998E-2</c:v>
                </c:pt>
                <c:pt idx="23011">
                  <c:v>3.3585182200000001E-2</c:v>
                </c:pt>
                <c:pt idx="23012">
                  <c:v>3.3585182399999997E-2</c:v>
                </c:pt>
                <c:pt idx="23013">
                  <c:v>3.3585182599999999E-2</c:v>
                </c:pt>
                <c:pt idx="23014">
                  <c:v>3.3585182800000002E-2</c:v>
                </c:pt>
                <c:pt idx="23015">
                  <c:v>3.3585182999999998E-2</c:v>
                </c:pt>
                <c:pt idx="23016">
                  <c:v>3.35851832E-2</c:v>
                </c:pt>
                <c:pt idx="23017">
                  <c:v>3.3585183400000003E-2</c:v>
                </c:pt>
                <c:pt idx="23018">
                  <c:v>3.3585183599999999E-2</c:v>
                </c:pt>
                <c:pt idx="23019">
                  <c:v>3.3585183800000001E-2</c:v>
                </c:pt>
                <c:pt idx="23020">
                  <c:v>3.3585183999999997E-2</c:v>
                </c:pt>
                <c:pt idx="23021">
                  <c:v>3.35851842E-2</c:v>
                </c:pt>
                <c:pt idx="23022">
                  <c:v>3.3585184400000002E-2</c:v>
                </c:pt>
                <c:pt idx="23023">
                  <c:v>3.3585184599999998E-2</c:v>
                </c:pt>
                <c:pt idx="23024">
                  <c:v>3.3585184800000001E-2</c:v>
                </c:pt>
                <c:pt idx="23025">
                  <c:v>3.3585184999999997E-2</c:v>
                </c:pt>
                <c:pt idx="23026">
                  <c:v>3.3585185199999999E-2</c:v>
                </c:pt>
                <c:pt idx="23027">
                  <c:v>3.3585185400000002E-2</c:v>
                </c:pt>
                <c:pt idx="23028">
                  <c:v>3.3585185599999998E-2</c:v>
                </c:pt>
                <c:pt idx="23029">
                  <c:v>3.35851858E-2</c:v>
                </c:pt>
                <c:pt idx="23030">
                  <c:v>3.3585186000000003E-2</c:v>
                </c:pt>
                <c:pt idx="23031">
                  <c:v>3.3585186199999999E-2</c:v>
                </c:pt>
                <c:pt idx="23032">
                  <c:v>3.3585186400000001E-2</c:v>
                </c:pt>
                <c:pt idx="23033">
                  <c:v>3.3585186599999997E-2</c:v>
                </c:pt>
                <c:pt idx="23034">
                  <c:v>3.35851868E-2</c:v>
                </c:pt>
                <c:pt idx="23035">
                  <c:v>3.3585187000000002E-2</c:v>
                </c:pt>
                <c:pt idx="23036">
                  <c:v>3.3585187199999998E-2</c:v>
                </c:pt>
                <c:pt idx="23037">
                  <c:v>3.3585187400000001E-2</c:v>
                </c:pt>
                <c:pt idx="23038">
                  <c:v>3.3585187599999997E-2</c:v>
                </c:pt>
                <c:pt idx="23039">
                  <c:v>3.3585187799999999E-2</c:v>
                </c:pt>
                <c:pt idx="23040">
                  <c:v>3.3585188000000002E-2</c:v>
                </c:pt>
                <c:pt idx="23041">
                  <c:v>3.3585188199999998E-2</c:v>
                </c:pt>
                <c:pt idx="23042">
                  <c:v>3.35851884E-2</c:v>
                </c:pt>
                <c:pt idx="23043">
                  <c:v>3.3585188600000003E-2</c:v>
                </c:pt>
                <c:pt idx="23044">
                  <c:v>3.3585188799999999E-2</c:v>
                </c:pt>
                <c:pt idx="23045">
                  <c:v>3.3585189000000001E-2</c:v>
                </c:pt>
                <c:pt idx="23046">
                  <c:v>3.3585189199999997E-2</c:v>
                </c:pt>
                <c:pt idx="23047">
                  <c:v>3.35851894E-2</c:v>
                </c:pt>
                <c:pt idx="23048">
                  <c:v>3.3585189600000002E-2</c:v>
                </c:pt>
                <c:pt idx="23049">
                  <c:v>3.3585189799999998E-2</c:v>
                </c:pt>
                <c:pt idx="23050">
                  <c:v>3.3585190000000001E-2</c:v>
                </c:pt>
                <c:pt idx="23051">
                  <c:v>3.3585190199999997E-2</c:v>
                </c:pt>
                <c:pt idx="23052">
                  <c:v>3.3585190399999999E-2</c:v>
                </c:pt>
                <c:pt idx="23053">
                  <c:v>3.3585190600000002E-2</c:v>
                </c:pt>
                <c:pt idx="23054">
                  <c:v>3.3585190799999998E-2</c:v>
                </c:pt>
                <c:pt idx="23055">
                  <c:v>3.3585191E-2</c:v>
                </c:pt>
                <c:pt idx="23056">
                  <c:v>3.3585191200000003E-2</c:v>
                </c:pt>
                <c:pt idx="23057">
                  <c:v>3.3585191399999999E-2</c:v>
                </c:pt>
                <c:pt idx="23058">
                  <c:v>3.3585191600000001E-2</c:v>
                </c:pt>
                <c:pt idx="23059">
                  <c:v>3.3585191799999997E-2</c:v>
                </c:pt>
                <c:pt idx="23060">
                  <c:v>3.3585192E-2</c:v>
                </c:pt>
                <c:pt idx="23061">
                  <c:v>3.3585192200000002E-2</c:v>
                </c:pt>
                <c:pt idx="23062">
                  <c:v>3.3585192399999998E-2</c:v>
                </c:pt>
                <c:pt idx="23063">
                  <c:v>3.3585192600000001E-2</c:v>
                </c:pt>
                <c:pt idx="23064">
                  <c:v>3.3585192799999997E-2</c:v>
                </c:pt>
                <c:pt idx="23065">
                  <c:v>3.3585192999999999E-2</c:v>
                </c:pt>
                <c:pt idx="23066">
                  <c:v>3.3585193200000002E-2</c:v>
                </c:pt>
                <c:pt idx="23067">
                  <c:v>3.3585193399999998E-2</c:v>
                </c:pt>
                <c:pt idx="23068">
                  <c:v>3.35851936E-2</c:v>
                </c:pt>
                <c:pt idx="23069">
                  <c:v>3.3585193800000003E-2</c:v>
                </c:pt>
                <c:pt idx="23070">
                  <c:v>3.3585193999999999E-2</c:v>
                </c:pt>
                <c:pt idx="23071">
                  <c:v>3.3585194200000001E-2</c:v>
                </c:pt>
                <c:pt idx="23072">
                  <c:v>3.3585194399999997E-2</c:v>
                </c:pt>
                <c:pt idx="23073">
                  <c:v>3.35851946E-2</c:v>
                </c:pt>
                <c:pt idx="23074">
                  <c:v>3.3585194800000003E-2</c:v>
                </c:pt>
                <c:pt idx="23075">
                  <c:v>3.3585194999999998E-2</c:v>
                </c:pt>
                <c:pt idx="23076">
                  <c:v>3.3585195200000001E-2</c:v>
                </c:pt>
                <c:pt idx="23077">
                  <c:v>3.3585195399999997E-2</c:v>
                </c:pt>
                <c:pt idx="23078">
                  <c:v>3.3585195599999999E-2</c:v>
                </c:pt>
                <c:pt idx="23079">
                  <c:v>3.3585195800000002E-2</c:v>
                </c:pt>
                <c:pt idx="23080">
                  <c:v>3.3585195999999998E-2</c:v>
                </c:pt>
                <c:pt idx="23081">
                  <c:v>3.35851962E-2</c:v>
                </c:pt>
                <c:pt idx="23082">
                  <c:v>3.3585196400000003E-2</c:v>
                </c:pt>
                <c:pt idx="23083">
                  <c:v>3.3585196599999999E-2</c:v>
                </c:pt>
                <c:pt idx="23084">
                  <c:v>3.3585196800000001E-2</c:v>
                </c:pt>
                <c:pt idx="23085">
                  <c:v>3.3585196999999997E-2</c:v>
                </c:pt>
                <c:pt idx="23086">
                  <c:v>3.35851972E-2</c:v>
                </c:pt>
                <c:pt idx="23087">
                  <c:v>3.3585197400000003E-2</c:v>
                </c:pt>
                <c:pt idx="23088">
                  <c:v>3.3585197599999998E-2</c:v>
                </c:pt>
                <c:pt idx="23089">
                  <c:v>3.3585197800000001E-2</c:v>
                </c:pt>
                <c:pt idx="23090">
                  <c:v>3.3585197999999997E-2</c:v>
                </c:pt>
                <c:pt idx="23091">
                  <c:v>3.3585198199999999E-2</c:v>
                </c:pt>
                <c:pt idx="23092">
                  <c:v>3.3585198400000002E-2</c:v>
                </c:pt>
                <c:pt idx="23093">
                  <c:v>3.3585198599999998E-2</c:v>
                </c:pt>
                <c:pt idx="23094">
                  <c:v>3.35851988E-2</c:v>
                </c:pt>
                <c:pt idx="23095">
                  <c:v>3.3585199000000003E-2</c:v>
                </c:pt>
                <c:pt idx="23096">
                  <c:v>3.3585199199999999E-2</c:v>
                </c:pt>
                <c:pt idx="23097">
                  <c:v>3.3585199400000001E-2</c:v>
                </c:pt>
                <c:pt idx="23098">
                  <c:v>3.3585199599999997E-2</c:v>
                </c:pt>
                <c:pt idx="23099">
                  <c:v>3.35851998E-2</c:v>
                </c:pt>
                <c:pt idx="23100">
                  <c:v>3.3585200000000003E-2</c:v>
                </c:pt>
                <c:pt idx="23101">
                  <c:v>3.3585200199999998E-2</c:v>
                </c:pt>
                <c:pt idx="23102">
                  <c:v>3.3585200400000001E-2</c:v>
                </c:pt>
                <c:pt idx="23103">
                  <c:v>3.3585200599999997E-2</c:v>
                </c:pt>
                <c:pt idx="23104">
                  <c:v>3.3585200799999999E-2</c:v>
                </c:pt>
                <c:pt idx="23105">
                  <c:v>3.3585201000000002E-2</c:v>
                </c:pt>
                <c:pt idx="23106">
                  <c:v>3.3585201199999998E-2</c:v>
                </c:pt>
                <c:pt idx="23107">
                  <c:v>3.35852014E-2</c:v>
                </c:pt>
                <c:pt idx="23108">
                  <c:v>3.3585201600000003E-2</c:v>
                </c:pt>
                <c:pt idx="23109">
                  <c:v>3.3585201799999999E-2</c:v>
                </c:pt>
                <c:pt idx="23110">
                  <c:v>3.3585202000000001E-2</c:v>
                </c:pt>
                <c:pt idx="23111">
                  <c:v>3.3585202199999997E-2</c:v>
                </c:pt>
                <c:pt idx="23112">
                  <c:v>3.35852024E-2</c:v>
                </c:pt>
                <c:pt idx="23113">
                  <c:v>3.3585202600000003E-2</c:v>
                </c:pt>
                <c:pt idx="23114">
                  <c:v>3.3585202799999998E-2</c:v>
                </c:pt>
                <c:pt idx="23115">
                  <c:v>3.3585203000000001E-2</c:v>
                </c:pt>
                <c:pt idx="23116">
                  <c:v>3.3585203199999997E-2</c:v>
                </c:pt>
                <c:pt idx="23117">
                  <c:v>3.3585203399999999E-2</c:v>
                </c:pt>
                <c:pt idx="23118">
                  <c:v>3.3585203600000002E-2</c:v>
                </c:pt>
                <c:pt idx="23119">
                  <c:v>3.3585203799999998E-2</c:v>
                </c:pt>
                <c:pt idx="23120">
                  <c:v>3.3585204E-2</c:v>
                </c:pt>
                <c:pt idx="23121">
                  <c:v>3.3585204200000003E-2</c:v>
                </c:pt>
                <c:pt idx="23122">
                  <c:v>3.3585204399999999E-2</c:v>
                </c:pt>
                <c:pt idx="23123">
                  <c:v>3.3585204600000002E-2</c:v>
                </c:pt>
                <c:pt idx="23124">
                  <c:v>3.3585204799999997E-2</c:v>
                </c:pt>
                <c:pt idx="23125">
                  <c:v>3.3585205E-2</c:v>
                </c:pt>
                <c:pt idx="23126">
                  <c:v>3.3585205200000003E-2</c:v>
                </c:pt>
                <c:pt idx="23127">
                  <c:v>3.3585205399999998E-2</c:v>
                </c:pt>
                <c:pt idx="23128">
                  <c:v>3.3585205600000001E-2</c:v>
                </c:pt>
                <c:pt idx="23129">
                  <c:v>3.3585205799999997E-2</c:v>
                </c:pt>
                <c:pt idx="23130">
                  <c:v>3.3585205999999999E-2</c:v>
                </c:pt>
                <c:pt idx="23131">
                  <c:v>3.3585206200000002E-2</c:v>
                </c:pt>
                <c:pt idx="23132">
                  <c:v>3.3585206399999998E-2</c:v>
                </c:pt>
                <c:pt idx="23133">
                  <c:v>3.35852066E-2</c:v>
                </c:pt>
                <c:pt idx="23134">
                  <c:v>3.3585206800000003E-2</c:v>
                </c:pt>
                <c:pt idx="23135">
                  <c:v>3.3585206999999999E-2</c:v>
                </c:pt>
                <c:pt idx="23136">
                  <c:v>3.3585207200000002E-2</c:v>
                </c:pt>
                <c:pt idx="23137">
                  <c:v>3.3585207399999997E-2</c:v>
                </c:pt>
                <c:pt idx="23138">
                  <c:v>3.35852076E-2</c:v>
                </c:pt>
                <c:pt idx="23139">
                  <c:v>3.3585207800000003E-2</c:v>
                </c:pt>
                <c:pt idx="23140">
                  <c:v>3.3585207999999998E-2</c:v>
                </c:pt>
                <c:pt idx="23141">
                  <c:v>3.3585208200000001E-2</c:v>
                </c:pt>
                <c:pt idx="23142">
                  <c:v>3.3585208399999997E-2</c:v>
                </c:pt>
                <c:pt idx="23143">
                  <c:v>3.3585208599999999E-2</c:v>
                </c:pt>
                <c:pt idx="23144">
                  <c:v>3.3585208800000002E-2</c:v>
                </c:pt>
                <c:pt idx="23145">
                  <c:v>3.3585208999999998E-2</c:v>
                </c:pt>
                <c:pt idx="23146">
                  <c:v>3.35852092E-2</c:v>
                </c:pt>
                <c:pt idx="23147">
                  <c:v>3.3585209400000003E-2</c:v>
                </c:pt>
                <c:pt idx="23148">
                  <c:v>3.3585209599999999E-2</c:v>
                </c:pt>
                <c:pt idx="23149">
                  <c:v>3.3585209800000002E-2</c:v>
                </c:pt>
                <c:pt idx="23150">
                  <c:v>3.3585209999999997E-2</c:v>
                </c:pt>
                <c:pt idx="23151">
                  <c:v>3.35852102E-2</c:v>
                </c:pt>
                <c:pt idx="23152">
                  <c:v>3.3585210400000003E-2</c:v>
                </c:pt>
                <c:pt idx="23153">
                  <c:v>3.3585210599999998E-2</c:v>
                </c:pt>
                <c:pt idx="23154">
                  <c:v>3.3585210800000001E-2</c:v>
                </c:pt>
                <c:pt idx="23155">
                  <c:v>3.3585210999999997E-2</c:v>
                </c:pt>
                <c:pt idx="23156">
                  <c:v>3.3585211199999999E-2</c:v>
                </c:pt>
                <c:pt idx="23157">
                  <c:v>3.3585211400000002E-2</c:v>
                </c:pt>
                <c:pt idx="23158">
                  <c:v>3.3585211599999998E-2</c:v>
                </c:pt>
                <c:pt idx="23159">
                  <c:v>3.3585211800000001E-2</c:v>
                </c:pt>
                <c:pt idx="23160">
                  <c:v>3.3585212000000003E-2</c:v>
                </c:pt>
                <c:pt idx="23161">
                  <c:v>3.3585212199999999E-2</c:v>
                </c:pt>
                <c:pt idx="23162">
                  <c:v>3.3585212400000002E-2</c:v>
                </c:pt>
                <c:pt idx="23163">
                  <c:v>3.3585212599999997E-2</c:v>
                </c:pt>
                <c:pt idx="23164">
                  <c:v>3.35852128E-2</c:v>
                </c:pt>
                <c:pt idx="23165">
                  <c:v>3.3585213000000003E-2</c:v>
                </c:pt>
                <c:pt idx="23166">
                  <c:v>3.3585213199999998E-2</c:v>
                </c:pt>
                <c:pt idx="23167">
                  <c:v>3.3585213400000001E-2</c:v>
                </c:pt>
                <c:pt idx="23168">
                  <c:v>3.3585213599999997E-2</c:v>
                </c:pt>
                <c:pt idx="23169">
                  <c:v>3.3585213799999999E-2</c:v>
                </c:pt>
                <c:pt idx="23170">
                  <c:v>3.3585214000000002E-2</c:v>
                </c:pt>
                <c:pt idx="23171">
                  <c:v>3.3585214199999998E-2</c:v>
                </c:pt>
                <c:pt idx="23172">
                  <c:v>3.3585214400000001E-2</c:v>
                </c:pt>
                <c:pt idx="23173">
                  <c:v>3.3585214600000003E-2</c:v>
                </c:pt>
                <c:pt idx="23174">
                  <c:v>3.3585214799999999E-2</c:v>
                </c:pt>
                <c:pt idx="23175">
                  <c:v>3.3585215000000002E-2</c:v>
                </c:pt>
                <c:pt idx="23176">
                  <c:v>3.3585215199999997E-2</c:v>
                </c:pt>
                <c:pt idx="23177">
                  <c:v>3.35852154E-2</c:v>
                </c:pt>
                <c:pt idx="23178">
                  <c:v>3.3585215600000003E-2</c:v>
                </c:pt>
                <c:pt idx="23179">
                  <c:v>3.3585215799999998E-2</c:v>
                </c:pt>
                <c:pt idx="23180">
                  <c:v>3.3585216000000001E-2</c:v>
                </c:pt>
                <c:pt idx="23181">
                  <c:v>3.3585216199999997E-2</c:v>
                </c:pt>
                <c:pt idx="23182">
                  <c:v>3.3585216399999999E-2</c:v>
                </c:pt>
                <c:pt idx="23183">
                  <c:v>3.3585216600000002E-2</c:v>
                </c:pt>
                <c:pt idx="23184">
                  <c:v>3.3585216799999998E-2</c:v>
                </c:pt>
                <c:pt idx="23185">
                  <c:v>3.3585217000000001E-2</c:v>
                </c:pt>
                <c:pt idx="23186">
                  <c:v>3.3585217200000003E-2</c:v>
                </c:pt>
                <c:pt idx="23187">
                  <c:v>3.3585217399999999E-2</c:v>
                </c:pt>
                <c:pt idx="23188">
                  <c:v>3.3585217600000002E-2</c:v>
                </c:pt>
                <c:pt idx="23189">
                  <c:v>3.3585217799999997E-2</c:v>
                </c:pt>
                <c:pt idx="23190">
                  <c:v>3.3585218E-2</c:v>
                </c:pt>
                <c:pt idx="23191">
                  <c:v>3.3585218200000003E-2</c:v>
                </c:pt>
                <c:pt idx="23192">
                  <c:v>3.3585218399999998E-2</c:v>
                </c:pt>
                <c:pt idx="23193">
                  <c:v>3.3585218600000001E-2</c:v>
                </c:pt>
                <c:pt idx="23194">
                  <c:v>3.3585218799999997E-2</c:v>
                </c:pt>
                <c:pt idx="23195">
                  <c:v>3.3585218999999999E-2</c:v>
                </c:pt>
                <c:pt idx="23196">
                  <c:v>3.3585219200000002E-2</c:v>
                </c:pt>
                <c:pt idx="23197">
                  <c:v>3.3585219399999998E-2</c:v>
                </c:pt>
                <c:pt idx="23198">
                  <c:v>3.3585219600000001E-2</c:v>
                </c:pt>
                <c:pt idx="23199">
                  <c:v>3.3585219800000003E-2</c:v>
                </c:pt>
                <c:pt idx="23200">
                  <c:v>3.3585219999999999E-2</c:v>
                </c:pt>
                <c:pt idx="23201">
                  <c:v>3.3585220200000002E-2</c:v>
                </c:pt>
                <c:pt idx="23202">
                  <c:v>3.3585220399999997E-2</c:v>
                </c:pt>
                <c:pt idx="23203">
                  <c:v>3.35852206E-2</c:v>
                </c:pt>
                <c:pt idx="23204">
                  <c:v>3.3585220800000003E-2</c:v>
                </c:pt>
                <c:pt idx="23205">
                  <c:v>3.3585220999999998E-2</c:v>
                </c:pt>
                <c:pt idx="23206">
                  <c:v>3.3585221200000001E-2</c:v>
                </c:pt>
                <c:pt idx="23207">
                  <c:v>3.3585221399999997E-2</c:v>
                </c:pt>
                <c:pt idx="23208">
                  <c:v>3.35852216E-2</c:v>
                </c:pt>
                <c:pt idx="23209">
                  <c:v>3.3585221800000002E-2</c:v>
                </c:pt>
                <c:pt idx="23210">
                  <c:v>3.3585221999999998E-2</c:v>
                </c:pt>
                <c:pt idx="23211">
                  <c:v>3.3585222200000001E-2</c:v>
                </c:pt>
                <c:pt idx="23212">
                  <c:v>3.3585222400000003E-2</c:v>
                </c:pt>
                <c:pt idx="23213">
                  <c:v>3.3585222599999999E-2</c:v>
                </c:pt>
                <c:pt idx="23214">
                  <c:v>3.3585222800000002E-2</c:v>
                </c:pt>
                <c:pt idx="23215">
                  <c:v>3.3585222999999997E-2</c:v>
                </c:pt>
                <c:pt idx="23216">
                  <c:v>3.35852232E-2</c:v>
                </c:pt>
                <c:pt idx="23217">
                  <c:v>3.3585223400000003E-2</c:v>
                </c:pt>
                <c:pt idx="23218">
                  <c:v>3.3585223599999998E-2</c:v>
                </c:pt>
                <c:pt idx="23219">
                  <c:v>3.3585223800000001E-2</c:v>
                </c:pt>
                <c:pt idx="23220">
                  <c:v>3.3585223999999997E-2</c:v>
                </c:pt>
                <c:pt idx="23221">
                  <c:v>3.35852242E-2</c:v>
                </c:pt>
                <c:pt idx="23222">
                  <c:v>3.3585224400000002E-2</c:v>
                </c:pt>
                <c:pt idx="23223">
                  <c:v>3.3585224599999998E-2</c:v>
                </c:pt>
                <c:pt idx="23224">
                  <c:v>3.3585224800000001E-2</c:v>
                </c:pt>
                <c:pt idx="23225">
                  <c:v>3.3585225000000003E-2</c:v>
                </c:pt>
                <c:pt idx="23226">
                  <c:v>3.3585225199999999E-2</c:v>
                </c:pt>
                <c:pt idx="23227">
                  <c:v>3.3585225400000002E-2</c:v>
                </c:pt>
                <c:pt idx="23228">
                  <c:v>3.3585225599999997E-2</c:v>
                </c:pt>
                <c:pt idx="23229">
                  <c:v>3.35852258E-2</c:v>
                </c:pt>
                <c:pt idx="23230">
                  <c:v>3.3585226000000003E-2</c:v>
                </c:pt>
                <c:pt idx="23231">
                  <c:v>3.3585226199999998E-2</c:v>
                </c:pt>
                <c:pt idx="23232">
                  <c:v>3.3585226400000001E-2</c:v>
                </c:pt>
                <c:pt idx="23233">
                  <c:v>3.3585226599999997E-2</c:v>
                </c:pt>
                <c:pt idx="23234">
                  <c:v>3.35852268E-2</c:v>
                </c:pt>
                <c:pt idx="23235">
                  <c:v>3.3585227000000002E-2</c:v>
                </c:pt>
                <c:pt idx="23236">
                  <c:v>3.3585227199999998E-2</c:v>
                </c:pt>
                <c:pt idx="23237">
                  <c:v>3.3585227400000001E-2</c:v>
                </c:pt>
                <c:pt idx="23238">
                  <c:v>3.3585227600000003E-2</c:v>
                </c:pt>
                <c:pt idx="23239">
                  <c:v>3.3585227799999999E-2</c:v>
                </c:pt>
                <c:pt idx="23240">
                  <c:v>3.3585228000000002E-2</c:v>
                </c:pt>
                <c:pt idx="23241">
                  <c:v>3.3585228199999997E-2</c:v>
                </c:pt>
                <c:pt idx="23242">
                  <c:v>3.35852284E-2</c:v>
                </c:pt>
                <c:pt idx="23243">
                  <c:v>3.3585228600000003E-2</c:v>
                </c:pt>
                <c:pt idx="23244">
                  <c:v>3.3585228799999998E-2</c:v>
                </c:pt>
                <c:pt idx="23245">
                  <c:v>3.3585229000000001E-2</c:v>
                </c:pt>
                <c:pt idx="23246">
                  <c:v>3.3585229199999997E-2</c:v>
                </c:pt>
                <c:pt idx="23247">
                  <c:v>3.35852294E-2</c:v>
                </c:pt>
                <c:pt idx="23248">
                  <c:v>3.3585229600000002E-2</c:v>
                </c:pt>
                <c:pt idx="23249">
                  <c:v>3.3585229799999998E-2</c:v>
                </c:pt>
                <c:pt idx="23250">
                  <c:v>3.3585230000000001E-2</c:v>
                </c:pt>
                <c:pt idx="23251">
                  <c:v>3.3585230200000003E-2</c:v>
                </c:pt>
                <c:pt idx="23252">
                  <c:v>3.3585230399999999E-2</c:v>
                </c:pt>
                <c:pt idx="23253">
                  <c:v>3.3585230600000002E-2</c:v>
                </c:pt>
                <c:pt idx="23254">
                  <c:v>3.3585230799999997E-2</c:v>
                </c:pt>
                <c:pt idx="23255">
                  <c:v>3.3585231E-2</c:v>
                </c:pt>
                <c:pt idx="23256">
                  <c:v>3.3585231200000003E-2</c:v>
                </c:pt>
                <c:pt idx="23257">
                  <c:v>3.3585231399999999E-2</c:v>
                </c:pt>
                <c:pt idx="23258">
                  <c:v>3.3585231600000001E-2</c:v>
                </c:pt>
                <c:pt idx="23259">
                  <c:v>3.3585231799999997E-2</c:v>
                </c:pt>
                <c:pt idx="23260">
                  <c:v>3.3585232E-2</c:v>
                </c:pt>
                <c:pt idx="23261">
                  <c:v>3.3585232200000002E-2</c:v>
                </c:pt>
                <c:pt idx="23262">
                  <c:v>3.3585232399999998E-2</c:v>
                </c:pt>
                <c:pt idx="23263">
                  <c:v>3.3585232600000001E-2</c:v>
                </c:pt>
                <c:pt idx="23264">
                  <c:v>3.3585232800000003E-2</c:v>
                </c:pt>
                <c:pt idx="23265">
                  <c:v>3.3585232999999999E-2</c:v>
                </c:pt>
                <c:pt idx="23266">
                  <c:v>3.3585233200000002E-2</c:v>
                </c:pt>
                <c:pt idx="23267">
                  <c:v>3.3585233399999997E-2</c:v>
                </c:pt>
                <c:pt idx="23268">
                  <c:v>3.35852336E-2</c:v>
                </c:pt>
                <c:pt idx="23269">
                  <c:v>3.3585233800000003E-2</c:v>
                </c:pt>
                <c:pt idx="23270">
                  <c:v>3.3585233999999999E-2</c:v>
                </c:pt>
                <c:pt idx="23271">
                  <c:v>3.3585234200000001E-2</c:v>
                </c:pt>
                <c:pt idx="23272">
                  <c:v>3.3585234399999997E-2</c:v>
                </c:pt>
                <c:pt idx="23273">
                  <c:v>3.35852346E-2</c:v>
                </c:pt>
                <c:pt idx="23274">
                  <c:v>3.3585234800000002E-2</c:v>
                </c:pt>
                <c:pt idx="23275">
                  <c:v>3.3585234999999998E-2</c:v>
                </c:pt>
                <c:pt idx="23276">
                  <c:v>3.3585235200000001E-2</c:v>
                </c:pt>
                <c:pt idx="23277">
                  <c:v>3.3585235400000003E-2</c:v>
                </c:pt>
                <c:pt idx="23278">
                  <c:v>3.3585235599999999E-2</c:v>
                </c:pt>
                <c:pt idx="23279">
                  <c:v>3.3585235800000002E-2</c:v>
                </c:pt>
                <c:pt idx="23280">
                  <c:v>3.3585235999999997E-2</c:v>
                </c:pt>
                <c:pt idx="23281">
                  <c:v>3.35852362E-2</c:v>
                </c:pt>
                <c:pt idx="23282">
                  <c:v>3.3585236400000003E-2</c:v>
                </c:pt>
                <c:pt idx="23283">
                  <c:v>3.3585236599999999E-2</c:v>
                </c:pt>
                <c:pt idx="23284">
                  <c:v>3.3585236800000001E-2</c:v>
                </c:pt>
                <c:pt idx="23285">
                  <c:v>3.3585236999999997E-2</c:v>
                </c:pt>
                <c:pt idx="23286">
                  <c:v>3.35852372E-2</c:v>
                </c:pt>
                <c:pt idx="23287">
                  <c:v>3.3585237400000002E-2</c:v>
                </c:pt>
                <c:pt idx="23288">
                  <c:v>3.3585237599999998E-2</c:v>
                </c:pt>
                <c:pt idx="23289">
                  <c:v>3.3585237800000001E-2</c:v>
                </c:pt>
                <c:pt idx="23290">
                  <c:v>3.3585238000000003E-2</c:v>
                </c:pt>
                <c:pt idx="23291">
                  <c:v>3.3585238199999999E-2</c:v>
                </c:pt>
                <c:pt idx="23292">
                  <c:v>3.3585238400000002E-2</c:v>
                </c:pt>
                <c:pt idx="23293">
                  <c:v>3.3585238599999997E-2</c:v>
                </c:pt>
                <c:pt idx="23294">
                  <c:v>3.35852388E-2</c:v>
                </c:pt>
                <c:pt idx="23295">
                  <c:v>3.3585239000000003E-2</c:v>
                </c:pt>
                <c:pt idx="23296">
                  <c:v>3.3585239199999999E-2</c:v>
                </c:pt>
                <c:pt idx="23297">
                  <c:v>3.3585239400000001E-2</c:v>
                </c:pt>
                <c:pt idx="23298">
                  <c:v>3.3585239599999997E-2</c:v>
                </c:pt>
                <c:pt idx="23299">
                  <c:v>3.35852398E-2</c:v>
                </c:pt>
                <c:pt idx="23300">
                  <c:v>3.3585240000000002E-2</c:v>
                </c:pt>
                <c:pt idx="23301">
                  <c:v>3.3585240199999998E-2</c:v>
                </c:pt>
                <c:pt idx="23302">
                  <c:v>3.3585240400000001E-2</c:v>
                </c:pt>
                <c:pt idx="23303">
                  <c:v>3.3585240600000003E-2</c:v>
                </c:pt>
                <c:pt idx="23304">
                  <c:v>3.3585240799999999E-2</c:v>
                </c:pt>
                <c:pt idx="23305">
                  <c:v>3.3585241000000002E-2</c:v>
                </c:pt>
                <c:pt idx="23306">
                  <c:v>3.3585241199999998E-2</c:v>
                </c:pt>
                <c:pt idx="23307">
                  <c:v>3.35852414E-2</c:v>
                </c:pt>
                <c:pt idx="23308">
                  <c:v>3.3585241600000003E-2</c:v>
                </c:pt>
                <c:pt idx="23309">
                  <c:v>3.3585241799999999E-2</c:v>
                </c:pt>
                <c:pt idx="23310">
                  <c:v>3.3585242000000001E-2</c:v>
                </c:pt>
                <c:pt idx="23311">
                  <c:v>3.3585242199999997E-2</c:v>
                </c:pt>
                <c:pt idx="23312">
                  <c:v>3.35852424E-2</c:v>
                </c:pt>
                <c:pt idx="23313">
                  <c:v>3.3585242600000002E-2</c:v>
                </c:pt>
                <c:pt idx="23314">
                  <c:v>3.3585242799999998E-2</c:v>
                </c:pt>
                <c:pt idx="23315">
                  <c:v>3.3585243000000001E-2</c:v>
                </c:pt>
                <c:pt idx="23316">
                  <c:v>3.3585243200000003E-2</c:v>
                </c:pt>
                <c:pt idx="23317">
                  <c:v>3.3585243399999999E-2</c:v>
                </c:pt>
                <c:pt idx="23318">
                  <c:v>3.3585243600000002E-2</c:v>
                </c:pt>
                <c:pt idx="23319">
                  <c:v>3.3585243799999998E-2</c:v>
                </c:pt>
                <c:pt idx="23320">
                  <c:v>3.3585244E-2</c:v>
                </c:pt>
                <c:pt idx="23321">
                  <c:v>3.3585244200000003E-2</c:v>
                </c:pt>
                <c:pt idx="23322">
                  <c:v>3.3585244399999999E-2</c:v>
                </c:pt>
                <c:pt idx="23323">
                  <c:v>3.3585244600000001E-2</c:v>
                </c:pt>
                <c:pt idx="23324">
                  <c:v>3.3585244799999997E-2</c:v>
                </c:pt>
                <c:pt idx="23325">
                  <c:v>3.3585245E-2</c:v>
                </c:pt>
                <c:pt idx="23326">
                  <c:v>3.3585245200000002E-2</c:v>
                </c:pt>
                <c:pt idx="23327">
                  <c:v>3.3585245399999998E-2</c:v>
                </c:pt>
                <c:pt idx="23328">
                  <c:v>3.3585245600000001E-2</c:v>
                </c:pt>
                <c:pt idx="23329">
                  <c:v>3.3585245800000003E-2</c:v>
                </c:pt>
                <c:pt idx="23330">
                  <c:v>3.3585245999999999E-2</c:v>
                </c:pt>
                <c:pt idx="23331">
                  <c:v>3.3585246200000002E-2</c:v>
                </c:pt>
                <c:pt idx="23332">
                  <c:v>3.3585246399999998E-2</c:v>
                </c:pt>
                <c:pt idx="23333">
                  <c:v>3.35852466E-2</c:v>
                </c:pt>
                <c:pt idx="23334">
                  <c:v>3.3585246800000003E-2</c:v>
                </c:pt>
                <c:pt idx="23335">
                  <c:v>3.3585246999999999E-2</c:v>
                </c:pt>
                <c:pt idx="23336">
                  <c:v>3.3585247200000001E-2</c:v>
                </c:pt>
                <c:pt idx="23337">
                  <c:v>3.3585247399999997E-2</c:v>
                </c:pt>
                <c:pt idx="23338">
                  <c:v>3.35852476E-2</c:v>
                </c:pt>
                <c:pt idx="23339">
                  <c:v>3.3585247800000002E-2</c:v>
                </c:pt>
                <c:pt idx="23340">
                  <c:v>3.3585247999999998E-2</c:v>
                </c:pt>
                <c:pt idx="23341">
                  <c:v>3.3585248200000001E-2</c:v>
                </c:pt>
                <c:pt idx="23342">
                  <c:v>3.3585248400000003E-2</c:v>
                </c:pt>
                <c:pt idx="23343">
                  <c:v>3.3585248599999999E-2</c:v>
                </c:pt>
                <c:pt idx="23344">
                  <c:v>3.3585248800000002E-2</c:v>
                </c:pt>
                <c:pt idx="23345">
                  <c:v>3.3585248999999998E-2</c:v>
                </c:pt>
                <c:pt idx="23346">
                  <c:v>3.35852492E-2</c:v>
                </c:pt>
                <c:pt idx="23347">
                  <c:v>3.3585249400000003E-2</c:v>
                </c:pt>
                <c:pt idx="23348">
                  <c:v>3.3585249599999999E-2</c:v>
                </c:pt>
                <c:pt idx="23349">
                  <c:v>3.3585249800000001E-2</c:v>
                </c:pt>
                <c:pt idx="23350">
                  <c:v>3.3585249999999997E-2</c:v>
                </c:pt>
                <c:pt idx="23351">
                  <c:v>3.35852502E-2</c:v>
                </c:pt>
                <c:pt idx="23352">
                  <c:v>3.3585250400000002E-2</c:v>
                </c:pt>
                <c:pt idx="23353">
                  <c:v>3.3585250599999998E-2</c:v>
                </c:pt>
                <c:pt idx="23354">
                  <c:v>3.3585250800000001E-2</c:v>
                </c:pt>
                <c:pt idx="23355">
                  <c:v>3.3585251000000003E-2</c:v>
                </c:pt>
                <c:pt idx="23356">
                  <c:v>3.3585251199999999E-2</c:v>
                </c:pt>
                <c:pt idx="23357">
                  <c:v>3.3585251400000002E-2</c:v>
                </c:pt>
                <c:pt idx="23358">
                  <c:v>3.3585251599999998E-2</c:v>
                </c:pt>
                <c:pt idx="23359">
                  <c:v>3.35852518E-2</c:v>
                </c:pt>
                <c:pt idx="23360">
                  <c:v>3.3585252000000003E-2</c:v>
                </c:pt>
                <c:pt idx="23361">
                  <c:v>3.3585252199999999E-2</c:v>
                </c:pt>
                <c:pt idx="23362">
                  <c:v>3.3585252400000001E-2</c:v>
                </c:pt>
                <c:pt idx="23363">
                  <c:v>3.3585252599999997E-2</c:v>
                </c:pt>
                <c:pt idx="23364">
                  <c:v>3.35852528E-2</c:v>
                </c:pt>
                <c:pt idx="23365">
                  <c:v>3.3585253000000002E-2</c:v>
                </c:pt>
                <c:pt idx="23366">
                  <c:v>3.3585253199999998E-2</c:v>
                </c:pt>
                <c:pt idx="23367">
                  <c:v>3.3585253400000001E-2</c:v>
                </c:pt>
                <c:pt idx="23368">
                  <c:v>3.3585253599999997E-2</c:v>
                </c:pt>
                <c:pt idx="23369">
                  <c:v>3.3585253799999999E-2</c:v>
                </c:pt>
                <c:pt idx="23370">
                  <c:v>3.3585254000000002E-2</c:v>
                </c:pt>
                <c:pt idx="23371">
                  <c:v>3.3585254199999998E-2</c:v>
                </c:pt>
                <c:pt idx="23372">
                  <c:v>3.35852544E-2</c:v>
                </c:pt>
                <c:pt idx="23373">
                  <c:v>3.3585254600000003E-2</c:v>
                </c:pt>
                <c:pt idx="23374">
                  <c:v>3.3585254799999999E-2</c:v>
                </c:pt>
                <c:pt idx="23375">
                  <c:v>3.3585255000000001E-2</c:v>
                </c:pt>
                <c:pt idx="23376">
                  <c:v>3.3585255199999997E-2</c:v>
                </c:pt>
                <c:pt idx="23377">
                  <c:v>3.35852554E-2</c:v>
                </c:pt>
                <c:pt idx="23378">
                  <c:v>3.3585255600000002E-2</c:v>
                </c:pt>
                <c:pt idx="23379">
                  <c:v>3.3585255799999998E-2</c:v>
                </c:pt>
                <c:pt idx="23380">
                  <c:v>3.3585256000000001E-2</c:v>
                </c:pt>
                <c:pt idx="23381">
                  <c:v>3.3585256199999997E-2</c:v>
                </c:pt>
                <c:pt idx="23382">
                  <c:v>3.3585256399999999E-2</c:v>
                </c:pt>
                <c:pt idx="23383">
                  <c:v>3.3585256600000002E-2</c:v>
                </c:pt>
                <c:pt idx="23384">
                  <c:v>3.3585256799999998E-2</c:v>
                </c:pt>
                <c:pt idx="23385">
                  <c:v>3.3585257E-2</c:v>
                </c:pt>
                <c:pt idx="23386">
                  <c:v>3.3585257200000003E-2</c:v>
                </c:pt>
                <c:pt idx="23387">
                  <c:v>3.3585257399999999E-2</c:v>
                </c:pt>
                <c:pt idx="23388">
                  <c:v>3.3585257600000001E-2</c:v>
                </c:pt>
                <c:pt idx="23389">
                  <c:v>3.3585257799999997E-2</c:v>
                </c:pt>
                <c:pt idx="23390">
                  <c:v>3.3585258E-2</c:v>
                </c:pt>
                <c:pt idx="23391">
                  <c:v>3.3585258200000002E-2</c:v>
                </c:pt>
                <c:pt idx="23392">
                  <c:v>3.3585258399999998E-2</c:v>
                </c:pt>
                <c:pt idx="23393">
                  <c:v>3.3585258600000001E-2</c:v>
                </c:pt>
                <c:pt idx="23394">
                  <c:v>3.3585258799999997E-2</c:v>
                </c:pt>
                <c:pt idx="23395">
                  <c:v>3.3585258999999999E-2</c:v>
                </c:pt>
                <c:pt idx="23396">
                  <c:v>3.3585259200000002E-2</c:v>
                </c:pt>
                <c:pt idx="23397">
                  <c:v>3.3585259399999998E-2</c:v>
                </c:pt>
                <c:pt idx="23398">
                  <c:v>3.35852596E-2</c:v>
                </c:pt>
                <c:pt idx="23399">
                  <c:v>3.3585259800000003E-2</c:v>
                </c:pt>
                <c:pt idx="23400">
                  <c:v>3.3585259999999999E-2</c:v>
                </c:pt>
                <c:pt idx="23401">
                  <c:v>3.3585260200000001E-2</c:v>
                </c:pt>
                <c:pt idx="23402">
                  <c:v>3.3585260399999997E-2</c:v>
                </c:pt>
                <c:pt idx="23403">
                  <c:v>3.35852606E-2</c:v>
                </c:pt>
                <c:pt idx="23404">
                  <c:v>3.3585260800000002E-2</c:v>
                </c:pt>
                <c:pt idx="23405">
                  <c:v>3.3585260999999998E-2</c:v>
                </c:pt>
                <c:pt idx="23406">
                  <c:v>3.3585261200000001E-2</c:v>
                </c:pt>
                <c:pt idx="23407">
                  <c:v>3.3585261399999997E-2</c:v>
                </c:pt>
                <c:pt idx="23408">
                  <c:v>3.3585261599999999E-2</c:v>
                </c:pt>
                <c:pt idx="23409">
                  <c:v>3.3585261800000002E-2</c:v>
                </c:pt>
                <c:pt idx="23410">
                  <c:v>3.3585261999999998E-2</c:v>
                </c:pt>
                <c:pt idx="23411">
                  <c:v>3.35852622E-2</c:v>
                </c:pt>
                <c:pt idx="23412">
                  <c:v>3.3585262400000003E-2</c:v>
                </c:pt>
                <c:pt idx="23413">
                  <c:v>3.3585262599999999E-2</c:v>
                </c:pt>
                <c:pt idx="23414">
                  <c:v>3.3585262800000001E-2</c:v>
                </c:pt>
                <c:pt idx="23415">
                  <c:v>3.3585262999999997E-2</c:v>
                </c:pt>
                <c:pt idx="23416">
                  <c:v>3.35852632E-2</c:v>
                </c:pt>
                <c:pt idx="23417">
                  <c:v>3.3585263400000002E-2</c:v>
                </c:pt>
                <c:pt idx="23418">
                  <c:v>3.3585263599999998E-2</c:v>
                </c:pt>
                <c:pt idx="23419">
                  <c:v>3.3585263800000001E-2</c:v>
                </c:pt>
                <c:pt idx="23420">
                  <c:v>3.3585263999999997E-2</c:v>
                </c:pt>
                <c:pt idx="23421">
                  <c:v>3.3585264199999999E-2</c:v>
                </c:pt>
                <c:pt idx="23422">
                  <c:v>3.3585264400000002E-2</c:v>
                </c:pt>
                <c:pt idx="23423">
                  <c:v>3.3585264599999998E-2</c:v>
                </c:pt>
                <c:pt idx="23424">
                  <c:v>3.35852648E-2</c:v>
                </c:pt>
                <c:pt idx="23425">
                  <c:v>3.3585265000000003E-2</c:v>
                </c:pt>
                <c:pt idx="23426">
                  <c:v>3.3585265199999999E-2</c:v>
                </c:pt>
                <c:pt idx="23427">
                  <c:v>3.3585265400000001E-2</c:v>
                </c:pt>
                <c:pt idx="23428">
                  <c:v>3.3585265599999997E-2</c:v>
                </c:pt>
                <c:pt idx="23429">
                  <c:v>3.35852658E-2</c:v>
                </c:pt>
                <c:pt idx="23430">
                  <c:v>3.3585266000000003E-2</c:v>
                </c:pt>
                <c:pt idx="23431">
                  <c:v>3.3585266199999998E-2</c:v>
                </c:pt>
                <c:pt idx="23432">
                  <c:v>3.3585266400000001E-2</c:v>
                </c:pt>
                <c:pt idx="23433">
                  <c:v>3.3585266599999997E-2</c:v>
                </c:pt>
                <c:pt idx="23434">
                  <c:v>3.3585266799999999E-2</c:v>
                </c:pt>
                <c:pt idx="23435">
                  <c:v>3.3585267000000002E-2</c:v>
                </c:pt>
                <c:pt idx="23436">
                  <c:v>3.3585267199999998E-2</c:v>
                </c:pt>
                <c:pt idx="23437">
                  <c:v>3.35852674E-2</c:v>
                </c:pt>
                <c:pt idx="23438">
                  <c:v>3.3585267600000003E-2</c:v>
                </c:pt>
                <c:pt idx="23439">
                  <c:v>3.3585267799999999E-2</c:v>
                </c:pt>
                <c:pt idx="23440">
                  <c:v>3.3585268000000001E-2</c:v>
                </c:pt>
                <c:pt idx="23441">
                  <c:v>3.3585268199999997E-2</c:v>
                </c:pt>
                <c:pt idx="23442">
                  <c:v>3.35852684E-2</c:v>
                </c:pt>
                <c:pt idx="23443">
                  <c:v>3.3585268600000003E-2</c:v>
                </c:pt>
                <c:pt idx="23444">
                  <c:v>3.3585268799999998E-2</c:v>
                </c:pt>
                <c:pt idx="23445">
                  <c:v>3.3585269000000001E-2</c:v>
                </c:pt>
                <c:pt idx="23446">
                  <c:v>3.3585269199999997E-2</c:v>
                </c:pt>
                <c:pt idx="23447">
                  <c:v>3.3585269399999999E-2</c:v>
                </c:pt>
                <c:pt idx="23448">
                  <c:v>3.3585269600000002E-2</c:v>
                </c:pt>
                <c:pt idx="23449">
                  <c:v>3.3585269799999998E-2</c:v>
                </c:pt>
                <c:pt idx="23450">
                  <c:v>3.358527E-2</c:v>
                </c:pt>
                <c:pt idx="23451">
                  <c:v>3.3585270200000003E-2</c:v>
                </c:pt>
                <c:pt idx="23452">
                  <c:v>3.3585270399999999E-2</c:v>
                </c:pt>
                <c:pt idx="23453">
                  <c:v>3.3585270600000001E-2</c:v>
                </c:pt>
                <c:pt idx="23454">
                  <c:v>3.3585270799999997E-2</c:v>
                </c:pt>
                <c:pt idx="23455">
                  <c:v>3.3585271E-2</c:v>
                </c:pt>
                <c:pt idx="23456">
                  <c:v>3.3585271200000003E-2</c:v>
                </c:pt>
                <c:pt idx="23457">
                  <c:v>3.3585271399999998E-2</c:v>
                </c:pt>
                <c:pt idx="23458">
                  <c:v>3.3585271600000001E-2</c:v>
                </c:pt>
                <c:pt idx="23459">
                  <c:v>3.3585271799999997E-2</c:v>
                </c:pt>
                <c:pt idx="23460">
                  <c:v>3.3585271999999999E-2</c:v>
                </c:pt>
                <c:pt idx="23461">
                  <c:v>3.3585272200000002E-2</c:v>
                </c:pt>
                <c:pt idx="23462">
                  <c:v>3.3585272399999998E-2</c:v>
                </c:pt>
                <c:pt idx="23463">
                  <c:v>3.35852726E-2</c:v>
                </c:pt>
                <c:pt idx="23464">
                  <c:v>3.3585272800000003E-2</c:v>
                </c:pt>
                <c:pt idx="23465">
                  <c:v>3.3585272999999999E-2</c:v>
                </c:pt>
                <c:pt idx="23466">
                  <c:v>3.3585273200000001E-2</c:v>
                </c:pt>
                <c:pt idx="23467">
                  <c:v>3.3585273399999997E-2</c:v>
                </c:pt>
                <c:pt idx="23468">
                  <c:v>3.35852736E-2</c:v>
                </c:pt>
                <c:pt idx="23469">
                  <c:v>3.3585273800000003E-2</c:v>
                </c:pt>
                <c:pt idx="23470">
                  <c:v>3.3585273999999998E-2</c:v>
                </c:pt>
                <c:pt idx="23471">
                  <c:v>3.3585274200000001E-2</c:v>
                </c:pt>
                <c:pt idx="23472">
                  <c:v>3.3585274399999997E-2</c:v>
                </c:pt>
                <c:pt idx="23473">
                  <c:v>3.3585274599999999E-2</c:v>
                </c:pt>
                <c:pt idx="23474">
                  <c:v>3.3585274800000002E-2</c:v>
                </c:pt>
                <c:pt idx="23475">
                  <c:v>3.3585274999999998E-2</c:v>
                </c:pt>
                <c:pt idx="23476">
                  <c:v>3.35852752E-2</c:v>
                </c:pt>
                <c:pt idx="23477">
                  <c:v>3.3585275400000003E-2</c:v>
                </c:pt>
                <c:pt idx="23478">
                  <c:v>3.3585275599999999E-2</c:v>
                </c:pt>
                <c:pt idx="23479">
                  <c:v>3.3585275800000002E-2</c:v>
                </c:pt>
                <c:pt idx="23480">
                  <c:v>3.3585275999999997E-2</c:v>
                </c:pt>
                <c:pt idx="23481">
                  <c:v>3.35852762E-2</c:v>
                </c:pt>
                <c:pt idx="23482">
                  <c:v>3.3585276400000003E-2</c:v>
                </c:pt>
                <c:pt idx="23483">
                  <c:v>3.3585276599999998E-2</c:v>
                </c:pt>
                <c:pt idx="23484">
                  <c:v>3.3585276800000001E-2</c:v>
                </c:pt>
                <c:pt idx="23485">
                  <c:v>3.3585276999999997E-2</c:v>
                </c:pt>
                <c:pt idx="23486">
                  <c:v>3.3585277199999999E-2</c:v>
                </c:pt>
                <c:pt idx="23487">
                  <c:v>3.3585277400000002E-2</c:v>
                </c:pt>
                <c:pt idx="23488">
                  <c:v>3.3585277599999998E-2</c:v>
                </c:pt>
                <c:pt idx="23489">
                  <c:v>3.35852778E-2</c:v>
                </c:pt>
                <c:pt idx="23490">
                  <c:v>3.3585278000000003E-2</c:v>
                </c:pt>
                <c:pt idx="23491">
                  <c:v>3.3585278199999999E-2</c:v>
                </c:pt>
                <c:pt idx="23492">
                  <c:v>3.3585278400000002E-2</c:v>
                </c:pt>
                <c:pt idx="23493">
                  <c:v>3.3585278599999997E-2</c:v>
                </c:pt>
                <c:pt idx="23494">
                  <c:v>3.35852788E-2</c:v>
                </c:pt>
                <c:pt idx="23495">
                  <c:v>3.3585279000000003E-2</c:v>
                </c:pt>
                <c:pt idx="23496">
                  <c:v>3.3585279199999998E-2</c:v>
                </c:pt>
                <c:pt idx="23497">
                  <c:v>3.3585279400000001E-2</c:v>
                </c:pt>
                <c:pt idx="23498">
                  <c:v>3.3585279599999997E-2</c:v>
                </c:pt>
                <c:pt idx="23499">
                  <c:v>3.3585279799999999E-2</c:v>
                </c:pt>
                <c:pt idx="23500">
                  <c:v>3.3585280000000002E-2</c:v>
                </c:pt>
                <c:pt idx="23501">
                  <c:v>3.3585280199999998E-2</c:v>
                </c:pt>
                <c:pt idx="23502">
                  <c:v>3.35852804E-2</c:v>
                </c:pt>
                <c:pt idx="23503">
                  <c:v>3.3585280600000003E-2</c:v>
                </c:pt>
                <c:pt idx="23504">
                  <c:v>3.3585280799999999E-2</c:v>
                </c:pt>
                <c:pt idx="23505">
                  <c:v>3.3585281000000002E-2</c:v>
                </c:pt>
                <c:pt idx="23506">
                  <c:v>3.3585281199999997E-2</c:v>
                </c:pt>
                <c:pt idx="23507">
                  <c:v>3.35852814E-2</c:v>
                </c:pt>
                <c:pt idx="23508">
                  <c:v>3.3585281600000003E-2</c:v>
                </c:pt>
                <c:pt idx="23509">
                  <c:v>3.3585281799999998E-2</c:v>
                </c:pt>
                <c:pt idx="23510">
                  <c:v>3.3585282000000001E-2</c:v>
                </c:pt>
                <c:pt idx="23511">
                  <c:v>3.3585282199999997E-2</c:v>
                </c:pt>
                <c:pt idx="23512">
                  <c:v>3.3585282399999999E-2</c:v>
                </c:pt>
                <c:pt idx="23513">
                  <c:v>3.3585282600000002E-2</c:v>
                </c:pt>
                <c:pt idx="23514">
                  <c:v>3.3585282799999998E-2</c:v>
                </c:pt>
                <c:pt idx="23515">
                  <c:v>3.3585283E-2</c:v>
                </c:pt>
                <c:pt idx="23516">
                  <c:v>3.3585283200000003E-2</c:v>
                </c:pt>
                <c:pt idx="23517">
                  <c:v>3.3585283399999999E-2</c:v>
                </c:pt>
                <c:pt idx="23518">
                  <c:v>3.3585283600000002E-2</c:v>
                </c:pt>
                <c:pt idx="23519">
                  <c:v>3.3585283799999997E-2</c:v>
                </c:pt>
                <c:pt idx="23520">
                  <c:v>3.3585284E-2</c:v>
                </c:pt>
                <c:pt idx="23521">
                  <c:v>3.3585284200000003E-2</c:v>
                </c:pt>
                <c:pt idx="23522">
                  <c:v>3.3585284399999998E-2</c:v>
                </c:pt>
                <c:pt idx="23523">
                  <c:v>3.3585284600000001E-2</c:v>
                </c:pt>
                <c:pt idx="23524">
                  <c:v>3.3585284799999997E-2</c:v>
                </c:pt>
                <c:pt idx="23525">
                  <c:v>3.3585284999999999E-2</c:v>
                </c:pt>
                <c:pt idx="23526">
                  <c:v>3.3585285200000002E-2</c:v>
                </c:pt>
                <c:pt idx="23527">
                  <c:v>3.3585285399999998E-2</c:v>
                </c:pt>
                <c:pt idx="23528">
                  <c:v>3.3585285600000001E-2</c:v>
                </c:pt>
                <c:pt idx="23529">
                  <c:v>3.3585285800000003E-2</c:v>
                </c:pt>
                <c:pt idx="23530">
                  <c:v>3.3585285999999999E-2</c:v>
                </c:pt>
                <c:pt idx="23531">
                  <c:v>3.3585286200000002E-2</c:v>
                </c:pt>
                <c:pt idx="23532">
                  <c:v>3.3585286399999997E-2</c:v>
                </c:pt>
                <c:pt idx="23533">
                  <c:v>3.35852866E-2</c:v>
                </c:pt>
                <c:pt idx="23534">
                  <c:v>3.3585286800000003E-2</c:v>
                </c:pt>
                <c:pt idx="23535">
                  <c:v>3.3585286999999998E-2</c:v>
                </c:pt>
                <c:pt idx="23536">
                  <c:v>3.3585287200000001E-2</c:v>
                </c:pt>
                <c:pt idx="23537">
                  <c:v>3.3585287399999997E-2</c:v>
                </c:pt>
                <c:pt idx="23538">
                  <c:v>3.3585287599999999E-2</c:v>
                </c:pt>
                <c:pt idx="23539">
                  <c:v>3.3585287800000002E-2</c:v>
                </c:pt>
                <c:pt idx="23540">
                  <c:v>3.3585287999999998E-2</c:v>
                </c:pt>
                <c:pt idx="23541">
                  <c:v>3.3585288200000001E-2</c:v>
                </c:pt>
                <c:pt idx="23542">
                  <c:v>3.3585288400000003E-2</c:v>
                </c:pt>
                <c:pt idx="23543">
                  <c:v>3.3585288599999999E-2</c:v>
                </c:pt>
                <c:pt idx="23544">
                  <c:v>3.3585288800000002E-2</c:v>
                </c:pt>
                <c:pt idx="23545">
                  <c:v>3.3585288999999997E-2</c:v>
                </c:pt>
                <c:pt idx="23546">
                  <c:v>3.35852892E-2</c:v>
                </c:pt>
                <c:pt idx="23547">
                  <c:v>3.3585289400000003E-2</c:v>
                </c:pt>
                <c:pt idx="23548">
                  <c:v>3.3585289599999998E-2</c:v>
                </c:pt>
                <c:pt idx="23549">
                  <c:v>3.3585289800000001E-2</c:v>
                </c:pt>
                <c:pt idx="23550">
                  <c:v>3.3585289999999997E-2</c:v>
                </c:pt>
                <c:pt idx="23551">
                  <c:v>3.3585290199999999E-2</c:v>
                </c:pt>
                <c:pt idx="23552">
                  <c:v>3.3585290400000002E-2</c:v>
                </c:pt>
                <c:pt idx="23553">
                  <c:v>3.3585290599999998E-2</c:v>
                </c:pt>
                <c:pt idx="23554">
                  <c:v>3.3585290800000001E-2</c:v>
                </c:pt>
                <c:pt idx="23555">
                  <c:v>3.3585291000000003E-2</c:v>
                </c:pt>
                <c:pt idx="23556">
                  <c:v>3.3585291199999999E-2</c:v>
                </c:pt>
                <c:pt idx="23557">
                  <c:v>3.3585291400000002E-2</c:v>
                </c:pt>
                <c:pt idx="23558">
                  <c:v>3.3585291599999997E-2</c:v>
                </c:pt>
                <c:pt idx="23559">
                  <c:v>3.35852918E-2</c:v>
                </c:pt>
                <c:pt idx="23560">
                  <c:v>3.3585292000000003E-2</c:v>
                </c:pt>
                <c:pt idx="23561">
                  <c:v>3.3585292199999998E-2</c:v>
                </c:pt>
                <c:pt idx="23562">
                  <c:v>3.3585292400000001E-2</c:v>
                </c:pt>
                <c:pt idx="23563">
                  <c:v>3.3585292599999997E-2</c:v>
                </c:pt>
                <c:pt idx="23564">
                  <c:v>3.35852928E-2</c:v>
                </c:pt>
                <c:pt idx="23565">
                  <c:v>3.3585293000000002E-2</c:v>
                </c:pt>
                <c:pt idx="23566">
                  <c:v>3.3585293199999998E-2</c:v>
                </c:pt>
                <c:pt idx="23567">
                  <c:v>3.3585293400000001E-2</c:v>
                </c:pt>
                <c:pt idx="23568">
                  <c:v>3.3585293600000003E-2</c:v>
                </c:pt>
                <c:pt idx="23569">
                  <c:v>3.3585293799999999E-2</c:v>
                </c:pt>
                <c:pt idx="23570">
                  <c:v>3.3585294000000002E-2</c:v>
                </c:pt>
                <c:pt idx="23571">
                  <c:v>3.3585294199999997E-2</c:v>
                </c:pt>
                <c:pt idx="23572">
                  <c:v>3.35852944E-2</c:v>
                </c:pt>
                <c:pt idx="23573">
                  <c:v>3.3585294600000003E-2</c:v>
                </c:pt>
                <c:pt idx="23574">
                  <c:v>3.3585294799999998E-2</c:v>
                </c:pt>
                <c:pt idx="23575">
                  <c:v>3.3585295000000001E-2</c:v>
                </c:pt>
                <c:pt idx="23576">
                  <c:v>3.3585295199999997E-2</c:v>
                </c:pt>
                <c:pt idx="23577">
                  <c:v>3.35852954E-2</c:v>
                </c:pt>
                <c:pt idx="23578">
                  <c:v>3.3585295600000002E-2</c:v>
                </c:pt>
                <c:pt idx="23579">
                  <c:v>3.3585295799999998E-2</c:v>
                </c:pt>
                <c:pt idx="23580">
                  <c:v>3.3585296000000001E-2</c:v>
                </c:pt>
                <c:pt idx="23581">
                  <c:v>3.3585296200000003E-2</c:v>
                </c:pt>
                <c:pt idx="23582">
                  <c:v>3.3585296399999999E-2</c:v>
                </c:pt>
                <c:pt idx="23583">
                  <c:v>3.3585296600000002E-2</c:v>
                </c:pt>
                <c:pt idx="23584">
                  <c:v>3.3585296799999997E-2</c:v>
                </c:pt>
                <c:pt idx="23585">
                  <c:v>3.3585297E-2</c:v>
                </c:pt>
                <c:pt idx="23586">
                  <c:v>3.3585297200000003E-2</c:v>
                </c:pt>
                <c:pt idx="23587">
                  <c:v>3.3585297399999998E-2</c:v>
                </c:pt>
                <c:pt idx="23588">
                  <c:v>3.3585297600000001E-2</c:v>
                </c:pt>
                <c:pt idx="23589">
                  <c:v>3.3585297799999997E-2</c:v>
                </c:pt>
                <c:pt idx="23590">
                  <c:v>3.3585298E-2</c:v>
                </c:pt>
                <c:pt idx="23591">
                  <c:v>3.3585298200000002E-2</c:v>
                </c:pt>
                <c:pt idx="23592">
                  <c:v>3.3585298399999998E-2</c:v>
                </c:pt>
                <c:pt idx="23593">
                  <c:v>3.3585298600000001E-2</c:v>
                </c:pt>
                <c:pt idx="23594">
                  <c:v>3.3585298800000003E-2</c:v>
                </c:pt>
                <c:pt idx="23595">
                  <c:v>3.3585298999999999E-2</c:v>
                </c:pt>
                <c:pt idx="23596">
                  <c:v>3.3585299200000002E-2</c:v>
                </c:pt>
                <c:pt idx="23597">
                  <c:v>3.3585299399999997E-2</c:v>
                </c:pt>
                <c:pt idx="23598">
                  <c:v>3.35852996E-2</c:v>
                </c:pt>
                <c:pt idx="23599">
                  <c:v>3.3585299800000003E-2</c:v>
                </c:pt>
                <c:pt idx="23600">
                  <c:v>3.3585299999999998E-2</c:v>
                </c:pt>
                <c:pt idx="23601">
                  <c:v>3.3585300200000001E-2</c:v>
                </c:pt>
                <c:pt idx="23602">
                  <c:v>3.3585300399999997E-2</c:v>
                </c:pt>
                <c:pt idx="23603">
                  <c:v>3.35853006E-2</c:v>
                </c:pt>
                <c:pt idx="23604">
                  <c:v>3.3585300800000002E-2</c:v>
                </c:pt>
                <c:pt idx="23605">
                  <c:v>3.3585300999999998E-2</c:v>
                </c:pt>
                <c:pt idx="23606">
                  <c:v>3.3585301200000001E-2</c:v>
                </c:pt>
                <c:pt idx="23607">
                  <c:v>3.3585301400000003E-2</c:v>
                </c:pt>
                <c:pt idx="23608">
                  <c:v>3.3585301599999999E-2</c:v>
                </c:pt>
                <c:pt idx="23609">
                  <c:v>3.3585301800000002E-2</c:v>
                </c:pt>
                <c:pt idx="23610">
                  <c:v>3.3585301999999997E-2</c:v>
                </c:pt>
                <c:pt idx="23611">
                  <c:v>3.35853022E-2</c:v>
                </c:pt>
                <c:pt idx="23612">
                  <c:v>3.3585302400000003E-2</c:v>
                </c:pt>
                <c:pt idx="23613">
                  <c:v>3.3585302599999999E-2</c:v>
                </c:pt>
                <c:pt idx="23614">
                  <c:v>3.3585302800000001E-2</c:v>
                </c:pt>
                <c:pt idx="23615">
                  <c:v>3.3585302999999997E-2</c:v>
                </c:pt>
                <c:pt idx="23616">
                  <c:v>3.35853032E-2</c:v>
                </c:pt>
                <c:pt idx="23617">
                  <c:v>3.3585303400000002E-2</c:v>
                </c:pt>
                <c:pt idx="23618">
                  <c:v>3.3585303599999998E-2</c:v>
                </c:pt>
                <c:pt idx="23619">
                  <c:v>3.3585303800000001E-2</c:v>
                </c:pt>
                <c:pt idx="23620">
                  <c:v>3.3585304000000003E-2</c:v>
                </c:pt>
                <c:pt idx="23621">
                  <c:v>3.3585304199999999E-2</c:v>
                </c:pt>
                <c:pt idx="23622">
                  <c:v>3.3585304400000002E-2</c:v>
                </c:pt>
                <c:pt idx="23623">
                  <c:v>3.3585304599999997E-2</c:v>
                </c:pt>
                <c:pt idx="23624">
                  <c:v>3.35853048E-2</c:v>
                </c:pt>
                <c:pt idx="23625">
                  <c:v>3.3585305000000003E-2</c:v>
                </c:pt>
                <c:pt idx="23626">
                  <c:v>3.3585305199999999E-2</c:v>
                </c:pt>
                <c:pt idx="23627">
                  <c:v>3.3585305400000001E-2</c:v>
                </c:pt>
                <c:pt idx="23628">
                  <c:v>3.3585305599999997E-2</c:v>
                </c:pt>
                <c:pt idx="23629">
                  <c:v>3.35853058E-2</c:v>
                </c:pt>
                <c:pt idx="23630">
                  <c:v>3.3585306000000002E-2</c:v>
                </c:pt>
                <c:pt idx="23631">
                  <c:v>3.3585306199999998E-2</c:v>
                </c:pt>
                <c:pt idx="23632">
                  <c:v>3.3585306400000001E-2</c:v>
                </c:pt>
                <c:pt idx="23633">
                  <c:v>3.3585306600000003E-2</c:v>
                </c:pt>
                <c:pt idx="23634">
                  <c:v>3.3585306799999999E-2</c:v>
                </c:pt>
                <c:pt idx="23635">
                  <c:v>3.3585307000000002E-2</c:v>
                </c:pt>
                <c:pt idx="23636">
                  <c:v>3.3585307199999997E-2</c:v>
                </c:pt>
                <c:pt idx="23637">
                  <c:v>3.35853074E-2</c:v>
                </c:pt>
                <c:pt idx="23638">
                  <c:v>3.3585307600000003E-2</c:v>
                </c:pt>
                <c:pt idx="23639">
                  <c:v>3.3585307799999999E-2</c:v>
                </c:pt>
                <c:pt idx="23640">
                  <c:v>3.3585308000000001E-2</c:v>
                </c:pt>
                <c:pt idx="23641">
                  <c:v>3.3585308199999997E-2</c:v>
                </c:pt>
                <c:pt idx="23642">
                  <c:v>3.35853084E-2</c:v>
                </c:pt>
                <c:pt idx="23643">
                  <c:v>3.3585308600000002E-2</c:v>
                </c:pt>
                <c:pt idx="23644">
                  <c:v>3.3585308799999998E-2</c:v>
                </c:pt>
                <c:pt idx="23645">
                  <c:v>3.3585309000000001E-2</c:v>
                </c:pt>
                <c:pt idx="23646">
                  <c:v>3.3585309200000003E-2</c:v>
                </c:pt>
                <c:pt idx="23647">
                  <c:v>3.3585309399999999E-2</c:v>
                </c:pt>
                <c:pt idx="23648">
                  <c:v>3.3585309600000002E-2</c:v>
                </c:pt>
                <c:pt idx="23649">
                  <c:v>3.3585309799999997E-2</c:v>
                </c:pt>
                <c:pt idx="23650">
                  <c:v>3.358531E-2</c:v>
                </c:pt>
                <c:pt idx="23651">
                  <c:v>3.3585310200000003E-2</c:v>
                </c:pt>
                <c:pt idx="23652">
                  <c:v>3.3585310399999999E-2</c:v>
                </c:pt>
                <c:pt idx="23653">
                  <c:v>3.3585310600000001E-2</c:v>
                </c:pt>
                <c:pt idx="23654">
                  <c:v>3.3585310799999997E-2</c:v>
                </c:pt>
                <c:pt idx="23655">
                  <c:v>3.3585311E-2</c:v>
                </c:pt>
                <c:pt idx="23656">
                  <c:v>3.3585311200000002E-2</c:v>
                </c:pt>
                <c:pt idx="23657">
                  <c:v>3.3585311399999998E-2</c:v>
                </c:pt>
                <c:pt idx="23658">
                  <c:v>3.3585311600000001E-2</c:v>
                </c:pt>
                <c:pt idx="23659">
                  <c:v>3.3585311800000003E-2</c:v>
                </c:pt>
                <c:pt idx="23660">
                  <c:v>3.3585311999999999E-2</c:v>
                </c:pt>
                <c:pt idx="23661">
                  <c:v>3.3585312200000002E-2</c:v>
                </c:pt>
                <c:pt idx="23662">
                  <c:v>3.3585312399999998E-2</c:v>
                </c:pt>
                <c:pt idx="23663">
                  <c:v>3.35853126E-2</c:v>
                </c:pt>
                <c:pt idx="23664">
                  <c:v>3.3585312800000003E-2</c:v>
                </c:pt>
                <c:pt idx="23665">
                  <c:v>3.3585312999999999E-2</c:v>
                </c:pt>
                <c:pt idx="23666">
                  <c:v>3.3585313200000001E-2</c:v>
                </c:pt>
                <c:pt idx="23667">
                  <c:v>3.3585313399999997E-2</c:v>
                </c:pt>
                <c:pt idx="23668">
                  <c:v>3.35853136E-2</c:v>
                </c:pt>
                <c:pt idx="23669">
                  <c:v>3.3585313800000002E-2</c:v>
                </c:pt>
                <c:pt idx="23670">
                  <c:v>3.3585313999999998E-2</c:v>
                </c:pt>
                <c:pt idx="23671">
                  <c:v>3.3585314200000001E-2</c:v>
                </c:pt>
                <c:pt idx="23672">
                  <c:v>3.3585314400000003E-2</c:v>
                </c:pt>
                <c:pt idx="23673">
                  <c:v>3.3585314599999999E-2</c:v>
                </c:pt>
                <c:pt idx="23674">
                  <c:v>3.3585314800000002E-2</c:v>
                </c:pt>
                <c:pt idx="23675">
                  <c:v>3.3585314999999998E-2</c:v>
                </c:pt>
                <c:pt idx="23676">
                  <c:v>3.35853152E-2</c:v>
                </c:pt>
                <c:pt idx="23677">
                  <c:v>3.3585315400000003E-2</c:v>
                </c:pt>
                <c:pt idx="23678">
                  <c:v>3.3585315599999999E-2</c:v>
                </c:pt>
                <c:pt idx="23679">
                  <c:v>3.3585315800000001E-2</c:v>
                </c:pt>
                <c:pt idx="23680">
                  <c:v>3.3585315999999997E-2</c:v>
                </c:pt>
                <c:pt idx="23681">
                  <c:v>3.35853162E-2</c:v>
                </c:pt>
                <c:pt idx="23682">
                  <c:v>3.3585316400000002E-2</c:v>
                </c:pt>
                <c:pt idx="23683">
                  <c:v>3.3585316599999998E-2</c:v>
                </c:pt>
                <c:pt idx="23684">
                  <c:v>3.3585316800000001E-2</c:v>
                </c:pt>
                <c:pt idx="23685">
                  <c:v>3.3585317000000003E-2</c:v>
                </c:pt>
                <c:pt idx="23686">
                  <c:v>3.3585317199999999E-2</c:v>
                </c:pt>
                <c:pt idx="23687">
                  <c:v>3.3585317400000002E-2</c:v>
                </c:pt>
                <c:pt idx="23688">
                  <c:v>3.3585317599999998E-2</c:v>
                </c:pt>
                <c:pt idx="23689">
                  <c:v>3.35853178E-2</c:v>
                </c:pt>
                <c:pt idx="23690">
                  <c:v>3.3585318000000003E-2</c:v>
                </c:pt>
                <c:pt idx="23691">
                  <c:v>3.3585318199999999E-2</c:v>
                </c:pt>
                <c:pt idx="23692">
                  <c:v>3.3585318400000001E-2</c:v>
                </c:pt>
                <c:pt idx="23693">
                  <c:v>3.3585318599999997E-2</c:v>
                </c:pt>
                <c:pt idx="23694">
                  <c:v>3.35853188E-2</c:v>
                </c:pt>
                <c:pt idx="23695">
                  <c:v>3.3585319000000002E-2</c:v>
                </c:pt>
                <c:pt idx="23696">
                  <c:v>3.3585319199999998E-2</c:v>
                </c:pt>
                <c:pt idx="23697">
                  <c:v>3.3585319400000001E-2</c:v>
                </c:pt>
                <c:pt idx="23698">
                  <c:v>3.3585319600000003E-2</c:v>
                </c:pt>
                <c:pt idx="23699">
                  <c:v>3.3585319799999999E-2</c:v>
                </c:pt>
                <c:pt idx="23700">
                  <c:v>3.3585320000000002E-2</c:v>
                </c:pt>
                <c:pt idx="23701">
                  <c:v>3.3585320199999998E-2</c:v>
                </c:pt>
                <c:pt idx="23702">
                  <c:v>3.35853204E-2</c:v>
                </c:pt>
                <c:pt idx="23703">
                  <c:v>3.3585320600000003E-2</c:v>
                </c:pt>
                <c:pt idx="23704">
                  <c:v>3.3585320799999999E-2</c:v>
                </c:pt>
                <c:pt idx="23705">
                  <c:v>3.3585321000000001E-2</c:v>
                </c:pt>
                <c:pt idx="23706">
                  <c:v>3.3585321199999997E-2</c:v>
                </c:pt>
                <c:pt idx="23707">
                  <c:v>3.35853214E-2</c:v>
                </c:pt>
                <c:pt idx="23708">
                  <c:v>3.3585321600000002E-2</c:v>
                </c:pt>
                <c:pt idx="23709">
                  <c:v>3.3585321799999998E-2</c:v>
                </c:pt>
                <c:pt idx="23710">
                  <c:v>3.3585322000000001E-2</c:v>
                </c:pt>
                <c:pt idx="23711">
                  <c:v>3.3585322200000003E-2</c:v>
                </c:pt>
                <c:pt idx="23712">
                  <c:v>3.3585322399999999E-2</c:v>
                </c:pt>
                <c:pt idx="23713">
                  <c:v>3.3585322600000002E-2</c:v>
                </c:pt>
                <c:pt idx="23714">
                  <c:v>3.3585322799999998E-2</c:v>
                </c:pt>
                <c:pt idx="23715">
                  <c:v>3.3585323E-2</c:v>
                </c:pt>
                <c:pt idx="23716">
                  <c:v>3.3585323200000003E-2</c:v>
                </c:pt>
                <c:pt idx="23717">
                  <c:v>3.3585323399999999E-2</c:v>
                </c:pt>
                <c:pt idx="23718">
                  <c:v>3.3585323600000001E-2</c:v>
                </c:pt>
                <c:pt idx="23719">
                  <c:v>3.3585323799999997E-2</c:v>
                </c:pt>
                <c:pt idx="23720">
                  <c:v>3.3585324E-2</c:v>
                </c:pt>
                <c:pt idx="23721">
                  <c:v>3.3585324200000002E-2</c:v>
                </c:pt>
                <c:pt idx="23722">
                  <c:v>3.3585324399999998E-2</c:v>
                </c:pt>
                <c:pt idx="23723">
                  <c:v>3.3585324600000001E-2</c:v>
                </c:pt>
                <c:pt idx="23724">
                  <c:v>3.3585324799999997E-2</c:v>
                </c:pt>
                <c:pt idx="23725">
                  <c:v>3.3585324999999999E-2</c:v>
                </c:pt>
                <c:pt idx="23726">
                  <c:v>3.3585325200000002E-2</c:v>
                </c:pt>
                <c:pt idx="23727">
                  <c:v>3.3585325399999998E-2</c:v>
                </c:pt>
                <c:pt idx="23728">
                  <c:v>3.35853256E-2</c:v>
                </c:pt>
                <c:pt idx="23729">
                  <c:v>3.3585325800000003E-2</c:v>
                </c:pt>
                <c:pt idx="23730">
                  <c:v>3.3585325999999999E-2</c:v>
                </c:pt>
                <c:pt idx="23731">
                  <c:v>3.3585326200000001E-2</c:v>
                </c:pt>
                <c:pt idx="23732">
                  <c:v>3.3585326399999997E-2</c:v>
                </c:pt>
                <c:pt idx="23733">
                  <c:v>3.35853266E-2</c:v>
                </c:pt>
                <c:pt idx="23734">
                  <c:v>3.3585326800000002E-2</c:v>
                </c:pt>
                <c:pt idx="23735">
                  <c:v>3.3585326999999998E-2</c:v>
                </c:pt>
                <c:pt idx="23736">
                  <c:v>3.3585327200000001E-2</c:v>
                </c:pt>
                <c:pt idx="23737">
                  <c:v>3.3585327399999997E-2</c:v>
                </c:pt>
                <c:pt idx="23738">
                  <c:v>3.3585327599999999E-2</c:v>
                </c:pt>
                <c:pt idx="23739">
                  <c:v>3.3585327800000002E-2</c:v>
                </c:pt>
                <c:pt idx="23740">
                  <c:v>3.3585327999999998E-2</c:v>
                </c:pt>
                <c:pt idx="23741">
                  <c:v>3.35853282E-2</c:v>
                </c:pt>
                <c:pt idx="23742">
                  <c:v>3.3585328400000003E-2</c:v>
                </c:pt>
                <c:pt idx="23743">
                  <c:v>3.3585328599999999E-2</c:v>
                </c:pt>
                <c:pt idx="23744">
                  <c:v>3.3585328800000001E-2</c:v>
                </c:pt>
                <c:pt idx="23745">
                  <c:v>3.3585328999999997E-2</c:v>
                </c:pt>
                <c:pt idx="23746">
                  <c:v>3.35853292E-2</c:v>
                </c:pt>
                <c:pt idx="23747">
                  <c:v>3.3585329400000002E-2</c:v>
                </c:pt>
                <c:pt idx="23748">
                  <c:v>3.3585329599999998E-2</c:v>
                </c:pt>
                <c:pt idx="23749">
                  <c:v>3.3585329800000001E-2</c:v>
                </c:pt>
                <c:pt idx="23750">
                  <c:v>3.3585329999999997E-2</c:v>
                </c:pt>
                <c:pt idx="23751">
                  <c:v>3.3585330199999999E-2</c:v>
                </c:pt>
                <c:pt idx="23752">
                  <c:v>3.3585330400000002E-2</c:v>
                </c:pt>
                <c:pt idx="23753">
                  <c:v>3.3585330599999998E-2</c:v>
                </c:pt>
                <c:pt idx="23754">
                  <c:v>3.35853308E-2</c:v>
                </c:pt>
                <c:pt idx="23755">
                  <c:v>3.3585331000000003E-2</c:v>
                </c:pt>
                <c:pt idx="23756">
                  <c:v>3.3585331199999999E-2</c:v>
                </c:pt>
                <c:pt idx="23757">
                  <c:v>3.3585331400000001E-2</c:v>
                </c:pt>
                <c:pt idx="23758">
                  <c:v>3.3585331599999997E-2</c:v>
                </c:pt>
                <c:pt idx="23759">
                  <c:v>3.35853318E-2</c:v>
                </c:pt>
                <c:pt idx="23760">
                  <c:v>3.3585332000000002E-2</c:v>
                </c:pt>
                <c:pt idx="23761">
                  <c:v>3.3585332199999998E-2</c:v>
                </c:pt>
                <c:pt idx="23762">
                  <c:v>3.3585332400000001E-2</c:v>
                </c:pt>
                <c:pt idx="23763">
                  <c:v>3.3585332599999997E-2</c:v>
                </c:pt>
                <c:pt idx="23764">
                  <c:v>3.3585332799999999E-2</c:v>
                </c:pt>
                <c:pt idx="23765">
                  <c:v>3.3585333000000002E-2</c:v>
                </c:pt>
                <c:pt idx="23766">
                  <c:v>3.3585333199999998E-2</c:v>
                </c:pt>
                <c:pt idx="23767">
                  <c:v>3.35853334E-2</c:v>
                </c:pt>
                <c:pt idx="23768">
                  <c:v>3.3585333600000003E-2</c:v>
                </c:pt>
                <c:pt idx="23769">
                  <c:v>3.3585333799999999E-2</c:v>
                </c:pt>
                <c:pt idx="23770">
                  <c:v>3.3585334000000001E-2</c:v>
                </c:pt>
                <c:pt idx="23771">
                  <c:v>3.3585334199999997E-2</c:v>
                </c:pt>
                <c:pt idx="23772">
                  <c:v>3.35853344E-2</c:v>
                </c:pt>
                <c:pt idx="23773">
                  <c:v>3.3585334600000002E-2</c:v>
                </c:pt>
                <c:pt idx="23774">
                  <c:v>3.3585334799999998E-2</c:v>
                </c:pt>
                <c:pt idx="23775">
                  <c:v>3.3585335000000001E-2</c:v>
                </c:pt>
                <c:pt idx="23776">
                  <c:v>3.3585335199999997E-2</c:v>
                </c:pt>
                <c:pt idx="23777">
                  <c:v>3.3585335399999999E-2</c:v>
                </c:pt>
                <c:pt idx="23778">
                  <c:v>3.3585335600000002E-2</c:v>
                </c:pt>
                <c:pt idx="23779">
                  <c:v>3.3585335799999998E-2</c:v>
                </c:pt>
                <c:pt idx="23780">
                  <c:v>3.3585336E-2</c:v>
                </c:pt>
                <c:pt idx="23781">
                  <c:v>3.3585336200000003E-2</c:v>
                </c:pt>
                <c:pt idx="23782">
                  <c:v>3.3585336399999999E-2</c:v>
                </c:pt>
                <c:pt idx="23783">
                  <c:v>3.3585336600000001E-2</c:v>
                </c:pt>
                <c:pt idx="23784">
                  <c:v>3.3585336799999997E-2</c:v>
                </c:pt>
                <c:pt idx="23785">
                  <c:v>3.3585337E-2</c:v>
                </c:pt>
                <c:pt idx="23786">
                  <c:v>3.3585337200000002E-2</c:v>
                </c:pt>
                <c:pt idx="23787">
                  <c:v>3.3585337399999998E-2</c:v>
                </c:pt>
                <c:pt idx="23788">
                  <c:v>3.3585337600000001E-2</c:v>
                </c:pt>
                <c:pt idx="23789">
                  <c:v>3.3585337799999997E-2</c:v>
                </c:pt>
                <c:pt idx="23790">
                  <c:v>3.3585337999999999E-2</c:v>
                </c:pt>
                <c:pt idx="23791">
                  <c:v>3.3585338200000002E-2</c:v>
                </c:pt>
                <c:pt idx="23792">
                  <c:v>3.3585338399999998E-2</c:v>
                </c:pt>
                <c:pt idx="23793">
                  <c:v>3.35853386E-2</c:v>
                </c:pt>
                <c:pt idx="23794">
                  <c:v>3.3585338800000003E-2</c:v>
                </c:pt>
                <c:pt idx="23795">
                  <c:v>3.3585338999999999E-2</c:v>
                </c:pt>
                <c:pt idx="23796">
                  <c:v>3.3585339200000001E-2</c:v>
                </c:pt>
                <c:pt idx="23797">
                  <c:v>3.3585339399999997E-2</c:v>
                </c:pt>
                <c:pt idx="23798">
                  <c:v>3.35853396E-2</c:v>
                </c:pt>
                <c:pt idx="23799">
                  <c:v>3.3585339800000003E-2</c:v>
                </c:pt>
                <c:pt idx="23800">
                  <c:v>3.3585339999999998E-2</c:v>
                </c:pt>
                <c:pt idx="23801">
                  <c:v>3.3585340200000001E-2</c:v>
                </c:pt>
                <c:pt idx="23802">
                  <c:v>3.3585340399999997E-2</c:v>
                </c:pt>
                <c:pt idx="23803">
                  <c:v>3.3585340599999999E-2</c:v>
                </c:pt>
                <c:pt idx="23804">
                  <c:v>3.3585340800000002E-2</c:v>
                </c:pt>
                <c:pt idx="23805">
                  <c:v>3.3585340999999998E-2</c:v>
                </c:pt>
                <c:pt idx="23806">
                  <c:v>3.35853412E-2</c:v>
                </c:pt>
                <c:pt idx="23807">
                  <c:v>3.3585341400000003E-2</c:v>
                </c:pt>
                <c:pt idx="23808">
                  <c:v>3.3585341599999999E-2</c:v>
                </c:pt>
                <c:pt idx="23809">
                  <c:v>3.3585341800000001E-2</c:v>
                </c:pt>
                <c:pt idx="23810">
                  <c:v>3.3585341999999997E-2</c:v>
                </c:pt>
                <c:pt idx="23811">
                  <c:v>3.35853422E-2</c:v>
                </c:pt>
                <c:pt idx="23812">
                  <c:v>3.3585342400000003E-2</c:v>
                </c:pt>
                <c:pt idx="23813">
                  <c:v>3.3585342599999998E-2</c:v>
                </c:pt>
                <c:pt idx="23814">
                  <c:v>3.3585342800000001E-2</c:v>
                </c:pt>
                <c:pt idx="23815">
                  <c:v>3.3585342999999997E-2</c:v>
                </c:pt>
                <c:pt idx="23816">
                  <c:v>3.3585343199999999E-2</c:v>
                </c:pt>
                <c:pt idx="23817">
                  <c:v>3.3585343400000002E-2</c:v>
                </c:pt>
                <c:pt idx="23818">
                  <c:v>3.3585343599999998E-2</c:v>
                </c:pt>
                <c:pt idx="23819">
                  <c:v>3.35853438E-2</c:v>
                </c:pt>
                <c:pt idx="23820">
                  <c:v>3.3585344000000003E-2</c:v>
                </c:pt>
                <c:pt idx="23821">
                  <c:v>3.3585344199999999E-2</c:v>
                </c:pt>
                <c:pt idx="23822">
                  <c:v>3.3585344400000001E-2</c:v>
                </c:pt>
                <c:pt idx="23823">
                  <c:v>3.3585344599999997E-2</c:v>
                </c:pt>
                <c:pt idx="23824">
                  <c:v>3.35853448E-2</c:v>
                </c:pt>
                <c:pt idx="23825">
                  <c:v>3.3585345000000003E-2</c:v>
                </c:pt>
                <c:pt idx="23826">
                  <c:v>3.3585345199999998E-2</c:v>
                </c:pt>
                <c:pt idx="23827">
                  <c:v>3.3585345400000001E-2</c:v>
                </c:pt>
                <c:pt idx="23828">
                  <c:v>3.3585345599999997E-2</c:v>
                </c:pt>
                <c:pt idx="23829">
                  <c:v>3.3585345799999999E-2</c:v>
                </c:pt>
                <c:pt idx="23830">
                  <c:v>3.3585346000000002E-2</c:v>
                </c:pt>
                <c:pt idx="23831">
                  <c:v>3.3585346199999998E-2</c:v>
                </c:pt>
                <c:pt idx="23832">
                  <c:v>3.35853464E-2</c:v>
                </c:pt>
                <c:pt idx="23833">
                  <c:v>3.3585346600000003E-2</c:v>
                </c:pt>
                <c:pt idx="23834">
                  <c:v>3.3585346799999999E-2</c:v>
                </c:pt>
                <c:pt idx="23835">
                  <c:v>3.3585347000000002E-2</c:v>
                </c:pt>
                <c:pt idx="23836">
                  <c:v>3.3585347199999997E-2</c:v>
                </c:pt>
                <c:pt idx="23837">
                  <c:v>3.35853474E-2</c:v>
                </c:pt>
                <c:pt idx="23838">
                  <c:v>3.3585347600000003E-2</c:v>
                </c:pt>
                <c:pt idx="23839">
                  <c:v>3.3585347799999998E-2</c:v>
                </c:pt>
                <c:pt idx="23840">
                  <c:v>3.3585348000000001E-2</c:v>
                </c:pt>
                <c:pt idx="23841">
                  <c:v>3.3585348199999997E-2</c:v>
                </c:pt>
                <c:pt idx="23842">
                  <c:v>3.3585348399999999E-2</c:v>
                </c:pt>
                <c:pt idx="23843">
                  <c:v>3.3585348600000002E-2</c:v>
                </c:pt>
                <c:pt idx="23844">
                  <c:v>3.3585348799999998E-2</c:v>
                </c:pt>
                <c:pt idx="23845">
                  <c:v>3.3585349E-2</c:v>
                </c:pt>
                <c:pt idx="23846">
                  <c:v>3.3585349200000003E-2</c:v>
                </c:pt>
                <c:pt idx="23847">
                  <c:v>3.3585349399999999E-2</c:v>
                </c:pt>
                <c:pt idx="23848">
                  <c:v>3.3585349600000002E-2</c:v>
                </c:pt>
                <c:pt idx="23849">
                  <c:v>3.3585349799999997E-2</c:v>
                </c:pt>
                <c:pt idx="23850">
                  <c:v>3.358535E-2</c:v>
                </c:pt>
                <c:pt idx="23851">
                  <c:v>3.3585350200000003E-2</c:v>
                </c:pt>
                <c:pt idx="23852">
                  <c:v>3.3585350399999998E-2</c:v>
                </c:pt>
                <c:pt idx="23853">
                  <c:v>3.3585350600000001E-2</c:v>
                </c:pt>
                <c:pt idx="23854">
                  <c:v>3.3585350799999997E-2</c:v>
                </c:pt>
                <c:pt idx="23855">
                  <c:v>3.3585350999999999E-2</c:v>
                </c:pt>
                <c:pt idx="23856">
                  <c:v>3.3585351200000002E-2</c:v>
                </c:pt>
                <c:pt idx="23857">
                  <c:v>3.3585351399999998E-2</c:v>
                </c:pt>
                <c:pt idx="23858">
                  <c:v>3.35853516E-2</c:v>
                </c:pt>
                <c:pt idx="23859">
                  <c:v>3.3585351800000003E-2</c:v>
                </c:pt>
                <c:pt idx="23860">
                  <c:v>3.3585351999999999E-2</c:v>
                </c:pt>
                <c:pt idx="23861">
                  <c:v>3.3585352200000002E-2</c:v>
                </c:pt>
                <c:pt idx="23862">
                  <c:v>3.3585352399999997E-2</c:v>
                </c:pt>
                <c:pt idx="23863">
                  <c:v>3.35853526E-2</c:v>
                </c:pt>
                <c:pt idx="23864">
                  <c:v>3.3585352800000003E-2</c:v>
                </c:pt>
                <c:pt idx="23865">
                  <c:v>3.3585352999999998E-2</c:v>
                </c:pt>
                <c:pt idx="23866">
                  <c:v>3.3585353200000001E-2</c:v>
                </c:pt>
                <c:pt idx="23867">
                  <c:v>3.3585353399999997E-2</c:v>
                </c:pt>
                <c:pt idx="23868">
                  <c:v>3.3585353599999999E-2</c:v>
                </c:pt>
                <c:pt idx="23869">
                  <c:v>3.3585353800000002E-2</c:v>
                </c:pt>
                <c:pt idx="23870">
                  <c:v>3.3585353999999998E-2</c:v>
                </c:pt>
                <c:pt idx="23871">
                  <c:v>3.35853542E-2</c:v>
                </c:pt>
                <c:pt idx="23872">
                  <c:v>3.3585354400000003E-2</c:v>
                </c:pt>
                <c:pt idx="23873">
                  <c:v>3.3585354599999999E-2</c:v>
                </c:pt>
                <c:pt idx="23874">
                  <c:v>3.3585354800000002E-2</c:v>
                </c:pt>
                <c:pt idx="23875">
                  <c:v>3.3585354999999997E-2</c:v>
                </c:pt>
                <c:pt idx="23876">
                  <c:v>3.35853552E-2</c:v>
                </c:pt>
                <c:pt idx="23877">
                  <c:v>3.3585355400000003E-2</c:v>
                </c:pt>
                <c:pt idx="23878">
                  <c:v>3.3585355599999998E-2</c:v>
                </c:pt>
                <c:pt idx="23879">
                  <c:v>3.3585355800000001E-2</c:v>
                </c:pt>
                <c:pt idx="23880">
                  <c:v>3.3585355999999997E-2</c:v>
                </c:pt>
                <c:pt idx="23881">
                  <c:v>3.3585356199999999E-2</c:v>
                </c:pt>
                <c:pt idx="23882">
                  <c:v>3.3585356400000002E-2</c:v>
                </c:pt>
                <c:pt idx="23883">
                  <c:v>3.3585356599999998E-2</c:v>
                </c:pt>
                <c:pt idx="23884">
                  <c:v>3.3585356800000001E-2</c:v>
                </c:pt>
                <c:pt idx="23885">
                  <c:v>3.3585357000000003E-2</c:v>
                </c:pt>
                <c:pt idx="23886">
                  <c:v>3.3585357199999999E-2</c:v>
                </c:pt>
                <c:pt idx="23887">
                  <c:v>3.3585357400000002E-2</c:v>
                </c:pt>
                <c:pt idx="23888">
                  <c:v>3.3585357599999997E-2</c:v>
                </c:pt>
                <c:pt idx="23889">
                  <c:v>3.35853578E-2</c:v>
                </c:pt>
                <c:pt idx="23890">
                  <c:v>3.3585358000000003E-2</c:v>
                </c:pt>
                <c:pt idx="23891">
                  <c:v>3.3585358199999998E-2</c:v>
                </c:pt>
                <c:pt idx="23892">
                  <c:v>3.3585358400000001E-2</c:v>
                </c:pt>
                <c:pt idx="23893">
                  <c:v>3.3585358599999997E-2</c:v>
                </c:pt>
                <c:pt idx="23894">
                  <c:v>3.3585358799999999E-2</c:v>
                </c:pt>
                <c:pt idx="23895">
                  <c:v>3.3585359000000002E-2</c:v>
                </c:pt>
                <c:pt idx="23896">
                  <c:v>3.3585359199999998E-2</c:v>
                </c:pt>
                <c:pt idx="23897">
                  <c:v>3.3585359400000001E-2</c:v>
                </c:pt>
                <c:pt idx="23898">
                  <c:v>3.3585359600000003E-2</c:v>
                </c:pt>
                <c:pt idx="23899">
                  <c:v>3.3585359799999999E-2</c:v>
                </c:pt>
                <c:pt idx="23900">
                  <c:v>3.3585360000000002E-2</c:v>
                </c:pt>
                <c:pt idx="23901">
                  <c:v>3.3585360199999997E-2</c:v>
                </c:pt>
                <c:pt idx="23902">
                  <c:v>3.35853604E-2</c:v>
                </c:pt>
                <c:pt idx="23903">
                  <c:v>3.3585360600000003E-2</c:v>
                </c:pt>
                <c:pt idx="23904">
                  <c:v>3.3585360799999998E-2</c:v>
                </c:pt>
                <c:pt idx="23905">
                  <c:v>3.3585361000000001E-2</c:v>
                </c:pt>
                <c:pt idx="23906">
                  <c:v>3.3585361199999997E-2</c:v>
                </c:pt>
                <c:pt idx="23907">
                  <c:v>3.3585361399999999E-2</c:v>
                </c:pt>
                <c:pt idx="23908">
                  <c:v>3.3585361600000002E-2</c:v>
                </c:pt>
                <c:pt idx="23909">
                  <c:v>3.3585361799999998E-2</c:v>
                </c:pt>
                <c:pt idx="23910">
                  <c:v>3.3585362000000001E-2</c:v>
                </c:pt>
                <c:pt idx="23911">
                  <c:v>3.3585362200000003E-2</c:v>
                </c:pt>
                <c:pt idx="23912">
                  <c:v>3.3585362399999999E-2</c:v>
                </c:pt>
                <c:pt idx="23913">
                  <c:v>3.3585362600000002E-2</c:v>
                </c:pt>
                <c:pt idx="23914">
                  <c:v>3.3585362799999997E-2</c:v>
                </c:pt>
                <c:pt idx="23915">
                  <c:v>3.3585363E-2</c:v>
                </c:pt>
                <c:pt idx="23916">
                  <c:v>3.3585363200000003E-2</c:v>
                </c:pt>
                <c:pt idx="23917">
                  <c:v>3.3585363399999998E-2</c:v>
                </c:pt>
                <c:pt idx="23918">
                  <c:v>3.3585363600000001E-2</c:v>
                </c:pt>
                <c:pt idx="23919">
                  <c:v>3.3585363799999997E-2</c:v>
                </c:pt>
                <c:pt idx="23920">
                  <c:v>3.3585363999999999E-2</c:v>
                </c:pt>
                <c:pt idx="23921">
                  <c:v>3.3585364200000002E-2</c:v>
                </c:pt>
                <c:pt idx="23922">
                  <c:v>3.3585364399999998E-2</c:v>
                </c:pt>
                <c:pt idx="23923">
                  <c:v>3.3585364600000001E-2</c:v>
                </c:pt>
                <c:pt idx="23924">
                  <c:v>3.3585364800000003E-2</c:v>
                </c:pt>
                <c:pt idx="23925">
                  <c:v>3.3585364999999999E-2</c:v>
                </c:pt>
                <c:pt idx="23926">
                  <c:v>3.3585365200000002E-2</c:v>
                </c:pt>
                <c:pt idx="23927">
                  <c:v>3.3585365399999997E-2</c:v>
                </c:pt>
                <c:pt idx="23928">
                  <c:v>3.35853656E-2</c:v>
                </c:pt>
                <c:pt idx="23929">
                  <c:v>3.3585365800000003E-2</c:v>
                </c:pt>
                <c:pt idx="23930">
                  <c:v>3.3585365999999998E-2</c:v>
                </c:pt>
                <c:pt idx="23931">
                  <c:v>3.3585366200000001E-2</c:v>
                </c:pt>
                <c:pt idx="23932">
                  <c:v>3.3585366399999997E-2</c:v>
                </c:pt>
                <c:pt idx="23933">
                  <c:v>3.35853666E-2</c:v>
                </c:pt>
                <c:pt idx="23934">
                  <c:v>3.3585366800000002E-2</c:v>
                </c:pt>
                <c:pt idx="23935">
                  <c:v>3.3585366999999998E-2</c:v>
                </c:pt>
                <c:pt idx="23936">
                  <c:v>3.3585367200000001E-2</c:v>
                </c:pt>
                <c:pt idx="23937">
                  <c:v>3.3585367400000003E-2</c:v>
                </c:pt>
                <c:pt idx="23938">
                  <c:v>3.3585367599999999E-2</c:v>
                </c:pt>
                <c:pt idx="23939">
                  <c:v>3.3585367800000002E-2</c:v>
                </c:pt>
                <c:pt idx="23940">
                  <c:v>3.3585367999999997E-2</c:v>
                </c:pt>
                <c:pt idx="23941">
                  <c:v>3.35853682E-2</c:v>
                </c:pt>
                <c:pt idx="23942">
                  <c:v>3.3585368400000003E-2</c:v>
                </c:pt>
                <c:pt idx="23943">
                  <c:v>3.3585368599999998E-2</c:v>
                </c:pt>
                <c:pt idx="23944">
                  <c:v>3.3585368800000001E-2</c:v>
                </c:pt>
                <c:pt idx="23945">
                  <c:v>3.3585368999999997E-2</c:v>
                </c:pt>
                <c:pt idx="23946">
                  <c:v>3.35853692E-2</c:v>
                </c:pt>
                <c:pt idx="23947">
                  <c:v>3.3585369400000002E-2</c:v>
                </c:pt>
                <c:pt idx="23948">
                  <c:v>3.3585369599999998E-2</c:v>
                </c:pt>
                <c:pt idx="23949">
                  <c:v>3.3585369800000001E-2</c:v>
                </c:pt>
                <c:pt idx="23950">
                  <c:v>3.3585370000000003E-2</c:v>
                </c:pt>
                <c:pt idx="23951">
                  <c:v>3.3585370199999999E-2</c:v>
                </c:pt>
                <c:pt idx="23952">
                  <c:v>3.3585370400000002E-2</c:v>
                </c:pt>
                <c:pt idx="23953">
                  <c:v>3.3585370599999997E-2</c:v>
                </c:pt>
                <c:pt idx="23954">
                  <c:v>3.35853708E-2</c:v>
                </c:pt>
                <c:pt idx="23955">
                  <c:v>3.3585371000000003E-2</c:v>
                </c:pt>
                <c:pt idx="23956">
                  <c:v>3.3585371199999998E-2</c:v>
                </c:pt>
                <c:pt idx="23957">
                  <c:v>3.3585371400000001E-2</c:v>
                </c:pt>
                <c:pt idx="23958">
                  <c:v>3.3585371599999997E-2</c:v>
                </c:pt>
                <c:pt idx="23959">
                  <c:v>3.35853718E-2</c:v>
                </c:pt>
                <c:pt idx="23960">
                  <c:v>3.3585372000000002E-2</c:v>
                </c:pt>
                <c:pt idx="23961">
                  <c:v>3.3585372199999998E-2</c:v>
                </c:pt>
                <c:pt idx="23962">
                  <c:v>3.3585372400000001E-2</c:v>
                </c:pt>
                <c:pt idx="23963">
                  <c:v>3.3585372600000003E-2</c:v>
                </c:pt>
                <c:pt idx="23964">
                  <c:v>3.3585372799999999E-2</c:v>
                </c:pt>
                <c:pt idx="23965">
                  <c:v>3.3585373000000002E-2</c:v>
                </c:pt>
                <c:pt idx="23966">
                  <c:v>3.3585373199999997E-2</c:v>
                </c:pt>
                <c:pt idx="23967">
                  <c:v>3.35853734E-2</c:v>
                </c:pt>
                <c:pt idx="23968">
                  <c:v>3.3585373600000003E-2</c:v>
                </c:pt>
                <c:pt idx="23969">
                  <c:v>3.3585373799999999E-2</c:v>
                </c:pt>
                <c:pt idx="23970">
                  <c:v>3.3585374000000001E-2</c:v>
                </c:pt>
                <c:pt idx="23971">
                  <c:v>3.3585374199999997E-2</c:v>
                </c:pt>
                <c:pt idx="23972">
                  <c:v>3.35853744E-2</c:v>
                </c:pt>
                <c:pt idx="23973">
                  <c:v>3.3585374600000002E-2</c:v>
                </c:pt>
                <c:pt idx="23974">
                  <c:v>3.3585374799999998E-2</c:v>
                </c:pt>
                <c:pt idx="23975">
                  <c:v>3.3585375000000001E-2</c:v>
                </c:pt>
                <c:pt idx="23976">
                  <c:v>3.3585375200000003E-2</c:v>
                </c:pt>
                <c:pt idx="23977">
                  <c:v>3.3585375399999999E-2</c:v>
                </c:pt>
                <c:pt idx="23978">
                  <c:v>3.3585375600000002E-2</c:v>
                </c:pt>
                <c:pt idx="23979">
                  <c:v>3.3585375799999997E-2</c:v>
                </c:pt>
                <c:pt idx="23980">
                  <c:v>3.3585376E-2</c:v>
                </c:pt>
                <c:pt idx="23981">
                  <c:v>3.3585376200000003E-2</c:v>
                </c:pt>
                <c:pt idx="23982">
                  <c:v>3.3585376399999999E-2</c:v>
                </c:pt>
                <c:pt idx="23983">
                  <c:v>3.3585376600000001E-2</c:v>
                </c:pt>
                <c:pt idx="23984">
                  <c:v>3.3585376799999997E-2</c:v>
                </c:pt>
                <c:pt idx="23985">
                  <c:v>3.3585377E-2</c:v>
                </c:pt>
                <c:pt idx="23986">
                  <c:v>3.3585377200000002E-2</c:v>
                </c:pt>
                <c:pt idx="23987">
                  <c:v>3.3585377399999998E-2</c:v>
                </c:pt>
                <c:pt idx="23988">
                  <c:v>3.3585377600000001E-2</c:v>
                </c:pt>
                <c:pt idx="23989">
                  <c:v>3.3585377800000003E-2</c:v>
                </c:pt>
                <c:pt idx="23990">
                  <c:v>3.3585377999999999E-2</c:v>
                </c:pt>
                <c:pt idx="23991">
                  <c:v>3.3585378200000002E-2</c:v>
                </c:pt>
                <c:pt idx="23992">
                  <c:v>3.3585378399999997E-2</c:v>
                </c:pt>
                <c:pt idx="23993">
                  <c:v>3.35853786E-2</c:v>
                </c:pt>
                <c:pt idx="23994">
                  <c:v>3.3585378800000003E-2</c:v>
                </c:pt>
                <c:pt idx="23995">
                  <c:v>3.3585378999999999E-2</c:v>
                </c:pt>
                <c:pt idx="23996">
                  <c:v>3.3585379200000001E-2</c:v>
                </c:pt>
                <c:pt idx="23997">
                  <c:v>3.3585379399999997E-2</c:v>
                </c:pt>
                <c:pt idx="23998">
                  <c:v>3.35853796E-2</c:v>
                </c:pt>
                <c:pt idx="23999">
                  <c:v>3.3585379800000002E-2</c:v>
                </c:pt>
                <c:pt idx="24000">
                  <c:v>3.3585379999999998E-2</c:v>
                </c:pt>
                <c:pt idx="24001">
                  <c:v>3.3585380200000001E-2</c:v>
                </c:pt>
                <c:pt idx="24002">
                  <c:v>3.3585380400000003E-2</c:v>
                </c:pt>
                <c:pt idx="24003">
                  <c:v>3.3585380599999999E-2</c:v>
                </c:pt>
                <c:pt idx="24004">
                  <c:v>3.3585380800000002E-2</c:v>
                </c:pt>
                <c:pt idx="24005">
                  <c:v>3.3585380999999997E-2</c:v>
                </c:pt>
                <c:pt idx="24006">
                  <c:v>3.35853812E-2</c:v>
                </c:pt>
                <c:pt idx="24007">
                  <c:v>3.3585381400000003E-2</c:v>
                </c:pt>
                <c:pt idx="24008">
                  <c:v>3.3585381599999999E-2</c:v>
                </c:pt>
                <c:pt idx="24009">
                  <c:v>3.3585381800000001E-2</c:v>
                </c:pt>
                <c:pt idx="24010">
                  <c:v>3.3585381999999997E-2</c:v>
                </c:pt>
                <c:pt idx="24011">
                  <c:v>3.35853822E-2</c:v>
                </c:pt>
                <c:pt idx="24012">
                  <c:v>3.3585382400000002E-2</c:v>
                </c:pt>
                <c:pt idx="24013">
                  <c:v>3.3585382599999998E-2</c:v>
                </c:pt>
                <c:pt idx="24014">
                  <c:v>3.3585382800000001E-2</c:v>
                </c:pt>
                <c:pt idx="24015">
                  <c:v>3.3585383000000003E-2</c:v>
                </c:pt>
                <c:pt idx="24016">
                  <c:v>3.3585383199999999E-2</c:v>
                </c:pt>
                <c:pt idx="24017">
                  <c:v>3.3585383400000002E-2</c:v>
                </c:pt>
                <c:pt idx="24018">
                  <c:v>3.3585383599999998E-2</c:v>
                </c:pt>
                <c:pt idx="24019">
                  <c:v>3.35853838E-2</c:v>
                </c:pt>
                <c:pt idx="24020">
                  <c:v>3.3585384000000003E-2</c:v>
                </c:pt>
                <c:pt idx="24021">
                  <c:v>3.3585384199999999E-2</c:v>
                </c:pt>
                <c:pt idx="24022">
                  <c:v>3.3585384400000001E-2</c:v>
                </c:pt>
                <c:pt idx="24023">
                  <c:v>3.3585384599999997E-2</c:v>
                </c:pt>
                <c:pt idx="24024">
                  <c:v>3.35853848E-2</c:v>
                </c:pt>
                <c:pt idx="24025">
                  <c:v>3.3585385000000002E-2</c:v>
                </c:pt>
                <c:pt idx="24026">
                  <c:v>3.3585385199999998E-2</c:v>
                </c:pt>
                <c:pt idx="24027">
                  <c:v>3.3585385400000001E-2</c:v>
                </c:pt>
                <c:pt idx="24028">
                  <c:v>3.3585385600000003E-2</c:v>
                </c:pt>
                <c:pt idx="24029">
                  <c:v>3.3585385799999999E-2</c:v>
                </c:pt>
                <c:pt idx="24030">
                  <c:v>3.3585386000000002E-2</c:v>
                </c:pt>
                <c:pt idx="24031">
                  <c:v>3.3585386199999998E-2</c:v>
                </c:pt>
                <c:pt idx="24032">
                  <c:v>3.35853864E-2</c:v>
                </c:pt>
                <c:pt idx="24033">
                  <c:v>3.3585386600000003E-2</c:v>
                </c:pt>
                <c:pt idx="24034">
                  <c:v>3.3585386799999999E-2</c:v>
                </c:pt>
                <c:pt idx="24035">
                  <c:v>3.3585387000000001E-2</c:v>
                </c:pt>
                <c:pt idx="24036">
                  <c:v>3.3585387199999997E-2</c:v>
                </c:pt>
                <c:pt idx="24037">
                  <c:v>3.35853874E-2</c:v>
                </c:pt>
                <c:pt idx="24038">
                  <c:v>3.3585387600000002E-2</c:v>
                </c:pt>
                <c:pt idx="24039">
                  <c:v>3.3585387799999998E-2</c:v>
                </c:pt>
                <c:pt idx="24040">
                  <c:v>3.3585388000000001E-2</c:v>
                </c:pt>
                <c:pt idx="24041">
                  <c:v>3.3585388200000003E-2</c:v>
                </c:pt>
                <c:pt idx="24042">
                  <c:v>3.3585388399999999E-2</c:v>
                </c:pt>
                <c:pt idx="24043">
                  <c:v>3.3585388600000002E-2</c:v>
                </c:pt>
                <c:pt idx="24044">
                  <c:v>3.3585388799999998E-2</c:v>
                </c:pt>
                <c:pt idx="24045">
                  <c:v>3.3585389E-2</c:v>
                </c:pt>
                <c:pt idx="24046">
                  <c:v>3.3585389200000003E-2</c:v>
                </c:pt>
                <c:pt idx="24047">
                  <c:v>3.3585389399999999E-2</c:v>
                </c:pt>
                <c:pt idx="24048">
                  <c:v>3.3585389600000001E-2</c:v>
                </c:pt>
                <c:pt idx="24049">
                  <c:v>3.3585389799999997E-2</c:v>
                </c:pt>
                <c:pt idx="24050">
                  <c:v>3.358539E-2</c:v>
                </c:pt>
                <c:pt idx="24051">
                  <c:v>3.3585390200000002E-2</c:v>
                </c:pt>
                <c:pt idx="24052">
                  <c:v>3.3585390399999998E-2</c:v>
                </c:pt>
                <c:pt idx="24053">
                  <c:v>3.3585390600000001E-2</c:v>
                </c:pt>
                <c:pt idx="24054">
                  <c:v>3.3585390800000003E-2</c:v>
                </c:pt>
                <c:pt idx="24055">
                  <c:v>3.3585390999999999E-2</c:v>
                </c:pt>
                <c:pt idx="24056">
                  <c:v>3.3585391200000002E-2</c:v>
                </c:pt>
                <c:pt idx="24057">
                  <c:v>3.3585391399999998E-2</c:v>
                </c:pt>
                <c:pt idx="24058">
                  <c:v>3.35853916E-2</c:v>
                </c:pt>
                <c:pt idx="24059">
                  <c:v>3.3585391800000003E-2</c:v>
                </c:pt>
                <c:pt idx="24060">
                  <c:v>3.3585391999999999E-2</c:v>
                </c:pt>
                <c:pt idx="24061">
                  <c:v>3.3585392200000001E-2</c:v>
                </c:pt>
                <c:pt idx="24062">
                  <c:v>3.3585392399999997E-2</c:v>
                </c:pt>
                <c:pt idx="24063">
                  <c:v>3.35853926E-2</c:v>
                </c:pt>
                <c:pt idx="24064">
                  <c:v>3.3585392800000002E-2</c:v>
                </c:pt>
                <c:pt idx="24065">
                  <c:v>3.3585392999999998E-2</c:v>
                </c:pt>
                <c:pt idx="24066">
                  <c:v>3.3585393200000001E-2</c:v>
                </c:pt>
                <c:pt idx="24067">
                  <c:v>3.3585393400000003E-2</c:v>
                </c:pt>
                <c:pt idx="24068">
                  <c:v>3.3585393599999999E-2</c:v>
                </c:pt>
                <c:pt idx="24069">
                  <c:v>3.3585393800000002E-2</c:v>
                </c:pt>
                <c:pt idx="24070">
                  <c:v>3.3585393999999998E-2</c:v>
                </c:pt>
                <c:pt idx="24071">
                  <c:v>3.35853942E-2</c:v>
                </c:pt>
                <c:pt idx="24072">
                  <c:v>3.3585394400000003E-2</c:v>
                </c:pt>
                <c:pt idx="24073">
                  <c:v>3.3585394599999999E-2</c:v>
                </c:pt>
                <c:pt idx="24074">
                  <c:v>3.3585394800000001E-2</c:v>
                </c:pt>
                <c:pt idx="24075">
                  <c:v>3.3585394999999997E-2</c:v>
                </c:pt>
                <c:pt idx="24076">
                  <c:v>3.35853952E-2</c:v>
                </c:pt>
                <c:pt idx="24077">
                  <c:v>3.3585395400000002E-2</c:v>
                </c:pt>
                <c:pt idx="24078">
                  <c:v>3.3585395599999998E-2</c:v>
                </c:pt>
                <c:pt idx="24079">
                  <c:v>3.3585395800000001E-2</c:v>
                </c:pt>
                <c:pt idx="24080">
                  <c:v>3.3585396000000003E-2</c:v>
                </c:pt>
                <c:pt idx="24081">
                  <c:v>3.3585396199999999E-2</c:v>
                </c:pt>
                <c:pt idx="24082">
                  <c:v>3.3585396400000002E-2</c:v>
                </c:pt>
                <c:pt idx="24083">
                  <c:v>3.3585396599999998E-2</c:v>
                </c:pt>
                <c:pt idx="24084">
                  <c:v>3.35853968E-2</c:v>
                </c:pt>
                <c:pt idx="24085">
                  <c:v>3.3585397000000003E-2</c:v>
                </c:pt>
                <c:pt idx="24086">
                  <c:v>3.3585397199999999E-2</c:v>
                </c:pt>
                <c:pt idx="24087">
                  <c:v>3.3585397400000001E-2</c:v>
                </c:pt>
                <c:pt idx="24088">
                  <c:v>3.3585397599999997E-2</c:v>
                </c:pt>
                <c:pt idx="24089">
                  <c:v>3.35853978E-2</c:v>
                </c:pt>
                <c:pt idx="24090">
                  <c:v>3.3585398000000002E-2</c:v>
                </c:pt>
                <c:pt idx="24091">
                  <c:v>3.3585398199999998E-2</c:v>
                </c:pt>
                <c:pt idx="24092">
                  <c:v>3.3585398400000001E-2</c:v>
                </c:pt>
                <c:pt idx="24093">
                  <c:v>3.3585398599999997E-2</c:v>
                </c:pt>
                <c:pt idx="24094">
                  <c:v>3.3585398799999999E-2</c:v>
                </c:pt>
                <c:pt idx="24095">
                  <c:v>3.3585399000000002E-2</c:v>
                </c:pt>
                <c:pt idx="24096">
                  <c:v>3.3585399199999998E-2</c:v>
                </c:pt>
                <c:pt idx="24097">
                  <c:v>3.35853994E-2</c:v>
                </c:pt>
                <c:pt idx="24098">
                  <c:v>3.3585399600000003E-2</c:v>
                </c:pt>
                <c:pt idx="24099">
                  <c:v>3.3585399799999999E-2</c:v>
                </c:pt>
                <c:pt idx="24100">
                  <c:v>3.3585400000000001E-2</c:v>
                </c:pt>
                <c:pt idx="24101">
                  <c:v>3.3585400199999997E-2</c:v>
                </c:pt>
                <c:pt idx="24102">
                  <c:v>3.35854004E-2</c:v>
                </c:pt>
                <c:pt idx="24103">
                  <c:v>3.3585400600000002E-2</c:v>
                </c:pt>
                <c:pt idx="24104">
                  <c:v>3.3585400799999998E-2</c:v>
                </c:pt>
                <c:pt idx="24105">
                  <c:v>3.3585401000000001E-2</c:v>
                </c:pt>
                <c:pt idx="24106">
                  <c:v>3.3585401199999997E-2</c:v>
                </c:pt>
                <c:pt idx="24107">
                  <c:v>3.3585401399999999E-2</c:v>
                </c:pt>
                <c:pt idx="24108">
                  <c:v>3.3585401600000002E-2</c:v>
                </c:pt>
                <c:pt idx="24109">
                  <c:v>3.3585401799999998E-2</c:v>
                </c:pt>
                <c:pt idx="24110">
                  <c:v>3.3585402E-2</c:v>
                </c:pt>
                <c:pt idx="24111">
                  <c:v>3.3585402200000003E-2</c:v>
                </c:pt>
                <c:pt idx="24112">
                  <c:v>3.3585402399999999E-2</c:v>
                </c:pt>
                <c:pt idx="24113">
                  <c:v>3.3585402600000001E-2</c:v>
                </c:pt>
                <c:pt idx="24114">
                  <c:v>3.3585402799999997E-2</c:v>
                </c:pt>
                <c:pt idx="24115">
                  <c:v>3.3585403E-2</c:v>
                </c:pt>
                <c:pt idx="24116">
                  <c:v>3.3585403200000002E-2</c:v>
                </c:pt>
                <c:pt idx="24117">
                  <c:v>3.3585403399999998E-2</c:v>
                </c:pt>
                <c:pt idx="24118">
                  <c:v>3.3585403600000001E-2</c:v>
                </c:pt>
                <c:pt idx="24119">
                  <c:v>3.3585403799999997E-2</c:v>
                </c:pt>
                <c:pt idx="24120">
                  <c:v>3.3585403999999999E-2</c:v>
                </c:pt>
                <c:pt idx="24121">
                  <c:v>3.3585404200000002E-2</c:v>
                </c:pt>
                <c:pt idx="24122">
                  <c:v>3.3585404399999998E-2</c:v>
                </c:pt>
                <c:pt idx="24123">
                  <c:v>3.35854046E-2</c:v>
                </c:pt>
                <c:pt idx="24124">
                  <c:v>3.3585404800000003E-2</c:v>
                </c:pt>
                <c:pt idx="24125">
                  <c:v>3.3585404999999999E-2</c:v>
                </c:pt>
                <c:pt idx="24126">
                  <c:v>3.3585405200000001E-2</c:v>
                </c:pt>
                <c:pt idx="24127">
                  <c:v>3.3585405399999997E-2</c:v>
                </c:pt>
                <c:pt idx="24128">
                  <c:v>3.35854056E-2</c:v>
                </c:pt>
                <c:pt idx="24129">
                  <c:v>3.3585405800000002E-2</c:v>
                </c:pt>
                <c:pt idx="24130">
                  <c:v>3.3585405999999998E-2</c:v>
                </c:pt>
                <c:pt idx="24131">
                  <c:v>3.3585406200000001E-2</c:v>
                </c:pt>
                <c:pt idx="24132">
                  <c:v>3.3585406399999997E-2</c:v>
                </c:pt>
                <c:pt idx="24133">
                  <c:v>3.3585406599999999E-2</c:v>
                </c:pt>
                <c:pt idx="24134">
                  <c:v>3.3585406800000002E-2</c:v>
                </c:pt>
                <c:pt idx="24135">
                  <c:v>3.3585406999999998E-2</c:v>
                </c:pt>
                <c:pt idx="24136">
                  <c:v>3.35854072E-2</c:v>
                </c:pt>
                <c:pt idx="24137">
                  <c:v>3.3585407400000003E-2</c:v>
                </c:pt>
                <c:pt idx="24138">
                  <c:v>3.3585407599999999E-2</c:v>
                </c:pt>
                <c:pt idx="24139">
                  <c:v>3.3585407800000001E-2</c:v>
                </c:pt>
                <c:pt idx="24140">
                  <c:v>3.3585407999999997E-2</c:v>
                </c:pt>
                <c:pt idx="24141">
                  <c:v>3.35854082E-2</c:v>
                </c:pt>
                <c:pt idx="24142">
                  <c:v>3.3585408400000002E-2</c:v>
                </c:pt>
                <c:pt idx="24143">
                  <c:v>3.3585408599999998E-2</c:v>
                </c:pt>
                <c:pt idx="24144">
                  <c:v>3.3585408800000001E-2</c:v>
                </c:pt>
                <c:pt idx="24145">
                  <c:v>3.3585408999999997E-2</c:v>
                </c:pt>
                <c:pt idx="24146">
                  <c:v>3.3585409199999999E-2</c:v>
                </c:pt>
                <c:pt idx="24147">
                  <c:v>3.3585409400000002E-2</c:v>
                </c:pt>
                <c:pt idx="24148">
                  <c:v>3.3585409599999998E-2</c:v>
                </c:pt>
                <c:pt idx="24149">
                  <c:v>3.35854098E-2</c:v>
                </c:pt>
                <c:pt idx="24150">
                  <c:v>3.3585410000000003E-2</c:v>
                </c:pt>
                <c:pt idx="24151">
                  <c:v>3.3585410199999999E-2</c:v>
                </c:pt>
                <c:pt idx="24152">
                  <c:v>3.3585410400000001E-2</c:v>
                </c:pt>
                <c:pt idx="24153">
                  <c:v>3.3585410599999997E-2</c:v>
                </c:pt>
                <c:pt idx="24154">
                  <c:v>3.35854108E-2</c:v>
                </c:pt>
                <c:pt idx="24155">
                  <c:v>3.3585411000000003E-2</c:v>
                </c:pt>
                <c:pt idx="24156">
                  <c:v>3.3585411199999998E-2</c:v>
                </c:pt>
                <c:pt idx="24157">
                  <c:v>3.3585411400000001E-2</c:v>
                </c:pt>
                <c:pt idx="24158">
                  <c:v>3.3585411599999997E-2</c:v>
                </c:pt>
                <c:pt idx="24159">
                  <c:v>3.3585411799999999E-2</c:v>
                </c:pt>
                <c:pt idx="24160">
                  <c:v>3.3585412000000002E-2</c:v>
                </c:pt>
                <c:pt idx="24161">
                  <c:v>3.3585412199999998E-2</c:v>
                </c:pt>
                <c:pt idx="24162">
                  <c:v>3.35854124E-2</c:v>
                </c:pt>
                <c:pt idx="24163">
                  <c:v>3.3585412600000003E-2</c:v>
                </c:pt>
                <c:pt idx="24164">
                  <c:v>3.3585412799999999E-2</c:v>
                </c:pt>
                <c:pt idx="24165">
                  <c:v>3.3585413000000001E-2</c:v>
                </c:pt>
                <c:pt idx="24166">
                  <c:v>3.3585413199999997E-2</c:v>
                </c:pt>
                <c:pt idx="24167">
                  <c:v>3.35854134E-2</c:v>
                </c:pt>
                <c:pt idx="24168">
                  <c:v>3.3585413600000003E-2</c:v>
                </c:pt>
                <c:pt idx="24169">
                  <c:v>3.3585413799999998E-2</c:v>
                </c:pt>
                <c:pt idx="24170">
                  <c:v>3.3585414000000001E-2</c:v>
                </c:pt>
                <c:pt idx="24171">
                  <c:v>3.3585414199999997E-2</c:v>
                </c:pt>
                <c:pt idx="24172">
                  <c:v>3.3585414399999999E-2</c:v>
                </c:pt>
                <c:pt idx="24173">
                  <c:v>3.3585414600000002E-2</c:v>
                </c:pt>
                <c:pt idx="24174">
                  <c:v>3.3585414799999998E-2</c:v>
                </c:pt>
                <c:pt idx="24175">
                  <c:v>3.3585415E-2</c:v>
                </c:pt>
                <c:pt idx="24176">
                  <c:v>3.3585415200000003E-2</c:v>
                </c:pt>
                <c:pt idx="24177">
                  <c:v>3.3585415399999999E-2</c:v>
                </c:pt>
                <c:pt idx="24178">
                  <c:v>3.3585415600000001E-2</c:v>
                </c:pt>
                <c:pt idx="24179">
                  <c:v>3.3585415799999997E-2</c:v>
                </c:pt>
                <c:pt idx="24180">
                  <c:v>3.3585416E-2</c:v>
                </c:pt>
                <c:pt idx="24181">
                  <c:v>3.3585416200000003E-2</c:v>
                </c:pt>
                <c:pt idx="24182">
                  <c:v>3.3585416399999998E-2</c:v>
                </c:pt>
                <c:pt idx="24183">
                  <c:v>3.3585416600000001E-2</c:v>
                </c:pt>
                <c:pt idx="24184">
                  <c:v>3.3585416799999997E-2</c:v>
                </c:pt>
                <c:pt idx="24185">
                  <c:v>3.3585416999999999E-2</c:v>
                </c:pt>
                <c:pt idx="24186">
                  <c:v>3.3585417200000002E-2</c:v>
                </c:pt>
                <c:pt idx="24187">
                  <c:v>3.3585417399999998E-2</c:v>
                </c:pt>
                <c:pt idx="24188">
                  <c:v>3.35854176E-2</c:v>
                </c:pt>
                <c:pt idx="24189">
                  <c:v>3.3585417800000003E-2</c:v>
                </c:pt>
                <c:pt idx="24190">
                  <c:v>3.3585417999999999E-2</c:v>
                </c:pt>
                <c:pt idx="24191">
                  <c:v>3.3585418200000001E-2</c:v>
                </c:pt>
                <c:pt idx="24192">
                  <c:v>3.3585418399999997E-2</c:v>
                </c:pt>
                <c:pt idx="24193">
                  <c:v>3.35854186E-2</c:v>
                </c:pt>
                <c:pt idx="24194">
                  <c:v>3.3585418800000003E-2</c:v>
                </c:pt>
                <c:pt idx="24195">
                  <c:v>3.3585418999999998E-2</c:v>
                </c:pt>
                <c:pt idx="24196">
                  <c:v>3.3585419200000001E-2</c:v>
                </c:pt>
                <c:pt idx="24197">
                  <c:v>3.3585419399999997E-2</c:v>
                </c:pt>
                <c:pt idx="24198">
                  <c:v>3.3585419599999999E-2</c:v>
                </c:pt>
                <c:pt idx="24199">
                  <c:v>3.3585419800000002E-2</c:v>
                </c:pt>
                <c:pt idx="24200">
                  <c:v>3.3585419999999998E-2</c:v>
                </c:pt>
                <c:pt idx="24201">
                  <c:v>3.35854202E-2</c:v>
                </c:pt>
                <c:pt idx="24202">
                  <c:v>3.3585420400000003E-2</c:v>
                </c:pt>
                <c:pt idx="24203">
                  <c:v>3.3585420599999999E-2</c:v>
                </c:pt>
                <c:pt idx="24204">
                  <c:v>3.3585420800000002E-2</c:v>
                </c:pt>
                <c:pt idx="24205">
                  <c:v>3.3585420999999997E-2</c:v>
                </c:pt>
                <c:pt idx="24206">
                  <c:v>3.35854212E-2</c:v>
                </c:pt>
                <c:pt idx="24207">
                  <c:v>3.3585421400000003E-2</c:v>
                </c:pt>
                <c:pt idx="24208">
                  <c:v>3.3585421599999998E-2</c:v>
                </c:pt>
                <c:pt idx="24209">
                  <c:v>3.3585421800000001E-2</c:v>
                </c:pt>
                <c:pt idx="24210">
                  <c:v>3.3585421999999997E-2</c:v>
                </c:pt>
                <c:pt idx="24211">
                  <c:v>3.3585422199999999E-2</c:v>
                </c:pt>
                <c:pt idx="24212">
                  <c:v>3.3585422400000002E-2</c:v>
                </c:pt>
                <c:pt idx="24213">
                  <c:v>3.3585422599999998E-2</c:v>
                </c:pt>
                <c:pt idx="24214">
                  <c:v>3.35854228E-2</c:v>
                </c:pt>
                <c:pt idx="24215">
                  <c:v>3.3585423000000003E-2</c:v>
                </c:pt>
                <c:pt idx="24216">
                  <c:v>3.3585423199999999E-2</c:v>
                </c:pt>
                <c:pt idx="24217">
                  <c:v>3.3585423400000002E-2</c:v>
                </c:pt>
                <c:pt idx="24218">
                  <c:v>3.3585423599999997E-2</c:v>
                </c:pt>
                <c:pt idx="24219">
                  <c:v>3.35854238E-2</c:v>
                </c:pt>
                <c:pt idx="24220">
                  <c:v>3.3585424000000003E-2</c:v>
                </c:pt>
                <c:pt idx="24221">
                  <c:v>3.3585424199999998E-2</c:v>
                </c:pt>
                <c:pt idx="24222">
                  <c:v>3.3585424400000001E-2</c:v>
                </c:pt>
                <c:pt idx="24223">
                  <c:v>3.3585424599999997E-2</c:v>
                </c:pt>
                <c:pt idx="24224">
                  <c:v>3.3585424799999999E-2</c:v>
                </c:pt>
                <c:pt idx="24225">
                  <c:v>3.3585425000000002E-2</c:v>
                </c:pt>
                <c:pt idx="24226">
                  <c:v>3.3585425199999998E-2</c:v>
                </c:pt>
                <c:pt idx="24227">
                  <c:v>3.35854254E-2</c:v>
                </c:pt>
                <c:pt idx="24228">
                  <c:v>3.3585425600000003E-2</c:v>
                </c:pt>
                <c:pt idx="24229">
                  <c:v>3.3585425799999999E-2</c:v>
                </c:pt>
                <c:pt idx="24230">
                  <c:v>3.3585426000000002E-2</c:v>
                </c:pt>
                <c:pt idx="24231">
                  <c:v>3.3585426199999997E-2</c:v>
                </c:pt>
                <c:pt idx="24232">
                  <c:v>3.35854264E-2</c:v>
                </c:pt>
                <c:pt idx="24233">
                  <c:v>3.3585426600000003E-2</c:v>
                </c:pt>
                <c:pt idx="24234">
                  <c:v>3.3585426799999998E-2</c:v>
                </c:pt>
                <c:pt idx="24235">
                  <c:v>3.3585427000000001E-2</c:v>
                </c:pt>
                <c:pt idx="24236">
                  <c:v>3.3585427199999997E-2</c:v>
                </c:pt>
                <c:pt idx="24237">
                  <c:v>3.3585427399999999E-2</c:v>
                </c:pt>
                <c:pt idx="24238">
                  <c:v>3.3585427600000002E-2</c:v>
                </c:pt>
                <c:pt idx="24239">
                  <c:v>3.3585427799999998E-2</c:v>
                </c:pt>
                <c:pt idx="24240">
                  <c:v>3.3585428000000001E-2</c:v>
                </c:pt>
                <c:pt idx="24241">
                  <c:v>3.3585428200000003E-2</c:v>
                </c:pt>
                <c:pt idx="24242">
                  <c:v>3.3585428399999999E-2</c:v>
                </c:pt>
                <c:pt idx="24243">
                  <c:v>3.3585428600000002E-2</c:v>
                </c:pt>
                <c:pt idx="24244">
                  <c:v>3.3585428799999997E-2</c:v>
                </c:pt>
                <c:pt idx="24245">
                  <c:v>3.3585429E-2</c:v>
                </c:pt>
                <c:pt idx="24246">
                  <c:v>3.3585429200000003E-2</c:v>
                </c:pt>
                <c:pt idx="24247">
                  <c:v>3.3585429399999998E-2</c:v>
                </c:pt>
                <c:pt idx="24248">
                  <c:v>3.3585429600000001E-2</c:v>
                </c:pt>
                <c:pt idx="24249">
                  <c:v>3.3585429799999997E-2</c:v>
                </c:pt>
                <c:pt idx="24250">
                  <c:v>3.3585429999999999E-2</c:v>
                </c:pt>
                <c:pt idx="24251">
                  <c:v>3.3585430200000002E-2</c:v>
                </c:pt>
                <c:pt idx="24252">
                  <c:v>3.3585430399999998E-2</c:v>
                </c:pt>
                <c:pt idx="24253">
                  <c:v>3.3585430600000001E-2</c:v>
                </c:pt>
                <c:pt idx="24254">
                  <c:v>3.3585430800000003E-2</c:v>
                </c:pt>
                <c:pt idx="24255">
                  <c:v>3.3585430999999999E-2</c:v>
                </c:pt>
                <c:pt idx="24256">
                  <c:v>3.3585431200000002E-2</c:v>
                </c:pt>
                <c:pt idx="24257">
                  <c:v>3.3585431399999997E-2</c:v>
                </c:pt>
                <c:pt idx="24258">
                  <c:v>3.35854316E-2</c:v>
                </c:pt>
                <c:pt idx="24259">
                  <c:v>3.3585431800000003E-2</c:v>
                </c:pt>
                <c:pt idx="24260">
                  <c:v>3.3585431999999998E-2</c:v>
                </c:pt>
                <c:pt idx="24261">
                  <c:v>3.3585432200000001E-2</c:v>
                </c:pt>
                <c:pt idx="24262">
                  <c:v>3.3585432399999997E-2</c:v>
                </c:pt>
                <c:pt idx="24263">
                  <c:v>3.3585432599999999E-2</c:v>
                </c:pt>
                <c:pt idx="24264">
                  <c:v>3.3585432800000002E-2</c:v>
                </c:pt>
                <c:pt idx="24265">
                  <c:v>3.3585432999999998E-2</c:v>
                </c:pt>
                <c:pt idx="24266">
                  <c:v>3.3585433200000001E-2</c:v>
                </c:pt>
                <c:pt idx="24267">
                  <c:v>3.3585433400000003E-2</c:v>
                </c:pt>
                <c:pt idx="24268">
                  <c:v>3.3585433599999999E-2</c:v>
                </c:pt>
                <c:pt idx="24269">
                  <c:v>3.3585433800000002E-2</c:v>
                </c:pt>
                <c:pt idx="24270">
                  <c:v>3.3585433999999997E-2</c:v>
                </c:pt>
                <c:pt idx="24271">
                  <c:v>3.35854342E-2</c:v>
                </c:pt>
                <c:pt idx="24272">
                  <c:v>3.3585434400000003E-2</c:v>
                </c:pt>
                <c:pt idx="24273">
                  <c:v>3.3585434599999998E-2</c:v>
                </c:pt>
                <c:pt idx="24274">
                  <c:v>3.3585434800000001E-2</c:v>
                </c:pt>
                <c:pt idx="24275">
                  <c:v>3.3585434999999997E-2</c:v>
                </c:pt>
                <c:pt idx="24276">
                  <c:v>3.3585435199999999E-2</c:v>
                </c:pt>
                <c:pt idx="24277">
                  <c:v>3.3585435400000002E-2</c:v>
                </c:pt>
                <c:pt idx="24278">
                  <c:v>3.3585435599999998E-2</c:v>
                </c:pt>
                <c:pt idx="24279">
                  <c:v>3.3585435800000001E-2</c:v>
                </c:pt>
                <c:pt idx="24280">
                  <c:v>3.3585436000000003E-2</c:v>
                </c:pt>
                <c:pt idx="24281">
                  <c:v>3.3585436199999999E-2</c:v>
                </c:pt>
                <c:pt idx="24282">
                  <c:v>3.3585436400000002E-2</c:v>
                </c:pt>
                <c:pt idx="24283">
                  <c:v>3.3585436599999997E-2</c:v>
                </c:pt>
                <c:pt idx="24284">
                  <c:v>3.35854368E-2</c:v>
                </c:pt>
                <c:pt idx="24285">
                  <c:v>3.3585437000000003E-2</c:v>
                </c:pt>
                <c:pt idx="24286">
                  <c:v>3.3585437199999998E-2</c:v>
                </c:pt>
                <c:pt idx="24287">
                  <c:v>3.3585437400000001E-2</c:v>
                </c:pt>
                <c:pt idx="24288">
                  <c:v>3.3585437599999997E-2</c:v>
                </c:pt>
                <c:pt idx="24289">
                  <c:v>3.35854378E-2</c:v>
                </c:pt>
                <c:pt idx="24290">
                  <c:v>3.3585438000000002E-2</c:v>
                </c:pt>
                <c:pt idx="24291">
                  <c:v>3.3585438199999998E-2</c:v>
                </c:pt>
                <c:pt idx="24292">
                  <c:v>3.3585438400000001E-2</c:v>
                </c:pt>
                <c:pt idx="24293">
                  <c:v>3.3585438600000003E-2</c:v>
                </c:pt>
                <c:pt idx="24294">
                  <c:v>3.3585438799999999E-2</c:v>
                </c:pt>
                <c:pt idx="24295">
                  <c:v>3.3585439000000002E-2</c:v>
                </c:pt>
                <c:pt idx="24296">
                  <c:v>3.3585439199999997E-2</c:v>
                </c:pt>
                <c:pt idx="24297">
                  <c:v>3.35854394E-2</c:v>
                </c:pt>
                <c:pt idx="24298">
                  <c:v>3.3585439600000003E-2</c:v>
                </c:pt>
                <c:pt idx="24299">
                  <c:v>3.3585439799999998E-2</c:v>
                </c:pt>
                <c:pt idx="24300">
                  <c:v>3.3585440000000001E-2</c:v>
                </c:pt>
                <c:pt idx="24301">
                  <c:v>3.3585440199999997E-2</c:v>
                </c:pt>
                <c:pt idx="24302">
                  <c:v>3.35854404E-2</c:v>
                </c:pt>
                <c:pt idx="24303">
                  <c:v>3.3585440600000002E-2</c:v>
                </c:pt>
                <c:pt idx="24304">
                  <c:v>3.3585440799999998E-2</c:v>
                </c:pt>
                <c:pt idx="24305">
                  <c:v>3.3585441000000001E-2</c:v>
                </c:pt>
                <c:pt idx="24306">
                  <c:v>3.3585441200000003E-2</c:v>
                </c:pt>
                <c:pt idx="24307">
                  <c:v>3.3585441399999999E-2</c:v>
                </c:pt>
                <c:pt idx="24308">
                  <c:v>3.3585441600000002E-2</c:v>
                </c:pt>
                <c:pt idx="24309">
                  <c:v>3.3585441799999997E-2</c:v>
                </c:pt>
                <c:pt idx="24310">
                  <c:v>3.3585442E-2</c:v>
                </c:pt>
                <c:pt idx="24311">
                  <c:v>3.3585442200000003E-2</c:v>
                </c:pt>
                <c:pt idx="24312">
                  <c:v>3.3585442399999998E-2</c:v>
                </c:pt>
                <c:pt idx="24313">
                  <c:v>3.3585442600000001E-2</c:v>
                </c:pt>
                <c:pt idx="24314">
                  <c:v>3.3585442799999997E-2</c:v>
                </c:pt>
                <c:pt idx="24315">
                  <c:v>3.3585443E-2</c:v>
                </c:pt>
                <c:pt idx="24316">
                  <c:v>3.3585443200000002E-2</c:v>
                </c:pt>
                <c:pt idx="24317">
                  <c:v>3.3585443399999998E-2</c:v>
                </c:pt>
                <c:pt idx="24318">
                  <c:v>3.3585443600000001E-2</c:v>
                </c:pt>
                <c:pt idx="24319">
                  <c:v>3.3585443800000003E-2</c:v>
                </c:pt>
                <c:pt idx="24320">
                  <c:v>3.3585443999999999E-2</c:v>
                </c:pt>
                <c:pt idx="24321">
                  <c:v>3.3585444200000002E-2</c:v>
                </c:pt>
                <c:pt idx="24322">
                  <c:v>3.3585444399999997E-2</c:v>
                </c:pt>
                <c:pt idx="24323">
                  <c:v>3.35854446E-2</c:v>
                </c:pt>
                <c:pt idx="24324">
                  <c:v>3.3585444800000003E-2</c:v>
                </c:pt>
                <c:pt idx="24325">
                  <c:v>3.3585444999999998E-2</c:v>
                </c:pt>
                <c:pt idx="24326">
                  <c:v>3.3585445200000001E-2</c:v>
                </c:pt>
                <c:pt idx="24327">
                  <c:v>3.3585445399999997E-2</c:v>
                </c:pt>
                <c:pt idx="24328">
                  <c:v>3.35854456E-2</c:v>
                </c:pt>
                <c:pt idx="24329">
                  <c:v>3.3585445800000002E-2</c:v>
                </c:pt>
                <c:pt idx="24330">
                  <c:v>3.3585445999999998E-2</c:v>
                </c:pt>
                <c:pt idx="24331">
                  <c:v>3.3585446200000001E-2</c:v>
                </c:pt>
                <c:pt idx="24332">
                  <c:v>3.3585446400000003E-2</c:v>
                </c:pt>
                <c:pt idx="24333">
                  <c:v>3.3585446599999999E-2</c:v>
                </c:pt>
                <c:pt idx="24334">
                  <c:v>3.3585446800000002E-2</c:v>
                </c:pt>
                <c:pt idx="24335">
                  <c:v>3.3585446999999997E-2</c:v>
                </c:pt>
                <c:pt idx="24336">
                  <c:v>3.35854472E-2</c:v>
                </c:pt>
                <c:pt idx="24337">
                  <c:v>3.3585447400000003E-2</c:v>
                </c:pt>
                <c:pt idx="24338">
                  <c:v>3.3585447599999999E-2</c:v>
                </c:pt>
                <c:pt idx="24339">
                  <c:v>3.3585447800000001E-2</c:v>
                </c:pt>
                <c:pt idx="24340">
                  <c:v>3.3585447999999997E-2</c:v>
                </c:pt>
                <c:pt idx="24341">
                  <c:v>3.35854482E-2</c:v>
                </c:pt>
                <c:pt idx="24342">
                  <c:v>3.3585448400000002E-2</c:v>
                </c:pt>
                <c:pt idx="24343">
                  <c:v>3.3585448599999998E-2</c:v>
                </c:pt>
                <c:pt idx="24344">
                  <c:v>3.3585448800000001E-2</c:v>
                </c:pt>
                <c:pt idx="24345">
                  <c:v>3.3585449000000003E-2</c:v>
                </c:pt>
                <c:pt idx="24346">
                  <c:v>3.3585449199999999E-2</c:v>
                </c:pt>
                <c:pt idx="24347">
                  <c:v>3.3585449400000002E-2</c:v>
                </c:pt>
                <c:pt idx="24348">
                  <c:v>3.3585449599999997E-2</c:v>
                </c:pt>
                <c:pt idx="24349">
                  <c:v>3.35854498E-2</c:v>
                </c:pt>
                <c:pt idx="24350">
                  <c:v>3.3585450000000003E-2</c:v>
                </c:pt>
                <c:pt idx="24351">
                  <c:v>3.3585450199999999E-2</c:v>
                </c:pt>
                <c:pt idx="24352">
                  <c:v>3.3585450400000001E-2</c:v>
                </c:pt>
                <c:pt idx="24353">
                  <c:v>3.3585450599999997E-2</c:v>
                </c:pt>
                <c:pt idx="24354">
                  <c:v>3.35854508E-2</c:v>
                </c:pt>
                <c:pt idx="24355">
                  <c:v>3.3585451000000002E-2</c:v>
                </c:pt>
                <c:pt idx="24356">
                  <c:v>3.3585451199999998E-2</c:v>
                </c:pt>
                <c:pt idx="24357">
                  <c:v>3.3585451400000001E-2</c:v>
                </c:pt>
                <c:pt idx="24358">
                  <c:v>3.3585451600000003E-2</c:v>
                </c:pt>
                <c:pt idx="24359">
                  <c:v>3.3585451799999999E-2</c:v>
                </c:pt>
                <c:pt idx="24360">
                  <c:v>3.3585452000000002E-2</c:v>
                </c:pt>
                <c:pt idx="24361">
                  <c:v>3.3585452199999997E-2</c:v>
                </c:pt>
                <c:pt idx="24362">
                  <c:v>3.35854524E-2</c:v>
                </c:pt>
                <c:pt idx="24363">
                  <c:v>3.3585452600000003E-2</c:v>
                </c:pt>
                <c:pt idx="24364">
                  <c:v>3.3585452799999999E-2</c:v>
                </c:pt>
                <c:pt idx="24365">
                  <c:v>3.3585453000000001E-2</c:v>
                </c:pt>
                <c:pt idx="24366">
                  <c:v>3.3585453199999997E-2</c:v>
                </c:pt>
                <c:pt idx="24367">
                  <c:v>3.35854534E-2</c:v>
                </c:pt>
                <c:pt idx="24368">
                  <c:v>3.3585453600000002E-2</c:v>
                </c:pt>
                <c:pt idx="24369">
                  <c:v>3.3585453799999998E-2</c:v>
                </c:pt>
                <c:pt idx="24370">
                  <c:v>3.3585454000000001E-2</c:v>
                </c:pt>
                <c:pt idx="24371">
                  <c:v>3.3585454200000003E-2</c:v>
                </c:pt>
                <c:pt idx="24372">
                  <c:v>3.3585454399999999E-2</c:v>
                </c:pt>
                <c:pt idx="24373">
                  <c:v>3.3585454600000002E-2</c:v>
                </c:pt>
                <c:pt idx="24374">
                  <c:v>3.3585454799999997E-2</c:v>
                </c:pt>
                <c:pt idx="24375">
                  <c:v>3.3585455E-2</c:v>
                </c:pt>
                <c:pt idx="24376">
                  <c:v>3.3585455200000003E-2</c:v>
                </c:pt>
                <c:pt idx="24377">
                  <c:v>3.3585455399999999E-2</c:v>
                </c:pt>
                <c:pt idx="24378">
                  <c:v>3.3585455600000001E-2</c:v>
                </c:pt>
                <c:pt idx="24379">
                  <c:v>3.3585455799999997E-2</c:v>
                </c:pt>
                <c:pt idx="24380">
                  <c:v>3.3585456E-2</c:v>
                </c:pt>
                <c:pt idx="24381">
                  <c:v>3.3585456200000002E-2</c:v>
                </c:pt>
                <c:pt idx="24382">
                  <c:v>3.3585456399999998E-2</c:v>
                </c:pt>
                <c:pt idx="24383">
                  <c:v>3.3585456600000001E-2</c:v>
                </c:pt>
                <c:pt idx="24384">
                  <c:v>3.3585456800000003E-2</c:v>
                </c:pt>
                <c:pt idx="24385">
                  <c:v>3.3585456999999999E-2</c:v>
                </c:pt>
                <c:pt idx="24386">
                  <c:v>3.3585457200000002E-2</c:v>
                </c:pt>
                <c:pt idx="24387">
                  <c:v>3.3585457399999998E-2</c:v>
                </c:pt>
                <c:pt idx="24388">
                  <c:v>3.35854576E-2</c:v>
                </c:pt>
                <c:pt idx="24389">
                  <c:v>3.3585457800000003E-2</c:v>
                </c:pt>
                <c:pt idx="24390">
                  <c:v>3.3585457999999999E-2</c:v>
                </c:pt>
                <c:pt idx="24391">
                  <c:v>3.3585458200000001E-2</c:v>
                </c:pt>
                <c:pt idx="24392">
                  <c:v>3.3585458399999997E-2</c:v>
                </c:pt>
                <c:pt idx="24393">
                  <c:v>3.35854586E-2</c:v>
                </c:pt>
                <c:pt idx="24394">
                  <c:v>3.3585458800000002E-2</c:v>
                </c:pt>
                <c:pt idx="24395">
                  <c:v>3.3585458999999998E-2</c:v>
                </c:pt>
                <c:pt idx="24396">
                  <c:v>3.3585459200000001E-2</c:v>
                </c:pt>
                <c:pt idx="24397">
                  <c:v>3.3585459400000003E-2</c:v>
                </c:pt>
                <c:pt idx="24398">
                  <c:v>3.3585459599999999E-2</c:v>
                </c:pt>
                <c:pt idx="24399">
                  <c:v>3.3585459800000002E-2</c:v>
                </c:pt>
                <c:pt idx="24400">
                  <c:v>3.3585459999999998E-2</c:v>
                </c:pt>
                <c:pt idx="24401">
                  <c:v>3.35854602E-2</c:v>
                </c:pt>
                <c:pt idx="24402">
                  <c:v>3.3585460400000003E-2</c:v>
                </c:pt>
                <c:pt idx="24403">
                  <c:v>3.3585460599999999E-2</c:v>
                </c:pt>
                <c:pt idx="24404">
                  <c:v>3.3585460800000001E-2</c:v>
                </c:pt>
                <c:pt idx="24405">
                  <c:v>3.3585460999999997E-2</c:v>
                </c:pt>
                <c:pt idx="24406">
                  <c:v>3.35854612E-2</c:v>
                </c:pt>
                <c:pt idx="24407">
                  <c:v>3.3585461400000002E-2</c:v>
                </c:pt>
                <c:pt idx="24408">
                  <c:v>3.3585461599999998E-2</c:v>
                </c:pt>
                <c:pt idx="24409">
                  <c:v>3.3585461800000001E-2</c:v>
                </c:pt>
                <c:pt idx="24410">
                  <c:v>3.3585462000000003E-2</c:v>
                </c:pt>
                <c:pt idx="24411">
                  <c:v>3.3585462199999999E-2</c:v>
                </c:pt>
                <c:pt idx="24412">
                  <c:v>3.3585462400000002E-2</c:v>
                </c:pt>
                <c:pt idx="24413">
                  <c:v>3.3585462599999998E-2</c:v>
                </c:pt>
                <c:pt idx="24414">
                  <c:v>3.35854628E-2</c:v>
                </c:pt>
                <c:pt idx="24415">
                  <c:v>3.3585463000000003E-2</c:v>
                </c:pt>
                <c:pt idx="24416">
                  <c:v>3.3585463199999999E-2</c:v>
                </c:pt>
                <c:pt idx="24417">
                  <c:v>3.3585463400000001E-2</c:v>
                </c:pt>
                <c:pt idx="24418">
                  <c:v>3.3585463599999997E-2</c:v>
                </c:pt>
                <c:pt idx="24419">
                  <c:v>3.35854638E-2</c:v>
                </c:pt>
                <c:pt idx="24420">
                  <c:v>3.3585464000000002E-2</c:v>
                </c:pt>
                <c:pt idx="24421">
                  <c:v>3.3585464199999998E-2</c:v>
                </c:pt>
                <c:pt idx="24422">
                  <c:v>3.3585464400000001E-2</c:v>
                </c:pt>
                <c:pt idx="24423">
                  <c:v>3.3585464600000003E-2</c:v>
                </c:pt>
                <c:pt idx="24424">
                  <c:v>3.3585464799999999E-2</c:v>
                </c:pt>
                <c:pt idx="24425">
                  <c:v>3.3585465000000002E-2</c:v>
                </c:pt>
                <c:pt idx="24426">
                  <c:v>3.3585465199999998E-2</c:v>
                </c:pt>
                <c:pt idx="24427">
                  <c:v>3.35854654E-2</c:v>
                </c:pt>
                <c:pt idx="24428">
                  <c:v>3.3585465600000003E-2</c:v>
                </c:pt>
                <c:pt idx="24429">
                  <c:v>3.3585465799999999E-2</c:v>
                </c:pt>
                <c:pt idx="24430">
                  <c:v>3.3585466000000001E-2</c:v>
                </c:pt>
                <c:pt idx="24431">
                  <c:v>3.3585466199999997E-2</c:v>
                </c:pt>
                <c:pt idx="24432">
                  <c:v>3.35854664E-2</c:v>
                </c:pt>
                <c:pt idx="24433">
                  <c:v>3.3585466600000002E-2</c:v>
                </c:pt>
                <c:pt idx="24434">
                  <c:v>3.3585466799999998E-2</c:v>
                </c:pt>
                <c:pt idx="24435">
                  <c:v>3.3585467000000001E-2</c:v>
                </c:pt>
                <c:pt idx="24436">
                  <c:v>3.3585467200000003E-2</c:v>
                </c:pt>
                <c:pt idx="24437">
                  <c:v>3.3585467399999999E-2</c:v>
                </c:pt>
                <c:pt idx="24438">
                  <c:v>3.3585467600000002E-2</c:v>
                </c:pt>
                <c:pt idx="24439">
                  <c:v>3.3585467799999998E-2</c:v>
                </c:pt>
                <c:pt idx="24440">
                  <c:v>3.3585468E-2</c:v>
                </c:pt>
                <c:pt idx="24441">
                  <c:v>3.3585468200000003E-2</c:v>
                </c:pt>
                <c:pt idx="24442">
                  <c:v>3.3585468399999999E-2</c:v>
                </c:pt>
                <c:pt idx="24443">
                  <c:v>3.3585468600000001E-2</c:v>
                </c:pt>
                <c:pt idx="24444">
                  <c:v>3.3585468799999997E-2</c:v>
                </c:pt>
                <c:pt idx="24445">
                  <c:v>3.3585469E-2</c:v>
                </c:pt>
                <c:pt idx="24446">
                  <c:v>3.3585469200000002E-2</c:v>
                </c:pt>
                <c:pt idx="24447">
                  <c:v>3.3585469399999998E-2</c:v>
                </c:pt>
                <c:pt idx="24448">
                  <c:v>3.3585469600000001E-2</c:v>
                </c:pt>
                <c:pt idx="24449">
                  <c:v>3.3585469799999997E-2</c:v>
                </c:pt>
                <c:pt idx="24450">
                  <c:v>3.3585469999999999E-2</c:v>
                </c:pt>
                <c:pt idx="24451">
                  <c:v>3.3585470200000002E-2</c:v>
                </c:pt>
                <c:pt idx="24452">
                  <c:v>3.3585470399999998E-2</c:v>
                </c:pt>
                <c:pt idx="24453">
                  <c:v>3.35854706E-2</c:v>
                </c:pt>
                <c:pt idx="24454">
                  <c:v>3.3585470800000003E-2</c:v>
                </c:pt>
                <c:pt idx="24455">
                  <c:v>3.3585470999999999E-2</c:v>
                </c:pt>
                <c:pt idx="24456">
                  <c:v>3.3585471200000001E-2</c:v>
                </c:pt>
                <c:pt idx="24457">
                  <c:v>3.3585471399999997E-2</c:v>
                </c:pt>
                <c:pt idx="24458">
                  <c:v>3.35854716E-2</c:v>
                </c:pt>
                <c:pt idx="24459">
                  <c:v>3.3585471800000002E-2</c:v>
                </c:pt>
                <c:pt idx="24460">
                  <c:v>3.3585471999999998E-2</c:v>
                </c:pt>
                <c:pt idx="24461">
                  <c:v>3.3585472200000001E-2</c:v>
                </c:pt>
                <c:pt idx="24462">
                  <c:v>3.3585472399999997E-2</c:v>
                </c:pt>
                <c:pt idx="24463">
                  <c:v>3.3585472599999999E-2</c:v>
                </c:pt>
                <c:pt idx="24464">
                  <c:v>3.3585472800000002E-2</c:v>
                </c:pt>
                <c:pt idx="24465">
                  <c:v>3.3585472999999998E-2</c:v>
                </c:pt>
                <c:pt idx="24466">
                  <c:v>3.35854732E-2</c:v>
                </c:pt>
                <c:pt idx="24467">
                  <c:v>3.3585473400000003E-2</c:v>
                </c:pt>
                <c:pt idx="24468">
                  <c:v>3.3585473599999999E-2</c:v>
                </c:pt>
                <c:pt idx="24469">
                  <c:v>3.3585473800000001E-2</c:v>
                </c:pt>
                <c:pt idx="24470">
                  <c:v>3.3585473999999997E-2</c:v>
                </c:pt>
                <c:pt idx="24471">
                  <c:v>3.35854742E-2</c:v>
                </c:pt>
                <c:pt idx="24472">
                  <c:v>3.3585474400000002E-2</c:v>
                </c:pt>
                <c:pt idx="24473">
                  <c:v>3.3585474599999998E-2</c:v>
                </c:pt>
                <c:pt idx="24474">
                  <c:v>3.3585474800000001E-2</c:v>
                </c:pt>
                <c:pt idx="24475">
                  <c:v>3.3585474999999997E-2</c:v>
                </c:pt>
                <c:pt idx="24476">
                  <c:v>3.3585475199999999E-2</c:v>
                </c:pt>
                <c:pt idx="24477">
                  <c:v>3.3585475400000002E-2</c:v>
                </c:pt>
                <c:pt idx="24478">
                  <c:v>3.3585475599999998E-2</c:v>
                </c:pt>
                <c:pt idx="24479">
                  <c:v>3.35854758E-2</c:v>
                </c:pt>
                <c:pt idx="24480">
                  <c:v>3.3585476000000003E-2</c:v>
                </c:pt>
                <c:pt idx="24481">
                  <c:v>3.3585476199999999E-2</c:v>
                </c:pt>
                <c:pt idx="24482">
                  <c:v>3.3585476400000001E-2</c:v>
                </c:pt>
                <c:pt idx="24483">
                  <c:v>3.3585476599999997E-2</c:v>
                </c:pt>
                <c:pt idx="24484">
                  <c:v>3.35854768E-2</c:v>
                </c:pt>
                <c:pt idx="24485">
                  <c:v>3.3585477000000002E-2</c:v>
                </c:pt>
                <c:pt idx="24486">
                  <c:v>3.3585477199999998E-2</c:v>
                </c:pt>
                <c:pt idx="24487">
                  <c:v>3.3585477400000001E-2</c:v>
                </c:pt>
                <c:pt idx="24488">
                  <c:v>3.3585477599999997E-2</c:v>
                </c:pt>
                <c:pt idx="24489">
                  <c:v>3.3585477799999999E-2</c:v>
                </c:pt>
                <c:pt idx="24490">
                  <c:v>3.3585478000000002E-2</c:v>
                </c:pt>
                <c:pt idx="24491">
                  <c:v>3.3585478199999998E-2</c:v>
                </c:pt>
                <c:pt idx="24492">
                  <c:v>3.35854784E-2</c:v>
                </c:pt>
                <c:pt idx="24493">
                  <c:v>3.3585478600000003E-2</c:v>
                </c:pt>
                <c:pt idx="24494">
                  <c:v>3.3585478799999999E-2</c:v>
                </c:pt>
                <c:pt idx="24495">
                  <c:v>3.3585479000000001E-2</c:v>
                </c:pt>
                <c:pt idx="24496">
                  <c:v>3.3585479199999997E-2</c:v>
                </c:pt>
                <c:pt idx="24497">
                  <c:v>3.35854794E-2</c:v>
                </c:pt>
                <c:pt idx="24498">
                  <c:v>3.3585479600000002E-2</c:v>
                </c:pt>
                <c:pt idx="24499">
                  <c:v>3.3585479799999998E-2</c:v>
                </c:pt>
                <c:pt idx="24500">
                  <c:v>3.3585480000000001E-2</c:v>
                </c:pt>
                <c:pt idx="24501">
                  <c:v>3.3585480199999997E-2</c:v>
                </c:pt>
                <c:pt idx="24502">
                  <c:v>3.3585480399999999E-2</c:v>
                </c:pt>
                <c:pt idx="24503">
                  <c:v>3.3585480600000002E-2</c:v>
                </c:pt>
                <c:pt idx="24504">
                  <c:v>3.3585480799999998E-2</c:v>
                </c:pt>
                <c:pt idx="24505">
                  <c:v>3.3585481E-2</c:v>
                </c:pt>
                <c:pt idx="24506">
                  <c:v>3.3585481200000003E-2</c:v>
                </c:pt>
                <c:pt idx="24507">
                  <c:v>3.3585481399999999E-2</c:v>
                </c:pt>
                <c:pt idx="24508">
                  <c:v>3.3585481600000001E-2</c:v>
                </c:pt>
                <c:pt idx="24509">
                  <c:v>3.3585481799999997E-2</c:v>
                </c:pt>
                <c:pt idx="24510">
                  <c:v>3.3585482E-2</c:v>
                </c:pt>
                <c:pt idx="24511">
                  <c:v>3.3585482200000003E-2</c:v>
                </c:pt>
                <c:pt idx="24512">
                  <c:v>3.3585482399999998E-2</c:v>
                </c:pt>
                <c:pt idx="24513">
                  <c:v>3.3585482600000001E-2</c:v>
                </c:pt>
                <c:pt idx="24514">
                  <c:v>3.3585482799999997E-2</c:v>
                </c:pt>
                <c:pt idx="24515">
                  <c:v>3.3585482999999999E-2</c:v>
                </c:pt>
                <c:pt idx="24516">
                  <c:v>3.3585483200000002E-2</c:v>
                </c:pt>
                <c:pt idx="24517">
                  <c:v>3.3585483399999998E-2</c:v>
                </c:pt>
                <c:pt idx="24518">
                  <c:v>3.35854836E-2</c:v>
                </c:pt>
                <c:pt idx="24519">
                  <c:v>3.3585483800000003E-2</c:v>
                </c:pt>
                <c:pt idx="24520">
                  <c:v>3.3585483999999999E-2</c:v>
                </c:pt>
                <c:pt idx="24521">
                  <c:v>3.3585484200000001E-2</c:v>
                </c:pt>
                <c:pt idx="24522">
                  <c:v>3.3585484399999997E-2</c:v>
                </c:pt>
                <c:pt idx="24523">
                  <c:v>3.35854846E-2</c:v>
                </c:pt>
                <c:pt idx="24524">
                  <c:v>3.3585484800000003E-2</c:v>
                </c:pt>
                <c:pt idx="24525">
                  <c:v>3.3585484999999998E-2</c:v>
                </c:pt>
                <c:pt idx="24526">
                  <c:v>3.3585485200000001E-2</c:v>
                </c:pt>
                <c:pt idx="24527">
                  <c:v>3.3585485399999997E-2</c:v>
                </c:pt>
                <c:pt idx="24528">
                  <c:v>3.3585485599999999E-2</c:v>
                </c:pt>
                <c:pt idx="24529">
                  <c:v>3.3585485800000002E-2</c:v>
                </c:pt>
                <c:pt idx="24530">
                  <c:v>3.3585485999999998E-2</c:v>
                </c:pt>
                <c:pt idx="24531">
                  <c:v>3.35854862E-2</c:v>
                </c:pt>
                <c:pt idx="24532">
                  <c:v>3.3585486400000003E-2</c:v>
                </c:pt>
                <c:pt idx="24533">
                  <c:v>3.3585486599999999E-2</c:v>
                </c:pt>
                <c:pt idx="24534">
                  <c:v>3.3585486800000001E-2</c:v>
                </c:pt>
                <c:pt idx="24535">
                  <c:v>3.3585486999999997E-2</c:v>
                </c:pt>
                <c:pt idx="24536">
                  <c:v>3.35854872E-2</c:v>
                </c:pt>
                <c:pt idx="24537">
                  <c:v>3.3585487400000003E-2</c:v>
                </c:pt>
                <c:pt idx="24538">
                  <c:v>3.3585487599999998E-2</c:v>
                </c:pt>
                <c:pt idx="24539">
                  <c:v>3.3585487800000001E-2</c:v>
                </c:pt>
                <c:pt idx="24540">
                  <c:v>3.3585487999999997E-2</c:v>
                </c:pt>
                <c:pt idx="24541">
                  <c:v>3.3585488199999999E-2</c:v>
                </c:pt>
                <c:pt idx="24542">
                  <c:v>3.3585488400000002E-2</c:v>
                </c:pt>
                <c:pt idx="24543">
                  <c:v>3.3585488599999998E-2</c:v>
                </c:pt>
                <c:pt idx="24544">
                  <c:v>3.35854888E-2</c:v>
                </c:pt>
                <c:pt idx="24545">
                  <c:v>3.3585489000000003E-2</c:v>
                </c:pt>
                <c:pt idx="24546">
                  <c:v>3.3585489199999999E-2</c:v>
                </c:pt>
                <c:pt idx="24547">
                  <c:v>3.3585489400000001E-2</c:v>
                </c:pt>
                <c:pt idx="24548">
                  <c:v>3.3585489599999997E-2</c:v>
                </c:pt>
                <c:pt idx="24549">
                  <c:v>3.35854898E-2</c:v>
                </c:pt>
                <c:pt idx="24550">
                  <c:v>3.3585490000000003E-2</c:v>
                </c:pt>
                <c:pt idx="24551">
                  <c:v>3.3585490199999998E-2</c:v>
                </c:pt>
                <c:pt idx="24552">
                  <c:v>3.3585490400000001E-2</c:v>
                </c:pt>
                <c:pt idx="24553">
                  <c:v>3.3585490599999997E-2</c:v>
                </c:pt>
                <c:pt idx="24554">
                  <c:v>3.3585490799999999E-2</c:v>
                </c:pt>
                <c:pt idx="24555">
                  <c:v>3.3585491000000002E-2</c:v>
                </c:pt>
                <c:pt idx="24556">
                  <c:v>3.3585491199999998E-2</c:v>
                </c:pt>
                <c:pt idx="24557">
                  <c:v>3.35854914E-2</c:v>
                </c:pt>
                <c:pt idx="24558">
                  <c:v>3.3585491600000003E-2</c:v>
                </c:pt>
                <c:pt idx="24559">
                  <c:v>3.3585491799999999E-2</c:v>
                </c:pt>
                <c:pt idx="24560">
                  <c:v>3.3585492000000002E-2</c:v>
                </c:pt>
                <c:pt idx="24561">
                  <c:v>3.3585492199999997E-2</c:v>
                </c:pt>
                <c:pt idx="24562">
                  <c:v>3.35854924E-2</c:v>
                </c:pt>
                <c:pt idx="24563">
                  <c:v>3.3585492600000003E-2</c:v>
                </c:pt>
                <c:pt idx="24564">
                  <c:v>3.3585492799999998E-2</c:v>
                </c:pt>
                <c:pt idx="24565">
                  <c:v>3.3585493000000001E-2</c:v>
                </c:pt>
                <c:pt idx="24566">
                  <c:v>3.3585493199999997E-2</c:v>
                </c:pt>
                <c:pt idx="24567">
                  <c:v>3.3585493399999999E-2</c:v>
                </c:pt>
                <c:pt idx="24568">
                  <c:v>3.3585493600000002E-2</c:v>
                </c:pt>
                <c:pt idx="24569">
                  <c:v>3.3585493799999998E-2</c:v>
                </c:pt>
                <c:pt idx="24570">
                  <c:v>3.3585494E-2</c:v>
                </c:pt>
                <c:pt idx="24571">
                  <c:v>3.3585494200000003E-2</c:v>
                </c:pt>
                <c:pt idx="24572">
                  <c:v>3.3585494399999999E-2</c:v>
                </c:pt>
                <c:pt idx="24573">
                  <c:v>3.3585494600000002E-2</c:v>
                </c:pt>
                <c:pt idx="24574">
                  <c:v>3.3585494799999997E-2</c:v>
                </c:pt>
                <c:pt idx="24575">
                  <c:v>3.3585495E-2</c:v>
                </c:pt>
                <c:pt idx="24576">
                  <c:v>3.3585495200000003E-2</c:v>
                </c:pt>
                <c:pt idx="24577">
                  <c:v>3.3585495399999998E-2</c:v>
                </c:pt>
                <c:pt idx="24578">
                  <c:v>3.3585495600000001E-2</c:v>
                </c:pt>
                <c:pt idx="24579">
                  <c:v>3.3585495799999997E-2</c:v>
                </c:pt>
                <c:pt idx="24580">
                  <c:v>3.3585495999999999E-2</c:v>
                </c:pt>
                <c:pt idx="24581">
                  <c:v>3.3585496200000002E-2</c:v>
                </c:pt>
                <c:pt idx="24582">
                  <c:v>3.3585496399999998E-2</c:v>
                </c:pt>
                <c:pt idx="24583">
                  <c:v>3.35854966E-2</c:v>
                </c:pt>
                <c:pt idx="24584">
                  <c:v>3.3585496800000003E-2</c:v>
                </c:pt>
                <c:pt idx="24585">
                  <c:v>3.3585496999999999E-2</c:v>
                </c:pt>
                <c:pt idx="24586">
                  <c:v>3.3585497200000002E-2</c:v>
                </c:pt>
                <c:pt idx="24587">
                  <c:v>3.3585497399999997E-2</c:v>
                </c:pt>
                <c:pt idx="24588">
                  <c:v>3.35854976E-2</c:v>
                </c:pt>
                <c:pt idx="24589">
                  <c:v>3.3585497800000003E-2</c:v>
                </c:pt>
                <c:pt idx="24590">
                  <c:v>3.3585497999999998E-2</c:v>
                </c:pt>
                <c:pt idx="24591">
                  <c:v>3.3585498200000001E-2</c:v>
                </c:pt>
                <c:pt idx="24592">
                  <c:v>3.3585498399999997E-2</c:v>
                </c:pt>
                <c:pt idx="24593">
                  <c:v>3.3585498599999999E-2</c:v>
                </c:pt>
                <c:pt idx="24594">
                  <c:v>3.3585498800000002E-2</c:v>
                </c:pt>
                <c:pt idx="24595">
                  <c:v>3.3585498999999998E-2</c:v>
                </c:pt>
                <c:pt idx="24596">
                  <c:v>3.35854992E-2</c:v>
                </c:pt>
                <c:pt idx="24597">
                  <c:v>3.3585499400000003E-2</c:v>
                </c:pt>
                <c:pt idx="24598">
                  <c:v>3.3585499599999999E-2</c:v>
                </c:pt>
                <c:pt idx="24599">
                  <c:v>3.3585499800000002E-2</c:v>
                </c:pt>
                <c:pt idx="24600">
                  <c:v>3.3585499999999997E-2</c:v>
                </c:pt>
                <c:pt idx="24601">
                  <c:v>3.35855002E-2</c:v>
                </c:pt>
                <c:pt idx="24602">
                  <c:v>3.3585500400000003E-2</c:v>
                </c:pt>
                <c:pt idx="24603">
                  <c:v>3.3585500599999998E-2</c:v>
                </c:pt>
                <c:pt idx="24604">
                  <c:v>3.3585500800000001E-2</c:v>
                </c:pt>
                <c:pt idx="24605">
                  <c:v>3.3585500999999997E-2</c:v>
                </c:pt>
                <c:pt idx="24606">
                  <c:v>3.3585501199999999E-2</c:v>
                </c:pt>
                <c:pt idx="24607">
                  <c:v>3.3585501400000002E-2</c:v>
                </c:pt>
                <c:pt idx="24608">
                  <c:v>3.3585501599999998E-2</c:v>
                </c:pt>
                <c:pt idx="24609">
                  <c:v>3.3585501800000001E-2</c:v>
                </c:pt>
                <c:pt idx="24610">
                  <c:v>3.3585502000000003E-2</c:v>
                </c:pt>
                <c:pt idx="24611">
                  <c:v>3.3585502199999999E-2</c:v>
                </c:pt>
                <c:pt idx="24612">
                  <c:v>3.3585502400000002E-2</c:v>
                </c:pt>
                <c:pt idx="24613">
                  <c:v>3.3585502599999997E-2</c:v>
                </c:pt>
                <c:pt idx="24614">
                  <c:v>3.35855028E-2</c:v>
                </c:pt>
                <c:pt idx="24615">
                  <c:v>3.3585503000000003E-2</c:v>
                </c:pt>
                <c:pt idx="24616">
                  <c:v>3.3585503199999998E-2</c:v>
                </c:pt>
                <c:pt idx="24617">
                  <c:v>3.3585503400000001E-2</c:v>
                </c:pt>
                <c:pt idx="24618">
                  <c:v>3.3585503599999997E-2</c:v>
                </c:pt>
                <c:pt idx="24619">
                  <c:v>3.3585503799999999E-2</c:v>
                </c:pt>
                <c:pt idx="24620">
                  <c:v>3.3585504000000002E-2</c:v>
                </c:pt>
                <c:pt idx="24621">
                  <c:v>3.3585504199999998E-2</c:v>
                </c:pt>
                <c:pt idx="24622">
                  <c:v>3.3585504400000001E-2</c:v>
                </c:pt>
                <c:pt idx="24623">
                  <c:v>3.3585504600000003E-2</c:v>
                </c:pt>
                <c:pt idx="24624">
                  <c:v>3.3585504799999999E-2</c:v>
                </c:pt>
                <c:pt idx="24625">
                  <c:v>3.3585505000000002E-2</c:v>
                </c:pt>
                <c:pt idx="24626">
                  <c:v>3.3585505199999997E-2</c:v>
                </c:pt>
                <c:pt idx="24627">
                  <c:v>3.35855054E-2</c:v>
                </c:pt>
                <c:pt idx="24628">
                  <c:v>3.3585505600000003E-2</c:v>
                </c:pt>
                <c:pt idx="24629">
                  <c:v>3.3585505799999998E-2</c:v>
                </c:pt>
                <c:pt idx="24630">
                  <c:v>3.3585506000000001E-2</c:v>
                </c:pt>
                <c:pt idx="24631">
                  <c:v>3.3585506199999997E-2</c:v>
                </c:pt>
                <c:pt idx="24632">
                  <c:v>3.3585506399999999E-2</c:v>
                </c:pt>
                <c:pt idx="24633">
                  <c:v>3.3585506600000002E-2</c:v>
                </c:pt>
                <c:pt idx="24634">
                  <c:v>3.3585506799999998E-2</c:v>
                </c:pt>
                <c:pt idx="24635">
                  <c:v>3.3585507000000001E-2</c:v>
                </c:pt>
                <c:pt idx="24636">
                  <c:v>3.3585507200000003E-2</c:v>
                </c:pt>
                <c:pt idx="24637">
                  <c:v>3.3585507399999999E-2</c:v>
                </c:pt>
                <c:pt idx="24638">
                  <c:v>3.3585507600000002E-2</c:v>
                </c:pt>
                <c:pt idx="24639">
                  <c:v>3.3585507799999997E-2</c:v>
                </c:pt>
                <c:pt idx="24640">
                  <c:v>3.3585508E-2</c:v>
                </c:pt>
                <c:pt idx="24641">
                  <c:v>3.3585508200000003E-2</c:v>
                </c:pt>
                <c:pt idx="24642">
                  <c:v>3.3585508399999998E-2</c:v>
                </c:pt>
                <c:pt idx="24643">
                  <c:v>3.3585508600000001E-2</c:v>
                </c:pt>
                <c:pt idx="24644">
                  <c:v>3.3585508799999997E-2</c:v>
                </c:pt>
                <c:pt idx="24645">
                  <c:v>3.3585509E-2</c:v>
                </c:pt>
                <c:pt idx="24646">
                  <c:v>3.3585509200000002E-2</c:v>
                </c:pt>
                <c:pt idx="24647">
                  <c:v>3.3585509399999998E-2</c:v>
                </c:pt>
                <c:pt idx="24648">
                  <c:v>3.3585509600000001E-2</c:v>
                </c:pt>
                <c:pt idx="24649">
                  <c:v>3.3585509800000003E-2</c:v>
                </c:pt>
                <c:pt idx="24650">
                  <c:v>3.3585509999999999E-2</c:v>
                </c:pt>
                <c:pt idx="24651">
                  <c:v>3.3585510200000002E-2</c:v>
                </c:pt>
                <c:pt idx="24652">
                  <c:v>3.3585510399999997E-2</c:v>
                </c:pt>
                <c:pt idx="24653">
                  <c:v>3.35855106E-2</c:v>
                </c:pt>
                <c:pt idx="24654">
                  <c:v>3.3585510800000003E-2</c:v>
                </c:pt>
                <c:pt idx="24655">
                  <c:v>3.3585510999999998E-2</c:v>
                </c:pt>
                <c:pt idx="24656">
                  <c:v>3.3585511200000001E-2</c:v>
                </c:pt>
                <c:pt idx="24657">
                  <c:v>3.3585511399999997E-2</c:v>
                </c:pt>
                <c:pt idx="24658">
                  <c:v>3.35855116E-2</c:v>
                </c:pt>
                <c:pt idx="24659">
                  <c:v>3.3585511800000002E-2</c:v>
                </c:pt>
                <c:pt idx="24660">
                  <c:v>3.3585511999999998E-2</c:v>
                </c:pt>
                <c:pt idx="24661">
                  <c:v>3.3585512200000001E-2</c:v>
                </c:pt>
                <c:pt idx="24662">
                  <c:v>3.3585512400000003E-2</c:v>
                </c:pt>
                <c:pt idx="24663">
                  <c:v>3.3585512599999999E-2</c:v>
                </c:pt>
                <c:pt idx="24664">
                  <c:v>3.3585512800000002E-2</c:v>
                </c:pt>
                <c:pt idx="24665">
                  <c:v>3.3585512999999997E-2</c:v>
                </c:pt>
                <c:pt idx="24666">
                  <c:v>3.35855132E-2</c:v>
                </c:pt>
                <c:pt idx="24667">
                  <c:v>3.3585513400000003E-2</c:v>
                </c:pt>
                <c:pt idx="24668">
                  <c:v>3.3585513599999998E-2</c:v>
                </c:pt>
                <c:pt idx="24669">
                  <c:v>3.3585513800000001E-2</c:v>
                </c:pt>
                <c:pt idx="24670">
                  <c:v>3.3585513999999997E-2</c:v>
                </c:pt>
                <c:pt idx="24671">
                  <c:v>3.35855142E-2</c:v>
                </c:pt>
                <c:pt idx="24672">
                  <c:v>3.3585514400000002E-2</c:v>
                </c:pt>
                <c:pt idx="24673">
                  <c:v>3.3585514599999998E-2</c:v>
                </c:pt>
                <c:pt idx="24674">
                  <c:v>3.3585514800000001E-2</c:v>
                </c:pt>
                <c:pt idx="24675">
                  <c:v>3.3585515000000003E-2</c:v>
                </c:pt>
                <c:pt idx="24676">
                  <c:v>3.3585515199999999E-2</c:v>
                </c:pt>
                <c:pt idx="24677">
                  <c:v>3.3585515400000002E-2</c:v>
                </c:pt>
                <c:pt idx="24678">
                  <c:v>3.3585515599999997E-2</c:v>
                </c:pt>
                <c:pt idx="24679">
                  <c:v>3.35855158E-2</c:v>
                </c:pt>
                <c:pt idx="24680">
                  <c:v>3.3585516000000003E-2</c:v>
                </c:pt>
                <c:pt idx="24681">
                  <c:v>3.3585516199999998E-2</c:v>
                </c:pt>
                <c:pt idx="24682">
                  <c:v>3.3585516400000001E-2</c:v>
                </c:pt>
                <c:pt idx="24683">
                  <c:v>3.3585516599999997E-2</c:v>
                </c:pt>
                <c:pt idx="24684">
                  <c:v>3.35855168E-2</c:v>
                </c:pt>
                <c:pt idx="24685">
                  <c:v>3.3585517000000002E-2</c:v>
                </c:pt>
                <c:pt idx="24686">
                  <c:v>3.3585517199999998E-2</c:v>
                </c:pt>
                <c:pt idx="24687">
                  <c:v>3.3585517400000001E-2</c:v>
                </c:pt>
                <c:pt idx="24688">
                  <c:v>3.3585517600000003E-2</c:v>
                </c:pt>
                <c:pt idx="24689">
                  <c:v>3.3585517799999999E-2</c:v>
                </c:pt>
                <c:pt idx="24690">
                  <c:v>3.3585518000000002E-2</c:v>
                </c:pt>
                <c:pt idx="24691">
                  <c:v>3.3585518199999997E-2</c:v>
                </c:pt>
                <c:pt idx="24692">
                  <c:v>3.35855184E-2</c:v>
                </c:pt>
                <c:pt idx="24693">
                  <c:v>3.3585518600000003E-2</c:v>
                </c:pt>
                <c:pt idx="24694">
                  <c:v>3.3585518799999999E-2</c:v>
                </c:pt>
                <c:pt idx="24695">
                  <c:v>3.3585519000000001E-2</c:v>
                </c:pt>
                <c:pt idx="24696">
                  <c:v>3.3585519199999997E-2</c:v>
                </c:pt>
                <c:pt idx="24697">
                  <c:v>3.35855194E-2</c:v>
                </c:pt>
                <c:pt idx="24698">
                  <c:v>3.3585519600000002E-2</c:v>
                </c:pt>
                <c:pt idx="24699">
                  <c:v>3.3585519799999998E-2</c:v>
                </c:pt>
                <c:pt idx="24700">
                  <c:v>3.3585520000000001E-2</c:v>
                </c:pt>
                <c:pt idx="24701">
                  <c:v>3.3585520200000003E-2</c:v>
                </c:pt>
                <c:pt idx="24702">
                  <c:v>3.3585520399999999E-2</c:v>
                </c:pt>
                <c:pt idx="24703">
                  <c:v>3.3585520600000002E-2</c:v>
                </c:pt>
                <c:pt idx="24704">
                  <c:v>3.3585520799999997E-2</c:v>
                </c:pt>
                <c:pt idx="24705">
                  <c:v>3.3585521E-2</c:v>
                </c:pt>
                <c:pt idx="24706">
                  <c:v>3.3585521200000003E-2</c:v>
                </c:pt>
                <c:pt idx="24707">
                  <c:v>3.3585521399999999E-2</c:v>
                </c:pt>
                <c:pt idx="24708">
                  <c:v>3.3585521600000001E-2</c:v>
                </c:pt>
                <c:pt idx="24709">
                  <c:v>3.3585521799999997E-2</c:v>
                </c:pt>
                <c:pt idx="24710">
                  <c:v>3.3585522E-2</c:v>
                </c:pt>
                <c:pt idx="24711">
                  <c:v>3.3585522200000002E-2</c:v>
                </c:pt>
                <c:pt idx="24712">
                  <c:v>3.3585522399999998E-2</c:v>
                </c:pt>
                <c:pt idx="24713">
                  <c:v>3.3585522600000001E-2</c:v>
                </c:pt>
                <c:pt idx="24714">
                  <c:v>3.3585522800000003E-2</c:v>
                </c:pt>
                <c:pt idx="24715">
                  <c:v>3.3585522999999999E-2</c:v>
                </c:pt>
                <c:pt idx="24716">
                  <c:v>3.3585523200000002E-2</c:v>
                </c:pt>
                <c:pt idx="24717">
                  <c:v>3.3585523399999997E-2</c:v>
                </c:pt>
                <c:pt idx="24718">
                  <c:v>3.35855236E-2</c:v>
                </c:pt>
                <c:pt idx="24719">
                  <c:v>3.3585523800000003E-2</c:v>
                </c:pt>
                <c:pt idx="24720">
                  <c:v>3.3585523999999999E-2</c:v>
                </c:pt>
                <c:pt idx="24721">
                  <c:v>3.3585524200000001E-2</c:v>
                </c:pt>
                <c:pt idx="24722">
                  <c:v>3.3585524399999997E-2</c:v>
                </c:pt>
                <c:pt idx="24723">
                  <c:v>3.35855246E-2</c:v>
                </c:pt>
                <c:pt idx="24724">
                  <c:v>3.3585524800000002E-2</c:v>
                </c:pt>
                <c:pt idx="24725">
                  <c:v>3.3585524999999998E-2</c:v>
                </c:pt>
                <c:pt idx="24726">
                  <c:v>3.3585525200000001E-2</c:v>
                </c:pt>
                <c:pt idx="24727">
                  <c:v>3.3585525400000003E-2</c:v>
                </c:pt>
                <c:pt idx="24728">
                  <c:v>3.3585525599999999E-2</c:v>
                </c:pt>
                <c:pt idx="24729">
                  <c:v>3.3585525800000002E-2</c:v>
                </c:pt>
                <c:pt idx="24730">
                  <c:v>3.3585525999999997E-2</c:v>
                </c:pt>
                <c:pt idx="24731">
                  <c:v>3.35855262E-2</c:v>
                </c:pt>
                <c:pt idx="24732">
                  <c:v>3.3585526400000003E-2</c:v>
                </c:pt>
                <c:pt idx="24733">
                  <c:v>3.3585526599999999E-2</c:v>
                </c:pt>
                <c:pt idx="24734">
                  <c:v>3.3585526800000001E-2</c:v>
                </c:pt>
                <c:pt idx="24735">
                  <c:v>3.3585526999999997E-2</c:v>
                </c:pt>
                <c:pt idx="24736">
                  <c:v>3.35855272E-2</c:v>
                </c:pt>
                <c:pt idx="24737">
                  <c:v>3.3585527400000002E-2</c:v>
                </c:pt>
                <c:pt idx="24738">
                  <c:v>3.3585527599999998E-2</c:v>
                </c:pt>
                <c:pt idx="24739">
                  <c:v>3.3585527800000001E-2</c:v>
                </c:pt>
                <c:pt idx="24740">
                  <c:v>3.3585528000000003E-2</c:v>
                </c:pt>
                <c:pt idx="24741">
                  <c:v>3.3585528199999999E-2</c:v>
                </c:pt>
                <c:pt idx="24742">
                  <c:v>3.3585528400000002E-2</c:v>
                </c:pt>
                <c:pt idx="24743">
                  <c:v>3.3585528599999998E-2</c:v>
                </c:pt>
                <c:pt idx="24744">
                  <c:v>3.35855288E-2</c:v>
                </c:pt>
                <c:pt idx="24745">
                  <c:v>3.3585529000000003E-2</c:v>
                </c:pt>
                <c:pt idx="24746">
                  <c:v>3.3585529199999999E-2</c:v>
                </c:pt>
                <c:pt idx="24747">
                  <c:v>3.3585529400000001E-2</c:v>
                </c:pt>
                <c:pt idx="24748">
                  <c:v>3.3585529599999997E-2</c:v>
                </c:pt>
                <c:pt idx="24749">
                  <c:v>3.35855298E-2</c:v>
                </c:pt>
                <c:pt idx="24750">
                  <c:v>3.3585530000000002E-2</c:v>
                </c:pt>
                <c:pt idx="24751">
                  <c:v>3.3585530199999998E-2</c:v>
                </c:pt>
                <c:pt idx="24752">
                  <c:v>3.3585530400000001E-2</c:v>
                </c:pt>
                <c:pt idx="24753">
                  <c:v>3.3585530600000003E-2</c:v>
                </c:pt>
                <c:pt idx="24754">
                  <c:v>3.3585530799999999E-2</c:v>
                </c:pt>
                <c:pt idx="24755">
                  <c:v>3.3585531000000002E-2</c:v>
                </c:pt>
                <c:pt idx="24756">
                  <c:v>3.3585531199999998E-2</c:v>
                </c:pt>
                <c:pt idx="24757">
                  <c:v>3.35855314E-2</c:v>
                </c:pt>
                <c:pt idx="24758">
                  <c:v>3.3585531600000003E-2</c:v>
                </c:pt>
                <c:pt idx="24759">
                  <c:v>3.3585531799999999E-2</c:v>
                </c:pt>
                <c:pt idx="24760">
                  <c:v>3.3585532000000001E-2</c:v>
                </c:pt>
                <c:pt idx="24761">
                  <c:v>3.3585532199999997E-2</c:v>
                </c:pt>
                <c:pt idx="24762">
                  <c:v>3.35855324E-2</c:v>
                </c:pt>
                <c:pt idx="24763">
                  <c:v>3.3585532600000002E-2</c:v>
                </c:pt>
                <c:pt idx="24764">
                  <c:v>3.3585532799999998E-2</c:v>
                </c:pt>
                <c:pt idx="24765">
                  <c:v>3.3585533000000001E-2</c:v>
                </c:pt>
                <c:pt idx="24766">
                  <c:v>3.3585533200000003E-2</c:v>
                </c:pt>
                <c:pt idx="24767">
                  <c:v>3.3585533399999999E-2</c:v>
                </c:pt>
                <c:pt idx="24768">
                  <c:v>3.3585533600000002E-2</c:v>
                </c:pt>
                <c:pt idx="24769">
                  <c:v>3.3585533799999998E-2</c:v>
                </c:pt>
                <c:pt idx="24770">
                  <c:v>3.3585534E-2</c:v>
                </c:pt>
                <c:pt idx="24771">
                  <c:v>3.3585534200000003E-2</c:v>
                </c:pt>
                <c:pt idx="24772">
                  <c:v>3.3585534399999999E-2</c:v>
                </c:pt>
                <c:pt idx="24773">
                  <c:v>3.3585534600000001E-2</c:v>
                </c:pt>
                <c:pt idx="24774">
                  <c:v>3.3585534799999997E-2</c:v>
                </c:pt>
                <c:pt idx="24775">
                  <c:v>3.3585535E-2</c:v>
                </c:pt>
                <c:pt idx="24776">
                  <c:v>3.3585535200000002E-2</c:v>
                </c:pt>
                <c:pt idx="24777">
                  <c:v>3.3585535399999998E-2</c:v>
                </c:pt>
                <c:pt idx="24778">
                  <c:v>3.3585535600000001E-2</c:v>
                </c:pt>
                <c:pt idx="24779">
                  <c:v>3.3585535800000003E-2</c:v>
                </c:pt>
                <c:pt idx="24780">
                  <c:v>3.3585535999999999E-2</c:v>
                </c:pt>
                <c:pt idx="24781">
                  <c:v>3.3585536200000002E-2</c:v>
                </c:pt>
                <c:pt idx="24782">
                  <c:v>3.3585536399999998E-2</c:v>
                </c:pt>
                <c:pt idx="24783">
                  <c:v>3.35855366E-2</c:v>
                </c:pt>
                <c:pt idx="24784">
                  <c:v>3.3585536800000003E-2</c:v>
                </c:pt>
                <c:pt idx="24785">
                  <c:v>3.3585536999999999E-2</c:v>
                </c:pt>
                <c:pt idx="24786">
                  <c:v>3.3585537200000001E-2</c:v>
                </c:pt>
                <c:pt idx="24787">
                  <c:v>3.3585537399999997E-2</c:v>
                </c:pt>
                <c:pt idx="24788">
                  <c:v>3.35855376E-2</c:v>
                </c:pt>
                <c:pt idx="24789">
                  <c:v>3.3585537800000002E-2</c:v>
                </c:pt>
                <c:pt idx="24790">
                  <c:v>3.3585537999999998E-2</c:v>
                </c:pt>
                <c:pt idx="24791">
                  <c:v>3.3585538200000001E-2</c:v>
                </c:pt>
                <c:pt idx="24792">
                  <c:v>3.3585538400000003E-2</c:v>
                </c:pt>
                <c:pt idx="24793">
                  <c:v>3.3585538599999999E-2</c:v>
                </c:pt>
                <c:pt idx="24794">
                  <c:v>3.3585538800000002E-2</c:v>
                </c:pt>
                <c:pt idx="24795">
                  <c:v>3.3585538999999998E-2</c:v>
                </c:pt>
                <c:pt idx="24796">
                  <c:v>3.35855392E-2</c:v>
                </c:pt>
                <c:pt idx="24797">
                  <c:v>3.3585539400000003E-2</c:v>
                </c:pt>
                <c:pt idx="24798">
                  <c:v>3.3585539599999999E-2</c:v>
                </c:pt>
                <c:pt idx="24799">
                  <c:v>3.3585539800000001E-2</c:v>
                </c:pt>
                <c:pt idx="24800">
                  <c:v>3.3585539999999997E-2</c:v>
                </c:pt>
                <c:pt idx="24801">
                  <c:v>3.35855402E-2</c:v>
                </c:pt>
                <c:pt idx="24802">
                  <c:v>3.3585540400000002E-2</c:v>
                </c:pt>
                <c:pt idx="24803">
                  <c:v>3.3585540599999998E-2</c:v>
                </c:pt>
                <c:pt idx="24804">
                  <c:v>3.3585540800000001E-2</c:v>
                </c:pt>
                <c:pt idx="24805">
                  <c:v>3.3585540999999997E-2</c:v>
                </c:pt>
                <c:pt idx="24806">
                  <c:v>3.3585541199999999E-2</c:v>
                </c:pt>
                <c:pt idx="24807">
                  <c:v>3.3585541400000002E-2</c:v>
                </c:pt>
                <c:pt idx="24808">
                  <c:v>3.3585541599999998E-2</c:v>
                </c:pt>
                <c:pt idx="24809">
                  <c:v>3.35855418E-2</c:v>
                </c:pt>
                <c:pt idx="24810">
                  <c:v>3.3585542000000003E-2</c:v>
                </c:pt>
                <c:pt idx="24811">
                  <c:v>3.3585542199999999E-2</c:v>
                </c:pt>
                <c:pt idx="24812">
                  <c:v>3.3585542400000001E-2</c:v>
                </c:pt>
                <c:pt idx="24813">
                  <c:v>3.3585542599999997E-2</c:v>
                </c:pt>
                <c:pt idx="24814">
                  <c:v>3.35855428E-2</c:v>
                </c:pt>
                <c:pt idx="24815">
                  <c:v>3.3585543000000002E-2</c:v>
                </c:pt>
                <c:pt idx="24816">
                  <c:v>3.3585543199999998E-2</c:v>
                </c:pt>
                <c:pt idx="24817">
                  <c:v>3.3585543400000001E-2</c:v>
                </c:pt>
                <c:pt idx="24818">
                  <c:v>3.3585543599999997E-2</c:v>
                </c:pt>
                <c:pt idx="24819">
                  <c:v>3.3585543799999999E-2</c:v>
                </c:pt>
                <c:pt idx="24820">
                  <c:v>3.3585544000000002E-2</c:v>
                </c:pt>
                <c:pt idx="24821">
                  <c:v>3.3585544199999998E-2</c:v>
                </c:pt>
                <c:pt idx="24822">
                  <c:v>3.35855444E-2</c:v>
                </c:pt>
                <c:pt idx="24823">
                  <c:v>3.3585544600000003E-2</c:v>
                </c:pt>
                <c:pt idx="24824">
                  <c:v>3.3585544799999999E-2</c:v>
                </c:pt>
                <c:pt idx="24825">
                  <c:v>3.3585545000000001E-2</c:v>
                </c:pt>
                <c:pt idx="24826">
                  <c:v>3.3585545199999997E-2</c:v>
                </c:pt>
                <c:pt idx="24827">
                  <c:v>3.35855454E-2</c:v>
                </c:pt>
                <c:pt idx="24828">
                  <c:v>3.3585545600000002E-2</c:v>
                </c:pt>
                <c:pt idx="24829">
                  <c:v>3.3585545799999998E-2</c:v>
                </c:pt>
                <c:pt idx="24830">
                  <c:v>3.3585546000000001E-2</c:v>
                </c:pt>
                <c:pt idx="24831">
                  <c:v>3.3585546199999997E-2</c:v>
                </c:pt>
                <c:pt idx="24832">
                  <c:v>3.3585546399999999E-2</c:v>
                </c:pt>
                <c:pt idx="24833">
                  <c:v>3.3585546600000002E-2</c:v>
                </c:pt>
                <c:pt idx="24834">
                  <c:v>3.3585546799999998E-2</c:v>
                </c:pt>
                <c:pt idx="24835">
                  <c:v>3.3585547E-2</c:v>
                </c:pt>
                <c:pt idx="24836">
                  <c:v>3.3585547200000003E-2</c:v>
                </c:pt>
                <c:pt idx="24837">
                  <c:v>3.3585547399999999E-2</c:v>
                </c:pt>
                <c:pt idx="24838">
                  <c:v>3.3585547600000001E-2</c:v>
                </c:pt>
                <c:pt idx="24839">
                  <c:v>3.3585547799999997E-2</c:v>
                </c:pt>
                <c:pt idx="24840">
                  <c:v>3.3585548E-2</c:v>
                </c:pt>
                <c:pt idx="24841">
                  <c:v>3.3585548200000002E-2</c:v>
                </c:pt>
                <c:pt idx="24842">
                  <c:v>3.3585548399999998E-2</c:v>
                </c:pt>
                <c:pt idx="24843">
                  <c:v>3.3585548600000001E-2</c:v>
                </c:pt>
                <c:pt idx="24844">
                  <c:v>3.3585548799999997E-2</c:v>
                </c:pt>
                <c:pt idx="24845">
                  <c:v>3.3585548999999999E-2</c:v>
                </c:pt>
                <c:pt idx="24846">
                  <c:v>3.3585549200000002E-2</c:v>
                </c:pt>
                <c:pt idx="24847">
                  <c:v>3.3585549399999998E-2</c:v>
                </c:pt>
                <c:pt idx="24848">
                  <c:v>3.35855496E-2</c:v>
                </c:pt>
                <c:pt idx="24849">
                  <c:v>3.3585549800000003E-2</c:v>
                </c:pt>
                <c:pt idx="24850">
                  <c:v>3.3585549999999999E-2</c:v>
                </c:pt>
                <c:pt idx="24851">
                  <c:v>3.3585550200000001E-2</c:v>
                </c:pt>
                <c:pt idx="24852">
                  <c:v>3.3585550399999997E-2</c:v>
                </c:pt>
                <c:pt idx="24853">
                  <c:v>3.35855506E-2</c:v>
                </c:pt>
                <c:pt idx="24854">
                  <c:v>3.3585550800000002E-2</c:v>
                </c:pt>
                <c:pt idx="24855">
                  <c:v>3.3585550999999998E-2</c:v>
                </c:pt>
                <c:pt idx="24856">
                  <c:v>3.3585551200000001E-2</c:v>
                </c:pt>
                <c:pt idx="24857">
                  <c:v>3.3585551399999997E-2</c:v>
                </c:pt>
                <c:pt idx="24858">
                  <c:v>3.3585551599999999E-2</c:v>
                </c:pt>
                <c:pt idx="24859">
                  <c:v>3.3585551800000002E-2</c:v>
                </c:pt>
                <c:pt idx="24860">
                  <c:v>3.3585551999999998E-2</c:v>
                </c:pt>
                <c:pt idx="24861">
                  <c:v>3.35855522E-2</c:v>
                </c:pt>
                <c:pt idx="24862">
                  <c:v>3.3585552400000003E-2</c:v>
                </c:pt>
                <c:pt idx="24863">
                  <c:v>3.3585552599999999E-2</c:v>
                </c:pt>
                <c:pt idx="24864">
                  <c:v>3.3585552800000001E-2</c:v>
                </c:pt>
                <c:pt idx="24865">
                  <c:v>3.3585552999999997E-2</c:v>
                </c:pt>
                <c:pt idx="24866">
                  <c:v>3.35855532E-2</c:v>
                </c:pt>
                <c:pt idx="24867">
                  <c:v>3.3585553400000002E-2</c:v>
                </c:pt>
                <c:pt idx="24868">
                  <c:v>3.3585553599999998E-2</c:v>
                </c:pt>
                <c:pt idx="24869">
                  <c:v>3.3585553800000001E-2</c:v>
                </c:pt>
                <c:pt idx="24870">
                  <c:v>3.3585553999999997E-2</c:v>
                </c:pt>
                <c:pt idx="24871">
                  <c:v>3.3585554199999999E-2</c:v>
                </c:pt>
                <c:pt idx="24872">
                  <c:v>3.3585554400000002E-2</c:v>
                </c:pt>
                <c:pt idx="24873">
                  <c:v>3.3585554599999998E-2</c:v>
                </c:pt>
                <c:pt idx="24874">
                  <c:v>3.35855548E-2</c:v>
                </c:pt>
                <c:pt idx="24875">
                  <c:v>3.3585555000000003E-2</c:v>
                </c:pt>
                <c:pt idx="24876">
                  <c:v>3.3585555199999999E-2</c:v>
                </c:pt>
                <c:pt idx="24877">
                  <c:v>3.3585555400000001E-2</c:v>
                </c:pt>
                <c:pt idx="24878">
                  <c:v>3.3585555599999997E-2</c:v>
                </c:pt>
                <c:pt idx="24879">
                  <c:v>3.35855558E-2</c:v>
                </c:pt>
                <c:pt idx="24880">
                  <c:v>3.3585556000000003E-2</c:v>
                </c:pt>
                <c:pt idx="24881">
                  <c:v>3.3585556199999998E-2</c:v>
                </c:pt>
                <c:pt idx="24882">
                  <c:v>3.3585556400000001E-2</c:v>
                </c:pt>
                <c:pt idx="24883">
                  <c:v>3.3585556599999997E-2</c:v>
                </c:pt>
                <c:pt idx="24884">
                  <c:v>3.3585556799999999E-2</c:v>
                </c:pt>
                <c:pt idx="24885">
                  <c:v>3.3585557000000002E-2</c:v>
                </c:pt>
                <c:pt idx="24886">
                  <c:v>3.3585557199999998E-2</c:v>
                </c:pt>
                <c:pt idx="24887">
                  <c:v>3.35855574E-2</c:v>
                </c:pt>
                <c:pt idx="24888">
                  <c:v>3.3585557600000003E-2</c:v>
                </c:pt>
                <c:pt idx="24889">
                  <c:v>3.3585557799999999E-2</c:v>
                </c:pt>
                <c:pt idx="24890">
                  <c:v>3.3585558000000001E-2</c:v>
                </c:pt>
                <c:pt idx="24891">
                  <c:v>3.3585558199999997E-2</c:v>
                </c:pt>
                <c:pt idx="24892">
                  <c:v>3.35855584E-2</c:v>
                </c:pt>
                <c:pt idx="24893">
                  <c:v>3.3585558600000003E-2</c:v>
                </c:pt>
                <c:pt idx="24894">
                  <c:v>3.3585558799999998E-2</c:v>
                </c:pt>
                <c:pt idx="24895">
                  <c:v>3.3585559000000001E-2</c:v>
                </c:pt>
                <c:pt idx="24896">
                  <c:v>3.3585559199999997E-2</c:v>
                </c:pt>
                <c:pt idx="24897">
                  <c:v>3.3585559399999999E-2</c:v>
                </c:pt>
                <c:pt idx="24898">
                  <c:v>3.3585559600000002E-2</c:v>
                </c:pt>
                <c:pt idx="24899">
                  <c:v>3.3585559799999998E-2</c:v>
                </c:pt>
                <c:pt idx="24900">
                  <c:v>3.358556E-2</c:v>
                </c:pt>
                <c:pt idx="24901">
                  <c:v>3.3585560200000003E-2</c:v>
                </c:pt>
                <c:pt idx="24902">
                  <c:v>3.3585560399999999E-2</c:v>
                </c:pt>
                <c:pt idx="24903">
                  <c:v>3.3585560600000001E-2</c:v>
                </c:pt>
                <c:pt idx="24904">
                  <c:v>3.3585560799999997E-2</c:v>
                </c:pt>
                <c:pt idx="24905">
                  <c:v>3.3585561E-2</c:v>
                </c:pt>
                <c:pt idx="24906">
                  <c:v>3.3585561200000003E-2</c:v>
                </c:pt>
                <c:pt idx="24907">
                  <c:v>3.3585561399999998E-2</c:v>
                </c:pt>
                <c:pt idx="24908">
                  <c:v>3.3585561600000001E-2</c:v>
                </c:pt>
                <c:pt idx="24909">
                  <c:v>3.3585561799999997E-2</c:v>
                </c:pt>
                <c:pt idx="24910">
                  <c:v>3.3585561999999999E-2</c:v>
                </c:pt>
                <c:pt idx="24911">
                  <c:v>3.3585562200000002E-2</c:v>
                </c:pt>
                <c:pt idx="24912">
                  <c:v>3.3585562399999998E-2</c:v>
                </c:pt>
                <c:pt idx="24913">
                  <c:v>3.35855626E-2</c:v>
                </c:pt>
                <c:pt idx="24914">
                  <c:v>3.3585562800000003E-2</c:v>
                </c:pt>
                <c:pt idx="24915">
                  <c:v>3.3585562999999999E-2</c:v>
                </c:pt>
                <c:pt idx="24916">
                  <c:v>3.3585563200000002E-2</c:v>
                </c:pt>
                <c:pt idx="24917">
                  <c:v>3.3585563399999997E-2</c:v>
                </c:pt>
                <c:pt idx="24918">
                  <c:v>3.35855636E-2</c:v>
                </c:pt>
                <c:pt idx="24919">
                  <c:v>3.3585563800000003E-2</c:v>
                </c:pt>
                <c:pt idx="24920">
                  <c:v>3.3585563999999998E-2</c:v>
                </c:pt>
                <c:pt idx="24921">
                  <c:v>3.3585564200000001E-2</c:v>
                </c:pt>
                <c:pt idx="24922">
                  <c:v>3.3585564399999997E-2</c:v>
                </c:pt>
                <c:pt idx="24923">
                  <c:v>3.3585564599999999E-2</c:v>
                </c:pt>
                <c:pt idx="24924">
                  <c:v>3.3585564800000002E-2</c:v>
                </c:pt>
                <c:pt idx="24925">
                  <c:v>3.3585564999999998E-2</c:v>
                </c:pt>
                <c:pt idx="24926">
                  <c:v>3.35855652E-2</c:v>
                </c:pt>
                <c:pt idx="24927">
                  <c:v>3.3585565400000003E-2</c:v>
                </c:pt>
                <c:pt idx="24928">
                  <c:v>3.3585565599999999E-2</c:v>
                </c:pt>
                <c:pt idx="24929">
                  <c:v>3.3585565800000002E-2</c:v>
                </c:pt>
                <c:pt idx="24930">
                  <c:v>3.3585565999999997E-2</c:v>
                </c:pt>
                <c:pt idx="24931">
                  <c:v>3.35855662E-2</c:v>
                </c:pt>
                <c:pt idx="24932">
                  <c:v>3.3585566400000003E-2</c:v>
                </c:pt>
                <c:pt idx="24933">
                  <c:v>3.3585566599999998E-2</c:v>
                </c:pt>
                <c:pt idx="24934">
                  <c:v>3.3585566800000001E-2</c:v>
                </c:pt>
                <c:pt idx="24935">
                  <c:v>3.3585566999999997E-2</c:v>
                </c:pt>
                <c:pt idx="24936">
                  <c:v>3.3585567199999999E-2</c:v>
                </c:pt>
                <c:pt idx="24937">
                  <c:v>3.3585567400000002E-2</c:v>
                </c:pt>
                <c:pt idx="24938">
                  <c:v>3.3585567599999998E-2</c:v>
                </c:pt>
                <c:pt idx="24939">
                  <c:v>3.35855678E-2</c:v>
                </c:pt>
                <c:pt idx="24940">
                  <c:v>3.3585568000000003E-2</c:v>
                </c:pt>
                <c:pt idx="24941">
                  <c:v>3.3585568199999999E-2</c:v>
                </c:pt>
                <c:pt idx="24942">
                  <c:v>3.3585568400000002E-2</c:v>
                </c:pt>
                <c:pt idx="24943">
                  <c:v>3.3585568599999997E-2</c:v>
                </c:pt>
                <c:pt idx="24944">
                  <c:v>3.35855688E-2</c:v>
                </c:pt>
                <c:pt idx="24945">
                  <c:v>3.3585569000000003E-2</c:v>
                </c:pt>
                <c:pt idx="24946">
                  <c:v>3.3585569199999998E-2</c:v>
                </c:pt>
                <c:pt idx="24947">
                  <c:v>3.3585569400000001E-2</c:v>
                </c:pt>
                <c:pt idx="24948">
                  <c:v>3.3585569599999997E-2</c:v>
                </c:pt>
                <c:pt idx="24949">
                  <c:v>3.3585569799999999E-2</c:v>
                </c:pt>
                <c:pt idx="24950">
                  <c:v>3.3585570000000002E-2</c:v>
                </c:pt>
                <c:pt idx="24951">
                  <c:v>3.3585570199999998E-2</c:v>
                </c:pt>
                <c:pt idx="24952">
                  <c:v>3.35855704E-2</c:v>
                </c:pt>
                <c:pt idx="24953">
                  <c:v>3.3585570600000003E-2</c:v>
                </c:pt>
                <c:pt idx="24954">
                  <c:v>3.3585570799999999E-2</c:v>
                </c:pt>
                <c:pt idx="24955">
                  <c:v>3.3585571000000002E-2</c:v>
                </c:pt>
                <c:pt idx="24956">
                  <c:v>3.3585571199999997E-2</c:v>
                </c:pt>
                <c:pt idx="24957">
                  <c:v>3.35855714E-2</c:v>
                </c:pt>
                <c:pt idx="24958">
                  <c:v>3.3585571600000003E-2</c:v>
                </c:pt>
                <c:pt idx="24959">
                  <c:v>3.3585571799999998E-2</c:v>
                </c:pt>
                <c:pt idx="24960">
                  <c:v>3.3585572000000001E-2</c:v>
                </c:pt>
                <c:pt idx="24961">
                  <c:v>3.3585572199999997E-2</c:v>
                </c:pt>
                <c:pt idx="24962">
                  <c:v>3.3585572399999999E-2</c:v>
                </c:pt>
                <c:pt idx="24963">
                  <c:v>3.3585572600000002E-2</c:v>
                </c:pt>
                <c:pt idx="24964">
                  <c:v>3.3585572799999998E-2</c:v>
                </c:pt>
                <c:pt idx="24965">
                  <c:v>3.3585573000000001E-2</c:v>
                </c:pt>
                <c:pt idx="24966">
                  <c:v>3.3585573200000003E-2</c:v>
                </c:pt>
                <c:pt idx="24967">
                  <c:v>3.3585573399999999E-2</c:v>
                </c:pt>
                <c:pt idx="24968">
                  <c:v>3.3585573600000002E-2</c:v>
                </c:pt>
                <c:pt idx="24969">
                  <c:v>3.3585573799999997E-2</c:v>
                </c:pt>
                <c:pt idx="24970">
                  <c:v>3.3585574E-2</c:v>
                </c:pt>
                <c:pt idx="24971">
                  <c:v>3.3585574200000003E-2</c:v>
                </c:pt>
                <c:pt idx="24972">
                  <c:v>3.3585574399999998E-2</c:v>
                </c:pt>
                <c:pt idx="24973">
                  <c:v>3.3585574600000001E-2</c:v>
                </c:pt>
                <c:pt idx="24974">
                  <c:v>3.3585574799999997E-2</c:v>
                </c:pt>
                <c:pt idx="24975">
                  <c:v>3.3585574999999999E-2</c:v>
                </c:pt>
                <c:pt idx="24976">
                  <c:v>3.3585575200000002E-2</c:v>
                </c:pt>
                <c:pt idx="24977">
                  <c:v>3.3585575399999998E-2</c:v>
                </c:pt>
                <c:pt idx="24978">
                  <c:v>3.3585575600000001E-2</c:v>
                </c:pt>
                <c:pt idx="24979">
                  <c:v>3.3585575800000003E-2</c:v>
                </c:pt>
                <c:pt idx="24980">
                  <c:v>3.3585575999999999E-2</c:v>
                </c:pt>
                <c:pt idx="24981">
                  <c:v>3.3585576200000002E-2</c:v>
                </c:pt>
                <c:pt idx="24982">
                  <c:v>3.3585576399999997E-2</c:v>
                </c:pt>
                <c:pt idx="24983">
                  <c:v>3.35855766E-2</c:v>
                </c:pt>
                <c:pt idx="24984">
                  <c:v>3.3585576800000003E-2</c:v>
                </c:pt>
                <c:pt idx="24985">
                  <c:v>3.3585576999999998E-2</c:v>
                </c:pt>
                <c:pt idx="24986">
                  <c:v>3.3585577200000001E-2</c:v>
                </c:pt>
                <c:pt idx="24987">
                  <c:v>3.3585577399999997E-2</c:v>
                </c:pt>
                <c:pt idx="24988">
                  <c:v>3.3585577599999999E-2</c:v>
                </c:pt>
                <c:pt idx="24989">
                  <c:v>3.3585577800000002E-2</c:v>
                </c:pt>
                <c:pt idx="24990">
                  <c:v>3.3585577999999998E-2</c:v>
                </c:pt>
                <c:pt idx="24991">
                  <c:v>3.3585578200000001E-2</c:v>
                </c:pt>
                <c:pt idx="24992">
                  <c:v>3.3585578400000003E-2</c:v>
                </c:pt>
                <c:pt idx="24993">
                  <c:v>3.3585578599999999E-2</c:v>
                </c:pt>
                <c:pt idx="24994">
                  <c:v>3.3585578800000002E-2</c:v>
                </c:pt>
                <c:pt idx="24995">
                  <c:v>3.3585578999999997E-2</c:v>
                </c:pt>
                <c:pt idx="24996">
                  <c:v>3.35855792E-2</c:v>
                </c:pt>
                <c:pt idx="24997">
                  <c:v>3.3585579400000003E-2</c:v>
                </c:pt>
                <c:pt idx="24998">
                  <c:v>3.3585579599999998E-2</c:v>
                </c:pt>
                <c:pt idx="24999">
                  <c:v>3.3585579800000001E-2</c:v>
                </c:pt>
                <c:pt idx="25000">
                  <c:v>3.3585579999999997E-2</c:v>
                </c:pt>
                <c:pt idx="25001">
                  <c:v>3.3585580199999999E-2</c:v>
                </c:pt>
                <c:pt idx="25002">
                  <c:v>3.3585580400000002E-2</c:v>
                </c:pt>
                <c:pt idx="25003">
                  <c:v>3.3585580599999998E-2</c:v>
                </c:pt>
                <c:pt idx="25004">
                  <c:v>3.3585580800000001E-2</c:v>
                </c:pt>
                <c:pt idx="25005">
                  <c:v>3.3585581000000003E-2</c:v>
                </c:pt>
                <c:pt idx="25006">
                  <c:v>3.3585581199999999E-2</c:v>
                </c:pt>
                <c:pt idx="25007">
                  <c:v>3.3585581400000002E-2</c:v>
                </c:pt>
                <c:pt idx="25008">
                  <c:v>3.3585581599999997E-2</c:v>
                </c:pt>
                <c:pt idx="25009">
                  <c:v>3.35855818E-2</c:v>
                </c:pt>
                <c:pt idx="25010">
                  <c:v>3.3585582000000003E-2</c:v>
                </c:pt>
                <c:pt idx="25011">
                  <c:v>3.3585582199999998E-2</c:v>
                </c:pt>
                <c:pt idx="25012">
                  <c:v>3.3585582400000001E-2</c:v>
                </c:pt>
                <c:pt idx="25013">
                  <c:v>3.3585582599999997E-2</c:v>
                </c:pt>
                <c:pt idx="25014">
                  <c:v>3.35855828E-2</c:v>
                </c:pt>
                <c:pt idx="25015">
                  <c:v>3.3585583000000002E-2</c:v>
                </c:pt>
                <c:pt idx="25016">
                  <c:v>3.3585583199999998E-2</c:v>
                </c:pt>
                <c:pt idx="25017">
                  <c:v>3.3585583400000001E-2</c:v>
                </c:pt>
                <c:pt idx="25018">
                  <c:v>3.3585583600000003E-2</c:v>
                </c:pt>
                <c:pt idx="25019">
                  <c:v>3.3585583799999999E-2</c:v>
                </c:pt>
                <c:pt idx="25020">
                  <c:v>3.3585584000000002E-2</c:v>
                </c:pt>
                <c:pt idx="25021">
                  <c:v>3.3585584199999997E-2</c:v>
                </c:pt>
                <c:pt idx="25022">
                  <c:v>3.35855844E-2</c:v>
                </c:pt>
                <c:pt idx="25023">
                  <c:v>3.3585584600000003E-2</c:v>
                </c:pt>
                <c:pt idx="25024">
                  <c:v>3.3585584799999998E-2</c:v>
                </c:pt>
                <c:pt idx="25025">
                  <c:v>3.3585585000000001E-2</c:v>
                </c:pt>
                <c:pt idx="25026">
                  <c:v>3.3585585199999997E-2</c:v>
                </c:pt>
                <c:pt idx="25027">
                  <c:v>3.35855854E-2</c:v>
                </c:pt>
                <c:pt idx="25028">
                  <c:v>3.3585585600000002E-2</c:v>
                </c:pt>
                <c:pt idx="25029">
                  <c:v>3.3585585799999998E-2</c:v>
                </c:pt>
                <c:pt idx="25030">
                  <c:v>3.3585586000000001E-2</c:v>
                </c:pt>
                <c:pt idx="25031">
                  <c:v>3.3585586200000003E-2</c:v>
                </c:pt>
                <c:pt idx="25032">
                  <c:v>3.3585586399999999E-2</c:v>
                </c:pt>
                <c:pt idx="25033">
                  <c:v>3.3585586600000002E-2</c:v>
                </c:pt>
                <c:pt idx="25034">
                  <c:v>3.3585586799999997E-2</c:v>
                </c:pt>
                <c:pt idx="25035">
                  <c:v>3.3585587E-2</c:v>
                </c:pt>
                <c:pt idx="25036">
                  <c:v>3.3585587200000003E-2</c:v>
                </c:pt>
                <c:pt idx="25037">
                  <c:v>3.3585587399999998E-2</c:v>
                </c:pt>
                <c:pt idx="25038">
                  <c:v>3.3585587600000001E-2</c:v>
                </c:pt>
                <c:pt idx="25039">
                  <c:v>3.3585587799999997E-2</c:v>
                </c:pt>
                <c:pt idx="25040">
                  <c:v>3.3585588E-2</c:v>
                </c:pt>
                <c:pt idx="25041">
                  <c:v>3.3585588200000002E-2</c:v>
                </c:pt>
                <c:pt idx="25042">
                  <c:v>3.3585588399999998E-2</c:v>
                </c:pt>
                <c:pt idx="25043">
                  <c:v>3.3585588600000001E-2</c:v>
                </c:pt>
                <c:pt idx="25044">
                  <c:v>3.3585588800000003E-2</c:v>
                </c:pt>
                <c:pt idx="25045">
                  <c:v>3.3585588999999999E-2</c:v>
                </c:pt>
                <c:pt idx="25046">
                  <c:v>3.3585589200000002E-2</c:v>
                </c:pt>
                <c:pt idx="25047">
                  <c:v>3.3585589399999997E-2</c:v>
                </c:pt>
                <c:pt idx="25048">
                  <c:v>3.35855896E-2</c:v>
                </c:pt>
                <c:pt idx="25049">
                  <c:v>3.3585589800000003E-2</c:v>
                </c:pt>
                <c:pt idx="25050">
                  <c:v>3.3585589999999999E-2</c:v>
                </c:pt>
                <c:pt idx="25051">
                  <c:v>3.3585590200000001E-2</c:v>
                </c:pt>
                <c:pt idx="25052">
                  <c:v>3.3585590399999997E-2</c:v>
                </c:pt>
                <c:pt idx="25053">
                  <c:v>3.35855906E-2</c:v>
                </c:pt>
                <c:pt idx="25054">
                  <c:v>3.3585590800000002E-2</c:v>
                </c:pt>
                <c:pt idx="25055">
                  <c:v>3.3585590999999998E-2</c:v>
                </c:pt>
                <c:pt idx="25056">
                  <c:v>3.3585591200000001E-2</c:v>
                </c:pt>
                <c:pt idx="25057">
                  <c:v>3.3585591400000003E-2</c:v>
                </c:pt>
                <c:pt idx="25058">
                  <c:v>3.3585591599999999E-2</c:v>
                </c:pt>
                <c:pt idx="25059">
                  <c:v>3.3585591800000002E-2</c:v>
                </c:pt>
                <c:pt idx="25060">
                  <c:v>3.3585591999999997E-2</c:v>
                </c:pt>
                <c:pt idx="25061">
                  <c:v>3.35855922E-2</c:v>
                </c:pt>
                <c:pt idx="25062">
                  <c:v>3.3585592400000003E-2</c:v>
                </c:pt>
                <c:pt idx="25063">
                  <c:v>3.3585592599999999E-2</c:v>
                </c:pt>
                <c:pt idx="25064">
                  <c:v>3.3585592800000001E-2</c:v>
                </c:pt>
                <c:pt idx="25065">
                  <c:v>3.3585592999999997E-2</c:v>
                </c:pt>
                <c:pt idx="25066">
                  <c:v>3.35855932E-2</c:v>
                </c:pt>
                <c:pt idx="25067">
                  <c:v>3.3585593400000002E-2</c:v>
                </c:pt>
                <c:pt idx="25068">
                  <c:v>3.3585593599999998E-2</c:v>
                </c:pt>
                <c:pt idx="25069">
                  <c:v>3.3585593800000001E-2</c:v>
                </c:pt>
                <c:pt idx="25070">
                  <c:v>3.3585594000000003E-2</c:v>
                </c:pt>
                <c:pt idx="25071">
                  <c:v>3.3585594199999999E-2</c:v>
                </c:pt>
                <c:pt idx="25072">
                  <c:v>3.3585594400000002E-2</c:v>
                </c:pt>
                <c:pt idx="25073">
                  <c:v>3.3585594599999997E-2</c:v>
                </c:pt>
                <c:pt idx="25074">
                  <c:v>3.35855948E-2</c:v>
                </c:pt>
                <c:pt idx="25075">
                  <c:v>3.3585595000000003E-2</c:v>
                </c:pt>
                <c:pt idx="25076">
                  <c:v>3.3585595199999999E-2</c:v>
                </c:pt>
                <c:pt idx="25077">
                  <c:v>3.3585595400000001E-2</c:v>
                </c:pt>
                <c:pt idx="25078">
                  <c:v>3.3585595599999997E-2</c:v>
                </c:pt>
                <c:pt idx="25079">
                  <c:v>3.35855958E-2</c:v>
                </c:pt>
                <c:pt idx="25080">
                  <c:v>3.3585596000000002E-2</c:v>
                </c:pt>
                <c:pt idx="25081">
                  <c:v>3.3585596199999998E-2</c:v>
                </c:pt>
                <c:pt idx="25082">
                  <c:v>3.3585596400000001E-2</c:v>
                </c:pt>
                <c:pt idx="25083">
                  <c:v>3.3585596600000003E-2</c:v>
                </c:pt>
                <c:pt idx="25084">
                  <c:v>3.3585596799999999E-2</c:v>
                </c:pt>
                <c:pt idx="25085">
                  <c:v>3.3585597000000002E-2</c:v>
                </c:pt>
                <c:pt idx="25086">
                  <c:v>3.3585597199999997E-2</c:v>
                </c:pt>
                <c:pt idx="25087">
                  <c:v>3.35855974E-2</c:v>
                </c:pt>
                <c:pt idx="25088">
                  <c:v>3.3585597600000003E-2</c:v>
                </c:pt>
                <c:pt idx="25089">
                  <c:v>3.3585597799999999E-2</c:v>
                </c:pt>
                <c:pt idx="25090">
                  <c:v>3.3585598000000001E-2</c:v>
                </c:pt>
                <c:pt idx="25091">
                  <c:v>3.3585598199999997E-2</c:v>
                </c:pt>
                <c:pt idx="25092">
                  <c:v>3.35855984E-2</c:v>
                </c:pt>
                <c:pt idx="25093">
                  <c:v>3.3585598600000002E-2</c:v>
                </c:pt>
                <c:pt idx="25094">
                  <c:v>3.3585598799999998E-2</c:v>
                </c:pt>
                <c:pt idx="25095">
                  <c:v>3.3585599000000001E-2</c:v>
                </c:pt>
                <c:pt idx="25096">
                  <c:v>3.3585599200000003E-2</c:v>
                </c:pt>
                <c:pt idx="25097">
                  <c:v>3.3585599399999999E-2</c:v>
                </c:pt>
                <c:pt idx="25098">
                  <c:v>3.3585599600000002E-2</c:v>
                </c:pt>
                <c:pt idx="25099">
                  <c:v>3.3585599799999998E-2</c:v>
                </c:pt>
                <c:pt idx="25100">
                  <c:v>3.35856E-2</c:v>
                </c:pt>
                <c:pt idx="25101">
                  <c:v>3.3585600200000003E-2</c:v>
                </c:pt>
                <c:pt idx="25102">
                  <c:v>3.3585600399999999E-2</c:v>
                </c:pt>
                <c:pt idx="25103">
                  <c:v>3.3585600600000001E-2</c:v>
                </c:pt>
                <c:pt idx="25104">
                  <c:v>3.3585600799999997E-2</c:v>
                </c:pt>
                <c:pt idx="25105">
                  <c:v>3.3585601E-2</c:v>
                </c:pt>
                <c:pt idx="25106">
                  <c:v>3.3585601200000002E-2</c:v>
                </c:pt>
                <c:pt idx="25107">
                  <c:v>3.3585601399999998E-2</c:v>
                </c:pt>
                <c:pt idx="25108">
                  <c:v>3.3585601600000001E-2</c:v>
                </c:pt>
                <c:pt idx="25109">
                  <c:v>3.3585601800000003E-2</c:v>
                </c:pt>
                <c:pt idx="25110">
                  <c:v>3.3585601999999999E-2</c:v>
                </c:pt>
                <c:pt idx="25111">
                  <c:v>3.3585602200000002E-2</c:v>
                </c:pt>
                <c:pt idx="25112">
                  <c:v>3.3585602399999998E-2</c:v>
                </c:pt>
                <c:pt idx="25113">
                  <c:v>3.35856026E-2</c:v>
                </c:pt>
                <c:pt idx="25114">
                  <c:v>3.3585602800000003E-2</c:v>
                </c:pt>
                <c:pt idx="25115">
                  <c:v>3.3585602999999999E-2</c:v>
                </c:pt>
                <c:pt idx="25116">
                  <c:v>3.3585603200000001E-2</c:v>
                </c:pt>
                <c:pt idx="25117">
                  <c:v>3.3585603399999997E-2</c:v>
                </c:pt>
                <c:pt idx="25118">
                  <c:v>3.35856036E-2</c:v>
                </c:pt>
                <c:pt idx="25119">
                  <c:v>3.3585603800000002E-2</c:v>
                </c:pt>
                <c:pt idx="25120">
                  <c:v>3.3585603999999998E-2</c:v>
                </c:pt>
                <c:pt idx="25121">
                  <c:v>3.3585604200000001E-2</c:v>
                </c:pt>
                <c:pt idx="25122">
                  <c:v>3.3585604400000003E-2</c:v>
                </c:pt>
                <c:pt idx="25123">
                  <c:v>3.3585604599999999E-2</c:v>
                </c:pt>
                <c:pt idx="25124">
                  <c:v>3.3585604800000002E-2</c:v>
                </c:pt>
                <c:pt idx="25125">
                  <c:v>3.3585604999999998E-2</c:v>
                </c:pt>
                <c:pt idx="25126">
                  <c:v>3.35856052E-2</c:v>
                </c:pt>
                <c:pt idx="25127">
                  <c:v>3.3585605400000003E-2</c:v>
                </c:pt>
                <c:pt idx="25128">
                  <c:v>3.3585605599999999E-2</c:v>
                </c:pt>
                <c:pt idx="25129">
                  <c:v>3.3585605800000001E-2</c:v>
                </c:pt>
                <c:pt idx="25130">
                  <c:v>3.3585605999999997E-2</c:v>
                </c:pt>
                <c:pt idx="25131">
                  <c:v>3.35856062E-2</c:v>
                </c:pt>
                <c:pt idx="25132">
                  <c:v>3.3585606400000002E-2</c:v>
                </c:pt>
                <c:pt idx="25133">
                  <c:v>3.3585606599999998E-2</c:v>
                </c:pt>
                <c:pt idx="25134">
                  <c:v>3.3585606800000001E-2</c:v>
                </c:pt>
                <c:pt idx="25135">
                  <c:v>3.3585607000000003E-2</c:v>
                </c:pt>
                <c:pt idx="25136">
                  <c:v>3.3585607199999999E-2</c:v>
                </c:pt>
                <c:pt idx="25137">
                  <c:v>3.3585607400000002E-2</c:v>
                </c:pt>
                <c:pt idx="25138">
                  <c:v>3.3585607599999998E-2</c:v>
                </c:pt>
                <c:pt idx="25139">
                  <c:v>3.35856078E-2</c:v>
                </c:pt>
                <c:pt idx="25140">
                  <c:v>3.3585608000000003E-2</c:v>
                </c:pt>
                <c:pt idx="25141">
                  <c:v>3.3585608199999999E-2</c:v>
                </c:pt>
                <c:pt idx="25142">
                  <c:v>3.3585608400000001E-2</c:v>
                </c:pt>
                <c:pt idx="25143">
                  <c:v>3.3585608599999997E-2</c:v>
                </c:pt>
                <c:pt idx="25144">
                  <c:v>3.35856088E-2</c:v>
                </c:pt>
                <c:pt idx="25145">
                  <c:v>3.3585609000000002E-2</c:v>
                </c:pt>
                <c:pt idx="25146">
                  <c:v>3.3585609199999998E-2</c:v>
                </c:pt>
                <c:pt idx="25147">
                  <c:v>3.3585609400000001E-2</c:v>
                </c:pt>
                <c:pt idx="25148">
                  <c:v>3.3585609600000003E-2</c:v>
                </c:pt>
                <c:pt idx="25149">
                  <c:v>3.3585609799999999E-2</c:v>
                </c:pt>
                <c:pt idx="25150">
                  <c:v>3.3585610000000002E-2</c:v>
                </c:pt>
                <c:pt idx="25151">
                  <c:v>3.3585610199999998E-2</c:v>
                </c:pt>
                <c:pt idx="25152">
                  <c:v>3.35856104E-2</c:v>
                </c:pt>
                <c:pt idx="25153">
                  <c:v>3.3585610600000003E-2</c:v>
                </c:pt>
                <c:pt idx="25154">
                  <c:v>3.3585610799999999E-2</c:v>
                </c:pt>
                <c:pt idx="25155">
                  <c:v>3.3585611000000001E-2</c:v>
                </c:pt>
                <c:pt idx="25156">
                  <c:v>3.3585611199999997E-2</c:v>
                </c:pt>
                <c:pt idx="25157">
                  <c:v>3.35856114E-2</c:v>
                </c:pt>
                <c:pt idx="25158">
                  <c:v>3.3585611600000002E-2</c:v>
                </c:pt>
                <c:pt idx="25159">
                  <c:v>3.3585611799999998E-2</c:v>
                </c:pt>
                <c:pt idx="25160">
                  <c:v>3.3585612000000001E-2</c:v>
                </c:pt>
                <c:pt idx="25161">
                  <c:v>3.3585612200000003E-2</c:v>
                </c:pt>
                <c:pt idx="25162">
                  <c:v>3.3585612399999999E-2</c:v>
                </c:pt>
                <c:pt idx="25163">
                  <c:v>3.3585612600000002E-2</c:v>
                </c:pt>
                <c:pt idx="25164">
                  <c:v>3.3585612799999998E-2</c:v>
                </c:pt>
                <c:pt idx="25165">
                  <c:v>3.3585613E-2</c:v>
                </c:pt>
                <c:pt idx="25166">
                  <c:v>3.3585613200000003E-2</c:v>
                </c:pt>
                <c:pt idx="25167">
                  <c:v>3.3585613399999999E-2</c:v>
                </c:pt>
                <c:pt idx="25168">
                  <c:v>3.3585613600000001E-2</c:v>
                </c:pt>
                <c:pt idx="25169">
                  <c:v>3.3585613799999997E-2</c:v>
                </c:pt>
                <c:pt idx="25170">
                  <c:v>3.3585614E-2</c:v>
                </c:pt>
                <c:pt idx="25171">
                  <c:v>3.3585614200000002E-2</c:v>
                </c:pt>
                <c:pt idx="25172">
                  <c:v>3.3585614399999998E-2</c:v>
                </c:pt>
                <c:pt idx="25173">
                  <c:v>3.3585614600000001E-2</c:v>
                </c:pt>
                <c:pt idx="25174">
                  <c:v>3.3585614799999997E-2</c:v>
                </c:pt>
                <c:pt idx="25175">
                  <c:v>3.3585614999999999E-2</c:v>
                </c:pt>
                <c:pt idx="25176">
                  <c:v>3.3585615200000002E-2</c:v>
                </c:pt>
                <c:pt idx="25177">
                  <c:v>3.3585615399999998E-2</c:v>
                </c:pt>
                <c:pt idx="25178">
                  <c:v>3.35856156E-2</c:v>
                </c:pt>
                <c:pt idx="25179">
                  <c:v>3.3585615800000003E-2</c:v>
                </c:pt>
                <c:pt idx="25180">
                  <c:v>3.3585615999999999E-2</c:v>
                </c:pt>
                <c:pt idx="25181">
                  <c:v>3.3585616200000001E-2</c:v>
                </c:pt>
                <c:pt idx="25182">
                  <c:v>3.3585616399999997E-2</c:v>
                </c:pt>
                <c:pt idx="25183">
                  <c:v>3.35856166E-2</c:v>
                </c:pt>
                <c:pt idx="25184">
                  <c:v>3.3585616800000002E-2</c:v>
                </c:pt>
                <c:pt idx="25185">
                  <c:v>3.3585616999999998E-2</c:v>
                </c:pt>
                <c:pt idx="25186">
                  <c:v>3.3585617200000001E-2</c:v>
                </c:pt>
                <c:pt idx="25187">
                  <c:v>3.3585617399999997E-2</c:v>
                </c:pt>
                <c:pt idx="25188">
                  <c:v>3.3585617599999999E-2</c:v>
                </c:pt>
                <c:pt idx="25189">
                  <c:v>3.3585617800000002E-2</c:v>
                </c:pt>
                <c:pt idx="25190">
                  <c:v>3.3585617999999998E-2</c:v>
                </c:pt>
                <c:pt idx="25191">
                  <c:v>3.35856182E-2</c:v>
                </c:pt>
                <c:pt idx="25192">
                  <c:v>3.3585618400000003E-2</c:v>
                </c:pt>
                <c:pt idx="25193">
                  <c:v>3.3585618599999999E-2</c:v>
                </c:pt>
                <c:pt idx="25194">
                  <c:v>3.3585618800000001E-2</c:v>
                </c:pt>
                <c:pt idx="25195">
                  <c:v>3.3585618999999997E-2</c:v>
                </c:pt>
                <c:pt idx="25196">
                  <c:v>3.35856192E-2</c:v>
                </c:pt>
                <c:pt idx="25197">
                  <c:v>3.3585619400000002E-2</c:v>
                </c:pt>
                <c:pt idx="25198">
                  <c:v>3.3585619599999998E-2</c:v>
                </c:pt>
                <c:pt idx="25199">
                  <c:v>3.3585619800000001E-2</c:v>
                </c:pt>
                <c:pt idx="25200">
                  <c:v>3.3585619999999997E-2</c:v>
                </c:pt>
                <c:pt idx="25201">
                  <c:v>3.3585620199999999E-2</c:v>
                </c:pt>
                <c:pt idx="25202">
                  <c:v>3.3585620400000002E-2</c:v>
                </c:pt>
                <c:pt idx="25203">
                  <c:v>3.3585620599999998E-2</c:v>
                </c:pt>
                <c:pt idx="25204">
                  <c:v>3.35856208E-2</c:v>
                </c:pt>
                <c:pt idx="25205">
                  <c:v>3.3585621000000003E-2</c:v>
                </c:pt>
                <c:pt idx="25206">
                  <c:v>3.3585621199999999E-2</c:v>
                </c:pt>
                <c:pt idx="25207">
                  <c:v>3.3585621400000001E-2</c:v>
                </c:pt>
                <c:pt idx="25208">
                  <c:v>3.3585621599999997E-2</c:v>
                </c:pt>
                <c:pt idx="25209">
                  <c:v>3.35856218E-2</c:v>
                </c:pt>
                <c:pt idx="25210">
                  <c:v>3.3585622000000002E-2</c:v>
                </c:pt>
                <c:pt idx="25211">
                  <c:v>3.3585622199999998E-2</c:v>
                </c:pt>
                <c:pt idx="25212">
                  <c:v>3.3585622400000001E-2</c:v>
                </c:pt>
                <c:pt idx="25213">
                  <c:v>3.3585622599999997E-2</c:v>
                </c:pt>
                <c:pt idx="25214">
                  <c:v>3.3585622799999999E-2</c:v>
                </c:pt>
                <c:pt idx="25215">
                  <c:v>3.3585623000000002E-2</c:v>
                </c:pt>
                <c:pt idx="25216">
                  <c:v>3.3585623199999998E-2</c:v>
                </c:pt>
                <c:pt idx="25217">
                  <c:v>3.35856234E-2</c:v>
                </c:pt>
                <c:pt idx="25218">
                  <c:v>3.3585623600000003E-2</c:v>
                </c:pt>
                <c:pt idx="25219">
                  <c:v>3.3585623799999999E-2</c:v>
                </c:pt>
                <c:pt idx="25220">
                  <c:v>3.3585624000000001E-2</c:v>
                </c:pt>
                <c:pt idx="25221">
                  <c:v>3.3585624199999997E-2</c:v>
                </c:pt>
                <c:pt idx="25222">
                  <c:v>3.35856244E-2</c:v>
                </c:pt>
                <c:pt idx="25223">
                  <c:v>3.3585624600000002E-2</c:v>
                </c:pt>
                <c:pt idx="25224">
                  <c:v>3.3585624799999998E-2</c:v>
                </c:pt>
                <c:pt idx="25225">
                  <c:v>3.3585625000000001E-2</c:v>
                </c:pt>
                <c:pt idx="25226">
                  <c:v>3.3585625199999997E-2</c:v>
                </c:pt>
                <c:pt idx="25227">
                  <c:v>3.3585625399999999E-2</c:v>
                </c:pt>
                <c:pt idx="25228">
                  <c:v>3.3585625600000002E-2</c:v>
                </c:pt>
                <c:pt idx="25229">
                  <c:v>3.3585625799999998E-2</c:v>
                </c:pt>
                <c:pt idx="25230">
                  <c:v>3.3585626E-2</c:v>
                </c:pt>
                <c:pt idx="25231">
                  <c:v>3.3585626200000003E-2</c:v>
                </c:pt>
                <c:pt idx="25232">
                  <c:v>3.3585626399999999E-2</c:v>
                </c:pt>
                <c:pt idx="25233">
                  <c:v>3.3585626600000001E-2</c:v>
                </c:pt>
                <c:pt idx="25234">
                  <c:v>3.3585626799999997E-2</c:v>
                </c:pt>
                <c:pt idx="25235">
                  <c:v>3.3585627E-2</c:v>
                </c:pt>
                <c:pt idx="25236">
                  <c:v>3.3585627200000003E-2</c:v>
                </c:pt>
                <c:pt idx="25237">
                  <c:v>3.3585627399999998E-2</c:v>
                </c:pt>
                <c:pt idx="25238">
                  <c:v>3.3585627600000001E-2</c:v>
                </c:pt>
                <c:pt idx="25239">
                  <c:v>3.3585627799999997E-2</c:v>
                </c:pt>
                <c:pt idx="25240">
                  <c:v>3.3585627999999999E-2</c:v>
                </c:pt>
                <c:pt idx="25241">
                  <c:v>3.3585628200000002E-2</c:v>
                </c:pt>
                <c:pt idx="25242">
                  <c:v>3.3585628399999998E-2</c:v>
                </c:pt>
                <c:pt idx="25243">
                  <c:v>3.35856286E-2</c:v>
                </c:pt>
                <c:pt idx="25244">
                  <c:v>3.3585628800000003E-2</c:v>
                </c:pt>
                <c:pt idx="25245">
                  <c:v>3.3585628999999999E-2</c:v>
                </c:pt>
                <c:pt idx="25246">
                  <c:v>3.3585629200000001E-2</c:v>
                </c:pt>
                <c:pt idx="25247">
                  <c:v>3.3585629399999997E-2</c:v>
                </c:pt>
                <c:pt idx="25248">
                  <c:v>3.35856296E-2</c:v>
                </c:pt>
                <c:pt idx="25249">
                  <c:v>3.3585629800000003E-2</c:v>
                </c:pt>
                <c:pt idx="25250">
                  <c:v>3.3585629999999998E-2</c:v>
                </c:pt>
                <c:pt idx="25251">
                  <c:v>3.3585630200000001E-2</c:v>
                </c:pt>
                <c:pt idx="25252">
                  <c:v>3.3585630399999997E-2</c:v>
                </c:pt>
                <c:pt idx="25253">
                  <c:v>3.3585630599999999E-2</c:v>
                </c:pt>
                <c:pt idx="25254">
                  <c:v>3.3585630800000002E-2</c:v>
                </c:pt>
                <c:pt idx="25255">
                  <c:v>3.3585630999999998E-2</c:v>
                </c:pt>
                <c:pt idx="25256">
                  <c:v>3.35856312E-2</c:v>
                </c:pt>
                <c:pt idx="25257">
                  <c:v>3.3585631400000003E-2</c:v>
                </c:pt>
                <c:pt idx="25258">
                  <c:v>3.3585631599999999E-2</c:v>
                </c:pt>
                <c:pt idx="25259">
                  <c:v>3.3585631800000001E-2</c:v>
                </c:pt>
                <c:pt idx="25260">
                  <c:v>3.3585631999999997E-2</c:v>
                </c:pt>
                <c:pt idx="25261">
                  <c:v>3.35856322E-2</c:v>
                </c:pt>
                <c:pt idx="25262">
                  <c:v>3.3585632400000003E-2</c:v>
                </c:pt>
                <c:pt idx="25263">
                  <c:v>3.3585632599999998E-2</c:v>
                </c:pt>
                <c:pt idx="25264">
                  <c:v>3.3585632800000001E-2</c:v>
                </c:pt>
                <c:pt idx="25265">
                  <c:v>3.3585632999999997E-2</c:v>
                </c:pt>
                <c:pt idx="25266">
                  <c:v>3.3585633199999999E-2</c:v>
                </c:pt>
                <c:pt idx="25267">
                  <c:v>3.3585633400000002E-2</c:v>
                </c:pt>
                <c:pt idx="25268">
                  <c:v>3.3585633599999998E-2</c:v>
                </c:pt>
                <c:pt idx="25269">
                  <c:v>3.35856338E-2</c:v>
                </c:pt>
                <c:pt idx="25270">
                  <c:v>3.3585634000000003E-2</c:v>
                </c:pt>
                <c:pt idx="25271">
                  <c:v>3.3585634199999999E-2</c:v>
                </c:pt>
                <c:pt idx="25272">
                  <c:v>3.3585634400000001E-2</c:v>
                </c:pt>
                <c:pt idx="25273">
                  <c:v>3.3585634599999997E-2</c:v>
                </c:pt>
                <c:pt idx="25274">
                  <c:v>3.35856348E-2</c:v>
                </c:pt>
                <c:pt idx="25275">
                  <c:v>3.3585635000000003E-2</c:v>
                </c:pt>
                <c:pt idx="25276">
                  <c:v>3.3585635199999998E-2</c:v>
                </c:pt>
                <c:pt idx="25277">
                  <c:v>3.3585635400000001E-2</c:v>
                </c:pt>
                <c:pt idx="25278">
                  <c:v>3.3585635599999997E-2</c:v>
                </c:pt>
                <c:pt idx="25279">
                  <c:v>3.3585635799999999E-2</c:v>
                </c:pt>
                <c:pt idx="25280">
                  <c:v>3.3585636000000002E-2</c:v>
                </c:pt>
                <c:pt idx="25281">
                  <c:v>3.3585636199999998E-2</c:v>
                </c:pt>
                <c:pt idx="25282">
                  <c:v>3.35856364E-2</c:v>
                </c:pt>
                <c:pt idx="25283">
                  <c:v>3.3585636600000003E-2</c:v>
                </c:pt>
                <c:pt idx="25284">
                  <c:v>3.3585636799999999E-2</c:v>
                </c:pt>
                <c:pt idx="25285">
                  <c:v>3.3585637000000002E-2</c:v>
                </c:pt>
                <c:pt idx="25286">
                  <c:v>3.3585637199999997E-2</c:v>
                </c:pt>
                <c:pt idx="25287">
                  <c:v>3.35856374E-2</c:v>
                </c:pt>
                <c:pt idx="25288">
                  <c:v>3.3585637600000003E-2</c:v>
                </c:pt>
                <c:pt idx="25289">
                  <c:v>3.3585637799999998E-2</c:v>
                </c:pt>
                <c:pt idx="25290">
                  <c:v>3.3585638000000001E-2</c:v>
                </c:pt>
                <c:pt idx="25291">
                  <c:v>3.3585638199999997E-2</c:v>
                </c:pt>
                <c:pt idx="25292">
                  <c:v>3.3585638399999999E-2</c:v>
                </c:pt>
                <c:pt idx="25293">
                  <c:v>3.3585638600000002E-2</c:v>
                </c:pt>
                <c:pt idx="25294">
                  <c:v>3.3585638799999998E-2</c:v>
                </c:pt>
                <c:pt idx="25295">
                  <c:v>3.3585639E-2</c:v>
                </c:pt>
                <c:pt idx="25296">
                  <c:v>3.3585639200000003E-2</c:v>
                </c:pt>
                <c:pt idx="25297">
                  <c:v>3.3585639399999999E-2</c:v>
                </c:pt>
                <c:pt idx="25298">
                  <c:v>3.3585639600000002E-2</c:v>
                </c:pt>
                <c:pt idx="25299">
                  <c:v>3.3585639799999997E-2</c:v>
                </c:pt>
                <c:pt idx="25300">
                  <c:v>3.358564E-2</c:v>
                </c:pt>
                <c:pt idx="25301">
                  <c:v>3.3585640200000003E-2</c:v>
                </c:pt>
                <c:pt idx="25302">
                  <c:v>3.3585640399999998E-2</c:v>
                </c:pt>
                <c:pt idx="25303">
                  <c:v>3.3585640600000001E-2</c:v>
                </c:pt>
                <c:pt idx="25304">
                  <c:v>3.3585640799999997E-2</c:v>
                </c:pt>
                <c:pt idx="25305">
                  <c:v>3.3585640999999999E-2</c:v>
                </c:pt>
                <c:pt idx="25306">
                  <c:v>3.3585641200000002E-2</c:v>
                </c:pt>
                <c:pt idx="25307">
                  <c:v>3.3585641399999998E-2</c:v>
                </c:pt>
                <c:pt idx="25308">
                  <c:v>3.35856416E-2</c:v>
                </c:pt>
                <c:pt idx="25309">
                  <c:v>3.3585641800000003E-2</c:v>
                </c:pt>
                <c:pt idx="25310">
                  <c:v>3.3585641999999999E-2</c:v>
                </c:pt>
                <c:pt idx="25311">
                  <c:v>3.3585642200000002E-2</c:v>
                </c:pt>
                <c:pt idx="25312">
                  <c:v>3.3585642399999997E-2</c:v>
                </c:pt>
                <c:pt idx="25313">
                  <c:v>3.35856426E-2</c:v>
                </c:pt>
                <c:pt idx="25314">
                  <c:v>3.3585642800000003E-2</c:v>
                </c:pt>
                <c:pt idx="25315">
                  <c:v>3.3585642999999998E-2</c:v>
                </c:pt>
                <c:pt idx="25316">
                  <c:v>3.3585643200000001E-2</c:v>
                </c:pt>
                <c:pt idx="25317">
                  <c:v>3.3585643399999997E-2</c:v>
                </c:pt>
                <c:pt idx="25318">
                  <c:v>3.3585643599999999E-2</c:v>
                </c:pt>
                <c:pt idx="25319">
                  <c:v>3.3585643800000002E-2</c:v>
                </c:pt>
                <c:pt idx="25320">
                  <c:v>3.3585643999999998E-2</c:v>
                </c:pt>
                <c:pt idx="25321">
                  <c:v>3.3585644200000001E-2</c:v>
                </c:pt>
                <c:pt idx="25322">
                  <c:v>3.3585644400000003E-2</c:v>
                </c:pt>
                <c:pt idx="25323">
                  <c:v>3.3585644599999999E-2</c:v>
                </c:pt>
                <c:pt idx="25324">
                  <c:v>3.3585644800000002E-2</c:v>
                </c:pt>
                <c:pt idx="25325">
                  <c:v>3.3585644999999997E-2</c:v>
                </c:pt>
                <c:pt idx="25326">
                  <c:v>3.35856452E-2</c:v>
                </c:pt>
                <c:pt idx="25327">
                  <c:v>3.3585645400000003E-2</c:v>
                </c:pt>
                <c:pt idx="25328">
                  <c:v>3.3585645599999998E-2</c:v>
                </c:pt>
                <c:pt idx="25329">
                  <c:v>3.3585645800000001E-2</c:v>
                </c:pt>
                <c:pt idx="25330">
                  <c:v>3.3585645999999997E-2</c:v>
                </c:pt>
                <c:pt idx="25331">
                  <c:v>3.3585646199999999E-2</c:v>
                </c:pt>
                <c:pt idx="25332">
                  <c:v>3.3585646400000002E-2</c:v>
                </c:pt>
                <c:pt idx="25333">
                  <c:v>3.3585646599999998E-2</c:v>
                </c:pt>
                <c:pt idx="25334">
                  <c:v>3.3585646800000001E-2</c:v>
                </c:pt>
                <c:pt idx="25335">
                  <c:v>3.3585647000000003E-2</c:v>
                </c:pt>
                <c:pt idx="25336">
                  <c:v>3.3585647199999999E-2</c:v>
                </c:pt>
                <c:pt idx="25337">
                  <c:v>3.3585647400000002E-2</c:v>
                </c:pt>
                <c:pt idx="25338">
                  <c:v>3.3585647599999997E-2</c:v>
                </c:pt>
                <c:pt idx="25339">
                  <c:v>3.35856478E-2</c:v>
                </c:pt>
                <c:pt idx="25340">
                  <c:v>3.3585648000000003E-2</c:v>
                </c:pt>
                <c:pt idx="25341">
                  <c:v>3.3585648199999998E-2</c:v>
                </c:pt>
                <c:pt idx="25342">
                  <c:v>3.3585648400000001E-2</c:v>
                </c:pt>
                <c:pt idx="25343">
                  <c:v>3.3585648599999997E-2</c:v>
                </c:pt>
                <c:pt idx="25344">
                  <c:v>3.3585648799999999E-2</c:v>
                </c:pt>
                <c:pt idx="25345">
                  <c:v>3.3585649000000002E-2</c:v>
                </c:pt>
                <c:pt idx="25346">
                  <c:v>3.3585649199999998E-2</c:v>
                </c:pt>
                <c:pt idx="25347">
                  <c:v>3.3585649400000001E-2</c:v>
                </c:pt>
                <c:pt idx="25348">
                  <c:v>3.3585649600000003E-2</c:v>
                </c:pt>
                <c:pt idx="25349">
                  <c:v>3.3585649799999999E-2</c:v>
                </c:pt>
                <c:pt idx="25350">
                  <c:v>3.3585650000000002E-2</c:v>
                </c:pt>
                <c:pt idx="25351">
                  <c:v>3.3585650199999997E-2</c:v>
                </c:pt>
                <c:pt idx="25352">
                  <c:v>3.35856504E-2</c:v>
                </c:pt>
                <c:pt idx="25353">
                  <c:v>3.3585650600000003E-2</c:v>
                </c:pt>
                <c:pt idx="25354">
                  <c:v>3.3585650799999998E-2</c:v>
                </c:pt>
                <c:pt idx="25355">
                  <c:v>3.3585651000000001E-2</c:v>
                </c:pt>
                <c:pt idx="25356">
                  <c:v>3.3585651199999997E-2</c:v>
                </c:pt>
                <c:pt idx="25357">
                  <c:v>3.3585651399999999E-2</c:v>
                </c:pt>
                <c:pt idx="25358">
                  <c:v>3.3585651600000002E-2</c:v>
                </c:pt>
                <c:pt idx="25359">
                  <c:v>3.3585651799999998E-2</c:v>
                </c:pt>
                <c:pt idx="25360">
                  <c:v>3.3585652000000001E-2</c:v>
                </c:pt>
                <c:pt idx="25361">
                  <c:v>3.3585652200000003E-2</c:v>
                </c:pt>
                <c:pt idx="25362">
                  <c:v>3.3585652399999999E-2</c:v>
                </c:pt>
                <c:pt idx="25363">
                  <c:v>3.3585652600000002E-2</c:v>
                </c:pt>
                <c:pt idx="25364">
                  <c:v>3.3585652799999997E-2</c:v>
                </c:pt>
                <c:pt idx="25365">
                  <c:v>3.3585653E-2</c:v>
                </c:pt>
                <c:pt idx="25366">
                  <c:v>3.3585653200000003E-2</c:v>
                </c:pt>
                <c:pt idx="25367">
                  <c:v>3.3585653399999998E-2</c:v>
                </c:pt>
                <c:pt idx="25368">
                  <c:v>3.3585653600000001E-2</c:v>
                </c:pt>
                <c:pt idx="25369">
                  <c:v>3.3585653799999997E-2</c:v>
                </c:pt>
                <c:pt idx="25370">
                  <c:v>3.3585654E-2</c:v>
                </c:pt>
                <c:pt idx="25371">
                  <c:v>3.3585654200000002E-2</c:v>
                </c:pt>
                <c:pt idx="25372">
                  <c:v>3.3585654399999998E-2</c:v>
                </c:pt>
                <c:pt idx="25373">
                  <c:v>3.3585654600000001E-2</c:v>
                </c:pt>
                <c:pt idx="25374">
                  <c:v>3.3585654800000003E-2</c:v>
                </c:pt>
                <c:pt idx="25375">
                  <c:v>3.3585654999999999E-2</c:v>
                </c:pt>
                <c:pt idx="25376">
                  <c:v>3.3585655200000002E-2</c:v>
                </c:pt>
                <c:pt idx="25377">
                  <c:v>3.3585655399999997E-2</c:v>
                </c:pt>
                <c:pt idx="25378">
                  <c:v>3.35856556E-2</c:v>
                </c:pt>
                <c:pt idx="25379">
                  <c:v>3.3585655800000003E-2</c:v>
                </c:pt>
                <c:pt idx="25380">
                  <c:v>3.3585655999999998E-2</c:v>
                </c:pt>
                <c:pt idx="25381">
                  <c:v>3.3585656200000001E-2</c:v>
                </c:pt>
                <c:pt idx="25382">
                  <c:v>3.3585656399999997E-2</c:v>
                </c:pt>
                <c:pt idx="25383">
                  <c:v>3.35856566E-2</c:v>
                </c:pt>
                <c:pt idx="25384">
                  <c:v>3.3585656800000002E-2</c:v>
                </c:pt>
                <c:pt idx="25385">
                  <c:v>3.3585656999999998E-2</c:v>
                </c:pt>
                <c:pt idx="25386">
                  <c:v>3.3585657200000001E-2</c:v>
                </c:pt>
                <c:pt idx="25387">
                  <c:v>3.3585657400000003E-2</c:v>
                </c:pt>
                <c:pt idx="25388">
                  <c:v>3.3585657599999999E-2</c:v>
                </c:pt>
                <c:pt idx="25389">
                  <c:v>3.3585657800000002E-2</c:v>
                </c:pt>
                <c:pt idx="25390">
                  <c:v>3.3585657999999997E-2</c:v>
                </c:pt>
                <c:pt idx="25391">
                  <c:v>3.35856582E-2</c:v>
                </c:pt>
                <c:pt idx="25392">
                  <c:v>3.3585658400000003E-2</c:v>
                </c:pt>
                <c:pt idx="25393">
                  <c:v>3.3585658599999998E-2</c:v>
                </c:pt>
                <c:pt idx="25394">
                  <c:v>3.3585658800000001E-2</c:v>
                </c:pt>
                <c:pt idx="25395">
                  <c:v>3.3585658999999997E-2</c:v>
                </c:pt>
                <c:pt idx="25396">
                  <c:v>3.35856592E-2</c:v>
                </c:pt>
                <c:pt idx="25397">
                  <c:v>3.3585659400000002E-2</c:v>
                </c:pt>
                <c:pt idx="25398">
                  <c:v>3.3585659599999998E-2</c:v>
                </c:pt>
                <c:pt idx="25399">
                  <c:v>3.3585659800000001E-2</c:v>
                </c:pt>
                <c:pt idx="25400">
                  <c:v>3.3585660000000003E-2</c:v>
                </c:pt>
                <c:pt idx="25401">
                  <c:v>3.3585660199999999E-2</c:v>
                </c:pt>
                <c:pt idx="25402">
                  <c:v>3.3585660400000002E-2</c:v>
                </c:pt>
                <c:pt idx="25403">
                  <c:v>3.3585660599999997E-2</c:v>
                </c:pt>
                <c:pt idx="25404">
                  <c:v>3.35856608E-2</c:v>
                </c:pt>
                <c:pt idx="25405">
                  <c:v>3.3585661000000003E-2</c:v>
                </c:pt>
                <c:pt idx="25406">
                  <c:v>3.3585661199999998E-2</c:v>
                </c:pt>
                <c:pt idx="25407">
                  <c:v>3.3585661400000001E-2</c:v>
                </c:pt>
                <c:pt idx="25408">
                  <c:v>3.3585661599999997E-2</c:v>
                </c:pt>
                <c:pt idx="25409">
                  <c:v>3.35856618E-2</c:v>
                </c:pt>
                <c:pt idx="25410">
                  <c:v>3.3585662000000002E-2</c:v>
                </c:pt>
                <c:pt idx="25411">
                  <c:v>3.3585662199999998E-2</c:v>
                </c:pt>
                <c:pt idx="25412">
                  <c:v>3.3585662400000001E-2</c:v>
                </c:pt>
                <c:pt idx="25413">
                  <c:v>3.3585662600000003E-2</c:v>
                </c:pt>
                <c:pt idx="25414">
                  <c:v>3.3585662799999999E-2</c:v>
                </c:pt>
                <c:pt idx="25415">
                  <c:v>3.3585663000000002E-2</c:v>
                </c:pt>
                <c:pt idx="25416">
                  <c:v>3.3585663199999997E-2</c:v>
                </c:pt>
                <c:pt idx="25417">
                  <c:v>3.35856634E-2</c:v>
                </c:pt>
                <c:pt idx="25418">
                  <c:v>3.3585663600000003E-2</c:v>
                </c:pt>
                <c:pt idx="25419">
                  <c:v>3.3585663799999999E-2</c:v>
                </c:pt>
                <c:pt idx="25420">
                  <c:v>3.3585664000000001E-2</c:v>
                </c:pt>
                <c:pt idx="25421">
                  <c:v>3.3585664199999997E-2</c:v>
                </c:pt>
                <c:pt idx="25422">
                  <c:v>3.35856644E-2</c:v>
                </c:pt>
                <c:pt idx="25423">
                  <c:v>3.3585664600000002E-2</c:v>
                </c:pt>
                <c:pt idx="25424">
                  <c:v>3.3585664799999998E-2</c:v>
                </c:pt>
                <c:pt idx="25425">
                  <c:v>3.3585665000000001E-2</c:v>
                </c:pt>
                <c:pt idx="25426">
                  <c:v>3.3585665200000003E-2</c:v>
                </c:pt>
                <c:pt idx="25427">
                  <c:v>3.3585665399999999E-2</c:v>
                </c:pt>
                <c:pt idx="25428">
                  <c:v>3.3585665600000002E-2</c:v>
                </c:pt>
                <c:pt idx="25429">
                  <c:v>3.3585665799999997E-2</c:v>
                </c:pt>
                <c:pt idx="25430">
                  <c:v>3.3585666E-2</c:v>
                </c:pt>
                <c:pt idx="25431">
                  <c:v>3.3585666200000003E-2</c:v>
                </c:pt>
                <c:pt idx="25432">
                  <c:v>3.3585666399999999E-2</c:v>
                </c:pt>
                <c:pt idx="25433">
                  <c:v>3.3585666600000001E-2</c:v>
                </c:pt>
                <c:pt idx="25434">
                  <c:v>3.3585666799999997E-2</c:v>
                </c:pt>
                <c:pt idx="25435">
                  <c:v>3.3585667E-2</c:v>
                </c:pt>
                <c:pt idx="25436">
                  <c:v>3.3585667200000002E-2</c:v>
                </c:pt>
                <c:pt idx="25437">
                  <c:v>3.3585667399999998E-2</c:v>
                </c:pt>
                <c:pt idx="25438">
                  <c:v>3.3585667600000001E-2</c:v>
                </c:pt>
                <c:pt idx="25439">
                  <c:v>3.3585667800000003E-2</c:v>
                </c:pt>
                <c:pt idx="25440">
                  <c:v>3.3585667999999999E-2</c:v>
                </c:pt>
                <c:pt idx="25441">
                  <c:v>3.3585668200000002E-2</c:v>
                </c:pt>
                <c:pt idx="25442">
                  <c:v>3.3585668399999997E-2</c:v>
                </c:pt>
                <c:pt idx="25443">
                  <c:v>3.35856686E-2</c:v>
                </c:pt>
                <c:pt idx="25444">
                  <c:v>3.3585668800000003E-2</c:v>
                </c:pt>
                <c:pt idx="25445">
                  <c:v>3.3585668999999999E-2</c:v>
                </c:pt>
                <c:pt idx="25446">
                  <c:v>3.3585669200000001E-2</c:v>
                </c:pt>
                <c:pt idx="25447">
                  <c:v>3.3585669399999997E-2</c:v>
                </c:pt>
                <c:pt idx="25448">
                  <c:v>3.35856696E-2</c:v>
                </c:pt>
                <c:pt idx="25449">
                  <c:v>3.3585669800000002E-2</c:v>
                </c:pt>
                <c:pt idx="25450">
                  <c:v>3.3585669999999998E-2</c:v>
                </c:pt>
                <c:pt idx="25451">
                  <c:v>3.3585670200000001E-2</c:v>
                </c:pt>
                <c:pt idx="25452">
                  <c:v>3.3585670400000003E-2</c:v>
                </c:pt>
                <c:pt idx="25453">
                  <c:v>3.3585670599999999E-2</c:v>
                </c:pt>
                <c:pt idx="25454">
                  <c:v>3.3585670800000002E-2</c:v>
                </c:pt>
                <c:pt idx="25455">
                  <c:v>3.3585670999999997E-2</c:v>
                </c:pt>
                <c:pt idx="25456">
                  <c:v>3.35856712E-2</c:v>
                </c:pt>
                <c:pt idx="25457">
                  <c:v>3.3585671400000003E-2</c:v>
                </c:pt>
                <c:pt idx="25458">
                  <c:v>3.3585671599999999E-2</c:v>
                </c:pt>
                <c:pt idx="25459">
                  <c:v>3.3585671800000001E-2</c:v>
                </c:pt>
                <c:pt idx="25460">
                  <c:v>3.3585671999999997E-2</c:v>
                </c:pt>
                <c:pt idx="25461">
                  <c:v>3.35856722E-2</c:v>
                </c:pt>
                <c:pt idx="25462">
                  <c:v>3.3585672400000002E-2</c:v>
                </c:pt>
                <c:pt idx="25463">
                  <c:v>3.3585672599999998E-2</c:v>
                </c:pt>
                <c:pt idx="25464">
                  <c:v>3.3585672800000001E-2</c:v>
                </c:pt>
                <c:pt idx="25465">
                  <c:v>3.3585673000000003E-2</c:v>
                </c:pt>
                <c:pt idx="25466">
                  <c:v>3.3585673199999999E-2</c:v>
                </c:pt>
                <c:pt idx="25467">
                  <c:v>3.3585673400000002E-2</c:v>
                </c:pt>
                <c:pt idx="25468">
                  <c:v>3.3585673599999998E-2</c:v>
                </c:pt>
                <c:pt idx="25469">
                  <c:v>3.35856738E-2</c:v>
                </c:pt>
                <c:pt idx="25470">
                  <c:v>3.3585674000000003E-2</c:v>
                </c:pt>
                <c:pt idx="25471">
                  <c:v>3.3585674199999999E-2</c:v>
                </c:pt>
                <c:pt idx="25472">
                  <c:v>3.3585674400000001E-2</c:v>
                </c:pt>
                <c:pt idx="25473">
                  <c:v>3.3585674599999997E-2</c:v>
                </c:pt>
                <c:pt idx="25474">
                  <c:v>3.35856748E-2</c:v>
                </c:pt>
                <c:pt idx="25475">
                  <c:v>3.3585675000000002E-2</c:v>
                </c:pt>
                <c:pt idx="25476">
                  <c:v>3.3585675199999998E-2</c:v>
                </c:pt>
                <c:pt idx="25477">
                  <c:v>3.3585675400000001E-2</c:v>
                </c:pt>
                <c:pt idx="25478">
                  <c:v>3.3585675600000003E-2</c:v>
                </c:pt>
                <c:pt idx="25479">
                  <c:v>3.3585675799999999E-2</c:v>
                </c:pt>
                <c:pt idx="25480">
                  <c:v>3.3585676000000002E-2</c:v>
                </c:pt>
                <c:pt idx="25481">
                  <c:v>3.3585676199999998E-2</c:v>
                </c:pt>
                <c:pt idx="25482">
                  <c:v>3.35856764E-2</c:v>
                </c:pt>
                <c:pt idx="25483">
                  <c:v>3.3585676600000003E-2</c:v>
                </c:pt>
                <c:pt idx="25484">
                  <c:v>3.3585676799999999E-2</c:v>
                </c:pt>
                <c:pt idx="25485">
                  <c:v>3.3585677000000001E-2</c:v>
                </c:pt>
                <c:pt idx="25486">
                  <c:v>3.3585677199999997E-2</c:v>
                </c:pt>
                <c:pt idx="25487">
                  <c:v>3.35856774E-2</c:v>
                </c:pt>
                <c:pt idx="25488">
                  <c:v>3.3585677600000002E-2</c:v>
                </c:pt>
                <c:pt idx="25489">
                  <c:v>3.3585677799999998E-2</c:v>
                </c:pt>
                <c:pt idx="25490">
                  <c:v>3.3585678000000001E-2</c:v>
                </c:pt>
                <c:pt idx="25491">
                  <c:v>3.3585678200000003E-2</c:v>
                </c:pt>
                <c:pt idx="25492">
                  <c:v>3.3585678399999999E-2</c:v>
                </c:pt>
                <c:pt idx="25493">
                  <c:v>3.3585678600000002E-2</c:v>
                </c:pt>
                <c:pt idx="25494">
                  <c:v>3.3585678799999998E-2</c:v>
                </c:pt>
                <c:pt idx="25495">
                  <c:v>3.3585679E-2</c:v>
                </c:pt>
                <c:pt idx="25496">
                  <c:v>3.3585679200000003E-2</c:v>
                </c:pt>
                <c:pt idx="25497">
                  <c:v>3.3585679399999999E-2</c:v>
                </c:pt>
                <c:pt idx="25498">
                  <c:v>3.3585679600000001E-2</c:v>
                </c:pt>
                <c:pt idx="25499">
                  <c:v>3.3585679799999997E-2</c:v>
                </c:pt>
                <c:pt idx="25500">
                  <c:v>3.358568E-2</c:v>
                </c:pt>
                <c:pt idx="25501">
                  <c:v>3.3585680200000002E-2</c:v>
                </c:pt>
                <c:pt idx="25502">
                  <c:v>3.3585680399999998E-2</c:v>
                </c:pt>
                <c:pt idx="25503">
                  <c:v>3.3585680600000001E-2</c:v>
                </c:pt>
                <c:pt idx="25504">
                  <c:v>3.3585680800000003E-2</c:v>
                </c:pt>
                <c:pt idx="25505">
                  <c:v>3.3585680999999999E-2</c:v>
                </c:pt>
                <c:pt idx="25506">
                  <c:v>3.3585681200000002E-2</c:v>
                </c:pt>
                <c:pt idx="25507">
                  <c:v>3.3585681399999998E-2</c:v>
                </c:pt>
                <c:pt idx="25508">
                  <c:v>3.35856816E-2</c:v>
                </c:pt>
                <c:pt idx="25509">
                  <c:v>3.3585681800000003E-2</c:v>
                </c:pt>
                <c:pt idx="25510">
                  <c:v>3.3585681999999999E-2</c:v>
                </c:pt>
                <c:pt idx="25511">
                  <c:v>3.3585682200000001E-2</c:v>
                </c:pt>
                <c:pt idx="25512">
                  <c:v>3.3585682399999997E-2</c:v>
                </c:pt>
                <c:pt idx="25513">
                  <c:v>3.35856826E-2</c:v>
                </c:pt>
                <c:pt idx="25514">
                  <c:v>3.3585682800000002E-2</c:v>
                </c:pt>
                <c:pt idx="25515">
                  <c:v>3.3585682999999998E-2</c:v>
                </c:pt>
                <c:pt idx="25516">
                  <c:v>3.3585683200000001E-2</c:v>
                </c:pt>
                <c:pt idx="25517">
                  <c:v>3.3585683400000003E-2</c:v>
                </c:pt>
                <c:pt idx="25518">
                  <c:v>3.3585683599999999E-2</c:v>
                </c:pt>
                <c:pt idx="25519">
                  <c:v>3.3585683800000002E-2</c:v>
                </c:pt>
                <c:pt idx="25520">
                  <c:v>3.3585683999999998E-2</c:v>
                </c:pt>
                <c:pt idx="25521">
                  <c:v>3.35856842E-2</c:v>
                </c:pt>
                <c:pt idx="25522">
                  <c:v>3.3585684400000003E-2</c:v>
                </c:pt>
                <c:pt idx="25523">
                  <c:v>3.3585684599999999E-2</c:v>
                </c:pt>
                <c:pt idx="25524">
                  <c:v>3.3585684800000001E-2</c:v>
                </c:pt>
                <c:pt idx="25525">
                  <c:v>3.3585684999999997E-2</c:v>
                </c:pt>
                <c:pt idx="25526">
                  <c:v>3.35856852E-2</c:v>
                </c:pt>
                <c:pt idx="25527">
                  <c:v>3.3585685400000002E-2</c:v>
                </c:pt>
                <c:pt idx="25528">
                  <c:v>3.3585685599999998E-2</c:v>
                </c:pt>
                <c:pt idx="25529">
                  <c:v>3.3585685800000001E-2</c:v>
                </c:pt>
                <c:pt idx="25530">
                  <c:v>3.3585685999999997E-2</c:v>
                </c:pt>
                <c:pt idx="25531">
                  <c:v>3.3585686199999999E-2</c:v>
                </c:pt>
                <c:pt idx="25532">
                  <c:v>3.3585686400000002E-2</c:v>
                </c:pt>
                <c:pt idx="25533">
                  <c:v>3.3585686599999998E-2</c:v>
                </c:pt>
                <c:pt idx="25534">
                  <c:v>3.35856868E-2</c:v>
                </c:pt>
                <c:pt idx="25535">
                  <c:v>3.3585687000000003E-2</c:v>
                </c:pt>
                <c:pt idx="25536">
                  <c:v>3.3585687199999999E-2</c:v>
                </c:pt>
                <c:pt idx="25537">
                  <c:v>3.3585687400000001E-2</c:v>
                </c:pt>
                <c:pt idx="25538">
                  <c:v>3.3585687599999997E-2</c:v>
                </c:pt>
                <c:pt idx="25539">
                  <c:v>3.35856878E-2</c:v>
                </c:pt>
                <c:pt idx="25540">
                  <c:v>3.3585688000000002E-2</c:v>
                </c:pt>
                <c:pt idx="25541">
                  <c:v>3.3585688199999998E-2</c:v>
                </c:pt>
                <c:pt idx="25542">
                  <c:v>3.3585688400000001E-2</c:v>
                </c:pt>
                <c:pt idx="25543">
                  <c:v>3.3585688599999997E-2</c:v>
                </c:pt>
                <c:pt idx="25544">
                  <c:v>3.3585688799999999E-2</c:v>
                </c:pt>
                <c:pt idx="25545">
                  <c:v>3.3585689000000002E-2</c:v>
                </c:pt>
                <c:pt idx="25546">
                  <c:v>3.3585689199999998E-2</c:v>
                </c:pt>
                <c:pt idx="25547">
                  <c:v>3.35856894E-2</c:v>
                </c:pt>
                <c:pt idx="25548">
                  <c:v>3.3585689600000003E-2</c:v>
                </c:pt>
                <c:pt idx="25549">
                  <c:v>3.3585689799999999E-2</c:v>
                </c:pt>
                <c:pt idx="25550">
                  <c:v>3.3585690000000001E-2</c:v>
                </c:pt>
                <c:pt idx="25551">
                  <c:v>3.3585690199999997E-2</c:v>
                </c:pt>
                <c:pt idx="25552">
                  <c:v>3.35856904E-2</c:v>
                </c:pt>
                <c:pt idx="25553">
                  <c:v>3.3585690600000002E-2</c:v>
                </c:pt>
                <c:pt idx="25554">
                  <c:v>3.3585690799999998E-2</c:v>
                </c:pt>
                <c:pt idx="25555">
                  <c:v>3.3585691000000001E-2</c:v>
                </c:pt>
                <c:pt idx="25556">
                  <c:v>3.3585691199999997E-2</c:v>
                </c:pt>
                <c:pt idx="25557">
                  <c:v>3.3585691399999999E-2</c:v>
                </c:pt>
                <c:pt idx="25558">
                  <c:v>3.3585691600000002E-2</c:v>
                </c:pt>
                <c:pt idx="25559">
                  <c:v>3.3585691799999998E-2</c:v>
                </c:pt>
                <c:pt idx="25560">
                  <c:v>3.3585692E-2</c:v>
                </c:pt>
                <c:pt idx="25561">
                  <c:v>3.3585692200000003E-2</c:v>
                </c:pt>
                <c:pt idx="25562">
                  <c:v>3.3585692399999999E-2</c:v>
                </c:pt>
                <c:pt idx="25563">
                  <c:v>3.3585692600000001E-2</c:v>
                </c:pt>
                <c:pt idx="25564">
                  <c:v>3.3585692799999997E-2</c:v>
                </c:pt>
                <c:pt idx="25565">
                  <c:v>3.3585693E-2</c:v>
                </c:pt>
                <c:pt idx="25566">
                  <c:v>3.3585693200000002E-2</c:v>
                </c:pt>
                <c:pt idx="25567">
                  <c:v>3.3585693399999998E-2</c:v>
                </c:pt>
                <c:pt idx="25568">
                  <c:v>3.3585693600000001E-2</c:v>
                </c:pt>
                <c:pt idx="25569">
                  <c:v>3.3585693799999997E-2</c:v>
                </c:pt>
                <c:pt idx="25570">
                  <c:v>3.3585693999999999E-2</c:v>
                </c:pt>
                <c:pt idx="25571">
                  <c:v>3.3585694200000002E-2</c:v>
                </c:pt>
                <c:pt idx="25572">
                  <c:v>3.3585694399999998E-2</c:v>
                </c:pt>
                <c:pt idx="25573">
                  <c:v>3.35856946E-2</c:v>
                </c:pt>
                <c:pt idx="25574">
                  <c:v>3.3585694800000003E-2</c:v>
                </c:pt>
                <c:pt idx="25575">
                  <c:v>3.3585694999999999E-2</c:v>
                </c:pt>
                <c:pt idx="25576">
                  <c:v>3.3585695200000001E-2</c:v>
                </c:pt>
                <c:pt idx="25577">
                  <c:v>3.3585695399999997E-2</c:v>
                </c:pt>
                <c:pt idx="25578">
                  <c:v>3.35856956E-2</c:v>
                </c:pt>
                <c:pt idx="25579">
                  <c:v>3.3585695800000002E-2</c:v>
                </c:pt>
                <c:pt idx="25580">
                  <c:v>3.3585695999999998E-2</c:v>
                </c:pt>
                <c:pt idx="25581">
                  <c:v>3.3585696200000001E-2</c:v>
                </c:pt>
                <c:pt idx="25582">
                  <c:v>3.3585696399999997E-2</c:v>
                </c:pt>
                <c:pt idx="25583">
                  <c:v>3.3585696599999999E-2</c:v>
                </c:pt>
                <c:pt idx="25584">
                  <c:v>3.3585696800000002E-2</c:v>
                </c:pt>
                <c:pt idx="25585">
                  <c:v>3.3585696999999998E-2</c:v>
                </c:pt>
                <c:pt idx="25586">
                  <c:v>3.35856972E-2</c:v>
                </c:pt>
                <c:pt idx="25587">
                  <c:v>3.3585697400000003E-2</c:v>
                </c:pt>
                <c:pt idx="25588">
                  <c:v>3.3585697599999999E-2</c:v>
                </c:pt>
                <c:pt idx="25589">
                  <c:v>3.3585697800000001E-2</c:v>
                </c:pt>
                <c:pt idx="25590">
                  <c:v>3.3585697999999997E-2</c:v>
                </c:pt>
                <c:pt idx="25591">
                  <c:v>3.35856982E-2</c:v>
                </c:pt>
                <c:pt idx="25592">
                  <c:v>3.3585698400000003E-2</c:v>
                </c:pt>
                <c:pt idx="25593">
                  <c:v>3.3585698599999998E-2</c:v>
                </c:pt>
                <c:pt idx="25594">
                  <c:v>3.3585698800000001E-2</c:v>
                </c:pt>
                <c:pt idx="25595">
                  <c:v>3.3585698999999997E-2</c:v>
                </c:pt>
                <c:pt idx="25596">
                  <c:v>3.3585699199999999E-2</c:v>
                </c:pt>
                <c:pt idx="25597">
                  <c:v>3.3585699400000002E-2</c:v>
                </c:pt>
                <c:pt idx="25598">
                  <c:v>3.3585699599999998E-2</c:v>
                </c:pt>
                <c:pt idx="25599">
                  <c:v>3.35856998E-2</c:v>
                </c:pt>
                <c:pt idx="25600">
                  <c:v>3.3585700000000003E-2</c:v>
                </c:pt>
                <c:pt idx="25601">
                  <c:v>3.3585700199999999E-2</c:v>
                </c:pt>
                <c:pt idx="25602">
                  <c:v>3.3585700400000001E-2</c:v>
                </c:pt>
                <c:pt idx="25603">
                  <c:v>3.3585700599999997E-2</c:v>
                </c:pt>
                <c:pt idx="25604">
                  <c:v>3.35857008E-2</c:v>
                </c:pt>
                <c:pt idx="25605">
                  <c:v>3.3585701000000003E-2</c:v>
                </c:pt>
                <c:pt idx="25606">
                  <c:v>3.3585701199999998E-2</c:v>
                </c:pt>
                <c:pt idx="25607">
                  <c:v>3.3585701400000001E-2</c:v>
                </c:pt>
                <c:pt idx="25608">
                  <c:v>3.3585701599999997E-2</c:v>
                </c:pt>
                <c:pt idx="25609">
                  <c:v>3.3585701799999999E-2</c:v>
                </c:pt>
                <c:pt idx="25610">
                  <c:v>3.3585702000000002E-2</c:v>
                </c:pt>
                <c:pt idx="25611">
                  <c:v>3.3585702199999998E-2</c:v>
                </c:pt>
                <c:pt idx="25612">
                  <c:v>3.35857024E-2</c:v>
                </c:pt>
                <c:pt idx="25613">
                  <c:v>3.3585702600000003E-2</c:v>
                </c:pt>
                <c:pt idx="25614">
                  <c:v>3.3585702799999999E-2</c:v>
                </c:pt>
                <c:pt idx="25615">
                  <c:v>3.3585703000000001E-2</c:v>
                </c:pt>
                <c:pt idx="25616">
                  <c:v>3.3585703199999997E-2</c:v>
                </c:pt>
                <c:pt idx="25617">
                  <c:v>3.35857034E-2</c:v>
                </c:pt>
                <c:pt idx="25618">
                  <c:v>3.3585703600000003E-2</c:v>
                </c:pt>
                <c:pt idx="25619">
                  <c:v>3.3585703799999998E-2</c:v>
                </c:pt>
                <c:pt idx="25620">
                  <c:v>3.3585704000000001E-2</c:v>
                </c:pt>
                <c:pt idx="25621">
                  <c:v>3.3585704199999997E-2</c:v>
                </c:pt>
                <c:pt idx="25622">
                  <c:v>3.3585704399999999E-2</c:v>
                </c:pt>
                <c:pt idx="25623">
                  <c:v>3.3585704600000002E-2</c:v>
                </c:pt>
                <c:pt idx="25624">
                  <c:v>3.3585704799999998E-2</c:v>
                </c:pt>
                <c:pt idx="25625">
                  <c:v>3.3585705E-2</c:v>
                </c:pt>
                <c:pt idx="25626">
                  <c:v>3.3585705200000003E-2</c:v>
                </c:pt>
                <c:pt idx="25627">
                  <c:v>3.3585705399999999E-2</c:v>
                </c:pt>
                <c:pt idx="25628">
                  <c:v>3.3585705600000001E-2</c:v>
                </c:pt>
                <c:pt idx="25629">
                  <c:v>3.3585705799999997E-2</c:v>
                </c:pt>
                <c:pt idx="25630">
                  <c:v>3.3585706E-2</c:v>
                </c:pt>
                <c:pt idx="25631">
                  <c:v>3.3585706200000003E-2</c:v>
                </c:pt>
                <c:pt idx="25632">
                  <c:v>3.3585706399999998E-2</c:v>
                </c:pt>
                <c:pt idx="25633">
                  <c:v>3.3585706600000001E-2</c:v>
                </c:pt>
                <c:pt idx="25634">
                  <c:v>3.3585706799999997E-2</c:v>
                </c:pt>
                <c:pt idx="25635">
                  <c:v>3.3585706999999999E-2</c:v>
                </c:pt>
                <c:pt idx="25636">
                  <c:v>3.3585707200000002E-2</c:v>
                </c:pt>
                <c:pt idx="25637">
                  <c:v>3.3585707399999998E-2</c:v>
                </c:pt>
                <c:pt idx="25638">
                  <c:v>3.35857076E-2</c:v>
                </c:pt>
                <c:pt idx="25639">
                  <c:v>3.3585707800000003E-2</c:v>
                </c:pt>
                <c:pt idx="25640">
                  <c:v>3.3585707999999999E-2</c:v>
                </c:pt>
                <c:pt idx="25641">
                  <c:v>3.3585708200000002E-2</c:v>
                </c:pt>
                <c:pt idx="25642">
                  <c:v>3.3585708399999997E-2</c:v>
                </c:pt>
                <c:pt idx="25643">
                  <c:v>3.35857086E-2</c:v>
                </c:pt>
                <c:pt idx="25644">
                  <c:v>3.3585708800000003E-2</c:v>
                </c:pt>
                <c:pt idx="25645">
                  <c:v>3.3585708999999998E-2</c:v>
                </c:pt>
                <c:pt idx="25646">
                  <c:v>3.3585709200000001E-2</c:v>
                </c:pt>
                <c:pt idx="25647">
                  <c:v>3.3585709399999997E-2</c:v>
                </c:pt>
                <c:pt idx="25648">
                  <c:v>3.3585709599999999E-2</c:v>
                </c:pt>
                <c:pt idx="25649">
                  <c:v>3.3585709800000002E-2</c:v>
                </c:pt>
                <c:pt idx="25650">
                  <c:v>3.3585709999999998E-2</c:v>
                </c:pt>
                <c:pt idx="25651">
                  <c:v>3.35857102E-2</c:v>
                </c:pt>
                <c:pt idx="25652">
                  <c:v>3.3585710400000003E-2</c:v>
                </c:pt>
                <c:pt idx="25653">
                  <c:v>3.3585710599999999E-2</c:v>
                </c:pt>
                <c:pt idx="25654">
                  <c:v>3.3585710800000002E-2</c:v>
                </c:pt>
                <c:pt idx="25655">
                  <c:v>3.3585710999999997E-2</c:v>
                </c:pt>
                <c:pt idx="25656">
                  <c:v>3.35857112E-2</c:v>
                </c:pt>
                <c:pt idx="25657">
                  <c:v>3.3585711400000003E-2</c:v>
                </c:pt>
                <c:pt idx="25658">
                  <c:v>3.3585711599999998E-2</c:v>
                </c:pt>
                <c:pt idx="25659">
                  <c:v>3.3585711800000001E-2</c:v>
                </c:pt>
                <c:pt idx="25660">
                  <c:v>3.3585711999999997E-2</c:v>
                </c:pt>
                <c:pt idx="25661">
                  <c:v>3.3585712199999999E-2</c:v>
                </c:pt>
                <c:pt idx="25662">
                  <c:v>3.3585712400000002E-2</c:v>
                </c:pt>
                <c:pt idx="25663">
                  <c:v>3.3585712599999998E-2</c:v>
                </c:pt>
                <c:pt idx="25664">
                  <c:v>3.35857128E-2</c:v>
                </c:pt>
                <c:pt idx="25665">
                  <c:v>3.3585713000000003E-2</c:v>
                </c:pt>
                <c:pt idx="25666">
                  <c:v>3.3585713199999999E-2</c:v>
                </c:pt>
                <c:pt idx="25667">
                  <c:v>3.3585713400000002E-2</c:v>
                </c:pt>
                <c:pt idx="25668">
                  <c:v>3.3585713599999997E-2</c:v>
                </c:pt>
                <c:pt idx="25669">
                  <c:v>3.35857138E-2</c:v>
                </c:pt>
                <c:pt idx="25670">
                  <c:v>3.3585714000000003E-2</c:v>
                </c:pt>
                <c:pt idx="25671">
                  <c:v>3.3585714199999998E-2</c:v>
                </c:pt>
                <c:pt idx="25672">
                  <c:v>3.3585714400000001E-2</c:v>
                </c:pt>
                <c:pt idx="25673">
                  <c:v>3.3585714599999997E-2</c:v>
                </c:pt>
                <c:pt idx="25674">
                  <c:v>3.3585714799999999E-2</c:v>
                </c:pt>
                <c:pt idx="25675">
                  <c:v>3.3585715000000002E-2</c:v>
                </c:pt>
                <c:pt idx="25676">
                  <c:v>3.3585715199999998E-2</c:v>
                </c:pt>
                <c:pt idx="25677">
                  <c:v>3.35857154E-2</c:v>
                </c:pt>
                <c:pt idx="25678">
                  <c:v>3.3585715600000003E-2</c:v>
                </c:pt>
                <c:pt idx="25679">
                  <c:v>3.3585715799999999E-2</c:v>
                </c:pt>
                <c:pt idx="25680">
                  <c:v>3.3585716000000002E-2</c:v>
                </c:pt>
                <c:pt idx="25681">
                  <c:v>3.3585716199999997E-2</c:v>
                </c:pt>
                <c:pt idx="25682">
                  <c:v>3.35857164E-2</c:v>
                </c:pt>
                <c:pt idx="25683">
                  <c:v>3.3585716600000003E-2</c:v>
                </c:pt>
                <c:pt idx="25684">
                  <c:v>3.3585716799999998E-2</c:v>
                </c:pt>
                <c:pt idx="25685">
                  <c:v>3.3585717000000001E-2</c:v>
                </c:pt>
                <c:pt idx="25686">
                  <c:v>3.3585717199999997E-2</c:v>
                </c:pt>
                <c:pt idx="25687">
                  <c:v>3.3585717399999999E-2</c:v>
                </c:pt>
                <c:pt idx="25688">
                  <c:v>3.3585717600000002E-2</c:v>
                </c:pt>
                <c:pt idx="25689">
                  <c:v>3.3585717799999998E-2</c:v>
                </c:pt>
                <c:pt idx="25690">
                  <c:v>3.3585718000000001E-2</c:v>
                </c:pt>
                <c:pt idx="25691">
                  <c:v>3.3585718200000003E-2</c:v>
                </c:pt>
                <c:pt idx="25692">
                  <c:v>3.3585718399999999E-2</c:v>
                </c:pt>
                <c:pt idx="25693">
                  <c:v>3.3585718600000002E-2</c:v>
                </c:pt>
                <c:pt idx="25694">
                  <c:v>3.3585718799999997E-2</c:v>
                </c:pt>
                <c:pt idx="25695">
                  <c:v>3.3585719E-2</c:v>
                </c:pt>
                <c:pt idx="25696">
                  <c:v>3.3585719200000003E-2</c:v>
                </c:pt>
                <c:pt idx="25697">
                  <c:v>3.3585719399999998E-2</c:v>
                </c:pt>
                <c:pt idx="25698">
                  <c:v>3.3585719600000001E-2</c:v>
                </c:pt>
                <c:pt idx="25699">
                  <c:v>3.3585719799999997E-2</c:v>
                </c:pt>
                <c:pt idx="25700">
                  <c:v>3.3585719999999999E-2</c:v>
                </c:pt>
                <c:pt idx="25701">
                  <c:v>3.3585720200000002E-2</c:v>
                </c:pt>
                <c:pt idx="25702">
                  <c:v>3.3585720399999998E-2</c:v>
                </c:pt>
                <c:pt idx="25703">
                  <c:v>3.3585720600000001E-2</c:v>
                </c:pt>
                <c:pt idx="25704">
                  <c:v>3.3585720800000003E-2</c:v>
                </c:pt>
                <c:pt idx="25705">
                  <c:v>3.3585720999999999E-2</c:v>
                </c:pt>
                <c:pt idx="25706">
                  <c:v>3.3585721200000002E-2</c:v>
                </c:pt>
                <c:pt idx="25707">
                  <c:v>3.3585721399999997E-2</c:v>
                </c:pt>
                <c:pt idx="25708">
                  <c:v>3.35857216E-2</c:v>
                </c:pt>
                <c:pt idx="25709">
                  <c:v>3.3585721800000003E-2</c:v>
                </c:pt>
                <c:pt idx="25710">
                  <c:v>3.3585721999999998E-2</c:v>
                </c:pt>
                <c:pt idx="25711">
                  <c:v>3.3585722200000001E-2</c:v>
                </c:pt>
                <c:pt idx="25712">
                  <c:v>3.3585722399999997E-2</c:v>
                </c:pt>
                <c:pt idx="25713">
                  <c:v>3.3585722599999999E-2</c:v>
                </c:pt>
                <c:pt idx="25714">
                  <c:v>3.3585722800000002E-2</c:v>
                </c:pt>
                <c:pt idx="25715">
                  <c:v>3.3585722999999998E-2</c:v>
                </c:pt>
                <c:pt idx="25716">
                  <c:v>3.3585723200000001E-2</c:v>
                </c:pt>
                <c:pt idx="25717">
                  <c:v>3.3585723400000003E-2</c:v>
                </c:pt>
                <c:pt idx="25718">
                  <c:v>3.3585723599999999E-2</c:v>
                </c:pt>
                <c:pt idx="25719">
                  <c:v>3.3585723800000002E-2</c:v>
                </c:pt>
                <c:pt idx="25720">
                  <c:v>3.3585723999999997E-2</c:v>
                </c:pt>
                <c:pt idx="25721">
                  <c:v>3.35857242E-2</c:v>
                </c:pt>
                <c:pt idx="25722">
                  <c:v>3.3585724400000003E-2</c:v>
                </c:pt>
                <c:pt idx="25723">
                  <c:v>3.3585724599999998E-2</c:v>
                </c:pt>
                <c:pt idx="25724">
                  <c:v>3.3585724800000001E-2</c:v>
                </c:pt>
                <c:pt idx="25725">
                  <c:v>3.3585724999999997E-2</c:v>
                </c:pt>
                <c:pt idx="25726">
                  <c:v>3.35857252E-2</c:v>
                </c:pt>
                <c:pt idx="25727">
                  <c:v>3.3585725400000002E-2</c:v>
                </c:pt>
                <c:pt idx="25728">
                  <c:v>3.3585725599999998E-2</c:v>
                </c:pt>
                <c:pt idx="25729">
                  <c:v>3.3585725800000001E-2</c:v>
                </c:pt>
                <c:pt idx="25730">
                  <c:v>3.3585726000000003E-2</c:v>
                </c:pt>
                <c:pt idx="25731">
                  <c:v>3.3585726199999999E-2</c:v>
                </c:pt>
                <c:pt idx="25732">
                  <c:v>3.3585726400000002E-2</c:v>
                </c:pt>
                <c:pt idx="25733">
                  <c:v>3.3585726599999997E-2</c:v>
                </c:pt>
                <c:pt idx="25734">
                  <c:v>3.35857268E-2</c:v>
                </c:pt>
                <c:pt idx="25735">
                  <c:v>3.3585727000000003E-2</c:v>
                </c:pt>
                <c:pt idx="25736">
                  <c:v>3.3585727199999998E-2</c:v>
                </c:pt>
                <c:pt idx="25737">
                  <c:v>3.3585727400000001E-2</c:v>
                </c:pt>
                <c:pt idx="25738">
                  <c:v>3.3585727599999997E-2</c:v>
                </c:pt>
                <c:pt idx="25739">
                  <c:v>3.35857278E-2</c:v>
                </c:pt>
                <c:pt idx="25740">
                  <c:v>3.3585728000000002E-2</c:v>
                </c:pt>
                <c:pt idx="25741">
                  <c:v>3.3585728199999998E-2</c:v>
                </c:pt>
                <c:pt idx="25742">
                  <c:v>3.3585728400000001E-2</c:v>
                </c:pt>
                <c:pt idx="25743">
                  <c:v>3.3585728600000003E-2</c:v>
                </c:pt>
                <c:pt idx="25744">
                  <c:v>3.3585728799999999E-2</c:v>
                </c:pt>
                <c:pt idx="25745">
                  <c:v>3.3585729000000002E-2</c:v>
                </c:pt>
                <c:pt idx="25746">
                  <c:v>3.3585729199999997E-2</c:v>
                </c:pt>
                <c:pt idx="25747">
                  <c:v>3.35857294E-2</c:v>
                </c:pt>
                <c:pt idx="25748">
                  <c:v>3.3585729600000003E-2</c:v>
                </c:pt>
                <c:pt idx="25749">
                  <c:v>3.3585729799999998E-2</c:v>
                </c:pt>
                <c:pt idx="25750">
                  <c:v>3.3585730000000001E-2</c:v>
                </c:pt>
                <c:pt idx="25751">
                  <c:v>3.3585730199999997E-2</c:v>
                </c:pt>
                <c:pt idx="25752">
                  <c:v>3.35857304E-2</c:v>
                </c:pt>
                <c:pt idx="25753">
                  <c:v>3.3585730600000002E-2</c:v>
                </c:pt>
                <c:pt idx="25754">
                  <c:v>3.3585730799999998E-2</c:v>
                </c:pt>
                <c:pt idx="25755">
                  <c:v>3.3585731000000001E-2</c:v>
                </c:pt>
                <c:pt idx="25756">
                  <c:v>3.3585731200000003E-2</c:v>
                </c:pt>
                <c:pt idx="25757">
                  <c:v>3.3585731399999999E-2</c:v>
                </c:pt>
                <c:pt idx="25758">
                  <c:v>3.3585731600000002E-2</c:v>
                </c:pt>
                <c:pt idx="25759">
                  <c:v>3.3585731799999997E-2</c:v>
                </c:pt>
                <c:pt idx="25760">
                  <c:v>3.3585732E-2</c:v>
                </c:pt>
                <c:pt idx="25761">
                  <c:v>3.3585732200000003E-2</c:v>
                </c:pt>
                <c:pt idx="25762">
                  <c:v>3.3585732399999998E-2</c:v>
                </c:pt>
                <c:pt idx="25763">
                  <c:v>3.3585732600000001E-2</c:v>
                </c:pt>
                <c:pt idx="25764">
                  <c:v>3.3585732799999997E-2</c:v>
                </c:pt>
                <c:pt idx="25765">
                  <c:v>3.3585733E-2</c:v>
                </c:pt>
                <c:pt idx="25766">
                  <c:v>3.3585733200000002E-2</c:v>
                </c:pt>
                <c:pt idx="25767">
                  <c:v>3.3585733399999998E-2</c:v>
                </c:pt>
                <c:pt idx="25768">
                  <c:v>3.3585733600000001E-2</c:v>
                </c:pt>
                <c:pt idx="25769">
                  <c:v>3.3585733800000003E-2</c:v>
                </c:pt>
                <c:pt idx="25770">
                  <c:v>3.3585733999999999E-2</c:v>
                </c:pt>
                <c:pt idx="25771">
                  <c:v>3.3585734200000002E-2</c:v>
                </c:pt>
                <c:pt idx="25772">
                  <c:v>3.3585734399999997E-2</c:v>
                </c:pt>
                <c:pt idx="25773">
                  <c:v>3.35857346E-2</c:v>
                </c:pt>
                <c:pt idx="25774">
                  <c:v>3.3585734800000003E-2</c:v>
                </c:pt>
                <c:pt idx="25775">
                  <c:v>3.3585734999999999E-2</c:v>
                </c:pt>
                <c:pt idx="25776">
                  <c:v>3.3585735200000001E-2</c:v>
                </c:pt>
                <c:pt idx="25777">
                  <c:v>3.3585735399999997E-2</c:v>
                </c:pt>
                <c:pt idx="25778">
                  <c:v>3.35857356E-2</c:v>
                </c:pt>
                <c:pt idx="25779">
                  <c:v>3.3585735800000002E-2</c:v>
                </c:pt>
                <c:pt idx="25780">
                  <c:v>3.3585735999999998E-2</c:v>
                </c:pt>
                <c:pt idx="25781">
                  <c:v>3.3585736200000001E-2</c:v>
                </c:pt>
                <c:pt idx="25782">
                  <c:v>3.3585736400000003E-2</c:v>
                </c:pt>
                <c:pt idx="25783">
                  <c:v>3.3585736599999999E-2</c:v>
                </c:pt>
                <c:pt idx="25784">
                  <c:v>3.3585736800000002E-2</c:v>
                </c:pt>
                <c:pt idx="25785">
                  <c:v>3.3585736999999997E-2</c:v>
                </c:pt>
                <c:pt idx="25786">
                  <c:v>3.35857372E-2</c:v>
                </c:pt>
                <c:pt idx="25787">
                  <c:v>3.3585737400000003E-2</c:v>
                </c:pt>
                <c:pt idx="25788">
                  <c:v>3.3585737599999999E-2</c:v>
                </c:pt>
                <c:pt idx="25789">
                  <c:v>3.3585737800000001E-2</c:v>
                </c:pt>
                <c:pt idx="25790">
                  <c:v>3.3585737999999997E-2</c:v>
                </c:pt>
                <c:pt idx="25791">
                  <c:v>3.35857382E-2</c:v>
                </c:pt>
                <c:pt idx="25792">
                  <c:v>3.3585738400000002E-2</c:v>
                </c:pt>
                <c:pt idx="25793">
                  <c:v>3.3585738599999998E-2</c:v>
                </c:pt>
                <c:pt idx="25794">
                  <c:v>3.3585738800000001E-2</c:v>
                </c:pt>
                <c:pt idx="25795">
                  <c:v>3.3585739000000003E-2</c:v>
                </c:pt>
                <c:pt idx="25796">
                  <c:v>3.3585739199999999E-2</c:v>
                </c:pt>
                <c:pt idx="25797">
                  <c:v>3.3585739400000002E-2</c:v>
                </c:pt>
                <c:pt idx="25798">
                  <c:v>3.3585739599999997E-2</c:v>
                </c:pt>
                <c:pt idx="25799">
                  <c:v>3.35857398E-2</c:v>
                </c:pt>
                <c:pt idx="25800">
                  <c:v>3.3585740000000003E-2</c:v>
                </c:pt>
                <c:pt idx="25801">
                  <c:v>3.3585740199999999E-2</c:v>
                </c:pt>
                <c:pt idx="25802">
                  <c:v>3.3585740400000001E-2</c:v>
                </c:pt>
                <c:pt idx="25803">
                  <c:v>3.3585740599999997E-2</c:v>
                </c:pt>
                <c:pt idx="25804">
                  <c:v>3.35857408E-2</c:v>
                </c:pt>
                <c:pt idx="25805">
                  <c:v>3.3585741000000002E-2</c:v>
                </c:pt>
                <c:pt idx="25806">
                  <c:v>3.3585741199999998E-2</c:v>
                </c:pt>
                <c:pt idx="25807">
                  <c:v>3.3585741400000001E-2</c:v>
                </c:pt>
                <c:pt idx="25808">
                  <c:v>3.3585741600000003E-2</c:v>
                </c:pt>
                <c:pt idx="25809">
                  <c:v>3.3585741799999999E-2</c:v>
                </c:pt>
                <c:pt idx="25810">
                  <c:v>3.3585742000000002E-2</c:v>
                </c:pt>
                <c:pt idx="25811">
                  <c:v>3.3585742199999997E-2</c:v>
                </c:pt>
                <c:pt idx="25812">
                  <c:v>3.35857424E-2</c:v>
                </c:pt>
                <c:pt idx="25813">
                  <c:v>3.3585742600000003E-2</c:v>
                </c:pt>
                <c:pt idx="25814">
                  <c:v>3.3585742799999999E-2</c:v>
                </c:pt>
                <c:pt idx="25815">
                  <c:v>3.3585743000000001E-2</c:v>
                </c:pt>
                <c:pt idx="25816">
                  <c:v>3.3585743199999997E-2</c:v>
                </c:pt>
                <c:pt idx="25817">
                  <c:v>3.35857434E-2</c:v>
                </c:pt>
                <c:pt idx="25818">
                  <c:v>3.3585743600000002E-2</c:v>
                </c:pt>
                <c:pt idx="25819">
                  <c:v>3.3585743799999998E-2</c:v>
                </c:pt>
                <c:pt idx="25820">
                  <c:v>3.3585744000000001E-2</c:v>
                </c:pt>
                <c:pt idx="25821">
                  <c:v>3.3585744200000003E-2</c:v>
                </c:pt>
                <c:pt idx="25822">
                  <c:v>3.3585744399999999E-2</c:v>
                </c:pt>
                <c:pt idx="25823">
                  <c:v>3.3585744600000002E-2</c:v>
                </c:pt>
                <c:pt idx="25824">
                  <c:v>3.3585744799999998E-2</c:v>
                </c:pt>
                <c:pt idx="25825">
                  <c:v>3.3585745E-2</c:v>
                </c:pt>
                <c:pt idx="25826">
                  <c:v>3.3585745200000003E-2</c:v>
                </c:pt>
                <c:pt idx="25827">
                  <c:v>3.3585745399999999E-2</c:v>
                </c:pt>
                <c:pt idx="25828">
                  <c:v>3.3585745600000001E-2</c:v>
                </c:pt>
                <c:pt idx="25829">
                  <c:v>3.3585745799999997E-2</c:v>
                </c:pt>
                <c:pt idx="25830">
                  <c:v>3.3585746E-2</c:v>
                </c:pt>
                <c:pt idx="25831">
                  <c:v>3.3585746200000002E-2</c:v>
                </c:pt>
                <c:pt idx="25832">
                  <c:v>3.3585746399999998E-2</c:v>
                </c:pt>
                <c:pt idx="25833">
                  <c:v>3.3585746600000001E-2</c:v>
                </c:pt>
                <c:pt idx="25834">
                  <c:v>3.3585746800000003E-2</c:v>
                </c:pt>
                <c:pt idx="25835">
                  <c:v>3.3585746999999999E-2</c:v>
                </c:pt>
                <c:pt idx="25836">
                  <c:v>3.3585747200000002E-2</c:v>
                </c:pt>
                <c:pt idx="25837">
                  <c:v>3.3585747399999998E-2</c:v>
                </c:pt>
                <c:pt idx="25838">
                  <c:v>3.35857476E-2</c:v>
                </c:pt>
                <c:pt idx="25839">
                  <c:v>3.3585747800000003E-2</c:v>
                </c:pt>
                <c:pt idx="25840">
                  <c:v>3.3585747999999999E-2</c:v>
                </c:pt>
                <c:pt idx="25841">
                  <c:v>3.3585748200000001E-2</c:v>
                </c:pt>
                <c:pt idx="25842">
                  <c:v>3.3585748399999997E-2</c:v>
                </c:pt>
                <c:pt idx="25843">
                  <c:v>3.35857486E-2</c:v>
                </c:pt>
                <c:pt idx="25844">
                  <c:v>3.3585748800000002E-2</c:v>
                </c:pt>
                <c:pt idx="25845">
                  <c:v>3.3585748999999998E-2</c:v>
                </c:pt>
                <c:pt idx="25846">
                  <c:v>3.3585749200000001E-2</c:v>
                </c:pt>
                <c:pt idx="25847">
                  <c:v>3.3585749400000003E-2</c:v>
                </c:pt>
                <c:pt idx="25848">
                  <c:v>3.3585749599999999E-2</c:v>
                </c:pt>
                <c:pt idx="25849">
                  <c:v>3.3585749800000002E-2</c:v>
                </c:pt>
                <c:pt idx="25850">
                  <c:v>3.3585749999999998E-2</c:v>
                </c:pt>
                <c:pt idx="25851">
                  <c:v>3.35857502E-2</c:v>
                </c:pt>
                <c:pt idx="25852">
                  <c:v>3.3585750400000003E-2</c:v>
                </c:pt>
                <c:pt idx="25853">
                  <c:v>3.3585750599999999E-2</c:v>
                </c:pt>
                <c:pt idx="25854">
                  <c:v>3.3585750800000001E-2</c:v>
                </c:pt>
                <c:pt idx="25855">
                  <c:v>3.3585750999999997E-2</c:v>
                </c:pt>
                <c:pt idx="25856">
                  <c:v>3.35857512E-2</c:v>
                </c:pt>
                <c:pt idx="25857">
                  <c:v>3.3585751400000002E-2</c:v>
                </c:pt>
                <c:pt idx="25858">
                  <c:v>3.3585751599999998E-2</c:v>
                </c:pt>
                <c:pt idx="25859">
                  <c:v>3.3585751800000001E-2</c:v>
                </c:pt>
                <c:pt idx="25860">
                  <c:v>3.3585752000000003E-2</c:v>
                </c:pt>
                <c:pt idx="25861">
                  <c:v>3.3585752199999999E-2</c:v>
                </c:pt>
                <c:pt idx="25862">
                  <c:v>3.3585752400000002E-2</c:v>
                </c:pt>
                <c:pt idx="25863">
                  <c:v>3.3585752599999998E-2</c:v>
                </c:pt>
                <c:pt idx="25864">
                  <c:v>3.35857528E-2</c:v>
                </c:pt>
                <c:pt idx="25865">
                  <c:v>3.3585753000000003E-2</c:v>
                </c:pt>
                <c:pt idx="25866">
                  <c:v>3.3585753199999999E-2</c:v>
                </c:pt>
                <c:pt idx="25867">
                  <c:v>3.3585753400000001E-2</c:v>
                </c:pt>
                <c:pt idx="25868">
                  <c:v>3.3585753599999997E-2</c:v>
                </c:pt>
                <c:pt idx="25869">
                  <c:v>3.35857538E-2</c:v>
                </c:pt>
                <c:pt idx="25870">
                  <c:v>3.3585754000000002E-2</c:v>
                </c:pt>
                <c:pt idx="25871">
                  <c:v>3.3585754199999998E-2</c:v>
                </c:pt>
                <c:pt idx="25872">
                  <c:v>3.3585754400000001E-2</c:v>
                </c:pt>
                <c:pt idx="25873">
                  <c:v>3.3585754600000003E-2</c:v>
                </c:pt>
                <c:pt idx="25874">
                  <c:v>3.3585754799999999E-2</c:v>
                </c:pt>
                <c:pt idx="25875">
                  <c:v>3.3585755000000002E-2</c:v>
                </c:pt>
                <c:pt idx="25876">
                  <c:v>3.3585755199999998E-2</c:v>
                </c:pt>
                <c:pt idx="25877">
                  <c:v>3.35857554E-2</c:v>
                </c:pt>
                <c:pt idx="25878">
                  <c:v>3.3585755600000003E-2</c:v>
                </c:pt>
                <c:pt idx="25879">
                  <c:v>3.3585755799999999E-2</c:v>
                </c:pt>
                <c:pt idx="25880">
                  <c:v>3.3585756000000001E-2</c:v>
                </c:pt>
                <c:pt idx="25881">
                  <c:v>3.3585756199999997E-2</c:v>
                </c:pt>
                <c:pt idx="25882">
                  <c:v>3.35857564E-2</c:v>
                </c:pt>
                <c:pt idx="25883">
                  <c:v>3.3585756600000002E-2</c:v>
                </c:pt>
                <c:pt idx="25884">
                  <c:v>3.3585756799999998E-2</c:v>
                </c:pt>
                <c:pt idx="25885">
                  <c:v>3.3585757000000001E-2</c:v>
                </c:pt>
                <c:pt idx="25886">
                  <c:v>3.3585757199999997E-2</c:v>
                </c:pt>
                <c:pt idx="25887">
                  <c:v>3.3585757399999999E-2</c:v>
                </c:pt>
                <c:pt idx="25888">
                  <c:v>3.3585757600000002E-2</c:v>
                </c:pt>
                <c:pt idx="25889">
                  <c:v>3.3585757799999998E-2</c:v>
                </c:pt>
                <c:pt idx="25890">
                  <c:v>3.3585758E-2</c:v>
                </c:pt>
                <c:pt idx="25891">
                  <c:v>3.3585758200000003E-2</c:v>
                </c:pt>
                <c:pt idx="25892">
                  <c:v>3.3585758399999999E-2</c:v>
                </c:pt>
                <c:pt idx="25893">
                  <c:v>3.3585758600000001E-2</c:v>
                </c:pt>
                <c:pt idx="25894">
                  <c:v>3.3585758799999997E-2</c:v>
                </c:pt>
                <c:pt idx="25895">
                  <c:v>3.3585759E-2</c:v>
                </c:pt>
                <c:pt idx="25896">
                  <c:v>3.3585759200000002E-2</c:v>
                </c:pt>
                <c:pt idx="25897">
                  <c:v>3.3585759399999998E-2</c:v>
                </c:pt>
                <c:pt idx="25898">
                  <c:v>3.3585759600000001E-2</c:v>
                </c:pt>
                <c:pt idx="25899">
                  <c:v>3.3585759799999997E-2</c:v>
                </c:pt>
                <c:pt idx="25900">
                  <c:v>3.3585759999999999E-2</c:v>
                </c:pt>
                <c:pt idx="25901">
                  <c:v>3.3585760200000002E-2</c:v>
                </c:pt>
                <c:pt idx="25902">
                  <c:v>3.3585760399999998E-2</c:v>
                </c:pt>
                <c:pt idx="25903">
                  <c:v>3.35857606E-2</c:v>
                </c:pt>
                <c:pt idx="25904">
                  <c:v>3.3585760800000003E-2</c:v>
                </c:pt>
                <c:pt idx="25905">
                  <c:v>3.3585760999999999E-2</c:v>
                </c:pt>
                <c:pt idx="25906">
                  <c:v>3.3585761200000001E-2</c:v>
                </c:pt>
                <c:pt idx="25907">
                  <c:v>3.3585761399999997E-2</c:v>
                </c:pt>
                <c:pt idx="25908">
                  <c:v>3.35857616E-2</c:v>
                </c:pt>
                <c:pt idx="25909">
                  <c:v>3.3585761800000002E-2</c:v>
                </c:pt>
                <c:pt idx="25910">
                  <c:v>3.3585761999999998E-2</c:v>
                </c:pt>
                <c:pt idx="25911">
                  <c:v>3.3585762200000001E-2</c:v>
                </c:pt>
                <c:pt idx="25912">
                  <c:v>3.3585762399999997E-2</c:v>
                </c:pt>
                <c:pt idx="25913">
                  <c:v>3.3585762599999999E-2</c:v>
                </c:pt>
                <c:pt idx="25914">
                  <c:v>3.3585762800000002E-2</c:v>
                </c:pt>
                <c:pt idx="25915">
                  <c:v>3.3585762999999998E-2</c:v>
                </c:pt>
                <c:pt idx="25916">
                  <c:v>3.35857632E-2</c:v>
                </c:pt>
                <c:pt idx="25917">
                  <c:v>3.3585763400000003E-2</c:v>
                </c:pt>
                <c:pt idx="25918">
                  <c:v>3.3585763599999999E-2</c:v>
                </c:pt>
                <c:pt idx="25919">
                  <c:v>3.3585763800000001E-2</c:v>
                </c:pt>
                <c:pt idx="25920">
                  <c:v>3.3585763999999997E-2</c:v>
                </c:pt>
                <c:pt idx="25921">
                  <c:v>3.35857642E-2</c:v>
                </c:pt>
                <c:pt idx="25922">
                  <c:v>3.3585764400000002E-2</c:v>
                </c:pt>
                <c:pt idx="25923">
                  <c:v>3.3585764599999998E-2</c:v>
                </c:pt>
                <c:pt idx="25924">
                  <c:v>3.3585764800000001E-2</c:v>
                </c:pt>
                <c:pt idx="25925">
                  <c:v>3.3585764999999997E-2</c:v>
                </c:pt>
                <c:pt idx="25926">
                  <c:v>3.3585765199999999E-2</c:v>
                </c:pt>
                <c:pt idx="25927">
                  <c:v>3.3585765400000002E-2</c:v>
                </c:pt>
                <c:pt idx="25928">
                  <c:v>3.3585765599999998E-2</c:v>
                </c:pt>
                <c:pt idx="25929">
                  <c:v>3.35857658E-2</c:v>
                </c:pt>
                <c:pt idx="25930">
                  <c:v>3.3585766000000003E-2</c:v>
                </c:pt>
                <c:pt idx="25931">
                  <c:v>3.3585766199999999E-2</c:v>
                </c:pt>
                <c:pt idx="25932">
                  <c:v>3.3585766400000001E-2</c:v>
                </c:pt>
                <c:pt idx="25933">
                  <c:v>3.3585766599999997E-2</c:v>
                </c:pt>
                <c:pt idx="25934">
                  <c:v>3.35857668E-2</c:v>
                </c:pt>
                <c:pt idx="25935">
                  <c:v>3.3585767000000002E-2</c:v>
                </c:pt>
                <c:pt idx="25936">
                  <c:v>3.3585767199999998E-2</c:v>
                </c:pt>
                <c:pt idx="25937">
                  <c:v>3.3585767400000001E-2</c:v>
                </c:pt>
                <c:pt idx="25938">
                  <c:v>3.3585767599999997E-2</c:v>
                </c:pt>
                <c:pt idx="25939">
                  <c:v>3.3585767799999999E-2</c:v>
                </c:pt>
                <c:pt idx="25940">
                  <c:v>3.3585768000000002E-2</c:v>
                </c:pt>
                <c:pt idx="25941">
                  <c:v>3.3585768199999998E-2</c:v>
                </c:pt>
                <c:pt idx="25942">
                  <c:v>3.35857684E-2</c:v>
                </c:pt>
                <c:pt idx="25943">
                  <c:v>3.3585768600000003E-2</c:v>
                </c:pt>
                <c:pt idx="25944">
                  <c:v>3.3585768799999999E-2</c:v>
                </c:pt>
                <c:pt idx="25945">
                  <c:v>3.3585769000000001E-2</c:v>
                </c:pt>
                <c:pt idx="25946">
                  <c:v>3.3585769199999997E-2</c:v>
                </c:pt>
                <c:pt idx="25947">
                  <c:v>3.35857694E-2</c:v>
                </c:pt>
                <c:pt idx="25948">
                  <c:v>3.3585769600000002E-2</c:v>
                </c:pt>
                <c:pt idx="25949">
                  <c:v>3.3585769799999998E-2</c:v>
                </c:pt>
                <c:pt idx="25950">
                  <c:v>3.3585770000000001E-2</c:v>
                </c:pt>
                <c:pt idx="25951">
                  <c:v>3.3585770199999997E-2</c:v>
                </c:pt>
                <c:pt idx="25952">
                  <c:v>3.3585770399999999E-2</c:v>
                </c:pt>
                <c:pt idx="25953">
                  <c:v>3.3585770600000002E-2</c:v>
                </c:pt>
                <c:pt idx="25954">
                  <c:v>3.3585770799999998E-2</c:v>
                </c:pt>
                <c:pt idx="25955">
                  <c:v>3.3585771E-2</c:v>
                </c:pt>
                <c:pt idx="25956">
                  <c:v>3.3585771200000003E-2</c:v>
                </c:pt>
                <c:pt idx="25957">
                  <c:v>3.3585771399999999E-2</c:v>
                </c:pt>
                <c:pt idx="25958">
                  <c:v>3.3585771600000001E-2</c:v>
                </c:pt>
                <c:pt idx="25959">
                  <c:v>3.3585771799999997E-2</c:v>
                </c:pt>
                <c:pt idx="25960">
                  <c:v>3.3585772E-2</c:v>
                </c:pt>
                <c:pt idx="25961">
                  <c:v>3.3585772200000003E-2</c:v>
                </c:pt>
                <c:pt idx="25962">
                  <c:v>3.3585772399999998E-2</c:v>
                </c:pt>
                <c:pt idx="25963">
                  <c:v>3.3585772600000001E-2</c:v>
                </c:pt>
                <c:pt idx="25964">
                  <c:v>3.3585772799999997E-2</c:v>
                </c:pt>
                <c:pt idx="25965">
                  <c:v>3.3585772999999999E-2</c:v>
                </c:pt>
                <c:pt idx="25966">
                  <c:v>3.3585773200000002E-2</c:v>
                </c:pt>
                <c:pt idx="25967">
                  <c:v>3.3585773399999998E-2</c:v>
                </c:pt>
                <c:pt idx="25968">
                  <c:v>3.35857736E-2</c:v>
                </c:pt>
                <c:pt idx="25969">
                  <c:v>3.3585773800000003E-2</c:v>
                </c:pt>
                <c:pt idx="25970">
                  <c:v>3.3585773999999999E-2</c:v>
                </c:pt>
                <c:pt idx="25971">
                  <c:v>3.3585774200000001E-2</c:v>
                </c:pt>
                <c:pt idx="25972">
                  <c:v>3.3585774399999997E-2</c:v>
                </c:pt>
                <c:pt idx="25973">
                  <c:v>3.35857746E-2</c:v>
                </c:pt>
                <c:pt idx="25974">
                  <c:v>3.3585774800000003E-2</c:v>
                </c:pt>
                <c:pt idx="25975">
                  <c:v>3.3585774999999998E-2</c:v>
                </c:pt>
                <c:pt idx="25976">
                  <c:v>3.3585775200000001E-2</c:v>
                </c:pt>
                <c:pt idx="25977">
                  <c:v>3.3585775399999997E-2</c:v>
                </c:pt>
                <c:pt idx="25978">
                  <c:v>3.3585775599999999E-2</c:v>
                </c:pt>
                <c:pt idx="25979">
                  <c:v>3.3585775800000002E-2</c:v>
                </c:pt>
                <c:pt idx="25980">
                  <c:v>3.3585775999999998E-2</c:v>
                </c:pt>
                <c:pt idx="25981">
                  <c:v>3.35857762E-2</c:v>
                </c:pt>
                <c:pt idx="25982">
                  <c:v>3.3585776400000003E-2</c:v>
                </c:pt>
                <c:pt idx="25983">
                  <c:v>3.3585776599999999E-2</c:v>
                </c:pt>
                <c:pt idx="25984">
                  <c:v>3.3585776800000001E-2</c:v>
                </c:pt>
                <c:pt idx="25985">
                  <c:v>3.3585776999999997E-2</c:v>
                </c:pt>
                <c:pt idx="25986">
                  <c:v>3.35857772E-2</c:v>
                </c:pt>
                <c:pt idx="25987">
                  <c:v>3.3585777400000003E-2</c:v>
                </c:pt>
                <c:pt idx="25988">
                  <c:v>3.3585777599999998E-2</c:v>
                </c:pt>
                <c:pt idx="25989">
                  <c:v>3.3585777800000001E-2</c:v>
                </c:pt>
                <c:pt idx="25990">
                  <c:v>3.3585777999999997E-2</c:v>
                </c:pt>
                <c:pt idx="25991">
                  <c:v>3.3585778199999999E-2</c:v>
                </c:pt>
                <c:pt idx="25992">
                  <c:v>3.3585778400000002E-2</c:v>
                </c:pt>
                <c:pt idx="25993">
                  <c:v>3.3585778599999998E-2</c:v>
                </c:pt>
                <c:pt idx="25994">
                  <c:v>3.35857788E-2</c:v>
                </c:pt>
                <c:pt idx="25995">
                  <c:v>3.3585779000000003E-2</c:v>
                </c:pt>
                <c:pt idx="25996">
                  <c:v>3.3585779199999999E-2</c:v>
                </c:pt>
                <c:pt idx="25997">
                  <c:v>3.3585779400000002E-2</c:v>
                </c:pt>
                <c:pt idx="25998">
                  <c:v>3.3585779599999997E-2</c:v>
                </c:pt>
                <c:pt idx="25999">
                  <c:v>3.35857798E-2</c:v>
                </c:pt>
                <c:pt idx="26000">
                  <c:v>3.3585780000000003E-2</c:v>
                </c:pt>
                <c:pt idx="26001">
                  <c:v>3.3585780199999998E-2</c:v>
                </c:pt>
                <c:pt idx="26002">
                  <c:v>3.3585780400000001E-2</c:v>
                </c:pt>
                <c:pt idx="26003">
                  <c:v>3.3585780599999997E-2</c:v>
                </c:pt>
                <c:pt idx="26004">
                  <c:v>3.3585780799999999E-2</c:v>
                </c:pt>
                <c:pt idx="26005">
                  <c:v>3.3585781000000002E-2</c:v>
                </c:pt>
                <c:pt idx="26006">
                  <c:v>3.3585781199999998E-2</c:v>
                </c:pt>
                <c:pt idx="26007">
                  <c:v>3.35857814E-2</c:v>
                </c:pt>
                <c:pt idx="26008">
                  <c:v>3.3585781600000003E-2</c:v>
                </c:pt>
                <c:pt idx="26009">
                  <c:v>3.3585781799999999E-2</c:v>
                </c:pt>
                <c:pt idx="26010">
                  <c:v>3.3585782000000002E-2</c:v>
                </c:pt>
                <c:pt idx="26011">
                  <c:v>3.3585782199999997E-2</c:v>
                </c:pt>
                <c:pt idx="26012">
                  <c:v>3.35857824E-2</c:v>
                </c:pt>
                <c:pt idx="26013">
                  <c:v>3.3585782600000003E-2</c:v>
                </c:pt>
                <c:pt idx="26014">
                  <c:v>3.3585782799999998E-2</c:v>
                </c:pt>
                <c:pt idx="26015">
                  <c:v>3.3585783000000001E-2</c:v>
                </c:pt>
                <c:pt idx="26016">
                  <c:v>3.3585783199999997E-2</c:v>
                </c:pt>
                <c:pt idx="26017">
                  <c:v>3.3585783399999999E-2</c:v>
                </c:pt>
                <c:pt idx="26018">
                  <c:v>3.3585783600000002E-2</c:v>
                </c:pt>
                <c:pt idx="26019">
                  <c:v>3.3585783799999998E-2</c:v>
                </c:pt>
                <c:pt idx="26020">
                  <c:v>3.3585784E-2</c:v>
                </c:pt>
                <c:pt idx="26021">
                  <c:v>3.3585784200000003E-2</c:v>
                </c:pt>
                <c:pt idx="26022">
                  <c:v>3.3585784399999999E-2</c:v>
                </c:pt>
                <c:pt idx="26023">
                  <c:v>3.3585784600000002E-2</c:v>
                </c:pt>
                <c:pt idx="26024">
                  <c:v>3.3585784799999997E-2</c:v>
                </c:pt>
                <c:pt idx="26025">
                  <c:v>3.3585785E-2</c:v>
                </c:pt>
                <c:pt idx="26026">
                  <c:v>3.3585785200000003E-2</c:v>
                </c:pt>
                <c:pt idx="26027">
                  <c:v>3.3585785399999998E-2</c:v>
                </c:pt>
                <c:pt idx="26028">
                  <c:v>3.3585785600000001E-2</c:v>
                </c:pt>
                <c:pt idx="26029">
                  <c:v>3.3585785799999997E-2</c:v>
                </c:pt>
                <c:pt idx="26030">
                  <c:v>3.3585785999999999E-2</c:v>
                </c:pt>
                <c:pt idx="26031">
                  <c:v>3.3585786200000002E-2</c:v>
                </c:pt>
                <c:pt idx="26032">
                  <c:v>3.3585786399999998E-2</c:v>
                </c:pt>
                <c:pt idx="26033">
                  <c:v>3.35857866E-2</c:v>
                </c:pt>
                <c:pt idx="26034">
                  <c:v>3.3585786800000003E-2</c:v>
                </c:pt>
                <c:pt idx="26035">
                  <c:v>3.3585786999999999E-2</c:v>
                </c:pt>
                <c:pt idx="26036">
                  <c:v>3.3585787200000002E-2</c:v>
                </c:pt>
                <c:pt idx="26037">
                  <c:v>3.3585787399999997E-2</c:v>
                </c:pt>
                <c:pt idx="26038">
                  <c:v>3.35857876E-2</c:v>
                </c:pt>
                <c:pt idx="26039">
                  <c:v>3.3585787800000003E-2</c:v>
                </c:pt>
                <c:pt idx="26040">
                  <c:v>3.3585787999999998E-2</c:v>
                </c:pt>
                <c:pt idx="26041">
                  <c:v>3.3585788200000001E-2</c:v>
                </c:pt>
                <c:pt idx="26042">
                  <c:v>3.3585788399999997E-2</c:v>
                </c:pt>
                <c:pt idx="26043">
                  <c:v>3.3585788599999999E-2</c:v>
                </c:pt>
                <c:pt idx="26044">
                  <c:v>3.3585788800000002E-2</c:v>
                </c:pt>
                <c:pt idx="26045">
                  <c:v>3.3585788999999998E-2</c:v>
                </c:pt>
                <c:pt idx="26046">
                  <c:v>3.3585789200000001E-2</c:v>
                </c:pt>
                <c:pt idx="26047">
                  <c:v>3.3585789400000003E-2</c:v>
                </c:pt>
                <c:pt idx="26048">
                  <c:v>3.3585789599999999E-2</c:v>
                </c:pt>
                <c:pt idx="26049">
                  <c:v>3.3585789800000002E-2</c:v>
                </c:pt>
                <c:pt idx="26050">
                  <c:v>3.3585789999999997E-2</c:v>
                </c:pt>
                <c:pt idx="26051">
                  <c:v>3.35857902E-2</c:v>
                </c:pt>
                <c:pt idx="26052">
                  <c:v>3.3585790400000003E-2</c:v>
                </c:pt>
                <c:pt idx="26053">
                  <c:v>3.3585790599999998E-2</c:v>
                </c:pt>
                <c:pt idx="26054">
                  <c:v>3.3585790800000001E-2</c:v>
                </c:pt>
                <c:pt idx="26055">
                  <c:v>3.3585790999999997E-2</c:v>
                </c:pt>
                <c:pt idx="26056">
                  <c:v>3.3585791199999999E-2</c:v>
                </c:pt>
                <c:pt idx="26057">
                  <c:v>3.3585791400000002E-2</c:v>
                </c:pt>
                <c:pt idx="26058">
                  <c:v>3.3585791599999998E-2</c:v>
                </c:pt>
                <c:pt idx="26059">
                  <c:v>3.3585791800000001E-2</c:v>
                </c:pt>
                <c:pt idx="26060">
                  <c:v>3.3585792000000003E-2</c:v>
                </c:pt>
                <c:pt idx="26061">
                  <c:v>3.3585792199999999E-2</c:v>
                </c:pt>
                <c:pt idx="26062">
                  <c:v>3.3585792400000002E-2</c:v>
                </c:pt>
                <c:pt idx="26063">
                  <c:v>3.3585792599999997E-2</c:v>
                </c:pt>
                <c:pt idx="26064">
                  <c:v>3.35857928E-2</c:v>
                </c:pt>
                <c:pt idx="26065">
                  <c:v>3.3585793000000003E-2</c:v>
                </c:pt>
                <c:pt idx="26066">
                  <c:v>3.3585793199999998E-2</c:v>
                </c:pt>
                <c:pt idx="26067">
                  <c:v>3.3585793400000001E-2</c:v>
                </c:pt>
                <c:pt idx="26068">
                  <c:v>3.3585793599999997E-2</c:v>
                </c:pt>
                <c:pt idx="26069">
                  <c:v>3.3585793799999999E-2</c:v>
                </c:pt>
                <c:pt idx="26070">
                  <c:v>3.3585794000000002E-2</c:v>
                </c:pt>
                <c:pt idx="26071">
                  <c:v>3.3585794199999998E-2</c:v>
                </c:pt>
                <c:pt idx="26072">
                  <c:v>3.3585794400000001E-2</c:v>
                </c:pt>
                <c:pt idx="26073">
                  <c:v>3.3585794600000003E-2</c:v>
                </c:pt>
                <c:pt idx="26074">
                  <c:v>3.3585794799999999E-2</c:v>
                </c:pt>
                <c:pt idx="26075">
                  <c:v>3.3585795000000002E-2</c:v>
                </c:pt>
                <c:pt idx="26076">
                  <c:v>3.3585795199999997E-2</c:v>
                </c:pt>
                <c:pt idx="26077">
                  <c:v>3.35857954E-2</c:v>
                </c:pt>
                <c:pt idx="26078">
                  <c:v>3.3585795600000003E-2</c:v>
                </c:pt>
                <c:pt idx="26079">
                  <c:v>3.3585795799999998E-2</c:v>
                </c:pt>
                <c:pt idx="26080">
                  <c:v>3.3585796000000001E-2</c:v>
                </c:pt>
                <c:pt idx="26081">
                  <c:v>3.3585796199999997E-2</c:v>
                </c:pt>
                <c:pt idx="26082">
                  <c:v>3.3585796399999999E-2</c:v>
                </c:pt>
                <c:pt idx="26083">
                  <c:v>3.3585796600000002E-2</c:v>
                </c:pt>
                <c:pt idx="26084">
                  <c:v>3.3585796799999998E-2</c:v>
                </c:pt>
                <c:pt idx="26085">
                  <c:v>3.3585797000000001E-2</c:v>
                </c:pt>
                <c:pt idx="26086">
                  <c:v>3.3585797200000003E-2</c:v>
                </c:pt>
                <c:pt idx="26087">
                  <c:v>3.3585797399999999E-2</c:v>
                </c:pt>
                <c:pt idx="26088">
                  <c:v>3.3585797600000002E-2</c:v>
                </c:pt>
                <c:pt idx="26089">
                  <c:v>3.3585797799999997E-2</c:v>
                </c:pt>
                <c:pt idx="26090">
                  <c:v>3.3585798E-2</c:v>
                </c:pt>
                <c:pt idx="26091">
                  <c:v>3.3585798200000003E-2</c:v>
                </c:pt>
                <c:pt idx="26092">
                  <c:v>3.3585798399999998E-2</c:v>
                </c:pt>
                <c:pt idx="26093">
                  <c:v>3.3585798600000001E-2</c:v>
                </c:pt>
                <c:pt idx="26094">
                  <c:v>3.3585798799999997E-2</c:v>
                </c:pt>
                <c:pt idx="26095">
                  <c:v>3.3585799E-2</c:v>
                </c:pt>
                <c:pt idx="26096">
                  <c:v>3.3585799200000002E-2</c:v>
                </c:pt>
                <c:pt idx="26097">
                  <c:v>3.3585799399999998E-2</c:v>
                </c:pt>
                <c:pt idx="26098">
                  <c:v>3.3585799600000001E-2</c:v>
                </c:pt>
                <c:pt idx="26099">
                  <c:v>3.3585799800000003E-2</c:v>
                </c:pt>
                <c:pt idx="26100">
                  <c:v>3.3585799999999999E-2</c:v>
                </c:pt>
                <c:pt idx="26101">
                  <c:v>3.3585800200000002E-2</c:v>
                </c:pt>
                <c:pt idx="26102">
                  <c:v>3.3585800399999997E-2</c:v>
                </c:pt>
                <c:pt idx="26103">
                  <c:v>3.35858006E-2</c:v>
                </c:pt>
                <c:pt idx="26104">
                  <c:v>3.3585800800000003E-2</c:v>
                </c:pt>
                <c:pt idx="26105">
                  <c:v>3.3585800999999998E-2</c:v>
                </c:pt>
                <c:pt idx="26106">
                  <c:v>3.3585801200000001E-2</c:v>
                </c:pt>
                <c:pt idx="26107">
                  <c:v>3.3585801399999997E-2</c:v>
                </c:pt>
                <c:pt idx="26108">
                  <c:v>3.35858016E-2</c:v>
                </c:pt>
                <c:pt idx="26109">
                  <c:v>3.3585801800000002E-2</c:v>
                </c:pt>
                <c:pt idx="26110">
                  <c:v>3.3585801999999998E-2</c:v>
                </c:pt>
                <c:pt idx="26111">
                  <c:v>3.3585802200000001E-2</c:v>
                </c:pt>
                <c:pt idx="26112">
                  <c:v>3.3585802400000003E-2</c:v>
                </c:pt>
                <c:pt idx="26113">
                  <c:v>3.3585802599999999E-2</c:v>
                </c:pt>
                <c:pt idx="26114">
                  <c:v>3.3585802800000002E-2</c:v>
                </c:pt>
                <c:pt idx="26115">
                  <c:v>3.3585802999999997E-2</c:v>
                </c:pt>
                <c:pt idx="26116">
                  <c:v>3.35858032E-2</c:v>
                </c:pt>
                <c:pt idx="26117">
                  <c:v>3.3585803400000003E-2</c:v>
                </c:pt>
                <c:pt idx="26118">
                  <c:v>3.3585803599999998E-2</c:v>
                </c:pt>
                <c:pt idx="26119">
                  <c:v>3.3585803800000001E-2</c:v>
                </c:pt>
                <c:pt idx="26120">
                  <c:v>3.3585803999999997E-2</c:v>
                </c:pt>
                <c:pt idx="26121">
                  <c:v>3.35858042E-2</c:v>
                </c:pt>
                <c:pt idx="26122">
                  <c:v>3.3585804400000002E-2</c:v>
                </c:pt>
                <c:pt idx="26123">
                  <c:v>3.3585804599999998E-2</c:v>
                </c:pt>
                <c:pt idx="26124">
                  <c:v>3.3585804800000001E-2</c:v>
                </c:pt>
                <c:pt idx="26125">
                  <c:v>3.3585805000000003E-2</c:v>
                </c:pt>
                <c:pt idx="26126">
                  <c:v>3.3585805199999999E-2</c:v>
                </c:pt>
                <c:pt idx="26127">
                  <c:v>3.3585805400000002E-2</c:v>
                </c:pt>
                <c:pt idx="26128">
                  <c:v>3.3585805599999997E-2</c:v>
                </c:pt>
                <c:pt idx="26129">
                  <c:v>3.35858058E-2</c:v>
                </c:pt>
                <c:pt idx="26130">
                  <c:v>3.3585806000000003E-2</c:v>
                </c:pt>
                <c:pt idx="26131">
                  <c:v>3.3585806199999999E-2</c:v>
                </c:pt>
                <c:pt idx="26132">
                  <c:v>3.3585806400000001E-2</c:v>
                </c:pt>
                <c:pt idx="26133">
                  <c:v>3.3585806599999997E-2</c:v>
                </c:pt>
                <c:pt idx="26134">
                  <c:v>3.35858068E-2</c:v>
                </c:pt>
                <c:pt idx="26135">
                  <c:v>3.3585807000000002E-2</c:v>
                </c:pt>
                <c:pt idx="26136">
                  <c:v>3.3585807199999998E-2</c:v>
                </c:pt>
                <c:pt idx="26137">
                  <c:v>3.3585807400000001E-2</c:v>
                </c:pt>
                <c:pt idx="26138">
                  <c:v>3.3585807600000003E-2</c:v>
                </c:pt>
                <c:pt idx="26139">
                  <c:v>3.3585807799999999E-2</c:v>
                </c:pt>
                <c:pt idx="26140">
                  <c:v>3.3585808000000002E-2</c:v>
                </c:pt>
                <c:pt idx="26141">
                  <c:v>3.3585808199999997E-2</c:v>
                </c:pt>
                <c:pt idx="26142">
                  <c:v>3.35858084E-2</c:v>
                </c:pt>
                <c:pt idx="26143">
                  <c:v>3.3585808600000003E-2</c:v>
                </c:pt>
                <c:pt idx="26144">
                  <c:v>3.3585808799999999E-2</c:v>
                </c:pt>
                <c:pt idx="26145">
                  <c:v>3.3585809000000001E-2</c:v>
                </c:pt>
                <c:pt idx="26146">
                  <c:v>3.3585809199999997E-2</c:v>
                </c:pt>
                <c:pt idx="26147">
                  <c:v>3.35858094E-2</c:v>
                </c:pt>
                <c:pt idx="26148">
                  <c:v>3.3585809600000002E-2</c:v>
                </c:pt>
                <c:pt idx="26149">
                  <c:v>3.3585809799999998E-2</c:v>
                </c:pt>
                <c:pt idx="26150">
                  <c:v>3.3585810000000001E-2</c:v>
                </c:pt>
                <c:pt idx="26151">
                  <c:v>3.3585810200000003E-2</c:v>
                </c:pt>
                <c:pt idx="26152">
                  <c:v>3.3585810399999999E-2</c:v>
                </c:pt>
                <c:pt idx="26153">
                  <c:v>3.3585810600000002E-2</c:v>
                </c:pt>
                <c:pt idx="26154">
                  <c:v>3.3585810799999997E-2</c:v>
                </c:pt>
                <c:pt idx="26155">
                  <c:v>3.3585811E-2</c:v>
                </c:pt>
                <c:pt idx="26156">
                  <c:v>3.3585811200000003E-2</c:v>
                </c:pt>
                <c:pt idx="26157">
                  <c:v>3.3585811399999999E-2</c:v>
                </c:pt>
                <c:pt idx="26158">
                  <c:v>3.3585811600000001E-2</c:v>
                </c:pt>
                <c:pt idx="26159">
                  <c:v>3.3585811799999997E-2</c:v>
                </c:pt>
                <c:pt idx="26160">
                  <c:v>3.3585812E-2</c:v>
                </c:pt>
                <c:pt idx="26161">
                  <c:v>3.3585812200000002E-2</c:v>
                </c:pt>
                <c:pt idx="26162">
                  <c:v>3.3585812399999998E-2</c:v>
                </c:pt>
                <c:pt idx="26163">
                  <c:v>3.3585812600000001E-2</c:v>
                </c:pt>
                <c:pt idx="26164">
                  <c:v>3.3585812800000003E-2</c:v>
                </c:pt>
                <c:pt idx="26165">
                  <c:v>3.3585812999999999E-2</c:v>
                </c:pt>
                <c:pt idx="26166">
                  <c:v>3.3585813200000002E-2</c:v>
                </c:pt>
                <c:pt idx="26167">
                  <c:v>3.3585813399999997E-2</c:v>
                </c:pt>
                <c:pt idx="26168">
                  <c:v>3.35858136E-2</c:v>
                </c:pt>
                <c:pt idx="26169">
                  <c:v>3.3585813800000003E-2</c:v>
                </c:pt>
                <c:pt idx="26170">
                  <c:v>3.3585813999999999E-2</c:v>
                </c:pt>
                <c:pt idx="26171">
                  <c:v>3.3585814200000001E-2</c:v>
                </c:pt>
                <c:pt idx="26172">
                  <c:v>3.3585814399999997E-2</c:v>
                </c:pt>
                <c:pt idx="26173">
                  <c:v>3.35858146E-2</c:v>
                </c:pt>
                <c:pt idx="26174">
                  <c:v>3.3585814800000002E-2</c:v>
                </c:pt>
                <c:pt idx="26175">
                  <c:v>3.3585814999999998E-2</c:v>
                </c:pt>
                <c:pt idx="26176">
                  <c:v>3.3585815200000001E-2</c:v>
                </c:pt>
                <c:pt idx="26177">
                  <c:v>3.3585815400000003E-2</c:v>
                </c:pt>
                <c:pt idx="26178">
                  <c:v>3.3585815599999999E-2</c:v>
                </c:pt>
                <c:pt idx="26179">
                  <c:v>3.3585815800000002E-2</c:v>
                </c:pt>
                <c:pt idx="26180">
                  <c:v>3.3585815999999998E-2</c:v>
                </c:pt>
                <c:pt idx="26181">
                  <c:v>3.35858162E-2</c:v>
                </c:pt>
                <c:pt idx="26182">
                  <c:v>3.3585816400000003E-2</c:v>
                </c:pt>
                <c:pt idx="26183">
                  <c:v>3.3585816599999999E-2</c:v>
                </c:pt>
                <c:pt idx="26184">
                  <c:v>3.3585816800000001E-2</c:v>
                </c:pt>
                <c:pt idx="26185">
                  <c:v>3.3585816999999997E-2</c:v>
                </c:pt>
                <c:pt idx="26186">
                  <c:v>3.35858172E-2</c:v>
                </c:pt>
                <c:pt idx="26187">
                  <c:v>3.3585817400000002E-2</c:v>
                </c:pt>
                <c:pt idx="26188">
                  <c:v>3.3585817599999998E-2</c:v>
                </c:pt>
                <c:pt idx="26189">
                  <c:v>3.3585817800000001E-2</c:v>
                </c:pt>
                <c:pt idx="26190">
                  <c:v>3.3585818000000003E-2</c:v>
                </c:pt>
                <c:pt idx="26191">
                  <c:v>3.3585818199999999E-2</c:v>
                </c:pt>
                <c:pt idx="26192">
                  <c:v>3.3585818400000002E-2</c:v>
                </c:pt>
                <c:pt idx="26193">
                  <c:v>3.3585818599999998E-2</c:v>
                </c:pt>
                <c:pt idx="26194">
                  <c:v>3.35858188E-2</c:v>
                </c:pt>
                <c:pt idx="26195">
                  <c:v>3.3585819000000003E-2</c:v>
                </c:pt>
                <c:pt idx="26196">
                  <c:v>3.3585819199999999E-2</c:v>
                </c:pt>
                <c:pt idx="26197">
                  <c:v>3.3585819400000001E-2</c:v>
                </c:pt>
                <c:pt idx="26198">
                  <c:v>3.3585819599999997E-2</c:v>
                </c:pt>
                <c:pt idx="26199">
                  <c:v>3.35858198E-2</c:v>
                </c:pt>
                <c:pt idx="26200">
                  <c:v>3.3585820000000002E-2</c:v>
                </c:pt>
                <c:pt idx="26201">
                  <c:v>3.3585820199999998E-2</c:v>
                </c:pt>
                <c:pt idx="26202">
                  <c:v>3.3585820400000001E-2</c:v>
                </c:pt>
                <c:pt idx="26203">
                  <c:v>3.3585820600000003E-2</c:v>
                </c:pt>
                <c:pt idx="26204">
                  <c:v>3.3585820799999999E-2</c:v>
                </c:pt>
                <c:pt idx="26205">
                  <c:v>3.3585821000000002E-2</c:v>
                </c:pt>
                <c:pt idx="26206">
                  <c:v>3.3585821199999998E-2</c:v>
                </c:pt>
                <c:pt idx="26207">
                  <c:v>3.35858214E-2</c:v>
                </c:pt>
                <c:pt idx="26208">
                  <c:v>3.3585821600000003E-2</c:v>
                </c:pt>
                <c:pt idx="26209">
                  <c:v>3.3585821799999999E-2</c:v>
                </c:pt>
                <c:pt idx="26210">
                  <c:v>3.3585822000000001E-2</c:v>
                </c:pt>
                <c:pt idx="26211">
                  <c:v>3.3585822199999997E-2</c:v>
                </c:pt>
                <c:pt idx="26212">
                  <c:v>3.35858224E-2</c:v>
                </c:pt>
                <c:pt idx="26213">
                  <c:v>3.3585822600000002E-2</c:v>
                </c:pt>
                <c:pt idx="26214">
                  <c:v>3.3585822799999998E-2</c:v>
                </c:pt>
                <c:pt idx="26215">
                  <c:v>3.3585823000000001E-2</c:v>
                </c:pt>
                <c:pt idx="26216">
                  <c:v>3.3585823200000003E-2</c:v>
                </c:pt>
                <c:pt idx="26217">
                  <c:v>3.3585823399999999E-2</c:v>
                </c:pt>
                <c:pt idx="26218">
                  <c:v>3.3585823600000002E-2</c:v>
                </c:pt>
                <c:pt idx="26219">
                  <c:v>3.3585823799999998E-2</c:v>
                </c:pt>
                <c:pt idx="26220">
                  <c:v>3.3585824E-2</c:v>
                </c:pt>
                <c:pt idx="26221">
                  <c:v>3.3585824200000003E-2</c:v>
                </c:pt>
                <c:pt idx="26222">
                  <c:v>3.3585824399999999E-2</c:v>
                </c:pt>
                <c:pt idx="26223">
                  <c:v>3.3585824600000001E-2</c:v>
                </c:pt>
                <c:pt idx="26224">
                  <c:v>3.3585824799999997E-2</c:v>
                </c:pt>
                <c:pt idx="26225">
                  <c:v>3.3585825E-2</c:v>
                </c:pt>
                <c:pt idx="26226">
                  <c:v>3.3585825200000002E-2</c:v>
                </c:pt>
                <c:pt idx="26227">
                  <c:v>3.3585825399999998E-2</c:v>
                </c:pt>
                <c:pt idx="26228">
                  <c:v>3.3585825600000001E-2</c:v>
                </c:pt>
                <c:pt idx="26229">
                  <c:v>3.3585825800000003E-2</c:v>
                </c:pt>
                <c:pt idx="26230">
                  <c:v>3.3585825999999999E-2</c:v>
                </c:pt>
                <c:pt idx="26231">
                  <c:v>3.3585826200000002E-2</c:v>
                </c:pt>
                <c:pt idx="26232">
                  <c:v>3.3585826399999998E-2</c:v>
                </c:pt>
                <c:pt idx="26233">
                  <c:v>3.35858266E-2</c:v>
                </c:pt>
                <c:pt idx="26234">
                  <c:v>3.3585826800000003E-2</c:v>
                </c:pt>
                <c:pt idx="26235">
                  <c:v>3.3585826999999999E-2</c:v>
                </c:pt>
                <c:pt idx="26236">
                  <c:v>3.3585827200000001E-2</c:v>
                </c:pt>
                <c:pt idx="26237">
                  <c:v>3.3585827399999997E-2</c:v>
                </c:pt>
                <c:pt idx="26238">
                  <c:v>3.35858276E-2</c:v>
                </c:pt>
                <c:pt idx="26239">
                  <c:v>3.3585827800000002E-2</c:v>
                </c:pt>
                <c:pt idx="26240">
                  <c:v>3.3585827999999998E-2</c:v>
                </c:pt>
                <c:pt idx="26241">
                  <c:v>3.3585828200000001E-2</c:v>
                </c:pt>
                <c:pt idx="26242">
                  <c:v>3.3585828400000003E-2</c:v>
                </c:pt>
                <c:pt idx="26243">
                  <c:v>3.3585828599999999E-2</c:v>
                </c:pt>
                <c:pt idx="26244">
                  <c:v>3.3585828800000002E-2</c:v>
                </c:pt>
                <c:pt idx="26245">
                  <c:v>3.3585828999999998E-2</c:v>
                </c:pt>
                <c:pt idx="26246">
                  <c:v>3.35858292E-2</c:v>
                </c:pt>
                <c:pt idx="26247">
                  <c:v>3.3585829400000003E-2</c:v>
                </c:pt>
                <c:pt idx="26248">
                  <c:v>3.3585829599999999E-2</c:v>
                </c:pt>
                <c:pt idx="26249">
                  <c:v>3.3585829800000001E-2</c:v>
                </c:pt>
                <c:pt idx="26250">
                  <c:v>3.3585829999999997E-2</c:v>
                </c:pt>
                <c:pt idx="26251">
                  <c:v>3.35858302E-2</c:v>
                </c:pt>
                <c:pt idx="26252">
                  <c:v>3.3585830400000002E-2</c:v>
                </c:pt>
                <c:pt idx="26253">
                  <c:v>3.3585830599999998E-2</c:v>
                </c:pt>
                <c:pt idx="26254">
                  <c:v>3.3585830800000001E-2</c:v>
                </c:pt>
                <c:pt idx="26255">
                  <c:v>3.3585830999999997E-2</c:v>
                </c:pt>
                <c:pt idx="26256">
                  <c:v>3.3585831199999999E-2</c:v>
                </c:pt>
                <c:pt idx="26257">
                  <c:v>3.3585831400000002E-2</c:v>
                </c:pt>
                <c:pt idx="26258">
                  <c:v>3.3585831599999998E-2</c:v>
                </c:pt>
                <c:pt idx="26259">
                  <c:v>3.35858318E-2</c:v>
                </c:pt>
                <c:pt idx="26260">
                  <c:v>3.3585832000000003E-2</c:v>
                </c:pt>
                <c:pt idx="26261">
                  <c:v>3.3585832199999999E-2</c:v>
                </c:pt>
                <c:pt idx="26262">
                  <c:v>3.3585832400000001E-2</c:v>
                </c:pt>
                <c:pt idx="26263">
                  <c:v>3.3585832599999997E-2</c:v>
                </c:pt>
                <c:pt idx="26264">
                  <c:v>3.35858328E-2</c:v>
                </c:pt>
                <c:pt idx="26265">
                  <c:v>3.3585833000000002E-2</c:v>
                </c:pt>
                <c:pt idx="26266">
                  <c:v>3.3585833199999998E-2</c:v>
                </c:pt>
                <c:pt idx="26267">
                  <c:v>3.3585833400000001E-2</c:v>
                </c:pt>
                <c:pt idx="26268">
                  <c:v>3.3585833599999997E-2</c:v>
                </c:pt>
                <c:pt idx="26269">
                  <c:v>3.3585833799999999E-2</c:v>
                </c:pt>
                <c:pt idx="26270">
                  <c:v>3.3585834000000002E-2</c:v>
                </c:pt>
                <c:pt idx="26271">
                  <c:v>3.3585834199999998E-2</c:v>
                </c:pt>
                <c:pt idx="26272">
                  <c:v>3.35858344E-2</c:v>
                </c:pt>
                <c:pt idx="26273">
                  <c:v>3.3585834600000003E-2</c:v>
                </c:pt>
                <c:pt idx="26274">
                  <c:v>3.3585834799999999E-2</c:v>
                </c:pt>
                <c:pt idx="26275">
                  <c:v>3.3585835000000001E-2</c:v>
                </c:pt>
                <c:pt idx="26276">
                  <c:v>3.3585835199999997E-2</c:v>
                </c:pt>
                <c:pt idx="26277">
                  <c:v>3.35858354E-2</c:v>
                </c:pt>
                <c:pt idx="26278">
                  <c:v>3.3585835600000002E-2</c:v>
                </c:pt>
                <c:pt idx="26279">
                  <c:v>3.3585835799999998E-2</c:v>
                </c:pt>
                <c:pt idx="26280">
                  <c:v>3.3585836000000001E-2</c:v>
                </c:pt>
                <c:pt idx="26281">
                  <c:v>3.3585836199999997E-2</c:v>
                </c:pt>
                <c:pt idx="26282">
                  <c:v>3.3585836399999999E-2</c:v>
                </c:pt>
                <c:pt idx="26283">
                  <c:v>3.3585836600000002E-2</c:v>
                </c:pt>
                <c:pt idx="26284">
                  <c:v>3.3585836799999998E-2</c:v>
                </c:pt>
                <c:pt idx="26285">
                  <c:v>3.3585837E-2</c:v>
                </c:pt>
                <c:pt idx="26286">
                  <c:v>3.3585837200000003E-2</c:v>
                </c:pt>
                <c:pt idx="26287">
                  <c:v>3.3585837399999999E-2</c:v>
                </c:pt>
                <c:pt idx="26288">
                  <c:v>3.3585837600000001E-2</c:v>
                </c:pt>
                <c:pt idx="26289">
                  <c:v>3.3585837799999997E-2</c:v>
                </c:pt>
                <c:pt idx="26290">
                  <c:v>3.3585838E-2</c:v>
                </c:pt>
                <c:pt idx="26291">
                  <c:v>3.3585838200000002E-2</c:v>
                </c:pt>
                <c:pt idx="26292">
                  <c:v>3.3585838399999998E-2</c:v>
                </c:pt>
                <c:pt idx="26293">
                  <c:v>3.3585838600000001E-2</c:v>
                </c:pt>
                <c:pt idx="26294">
                  <c:v>3.3585838799999997E-2</c:v>
                </c:pt>
                <c:pt idx="26295">
                  <c:v>3.3585838999999999E-2</c:v>
                </c:pt>
                <c:pt idx="26296">
                  <c:v>3.3585839200000002E-2</c:v>
                </c:pt>
                <c:pt idx="26297">
                  <c:v>3.3585839399999998E-2</c:v>
                </c:pt>
                <c:pt idx="26298">
                  <c:v>3.35858396E-2</c:v>
                </c:pt>
                <c:pt idx="26299">
                  <c:v>3.3585839800000003E-2</c:v>
                </c:pt>
                <c:pt idx="26300">
                  <c:v>3.3585839999999999E-2</c:v>
                </c:pt>
                <c:pt idx="26301">
                  <c:v>3.3585840200000001E-2</c:v>
                </c:pt>
                <c:pt idx="26302">
                  <c:v>3.3585840399999997E-2</c:v>
                </c:pt>
                <c:pt idx="26303">
                  <c:v>3.35858406E-2</c:v>
                </c:pt>
                <c:pt idx="26304">
                  <c:v>3.3585840800000002E-2</c:v>
                </c:pt>
                <c:pt idx="26305">
                  <c:v>3.3585840999999998E-2</c:v>
                </c:pt>
                <c:pt idx="26306">
                  <c:v>3.3585841200000001E-2</c:v>
                </c:pt>
                <c:pt idx="26307">
                  <c:v>3.3585841399999997E-2</c:v>
                </c:pt>
                <c:pt idx="26308">
                  <c:v>3.3585841599999999E-2</c:v>
                </c:pt>
                <c:pt idx="26309">
                  <c:v>3.3585841800000002E-2</c:v>
                </c:pt>
                <c:pt idx="26310">
                  <c:v>3.3585841999999998E-2</c:v>
                </c:pt>
                <c:pt idx="26311">
                  <c:v>3.35858422E-2</c:v>
                </c:pt>
                <c:pt idx="26312">
                  <c:v>3.3585842400000003E-2</c:v>
                </c:pt>
                <c:pt idx="26313">
                  <c:v>3.3585842599999999E-2</c:v>
                </c:pt>
                <c:pt idx="26314">
                  <c:v>3.3585842800000001E-2</c:v>
                </c:pt>
                <c:pt idx="26315">
                  <c:v>3.3585842999999997E-2</c:v>
                </c:pt>
                <c:pt idx="26316">
                  <c:v>3.35858432E-2</c:v>
                </c:pt>
                <c:pt idx="26317">
                  <c:v>3.3585843400000003E-2</c:v>
                </c:pt>
                <c:pt idx="26318">
                  <c:v>3.3585843599999998E-2</c:v>
                </c:pt>
                <c:pt idx="26319">
                  <c:v>3.3585843800000001E-2</c:v>
                </c:pt>
                <c:pt idx="26320">
                  <c:v>3.3585843999999997E-2</c:v>
                </c:pt>
                <c:pt idx="26321">
                  <c:v>3.3585844199999999E-2</c:v>
                </c:pt>
                <c:pt idx="26322">
                  <c:v>3.3585844400000002E-2</c:v>
                </c:pt>
                <c:pt idx="26323">
                  <c:v>3.3585844599999998E-2</c:v>
                </c:pt>
                <c:pt idx="26324">
                  <c:v>3.35858448E-2</c:v>
                </c:pt>
                <c:pt idx="26325">
                  <c:v>3.3585845000000003E-2</c:v>
                </c:pt>
                <c:pt idx="26326">
                  <c:v>3.3585845199999999E-2</c:v>
                </c:pt>
                <c:pt idx="26327">
                  <c:v>3.3585845400000001E-2</c:v>
                </c:pt>
                <c:pt idx="26328">
                  <c:v>3.3585845599999997E-2</c:v>
                </c:pt>
                <c:pt idx="26329">
                  <c:v>3.35858458E-2</c:v>
                </c:pt>
                <c:pt idx="26330">
                  <c:v>3.3585846000000003E-2</c:v>
                </c:pt>
                <c:pt idx="26331">
                  <c:v>3.3585846199999998E-2</c:v>
                </c:pt>
                <c:pt idx="26332">
                  <c:v>3.3585846400000001E-2</c:v>
                </c:pt>
                <c:pt idx="26333">
                  <c:v>3.3585846599999997E-2</c:v>
                </c:pt>
                <c:pt idx="26334">
                  <c:v>3.3585846799999999E-2</c:v>
                </c:pt>
                <c:pt idx="26335">
                  <c:v>3.3585847000000002E-2</c:v>
                </c:pt>
                <c:pt idx="26336">
                  <c:v>3.3585847199999998E-2</c:v>
                </c:pt>
                <c:pt idx="26337">
                  <c:v>3.35858474E-2</c:v>
                </c:pt>
                <c:pt idx="26338">
                  <c:v>3.3585847600000003E-2</c:v>
                </c:pt>
                <c:pt idx="26339">
                  <c:v>3.3585847799999999E-2</c:v>
                </c:pt>
                <c:pt idx="26340">
                  <c:v>3.3585848000000001E-2</c:v>
                </c:pt>
                <c:pt idx="26341">
                  <c:v>3.3585848199999997E-2</c:v>
                </c:pt>
                <c:pt idx="26342">
                  <c:v>3.35858484E-2</c:v>
                </c:pt>
                <c:pt idx="26343">
                  <c:v>3.3585848600000003E-2</c:v>
                </c:pt>
                <c:pt idx="26344">
                  <c:v>3.3585848799999998E-2</c:v>
                </c:pt>
                <c:pt idx="26345">
                  <c:v>3.3585849000000001E-2</c:v>
                </c:pt>
                <c:pt idx="26346">
                  <c:v>3.3585849199999997E-2</c:v>
                </c:pt>
                <c:pt idx="26347">
                  <c:v>3.3585849399999999E-2</c:v>
                </c:pt>
                <c:pt idx="26348">
                  <c:v>3.3585849600000002E-2</c:v>
                </c:pt>
                <c:pt idx="26349">
                  <c:v>3.3585849799999998E-2</c:v>
                </c:pt>
                <c:pt idx="26350">
                  <c:v>3.358585E-2</c:v>
                </c:pt>
                <c:pt idx="26351">
                  <c:v>3.3585850200000003E-2</c:v>
                </c:pt>
                <c:pt idx="26352">
                  <c:v>3.3585850399999999E-2</c:v>
                </c:pt>
                <c:pt idx="26353">
                  <c:v>3.3585850600000001E-2</c:v>
                </c:pt>
                <c:pt idx="26354">
                  <c:v>3.3585850799999997E-2</c:v>
                </c:pt>
                <c:pt idx="26355">
                  <c:v>3.3585851E-2</c:v>
                </c:pt>
                <c:pt idx="26356">
                  <c:v>3.3585851200000003E-2</c:v>
                </c:pt>
                <c:pt idx="26357">
                  <c:v>3.3585851399999998E-2</c:v>
                </c:pt>
                <c:pt idx="26358">
                  <c:v>3.3585851600000001E-2</c:v>
                </c:pt>
                <c:pt idx="26359">
                  <c:v>3.3585851799999997E-2</c:v>
                </c:pt>
                <c:pt idx="26360">
                  <c:v>3.3585851999999999E-2</c:v>
                </c:pt>
                <c:pt idx="26361">
                  <c:v>3.3585852200000002E-2</c:v>
                </c:pt>
                <c:pt idx="26362">
                  <c:v>3.3585852399999998E-2</c:v>
                </c:pt>
                <c:pt idx="26363">
                  <c:v>3.35858526E-2</c:v>
                </c:pt>
                <c:pt idx="26364">
                  <c:v>3.3585852800000003E-2</c:v>
                </c:pt>
                <c:pt idx="26365">
                  <c:v>3.3585852999999999E-2</c:v>
                </c:pt>
                <c:pt idx="26366">
                  <c:v>3.3585853200000002E-2</c:v>
                </c:pt>
                <c:pt idx="26367">
                  <c:v>3.3585853399999997E-2</c:v>
                </c:pt>
                <c:pt idx="26368">
                  <c:v>3.35858536E-2</c:v>
                </c:pt>
                <c:pt idx="26369">
                  <c:v>3.3585853800000003E-2</c:v>
                </c:pt>
                <c:pt idx="26370">
                  <c:v>3.3585853999999998E-2</c:v>
                </c:pt>
                <c:pt idx="26371">
                  <c:v>3.3585854200000001E-2</c:v>
                </c:pt>
                <c:pt idx="26372">
                  <c:v>3.3585854399999997E-2</c:v>
                </c:pt>
                <c:pt idx="26373">
                  <c:v>3.3585854599999999E-2</c:v>
                </c:pt>
                <c:pt idx="26374">
                  <c:v>3.3585854800000002E-2</c:v>
                </c:pt>
                <c:pt idx="26375">
                  <c:v>3.3585854999999998E-2</c:v>
                </c:pt>
                <c:pt idx="26376">
                  <c:v>3.35858552E-2</c:v>
                </c:pt>
                <c:pt idx="26377">
                  <c:v>3.3585855400000003E-2</c:v>
                </c:pt>
                <c:pt idx="26378">
                  <c:v>3.3585855599999999E-2</c:v>
                </c:pt>
                <c:pt idx="26379">
                  <c:v>3.3585855800000002E-2</c:v>
                </c:pt>
                <c:pt idx="26380">
                  <c:v>3.3585855999999997E-2</c:v>
                </c:pt>
                <c:pt idx="26381">
                  <c:v>3.35858562E-2</c:v>
                </c:pt>
                <c:pt idx="26382">
                  <c:v>3.3585856400000003E-2</c:v>
                </c:pt>
                <c:pt idx="26383">
                  <c:v>3.3585856599999998E-2</c:v>
                </c:pt>
                <c:pt idx="26384">
                  <c:v>3.3585856800000001E-2</c:v>
                </c:pt>
                <c:pt idx="26385">
                  <c:v>3.3585856999999997E-2</c:v>
                </c:pt>
                <c:pt idx="26386">
                  <c:v>3.3585857199999999E-2</c:v>
                </c:pt>
                <c:pt idx="26387">
                  <c:v>3.3585857400000002E-2</c:v>
                </c:pt>
                <c:pt idx="26388">
                  <c:v>3.3585857599999998E-2</c:v>
                </c:pt>
                <c:pt idx="26389">
                  <c:v>3.35858578E-2</c:v>
                </c:pt>
                <c:pt idx="26390">
                  <c:v>3.3585858000000003E-2</c:v>
                </c:pt>
                <c:pt idx="26391">
                  <c:v>3.3585858199999999E-2</c:v>
                </c:pt>
                <c:pt idx="26392">
                  <c:v>3.3585858400000002E-2</c:v>
                </c:pt>
                <c:pt idx="26393">
                  <c:v>3.3585858599999997E-2</c:v>
                </c:pt>
                <c:pt idx="26394">
                  <c:v>3.35858588E-2</c:v>
                </c:pt>
                <c:pt idx="26395">
                  <c:v>3.3585859000000003E-2</c:v>
                </c:pt>
                <c:pt idx="26396">
                  <c:v>3.3585859199999998E-2</c:v>
                </c:pt>
                <c:pt idx="26397">
                  <c:v>3.3585859400000001E-2</c:v>
                </c:pt>
                <c:pt idx="26398">
                  <c:v>3.3585859599999997E-2</c:v>
                </c:pt>
                <c:pt idx="26399">
                  <c:v>3.3585859799999999E-2</c:v>
                </c:pt>
                <c:pt idx="26400">
                  <c:v>3.3585860000000002E-2</c:v>
                </c:pt>
                <c:pt idx="26401">
                  <c:v>3.3585860199999998E-2</c:v>
                </c:pt>
                <c:pt idx="26402">
                  <c:v>3.3585860400000001E-2</c:v>
                </c:pt>
                <c:pt idx="26403">
                  <c:v>3.3585860600000003E-2</c:v>
                </c:pt>
                <c:pt idx="26404">
                  <c:v>3.3585860799999999E-2</c:v>
                </c:pt>
                <c:pt idx="26405">
                  <c:v>3.3585861000000002E-2</c:v>
                </c:pt>
                <c:pt idx="26406">
                  <c:v>3.3585861199999997E-2</c:v>
                </c:pt>
                <c:pt idx="26407">
                  <c:v>3.35858614E-2</c:v>
                </c:pt>
                <c:pt idx="26408">
                  <c:v>3.3585861600000003E-2</c:v>
                </c:pt>
                <c:pt idx="26409">
                  <c:v>3.3585861799999998E-2</c:v>
                </c:pt>
                <c:pt idx="26410">
                  <c:v>3.3585862000000001E-2</c:v>
                </c:pt>
                <c:pt idx="26411">
                  <c:v>3.3585862199999997E-2</c:v>
                </c:pt>
                <c:pt idx="26412">
                  <c:v>3.3585862399999999E-2</c:v>
                </c:pt>
                <c:pt idx="26413">
                  <c:v>3.3585862600000002E-2</c:v>
                </c:pt>
                <c:pt idx="26414">
                  <c:v>3.3585862799999998E-2</c:v>
                </c:pt>
                <c:pt idx="26415">
                  <c:v>3.3585863000000001E-2</c:v>
                </c:pt>
                <c:pt idx="26416">
                  <c:v>3.3585863200000003E-2</c:v>
                </c:pt>
                <c:pt idx="26417">
                  <c:v>3.3585863399999999E-2</c:v>
                </c:pt>
                <c:pt idx="26418">
                  <c:v>3.3585863600000002E-2</c:v>
                </c:pt>
                <c:pt idx="26419">
                  <c:v>3.3585863799999997E-2</c:v>
                </c:pt>
                <c:pt idx="26420">
                  <c:v>3.3585864E-2</c:v>
                </c:pt>
                <c:pt idx="26421">
                  <c:v>3.3585864200000003E-2</c:v>
                </c:pt>
                <c:pt idx="26422">
                  <c:v>3.3585864399999998E-2</c:v>
                </c:pt>
                <c:pt idx="26423">
                  <c:v>3.3585864600000001E-2</c:v>
                </c:pt>
                <c:pt idx="26424">
                  <c:v>3.3585864799999997E-2</c:v>
                </c:pt>
                <c:pt idx="26425">
                  <c:v>3.3585864999999999E-2</c:v>
                </c:pt>
                <c:pt idx="26426">
                  <c:v>3.3585865200000002E-2</c:v>
                </c:pt>
                <c:pt idx="26427">
                  <c:v>3.3585865399999998E-2</c:v>
                </c:pt>
                <c:pt idx="26428">
                  <c:v>3.3585865600000001E-2</c:v>
                </c:pt>
                <c:pt idx="26429">
                  <c:v>3.3585865800000003E-2</c:v>
                </c:pt>
                <c:pt idx="26430">
                  <c:v>3.3585865999999999E-2</c:v>
                </c:pt>
                <c:pt idx="26431">
                  <c:v>3.3585866200000002E-2</c:v>
                </c:pt>
                <c:pt idx="26432">
                  <c:v>3.3585866399999997E-2</c:v>
                </c:pt>
                <c:pt idx="26433">
                  <c:v>3.35858666E-2</c:v>
                </c:pt>
                <c:pt idx="26434">
                  <c:v>3.3585866800000003E-2</c:v>
                </c:pt>
                <c:pt idx="26435">
                  <c:v>3.3585866999999998E-2</c:v>
                </c:pt>
                <c:pt idx="26436">
                  <c:v>3.3585867200000001E-2</c:v>
                </c:pt>
                <c:pt idx="26437">
                  <c:v>3.3585867399999997E-2</c:v>
                </c:pt>
                <c:pt idx="26438">
                  <c:v>3.3585867599999999E-2</c:v>
                </c:pt>
                <c:pt idx="26439">
                  <c:v>3.3585867800000002E-2</c:v>
                </c:pt>
                <c:pt idx="26440">
                  <c:v>3.3585867999999998E-2</c:v>
                </c:pt>
                <c:pt idx="26441">
                  <c:v>3.3585868200000001E-2</c:v>
                </c:pt>
                <c:pt idx="26442">
                  <c:v>3.3585868400000003E-2</c:v>
                </c:pt>
                <c:pt idx="26443">
                  <c:v>3.3585868599999999E-2</c:v>
                </c:pt>
                <c:pt idx="26444">
                  <c:v>3.3585868800000002E-2</c:v>
                </c:pt>
                <c:pt idx="26445">
                  <c:v>3.3585868999999997E-2</c:v>
                </c:pt>
                <c:pt idx="26446">
                  <c:v>3.35858692E-2</c:v>
                </c:pt>
                <c:pt idx="26447">
                  <c:v>3.3585869400000003E-2</c:v>
                </c:pt>
                <c:pt idx="26448">
                  <c:v>3.3585869599999998E-2</c:v>
                </c:pt>
                <c:pt idx="26449">
                  <c:v>3.3585869800000001E-2</c:v>
                </c:pt>
                <c:pt idx="26450">
                  <c:v>3.3585869999999997E-2</c:v>
                </c:pt>
                <c:pt idx="26451">
                  <c:v>3.35858702E-2</c:v>
                </c:pt>
                <c:pt idx="26452">
                  <c:v>3.3585870400000002E-2</c:v>
                </c:pt>
                <c:pt idx="26453">
                  <c:v>3.3585870599999998E-2</c:v>
                </c:pt>
                <c:pt idx="26454">
                  <c:v>3.3585870800000001E-2</c:v>
                </c:pt>
                <c:pt idx="26455">
                  <c:v>3.3585871000000003E-2</c:v>
                </c:pt>
                <c:pt idx="26456">
                  <c:v>3.3585871199999999E-2</c:v>
                </c:pt>
                <c:pt idx="26457">
                  <c:v>3.3585871400000002E-2</c:v>
                </c:pt>
                <c:pt idx="26458">
                  <c:v>3.3585871599999997E-2</c:v>
                </c:pt>
                <c:pt idx="26459">
                  <c:v>3.35858718E-2</c:v>
                </c:pt>
                <c:pt idx="26460">
                  <c:v>3.3585872000000003E-2</c:v>
                </c:pt>
                <c:pt idx="26461">
                  <c:v>3.3585872199999998E-2</c:v>
                </c:pt>
                <c:pt idx="26462">
                  <c:v>3.3585872400000001E-2</c:v>
                </c:pt>
                <c:pt idx="26463">
                  <c:v>3.3585872599999997E-2</c:v>
                </c:pt>
                <c:pt idx="26464">
                  <c:v>3.35858728E-2</c:v>
                </c:pt>
                <c:pt idx="26465">
                  <c:v>3.3585873000000002E-2</c:v>
                </c:pt>
                <c:pt idx="26466">
                  <c:v>3.3585873199999998E-2</c:v>
                </c:pt>
                <c:pt idx="26467">
                  <c:v>3.3585873400000001E-2</c:v>
                </c:pt>
                <c:pt idx="26468">
                  <c:v>3.3585873600000003E-2</c:v>
                </c:pt>
                <c:pt idx="26469">
                  <c:v>3.3585873799999999E-2</c:v>
                </c:pt>
                <c:pt idx="26470">
                  <c:v>3.3585874000000002E-2</c:v>
                </c:pt>
                <c:pt idx="26471">
                  <c:v>3.3585874199999997E-2</c:v>
                </c:pt>
                <c:pt idx="26472">
                  <c:v>3.35858744E-2</c:v>
                </c:pt>
                <c:pt idx="26473">
                  <c:v>3.3585874600000003E-2</c:v>
                </c:pt>
                <c:pt idx="26474">
                  <c:v>3.3585874799999998E-2</c:v>
                </c:pt>
                <c:pt idx="26475">
                  <c:v>3.3585875000000001E-2</c:v>
                </c:pt>
                <c:pt idx="26476">
                  <c:v>3.3585875199999997E-2</c:v>
                </c:pt>
                <c:pt idx="26477">
                  <c:v>3.35858754E-2</c:v>
                </c:pt>
                <c:pt idx="26478">
                  <c:v>3.3585875600000002E-2</c:v>
                </c:pt>
                <c:pt idx="26479">
                  <c:v>3.3585875799999998E-2</c:v>
                </c:pt>
                <c:pt idx="26480">
                  <c:v>3.3585876000000001E-2</c:v>
                </c:pt>
                <c:pt idx="26481">
                  <c:v>3.3585876200000003E-2</c:v>
                </c:pt>
                <c:pt idx="26482">
                  <c:v>3.3585876399999999E-2</c:v>
                </c:pt>
                <c:pt idx="26483">
                  <c:v>3.3585876600000002E-2</c:v>
                </c:pt>
                <c:pt idx="26484">
                  <c:v>3.3585876799999997E-2</c:v>
                </c:pt>
                <c:pt idx="26485">
                  <c:v>3.3585877E-2</c:v>
                </c:pt>
                <c:pt idx="26486">
                  <c:v>3.3585877200000003E-2</c:v>
                </c:pt>
                <c:pt idx="26487">
                  <c:v>3.3585877399999998E-2</c:v>
                </c:pt>
                <c:pt idx="26488">
                  <c:v>3.3585877600000001E-2</c:v>
                </c:pt>
                <c:pt idx="26489">
                  <c:v>3.3585877799999997E-2</c:v>
                </c:pt>
                <c:pt idx="26490">
                  <c:v>3.3585878E-2</c:v>
                </c:pt>
                <c:pt idx="26491">
                  <c:v>3.3585878200000002E-2</c:v>
                </c:pt>
                <c:pt idx="26492">
                  <c:v>3.3585878399999998E-2</c:v>
                </c:pt>
                <c:pt idx="26493">
                  <c:v>3.3585878600000001E-2</c:v>
                </c:pt>
                <c:pt idx="26494">
                  <c:v>3.3585878800000003E-2</c:v>
                </c:pt>
                <c:pt idx="26495">
                  <c:v>3.3585878999999999E-2</c:v>
                </c:pt>
                <c:pt idx="26496">
                  <c:v>3.3585879200000002E-2</c:v>
                </c:pt>
                <c:pt idx="26497">
                  <c:v>3.3585879399999997E-2</c:v>
                </c:pt>
                <c:pt idx="26498">
                  <c:v>3.35858796E-2</c:v>
                </c:pt>
                <c:pt idx="26499">
                  <c:v>3.3585879800000003E-2</c:v>
                </c:pt>
                <c:pt idx="26500">
                  <c:v>3.3585879999999999E-2</c:v>
                </c:pt>
                <c:pt idx="26501">
                  <c:v>3.3585880200000001E-2</c:v>
                </c:pt>
                <c:pt idx="26502">
                  <c:v>3.3585880399999997E-2</c:v>
                </c:pt>
                <c:pt idx="26503">
                  <c:v>3.35858806E-2</c:v>
                </c:pt>
                <c:pt idx="26504">
                  <c:v>3.3585880800000002E-2</c:v>
                </c:pt>
                <c:pt idx="26505">
                  <c:v>3.3585880999999998E-2</c:v>
                </c:pt>
                <c:pt idx="26506">
                  <c:v>3.3585881200000001E-2</c:v>
                </c:pt>
                <c:pt idx="26507">
                  <c:v>3.3585881400000003E-2</c:v>
                </c:pt>
                <c:pt idx="26508">
                  <c:v>3.3585881599999999E-2</c:v>
                </c:pt>
                <c:pt idx="26509">
                  <c:v>3.3585881800000002E-2</c:v>
                </c:pt>
                <c:pt idx="26510">
                  <c:v>3.3585881999999997E-2</c:v>
                </c:pt>
                <c:pt idx="26511">
                  <c:v>3.35858822E-2</c:v>
                </c:pt>
                <c:pt idx="26512">
                  <c:v>3.3585882400000003E-2</c:v>
                </c:pt>
                <c:pt idx="26513">
                  <c:v>3.3585882599999999E-2</c:v>
                </c:pt>
                <c:pt idx="26514">
                  <c:v>3.3585882800000001E-2</c:v>
                </c:pt>
                <c:pt idx="26515">
                  <c:v>3.3585882999999997E-2</c:v>
                </c:pt>
                <c:pt idx="26516">
                  <c:v>3.35858832E-2</c:v>
                </c:pt>
                <c:pt idx="26517">
                  <c:v>3.3585883400000002E-2</c:v>
                </c:pt>
                <c:pt idx="26518">
                  <c:v>3.3585883599999998E-2</c:v>
                </c:pt>
                <c:pt idx="26519">
                  <c:v>3.3585883800000001E-2</c:v>
                </c:pt>
                <c:pt idx="26520">
                  <c:v>3.3585884000000003E-2</c:v>
                </c:pt>
                <c:pt idx="26521">
                  <c:v>3.3585884199999999E-2</c:v>
                </c:pt>
                <c:pt idx="26522">
                  <c:v>3.3585884400000002E-2</c:v>
                </c:pt>
                <c:pt idx="26523">
                  <c:v>3.3585884599999997E-2</c:v>
                </c:pt>
                <c:pt idx="26524">
                  <c:v>3.35858848E-2</c:v>
                </c:pt>
                <c:pt idx="26525">
                  <c:v>3.3585885000000003E-2</c:v>
                </c:pt>
                <c:pt idx="26526">
                  <c:v>3.3585885199999999E-2</c:v>
                </c:pt>
                <c:pt idx="26527">
                  <c:v>3.3585885400000001E-2</c:v>
                </c:pt>
                <c:pt idx="26528">
                  <c:v>3.3585885599999997E-2</c:v>
                </c:pt>
                <c:pt idx="26529">
                  <c:v>3.35858858E-2</c:v>
                </c:pt>
                <c:pt idx="26530">
                  <c:v>3.3585886000000002E-2</c:v>
                </c:pt>
                <c:pt idx="26531">
                  <c:v>3.3585886199999998E-2</c:v>
                </c:pt>
                <c:pt idx="26532">
                  <c:v>3.3585886400000001E-2</c:v>
                </c:pt>
                <c:pt idx="26533">
                  <c:v>3.3585886600000003E-2</c:v>
                </c:pt>
                <c:pt idx="26534">
                  <c:v>3.3585886799999999E-2</c:v>
                </c:pt>
                <c:pt idx="26535">
                  <c:v>3.3585887000000002E-2</c:v>
                </c:pt>
                <c:pt idx="26536">
                  <c:v>3.3585887199999997E-2</c:v>
                </c:pt>
                <c:pt idx="26537">
                  <c:v>3.35858874E-2</c:v>
                </c:pt>
                <c:pt idx="26538">
                  <c:v>3.3585887600000003E-2</c:v>
                </c:pt>
                <c:pt idx="26539">
                  <c:v>3.3585887799999999E-2</c:v>
                </c:pt>
                <c:pt idx="26540">
                  <c:v>3.3585888000000001E-2</c:v>
                </c:pt>
                <c:pt idx="26541">
                  <c:v>3.3585888199999997E-2</c:v>
                </c:pt>
                <c:pt idx="26542">
                  <c:v>3.35858884E-2</c:v>
                </c:pt>
                <c:pt idx="26543">
                  <c:v>3.3585888600000002E-2</c:v>
                </c:pt>
                <c:pt idx="26544">
                  <c:v>3.3585888799999998E-2</c:v>
                </c:pt>
                <c:pt idx="26545">
                  <c:v>3.3585889000000001E-2</c:v>
                </c:pt>
                <c:pt idx="26546">
                  <c:v>3.3585889200000003E-2</c:v>
                </c:pt>
                <c:pt idx="26547">
                  <c:v>3.3585889399999999E-2</c:v>
                </c:pt>
                <c:pt idx="26548">
                  <c:v>3.3585889600000002E-2</c:v>
                </c:pt>
                <c:pt idx="26549">
                  <c:v>3.3585889799999998E-2</c:v>
                </c:pt>
                <c:pt idx="26550">
                  <c:v>3.358589E-2</c:v>
                </c:pt>
                <c:pt idx="26551">
                  <c:v>3.3585890200000003E-2</c:v>
                </c:pt>
                <c:pt idx="26552">
                  <c:v>3.3585890399999999E-2</c:v>
                </c:pt>
                <c:pt idx="26553">
                  <c:v>3.3585890600000001E-2</c:v>
                </c:pt>
                <c:pt idx="26554">
                  <c:v>3.3585890799999997E-2</c:v>
                </c:pt>
                <c:pt idx="26555">
                  <c:v>3.3585891E-2</c:v>
                </c:pt>
                <c:pt idx="26556">
                  <c:v>3.3585891200000002E-2</c:v>
                </c:pt>
                <c:pt idx="26557">
                  <c:v>3.3585891399999998E-2</c:v>
                </c:pt>
                <c:pt idx="26558">
                  <c:v>3.3585891600000001E-2</c:v>
                </c:pt>
                <c:pt idx="26559">
                  <c:v>3.3585891800000003E-2</c:v>
                </c:pt>
                <c:pt idx="26560">
                  <c:v>3.3585891999999999E-2</c:v>
                </c:pt>
                <c:pt idx="26561">
                  <c:v>3.3585892200000002E-2</c:v>
                </c:pt>
                <c:pt idx="26562">
                  <c:v>3.3585892399999998E-2</c:v>
                </c:pt>
                <c:pt idx="26563">
                  <c:v>3.35858926E-2</c:v>
                </c:pt>
                <c:pt idx="26564">
                  <c:v>3.3585892800000003E-2</c:v>
                </c:pt>
                <c:pt idx="26565">
                  <c:v>3.3585892999999999E-2</c:v>
                </c:pt>
                <c:pt idx="26566">
                  <c:v>3.3585893200000001E-2</c:v>
                </c:pt>
                <c:pt idx="26567">
                  <c:v>3.3585893399999997E-2</c:v>
                </c:pt>
                <c:pt idx="26568">
                  <c:v>3.35858936E-2</c:v>
                </c:pt>
                <c:pt idx="26569">
                  <c:v>3.3585893800000002E-2</c:v>
                </c:pt>
                <c:pt idx="26570">
                  <c:v>3.3585893999999998E-2</c:v>
                </c:pt>
                <c:pt idx="26571">
                  <c:v>3.3585894200000001E-2</c:v>
                </c:pt>
                <c:pt idx="26572">
                  <c:v>3.3585894400000003E-2</c:v>
                </c:pt>
                <c:pt idx="26573">
                  <c:v>3.3585894599999999E-2</c:v>
                </c:pt>
                <c:pt idx="26574">
                  <c:v>3.3585894800000002E-2</c:v>
                </c:pt>
                <c:pt idx="26575">
                  <c:v>3.3585894999999998E-2</c:v>
                </c:pt>
                <c:pt idx="26576">
                  <c:v>3.35858952E-2</c:v>
                </c:pt>
                <c:pt idx="26577">
                  <c:v>3.3585895400000003E-2</c:v>
                </c:pt>
                <c:pt idx="26578">
                  <c:v>3.3585895599999999E-2</c:v>
                </c:pt>
                <c:pt idx="26579">
                  <c:v>3.3585895800000001E-2</c:v>
                </c:pt>
                <c:pt idx="26580">
                  <c:v>3.3585895999999997E-2</c:v>
                </c:pt>
                <c:pt idx="26581">
                  <c:v>3.35858962E-2</c:v>
                </c:pt>
                <c:pt idx="26582">
                  <c:v>3.3585896400000002E-2</c:v>
                </c:pt>
                <c:pt idx="26583">
                  <c:v>3.3585896599999998E-2</c:v>
                </c:pt>
                <c:pt idx="26584">
                  <c:v>3.3585896800000001E-2</c:v>
                </c:pt>
                <c:pt idx="26585">
                  <c:v>3.3585897000000003E-2</c:v>
                </c:pt>
                <c:pt idx="26586">
                  <c:v>3.3585897199999999E-2</c:v>
                </c:pt>
                <c:pt idx="26587">
                  <c:v>3.3585897400000002E-2</c:v>
                </c:pt>
                <c:pt idx="26588">
                  <c:v>3.3585897599999998E-2</c:v>
                </c:pt>
                <c:pt idx="26589">
                  <c:v>3.35858978E-2</c:v>
                </c:pt>
                <c:pt idx="26590">
                  <c:v>3.3585898000000003E-2</c:v>
                </c:pt>
                <c:pt idx="26591">
                  <c:v>3.3585898199999999E-2</c:v>
                </c:pt>
                <c:pt idx="26592">
                  <c:v>3.3585898400000001E-2</c:v>
                </c:pt>
                <c:pt idx="26593">
                  <c:v>3.3585898599999997E-2</c:v>
                </c:pt>
                <c:pt idx="26594">
                  <c:v>3.35858988E-2</c:v>
                </c:pt>
                <c:pt idx="26595">
                  <c:v>3.3585899000000002E-2</c:v>
                </c:pt>
                <c:pt idx="26596">
                  <c:v>3.3585899199999998E-2</c:v>
                </c:pt>
                <c:pt idx="26597">
                  <c:v>3.3585899400000001E-2</c:v>
                </c:pt>
                <c:pt idx="26598">
                  <c:v>3.3585899600000003E-2</c:v>
                </c:pt>
                <c:pt idx="26599">
                  <c:v>3.3585899799999999E-2</c:v>
                </c:pt>
                <c:pt idx="26600">
                  <c:v>3.3585900000000002E-2</c:v>
                </c:pt>
                <c:pt idx="26601">
                  <c:v>3.3585900199999998E-2</c:v>
                </c:pt>
                <c:pt idx="26602">
                  <c:v>3.35859004E-2</c:v>
                </c:pt>
                <c:pt idx="26603">
                  <c:v>3.3585900600000003E-2</c:v>
                </c:pt>
                <c:pt idx="26604">
                  <c:v>3.3585900799999999E-2</c:v>
                </c:pt>
                <c:pt idx="26605">
                  <c:v>3.3585901000000001E-2</c:v>
                </c:pt>
                <c:pt idx="26606">
                  <c:v>3.3585901199999997E-2</c:v>
                </c:pt>
                <c:pt idx="26607">
                  <c:v>3.35859014E-2</c:v>
                </c:pt>
                <c:pt idx="26608">
                  <c:v>3.3585901600000002E-2</c:v>
                </c:pt>
                <c:pt idx="26609">
                  <c:v>3.3585901799999998E-2</c:v>
                </c:pt>
                <c:pt idx="26610">
                  <c:v>3.3585902000000001E-2</c:v>
                </c:pt>
                <c:pt idx="26611">
                  <c:v>3.3585902199999997E-2</c:v>
                </c:pt>
                <c:pt idx="26612">
                  <c:v>3.3585902399999999E-2</c:v>
                </c:pt>
                <c:pt idx="26613">
                  <c:v>3.3585902600000002E-2</c:v>
                </c:pt>
                <c:pt idx="26614">
                  <c:v>3.3585902799999998E-2</c:v>
                </c:pt>
                <c:pt idx="26615">
                  <c:v>3.3585903E-2</c:v>
                </c:pt>
                <c:pt idx="26616">
                  <c:v>3.3585903200000003E-2</c:v>
                </c:pt>
                <c:pt idx="26617">
                  <c:v>3.3585903399999999E-2</c:v>
                </c:pt>
                <c:pt idx="26618">
                  <c:v>3.3585903600000001E-2</c:v>
                </c:pt>
                <c:pt idx="26619">
                  <c:v>3.3585903799999997E-2</c:v>
                </c:pt>
                <c:pt idx="26620">
                  <c:v>3.3585904E-2</c:v>
                </c:pt>
                <c:pt idx="26621">
                  <c:v>3.3585904200000002E-2</c:v>
                </c:pt>
                <c:pt idx="26622">
                  <c:v>3.3585904399999998E-2</c:v>
                </c:pt>
                <c:pt idx="26623">
                  <c:v>3.3585904600000001E-2</c:v>
                </c:pt>
                <c:pt idx="26624">
                  <c:v>3.3585904799999997E-2</c:v>
                </c:pt>
                <c:pt idx="26625">
                  <c:v>3.3585904999999999E-2</c:v>
                </c:pt>
                <c:pt idx="26626">
                  <c:v>3.3585905200000002E-2</c:v>
                </c:pt>
                <c:pt idx="26627">
                  <c:v>3.3585905399999998E-2</c:v>
                </c:pt>
                <c:pt idx="26628">
                  <c:v>3.35859056E-2</c:v>
                </c:pt>
                <c:pt idx="26629">
                  <c:v>3.3585905800000003E-2</c:v>
                </c:pt>
                <c:pt idx="26630">
                  <c:v>3.3585905999999999E-2</c:v>
                </c:pt>
                <c:pt idx="26631">
                  <c:v>3.3585906200000001E-2</c:v>
                </c:pt>
                <c:pt idx="26632">
                  <c:v>3.3585906399999997E-2</c:v>
                </c:pt>
                <c:pt idx="26633">
                  <c:v>3.35859066E-2</c:v>
                </c:pt>
                <c:pt idx="26634">
                  <c:v>3.3585906800000002E-2</c:v>
                </c:pt>
                <c:pt idx="26635">
                  <c:v>3.3585906999999998E-2</c:v>
                </c:pt>
                <c:pt idx="26636">
                  <c:v>3.3585907200000001E-2</c:v>
                </c:pt>
                <c:pt idx="26637">
                  <c:v>3.3585907399999997E-2</c:v>
                </c:pt>
                <c:pt idx="26638">
                  <c:v>3.3585907599999999E-2</c:v>
                </c:pt>
                <c:pt idx="26639">
                  <c:v>3.3585907800000002E-2</c:v>
                </c:pt>
                <c:pt idx="26640">
                  <c:v>3.3585907999999998E-2</c:v>
                </c:pt>
                <c:pt idx="26641">
                  <c:v>3.35859082E-2</c:v>
                </c:pt>
                <c:pt idx="26642">
                  <c:v>3.3585908400000003E-2</c:v>
                </c:pt>
                <c:pt idx="26643">
                  <c:v>3.3585908599999999E-2</c:v>
                </c:pt>
                <c:pt idx="26644">
                  <c:v>3.3585908800000001E-2</c:v>
                </c:pt>
                <c:pt idx="26645">
                  <c:v>3.3585908999999997E-2</c:v>
                </c:pt>
                <c:pt idx="26646">
                  <c:v>3.35859092E-2</c:v>
                </c:pt>
                <c:pt idx="26647">
                  <c:v>3.3585909400000002E-2</c:v>
                </c:pt>
                <c:pt idx="26648">
                  <c:v>3.3585909599999998E-2</c:v>
                </c:pt>
                <c:pt idx="26649">
                  <c:v>3.3585909800000001E-2</c:v>
                </c:pt>
                <c:pt idx="26650">
                  <c:v>3.3585909999999997E-2</c:v>
                </c:pt>
                <c:pt idx="26651">
                  <c:v>3.3585910199999999E-2</c:v>
                </c:pt>
                <c:pt idx="26652">
                  <c:v>3.3585910400000002E-2</c:v>
                </c:pt>
                <c:pt idx="26653">
                  <c:v>3.3585910599999998E-2</c:v>
                </c:pt>
                <c:pt idx="26654">
                  <c:v>3.35859108E-2</c:v>
                </c:pt>
                <c:pt idx="26655">
                  <c:v>3.3585911000000003E-2</c:v>
                </c:pt>
                <c:pt idx="26656">
                  <c:v>3.3585911199999999E-2</c:v>
                </c:pt>
                <c:pt idx="26657">
                  <c:v>3.3585911400000001E-2</c:v>
                </c:pt>
                <c:pt idx="26658">
                  <c:v>3.3585911599999997E-2</c:v>
                </c:pt>
                <c:pt idx="26659">
                  <c:v>3.35859118E-2</c:v>
                </c:pt>
                <c:pt idx="26660">
                  <c:v>3.3585912000000002E-2</c:v>
                </c:pt>
                <c:pt idx="26661">
                  <c:v>3.3585912199999998E-2</c:v>
                </c:pt>
                <c:pt idx="26662">
                  <c:v>3.3585912400000001E-2</c:v>
                </c:pt>
                <c:pt idx="26663">
                  <c:v>3.3585912599999997E-2</c:v>
                </c:pt>
                <c:pt idx="26664">
                  <c:v>3.3585912799999999E-2</c:v>
                </c:pt>
                <c:pt idx="26665">
                  <c:v>3.3585913000000002E-2</c:v>
                </c:pt>
                <c:pt idx="26666">
                  <c:v>3.3585913199999998E-2</c:v>
                </c:pt>
                <c:pt idx="26667">
                  <c:v>3.35859134E-2</c:v>
                </c:pt>
                <c:pt idx="26668">
                  <c:v>3.3585913600000003E-2</c:v>
                </c:pt>
                <c:pt idx="26669">
                  <c:v>3.3585913799999999E-2</c:v>
                </c:pt>
                <c:pt idx="26670">
                  <c:v>3.3585914000000001E-2</c:v>
                </c:pt>
                <c:pt idx="26671">
                  <c:v>3.3585914199999997E-2</c:v>
                </c:pt>
                <c:pt idx="26672">
                  <c:v>3.35859144E-2</c:v>
                </c:pt>
                <c:pt idx="26673">
                  <c:v>3.3585914600000003E-2</c:v>
                </c:pt>
                <c:pt idx="26674">
                  <c:v>3.3585914799999998E-2</c:v>
                </c:pt>
                <c:pt idx="26675">
                  <c:v>3.3585915000000001E-2</c:v>
                </c:pt>
                <c:pt idx="26676">
                  <c:v>3.3585915199999997E-2</c:v>
                </c:pt>
                <c:pt idx="26677">
                  <c:v>3.3585915399999999E-2</c:v>
                </c:pt>
                <c:pt idx="26678">
                  <c:v>3.3585915600000002E-2</c:v>
                </c:pt>
                <c:pt idx="26679">
                  <c:v>3.3585915799999998E-2</c:v>
                </c:pt>
                <c:pt idx="26680">
                  <c:v>3.3585916E-2</c:v>
                </c:pt>
                <c:pt idx="26681">
                  <c:v>3.3585916200000003E-2</c:v>
                </c:pt>
                <c:pt idx="26682">
                  <c:v>3.3585916399999999E-2</c:v>
                </c:pt>
                <c:pt idx="26683">
                  <c:v>3.3585916600000001E-2</c:v>
                </c:pt>
                <c:pt idx="26684">
                  <c:v>3.3585916799999997E-2</c:v>
                </c:pt>
                <c:pt idx="26685">
                  <c:v>3.3585917E-2</c:v>
                </c:pt>
                <c:pt idx="26686">
                  <c:v>3.3585917200000003E-2</c:v>
                </c:pt>
                <c:pt idx="26687">
                  <c:v>3.3585917399999998E-2</c:v>
                </c:pt>
                <c:pt idx="26688">
                  <c:v>3.3585917600000001E-2</c:v>
                </c:pt>
                <c:pt idx="26689">
                  <c:v>3.3585917799999997E-2</c:v>
                </c:pt>
                <c:pt idx="26690">
                  <c:v>3.3585917999999999E-2</c:v>
                </c:pt>
                <c:pt idx="26691">
                  <c:v>3.3585918200000002E-2</c:v>
                </c:pt>
                <c:pt idx="26692">
                  <c:v>3.3585918399999998E-2</c:v>
                </c:pt>
                <c:pt idx="26693">
                  <c:v>3.35859186E-2</c:v>
                </c:pt>
                <c:pt idx="26694">
                  <c:v>3.3585918800000003E-2</c:v>
                </c:pt>
                <c:pt idx="26695">
                  <c:v>3.3585918999999999E-2</c:v>
                </c:pt>
                <c:pt idx="26696">
                  <c:v>3.3585919200000001E-2</c:v>
                </c:pt>
                <c:pt idx="26697">
                  <c:v>3.3585919399999997E-2</c:v>
                </c:pt>
                <c:pt idx="26698">
                  <c:v>3.35859196E-2</c:v>
                </c:pt>
                <c:pt idx="26699">
                  <c:v>3.3585919800000003E-2</c:v>
                </c:pt>
                <c:pt idx="26700">
                  <c:v>3.3585919999999998E-2</c:v>
                </c:pt>
                <c:pt idx="26701">
                  <c:v>3.3585920200000001E-2</c:v>
                </c:pt>
                <c:pt idx="26702">
                  <c:v>3.3585920399999997E-2</c:v>
                </c:pt>
                <c:pt idx="26703">
                  <c:v>3.3585920599999999E-2</c:v>
                </c:pt>
                <c:pt idx="26704">
                  <c:v>3.3585920800000002E-2</c:v>
                </c:pt>
                <c:pt idx="26705">
                  <c:v>3.3585920999999998E-2</c:v>
                </c:pt>
                <c:pt idx="26706">
                  <c:v>3.35859212E-2</c:v>
                </c:pt>
                <c:pt idx="26707">
                  <c:v>3.3585921400000003E-2</c:v>
                </c:pt>
                <c:pt idx="26708">
                  <c:v>3.3585921599999999E-2</c:v>
                </c:pt>
                <c:pt idx="26709">
                  <c:v>3.3585921800000001E-2</c:v>
                </c:pt>
                <c:pt idx="26710">
                  <c:v>3.3585921999999997E-2</c:v>
                </c:pt>
                <c:pt idx="26711">
                  <c:v>3.35859222E-2</c:v>
                </c:pt>
                <c:pt idx="26712">
                  <c:v>3.3585922400000003E-2</c:v>
                </c:pt>
                <c:pt idx="26713">
                  <c:v>3.3585922599999998E-2</c:v>
                </c:pt>
                <c:pt idx="26714">
                  <c:v>3.3585922800000001E-2</c:v>
                </c:pt>
                <c:pt idx="26715">
                  <c:v>3.3585922999999997E-2</c:v>
                </c:pt>
                <c:pt idx="26716">
                  <c:v>3.3585923199999999E-2</c:v>
                </c:pt>
                <c:pt idx="26717">
                  <c:v>3.3585923400000002E-2</c:v>
                </c:pt>
                <c:pt idx="26718">
                  <c:v>3.3585923599999998E-2</c:v>
                </c:pt>
                <c:pt idx="26719">
                  <c:v>3.35859238E-2</c:v>
                </c:pt>
                <c:pt idx="26720">
                  <c:v>3.3585924000000003E-2</c:v>
                </c:pt>
                <c:pt idx="26721">
                  <c:v>3.3585924199999999E-2</c:v>
                </c:pt>
                <c:pt idx="26722">
                  <c:v>3.3585924400000002E-2</c:v>
                </c:pt>
                <c:pt idx="26723">
                  <c:v>3.3585924599999997E-2</c:v>
                </c:pt>
                <c:pt idx="26724">
                  <c:v>3.35859248E-2</c:v>
                </c:pt>
                <c:pt idx="26725">
                  <c:v>3.3585925000000003E-2</c:v>
                </c:pt>
                <c:pt idx="26726">
                  <c:v>3.3585925199999998E-2</c:v>
                </c:pt>
                <c:pt idx="26727">
                  <c:v>3.3585925400000001E-2</c:v>
                </c:pt>
                <c:pt idx="26728">
                  <c:v>3.3585925599999997E-2</c:v>
                </c:pt>
                <c:pt idx="26729">
                  <c:v>3.3585925799999999E-2</c:v>
                </c:pt>
                <c:pt idx="26730">
                  <c:v>3.3585926000000002E-2</c:v>
                </c:pt>
                <c:pt idx="26731">
                  <c:v>3.3585926199999998E-2</c:v>
                </c:pt>
                <c:pt idx="26732">
                  <c:v>3.35859264E-2</c:v>
                </c:pt>
                <c:pt idx="26733">
                  <c:v>3.3585926600000003E-2</c:v>
                </c:pt>
                <c:pt idx="26734">
                  <c:v>3.3585926799999999E-2</c:v>
                </c:pt>
                <c:pt idx="26735">
                  <c:v>3.3585927000000002E-2</c:v>
                </c:pt>
                <c:pt idx="26736">
                  <c:v>3.3585927199999997E-2</c:v>
                </c:pt>
                <c:pt idx="26737">
                  <c:v>3.35859274E-2</c:v>
                </c:pt>
                <c:pt idx="26738">
                  <c:v>3.3585927600000003E-2</c:v>
                </c:pt>
                <c:pt idx="26739">
                  <c:v>3.3585927799999998E-2</c:v>
                </c:pt>
                <c:pt idx="26740">
                  <c:v>3.3585928000000001E-2</c:v>
                </c:pt>
                <c:pt idx="26741">
                  <c:v>3.3585928199999997E-2</c:v>
                </c:pt>
                <c:pt idx="26742">
                  <c:v>3.3585928399999999E-2</c:v>
                </c:pt>
                <c:pt idx="26743">
                  <c:v>3.3585928600000002E-2</c:v>
                </c:pt>
                <c:pt idx="26744">
                  <c:v>3.3585928799999998E-2</c:v>
                </c:pt>
                <c:pt idx="26745">
                  <c:v>3.3585929E-2</c:v>
                </c:pt>
                <c:pt idx="26746">
                  <c:v>3.3585929200000003E-2</c:v>
                </c:pt>
                <c:pt idx="26747">
                  <c:v>3.3585929399999999E-2</c:v>
                </c:pt>
                <c:pt idx="26748">
                  <c:v>3.3585929600000002E-2</c:v>
                </c:pt>
                <c:pt idx="26749">
                  <c:v>3.3585929799999997E-2</c:v>
                </c:pt>
                <c:pt idx="26750">
                  <c:v>3.358593E-2</c:v>
                </c:pt>
                <c:pt idx="26751">
                  <c:v>3.3585930200000003E-2</c:v>
                </c:pt>
                <c:pt idx="26752">
                  <c:v>3.3585930399999998E-2</c:v>
                </c:pt>
                <c:pt idx="26753">
                  <c:v>3.3585930600000001E-2</c:v>
                </c:pt>
                <c:pt idx="26754">
                  <c:v>3.3585930799999997E-2</c:v>
                </c:pt>
                <c:pt idx="26755">
                  <c:v>3.3585930999999999E-2</c:v>
                </c:pt>
                <c:pt idx="26756">
                  <c:v>3.3585931200000002E-2</c:v>
                </c:pt>
                <c:pt idx="26757">
                  <c:v>3.3585931399999998E-2</c:v>
                </c:pt>
                <c:pt idx="26758">
                  <c:v>3.35859316E-2</c:v>
                </c:pt>
                <c:pt idx="26759">
                  <c:v>3.3585931800000003E-2</c:v>
                </c:pt>
                <c:pt idx="26760">
                  <c:v>3.3585931999999999E-2</c:v>
                </c:pt>
                <c:pt idx="26761">
                  <c:v>3.3585932200000002E-2</c:v>
                </c:pt>
                <c:pt idx="26762">
                  <c:v>3.3585932399999997E-2</c:v>
                </c:pt>
                <c:pt idx="26763">
                  <c:v>3.35859326E-2</c:v>
                </c:pt>
                <c:pt idx="26764">
                  <c:v>3.3585932800000003E-2</c:v>
                </c:pt>
                <c:pt idx="26765">
                  <c:v>3.3585932999999998E-2</c:v>
                </c:pt>
                <c:pt idx="26766">
                  <c:v>3.3585933200000001E-2</c:v>
                </c:pt>
                <c:pt idx="26767">
                  <c:v>3.3585933399999997E-2</c:v>
                </c:pt>
                <c:pt idx="26768">
                  <c:v>3.3585933599999999E-2</c:v>
                </c:pt>
                <c:pt idx="26769">
                  <c:v>3.3585933800000002E-2</c:v>
                </c:pt>
                <c:pt idx="26770">
                  <c:v>3.3585933999999998E-2</c:v>
                </c:pt>
                <c:pt idx="26771">
                  <c:v>3.3585934200000001E-2</c:v>
                </c:pt>
                <c:pt idx="26772">
                  <c:v>3.3585934400000003E-2</c:v>
                </c:pt>
                <c:pt idx="26773">
                  <c:v>3.3585934599999999E-2</c:v>
                </c:pt>
                <c:pt idx="26774">
                  <c:v>3.3585934800000002E-2</c:v>
                </c:pt>
                <c:pt idx="26775">
                  <c:v>3.3585934999999997E-2</c:v>
                </c:pt>
                <c:pt idx="26776">
                  <c:v>3.35859352E-2</c:v>
                </c:pt>
                <c:pt idx="26777">
                  <c:v>3.3585935400000003E-2</c:v>
                </c:pt>
                <c:pt idx="26778">
                  <c:v>3.3585935599999998E-2</c:v>
                </c:pt>
                <c:pt idx="26779">
                  <c:v>3.3585935800000001E-2</c:v>
                </c:pt>
                <c:pt idx="26780">
                  <c:v>3.3585935999999997E-2</c:v>
                </c:pt>
                <c:pt idx="26781">
                  <c:v>3.3585936199999999E-2</c:v>
                </c:pt>
                <c:pt idx="26782">
                  <c:v>3.3585936400000002E-2</c:v>
                </c:pt>
                <c:pt idx="26783">
                  <c:v>3.3585936599999998E-2</c:v>
                </c:pt>
                <c:pt idx="26784">
                  <c:v>3.3585936800000001E-2</c:v>
                </c:pt>
                <c:pt idx="26785">
                  <c:v>3.3585937000000003E-2</c:v>
                </c:pt>
                <c:pt idx="26786">
                  <c:v>3.3585937199999999E-2</c:v>
                </c:pt>
                <c:pt idx="26787">
                  <c:v>3.3585937400000002E-2</c:v>
                </c:pt>
                <c:pt idx="26788">
                  <c:v>3.3585937599999997E-2</c:v>
                </c:pt>
                <c:pt idx="26789">
                  <c:v>3.35859378E-2</c:v>
                </c:pt>
                <c:pt idx="26790">
                  <c:v>3.3585938000000003E-2</c:v>
                </c:pt>
                <c:pt idx="26791">
                  <c:v>3.3585938199999998E-2</c:v>
                </c:pt>
                <c:pt idx="26792">
                  <c:v>3.3585938400000001E-2</c:v>
                </c:pt>
                <c:pt idx="26793">
                  <c:v>3.3585938599999997E-2</c:v>
                </c:pt>
                <c:pt idx="26794">
                  <c:v>3.3585938799999999E-2</c:v>
                </c:pt>
                <c:pt idx="26795">
                  <c:v>3.3585939000000002E-2</c:v>
                </c:pt>
                <c:pt idx="26796">
                  <c:v>3.3585939199999998E-2</c:v>
                </c:pt>
                <c:pt idx="26797">
                  <c:v>3.3585939400000001E-2</c:v>
                </c:pt>
                <c:pt idx="26798">
                  <c:v>3.3585939600000003E-2</c:v>
                </c:pt>
                <c:pt idx="26799">
                  <c:v>3.3585939799999999E-2</c:v>
                </c:pt>
                <c:pt idx="26800">
                  <c:v>3.3585940000000002E-2</c:v>
                </c:pt>
                <c:pt idx="26801">
                  <c:v>3.3585940199999997E-2</c:v>
                </c:pt>
                <c:pt idx="26802">
                  <c:v>3.35859404E-2</c:v>
                </c:pt>
                <c:pt idx="26803">
                  <c:v>3.3585940600000003E-2</c:v>
                </c:pt>
                <c:pt idx="26804">
                  <c:v>3.3585940799999998E-2</c:v>
                </c:pt>
                <c:pt idx="26805">
                  <c:v>3.3585941000000001E-2</c:v>
                </c:pt>
                <c:pt idx="26806">
                  <c:v>3.3585941199999997E-2</c:v>
                </c:pt>
                <c:pt idx="26807">
                  <c:v>3.35859414E-2</c:v>
                </c:pt>
                <c:pt idx="26808">
                  <c:v>3.3585941600000002E-2</c:v>
                </c:pt>
                <c:pt idx="26809">
                  <c:v>3.3585941799999998E-2</c:v>
                </c:pt>
                <c:pt idx="26810">
                  <c:v>3.3585942000000001E-2</c:v>
                </c:pt>
                <c:pt idx="26811">
                  <c:v>3.3585942200000003E-2</c:v>
                </c:pt>
                <c:pt idx="26812">
                  <c:v>3.3585942399999999E-2</c:v>
                </c:pt>
                <c:pt idx="26813">
                  <c:v>3.3585942600000002E-2</c:v>
                </c:pt>
                <c:pt idx="26814">
                  <c:v>3.3585942799999997E-2</c:v>
                </c:pt>
                <c:pt idx="26815">
                  <c:v>3.3585943E-2</c:v>
                </c:pt>
                <c:pt idx="26816">
                  <c:v>3.3585943200000003E-2</c:v>
                </c:pt>
                <c:pt idx="26817">
                  <c:v>3.3585943399999998E-2</c:v>
                </c:pt>
                <c:pt idx="26818">
                  <c:v>3.3585943600000001E-2</c:v>
                </c:pt>
                <c:pt idx="26819">
                  <c:v>3.3585943799999997E-2</c:v>
                </c:pt>
                <c:pt idx="26820">
                  <c:v>3.3585944E-2</c:v>
                </c:pt>
                <c:pt idx="26821">
                  <c:v>3.3585944200000002E-2</c:v>
                </c:pt>
                <c:pt idx="26822">
                  <c:v>3.3585944399999998E-2</c:v>
                </c:pt>
                <c:pt idx="26823">
                  <c:v>3.3585944600000001E-2</c:v>
                </c:pt>
                <c:pt idx="26824">
                  <c:v>3.3585944800000003E-2</c:v>
                </c:pt>
                <c:pt idx="26825">
                  <c:v>3.3585944999999999E-2</c:v>
                </c:pt>
                <c:pt idx="26826">
                  <c:v>3.3585945200000002E-2</c:v>
                </c:pt>
                <c:pt idx="26827">
                  <c:v>3.3585945399999997E-2</c:v>
                </c:pt>
                <c:pt idx="26828">
                  <c:v>3.35859456E-2</c:v>
                </c:pt>
                <c:pt idx="26829">
                  <c:v>3.3585945800000003E-2</c:v>
                </c:pt>
                <c:pt idx="26830">
                  <c:v>3.3585945999999998E-2</c:v>
                </c:pt>
                <c:pt idx="26831">
                  <c:v>3.3585946200000001E-2</c:v>
                </c:pt>
                <c:pt idx="26832">
                  <c:v>3.3585946399999997E-2</c:v>
                </c:pt>
                <c:pt idx="26833">
                  <c:v>3.35859466E-2</c:v>
                </c:pt>
                <c:pt idx="26834">
                  <c:v>3.3585946800000002E-2</c:v>
                </c:pt>
                <c:pt idx="26835">
                  <c:v>3.3585946999999998E-2</c:v>
                </c:pt>
                <c:pt idx="26836">
                  <c:v>3.3585947200000001E-2</c:v>
                </c:pt>
                <c:pt idx="26837">
                  <c:v>3.3585947400000003E-2</c:v>
                </c:pt>
                <c:pt idx="26838">
                  <c:v>3.3585947599999999E-2</c:v>
                </c:pt>
                <c:pt idx="26839">
                  <c:v>3.3585947800000002E-2</c:v>
                </c:pt>
                <c:pt idx="26840">
                  <c:v>3.3585947999999997E-2</c:v>
                </c:pt>
                <c:pt idx="26841">
                  <c:v>3.35859482E-2</c:v>
                </c:pt>
                <c:pt idx="26842">
                  <c:v>3.3585948400000003E-2</c:v>
                </c:pt>
                <c:pt idx="26843">
                  <c:v>3.3585948599999998E-2</c:v>
                </c:pt>
                <c:pt idx="26844">
                  <c:v>3.3585948800000001E-2</c:v>
                </c:pt>
                <c:pt idx="26845">
                  <c:v>3.3585948999999997E-2</c:v>
                </c:pt>
                <c:pt idx="26846">
                  <c:v>3.35859492E-2</c:v>
                </c:pt>
                <c:pt idx="26847">
                  <c:v>3.3585949400000002E-2</c:v>
                </c:pt>
                <c:pt idx="26848">
                  <c:v>3.3585949599999998E-2</c:v>
                </c:pt>
                <c:pt idx="26849">
                  <c:v>3.3585949800000001E-2</c:v>
                </c:pt>
                <c:pt idx="26850">
                  <c:v>3.3585950000000003E-2</c:v>
                </c:pt>
                <c:pt idx="26851">
                  <c:v>3.3585950199999999E-2</c:v>
                </c:pt>
                <c:pt idx="26852">
                  <c:v>3.3585950400000002E-2</c:v>
                </c:pt>
                <c:pt idx="26853">
                  <c:v>3.3585950599999997E-2</c:v>
                </c:pt>
                <c:pt idx="26854">
                  <c:v>3.35859508E-2</c:v>
                </c:pt>
                <c:pt idx="26855">
                  <c:v>3.3585951000000003E-2</c:v>
                </c:pt>
                <c:pt idx="26856">
                  <c:v>3.3585951199999999E-2</c:v>
                </c:pt>
                <c:pt idx="26857">
                  <c:v>3.3585951400000001E-2</c:v>
                </c:pt>
                <c:pt idx="26858">
                  <c:v>3.3585951599999997E-2</c:v>
                </c:pt>
                <c:pt idx="26859">
                  <c:v>3.35859518E-2</c:v>
                </c:pt>
                <c:pt idx="26860">
                  <c:v>3.3585952000000002E-2</c:v>
                </c:pt>
                <c:pt idx="26861">
                  <c:v>3.3585952199999998E-2</c:v>
                </c:pt>
                <c:pt idx="26862">
                  <c:v>3.3585952400000001E-2</c:v>
                </c:pt>
                <c:pt idx="26863">
                  <c:v>3.3585952600000003E-2</c:v>
                </c:pt>
                <c:pt idx="26864">
                  <c:v>3.3585952799999999E-2</c:v>
                </c:pt>
                <c:pt idx="26865">
                  <c:v>3.3585953000000002E-2</c:v>
                </c:pt>
                <c:pt idx="26866">
                  <c:v>3.3585953199999997E-2</c:v>
                </c:pt>
                <c:pt idx="26867">
                  <c:v>3.35859534E-2</c:v>
                </c:pt>
                <c:pt idx="26868">
                  <c:v>3.3585953600000003E-2</c:v>
                </c:pt>
                <c:pt idx="26869">
                  <c:v>3.3585953799999999E-2</c:v>
                </c:pt>
                <c:pt idx="26870">
                  <c:v>3.3585954000000001E-2</c:v>
                </c:pt>
                <c:pt idx="26871">
                  <c:v>3.3585954199999997E-2</c:v>
                </c:pt>
                <c:pt idx="26872">
                  <c:v>3.35859544E-2</c:v>
                </c:pt>
                <c:pt idx="26873">
                  <c:v>3.3585954600000002E-2</c:v>
                </c:pt>
                <c:pt idx="26874">
                  <c:v>3.3585954799999998E-2</c:v>
                </c:pt>
                <c:pt idx="26875">
                  <c:v>3.3585955000000001E-2</c:v>
                </c:pt>
                <c:pt idx="26876">
                  <c:v>3.3585955200000003E-2</c:v>
                </c:pt>
                <c:pt idx="26877">
                  <c:v>3.3585955399999999E-2</c:v>
                </c:pt>
                <c:pt idx="26878">
                  <c:v>3.3585955600000002E-2</c:v>
                </c:pt>
                <c:pt idx="26879">
                  <c:v>3.3585955799999997E-2</c:v>
                </c:pt>
                <c:pt idx="26880">
                  <c:v>3.3585956E-2</c:v>
                </c:pt>
                <c:pt idx="26881">
                  <c:v>3.3585956200000003E-2</c:v>
                </c:pt>
                <c:pt idx="26882">
                  <c:v>3.3585956399999999E-2</c:v>
                </c:pt>
                <c:pt idx="26883">
                  <c:v>3.3585956600000001E-2</c:v>
                </c:pt>
                <c:pt idx="26884">
                  <c:v>3.3585956799999997E-2</c:v>
                </c:pt>
                <c:pt idx="26885">
                  <c:v>3.3585957E-2</c:v>
                </c:pt>
                <c:pt idx="26886">
                  <c:v>3.3585957200000002E-2</c:v>
                </c:pt>
                <c:pt idx="26887">
                  <c:v>3.3585957399999998E-2</c:v>
                </c:pt>
                <c:pt idx="26888">
                  <c:v>3.3585957600000001E-2</c:v>
                </c:pt>
                <c:pt idx="26889">
                  <c:v>3.3585957800000003E-2</c:v>
                </c:pt>
                <c:pt idx="26890">
                  <c:v>3.3585957999999999E-2</c:v>
                </c:pt>
                <c:pt idx="26891">
                  <c:v>3.3585958200000002E-2</c:v>
                </c:pt>
                <c:pt idx="26892">
                  <c:v>3.3585958399999997E-2</c:v>
                </c:pt>
                <c:pt idx="26893">
                  <c:v>3.35859586E-2</c:v>
                </c:pt>
                <c:pt idx="26894">
                  <c:v>3.3585958800000003E-2</c:v>
                </c:pt>
                <c:pt idx="26895">
                  <c:v>3.3585958999999999E-2</c:v>
                </c:pt>
                <c:pt idx="26896">
                  <c:v>3.3585959200000001E-2</c:v>
                </c:pt>
                <c:pt idx="26897">
                  <c:v>3.3585959399999997E-2</c:v>
                </c:pt>
                <c:pt idx="26898">
                  <c:v>3.35859596E-2</c:v>
                </c:pt>
                <c:pt idx="26899">
                  <c:v>3.3585959800000002E-2</c:v>
                </c:pt>
                <c:pt idx="26900">
                  <c:v>3.3585959999999998E-2</c:v>
                </c:pt>
                <c:pt idx="26901">
                  <c:v>3.3585960200000001E-2</c:v>
                </c:pt>
                <c:pt idx="26902">
                  <c:v>3.3585960400000003E-2</c:v>
                </c:pt>
                <c:pt idx="26903">
                  <c:v>3.3585960599999999E-2</c:v>
                </c:pt>
                <c:pt idx="26904">
                  <c:v>3.3585960800000002E-2</c:v>
                </c:pt>
                <c:pt idx="26905">
                  <c:v>3.3585960999999998E-2</c:v>
                </c:pt>
                <c:pt idx="26906">
                  <c:v>3.35859612E-2</c:v>
                </c:pt>
                <c:pt idx="26907">
                  <c:v>3.3585961400000003E-2</c:v>
                </c:pt>
                <c:pt idx="26908">
                  <c:v>3.3585961599999999E-2</c:v>
                </c:pt>
                <c:pt idx="26909">
                  <c:v>3.3585961800000001E-2</c:v>
                </c:pt>
                <c:pt idx="26910">
                  <c:v>3.3585961999999997E-2</c:v>
                </c:pt>
                <c:pt idx="26911">
                  <c:v>3.35859622E-2</c:v>
                </c:pt>
                <c:pt idx="26912">
                  <c:v>3.3585962400000002E-2</c:v>
                </c:pt>
                <c:pt idx="26913">
                  <c:v>3.3585962599999998E-2</c:v>
                </c:pt>
                <c:pt idx="26914">
                  <c:v>3.3585962800000001E-2</c:v>
                </c:pt>
                <c:pt idx="26915">
                  <c:v>3.3585963000000003E-2</c:v>
                </c:pt>
                <c:pt idx="26916">
                  <c:v>3.3585963199999999E-2</c:v>
                </c:pt>
                <c:pt idx="26917">
                  <c:v>3.3585963400000002E-2</c:v>
                </c:pt>
                <c:pt idx="26918">
                  <c:v>3.3585963599999998E-2</c:v>
                </c:pt>
                <c:pt idx="26919">
                  <c:v>3.35859638E-2</c:v>
                </c:pt>
                <c:pt idx="26920">
                  <c:v>3.3585964000000003E-2</c:v>
                </c:pt>
                <c:pt idx="26921">
                  <c:v>3.3585964199999999E-2</c:v>
                </c:pt>
                <c:pt idx="26922">
                  <c:v>3.3585964400000001E-2</c:v>
                </c:pt>
                <c:pt idx="26923">
                  <c:v>3.3585964599999997E-2</c:v>
                </c:pt>
                <c:pt idx="26924">
                  <c:v>3.35859648E-2</c:v>
                </c:pt>
                <c:pt idx="26925">
                  <c:v>3.3585965000000002E-2</c:v>
                </c:pt>
                <c:pt idx="26926">
                  <c:v>3.3585965199999998E-2</c:v>
                </c:pt>
                <c:pt idx="26927">
                  <c:v>3.3585965400000001E-2</c:v>
                </c:pt>
                <c:pt idx="26928">
                  <c:v>3.3585965600000003E-2</c:v>
                </c:pt>
                <c:pt idx="26929">
                  <c:v>3.3585965799999999E-2</c:v>
                </c:pt>
                <c:pt idx="26930">
                  <c:v>3.3585966000000002E-2</c:v>
                </c:pt>
                <c:pt idx="26931">
                  <c:v>3.3585966199999998E-2</c:v>
                </c:pt>
                <c:pt idx="26932">
                  <c:v>3.35859664E-2</c:v>
                </c:pt>
                <c:pt idx="26933">
                  <c:v>3.3585966600000003E-2</c:v>
                </c:pt>
                <c:pt idx="26934">
                  <c:v>3.3585966799999999E-2</c:v>
                </c:pt>
                <c:pt idx="26935">
                  <c:v>3.3585967000000001E-2</c:v>
                </c:pt>
                <c:pt idx="26936">
                  <c:v>3.3585967199999997E-2</c:v>
                </c:pt>
                <c:pt idx="26937">
                  <c:v>3.35859674E-2</c:v>
                </c:pt>
                <c:pt idx="26938">
                  <c:v>3.3585967600000002E-2</c:v>
                </c:pt>
                <c:pt idx="26939">
                  <c:v>3.3585967799999998E-2</c:v>
                </c:pt>
                <c:pt idx="26940">
                  <c:v>3.3585968000000001E-2</c:v>
                </c:pt>
                <c:pt idx="26941">
                  <c:v>3.3585968200000003E-2</c:v>
                </c:pt>
                <c:pt idx="26942">
                  <c:v>3.3585968399999999E-2</c:v>
                </c:pt>
                <c:pt idx="26943">
                  <c:v>3.3585968600000002E-2</c:v>
                </c:pt>
                <c:pt idx="26944">
                  <c:v>3.3585968799999998E-2</c:v>
                </c:pt>
                <c:pt idx="26945">
                  <c:v>3.3585969E-2</c:v>
                </c:pt>
                <c:pt idx="26946">
                  <c:v>3.3585969200000003E-2</c:v>
                </c:pt>
                <c:pt idx="26947">
                  <c:v>3.3585969399999999E-2</c:v>
                </c:pt>
                <c:pt idx="26948">
                  <c:v>3.3585969600000001E-2</c:v>
                </c:pt>
                <c:pt idx="26949">
                  <c:v>3.3585969799999997E-2</c:v>
                </c:pt>
                <c:pt idx="26950">
                  <c:v>3.358597E-2</c:v>
                </c:pt>
                <c:pt idx="26951">
                  <c:v>3.3585970200000002E-2</c:v>
                </c:pt>
                <c:pt idx="26952">
                  <c:v>3.3585970399999998E-2</c:v>
                </c:pt>
                <c:pt idx="26953">
                  <c:v>3.3585970600000001E-2</c:v>
                </c:pt>
                <c:pt idx="26954">
                  <c:v>3.3585970800000003E-2</c:v>
                </c:pt>
                <c:pt idx="26955">
                  <c:v>3.3585970999999999E-2</c:v>
                </c:pt>
                <c:pt idx="26956">
                  <c:v>3.3585971200000002E-2</c:v>
                </c:pt>
                <c:pt idx="26957">
                  <c:v>3.3585971399999998E-2</c:v>
                </c:pt>
                <c:pt idx="26958">
                  <c:v>3.35859716E-2</c:v>
                </c:pt>
                <c:pt idx="26959">
                  <c:v>3.3585971800000003E-2</c:v>
                </c:pt>
                <c:pt idx="26960">
                  <c:v>3.3585971999999999E-2</c:v>
                </c:pt>
                <c:pt idx="26961">
                  <c:v>3.3585972200000001E-2</c:v>
                </c:pt>
                <c:pt idx="26962">
                  <c:v>3.3585972399999997E-2</c:v>
                </c:pt>
                <c:pt idx="26963">
                  <c:v>3.35859726E-2</c:v>
                </c:pt>
                <c:pt idx="26964">
                  <c:v>3.3585972800000002E-2</c:v>
                </c:pt>
                <c:pt idx="26965">
                  <c:v>3.3585972999999998E-2</c:v>
                </c:pt>
                <c:pt idx="26966">
                  <c:v>3.3585973200000001E-2</c:v>
                </c:pt>
                <c:pt idx="26967">
                  <c:v>3.3585973399999997E-2</c:v>
                </c:pt>
                <c:pt idx="26968">
                  <c:v>3.3585973599999999E-2</c:v>
                </c:pt>
                <c:pt idx="26969">
                  <c:v>3.3585973800000002E-2</c:v>
                </c:pt>
                <c:pt idx="26970">
                  <c:v>3.3585973999999998E-2</c:v>
                </c:pt>
                <c:pt idx="26971">
                  <c:v>3.35859742E-2</c:v>
                </c:pt>
                <c:pt idx="26972">
                  <c:v>3.3585974400000003E-2</c:v>
                </c:pt>
                <c:pt idx="26973">
                  <c:v>3.3585974599999999E-2</c:v>
                </c:pt>
                <c:pt idx="26974">
                  <c:v>3.3585974800000001E-2</c:v>
                </c:pt>
                <c:pt idx="26975">
                  <c:v>3.3585974999999997E-2</c:v>
                </c:pt>
                <c:pt idx="26976">
                  <c:v>3.35859752E-2</c:v>
                </c:pt>
                <c:pt idx="26977">
                  <c:v>3.3585975400000002E-2</c:v>
                </c:pt>
                <c:pt idx="26978">
                  <c:v>3.3585975599999998E-2</c:v>
                </c:pt>
                <c:pt idx="26979">
                  <c:v>3.3585975800000001E-2</c:v>
                </c:pt>
                <c:pt idx="26980">
                  <c:v>3.3585975999999997E-2</c:v>
                </c:pt>
                <c:pt idx="26981">
                  <c:v>3.3585976199999999E-2</c:v>
                </c:pt>
                <c:pt idx="26982">
                  <c:v>3.3585976400000002E-2</c:v>
                </c:pt>
                <c:pt idx="26983">
                  <c:v>3.3585976599999998E-2</c:v>
                </c:pt>
                <c:pt idx="26984">
                  <c:v>3.35859768E-2</c:v>
                </c:pt>
                <c:pt idx="26985">
                  <c:v>3.3585977000000003E-2</c:v>
                </c:pt>
                <c:pt idx="26986">
                  <c:v>3.3585977199999999E-2</c:v>
                </c:pt>
                <c:pt idx="26987">
                  <c:v>3.3585977400000001E-2</c:v>
                </c:pt>
                <c:pt idx="26988">
                  <c:v>3.3585977599999997E-2</c:v>
                </c:pt>
                <c:pt idx="26989">
                  <c:v>3.35859778E-2</c:v>
                </c:pt>
                <c:pt idx="26990">
                  <c:v>3.3585978000000002E-2</c:v>
                </c:pt>
                <c:pt idx="26991">
                  <c:v>3.3585978199999998E-2</c:v>
                </c:pt>
                <c:pt idx="26992">
                  <c:v>3.3585978400000001E-2</c:v>
                </c:pt>
                <c:pt idx="26993">
                  <c:v>3.3585978599999997E-2</c:v>
                </c:pt>
                <c:pt idx="26994">
                  <c:v>3.3585978799999999E-2</c:v>
                </c:pt>
                <c:pt idx="26995">
                  <c:v>3.3585979000000002E-2</c:v>
                </c:pt>
                <c:pt idx="26996">
                  <c:v>3.3585979199999998E-2</c:v>
                </c:pt>
                <c:pt idx="26997">
                  <c:v>3.35859794E-2</c:v>
                </c:pt>
                <c:pt idx="26998">
                  <c:v>3.3585979600000003E-2</c:v>
                </c:pt>
                <c:pt idx="26999">
                  <c:v>3.3585979799999999E-2</c:v>
                </c:pt>
                <c:pt idx="27000">
                  <c:v>3.3585980000000001E-2</c:v>
                </c:pt>
                <c:pt idx="27001">
                  <c:v>3.3585980199999997E-2</c:v>
                </c:pt>
                <c:pt idx="27002">
                  <c:v>3.35859804E-2</c:v>
                </c:pt>
                <c:pt idx="27003">
                  <c:v>3.3585980600000002E-2</c:v>
                </c:pt>
                <c:pt idx="27004">
                  <c:v>3.3585980799999998E-2</c:v>
                </c:pt>
                <c:pt idx="27005">
                  <c:v>3.3585981000000001E-2</c:v>
                </c:pt>
                <c:pt idx="27006">
                  <c:v>3.3585981199999997E-2</c:v>
                </c:pt>
                <c:pt idx="27007">
                  <c:v>3.3585981399999999E-2</c:v>
                </c:pt>
                <c:pt idx="27008">
                  <c:v>3.3585981600000002E-2</c:v>
                </c:pt>
                <c:pt idx="27009">
                  <c:v>3.3585981799999998E-2</c:v>
                </c:pt>
                <c:pt idx="27010">
                  <c:v>3.3585982E-2</c:v>
                </c:pt>
                <c:pt idx="27011">
                  <c:v>3.3585982200000003E-2</c:v>
                </c:pt>
                <c:pt idx="27012">
                  <c:v>3.3585982399999999E-2</c:v>
                </c:pt>
                <c:pt idx="27013">
                  <c:v>3.3585982600000001E-2</c:v>
                </c:pt>
                <c:pt idx="27014">
                  <c:v>3.3585982799999997E-2</c:v>
                </c:pt>
                <c:pt idx="27015">
                  <c:v>3.3585983E-2</c:v>
                </c:pt>
                <c:pt idx="27016">
                  <c:v>3.3585983200000002E-2</c:v>
                </c:pt>
                <c:pt idx="27017">
                  <c:v>3.3585983399999998E-2</c:v>
                </c:pt>
                <c:pt idx="27018">
                  <c:v>3.3585983600000001E-2</c:v>
                </c:pt>
                <c:pt idx="27019">
                  <c:v>3.3585983799999997E-2</c:v>
                </c:pt>
                <c:pt idx="27020">
                  <c:v>3.3585983999999999E-2</c:v>
                </c:pt>
                <c:pt idx="27021">
                  <c:v>3.3585984200000002E-2</c:v>
                </c:pt>
                <c:pt idx="27022">
                  <c:v>3.3585984399999998E-2</c:v>
                </c:pt>
                <c:pt idx="27023">
                  <c:v>3.35859846E-2</c:v>
                </c:pt>
                <c:pt idx="27024">
                  <c:v>3.3585984800000003E-2</c:v>
                </c:pt>
                <c:pt idx="27025">
                  <c:v>3.3585984999999999E-2</c:v>
                </c:pt>
                <c:pt idx="27026">
                  <c:v>3.3585985200000001E-2</c:v>
                </c:pt>
                <c:pt idx="27027">
                  <c:v>3.3585985399999997E-2</c:v>
                </c:pt>
                <c:pt idx="27028">
                  <c:v>3.35859856E-2</c:v>
                </c:pt>
                <c:pt idx="27029">
                  <c:v>3.3585985800000002E-2</c:v>
                </c:pt>
                <c:pt idx="27030">
                  <c:v>3.3585985999999998E-2</c:v>
                </c:pt>
                <c:pt idx="27031">
                  <c:v>3.3585986200000001E-2</c:v>
                </c:pt>
                <c:pt idx="27032">
                  <c:v>3.3585986399999997E-2</c:v>
                </c:pt>
                <c:pt idx="27033">
                  <c:v>3.3585986599999999E-2</c:v>
                </c:pt>
                <c:pt idx="27034">
                  <c:v>3.3585986800000002E-2</c:v>
                </c:pt>
                <c:pt idx="27035">
                  <c:v>3.3585986999999998E-2</c:v>
                </c:pt>
                <c:pt idx="27036">
                  <c:v>3.35859872E-2</c:v>
                </c:pt>
                <c:pt idx="27037">
                  <c:v>3.3585987400000003E-2</c:v>
                </c:pt>
                <c:pt idx="27038">
                  <c:v>3.3585987599999999E-2</c:v>
                </c:pt>
                <c:pt idx="27039">
                  <c:v>3.3585987800000001E-2</c:v>
                </c:pt>
                <c:pt idx="27040">
                  <c:v>3.3585987999999997E-2</c:v>
                </c:pt>
                <c:pt idx="27041">
                  <c:v>3.35859882E-2</c:v>
                </c:pt>
                <c:pt idx="27042">
                  <c:v>3.3585988400000003E-2</c:v>
                </c:pt>
                <c:pt idx="27043">
                  <c:v>3.3585988599999998E-2</c:v>
                </c:pt>
                <c:pt idx="27044">
                  <c:v>3.3585988800000001E-2</c:v>
                </c:pt>
                <c:pt idx="27045">
                  <c:v>3.3585988999999997E-2</c:v>
                </c:pt>
                <c:pt idx="27046">
                  <c:v>3.3585989199999999E-2</c:v>
                </c:pt>
                <c:pt idx="27047">
                  <c:v>3.3585989400000002E-2</c:v>
                </c:pt>
                <c:pt idx="27048">
                  <c:v>3.3585989599999998E-2</c:v>
                </c:pt>
                <c:pt idx="27049">
                  <c:v>3.35859898E-2</c:v>
                </c:pt>
                <c:pt idx="27050">
                  <c:v>3.3585990000000003E-2</c:v>
                </c:pt>
                <c:pt idx="27051">
                  <c:v>3.3585990199999999E-2</c:v>
                </c:pt>
                <c:pt idx="27052">
                  <c:v>3.3585990400000001E-2</c:v>
                </c:pt>
                <c:pt idx="27053">
                  <c:v>3.3585990599999997E-2</c:v>
                </c:pt>
                <c:pt idx="27054">
                  <c:v>3.35859908E-2</c:v>
                </c:pt>
                <c:pt idx="27055">
                  <c:v>3.3585991000000003E-2</c:v>
                </c:pt>
                <c:pt idx="27056">
                  <c:v>3.3585991199999998E-2</c:v>
                </c:pt>
                <c:pt idx="27057">
                  <c:v>3.3585991400000001E-2</c:v>
                </c:pt>
                <c:pt idx="27058">
                  <c:v>3.3585991599999997E-2</c:v>
                </c:pt>
                <c:pt idx="27059">
                  <c:v>3.3585991799999999E-2</c:v>
                </c:pt>
                <c:pt idx="27060">
                  <c:v>3.3585992000000002E-2</c:v>
                </c:pt>
                <c:pt idx="27061">
                  <c:v>3.3585992199999998E-2</c:v>
                </c:pt>
                <c:pt idx="27062">
                  <c:v>3.35859924E-2</c:v>
                </c:pt>
                <c:pt idx="27063">
                  <c:v>3.3585992600000003E-2</c:v>
                </c:pt>
                <c:pt idx="27064">
                  <c:v>3.3585992799999999E-2</c:v>
                </c:pt>
                <c:pt idx="27065">
                  <c:v>3.3585993000000001E-2</c:v>
                </c:pt>
                <c:pt idx="27066">
                  <c:v>3.3585993199999997E-2</c:v>
                </c:pt>
                <c:pt idx="27067">
                  <c:v>3.35859934E-2</c:v>
                </c:pt>
                <c:pt idx="27068">
                  <c:v>3.3585993600000003E-2</c:v>
                </c:pt>
                <c:pt idx="27069">
                  <c:v>3.3585993799999998E-2</c:v>
                </c:pt>
                <c:pt idx="27070">
                  <c:v>3.3585994000000001E-2</c:v>
                </c:pt>
                <c:pt idx="27071">
                  <c:v>3.3585994199999997E-2</c:v>
                </c:pt>
                <c:pt idx="27072">
                  <c:v>3.3585994399999999E-2</c:v>
                </c:pt>
                <c:pt idx="27073">
                  <c:v>3.3585994600000002E-2</c:v>
                </c:pt>
                <c:pt idx="27074">
                  <c:v>3.3585994799999998E-2</c:v>
                </c:pt>
                <c:pt idx="27075">
                  <c:v>3.3585995E-2</c:v>
                </c:pt>
                <c:pt idx="27076">
                  <c:v>3.3585995200000003E-2</c:v>
                </c:pt>
                <c:pt idx="27077">
                  <c:v>3.3585995399999999E-2</c:v>
                </c:pt>
                <c:pt idx="27078">
                  <c:v>3.3585995600000002E-2</c:v>
                </c:pt>
                <c:pt idx="27079">
                  <c:v>3.3585995799999997E-2</c:v>
                </c:pt>
                <c:pt idx="27080">
                  <c:v>3.3585996E-2</c:v>
                </c:pt>
                <c:pt idx="27081">
                  <c:v>3.3585996200000003E-2</c:v>
                </c:pt>
                <c:pt idx="27082">
                  <c:v>3.3585996399999998E-2</c:v>
                </c:pt>
                <c:pt idx="27083">
                  <c:v>3.3585996600000001E-2</c:v>
                </c:pt>
                <c:pt idx="27084">
                  <c:v>3.3585996799999997E-2</c:v>
                </c:pt>
                <c:pt idx="27085">
                  <c:v>3.3585996999999999E-2</c:v>
                </c:pt>
                <c:pt idx="27086">
                  <c:v>3.3585997200000002E-2</c:v>
                </c:pt>
                <c:pt idx="27087">
                  <c:v>3.3585997399999998E-2</c:v>
                </c:pt>
                <c:pt idx="27088">
                  <c:v>3.35859976E-2</c:v>
                </c:pt>
                <c:pt idx="27089">
                  <c:v>3.3585997800000003E-2</c:v>
                </c:pt>
                <c:pt idx="27090">
                  <c:v>3.3585997999999999E-2</c:v>
                </c:pt>
                <c:pt idx="27091">
                  <c:v>3.3585998200000002E-2</c:v>
                </c:pt>
                <c:pt idx="27092">
                  <c:v>3.3585998399999997E-2</c:v>
                </c:pt>
                <c:pt idx="27093">
                  <c:v>3.35859986E-2</c:v>
                </c:pt>
                <c:pt idx="27094">
                  <c:v>3.3585998800000003E-2</c:v>
                </c:pt>
                <c:pt idx="27095">
                  <c:v>3.3585998999999998E-2</c:v>
                </c:pt>
                <c:pt idx="27096">
                  <c:v>3.3585999200000001E-2</c:v>
                </c:pt>
                <c:pt idx="27097">
                  <c:v>3.3585999399999997E-2</c:v>
                </c:pt>
                <c:pt idx="27098">
                  <c:v>3.3585999599999999E-2</c:v>
                </c:pt>
                <c:pt idx="27099">
                  <c:v>3.3585999800000002E-2</c:v>
                </c:pt>
                <c:pt idx="27100">
                  <c:v>3.3585999999999998E-2</c:v>
                </c:pt>
                <c:pt idx="27101">
                  <c:v>3.35860002E-2</c:v>
                </c:pt>
                <c:pt idx="27102">
                  <c:v>3.3586000400000003E-2</c:v>
                </c:pt>
                <c:pt idx="27103">
                  <c:v>3.3586000599999999E-2</c:v>
                </c:pt>
                <c:pt idx="27104">
                  <c:v>3.3586000800000002E-2</c:v>
                </c:pt>
                <c:pt idx="27105">
                  <c:v>3.3586000999999997E-2</c:v>
                </c:pt>
                <c:pt idx="27106">
                  <c:v>3.35860012E-2</c:v>
                </c:pt>
                <c:pt idx="27107">
                  <c:v>3.3586001400000003E-2</c:v>
                </c:pt>
                <c:pt idx="27108">
                  <c:v>3.3586001599999998E-2</c:v>
                </c:pt>
                <c:pt idx="27109">
                  <c:v>3.3586001800000001E-2</c:v>
                </c:pt>
                <c:pt idx="27110">
                  <c:v>3.3586001999999997E-2</c:v>
                </c:pt>
                <c:pt idx="27111">
                  <c:v>3.3586002199999999E-2</c:v>
                </c:pt>
                <c:pt idx="27112">
                  <c:v>3.3586002400000002E-2</c:v>
                </c:pt>
                <c:pt idx="27113">
                  <c:v>3.3586002599999998E-2</c:v>
                </c:pt>
                <c:pt idx="27114">
                  <c:v>3.35860028E-2</c:v>
                </c:pt>
                <c:pt idx="27115">
                  <c:v>3.3586003000000003E-2</c:v>
                </c:pt>
                <c:pt idx="27116">
                  <c:v>3.3586003199999999E-2</c:v>
                </c:pt>
                <c:pt idx="27117">
                  <c:v>3.3586003400000002E-2</c:v>
                </c:pt>
                <c:pt idx="27118">
                  <c:v>3.3586003599999997E-2</c:v>
                </c:pt>
                <c:pt idx="27119">
                  <c:v>3.35860038E-2</c:v>
                </c:pt>
                <c:pt idx="27120">
                  <c:v>3.3586004000000003E-2</c:v>
                </c:pt>
                <c:pt idx="27121">
                  <c:v>3.3586004199999998E-2</c:v>
                </c:pt>
                <c:pt idx="27122">
                  <c:v>3.3586004400000001E-2</c:v>
                </c:pt>
                <c:pt idx="27123">
                  <c:v>3.3586004599999997E-2</c:v>
                </c:pt>
                <c:pt idx="27124">
                  <c:v>3.3586004799999999E-2</c:v>
                </c:pt>
                <c:pt idx="27125">
                  <c:v>3.3586005000000002E-2</c:v>
                </c:pt>
                <c:pt idx="27126">
                  <c:v>3.3586005199999998E-2</c:v>
                </c:pt>
                <c:pt idx="27127">
                  <c:v>3.3586005400000001E-2</c:v>
                </c:pt>
                <c:pt idx="27128">
                  <c:v>3.3586005600000003E-2</c:v>
                </c:pt>
                <c:pt idx="27129">
                  <c:v>3.3586005799999999E-2</c:v>
                </c:pt>
                <c:pt idx="27130">
                  <c:v>3.3586006000000002E-2</c:v>
                </c:pt>
                <c:pt idx="27131">
                  <c:v>3.3586006199999997E-2</c:v>
                </c:pt>
                <c:pt idx="27132">
                  <c:v>3.35860064E-2</c:v>
                </c:pt>
                <c:pt idx="27133">
                  <c:v>3.3586006600000003E-2</c:v>
                </c:pt>
                <c:pt idx="27134">
                  <c:v>3.3586006799999998E-2</c:v>
                </c:pt>
                <c:pt idx="27135">
                  <c:v>3.3586007000000001E-2</c:v>
                </c:pt>
                <c:pt idx="27136">
                  <c:v>3.3586007199999997E-2</c:v>
                </c:pt>
                <c:pt idx="27137">
                  <c:v>3.3586007399999999E-2</c:v>
                </c:pt>
                <c:pt idx="27138">
                  <c:v>3.3586007600000002E-2</c:v>
                </c:pt>
                <c:pt idx="27139">
                  <c:v>3.3586007799999998E-2</c:v>
                </c:pt>
                <c:pt idx="27140">
                  <c:v>3.3586008000000001E-2</c:v>
                </c:pt>
                <c:pt idx="27141">
                  <c:v>3.3586008200000003E-2</c:v>
                </c:pt>
                <c:pt idx="27142">
                  <c:v>3.3586008399999999E-2</c:v>
                </c:pt>
                <c:pt idx="27143">
                  <c:v>3.3586008600000002E-2</c:v>
                </c:pt>
                <c:pt idx="27144">
                  <c:v>3.3586008799999997E-2</c:v>
                </c:pt>
                <c:pt idx="27145">
                  <c:v>3.3586009E-2</c:v>
                </c:pt>
                <c:pt idx="27146">
                  <c:v>3.3586009200000003E-2</c:v>
                </c:pt>
                <c:pt idx="27147">
                  <c:v>3.3586009399999998E-2</c:v>
                </c:pt>
                <c:pt idx="27148">
                  <c:v>3.3586009600000001E-2</c:v>
                </c:pt>
                <c:pt idx="27149">
                  <c:v>3.3586009799999997E-2</c:v>
                </c:pt>
                <c:pt idx="27150">
                  <c:v>3.3586009999999999E-2</c:v>
                </c:pt>
                <c:pt idx="27151">
                  <c:v>3.3586010200000002E-2</c:v>
                </c:pt>
                <c:pt idx="27152">
                  <c:v>3.3586010399999998E-2</c:v>
                </c:pt>
                <c:pt idx="27153">
                  <c:v>3.3586010600000001E-2</c:v>
                </c:pt>
                <c:pt idx="27154">
                  <c:v>3.3586010800000003E-2</c:v>
                </c:pt>
                <c:pt idx="27155">
                  <c:v>3.3586010999999999E-2</c:v>
                </c:pt>
                <c:pt idx="27156">
                  <c:v>3.3586011200000002E-2</c:v>
                </c:pt>
                <c:pt idx="27157">
                  <c:v>3.3586011399999997E-2</c:v>
                </c:pt>
                <c:pt idx="27158">
                  <c:v>3.35860116E-2</c:v>
                </c:pt>
                <c:pt idx="27159">
                  <c:v>3.3586011800000003E-2</c:v>
                </c:pt>
                <c:pt idx="27160">
                  <c:v>3.3586011999999998E-2</c:v>
                </c:pt>
                <c:pt idx="27161">
                  <c:v>3.3586012200000001E-2</c:v>
                </c:pt>
                <c:pt idx="27162">
                  <c:v>3.3586012399999997E-2</c:v>
                </c:pt>
                <c:pt idx="27163">
                  <c:v>3.3586012599999999E-2</c:v>
                </c:pt>
                <c:pt idx="27164">
                  <c:v>3.3586012800000002E-2</c:v>
                </c:pt>
                <c:pt idx="27165">
                  <c:v>3.3586012999999998E-2</c:v>
                </c:pt>
                <c:pt idx="27166">
                  <c:v>3.3586013200000001E-2</c:v>
                </c:pt>
                <c:pt idx="27167">
                  <c:v>3.3586013400000003E-2</c:v>
                </c:pt>
                <c:pt idx="27168">
                  <c:v>3.3586013599999999E-2</c:v>
                </c:pt>
                <c:pt idx="27169">
                  <c:v>3.3586013800000002E-2</c:v>
                </c:pt>
                <c:pt idx="27170">
                  <c:v>3.3586013999999997E-2</c:v>
                </c:pt>
                <c:pt idx="27171">
                  <c:v>3.35860142E-2</c:v>
                </c:pt>
                <c:pt idx="27172">
                  <c:v>3.3586014400000003E-2</c:v>
                </c:pt>
                <c:pt idx="27173">
                  <c:v>3.3586014599999998E-2</c:v>
                </c:pt>
                <c:pt idx="27174">
                  <c:v>3.3586014800000001E-2</c:v>
                </c:pt>
                <c:pt idx="27175">
                  <c:v>3.3586014999999997E-2</c:v>
                </c:pt>
                <c:pt idx="27176">
                  <c:v>3.35860152E-2</c:v>
                </c:pt>
                <c:pt idx="27177">
                  <c:v>3.3586015400000002E-2</c:v>
                </c:pt>
                <c:pt idx="27178">
                  <c:v>3.3586015599999998E-2</c:v>
                </c:pt>
                <c:pt idx="27179">
                  <c:v>3.3586015800000001E-2</c:v>
                </c:pt>
                <c:pt idx="27180">
                  <c:v>3.3586016000000003E-2</c:v>
                </c:pt>
                <c:pt idx="27181">
                  <c:v>3.3586016199999999E-2</c:v>
                </c:pt>
                <c:pt idx="27182">
                  <c:v>3.3586016400000002E-2</c:v>
                </c:pt>
                <c:pt idx="27183">
                  <c:v>3.3586016599999997E-2</c:v>
                </c:pt>
                <c:pt idx="27184">
                  <c:v>3.35860168E-2</c:v>
                </c:pt>
                <c:pt idx="27185">
                  <c:v>3.3586017000000003E-2</c:v>
                </c:pt>
                <c:pt idx="27186">
                  <c:v>3.3586017199999998E-2</c:v>
                </c:pt>
                <c:pt idx="27187">
                  <c:v>3.3586017400000001E-2</c:v>
                </c:pt>
                <c:pt idx="27188">
                  <c:v>3.3586017599999997E-2</c:v>
                </c:pt>
                <c:pt idx="27189">
                  <c:v>3.35860178E-2</c:v>
                </c:pt>
                <c:pt idx="27190">
                  <c:v>3.3586018000000002E-2</c:v>
                </c:pt>
                <c:pt idx="27191">
                  <c:v>3.3586018199999998E-2</c:v>
                </c:pt>
                <c:pt idx="27192">
                  <c:v>3.3586018400000001E-2</c:v>
                </c:pt>
                <c:pt idx="27193">
                  <c:v>3.3586018600000003E-2</c:v>
                </c:pt>
                <c:pt idx="27194">
                  <c:v>3.3586018799999999E-2</c:v>
                </c:pt>
                <c:pt idx="27195">
                  <c:v>3.3586019000000002E-2</c:v>
                </c:pt>
                <c:pt idx="27196">
                  <c:v>3.3586019199999997E-2</c:v>
                </c:pt>
                <c:pt idx="27197">
                  <c:v>3.35860194E-2</c:v>
                </c:pt>
                <c:pt idx="27198">
                  <c:v>3.3586019600000003E-2</c:v>
                </c:pt>
                <c:pt idx="27199">
                  <c:v>3.3586019799999998E-2</c:v>
                </c:pt>
                <c:pt idx="27200">
                  <c:v>3.3586020000000001E-2</c:v>
                </c:pt>
                <c:pt idx="27201">
                  <c:v>3.3586020199999997E-2</c:v>
                </c:pt>
                <c:pt idx="27202">
                  <c:v>3.35860204E-2</c:v>
                </c:pt>
                <c:pt idx="27203">
                  <c:v>3.3586020600000002E-2</c:v>
                </c:pt>
                <c:pt idx="27204">
                  <c:v>3.3586020799999998E-2</c:v>
                </c:pt>
                <c:pt idx="27205">
                  <c:v>3.3586021000000001E-2</c:v>
                </c:pt>
                <c:pt idx="27206">
                  <c:v>3.3586021200000003E-2</c:v>
                </c:pt>
                <c:pt idx="27207">
                  <c:v>3.3586021399999999E-2</c:v>
                </c:pt>
                <c:pt idx="27208">
                  <c:v>3.3586021600000002E-2</c:v>
                </c:pt>
                <c:pt idx="27209">
                  <c:v>3.3586021799999997E-2</c:v>
                </c:pt>
                <c:pt idx="27210">
                  <c:v>3.3586022E-2</c:v>
                </c:pt>
                <c:pt idx="27211">
                  <c:v>3.3586022200000003E-2</c:v>
                </c:pt>
                <c:pt idx="27212">
                  <c:v>3.3586022399999999E-2</c:v>
                </c:pt>
                <c:pt idx="27213">
                  <c:v>3.3586022600000001E-2</c:v>
                </c:pt>
                <c:pt idx="27214">
                  <c:v>3.3586022799999997E-2</c:v>
                </c:pt>
                <c:pt idx="27215">
                  <c:v>3.3586023E-2</c:v>
                </c:pt>
                <c:pt idx="27216">
                  <c:v>3.3586023200000002E-2</c:v>
                </c:pt>
                <c:pt idx="27217">
                  <c:v>3.3586023399999998E-2</c:v>
                </c:pt>
                <c:pt idx="27218">
                  <c:v>3.3586023600000001E-2</c:v>
                </c:pt>
                <c:pt idx="27219">
                  <c:v>3.3586023800000003E-2</c:v>
                </c:pt>
                <c:pt idx="27220">
                  <c:v>3.3586023999999999E-2</c:v>
                </c:pt>
                <c:pt idx="27221">
                  <c:v>3.3586024200000002E-2</c:v>
                </c:pt>
                <c:pt idx="27222">
                  <c:v>3.3586024399999997E-2</c:v>
                </c:pt>
                <c:pt idx="27223">
                  <c:v>3.35860246E-2</c:v>
                </c:pt>
                <c:pt idx="27224">
                  <c:v>3.3586024800000003E-2</c:v>
                </c:pt>
                <c:pt idx="27225">
                  <c:v>3.3586024999999999E-2</c:v>
                </c:pt>
                <c:pt idx="27226">
                  <c:v>3.3586025200000001E-2</c:v>
                </c:pt>
                <c:pt idx="27227">
                  <c:v>3.3586025399999997E-2</c:v>
                </c:pt>
                <c:pt idx="27228">
                  <c:v>3.35860256E-2</c:v>
                </c:pt>
                <c:pt idx="27229">
                  <c:v>3.3586025800000002E-2</c:v>
                </c:pt>
                <c:pt idx="27230">
                  <c:v>3.3586025999999998E-2</c:v>
                </c:pt>
                <c:pt idx="27231">
                  <c:v>3.3586026200000001E-2</c:v>
                </c:pt>
                <c:pt idx="27232">
                  <c:v>3.3586026400000003E-2</c:v>
                </c:pt>
                <c:pt idx="27233">
                  <c:v>3.3586026599999999E-2</c:v>
                </c:pt>
                <c:pt idx="27234">
                  <c:v>3.3586026800000002E-2</c:v>
                </c:pt>
                <c:pt idx="27235">
                  <c:v>3.3586026999999997E-2</c:v>
                </c:pt>
                <c:pt idx="27236">
                  <c:v>3.35860272E-2</c:v>
                </c:pt>
                <c:pt idx="27237">
                  <c:v>3.3586027400000003E-2</c:v>
                </c:pt>
                <c:pt idx="27238">
                  <c:v>3.3586027599999999E-2</c:v>
                </c:pt>
                <c:pt idx="27239">
                  <c:v>3.3586027800000001E-2</c:v>
                </c:pt>
                <c:pt idx="27240">
                  <c:v>3.3586027999999997E-2</c:v>
                </c:pt>
                <c:pt idx="27241">
                  <c:v>3.35860282E-2</c:v>
                </c:pt>
                <c:pt idx="27242">
                  <c:v>3.3586028400000002E-2</c:v>
                </c:pt>
                <c:pt idx="27243">
                  <c:v>3.3586028599999998E-2</c:v>
                </c:pt>
                <c:pt idx="27244">
                  <c:v>3.3586028800000001E-2</c:v>
                </c:pt>
                <c:pt idx="27245">
                  <c:v>3.3586029000000003E-2</c:v>
                </c:pt>
                <c:pt idx="27246">
                  <c:v>3.3586029199999999E-2</c:v>
                </c:pt>
                <c:pt idx="27247">
                  <c:v>3.3586029400000002E-2</c:v>
                </c:pt>
                <c:pt idx="27248">
                  <c:v>3.3586029599999997E-2</c:v>
                </c:pt>
                <c:pt idx="27249">
                  <c:v>3.35860298E-2</c:v>
                </c:pt>
                <c:pt idx="27250">
                  <c:v>3.3586030000000003E-2</c:v>
                </c:pt>
                <c:pt idx="27251">
                  <c:v>3.3586030199999999E-2</c:v>
                </c:pt>
                <c:pt idx="27252">
                  <c:v>3.3586030400000001E-2</c:v>
                </c:pt>
                <c:pt idx="27253">
                  <c:v>3.3586030599999997E-2</c:v>
                </c:pt>
                <c:pt idx="27254">
                  <c:v>3.35860308E-2</c:v>
                </c:pt>
                <c:pt idx="27255">
                  <c:v>3.3586031000000002E-2</c:v>
                </c:pt>
                <c:pt idx="27256">
                  <c:v>3.3586031199999998E-2</c:v>
                </c:pt>
                <c:pt idx="27257">
                  <c:v>3.3586031400000001E-2</c:v>
                </c:pt>
                <c:pt idx="27258">
                  <c:v>3.3586031600000003E-2</c:v>
                </c:pt>
                <c:pt idx="27259">
                  <c:v>3.3586031799999999E-2</c:v>
                </c:pt>
                <c:pt idx="27260">
                  <c:v>3.3586032000000002E-2</c:v>
                </c:pt>
                <c:pt idx="27261">
                  <c:v>3.3586032199999998E-2</c:v>
                </c:pt>
                <c:pt idx="27262">
                  <c:v>3.35860324E-2</c:v>
                </c:pt>
                <c:pt idx="27263">
                  <c:v>3.3586032600000003E-2</c:v>
                </c:pt>
                <c:pt idx="27264">
                  <c:v>3.3586032799999999E-2</c:v>
                </c:pt>
                <c:pt idx="27265">
                  <c:v>3.3586033000000001E-2</c:v>
                </c:pt>
                <c:pt idx="27266">
                  <c:v>3.3586033199999997E-2</c:v>
                </c:pt>
                <c:pt idx="27267">
                  <c:v>3.35860334E-2</c:v>
                </c:pt>
                <c:pt idx="27268">
                  <c:v>3.3586033600000002E-2</c:v>
                </c:pt>
                <c:pt idx="27269">
                  <c:v>3.3586033799999998E-2</c:v>
                </c:pt>
                <c:pt idx="27270">
                  <c:v>3.3586034000000001E-2</c:v>
                </c:pt>
                <c:pt idx="27271">
                  <c:v>3.3586034200000003E-2</c:v>
                </c:pt>
                <c:pt idx="27272">
                  <c:v>3.3586034399999999E-2</c:v>
                </c:pt>
                <c:pt idx="27273">
                  <c:v>3.3586034600000002E-2</c:v>
                </c:pt>
                <c:pt idx="27274">
                  <c:v>3.3586034799999998E-2</c:v>
                </c:pt>
                <c:pt idx="27275">
                  <c:v>3.3586035E-2</c:v>
                </c:pt>
                <c:pt idx="27276">
                  <c:v>3.3586035200000003E-2</c:v>
                </c:pt>
                <c:pt idx="27277">
                  <c:v>3.3586035399999999E-2</c:v>
                </c:pt>
                <c:pt idx="27278">
                  <c:v>3.3586035600000001E-2</c:v>
                </c:pt>
                <c:pt idx="27279">
                  <c:v>3.3586035799999997E-2</c:v>
                </c:pt>
                <c:pt idx="27280">
                  <c:v>3.3586036E-2</c:v>
                </c:pt>
                <c:pt idx="27281">
                  <c:v>3.3586036200000002E-2</c:v>
                </c:pt>
                <c:pt idx="27282">
                  <c:v>3.3586036399999998E-2</c:v>
                </c:pt>
                <c:pt idx="27283">
                  <c:v>3.3586036600000001E-2</c:v>
                </c:pt>
                <c:pt idx="27284">
                  <c:v>3.3586036800000003E-2</c:v>
                </c:pt>
                <c:pt idx="27285">
                  <c:v>3.3586036999999999E-2</c:v>
                </c:pt>
                <c:pt idx="27286">
                  <c:v>3.3586037200000002E-2</c:v>
                </c:pt>
                <c:pt idx="27287">
                  <c:v>3.3586037399999998E-2</c:v>
                </c:pt>
                <c:pt idx="27288">
                  <c:v>3.35860376E-2</c:v>
                </c:pt>
                <c:pt idx="27289">
                  <c:v>3.3586037800000003E-2</c:v>
                </c:pt>
                <c:pt idx="27290">
                  <c:v>3.3586037999999999E-2</c:v>
                </c:pt>
                <c:pt idx="27291">
                  <c:v>3.3586038200000001E-2</c:v>
                </c:pt>
                <c:pt idx="27292">
                  <c:v>3.3586038399999997E-2</c:v>
                </c:pt>
                <c:pt idx="27293">
                  <c:v>3.35860386E-2</c:v>
                </c:pt>
                <c:pt idx="27294">
                  <c:v>3.3586038800000002E-2</c:v>
                </c:pt>
                <c:pt idx="27295">
                  <c:v>3.3586038999999998E-2</c:v>
                </c:pt>
                <c:pt idx="27296">
                  <c:v>3.3586039200000001E-2</c:v>
                </c:pt>
                <c:pt idx="27297">
                  <c:v>3.3586039400000003E-2</c:v>
                </c:pt>
                <c:pt idx="27298">
                  <c:v>3.3586039599999999E-2</c:v>
                </c:pt>
                <c:pt idx="27299">
                  <c:v>3.3586039800000002E-2</c:v>
                </c:pt>
                <c:pt idx="27300">
                  <c:v>3.3586039999999998E-2</c:v>
                </c:pt>
                <c:pt idx="27301">
                  <c:v>3.35860402E-2</c:v>
                </c:pt>
                <c:pt idx="27302">
                  <c:v>3.3586040400000003E-2</c:v>
                </c:pt>
                <c:pt idx="27303">
                  <c:v>3.3586040599999999E-2</c:v>
                </c:pt>
                <c:pt idx="27304">
                  <c:v>3.3586040800000001E-2</c:v>
                </c:pt>
                <c:pt idx="27305">
                  <c:v>3.3586040999999997E-2</c:v>
                </c:pt>
                <c:pt idx="27306">
                  <c:v>3.35860412E-2</c:v>
                </c:pt>
                <c:pt idx="27307">
                  <c:v>3.3586041400000002E-2</c:v>
                </c:pt>
                <c:pt idx="27308">
                  <c:v>3.3586041599999998E-2</c:v>
                </c:pt>
                <c:pt idx="27309">
                  <c:v>3.3586041800000001E-2</c:v>
                </c:pt>
                <c:pt idx="27310">
                  <c:v>3.3586042000000003E-2</c:v>
                </c:pt>
                <c:pt idx="27311">
                  <c:v>3.3586042199999999E-2</c:v>
                </c:pt>
                <c:pt idx="27312">
                  <c:v>3.3586042400000002E-2</c:v>
                </c:pt>
                <c:pt idx="27313">
                  <c:v>3.3586042599999998E-2</c:v>
                </c:pt>
                <c:pt idx="27314">
                  <c:v>3.35860428E-2</c:v>
                </c:pt>
                <c:pt idx="27315">
                  <c:v>3.3586043000000003E-2</c:v>
                </c:pt>
                <c:pt idx="27316">
                  <c:v>3.3586043199999999E-2</c:v>
                </c:pt>
                <c:pt idx="27317">
                  <c:v>3.3586043400000001E-2</c:v>
                </c:pt>
                <c:pt idx="27318">
                  <c:v>3.3586043599999997E-2</c:v>
                </c:pt>
                <c:pt idx="27319">
                  <c:v>3.35860438E-2</c:v>
                </c:pt>
                <c:pt idx="27320">
                  <c:v>3.3586044000000002E-2</c:v>
                </c:pt>
                <c:pt idx="27321">
                  <c:v>3.3586044199999998E-2</c:v>
                </c:pt>
                <c:pt idx="27322">
                  <c:v>3.3586044400000001E-2</c:v>
                </c:pt>
                <c:pt idx="27323">
                  <c:v>3.3586044600000003E-2</c:v>
                </c:pt>
                <c:pt idx="27324">
                  <c:v>3.3586044799999999E-2</c:v>
                </c:pt>
                <c:pt idx="27325">
                  <c:v>3.3586045000000002E-2</c:v>
                </c:pt>
                <c:pt idx="27326">
                  <c:v>3.3586045199999998E-2</c:v>
                </c:pt>
                <c:pt idx="27327">
                  <c:v>3.35860454E-2</c:v>
                </c:pt>
                <c:pt idx="27328">
                  <c:v>3.3586045600000003E-2</c:v>
                </c:pt>
                <c:pt idx="27329">
                  <c:v>3.3586045799999999E-2</c:v>
                </c:pt>
                <c:pt idx="27330">
                  <c:v>3.3586046000000001E-2</c:v>
                </c:pt>
                <c:pt idx="27331">
                  <c:v>3.3586046199999997E-2</c:v>
                </c:pt>
                <c:pt idx="27332">
                  <c:v>3.35860464E-2</c:v>
                </c:pt>
                <c:pt idx="27333">
                  <c:v>3.3586046600000002E-2</c:v>
                </c:pt>
                <c:pt idx="27334">
                  <c:v>3.3586046799999998E-2</c:v>
                </c:pt>
                <c:pt idx="27335">
                  <c:v>3.3586047000000001E-2</c:v>
                </c:pt>
                <c:pt idx="27336">
                  <c:v>3.3586047199999997E-2</c:v>
                </c:pt>
                <c:pt idx="27337">
                  <c:v>3.3586047399999999E-2</c:v>
                </c:pt>
                <c:pt idx="27338">
                  <c:v>3.3586047600000002E-2</c:v>
                </c:pt>
                <c:pt idx="27339">
                  <c:v>3.3586047799999998E-2</c:v>
                </c:pt>
                <c:pt idx="27340">
                  <c:v>3.3586048E-2</c:v>
                </c:pt>
                <c:pt idx="27341">
                  <c:v>3.3586048200000003E-2</c:v>
                </c:pt>
                <c:pt idx="27342">
                  <c:v>3.3586048399999999E-2</c:v>
                </c:pt>
                <c:pt idx="27343">
                  <c:v>3.3586048600000001E-2</c:v>
                </c:pt>
                <c:pt idx="27344">
                  <c:v>3.3586048799999997E-2</c:v>
                </c:pt>
                <c:pt idx="27345">
                  <c:v>3.3586049E-2</c:v>
                </c:pt>
                <c:pt idx="27346">
                  <c:v>3.3586049200000002E-2</c:v>
                </c:pt>
                <c:pt idx="27347">
                  <c:v>3.3586049399999998E-2</c:v>
                </c:pt>
                <c:pt idx="27348">
                  <c:v>3.3586049600000001E-2</c:v>
                </c:pt>
                <c:pt idx="27349">
                  <c:v>3.3586049799999997E-2</c:v>
                </c:pt>
                <c:pt idx="27350">
                  <c:v>3.3586049999999999E-2</c:v>
                </c:pt>
                <c:pt idx="27351">
                  <c:v>3.3586050200000002E-2</c:v>
                </c:pt>
                <c:pt idx="27352">
                  <c:v>3.3586050399999998E-2</c:v>
                </c:pt>
                <c:pt idx="27353">
                  <c:v>3.35860506E-2</c:v>
                </c:pt>
                <c:pt idx="27354">
                  <c:v>3.3586050800000003E-2</c:v>
                </c:pt>
                <c:pt idx="27355">
                  <c:v>3.3586050999999999E-2</c:v>
                </c:pt>
                <c:pt idx="27356">
                  <c:v>3.3586051200000001E-2</c:v>
                </c:pt>
                <c:pt idx="27357">
                  <c:v>3.3586051399999997E-2</c:v>
                </c:pt>
                <c:pt idx="27358">
                  <c:v>3.35860516E-2</c:v>
                </c:pt>
                <c:pt idx="27359">
                  <c:v>3.3586051800000002E-2</c:v>
                </c:pt>
                <c:pt idx="27360">
                  <c:v>3.3586051999999998E-2</c:v>
                </c:pt>
                <c:pt idx="27361">
                  <c:v>3.3586052200000001E-2</c:v>
                </c:pt>
                <c:pt idx="27362">
                  <c:v>3.3586052399999997E-2</c:v>
                </c:pt>
                <c:pt idx="27363">
                  <c:v>3.3586052599999999E-2</c:v>
                </c:pt>
                <c:pt idx="27364">
                  <c:v>3.3586052800000002E-2</c:v>
                </c:pt>
                <c:pt idx="27365">
                  <c:v>3.3586052999999998E-2</c:v>
                </c:pt>
                <c:pt idx="27366">
                  <c:v>3.35860532E-2</c:v>
                </c:pt>
                <c:pt idx="27367">
                  <c:v>3.3586053400000003E-2</c:v>
                </c:pt>
                <c:pt idx="27368">
                  <c:v>3.3586053599999999E-2</c:v>
                </c:pt>
                <c:pt idx="27369">
                  <c:v>3.3586053800000001E-2</c:v>
                </c:pt>
                <c:pt idx="27370">
                  <c:v>3.3586053999999997E-2</c:v>
                </c:pt>
                <c:pt idx="27371">
                  <c:v>3.35860542E-2</c:v>
                </c:pt>
                <c:pt idx="27372">
                  <c:v>3.3586054400000002E-2</c:v>
                </c:pt>
                <c:pt idx="27373">
                  <c:v>3.3586054599999998E-2</c:v>
                </c:pt>
                <c:pt idx="27374">
                  <c:v>3.3586054800000001E-2</c:v>
                </c:pt>
                <c:pt idx="27375">
                  <c:v>3.3586054999999997E-2</c:v>
                </c:pt>
                <c:pt idx="27376">
                  <c:v>3.3586055199999999E-2</c:v>
                </c:pt>
                <c:pt idx="27377">
                  <c:v>3.3586055400000002E-2</c:v>
                </c:pt>
                <c:pt idx="27378">
                  <c:v>3.3586055599999998E-2</c:v>
                </c:pt>
                <c:pt idx="27379">
                  <c:v>3.35860558E-2</c:v>
                </c:pt>
                <c:pt idx="27380">
                  <c:v>3.3586056000000003E-2</c:v>
                </c:pt>
                <c:pt idx="27381">
                  <c:v>3.3586056199999999E-2</c:v>
                </c:pt>
                <c:pt idx="27382">
                  <c:v>3.3586056400000001E-2</c:v>
                </c:pt>
                <c:pt idx="27383">
                  <c:v>3.3586056599999997E-2</c:v>
                </c:pt>
                <c:pt idx="27384">
                  <c:v>3.35860568E-2</c:v>
                </c:pt>
                <c:pt idx="27385">
                  <c:v>3.3586057000000002E-2</c:v>
                </c:pt>
                <c:pt idx="27386">
                  <c:v>3.3586057199999998E-2</c:v>
                </c:pt>
                <c:pt idx="27387">
                  <c:v>3.3586057400000001E-2</c:v>
                </c:pt>
                <c:pt idx="27388">
                  <c:v>3.3586057599999997E-2</c:v>
                </c:pt>
                <c:pt idx="27389">
                  <c:v>3.3586057799999999E-2</c:v>
                </c:pt>
                <c:pt idx="27390">
                  <c:v>3.3586058000000002E-2</c:v>
                </c:pt>
                <c:pt idx="27391">
                  <c:v>3.3586058199999998E-2</c:v>
                </c:pt>
                <c:pt idx="27392">
                  <c:v>3.35860584E-2</c:v>
                </c:pt>
                <c:pt idx="27393">
                  <c:v>3.3586058600000003E-2</c:v>
                </c:pt>
                <c:pt idx="27394">
                  <c:v>3.3586058799999999E-2</c:v>
                </c:pt>
                <c:pt idx="27395">
                  <c:v>3.3586059000000001E-2</c:v>
                </c:pt>
                <c:pt idx="27396">
                  <c:v>3.3586059199999997E-2</c:v>
                </c:pt>
                <c:pt idx="27397">
                  <c:v>3.35860594E-2</c:v>
                </c:pt>
                <c:pt idx="27398">
                  <c:v>3.3586059600000003E-2</c:v>
                </c:pt>
                <c:pt idx="27399">
                  <c:v>3.3586059799999998E-2</c:v>
                </c:pt>
                <c:pt idx="27400">
                  <c:v>3.3586060000000001E-2</c:v>
                </c:pt>
                <c:pt idx="27401">
                  <c:v>3.3586060199999997E-2</c:v>
                </c:pt>
                <c:pt idx="27402">
                  <c:v>3.3586060399999999E-2</c:v>
                </c:pt>
                <c:pt idx="27403">
                  <c:v>3.3586060600000002E-2</c:v>
                </c:pt>
                <c:pt idx="27404">
                  <c:v>3.3586060799999998E-2</c:v>
                </c:pt>
                <c:pt idx="27405">
                  <c:v>3.3586061E-2</c:v>
                </c:pt>
                <c:pt idx="27406">
                  <c:v>3.3586061200000003E-2</c:v>
                </c:pt>
                <c:pt idx="27407">
                  <c:v>3.3586061399999999E-2</c:v>
                </c:pt>
                <c:pt idx="27408">
                  <c:v>3.3586061600000001E-2</c:v>
                </c:pt>
                <c:pt idx="27409">
                  <c:v>3.3586061799999997E-2</c:v>
                </c:pt>
                <c:pt idx="27410">
                  <c:v>3.3586062E-2</c:v>
                </c:pt>
                <c:pt idx="27411">
                  <c:v>3.3586062200000003E-2</c:v>
                </c:pt>
                <c:pt idx="27412">
                  <c:v>3.3586062399999998E-2</c:v>
                </c:pt>
                <c:pt idx="27413">
                  <c:v>3.3586062600000001E-2</c:v>
                </c:pt>
                <c:pt idx="27414">
                  <c:v>3.3586062799999997E-2</c:v>
                </c:pt>
                <c:pt idx="27415">
                  <c:v>3.3586062999999999E-2</c:v>
                </c:pt>
                <c:pt idx="27416">
                  <c:v>3.3586063200000002E-2</c:v>
                </c:pt>
                <c:pt idx="27417">
                  <c:v>3.3586063399999998E-2</c:v>
                </c:pt>
                <c:pt idx="27418">
                  <c:v>3.35860636E-2</c:v>
                </c:pt>
                <c:pt idx="27419">
                  <c:v>3.3586063800000003E-2</c:v>
                </c:pt>
                <c:pt idx="27420">
                  <c:v>3.3586063999999999E-2</c:v>
                </c:pt>
                <c:pt idx="27421">
                  <c:v>3.3586064200000001E-2</c:v>
                </c:pt>
                <c:pt idx="27422">
                  <c:v>3.3586064399999997E-2</c:v>
                </c:pt>
                <c:pt idx="27423">
                  <c:v>3.35860646E-2</c:v>
                </c:pt>
                <c:pt idx="27424">
                  <c:v>3.3586064800000003E-2</c:v>
                </c:pt>
                <c:pt idx="27425">
                  <c:v>3.3586064999999998E-2</c:v>
                </c:pt>
                <c:pt idx="27426">
                  <c:v>3.3586065200000001E-2</c:v>
                </c:pt>
                <c:pt idx="27427">
                  <c:v>3.3586065399999997E-2</c:v>
                </c:pt>
                <c:pt idx="27428">
                  <c:v>3.3586065599999999E-2</c:v>
                </c:pt>
                <c:pt idx="27429">
                  <c:v>3.3586065800000002E-2</c:v>
                </c:pt>
                <c:pt idx="27430">
                  <c:v>3.3586065999999998E-2</c:v>
                </c:pt>
                <c:pt idx="27431">
                  <c:v>3.35860662E-2</c:v>
                </c:pt>
                <c:pt idx="27432">
                  <c:v>3.3586066400000003E-2</c:v>
                </c:pt>
                <c:pt idx="27433">
                  <c:v>3.3586066599999999E-2</c:v>
                </c:pt>
                <c:pt idx="27434">
                  <c:v>3.3586066800000001E-2</c:v>
                </c:pt>
                <c:pt idx="27435">
                  <c:v>3.3586066999999997E-2</c:v>
                </c:pt>
                <c:pt idx="27436">
                  <c:v>3.35860672E-2</c:v>
                </c:pt>
                <c:pt idx="27437">
                  <c:v>3.3586067400000003E-2</c:v>
                </c:pt>
                <c:pt idx="27438">
                  <c:v>3.3586067599999998E-2</c:v>
                </c:pt>
                <c:pt idx="27439">
                  <c:v>3.3586067800000001E-2</c:v>
                </c:pt>
                <c:pt idx="27440">
                  <c:v>3.3586067999999997E-2</c:v>
                </c:pt>
                <c:pt idx="27441">
                  <c:v>3.3586068199999999E-2</c:v>
                </c:pt>
                <c:pt idx="27442">
                  <c:v>3.3586068400000002E-2</c:v>
                </c:pt>
                <c:pt idx="27443">
                  <c:v>3.3586068599999998E-2</c:v>
                </c:pt>
                <c:pt idx="27444">
                  <c:v>3.35860688E-2</c:v>
                </c:pt>
                <c:pt idx="27445">
                  <c:v>3.3586069000000003E-2</c:v>
                </c:pt>
                <c:pt idx="27446">
                  <c:v>3.3586069199999999E-2</c:v>
                </c:pt>
                <c:pt idx="27447">
                  <c:v>3.3586069400000002E-2</c:v>
                </c:pt>
                <c:pt idx="27448">
                  <c:v>3.3586069599999997E-2</c:v>
                </c:pt>
                <c:pt idx="27449">
                  <c:v>3.35860698E-2</c:v>
                </c:pt>
                <c:pt idx="27450">
                  <c:v>3.3586070000000003E-2</c:v>
                </c:pt>
                <c:pt idx="27451">
                  <c:v>3.3586070199999998E-2</c:v>
                </c:pt>
                <c:pt idx="27452">
                  <c:v>3.3586070400000001E-2</c:v>
                </c:pt>
                <c:pt idx="27453">
                  <c:v>3.3586070599999997E-2</c:v>
                </c:pt>
                <c:pt idx="27454">
                  <c:v>3.3586070799999999E-2</c:v>
                </c:pt>
                <c:pt idx="27455">
                  <c:v>3.3586071000000002E-2</c:v>
                </c:pt>
                <c:pt idx="27456">
                  <c:v>3.3586071199999998E-2</c:v>
                </c:pt>
                <c:pt idx="27457">
                  <c:v>3.35860714E-2</c:v>
                </c:pt>
                <c:pt idx="27458">
                  <c:v>3.3586071600000003E-2</c:v>
                </c:pt>
                <c:pt idx="27459">
                  <c:v>3.3586071799999999E-2</c:v>
                </c:pt>
                <c:pt idx="27460">
                  <c:v>3.3586072000000002E-2</c:v>
                </c:pt>
                <c:pt idx="27461">
                  <c:v>3.3586072199999997E-2</c:v>
                </c:pt>
                <c:pt idx="27462">
                  <c:v>3.35860724E-2</c:v>
                </c:pt>
                <c:pt idx="27463">
                  <c:v>3.3586072600000003E-2</c:v>
                </c:pt>
                <c:pt idx="27464">
                  <c:v>3.3586072799999998E-2</c:v>
                </c:pt>
                <c:pt idx="27465">
                  <c:v>3.3586073000000001E-2</c:v>
                </c:pt>
                <c:pt idx="27466">
                  <c:v>3.3586073199999997E-2</c:v>
                </c:pt>
                <c:pt idx="27467">
                  <c:v>3.3586073399999999E-2</c:v>
                </c:pt>
                <c:pt idx="27468">
                  <c:v>3.3586073600000002E-2</c:v>
                </c:pt>
                <c:pt idx="27469">
                  <c:v>3.3586073799999998E-2</c:v>
                </c:pt>
                <c:pt idx="27470">
                  <c:v>3.3586074E-2</c:v>
                </c:pt>
                <c:pt idx="27471">
                  <c:v>3.3586074200000003E-2</c:v>
                </c:pt>
                <c:pt idx="27472">
                  <c:v>3.3586074399999999E-2</c:v>
                </c:pt>
                <c:pt idx="27473">
                  <c:v>3.3586074600000002E-2</c:v>
                </c:pt>
                <c:pt idx="27474">
                  <c:v>3.3586074799999997E-2</c:v>
                </c:pt>
                <c:pt idx="27475">
                  <c:v>3.3586075E-2</c:v>
                </c:pt>
                <c:pt idx="27476">
                  <c:v>3.3586075200000003E-2</c:v>
                </c:pt>
                <c:pt idx="27477">
                  <c:v>3.3586075399999998E-2</c:v>
                </c:pt>
                <c:pt idx="27478">
                  <c:v>3.3586075600000001E-2</c:v>
                </c:pt>
                <c:pt idx="27479">
                  <c:v>3.3586075799999997E-2</c:v>
                </c:pt>
                <c:pt idx="27480">
                  <c:v>3.3586075999999999E-2</c:v>
                </c:pt>
                <c:pt idx="27481">
                  <c:v>3.3586076200000002E-2</c:v>
                </c:pt>
                <c:pt idx="27482">
                  <c:v>3.3586076399999998E-2</c:v>
                </c:pt>
                <c:pt idx="27483">
                  <c:v>3.3586076600000001E-2</c:v>
                </c:pt>
                <c:pt idx="27484">
                  <c:v>3.3586076800000003E-2</c:v>
                </c:pt>
                <c:pt idx="27485">
                  <c:v>3.3586076999999999E-2</c:v>
                </c:pt>
                <c:pt idx="27486">
                  <c:v>3.3586077200000002E-2</c:v>
                </c:pt>
                <c:pt idx="27487">
                  <c:v>3.3586077399999997E-2</c:v>
                </c:pt>
                <c:pt idx="27488">
                  <c:v>3.35860776E-2</c:v>
                </c:pt>
                <c:pt idx="27489">
                  <c:v>3.3586077800000003E-2</c:v>
                </c:pt>
                <c:pt idx="27490">
                  <c:v>3.3586077999999998E-2</c:v>
                </c:pt>
                <c:pt idx="27491">
                  <c:v>3.3586078200000001E-2</c:v>
                </c:pt>
                <c:pt idx="27492">
                  <c:v>3.3586078399999997E-2</c:v>
                </c:pt>
                <c:pt idx="27493">
                  <c:v>3.3586078599999999E-2</c:v>
                </c:pt>
                <c:pt idx="27494">
                  <c:v>3.3586078800000002E-2</c:v>
                </c:pt>
                <c:pt idx="27495">
                  <c:v>3.3586078999999998E-2</c:v>
                </c:pt>
                <c:pt idx="27496">
                  <c:v>3.3586079200000001E-2</c:v>
                </c:pt>
                <c:pt idx="27497">
                  <c:v>3.3586079400000003E-2</c:v>
                </c:pt>
                <c:pt idx="27498">
                  <c:v>3.3586079599999999E-2</c:v>
                </c:pt>
                <c:pt idx="27499">
                  <c:v>3.3586079800000002E-2</c:v>
                </c:pt>
                <c:pt idx="27500">
                  <c:v>3.3586079999999997E-2</c:v>
                </c:pt>
                <c:pt idx="27501">
                  <c:v>3.35860802E-2</c:v>
                </c:pt>
                <c:pt idx="27502">
                  <c:v>3.3586080400000003E-2</c:v>
                </c:pt>
                <c:pt idx="27503">
                  <c:v>3.3586080599999998E-2</c:v>
                </c:pt>
                <c:pt idx="27504">
                  <c:v>3.3586080800000001E-2</c:v>
                </c:pt>
                <c:pt idx="27505">
                  <c:v>3.3586080999999997E-2</c:v>
                </c:pt>
                <c:pt idx="27506">
                  <c:v>3.3586081199999999E-2</c:v>
                </c:pt>
                <c:pt idx="27507">
                  <c:v>3.3586081400000002E-2</c:v>
                </c:pt>
                <c:pt idx="27508">
                  <c:v>3.3586081599999998E-2</c:v>
                </c:pt>
                <c:pt idx="27509">
                  <c:v>3.3586081800000001E-2</c:v>
                </c:pt>
                <c:pt idx="27510">
                  <c:v>3.3586082000000003E-2</c:v>
                </c:pt>
                <c:pt idx="27511">
                  <c:v>3.3586082199999999E-2</c:v>
                </c:pt>
                <c:pt idx="27512">
                  <c:v>3.3586082400000002E-2</c:v>
                </c:pt>
                <c:pt idx="27513">
                  <c:v>3.3586082599999997E-2</c:v>
                </c:pt>
                <c:pt idx="27514">
                  <c:v>3.35860828E-2</c:v>
                </c:pt>
                <c:pt idx="27515">
                  <c:v>3.3586083000000003E-2</c:v>
                </c:pt>
                <c:pt idx="27516">
                  <c:v>3.3586083199999998E-2</c:v>
                </c:pt>
                <c:pt idx="27517">
                  <c:v>3.3586083400000001E-2</c:v>
                </c:pt>
                <c:pt idx="27518">
                  <c:v>3.3586083599999997E-2</c:v>
                </c:pt>
                <c:pt idx="27519">
                  <c:v>3.3586083799999999E-2</c:v>
                </c:pt>
                <c:pt idx="27520">
                  <c:v>3.3586084000000002E-2</c:v>
                </c:pt>
                <c:pt idx="27521">
                  <c:v>3.3586084199999998E-2</c:v>
                </c:pt>
                <c:pt idx="27522">
                  <c:v>3.3586084400000001E-2</c:v>
                </c:pt>
                <c:pt idx="27523">
                  <c:v>3.3586084600000003E-2</c:v>
                </c:pt>
                <c:pt idx="27524">
                  <c:v>3.3586084799999999E-2</c:v>
                </c:pt>
                <c:pt idx="27525">
                  <c:v>3.3586085000000002E-2</c:v>
                </c:pt>
                <c:pt idx="27526">
                  <c:v>3.3586085199999997E-2</c:v>
                </c:pt>
                <c:pt idx="27527">
                  <c:v>3.35860854E-2</c:v>
                </c:pt>
                <c:pt idx="27528">
                  <c:v>3.3586085600000003E-2</c:v>
                </c:pt>
                <c:pt idx="27529">
                  <c:v>3.3586085799999998E-2</c:v>
                </c:pt>
                <c:pt idx="27530">
                  <c:v>3.3586086000000001E-2</c:v>
                </c:pt>
                <c:pt idx="27531">
                  <c:v>3.3586086199999997E-2</c:v>
                </c:pt>
                <c:pt idx="27532">
                  <c:v>3.35860864E-2</c:v>
                </c:pt>
                <c:pt idx="27533">
                  <c:v>3.3586086600000002E-2</c:v>
                </c:pt>
                <c:pt idx="27534">
                  <c:v>3.3586086799999998E-2</c:v>
                </c:pt>
                <c:pt idx="27535">
                  <c:v>3.3586087000000001E-2</c:v>
                </c:pt>
                <c:pt idx="27536">
                  <c:v>3.3586087200000003E-2</c:v>
                </c:pt>
                <c:pt idx="27537">
                  <c:v>3.3586087399999999E-2</c:v>
                </c:pt>
                <c:pt idx="27538">
                  <c:v>3.3586087600000002E-2</c:v>
                </c:pt>
                <c:pt idx="27539">
                  <c:v>3.3586087799999997E-2</c:v>
                </c:pt>
                <c:pt idx="27540">
                  <c:v>3.3586088E-2</c:v>
                </c:pt>
                <c:pt idx="27541">
                  <c:v>3.3586088200000003E-2</c:v>
                </c:pt>
                <c:pt idx="27542">
                  <c:v>3.3586088399999998E-2</c:v>
                </c:pt>
                <c:pt idx="27543">
                  <c:v>3.3586088600000001E-2</c:v>
                </c:pt>
                <c:pt idx="27544">
                  <c:v>3.3586088799999997E-2</c:v>
                </c:pt>
                <c:pt idx="27545">
                  <c:v>3.3586089E-2</c:v>
                </c:pt>
                <c:pt idx="27546">
                  <c:v>3.3586089200000002E-2</c:v>
                </c:pt>
                <c:pt idx="27547">
                  <c:v>3.3586089399999998E-2</c:v>
                </c:pt>
                <c:pt idx="27548">
                  <c:v>3.3586089600000001E-2</c:v>
                </c:pt>
                <c:pt idx="27549">
                  <c:v>3.3586089800000003E-2</c:v>
                </c:pt>
                <c:pt idx="27550">
                  <c:v>3.3586089999999999E-2</c:v>
                </c:pt>
                <c:pt idx="27551">
                  <c:v>3.3586090200000002E-2</c:v>
                </c:pt>
                <c:pt idx="27552">
                  <c:v>3.3586090399999997E-2</c:v>
                </c:pt>
                <c:pt idx="27553">
                  <c:v>3.35860906E-2</c:v>
                </c:pt>
                <c:pt idx="27554">
                  <c:v>3.3586090800000003E-2</c:v>
                </c:pt>
                <c:pt idx="27555">
                  <c:v>3.3586090999999998E-2</c:v>
                </c:pt>
                <c:pt idx="27556">
                  <c:v>3.3586091200000001E-2</c:v>
                </c:pt>
                <c:pt idx="27557">
                  <c:v>3.3586091399999997E-2</c:v>
                </c:pt>
                <c:pt idx="27558">
                  <c:v>3.35860916E-2</c:v>
                </c:pt>
                <c:pt idx="27559">
                  <c:v>3.3586091800000002E-2</c:v>
                </c:pt>
                <c:pt idx="27560">
                  <c:v>3.3586091999999998E-2</c:v>
                </c:pt>
                <c:pt idx="27561">
                  <c:v>3.3586092200000001E-2</c:v>
                </c:pt>
                <c:pt idx="27562">
                  <c:v>3.3586092400000003E-2</c:v>
                </c:pt>
                <c:pt idx="27563">
                  <c:v>3.3586092599999999E-2</c:v>
                </c:pt>
                <c:pt idx="27564">
                  <c:v>3.3586092800000002E-2</c:v>
                </c:pt>
                <c:pt idx="27565">
                  <c:v>3.3586092999999997E-2</c:v>
                </c:pt>
                <c:pt idx="27566">
                  <c:v>3.35860932E-2</c:v>
                </c:pt>
                <c:pt idx="27567">
                  <c:v>3.3586093400000003E-2</c:v>
                </c:pt>
                <c:pt idx="27568">
                  <c:v>3.3586093599999998E-2</c:v>
                </c:pt>
                <c:pt idx="27569">
                  <c:v>3.3586093800000001E-2</c:v>
                </c:pt>
                <c:pt idx="27570">
                  <c:v>3.3586093999999997E-2</c:v>
                </c:pt>
                <c:pt idx="27571">
                  <c:v>3.35860942E-2</c:v>
                </c:pt>
                <c:pt idx="27572">
                  <c:v>3.3586094400000002E-2</c:v>
                </c:pt>
                <c:pt idx="27573">
                  <c:v>3.3586094599999998E-2</c:v>
                </c:pt>
                <c:pt idx="27574">
                  <c:v>3.3586094800000001E-2</c:v>
                </c:pt>
                <c:pt idx="27575">
                  <c:v>3.3586095000000003E-2</c:v>
                </c:pt>
                <c:pt idx="27576">
                  <c:v>3.3586095199999999E-2</c:v>
                </c:pt>
                <c:pt idx="27577">
                  <c:v>3.3586095400000002E-2</c:v>
                </c:pt>
                <c:pt idx="27578">
                  <c:v>3.3586095599999997E-2</c:v>
                </c:pt>
                <c:pt idx="27579">
                  <c:v>3.35860958E-2</c:v>
                </c:pt>
                <c:pt idx="27580">
                  <c:v>3.3586096000000003E-2</c:v>
                </c:pt>
                <c:pt idx="27581">
                  <c:v>3.3586096199999999E-2</c:v>
                </c:pt>
                <c:pt idx="27582">
                  <c:v>3.3586096400000001E-2</c:v>
                </c:pt>
                <c:pt idx="27583">
                  <c:v>3.3586096599999997E-2</c:v>
                </c:pt>
                <c:pt idx="27584">
                  <c:v>3.35860968E-2</c:v>
                </c:pt>
                <c:pt idx="27585">
                  <c:v>3.3586097000000002E-2</c:v>
                </c:pt>
                <c:pt idx="27586">
                  <c:v>3.3586097199999998E-2</c:v>
                </c:pt>
                <c:pt idx="27587">
                  <c:v>3.3586097400000001E-2</c:v>
                </c:pt>
                <c:pt idx="27588">
                  <c:v>3.3586097600000003E-2</c:v>
                </c:pt>
                <c:pt idx="27589">
                  <c:v>3.3586097799999999E-2</c:v>
                </c:pt>
                <c:pt idx="27590">
                  <c:v>3.3586098000000002E-2</c:v>
                </c:pt>
                <c:pt idx="27591">
                  <c:v>3.3586098199999997E-2</c:v>
                </c:pt>
                <c:pt idx="27592">
                  <c:v>3.35860984E-2</c:v>
                </c:pt>
                <c:pt idx="27593">
                  <c:v>3.3586098600000003E-2</c:v>
                </c:pt>
                <c:pt idx="27594">
                  <c:v>3.3586098799999999E-2</c:v>
                </c:pt>
                <c:pt idx="27595">
                  <c:v>3.3586099000000001E-2</c:v>
                </c:pt>
                <c:pt idx="27596">
                  <c:v>3.3586099199999997E-2</c:v>
                </c:pt>
                <c:pt idx="27597">
                  <c:v>3.35860994E-2</c:v>
                </c:pt>
                <c:pt idx="27598">
                  <c:v>3.3586099600000002E-2</c:v>
                </c:pt>
                <c:pt idx="27599">
                  <c:v>3.3586099799999998E-2</c:v>
                </c:pt>
                <c:pt idx="27600">
                  <c:v>3.3586100000000001E-2</c:v>
                </c:pt>
                <c:pt idx="27601">
                  <c:v>3.3586100200000003E-2</c:v>
                </c:pt>
                <c:pt idx="27602">
                  <c:v>3.3586100399999999E-2</c:v>
                </c:pt>
                <c:pt idx="27603">
                  <c:v>3.3586100600000002E-2</c:v>
                </c:pt>
                <c:pt idx="27604">
                  <c:v>3.3586100799999997E-2</c:v>
                </c:pt>
                <c:pt idx="27605">
                  <c:v>3.3586101E-2</c:v>
                </c:pt>
                <c:pt idx="27606">
                  <c:v>3.3586101200000003E-2</c:v>
                </c:pt>
                <c:pt idx="27607">
                  <c:v>3.3586101399999999E-2</c:v>
                </c:pt>
                <c:pt idx="27608">
                  <c:v>3.3586101600000001E-2</c:v>
                </c:pt>
                <c:pt idx="27609">
                  <c:v>3.3586101799999997E-2</c:v>
                </c:pt>
                <c:pt idx="27610">
                  <c:v>3.3586102E-2</c:v>
                </c:pt>
                <c:pt idx="27611">
                  <c:v>3.3586102200000002E-2</c:v>
                </c:pt>
                <c:pt idx="27612">
                  <c:v>3.3586102399999998E-2</c:v>
                </c:pt>
                <c:pt idx="27613">
                  <c:v>3.3586102600000001E-2</c:v>
                </c:pt>
                <c:pt idx="27614">
                  <c:v>3.3586102800000003E-2</c:v>
                </c:pt>
                <c:pt idx="27615">
                  <c:v>3.3586102999999999E-2</c:v>
                </c:pt>
                <c:pt idx="27616">
                  <c:v>3.3586103200000002E-2</c:v>
                </c:pt>
                <c:pt idx="27617">
                  <c:v>3.3586103399999997E-2</c:v>
                </c:pt>
                <c:pt idx="27618">
                  <c:v>3.35861036E-2</c:v>
                </c:pt>
                <c:pt idx="27619">
                  <c:v>3.3586103800000003E-2</c:v>
                </c:pt>
                <c:pt idx="27620">
                  <c:v>3.3586103999999999E-2</c:v>
                </c:pt>
                <c:pt idx="27621">
                  <c:v>3.3586104200000001E-2</c:v>
                </c:pt>
                <c:pt idx="27622">
                  <c:v>3.3586104399999997E-2</c:v>
                </c:pt>
                <c:pt idx="27623">
                  <c:v>3.35861046E-2</c:v>
                </c:pt>
                <c:pt idx="27624">
                  <c:v>3.3586104800000002E-2</c:v>
                </c:pt>
                <c:pt idx="27625">
                  <c:v>3.3586104999999998E-2</c:v>
                </c:pt>
                <c:pt idx="27626">
                  <c:v>3.3586105200000001E-2</c:v>
                </c:pt>
                <c:pt idx="27627">
                  <c:v>3.3586105400000003E-2</c:v>
                </c:pt>
                <c:pt idx="27628">
                  <c:v>3.3586105599999999E-2</c:v>
                </c:pt>
                <c:pt idx="27629">
                  <c:v>3.3586105800000002E-2</c:v>
                </c:pt>
                <c:pt idx="27630">
                  <c:v>3.3586105999999998E-2</c:v>
                </c:pt>
                <c:pt idx="27631">
                  <c:v>3.35861062E-2</c:v>
                </c:pt>
                <c:pt idx="27632">
                  <c:v>3.3586106400000003E-2</c:v>
                </c:pt>
                <c:pt idx="27633">
                  <c:v>3.3586106599999999E-2</c:v>
                </c:pt>
                <c:pt idx="27634">
                  <c:v>3.3586106800000001E-2</c:v>
                </c:pt>
                <c:pt idx="27635">
                  <c:v>3.3586106999999997E-2</c:v>
                </c:pt>
                <c:pt idx="27636">
                  <c:v>3.35861072E-2</c:v>
                </c:pt>
                <c:pt idx="27637">
                  <c:v>3.3586107400000002E-2</c:v>
                </c:pt>
                <c:pt idx="27638">
                  <c:v>3.3586107599999998E-2</c:v>
                </c:pt>
                <c:pt idx="27639">
                  <c:v>3.3586107800000001E-2</c:v>
                </c:pt>
                <c:pt idx="27640">
                  <c:v>3.3586108000000003E-2</c:v>
                </c:pt>
                <c:pt idx="27641">
                  <c:v>3.3586108199999999E-2</c:v>
                </c:pt>
                <c:pt idx="27642">
                  <c:v>3.3586108400000002E-2</c:v>
                </c:pt>
                <c:pt idx="27643">
                  <c:v>3.3586108599999998E-2</c:v>
                </c:pt>
                <c:pt idx="27644">
                  <c:v>3.35861088E-2</c:v>
                </c:pt>
                <c:pt idx="27645">
                  <c:v>3.3586109000000003E-2</c:v>
                </c:pt>
                <c:pt idx="27646">
                  <c:v>3.3586109199999999E-2</c:v>
                </c:pt>
                <c:pt idx="27647">
                  <c:v>3.3586109400000001E-2</c:v>
                </c:pt>
                <c:pt idx="27648">
                  <c:v>3.3586109599999997E-2</c:v>
                </c:pt>
                <c:pt idx="27649">
                  <c:v>3.35861098E-2</c:v>
                </c:pt>
                <c:pt idx="27650">
                  <c:v>3.3586110000000002E-2</c:v>
                </c:pt>
                <c:pt idx="27651">
                  <c:v>3.3586110199999998E-2</c:v>
                </c:pt>
                <c:pt idx="27652">
                  <c:v>3.3586110400000001E-2</c:v>
                </c:pt>
                <c:pt idx="27653">
                  <c:v>3.3586110600000003E-2</c:v>
                </c:pt>
                <c:pt idx="27654">
                  <c:v>3.3586110799999999E-2</c:v>
                </c:pt>
                <c:pt idx="27655">
                  <c:v>3.3586111000000002E-2</c:v>
                </c:pt>
                <c:pt idx="27656">
                  <c:v>3.3586111199999998E-2</c:v>
                </c:pt>
                <c:pt idx="27657">
                  <c:v>3.35861114E-2</c:v>
                </c:pt>
                <c:pt idx="27658">
                  <c:v>3.3586111600000003E-2</c:v>
                </c:pt>
                <c:pt idx="27659">
                  <c:v>3.3586111799999999E-2</c:v>
                </c:pt>
                <c:pt idx="27660">
                  <c:v>3.3586112000000001E-2</c:v>
                </c:pt>
                <c:pt idx="27661">
                  <c:v>3.3586112199999997E-2</c:v>
                </c:pt>
                <c:pt idx="27662">
                  <c:v>3.35861124E-2</c:v>
                </c:pt>
                <c:pt idx="27663">
                  <c:v>3.3586112600000002E-2</c:v>
                </c:pt>
                <c:pt idx="27664">
                  <c:v>3.3586112799999998E-2</c:v>
                </c:pt>
                <c:pt idx="27665">
                  <c:v>3.3586113000000001E-2</c:v>
                </c:pt>
                <c:pt idx="27666">
                  <c:v>3.3586113200000003E-2</c:v>
                </c:pt>
                <c:pt idx="27667">
                  <c:v>3.3586113399999999E-2</c:v>
                </c:pt>
                <c:pt idx="27668">
                  <c:v>3.3586113600000002E-2</c:v>
                </c:pt>
                <c:pt idx="27669">
                  <c:v>3.3586113799999998E-2</c:v>
                </c:pt>
                <c:pt idx="27670">
                  <c:v>3.3586114E-2</c:v>
                </c:pt>
                <c:pt idx="27671">
                  <c:v>3.3586114200000003E-2</c:v>
                </c:pt>
                <c:pt idx="27672">
                  <c:v>3.3586114399999999E-2</c:v>
                </c:pt>
                <c:pt idx="27673">
                  <c:v>3.3586114600000001E-2</c:v>
                </c:pt>
                <c:pt idx="27674">
                  <c:v>3.3586114799999997E-2</c:v>
                </c:pt>
                <c:pt idx="27675">
                  <c:v>3.3586115E-2</c:v>
                </c:pt>
                <c:pt idx="27676">
                  <c:v>3.3586115200000002E-2</c:v>
                </c:pt>
                <c:pt idx="27677">
                  <c:v>3.3586115399999998E-2</c:v>
                </c:pt>
                <c:pt idx="27678">
                  <c:v>3.3586115600000001E-2</c:v>
                </c:pt>
                <c:pt idx="27679">
                  <c:v>3.3586115800000003E-2</c:v>
                </c:pt>
                <c:pt idx="27680">
                  <c:v>3.3586115999999999E-2</c:v>
                </c:pt>
                <c:pt idx="27681">
                  <c:v>3.3586116200000002E-2</c:v>
                </c:pt>
                <c:pt idx="27682">
                  <c:v>3.3586116399999998E-2</c:v>
                </c:pt>
                <c:pt idx="27683">
                  <c:v>3.35861166E-2</c:v>
                </c:pt>
                <c:pt idx="27684">
                  <c:v>3.3586116800000003E-2</c:v>
                </c:pt>
                <c:pt idx="27685">
                  <c:v>3.3586116999999999E-2</c:v>
                </c:pt>
                <c:pt idx="27686">
                  <c:v>3.3586117200000001E-2</c:v>
                </c:pt>
                <c:pt idx="27687">
                  <c:v>3.3586117399999997E-2</c:v>
                </c:pt>
                <c:pt idx="27688">
                  <c:v>3.35861176E-2</c:v>
                </c:pt>
                <c:pt idx="27689">
                  <c:v>3.3586117800000002E-2</c:v>
                </c:pt>
                <c:pt idx="27690">
                  <c:v>3.3586117999999998E-2</c:v>
                </c:pt>
                <c:pt idx="27691">
                  <c:v>3.3586118200000001E-2</c:v>
                </c:pt>
                <c:pt idx="27692">
                  <c:v>3.3586118399999997E-2</c:v>
                </c:pt>
                <c:pt idx="27693">
                  <c:v>3.3586118599999999E-2</c:v>
                </c:pt>
                <c:pt idx="27694">
                  <c:v>3.3586118800000002E-2</c:v>
                </c:pt>
                <c:pt idx="27695">
                  <c:v>3.3586118999999998E-2</c:v>
                </c:pt>
                <c:pt idx="27696">
                  <c:v>3.35861192E-2</c:v>
                </c:pt>
                <c:pt idx="27697">
                  <c:v>3.3586119400000003E-2</c:v>
                </c:pt>
                <c:pt idx="27698">
                  <c:v>3.3586119599999999E-2</c:v>
                </c:pt>
                <c:pt idx="27699">
                  <c:v>3.3586119800000001E-2</c:v>
                </c:pt>
                <c:pt idx="27700">
                  <c:v>3.3586119999999997E-2</c:v>
                </c:pt>
                <c:pt idx="27701">
                  <c:v>3.35861202E-2</c:v>
                </c:pt>
                <c:pt idx="27702">
                  <c:v>3.3586120400000002E-2</c:v>
                </c:pt>
                <c:pt idx="27703">
                  <c:v>3.3586120599999998E-2</c:v>
                </c:pt>
                <c:pt idx="27704">
                  <c:v>3.3586120800000001E-2</c:v>
                </c:pt>
                <c:pt idx="27705">
                  <c:v>3.3586120999999997E-2</c:v>
                </c:pt>
                <c:pt idx="27706">
                  <c:v>3.3586121199999999E-2</c:v>
                </c:pt>
                <c:pt idx="27707">
                  <c:v>3.3586121400000002E-2</c:v>
                </c:pt>
                <c:pt idx="27708">
                  <c:v>3.3586121599999998E-2</c:v>
                </c:pt>
                <c:pt idx="27709">
                  <c:v>3.35861218E-2</c:v>
                </c:pt>
                <c:pt idx="27710">
                  <c:v>3.3586122000000003E-2</c:v>
                </c:pt>
                <c:pt idx="27711">
                  <c:v>3.3586122199999999E-2</c:v>
                </c:pt>
                <c:pt idx="27712">
                  <c:v>3.3586122400000001E-2</c:v>
                </c:pt>
                <c:pt idx="27713">
                  <c:v>3.3586122599999997E-2</c:v>
                </c:pt>
                <c:pt idx="27714">
                  <c:v>3.35861228E-2</c:v>
                </c:pt>
                <c:pt idx="27715">
                  <c:v>3.3586123000000002E-2</c:v>
                </c:pt>
                <c:pt idx="27716">
                  <c:v>3.3586123199999998E-2</c:v>
                </c:pt>
                <c:pt idx="27717">
                  <c:v>3.3586123400000001E-2</c:v>
                </c:pt>
                <c:pt idx="27718">
                  <c:v>3.3586123599999997E-2</c:v>
                </c:pt>
                <c:pt idx="27719">
                  <c:v>3.3586123799999999E-2</c:v>
                </c:pt>
                <c:pt idx="27720">
                  <c:v>3.3586124000000002E-2</c:v>
                </c:pt>
                <c:pt idx="27721">
                  <c:v>3.3586124199999998E-2</c:v>
                </c:pt>
                <c:pt idx="27722">
                  <c:v>3.35861244E-2</c:v>
                </c:pt>
                <c:pt idx="27723">
                  <c:v>3.3586124600000003E-2</c:v>
                </c:pt>
                <c:pt idx="27724">
                  <c:v>3.3586124799999999E-2</c:v>
                </c:pt>
                <c:pt idx="27725">
                  <c:v>3.3586125000000001E-2</c:v>
                </c:pt>
                <c:pt idx="27726">
                  <c:v>3.3586125199999997E-2</c:v>
                </c:pt>
                <c:pt idx="27727">
                  <c:v>3.35861254E-2</c:v>
                </c:pt>
                <c:pt idx="27728">
                  <c:v>3.3586125600000002E-2</c:v>
                </c:pt>
                <c:pt idx="27729">
                  <c:v>3.3586125799999998E-2</c:v>
                </c:pt>
                <c:pt idx="27730">
                  <c:v>3.3586126000000001E-2</c:v>
                </c:pt>
                <c:pt idx="27731">
                  <c:v>3.3586126199999997E-2</c:v>
                </c:pt>
                <c:pt idx="27732">
                  <c:v>3.3586126399999999E-2</c:v>
                </c:pt>
                <c:pt idx="27733">
                  <c:v>3.3586126600000002E-2</c:v>
                </c:pt>
                <c:pt idx="27734">
                  <c:v>3.3586126799999998E-2</c:v>
                </c:pt>
                <c:pt idx="27735">
                  <c:v>3.3586127E-2</c:v>
                </c:pt>
                <c:pt idx="27736">
                  <c:v>3.3586127200000003E-2</c:v>
                </c:pt>
                <c:pt idx="27737">
                  <c:v>3.3586127399999999E-2</c:v>
                </c:pt>
                <c:pt idx="27738">
                  <c:v>3.3586127600000001E-2</c:v>
                </c:pt>
                <c:pt idx="27739">
                  <c:v>3.3586127799999997E-2</c:v>
                </c:pt>
                <c:pt idx="27740">
                  <c:v>3.3586128E-2</c:v>
                </c:pt>
                <c:pt idx="27741">
                  <c:v>3.3586128200000002E-2</c:v>
                </c:pt>
                <c:pt idx="27742">
                  <c:v>3.3586128399999998E-2</c:v>
                </c:pt>
                <c:pt idx="27743">
                  <c:v>3.3586128600000001E-2</c:v>
                </c:pt>
                <c:pt idx="27744">
                  <c:v>3.3586128799999997E-2</c:v>
                </c:pt>
                <c:pt idx="27745">
                  <c:v>3.3586128999999999E-2</c:v>
                </c:pt>
                <c:pt idx="27746">
                  <c:v>3.3586129200000002E-2</c:v>
                </c:pt>
                <c:pt idx="27747">
                  <c:v>3.3586129399999998E-2</c:v>
                </c:pt>
                <c:pt idx="27748">
                  <c:v>3.35861296E-2</c:v>
                </c:pt>
                <c:pt idx="27749">
                  <c:v>3.3586129800000003E-2</c:v>
                </c:pt>
                <c:pt idx="27750">
                  <c:v>3.3586129999999999E-2</c:v>
                </c:pt>
                <c:pt idx="27751">
                  <c:v>3.3586130200000001E-2</c:v>
                </c:pt>
                <c:pt idx="27752">
                  <c:v>3.3586130399999997E-2</c:v>
                </c:pt>
                <c:pt idx="27753">
                  <c:v>3.35861306E-2</c:v>
                </c:pt>
                <c:pt idx="27754">
                  <c:v>3.3586130800000003E-2</c:v>
                </c:pt>
                <c:pt idx="27755">
                  <c:v>3.3586130999999998E-2</c:v>
                </c:pt>
                <c:pt idx="27756">
                  <c:v>3.3586131200000001E-2</c:v>
                </c:pt>
                <c:pt idx="27757">
                  <c:v>3.3586131399999997E-2</c:v>
                </c:pt>
                <c:pt idx="27758">
                  <c:v>3.3586131599999999E-2</c:v>
                </c:pt>
                <c:pt idx="27759">
                  <c:v>3.3586131800000002E-2</c:v>
                </c:pt>
                <c:pt idx="27760">
                  <c:v>3.3586131999999998E-2</c:v>
                </c:pt>
                <c:pt idx="27761">
                  <c:v>3.35861322E-2</c:v>
                </c:pt>
                <c:pt idx="27762">
                  <c:v>3.3586132400000003E-2</c:v>
                </c:pt>
                <c:pt idx="27763">
                  <c:v>3.3586132599999999E-2</c:v>
                </c:pt>
                <c:pt idx="27764">
                  <c:v>3.3586132800000001E-2</c:v>
                </c:pt>
                <c:pt idx="27765">
                  <c:v>3.3586132999999997E-2</c:v>
                </c:pt>
                <c:pt idx="27766">
                  <c:v>3.35861332E-2</c:v>
                </c:pt>
                <c:pt idx="27767">
                  <c:v>3.3586133400000003E-2</c:v>
                </c:pt>
                <c:pt idx="27768">
                  <c:v>3.3586133599999998E-2</c:v>
                </c:pt>
                <c:pt idx="27769">
                  <c:v>3.3586133800000001E-2</c:v>
                </c:pt>
                <c:pt idx="27770">
                  <c:v>3.3586133999999997E-2</c:v>
                </c:pt>
                <c:pt idx="27771">
                  <c:v>3.3586134199999999E-2</c:v>
                </c:pt>
                <c:pt idx="27772">
                  <c:v>3.3586134400000002E-2</c:v>
                </c:pt>
                <c:pt idx="27773">
                  <c:v>3.3586134599999998E-2</c:v>
                </c:pt>
                <c:pt idx="27774">
                  <c:v>3.35861348E-2</c:v>
                </c:pt>
                <c:pt idx="27775">
                  <c:v>3.3586135000000003E-2</c:v>
                </c:pt>
                <c:pt idx="27776">
                  <c:v>3.3586135199999999E-2</c:v>
                </c:pt>
                <c:pt idx="27777">
                  <c:v>3.3586135400000001E-2</c:v>
                </c:pt>
                <c:pt idx="27778">
                  <c:v>3.3586135599999997E-2</c:v>
                </c:pt>
                <c:pt idx="27779">
                  <c:v>3.35861358E-2</c:v>
                </c:pt>
                <c:pt idx="27780">
                  <c:v>3.3586136000000003E-2</c:v>
                </c:pt>
                <c:pt idx="27781">
                  <c:v>3.3586136199999998E-2</c:v>
                </c:pt>
                <c:pt idx="27782">
                  <c:v>3.3586136400000001E-2</c:v>
                </c:pt>
                <c:pt idx="27783">
                  <c:v>3.3586136599999997E-2</c:v>
                </c:pt>
                <c:pt idx="27784">
                  <c:v>3.3586136799999999E-2</c:v>
                </c:pt>
                <c:pt idx="27785">
                  <c:v>3.3586137000000002E-2</c:v>
                </c:pt>
                <c:pt idx="27786">
                  <c:v>3.3586137199999998E-2</c:v>
                </c:pt>
                <c:pt idx="27787">
                  <c:v>3.35861374E-2</c:v>
                </c:pt>
                <c:pt idx="27788">
                  <c:v>3.3586137600000003E-2</c:v>
                </c:pt>
                <c:pt idx="27789">
                  <c:v>3.3586137799999999E-2</c:v>
                </c:pt>
                <c:pt idx="27790">
                  <c:v>3.3586138000000001E-2</c:v>
                </c:pt>
                <c:pt idx="27791">
                  <c:v>3.3586138199999997E-2</c:v>
                </c:pt>
                <c:pt idx="27792">
                  <c:v>3.35861384E-2</c:v>
                </c:pt>
                <c:pt idx="27793">
                  <c:v>3.3586138600000003E-2</c:v>
                </c:pt>
                <c:pt idx="27794">
                  <c:v>3.3586138799999998E-2</c:v>
                </c:pt>
                <c:pt idx="27795">
                  <c:v>3.3586139000000001E-2</c:v>
                </c:pt>
                <c:pt idx="27796">
                  <c:v>3.3586139199999997E-2</c:v>
                </c:pt>
                <c:pt idx="27797">
                  <c:v>3.3586139399999999E-2</c:v>
                </c:pt>
                <c:pt idx="27798">
                  <c:v>3.3586139600000002E-2</c:v>
                </c:pt>
                <c:pt idx="27799">
                  <c:v>3.3586139799999998E-2</c:v>
                </c:pt>
                <c:pt idx="27800">
                  <c:v>3.358614E-2</c:v>
                </c:pt>
                <c:pt idx="27801">
                  <c:v>3.3586140200000003E-2</c:v>
                </c:pt>
                <c:pt idx="27802">
                  <c:v>3.3586140399999999E-2</c:v>
                </c:pt>
                <c:pt idx="27803">
                  <c:v>3.3586140600000002E-2</c:v>
                </c:pt>
                <c:pt idx="27804">
                  <c:v>3.3586140799999997E-2</c:v>
                </c:pt>
                <c:pt idx="27805">
                  <c:v>3.3586141E-2</c:v>
                </c:pt>
                <c:pt idx="27806">
                  <c:v>3.3586141200000003E-2</c:v>
                </c:pt>
                <c:pt idx="27807">
                  <c:v>3.3586141399999998E-2</c:v>
                </c:pt>
                <c:pt idx="27808">
                  <c:v>3.3586141600000001E-2</c:v>
                </c:pt>
                <c:pt idx="27809">
                  <c:v>3.3586141799999997E-2</c:v>
                </c:pt>
                <c:pt idx="27810">
                  <c:v>3.3586141999999999E-2</c:v>
                </c:pt>
                <c:pt idx="27811">
                  <c:v>3.3586142200000002E-2</c:v>
                </c:pt>
                <c:pt idx="27812">
                  <c:v>3.3586142399999998E-2</c:v>
                </c:pt>
                <c:pt idx="27813">
                  <c:v>3.35861426E-2</c:v>
                </c:pt>
                <c:pt idx="27814">
                  <c:v>3.3586142800000003E-2</c:v>
                </c:pt>
                <c:pt idx="27815">
                  <c:v>3.3586142999999999E-2</c:v>
                </c:pt>
                <c:pt idx="27816">
                  <c:v>3.3586143200000002E-2</c:v>
                </c:pt>
                <c:pt idx="27817">
                  <c:v>3.3586143399999997E-2</c:v>
                </c:pt>
                <c:pt idx="27818">
                  <c:v>3.35861436E-2</c:v>
                </c:pt>
                <c:pt idx="27819">
                  <c:v>3.3586143800000003E-2</c:v>
                </c:pt>
                <c:pt idx="27820">
                  <c:v>3.3586143999999998E-2</c:v>
                </c:pt>
                <c:pt idx="27821">
                  <c:v>3.3586144200000001E-2</c:v>
                </c:pt>
                <c:pt idx="27822">
                  <c:v>3.3586144399999997E-2</c:v>
                </c:pt>
                <c:pt idx="27823">
                  <c:v>3.3586144599999999E-2</c:v>
                </c:pt>
                <c:pt idx="27824">
                  <c:v>3.3586144800000002E-2</c:v>
                </c:pt>
                <c:pt idx="27825">
                  <c:v>3.3586144999999998E-2</c:v>
                </c:pt>
                <c:pt idx="27826">
                  <c:v>3.35861452E-2</c:v>
                </c:pt>
                <c:pt idx="27827">
                  <c:v>3.3586145400000003E-2</c:v>
                </c:pt>
                <c:pt idx="27828">
                  <c:v>3.3586145599999999E-2</c:v>
                </c:pt>
                <c:pt idx="27829">
                  <c:v>3.3586145800000002E-2</c:v>
                </c:pt>
                <c:pt idx="27830">
                  <c:v>3.3586145999999997E-2</c:v>
                </c:pt>
                <c:pt idx="27831">
                  <c:v>3.35861462E-2</c:v>
                </c:pt>
                <c:pt idx="27832">
                  <c:v>3.3586146400000003E-2</c:v>
                </c:pt>
                <c:pt idx="27833">
                  <c:v>3.3586146599999998E-2</c:v>
                </c:pt>
                <c:pt idx="27834">
                  <c:v>3.3586146800000001E-2</c:v>
                </c:pt>
                <c:pt idx="27835">
                  <c:v>3.3586146999999997E-2</c:v>
                </c:pt>
                <c:pt idx="27836">
                  <c:v>3.3586147199999999E-2</c:v>
                </c:pt>
                <c:pt idx="27837">
                  <c:v>3.3586147400000002E-2</c:v>
                </c:pt>
                <c:pt idx="27838">
                  <c:v>3.3586147599999998E-2</c:v>
                </c:pt>
                <c:pt idx="27839">
                  <c:v>3.35861478E-2</c:v>
                </c:pt>
                <c:pt idx="27840">
                  <c:v>3.3586148000000003E-2</c:v>
                </c:pt>
                <c:pt idx="27841">
                  <c:v>3.3586148199999999E-2</c:v>
                </c:pt>
                <c:pt idx="27842">
                  <c:v>3.3586148400000002E-2</c:v>
                </c:pt>
                <c:pt idx="27843">
                  <c:v>3.3586148599999997E-2</c:v>
                </c:pt>
                <c:pt idx="27844">
                  <c:v>3.35861488E-2</c:v>
                </c:pt>
                <c:pt idx="27845">
                  <c:v>3.3586149000000003E-2</c:v>
                </c:pt>
                <c:pt idx="27846">
                  <c:v>3.3586149199999998E-2</c:v>
                </c:pt>
                <c:pt idx="27847">
                  <c:v>3.3586149400000001E-2</c:v>
                </c:pt>
                <c:pt idx="27848">
                  <c:v>3.3586149599999997E-2</c:v>
                </c:pt>
                <c:pt idx="27849">
                  <c:v>3.3586149799999999E-2</c:v>
                </c:pt>
                <c:pt idx="27850">
                  <c:v>3.3586150000000002E-2</c:v>
                </c:pt>
                <c:pt idx="27851">
                  <c:v>3.3586150199999998E-2</c:v>
                </c:pt>
                <c:pt idx="27852">
                  <c:v>3.3586150400000001E-2</c:v>
                </c:pt>
                <c:pt idx="27853">
                  <c:v>3.3586150600000003E-2</c:v>
                </c:pt>
                <c:pt idx="27854">
                  <c:v>3.3586150799999999E-2</c:v>
                </c:pt>
                <c:pt idx="27855">
                  <c:v>3.3586151000000002E-2</c:v>
                </c:pt>
                <c:pt idx="27856">
                  <c:v>3.3586151199999997E-2</c:v>
                </c:pt>
                <c:pt idx="27857">
                  <c:v>3.35861514E-2</c:v>
                </c:pt>
                <c:pt idx="27858">
                  <c:v>3.3586151600000003E-2</c:v>
                </c:pt>
                <c:pt idx="27859">
                  <c:v>3.3586151799999998E-2</c:v>
                </c:pt>
                <c:pt idx="27860">
                  <c:v>3.3586152000000001E-2</c:v>
                </c:pt>
                <c:pt idx="27861">
                  <c:v>3.3586152199999997E-2</c:v>
                </c:pt>
                <c:pt idx="27862">
                  <c:v>3.3586152399999999E-2</c:v>
                </c:pt>
                <c:pt idx="27863">
                  <c:v>3.3586152600000002E-2</c:v>
                </c:pt>
                <c:pt idx="27864">
                  <c:v>3.3586152799999998E-2</c:v>
                </c:pt>
                <c:pt idx="27865">
                  <c:v>3.3586153000000001E-2</c:v>
                </c:pt>
                <c:pt idx="27866">
                  <c:v>3.3586153200000003E-2</c:v>
                </c:pt>
                <c:pt idx="27867">
                  <c:v>3.3586153399999999E-2</c:v>
                </c:pt>
                <c:pt idx="27868">
                  <c:v>3.3586153600000002E-2</c:v>
                </c:pt>
                <c:pt idx="27869">
                  <c:v>3.3586153799999997E-2</c:v>
                </c:pt>
                <c:pt idx="27870">
                  <c:v>3.3586154E-2</c:v>
                </c:pt>
                <c:pt idx="27871">
                  <c:v>3.3586154200000003E-2</c:v>
                </c:pt>
                <c:pt idx="27872">
                  <c:v>3.3586154399999998E-2</c:v>
                </c:pt>
                <c:pt idx="27873">
                  <c:v>3.3586154600000001E-2</c:v>
                </c:pt>
                <c:pt idx="27874">
                  <c:v>3.3586154799999997E-2</c:v>
                </c:pt>
                <c:pt idx="27875">
                  <c:v>3.3586154999999999E-2</c:v>
                </c:pt>
                <c:pt idx="27876">
                  <c:v>3.3586155200000002E-2</c:v>
                </c:pt>
                <c:pt idx="27877">
                  <c:v>3.3586155399999998E-2</c:v>
                </c:pt>
                <c:pt idx="27878">
                  <c:v>3.3586155600000001E-2</c:v>
                </c:pt>
                <c:pt idx="27879">
                  <c:v>3.3586155800000003E-2</c:v>
                </c:pt>
                <c:pt idx="27880">
                  <c:v>3.3586155999999999E-2</c:v>
                </c:pt>
                <c:pt idx="27881">
                  <c:v>3.3586156200000002E-2</c:v>
                </c:pt>
                <c:pt idx="27882">
                  <c:v>3.3586156399999997E-2</c:v>
                </c:pt>
                <c:pt idx="27883">
                  <c:v>3.35861566E-2</c:v>
                </c:pt>
                <c:pt idx="27884">
                  <c:v>3.3586156800000003E-2</c:v>
                </c:pt>
                <c:pt idx="27885">
                  <c:v>3.3586156999999998E-2</c:v>
                </c:pt>
                <c:pt idx="27886">
                  <c:v>3.3586157200000001E-2</c:v>
                </c:pt>
                <c:pt idx="27887">
                  <c:v>3.3586157399999997E-2</c:v>
                </c:pt>
                <c:pt idx="27888">
                  <c:v>3.35861576E-2</c:v>
                </c:pt>
                <c:pt idx="27889">
                  <c:v>3.3586157800000002E-2</c:v>
                </c:pt>
                <c:pt idx="27890">
                  <c:v>3.3586157999999998E-2</c:v>
                </c:pt>
                <c:pt idx="27891">
                  <c:v>3.3586158200000001E-2</c:v>
                </c:pt>
                <c:pt idx="27892">
                  <c:v>3.3586158400000003E-2</c:v>
                </c:pt>
                <c:pt idx="27893">
                  <c:v>3.3586158599999999E-2</c:v>
                </c:pt>
                <c:pt idx="27894">
                  <c:v>3.3586158800000002E-2</c:v>
                </c:pt>
                <c:pt idx="27895">
                  <c:v>3.3586158999999997E-2</c:v>
                </c:pt>
                <c:pt idx="27896">
                  <c:v>3.35861592E-2</c:v>
                </c:pt>
                <c:pt idx="27897">
                  <c:v>3.3586159400000003E-2</c:v>
                </c:pt>
                <c:pt idx="27898">
                  <c:v>3.3586159599999998E-2</c:v>
                </c:pt>
                <c:pt idx="27899">
                  <c:v>3.3586159800000001E-2</c:v>
                </c:pt>
                <c:pt idx="27900">
                  <c:v>3.3586159999999997E-2</c:v>
                </c:pt>
                <c:pt idx="27901">
                  <c:v>3.35861602E-2</c:v>
                </c:pt>
                <c:pt idx="27902">
                  <c:v>3.3586160400000002E-2</c:v>
                </c:pt>
                <c:pt idx="27903">
                  <c:v>3.3586160599999998E-2</c:v>
                </c:pt>
                <c:pt idx="27904">
                  <c:v>3.3586160800000001E-2</c:v>
                </c:pt>
                <c:pt idx="27905">
                  <c:v>3.3586161000000003E-2</c:v>
                </c:pt>
                <c:pt idx="27906">
                  <c:v>3.3586161199999999E-2</c:v>
                </c:pt>
                <c:pt idx="27907">
                  <c:v>3.3586161400000002E-2</c:v>
                </c:pt>
                <c:pt idx="27908">
                  <c:v>3.3586161599999997E-2</c:v>
                </c:pt>
                <c:pt idx="27909">
                  <c:v>3.35861618E-2</c:v>
                </c:pt>
                <c:pt idx="27910">
                  <c:v>3.3586162000000003E-2</c:v>
                </c:pt>
                <c:pt idx="27911">
                  <c:v>3.3586162199999998E-2</c:v>
                </c:pt>
                <c:pt idx="27912">
                  <c:v>3.3586162400000001E-2</c:v>
                </c:pt>
                <c:pt idx="27913">
                  <c:v>3.3586162599999997E-2</c:v>
                </c:pt>
                <c:pt idx="27914">
                  <c:v>3.35861628E-2</c:v>
                </c:pt>
                <c:pt idx="27915">
                  <c:v>3.3586163000000002E-2</c:v>
                </c:pt>
                <c:pt idx="27916">
                  <c:v>3.3586163199999998E-2</c:v>
                </c:pt>
                <c:pt idx="27917">
                  <c:v>3.3586163400000001E-2</c:v>
                </c:pt>
                <c:pt idx="27918">
                  <c:v>3.3586163600000003E-2</c:v>
                </c:pt>
                <c:pt idx="27919">
                  <c:v>3.3586163799999999E-2</c:v>
                </c:pt>
                <c:pt idx="27920">
                  <c:v>3.3586164000000002E-2</c:v>
                </c:pt>
                <c:pt idx="27921">
                  <c:v>3.3586164199999997E-2</c:v>
                </c:pt>
                <c:pt idx="27922">
                  <c:v>3.35861644E-2</c:v>
                </c:pt>
                <c:pt idx="27923">
                  <c:v>3.3586164600000003E-2</c:v>
                </c:pt>
                <c:pt idx="27924">
                  <c:v>3.3586164799999998E-2</c:v>
                </c:pt>
                <c:pt idx="27925">
                  <c:v>3.3586165000000001E-2</c:v>
                </c:pt>
                <c:pt idx="27926">
                  <c:v>3.3586165199999997E-2</c:v>
                </c:pt>
                <c:pt idx="27927">
                  <c:v>3.35861654E-2</c:v>
                </c:pt>
                <c:pt idx="27928">
                  <c:v>3.3586165600000002E-2</c:v>
                </c:pt>
                <c:pt idx="27929">
                  <c:v>3.3586165799999998E-2</c:v>
                </c:pt>
                <c:pt idx="27930">
                  <c:v>3.3586166000000001E-2</c:v>
                </c:pt>
                <c:pt idx="27931">
                  <c:v>3.3586166200000003E-2</c:v>
                </c:pt>
                <c:pt idx="27932">
                  <c:v>3.3586166399999999E-2</c:v>
                </c:pt>
                <c:pt idx="27933">
                  <c:v>3.3586166600000002E-2</c:v>
                </c:pt>
                <c:pt idx="27934">
                  <c:v>3.3586166799999997E-2</c:v>
                </c:pt>
                <c:pt idx="27935">
                  <c:v>3.3586167E-2</c:v>
                </c:pt>
                <c:pt idx="27936">
                  <c:v>3.3586167200000003E-2</c:v>
                </c:pt>
                <c:pt idx="27937">
                  <c:v>3.3586167399999999E-2</c:v>
                </c:pt>
                <c:pt idx="27938">
                  <c:v>3.3586167600000001E-2</c:v>
                </c:pt>
                <c:pt idx="27939">
                  <c:v>3.3586167799999997E-2</c:v>
                </c:pt>
                <c:pt idx="27940">
                  <c:v>3.3586168E-2</c:v>
                </c:pt>
                <c:pt idx="27941">
                  <c:v>3.3586168200000002E-2</c:v>
                </c:pt>
                <c:pt idx="27942">
                  <c:v>3.3586168399999998E-2</c:v>
                </c:pt>
                <c:pt idx="27943">
                  <c:v>3.3586168600000001E-2</c:v>
                </c:pt>
                <c:pt idx="27944">
                  <c:v>3.3586168800000003E-2</c:v>
                </c:pt>
                <c:pt idx="27945">
                  <c:v>3.3586168999999999E-2</c:v>
                </c:pt>
                <c:pt idx="27946">
                  <c:v>3.3586169200000002E-2</c:v>
                </c:pt>
                <c:pt idx="27947">
                  <c:v>3.3586169399999997E-2</c:v>
                </c:pt>
                <c:pt idx="27948">
                  <c:v>3.35861696E-2</c:v>
                </c:pt>
                <c:pt idx="27949">
                  <c:v>3.3586169800000003E-2</c:v>
                </c:pt>
                <c:pt idx="27950">
                  <c:v>3.3586169999999999E-2</c:v>
                </c:pt>
                <c:pt idx="27951">
                  <c:v>3.3586170200000001E-2</c:v>
                </c:pt>
                <c:pt idx="27952">
                  <c:v>3.3586170399999997E-2</c:v>
                </c:pt>
                <c:pt idx="27953">
                  <c:v>3.35861706E-2</c:v>
                </c:pt>
                <c:pt idx="27954">
                  <c:v>3.3586170800000002E-2</c:v>
                </c:pt>
                <c:pt idx="27955">
                  <c:v>3.3586170999999998E-2</c:v>
                </c:pt>
                <c:pt idx="27956">
                  <c:v>3.3586171200000001E-2</c:v>
                </c:pt>
                <c:pt idx="27957">
                  <c:v>3.3586171400000003E-2</c:v>
                </c:pt>
                <c:pt idx="27958">
                  <c:v>3.3586171599999999E-2</c:v>
                </c:pt>
                <c:pt idx="27959">
                  <c:v>3.3586171800000002E-2</c:v>
                </c:pt>
                <c:pt idx="27960">
                  <c:v>3.3586171999999997E-2</c:v>
                </c:pt>
                <c:pt idx="27961">
                  <c:v>3.35861722E-2</c:v>
                </c:pt>
                <c:pt idx="27962">
                  <c:v>3.3586172400000003E-2</c:v>
                </c:pt>
                <c:pt idx="27963">
                  <c:v>3.3586172599999999E-2</c:v>
                </c:pt>
                <c:pt idx="27964">
                  <c:v>3.3586172800000001E-2</c:v>
                </c:pt>
                <c:pt idx="27965">
                  <c:v>3.3586172999999997E-2</c:v>
                </c:pt>
                <c:pt idx="27966">
                  <c:v>3.35861732E-2</c:v>
                </c:pt>
                <c:pt idx="27967">
                  <c:v>3.3586173400000002E-2</c:v>
                </c:pt>
                <c:pt idx="27968">
                  <c:v>3.3586173599999998E-2</c:v>
                </c:pt>
                <c:pt idx="27969">
                  <c:v>3.3586173800000001E-2</c:v>
                </c:pt>
                <c:pt idx="27970">
                  <c:v>3.3586174000000003E-2</c:v>
                </c:pt>
                <c:pt idx="27971">
                  <c:v>3.3586174199999999E-2</c:v>
                </c:pt>
                <c:pt idx="27972">
                  <c:v>3.3586174400000002E-2</c:v>
                </c:pt>
                <c:pt idx="27973">
                  <c:v>3.3586174599999997E-2</c:v>
                </c:pt>
                <c:pt idx="27974">
                  <c:v>3.35861748E-2</c:v>
                </c:pt>
                <c:pt idx="27975">
                  <c:v>3.3586175000000003E-2</c:v>
                </c:pt>
                <c:pt idx="27976">
                  <c:v>3.3586175199999999E-2</c:v>
                </c:pt>
                <c:pt idx="27977">
                  <c:v>3.3586175400000001E-2</c:v>
                </c:pt>
                <c:pt idx="27978">
                  <c:v>3.3586175599999997E-2</c:v>
                </c:pt>
                <c:pt idx="27979">
                  <c:v>3.35861758E-2</c:v>
                </c:pt>
                <c:pt idx="27980">
                  <c:v>3.3586176000000002E-2</c:v>
                </c:pt>
                <c:pt idx="27981">
                  <c:v>3.3586176199999998E-2</c:v>
                </c:pt>
                <c:pt idx="27982">
                  <c:v>3.3586176400000001E-2</c:v>
                </c:pt>
                <c:pt idx="27983">
                  <c:v>3.3586176600000003E-2</c:v>
                </c:pt>
                <c:pt idx="27984">
                  <c:v>3.3586176799999999E-2</c:v>
                </c:pt>
                <c:pt idx="27985">
                  <c:v>3.3586177000000002E-2</c:v>
                </c:pt>
                <c:pt idx="27986">
                  <c:v>3.3586177199999998E-2</c:v>
                </c:pt>
                <c:pt idx="27987">
                  <c:v>3.35861774E-2</c:v>
                </c:pt>
                <c:pt idx="27988">
                  <c:v>3.3586177600000003E-2</c:v>
                </c:pt>
                <c:pt idx="27989">
                  <c:v>3.3586177799999999E-2</c:v>
                </c:pt>
                <c:pt idx="27990">
                  <c:v>3.3586178000000001E-2</c:v>
                </c:pt>
                <c:pt idx="27991">
                  <c:v>3.3586178199999997E-2</c:v>
                </c:pt>
                <c:pt idx="27992">
                  <c:v>3.35861784E-2</c:v>
                </c:pt>
                <c:pt idx="27993">
                  <c:v>3.3586178600000002E-2</c:v>
                </c:pt>
                <c:pt idx="27994">
                  <c:v>3.3586178799999998E-2</c:v>
                </c:pt>
                <c:pt idx="27995">
                  <c:v>3.3586179000000001E-2</c:v>
                </c:pt>
                <c:pt idx="27996">
                  <c:v>3.3586179200000003E-2</c:v>
                </c:pt>
                <c:pt idx="27997">
                  <c:v>3.3586179399999999E-2</c:v>
                </c:pt>
                <c:pt idx="27998">
                  <c:v>3.3586179600000002E-2</c:v>
                </c:pt>
                <c:pt idx="27999">
                  <c:v>3.3586179799999998E-2</c:v>
                </c:pt>
                <c:pt idx="28000">
                  <c:v>3.358618E-2</c:v>
                </c:pt>
                <c:pt idx="28001">
                  <c:v>3.3586180200000003E-2</c:v>
                </c:pt>
                <c:pt idx="28002">
                  <c:v>3.3586180399999999E-2</c:v>
                </c:pt>
                <c:pt idx="28003">
                  <c:v>3.3586180600000001E-2</c:v>
                </c:pt>
                <c:pt idx="28004">
                  <c:v>3.3586180799999997E-2</c:v>
                </c:pt>
                <c:pt idx="28005">
                  <c:v>3.3586181E-2</c:v>
                </c:pt>
                <c:pt idx="28006">
                  <c:v>3.3586181200000002E-2</c:v>
                </c:pt>
                <c:pt idx="28007">
                  <c:v>3.3586181399999998E-2</c:v>
                </c:pt>
                <c:pt idx="28008">
                  <c:v>3.3586181600000001E-2</c:v>
                </c:pt>
                <c:pt idx="28009">
                  <c:v>3.3586181800000003E-2</c:v>
                </c:pt>
                <c:pt idx="28010">
                  <c:v>3.3586181999999999E-2</c:v>
                </c:pt>
                <c:pt idx="28011">
                  <c:v>3.3586182200000002E-2</c:v>
                </c:pt>
                <c:pt idx="28012">
                  <c:v>3.3586182399999998E-2</c:v>
                </c:pt>
                <c:pt idx="28013">
                  <c:v>3.35861826E-2</c:v>
                </c:pt>
                <c:pt idx="28014">
                  <c:v>3.3586182800000003E-2</c:v>
                </c:pt>
                <c:pt idx="28015">
                  <c:v>3.3586182999999999E-2</c:v>
                </c:pt>
                <c:pt idx="28016">
                  <c:v>3.3586183200000001E-2</c:v>
                </c:pt>
                <c:pt idx="28017">
                  <c:v>3.3586183399999997E-2</c:v>
                </c:pt>
                <c:pt idx="28018">
                  <c:v>3.35861836E-2</c:v>
                </c:pt>
                <c:pt idx="28019">
                  <c:v>3.3586183800000002E-2</c:v>
                </c:pt>
                <c:pt idx="28020">
                  <c:v>3.3586183999999998E-2</c:v>
                </c:pt>
                <c:pt idx="28021">
                  <c:v>3.3586184200000001E-2</c:v>
                </c:pt>
                <c:pt idx="28022">
                  <c:v>3.3586184400000003E-2</c:v>
                </c:pt>
                <c:pt idx="28023">
                  <c:v>3.3586184599999999E-2</c:v>
                </c:pt>
                <c:pt idx="28024">
                  <c:v>3.3586184800000002E-2</c:v>
                </c:pt>
                <c:pt idx="28025">
                  <c:v>3.3586184999999998E-2</c:v>
                </c:pt>
                <c:pt idx="28026">
                  <c:v>3.35861852E-2</c:v>
                </c:pt>
                <c:pt idx="28027">
                  <c:v>3.3586185400000003E-2</c:v>
                </c:pt>
                <c:pt idx="28028">
                  <c:v>3.3586185599999999E-2</c:v>
                </c:pt>
                <c:pt idx="28029">
                  <c:v>3.3586185800000001E-2</c:v>
                </c:pt>
                <c:pt idx="28030">
                  <c:v>3.3586185999999997E-2</c:v>
                </c:pt>
                <c:pt idx="28031">
                  <c:v>3.35861862E-2</c:v>
                </c:pt>
                <c:pt idx="28032">
                  <c:v>3.3586186400000002E-2</c:v>
                </c:pt>
                <c:pt idx="28033">
                  <c:v>3.3586186599999998E-2</c:v>
                </c:pt>
                <c:pt idx="28034">
                  <c:v>3.3586186800000001E-2</c:v>
                </c:pt>
                <c:pt idx="28035">
                  <c:v>3.3586187000000003E-2</c:v>
                </c:pt>
                <c:pt idx="28036">
                  <c:v>3.3586187199999999E-2</c:v>
                </c:pt>
                <c:pt idx="28037">
                  <c:v>3.3586187400000002E-2</c:v>
                </c:pt>
                <c:pt idx="28038">
                  <c:v>3.3586187599999998E-2</c:v>
                </c:pt>
                <c:pt idx="28039">
                  <c:v>3.35861878E-2</c:v>
                </c:pt>
                <c:pt idx="28040">
                  <c:v>3.3586188000000003E-2</c:v>
                </c:pt>
                <c:pt idx="28041">
                  <c:v>3.3586188199999999E-2</c:v>
                </c:pt>
                <c:pt idx="28042">
                  <c:v>3.3586188400000001E-2</c:v>
                </c:pt>
                <c:pt idx="28043">
                  <c:v>3.3586188599999997E-2</c:v>
                </c:pt>
                <c:pt idx="28044">
                  <c:v>3.35861888E-2</c:v>
                </c:pt>
                <c:pt idx="28045">
                  <c:v>3.3586189000000002E-2</c:v>
                </c:pt>
                <c:pt idx="28046">
                  <c:v>3.3586189199999998E-2</c:v>
                </c:pt>
                <c:pt idx="28047">
                  <c:v>3.3586189400000001E-2</c:v>
                </c:pt>
                <c:pt idx="28048">
                  <c:v>3.3586189599999997E-2</c:v>
                </c:pt>
                <c:pt idx="28049">
                  <c:v>3.3586189799999999E-2</c:v>
                </c:pt>
                <c:pt idx="28050">
                  <c:v>3.3586190000000002E-2</c:v>
                </c:pt>
                <c:pt idx="28051">
                  <c:v>3.3586190199999998E-2</c:v>
                </c:pt>
                <c:pt idx="28052">
                  <c:v>3.35861904E-2</c:v>
                </c:pt>
                <c:pt idx="28053">
                  <c:v>3.3586190600000003E-2</c:v>
                </c:pt>
                <c:pt idx="28054">
                  <c:v>3.3586190799999999E-2</c:v>
                </c:pt>
                <c:pt idx="28055">
                  <c:v>3.3586191000000001E-2</c:v>
                </c:pt>
                <c:pt idx="28056">
                  <c:v>3.3586191199999997E-2</c:v>
                </c:pt>
                <c:pt idx="28057">
                  <c:v>3.35861914E-2</c:v>
                </c:pt>
                <c:pt idx="28058">
                  <c:v>3.3586191600000002E-2</c:v>
                </c:pt>
                <c:pt idx="28059">
                  <c:v>3.3586191799999998E-2</c:v>
                </c:pt>
                <c:pt idx="28060">
                  <c:v>3.3586192000000001E-2</c:v>
                </c:pt>
                <c:pt idx="28061">
                  <c:v>3.3586192199999997E-2</c:v>
                </c:pt>
                <c:pt idx="28062">
                  <c:v>3.3586192399999999E-2</c:v>
                </c:pt>
                <c:pt idx="28063">
                  <c:v>3.3586192600000002E-2</c:v>
                </c:pt>
                <c:pt idx="28064">
                  <c:v>3.3586192799999998E-2</c:v>
                </c:pt>
                <c:pt idx="28065">
                  <c:v>3.3586193E-2</c:v>
                </c:pt>
                <c:pt idx="28066">
                  <c:v>3.3586193200000003E-2</c:v>
                </c:pt>
                <c:pt idx="28067">
                  <c:v>3.3586193399999999E-2</c:v>
                </c:pt>
                <c:pt idx="28068">
                  <c:v>3.3586193600000001E-2</c:v>
                </c:pt>
                <c:pt idx="28069">
                  <c:v>3.3586193799999997E-2</c:v>
                </c:pt>
                <c:pt idx="28070">
                  <c:v>3.3586194E-2</c:v>
                </c:pt>
                <c:pt idx="28071">
                  <c:v>3.3586194200000002E-2</c:v>
                </c:pt>
                <c:pt idx="28072">
                  <c:v>3.3586194399999998E-2</c:v>
                </c:pt>
                <c:pt idx="28073">
                  <c:v>3.3586194600000001E-2</c:v>
                </c:pt>
                <c:pt idx="28074">
                  <c:v>3.3586194799999997E-2</c:v>
                </c:pt>
                <c:pt idx="28075">
                  <c:v>3.3586194999999999E-2</c:v>
                </c:pt>
                <c:pt idx="28076">
                  <c:v>3.3586195200000002E-2</c:v>
                </c:pt>
                <c:pt idx="28077">
                  <c:v>3.3586195399999998E-2</c:v>
                </c:pt>
                <c:pt idx="28078">
                  <c:v>3.35861956E-2</c:v>
                </c:pt>
                <c:pt idx="28079">
                  <c:v>3.3586195800000003E-2</c:v>
                </c:pt>
                <c:pt idx="28080">
                  <c:v>3.3586195999999999E-2</c:v>
                </c:pt>
                <c:pt idx="28081">
                  <c:v>3.3586196200000001E-2</c:v>
                </c:pt>
                <c:pt idx="28082">
                  <c:v>3.3586196399999997E-2</c:v>
                </c:pt>
                <c:pt idx="28083">
                  <c:v>3.35861966E-2</c:v>
                </c:pt>
                <c:pt idx="28084">
                  <c:v>3.3586196800000002E-2</c:v>
                </c:pt>
                <c:pt idx="28085">
                  <c:v>3.3586196999999998E-2</c:v>
                </c:pt>
                <c:pt idx="28086">
                  <c:v>3.3586197200000001E-2</c:v>
                </c:pt>
                <c:pt idx="28087">
                  <c:v>3.3586197399999997E-2</c:v>
                </c:pt>
                <c:pt idx="28088">
                  <c:v>3.3586197599999999E-2</c:v>
                </c:pt>
                <c:pt idx="28089">
                  <c:v>3.3586197800000002E-2</c:v>
                </c:pt>
                <c:pt idx="28090">
                  <c:v>3.3586197999999998E-2</c:v>
                </c:pt>
                <c:pt idx="28091">
                  <c:v>3.35861982E-2</c:v>
                </c:pt>
                <c:pt idx="28092">
                  <c:v>3.3586198400000003E-2</c:v>
                </c:pt>
                <c:pt idx="28093">
                  <c:v>3.3586198599999999E-2</c:v>
                </c:pt>
                <c:pt idx="28094">
                  <c:v>3.3586198800000001E-2</c:v>
                </c:pt>
                <c:pt idx="28095">
                  <c:v>3.3586198999999997E-2</c:v>
                </c:pt>
                <c:pt idx="28096">
                  <c:v>3.35861992E-2</c:v>
                </c:pt>
                <c:pt idx="28097">
                  <c:v>3.3586199400000002E-2</c:v>
                </c:pt>
                <c:pt idx="28098">
                  <c:v>3.3586199599999998E-2</c:v>
                </c:pt>
                <c:pt idx="28099">
                  <c:v>3.3586199800000001E-2</c:v>
                </c:pt>
                <c:pt idx="28100">
                  <c:v>3.3586199999999997E-2</c:v>
                </c:pt>
                <c:pt idx="28101">
                  <c:v>3.3586200199999999E-2</c:v>
                </c:pt>
                <c:pt idx="28102">
                  <c:v>3.3586200400000002E-2</c:v>
                </c:pt>
                <c:pt idx="28103">
                  <c:v>3.3586200599999998E-2</c:v>
                </c:pt>
                <c:pt idx="28104">
                  <c:v>3.35862008E-2</c:v>
                </c:pt>
                <c:pt idx="28105">
                  <c:v>3.3586201000000003E-2</c:v>
                </c:pt>
                <c:pt idx="28106">
                  <c:v>3.3586201199999999E-2</c:v>
                </c:pt>
                <c:pt idx="28107">
                  <c:v>3.3586201400000001E-2</c:v>
                </c:pt>
                <c:pt idx="28108">
                  <c:v>3.3586201599999997E-2</c:v>
                </c:pt>
                <c:pt idx="28109">
                  <c:v>3.35862018E-2</c:v>
                </c:pt>
                <c:pt idx="28110">
                  <c:v>3.3586202000000002E-2</c:v>
                </c:pt>
                <c:pt idx="28111">
                  <c:v>3.3586202199999998E-2</c:v>
                </c:pt>
                <c:pt idx="28112">
                  <c:v>3.3586202400000001E-2</c:v>
                </c:pt>
                <c:pt idx="28113">
                  <c:v>3.3586202599999997E-2</c:v>
                </c:pt>
                <c:pt idx="28114">
                  <c:v>3.3586202799999999E-2</c:v>
                </c:pt>
                <c:pt idx="28115">
                  <c:v>3.3586203000000002E-2</c:v>
                </c:pt>
                <c:pt idx="28116">
                  <c:v>3.3586203199999998E-2</c:v>
                </c:pt>
                <c:pt idx="28117">
                  <c:v>3.35862034E-2</c:v>
                </c:pt>
                <c:pt idx="28118">
                  <c:v>3.3586203600000003E-2</c:v>
                </c:pt>
                <c:pt idx="28119">
                  <c:v>3.3586203799999999E-2</c:v>
                </c:pt>
                <c:pt idx="28120">
                  <c:v>3.3586204000000001E-2</c:v>
                </c:pt>
                <c:pt idx="28121">
                  <c:v>3.3586204199999997E-2</c:v>
                </c:pt>
                <c:pt idx="28122">
                  <c:v>3.35862044E-2</c:v>
                </c:pt>
                <c:pt idx="28123">
                  <c:v>3.3586204600000003E-2</c:v>
                </c:pt>
                <c:pt idx="28124">
                  <c:v>3.3586204799999998E-2</c:v>
                </c:pt>
                <c:pt idx="28125">
                  <c:v>3.3586205000000001E-2</c:v>
                </c:pt>
                <c:pt idx="28126">
                  <c:v>3.3586205199999997E-2</c:v>
                </c:pt>
                <c:pt idx="28127">
                  <c:v>3.3586205399999999E-2</c:v>
                </c:pt>
                <c:pt idx="28128">
                  <c:v>3.3586205600000002E-2</c:v>
                </c:pt>
                <c:pt idx="28129">
                  <c:v>3.3586205799999998E-2</c:v>
                </c:pt>
                <c:pt idx="28130">
                  <c:v>3.3586206E-2</c:v>
                </c:pt>
                <c:pt idx="28131">
                  <c:v>3.3586206200000003E-2</c:v>
                </c:pt>
                <c:pt idx="28132">
                  <c:v>3.3586206399999999E-2</c:v>
                </c:pt>
                <c:pt idx="28133">
                  <c:v>3.3586206600000001E-2</c:v>
                </c:pt>
                <c:pt idx="28134">
                  <c:v>3.3586206799999997E-2</c:v>
                </c:pt>
                <c:pt idx="28135">
                  <c:v>3.3586207E-2</c:v>
                </c:pt>
                <c:pt idx="28136">
                  <c:v>3.3586207200000003E-2</c:v>
                </c:pt>
                <c:pt idx="28137">
                  <c:v>3.3586207399999998E-2</c:v>
                </c:pt>
                <c:pt idx="28138">
                  <c:v>3.3586207600000001E-2</c:v>
                </c:pt>
                <c:pt idx="28139">
                  <c:v>3.3586207799999997E-2</c:v>
                </c:pt>
                <c:pt idx="28140">
                  <c:v>3.3586207999999999E-2</c:v>
                </c:pt>
                <c:pt idx="28141">
                  <c:v>3.3586208200000002E-2</c:v>
                </c:pt>
                <c:pt idx="28142">
                  <c:v>3.3586208399999998E-2</c:v>
                </c:pt>
                <c:pt idx="28143">
                  <c:v>3.35862086E-2</c:v>
                </c:pt>
                <c:pt idx="28144">
                  <c:v>3.3586208800000003E-2</c:v>
                </c:pt>
                <c:pt idx="28145">
                  <c:v>3.3586208999999999E-2</c:v>
                </c:pt>
                <c:pt idx="28146">
                  <c:v>3.3586209200000001E-2</c:v>
                </c:pt>
                <c:pt idx="28147">
                  <c:v>3.3586209399999997E-2</c:v>
                </c:pt>
                <c:pt idx="28148">
                  <c:v>3.35862096E-2</c:v>
                </c:pt>
                <c:pt idx="28149">
                  <c:v>3.3586209800000003E-2</c:v>
                </c:pt>
                <c:pt idx="28150">
                  <c:v>3.3586209999999998E-2</c:v>
                </c:pt>
                <c:pt idx="28151">
                  <c:v>3.3586210200000001E-2</c:v>
                </c:pt>
                <c:pt idx="28152">
                  <c:v>3.3586210399999997E-2</c:v>
                </c:pt>
                <c:pt idx="28153">
                  <c:v>3.3586210599999999E-2</c:v>
                </c:pt>
                <c:pt idx="28154">
                  <c:v>3.3586210800000002E-2</c:v>
                </c:pt>
                <c:pt idx="28155">
                  <c:v>3.3586210999999998E-2</c:v>
                </c:pt>
                <c:pt idx="28156">
                  <c:v>3.35862112E-2</c:v>
                </c:pt>
                <c:pt idx="28157">
                  <c:v>3.3586211400000003E-2</c:v>
                </c:pt>
                <c:pt idx="28158">
                  <c:v>3.3586211599999999E-2</c:v>
                </c:pt>
                <c:pt idx="28159">
                  <c:v>3.3586211800000002E-2</c:v>
                </c:pt>
                <c:pt idx="28160">
                  <c:v>3.3586211999999997E-2</c:v>
                </c:pt>
                <c:pt idx="28161">
                  <c:v>3.35862122E-2</c:v>
                </c:pt>
                <c:pt idx="28162">
                  <c:v>3.3586212400000003E-2</c:v>
                </c:pt>
                <c:pt idx="28163">
                  <c:v>3.3586212599999998E-2</c:v>
                </c:pt>
                <c:pt idx="28164">
                  <c:v>3.3586212800000001E-2</c:v>
                </c:pt>
                <c:pt idx="28165">
                  <c:v>3.3586212999999997E-2</c:v>
                </c:pt>
                <c:pt idx="28166">
                  <c:v>3.3586213199999999E-2</c:v>
                </c:pt>
                <c:pt idx="28167">
                  <c:v>3.3586213400000002E-2</c:v>
                </c:pt>
                <c:pt idx="28168">
                  <c:v>3.3586213599999998E-2</c:v>
                </c:pt>
                <c:pt idx="28169">
                  <c:v>3.35862138E-2</c:v>
                </c:pt>
                <c:pt idx="28170">
                  <c:v>3.3586214000000003E-2</c:v>
                </c:pt>
                <c:pt idx="28171">
                  <c:v>3.3586214199999999E-2</c:v>
                </c:pt>
                <c:pt idx="28172">
                  <c:v>3.3586214400000002E-2</c:v>
                </c:pt>
                <c:pt idx="28173">
                  <c:v>3.3586214599999997E-2</c:v>
                </c:pt>
                <c:pt idx="28174">
                  <c:v>3.35862148E-2</c:v>
                </c:pt>
                <c:pt idx="28175">
                  <c:v>3.3586215000000003E-2</c:v>
                </c:pt>
                <c:pt idx="28176">
                  <c:v>3.3586215199999998E-2</c:v>
                </c:pt>
                <c:pt idx="28177">
                  <c:v>3.3586215400000001E-2</c:v>
                </c:pt>
                <c:pt idx="28178">
                  <c:v>3.3586215599999997E-2</c:v>
                </c:pt>
                <c:pt idx="28179">
                  <c:v>3.3586215799999999E-2</c:v>
                </c:pt>
                <c:pt idx="28180">
                  <c:v>3.3586216000000002E-2</c:v>
                </c:pt>
                <c:pt idx="28181">
                  <c:v>3.3586216199999998E-2</c:v>
                </c:pt>
                <c:pt idx="28182">
                  <c:v>3.35862164E-2</c:v>
                </c:pt>
                <c:pt idx="28183">
                  <c:v>3.3586216600000003E-2</c:v>
                </c:pt>
                <c:pt idx="28184">
                  <c:v>3.3586216799999999E-2</c:v>
                </c:pt>
                <c:pt idx="28185">
                  <c:v>3.3586217000000002E-2</c:v>
                </c:pt>
                <c:pt idx="28186">
                  <c:v>3.3586217199999997E-2</c:v>
                </c:pt>
                <c:pt idx="28187">
                  <c:v>3.35862174E-2</c:v>
                </c:pt>
                <c:pt idx="28188">
                  <c:v>3.3586217600000003E-2</c:v>
                </c:pt>
                <c:pt idx="28189">
                  <c:v>3.3586217799999998E-2</c:v>
                </c:pt>
                <c:pt idx="28190">
                  <c:v>3.3586218000000001E-2</c:v>
                </c:pt>
                <c:pt idx="28191">
                  <c:v>3.3586218199999997E-2</c:v>
                </c:pt>
                <c:pt idx="28192">
                  <c:v>3.3586218399999999E-2</c:v>
                </c:pt>
                <c:pt idx="28193">
                  <c:v>3.3586218600000002E-2</c:v>
                </c:pt>
                <c:pt idx="28194">
                  <c:v>3.3586218799999998E-2</c:v>
                </c:pt>
                <c:pt idx="28195">
                  <c:v>3.3586219E-2</c:v>
                </c:pt>
                <c:pt idx="28196">
                  <c:v>3.3586219200000003E-2</c:v>
                </c:pt>
                <c:pt idx="28197">
                  <c:v>3.3586219399999999E-2</c:v>
                </c:pt>
                <c:pt idx="28198">
                  <c:v>3.3586219600000002E-2</c:v>
                </c:pt>
                <c:pt idx="28199">
                  <c:v>3.3586219799999997E-2</c:v>
                </c:pt>
                <c:pt idx="28200">
                  <c:v>3.358622E-2</c:v>
                </c:pt>
                <c:pt idx="28201">
                  <c:v>3.3586220200000003E-2</c:v>
                </c:pt>
                <c:pt idx="28202">
                  <c:v>3.3586220399999998E-2</c:v>
                </c:pt>
                <c:pt idx="28203">
                  <c:v>3.3586220600000001E-2</c:v>
                </c:pt>
                <c:pt idx="28204">
                  <c:v>3.3586220799999997E-2</c:v>
                </c:pt>
                <c:pt idx="28205">
                  <c:v>3.3586220999999999E-2</c:v>
                </c:pt>
                <c:pt idx="28206">
                  <c:v>3.3586221200000002E-2</c:v>
                </c:pt>
                <c:pt idx="28207">
                  <c:v>3.3586221399999998E-2</c:v>
                </c:pt>
                <c:pt idx="28208">
                  <c:v>3.3586221600000001E-2</c:v>
                </c:pt>
                <c:pt idx="28209">
                  <c:v>3.3586221800000003E-2</c:v>
                </c:pt>
                <c:pt idx="28210">
                  <c:v>3.3586221999999999E-2</c:v>
                </c:pt>
                <c:pt idx="28211">
                  <c:v>3.3586222200000002E-2</c:v>
                </c:pt>
                <c:pt idx="28212">
                  <c:v>3.3586222399999997E-2</c:v>
                </c:pt>
                <c:pt idx="28213">
                  <c:v>3.35862226E-2</c:v>
                </c:pt>
                <c:pt idx="28214">
                  <c:v>3.3586222800000003E-2</c:v>
                </c:pt>
                <c:pt idx="28215">
                  <c:v>3.3586222999999998E-2</c:v>
                </c:pt>
                <c:pt idx="28216">
                  <c:v>3.3586223200000001E-2</c:v>
                </c:pt>
                <c:pt idx="28217">
                  <c:v>3.3586223399999997E-2</c:v>
                </c:pt>
                <c:pt idx="28218">
                  <c:v>3.3586223599999999E-2</c:v>
                </c:pt>
                <c:pt idx="28219">
                  <c:v>3.3586223800000002E-2</c:v>
                </c:pt>
                <c:pt idx="28220">
                  <c:v>3.3586223999999998E-2</c:v>
                </c:pt>
                <c:pt idx="28221">
                  <c:v>3.3586224200000001E-2</c:v>
                </c:pt>
                <c:pt idx="28222">
                  <c:v>3.3586224400000003E-2</c:v>
                </c:pt>
                <c:pt idx="28223">
                  <c:v>3.3586224599999999E-2</c:v>
                </c:pt>
                <c:pt idx="28224">
                  <c:v>3.3586224800000002E-2</c:v>
                </c:pt>
                <c:pt idx="28225">
                  <c:v>3.3586224999999997E-2</c:v>
                </c:pt>
                <c:pt idx="28226">
                  <c:v>3.35862252E-2</c:v>
                </c:pt>
                <c:pt idx="28227">
                  <c:v>3.3586225400000003E-2</c:v>
                </c:pt>
                <c:pt idx="28228">
                  <c:v>3.3586225599999998E-2</c:v>
                </c:pt>
                <c:pt idx="28229">
                  <c:v>3.3586225800000001E-2</c:v>
                </c:pt>
                <c:pt idx="28230">
                  <c:v>3.3586225999999997E-2</c:v>
                </c:pt>
                <c:pt idx="28231">
                  <c:v>3.3586226199999999E-2</c:v>
                </c:pt>
                <c:pt idx="28232">
                  <c:v>3.3586226400000002E-2</c:v>
                </c:pt>
                <c:pt idx="28233">
                  <c:v>3.3586226599999998E-2</c:v>
                </c:pt>
                <c:pt idx="28234">
                  <c:v>3.3586226800000001E-2</c:v>
                </c:pt>
                <c:pt idx="28235">
                  <c:v>3.3586227000000003E-2</c:v>
                </c:pt>
                <c:pt idx="28236">
                  <c:v>3.3586227199999999E-2</c:v>
                </c:pt>
                <c:pt idx="28237">
                  <c:v>3.3586227400000002E-2</c:v>
                </c:pt>
                <c:pt idx="28238">
                  <c:v>3.3586227599999997E-2</c:v>
                </c:pt>
                <c:pt idx="28239">
                  <c:v>3.35862278E-2</c:v>
                </c:pt>
                <c:pt idx="28240">
                  <c:v>3.3586228000000003E-2</c:v>
                </c:pt>
                <c:pt idx="28241">
                  <c:v>3.3586228199999998E-2</c:v>
                </c:pt>
                <c:pt idx="28242">
                  <c:v>3.3586228400000001E-2</c:v>
                </c:pt>
                <c:pt idx="28243">
                  <c:v>3.3586228599999997E-2</c:v>
                </c:pt>
                <c:pt idx="28244">
                  <c:v>3.3586228799999999E-2</c:v>
                </c:pt>
                <c:pt idx="28245">
                  <c:v>3.3586229000000002E-2</c:v>
                </c:pt>
                <c:pt idx="28246">
                  <c:v>3.3586229199999998E-2</c:v>
                </c:pt>
                <c:pt idx="28247">
                  <c:v>3.3586229400000001E-2</c:v>
                </c:pt>
                <c:pt idx="28248">
                  <c:v>3.3586229600000003E-2</c:v>
                </c:pt>
                <c:pt idx="28249">
                  <c:v>3.3586229799999999E-2</c:v>
                </c:pt>
                <c:pt idx="28250">
                  <c:v>3.3586230000000002E-2</c:v>
                </c:pt>
                <c:pt idx="28251">
                  <c:v>3.3586230199999997E-2</c:v>
                </c:pt>
                <c:pt idx="28252">
                  <c:v>3.35862304E-2</c:v>
                </c:pt>
                <c:pt idx="28253">
                  <c:v>3.3586230600000003E-2</c:v>
                </c:pt>
                <c:pt idx="28254">
                  <c:v>3.3586230799999998E-2</c:v>
                </c:pt>
                <c:pt idx="28255">
                  <c:v>3.3586231000000001E-2</c:v>
                </c:pt>
                <c:pt idx="28256">
                  <c:v>3.3586231199999997E-2</c:v>
                </c:pt>
                <c:pt idx="28257">
                  <c:v>3.35862314E-2</c:v>
                </c:pt>
                <c:pt idx="28258">
                  <c:v>3.3586231600000002E-2</c:v>
                </c:pt>
                <c:pt idx="28259">
                  <c:v>3.3586231799999998E-2</c:v>
                </c:pt>
                <c:pt idx="28260">
                  <c:v>3.3586232000000001E-2</c:v>
                </c:pt>
                <c:pt idx="28261">
                  <c:v>3.3586232200000003E-2</c:v>
                </c:pt>
                <c:pt idx="28262">
                  <c:v>3.3586232399999999E-2</c:v>
                </c:pt>
                <c:pt idx="28263">
                  <c:v>3.3586232600000002E-2</c:v>
                </c:pt>
                <c:pt idx="28264">
                  <c:v>3.3586232799999997E-2</c:v>
                </c:pt>
                <c:pt idx="28265">
                  <c:v>3.3586233E-2</c:v>
                </c:pt>
                <c:pt idx="28266">
                  <c:v>3.3586233200000003E-2</c:v>
                </c:pt>
                <c:pt idx="28267">
                  <c:v>3.3586233399999998E-2</c:v>
                </c:pt>
                <c:pt idx="28268">
                  <c:v>3.3586233600000001E-2</c:v>
                </c:pt>
                <c:pt idx="28269">
                  <c:v>3.3586233799999997E-2</c:v>
                </c:pt>
                <c:pt idx="28270">
                  <c:v>3.3586234E-2</c:v>
                </c:pt>
                <c:pt idx="28271">
                  <c:v>3.3586234200000002E-2</c:v>
                </c:pt>
                <c:pt idx="28272">
                  <c:v>3.3586234399999998E-2</c:v>
                </c:pt>
                <c:pt idx="28273">
                  <c:v>3.3586234600000001E-2</c:v>
                </c:pt>
                <c:pt idx="28274">
                  <c:v>3.3586234800000003E-2</c:v>
                </c:pt>
                <c:pt idx="28275">
                  <c:v>3.3586234999999999E-2</c:v>
                </c:pt>
                <c:pt idx="28276">
                  <c:v>3.3586235200000002E-2</c:v>
                </c:pt>
                <c:pt idx="28277">
                  <c:v>3.3586235399999997E-2</c:v>
                </c:pt>
                <c:pt idx="28278">
                  <c:v>3.35862356E-2</c:v>
                </c:pt>
                <c:pt idx="28279">
                  <c:v>3.3586235800000003E-2</c:v>
                </c:pt>
                <c:pt idx="28280">
                  <c:v>3.3586235999999998E-2</c:v>
                </c:pt>
                <c:pt idx="28281">
                  <c:v>3.3586236200000001E-2</c:v>
                </c:pt>
                <c:pt idx="28282">
                  <c:v>3.3586236399999997E-2</c:v>
                </c:pt>
                <c:pt idx="28283">
                  <c:v>3.35862366E-2</c:v>
                </c:pt>
                <c:pt idx="28284">
                  <c:v>3.3586236800000002E-2</c:v>
                </c:pt>
                <c:pt idx="28285">
                  <c:v>3.3586236999999998E-2</c:v>
                </c:pt>
                <c:pt idx="28286">
                  <c:v>3.3586237200000001E-2</c:v>
                </c:pt>
                <c:pt idx="28287">
                  <c:v>3.3586237400000003E-2</c:v>
                </c:pt>
                <c:pt idx="28288">
                  <c:v>3.3586237599999999E-2</c:v>
                </c:pt>
                <c:pt idx="28289">
                  <c:v>3.3586237800000002E-2</c:v>
                </c:pt>
                <c:pt idx="28290">
                  <c:v>3.3586237999999997E-2</c:v>
                </c:pt>
                <c:pt idx="28291">
                  <c:v>3.35862382E-2</c:v>
                </c:pt>
                <c:pt idx="28292">
                  <c:v>3.3586238400000003E-2</c:v>
                </c:pt>
                <c:pt idx="28293">
                  <c:v>3.3586238599999998E-2</c:v>
                </c:pt>
                <c:pt idx="28294">
                  <c:v>3.3586238800000001E-2</c:v>
                </c:pt>
                <c:pt idx="28295">
                  <c:v>3.3586238999999997E-2</c:v>
                </c:pt>
                <c:pt idx="28296">
                  <c:v>3.35862392E-2</c:v>
                </c:pt>
                <c:pt idx="28297">
                  <c:v>3.3586239400000002E-2</c:v>
                </c:pt>
                <c:pt idx="28298">
                  <c:v>3.3586239599999998E-2</c:v>
                </c:pt>
                <c:pt idx="28299">
                  <c:v>3.3586239800000001E-2</c:v>
                </c:pt>
                <c:pt idx="28300">
                  <c:v>3.3586240000000003E-2</c:v>
                </c:pt>
                <c:pt idx="28301">
                  <c:v>3.3586240199999999E-2</c:v>
                </c:pt>
                <c:pt idx="28302">
                  <c:v>3.3586240400000002E-2</c:v>
                </c:pt>
                <c:pt idx="28303">
                  <c:v>3.3586240599999997E-2</c:v>
                </c:pt>
                <c:pt idx="28304">
                  <c:v>3.35862408E-2</c:v>
                </c:pt>
                <c:pt idx="28305">
                  <c:v>3.3586241000000003E-2</c:v>
                </c:pt>
                <c:pt idx="28306">
                  <c:v>3.3586241199999999E-2</c:v>
                </c:pt>
                <c:pt idx="28307">
                  <c:v>3.3586241400000001E-2</c:v>
                </c:pt>
                <c:pt idx="28308">
                  <c:v>3.3586241599999997E-2</c:v>
                </c:pt>
                <c:pt idx="28309">
                  <c:v>3.35862418E-2</c:v>
                </c:pt>
                <c:pt idx="28310">
                  <c:v>3.3586242000000002E-2</c:v>
                </c:pt>
                <c:pt idx="28311">
                  <c:v>3.3586242199999998E-2</c:v>
                </c:pt>
                <c:pt idx="28312">
                  <c:v>3.3586242400000001E-2</c:v>
                </c:pt>
                <c:pt idx="28313">
                  <c:v>3.3586242600000003E-2</c:v>
                </c:pt>
                <c:pt idx="28314">
                  <c:v>3.3586242799999999E-2</c:v>
                </c:pt>
                <c:pt idx="28315">
                  <c:v>3.3586243000000002E-2</c:v>
                </c:pt>
                <c:pt idx="28316">
                  <c:v>3.3586243199999997E-2</c:v>
                </c:pt>
                <c:pt idx="28317">
                  <c:v>3.35862434E-2</c:v>
                </c:pt>
                <c:pt idx="28318">
                  <c:v>3.3586243600000003E-2</c:v>
                </c:pt>
                <c:pt idx="28319">
                  <c:v>3.3586243799999999E-2</c:v>
                </c:pt>
                <c:pt idx="28320">
                  <c:v>3.3586244000000001E-2</c:v>
                </c:pt>
                <c:pt idx="28321">
                  <c:v>3.3586244199999997E-2</c:v>
                </c:pt>
                <c:pt idx="28322">
                  <c:v>3.35862444E-2</c:v>
                </c:pt>
                <c:pt idx="28323">
                  <c:v>3.3586244600000002E-2</c:v>
                </c:pt>
                <c:pt idx="28324">
                  <c:v>3.3586244799999998E-2</c:v>
                </c:pt>
                <c:pt idx="28325">
                  <c:v>3.3586245000000001E-2</c:v>
                </c:pt>
                <c:pt idx="28326">
                  <c:v>3.3586245200000003E-2</c:v>
                </c:pt>
                <c:pt idx="28327">
                  <c:v>3.3586245399999999E-2</c:v>
                </c:pt>
                <c:pt idx="28328">
                  <c:v>3.3586245600000002E-2</c:v>
                </c:pt>
                <c:pt idx="28329">
                  <c:v>3.3586245799999997E-2</c:v>
                </c:pt>
                <c:pt idx="28330">
                  <c:v>3.3586246E-2</c:v>
                </c:pt>
                <c:pt idx="28331">
                  <c:v>3.3586246200000003E-2</c:v>
                </c:pt>
                <c:pt idx="28332">
                  <c:v>3.3586246399999999E-2</c:v>
                </c:pt>
                <c:pt idx="28333">
                  <c:v>3.3586246600000001E-2</c:v>
                </c:pt>
                <c:pt idx="28334">
                  <c:v>3.3586246799999997E-2</c:v>
                </c:pt>
                <c:pt idx="28335">
                  <c:v>3.3586247E-2</c:v>
                </c:pt>
                <c:pt idx="28336">
                  <c:v>3.3586247200000002E-2</c:v>
                </c:pt>
                <c:pt idx="28337">
                  <c:v>3.3586247399999998E-2</c:v>
                </c:pt>
                <c:pt idx="28338">
                  <c:v>3.3586247600000001E-2</c:v>
                </c:pt>
                <c:pt idx="28339">
                  <c:v>3.3586247800000003E-2</c:v>
                </c:pt>
                <c:pt idx="28340">
                  <c:v>3.3586247999999999E-2</c:v>
                </c:pt>
                <c:pt idx="28341">
                  <c:v>3.3586248200000002E-2</c:v>
                </c:pt>
                <c:pt idx="28342">
                  <c:v>3.3586248399999998E-2</c:v>
                </c:pt>
                <c:pt idx="28343">
                  <c:v>3.35862486E-2</c:v>
                </c:pt>
                <c:pt idx="28344">
                  <c:v>3.3586248800000003E-2</c:v>
                </c:pt>
                <c:pt idx="28345">
                  <c:v>3.3586248999999999E-2</c:v>
                </c:pt>
                <c:pt idx="28346">
                  <c:v>3.3586249200000001E-2</c:v>
                </c:pt>
                <c:pt idx="28347">
                  <c:v>3.3586249399999997E-2</c:v>
                </c:pt>
                <c:pt idx="28348">
                  <c:v>3.35862496E-2</c:v>
                </c:pt>
                <c:pt idx="28349">
                  <c:v>3.3586249800000002E-2</c:v>
                </c:pt>
                <c:pt idx="28350">
                  <c:v>3.3586249999999998E-2</c:v>
                </c:pt>
                <c:pt idx="28351">
                  <c:v>3.3586250200000001E-2</c:v>
                </c:pt>
                <c:pt idx="28352">
                  <c:v>3.3586250400000003E-2</c:v>
                </c:pt>
                <c:pt idx="28353">
                  <c:v>3.3586250599999999E-2</c:v>
                </c:pt>
                <c:pt idx="28354">
                  <c:v>3.3586250800000002E-2</c:v>
                </c:pt>
                <c:pt idx="28355">
                  <c:v>3.3586250999999998E-2</c:v>
                </c:pt>
                <c:pt idx="28356">
                  <c:v>3.35862512E-2</c:v>
                </c:pt>
                <c:pt idx="28357">
                  <c:v>3.3586251400000003E-2</c:v>
                </c:pt>
                <c:pt idx="28358">
                  <c:v>3.3586251599999999E-2</c:v>
                </c:pt>
                <c:pt idx="28359">
                  <c:v>3.3586251800000001E-2</c:v>
                </c:pt>
                <c:pt idx="28360">
                  <c:v>3.3586251999999997E-2</c:v>
                </c:pt>
                <c:pt idx="28361">
                  <c:v>3.35862522E-2</c:v>
                </c:pt>
                <c:pt idx="28362">
                  <c:v>3.3586252400000002E-2</c:v>
                </c:pt>
                <c:pt idx="28363">
                  <c:v>3.3586252599999998E-2</c:v>
                </c:pt>
                <c:pt idx="28364">
                  <c:v>3.3586252800000001E-2</c:v>
                </c:pt>
                <c:pt idx="28365">
                  <c:v>3.3586253000000003E-2</c:v>
                </c:pt>
                <c:pt idx="28366">
                  <c:v>3.3586253199999999E-2</c:v>
                </c:pt>
                <c:pt idx="28367">
                  <c:v>3.3586253400000002E-2</c:v>
                </c:pt>
                <c:pt idx="28368">
                  <c:v>3.3586253599999998E-2</c:v>
                </c:pt>
                <c:pt idx="28369">
                  <c:v>3.35862538E-2</c:v>
                </c:pt>
                <c:pt idx="28370">
                  <c:v>3.3586254000000003E-2</c:v>
                </c:pt>
                <c:pt idx="28371">
                  <c:v>3.3586254199999999E-2</c:v>
                </c:pt>
                <c:pt idx="28372">
                  <c:v>3.3586254400000001E-2</c:v>
                </c:pt>
                <c:pt idx="28373">
                  <c:v>3.3586254599999997E-2</c:v>
                </c:pt>
                <c:pt idx="28374">
                  <c:v>3.35862548E-2</c:v>
                </c:pt>
                <c:pt idx="28375">
                  <c:v>3.3586255000000002E-2</c:v>
                </c:pt>
                <c:pt idx="28376">
                  <c:v>3.3586255199999998E-2</c:v>
                </c:pt>
                <c:pt idx="28377">
                  <c:v>3.3586255400000001E-2</c:v>
                </c:pt>
                <c:pt idx="28378">
                  <c:v>3.3586255600000003E-2</c:v>
                </c:pt>
                <c:pt idx="28379">
                  <c:v>3.3586255799999999E-2</c:v>
                </c:pt>
                <c:pt idx="28380">
                  <c:v>3.3586256000000002E-2</c:v>
                </c:pt>
                <c:pt idx="28381">
                  <c:v>3.3586256199999998E-2</c:v>
                </c:pt>
                <c:pt idx="28382">
                  <c:v>3.35862564E-2</c:v>
                </c:pt>
                <c:pt idx="28383">
                  <c:v>3.3586256600000003E-2</c:v>
                </c:pt>
                <c:pt idx="28384">
                  <c:v>3.3586256799999999E-2</c:v>
                </c:pt>
                <c:pt idx="28385">
                  <c:v>3.3586257000000001E-2</c:v>
                </c:pt>
                <c:pt idx="28386">
                  <c:v>3.3586257199999997E-2</c:v>
                </c:pt>
                <c:pt idx="28387">
                  <c:v>3.35862574E-2</c:v>
                </c:pt>
                <c:pt idx="28388">
                  <c:v>3.3586257600000002E-2</c:v>
                </c:pt>
                <c:pt idx="28389">
                  <c:v>3.3586257799999998E-2</c:v>
                </c:pt>
                <c:pt idx="28390">
                  <c:v>3.3586258000000001E-2</c:v>
                </c:pt>
                <c:pt idx="28391">
                  <c:v>3.3586258200000003E-2</c:v>
                </c:pt>
                <c:pt idx="28392">
                  <c:v>3.3586258399999999E-2</c:v>
                </c:pt>
                <c:pt idx="28393">
                  <c:v>3.3586258600000002E-2</c:v>
                </c:pt>
                <c:pt idx="28394">
                  <c:v>3.3586258799999998E-2</c:v>
                </c:pt>
                <c:pt idx="28395">
                  <c:v>3.3586259E-2</c:v>
                </c:pt>
                <c:pt idx="28396">
                  <c:v>3.3586259200000003E-2</c:v>
                </c:pt>
                <c:pt idx="28397">
                  <c:v>3.3586259399999999E-2</c:v>
                </c:pt>
                <c:pt idx="28398">
                  <c:v>3.3586259600000001E-2</c:v>
                </c:pt>
                <c:pt idx="28399">
                  <c:v>3.3586259799999997E-2</c:v>
                </c:pt>
                <c:pt idx="28400">
                  <c:v>3.358626E-2</c:v>
                </c:pt>
                <c:pt idx="28401">
                  <c:v>3.3586260200000002E-2</c:v>
                </c:pt>
                <c:pt idx="28402">
                  <c:v>3.3586260399999998E-2</c:v>
                </c:pt>
                <c:pt idx="28403">
                  <c:v>3.3586260600000001E-2</c:v>
                </c:pt>
                <c:pt idx="28404">
                  <c:v>3.3586260800000003E-2</c:v>
                </c:pt>
                <c:pt idx="28405">
                  <c:v>3.3586260999999999E-2</c:v>
                </c:pt>
                <c:pt idx="28406">
                  <c:v>3.3586261200000002E-2</c:v>
                </c:pt>
                <c:pt idx="28407">
                  <c:v>3.3586261399999998E-2</c:v>
                </c:pt>
                <c:pt idx="28408">
                  <c:v>3.35862616E-2</c:v>
                </c:pt>
                <c:pt idx="28409">
                  <c:v>3.3586261800000003E-2</c:v>
                </c:pt>
                <c:pt idx="28410">
                  <c:v>3.3586261999999999E-2</c:v>
                </c:pt>
                <c:pt idx="28411">
                  <c:v>3.3586262200000001E-2</c:v>
                </c:pt>
                <c:pt idx="28412">
                  <c:v>3.3586262399999997E-2</c:v>
                </c:pt>
                <c:pt idx="28413">
                  <c:v>3.35862626E-2</c:v>
                </c:pt>
                <c:pt idx="28414">
                  <c:v>3.3586262800000002E-2</c:v>
                </c:pt>
                <c:pt idx="28415">
                  <c:v>3.3586262999999998E-2</c:v>
                </c:pt>
                <c:pt idx="28416">
                  <c:v>3.3586263200000001E-2</c:v>
                </c:pt>
                <c:pt idx="28417">
                  <c:v>3.3586263399999997E-2</c:v>
                </c:pt>
                <c:pt idx="28418">
                  <c:v>3.3586263599999999E-2</c:v>
                </c:pt>
                <c:pt idx="28419">
                  <c:v>3.3586263800000002E-2</c:v>
                </c:pt>
                <c:pt idx="28420">
                  <c:v>3.3586263999999998E-2</c:v>
                </c:pt>
                <c:pt idx="28421">
                  <c:v>3.35862642E-2</c:v>
                </c:pt>
                <c:pt idx="28422">
                  <c:v>3.3586264400000003E-2</c:v>
                </c:pt>
                <c:pt idx="28423">
                  <c:v>3.3586264599999999E-2</c:v>
                </c:pt>
                <c:pt idx="28424">
                  <c:v>3.3586264800000001E-2</c:v>
                </c:pt>
                <c:pt idx="28425">
                  <c:v>3.3586264999999997E-2</c:v>
                </c:pt>
                <c:pt idx="28426">
                  <c:v>3.35862652E-2</c:v>
                </c:pt>
                <c:pt idx="28427">
                  <c:v>3.3586265400000002E-2</c:v>
                </c:pt>
                <c:pt idx="28428">
                  <c:v>3.3586265599999998E-2</c:v>
                </c:pt>
                <c:pt idx="28429">
                  <c:v>3.3586265800000001E-2</c:v>
                </c:pt>
                <c:pt idx="28430">
                  <c:v>3.3586265999999997E-2</c:v>
                </c:pt>
                <c:pt idx="28431">
                  <c:v>3.3586266199999999E-2</c:v>
                </c:pt>
                <c:pt idx="28432">
                  <c:v>3.3586266400000002E-2</c:v>
                </c:pt>
                <c:pt idx="28433">
                  <c:v>3.3586266599999998E-2</c:v>
                </c:pt>
                <c:pt idx="28434">
                  <c:v>3.35862668E-2</c:v>
                </c:pt>
                <c:pt idx="28435">
                  <c:v>3.3586267000000003E-2</c:v>
                </c:pt>
                <c:pt idx="28436">
                  <c:v>3.3586267199999999E-2</c:v>
                </c:pt>
                <c:pt idx="28437">
                  <c:v>3.3586267400000001E-2</c:v>
                </c:pt>
                <c:pt idx="28438">
                  <c:v>3.3586267599999997E-2</c:v>
                </c:pt>
                <c:pt idx="28439">
                  <c:v>3.35862678E-2</c:v>
                </c:pt>
                <c:pt idx="28440">
                  <c:v>3.3586268000000002E-2</c:v>
                </c:pt>
                <c:pt idx="28441">
                  <c:v>3.3586268199999998E-2</c:v>
                </c:pt>
                <c:pt idx="28442">
                  <c:v>3.3586268400000001E-2</c:v>
                </c:pt>
                <c:pt idx="28443">
                  <c:v>3.3586268599999997E-2</c:v>
                </c:pt>
                <c:pt idx="28444">
                  <c:v>3.3586268799999999E-2</c:v>
                </c:pt>
                <c:pt idx="28445">
                  <c:v>3.3586269000000002E-2</c:v>
                </c:pt>
                <c:pt idx="28446">
                  <c:v>3.3586269199999998E-2</c:v>
                </c:pt>
                <c:pt idx="28447">
                  <c:v>3.35862694E-2</c:v>
                </c:pt>
                <c:pt idx="28448">
                  <c:v>3.3586269600000003E-2</c:v>
                </c:pt>
                <c:pt idx="28449">
                  <c:v>3.3586269799999999E-2</c:v>
                </c:pt>
                <c:pt idx="28450">
                  <c:v>3.3586270000000001E-2</c:v>
                </c:pt>
                <c:pt idx="28451">
                  <c:v>3.3586270199999997E-2</c:v>
                </c:pt>
                <c:pt idx="28452">
                  <c:v>3.35862704E-2</c:v>
                </c:pt>
                <c:pt idx="28453">
                  <c:v>3.3586270600000002E-2</c:v>
                </c:pt>
                <c:pt idx="28454">
                  <c:v>3.3586270799999998E-2</c:v>
                </c:pt>
                <c:pt idx="28455">
                  <c:v>3.3586271000000001E-2</c:v>
                </c:pt>
                <c:pt idx="28456">
                  <c:v>3.3586271199999997E-2</c:v>
                </c:pt>
                <c:pt idx="28457">
                  <c:v>3.3586271399999999E-2</c:v>
                </c:pt>
                <c:pt idx="28458">
                  <c:v>3.3586271600000002E-2</c:v>
                </c:pt>
                <c:pt idx="28459">
                  <c:v>3.3586271799999998E-2</c:v>
                </c:pt>
                <c:pt idx="28460">
                  <c:v>3.3586272E-2</c:v>
                </c:pt>
                <c:pt idx="28461">
                  <c:v>3.3586272200000003E-2</c:v>
                </c:pt>
                <c:pt idx="28462">
                  <c:v>3.3586272399999999E-2</c:v>
                </c:pt>
                <c:pt idx="28463">
                  <c:v>3.3586272600000001E-2</c:v>
                </c:pt>
                <c:pt idx="28464">
                  <c:v>3.3586272799999997E-2</c:v>
                </c:pt>
                <c:pt idx="28465">
                  <c:v>3.3586273E-2</c:v>
                </c:pt>
                <c:pt idx="28466">
                  <c:v>3.3586273200000002E-2</c:v>
                </c:pt>
                <c:pt idx="28467">
                  <c:v>3.3586273399999998E-2</c:v>
                </c:pt>
                <c:pt idx="28468">
                  <c:v>3.3586273600000001E-2</c:v>
                </c:pt>
                <c:pt idx="28469">
                  <c:v>3.3586273799999997E-2</c:v>
                </c:pt>
                <c:pt idx="28470">
                  <c:v>3.3586273999999999E-2</c:v>
                </c:pt>
                <c:pt idx="28471">
                  <c:v>3.3586274200000002E-2</c:v>
                </c:pt>
                <c:pt idx="28472">
                  <c:v>3.3586274399999998E-2</c:v>
                </c:pt>
                <c:pt idx="28473">
                  <c:v>3.35862746E-2</c:v>
                </c:pt>
                <c:pt idx="28474">
                  <c:v>3.3586274800000003E-2</c:v>
                </c:pt>
                <c:pt idx="28475">
                  <c:v>3.3586274999999999E-2</c:v>
                </c:pt>
                <c:pt idx="28476">
                  <c:v>3.3586275200000001E-2</c:v>
                </c:pt>
                <c:pt idx="28477">
                  <c:v>3.3586275399999997E-2</c:v>
                </c:pt>
                <c:pt idx="28478">
                  <c:v>3.35862756E-2</c:v>
                </c:pt>
                <c:pt idx="28479">
                  <c:v>3.3586275800000003E-2</c:v>
                </c:pt>
                <c:pt idx="28480">
                  <c:v>3.3586275999999998E-2</c:v>
                </c:pt>
                <c:pt idx="28481">
                  <c:v>3.3586276200000001E-2</c:v>
                </c:pt>
                <c:pt idx="28482">
                  <c:v>3.3586276399999997E-2</c:v>
                </c:pt>
                <c:pt idx="28483">
                  <c:v>3.3586276599999999E-2</c:v>
                </c:pt>
                <c:pt idx="28484">
                  <c:v>3.3586276800000002E-2</c:v>
                </c:pt>
                <c:pt idx="28485">
                  <c:v>3.3586276999999998E-2</c:v>
                </c:pt>
                <c:pt idx="28486">
                  <c:v>3.35862772E-2</c:v>
                </c:pt>
                <c:pt idx="28487">
                  <c:v>3.3586277400000003E-2</c:v>
                </c:pt>
                <c:pt idx="28488">
                  <c:v>3.3586277599999999E-2</c:v>
                </c:pt>
                <c:pt idx="28489">
                  <c:v>3.3586277800000001E-2</c:v>
                </c:pt>
                <c:pt idx="28490">
                  <c:v>3.3586277999999997E-2</c:v>
                </c:pt>
                <c:pt idx="28491">
                  <c:v>3.35862782E-2</c:v>
                </c:pt>
                <c:pt idx="28492">
                  <c:v>3.3586278400000003E-2</c:v>
                </c:pt>
                <c:pt idx="28493">
                  <c:v>3.3586278599999998E-2</c:v>
                </c:pt>
                <c:pt idx="28494">
                  <c:v>3.3586278800000001E-2</c:v>
                </c:pt>
                <c:pt idx="28495">
                  <c:v>3.3586278999999997E-2</c:v>
                </c:pt>
                <c:pt idx="28496">
                  <c:v>3.3586279199999999E-2</c:v>
                </c:pt>
                <c:pt idx="28497">
                  <c:v>3.3586279400000002E-2</c:v>
                </c:pt>
                <c:pt idx="28498">
                  <c:v>3.3586279599999998E-2</c:v>
                </c:pt>
                <c:pt idx="28499">
                  <c:v>3.35862798E-2</c:v>
                </c:pt>
                <c:pt idx="28500">
                  <c:v>3.3586280000000003E-2</c:v>
                </c:pt>
                <c:pt idx="28501">
                  <c:v>3.3586280199999999E-2</c:v>
                </c:pt>
                <c:pt idx="28502">
                  <c:v>3.3586280400000001E-2</c:v>
                </c:pt>
                <c:pt idx="28503">
                  <c:v>3.3586280599999997E-2</c:v>
                </c:pt>
                <c:pt idx="28504">
                  <c:v>3.35862808E-2</c:v>
                </c:pt>
                <c:pt idx="28505">
                  <c:v>3.3586281000000003E-2</c:v>
                </c:pt>
                <c:pt idx="28506">
                  <c:v>3.3586281199999998E-2</c:v>
                </c:pt>
                <c:pt idx="28507">
                  <c:v>3.3586281400000001E-2</c:v>
                </c:pt>
                <c:pt idx="28508">
                  <c:v>3.3586281599999997E-2</c:v>
                </c:pt>
                <c:pt idx="28509">
                  <c:v>3.3586281799999999E-2</c:v>
                </c:pt>
                <c:pt idx="28510">
                  <c:v>3.3586282000000002E-2</c:v>
                </c:pt>
                <c:pt idx="28511">
                  <c:v>3.3586282199999998E-2</c:v>
                </c:pt>
                <c:pt idx="28512">
                  <c:v>3.35862824E-2</c:v>
                </c:pt>
                <c:pt idx="28513">
                  <c:v>3.3586282600000003E-2</c:v>
                </c:pt>
                <c:pt idx="28514">
                  <c:v>3.3586282799999999E-2</c:v>
                </c:pt>
                <c:pt idx="28515">
                  <c:v>3.3586283000000001E-2</c:v>
                </c:pt>
                <c:pt idx="28516">
                  <c:v>3.3586283199999997E-2</c:v>
                </c:pt>
                <c:pt idx="28517">
                  <c:v>3.35862834E-2</c:v>
                </c:pt>
                <c:pt idx="28518">
                  <c:v>3.3586283600000003E-2</c:v>
                </c:pt>
                <c:pt idx="28519">
                  <c:v>3.3586283799999998E-2</c:v>
                </c:pt>
                <c:pt idx="28520">
                  <c:v>3.3586284000000001E-2</c:v>
                </c:pt>
                <c:pt idx="28521">
                  <c:v>3.3586284199999997E-2</c:v>
                </c:pt>
                <c:pt idx="28522">
                  <c:v>3.3586284399999999E-2</c:v>
                </c:pt>
                <c:pt idx="28523">
                  <c:v>3.3586284600000002E-2</c:v>
                </c:pt>
                <c:pt idx="28524">
                  <c:v>3.3586284799999998E-2</c:v>
                </c:pt>
                <c:pt idx="28525">
                  <c:v>3.3586285E-2</c:v>
                </c:pt>
                <c:pt idx="28526">
                  <c:v>3.3586285200000003E-2</c:v>
                </c:pt>
                <c:pt idx="28527">
                  <c:v>3.3586285399999999E-2</c:v>
                </c:pt>
                <c:pt idx="28528">
                  <c:v>3.3586285600000002E-2</c:v>
                </c:pt>
                <c:pt idx="28529">
                  <c:v>3.3586285799999997E-2</c:v>
                </c:pt>
                <c:pt idx="28530">
                  <c:v>3.3586286E-2</c:v>
                </c:pt>
                <c:pt idx="28531">
                  <c:v>3.3586286200000003E-2</c:v>
                </c:pt>
                <c:pt idx="28532">
                  <c:v>3.3586286399999998E-2</c:v>
                </c:pt>
                <c:pt idx="28533">
                  <c:v>3.3586286600000001E-2</c:v>
                </c:pt>
                <c:pt idx="28534">
                  <c:v>3.3586286799999997E-2</c:v>
                </c:pt>
                <c:pt idx="28535">
                  <c:v>3.3586286999999999E-2</c:v>
                </c:pt>
                <c:pt idx="28536">
                  <c:v>3.3586287200000002E-2</c:v>
                </c:pt>
                <c:pt idx="28537">
                  <c:v>3.3586287399999998E-2</c:v>
                </c:pt>
                <c:pt idx="28538">
                  <c:v>3.35862876E-2</c:v>
                </c:pt>
                <c:pt idx="28539">
                  <c:v>3.3586287800000003E-2</c:v>
                </c:pt>
                <c:pt idx="28540">
                  <c:v>3.3586287999999999E-2</c:v>
                </c:pt>
                <c:pt idx="28541">
                  <c:v>3.3586288200000002E-2</c:v>
                </c:pt>
                <c:pt idx="28542">
                  <c:v>3.3586288399999997E-2</c:v>
                </c:pt>
                <c:pt idx="28543">
                  <c:v>3.35862886E-2</c:v>
                </c:pt>
                <c:pt idx="28544">
                  <c:v>3.3586288800000003E-2</c:v>
                </c:pt>
                <c:pt idx="28545">
                  <c:v>3.3586288999999998E-2</c:v>
                </c:pt>
                <c:pt idx="28546">
                  <c:v>3.3586289200000001E-2</c:v>
                </c:pt>
                <c:pt idx="28547">
                  <c:v>3.3586289399999997E-2</c:v>
                </c:pt>
                <c:pt idx="28548">
                  <c:v>3.3586289599999999E-2</c:v>
                </c:pt>
                <c:pt idx="28549">
                  <c:v>3.3586289800000002E-2</c:v>
                </c:pt>
                <c:pt idx="28550">
                  <c:v>3.3586289999999998E-2</c:v>
                </c:pt>
                <c:pt idx="28551">
                  <c:v>3.35862902E-2</c:v>
                </c:pt>
                <c:pt idx="28552">
                  <c:v>3.3586290400000003E-2</c:v>
                </c:pt>
                <c:pt idx="28553">
                  <c:v>3.3586290599999999E-2</c:v>
                </c:pt>
                <c:pt idx="28554">
                  <c:v>3.3586290800000002E-2</c:v>
                </c:pt>
                <c:pt idx="28555">
                  <c:v>3.3586290999999997E-2</c:v>
                </c:pt>
                <c:pt idx="28556">
                  <c:v>3.35862912E-2</c:v>
                </c:pt>
                <c:pt idx="28557">
                  <c:v>3.3586291400000003E-2</c:v>
                </c:pt>
                <c:pt idx="28558">
                  <c:v>3.3586291599999998E-2</c:v>
                </c:pt>
                <c:pt idx="28559">
                  <c:v>3.3586291800000001E-2</c:v>
                </c:pt>
                <c:pt idx="28560">
                  <c:v>3.3586291999999997E-2</c:v>
                </c:pt>
                <c:pt idx="28561">
                  <c:v>3.3586292199999999E-2</c:v>
                </c:pt>
                <c:pt idx="28562">
                  <c:v>3.3586292400000002E-2</c:v>
                </c:pt>
                <c:pt idx="28563">
                  <c:v>3.3586292599999998E-2</c:v>
                </c:pt>
                <c:pt idx="28564">
                  <c:v>3.3586292800000001E-2</c:v>
                </c:pt>
                <c:pt idx="28565">
                  <c:v>3.3586293000000003E-2</c:v>
                </c:pt>
                <c:pt idx="28566">
                  <c:v>3.3586293199999999E-2</c:v>
                </c:pt>
                <c:pt idx="28567">
                  <c:v>3.3586293400000002E-2</c:v>
                </c:pt>
                <c:pt idx="28568">
                  <c:v>3.3586293599999997E-2</c:v>
                </c:pt>
                <c:pt idx="28569">
                  <c:v>3.35862938E-2</c:v>
                </c:pt>
                <c:pt idx="28570">
                  <c:v>3.3586294000000003E-2</c:v>
                </c:pt>
                <c:pt idx="28571">
                  <c:v>3.3586294199999998E-2</c:v>
                </c:pt>
                <c:pt idx="28572">
                  <c:v>3.3586294400000001E-2</c:v>
                </c:pt>
                <c:pt idx="28573">
                  <c:v>3.3586294599999997E-2</c:v>
                </c:pt>
                <c:pt idx="28574">
                  <c:v>3.3586294799999999E-2</c:v>
                </c:pt>
                <c:pt idx="28575">
                  <c:v>3.3586295000000002E-2</c:v>
                </c:pt>
                <c:pt idx="28576">
                  <c:v>3.3586295199999998E-2</c:v>
                </c:pt>
                <c:pt idx="28577">
                  <c:v>3.3586295400000001E-2</c:v>
                </c:pt>
                <c:pt idx="28578">
                  <c:v>3.3586295600000003E-2</c:v>
                </c:pt>
                <c:pt idx="28579">
                  <c:v>3.3586295799999999E-2</c:v>
                </c:pt>
                <c:pt idx="28580">
                  <c:v>3.3586296000000002E-2</c:v>
                </c:pt>
                <c:pt idx="28581">
                  <c:v>3.3586296199999997E-2</c:v>
                </c:pt>
                <c:pt idx="28582">
                  <c:v>3.35862964E-2</c:v>
                </c:pt>
                <c:pt idx="28583">
                  <c:v>3.3586296600000003E-2</c:v>
                </c:pt>
                <c:pt idx="28584">
                  <c:v>3.3586296799999998E-2</c:v>
                </c:pt>
                <c:pt idx="28585">
                  <c:v>3.3586297000000001E-2</c:v>
                </c:pt>
                <c:pt idx="28586">
                  <c:v>3.3586297199999997E-2</c:v>
                </c:pt>
                <c:pt idx="28587">
                  <c:v>3.3586297399999999E-2</c:v>
                </c:pt>
                <c:pt idx="28588">
                  <c:v>3.3586297600000002E-2</c:v>
                </c:pt>
                <c:pt idx="28589">
                  <c:v>3.3586297799999998E-2</c:v>
                </c:pt>
                <c:pt idx="28590">
                  <c:v>3.3586298000000001E-2</c:v>
                </c:pt>
                <c:pt idx="28591">
                  <c:v>3.3586298200000003E-2</c:v>
                </c:pt>
                <c:pt idx="28592">
                  <c:v>3.3586298399999999E-2</c:v>
                </c:pt>
                <c:pt idx="28593">
                  <c:v>3.3586298600000002E-2</c:v>
                </c:pt>
                <c:pt idx="28594">
                  <c:v>3.3586298799999997E-2</c:v>
                </c:pt>
                <c:pt idx="28595">
                  <c:v>3.3586299E-2</c:v>
                </c:pt>
                <c:pt idx="28596">
                  <c:v>3.3586299200000003E-2</c:v>
                </c:pt>
                <c:pt idx="28597">
                  <c:v>3.3586299399999998E-2</c:v>
                </c:pt>
                <c:pt idx="28598">
                  <c:v>3.3586299600000001E-2</c:v>
                </c:pt>
                <c:pt idx="28599">
                  <c:v>3.3586299799999997E-2</c:v>
                </c:pt>
                <c:pt idx="28600">
                  <c:v>3.3586299999999999E-2</c:v>
                </c:pt>
                <c:pt idx="28601">
                  <c:v>3.3586300200000002E-2</c:v>
                </c:pt>
                <c:pt idx="28602">
                  <c:v>3.3586300399999998E-2</c:v>
                </c:pt>
                <c:pt idx="28603">
                  <c:v>3.3586300600000001E-2</c:v>
                </c:pt>
                <c:pt idx="28604">
                  <c:v>3.3586300800000003E-2</c:v>
                </c:pt>
                <c:pt idx="28605">
                  <c:v>3.3586300999999999E-2</c:v>
                </c:pt>
                <c:pt idx="28606">
                  <c:v>3.3586301200000002E-2</c:v>
                </c:pt>
                <c:pt idx="28607">
                  <c:v>3.3586301399999997E-2</c:v>
                </c:pt>
                <c:pt idx="28608">
                  <c:v>3.35863016E-2</c:v>
                </c:pt>
                <c:pt idx="28609">
                  <c:v>3.3586301800000003E-2</c:v>
                </c:pt>
                <c:pt idx="28610">
                  <c:v>3.3586301999999998E-2</c:v>
                </c:pt>
                <c:pt idx="28611">
                  <c:v>3.3586302200000001E-2</c:v>
                </c:pt>
                <c:pt idx="28612">
                  <c:v>3.3586302399999997E-2</c:v>
                </c:pt>
                <c:pt idx="28613">
                  <c:v>3.35863026E-2</c:v>
                </c:pt>
                <c:pt idx="28614">
                  <c:v>3.3586302800000002E-2</c:v>
                </c:pt>
                <c:pt idx="28615">
                  <c:v>3.3586302999999998E-2</c:v>
                </c:pt>
                <c:pt idx="28616">
                  <c:v>3.3586303200000001E-2</c:v>
                </c:pt>
                <c:pt idx="28617">
                  <c:v>3.3586303400000003E-2</c:v>
                </c:pt>
                <c:pt idx="28618">
                  <c:v>3.3586303599999999E-2</c:v>
                </c:pt>
                <c:pt idx="28619">
                  <c:v>3.3586303800000002E-2</c:v>
                </c:pt>
                <c:pt idx="28620">
                  <c:v>3.3586303999999997E-2</c:v>
                </c:pt>
                <c:pt idx="28621">
                  <c:v>3.35863042E-2</c:v>
                </c:pt>
                <c:pt idx="28622">
                  <c:v>3.3586304400000003E-2</c:v>
                </c:pt>
                <c:pt idx="28623">
                  <c:v>3.3586304599999998E-2</c:v>
                </c:pt>
                <c:pt idx="28624">
                  <c:v>3.3586304800000001E-2</c:v>
                </c:pt>
                <c:pt idx="28625">
                  <c:v>3.3586304999999997E-2</c:v>
                </c:pt>
                <c:pt idx="28626">
                  <c:v>3.35863052E-2</c:v>
                </c:pt>
                <c:pt idx="28627">
                  <c:v>3.3586305400000002E-2</c:v>
                </c:pt>
                <c:pt idx="28628">
                  <c:v>3.3586305599999998E-2</c:v>
                </c:pt>
                <c:pt idx="28629">
                  <c:v>3.3586305800000001E-2</c:v>
                </c:pt>
                <c:pt idx="28630">
                  <c:v>3.3586306000000003E-2</c:v>
                </c:pt>
                <c:pt idx="28631">
                  <c:v>3.3586306199999999E-2</c:v>
                </c:pt>
                <c:pt idx="28632">
                  <c:v>3.3586306400000002E-2</c:v>
                </c:pt>
                <c:pt idx="28633">
                  <c:v>3.3586306599999997E-2</c:v>
                </c:pt>
                <c:pt idx="28634">
                  <c:v>3.35863068E-2</c:v>
                </c:pt>
                <c:pt idx="28635">
                  <c:v>3.3586307000000003E-2</c:v>
                </c:pt>
                <c:pt idx="28636">
                  <c:v>3.3586307199999998E-2</c:v>
                </c:pt>
                <c:pt idx="28637">
                  <c:v>3.3586307400000001E-2</c:v>
                </c:pt>
                <c:pt idx="28638">
                  <c:v>3.3586307599999997E-2</c:v>
                </c:pt>
                <c:pt idx="28639">
                  <c:v>3.35863078E-2</c:v>
                </c:pt>
                <c:pt idx="28640">
                  <c:v>3.3586308000000002E-2</c:v>
                </c:pt>
                <c:pt idx="28641">
                  <c:v>3.3586308199999998E-2</c:v>
                </c:pt>
                <c:pt idx="28642">
                  <c:v>3.3586308400000001E-2</c:v>
                </c:pt>
                <c:pt idx="28643">
                  <c:v>3.3586308600000003E-2</c:v>
                </c:pt>
                <c:pt idx="28644">
                  <c:v>3.3586308799999999E-2</c:v>
                </c:pt>
                <c:pt idx="28645">
                  <c:v>3.3586309000000002E-2</c:v>
                </c:pt>
                <c:pt idx="28646">
                  <c:v>3.3586309199999997E-2</c:v>
                </c:pt>
                <c:pt idx="28647">
                  <c:v>3.35863094E-2</c:v>
                </c:pt>
                <c:pt idx="28648">
                  <c:v>3.3586309600000003E-2</c:v>
                </c:pt>
                <c:pt idx="28649">
                  <c:v>3.3586309799999998E-2</c:v>
                </c:pt>
                <c:pt idx="28650">
                  <c:v>3.3586310000000001E-2</c:v>
                </c:pt>
                <c:pt idx="28651">
                  <c:v>3.3586310199999997E-2</c:v>
                </c:pt>
                <c:pt idx="28652">
                  <c:v>3.35863104E-2</c:v>
                </c:pt>
                <c:pt idx="28653">
                  <c:v>3.3586310600000002E-2</c:v>
                </c:pt>
                <c:pt idx="28654">
                  <c:v>3.3586310799999998E-2</c:v>
                </c:pt>
                <c:pt idx="28655">
                  <c:v>3.3586311000000001E-2</c:v>
                </c:pt>
                <c:pt idx="28656">
                  <c:v>3.3586311200000003E-2</c:v>
                </c:pt>
                <c:pt idx="28657">
                  <c:v>3.3586311399999999E-2</c:v>
                </c:pt>
                <c:pt idx="28658">
                  <c:v>3.3586311600000002E-2</c:v>
                </c:pt>
                <c:pt idx="28659">
                  <c:v>3.3586311799999997E-2</c:v>
                </c:pt>
                <c:pt idx="28660">
                  <c:v>3.3586312E-2</c:v>
                </c:pt>
                <c:pt idx="28661">
                  <c:v>3.3586312200000003E-2</c:v>
                </c:pt>
                <c:pt idx="28662">
                  <c:v>3.3586312399999999E-2</c:v>
                </c:pt>
                <c:pt idx="28663">
                  <c:v>3.3586312600000001E-2</c:v>
                </c:pt>
                <c:pt idx="28664">
                  <c:v>3.3586312799999997E-2</c:v>
                </c:pt>
                <c:pt idx="28665">
                  <c:v>3.3586313E-2</c:v>
                </c:pt>
                <c:pt idx="28666">
                  <c:v>3.3586313200000002E-2</c:v>
                </c:pt>
                <c:pt idx="28667">
                  <c:v>3.3586313399999998E-2</c:v>
                </c:pt>
                <c:pt idx="28668">
                  <c:v>3.3586313600000001E-2</c:v>
                </c:pt>
                <c:pt idx="28669">
                  <c:v>3.3586313800000003E-2</c:v>
                </c:pt>
                <c:pt idx="28670">
                  <c:v>3.3586313999999999E-2</c:v>
                </c:pt>
                <c:pt idx="28671">
                  <c:v>3.3586314200000002E-2</c:v>
                </c:pt>
                <c:pt idx="28672">
                  <c:v>3.3586314399999997E-2</c:v>
                </c:pt>
                <c:pt idx="28673">
                  <c:v>3.35863146E-2</c:v>
                </c:pt>
                <c:pt idx="28674">
                  <c:v>3.3586314800000003E-2</c:v>
                </c:pt>
                <c:pt idx="28675">
                  <c:v>3.3586314999999999E-2</c:v>
                </c:pt>
                <c:pt idx="28676">
                  <c:v>3.3586315200000001E-2</c:v>
                </c:pt>
                <c:pt idx="28677">
                  <c:v>3.3586315399999997E-2</c:v>
                </c:pt>
                <c:pt idx="28678">
                  <c:v>3.35863156E-2</c:v>
                </c:pt>
                <c:pt idx="28679">
                  <c:v>3.3586315800000002E-2</c:v>
                </c:pt>
                <c:pt idx="28680">
                  <c:v>3.3586315999999998E-2</c:v>
                </c:pt>
                <c:pt idx="28681">
                  <c:v>3.3586316200000001E-2</c:v>
                </c:pt>
                <c:pt idx="28682">
                  <c:v>3.3586316400000003E-2</c:v>
                </c:pt>
                <c:pt idx="28683">
                  <c:v>3.3586316599999999E-2</c:v>
                </c:pt>
                <c:pt idx="28684">
                  <c:v>3.3586316800000002E-2</c:v>
                </c:pt>
                <c:pt idx="28685">
                  <c:v>3.3586316999999997E-2</c:v>
                </c:pt>
                <c:pt idx="28686">
                  <c:v>3.35863172E-2</c:v>
                </c:pt>
                <c:pt idx="28687">
                  <c:v>3.3586317400000003E-2</c:v>
                </c:pt>
                <c:pt idx="28688">
                  <c:v>3.3586317599999999E-2</c:v>
                </c:pt>
                <c:pt idx="28689">
                  <c:v>3.3586317800000001E-2</c:v>
                </c:pt>
                <c:pt idx="28690">
                  <c:v>3.3586317999999997E-2</c:v>
                </c:pt>
                <c:pt idx="28691">
                  <c:v>3.35863182E-2</c:v>
                </c:pt>
                <c:pt idx="28692">
                  <c:v>3.3586318400000002E-2</c:v>
                </c:pt>
                <c:pt idx="28693">
                  <c:v>3.3586318599999998E-2</c:v>
                </c:pt>
                <c:pt idx="28694">
                  <c:v>3.3586318800000001E-2</c:v>
                </c:pt>
                <c:pt idx="28695">
                  <c:v>3.3586319000000003E-2</c:v>
                </c:pt>
                <c:pt idx="28696">
                  <c:v>3.3586319199999999E-2</c:v>
                </c:pt>
                <c:pt idx="28697">
                  <c:v>3.3586319400000002E-2</c:v>
                </c:pt>
                <c:pt idx="28698">
                  <c:v>3.3586319599999997E-2</c:v>
                </c:pt>
                <c:pt idx="28699">
                  <c:v>3.35863198E-2</c:v>
                </c:pt>
                <c:pt idx="28700">
                  <c:v>3.3586320000000003E-2</c:v>
                </c:pt>
                <c:pt idx="28701">
                  <c:v>3.3586320199999999E-2</c:v>
                </c:pt>
                <c:pt idx="28702">
                  <c:v>3.3586320400000001E-2</c:v>
                </c:pt>
                <c:pt idx="28703">
                  <c:v>3.3586320599999997E-2</c:v>
                </c:pt>
                <c:pt idx="28704">
                  <c:v>3.35863208E-2</c:v>
                </c:pt>
                <c:pt idx="28705">
                  <c:v>3.3586321000000002E-2</c:v>
                </c:pt>
                <c:pt idx="28706">
                  <c:v>3.3586321199999998E-2</c:v>
                </c:pt>
                <c:pt idx="28707">
                  <c:v>3.3586321400000001E-2</c:v>
                </c:pt>
                <c:pt idx="28708">
                  <c:v>3.3586321600000003E-2</c:v>
                </c:pt>
                <c:pt idx="28709">
                  <c:v>3.3586321799999999E-2</c:v>
                </c:pt>
                <c:pt idx="28710">
                  <c:v>3.3586322000000002E-2</c:v>
                </c:pt>
                <c:pt idx="28711">
                  <c:v>3.3586322199999998E-2</c:v>
                </c:pt>
                <c:pt idx="28712">
                  <c:v>3.35863224E-2</c:v>
                </c:pt>
                <c:pt idx="28713">
                  <c:v>3.3586322600000003E-2</c:v>
                </c:pt>
                <c:pt idx="28714">
                  <c:v>3.3586322799999999E-2</c:v>
                </c:pt>
                <c:pt idx="28715">
                  <c:v>3.3586323000000001E-2</c:v>
                </c:pt>
                <c:pt idx="28716">
                  <c:v>3.3586323199999997E-2</c:v>
                </c:pt>
                <c:pt idx="28717">
                  <c:v>3.35863234E-2</c:v>
                </c:pt>
                <c:pt idx="28718">
                  <c:v>3.3586323600000002E-2</c:v>
                </c:pt>
                <c:pt idx="28719">
                  <c:v>3.3586323799999998E-2</c:v>
                </c:pt>
                <c:pt idx="28720">
                  <c:v>3.3586324000000001E-2</c:v>
                </c:pt>
                <c:pt idx="28721">
                  <c:v>3.3586324200000003E-2</c:v>
                </c:pt>
                <c:pt idx="28722">
                  <c:v>3.3586324399999999E-2</c:v>
                </c:pt>
                <c:pt idx="28723">
                  <c:v>3.3586324600000002E-2</c:v>
                </c:pt>
                <c:pt idx="28724">
                  <c:v>3.3586324799999998E-2</c:v>
                </c:pt>
                <c:pt idx="28725">
                  <c:v>3.3586325E-2</c:v>
                </c:pt>
                <c:pt idx="28726">
                  <c:v>3.3586325200000003E-2</c:v>
                </c:pt>
                <c:pt idx="28727">
                  <c:v>3.3586325399999999E-2</c:v>
                </c:pt>
                <c:pt idx="28728">
                  <c:v>3.3586325600000001E-2</c:v>
                </c:pt>
                <c:pt idx="28729">
                  <c:v>3.3586325799999997E-2</c:v>
                </c:pt>
                <c:pt idx="28730">
                  <c:v>3.3586326E-2</c:v>
                </c:pt>
                <c:pt idx="28731">
                  <c:v>3.3586326200000002E-2</c:v>
                </c:pt>
                <c:pt idx="28732">
                  <c:v>3.3586326399999998E-2</c:v>
                </c:pt>
                <c:pt idx="28733">
                  <c:v>3.3586326600000001E-2</c:v>
                </c:pt>
                <c:pt idx="28734">
                  <c:v>3.3586326800000003E-2</c:v>
                </c:pt>
                <c:pt idx="28735">
                  <c:v>3.3586326999999999E-2</c:v>
                </c:pt>
                <c:pt idx="28736">
                  <c:v>3.3586327200000002E-2</c:v>
                </c:pt>
                <c:pt idx="28737">
                  <c:v>3.3586327399999998E-2</c:v>
                </c:pt>
                <c:pt idx="28738">
                  <c:v>3.35863276E-2</c:v>
                </c:pt>
                <c:pt idx="28739">
                  <c:v>3.3586327800000003E-2</c:v>
                </c:pt>
                <c:pt idx="28740">
                  <c:v>3.3586327999999999E-2</c:v>
                </c:pt>
                <c:pt idx="28741">
                  <c:v>3.3586328200000001E-2</c:v>
                </c:pt>
                <c:pt idx="28742">
                  <c:v>3.3586328399999997E-2</c:v>
                </c:pt>
                <c:pt idx="28743">
                  <c:v>3.35863286E-2</c:v>
                </c:pt>
                <c:pt idx="28744">
                  <c:v>3.3586328800000002E-2</c:v>
                </c:pt>
                <c:pt idx="28745">
                  <c:v>3.3586328999999998E-2</c:v>
                </c:pt>
                <c:pt idx="28746">
                  <c:v>3.3586329200000001E-2</c:v>
                </c:pt>
                <c:pt idx="28747">
                  <c:v>3.3586329400000003E-2</c:v>
                </c:pt>
                <c:pt idx="28748">
                  <c:v>3.3586329599999999E-2</c:v>
                </c:pt>
                <c:pt idx="28749">
                  <c:v>3.3586329800000002E-2</c:v>
                </c:pt>
                <c:pt idx="28750">
                  <c:v>3.3586329999999998E-2</c:v>
                </c:pt>
                <c:pt idx="28751">
                  <c:v>3.35863302E-2</c:v>
                </c:pt>
                <c:pt idx="28752">
                  <c:v>3.3586330400000003E-2</c:v>
                </c:pt>
                <c:pt idx="28753">
                  <c:v>3.3586330599999999E-2</c:v>
                </c:pt>
                <c:pt idx="28754">
                  <c:v>3.3586330800000001E-2</c:v>
                </c:pt>
                <c:pt idx="28755">
                  <c:v>3.3586330999999997E-2</c:v>
                </c:pt>
                <c:pt idx="28756">
                  <c:v>3.35863312E-2</c:v>
                </c:pt>
                <c:pt idx="28757">
                  <c:v>3.3586331400000002E-2</c:v>
                </c:pt>
                <c:pt idx="28758">
                  <c:v>3.3586331599999998E-2</c:v>
                </c:pt>
                <c:pt idx="28759">
                  <c:v>3.3586331800000001E-2</c:v>
                </c:pt>
                <c:pt idx="28760">
                  <c:v>3.3586332000000003E-2</c:v>
                </c:pt>
                <c:pt idx="28761">
                  <c:v>3.3586332199999999E-2</c:v>
                </c:pt>
                <c:pt idx="28762">
                  <c:v>3.3586332400000002E-2</c:v>
                </c:pt>
                <c:pt idx="28763">
                  <c:v>3.3586332599999998E-2</c:v>
                </c:pt>
                <c:pt idx="28764">
                  <c:v>3.35863328E-2</c:v>
                </c:pt>
                <c:pt idx="28765">
                  <c:v>3.3586333000000003E-2</c:v>
                </c:pt>
                <c:pt idx="28766">
                  <c:v>3.3586333199999999E-2</c:v>
                </c:pt>
                <c:pt idx="28767">
                  <c:v>3.3586333400000001E-2</c:v>
                </c:pt>
                <c:pt idx="28768">
                  <c:v>3.3586333599999997E-2</c:v>
                </c:pt>
                <c:pt idx="28769">
                  <c:v>3.35863338E-2</c:v>
                </c:pt>
                <c:pt idx="28770">
                  <c:v>3.3586334000000002E-2</c:v>
                </c:pt>
                <c:pt idx="28771">
                  <c:v>3.3586334199999998E-2</c:v>
                </c:pt>
                <c:pt idx="28772">
                  <c:v>3.3586334400000001E-2</c:v>
                </c:pt>
                <c:pt idx="28773">
                  <c:v>3.3586334599999997E-2</c:v>
                </c:pt>
                <c:pt idx="28774">
                  <c:v>3.3586334799999999E-2</c:v>
                </c:pt>
                <c:pt idx="28775">
                  <c:v>3.3586335000000002E-2</c:v>
                </c:pt>
                <c:pt idx="28776">
                  <c:v>3.3586335199999998E-2</c:v>
                </c:pt>
                <c:pt idx="28777">
                  <c:v>3.35863354E-2</c:v>
                </c:pt>
                <c:pt idx="28778">
                  <c:v>3.3586335600000003E-2</c:v>
                </c:pt>
                <c:pt idx="28779">
                  <c:v>3.3586335799999999E-2</c:v>
                </c:pt>
                <c:pt idx="28780">
                  <c:v>3.3586336000000001E-2</c:v>
                </c:pt>
                <c:pt idx="28781">
                  <c:v>3.3586336199999997E-2</c:v>
                </c:pt>
                <c:pt idx="28782">
                  <c:v>3.35863364E-2</c:v>
                </c:pt>
                <c:pt idx="28783">
                  <c:v>3.3586336600000002E-2</c:v>
                </c:pt>
                <c:pt idx="28784">
                  <c:v>3.3586336799999998E-2</c:v>
                </c:pt>
                <c:pt idx="28785">
                  <c:v>3.3586337000000001E-2</c:v>
                </c:pt>
                <c:pt idx="28786">
                  <c:v>3.3586337199999997E-2</c:v>
                </c:pt>
                <c:pt idx="28787">
                  <c:v>3.3586337399999999E-2</c:v>
                </c:pt>
                <c:pt idx="28788">
                  <c:v>3.3586337600000002E-2</c:v>
                </c:pt>
                <c:pt idx="28789">
                  <c:v>3.3586337799999998E-2</c:v>
                </c:pt>
                <c:pt idx="28790">
                  <c:v>3.3586338E-2</c:v>
                </c:pt>
                <c:pt idx="28791">
                  <c:v>3.3586338200000003E-2</c:v>
                </c:pt>
                <c:pt idx="28792">
                  <c:v>3.3586338399999999E-2</c:v>
                </c:pt>
                <c:pt idx="28793">
                  <c:v>3.3586338600000001E-2</c:v>
                </c:pt>
                <c:pt idx="28794">
                  <c:v>3.3586338799999997E-2</c:v>
                </c:pt>
                <c:pt idx="28795">
                  <c:v>3.3586339E-2</c:v>
                </c:pt>
                <c:pt idx="28796">
                  <c:v>3.3586339200000002E-2</c:v>
                </c:pt>
                <c:pt idx="28797">
                  <c:v>3.3586339399999998E-2</c:v>
                </c:pt>
                <c:pt idx="28798">
                  <c:v>3.3586339600000001E-2</c:v>
                </c:pt>
                <c:pt idx="28799">
                  <c:v>3.3586339799999997E-2</c:v>
                </c:pt>
                <c:pt idx="28800">
                  <c:v>3.3586339999999999E-2</c:v>
                </c:pt>
                <c:pt idx="28801">
                  <c:v>3.3586340200000002E-2</c:v>
                </c:pt>
                <c:pt idx="28802">
                  <c:v>3.3586340399999998E-2</c:v>
                </c:pt>
                <c:pt idx="28803">
                  <c:v>3.35863406E-2</c:v>
                </c:pt>
                <c:pt idx="28804">
                  <c:v>3.3586340800000003E-2</c:v>
                </c:pt>
                <c:pt idx="28805">
                  <c:v>3.3586340999999999E-2</c:v>
                </c:pt>
                <c:pt idx="28806">
                  <c:v>3.3586341200000001E-2</c:v>
                </c:pt>
                <c:pt idx="28807">
                  <c:v>3.3586341399999997E-2</c:v>
                </c:pt>
                <c:pt idx="28808">
                  <c:v>3.35863416E-2</c:v>
                </c:pt>
                <c:pt idx="28809">
                  <c:v>3.3586341800000002E-2</c:v>
                </c:pt>
                <c:pt idx="28810">
                  <c:v>3.3586341999999998E-2</c:v>
                </c:pt>
                <c:pt idx="28811">
                  <c:v>3.3586342200000001E-2</c:v>
                </c:pt>
                <c:pt idx="28812">
                  <c:v>3.3586342399999997E-2</c:v>
                </c:pt>
                <c:pt idx="28813">
                  <c:v>3.3586342599999999E-2</c:v>
                </c:pt>
                <c:pt idx="28814">
                  <c:v>3.3586342800000002E-2</c:v>
                </c:pt>
                <c:pt idx="28815">
                  <c:v>3.3586342999999998E-2</c:v>
                </c:pt>
                <c:pt idx="28816">
                  <c:v>3.35863432E-2</c:v>
                </c:pt>
                <c:pt idx="28817">
                  <c:v>3.3586343400000003E-2</c:v>
                </c:pt>
                <c:pt idx="28818">
                  <c:v>3.3586343599999999E-2</c:v>
                </c:pt>
                <c:pt idx="28819">
                  <c:v>3.3586343800000001E-2</c:v>
                </c:pt>
                <c:pt idx="28820">
                  <c:v>3.3586343999999997E-2</c:v>
                </c:pt>
                <c:pt idx="28821">
                  <c:v>3.35863442E-2</c:v>
                </c:pt>
                <c:pt idx="28822">
                  <c:v>3.3586344400000002E-2</c:v>
                </c:pt>
                <c:pt idx="28823">
                  <c:v>3.3586344599999998E-2</c:v>
                </c:pt>
                <c:pt idx="28824">
                  <c:v>3.3586344800000001E-2</c:v>
                </c:pt>
                <c:pt idx="28825">
                  <c:v>3.3586344999999997E-2</c:v>
                </c:pt>
                <c:pt idx="28826">
                  <c:v>3.3586345199999999E-2</c:v>
                </c:pt>
                <c:pt idx="28827">
                  <c:v>3.3586345400000002E-2</c:v>
                </c:pt>
                <c:pt idx="28828">
                  <c:v>3.3586345599999998E-2</c:v>
                </c:pt>
                <c:pt idx="28829">
                  <c:v>3.35863458E-2</c:v>
                </c:pt>
                <c:pt idx="28830">
                  <c:v>3.3586346000000003E-2</c:v>
                </c:pt>
                <c:pt idx="28831">
                  <c:v>3.3586346199999999E-2</c:v>
                </c:pt>
                <c:pt idx="28832">
                  <c:v>3.3586346400000001E-2</c:v>
                </c:pt>
                <c:pt idx="28833">
                  <c:v>3.3586346599999997E-2</c:v>
                </c:pt>
                <c:pt idx="28834">
                  <c:v>3.35863468E-2</c:v>
                </c:pt>
                <c:pt idx="28835">
                  <c:v>3.3586347000000003E-2</c:v>
                </c:pt>
                <c:pt idx="28836">
                  <c:v>3.3586347199999998E-2</c:v>
                </c:pt>
                <c:pt idx="28837">
                  <c:v>3.3586347400000001E-2</c:v>
                </c:pt>
                <c:pt idx="28838">
                  <c:v>3.3586347599999997E-2</c:v>
                </c:pt>
                <c:pt idx="28839">
                  <c:v>3.3586347799999999E-2</c:v>
                </c:pt>
                <c:pt idx="28840">
                  <c:v>3.3586348000000002E-2</c:v>
                </c:pt>
                <c:pt idx="28841">
                  <c:v>3.3586348199999998E-2</c:v>
                </c:pt>
                <c:pt idx="28842">
                  <c:v>3.35863484E-2</c:v>
                </c:pt>
                <c:pt idx="28843">
                  <c:v>3.3586348600000003E-2</c:v>
                </c:pt>
                <c:pt idx="28844">
                  <c:v>3.3586348799999999E-2</c:v>
                </c:pt>
                <c:pt idx="28845">
                  <c:v>3.3586349000000001E-2</c:v>
                </c:pt>
                <c:pt idx="28846">
                  <c:v>3.3586349199999997E-2</c:v>
                </c:pt>
                <c:pt idx="28847">
                  <c:v>3.35863494E-2</c:v>
                </c:pt>
                <c:pt idx="28848">
                  <c:v>3.3586349600000003E-2</c:v>
                </c:pt>
                <c:pt idx="28849">
                  <c:v>3.3586349799999998E-2</c:v>
                </c:pt>
                <c:pt idx="28850">
                  <c:v>3.3586350000000001E-2</c:v>
                </c:pt>
                <c:pt idx="28851">
                  <c:v>3.3586350199999997E-2</c:v>
                </c:pt>
                <c:pt idx="28852">
                  <c:v>3.3586350399999999E-2</c:v>
                </c:pt>
                <c:pt idx="28853">
                  <c:v>3.3586350600000002E-2</c:v>
                </c:pt>
                <c:pt idx="28854">
                  <c:v>3.3586350799999998E-2</c:v>
                </c:pt>
                <c:pt idx="28855">
                  <c:v>3.3586351E-2</c:v>
                </c:pt>
                <c:pt idx="28856">
                  <c:v>3.3586351200000003E-2</c:v>
                </c:pt>
                <c:pt idx="28857">
                  <c:v>3.3586351399999999E-2</c:v>
                </c:pt>
                <c:pt idx="28858">
                  <c:v>3.3586351600000001E-2</c:v>
                </c:pt>
                <c:pt idx="28859">
                  <c:v>3.3586351799999997E-2</c:v>
                </c:pt>
                <c:pt idx="28860">
                  <c:v>3.3586352E-2</c:v>
                </c:pt>
                <c:pt idx="28861">
                  <c:v>3.3586352200000003E-2</c:v>
                </c:pt>
                <c:pt idx="28862">
                  <c:v>3.3586352399999998E-2</c:v>
                </c:pt>
                <c:pt idx="28863">
                  <c:v>3.3586352600000001E-2</c:v>
                </c:pt>
                <c:pt idx="28864">
                  <c:v>3.3586352799999997E-2</c:v>
                </c:pt>
                <c:pt idx="28865">
                  <c:v>3.3586352999999999E-2</c:v>
                </c:pt>
                <c:pt idx="28866">
                  <c:v>3.3586353200000002E-2</c:v>
                </c:pt>
                <c:pt idx="28867">
                  <c:v>3.3586353399999998E-2</c:v>
                </c:pt>
                <c:pt idx="28868">
                  <c:v>3.35863536E-2</c:v>
                </c:pt>
                <c:pt idx="28869">
                  <c:v>3.3586353800000003E-2</c:v>
                </c:pt>
                <c:pt idx="28870">
                  <c:v>3.3586353999999999E-2</c:v>
                </c:pt>
                <c:pt idx="28871">
                  <c:v>3.3586354200000001E-2</c:v>
                </c:pt>
                <c:pt idx="28872">
                  <c:v>3.3586354399999997E-2</c:v>
                </c:pt>
                <c:pt idx="28873">
                  <c:v>3.35863546E-2</c:v>
                </c:pt>
                <c:pt idx="28874">
                  <c:v>3.3586354800000003E-2</c:v>
                </c:pt>
                <c:pt idx="28875">
                  <c:v>3.3586354999999998E-2</c:v>
                </c:pt>
                <c:pt idx="28876">
                  <c:v>3.3586355200000001E-2</c:v>
                </c:pt>
                <c:pt idx="28877">
                  <c:v>3.3586355399999997E-2</c:v>
                </c:pt>
                <c:pt idx="28878">
                  <c:v>3.3586355599999999E-2</c:v>
                </c:pt>
                <c:pt idx="28879">
                  <c:v>3.3586355800000002E-2</c:v>
                </c:pt>
                <c:pt idx="28880">
                  <c:v>3.3586355999999998E-2</c:v>
                </c:pt>
                <c:pt idx="28881">
                  <c:v>3.35863562E-2</c:v>
                </c:pt>
                <c:pt idx="28882">
                  <c:v>3.3586356400000003E-2</c:v>
                </c:pt>
                <c:pt idx="28883">
                  <c:v>3.3586356599999999E-2</c:v>
                </c:pt>
                <c:pt idx="28884">
                  <c:v>3.3586356800000002E-2</c:v>
                </c:pt>
                <c:pt idx="28885">
                  <c:v>3.3586356999999997E-2</c:v>
                </c:pt>
                <c:pt idx="28886">
                  <c:v>3.35863572E-2</c:v>
                </c:pt>
                <c:pt idx="28887">
                  <c:v>3.3586357400000003E-2</c:v>
                </c:pt>
                <c:pt idx="28888">
                  <c:v>3.3586357599999998E-2</c:v>
                </c:pt>
                <c:pt idx="28889">
                  <c:v>3.3586357800000001E-2</c:v>
                </c:pt>
                <c:pt idx="28890">
                  <c:v>3.3586357999999997E-2</c:v>
                </c:pt>
                <c:pt idx="28891">
                  <c:v>3.3586358199999999E-2</c:v>
                </c:pt>
                <c:pt idx="28892">
                  <c:v>3.3586358400000002E-2</c:v>
                </c:pt>
                <c:pt idx="28893">
                  <c:v>3.3586358599999998E-2</c:v>
                </c:pt>
                <c:pt idx="28894">
                  <c:v>3.35863588E-2</c:v>
                </c:pt>
                <c:pt idx="28895">
                  <c:v>3.3586359000000003E-2</c:v>
                </c:pt>
                <c:pt idx="28896">
                  <c:v>3.3586359199999999E-2</c:v>
                </c:pt>
                <c:pt idx="28897">
                  <c:v>3.3586359400000002E-2</c:v>
                </c:pt>
                <c:pt idx="28898">
                  <c:v>3.3586359599999997E-2</c:v>
                </c:pt>
                <c:pt idx="28899">
                  <c:v>3.35863598E-2</c:v>
                </c:pt>
                <c:pt idx="28900">
                  <c:v>3.3586360000000003E-2</c:v>
                </c:pt>
                <c:pt idx="28901">
                  <c:v>3.3586360199999998E-2</c:v>
                </c:pt>
                <c:pt idx="28902">
                  <c:v>3.3586360400000001E-2</c:v>
                </c:pt>
                <c:pt idx="28903">
                  <c:v>3.3586360599999997E-2</c:v>
                </c:pt>
                <c:pt idx="28904">
                  <c:v>3.3586360799999999E-2</c:v>
                </c:pt>
                <c:pt idx="28905">
                  <c:v>3.3586361000000002E-2</c:v>
                </c:pt>
                <c:pt idx="28906">
                  <c:v>3.3586361199999998E-2</c:v>
                </c:pt>
                <c:pt idx="28907">
                  <c:v>3.35863614E-2</c:v>
                </c:pt>
                <c:pt idx="28908">
                  <c:v>3.3586361600000003E-2</c:v>
                </c:pt>
                <c:pt idx="28909">
                  <c:v>3.3586361799999999E-2</c:v>
                </c:pt>
                <c:pt idx="28910">
                  <c:v>3.3586362000000002E-2</c:v>
                </c:pt>
                <c:pt idx="28911">
                  <c:v>3.3586362199999997E-2</c:v>
                </c:pt>
                <c:pt idx="28912">
                  <c:v>3.35863624E-2</c:v>
                </c:pt>
                <c:pt idx="28913">
                  <c:v>3.3586362600000003E-2</c:v>
                </c:pt>
                <c:pt idx="28914">
                  <c:v>3.3586362799999998E-2</c:v>
                </c:pt>
                <c:pt idx="28915">
                  <c:v>3.3586363000000001E-2</c:v>
                </c:pt>
                <c:pt idx="28916">
                  <c:v>3.3586363199999997E-2</c:v>
                </c:pt>
                <c:pt idx="28917">
                  <c:v>3.3586363399999999E-2</c:v>
                </c:pt>
                <c:pt idx="28918">
                  <c:v>3.3586363600000002E-2</c:v>
                </c:pt>
                <c:pt idx="28919">
                  <c:v>3.3586363799999998E-2</c:v>
                </c:pt>
                <c:pt idx="28920">
                  <c:v>3.3586364E-2</c:v>
                </c:pt>
                <c:pt idx="28921">
                  <c:v>3.3586364200000003E-2</c:v>
                </c:pt>
                <c:pt idx="28922">
                  <c:v>3.3586364399999999E-2</c:v>
                </c:pt>
                <c:pt idx="28923">
                  <c:v>3.3586364600000002E-2</c:v>
                </c:pt>
                <c:pt idx="28924">
                  <c:v>3.3586364799999997E-2</c:v>
                </c:pt>
                <c:pt idx="28925">
                  <c:v>3.3586365E-2</c:v>
                </c:pt>
                <c:pt idx="28926">
                  <c:v>3.3586365200000003E-2</c:v>
                </c:pt>
                <c:pt idx="28927">
                  <c:v>3.3586365399999998E-2</c:v>
                </c:pt>
                <c:pt idx="28928">
                  <c:v>3.3586365600000001E-2</c:v>
                </c:pt>
                <c:pt idx="28929">
                  <c:v>3.3586365799999997E-2</c:v>
                </c:pt>
                <c:pt idx="28930">
                  <c:v>3.3586365999999999E-2</c:v>
                </c:pt>
                <c:pt idx="28931">
                  <c:v>3.3586366200000002E-2</c:v>
                </c:pt>
                <c:pt idx="28932">
                  <c:v>3.3586366399999998E-2</c:v>
                </c:pt>
                <c:pt idx="28933">
                  <c:v>3.3586366600000001E-2</c:v>
                </c:pt>
                <c:pt idx="28934">
                  <c:v>3.3586366800000003E-2</c:v>
                </c:pt>
                <c:pt idx="28935">
                  <c:v>3.3586366999999999E-2</c:v>
                </c:pt>
                <c:pt idx="28936">
                  <c:v>3.3586367200000002E-2</c:v>
                </c:pt>
                <c:pt idx="28937">
                  <c:v>3.3586367399999997E-2</c:v>
                </c:pt>
                <c:pt idx="28938">
                  <c:v>3.35863676E-2</c:v>
                </c:pt>
                <c:pt idx="28939">
                  <c:v>3.3586367800000003E-2</c:v>
                </c:pt>
                <c:pt idx="28940">
                  <c:v>3.3586367999999998E-2</c:v>
                </c:pt>
                <c:pt idx="28941">
                  <c:v>3.3586368200000001E-2</c:v>
                </c:pt>
                <c:pt idx="28942">
                  <c:v>3.3586368399999997E-2</c:v>
                </c:pt>
                <c:pt idx="28943">
                  <c:v>3.3586368599999999E-2</c:v>
                </c:pt>
                <c:pt idx="28944">
                  <c:v>3.3586368800000002E-2</c:v>
                </c:pt>
                <c:pt idx="28945">
                  <c:v>3.3586368999999998E-2</c:v>
                </c:pt>
                <c:pt idx="28946">
                  <c:v>3.3586369200000001E-2</c:v>
                </c:pt>
                <c:pt idx="28947">
                  <c:v>3.3586369400000003E-2</c:v>
                </c:pt>
                <c:pt idx="28948">
                  <c:v>3.3586369599999999E-2</c:v>
                </c:pt>
                <c:pt idx="28949">
                  <c:v>3.3586369800000002E-2</c:v>
                </c:pt>
                <c:pt idx="28950">
                  <c:v>3.3586369999999997E-2</c:v>
                </c:pt>
                <c:pt idx="28951">
                  <c:v>3.35863702E-2</c:v>
                </c:pt>
                <c:pt idx="28952">
                  <c:v>3.3586370400000003E-2</c:v>
                </c:pt>
                <c:pt idx="28953">
                  <c:v>3.3586370599999998E-2</c:v>
                </c:pt>
                <c:pt idx="28954">
                  <c:v>3.3586370800000001E-2</c:v>
                </c:pt>
                <c:pt idx="28955">
                  <c:v>3.3586370999999997E-2</c:v>
                </c:pt>
                <c:pt idx="28956">
                  <c:v>3.3586371199999999E-2</c:v>
                </c:pt>
                <c:pt idx="28957">
                  <c:v>3.3586371400000002E-2</c:v>
                </c:pt>
                <c:pt idx="28958">
                  <c:v>3.3586371599999998E-2</c:v>
                </c:pt>
                <c:pt idx="28959">
                  <c:v>3.3586371800000001E-2</c:v>
                </c:pt>
                <c:pt idx="28960">
                  <c:v>3.3586372000000003E-2</c:v>
                </c:pt>
                <c:pt idx="28961">
                  <c:v>3.3586372199999999E-2</c:v>
                </c:pt>
                <c:pt idx="28962">
                  <c:v>3.3586372400000002E-2</c:v>
                </c:pt>
                <c:pt idx="28963">
                  <c:v>3.3586372599999997E-2</c:v>
                </c:pt>
                <c:pt idx="28964">
                  <c:v>3.35863728E-2</c:v>
                </c:pt>
                <c:pt idx="28965">
                  <c:v>3.3586373000000003E-2</c:v>
                </c:pt>
                <c:pt idx="28966">
                  <c:v>3.3586373199999998E-2</c:v>
                </c:pt>
                <c:pt idx="28967">
                  <c:v>3.3586373400000001E-2</c:v>
                </c:pt>
                <c:pt idx="28968">
                  <c:v>3.3586373599999997E-2</c:v>
                </c:pt>
                <c:pt idx="28969">
                  <c:v>3.35863738E-2</c:v>
                </c:pt>
                <c:pt idx="28970">
                  <c:v>3.3586374000000002E-2</c:v>
                </c:pt>
                <c:pt idx="28971">
                  <c:v>3.3586374199999998E-2</c:v>
                </c:pt>
                <c:pt idx="28972">
                  <c:v>3.3586374400000001E-2</c:v>
                </c:pt>
                <c:pt idx="28973">
                  <c:v>3.3586374600000003E-2</c:v>
                </c:pt>
                <c:pt idx="28974">
                  <c:v>3.3586374799999999E-2</c:v>
                </c:pt>
                <c:pt idx="28975">
                  <c:v>3.3586375000000002E-2</c:v>
                </c:pt>
                <c:pt idx="28976">
                  <c:v>3.3586375199999997E-2</c:v>
                </c:pt>
                <c:pt idx="28977">
                  <c:v>3.35863754E-2</c:v>
                </c:pt>
                <c:pt idx="28978">
                  <c:v>3.3586375600000003E-2</c:v>
                </c:pt>
                <c:pt idx="28979">
                  <c:v>3.3586375799999998E-2</c:v>
                </c:pt>
                <c:pt idx="28980">
                  <c:v>3.3586376000000001E-2</c:v>
                </c:pt>
                <c:pt idx="28981">
                  <c:v>3.3586376199999997E-2</c:v>
                </c:pt>
                <c:pt idx="28982">
                  <c:v>3.35863764E-2</c:v>
                </c:pt>
                <c:pt idx="28983">
                  <c:v>3.3586376600000002E-2</c:v>
                </c:pt>
                <c:pt idx="28984">
                  <c:v>3.3586376799999998E-2</c:v>
                </c:pt>
                <c:pt idx="28985">
                  <c:v>3.3586377000000001E-2</c:v>
                </c:pt>
                <c:pt idx="28986">
                  <c:v>3.3586377200000003E-2</c:v>
                </c:pt>
                <c:pt idx="28987">
                  <c:v>3.3586377399999999E-2</c:v>
                </c:pt>
                <c:pt idx="28988">
                  <c:v>3.3586377600000002E-2</c:v>
                </c:pt>
                <c:pt idx="28989">
                  <c:v>3.3586377799999997E-2</c:v>
                </c:pt>
                <c:pt idx="28990">
                  <c:v>3.3586378E-2</c:v>
                </c:pt>
                <c:pt idx="28991">
                  <c:v>3.3586378200000003E-2</c:v>
                </c:pt>
                <c:pt idx="28992">
                  <c:v>3.3586378399999998E-2</c:v>
                </c:pt>
                <c:pt idx="28993">
                  <c:v>3.3586378600000001E-2</c:v>
                </c:pt>
                <c:pt idx="28994">
                  <c:v>3.3586378799999997E-2</c:v>
                </c:pt>
                <c:pt idx="28995">
                  <c:v>3.3586379E-2</c:v>
                </c:pt>
                <c:pt idx="28996">
                  <c:v>3.3586379200000002E-2</c:v>
                </c:pt>
                <c:pt idx="28997">
                  <c:v>3.3586379399999998E-2</c:v>
                </c:pt>
                <c:pt idx="28998">
                  <c:v>3.3586379600000001E-2</c:v>
                </c:pt>
                <c:pt idx="28999">
                  <c:v>3.3586379800000003E-2</c:v>
                </c:pt>
                <c:pt idx="29000">
                  <c:v>3.3586379999999999E-2</c:v>
                </c:pt>
                <c:pt idx="29001">
                  <c:v>3.3586380200000002E-2</c:v>
                </c:pt>
                <c:pt idx="29002">
                  <c:v>3.3586380399999997E-2</c:v>
                </c:pt>
                <c:pt idx="29003">
                  <c:v>3.35863806E-2</c:v>
                </c:pt>
                <c:pt idx="29004">
                  <c:v>3.3586380800000003E-2</c:v>
                </c:pt>
                <c:pt idx="29005">
                  <c:v>3.3586380999999998E-2</c:v>
                </c:pt>
                <c:pt idx="29006">
                  <c:v>3.3586381200000001E-2</c:v>
                </c:pt>
                <c:pt idx="29007">
                  <c:v>3.3586381399999997E-2</c:v>
                </c:pt>
                <c:pt idx="29008">
                  <c:v>3.35863816E-2</c:v>
                </c:pt>
                <c:pt idx="29009">
                  <c:v>3.3586381800000002E-2</c:v>
                </c:pt>
                <c:pt idx="29010">
                  <c:v>3.3586381999999998E-2</c:v>
                </c:pt>
                <c:pt idx="29011">
                  <c:v>3.3586382200000001E-2</c:v>
                </c:pt>
                <c:pt idx="29012">
                  <c:v>3.3586382400000003E-2</c:v>
                </c:pt>
                <c:pt idx="29013">
                  <c:v>3.3586382599999999E-2</c:v>
                </c:pt>
                <c:pt idx="29014">
                  <c:v>3.3586382800000002E-2</c:v>
                </c:pt>
                <c:pt idx="29015">
                  <c:v>3.3586382999999997E-2</c:v>
                </c:pt>
                <c:pt idx="29016">
                  <c:v>3.35863832E-2</c:v>
                </c:pt>
                <c:pt idx="29017">
                  <c:v>3.3586383400000003E-2</c:v>
                </c:pt>
                <c:pt idx="29018">
                  <c:v>3.3586383599999999E-2</c:v>
                </c:pt>
                <c:pt idx="29019">
                  <c:v>3.3586383800000001E-2</c:v>
                </c:pt>
                <c:pt idx="29020">
                  <c:v>3.3586383999999997E-2</c:v>
                </c:pt>
                <c:pt idx="29021">
                  <c:v>3.35863842E-2</c:v>
                </c:pt>
                <c:pt idx="29022">
                  <c:v>3.3586384400000002E-2</c:v>
                </c:pt>
                <c:pt idx="29023">
                  <c:v>3.3586384599999998E-2</c:v>
                </c:pt>
                <c:pt idx="29024">
                  <c:v>3.3586384800000001E-2</c:v>
                </c:pt>
                <c:pt idx="29025">
                  <c:v>3.3586385000000003E-2</c:v>
                </c:pt>
                <c:pt idx="29026">
                  <c:v>3.3586385199999999E-2</c:v>
                </c:pt>
                <c:pt idx="29027">
                  <c:v>3.3586385400000002E-2</c:v>
                </c:pt>
                <c:pt idx="29028">
                  <c:v>3.3586385599999997E-2</c:v>
                </c:pt>
                <c:pt idx="29029">
                  <c:v>3.35863858E-2</c:v>
                </c:pt>
                <c:pt idx="29030">
                  <c:v>3.3586386000000003E-2</c:v>
                </c:pt>
                <c:pt idx="29031">
                  <c:v>3.3586386199999999E-2</c:v>
                </c:pt>
                <c:pt idx="29032">
                  <c:v>3.3586386400000001E-2</c:v>
                </c:pt>
                <c:pt idx="29033">
                  <c:v>3.3586386599999997E-2</c:v>
                </c:pt>
                <c:pt idx="29034">
                  <c:v>3.35863868E-2</c:v>
                </c:pt>
                <c:pt idx="29035">
                  <c:v>3.3586387000000002E-2</c:v>
                </c:pt>
                <c:pt idx="29036">
                  <c:v>3.3586387199999998E-2</c:v>
                </c:pt>
                <c:pt idx="29037">
                  <c:v>3.3586387400000001E-2</c:v>
                </c:pt>
                <c:pt idx="29038">
                  <c:v>3.3586387600000003E-2</c:v>
                </c:pt>
                <c:pt idx="29039">
                  <c:v>3.3586387799999999E-2</c:v>
                </c:pt>
                <c:pt idx="29040">
                  <c:v>3.3586388000000002E-2</c:v>
                </c:pt>
                <c:pt idx="29041">
                  <c:v>3.3586388199999997E-2</c:v>
                </c:pt>
                <c:pt idx="29042">
                  <c:v>3.35863884E-2</c:v>
                </c:pt>
                <c:pt idx="29043">
                  <c:v>3.3586388600000003E-2</c:v>
                </c:pt>
                <c:pt idx="29044">
                  <c:v>3.3586388799999999E-2</c:v>
                </c:pt>
                <c:pt idx="29045">
                  <c:v>3.3586389000000001E-2</c:v>
                </c:pt>
                <c:pt idx="29046">
                  <c:v>3.3586389199999997E-2</c:v>
                </c:pt>
                <c:pt idx="29047">
                  <c:v>3.35863894E-2</c:v>
                </c:pt>
                <c:pt idx="29048">
                  <c:v>3.3586389600000002E-2</c:v>
                </c:pt>
                <c:pt idx="29049">
                  <c:v>3.3586389799999998E-2</c:v>
                </c:pt>
                <c:pt idx="29050">
                  <c:v>3.3586390000000001E-2</c:v>
                </c:pt>
                <c:pt idx="29051">
                  <c:v>3.3586390200000003E-2</c:v>
                </c:pt>
                <c:pt idx="29052">
                  <c:v>3.3586390399999999E-2</c:v>
                </c:pt>
                <c:pt idx="29053">
                  <c:v>3.3586390600000002E-2</c:v>
                </c:pt>
                <c:pt idx="29054">
                  <c:v>3.3586390799999997E-2</c:v>
                </c:pt>
                <c:pt idx="29055">
                  <c:v>3.3586391E-2</c:v>
                </c:pt>
                <c:pt idx="29056">
                  <c:v>3.3586391200000003E-2</c:v>
                </c:pt>
                <c:pt idx="29057">
                  <c:v>3.3586391399999999E-2</c:v>
                </c:pt>
                <c:pt idx="29058">
                  <c:v>3.3586391600000001E-2</c:v>
                </c:pt>
                <c:pt idx="29059">
                  <c:v>3.3586391799999997E-2</c:v>
                </c:pt>
                <c:pt idx="29060">
                  <c:v>3.3586392E-2</c:v>
                </c:pt>
                <c:pt idx="29061">
                  <c:v>3.3586392200000002E-2</c:v>
                </c:pt>
                <c:pt idx="29062">
                  <c:v>3.3586392399999998E-2</c:v>
                </c:pt>
                <c:pt idx="29063">
                  <c:v>3.3586392600000001E-2</c:v>
                </c:pt>
                <c:pt idx="29064">
                  <c:v>3.3586392800000003E-2</c:v>
                </c:pt>
                <c:pt idx="29065">
                  <c:v>3.3586392999999999E-2</c:v>
                </c:pt>
                <c:pt idx="29066">
                  <c:v>3.3586393200000002E-2</c:v>
                </c:pt>
                <c:pt idx="29067">
                  <c:v>3.3586393399999998E-2</c:v>
                </c:pt>
                <c:pt idx="29068">
                  <c:v>3.35863936E-2</c:v>
                </c:pt>
                <c:pt idx="29069">
                  <c:v>3.3586393800000003E-2</c:v>
                </c:pt>
                <c:pt idx="29070">
                  <c:v>3.3586393999999999E-2</c:v>
                </c:pt>
                <c:pt idx="29071">
                  <c:v>3.3586394200000001E-2</c:v>
                </c:pt>
                <c:pt idx="29072">
                  <c:v>3.3586394399999997E-2</c:v>
                </c:pt>
                <c:pt idx="29073">
                  <c:v>3.35863946E-2</c:v>
                </c:pt>
                <c:pt idx="29074">
                  <c:v>3.3586394800000002E-2</c:v>
                </c:pt>
                <c:pt idx="29075">
                  <c:v>3.3586394999999998E-2</c:v>
                </c:pt>
                <c:pt idx="29076">
                  <c:v>3.3586395200000001E-2</c:v>
                </c:pt>
                <c:pt idx="29077">
                  <c:v>3.3586395400000003E-2</c:v>
                </c:pt>
                <c:pt idx="29078">
                  <c:v>3.3586395599999999E-2</c:v>
                </c:pt>
                <c:pt idx="29079">
                  <c:v>3.3586395800000002E-2</c:v>
                </c:pt>
                <c:pt idx="29080">
                  <c:v>3.3586395999999998E-2</c:v>
                </c:pt>
                <c:pt idx="29081">
                  <c:v>3.35863962E-2</c:v>
                </c:pt>
                <c:pt idx="29082">
                  <c:v>3.3586396400000003E-2</c:v>
                </c:pt>
                <c:pt idx="29083">
                  <c:v>3.3586396599999999E-2</c:v>
                </c:pt>
                <c:pt idx="29084">
                  <c:v>3.3586396800000001E-2</c:v>
                </c:pt>
                <c:pt idx="29085">
                  <c:v>3.3586396999999997E-2</c:v>
                </c:pt>
                <c:pt idx="29086">
                  <c:v>3.35863972E-2</c:v>
                </c:pt>
                <c:pt idx="29087">
                  <c:v>3.3586397400000002E-2</c:v>
                </c:pt>
                <c:pt idx="29088">
                  <c:v>3.3586397599999998E-2</c:v>
                </c:pt>
                <c:pt idx="29089">
                  <c:v>3.3586397800000001E-2</c:v>
                </c:pt>
                <c:pt idx="29090">
                  <c:v>3.3586398000000003E-2</c:v>
                </c:pt>
                <c:pt idx="29091">
                  <c:v>3.3586398199999999E-2</c:v>
                </c:pt>
                <c:pt idx="29092">
                  <c:v>3.3586398400000002E-2</c:v>
                </c:pt>
                <c:pt idx="29093">
                  <c:v>3.3586398599999998E-2</c:v>
                </c:pt>
                <c:pt idx="29094">
                  <c:v>3.35863988E-2</c:v>
                </c:pt>
                <c:pt idx="29095">
                  <c:v>3.3586399000000003E-2</c:v>
                </c:pt>
                <c:pt idx="29096">
                  <c:v>3.3586399199999999E-2</c:v>
                </c:pt>
                <c:pt idx="29097">
                  <c:v>3.3586399400000001E-2</c:v>
                </c:pt>
                <c:pt idx="29098">
                  <c:v>3.3586399599999997E-2</c:v>
                </c:pt>
                <c:pt idx="29099">
                  <c:v>3.35863998E-2</c:v>
                </c:pt>
                <c:pt idx="29100">
                  <c:v>3.3586400000000002E-2</c:v>
                </c:pt>
                <c:pt idx="29101">
                  <c:v>3.3586400199999998E-2</c:v>
                </c:pt>
                <c:pt idx="29102">
                  <c:v>3.3586400400000001E-2</c:v>
                </c:pt>
                <c:pt idx="29103">
                  <c:v>3.3586400600000003E-2</c:v>
                </c:pt>
                <c:pt idx="29104">
                  <c:v>3.3586400799999999E-2</c:v>
                </c:pt>
                <c:pt idx="29105">
                  <c:v>3.3586401000000002E-2</c:v>
                </c:pt>
                <c:pt idx="29106">
                  <c:v>3.3586401199999998E-2</c:v>
                </c:pt>
                <c:pt idx="29107">
                  <c:v>3.35864014E-2</c:v>
                </c:pt>
                <c:pt idx="29108">
                  <c:v>3.3586401600000003E-2</c:v>
                </c:pt>
                <c:pt idx="29109">
                  <c:v>3.3586401799999999E-2</c:v>
                </c:pt>
                <c:pt idx="29110">
                  <c:v>3.3586402000000001E-2</c:v>
                </c:pt>
                <c:pt idx="29111">
                  <c:v>3.3586402199999997E-2</c:v>
                </c:pt>
                <c:pt idx="29112">
                  <c:v>3.35864024E-2</c:v>
                </c:pt>
                <c:pt idx="29113">
                  <c:v>3.3586402600000002E-2</c:v>
                </c:pt>
                <c:pt idx="29114">
                  <c:v>3.3586402799999998E-2</c:v>
                </c:pt>
                <c:pt idx="29115">
                  <c:v>3.3586403000000001E-2</c:v>
                </c:pt>
                <c:pt idx="29116">
                  <c:v>3.3586403200000003E-2</c:v>
                </c:pt>
                <c:pt idx="29117">
                  <c:v>3.3586403399999999E-2</c:v>
                </c:pt>
                <c:pt idx="29118">
                  <c:v>3.3586403600000002E-2</c:v>
                </c:pt>
                <c:pt idx="29119">
                  <c:v>3.3586403799999998E-2</c:v>
                </c:pt>
                <c:pt idx="29120">
                  <c:v>3.3586404E-2</c:v>
                </c:pt>
                <c:pt idx="29121">
                  <c:v>3.3586404200000003E-2</c:v>
                </c:pt>
                <c:pt idx="29122">
                  <c:v>3.3586404399999999E-2</c:v>
                </c:pt>
                <c:pt idx="29123">
                  <c:v>3.3586404600000001E-2</c:v>
                </c:pt>
                <c:pt idx="29124">
                  <c:v>3.3586404799999997E-2</c:v>
                </c:pt>
                <c:pt idx="29125">
                  <c:v>3.3586405E-2</c:v>
                </c:pt>
                <c:pt idx="29126">
                  <c:v>3.3586405200000002E-2</c:v>
                </c:pt>
                <c:pt idx="29127">
                  <c:v>3.3586405399999998E-2</c:v>
                </c:pt>
                <c:pt idx="29128">
                  <c:v>3.3586405600000001E-2</c:v>
                </c:pt>
                <c:pt idx="29129">
                  <c:v>3.3586405799999997E-2</c:v>
                </c:pt>
                <c:pt idx="29130">
                  <c:v>3.3586405999999999E-2</c:v>
                </c:pt>
                <c:pt idx="29131">
                  <c:v>3.3586406200000002E-2</c:v>
                </c:pt>
                <c:pt idx="29132">
                  <c:v>3.3586406399999998E-2</c:v>
                </c:pt>
                <c:pt idx="29133">
                  <c:v>3.35864066E-2</c:v>
                </c:pt>
                <c:pt idx="29134">
                  <c:v>3.3586406800000003E-2</c:v>
                </c:pt>
                <c:pt idx="29135">
                  <c:v>3.3586406999999999E-2</c:v>
                </c:pt>
                <c:pt idx="29136">
                  <c:v>3.3586407200000001E-2</c:v>
                </c:pt>
                <c:pt idx="29137">
                  <c:v>3.3586407399999997E-2</c:v>
                </c:pt>
                <c:pt idx="29138">
                  <c:v>3.35864076E-2</c:v>
                </c:pt>
                <c:pt idx="29139">
                  <c:v>3.3586407800000002E-2</c:v>
                </c:pt>
                <c:pt idx="29140">
                  <c:v>3.3586407999999998E-2</c:v>
                </c:pt>
                <c:pt idx="29141">
                  <c:v>3.3586408200000001E-2</c:v>
                </c:pt>
                <c:pt idx="29142">
                  <c:v>3.3586408399999997E-2</c:v>
                </c:pt>
                <c:pt idx="29143">
                  <c:v>3.3586408599999999E-2</c:v>
                </c:pt>
                <c:pt idx="29144">
                  <c:v>3.3586408800000002E-2</c:v>
                </c:pt>
                <c:pt idx="29145">
                  <c:v>3.3586408999999998E-2</c:v>
                </c:pt>
                <c:pt idx="29146">
                  <c:v>3.35864092E-2</c:v>
                </c:pt>
                <c:pt idx="29147">
                  <c:v>3.3586409400000003E-2</c:v>
                </c:pt>
                <c:pt idx="29148">
                  <c:v>3.3586409599999999E-2</c:v>
                </c:pt>
                <c:pt idx="29149">
                  <c:v>3.3586409800000001E-2</c:v>
                </c:pt>
                <c:pt idx="29150">
                  <c:v>3.3586409999999997E-2</c:v>
                </c:pt>
                <c:pt idx="29151">
                  <c:v>3.35864102E-2</c:v>
                </c:pt>
                <c:pt idx="29152">
                  <c:v>3.3586410400000002E-2</c:v>
                </c:pt>
                <c:pt idx="29153">
                  <c:v>3.3586410599999998E-2</c:v>
                </c:pt>
                <c:pt idx="29154">
                  <c:v>3.3586410800000001E-2</c:v>
                </c:pt>
                <c:pt idx="29155">
                  <c:v>3.3586410999999997E-2</c:v>
                </c:pt>
                <c:pt idx="29156">
                  <c:v>3.3586411199999999E-2</c:v>
                </c:pt>
                <c:pt idx="29157">
                  <c:v>3.3586411400000002E-2</c:v>
                </c:pt>
                <c:pt idx="29158">
                  <c:v>3.3586411599999998E-2</c:v>
                </c:pt>
                <c:pt idx="29159">
                  <c:v>3.35864118E-2</c:v>
                </c:pt>
                <c:pt idx="29160">
                  <c:v>3.3586412000000003E-2</c:v>
                </c:pt>
                <c:pt idx="29161">
                  <c:v>3.3586412199999999E-2</c:v>
                </c:pt>
                <c:pt idx="29162">
                  <c:v>3.3586412400000001E-2</c:v>
                </c:pt>
                <c:pt idx="29163">
                  <c:v>3.3586412599999997E-2</c:v>
                </c:pt>
                <c:pt idx="29164">
                  <c:v>3.35864128E-2</c:v>
                </c:pt>
                <c:pt idx="29165">
                  <c:v>3.3586413000000002E-2</c:v>
                </c:pt>
                <c:pt idx="29166">
                  <c:v>3.3586413199999998E-2</c:v>
                </c:pt>
                <c:pt idx="29167">
                  <c:v>3.3586413400000001E-2</c:v>
                </c:pt>
                <c:pt idx="29168">
                  <c:v>3.3586413599999997E-2</c:v>
                </c:pt>
                <c:pt idx="29169">
                  <c:v>3.3586413799999999E-2</c:v>
                </c:pt>
                <c:pt idx="29170">
                  <c:v>3.3586414000000002E-2</c:v>
                </c:pt>
                <c:pt idx="29171">
                  <c:v>3.3586414199999998E-2</c:v>
                </c:pt>
                <c:pt idx="29172">
                  <c:v>3.35864144E-2</c:v>
                </c:pt>
                <c:pt idx="29173">
                  <c:v>3.3586414600000003E-2</c:v>
                </c:pt>
                <c:pt idx="29174">
                  <c:v>3.3586414799999999E-2</c:v>
                </c:pt>
                <c:pt idx="29175">
                  <c:v>3.3586415000000001E-2</c:v>
                </c:pt>
                <c:pt idx="29176">
                  <c:v>3.3586415199999997E-2</c:v>
                </c:pt>
                <c:pt idx="29177">
                  <c:v>3.35864154E-2</c:v>
                </c:pt>
                <c:pt idx="29178">
                  <c:v>3.3586415600000002E-2</c:v>
                </c:pt>
                <c:pt idx="29179">
                  <c:v>3.3586415799999998E-2</c:v>
                </c:pt>
                <c:pt idx="29180">
                  <c:v>3.3586416000000001E-2</c:v>
                </c:pt>
                <c:pt idx="29181">
                  <c:v>3.3586416199999997E-2</c:v>
                </c:pt>
                <c:pt idx="29182">
                  <c:v>3.3586416399999999E-2</c:v>
                </c:pt>
                <c:pt idx="29183">
                  <c:v>3.3586416600000002E-2</c:v>
                </c:pt>
                <c:pt idx="29184">
                  <c:v>3.3586416799999998E-2</c:v>
                </c:pt>
                <c:pt idx="29185">
                  <c:v>3.3586417E-2</c:v>
                </c:pt>
                <c:pt idx="29186">
                  <c:v>3.3586417200000003E-2</c:v>
                </c:pt>
                <c:pt idx="29187">
                  <c:v>3.3586417399999999E-2</c:v>
                </c:pt>
                <c:pt idx="29188">
                  <c:v>3.3586417600000001E-2</c:v>
                </c:pt>
                <c:pt idx="29189">
                  <c:v>3.3586417799999997E-2</c:v>
                </c:pt>
                <c:pt idx="29190">
                  <c:v>3.3586418E-2</c:v>
                </c:pt>
                <c:pt idx="29191">
                  <c:v>3.3586418200000002E-2</c:v>
                </c:pt>
                <c:pt idx="29192">
                  <c:v>3.3586418399999998E-2</c:v>
                </c:pt>
                <c:pt idx="29193">
                  <c:v>3.3586418600000001E-2</c:v>
                </c:pt>
                <c:pt idx="29194">
                  <c:v>3.3586418799999997E-2</c:v>
                </c:pt>
                <c:pt idx="29195">
                  <c:v>3.3586418999999999E-2</c:v>
                </c:pt>
                <c:pt idx="29196">
                  <c:v>3.3586419200000002E-2</c:v>
                </c:pt>
                <c:pt idx="29197">
                  <c:v>3.3586419399999998E-2</c:v>
                </c:pt>
                <c:pt idx="29198">
                  <c:v>3.35864196E-2</c:v>
                </c:pt>
                <c:pt idx="29199">
                  <c:v>3.3586419800000003E-2</c:v>
                </c:pt>
                <c:pt idx="29200">
                  <c:v>3.3586419999999999E-2</c:v>
                </c:pt>
                <c:pt idx="29201">
                  <c:v>3.3586420200000001E-2</c:v>
                </c:pt>
                <c:pt idx="29202">
                  <c:v>3.3586420399999997E-2</c:v>
                </c:pt>
                <c:pt idx="29203">
                  <c:v>3.35864206E-2</c:v>
                </c:pt>
                <c:pt idx="29204">
                  <c:v>3.3586420800000003E-2</c:v>
                </c:pt>
                <c:pt idx="29205">
                  <c:v>3.3586420999999998E-2</c:v>
                </c:pt>
                <c:pt idx="29206">
                  <c:v>3.3586421200000001E-2</c:v>
                </c:pt>
                <c:pt idx="29207">
                  <c:v>3.3586421399999997E-2</c:v>
                </c:pt>
                <c:pt idx="29208">
                  <c:v>3.3586421599999999E-2</c:v>
                </c:pt>
                <c:pt idx="29209">
                  <c:v>3.3586421800000002E-2</c:v>
                </c:pt>
                <c:pt idx="29210">
                  <c:v>3.3586421999999998E-2</c:v>
                </c:pt>
                <c:pt idx="29211">
                  <c:v>3.35864222E-2</c:v>
                </c:pt>
                <c:pt idx="29212">
                  <c:v>3.3586422400000003E-2</c:v>
                </c:pt>
                <c:pt idx="29213">
                  <c:v>3.3586422599999999E-2</c:v>
                </c:pt>
                <c:pt idx="29214">
                  <c:v>3.3586422800000001E-2</c:v>
                </c:pt>
                <c:pt idx="29215">
                  <c:v>3.3586422999999997E-2</c:v>
                </c:pt>
                <c:pt idx="29216">
                  <c:v>3.35864232E-2</c:v>
                </c:pt>
                <c:pt idx="29217">
                  <c:v>3.3586423400000003E-2</c:v>
                </c:pt>
                <c:pt idx="29218">
                  <c:v>3.3586423599999998E-2</c:v>
                </c:pt>
                <c:pt idx="29219">
                  <c:v>3.3586423800000001E-2</c:v>
                </c:pt>
                <c:pt idx="29220">
                  <c:v>3.3586423999999997E-2</c:v>
                </c:pt>
                <c:pt idx="29221">
                  <c:v>3.3586424199999999E-2</c:v>
                </c:pt>
                <c:pt idx="29222">
                  <c:v>3.3586424400000002E-2</c:v>
                </c:pt>
                <c:pt idx="29223">
                  <c:v>3.3586424599999998E-2</c:v>
                </c:pt>
                <c:pt idx="29224">
                  <c:v>3.35864248E-2</c:v>
                </c:pt>
                <c:pt idx="29225">
                  <c:v>3.3586425000000003E-2</c:v>
                </c:pt>
                <c:pt idx="29226">
                  <c:v>3.3586425199999999E-2</c:v>
                </c:pt>
                <c:pt idx="29227">
                  <c:v>3.3586425400000001E-2</c:v>
                </c:pt>
                <c:pt idx="29228">
                  <c:v>3.3586425599999997E-2</c:v>
                </c:pt>
                <c:pt idx="29229">
                  <c:v>3.35864258E-2</c:v>
                </c:pt>
                <c:pt idx="29230">
                  <c:v>3.3586426000000003E-2</c:v>
                </c:pt>
                <c:pt idx="29231">
                  <c:v>3.3586426199999998E-2</c:v>
                </c:pt>
                <c:pt idx="29232">
                  <c:v>3.3586426400000001E-2</c:v>
                </c:pt>
                <c:pt idx="29233">
                  <c:v>3.3586426599999997E-2</c:v>
                </c:pt>
                <c:pt idx="29234">
                  <c:v>3.3586426799999999E-2</c:v>
                </c:pt>
                <c:pt idx="29235">
                  <c:v>3.3586427000000002E-2</c:v>
                </c:pt>
                <c:pt idx="29236">
                  <c:v>3.3586427199999998E-2</c:v>
                </c:pt>
                <c:pt idx="29237">
                  <c:v>3.35864274E-2</c:v>
                </c:pt>
                <c:pt idx="29238">
                  <c:v>3.3586427600000003E-2</c:v>
                </c:pt>
                <c:pt idx="29239">
                  <c:v>3.3586427799999999E-2</c:v>
                </c:pt>
                <c:pt idx="29240">
                  <c:v>3.3586428000000002E-2</c:v>
                </c:pt>
                <c:pt idx="29241">
                  <c:v>3.3586428199999997E-2</c:v>
                </c:pt>
                <c:pt idx="29242">
                  <c:v>3.35864284E-2</c:v>
                </c:pt>
                <c:pt idx="29243">
                  <c:v>3.3586428600000003E-2</c:v>
                </c:pt>
                <c:pt idx="29244">
                  <c:v>3.3586428799999998E-2</c:v>
                </c:pt>
                <c:pt idx="29245">
                  <c:v>3.3586429000000001E-2</c:v>
                </c:pt>
                <c:pt idx="29246">
                  <c:v>3.3586429199999997E-2</c:v>
                </c:pt>
                <c:pt idx="29247">
                  <c:v>3.3586429399999999E-2</c:v>
                </c:pt>
                <c:pt idx="29248">
                  <c:v>3.3586429600000002E-2</c:v>
                </c:pt>
                <c:pt idx="29249">
                  <c:v>3.3586429799999998E-2</c:v>
                </c:pt>
                <c:pt idx="29250">
                  <c:v>3.358643E-2</c:v>
                </c:pt>
                <c:pt idx="29251">
                  <c:v>3.3586430200000003E-2</c:v>
                </c:pt>
                <c:pt idx="29252">
                  <c:v>3.3586430399999999E-2</c:v>
                </c:pt>
                <c:pt idx="29253">
                  <c:v>3.3586430600000002E-2</c:v>
                </c:pt>
                <c:pt idx="29254">
                  <c:v>3.3586430799999997E-2</c:v>
                </c:pt>
                <c:pt idx="29255">
                  <c:v>3.3586431E-2</c:v>
                </c:pt>
                <c:pt idx="29256">
                  <c:v>3.3586431200000003E-2</c:v>
                </c:pt>
                <c:pt idx="29257">
                  <c:v>3.3586431399999998E-2</c:v>
                </c:pt>
                <c:pt idx="29258">
                  <c:v>3.3586431600000001E-2</c:v>
                </c:pt>
                <c:pt idx="29259">
                  <c:v>3.3586431799999997E-2</c:v>
                </c:pt>
                <c:pt idx="29260">
                  <c:v>3.3586431999999999E-2</c:v>
                </c:pt>
                <c:pt idx="29261">
                  <c:v>3.3586432200000002E-2</c:v>
                </c:pt>
                <c:pt idx="29262">
                  <c:v>3.3586432399999998E-2</c:v>
                </c:pt>
                <c:pt idx="29263">
                  <c:v>3.35864326E-2</c:v>
                </c:pt>
                <c:pt idx="29264">
                  <c:v>3.3586432800000003E-2</c:v>
                </c:pt>
                <c:pt idx="29265">
                  <c:v>3.3586432999999999E-2</c:v>
                </c:pt>
                <c:pt idx="29266">
                  <c:v>3.3586433200000002E-2</c:v>
                </c:pt>
                <c:pt idx="29267">
                  <c:v>3.3586433399999997E-2</c:v>
                </c:pt>
                <c:pt idx="29268">
                  <c:v>3.35864336E-2</c:v>
                </c:pt>
                <c:pt idx="29269">
                  <c:v>3.3586433800000003E-2</c:v>
                </c:pt>
                <c:pt idx="29270">
                  <c:v>3.3586433999999998E-2</c:v>
                </c:pt>
                <c:pt idx="29271">
                  <c:v>3.3586434200000001E-2</c:v>
                </c:pt>
                <c:pt idx="29272">
                  <c:v>3.3586434399999997E-2</c:v>
                </c:pt>
                <c:pt idx="29273">
                  <c:v>3.3586434599999999E-2</c:v>
                </c:pt>
                <c:pt idx="29274">
                  <c:v>3.3586434800000002E-2</c:v>
                </c:pt>
                <c:pt idx="29275">
                  <c:v>3.3586434999999998E-2</c:v>
                </c:pt>
                <c:pt idx="29276">
                  <c:v>3.35864352E-2</c:v>
                </c:pt>
                <c:pt idx="29277">
                  <c:v>3.3586435400000003E-2</c:v>
                </c:pt>
                <c:pt idx="29278">
                  <c:v>3.3586435599999999E-2</c:v>
                </c:pt>
                <c:pt idx="29279">
                  <c:v>3.3586435800000002E-2</c:v>
                </c:pt>
                <c:pt idx="29280">
                  <c:v>3.3586435999999997E-2</c:v>
                </c:pt>
                <c:pt idx="29281">
                  <c:v>3.35864362E-2</c:v>
                </c:pt>
                <c:pt idx="29282">
                  <c:v>3.3586436400000003E-2</c:v>
                </c:pt>
                <c:pt idx="29283">
                  <c:v>3.3586436599999998E-2</c:v>
                </c:pt>
                <c:pt idx="29284">
                  <c:v>3.3586436800000001E-2</c:v>
                </c:pt>
                <c:pt idx="29285">
                  <c:v>3.3586436999999997E-2</c:v>
                </c:pt>
                <c:pt idx="29286">
                  <c:v>3.3586437199999999E-2</c:v>
                </c:pt>
                <c:pt idx="29287">
                  <c:v>3.3586437400000002E-2</c:v>
                </c:pt>
                <c:pt idx="29288">
                  <c:v>3.3586437599999998E-2</c:v>
                </c:pt>
                <c:pt idx="29289">
                  <c:v>3.3586437800000001E-2</c:v>
                </c:pt>
                <c:pt idx="29290">
                  <c:v>3.3586438000000003E-2</c:v>
                </c:pt>
                <c:pt idx="29291">
                  <c:v>3.3586438199999999E-2</c:v>
                </c:pt>
                <c:pt idx="29292">
                  <c:v>3.3586438400000002E-2</c:v>
                </c:pt>
                <c:pt idx="29293">
                  <c:v>3.3586438599999997E-2</c:v>
                </c:pt>
                <c:pt idx="29294">
                  <c:v>3.35864388E-2</c:v>
                </c:pt>
                <c:pt idx="29295">
                  <c:v>3.3586439000000003E-2</c:v>
                </c:pt>
                <c:pt idx="29296">
                  <c:v>3.3586439199999998E-2</c:v>
                </c:pt>
                <c:pt idx="29297">
                  <c:v>3.3586439400000001E-2</c:v>
                </c:pt>
                <c:pt idx="29298">
                  <c:v>3.3586439599999997E-2</c:v>
                </c:pt>
                <c:pt idx="29299">
                  <c:v>3.3586439799999999E-2</c:v>
                </c:pt>
                <c:pt idx="29300">
                  <c:v>3.3586440000000002E-2</c:v>
                </c:pt>
                <c:pt idx="29301">
                  <c:v>3.3586440199999998E-2</c:v>
                </c:pt>
                <c:pt idx="29302">
                  <c:v>3.3586440400000001E-2</c:v>
                </c:pt>
                <c:pt idx="29303">
                  <c:v>3.3586440600000003E-2</c:v>
                </c:pt>
                <c:pt idx="29304">
                  <c:v>3.3586440799999999E-2</c:v>
                </c:pt>
                <c:pt idx="29305">
                  <c:v>3.3586441000000002E-2</c:v>
                </c:pt>
                <c:pt idx="29306">
                  <c:v>3.3586441199999997E-2</c:v>
                </c:pt>
                <c:pt idx="29307">
                  <c:v>3.35864414E-2</c:v>
                </c:pt>
                <c:pt idx="29308">
                  <c:v>3.3586441600000003E-2</c:v>
                </c:pt>
                <c:pt idx="29309">
                  <c:v>3.3586441799999998E-2</c:v>
                </c:pt>
                <c:pt idx="29310">
                  <c:v>3.3586442000000001E-2</c:v>
                </c:pt>
                <c:pt idx="29311">
                  <c:v>3.3586442199999997E-2</c:v>
                </c:pt>
                <c:pt idx="29312">
                  <c:v>3.3586442399999999E-2</c:v>
                </c:pt>
                <c:pt idx="29313">
                  <c:v>3.3586442600000002E-2</c:v>
                </c:pt>
                <c:pt idx="29314">
                  <c:v>3.3586442799999998E-2</c:v>
                </c:pt>
                <c:pt idx="29315">
                  <c:v>3.3586443000000001E-2</c:v>
                </c:pt>
                <c:pt idx="29316">
                  <c:v>3.3586443200000003E-2</c:v>
                </c:pt>
                <c:pt idx="29317">
                  <c:v>3.3586443399999999E-2</c:v>
                </c:pt>
                <c:pt idx="29318">
                  <c:v>3.3586443600000002E-2</c:v>
                </c:pt>
                <c:pt idx="29319">
                  <c:v>3.3586443799999997E-2</c:v>
                </c:pt>
                <c:pt idx="29320">
                  <c:v>3.3586444E-2</c:v>
                </c:pt>
                <c:pt idx="29321">
                  <c:v>3.3586444200000003E-2</c:v>
                </c:pt>
                <c:pt idx="29322">
                  <c:v>3.3586444399999998E-2</c:v>
                </c:pt>
                <c:pt idx="29323">
                  <c:v>3.3586444600000001E-2</c:v>
                </c:pt>
                <c:pt idx="29324">
                  <c:v>3.3586444799999997E-2</c:v>
                </c:pt>
                <c:pt idx="29325">
                  <c:v>3.3586444999999999E-2</c:v>
                </c:pt>
                <c:pt idx="29326">
                  <c:v>3.3586445200000002E-2</c:v>
                </c:pt>
                <c:pt idx="29327">
                  <c:v>3.3586445399999998E-2</c:v>
                </c:pt>
                <c:pt idx="29328">
                  <c:v>3.3586445600000001E-2</c:v>
                </c:pt>
                <c:pt idx="29329">
                  <c:v>3.3586445800000003E-2</c:v>
                </c:pt>
                <c:pt idx="29330">
                  <c:v>3.3586445999999999E-2</c:v>
                </c:pt>
                <c:pt idx="29331">
                  <c:v>3.3586446200000002E-2</c:v>
                </c:pt>
                <c:pt idx="29332">
                  <c:v>3.3586446399999997E-2</c:v>
                </c:pt>
                <c:pt idx="29333">
                  <c:v>3.35864466E-2</c:v>
                </c:pt>
                <c:pt idx="29334">
                  <c:v>3.3586446800000003E-2</c:v>
                </c:pt>
                <c:pt idx="29335">
                  <c:v>3.3586446999999998E-2</c:v>
                </c:pt>
                <c:pt idx="29336">
                  <c:v>3.3586447200000001E-2</c:v>
                </c:pt>
                <c:pt idx="29337">
                  <c:v>3.3586447399999997E-2</c:v>
                </c:pt>
                <c:pt idx="29338">
                  <c:v>3.35864476E-2</c:v>
                </c:pt>
                <c:pt idx="29339">
                  <c:v>3.3586447800000002E-2</c:v>
                </c:pt>
                <c:pt idx="29340">
                  <c:v>3.3586447999999998E-2</c:v>
                </c:pt>
                <c:pt idx="29341">
                  <c:v>3.3586448200000001E-2</c:v>
                </c:pt>
                <c:pt idx="29342">
                  <c:v>3.3586448400000003E-2</c:v>
                </c:pt>
                <c:pt idx="29343">
                  <c:v>3.3586448599999999E-2</c:v>
                </c:pt>
                <c:pt idx="29344">
                  <c:v>3.3586448800000002E-2</c:v>
                </c:pt>
                <c:pt idx="29345">
                  <c:v>3.3586448999999997E-2</c:v>
                </c:pt>
                <c:pt idx="29346">
                  <c:v>3.35864492E-2</c:v>
                </c:pt>
                <c:pt idx="29347">
                  <c:v>3.3586449400000003E-2</c:v>
                </c:pt>
                <c:pt idx="29348">
                  <c:v>3.3586449599999998E-2</c:v>
                </c:pt>
                <c:pt idx="29349">
                  <c:v>3.3586449800000001E-2</c:v>
                </c:pt>
                <c:pt idx="29350">
                  <c:v>3.3586449999999997E-2</c:v>
                </c:pt>
                <c:pt idx="29351">
                  <c:v>3.35864502E-2</c:v>
                </c:pt>
                <c:pt idx="29352">
                  <c:v>3.3586450400000002E-2</c:v>
                </c:pt>
                <c:pt idx="29353">
                  <c:v>3.3586450599999998E-2</c:v>
                </c:pt>
                <c:pt idx="29354">
                  <c:v>3.3586450800000001E-2</c:v>
                </c:pt>
                <c:pt idx="29355">
                  <c:v>3.3586451000000003E-2</c:v>
                </c:pt>
                <c:pt idx="29356">
                  <c:v>3.3586451199999999E-2</c:v>
                </c:pt>
                <c:pt idx="29357">
                  <c:v>3.3586451400000002E-2</c:v>
                </c:pt>
                <c:pt idx="29358">
                  <c:v>3.3586451599999997E-2</c:v>
                </c:pt>
                <c:pt idx="29359">
                  <c:v>3.35864518E-2</c:v>
                </c:pt>
                <c:pt idx="29360">
                  <c:v>3.3586452000000003E-2</c:v>
                </c:pt>
                <c:pt idx="29361">
                  <c:v>3.3586452199999998E-2</c:v>
                </c:pt>
                <c:pt idx="29362">
                  <c:v>3.3586452400000001E-2</c:v>
                </c:pt>
                <c:pt idx="29363">
                  <c:v>3.3586452599999997E-2</c:v>
                </c:pt>
                <c:pt idx="29364">
                  <c:v>3.35864528E-2</c:v>
                </c:pt>
                <c:pt idx="29365">
                  <c:v>3.3586453000000002E-2</c:v>
                </c:pt>
                <c:pt idx="29366">
                  <c:v>3.3586453199999998E-2</c:v>
                </c:pt>
                <c:pt idx="29367">
                  <c:v>3.3586453400000001E-2</c:v>
                </c:pt>
                <c:pt idx="29368">
                  <c:v>3.3586453600000003E-2</c:v>
                </c:pt>
                <c:pt idx="29369">
                  <c:v>3.3586453799999999E-2</c:v>
                </c:pt>
                <c:pt idx="29370">
                  <c:v>3.3586454000000002E-2</c:v>
                </c:pt>
                <c:pt idx="29371">
                  <c:v>3.3586454199999997E-2</c:v>
                </c:pt>
                <c:pt idx="29372">
                  <c:v>3.35864544E-2</c:v>
                </c:pt>
                <c:pt idx="29373">
                  <c:v>3.3586454600000003E-2</c:v>
                </c:pt>
                <c:pt idx="29374">
                  <c:v>3.3586454799999998E-2</c:v>
                </c:pt>
                <c:pt idx="29375">
                  <c:v>3.3586455000000001E-2</c:v>
                </c:pt>
                <c:pt idx="29376">
                  <c:v>3.3586455199999997E-2</c:v>
                </c:pt>
                <c:pt idx="29377">
                  <c:v>3.35864554E-2</c:v>
                </c:pt>
                <c:pt idx="29378">
                  <c:v>3.3586455600000002E-2</c:v>
                </c:pt>
                <c:pt idx="29379">
                  <c:v>3.3586455799999998E-2</c:v>
                </c:pt>
                <c:pt idx="29380">
                  <c:v>3.3586456000000001E-2</c:v>
                </c:pt>
                <c:pt idx="29381">
                  <c:v>3.3586456200000003E-2</c:v>
                </c:pt>
                <c:pt idx="29382">
                  <c:v>3.3586456399999999E-2</c:v>
                </c:pt>
                <c:pt idx="29383">
                  <c:v>3.3586456600000002E-2</c:v>
                </c:pt>
                <c:pt idx="29384">
                  <c:v>3.3586456799999997E-2</c:v>
                </c:pt>
                <c:pt idx="29385">
                  <c:v>3.3586457E-2</c:v>
                </c:pt>
                <c:pt idx="29386">
                  <c:v>3.3586457200000003E-2</c:v>
                </c:pt>
                <c:pt idx="29387">
                  <c:v>3.3586457399999999E-2</c:v>
                </c:pt>
                <c:pt idx="29388">
                  <c:v>3.3586457600000001E-2</c:v>
                </c:pt>
                <c:pt idx="29389">
                  <c:v>3.3586457799999997E-2</c:v>
                </c:pt>
                <c:pt idx="29390">
                  <c:v>3.3586458E-2</c:v>
                </c:pt>
                <c:pt idx="29391">
                  <c:v>3.3586458200000002E-2</c:v>
                </c:pt>
                <c:pt idx="29392">
                  <c:v>3.3586458399999998E-2</c:v>
                </c:pt>
                <c:pt idx="29393">
                  <c:v>3.3586458600000001E-2</c:v>
                </c:pt>
                <c:pt idx="29394">
                  <c:v>3.3586458800000003E-2</c:v>
                </c:pt>
                <c:pt idx="29395">
                  <c:v>3.3586458999999999E-2</c:v>
                </c:pt>
                <c:pt idx="29396">
                  <c:v>3.3586459200000002E-2</c:v>
                </c:pt>
                <c:pt idx="29397">
                  <c:v>3.3586459399999997E-2</c:v>
                </c:pt>
                <c:pt idx="29398">
                  <c:v>3.35864596E-2</c:v>
                </c:pt>
                <c:pt idx="29399">
                  <c:v>3.3586459800000003E-2</c:v>
                </c:pt>
                <c:pt idx="29400">
                  <c:v>3.3586459999999999E-2</c:v>
                </c:pt>
                <c:pt idx="29401">
                  <c:v>3.3586460200000001E-2</c:v>
                </c:pt>
                <c:pt idx="29402">
                  <c:v>3.3586460399999997E-2</c:v>
                </c:pt>
                <c:pt idx="29403">
                  <c:v>3.35864606E-2</c:v>
                </c:pt>
                <c:pt idx="29404">
                  <c:v>3.3586460800000002E-2</c:v>
                </c:pt>
                <c:pt idx="29405">
                  <c:v>3.3586460999999998E-2</c:v>
                </c:pt>
                <c:pt idx="29406">
                  <c:v>3.3586461200000001E-2</c:v>
                </c:pt>
                <c:pt idx="29407">
                  <c:v>3.3586461400000003E-2</c:v>
                </c:pt>
                <c:pt idx="29408">
                  <c:v>3.3586461599999999E-2</c:v>
                </c:pt>
                <c:pt idx="29409">
                  <c:v>3.3586461800000002E-2</c:v>
                </c:pt>
                <c:pt idx="29410">
                  <c:v>3.3586461999999997E-2</c:v>
                </c:pt>
                <c:pt idx="29411">
                  <c:v>3.35864622E-2</c:v>
                </c:pt>
                <c:pt idx="29412">
                  <c:v>3.3586462400000003E-2</c:v>
                </c:pt>
                <c:pt idx="29413">
                  <c:v>3.3586462599999999E-2</c:v>
                </c:pt>
                <c:pt idx="29414">
                  <c:v>3.3586462800000001E-2</c:v>
                </c:pt>
                <c:pt idx="29415">
                  <c:v>3.3586462999999997E-2</c:v>
                </c:pt>
                <c:pt idx="29416">
                  <c:v>3.35864632E-2</c:v>
                </c:pt>
                <c:pt idx="29417">
                  <c:v>3.3586463400000002E-2</c:v>
                </c:pt>
                <c:pt idx="29418">
                  <c:v>3.3586463599999998E-2</c:v>
                </c:pt>
                <c:pt idx="29419">
                  <c:v>3.3586463800000001E-2</c:v>
                </c:pt>
                <c:pt idx="29420">
                  <c:v>3.3586464000000003E-2</c:v>
                </c:pt>
                <c:pt idx="29421">
                  <c:v>3.3586464199999999E-2</c:v>
                </c:pt>
                <c:pt idx="29422">
                  <c:v>3.3586464400000002E-2</c:v>
                </c:pt>
                <c:pt idx="29423">
                  <c:v>3.3586464599999998E-2</c:v>
                </c:pt>
                <c:pt idx="29424">
                  <c:v>3.35864648E-2</c:v>
                </c:pt>
                <c:pt idx="29425">
                  <c:v>3.3586465000000003E-2</c:v>
                </c:pt>
                <c:pt idx="29426">
                  <c:v>3.3586465199999999E-2</c:v>
                </c:pt>
                <c:pt idx="29427">
                  <c:v>3.3586465400000001E-2</c:v>
                </c:pt>
                <c:pt idx="29428">
                  <c:v>3.3586465599999997E-2</c:v>
                </c:pt>
                <c:pt idx="29429">
                  <c:v>3.35864658E-2</c:v>
                </c:pt>
                <c:pt idx="29430">
                  <c:v>3.3586466000000002E-2</c:v>
                </c:pt>
                <c:pt idx="29431">
                  <c:v>3.3586466199999998E-2</c:v>
                </c:pt>
                <c:pt idx="29432">
                  <c:v>3.3586466400000001E-2</c:v>
                </c:pt>
                <c:pt idx="29433">
                  <c:v>3.3586466600000003E-2</c:v>
                </c:pt>
                <c:pt idx="29434">
                  <c:v>3.3586466799999999E-2</c:v>
                </c:pt>
                <c:pt idx="29435">
                  <c:v>3.3586467000000002E-2</c:v>
                </c:pt>
                <c:pt idx="29436">
                  <c:v>3.3586467199999998E-2</c:v>
                </c:pt>
                <c:pt idx="29437">
                  <c:v>3.35864674E-2</c:v>
                </c:pt>
                <c:pt idx="29438">
                  <c:v>3.3586467600000003E-2</c:v>
                </c:pt>
                <c:pt idx="29439">
                  <c:v>3.3586467799999999E-2</c:v>
                </c:pt>
                <c:pt idx="29440">
                  <c:v>3.3586468000000001E-2</c:v>
                </c:pt>
                <c:pt idx="29441">
                  <c:v>3.3586468199999997E-2</c:v>
                </c:pt>
                <c:pt idx="29442">
                  <c:v>3.35864684E-2</c:v>
                </c:pt>
                <c:pt idx="29443">
                  <c:v>3.3586468600000002E-2</c:v>
                </c:pt>
                <c:pt idx="29444">
                  <c:v>3.3586468799999998E-2</c:v>
                </c:pt>
                <c:pt idx="29445">
                  <c:v>3.3586469000000001E-2</c:v>
                </c:pt>
                <c:pt idx="29446">
                  <c:v>3.3586469200000003E-2</c:v>
                </c:pt>
                <c:pt idx="29447">
                  <c:v>3.3586469399999999E-2</c:v>
                </c:pt>
                <c:pt idx="29448">
                  <c:v>3.3586469600000002E-2</c:v>
                </c:pt>
                <c:pt idx="29449">
                  <c:v>3.3586469799999998E-2</c:v>
                </c:pt>
                <c:pt idx="29450">
                  <c:v>3.358647E-2</c:v>
                </c:pt>
                <c:pt idx="29451">
                  <c:v>3.3586470200000003E-2</c:v>
                </c:pt>
                <c:pt idx="29452">
                  <c:v>3.3586470399999999E-2</c:v>
                </c:pt>
                <c:pt idx="29453">
                  <c:v>3.3586470600000001E-2</c:v>
                </c:pt>
                <c:pt idx="29454">
                  <c:v>3.3586470799999997E-2</c:v>
                </c:pt>
                <c:pt idx="29455">
                  <c:v>3.3586471E-2</c:v>
                </c:pt>
                <c:pt idx="29456">
                  <c:v>3.3586471200000002E-2</c:v>
                </c:pt>
                <c:pt idx="29457">
                  <c:v>3.3586471399999998E-2</c:v>
                </c:pt>
                <c:pt idx="29458">
                  <c:v>3.3586471600000001E-2</c:v>
                </c:pt>
                <c:pt idx="29459">
                  <c:v>3.3586471800000003E-2</c:v>
                </c:pt>
                <c:pt idx="29460">
                  <c:v>3.3586471999999999E-2</c:v>
                </c:pt>
                <c:pt idx="29461">
                  <c:v>3.3586472200000002E-2</c:v>
                </c:pt>
                <c:pt idx="29462">
                  <c:v>3.3586472399999998E-2</c:v>
                </c:pt>
                <c:pt idx="29463">
                  <c:v>3.35864726E-2</c:v>
                </c:pt>
                <c:pt idx="29464">
                  <c:v>3.3586472800000003E-2</c:v>
                </c:pt>
                <c:pt idx="29465">
                  <c:v>3.3586472999999999E-2</c:v>
                </c:pt>
                <c:pt idx="29466">
                  <c:v>3.3586473200000001E-2</c:v>
                </c:pt>
                <c:pt idx="29467">
                  <c:v>3.3586473399999997E-2</c:v>
                </c:pt>
                <c:pt idx="29468">
                  <c:v>3.35864736E-2</c:v>
                </c:pt>
                <c:pt idx="29469">
                  <c:v>3.3586473800000002E-2</c:v>
                </c:pt>
                <c:pt idx="29470">
                  <c:v>3.3586473999999998E-2</c:v>
                </c:pt>
                <c:pt idx="29471">
                  <c:v>3.3586474200000001E-2</c:v>
                </c:pt>
                <c:pt idx="29472">
                  <c:v>3.3586474400000003E-2</c:v>
                </c:pt>
                <c:pt idx="29473">
                  <c:v>3.3586474599999999E-2</c:v>
                </c:pt>
                <c:pt idx="29474">
                  <c:v>3.3586474800000002E-2</c:v>
                </c:pt>
                <c:pt idx="29475">
                  <c:v>3.3586474999999998E-2</c:v>
                </c:pt>
                <c:pt idx="29476">
                  <c:v>3.35864752E-2</c:v>
                </c:pt>
                <c:pt idx="29477">
                  <c:v>3.3586475400000003E-2</c:v>
                </c:pt>
                <c:pt idx="29478">
                  <c:v>3.3586475599999999E-2</c:v>
                </c:pt>
                <c:pt idx="29479">
                  <c:v>3.3586475800000001E-2</c:v>
                </c:pt>
                <c:pt idx="29480">
                  <c:v>3.3586475999999997E-2</c:v>
                </c:pt>
                <c:pt idx="29481">
                  <c:v>3.35864762E-2</c:v>
                </c:pt>
                <c:pt idx="29482">
                  <c:v>3.3586476400000002E-2</c:v>
                </c:pt>
                <c:pt idx="29483">
                  <c:v>3.3586476599999998E-2</c:v>
                </c:pt>
                <c:pt idx="29484">
                  <c:v>3.3586476800000001E-2</c:v>
                </c:pt>
                <c:pt idx="29485">
                  <c:v>3.3586477000000003E-2</c:v>
                </c:pt>
                <c:pt idx="29486">
                  <c:v>3.3586477199999999E-2</c:v>
                </c:pt>
                <c:pt idx="29487">
                  <c:v>3.3586477400000002E-2</c:v>
                </c:pt>
                <c:pt idx="29488">
                  <c:v>3.3586477599999998E-2</c:v>
                </c:pt>
                <c:pt idx="29489">
                  <c:v>3.35864778E-2</c:v>
                </c:pt>
                <c:pt idx="29490">
                  <c:v>3.3586478000000003E-2</c:v>
                </c:pt>
                <c:pt idx="29491">
                  <c:v>3.3586478199999999E-2</c:v>
                </c:pt>
                <c:pt idx="29492">
                  <c:v>3.3586478400000001E-2</c:v>
                </c:pt>
                <c:pt idx="29493">
                  <c:v>3.3586478599999997E-2</c:v>
                </c:pt>
                <c:pt idx="29494">
                  <c:v>3.35864788E-2</c:v>
                </c:pt>
                <c:pt idx="29495">
                  <c:v>3.3586479000000002E-2</c:v>
                </c:pt>
                <c:pt idx="29496">
                  <c:v>3.3586479199999998E-2</c:v>
                </c:pt>
                <c:pt idx="29497">
                  <c:v>3.3586479400000001E-2</c:v>
                </c:pt>
                <c:pt idx="29498">
                  <c:v>3.3586479599999997E-2</c:v>
                </c:pt>
                <c:pt idx="29499">
                  <c:v>3.3586479799999999E-2</c:v>
                </c:pt>
                <c:pt idx="29500">
                  <c:v>3.3586480000000002E-2</c:v>
                </c:pt>
                <c:pt idx="29501">
                  <c:v>3.3586480199999998E-2</c:v>
                </c:pt>
                <c:pt idx="29502">
                  <c:v>3.35864804E-2</c:v>
                </c:pt>
                <c:pt idx="29503">
                  <c:v>3.3586480600000003E-2</c:v>
                </c:pt>
                <c:pt idx="29504">
                  <c:v>3.3586480799999999E-2</c:v>
                </c:pt>
                <c:pt idx="29505">
                  <c:v>3.3586481000000001E-2</c:v>
                </c:pt>
                <c:pt idx="29506">
                  <c:v>3.3586481199999997E-2</c:v>
                </c:pt>
                <c:pt idx="29507">
                  <c:v>3.35864814E-2</c:v>
                </c:pt>
                <c:pt idx="29508">
                  <c:v>3.3586481600000002E-2</c:v>
                </c:pt>
                <c:pt idx="29509">
                  <c:v>3.3586481799999998E-2</c:v>
                </c:pt>
                <c:pt idx="29510">
                  <c:v>3.3586482000000001E-2</c:v>
                </c:pt>
                <c:pt idx="29511">
                  <c:v>3.3586482199999997E-2</c:v>
                </c:pt>
                <c:pt idx="29512">
                  <c:v>3.3586482399999999E-2</c:v>
                </c:pt>
                <c:pt idx="29513">
                  <c:v>3.3586482600000002E-2</c:v>
                </c:pt>
                <c:pt idx="29514">
                  <c:v>3.3586482799999998E-2</c:v>
                </c:pt>
                <c:pt idx="29515">
                  <c:v>3.3586483E-2</c:v>
                </c:pt>
                <c:pt idx="29516">
                  <c:v>3.3586483200000003E-2</c:v>
                </c:pt>
                <c:pt idx="29517">
                  <c:v>3.3586483399999999E-2</c:v>
                </c:pt>
                <c:pt idx="29518">
                  <c:v>3.3586483600000001E-2</c:v>
                </c:pt>
                <c:pt idx="29519">
                  <c:v>3.3586483799999997E-2</c:v>
                </c:pt>
                <c:pt idx="29520">
                  <c:v>3.3586484E-2</c:v>
                </c:pt>
                <c:pt idx="29521">
                  <c:v>3.3586484200000002E-2</c:v>
                </c:pt>
                <c:pt idx="29522">
                  <c:v>3.3586484399999998E-2</c:v>
                </c:pt>
                <c:pt idx="29523">
                  <c:v>3.3586484600000001E-2</c:v>
                </c:pt>
                <c:pt idx="29524">
                  <c:v>3.3586484799999997E-2</c:v>
                </c:pt>
                <c:pt idx="29525">
                  <c:v>3.3586484999999999E-2</c:v>
                </c:pt>
                <c:pt idx="29526">
                  <c:v>3.3586485200000002E-2</c:v>
                </c:pt>
                <c:pt idx="29527">
                  <c:v>3.3586485399999998E-2</c:v>
                </c:pt>
                <c:pt idx="29528">
                  <c:v>3.35864856E-2</c:v>
                </c:pt>
                <c:pt idx="29529">
                  <c:v>3.3586485800000003E-2</c:v>
                </c:pt>
                <c:pt idx="29530">
                  <c:v>3.3586485999999999E-2</c:v>
                </c:pt>
                <c:pt idx="29531">
                  <c:v>3.3586486200000001E-2</c:v>
                </c:pt>
                <c:pt idx="29532">
                  <c:v>3.3586486399999997E-2</c:v>
                </c:pt>
                <c:pt idx="29533">
                  <c:v>3.35864866E-2</c:v>
                </c:pt>
                <c:pt idx="29534">
                  <c:v>3.3586486800000002E-2</c:v>
                </c:pt>
                <c:pt idx="29535">
                  <c:v>3.3586486999999998E-2</c:v>
                </c:pt>
                <c:pt idx="29536">
                  <c:v>3.3586487200000001E-2</c:v>
                </c:pt>
                <c:pt idx="29537">
                  <c:v>3.3586487399999997E-2</c:v>
                </c:pt>
                <c:pt idx="29538">
                  <c:v>3.3586487599999999E-2</c:v>
                </c:pt>
                <c:pt idx="29539">
                  <c:v>3.3586487800000002E-2</c:v>
                </c:pt>
                <c:pt idx="29540">
                  <c:v>3.3586487999999998E-2</c:v>
                </c:pt>
                <c:pt idx="29541">
                  <c:v>3.35864882E-2</c:v>
                </c:pt>
                <c:pt idx="29542">
                  <c:v>3.3586488400000003E-2</c:v>
                </c:pt>
                <c:pt idx="29543">
                  <c:v>3.3586488599999999E-2</c:v>
                </c:pt>
                <c:pt idx="29544">
                  <c:v>3.3586488800000001E-2</c:v>
                </c:pt>
                <c:pt idx="29545">
                  <c:v>3.3586488999999997E-2</c:v>
                </c:pt>
                <c:pt idx="29546">
                  <c:v>3.35864892E-2</c:v>
                </c:pt>
                <c:pt idx="29547">
                  <c:v>3.3586489400000002E-2</c:v>
                </c:pt>
                <c:pt idx="29548">
                  <c:v>3.3586489599999998E-2</c:v>
                </c:pt>
                <c:pt idx="29549">
                  <c:v>3.3586489800000001E-2</c:v>
                </c:pt>
                <c:pt idx="29550">
                  <c:v>3.3586489999999997E-2</c:v>
                </c:pt>
                <c:pt idx="29551">
                  <c:v>3.3586490199999999E-2</c:v>
                </c:pt>
                <c:pt idx="29552">
                  <c:v>3.3586490400000002E-2</c:v>
                </c:pt>
                <c:pt idx="29553">
                  <c:v>3.3586490599999998E-2</c:v>
                </c:pt>
                <c:pt idx="29554">
                  <c:v>3.35864908E-2</c:v>
                </c:pt>
                <c:pt idx="29555">
                  <c:v>3.3586491000000003E-2</c:v>
                </c:pt>
                <c:pt idx="29556">
                  <c:v>3.3586491199999999E-2</c:v>
                </c:pt>
                <c:pt idx="29557">
                  <c:v>3.3586491400000001E-2</c:v>
                </c:pt>
                <c:pt idx="29558">
                  <c:v>3.3586491599999997E-2</c:v>
                </c:pt>
                <c:pt idx="29559">
                  <c:v>3.35864918E-2</c:v>
                </c:pt>
                <c:pt idx="29560">
                  <c:v>3.3586492000000003E-2</c:v>
                </c:pt>
                <c:pt idx="29561">
                  <c:v>3.3586492199999998E-2</c:v>
                </c:pt>
                <c:pt idx="29562">
                  <c:v>3.3586492400000001E-2</c:v>
                </c:pt>
                <c:pt idx="29563">
                  <c:v>3.3586492599999997E-2</c:v>
                </c:pt>
                <c:pt idx="29564">
                  <c:v>3.3586492799999999E-2</c:v>
                </c:pt>
                <c:pt idx="29565">
                  <c:v>3.3586493000000002E-2</c:v>
                </c:pt>
                <c:pt idx="29566">
                  <c:v>3.3586493199999998E-2</c:v>
                </c:pt>
                <c:pt idx="29567">
                  <c:v>3.35864934E-2</c:v>
                </c:pt>
                <c:pt idx="29568">
                  <c:v>3.3586493600000003E-2</c:v>
                </c:pt>
                <c:pt idx="29569">
                  <c:v>3.3586493799999999E-2</c:v>
                </c:pt>
                <c:pt idx="29570">
                  <c:v>3.3586494000000001E-2</c:v>
                </c:pt>
                <c:pt idx="29571">
                  <c:v>3.3586494199999997E-2</c:v>
                </c:pt>
                <c:pt idx="29572">
                  <c:v>3.35864944E-2</c:v>
                </c:pt>
                <c:pt idx="29573">
                  <c:v>3.3586494600000003E-2</c:v>
                </c:pt>
                <c:pt idx="29574">
                  <c:v>3.3586494799999998E-2</c:v>
                </c:pt>
                <c:pt idx="29575">
                  <c:v>3.3586495000000001E-2</c:v>
                </c:pt>
                <c:pt idx="29576">
                  <c:v>3.3586495199999997E-2</c:v>
                </c:pt>
                <c:pt idx="29577">
                  <c:v>3.3586495399999999E-2</c:v>
                </c:pt>
                <c:pt idx="29578">
                  <c:v>3.3586495600000002E-2</c:v>
                </c:pt>
                <c:pt idx="29579">
                  <c:v>3.3586495799999998E-2</c:v>
                </c:pt>
                <c:pt idx="29580">
                  <c:v>3.3586496E-2</c:v>
                </c:pt>
                <c:pt idx="29581">
                  <c:v>3.3586496200000003E-2</c:v>
                </c:pt>
                <c:pt idx="29582">
                  <c:v>3.3586496399999999E-2</c:v>
                </c:pt>
                <c:pt idx="29583">
                  <c:v>3.3586496600000001E-2</c:v>
                </c:pt>
                <c:pt idx="29584">
                  <c:v>3.3586496799999997E-2</c:v>
                </c:pt>
                <c:pt idx="29585">
                  <c:v>3.3586497E-2</c:v>
                </c:pt>
                <c:pt idx="29586">
                  <c:v>3.3586497200000003E-2</c:v>
                </c:pt>
                <c:pt idx="29587">
                  <c:v>3.3586497399999998E-2</c:v>
                </c:pt>
                <c:pt idx="29588">
                  <c:v>3.3586497600000001E-2</c:v>
                </c:pt>
                <c:pt idx="29589">
                  <c:v>3.3586497799999997E-2</c:v>
                </c:pt>
                <c:pt idx="29590">
                  <c:v>3.3586497999999999E-2</c:v>
                </c:pt>
                <c:pt idx="29591">
                  <c:v>3.3586498200000002E-2</c:v>
                </c:pt>
                <c:pt idx="29592">
                  <c:v>3.3586498399999998E-2</c:v>
                </c:pt>
                <c:pt idx="29593">
                  <c:v>3.35864986E-2</c:v>
                </c:pt>
                <c:pt idx="29594">
                  <c:v>3.3586498800000003E-2</c:v>
                </c:pt>
                <c:pt idx="29595">
                  <c:v>3.3586498999999999E-2</c:v>
                </c:pt>
                <c:pt idx="29596">
                  <c:v>3.3586499200000001E-2</c:v>
                </c:pt>
                <c:pt idx="29597">
                  <c:v>3.3586499399999997E-2</c:v>
                </c:pt>
                <c:pt idx="29598">
                  <c:v>3.35864996E-2</c:v>
                </c:pt>
                <c:pt idx="29599">
                  <c:v>3.3586499800000003E-2</c:v>
                </c:pt>
                <c:pt idx="29600">
                  <c:v>3.3586499999999998E-2</c:v>
                </c:pt>
                <c:pt idx="29601">
                  <c:v>3.3586500200000001E-2</c:v>
                </c:pt>
                <c:pt idx="29602">
                  <c:v>3.3586500399999997E-2</c:v>
                </c:pt>
                <c:pt idx="29603">
                  <c:v>3.3586500599999999E-2</c:v>
                </c:pt>
                <c:pt idx="29604">
                  <c:v>3.3586500800000002E-2</c:v>
                </c:pt>
                <c:pt idx="29605">
                  <c:v>3.3586500999999998E-2</c:v>
                </c:pt>
                <c:pt idx="29606">
                  <c:v>3.35865012E-2</c:v>
                </c:pt>
                <c:pt idx="29607">
                  <c:v>3.3586501400000003E-2</c:v>
                </c:pt>
                <c:pt idx="29608">
                  <c:v>3.3586501599999999E-2</c:v>
                </c:pt>
                <c:pt idx="29609">
                  <c:v>3.3586501800000002E-2</c:v>
                </c:pt>
                <c:pt idx="29610">
                  <c:v>3.3586501999999997E-2</c:v>
                </c:pt>
                <c:pt idx="29611">
                  <c:v>3.35865022E-2</c:v>
                </c:pt>
                <c:pt idx="29612">
                  <c:v>3.3586502400000003E-2</c:v>
                </c:pt>
                <c:pt idx="29613">
                  <c:v>3.3586502599999998E-2</c:v>
                </c:pt>
                <c:pt idx="29614">
                  <c:v>3.3586502800000001E-2</c:v>
                </c:pt>
                <c:pt idx="29615">
                  <c:v>3.3586502999999997E-2</c:v>
                </c:pt>
                <c:pt idx="29616">
                  <c:v>3.3586503199999999E-2</c:v>
                </c:pt>
                <c:pt idx="29617">
                  <c:v>3.3586503400000002E-2</c:v>
                </c:pt>
                <c:pt idx="29618">
                  <c:v>3.3586503599999998E-2</c:v>
                </c:pt>
                <c:pt idx="29619">
                  <c:v>3.35865038E-2</c:v>
                </c:pt>
                <c:pt idx="29620">
                  <c:v>3.3586504000000003E-2</c:v>
                </c:pt>
                <c:pt idx="29621">
                  <c:v>3.3586504199999999E-2</c:v>
                </c:pt>
                <c:pt idx="29622">
                  <c:v>3.3586504400000002E-2</c:v>
                </c:pt>
                <c:pt idx="29623">
                  <c:v>3.3586504599999997E-2</c:v>
                </c:pt>
                <c:pt idx="29624">
                  <c:v>3.35865048E-2</c:v>
                </c:pt>
                <c:pt idx="29625">
                  <c:v>3.3586505000000003E-2</c:v>
                </c:pt>
                <c:pt idx="29626">
                  <c:v>3.3586505199999998E-2</c:v>
                </c:pt>
                <c:pt idx="29627">
                  <c:v>3.3586505400000001E-2</c:v>
                </c:pt>
                <c:pt idx="29628">
                  <c:v>3.3586505599999997E-2</c:v>
                </c:pt>
                <c:pt idx="29629">
                  <c:v>3.3586505799999999E-2</c:v>
                </c:pt>
                <c:pt idx="29630">
                  <c:v>3.3586506000000002E-2</c:v>
                </c:pt>
                <c:pt idx="29631">
                  <c:v>3.3586506199999998E-2</c:v>
                </c:pt>
                <c:pt idx="29632">
                  <c:v>3.35865064E-2</c:v>
                </c:pt>
                <c:pt idx="29633">
                  <c:v>3.3586506600000003E-2</c:v>
                </c:pt>
                <c:pt idx="29634">
                  <c:v>3.3586506799999999E-2</c:v>
                </c:pt>
                <c:pt idx="29635">
                  <c:v>3.3586507000000002E-2</c:v>
                </c:pt>
                <c:pt idx="29636">
                  <c:v>3.3586507199999997E-2</c:v>
                </c:pt>
                <c:pt idx="29637">
                  <c:v>3.35865074E-2</c:v>
                </c:pt>
                <c:pt idx="29638">
                  <c:v>3.3586507600000003E-2</c:v>
                </c:pt>
                <c:pt idx="29639">
                  <c:v>3.3586507799999998E-2</c:v>
                </c:pt>
                <c:pt idx="29640">
                  <c:v>3.3586508000000001E-2</c:v>
                </c:pt>
                <c:pt idx="29641">
                  <c:v>3.3586508199999997E-2</c:v>
                </c:pt>
                <c:pt idx="29642">
                  <c:v>3.3586508399999999E-2</c:v>
                </c:pt>
                <c:pt idx="29643">
                  <c:v>3.3586508600000002E-2</c:v>
                </c:pt>
                <c:pt idx="29644">
                  <c:v>3.3586508799999998E-2</c:v>
                </c:pt>
                <c:pt idx="29645">
                  <c:v>3.3586509000000001E-2</c:v>
                </c:pt>
                <c:pt idx="29646">
                  <c:v>3.3586509200000003E-2</c:v>
                </c:pt>
                <c:pt idx="29647">
                  <c:v>3.3586509399999999E-2</c:v>
                </c:pt>
                <c:pt idx="29648">
                  <c:v>3.3586509600000002E-2</c:v>
                </c:pt>
                <c:pt idx="29649">
                  <c:v>3.3586509799999997E-2</c:v>
                </c:pt>
                <c:pt idx="29650">
                  <c:v>3.358651E-2</c:v>
                </c:pt>
                <c:pt idx="29651">
                  <c:v>3.3586510200000003E-2</c:v>
                </c:pt>
                <c:pt idx="29652">
                  <c:v>3.3586510399999998E-2</c:v>
                </c:pt>
                <c:pt idx="29653">
                  <c:v>3.3586510600000001E-2</c:v>
                </c:pt>
                <c:pt idx="29654">
                  <c:v>3.3586510799999997E-2</c:v>
                </c:pt>
                <c:pt idx="29655">
                  <c:v>3.3586510999999999E-2</c:v>
                </c:pt>
                <c:pt idx="29656">
                  <c:v>3.3586511200000002E-2</c:v>
                </c:pt>
                <c:pt idx="29657">
                  <c:v>3.3586511399999998E-2</c:v>
                </c:pt>
                <c:pt idx="29658">
                  <c:v>3.3586511600000001E-2</c:v>
                </c:pt>
                <c:pt idx="29659">
                  <c:v>3.3586511800000003E-2</c:v>
                </c:pt>
                <c:pt idx="29660">
                  <c:v>3.3586511999999999E-2</c:v>
                </c:pt>
                <c:pt idx="29661">
                  <c:v>3.3586512200000002E-2</c:v>
                </c:pt>
                <c:pt idx="29662">
                  <c:v>3.3586512399999997E-2</c:v>
                </c:pt>
                <c:pt idx="29663">
                  <c:v>3.35865126E-2</c:v>
                </c:pt>
                <c:pt idx="29664">
                  <c:v>3.3586512800000003E-2</c:v>
                </c:pt>
                <c:pt idx="29665">
                  <c:v>3.3586512999999998E-2</c:v>
                </c:pt>
                <c:pt idx="29666">
                  <c:v>3.3586513200000001E-2</c:v>
                </c:pt>
                <c:pt idx="29667">
                  <c:v>3.3586513399999997E-2</c:v>
                </c:pt>
                <c:pt idx="29668">
                  <c:v>3.3586513599999999E-2</c:v>
                </c:pt>
                <c:pt idx="29669">
                  <c:v>3.3586513800000002E-2</c:v>
                </c:pt>
                <c:pt idx="29670">
                  <c:v>3.3586513999999998E-2</c:v>
                </c:pt>
                <c:pt idx="29671">
                  <c:v>3.3586514200000001E-2</c:v>
                </c:pt>
                <c:pt idx="29672">
                  <c:v>3.3586514400000003E-2</c:v>
                </c:pt>
                <c:pt idx="29673">
                  <c:v>3.3586514599999999E-2</c:v>
                </c:pt>
                <c:pt idx="29674">
                  <c:v>3.3586514800000002E-2</c:v>
                </c:pt>
                <c:pt idx="29675">
                  <c:v>3.3586514999999997E-2</c:v>
                </c:pt>
                <c:pt idx="29676">
                  <c:v>3.35865152E-2</c:v>
                </c:pt>
                <c:pt idx="29677">
                  <c:v>3.3586515400000003E-2</c:v>
                </c:pt>
                <c:pt idx="29678">
                  <c:v>3.3586515599999998E-2</c:v>
                </c:pt>
                <c:pt idx="29679">
                  <c:v>3.3586515800000001E-2</c:v>
                </c:pt>
                <c:pt idx="29680">
                  <c:v>3.3586515999999997E-2</c:v>
                </c:pt>
                <c:pt idx="29681">
                  <c:v>3.3586516199999999E-2</c:v>
                </c:pt>
                <c:pt idx="29682">
                  <c:v>3.3586516400000002E-2</c:v>
                </c:pt>
                <c:pt idx="29683">
                  <c:v>3.3586516599999998E-2</c:v>
                </c:pt>
                <c:pt idx="29684">
                  <c:v>3.3586516800000001E-2</c:v>
                </c:pt>
                <c:pt idx="29685">
                  <c:v>3.3586517000000003E-2</c:v>
                </c:pt>
                <c:pt idx="29686">
                  <c:v>3.3586517199999999E-2</c:v>
                </c:pt>
                <c:pt idx="29687">
                  <c:v>3.3586517400000002E-2</c:v>
                </c:pt>
                <c:pt idx="29688">
                  <c:v>3.3586517599999997E-2</c:v>
                </c:pt>
                <c:pt idx="29689">
                  <c:v>3.35865178E-2</c:v>
                </c:pt>
                <c:pt idx="29690">
                  <c:v>3.3586518000000003E-2</c:v>
                </c:pt>
                <c:pt idx="29691">
                  <c:v>3.3586518199999998E-2</c:v>
                </c:pt>
                <c:pt idx="29692">
                  <c:v>3.3586518400000001E-2</c:v>
                </c:pt>
                <c:pt idx="29693">
                  <c:v>3.3586518599999997E-2</c:v>
                </c:pt>
                <c:pt idx="29694">
                  <c:v>3.35865188E-2</c:v>
                </c:pt>
                <c:pt idx="29695">
                  <c:v>3.3586519000000002E-2</c:v>
                </c:pt>
                <c:pt idx="29696">
                  <c:v>3.3586519199999998E-2</c:v>
                </c:pt>
                <c:pt idx="29697">
                  <c:v>3.3586519400000001E-2</c:v>
                </c:pt>
                <c:pt idx="29698">
                  <c:v>3.3586519600000003E-2</c:v>
                </c:pt>
                <c:pt idx="29699">
                  <c:v>3.3586519799999999E-2</c:v>
                </c:pt>
                <c:pt idx="29700">
                  <c:v>3.3586520000000002E-2</c:v>
                </c:pt>
                <c:pt idx="29701">
                  <c:v>3.3586520199999997E-2</c:v>
                </c:pt>
                <c:pt idx="29702">
                  <c:v>3.35865204E-2</c:v>
                </c:pt>
                <c:pt idx="29703">
                  <c:v>3.3586520600000003E-2</c:v>
                </c:pt>
                <c:pt idx="29704">
                  <c:v>3.3586520799999998E-2</c:v>
                </c:pt>
                <c:pt idx="29705">
                  <c:v>3.3586521000000001E-2</c:v>
                </c:pt>
                <c:pt idx="29706">
                  <c:v>3.3586521199999997E-2</c:v>
                </c:pt>
                <c:pt idx="29707">
                  <c:v>3.35865214E-2</c:v>
                </c:pt>
                <c:pt idx="29708">
                  <c:v>3.3586521600000002E-2</c:v>
                </c:pt>
                <c:pt idx="29709">
                  <c:v>3.3586521799999998E-2</c:v>
                </c:pt>
                <c:pt idx="29710">
                  <c:v>3.3586522000000001E-2</c:v>
                </c:pt>
                <c:pt idx="29711">
                  <c:v>3.3586522200000003E-2</c:v>
                </c:pt>
                <c:pt idx="29712">
                  <c:v>3.3586522399999999E-2</c:v>
                </c:pt>
                <c:pt idx="29713">
                  <c:v>3.3586522600000002E-2</c:v>
                </c:pt>
                <c:pt idx="29714">
                  <c:v>3.3586522799999997E-2</c:v>
                </c:pt>
                <c:pt idx="29715">
                  <c:v>3.3586523E-2</c:v>
                </c:pt>
                <c:pt idx="29716">
                  <c:v>3.3586523200000003E-2</c:v>
                </c:pt>
                <c:pt idx="29717">
                  <c:v>3.3586523399999998E-2</c:v>
                </c:pt>
                <c:pt idx="29718">
                  <c:v>3.3586523600000001E-2</c:v>
                </c:pt>
                <c:pt idx="29719">
                  <c:v>3.3586523799999997E-2</c:v>
                </c:pt>
                <c:pt idx="29720">
                  <c:v>3.3586524E-2</c:v>
                </c:pt>
                <c:pt idx="29721">
                  <c:v>3.3586524200000002E-2</c:v>
                </c:pt>
                <c:pt idx="29722">
                  <c:v>3.3586524399999998E-2</c:v>
                </c:pt>
                <c:pt idx="29723">
                  <c:v>3.3586524600000001E-2</c:v>
                </c:pt>
                <c:pt idx="29724">
                  <c:v>3.3586524800000003E-2</c:v>
                </c:pt>
                <c:pt idx="29725">
                  <c:v>3.3586524999999999E-2</c:v>
                </c:pt>
                <c:pt idx="29726">
                  <c:v>3.3586525200000002E-2</c:v>
                </c:pt>
                <c:pt idx="29727">
                  <c:v>3.3586525399999997E-2</c:v>
                </c:pt>
                <c:pt idx="29728">
                  <c:v>3.35865256E-2</c:v>
                </c:pt>
                <c:pt idx="29729">
                  <c:v>3.3586525800000003E-2</c:v>
                </c:pt>
                <c:pt idx="29730">
                  <c:v>3.3586525999999998E-2</c:v>
                </c:pt>
                <c:pt idx="29731">
                  <c:v>3.3586526200000001E-2</c:v>
                </c:pt>
                <c:pt idx="29732">
                  <c:v>3.3586526399999997E-2</c:v>
                </c:pt>
                <c:pt idx="29733">
                  <c:v>3.35865266E-2</c:v>
                </c:pt>
                <c:pt idx="29734">
                  <c:v>3.3586526800000002E-2</c:v>
                </c:pt>
                <c:pt idx="29735">
                  <c:v>3.3586526999999998E-2</c:v>
                </c:pt>
                <c:pt idx="29736">
                  <c:v>3.3586527200000001E-2</c:v>
                </c:pt>
                <c:pt idx="29737">
                  <c:v>3.3586527400000003E-2</c:v>
                </c:pt>
                <c:pt idx="29738">
                  <c:v>3.3586527599999999E-2</c:v>
                </c:pt>
                <c:pt idx="29739">
                  <c:v>3.3586527800000002E-2</c:v>
                </c:pt>
                <c:pt idx="29740">
                  <c:v>3.3586527999999997E-2</c:v>
                </c:pt>
                <c:pt idx="29741">
                  <c:v>3.35865282E-2</c:v>
                </c:pt>
                <c:pt idx="29742">
                  <c:v>3.3586528400000003E-2</c:v>
                </c:pt>
                <c:pt idx="29743">
                  <c:v>3.3586528599999999E-2</c:v>
                </c:pt>
                <c:pt idx="29744">
                  <c:v>3.3586528800000001E-2</c:v>
                </c:pt>
                <c:pt idx="29745">
                  <c:v>3.3586528999999997E-2</c:v>
                </c:pt>
                <c:pt idx="29746">
                  <c:v>3.35865292E-2</c:v>
                </c:pt>
                <c:pt idx="29747">
                  <c:v>3.3586529400000002E-2</c:v>
                </c:pt>
                <c:pt idx="29748">
                  <c:v>3.3586529599999998E-2</c:v>
                </c:pt>
                <c:pt idx="29749">
                  <c:v>3.3586529800000001E-2</c:v>
                </c:pt>
                <c:pt idx="29750">
                  <c:v>3.3586530000000003E-2</c:v>
                </c:pt>
                <c:pt idx="29751">
                  <c:v>3.3586530199999999E-2</c:v>
                </c:pt>
                <c:pt idx="29752">
                  <c:v>3.3586530400000002E-2</c:v>
                </c:pt>
                <c:pt idx="29753">
                  <c:v>3.3586530599999997E-2</c:v>
                </c:pt>
                <c:pt idx="29754">
                  <c:v>3.35865308E-2</c:v>
                </c:pt>
                <c:pt idx="29755">
                  <c:v>3.3586531000000003E-2</c:v>
                </c:pt>
                <c:pt idx="29756">
                  <c:v>3.3586531199999999E-2</c:v>
                </c:pt>
                <c:pt idx="29757">
                  <c:v>3.3586531400000001E-2</c:v>
                </c:pt>
                <c:pt idx="29758">
                  <c:v>3.3586531599999997E-2</c:v>
                </c:pt>
                <c:pt idx="29759">
                  <c:v>3.35865318E-2</c:v>
                </c:pt>
                <c:pt idx="29760">
                  <c:v>3.3586532000000002E-2</c:v>
                </c:pt>
                <c:pt idx="29761">
                  <c:v>3.3586532199999998E-2</c:v>
                </c:pt>
                <c:pt idx="29762">
                  <c:v>3.3586532400000001E-2</c:v>
                </c:pt>
                <c:pt idx="29763">
                  <c:v>3.3586532600000003E-2</c:v>
                </c:pt>
                <c:pt idx="29764">
                  <c:v>3.3586532799999999E-2</c:v>
                </c:pt>
                <c:pt idx="29765">
                  <c:v>3.3586533000000002E-2</c:v>
                </c:pt>
                <c:pt idx="29766">
                  <c:v>3.3586533199999997E-2</c:v>
                </c:pt>
                <c:pt idx="29767">
                  <c:v>3.35865334E-2</c:v>
                </c:pt>
                <c:pt idx="29768">
                  <c:v>3.3586533600000003E-2</c:v>
                </c:pt>
                <c:pt idx="29769">
                  <c:v>3.3586533799999999E-2</c:v>
                </c:pt>
                <c:pt idx="29770">
                  <c:v>3.3586534000000001E-2</c:v>
                </c:pt>
                <c:pt idx="29771">
                  <c:v>3.3586534199999997E-2</c:v>
                </c:pt>
                <c:pt idx="29772">
                  <c:v>3.35865344E-2</c:v>
                </c:pt>
                <c:pt idx="29773">
                  <c:v>3.3586534600000002E-2</c:v>
                </c:pt>
                <c:pt idx="29774">
                  <c:v>3.3586534799999998E-2</c:v>
                </c:pt>
                <c:pt idx="29775">
                  <c:v>3.3586535000000001E-2</c:v>
                </c:pt>
                <c:pt idx="29776">
                  <c:v>3.3586535200000003E-2</c:v>
                </c:pt>
                <c:pt idx="29777">
                  <c:v>3.3586535399999999E-2</c:v>
                </c:pt>
                <c:pt idx="29778">
                  <c:v>3.3586535600000002E-2</c:v>
                </c:pt>
                <c:pt idx="29779">
                  <c:v>3.3586535799999997E-2</c:v>
                </c:pt>
                <c:pt idx="29780">
                  <c:v>3.3586536E-2</c:v>
                </c:pt>
                <c:pt idx="29781">
                  <c:v>3.3586536200000003E-2</c:v>
                </c:pt>
                <c:pt idx="29782">
                  <c:v>3.3586536399999999E-2</c:v>
                </c:pt>
                <c:pt idx="29783">
                  <c:v>3.3586536600000001E-2</c:v>
                </c:pt>
                <c:pt idx="29784">
                  <c:v>3.3586536799999997E-2</c:v>
                </c:pt>
                <c:pt idx="29785">
                  <c:v>3.3586537E-2</c:v>
                </c:pt>
                <c:pt idx="29786">
                  <c:v>3.3586537200000002E-2</c:v>
                </c:pt>
                <c:pt idx="29787">
                  <c:v>3.3586537399999998E-2</c:v>
                </c:pt>
                <c:pt idx="29788">
                  <c:v>3.3586537600000001E-2</c:v>
                </c:pt>
                <c:pt idx="29789">
                  <c:v>3.3586537800000003E-2</c:v>
                </c:pt>
                <c:pt idx="29790">
                  <c:v>3.3586537999999999E-2</c:v>
                </c:pt>
                <c:pt idx="29791">
                  <c:v>3.3586538200000002E-2</c:v>
                </c:pt>
                <c:pt idx="29792">
                  <c:v>3.3586538399999998E-2</c:v>
                </c:pt>
                <c:pt idx="29793">
                  <c:v>3.35865386E-2</c:v>
                </c:pt>
                <c:pt idx="29794">
                  <c:v>3.3586538800000003E-2</c:v>
                </c:pt>
                <c:pt idx="29795">
                  <c:v>3.3586538999999999E-2</c:v>
                </c:pt>
                <c:pt idx="29796">
                  <c:v>3.3586539200000001E-2</c:v>
                </c:pt>
                <c:pt idx="29797">
                  <c:v>3.3586539399999997E-2</c:v>
                </c:pt>
                <c:pt idx="29798">
                  <c:v>3.35865396E-2</c:v>
                </c:pt>
                <c:pt idx="29799">
                  <c:v>3.3586539800000002E-2</c:v>
                </c:pt>
                <c:pt idx="29800">
                  <c:v>3.3586539999999998E-2</c:v>
                </c:pt>
                <c:pt idx="29801">
                  <c:v>3.3586540200000001E-2</c:v>
                </c:pt>
                <c:pt idx="29802">
                  <c:v>3.3586540400000003E-2</c:v>
                </c:pt>
                <c:pt idx="29803">
                  <c:v>3.3586540599999999E-2</c:v>
                </c:pt>
                <c:pt idx="29804">
                  <c:v>3.3586540800000002E-2</c:v>
                </c:pt>
                <c:pt idx="29805">
                  <c:v>3.3586540999999998E-2</c:v>
                </c:pt>
                <c:pt idx="29806">
                  <c:v>3.35865412E-2</c:v>
                </c:pt>
                <c:pt idx="29807">
                  <c:v>3.3586541400000003E-2</c:v>
                </c:pt>
                <c:pt idx="29808">
                  <c:v>3.3586541599999999E-2</c:v>
                </c:pt>
                <c:pt idx="29809">
                  <c:v>3.3586541800000001E-2</c:v>
                </c:pt>
                <c:pt idx="29810">
                  <c:v>3.3586541999999997E-2</c:v>
                </c:pt>
                <c:pt idx="29811">
                  <c:v>3.35865422E-2</c:v>
                </c:pt>
                <c:pt idx="29812">
                  <c:v>3.3586542400000002E-2</c:v>
                </c:pt>
                <c:pt idx="29813">
                  <c:v>3.3586542599999998E-2</c:v>
                </c:pt>
                <c:pt idx="29814">
                  <c:v>3.3586542800000001E-2</c:v>
                </c:pt>
                <c:pt idx="29815">
                  <c:v>3.3586543000000003E-2</c:v>
                </c:pt>
                <c:pt idx="29816">
                  <c:v>3.3586543199999999E-2</c:v>
                </c:pt>
                <c:pt idx="29817">
                  <c:v>3.3586543400000002E-2</c:v>
                </c:pt>
                <c:pt idx="29818">
                  <c:v>3.3586543599999998E-2</c:v>
                </c:pt>
                <c:pt idx="29819">
                  <c:v>3.35865438E-2</c:v>
                </c:pt>
                <c:pt idx="29820">
                  <c:v>3.3586544000000003E-2</c:v>
                </c:pt>
                <c:pt idx="29821">
                  <c:v>3.3586544199999999E-2</c:v>
                </c:pt>
                <c:pt idx="29822">
                  <c:v>3.3586544400000001E-2</c:v>
                </c:pt>
                <c:pt idx="29823">
                  <c:v>3.3586544599999997E-2</c:v>
                </c:pt>
                <c:pt idx="29824">
                  <c:v>3.35865448E-2</c:v>
                </c:pt>
                <c:pt idx="29825">
                  <c:v>3.3586545000000002E-2</c:v>
                </c:pt>
                <c:pt idx="29826">
                  <c:v>3.3586545199999998E-2</c:v>
                </c:pt>
                <c:pt idx="29827">
                  <c:v>3.3586545400000001E-2</c:v>
                </c:pt>
                <c:pt idx="29828">
                  <c:v>3.3586545600000003E-2</c:v>
                </c:pt>
                <c:pt idx="29829">
                  <c:v>3.3586545799999999E-2</c:v>
                </c:pt>
                <c:pt idx="29830">
                  <c:v>3.3586546000000002E-2</c:v>
                </c:pt>
                <c:pt idx="29831">
                  <c:v>3.3586546199999998E-2</c:v>
                </c:pt>
                <c:pt idx="29832">
                  <c:v>3.35865464E-2</c:v>
                </c:pt>
                <c:pt idx="29833">
                  <c:v>3.3586546600000003E-2</c:v>
                </c:pt>
                <c:pt idx="29834">
                  <c:v>3.3586546799999999E-2</c:v>
                </c:pt>
                <c:pt idx="29835">
                  <c:v>3.3586547000000001E-2</c:v>
                </c:pt>
                <c:pt idx="29836">
                  <c:v>3.3586547199999997E-2</c:v>
                </c:pt>
                <c:pt idx="29837">
                  <c:v>3.35865474E-2</c:v>
                </c:pt>
                <c:pt idx="29838">
                  <c:v>3.3586547600000002E-2</c:v>
                </c:pt>
                <c:pt idx="29839">
                  <c:v>3.3586547799999998E-2</c:v>
                </c:pt>
                <c:pt idx="29840">
                  <c:v>3.3586548000000001E-2</c:v>
                </c:pt>
                <c:pt idx="29841">
                  <c:v>3.3586548200000003E-2</c:v>
                </c:pt>
                <c:pt idx="29842">
                  <c:v>3.3586548399999999E-2</c:v>
                </c:pt>
                <c:pt idx="29843">
                  <c:v>3.3586548600000002E-2</c:v>
                </c:pt>
                <c:pt idx="29844">
                  <c:v>3.3586548799999998E-2</c:v>
                </c:pt>
                <c:pt idx="29845">
                  <c:v>3.3586549E-2</c:v>
                </c:pt>
                <c:pt idx="29846">
                  <c:v>3.3586549200000003E-2</c:v>
                </c:pt>
                <c:pt idx="29847">
                  <c:v>3.3586549399999999E-2</c:v>
                </c:pt>
                <c:pt idx="29848">
                  <c:v>3.3586549600000001E-2</c:v>
                </c:pt>
                <c:pt idx="29849">
                  <c:v>3.3586549799999997E-2</c:v>
                </c:pt>
                <c:pt idx="29850">
                  <c:v>3.358655E-2</c:v>
                </c:pt>
                <c:pt idx="29851">
                  <c:v>3.3586550200000002E-2</c:v>
                </c:pt>
                <c:pt idx="29852">
                  <c:v>3.3586550399999998E-2</c:v>
                </c:pt>
                <c:pt idx="29853">
                  <c:v>3.3586550600000001E-2</c:v>
                </c:pt>
                <c:pt idx="29854">
                  <c:v>3.3586550799999997E-2</c:v>
                </c:pt>
                <c:pt idx="29855">
                  <c:v>3.3586550999999999E-2</c:v>
                </c:pt>
                <c:pt idx="29856">
                  <c:v>3.3586551200000002E-2</c:v>
                </c:pt>
                <c:pt idx="29857">
                  <c:v>3.3586551399999998E-2</c:v>
                </c:pt>
                <c:pt idx="29858">
                  <c:v>3.35865516E-2</c:v>
                </c:pt>
                <c:pt idx="29859">
                  <c:v>3.3586551800000003E-2</c:v>
                </c:pt>
                <c:pt idx="29860">
                  <c:v>3.3586551999999999E-2</c:v>
                </c:pt>
                <c:pt idx="29861">
                  <c:v>3.3586552200000001E-2</c:v>
                </c:pt>
                <c:pt idx="29862">
                  <c:v>3.3586552399999997E-2</c:v>
                </c:pt>
                <c:pt idx="29863">
                  <c:v>3.35865526E-2</c:v>
                </c:pt>
                <c:pt idx="29864">
                  <c:v>3.3586552800000002E-2</c:v>
                </c:pt>
                <c:pt idx="29865">
                  <c:v>3.3586552999999998E-2</c:v>
                </c:pt>
                <c:pt idx="29866">
                  <c:v>3.3586553200000001E-2</c:v>
                </c:pt>
                <c:pt idx="29867">
                  <c:v>3.3586553399999997E-2</c:v>
                </c:pt>
                <c:pt idx="29868">
                  <c:v>3.3586553599999999E-2</c:v>
                </c:pt>
                <c:pt idx="29869">
                  <c:v>3.3586553800000002E-2</c:v>
                </c:pt>
                <c:pt idx="29870">
                  <c:v>3.3586553999999998E-2</c:v>
                </c:pt>
                <c:pt idx="29871">
                  <c:v>3.35865542E-2</c:v>
                </c:pt>
                <c:pt idx="29872">
                  <c:v>3.3586554400000003E-2</c:v>
                </c:pt>
                <c:pt idx="29873">
                  <c:v>3.3586554599999999E-2</c:v>
                </c:pt>
                <c:pt idx="29874">
                  <c:v>3.3586554800000001E-2</c:v>
                </c:pt>
                <c:pt idx="29875">
                  <c:v>3.3586554999999997E-2</c:v>
                </c:pt>
                <c:pt idx="29876">
                  <c:v>3.35865552E-2</c:v>
                </c:pt>
                <c:pt idx="29877">
                  <c:v>3.3586555400000002E-2</c:v>
                </c:pt>
                <c:pt idx="29878">
                  <c:v>3.3586555599999998E-2</c:v>
                </c:pt>
                <c:pt idx="29879">
                  <c:v>3.3586555800000001E-2</c:v>
                </c:pt>
                <c:pt idx="29880">
                  <c:v>3.3586555999999997E-2</c:v>
                </c:pt>
                <c:pt idx="29881">
                  <c:v>3.3586556199999999E-2</c:v>
                </c:pt>
                <c:pt idx="29882">
                  <c:v>3.3586556400000002E-2</c:v>
                </c:pt>
                <c:pt idx="29883">
                  <c:v>3.3586556599999998E-2</c:v>
                </c:pt>
                <c:pt idx="29884">
                  <c:v>3.35865568E-2</c:v>
                </c:pt>
                <c:pt idx="29885">
                  <c:v>3.3586557000000003E-2</c:v>
                </c:pt>
                <c:pt idx="29886">
                  <c:v>3.3586557199999999E-2</c:v>
                </c:pt>
                <c:pt idx="29887">
                  <c:v>3.3586557400000001E-2</c:v>
                </c:pt>
                <c:pt idx="29888">
                  <c:v>3.3586557599999997E-2</c:v>
                </c:pt>
                <c:pt idx="29889">
                  <c:v>3.35865578E-2</c:v>
                </c:pt>
                <c:pt idx="29890">
                  <c:v>3.3586558000000002E-2</c:v>
                </c:pt>
                <c:pt idx="29891">
                  <c:v>3.3586558199999998E-2</c:v>
                </c:pt>
                <c:pt idx="29892">
                  <c:v>3.3586558400000001E-2</c:v>
                </c:pt>
                <c:pt idx="29893">
                  <c:v>3.3586558599999997E-2</c:v>
                </c:pt>
                <c:pt idx="29894">
                  <c:v>3.3586558799999999E-2</c:v>
                </c:pt>
                <c:pt idx="29895">
                  <c:v>3.3586559000000002E-2</c:v>
                </c:pt>
                <c:pt idx="29896">
                  <c:v>3.3586559199999998E-2</c:v>
                </c:pt>
                <c:pt idx="29897">
                  <c:v>3.35865594E-2</c:v>
                </c:pt>
                <c:pt idx="29898">
                  <c:v>3.3586559600000003E-2</c:v>
                </c:pt>
                <c:pt idx="29899">
                  <c:v>3.3586559799999999E-2</c:v>
                </c:pt>
                <c:pt idx="29900">
                  <c:v>3.3586560000000001E-2</c:v>
                </c:pt>
                <c:pt idx="29901">
                  <c:v>3.3586560199999997E-2</c:v>
                </c:pt>
                <c:pt idx="29902">
                  <c:v>3.35865604E-2</c:v>
                </c:pt>
                <c:pt idx="29903">
                  <c:v>3.3586560600000002E-2</c:v>
                </c:pt>
                <c:pt idx="29904">
                  <c:v>3.3586560799999998E-2</c:v>
                </c:pt>
                <c:pt idx="29905">
                  <c:v>3.3586561000000001E-2</c:v>
                </c:pt>
                <c:pt idx="29906">
                  <c:v>3.3586561199999997E-2</c:v>
                </c:pt>
                <c:pt idx="29907">
                  <c:v>3.3586561399999999E-2</c:v>
                </c:pt>
                <c:pt idx="29908">
                  <c:v>3.3586561600000002E-2</c:v>
                </c:pt>
                <c:pt idx="29909">
                  <c:v>3.3586561799999998E-2</c:v>
                </c:pt>
                <c:pt idx="29910">
                  <c:v>3.3586562E-2</c:v>
                </c:pt>
                <c:pt idx="29911">
                  <c:v>3.3586562200000003E-2</c:v>
                </c:pt>
                <c:pt idx="29912">
                  <c:v>3.3586562399999999E-2</c:v>
                </c:pt>
                <c:pt idx="29913">
                  <c:v>3.3586562600000001E-2</c:v>
                </c:pt>
                <c:pt idx="29914">
                  <c:v>3.3586562799999997E-2</c:v>
                </c:pt>
                <c:pt idx="29915">
                  <c:v>3.3586563E-2</c:v>
                </c:pt>
                <c:pt idx="29916">
                  <c:v>3.3586563200000003E-2</c:v>
                </c:pt>
                <c:pt idx="29917">
                  <c:v>3.3586563399999998E-2</c:v>
                </c:pt>
                <c:pt idx="29918">
                  <c:v>3.3586563600000001E-2</c:v>
                </c:pt>
                <c:pt idx="29919">
                  <c:v>3.3586563799999997E-2</c:v>
                </c:pt>
                <c:pt idx="29920">
                  <c:v>3.3586563999999999E-2</c:v>
                </c:pt>
                <c:pt idx="29921">
                  <c:v>3.3586564200000002E-2</c:v>
                </c:pt>
                <c:pt idx="29922">
                  <c:v>3.3586564399999998E-2</c:v>
                </c:pt>
                <c:pt idx="29923">
                  <c:v>3.35865646E-2</c:v>
                </c:pt>
                <c:pt idx="29924">
                  <c:v>3.3586564800000003E-2</c:v>
                </c:pt>
                <c:pt idx="29925">
                  <c:v>3.3586564999999999E-2</c:v>
                </c:pt>
                <c:pt idx="29926">
                  <c:v>3.3586565200000001E-2</c:v>
                </c:pt>
                <c:pt idx="29927">
                  <c:v>3.3586565399999997E-2</c:v>
                </c:pt>
                <c:pt idx="29928">
                  <c:v>3.35865656E-2</c:v>
                </c:pt>
                <c:pt idx="29929">
                  <c:v>3.3586565800000003E-2</c:v>
                </c:pt>
                <c:pt idx="29930">
                  <c:v>3.3586565999999998E-2</c:v>
                </c:pt>
                <c:pt idx="29931">
                  <c:v>3.3586566200000001E-2</c:v>
                </c:pt>
                <c:pt idx="29932">
                  <c:v>3.3586566399999997E-2</c:v>
                </c:pt>
                <c:pt idx="29933">
                  <c:v>3.3586566599999999E-2</c:v>
                </c:pt>
                <c:pt idx="29934">
                  <c:v>3.3586566800000002E-2</c:v>
                </c:pt>
                <c:pt idx="29935">
                  <c:v>3.3586566999999998E-2</c:v>
                </c:pt>
                <c:pt idx="29936">
                  <c:v>3.35865672E-2</c:v>
                </c:pt>
                <c:pt idx="29937">
                  <c:v>3.3586567400000003E-2</c:v>
                </c:pt>
                <c:pt idx="29938">
                  <c:v>3.3586567599999999E-2</c:v>
                </c:pt>
                <c:pt idx="29939">
                  <c:v>3.3586567800000001E-2</c:v>
                </c:pt>
                <c:pt idx="29940">
                  <c:v>3.3586567999999997E-2</c:v>
                </c:pt>
                <c:pt idx="29941">
                  <c:v>3.35865682E-2</c:v>
                </c:pt>
                <c:pt idx="29942">
                  <c:v>3.3586568400000003E-2</c:v>
                </c:pt>
                <c:pt idx="29943">
                  <c:v>3.3586568599999998E-2</c:v>
                </c:pt>
                <c:pt idx="29944">
                  <c:v>3.3586568800000001E-2</c:v>
                </c:pt>
                <c:pt idx="29945">
                  <c:v>3.3586568999999997E-2</c:v>
                </c:pt>
                <c:pt idx="29946">
                  <c:v>3.3586569199999999E-2</c:v>
                </c:pt>
                <c:pt idx="29947">
                  <c:v>3.3586569400000002E-2</c:v>
                </c:pt>
                <c:pt idx="29948">
                  <c:v>3.3586569599999998E-2</c:v>
                </c:pt>
                <c:pt idx="29949">
                  <c:v>3.35865698E-2</c:v>
                </c:pt>
                <c:pt idx="29950">
                  <c:v>3.3586570000000003E-2</c:v>
                </c:pt>
                <c:pt idx="29951">
                  <c:v>3.3586570199999999E-2</c:v>
                </c:pt>
                <c:pt idx="29952">
                  <c:v>3.3586570400000001E-2</c:v>
                </c:pt>
                <c:pt idx="29953">
                  <c:v>3.3586570599999997E-2</c:v>
                </c:pt>
                <c:pt idx="29954">
                  <c:v>3.35865708E-2</c:v>
                </c:pt>
                <c:pt idx="29955">
                  <c:v>3.3586571000000003E-2</c:v>
                </c:pt>
                <c:pt idx="29956">
                  <c:v>3.3586571199999998E-2</c:v>
                </c:pt>
                <c:pt idx="29957">
                  <c:v>3.3586571400000001E-2</c:v>
                </c:pt>
                <c:pt idx="29958">
                  <c:v>3.3586571599999997E-2</c:v>
                </c:pt>
                <c:pt idx="29959">
                  <c:v>3.3586571799999999E-2</c:v>
                </c:pt>
                <c:pt idx="29960">
                  <c:v>3.3586572000000002E-2</c:v>
                </c:pt>
                <c:pt idx="29961">
                  <c:v>3.3586572199999998E-2</c:v>
                </c:pt>
                <c:pt idx="29962">
                  <c:v>3.35865724E-2</c:v>
                </c:pt>
                <c:pt idx="29963">
                  <c:v>3.3586572600000003E-2</c:v>
                </c:pt>
                <c:pt idx="29964">
                  <c:v>3.3586572799999999E-2</c:v>
                </c:pt>
                <c:pt idx="29965">
                  <c:v>3.3586573000000002E-2</c:v>
                </c:pt>
                <c:pt idx="29966">
                  <c:v>3.3586573199999997E-2</c:v>
                </c:pt>
                <c:pt idx="29967">
                  <c:v>3.35865734E-2</c:v>
                </c:pt>
                <c:pt idx="29968">
                  <c:v>3.3586573600000003E-2</c:v>
                </c:pt>
                <c:pt idx="29969">
                  <c:v>3.3586573799999998E-2</c:v>
                </c:pt>
                <c:pt idx="29970">
                  <c:v>3.3586574000000001E-2</c:v>
                </c:pt>
                <c:pt idx="29971">
                  <c:v>3.3586574199999997E-2</c:v>
                </c:pt>
                <c:pt idx="29972">
                  <c:v>3.3586574399999999E-2</c:v>
                </c:pt>
                <c:pt idx="29973">
                  <c:v>3.3586574600000002E-2</c:v>
                </c:pt>
                <c:pt idx="29974">
                  <c:v>3.3586574799999998E-2</c:v>
                </c:pt>
                <c:pt idx="29975">
                  <c:v>3.3586575E-2</c:v>
                </c:pt>
                <c:pt idx="29976">
                  <c:v>3.3586575200000003E-2</c:v>
                </c:pt>
                <c:pt idx="29977">
                  <c:v>3.3586575399999999E-2</c:v>
                </c:pt>
                <c:pt idx="29978">
                  <c:v>3.3586575600000002E-2</c:v>
                </c:pt>
                <c:pt idx="29979">
                  <c:v>3.3586575799999997E-2</c:v>
                </c:pt>
                <c:pt idx="29980">
                  <c:v>3.3586576E-2</c:v>
                </c:pt>
                <c:pt idx="29981">
                  <c:v>3.3586576200000003E-2</c:v>
                </c:pt>
                <c:pt idx="29982">
                  <c:v>3.3586576399999998E-2</c:v>
                </c:pt>
                <c:pt idx="29983">
                  <c:v>3.3586576600000001E-2</c:v>
                </c:pt>
                <c:pt idx="29984">
                  <c:v>3.3586576799999997E-2</c:v>
                </c:pt>
                <c:pt idx="29985">
                  <c:v>3.3586576999999999E-2</c:v>
                </c:pt>
                <c:pt idx="29986">
                  <c:v>3.3586577200000002E-2</c:v>
                </c:pt>
                <c:pt idx="29987">
                  <c:v>3.3586577399999998E-2</c:v>
                </c:pt>
                <c:pt idx="29988">
                  <c:v>3.35865776E-2</c:v>
                </c:pt>
                <c:pt idx="29989">
                  <c:v>3.3586577800000003E-2</c:v>
                </c:pt>
                <c:pt idx="29990">
                  <c:v>3.3586577999999999E-2</c:v>
                </c:pt>
                <c:pt idx="29991">
                  <c:v>3.3586578200000002E-2</c:v>
                </c:pt>
                <c:pt idx="29992">
                  <c:v>3.3586578399999997E-2</c:v>
                </c:pt>
                <c:pt idx="29993">
                  <c:v>3.35865786E-2</c:v>
                </c:pt>
                <c:pt idx="29994">
                  <c:v>3.3586578800000003E-2</c:v>
                </c:pt>
                <c:pt idx="29995">
                  <c:v>3.3586578999999998E-2</c:v>
                </c:pt>
                <c:pt idx="29996">
                  <c:v>3.3586579200000001E-2</c:v>
                </c:pt>
                <c:pt idx="29997">
                  <c:v>3.3586579399999997E-2</c:v>
                </c:pt>
                <c:pt idx="29998">
                  <c:v>3.3586579599999999E-2</c:v>
                </c:pt>
                <c:pt idx="29999">
                  <c:v>3.3586579800000002E-2</c:v>
                </c:pt>
                <c:pt idx="30000">
                  <c:v>3.3586579999999998E-2</c:v>
                </c:pt>
                <c:pt idx="30001">
                  <c:v>3.35865802E-2</c:v>
                </c:pt>
                <c:pt idx="30002">
                  <c:v>3.3586580400000003E-2</c:v>
                </c:pt>
                <c:pt idx="30003">
                  <c:v>3.3586580599999999E-2</c:v>
                </c:pt>
                <c:pt idx="30004">
                  <c:v>3.3586580800000002E-2</c:v>
                </c:pt>
                <c:pt idx="30005">
                  <c:v>3.3586580999999997E-2</c:v>
                </c:pt>
                <c:pt idx="30006">
                  <c:v>3.35865812E-2</c:v>
                </c:pt>
                <c:pt idx="30007">
                  <c:v>3.3586581400000003E-2</c:v>
                </c:pt>
                <c:pt idx="30008">
                  <c:v>3.3586581599999998E-2</c:v>
                </c:pt>
                <c:pt idx="30009">
                  <c:v>3.3586581800000001E-2</c:v>
                </c:pt>
                <c:pt idx="30010">
                  <c:v>3.3586581999999997E-2</c:v>
                </c:pt>
                <c:pt idx="30011">
                  <c:v>3.3586582199999999E-2</c:v>
                </c:pt>
                <c:pt idx="30012">
                  <c:v>3.3586582400000002E-2</c:v>
                </c:pt>
                <c:pt idx="30013">
                  <c:v>3.3586582599999998E-2</c:v>
                </c:pt>
                <c:pt idx="30014">
                  <c:v>3.3586582800000001E-2</c:v>
                </c:pt>
                <c:pt idx="30015">
                  <c:v>3.3586583000000003E-2</c:v>
                </c:pt>
                <c:pt idx="30016">
                  <c:v>3.3586583199999999E-2</c:v>
                </c:pt>
                <c:pt idx="30017">
                  <c:v>3.3586583400000002E-2</c:v>
                </c:pt>
                <c:pt idx="30018">
                  <c:v>3.3586583599999997E-2</c:v>
                </c:pt>
                <c:pt idx="30019">
                  <c:v>3.35865838E-2</c:v>
                </c:pt>
                <c:pt idx="30020">
                  <c:v>3.3586584000000003E-2</c:v>
                </c:pt>
                <c:pt idx="30021">
                  <c:v>3.3586584199999998E-2</c:v>
                </c:pt>
                <c:pt idx="30022">
                  <c:v>3.3586584400000001E-2</c:v>
                </c:pt>
                <c:pt idx="30023">
                  <c:v>3.3586584599999997E-2</c:v>
                </c:pt>
                <c:pt idx="30024">
                  <c:v>3.3586584799999999E-2</c:v>
                </c:pt>
                <c:pt idx="30025">
                  <c:v>3.3586585000000002E-2</c:v>
                </c:pt>
                <c:pt idx="30026">
                  <c:v>3.3586585199999998E-2</c:v>
                </c:pt>
                <c:pt idx="30027">
                  <c:v>3.3586585400000001E-2</c:v>
                </c:pt>
                <c:pt idx="30028">
                  <c:v>3.3586585600000003E-2</c:v>
                </c:pt>
                <c:pt idx="30029">
                  <c:v>3.3586585799999999E-2</c:v>
                </c:pt>
                <c:pt idx="30030">
                  <c:v>3.3586586000000002E-2</c:v>
                </c:pt>
                <c:pt idx="30031">
                  <c:v>3.3586586199999997E-2</c:v>
                </c:pt>
                <c:pt idx="30032">
                  <c:v>3.35865864E-2</c:v>
                </c:pt>
                <c:pt idx="30033">
                  <c:v>3.3586586600000003E-2</c:v>
                </c:pt>
                <c:pt idx="30034">
                  <c:v>3.3586586799999998E-2</c:v>
                </c:pt>
                <c:pt idx="30035">
                  <c:v>3.3586587000000001E-2</c:v>
                </c:pt>
                <c:pt idx="30036">
                  <c:v>3.3586587199999997E-2</c:v>
                </c:pt>
                <c:pt idx="30037">
                  <c:v>3.3586587399999999E-2</c:v>
                </c:pt>
                <c:pt idx="30038">
                  <c:v>3.3586587600000002E-2</c:v>
                </c:pt>
                <c:pt idx="30039">
                  <c:v>3.3586587799999998E-2</c:v>
                </c:pt>
                <c:pt idx="30040">
                  <c:v>3.3586588000000001E-2</c:v>
                </c:pt>
                <c:pt idx="30041">
                  <c:v>3.3586588200000003E-2</c:v>
                </c:pt>
                <c:pt idx="30042">
                  <c:v>3.3586588399999999E-2</c:v>
                </c:pt>
                <c:pt idx="30043">
                  <c:v>3.3586588600000002E-2</c:v>
                </c:pt>
                <c:pt idx="30044">
                  <c:v>3.3586588799999997E-2</c:v>
                </c:pt>
                <c:pt idx="30045">
                  <c:v>3.3586589E-2</c:v>
                </c:pt>
                <c:pt idx="30046">
                  <c:v>3.3586589200000003E-2</c:v>
                </c:pt>
                <c:pt idx="30047">
                  <c:v>3.3586589399999998E-2</c:v>
                </c:pt>
                <c:pt idx="30048">
                  <c:v>3.3586589600000001E-2</c:v>
                </c:pt>
                <c:pt idx="30049">
                  <c:v>3.3586589799999997E-2</c:v>
                </c:pt>
                <c:pt idx="30050">
                  <c:v>3.358659E-2</c:v>
                </c:pt>
                <c:pt idx="30051">
                  <c:v>3.3586590200000002E-2</c:v>
                </c:pt>
                <c:pt idx="30052">
                  <c:v>3.3586590399999998E-2</c:v>
                </c:pt>
                <c:pt idx="30053">
                  <c:v>3.3586590600000001E-2</c:v>
                </c:pt>
                <c:pt idx="30054">
                  <c:v>3.3586590800000003E-2</c:v>
                </c:pt>
                <c:pt idx="30055">
                  <c:v>3.3586590999999999E-2</c:v>
                </c:pt>
                <c:pt idx="30056">
                  <c:v>3.3586591200000002E-2</c:v>
                </c:pt>
                <c:pt idx="30057">
                  <c:v>3.3586591399999997E-2</c:v>
                </c:pt>
                <c:pt idx="30058">
                  <c:v>3.35865916E-2</c:v>
                </c:pt>
                <c:pt idx="30059">
                  <c:v>3.3586591800000003E-2</c:v>
                </c:pt>
                <c:pt idx="30060">
                  <c:v>3.3586591999999998E-2</c:v>
                </c:pt>
                <c:pt idx="30061">
                  <c:v>3.3586592200000001E-2</c:v>
                </c:pt>
                <c:pt idx="30062">
                  <c:v>3.3586592399999997E-2</c:v>
                </c:pt>
                <c:pt idx="30063">
                  <c:v>3.35865926E-2</c:v>
                </c:pt>
                <c:pt idx="30064">
                  <c:v>3.3586592800000002E-2</c:v>
                </c:pt>
                <c:pt idx="30065">
                  <c:v>3.3586592999999998E-2</c:v>
                </c:pt>
                <c:pt idx="30066">
                  <c:v>3.3586593200000001E-2</c:v>
                </c:pt>
                <c:pt idx="30067">
                  <c:v>3.3586593400000003E-2</c:v>
                </c:pt>
                <c:pt idx="30068">
                  <c:v>3.3586593599999999E-2</c:v>
                </c:pt>
                <c:pt idx="30069">
                  <c:v>3.3586593800000002E-2</c:v>
                </c:pt>
                <c:pt idx="30070">
                  <c:v>3.3586593999999997E-2</c:v>
                </c:pt>
                <c:pt idx="30071">
                  <c:v>3.35865942E-2</c:v>
                </c:pt>
                <c:pt idx="30072">
                  <c:v>3.3586594400000003E-2</c:v>
                </c:pt>
                <c:pt idx="30073">
                  <c:v>3.3586594599999998E-2</c:v>
                </c:pt>
                <c:pt idx="30074">
                  <c:v>3.3586594800000001E-2</c:v>
                </c:pt>
                <c:pt idx="30075">
                  <c:v>3.3586594999999997E-2</c:v>
                </c:pt>
                <c:pt idx="30076">
                  <c:v>3.35865952E-2</c:v>
                </c:pt>
                <c:pt idx="30077">
                  <c:v>3.3586595400000002E-2</c:v>
                </c:pt>
                <c:pt idx="30078">
                  <c:v>3.3586595599999998E-2</c:v>
                </c:pt>
                <c:pt idx="30079">
                  <c:v>3.3586595800000001E-2</c:v>
                </c:pt>
                <c:pt idx="30080">
                  <c:v>3.3586596000000003E-2</c:v>
                </c:pt>
                <c:pt idx="30081">
                  <c:v>3.3586596199999999E-2</c:v>
                </c:pt>
                <c:pt idx="30082">
                  <c:v>3.3586596400000002E-2</c:v>
                </c:pt>
                <c:pt idx="30083">
                  <c:v>3.3586596599999997E-2</c:v>
                </c:pt>
                <c:pt idx="30084">
                  <c:v>3.35865968E-2</c:v>
                </c:pt>
                <c:pt idx="30085">
                  <c:v>3.3586597000000003E-2</c:v>
                </c:pt>
                <c:pt idx="30086">
                  <c:v>3.3586597199999998E-2</c:v>
                </c:pt>
                <c:pt idx="30087">
                  <c:v>3.3586597400000001E-2</c:v>
                </c:pt>
                <c:pt idx="30088">
                  <c:v>3.3586597599999997E-2</c:v>
                </c:pt>
                <c:pt idx="30089">
                  <c:v>3.35865978E-2</c:v>
                </c:pt>
                <c:pt idx="30090">
                  <c:v>3.3586598000000002E-2</c:v>
                </c:pt>
                <c:pt idx="30091">
                  <c:v>3.3586598199999998E-2</c:v>
                </c:pt>
                <c:pt idx="30092">
                  <c:v>3.3586598400000001E-2</c:v>
                </c:pt>
                <c:pt idx="30093">
                  <c:v>3.3586598600000003E-2</c:v>
                </c:pt>
                <c:pt idx="30094">
                  <c:v>3.3586598799999999E-2</c:v>
                </c:pt>
                <c:pt idx="30095">
                  <c:v>3.3586599000000002E-2</c:v>
                </c:pt>
                <c:pt idx="30096">
                  <c:v>3.3586599199999997E-2</c:v>
                </c:pt>
                <c:pt idx="30097">
                  <c:v>3.35865994E-2</c:v>
                </c:pt>
                <c:pt idx="30098">
                  <c:v>3.3586599600000003E-2</c:v>
                </c:pt>
                <c:pt idx="30099">
                  <c:v>3.3586599799999999E-2</c:v>
                </c:pt>
                <c:pt idx="30100">
                  <c:v>3.3586600000000001E-2</c:v>
                </c:pt>
                <c:pt idx="30101">
                  <c:v>3.3586600199999997E-2</c:v>
                </c:pt>
                <c:pt idx="30102">
                  <c:v>3.35866004E-2</c:v>
                </c:pt>
                <c:pt idx="30103">
                  <c:v>3.3586600600000002E-2</c:v>
                </c:pt>
                <c:pt idx="30104">
                  <c:v>3.3586600799999998E-2</c:v>
                </c:pt>
                <c:pt idx="30105">
                  <c:v>3.3586601000000001E-2</c:v>
                </c:pt>
                <c:pt idx="30106">
                  <c:v>3.3586601200000003E-2</c:v>
                </c:pt>
                <c:pt idx="30107">
                  <c:v>3.3586601399999999E-2</c:v>
                </c:pt>
                <c:pt idx="30108">
                  <c:v>3.3586601600000002E-2</c:v>
                </c:pt>
                <c:pt idx="30109">
                  <c:v>3.3586601799999997E-2</c:v>
                </c:pt>
                <c:pt idx="30110">
                  <c:v>3.3586602E-2</c:v>
                </c:pt>
                <c:pt idx="30111">
                  <c:v>3.3586602200000003E-2</c:v>
                </c:pt>
                <c:pt idx="30112">
                  <c:v>3.3586602399999999E-2</c:v>
                </c:pt>
                <c:pt idx="30113">
                  <c:v>3.3586602600000001E-2</c:v>
                </c:pt>
                <c:pt idx="30114">
                  <c:v>3.3586602799999997E-2</c:v>
                </c:pt>
                <c:pt idx="30115">
                  <c:v>3.3586603E-2</c:v>
                </c:pt>
                <c:pt idx="30116">
                  <c:v>3.3586603200000002E-2</c:v>
                </c:pt>
                <c:pt idx="30117">
                  <c:v>3.3586603399999998E-2</c:v>
                </c:pt>
                <c:pt idx="30118">
                  <c:v>3.3586603600000001E-2</c:v>
                </c:pt>
                <c:pt idx="30119">
                  <c:v>3.3586603800000003E-2</c:v>
                </c:pt>
                <c:pt idx="30120">
                  <c:v>3.3586603999999999E-2</c:v>
                </c:pt>
                <c:pt idx="30121">
                  <c:v>3.3586604200000002E-2</c:v>
                </c:pt>
                <c:pt idx="30122">
                  <c:v>3.3586604399999997E-2</c:v>
                </c:pt>
                <c:pt idx="30123">
                  <c:v>3.35866046E-2</c:v>
                </c:pt>
                <c:pt idx="30124">
                  <c:v>3.3586604800000003E-2</c:v>
                </c:pt>
                <c:pt idx="30125">
                  <c:v>3.3586604999999999E-2</c:v>
                </c:pt>
                <c:pt idx="30126">
                  <c:v>3.3586605200000001E-2</c:v>
                </c:pt>
                <c:pt idx="30127">
                  <c:v>3.3586605399999997E-2</c:v>
                </c:pt>
                <c:pt idx="30128">
                  <c:v>3.35866056E-2</c:v>
                </c:pt>
                <c:pt idx="30129">
                  <c:v>3.3586605800000002E-2</c:v>
                </c:pt>
                <c:pt idx="30130">
                  <c:v>3.3586605999999998E-2</c:v>
                </c:pt>
                <c:pt idx="30131">
                  <c:v>3.3586606200000001E-2</c:v>
                </c:pt>
                <c:pt idx="30132">
                  <c:v>3.3586606400000003E-2</c:v>
                </c:pt>
                <c:pt idx="30133">
                  <c:v>3.3586606599999999E-2</c:v>
                </c:pt>
                <c:pt idx="30134">
                  <c:v>3.3586606800000002E-2</c:v>
                </c:pt>
                <c:pt idx="30135">
                  <c:v>3.3586606999999997E-2</c:v>
                </c:pt>
                <c:pt idx="30136">
                  <c:v>3.35866072E-2</c:v>
                </c:pt>
                <c:pt idx="30137">
                  <c:v>3.3586607400000003E-2</c:v>
                </c:pt>
                <c:pt idx="30138">
                  <c:v>3.3586607599999999E-2</c:v>
                </c:pt>
                <c:pt idx="30139">
                  <c:v>3.3586607800000001E-2</c:v>
                </c:pt>
                <c:pt idx="30140">
                  <c:v>3.3586607999999997E-2</c:v>
                </c:pt>
                <c:pt idx="30141">
                  <c:v>3.35866082E-2</c:v>
                </c:pt>
                <c:pt idx="30142">
                  <c:v>3.3586608400000002E-2</c:v>
                </c:pt>
                <c:pt idx="30143">
                  <c:v>3.3586608599999998E-2</c:v>
                </c:pt>
                <c:pt idx="30144">
                  <c:v>3.3586608800000001E-2</c:v>
                </c:pt>
                <c:pt idx="30145">
                  <c:v>3.3586609000000003E-2</c:v>
                </c:pt>
                <c:pt idx="30146">
                  <c:v>3.3586609199999999E-2</c:v>
                </c:pt>
                <c:pt idx="30147">
                  <c:v>3.3586609400000002E-2</c:v>
                </c:pt>
                <c:pt idx="30148">
                  <c:v>3.3586609599999998E-2</c:v>
                </c:pt>
                <c:pt idx="30149">
                  <c:v>3.35866098E-2</c:v>
                </c:pt>
                <c:pt idx="30150">
                  <c:v>3.3586610000000003E-2</c:v>
                </c:pt>
                <c:pt idx="30151">
                  <c:v>3.3586610199999999E-2</c:v>
                </c:pt>
                <c:pt idx="30152">
                  <c:v>3.3586610400000001E-2</c:v>
                </c:pt>
                <c:pt idx="30153">
                  <c:v>3.3586610599999997E-2</c:v>
                </c:pt>
                <c:pt idx="30154">
                  <c:v>3.35866108E-2</c:v>
                </c:pt>
                <c:pt idx="30155">
                  <c:v>3.3586611000000002E-2</c:v>
                </c:pt>
                <c:pt idx="30156">
                  <c:v>3.3586611199999998E-2</c:v>
                </c:pt>
                <c:pt idx="30157">
                  <c:v>3.3586611400000001E-2</c:v>
                </c:pt>
                <c:pt idx="30158">
                  <c:v>3.3586611600000003E-2</c:v>
                </c:pt>
                <c:pt idx="30159">
                  <c:v>3.3586611799999999E-2</c:v>
                </c:pt>
                <c:pt idx="30160">
                  <c:v>3.3586612000000002E-2</c:v>
                </c:pt>
                <c:pt idx="30161">
                  <c:v>3.3586612199999998E-2</c:v>
                </c:pt>
                <c:pt idx="30162">
                  <c:v>3.35866124E-2</c:v>
                </c:pt>
                <c:pt idx="30163">
                  <c:v>3.3586612600000003E-2</c:v>
                </c:pt>
                <c:pt idx="30164">
                  <c:v>3.3586612799999999E-2</c:v>
                </c:pt>
                <c:pt idx="30165">
                  <c:v>3.3586613000000001E-2</c:v>
                </c:pt>
                <c:pt idx="30166">
                  <c:v>3.3586613199999997E-2</c:v>
                </c:pt>
                <c:pt idx="30167">
                  <c:v>3.35866134E-2</c:v>
                </c:pt>
                <c:pt idx="30168">
                  <c:v>3.3586613600000002E-2</c:v>
                </c:pt>
                <c:pt idx="30169">
                  <c:v>3.3586613799999998E-2</c:v>
                </c:pt>
                <c:pt idx="30170">
                  <c:v>3.3586614000000001E-2</c:v>
                </c:pt>
                <c:pt idx="30171">
                  <c:v>3.3586614200000003E-2</c:v>
                </c:pt>
                <c:pt idx="30172">
                  <c:v>3.3586614399999999E-2</c:v>
                </c:pt>
                <c:pt idx="30173">
                  <c:v>3.3586614600000002E-2</c:v>
                </c:pt>
                <c:pt idx="30174">
                  <c:v>3.3586614799999998E-2</c:v>
                </c:pt>
                <c:pt idx="30175">
                  <c:v>3.3586615E-2</c:v>
                </c:pt>
                <c:pt idx="30176">
                  <c:v>3.3586615200000003E-2</c:v>
                </c:pt>
                <c:pt idx="30177">
                  <c:v>3.3586615399999999E-2</c:v>
                </c:pt>
                <c:pt idx="30178">
                  <c:v>3.3586615600000001E-2</c:v>
                </c:pt>
                <c:pt idx="30179">
                  <c:v>3.3586615799999997E-2</c:v>
                </c:pt>
                <c:pt idx="30180">
                  <c:v>3.3586616E-2</c:v>
                </c:pt>
                <c:pt idx="30181">
                  <c:v>3.3586616200000002E-2</c:v>
                </c:pt>
                <c:pt idx="30182">
                  <c:v>3.3586616399999998E-2</c:v>
                </c:pt>
                <c:pt idx="30183">
                  <c:v>3.3586616600000001E-2</c:v>
                </c:pt>
                <c:pt idx="30184">
                  <c:v>3.3586616800000003E-2</c:v>
                </c:pt>
                <c:pt idx="30185">
                  <c:v>3.3586616999999999E-2</c:v>
                </c:pt>
                <c:pt idx="30186">
                  <c:v>3.3586617200000002E-2</c:v>
                </c:pt>
                <c:pt idx="30187">
                  <c:v>3.3586617399999998E-2</c:v>
                </c:pt>
                <c:pt idx="30188">
                  <c:v>3.35866176E-2</c:v>
                </c:pt>
                <c:pt idx="30189">
                  <c:v>3.3586617800000003E-2</c:v>
                </c:pt>
                <c:pt idx="30190">
                  <c:v>3.3586617999999999E-2</c:v>
                </c:pt>
                <c:pt idx="30191">
                  <c:v>3.3586618200000001E-2</c:v>
                </c:pt>
                <c:pt idx="30192">
                  <c:v>3.3586618399999997E-2</c:v>
                </c:pt>
                <c:pt idx="30193">
                  <c:v>3.35866186E-2</c:v>
                </c:pt>
                <c:pt idx="30194">
                  <c:v>3.3586618800000002E-2</c:v>
                </c:pt>
                <c:pt idx="30195">
                  <c:v>3.3586618999999998E-2</c:v>
                </c:pt>
                <c:pt idx="30196">
                  <c:v>3.3586619200000001E-2</c:v>
                </c:pt>
                <c:pt idx="30197">
                  <c:v>3.3586619400000003E-2</c:v>
                </c:pt>
                <c:pt idx="30198">
                  <c:v>3.3586619599999999E-2</c:v>
                </c:pt>
                <c:pt idx="30199">
                  <c:v>3.3586619800000002E-2</c:v>
                </c:pt>
                <c:pt idx="30200">
                  <c:v>3.3586619999999998E-2</c:v>
                </c:pt>
                <c:pt idx="30201">
                  <c:v>3.35866202E-2</c:v>
                </c:pt>
                <c:pt idx="30202">
                  <c:v>3.3586620400000003E-2</c:v>
                </c:pt>
                <c:pt idx="30203">
                  <c:v>3.3586620599999999E-2</c:v>
                </c:pt>
                <c:pt idx="30204">
                  <c:v>3.3586620800000001E-2</c:v>
                </c:pt>
                <c:pt idx="30205">
                  <c:v>3.3586620999999997E-2</c:v>
                </c:pt>
                <c:pt idx="30206">
                  <c:v>3.35866212E-2</c:v>
                </c:pt>
                <c:pt idx="30207">
                  <c:v>3.3586621400000002E-2</c:v>
                </c:pt>
                <c:pt idx="30208">
                  <c:v>3.3586621599999998E-2</c:v>
                </c:pt>
                <c:pt idx="30209">
                  <c:v>3.3586621800000001E-2</c:v>
                </c:pt>
                <c:pt idx="30210">
                  <c:v>3.3586621999999997E-2</c:v>
                </c:pt>
                <c:pt idx="30211">
                  <c:v>3.3586622199999999E-2</c:v>
                </c:pt>
                <c:pt idx="30212">
                  <c:v>3.3586622400000002E-2</c:v>
                </c:pt>
                <c:pt idx="30213">
                  <c:v>3.3586622599999998E-2</c:v>
                </c:pt>
                <c:pt idx="30214">
                  <c:v>3.35866228E-2</c:v>
                </c:pt>
                <c:pt idx="30215">
                  <c:v>3.3586623000000003E-2</c:v>
                </c:pt>
                <c:pt idx="30216">
                  <c:v>3.3586623199999999E-2</c:v>
                </c:pt>
                <c:pt idx="30217">
                  <c:v>3.3586623400000001E-2</c:v>
                </c:pt>
                <c:pt idx="30218">
                  <c:v>3.3586623599999997E-2</c:v>
                </c:pt>
                <c:pt idx="30219">
                  <c:v>3.35866238E-2</c:v>
                </c:pt>
                <c:pt idx="30220">
                  <c:v>3.3586624000000002E-2</c:v>
                </c:pt>
                <c:pt idx="30221">
                  <c:v>3.3586624199999998E-2</c:v>
                </c:pt>
                <c:pt idx="30222">
                  <c:v>3.3586624400000001E-2</c:v>
                </c:pt>
                <c:pt idx="30223">
                  <c:v>3.3586624599999997E-2</c:v>
                </c:pt>
                <c:pt idx="30224">
                  <c:v>3.3586624799999999E-2</c:v>
                </c:pt>
                <c:pt idx="30225">
                  <c:v>3.3586625000000002E-2</c:v>
                </c:pt>
                <c:pt idx="30226">
                  <c:v>3.3586625199999998E-2</c:v>
                </c:pt>
                <c:pt idx="30227">
                  <c:v>3.35866254E-2</c:v>
                </c:pt>
                <c:pt idx="30228">
                  <c:v>3.3586625600000003E-2</c:v>
                </c:pt>
                <c:pt idx="30229">
                  <c:v>3.3586625799999999E-2</c:v>
                </c:pt>
                <c:pt idx="30230">
                  <c:v>3.3586626000000001E-2</c:v>
                </c:pt>
                <c:pt idx="30231">
                  <c:v>3.3586626199999997E-2</c:v>
                </c:pt>
                <c:pt idx="30232">
                  <c:v>3.35866264E-2</c:v>
                </c:pt>
                <c:pt idx="30233">
                  <c:v>3.3586626600000002E-2</c:v>
                </c:pt>
                <c:pt idx="30234">
                  <c:v>3.3586626799999998E-2</c:v>
                </c:pt>
                <c:pt idx="30235">
                  <c:v>3.3586627000000001E-2</c:v>
                </c:pt>
                <c:pt idx="30236">
                  <c:v>3.3586627199999997E-2</c:v>
                </c:pt>
                <c:pt idx="30237">
                  <c:v>3.3586627399999999E-2</c:v>
                </c:pt>
                <c:pt idx="30238">
                  <c:v>3.3586627600000002E-2</c:v>
                </c:pt>
                <c:pt idx="30239">
                  <c:v>3.3586627799999998E-2</c:v>
                </c:pt>
                <c:pt idx="30240">
                  <c:v>3.3586628E-2</c:v>
                </c:pt>
                <c:pt idx="30241">
                  <c:v>3.3586628200000003E-2</c:v>
                </c:pt>
                <c:pt idx="30242">
                  <c:v>3.3586628399999999E-2</c:v>
                </c:pt>
                <c:pt idx="30243">
                  <c:v>3.3586628600000001E-2</c:v>
                </c:pt>
                <c:pt idx="30244">
                  <c:v>3.3586628799999997E-2</c:v>
                </c:pt>
                <c:pt idx="30245">
                  <c:v>3.3586629E-2</c:v>
                </c:pt>
                <c:pt idx="30246">
                  <c:v>3.3586629200000002E-2</c:v>
                </c:pt>
                <c:pt idx="30247">
                  <c:v>3.3586629399999998E-2</c:v>
                </c:pt>
                <c:pt idx="30248">
                  <c:v>3.3586629600000001E-2</c:v>
                </c:pt>
                <c:pt idx="30249">
                  <c:v>3.3586629799999997E-2</c:v>
                </c:pt>
                <c:pt idx="30250">
                  <c:v>3.3586629999999999E-2</c:v>
                </c:pt>
                <c:pt idx="30251">
                  <c:v>3.3586630200000002E-2</c:v>
                </c:pt>
                <c:pt idx="30252">
                  <c:v>3.3586630399999998E-2</c:v>
                </c:pt>
                <c:pt idx="30253">
                  <c:v>3.35866306E-2</c:v>
                </c:pt>
                <c:pt idx="30254">
                  <c:v>3.3586630800000003E-2</c:v>
                </c:pt>
                <c:pt idx="30255">
                  <c:v>3.3586630999999999E-2</c:v>
                </c:pt>
                <c:pt idx="30256">
                  <c:v>3.3586631200000001E-2</c:v>
                </c:pt>
                <c:pt idx="30257">
                  <c:v>3.3586631399999997E-2</c:v>
                </c:pt>
                <c:pt idx="30258">
                  <c:v>3.35866316E-2</c:v>
                </c:pt>
                <c:pt idx="30259">
                  <c:v>3.3586631800000002E-2</c:v>
                </c:pt>
                <c:pt idx="30260">
                  <c:v>3.3586631999999998E-2</c:v>
                </c:pt>
                <c:pt idx="30261">
                  <c:v>3.3586632200000001E-2</c:v>
                </c:pt>
                <c:pt idx="30262">
                  <c:v>3.3586632399999997E-2</c:v>
                </c:pt>
                <c:pt idx="30263">
                  <c:v>3.3586632599999999E-2</c:v>
                </c:pt>
                <c:pt idx="30264">
                  <c:v>3.3586632800000002E-2</c:v>
                </c:pt>
                <c:pt idx="30265">
                  <c:v>3.3586632999999998E-2</c:v>
                </c:pt>
                <c:pt idx="30266">
                  <c:v>3.35866332E-2</c:v>
                </c:pt>
                <c:pt idx="30267">
                  <c:v>3.3586633400000003E-2</c:v>
                </c:pt>
                <c:pt idx="30268">
                  <c:v>3.3586633599999999E-2</c:v>
                </c:pt>
                <c:pt idx="30269">
                  <c:v>3.3586633800000001E-2</c:v>
                </c:pt>
                <c:pt idx="30270">
                  <c:v>3.3586633999999997E-2</c:v>
                </c:pt>
                <c:pt idx="30271">
                  <c:v>3.35866342E-2</c:v>
                </c:pt>
                <c:pt idx="30272">
                  <c:v>3.3586634400000002E-2</c:v>
                </c:pt>
                <c:pt idx="30273">
                  <c:v>3.3586634599999998E-2</c:v>
                </c:pt>
                <c:pt idx="30274">
                  <c:v>3.3586634800000001E-2</c:v>
                </c:pt>
                <c:pt idx="30275">
                  <c:v>3.3586634999999997E-2</c:v>
                </c:pt>
                <c:pt idx="30276">
                  <c:v>3.3586635199999999E-2</c:v>
                </c:pt>
                <c:pt idx="30277">
                  <c:v>3.3586635400000002E-2</c:v>
                </c:pt>
                <c:pt idx="30278">
                  <c:v>3.3586635599999998E-2</c:v>
                </c:pt>
                <c:pt idx="30279">
                  <c:v>3.35866358E-2</c:v>
                </c:pt>
                <c:pt idx="30280">
                  <c:v>3.3586636000000003E-2</c:v>
                </c:pt>
                <c:pt idx="30281">
                  <c:v>3.3586636199999999E-2</c:v>
                </c:pt>
                <c:pt idx="30282">
                  <c:v>3.3586636400000001E-2</c:v>
                </c:pt>
                <c:pt idx="30283">
                  <c:v>3.3586636599999997E-2</c:v>
                </c:pt>
                <c:pt idx="30284">
                  <c:v>3.35866368E-2</c:v>
                </c:pt>
                <c:pt idx="30285">
                  <c:v>3.3586637000000003E-2</c:v>
                </c:pt>
                <c:pt idx="30286">
                  <c:v>3.3586637199999998E-2</c:v>
                </c:pt>
                <c:pt idx="30287">
                  <c:v>3.3586637400000001E-2</c:v>
                </c:pt>
                <c:pt idx="30288">
                  <c:v>3.3586637599999997E-2</c:v>
                </c:pt>
                <c:pt idx="30289">
                  <c:v>3.3586637799999999E-2</c:v>
                </c:pt>
                <c:pt idx="30290">
                  <c:v>3.3586638000000002E-2</c:v>
                </c:pt>
                <c:pt idx="30291">
                  <c:v>3.3586638199999998E-2</c:v>
                </c:pt>
                <c:pt idx="30292">
                  <c:v>3.35866384E-2</c:v>
                </c:pt>
                <c:pt idx="30293">
                  <c:v>3.3586638600000003E-2</c:v>
                </c:pt>
                <c:pt idx="30294">
                  <c:v>3.3586638799999999E-2</c:v>
                </c:pt>
                <c:pt idx="30295">
                  <c:v>3.3586639000000001E-2</c:v>
                </c:pt>
                <c:pt idx="30296">
                  <c:v>3.3586639199999997E-2</c:v>
                </c:pt>
                <c:pt idx="30297">
                  <c:v>3.35866394E-2</c:v>
                </c:pt>
                <c:pt idx="30298">
                  <c:v>3.3586639600000003E-2</c:v>
                </c:pt>
                <c:pt idx="30299">
                  <c:v>3.3586639799999998E-2</c:v>
                </c:pt>
                <c:pt idx="30300">
                  <c:v>3.3586640000000001E-2</c:v>
                </c:pt>
                <c:pt idx="30301">
                  <c:v>3.3586640199999997E-2</c:v>
                </c:pt>
                <c:pt idx="30302">
                  <c:v>3.3586640399999999E-2</c:v>
                </c:pt>
                <c:pt idx="30303">
                  <c:v>3.3586640600000002E-2</c:v>
                </c:pt>
                <c:pt idx="30304">
                  <c:v>3.3586640799999998E-2</c:v>
                </c:pt>
                <c:pt idx="30305">
                  <c:v>3.3586641E-2</c:v>
                </c:pt>
                <c:pt idx="30306">
                  <c:v>3.3586641200000003E-2</c:v>
                </c:pt>
                <c:pt idx="30307">
                  <c:v>3.3586641399999999E-2</c:v>
                </c:pt>
                <c:pt idx="30308">
                  <c:v>3.3586641600000001E-2</c:v>
                </c:pt>
                <c:pt idx="30309">
                  <c:v>3.3586641799999997E-2</c:v>
                </c:pt>
                <c:pt idx="30310">
                  <c:v>3.3586642E-2</c:v>
                </c:pt>
                <c:pt idx="30311">
                  <c:v>3.3586642200000003E-2</c:v>
                </c:pt>
                <c:pt idx="30312">
                  <c:v>3.3586642399999998E-2</c:v>
                </c:pt>
                <c:pt idx="30313">
                  <c:v>3.3586642600000001E-2</c:v>
                </c:pt>
                <c:pt idx="30314">
                  <c:v>3.3586642799999997E-2</c:v>
                </c:pt>
                <c:pt idx="30315">
                  <c:v>3.3586642999999999E-2</c:v>
                </c:pt>
                <c:pt idx="30316">
                  <c:v>3.3586643200000002E-2</c:v>
                </c:pt>
                <c:pt idx="30317">
                  <c:v>3.3586643399999998E-2</c:v>
                </c:pt>
                <c:pt idx="30318">
                  <c:v>3.35866436E-2</c:v>
                </c:pt>
                <c:pt idx="30319">
                  <c:v>3.3586643800000003E-2</c:v>
                </c:pt>
                <c:pt idx="30320">
                  <c:v>3.3586643999999999E-2</c:v>
                </c:pt>
                <c:pt idx="30321">
                  <c:v>3.3586644200000002E-2</c:v>
                </c:pt>
                <c:pt idx="30322">
                  <c:v>3.3586644399999997E-2</c:v>
                </c:pt>
                <c:pt idx="30323">
                  <c:v>3.35866446E-2</c:v>
                </c:pt>
                <c:pt idx="30324">
                  <c:v>3.3586644800000003E-2</c:v>
                </c:pt>
                <c:pt idx="30325">
                  <c:v>3.3586644999999998E-2</c:v>
                </c:pt>
                <c:pt idx="30326">
                  <c:v>3.3586645200000001E-2</c:v>
                </c:pt>
                <c:pt idx="30327">
                  <c:v>3.3586645399999997E-2</c:v>
                </c:pt>
                <c:pt idx="30328">
                  <c:v>3.3586645599999999E-2</c:v>
                </c:pt>
                <c:pt idx="30329">
                  <c:v>3.3586645800000002E-2</c:v>
                </c:pt>
                <c:pt idx="30330">
                  <c:v>3.3586645999999998E-2</c:v>
                </c:pt>
                <c:pt idx="30331">
                  <c:v>3.35866462E-2</c:v>
                </c:pt>
                <c:pt idx="30332">
                  <c:v>3.3586646400000003E-2</c:v>
                </c:pt>
                <c:pt idx="30333">
                  <c:v>3.3586646599999999E-2</c:v>
                </c:pt>
                <c:pt idx="30334">
                  <c:v>3.3586646800000002E-2</c:v>
                </c:pt>
                <c:pt idx="30335">
                  <c:v>3.3586646999999997E-2</c:v>
                </c:pt>
                <c:pt idx="30336">
                  <c:v>3.35866472E-2</c:v>
                </c:pt>
                <c:pt idx="30337">
                  <c:v>3.3586647400000003E-2</c:v>
                </c:pt>
                <c:pt idx="30338">
                  <c:v>3.3586647599999998E-2</c:v>
                </c:pt>
                <c:pt idx="30339">
                  <c:v>3.3586647800000001E-2</c:v>
                </c:pt>
                <c:pt idx="30340">
                  <c:v>3.3586647999999997E-2</c:v>
                </c:pt>
                <c:pt idx="30341">
                  <c:v>3.3586648199999999E-2</c:v>
                </c:pt>
                <c:pt idx="30342">
                  <c:v>3.3586648400000002E-2</c:v>
                </c:pt>
                <c:pt idx="30343">
                  <c:v>3.3586648599999998E-2</c:v>
                </c:pt>
                <c:pt idx="30344">
                  <c:v>3.35866488E-2</c:v>
                </c:pt>
                <c:pt idx="30345">
                  <c:v>3.3586649000000003E-2</c:v>
                </c:pt>
                <c:pt idx="30346">
                  <c:v>3.3586649199999999E-2</c:v>
                </c:pt>
                <c:pt idx="30347">
                  <c:v>3.3586649400000002E-2</c:v>
                </c:pt>
                <c:pt idx="30348">
                  <c:v>3.3586649599999997E-2</c:v>
                </c:pt>
                <c:pt idx="30349">
                  <c:v>3.35866498E-2</c:v>
                </c:pt>
                <c:pt idx="30350">
                  <c:v>3.3586650000000003E-2</c:v>
                </c:pt>
                <c:pt idx="30351">
                  <c:v>3.3586650199999998E-2</c:v>
                </c:pt>
                <c:pt idx="30352">
                  <c:v>3.3586650400000001E-2</c:v>
                </c:pt>
                <c:pt idx="30353">
                  <c:v>3.3586650599999997E-2</c:v>
                </c:pt>
                <c:pt idx="30354">
                  <c:v>3.3586650799999999E-2</c:v>
                </c:pt>
                <c:pt idx="30355">
                  <c:v>3.3586651000000002E-2</c:v>
                </c:pt>
                <c:pt idx="30356">
                  <c:v>3.3586651199999998E-2</c:v>
                </c:pt>
                <c:pt idx="30357">
                  <c:v>3.35866514E-2</c:v>
                </c:pt>
                <c:pt idx="30358">
                  <c:v>3.3586651600000003E-2</c:v>
                </c:pt>
                <c:pt idx="30359">
                  <c:v>3.3586651799999999E-2</c:v>
                </c:pt>
                <c:pt idx="30360">
                  <c:v>3.3586652000000002E-2</c:v>
                </c:pt>
                <c:pt idx="30361">
                  <c:v>3.3586652199999997E-2</c:v>
                </c:pt>
                <c:pt idx="30362">
                  <c:v>3.35866524E-2</c:v>
                </c:pt>
                <c:pt idx="30363">
                  <c:v>3.3586652600000003E-2</c:v>
                </c:pt>
                <c:pt idx="30364">
                  <c:v>3.3586652799999998E-2</c:v>
                </c:pt>
                <c:pt idx="30365">
                  <c:v>3.3586653000000001E-2</c:v>
                </c:pt>
                <c:pt idx="30366">
                  <c:v>3.3586653199999997E-2</c:v>
                </c:pt>
                <c:pt idx="30367">
                  <c:v>3.3586653399999999E-2</c:v>
                </c:pt>
                <c:pt idx="30368">
                  <c:v>3.3586653600000002E-2</c:v>
                </c:pt>
                <c:pt idx="30369">
                  <c:v>3.3586653799999998E-2</c:v>
                </c:pt>
                <c:pt idx="30370">
                  <c:v>3.3586654000000001E-2</c:v>
                </c:pt>
                <c:pt idx="30371">
                  <c:v>3.3586654200000003E-2</c:v>
                </c:pt>
                <c:pt idx="30372">
                  <c:v>3.3586654399999999E-2</c:v>
                </c:pt>
                <c:pt idx="30373">
                  <c:v>3.3586654600000002E-2</c:v>
                </c:pt>
                <c:pt idx="30374">
                  <c:v>3.3586654799999997E-2</c:v>
                </c:pt>
                <c:pt idx="30375">
                  <c:v>3.3586655E-2</c:v>
                </c:pt>
                <c:pt idx="30376">
                  <c:v>3.3586655200000003E-2</c:v>
                </c:pt>
                <c:pt idx="30377">
                  <c:v>3.3586655399999998E-2</c:v>
                </c:pt>
                <c:pt idx="30378">
                  <c:v>3.3586655600000001E-2</c:v>
                </c:pt>
                <c:pt idx="30379">
                  <c:v>3.3586655799999997E-2</c:v>
                </c:pt>
                <c:pt idx="30380">
                  <c:v>3.3586655999999999E-2</c:v>
                </c:pt>
                <c:pt idx="30381">
                  <c:v>3.3586656200000002E-2</c:v>
                </c:pt>
                <c:pt idx="30382">
                  <c:v>3.3586656399999998E-2</c:v>
                </c:pt>
                <c:pt idx="30383">
                  <c:v>3.3586656600000001E-2</c:v>
                </c:pt>
                <c:pt idx="30384">
                  <c:v>3.3586656800000003E-2</c:v>
                </c:pt>
                <c:pt idx="30385">
                  <c:v>3.3586656999999999E-2</c:v>
                </c:pt>
                <c:pt idx="30386">
                  <c:v>3.3586657200000002E-2</c:v>
                </c:pt>
                <c:pt idx="30387">
                  <c:v>3.3586657399999997E-2</c:v>
                </c:pt>
                <c:pt idx="30388">
                  <c:v>3.35866576E-2</c:v>
                </c:pt>
                <c:pt idx="30389">
                  <c:v>3.3586657800000003E-2</c:v>
                </c:pt>
                <c:pt idx="30390">
                  <c:v>3.3586657999999998E-2</c:v>
                </c:pt>
                <c:pt idx="30391">
                  <c:v>3.3586658200000001E-2</c:v>
                </c:pt>
                <c:pt idx="30392">
                  <c:v>3.3586658399999997E-2</c:v>
                </c:pt>
                <c:pt idx="30393">
                  <c:v>3.3586658599999999E-2</c:v>
                </c:pt>
                <c:pt idx="30394">
                  <c:v>3.3586658800000002E-2</c:v>
                </c:pt>
                <c:pt idx="30395">
                  <c:v>3.3586658999999998E-2</c:v>
                </c:pt>
                <c:pt idx="30396">
                  <c:v>3.3586659200000001E-2</c:v>
                </c:pt>
                <c:pt idx="30397">
                  <c:v>3.3586659400000003E-2</c:v>
                </c:pt>
                <c:pt idx="30398">
                  <c:v>3.3586659599999999E-2</c:v>
                </c:pt>
                <c:pt idx="30399">
                  <c:v>3.3586659800000002E-2</c:v>
                </c:pt>
                <c:pt idx="30400">
                  <c:v>3.3586659999999997E-2</c:v>
                </c:pt>
                <c:pt idx="30401">
                  <c:v>3.35866602E-2</c:v>
                </c:pt>
                <c:pt idx="30402">
                  <c:v>3.3586660400000003E-2</c:v>
                </c:pt>
                <c:pt idx="30403">
                  <c:v>3.3586660599999998E-2</c:v>
                </c:pt>
                <c:pt idx="30404">
                  <c:v>3.3586660800000001E-2</c:v>
                </c:pt>
                <c:pt idx="30405">
                  <c:v>3.3586660999999997E-2</c:v>
                </c:pt>
                <c:pt idx="30406">
                  <c:v>3.3586661199999999E-2</c:v>
                </c:pt>
                <c:pt idx="30407">
                  <c:v>3.3586661400000002E-2</c:v>
                </c:pt>
                <c:pt idx="30408">
                  <c:v>3.3586661599999998E-2</c:v>
                </c:pt>
                <c:pt idx="30409">
                  <c:v>3.3586661800000001E-2</c:v>
                </c:pt>
                <c:pt idx="30410">
                  <c:v>3.3586662000000003E-2</c:v>
                </c:pt>
                <c:pt idx="30411">
                  <c:v>3.3586662199999999E-2</c:v>
                </c:pt>
                <c:pt idx="30412">
                  <c:v>3.3586662400000002E-2</c:v>
                </c:pt>
                <c:pt idx="30413">
                  <c:v>3.3586662599999997E-2</c:v>
                </c:pt>
                <c:pt idx="30414">
                  <c:v>3.35866628E-2</c:v>
                </c:pt>
                <c:pt idx="30415">
                  <c:v>3.3586663000000003E-2</c:v>
                </c:pt>
                <c:pt idx="30416">
                  <c:v>3.3586663199999998E-2</c:v>
                </c:pt>
                <c:pt idx="30417">
                  <c:v>3.3586663400000001E-2</c:v>
                </c:pt>
                <c:pt idx="30418">
                  <c:v>3.3586663599999997E-2</c:v>
                </c:pt>
                <c:pt idx="30419">
                  <c:v>3.35866638E-2</c:v>
                </c:pt>
                <c:pt idx="30420">
                  <c:v>3.3586664000000002E-2</c:v>
                </c:pt>
                <c:pt idx="30421">
                  <c:v>3.3586664199999998E-2</c:v>
                </c:pt>
                <c:pt idx="30422">
                  <c:v>3.3586664400000001E-2</c:v>
                </c:pt>
                <c:pt idx="30423">
                  <c:v>3.3586664600000003E-2</c:v>
                </c:pt>
                <c:pt idx="30424">
                  <c:v>3.3586664799999999E-2</c:v>
                </c:pt>
                <c:pt idx="30425">
                  <c:v>3.3586665000000002E-2</c:v>
                </c:pt>
                <c:pt idx="30426">
                  <c:v>3.3586665199999997E-2</c:v>
                </c:pt>
                <c:pt idx="30427">
                  <c:v>3.35866654E-2</c:v>
                </c:pt>
                <c:pt idx="30428">
                  <c:v>3.3586665600000003E-2</c:v>
                </c:pt>
                <c:pt idx="30429">
                  <c:v>3.3586665799999998E-2</c:v>
                </c:pt>
                <c:pt idx="30430">
                  <c:v>3.3586666000000001E-2</c:v>
                </c:pt>
                <c:pt idx="30431">
                  <c:v>3.3586666199999997E-2</c:v>
                </c:pt>
                <c:pt idx="30432">
                  <c:v>3.35866664E-2</c:v>
                </c:pt>
                <c:pt idx="30433">
                  <c:v>3.3586666600000002E-2</c:v>
                </c:pt>
                <c:pt idx="30434">
                  <c:v>3.3586666799999998E-2</c:v>
                </c:pt>
                <c:pt idx="30435">
                  <c:v>3.3586667000000001E-2</c:v>
                </c:pt>
                <c:pt idx="30436">
                  <c:v>3.3586667200000003E-2</c:v>
                </c:pt>
                <c:pt idx="30437">
                  <c:v>3.3586667399999999E-2</c:v>
                </c:pt>
                <c:pt idx="30438">
                  <c:v>3.3586667600000002E-2</c:v>
                </c:pt>
                <c:pt idx="30439">
                  <c:v>3.3586667799999997E-2</c:v>
                </c:pt>
                <c:pt idx="30440">
                  <c:v>3.3586668E-2</c:v>
                </c:pt>
                <c:pt idx="30441">
                  <c:v>3.3586668200000003E-2</c:v>
                </c:pt>
                <c:pt idx="30442">
                  <c:v>3.3586668399999998E-2</c:v>
                </c:pt>
                <c:pt idx="30443">
                  <c:v>3.3586668600000001E-2</c:v>
                </c:pt>
                <c:pt idx="30444">
                  <c:v>3.3586668799999997E-2</c:v>
                </c:pt>
                <c:pt idx="30445">
                  <c:v>3.3586669E-2</c:v>
                </c:pt>
                <c:pt idx="30446">
                  <c:v>3.3586669200000002E-2</c:v>
                </c:pt>
                <c:pt idx="30447">
                  <c:v>3.3586669399999998E-2</c:v>
                </c:pt>
                <c:pt idx="30448">
                  <c:v>3.3586669600000001E-2</c:v>
                </c:pt>
                <c:pt idx="30449">
                  <c:v>3.3586669800000003E-2</c:v>
                </c:pt>
                <c:pt idx="30450">
                  <c:v>3.3586669999999999E-2</c:v>
                </c:pt>
                <c:pt idx="30451">
                  <c:v>3.3586670200000002E-2</c:v>
                </c:pt>
                <c:pt idx="30452">
                  <c:v>3.3586670399999997E-2</c:v>
                </c:pt>
                <c:pt idx="30453">
                  <c:v>3.35866706E-2</c:v>
                </c:pt>
                <c:pt idx="30454">
                  <c:v>3.3586670800000003E-2</c:v>
                </c:pt>
                <c:pt idx="30455">
                  <c:v>3.3586670999999998E-2</c:v>
                </c:pt>
                <c:pt idx="30456">
                  <c:v>3.3586671200000001E-2</c:v>
                </c:pt>
                <c:pt idx="30457">
                  <c:v>3.3586671399999997E-2</c:v>
                </c:pt>
                <c:pt idx="30458">
                  <c:v>3.35866716E-2</c:v>
                </c:pt>
                <c:pt idx="30459">
                  <c:v>3.3586671800000002E-2</c:v>
                </c:pt>
                <c:pt idx="30460">
                  <c:v>3.3586671999999998E-2</c:v>
                </c:pt>
                <c:pt idx="30461">
                  <c:v>3.3586672200000001E-2</c:v>
                </c:pt>
                <c:pt idx="30462">
                  <c:v>3.3586672400000003E-2</c:v>
                </c:pt>
                <c:pt idx="30463">
                  <c:v>3.3586672599999999E-2</c:v>
                </c:pt>
                <c:pt idx="30464">
                  <c:v>3.3586672800000002E-2</c:v>
                </c:pt>
                <c:pt idx="30465">
                  <c:v>3.3586672999999997E-2</c:v>
                </c:pt>
                <c:pt idx="30466">
                  <c:v>3.35866732E-2</c:v>
                </c:pt>
                <c:pt idx="30467">
                  <c:v>3.3586673400000003E-2</c:v>
                </c:pt>
                <c:pt idx="30468">
                  <c:v>3.3586673599999999E-2</c:v>
                </c:pt>
                <c:pt idx="30469">
                  <c:v>3.3586673800000001E-2</c:v>
                </c:pt>
                <c:pt idx="30470">
                  <c:v>3.3586673999999997E-2</c:v>
                </c:pt>
                <c:pt idx="30471">
                  <c:v>3.35866742E-2</c:v>
                </c:pt>
                <c:pt idx="30472">
                  <c:v>3.3586674400000002E-2</c:v>
                </c:pt>
                <c:pt idx="30473">
                  <c:v>3.3586674599999998E-2</c:v>
                </c:pt>
                <c:pt idx="30474">
                  <c:v>3.3586674800000001E-2</c:v>
                </c:pt>
                <c:pt idx="30475">
                  <c:v>3.3586675000000003E-2</c:v>
                </c:pt>
                <c:pt idx="30476">
                  <c:v>3.3586675199999999E-2</c:v>
                </c:pt>
                <c:pt idx="30477">
                  <c:v>3.3586675400000002E-2</c:v>
                </c:pt>
                <c:pt idx="30478">
                  <c:v>3.3586675599999997E-2</c:v>
                </c:pt>
                <c:pt idx="30479">
                  <c:v>3.35866758E-2</c:v>
                </c:pt>
                <c:pt idx="30480">
                  <c:v>3.3586676000000003E-2</c:v>
                </c:pt>
                <c:pt idx="30481">
                  <c:v>3.3586676199999999E-2</c:v>
                </c:pt>
                <c:pt idx="30482">
                  <c:v>3.3586676400000001E-2</c:v>
                </c:pt>
                <c:pt idx="30483">
                  <c:v>3.3586676599999997E-2</c:v>
                </c:pt>
                <c:pt idx="30484">
                  <c:v>3.35866768E-2</c:v>
                </c:pt>
                <c:pt idx="30485">
                  <c:v>3.3586677000000002E-2</c:v>
                </c:pt>
                <c:pt idx="30486">
                  <c:v>3.3586677199999998E-2</c:v>
                </c:pt>
                <c:pt idx="30487">
                  <c:v>3.3586677400000001E-2</c:v>
                </c:pt>
                <c:pt idx="30488">
                  <c:v>3.3586677600000003E-2</c:v>
                </c:pt>
                <c:pt idx="30489">
                  <c:v>3.3586677799999999E-2</c:v>
                </c:pt>
                <c:pt idx="30490">
                  <c:v>3.3586678000000002E-2</c:v>
                </c:pt>
                <c:pt idx="30491">
                  <c:v>3.3586678199999997E-2</c:v>
                </c:pt>
                <c:pt idx="30492">
                  <c:v>3.35866784E-2</c:v>
                </c:pt>
                <c:pt idx="30493">
                  <c:v>3.3586678600000003E-2</c:v>
                </c:pt>
                <c:pt idx="30494">
                  <c:v>3.3586678799999999E-2</c:v>
                </c:pt>
                <c:pt idx="30495">
                  <c:v>3.3586679000000001E-2</c:v>
                </c:pt>
                <c:pt idx="30496">
                  <c:v>3.3586679199999997E-2</c:v>
                </c:pt>
                <c:pt idx="30497">
                  <c:v>3.35866794E-2</c:v>
                </c:pt>
                <c:pt idx="30498">
                  <c:v>3.3586679600000002E-2</c:v>
                </c:pt>
                <c:pt idx="30499">
                  <c:v>3.3586679799999998E-2</c:v>
                </c:pt>
                <c:pt idx="30500">
                  <c:v>3.3586680000000001E-2</c:v>
                </c:pt>
                <c:pt idx="30501">
                  <c:v>3.3586680200000003E-2</c:v>
                </c:pt>
                <c:pt idx="30502">
                  <c:v>3.3586680399999999E-2</c:v>
                </c:pt>
                <c:pt idx="30503">
                  <c:v>3.3586680600000002E-2</c:v>
                </c:pt>
                <c:pt idx="30504">
                  <c:v>3.3586680799999998E-2</c:v>
                </c:pt>
                <c:pt idx="30505">
                  <c:v>3.3586681E-2</c:v>
                </c:pt>
                <c:pt idx="30506">
                  <c:v>3.3586681200000003E-2</c:v>
                </c:pt>
                <c:pt idx="30507">
                  <c:v>3.3586681399999999E-2</c:v>
                </c:pt>
                <c:pt idx="30508">
                  <c:v>3.3586681600000001E-2</c:v>
                </c:pt>
                <c:pt idx="30509">
                  <c:v>3.3586681799999997E-2</c:v>
                </c:pt>
                <c:pt idx="30510">
                  <c:v>3.3586682E-2</c:v>
                </c:pt>
                <c:pt idx="30511">
                  <c:v>3.3586682200000002E-2</c:v>
                </c:pt>
                <c:pt idx="30512">
                  <c:v>3.3586682399999998E-2</c:v>
                </c:pt>
                <c:pt idx="30513">
                  <c:v>3.3586682600000001E-2</c:v>
                </c:pt>
                <c:pt idx="30514">
                  <c:v>3.3586682800000003E-2</c:v>
                </c:pt>
                <c:pt idx="30515">
                  <c:v>3.3586682999999999E-2</c:v>
                </c:pt>
                <c:pt idx="30516">
                  <c:v>3.3586683200000002E-2</c:v>
                </c:pt>
                <c:pt idx="30517">
                  <c:v>3.3586683399999998E-2</c:v>
                </c:pt>
                <c:pt idx="30518">
                  <c:v>3.35866836E-2</c:v>
                </c:pt>
                <c:pt idx="30519">
                  <c:v>3.3586683800000003E-2</c:v>
                </c:pt>
                <c:pt idx="30520">
                  <c:v>3.3586683999999999E-2</c:v>
                </c:pt>
                <c:pt idx="30521">
                  <c:v>3.3586684200000001E-2</c:v>
                </c:pt>
                <c:pt idx="30522">
                  <c:v>3.3586684399999997E-2</c:v>
                </c:pt>
                <c:pt idx="30523">
                  <c:v>3.35866846E-2</c:v>
                </c:pt>
                <c:pt idx="30524">
                  <c:v>3.3586684800000002E-2</c:v>
                </c:pt>
                <c:pt idx="30525">
                  <c:v>3.3586684999999998E-2</c:v>
                </c:pt>
                <c:pt idx="30526">
                  <c:v>3.3586685200000001E-2</c:v>
                </c:pt>
                <c:pt idx="30527">
                  <c:v>3.3586685400000003E-2</c:v>
                </c:pt>
                <c:pt idx="30528">
                  <c:v>3.3586685599999999E-2</c:v>
                </c:pt>
                <c:pt idx="30529">
                  <c:v>3.3586685800000002E-2</c:v>
                </c:pt>
                <c:pt idx="30530">
                  <c:v>3.3586685999999998E-2</c:v>
                </c:pt>
                <c:pt idx="30531">
                  <c:v>3.35866862E-2</c:v>
                </c:pt>
                <c:pt idx="30532">
                  <c:v>3.3586686400000003E-2</c:v>
                </c:pt>
                <c:pt idx="30533">
                  <c:v>3.3586686599999999E-2</c:v>
                </c:pt>
                <c:pt idx="30534">
                  <c:v>3.3586686800000001E-2</c:v>
                </c:pt>
                <c:pt idx="30535">
                  <c:v>3.3586686999999997E-2</c:v>
                </c:pt>
                <c:pt idx="30536">
                  <c:v>3.35866872E-2</c:v>
                </c:pt>
                <c:pt idx="30537">
                  <c:v>3.3586687400000002E-2</c:v>
                </c:pt>
                <c:pt idx="30538">
                  <c:v>3.3586687599999998E-2</c:v>
                </c:pt>
                <c:pt idx="30539">
                  <c:v>3.3586687800000001E-2</c:v>
                </c:pt>
                <c:pt idx="30540">
                  <c:v>3.3586688000000003E-2</c:v>
                </c:pt>
                <c:pt idx="30541">
                  <c:v>3.3586688199999999E-2</c:v>
                </c:pt>
                <c:pt idx="30542">
                  <c:v>3.3586688400000002E-2</c:v>
                </c:pt>
                <c:pt idx="30543">
                  <c:v>3.3586688599999998E-2</c:v>
                </c:pt>
                <c:pt idx="30544">
                  <c:v>3.35866888E-2</c:v>
                </c:pt>
                <c:pt idx="30545">
                  <c:v>3.3586689000000003E-2</c:v>
                </c:pt>
                <c:pt idx="30546">
                  <c:v>3.3586689199999999E-2</c:v>
                </c:pt>
                <c:pt idx="30547">
                  <c:v>3.3586689400000001E-2</c:v>
                </c:pt>
                <c:pt idx="30548">
                  <c:v>3.3586689599999997E-2</c:v>
                </c:pt>
                <c:pt idx="30549">
                  <c:v>3.35866898E-2</c:v>
                </c:pt>
                <c:pt idx="30550">
                  <c:v>3.3586690000000002E-2</c:v>
                </c:pt>
                <c:pt idx="30551">
                  <c:v>3.3586690199999998E-2</c:v>
                </c:pt>
                <c:pt idx="30552">
                  <c:v>3.3586690400000001E-2</c:v>
                </c:pt>
                <c:pt idx="30553">
                  <c:v>3.3586690600000003E-2</c:v>
                </c:pt>
                <c:pt idx="30554">
                  <c:v>3.3586690799999999E-2</c:v>
                </c:pt>
                <c:pt idx="30555">
                  <c:v>3.3586691000000002E-2</c:v>
                </c:pt>
                <c:pt idx="30556">
                  <c:v>3.3586691199999998E-2</c:v>
                </c:pt>
                <c:pt idx="30557">
                  <c:v>3.35866914E-2</c:v>
                </c:pt>
                <c:pt idx="30558">
                  <c:v>3.3586691600000003E-2</c:v>
                </c:pt>
                <c:pt idx="30559">
                  <c:v>3.3586691799999999E-2</c:v>
                </c:pt>
                <c:pt idx="30560">
                  <c:v>3.3586692000000001E-2</c:v>
                </c:pt>
                <c:pt idx="30561">
                  <c:v>3.3586692199999997E-2</c:v>
                </c:pt>
                <c:pt idx="30562">
                  <c:v>3.35866924E-2</c:v>
                </c:pt>
                <c:pt idx="30563">
                  <c:v>3.3586692600000002E-2</c:v>
                </c:pt>
                <c:pt idx="30564">
                  <c:v>3.3586692799999998E-2</c:v>
                </c:pt>
                <c:pt idx="30565">
                  <c:v>3.3586693000000001E-2</c:v>
                </c:pt>
                <c:pt idx="30566">
                  <c:v>3.3586693200000003E-2</c:v>
                </c:pt>
                <c:pt idx="30567">
                  <c:v>3.3586693399999999E-2</c:v>
                </c:pt>
                <c:pt idx="30568">
                  <c:v>3.3586693600000002E-2</c:v>
                </c:pt>
                <c:pt idx="30569">
                  <c:v>3.3586693799999998E-2</c:v>
                </c:pt>
                <c:pt idx="30570">
                  <c:v>3.3586694E-2</c:v>
                </c:pt>
                <c:pt idx="30571">
                  <c:v>3.3586694200000003E-2</c:v>
                </c:pt>
                <c:pt idx="30572">
                  <c:v>3.3586694399999999E-2</c:v>
                </c:pt>
                <c:pt idx="30573">
                  <c:v>3.3586694600000001E-2</c:v>
                </c:pt>
                <c:pt idx="30574">
                  <c:v>3.3586694799999997E-2</c:v>
                </c:pt>
                <c:pt idx="30575">
                  <c:v>3.3586695E-2</c:v>
                </c:pt>
                <c:pt idx="30576">
                  <c:v>3.3586695200000002E-2</c:v>
                </c:pt>
                <c:pt idx="30577">
                  <c:v>3.3586695399999998E-2</c:v>
                </c:pt>
                <c:pt idx="30578">
                  <c:v>3.3586695600000001E-2</c:v>
                </c:pt>
                <c:pt idx="30579">
                  <c:v>3.3586695799999997E-2</c:v>
                </c:pt>
                <c:pt idx="30580">
                  <c:v>3.3586695999999999E-2</c:v>
                </c:pt>
                <c:pt idx="30581">
                  <c:v>3.3586696200000002E-2</c:v>
                </c:pt>
                <c:pt idx="30582">
                  <c:v>3.3586696399999998E-2</c:v>
                </c:pt>
                <c:pt idx="30583">
                  <c:v>3.35866966E-2</c:v>
                </c:pt>
                <c:pt idx="30584">
                  <c:v>3.3586696800000003E-2</c:v>
                </c:pt>
                <c:pt idx="30585">
                  <c:v>3.3586696999999999E-2</c:v>
                </c:pt>
                <c:pt idx="30586">
                  <c:v>3.3586697200000001E-2</c:v>
                </c:pt>
                <c:pt idx="30587">
                  <c:v>3.3586697399999997E-2</c:v>
                </c:pt>
                <c:pt idx="30588">
                  <c:v>3.35866976E-2</c:v>
                </c:pt>
                <c:pt idx="30589">
                  <c:v>3.3586697800000002E-2</c:v>
                </c:pt>
                <c:pt idx="30590">
                  <c:v>3.3586697999999998E-2</c:v>
                </c:pt>
                <c:pt idx="30591">
                  <c:v>3.3586698200000001E-2</c:v>
                </c:pt>
                <c:pt idx="30592">
                  <c:v>3.3586698399999997E-2</c:v>
                </c:pt>
                <c:pt idx="30593">
                  <c:v>3.3586698599999999E-2</c:v>
                </c:pt>
                <c:pt idx="30594">
                  <c:v>3.3586698800000002E-2</c:v>
                </c:pt>
                <c:pt idx="30595">
                  <c:v>3.3586698999999998E-2</c:v>
                </c:pt>
                <c:pt idx="30596">
                  <c:v>3.35866992E-2</c:v>
                </c:pt>
                <c:pt idx="30597">
                  <c:v>3.3586699400000003E-2</c:v>
                </c:pt>
                <c:pt idx="30598">
                  <c:v>3.3586699599999999E-2</c:v>
                </c:pt>
                <c:pt idx="30599">
                  <c:v>3.3586699800000001E-2</c:v>
                </c:pt>
                <c:pt idx="30600">
                  <c:v>3.3586699999999997E-2</c:v>
                </c:pt>
                <c:pt idx="30601">
                  <c:v>3.35867002E-2</c:v>
                </c:pt>
                <c:pt idx="30602">
                  <c:v>3.3586700400000002E-2</c:v>
                </c:pt>
                <c:pt idx="30603">
                  <c:v>3.3586700599999998E-2</c:v>
                </c:pt>
                <c:pt idx="30604">
                  <c:v>3.3586700800000001E-2</c:v>
                </c:pt>
                <c:pt idx="30605">
                  <c:v>3.3586700999999997E-2</c:v>
                </c:pt>
                <c:pt idx="30606">
                  <c:v>3.3586701199999999E-2</c:v>
                </c:pt>
                <c:pt idx="30607">
                  <c:v>3.3586701400000002E-2</c:v>
                </c:pt>
                <c:pt idx="30608">
                  <c:v>3.3586701599999998E-2</c:v>
                </c:pt>
                <c:pt idx="30609">
                  <c:v>3.35867018E-2</c:v>
                </c:pt>
                <c:pt idx="30610">
                  <c:v>3.3586702000000003E-2</c:v>
                </c:pt>
                <c:pt idx="30611">
                  <c:v>3.3586702199999999E-2</c:v>
                </c:pt>
                <c:pt idx="30612">
                  <c:v>3.3586702400000001E-2</c:v>
                </c:pt>
                <c:pt idx="30613">
                  <c:v>3.3586702599999997E-2</c:v>
                </c:pt>
                <c:pt idx="30614">
                  <c:v>3.35867028E-2</c:v>
                </c:pt>
                <c:pt idx="30615">
                  <c:v>3.3586703000000002E-2</c:v>
                </c:pt>
                <c:pt idx="30616">
                  <c:v>3.3586703199999998E-2</c:v>
                </c:pt>
                <c:pt idx="30617">
                  <c:v>3.3586703400000001E-2</c:v>
                </c:pt>
                <c:pt idx="30618">
                  <c:v>3.3586703599999997E-2</c:v>
                </c:pt>
                <c:pt idx="30619">
                  <c:v>3.3586703799999999E-2</c:v>
                </c:pt>
                <c:pt idx="30620">
                  <c:v>3.3586704000000002E-2</c:v>
                </c:pt>
                <c:pt idx="30621">
                  <c:v>3.3586704199999998E-2</c:v>
                </c:pt>
                <c:pt idx="30622">
                  <c:v>3.35867044E-2</c:v>
                </c:pt>
                <c:pt idx="30623">
                  <c:v>3.3586704600000003E-2</c:v>
                </c:pt>
                <c:pt idx="30624">
                  <c:v>3.3586704799999999E-2</c:v>
                </c:pt>
                <c:pt idx="30625">
                  <c:v>3.3586705000000001E-2</c:v>
                </c:pt>
                <c:pt idx="30626">
                  <c:v>3.3586705199999997E-2</c:v>
                </c:pt>
                <c:pt idx="30627">
                  <c:v>3.35867054E-2</c:v>
                </c:pt>
                <c:pt idx="30628">
                  <c:v>3.3586705600000002E-2</c:v>
                </c:pt>
                <c:pt idx="30629">
                  <c:v>3.3586705799999998E-2</c:v>
                </c:pt>
                <c:pt idx="30630">
                  <c:v>3.3586706000000001E-2</c:v>
                </c:pt>
                <c:pt idx="30631">
                  <c:v>3.3586706199999997E-2</c:v>
                </c:pt>
                <c:pt idx="30632">
                  <c:v>3.3586706399999999E-2</c:v>
                </c:pt>
                <c:pt idx="30633">
                  <c:v>3.3586706600000002E-2</c:v>
                </c:pt>
                <c:pt idx="30634">
                  <c:v>3.3586706799999998E-2</c:v>
                </c:pt>
                <c:pt idx="30635">
                  <c:v>3.3586707E-2</c:v>
                </c:pt>
                <c:pt idx="30636">
                  <c:v>3.3586707200000003E-2</c:v>
                </c:pt>
                <c:pt idx="30637">
                  <c:v>3.3586707399999999E-2</c:v>
                </c:pt>
                <c:pt idx="30638">
                  <c:v>3.3586707600000001E-2</c:v>
                </c:pt>
                <c:pt idx="30639">
                  <c:v>3.3586707799999997E-2</c:v>
                </c:pt>
                <c:pt idx="30640">
                  <c:v>3.3586708E-2</c:v>
                </c:pt>
                <c:pt idx="30641">
                  <c:v>3.3586708200000003E-2</c:v>
                </c:pt>
                <c:pt idx="30642">
                  <c:v>3.3586708399999998E-2</c:v>
                </c:pt>
                <c:pt idx="30643">
                  <c:v>3.3586708600000001E-2</c:v>
                </c:pt>
                <c:pt idx="30644">
                  <c:v>3.3586708799999997E-2</c:v>
                </c:pt>
                <c:pt idx="30645">
                  <c:v>3.3586708999999999E-2</c:v>
                </c:pt>
                <c:pt idx="30646">
                  <c:v>3.3586709200000002E-2</c:v>
                </c:pt>
                <c:pt idx="30647">
                  <c:v>3.3586709399999998E-2</c:v>
                </c:pt>
                <c:pt idx="30648">
                  <c:v>3.35867096E-2</c:v>
                </c:pt>
                <c:pt idx="30649">
                  <c:v>3.3586709800000003E-2</c:v>
                </c:pt>
                <c:pt idx="30650">
                  <c:v>3.3586709999999999E-2</c:v>
                </c:pt>
                <c:pt idx="30651">
                  <c:v>3.3586710200000001E-2</c:v>
                </c:pt>
                <c:pt idx="30652">
                  <c:v>3.3586710399999997E-2</c:v>
                </c:pt>
                <c:pt idx="30653">
                  <c:v>3.35867106E-2</c:v>
                </c:pt>
                <c:pt idx="30654">
                  <c:v>3.3586710800000003E-2</c:v>
                </c:pt>
                <c:pt idx="30655">
                  <c:v>3.3586710999999998E-2</c:v>
                </c:pt>
                <c:pt idx="30656">
                  <c:v>3.3586711200000001E-2</c:v>
                </c:pt>
                <c:pt idx="30657">
                  <c:v>3.3586711399999997E-2</c:v>
                </c:pt>
                <c:pt idx="30658">
                  <c:v>3.3586711599999999E-2</c:v>
                </c:pt>
                <c:pt idx="30659">
                  <c:v>3.3586711800000002E-2</c:v>
                </c:pt>
                <c:pt idx="30660">
                  <c:v>3.3586711999999998E-2</c:v>
                </c:pt>
                <c:pt idx="30661">
                  <c:v>3.35867122E-2</c:v>
                </c:pt>
                <c:pt idx="30662">
                  <c:v>3.3586712400000003E-2</c:v>
                </c:pt>
                <c:pt idx="30663">
                  <c:v>3.3586712599999999E-2</c:v>
                </c:pt>
                <c:pt idx="30664">
                  <c:v>3.3586712800000001E-2</c:v>
                </c:pt>
                <c:pt idx="30665">
                  <c:v>3.3586712999999997E-2</c:v>
                </c:pt>
                <c:pt idx="30666">
                  <c:v>3.35867132E-2</c:v>
                </c:pt>
                <c:pt idx="30667">
                  <c:v>3.3586713400000003E-2</c:v>
                </c:pt>
                <c:pt idx="30668">
                  <c:v>3.3586713599999998E-2</c:v>
                </c:pt>
                <c:pt idx="30669">
                  <c:v>3.3586713800000001E-2</c:v>
                </c:pt>
                <c:pt idx="30670">
                  <c:v>3.3586713999999997E-2</c:v>
                </c:pt>
                <c:pt idx="30671">
                  <c:v>3.3586714199999999E-2</c:v>
                </c:pt>
                <c:pt idx="30672">
                  <c:v>3.3586714400000002E-2</c:v>
                </c:pt>
                <c:pt idx="30673">
                  <c:v>3.3586714599999998E-2</c:v>
                </c:pt>
                <c:pt idx="30674">
                  <c:v>3.35867148E-2</c:v>
                </c:pt>
                <c:pt idx="30675">
                  <c:v>3.3586715000000003E-2</c:v>
                </c:pt>
                <c:pt idx="30676">
                  <c:v>3.3586715199999999E-2</c:v>
                </c:pt>
                <c:pt idx="30677">
                  <c:v>3.3586715400000001E-2</c:v>
                </c:pt>
                <c:pt idx="30678">
                  <c:v>3.3586715599999997E-2</c:v>
                </c:pt>
                <c:pt idx="30679">
                  <c:v>3.35867158E-2</c:v>
                </c:pt>
                <c:pt idx="30680">
                  <c:v>3.3586716000000003E-2</c:v>
                </c:pt>
                <c:pt idx="30681">
                  <c:v>3.3586716199999998E-2</c:v>
                </c:pt>
                <c:pt idx="30682">
                  <c:v>3.3586716400000001E-2</c:v>
                </c:pt>
                <c:pt idx="30683">
                  <c:v>3.3586716599999997E-2</c:v>
                </c:pt>
                <c:pt idx="30684">
                  <c:v>3.3586716799999999E-2</c:v>
                </c:pt>
                <c:pt idx="30685">
                  <c:v>3.3586717000000002E-2</c:v>
                </c:pt>
                <c:pt idx="30686">
                  <c:v>3.3586717199999998E-2</c:v>
                </c:pt>
                <c:pt idx="30687">
                  <c:v>3.35867174E-2</c:v>
                </c:pt>
                <c:pt idx="30688">
                  <c:v>3.3586717600000003E-2</c:v>
                </c:pt>
                <c:pt idx="30689">
                  <c:v>3.3586717799999999E-2</c:v>
                </c:pt>
                <c:pt idx="30690">
                  <c:v>3.3586718000000002E-2</c:v>
                </c:pt>
                <c:pt idx="30691">
                  <c:v>3.3586718199999997E-2</c:v>
                </c:pt>
                <c:pt idx="30692">
                  <c:v>3.35867184E-2</c:v>
                </c:pt>
                <c:pt idx="30693">
                  <c:v>3.3586718600000003E-2</c:v>
                </c:pt>
                <c:pt idx="30694">
                  <c:v>3.3586718799999998E-2</c:v>
                </c:pt>
                <c:pt idx="30695">
                  <c:v>3.3586719000000001E-2</c:v>
                </c:pt>
                <c:pt idx="30696">
                  <c:v>3.3586719199999997E-2</c:v>
                </c:pt>
                <c:pt idx="30697">
                  <c:v>3.3586719399999999E-2</c:v>
                </c:pt>
                <c:pt idx="30698">
                  <c:v>3.3586719600000002E-2</c:v>
                </c:pt>
                <c:pt idx="30699">
                  <c:v>3.3586719799999998E-2</c:v>
                </c:pt>
                <c:pt idx="30700">
                  <c:v>3.358672E-2</c:v>
                </c:pt>
                <c:pt idx="30701">
                  <c:v>3.3586720200000003E-2</c:v>
                </c:pt>
                <c:pt idx="30702">
                  <c:v>3.3586720399999999E-2</c:v>
                </c:pt>
                <c:pt idx="30703">
                  <c:v>3.3586720600000002E-2</c:v>
                </c:pt>
                <c:pt idx="30704">
                  <c:v>3.3586720799999997E-2</c:v>
                </c:pt>
                <c:pt idx="30705">
                  <c:v>3.3586721E-2</c:v>
                </c:pt>
                <c:pt idx="30706">
                  <c:v>3.3586721200000003E-2</c:v>
                </c:pt>
                <c:pt idx="30707">
                  <c:v>3.3586721399999998E-2</c:v>
                </c:pt>
                <c:pt idx="30708">
                  <c:v>3.3586721600000001E-2</c:v>
                </c:pt>
                <c:pt idx="30709">
                  <c:v>3.3586721799999997E-2</c:v>
                </c:pt>
                <c:pt idx="30710">
                  <c:v>3.3586721999999999E-2</c:v>
                </c:pt>
                <c:pt idx="30711">
                  <c:v>3.3586722200000002E-2</c:v>
                </c:pt>
                <c:pt idx="30712">
                  <c:v>3.3586722399999998E-2</c:v>
                </c:pt>
                <c:pt idx="30713">
                  <c:v>3.35867226E-2</c:v>
                </c:pt>
                <c:pt idx="30714">
                  <c:v>3.3586722800000003E-2</c:v>
                </c:pt>
                <c:pt idx="30715">
                  <c:v>3.3586722999999999E-2</c:v>
                </c:pt>
                <c:pt idx="30716">
                  <c:v>3.3586723200000002E-2</c:v>
                </c:pt>
                <c:pt idx="30717">
                  <c:v>3.3586723399999997E-2</c:v>
                </c:pt>
                <c:pt idx="30718">
                  <c:v>3.35867236E-2</c:v>
                </c:pt>
                <c:pt idx="30719">
                  <c:v>3.3586723800000003E-2</c:v>
                </c:pt>
                <c:pt idx="30720">
                  <c:v>3.3586723999999998E-2</c:v>
                </c:pt>
                <c:pt idx="30721">
                  <c:v>3.3586724200000001E-2</c:v>
                </c:pt>
                <c:pt idx="30722">
                  <c:v>3.3586724399999997E-2</c:v>
                </c:pt>
                <c:pt idx="30723">
                  <c:v>3.3586724599999999E-2</c:v>
                </c:pt>
                <c:pt idx="30724">
                  <c:v>3.3586724800000002E-2</c:v>
                </c:pt>
                <c:pt idx="30725">
                  <c:v>3.3586724999999998E-2</c:v>
                </c:pt>
                <c:pt idx="30726">
                  <c:v>3.3586725200000001E-2</c:v>
                </c:pt>
                <c:pt idx="30727">
                  <c:v>3.3586725400000003E-2</c:v>
                </c:pt>
                <c:pt idx="30728">
                  <c:v>3.3586725599999999E-2</c:v>
                </c:pt>
                <c:pt idx="30729">
                  <c:v>3.3586725800000002E-2</c:v>
                </c:pt>
                <c:pt idx="30730">
                  <c:v>3.3586725999999997E-2</c:v>
                </c:pt>
                <c:pt idx="30731">
                  <c:v>3.35867262E-2</c:v>
                </c:pt>
                <c:pt idx="30732">
                  <c:v>3.3586726400000003E-2</c:v>
                </c:pt>
                <c:pt idx="30733">
                  <c:v>3.3586726599999998E-2</c:v>
                </c:pt>
                <c:pt idx="30734">
                  <c:v>3.3586726800000001E-2</c:v>
                </c:pt>
                <c:pt idx="30735">
                  <c:v>3.3586726999999997E-2</c:v>
                </c:pt>
                <c:pt idx="30736">
                  <c:v>3.3586727199999999E-2</c:v>
                </c:pt>
                <c:pt idx="30737">
                  <c:v>3.3586727400000002E-2</c:v>
                </c:pt>
                <c:pt idx="30738">
                  <c:v>3.3586727599999998E-2</c:v>
                </c:pt>
                <c:pt idx="30739">
                  <c:v>3.3586727800000001E-2</c:v>
                </c:pt>
                <c:pt idx="30740">
                  <c:v>3.3586728000000003E-2</c:v>
                </c:pt>
                <c:pt idx="30741">
                  <c:v>3.3586728199999999E-2</c:v>
                </c:pt>
                <c:pt idx="30742">
                  <c:v>3.3586728400000002E-2</c:v>
                </c:pt>
                <c:pt idx="30743">
                  <c:v>3.3586728599999997E-2</c:v>
                </c:pt>
                <c:pt idx="30744">
                  <c:v>3.35867288E-2</c:v>
                </c:pt>
                <c:pt idx="30745">
                  <c:v>3.3586729000000003E-2</c:v>
                </c:pt>
                <c:pt idx="30746">
                  <c:v>3.3586729199999998E-2</c:v>
                </c:pt>
                <c:pt idx="30747">
                  <c:v>3.3586729400000001E-2</c:v>
                </c:pt>
                <c:pt idx="30748">
                  <c:v>3.3586729599999997E-2</c:v>
                </c:pt>
                <c:pt idx="30749">
                  <c:v>3.3586729799999999E-2</c:v>
                </c:pt>
                <c:pt idx="30750">
                  <c:v>3.3586730000000002E-2</c:v>
                </c:pt>
                <c:pt idx="30751">
                  <c:v>3.3586730199999998E-2</c:v>
                </c:pt>
                <c:pt idx="30752">
                  <c:v>3.3586730400000001E-2</c:v>
                </c:pt>
                <c:pt idx="30753">
                  <c:v>3.3586730600000003E-2</c:v>
                </c:pt>
                <c:pt idx="30754">
                  <c:v>3.3586730799999999E-2</c:v>
                </c:pt>
                <c:pt idx="30755">
                  <c:v>3.3586731000000002E-2</c:v>
                </c:pt>
                <c:pt idx="30756">
                  <c:v>3.3586731199999997E-2</c:v>
                </c:pt>
                <c:pt idx="30757">
                  <c:v>3.35867314E-2</c:v>
                </c:pt>
                <c:pt idx="30758">
                  <c:v>3.3586731600000003E-2</c:v>
                </c:pt>
                <c:pt idx="30759">
                  <c:v>3.3586731799999998E-2</c:v>
                </c:pt>
                <c:pt idx="30760">
                  <c:v>3.3586732000000001E-2</c:v>
                </c:pt>
                <c:pt idx="30761">
                  <c:v>3.3586732199999997E-2</c:v>
                </c:pt>
                <c:pt idx="30762">
                  <c:v>3.3586732399999999E-2</c:v>
                </c:pt>
                <c:pt idx="30763">
                  <c:v>3.3586732600000002E-2</c:v>
                </c:pt>
                <c:pt idx="30764">
                  <c:v>3.3586732799999998E-2</c:v>
                </c:pt>
                <c:pt idx="30765">
                  <c:v>3.3586733000000001E-2</c:v>
                </c:pt>
                <c:pt idx="30766">
                  <c:v>3.3586733200000003E-2</c:v>
                </c:pt>
                <c:pt idx="30767">
                  <c:v>3.3586733399999999E-2</c:v>
                </c:pt>
                <c:pt idx="30768">
                  <c:v>3.3586733600000002E-2</c:v>
                </c:pt>
                <c:pt idx="30769">
                  <c:v>3.3586733799999997E-2</c:v>
                </c:pt>
                <c:pt idx="30770">
                  <c:v>3.3586734E-2</c:v>
                </c:pt>
                <c:pt idx="30771">
                  <c:v>3.3586734200000003E-2</c:v>
                </c:pt>
                <c:pt idx="30772">
                  <c:v>3.3586734399999998E-2</c:v>
                </c:pt>
                <c:pt idx="30773">
                  <c:v>3.3586734600000001E-2</c:v>
                </c:pt>
                <c:pt idx="30774">
                  <c:v>3.3586734799999997E-2</c:v>
                </c:pt>
                <c:pt idx="30775">
                  <c:v>3.3586735E-2</c:v>
                </c:pt>
                <c:pt idx="30776">
                  <c:v>3.3586735200000002E-2</c:v>
                </c:pt>
                <c:pt idx="30777">
                  <c:v>3.3586735399999998E-2</c:v>
                </c:pt>
                <c:pt idx="30778">
                  <c:v>3.3586735600000001E-2</c:v>
                </c:pt>
                <c:pt idx="30779">
                  <c:v>3.3586735800000003E-2</c:v>
                </c:pt>
                <c:pt idx="30780">
                  <c:v>3.3586735999999999E-2</c:v>
                </c:pt>
                <c:pt idx="30781">
                  <c:v>3.3586736200000002E-2</c:v>
                </c:pt>
                <c:pt idx="30782">
                  <c:v>3.3586736399999997E-2</c:v>
                </c:pt>
                <c:pt idx="30783">
                  <c:v>3.35867366E-2</c:v>
                </c:pt>
                <c:pt idx="30784">
                  <c:v>3.3586736800000003E-2</c:v>
                </c:pt>
                <c:pt idx="30785">
                  <c:v>3.3586736999999998E-2</c:v>
                </c:pt>
                <c:pt idx="30786">
                  <c:v>3.3586737200000001E-2</c:v>
                </c:pt>
                <c:pt idx="30787">
                  <c:v>3.3586737399999997E-2</c:v>
                </c:pt>
                <c:pt idx="30788">
                  <c:v>3.35867376E-2</c:v>
                </c:pt>
                <c:pt idx="30789">
                  <c:v>3.3586737800000002E-2</c:v>
                </c:pt>
                <c:pt idx="30790">
                  <c:v>3.3586737999999998E-2</c:v>
                </c:pt>
                <c:pt idx="30791">
                  <c:v>3.3586738200000001E-2</c:v>
                </c:pt>
                <c:pt idx="30792">
                  <c:v>3.3586738400000003E-2</c:v>
                </c:pt>
                <c:pt idx="30793">
                  <c:v>3.3586738599999999E-2</c:v>
                </c:pt>
                <c:pt idx="30794">
                  <c:v>3.3586738800000002E-2</c:v>
                </c:pt>
                <c:pt idx="30795">
                  <c:v>3.3586738999999997E-2</c:v>
                </c:pt>
                <c:pt idx="30796">
                  <c:v>3.35867392E-2</c:v>
                </c:pt>
                <c:pt idx="30797">
                  <c:v>3.3586739400000003E-2</c:v>
                </c:pt>
                <c:pt idx="30798">
                  <c:v>3.3586739599999998E-2</c:v>
                </c:pt>
                <c:pt idx="30799">
                  <c:v>3.3586739800000001E-2</c:v>
                </c:pt>
                <c:pt idx="30800">
                  <c:v>3.3586739999999997E-2</c:v>
                </c:pt>
                <c:pt idx="30801">
                  <c:v>3.35867402E-2</c:v>
                </c:pt>
                <c:pt idx="30802">
                  <c:v>3.3586740400000002E-2</c:v>
                </c:pt>
                <c:pt idx="30803">
                  <c:v>3.3586740599999998E-2</c:v>
                </c:pt>
                <c:pt idx="30804">
                  <c:v>3.3586740800000001E-2</c:v>
                </c:pt>
                <c:pt idx="30805">
                  <c:v>3.3586741000000003E-2</c:v>
                </c:pt>
                <c:pt idx="30806">
                  <c:v>3.3586741199999999E-2</c:v>
                </c:pt>
                <c:pt idx="30807">
                  <c:v>3.3586741400000002E-2</c:v>
                </c:pt>
                <c:pt idx="30808">
                  <c:v>3.3586741599999997E-2</c:v>
                </c:pt>
                <c:pt idx="30809">
                  <c:v>3.35867418E-2</c:v>
                </c:pt>
                <c:pt idx="30810">
                  <c:v>3.3586742000000003E-2</c:v>
                </c:pt>
                <c:pt idx="30811">
                  <c:v>3.3586742199999998E-2</c:v>
                </c:pt>
                <c:pt idx="30812">
                  <c:v>3.3586742400000001E-2</c:v>
                </c:pt>
                <c:pt idx="30813">
                  <c:v>3.3586742599999997E-2</c:v>
                </c:pt>
                <c:pt idx="30814">
                  <c:v>3.35867428E-2</c:v>
                </c:pt>
                <c:pt idx="30815">
                  <c:v>3.3586743000000002E-2</c:v>
                </c:pt>
                <c:pt idx="30816">
                  <c:v>3.3586743199999998E-2</c:v>
                </c:pt>
                <c:pt idx="30817">
                  <c:v>3.3586743400000001E-2</c:v>
                </c:pt>
                <c:pt idx="30818">
                  <c:v>3.3586743600000003E-2</c:v>
                </c:pt>
                <c:pt idx="30819">
                  <c:v>3.3586743799999999E-2</c:v>
                </c:pt>
                <c:pt idx="30820">
                  <c:v>3.3586744000000002E-2</c:v>
                </c:pt>
                <c:pt idx="30821">
                  <c:v>3.3586744199999997E-2</c:v>
                </c:pt>
                <c:pt idx="30822">
                  <c:v>3.35867444E-2</c:v>
                </c:pt>
                <c:pt idx="30823">
                  <c:v>3.3586744600000003E-2</c:v>
                </c:pt>
                <c:pt idx="30824">
                  <c:v>3.3586744799999999E-2</c:v>
                </c:pt>
                <c:pt idx="30825">
                  <c:v>3.3586745000000001E-2</c:v>
                </c:pt>
                <c:pt idx="30826">
                  <c:v>3.3586745199999997E-2</c:v>
                </c:pt>
                <c:pt idx="30827">
                  <c:v>3.35867454E-2</c:v>
                </c:pt>
                <c:pt idx="30828">
                  <c:v>3.3586745600000002E-2</c:v>
                </c:pt>
                <c:pt idx="30829">
                  <c:v>3.3586745799999998E-2</c:v>
                </c:pt>
                <c:pt idx="30830">
                  <c:v>3.3586746000000001E-2</c:v>
                </c:pt>
                <c:pt idx="30831">
                  <c:v>3.3586746200000003E-2</c:v>
                </c:pt>
                <c:pt idx="30832">
                  <c:v>3.3586746399999999E-2</c:v>
                </c:pt>
                <c:pt idx="30833">
                  <c:v>3.3586746600000002E-2</c:v>
                </c:pt>
                <c:pt idx="30834">
                  <c:v>3.3586746799999997E-2</c:v>
                </c:pt>
                <c:pt idx="30835">
                  <c:v>3.3586747E-2</c:v>
                </c:pt>
                <c:pt idx="30836">
                  <c:v>3.3586747200000003E-2</c:v>
                </c:pt>
                <c:pt idx="30837">
                  <c:v>3.3586747399999999E-2</c:v>
                </c:pt>
                <c:pt idx="30838">
                  <c:v>3.3586747600000001E-2</c:v>
                </c:pt>
                <c:pt idx="30839">
                  <c:v>3.3586747799999997E-2</c:v>
                </c:pt>
                <c:pt idx="30840">
                  <c:v>3.3586748E-2</c:v>
                </c:pt>
                <c:pt idx="30841">
                  <c:v>3.3586748200000002E-2</c:v>
                </c:pt>
                <c:pt idx="30842">
                  <c:v>3.3586748399999998E-2</c:v>
                </c:pt>
                <c:pt idx="30843">
                  <c:v>3.3586748600000001E-2</c:v>
                </c:pt>
                <c:pt idx="30844">
                  <c:v>3.3586748800000003E-2</c:v>
                </c:pt>
                <c:pt idx="30845">
                  <c:v>3.3586748999999999E-2</c:v>
                </c:pt>
                <c:pt idx="30846">
                  <c:v>3.3586749200000002E-2</c:v>
                </c:pt>
                <c:pt idx="30847">
                  <c:v>3.3586749399999997E-2</c:v>
                </c:pt>
                <c:pt idx="30848">
                  <c:v>3.35867496E-2</c:v>
                </c:pt>
                <c:pt idx="30849">
                  <c:v>3.3586749800000003E-2</c:v>
                </c:pt>
                <c:pt idx="30850">
                  <c:v>3.3586749999999999E-2</c:v>
                </c:pt>
                <c:pt idx="30851">
                  <c:v>3.3586750200000001E-2</c:v>
                </c:pt>
                <c:pt idx="30852">
                  <c:v>3.3586750399999997E-2</c:v>
                </c:pt>
                <c:pt idx="30853">
                  <c:v>3.35867506E-2</c:v>
                </c:pt>
                <c:pt idx="30854">
                  <c:v>3.3586750800000002E-2</c:v>
                </c:pt>
                <c:pt idx="30855">
                  <c:v>3.3586750999999998E-2</c:v>
                </c:pt>
                <c:pt idx="30856">
                  <c:v>3.3586751200000001E-2</c:v>
                </c:pt>
                <c:pt idx="30857">
                  <c:v>3.3586751400000003E-2</c:v>
                </c:pt>
                <c:pt idx="30858">
                  <c:v>3.3586751599999999E-2</c:v>
                </c:pt>
                <c:pt idx="30859">
                  <c:v>3.3586751800000002E-2</c:v>
                </c:pt>
                <c:pt idx="30860">
                  <c:v>3.3586751999999997E-2</c:v>
                </c:pt>
                <c:pt idx="30861">
                  <c:v>3.35867522E-2</c:v>
                </c:pt>
                <c:pt idx="30862">
                  <c:v>3.3586752400000003E-2</c:v>
                </c:pt>
                <c:pt idx="30863">
                  <c:v>3.3586752599999999E-2</c:v>
                </c:pt>
                <c:pt idx="30864">
                  <c:v>3.3586752800000001E-2</c:v>
                </c:pt>
                <c:pt idx="30865">
                  <c:v>3.3586752999999997E-2</c:v>
                </c:pt>
                <c:pt idx="30866">
                  <c:v>3.35867532E-2</c:v>
                </c:pt>
                <c:pt idx="30867">
                  <c:v>3.3586753400000002E-2</c:v>
                </c:pt>
                <c:pt idx="30868">
                  <c:v>3.3586753599999998E-2</c:v>
                </c:pt>
                <c:pt idx="30869">
                  <c:v>3.3586753800000001E-2</c:v>
                </c:pt>
                <c:pt idx="30870">
                  <c:v>3.3586754000000003E-2</c:v>
                </c:pt>
                <c:pt idx="30871">
                  <c:v>3.3586754199999999E-2</c:v>
                </c:pt>
                <c:pt idx="30872">
                  <c:v>3.3586754400000002E-2</c:v>
                </c:pt>
                <c:pt idx="30873">
                  <c:v>3.3586754599999998E-2</c:v>
                </c:pt>
                <c:pt idx="30874">
                  <c:v>3.35867548E-2</c:v>
                </c:pt>
                <c:pt idx="30875">
                  <c:v>3.3586755000000003E-2</c:v>
                </c:pt>
                <c:pt idx="30876">
                  <c:v>3.3586755199999999E-2</c:v>
                </c:pt>
                <c:pt idx="30877">
                  <c:v>3.3586755400000001E-2</c:v>
                </c:pt>
                <c:pt idx="30878">
                  <c:v>3.3586755599999997E-2</c:v>
                </c:pt>
                <c:pt idx="30879">
                  <c:v>3.35867558E-2</c:v>
                </c:pt>
                <c:pt idx="30880">
                  <c:v>3.3586756000000002E-2</c:v>
                </c:pt>
                <c:pt idx="30881">
                  <c:v>3.3586756199999998E-2</c:v>
                </c:pt>
                <c:pt idx="30882">
                  <c:v>3.3586756400000001E-2</c:v>
                </c:pt>
                <c:pt idx="30883">
                  <c:v>3.3586756600000003E-2</c:v>
                </c:pt>
                <c:pt idx="30884">
                  <c:v>3.3586756799999999E-2</c:v>
                </c:pt>
                <c:pt idx="30885">
                  <c:v>3.3586757000000002E-2</c:v>
                </c:pt>
                <c:pt idx="30886">
                  <c:v>3.3586757199999998E-2</c:v>
                </c:pt>
                <c:pt idx="30887">
                  <c:v>3.35867574E-2</c:v>
                </c:pt>
                <c:pt idx="30888">
                  <c:v>3.3586757600000003E-2</c:v>
                </c:pt>
                <c:pt idx="30889">
                  <c:v>3.3586757799999999E-2</c:v>
                </c:pt>
                <c:pt idx="30890">
                  <c:v>3.3586758000000001E-2</c:v>
                </c:pt>
                <c:pt idx="30891">
                  <c:v>3.3586758199999997E-2</c:v>
                </c:pt>
                <c:pt idx="30892">
                  <c:v>3.35867584E-2</c:v>
                </c:pt>
                <c:pt idx="30893">
                  <c:v>3.3586758600000002E-2</c:v>
                </c:pt>
                <c:pt idx="30894">
                  <c:v>3.3586758799999998E-2</c:v>
                </c:pt>
                <c:pt idx="30895">
                  <c:v>3.3586759000000001E-2</c:v>
                </c:pt>
                <c:pt idx="30896">
                  <c:v>3.3586759200000003E-2</c:v>
                </c:pt>
                <c:pt idx="30897">
                  <c:v>3.3586759399999999E-2</c:v>
                </c:pt>
                <c:pt idx="30898">
                  <c:v>3.3586759600000002E-2</c:v>
                </c:pt>
                <c:pt idx="30899">
                  <c:v>3.3586759799999998E-2</c:v>
                </c:pt>
                <c:pt idx="30900">
                  <c:v>3.358676E-2</c:v>
                </c:pt>
                <c:pt idx="30901">
                  <c:v>3.3586760200000003E-2</c:v>
                </c:pt>
                <c:pt idx="30902">
                  <c:v>3.3586760399999999E-2</c:v>
                </c:pt>
                <c:pt idx="30903">
                  <c:v>3.3586760600000001E-2</c:v>
                </c:pt>
                <c:pt idx="30904">
                  <c:v>3.3586760799999997E-2</c:v>
                </c:pt>
                <c:pt idx="30905">
                  <c:v>3.3586761E-2</c:v>
                </c:pt>
                <c:pt idx="30906">
                  <c:v>3.3586761200000002E-2</c:v>
                </c:pt>
                <c:pt idx="30907">
                  <c:v>3.3586761399999998E-2</c:v>
                </c:pt>
                <c:pt idx="30908">
                  <c:v>3.3586761600000001E-2</c:v>
                </c:pt>
                <c:pt idx="30909">
                  <c:v>3.3586761800000003E-2</c:v>
                </c:pt>
                <c:pt idx="30910">
                  <c:v>3.3586761999999999E-2</c:v>
                </c:pt>
                <c:pt idx="30911">
                  <c:v>3.3586762200000002E-2</c:v>
                </c:pt>
                <c:pt idx="30912">
                  <c:v>3.3586762399999998E-2</c:v>
                </c:pt>
                <c:pt idx="30913">
                  <c:v>3.35867626E-2</c:v>
                </c:pt>
                <c:pt idx="30914">
                  <c:v>3.3586762800000003E-2</c:v>
                </c:pt>
                <c:pt idx="30915">
                  <c:v>3.3586762999999999E-2</c:v>
                </c:pt>
                <c:pt idx="30916">
                  <c:v>3.3586763200000001E-2</c:v>
                </c:pt>
                <c:pt idx="30917">
                  <c:v>3.3586763399999997E-2</c:v>
                </c:pt>
                <c:pt idx="30918">
                  <c:v>3.35867636E-2</c:v>
                </c:pt>
                <c:pt idx="30919">
                  <c:v>3.3586763800000002E-2</c:v>
                </c:pt>
                <c:pt idx="30920">
                  <c:v>3.3586763999999998E-2</c:v>
                </c:pt>
                <c:pt idx="30921">
                  <c:v>3.3586764200000001E-2</c:v>
                </c:pt>
                <c:pt idx="30922">
                  <c:v>3.3586764400000003E-2</c:v>
                </c:pt>
                <c:pt idx="30923">
                  <c:v>3.3586764599999999E-2</c:v>
                </c:pt>
                <c:pt idx="30924">
                  <c:v>3.3586764800000002E-2</c:v>
                </c:pt>
                <c:pt idx="30925">
                  <c:v>3.3586764999999998E-2</c:v>
                </c:pt>
                <c:pt idx="30926">
                  <c:v>3.35867652E-2</c:v>
                </c:pt>
                <c:pt idx="30927">
                  <c:v>3.3586765400000003E-2</c:v>
                </c:pt>
                <c:pt idx="30928">
                  <c:v>3.3586765599999999E-2</c:v>
                </c:pt>
                <c:pt idx="30929">
                  <c:v>3.3586765800000001E-2</c:v>
                </c:pt>
                <c:pt idx="30930">
                  <c:v>3.3586765999999997E-2</c:v>
                </c:pt>
                <c:pt idx="30931">
                  <c:v>3.35867662E-2</c:v>
                </c:pt>
                <c:pt idx="30932">
                  <c:v>3.3586766400000002E-2</c:v>
                </c:pt>
                <c:pt idx="30933">
                  <c:v>3.3586766599999998E-2</c:v>
                </c:pt>
                <c:pt idx="30934">
                  <c:v>3.3586766800000001E-2</c:v>
                </c:pt>
                <c:pt idx="30935">
                  <c:v>3.3586766999999997E-2</c:v>
                </c:pt>
                <c:pt idx="30936">
                  <c:v>3.3586767199999999E-2</c:v>
                </c:pt>
                <c:pt idx="30937">
                  <c:v>3.3586767400000002E-2</c:v>
                </c:pt>
                <c:pt idx="30938">
                  <c:v>3.3586767599999998E-2</c:v>
                </c:pt>
                <c:pt idx="30939">
                  <c:v>3.35867678E-2</c:v>
                </c:pt>
                <c:pt idx="30940">
                  <c:v>3.3586768000000003E-2</c:v>
                </c:pt>
                <c:pt idx="30941">
                  <c:v>3.3586768199999999E-2</c:v>
                </c:pt>
                <c:pt idx="30942">
                  <c:v>3.3586768400000001E-2</c:v>
                </c:pt>
                <c:pt idx="30943">
                  <c:v>3.3586768599999997E-2</c:v>
                </c:pt>
                <c:pt idx="30944">
                  <c:v>3.35867688E-2</c:v>
                </c:pt>
                <c:pt idx="30945">
                  <c:v>3.3586769000000002E-2</c:v>
                </c:pt>
                <c:pt idx="30946">
                  <c:v>3.3586769199999998E-2</c:v>
                </c:pt>
                <c:pt idx="30947">
                  <c:v>3.3586769400000001E-2</c:v>
                </c:pt>
                <c:pt idx="30948">
                  <c:v>3.3586769599999997E-2</c:v>
                </c:pt>
                <c:pt idx="30949">
                  <c:v>3.3586769799999999E-2</c:v>
                </c:pt>
                <c:pt idx="30950">
                  <c:v>3.3586770000000002E-2</c:v>
                </c:pt>
                <c:pt idx="30951">
                  <c:v>3.3586770199999998E-2</c:v>
                </c:pt>
                <c:pt idx="30952">
                  <c:v>3.35867704E-2</c:v>
                </c:pt>
                <c:pt idx="30953">
                  <c:v>3.3586770600000003E-2</c:v>
                </c:pt>
                <c:pt idx="30954">
                  <c:v>3.3586770799999999E-2</c:v>
                </c:pt>
                <c:pt idx="30955">
                  <c:v>3.3586771000000001E-2</c:v>
                </c:pt>
                <c:pt idx="30956">
                  <c:v>3.3586771199999997E-2</c:v>
                </c:pt>
                <c:pt idx="30957">
                  <c:v>3.35867714E-2</c:v>
                </c:pt>
                <c:pt idx="30958">
                  <c:v>3.3586771600000002E-2</c:v>
                </c:pt>
                <c:pt idx="30959">
                  <c:v>3.3586771799999998E-2</c:v>
                </c:pt>
                <c:pt idx="30960">
                  <c:v>3.3586772000000001E-2</c:v>
                </c:pt>
                <c:pt idx="30961">
                  <c:v>3.3586772199999997E-2</c:v>
                </c:pt>
                <c:pt idx="30962">
                  <c:v>3.3586772399999999E-2</c:v>
                </c:pt>
                <c:pt idx="30963">
                  <c:v>3.3586772600000002E-2</c:v>
                </c:pt>
                <c:pt idx="30964">
                  <c:v>3.3586772799999998E-2</c:v>
                </c:pt>
                <c:pt idx="30965">
                  <c:v>3.3586773E-2</c:v>
                </c:pt>
                <c:pt idx="30966">
                  <c:v>3.3586773200000003E-2</c:v>
                </c:pt>
                <c:pt idx="30967">
                  <c:v>3.3586773399999999E-2</c:v>
                </c:pt>
                <c:pt idx="30968">
                  <c:v>3.3586773600000001E-2</c:v>
                </c:pt>
                <c:pt idx="30969">
                  <c:v>3.3586773799999997E-2</c:v>
                </c:pt>
                <c:pt idx="30970">
                  <c:v>3.3586774E-2</c:v>
                </c:pt>
                <c:pt idx="30971">
                  <c:v>3.3586774200000002E-2</c:v>
                </c:pt>
                <c:pt idx="30972">
                  <c:v>3.3586774399999998E-2</c:v>
                </c:pt>
                <c:pt idx="30973">
                  <c:v>3.3586774600000001E-2</c:v>
                </c:pt>
                <c:pt idx="30974">
                  <c:v>3.3586774799999997E-2</c:v>
                </c:pt>
                <c:pt idx="30975">
                  <c:v>3.3586774999999999E-2</c:v>
                </c:pt>
                <c:pt idx="30976">
                  <c:v>3.3586775200000002E-2</c:v>
                </c:pt>
                <c:pt idx="30977">
                  <c:v>3.3586775399999998E-2</c:v>
                </c:pt>
                <c:pt idx="30978">
                  <c:v>3.35867756E-2</c:v>
                </c:pt>
                <c:pt idx="30979">
                  <c:v>3.3586775800000003E-2</c:v>
                </c:pt>
                <c:pt idx="30980">
                  <c:v>3.3586775999999999E-2</c:v>
                </c:pt>
                <c:pt idx="30981">
                  <c:v>3.3586776200000001E-2</c:v>
                </c:pt>
                <c:pt idx="30982">
                  <c:v>3.3586776399999997E-2</c:v>
                </c:pt>
                <c:pt idx="30983">
                  <c:v>3.35867766E-2</c:v>
                </c:pt>
                <c:pt idx="30984">
                  <c:v>3.3586776800000002E-2</c:v>
                </c:pt>
                <c:pt idx="30985">
                  <c:v>3.3586776999999998E-2</c:v>
                </c:pt>
                <c:pt idx="30986">
                  <c:v>3.3586777200000001E-2</c:v>
                </c:pt>
                <c:pt idx="30987">
                  <c:v>3.3586777399999997E-2</c:v>
                </c:pt>
                <c:pt idx="30988">
                  <c:v>3.3586777599999999E-2</c:v>
                </c:pt>
                <c:pt idx="30989">
                  <c:v>3.3586777800000002E-2</c:v>
                </c:pt>
                <c:pt idx="30990">
                  <c:v>3.3586777999999998E-2</c:v>
                </c:pt>
                <c:pt idx="30991">
                  <c:v>3.35867782E-2</c:v>
                </c:pt>
                <c:pt idx="30992">
                  <c:v>3.3586778400000003E-2</c:v>
                </c:pt>
                <c:pt idx="30993">
                  <c:v>3.3586778599999999E-2</c:v>
                </c:pt>
                <c:pt idx="30994">
                  <c:v>3.3586778800000001E-2</c:v>
                </c:pt>
                <c:pt idx="30995">
                  <c:v>3.3586778999999997E-2</c:v>
                </c:pt>
                <c:pt idx="30996">
                  <c:v>3.35867792E-2</c:v>
                </c:pt>
                <c:pt idx="30997">
                  <c:v>3.3586779400000003E-2</c:v>
                </c:pt>
                <c:pt idx="30998">
                  <c:v>3.3586779599999998E-2</c:v>
                </c:pt>
                <c:pt idx="30999">
                  <c:v>3.3586779800000001E-2</c:v>
                </c:pt>
                <c:pt idx="31000">
                  <c:v>3.3586779999999997E-2</c:v>
                </c:pt>
                <c:pt idx="31001">
                  <c:v>3.3586780199999999E-2</c:v>
                </c:pt>
                <c:pt idx="31002">
                  <c:v>3.3586780400000002E-2</c:v>
                </c:pt>
                <c:pt idx="31003">
                  <c:v>3.3586780599999998E-2</c:v>
                </c:pt>
                <c:pt idx="31004">
                  <c:v>3.35867808E-2</c:v>
                </c:pt>
                <c:pt idx="31005">
                  <c:v>3.3586781000000003E-2</c:v>
                </c:pt>
                <c:pt idx="31006">
                  <c:v>3.3586781199999999E-2</c:v>
                </c:pt>
                <c:pt idx="31007">
                  <c:v>3.3586781400000001E-2</c:v>
                </c:pt>
                <c:pt idx="31008">
                  <c:v>3.3586781599999997E-2</c:v>
                </c:pt>
                <c:pt idx="31009">
                  <c:v>3.35867818E-2</c:v>
                </c:pt>
                <c:pt idx="31010">
                  <c:v>3.3586782000000003E-2</c:v>
                </c:pt>
                <c:pt idx="31011">
                  <c:v>3.3586782199999998E-2</c:v>
                </c:pt>
                <c:pt idx="31012">
                  <c:v>3.3586782400000001E-2</c:v>
                </c:pt>
                <c:pt idx="31013">
                  <c:v>3.3586782599999997E-2</c:v>
                </c:pt>
                <c:pt idx="31014">
                  <c:v>3.3586782799999999E-2</c:v>
                </c:pt>
                <c:pt idx="31015">
                  <c:v>3.3586783000000002E-2</c:v>
                </c:pt>
                <c:pt idx="31016">
                  <c:v>3.3586783199999998E-2</c:v>
                </c:pt>
                <c:pt idx="31017">
                  <c:v>3.35867834E-2</c:v>
                </c:pt>
                <c:pt idx="31018">
                  <c:v>3.3586783600000003E-2</c:v>
                </c:pt>
                <c:pt idx="31019">
                  <c:v>3.3586783799999999E-2</c:v>
                </c:pt>
                <c:pt idx="31020">
                  <c:v>3.3586784000000001E-2</c:v>
                </c:pt>
                <c:pt idx="31021">
                  <c:v>3.3586784199999997E-2</c:v>
                </c:pt>
                <c:pt idx="31022">
                  <c:v>3.35867844E-2</c:v>
                </c:pt>
                <c:pt idx="31023">
                  <c:v>3.3586784600000003E-2</c:v>
                </c:pt>
                <c:pt idx="31024">
                  <c:v>3.3586784799999998E-2</c:v>
                </c:pt>
                <c:pt idx="31025">
                  <c:v>3.3586785000000001E-2</c:v>
                </c:pt>
                <c:pt idx="31026">
                  <c:v>3.3586785199999997E-2</c:v>
                </c:pt>
                <c:pt idx="31027">
                  <c:v>3.3586785399999999E-2</c:v>
                </c:pt>
                <c:pt idx="31028">
                  <c:v>3.3586785600000002E-2</c:v>
                </c:pt>
                <c:pt idx="31029">
                  <c:v>3.3586785799999998E-2</c:v>
                </c:pt>
                <c:pt idx="31030">
                  <c:v>3.3586786E-2</c:v>
                </c:pt>
                <c:pt idx="31031">
                  <c:v>3.3586786200000003E-2</c:v>
                </c:pt>
                <c:pt idx="31032">
                  <c:v>3.3586786399999999E-2</c:v>
                </c:pt>
                <c:pt idx="31033">
                  <c:v>3.3586786600000001E-2</c:v>
                </c:pt>
                <c:pt idx="31034">
                  <c:v>3.3586786799999997E-2</c:v>
                </c:pt>
                <c:pt idx="31035">
                  <c:v>3.3586787E-2</c:v>
                </c:pt>
                <c:pt idx="31036">
                  <c:v>3.3586787200000003E-2</c:v>
                </c:pt>
                <c:pt idx="31037">
                  <c:v>3.3586787399999998E-2</c:v>
                </c:pt>
                <c:pt idx="31038">
                  <c:v>3.3586787600000001E-2</c:v>
                </c:pt>
                <c:pt idx="31039">
                  <c:v>3.3586787799999997E-2</c:v>
                </c:pt>
                <c:pt idx="31040">
                  <c:v>3.3586787999999999E-2</c:v>
                </c:pt>
                <c:pt idx="31041">
                  <c:v>3.3586788200000002E-2</c:v>
                </c:pt>
                <c:pt idx="31042">
                  <c:v>3.3586788399999998E-2</c:v>
                </c:pt>
                <c:pt idx="31043">
                  <c:v>3.35867886E-2</c:v>
                </c:pt>
                <c:pt idx="31044">
                  <c:v>3.3586788800000003E-2</c:v>
                </c:pt>
                <c:pt idx="31045">
                  <c:v>3.3586788999999999E-2</c:v>
                </c:pt>
                <c:pt idx="31046">
                  <c:v>3.3586789200000002E-2</c:v>
                </c:pt>
                <c:pt idx="31047">
                  <c:v>3.3586789399999997E-2</c:v>
                </c:pt>
                <c:pt idx="31048">
                  <c:v>3.35867896E-2</c:v>
                </c:pt>
                <c:pt idx="31049">
                  <c:v>3.3586789800000003E-2</c:v>
                </c:pt>
                <c:pt idx="31050">
                  <c:v>3.3586789999999998E-2</c:v>
                </c:pt>
                <c:pt idx="31051">
                  <c:v>3.3586790200000001E-2</c:v>
                </c:pt>
                <c:pt idx="31052">
                  <c:v>3.3586790399999997E-2</c:v>
                </c:pt>
                <c:pt idx="31053">
                  <c:v>3.3586790599999999E-2</c:v>
                </c:pt>
                <c:pt idx="31054">
                  <c:v>3.3586790800000002E-2</c:v>
                </c:pt>
                <c:pt idx="31055">
                  <c:v>3.3586790999999998E-2</c:v>
                </c:pt>
                <c:pt idx="31056">
                  <c:v>3.35867912E-2</c:v>
                </c:pt>
                <c:pt idx="31057">
                  <c:v>3.3586791400000003E-2</c:v>
                </c:pt>
                <c:pt idx="31058">
                  <c:v>3.3586791599999999E-2</c:v>
                </c:pt>
                <c:pt idx="31059">
                  <c:v>3.3586791800000002E-2</c:v>
                </c:pt>
                <c:pt idx="31060">
                  <c:v>3.3586791999999997E-2</c:v>
                </c:pt>
                <c:pt idx="31061">
                  <c:v>3.35867922E-2</c:v>
                </c:pt>
                <c:pt idx="31062">
                  <c:v>3.3586792400000003E-2</c:v>
                </c:pt>
                <c:pt idx="31063">
                  <c:v>3.3586792599999998E-2</c:v>
                </c:pt>
                <c:pt idx="31064">
                  <c:v>3.3586792800000001E-2</c:v>
                </c:pt>
                <c:pt idx="31065">
                  <c:v>3.3586792999999997E-2</c:v>
                </c:pt>
                <c:pt idx="31066">
                  <c:v>3.3586793199999999E-2</c:v>
                </c:pt>
                <c:pt idx="31067">
                  <c:v>3.3586793400000002E-2</c:v>
                </c:pt>
                <c:pt idx="31068">
                  <c:v>3.3586793599999998E-2</c:v>
                </c:pt>
                <c:pt idx="31069">
                  <c:v>3.35867938E-2</c:v>
                </c:pt>
                <c:pt idx="31070">
                  <c:v>3.3586794000000003E-2</c:v>
                </c:pt>
                <c:pt idx="31071">
                  <c:v>3.3586794199999999E-2</c:v>
                </c:pt>
                <c:pt idx="31072">
                  <c:v>3.3586794400000002E-2</c:v>
                </c:pt>
                <c:pt idx="31073">
                  <c:v>3.3586794599999997E-2</c:v>
                </c:pt>
                <c:pt idx="31074">
                  <c:v>3.35867948E-2</c:v>
                </c:pt>
                <c:pt idx="31075">
                  <c:v>3.3586795000000003E-2</c:v>
                </c:pt>
                <c:pt idx="31076">
                  <c:v>3.3586795199999998E-2</c:v>
                </c:pt>
                <c:pt idx="31077">
                  <c:v>3.3586795400000001E-2</c:v>
                </c:pt>
                <c:pt idx="31078">
                  <c:v>3.3586795599999997E-2</c:v>
                </c:pt>
                <c:pt idx="31079">
                  <c:v>3.3586795799999999E-2</c:v>
                </c:pt>
                <c:pt idx="31080">
                  <c:v>3.3586796000000002E-2</c:v>
                </c:pt>
                <c:pt idx="31081">
                  <c:v>3.3586796199999998E-2</c:v>
                </c:pt>
                <c:pt idx="31082">
                  <c:v>3.35867964E-2</c:v>
                </c:pt>
                <c:pt idx="31083">
                  <c:v>3.3586796600000003E-2</c:v>
                </c:pt>
                <c:pt idx="31084">
                  <c:v>3.3586796799999999E-2</c:v>
                </c:pt>
                <c:pt idx="31085">
                  <c:v>3.3586797000000002E-2</c:v>
                </c:pt>
                <c:pt idx="31086">
                  <c:v>3.3586797199999997E-2</c:v>
                </c:pt>
                <c:pt idx="31087">
                  <c:v>3.35867974E-2</c:v>
                </c:pt>
                <c:pt idx="31088">
                  <c:v>3.3586797600000003E-2</c:v>
                </c:pt>
                <c:pt idx="31089">
                  <c:v>3.3586797799999998E-2</c:v>
                </c:pt>
                <c:pt idx="31090">
                  <c:v>3.3586798000000001E-2</c:v>
                </c:pt>
                <c:pt idx="31091">
                  <c:v>3.3586798199999997E-2</c:v>
                </c:pt>
                <c:pt idx="31092">
                  <c:v>3.3586798399999999E-2</c:v>
                </c:pt>
                <c:pt idx="31093">
                  <c:v>3.3586798600000002E-2</c:v>
                </c:pt>
                <c:pt idx="31094">
                  <c:v>3.3586798799999998E-2</c:v>
                </c:pt>
                <c:pt idx="31095">
                  <c:v>3.3586799000000001E-2</c:v>
                </c:pt>
                <c:pt idx="31096">
                  <c:v>3.3586799200000003E-2</c:v>
                </c:pt>
                <c:pt idx="31097">
                  <c:v>3.3586799399999999E-2</c:v>
                </c:pt>
                <c:pt idx="31098">
                  <c:v>3.3586799600000002E-2</c:v>
                </c:pt>
                <c:pt idx="31099">
                  <c:v>3.3586799799999997E-2</c:v>
                </c:pt>
                <c:pt idx="31100">
                  <c:v>3.35868E-2</c:v>
                </c:pt>
                <c:pt idx="31101">
                  <c:v>3.3586800200000003E-2</c:v>
                </c:pt>
                <c:pt idx="31102">
                  <c:v>3.3586800399999998E-2</c:v>
                </c:pt>
                <c:pt idx="31103">
                  <c:v>3.3586800600000001E-2</c:v>
                </c:pt>
                <c:pt idx="31104">
                  <c:v>3.3586800799999997E-2</c:v>
                </c:pt>
                <c:pt idx="31105">
                  <c:v>3.3586800999999999E-2</c:v>
                </c:pt>
                <c:pt idx="31106">
                  <c:v>3.3586801200000002E-2</c:v>
                </c:pt>
                <c:pt idx="31107">
                  <c:v>3.3586801399999998E-2</c:v>
                </c:pt>
                <c:pt idx="31108">
                  <c:v>3.3586801600000001E-2</c:v>
                </c:pt>
                <c:pt idx="31109">
                  <c:v>3.3586801800000003E-2</c:v>
                </c:pt>
                <c:pt idx="31110">
                  <c:v>3.3586801999999999E-2</c:v>
                </c:pt>
                <c:pt idx="31111">
                  <c:v>3.3586802200000002E-2</c:v>
                </c:pt>
                <c:pt idx="31112">
                  <c:v>3.3586802399999997E-2</c:v>
                </c:pt>
                <c:pt idx="31113">
                  <c:v>3.35868026E-2</c:v>
                </c:pt>
                <c:pt idx="31114">
                  <c:v>3.3586802800000003E-2</c:v>
                </c:pt>
                <c:pt idx="31115">
                  <c:v>3.3586802999999998E-2</c:v>
                </c:pt>
                <c:pt idx="31116">
                  <c:v>3.3586803200000001E-2</c:v>
                </c:pt>
                <c:pt idx="31117">
                  <c:v>3.3586803399999997E-2</c:v>
                </c:pt>
                <c:pt idx="31118">
                  <c:v>3.3586803599999999E-2</c:v>
                </c:pt>
                <c:pt idx="31119">
                  <c:v>3.3586803800000002E-2</c:v>
                </c:pt>
                <c:pt idx="31120">
                  <c:v>3.3586803999999998E-2</c:v>
                </c:pt>
                <c:pt idx="31121">
                  <c:v>3.3586804200000001E-2</c:v>
                </c:pt>
                <c:pt idx="31122">
                  <c:v>3.3586804400000003E-2</c:v>
                </c:pt>
                <c:pt idx="31123">
                  <c:v>3.3586804599999999E-2</c:v>
                </c:pt>
                <c:pt idx="31124">
                  <c:v>3.3586804800000002E-2</c:v>
                </c:pt>
                <c:pt idx="31125">
                  <c:v>3.3586804999999997E-2</c:v>
                </c:pt>
                <c:pt idx="31126">
                  <c:v>3.35868052E-2</c:v>
                </c:pt>
                <c:pt idx="31127">
                  <c:v>3.3586805400000003E-2</c:v>
                </c:pt>
                <c:pt idx="31128">
                  <c:v>3.3586805599999998E-2</c:v>
                </c:pt>
                <c:pt idx="31129">
                  <c:v>3.3586805800000001E-2</c:v>
                </c:pt>
                <c:pt idx="31130">
                  <c:v>3.3586805999999997E-2</c:v>
                </c:pt>
                <c:pt idx="31131">
                  <c:v>3.35868062E-2</c:v>
                </c:pt>
                <c:pt idx="31132">
                  <c:v>3.3586806400000002E-2</c:v>
                </c:pt>
                <c:pt idx="31133">
                  <c:v>3.3586806599999998E-2</c:v>
                </c:pt>
                <c:pt idx="31134">
                  <c:v>3.3586806800000001E-2</c:v>
                </c:pt>
                <c:pt idx="31135">
                  <c:v>3.3586807000000003E-2</c:v>
                </c:pt>
                <c:pt idx="31136">
                  <c:v>3.3586807199999999E-2</c:v>
                </c:pt>
                <c:pt idx="31137">
                  <c:v>3.3586807400000002E-2</c:v>
                </c:pt>
                <c:pt idx="31138">
                  <c:v>3.3586807599999997E-2</c:v>
                </c:pt>
                <c:pt idx="31139">
                  <c:v>3.35868078E-2</c:v>
                </c:pt>
                <c:pt idx="31140">
                  <c:v>3.3586808000000003E-2</c:v>
                </c:pt>
                <c:pt idx="31141">
                  <c:v>3.3586808199999998E-2</c:v>
                </c:pt>
                <c:pt idx="31142">
                  <c:v>3.3586808400000001E-2</c:v>
                </c:pt>
                <c:pt idx="31143">
                  <c:v>3.3586808599999997E-2</c:v>
                </c:pt>
                <c:pt idx="31144">
                  <c:v>3.35868088E-2</c:v>
                </c:pt>
                <c:pt idx="31145">
                  <c:v>3.3586809000000002E-2</c:v>
                </c:pt>
                <c:pt idx="31146">
                  <c:v>3.3586809199999998E-2</c:v>
                </c:pt>
                <c:pt idx="31147">
                  <c:v>3.3586809400000001E-2</c:v>
                </c:pt>
                <c:pt idx="31148">
                  <c:v>3.3586809600000003E-2</c:v>
                </c:pt>
                <c:pt idx="31149">
                  <c:v>3.3586809799999999E-2</c:v>
                </c:pt>
                <c:pt idx="31150">
                  <c:v>3.3586810000000002E-2</c:v>
                </c:pt>
                <c:pt idx="31151">
                  <c:v>3.3586810199999997E-2</c:v>
                </c:pt>
                <c:pt idx="31152">
                  <c:v>3.35868104E-2</c:v>
                </c:pt>
                <c:pt idx="31153">
                  <c:v>3.3586810600000003E-2</c:v>
                </c:pt>
                <c:pt idx="31154">
                  <c:v>3.3586810799999998E-2</c:v>
                </c:pt>
                <c:pt idx="31155">
                  <c:v>3.3586811000000001E-2</c:v>
                </c:pt>
                <c:pt idx="31156">
                  <c:v>3.3586811199999997E-2</c:v>
                </c:pt>
                <c:pt idx="31157">
                  <c:v>3.35868114E-2</c:v>
                </c:pt>
                <c:pt idx="31158">
                  <c:v>3.3586811600000002E-2</c:v>
                </c:pt>
                <c:pt idx="31159">
                  <c:v>3.3586811799999998E-2</c:v>
                </c:pt>
                <c:pt idx="31160">
                  <c:v>3.3586812000000001E-2</c:v>
                </c:pt>
                <c:pt idx="31161">
                  <c:v>3.3586812200000003E-2</c:v>
                </c:pt>
                <c:pt idx="31162">
                  <c:v>3.3586812399999999E-2</c:v>
                </c:pt>
                <c:pt idx="31163">
                  <c:v>3.3586812600000002E-2</c:v>
                </c:pt>
                <c:pt idx="31164">
                  <c:v>3.3586812799999997E-2</c:v>
                </c:pt>
                <c:pt idx="31165">
                  <c:v>3.3586813E-2</c:v>
                </c:pt>
                <c:pt idx="31166">
                  <c:v>3.3586813200000003E-2</c:v>
                </c:pt>
                <c:pt idx="31167">
                  <c:v>3.3586813399999998E-2</c:v>
                </c:pt>
                <c:pt idx="31168">
                  <c:v>3.3586813600000001E-2</c:v>
                </c:pt>
                <c:pt idx="31169">
                  <c:v>3.3586813799999997E-2</c:v>
                </c:pt>
                <c:pt idx="31170">
                  <c:v>3.3586814E-2</c:v>
                </c:pt>
                <c:pt idx="31171">
                  <c:v>3.3586814200000002E-2</c:v>
                </c:pt>
                <c:pt idx="31172">
                  <c:v>3.3586814399999998E-2</c:v>
                </c:pt>
                <c:pt idx="31173">
                  <c:v>3.3586814600000001E-2</c:v>
                </c:pt>
                <c:pt idx="31174">
                  <c:v>3.3586814800000003E-2</c:v>
                </c:pt>
                <c:pt idx="31175">
                  <c:v>3.3586814999999999E-2</c:v>
                </c:pt>
                <c:pt idx="31176">
                  <c:v>3.3586815200000002E-2</c:v>
                </c:pt>
                <c:pt idx="31177">
                  <c:v>3.3586815399999997E-2</c:v>
                </c:pt>
                <c:pt idx="31178">
                  <c:v>3.35868156E-2</c:v>
                </c:pt>
                <c:pt idx="31179">
                  <c:v>3.3586815800000003E-2</c:v>
                </c:pt>
                <c:pt idx="31180">
                  <c:v>3.3586815999999999E-2</c:v>
                </c:pt>
                <c:pt idx="31181">
                  <c:v>3.3586816200000001E-2</c:v>
                </c:pt>
                <c:pt idx="31182">
                  <c:v>3.3586816399999997E-2</c:v>
                </c:pt>
                <c:pt idx="31183">
                  <c:v>3.35868166E-2</c:v>
                </c:pt>
                <c:pt idx="31184">
                  <c:v>3.3586816800000002E-2</c:v>
                </c:pt>
                <c:pt idx="31185">
                  <c:v>3.3586816999999998E-2</c:v>
                </c:pt>
                <c:pt idx="31186">
                  <c:v>3.3586817200000001E-2</c:v>
                </c:pt>
                <c:pt idx="31187">
                  <c:v>3.3586817400000003E-2</c:v>
                </c:pt>
                <c:pt idx="31188">
                  <c:v>3.3586817599999999E-2</c:v>
                </c:pt>
                <c:pt idx="31189">
                  <c:v>3.3586817800000002E-2</c:v>
                </c:pt>
                <c:pt idx="31190">
                  <c:v>3.3586817999999997E-2</c:v>
                </c:pt>
                <c:pt idx="31191">
                  <c:v>3.35868182E-2</c:v>
                </c:pt>
                <c:pt idx="31192">
                  <c:v>3.3586818400000003E-2</c:v>
                </c:pt>
                <c:pt idx="31193">
                  <c:v>3.3586818599999999E-2</c:v>
                </c:pt>
                <c:pt idx="31194">
                  <c:v>3.3586818800000001E-2</c:v>
                </c:pt>
                <c:pt idx="31195">
                  <c:v>3.3586818999999997E-2</c:v>
                </c:pt>
                <c:pt idx="31196">
                  <c:v>3.35868192E-2</c:v>
                </c:pt>
                <c:pt idx="31197">
                  <c:v>3.3586819400000002E-2</c:v>
                </c:pt>
                <c:pt idx="31198">
                  <c:v>3.3586819599999998E-2</c:v>
                </c:pt>
                <c:pt idx="31199">
                  <c:v>3.3586819800000001E-2</c:v>
                </c:pt>
                <c:pt idx="31200">
                  <c:v>3.3586820000000003E-2</c:v>
                </c:pt>
                <c:pt idx="31201">
                  <c:v>3.3586820199999999E-2</c:v>
                </c:pt>
                <c:pt idx="31202">
                  <c:v>3.3586820400000002E-2</c:v>
                </c:pt>
                <c:pt idx="31203">
                  <c:v>3.3586820599999997E-2</c:v>
                </c:pt>
                <c:pt idx="31204">
                  <c:v>3.35868208E-2</c:v>
                </c:pt>
                <c:pt idx="31205">
                  <c:v>3.3586821000000003E-2</c:v>
                </c:pt>
                <c:pt idx="31206">
                  <c:v>3.3586821199999999E-2</c:v>
                </c:pt>
                <c:pt idx="31207">
                  <c:v>3.3586821400000001E-2</c:v>
                </c:pt>
                <c:pt idx="31208">
                  <c:v>3.3586821599999997E-2</c:v>
                </c:pt>
                <c:pt idx="31209">
                  <c:v>3.35868218E-2</c:v>
                </c:pt>
                <c:pt idx="31210">
                  <c:v>3.3586822000000002E-2</c:v>
                </c:pt>
                <c:pt idx="31211">
                  <c:v>3.3586822199999998E-2</c:v>
                </c:pt>
                <c:pt idx="31212">
                  <c:v>3.3586822400000001E-2</c:v>
                </c:pt>
                <c:pt idx="31213">
                  <c:v>3.3586822600000003E-2</c:v>
                </c:pt>
                <c:pt idx="31214">
                  <c:v>3.3586822799999999E-2</c:v>
                </c:pt>
                <c:pt idx="31215">
                  <c:v>3.3586823000000002E-2</c:v>
                </c:pt>
                <c:pt idx="31216">
                  <c:v>3.3586823199999997E-2</c:v>
                </c:pt>
                <c:pt idx="31217">
                  <c:v>3.35868234E-2</c:v>
                </c:pt>
                <c:pt idx="31218">
                  <c:v>3.3586823600000003E-2</c:v>
                </c:pt>
                <c:pt idx="31219">
                  <c:v>3.3586823799999999E-2</c:v>
                </c:pt>
                <c:pt idx="31220">
                  <c:v>3.3586824000000001E-2</c:v>
                </c:pt>
                <c:pt idx="31221">
                  <c:v>3.3586824199999997E-2</c:v>
                </c:pt>
                <c:pt idx="31222">
                  <c:v>3.35868244E-2</c:v>
                </c:pt>
                <c:pt idx="31223">
                  <c:v>3.3586824600000002E-2</c:v>
                </c:pt>
                <c:pt idx="31224">
                  <c:v>3.3586824799999998E-2</c:v>
                </c:pt>
                <c:pt idx="31225">
                  <c:v>3.3586825000000001E-2</c:v>
                </c:pt>
                <c:pt idx="31226">
                  <c:v>3.3586825200000003E-2</c:v>
                </c:pt>
                <c:pt idx="31227">
                  <c:v>3.3586825399999999E-2</c:v>
                </c:pt>
                <c:pt idx="31228">
                  <c:v>3.3586825600000002E-2</c:v>
                </c:pt>
                <c:pt idx="31229">
                  <c:v>3.3586825799999998E-2</c:v>
                </c:pt>
                <c:pt idx="31230">
                  <c:v>3.3586826E-2</c:v>
                </c:pt>
                <c:pt idx="31231">
                  <c:v>3.3586826200000003E-2</c:v>
                </c:pt>
                <c:pt idx="31232">
                  <c:v>3.3586826399999999E-2</c:v>
                </c:pt>
                <c:pt idx="31233">
                  <c:v>3.3586826600000001E-2</c:v>
                </c:pt>
                <c:pt idx="31234">
                  <c:v>3.3586826799999997E-2</c:v>
                </c:pt>
                <c:pt idx="31235">
                  <c:v>3.3586827E-2</c:v>
                </c:pt>
                <c:pt idx="31236">
                  <c:v>3.3586827200000002E-2</c:v>
                </c:pt>
                <c:pt idx="31237">
                  <c:v>3.3586827399999998E-2</c:v>
                </c:pt>
                <c:pt idx="31238">
                  <c:v>3.3586827600000001E-2</c:v>
                </c:pt>
                <c:pt idx="31239">
                  <c:v>3.3586827800000003E-2</c:v>
                </c:pt>
                <c:pt idx="31240">
                  <c:v>3.3586827999999999E-2</c:v>
                </c:pt>
                <c:pt idx="31241">
                  <c:v>3.3586828200000002E-2</c:v>
                </c:pt>
                <c:pt idx="31242">
                  <c:v>3.3586828399999998E-2</c:v>
                </c:pt>
                <c:pt idx="31243">
                  <c:v>3.35868286E-2</c:v>
                </c:pt>
                <c:pt idx="31244">
                  <c:v>3.3586828800000003E-2</c:v>
                </c:pt>
                <c:pt idx="31245">
                  <c:v>3.3586828999999999E-2</c:v>
                </c:pt>
                <c:pt idx="31246">
                  <c:v>3.3586829200000001E-2</c:v>
                </c:pt>
                <c:pt idx="31247">
                  <c:v>3.3586829399999997E-2</c:v>
                </c:pt>
                <c:pt idx="31248">
                  <c:v>3.35868296E-2</c:v>
                </c:pt>
                <c:pt idx="31249">
                  <c:v>3.3586829800000002E-2</c:v>
                </c:pt>
                <c:pt idx="31250">
                  <c:v>3.3586829999999998E-2</c:v>
                </c:pt>
                <c:pt idx="31251">
                  <c:v>3.3586830200000001E-2</c:v>
                </c:pt>
                <c:pt idx="31252">
                  <c:v>3.3586830400000003E-2</c:v>
                </c:pt>
                <c:pt idx="31253">
                  <c:v>3.3586830599999999E-2</c:v>
                </c:pt>
                <c:pt idx="31254">
                  <c:v>3.3586830800000002E-2</c:v>
                </c:pt>
                <c:pt idx="31255">
                  <c:v>3.3586830999999998E-2</c:v>
                </c:pt>
                <c:pt idx="31256">
                  <c:v>3.35868312E-2</c:v>
                </c:pt>
                <c:pt idx="31257">
                  <c:v>3.3586831400000003E-2</c:v>
                </c:pt>
                <c:pt idx="31258">
                  <c:v>3.3586831599999999E-2</c:v>
                </c:pt>
                <c:pt idx="31259">
                  <c:v>3.3586831800000001E-2</c:v>
                </c:pt>
                <c:pt idx="31260">
                  <c:v>3.3586831999999997E-2</c:v>
                </c:pt>
                <c:pt idx="31261">
                  <c:v>3.35868322E-2</c:v>
                </c:pt>
                <c:pt idx="31262">
                  <c:v>3.3586832400000002E-2</c:v>
                </c:pt>
                <c:pt idx="31263">
                  <c:v>3.3586832599999998E-2</c:v>
                </c:pt>
                <c:pt idx="31264">
                  <c:v>3.3586832800000001E-2</c:v>
                </c:pt>
                <c:pt idx="31265">
                  <c:v>3.3586833000000003E-2</c:v>
                </c:pt>
                <c:pt idx="31266">
                  <c:v>3.3586833199999999E-2</c:v>
                </c:pt>
                <c:pt idx="31267">
                  <c:v>3.3586833400000002E-2</c:v>
                </c:pt>
                <c:pt idx="31268">
                  <c:v>3.3586833599999998E-2</c:v>
                </c:pt>
                <c:pt idx="31269">
                  <c:v>3.35868338E-2</c:v>
                </c:pt>
                <c:pt idx="31270">
                  <c:v>3.3586834000000003E-2</c:v>
                </c:pt>
                <c:pt idx="31271">
                  <c:v>3.3586834199999999E-2</c:v>
                </c:pt>
                <c:pt idx="31272">
                  <c:v>3.3586834400000001E-2</c:v>
                </c:pt>
                <c:pt idx="31273">
                  <c:v>3.3586834599999997E-2</c:v>
                </c:pt>
                <c:pt idx="31274">
                  <c:v>3.35868348E-2</c:v>
                </c:pt>
                <c:pt idx="31275">
                  <c:v>3.3586835000000002E-2</c:v>
                </c:pt>
                <c:pt idx="31276">
                  <c:v>3.3586835199999998E-2</c:v>
                </c:pt>
                <c:pt idx="31277">
                  <c:v>3.3586835400000001E-2</c:v>
                </c:pt>
                <c:pt idx="31278">
                  <c:v>3.3586835600000003E-2</c:v>
                </c:pt>
                <c:pt idx="31279">
                  <c:v>3.3586835799999999E-2</c:v>
                </c:pt>
                <c:pt idx="31280">
                  <c:v>3.3586836000000002E-2</c:v>
                </c:pt>
                <c:pt idx="31281">
                  <c:v>3.3586836199999998E-2</c:v>
                </c:pt>
                <c:pt idx="31282">
                  <c:v>3.35868364E-2</c:v>
                </c:pt>
                <c:pt idx="31283">
                  <c:v>3.3586836600000003E-2</c:v>
                </c:pt>
                <c:pt idx="31284">
                  <c:v>3.3586836799999999E-2</c:v>
                </c:pt>
                <c:pt idx="31285">
                  <c:v>3.3586837000000001E-2</c:v>
                </c:pt>
                <c:pt idx="31286">
                  <c:v>3.3586837199999997E-2</c:v>
                </c:pt>
                <c:pt idx="31287">
                  <c:v>3.35868374E-2</c:v>
                </c:pt>
                <c:pt idx="31288">
                  <c:v>3.3586837600000002E-2</c:v>
                </c:pt>
                <c:pt idx="31289">
                  <c:v>3.3586837799999998E-2</c:v>
                </c:pt>
                <c:pt idx="31290">
                  <c:v>3.3586838000000001E-2</c:v>
                </c:pt>
                <c:pt idx="31291">
                  <c:v>3.3586838199999997E-2</c:v>
                </c:pt>
                <c:pt idx="31292">
                  <c:v>3.3586838399999999E-2</c:v>
                </c:pt>
                <c:pt idx="31293">
                  <c:v>3.3586838600000002E-2</c:v>
                </c:pt>
                <c:pt idx="31294">
                  <c:v>3.3586838799999998E-2</c:v>
                </c:pt>
                <c:pt idx="31295">
                  <c:v>3.3586839E-2</c:v>
                </c:pt>
                <c:pt idx="31296">
                  <c:v>3.3586839200000003E-2</c:v>
                </c:pt>
                <c:pt idx="31297">
                  <c:v>3.3586839399999999E-2</c:v>
                </c:pt>
                <c:pt idx="31298">
                  <c:v>3.3586839600000001E-2</c:v>
                </c:pt>
                <c:pt idx="31299">
                  <c:v>3.3586839799999997E-2</c:v>
                </c:pt>
                <c:pt idx="31300">
                  <c:v>3.358684E-2</c:v>
                </c:pt>
                <c:pt idx="31301">
                  <c:v>3.3586840200000002E-2</c:v>
                </c:pt>
                <c:pt idx="31302">
                  <c:v>3.3586840399999998E-2</c:v>
                </c:pt>
                <c:pt idx="31303">
                  <c:v>3.3586840600000001E-2</c:v>
                </c:pt>
                <c:pt idx="31304">
                  <c:v>3.3586840799999997E-2</c:v>
                </c:pt>
                <c:pt idx="31305">
                  <c:v>3.3586840999999999E-2</c:v>
                </c:pt>
                <c:pt idx="31306">
                  <c:v>3.3586841200000002E-2</c:v>
                </c:pt>
                <c:pt idx="31307">
                  <c:v>3.3586841399999998E-2</c:v>
                </c:pt>
                <c:pt idx="31308">
                  <c:v>3.35868416E-2</c:v>
                </c:pt>
                <c:pt idx="31309">
                  <c:v>3.3586841800000003E-2</c:v>
                </c:pt>
                <c:pt idx="31310">
                  <c:v>3.3586841999999999E-2</c:v>
                </c:pt>
                <c:pt idx="31311">
                  <c:v>3.3586842200000001E-2</c:v>
                </c:pt>
                <c:pt idx="31312">
                  <c:v>3.3586842399999997E-2</c:v>
                </c:pt>
                <c:pt idx="31313">
                  <c:v>3.35868426E-2</c:v>
                </c:pt>
                <c:pt idx="31314">
                  <c:v>3.3586842800000002E-2</c:v>
                </c:pt>
                <c:pt idx="31315">
                  <c:v>3.3586842999999998E-2</c:v>
                </c:pt>
                <c:pt idx="31316">
                  <c:v>3.3586843200000001E-2</c:v>
                </c:pt>
                <c:pt idx="31317">
                  <c:v>3.3586843399999997E-2</c:v>
                </c:pt>
                <c:pt idx="31318">
                  <c:v>3.3586843599999999E-2</c:v>
                </c:pt>
                <c:pt idx="31319">
                  <c:v>3.3586843800000002E-2</c:v>
                </c:pt>
                <c:pt idx="31320">
                  <c:v>3.3586843999999998E-2</c:v>
                </c:pt>
                <c:pt idx="31321">
                  <c:v>3.35868442E-2</c:v>
                </c:pt>
                <c:pt idx="31322">
                  <c:v>3.3586844400000003E-2</c:v>
                </c:pt>
                <c:pt idx="31323">
                  <c:v>3.3586844599999999E-2</c:v>
                </c:pt>
                <c:pt idx="31324">
                  <c:v>3.3586844800000001E-2</c:v>
                </c:pt>
                <c:pt idx="31325">
                  <c:v>3.3586844999999997E-2</c:v>
                </c:pt>
                <c:pt idx="31326">
                  <c:v>3.35868452E-2</c:v>
                </c:pt>
                <c:pt idx="31327">
                  <c:v>3.3586845400000002E-2</c:v>
                </c:pt>
                <c:pt idx="31328">
                  <c:v>3.3586845599999998E-2</c:v>
                </c:pt>
                <c:pt idx="31329">
                  <c:v>3.3586845800000001E-2</c:v>
                </c:pt>
                <c:pt idx="31330">
                  <c:v>3.3586845999999997E-2</c:v>
                </c:pt>
                <c:pt idx="31331">
                  <c:v>3.3586846199999999E-2</c:v>
                </c:pt>
                <c:pt idx="31332">
                  <c:v>3.3586846400000002E-2</c:v>
                </c:pt>
                <c:pt idx="31333">
                  <c:v>3.3586846599999998E-2</c:v>
                </c:pt>
                <c:pt idx="31334">
                  <c:v>3.35868468E-2</c:v>
                </c:pt>
                <c:pt idx="31335">
                  <c:v>3.3586847000000003E-2</c:v>
                </c:pt>
                <c:pt idx="31336">
                  <c:v>3.3586847199999999E-2</c:v>
                </c:pt>
                <c:pt idx="31337">
                  <c:v>3.3586847400000001E-2</c:v>
                </c:pt>
                <c:pt idx="31338">
                  <c:v>3.3586847599999997E-2</c:v>
                </c:pt>
                <c:pt idx="31339">
                  <c:v>3.35868478E-2</c:v>
                </c:pt>
                <c:pt idx="31340">
                  <c:v>3.3586848000000002E-2</c:v>
                </c:pt>
                <c:pt idx="31341">
                  <c:v>3.3586848199999998E-2</c:v>
                </c:pt>
                <c:pt idx="31342">
                  <c:v>3.3586848400000001E-2</c:v>
                </c:pt>
                <c:pt idx="31343">
                  <c:v>3.3586848599999997E-2</c:v>
                </c:pt>
                <c:pt idx="31344">
                  <c:v>3.3586848799999999E-2</c:v>
                </c:pt>
                <c:pt idx="31345">
                  <c:v>3.3586849000000002E-2</c:v>
                </c:pt>
                <c:pt idx="31346">
                  <c:v>3.3586849199999998E-2</c:v>
                </c:pt>
                <c:pt idx="31347">
                  <c:v>3.35868494E-2</c:v>
                </c:pt>
                <c:pt idx="31348">
                  <c:v>3.3586849600000003E-2</c:v>
                </c:pt>
                <c:pt idx="31349">
                  <c:v>3.3586849799999999E-2</c:v>
                </c:pt>
                <c:pt idx="31350">
                  <c:v>3.3586850000000001E-2</c:v>
                </c:pt>
                <c:pt idx="31351">
                  <c:v>3.3586850199999997E-2</c:v>
                </c:pt>
                <c:pt idx="31352">
                  <c:v>3.35868504E-2</c:v>
                </c:pt>
                <c:pt idx="31353">
                  <c:v>3.3586850600000002E-2</c:v>
                </c:pt>
                <c:pt idx="31354">
                  <c:v>3.3586850799999998E-2</c:v>
                </c:pt>
                <c:pt idx="31355">
                  <c:v>3.3586851000000001E-2</c:v>
                </c:pt>
                <c:pt idx="31356">
                  <c:v>3.3586851199999997E-2</c:v>
                </c:pt>
                <c:pt idx="31357">
                  <c:v>3.3586851399999999E-2</c:v>
                </c:pt>
                <c:pt idx="31358">
                  <c:v>3.3586851600000002E-2</c:v>
                </c:pt>
                <c:pt idx="31359">
                  <c:v>3.3586851799999998E-2</c:v>
                </c:pt>
                <c:pt idx="31360">
                  <c:v>3.3586852E-2</c:v>
                </c:pt>
                <c:pt idx="31361">
                  <c:v>3.3586852200000003E-2</c:v>
                </c:pt>
                <c:pt idx="31362">
                  <c:v>3.3586852399999999E-2</c:v>
                </c:pt>
                <c:pt idx="31363">
                  <c:v>3.3586852600000001E-2</c:v>
                </c:pt>
                <c:pt idx="31364">
                  <c:v>3.3586852799999997E-2</c:v>
                </c:pt>
                <c:pt idx="31365">
                  <c:v>3.3586853E-2</c:v>
                </c:pt>
                <c:pt idx="31366">
                  <c:v>3.3586853200000003E-2</c:v>
                </c:pt>
                <c:pt idx="31367">
                  <c:v>3.3586853399999998E-2</c:v>
                </c:pt>
                <c:pt idx="31368">
                  <c:v>3.3586853600000001E-2</c:v>
                </c:pt>
                <c:pt idx="31369">
                  <c:v>3.3586853799999997E-2</c:v>
                </c:pt>
                <c:pt idx="31370">
                  <c:v>3.3586853999999999E-2</c:v>
                </c:pt>
                <c:pt idx="31371">
                  <c:v>3.3586854200000002E-2</c:v>
                </c:pt>
                <c:pt idx="31372">
                  <c:v>3.3586854399999998E-2</c:v>
                </c:pt>
                <c:pt idx="31373">
                  <c:v>3.35868546E-2</c:v>
                </c:pt>
                <c:pt idx="31374">
                  <c:v>3.3586854800000003E-2</c:v>
                </c:pt>
                <c:pt idx="31375">
                  <c:v>3.3586854999999999E-2</c:v>
                </c:pt>
                <c:pt idx="31376">
                  <c:v>3.3586855200000001E-2</c:v>
                </c:pt>
                <c:pt idx="31377">
                  <c:v>3.3586855399999997E-2</c:v>
                </c:pt>
                <c:pt idx="31378">
                  <c:v>3.35868556E-2</c:v>
                </c:pt>
                <c:pt idx="31379">
                  <c:v>3.3586855800000003E-2</c:v>
                </c:pt>
                <c:pt idx="31380">
                  <c:v>3.3586855999999998E-2</c:v>
                </c:pt>
                <c:pt idx="31381">
                  <c:v>3.3586856200000001E-2</c:v>
                </c:pt>
                <c:pt idx="31382">
                  <c:v>3.3586856399999997E-2</c:v>
                </c:pt>
                <c:pt idx="31383">
                  <c:v>3.3586856599999999E-2</c:v>
                </c:pt>
                <c:pt idx="31384">
                  <c:v>3.3586856800000002E-2</c:v>
                </c:pt>
                <c:pt idx="31385">
                  <c:v>3.3586856999999998E-2</c:v>
                </c:pt>
                <c:pt idx="31386">
                  <c:v>3.35868572E-2</c:v>
                </c:pt>
                <c:pt idx="31387">
                  <c:v>3.3586857400000003E-2</c:v>
                </c:pt>
                <c:pt idx="31388">
                  <c:v>3.3586857599999999E-2</c:v>
                </c:pt>
                <c:pt idx="31389">
                  <c:v>3.3586857800000001E-2</c:v>
                </c:pt>
                <c:pt idx="31390">
                  <c:v>3.3586857999999997E-2</c:v>
                </c:pt>
                <c:pt idx="31391">
                  <c:v>3.35868582E-2</c:v>
                </c:pt>
                <c:pt idx="31392">
                  <c:v>3.3586858400000003E-2</c:v>
                </c:pt>
                <c:pt idx="31393">
                  <c:v>3.3586858599999998E-2</c:v>
                </c:pt>
                <c:pt idx="31394">
                  <c:v>3.3586858800000001E-2</c:v>
                </c:pt>
                <c:pt idx="31395">
                  <c:v>3.3586858999999997E-2</c:v>
                </c:pt>
                <c:pt idx="31396">
                  <c:v>3.3586859199999999E-2</c:v>
                </c:pt>
                <c:pt idx="31397">
                  <c:v>3.3586859400000002E-2</c:v>
                </c:pt>
                <c:pt idx="31398">
                  <c:v>3.3586859599999998E-2</c:v>
                </c:pt>
                <c:pt idx="31399">
                  <c:v>3.35868598E-2</c:v>
                </c:pt>
                <c:pt idx="31400">
                  <c:v>3.3586860000000003E-2</c:v>
                </c:pt>
                <c:pt idx="31401">
                  <c:v>3.3586860199999999E-2</c:v>
                </c:pt>
                <c:pt idx="31402">
                  <c:v>3.3586860400000002E-2</c:v>
                </c:pt>
                <c:pt idx="31403">
                  <c:v>3.3586860599999997E-2</c:v>
                </c:pt>
                <c:pt idx="31404">
                  <c:v>3.35868608E-2</c:v>
                </c:pt>
                <c:pt idx="31405">
                  <c:v>3.3586861000000003E-2</c:v>
                </c:pt>
                <c:pt idx="31406">
                  <c:v>3.3586861199999998E-2</c:v>
                </c:pt>
                <c:pt idx="31407">
                  <c:v>3.3586861400000001E-2</c:v>
                </c:pt>
                <c:pt idx="31408">
                  <c:v>3.3586861599999997E-2</c:v>
                </c:pt>
                <c:pt idx="31409">
                  <c:v>3.3586861799999999E-2</c:v>
                </c:pt>
                <c:pt idx="31410">
                  <c:v>3.3586862000000002E-2</c:v>
                </c:pt>
                <c:pt idx="31411">
                  <c:v>3.3586862199999998E-2</c:v>
                </c:pt>
                <c:pt idx="31412">
                  <c:v>3.35868624E-2</c:v>
                </c:pt>
                <c:pt idx="31413">
                  <c:v>3.3586862600000003E-2</c:v>
                </c:pt>
                <c:pt idx="31414">
                  <c:v>3.3586862799999999E-2</c:v>
                </c:pt>
                <c:pt idx="31415">
                  <c:v>3.3586863000000002E-2</c:v>
                </c:pt>
                <c:pt idx="31416">
                  <c:v>3.3586863199999997E-2</c:v>
                </c:pt>
                <c:pt idx="31417">
                  <c:v>3.35868634E-2</c:v>
                </c:pt>
                <c:pt idx="31418">
                  <c:v>3.3586863600000003E-2</c:v>
                </c:pt>
                <c:pt idx="31419">
                  <c:v>3.3586863799999998E-2</c:v>
                </c:pt>
                <c:pt idx="31420">
                  <c:v>3.3586864000000001E-2</c:v>
                </c:pt>
                <c:pt idx="31421">
                  <c:v>3.3586864199999997E-2</c:v>
                </c:pt>
                <c:pt idx="31422">
                  <c:v>3.3586864399999999E-2</c:v>
                </c:pt>
                <c:pt idx="31423">
                  <c:v>3.3586864600000002E-2</c:v>
                </c:pt>
                <c:pt idx="31424">
                  <c:v>3.3586864799999998E-2</c:v>
                </c:pt>
                <c:pt idx="31425">
                  <c:v>3.3586865E-2</c:v>
                </c:pt>
                <c:pt idx="31426">
                  <c:v>3.3586865200000003E-2</c:v>
                </c:pt>
                <c:pt idx="31427">
                  <c:v>3.3586865399999999E-2</c:v>
                </c:pt>
                <c:pt idx="31428">
                  <c:v>3.3586865600000002E-2</c:v>
                </c:pt>
                <c:pt idx="31429">
                  <c:v>3.3586865799999997E-2</c:v>
                </c:pt>
                <c:pt idx="31430">
                  <c:v>3.3586866E-2</c:v>
                </c:pt>
                <c:pt idx="31431">
                  <c:v>3.3586866200000003E-2</c:v>
                </c:pt>
                <c:pt idx="31432">
                  <c:v>3.3586866399999998E-2</c:v>
                </c:pt>
                <c:pt idx="31433">
                  <c:v>3.3586866600000001E-2</c:v>
                </c:pt>
                <c:pt idx="31434">
                  <c:v>3.3586866799999997E-2</c:v>
                </c:pt>
                <c:pt idx="31435">
                  <c:v>3.3586866999999999E-2</c:v>
                </c:pt>
                <c:pt idx="31436">
                  <c:v>3.3586867200000002E-2</c:v>
                </c:pt>
                <c:pt idx="31437">
                  <c:v>3.3586867399999998E-2</c:v>
                </c:pt>
                <c:pt idx="31438">
                  <c:v>3.35868676E-2</c:v>
                </c:pt>
                <c:pt idx="31439">
                  <c:v>3.3586867800000003E-2</c:v>
                </c:pt>
                <c:pt idx="31440">
                  <c:v>3.3586867999999999E-2</c:v>
                </c:pt>
                <c:pt idx="31441">
                  <c:v>3.3586868200000002E-2</c:v>
                </c:pt>
                <c:pt idx="31442">
                  <c:v>3.3586868399999997E-2</c:v>
                </c:pt>
                <c:pt idx="31443">
                  <c:v>3.35868686E-2</c:v>
                </c:pt>
                <c:pt idx="31444">
                  <c:v>3.3586868800000003E-2</c:v>
                </c:pt>
                <c:pt idx="31445">
                  <c:v>3.3586868999999998E-2</c:v>
                </c:pt>
                <c:pt idx="31446">
                  <c:v>3.3586869200000001E-2</c:v>
                </c:pt>
                <c:pt idx="31447">
                  <c:v>3.3586869399999997E-2</c:v>
                </c:pt>
                <c:pt idx="31448">
                  <c:v>3.3586869599999999E-2</c:v>
                </c:pt>
                <c:pt idx="31449">
                  <c:v>3.3586869800000002E-2</c:v>
                </c:pt>
                <c:pt idx="31450">
                  <c:v>3.3586869999999998E-2</c:v>
                </c:pt>
                <c:pt idx="31451">
                  <c:v>3.3586870200000001E-2</c:v>
                </c:pt>
                <c:pt idx="31452">
                  <c:v>3.3586870400000003E-2</c:v>
                </c:pt>
                <c:pt idx="31453">
                  <c:v>3.3586870599999999E-2</c:v>
                </c:pt>
                <c:pt idx="31454">
                  <c:v>3.3586870800000002E-2</c:v>
                </c:pt>
                <c:pt idx="31455">
                  <c:v>3.3586870999999997E-2</c:v>
                </c:pt>
                <c:pt idx="31456">
                  <c:v>3.35868712E-2</c:v>
                </c:pt>
                <c:pt idx="31457">
                  <c:v>3.3586871400000003E-2</c:v>
                </c:pt>
                <c:pt idx="31458">
                  <c:v>3.3586871599999998E-2</c:v>
                </c:pt>
                <c:pt idx="31459">
                  <c:v>3.3586871800000001E-2</c:v>
                </c:pt>
                <c:pt idx="31460">
                  <c:v>3.3586871999999997E-2</c:v>
                </c:pt>
                <c:pt idx="31461">
                  <c:v>3.3586872199999999E-2</c:v>
                </c:pt>
                <c:pt idx="31462">
                  <c:v>3.3586872400000002E-2</c:v>
                </c:pt>
                <c:pt idx="31463">
                  <c:v>3.3586872599999998E-2</c:v>
                </c:pt>
                <c:pt idx="31464">
                  <c:v>3.3586872800000001E-2</c:v>
                </c:pt>
                <c:pt idx="31465">
                  <c:v>3.3586873000000003E-2</c:v>
                </c:pt>
                <c:pt idx="31466">
                  <c:v>3.3586873199999999E-2</c:v>
                </c:pt>
                <c:pt idx="31467">
                  <c:v>3.3586873400000002E-2</c:v>
                </c:pt>
                <c:pt idx="31468">
                  <c:v>3.3586873599999997E-2</c:v>
                </c:pt>
                <c:pt idx="31469">
                  <c:v>3.35868738E-2</c:v>
                </c:pt>
                <c:pt idx="31470">
                  <c:v>3.3586874000000003E-2</c:v>
                </c:pt>
                <c:pt idx="31471">
                  <c:v>3.3586874199999998E-2</c:v>
                </c:pt>
                <c:pt idx="31472">
                  <c:v>3.3586874400000001E-2</c:v>
                </c:pt>
                <c:pt idx="31473">
                  <c:v>3.3586874599999997E-2</c:v>
                </c:pt>
                <c:pt idx="31474">
                  <c:v>3.3586874799999999E-2</c:v>
                </c:pt>
                <c:pt idx="31475">
                  <c:v>3.3586875000000002E-2</c:v>
                </c:pt>
                <c:pt idx="31476">
                  <c:v>3.3586875199999998E-2</c:v>
                </c:pt>
                <c:pt idx="31477">
                  <c:v>3.3586875400000001E-2</c:v>
                </c:pt>
                <c:pt idx="31478">
                  <c:v>3.3586875600000003E-2</c:v>
                </c:pt>
                <c:pt idx="31479">
                  <c:v>3.3586875799999999E-2</c:v>
                </c:pt>
                <c:pt idx="31480">
                  <c:v>3.3586876000000002E-2</c:v>
                </c:pt>
                <c:pt idx="31481">
                  <c:v>3.3586876199999997E-2</c:v>
                </c:pt>
                <c:pt idx="31482">
                  <c:v>3.35868764E-2</c:v>
                </c:pt>
                <c:pt idx="31483">
                  <c:v>3.3586876600000003E-2</c:v>
                </c:pt>
                <c:pt idx="31484">
                  <c:v>3.3586876799999998E-2</c:v>
                </c:pt>
                <c:pt idx="31485">
                  <c:v>3.3586877000000001E-2</c:v>
                </c:pt>
                <c:pt idx="31486">
                  <c:v>3.3586877199999997E-2</c:v>
                </c:pt>
                <c:pt idx="31487">
                  <c:v>3.3586877399999999E-2</c:v>
                </c:pt>
                <c:pt idx="31488">
                  <c:v>3.3586877600000002E-2</c:v>
                </c:pt>
                <c:pt idx="31489">
                  <c:v>3.3586877799999998E-2</c:v>
                </c:pt>
                <c:pt idx="31490">
                  <c:v>3.3586878000000001E-2</c:v>
                </c:pt>
                <c:pt idx="31491">
                  <c:v>3.3586878200000003E-2</c:v>
                </c:pt>
                <c:pt idx="31492">
                  <c:v>3.3586878399999999E-2</c:v>
                </c:pt>
                <c:pt idx="31493">
                  <c:v>3.3586878600000002E-2</c:v>
                </c:pt>
                <c:pt idx="31494">
                  <c:v>3.3586878799999997E-2</c:v>
                </c:pt>
                <c:pt idx="31495">
                  <c:v>3.3586879E-2</c:v>
                </c:pt>
                <c:pt idx="31496">
                  <c:v>3.3586879200000003E-2</c:v>
                </c:pt>
                <c:pt idx="31497">
                  <c:v>3.3586879399999998E-2</c:v>
                </c:pt>
                <c:pt idx="31498">
                  <c:v>3.3586879600000001E-2</c:v>
                </c:pt>
                <c:pt idx="31499">
                  <c:v>3.3586879799999997E-2</c:v>
                </c:pt>
                <c:pt idx="31500">
                  <c:v>3.358688E-2</c:v>
                </c:pt>
                <c:pt idx="31501">
                  <c:v>3.3586880200000002E-2</c:v>
                </c:pt>
                <c:pt idx="31502">
                  <c:v>3.3586880399999998E-2</c:v>
                </c:pt>
                <c:pt idx="31503">
                  <c:v>3.3586880600000001E-2</c:v>
                </c:pt>
                <c:pt idx="31504">
                  <c:v>3.3586880800000003E-2</c:v>
                </c:pt>
                <c:pt idx="31505">
                  <c:v>3.3586880999999999E-2</c:v>
                </c:pt>
                <c:pt idx="31506">
                  <c:v>3.3586881200000002E-2</c:v>
                </c:pt>
                <c:pt idx="31507">
                  <c:v>3.3586881399999997E-2</c:v>
                </c:pt>
                <c:pt idx="31508">
                  <c:v>3.35868816E-2</c:v>
                </c:pt>
                <c:pt idx="31509">
                  <c:v>3.3586881800000003E-2</c:v>
                </c:pt>
                <c:pt idx="31510">
                  <c:v>3.3586881999999998E-2</c:v>
                </c:pt>
                <c:pt idx="31511">
                  <c:v>3.3586882200000001E-2</c:v>
                </c:pt>
                <c:pt idx="31512">
                  <c:v>3.3586882399999997E-2</c:v>
                </c:pt>
                <c:pt idx="31513">
                  <c:v>3.35868826E-2</c:v>
                </c:pt>
                <c:pt idx="31514">
                  <c:v>3.3586882800000002E-2</c:v>
                </c:pt>
                <c:pt idx="31515">
                  <c:v>3.3586882999999998E-2</c:v>
                </c:pt>
                <c:pt idx="31516">
                  <c:v>3.3586883200000001E-2</c:v>
                </c:pt>
                <c:pt idx="31517">
                  <c:v>3.3586883400000003E-2</c:v>
                </c:pt>
                <c:pt idx="31518">
                  <c:v>3.3586883599999999E-2</c:v>
                </c:pt>
                <c:pt idx="31519">
                  <c:v>3.3586883800000002E-2</c:v>
                </c:pt>
                <c:pt idx="31520">
                  <c:v>3.3586883999999997E-2</c:v>
                </c:pt>
                <c:pt idx="31521">
                  <c:v>3.35868842E-2</c:v>
                </c:pt>
                <c:pt idx="31522">
                  <c:v>3.3586884400000003E-2</c:v>
                </c:pt>
                <c:pt idx="31523">
                  <c:v>3.3586884599999998E-2</c:v>
                </c:pt>
                <c:pt idx="31524">
                  <c:v>3.3586884800000001E-2</c:v>
                </c:pt>
                <c:pt idx="31525">
                  <c:v>3.3586884999999997E-2</c:v>
                </c:pt>
                <c:pt idx="31526">
                  <c:v>3.35868852E-2</c:v>
                </c:pt>
                <c:pt idx="31527">
                  <c:v>3.3586885400000002E-2</c:v>
                </c:pt>
                <c:pt idx="31528">
                  <c:v>3.3586885599999998E-2</c:v>
                </c:pt>
                <c:pt idx="31529">
                  <c:v>3.3586885800000001E-2</c:v>
                </c:pt>
                <c:pt idx="31530">
                  <c:v>3.3586886000000003E-2</c:v>
                </c:pt>
                <c:pt idx="31531">
                  <c:v>3.3586886199999999E-2</c:v>
                </c:pt>
                <c:pt idx="31532">
                  <c:v>3.3586886400000002E-2</c:v>
                </c:pt>
                <c:pt idx="31533">
                  <c:v>3.3586886599999997E-2</c:v>
                </c:pt>
                <c:pt idx="31534">
                  <c:v>3.35868868E-2</c:v>
                </c:pt>
                <c:pt idx="31535">
                  <c:v>3.3586887000000003E-2</c:v>
                </c:pt>
                <c:pt idx="31536">
                  <c:v>3.3586887199999998E-2</c:v>
                </c:pt>
                <c:pt idx="31537">
                  <c:v>3.3586887400000001E-2</c:v>
                </c:pt>
                <c:pt idx="31538">
                  <c:v>3.3586887599999997E-2</c:v>
                </c:pt>
                <c:pt idx="31539">
                  <c:v>3.35868878E-2</c:v>
                </c:pt>
                <c:pt idx="31540">
                  <c:v>3.3586888000000002E-2</c:v>
                </c:pt>
                <c:pt idx="31541">
                  <c:v>3.3586888199999998E-2</c:v>
                </c:pt>
                <c:pt idx="31542">
                  <c:v>3.3586888400000001E-2</c:v>
                </c:pt>
                <c:pt idx="31543">
                  <c:v>3.3586888600000003E-2</c:v>
                </c:pt>
                <c:pt idx="31544">
                  <c:v>3.3586888799999999E-2</c:v>
                </c:pt>
                <c:pt idx="31545">
                  <c:v>3.3586889000000002E-2</c:v>
                </c:pt>
                <c:pt idx="31546">
                  <c:v>3.3586889199999997E-2</c:v>
                </c:pt>
                <c:pt idx="31547">
                  <c:v>3.35868894E-2</c:v>
                </c:pt>
                <c:pt idx="31548">
                  <c:v>3.3586889600000003E-2</c:v>
                </c:pt>
                <c:pt idx="31549">
                  <c:v>3.3586889799999999E-2</c:v>
                </c:pt>
                <c:pt idx="31550">
                  <c:v>3.3586890000000001E-2</c:v>
                </c:pt>
                <c:pt idx="31551">
                  <c:v>3.3586890199999997E-2</c:v>
                </c:pt>
                <c:pt idx="31552">
                  <c:v>3.35868904E-2</c:v>
                </c:pt>
                <c:pt idx="31553">
                  <c:v>3.3586890600000002E-2</c:v>
                </c:pt>
                <c:pt idx="31554">
                  <c:v>3.3586890799999998E-2</c:v>
                </c:pt>
                <c:pt idx="31555">
                  <c:v>3.3586891000000001E-2</c:v>
                </c:pt>
                <c:pt idx="31556">
                  <c:v>3.3586891200000003E-2</c:v>
                </c:pt>
                <c:pt idx="31557">
                  <c:v>3.3586891399999999E-2</c:v>
                </c:pt>
                <c:pt idx="31558">
                  <c:v>3.3586891600000002E-2</c:v>
                </c:pt>
                <c:pt idx="31559">
                  <c:v>3.3586891799999997E-2</c:v>
                </c:pt>
                <c:pt idx="31560">
                  <c:v>3.3586892E-2</c:v>
                </c:pt>
                <c:pt idx="31561">
                  <c:v>3.3586892200000003E-2</c:v>
                </c:pt>
                <c:pt idx="31562">
                  <c:v>3.3586892399999999E-2</c:v>
                </c:pt>
                <c:pt idx="31563">
                  <c:v>3.3586892600000001E-2</c:v>
                </c:pt>
                <c:pt idx="31564">
                  <c:v>3.3586892799999997E-2</c:v>
                </c:pt>
                <c:pt idx="31565">
                  <c:v>3.3586893E-2</c:v>
                </c:pt>
                <c:pt idx="31566">
                  <c:v>3.3586893200000002E-2</c:v>
                </c:pt>
                <c:pt idx="31567">
                  <c:v>3.3586893399999998E-2</c:v>
                </c:pt>
                <c:pt idx="31568">
                  <c:v>3.3586893600000001E-2</c:v>
                </c:pt>
                <c:pt idx="31569">
                  <c:v>3.3586893800000003E-2</c:v>
                </c:pt>
                <c:pt idx="31570">
                  <c:v>3.3586893999999999E-2</c:v>
                </c:pt>
                <c:pt idx="31571">
                  <c:v>3.3586894200000002E-2</c:v>
                </c:pt>
                <c:pt idx="31572">
                  <c:v>3.3586894399999997E-2</c:v>
                </c:pt>
                <c:pt idx="31573">
                  <c:v>3.35868946E-2</c:v>
                </c:pt>
                <c:pt idx="31574">
                  <c:v>3.3586894800000003E-2</c:v>
                </c:pt>
                <c:pt idx="31575">
                  <c:v>3.3586894999999999E-2</c:v>
                </c:pt>
                <c:pt idx="31576">
                  <c:v>3.3586895200000001E-2</c:v>
                </c:pt>
                <c:pt idx="31577">
                  <c:v>3.3586895399999997E-2</c:v>
                </c:pt>
                <c:pt idx="31578">
                  <c:v>3.35868956E-2</c:v>
                </c:pt>
                <c:pt idx="31579">
                  <c:v>3.3586895800000002E-2</c:v>
                </c:pt>
                <c:pt idx="31580">
                  <c:v>3.3586895999999998E-2</c:v>
                </c:pt>
                <c:pt idx="31581">
                  <c:v>3.3586896200000001E-2</c:v>
                </c:pt>
                <c:pt idx="31582">
                  <c:v>3.3586896400000003E-2</c:v>
                </c:pt>
                <c:pt idx="31583">
                  <c:v>3.3586896599999999E-2</c:v>
                </c:pt>
                <c:pt idx="31584">
                  <c:v>3.3586896800000002E-2</c:v>
                </c:pt>
                <c:pt idx="31585">
                  <c:v>3.3586896999999998E-2</c:v>
                </c:pt>
                <c:pt idx="31586">
                  <c:v>3.35868972E-2</c:v>
                </c:pt>
                <c:pt idx="31587">
                  <c:v>3.3586897400000003E-2</c:v>
                </c:pt>
                <c:pt idx="31588">
                  <c:v>3.3586897599999999E-2</c:v>
                </c:pt>
                <c:pt idx="31589">
                  <c:v>3.3586897800000001E-2</c:v>
                </c:pt>
                <c:pt idx="31590">
                  <c:v>3.3586897999999997E-2</c:v>
                </c:pt>
                <c:pt idx="31591">
                  <c:v>3.35868982E-2</c:v>
                </c:pt>
                <c:pt idx="31592">
                  <c:v>3.3586898400000002E-2</c:v>
                </c:pt>
                <c:pt idx="31593">
                  <c:v>3.3586898599999998E-2</c:v>
                </c:pt>
                <c:pt idx="31594">
                  <c:v>3.3586898800000001E-2</c:v>
                </c:pt>
                <c:pt idx="31595">
                  <c:v>3.3586899000000003E-2</c:v>
                </c:pt>
                <c:pt idx="31596">
                  <c:v>3.3586899199999999E-2</c:v>
                </c:pt>
                <c:pt idx="31597">
                  <c:v>3.3586899400000002E-2</c:v>
                </c:pt>
                <c:pt idx="31598">
                  <c:v>3.3586899599999998E-2</c:v>
                </c:pt>
                <c:pt idx="31599">
                  <c:v>3.35868998E-2</c:v>
                </c:pt>
                <c:pt idx="31600">
                  <c:v>3.3586900000000003E-2</c:v>
                </c:pt>
                <c:pt idx="31601">
                  <c:v>3.3586900199999999E-2</c:v>
                </c:pt>
                <c:pt idx="31602">
                  <c:v>3.3586900400000001E-2</c:v>
                </c:pt>
                <c:pt idx="31603">
                  <c:v>3.3586900599999997E-2</c:v>
                </c:pt>
                <c:pt idx="31604">
                  <c:v>3.35869008E-2</c:v>
                </c:pt>
                <c:pt idx="31605">
                  <c:v>3.3586901000000002E-2</c:v>
                </c:pt>
                <c:pt idx="31606">
                  <c:v>3.3586901199999998E-2</c:v>
                </c:pt>
                <c:pt idx="31607">
                  <c:v>3.3586901400000001E-2</c:v>
                </c:pt>
                <c:pt idx="31608">
                  <c:v>3.3586901600000003E-2</c:v>
                </c:pt>
                <c:pt idx="31609">
                  <c:v>3.3586901799999999E-2</c:v>
                </c:pt>
                <c:pt idx="31610">
                  <c:v>3.3586902000000002E-2</c:v>
                </c:pt>
                <c:pt idx="31611">
                  <c:v>3.3586902199999998E-2</c:v>
                </c:pt>
                <c:pt idx="31612">
                  <c:v>3.35869024E-2</c:v>
                </c:pt>
                <c:pt idx="31613">
                  <c:v>3.3586902600000003E-2</c:v>
                </c:pt>
                <c:pt idx="31614">
                  <c:v>3.3586902799999999E-2</c:v>
                </c:pt>
                <c:pt idx="31615">
                  <c:v>3.3586903000000001E-2</c:v>
                </c:pt>
                <c:pt idx="31616">
                  <c:v>3.3586903199999997E-2</c:v>
                </c:pt>
                <c:pt idx="31617">
                  <c:v>3.35869034E-2</c:v>
                </c:pt>
                <c:pt idx="31618">
                  <c:v>3.3586903600000002E-2</c:v>
                </c:pt>
                <c:pt idx="31619">
                  <c:v>3.3586903799999998E-2</c:v>
                </c:pt>
                <c:pt idx="31620">
                  <c:v>3.3586904000000001E-2</c:v>
                </c:pt>
                <c:pt idx="31621">
                  <c:v>3.3586904200000003E-2</c:v>
                </c:pt>
                <c:pt idx="31622">
                  <c:v>3.3586904399999999E-2</c:v>
                </c:pt>
                <c:pt idx="31623">
                  <c:v>3.3586904600000002E-2</c:v>
                </c:pt>
                <c:pt idx="31624">
                  <c:v>3.3586904799999998E-2</c:v>
                </c:pt>
                <c:pt idx="31625">
                  <c:v>3.3586905E-2</c:v>
                </c:pt>
                <c:pt idx="31626">
                  <c:v>3.3586905200000003E-2</c:v>
                </c:pt>
                <c:pt idx="31627">
                  <c:v>3.3586905399999999E-2</c:v>
                </c:pt>
                <c:pt idx="31628">
                  <c:v>3.3586905600000001E-2</c:v>
                </c:pt>
                <c:pt idx="31629">
                  <c:v>3.3586905799999997E-2</c:v>
                </c:pt>
                <c:pt idx="31630">
                  <c:v>3.3586906E-2</c:v>
                </c:pt>
                <c:pt idx="31631">
                  <c:v>3.3586906200000002E-2</c:v>
                </c:pt>
                <c:pt idx="31632">
                  <c:v>3.3586906399999998E-2</c:v>
                </c:pt>
                <c:pt idx="31633">
                  <c:v>3.3586906600000001E-2</c:v>
                </c:pt>
                <c:pt idx="31634">
                  <c:v>3.3586906800000003E-2</c:v>
                </c:pt>
                <c:pt idx="31635">
                  <c:v>3.3586906999999999E-2</c:v>
                </c:pt>
                <c:pt idx="31636">
                  <c:v>3.3586907200000002E-2</c:v>
                </c:pt>
                <c:pt idx="31637">
                  <c:v>3.3586907399999998E-2</c:v>
                </c:pt>
                <c:pt idx="31638">
                  <c:v>3.35869076E-2</c:v>
                </c:pt>
                <c:pt idx="31639">
                  <c:v>3.3586907800000003E-2</c:v>
                </c:pt>
                <c:pt idx="31640">
                  <c:v>3.3586907999999999E-2</c:v>
                </c:pt>
                <c:pt idx="31641">
                  <c:v>3.3586908200000001E-2</c:v>
                </c:pt>
                <c:pt idx="31642">
                  <c:v>3.3586908399999997E-2</c:v>
                </c:pt>
                <c:pt idx="31643">
                  <c:v>3.35869086E-2</c:v>
                </c:pt>
                <c:pt idx="31644">
                  <c:v>3.3586908800000002E-2</c:v>
                </c:pt>
                <c:pt idx="31645">
                  <c:v>3.3586908999999998E-2</c:v>
                </c:pt>
                <c:pt idx="31646">
                  <c:v>3.3586909200000001E-2</c:v>
                </c:pt>
                <c:pt idx="31647">
                  <c:v>3.3586909400000003E-2</c:v>
                </c:pt>
                <c:pt idx="31648">
                  <c:v>3.3586909599999999E-2</c:v>
                </c:pt>
                <c:pt idx="31649">
                  <c:v>3.3586909800000002E-2</c:v>
                </c:pt>
                <c:pt idx="31650">
                  <c:v>3.3586909999999998E-2</c:v>
                </c:pt>
                <c:pt idx="31651">
                  <c:v>3.35869102E-2</c:v>
                </c:pt>
                <c:pt idx="31652">
                  <c:v>3.3586910400000003E-2</c:v>
                </c:pt>
                <c:pt idx="31653">
                  <c:v>3.3586910599999999E-2</c:v>
                </c:pt>
                <c:pt idx="31654">
                  <c:v>3.3586910800000001E-2</c:v>
                </c:pt>
                <c:pt idx="31655">
                  <c:v>3.3586910999999997E-2</c:v>
                </c:pt>
                <c:pt idx="31656">
                  <c:v>3.35869112E-2</c:v>
                </c:pt>
                <c:pt idx="31657">
                  <c:v>3.3586911400000002E-2</c:v>
                </c:pt>
                <c:pt idx="31658">
                  <c:v>3.3586911599999998E-2</c:v>
                </c:pt>
                <c:pt idx="31659">
                  <c:v>3.3586911800000001E-2</c:v>
                </c:pt>
                <c:pt idx="31660">
                  <c:v>3.3586911999999997E-2</c:v>
                </c:pt>
                <c:pt idx="31661">
                  <c:v>3.3586912199999999E-2</c:v>
                </c:pt>
                <c:pt idx="31662">
                  <c:v>3.3586912400000002E-2</c:v>
                </c:pt>
                <c:pt idx="31663">
                  <c:v>3.3586912599999998E-2</c:v>
                </c:pt>
                <c:pt idx="31664">
                  <c:v>3.35869128E-2</c:v>
                </c:pt>
                <c:pt idx="31665">
                  <c:v>3.3586913000000003E-2</c:v>
                </c:pt>
                <c:pt idx="31666">
                  <c:v>3.3586913199999999E-2</c:v>
                </c:pt>
                <c:pt idx="31667">
                  <c:v>3.3586913400000001E-2</c:v>
                </c:pt>
                <c:pt idx="31668">
                  <c:v>3.3586913599999997E-2</c:v>
                </c:pt>
                <c:pt idx="31669">
                  <c:v>3.35869138E-2</c:v>
                </c:pt>
                <c:pt idx="31670">
                  <c:v>3.3586914000000002E-2</c:v>
                </c:pt>
                <c:pt idx="31671">
                  <c:v>3.3586914199999998E-2</c:v>
                </c:pt>
                <c:pt idx="31672">
                  <c:v>3.3586914400000001E-2</c:v>
                </c:pt>
                <c:pt idx="31673">
                  <c:v>3.3586914599999997E-2</c:v>
                </c:pt>
                <c:pt idx="31674">
                  <c:v>3.3586914799999999E-2</c:v>
                </c:pt>
                <c:pt idx="31675">
                  <c:v>3.3586915000000002E-2</c:v>
                </c:pt>
                <c:pt idx="31676">
                  <c:v>3.3586915199999998E-2</c:v>
                </c:pt>
                <c:pt idx="31677">
                  <c:v>3.35869154E-2</c:v>
                </c:pt>
                <c:pt idx="31678">
                  <c:v>3.3586915600000003E-2</c:v>
                </c:pt>
                <c:pt idx="31679">
                  <c:v>3.3586915799999999E-2</c:v>
                </c:pt>
                <c:pt idx="31680">
                  <c:v>3.3586916000000001E-2</c:v>
                </c:pt>
                <c:pt idx="31681">
                  <c:v>3.3586916199999997E-2</c:v>
                </c:pt>
                <c:pt idx="31682">
                  <c:v>3.35869164E-2</c:v>
                </c:pt>
                <c:pt idx="31683">
                  <c:v>3.3586916600000002E-2</c:v>
                </c:pt>
                <c:pt idx="31684">
                  <c:v>3.3586916799999998E-2</c:v>
                </c:pt>
                <c:pt idx="31685">
                  <c:v>3.3586917000000001E-2</c:v>
                </c:pt>
                <c:pt idx="31686">
                  <c:v>3.3586917199999997E-2</c:v>
                </c:pt>
                <c:pt idx="31687">
                  <c:v>3.3586917399999999E-2</c:v>
                </c:pt>
                <c:pt idx="31688">
                  <c:v>3.3586917600000002E-2</c:v>
                </c:pt>
                <c:pt idx="31689">
                  <c:v>3.3586917799999998E-2</c:v>
                </c:pt>
                <c:pt idx="31690">
                  <c:v>3.3586918E-2</c:v>
                </c:pt>
                <c:pt idx="31691">
                  <c:v>3.3586918200000003E-2</c:v>
                </c:pt>
                <c:pt idx="31692">
                  <c:v>3.3586918399999999E-2</c:v>
                </c:pt>
                <c:pt idx="31693">
                  <c:v>3.3586918600000001E-2</c:v>
                </c:pt>
                <c:pt idx="31694">
                  <c:v>3.3586918799999997E-2</c:v>
                </c:pt>
                <c:pt idx="31695">
                  <c:v>3.3586919E-2</c:v>
                </c:pt>
                <c:pt idx="31696">
                  <c:v>3.3586919200000002E-2</c:v>
                </c:pt>
                <c:pt idx="31697">
                  <c:v>3.3586919399999998E-2</c:v>
                </c:pt>
                <c:pt idx="31698">
                  <c:v>3.3586919600000001E-2</c:v>
                </c:pt>
                <c:pt idx="31699">
                  <c:v>3.3586919799999997E-2</c:v>
                </c:pt>
                <c:pt idx="31700">
                  <c:v>3.3586919999999999E-2</c:v>
                </c:pt>
                <c:pt idx="31701">
                  <c:v>3.3586920200000002E-2</c:v>
                </c:pt>
                <c:pt idx="31702">
                  <c:v>3.3586920399999998E-2</c:v>
                </c:pt>
                <c:pt idx="31703">
                  <c:v>3.35869206E-2</c:v>
                </c:pt>
                <c:pt idx="31704">
                  <c:v>3.3586920800000003E-2</c:v>
                </c:pt>
                <c:pt idx="31705">
                  <c:v>3.3586920999999999E-2</c:v>
                </c:pt>
                <c:pt idx="31706">
                  <c:v>3.3586921200000001E-2</c:v>
                </c:pt>
                <c:pt idx="31707">
                  <c:v>3.3586921399999997E-2</c:v>
                </c:pt>
                <c:pt idx="31708">
                  <c:v>3.35869216E-2</c:v>
                </c:pt>
                <c:pt idx="31709">
                  <c:v>3.3586921800000002E-2</c:v>
                </c:pt>
                <c:pt idx="31710">
                  <c:v>3.3586921999999998E-2</c:v>
                </c:pt>
                <c:pt idx="31711">
                  <c:v>3.3586922200000001E-2</c:v>
                </c:pt>
                <c:pt idx="31712">
                  <c:v>3.3586922399999997E-2</c:v>
                </c:pt>
                <c:pt idx="31713">
                  <c:v>3.3586922599999999E-2</c:v>
                </c:pt>
                <c:pt idx="31714">
                  <c:v>3.3586922800000002E-2</c:v>
                </c:pt>
                <c:pt idx="31715">
                  <c:v>3.3586922999999998E-2</c:v>
                </c:pt>
                <c:pt idx="31716">
                  <c:v>3.35869232E-2</c:v>
                </c:pt>
                <c:pt idx="31717">
                  <c:v>3.3586923400000003E-2</c:v>
                </c:pt>
                <c:pt idx="31718">
                  <c:v>3.3586923599999999E-2</c:v>
                </c:pt>
                <c:pt idx="31719">
                  <c:v>3.3586923800000001E-2</c:v>
                </c:pt>
                <c:pt idx="31720">
                  <c:v>3.3586923999999997E-2</c:v>
                </c:pt>
                <c:pt idx="31721">
                  <c:v>3.35869242E-2</c:v>
                </c:pt>
                <c:pt idx="31722">
                  <c:v>3.3586924400000003E-2</c:v>
                </c:pt>
                <c:pt idx="31723">
                  <c:v>3.3586924599999998E-2</c:v>
                </c:pt>
                <c:pt idx="31724">
                  <c:v>3.3586924800000001E-2</c:v>
                </c:pt>
                <c:pt idx="31725">
                  <c:v>3.3586924999999997E-2</c:v>
                </c:pt>
                <c:pt idx="31726">
                  <c:v>3.3586925199999999E-2</c:v>
                </c:pt>
                <c:pt idx="31727">
                  <c:v>3.3586925400000002E-2</c:v>
                </c:pt>
                <c:pt idx="31728">
                  <c:v>3.3586925599999998E-2</c:v>
                </c:pt>
                <c:pt idx="31729">
                  <c:v>3.35869258E-2</c:v>
                </c:pt>
                <c:pt idx="31730">
                  <c:v>3.3586926000000003E-2</c:v>
                </c:pt>
                <c:pt idx="31731">
                  <c:v>3.3586926199999999E-2</c:v>
                </c:pt>
                <c:pt idx="31732">
                  <c:v>3.3586926400000001E-2</c:v>
                </c:pt>
                <c:pt idx="31733">
                  <c:v>3.3586926599999997E-2</c:v>
                </c:pt>
                <c:pt idx="31734">
                  <c:v>3.35869268E-2</c:v>
                </c:pt>
                <c:pt idx="31735">
                  <c:v>3.3586927000000003E-2</c:v>
                </c:pt>
                <c:pt idx="31736">
                  <c:v>3.3586927199999998E-2</c:v>
                </c:pt>
                <c:pt idx="31737">
                  <c:v>3.3586927400000001E-2</c:v>
                </c:pt>
                <c:pt idx="31738">
                  <c:v>3.3586927599999997E-2</c:v>
                </c:pt>
                <c:pt idx="31739">
                  <c:v>3.3586927799999999E-2</c:v>
                </c:pt>
                <c:pt idx="31740">
                  <c:v>3.3586928000000002E-2</c:v>
                </c:pt>
                <c:pt idx="31741">
                  <c:v>3.3586928199999998E-2</c:v>
                </c:pt>
                <c:pt idx="31742">
                  <c:v>3.35869284E-2</c:v>
                </c:pt>
                <c:pt idx="31743">
                  <c:v>3.3586928600000003E-2</c:v>
                </c:pt>
                <c:pt idx="31744">
                  <c:v>3.3586928799999999E-2</c:v>
                </c:pt>
                <c:pt idx="31745">
                  <c:v>3.3586929000000001E-2</c:v>
                </c:pt>
                <c:pt idx="31746">
                  <c:v>3.3586929199999997E-2</c:v>
                </c:pt>
                <c:pt idx="31747">
                  <c:v>3.35869294E-2</c:v>
                </c:pt>
                <c:pt idx="31748">
                  <c:v>3.3586929600000003E-2</c:v>
                </c:pt>
                <c:pt idx="31749">
                  <c:v>3.3586929799999998E-2</c:v>
                </c:pt>
                <c:pt idx="31750">
                  <c:v>3.3586930000000001E-2</c:v>
                </c:pt>
                <c:pt idx="31751">
                  <c:v>3.3586930199999997E-2</c:v>
                </c:pt>
                <c:pt idx="31752">
                  <c:v>3.3586930399999999E-2</c:v>
                </c:pt>
                <c:pt idx="31753">
                  <c:v>3.3586930600000002E-2</c:v>
                </c:pt>
                <c:pt idx="31754">
                  <c:v>3.3586930799999998E-2</c:v>
                </c:pt>
                <c:pt idx="31755">
                  <c:v>3.3586931E-2</c:v>
                </c:pt>
                <c:pt idx="31756">
                  <c:v>3.3586931200000003E-2</c:v>
                </c:pt>
                <c:pt idx="31757">
                  <c:v>3.3586931399999999E-2</c:v>
                </c:pt>
                <c:pt idx="31758">
                  <c:v>3.3586931600000001E-2</c:v>
                </c:pt>
                <c:pt idx="31759">
                  <c:v>3.3586931799999997E-2</c:v>
                </c:pt>
                <c:pt idx="31760">
                  <c:v>3.3586932E-2</c:v>
                </c:pt>
                <c:pt idx="31761">
                  <c:v>3.3586932200000003E-2</c:v>
                </c:pt>
                <c:pt idx="31762">
                  <c:v>3.3586932399999998E-2</c:v>
                </c:pt>
                <c:pt idx="31763">
                  <c:v>3.3586932600000001E-2</c:v>
                </c:pt>
                <c:pt idx="31764">
                  <c:v>3.3586932799999997E-2</c:v>
                </c:pt>
                <c:pt idx="31765">
                  <c:v>3.3586932999999999E-2</c:v>
                </c:pt>
                <c:pt idx="31766">
                  <c:v>3.3586933200000002E-2</c:v>
                </c:pt>
                <c:pt idx="31767">
                  <c:v>3.3586933399999998E-2</c:v>
                </c:pt>
                <c:pt idx="31768">
                  <c:v>3.35869336E-2</c:v>
                </c:pt>
                <c:pt idx="31769">
                  <c:v>3.3586933800000003E-2</c:v>
                </c:pt>
                <c:pt idx="31770">
                  <c:v>3.3586933999999999E-2</c:v>
                </c:pt>
                <c:pt idx="31771">
                  <c:v>3.3586934200000002E-2</c:v>
                </c:pt>
                <c:pt idx="31772">
                  <c:v>3.3586934399999997E-2</c:v>
                </c:pt>
                <c:pt idx="31773">
                  <c:v>3.35869346E-2</c:v>
                </c:pt>
                <c:pt idx="31774">
                  <c:v>3.3586934800000003E-2</c:v>
                </c:pt>
                <c:pt idx="31775">
                  <c:v>3.3586934999999998E-2</c:v>
                </c:pt>
                <c:pt idx="31776">
                  <c:v>3.3586935200000001E-2</c:v>
                </c:pt>
                <c:pt idx="31777">
                  <c:v>3.3586935399999997E-2</c:v>
                </c:pt>
                <c:pt idx="31778">
                  <c:v>3.3586935599999999E-2</c:v>
                </c:pt>
                <c:pt idx="31779">
                  <c:v>3.3586935800000002E-2</c:v>
                </c:pt>
                <c:pt idx="31780">
                  <c:v>3.3586935999999998E-2</c:v>
                </c:pt>
                <c:pt idx="31781">
                  <c:v>3.35869362E-2</c:v>
                </c:pt>
                <c:pt idx="31782">
                  <c:v>3.3586936400000003E-2</c:v>
                </c:pt>
                <c:pt idx="31783">
                  <c:v>3.3586936599999999E-2</c:v>
                </c:pt>
                <c:pt idx="31784">
                  <c:v>3.3586936800000002E-2</c:v>
                </c:pt>
                <c:pt idx="31785">
                  <c:v>3.3586936999999997E-2</c:v>
                </c:pt>
                <c:pt idx="31786">
                  <c:v>3.35869372E-2</c:v>
                </c:pt>
                <c:pt idx="31787">
                  <c:v>3.3586937400000003E-2</c:v>
                </c:pt>
                <c:pt idx="31788">
                  <c:v>3.3586937599999998E-2</c:v>
                </c:pt>
                <c:pt idx="31789">
                  <c:v>3.3586937800000001E-2</c:v>
                </c:pt>
                <c:pt idx="31790">
                  <c:v>3.3586937999999997E-2</c:v>
                </c:pt>
                <c:pt idx="31791">
                  <c:v>3.3586938199999999E-2</c:v>
                </c:pt>
                <c:pt idx="31792">
                  <c:v>3.3586938400000002E-2</c:v>
                </c:pt>
                <c:pt idx="31793">
                  <c:v>3.3586938599999998E-2</c:v>
                </c:pt>
                <c:pt idx="31794">
                  <c:v>3.35869388E-2</c:v>
                </c:pt>
                <c:pt idx="31795">
                  <c:v>3.3586939000000003E-2</c:v>
                </c:pt>
                <c:pt idx="31796">
                  <c:v>3.3586939199999999E-2</c:v>
                </c:pt>
                <c:pt idx="31797">
                  <c:v>3.3586939400000002E-2</c:v>
                </c:pt>
                <c:pt idx="31798">
                  <c:v>3.3586939599999997E-2</c:v>
                </c:pt>
                <c:pt idx="31799">
                  <c:v>3.35869398E-2</c:v>
                </c:pt>
                <c:pt idx="31800">
                  <c:v>3.3586940000000003E-2</c:v>
                </c:pt>
                <c:pt idx="31801">
                  <c:v>3.3586940199999998E-2</c:v>
                </c:pt>
                <c:pt idx="31802">
                  <c:v>3.3586940400000001E-2</c:v>
                </c:pt>
                <c:pt idx="31803">
                  <c:v>3.3586940599999997E-2</c:v>
                </c:pt>
                <c:pt idx="31804">
                  <c:v>3.3586940799999999E-2</c:v>
                </c:pt>
                <c:pt idx="31805">
                  <c:v>3.3586941000000002E-2</c:v>
                </c:pt>
                <c:pt idx="31806">
                  <c:v>3.3586941199999998E-2</c:v>
                </c:pt>
                <c:pt idx="31807">
                  <c:v>3.3586941400000001E-2</c:v>
                </c:pt>
                <c:pt idx="31808">
                  <c:v>3.3586941600000003E-2</c:v>
                </c:pt>
                <c:pt idx="31809">
                  <c:v>3.3586941799999999E-2</c:v>
                </c:pt>
                <c:pt idx="31810">
                  <c:v>3.3586942000000002E-2</c:v>
                </c:pt>
                <c:pt idx="31811">
                  <c:v>3.3586942199999997E-2</c:v>
                </c:pt>
                <c:pt idx="31812">
                  <c:v>3.35869424E-2</c:v>
                </c:pt>
                <c:pt idx="31813">
                  <c:v>3.3586942600000003E-2</c:v>
                </c:pt>
                <c:pt idx="31814">
                  <c:v>3.3586942799999998E-2</c:v>
                </c:pt>
                <c:pt idx="31815">
                  <c:v>3.3586943000000001E-2</c:v>
                </c:pt>
                <c:pt idx="31816">
                  <c:v>3.3586943199999997E-2</c:v>
                </c:pt>
                <c:pt idx="31817">
                  <c:v>3.3586943399999999E-2</c:v>
                </c:pt>
                <c:pt idx="31818">
                  <c:v>3.3586943600000002E-2</c:v>
                </c:pt>
                <c:pt idx="31819">
                  <c:v>3.3586943799999998E-2</c:v>
                </c:pt>
                <c:pt idx="31820">
                  <c:v>3.3586944000000001E-2</c:v>
                </c:pt>
                <c:pt idx="31821">
                  <c:v>3.3586944200000003E-2</c:v>
                </c:pt>
                <c:pt idx="31822">
                  <c:v>3.3586944399999999E-2</c:v>
                </c:pt>
                <c:pt idx="31823">
                  <c:v>3.3586944600000002E-2</c:v>
                </c:pt>
                <c:pt idx="31824">
                  <c:v>3.3586944799999997E-2</c:v>
                </c:pt>
                <c:pt idx="31825">
                  <c:v>3.3586945E-2</c:v>
                </c:pt>
                <c:pt idx="31826">
                  <c:v>3.3586945200000003E-2</c:v>
                </c:pt>
                <c:pt idx="31827">
                  <c:v>3.3586945399999998E-2</c:v>
                </c:pt>
                <c:pt idx="31828">
                  <c:v>3.3586945600000001E-2</c:v>
                </c:pt>
                <c:pt idx="31829">
                  <c:v>3.3586945799999997E-2</c:v>
                </c:pt>
                <c:pt idx="31830">
                  <c:v>3.3586945999999999E-2</c:v>
                </c:pt>
                <c:pt idx="31831">
                  <c:v>3.3586946200000002E-2</c:v>
                </c:pt>
                <c:pt idx="31832">
                  <c:v>3.3586946399999998E-2</c:v>
                </c:pt>
                <c:pt idx="31833">
                  <c:v>3.3586946600000001E-2</c:v>
                </c:pt>
                <c:pt idx="31834">
                  <c:v>3.3586946800000003E-2</c:v>
                </c:pt>
                <c:pt idx="31835">
                  <c:v>3.3586946999999999E-2</c:v>
                </c:pt>
                <c:pt idx="31836">
                  <c:v>3.3586947200000002E-2</c:v>
                </c:pt>
                <c:pt idx="31837">
                  <c:v>3.3586947399999997E-2</c:v>
                </c:pt>
                <c:pt idx="31838">
                  <c:v>3.35869476E-2</c:v>
                </c:pt>
                <c:pt idx="31839">
                  <c:v>3.3586947800000003E-2</c:v>
                </c:pt>
                <c:pt idx="31840">
                  <c:v>3.3586947999999998E-2</c:v>
                </c:pt>
                <c:pt idx="31841">
                  <c:v>3.3586948200000001E-2</c:v>
                </c:pt>
                <c:pt idx="31842">
                  <c:v>3.3586948399999997E-2</c:v>
                </c:pt>
                <c:pt idx="31843">
                  <c:v>3.3586948599999999E-2</c:v>
                </c:pt>
                <c:pt idx="31844">
                  <c:v>3.3586948800000002E-2</c:v>
                </c:pt>
                <c:pt idx="31845">
                  <c:v>3.3586948999999998E-2</c:v>
                </c:pt>
                <c:pt idx="31846">
                  <c:v>3.3586949200000001E-2</c:v>
                </c:pt>
                <c:pt idx="31847">
                  <c:v>3.3586949400000003E-2</c:v>
                </c:pt>
                <c:pt idx="31848">
                  <c:v>3.3586949599999999E-2</c:v>
                </c:pt>
                <c:pt idx="31849">
                  <c:v>3.3586949800000002E-2</c:v>
                </c:pt>
                <c:pt idx="31850">
                  <c:v>3.3586949999999997E-2</c:v>
                </c:pt>
                <c:pt idx="31851">
                  <c:v>3.35869502E-2</c:v>
                </c:pt>
                <c:pt idx="31852">
                  <c:v>3.3586950400000003E-2</c:v>
                </c:pt>
                <c:pt idx="31853">
                  <c:v>3.3586950599999998E-2</c:v>
                </c:pt>
                <c:pt idx="31854">
                  <c:v>3.3586950800000001E-2</c:v>
                </c:pt>
                <c:pt idx="31855">
                  <c:v>3.3586950999999997E-2</c:v>
                </c:pt>
                <c:pt idx="31856">
                  <c:v>3.35869512E-2</c:v>
                </c:pt>
                <c:pt idx="31857">
                  <c:v>3.3586951400000002E-2</c:v>
                </c:pt>
                <c:pt idx="31858">
                  <c:v>3.3586951599999998E-2</c:v>
                </c:pt>
                <c:pt idx="31859">
                  <c:v>3.3586951800000001E-2</c:v>
                </c:pt>
                <c:pt idx="31860">
                  <c:v>3.3586952000000003E-2</c:v>
                </c:pt>
                <c:pt idx="31861">
                  <c:v>3.3586952199999999E-2</c:v>
                </c:pt>
                <c:pt idx="31862">
                  <c:v>3.3586952400000002E-2</c:v>
                </c:pt>
                <c:pt idx="31863">
                  <c:v>3.3586952599999997E-2</c:v>
                </c:pt>
                <c:pt idx="31864">
                  <c:v>3.35869528E-2</c:v>
                </c:pt>
                <c:pt idx="31865">
                  <c:v>3.3586953000000003E-2</c:v>
                </c:pt>
                <c:pt idx="31866">
                  <c:v>3.3586953199999998E-2</c:v>
                </c:pt>
                <c:pt idx="31867">
                  <c:v>3.3586953400000001E-2</c:v>
                </c:pt>
                <c:pt idx="31868">
                  <c:v>3.3586953599999997E-2</c:v>
                </c:pt>
                <c:pt idx="31869">
                  <c:v>3.35869538E-2</c:v>
                </c:pt>
                <c:pt idx="31870">
                  <c:v>3.3586954000000002E-2</c:v>
                </c:pt>
                <c:pt idx="31871">
                  <c:v>3.3586954199999998E-2</c:v>
                </c:pt>
                <c:pt idx="31872">
                  <c:v>3.3586954400000001E-2</c:v>
                </c:pt>
                <c:pt idx="31873">
                  <c:v>3.3586954600000003E-2</c:v>
                </c:pt>
                <c:pt idx="31874">
                  <c:v>3.3586954799999999E-2</c:v>
                </c:pt>
                <c:pt idx="31875">
                  <c:v>3.3586955000000002E-2</c:v>
                </c:pt>
                <c:pt idx="31876">
                  <c:v>3.3586955199999997E-2</c:v>
                </c:pt>
                <c:pt idx="31877">
                  <c:v>3.35869554E-2</c:v>
                </c:pt>
                <c:pt idx="31878">
                  <c:v>3.3586955600000003E-2</c:v>
                </c:pt>
                <c:pt idx="31879">
                  <c:v>3.3586955799999998E-2</c:v>
                </c:pt>
                <c:pt idx="31880">
                  <c:v>3.3586956000000001E-2</c:v>
                </c:pt>
                <c:pt idx="31881">
                  <c:v>3.3586956199999997E-2</c:v>
                </c:pt>
                <c:pt idx="31882">
                  <c:v>3.35869564E-2</c:v>
                </c:pt>
                <c:pt idx="31883">
                  <c:v>3.3586956600000002E-2</c:v>
                </c:pt>
                <c:pt idx="31884">
                  <c:v>3.3586956799999998E-2</c:v>
                </c:pt>
                <c:pt idx="31885">
                  <c:v>3.3586957000000001E-2</c:v>
                </c:pt>
                <c:pt idx="31886">
                  <c:v>3.3586957200000003E-2</c:v>
                </c:pt>
                <c:pt idx="31887">
                  <c:v>3.3586957399999999E-2</c:v>
                </c:pt>
                <c:pt idx="31888">
                  <c:v>3.3586957600000002E-2</c:v>
                </c:pt>
                <c:pt idx="31889">
                  <c:v>3.3586957799999997E-2</c:v>
                </c:pt>
                <c:pt idx="31890">
                  <c:v>3.3586958E-2</c:v>
                </c:pt>
                <c:pt idx="31891">
                  <c:v>3.3586958200000003E-2</c:v>
                </c:pt>
                <c:pt idx="31892">
                  <c:v>3.3586958399999998E-2</c:v>
                </c:pt>
                <c:pt idx="31893">
                  <c:v>3.3586958600000001E-2</c:v>
                </c:pt>
                <c:pt idx="31894">
                  <c:v>3.3586958799999997E-2</c:v>
                </c:pt>
                <c:pt idx="31895">
                  <c:v>3.3586959E-2</c:v>
                </c:pt>
                <c:pt idx="31896">
                  <c:v>3.3586959200000002E-2</c:v>
                </c:pt>
                <c:pt idx="31897">
                  <c:v>3.3586959399999998E-2</c:v>
                </c:pt>
                <c:pt idx="31898">
                  <c:v>3.3586959600000001E-2</c:v>
                </c:pt>
                <c:pt idx="31899">
                  <c:v>3.3586959800000003E-2</c:v>
                </c:pt>
                <c:pt idx="31900">
                  <c:v>3.3586959999999999E-2</c:v>
                </c:pt>
                <c:pt idx="31901">
                  <c:v>3.3586960200000002E-2</c:v>
                </c:pt>
                <c:pt idx="31902">
                  <c:v>3.3586960399999997E-2</c:v>
                </c:pt>
                <c:pt idx="31903">
                  <c:v>3.35869606E-2</c:v>
                </c:pt>
                <c:pt idx="31904">
                  <c:v>3.3586960800000003E-2</c:v>
                </c:pt>
                <c:pt idx="31905">
                  <c:v>3.3586960999999999E-2</c:v>
                </c:pt>
                <c:pt idx="31906">
                  <c:v>3.3586961200000001E-2</c:v>
                </c:pt>
                <c:pt idx="31907">
                  <c:v>3.3586961399999997E-2</c:v>
                </c:pt>
                <c:pt idx="31908">
                  <c:v>3.35869616E-2</c:v>
                </c:pt>
                <c:pt idx="31909">
                  <c:v>3.3586961800000002E-2</c:v>
                </c:pt>
                <c:pt idx="31910">
                  <c:v>3.3586961999999998E-2</c:v>
                </c:pt>
                <c:pt idx="31911">
                  <c:v>3.3586962200000001E-2</c:v>
                </c:pt>
                <c:pt idx="31912">
                  <c:v>3.3586962400000003E-2</c:v>
                </c:pt>
                <c:pt idx="31913">
                  <c:v>3.3586962599999999E-2</c:v>
                </c:pt>
                <c:pt idx="31914">
                  <c:v>3.3586962800000002E-2</c:v>
                </c:pt>
                <c:pt idx="31915">
                  <c:v>3.3586962999999997E-2</c:v>
                </c:pt>
                <c:pt idx="31916">
                  <c:v>3.35869632E-2</c:v>
                </c:pt>
                <c:pt idx="31917">
                  <c:v>3.3586963400000003E-2</c:v>
                </c:pt>
                <c:pt idx="31918">
                  <c:v>3.3586963599999999E-2</c:v>
                </c:pt>
                <c:pt idx="31919">
                  <c:v>3.3586963800000001E-2</c:v>
                </c:pt>
                <c:pt idx="31920">
                  <c:v>3.3586963999999997E-2</c:v>
                </c:pt>
                <c:pt idx="31921">
                  <c:v>3.35869642E-2</c:v>
                </c:pt>
                <c:pt idx="31922">
                  <c:v>3.3586964400000002E-2</c:v>
                </c:pt>
                <c:pt idx="31923">
                  <c:v>3.3586964599999998E-2</c:v>
                </c:pt>
                <c:pt idx="31924">
                  <c:v>3.3586964800000001E-2</c:v>
                </c:pt>
                <c:pt idx="31925">
                  <c:v>3.3586965000000003E-2</c:v>
                </c:pt>
                <c:pt idx="31926">
                  <c:v>3.3586965199999999E-2</c:v>
                </c:pt>
                <c:pt idx="31927">
                  <c:v>3.3586965400000002E-2</c:v>
                </c:pt>
                <c:pt idx="31928">
                  <c:v>3.3586965599999997E-2</c:v>
                </c:pt>
                <c:pt idx="31929">
                  <c:v>3.35869658E-2</c:v>
                </c:pt>
                <c:pt idx="31930">
                  <c:v>3.3586966000000003E-2</c:v>
                </c:pt>
                <c:pt idx="31931">
                  <c:v>3.3586966199999999E-2</c:v>
                </c:pt>
                <c:pt idx="31932">
                  <c:v>3.3586966400000001E-2</c:v>
                </c:pt>
                <c:pt idx="31933">
                  <c:v>3.3586966599999997E-2</c:v>
                </c:pt>
                <c:pt idx="31934">
                  <c:v>3.35869668E-2</c:v>
                </c:pt>
                <c:pt idx="31935">
                  <c:v>3.3586967000000002E-2</c:v>
                </c:pt>
                <c:pt idx="31936">
                  <c:v>3.3586967199999998E-2</c:v>
                </c:pt>
                <c:pt idx="31937">
                  <c:v>3.3586967400000001E-2</c:v>
                </c:pt>
                <c:pt idx="31938">
                  <c:v>3.3586967600000003E-2</c:v>
                </c:pt>
                <c:pt idx="31939">
                  <c:v>3.3586967799999999E-2</c:v>
                </c:pt>
                <c:pt idx="31940">
                  <c:v>3.3586968000000002E-2</c:v>
                </c:pt>
                <c:pt idx="31941">
                  <c:v>3.3586968199999997E-2</c:v>
                </c:pt>
                <c:pt idx="31942">
                  <c:v>3.35869684E-2</c:v>
                </c:pt>
                <c:pt idx="31943">
                  <c:v>3.3586968600000003E-2</c:v>
                </c:pt>
                <c:pt idx="31944">
                  <c:v>3.3586968799999999E-2</c:v>
                </c:pt>
                <c:pt idx="31945">
                  <c:v>3.3586969000000001E-2</c:v>
                </c:pt>
                <c:pt idx="31946">
                  <c:v>3.3586969199999997E-2</c:v>
                </c:pt>
                <c:pt idx="31947">
                  <c:v>3.35869694E-2</c:v>
                </c:pt>
                <c:pt idx="31948">
                  <c:v>3.3586969600000002E-2</c:v>
                </c:pt>
                <c:pt idx="31949">
                  <c:v>3.3586969799999998E-2</c:v>
                </c:pt>
                <c:pt idx="31950">
                  <c:v>3.3586970000000001E-2</c:v>
                </c:pt>
                <c:pt idx="31951">
                  <c:v>3.3586970200000003E-2</c:v>
                </c:pt>
                <c:pt idx="31952">
                  <c:v>3.3586970399999999E-2</c:v>
                </c:pt>
                <c:pt idx="31953">
                  <c:v>3.3586970600000002E-2</c:v>
                </c:pt>
                <c:pt idx="31954">
                  <c:v>3.3586970799999998E-2</c:v>
                </c:pt>
                <c:pt idx="31955">
                  <c:v>3.3586971E-2</c:v>
                </c:pt>
                <c:pt idx="31956">
                  <c:v>3.3586971200000003E-2</c:v>
                </c:pt>
                <c:pt idx="31957">
                  <c:v>3.3586971399999999E-2</c:v>
                </c:pt>
                <c:pt idx="31958">
                  <c:v>3.3586971600000001E-2</c:v>
                </c:pt>
                <c:pt idx="31959">
                  <c:v>3.3586971799999997E-2</c:v>
                </c:pt>
                <c:pt idx="31960">
                  <c:v>3.3586972E-2</c:v>
                </c:pt>
                <c:pt idx="31961">
                  <c:v>3.3586972200000002E-2</c:v>
                </c:pt>
                <c:pt idx="31962">
                  <c:v>3.3586972399999998E-2</c:v>
                </c:pt>
                <c:pt idx="31963">
                  <c:v>3.3586972600000001E-2</c:v>
                </c:pt>
                <c:pt idx="31964">
                  <c:v>3.3586972800000003E-2</c:v>
                </c:pt>
                <c:pt idx="31965">
                  <c:v>3.3586972999999999E-2</c:v>
                </c:pt>
                <c:pt idx="31966">
                  <c:v>3.3586973200000002E-2</c:v>
                </c:pt>
                <c:pt idx="31967">
                  <c:v>3.3586973399999998E-2</c:v>
                </c:pt>
                <c:pt idx="31968">
                  <c:v>3.35869736E-2</c:v>
                </c:pt>
                <c:pt idx="31969">
                  <c:v>3.3586973800000003E-2</c:v>
                </c:pt>
                <c:pt idx="31970">
                  <c:v>3.3586973999999999E-2</c:v>
                </c:pt>
                <c:pt idx="31971">
                  <c:v>3.3586974200000001E-2</c:v>
                </c:pt>
                <c:pt idx="31972">
                  <c:v>3.3586974399999997E-2</c:v>
                </c:pt>
                <c:pt idx="31973">
                  <c:v>3.35869746E-2</c:v>
                </c:pt>
                <c:pt idx="31974">
                  <c:v>3.3586974800000002E-2</c:v>
                </c:pt>
                <c:pt idx="31975">
                  <c:v>3.3586974999999998E-2</c:v>
                </c:pt>
                <c:pt idx="31976">
                  <c:v>3.3586975200000001E-2</c:v>
                </c:pt>
                <c:pt idx="31977">
                  <c:v>3.3586975400000003E-2</c:v>
                </c:pt>
                <c:pt idx="31978">
                  <c:v>3.3586975599999999E-2</c:v>
                </c:pt>
                <c:pt idx="31979">
                  <c:v>3.3586975800000002E-2</c:v>
                </c:pt>
                <c:pt idx="31980">
                  <c:v>3.3586975999999998E-2</c:v>
                </c:pt>
                <c:pt idx="31981">
                  <c:v>3.35869762E-2</c:v>
                </c:pt>
                <c:pt idx="31982">
                  <c:v>3.3586976400000003E-2</c:v>
                </c:pt>
                <c:pt idx="31983">
                  <c:v>3.3586976599999999E-2</c:v>
                </c:pt>
                <c:pt idx="31984">
                  <c:v>3.3586976800000001E-2</c:v>
                </c:pt>
                <c:pt idx="31985">
                  <c:v>3.3586976999999997E-2</c:v>
                </c:pt>
                <c:pt idx="31986">
                  <c:v>3.35869772E-2</c:v>
                </c:pt>
                <c:pt idx="31987">
                  <c:v>3.3586977400000002E-2</c:v>
                </c:pt>
                <c:pt idx="31988">
                  <c:v>3.3586977599999998E-2</c:v>
                </c:pt>
                <c:pt idx="31989">
                  <c:v>3.3586977800000001E-2</c:v>
                </c:pt>
                <c:pt idx="31990">
                  <c:v>3.3586978000000003E-2</c:v>
                </c:pt>
                <c:pt idx="31991">
                  <c:v>3.3586978199999999E-2</c:v>
                </c:pt>
                <c:pt idx="31992">
                  <c:v>3.3586978400000002E-2</c:v>
                </c:pt>
                <c:pt idx="31993">
                  <c:v>3.3586978599999998E-2</c:v>
                </c:pt>
                <c:pt idx="31994">
                  <c:v>3.35869788E-2</c:v>
                </c:pt>
                <c:pt idx="31995">
                  <c:v>3.3586979000000003E-2</c:v>
                </c:pt>
                <c:pt idx="31996">
                  <c:v>3.3586979199999999E-2</c:v>
                </c:pt>
                <c:pt idx="31997">
                  <c:v>3.3586979400000001E-2</c:v>
                </c:pt>
                <c:pt idx="31998">
                  <c:v>3.3586979599999997E-2</c:v>
                </c:pt>
                <c:pt idx="31999">
                  <c:v>3.35869798E-2</c:v>
                </c:pt>
                <c:pt idx="32000">
                  <c:v>3.3586980000000002E-2</c:v>
                </c:pt>
                <c:pt idx="32001">
                  <c:v>3.3586980199999998E-2</c:v>
                </c:pt>
                <c:pt idx="32002">
                  <c:v>3.3586980400000001E-2</c:v>
                </c:pt>
                <c:pt idx="32003">
                  <c:v>3.3586980600000003E-2</c:v>
                </c:pt>
                <c:pt idx="32004">
                  <c:v>3.3586980799999999E-2</c:v>
                </c:pt>
                <c:pt idx="32005">
                  <c:v>3.3586981000000002E-2</c:v>
                </c:pt>
                <c:pt idx="32006">
                  <c:v>3.3586981199999998E-2</c:v>
                </c:pt>
                <c:pt idx="32007">
                  <c:v>3.35869814E-2</c:v>
                </c:pt>
                <c:pt idx="32008">
                  <c:v>3.3586981600000003E-2</c:v>
                </c:pt>
                <c:pt idx="32009">
                  <c:v>3.3586981799999999E-2</c:v>
                </c:pt>
                <c:pt idx="32010">
                  <c:v>3.3586982000000001E-2</c:v>
                </c:pt>
                <c:pt idx="32011">
                  <c:v>3.3586982199999997E-2</c:v>
                </c:pt>
                <c:pt idx="32012">
                  <c:v>3.35869824E-2</c:v>
                </c:pt>
                <c:pt idx="32013">
                  <c:v>3.3586982600000002E-2</c:v>
                </c:pt>
                <c:pt idx="32014">
                  <c:v>3.3586982799999998E-2</c:v>
                </c:pt>
                <c:pt idx="32015">
                  <c:v>3.3586983000000001E-2</c:v>
                </c:pt>
                <c:pt idx="32016">
                  <c:v>3.3586983199999997E-2</c:v>
                </c:pt>
                <c:pt idx="32017">
                  <c:v>3.3586983399999999E-2</c:v>
                </c:pt>
                <c:pt idx="32018">
                  <c:v>3.3586983600000002E-2</c:v>
                </c:pt>
                <c:pt idx="32019">
                  <c:v>3.3586983799999998E-2</c:v>
                </c:pt>
                <c:pt idx="32020">
                  <c:v>3.3586984E-2</c:v>
                </c:pt>
                <c:pt idx="32021">
                  <c:v>3.3586984200000003E-2</c:v>
                </c:pt>
                <c:pt idx="32022">
                  <c:v>3.3586984399999999E-2</c:v>
                </c:pt>
                <c:pt idx="32023">
                  <c:v>3.3586984600000001E-2</c:v>
                </c:pt>
                <c:pt idx="32024">
                  <c:v>3.3586984799999997E-2</c:v>
                </c:pt>
                <c:pt idx="32025">
                  <c:v>3.3586985E-2</c:v>
                </c:pt>
                <c:pt idx="32026">
                  <c:v>3.3586985200000002E-2</c:v>
                </c:pt>
                <c:pt idx="32027">
                  <c:v>3.3586985399999998E-2</c:v>
                </c:pt>
                <c:pt idx="32028">
                  <c:v>3.3586985600000001E-2</c:v>
                </c:pt>
                <c:pt idx="32029">
                  <c:v>3.3586985799999997E-2</c:v>
                </c:pt>
                <c:pt idx="32030">
                  <c:v>3.3586985999999999E-2</c:v>
                </c:pt>
                <c:pt idx="32031">
                  <c:v>3.3586986200000002E-2</c:v>
                </c:pt>
                <c:pt idx="32032">
                  <c:v>3.3586986399999998E-2</c:v>
                </c:pt>
                <c:pt idx="32033">
                  <c:v>3.35869866E-2</c:v>
                </c:pt>
                <c:pt idx="32034">
                  <c:v>3.3586986800000003E-2</c:v>
                </c:pt>
                <c:pt idx="32035">
                  <c:v>3.3586986999999999E-2</c:v>
                </c:pt>
                <c:pt idx="32036">
                  <c:v>3.3586987200000001E-2</c:v>
                </c:pt>
                <c:pt idx="32037">
                  <c:v>3.3586987399999997E-2</c:v>
                </c:pt>
                <c:pt idx="32038">
                  <c:v>3.35869876E-2</c:v>
                </c:pt>
                <c:pt idx="32039">
                  <c:v>3.3586987800000002E-2</c:v>
                </c:pt>
                <c:pt idx="32040">
                  <c:v>3.3586987999999998E-2</c:v>
                </c:pt>
                <c:pt idx="32041">
                  <c:v>3.3586988200000001E-2</c:v>
                </c:pt>
                <c:pt idx="32042">
                  <c:v>3.3586988399999997E-2</c:v>
                </c:pt>
                <c:pt idx="32043">
                  <c:v>3.3586988599999999E-2</c:v>
                </c:pt>
                <c:pt idx="32044">
                  <c:v>3.3586988800000002E-2</c:v>
                </c:pt>
                <c:pt idx="32045">
                  <c:v>3.3586988999999998E-2</c:v>
                </c:pt>
                <c:pt idx="32046">
                  <c:v>3.35869892E-2</c:v>
                </c:pt>
                <c:pt idx="32047">
                  <c:v>3.3586989400000003E-2</c:v>
                </c:pt>
                <c:pt idx="32048">
                  <c:v>3.3586989599999999E-2</c:v>
                </c:pt>
                <c:pt idx="32049">
                  <c:v>3.3586989800000001E-2</c:v>
                </c:pt>
                <c:pt idx="32050">
                  <c:v>3.3586989999999997E-2</c:v>
                </c:pt>
                <c:pt idx="32051">
                  <c:v>3.35869902E-2</c:v>
                </c:pt>
                <c:pt idx="32052">
                  <c:v>3.3586990400000002E-2</c:v>
                </c:pt>
                <c:pt idx="32053">
                  <c:v>3.3586990599999998E-2</c:v>
                </c:pt>
                <c:pt idx="32054">
                  <c:v>3.3586990800000001E-2</c:v>
                </c:pt>
                <c:pt idx="32055">
                  <c:v>3.3586990999999997E-2</c:v>
                </c:pt>
                <c:pt idx="32056">
                  <c:v>3.3586991199999999E-2</c:v>
                </c:pt>
                <c:pt idx="32057">
                  <c:v>3.3586991400000002E-2</c:v>
                </c:pt>
                <c:pt idx="32058">
                  <c:v>3.3586991599999998E-2</c:v>
                </c:pt>
                <c:pt idx="32059">
                  <c:v>3.35869918E-2</c:v>
                </c:pt>
                <c:pt idx="32060">
                  <c:v>3.3586992000000003E-2</c:v>
                </c:pt>
                <c:pt idx="32061">
                  <c:v>3.3586992199999999E-2</c:v>
                </c:pt>
                <c:pt idx="32062">
                  <c:v>3.3586992400000001E-2</c:v>
                </c:pt>
                <c:pt idx="32063">
                  <c:v>3.3586992599999997E-2</c:v>
                </c:pt>
                <c:pt idx="32064">
                  <c:v>3.35869928E-2</c:v>
                </c:pt>
                <c:pt idx="32065">
                  <c:v>3.3586993000000002E-2</c:v>
                </c:pt>
                <c:pt idx="32066">
                  <c:v>3.3586993199999998E-2</c:v>
                </c:pt>
                <c:pt idx="32067">
                  <c:v>3.3586993400000001E-2</c:v>
                </c:pt>
                <c:pt idx="32068">
                  <c:v>3.3586993599999997E-2</c:v>
                </c:pt>
                <c:pt idx="32069">
                  <c:v>3.3586993799999999E-2</c:v>
                </c:pt>
                <c:pt idx="32070">
                  <c:v>3.3586994000000002E-2</c:v>
                </c:pt>
                <c:pt idx="32071">
                  <c:v>3.3586994199999998E-2</c:v>
                </c:pt>
                <c:pt idx="32072">
                  <c:v>3.35869944E-2</c:v>
                </c:pt>
                <c:pt idx="32073">
                  <c:v>3.3586994600000003E-2</c:v>
                </c:pt>
                <c:pt idx="32074">
                  <c:v>3.3586994799999999E-2</c:v>
                </c:pt>
                <c:pt idx="32075">
                  <c:v>3.3586995000000001E-2</c:v>
                </c:pt>
                <c:pt idx="32076">
                  <c:v>3.3586995199999997E-2</c:v>
                </c:pt>
                <c:pt idx="32077">
                  <c:v>3.35869954E-2</c:v>
                </c:pt>
                <c:pt idx="32078">
                  <c:v>3.3586995600000003E-2</c:v>
                </c:pt>
                <c:pt idx="32079">
                  <c:v>3.3586995799999998E-2</c:v>
                </c:pt>
                <c:pt idx="32080">
                  <c:v>3.3586996000000001E-2</c:v>
                </c:pt>
                <c:pt idx="32081">
                  <c:v>3.3586996199999997E-2</c:v>
                </c:pt>
                <c:pt idx="32082">
                  <c:v>3.3586996399999999E-2</c:v>
                </c:pt>
                <c:pt idx="32083">
                  <c:v>3.3586996600000002E-2</c:v>
                </c:pt>
                <c:pt idx="32084">
                  <c:v>3.3586996799999998E-2</c:v>
                </c:pt>
                <c:pt idx="32085">
                  <c:v>3.3586997E-2</c:v>
                </c:pt>
                <c:pt idx="32086">
                  <c:v>3.3586997200000003E-2</c:v>
                </c:pt>
                <c:pt idx="32087">
                  <c:v>3.3586997399999999E-2</c:v>
                </c:pt>
                <c:pt idx="32088">
                  <c:v>3.3586997600000001E-2</c:v>
                </c:pt>
                <c:pt idx="32089">
                  <c:v>3.3586997799999997E-2</c:v>
                </c:pt>
                <c:pt idx="32090">
                  <c:v>3.3586998E-2</c:v>
                </c:pt>
                <c:pt idx="32091">
                  <c:v>3.3586998200000003E-2</c:v>
                </c:pt>
                <c:pt idx="32092">
                  <c:v>3.3586998399999998E-2</c:v>
                </c:pt>
                <c:pt idx="32093">
                  <c:v>3.3586998600000001E-2</c:v>
                </c:pt>
                <c:pt idx="32094">
                  <c:v>3.3586998799999997E-2</c:v>
                </c:pt>
                <c:pt idx="32095">
                  <c:v>3.3586998999999999E-2</c:v>
                </c:pt>
                <c:pt idx="32096">
                  <c:v>3.3586999200000002E-2</c:v>
                </c:pt>
                <c:pt idx="32097">
                  <c:v>3.3586999399999998E-2</c:v>
                </c:pt>
                <c:pt idx="32098">
                  <c:v>3.35869996E-2</c:v>
                </c:pt>
                <c:pt idx="32099">
                  <c:v>3.3586999800000003E-2</c:v>
                </c:pt>
                <c:pt idx="32100">
                  <c:v>3.3586999999999999E-2</c:v>
                </c:pt>
                <c:pt idx="32101">
                  <c:v>3.3587000200000001E-2</c:v>
                </c:pt>
                <c:pt idx="32102">
                  <c:v>3.3587000399999997E-2</c:v>
                </c:pt>
                <c:pt idx="32103">
                  <c:v>3.35870006E-2</c:v>
                </c:pt>
                <c:pt idx="32104">
                  <c:v>3.3587000800000003E-2</c:v>
                </c:pt>
                <c:pt idx="32105">
                  <c:v>3.3587000999999998E-2</c:v>
                </c:pt>
                <c:pt idx="32106">
                  <c:v>3.3587001200000001E-2</c:v>
                </c:pt>
                <c:pt idx="32107">
                  <c:v>3.3587001399999997E-2</c:v>
                </c:pt>
                <c:pt idx="32108">
                  <c:v>3.3587001599999999E-2</c:v>
                </c:pt>
                <c:pt idx="32109">
                  <c:v>3.3587001800000002E-2</c:v>
                </c:pt>
                <c:pt idx="32110">
                  <c:v>3.3587001999999998E-2</c:v>
                </c:pt>
                <c:pt idx="32111">
                  <c:v>3.35870022E-2</c:v>
                </c:pt>
                <c:pt idx="32112">
                  <c:v>3.3587002400000003E-2</c:v>
                </c:pt>
                <c:pt idx="32113">
                  <c:v>3.3587002599999999E-2</c:v>
                </c:pt>
                <c:pt idx="32114">
                  <c:v>3.3587002800000001E-2</c:v>
                </c:pt>
                <c:pt idx="32115">
                  <c:v>3.3587002999999997E-2</c:v>
                </c:pt>
                <c:pt idx="32116">
                  <c:v>3.35870032E-2</c:v>
                </c:pt>
                <c:pt idx="32117">
                  <c:v>3.3587003400000003E-2</c:v>
                </c:pt>
                <c:pt idx="32118">
                  <c:v>3.3587003599999998E-2</c:v>
                </c:pt>
                <c:pt idx="32119">
                  <c:v>3.3587003800000001E-2</c:v>
                </c:pt>
                <c:pt idx="32120">
                  <c:v>3.3587003999999997E-2</c:v>
                </c:pt>
                <c:pt idx="32121">
                  <c:v>3.3587004199999999E-2</c:v>
                </c:pt>
                <c:pt idx="32122">
                  <c:v>3.3587004400000002E-2</c:v>
                </c:pt>
                <c:pt idx="32123">
                  <c:v>3.3587004599999998E-2</c:v>
                </c:pt>
                <c:pt idx="32124">
                  <c:v>3.35870048E-2</c:v>
                </c:pt>
                <c:pt idx="32125">
                  <c:v>3.3587005000000003E-2</c:v>
                </c:pt>
                <c:pt idx="32126">
                  <c:v>3.3587005199999999E-2</c:v>
                </c:pt>
                <c:pt idx="32127">
                  <c:v>3.3587005400000002E-2</c:v>
                </c:pt>
                <c:pt idx="32128">
                  <c:v>3.3587005599999997E-2</c:v>
                </c:pt>
                <c:pt idx="32129">
                  <c:v>3.35870058E-2</c:v>
                </c:pt>
                <c:pt idx="32130">
                  <c:v>3.3587006000000003E-2</c:v>
                </c:pt>
                <c:pt idx="32131">
                  <c:v>3.3587006199999998E-2</c:v>
                </c:pt>
                <c:pt idx="32132">
                  <c:v>3.3587006400000001E-2</c:v>
                </c:pt>
                <c:pt idx="32133">
                  <c:v>3.3587006599999997E-2</c:v>
                </c:pt>
                <c:pt idx="32134">
                  <c:v>3.3587006799999999E-2</c:v>
                </c:pt>
                <c:pt idx="32135">
                  <c:v>3.3587007000000002E-2</c:v>
                </c:pt>
                <c:pt idx="32136">
                  <c:v>3.3587007199999998E-2</c:v>
                </c:pt>
                <c:pt idx="32137">
                  <c:v>3.35870074E-2</c:v>
                </c:pt>
                <c:pt idx="32138">
                  <c:v>3.3587007600000003E-2</c:v>
                </c:pt>
                <c:pt idx="32139">
                  <c:v>3.3587007799999999E-2</c:v>
                </c:pt>
                <c:pt idx="32140">
                  <c:v>3.3587008000000002E-2</c:v>
                </c:pt>
                <c:pt idx="32141">
                  <c:v>3.3587008199999997E-2</c:v>
                </c:pt>
                <c:pt idx="32142">
                  <c:v>3.35870084E-2</c:v>
                </c:pt>
                <c:pt idx="32143">
                  <c:v>3.3587008600000003E-2</c:v>
                </c:pt>
                <c:pt idx="32144">
                  <c:v>3.3587008799999998E-2</c:v>
                </c:pt>
                <c:pt idx="32145">
                  <c:v>3.3587009000000001E-2</c:v>
                </c:pt>
                <c:pt idx="32146">
                  <c:v>3.3587009199999997E-2</c:v>
                </c:pt>
                <c:pt idx="32147">
                  <c:v>3.3587009399999999E-2</c:v>
                </c:pt>
                <c:pt idx="32148">
                  <c:v>3.3587009600000002E-2</c:v>
                </c:pt>
                <c:pt idx="32149">
                  <c:v>3.3587009799999998E-2</c:v>
                </c:pt>
                <c:pt idx="32150">
                  <c:v>3.358701E-2</c:v>
                </c:pt>
                <c:pt idx="32151">
                  <c:v>3.3587010200000003E-2</c:v>
                </c:pt>
                <c:pt idx="32152">
                  <c:v>3.3587010399999999E-2</c:v>
                </c:pt>
                <c:pt idx="32153">
                  <c:v>3.3587010600000002E-2</c:v>
                </c:pt>
                <c:pt idx="32154">
                  <c:v>3.3587010799999997E-2</c:v>
                </c:pt>
                <c:pt idx="32155">
                  <c:v>3.3587011E-2</c:v>
                </c:pt>
                <c:pt idx="32156">
                  <c:v>3.3587011200000003E-2</c:v>
                </c:pt>
                <c:pt idx="32157">
                  <c:v>3.3587011399999998E-2</c:v>
                </c:pt>
                <c:pt idx="32158">
                  <c:v>3.3587011600000001E-2</c:v>
                </c:pt>
                <c:pt idx="32159">
                  <c:v>3.3587011799999997E-2</c:v>
                </c:pt>
                <c:pt idx="32160">
                  <c:v>3.3587011999999999E-2</c:v>
                </c:pt>
                <c:pt idx="32161">
                  <c:v>3.3587012200000002E-2</c:v>
                </c:pt>
                <c:pt idx="32162">
                  <c:v>3.3587012399999998E-2</c:v>
                </c:pt>
                <c:pt idx="32163">
                  <c:v>3.35870126E-2</c:v>
                </c:pt>
                <c:pt idx="32164">
                  <c:v>3.3587012800000003E-2</c:v>
                </c:pt>
                <c:pt idx="32165">
                  <c:v>3.3587012999999999E-2</c:v>
                </c:pt>
                <c:pt idx="32166">
                  <c:v>3.3587013200000002E-2</c:v>
                </c:pt>
                <c:pt idx="32167">
                  <c:v>3.3587013399999997E-2</c:v>
                </c:pt>
                <c:pt idx="32168">
                  <c:v>3.35870136E-2</c:v>
                </c:pt>
                <c:pt idx="32169">
                  <c:v>3.3587013800000003E-2</c:v>
                </c:pt>
                <c:pt idx="32170">
                  <c:v>3.3587013999999998E-2</c:v>
                </c:pt>
                <c:pt idx="32171">
                  <c:v>3.3587014200000001E-2</c:v>
                </c:pt>
                <c:pt idx="32172">
                  <c:v>3.3587014399999997E-2</c:v>
                </c:pt>
                <c:pt idx="32173">
                  <c:v>3.3587014599999999E-2</c:v>
                </c:pt>
                <c:pt idx="32174">
                  <c:v>3.3587014800000002E-2</c:v>
                </c:pt>
                <c:pt idx="32175">
                  <c:v>3.3587014999999998E-2</c:v>
                </c:pt>
                <c:pt idx="32176">
                  <c:v>3.3587015200000001E-2</c:v>
                </c:pt>
                <c:pt idx="32177">
                  <c:v>3.3587015400000003E-2</c:v>
                </c:pt>
                <c:pt idx="32178">
                  <c:v>3.3587015599999999E-2</c:v>
                </c:pt>
                <c:pt idx="32179">
                  <c:v>3.3587015800000002E-2</c:v>
                </c:pt>
                <c:pt idx="32180">
                  <c:v>3.3587015999999997E-2</c:v>
                </c:pt>
                <c:pt idx="32181">
                  <c:v>3.35870162E-2</c:v>
                </c:pt>
                <c:pt idx="32182">
                  <c:v>3.3587016400000003E-2</c:v>
                </c:pt>
                <c:pt idx="32183">
                  <c:v>3.3587016599999998E-2</c:v>
                </c:pt>
                <c:pt idx="32184">
                  <c:v>3.3587016800000001E-2</c:v>
                </c:pt>
                <c:pt idx="32185">
                  <c:v>3.3587016999999997E-2</c:v>
                </c:pt>
                <c:pt idx="32186">
                  <c:v>3.3587017199999999E-2</c:v>
                </c:pt>
                <c:pt idx="32187">
                  <c:v>3.3587017400000002E-2</c:v>
                </c:pt>
                <c:pt idx="32188">
                  <c:v>3.3587017599999998E-2</c:v>
                </c:pt>
                <c:pt idx="32189">
                  <c:v>3.3587017800000001E-2</c:v>
                </c:pt>
                <c:pt idx="32190">
                  <c:v>3.3587018000000003E-2</c:v>
                </c:pt>
                <c:pt idx="32191">
                  <c:v>3.3587018199999999E-2</c:v>
                </c:pt>
                <c:pt idx="32192">
                  <c:v>3.3587018400000002E-2</c:v>
                </c:pt>
                <c:pt idx="32193">
                  <c:v>3.3587018599999997E-2</c:v>
                </c:pt>
                <c:pt idx="32194">
                  <c:v>3.35870188E-2</c:v>
                </c:pt>
                <c:pt idx="32195">
                  <c:v>3.3587019000000003E-2</c:v>
                </c:pt>
                <c:pt idx="32196">
                  <c:v>3.3587019199999998E-2</c:v>
                </c:pt>
                <c:pt idx="32197">
                  <c:v>3.3587019400000001E-2</c:v>
                </c:pt>
                <c:pt idx="32198">
                  <c:v>3.3587019599999997E-2</c:v>
                </c:pt>
                <c:pt idx="32199">
                  <c:v>3.3587019799999999E-2</c:v>
                </c:pt>
                <c:pt idx="32200">
                  <c:v>3.3587020000000002E-2</c:v>
                </c:pt>
                <c:pt idx="32201">
                  <c:v>3.3587020199999998E-2</c:v>
                </c:pt>
                <c:pt idx="32202">
                  <c:v>3.3587020400000001E-2</c:v>
                </c:pt>
                <c:pt idx="32203">
                  <c:v>3.3587020600000003E-2</c:v>
                </c:pt>
                <c:pt idx="32204">
                  <c:v>3.3587020799999999E-2</c:v>
                </c:pt>
                <c:pt idx="32205">
                  <c:v>3.3587021000000002E-2</c:v>
                </c:pt>
                <c:pt idx="32206">
                  <c:v>3.3587021199999997E-2</c:v>
                </c:pt>
                <c:pt idx="32207">
                  <c:v>3.35870214E-2</c:v>
                </c:pt>
                <c:pt idx="32208">
                  <c:v>3.3587021600000003E-2</c:v>
                </c:pt>
                <c:pt idx="32209">
                  <c:v>3.3587021799999998E-2</c:v>
                </c:pt>
                <c:pt idx="32210">
                  <c:v>3.3587022000000001E-2</c:v>
                </c:pt>
                <c:pt idx="32211">
                  <c:v>3.3587022199999997E-2</c:v>
                </c:pt>
                <c:pt idx="32212">
                  <c:v>3.35870224E-2</c:v>
                </c:pt>
                <c:pt idx="32213">
                  <c:v>3.3587022600000002E-2</c:v>
                </c:pt>
                <c:pt idx="32214">
                  <c:v>3.3587022799999998E-2</c:v>
                </c:pt>
                <c:pt idx="32215">
                  <c:v>3.3587023000000001E-2</c:v>
                </c:pt>
                <c:pt idx="32216">
                  <c:v>3.3587023200000003E-2</c:v>
                </c:pt>
                <c:pt idx="32217">
                  <c:v>3.3587023399999999E-2</c:v>
                </c:pt>
                <c:pt idx="32218">
                  <c:v>3.3587023600000002E-2</c:v>
                </c:pt>
                <c:pt idx="32219">
                  <c:v>3.3587023799999997E-2</c:v>
                </c:pt>
                <c:pt idx="32220">
                  <c:v>3.3587024E-2</c:v>
                </c:pt>
                <c:pt idx="32221">
                  <c:v>3.3587024200000003E-2</c:v>
                </c:pt>
                <c:pt idx="32222">
                  <c:v>3.3587024399999998E-2</c:v>
                </c:pt>
                <c:pt idx="32223">
                  <c:v>3.3587024600000001E-2</c:v>
                </c:pt>
                <c:pt idx="32224">
                  <c:v>3.3587024799999997E-2</c:v>
                </c:pt>
                <c:pt idx="32225">
                  <c:v>3.3587025E-2</c:v>
                </c:pt>
                <c:pt idx="32226">
                  <c:v>3.3587025200000002E-2</c:v>
                </c:pt>
                <c:pt idx="32227">
                  <c:v>3.3587025399999998E-2</c:v>
                </c:pt>
                <c:pt idx="32228">
                  <c:v>3.3587025600000001E-2</c:v>
                </c:pt>
                <c:pt idx="32229">
                  <c:v>3.3587025800000003E-2</c:v>
                </c:pt>
                <c:pt idx="32230">
                  <c:v>3.3587025999999999E-2</c:v>
                </c:pt>
                <c:pt idx="32231">
                  <c:v>3.3587026200000002E-2</c:v>
                </c:pt>
                <c:pt idx="32232">
                  <c:v>3.3587026399999997E-2</c:v>
                </c:pt>
                <c:pt idx="32233">
                  <c:v>3.35870266E-2</c:v>
                </c:pt>
                <c:pt idx="32234">
                  <c:v>3.3587026800000003E-2</c:v>
                </c:pt>
                <c:pt idx="32235">
                  <c:v>3.3587026999999998E-2</c:v>
                </c:pt>
                <c:pt idx="32236">
                  <c:v>3.3587027200000001E-2</c:v>
                </c:pt>
                <c:pt idx="32237">
                  <c:v>3.3587027399999997E-2</c:v>
                </c:pt>
                <c:pt idx="32238">
                  <c:v>3.35870276E-2</c:v>
                </c:pt>
                <c:pt idx="32239">
                  <c:v>3.3587027800000002E-2</c:v>
                </c:pt>
                <c:pt idx="32240">
                  <c:v>3.3587027999999998E-2</c:v>
                </c:pt>
                <c:pt idx="32241">
                  <c:v>3.3587028200000001E-2</c:v>
                </c:pt>
                <c:pt idx="32242">
                  <c:v>3.3587028400000003E-2</c:v>
                </c:pt>
                <c:pt idx="32243">
                  <c:v>3.3587028599999999E-2</c:v>
                </c:pt>
                <c:pt idx="32244">
                  <c:v>3.3587028800000002E-2</c:v>
                </c:pt>
                <c:pt idx="32245">
                  <c:v>3.3587028999999997E-2</c:v>
                </c:pt>
                <c:pt idx="32246">
                  <c:v>3.35870292E-2</c:v>
                </c:pt>
                <c:pt idx="32247">
                  <c:v>3.3587029400000003E-2</c:v>
                </c:pt>
                <c:pt idx="32248">
                  <c:v>3.3587029599999998E-2</c:v>
                </c:pt>
                <c:pt idx="32249">
                  <c:v>3.3587029800000001E-2</c:v>
                </c:pt>
                <c:pt idx="32250">
                  <c:v>3.3587029999999997E-2</c:v>
                </c:pt>
                <c:pt idx="32251">
                  <c:v>3.35870302E-2</c:v>
                </c:pt>
                <c:pt idx="32252">
                  <c:v>3.3587030400000002E-2</c:v>
                </c:pt>
                <c:pt idx="32253">
                  <c:v>3.3587030599999998E-2</c:v>
                </c:pt>
                <c:pt idx="32254">
                  <c:v>3.3587030800000001E-2</c:v>
                </c:pt>
                <c:pt idx="32255">
                  <c:v>3.3587031000000003E-2</c:v>
                </c:pt>
                <c:pt idx="32256">
                  <c:v>3.3587031199999999E-2</c:v>
                </c:pt>
                <c:pt idx="32257">
                  <c:v>3.3587031400000002E-2</c:v>
                </c:pt>
                <c:pt idx="32258">
                  <c:v>3.3587031599999997E-2</c:v>
                </c:pt>
                <c:pt idx="32259">
                  <c:v>3.35870318E-2</c:v>
                </c:pt>
                <c:pt idx="32260">
                  <c:v>3.3587032000000003E-2</c:v>
                </c:pt>
                <c:pt idx="32261">
                  <c:v>3.3587032199999999E-2</c:v>
                </c:pt>
                <c:pt idx="32262">
                  <c:v>3.3587032400000001E-2</c:v>
                </c:pt>
                <c:pt idx="32263">
                  <c:v>3.3587032599999997E-2</c:v>
                </c:pt>
                <c:pt idx="32264">
                  <c:v>3.35870328E-2</c:v>
                </c:pt>
                <c:pt idx="32265">
                  <c:v>3.3587033000000002E-2</c:v>
                </c:pt>
                <c:pt idx="32266">
                  <c:v>3.3587033199999998E-2</c:v>
                </c:pt>
                <c:pt idx="32267">
                  <c:v>3.3587033400000001E-2</c:v>
                </c:pt>
                <c:pt idx="32268">
                  <c:v>3.3587033600000003E-2</c:v>
                </c:pt>
                <c:pt idx="32269">
                  <c:v>3.3587033799999999E-2</c:v>
                </c:pt>
                <c:pt idx="32270">
                  <c:v>3.3587034000000002E-2</c:v>
                </c:pt>
                <c:pt idx="32271">
                  <c:v>3.3587034199999997E-2</c:v>
                </c:pt>
                <c:pt idx="32272">
                  <c:v>3.35870344E-2</c:v>
                </c:pt>
                <c:pt idx="32273">
                  <c:v>3.3587034600000003E-2</c:v>
                </c:pt>
                <c:pt idx="32274">
                  <c:v>3.3587034799999999E-2</c:v>
                </c:pt>
                <c:pt idx="32275">
                  <c:v>3.3587035000000001E-2</c:v>
                </c:pt>
                <c:pt idx="32276">
                  <c:v>3.3587035199999997E-2</c:v>
                </c:pt>
                <c:pt idx="32277">
                  <c:v>3.35870354E-2</c:v>
                </c:pt>
                <c:pt idx="32278">
                  <c:v>3.3587035600000002E-2</c:v>
                </c:pt>
                <c:pt idx="32279">
                  <c:v>3.3587035799999998E-2</c:v>
                </c:pt>
                <c:pt idx="32280">
                  <c:v>3.3587036000000001E-2</c:v>
                </c:pt>
                <c:pt idx="32281">
                  <c:v>3.3587036200000003E-2</c:v>
                </c:pt>
                <c:pt idx="32282">
                  <c:v>3.3587036399999999E-2</c:v>
                </c:pt>
                <c:pt idx="32283">
                  <c:v>3.3587036600000002E-2</c:v>
                </c:pt>
                <c:pt idx="32284">
                  <c:v>3.3587036799999997E-2</c:v>
                </c:pt>
                <c:pt idx="32285">
                  <c:v>3.3587037E-2</c:v>
                </c:pt>
                <c:pt idx="32286">
                  <c:v>3.3587037200000003E-2</c:v>
                </c:pt>
                <c:pt idx="32287">
                  <c:v>3.3587037399999999E-2</c:v>
                </c:pt>
                <c:pt idx="32288">
                  <c:v>3.3587037600000001E-2</c:v>
                </c:pt>
                <c:pt idx="32289">
                  <c:v>3.3587037799999997E-2</c:v>
                </c:pt>
                <c:pt idx="32290">
                  <c:v>3.3587038E-2</c:v>
                </c:pt>
                <c:pt idx="32291">
                  <c:v>3.3587038200000002E-2</c:v>
                </c:pt>
                <c:pt idx="32292">
                  <c:v>3.3587038399999998E-2</c:v>
                </c:pt>
                <c:pt idx="32293">
                  <c:v>3.3587038600000001E-2</c:v>
                </c:pt>
                <c:pt idx="32294">
                  <c:v>3.3587038800000003E-2</c:v>
                </c:pt>
                <c:pt idx="32295">
                  <c:v>3.3587038999999999E-2</c:v>
                </c:pt>
                <c:pt idx="32296">
                  <c:v>3.3587039200000002E-2</c:v>
                </c:pt>
                <c:pt idx="32297">
                  <c:v>3.3587039399999997E-2</c:v>
                </c:pt>
                <c:pt idx="32298">
                  <c:v>3.35870396E-2</c:v>
                </c:pt>
                <c:pt idx="32299">
                  <c:v>3.3587039800000003E-2</c:v>
                </c:pt>
                <c:pt idx="32300">
                  <c:v>3.3587039999999999E-2</c:v>
                </c:pt>
                <c:pt idx="32301">
                  <c:v>3.3587040200000001E-2</c:v>
                </c:pt>
                <c:pt idx="32302">
                  <c:v>3.3587040399999997E-2</c:v>
                </c:pt>
                <c:pt idx="32303">
                  <c:v>3.35870406E-2</c:v>
                </c:pt>
                <c:pt idx="32304">
                  <c:v>3.3587040800000002E-2</c:v>
                </c:pt>
                <c:pt idx="32305">
                  <c:v>3.3587040999999998E-2</c:v>
                </c:pt>
                <c:pt idx="32306">
                  <c:v>3.3587041200000001E-2</c:v>
                </c:pt>
                <c:pt idx="32307">
                  <c:v>3.3587041400000003E-2</c:v>
                </c:pt>
                <c:pt idx="32308">
                  <c:v>3.3587041599999999E-2</c:v>
                </c:pt>
                <c:pt idx="32309">
                  <c:v>3.3587041800000002E-2</c:v>
                </c:pt>
                <c:pt idx="32310">
                  <c:v>3.3587041999999998E-2</c:v>
                </c:pt>
                <c:pt idx="32311">
                  <c:v>3.35870422E-2</c:v>
                </c:pt>
                <c:pt idx="32312">
                  <c:v>3.3587042400000003E-2</c:v>
                </c:pt>
                <c:pt idx="32313">
                  <c:v>3.3587042599999999E-2</c:v>
                </c:pt>
                <c:pt idx="32314">
                  <c:v>3.3587042800000001E-2</c:v>
                </c:pt>
                <c:pt idx="32315">
                  <c:v>3.3587042999999997E-2</c:v>
                </c:pt>
                <c:pt idx="32316">
                  <c:v>3.35870432E-2</c:v>
                </c:pt>
                <c:pt idx="32317">
                  <c:v>3.3587043400000002E-2</c:v>
                </c:pt>
                <c:pt idx="32318">
                  <c:v>3.3587043599999998E-2</c:v>
                </c:pt>
                <c:pt idx="32319">
                  <c:v>3.3587043800000001E-2</c:v>
                </c:pt>
                <c:pt idx="32320">
                  <c:v>3.3587044000000003E-2</c:v>
                </c:pt>
                <c:pt idx="32321">
                  <c:v>3.3587044199999999E-2</c:v>
                </c:pt>
                <c:pt idx="32322">
                  <c:v>3.3587044400000002E-2</c:v>
                </c:pt>
                <c:pt idx="32323">
                  <c:v>3.3587044599999998E-2</c:v>
                </c:pt>
                <c:pt idx="32324">
                  <c:v>3.35870448E-2</c:v>
                </c:pt>
                <c:pt idx="32325">
                  <c:v>3.3587045000000003E-2</c:v>
                </c:pt>
                <c:pt idx="32326">
                  <c:v>3.3587045199999999E-2</c:v>
                </c:pt>
                <c:pt idx="32327">
                  <c:v>3.3587045400000001E-2</c:v>
                </c:pt>
                <c:pt idx="32328">
                  <c:v>3.3587045599999997E-2</c:v>
                </c:pt>
                <c:pt idx="32329">
                  <c:v>3.35870458E-2</c:v>
                </c:pt>
                <c:pt idx="32330">
                  <c:v>3.3587046000000002E-2</c:v>
                </c:pt>
                <c:pt idx="32331">
                  <c:v>3.3587046199999998E-2</c:v>
                </c:pt>
                <c:pt idx="32332">
                  <c:v>3.3587046400000001E-2</c:v>
                </c:pt>
                <c:pt idx="32333">
                  <c:v>3.3587046600000003E-2</c:v>
                </c:pt>
                <c:pt idx="32334">
                  <c:v>3.3587046799999999E-2</c:v>
                </c:pt>
                <c:pt idx="32335">
                  <c:v>3.3587047000000002E-2</c:v>
                </c:pt>
                <c:pt idx="32336">
                  <c:v>3.3587047199999998E-2</c:v>
                </c:pt>
                <c:pt idx="32337">
                  <c:v>3.35870474E-2</c:v>
                </c:pt>
                <c:pt idx="32338">
                  <c:v>3.3587047600000003E-2</c:v>
                </c:pt>
                <c:pt idx="32339">
                  <c:v>3.3587047799999999E-2</c:v>
                </c:pt>
                <c:pt idx="32340">
                  <c:v>3.3587048000000001E-2</c:v>
                </c:pt>
                <c:pt idx="32341">
                  <c:v>3.3587048199999997E-2</c:v>
                </c:pt>
                <c:pt idx="32342">
                  <c:v>3.35870484E-2</c:v>
                </c:pt>
                <c:pt idx="32343">
                  <c:v>3.3587048600000002E-2</c:v>
                </c:pt>
                <c:pt idx="32344">
                  <c:v>3.3587048799999998E-2</c:v>
                </c:pt>
                <c:pt idx="32345">
                  <c:v>3.3587049000000001E-2</c:v>
                </c:pt>
                <c:pt idx="32346">
                  <c:v>3.3587049200000003E-2</c:v>
                </c:pt>
                <c:pt idx="32347">
                  <c:v>3.3587049399999999E-2</c:v>
                </c:pt>
                <c:pt idx="32348">
                  <c:v>3.3587049600000002E-2</c:v>
                </c:pt>
                <c:pt idx="32349">
                  <c:v>3.3587049799999998E-2</c:v>
                </c:pt>
                <c:pt idx="32350">
                  <c:v>3.358705E-2</c:v>
                </c:pt>
                <c:pt idx="32351">
                  <c:v>3.3587050200000003E-2</c:v>
                </c:pt>
                <c:pt idx="32352">
                  <c:v>3.3587050399999999E-2</c:v>
                </c:pt>
                <c:pt idx="32353">
                  <c:v>3.3587050600000001E-2</c:v>
                </c:pt>
                <c:pt idx="32354">
                  <c:v>3.3587050799999997E-2</c:v>
                </c:pt>
                <c:pt idx="32355">
                  <c:v>3.3587051E-2</c:v>
                </c:pt>
                <c:pt idx="32356">
                  <c:v>3.3587051200000002E-2</c:v>
                </c:pt>
                <c:pt idx="32357">
                  <c:v>3.3587051399999998E-2</c:v>
                </c:pt>
                <c:pt idx="32358">
                  <c:v>3.3587051600000001E-2</c:v>
                </c:pt>
                <c:pt idx="32359">
                  <c:v>3.3587051800000003E-2</c:v>
                </c:pt>
                <c:pt idx="32360">
                  <c:v>3.3587051999999999E-2</c:v>
                </c:pt>
                <c:pt idx="32361">
                  <c:v>3.3587052200000002E-2</c:v>
                </c:pt>
                <c:pt idx="32362">
                  <c:v>3.3587052399999998E-2</c:v>
                </c:pt>
                <c:pt idx="32363">
                  <c:v>3.35870526E-2</c:v>
                </c:pt>
                <c:pt idx="32364">
                  <c:v>3.3587052800000003E-2</c:v>
                </c:pt>
                <c:pt idx="32365">
                  <c:v>3.3587052999999999E-2</c:v>
                </c:pt>
                <c:pt idx="32366">
                  <c:v>3.3587053200000001E-2</c:v>
                </c:pt>
                <c:pt idx="32367">
                  <c:v>3.3587053399999997E-2</c:v>
                </c:pt>
                <c:pt idx="32368">
                  <c:v>3.35870536E-2</c:v>
                </c:pt>
                <c:pt idx="32369">
                  <c:v>3.3587053800000002E-2</c:v>
                </c:pt>
                <c:pt idx="32370">
                  <c:v>3.3587053999999998E-2</c:v>
                </c:pt>
                <c:pt idx="32371">
                  <c:v>3.3587054200000001E-2</c:v>
                </c:pt>
                <c:pt idx="32372">
                  <c:v>3.3587054399999997E-2</c:v>
                </c:pt>
                <c:pt idx="32373">
                  <c:v>3.3587054599999999E-2</c:v>
                </c:pt>
                <c:pt idx="32374">
                  <c:v>3.3587054800000002E-2</c:v>
                </c:pt>
                <c:pt idx="32375">
                  <c:v>3.3587054999999998E-2</c:v>
                </c:pt>
                <c:pt idx="32376">
                  <c:v>3.35870552E-2</c:v>
                </c:pt>
                <c:pt idx="32377">
                  <c:v>3.3587055400000003E-2</c:v>
                </c:pt>
                <c:pt idx="32378">
                  <c:v>3.3587055599999999E-2</c:v>
                </c:pt>
                <c:pt idx="32379">
                  <c:v>3.3587055800000001E-2</c:v>
                </c:pt>
                <c:pt idx="32380">
                  <c:v>3.3587055999999997E-2</c:v>
                </c:pt>
                <c:pt idx="32381">
                  <c:v>3.35870562E-2</c:v>
                </c:pt>
                <c:pt idx="32382">
                  <c:v>3.3587056400000002E-2</c:v>
                </c:pt>
                <c:pt idx="32383">
                  <c:v>3.3587056599999998E-2</c:v>
                </c:pt>
                <c:pt idx="32384">
                  <c:v>3.3587056800000001E-2</c:v>
                </c:pt>
                <c:pt idx="32385">
                  <c:v>3.3587056999999997E-2</c:v>
                </c:pt>
                <c:pt idx="32386">
                  <c:v>3.3587057199999999E-2</c:v>
                </c:pt>
                <c:pt idx="32387">
                  <c:v>3.3587057400000002E-2</c:v>
                </c:pt>
                <c:pt idx="32388">
                  <c:v>3.3587057599999998E-2</c:v>
                </c:pt>
                <c:pt idx="32389">
                  <c:v>3.35870578E-2</c:v>
                </c:pt>
                <c:pt idx="32390">
                  <c:v>3.3587058000000003E-2</c:v>
                </c:pt>
                <c:pt idx="32391">
                  <c:v>3.3587058199999999E-2</c:v>
                </c:pt>
                <c:pt idx="32392">
                  <c:v>3.3587058400000001E-2</c:v>
                </c:pt>
                <c:pt idx="32393">
                  <c:v>3.3587058599999997E-2</c:v>
                </c:pt>
                <c:pt idx="32394">
                  <c:v>3.35870588E-2</c:v>
                </c:pt>
                <c:pt idx="32395">
                  <c:v>3.3587059000000002E-2</c:v>
                </c:pt>
                <c:pt idx="32396">
                  <c:v>3.3587059199999998E-2</c:v>
                </c:pt>
                <c:pt idx="32397">
                  <c:v>3.3587059400000001E-2</c:v>
                </c:pt>
                <c:pt idx="32398">
                  <c:v>3.3587059599999997E-2</c:v>
                </c:pt>
                <c:pt idx="32399">
                  <c:v>3.3587059799999999E-2</c:v>
                </c:pt>
                <c:pt idx="32400">
                  <c:v>3.3587060000000002E-2</c:v>
                </c:pt>
                <c:pt idx="32401">
                  <c:v>3.3587060199999998E-2</c:v>
                </c:pt>
                <c:pt idx="32402">
                  <c:v>3.35870604E-2</c:v>
                </c:pt>
                <c:pt idx="32403">
                  <c:v>3.3587060600000003E-2</c:v>
                </c:pt>
                <c:pt idx="32404">
                  <c:v>3.3587060799999999E-2</c:v>
                </c:pt>
                <c:pt idx="32405">
                  <c:v>3.3587061000000001E-2</c:v>
                </c:pt>
                <c:pt idx="32406">
                  <c:v>3.3587061199999997E-2</c:v>
                </c:pt>
                <c:pt idx="32407">
                  <c:v>3.35870614E-2</c:v>
                </c:pt>
                <c:pt idx="32408">
                  <c:v>3.3587061600000002E-2</c:v>
                </c:pt>
                <c:pt idx="32409">
                  <c:v>3.3587061799999998E-2</c:v>
                </c:pt>
                <c:pt idx="32410">
                  <c:v>3.3587062000000001E-2</c:v>
                </c:pt>
                <c:pt idx="32411">
                  <c:v>3.3587062199999997E-2</c:v>
                </c:pt>
                <c:pt idx="32412">
                  <c:v>3.3587062399999999E-2</c:v>
                </c:pt>
                <c:pt idx="32413">
                  <c:v>3.3587062600000002E-2</c:v>
                </c:pt>
                <c:pt idx="32414">
                  <c:v>3.3587062799999998E-2</c:v>
                </c:pt>
                <c:pt idx="32415">
                  <c:v>3.3587063E-2</c:v>
                </c:pt>
                <c:pt idx="32416">
                  <c:v>3.3587063200000003E-2</c:v>
                </c:pt>
                <c:pt idx="32417">
                  <c:v>3.3587063399999999E-2</c:v>
                </c:pt>
                <c:pt idx="32418">
                  <c:v>3.3587063600000001E-2</c:v>
                </c:pt>
                <c:pt idx="32419">
                  <c:v>3.3587063799999997E-2</c:v>
                </c:pt>
                <c:pt idx="32420">
                  <c:v>3.3587064E-2</c:v>
                </c:pt>
                <c:pt idx="32421">
                  <c:v>3.3587064200000002E-2</c:v>
                </c:pt>
                <c:pt idx="32422">
                  <c:v>3.3587064399999998E-2</c:v>
                </c:pt>
                <c:pt idx="32423">
                  <c:v>3.3587064600000001E-2</c:v>
                </c:pt>
                <c:pt idx="32424">
                  <c:v>3.3587064799999997E-2</c:v>
                </c:pt>
                <c:pt idx="32425">
                  <c:v>3.3587064999999999E-2</c:v>
                </c:pt>
                <c:pt idx="32426">
                  <c:v>3.3587065200000002E-2</c:v>
                </c:pt>
                <c:pt idx="32427">
                  <c:v>3.3587065399999998E-2</c:v>
                </c:pt>
                <c:pt idx="32428">
                  <c:v>3.35870656E-2</c:v>
                </c:pt>
                <c:pt idx="32429">
                  <c:v>3.3587065800000003E-2</c:v>
                </c:pt>
                <c:pt idx="32430">
                  <c:v>3.3587065999999999E-2</c:v>
                </c:pt>
                <c:pt idx="32431">
                  <c:v>3.3587066200000001E-2</c:v>
                </c:pt>
                <c:pt idx="32432">
                  <c:v>3.3587066399999997E-2</c:v>
                </c:pt>
                <c:pt idx="32433">
                  <c:v>3.35870666E-2</c:v>
                </c:pt>
                <c:pt idx="32434">
                  <c:v>3.3587066800000002E-2</c:v>
                </c:pt>
                <c:pt idx="32435">
                  <c:v>3.3587066999999998E-2</c:v>
                </c:pt>
                <c:pt idx="32436">
                  <c:v>3.3587067200000001E-2</c:v>
                </c:pt>
                <c:pt idx="32437">
                  <c:v>3.3587067399999997E-2</c:v>
                </c:pt>
                <c:pt idx="32438">
                  <c:v>3.3587067599999999E-2</c:v>
                </c:pt>
                <c:pt idx="32439">
                  <c:v>3.3587067800000002E-2</c:v>
                </c:pt>
                <c:pt idx="32440">
                  <c:v>3.3587067999999998E-2</c:v>
                </c:pt>
                <c:pt idx="32441">
                  <c:v>3.35870682E-2</c:v>
                </c:pt>
                <c:pt idx="32442">
                  <c:v>3.3587068400000003E-2</c:v>
                </c:pt>
                <c:pt idx="32443">
                  <c:v>3.3587068599999999E-2</c:v>
                </c:pt>
                <c:pt idx="32444">
                  <c:v>3.3587068800000001E-2</c:v>
                </c:pt>
                <c:pt idx="32445">
                  <c:v>3.3587068999999997E-2</c:v>
                </c:pt>
                <c:pt idx="32446">
                  <c:v>3.35870692E-2</c:v>
                </c:pt>
                <c:pt idx="32447">
                  <c:v>3.3587069400000003E-2</c:v>
                </c:pt>
                <c:pt idx="32448">
                  <c:v>3.3587069599999998E-2</c:v>
                </c:pt>
                <c:pt idx="32449">
                  <c:v>3.3587069800000001E-2</c:v>
                </c:pt>
                <c:pt idx="32450">
                  <c:v>3.3587069999999997E-2</c:v>
                </c:pt>
                <c:pt idx="32451">
                  <c:v>3.3587070199999999E-2</c:v>
                </c:pt>
                <c:pt idx="32452">
                  <c:v>3.3587070400000002E-2</c:v>
                </c:pt>
                <c:pt idx="32453">
                  <c:v>3.3587070599999998E-2</c:v>
                </c:pt>
                <c:pt idx="32454">
                  <c:v>3.35870708E-2</c:v>
                </c:pt>
                <c:pt idx="32455">
                  <c:v>3.3587071000000003E-2</c:v>
                </c:pt>
                <c:pt idx="32456">
                  <c:v>3.3587071199999999E-2</c:v>
                </c:pt>
                <c:pt idx="32457">
                  <c:v>3.3587071400000001E-2</c:v>
                </c:pt>
                <c:pt idx="32458">
                  <c:v>3.3587071599999997E-2</c:v>
                </c:pt>
                <c:pt idx="32459">
                  <c:v>3.35870718E-2</c:v>
                </c:pt>
                <c:pt idx="32460">
                  <c:v>3.3587072000000003E-2</c:v>
                </c:pt>
                <c:pt idx="32461">
                  <c:v>3.3587072199999998E-2</c:v>
                </c:pt>
                <c:pt idx="32462">
                  <c:v>3.3587072400000001E-2</c:v>
                </c:pt>
                <c:pt idx="32463">
                  <c:v>3.3587072599999997E-2</c:v>
                </c:pt>
                <c:pt idx="32464">
                  <c:v>3.3587072799999999E-2</c:v>
                </c:pt>
                <c:pt idx="32465">
                  <c:v>3.3587073000000002E-2</c:v>
                </c:pt>
                <c:pt idx="32466">
                  <c:v>3.3587073199999998E-2</c:v>
                </c:pt>
                <c:pt idx="32467">
                  <c:v>3.35870734E-2</c:v>
                </c:pt>
                <c:pt idx="32468">
                  <c:v>3.3587073600000003E-2</c:v>
                </c:pt>
                <c:pt idx="32469">
                  <c:v>3.3587073799999999E-2</c:v>
                </c:pt>
                <c:pt idx="32470">
                  <c:v>3.3587074000000001E-2</c:v>
                </c:pt>
                <c:pt idx="32471">
                  <c:v>3.3587074199999997E-2</c:v>
                </c:pt>
                <c:pt idx="32472">
                  <c:v>3.35870744E-2</c:v>
                </c:pt>
                <c:pt idx="32473">
                  <c:v>3.3587074600000003E-2</c:v>
                </c:pt>
                <c:pt idx="32474">
                  <c:v>3.3587074799999998E-2</c:v>
                </c:pt>
                <c:pt idx="32475">
                  <c:v>3.3587075000000001E-2</c:v>
                </c:pt>
                <c:pt idx="32476">
                  <c:v>3.3587075199999997E-2</c:v>
                </c:pt>
                <c:pt idx="32477">
                  <c:v>3.3587075399999999E-2</c:v>
                </c:pt>
                <c:pt idx="32478">
                  <c:v>3.3587075600000002E-2</c:v>
                </c:pt>
                <c:pt idx="32479">
                  <c:v>3.3587075799999998E-2</c:v>
                </c:pt>
                <c:pt idx="32480">
                  <c:v>3.3587076E-2</c:v>
                </c:pt>
                <c:pt idx="32481">
                  <c:v>3.3587076200000003E-2</c:v>
                </c:pt>
                <c:pt idx="32482">
                  <c:v>3.3587076399999999E-2</c:v>
                </c:pt>
                <c:pt idx="32483">
                  <c:v>3.3587076600000002E-2</c:v>
                </c:pt>
                <c:pt idx="32484">
                  <c:v>3.3587076799999997E-2</c:v>
                </c:pt>
                <c:pt idx="32485">
                  <c:v>3.3587077E-2</c:v>
                </c:pt>
                <c:pt idx="32486">
                  <c:v>3.3587077200000003E-2</c:v>
                </c:pt>
                <c:pt idx="32487">
                  <c:v>3.3587077399999998E-2</c:v>
                </c:pt>
                <c:pt idx="32488">
                  <c:v>3.3587077600000001E-2</c:v>
                </c:pt>
                <c:pt idx="32489">
                  <c:v>3.3587077799999997E-2</c:v>
                </c:pt>
                <c:pt idx="32490">
                  <c:v>3.3587077999999999E-2</c:v>
                </c:pt>
                <c:pt idx="32491">
                  <c:v>3.3587078200000002E-2</c:v>
                </c:pt>
                <c:pt idx="32492">
                  <c:v>3.3587078399999998E-2</c:v>
                </c:pt>
                <c:pt idx="32493">
                  <c:v>3.35870786E-2</c:v>
                </c:pt>
                <c:pt idx="32494">
                  <c:v>3.3587078800000003E-2</c:v>
                </c:pt>
                <c:pt idx="32495">
                  <c:v>3.3587078999999999E-2</c:v>
                </c:pt>
                <c:pt idx="32496">
                  <c:v>3.3587079200000002E-2</c:v>
                </c:pt>
                <c:pt idx="32497">
                  <c:v>3.3587079399999997E-2</c:v>
                </c:pt>
                <c:pt idx="32498">
                  <c:v>3.35870796E-2</c:v>
                </c:pt>
                <c:pt idx="32499">
                  <c:v>3.3587079800000003E-2</c:v>
                </c:pt>
                <c:pt idx="32500">
                  <c:v>3.3587079999999998E-2</c:v>
                </c:pt>
                <c:pt idx="32501">
                  <c:v>3.3587080200000001E-2</c:v>
                </c:pt>
                <c:pt idx="32502">
                  <c:v>3.3587080399999997E-2</c:v>
                </c:pt>
                <c:pt idx="32503">
                  <c:v>3.3587080599999999E-2</c:v>
                </c:pt>
                <c:pt idx="32504">
                  <c:v>3.3587080800000002E-2</c:v>
                </c:pt>
                <c:pt idx="32505">
                  <c:v>3.3587080999999998E-2</c:v>
                </c:pt>
                <c:pt idx="32506">
                  <c:v>3.35870812E-2</c:v>
                </c:pt>
                <c:pt idx="32507">
                  <c:v>3.3587081400000003E-2</c:v>
                </c:pt>
                <c:pt idx="32508">
                  <c:v>3.3587081599999999E-2</c:v>
                </c:pt>
                <c:pt idx="32509">
                  <c:v>3.3587081800000002E-2</c:v>
                </c:pt>
                <c:pt idx="32510">
                  <c:v>3.3587081999999997E-2</c:v>
                </c:pt>
                <c:pt idx="32511">
                  <c:v>3.35870822E-2</c:v>
                </c:pt>
                <c:pt idx="32512">
                  <c:v>3.3587082400000003E-2</c:v>
                </c:pt>
                <c:pt idx="32513">
                  <c:v>3.3587082599999998E-2</c:v>
                </c:pt>
                <c:pt idx="32514">
                  <c:v>3.3587082800000001E-2</c:v>
                </c:pt>
                <c:pt idx="32515">
                  <c:v>3.3587082999999997E-2</c:v>
                </c:pt>
                <c:pt idx="32516">
                  <c:v>3.3587083199999999E-2</c:v>
                </c:pt>
                <c:pt idx="32517">
                  <c:v>3.3587083400000002E-2</c:v>
                </c:pt>
                <c:pt idx="32518">
                  <c:v>3.3587083599999998E-2</c:v>
                </c:pt>
                <c:pt idx="32519">
                  <c:v>3.35870838E-2</c:v>
                </c:pt>
                <c:pt idx="32520">
                  <c:v>3.3587084000000003E-2</c:v>
                </c:pt>
                <c:pt idx="32521">
                  <c:v>3.3587084199999999E-2</c:v>
                </c:pt>
                <c:pt idx="32522">
                  <c:v>3.3587084400000002E-2</c:v>
                </c:pt>
                <c:pt idx="32523">
                  <c:v>3.3587084599999997E-2</c:v>
                </c:pt>
                <c:pt idx="32524">
                  <c:v>3.35870848E-2</c:v>
                </c:pt>
                <c:pt idx="32525">
                  <c:v>3.3587085000000003E-2</c:v>
                </c:pt>
                <c:pt idx="32526">
                  <c:v>3.3587085199999998E-2</c:v>
                </c:pt>
                <c:pt idx="32527">
                  <c:v>3.3587085400000001E-2</c:v>
                </c:pt>
                <c:pt idx="32528">
                  <c:v>3.3587085599999997E-2</c:v>
                </c:pt>
                <c:pt idx="32529">
                  <c:v>3.3587085799999999E-2</c:v>
                </c:pt>
                <c:pt idx="32530">
                  <c:v>3.3587086000000002E-2</c:v>
                </c:pt>
                <c:pt idx="32531">
                  <c:v>3.3587086199999998E-2</c:v>
                </c:pt>
                <c:pt idx="32532">
                  <c:v>3.3587086400000001E-2</c:v>
                </c:pt>
                <c:pt idx="32533">
                  <c:v>3.3587086600000003E-2</c:v>
                </c:pt>
                <c:pt idx="32534">
                  <c:v>3.3587086799999999E-2</c:v>
                </c:pt>
                <c:pt idx="32535">
                  <c:v>3.3587087000000002E-2</c:v>
                </c:pt>
                <c:pt idx="32536">
                  <c:v>3.3587087199999997E-2</c:v>
                </c:pt>
                <c:pt idx="32537">
                  <c:v>3.35870874E-2</c:v>
                </c:pt>
                <c:pt idx="32538">
                  <c:v>3.3587087600000003E-2</c:v>
                </c:pt>
                <c:pt idx="32539">
                  <c:v>3.3587087799999998E-2</c:v>
                </c:pt>
                <c:pt idx="32540">
                  <c:v>3.3587088000000001E-2</c:v>
                </c:pt>
                <c:pt idx="32541">
                  <c:v>3.3587088199999997E-2</c:v>
                </c:pt>
                <c:pt idx="32542">
                  <c:v>3.3587088399999999E-2</c:v>
                </c:pt>
                <c:pt idx="32543">
                  <c:v>3.3587088600000002E-2</c:v>
                </c:pt>
                <c:pt idx="32544">
                  <c:v>3.3587088799999998E-2</c:v>
                </c:pt>
                <c:pt idx="32545">
                  <c:v>3.3587089000000001E-2</c:v>
                </c:pt>
                <c:pt idx="32546">
                  <c:v>3.3587089200000003E-2</c:v>
                </c:pt>
                <c:pt idx="32547">
                  <c:v>3.3587089399999999E-2</c:v>
                </c:pt>
                <c:pt idx="32548">
                  <c:v>3.3587089600000002E-2</c:v>
                </c:pt>
                <c:pt idx="32549">
                  <c:v>3.3587089799999997E-2</c:v>
                </c:pt>
                <c:pt idx="32550">
                  <c:v>3.358709E-2</c:v>
                </c:pt>
                <c:pt idx="32551">
                  <c:v>3.3587090200000003E-2</c:v>
                </c:pt>
                <c:pt idx="32552">
                  <c:v>3.3587090399999998E-2</c:v>
                </c:pt>
                <c:pt idx="32553">
                  <c:v>3.3587090600000001E-2</c:v>
                </c:pt>
                <c:pt idx="32554">
                  <c:v>3.3587090799999997E-2</c:v>
                </c:pt>
                <c:pt idx="32555">
                  <c:v>3.3587090999999999E-2</c:v>
                </c:pt>
                <c:pt idx="32556">
                  <c:v>3.3587091200000002E-2</c:v>
                </c:pt>
                <c:pt idx="32557">
                  <c:v>3.3587091399999998E-2</c:v>
                </c:pt>
                <c:pt idx="32558">
                  <c:v>3.3587091600000001E-2</c:v>
                </c:pt>
                <c:pt idx="32559">
                  <c:v>3.3587091800000003E-2</c:v>
                </c:pt>
                <c:pt idx="32560">
                  <c:v>3.3587091999999999E-2</c:v>
                </c:pt>
                <c:pt idx="32561">
                  <c:v>3.3587092200000002E-2</c:v>
                </c:pt>
                <c:pt idx="32562">
                  <c:v>3.3587092399999997E-2</c:v>
                </c:pt>
                <c:pt idx="32563">
                  <c:v>3.35870926E-2</c:v>
                </c:pt>
                <c:pt idx="32564">
                  <c:v>3.3587092800000003E-2</c:v>
                </c:pt>
                <c:pt idx="32565">
                  <c:v>3.3587092999999998E-2</c:v>
                </c:pt>
                <c:pt idx="32566">
                  <c:v>3.3587093200000001E-2</c:v>
                </c:pt>
                <c:pt idx="32567">
                  <c:v>3.3587093399999997E-2</c:v>
                </c:pt>
                <c:pt idx="32568">
                  <c:v>3.3587093599999999E-2</c:v>
                </c:pt>
                <c:pt idx="32569">
                  <c:v>3.3587093800000002E-2</c:v>
                </c:pt>
                <c:pt idx="32570">
                  <c:v>3.3587093999999998E-2</c:v>
                </c:pt>
                <c:pt idx="32571">
                  <c:v>3.3587094200000001E-2</c:v>
                </c:pt>
                <c:pt idx="32572">
                  <c:v>3.3587094400000003E-2</c:v>
                </c:pt>
                <c:pt idx="32573">
                  <c:v>3.3587094599999999E-2</c:v>
                </c:pt>
                <c:pt idx="32574">
                  <c:v>3.3587094800000002E-2</c:v>
                </c:pt>
                <c:pt idx="32575">
                  <c:v>3.3587094999999997E-2</c:v>
                </c:pt>
                <c:pt idx="32576">
                  <c:v>3.35870952E-2</c:v>
                </c:pt>
                <c:pt idx="32577">
                  <c:v>3.3587095400000003E-2</c:v>
                </c:pt>
                <c:pt idx="32578">
                  <c:v>3.3587095599999998E-2</c:v>
                </c:pt>
                <c:pt idx="32579">
                  <c:v>3.3587095800000001E-2</c:v>
                </c:pt>
                <c:pt idx="32580">
                  <c:v>3.3587095999999997E-2</c:v>
                </c:pt>
                <c:pt idx="32581">
                  <c:v>3.35870962E-2</c:v>
                </c:pt>
                <c:pt idx="32582">
                  <c:v>3.3587096400000002E-2</c:v>
                </c:pt>
                <c:pt idx="32583">
                  <c:v>3.3587096599999998E-2</c:v>
                </c:pt>
                <c:pt idx="32584">
                  <c:v>3.3587096800000001E-2</c:v>
                </c:pt>
                <c:pt idx="32585">
                  <c:v>3.3587097000000003E-2</c:v>
                </c:pt>
                <c:pt idx="32586">
                  <c:v>3.3587097199999999E-2</c:v>
                </c:pt>
                <c:pt idx="32587">
                  <c:v>3.3587097400000002E-2</c:v>
                </c:pt>
                <c:pt idx="32588">
                  <c:v>3.3587097599999997E-2</c:v>
                </c:pt>
                <c:pt idx="32589">
                  <c:v>3.35870978E-2</c:v>
                </c:pt>
                <c:pt idx="32590">
                  <c:v>3.3587098000000003E-2</c:v>
                </c:pt>
                <c:pt idx="32591">
                  <c:v>3.3587098199999998E-2</c:v>
                </c:pt>
                <c:pt idx="32592">
                  <c:v>3.3587098400000001E-2</c:v>
                </c:pt>
                <c:pt idx="32593">
                  <c:v>3.3587098599999997E-2</c:v>
                </c:pt>
                <c:pt idx="32594">
                  <c:v>3.35870988E-2</c:v>
                </c:pt>
                <c:pt idx="32595">
                  <c:v>3.3587099000000002E-2</c:v>
                </c:pt>
                <c:pt idx="32596">
                  <c:v>3.3587099199999998E-2</c:v>
                </c:pt>
                <c:pt idx="32597">
                  <c:v>3.3587099400000001E-2</c:v>
                </c:pt>
                <c:pt idx="32598">
                  <c:v>3.3587099600000003E-2</c:v>
                </c:pt>
                <c:pt idx="32599">
                  <c:v>3.3587099799999999E-2</c:v>
                </c:pt>
                <c:pt idx="32600">
                  <c:v>3.3587100000000002E-2</c:v>
                </c:pt>
                <c:pt idx="32601">
                  <c:v>3.3587100199999997E-2</c:v>
                </c:pt>
                <c:pt idx="32602">
                  <c:v>3.35871004E-2</c:v>
                </c:pt>
                <c:pt idx="32603">
                  <c:v>3.3587100600000003E-2</c:v>
                </c:pt>
                <c:pt idx="32604">
                  <c:v>3.3587100799999998E-2</c:v>
                </c:pt>
                <c:pt idx="32605">
                  <c:v>3.3587101000000001E-2</c:v>
                </c:pt>
                <c:pt idx="32606">
                  <c:v>3.3587101199999997E-2</c:v>
                </c:pt>
                <c:pt idx="32607">
                  <c:v>3.35871014E-2</c:v>
                </c:pt>
                <c:pt idx="32608">
                  <c:v>3.3587101600000002E-2</c:v>
                </c:pt>
                <c:pt idx="32609">
                  <c:v>3.3587101799999998E-2</c:v>
                </c:pt>
                <c:pt idx="32610">
                  <c:v>3.3587102000000001E-2</c:v>
                </c:pt>
                <c:pt idx="32611">
                  <c:v>3.3587102200000003E-2</c:v>
                </c:pt>
                <c:pt idx="32612">
                  <c:v>3.3587102399999999E-2</c:v>
                </c:pt>
                <c:pt idx="32613">
                  <c:v>3.3587102600000002E-2</c:v>
                </c:pt>
                <c:pt idx="32614">
                  <c:v>3.3587102799999997E-2</c:v>
                </c:pt>
                <c:pt idx="32615">
                  <c:v>3.3587103E-2</c:v>
                </c:pt>
                <c:pt idx="32616">
                  <c:v>3.3587103200000003E-2</c:v>
                </c:pt>
                <c:pt idx="32617">
                  <c:v>3.3587103399999998E-2</c:v>
                </c:pt>
                <c:pt idx="32618">
                  <c:v>3.3587103600000001E-2</c:v>
                </c:pt>
                <c:pt idx="32619">
                  <c:v>3.3587103799999997E-2</c:v>
                </c:pt>
                <c:pt idx="32620">
                  <c:v>3.3587104E-2</c:v>
                </c:pt>
                <c:pt idx="32621">
                  <c:v>3.3587104200000002E-2</c:v>
                </c:pt>
                <c:pt idx="32622">
                  <c:v>3.3587104399999998E-2</c:v>
                </c:pt>
                <c:pt idx="32623">
                  <c:v>3.3587104600000001E-2</c:v>
                </c:pt>
                <c:pt idx="32624">
                  <c:v>3.3587104800000003E-2</c:v>
                </c:pt>
                <c:pt idx="32625">
                  <c:v>3.3587104999999999E-2</c:v>
                </c:pt>
                <c:pt idx="32626">
                  <c:v>3.3587105200000002E-2</c:v>
                </c:pt>
                <c:pt idx="32627">
                  <c:v>3.3587105399999997E-2</c:v>
                </c:pt>
                <c:pt idx="32628">
                  <c:v>3.35871056E-2</c:v>
                </c:pt>
                <c:pt idx="32629">
                  <c:v>3.3587105800000003E-2</c:v>
                </c:pt>
                <c:pt idx="32630">
                  <c:v>3.3587105999999999E-2</c:v>
                </c:pt>
                <c:pt idx="32631">
                  <c:v>3.3587106200000001E-2</c:v>
                </c:pt>
                <c:pt idx="32632">
                  <c:v>3.3587106399999997E-2</c:v>
                </c:pt>
                <c:pt idx="32633">
                  <c:v>3.35871066E-2</c:v>
                </c:pt>
                <c:pt idx="32634">
                  <c:v>3.3587106800000002E-2</c:v>
                </c:pt>
                <c:pt idx="32635">
                  <c:v>3.3587106999999998E-2</c:v>
                </c:pt>
                <c:pt idx="32636">
                  <c:v>3.3587107200000001E-2</c:v>
                </c:pt>
                <c:pt idx="32637">
                  <c:v>3.3587107400000003E-2</c:v>
                </c:pt>
                <c:pt idx="32638">
                  <c:v>3.3587107599999999E-2</c:v>
                </c:pt>
                <c:pt idx="32639">
                  <c:v>3.3587107800000002E-2</c:v>
                </c:pt>
                <c:pt idx="32640">
                  <c:v>3.3587107999999997E-2</c:v>
                </c:pt>
                <c:pt idx="32641">
                  <c:v>3.35871082E-2</c:v>
                </c:pt>
                <c:pt idx="32642">
                  <c:v>3.3587108400000003E-2</c:v>
                </c:pt>
                <c:pt idx="32643">
                  <c:v>3.3587108599999999E-2</c:v>
                </c:pt>
                <c:pt idx="32644">
                  <c:v>3.3587108800000001E-2</c:v>
                </c:pt>
                <c:pt idx="32645">
                  <c:v>3.3587108999999997E-2</c:v>
                </c:pt>
                <c:pt idx="32646">
                  <c:v>3.35871092E-2</c:v>
                </c:pt>
                <c:pt idx="32647">
                  <c:v>3.3587109400000002E-2</c:v>
                </c:pt>
                <c:pt idx="32648">
                  <c:v>3.3587109599999998E-2</c:v>
                </c:pt>
                <c:pt idx="32649">
                  <c:v>3.3587109800000001E-2</c:v>
                </c:pt>
                <c:pt idx="32650">
                  <c:v>3.3587110000000003E-2</c:v>
                </c:pt>
                <c:pt idx="32651">
                  <c:v>3.3587110199999999E-2</c:v>
                </c:pt>
                <c:pt idx="32652">
                  <c:v>3.3587110400000002E-2</c:v>
                </c:pt>
                <c:pt idx="32653">
                  <c:v>3.3587110599999997E-2</c:v>
                </c:pt>
                <c:pt idx="32654">
                  <c:v>3.35871108E-2</c:v>
                </c:pt>
                <c:pt idx="32655">
                  <c:v>3.3587111000000003E-2</c:v>
                </c:pt>
                <c:pt idx="32656">
                  <c:v>3.3587111199999999E-2</c:v>
                </c:pt>
                <c:pt idx="32657">
                  <c:v>3.3587111400000001E-2</c:v>
                </c:pt>
                <c:pt idx="32658">
                  <c:v>3.3587111599999997E-2</c:v>
                </c:pt>
                <c:pt idx="32659">
                  <c:v>3.35871118E-2</c:v>
                </c:pt>
                <c:pt idx="32660">
                  <c:v>3.3587112000000002E-2</c:v>
                </c:pt>
                <c:pt idx="32661">
                  <c:v>3.3587112199999998E-2</c:v>
                </c:pt>
                <c:pt idx="32662">
                  <c:v>3.3587112400000001E-2</c:v>
                </c:pt>
                <c:pt idx="32663">
                  <c:v>3.3587112600000003E-2</c:v>
                </c:pt>
                <c:pt idx="32664">
                  <c:v>3.3587112799999999E-2</c:v>
                </c:pt>
                <c:pt idx="32665">
                  <c:v>3.3587113000000002E-2</c:v>
                </c:pt>
                <c:pt idx="32666">
                  <c:v>3.3587113199999998E-2</c:v>
                </c:pt>
                <c:pt idx="32667">
                  <c:v>3.35871134E-2</c:v>
                </c:pt>
                <c:pt idx="32668">
                  <c:v>3.3587113600000003E-2</c:v>
                </c:pt>
                <c:pt idx="32669">
                  <c:v>3.3587113799999999E-2</c:v>
                </c:pt>
                <c:pt idx="32670">
                  <c:v>3.3587114000000001E-2</c:v>
                </c:pt>
                <c:pt idx="32671">
                  <c:v>3.3587114199999997E-2</c:v>
                </c:pt>
                <c:pt idx="32672">
                  <c:v>3.35871144E-2</c:v>
                </c:pt>
                <c:pt idx="32673">
                  <c:v>3.3587114600000002E-2</c:v>
                </c:pt>
                <c:pt idx="32674">
                  <c:v>3.3587114799999998E-2</c:v>
                </c:pt>
                <c:pt idx="32675">
                  <c:v>3.3587115000000001E-2</c:v>
                </c:pt>
                <c:pt idx="32676">
                  <c:v>3.3587115200000003E-2</c:v>
                </c:pt>
                <c:pt idx="32677">
                  <c:v>3.3587115399999999E-2</c:v>
                </c:pt>
                <c:pt idx="32678">
                  <c:v>3.3587115600000002E-2</c:v>
                </c:pt>
                <c:pt idx="32679">
                  <c:v>3.3587115799999998E-2</c:v>
                </c:pt>
                <c:pt idx="32680">
                  <c:v>3.3587116E-2</c:v>
                </c:pt>
                <c:pt idx="32681">
                  <c:v>3.3587116200000003E-2</c:v>
                </c:pt>
                <c:pt idx="32682">
                  <c:v>3.3587116399999999E-2</c:v>
                </c:pt>
                <c:pt idx="32683">
                  <c:v>3.3587116600000001E-2</c:v>
                </c:pt>
                <c:pt idx="32684">
                  <c:v>3.3587116799999997E-2</c:v>
                </c:pt>
                <c:pt idx="32685">
                  <c:v>3.3587117E-2</c:v>
                </c:pt>
                <c:pt idx="32686">
                  <c:v>3.3587117200000002E-2</c:v>
                </c:pt>
                <c:pt idx="32687">
                  <c:v>3.3587117399999998E-2</c:v>
                </c:pt>
                <c:pt idx="32688">
                  <c:v>3.3587117600000001E-2</c:v>
                </c:pt>
                <c:pt idx="32689">
                  <c:v>3.3587117800000003E-2</c:v>
                </c:pt>
                <c:pt idx="32690">
                  <c:v>3.3587117999999999E-2</c:v>
                </c:pt>
                <c:pt idx="32691">
                  <c:v>3.3587118200000002E-2</c:v>
                </c:pt>
                <c:pt idx="32692">
                  <c:v>3.3587118399999998E-2</c:v>
                </c:pt>
                <c:pt idx="32693">
                  <c:v>3.35871186E-2</c:v>
                </c:pt>
                <c:pt idx="32694">
                  <c:v>3.3587118800000003E-2</c:v>
                </c:pt>
                <c:pt idx="32695">
                  <c:v>3.3587118999999999E-2</c:v>
                </c:pt>
                <c:pt idx="32696">
                  <c:v>3.3587119200000001E-2</c:v>
                </c:pt>
                <c:pt idx="32697">
                  <c:v>3.3587119399999997E-2</c:v>
                </c:pt>
                <c:pt idx="32698">
                  <c:v>3.35871196E-2</c:v>
                </c:pt>
                <c:pt idx="32699">
                  <c:v>3.3587119800000002E-2</c:v>
                </c:pt>
                <c:pt idx="32700">
                  <c:v>3.3587119999999998E-2</c:v>
                </c:pt>
                <c:pt idx="32701">
                  <c:v>3.3587120200000001E-2</c:v>
                </c:pt>
                <c:pt idx="32702">
                  <c:v>3.3587120400000003E-2</c:v>
                </c:pt>
                <c:pt idx="32703">
                  <c:v>3.3587120599999999E-2</c:v>
                </c:pt>
                <c:pt idx="32704">
                  <c:v>3.3587120800000002E-2</c:v>
                </c:pt>
                <c:pt idx="32705">
                  <c:v>3.3587120999999998E-2</c:v>
                </c:pt>
                <c:pt idx="32706">
                  <c:v>3.35871212E-2</c:v>
                </c:pt>
                <c:pt idx="32707">
                  <c:v>3.3587121400000003E-2</c:v>
                </c:pt>
                <c:pt idx="32708">
                  <c:v>3.3587121599999999E-2</c:v>
                </c:pt>
                <c:pt idx="32709">
                  <c:v>3.3587121800000001E-2</c:v>
                </c:pt>
                <c:pt idx="32710">
                  <c:v>3.3587121999999997E-2</c:v>
                </c:pt>
                <c:pt idx="32711">
                  <c:v>3.35871222E-2</c:v>
                </c:pt>
                <c:pt idx="32712">
                  <c:v>3.3587122400000002E-2</c:v>
                </c:pt>
                <c:pt idx="32713">
                  <c:v>3.3587122599999998E-2</c:v>
                </c:pt>
                <c:pt idx="32714">
                  <c:v>3.3587122800000001E-2</c:v>
                </c:pt>
                <c:pt idx="32715">
                  <c:v>3.3587123000000003E-2</c:v>
                </c:pt>
                <c:pt idx="32716">
                  <c:v>3.3587123199999999E-2</c:v>
                </c:pt>
                <c:pt idx="32717">
                  <c:v>3.3587123400000002E-2</c:v>
                </c:pt>
                <c:pt idx="32718">
                  <c:v>3.3587123599999998E-2</c:v>
                </c:pt>
                <c:pt idx="32719">
                  <c:v>3.35871238E-2</c:v>
                </c:pt>
                <c:pt idx="32720">
                  <c:v>3.3587124000000003E-2</c:v>
                </c:pt>
                <c:pt idx="32721">
                  <c:v>3.3587124199999999E-2</c:v>
                </c:pt>
                <c:pt idx="32722">
                  <c:v>3.3587124400000001E-2</c:v>
                </c:pt>
                <c:pt idx="32723">
                  <c:v>3.3587124599999997E-2</c:v>
                </c:pt>
                <c:pt idx="32724">
                  <c:v>3.35871248E-2</c:v>
                </c:pt>
                <c:pt idx="32725">
                  <c:v>3.3587125000000002E-2</c:v>
                </c:pt>
                <c:pt idx="32726">
                  <c:v>3.3587125199999998E-2</c:v>
                </c:pt>
                <c:pt idx="32727">
                  <c:v>3.3587125400000001E-2</c:v>
                </c:pt>
                <c:pt idx="32728">
                  <c:v>3.3587125600000003E-2</c:v>
                </c:pt>
                <c:pt idx="32729">
                  <c:v>3.3587125799999999E-2</c:v>
                </c:pt>
                <c:pt idx="32730">
                  <c:v>3.3587126000000002E-2</c:v>
                </c:pt>
                <c:pt idx="32731">
                  <c:v>3.3587126199999998E-2</c:v>
                </c:pt>
                <c:pt idx="32732">
                  <c:v>3.35871264E-2</c:v>
                </c:pt>
                <c:pt idx="32733">
                  <c:v>3.3587126600000003E-2</c:v>
                </c:pt>
                <c:pt idx="32734">
                  <c:v>3.3587126799999999E-2</c:v>
                </c:pt>
                <c:pt idx="32735">
                  <c:v>3.3587127000000001E-2</c:v>
                </c:pt>
                <c:pt idx="32736">
                  <c:v>3.3587127199999997E-2</c:v>
                </c:pt>
                <c:pt idx="32737">
                  <c:v>3.35871274E-2</c:v>
                </c:pt>
                <c:pt idx="32738">
                  <c:v>3.3587127600000002E-2</c:v>
                </c:pt>
                <c:pt idx="32739">
                  <c:v>3.3587127799999998E-2</c:v>
                </c:pt>
                <c:pt idx="32740">
                  <c:v>3.3587128000000001E-2</c:v>
                </c:pt>
                <c:pt idx="32741">
                  <c:v>3.3587128199999997E-2</c:v>
                </c:pt>
                <c:pt idx="32742">
                  <c:v>3.3587128399999999E-2</c:v>
                </c:pt>
                <c:pt idx="32743">
                  <c:v>3.3587128600000002E-2</c:v>
                </c:pt>
                <c:pt idx="32744">
                  <c:v>3.3587128799999998E-2</c:v>
                </c:pt>
                <c:pt idx="32745">
                  <c:v>3.3587129E-2</c:v>
                </c:pt>
                <c:pt idx="32746">
                  <c:v>3.3587129200000003E-2</c:v>
                </c:pt>
                <c:pt idx="32747">
                  <c:v>3.3587129399999999E-2</c:v>
                </c:pt>
                <c:pt idx="32748">
                  <c:v>3.3587129600000001E-2</c:v>
                </c:pt>
                <c:pt idx="32749">
                  <c:v>3.3587129799999997E-2</c:v>
                </c:pt>
                <c:pt idx="32750">
                  <c:v>3.358713E-2</c:v>
                </c:pt>
                <c:pt idx="32751">
                  <c:v>3.3587130200000002E-2</c:v>
                </c:pt>
                <c:pt idx="32752">
                  <c:v>3.3587130399999998E-2</c:v>
                </c:pt>
                <c:pt idx="32753">
                  <c:v>3.3587130600000001E-2</c:v>
                </c:pt>
                <c:pt idx="32754">
                  <c:v>3.3587130799999997E-2</c:v>
                </c:pt>
                <c:pt idx="32755">
                  <c:v>3.3587130999999999E-2</c:v>
                </c:pt>
                <c:pt idx="32756">
                  <c:v>3.3587131200000002E-2</c:v>
                </c:pt>
                <c:pt idx="32757">
                  <c:v>3.3587131399999998E-2</c:v>
                </c:pt>
                <c:pt idx="32758">
                  <c:v>3.35871316E-2</c:v>
                </c:pt>
                <c:pt idx="32759">
                  <c:v>3.3587131800000003E-2</c:v>
                </c:pt>
                <c:pt idx="32760">
                  <c:v>3.3587131999999999E-2</c:v>
                </c:pt>
                <c:pt idx="32761">
                  <c:v>3.3587132200000001E-2</c:v>
                </c:pt>
                <c:pt idx="32762">
                  <c:v>3.3587132399999997E-2</c:v>
                </c:pt>
                <c:pt idx="32763">
                  <c:v>3.35871326E-2</c:v>
                </c:pt>
                <c:pt idx="32764">
                  <c:v>3.3587132800000002E-2</c:v>
                </c:pt>
                <c:pt idx="32765">
                  <c:v>3.3587132999999998E-2</c:v>
                </c:pt>
                <c:pt idx="32766">
                  <c:v>3.3587133200000001E-2</c:v>
                </c:pt>
                <c:pt idx="32767">
                  <c:v>3.3587133399999997E-2</c:v>
                </c:pt>
                <c:pt idx="32768">
                  <c:v>3.3587133599999999E-2</c:v>
                </c:pt>
                <c:pt idx="32769">
                  <c:v>3.3587133800000002E-2</c:v>
                </c:pt>
                <c:pt idx="32770">
                  <c:v>3.3587133999999998E-2</c:v>
                </c:pt>
                <c:pt idx="32771">
                  <c:v>3.35871342E-2</c:v>
                </c:pt>
                <c:pt idx="32772">
                  <c:v>3.3587134400000003E-2</c:v>
                </c:pt>
                <c:pt idx="32773">
                  <c:v>3.3587134599999999E-2</c:v>
                </c:pt>
                <c:pt idx="32774">
                  <c:v>3.3587134800000001E-2</c:v>
                </c:pt>
                <c:pt idx="32775">
                  <c:v>3.3587134999999997E-2</c:v>
                </c:pt>
                <c:pt idx="32776">
                  <c:v>3.35871352E-2</c:v>
                </c:pt>
                <c:pt idx="32777">
                  <c:v>3.3587135400000002E-2</c:v>
                </c:pt>
                <c:pt idx="32778">
                  <c:v>3.3587135599999998E-2</c:v>
                </c:pt>
                <c:pt idx="32779">
                  <c:v>3.3587135800000001E-2</c:v>
                </c:pt>
                <c:pt idx="32780">
                  <c:v>3.3587135999999997E-2</c:v>
                </c:pt>
                <c:pt idx="32781">
                  <c:v>3.3587136199999999E-2</c:v>
                </c:pt>
                <c:pt idx="32782">
                  <c:v>3.3587136400000002E-2</c:v>
                </c:pt>
                <c:pt idx="32783">
                  <c:v>3.3587136599999998E-2</c:v>
                </c:pt>
                <c:pt idx="32784">
                  <c:v>3.35871368E-2</c:v>
                </c:pt>
                <c:pt idx="32785">
                  <c:v>3.3587137000000003E-2</c:v>
                </c:pt>
                <c:pt idx="32786">
                  <c:v>3.3587137199999999E-2</c:v>
                </c:pt>
                <c:pt idx="32787">
                  <c:v>3.3587137400000001E-2</c:v>
                </c:pt>
                <c:pt idx="32788">
                  <c:v>3.3587137599999997E-2</c:v>
                </c:pt>
                <c:pt idx="32789">
                  <c:v>3.35871378E-2</c:v>
                </c:pt>
                <c:pt idx="32790">
                  <c:v>3.3587138000000002E-2</c:v>
                </c:pt>
                <c:pt idx="32791">
                  <c:v>3.3587138199999998E-2</c:v>
                </c:pt>
                <c:pt idx="32792">
                  <c:v>3.3587138400000001E-2</c:v>
                </c:pt>
                <c:pt idx="32793">
                  <c:v>3.3587138599999997E-2</c:v>
                </c:pt>
                <c:pt idx="32794">
                  <c:v>3.3587138799999999E-2</c:v>
                </c:pt>
                <c:pt idx="32795">
                  <c:v>3.3587139000000002E-2</c:v>
                </c:pt>
                <c:pt idx="32796">
                  <c:v>3.3587139199999998E-2</c:v>
                </c:pt>
                <c:pt idx="32797">
                  <c:v>3.35871394E-2</c:v>
                </c:pt>
                <c:pt idx="32798">
                  <c:v>3.3587139600000003E-2</c:v>
                </c:pt>
                <c:pt idx="32799">
                  <c:v>3.3587139799999999E-2</c:v>
                </c:pt>
                <c:pt idx="32800">
                  <c:v>3.3587140000000001E-2</c:v>
                </c:pt>
                <c:pt idx="32801">
                  <c:v>3.3587140199999997E-2</c:v>
                </c:pt>
                <c:pt idx="32802">
                  <c:v>3.35871404E-2</c:v>
                </c:pt>
                <c:pt idx="32803">
                  <c:v>3.3587140600000003E-2</c:v>
                </c:pt>
                <c:pt idx="32804">
                  <c:v>3.3587140799999998E-2</c:v>
                </c:pt>
                <c:pt idx="32805">
                  <c:v>3.3587141000000001E-2</c:v>
                </c:pt>
                <c:pt idx="32806">
                  <c:v>3.3587141199999997E-2</c:v>
                </c:pt>
                <c:pt idx="32807">
                  <c:v>3.3587141399999999E-2</c:v>
                </c:pt>
                <c:pt idx="32808">
                  <c:v>3.3587141600000002E-2</c:v>
                </c:pt>
                <c:pt idx="32809">
                  <c:v>3.3587141799999998E-2</c:v>
                </c:pt>
                <c:pt idx="32810">
                  <c:v>3.3587142E-2</c:v>
                </c:pt>
                <c:pt idx="32811">
                  <c:v>3.3587142200000003E-2</c:v>
                </c:pt>
                <c:pt idx="32812">
                  <c:v>3.3587142399999999E-2</c:v>
                </c:pt>
                <c:pt idx="32813">
                  <c:v>3.3587142600000001E-2</c:v>
                </c:pt>
                <c:pt idx="32814">
                  <c:v>3.3587142799999997E-2</c:v>
                </c:pt>
                <c:pt idx="32815">
                  <c:v>3.3587143E-2</c:v>
                </c:pt>
                <c:pt idx="32816">
                  <c:v>3.3587143200000003E-2</c:v>
                </c:pt>
                <c:pt idx="32817">
                  <c:v>3.3587143399999998E-2</c:v>
                </c:pt>
                <c:pt idx="32818">
                  <c:v>3.3587143600000001E-2</c:v>
                </c:pt>
                <c:pt idx="32819">
                  <c:v>3.3587143799999997E-2</c:v>
                </c:pt>
                <c:pt idx="32820">
                  <c:v>3.3587143999999999E-2</c:v>
                </c:pt>
                <c:pt idx="32821">
                  <c:v>3.3587144200000002E-2</c:v>
                </c:pt>
                <c:pt idx="32822">
                  <c:v>3.3587144399999998E-2</c:v>
                </c:pt>
                <c:pt idx="32823">
                  <c:v>3.35871446E-2</c:v>
                </c:pt>
                <c:pt idx="32824">
                  <c:v>3.3587144800000003E-2</c:v>
                </c:pt>
                <c:pt idx="32825">
                  <c:v>3.3587144999999999E-2</c:v>
                </c:pt>
                <c:pt idx="32826">
                  <c:v>3.3587145200000001E-2</c:v>
                </c:pt>
                <c:pt idx="32827">
                  <c:v>3.3587145399999997E-2</c:v>
                </c:pt>
                <c:pt idx="32828">
                  <c:v>3.35871456E-2</c:v>
                </c:pt>
                <c:pt idx="32829">
                  <c:v>3.3587145800000003E-2</c:v>
                </c:pt>
                <c:pt idx="32830">
                  <c:v>3.3587145999999998E-2</c:v>
                </c:pt>
                <c:pt idx="32831">
                  <c:v>3.3587146200000001E-2</c:v>
                </c:pt>
                <c:pt idx="32832">
                  <c:v>3.3587146399999997E-2</c:v>
                </c:pt>
                <c:pt idx="32833">
                  <c:v>3.3587146599999999E-2</c:v>
                </c:pt>
                <c:pt idx="32834">
                  <c:v>3.3587146800000002E-2</c:v>
                </c:pt>
                <c:pt idx="32835">
                  <c:v>3.3587146999999998E-2</c:v>
                </c:pt>
                <c:pt idx="32836">
                  <c:v>3.35871472E-2</c:v>
                </c:pt>
                <c:pt idx="32837">
                  <c:v>3.3587147400000003E-2</c:v>
                </c:pt>
                <c:pt idx="32838">
                  <c:v>3.3587147599999999E-2</c:v>
                </c:pt>
                <c:pt idx="32839">
                  <c:v>3.3587147800000001E-2</c:v>
                </c:pt>
                <c:pt idx="32840">
                  <c:v>3.3587147999999997E-2</c:v>
                </c:pt>
                <c:pt idx="32841">
                  <c:v>3.35871482E-2</c:v>
                </c:pt>
                <c:pt idx="32842">
                  <c:v>3.3587148400000003E-2</c:v>
                </c:pt>
                <c:pt idx="32843">
                  <c:v>3.3587148599999998E-2</c:v>
                </c:pt>
                <c:pt idx="32844">
                  <c:v>3.3587148800000001E-2</c:v>
                </c:pt>
                <c:pt idx="32845">
                  <c:v>3.3587148999999997E-2</c:v>
                </c:pt>
                <c:pt idx="32846">
                  <c:v>3.3587149199999999E-2</c:v>
                </c:pt>
                <c:pt idx="32847">
                  <c:v>3.3587149400000002E-2</c:v>
                </c:pt>
                <c:pt idx="32848">
                  <c:v>3.3587149599999998E-2</c:v>
                </c:pt>
                <c:pt idx="32849">
                  <c:v>3.35871498E-2</c:v>
                </c:pt>
                <c:pt idx="32850">
                  <c:v>3.3587150000000003E-2</c:v>
                </c:pt>
                <c:pt idx="32851">
                  <c:v>3.3587150199999999E-2</c:v>
                </c:pt>
                <c:pt idx="32852">
                  <c:v>3.3587150400000002E-2</c:v>
                </c:pt>
                <c:pt idx="32853">
                  <c:v>3.3587150599999997E-2</c:v>
                </c:pt>
                <c:pt idx="32854">
                  <c:v>3.35871508E-2</c:v>
                </c:pt>
                <c:pt idx="32855">
                  <c:v>3.3587151000000003E-2</c:v>
                </c:pt>
                <c:pt idx="32856">
                  <c:v>3.3587151199999998E-2</c:v>
                </c:pt>
                <c:pt idx="32857">
                  <c:v>3.3587151400000001E-2</c:v>
                </c:pt>
                <c:pt idx="32858">
                  <c:v>3.3587151599999997E-2</c:v>
                </c:pt>
                <c:pt idx="32859">
                  <c:v>3.3587151799999999E-2</c:v>
                </c:pt>
                <c:pt idx="32860">
                  <c:v>3.3587152000000002E-2</c:v>
                </c:pt>
                <c:pt idx="32861">
                  <c:v>3.3587152199999998E-2</c:v>
                </c:pt>
                <c:pt idx="32862">
                  <c:v>3.35871524E-2</c:v>
                </c:pt>
                <c:pt idx="32863">
                  <c:v>3.3587152600000003E-2</c:v>
                </c:pt>
                <c:pt idx="32864">
                  <c:v>3.3587152799999999E-2</c:v>
                </c:pt>
                <c:pt idx="32865">
                  <c:v>3.3587153000000002E-2</c:v>
                </c:pt>
                <c:pt idx="32866">
                  <c:v>3.3587153199999997E-2</c:v>
                </c:pt>
                <c:pt idx="32867">
                  <c:v>3.35871534E-2</c:v>
                </c:pt>
                <c:pt idx="32868">
                  <c:v>3.3587153600000003E-2</c:v>
                </c:pt>
                <c:pt idx="32869">
                  <c:v>3.3587153799999998E-2</c:v>
                </c:pt>
                <c:pt idx="32870">
                  <c:v>3.3587154000000001E-2</c:v>
                </c:pt>
                <c:pt idx="32871">
                  <c:v>3.3587154199999997E-2</c:v>
                </c:pt>
                <c:pt idx="32872">
                  <c:v>3.3587154399999999E-2</c:v>
                </c:pt>
                <c:pt idx="32873">
                  <c:v>3.3587154600000002E-2</c:v>
                </c:pt>
                <c:pt idx="32874">
                  <c:v>3.3587154799999998E-2</c:v>
                </c:pt>
                <c:pt idx="32875">
                  <c:v>3.3587155E-2</c:v>
                </c:pt>
                <c:pt idx="32876">
                  <c:v>3.3587155200000003E-2</c:v>
                </c:pt>
                <c:pt idx="32877">
                  <c:v>3.3587155399999999E-2</c:v>
                </c:pt>
                <c:pt idx="32878">
                  <c:v>3.3587155600000002E-2</c:v>
                </c:pt>
                <c:pt idx="32879">
                  <c:v>3.3587155799999997E-2</c:v>
                </c:pt>
                <c:pt idx="32880">
                  <c:v>3.3587156E-2</c:v>
                </c:pt>
                <c:pt idx="32881">
                  <c:v>3.3587156200000003E-2</c:v>
                </c:pt>
                <c:pt idx="32882">
                  <c:v>3.3587156399999998E-2</c:v>
                </c:pt>
                <c:pt idx="32883">
                  <c:v>3.3587156600000001E-2</c:v>
                </c:pt>
                <c:pt idx="32884">
                  <c:v>3.3587156799999997E-2</c:v>
                </c:pt>
                <c:pt idx="32885">
                  <c:v>3.3587156999999999E-2</c:v>
                </c:pt>
                <c:pt idx="32886">
                  <c:v>3.3587157200000002E-2</c:v>
                </c:pt>
                <c:pt idx="32887">
                  <c:v>3.3587157399999998E-2</c:v>
                </c:pt>
                <c:pt idx="32888">
                  <c:v>3.3587157600000001E-2</c:v>
                </c:pt>
                <c:pt idx="32889">
                  <c:v>3.3587157800000003E-2</c:v>
                </c:pt>
                <c:pt idx="32890">
                  <c:v>3.3587157999999999E-2</c:v>
                </c:pt>
                <c:pt idx="32891">
                  <c:v>3.3587158200000002E-2</c:v>
                </c:pt>
                <c:pt idx="32892">
                  <c:v>3.3587158399999997E-2</c:v>
                </c:pt>
                <c:pt idx="32893">
                  <c:v>3.35871586E-2</c:v>
                </c:pt>
                <c:pt idx="32894">
                  <c:v>3.3587158800000003E-2</c:v>
                </c:pt>
                <c:pt idx="32895">
                  <c:v>3.3587158999999998E-2</c:v>
                </c:pt>
                <c:pt idx="32896">
                  <c:v>3.3587159200000001E-2</c:v>
                </c:pt>
                <c:pt idx="32897">
                  <c:v>3.3587159399999997E-2</c:v>
                </c:pt>
                <c:pt idx="32898">
                  <c:v>3.3587159599999999E-2</c:v>
                </c:pt>
                <c:pt idx="32899">
                  <c:v>3.3587159800000002E-2</c:v>
                </c:pt>
                <c:pt idx="32900">
                  <c:v>3.3587159999999998E-2</c:v>
                </c:pt>
                <c:pt idx="32901">
                  <c:v>3.3587160200000001E-2</c:v>
                </c:pt>
                <c:pt idx="32902">
                  <c:v>3.3587160400000003E-2</c:v>
                </c:pt>
                <c:pt idx="32903">
                  <c:v>3.3587160599999999E-2</c:v>
                </c:pt>
                <c:pt idx="32904">
                  <c:v>3.3587160800000002E-2</c:v>
                </c:pt>
                <c:pt idx="32905">
                  <c:v>3.3587160999999997E-2</c:v>
                </c:pt>
                <c:pt idx="32906">
                  <c:v>3.35871612E-2</c:v>
                </c:pt>
                <c:pt idx="32907">
                  <c:v>3.3587161400000003E-2</c:v>
                </c:pt>
                <c:pt idx="32908">
                  <c:v>3.3587161599999998E-2</c:v>
                </c:pt>
                <c:pt idx="32909">
                  <c:v>3.3587161800000001E-2</c:v>
                </c:pt>
                <c:pt idx="32910">
                  <c:v>3.3587161999999997E-2</c:v>
                </c:pt>
                <c:pt idx="32911">
                  <c:v>3.3587162199999999E-2</c:v>
                </c:pt>
                <c:pt idx="32912">
                  <c:v>3.3587162400000002E-2</c:v>
                </c:pt>
                <c:pt idx="32913">
                  <c:v>3.3587162599999998E-2</c:v>
                </c:pt>
                <c:pt idx="32914">
                  <c:v>3.3587162800000001E-2</c:v>
                </c:pt>
                <c:pt idx="32915">
                  <c:v>3.3587163000000003E-2</c:v>
                </c:pt>
                <c:pt idx="32916">
                  <c:v>3.3587163199999999E-2</c:v>
                </c:pt>
                <c:pt idx="32917">
                  <c:v>3.3587163400000002E-2</c:v>
                </c:pt>
                <c:pt idx="32918">
                  <c:v>3.3587163599999997E-2</c:v>
                </c:pt>
                <c:pt idx="32919">
                  <c:v>3.35871638E-2</c:v>
                </c:pt>
                <c:pt idx="32920">
                  <c:v>3.3587164000000003E-2</c:v>
                </c:pt>
                <c:pt idx="32921">
                  <c:v>3.3587164199999998E-2</c:v>
                </c:pt>
                <c:pt idx="32922">
                  <c:v>3.3587164400000001E-2</c:v>
                </c:pt>
                <c:pt idx="32923">
                  <c:v>3.3587164599999997E-2</c:v>
                </c:pt>
                <c:pt idx="32924">
                  <c:v>3.3587164799999999E-2</c:v>
                </c:pt>
                <c:pt idx="32925">
                  <c:v>3.3587165000000002E-2</c:v>
                </c:pt>
                <c:pt idx="32926">
                  <c:v>3.3587165199999998E-2</c:v>
                </c:pt>
                <c:pt idx="32927">
                  <c:v>3.3587165400000001E-2</c:v>
                </c:pt>
                <c:pt idx="32928">
                  <c:v>3.3587165600000003E-2</c:v>
                </c:pt>
                <c:pt idx="32929">
                  <c:v>3.3587165799999999E-2</c:v>
                </c:pt>
                <c:pt idx="32930">
                  <c:v>3.3587166000000002E-2</c:v>
                </c:pt>
                <c:pt idx="32931">
                  <c:v>3.3587166199999997E-2</c:v>
                </c:pt>
                <c:pt idx="32932">
                  <c:v>3.35871664E-2</c:v>
                </c:pt>
                <c:pt idx="32933">
                  <c:v>3.3587166600000003E-2</c:v>
                </c:pt>
                <c:pt idx="32934">
                  <c:v>3.3587166799999998E-2</c:v>
                </c:pt>
                <c:pt idx="32935">
                  <c:v>3.3587167000000001E-2</c:v>
                </c:pt>
                <c:pt idx="32936">
                  <c:v>3.3587167199999997E-2</c:v>
                </c:pt>
                <c:pt idx="32937">
                  <c:v>3.35871674E-2</c:v>
                </c:pt>
                <c:pt idx="32938">
                  <c:v>3.3587167600000002E-2</c:v>
                </c:pt>
                <c:pt idx="32939">
                  <c:v>3.3587167799999998E-2</c:v>
                </c:pt>
                <c:pt idx="32940">
                  <c:v>3.3587168000000001E-2</c:v>
                </c:pt>
                <c:pt idx="32941">
                  <c:v>3.3587168200000003E-2</c:v>
                </c:pt>
                <c:pt idx="32942">
                  <c:v>3.3587168399999999E-2</c:v>
                </c:pt>
                <c:pt idx="32943">
                  <c:v>3.3587168600000002E-2</c:v>
                </c:pt>
                <c:pt idx="32944">
                  <c:v>3.3587168799999997E-2</c:v>
                </c:pt>
                <c:pt idx="32945">
                  <c:v>3.3587169E-2</c:v>
                </c:pt>
                <c:pt idx="32946">
                  <c:v>3.3587169200000003E-2</c:v>
                </c:pt>
                <c:pt idx="32947">
                  <c:v>3.3587169399999998E-2</c:v>
                </c:pt>
                <c:pt idx="32948">
                  <c:v>3.3587169600000001E-2</c:v>
                </c:pt>
                <c:pt idx="32949">
                  <c:v>3.3587169799999997E-2</c:v>
                </c:pt>
                <c:pt idx="32950">
                  <c:v>3.358717E-2</c:v>
                </c:pt>
                <c:pt idx="32951">
                  <c:v>3.3587170200000002E-2</c:v>
                </c:pt>
                <c:pt idx="32952">
                  <c:v>3.3587170399999998E-2</c:v>
                </c:pt>
                <c:pt idx="32953">
                  <c:v>3.3587170600000001E-2</c:v>
                </c:pt>
                <c:pt idx="32954">
                  <c:v>3.3587170800000003E-2</c:v>
                </c:pt>
                <c:pt idx="32955">
                  <c:v>3.3587170999999999E-2</c:v>
                </c:pt>
                <c:pt idx="32956">
                  <c:v>3.3587171200000002E-2</c:v>
                </c:pt>
                <c:pt idx="32957">
                  <c:v>3.3587171399999997E-2</c:v>
                </c:pt>
                <c:pt idx="32958">
                  <c:v>3.35871716E-2</c:v>
                </c:pt>
                <c:pt idx="32959">
                  <c:v>3.3587171800000003E-2</c:v>
                </c:pt>
                <c:pt idx="32960">
                  <c:v>3.3587171999999998E-2</c:v>
                </c:pt>
                <c:pt idx="32961">
                  <c:v>3.3587172200000001E-2</c:v>
                </c:pt>
                <c:pt idx="32962">
                  <c:v>3.3587172399999997E-2</c:v>
                </c:pt>
                <c:pt idx="32963">
                  <c:v>3.35871726E-2</c:v>
                </c:pt>
                <c:pt idx="32964">
                  <c:v>3.3587172800000002E-2</c:v>
                </c:pt>
                <c:pt idx="32965">
                  <c:v>3.3587172999999998E-2</c:v>
                </c:pt>
                <c:pt idx="32966">
                  <c:v>3.3587173200000001E-2</c:v>
                </c:pt>
                <c:pt idx="32967">
                  <c:v>3.3587173400000003E-2</c:v>
                </c:pt>
                <c:pt idx="32968">
                  <c:v>3.3587173599999999E-2</c:v>
                </c:pt>
                <c:pt idx="32969">
                  <c:v>3.3587173800000002E-2</c:v>
                </c:pt>
                <c:pt idx="32970">
                  <c:v>3.3587173999999997E-2</c:v>
                </c:pt>
                <c:pt idx="32971">
                  <c:v>3.35871742E-2</c:v>
                </c:pt>
                <c:pt idx="32972">
                  <c:v>3.3587174400000003E-2</c:v>
                </c:pt>
                <c:pt idx="32973">
                  <c:v>3.3587174599999998E-2</c:v>
                </c:pt>
                <c:pt idx="32974">
                  <c:v>3.3587174800000001E-2</c:v>
                </c:pt>
                <c:pt idx="32975">
                  <c:v>3.3587174999999997E-2</c:v>
                </c:pt>
                <c:pt idx="32976">
                  <c:v>3.35871752E-2</c:v>
                </c:pt>
                <c:pt idx="32977">
                  <c:v>3.3587175400000002E-2</c:v>
                </c:pt>
                <c:pt idx="32978">
                  <c:v>3.3587175599999998E-2</c:v>
                </c:pt>
                <c:pt idx="32979">
                  <c:v>3.3587175800000001E-2</c:v>
                </c:pt>
                <c:pt idx="32980">
                  <c:v>3.3587176000000003E-2</c:v>
                </c:pt>
                <c:pt idx="32981">
                  <c:v>3.3587176199999999E-2</c:v>
                </c:pt>
                <c:pt idx="32982">
                  <c:v>3.3587176400000002E-2</c:v>
                </c:pt>
                <c:pt idx="32983">
                  <c:v>3.3587176599999997E-2</c:v>
                </c:pt>
                <c:pt idx="32984">
                  <c:v>3.35871768E-2</c:v>
                </c:pt>
                <c:pt idx="32985">
                  <c:v>3.3587177000000003E-2</c:v>
                </c:pt>
                <c:pt idx="32986">
                  <c:v>3.3587177199999999E-2</c:v>
                </c:pt>
                <c:pt idx="32987">
                  <c:v>3.3587177400000001E-2</c:v>
                </c:pt>
                <c:pt idx="32988">
                  <c:v>3.3587177599999997E-2</c:v>
                </c:pt>
                <c:pt idx="32989">
                  <c:v>3.35871778E-2</c:v>
                </c:pt>
                <c:pt idx="32990">
                  <c:v>3.3587178000000002E-2</c:v>
                </c:pt>
                <c:pt idx="32991">
                  <c:v>3.3587178199999998E-2</c:v>
                </c:pt>
                <c:pt idx="32992">
                  <c:v>3.3587178400000001E-2</c:v>
                </c:pt>
                <c:pt idx="32993">
                  <c:v>3.3587178600000003E-2</c:v>
                </c:pt>
                <c:pt idx="32994">
                  <c:v>3.3587178799999999E-2</c:v>
                </c:pt>
                <c:pt idx="32995">
                  <c:v>3.3587179000000002E-2</c:v>
                </c:pt>
                <c:pt idx="32996">
                  <c:v>3.3587179199999997E-2</c:v>
                </c:pt>
                <c:pt idx="32997">
                  <c:v>3.35871794E-2</c:v>
                </c:pt>
                <c:pt idx="32998">
                  <c:v>3.3587179600000003E-2</c:v>
                </c:pt>
                <c:pt idx="32999">
                  <c:v>3.3587179799999999E-2</c:v>
                </c:pt>
                <c:pt idx="33000">
                  <c:v>3.3587180000000001E-2</c:v>
                </c:pt>
                <c:pt idx="33001">
                  <c:v>3.3587180199999997E-2</c:v>
                </c:pt>
                <c:pt idx="33002">
                  <c:v>3.35871804E-2</c:v>
                </c:pt>
                <c:pt idx="33003">
                  <c:v>3.3587180600000002E-2</c:v>
                </c:pt>
                <c:pt idx="33004">
                  <c:v>3.3587180799999998E-2</c:v>
                </c:pt>
                <c:pt idx="33005">
                  <c:v>3.3587181000000001E-2</c:v>
                </c:pt>
                <c:pt idx="33006">
                  <c:v>3.3587181200000003E-2</c:v>
                </c:pt>
                <c:pt idx="33007">
                  <c:v>3.3587181399999999E-2</c:v>
                </c:pt>
                <c:pt idx="33008">
                  <c:v>3.3587181600000002E-2</c:v>
                </c:pt>
                <c:pt idx="33009">
                  <c:v>3.3587181799999997E-2</c:v>
                </c:pt>
                <c:pt idx="33010">
                  <c:v>3.3587182E-2</c:v>
                </c:pt>
                <c:pt idx="33011">
                  <c:v>3.3587182200000003E-2</c:v>
                </c:pt>
                <c:pt idx="33012">
                  <c:v>3.3587182399999999E-2</c:v>
                </c:pt>
                <c:pt idx="33013">
                  <c:v>3.3587182600000001E-2</c:v>
                </c:pt>
                <c:pt idx="33014">
                  <c:v>3.3587182799999997E-2</c:v>
                </c:pt>
                <c:pt idx="33015">
                  <c:v>3.3587183E-2</c:v>
                </c:pt>
                <c:pt idx="33016">
                  <c:v>3.3587183200000002E-2</c:v>
                </c:pt>
                <c:pt idx="33017">
                  <c:v>3.3587183399999998E-2</c:v>
                </c:pt>
                <c:pt idx="33018">
                  <c:v>3.3587183600000001E-2</c:v>
                </c:pt>
                <c:pt idx="33019">
                  <c:v>3.3587183800000003E-2</c:v>
                </c:pt>
                <c:pt idx="33020">
                  <c:v>3.3587183999999999E-2</c:v>
                </c:pt>
                <c:pt idx="33021">
                  <c:v>3.3587184200000002E-2</c:v>
                </c:pt>
                <c:pt idx="33022">
                  <c:v>3.3587184399999997E-2</c:v>
                </c:pt>
                <c:pt idx="33023">
                  <c:v>3.35871846E-2</c:v>
                </c:pt>
                <c:pt idx="33024">
                  <c:v>3.3587184800000003E-2</c:v>
                </c:pt>
                <c:pt idx="33025">
                  <c:v>3.3587184999999999E-2</c:v>
                </c:pt>
                <c:pt idx="33026">
                  <c:v>3.3587185200000001E-2</c:v>
                </c:pt>
                <c:pt idx="33027">
                  <c:v>3.3587185399999997E-2</c:v>
                </c:pt>
                <c:pt idx="33028">
                  <c:v>3.35871856E-2</c:v>
                </c:pt>
                <c:pt idx="33029">
                  <c:v>3.3587185800000002E-2</c:v>
                </c:pt>
                <c:pt idx="33030">
                  <c:v>3.3587185999999998E-2</c:v>
                </c:pt>
                <c:pt idx="33031">
                  <c:v>3.3587186200000001E-2</c:v>
                </c:pt>
                <c:pt idx="33032">
                  <c:v>3.3587186400000003E-2</c:v>
                </c:pt>
                <c:pt idx="33033">
                  <c:v>3.3587186599999999E-2</c:v>
                </c:pt>
                <c:pt idx="33034">
                  <c:v>3.3587186800000002E-2</c:v>
                </c:pt>
                <c:pt idx="33035">
                  <c:v>3.3587186999999998E-2</c:v>
                </c:pt>
                <c:pt idx="33036">
                  <c:v>3.35871872E-2</c:v>
                </c:pt>
                <c:pt idx="33037">
                  <c:v>3.3587187400000003E-2</c:v>
                </c:pt>
                <c:pt idx="33038">
                  <c:v>3.3587187599999999E-2</c:v>
                </c:pt>
                <c:pt idx="33039">
                  <c:v>3.3587187800000001E-2</c:v>
                </c:pt>
                <c:pt idx="33040">
                  <c:v>3.3587187999999997E-2</c:v>
                </c:pt>
                <c:pt idx="33041">
                  <c:v>3.35871882E-2</c:v>
                </c:pt>
                <c:pt idx="33042">
                  <c:v>3.3587188400000002E-2</c:v>
                </c:pt>
                <c:pt idx="33043">
                  <c:v>3.3587188599999998E-2</c:v>
                </c:pt>
                <c:pt idx="33044">
                  <c:v>3.3587188800000001E-2</c:v>
                </c:pt>
                <c:pt idx="33045">
                  <c:v>3.3587189000000003E-2</c:v>
                </c:pt>
                <c:pt idx="33046">
                  <c:v>3.3587189199999999E-2</c:v>
                </c:pt>
                <c:pt idx="33047">
                  <c:v>3.3587189400000002E-2</c:v>
                </c:pt>
                <c:pt idx="33048">
                  <c:v>3.3587189599999998E-2</c:v>
                </c:pt>
                <c:pt idx="33049">
                  <c:v>3.35871898E-2</c:v>
                </c:pt>
                <c:pt idx="33050">
                  <c:v>3.3587190000000003E-2</c:v>
                </c:pt>
                <c:pt idx="33051">
                  <c:v>3.3587190199999999E-2</c:v>
                </c:pt>
                <c:pt idx="33052">
                  <c:v>3.3587190400000001E-2</c:v>
                </c:pt>
                <c:pt idx="33053">
                  <c:v>3.3587190599999997E-2</c:v>
                </c:pt>
                <c:pt idx="33054">
                  <c:v>3.35871908E-2</c:v>
                </c:pt>
                <c:pt idx="33055">
                  <c:v>3.3587191000000002E-2</c:v>
                </c:pt>
                <c:pt idx="33056">
                  <c:v>3.3587191199999998E-2</c:v>
                </c:pt>
                <c:pt idx="33057">
                  <c:v>3.3587191400000001E-2</c:v>
                </c:pt>
                <c:pt idx="33058">
                  <c:v>3.3587191600000003E-2</c:v>
                </c:pt>
                <c:pt idx="33059">
                  <c:v>3.3587191799999999E-2</c:v>
                </c:pt>
                <c:pt idx="33060">
                  <c:v>3.3587192000000002E-2</c:v>
                </c:pt>
                <c:pt idx="33061">
                  <c:v>3.3587192199999998E-2</c:v>
                </c:pt>
                <c:pt idx="33062">
                  <c:v>3.35871924E-2</c:v>
                </c:pt>
                <c:pt idx="33063">
                  <c:v>3.3587192600000003E-2</c:v>
                </c:pt>
                <c:pt idx="33064">
                  <c:v>3.3587192799999999E-2</c:v>
                </c:pt>
                <c:pt idx="33065">
                  <c:v>3.3587193000000001E-2</c:v>
                </c:pt>
                <c:pt idx="33066">
                  <c:v>3.3587193199999997E-2</c:v>
                </c:pt>
                <c:pt idx="33067">
                  <c:v>3.35871934E-2</c:v>
                </c:pt>
                <c:pt idx="33068">
                  <c:v>3.3587193600000002E-2</c:v>
                </c:pt>
                <c:pt idx="33069">
                  <c:v>3.3587193799999998E-2</c:v>
                </c:pt>
                <c:pt idx="33070">
                  <c:v>3.3587194000000001E-2</c:v>
                </c:pt>
                <c:pt idx="33071">
                  <c:v>3.3587194200000003E-2</c:v>
                </c:pt>
                <c:pt idx="33072">
                  <c:v>3.3587194399999999E-2</c:v>
                </c:pt>
                <c:pt idx="33073">
                  <c:v>3.3587194600000002E-2</c:v>
                </c:pt>
                <c:pt idx="33074">
                  <c:v>3.3587194799999998E-2</c:v>
                </c:pt>
                <c:pt idx="33075">
                  <c:v>3.3587195E-2</c:v>
                </c:pt>
                <c:pt idx="33076">
                  <c:v>3.3587195200000003E-2</c:v>
                </c:pt>
                <c:pt idx="33077">
                  <c:v>3.3587195399999999E-2</c:v>
                </c:pt>
                <c:pt idx="33078">
                  <c:v>3.3587195600000001E-2</c:v>
                </c:pt>
                <c:pt idx="33079">
                  <c:v>3.3587195799999997E-2</c:v>
                </c:pt>
                <c:pt idx="33080">
                  <c:v>3.3587196E-2</c:v>
                </c:pt>
                <c:pt idx="33081">
                  <c:v>3.3587196200000002E-2</c:v>
                </c:pt>
                <c:pt idx="33082">
                  <c:v>3.3587196399999998E-2</c:v>
                </c:pt>
                <c:pt idx="33083">
                  <c:v>3.3587196600000001E-2</c:v>
                </c:pt>
                <c:pt idx="33084">
                  <c:v>3.3587196800000003E-2</c:v>
                </c:pt>
                <c:pt idx="33085">
                  <c:v>3.3587196999999999E-2</c:v>
                </c:pt>
                <c:pt idx="33086">
                  <c:v>3.3587197200000002E-2</c:v>
                </c:pt>
                <c:pt idx="33087">
                  <c:v>3.3587197399999998E-2</c:v>
                </c:pt>
                <c:pt idx="33088">
                  <c:v>3.35871976E-2</c:v>
                </c:pt>
                <c:pt idx="33089">
                  <c:v>3.3587197800000003E-2</c:v>
                </c:pt>
                <c:pt idx="33090">
                  <c:v>3.3587197999999999E-2</c:v>
                </c:pt>
                <c:pt idx="33091">
                  <c:v>3.3587198200000001E-2</c:v>
                </c:pt>
                <c:pt idx="33092">
                  <c:v>3.3587198399999997E-2</c:v>
                </c:pt>
                <c:pt idx="33093">
                  <c:v>3.35871986E-2</c:v>
                </c:pt>
                <c:pt idx="33094">
                  <c:v>3.3587198800000002E-2</c:v>
                </c:pt>
                <c:pt idx="33095">
                  <c:v>3.3587198999999998E-2</c:v>
                </c:pt>
                <c:pt idx="33096">
                  <c:v>3.3587199200000001E-2</c:v>
                </c:pt>
                <c:pt idx="33097">
                  <c:v>3.3587199399999997E-2</c:v>
                </c:pt>
                <c:pt idx="33098">
                  <c:v>3.3587199599999999E-2</c:v>
                </c:pt>
                <c:pt idx="33099">
                  <c:v>3.3587199800000002E-2</c:v>
                </c:pt>
                <c:pt idx="33100">
                  <c:v>3.3587199999999998E-2</c:v>
                </c:pt>
                <c:pt idx="33101">
                  <c:v>3.35872002E-2</c:v>
                </c:pt>
                <c:pt idx="33102">
                  <c:v>3.3587200400000003E-2</c:v>
                </c:pt>
                <c:pt idx="33103">
                  <c:v>3.3587200599999999E-2</c:v>
                </c:pt>
                <c:pt idx="33104">
                  <c:v>3.3587200800000001E-2</c:v>
                </c:pt>
                <c:pt idx="33105">
                  <c:v>3.3587200999999997E-2</c:v>
                </c:pt>
                <c:pt idx="33106">
                  <c:v>3.35872012E-2</c:v>
                </c:pt>
                <c:pt idx="33107">
                  <c:v>3.3587201400000002E-2</c:v>
                </c:pt>
                <c:pt idx="33108">
                  <c:v>3.3587201599999998E-2</c:v>
                </c:pt>
                <c:pt idx="33109">
                  <c:v>3.3587201800000001E-2</c:v>
                </c:pt>
                <c:pt idx="33110">
                  <c:v>3.3587201999999997E-2</c:v>
                </c:pt>
                <c:pt idx="33111">
                  <c:v>3.3587202199999999E-2</c:v>
                </c:pt>
                <c:pt idx="33112">
                  <c:v>3.3587202400000002E-2</c:v>
                </c:pt>
                <c:pt idx="33113">
                  <c:v>3.3587202599999998E-2</c:v>
                </c:pt>
                <c:pt idx="33114">
                  <c:v>3.35872028E-2</c:v>
                </c:pt>
                <c:pt idx="33115">
                  <c:v>3.3587203000000003E-2</c:v>
                </c:pt>
                <c:pt idx="33116">
                  <c:v>3.3587203199999999E-2</c:v>
                </c:pt>
                <c:pt idx="33117">
                  <c:v>3.3587203400000001E-2</c:v>
                </c:pt>
                <c:pt idx="33118">
                  <c:v>3.3587203599999997E-2</c:v>
                </c:pt>
                <c:pt idx="33119">
                  <c:v>3.35872038E-2</c:v>
                </c:pt>
                <c:pt idx="33120">
                  <c:v>3.3587204000000002E-2</c:v>
                </c:pt>
                <c:pt idx="33121">
                  <c:v>3.3587204199999998E-2</c:v>
                </c:pt>
                <c:pt idx="33122">
                  <c:v>3.3587204400000001E-2</c:v>
                </c:pt>
                <c:pt idx="33123">
                  <c:v>3.3587204599999997E-2</c:v>
                </c:pt>
                <c:pt idx="33124">
                  <c:v>3.3587204799999999E-2</c:v>
                </c:pt>
                <c:pt idx="33125">
                  <c:v>3.3587205000000002E-2</c:v>
                </c:pt>
                <c:pt idx="33126">
                  <c:v>3.3587205199999998E-2</c:v>
                </c:pt>
                <c:pt idx="33127">
                  <c:v>3.35872054E-2</c:v>
                </c:pt>
                <c:pt idx="33128">
                  <c:v>3.3587205600000003E-2</c:v>
                </c:pt>
                <c:pt idx="33129">
                  <c:v>3.3587205799999999E-2</c:v>
                </c:pt>
                <c:pt idx="33130">
                  <c:v>3.3587206000000001E-2</c:v>
                </c:pt>
                <c:pt idx="33131">
                  <c:v>3.3587206199999997E-2</c:v>
                </c:pt>
                <c:pt idx="33132">
                  <c:v>3.35872064E-2</c:v>
                </c:pt>
                <c:pt idx="33133">
                  <c:v>3.3587206600000002E-2</c:v>
                </c:pt>
                <c:pt idx="33134">
                  <c:v>3.3587206799999998E-2</c:v>
                </c:pt>
                <c:pt idx="33135">
                  <c:v>3.3587207000000001E-2</c:v>
                </c:pt>
                <c:pt idx="33136">
                  <c:v>3.3587207199999997E-2</c:v>
                </c:pt>
                <c:pt idx="33137">
                  <c:v>3.3587207399999999E-2</c:v>
                </c:pt>
                <c:pt idx="33138">
                  <c:v>3.3587207600000002E-2</c:v>
                </c:pt>
                <c:pt idx="33139">
                  <c:v>3.3587207799999998E-2</c:v>
                </c:pt>
                <c:pt idx="33140">
                  <c:v>3.3587208E-2</c:v>
                </c:pt>
                <c:pt idx="33141">
                  <c:v>3.3587208200000003E-2</c:v>
                </c:pt>
                <c:pt idx="33142">
                  <c:v>3.3587208399999999E-2</c:v>
                </c:pt>
                <c:pt idx="33143">
                  <c:v>3.3587208600000001E-2</c:v>
                </c:pt>
                <c:pt idx="33144">
                  <c:v>3.3587208799999997E-2</c:v>
                </c:pt>
                <c:pt idx="33145">
                  <c:v>3.3587209E-2</c:v>
                </c:pt>
                <c:pt idx="33146">
                  <c:v>3.3587209200000002E-2</c:v>
                </c:pt>
                <c:pt idx="33147">
                  <c:v>3.3587209399999998E-2</c:v>
                </c:pt>
                <c:pt idx="33148">
                  <c:v>3.3587209600000001E-2</c:v>
                </c:pt>
                <c:pt idx="33149">
                  <c:v>3.3587209799999997E-2</c:v>
                </c:pt>
                <c:pt idx="33150">
                  <c:v>3.3587209999999999E-2</c:v>
                </c:pt>
                <c:pt idx="33151">
                  <c:v>3.3587210200000002E-2</c:v>
                </c:pt>
                <c:pt idx="33152">
                  <c:v>3.3587210399999998E-2</c:v>
                </c:pt>
                <c:pt idx="33153">
                  <c:v>3.35872106E-2</c:v>
                </c:pt>
                <c:pt idx="33154">
                  <c:v>3.3587210800000003E-2</c:v>
                </c:pt>
                <c:pt idx="33155">
                  <c:v>3.3587210999999999E-2</c:v>
                </c:pt>
                <c:pt idx="33156">
                  <c:v>3.3587211200000001E-2</c:v>
                </c:pt>
                <c:pt idx="33157">
                  <c:v>3.3587211399999997E-2</c:v>
                </c:pt>
                <c:pt idx="33158">
                  <c:v>3.35872116E-2</c:v>
                </c:pt>
                <c:pt idx="33159">
                  <c:v>3.3587211800000003E-2</c:v>
                </c:pt>
                <c:pt idx="33160">
                  <c:v>3.3587211999999998E-2</c:v>
                </c:pt>
                <c:pt idx="33161">
                  <c:v>3.3587212200000001E-2</c:v>
                </c:pt>
                <c:pt idx="33162">
                  <c:v>3.3587212399999997E-2</c:v>
                </c:pt>
                <c:pt idx="33163">
                  <c:v>3.3587212599999999E-2</c:v>
                </c:pt>
                <c:pt idx="33164">
                  <c:v>3.3587212800000002E-2</c:v>
                </c:pt>
                <c:pt idx="33165">
                  <c:v>3.3587212999999998E-2</c:v>
                </c:pt>
                <c:pt idx="33166">
                  <c:v>3.35872132E-2</c:v>
                </c:pt>
                <c:pt idx="33167">
                  <c:v>3.3587213400000003E-2</c:v>
                </c:pt>
                <c:pt idx="33168">
                  <c:v>3.3587213599999999E-2</c:v>
                </c:pt>
                <c:pt idx="33169">
                  <c:v>3.3587213800000001E-2</c:v>
                </c:pt>
                <c:pt idx="33170">
                  <c:v>3.3587213999999997E-2</c:v>
                </c:pt>
                <c:pt idx="33171">
                  <c:v>3.35872142E-2</c:v>
                </c:pt>
                <c:pt idx="33172">
                  <c:v>3.3587214400000003E-2</c:v>
                </c:pt>
                <c:pt idx="33173">
                  <c:v>3.3587214599999998E-2</c:v>
                </c:pt>
                <c:pt idx="33174">
                  <c:v>3.3587214800000001E-2</c:v>
                </c:pt>
                <c:pt idx="33175">
                  <c:v>3.3587214999999997E-2</c:v>
                </c:pt>
                <c:pt idx="33176">
                  <c:v>3.3587215199999999E-2</c:v>
                </c:pt>
                <c:pt idx="33177">
                  <c:v>3.3587215400000002E-2</c:v>
                </c:pt>
                <c:pt idx="33178">
                  <c:v>3.3587215599999998E-2</c:v>
                </c:pt>
                <c:pt idx="33179">
                  <c:v>3.35872158E-2</c:v>
                </c:pt>
                <c:pt idx="33180">
                  <c:v>3.3587216000000003E-2</c:v>
                </c:pt>
                <c:pt idx="33181">
                  <c:v>3.3587216199999999E-2</c:v>
                </c:pt>
                <c:pt idx="33182">
                  <c:v>3.3587216400000001E-2</c:v>
                </c:pt>
                <c:pt idx="33183">
                  <c:v>3.3587216599999997E-2</c:v>
                </c:pt>
                <c:pt idx="33184">
                  <c:v>3.35872168E-2</c:v>
                </c:pt>
                <c:pt idx="33185">
                  <c:v>3.3587217000000003E-2</c:v>
                </c:pt>
                <c:pt idx="33186">
                  <c:v>3.3587217199999998E-2</c:v>
                </c:pt>
                <c:pt idx="33187">
                  <c:v>3.3587217400000001E-2</c:v>
                </c:pt>
                <c:pt idx="33188">
                  <c:v>3.3587217599999997E-2</c:v>
                </c:pt>
                <c:pt idx="33189">
                  <c:v>3.3587217799999999E-2</c:v>
                </c:pt>
                <c:pt idx="33190">
                  <c:v>3.3587218000000002E-2</c:v>
                </c:pt>
                <c:pt idx="33191">
                  <c:v>3.3587218199999998E-2</c:v>
                </c:pt>
                <c:pt idx="33192">
                  <c:v>3.35872184E-2</c:v>
                </c:pt>
                <c:pt idx="33193">
                  <c:v>3.3587218600000003E-2</c:v>
                </c:pt>
                <c:pt idx="33194">
                  <c:v>3.3587218799999999E-2</c:v>
                </c:pt>
                <c:pt idx="33195">
                  <c:v>3.3587219000000001E-2</c:v>
                </c:pt>
                <c:pt idx="33196">
                  <c:v>3.3587219199999997E-2</c:v>
                </c:pt>
                <c:pt idx="33197">
                  <c:v>3.35872194E-2</c:v>
                </c:pt>
                <c:pt idx="33198">
                  <c:v>3.3587219600000003E-2</c:v>
                </c:pt>
                <c:pt idx="33199">
                  <c:v>3.3587219799999998E-2</c:v>
                </c:pt>
                <c:pt idx="33200">
                  <c:v>3.3587220000000001E-2</c:v>
                </c:pt>
                <c:pt idx="33201">
                  <c:v>3.3587220199999997E-2</c:v>
                </c:pt>
                <c:pt idx="33202">
                  <c:v>3.3587220399999999E-2</c:v>
                </c:pt>
                <c:pt idx="33203">
                  <c:v>3.3587220600000002E-2</c:v>
                </c:pt>
                <c:pt idx="33204">
                  <c:v>3.3587220799999998E-2</c:v>
                </c:pt>
                <c:pt idx="33205">
                  <c:v>3.3587221E-2</c:v>
                </c:pt>
                <c:pt idx="33206">
                  <c:v>3.3587221200000003E-2</c:v>
                </c:pt>
                <c:pt idx="33207">
                  <c:v>3.3587221399999999E-2</c:v>
                </c:pt>
                <c:pt idx="33208">
                  <c:v>3.3587221600000002E-2</c:v>
                </c:pt>
                <c:pt idx="33209">
                  <c:v>3.3587221799999997E-2</c:v>
                </c:pt>
                <c:pt idx="33210">
                  <c:v>3.3587222E-2</c:v>
                </c:pt>
                <c:pt idx="33211">
                  <c:v>3.3587222200000003E-2</c:v>
                </c:pt>
                <c:pt idx="33212">
                  <c:v>3.3587222399999998E-2</c:v>
                </c:pt>
                <c:pt idx="33213">
                  <c:v>3.3587222600000001E-2</c:v>
                </c:pt>
                <c:pt idx="33214">
                  <c:v>3.3587222799999997E-2</c:v>
                </c:pt>
                <c:pt idx="33215">
                  <c:v>3.3587222999999999E-2</c:v>
                </c:pt>
                <c:pt idx="33216">
                  <c:v>3.3587223200000002E-2</c:v>
                </c:pt>
                <c:pt idx="33217">
                  <c:v>3.3587223399999998E-2</c:v>
                </c:pt>
                <c:pt idx="33218">
                  <c:v>3.35872236E-2</c:v>
                </c:pt>
                <c:pt idx="33219">
                  <c:v>3.3587223800000003E-2</c:v>
                </c:pt>
                <c:pt idx="33220">
                  <c:v>3.3587223999999999E-2</c:v>
                </c:pt>
                <c:pt idx="33221">
                  <c:v>3.3587224200000002E-2</c:v>
                </c:pt>
                <c:pt idx="33222">
                  <c:v>3.3587224399999997E-2</c:v>
                </c:pt>
                <c:pt idx="33223">
                  <c:v>3.35872246E-2</c:v>
                </c:pt>
                <c:pt idx="33224">
                  <c:v>3.3587224800000003E-2</c:v>
                </c:pt>
                <c:pt idx="33225">
                  <c:v>3.3587224999999998E-2</c:v>
                </c:pt>
                <c:pt idx="33226">
                  <c:v>3.3587225200000001E-2</c:v>
                </c:pt>
                <c:pt idx="33227">
                  <c:v>3.3587225399999997E-2</c:v>
                </c:pt>
                <c:pt idx="33228">
                  <c:v>3.3587225599999999E-2</c:v>
                </c:pt>
                <c:pt idx="33229">
                  <c:v>3.3587225800000002E-2</c:v>
                </c:pt>
                <c:pt idx="33230">
                  <c:v>3.3587225999999998E-2</c:v>
                </c:pt>
                <c:pt idx="33231">
                  <c:v>3.35872262E-2</c:v>
                </c:pt>
                <c:pt idx="33232">
                  <c:v>3.3587226400000003E-2</c:v>
                </c:pt>
                <c:pt idx="33233">
                  <c:v>3.3587226599999999E-2</c:v>
                </c:pt>
                <c:pt idx="33234">
                  <c:v>3.3587226800000002E-2</c:v>
                </c:pt>
                <c:pt idx="33235">
                  <c:v>3.3587226999999997E-2</c:v>
                </c:pt>
                <c:pt idx="33236">
                  <c:v>3.35872272E-2</c:v>
                </c:pt>
                <c:pt idx="33237">
                  <c:v>3.3587227400000003E-2</c:v>
                </c:pt>
                <c:pt idx="33238">
                  <c:v>3.3587227599999998E-2</c:v>
                </c:pt>
                <c:pt idx="33239">
                  <c:v>3.3587227800000001E-2</c:v>
                </c:pt>
                <c:pt idx="33240">
                  <c:v>3.3587227999999997E-2</c:v>
                </c:pt>
                <c:pt idx="33241">
                  <c:v>3.3587228199999999E-2</c:v>
                </c:pt>
                <c:pt idx="33242">
                  <c:v>3.3587228400000002E-2</c:v>
                </c:pt>
                <c:pt idx="33243">
                  <c:v>3.3587228599999998E-2</c:v>
                </c:pt>
                <c:pt idx="33244">
                  <c:v>3.35872288E-2</c:v>
                </c:pt>
                <c:pt idx="33245">
                  <c:v>3.3587229000000003E-2</c:v>
                </c:pt>
                <c:pt idx="33246">
                  <c:v>3.3587229199999999E-2</c:v>
                </c:pt>
                <c:pt idx="33247">
                  <c:v>3.3587229400000002E-2</c:v>
                </c:pt>
                <c:pt idx="33248">
                  <c:v>3.3587229599999997E-2</c:v>
                </c:pt>
                <c:pt idx="33249">
                  <c:v>3.35872298E-2</c:v>
                </c:pt>
                <c:pt idx="33250">
                  <c:v>3.3587230000000003E-2</c:v>
                </c:pt>
                <c:pt idx="33251">
                  <c:v>3.3587230199999998E-2</c:v>
                </c:pt>
                <c:pt idx="33252">
                  <c:v>3.3587230400000001E-2</c:v>
                </c:pt>
                <c:pt idx="33253">
                  <c:v>3.3587230599999997E-2</c:v>
                </c:pt>
                <c:pt idx="33254">
                  <c:v>3.3587230799999999E-2</c:v>
                </c:pt>
                <c:pt idx="33255">
                  <c:v>3.3587231000000002E-2</c:v>
                </c:pt>
                <c:pt idx="33256">
                  <c:v>3.3587231199999998E-2</c:v>
                </c:pt>
                <c:pt idx="33257">
                  <c:v>3.3587231400000001E-2</c:v>
                </c:pt>
                <c:pt idx="33258">
                  <c:v>3.3587231600000003E-2</c:v>
                </c:pt>
                <c:pt idx="33259">
                  <c:v>3.3587231799999999E-2</c:v>
                </c:pt>
                <c:pt idx="33260">
                  <c:v>3.3587232000000002E-2</c:v>
                </c:pt>
                <c:pt idx="33261">
                  <c:v>3.3587232199999997E-2</c:v>
                </c:pt>
                <c:pt idx="33262">
                  <c:v>3.35872324E-2</c:v>
                </c:pt>
                <c:pt idx="33263">
                  <c:v>3.3587232600000003E-2</c:v>
                </c:pt>
                <c:pt idx="33264">
                  <c:v>3.3587232799999998E-2</c:v>
                </c:pt>
                <c:pt idx="33265">
                  <c:v>3.3587233000000001E-2</c:v>
                </c:pt>
                <c:pt idx="33266">
                  <c:v>3.3587233199999997E-2</c:v>
                </c:pt>
                <c:pt idx="33267">
                  <c:v>3.3587233399999999E-2</c:v>
                </c:pt>
                <c:pt idx="33268">
                  <c:v>3.3587233600000002E-2</c:v>
                </c:pt>
                <c:pt idx="33269">
                  <c:v>3.3587233799999998E-2</c:v>
                </c:pt>
                <c:pt idx="33270">
                  <c:v>3.3587234000000001E-2</c:v>
                </c:pt>
                <c:pt idx="33271">
                  <c:v>3.3587234200000003E-2</c:v>
                </c:pt>
                <c:pt idx="33272">
                  <c:v>3.3587234399999999E-2</c:v>
                </c:pt>
                <c:pt idx="33273">
                  <c:v>3.3587234600000002E-2</c:v>
                </c:pt>
                <c:pt idx="33274">
                  <c:v>3.3587234799999997E-2</c:v>
                </c:pt>
                <c:pt idx="33275">
                  <c:v>3.3587235E-2</c:v>
                </c:pt>
                <c:pt idx="33276">
                  <c:v>3.3587235200000003E-2</c:v>
                </c:pt>
                <c:pt idx="33277">
                  <c:v>3.3587235399999998E-2</c:v>
                </c:pt>
                <c:pt idx="33278">
                  <c:v>3.3587235600000001E-2</c:v>
                </c:pt>
                <c:pt idx="33279">
                  <c:v>3.3587235799999997E-2</c:v>
                </c:pt>
                <c:pt idx="33280">
                  <c:v>3.3587235999999999E-2</c:v>
                </c:pt>
                <c:pt idx="33281">
                  <c:v>3.3587236200000002E-2</c:v>
                </c:pt>
                <c:pt idx="33282">
                  <c:v>3.3587236399999998E-2</c:v>
                </c:pt>
                <c:pt idx="33283">
                  <c:v>3.3587236600000001E-2</c:v>
                </c:pt>
                <c:pt idx="33284">
                  <c:v>3.3587236800000003E-2</c:v>
                </c:pt>
                <c:pt idx="33285">
                  <c:v>3.3587236999999999E-2</c:v>
                </c:pt>
                <c:pt idx="33286">
                  <c:v>3.3587237200000002E-2</c:v>
                </c:pt>
                <c:pt idx="33287">
                  <c:v>3.3587237399999997E-2</c:v>
                </c:pt>
                <c:pt idx="33288">
                  <c:v>3.35872376E-2</c:v>
                </c:pt>
                <c:pt idx="33289">
                  <c:v>3.3587237800000003E-2</c:v>
                </c:pt>
                <c:pt idx="33290">
                  <c:v>3.3587237999999998E-2</c:v>
                </c:pt>
                <c:pt idx="33291">
                  <c:v>3.3587238200000001E-2</c:v>
                </c:pt>
                <c:pt idx="33292">
                  <c:v>3.3587238399999997E-2</c:v>
                </c:pt>
                <c:pt idx="33293">
                  <c:v>3.3587238599999999E-2</c:v>
                </c:pt>
                <c:pt idx="33294">
                  <c:v>3.3587238800000002E-2</c:v>
                </c:pt>
                <c:pt idx="33295">
                  <c:v>3.3587238999999998E-2</c:v>
                </c:pt>
                <c:pt idx="33296">
                  <c:v>3.3587239200000001E-2</c:v>
                </c:pt>
                <c:pt idx="33297">
                  <c:v>3.3587239400000003E-2</c:v>
                </c:pt>
                <c:pt idx="33298">
                  <c:v>3.3587239599999999E-2</c:v>
                </c:pt>
                <c:pt idx="33299">
                  <c:v>3.3587239800000002E-2</c:v>
                </c:pt>
                <c:pt idx="33300">
                  <c:v>3.3587239999999997E-2</c:v>
                </c:pt>
                <c:pt idx="33301">
                  <c:v>3.35872402E-2</c:v>
                </c:pt>
                <c:pt idx="33302">
                  <c:v>3.3587240400000003E-2</c:v>
                </c:pt>
                <c:pt idx="33303">
                  <c:v>3.3587240599999998E-2</c:v>
                </c:pt>
                <c:pt idx="33304">
                  <c:v>3.3587240800000001E-2</c:v>
                </c:pt>
                <c:pt idx="33305">
                  <c:v>3.3587240999999997E-2</c:v>
                </c:pt>
                <c:pt idx="33306">
                  <c:v>3.35872412E-2</c:v>
                </c:pt>
                <c:pt idx="33307">
                  <c:v>3.3587241400000002E-2</c:v>
                </c:pt>
                <c:pt idx="33308">
                  <c:v>3.3587241599999998E-2</c:v>
                </c:pt>
                <c:pt idx="33309">
                  <c:v>3.3587241800000001E-2</c:v>
                </c:pt>
                <c:pt idx="33310">
                  <c:v>3.3587242000000003E-2</c:v>
                </c:pt>
                <c:pt idx="33311">
                  <c:v>3.3587242199999999E-2</c:v>
                </c:pt>
                <c:pt idx="33312">
                  <c:v>3.3587242400000002E-2</c:v>
                </c:pt>
                <c:pt idx="33313">
                  <c:v>3.3587242599999997E-2</c:v>
                </c:pt>
                <c:pt idx="33314">
                  <c:v>3.35872428E-2</c:v>
                </c:pt>
                <c:pt idx="33315">
                  <c:v>3.3587243000000003E-2</c:v>
                </c:pt>
                <c:pt idx="33316">
                  <c:v>3.3587243199999998E-2</c:v>
                </c:pt>
                <c:pt idx="33317">
                  <c:v>3.3587243400000001E-2</c:v>
                </c:pt>
                <c:pt idx="33318">
                  <c:v>3.3587243599999997E-2</c:v>
                </c:pt>
                <c:pt idx="33319">
                  <c:v>3.35872438E-2</c:v>
                </c:pt>
                <c:pt idx="33320">
                  <c:v>3.3587244000000002E-2</c:v>
                </c:pt>
                <c:pt idx="33321">
                  <c:v>3.3587244199999998E-2</c:v>
                </c:pt>
                <c:pt idx="33322">
                  <c:v>3.3587244400000001E-2</c:v>
                </c:pt>
                <c:pt idx="33323">
                  <c:v>3.3587244600000003E-2</c:v>
                </c:pt>
                <c:pt idx="33324">
                  <c:v>3.3587244799999999E-2</c:v>
                </c:pt>
                <c:pt idx="33325">
                  <c:v>3.3587245000000002E-2</c:v>
                </c:pt>
                <c:pt idx="33326">
                  <c:v>3.3587245199999997E-2</c:v>
                </c:pt>
                <c:pt idx="33327">
                  <c:v>3.35872454E-2</c:v>
                </c:pt>
                <c:pt idx="33328">
                  <c:v>3.3587245600000003E-2</c:v>
                </c:pt>
                <c:pt idx="33329">
                  <c:v>3.3587245799999998E-2</c:v>
                </c:pt>
                <c:pt idx="33330">
                  <c:v>3.3587246000000001E-2</c:v>
                </c:pt>
                <c:pt idx="33331">
                  <c:v>3.3587246199999997E-2</c:v>
                </c:pt>
                <c:pt idx="33332">
                  <c:v>3.35872464E-2</c:v>
                </c:pt>
                <c:pt idx="33333">
                  <c:v>3.3587246600000002E-2</c:v>
                </c:pt>
                <c:pt idx="33334">
                  <c:v>3.3587246799999998E-2</c:v>
                </c:pt>
                <c:pt idx="33335">
                  <c:v>3.3587247000000001E-2</c:v>
                </c:pt>
                <c:pt idx="33336">
                  <c:v>3.3587247200000003E-2</c:v>
                </c:pt>
                <c:pt idx="33337">
                  <c:v>3.3587247399999999E-2</c:v>
                </c:pt>
                <c:pt idx="33338">
                  <c:v>3.3587247600000002E-2</c:v>
                </c:pt>
                <c:pt idx="33339">
                  <c:v>3.3587247799999997E-2</c:v>
                </c:pt>
                <c:pt idx="33340">
                  <c:v>3.3587248E-2</c:v>
                </c:pt>
                <c:pt idx="33341">
                  <c:v>3.3587248200000003E-2</c:v>
                </c:pt>
                <c:pt idx="33342">
                  <c:v>3.3587248399999999E-2</c:v>
                </c:pt>
                <c:pt idx="33343">
                  <c:v>3.3587248600000001E-2</c:v>
                </c:pt>
                <c:pt idx="33344">
                  <c:v>3.3587248799999997E-2</c:v>
                </c:pt>
                <c:pt idx="33345">
                  <c:v>3.3587249E-2</c:v>
                </c:pt>
                <c:pt idx="33346">
                  <c:v>3.3587249200000002E-2</c:v>
                </c:pt>
                <c:pt idx="33347">
                  <c:v>3.3587249399999998E-2</c:v>
                </c:pt>
                <c:pt idx="33348">
                  <c:v>3.3587249600000001E-2</c:v>
                </c:pt>
                <c:pt idx="33349">
                  <c:v>3.3587249800000003E-2</c:v>
                </c:pt>
                <c:pt idx="33350">
                  <c:v>3.3587249999999999E-2</c:v>
                </c:pt>
                <c:pt idx="33351">
                  <c:v>3.3587250200000002E-2</c:v>
                </c:pt>
                <c:pt idx="33352">
                  <c:v>3.3587250399999997E-2</c:v>
                </c:pt>
                <c:pt idx="33353">
                  <c:v>3.35872506E-2</c:v>
                </c:pt>
                <c:pt idx="33354">
                  <c:v>3.3587250800000003E-2</c:v>
                </c:pt>
                <c:pt idx="33355">
                  <c:v>3.3587250999999999E-2</c:v>
                </c:pt>
                <c:pt idx="33356">
                  <c:v>3.3587251200000001E-2</c:v>
                </c:pt>
                <c:pt idx="33357">
                  <c:v>3.3587251399999997E-2</c:v>
                </c:pt>
                <c:pt idx="33358">
                  <c:v>3.35872516E-2</c:v>
                </c:pt>
                <c:pt idx="33359">
                  <c:v>3.3587251800000002E-2</c:v>
                </c:pt>
                <c:pt idx="33360">
                  <c:v>3.3587251999999998E-2</c:v>
                </c:pt>
                <c:pt idx="33361">
                  <c:v>3.3587252200000001E-2</c:v>
                </c:pt>
                <c:pt idx="33362">
                  <c:v>3.3587252400000003E-2</c:v>
                </c:pt>
                <c:pt idx="33363">
                  <c:v>3.3587252599999999E-2</c:v>
                </c:pt>
                <c:pt idx="33364">
                  <c:v>3.3587252800000002E-2</c:v>
                </c:pt>
                <c:pt idx="33365">
                  <c:v>3.3587252999999997E-2</c:v>
                </c:pt>
                <c:pt idx="33366">
                  <c:v>3.35872532E-2</c:v>
                </c:pt>
                <c:pt idx="33367">
                  <c:v>3.3587253400000003E-2</c:v>
                </c:pt>
                <c:pt idx="33368">
                  <c:v>3.3587253599999999E-2</c:v>
                </c:pt>
                <c:pt idx="33369">
                  <c:v>3.3587253800000001E-2</c:v>
                </c:pt>
                <c:pt idx="33370">
                  <c:v>3.3587253999999997E-2</c:v>
                </c:pt>
                <c:pt idx="33371">
                  <c:v>3.35872542E-2</c:v>
                </c:pt>
                <c:pt idx="33372">
                  <c:v>3.3587254400000002E-2</c:v>
                </c:pt>
                <c:pt idx="33373">
                  <c:v>3.3587254599999998E-2</c:v>
                </c:pt>
                <c:pt idx="33374">
                  <c:v>3.3587254800000001E-2</c:v>
                </c:pt>
                <c:pt idx="33375">
                  <c:v>3.3587255000000003E-2</c:v>
                </c:pt>
                <c:pt idx="33376">
                  <c:v>3.3587255199999999E-2</c:v>
                </c:pt>
                <c:pt idx="33377">
                  <c:v>3.3587255400000002E-2</c:v>
                </c:pt>
                <c:pt idx="33378">
                  <c:v>3.3587255599999997E-2</c:v>
                </c:pt>
                <c:pt idx="33379">
                  <c:v>3.35872558E-2</c:v>
                </c:pt>
                <c:pt idx="33380">
                  <c:v>3.3587256000000003E-2</c:v>
                </c:pt>
                <c:pt idx="33381">
                  <c:v>3.3587256199999999E-2</c:v>
                </c:pt>
                <c:pt idx="33382">
                  <c:v>3.3587256400000001E-2</c:v>
                </c:pt>
                <c:pt idx="33383">
                  <c:v>3.3587256599999997E-2</c:v>
                </c:pt>
                <c:pt idx="33384">
                  <c:v>3.35872568E-2</c:v>
                </c:pt>
                <c:pt idx="33385">
                  <c:v>3.3587257000000002E-2</c:v>
                </c:pt>
                <c:pt idx="33386">
                  <c:v>3.3587257199999998E-2</c:v>
                </c:pt>
                <c:pt idx="33387">
                  <c:v>3.3587257400000001E-2</c:v>
                </c:pt>
                <c:pt idx="33388">
                  <c:v>3.3587257600000003E-2</c:v>
                </c:pt>
                <c:pt idx="33389">
                  <c:v>3.3587257799999999E-2</c:v>
                </c:pt>
                <c:pt idx="33390">
                  <c:v>3.3587258000000002E-2</c:v>
                </c:pt>
                <c:pt idx="33391">
                  <c:v>3.3587258199999998E-2</c:v>
                </c:pt>
                <c:pt idx="33392">
                  <c:v>3.35872584E-2</c:v>
                </c:pt>
                <c:pt idx="33393">
                  <c:v>3.3587258600000003E-2</c:v>
                </c:pt>
                <c:pt idx="33394">
                  <c:v>3.3587258799999999E-2</c:v>
                </c:pt>
                <c:pt idx="33395">
                  <c:v>3.3587259000000001E-2</c:v>
                </c:pt>
                <c:pt idx="33396">
                  <c:v>3.3587259199999997E-2</c:v>
                </c:pt>
                <c:pt idx="33397">
                  <c:v>3.35872594E-2</c:v>
                </c:pt>
                <c:pt idx="33398">
                  <c:v>3.3587259600000002E-2</c:v>
                </c:pt>
                <c:pt idx="33399">
                  <c:v>3.3587259799999998E-2</c:v>
                </c:pt>
                <c:pt idx="33400">
                  <c:v>3.3587260000000001E-2</c:v>
                </c:pt>
                <c:pt idx="33401">
                  <c:v>3.3587260200000003E-2</c:v>
                </c:pt>
                <c:pt idx="33402">
                  <c:v>3.3587260399999999E-2</c:v>
                </c:pt>
                <c:pt idx="33403">
                  <c:v>3.3587260600000002E-2</c:v>
                </c:pt>
                <c:pt idx="33404">
                  <c:v>3.3587260799999998E-2</c:v>
                </c:pt>
                <c:pt idx="33405">
                  <c:v>3.3587261E-2</c:v>
                </c:pt>
                <c:pt idx="33406">
                  <c:v>3.3587261200000003E-2</c:v>
                </c:pt>
                <c:pt idx="33407">
                  <c:v>3.3587261399999999E-2</c:v>
                </c:pt>
                <c:pt idx="33408">
                  <c:v>3.3587261600000001E-2</c:v>
                </c:pt>
                <c:pt idx="33409">
                  <c:v>3.3587261799999997E-2</c:v>
                </c:pt>
                <c:pt idx="33410">
                  <c:v>3.3587262E-2</c:v>
                </c:pt>
                <c:pt idx="33411">
                  <c:v>3.3587262200000002E-2</c:v>
                </c:pt>
                <c:pt idx="33412">
                  <c:v>3.3587262399999998E-2</c:v>
                </c:pt>
                <c:pt idx="33413">
                  <c:v>3.3587262600000001E-2</c:v>
                </c:pt>
                <c:pt idx="33414">
                  <c:v>3.3587262800000003E-2</c:v>
                </c:pt>
                <c:pt idx="33415">
                  <c:v>3.3587262999999999E-2</c:v>
                </c:pt>
                <c:pt idx="33416">
                  <c:v>3.3587263200000002E-2</c:v>
                </c:pt>
                <c:pt idx="33417">
                  <c:v>3.3587263399999998E-2</c:v>
                </c:pt>
                <c:pt idx="33418">
                  <c:v>3.35872636E-2</c:v>
                </c:pt>
                <c:pt idx="33419">
                  <c:v>3.3587263800000003E-2</c:v>
                </c:pt>
                <c:pt idx="33420">
                  <c:v>3.3587263999999999E-2</c:v>
                </c:pt>
                <c:pt idx="33421">
                  <c:v>3.3587264200000001E-2</c:v>
                </c:pt>
                <c:pt idx="33422">
                  <c:v>3.3587264399999997E-2</c:v>
                </c:pt>
                <c:pt idx="33423">
                  <c:v>3.35872646E-2</c:v>
                </c:pt>
                <c:pt idx="33424">
                  <c:v>3.3587264800000002E-2</c:v>
                </c:pt>
                <c:pt idx="33425">
                  <c:v>3.3587264999999998E-2</c:v>
                </c:pt>
                <c:pt idx="33426">
                  <c:v>3.3587265200000001E-2</c:v>
                </c:pt>
                <c:pt idx="33427">
                  <c:v>3.3587265400000003E-2</c:v>
                </c:pt>
                <c:pt idx="33428">
                  <c:v>3.3587265599999999E-2</c:v>
                </c:pt>
                <c:pt idx="33429">
                  <c:v>3.3587265800000002E-2</c:v>
                </c:pt>
                <c:pt idx="33430">
                  <c:v>3.3587265999999998E-2</c:v>
                </c:pt>
                <c:pt idx="33431">
                  <c:v>3.35872662E-2</c:v>
                </c:pt>
                <c:pt idx="33432">
                  <c:v>3.3587266400000003E-2</c:v>
                </c:pt>
                <c:pt idx="33433">
                  <c:v>3.3587266599999999E-2</c:v>
                </c:pt>
                <c:pt idx="33434">
                  <c:v>3.3587266800000001E-2</c:v>
                </c:pt>
                <c:pt idx="33435">
                  <c:v>3.3587266999999997E-2</c:v>
                </c:pt>
                <c:pt idx="33436">
                  <c:v>3.35872672E-2</c:v>
                </c:pt>
                <c:pt idx="33437">
                  <c:v>3.3587267400000002E-2</c:v>
                </c:pt>
                <c:pt idx="33438">
                  <c:v>3.3587267599999998E-2</c:v>
                </c:pt>
                <c:pt idx="33439">
                  <c:v>3.3587267800000001E-2</c:v>
                </c:pt>
                <c:pt idx="33440">
                  <c:v>3.3587268000000003E-2</c:v>
                </c:pt>
                <c:pt idx="33441">
                  <c:v>3.3587268199999999E-2</c:v>
                </c:pt>
                <c:pt idx="33442">
                  <c:v>3.3587268400000002E-2</c:v>
                </c:pt>
                <c:pt idx="33443">
                  <c:v>3.3587268599999998E-2</c:v>
                </c:pt>
                <c:pt idx="33444">
                  <c:v>3.35872688E-2</c:v>
                </c:pt>
                <c:pt idx="33445">
                  <c:v>3.3587269000000003E-2</c:v>
                </c:pt>
                <c:pt idx="33446">
                  <c:v>3.3587269199999999E-2</c:v>
                </c:pt>
                <c:pt idx="33447">
                  <c:v>3.3587269400000001E-2</c:v>
                </c:pt>
                <c:pt idx="33448">
                  <c:v>3.3587269599999997E-2</c:v>
                </c:pt>
                <c:pt idx="33449">
                  <c:v>3.35872698E-2</c:v>
                </c:pt>
                <c:pt idx="33450">
                  <c:v>3.3587270000000002E-2</c:v>
                </c:pt>
                <c:pt idx="33451">
                  <c:v>3.3587270199999998E-2</c:v>
                </c:pt>
                <c:pt idx="33452">
                  <c:v>3.3587270400000001E-2</c:v>
                </c:pt>
                <c:pt idx="33453">
                  <c:v>3.3587270599999997E-2</c:v>
                </c:pt>
                <c:pt idx="33454">
                  <c:v>3.3587270799999999E-2</c:v>
                </c:pt>
                <c:pt idx="33455">
                  <c:v>3.3587271000000002E-2</c:v>
                </c:pt>
                <c:pt idx="33456">
                  <c:v>3.3587271199999998E-2</c:v>
                </c:pt>
                <c:pt idx="33457">
                  <c:v>3.35872714E-2</c:v>
                </c:pt>
                <c:pt idx="33458">
                  <c:v>3.3587271600000003E-2</c:v>
                </c:pt>
                <c:pt idx="33459">
                  <c:v>3.3587271799999999E-2</c:v>
                </c:pt>
                <c:pt idx="33460">
                  <c:v>3.3587272000000001E-2</c:v>
                </c:pt>
                <c:pt idx="33461">
                  <c:v>3.3587272199999997E-2</c:v>
                </c:pt>
                <c:pt idx="33462">
                  <c:v>3.35872724E-2</c:v>
                </c:pt>
                <c:pt idx="33463">
                  <c:v>3.3587272600000002E-2</c:v>
                </c:pt>
                <c:pt idx="33464">
                  <c:v>3.3587272799999998E-2</c:v>
                </c:pt>
                <c:pt idx="33465">
                  <c:v>3.3587273000000001E-2</c:v>
                </c:pt>
                <c:pt idx="33466">
                  <c:v>3.3587273199999997E-2</c:v>
                </c:pt>
                <c:pt idx="33467">
                  <c:v>3.3587273399999999E-2</c:v>
                </c:pt>
                <c:pt idx="33468">
                  <c:v>3.3587273600000002E-2</c:v>
                </c:pt>
                <c:pt idx="33469">
                  <c:v>3.3587273799999998E-2</c:v>
                </c:pt>
                <c:pt idx="33470">
                  <c:v>3.3587274E-2</c:v>
                </c:pt>
                <c:pt idx="33471">
                  <c:v>3.3587274200000003E-2</c:v>
                </c:pt>
                <c:pt idx="33472">
                  <c:v>3.3587274399999999E-2</c:v>
                </c:pt>
                <c:pt idx="33473">
                  <c:v>3.3587274600000001E-2</c:v>
                </c:pt>
                <c:pt idx="33474">
                  <c:v>3.3587274799999997E-2</c:v>
                </c:pt>
                <c:pt idx="33475">
                  <c:v>3.3587275E-2</c:v>
                </c:pt>
                <c:pt idx="33476">
                  <c:v>3.3587275200000002E-2</c:v>
                </c:pt>
                <c:pt idx="33477">
                  <c:v>3.3587275399999998E-2</c:v>
                </c:pt>
                <c:pt idx="33478">
                  <c:v>3.3587275600000001E-2</c:v>
                </c:pt>
                <c:pt idx="33479">
                  <c:v>3.3587275799999997E-2</c:v>
                </c:pt>
                <c:pt idx="33480">
                  <c:v>3.3587275999999999E-2</c:v>
                </c:pt>
                <c:pt idx="33481">
                  <c:v>3.3587276200000002E-2</c:v>
                </c:pt>
                <c:pt idx="33482">
                  <c:v>3.3587276399999998E-2</c:v>
                </c:pt>
                <c:pt idx="33483">
                  <c:v>3.35872766E-2</c:v>
                </c:pt>
                <c:pt idx="33484">
                  <c:v>3.3587276800000003E-2</c:v>
                </c:pt>
                <c:pt idx="33485">
                  <c:v>3.3587276999999999E-2</c:v>
                </c:pt>
                <c:pt idx="33486">
                  <c:v>3.3587277200000001E-2</c:v>
                </c:pt>
                <c:pt idx="33487">
                  <c:v>3.3587277399999997E-2</c:v>
                </c:pt>
                <c:pt idx="33488">
                  <c:v>3.35872776E-2</c:v>
                </c:pt>
                <c:pt idx="33489">
                  <c:v>3.3587277800000002E-2</c:v>
                </c:pt>
                <c:pt idx="33490">
                  <c:v>3.3587277999999998E-2</c:v>
                </c:pt>
                <c:pt idx="33491">
                  <c:v>3.3587278200000001E-2</c:v>
                </c:pt>
                <c:pt idx="33492">
                  <c:v>3.3587278399999997E-2</c:v>
                </c:pt>
                <c:pt idx="33493">
                  <c:v>3.3587278599999999E-2</c:v>
                </c:pt>
                <c:pt idx="33494">
                  <c:v>3.3587278800000002E-2</c:v>
                </c:pt>
                <c:pt idx="33495">
                  <c:v>3.3587278999999998E-2</c:v>
                </c:pt>
                <c:pt idx="33496">
                  <c:v>3.35872792E-2</c:v>
                </c:pt>
                <c:pt idx="33497">
                  <c:v>3.3587279400000003E-2</c:v>
                </c:pt>
                <c:pt idx="33498">
                  <c:v>3.3587279599999999E-2</c:v>
                </c:pt>
                <c:pt idx="33499">
                  <c:v>3.3587279800000001E-2</c:v>
                </c:pt>
                <c:pt idx="33500">
                  <c:v>3.3587279999999997E-2</c:v>
                </c:pt>
                <c:pt idx="33501">
                  <c:v>3.35872802E-2</c:v>
                </c:pt>
                <c:pt idx="33502">
                  <c:v>3.3587280400000002E-2</c:v>
                </c:pt>
                <c:pt idx="33503">
                  <c:v>3.3587280599999998E-2</c:v>
                </c:pt>
                <c:pt idx="33504">
                  <c:v>3.3587280800000001E-2</c:v>
                </c:pt>
                <c:pt idx="33505">
                  <c:v>3.3587280999999997E-2</c:v>
                </c:pt>
                <c:pt idx="33506">
                  <c:v>3.3587281199999999E-2</c:v>
                </c:pt>
                <c:pt idx="33507">
                  <c:v>3.3587281400000002E-2</c:v>
                </c:pt>
                <c:pt idx="33508">
                  <c:v>3.3587281599999998E-2</c:v>
                </c:pt>
                <c:pt idx="33509">
                  <c:v>3.35872818E-2</c:v>
                </c:pt>
                <c:pt idx="33510">
                  <c:v>3.3587282000000003E-2</c:v>
                </c:pt>
                <c:pt idx="33511">
                  <c:v>3.3587282199999999E-2</c:v>
                </c:pt>
                <c:pt idx="33512">
                  <c:v>3.3587282400000001E-2</c:v>
                </c:pt>
                <c:pt idx="33513">
                  <c:v>3.3587282599999997E-2</c:v>
                </c:pt>
                <c:pt idx="33514">
                  <c:v>3.35872828E-2</c:v>
                </c:pt>
                <c:pt idx="33515">
                  <c:v>3.3587283000000002E-2</c:v>
                </c:pt>
                <c:pt idx="33516">
                  <c:v>3.3587283199999998E-2</c:v>
                </c:pt>
                <c:pt idx="33517">
                  <c:v>3.3587283400000001E-2</c:v>
                </c:pt>
                <c:pt idx="33518">
                  <c:v>3.3587283599999997E-2</c:v>
                </c:pt>
                <c:pt idx="33519">
                  <c:v>3.3587283799999999E-2</c:v>
                </c:pt>
                <c:pt idx="33520">
                  <c:v>3.3587284000000002E-2</c:v>
                </c:pt>
                <c:pt idx="33521">
                  <c:v>3.3587284199999998E-2</c:v>
                </c:pt>
                <c:pt idx="33522">
                  <c:v>3.35872844E-2</c:v>
                </c:pt>
                <c:pt idx="33523">
                  <c:v>3.3587284600000003E-2</c:v>
                </c:pt>
                <c:pt idx="33524">
                  <c:v>3.3587284799999999E-2</c:v>
                </c:pt>
                <c:pt idx="33525">
                  <c:v>3.3587285000000001E-2</c:v>
                </c:pt>
                <c:pt idx="33526">
                  <c:v>3.3587285199999997E-2</c:v>
                </c:pt>
                <c:pt idx="33527">
                  <c:v>3.35872854E-2</c:v>
                </c:pt>
                <c:pt idx="33528">
                  <c:v>3.3587285600000003E-2</c:v>
                </c:pt>
                <c:pt idx="33529">
                  <c:v>3.3587285799999998E-2</c:v>
                </c:pt>
                <c:pt idx="33530">
                  <c:v>3.3587286000000001E-2</c:v>
                </c:pt>
                <c:pt idx="33531">
                  <c:v>3.3587286199999997E-2</c:v>
                </c:pt>
                <c:pt idx="33532">
                  <c:v>3.3587286399999999E-2</c:v>
                </c:pt>
                <c:pt idx="33533">
                  <c:v>3.3587286600000002E-2</c:v>
                </c:pt>
                <c:pt idx="33534">
                  <c:v>3.3587286799999998E-2</c:v>
                </c:pt>
                <c:pt idx="33535">
                  <c:v>3.3587287E-2</c:v>
                </c:pt>
                <c:pt idx="33536">
                  <c:v>3.3587287200000003E-2</c:v>
                </c:pt>
                <c:pt idx="33537">
                  <c:v>3.3587287399999999E-2</c:v>
                </c:pt>
                <c:pt idx="33538">
                  <c:v>3.3587287600000001E-2</c:v>
                </c:pt>
                <c:pt idx="33539">
                  <c:v>3.3587287799999997E-2</c:v>
                </c:pt>
                <c:pt idx="33540">
                  <c:v>3.3587288E-2</c:v>
                </c:pt>
                <c:pt idx="33541">
                  <c:v>3.3587288200000003E-2</c:v>
                </c:pt>
                <c:pt idx="33542">
                  <c:v>3.3587288399999998E-2</c:v>
                </c:pt>
                <c:pt idx="33543">
                  <c:v>3.3587288600000001E-2</c:v>
                </c:pt>
                <c:pt idx="33544">
                  <c:v>3.3587288799999997E-2</c:v>
                </c:pt>
                <c:pt idx="33545">
                  <c:v>3.3587288999999999E-2</c:v>
                </c:pt>
                <c:pt idx="33546">
                  <c:v>3.3587289200000002E-2</c:v>
                </c:pt>
                <c:pt idx="33547">
                  <c:v>3.3587289399999998E-2</c:v>
                </c:pt>
                <c:pt idx="33548">
                  <c:v>3.35872896E-2</c:v>
                </c:pt>
                <c:pt idx="33549">
                  <c:v>3.3587289800000003E-2</c:v>
                </c:pt>
                <c:pt idx="33550">
                  <c:v>3.3587289999999999E-2</c:v>
                </c:pt>
                <c:pt idx="33551">
                  <c:v>3.3587290200000001E-2</c:v>
                </c:pt>
                <c:pt idx="33552">
                  <c:v>3.3587290399999997E-2</c:v>
                </c:pt>
                <c:pt idx="33553">
                  <c:v>3.35872906E-2</c:v>
                </c:pt>
                <c:pt idx="33554">
                  <c:v>3.3587290800000003E-2</c:v>
                </c:pt>
                <c:pt idx="33555">
                  <c:v>3.3587290999999998E-2</c:v>
                </c:pt>
                <c:pt idx="33556">
                  <c:v>3.3587291200000001E-2</c:v>
                </c:pt>
                <c:pt idx="33557">
                  <c:v>3.3587291399999997E-2</c:v>
                </c:pt>
                <c:pt idx="33558">
                  <c:v>3.3587291599999999E-2</c:v>
                </c:pt>
                <c:pt idx="33559">
                  <c:v>3.3587291800000002E-2</c:v>
                </c:pt>
                <c:pt idx="33560">
                  <c:v>3.3587291999999998E-2</c:v>
                </c:pt>
                <c:pt idx="33561">
                  <c:v>3.35872922E-2</c:v>
                </c:pt>
                <c:pt idx="33562">
                  <c:v>3.3587292400000003E-2</c:v>
                </c:pt>
                <c:pt idx="33563">
                  <c:v>3.3587292599999999E-2</c:v>
                </c:pt>
                <c:pt idx="33564">
                  <c:v>3.3587292800000002E-2</c:v>
                </c:pt>
                <c:pt idx="33565">
                  <c:v>3.3587292999999997E-2</c:v>
                </c:pt>
                <c:pt idx="33566">
                  <c:v>3.35872932E-2</c:v>
                </c:pt>
                <c:pt idx="33567">
                  <c:v>3.3587293400000003E-2</c:v>
                </c:pt>
                <c:pt idx="33568">
                  <c:v>3.3587293599999998E-2</c:v>
                </c:pt>
                <c:pt idx="33569">
                  <c:v>3.3587293800000001E-2</c:v>
                </c:pt>
                <c:pt idx="33570">
                  <c:v>3.3587293999999997E-2</c:v>
                </c:pt>
                <c:pt idx="33571">
                  <c:v>3.3587294199999999E-2</c:v>
                </c:pt>
                <c:pt idx="33572">
                  <c:v>3.3587294400000002E-2</c:v>
                </c:pt>
                <c:pt idx="33573">
                  <c:v>3.3587294599999998E-2</c:v>
                </c:pt>
                <c:pt idx="33574">
                  <c:v>3.35872948E-2</c:v>
                </c:pt>
                <c:pt idx="33575">
                  <c:v>3.3587295000000003E-2</c:v>
                </c:pt>
                <c:pt idx="33576">
                  <c:v>3.3587295199999999E-2</c:v>
                </c:pt>
                <c:pt idx="33577">
                  <c:v>3.3587295400000002E-2</c:v>
                </c:pt>
                <c:pt idx="33578">
                  <c:v>3.3587295599999997E-2</c:v>
                </c:pt>
                <c:pt idx="33579">
                  <c:v>3.35872958E-2</c:v>
                </c:pt>
                <c:pt idx="33580">
                  <c:v>3.3587296000000003E-2</c:v>
                </c:pt>
                <c:pt idx="33581">
                  <c:v>3.3587296199999998E-2</c:v>
                </c:pt>
                <c:pt idx="33582">
                  <c:v>3.3587296400000001E-2</c:v>
                </c:pt>
                <c:pt idx="33583">
                  <c:v>3.3587296599999997E-2</c:v>
                </c:pt>
                <c:pt idx="33584">
                  <c:v>3.3587296799999999E-2</c:v>
                </c:pt>
                <c:pt idx="33585">
                  <c:v>3.3587297000000002E-2</c:v>
                </c:pt>
                <c:pt idx="33586">
                  <c:v>3.3587297199999998E-2</c:v>
                </c:pt>
                <c:pt idx="33587">
                  <c:v>3.35872974E-2</c:v>
                </c:pt>
                <c:pt idx="33588">
                  <c:v>3.3587297600000003E-2</c:v>
                </c:pt>
                <c:pt idx="33589">
                  <c:v>3.3587297799999999E-2</c:v>
                </c:pt>
                <c:pt idx="33590">
                  <c:v>3.3587298000000002E-2</c:v>
                </c:pt>
                <c:pt idx="33591">
                  <c:v>3.3587298199999997E-2</c:v>
                </c:pt>
                <c:pt idx="33592">
                  <c:v>3.35872984E-2</c:v>
                </c:pt>
                <c:pt idx="33593">
                  <c:v>3.3587298600000003E-2</c:v>
                </c:pt>
                <c:pt idx="33594">
                  <c:v>3.3587298799999998E-2</c:v>
                </c:pt>
                <c:pt idx="33595">
                  <c:v>3.3587299000000001E-2</c:v>
                </c:pt>
                <c:pt idx="33596">
                  <c:v>3.3587299199999997E-2</c:v>
                </c:pt>
                <c:pt idx="33597">
                  <c:v>3.3587299399999999E-2</c:v>
                </c:pt>
                <c:pt idx="33598">
                  <c:v>3.3587299600000002E-2</c:v>
                </c:pt>
                <c:pt idx="33599">
                  <c:v>3.3587299799999998E-2</c:v>
                </c:pt>
                <c:pt idx="33600">
                  <c:v>3.35873E-2</c:v>
                </c:pt>
                <c:pt idx="33601">
                  <c:v>3.3587300200000003E-2</c:v>
                </c:pt>
                <c:pt idx="33602">
                  <c:v>3.3587300399999999E-2</c:v>
                </c:pt>
                <c:pt idx="33603">
                  <c:v>3.3587300600000002E-2</c:v>
                </c:pt>
                <c:pt idx="33604">
                  <c:v>3.3587300799999997E-2</c:v>
                </c:pt>
                <c:pt idx="33605">
                  <c:v>3.3587301E-2</c:v>
                </c:pt>
                <c:pt idx="33606">
                  <c:v>3.3587301200000003E-2</c:v>
                </c:pt>
                <c:pt idx="33607">
                  <c:v>3.3587301399999998E-2</c:v>
                </c:pt>
                <c:pt idx="33608">
                  <c:v>3.3587301600000001E-2</c:v>
                </c:pt>
                <c:pt idx="33609">
                  <c:v>3.3587301799999997E-2</c:v>
                </c:pt>
                <c:pt idx="33610">
                  <c:v>3.3587301999999999E-2</c:v>
                </c:pt>
                <c:pt idx="33611">
                  <c:v>3.3587302200000002E-2</c:v>
                </c:pt>
                <c:pt idx="33612">
                  <c:v>3.3587302399999998E-2</c:v>
                </c:pt>
                <c:pt idx="33613">
                  <c:v>3.3587302600000001E-2</c:v>
                </c:pt>
                <c:pt idx="33614">
                  <c:v>3.3587302800000003E-2</c:v>
                </c:pt>
                <c:pt idx="33615">
                  <c:v>3.3587302999999999E-2</c:v>
                </c:pt>
                <c:pt idx="33616">
                  <c:v>3.3587303200000002E-2</c:v>
                </c:pt>
                <c:pt idx="33617">
                  <c:v>3.3587303399999997E-2</c:v>
                </c:pt>
                <c:pt idx="33618">
                  <c:v>3.35873036E-2</c:v>
                </c:pt>
                <c:pt idx="33619">
                  <c:v>3.3587303800000003E-2</c:v>
                </c:pt>
                <c:pt idx="33620">
                  <c:v>3.3587303999999998E-2</c:v>
                </c:pt>
                <c:pt idx="33621">
                  <c:v>3.3587304200000001E-2</c:v>
                </c:pt>
                <c:pt idx="33622">
                  <c:v>3.3587304399999997E-2</c:v>
                </c:pt>
                <c:pt idx="33623">
                  <c:v>3.3587304599999999E-2</c:v>
                </c:pt>
                <c:pt idx="33624">
                  <c:v>3.3587304800000002E-2</c:v>
                </c:pt>
                <c:pt idx="33625">
                  <c:v>3.3587304999999998E-2</c:v>
                </c:pt>
                <c:pt idx="33626">
                  <c:v>3.3587305200000001E-2</c:v>
                </c:pt>
                <c:pt idx="33627">
                  <c:v>3.3587305400000003E-2</c:v>
                </c:pt>
                <c:pt idx="33628">
                  <c:v>3.3587305599999999E-2</c:v>
                </c:pt>
                <c:pt idx="33629">
                  <c:v>3.3587305800000002E-2</c:v>
                </c:pt>
                <c:pt idx="33630">
                  <c:v>3.3587305999999997E-2</c:v>
                </c:pt>
                <c:pt idx="33631">
                  <c:v>3.35873062E-2</c:v>
                </c:pt>
                <c:pt idx="33632">
                  <c:v>3.3587306400000003E-2</c:v>
                </c:pt>
                <c:pt idx="33633">
                  <c:v>3.3587306599999998E-2</c:v>
                </c:pt>
                <c:pt idx="33634">
                  <c:v>3.3587306800000001E-2</c:v>
                </c:pt>
                <c:pt idx="33635">
                  <c:v>3.3587306999999997E-2</c:v>
                </c:pt>
                <c:pt idx="33636">
                  <c:v>3.3587307199999999E-2</c:v>
                </c:pt>
                <c:pt idx="33637">
                  <c:v>3.3587307400000002E-2</c:v>
                </c:pt>
                <c:pt idx="33638">
                  <c:v>3.3587307599999998E-2</c:v>
                </c:pt>
                <c:pt idx="33639">
                  <c:v>3.3587307800000001E-2</c:v>
                </c:pt>
                <c:pt idx="33640">
                  <c:v>3.3587308000000003E-2</c:v>
                </c:pt>
                <c:pt idx="33641">
                  <c:v>3.3587308199999999E-2</c:v>
                </c:pt>
                <c:pt idx="33642">
                  <c:v>3.3587308400000002E-2</c:v>
                </c:pt>
                <c:pt idx="33643">
                  <c:v>3.3587308599999997E-2</c:v>
                </c:pt>
                <c:pt idx="33644">
                  <c:v>3.35873088E-2</c:v>
                </c:pt>
                <c:pt idx="33645">
                  <c:v>3.3587309000000003E-2</c:v>
                </c:pt>
                <c:pt idx="33646">
                  <c:v>3.3587309199999998E-2</c:v>
                </c:pt>
                <c:pt idx="33647">
                  <c:v>3.3587309400000001E-2</c:v>
                </c:pt>
                <c:pt idx="33648">
                  <c:v>3.3587309599999997E-2</c:v>
                </c:pt>
                <c:pt idx="33649">
                  <c:v>3.3587309799999999E-2</c:v>
                </c:pt>
                <c:pt idx="33650">
                  <c:v>3.3587310000000002E-2</c:v>
                </c:pt>
                <c:pt idx="33651">
                  <c:v>3.3587310199999998E-2</c:v>
                </c:pt>
                <c:pt idx="33652">
                  <c:v>3.3587310400000001E-2</c:v>
                </c:pt>
                <c:pt idx="33653">
                  <c:v>3.3587310600000003E-2</c:v>
                </c:pt>
                <c:pt idx="33654">
                  <c:v>3.3587310799999999E-2</c:v>
                </c:pt>
                <c:pt idx="33655">
                  <c:v>3.3587311000000002E-2</c:v>
                </c:pt>
                <c:pt idx="33656">
                  <c:v>3.3587311199999997E-2</c:v>
                </c:pt>
                <c:pt idx="33657">
                  <c:v>3.35873114E-2</c:v>
                </c:pt>
                <c:pt idx="33658">
                  <c:v>3.3587311600000003E-2</c:v>
                </c:pt>
                <c:pt idx="33659">
                  <c:v>3.3587311799999998E-2</c:v>
                </c:pt>
                <c:pt idx="33660">
                  <c:v>3.3587312000000001E-2</c:v>
                </c:pt>
                <c:pt idx="33661">
                  <c:v>3.3587312199999997E-2</c:v>
                </c:pt>
                <c:pt idx="33662">
                  <c:v>3.35873124E-2</c:v>
                </c:pt>
                <c:pt idx="33663">
                  <c:v>3.3587312600000002E-2</c:v>
                </c:pt>
                <c:pt idx="33664">
                  <c:v>3.3587312799999998E-2</c:v>
                </c:pt>
                <c:pt idx="33665">
                  <c:v>3.3587313000000001E-2</c:v>
                </c:pt>
                <c:pt idx="33666">
                  <c:v>3.3587313200000003E-2</c:v>
                </c:pt>
                <c:pt idx="33667">
                  <c:v>3.3587313399999999E-2</c:v>
                </c:pt>
                <c:pt idx="33668">
                  <c:v>3.3587313600000002E-2</c:v>
                </c:pt>
                <c:pt idx="33669">
                  <c:v>3.3587313799999997E-2</c:v>
                </c:pt>
                <c:pt idx="33670">
                  <c:v>3.3587314E-2</c:v>
                </c:pt>
                <c:pt idx="33671">
                  <c:v>3.3587314200000003E-2</c:v>
                </c:pt>
                <c:pt idx="33672">
                  <c:v>3.3587314399999998E-2</c:v>
                </c:pt>
                <c:pt idx="33673">
                  <c:v>3.3587314600000001E-2</c:v>
                </c:pt>
                <c:pt idx="33674">
                  <c:v>3.3587314799999997E-2</c:v>
                </c:pt>
                <c:pt idx="33675">
                  <c:v>3.3587315E-2</c:v>
                </c:pt>
                <c:pt idx="33676">
                  <c:v>3.3587315200000002E-2</c:v>
                </c:pt>
                <c:pt idx="33677">
                  <c:v>3.3587315399999998E-2</c:v>
                </c:pt>
                <c:pt idx="33678">
                  <c:v>3.3587315600000001E-2</c:v>
                </c:pt>
                <c:pt idx="33679">
                  <c:v>3.3587315800000003E-2</c:v>
                </c:pt>
                <c:pt idx="33680">
                  <c:v>3.3587315999999999E-2</c:v>
                </c:pt>
                <c:pt idx="33681">
                  <c:v>3.3587316200000002E-2</c:v>
                </c:pt>
                <c:pt idx="33682">
                  <c:v>3.3587316399999997E-2</c:v>
                </c:pt>
                <c:pt idx="33683">
                  <c:v>3.35873166E-2</c:v>
                </c:pt>
                <c:pt idx="33684">
                  <c:v>3.3587316800000003E-2</c:v>
                </c:pt>
                <c:pt idx="33685">
                  <c:v>3.3587316999999998E-2</c:v>
                </c:pt>
                <c:pt idx="33686">
                  <c:v>3.3587317200000001E-2</c:v>
                </c:pt>
                <c:pt idx="33687">
                  <c:v>3.3587317399999997E-2</c:v>
                </c:pt>
                <c:pt idx="33688">
                  <c:v>3.35873176E-2</c:v>
                </c:pt>
                <c:pt idx="33689">
                  <c:v>3.3587317800000002E-2</c:v>
                </c:pt>
                <c:pt idx="33690">
                  <c:v>3.3587317999999998E-2</c:v>
                </c:pt>
                <c:pt idx="33691">
                  <c:v>3.3587318200000001E-2</c:v>
                </c:pt>
                <c:pt idx="33692">
                  <c:v>3.3587318400000003E-2</c:v>
                </c:pt>
                <c:pt idx="33693">
                  <c:v>3.3587318599999999E-2</c:v>
                </c:pt>
                <c:pt idx="33694">
                  <c:v>3.3587318800000002E-2</c:v>
                </c:pt>
                <c:pt idx="33695">
                  <c:v>3.3587318999999997E-2</c:v>
                </c:pt>
                <c:pt idx="33696">
                  <c:v>3.35873192E-2</c:v>
                </c:pt>
                <c:pt idx="33697">
                  <c:v>3.3587319400000003E-2</c:v>
                </c:pt>
                <c:pt idx="33698">
                  <c:v>3.3587319599999998E-2</c:v>
                </c:pt>
                <c:pt idx="33699">
                  <c:v>3.3587319800000001E-2</c:v>
                </c:pt>
                <c:pt idx="33700">
                  <c:v>3.3587319999999997E-2</c:v>
                </c:pt>
                <c:pt idx="33701">
                  <c:v>3.35873202E-2</c:v>
                </c:pt>
                <c:pt idx="33702">
                  <c:v>3.3587320400000002E-2</c:v>
                </c:pt>
                <c:pt idx="33703">
                  <c:v>3.3587320599999998E-2</c:v>
                </c:pt>
                <c:pt idx="33704">
                  <c:v>3.3587320800000001E-2</c:v>
                </c:pt>
                <c:pt idx="33705">
                  <c:v>3.3587321000000003E-2</c:v>
                </c:pt>
                <c:pt idx="33706">
                  <c:v>3.3587321199999999E-2</c:v>
                </c:pt>
                <c:pt idx="33707">
                  <c:v>3.3587321400000002E-2</c:v>
                </c:pt>
                <c:pt idx="33708">
                  <c:v>3.3587321599999997E-2</c:v>
                </c:pt>
                <c:pt idx="33709">
                  <c:v>3.35873218E-2</c:v>
                </c:pt>
                <c:pt idx="33710">
                  <c:v>3.3587322000000003E-2</c:v>
                </c:pt>
                <c:pt idx="33711">
                  <c:v>3.3587322199999999E-2</c:v>
                </c:pt>
                <c:pt idx="33712">
                  <c:v>3.3587322400000001E-2</c:v>
                </c:pt>
                <c:pt idx="33713">
                  <c:v>3.3587322599999997E-2</c:v>
                </c:pt>
                <c:pt idx="33714">
                  <c:v>3.35873228E-2</c:v>
                </c:pt>
                <c:pt idx="33715">
                  <c:v>3.3587323000000002E-2</c:v>
                </c:pt>
                <c:pt idx="33716">
                  <c:v>3.3587323199999998E-2</c:v>
                </c:pt>
                <c:pt idx="33717">
                  <c:v>3.3587323400000001E-2</c:v>
                </c:pt>
                <c:pt idx="33718">
                  <c:v>3.3587323600000003E-2</c:v>
                </c:pt>
                <c:pt idx="33719">
                  <c:v>3.3587323799999999E-2</c:v>
                </c:pt>
                <c:pt idx="33720">
                  <c:v>3.3587324000000002E-2</c:v>
                </c:pt>
                <c:pt idx="33721">
                  <c:v>3.3587324199999997E-2</c:v>
                </c:pt>
                <c:pt idx="33722">
                  <c:v>3.35873244E-2</c:v>
                </c:pt>
                <c:pt idx="33723">
                  <c:v>3.3587324600000003E-2</c:v>
                </c:pt>
                <c:pt idx="33724">
                  <c:v>3.3587324799999999E-2</c:v>
                </c:pt>
                <c:pt idx="33725">
                  <c:v>3.3587325000000001E-2</c:v>
                </c:pt>
                <c:pt idx="33726">
                  <c:v>3.3587325199999997E-2</c:v>
                </c:pt>
                <c:pt idx="33727">
                  <c:v>3.35873254E-2</c:v>
                </c:pt>
                <c:pt idx="33728">
                  <c:v>3.3587325600000002E-2</c:v>
                </c:pt>
                <c:pt idx="33729">
                  <c:v>3.3587325799999998E-2</c:v>
                </c:pt>
                <c:pt idx="33730">
                  <c:v>3.3587326000000001E-2</c:v>
                </c:pt>
                <c:pt idx="33731">
                  <c:v>3.3587326200000003E-2</c:v>
                </c:pt>
                <c:pt idx="33732">
                  <c:v>3.3587326399999999E-2</c:v>
                </c:pt>
                <c:pt idx="33733">
                  <c:v>3.3587326600000002E-2</c:v>
                </c:pt>
                <c:pt idx="33734">
                  <c:v>3.3587326799999997E-2</c:v>
                </c:pt>
                <c:pt idx="33735">
                  <c:v>3.3587327E-2</c:v>
                </c:pt>
                <c:pt idx="33736">
                  <c:v>3.3587327200000003E-2</c:v>
                </c:pt>
                <c:pt idx="33737">
                  <c:v>3.3587327399999999E-2</c:v>
                </c:pt>
                <c:pt idx="33738">
                  <c:v>3.3587327600000001E-2</c:v>
                </c:pt>
                <c:pt idx="33739">
                  <c:v>3.3587327799999997E-2</c:v>
                </c:pt>
                <c:pt idx="33740">
                  <c:v>3.3587328E-2</c:v>
                </c:pt>
                <c:pt idx="33741">
                  <c:v>3.3587328200000002E-2</c:v>
                </c:pt>
                <c:pt idx="33742">
                  <c:v>3.3587328399999998E-2</c:v>
                </c:pt>
                <c:pt idx="33743">
                  <c:v>3.3587328600000001E-2</c:v>
                </c:pt>
                <c:pt idx="33744">
                  <c:v>3.3587328800000003E-2</c:v>
                </c:pt>
                <c:pt idx="33745">
                  <c:v>3.3587328999999999E-2</c:v>
                </c:pt>
                <c:pt idx="33746">
                  <c:v>3.3587329200000002E-2</c:v>
                </c:pt>
                <c:pt idx="33747">
                  <c:v>3.3587329399999998E-2</c:v>
                </c:pt>
                <c:pt idx="33748">
                  <c:v>3.35873296E-2</c:v>
                </c:pt>
                <c:pt idx="33749">
                  <c:v>3.3587329800000003E-2</c:v>
                </c:pt>
                <c:pt idx="33750">
                  <c:v>3.3587329999999999E-2</c:v>
                </c:pt>
                <c:pt idx="33751">
                  <c:v>3.3587330200000001E-2</c:v>
                </c:pt>
                <c:pt idx="33752">
                  <c:v>3.3587330399999997E-2</c:v>
                </c:pt>
                <c:pt idx="33753">
                  <c:v>3.35873306E-2</c:v>
                </c:pt>
                <c:pt idx="33754">
                  <c:v>3.3587330800000002E-2</c:v>
                </c:pt>
                <c:pt idx="33755">
                  <c:v>3.3587330999999998E-2</c:v>
                </c:pt>
                <c:pt idx="33756">
                  <c:v>3.3587331200000001E-2</c:v>
                </c:pt>
                <c:pt idx="33757">
                  <c:v>3.3587331400000003E-2</c:v>
                </c:pt>
                <c:pt idx="33758">
                  <c:v>3.3587331599999999E-2</c:v>
                </c:pt>
                <c:pt idx="33759">
                  <c:v>3.3587331800000002E-2</c:v>
                </c:pt>
                <c:pt idx="33760">
                  <c:v>3.3587331999999998E-2</c:v>
                </c:pt>
                <c:pt idx="33761">
                  <c:v>3.35873322E-2</c:v>
                </c:pt>
                <c:pt idx="33762">
                  <c:v>3.3587332400000003E-2</c:v>
                </c:pt>
                <c:pt idx="33763">
                  <c:v>3.3587332599999999E-2</c:v>
                </c:pt>
                <c:pt idx="33764">
                  <c:v>3.3587332800000001E-2</c:v>
                </c:pt>
                <c:pt idx="33765">
                  <c:v>3.3587332999999997E-2</c:v>
                </c:pt>
                <c:pt idx="33766">
                  <c:v>3.35873332E-2</c:v>
                </c:pt>
                <c:pt idx="33767">
                  <c:v>3.3587333400000002E-2</c:v>
                </c:pt>
                <c:pt idx="33768">
                  <c:v>3.3587333599999998E-2</c:v>
                </c:pt>
                <c:pt idx="33769">
                  <c:v>3.3587333800000001E-2</c:v>
                </c:pt>
                <c:pt idx="33770">
                  <c:v>3.3587334000000003E-2</c:v>
                </c:pt>
                <c:pt idx="33771">
                  <c:v>3.3587334199999999E-2</c:v>
                </c:pt>
                <c:pt idx="33772">
                  <c:v>3.3587334400000002E-2</c:v>
                </c:pt>
                <c:pt idx="33773">
                  <c:v>3.3587334599999998E-2</c:v>
                </c:pt>
                <c:pt idx="33774">
                  <c:v>3.35873348E-2</c:v>
                </c:pt>
                <c:pt idx="33775">
                  <c:v>3.3587335000000003E-2</c:v>
                </c:pt>
                <c:pt idx="33776">
                  <c:v>3.3587335199999999E-2</c:v>
                </c:pt>
                <c:pt idx="33777">
                  <c:v>3.3587335400000001E-2</c:v>
                </c:pt>
                <c:pt idx="33778">
                  <c:v>3.3587335599999997E-2</c:v>
                </c:pt>
                <c:pt idx="33779">
                  <c:v>3.35873358E-2</c:v>
                </c:pt>
                <c:pt idx="33780">
                  <c:v>3.3587336000000002E-2</c:v>
                </c:pt>
                <c:pt idx="33781">
                  <c:v>3.3587336199999998E-2</c:v>
                </c:pt>
                <c:pt idx="33782">
                  <c:v>3.3587336400000001E-2</c:v>
                </c:pt>
                <c:pt idx="33783">
                  <c:v>3.3587336600000003E-2</c:v>
                </c:pt>
                <c:pt idx="33784">
                  <c:v>3.3587336799999999E-2</c:v>
                </c:pt>
                <c:pt idx="33785">
                  <c:v>3.3587337000000002E-2</c:v>
                </c:pt>
                <c:pt idx="33786">
                  <c:v>3.3587337199999998E-2</c:v>
                </c:pt>
                <c:pt idx="33787">
                  <c:v>3.35873374E-2</c:v>
                </c:pt>
                <c:pt idx="33788">
                  <c:v>3.3587337600000003E-2</c:v>
                </c:pt>
                <c:pt idx="33789">
                  <c:v>3.3587337799999999E-2</c:v>
                </c:pt>
                <c:pt idx="33790">
                  <c:v>3.3587338000000001E-2</c:v>
                </c:pt>
                <c:pt idx="33791">
                  <c:v>3.3587338199999997E-2</c:v>
                </c:pt>
                <c:pt idx="33792">
                  <c:v>3.35873384E-2</c:v>
                </c:pt>
                <c:pt idx="33793">
                  <c:v>3.3587338600000002E-2</c:v>
                </c:pt>
                <c:pt idx="33794">
                  <c:v>3.3587338799999998E-2</c:v>
                </c:pt>
                <c:pt idx="33795">
                  <c:v>3.3587339000000001E-2</c:v>
                </c:pt>
                <c:pt idx="33796">
                  <c:v>3.3587339200000003E-2</c:v>
                </c:pt>
                <c:pt idx="33797">
                  <c:v>3.3587339399999999E-2</c:v>
                </c:pt>
                <c:pt idx="33798">
                  <c:v>3.3587339600000002E-2</c:v>
                </c:pt>
                <c:pt idx="33799">
                  <c:v>3.3587339799999998E-2</c:v>
                </c:pt>
                <c:pt idx="33800">
                  <c:v>3.358734E-2</c:v>
                </c:pt>
                <c:pt idx="33801">
                  <c:v>3.3587340200000003E-2</c:v>
                </c:pt>
                <c:pt idx="33802">
                  <c:v>3.3587340399999999E-2</c:v>
                </c:pt>
                <c:pt idx="33803">
                  <c:v>3.3587340600000001E-2</c:v>
                </c:pt>
                <c:pt idx="33804">
                  <c:v>3.3587340799999997E-2</c:v>
                </c:pt>
                <c:pt idx="33805">
                  <c:v>3.3587341E-2</c:v>
                </c:pt>
                <c:pt idx="33806">
                  <c:v>3.3587341200000002E-2</c:v>
                </c:pt>
                <c:pt idx="33807">
                  <c:v>3.3587341399999998E-2</c:v>
                </c:pt>
                <c:pt idx="33808">
                  <c:v>3.3587341600000001E-2</c:v>
                </c:pt>
                <c:pt idx="33809">
                  <c:v>3.3587341800000003E-2</c:v>
                </c:pt>
                <c:pt idx="33810">
                  <c:v>3.3587341999999999E-2</c:v>
                </c:pt>
                <c:pt idx="33811">
                  <c:v>3.3587342200000002E-2</c:v>
                </c:pt>
                <c:pt idx="33812">
                  <c:v>3.3587342399999998E-2</c:v>
                </c:pt>
                <c:pt idx="33813">
                  <c:v>3.35873426E-2</c:v>
                </c:pt>
                <c:pt idx="33814">
                  <c:v>3.3587342800000003E-2</c:v>
                </c:pt>
                <c:pt idx="33815">
                  <c:v>3.3587342999999999E-2</c:v>
                </c:pt>
                <c:pt idx="33816">
                  <c:v>3.3587343200000001E-2</c:v>
                </c:pt>
                <c:pt idx="33817">
                  <c:v>3.3587343399999997E-2</c:v>
                </c:pt>
                <c:pt idx="33818">
                  <c:v>3.35873436E-2</c:v>
                </c:pt>
                <c:pt idx="33819">
                  <c:v>3.3587343800000002E-2</c:v>
                </c:pt>
                <c:pt idx="33820">
                  <c:v>3.3587343999999998E-2</c:v>
                </c:pt>
                <c:pt idx="33821">
                  <c:v>3.3587344200000001E-2</c:v>
                </c:pt>
                <c:pt idx="33822">
                  <c:v>3.3587344399999997E-2</c:v>
                </c:pt>
                <c:pt idx="33823">
                  <c:v>3.3587344599999999E-2</c:v>
                </c:pt>
                <c:pt idx="33824">
                  <c:v>3.3587344800000002E-2</c:v>
                </c:pt>
                <c:pt idx="33825">
                  <c:v>3.3587344999999998E-2</c:v>
                </c:pt>
                <c:pt idx="33826">
                  <c:v>3.35873452E-2</c:v>
                </c:pt>
                <c:pt idx="33827">
                  <c:v>3.3587345400000003E-2</c:v>
                </c:pt>
                <c:pt idx="33828">
                  <c:v>3.3587345599999999E-2</c:v>
                </c:pt>
                <c:pt idx="33829">
                  <c:v>3.3587345800000001E-2</c:v>
                </c:pt>
                <c:pt idx="33830">
                  <c:v>3.3587345999999997E-2</c:v>
                </c:pt>
                <c:pt idx="33831">
                  <c:v>3.35873462E-2</c:v>
                </c:pt>
                <c:pt idx="33832">
                  <c:v>3.3587346400000002E-2</c:v>
                </c:pt>
                <c:pt idx="33833">
                  <c:v>3.3587346599999998E-2</c:v>
                </c:pt>
                <c:pt idx="33834">
                  <c:v>3.3587346800000001E-2</c:v>
                </c:pt>
                <c:pt idx="33835">
                  <c:v>3.3587346999999997E-2</c:v>
                </c:pt>
                <c:pt idx="33836">
                  <c:v>3.3587347199999999E-2</c:v>
                </c:pt>
                <c:pt idx="33837">
                  <c:v>3.3587347400000002E-2</c:v>
                </c:pt>
                <c:pt idx="33838">
                  <c:v>3.3587347599999998E-2</c:v>
                </c:pt>
                <c:pt idx="33839">
                  <c:v>3.35873478E-2</c:v>
                </c:pt>
                <c:pt idx="33840">
                  <c:v>3.3587348000000003E-2</c:v>
                </c:pt>
                <c:pt idx="33841">
                  <c:v>3.3587348199999999E-2</c:v>
                </c:pt>
                <c:pt idx="33842">
                  <c:v>3.3587348400000001E-2</c:v>
                </c:pt>
                <c:pt idx="33843">
                  <c:v>3.3587348599999997E-2</c:v>
                </c:pt>
                <c:pt idx="33844">
                  <c:v>3.35873488E-2</c:v>
                </c:pt>
                <c:pt idx="33845">
                  <c:v>3.3587349000000002E-2</c:v>
                </c:pt>
                <c:pt idx="33846">
                  <c:v>3.3587349199999998E-2</c:v>
                </c:pt>
                <c:pt idx="33847">
                  <c:v>3.3587349400000001E-2</c:v>
                </c:pt>
                <c:pt idx="33848">
                  <c:v>3.3587349599999997E-2</c:v>
                </c:pt>
                <c:pt idx="33849">
                  <c:v>3.3587349799999999E-2</c:v>
                </c:pt>
                <c:pt idx="33850">
                  <c:v>3.3587350000000002E-2</c:v>
                </c:pt>
                <c:pt idx="33851">
                  <c:v>3.3587350199999998E-2</c:v>
                </c:pt>
                <c:pt idx="33852">
                  <c:v>3.35873504E-2</c:v>
                </c:pt>
                <c:pt idx="33853">
                  <c:v>3.3587350600000003E-2</c:v>
                </c:pt>
                <c:pt idx="33854">
                  <c:v>3.3587350799999999E-2</c:v>
                </c:pt>
                <c:pt idx="33855">
                  <c:v>3.3587351000000001E-2</c:v>
                </c:pt>
                <c:pt idx="33856">
                  <c:v>3.3587351199999997E-2</c:v>
                </c:pt>
                <c:pt idx="33857">
                  <c:v>3.35873514E-2</c:v>
                </c:pt>
                <c:pt idx="33858">
                  <c:v>3.3587351600000002E-2</c:v>
                </c:pt>
                <c:pt idx="33859">
                  <c:v>3.3587351799999998E-2</c:v>
                </c:pt>
                <c:pt idx="33860">
                  <c:v>3.3587352000000001E-2</c:v>
                </c:pt>
                <c:pt idx="33861">
                  <c:v>3.3587352199999997E-2</c:v>
                </c:pt>
                <c:pt idx="33862">
                  <c:v>3.3587352399999999E-2</c:v>
                </c:pt>
                <c:pt idx="33863">
                  <c:v>3.3587352600000002E-2</c:v>
                </c:pt>
                <c:pt idx="33864">
                  <c:v>3.3587352799999998E-2</c:v>
                </c:pt>
                <c:pt idx="33865">
                  <c:v>3.3587353E-2</c:v>
                </c:pt>
                <c:pt idx="33866">
                  <c:v>3.3587353200000003E-2</c:v>
                </c:pt>
                <c:pt idx="33867">
                  <c:v>3.3587353399999999E-2</c:v>
                </c:pt>
                <c:pt idx="33868">
                  <c:v>3.3587353600000001E-2</c:v>
                </c:pt>
                <c:pt idx="33869">
                  <c:v>3.3587353799999997E-2</c:v>
                </c:pt>
                <c:pt idx="33870">
                  <c:v>3.3587354E-2</c:v>
                </c:pt>
                <c:pt idx="33871">
                  <c:v>3.3587354200000002E-2</c:v>
                </c:pt>
                <c:pt idx="33872">
                  <c:v>3.3587354399999998E-2</c:v>
                </c:pt>
                <c:pt idx="33873">
                  <c:v>3.3587354600000001E-2</c:v>
                </c:pt>
                <c:pt idx="33874">
                  <c:v>3.3587354799999997E-2</c:v>
                </c:pt>
                <c:pt idx="33875">
                  <c:v>3.3587354999999999E-2</c:v>
                </c:pt>
                <c:pt idx="33876">
                  <c:v>3.3587355200000002E-2</c:v>
                </c:pt>
                <c:pt idx="33877">
                  <c:v>3.3587355399999998E-2</c:v>
                </c:pt>
                <c:pt idx="33878">
                  <c:v>3.35873556E-2</c:v>
                </c:pt>
                <c:pt idx="33879">
                  <c:v>3.3587355800000003E-2</c:v>
                </c:pt>
                <c:pt idx="33880">
                  <c:v>3.3587355999999999E-2</c:v>
                </c:pt>
                <c:pt idx="33881">
                  <c:v>3.3587356200000001E-2</c:v>
                </c:pt>
                <c:pt idx="33882">
                  <c:v>3.3587356399999997E-2</c:v>
                </c:pt>
                <c:pt idx="33883">
                  <c:v>3.35873566E-2</c:v>
                </c:pt>
                <c:pt idx="33884">
                  <c:v>3.3587356800000003E-2</c:v>
                </c:pt>
                <c:pt idx="33885">
                  <c:v>3.3587356999999998E-2</c:v>
                </c:pt>
                <c:pt idx="33886">
                  <c:v>3.3587357200000001E-2</c:v>
                </c:pt>
                <c:pt idx="33887">
                  <c:v>3.3587357399999997E-2</c:v>
                </c:pt>
                <c:pt idx="33888">
                  <c:v>3.3587357599999999E-2</c:v>
                </c:pt>
                <c:pt idx="33889">
                  <c:v>3.3587357800000002E-2</c:v>
                </c:pt>
                <c:pt idx="33890">
                  <c:v>3.3587357999999998E-2</c:v>
                </c:pt>
                <c:pt idx="33891">
                  <c:v>3.35873582E-2</c:v>
                </c:pt>
                <c:pt idx="33892">
                  <c:v>3.3587358400000003E-2</c:v>
                </c:pt>
                <c:pt idx="33893">
                  <c:v>3.3587358599999999E-2</c:v>
                </c:pt>
                <c:pt idx="33894">
                  <c:v>3.3587358800000001E-2</c:v>
                </c:pt>
                <c:pt idx="33895">
                  <c:v>3.3587358999999997E-2</c:v>
                </c:pt>
                <c:pt idx="33896">
                  <c:v>3.35873592E-2</c:v>
                </c:pt>
                <c:pt idx="33897">
                  <c:v>3.3587359400000003E-2</c:v>
                </c:pt>
                <c:pt idx="33898">
                  <c:v>3.3587359599999998E-2</c:v>
                </c:pt>
                <c:pt idx="33899">
                  <c:v>3.3587359800000001E-2</c:v>
                </c:pt>
                <c:pt idx="33900">
                  <c:v>3.3587359999999997E-2</c:v>
                </c:pt>
                <c:pt idx="33901">
                  <c:v>3.3587360199999999E-2</c:v>
                </c:pt>
                <c:pt idx="33902">
                  <c:v>3.3587360400000002E-2</c:v>
                </c:pt>
                <c:pt idx="33903">
                  <c:v>3.3587360599999998E-2</c:v>
                </c:pt>
                <c:pt idx="33904">
                  <c:v>3.35873608E-2</c:v>
                </c:pt>
                <c:pt idx="33905">
                  <c:v>3.3587361000000003E-2</c:v>
                </c:pt>
                <c:pt idx="33906">
                  <c:v>3.3587361199999999E-2</c:v>
                </c:pt>
                <c:pt idx="33907">
                  <c:v>3.3587361400000001E-2</c:v>
                </c:pt>
                <c:pt idx="33908">
                  <c:v>3.3587361599999997E-2</c:v>
                </c:pt>
                <c:pt idx="33909">
                  <c:v>3.35873618E-2</c:v>
                </c:pt>
                <c:pt idx="33910">
                  <c:v>3.3587362000000003E-2</c:v>
                </c:pt>
                <c:pt idx="33911">
                  <c:v>3.3587362199999998E-2</c:v>
                </c:pt>
                <c:pt idx="33912">
                  <c:v>3.3587362400000001E-2</c:v>
                </c:pt>
                <c:pt idx="33913">
                  <c:v>3.3587362599999997E-2</c:v>
                </c:pt>
                <c:pt idx="33914">
                  <c:v>3.3587362799999999E-2</c:v>
                </c:pt>
                <c:pt idx="33915">
                  <c:v>3.3587363000000002E-2</c:v>
                </c:pt>
                <c:pt idx="33916">
                  <c:v>3.3587363199999998E-2</c:v>
                </c:pt>
                <c:pt idx="33917">
                  <c:v>3.35873634E-2</c:v>
                </c:pt>
                <c:pt idx="33918">
                  <c:v>3.3587363600000003E-2</c:v>
                </c:pt>
                <c:pt idx="33919">
                  <c:v>3.3587363799999999E-2</c:v>
                </c:pt>
                <c:pt idx="33920">
                  <c:v>3.3587364000000001E-2</c:v>
                </c:pt>
                <c:pt idx="33921">
                  <c:v>3.3587364199999997E-2</c:v>
                </c:pt>
                <c:pt idx="33922">
                  <c:v>3.35873644E-2</c:v>
                </c:pt>
                <c:pt idx="33923">
                  <c:v>3.3587364600000003E-2</c:v>
                </c:pt>
                <c:pt idx="33924">
                  <c:v>3.3587364799999998E-2</c:v>
                </c:pt>
                <c:pt idx="33925">
                  <c:v>3.3587365000000001E-2</c:v>
                </c:pt>
                <c:pt idx="33926">
                  <c:v>3.3587365199999997E-2</c:v>
                </c:pt>
                <c:pt idx="33927">
                  <c:v>3.3587365399999999E-2</c:v>
                </c:pt>
                <c:pt idx="33928">
                  <c:v>3.3587365600000002E-2</c:v>
                </c:pt>
                <c:pt idx="33929">
                  <c:v>3.3587365799999998E-2</c:v>
                </c:pt>
                <c:pt idx="33930">
                  <c:v>3.3587366E-2</c:v>
                </c:pt>
                <c:pt idx="33931">
                  <c:v>3.3587366200000003E-2</c:v>
                </c:pt>
                <c:pt idx="33932">
                  <c:v>3.3587366399999999E-2</c:v>
                </c:pt>
                <c:pt idx="33933">
                  <c:v>3.3587366600000002E-2</c:v>
                </c:pt>
                <c:pt idx="33934">
                  <c:v>3.3587366799999997E-2</c:v>
                </c:pt>
                <c:pt idx="33935">
                  <c:v>3.3587367E-2</c:v>
                </c:pt>
                <c:pt idx="33936">
                  <c:v>3.3587367200000003E-2</c:v>
                </c:pt>
                <c:pt idx="33937">
                  <c:v>3.3587367399999998E-2</c:v>
                </c:pt>
                <c:pt idx="33938">
                  <c:v>3.3587367600000001E-2</c:v>
                </c:pt>
                <c:pt idx="33939">
                  <c:v>3.3587367799999997E-2</c:v>
                </c:pt>
                <c:pt idx="33940">
                  <c:v>3.3587367999999999E-2</c:v>
                </c:pt>
                <c:pt idx="33941">
                  <c:v>3.3587368200000002E-2</c:v>
                </c:pt>
                <c:pt idx="33942">
                  <c:v>3.3587368399999998E-2</c:v>
                </c:pt>
                <c:pt idx="33943">
                  <c:v>3.35873686E-2</c:v>
                </c:pt>
                <c:pt idx="33944">
                  <c:v>3.3587368800000003E-2</c:v>
                </c:pt>
                <c:pt idx="33945">
                  <c:v>3.3587368999999999E-2</c:v>
                </c:pt>
                <c:pt idx="33946">
                  <c:v>3.3587369200000002E-2</c:v>
                </c:pt>
                <c:pt idx="33947">
                  <c:v>3.3587369399999997E-2</c:v>
                </c:pt>
                <c:pt idx="33948">
                  <c:v>3.35873696E-2</c:v>
                </c:pt>
                <c:pt idx="33949">
                  <c:v>3.3587369800000003E-2</c:v>
                </c:pt>
                <c:pt idx="33950">
                  <c:v>3.3587369999999998E-2</c:v>
                </c:pt>
                <c:pt idx="33951">
                  <c:v>3.3587370200000001E-2</c:v>
                </c:pt>
                <c:pt idx="33952">
                  <c:v>3.3587370399999997E-2</c:v>
                </c:pt>
                <c:pt idx="33953">
                  <c:v>3.3587370599999999E-2</c:v>
                </c:pt>
                <c:pt idx="33954">
                  <c:v>3.3587370800000002E-2</c:v>
                </c:pt>
                <c:pt idx="33955">
                  <c:v>3.3587370999999998E-2</c:v>
                </c:pt>
                <c:pt idx="33956">
                  <c:v>3.35873712E-2</c:v>
                </c:pt>
                <c:pt idx="33957">
                  <c:v>3.3587371400000003E-2</c:v>
                </c:pt>
                <c:pt idx="33958">
                  <c:v>3.3587371599999999E-2</c:v>
                </c:pt>
                <c:pt idx="33959">
                  <c:v>3.3587371800000002E-2</c:v>
                </c:pt>
                <c:pt idx="33960">
                  <c:v>3.3587371999999997E-2</c:v>
                </c:pt>
                <c:pt idx="33961">
                  <c:v>3.35873722E-2</c:v>
                </c:pt>
                <c:pt idx="33962">
                  <c:v>3.3587372400000003E-2</c:v>
                </c:pt>
                <c:pt idx="33963">
                  <c:v>3.3587372599999998E-2</c:v>
                </c:pt>
                <c:pt idx="33964">
                  <c:v>3.3587372800000001E-2</c:v>
                </c:pt>
                <c:pt idx="33965">
                  <c:v>3.3587372999999997E-2</c:v>
                </c:pt>
                <c:pt idx="33966">
                  <c:v>3.3587373199999999E-2</c:v>
                </c:pt>
                <c:pt idx="33967">
                  <c:v>3.3587373400000002E-2</c:v>
                </c:pt>
                <c:pt idx="33968">
                  <c:v>3.3587373599999998E-2</c:v>
                </c:pt>
                <c:pt idx="33969">
                  <c:v>3.3587373800000001E-2</c:v>
                </c:pt>
                <c:pt idx="33970">
                  <c:v>3.3587374000000003E-2</c:v>
                </c:pt>
                <c:pt idx="33971">
                  <c:v>3.3587374199999999E-2</c:v>
                </c:pt>
                <c:pt idx="33972">
                  <c:v>3.3587374400000002E-2</c:v>
                </c:pt>
                <c:pt idx="33973">
                  <c:v>3.3587374599999997E-2</c:v>
                </c:pt>
                <c:pt idx="33974">
                  <c:v>3.35873748E-2</c:v>
                </c:pt>
                <c:pt idx="33975">
                  <c:v>3.3587375000000003E-2</c:v>
                </c:pt>
                <c:pt idx="33976">
                  <c:v>3.3587375199999998E-2</c:v>
                </c:pt>
                <c:pt idx="33977">
                  <c:v>3.3587375400000001E-2</c:v>
                </c:pt>
                <c:pt idx="33978">
                  <c:v>3.3587375599999997E-2</c:v>
                </c:pt>
                <c:pt idx="33979">
                  <c:v>3.3587375799999999E-2</c:v>
                </c:pt>
                <c:pt idx="33980">
                  <c:v>3.3587376000000002E-2</c:v>
                </c:pt>
                <c:pt idx="33981">
                  <c:v>3.3587376199999998E-2</c:v>
                </c:pt>
                <c:pt idx="33982">
                  <c:v>3.3587376400000001E-2</c:v>
                </c:pt>
                <c:pt idx="33983">
                  <c:v>3.3587376600000003E-2</c:v>
                </c:pt>
                <c:pt idx="33984">
                  <c:v>3.3587376799999999E-2</c:v>
                </c:pt>
                <c:pt idx="33985">
                  <c:v>3.3587377000000002E-2</c:v>
                </c:pt>
                <c:pt idx="33986">
                  <c:v>3.3587377199999997E-2</c:v>
                </c:pt>
                <c:pt idx="33987">
                  <c:v>3.35873774E-2</c:v>
                </c:pt>
                <c:pt idx="33988">
                  <c:v>3.3587377600000003E-2</c:v>
                </c:pt>
                <c:pt idx="33989">
                  <c:v>3.3587377799999998E-2</c:v>
                </c:pt>
                <c:pt idx="33990">
                  <c:v>3.3587378000000001E-2</c:v>
                </c:pt>
                <c:pt idx="33991">
                  <c:v>3.3587378199999997E-2</c:v>
                </c:pt>
                <c:pt idx="33992">
                  <c:v>3.3587378399999999E-2</c:v>
                </c:pt>
                <c:pt idx="33993">
                  <c:v>3.3587378600000002E-2</c:v>
                </c:pt>
                <c:pt idx="33994">
                  <c:v>3.3587378799999998E-2</c:v>
                </c:pt>
                <c:pt idx="33995">
                  <c:v>3.3587379000000001E-2</c:v>
                </c:pt>
                <c:pt idx="33996">
                  <c:v>3.3587379200000003E-2</c:v>
                </c:pt>
                <c:pt idx="33997">
                  <c:v>3.3587379399999999E-2</c:v>
                </c:pt>
                <c:pt idx="33998">
                  <c:v>3.3587379600000002E-2</c:v>
                </c:pt>
                <c:pt idx="33999">
                  <c:v>3.3587379799999997E-2</c:v>
                </c:pt>
                <c:pt idx="34000">
                  <c:v>3.358738E-2</c:v>
                </c:pt>
                <c:pt idx="34001">
                  <c:v>3.3587380200000003E-2</c:v>
                </c:pt>
                <c:pt idx="34002">
                  <c:v>3.3587380399999998E-2</c:v>
                </c:pt>
                <c:pt idx="34003">
                  <c:v>3.3587380600000001E-2</c:v>
                </c:pt>
                <c:pt idx="34004">
                  <c:v>3.3587380799999997E-2</c:v>
                </c:pt>
                <c:pt idx="34005">
                  <c:v>3.3587380999999999E-2</c:v>
                </c:pt>
                <c:pt idx="34006">
                  <c:v>3.3587381200000002E-2</c:v>
                </c:pt>
                <c:pt idx="34007">
                  <c:v>3.3587381399999998E-2</c:v>
                </c:pt>
                <c:pt idx="34008">
                  <c:v>3.3587381600000001E-2</c:v>
                </c:pt>
                <c:pt idx="34009">
                  <c:v>3.3587381800000003E-2</c:v>
                </c:pt>
                <c:pt idx="34010">
                  <c:v>3.3587381999999999E-2</c:v>
                </c:pt>
                <c:pt idx="34011">
                  <c:v>3.3587382200000002E-2</c:v>
                </c:pt>
                <c:pt idx="34012">
                  <c:v>3.3587382399999997E-2</c:v>
                </c:pt>
                <c:pt idx="34013">
                  <c:v>3.35873826E-2</c:v>
                </c:pt>
                <c:pt idx="34014">
                  <c:v>3.3587382800000003E-2</c:v>
                </c:pt>
                <c:pt idx="34015">
                  <c:v>3.3587382999999998E-2</c:v>
                </c:pt>
                <c:pt idx="34016">
                  <c:v>3.3587383200000001E-2</c:v>
                </c:pt>
                <c:pt idx="34017">
                  <c:v>3.3587383399999997E-2</c:v>
                </c:pt>
                <c:pt idx="34018">
                  <c:v>3.35873836E-2</c:v>
                </c:pt>
                <c:pt idx="34019">
                  <c:v>3.3587383800000002E-2</c:v>
                </c:pt>
                <c:pt idx="34020">
                  <c:v>3.3587383999999998E-2</c:v>
                </c:pt>
                <c:pt idx="34021">
                  <c:v>3.3587384200000001E-2</c:v>
                </c:pt>
                <c:pt idx="34022">
                  <c:v>3.3587384400000003E-2</c:v>
                </c:pt>
                <c:pt idx="34023">
                  <c:v>3.3587384599999999E-2</c:v>
                </c:pt>
                <c:pt idx="34024">
                  <c:v>3.3587384800000002E-2</c:v>
                </c:pt>
                <c:pt idx="34025">
                  <c:v>3.3587384999999997E-2</c:v>
                </c:pt>
                <c:pt idx="34026">
                  <c:v>3.35873852E-2</c:v>
                </c:pt>
                <c:pt idx="34027">
                  <c:v>3.3587385400000003E-2</c:v>
                </c:pt>
                <c:pt idx="34028">
                  <c:v>3.3587385599999998E-2</c:v>
                </c:pt>
                <c:pt idx="34029">
                  <c:v>3.3587385800000001E-2</c:v>
                </c:pt>
                <c:pt idx="34030">
                  <c:v>3.3587385999999997E-2</c:v>
                </c:pt>
                <c:pt idx="34031">
                  <c:v>3.35873862E-2</c:v>
                </c:pt>
                <c:pt idx="34032">
                  <c:v>3.3587386400000002E-2</c:v>
                </c:pt>
                <c:pt idx="34033">
                  <c:v>3.3587386599999998E-2</c:v>
                </c:pt>
                <c:pt idx="34034">
                  <c:v>3.3587386800000001E-2</c:v>
                </c:pt>
                <c:pt idx="34035">
                  <c:v>3.3587387000000003E-2</c:v>
                </c:pt>
                <c:pt idx="34036">
                  <c:v>3.3587387199999999E-2</c:v>
                </c:pt>
                <c:pt idx="34037">
                  <c:v>3.3587387400000002E-2</c:v>
                </c:pt>
                <c:pt idx="34038">
                  <c:v>3.3587387599999997E-2</c:v>
                </c:pt>
                <c:pt idx="34039">
                  <c:v>3.35873878E-2</c:v>
                </c:pt>
                <c:pt idx="34040">
                  <c:v>3.3587388000000003E-2</c:v>
                </c:pt>
                <c:pt idx="34041">
                  <c:v>3.3587388199999998E-2</c:v>
                </c:pt>
                <c:pt idx="34042">
                  <c:v>3.3587388400000001E-2</c:v>
                </c:pt>
                <c:pt idx="34043">
                  <c:v>3.3587388599999997E-2</c:v>
                </c:pt>
                <c:pt idx="34044">
                  <c:v>3.35873888E-2</c:v>
                </c:pt>
                <c:pt idx="34045">
                  <c:v>3.3587389000000002E-2</c:v>
                </c:pt>
                <c:pt idx="34046">
                  <c:v>3.3587389199999998E-2</c:v>
                </c:pt>
                <c:pt idx="34047">
                  <c:v>3.3587389400000001E-2</c:v>
                </c:pt>
                <c:pt idx="34048">
                  <c:v>3.3587389600000003E-2</c:v>
                </c:pt>
                <c:pt idx="34049">
                  <c:v>3.3587389799999999E-2</c:v>
                </c:pt>
                <c:pt idx="34050">
                  <c:v>3.3587390000000002E-2</c:v>
                </c:pt>
                <c:pt idx="34051">
                  <c:v>3.3587390199999997E-2</c:v>
                </c:pt>
                <c:pt idx="34052">
                  <c:v>3.35873904E-2</c:v>
                </c:pt>
                <c:pt idx="34053">
                  <c:v>3.3587390600000003E-2</c:v>
                </c:pt>
                <c:pt idx="34054">
                  <c:v>3.3587390799999998E-2</c:v>
                </c:pt>
                <c:pt idx="34055">
                  <c:v>3.3587391000000001E-2</c:v>
                </c:pt>
                <c:pt idx="34056">
                  <c:v>3.3587391199999997E-2</c:v>
                </c:pt>
                <c:pt idx="34057">
                  <c:v>3.35873914E-2</c:v>
                </c:pt>
                <c:pt idx="34058">
                  <c:v>3.3587391600000002E-2</c:v>
                </c:pt>
                <c:pt idx="34059">
                  <c:v>3.3587391799999998E-2</c:v>
                </c:pt>
                <c:pt idx="34060">
                  <c:v>3.3587392000000001E-2</c:v>
                </c:pt>
                <c:pt idx="34061">
                  <c:v>3.3587392200000003E-2</c:v>
                </c:pt>
                <c:pt idx="34062">
                  <c:v>3.3587392399999999E-2</c:v>
                </c:pt>
                <c:pt idx="34063">
                  <c:v>3.3587392600000002E-2</c:v>
                </c:pt>
                <c:pt idx="34064">
                  <c:v>3.3587392799999997E-2</c:v>
                </c:pt>
                <c:pt idx="34065">
                  <c:v>3.3587393E-2</c:v>
                </c:pt>
                <c:pt idx="34066">
                  <c:v>3.3587393200000003E-2</c:v>
                </c:pt>
                <c:pt idx="34067">
                  <c:v>3.3587393399999999E-2</c:v>
                </c:pt>
                <c:pt idx="34068">
                  <c:v>3.3587393600000001E-2</c:v>
                </c:pt>
                <c:pt idx="34069">
                  <c:v>3.3587393799999997E-2</c:v>
                </c:pt>
                <c:pt idx="34070">
                  <c:v>3.3587394E-2</c:v>
                </c:pt>
                <c:pt idx="34071">
                  <c:v>3.3587394200000002E-2</c:v>
                </c:pt>
                <c:pt idx="34072">
                  <c:v>3.3587394399999998E-2</c:v>
                </c:pt>
                <c:pt idx="34073">
                  <c:v>3.3587394600000001E-2</c:v>
                </c:pt>
                <c:pt idx="34074">
                  <c:v>3.3587394800000003E-2</c:v>
                </c:pt>
                <c:pt idx="34075">
                  <c:v>3.3587394999999999E-2</c:v>
                </c:pt>
                <c:pt idx="34076">
                  <c:v>3.3587395200000002E-2</c:v>
                </c:pt>
                <c:pt idx="34077">
                  <c:v>3.3587395399999997E-2</c:v>
                </c:pt>
                <c:pt idx="34078">
                  <c:v>3.35873956E-2</c:v>
                </c:pt>
                <c:pt idx="34079">
                  <c:v>3.3587395800000003E-2</c:v>
                </c:pt>
                <c:pt idx="34080">
                  <c:v>3.3587395999999999E-2</c:v>
                </c:pt>
                <c:pt idx="34081">
                  <c:v>3.3587396200000001E-2</c:v>
                </c:pt>
                <c:pt idx="34082">
                  <c:v>3.3587396399999997E-2</c:v>
                </c:pt>
                <c:pt idx="34083">
                  <c:v>3.35873966E-2</c:v>
                </c:pt>
                <c:pt idx="34084">
                  <c:v>3.3587396800000002E-2</c:v>
                </c:pt>
                <c:pt idx="34085">
                  <c:v>3.3587396999999998E-2</c:v>
                </c:pt>
                <c:pt idx="34086">
                  <c:v>3.3587397200000001E-2</c:v>
                </c:pt>
                <c:pt idx="34087">
                  <c:v>3.3587397400000003E-2</c:v>
                </c:pt>
                <c:pt idx="34088">
                  <c:v>3.3587397599999999E-2</c:v>
                </c:pt>
                <c:pt idx="34089">
                  <c:v>3.3587397800000002E-2</c:v>
                </c:pt>
                <c:pt idx="34090">
                  <c:v>3.3587397999999997E-2</c:v>
                </c:pt>
                <c:pt idx="34091">
                  <c:v>3.35873982E-2</c:v>
                </c:pt>
                <c:pt idx="34092">
                  <c:v>3.3587398400000003E-2</c:v>
                </c:pt>
                <c:pt idx="34093">
                  <c:v>3.3587398599999999E-2</c:v>
                </c:pt>
                <c:pt idx="34094">
                  <c:v>3.3587398800000001E-2</c:v>
                </c:pt>
                <c:pt idx="34095">
                  <c:v>3.3587398999999997E-2</c:v>
                </c:pt>
                <c:pt idx="34096">
                  <c:v>3.35873992E-2</c:v>
                </c:pt>
                <c:pt idx="34097">
                  <c:v>3.3587399400000002E-2</c:v>
                </c:pt>
                <c:pt idx="34098">
                  <c:v>3.3587399599999998E-2</c:v>
                </c:pt>
                <c:pt idx="34099">
                  <c:v>3.3587399800000001E-2</c:v>
                </c:pt>
                <c:pt idx="34100">
                  <c:v>3.3587400000000003E-2</c:v>
                </c:pt>
                <c:pt idx="34101">
                  <c:v>3.3587400199999999E-2</c:v>
                </c:pt>
                <c:pt idx="34102">
                  <c:v>3.3587400400000002E-2</c:v>
                </c:pt>
                <c:pt idx="34103">
                  <c:v>3.3587400599999997E-2</c:v>
                </c:pt>
                <c:pt idx="34104">
                  <c:v>3.35874008E-2</c:v>
                </c:pt>
                <c:pt idx="34105">
                  <c:v>3.3587401000000003E-2</c:v>
                </c:pt>
                <c:pt idx="34106">
                  <c:v>3.3587401199999999E-2</c:v>
                </c:pt>
                <c:pt idx="34107">
                  <c:v>3.3587401400000001E-2</c:v>
                </c:pt>
                <c:pt idx="34108">
                  <c:v>3.3587401599999997E-2</c:v>
                </c:pt>
                <c:pt idx="34109">
                  <c:v>3.35874018E-2</c:v>
                </c:pt>
                <c:pt idx="34110">
                  <c:v>3.3587402000000002E-2</c:v>
                </c:pt>
                <c:pt idx="34111">
                  <c:v>3.3587402199999998E-2</c:v>
                </c:pt>
                <c:pt idx="34112">
                  <c:v>3.3587402400000001E-2</c:v>
                </c:pt>
                <c:pt idx="34113">
                  <c:v>3.3587402600000003E-2</c:v>
                </c:pt>
                <c:pt idx="34114">
                  <c:v>3.3587402799999999E-2</c:v>
                </c:pt>
                <c:pt idx="34115">
                  <c:v>3.3587403000000002E-2</c:v>
                </c:pt>
                <c:pt idx="34116">
                  <c:v>3.3587403199999998E-2</c:v>
                </c:pt>
                <c:pt idx="34117">
                  <c:v>3.35874034E-2</c:v>
                </c:pt>
                <c:pt idx="34118">
                  <c:v>3.3587403600000003E-2</c:v>
                </c:pt>
                <c:pt idx="34119">
                  <c:v>3.3587403799999999E-2</c:v>
                </c:pt>
                <c:pt idx="34120">
                  <c:v>3.3587404000000001E-2</c:v>
                </c:pt>
                <c:pt idx="34121">
                  <c:v>3.3587404199999997E-2</c:v>
                </c:pt>
                <c:pt idx="34122">
                  <c:v>3.35874044E-2</c:v>
                </c:pt>
                <c:pt idx="34123">
                  <c:v>3.3587404600000002E-2</c:v>
                </c:pt>
                <c:pt idx="34124">
                  <c:v>3.3587404799999998E-2</c:v>
                </c:pt>
                <c:pt idx="34125">
                  <c:v>3.3587405000000001E-2</c:v>
                </c:pt>
                <c:pt idx="34126">
                  <c:v>3.3587405200000003E-2</c:v>
                </c:pt>
                <c:pt idx="34127">
                  <c:v>3.3587405399999999E-2</c:v>
                </c:pt>
                <c:pt idx="34128">
                  <c:v>3.3587405600000002E-2</c:v>
                </c:pt>
                <c:pt idx="34129">
                  <c:v>3.3587405799999998E-2</c:v>
                </c:pt>
                <c:pt idx="34130">
                  <c:v>3.3587406E-2</c:v>
                </c:pt>
                <c:pt idx="34131">
                  <c:v>3.3587406200000003E-2</c:v>
                </c:pt>
                <c:pt idx="34132">
                  <c:v>3.3587406399999999E-2</c:v>
                </c:pt>
                <c:pt idx="34133">
                  <c:v>3.3587406600000001E-2</c:v>
                </c:pt>
                <c:pt idx="34134">
                  <c:v>3.3587406799999997E-2</c:v>
                </c:pt>
                <c:pt idx="34135">
                  <c:v>3.3587407E-2</c:v>
                </c:pt>
                <c:pt idx="34136">
                  <c:v>3.3587407200000002E-2</c:v>
                </c:pt>
                <c:pt idx="34137">
                  <c:v>3.3587407399999998E-2</c:v>
                </c:pt>
                <c:pt idx="34138">
                  <c:v>3.3587407600000001E-2</c:v>
                </c:pt>
                <c:pt idx="34139">
                  <c:v>3.3587407800000003E-2</c:v>
                </c:pt>
                <c:pt idx="34140">
                  <c:v>3.3587407999999999E-2</c:v>
                </c:pt>
                <c:pt idx="34141">
                  <c:v>3.3587408200000002E-2</c:v>
                </c:pt>
                <c:pt idx="34142">
                  <c:v>3.3587408399999998E-2</c:v>
                </c:pt>
                <c:pt idx="34143">
                  <c:v>3.35874086E-2</c:v>
                </c:pt>
                <c:pt idx="34144">
                  <c:v>3.3587408800000003E-2</c:v>
                </c:pt>
                <c:pt idx="34145">
                  <c:v>3.3587408999999999E-2</c:v>
                </c:pt>
                <c:pt idx="34146">
                  <c:v>3.3587409200000001E-2</c:v>
                </c:pt>
                <c:pt idx="34147">
                  <c:v>3.3587409399999997E-2</c:v>
                </c:pt>
                <c:pt idx="34148">
                  <c:v>3.35874096E-2</c:v>
                </c:pt>
                <c:pt idx="34149">
                  <c:v>3.3587409800000002E-2</c:v>
                </c:pt>
                <c:pt idx="34150">
                  <c:v>3.3587409999999998E-2</c:v>
                </c:pt>
                <c:pt idx="34151">
                  <c:v>3.3587410200000001E-2</c:v>
                </c:pt>
                <c:pt idx="34152">
                  <c:v>3.3587410400000003E-2</c:v>
                </c:pt>
                <c:pt idx="34153">
                  <c:v>3.3587410599999999E-2</c:v>
                </c:pt>
                <c:pt idx="34154">
                  <c:v>3.3587410800000002E-2</c:v>
                </c:pt>
                <c:pt idx="34155">
                  <c:v>3.3587410999999998E-2</c:v>
                </c:pt>
                <c:pt idx="34156">
                  <c:v>3.35874112E-2</c:v>
                </c:pt>
                <c:pt idx="34157">
                  <c:v>3.3587411400000003E-2</c:v>
                </c:pt>
                <c:pt idx="34158">
                  <c:v>3.3587411599999999E-2</c:v>
                </c:pt>
                <c:pt idx="34159">
                  <c:v>3.3587411800000001E-2</c:v>
                </c:pt>
                <c:pt idx="34160">
                  <c:v>3.3587411999999997E-2</c:v>
                </c:pt>
                <c:pt idx="34161">
                  <c:v>3.35874122E-2</c:v>
                </c:pt>
                <c:pt idx="34162">
                  <c:v>3.3587412400000002E-2</c:v>
                </c:pt>
                <c:pt idx="34163">
                  <c:v>3.3587412599999998E-2</c:v>
                </c:pt>
                <c:pt idx="34164">
                  <c:v>3.3587412800000001E-2</c:v>
                </c:pt>
                <c:pt idx="34165">
                  <c:v>3.3587413000000003E-2</c:v>
                </c:pt>
                <c:pt idx="34166">
                  <c:v>3.3587413199999999E-2</c:v>
                </c:pt>
                <c:pt idx="34167">
                  <c:v>3.3587413400000002E-2</c:v>
                </c:pt>
                <c:pt idx="34168">
                  <c:v>3.3587413599999998E-2</c:v>
                </c:pt>
                <c:pt idx="34169">
                  <c:v>3.35874138E-2</c:v>
                </c:pt>
                <c:pt idx="34170">
                  <c:v>3.3587414000000003E-2</c:v>
                </c:pt>
                <c:pt idx="34171">
                  <c:v>3.3587414199999999E-2</c:v>
                </c:pt>
                <c:pt idx="34172">
                  <c:v>3.3587414400000001E-2</c:v>
                </c:pt>
                <c:pt idx="34173">
                  <c:v>3.3587414599999997E-2</c:v>
                </c:pt>
                <c:pt idx="34174">
                  <c:v>3.35874148E-2</c:v>
                </c:pt>
                <c:pt idx="34175">
                  <c:v>3.3587415000000002E-2</c:v>
                </c:pt>
                <c:pt idx="34176">
                  <c:v>3.3587415199999998E-2</c:v>
                </c:pt>
                <c:pt idx="34177">
                  <c:v>3.3587415400000001E-2</c:v>
                </c:pt>
                <c:pt idx="34178">
                  <c:v>3.3587415599999997E-2</c:v>
                </c:pt>
                <c:pt idx="34179">
                  <c:v>3.3587415799999999E-2</c:v>
                </c:pt>
                <c:pt idx="34180">
                  <c:v>3.3587416000000002E-2</c:v>
                </c:pt>
                <c:pt idx="34181">
                  <c:v>3.3587416199999998E-2</c:v>
                </c:pt>
                <c:pt idx="34182">
                  <c:v>3.35874164E-2</c:v>
                </c:pt>
                <c:pt idx="34183">
                  <c:v>3.3587416600000003E-2</c:v>
                </c:pt>
                <c:pt idx="34184">
                  <c:v>3.3587416799999999E-2</c:v>
                </c:pt>
                <c:pt idx="34185">
                  <c:v>3.3587417000000001E-2</c:v>
                </c:pt>
                <c:pt idx="34186">
                  <c:v>3.3587417199999997E-2</c:v>
                </c:pt>
                <c:pt idx="34187">
                  <c:v>3.35874174E-2</c:v>
                </c:pt>
                <c:pt idx="34188">
                  <c:v>3.3587417600000002E-2</c:v>
                </c:pt>
                <c:pt idx="34189">
                  <c:v>3.3587417799999998E-2</c:v>
                </c:pt>
                <c:pt idx="34190">
                  <c:v>3.3587418000000001E-2</c:v>
                </c:pt>
                <c:pt idx="34191">
                  <c:v>3.3587418199999997E-2</c:v>
                </c:pt>
                <c:pt idx="34192">
                  <c:v>3.3587418399999999E-2</c:v>
                </c:pt>
                <c:pt idx="34193">
                  <c:v>3.3587418600000002E-2</c:v>
                </c:pt>
                <c:pt idx="34194">
                  <c:v>3.3587418799999998E-2</c:v>
                </c:pt>
                <c:pt idx="34195">
                  <c:v>3.3587419E-2</c:v>
                </c:pt>
                <c:pt idx="34196">
                  <c:v>3.3587419200000003E-2</c:v>
                </c:pt>
                <c:pt idx="34197">
                  <c:v>3.3587419399999999E-2</c:v>
                </c:pt>
                <c:pt idx="34198">
                  <c:v>3.3587419600000001E-2</c:v>
                </c:pt>
                <c:pt idx="34199">
                  <c:v>3.3587419799999997E-2</c:v>
                </c:pt>
                <c:pt idx="34200">
                  <c:v>3.358742E-2</c:v>
                </c:pt>
                <c:pt idx="34201">
                  <c:v>3.3587420200000002E-2</c:v>
                </c:pt>
                <c:pt idx="34202">
                  <c:v>3.3587420399999998E-2</c:v>
                </c:pt>
                <c:pt idx="34203">
                  <c:v>3.3587420600000001E-2</c:v>
                </c:pt>
                <c:pt idx="34204">
                  <c:v>3.3587420799999997E-2</c:v>
                </c:pt>
                <c:pt idx="34205">
                  <c:v>3.3587420999999999E-2</c:v>
                </c:pt>
                <c:pt idx="34206">
                  <c:v>3.3587421200000002E-2</c:v>
                </c:pt>
                <c:pt idx="34207">
                  <c:v>3.3587421399999998E-2</c:v>
                </c:pt>
                <c:pt idx="34208">
                  <c:v>3.35874216E-2</c:v>
                </c:pt>
                <c:pt idx="34209">
                  <c:v>3.3587421800000003E-2</c:v>
                </c:pt>
                <c:pt idx="34210">
                  <c:v>3.3587421999999999E-2</c:v>
                </c:pt>
                <c:pt idx="34211">
                  <c:v>3.3587422200000001E-2</c:v>
                </c:pt>
                <c:pt idx="34212">
                  <c:v>3.3587422399999997E-2</c:v>
                </c:pt>
                <c:pt idx="34213">
                  <c:v>3.35874226E-2</c:v>
                </c:pt>
                <c:pt idx="34214">
                  <c:v>3.3587422800000002E-2</c:v>
                </c:pt>
                <c:pt idx="34215">
                  <c:v>3.3587422999999998E-2</c:v>
                </c:pt>
                <c:pt idx="34216">
                  <c:v>3.3587423200000001E-2</c:v>
                </c:pt>
                <c:pt idx="34217">
                  <c:v>3.3587423399999997E-2</c:v>
                </c:pt>
                <c:pt idx="34218">
                  <c:v>3.3587423599999999E-2</c:v>
                </c:pt>
                <c:pt idx="34219">
                  <c:v>3.3587423800000002E-2</c:v>
                </c:pt>
                <c:pt idx="34220">
                  <c:v>3.3587423999999998E-2</c:v>
                </c:pt>
                <c:pt idx="34221">
                  <c:v>3.35874242E-2</c:v>
                </c:pt>
                <c:pt idx="34222">
                  <c:v>3.3587424400000003E-2</c:v>
                </c:pt>
                <c:pt idx="34223">
                  <c:v>3.3587424599999999E-2</c:v>
                </c:pt>
                <c:pt idx="34224">
                  <c:v>3.3587424800000001E-2</c:v>
                </c:pt>
                <c:pt idx="34225">
                  <c:v>3.3587424999999997E-2</c:v>
                </c:pt>
                <c:pt idx="34226">
                  <c:v>3.35874252E-2</c:v>
                </c:pt>
                <c:pt idx="34227">
                  <c:v>3.3587425400000002E-2</c:v>
                </c:pt>
                <c:pt idx="34228">
                  <c:v>3.3587425599999998E-2</c:v>
                </c:pt>
                <c:pt idx="34229">
                  <c:v>3.3587425800000001E-2</c:v>
                </c:pt>
                <c:pt idx="34230">
                  <c:v>3.3587425999999997E-2</c:v>
                </c:pt>
                <c:pt idx="34231">
                  <c:v>3.3587426199999999E-2</c:v>
                </c:pt>
                <c:pt idx="34232">
                  <c:v>3.3587426400000002E-2</c:v>
                </c:pt>
                <c:pt idx="34233">
                  <c:v>3.3587426599999998E-2</c:v>
                </c:pt>
                <c:pt idx="34234">
                  <c:v>3.35874268E-2</c:v>
                </c:pt>
                <c:pt idx="34235">
                  <c:v>3.3587427000000003E-2</c:v>
                </c:pt>
                <c:pt idx="34236">
                  <c:v>3.3587427199999999E-2</c:v>
                </c:pt>
                <c:pt idx="34237">
                  <c:v>3.3587427400000001E-2</c:v>
                </c:pt>
                <c:pt idx="34238">
                  <c:v>3.3587427599999997E-2</c:v>
                </c:pt>
                <c:pt idx="34239">
                  <c:v>3.35874278E-2</c:v>
                </c:pt>
                <c:pt idx="34240">
                  <c:v>3.3587428000000003E-2</c:v>
                </c:pt>
                <c:pt idx="34241">
                  <c:v>3.3587428199999998E-2</c:v>
                </c:pt>
                <c:pt idx="34242">
                  <c:v>3.3587428400000001E-2</c:v>
                </c:pt>
                <c:pt idx="34243">
                  <c:v>3.3587428599999997E-2</c:v>
                </c:pt>
                <c:pt idx="34244">
                  <c:v>3.3587428799999999E-2</c:v>
                </c:pt>
                <c:pt idx="34245">
                  <c:v>3.3587429000000002E-2</c:v>
                </c:pt>
                <c:pt idx="34246">
                  <c:v>3.3587429199999998E-2</c:v>
                </c:pt>
                <c:pt idx="34247">
                  <c:v>3.35874294E-2</c:v>
                </c:pt>
                <c:pt idx="34248">
                  <c:v>3.3587429600000003E-2</c:v>
                </c:pt>
                <c:pt idx="34249">
                  <c:v>3.3587429799999999E-2</c:v>
                </c:pt>
                <c:pt idx="34250">
                  <c:v>3.3587430000000001E-2</c:v>
                </c:pt>
                <c:pt idx="34251">
                  <c:v>3.3587430199999997E-2</c:v>
                </c:pt>
                <c:pt idx="34252">
                  <c:v>3.35874304E-2</c:v>
                </c:pt>
                <c:pt idx="34253">
                  <c:v>3.3587430600000003E-2</c:v>
                </c:pt>
                <c:pt idx="34254">
                  <c:v>3.3587430799999998E-2</c:v>
                </c:pt>
                <c:pt idx="34255">
                  <c:v>3.3587431000000001E-2</c:v>
                </c:pt>
                <c:pt idx="34256">
                  <c:v>3.3587431199999997E-2</c:v>
                </c:pt>
                <c:pt idx="34257">
                  <c:v>3.3587431399999999E-2</c:v>
                </c:pt>
                <c:pt idx="34258">
                  <c:v>3.3587431600000002E-2</c:v>
                </c:pt>
                <c:pt idx="34259">
                  <c:v>3.3587431799999998E-2</c:v>
                </c:pt>
                <c:pt idx="34260">
                  <c:v>3.3587432E-2</c:v>
                </c:pt>
                <c:pt idx="34261">
                  <c:v>3.3587432200000003E-2</c:v>
                </c:pt>
                <c:pt idx="34262">
                  <c:v>3.3587432399999999E-2</c:v>
                </c:pt>
                <c:pt idx="34263">
                  <c:v>3.3587432600000001E-2</c:v>
                </c:pt>
                <c:pt idx="34264">
                  <c:v>3.3587432799999997E-2</c:v>
                </c:pt>
                <c:pt idx="34265">
                  <c:v>3.3587433E-2</c:v>
                </c:pt>
                <c:pt idx="34266">
                  <c:v>3.3587433200000003E-2</c:v>
                </c:pt>
                <c:pt idx="34267">
                  <c:v>3.3587433399999998E-2</c:v>
                </c:pt>
                <c:pt idx="34268">
                  <c:v>3.3587433600000001E-2</c:v>
                </c:pt>
                <c:pt idx="34269">
                  <c:v>3.3587433799999997E-2</c:v>
                </c:pt>
                <c:pt idx="34270">
                  <c:v>3.3587433999999999E-2</c:v>
                </c:pt>
                <c:pt idx="34271">
                  <c:v>3.3587434200000002E-2</c:v>
                </c:pt>
                <c:pt idx="34272">
                  <c:v>3.3587434399999998E-2</c:v>
                </c:pt>
                <c:pt idx="34273">
                  <c:v>3.35874346E-2</c:v>
                </c:pt>
                <c:pt idx="34274">
                  <c:v>3.3587434800000003E-2</c:v>
                </c:pt>
                <c:pt idx="34275">
                  <c:v>3.3587434999999999E-2</c:v>
                </c:pt>
                <c:pt idx="34276">
                  <c:v>3.3587435200000001E-2</c:v>
                </c:pt>
                <c:pt idx="34277">
                  <c:v>3.3587435399999997E-2</c:v>
                </c:pt>
                <c:pt idx="34278">
                  <c:v>3.35874356E-2</c:v>
                </c:pt>
                <c:pt idx="34279">
                  <c:v>3.3587435800000003E-2</c:v>
                </c:pt>
                <c:pt idx="34280">
                  <c:v>3.3587435999999998E-2</c:v>
                </c:pt>
                <c:pt idx="34281">
                  <c:v>3.3587436200000001E-2</c:v>
                </c:pt>
                <c:pt idx="34282">
                  <c:v>3.3587436399999997E-2</c:v>
                </c:pt>
                <c:pt idx="34283">
                  <c:v>3.3587436599999999E-2</c:v>
                </c:pt>
                <c:pt idx="34284">
                  <c:v>3.3587436800000002E-2</c:v>
                </c:pt>
                <c:pt idx="34285">
                  <c:v>3.3587436999999998E-2</c:v>
                </c:pt>
                <c:pt idx="34286">
                  <c:v>3.35874372E-2</c:v>
                </c:pt>
                <c:pt idx="34287">
                  <c:v>3.3587437400000003E-2</c:v>
                </c:pt>
                <c:pt idx="34288">
                  <c:v>3.3587437599999999E-2</c:v>
                </c:pt>
                <c:pt idx="34289">
                  <c:v>3.3587437800000002E-2</c:v>
                </c:pt>
                <c:pt idx="34290">
                  <c:v>3.3587437999999997E-2</c:v>
                </c:pt>
                <c:pt idx="34291">
                  <c:v>3.35874382E-2</c:v>
                </c:pt>
                <c:pt idx="34292">
                  <c:v>3.3587438400000003E-2</c:v>
                </c:pt>
                <c:pt idx="34293">
                  <c:v>3.3587438599999998E-2</c:v>
                </c:pt>
                <c:pt idx="34294">
                  <c:v>3.3587438800000001E-2</c:v>
                </c:pt>
                <c:pt idx="34295">
                  <c:v>3.3587438999999997E-2</c:v>
                </c:pt>
                <c:pt idx="34296">
                  <c:v>3.3587439199999999E-2</c:v>
                </c:pt>
                <c:pt idx="34297">
                  <c:v>3.3587439400000002E-2</c:v>
                </c:pt>
                <c:pt idx="34298">
                  <c:v>3.3587439599999998E-2</c:v>
                </c:pt>
                <c:pt idx="34299">
                  <c:v>3.35874398E-2</c:v>
                </c:pt>
                <c:pt idx="34300">
                  <c:v>3.3587440000000003E-2</c:v>
                </c:pt>
                <c:pt idx="34301">
                  <c:v>3.3587440199999999E-2</c:v>
                </c:pt>
                <c:pt idx="34302">
                  <c:v>3.3587440400000002E-2</c:v>
                </c:pt>
                <c:pt idx="34303">
                  <c:v>3.3587440599999997E-2</c:v>
                </c:pt>
                <c:pt idx="34304">
                  <c:v>3.35874408E-2</c:v>
                </c:pt>
                <c:pt idx="34305">
                  <c:v>3.3587441000000003E-2</c:v>
                </c:pt>
                <c:pt idx="34306">
                  <c:v>3.3587441199999998E-2</c:v>
                </c:pt>
                <c:pt idx="34307">
                  <c:v>3.3587441400000001E-2</c:v>
                </c:pt>
                <c:pt idx="34308">
                  <c:v>3.3587441599999997E-2</c:v>
                </c:pt>
                <c:pt idx="34309">
                  <c:v>3.3587441799999999E-2</c:v>
                </c:pt>
                <c:pt idx="34310">
                  <c:v>3.3587442000000002E-2</c:v>
                </c:pt>
                <c:pt idx="34311">
                  <c:v>3.3587442199999998E-2</c:v>
                </c:pt>
                <c:pt idx="34312">
                  <c:v>3.35874424E-2</c:v>
                </c:pt>
                <c:pt idx="34313">
                  <c:v>3.3587442600000003E-2</c:v>
                </c:pt>
                <c:pt idx="34314">
                  <c:v>3.3587442799999999E-2</c:v>
                </c:pt>
                <c:pt idx="34315">
                  <c:v>3.3587443000000002E-2</c:v>
                </c:pt>
                <c:pt idx="34316">
                  <c:v>3.3587443199999997E-2</c:v>
                </c:pt>
                <c:pt idx="34317">
                  <c:v>3.35874434E-2</c:v>
                </c:pt>
                <c:pt idx="34318">
                  <c:v>3.3587443600000003E-2</c:v>
                </c:pt>
                <c:pt idx="34319">
                  <c:v>3.3587443799999998E-2</c:v>
                </c:pt>
                <c:pt idx="34320">
                  <c:v>3.3587444000000001E-2</c:v>
                </c:pt>
                <c:pt idx="34321">
                  <c:v>3.3587444199999997E-2</c:v>
                </c:pt>
                <c:pt idx="34322">
                  <c:v>3.3587444399999999E-2</c:v>
                </c:pt>
                <c:pt idx="34323">
                  <c:v>3.3587444600000002E-2</c:v>
                </c:pt>
                <c:pt idx="34324">
                  <c:v>3.3587444799999998E-2</c:v>
                </c:pt>
                <c:pt idx="34325">
                  <c:v>3.3587445E-2</c:v>
                </c:pt>
                <c:pt idx="34326">
                  <c:v>3.3587445200000003E-2</c:v>
                </c:pt>
                <c:pt idx="34327">
                  <c:v>3.3587445399999999E-2</c:v>
                </c:pt>
                <c:pt idx="34328">
                  <c:v>3.3587445600000002E-2</c:v>
                </c:pt>
                <c:pt idx="34329">
                  <c:v>3.3587445799999997E-2</c:v>
                </c:pt>
                <c:pt idx="34330">
                  <c:v>3.3587446E-2</c:v>
                </c:pt>
                <c:pt idx="34331">
                  <c:v>3.3587446200000003E-2</c:v>
                </c:pt>
                <c:pt idx="34332">
                  <c:v>3.3587446399999998E-2</c:v>
                </c:pt>
                <c:pt idx="34333">
                  <c:v>3.3587446600000001E-2</c:v>
                </c:pt>
                <c:pt idx="34334">
                  <c:v>3.3587446799999997E-2</c:v>
                </c:pt>
                <c:pt idx="34335">
                  <c:v>3.3587446999999999E-2</c:v>
                </c:pt>
                <c:pt idx="34336">
                  <c:v>3.3587447200000002E-2</c:v>
                </c:pt>
                <c:pt idx="34337">
                  <c:v>3.3587447399999998E-2</c:v>
                </c:pt>
                <c:pt idx="34338">
                  <c:v>3.3587447600000001E-2</c:v>
                </c:pt>
                <c:pt idx="34339">
                  <c:v>3.3587447800000003E-2</c:v>
                </c:pt>
                <c:pt idx="34340">
                  <c:v>3.3587447999999999E-2</c:v>
                </c:pt>
                <c:pt idx="34341">
                  <c:v>3.3587448200000002E-2</c:v>
                </c:pt>
                <c:pt idx="34342">
                  <c:v>3.3587448399999997E-2</c:v>
                </c:pt>
                <c:pt idx="34343">
                  <c:v>3.35874486E-2</c:v>
                </c:pt>
                <c:pt idx="34344">
                  <c:v>3.3587448800000003E-2</c:v>
                </c:pt>
                <c:pt idx="34345">
                  <c:v>3.3587448999999998E-2</c:v>
                </c:pt>
                <c:pt idx="34346">
                  <c:v>3.3587449200000001E-2</c:v>
                </c:pt>
                <c:pt idx="34347">
                  <c:v>3.3587449399999997E-2</c:v>
                </c:pt>
                <c:pt idx="34348">
                  <c:v>3.3587449599999999E-2</c:v>
                </c:pt>
                <c:pt idx="34349">
                  <c:v>3.3587449800000002E-2</c:v>
                </c:pt>
                <c:pt idx="34350">
                  <c:v>3.3587449999999998E-2</c:v>
                </c:pt>
                <c:pt idx="34351">
                  <c:v>3.3587450200000001E-2</c:v>
                </c:pt>
                <c:pt idx="34352">
                  <c:v>3.3587450400000003E-2</c:v>
                </c:pt>
                <c:pt idx="34353">
                  <c:v>3.3587450599999999E-2</c:v>
                </c:pt>
                <c:pt idx="34354">
                  <c:v>3.3587450800000002E-2</c:v>
                </c:pt>
                <c:pt idx="34355">
                  <c:v>3.3587450999999997E-2</c:v>
                </c:pt>
                <c:pt idx="34356">
                  <c:v>3.35874512E-2</c:v>
                </c:pt>
                <c:pt idx="34357">
                  <c:v>3.3587451400000003E-2</c:v>
                </c:pt>
                <c:pt idx="34358">
                  <c:v>3.3587451599999998E-2</c:v>
                </c:pt>
                <c:pt idx="34359">
                  <c:v>3.3587451800000001E-2</c:v>
                </c:pt>
                <c:pt idx="34360">
                  <c:v>3.3587451999999997E-2</c:v>
                </c:pt>
                <c:pt idx="34361">
                  <c:v>3.3587452199999999E-2</c:v>
                </c:pt>
                <c:pt idx="34362">
                  <c:v>3.3587452400000002E-2</c:v>
                </c:pt>
                <c:pt idx="34363">
                  <c:v>3.3587452599999998E-2</c:v>
                </c:pt>
                <c:pt idx="34364">
                  <c:v>3.3587452800000001E-2</c:v>
                </c:pt>
                <c:pt idx="34365">
                  <c:v>3.3587453000000003E-2</c:v>
                </c:pt>
                <c:pt idx="34366">
                  <c:v>3.3587453199999999E-2</c:v>
                </c:pt>
                <c:pt idx="34367">
                  <c:v>3.3587453400000002E-2</c:v>
                </c:pt>
                <c:pt idx="34368">
                  <c:v>3.3587453599999997E-2</c:v>
                </c:pt>
                <c:pt idx="34369">
                  <c:v>3.35874538E-2</c:v>
                </c:pt>
                <c:pt idx="34370">
                  <c:v>3.3587454000000003E-2</c:v>
                </c:pt>
                <c:pt idx="34371">
                  <c:v>3.3587454199999998E-2</c:v>
                </c:pt>
                <c:pt idx="34372">
                  <c:v>3.3587454400000001E-2</c:v>
                </c:pt>
                <c:pt idx="34373">
                  <c:v>3.3587454599999997E-2</c:v>
                </c:pt>
                <c:pt idx="34374">
                  <c:v>3.3587454799999999E-2</c:v>
                </c:pt>
                <c:pt idx="34375">
                  <c:v>3.3587455000000002E-2</c:v>
                </c:pt>
                <c:pt idx="34376">
                  <c:v>3.3587455199999998E-2</c:v>
                </c:pt>
                <c:pt idx="34377">
                  <c:v>3.3587455400000001E-2</c:v>
                </c:pt>
                <c:pt idx="34378">
                  <c:v>3.3587455600000003E-2</c:v>
                </c:pt>
                <c:pt idx="34379">
                  <c:v>3.3587455799999999E-2</c:v>
                </c:pt>
                <c:pt idx="34380">
                  <c:v>3.3587456000000002E-2</c:v>
                </c:pt>
                <c:pt idx="34381">
                  <c:v>3.3587456199999997E-2</c:v>
                </c:pt>
                <c:pt idx="34382">
                  <c:v>3.35874564E-2</c:v>
                </c:pt>
                <c:pt idx="34383">
                  <c:v>3.3587456600000003E-2</c:v>
                </c:pt>
                <c:pt idx="34384">
                  <c:v>3.3587456799999998E-2</c:v>
                </c:pt>
                <c:pt idx="34385">
                  <c:v>3.3587457000000001E-2</c:v>
                </c:pt>
                <c:pt idx="34386">
                  <c:v>3.3587457199999997E-2</c:v>
                </c:pt>
                <c:pt idx="34387">
                  <c:v>3.35874574E-2</c:v>
                </c:pt>
                <c:pt idx="34388">
                  <c:v>3.3587457600000002E-2</c:v>
                </c:pt>
                <c:pt idx="34389">
                  <c:v>3.3587457799999998E-2</c:v>
                </c:pt>
                <c:pt idx="34390">
                  <c:v>3.3587458000000001E-2</c:v>
                </c:pt>
                <c:pt idx="34391">
                  <c:v>3.3587458200000003E-2</c:v>
                </c:pt>
                <c:pt idx="34392">
                  <c:v>3.3587458399999999E-2</c:v>
                </c:pt>
                <c:pt idx="34393">
                  <c:v>3.3587458600000002E-2</c:v>
                </c:pt>
                <c:pt idx="34394">
                  <c:v>3.3587458799999997E-2</c:v>
                </c:pt>
                <c:pt idx="34395">
                  <c:v>3.3587459E-2</c:v>
                </c:pt>
                <c:pt idx="34396">
                  <c:v>3.3587459200000003E-2</c:v>
                </c:pt>
                <c:pt idx="34397">
                  <c:v>3.3587459399999998E-2</c:v>
                </c:pt>
                <c:pt idx="34398">
                  <c:v>3.3587459600000001E-2</c:v>
                </c:pt>
                <c:pt idx="34399">
                  <c:v>3.3587459799999997E-2</c:v>
                </c:pt>
                <c:pt idx="34400">
                  <c:v>3.358746E-2</c:v>
                </c:pt>
                <c:pt idx="34401">
                  <c:v>3.3587460200000002E-2</c:v>
                </c:pt>
                <c:pt idx="34402">
                  <c:v>3.3587460399999998E-2</c:v>
                </c:pt>
                <c:pt idx="34403">
                  <c:v>3.3587460600000001E-2</c:v>
                </c:pt>
                <c:pt idx="34404">
                  <c:v>3.3587460800000003E-2</c:v>
                </c:pt>
                <c:pt idx="34405">
                  <c:v>3.3587460999999999E-2</c:v>
                </c:pt>
                <c:pt idx="34406">
                  <c:v>3.3587461200000002E-2</c:v>
                </c:pt>
                <c:pt idx="34407">
                  <c:v>3.3587461399999997E-2</c:v>
                </c:pt>
                <c:pt idx="34408">
                  <c:v>3.35874616E-2</c:v>
                </c:pt>
                <c:pt idx="34409">
                  <c:v>3.3587461800000003E-2</c:v>
                </c:pt>
                <c:pt idx="34410">
                  <c:v>3.3587461999999998E-2</c:v>
                </c:pt>
                <c:pt idx="34411">
                  <c:v>3.3587462200000001E-2</c:v>
                </c:pt>
                <c:pt idx="34412">
                  <c:v>3.3587462399999997E-2</c:v>
                </c:pt>
                <c:pt idx="34413">
                  <c:v>3.35874626E-2</c:v>
                </c:pt>
                <c:pt idx="34414">
                  <c:v>3.3587462800000002E-2</c:v>
                </c:pt>
                <c:pt idx="34415">
                  <c:v>3.3587462999999998E-2</c:v>
                </c:pt>
                <c:pt idx="34416">
                  <c:v>3.3587463200000001E-2</c:v>
                </c:pt>
                <c:pt idx="34417">
                  <c:v>3.3587463400000003E-2</c:v>
                </c:pt>
                <c:pt idx="34418">
                  <c:v>3.3587463599999999E-2</c:v>
                </c:pt>
                <c:pt idx="34419">
                  <c:v>3.3587463800000002E-2</c:v>
                </c:pt>
                <c:pt idx="34420">
                  <c:v>3.3587463999999997E-2</c:v>
                </c:pt>
                <c:pt idx="34421">
                  <c:v>3.35874642E-2</c:v>
                </c:pt>
                <c:pt idx="34422">
                  <c:v>3.3587464400000003E-2</c:v>
                </c:pt>
                <c:pt idx="34423">
                  <c:v>3.3587464599999999E-2</c:v>
                </c:pt>
                <c:pt idx="34424">
                  <c:v>3.3587464800000001E-2</c:v>
                </c:pt>
                <c:pt idx="34425">
                  <c:v>3.3587464999999997E-2</c:v>
                </c:pt>
                <c:pt idx="34426">
                  <c:v>3.35874652E-2</c:v>
                </c:pt>
                <c:pt idx="34427">
                  <c:v>3.3587465400000002E-2</c:v>
                </c:pt>
                <c:pt idx="34428">
                  <c:v>3.3587465599999998E-2</c:v>
                </c:pt>
                <c:pt idx="34429">
                  <c:v>3.3587465800000001E-2</c:v>
                </c:pt>
                <c:pt idx="34430">
                  <c:v>3.3587466000000003E-2</c:v>
                </c:pt>
                <c:pt idx="34431">
                  <c:v>3.3587466199999999E-2</c:v>
                </c:pt>
                <c:pt idx="34432">
                  <c:v>3.3587466400000002E-2</c:v>
                </c:pt>
                <c:pt idx="34433">
                  <c:v>3.3587466599999997E-2</c:v>
                </c:pt>
                <c:pt idx="34434">
                  <c:v>3.35874668E-2</c:v>
                </c:pt>
                <c:pt idx="34435">
                  <c:v>3.3587467000000003E-2</c:v>
                </c:pt>
                <c:pt idx="34436">
                  <c:v>3.3587467199999999E-2</c:v>
                </c:pt>
                <c:pt idx="34437">
                  <c:v>3.3587467400000001E-2</c:v>
                </c:pt>
                <c:pt idx="34438">
                  <c:v>3.3587467599999997E-2</c:v>
                </c:pt>
                <c:pt idx="34439">
                  <c:v>3.35874678E-2</c:v>
                </c:pt>
                <c:pt idx="34440">
                  <c:v>3.3587468000000002E-2</c:v>
                </c:pt>
                <c:pt idx="34441">
                  <c:v>3.3587468199999998E-2</c:v>
                </c:pt>
                <c:pt idx="34442">
                  <c:v>3.3587468400000001E-2</c:v>
                </c:pt>
                <c:pt idx="34443">
                  <c:v>3.3587468600000003E-2</c:v>
                </c:pt>
                <c:pt idx="34444">
                  <c:v>3.3587468799999999E-2</c:v>
                </c:pt>
                <c:pt idx="34445">
                  <c:v>3.3587469000000002E-2</c:v>
                </c:pt>
                <c:pt idx="34446">
                  <c:v>3.3587469199999997E-2</c:v>
                </c:pt>
                <c:pt idx="34447">
                  <c:v>3.35874694E-2</c:v>
                </c:pt>
                <c:pt idx="34448">
                  <c:v>3.3587469600000003E-2</c:v>
                </c:pt>
                <c:pt idx="34449">
                  <c:v>3.3587469799999999E-2</c:v>
                </c:pt>
                <c:pt idx="34450">
                  <c:v>3.3587470000000001E-2</c:v>
                </c:pt>
                <c:pt idx="34451">
                  <c:v>3.3587470199999997E-2</c:v>
                </c:pt>
                <c:pt idx="34452">
                  <c:v>3.35874704E-2</c:v>
                </c:pt>
                <c:pt idx="34453">
                  <c:v>3.3587470600000002E-2</c:v>
                </c:pt>
                <c:pt idx="34454">
                  <c:v>3.3587470799999998E-2</c:v>
                </c:pt>
                <c:pt idx="34455">
                  <c:v>3.3587471000000001E-2</c:v>
                </c:pt>
                <c:pt idx="34456">
                  <c:v>3.3587471200000003E-2</c:v>
                </c:pt>
                <c:pt idx="34457">
                  <c:v>3.3587471399999999E-2</c:v>
                </c:pt>
                <c:pt idx="34458">
                  <c:v>3.3587471600000002E-2</c:v>
                </c:pt>
                <c:pt idx="34459">
                  <c:v>3.3587471799999997E-2</c:v>
                </c:pt>
                <c:pt idx="34460">
                  <c:v>3.3587472E-2</c:v>
                </c:pt>
                <c:pt idx="34461">
                  <c:v>3.3587472200000003E-2</c:v>
                </c:pt>
                <c:pt idx="34462">
                  <c:v>3.3587472399999999E-2</c:v>
                </c:pt>
                <c:pt idx="34463">
                  <c:v>3.3587472600000001E-2</c:v>
                </c:pt>
                <c:pt idx="34464">
                  <c:v>3.3587472799999997E-2</c:v>
                </c:pt>
                <c:pt idx="34465">
                  <c:v>3.3587473E-2</c:v>
                </c:pt>
                <c:pt idx="34466">
                  <c:v>3.3587473200000002E-2</c:v>
                </c:pt>
                <c:pt idx="34467">
                  <c:v>3.3587473399999998E-2</c:v>
                </c:pt>
                <c:pt idx="34468">
                  <c:v>3.3587473600000001E-2</c:v>
                </c:pt>
                <c:pt idx="34469">
                  <c:v>3.3587473800000003E-2</c:v>
                </c:pt>
                <c:pt idx="34470">
                  <c:v>3.3587473999999999E-2</c:v>
                </c:pt>
                <c:pt idx="34471">
                  <c:v>3.3587474200000002E-2</c:v>
                </c:pt>
                <c:pt idx="34472">
                  <c:v>3.3587474399999998E-2</c:v>
                </c:pt>
                <c:pt idx="34473">
                  <c:v>3.35874746E-2</c:v>
                </c:pt>
                <c:pt idx="34474">
                  <c:v>3.3587474800000003E-2</c:v>
                </c:pt>
                <c:pt idx="34475">
                  <c:v>3.3587474999999999E-2</c:v>
                </c:pt>
                <c:pt idx="34476">
                  <c:v>3.3587475200000001E-2</c:v>
                </c:pt>
                <c:pt idx="34477">
                  <c:v>3.3587475399999997E-2</c:v>
                </c:pt>
                <c:pt idx="34478">
                  <c:v>3.35874756E-2</c:v>
                </c:pt>
                <c:pt idx="34479">
                  <c:v>3.3587475800000002E-2</c:v>
                </c:pt>
                <c:pt idx="34480">
                  <c:v>3.3587475999999998E-2</c:v>
                </c:pt>
                <c:pt idx="34481">
                  <c:v>3.3587476200000001E-2</c:v>
                </c:pt>
                <c:pt idx="34482">
                  <c:v>3.3587476400000003E-2</c:v>
                </c:pt>
                <c:pt idx="34483">
                  <c:v>3.3587476599999999E-2</c:v>
                </c:pt>
                <c:pt idx="34484">
                  <c:v>3.3587476800000002E-2</c:v>
                </c:pt>
                <c:pt idx="34485">
                  <c:v>3.3587476999999998E-2</c:v>
                </c:pt>
                <c:pt idx="34486">
                  <c:v>3.35874772E-2</c:v>
                </c:pt>
                <c:pt idx="34487">
                  <c:v>3.3587477400000003E-2</c:v>
                </c:pt>
                <c:pt idx="34488">
                  <c:v>3.3587477599999999E-2</c:v>
                </c:pt>
                <c:pt idx="34489">
                  <c:v>3.3587477800000001E-2</c:v>
                </c:pt>
                <c:pt idx="34490">
                  <c:v>3.3587477999999997E-2</c:v>
                </c:pt>
                <c:pt idx="34491">
                  <c:v>3.35874782E-2</c:v>
                </c:pt>
                <c:pt idx="34492">
                  <c:v>3.3587478400000002E-2</c:v>
                </c:pt>
                <c:pt idx="34493">
                  <c:v>3.3587478599999998E-2</c:v>
                </c:pt>
                <c:pt idx="34494">
                  <c:v>3.3587478800000001E-2</c:v>
                </c:pt>
                <c:pt idx="34495">
                  <c:v>3.3587479000000003E-2</c:v>
                </c:pt>
                <c:pt idx="34496">
                  <c:v>3.3587479199999999E-2</c:v>
                </c:pt>
                <c:pt idx="34497">
                  <c:v>3.3587479400000002E-2</c:v>
                </c:pt>
                <c:pt idx="34498">
                  <c:v>3.3587479599999998E-2</c:v>
                </c:pt>
                <c:pt idx="34499">
                  <c:v>3.35874798E-2</c:v>
                </c:pt>
                <c:pt idx="34500">
                  <c:v>3.3587480000000003E-2</c:v>
                </c:pt>
                <c:pt idx="34501">
                  <c:v>3.3587480199999999E-2</c:v>
                </c:pt>
                <c:pt idx="34502">
                  <c:v>3.3587480400000001E-2</c:v>
                </c:pt>
                <c:pt idx="34503">
                  <c:v>3.3587480599999997E-2</c:v>
                </c:pt>
                <c:pt idx="34504">
                  <c:v>3.35874808E-2</c:v>
                </c:pt>
                <c:pt idx="34505">
                  <c:v>3.3587481000000002E-2</c:v>
                </c:pt>
                <c:pt idx="34506">
                  <c:v>3.3587481199999998E-2</c:v>
                </c:pt>
                <c:pt idx="34507">
                  <c:v>3.3587481400000001E-2</c:v>
                </c:pt>
                <c:pt idx="34508">
                  <c:v>3.3587481600000003E-2</c:v>
                </c:pt>
                <c:pt idx="34509">
                  <c:v>3.3587481799999999E-2</c:v>
                </c:pt>
                <c:pt idx="34510">
                  <c:v>3.3587482000000002E-2</c:v>
                </c:pt>
                <c:pt idx="34511">
                  <c:v>3.3587482199999998E-2</c:v>
                </c:pt>
                <c:pt idx="34512">
                  <c:v>3.35874824E-2</c:v>
                </c:pt>
                <c:pt idx="34513">
                  <c:v>3.3587482600000003E-2</c:v>
                </c:pt>
                <c:pt idx="34514">
                  <c:v>3.3587482799999999E-2</c:v>
                </c:pt>
                <c:pt idx="34515">
                  <c:v>3.3587483000000001E-2</c:v>
                </c:pt>
                <c:pt idx="34516">
                  <c:v>3.3587483199999997E-2</c:v>
                </c:pt>
                <c:pt idx="34517">
                  <c:v>3.35874834E-2</c:v>
                </c:pt>
                <c:pt idx="34518">
                  <c:v>3.3587483600000002E-2</c:v>
                </c:pt>
                <c:pt idx="34519">
                  <c:v>3.3587483799999998E-2</c:v>
                </c:pt>
                <c:pt idx="34520">
                  <c:v>3.3587484000000001E-2</c:v>
                </c:pt>
                <c:pt idx="34521">
                  <c:v>3.3587484200000003E-2</c:v>
                </c:pt>
                <c:pt idx="34522">
                  <c:v>3.3587484399999999E-2</c:v>
                </c:pt>
                <c:pt idx="34523">
                  <c:v>3.3587484600000002E-2</c:v>
                </c:pt>
                <c:pt idx="34524">
                  <c:v>3.3587484799999998E-2</c:v>
                </c:pt>
                <c:pt idx="34525">
                  <c:v>3.3587485E-2</c:v>
                </c:pt>
                <c:pt idx="34526">
                  <c:v>3.3587485200000003E-2</c:v>
                </c:pt>
                <c:pt idx="34527">
                  <c:v>3.3587485399999999E-2</c:v>
                </c:pt>
                <c:pt idx="34528">
                  <c:v>3.3587485600000001E-2</c:v>
                </c:pt>
                <c:pt idx="34529">
                  <c:v>3.3587485799999997E-2</c:v>
                </c:pt>
                <c:pt idx="34530">
                  <c:v>3.3587486E-2</c:v>
                </c:pt>
                <c:pt idx="34531">
                  <c:v>3.3587486200000002E-2</c:v>
                </c:pt>
                <c:pt idx="34532">
                  <c:v>3.3587486399999998E-2</c:v>
                </c:pt>
                <c:pt idx="34533">
                  <c:v>3.3587486600000001E-2</c:v>
                </c:pt>
                <c:pt idx="34534">
                  <c:v>3.3587486799999997E-2</c:v>
                </c:pt>
                <c:pt idx="34535">
                  <c:v>3.3587486999999999E-2</c:v>
                </c:pt>
                <c:pt idx="34536">
                  <c:v>3.3587487200000002E-2</c:v>
                </c:pt>
                <c:pt idx="34537">
                  <c:v>3.3587487399999998E-2</c:v>
                </c:pt>
                <c:pt idx="34538">
                  <c:v>3.35874876E-2</c:v>
                </c:pt>
                <c:pt idx="34539">
                  <c:v>3.3587487800000003E-2</c:v>
                </c:pt>
                <c:pt idx="34540">
                  <c:v>3.3587487999999999E-2</c:v>
                </c:pt>
                <c:pt idx="34541">
                  <c:v>3.3587488200000001E-2</c:v>
                </c:pt>
                <c:pt idx="34542">
                  <c:v>3.3587488399999997E-2</c:v>
                </c:pt>
                <c:pt idx="34543">
                  <c:v>3.35874886E-2</c:v>
                </c:pt>
                <c:pt idx="34544">
                  <c:v>3.3587488800000002E-2</c:v>
                </c:pt>
                <c:pt idx="34545">
                  <c:v>3.3587488999999998E-2</c:v>
                </c:pt>
                <c:pt idx="34546">
                  <c:v>3.3587489200000001E-2</c:v>
                </c:pt>
                <c:pt idx="34547">
                  <c:v>3.3587489399999997E-2</c:v>
                </c:pt>
                <c:pt idx="34548">
                  <c:v>3.3587489599999999E-2</c:v>
                </c:pt>
                <c:pt idx="34549">
                  <c:v>3.3587489800000002E-2</c:v>
                </c:pt>
                <c:pt idx="34550">
                  <c:v>3.3587489999999998E-2</c:v>
                </c:pt>
                <c:pt idx="34551">
                  <c:v>3.35874902E-2</c:v>
                </c:pt>
                <c:pt idx="34552">
                  <c:v>3.3587490400000003E-2</c:v>
                </c:pt>
                <c:pt idx="34553">
                  <c:v>3.3587490599999999E-2</c:v>
                </c:pt>
                <c:pt idx="34554">
                  <c:v>3.3587490800000001E-2</c:v>
                </c:pt>
                <c:pt idx="34555">
                  <c:v>3.3587490999999997E-2</c:v>
                </c:pt>
                <c:pt idx="34556">
                  <c:v>3.35874912E-2</c:v>
                </c:pt>
                <c:pt idx="34557">
                  <c:v>3.3587491400000002E-2</c:v>
                </c:pt>
                <c:pt idx="34558">
                  <c:v>3.3587491599999998E-2</c:v>
                </c:pt>
                <c:pt idx="34559">
                  <c:v>3.3587491800000001E-2</c:v>
                </c:pt>
                <c:pt idx="34560">
                  <c:v>3.3587491999999997E-2</c:v>
                </c:pt>
                <c:pt idx="34561">
                  <c:v>3.3587492199999999E-2</c:v>
                </c:pt>
                <c:pt idx="34562">
                  <c:v>3.3587492400000002E-2</c:v>
                </c:pt>
                <c:pt idx="34563">
                  <c:v>3.3587492599999998E-2</c:v>
                </c:pt>
                <c:pt idx="34564">
                  <c:v>3.35874928E-2</c:v>
                </c:pt>
                <c:pt idx="34565">
                  <c:v>3.3587493000000003E-2</c:v>
                </c:pt>
                <c:pt idx="34566">
                  <c:v>3.3587493199999999E-2</c:v>
                </c:pt>
                <c:pt idx="34567">
                  <c:v>3.3587493400000001E-2</c:v>
                </c:pt>
                <c:pt idx="34568">
                  <c:v>3.3587493599999997E-2</c:v>
                </c:pt>
                <c:pt idx="34569">
                  <c:v>3.35874938E-2</c:v>
                </c:pt>
                <c:pt idx="34570">
                  <c:v>3.3587494000000002E-2</c:v>
                </c:pt>
                <c:pt idx="34571">
                  <c:v>3.3587494199999998E-2</c:v>
                </c:pt>
                <c:pt idx="34572">
                  <c:v>3.3587494400000001E-2</c:v>
                </c:pt>
                <c:pt idx="34573">
                  <c:v>3.3587494599999997E-2</c:v>
                </c:pt>
                <c:pt idx="34574">
                  <c:v>3.3587494799999999E-2</c:v>
                </c:pt>
                <c:pt idx="34575">
                  <c:v>3.3587495000000002E-2</c:v>
                </c:pt>
                <c:pt idx="34576">
                  <c:v>3.3587495199999998E-2</c:v>
                </c:pt>
                <c:pt idx="34577">
                  <c:v>3.35874954E-2</c:v>
                </c:pt>
                <c:pt idx="34578">
                  <c:v>3.3587495600000003E-2</c:v>
                </c:pt>
                <c:pt idx="34579">
                  <c:v>3.3587495799999999E-2</c:v>
                </c:pt>
                <c:pt idx="34580">
                  <c:v>3.3587496000000001E-2</c:v>
                </c:pt>
                <c:pt idx="34581">
                  <c:v>3.3587496199999997E-2</c:v>
                </c:pt>
                <c:pt idx="34582">
                  <c:v>3.35874964E-2</c:v>
                </c:pt>
                <c:pt idx="34583">
                  <c:v>3.3587496600000002E-2</c:v>
                </c:pt>
                <c:pt idx="34584">
                  <c:v>3.3587496799999998E-2</c:v>
                </c:pt>
                <c:pt idx="34585">
                  <c:v>3.3587497000000001E-2</c:v>
                </c:pt>
                <c:pt idx="34586">
                  <c:v>3.3587497199999997E-2</c:v>
                </c:pt>
                <c:pt idx="34587">
                  <c:v>3.3587497399999999E-2</c:v>
                </c:pt>
                <c:pt idx="34588">
                  <c:v>3.3587497600000002E-2</c:v>
                </c:pt>
                <c:pt idx="34589">
                  <c:v>3.3587497799999998E-2</c:v>
                </c:pt>
                <c:pt idx="34590">
                  <c:v>3.3587498E-2</c:v>
                </c:pt>
                <c:pt idx="34591">
                  <c:v>3.3587498200000003E-2</c:v>
                </c:pt>
                <c:pt idx="34592">
                  <c:v>3.3587498399999999E-2</c:v>
                </c:pt>
                <c:pt idx="34593">
                  <c:v>3.3587498600000001E-2</c:v>
                </c:pt>
                <c:pt idx="34594">
                  <c:v>3.3587498799999997E-2</c:v>
                </c:pt>
                <c:pt idx="34595">
                  <c:v>3.3587499E-2</c:v>
                </c:pt>
                <c:pt idx="34596">
                  <c:v>3.3587499200000002E-2</c:v>
                </c:pt>
                <c:pt idx="34597">
                  <c:v>3.3587499399999998E-2</c:v>
                </c:pt>
                <c:pt idx="34598">
                  <c:v>3.3587499600000001E-2</c:v>
                </c:pt>
                <c:pt idx="34599">
                  <c:v>3.3587499799999997E-2</c:v>
                </c:pt>
                <c:pt idx="34600">
                  <c:v>3.3587499999999999E-2</c:v>
                </c:pt>
                <c:pt idx="34601">
                  <c:v>3.3587500200000002E-2</c:v>
                </c:pt>
                <c:pt idx="34602">
                  <c:v>3.3587500399999998E-2</c:v>
                </c:pt>
                <c:pt idx="34603">
                  <c:v>3.35875006E-2</c:v>
                </c:pt>
                <c:pt idx="34604">
                  <c:v>3.3587500800000003E-2</c:v>
                </c:pt>
                <c:pt idx="34605">
                  <c:v>3.3587500999999999E-2</c:v>
                </c:pt>
                <c:pt idx="34606">
                  <c:v>3.3587501200000001E-2</c:v>
                </c:pt>
                <c:pt idx="34607">
                  <c:v>3.3587501399999997E-2</c:v>
                </c:pt>
                <c:pt idx="34608">
                  <c:v>3.35875016E-2</c:v>
                </c:pt>
                <c:pt idx="34609">
                  <c:v>3.3587501800000003E-2</c:v>
                </c:pt>
                <c:pt idx="34610">
                  <c:v>3.3587501999999998E-2</c:v>
                </c:pt>
                <c:pt idx="34611">
                  <c:v>3.3587502200000001E-2</c:v>
                </c:pt>
                <c:pt idx="34612">
                  <c:v>3.3587502399999997E-2</c:v>
                </c:pt>
                <c:pt idx="34613">
                  <c:v>3.3587502599999999E-2</c:v>
                </c:pt>
                <c:pt idx="34614">
                  <c:v>3.3587502800000002E-2</c:v>
                </c:pt>
                <c:pt idx="34615">
                  <c:v>3.3587502999999998E-2</c:v>
                </c:pt>
                <c:pt idx="34616">
                  <c:v>3.35875032E-2</c:v>
                </c:pt>
                <c:pt idx="34617">
                  <c:v>3.3587503400000003E-2</c:v>
                </c:pt>
                <c:pt idx="34618">
                  <c:v>3.3587503599999999E-2</c:v>
                </c:pt>
                <c:pt idx="34619">
                  <c:v>3.3587503800000001E-2</c:v>
                </c:pt>
                <c:pt idx="34620">
                  <c:v>3.3587503999999997E-2</c:v>
                </c:pt>
                <c:pt idx="34621">
                  <c:v>3.35875042E-2</c:v>
                </c:pt>
                <c:pt idx="34622">
                  <c:v>3.3587504400000003E-2</c:v>
                </c:pt>
                <c:pt idx="34623">
                  <c:v>3.3587504599999998E-2</c:v>
                </c:pt>
                <c:pt idx="34624">
                  <c:v>3.3587504800000001E-2</c:v>
                </c:pt>
                <c:pt idx="34625">
                  <c:v>3.3587504999999997E-2</c:v>
                </c:pt>
                <c:pt idx="34626">
                  <c:v>3.3587505199999999E-2</c:v>
                </c:pt>
                <c:pt idx="34627">
                  <c:v>3.3587505400000002E-2</c:v>
                </c:pt>
                <c:pt idx="34628">
                  <c:v>3.3587505599999998E-2</c:v>
                </c:pt>
                <c:pt idx="34629">
                  <c:v>3.35875058E-2</c:v>
                </c:pt>
                <c:pt idx="34630">
                  <c:v>3.3587506000000003E-2</c:v>
                </c:pt>
                <c:pt idx="34631">
                  <c:v>3.3587506199999999E-2</c:v>
                </c:pt>
                <c:pt idx="34632">
                  <c:v>3.3587506400000001E-2</c:v>
                </c:pt>
                <c:pt idx="34633">
                  <c:v>3.3587506599999997E-2</c:v>
                </c:pt>
                <c:pt idx="34634">
                  <c:v>3.35875068E-2</c:v>
                </c:pt>
                <c:pt idx="34635">
                  <c:v>3.3587507000000003E-2</c:v>
                </c:pt>
                <c:pt idx="34636">
                  <c:v>3.3587507199999998E-2</c:v>
                </c:pt>
                <c:pt idx="34637">
                  <c:v>3.3587507400000001E-2</c:v>
                </c:pt>
                <c:pt idx="34638">
                  <c:v>3.3587507599999997E-2</c:v>
                </c:pt>
                <c:pt idx="34639">
                  <c:v>3.3587507799999999E-2</c:v>
                </c:pt>
                <c:pt idx="34640">
                  <c:v>3.3587508000000002E-2</c:v>
                </c:pt>
                <c:pt idx="34641">
                  <c:v>3.3587508199999998E-2</c:v>
                </c:pt>
                <c:pt idx="34642">
                  <c:v>3.35875084E-2</c:v>
                </c:pt>
                <c:pt idx="34643">
                  <c:v>3.3587508600000003E-2</c:v>
                </c:pt>
                <c:pt idx="34644">
                  <c:v>3.3587508799999999E-2</c:v>
                </c:pt>
                <c:pt idx="34645">
                  <c:v>3.3587509000000002E-2</c:v>
                </c:pt>
                <c:pt idx="34646">
                  <c:v>3.3587509199999997E-2</c:v>
                </c:pt>
                <c:pt idx="34647">
                  <c:v>3.35875094E-2</c:v>
                </c:pt>
                <c:pt idx="34648">
                  <c:v>3.3587509600000003E-2</c:v>
                </c:pt>
                <c:pt idx="34649">
                  <c:v>3.3587509799999998E-2</c:v>
                </c:pt>
                <c:pt idx="34650">
                  <c:v>3.3587510000000001E-2</c:v>
                </c:pt>
                <c:pt idx="34651">
                  <c:v>3.3587510199999997E-2</c:v>
                </c:pt>
                <c:pt idx="34652">
                  <c:v>3.3587510399999999E-2</c:v>
                </c:pt>
                <c:pt idx="34653">
                  <c:v>3.3587510600000002E-2</c:v>
                </c:pt>
                <c:pt idx="34654">
                  <c:v>3.3587510799999998E-2</c:v>
                </c:pt>
                <c:pt idx="34655">
                  <c:v>3.3587511E-2</c:v>
                </c:pt>
                <c:pt idx="34656">
                  <c:v>3.3587511200000003E-2</c:v>
                </c:pt>
                <c:pt idx="34657">
                  <c:v>3.3587511399999999E-2</c:v>
                </c:pt>
                <c:pt idx="34658">
                  <c:v>3.3587511600000002E-2</c:v>
                </c:pt>
                <c:pt idx="34659">
                  <c:v>3.3587511799999997E-2</c:v>
                </c:pt>
                <c:pt idx="34660">
                  <c:v>3.3587512E-2</c:v>
                </c:pt>
                <c:pt idx="34661">
                  <c:v>3.3587512200000003E-2</c:v>
                </c:pt>
                <c:pt idx="34662">
                  <c:v>3.3587512399999998E-2</c:v>
                </c:pt>
                <c:pt idx="34663">
                  <c:v>3.3587512600000001E-2</c:v>
                </c:pt>
                <c:pt idx="34664">
                  <c:v>3.3587512799999997E-2</c:v>
                </c:pt>
                <c:pt idx="34665">
                  <c:v>3.3587512999999999E-2</c:v>
                </c:pt>
                <c:pt idx="34666">
                  <c:v>3.3587513200000002E-2</c:v>
                </c:pt>
                <c:pt idx="34667">
                  <c:v>3.3587513399999998E-2</c:v>
                </c:pt>
                <c:pt idx="34668">
                  <c:v>3.35875136E-2</c:v>
                </c:pt>
                <c:pt idx="34669">
                  <c:v>3.3587513800000003E-2</c:v>
                </c:pt>
                <c:pt idx="34670">
                  <c:v>3.3587513999999999E-2</c:v>
                </c:pt>
                <c:pt idx="34671">
                  <c:v>3.3587514200000002E-2</c:v>
                </c:pt>
                <c:pt idx="34672">
                  <c:v>3.3587514399999997E-2</c:v>
                </c:pt>
                <c:pt idx="34673">
                  <c:v>3.35875146E-2</c:v>
                </c:pt>
                <c:pt idx="34674">
                  <c:v>3.3587514800000003E-2</c:v>
                </c:pt>
                <c:pt idx="34675">
                  <c:v>3.3587514999999998E-2</c:v>
                </c:pt>
                <c:pt idx="34676">
                  <c:v>3.3587515200000001E-2</c:v>
                </c:pt>
                <c:pt idx="34677">
                  <c:v>3.3587515399999997E-2</c:v>
                </c:pt>
                <c:pt idx="34678">
                  <c:v>3.3587515599999999E-2</c:v>
                </c:pt>
                <c:pt idx="34679">
                  <c:v>3.3587515800000002E-2</c:v>
                </c:pt>
                <c:pt idx="34680">
                  <c:v>3.3587515999999998E-2</c:v>
                </c:pt>
                <c:pt idx="34681">
                  <c:v>3.35875162E-2</c:v>
                </c:pt>
                <c:pt idx="34682">
                  <c:v>3.3587516400000003E-2</c:v>
                </c:pt>
                <c:pt idx="34683">
                  <c:v>3.3587516599999999E-2</c:v>
                </c:pt>
                <c:pt idx="34684">
                  <c:v>3.3587516800000002E-2</c:v>
                </c:pt>
                <c:pt idx="34685">
                  <c:v>3.3587516999999997E-2</c:v>
                </c:pt>
                <c:pt idx="34686">
                  <c:v>3.35875172E-2</c:v>
                </c:pt>
                <c:pt idx="34687">
                  <c:v>3.3587517400000003E-2</c:v>
                </c:pt>
                <c:pt idx="34688">
                  <c:v>3.3587517599999998E-2</c:v>
                </c:pt>
                <c:pt idx="34689">
                  <c:v>3.3587517800000001E-2</c:v>
                </c:pt>
                <c:pt idx="34690">
                  <c:v>3.3587517999999997E-2</c:v>
                </c:pt>
                <c:pt idx="34691">
                  <c:v>3.3587518199999999E-2</c:v>
                </c:pt>
                <c:pt idx="34692">
                  <c:v>3.3587518400000002E-2</c:v>
                </c:pt>
                <c:pt idx="34693">
                  <c:v>3.3587518599999998E-2</c:v>
                </c:pt>
                <c:pt idx="34694">
                  <c:v>3.3587518800000001E-2</c:v>
                </c:pt>
                <c:pt idx="34695">
                  <c:v>3.3587519000000003E-2</c:v>
                </c:pt>
                <c:pt idx="34696">
                  <c:v>3.3587519199999999E-2</c:v>
                </c:pt>
                <c:pt idx="34697">
                  <c:v>3.3587519400000002E-2</c:v>
                </c:pt>
                <c:pt idx="34698">
                  <c:v>3.3587519599999997E-2</c:v>
                </c:pt>
                <c:pt idx="34699">
                  <c:v>3.35875198E-2</c:v>
                </c:pt>
                <c:pt idx="34700">
                  <c:v>3.3587520000000003E-2</c:v>
                </c:pt>
                <c:pt idx="34701">
                  <c:v>3.3587520199999998E-2</c:v>
                </c:pt>
                <c:pt idx="34702">
                  <c:v>3.3587520400000001E-2</c:v>
                </c:pt>
                <c:pt idx="34703">
                  <c:v>3.3587520599999997E-2</c:v>
                </c:pt>
                <c:pt idx="34704">
                  <c:v>3.3587520799999999E-2</c:v>
                </c:pt>
                <c:pt idx="34705">
                  <c:v>3.3587521000000002E-2</c:v>
                </c:pt>
                <c:pt idx="34706">
                  <c:v>3.3587521199999998E-2</c:v>
                </c:pt>
                <c:pt idx="34707">
                  <c:v>3.3587521400000001E-2</c:v>
                </c:pt>
                <c:pt idx="34708">
                  <c:v>3.3587521600000003E-2</c:v>
                </c:pt>
                <c:pt idx="34709">
                  <c:v>3.3587521799999999E-2</c:v>
                </c:pt>
                <c:pt idx="34710">
                  <c:v>3.3587522000000002E-2</c:v>
                </c:pt>
                <c:pt idx="34711">
                  <c:v>3.3587522199999997E-2</c:v>
                </c:pt>
                <c:pt idx="34712">
                  <c:v>3.35875224E-2</c:v>
                </c:pt>
                <c:pt idx="34713">
                  <c:v>3.3587522600000003E-2</c:v>
                </c:pt>
                <c:pt idx="34714">
                  <c:v>3.3587522799999998E-2</c:v>
                </c:pt>
                <c:pt idx="34715">
                  <c:v>3.3587523000000001E-2</c:v>
                </c:pt>
                <c:pt idx="34716">
                  <c:v>3.3587523199999997E-2</c:v>
                </c:pt>
                <c:pt idx="34717">
                  <c:v>3.3587523399999999E-2</c:v>
                </c:pt>
                <c:pt idx="34718">
                  <c:v>3.3587523600000002E-2</c:v>
                </c:pt>
                <c:pt idx="34719">
                  <c:v>3.3587523799999998E-2</c:v>
                </c:pt>
                <c:pt idx="34720">
                  <c:v>3.3587524000000001E-2</c:v>
                </c:pt>
                <c:pt idx="34721">
                  <c:v>3.3587524200000003E-2</c:v>
                </c:pt>
                <c:pt idx="34722">
                  <c:v>3.3587524399999999E-2</c:v>
                </c:pt>
                <c:pt idx="34723">
                  <c:v>3.3587524600000002E-2</c:v>
                </c:pt>
                <c:pt idx="34724">
                  <c:v>3.3587524799999997E-2</c:v>
                </c:pt>
                <c:pt idx="34725">
                  <c:v>3.3587525E-2</c:v>
                </c:pt>
                <c:pt idx="34726">
                  <c:v>3.3587525200000003E-2</c:v>
                </c:pt>
                <c:pt idx="34727">
                  <c:v>3.3587525399999998E-2</c:v>
                </c:pt>
                <c:pt idx="34728">
                  <c:v>3.3587525600000001E-2</c:v>
                </c:pt>
                <c:pt idx="34729">
                  <c:v>3.3587525799999997E-2</c:v>
                </c:pt>
                <c:pt idx="34730">
                  <c:v>3.3587525999999999E-2</c:v>
                </c:pt>
                <c:pt idx="34731">
                  <c:v>3.3587526200000002E-2</c:v>
                </c:pt>
                <c:pt idx="34732">
                  <c:v>3.3587526399999998E-2</c:v>
                </c:pt>
                <c:pt idx="34733">
                  <c:v>3.3587526600000001E-2</c:v>
                </c:pt>
                <c:pt idx="34734">
                  <c:v>3.3587526800000003E-2</c:v>
                </c:pt>
                <c:pt idx="34735">
                  <c:v>3.3587526999999999E-2</c:v>
                </c:pt>
                <c:pt idx="34736">
                  <c:v>3.3587527200000002E-2</c:v>
                </c:pt>
                <c:pt idx="34737">
                  <c:v>3.3587527399999997E-2</c:v>
                </c:pt>
                <c:pt idx="34738">
                  <c:v>3.35875276E-2</c:v>
                </c:pt>
                <c:pt idx="34739">
                  <c:v>3.3587527800000003E-2</c:v>
                </c:pt>
                <c:pt idx="34740">
                  <c:v>3.3587527999999998E-2</c:v>
                </c:pt>
                <c:pt idx="34741">
                  <c:v>3.3587528200000001E-2</c:v>
                </c:pt>
                <c:pt idx="34742">
                  <c:v>3.3587528399999997E-2</c:v>
                </c:pt>
                <c:pt idx="34743">
                  <c:v>3.35875286E-2</c:v>
                </c:pt>
                <c:pt idx="34744">
                  <c:v>3.3587528800000002E-2</c:v>
                </c:pt>
                <c:pt idx="34745">
                  <c:v>3.3587528999999998E-2</c:v>
                </c:pt>
                <c:pt idx="34746">
                  <c:v>3.3587529200000001E-2</c:v>
                </c:pt>
                <c:pt idx="34747">
                  <c:v>3.3587529400000003E-2</c:v>
                </c:pt>
                <c:pt idx="34748">
                  <c:v>3.3587529599999999E-2</c:v>
                </c:pt>
                <c:pt idx="34749">
                  <c:v>3.3587529800000002E-2</c:v>
                </c:pt>
                <c:pt idx="34750">
                  <c:v>3.3587529999999997E-2</c:v>
                </c:pt>
                <c:pt idx="34751">
                  <c:v>3.35875302E-2</c:v>
                </c:pt>
                <c:pt idx="34752">
                  <c:v>3.3587530400000003E-2</c:v>
                </c:pt>
                <c:pt idx="34753">
                  <c:v>3.3587530599999998E-2</c:v>
                </c:pt>
                <c:pt idx="34754">
                  <c:v>3.3587530800000001E-2</c:v>
                </c:pt>
                <c:pt idx="34755">
                  <c:v>3.3587530999999997E-2</c:v>
                </c:pt>
                <c:pt idx="34756">
                  <c:v>3.35875312E-2</c:v>
                </c:pt>
                <c:pt idx="34757">
                  <c:v>3.3587531400000002E-2</c:v>
                </c:pt>
                <c:pt idx="34758">
                  <c:v>3.3587531599999998E-2</c:v>
                </c:pt>
                <c:pt idx="34759">
                  <c:v>3.3587531800000001E-2</c:v>
                </c:pt>
                <c:pt idx="34760">
                  <c:v>3.3587532000000003E-2</c:v>
                </c:pt>
                <c:pt idx="34761">
                  <c:v>3.3587532199999999E-2</c:v>
                </c:pt>
                <c:pt idx="34762">
                  <c:v>3.3587532400000002E-2</c:v>
                </c:pt>
                <c:pt idx="34763">
                  <c:v>3.3587532599999997E-2</c:v>
                </c:pt>
                <c:pt idx="34764">
                  <c:v>3.35875328E-2</c:v>
                </c:pt>
                <c:pt idx="34765">
                  <c:v>3.3587533000000003E-2</c:v>
                </c:pt>
                <c:pt idx="34766">
                  <c:v>3.3587533199999998E-2</c:v>
                </c:pt>
                <c:pt idx="34767">
                  <c:v>3.3587533400000001E-2</c:v>
                </c:pt>
                <c:pt idx="34768">
                  <c:v>3.3587533599999997E-2</c:v>
                </c:pt>
                <c:pt idx="34769">
                  <c:v>3.35875338E-2</c:v>
                </c:pt>
                <c:pt idx="34770">
                  <c:v>3.3587534000000002E-2</c:v>
                </c:pt>
                <c:pt idx="34771">
                  <c:v>3.3587534199999998E-2</c:v>
                </c:pt>
                <c:pt idx="34772">
                  <c:v>3.3587534400000001E-2</c:v>
                </c:pt>
                <c:pt idx="34773">
                  <c:v>3.3587534600000003E-2</c:v>
                </c:pt>
                <c:pt idx="34774">
                  <c:v>3.3587534799999999E-2</c:v>
                </c:pt>
                <c:pt idx="34775">
                  <c:v>3.3587535000000002E-2</c:v>
                </c:pt>
                <c:pt idx="34776">
                  <c:v>3.3587535199999997E-2</c:v>
                </c:pt>
                <c:pt idx="34777">
                  <c:v>3.35875354E-2</c:v>
                </c:pt>
                <c:pt idx="34778">
                  <c:v>3.3587535600000003E-2</c:v>
                </c:pt>
                <c:pt idx="34779">
                  <c:v>3.3587535799999998E-2</c:v>
                </c:pt>
                <c:pt idx="34780">
                  <c:v>3.3587536000000001E-2</c:v>
                </c:pt>
                <c:pt idx="34781">
                  <c:v>3.3587536199999997E-2</c:v>
                </c:pt>
                <c:pt idx="34782">
                  <c:v>3.35875364E-2</c:v>
                </c:pt>
                <c:pt idx="34783">
                  <c:v>3.3587536600000002E-2</c:v>
                </c:pt>
                <c:pt idx="34784">
                  <c:v>3.3587536799999998E-2</c:v>
                </c:pt>
                <c:pt idx="34785">
                  <c:v>3.3587537000000001E-2</c:v>
                </c:pt>
                <c:pt idx="34786">
                  <c:v>3.3587537200000003E-2</c:v>
                </c:pt>
                <c:pt idx="34787">
                  <c:v>3.3587537399999999E-2</c:v>
                </c:pt>
                <c:pt idx="34788">
                  <c:v>3.3587537600000002E-2</c:v>
                </c:pt>
                <c:pt idx="34789">
                  <c:v>3.3587537799999997E-2</c:v>
                </c:pt>
                <c:pt idx="34790">
                  <c:v>3.3587538E-2</c:v>
                </c:pt>
                <c:pt idx="34791">
                  <c:v>3.3587538200000003E-2</c:v>
                </c:pt>
                <c:pt idx="34792">
                  <c:v>3.3587538399999999E-2</c:v>
                </c:pt>
                <c:pt idx="34793">
                  <c:v>3.3587538600000001E-2</c:v>
                </c:pt>
                <c:pt idx="34794">
                  <c:v>3.3587538799999997E-2</c:v>
                </c:pt>
                <c:pt idx="34795">
                  <c:v>3.3587539E-2</c:v>
                </c:pt>
                <c:pt idx="34796">
                  <c:v>3.3587539200000002E-2</c:v>
                </c:pt>
                <c:pt idx="34797">
                  <c:v>3.3587539399999998E-2</c:v>
                </c:pt>
                <c:pt idx="34798">
                  <c:v>3.3587539600000001E-2</c:v>
                </c:pt>
                <c:pt idx="34799">
                  <c:v>3.3587539800000003E-2</c:v>
                </c:pt>
                <c:pt idx="34800">
                  <c:v>3.3587539999999999E-2</c:v>
                </c:pt>
                <c:pt idx="34801">
                  <c:v>3.3587540200000002E-2</c:v>
                </c:pt>
                <c:pt idx="34802">
                  <c:v>3.3587540399999997E-2</c:v>
                </c:pt>
                <c:pt idx="34803">
                  <c:v>3.35875406E-2</c:v>
                </c:pt>
                <c:pt idx="34804">
                  <c:v>3.3587540800000003E-2</c:v>
                </c:pt>
                <c:pt idx="34805">
                  <c:v>3.3587540999999999E-2</c:v>
                </c:pt>
                <c:pt idx="34806">
                  <c:v>3.3587541200000001E-2</c:v>
                </c:pt>
                <c:pt idx="34807">
                  <c:v>3.3587541399999997E-2</c:v>
                </c:pt>
                <c:pt idx="34808">
                  <c:v>3.35875416E-2</c:v>
                </c:pt>
                <c:pt idx="34809">
                  <c:v>3.3587541800000002E-2</c:v>
                </c:pt>
                <c:pt idx="34810">
                  <c:v>3.3587541999999998E-2</c:v>
                </c:pt>
                <c:pt idx="34811">
                  <c:v>3.3587542200000001E-2</c:v>
                </c:pt>
                <c:pt idx="34812">
                  <c:v>3.3587542400000003E-2</c:v>
                </c:pt>
                <c:pt idx="34813">
                  <c:v>3.3587542599999999E-2</c:v>
                </c:pt>
                <c:pt idx="34814">
                  <c:v>3.3587542800000002E-2</c:v>
                </c:pt>
                <c:pt idx="34815">
                  <c:v>3.3587542999999997E-2</c:v>
                </c:pt>
                <c:pt idx="34816">
                  <c:v>3.35875432E-2</c:v>
                </c:pt>
                <c:pt idx="34817">
                  <c:v>3.3587543400000003E-2</c:v>
                </c:pt>
                <c:pt idx="34818">
                  <c:v>3.3587543599999999E-2</c:v>
                </c:pt>
                <c:pt idx="34819">
                  <c:v>3.3587543800000001E-2</c:v>
                </c:pt>
                <c:pt idx="34820">
                  <c:v>3.3587543999999997E-2</c:v>
                </c:pt>
                <c:pt idx="34821">
                  <c:v>3.35875442E-2</c:v>
                </c:pt>
                <c:pt idx="34822">
                  <c:v>3.3587544400000002E-2</c:v>
                </c:pt>
                <c:pt idx="34823">
                  <c:v>3.3587544599999998E-2</c:v>
                </c:pt>
                <c:pt idx="34824">
                  <c:v>3.3587544800000001E-2</c:v>
                </c:pt>
                <c:pt idx="34825">
                  <c:v>3.3587545000000003E-2</c:v>
                </c:pt>
                <c:pt idx="34826">
                  <c:v>3.3587545199999999E-2</c:v>
                </c:pt>
                <c:pt idx="34827">
                  <c:v>3.3587545400000002E-2</c:v>
                </c:pt>
                <c:pt idx="34828">
                  <c:v>3.3587545599999998E-2</c:v>
                </c:pt>
                <c:pt idx="34829">
                  <c:v>3.35875458E-2</c:v>
                </c:pt>
                <c:pt idx="34830">
                  <c:v>3.3587546000000003E-2</c:v>
                </c:pt>
                <c:pt idx="34831">
                  <c:v>3.3587546199999999E-2</c:v>
                </c:pt>
                <c:pt idx="34832">
                  <c:v>3.3587546400000001E-2</c:v>
                </c:pt>
                <c:pt idx="34833">
                  <c:v>3.3587546599999997E-2</c:v>
                </c:pt>
                <c:pt idx="34834">
                  <c:v>3.35875468E-2</c:v>
                </c:pt>
                <c:pt idx="34835">
                  <c:v>3.3587547000000002E-2</c:v>
                </c:pt>
                <c:pt idx="34836">
                  <c:v>3.3587547199999998E-2</c:v>
                </c:pt>
                <c:pt idx="34837">
                  <c:v>3.3587547400000001E-2</c:v>
                </c:pt>
                <c:pt idx="34838">
                  <c:v>3.3587547600000003E-2</c:v>
                </c:pt>
                <c:pt idx="34839">
                  <c:v>3.3587547799999999E-2</c:v>
                </c:pt>
                <c:pt idx="34840">
                  <c:v>3.3587548000000002E-2</c:v>
                </c:pt>
                <c:pt idx="34841">
                  <c:v>3.3587548199999998E-2</c:v>
                </c:pt>
                <c:pt idx="34842">
                  <c:v>3.35875484E-2</c:v>
                </c:pt>
                <c:pt idx="34843">
                  <c:v>3.3587548600000003E-2</c:v>
                </c:pt>
                <c:pt idx="34844">
                  <c:v>3.3587548799999999E-2</c:v>
                </c:pt>
                <c:pt idx="34845">
                  <c:v>3.3587549000000001E-2</c:v>
                </c:pt>
                <c:pt idx="34846">
                  <c:v>3.3587549199999997E-2</c:v>
                </c:pt>
                <c:pt idx="34847">
                  <c:v>3.35875494E-2</c:v>
                </c:pt>
                <c:pt idx="34848">
                  <c:v>3.3587549600000002E-2</c:v>
                </c:pt>
                <c:pt idx="34849">
                  <c:v>3.3587549799999998E-2</c:v>
                </c:pt>
                <c:pt idx="34850">
                  <c:v>3.3587550000000001E-2</c:v>
                </c:pt>
                <c:pt idx="34851">
                  <c:v>3.3587550200000003E-2</c:v>
                </c:pt>
                <c:pt idx="34852">
                  <c:v>3.3587550399999999E-2</c:v>
                </c:pt>
                <c:pt idx="34853">
                  <c:v>3.3587550600000002E-2</c:v>
                </c:pt>
                <c:pt idx="34854">
                  <c:v>3.3587550799999998E-2</c:v>
                </c:pt>
                <c:pt idx="34855">
                  <c:v>3.3587551E-2</c:v>
                </c:pt>
                <c:pt idx="34856">
                  <c:v>3.3587551200000003E-2</c:v>
                </c:pt>
                <c:pt idx="34857">
                  <c:v>3.3587551399999999E-2</c:v>
                </c:pt>
                <c:pt idx="34858">
                  <c:v>3.3587551600000001E-2</c:v>
                </c:pt>
                <c:pt idx="34859">
                  <c:v>3.3587551799999997E-2</c:v>
                </c:pt>
                <c:pt idx="34860">
                  <c:v>3.3587552E-2</c:v>
                </c:pt>
                <c:pt idx="34861">
                  <c:v>3.3587552200000002E-2</c:v>
                </c:pt>
                <c:pt idx="34862">
                  <c:v>3.3587552399999998E-2</c:v>
                </c:pt>
                <c:pt idx="34863">
                  <c:v>3.3587552600000001E-2</c:v>
                </c:pt>
                <c:pt idx="34864">
                  <c:v>3.3587552800000003E-2</c:v>
                </c:pt>
                <c:pt idx="34865">
                  <c:v>3.3587552999999999E-2</c:v>
                </c:pt>
                <c:pt idx="34866">
                  <c:v>3.3587553200000002E-2</c:v>
                </c:pt>
                <c:pt idx="34867">
                  <c:v>3.3587553399999998E-2</c:v>
                </c:pt>
                <c:pt idx="34868">
                  <c:v>3.35875536E-2</c:v>
                </c:pt>
                <c:pt idx="34869">
                  <c:v>3.3587553800000003E-2</c:v>
                </c:pt>
                <c:pt idx="34870">
                  <c:v>3.3587553999999999E-2</c:v>
                </c:pt>
                <c:pt idx="34871">
                  <c:v>3.3587554200000001E-2</c:v>
                </c:pt>
                <c:pt idx="34872">
                  <c:v>3.3587554399999997E-2</c:v>
                </c:pt>
                <c:pt idx="34873">
                  <c:v>3.35875546E-2</c:v>
                </c:pt>
                <c:pt idx="34874">
                  <c:v>3.3587554800000002E-2</c:v>
                </c:pt>
                <c:pt idx="34875">
                  <c:v>3.3587554999999998E-2</c:v>
                </c:pt>
                <c:pt idx="34876">
                  <c:v>3.3587555200000001E-2</c:v>
                </c:pt>
                <c:pt idx="34877">
                  <c:v>3.3587555400000003E-2</c:v>
                </c:pt>
                <c:pt idx="34878">
                  <c:v>3.3587555599999999E-2</c:v>
                </c:pt>
                <c:pt idx="34879">
                  <c:v>3.3587555800000002E-2</c:v>
                </c:pt>
                <c:pt idx="34880">
                  <c:v>3.3587555999999998E-2</c:v>
                </c:pt>
                <c:pt idx="34881">
                  <c:v>3.35875562E-2</c:v>
                </c:pt>
                <c:pt idx="34882">
                  <c:v>3.3587556400000003E-2</c:v>
                </c:pt>
                <c:pt idx="34883">
                  <c:v>3.3587556599999999E-2</c:v>
                </c:pt>
                <c:pt idx="34884">
                  <c:v>3.3587556800000001E-2</c:v>
                </c:pt>
                <c:pt idx="34885">
                  <c:v>3.3587556999999997E-2</c:v>
                </c:pt>
                <c:pt idx="34886">
                  <c:v>3.35875572E-2</c:v>
                </c:pt>
                <c:pt idx="34887">
                  <c:v>3.3587557400000002E-2</c:v>
                </c:pt>
                <c:pt idx="34888">
                  <c:v>3.3587557599999998E-2</c:v>
                </c:pt>
                <c:pt idx="34889">
                  <c:v>3.3587557800000001E-2</c:v>
                </c:pt>
                <c:pt idx="34890">
                  <c:v>3.3587558000000003E-2</c:v>
                </c:pt>
                <c:pt idx="34891">
                  <c:v>3.3587558199999999E-2</c:v>
                </c:pt>
                <c:pt idx="34892">
                  <c:v>3.3587558400000002E-2</c:v>
                </c:pt>
                <c:pt idx="34893">
                  <c:v>3.3587558599999998E-2</c:v>
                </c:pt>
                <c:pt idx="34894">
                  <c:v>3.35875588E-2</c:v>
                </c:pt>
                <c:pt idx="34895">
                  <c:v>3.3587559000000003E-2</c:v>
                </c:pt>
                <c:pt idx="34896">
                  <c:v>3.3587559199999999E-2</c:v>
                </c:pt>
                <c:pt idx="34897">
                  <c:v>3.3587559400000001E-2</c:v>
                </c:pt>
                <c:pt idx="34898">
                  <c:v>3.3587559599999997E-2</c:v>
                </c:pt>
                <c:pt idx="34899">
                  <c:v>3.35875598E-2</c:v>
                </c:pt>
                <c:pt idx="34900">
                  <c:v>3.3587560000000002E-2</c:v>
                </c:pt>
                <c:pt idx="34901">
                  <c:v>3.3587560199999998E-2</c:v>
                </c:pt>
                <c:pt idx="34902">
                  <c:v>3.3587560400000001E-2</c:v>
                </c:pt>
                <c:pt idx="34903">
                  <c:v>3.3587560599999997E-2</c:v>
                </c:pt>
                <c:pt idx="34904">
                  <c:v>3.3587560799999999E-2</c:v>
                </c:pt>
                <c:pt idx="34905">
                  <c:v>3.3587561000000002E-2</c:v>
                </c:pt>
                <c:pt idx="34906">
                  <c:v>3.3587561199999998E-2</c:v>
                </c:pt>
                <c:pt idx="34907">
                  <c:v>3.35875614E-2</c:v>
                </c:pt>
                <c:pt idx="34908">
                  <c:v>3.3587561600000003E-2</c:v>
                </c:pt>
                <c:pt idx="34909">
                  <c:v>3.3587561799999999E-2</c:v>
                </c:pt>
                <c:pt idx="34910">
                  <c:v>3.3587562000000001E-2</c:v>
                </c:pt>
                <c:pt idx="34911">
                  <c:v>3.3587562199999997E-2</c:v>
                </c:pt>
                <c:pt idx="34912">
                  <c:v>3.35875624E-2</c:v>
                </c:pt>
                <c:pt idx="34913">
                  <c:v>3.3587562600000002E-2</c:v>
                </c:pt>
                <c:pt idx="34914">
                  <c:v>3.3587562799999998E-2</c:v>
                </c:pt>
                <c:pt idx="34915">
                  <c:v>3.3587563000000001E-2</c:v>
                </c:pt>
                <c:pt idx="34916">
                  <c:v>3.3587563199999997E-2</c:v>
                </c:pt>
                <c:pt idx="34917">
                  <c:v>3.3587563399999999E-2</c:v>
                </c:pt>
                <c:pt idx="34918">
                  <c:v>3.3587563600000002E-2</c:v>
                </c:pt>
                <c:pt idx="34919">
                  <c:v>3.3587563799999998E-2</c:v>
                </c:pt>
                <c:pt idx="34920">
                  <c:v>3.3587564E-2</c:v>
                </c:pt>
                <c:pt idx="34921">
                  <c:v>3.3587564200000003E-2</c:v>
                </c:pt>
                <c:pt idx="34922">
                  <c:v>3.3587564399999999E-2</c:v>
                </c:pt>
                <c:pt idx="34923">
                  <c:v>3.3587564600000001E-2</c:v>
                </c:pt>
                <c:pt idx="34924">
                  <c:v>3.3587564799999997E-2</c:v>
                </c:pt>
                <c:pt idx="34925">
                  <c:v>3.3587565E-2</c:v>
                </c:pt>
                <c:pt idx="34926">
                  <c:v>3.3587565200000002E-2</c:v>
                </c:pt>
                <c:pt idx="34927">
                  <c:v>3.3587565399999998E-2</c:v>
                </c:pt>
                <c:pt idx="34928">
                  <c:v>3.3587565600000001E-2</c:v>
                </c:pt>
                <c:pt idx="34929">
                  <c:v>3.3587565799999997E-2</c:v>
                </c:pt>
                <c:pt idx="34930">
                  <c:v>3.3587565999999999E-2</c:v>
                </c:pt>
                <c:pt idx="34931">
                  <c:v>3.3587566200000002E-2</c:v>
                </c:pt>
                <c:pt idx="34932">
                  <c:v>3.3587566399999998E-2</c:v>
                </c:pt>
                <c:pt idx="34933">
                  <c:v>3.35875666E-2</c:v>
                </c:pt>
                <c:pt idx="34934">
                  <c:v>3.3587566800000003E-2</c:v>
                </c:pt>
                <c:pt idx="34935">
                  <c:v>3.3587566999999999E-2</c:v>
                </c:pt>
                <c:pt idx="34936">
                  <c:v>3.3587567200000001E-2</c:v>
                </c:pt>
                <c:pt idx="34937">
                  <c:v>3.3587567399999997E-2</c:v>
                </c:pt>
                <c:pt idx="34938">
                  <c:v>3.35875676E-2</c:v>
                </c:pt>
                <c:pt idx="34939">
                  <c:v>3.3587567800000002E-2</c:v>
                </c:pt>
                <c:pt idx="34940">
                  <c:v>3.3587567999999998E-2</c:v>
                </c:pt>
                <c:pt idx="34941">
                  <c:v>3.3587568200000001E-2</c:v>
                </c:pt>
                <c:pt idx="34942">
                  <c:v>3.3587568399999997E-2</c:v>
                </c:pt>
                <c:pt idx="34943">
                  <c:v>3.3587568599999999E-2</c:v>
                </c:pt>
                <c:pt idx="34944">
                  <c:v>3.3587568800000002E-2</c:v>
                </c:pt>
                <c:pt idx="34945">
                  <c:v>3.3587568999999998E-2</c:v>
                </c:pt>
                <c:pt idx="34946">
                  <c:v>3.35875692E-2</c:v>
                </c:pt>
                <c:pt idx="34947">
                  <c:v>3.3587569400000003E-2</c:v>
                </c:pt>
                <c:pt idx="34948">
                  <c:v>3.3587569599999999E-2</c:v>
                </c:pt>
                <c:pt idx="34949">
                  <c:v>3.3587569800000001E-2</c:v>
                </c:pt>
                <c:pt idx="34950">
                  <c:v>3.3587569999999997E-2</c:v>
                </c:pt>
                <c:pt idx="34951">
                  <c:v>3.35875702E-2</c:v>
                </c:pt>
                <c:pt idx="34952">
                  <c:v>3.3587570400000002E-2</c:v>
                </c:pt>
                <c:pt idx="34953">
                  <c:v>3.3587570599999998E-2</c:v>
                </c:pt>
                <c:pt idx="34954">
                  <c:v>3.3587570800000001E-2</c:v>
                </c:pt>
                <c:pt idx="34955">
                  <c:v>3.3587570999999997E-2</c:v>
                </c:pt>
                <c:pt idx="34956">
                  <c:v>3.3587571199999999E-2</c:v>
                </c:pt>
                <c:pt idx="34957">
                  <c:v>3.3587571400000002E-2</c:v>
                </c:pt>
                <c:pt idx="34958">
                  <c:v>3.3587571599999998E-2</c:v>
                </c:pt>
                <c:pt idx="34959">
                  <c:v>3.35875718E-2</c:v>
                </c:pt>
                <c:pt idx="34960">
                  <c:v>3.3587572000000003E-2</c:v>
                </c:pt>
                <c:pt idx="34961">
                  <c:v>3.3587572199999999E-2</c:v>
                </c:pt>
                <c:pt idx="34962">
                  <c:v>3.3587572400000001E-2</c:v>
                </c:pt>
                <c:pt idx="34963">
                  <c:v>3.3587572599999997E-2</c:v>
                </c:pt>
                <c:pt idx="34964">
                  <c:v>3.35875728E-2</c:v>
                </c:pt>
                <c:pt idx="34965">
                  <c:v>3.3587573000000003E-2</c:v>
                </c:pt>
                <c:pt idx="34966">
                  <c:v>3.3587573199999998E-2</c:v>
                </c:pt>
                <c:pt idx="34967">
                  <c:v>3.3587573400000001E-2</c:v>
                </c:pt>
                <c:pt idx="34968">
                  <c:v>3.3587573599999997E-2</c:v>
                </c:pt>
                <c:pt idx="34969">
                  <c:v>3.3587573799999999E-2</c:v>
                </c:pt>
                <c:pt idx="34970">
                  <c:v>3.3587574000000002E-2</c:v>
                </c:pt>
                <c:pt idx="34971">
                  <c:v>3.3587574199999998E-2</c:v>
                </c:pt>
                <c:pt idx="34972">
                  <c:v>3.35875744E-2</c:v>
                </c:pt>
                <c:pt idx="34973">
                  <c:v>3.3587574600000003E-2</c:v>
                </c:pt>
                <c:pt idx="34974">
                  <c:v>3.3587574799999999E-2</c:v>
                </c:pt>
                <c:pt idx="34975">
                  <c:v>3.3587575000000001E-2</c:v>
                </c:pt>
                <c:pt idx="34976">
                  <c:v>3.3587575199999997E-2</c:v>
                </c:pt>
                <c:pt idx="34977">
                  <c:v>3.35875754E-2</c:v>
                </c:pt>
                <c:pt idx="34978">
                  <c:v>3.3587575600000003E-2</c:v>
                </c:pt>
                <c:pt idx="34979">
                  <c:v>3.3587575799999998E-2</c:v>
                </c:pt>
                <c:pt idx="34980">
                  <c:v>3.3587576000000001E-2</c:v>
                </c:pt>
                <c:pt idx="34981">
                  <c:v>3.3587576199999997E-2</c:v>
                </c:pt>
                <c:pt idx="34982">
                  <c:v>3.3587576399999999E-2</c:v>
                </c:pt>
                <c:pt idx="34983">
                  <c:v>3.3587576600000002E-2</c:v>
                </c:pt>
                <c:pt idx="34984">
                  <c:v>3.3587576799999998E-2</c:v>
                </c:pt>
                <c:pt idx="34985">
                  <c:v>3.3587577E-2</c:v>
                </c:pt>
                <c:pt idx="34986">
                  <c:v>3.3587577200000003E-2</c:v>
                </c:pt>
                <c:pt idx="34987">
                  <c:v>3.3587577399999999E-2</c:v>
                </c:pt>
                <c:pt idx="34988">
                  <c:v>3.3587577600000001E-2</c:v>
                </c:pt>
                <c:pt idx="34989">
                  <c:v>3.3587577799999997E-2</c:v>
                </c:pt>
                <c:pt idx="34990">
                  <c:v>3.3587578E-2</c:v>
                </c:pt>
                <c:pt idx="34991">
                  <c:v>3.3587578200000003E-2</c:v>
                </c:pt>
                <c:pt idx="34992">
                  <c:v>3.3587578399999998E-2</c:v>
                </c:pt>
                <c:pt idx="34993">
                  <c:v>3.3587578600000001E-2</c:v>
                </c:pt>
                <c:pt idx="34994">
                  <c:v>3.3587578799999997E-2</c:v>
                </c:pt>
                <c:pt idx="34995">
                  <c:v>3.3587578999999999E-2</c:v>
                </c:pt>
                <c:pt idx="34996">
                  <c:v>3.3587579200000002E-2</c:v>
                </c:pt>
                <c:pt idx="34997">
                  <c:v>3.3587579399999998E-2</c:v>
                </c:pt>
                <c:pt idx="34998">
                  <c:v>3.35875796E-2</c:v>
                </c:pt>
                <c:pt idx="34999">
                  <c:v>3.3587579800000003E-2</c:v>
                </c:pt>
                <c:pt idx="35000">
                  <c:v>3.3587579999999999E-2</c:v>
                </c:pt>
                <c:pt idx="35001">
                  <c:v>3.3587580200000001E-2</c:v>
                </c:pt>
                <c:pt idx="35002">
                  <c:v>3.3587580399999997E-2</c:v>
                </c:pt>
                <c:pt idx="35003">
                  <c:v>3.35875806E-2</c:v>
                </c:pt>
                <c:pt idx="35004">
                  <c:v>3.3587580800000003E-2</c:v>
                </c:pt>
                <c:pt idx="35005">
                  <c:v>3.3587580999999998E-2</c:v>
                </c:pt>
                <c:pt idx="35006">
                  <c:v>3.3587581200000001E-2</c:v>
                </c:pt>
                <c:pt idx="35007">
                  <c:v>3.3587581399999997E-2</c:v>
                </c:pt>
                <c:pt idx="35008">
                  <c:v>3.3587581599999999E-2</c:v>
                </c:pt>
                <c:pt idx="35009">
                  <c:v>3.3587581800000002E-2</c:v>
                </c:pt>
                <c:pt idx="35010">
                  <c:v>3.3587581999999998E-2</c:v>
                </c:pt>
                <c:pt idx="35011">
                  <c:v>3.35875822E-2</c:v>
                </c:pt>
                <c:pt idx="35012">
                  <c:v>3.3587582400000003E-2</c:v>
                </c:pt>
                <c:pt idx="35013">
                  <c:v>3.3587582599999999E-2</c:v>
                </c:pt>
                <c:pt idx="35014">
                  <c:v>3.3587582800000002E-2</c:v>
                </c:pt>
                <c:pt idx="35015">
                  <c:v>3.3587582999999997E-2</c:v>
                </c:pt>
                <c:pt idx="35016">
                  <c:v>3.35875832E-2</c:v>
                </c:pt>
                <c:pt idx="35017">
                  <c:v>3.3587583400000003E-2</c:v>
                </c:pt>
                <c:pt idx="35018">
                  <c:v>3.3587583599999998E-2</c:v>
                </c:pt>
                <c:pt idx="35019">
                  <c:v>3.3587583800000001E-2</c:v>
                </c:pt>
                <c:pt idx="35020">
                  <c:v>3.3587583999999997E-2</c:v>
                </c:pt>
                <c:pt idx="35021">
                  <c:v>3.3587584199999999E-2</c:v>
                </c:pt>
                <c:pt idx="35022">
                  <c:v>3.3587584400000002E-2</c:v>
                </c:pt>
                <c:pt idx="35023">
                  <c:v>3.3587584599999998E-2</c:v>
                </c:pt>
                <c:pt idx="35024">
                  <c:v>3.35875848E-2</c:v>
                </c:pt>
                <c:pt idx="35025">
                  <c:v>3.3587585000000003E-2</c:v>
                </c:pt>
                <c:pt idx="35026">
                  <c:v>3.3587585199999999E-2</c:v>
                </c:pt>
                <c:pt idx="35027">
                  <c:v>3.3587585400000002E-2</c:v>
                </c:pt>
                <c:pt idx="35028">
                  <c:v>3.3587585599999997E-2</c:v>
                </c:pt>
                <c:pt idx="35029">
                  <c:v>3.35875858E-2</c:v>
                </c:pt>
                <c:pt idx="35030">
                  <c:v>3.3587586000000003E-2</c:v>
                </c:pt>
                <c:pt idx="35031">
                  <c:v>3.3587586199999998E-2</c:v>
                </c:pt>
                <c:pt idx="35032">
                  <c:v>3.3587586400000001E-2</c:v>
                </c:pt>
                <c:pt idx="35033">
                  <c:v>3.3587586599999997E-2</c:v>
                </c:pt>
                <c:pt idx="35034">
                  <c:v>3.3587586799999999E-2</c:v>
                </c:pt>
                <c:pt idx="35035">
                  <c:v>3.3587587000000002E-2</c:v>
                </c:pt>
                <c:pt idx="35036">
                  <c:v>3.3587587199999998E-2</c:v>
                </c:pt>
                <c:pt idx="35037">
                  <c:v>3.35875874E-2</c:v>
                </c:pt>
                <c:pt idx="35038">
                  <c:v>3.3587587600000003E-2</c:v>
                </c:pt>
                <c:pt idx="35039">
                  <c:v>3.3587587799999999E-2</c:v>
                </c:pt>
                <c:pt idx="35040">
                  <c:v>3.3587588000000002E-2</c:v>
                </c:pt>
                <c:pt idx="35041">
                  <c:v>3.3587588199999997E-2</c:v>
                </c:pt>
                <c:pt idx="35042">
                  <c:v>3.35875884E-2</c:v>
                </c:pt>
                <c:pt idx="35043">
                  <c:v>3.3587588600000003E-2</c:v>
                </c:pt>
                <c:pt idx="35044">
                  <c:v>3.3587588799999998E-2</c:v>
                </c:pt>
                <c:pt idx="35045">
                  <c:v>3.3587589000000001E-2</c:v>
                </c:pt>
                <c:pt idx="35046">
                  <c:v>3.3587589199999997E-2</c:v>
                </c:pt>
                <c:pt idx="35047">
                  <c:v>3.3587589399999999E-2</c:v>
                </c:pt>
                <c:pt idx="35048">
                  <c:v>3.3587589600000002E-2</c:v>
                </c:pt>
                <c:pt idx="35049">
                  <c:v>3.3587589799999998E-2</c:v>
                </c:pt>
                <c:pt idx="35050">
                  <c:v>3.3587590000000001E-2</c:v>
                </c:pt>
                <c:pt idx="35051">
                  <c:v>3.3587590200000003E-2</c:v>
                </c:pt>
                <c:pt idx="35052">
                  <c:v>3.3587590399999999E-2</c:v>
                </c:pt>
                <c:pt idx="35053">
                  <c:v>3.3587590600000002E-2</c:v>
                </c:pt>
                <c:pt idx="35054">
                  <c:v>3.3587590799999997E-2</c:v>
                </c:pt>
                <c:pt idx="35055">
                  <c:v>3.3587591E-2</c:v>
                </c:pt>
                <c:pt idx="35056">
                  <c:v>3.3587591200000003E-2</c:v>
                </c:pt>
                <c:pt idx="35057">
                  <c:v>3.3587591399999998E-2</c:v>
                </c:pt>
                <c:pt idx="35058">
                  <c:v>3.3587591600000001E-2</c:v>
                </c:pt>
                <c:pt idx="35059">
                  <c:v>3.3587591799999997E-2</c:v>
                </c:pt>
                <c:pt idx="35060">
                  <c:v>3.3587591999999999E-2</c:v>
                </c:pt>
                <c:pt idx="35061">
                  <c:v>3.3587592200000002E-2</c:v>
                </c:pt>
                <c:pt idx="35062">
                  <c:v>3.3587592399999998E-2</c:v>
                </c:pt>
                <c:pt idx="35063">
                  <c:v>3.3587592600000001E-2</c:v>
                </c:pt>
                <c:pt idx="35064">
                  <c:v>3.3587592800000003E-2</c:v>
                </c:pt>
                <c:pt idx="35065">
                  <c:v>3.3587592999999999E-2</c:v>
                </c:pt>
                <c:pt idx="35066">
                  <c:v>3.3587593200000002E-2</c:v>
                </c:pt>
                <c:pt idx="35067">
                  <c:v>3.3587593399999997E-2</c:v>
                </c:pt>
                <c:pt idx="35068">
                  <c:v>3.35875936E-2</c:v>
                </c:pt>
                <c:pt idx="35069">
                  <c:v>3.3587593800000003E-2</c:v>
                </c:pt>
                <c:pt idx="35070">
                  <c:v>3.3587593999999998E-2</c:v>
                </c:pt>
                <c:pt idx="35071">
                  <c:v>3.3587594200000001E-2</c:v>
                </c:pt>
                <c:pt idx="35072">
                  <c:v>3.3587594399999997E-2</c:v>
                </c:pt>
                <c:pt idx="35073">
                  <c:v>3.3587594599999999E-2</c:v>
                </c:pt>
                <c:pt idx="35074">
                  <c:v>3.3587594800000002E-2</c:v>
                </c:pt>
                <c:pt idx="35075">
                  <c:v>3.3587594999999998E-2</c:v>
                </c:pt>
                <c:pt idx="35076">
                  <c:v>3.3587595200000001E-2</c:v>
                </c:pt>
                <c:pt idx="35077">
                  <c:v>3.3587595400000003E-2</c:v>
                </c:pt>
                <c:pt idx="35078">
                  <c:v>3.3587595599999999E-2</c:v>
                </c:pt>
                <c:pt idx="35079">
                  <c:v>3.3587595800000002E-2</c:v>
                </c:pt>
                <c:pt idx="35080">
                  <c:v>3.3587595999999997E-2</c:v>
                </c:pt>
                <c:pt idx="35081">
                  <c:v>3.35875962E-2</c:v>
                </c:pt>
                <c:pt idx="35082">
                  <c:v>3.3587596400000003E-2</c:v>
                </c:pt>
                <c:pt idx="35083">
                  <c:v>3.3587596599999998E-2</c:v>
                </c:pt>
                <c:pt idx="35084">
                  <c:v>3.3587596800000001E-2</c:v>
                </c:pt>
                <c:pt idx="35085">
                  <c:v>3.3587596999999997E-2</c:v>
                </c:pt>
                <c:pt idx="35086">
                  <c:v>3.3587597199999999E-2</c:v>
                </c:pt>
                <c:pt idx="35087">
                  <c:v>3.3587597400000002E-2</c:v>
                </c:pt>
                <c:pt idx="35088">
                  <c:v>3.3587597599999998E-2</c:v>
                </c:pt>
                <c:pt idx="35089">
                  <c:v>3.3587597800000001E-2</c:v>
                </c:pt>
                <c:pt idx="35090">
                  <c:v>3.3587598000000003E-2</c:v>
                </c:pt>
                <c:pt idx="35091">
                  <c:v>3.3587598199999999E-2</c:v>
                </c:pt>
                <c:pt idx="35092">
                  <c:v>3.3587598400000002E-2</c:v>
                </c:pt>
                <c:pt idx="35093">
                  <c:v>3.3587598599999997E-2</c:v>
                </c:pt>
                <c:pt idx="35094">
                  <c:v>3.35875988E-2</c:v>
                </c:pt>
                <c:pt idx="35095">
                  <c:v>3.3587599000000003E-2</c:v>
                </c:pt>
                <c:pt idx="35096">
                  <c:v>3.3587599199999998E-2</c:v>
                </c:pt>
                <c:pt idx="35097">
                  <c:v>3.3587599400000001E-2</c:v>
                </c:pt>
                <c:pt idx="35098">
                  <c:v>3.3587599599999997E-2</c:v>
                </c:pt>
                <c:pt idx="35099">
                  <c:v>3.35875998E-2</c:v>
                </c:pt>
                <c:pt idx="35100">
                  <c:v>3.3587600000000002E-2</c:v>
                </c:pt>
                <c:pt idx="35101">
                  <c:v>3.3587600199999998E-2</c:v>
                </c:pt>
                <c:pt idx="35102">
                  <c:v>3.3587600400000001E-2</c:v>
                </c:pt>
                <c:pt idx="35103">
                  <c:v>3.3587600600000003E-2</c:v>
                </c:pt>
                <c:pt idx="35104">
                  <c:v>3.3587600799999999E-2</c:v>
                </c:pt>
                <c:pt idx="35105">
                  <c:v>3.3587601000000002E-2</c:v>
                </c:pt>
                <c:pt idx="35106">
                  <c:v>3.3587601199999997E-2</c:v>
                </c:pt>
                <c:pt idx="35107">
                  <c:v>3.35876014E-2</c:v>
                </c:pt>
                <c:pt idx="35108">
                  <c:v>3.3587601600000003E-2</c:v>
                </c:pt>
                <c:pt idx="35109">
                  <c:v>3.3587601799999998E-2</c:v>
                </c:pt>
                <c:pt idx="35110">
                  <c:v>3.3587602000000001E-2</c:v>
                </c:pt>
                <c:pt idx="35111">
                  <c:v>3.3587602199999997E-2</c:v>
                </c:pt>
                <c:pt idx="35112">
                  <c:v>3.35876024E-2</c:v>
                </c:pt>
                <c:pt idx="35113">
                  <c:v>3.3587602600000002E-2</c:v>
                </c:pt>
                <c:pt idx="35114">
                  <c:v>3.3587602799999998E-2</c:v>
                </c:pt>
                <c:pt idx="35115">
                  <c:v>3.3587603000000001E-2</c:v>
                </c:pt>
                <c:pt idx="35116">
                  <c:v>3.3587603200000003E-2</c:v>
                </c:pt>
                <c:pt idx="35117">
                  <c:v>3.3587603399999999E-2</c:v>
                </c:pt>
                <c:pt idx="35118">
                  <c:v>3.3587603600000002E-2</c:v>
                </c:pt>
                <c:pt idx="35119">
                  <c:v>3.3587603799999997E-2</c:v>
                </c:pt>
                <c:pt idx="35120">
                  <c:v>3.3587604E-2</c:v>
                </c:pt>
                <c:pt idx="35121">
                  <c:v>3.3587604200000003E-2</c:v>
                </c:pt>
                <c:pt idx="35122">
                  <c:v>3.3587604399999998E-2</c:v>
                </c:pt>
                <c:pt idx="35123">
                  <c:v>3.3587604600000001E-2</c:v>
                </c:pt>
                <c:pt idx="35124">
                  <c:v>3.3587604799999997E-2</c:v>
                </c:pt>
                <c:pt idx="35125">
                  <c:v>3.3587605E-2</c:v>
                </c:pt>
                <c:pt idx="35126">
                  <c:v>3.3587605200000002E-2</c:v>
                </c:pt>
                <c:pt idx="35127">
                  <c:v>3.3587605399999998E-2</c:v>
                </c:pt>
                <c:pt idx="35128">
                  <c:v>3.3587605600000001E-2</c:v>
                </c:pt>
                <c:pt idx="35129">
                  <c:v>3.3587605800000003E-2</c:v>
                </c:pt>
                <c:pt idx="35130">
                  <c:v>3.3587605999999999E-2</c:v>
                </c:pt>
                <c:pt idx="35131">
                  <c:v>3.3587606200000002E-2</c:v>
                </c:pt>
                <c:pt idx="35132">
                  <c:v>3.3587606399999997E-2</c:v>
                </c:pt>
                <c:pt idx="35133">
                  <c:v>3.35876066E-2</c:v>
                </c:pt>
                <c:pt idx="35134">
                  <c:v>3.3587606800000003E-2</c:v>
                </c:pt>
                <c:pt idx="35135">
                  <c:v>3.3587606999999998E-2</c:v>
                </c:pt>
                <c:pt idx="35136">
                  <c:v>3.3587607200000001E-2</c:v>
                </c:pt>
                <c:pt idx="35137">
                  <c:v>3.3587607399999997E-2</c:v>
                </c:pt>
                <c:pt idx="35138">
                  <c:v>3.35876076E-2</c:v>
                </c:pt>
                <c:pt idx="35139">
                  <c:v>3.3587607800000002E-2</c:v>
                </c:pt>
                <c:pt idx="35140">
                  <c:v>3.3587607999999998E-2</c:v>
                </c:pt>
                <c:pt idx="35141">
                  <c:v>3.3587608200000001E-2</c:v>
                </c:pt>
                <c:pt idx="35142">
                  <c:v>3.3587608400000003E-2</c:v>
                </c:pt>
                <c:pt idx="35143">
                  <c:v>3.3587608599999999E-2</c:v>
                </c:pt>
                <c:pt idx="35144">
                  <c:v>3.3587608800000002E-2</c:v>
                </c:pt>
                <c:pt idx="35145">
                  <c:v>3.3587608999999997E-2</c:v>
                </c:pt>
                <c:pt idx="35146">
                  <c:v>3.35876092E-2</c:v>
                </c:pt>
                <c:pt idx="35147">
                  <c:v>3.3587609400000003E-2</c:v>
                </c:pt>
                <c:pt idx="35148">
                  <c:v>3.3587609599999999E-2</c:v>
                </c:pt>
                <c:pt idx="35149">
                  <c:v>3.3587609800000001E-2</c:v>
                </c:pt>
                <c:pt idx="35150">
                  <c:v>3.3587609999999997E-2</c:v>
                </c:pt>
                <c:pt idx="35151">
                  <c:v>3.35876102E-2</c:v>
                </c:pt>
                <c:pt idx="35152">
                  <c:v>3.3587610400000002E-2</c:v>
                </c:pt>
                <c:pt idx="35153">
                  <c:v>3.3587610599999998E-2</c:v>
                </c:pt>
                <c:pt idx="35154">
                  <c:v>3.3587610800000001E-2</c:v>
                </c:pt>
                <c:pt idx="35155">
                  <c:v>3.3587611000000003E-2</c:v>
                </c:pt>
                <c:pt idx="35156">
                  <c:v>3.3587611199999999E-2</c:v>
                </c:pt>
                <c:pt idx="35157">
                  <c:v>3.3587611400000002E-2</c:v>
                </c:pt>
                <c:pt idx="35158">
                  <c:v>3.3587611599999997E-2</c:v>
                </c:pt>
                <c:pt idx="35159">
                  <c:v>3.35876118E-2</c:v>
                </c:pt>
                <c:pt idx="35160">
                  <c:v>3.3587612000000003E-2</c:v>
                </c:pt>
                <c:pt idx="35161">
                  <c:v>3.3587612199999999E-2</c:v>
                </c:pt>
                <c:pt idx="35162">
                  <c:v>3.3587612400000001E-2</c:v>
                </c:pt>
                <c:pt idx="35163">
                  <c:v>3.3587612599999997E-2</c:v>
                </c:pt>
                <c:pt idx="35164">
                  <c:v>3.35876128E-2</c:v>
                </c:pt>
                <c:pt idx="35165">
                  <c:v>3.3587613000000002E-2</c:v>
                </c:pt>
                <c:pt idx="35166">
                  <c:v>3.3587613199999998E-2</c:v>
                </c:pt>
                <c:pt idx="35167">
                  <c:v>3.3587613400000001E-2</c:v>
                </c:pt>
                <c:pt idx="35168">
                  <c:v>3.3587613600000003E-2</c:v>
                </c:pt>
                <c:pt idx="35169">
                  <c:v>3.3587613799999999E-2</c:v>
                </c:pt>
                <c:pt idx="35170">
                  <c:v>3.3587614000000002E-2</c:v>
                </c:pt>
                <c:pt idx="35171">
                  <c:v>3.3587614199999997E-2</c:v>
                </c:pt>
                <c:pt idx="35172">
                  <c:v>3.35876144E-2</c:v>
                </c:pt>
                <c:pt idx="35173">
                  <c:v>3.3587614600000003E-2</c:v>
                </c:pt>
                <c:pt idx="35174">
                  <c:v>3.3587614799999999E-2</c:v>
                </c:pt>
                <c:pt idx="35175">
                  <c:v>3.3587615000000001E-2</c:v>
                </c:pt>
                <c:pt idx="35176">
                  <c:v>3.3587615199999997E-2</c:v>
                </c:pt>
                <c:pt idx="35177">
                  <c:v>3.35876154E-2</c:v>
                </c:pt>
                <c:pt idx="35178">
                  <c:v>3.3587615600000002E-2</c:v>
                </c:pt>
                <c:pt idx="35179">
                  <c:v>3.3587615799999998E-2</c:v>
                </c:pt>
                <c:pt idx="35180">
                  <c:v>3.3587616000000001E-2</c:v>
                </c:pt>
                <c:pt idx="35181">
                  <c:v>3.3587616200000003E-2</c:v>
                </c:pt>
                <c:pt idx="35182">
                  <c:v>3.3587616399999999E-2</c:v>
                </c:pt>
                <c:pt idx="35183">
                  <c:v>3.3587616600000002E-2</c:v>
                </c:pt>
                <c:pt idx="35184">
                  <c:v>3.3587616799999997E-2</c:v>
                </c:pt>
                <c:pt idx="35185">
                  <c:v>3.3587617E-2</c:v>
                </c:pt>
                <c:pt idx="35186">
                  <c:v>3.3587617200000003E-2</c:v>
                </c:pt>
                <c:pt idx="35187">
                  <c:v>3.3587617399999999E-2</c:v>
                </c:pt>
                <c:pt idx="35188">
                  <c:v>3.3587617600000001E-2</c:v>
                </c:pt>
                <c:pt idx="35189">
                  <c:v>3.3587617799999997E-2</c:v>
                </c:pt>
                <c:pt idx="35190">
                  <c:v>3.3587618E-2</c:v>
                </c:pt>
                <c:pt idx="35191">
                  <c:v>3.3587618200000002E-2</c:v>
                </c:pt>
                <c:pt idx="35192">
                  <c:v>3.3587618399999998E-2</c:v>
                </c:pt>
                <c:pt idx="35193">
                  <c:v>3.3587618600000001E-2</c:v>
                </c:pt>
                <c:pt idx="35194">
                  <c:v>3.3587618800000003E-2</c:v>
                </c:pt>
                <c:pt idx="35195">
                  <c:v>3.3587618999999999E-2</c:v>
                </c:pt>
                <c:pt idx="35196">
                  <c:v>3.3587619200000002E-2</c:v>
                </c:pt>
                <c:pt idx="35197">
                  <c:v>3.3587619399999998E-2</c:v>
                </c:pt>
                <c:pt idx="35198">
                  <c:v>3.35876196E-2</c:v>
                </c:pt>
                <c:pt idx="35199">
                  <c:v>3.3587619800000003E-2</c:v>
                </c:pt>
                <c:pt idx="35200">
                  <c:v>3.3587619999999999E-2</c:v>
                </c:pt>
                <c:pt idx="35201">
                  <c:v>3.3587620200000001E-2</c:v>
                </c:pt>
                <c:pt idx="35202">
                  <c:v>3.3587620399999997E-2</c:v>
                </c:pt>
                <c:pt idx="35203">
                  <c:v>3.35876206E-2</c:v>
                </c:pt>
                <c:pt idx="35204">
                  <c:v>3.3587620800000002E-2</c:v>
                </c:pt>
                <c:pt idx="35205">
                  <c:v>3.3587620999999998E-2</c:v>
                </c:pt>
                <c:pt idx="35206">
                  <c:v>3.3587621200000001E-2</c:v>
                </c:pt>
                <c:pt idx="35207">
                  <c:v>3.3587621400000003E-2</c:v>
                </c:pt>
                <c:pt idx="35208">
                  <c:v>3.3587621599999999E-2</c:v>
                </c:pt>
                <c:pt idx="35209">
                  <c:v>3.3587621800000002E-2</c:v>
                </c:pt>
                <c:pt idx="35210">
                  <c:v>3.3587621999999998E-2</c:v>
                </c:pt>
                <c:pt idx="35211">
                  <c:v>3.35876222E-2</c:v>
                </c:pt>
                <c:pt idx="35212">
                  <c:v>3.3587622400000003E-2</c:v>
                </c:pt>
                <c:pt idx="35213">
                  <c:v>3.3587622599999999E-2</c:v>
                </c:pt>
                <c:pt idx="35214">
                  <c:v>3.3587622800000001E-2</c:v>
                </c:pt>
                <c:pt idx="35215">
                  <c:v>3.3587622999999997E-2</c:v>
                </c:pt>
                <c:pt idx="35216">
                  <c:v>3.35876232E-2</c:v>
                </c:pt>
                <c:pt idx="35217">
                  <c:v>3.3587623400000002E-2</c:v>
                </c:pt>
                <c:pt idx="35218">
                  <c:v>3.3587623599999998E-2</c:v>
                </c:pt>
                <c:pt idx="35219">
                  <c:v>3.3587623800000001E-2</c:v>
                </c:pt>
                <c:pt idx="35220">
                  <c:v>3.3587624000000003E-2</c:v>
                </c:pt>
                <c:pt idx="35221">
                  <c:v>3.3587624199999999E-2</c:v>
                </c:pt>
                <c:pt idx="35222">
                  <c:v>3.3587624400000002E-2</c:v>
                </c:pt>
                <c:pt idx="35223">
                  <c:v>3.3587624599999998E-2</c:v>
                </c:pt>
                <c:pt idx="35224">
                  <c:v>3.35876248E-2</c:v>
                </c:pt>
                <c:pt idx="35225">
                  <c:v>3.3587625000000003E-2</c:v>
                </c:pt>
                <c:pt idx="35226">
                  <c:v>3.3587625199999999E-2</c:v>
                </c:pt>
                <c:pt idx="35227">
                  <c:v>3.3587625400000001E-2</c:v>
                </c:pt>
                <c:pt idx="35228">
                  <c:v>3.3587625599999997E-2</c:v>
                </c:pt>
                <c:pt idx="35229">
                  <c:v>3.35876258E-2</c:v>
                </c:pt>
                <c:pt idx="35230">
                  <c:v>3.3587626000000002E-2</c:v>
                </c:pt>
                <c:pt idx="35231">
                  <c:v>3.3587626199999998E-2</c:v>
                </c:pt>
                <c:pt idx="35232">
                  <c:v>3.3587626400000001E-2</c:v>
                </c:pt>
                <c:pt idx="35233">
                  <c:v>3.3587626600000003E-2</c:v>
                </c:pt>
                <c:pt idx="35234">
                  <c:v>3.3587626799999999E-2</c:v>
                </c:pt>
                <c:pt idx="35235">
                  <c:v>3.3587627000000002E-2</c:v>
                </c:pt>
                <c:pt idx="35236">
                  <c:v>3.3587627199999998E-2</c:v>
                </c:pt>
                <c:pt idx="35237">
                  <c:v>3.35876274E-2</c:v>
                </c:pt>
                <c:pt idx="35238">
                  <c:v>3.3587627600000003E-2</c:v>
                </c:pt>
                <c:pt idx="35239">
                  <c:v>3.3587627799999999E-2</c:v>
                </c:pt>
                <c:pt idx="35240">
                  <c:v>3.3587628000000001E-2</c:v>
                </c:pt>
                <c:pt idx="35241">
                  <c:v>3.3587628199999997E-2</c:v>
                </c:pt>
                <c:pt idx="35242">
                  <c:v>3.35876284E-2</c:v>
                </c:pt>
                <c:pt idx="35243">
                  <c:v>3.3587628600000002E-2</c:v>
                </c:pt>
                <c:pt idx="35244">
                  <c:v>3.3587628799999998E-2</c:v>
                </c:pt>
                <c:pt idx="35245">
                  <c:v>3.3587629000000001E-2</c:v>
                </c:pt>
                <c:pt idx="35246">
                  <c:v>3.3587629200000003E-2</c:v>
                </c:pt>
                <c:pt idx="35247">
                  <c:v>3.3587629399999999E-2</c:v>
                </c:pt>
                <c:pt idx="35248">
                  <c:v>3.3587629600000002E-2</c:v>
                </c:pt>
                <c:pt idx="35249">
                  <c:v>3.3587629799999998E-2</c:v>
                </c:pt>
                <c:pt idx="35250">
                  <c:v>3.358763E-2</c:v>
                </c:pt>
                <c:pt idx="35251">
                  <c:v>3.3587630200000003E-2</c:v>
                </c:pt>
                <c:pt idx="35252">
                  <c:v>3.3587630399999999E-2</c:v>
                </c:pt>
                <c:pt idx="35253">
                  <c:v>3.3587630600000001E-2</c:v>
                </c:pt>
                <c:pt idx="35254">
                  <c:v>3.3587630799999997E-2</c:v>
                </c:pt>
                <c:pt idx="35255">
                  <c:v>3.3587631E-2</c:v>
                </c:pt>
                <c:pt idx="35256">
                  <c:v>3.3587631200000002E-2</c:v>
                </c:pt>
                <c:pt idx="35257">
                  <c:v>3.3587631399999998E-2</c:v>
                </c:pt>
                <c:pt idx="35258">
                  <c:v>3.3587631600000001E-2</c:v>
                </c:pt>
                <c:pt idx="35259">
                  <c:v>3.3587631799999997E-2</c:v>
                </c:pt>
                <c:pt idx="35260">
                  <c:v>3.3587631999999999E-2</c:v>
                </c:pt>
                <c:pt idx="35261">
                  <c:v>3.3587632200000002E-2</c:v>
                </c:pt>
                <c:pt idx="35262">
                  <c:v>3.3587632399999998E-2</c:v>
                </c:pt>
                <c:pt idx="35263">
                  <c:v>3.35876326E-2</c:v>
                </c:pt>
                <c:pt idx="35264">
                  <c:v>3.3587632800000003E-2</c:v>
                </c:pt>
                <c:pt idx="35265">
                  <c:v>3.3587632999999999E-2</c:v>
                </c:pt>
                <c:pt idx="35266">
                  <c:v>3.3587633200000001E-2</c:v>
                </c:pt>
                <c:pt idx="35267">
                  <c:v>3.3587633399999997E-2</c:v>
                </c:pt>
                <c:pt idx="35268">
                  <c:v>3.35876336E-2</c:v>
                </c:pt>
                <c:pt idx="35269">
                  <c:v>3.3587633800000002E-2</c:v>
                </c:pt>
                <c:pt idx="35270">
                  <c:v>3.3587633999999998E-2</c:v>
                </c:pt>
                <c:pt idx="35271">
                  <c:v>3.3587634200000001E-2</c:v>
                </c:pt>
                <c:pt idx="35272">
                  <c:v>3.3587634399999997E-2</c:v>
                </c:pt>
                <c:pt idx="35273">
                  <c:v>3.3587634599999999E-2</c:v>
                </c:pt>
                <c:pt idx="35274">
                  <c:v>3.3587634800000002E-2</c:v>
                </c:pt>
                <c:pt idx="35275">
                  <c:v>3.3587634999999998E-2</c:v>
                </c:pt>
                <c:pt idx="35276">
                  <c:v>3.35876352E-2</c:v>
                </c:pt>
                <c:pt idx="35277">
                  <c:v>3.3587635400000003E-2</c:v>
                </c:pt>
                <c:pt idx="35278">
                  <c:v>3.3587635599999999E-2</c:v>
                </c:pt>
                <c:pt idx="35279">
                  <c:v>3.3587635800000001E-2</c:v>
                </c:pt>
                <c:pt idx="35280">
                  <c:v>3.3587635999999997E-2</c:v>
                </c:pt>
                <c:pt idx="35281">
                  <c:v>3.35876362E-2</c:v>
                </c:pt>
                <c:pt idx="35282">
                  <c:v>3.3587636400000002E-2</c:v>
                </c:pt>
                <c:pt idx="35283">
                  <c:v>3.3587636599999998E-2</c:v>
                </c:pt>
                <c:pt idx="35284">
                  <c:v>3.3587636800000001E-2</c:v>
                </c:pt>
                <c:pt idx="35285">
                  <c:v>3.3587636999999997E-2</c:v>
                </c:pt>
                <c:pt idx="35286">
                  <c:v>3.3587637199999999E-2</c:v>
                </c:pt>
                <c:pt idx="35287">
                  <c:v>3.3587637400000002E-2</c:v>
                </c:pt>
                <c:pt idx="35288">
                  <c:v>3.3587637599999998E-2</c:v>
                </c:pt>
                <c:pt idx="35289">
                  <c:v>3.35876378E-2</c:v>
                </c:pt>
                <c:pt idx="35290">
                  <c:v>3.3587638000000003E-2</c:v>
                </c:pt>
                <c:pt idx="35291">
                  <c:v>3.3587638199999999E-2</c:v>
                </c:pt>
                <c:pt idx="35292">
                  <c:v>3.3587638400000001E-2</c:v>
                </c:pt>
                <c:pt idx="35293">
                  <c:v>3.3587638599999997E-2</c:v>
                </c:pt>
                <c:pt idx="35294">
                  <c:v>3.35876388E-2</c:v>
                </c:pt>
                <c:pt idx="35295">
                  <c:v>3.3587639000000002E-2</c:v>
                </c:pt>
                <c:pt idx="35296">
                  <c:v>3.3587639199999998E-2</c:v>
                </c:pt>
                <c:pt idx="35297">
                  <c:v>3.3587639400000001E-2</c:v>
                </c:pt>
                <c:pt idx="35298">
                  <c:v>3.3587639599999997E-2</c:v>
                </c:pt>
                <c:pt idx="35299">
                  <c:v>3.3587639799999999E-2</c:v>
                </c:pt>
                <c:pt idx="35300">
                  <c:v>3.3587640000000002E-2</c:v>
                </c:pt>
                <c:pt idx="35301">
                  <c:v>3.3587640199999998E-2</c:v>
                </c:pt>
                <c:pt idx="35302">
                  <c:v>3.35876404E-2</c:v>
                </c:pt>
                <c:pt idx="35303">
                  <c:v>3.3587640600000003E-2</c:v>
                </c:pt>
                <c:pt idx="35304">
                  <c:v>3.3587640799999999E-2</c:v>
                </c:pt>
                <c:pt idx="35305">
                  <c:v>3.3587641000000001E-2</c:v>
                </c:pt>
                <c:pt idx="35306">
                  <c:v>3.3587641199999997E-2</c:v>
                </c:pt>
                <c:pt idx="35307">
                  <c:v>3.35876414E-2</c:v>
                </c:pt>
                <c:pt idx="35308">
                  <c:v>3.3587641600000002E-2</c:v>
                </c:pt>
                <c:pt idx="35309">
                  <c:v>3.3587641799999998E-2</c:v>
                </c:pt>
                <c:pt idx="35310">
                  <c:v>3.3587642000000001E-2</c:v>
                </c:pt>
                <c:pt idx="35311">
                  <c:v>3.3587642199999997E-2</c:v>
                </c:pt>
                <c:pt idx="35312">
                  <c:v>3.3587642399999999E-2</c:v>
                </c:pt>
                <c:pt idx="35313">
                  <c:v>3.3587642600000002E-2</c:v>
                </c:pt>
                <c:pt idx="35314">
                  <c:v>3.3587642799999998E-2</c:v>
                </c:pt>
                <c:pt idx="35315">
                  <c:v>3.3587643E-2</c:v>
                </c:pt>
                <c:pt idx="35316">
                  <c:v>3.3587643200000003E-2</c:v>
                </c:pt>
                <c:pt idx="35317">
                  <c:v>3.3587643399999999E-2</c:v>
                </c:pt>
                <c:pt idx="35318">
                  <c:v>3.3587643600000001E-2</c:v>
                </c:pt>
                <c:pt idx="35319">
                  <c:v>3.3587643799999997E-2</c:v>
                </c:pt>
                <c:pt idx="35320">
                  <c:v>3.3587644E-2</c:v>
                </c:pt>
                <c:pt idx="35321">
                  <c:v>3.3587644200000003E-2</c:v>
                </c:pt>
                <c:pt idx="35322">
                  <c:v>3.3587644399999998E-2</c:v>
                </c:pt>
                <c:pt idx="35323">
                  <c:v>3.3587644600000001E-2</c:v>
                </c:pt>
                <c:pt idx="35324">
                  <c:v>3.3587644799999997E-2</c:v>
                </c:pt>
                <c:pt idx="35325">
                  <c:v>3.3587644999999999E-2</c:v>
                </c:pt>
                <c:pt idx="35326">
                  <c:v>3.3587645200000002E-2</c:v>
                </c:pt>
                <c:pt idx="35327">
                  <c:v>3.3587645399999998E-2</c:v>
                </c:pt>
                <c:pt idx="35328">
                  <c:v>3.35876456E-2</c:v>
                </c:pt>
                <c:pt idx="35329">
                  <c:v>3.3587645800000003E-2</c:v>
                </c:pt>
                <c:pt idx="35330">
                  <c:v>3.3587645999999999E-2</c:v>
                </c:pt>
                <c:pt idx="35331">
                  <c:v>3.3587646200000001E-2</c:v>
                </c:pt>
                <c:pt idx="35332">
                  <c:v>3.3587646399999997E-2</c:v>
                </c:pt>
                <c:pt idx="35333">
                  <c:v>3.35876466E-2</c:v>
                </c:pt>
                <c:pt idx="35334">
                  <c:v>3.3587646800000003E-2</c:v>
                </c:pt>
                <c:pt idx="35335">
                  <c:v>3.3587646999999998E-2</c:v>
                </c:pt>
                <c:pt idx="35336">
                  <c:v>3.3587647200000001E-2</c:v>
                </c:pt>
                <c:pt idx="35337">
                  <c:v>3.3587647399999997E-2</c:v>
                </c:pt>
                <c:pt idx="35338">
                  <c:v>3.3587647599999999E-2</c:v>
                </c:pt>
                <c:pt idx="35339">
                  <c:v>3.3587647800000002E-2</c:v>
                </c:pt>
                <c:pt idx="35340">
                  <c:v>3.3587647999999998E-2</c:v>
                </c:pt>
                <c:pt idx="35341">
                  <c:v>3.35876482E-2</c:v>
                </c:pt>
                <c:pt idx="35342">
                  <c:v>3.3587648400000003E-2</c:v>
                </c:pt>
                <c:pt idx="35343">
                  <c:v>3.3587648599999999E-2</c:v>
                </c:pt>
                <c:pt idx="35344">
                  <c:v>3.3587648800000001E-2</c:v>
                </c:pt>
                <c:pt idx="35345">
                  <c:v>3.3587648999999997E-2</c:v>
                </c:pt>
                <c:pt idx="35346">
                  <c:v>3.35876492E-2</c:v>
                </c:pt>
                <c:pt idx="35347">
                  <c:v>3.3587649400000003E-2</c:v>
                </c:pt>
                <c:pt idx="35348">
                  <c:v>3.3587649599999998E-2</c:v>
                </c:pt>
                <c:pt idx="35349">
                  <c:v>3.3587649800000001E-2</c:v>
                </c:pt>
                <c:pt idx="35350">
                  <c:v>3.3587649999999997E-2</c:v>
                </c:pt>
                <c:pt idx="35351">
                  <c:v>3.3587650199999999E-2</c:v>
                </c:pt>
                <c:pt idx="35352">
                  <c:v>3.3587650400000002E-2</c:v>
                </c:pt>
                <c:pt idx="35353">
                  <c:v>3.3587650599999998E-2</c:v>
                </c:pt>
                <c:pt idx="35354">
                  <c:v>3.35876508E-2</c:v>
                </c:pt>
                <c:pt idx="35355">
                  <c:v>3.3587651000000003E-2</c:v>
                </c:pt>
                <c:pt idx="35356">
                  <c:v>3.3587651199999999E-2</c:v>
                </c:pt>
                <c:pt idx="35357">
                  <c:v>3.3587651400000001E-2</c:v>
                </c:pt>
                <c:pt idx="35358">
                  <c:v>3.3587651599999997E-2</c:v>
                </c:pt>
                <c:pt idx="35359">
                  <c:v>3.35876518E-2</c:v>
                </c:pt>
                <c:pt idx="35360">
                  <c:v>3.3587652000000003E-2</c:v>
                </c:pt>
                <c:pt idx="35361">
                  <c:v>3.3587652199999998E-2</c:v>
                </c:pt>
                <c:pt idx="35362">
                  <c:v>3.3587652400000001E-2</c:v>
                </c:pt>
                <c:pt idx="35363">
                  <c:v>3.3587652599999997E-2</c:v>
                </c:pt>
                <c:pt idx="35364">
                  <c:v>3.3587652799999999E-2</c:v>
                </c:pt>
                <c:pt idx="35365">
                  <c:v>3.3587653000000002E-2</c:v>
                </c:pt>
                <c:pt idx="35366">
                  <c:v>3.3587653199999998E-2</c:v>
                </c:pt>
                <c:pt idx="35367">
                  <c:v>3.35876534E-2</c:v>
                </c:pt>
                <c:pt idx="35368">
                  <c:v>3.3587653600000003E-2</c:v>
                </c:pt>
                <c:pt idx="35369">
                  <c:v>3.3587653799999999E-2</c:v>
                </c:pt>
                <c:pt idx="35370">
                  <c:v>3.3587654000000002E-2</c:v>
                </c:pt>
                <c:pt idx="35371">
                  <c:v>3.3587654199999997E-2</c:v>
                </c:pt>
                <c:pt idx="35372">
                  <c:v>3.35876544E-2</c:v>
                </c:pt>
                <c:pt idx="35373">
                  <c:v>3.3587654600000003E-2</c:v>
                </c:pt>
                <c:pt idx="35374">
                  <c:v>3.3587654799999998E-2</c:v>
                </c:pt>
                <c:pt idx="35375">
                  <c:v>3.3587655000000001E-2</c:v>
                </c:pt>
                <c:pt idx="35376">
                  <c:v>3.3587655199999997E-2</c:v>
                </c:pt>
                <c:pt idx="35377">
                  <c:v>3.3587655399999999E-2</c:v>
                </c:pt>
                <c:pt idx="35378">
                  <c:v>3.3587655600000002E-2</c:v>
                </c:pt>
                <c:pt idx="35379">
                  <c:v>3.3587655799999998E-2</c:v>
                </c:pt>
                <c:pt idx="35380">
                  <c:v>3.3587656E-2</c:v>
                </c:pt>
                <c:pt idx="35381">
                  <c:v>3.3587656200000003E-2</c:v>
                </c:pt>
                <c:pt idx="35382">
                  <c:v>3.3587656399999999E-2</c:v>
                </c:pt>
                <c:pt idx="35383">
                  <c:v>3.3587656600000002E-2</c:v>
                </c:pt>
                <c:pt idx="35384">
                  <c:v>3.3587656799999997E-2</c:v>
                </c:pt>
                <c:pt idx="35385">
                  <c:v>3.3587657E-2</c:v>
                </c:pt>
                <c:pt idx="35386">
                  <c:v>3.3587657200000003E-2</c:v>
                </c:pt>
                <c:pt idx="35387">
                  <c:v>3.3587657399999998E-2</c:v>
                </c:pt>
                <c:pt idx="35388">
                  <c:v>3.3587657600000001E-2</c:v>
                </c:pt>
                <c:pt idx="35389">
                  <c:v>3.3587657799999997E-2</c:v>
                </c:pt>
                <c:pt idx="35390">
                  <c:v>3.3587657999999999E-2</c:v>
                </c:pt>
                <c:pt idx="35391">
                  <c:v>3.3587658200000002E-2</c:v>
                </c:pt>
                <c:pt idx="35392">
                  <c:v>3.3587658399999998E-2</c:v>
                </c:pt>
                <c:pt idx="35393">
                  <c:v>3.35876586E-2</c:v>
                </c:pt>
                <c:pt idx="35394">
                  <c:v>3.3587658800000003E-2</c:v>
                </c:pt>
                <c:pt idx="35395">
                  <c:v>3.3587658999999999E-2</c:v>
                </c:pt>
                <c:pt idx="35396">
                  <c:v>3.3587659200000002E-2</c:v>
                </c:pt>
                <c:pt idx="35397">
                  <c:v>3.3587659399999997E-2</c:v>
                </c:pt>
                <c:pt idx="35398">
                  <c:v>3.35876596E-2</c:v>
                </c:pt>
                <c:pt idx="35399">
                  <c:v>3.3587659800000003E-2</c:v>
                </c:pt>
                <c:pt idx="35400">
                  <c:v>3.3587659999999998E-2</c:v>
                </c:pt>
                <c:pt idx="35401">
                  <c:v>3.3587660200000001E-2</c:v>
                </c:pt>
                <c:pt idx="35402">
                  <c:v>3.3587660399999997E-2</c:v>
                </c:pt>
                <c:pt idx="35403">
                  <c:v>3.3587660599999999E-2</c:v>
                </c:pt>
                <c:pt idx="35404">
                  <c:v>3.3587660800000002E-2</c:v>
                </c:pt>
                <c:pt idx="35405">
                  <c:v>3.3587660999999998E-2</c:v>
                </c:pt>
                <c:pt idx="35406">
                  <c:v>3.35876612E-2</c:v>
                </c:pt>
                <c:pt idx="35407">
                  <c:v>3.3587661400000003E-2</c:v>
                </c:pt>
                <c:pt idx="35408">
                  <c:v>3.3587661599999999E-2</c:v>
                </c:pt>
                <c:pt idx="35409">
                  <c:v>3.3587661800000002E-2</c:v>
                </c:pt>
                <c:pt idx="35410">
                  <c:v>3.3587661999999997E-2</c:v>
                </c:pt>
                <c:pt idx="35411">
                  <c:v>3.35876622E-2</c:v>
                </c:pt>
                <c:pt idx="35412">
                  <c:v>3.3587662400000003E-2</c:v>
                </c:pt>
                <c:pt idx="35413">
                  <c:v>3.3587662599999998E-2</c:v>
                </c:pt>
                <c:pt idx="35414">
                  <c:v>3.3587662800000001E-2</c:v>
                </c:pt>
                <c:pt idx="35415">
                  <c:v>3.3587662999999997E-2</c:v>
                </c:pt>
                <c:pt idx="35416">
                  <c:v>3.3587663199999999E-2</c:v>
                </c:pt>
                <c:pt idx="35417">
                  <c:v>3.3587663400000002E-2</c:v>
                </c:pt>
                <c:pt idx="35418">
                  <c:v>3.3587663599999998E-2</c:v>
                </c:pt>
                <c:pt idx="35419">
                  <c:v>3.3587663800000001E-2</c:v>
                </c:pt>
                <c:pt idx="35420">
                  <c:v>3.3587664000000003E-2</c:v>
                </c:pt>
                <c:pt idx="35421">
                  <c:v>3.3587664199999999E-2</c:v>
                </c:pt>
                <c:pt idx="35422">
                  <c:v>3.3587664400000002E-2</c:v>
                </c:pt>
                <c:pt idx="35423">
                  <c:v>3.3587664599999997E-2</c:v>
                </c:pt>
                <c:pt idx="35424">
                  <c:v>3.35876648E-2</c:v>
                </c:pt>
                <c:pt idx="35425">
                  <c:v>3.3587665000000003E-2</c:v>
                </c:pt>
                <c:pt idx="35426">
                  <c:v>3.3587665199999998E-2</c:v>
                </c:pt>
                <c:pt idx="35427">
                  <c:v>3.3587665400000001E-2</c:v>
                </c:pt>
                <c:pt idx="35428">
                  <c:v>3.3587665599999997E-2</c:v>
                </c:pt>
                <c:pt idx="35429">
                  <c:v>3.3587665799999999E-2</c:v>
                </c:pt>
                <c:pt idx="35430">
                  <c:v>3.3587666000000002E-2</c:v>
                </c:pt>
                <c:pt idx="35431">
                  <c:v>3.3587666199999998E-2</c:v>
                </c:pt>
                <c:pt idx="35432">
                  <c:v>3.3587666400000001E-2</c:v>
                </c:pt>
                <c:pt idx="35433">
                  <c:v>3.3587666600000003E-2</c:v>
                </c:pt>
                <c:pt idx="35434">
                  <c:v>3.3587666799999999E-2</c:v>
                </c:pt>
                <c:pt idx="35435">
                  <c:v>3.3587667000000002E-2</c:v>
                </c:pt>
                <c:pt idx="35436">
                  <c:v>3.3587667199999997E-2</c:v>
                </c:pt>
                <c:pt idx="35437">
                  <c:v>3.35876674E-2</c:v>
                </c:pt>
                <c:pt idx="35438">
                  <c:v>3.3587667600000003E-2</c:v>
                </c:pt>
                <c:pt idx="35439">
                  <c:v>3.3587667799999998E-2</c:v>
                </c:pt>
                <c:pt idx="35440">
                  <c:v>3.3587668000000001E-2</c:v>
                </c:pt>
                <c:pt idx="35441">
                  <c:v>3.3587668199999997E-2</c:v>
                </c:pt>
                <c:pt idx="35442">
                  <c:v>3.3587668399999999E-2</c:v>
                </c:pt>
                <c:pt idx="35443">
                  <c:v>3.3587668600000002E-2</c:v>
                </c:pt>
                <c:pt idx="35444">
                  <c:v>3.3587668799999998E-2</c:v>
                </c:pt>
                <c:pt idx="35445">
                  <c:v>3.3587669000000001E-2</c:v>
                </c:pt>
                <c:pt idx="35446">
                  <c:v>3.3587669200000003E-2</c:v>
                </c:pt>
                <c:pt idx="35447">
                  <c:v>3.3587669399999999E-2</c:v>
                </c:pt>
                <c:pt idx="35448">
                  <c:v>3.3587669600000002E-2</c:v>
                </c:pt>
                <c:pt idx="35449">
                  <c:v>3.3587669799999997E-2</c:v>
                </c:pt>
                <c:pt idx="35450">
                  <c:v>3.358767E-2</c:v>
                </c:pt>
                <c:pt idx="35451">
                  <c:v>3.3587670200000003E-2</c:v>
                </c:pt>
                <c:pt idx="35452">
                  <c:v>3.3587670399999998E-2</c:v>
                </c:pt>
                <c:pt idx="35453">
                  <c:v>3.3587670600000001E-2</c:v>
                </c:pt>
                <c:pt idx="35454">
                  <c:v>3.3587670799999997E-2</c:v>
                </c:pt>
                <c:pt idx="35455">
                  <c:v>3.3587670999999999E-2</c:v>
                </c:pt>
                <c:pt idx="35456">
                  <c:v>3.3587671200000002E-2</c:v>
                </c:pt>
                <c:pt idx="35457">
                  <c:v>3.3587671399999998E-2</c:v>
                </c:pt>
                <c:pt idx="35458">
                  <c:v>3.3587671600000001E-2</c:v>
                </c:pt>
                <c:pt idx="35459">
                  <c:v>3.3587671800000003E-2</c:v>
                </c:pt>
                <c:pt idx="35460">
                  <c:v>3.3587671999999999E-2</c:v>
                </c:pt>
                <c:pt idx="35461">
                  <c:v>3.3587672200000002E-2</c:v>
                </c:pt>
                <c:pt idx="35462">
                  <c:v>3.3587672399999997E-2</c:v>
                </c:pt>
                <c:pt idx="35463">
                  <c:v>3.35876726E-2</c:v>
                </c:pt>
                <c:pt idx="35464">
                  <c:v>3.3587672800000003E-2</c:v>
                </c:pt>
                <c:pt idx="35465">
                  <c:v>3.3587672999999998E-2</c:v>
                </c:pt>
                <c:pt idx="35466">
                  <c:v>3.3587673200000001E-2</c:v>
                </c:pt>
                <c:pt idx="35467">
                  <c:v>3.3587673399999997E-2</c:v>
                </c:pt>
                <c:pt idx="35468">
                  <c:v>3.35876736E-2</c:v>
                </c:pt>
                <c:pt idx="35469">
                  <c:v>3.3587673800000002E-2</c:v>
                </c:pt>
                <c:pt idx="35470">
                  <c:v>3.3587673999999998E-2</c:v>
                </c:pt>
                <c:pt idx="35471">
                  <c:v>3.3587674200000001E-2</c:v>
                </c:pt>
                <c:pt idx="35472">
                  <c:v>3.3587674400000003E-2</c:v>
                </c:pt>
                <c:pt idx="35473">
                  <c:v>3.3587674599999999E-2</c:v>
                </c:pt>
                <c:pt idx="35474">
                  <c:v>3.3587674800000002E-2</c:v>
                </c:pt>
                <c:pt idx="35475">
                  <c:v>3.3587674999999997E-2</c:v>
                </c:pt>
                <c:pt idx="35476">
                  <c:v>3.35876752E-2</c:v>
                </c:pt>
                <c:pt idx="35477">
                  <c:v>3.3587675400000003E-2</c:v>
                </c:pt>
                <c:pt idx="35478">
                  <c:v>3.3587675599999998E-2</c:v>
                </c:pt>
                <c:pt idx="35479">
                  <c:v>3.3587675800000001E-2</c:v>
                </c:pt>
                <c:pt idx="35480">
                  <c:v>3.3587675999999997E-2</c:v>
                </c:pt>
                <c:pt idx="35481">
                  <c:v>3.35876762E-2</c:v>
                </c:pt>
                <c:pt idx="35482">
                  <c:v>3.3587676400000002E-2</c:v>
                </c:pt>
                <c:pt idx="35483">
                  <c:v>3.3587676599999998E-2</c:v>
                </c:pt>
                <c:pt idx="35484">
                  <c:v>3.3587676800000001E-2</c:v>
                </c:pt>
                <c:pt idx="35485">
                  <c:v>3.3587677000000003E-2</c:v>
                </c:pt>
                <c:pt idx="35486">
                  <c:v>3.3587677199999999E-2</c:v>
                </c:pt>
                <c:pt idx="35487">
                  <c:v>3.3587677400000002E-2</c:v>
                </c:pt>
                <c:pt idx="35488">
                  <c:v>3.3587677599999997E-2</c:v>
                </c:pt>
                <c:pt idx="35489">
                  <c:v>3.35876778E-2</c:v>
                </c:pt>
                <c:pt idx="35490">
                  <c:v>3.3587678000000003E-2</c:v>
                </c:pt>
                <c:pt idx="35491">
                  <c:v>3.3587678199999998E-2</c:v>
                </c:pt>
                <c:pt idx="35492">
                  <c:v>3.3587678400000001E-2</c:v>
                </c:pt>
                <c:pt idx="35493">
                  <c:v>3.3587678599999997E-2</c:v>
                </c:pt>
                <c:pt idx="35494">
                  <c:v>3.35876788E-2</c:v>
                </c:pt>
                <c:pt idx="35495">
                  <c:v>3.3587679000000002E-2</c:v>
                </c:pt>
                <c:pt idx="35496">
                  <c:v>3.3587679199999998E-2</c:v>
                </c:pt>
                <c:pt idx="35497">
                  <c:v>3.3587679400000001E-2</c:v>
                </c:pt>
                <c:pt idx="35498">
                  <c:v>3.3587679600000003E-2</c:v>
                </c:pt>
                <c:pt idx="35499">
                  <c:v>3.3587679799999999E-2</c:v>
                </c:pt>
                <c:pt idx="35500">
                  <c:v>3.3587680000000002E-2</c:v>
                </c:pt>
                <c:pt idx="35501">
                  <c:v>3.3587680199999997E-2</c:v>
                </c:pt>
                <c:pt idx="35502">
                  <c:v>3.35876804E-2</c:v>
                </c:pt>
                <c:pt idx="35503">
                  <c:v>3.3587680600000003E-2</c:v>
                </c:pt>
                <c:pt idx="35504">
                  <c:v>3.3587680799999999E-2</c:v>
                </c:pt>
                <c:pt idx="35505">
                  <c:v>3.3587681000000001E-2</c:v>
                </c:pt>
                <c:pt idx="35506">
                  <c:v>3.3587681199999997E-2</c:v>
                </c:pt>
                <c:pt idx="35507">
                  <c:v>3.35876814E-2</c:v>
                </c:pt>
                <c:pt idx="35508">
                  <c:v>3.3587681600000002E-2</c:v>
                </c:pt>
                <c:pt idx="35509">
                  <c:v>3.3587681799999998E-2</c:v>
                </c:pt>
                <c:pt idx="35510">
                  <c:v>3.3587682000000001E-2</c:v>
                </c:pt>
                <c:pt idx="35511">
                  <c:v>3.3587682200000003E-2</c:v>
                </c:pt>
                <c:pt idx="35512">
                  <c:v>3.3587682399999999E-2</c:v>
                </c:pt>
                <c:pt idx="35513">
                  <c:v>3.3587682600000002E-2</c:v>
                </c:pt>
                <c:pt idx="35514">
                  <c:v>3.3587682799999997E-2</c:v>
                </c:pt>
                <c:pt idx="35515">
                  <c:v>3.3587683E-2</c:v>
                </c:pt>
                <c:pt idx="35516">
                  <c:v>3.3587683200000003E-2</c:v>
                </c:pt>
                <c:pt idx="35517">
                  <c:v>3.3587683399999999E-2</c:v>
                </c:pt>
                <c:pt idx="35518">
                  <c:v>3.3587683600000001E-2</c:v>
                </c:pt>
                <c:pt idx="35519">
                  <c:v>3.3587683799999997E-2</c:v>
                </c:pt>
                <c:pt idx="35520">
                  <c:v>3.3587684E-2</c:v>
                </c:pt>
                <c:pt idx="35521">
                  <c:v>3.3587684200000002E-2</c:v>
                </c:pt>
                <c:pt idx="35522">
                  <c:v>3.3587684399999998E-2</c:v>
                </c:pt>
                <c:pt idx="35523">
                  <c:v>3.3587684600000001E-2</c:v>
                </c:pt>
                <c:pt idx="35524">
                  <c:v>3.3587684800000003E-2</c:v>
                </c:pt>
                <c:pt idx="35525">
                  <c:v>3.3587684999999999E-2</c:v>
                </c:pt>
                <c:pt idx="35526">
                  <c:v>3.3587685200000002E-2</c:v>
                </c:pt>
                <c:pt idx="35527">
                  <c:v>3.3587685399999997E-2</c:v>
                </c:pt>
                <c:pt idx="35528">
                  <c:v>3.35876856E-2</c:v>
                </c:pt>
                <c:pt idx="35529">
                  <c:v>3.3587685800000003E-2</c:v>
                </c:pt>
                <c:pt idx="35530">
                  <c:v>3.3587685999999999E-2</c:v>
                </c:pt>
                <c:pt idx="35531">
                  <c:v>3.3587686200000001E-2</c:v>
                </c:pt>
                <c:pt idx="35532">
                  <c:v>3.3587686399999997E-2</c:v>
                </c:pt>
                <c:pt idx="35533">
                  <c:v>3.35876866E-2</c:v>
                </c:pt>
                <c:pt idx="35534">
                  <c:v>3.3587686800000002E-2</c:v>
                </c:pt>
                <c:pt idx="35535">
                  <c:v>3.3587686999999998E-2</c:v>
                </c:pt>
                <c:pt idx="35536">
                  <c:v>3.3587687200000001E-2</c:v>
                </c:pt>
                <c:pt idx="35537">
                  <c:v>3.3587687400000003E-2</c:v>
                </c:pt>
                <c:pt idx="35538">
                  <c:v>3.3587687599999999E-2</c:v>
                </c:pt>
                <c:pt idx="35539">
                  <c:v>3.3587687800000002E-2</c:v>
                </c:pt>
                <c:pt idx="35540">
                  <c:v>3.3587687999999997E-2</c:v>
                </c:pt>
                <c:pt idx="35541">
                  <c:v>3.35876882E-2</c:v>
                </c:pt>
                <c:pt idx="35542">
                  <c:v>3.3587688400000003E-2</c:v>
                </c:pt>
                <c:pt idx="35543">
                  <c:v>3.3587688599999999E-2</c:v>
                </c:pt>
                <c:pt idx="35544">
                  <c:v>3.3587688800000001E-2</c:v>
                </c:pt>
                <c:pt idx="35545">
                  <c:v>3.3587688999999997E-2</c:v>
                </c:pt>
                <c:pt idx="35546">
                  <c:v>3.35876892E-2</c:v>
                </c:pt>
                <c:pt idx="35547">
                  <c:v>3.3587689400000002E-2</c:v>
                </c:pt>
                <c:pt idx="35548">
                  <c:v>3.3587689599999998E-2</c:v>
                </c:pt>
                <c:pt idx="35549">
                  <c:v>3.3587689800000001E-2</c:v>
                </c:pt>
                <c:pt idx="35550">
                  <c:v>3.3587690000000003E-2</c:v>
                </c:pt>
                <c:pt idx="35551">
                  <c:v>3.3587690199999999E-2</c:v>
                </c:pt>
                <c:pt idx="35552">
                  <c:v>3.3587690400000002E-2</c:v>
                </c:pt>
                <c:pt idx="35553">
                  <c:v>3.3587690599999998E-2</c:v>
                </c:pt>
                <c:pt idx="35554">
                  <c:v>3.35876908E-2</c:v>
                </c:pt>
                <c:pt idx="35555">
                  <c:v>3.3587691000000003E-2</c:v>
                </c:pt>
                <c:pt idx="35556">
                  <c:v>3.3587691199999999E-2</c:v>
                </c:pt>
                <c:pt idx="35557">
                  <c:v>3.3587691400000001E-2</c:v>
                </c:pt>
                <c:pt idx="35558">
                  <c:v>3.3587691599999997E-2</c:v>
                </c:pt>
                <c:pt idx="35559">
                  <c:v>3.35876918E-2</c:v>
                </c:pt>
                <c:pt idx="35560">
                  <c:v>3.3587692000000002E-2</c:v>
                </c:pt>
                <c:pt idx="35561">
                  <c:v>3.3587692199999998E-2</c:v>
                </c:pt>
                <c:pt idx="35562">
                  <c:v>3.3587692400000001E-2</c:v>
                </c:pt>
                <c:pt idx="35563">
                  <c:v>3.3587692600000003E-2</c:v>
                </c:pt>
                <c:pt idx="35564">
                  <c:v>3.3587692799999999E-2</c:v>
                </c:pt>
                <c:pt idx="35565">
                  <c:v>3.3587693000000002E-2</c:v>
                </c:pt>
                <c:pt idx="35566">
                  <c:v>3.3587693199999998E-2</c:v>
                </c:pt>
                <c:pt idx="35567">
                  <c:v>3.35876934E-2</c:v>
                </c:pt>
                <c:pt idx="35568">
                  <c:v>3.3587693600000003E-2</c:v>
                </c:pt>
                <c:pt idx="35569">
                  <c:v>3.3587693799999999E-2</c:v>
                </c:pt>
                <c:pt idx="35570">
                  <c:v>3.3587694000000001E-2</c:v>
                </c:pt>
                <c:pt idx="35571">
                  <c:v>3.3587694199999997E-2</c:v>
                </c:pt>
                <c:pt idx="35572">
                  <c:v>3.35876944E-2</c:v>
                </c:pt>
                <c:pt idx="35573">
                  <c:v>3.3587694600000002E-2</c:v>
                </c:pt>
                <c:pt idx="35574">
                  <c:v>3.3587694799999998E-2</c:v>
                </c:pt>
                <c:pt idx="35575">
                  <c:v>3.3587695000000001E-2</c:v>
                </c:pt>
                <c:pt idx="35576">
                  <c:v>3.3587695200000003E-2</c:v>
                </c:pt>
                <c:pt idx="35577">
                  <c:v>3.3587695399999999E-2</c:v>
                </c:pt>
                <c:pt idx="35578">
                  <c:v>3.3587695600000002E-2</c:v>
                </c:pt>
                <c:pt idx="35579">
                  <c:v>3.3587695799999998E-2</c:v>
                </c:pt>
                <c:pt idx="35580">
                  <c:v>3.3587696E-2</c:v>
                </c:pt>
                <c:pt idx="35581">
                  <c:v>3.3587696200000003E-2</c:v>
                </c:pt>
                <c:pt idx="35582">
                  <c:v>3.3587696399999999E-2</c:v>
                </c:pt>
                <c:pt idx="35583">
                  <c:v>3.3587696600000001E-2</c:v>
                </c:pt>
                <c:pt idx="35584">
                  <c:v>3.3587696799999997E-2</c:v>
                </c:pt>
                <c:pt idx="35585">
                  <c:v>3.3587697E-2</c:v>
                </c:pt>
                <c:pt idx="35586">
                  <c:v>3.3587697200000002E-2</c:v>
                </c:pt>
                <c:pt idx="35587">
                  <c:v>3.3587697399999998E-2</c:v>
                </c:pt>
                <c:pt idx="35588">
                  <c:v>3.3587697600000001E-2</c:v>
                </c:pt>
                <c:pt idx="35589">
                  <c:v>3.3587697800000003E-2</c:v>
                </c:pt>
                <c:pt idx="35590">
                  <c:v>3.3587697999999999E-2</c:v>
                </c:pt>
                <c:pt idx="35591">
                  <c:v>3.3587698200000002E-2</c:v>
                </c:pt>
                <c:pt idx="35592">
                  <c:v>3.3587698399999998E-2</c:v>
                </c:pt>
                <c:pt idx="35593">
                  <c:v>3.35876986E-2</c:v>
                </c:pt>
                <c:pt idx="35594">
                  <c:v>3.3587698800000003E-2</c:v>
                </c:pt>
                <c:pt idx="35595">
                  <c:v>3.3587698999999999E-2</c:v>
                </c:pt>
                <c:pt idx="35596">
                  <c:v>3.3587699200000001E-2</c:v>
                </c:pt>
                <c:pt idx="35597">
                  <c:v>3.3587699399999997E-2</c:v>
                </c:pt>
                <c:pt idx="35598">
                  <c:v>3.35876996E-2</c:v>
                </c:pt>
                <c:pt idx="35599">
                  <c:v>3.3587699800000002E-2</c:v>
                </c:pt>
                <c:pt idx="35600">
                  <c:v>3.3587699999999998E-2</c:v>
                </c:pt>
                <c:pt idx="35601">
                  <c:v>3.3587700200000001E-2</c:v>
                </c:pt>
                <c:pt idx="35602">
                  <c:v>3.3587700400000003E-2</c:v>
                </c:pt>
                <c:pt idx="35603">
                  <c:v>3.3587700599999999E-2</c:v>
                </c:pt>
                <c:pt idx="35604">
                  <c:v>3.3587700800000002E-2</c:v>
                </c:pt>
                <c:pt idx="35605">
                  <c:v>3.3587700999999998E-2</c:v>
                </c:pt>
                <c:pt idx="35606">
                  <c:v>3.35877012E-2</c:v>
                </c:pt>
                <c:pt idx="35607">
                  <c:v>3.3587701400000003E-2</c:v>
                </c:pt>
                <c:pt idx="35608">
                  <c:v>3.3587701599999999E-2</c:v>
                </c:pt>
                <c:pt idx="35609">
                  <c:v>3.3587701800000001E-2</c:v>
                </c:pt>
                <c:pt idx="35610">
                  <c:v>3.3587701999999997E-2</c:v>
                </c:pt>
                <c:pt idx="35611">
                  <c:v>3.35877022E-2</c:v>
                </c:pt>
                <c:pt idx="35612">
                  <c:v>3.3587702400000002E-2</c:v>
                </c:pt>
                <c:pt idx="35613">
                  <c:v>3.3587702599999998E-2</c:v>
                </c:pt>
                <c:pt idx="35614">
                  <c:v>3.3587702800000001E-2</c:v>
                </c:pt>
                <c:pt idx="35615">
                  <c:v>3.3587702999999997E-2</c:v>
                </c:pt>
                <c:pt idx="35616">
                  <c:v>3.3587703199999999E-2</c:v>
                </c:pt>
                <c:pt idx="35617">
                  <c:v>3.3587703400000002E-2</c:v>
                </c:pt>
                <c:pt idx="35618">
                  <c:v>3.3587703599999998E-2</c:v>
                </c:pt>
                <c:pt idx="35619">
                  <c:v>3.35877038E-2</c:v>
                </c:pt>
                <c:pt idx="35620">
                  <c:v>3.3587704000000003E-2</c:v>
                </c:pt>
                <c:pt idx="35621">
                  <c:v>3.3587704199999999E-2</c:v>
                </c:pt>
                <c:pt idx="35622">
                  <c:v>3.3587704400000001E-2</c:v>
                </c:pt>
                <c:pt idx="35623">
                  <c:v>3.3587704599999997E-2</c:v>
                </c:pt>
                <c:pt idx="35624">
                  <c:v>3.35877048E-2</c:v>
                </c:pt>
                <c:pt idx="35625">
                  <c:v>3.3587705000000002E-2</c:v>
                </c:pt>
                <c:pt idx="35626">
                  <c:v>3.3587705199999998E-2</c:v>
                </c:pt>
                <c:pt idx="35627">
                  <c:v>3.3587705400000001E-2</c:v>
                </c:pt>
                <c:pt idx="35628">
                  <c:v>3.3587705599999997E-2</c:v>
                </c:pt>
                <c:pt idx="35629">
                  <c:v>3.3587705799999999E-2</c:v>
                </c:pt>
                <c:pt idx="35630">
                  <c:v>3.3587706000000002E-2</c:v>
                </c:pt>
                <c:pt idx="35631">
                  <c:v>3.3587706199999998E-2</c:v>
                </c:pt>
                <c:pt idx="35632">
                  <c:v>3.35877064E-2</c:v>
                </c:pt>
                <c:pt idx="35633">
                  <c:v>3.3587706600000003E-2</c:v>
                </c:pt>
                <c:pt idx="35634">
                  <c:v>3.3587706799999999E-2</c:v>
                </c:pt>
                <c:pt idx="35635">
                  <c:v>3.3587707000000001E-2</c:v>
                </c:pt>
                <c:pt idx="35636">
                  <c:v>3.3587707199999997E-2</c:v>
                </c:pt>
                <c:pt idx="35637">
                  <c:v>3.35877074E-2</c:v>
                </c:pt>
                <c:pt idx="35638">
                  <c:v>3.3587707600000002E-2</c:v>
                </c:pt>
                <c:pt idx="35639">
                  <c:v>3.3587707799999998E-2</c:v>
                </c:pt>
                <c:pt idx="35640">
                  <c:v>3.3587708000000001E-2</c:v>
                </c:pt>
                <c:pt idx="35641">
                  <c:v>3.3587708199999997E-2</c:v>
                </c:pt>
                <c:pt idx="35642">
                  <c:v>3.3587708399999999E-2</c:v>
                </c:pt>
                <c:pt idx="35643">
                  <c:v>3.3587708600000002E-2</c:v>
                </c:pt>
                <c:pt idx="35644">
                  <c:v>3.3587708799999998E-2</c:v>
                </c:pt>
                <c:pt idx="35645">
                  <c:v>3.3587709E-2</c:v>
                </c:pt>
                <c:pt idx="35646">
                  <c:v>3.3587709200000003E-2</c:v>
                </c:pt>
                <c:pt idx="35647">
                  <c:v>3.3587709399999999E-2</c:v>
                </c:pt>
                <c:pt idx="35648">
                  <c:v>3.3587709600000001E-2</c:v>
                </c:pt>
                <c:pt idx="35649">
                  <c:v>3.3587709799999997E-2</c:v>
                </c:pt>
                <c:pt idx="35650">
                  <c:v>3.358771E-2</c:v>
                </c:pt>
                <c:pt idx="35651">
                  <c:v>3.3587710200000002E-2</c:v>
                </c:pt>
                <c:pt idx="35652">
                  <c:v>3.3587710399999998E-2</c:v>
                </c:pt>
                <c:pt idx="35653">
                  <c:v>3.3587710600000001E-2</c:v>
                </c:pt>
                <c:pt idx="35654">
                  <c:v>3.3587710799999997E-2</c:v>
                </c:pt>
                <c:pt idx="35655">
                  <c:v>3.3587710999999999E-2</c:v>
                </c:pt>
                <c:pt idx="35656">
                  <c:v>3.3587711200000002E-2</c:v>
                </c:pt>
                <c:pt idx="35657">
                  <c:v>3.3587711399999998E-2</c:v>
                </c:pt>
                <c:pt idx="35658">
                  <c:v>3.35877116E-2</c:v>
                </c:pt>
                <c:pt idx="35659">
                  <c:v>3.3587711800000003E-2</c:v>
                </c:pt>
                <c:pt idx="35660">
                  <c:v>3.3587711999999999E-2</c:v>
                </c:pt>
                <c:pt idx="35661">
                  <c:v>3.3587712200000001E-2</c:v>
                </c:pt>
                <c:pt idx="35662">
                  <c:v>3.3587712399999997E-2</c:v>
                </c:pt>
                <c:pt idx="35663">
                  <c:v>3.35877126E-2</c:v>
                </c:pt>
                <c:pt idx="35664">
                  <c:v>3.3587712800000002E-2</c:v>
                </c:pt>
                <c:pt idx="35665">
                  <c:v>3.3587712999999998E-2</c:v>
                </c:pt>
                <c:pt idx="35666">
                  <c:v>3.3587713200000001E-2</c:v>
                </c:pt>
                <c:pt idx="35667">
                  <c:v>3.3587713399999997E-2</c:v>
                </c:pt>
                <c:pt idx="35668">
                  <c:v>3.3587713599999999E-2</c:v>
                </c:pt>
                <c:pt idx="35669">
                  <c:v>3.3587713800000002E-2</c:v>
                </c:pt>
                <c:pt idx="35670">
                  <c:v>3.3587713999999998E-2</c:v>
                </c:pt>
                <c:pt idx="35671">
                  <c:v>3.35877142E-2</c:v>
                </c:pt>
                <c:pt idx="35672">
                  <c:v>3.3587714400000003E-2</c:v>
                </c:pt>
                <c:pt idx="35673">
                  <c:v>3.3587714599999999E-2</c:v>
                </c:pt>
                <c:pt idx="35674">
                  <c:v>3.3587714800000001E-2</c:v>
                </c:pt>
                <c:pt idx="35675">
                  <c:v>3.3587714999999997E-2</c:v>
                </c:pt>
                <c:pt idx="35676">
                  <c:v>3.35877152E-2</c:v>
                </c:pt>
                <c:pt idx="35677">
                  <c:v>3.3587715400000002E-2</c:v>
                </c:pt>
                <c:pt idx="35678">
                  <c:v>3.3587715599999998E-2</c:v>
                </c:pt>
                <c:pt idx="35679">
                  <c:v>3.3587715800000001E-2</c:v>
                </c:pt>
                <c:pt idx="35680">
                  <c:v>3.3587715999999997E-2</c:v>
                </c:pt>
                <c:pt idx="35681">
                  <c:v>3.3587716199999999E-2</c:v>
                </c:pt>
                <c:pt idx="35682">
                  <c:v>3.3587716400000002E-2</c:v>
                </c:pt>
                <c:pt idx="35683">
                  <c:v>3.3587716599999998E-2</c:v>
                </c:pt>
                <c:pt idx="35684">
                  <c:v>3.35877168E-2</c:v>
                </c:pt>
                <c:pt idx="35685">
                  <c:v>3.3587717000000003E-2</c:v>
                </c:pt>
                <c:pt idx="35686">
                  <c:v>3.3587717199999999E-2</c:v>
                </c:pt>
                <c:pt idx="35687">
                  <c:v>3.3587717400000001E-2</c:v>
                </c:pt>
                <c:pt idx="35688">
                  <c:v>3.3587717599999997E-2</c:v>
                </c:pt>
                <c:pt idx="35689">
                  <c:v>3.35877178E-2</c:v>
                </c:pt>
                <c:pt idx="35690">
                  <c:v>3.3587718000000003E-2</c:v>
                </c:pt>
                <c:pt idx="35691">
                  <c:v>3.3587718199999998E-2</c:v>
                </c:pt>
                <c:pt idx="35692">
                  <c:v>3.3587718400000001E-2</c:v>
                </c:pt>
                <c:pt idx="35693">
                  <c:v>3.3587718599999997E-2</c:v>
                </c:pt>
                <c:pt idx="35694">
                  <c:v>3.3587718799999999E-2</c:v>
                </c:pt>
                <c:pt idx="35695">
                  <c:v>3.3587719000000002E-2</c:v>
                </c:pt>
                <c:pt idx="35696">
                  <c:v>3.3587719199999998E-2</c:v>
                </c:pt>
                <c:pt idx="35697">
                  <c:v>3.35877194E-2</c:v>
                </c:pt>
                <c:pt idx="35698">
                  <c:v>3.3587719600000003E-2</c:v>
                </c:pt>
                <c:pt idx="35699">
                  <c:v>3.3587719799999999E-2</c:v>
                </c:pt>
                <c:pt idx="35700">
                  <c:v>3.3587720000000001E-2</c:v>
                </c:pt>
                <c:pt idx="35701">
                  <c:v>3.3587720199999997E-2</c:v>
                </c:pt>
                <c:pt idx="35702">
                  <c:v>3.35877204E-2</c:v>
                </c:pt>
                <c:pt idx="35703">
                  <c:v>3.3587720600000003E-2</c:v>
                </c:pt>
                <c:pt idx="35704">
                  <c:v>3.3587720799999998E-2</c:v>
                </c:pt>
                <c:pt idx="35705">
                  <c:v>3.3587721000000001E-2</c:v>
                </c:pt>
                <c:pt idx="35706">
                  <c:v>3.3587721199999997E-2</c:v>
                </c:pt>
                <c:pt idx="35707">
                  <c:v>3.3587721399999999E-2</c:v>
                </c:pt>
                <c:pt idx="35708">
                  <c:v>3.3587721600000002E-2</c:v>
                </c:pt>
                <c:pt idx="35709">
                  <c:v>3.3587721799999998E-2</c:v>
                </c:pt>
                <c:pt idx="35710">
                  <c:v>3.3587722E-2</c:v>
                </c:pt>
                <c:pt idx="35711">
                  <c:v>3.3587722200000003E-2</c:v>
                </c:pt>
                <c:pt idx="35712">
                  <c:v>3.3587722399999999E-2</c:v>
                </c:pt>
                <c:pt idx="35713">
                  <c:v>3.3587722600000001E-2</c:v>
                </c:pt>
                <c:pt idx="35714">
                  <c:v>3.3587722799999997E-2</c:v>
                </c:pt>
                <c:pt idx="35715">
                  <c:v>3.3587723E-2</c:v>
                </c:pt>
                <c:pt idx="35716">
                  <c:v>3.3587723200000003E-2</c:v>
                </c:pt>
                <c:pt idx="35717">
                  <c:v>3.3587723399999998E-2</c:v>
                </c:pt>
                <c:pt idx="35718">
                  <c:v>3.3587723600000001E-2</c:v>
                </c:pt>
                <c:pt idx="35719">
                  <c:v>3.3587723799999997E-2</c:v>
                </c:pt>
                <c:pt idx="35720">
                  <c:v>3.3587723999999999E-2</c:v>
                </c:pt>
                <c:pt idx="35721">
                  <c:v>3.3587724200000002E-2</c:v>
                </c:pt>
                <c:pt idx="35722">
                  <c:v>3.3587724399999998E-2</c:v>
                </c:pt>
                <c:pt idx="35723">
                  <c:v>3.35877246E-2</c:v>
                </c:pt>
                <c:pt idx="35724">
                  <c:v>3.3587724800000003E-2</c:v>
                </c:pt>
                <c:pt idx="35725">
                  <c:v>3.3587724999999999E-2</c:v>
                </c:pt>
                <c:pt idx="35726">
                  <c:v>3.3587725200000002E-2</c:v>
                </c:pt>
                <c:pt idx="35727">
                  <c:v>3.3587725399999997E-2</c:v>
                </c:pt>
                <c:pt idx="35728">
                  <c:v>3.35877256E-2</c:v>
                </c:pt>
                <c:pt idx="35729">
                  <c:v>3.3587725800000003E-2</c:v>
                </c:pt>
                <c:pt idx="35730">
                  <c:v>3.3587725999999998E-2</c:v>
                </c:pt>
                <c:pt idx="35731">
                  <c:v>3.3587726200000001E-2</c:v>
                </c:pt>
                <c:pt idx="35732">
                  <c:v>3.3587726399999997E-2</c:v>
                </c:pt>
                <c:pt idx="35733">
                  <c:v>3.3587726599999999E-2</c:v>
                </c:pt>
                <c:pt idx="35734">
                  <c:v>3.3587726800000002E-2</c:v>
                </c:pt>
                <c:pt idx="35735">
                  <c:v>3.3587726999999998E-2</c:v>
                </c:pt>
                <c:pt idx="35736">
                  <c:v>3.35877272E-2</c:v>
                </c:pt>
                <c:pt idx="35737">
                  <c:v>3.3587727400000003E-2</c:v>
                </c:pt>
                <c:pt idx="35738">
                  <c:v>3.3587727599999999E-2</c:v>
                </c:pt>
                <c:pt idx="35739">
                  <c:v>3.3587727800000002E-2</c:v>
                </c:pt>
                <c:pt idx="35740">
                  <c:v>3.3587727999999997E-2</c:v>
                </c:pt>
                <c:pt idx="35741">
                  <c:v>3.35877282E-2</c:v>
                </c:pt>
                <c:pt idx="35742">
                  <c:v>3.3587728400000003E-2</c:v>
                </c:pt>
                <c:pt idx="35743">
                  <c:v>3.3587728599999998E-2</c:v>
                </c:pt>
                <c:pt idx="35744">
                  <c:v>3.3587728800000001E-2</c:v>
                </c:pt>
                <c:pt idx="35745">
                  <c:v>3.3587728999999997E-2</c:v>
                </c:pt>
                <c:pt idx="35746">
                  <c:v>3.3587729199999999E-2</c:v>
                </c:pt>
                <c:pt idx="35747">
                  <c:v>3.3587729400000002E-2</c:v>
                </c:pt>
                <c:pt idx="35748">
                  <c:v>3.3587729599999998E-2</c:v>
                </c:pt>
                <c:pt idx="35749">
                  <c:v>3.35877298E-2</c:v>
                </c:pt>
                <c:pt idx="35750">
                  <c:v>3.3587730000000003E-2</c:v>
                </c:pt>
                <c:pt idx="35751">
                  <c:v>3.3587730199999999E-2</c:v>
                </c:pt>
                <c:pt idx="35752">
                  <c:v>3.3587730400000002E-2</c:v>
                </c:pt>
                <c:pt idx="35753">
                  <c:v>3.3587730599999997E-2</c:v>
                </c:pt>
                <c:pt idx="35754">
                  <c:v>3.35877308E-2</c:v>
                </c:pt>
                <c:pt idx="35755">
                  <c:v>3.3587731000000003E-2</c:v>
                </c:pt>
                <c:pt idx="35756">
                  <c:v>3.3587731199999998E-2</c:v>
                </c:pt>
                <c:pt idx="35757">
                  <c:v>3.3587731400000001E-2</c:v>
                </c:pt>
                <c:pt idx="35758">
                  <c:v>3.3587731599999997E-2</c:v>
                </c:pt>
                <c:pt idx="35759">
                  <c:v>3.3587731799999999E-2</c:v>
                </c:pt>
                <c:pt idx="35760">
                  <c:v>3.3587732000000002E-2</c:v>
                </c:pt>
                <c:pt idx="35761">
                  <c:v>3.3587732199999998E-2</c:v>
                </c:pt>
                <c:pt idx="35762">
                  <c:v>3.35877324E-2</c:v>
                </c:pt>
                <c:pt idx="35763">
                  <c:v>3.3587732600000003E-2</c:v>
                </c:pt>
                <c:pt idx="35764">
                  <c:v>3.3587732799999999E-2</c:v>
                </c:pt>
                <c:pt idx="35765">
                  <c:v>3.3587733000000002E-2</c:v>
                </c:pt>
                <c:pt idx="35766">
                  <c:v>3.3587733199999997E-2</c:v>
                </c:pt>
                <c:pt idx="35767">
                  <c:v>3.35877334E-2</c:v>
                </c:pt>
                <c:pt idx="35768">
                  <c:v>3.3587733600000003E-2</c:v>
                </c:pt>
                <c:pt idx="35769">
                  <c:v>3.3587733799999998E-2</c:v>
                </c:pt>
                <c:pt idx="35770">
                  <c:v>3.3587734000000001E-2</c:v>
                </c:pt>
                <c:pt idx="35771">
                  <c:v>3.3587734199999997E-2</c:v>
                </c:pt>
                <c:pt idx="35772">
                  <c:v>3.3587734399999999E-2</c:v>
                </c:pt>
                <c:pt idx="35773">
                  <c:v>3.3587734600000002E-2</c:v>
                </c:pt>
                <c:pt idx="35774">
                  <c:v>3.3587734799999998E-2</c:v>
                </c:pt>
                <c:pt idx="35775">
                  <c:v>3.3587735000000001E-2</c:v>
                </c:pt>
                <c:pt idx="35776">
                  <c:v>3.3587735200000003E-2</c:v>
                </c:pt>
                <c:pt idx="35777">
                  <c:v>3.3587735399999999E-2</c:v>
                </c:pt>
                <c:pt idx="35778">
                  <c:v>3.3587735600000002E-2</c:v>
                </c:pt>
                <c:pt idx="35779">
                  <c:v>3.3587735799999997E-2</c:v>
                </c:pt>
                <c:pt idx="35780">
                  <c:v>3.3587736E-2</c:v>
                </c:pt>
                <c:pt idx="35781">
                  <c:v>3.3587736200000003E-2</c:v>
                </c:pt>
                <c:pt idx="35782">
                  <c:v>3.3587736399999998E-2</c:v>
                </c:pt>
                <c:pt idx="35783">
                  <c:v>3.3587736600000001E-2</c:v>
                </c:pt>
                <c:pt idx="35784">
                  <c:v>3.3587736799999997E-2</c:v>
                </c:pt>
                <c:pt idx="35785">
                  <c:v>3.3587736999999999E-2</c:v>
                </c:pt>
                <c:pt idx="35786">
                  <c:v>3.3587737200000002E-2</c:v>
                </c:pt>
                <c:pt idx="35787">
                  <c:v>3.3587737399999998E-2</c:v>
                </c:pt>
                <c:pt idx="35788">
                  <c:v>3.3587737600000001E-2</c:v>
                </c:pt>
                <c:pt idx="35789">
                  <c:v>3.3587737800000003E-2</c:v>
                </c:pt>
                <c:pt idx="35790">
                  <c:v>3.3587737999999999E-2</c:v>
                </c:pt>
                <c:pt idx="35791">
                  <c:v>3.3587738200000002E-2</c:v>
                </c:pt>
                <c:pt idx="35792">
                  <c:v>3.3587738399999997E-2</c:v>
                </c:pt>
                <c:pt idx="35793">
                  <c:v>3.35877386E-2</c:v>
                </c:pt>
                <c:pt idx="35794">
                  <c:v>3.3587738800000003E-2</c:v>
                </c:pt>
                <c:pt idx="35795">
                  <c:v>3.3587738999999998E-2</c:v>
                </c:pt>
                <c:pt idx="35796">
                  <c:v>3.3587739200000001E-2</c:v>
                </c:pt>
                <c:pt idx="35797">
                  <c:v>3.3587739399999997E-2</c:v>
                </c:pt>
                <c:pt idx="35798">
                  <c:v>3.3587739599999999E-2</c:v>
                </c:pt>
                <c:pt idx="35799">
                  <c:v>3.3587739800000002E-2</c:v>
                </c:pt>
                <c:pt idx="35800">
                  <c:v>3.3587739999999998E-2</c:v>
                </c:pt>
                <c:pt idx="35801">
                  <c:v>3.3587740200000001E-2</c:v>
                </c:pt>
                <c:pt idx="35802">
                  <c:v>3.3587740400000003E-2</c:v>
                </c:pt>
                <c:pt idx="35803">
                  <c:v>3.3587740599999999E-2</c:v>
                </c:pt>
                <c:pt idx="35804">
                  <c:v>3.3587740800000002E-2</c:v>
                </c:pt>
                <c:pt idx="35805">
                  <c:v>3.3587740999999997E-2</c:v>
                </c:pt>
                <c:pt idx="35806">
                  <c:v>3.35877412E-2</c:v>
                </c:pt>
                <c:pt idx="35807">
                  <c:v>3.3587741400000003E-2</c:v>
                </c:pt>
                <c:pt idx="35808">
                  <c:v>3.3587741599999998E-2</c:v>
                </c:pt>
                <c:pt idx="35809">
                  <c:v>3.3587741800000001E-2</c:v>
                </c:pt>
                <c:pt idx="35810">
                  <c:v>3.3587741999999997E-2</c:v>
                </c:pt>
                <c:pt idx="35811">
                  <c:v>3.3587742199999999E-2</c:v>
                </c:pt>
                <c:pt idx="35812">
                  <c:v>3.3587742400000002E-2</c:v>
                </c:pt>
                <c:pt idx="35813">
                  <c:v>3.3587742599999998E-2</c:v>
                </c:pt>
                <c:pt idx="35814">
                  <c:v>3.3587742800000001E-2</c:v>
                </c:pt>
                <c:pt idx="35815">
                  <c:v>3.3587743000000003E-2</c:v>
                </c:pt>
                <c:pt idx="35816">
                  <c:v>3.3587743199999999E-2</c:v>
                </c:pt>
                <c:pt idx="35817">
                  <c:v>3.3587743400000002E-2</c:v>
                </c:pt>
                <c:pt idx="35818">
                  <c:v>3.3587743599999997E-2</c:v>
                </c:pt>
                <c:pt idx="35819">
                  <c:v>3.35877438E-2</c:v>
                </c:pt>
                <c:pt idx="35820">
                  <c:v>3.3587744000000003E-2</c:v>
                </c:pt>
                <c:pt idx="35821">
                  <c:v>3.3587744199999998E-2</c:v>
                </c:pt>
                <c:pt idx="35822">
                  <c:v>3.3587744400000001E-2</c:v>
                </c:pt>
                <c:pt idx="35823">
                  <c:v>3.3587744599999997E-2</c:v>
                </c:pt>
                <c:pt idx="35824">
                  <c:v>3.35877448E-2</c:v>
                </c:pt>
                <c:pt idx="35825">
                  <c:v>3.3587745000000002E-2</c:v>
                </c:pt>
                <c:pt idx="35826">
                  <c:v>3.3587745199999998E-2</c:v>
                </c:pt>
                <c:pt idx="35827">
                  <c:v>3.3587745400000001E-2</c:v>
                </c:pt>
                <c:pt idx="35828">
                  <c:v>3.3587745600000003E-2</c:v>
                </c:pt>
                <c:pt idx="35829">
                  <c:v>3.3587745799999999E-2</c:v>
                </c:pt>
                <c:pt idx="35830">
                  <c:v>3.3587746000000002E-2</c:v>
                </c:pt>
                <c:pt idx="35831">
                  <c:v>3.3587746199999997E-2</c:v>
                </c:pt>
                <c:pt idx="35832">
                  <c:v>3.35877464E-2</c:v>
                </c:pt>
                <c:pt idx="35833">
                  <c:v>3.3587746600000003E-2</c:v>
                </c:pt>
                <c:pt idx="35834">
                  <c:v>3.3587746799999998E-2</c:v>
                </c:pt>
                <c:pt idx="35835">
                  <c:v>3.3587747000000001E-2</c:v>
                </c:pt>
                <c:pt idx="35836">
                  <c:v>3.3587747199999997E-2</c:v>
                </c:pt>
                <c:pt idx="35837">
                  <c:v>3.35877474E-2</c:v>
                </c:pt>
                <c:pt idx="35838">
                  <c:v>3.3587747600000002E-2</c:v>
                </c:pt>
                <c:pt idx="35839">
                  <c:v>3.3587747799999998E-2</c:v>
                </c:pt>
                <c:pt idx="35840">
                  <c:v>3.3587748000000001E-2</c:v>
                </c:pt>
                <c:pt idx="35841">
                  <c:v>3.3587748200000003E-2</c:v>
                </c:pt>
                <c:pt idx="35842">
                  <c:v>3.3587748399999999E-2</c:v>
                </c:pt>
                <c:pt idx="35843">
                  <c:v>3.3587748600000002E-2</c:v>
                </c:pt>
                <c:pt idx="35844">
                  <c:v>3.3587748799999997E-2</c:v>
                </c:pt>
                <c:pt idx="35845">
                  <c:v>3.3587749E-2</c:v>
                </c:pt>
                <c:pt idx="35846">
                  <c:v>3.3587749200000003E-2</c:v>
                </c:pt>
                <c:pt idx="35847">
                  <c:v>3.3587749399999998E-2</c:v>
                </c:pt>
                <c:pt idx="35848">
                  <c:v>3.3587749600000001E-2</c:v>
                </c:pt>
                <c:pt idx="35849">
                  <c:v>3.3587749799999997E-2</c:v>
                </c:pt>
                <c:pt idx="35850">
                  <c:v>3.358775E-2</c:v>
                </c:pt>
                <c:pt idx="35851">
                  <c:v>3.3587750200000002E-2</c:v>
                </c:pt>
                <c:pt idx="35852">
                  <c:v>3.3587750399999998E-2</c:v>
                </c:pt>
                <c:pt idx="35853">
                  <c:v>3.3587750600000001E-2</c:v>
                </c:pt>
                <c:pt idx="35854">
                  <c:v>3.3587750800000003E-2</c:v>
                </c:pt>
                <c:pt idx="35855">
                  <c:v>3.3587750999999999E-2</c:v>
                </c:pt>
                <c:pt idx="35856">
                  <c:v>3.3587751200000002E-2</c:v>
                </c:pt>
                <c:pt idx="35857">
                  <c:v>3.3587751399999997E-2</c:v>
                </c:pt>
                <c:pt idx="35858">
                  <c:v>3.35877516E-2</c:v>
                </c:pt>
                <c:pt idx="35859">
                  <c:v>3.3587751800000003E-2</c:v>
                </c:pt>
                <c:pt idx="35860">
                  <c:v>3.3587751999999998E-2</c:v>
                </c:pt>
                <c:pt idx="35861">
                  <c:v>3.3587752200000001E-2</c:v>
                </c:pt>
                <c:pt idx="35862">
                  <c:v>3.3587752399999997E-2</c:v>
                </c:pt>
                <c:pt idx="35863">
                  <c:v>3.35877526E-2</c:v>
                </c:pt>
                <c:pt idx="35864">
                  <c:v>3.3587752800000002E-2</c:v>
                </c:pt>
                <c:pt idx="35865">
                  <c:v>3.3587752999999998E-2</c:v>
                </c:pt>
                <c:pt idx="35866">
                  <c:v>3.3587753200000001E-2</c:v>
                </c:pt>
                <c:pt idx="35867">
                  <c:v>3.3587753400000003E-2</c:v>
                </c:pt>
                <c:pt idx="35868">
                  <c:v>3.3587753599999999E-2</c:v>
                </c:pt>
                <c:pt idx="35869">
                  <c:v>3.3587753800000002E-2</c:v>
                </c:pt>
                <c:pt idx="35870">
                  <c:v>3.3587753999999997E-2</c:v>
                </c:pt>
                <c:pt idx="35871">
                  <c:v>3.35877542E-2</c:v>
                </c:pt>
                <c:pt idx="35872">
                  <c:v>3.3587754400000003E-2</c:v>
                </c:pt>
                <c:pt idx="35873">
                  <c:v>3.3587754599999999E-2</c:v>
                </c:pt>
                <c:pt idx="35874">
                  <c:v>3.3587754800000001E-2</c:v>
                </c:pt>
                <c:pt idx="35875">
                  <c:v>3.3587754999999997E-2</c:v>
                </c:pt>
                <c:pt idx="35876">
                  <c:v>3.35877552E-2</c:v>
                </c:pt>
                <c:pt idx="35877">
                  <c:v>3.3587755400000002E-2</c:v>
                </c:pt>
                <c:pt idx="35878">
                  <c:v>3.3587755599999998E-2</c:v>
                </c:pt>
                <c:pt idx="35879">
                  <c:v>3.3587755800000001E-2</c:v>
                </c:pt>
                <c:pt idx="35880">
                  <c:v>3.3587756000000003E-2</c:v>
                </c:pt>
                <c:pt idx="35881">
                  <c:v>3.3587756199999999E-2</c:v>
                </c:pt>
                <c:pt idx="35882">
                  <c:v>3.3587756400000002E-2</c:v>
                </c:pt>
                <c:pt idx="35883">
                  <c:v>3.3587756599999997E-2</c:v>
                </c:pt>
                <c:pt idx="35884">
                  <c:v>3.35877568E-2</c:v>
                </c:pt>
                <c:pt idx="35885">
                  <c:v>3.3587757000000003E-2</c:v>
                </c:pt>
                <c:pt idx="35886">
                  <c:v>3.3587757199999999E-2</c:v>
                </c:pt>
                <c:pt idx="35887">
                  <c:v>3.3587757400000001E-2</c:v>
                </c:pt>
                <c:pt idx="35888">
                  <c:v>3.3587757599999997E-2</c:v>
                </c:pt>
                <c:pt idx="35889">
                  <c:v>3.35877578E-2</c:v>
                </c:pt>
                <c:pt idx="35890">
                  <c:v>3.3587758000000002E-2</c:v>
                </c:pt>
                <c:pt idx="35891">
                  <c:v>3.3587758199999998E-2</c:v>
                </c:pt>
                <c:pt idx="35892">
                  <c:v>3.3587758400000001E-2</c:v>
                </c:pt>
                <c:pt idx="35893">
                  <c:v>3.3587758600000003E-2</c:v>
                </c:pt>
                <c:pt idx="35894">
                  <c:v>3.3587758799999999E-2</c:v>
                </c:pt>
                <c:pt idx="35895">
                  <c:v>3.3587759000000002E-2</c:v>
                </c:pt>
                <c:pt idx="35896">
                  <c:v>3.3587759199999997E-2</c:v>
                </c:pt>
                <c:pt idx="35897">
                  <c:v>3.35877594E-2</c:v>
                </c:pt>
                <c:pt idx="35898">
                  <c:v>3.3587759600000003E-2</c:v>
                </c:pt>
                <c:pt idx="35899">
                  <c:v>3.3587759799999999E-2</c:v>
                </c:pt>
                <c:pt idx="35900">
                  <c:v>3.3587760000000001E-2</c:v>
                </c:pt>
                <c:pt idx="35901">
                  <c:v>3.3587760199999997E-2</c:v>
                </c:pt>
                <c:pt idx="35902">
                  <c:v>3.35877604E-2</c:v>
                </c:pt>
                <c:pt idx="35903">
                  <c:v>3.3587760600000002E-2</c:v>
                </c:pt>
                <c:pt idx="35904">
                  <c:v>3.3587760799999998E-2</c:v>
                </c:pt>
                <c:pt idx="35905">
                  <c:v>3.3587761000000001E-2</c:v>
                </c:pt>
                <c:pt idx="35906">
                  <c:v>3.3587761200000003E-2</c:v>
                </c:pt>
                <c:pt idx="35907">
                  <c:v>3.3587761399999999E-2</c:v>
                </c:pt>
                <c:pt idx="35908">
                  <c:v>3.3587761600000002E-2</c:v>
                </c:pt>
                <c:pt idx="35909">
                  <c:v>3.3587761799999998E-2</c:v>
                </c:pt>
                <c:pt idx="35910">
                  <c:v>3.3587762E-2</c:v>
                </c:pt>
                <c:pt idx="35911">
                  <c:v>3.3587762200000003E-2</c:v>
                </c:pt>
                <c:pt idx="35912">
                  <c:v>3.3587762399999999E-2</c:v>
                </c:pt>
                <c:pt idx="35913">
                  <c:v>3.3587762600000001E-2</c:v>
                </c:pt>
                <c:pt idx="35914">
                  <c:v>3.3587762799999997E-2</c:v>
                </c:pt>
                <c:pt idx="35915">
                  <c:v>3.3587763E-2</c:v>
                </c:pt>
                <c:pt idx="35916">
                  <c:v>3.3587763200000002E-2</c:v>
                </c:pt>
                <c:pt idx="35917">
                  <c:v>3.3587763399999998E-2</c:v>
                </c:pt>
                <c:pt idx="35918">
                  <c:v>3.3587763600000001E-2</c:v>
                </c:pt>
                <c:pt idx="35919">
                  <c:v>3.3587763800000003E-2</c:v>
                </c:pt>
                <c:pt idx="35920">
                  <c:v>3.3587763999999999E-2</c:v>
                </c:pt>
                <c:pt idx="35921">
                  <c:v>3.3587764200000002E-2</c:v>
                </c:pt>
                <c:pt idx="35922">
                  <c:v>3.3587764399999998E-2</c:v>
                </c:pt>
                <c:pt idx="35923">
                  <c:v>3.35877646E-2</c:v>
                </c:pt>
                <c:pt idx="35924">
                  <c:v>3.3587764800000003E-2</c:v>
                </c:pt>
                <c:pt idx="35925">
                  <c:v>3.3587764999999999E-2</c:v>
                </c:pt>
                <c:pt idx="35926">
                  <c:v>3.3587765200000001E-2</c:v>
                </c:pt>
                <c:pt idx="35927">
                  <c:v>3.3587765399999997E-2</c:v>
                </c:pt>
                <c:pt idx="35928">
                  <c:v>3.35877656E-2</c:v>
                </c:pt>
                <c:pt idx="35929">
                  <c:v>3.3587765800000002E-2</c:v>
                </c:pt>
                <c:pt idx="35930">
                  <c:v>3.3587765999999998E-2</c:v>
                </c:pt>
                <c:pt idx="35931">
                  <c:v>3.3587766200000001E-2</c:v>
                </c:pt>
                <c:pt idx="35932">
                  <c:v>3.3587766400000003E-2</c:v>
                </c:pt>
                <c:pt idx="35933">
                  <c:v>3.3587766599999999E-2</c:v>
                </c:pt>
                <c:pt idx="35934">
                  <c:v>3.3587766800000002E-2</c:v>
                </c:pt>
                <c:pt idx="35935">
                  <c:v>3.3587766999999998E-2</c:v>
                </c:pt>
                <c:pt idx="35936">
                  <c:v>3.35877672E-2</c:v>
                </c:pt>
                <c:pt idx="35937">
                  <c:v>3.3587767400000003E-2</c:v>
                </c:pt>
                <c:pt idx="35938">
                  <c:v>3.3587767599999999E-2</c:v>
                </c:pt>
                <c:pt idx="35939">
                  <c:v>3.3587767800000001E-2</c:v>
                </c:pt>
                <c:pt idx="35940">
                  <c:v>3.3587767999999997E-2</c:v>
                </c:pt>
                <c:pt idx="35941">
                  <c:v>3.35877682E-2</c:v>
                </c:pt>
                <c:pt idx="35942">
                  <c:v>3.3587768400000002E-2</c:v>
                </c:pt>
                <c:pt idx="35943">
                  <c:v>3.3587768599999998E-2</c:v>
                </c:pt>
                <c:pt idx="35944">
                  <c:v>3.3587768800000001E-2</c:v>
                </c:pt>
                <c:pt idx="35945">
                  <c:v>3.3587769000000003E-2</c:v>
                </c:pt>
                <c:pt idx="35946">
                  <c:v>3.3587769199999999E-2</c:v>
                </c:pt>
                <c:pt idx="35947">
                  <c:v>3.3587769400000002E-2</c:v>
                </c:pt>
                <c:pt idx="35948">
                  <c:v>3.3587769599999998E-2</c:v>
                </c:pt>
                <c:pt idx="35949">
                  <c:v>3.35877698E-2</c:v>
                </c:pt>
                <c:pt idx="35950">
                  <c:v>3.3587770000000003E-2</c:v>
                </c:pt>
                <c:pt idx="35951">
                  <c:v>3.3587770199999999E-2</c:v>
                </c:pt>
                <c:pt idx="35952">
                  <c:v>3.3587770400000001E-2</c:v>
                </c:pt>
                <c:pt idx="35953">
                  <c:v>3.3587770599999997E-2</c:v>
                </c:pt>
                <c:pt idx="35954">
                  <c:v>3.35877708E-2</c:v>
                </c:pt>
                <c:pt idx="35955">
                  <c:v>3.3587771000000002E-2</c:v>
                </c:pt>
                <c:pt idx="35956">
                  <c:v>3.3587771199999998E-2</c:v>
                </c:pt>
                <c:pt idx="35957">
                  <c:v>3.3587771400000001E-2</c:v>
                </c:pt>
                <c:pt idx="35958">
                  <c:v>3.3587771600000003E-2</c:v>
                </c:pt>
                <c:pt idx="35959">
                  <c:v>3.3587771799999999E-2</c:v>
                </c:pt>
                <c:pt idx="35960">
                  <c:v>3.3587772000000002E-2</c:v>
                </c:pt>
                <c:pt idx="35961">
                  <c:v>3.3587772199999998E-2</c:v>
                </c:pt>
                <c:pt idx="35962">
                  <c:v>3.35877724E-2</c:v>
                </c:pt>
                <c:pt idx="35963">
                  <c:v>3.3587772600000003E-2</c:v>
                </c:pt>
                <c:pt idx="35964">
                  <c:v>3.3587772799999999E-2</c:v>
                </c:pt>
                <c:pt idx="35965">
                  <c:v>3.3587773000000001E-2</c:v>
                </c:pt>
                <c:pt idx="35966">
                  <c:v>3.3587773199999997E-2</c:v>
                </c:pt>
                <c:pt idx="35967">
                  <c:v>3.35877734E-2</c:v>
                </c:pt>
                <c:pt idx="35968">
                  <c:v>3.3587773600000002E-2</c:v>
                </c:pt>
                <c:pt idx="35969">
                  <c:v>3.3587773799999998E-2</c:v>
                </c:pt>
                <c:pt idx="35970">
                  <c:v>3.3587774000000001E-2</c:v>
                </c:pt>
                <c:pt idx="35971">
                  <c:v>3.3587774200000003E-2</c:v>
                </c:pt>
                <c:pt idx="35972">
                  <c:v>3.3587774399999999E-2</c:v>
                </c:pt>
                <c:pt idx="35973">
                  <c:v>3.3587774600000002E-2</c:v>
                </c:pt>
                <c:pt idx="35974">
                  <c:v>3.3587774799999998E-2</c:v>
                </c:pt>
                <c:pt idx="35975">
                  <c:v>3.3587775E-2</c:v>
                </c:pt>
                <c:pt idx="35976">
                  <c:v>3.3587775200000003E-2</c:v>
                </c:pt>
                <c:pt idx="35977">
                  <c:v>3.3587775399999999E-2</c:v>
                </c:pt>
                <c:pt idx="35978">
                  <c:v>3.3587775600000001E-2</c:v>
                </c:pt>
                <c:pt idx="35979">
                  <c:v>3.3587775799999997E-2</c:v>
                </c:pt>
                <c:pt idx="35980">
                  <c:v>3.3587776E-2</c:v>
                </c:pt>
                <c:pt idx="35981">
                  <c:v>3.3587776200000002E-2</c:v>
                </c:pt>
                <c:pt idx="35982">
                  <c:v>3.3587776399999998E-2</c:v>
                </c:pt>
                <c:pt idx="35983">
                  <c:v>3.3587776600000001E-2</c:v>
                </c:pt>
                <c:pt idx="35984">
                  <c:v>3.3587776799999997E-2</c:v>
                </c:pt>
                <c:pt idx="35985">
                  <c:v>3.3587776999999999E-2</c:v>
                </c:pt>
                <c:pt idx="35986">
                  <c:v>3.3587777200000002E-2</c:v>
                </c:pt>
                <c:pt idx="35987">
                  <c:v>3.3587777399999998E-2</c:v>
                </c:pt>
                <c:pt idx="35988">
                  <c:v>3.35877776E-2</c:v>
                </c:pt>
                <c:pt idx="35989">
                  <c:v>3.3587777800000003E-2</c:v>
                </c:pt>
                <c:pt idx="35990">
                  <c:v>3.3587777999999999E-2</c:v>
                </c:pt>
                <c:pt idx="35991">
                  <c:v>3.3587778200000001E-2</c:v>
                </c:pt>
                <c:pt idx="35992">
                  <c:v>3.3587778399999997E-2</c:v>
                </c:pt>
                <c:pt idx="35993">
                  <c:v>3.35877786E-2</c:v>
                </c:pt>
                <c:pt idx="35994">
                  <c:v>3.3587778800000002E-2</c:v>
                </c:pt>
                <c:pt idx="35995">
                  <c:v>3.3587778999999998E-2</c:v>
                </c:pt>
                <c:pt idx="35996">
                  <c:v>3.3587779200000001E-2</c:v>
                </c:pt>
                <c:pt idx="35997">
                  <c:v>3.3587779399999997E-2</c:v>
                </c:pt>
                <c:pt idx="35998">
                  <c:v>3.3587779599999999E-2</c:v>
                </c:pt>
                <c:pt idx="35999">
                  <c:v>3.3587779800000002E-2</c:v>
                </c:pt>
                <c:pt idx="36000">
                  <c:v>3.3587779999999998E-2</c:v>
                </c:pt>
                <c:pt idx="36001">
                  <c:v>3.35877802E-2</c:v>
                </c:pt>
                <c:pt idx="36002">
                  <c:v>3.3587780400000003E-2</c:v>
                </c:pt>
                <c:pt idx="36003">
                  <c:v>3.3587780599999999E-2</c:v>
                </c:pt>
                <c:pt idx="36004">
                  <c:v>3.3587780800000001E-2</c:v>
                </c:pt>
                <c:pt idx="36005">
                  <c:v>3.3587780999999997E-2</c:v>
                </c:pt>
                <c:pt idx="36006">
                  <c:v>3.35877812E-2</c:v>
                </c:pt>
                <c:pt idx="36007">
                  <c:v>3.3587781400000002E-2</c:v>
                </c:pt>
                <c:pt idx="36008">
                  <c:v>3.3587781599999998E-2</c:v>
                </c:pt>
                <c:pt idx="36009">
                  <c:v>3.3587781800000001E-2</c:v>
                </c:pt>
                <c:pt idx="36010">
                  <c:v>3.3587781999999997E-2</c:v>
                </c:pt>
                <c:pt idx="36011">
                  <c:v>3.3587782199999999E-2</c:v>
                </c:pt>
                <c:pt idx="36012">
                  <c:v>3.3587782400000002E-2</c:v>
                </c:pt>
                <c:pt idx="36013">
                  <c:v>3.3587782599999998E-2</c:v>
                </c:pt>
                <c:pt idx="36014">
                  <c:v>3.35877828E-2</c:v>
                </c:pt>
                <c:pt idx="36015">
                  <c:v>3.3587783000000003E-2</c:v>
                </c:pt>
                <c:pt idx="36016">
                  <c:v>3.3587783199999999E-2</c:v>
                </c:pt>
                <c:pt idx="36017">
                  <c:v>3.3587783400000001E-2</c:v>
                </c:pt>
                <c:pt idx="36018">
                  <c:v>3.3587783599999997E-2</c:v>
                </c:pt>
                <c:pt idx="36019">
                  <c:v>3.35877838E-2</c:v>
                </c:pt>
                <c:pt idx="36020">
                  <c:v>3.3587784000000002E-2</c:v>
                </c:pt>
                <c:pt idx="36021">
                  <c:v>3.3587784199999998E-2</c:v>
                </c:pt>
                <c:pt idx="36022">
                  <c:v>3.3587784400000001E-2</c:v>
                </c:pt>
                <c:pt idx="36023">
                  <c:v>3.3587784599999997E-2</c:v>
                </c:pt>
                <c:pt idx="36024">
                  <c:v>3.3587784799999999E-2</c:v>
                </c:pt>
                <c:pt idx="36025">
                  <c:v>3.3587785000000002E-2</c:v>
                </c:pt>
                <c:pt idx="36026">
                  <c:v>3.3587785199999998E-2</c:v>
                </c:pt>
                <c:pt idx="36027">
                  <c:v>3.35877854E-2</c:v>
                </c:pt>
                <c:pt idx="36028">
                  <c:v>3.3587785600000003E-2</c:v>
                </c:pt>
                <c:pt idx="36029">
                  <c:v>3.3587785799999999E-2</c:v>
                </c:pt>
                <c:pt idx="36030">
                  <c:v>3.3587786000000001E-2</c:v>
                </c:pt>
                <c:pt idx="36031">
                  <c:v>3.3587786199999997E-2</c:v>
                </c:pt>
                <c:pt idx="36032">
                  <c:v>3.35877864E-2</c:v>
                </c:pt>
                <c:pt idx="36033">
                  <c:v>3.3587786600000002E-2</c:v>
                </c:pt>
                <c:pt idx="36034">
                  <c:v>3.3587786799999998E-2</c:v>
                </c:pt>
                <c:pt idx="36035">
                  <c:v>3.3587787000000001E-2</c:v>
                </c:pt>
                <c:pt idx="36036">
                  <c:v>3.3587787199999997E-2</c:v>
                </c:pt>
                <c:pt idx="36037">
                  <c:v>3.3587787399999999E-2</c:v>
                </c:pt>
                <c:pt idx="36038">
                  <c:v>3.3587787600000002E-2</c:v>
                </c:pt>
                <c:pt idx="36039">
                  <c:v>3.3587787799999998E-2</c:v>
                </c:pt>
                <c:pt idx="36040">
                  <c:v>3.3587788E-2</c:v>
                </c:pt>
                <c:pt idx="36041">
                  <c:v>3.3587788200000003E-2</c:v>
                </c:pt>
                <c:pt idx="36042">
                  <c:v>3.3587788399999999E-2</c:v>
                </c:pt>
                <c:pt idx="36043">
                  <c:v>3.3587788600000001E-2</c:v>
                </c:pt>
                <c:pt idx="36044">
                  <c:v>3.3587788799999997E-2</c:v>
                </c:pt>
                <c:pt idx="36045">
                  <c:v>3.3587789E-2</c:v>
                </c:pt>
                <c:pt idx="36046">
                  <c:v>3.3587789200000003E-2</c:v>
                </c:pt>
                <c:pt idx="36047">
                  <c:v>3.3587789399999998E-2</c:v>
                </c:pt>
                <c:pt idx="36048">
                  <c:v>3.3587789600000001E-2</c:v>
                </c:pt>
                <c:pt idx="36049">
                  <c:v>3.3587789799999997E-2</c:v>
                </c:pt>
                <c:pt idx="36050">
                  <c:v>3.3587789999999999E-2</c:v>
                </c:pt>
                <c:pt idx="36051">
                  <c:v>3.3587790200000002E-2</c:v>
                </c:pt>
                <c:pt idx="36052">
                  <c:v>3.3587790399999998E-2</c:v>
                </c:pt>
                <c:pt idx="36053">
                  <c:v>3.35877906E-2</c:v>
                </c:pt>
                <c:pt idx="36054">
                  <c:v>3.3587790800000003E-2</c:v>
                </c:pt>
                <c:pt idx="36055">
                  <c:v>3.3587790999999999E-2</c:v>
                </c:pt>
                <c:pt idx="36056">
                  <c:v>3.3587791200000001E-2</c:v>
                </c:pt>
                <c:pt idx="36057">
                  <c:v>3.3587791399999997E-2</c:v>
                </c:pt>
                <c:pt idx="36058">
                  <c:v>3.35877916E-2</c:v>
                </c:pt>
                <c:pt idx="36059">
                  <c:v>3.3587791800000003E-2</c:v>
                </c:pt>
                <c:pt idx="36060">
                  <c:v>3.3587791999999998E-2</c:v>
                </c:pt>
                <c:pt idx="36061">
                  <c:v>3.3587792200000001E-2</c:v>
                </c:pt>
                <c:pt idx="36062">
                  <c:v>3.3587792399999997E-2</c:v>
                </c:pt>
                <c:pt idx="36063">
                  <c:v>3.3587792599999999E-2</c:v>
                </c:pt>
                <c:pt idx="36064">
                  <c:v>3.3587792800000002E-2</c:v>
                </c:pt>
                <c:pt idx="36065">
                  <c:v>3.3587792999999998E-2</c:v>
                </c:pt>
                <c:pt idx="36066">
                  <c:v>3.35877932E-2</c:v>
                </c:pt>
                <c:pt idx="36067">
                  <c:v>3.3587793400000003E-2</c:v>
                </c:pt>
                <c:pt idx="36068">
                  <c:v>3.3587793599999999E-2</c:v>
                </c:pt>
                <c:pt idx="36069">
                  <c:v>3.3587793800000001E-2</c:v>
                </c:pt>
                <c:pt idx="36070">
                  <c:v>3.3587793999999997E-2</c:v>
                </c:pt>
                <c:pt idx="36071">
                  <c:v>3.35877942E-2</c:v>
                </c:pt>
                <c:pt idx="36072">
                  <c:v>3.3587794400000003E-2</c:v>
                </c:pt>
                <c:pt idx="36073">
                  <c:v>3.3587794599999998E-2</c:v>
                </c:pt>
                <c:pt idx="36074">
                  <c:v>3.3587794800000001E-2</c:v>
                </c:pt>
                <c:pt idx="36075">
                  <c:v>3.3587794999999997E-2</c:v>
                </c:pt>
                <c:pt idx="36076">
                  <c:v>3.3587795199999999E-2</c:v>
                </c:pt>
                <c:pt idx="36077">
                  <c:v>3.3587795400000002E-2</c:v>
                </c:pt>
                <c:pt idx="36078">
                  <c:v>3.3587795599999998E-2</c:v>
                </c:pt>
                <c:pt idx="36079">
                  <c:v>3.35877958E-2</c:v>
                </c:pt>
                <c:pt idx="36080">
                  <c:v>3.3587796000000003E-2</c:v>
                </c:pt>
                <c:pt idx="36081">
                  <c:v>3.3587796199999999E-2</c:v>
                </c:pt>
                <c:pt idx="36082">
                  <c:v>3.3587796400000001E-2</c:v>
                </c:pt>
                <c:pt idx="36083">
                  <c:v>3.3587796599999997E-2</c:v>
                </c:pt>
                <c:pt idx="36084">
                  <c:v>3.35877968E-2</c:v>
                </c:pt>
                <c:pt idx="36085">
                  <c:v>3.3587797000000003E-2</c:v>
                </c:pt>
                <c:pt idx="36086">
                  <c:v>3.3587797199999998E-2</c:v>
                </c:pt>
                <c:pt idx="36087">
                  <c:v>3.3587797400000001E-2</c:v>
                </c:pt>
                <c:pt idx="36088">
                  <c:v>3.3587797599999997E-2</c:v>
                </c:pt>
                <c:pt idx="36089">
                  <c:v>3.3587797799999999E-2</c:v>
                </c:pt>
                <c:pt idx="36090">
                  <c:v>3.3587798000000002E-2</c:v>
                </c:pt>
                <c:pt idx="36091">
                  <c:v>3.3587798199999998E-2</c:v>
                </c:pt>
                <c:pt idx="36092">
                  <c:v>3.35877984E-2</c:v>
                </c:pt>
                <c:pt idx="36093">
                  <c:v>3.3587798600000003E-2</c:v>
                </c:pt>
                <c:pt idx="36094">
                  <c:v>3.3587798799999999E-2</c:v>
                </c:pt>
                <c:pt idx="36095">
                  <c:v>3.3587799000000002E-2</c:v>
                </c:pt>
                <c:pt idx="36096">
                  <c:v>3.3587799199999997E-2</c:v>
                </c:pt>
                <c:pt idx="36097">
                  <c:v>3.35877994E-2</c:v>
                </c:pt>
                <c:pt idx="36098">
                  <c:v>3.3587799600000003E-2</c:v>
                </c:pt>
                <c:pt idx="36099">
                  <c:v>3.3587799799999998E-2</c:v>
                </c:pt>
                <c:pt idx="36100">
                  <c:v>3.3587800000000001E-2</c:v>
                </c:pt>
                <c:pt idx="36101">
                  <c:v>3.3587800199999997E-2</c:v>
                </c:pt>
                <c:pt idx="36102">
                  <c:v>3.3587800399999999E-2</c:v>
                </c:pt>
                <c:pt idx="36103">
                  <c:v>3.3587800600000002E-2</c:v>
                </c:pt>
                <c:pt idx="36104">
                  <c:v>3.3587800799999998E-2</c:v>
                </c:pt>
                <c:pt idx="36105">
                  <c:v>3.3587801E-2</c:v>
                </c:pt>
                <c:pt idx="36106">
                  <c:v>3.3587801200000003E-2</c:v>
                </c:pt>
                <c:pt idx="36107">
                  <c:v>3.3587801399999999E-2</c:v>
                </c:pt>
                <c:pt idx="36108">
                  <c:v>3.3587801600000002E-2</c:v>
                </c:pt>
                <c:pt idx="36109">
                  <c:v>3.3587801799999997E-2</c:v>
                </c:pt>
                <c:pt idx="36110">
                  <c:v>3.3587802E-2</c:v>
                </c:pt>
                <c:pt idx="36111">
                  <c:v>3.3587802200000003E-2</c:v>
                </c:pt>
                <c:pt idx="36112">
                  <c:v>3.3587802399999998E-2</c:v>
                </c:pt>
                <c:pt idx="36113">
                  <c:v>3.3587802600000001E-2</c:v>
                </c:pt>
                <c:pt idx="36114">
                  <c:v>3.3587802799999997E-2</c:v>
                </c:pt>
                <c:pt idx="36115">
                  <c:v>3.3587802999999999E-2</c:v>
                </c:pt>
                <c:pt idx="36116">
                  <c:v>3.3587803200000002E-2</c:v>
                </c:pt>
                <c:pt idx="36117">
                  <c:v>3.3587803399999998E-2</c:v>
                </c:pt>
                <c:pt idx="36118">
                  <c:v>3.35878036E-2</c:v>
                </c:pt>
                <c:pt idx="36119">
                  <c:v>3.3587803800000003E-2</c:v>
                </c:pt>
                <c:pt idx="36120">
                  <c:v>3.3587803999999999E-2</c:v>
                </c:pt>
                <c:pt idx="36121">
                  <c:v>3.3587804200000002E-2</c:v>
                </c:pt>
                <c:pt idx="36122">
                  <c:v>3.3587804399999997E-2</c:v>
                </c:pt>
                <c:pt idx="36123">
                  <c:v>3.35878046E-2</c:v>
                </c:pt>
                <c:pt idx="36124">
                  <c:v>3.3587804800000003E-2</c:v>
                </c:pt>
                <c:pt idx="36125">
                  <c:v>3.3587804999999998E-2</c:v>
                </c:pt>
                <c:pt idx="36126">
                  <c:v>3.3587805200000001E-2</c:v>
                </c:pt>
                <c:pt idx="36127">
                  <c:v>3.3587805399999997E-2</c:v>
                </c:pt>
                <c:pt idx="36128">
                  <c:v>3.3587805599999999E-2</c:v>
                </c:pt>
                <c:pt idx="36129">
                  <c:v>3.3587805800000002E-2</c:v>
                </c:pt>
                <c:pt idx="36130">
                  <c:v>3.3587805999999998E-2</c:v>
                </c:pt>
                <c:pt idx="36131">
                  <c:v>3.3587806200000001E-2</c:v>
                </c:pt>
                <c:pt idx="36132">
                  <c:v>3.3587806400000003E-2</c:v>
                </c:pt>
                <c:pt idx="36133">
                  <c:v>3.3587806599999999E-2</c:v>
                </c:pt>
                <c:pt idx="36134">
                  <c:v>3.3587806800000002E-2</c:v>
                </c:pt>
                <c:pt idx="36135">
                  <c:v>3.3587806999999997E-2</c:v>
                </c:pt>
                <c:pt idx="36136">
                  <c:v>3.35878072E-2</c:v>
                </c:pt>
                <c:pt idx="36137">
                  <c:v>3.3587807400000003E-2</c:v>
                </c:pt>
                <c:pt idx="36138">
                  <c:v>3.3587807599999998E-2</c:v>
                </c:pt>
                <c:pt idx="36139">
                  <c:v>3.3587807800000001E-2</c:v>
                </c:pt>
                <c:pt idx="36140">
                  <c:v>3.3587807999999997E-2</c:v>
                </c:pt>
                <c:pt idx="36141">
                  <c:v>3.3587808199999999E-2</c:v>
                </c:pt>
                <c:pt idx="36142">
                  <c:v>3.3587808400000002E-2</c:v>
                </c:pt>
                <c:pt idx="36143">
                  <c:v>3.3587808599999998E-2</c:v>
                </c:pt>
                <c:pt idx="36144">
                  <c:v>3.3587808800000001E-2</c:v>
                </c:pt>
                <c:pt idx="36145">
                  <c:v>3.3587809000000003E-2</c:v>
                </c:pt>
                <c:pt idx="36146">
                  <c:v>3.3587809199999999E-2</c:v>
                </c:pt>
                <c:pt idx="36147">
                  <c:v>3.3587809400000002E-2</c:v>
                </c:pt>
                <c:pt idx="36148">
                  <c:v>3.3587809599999997E-2</c:v>
                </c:pt>
                <c:pt idx="36149">
                  <c:v>3.35878098E-2</c:v>
                </c:pt>
                <c:pt idx="36150">
                  <c:v>3.3587810000000003E-2</c:v>
                </c:pt>
                <c:pt idx="36151">
                  <c:v>3.3587810199999998E-2</c:v>
                </c:pt>
                <c:pt idx="36152">
                  <c:v>3.3587810400000001E-2</c:v>
                </c:pt>
                <c:pt idx="36153">
                  <c:v>3.3587810599999997E-2</c:v>
                </c:pt>
                <c:pt idx="36154">
                  <c:v>3.3587810799999999E-2</c:v>
                </c:pt>
                <c:pt idx="36155">
                  <c:v>3.3587811000000002E-2</c:v>
                </c:pt>
                <c:pt idx="36156">
                  <c:v>3.3587811199999998E-2</c:v>
                </c:pt>
                <c:pt idx="36157">
                  <c:v>3.3587811400000001E-2</c:v>
                </c:pt>
                <c:pt idx="36158">
                  <c:v>3.3587811600000003E-2</c:v>
                </c:pt>
                <c:pt idx="36159">
                  <c:v>3.3587811799999999E-2</c:v>
                </c:pt>
                <c:pt idx="36160">
                  <c:v>3.3587812000000002E-2</c:v>
                </c:pt>
                <c:pt idx="36161">
                  <c:v>3.3587812199999997E-2</c:v>
                </c:pt>
                <c:pt idx="36162">
                  <c:v>3.35878124E-2</c:v>
                </c:pt>
                <c:pt idx="36163">
                  <c:v>3.3587812600000003E-2</c:v>
                </c:pt>
                <c:pt idx="36164">
                  <c:v>3.3587812799999998E-2</c:v>
                </c:pt>
                <c:pt idx="36165">
                  <c:v>3.3587813000000001E-2</c:v>
                </c:pt>
                <c:pt idx="36166">
                  <c:v>3.3587813199999997E-2</c:v>
                </c:pt>
                <c:pt idx="36167">
                  <c:v>3.3587813399999999E-2</c:v>
                </c:pt>
                <c:pt idx="36168">
                  <c:v>3.3587813600000002E-2</c:v>
                </c:pt>
                <c:pt idx="36169">
                  <c:v>3.3587813799999998E-2</c:v>
                </c:pt>
                <c:pt idx="36170">
                  <c:v>3.3587814000000001E-2</c:v>
                </c:pt>
                <c:pt idx="36171">
                  <c:v>3.3587814200000003E-2</c:v>
                </c:pt>
                <c:pt idx="36172">
                  <c:v>3.3587814399999999E-2</c:v>
                </c:pt>
                <c:pt idx="36173">
                  <c:v>3.3587814600000002E-2</c:v>
                </c:pt>
                <c:pt idx="36174">
                  <c:v>3.3587814799999997E-2</c:v>
                </c:pt>
                <c:pt idx="36175">
                  <c:v>3.3587815E-2</c:v>
                </c:pt>
                <c:pt idx="36176">
                  <c:v>3.3587815200000003E-2</c:v>
                </c:pt>
                <c:pt idx="36177">
                  <c:v>3.3587815399999998E-2</c:v>
                </c:pt>
                <c:pt idx="36178">
                  <c:v>3.3587815600000001E-2</c:v>
                </c:pt>
                <c:pt idx="36179">
                  <c:v>3.3587815799999997E-2</c:v>
                </c:pt>
                <c:pt idx="36180">
                  <c:v>3.3587816E-2</c:v>
                </c:pt>
                <c:pt idx="36181">
                  <c:v>3.3587816200000002E-2</c:v>
                </c:pt>
                <c:pt idx="36182">
                  <c:v>3.3587816399999998E-2</c:v>
                </c:pt>
                <c:pt idx="36183">
                  <c:v>3.3587816600000001E-2</c:v>
                </c:pt>
                <c:pt idx="36184">
                  <c:v>3.3587816800000003E-2</c:v>
                </c:pt>
                <c:pt idx="36185">
                  <c:v>3.3587816999999999E-2</c:v>
                </c:pt>
                <c:pt idx="36186">
                  <c:v>3.3587817200000002E-2</c:v>
                </c:pt>
                <c:pt idx="36187">
                  <c:v>3.3587817399999997E-2</c:v>
                </c:pt>
                <c:pt idx="36188">
                  <c:v>3.35878176E-2</c:v>
                </c:pt>
                <c:pt idx="36189">
                  <c:v>3.3587817800000003E-2</c:v>
                </c:pt>
                <c:pt idx="36190">
                  <c:v>3.3587817999999998E-2</c:v>
                </c:pt>
                <c:pt idx="36191">
                  <c:v>3.3587818200000001E-2</c:v>
                </c:pt>
                <c:pt idx="36192">
                  <c:v>3.3587818399999997E-2</c:v>
                </c:pt>
                <c:pt idx="36193">
                  <c:v>3.35878186E-2</c:v>
                </c:pt>
                <c:pt idx="36194">
                  <c:v>3.3587818800000002E-2</c:v>
                </c:pt>
                <c:pt idx="36195">
                  <c:v>3.3587818999999998E-2</c:v>
                </c:pt>
                <c:pt idx="36196">
                  <c:v>3.3587819200000001E-2</c:v>
                </c:pt>
                <c:pt idx="36197">
                  <c:v>3.3587819400000003E-2</c:v>
                </c:pt>
                <c:pt idx="36198">
                  <c:v>3.3587819599999999E-2</c:v>
                </c:pt>
                <c:pt idx="36199">
                  <c:v>3.3587819800000002E-2</c:v>
                </c:pt>
                <c:pt idx="36200">
                  <c:v>3.3587819999999997E-2</c:v>
                </c:pt>
                <c:pt idx="36201">
                  <c:v>3.35878202E-2</c:v>
                </c:pt>
                <c:pt idx="36202">
                  <c:v>3.3587820400000003E-2</c:v>
                </c:pt>
                <c:pt idx="36203">
                  <c:v>3.3587820599999998E-2</c:v>
                </c:pt>
                <c:pt idx="36204">
                  <c:v>3.3587820800000001E-2</c:v>
                </c:pt>
                <c:pt idx="36205">
                  <c:v>3.3587820999999997E-2</c:v>
                </c:pt>
                <c:pt idx="36206">
                  <c:v>3.35878212E-2</c:v>
                </c:pt>
                <c:pt idx="36207">
                  <c:v>3.3587821400000002E-2</c:v>
                </c:pt>
                <c:pt idx="36208">
                  <c:v>3.3587821599999998E-2</c:v>
                </c:pt>
                <c:pt idx="36209">
                  <c:v>3.3587821800000001E-2</c:v>
                </c:pt>
                <c:pt idx="36210">
                  <c:v>3.3587822000000003E-2</c:v>
                </c:pt>
                <c:pt idx="36211">
                  <c:v>3.3587822199999999E-2</c:v>
                </c:pt>
                <c:pt idx="36212">
                  <c:v>3.3587822400000002E-2</c:v>
                </c:pt>
                <c:pt idx="36213">
                  <c:v>3.3587822599999997E-2</c:v>
                </c:pt>
                <c:pt idx="36214">
                  <c:v>3.35878228E-2</c:v>
                </c:pt>
                <c:pt idx="36215">
                  <c:v>3.3587823000000003E-2</c:v>
                </c:pt>
                <c:pt idx="36216">
                  <c:v>3.3587823199999998E-2</c:v>
                </c:pt>
                <c:pt idx="36217">
                  <c:v>3.3587823400000001E-2</c:v>
                </c:pt>
                <c:pt idx="36218">
                  <c:v>3.3587823599999997E-2</c:v>
                </c:pt>
                <c:pt idx="36219">
                  <c:v>3.35878238E-2</c:v>
                </c:pt>
                <c:pt idx="36220">
                  <c:v>3.3587824000000002E-2</c:v>
                </c:pt>
                <c:pt idx="36221">
                  <c:v>3.3587824199999998E-2</c:v>
                </c:pt>
                <c:pt idx="36222">
                  <c:v>3.3587824400000001E-2</c:v>
                </c:pt>
                <c:pt idx="36223">
                  <c:v>3.3587824600000003E-2</c:v>
                </c:pt>
                <c:pt idx="36224">
                  <c:v>3.3587824799999999E-2</c:v>
                </c:pt>
                <c:pt idx="36225">
                  <c:v>3.3587825000000002E-2</c:v>
                </c:pt>
                <c:pt idx="36226">
                  <c:v>3.3587825199999997E-2</c:v>
                </c:pt>
                <c:pt idx="36227">
                  <c:v>3.35878254E-2</c:v>
                </c:pt>
                <c:pt idx="36228">
                  <c:v>3.3587825600000003E-2</c:v>
                </c:pt>
                <c:pt idx="36229">
                  <c:v>3.3587825799999999E-2</c:v>
                </c:pt>
                <c:pt idx="36230">
                  <c:v>3.3587826000000001E-2</c:v>
                </c:pt>
                <c:pt idx="36231">
                  <c:v>3.3587826199999997E-2</c:v>
                </c:pt>
                <c:pt idx="36232">
                  <c:v>3.35878264E-2</c:v>
                </c:pt>
                <c:pt idx="36233">
                  <c:v>3.3587826600000002E-2</c:v>
                </c:pt>
                <c:pt idx="36234">
                  <c:v>3.3587826799999998E-2</c:v>
                </c:pt>
                <c:pt idx="36235">
                  <c:v>3.3587827000000001E-2</c:v>
                </c:pt>
                <c:pt idx="36236">
                  <c:v>3.3587827200000003E-2</c:v>
                </c:pt>
                <c:pt idx="36237">
                  <c:v>3.3587827399999999E-2</c:v>
                </c:pt>
                <c:pt idx="36238">
                  <c:v>3.3587827600000002E-2</c:v>
                </c:pt>
                <c:pt idx="36239">
                  <c:v>3.3587827799999997E-2</c:v>
                </c:pt>
                <c:pt idx="36240">
                  <c:v>3.3587828E-2</c:v>
                </c:pt>
                <c:pt idx="36241">
                  <c:v>3.3587828200000003E-2</c:v>
                </c:pt>
                <c:pt idx="36242">
                  <c:v>3.3587828399999999E-2</c:v>
                </c:pt>
                <c:pt idx="36243">
                  <c:v>3.3587828600000001E-2</c:v>
                </c:pt>
                <c:pt idx="36244">
                  <c:v>3.3587828799999997E-2</c:v>
                </c:pt>
                <c:pt idx="36245">
                  <c:v>3.3587829E-2</c:v>
                </c:pt>
                <c:pt idx="36246">
                  <c:v>3.3587829200000002E-2</c:v>
                </c:pt>
                <c:pt idx="36247">
                  <c:v>3.3587829399999998E-2</c:v>
                </c:pt>
                <c:pt idx="36248">
                  <c:v>3.3587829600000001E-2</c:v>
                </c:pt>
                <c:pt idx="36249">
                  <c:v>3.3587829800000003E-2</c:v>
                </c:pt>
                <c:pt idx="36250">
                  <c:v>3.3587829999999999E-2</c:v>
                </c:pt>
                <c:pt idx="36251">
                  <c:v>3.3587830200000002E-2</c:v>
                </c:pt>
                <c:pt idx="36252">
                  <c:v>3.3587830399999997E-2</c:v>
                </c:pt>
                <c:pt idx="36253">
                  <c:v>3.35878306E-2</c:v>
                </c:pt>
                <c:pt idx="36254">
                  <c:v>3.3587830800000003E-2</c:v>
                </c:pt>
                <c:pt idx="36255">
                  <c:v>3.3587830999999999E-2</c:v>
                </c:pt>
                <c:pt idx="36256">
                  <c:v>3.3587831200000001E-2</c:v>
                </c:pt>
                <c:pt idx="36257">
                  <c:v>3.3587831399999997E-2</c:v>
                </c:pt>
                <c:pt idx="36258">
                  <c:v>3.35878316E-2</c:v>
                </c:pt>
                <c:pt idx="36259">
                  <c:v>3.3587831800000002E-2</c:v>
                </c:pt>
                <c:pt idx="36260">
                  <c:v>3.3587831999999998E-2</c:v>
                </c:pt>
                <c:pt idx="36261">
                  <c:v>3.3587832200000001E-2</c:v>
                </c:pt>
                <c:pt idx="36262">
                  <c:v>3.3587832400000003E-2</c:v>
                </c:pt>
                <c:pt idx="36263">
                  <c:v>3.3587832599999999E-2</c:v>
                </c:pt>
                <c:pt idx="36264">
                  <c:v>3.3587832800000002E-2</c:v>
                </c:pt>
                <c:pt idx="36265">
                  <c:v>3.3587832999999997E-2</c:v>
                </c:pt>
                <c:pt idx="36266">
                  <c:v>3.35878332E-2</c:v>
                </c:pt>
                <c:pt idx="36267">
                  <c:v>3.3587833400000003E-2</c:v>
                </c:pt>
                <c:pt idx="36268">
                  <c:v>3.3587833599999999E-2</c:v>
                </c:pt>
                <c:pt idx="36269">
                  <c:v>3.3587833800000001E-2</c:v>
                </c:pt>
                <c:pt idx="36270">
                  <c:v>3.3587833999999997E-2</c:v>
                </c:pt>
                <c:pt idx="36271">
                  <c:v>3.35878342E-2</c:v>
                </c:pt>
                <c:pt idx="36272">
                  <c:v>3.3587834400000002E-2</c:v>
                </c:pt>
                <c:pt idx="36273">
                  <c:v>3.3587834599999998E-2</c:v>
                </c:pt>
                <c:pt idx="36274">
                  <c:v>3.3587834800000001E-2</c:v>
                </c:pt>
                <c:pt idx="36275">
                  <c:v>3.3587835000000003E-2</c:v>
                </c:pt>
                <c:pt idx="36276">
                  <c:v>3.3587835199999999E-2</c:v>
                </c:pt>
                <c:pt idx="36277">
                  <c:v>3.3587835400000002E-2</c:v>
                </c:pt>
                <c:pt idx="36278">
                  <c:v>3.3587835599999998E-2</c:v>
                </c:pt>
                <c:pt idx="36279">
                  <c:v>3.35878358E-2</c:v>
                </c:pt>
                <c:pt idx="36280">
                  <c:v>3.3587836000000003E-2</c:v>
                </c:pt>
                <c:pt idx="36281">
                  <c:v>3.3587836199999999E-2</c:v>
                </c:pt>
                <c:pt idx="36282">
                  <c:v>3.3587836400000001E-2</c:v>
                </c:pt>
                <c:pt idx="36283">
                  <c:v>3.3587836599999997E-2</c:v>
                </c:pt>
                <c:pt idx="36284">
                  <c:v>3.35878368E-2</c:v>
                </c:pt>
                <c:pt idx="36285">
                  <c:v>3.3587837000000002E-2</c:v>
                </c:pt>
                <c:pt idx="36286">
                  <c:v>3.3587837199999998E-2</c:v>
                </c:pt>
                <c:pt idx="36287">
                  <c:v>3.3587837400000001E-2</c:v>
                </c:pt>
                <c:pt idx="36288">
                  <c:v>3.3587837600000003E-2</c:v>
                </c:pt>
                <c:pt idx="36289">
                  <c:v>3.3587837799999999E-2</c:v>
                </c:pt>
                <c:pt idx="36290">
                  <c:v>3.3587838000000002E-2</c:v>
                </c:pt>
                <c:pt idx="36291">
                  <c:v>3.3587838199999998E-2</c:v>
                </c:pt>
                <c:pt idx="36292">
                  <c:v>3.35878384E-2</c:v>
                </c:pt>
                <c:pt idx="36293">
                  <c:v>3.3587838600000003E-2</c:v>
                </c:pt>
                <c:pt idx="36294">
                  <c:v>3.3587838799999999E-2</c:v>
                </c:pt>
                <c:pt idx="36295">
                  <c:v>3.3587839000000001E-2</c:v>
                </c:pt>
                <c:pt idx="36296">
                  <c:v>3.3587839199999997E-2</c:v>
                </c:pt>
                <c:pt idx="36297">
                  <c:v>3.35878394E-2</c:v>
                </c:pt>
                <c:pt idx="36298">
                  <c:v>3.3587839600000002E-2</c:v>
                </c:pt>
                <c:pt idx="36299">
                  <c:v>3.3587839799999998E-2</c:v>
                </c:pt>
                <c:pt idx="36300">
                  <c:v>3.3587840000000001E-2</c:v>
                </c:pt>
                <c:pt idx="36301">
                  <c:v>3.3587840200000003E-2</c:v>
                </c:pt>
                <c:pt idx="36302">
                  <c:v>3.3587840399999999E-2</c:v>
                </c:pt>
                <c:pt idx="36303">
                  <c:v>3.3587840600000002E-2</c:v>
                </c:pt>
                <c:pt idx="36304">
                  <c:v>3.3587840799999998E-2</c:v>
                </c:pt>
                <c:pt idx="36305">
                  <c:v>3.3587841E-2</c:v>
                </c:pt>
                <c:pt idx="36306">
                  <c:v>3.3587841200000003E-2</c:v>
                </c:pt>
                <c:pt idx="36307">
                  <c:v>3.3587841399999999E-2</c:v>
                </c:pt>
                <c:pt idx="36308">
                  <c:v>3.3587841600000001E-2</c:v>
                </c:pt>
                <c:pt idx="36309">
                  <c:v>3.3587841799999997E-2</c:v>
                </c:pt>
                <c:pt idx="36310">
                  <c:v>3.3587842E-2</c:v>
                </c:pt>
                <c:pt idx="36311">
                  <c:v>3.3587842200000002E-2</c:v>
                </c:pt>
                <c:pt idx="36312">
                  <c:v>3.3587842399999998E-2</c:v>
                </c:pt>
                <c:pt idx="36313">
                  <c:v>3.3587842600000001E-2</c:v>
                </c:pt>
                <c:pt idx="36314">
                  <c:v>3.3587842800000003E-2</c:v>
                </c:pt>
                <c:pt idx="36315">
                  <c:v>3.3587842999999999E-2</c:v>
                </c:pt>
                <c:pt idx="36316">
                  <c:v>3.3587843200000002E-2</c:v>
                </c:pt>
                <c:pt idx="36317">
                  <c:v>3.3587843399999998E-2</c:v>
                </c:pt>
                <c:pt idx="36318">
                  <c:v>3.35878436E-2</c:v>
                </c:pt>
                <c:pt idx="36319">
                  <c:v>3.3587843800000003E-2</c:v>
                </c:pt>
                <c:pt idx="36320">
                  <c:v>3.3587843999999999E-2</c:v>
                </c:pt>
                <c:pt idx="36321">
                  <c:v>3.3587844200000001E-2</c:v>
                </c:pt>
                <c:pt idx="36322">
                  <c:v>3.3587844399999997E-2</c:v>
                </c:pt>
                <c:pt idx="36323">
                  <c:v>3.35878446E-2</c:v>
                </c:pt>
                <c:pt idx="36324">
                  <c:v>3.3587844800000002E-2</c:v>
                </c:pt>
                <c:pt idx="36325">
                  <c:v>3.3587844999999998E-2</c:v>
                </c:pt>
                <c:pt idx="36326">
                  <c:v>3.3587845200000001E-2</c:v>
                </c:pt>
                <c:pt idx="36327">
                  <c:v>3.3587845400000003E-2</c:v>
                </c:pt>
                <c:pt idx="36328">
                  <c:v>3.3587845599999999E-2</c:v>
                </c:pt>
                <c:pt idx="36329">
                  <c:v>3.3587845800000002E-2</c:v>
                </c:pt>
                <c:pt idx="36330">
                  <c:v>3.3587845999999998E-2</c:v>
                </c:pt>
                <c:pt idx="36331">
                  <c:v>3.35878462E-2</c:v>
                </c:pt>
                <c:pt idx="36332">
                  <c:v>3.3587846400000003E-2</c:v>
                </c:pt>
                <c:pt idx="36333">
                  <c:v>3.3587846599999999E-2</c:v>
                </c:pt>
                <c:pt idx="36334">
                  <c:v>3.3587846800000001E-2</c:v>
                </c:pt>
                <c:pt idx="36335">
                  <c:v>3.3587846999999997E-2</c:v>
                </c:pt>
                <c:pt idx="36336">
                  <c:v>3.35878472E-2</c:v>
                </c:pt>
                <c:pt idx="36337">
                  <c:v>3.3587847400000002E-2</c:v>
                </c:pt>
                <c:pt idx="36338">
                  <c:v>3.3587847599999998E-2</c:v>
                </c:pt>
                <c:pt idx="36339">
                  <c:v>3.3587847800000001E-2</c:v>
                </c:pt>
                <c:pt idx="36340">
                  <c:v>3.3587847999999997E-2</c:v>
                </c:pt>
                <c:pt idx="36341">
                  <c:v>3.3587848199999999E-2</c:v>
                </c:pt>
                <c:pt idx="36342">
                  <c:v>3.3587848400000002E-2</c:v>
                </c:pt>
                <c:pt idx="36343">
                  <c:v>3.3587848599999998E-2</c:v>
                </c:pt>
                <c:pt idx="36344">
                  <c:v>3.35878488E-2</c:v>
                </c:pt>
                <c:pt idx="36345">
                  <c:v>3.3587849000000003E-2</c:v>
                </c:pt>
                <c:pt idx="36346">
                  <c:v>3.3587849199999999E-2</c:v>
                </c:pt>
                <c:pt idx="36347">
                  <c:v>3.3587849400000001E-2</c:v>
                </c:pt>
                <c:pt idx="36348">
                  <c:v>3.3587849599999997E-2</c:v>
                </c:pt>
                <c:pt idx="36349">
                  <c:v>3.35878498E-2</c:v>
                </c:pt>
                <c:pt idx="36350">
                  <c:v>3.3587850000000002E-2</c:v>
                </c:pt>
                <c:pt idx="36351">
                  <c:v>3.3587850199999998E-2</c:v>
                </c:pt>
                <c:pt idx="36352">
                  <c:v>3.3587850400000001E-2</c:v>
                </c:pt>
                <c:pt idx="36353">
                  <c:v>3.3587850599999997E-2</c:v>
                </c:pt>
                <c:pt idx="36354">
                  <c:v>3.3587850799999999E-2</c:v>
                </c:pt>
                <c:pt idx="36355">
                  <c:v>3.3587851000000002E-2</c:v>
                </c:pt>
                <c:pt idx="36356">
                  <c:v>3.3587851199999998E-2</c:v>
                </c:pt>
                <c:pt idx="36357">
                  <c:v>3.35878514E-2</c:v>
                </c:pt>
                <c:pt idx="36358">
                  <c:v>3.3587851600000003E-2</c:v>
                </c:pt>
                <c:pt idx="36359">
                  <c:v>3.3587851799999999E-2</c:v>
                </c:pt>
                <c:pt idx="36360">
                  <c:v>3.3587852000000001E-2</c:v>
                </c:pt>
                <c:pt idx="36361">
                  <c:v>3.3587852199999997E-2</c:v>
                </c:pt>
                <c:pt idx="36362">
                  <c:v>3.35878524E-2</c:v>
                </c:pt>
                <c:pt idx="36363">
                  <c:v>3.3587852600000002E-2</c:v>
                </c:pt>
                <c:pt idx="36364">
                  <c:v>3.3587852799999998E-2</c:v>
                </c:pt>
                <c:pt idx="36365">
                  <c:v>3.3587853000000001E-2</c:v>
                </c:pt>
                <c:pt idx="36366">
                  <c:v>3.3587853199999997E-2</c:v>
                </c:pt>
                <c:pt idx="36367">
                  <c:v>3.3587853399999999E-2</c:v>
                </c:pt>
                <c:pt idx="36368">
                  <c:v>3.3587853600000002E-2</c:v>
                </c:pt>
                <c:pt idx="36369">
                  <c:v>3.3587853799999998E-2</c:v>
                </c:pt>
                <c:pt idx="36370">
                  <c:v>3.3587854E-2</c:v>
                </c:pt>
                <c:pt idx="36371">
                  <c:v>3.3587854200000003E-2</c:v>
                </c:pt>
                <c:pt idx="36372">
                  <c:v>3.3587854399999999E-2</c:v>
                </c:pt>
                <c:pt idx="36373">
                  <c:v>3.3587854600000001E-2</c:v>
                </c:pt>
                <c:pt idx="36374">
                  <c:v>3.3587854799999997E-2</c:v>
                </c:pt>
                <c:pt idx="36375">
                  <c:v>3.3587855E-2</c:v>
                </c:pt>
                <c:pt idx="36376">
                  <c:v>3.3587855200000002E-2</c:v>
                </c:pt>
                <c:pt idx="36377">
                  <c:v>3.3587855399999998E-2</c:v>
                </c:pt>
                <c:pt idx="36378">
                  <c:v>3.3587855600000001E-2</c:v>
                </c:pt>
                <c:pt idx="36379">
                  <c:v>3.3587855799999997E-2</c:v>
                </c:pt>
                <c:pt idx="36380">
                  <c:v>3.3587855999999999E-2</c:v>
                </c:pt>
                <c:pt idx="36381">
                  <c:v>3.3587856200000002E-2</c:v>
                </c:pt>
                <c:pt idx="36382">
                  <c:v>3.3587856399999998E-2</c:v>
                </c:pt>
                <c:pt idx="36383">
                  <c:v>3.35878566E-2</c:v>
                </c:pt>
                <c:pt idx="36384">
                  <c:v>3.3587856800000003E-2</c:v>
                </c:pt>
                <c:pt idx="36385">
                  <c:v>3.3587856999999999E-2</c:v>
                </c:pt>
                <c:pt idx="36386">
                  <c:v>3.3587857200000001E-2</c:v>
                </c:pt>
                <c:pt idx="36387">
                  <c:v>3.3587857399999997E-2</c:v>
                </c:pt>
                <c:pt idx="36388">
                  <c:v>3.35878576E-2</c:v>
                </c:pt>
                <c:pt idx="36389">
                  <c:v>3.3587857800000002E-2</c:v>
                </c:pt>
                <c:pt idx="36390">
                  <c:v>3.3587857999999998E-2</c:v>
                </c:pt>
                <c:pt idx="36391">
                  <c:v>3.3587858200000001E-2</c:v>
                </c:pt>
                <c:pt idx="36392">
                  <c:v>3.3587858399999997E-2</c:v>
                </c:pt>
                <c:pt idx="36393">
                  <c:v>3.3587858599999999E-2</c:v>
                </c:pt>
                <c:pt idx="36394">
                  <c:v>3.3587858800000002E-2</c:v>
                </c:pt>
                <c:pt idx="36395">
                  <c:v>3.3587858999999998E-2</c:v>
                </c:pt>
                <c:pt idx="36396">
                  <c:v>3.35878592E-2</c:v>
                </c:pt>
                <c:pt idx="36397">
                  <c:v>3.3587859400000003E-2</c:v>
                </c:pt>
                <c:pt idx="36398">
                  <c:v>3.3587859599999999E-2</c:v>
                </c:pt>
                <c:pt idx="36399">
                  <c:v>3.3587859800000001E-2</c:v>
                </c:pt>
                <c:pt idx="36400">
                  <c:v>3.3587859999999997E-2</c:v>
                </c:pt>
                <c:pt idx="36401">
                  <c:v>3.35878602E-2</c:v>
                </c:pt>
                <c:pt idx="36402">
                  <c:v>3.3587860400000003E-2</c:v>
                </c:pt>
                <c:pt idx="36403">
                  <c:v>3.3587860599999998E-2</c:v>
                </c:pt>
                <c:pt idx="36404">
                  <c:v>3.3587860800000001E-2</c:v>
                </c:pt>
                <c:pt idx="36405">
                  <c:v>3.3587860999999997E-2</c:v>
                </c:pt>
                <c:pt idx="36406">
                  <c:v>3.3587861199999999E-2</c:v>
                </c:pt>
                <c:pt idx="36407">
                  <c:v>3.3587861400000002E-2</c:v>
                </c:pt>
                <c:pt idx="36408">
                  <c:v>3.3587861599999998E-2</c:v>
                </c:pt>
                <c:pt idx="36409">
                  <c:v>3.35878618E-2</c:v>
                </c:pt>
                <c:pt idx="36410">
                  <c:v>3.3587862000000003E-2</c:v>
                </c:pt>
                <c:pt idx="36411">
                  <c:v>3.3587862199999999E-2</c:v>
                </c:pt>
                <c:pt idx="36412">
                  <c:v>3.3587862400000001E-2</c:v>
                </c:pt>
                <c:pt idx="36413">
                  <c:v>3.3587862599999997E-2</c:v>
                </c:pt>
                <c:pt idx="36414">
                  <c:v>3.35878628E-2</c:v>
                </c:pt>
                <c:pt idx="36415">
                  <c:v>3.3587863000000003E-2</c:v>
                </c:pt>
                <c:pt idx="36416">
                  <c:v>3.3587863199999998E-2</c:v>
                </c:pt>
                <c:pt idx="36417">
                  <c:v>3.3587863400000001E-2</c:v>
                </c:pt>
                <c:pt idx="36418">
                  <c:v>3.3587863599999997E-2</c:v>
                </c:pt>
                <c:pt idx="36419">
                  <c:v>3.3587863799999999E-2</c:v>
                </c:pt>
                <c:pt idx="36420">
                  <c:v>3.3587864000000002E-2</c:v>
                </c:pt>
                <c:pt idx="36421">
                  <c:v>3.3587864199999998E-2</c:v>
                </c:pt>
                <c:pt idx="36422">
                  <c:v>3.35878644E-2</c:v>
                </c:pt>
                <c:pt idx="36423">
                  <c:v>3.3587864600000003E-2</c:v>
                </c:pt>
                <c:pt idx="36424">
                  <c:v>3.3587864799999999E-2</c:v>
                </c:pt>
                <c:pt idx="36425">
                  <c:v>3.3587865000000001E-2</c:v>
                </c:pt>
                <c:pt idx="36426">
                  <c:v>3.3587865199999997E-2</c:v>
                </c:pt>
                <c:pt idx="36427">
                  <c:v>3.35878654E-2</c:v>
                </c:pt>
                <c:pt idx="36428">
                  <c:v>3.3587865600000003E-2</c:v>
                </c:pt>
                <c:pt idx="36429">
                  <c:v>3.3587865799999998E-2</c:v>
                </c:pt>
                <c:pt idx="36430">
                  <c:v>3.3587866000000001E-2</c:v>
                </c:pt>
                <c:pt idx="36431">
                  <c:v>3.3587866199999997E-2</c:v>
                </c:pt>
                <c:pt idx="36432">
                  <c:v>3.3587866399999999E-2</c:v>
                </c:pt>
                <c:pt idx="36433">
                  <c:v>3.3587866600000002E-2</c:v>
                </c:pt>
                <c:pt idx="36434">
                  <c:v>3.3587866799999998E-2</c:v>
                </c:pt>
                <c:pt idx="36435">
                  <c:v>3.3587867E-2</c:v>
                </c:pt>
                <c:pt idx="36436">
                  <c:v>3.3587867200000003E-2</c:v>
                </c:pt>
                <c:pt idx="36437">
                  <c:v>3.3587867399999999E-2</c:v>
                </c:pt>
                <c:pt idx="36438">
                  <c:v>3.3587867600000001E-2</c:v>
                </c:pt>
                <c:pt idx="36439">
                  <c:v>3.3587867799999997E-2</c:v>
                </c:pt>
                <c:pt idx="36440">
                  <c:v>3.3587868E-2</c:v>
                </c:pt>
                <c:pt idx="36441">
                  <c:v>3.3587868200000003E-2</c:v>
                </c:pt>
                <c:pt idx="36442">
                  <c:v>3.3587868399999998E-2</c:v>
                </c:pt>
                <c:pt idx="36443">
                  <c:v>3.3587868600000001E-2</c:v>
                </c:pt>
                <c:pt idx="36444">
                  <c:v>3.3587868799999997E-2</c:v>
                </c:pt>
                <c:pt idx="36445">
                  <c:v>3.3587868999999999E-2</c:v>
                </c:pt>
                <c:pt idx="36446">
                  <c:v>3.3587869200000002E-2</c:v>
                </c:pt>
                <c:pt idx="36447">
                  <c:v>3.3587869399999998E-2</c:v>
                </c:pt>
                <c:pt idx="36448">
                  <c:v>3.35878696E-2</c:v>
                </c:pt>
                <c:pt idx="36449">
                  <c:v>3.3587869800000003E-2</c:v>
                </c:pt>
                <c:pt idx="36450">
                  <c:v>3.3587869999999999E-2</c:v>
                </c:pt>
                <c:pt idx="36451">
                  <c:v>3.3587870200000002E-2</c:v>
                </c:pt>
                <c:pt idx="36452">
                  <c:v>3.3587870399999997E-2</c:v>
                </c:pt>
                <c:pt idx="36453">
                  <c:v>3.35878706E-2</c:v>
                </c:pt>
                <c:pt idx="36454">
                  <c:v>3.3587870800000003E-2</c:v>
                </c:pt>
                <c:pt idx="36455">
                  <c:v>3.3587870999999998E-2</c:v>
                </c:pt>
                <c:pt idx="36456">
                  <c:v>3.3587871200000001E-2</c:v>
                </c:pt>
                <c:pt idx="36457">
                  <c:v>3.3587871399999997E-2</c:v>
                </c:pt>
                <c:pt idx="36458">
                  <c:v>3.3587871599999999E-2</c:v>
                </c:pt>
                <c:pt idx="36459">
                  <c:v>3.3587871800000002E-2</c:v>
                </c:pt>
                <c:pt idx="36460">
                  <c:v>3.3587871999999998E-2</c:v>
                </c:pt>
                <c:pt idx="36461">
                  <c:v>3.35878722E-2</c:v>
                </c:pt>
                <c:pt idx="36462">
                  <c:v>3.3587872400000003E-2</c:v>
                </c:pt>
                <c:pt idx="36463">
                  <c:v>3.3587872599999999E-2</c:v>
                </c:pt>
                <c:pt idx="36464">
                  <c:v>3.3587872800000002E-2</c:v>
                </c:pt>
                <c:pt idx="36465">
                  <c:v>3.3587872999999997E-2</c:v>
                </c:pt>
                <c:pt idx="36466">
                  <c:v>3.35878732E-2</c:v>
                </c:pt>
                <c:pt idx="36467">
                  <c:v>3.3587873400000003E-2</c:v>
                </c:pt>
                <c:pt idx="36468">
                  <c:v>3.3587873599999998E-2</c:v>
                </c:pt>
                <c:pt idx="36469">
                  <c:v>3.3587873800000001E-2</c:v>
                </c:pt>
                <c:pt idx="36470">
                  <c:v>3.3587873999999997E-2</c:v>
                </c:pt>
                <c:pt idx="36471">
                  <c:v>3.3587874199999999E-2</c:v>
                </c:pt>
                <c:pt idx="36472">
                  <c:v>3.3587874400000002E-2</c:v>
                </c:pt>
                <c:pt idx="36473">
                  <c:v>3.3587874599999998E-2</c:v>
                </c:pt>
                <c:pt idx="36474">
                  <c:v>3.35878748E-2</c:v>
                </c:pt>
                <c:pt idx="36475">
                  <c:v>3.3587875000000003E-2</c:v>
                </c:pt>
                <c:pt idx="36476">
                  <c:v>3.3587875199999999E-2</c:v>
                </c:pt>
                <c:pt idx="36477">
                  <c:v>3.3587875400000002E-2</c:v>
                </c:pt>
                <c:pt idx="36478">
                  <c:v>3.3587875599999997E-2</c:v>
                </c:pt>
                <c:pt idx="36479">
                  <c:v>3.35878758E-2</c:v>
                </c:pt>
                <c:pt idx="36480">
                  <c:v>3.3587876000000003E-2</c:v>
                </c:pt>
                <c:pt idx="36481">
                  <c:v>3.3587876199999998E-2</c:v>
                </c:pt>
                <c:pt idx="36482">
                  <c:v>3.3587876400000001E-2</c:v>
                </c:pt>
                <c:pt idx="36483">
                  <c:v>3.3587876599999997E-2</c:v>
                </c:pt>
                <c:pt idx="36484">
                  <c:v>3.3587876799999999E-2</c:v>
                </c:pt>
                <c:pt idx="36485">
                  <c:v>3.3587877000000002E-2</c:v>
                </c:pt>
                <c:pt idx="36486">
                  <c:v>3.3587877199999998E-2</c:v>
                </c:pt>
                <c:pt idx="36487">
                  <c:v>3.35878774E-2</c:v>
                </c:pt>
                <c:pt idx="36488">
                  <c:v>3.3587877600000003E-2</c:v>
                </c:pt>
                <c:pt idx="36489">
                  <c:v>3.3587877799999999E-2</c:v>
                </c:pt>
                <c:pt idx="36490">
                  <c:v>3.3587878000000002E-2</c:v>
                </c:pt>
                <c:pt idx="36491">
                  <c:v>3.3587878199999997E-2</c:v>
                </c:pt>
                <c:pt idx="36492">
                  <c:v>3.35878784E-2</c:v>
                </c:pt>
                <c:pt idx="36493">
                  <c:v>3.3587878600000003E-2</c:v>
                </c:pt>
                <c:pt idx="36494">
                  <c:v>3.3587878799999998E-2</c:v>
                </c:pt>
                <c:pt idx="36495">
                  <c:v>3.3587879000000001E-2</c:v>
                </c:pt>
                <c:pt idx="36496">
                  <c:v>3.3587879199999997E-2</c:v>
                </c:pt>
                <c:pt idx="36497">
                  <c:v>3.3587879399999999E-2</c:v>
                </c:pt>
                <c:pt idx="36498">
                  <c:v>3.3587879600000002E-2</c:v>
                </c:pt>
                <c:pt idx="36499">
                  <c:v>3.3587879799999998E-2</c:v>
                </c:pt>
                <c:pt idx="36500">
                  <c:v>3.3587880000000001E-2</c:v>
                </c:pt>
                <c:pt idx="36501">
                  <c:v>3.3587880200000003E-2</c:v>
                </c:pt>
                <c:pt idx="36502">
                  <c:v>3.3587880399999999E-2</c:v>
                </c:pt>
                <c:pt idx="36503">
                  <c:v>3.3587880600000002E-2</c:v>
                </c:pt>
                <c:pt idx="36504">
                  <c:v>3.3587880799999997E-2</c:v>
                </c:pt>
                <c:pt idx="36505">
                  <c:v>3.3587881E-2</c:v>
                </c:pt>
                <c:pt idx="36506">
                  <c:v>3.3587881200000003E-2</c:v>
                </c:pt>
                <c:pt idx="36507">
                  <c:v>3.3587881399999998E-2</c:v>
                </c:pt>
                <c:pt idx="36508">
                  <c:v>3.3587881600000001E-2</c:v>
                </c:pt>
                <c:pt idx="36509">
                  <c:v>3.3587881799999997E-2</c:v>
                </c:pt>
                <c:pt idx="36510">
                  <c:v>3.3587881999999999E-2</c:v>
                </c:pt>
                <c:pt idx="36511">
                  <c:v>3.3587882200000002E-2</c:v>
                </c:pt>
                <c:pt idx="36512">
                  <c:v>3.3587882399999998E-2</c:v>
                </c:pt>
                <c:pt idx="36513">
                  <c:v>3.3587882600000001E-2</c:v>
                </c:pt>
                <c:pt idx="36514">
                  <c:v>3.3587882800000003E-2</c:v>
                </c:pt>
                <c:pt idx="36515">
                  <c:v>3.3587882999999999E-2</c:v>
                </c:pt>
                <c:pt idx="36516">
                  <c:v>3.3587883200000002E-2</c:v>
                </c:pt>
                <c:pt idx="36517">
                  <c:v>3.3587883399999997E-2</c:v>
                </c:pt>
                <c:pt idx="36518">
                  <c:v>3.35878836E-2</c:v>
                </c:pt>
                <c:pt idx="36519">
                  <c:v>3.3587883800000003E-2</c:v>
                </c:pt>
                <c:pt idx="36520">
                  <c:v>3.3587883999999998E-2</c:v>
                </c:pt>
                <c:pt idx="36521">
                  <c:v>3.3587884200000001E-2</c:v>
                </c:pt>
                <c:pt idx="36522">
                  <c:v>3.3587884399999997E-2</c:v>
                </c:pt>
                <c:pt idx="36523">
                  <c:v>3.3587884599999999E-2</c:v>
                </c:pt>
                <c:pt idx="36524">
                  <c:v>3.3587884800000002E-2</c:v>
                </c:pt>
                <c:pt idx="36525">
                  <c:v>3.3587884999999998E-2</c:v>
                </c:pt>
                <c:pt idx="36526">
                  <c:v>3.3587885200000001E-2</c:v>
                </c:pt>
                <c:pt idx="36527">
                  <c:v>3.3587885400000003E-2</c:v>
                </c:pt>
                <c:pt idx="36528">
                  <c:v>3.3587885599999999E-2</c:v>
                </c:pt>
                <c:pt idx="36529">
                  <c:v>3.3587885800000002E-2</c:v>
                </c:pt>
                <c:pt idx="36530">
                  <c:v>3.3587885999999997E-2</c:v>
                </c:pt>
                <c:pt idx="36531">
                  <c:v>3.35878862E-2</c:v>
                </c:pt>
                <c:pt idx="36532">
                  <c:v>3.3587886400000003E-2</c:v>
                </c:pt>
                <c:pt idx="36533">
                  <c:v>3.3587886599999998E-2</c:v>
                </c:pt>
                <c:pt idx="36534">
                  <c:v>3.3587886800000001E-2</c:v>
                </c:pt>
                <c:pt idx="36535">
                  <c:v>3.3587886999999997E-2</c:v>
                </c:pt>
                <c:pt idx="36536">
                  <c:v>3.3587887199999999E-2</c:v>
                </c:pt>
                <c:pt idx="36537">
                  <c:v>3.3587887400000002E-2</c:v>
                </c:pt>
                <c:pt idx="36538">
                  <c:v>3.3587887599999998E-2</c:v>
                </c:pt>
                <c:pt idx="36539">
                  <c:v>3.3587887800000001E-2</c:v>
                </c:pt>
                <c:pt idx="36540">
                  <c:v>3.3587888000000003E-2</c:v>
                </c:pt>
                <c:pt idx="36541">
                  <c:v>3.3587888199999999E-2</c:v>
                </c:pt>
                <c:pt idx="36542">
                  <c:v>3.3587888400000002E-2</c:v>
                </c:pt>
                <c:pt idx="36543">
                  <c:v>3.3587888599999997E-2</c:v>
                </c:pt>
                <c:pt idx="36544">
                  <c:v>3.35878888E-2</c:v>
                </c:pt>
                <c:pt idx="36545">
                  <c:v>3.3587889000000003E-2</c:v>
                </c:pt>
                <c:pt idx="36546">
                  <c:v>3.3587889199999998E-2</c:v>
                </c:pt>
                <c:pt idx="36547">
                  <c:v>3.3587889400000001E-2</c:v>
                </c:pt>
                <c:pt idx="36548">
                  <c:v>3.3587889599999997E-2</c:v>
                </c:pt>
                <c:pt idx="36549">
                  <c:v>3.35878898E-2</c:v>
                </c:pt>
                <c:pt idx="36550">
                  <c:v>3.3587890000000002E-2</c:v>
                </c:pt>
                <c:pt idx="36551">
                  <c:v>3.3587890199999998E-2</c:v>
                </c:pt>
                <c:pt idx="36552">
                  <c:v>3.3587890400000001E-2</c:v>
                </c:pt>
                <c:pt idx="36553">
                  <c:v>3.3587890600000003E-2</c:v>
                </c:pt>
                <c:pt idx="36554">
                  <c:v>3.3587890799999999E-2</c:v>
                </c:pt>
                <c:pt idx="36555">
                  <c:v>3.3587891000000002E-2</c:v>
                </c:pt>
                <c:pt idx="36556">
                  <c:v>3.3587891199999997E-2</c:v>
                </c:pt>
                <c:pt idx="36557">
                  <c:v>3.35878914E-2</c:v>
                </c:pt>
                <c:pt idx="36558">
                  <c:v>3.3587891600000003E-2</c:v>
                </c:pt>
                <c:pt idx="36559">
                  <c:v>3.3587891799999998E-2</c:v>
                </c:pt>
                <c:pt idx="36560">
                  <c:v>3.3587892000000001E-2</c:v>
                </c:pt>
                <c:pt idx="36561">
                  <c:v>3.3587892199999997E-2</c:v>
                </c:pt>
                <c:pt idx="36562">
                  <c:v>3.35878924E-2</c:v>
                </c:pt>
                <c:pt idx="36563">
                  <c:v>3.3587892600000002E-2</c:v>
                </c:pt>
                <c:pt idx="36564">
                  <c:v>3.3587892799999998E-2</c:v>
                </c:pt>
                <c:pt idx="36565">
                  <c:v>3.3587893000000001E-2</c:v>
                </c:pt>
                <c:pt idx="36566">
                  <c:v>3.3587893200000003E-2</c:v>
                </c:pt>
                <c:pt idx="36567">
                  <c:v>3.3587893399999999E-2</c:v>
                </c:pt>
                <c:pt idx="36568">
                  <c:v>3.3587893600000002E-2</c:v>
                </c:pt>
                <c:pt idx="36569">
                  <c:v>3.3587893799999997E-2</c:v>
                </c:pt>
                <c:pt idx="36570">
                  <c:v>3.3587894E-2</c:v>
                </c:pt>
                <c:pt idx="36571">
                  <c:v>3.3587894200000003E-2</c:v>
                </c:pt>
                <c:pt idx="36572">
                  <c:v>3.3587894399999998E-2</c:v>
                </c:pt>
                <c:pt idx="36573">
                  <c:v>3.3587894600000001E-2</c:v>
                </c:pt>
                <c:pt idx="36574">
                  <c:v>3.3587894799999997E-2</c:v>
                </c:pt>
                <c:pt idx="36575">
                  <c:v>3.3587895E-2</c:v>
                </c:pt>
                <c:pt idx="36576">
                  <c:v>3.3587895200000002E-2</c:v>
                </c:pt>
                <c:pt idx="36577">
                  <c:v>3.3587895399999998E-2</c:v>
                </c:pt>
                <c:pt idx="36578">
                  <c:v>3.3587895600000001E-2</c:v>
                </c:pt>
                <c:pt idx="36579">
                  <c:v>3.3587895800000003E-2</c:v>
                </c:pt>
                <c:pt idx="36580">
                  <c:v>3.3587895999999999E-2</c:v>
                </c:pt>
                <c:pt idx="36581">
                  <c:v>3.3587896200000002E-2</c:v>
                </c:pt>
                <c:pt idx="36582">
                  <c:v>3.3587896399999997E-2</c:v>
                </c:pt>
                <c:pt idx="36583">
                  <c:v>3.35878966E-2</c:v>
                </c:pt>
                <c:pt idx="36584">
                  <c:v>3.3587896800000003E-2</c:v>
                </c:pt>
                <c:pt idx="36585">
                  <c:v>3.3587896999999999E-2</c:v>
                </c:pt>
                <c:pt idx="36586">
                  <c:v>3.3587897200000001E-2</c:v>
                </c:pt>
                <c:pt idx="36587">
                  <c:v>3.3587897399999997E-2</c:v>
                </c:pt>
                <c:pt idx="36588">
                  <c:v>3.35878976E-2</c:v>
                </c:pt>
                <c:pt idx="36589">
                  <c:v>3.3587897800000002E-2</c:v>
                </c:pt>
                <c:pt idx="36590">
                  <c:v>3.3587897999999998E-2</c:v>
                </c:pt>
                <c:pt idx="36591">
                  <c:v>3.3587898200000001E-2</c:v>
                </c:pt>
                <c:pt idx="36592">
                  <c:v>3.3587898400000003E-2</c:v>
                </c:pt>
                <c:pt idx="36593">
                  <c:v>3.3587898599999999E-2</c:v>
                </c:pt>
                <c:pt idx="36594">
                  <c:v>3.3587898800000002E-2</c:v>
                </c:pt>
                <c:pt idx="36595">
                  <c:v>3.3587898999999997E-2</c:v>
                </c:pt>
                <c:pt idx="36596">
                  <c:v>3.35878992E-2</c:v>
                </c:pt>
                <c:pt idx="36597">
                  <c:v>3.3587899400000003E-2</c:v>
                </c:pt>
                <c:pt idx="36598">
                  <c:v>3.3587899599999999E-2</c:v>
                </c:pt>
                <c:pt idx="36599">
                  <c:v>3.3587899800000001E-2</c:v>
                </c:pt>
                <c:pt idx="36600">
                  <c:v>3.3587899999999997E-2</c:v>
                </c:pt>
                <c:pt idx="36601">
                  <c:v>3.35879002E-2</c:v>
                </c:pt>
                <c:pt idx="36602">
                  <c:v>3.3587900400000002E-2</c:v>
                </c:pt>
                <c:pt idx="36603">
                  <c:v>3.3587900599999998E-2</c:v>
                </c:pt>
                <c:pt idx="36604">
                  <c:v>3.3587900800000001E-2</c:v>
                </c:pt>
                <c:pt idx="36605">
                  <c:v>3.3587901000000003E-2</c:v>
                </c:pt>
                <c:pt idx="36606">
                  <c:v>3.3587901199999999E-2</c:v>
                </c:pt>
                <c:pt idx="36607">
                  <c:v>3.3587901400000002E-2</c:v>
                </c:pt>
                <c:pt idx="36608">
                  <c:v>3.3587901599999997E-2</c:v>
                </c:pt>
                <c:pt idx="36609">
                  <c:v>3.35879018E-2</c:v>
                </c:pt>
                <c:pt idx="36610">
                  <c:v>3.3587902000000003E-2</c:v>
                </c:pt>
                <c:pt idx="36611">
                  <c:v>3.3587902199999999E-2</c:v>
                </c:pt>
                <c:pt idx="36612">
                  <c:v>3.3587902400000001E-2</c:v>
                </c:pt>
                <c:pt idx="36613">
                  <c:v>3.3587902599999997E-2</c:v>
                </c:pt>
                <c:pt idx="36614">
                  <c:v>3.35879028E-2</c:v>
                </c:pt>
                <c:pt idx="36615">
                  <c:v>3.3587903000000002E-2</c:v>
                </c:pt>
                <c:pt idx="36616">
                  <c:v>3.3587903199999998E-2</c:v>
                </c:pt>
                <c:pt idx="36617">
                  <c:v>3.3587903400000001E-2</c:v>
                </c:pt>
                <c:pt idx="36618">
                  <c:v>3.3587903600000003E-2</c:v>
                </c:pt>
                <c:pt idx="36619">
                  <c:v>3.3587903799999999E-2</c:v>
                </c:pt>
                <c:pt idx="36620">
                  <c:v>3.3587904000000002E-2</c:v>
                </c:pt>
                <c:pt idx="36621">
                  <c:v>3.3587904199999997E-2</c:v>
                </c:pt>
                <c:pt idx="36622">
                  <c:v>3.35879044E-2</c:v>
                </c:pt>
                <c:pt idx="36623">
                  <c:v>3.3587904600000003E-2</c:v>
                </c:pt>
                <c:pt idx="36624">
                  <c:v>3.3587904799999999E-2</c:v>
                </c:pt>
                <c:pt idx="36625">
                  <c:v>3.3587905000000001E-2</c:v>
                </c:pt>
                <c:pt idx="36626">
                  <c:v>3.3587905199999997E-2</c:v>
                </c:pt>
                <c:pt idx="36627">
                  <c:v>3.35879054E-2</c:v>
                </c:pt>
                <c:pt idx="36628">
                  <c:v>3.3587905600000002E-2</c:v>
                </c:pt>
                <c:pt idx="36629">
                  <c:v>3.3587905799999998E-2</c:v>
                </c:pt>
                <c:pt idx="36630">
                  <c:v>3.3587906000000001E-2</c:v>
                </c:pt>
                <c:pt idx="36631">
                  <c:v>3.3587906200000003E-2</c:v>
                </c:pt>
                <c:pt idx="36632">
                  <c:v>3.3587906399999999E-2</c:v>
                </c:pt>
                <c:pt idx="36633">
                  <c:v>3.3587906600000002E-2</c:v>
                </c:pt>
                <c:pt idx="36634">
                  <c:v>3.3587906799999998E-2</c:v>
                </c:pt>
                <c:pt idx="36635">
                  <c:v>3.3587907E-2</c:v>
                </c:pt>
                <c:pt idx="36636">
                  <c:v>3.3587907200000003E-2</c:v>
                </c:pt>
                <c:pt idx="36637">
                  <c:v>3.3587907399999999E-2</c:v>
                </c:pt>
                <c:pt idx="36638">
                  <c:v>3.3587907600000001E-2</c:v>
                </c:pt>
                <c:pt idx="36639">
                  <c:v>3.3587907799999997E-2</c:v>
                </c:pt>
                <c:pt idx="36640">
                  <c:v>3.3587908E-2</c:v>
                </c:pt>
                <c:pt idx="36641">
                  <c:v>3.3587908200000002E-2</c:v>
                </c:pt>
                <c:pt idx="36642">
                  <c:v>3.3587908399999998E-2</c:v>
                </c:pt>
                <c:pt idx="36643">
                  <c:v>3.3587908600000001E-2</c:v>
                </c:pt>
                <c:pt idx="36644">
                  <c:v>3.3587908800000003E-2</c:v>
                </c:pt>
                <c:pt idx="36645">
                  <c:v>3.3587908999999999E-2</c:v>
                </c:pt>
                <c:pt idx="36646">
                  <c:v>3.3587909200000002E-2</c:v>
                </c:pt>
                <c:pt idx="36647">
                  <c:v>3.3587909399999998E-2</c:v>
                </c:pt>
                <c:pt idx="36648">
                  <c:v>3.35879096E-2</c:v>
                </c:pt>
                <c:pt idx="36649">
                  <c:v>3.3587909800000003E-2</c:v>
                </c:pt>
                <c:pt idx="36650">
                  <c:v>3.3587909999999999E-2</c:v>
                </c:pt>
                <c:pt idx="36651">
                  <c:v>3.3587910200000001E-2</c:v>
                </c:pt>
                <c:pt idx="36652">
                  <c:v>3.3587910399999997E-2</c:v>
                </c:pt>
                <c:pt idx="36653">
                  <c:v>3.35879106E-2</c:v>
                </c:pt>
                <c:pt idx="36654">
                  <c:v>3.3587910800000002E-2</c:v>
                </c:pt>
                <c:pt idx="36655">
                  <c:v>3.3587910999999998E-2</c:v>
                </c:pt>
                <c:pt idx="36656">
                  <c:v>3.3587911200000001E-2</c:v>
                </c:pt>
                <c:pt idx="36657">
                  <c:v>3.3587911400000003E-2</c:v>
                </c:pt>
                <c:pt idx="36658">
                  <c:v>3.3587911599999999E-2</c:v>
                </c:pt>
                <c:pt idx="36659">
                  <c:v>3.3587911800000002E-2</c:v>
                </c:pt>
                <c:pt idx="36660">
                  <c:v>3.3587911999999998E-2</c:v>
                </c:pt>
                <c:pt idx="36661">
                  <c:v>3.35879122E-2</c:v>
                </c:pt>
                <c:pt idx="36662">
                  <c:v>3.3587912400000003E-2</c:v>
                </c:pt>
                <c:pt idx="36663">
                  <c:v>3.3587912599999999E-2</c:v>
                </c:pt>
                <c:pt idx="36664">
                  <c:v>3.3587912800000001E-2</c:v>
                </c:pt>
                <c:pt idx="36665">
                  <c:v>3.3587912999999997E-2</c:v>
                </c:pt>
                <c:pt idx="36666">
                  <c:v>3.35879132E-2</c:v>
                </c:pt>
                <c:pt idx="36667">
                  <c:v>3.3587913400000002E-2</c:v>
                </c:pt>
                <c:pt idx="36668">
                  <c:v>3.3587913599999998E-2</c:v>
                </c:pt>
                <c:pt idx="36669">
                  <c:v>3.3587913800000001E-2</c:v>
                </c:pt>
                <c:pt idx="36670">
                  <c:v>3.3587914000000003E-2</c:v>
                </c:pt>
                <c:pt idx="36671">
                  <c:v>3.3587914199999999E-2</c:v>
                </c:pt>
                <c:pt idx="36672">
                  <c:v>3.3587914400000002E-2</c:v>
                </c:pt>
                <c:pt idx="36673">
                  <c:v>3.3587914599999998E-2</c:v>
                </c:pt>
                <c:pt idx="36674">
                  <c:v>3.35879148E-2</c:v>
                </c:pt>
                <c:pt idx="36675">
                  <c:v>3.3587915000000003E-2</c:v>
                </c:pt>
                <c:pt idx="36676">
                  <c:v>3.3587915199999999E-2</c:v>
                </c:pt>
                <c:pt idx="36677">
                  <c:v>3.3587915400000001E-2</c:v>
                </c:pt>
                <c:pt idx="36678">
                  <c:v>3.3587915599999997E-2</c:v>
                </c:pt>
                <c:pt idx="36679">
                  <c:v>3.35879158E-2</c:v>
                </c:pt>
                <c:pt idx="36680">
                  <c:v>3.3587916000000002E-2</c:v>
                </c:pt>
                <c:pt idx="36681">
                  <c:v>3.3587916199999998E-2</c:v>
                </c:pt>
                <c:pt idx="36682">
                  <c:v>3.3587916400000001E-2</c:v>
                </c:pt>
                <c:pt idx="36683">
                  <c:v>3.3587916600000003E-2</c:v>
                </c:pt>
                <c:pt idx="36684">
                  <c:v>3.3587916799999999E-2</c:v>
                </c:pt>
                <c:pt idx="36685">
                  <c:v>3.3587917000000002E-2</c:v>
                </c:pt>
                <c:pt idx="36686">
                  <c:v>3.3587917199999998E-2</c:v>
                </c:pt>
                <c:pt idx="36687">
                  <c:v>3.35879174E-2</c:v>
                </c:pt>
                <c:pt idx="36688">
                  <c:v>3.3587917600000003E-2</c:v>
                </c:pt>
                <c:pt idx="36689">
                  <c:v>3.3587917799999999E-2</c:v>
                </c:pt>
                <c:pt idx="36690">
                  <c:v>3.3587918000000001E-2</c:v>
                </c:pt>
                <c:pt idx="36691">
                  <c:v>3.3587918199999997E-2</c:v>
                </c:pt>
                <c:pt idx="36692">
                  <c:v>3.35879184E-2</c:v>
                </c:pt>
                <c:pt idx="36693">
                  <c:v>3.3587918600000002E-2</c:v>
                </c:pt>
                <c:pt idx="36694">
                  <c:v>3.3587918799999998E-2</c:v>
                </c:pt>
                <c:pt idx="36695">
                  <c:v>3.3587919000000001E-2</c:v>
                </c:pt>
                <c:pt idx="36696">
                  <c:v>3.3587919199999997E-2</c:v>
                </c:pt>
                <c:pt idx="36697">
                  <c:v>3.3587919399999999E-2</c:v>
                </c:pt>
                <c:pt idx="36698">
                  <c:v>3.3587919600000002E-2</c:v>
                </c:pt>
                <c:pt idx="36699">
                  <c:v>3.3587919799999998E-2</c:v>
                </c:pt>
                <c:pt idx="36700">
                  <c:v>3.358792E-2</c:v>
                </c:pt>
                <c:pt idx="36701">
                  <c:v>3.3587920200000003E-2</c:v>
                </c:pt>
                <c:pt idx="36702">
                  <c:v>3.3587920399999999E-2</c:v>
                </c:pt>
                <c:pt idx="36703">
                  <c:v>3.3587920600000001E-2</c:v>
                </c:pt>
                <c:pt idx="36704">
                  <c:v>3.3587920799999997E-2</c:v>
                </c:pt>
                <c:pt idx="36705">
                  <c:v>3.3587921E-2</c:v>
                </c:pt>
                <c:pt idx="36706">
                  <c:v>3.3587921200000002E-2</c:v>
                </c:pt>
                <c:pt idx="36707">
                  <c:v>3.3587921399999998E-2</c:v>
                </c:pt>
                <c:pt idx="36708">
                  <c:v>3.3587921600000001E-2</c:v>
                </c:pt>
                <c:pt idx="36709">
                  <c:v>3.3587921799999997E-2</c:v>
                </c:pt>
                <c:pt idx="36710">
                  <c:v>3.3587921999999999E-2</c:v>
                </c:pt>
                <c:pt idx="36711">
                  <c:v>3.3587922200000002E-2</c:v>
                </c:pt>
                <c:pt idx="36712">
                  <c:v>3.3587922399999998E-2</c:v>
                </c:pt>
                <c:pt idx="36713">
                  <c:v>3.35879226E-2</c:v>
                </c:pt>
                <c:pt idx="36714">
                  <c:v>3.3587922800000003E-2</c:v>
                </c:pt>
                <c:pt idx="36715">
                  <c:v>3.3587922999999999E-2</c:v>
                </c:pt>
                <c:pt idx="36716">
                  <c:v>3.3587923200000001E-2</c:v>
                </c:pt>
                <c:pt idx="36717">
                  <c:v>3.3587923399999997E-2</c:v>
                </c:pt>
                <c:pt idx="36718">
                  <c:v>3.35879236E-2</c:v>
                </c:pt>
                <c:pt idx="36719">
                  <c:v>3.3587923800000002E-2</c:v>
                </c:pt>
                <c:pt idx="36720">
                  <c:v>3.3587923999999998E-2</c:v>
                </c:pt>
                <c:pt idx="36721">
                  <c:v>3.3587924200000001E-2</c:v>
                </c:pt>
                <c:pt idx="36722">
                  <c:v>3.3587924399999997E-2</c:v>
                </c:pt>
                <c:pt idx="36723">
                  <c:v>3.3587924599999999E-2</c:v>
                </c:pt>
                <c:pt idx="36724">
                  <c:v>3.3587924800000002E-2</c:v>
                </c:pt>
                <c:pt idx="36725">
                  <c:v>3.3587924999999998E-2</c:v>
                </c:pt>
                <c:pt idx="36726">
                  <c:v>3.35879252E-2</c:v>
                </c:pt>
                <c:pt idx="36727">
                  <c:v>3.3587925400000003E-2</c:v>
                </c:pt>
                <c:pt idx="36728">
                  <c:v>3.3587925599999999E-2</c:v>
                </c:pt>
                <c:pt idx="36729">
                  <c:v>3.3587925800000001E-2</c:v>
                </c:pt>
                <c:pt idx="36730">
                  <c:v>3.3587925999999997E-2</c:v>
                </c:pt>
                <c:pt idx="36731">
                  <c:v>3.35879262E-2</c:v>
                </c:pt>
                <c:pt idx="36732">
                  <c:v>3.3587926400000002E-2</c:v>
                </c:pt>
                <c:pt idx="36733">
                  <c:v>3.3587926599999998E-2</c:v>
                </c:pt>
                <c:pt idx="36734">
                  <c:v>3.3587926800000001E-2</c:v>
                </c:pt>
                <c:pt idx="36735">
                  <c:v>3.3587926999999997E-2</c:v>
                </c:pt>
                <c:pt idx="36736">
                  <c:v>3.3587927199999999E-2</c:v>
                </c:pt>
                <c:pt idx="36737">
                  <c:v>3.3587927400000002E-2</c:v>
                </c:pt>
                <c:pt idx="36738">
                  <c:v>3.3587927599999998E-2</c:v>
                </c:pt>
                <c:pt idx="36739">
                  <c:v>3.35879278E-2</c:v>
                </c:pt>
                <c:pt idx="36740">
                  <c:v>3.3587928000000003E-2</c:v>
                </c:pt>
                <c:pt idx="36741">
                  <c:v>3.3587928199999999E-2</c:v>
                </c:pt>
                <c:pt idx="36742">
                  <c:v>3.3587928400000001E-2</c:v>
                </c:pt>
                <c:pt idx="36743">
                  <c:v>3.3587928599999997E-2</c:v>
                </c:pt>
                <c:pt idx="36744">
                  <c:v>3.35879288E-2</c:v>
                </c:pt>
                <c:pt idx="36745">
                  <c:v>3.3587929000000002E-2</c:v>
                </c:pt>
                <c:pt idx="36746">
                  <c:v>3.3587929199999998E-2</c:v>
                </c:pt>
                <c:pt idx="36747">
                  <c:v>3.3587929400000001E-2</c:v>
                </c:pt>
                <c:pt idx="36748">
                  <c:v>3.3587929599999997E-2</c:v>
                </c:pt>
                <c:pt idx="36749">
                  <c:v>3.3587929799999999E-2</c:v>
                </c:pt>
                <c:pt idx="36750">
                  <c:v>3.3587930000000002E-2</c:v>
                </c:pt>
                <c:pt idx="36751">
                  <c:v>3.3587930199999998E-2</c:v>
                </c:pt>
                <c:pt idx="36752">
                  <c:v>3.35879304E-2</c:v>
                </c:pt>
                <c:pt idx="36753">
                  <c:v>3.3587930600000003E-2</c:v>
                </c:pt>
                <c:pt idx="36754">
                  <c:v>3.3587930799999999E-2</c:v>
                </c:pt>
                <c:pt idx="36755">
                  <c:v>3.3587931000000001E-2</c:v>
                </c:pt>
                <c:pt idx="36756">
                  <c:v>3.3587931199999997E-2</c:v>
                </c:pt>
                <c:pt idx="36757">
                  <c:v>3.35879314E-2</c:v>
                </c:pt>
                <c:pt idx="36758">
                  <c:v>3.3587931600000002E-2</c:v>
                </c:pt>
                <c:pt idx="36759">
                  <c:v>3.3587931799999998E-2</c:v>
                </c:pt>
                <c:pt idx="36760">
                  <c:v>3.3587932000000001E-2</c:v>
                </c:pt>
                <c:pt idx="36761">
                  <c:v>3.3587932199999997E-2</c:v>
                </c:pt>
                <c:pt idx="36762">
                  <c:v>3.3587932399999999E-2</c:v>
                </c:pt>
                <c:pt idx="36763">
                  <c:v>3.3587932600000002E-2</c:v>
                </c:pt>
                <c:pt idx="36764">
                  <c:v>3.3587932799999998E-2</c:v>
                </c:pt>
                <c:pt idx="36765">
                  <c:v>3.3587933E-2</c:v>
                </c:pt>
                <c:pt idx="36766">
                  <c:v>3.3587933200000003E-2</c:v>
                </c:pt>
                <c:pt idx="36767">
                  <c:v>3.3587933399999999E-2</c:v>
                </c:pt>
                <c:pt idx="36768">
                  <c:v>3.3587933600000001E-2</c:v>
                </c:pt>
                <c:pt idx="36769">
                  <c:v>3.3587933799999997E-2</c:v>
                </c:pt>
                <c:pt idx="36770">
                  <c:v>3.3587934E-2</c:v>
                </c:pt>
                <c:pt idx="36771">
                  <c:v>3.3587934200000003E-2</c:v>
                </c:pt>
                <c:pt idx="36772">
                  <c:v>3.3587934399999998E-2</c:v>
                </c:pt>
                <c:pt idx="36773">
                  <c:v>3.3587934600000001E-2</c:v>
                </c:pt>
                <c:pt idx="36774">
                  <c:v>3.3587934799999997E-2</c:v>
                </c:pt>
                <c:pt idx="36775">
                  <c:v>3.3587934999999999E-2</c:v>
                </c:pt>
                <c:pt idx="36776">
                  <c:v>3.3587935200000002E-2</c:v>
                </c:pt>
                <c:pt idx="36777">
                  <c:v>3.3587935399999998E-2</c:v>
                </c:pt>
                <c:pt idx="36778">
                  <c:v>3.35879356E-2</c:v>
                </c:pt>
                <c:pt idx="36779">
                  <c:v>3.3587935800000003E-2</c:v>
                </c:pt>
                <c:pt idx="36780">
                  <c:v>3.3587935999999999E-2</c:v>
                </c:pt>
                <c:pt idx="36781">
                  <c:v>3.3587936200000001E-2</c:v>
                </c:pt>
                <c:pt idx="36782">
                  <c:v>3.3587936399999997E-2</c:v>
                </c:pt>
                <c:pt idx="36783">
                  <c:v>3.35879366E-2</c:v>
                </c:pt>
                <c:pt idx="36784">
                  <c:v>3.3587936800000003E-2</c:v>
                </c:pt>
                <c:pt idx="36785">
                  <c:v>3.3587936999999998E-2</c:v>
                </c:pt>
                <c:pt idx="36786">
                  <c:v>3.3587937200000001E-2</c:v>
                </c:pt>
                <c:pt idx="36787">
                  <c:v>3.3587937399999997E-2</c:v>
                </c:pt>
                <c:pt idx="36788">
                  <c:v>3.3587937599999999E-2</c:v>
                </c:pt>
                <c:pt idx="36789">
                  <c:v>3.3587937800000002E-2</c:v>
                </c:pt>
                <c:pt idx="36790">
                  <c:v>3.3587937999999998E-2</c:v>
                </c:pt>
                <c:pt idx="36791">
                  <c:v>3.35879382E-2</c:v>
                </c:pt>
                <c:pt idx="36792">
                  <c:v>3.3587938400000003E-2</c:v>
                </c:pt>
                <c:pt idx="36793">
                  <c:v>3.3587938599999999E-2</c:v>
                </c:pt>
                <c:pt idx="36794">
                  <c:v>3.3587938800000001E-2</c:v>
                </c:pt>
                <c:pt idx="36795">
                  <c:v>3.3587938999999997E-2</c:v>
                </c:pt>
                <c:pt idx="36796">
                  <c:v>3.35879392E-2</c:v>
                </c:pt>
                <c:pt idx="36797">
                  <c:v>3.3587939400000003E-2</c:v>
                </c:pt>
                <c:pt idx="36798">
                  <c:v>3.3587939599999998E-2</c:v>
                </c:pt>
                <c:pt idx="36799">
                  <c:v>3.3587939800000001E-2</c:v>
                </c:pt>
                <c:pt idx="36800">
                  <c:v>3.3587939999999997E-2</c:v>
                </c:pt>
                <c:pt idx="36801">
                  <c:v>3.3587940199999999E-2</c:v>
                </c:pt>
                <c:pt idx="36802">
                  <c:v>3.3587940400000002E-2</c:v>
                </c:pt>
                <c:pt idx="36803">
                  <c:v>3.3587940599999998E-2</c:v>
                </c:pt>
                <c:pt idx="36804">
                  <c:v>3.35879408E-2</c:v>
                </c:pt>
                <c:pt idx="36805">
                  <c:v>3.3587941000000003E-2</c:v>
                </c:pt>
                <c:pt idx="36806">
                  <c:v>3.3587941199999999E-2</c:v>
                </c:pt>
                <c:pt idx="36807">
                  <c:v>3.3587941400000002E-2</c:v>
                </c:pt>
                <c:pt idx="36808">
                  <c:v>3.3587941599999997E-2</c:v>
                </c:pt>
                <c:pt idx="36809">
                  <c:v>3.35879418E-2</c:v>
                </c:pt>
                <c:pt idx="36810">
                  <c:v>3.3587942000000003E-2</c:v>
                </c:pt>
                <c:pt idx="36811">
                  <c:v>3.3587942199999998E-2</c:v>
                </c:pt>
                <c:pt idx="36812">
                  <c:v>3.3587942400000001E-2</c:v>
                </c:pt>
                <c:pt idx="36813">
                  <c:v>3.3587942599999997E-2</c:v>
                </c:pt>
                <c:pt idx="36814">
                  <c:v>3.3587942799999999E-2</c:v>
                </c:pt>
                <c:pt idx="36815">
                  <c:v>3.3587943000000002E-2</c:v>
                </c:pt>
                <c:pt idx="36816">
                  <c:v>3.3587943199999998E-2</c:v>
                </c:pt>
                <c:pt idx="36817">
                  <c:v>3.35879434E-2</c:v>
                </c:pt>
                <c:pt idx="36818">
                  <c:v>3.3587943600000003E-2</c:v>
                </c:pt>
                <c:pt idx="36819">
                  <c:v>3.3587943799999999E-2</c:v>
                </c:pt>
                <c:pt idx="36820">
                  <c:v>3.3587944000000002E-2</c:v>
                </c:pt>
                <c:pt idx="36821">
                  <c:v>3.3587944199999997E-2</c:v>
                </c:pt>
                <c:pt idx="36822">
                  <c:v>3.35879444E-2</c:v>
                </c:pt>
                <c:pt idx="36823">
                  <c:v>3.3587944600000003E-2</c:v>
                </c:pt>
                <c:pt idx="36824">
                  <c:v>3.3587944799999998E-2</c:v>
                </c:pt>
                <c:pt idx="36825">
                  <c:v>3.3587945000000001E-2</c:v>
                </c:pt>
                <c:pt idx="36826">
                  <c:v>3.3587945199999997E-2</c:v>
                </c:pt>
                <c:pt idx="36827">
                  <c:v>3.3587945399999999E-2</c:v>
                </c:pt>
                <c:pt idx="36828">
                  <c:v>3.3587945600000002E-2</c:v>
                </c:pt>
                <c:pt idx="36829">
                  <c:v>3.3587945799999998E-2</c:v>
                </c:pt>
                <c:pt idx="36830">
                  <c:v>3.3587946E-2</c:v>
                </c:pt>
                <c:pt idx="36831">
                  <c:v>3.3587946200000003E-2</c:v>
                </c:pt>
                <c:pt idx="36832">
                  <c:v>3.3587946399999999E-2</c:v>
                </c:pt>
                <c:pt idx="36833">
                  <c:v>3.3587946600000002E-2</c:v>
                </c:pt>
                <c:pt idx="36834">
                  <c:v>3.3587946799999997E-2</c:v>
                </c:pt>
                <c:pt idx="36835">
                  <c:v>3.3587947E-2</c:v>
                </c:pt>
                <c:pt idx="36836">
                  <c:v>3.3587947200000003E-2</c:v>
                </c:pt>
                <c:pt idx="36837">
                  <c:v>3.3587947399999998E-2</c:v>
                </c:pt>
                <c:pt idx="36838">
                  <c:v>3.3587947600000001E-2</c:v>
                </c:pt>
                <c:pt idx="36839">
                  <c:v>3.3587947799999997E-2</c:v>
                </c:pt>
                <c:pt idx="36840">
                  <c:v>3.3587947999999999E-2</c:v>
                </c:pt>
                <c:pt idx="36841">
                  <c:v>3.3587948200000002E-2</c:v>
                </c:pt>
                <c:pt idx="36842">
                  <c:v>3.3587948399999998E-2</c:v>
                </c:pt>
                <c:pt idx="36843">
                  <c:v>3.35879486E-2</c:v>
                </c:pt>
                <c:pt idx="36844">
                  <c:v>3.3587948800000003E-2</c:v>
                </c:pt>
                <c:pt idx="36845">
                  <c:v>3.3587948999999999E-2</c:v>
                </c:pt>
                <c:pt idx="36846">
                  <c:v>3.3587949200000002E-2</c:v>
                </c:pt>
                <c:pt idx="36847">
                  <c:v>3.3587949399999997E-2</c:v>
                </c:pt>
                <c:pt idx="36848">
                  <c:v>3.35879496E-2</c:v>
                </c:pt>
                <c:pt idx="36849">
                  <c:v>3.3587949800000003E-2</c:v>
                </c:pt>
                <c:pt idx="36850">
                  <c:v>3.3587949999999998E-2</c:v>
                </c:pt>
                <c:pt idx="36851">
                  <c:v>3.3587950200000001E-2</c:v>
                </c:pt>
                <c:pt idx="36852">
                  <c:v>3.3587950399999997E-2</c:v>
                </c:pt>
                <c:pt idx="36853">
                  <c:v>3.3587950599999999E-2</c:v>
                </c:pt>
                <c:pt idx="36854">
                  <c:v>3.3587950800000002E-2</c:v>
                </c:pt>
                <c:pt idx="36855">
                  <c:v>3.3587950999999998E-2</c:v>
                </c:pt>
                <c:pt idx="36856">
                  <c:v>3.3587951200000001E-2</c:v>
                </c:pt>
                <c:pt idx="36857">
                  <c:v>3.3587951400000003E-2</c:v>
                </c:pt>
                <c:pt idx="36858">
                  <c:v>3.3587951599999999E-2</c:v>
                </c:pt>
                <c:pt idx="36859">
                  <c:v>3.3587951800000002E-2</c:v>
                </c:pt>
                <c:pt idx="36860">
                  <c:v>3.3587951999999997E-2</c:v>
                </c:pt>
                <c:pt idx="36861">
                  <c:v>3.35879522E-2</c:v>
                </c:pt>
                <c:pt idx="36862">
                  <c:v>3.3587952400000003E-2</c:v>
                </c:pt>
                <c:pt idx="36863">
                  <c:v>3.3587952599999998E-2</c:v>
                </c:pt>
                <c:pt idx="36864">
                  <c:v>3.3587952800000001E-2</c:v>
                </c:pt>
                <c:pt idx="36865">
                  <c:v>3.3587952999999997E-2</c:v>
                </c:pt>
                <c:pt idx="36866">
                  <c:v>3.3587953199999999E-2</c:v>
                </c:pt>
                <c:pt idx="36867">
                  <c:v>3.3587953400000002E-2</c:v>
                </c:pt>
                <c:pt idx="36868">
                  <c:v>3.3587953599999998E-2</c:v>
                </c:pt>
                <c:pt idx="36869">
                  <c:v>3.3587953800000001E-2</c:v>
                </c:pt>
                <c:pt idx="36870">
                  <c:v>3.3587954000000003E-2</c:v>
                </c:pt>
                <c:pt idx="36871">
                  <c:v>3.3587954199999999E-2</c:v>
                </c:pt>
                <c:pt idx="36872">
                  <c:v>3.3587954400000002E-2</c:v>
                </c:pt>
                <c:pt idx="36873">
                  <c:v>3.3587954599999997E-2</c:v>
                </c:pt>
                <c:pt idx="36874">
                  <c:v>3.35879548E-2</c:v>
                </c:pt>
                <c:pt idx="36875">
                  <c:v>3.3587955000000003E-2</c:v>
                </c:pt>
                <c:pt idx="36876">
                  <c:v>3.3587955199999998E-2</c:v>
                </c:pt>
                <c:pt idx="36877">
                  <c:v>3.3587955400000001E-2</c:v>
                </c:pt>
                <c:pt idx="36878">
                  <c:v>3.3587955599999997E-2</c:v>
                </c:pt>
                <c:pt idx="36879">
                  <c:v>3.3587955799999999E-2</c:v>
                </c:pt>
                <c:pt idx="36880">
                  <c:v>3.3587956000000002E-2</c:v>
                </c:pt>
                <c:pt idx="36881">
                  <c:v>3.3587956199999998E-2</c:v>
                </c:pt>
                <c:pt idx="36882">
                  <c:v>3.3587956400000001E-2</c:v>
                </c:pt>
                <c:pt idx="36883">
                  <c:v>3.3587956600000003E-2</c:v>
                </c:pt>
                <c:pt idx="36884">
                  <c:v>3.3587956799999999E-2</c:v>
                </c:pt>
                <c:pt idx="36885">
                  <c:v>3.3587957000000002E-2</c:v>
                </c:pt>
                <c:pt idx="36886">
                  <c:v>3.3587957199999997E-2</c:v>
                </c:pt>
                <c:pt idx="36887">
                  <c:v>3.35879574E-2</c:v>
                </c:pt>
                <c:pt idx="36888">
                  <c:v>3.3587957600000003E-2</c:v>
                </c:pt>
                <c:pt idx="36889">
                  <c:v>3.3587957799999998E-2</c:v>
                </c:pt>
                <c:pt idx="36890">
                  <c:v>3.3587958000000001E-2</c:v>
                </c:pt>
                <c:pt idx="36891">
                  <c:v>3.3587958199999997E-2</c:v>
                </c:pt>
                <c:pt idx="36892">
                  <c:v>3.3587958399999999E-2</c:v>
                </c:pt>
                <c:pt idx="36893">
                  <c:v>3.3587958600000002E-2</c:v>
                </c:pt>
                <c:pt idx="36894">
                  <c:v>3.3587958799999998E-2</c:v>
                </c:pt>
                <c:pt idx="36895">
                  <c:v>3.3587959000000001E-2</c:v>
                </c:pt>
                <c:pt idx="36896">
                  <c:v>3.3587959200000003E-2</c:v>
                </c:pt>
                <c:pt idx="36897">
                  <c:v>3.3587959399999999E-2</c:v>
                </c:pt>
                <c:pt idx="36898">
                  <c:v>3.3587959600000002E-2</c:v>
                </c:pt>
                <c:pt idx="36899">
                  <c:v>3.3587959799999997E-2</c:v>
                </c:pt>
                <c:pt idx="36900">
                  <c:v>3.358796E-2</c:v>
                </c:pt>
                <c:pt idx="36901">
                  <c:v>3.3587960200000003E-2</c:v>
                </c:pt>
                <c:pt idx="36902">
                  <c:v>3.3587960399999998E-2</c:v>
                </c:pt>
                <c:pt idx="36903">
                  <c:v>3.3587960600000001E-2</c:v>
                </c:pt>
                <c:pt idx="36904">
                  <c:v>3.3587960799999997E-2</c:v>
                </c:pt>
                <c:pt idx="36905">
                  <c:v>3.3587961E-2</c:v>
                </c:pt>
                <c:pt idx="36906">
                  <c:v>3.3587961200000002E-2</c:v>
                </c:pt>
                <c:pt idx="36907">
                  <c:v>3.3587961399999998E-2</c:v>
                </c:pt>
                <c:pt idx="36908">
                  <c:v>3.3587961600000001E-2</c:v>
                </c:pt>
                <c:pt idx="36909">
                  <c:v>3.3587961800000003E-2</c:v>
                </c:pt>
                <c:pt idx="36910">
                  <c:v>3.3587961999999999E-2</c:v>
                </c:pt>
                <c:pt idx="36911">
                  <c:v>3.3587962200000002E-2</c:v>
                </c:pt>
                <c:pt idx="36912">
                  <c:v>3.3587962399999997E-2</c:v>
                </c:pt>
                <c:pt idx="36913">
                  <c:v>3.35879626E-2</c:v>
                </c:pt>
                <c:pt idx="36914">
                  <c:v>3.3587962800000003E-2</c:v>
                </c:pt>
                <c:pt idx="36915">
                  <c:v>3.3587962999999998E-2</c:v>
                </c:pt>
                <c:pt idx="36916">
                  <c:v>3.3587963200000001E-2</c:v>
                </c:pt>
                <c:pt idx="36917">
                  <c:v>3.3587963399999997E-2</c:v>
                </c:pt>
                <c:pt idx="36918">
                  <c:v>3.35879636E-2</c:v>
                </c:pt>
                <c:pt idx="36919">
                  <c:v>3.3587963800000002E-2</c:v>
                </c:pt>
                <c:pt idx="36920">
                  <c:v>3.3587963999999998E-2</c:v>
                </c:pt>
                <c:pt idx="36921">
                  <c:v>3.3587964200000001E-2</c:v>
                </c:pt>
                <c:pt idx="36922">
                  <c:v>3.3587964400000003E-2</c:v>
                </c:pt>
                <c:pt idx="36923">
                  <c:v>3.3587964599999999E-2</c:v>
                </c:pt>
                <c:pt idx="36924">
                  <c:v>3.3587964800000002E-2</c:v>
                </c:pt>
                <c:pt idx="36925">
                  <c:v>3.3587964999999997E-2</c:v>
                </c:pt>
                <c:pt idx="36926">
                  <c:v>3.35879652E-2</c:v>
                </c:pt>
                <c:pt idx="36927">
                  <c:v>3.3587965400000003E-2</c:v>
                </c:pt>
                <c:pt idx="36928">
                  <c:v>3.3587965599999998E-2</c:v>
                </c:pt>
                <c:pt idx="36929">
                  <c:v>3.3587965800000001E-2</c:v>
                </c:pt>
                <c:pt idx="36930">
                  <c:v>3.3587965999999997E-2</c:v>
                </c:pt>
                <c:pt idx="36931">
                  <c:v>3.35879662E-2</c:v>
                </c:pt>
                <c:pt idx="36932">
                  <c:v>3.3587966400000002E-2</c:v>
                </c:pt>
                <c:pt idx="36933">
                  <c:v>3.3587966599999998E-2</c:v>
                </c:pt>
                <c:pt idx="36934">
                  <c:v>3.3587966800000001E-2</c:v>
                </c:pt>
                <c:pt idx="36935">
                  <c:v>3.3587967000000003E-2</c:v>
                </c:pt>
                <c:pt idx="36936">
                  <c:v>3.3587967199999999E-2</c:v>
                </c:pt>
                <c:pt idx="36937">
                  <c:v>3.3587967400000002E-2</c:v>
                </c:pt>
                <c:pt idx="36938">
                  <c:v>3.3587967599999997E-2</c:v>
                </c:pt>
                <c:pt idx="36939">
                  <c:v>3.35879678E-2</c:v>
                </c:pt>
                <c:pt idx="36940">
                  <c:v>3.3587968000000003E-2</c:v>
                </c:pt>
                <c:pt idx="36941">
                  <c:v>3.3587968199999998E-2</c:v>
                </c:pt>
                <c:pt idx="36942">
                  <c:v>3.3587968400000001E-2</c:v>
                </c:pt>
                <c:pt idx="36943">
                  <c:v>3.3587968599999997E-2</c:v>
                </c:pt>
                <c:pt idx="36944">
                  <c:v>3.35879688E-2</c:v>
                </c:pt>
                <c:pt idx="36945">
                  <c:v>3.3587969000000002E-2</c:v>
                </c:pt>
                <c:pt idx="36946">
                  <c:v>3.3587969199999998E-2</c:v>
                </c:pt>
                <c:pt idx="36947">
                  <c:v>3.3587969400000001E-2</c:v>
                </c:pt>
                <c:pt idx="36948">
                  <c:v>3.3587969600000003E-2</c:v>
                </c:pt>
                <c:pt idx="36949">
                  <c:v>3.3587969799999999E-2</c:v>
                </c:pt>
                <c:pt idx="36950">
                  <c:v>3.3587970000000002E-2</c:v>
                </c:pt>
                <c:pt idx="36951">
                  <c:v>3.3587970199999997E-2</c:v>
                </c:pt>
                <c:pt idx="36952">
                  <c:v>3.35879704E-2</c:v>
                </c:pt>
                <c:pt idx="36953">
                  <c:v>3.3587970600000003E-2</c:v>
                </c:pt>
                <c:pt idx="36954">
                  <c:v>3.3587970799999999E-2</c:v>
                </c:pt>
                <c:pt idx="36955">
                  <c:v>3.3587971000000001E-2</c:v>
                </c:pt>
                <c:pt idx="36956">
                  <c:v>3.3587971199999997E-2</c:v>
                </c:pt>
                <c:pt idx="36957">
                  <c:v>3.35879714E-2</c:v>
                </c:pt>
                <c:pt idx="36958">
                  <c:v>3.3587971600000002E-2</c:v>
                </c:pt>
                <c:pt idx="36959">
                  <c:v>3.3587971799999998E-2</c:v>
                </c:pt>
                <c:pt idx="36960">
                  <c:v>3.3587972000000001E-2</c:v>
                </c:pt>
                <c:pt idx="36961">
                  <c:v>3.3587972200000003E-2</c:v>
                </c:pt>
                <c:pt idx="36962">
                  <c:v>3.3587972399999999E-2</c:v>
                </c:pt>
                <c:pt idx="36963">
                  <c:v>3.3587972600000002E-2</c:v>
                </c:pt>
                <c:pt idx="36964">
                  <c:v>3.3587972799999997E-2</c:v>
                </c:pt>
                <c:pt idx="36965">
                  <c:v>3.3587973E-2</c:v>
                </c:pt>
                <c:pt idx="36966">
                  <c:v>3.3587973200000003E-2</c:v>
                </c:pt>
                <c:pt idx="36967">
                  <c:v>3.3587973399999999E-2</c:v>
                </c:pt>
                <c:pt idx="36968">
                  <c:v>3.3587973600000001E-2</c:v>
                </c:pt>
                <c:pt idx="36969">
                  <c:v>3.3587973799999997E-2</c:v>
                </c:pt>
                <c:pt idx="36970">
                  <c:v>3.3587974E-2</c:v>
                </c:pt>
                <c:pt idx="36971">
                  <c:v>3.3587974200000002E-2</c:v>
                </c:pt>
                <c:pt idx="36972">
                  <c:v>3.3587974399999998E-2</c:v>
                </c:pt>
                <c:pt idx="36973">
                  <c:v>3.3587974600000001E-2</c:v>
                </c:pt>
                <c:pt idx="36974">
                  <c:v>3.3587974800000003E-2</c:v>
                </c:pt>
                <c:pt idx="36975">
                  <c:v>3.3587974999999999E-2</c:v>
                </c:pt>
                <c:pt idx="36976">
                  <c:v>3.3587975200000002E-2</c:v>
                </c:pt>
                <c:pt idx="36977">
                  <c:v>3.3587975399999997E-2</c:v>
                </c:pt>
                <c:pt idx="36978">
                  <c:v>3.35879756E-2</c:v>
                </c:pt>
                <c:pt idx="36979">
                  <c:v>3.3587975800000003E-2</c:v>
                </c:pt>
                <c:pt idx="36980">
                  <c:v>3.3587975999999999E-2</c:v>
                </c:pt>
                <c:pt idx="36981">
                  <c:v>3.3587976200000001E-2</c:v>
                </c:pt>
                <c:pt idx="36982">
                  <c:v>3.3587976399999997E-2</c:v>
                </c:pt>
                <c:pt idx="36983">
                  <c:v>3.35879766E-2</c:v>
                </c:pt>
                <c:pt idx="36984">
                  <c:v>3.3587976800000002E-2</c:v>
                </c:pt>
                <c:pt idx="36985">
                  <c:v>3.3587976999999998E-2</c:v>
                </c:pt>
                <c:pt idx="36986">
                  <c:v>3.3587977200000001E-2</c:v>
                </c:pt>
                <c:pt idx="36987">
                  <c:v>3.3587977400000003E-2</c:v>
                </c:pt>
                <c:pt idx="36988">
                  <c:v>3.3587977599999999E-2</c:v>
                </c:pt>
                <c:pt idx="36989">
                  <c:v>3.3587977800000002E-2</c:v>
                </c:pt>
                <c:pt idx="36990">
                  <c:v>3.3587977999999998E-2</c:v>
                </c:pt>
                <c:pt idx="36991">
                  <c:v>3.35879782E-2</c:v>
                </c:pt>
                <c:pt idx="36992">
                  <c:v>3.3587978400000003E-2</c:v>
                </c:pt>
                <c:pt idx="36993">
                  <c:v>3.3587978599999999E-2</c:v>
                </c:pt>
                <c:pt idx="36994">
                  <c:v>3.3587978800000001E-2</c:v>
                </c:pt>
                <c:pt idx="36995">
                  <c:v>3.3587978999999997E-2</c:v>
                </c:pt>
                <c:pt idx="36996">
                  <c:v>3.35879792E-2</c:v>
                </c:pt>
                <c:pt idx="36997">
                  <c:v>3.3587979400000002E-2</c:v>
                </c:pt>
                <c:pt idx="36998">
                  <c:v>3.3587979599999998E-2</c:v>
                </c:pt>
                <c:pt idx="36999">
                  <c:v>3.3587979800000001E-2</c:v>
                </c:pt>
                <c:pt idx="37000">
                  <c:v>3.3587980000000003E-2</c:v>
                </c:pt>
                <c:pt idx="37001">
                  <c:v>3.3587980199999999E-2</c:v>
                </c:pt>
                <c:pt idx="37002">
                  <c:v>3.3587980400000002E-2</c:v>
                </c:pt>
                <c:pt idx="37003">
                  <c:v>3.3587980599999998E-2</c:v>
                </c:pt>
                <c:pt idx="37004">
                  <c:v>3.35879808E-2</c:v>
                </c:pt>
                <c:pt idx="37005">
                  <c:v>3.3587981000000003E-2</c:v>
                </c:pt>
                <c:pt idx="37006">
                  <c:v>3.3587981199999999E-2</c:v>
                </c:pt>
                <c:pt idx="37007">
                  <c:v>3.3587981400000001E-2</c:v>
                </c:pt>
                <c:pt idx="37008">
                  <c:v>3.3587981599999997E-2</c:v>
                </c:pt>
                <c:pt idx="37009">
                  <c:v>3.35879818E-2</c:v>
                </c:pt>
                <c:pt idx="37010">
                  <c:v>3.3587982000000002E-2</c:v>
                </c:pt>
                <c:pt idx="37011">
                  <c:v>3.3587982199999998E-2</c:v>
                </c:pt>
                <c:pt idx="37012">
                  <c:v>3.3587982400000001E-2</c:v>
                </c:pt>
                <c:pt idx="37013">
                  <c:v>3.3587982600000003E-2</c:v>
                </c:pt>
                <c:pt idx="37014">
                  <c:v>3.3587982799999999E-2</c:v>
                </c:pt>
                <c:pt idx="37015">
                  <c:v>3.3587983000000002E-2</c:v>
                </c:pt>
                <c:pt idx="37016">
                  <c:v>3.3587983199999998E-2</c:v>
                </c:pt>
                <c:pt idx="37017">
                  <c:v>3.35879834E-2</c:v>
                </c:pt>
                <c:pt idx="37018">
                  <c:v>3.3587983600000003E-2</c:v>
                </c:pt>
                <c:pt idx="37019">
                  <c:v>3.3587983799999999E-2</c:v>
                </c:pt>
                <c:pt idx="37020">
                  <c:v>3.3587984000000001E-2</c:v>
                </c:pt>
                <c:pt idx="37021">
                  <c:v>3.3587984199999997E-2</c:v>
                </c:pt>
                <c:pt idx="37022">
                  <c:v>3.35879844E-2</c:v>
                </c:pt>
                <c:pt idx="37023">
                  <c:v>3.3587984600000002E-2</c:v>
                </c:pt>
                <c:pt idx="37024">
                  <c:v>3.3587984799999998E-2</c:v>
                </c:pt>
                <c:pt idx="37025">
                  <c:v>3.3587985000000001E-2</c:v>
                </c:pt>
                <c:pt idx="37026">
                  <c:v>3.3587985200000003E-2</c:v>
                </c:pt>
                <c:pt idx="37027">
                  <c:v>3.3587985399999999E-2</c:v>
                </c:pt>
                <c:pt idx="37028">
                  <c:v>3.3587985600000002E-2</c:v>
                </c:pt>
                <c:pt idx="37029">
                  <c:v>3.3587985799999998E-2</c:v>
                </c:pt>
                <c:pt idx="37030">
                  <c:v>3.3587986E-2</c:v>
                </c:pt>
                <c:pt idx="37031">
                  <c:v>3.3587986200000003E-2</c:v>
                </c:pt>
                <c:pt idx="37032">
                  <c:v>3.3587986399999999E-2</c:v>
                </c:pt>
                <c:pt idx="37033">
                  <c:v>3.3587986600000001E-2</c:v>
                </c:pt>
                <c:pt idx="37034">
                  <c:v>3.3587986799999997E-2</c:v>
                </c:pt>
                <c:pt idx="37035">
                  <c:v>3.3587987E-2</c:v>
                </c:pt>
                <c:pt idx="37036">
                  <c:v>3.3587987200000002E-2</c:v>
                </c:pt>
                <c:pt idx="37037">
                  <c:v>3.3587987399999998E-2</c:v>
                </c:pt>
                <c:pt idx="37038">
                  <c:v>3.3587987600000001E-2</c:v>
                </c:pt>
                <c:pt idx="37039">
                  <c:v>3.3587987800000003E-2</c:v>
                </c:pt>
                <c:pt idx="37040">
                  <c:v>3.3587987999999999E-2</c:v>
                </c:pt>
                <c:pt idx="37041">
                  <c:v>3.3587988200000002E-2</c:v>
                </c:pt>
                <c:pt idx="37042">
                  <c:v>3.3587988399999998E-2</c:v>
                </c:pt>
                <c:pt idx="37043">
                  <c:v>3.35879886E-2</c:v>
                </c:pt>
                <c:pt idx="37044">
                  <c:v>3.3587988800000003E-2</c:v>
                </c:pt>
                <c:pt idx="37045">
                  <c:v>3.3587988999999999E-2</c:v>
                </c:pt>
                <c:pt idx="37046">
                  <c:v>3.3587989200000001E-2</c:v>
                </c:pt>
                <c:pt idx="37047">
                  <c:v>3.3587989399999997E-2</c:v>
                </c:pt>
                <c:pt idx="37048">
                  <c:v>3.35879896E-2</c:v>
                </c:pt>
                <c:pt idx="37049">
                  <c:v>3.3587989800000002E-2</c:v>
                </c:pt>
                <c:pt idx="37050">
                  <c:v>3.3587989999999998E-2</c:v>
                </c:pt>
                <c:pt idx="37051">
                  <c:v>3.3587990200000001E-2</c:v>
                </c:pt>
                <c:pt idx="37052">
                  <c:v>3.3587990400000003E-2</c:v>
                </c:pt>
                <c:pt idx="37053">
                  <c:v>3.3587990599999999E-2</c:v>
                </c:pt>
                <c:pt idx="37054">
                  <c:v>3.3587990800000002E-2</c:v>
                </c:pt>
                <c:pt idx="37055">
                  <c:v>3.3587990999999998E-2</c:v>
                </c:pt>
                <c:pt idx="37056">
                  <c:v>3.35879912E-2</c:v>
                </c:pt>
                <c:pt idx="37057">
                  <c:v>3.3587991400000003E-2</c:v>
                </c:pt>
                <c:pt idx="37058">
                  <c:v>3.3587991599999999E-2</c:v>
                </c:pt>
                <c:pt idx="37059">
                  <c:v>3.3587991800000001E-2</c:v>
                </c:pt>
                <c:pt idx="37060">
                  <c:v>3.3587991999999997E-2</c:v>
                </c:pt>
                <c:pt idx="37061">
                  <c:v>3.35879922E-2</c:v>
                </c:pt>
                <c:pt idx="37062">
                  <c:v>3.3587992400000002E-2</c:v>
                </c:pt>
                <c:pt idx="37063">
                  <c:v>3.3587992599999998E-2</c:v>
                </c:pt>
                <c:pt idx="37064">
                  <c:v>3.3587992800000001E-2</c:v>
                </c:pt>
                <c:pt idx="37065">
                  <c:v>3.3587992999999997E-2</c:v>
                </c:pt>
                <c:pt idx="37066">
                  <c:v>3.3587993199999999E-2</c:v>
                </c:pt>
                <c:pt idx="37067">
                  <c:v>3.3587993400000002E-2</c:v>
                </c:pt>
                <c:pt idx="37068">
                  <c:v>3.3587993599999998E-2</c:v>
                </c:pt>
                <c:pt idx="37069">
                  <c:v>3.35879938E-2</c:v>
                </c:pt>
                <c:pt idx="37070">
                  <c:v>3.3587994000000003E-2</c:v>
                </c:pt>
                <c:pt idx="37071">
                  <c:v>3.3587994199999999E-2</c:v>
                </c:pt>
                <c:pt idx="37072">
                  <c:v>3.3587994400000001E-2</c:v>
                </c:pt>
                <c:pt idx="37073">
                  <c:v>3.3587994599999997E-2</c:v>
                </c:pt>
                <c:pt idx="37074">
                  <c:v>3.35879948E-2</c:v>
                </c:pt>
                <c:pt idx="37075">
                  <c:v>3.3587995000000002E-2</c:v>
                </c:pt>
                <c:pt idx="37076">
                  <c:v>3.3587995199999998E-2</c:v>
                </c:pt>
                <c:pt idx="37077">
                  <c:v>3.3587995400000001E-2</c:v>
                </c:pt>
                <c:pt idx="37078">
                  <c:v>3.3587995599999997E-2</c:v>
                </c:pt>
                <c:pt idx="37079">
                  <c:v>3.3587995799999999E-2</c:v>
                </c:pt>
                <c:pt idx="37080">
                  <c:v>3.3587996000000002E-2</c:v>
                </c:pt>
                <c:pt idx="37081">
                  <c:v>3.3587996199999998E-2</c:v>
                </c:pt>
                <c:pt idx="37082">
                  <c:v>3.35879964E-2</c:v>
                </c:pt>
                <c:pt idx="37083">
                  <c:v>3.3587996600000003E-2</c:v>
                </c:pt>
                <c:pt idx="37084">
                  <c:v>3.3587996799999999E-2</c:v>
                </c:pt>
                <c:pt idx="37085">
                  <c:v>3.3587997000000001E-2</c:v>
                </c:pt>
                <c:pt idx="37086">
                  <c:v>3.3587997199999997E-2</c:v>
                </c:pt>
                <c:pt idx="37087">
                  <c:v>3.35879974E-2</c:v>
                </c:pt>
                <c:pt idx="37088">
                  <c:v>3.3587997600000002E-2</c:v>
                </c:pt>
                <c:pt idx="37089">
                  <c:v>3.3587997799999998E-2</c:v>
                </c:pt>
                <c:pt idx="37090">
                  <c:v>3.3587998000000001E-2</c:v>
                </c:pt>
                <c:pt idx="37091">
                  <c:v>3.3587998199999997E-2</c:v>
                </c:pt>
                <c:pt idx="37092">
                  <c:v>3.3587998399999999E-2</c:v>
                </c:pt>
                <c:pt idx="37093">
                  <c:v>3.3587998600000002E-2</c:v>
                </c:pt>
                <c:pt idx="37094">
                  <c:v>3.3587998799999998E-2</c:v>
                </c:pt>
                <c:pt idx="37095">
                  <c:v>3.3587999E-2</c:v>
                </c:pt>
                <c:pt idx="37096">
                  <c:v>3.3587999200000003E-2</c:v>
                </c:pt>
                <c:pt idx="37097">
                  <c:v>3.3587999399999999E-2</c:v>
                </c:pt>
                <c:pt idx="37098">
                  <c:v>3.3587999600000001E-2</c:v>
                </c:pt>
                <c:pt idx="37099">
                  <c:v>3.3587999799999997E-2</c:v>
                </c:pt>
                <c:pt idx="37100">
                  <c:v>3.3588E-2</c:v>
                </c:pt>
                <c:pt idx="37101">
                  <c:v>3.3588000200000002E-2</c:v>
                </c:pt>
                <c:pt idx="37102">
                  <c:v>3.3588000399999998E-2</c:v>
                </c:pt>
                <c:pt idx="37103">
                  <c:v>3.3588000600000001E-2</c:v>
                </c:pt>
                <c:pt idx="37104">
                  <c:v>3.3588000799999997E-2</c:v>
                </c:pt>
                <c:pt idx="37105">
                  <c:v>3.3588000999999999E-2</c:v>
                </c:pt>
                <c:pt idx="37106">
                  <c:v>3.3588001200000002E-2</c:v>
                </c:pt>
                <c:pt idx="37107">
                  <c:v>3.3588001399999998E-2</c:v>
                </c:pt>
                <c:pt idx="37108">
                  <c:v>3.35880016E-2</c:v>
                </c:pt>
                <c:pt idx="37109">
                  <c:v>3.3588001800000003E-2</c:v>
                </c:pt>
                <c:pt idx="37110">
                  <c:v>3.3588001999999999E-2</c:v>
                </c:pt>
                <c:pt idx="37111">
                  <c:v>3.3588002200000001E-2</c:v>
                </c:pt>
                <c:pt idx="37112">
                  <c:v>3.3588002399999997E-2</c:v>
                </c:pt>
                <c:pt idx="37113">
                  <c:v>3.35880026E-2</c:v>
                </c:pt>
                <c:pt idx="37114">
                  <c:v>3.3588002800000002E-2</c:v>
                </c:pt>
                <c:pt idx="37115">
                  <c:v>3.3588002999999998E-2</c:v>
                </c:pt>
                <c:pt idx="37116">
                  <c:v>3.3588003200000001E-2</c:v>
                </c:pt>
                <c:pt idx="37117">
                  <c:v>3.3588003399999997E-2</c:v>
                </c:pt>
                <c:pt idx="37118">
                  <c:v>3.3588003599999999E-2</c:v>
                </c:pt>
                <c:pt idx="37119">
                  <c:v>3.3588003800000002E-2</c:v>
                </c:pt>
                <c:pt idx="37120">
                  <c:v>3.3588003999999998E-2</c:v>
                </c:pt>
                <c:pt idx="37121">
                  <c:v>3.35880042E-2</c:v>
                </c:pt>
                <c:pt idx="37122">
                  <c:v>3.3588004400000003E-2</c:v>
                </c:pt>
                <c:pt idx="37123">
                  <c:v>3.3588004599999999E-2</c:v>
                </c:pt>
                <c:pt idx="37124">
                  <c:v>3.3588004800000001E-2</c:v>
                </c:pt>
                <c:pt idx="37125">
                  <c:v>3.3588004999999997E-2</c:v>
                </c:pt>
                <c:pt idx="37126">
                  <c:v>3.35880052E-2</c:v>
                </c:pt>
                <c:pt idx="37127">
                  <c:v>3.3588005400000003E-2</c:v>
                </c:pt>
                <c:pt idx="37128">
                  <c:v>3.3588005599999998E-2</c:v>
                </c:pt>
                <c:pt idx="37129">
                  <c:v>3.3588005800000001E-2</c:v>
                </c:pt>
                <c:pt idx="37130">
                  <c:v>3.3588005999999997E-2</c:v>
                </c:pt>
                <c:pt idx="37131">
                  <c:v>3.3588006199999999E-2</c:v>
                </c:pt>
                <c:pt idx="37132">
                  <c:v>3.3588006400000002E-2</c:v>
                </c:pt>
                <c:pt idx="37133">
                  <c:v>3.3588006599999998E-2</c:v>
                </c:pt>
                <c:pt idx="37134">
                  <c:v>3.35880068E-2</c:v>
                </c:pt>
                <c:pt idx="37135">
                  <c:v>3.3588007000000003E-2</c:v>
                </c:pt>
                <c:pt idx="37136">
                  <c:v>3.3588007199999999E-2</c:v>
                </c:pt>
                <c:pt idx="37137">
                  <c:v>3.3588007400000001E-2</c:v>
                </c:pt>
                <c:pt idx="37138">
                  <c:v>3.3588007599999997E-2</c:v>
                </c:pt>
                <c:pt idx="37139">
                  <c:v>3.35880078E-2</c:v>
                </c:pt>
                <c:pt idx="37140">
                  <c:v>3.3588008000000003E-2</c:v>
                </c:pt>
                <c:pt idx="37141">
                  <c:v>3.3588008199999998E-2</c:v>
                </c:pt>
                <c:pt idx="37142">
                  <c:v>3.3588008400000001E-2</c:v>
                </c:pt>
                <c:pt idx="37143">
                  <c:v>3.3588008599999997E-2</c:v>
                </c:pt>
                <c:pt idx="37144">
                  <c:v>3.3588008799999999E-2</c:v>
                </c:pt>
                <c:pt idx="37145">
                  <c:v>3.3588009000000002E-2</c:v>
                </c:pt>
                <c:pt idx="37146">
                  <c:v>3.3588009199999998E-2</c:v>
                </c:pt>
                <c:pt idx="37147">
                  <c:v>3.35880094E-2</c:v>
                </c:pt>
                <c:pt idx="37148">
                  <c:v>3.3588009600000003E-2</c:v>
                </c:pt>
                <c:pt idx="37149">
                  <c:v>3.3588009799999999E-2</c:v>
                </c:pt>
                <c:pt idx="37150">
                  <c:v>3.3588010000000001E-2</c:v>
                </c:pt>
                <c:pt idx="37151">
                  <c:v>3.3588010199999997E-2</c:v>
                </c:pt>
                <c:pt idx="37152">
                  <c:v>3.35880104E-2</c:v>
                </c:pt>
                <c:pt idx="37153">
                  <c:v>3.3588010600000003E-2</c:v>
                </c:pt>
                <c:pt idx="37154">
                  <c:v>3.3588010799999998E-2</c:v>
                </c:pt>
                <c:pt idx="37155">
                  <c:v>3.3588011000000001E-2</c:v>
                </c:pt>
                <c:pt idx="37156">
                  <c:v>3.3588011199999997E-2</c:v>
                </c:pt>
                <c:pt idx="37157">
                  <c:v>3.3588011399999999E-2</c:v>
                </c:pt>
                <c:pt idx="37158">
                  <c:v>3.3588011600000002E-2</c:v>
                </c:pt>
                <c:pt idx="37159">
                  <c:v>3.3588011799999998E-2</c:v>
                </c:pt>
                <c:pt idx="37160">
                  <c:v>3.3588012E-2</c:v>
                </c:pt>
                <c:pt idx="37161">
                  <c:v>3.3588012200000003E-2</c:v>
                </c:pt>
                <c:pt idx="37162">
                  <c:v>3.3588012399999999E-2</c:v>
                </c:pt>
                <c:pt idx="37163">
                  <c:v>3.3588012600000001E-2</c:v>
                </c:pt>
                <c:pt idx="37164">
                  <c:v>3.3588012799999997E-2</c:v>
                </c:pt>
                <c:pt idx="37165">
                  <c:v>3.3588013E-2</c:v>
                </c:pt>
                <c:pt idx="37166">
                  <c:v>3.3588013200000003E-2</c:v>
                </c:pt>
                <c:pt idx="37167">
                  <c:v>3.3588013399999998E-2</c:v>
                </c:pt>
                <c:pt idx="37168">
                  <c:v>3.3588013600000001E-2</c:v>
                </c:pt>
                <c:pt idx="37169">
                  <c:v>3.3588013799999997E-2</c:v>
                </c:pt>
                <c:pt idx="37170">
                  <c:v>3.3588013999999999E-2</c:v>
                </c:pt>
                <c:pt idx="37171">
                  <c:v>3.3588014200000002E-2</c:v>
                </c:pt>
                <c:pt idx="37172">
                  <c:v>3.3588014399999998E-2</c:v>
                </c:pt>
                <c:pt idx="37173">
                  <c:v>3.35880146E-2</c:v>
                </c:pt>
                <c:pt idx="37174">
                  <c:v>3.3588014800000003E-2</c:v>
                </c:pt>
                <c:pt idx="37175">
                  <c:v>3.3588014999999999E-2</c:v>
                </c:pt>
                <c:pt idx="37176">
                  <c:v>3.3588015200000002E-2</c:v>
                </c:pt>
                <c:pt idx="37177">
                  <c:v>3.3588015399999997E-2</c:v>
                </c:pt>
                <c:pt idx="37178">
                  <c:v>3.35880156E-2</c:v>
                </c:pt>
                <c:pt idx="37179">
                  <c:v>3.3588015800000003E-2</c:v>
                </c:pt>
                <c:pt idx="37180">
                  <c:v>3.3588015999999998E-2</c:v>
                </c:pt>
                <c:pt idx="37181">
                  <c:v>3.3588016200000001E-2</c:v>
                </c:pt>
                <c:pt idx="37182">
                  <c:v>3.3588016399999997E-2</c:v>
                </c:pt>
                <c:pt idx="37183">
                  <c:v>3.3588016599999999E-2</c:v>
                </c:pt>
                <c:pt idx="37184">
                  <c:v>3.3588016800000002E-2</c:v>
                </c:pt>
                <c:pt idx="37185">
                  <c:v>3.3588016999999998E-2</c:v>
                </c:pt>
                <c:pt idx="37186">
                  <c:v>3.35880172E-2</c:v>
                </c:pt>
                <c:pt idx="37187">
                  <c:v>3.3588017400000003E-2</c:v>
                </c:pt>
                <c:pt idx="37188">
                  <c:v>3.3588017599999999E-2</c:v>
                </c:pt>
                <c:pt idx="37189">
                  <c:v>3.3588017800000002E-2</c:v>
                </c:pt>
                <c:pt idx="37190">
                  <c:v>3.3588017999999997E-2</c:v>
                </c:pt>
                <c:pt idx="37191">
                  <c:v>3.35880182E-2</c:v>
                </c:pt>
                <c:pt idx="37192">
                  <c:v>3.3588018400000003E-2</c:v>
                </c:pt>
                <c:pt idx="37193">
                  <c:v>3.3588018599999998E-2</c:v>
                </c:pt>
                <c:pt idx="37194">
                  <c:v>3.3588018800000001E-2</c:v>
                </c:pt>
                <c:pt idx="37195">
                  <c:v>3.3588018999999997E-2</c:v>
                </c:pt>
                <c:pt idx="37196">
                  <c:v>3.3588019199999999E-2</c:v>
                </c:pt>
                <c:pt idx="37197">
                  <c:v>3.3588019400000002E-2</c:v>
                </c:pt>
                <c:pt idx="37198">
                  <c:v>3.3588019599999998E-2</c:v>
                </c:pt>
                <c:pt idx="37199">
                  <c:v>3.35880198E-2</c:v>
                </c:pt>
                <c:pt idx="37200">
                  <c:v>3.3588020000000003E-2</c:v>
                </c:pt>
                <c:pt idx="37201">
                  <c:v>3.3588020199999999E-2</c:v>
                </c:pt>
                <c:pt idx="37202">
                  <c:v>3.3588020400000002E-2</c:v>
                </c:pt>
                <c:pt idx="37203">
                  <c:v>3.3588020599999997E-2</c:v>
                </c:pt>
                <c:pt idx="37204">
                  <c:v>3.35880208E-2</c:v>
                </c:pt>
                <c:pt idx="37205">
                  <c:v>3.3588021000000003E-2</c:v>
                </c:pt>
                <c:pt idx="37206">
                  <c:v>3.3588021199999998E-2</c:v>
                </c:pt>
                <c:pt idx="37207">
                  <c:v>3.3588021400000001E-2</c:v>
                </c:pt>
                <c:pt idx="37208">
                  <c:v>3.3588021599999997E-2</c:v>
                </c:pt>
                <c:pt idx="37209">
                  <c:v>3.3588021799999999E-2</c:v>
                </c:pt>
                <c:pt idx="37210">
                  <c:v>3.3588022000000002E-2</c:v>
                </c:pt>
                <c:pt idx="37211">
                  <c:v>3.3588022199999998E-2</c:v>
                </c:pt>
                <c:pt idx="37212">
                  <c:v>3.3588022400000001E-2</c:v>
                </c:pt>
                <c:pt idx="37213">
                  <c:v>3.3588022600000003E-2</c:v>
                </c:pt>
                <c:pt idx="37214">
                  <c:v>3.3588022799999999E-2</c:v>
                </c:pt>
                <c:pt idx="37215">
                  <c:v>3.3588023000000002E-2</c:v>
                </c:pt>
                <c:pt idx="37216">
                  <c:v>3.3588023199999997E-2</c:v>
                </c:pt>
                <c:pt idx="37217">
                  <c:v>3.35880234E-2</c:v>
                </c:pt>
                <c:pt idx="37218">
                  <c:v>3.3588023600000003E-2</c:v>
                </c:pt>
                <c:pt idx="37219">
                  <c:v>3.3588023799999998E-2</c:v>
                </c:pt>
                <c:pt idx="37220">
                  <c:v>3.3588024000000001E-2</c:v>
                </c:pt>
                <c:pt idx="37221">
                  <c:v>3.3588024199999997E-2</c:v>
                </c:pt>
                <c:pt idx="37222">
                  <c:v>3.3588024399999999E-2</c:v>
                </c:pt>
                <c:pt idx="37223">
                  <c:v>3.3588024600000002E-2</c:v>
                </c:pt>
                <c:pt idx="37224">
                  <c:v>3.3588024799999998E-2</c:v>
                </c:pt>
                <c:pt idx="37225">
                  <c:v>3.3588025000000001E-2</c:v>
                </c:pt>
                <c:pt idx="37226">
                  <c:v>3.3588025200000003E-2</c:v>
                </c:pt>
                <c:pt idx="37227">
                  <c:v>3.3588025399999999E-2</c:v>
                </c:pt>
                <c:pt idx="37228">
                  <c:v>3.3588025600000002E-2</c:v>
                </c:pt>
                <c:pt idx="37229">
                  <c:v>3.3588025799999997E-2</c:v>
                </c:pt>
                <c:pt idx="37230">
                  <c:v>3.3588026E-2</c:v>
                </c:pt>
                <c:pt idx="37231">
                  <c:v>3.3588026200000003E-2</c:v>
                </c:pt>
                <c:pt idx="37232">
                  <c:v>3.3588026399999998E-2</c:v>
                </c:pt>
                <c:pt idx="37233">
                  <c:v>3.3588026600000001E-2</c:v>
                </c:pt>
                <c:pt idx="37234">
                  <c:v>3.3588026799999997E-2</c:v>
                </c:pt>
                <c:pt idx="37235">
                  <c:v>3.3588026999999999E-2</c:v>
                </c:pt>
                <c:pt idx="37236">
                  <c:v>3.3588027200000002E-2</c:v>
                </c:pt>
                <c:pt idx="37237">
                  <c:v>3.3588027399999998E-2</c:v>
                </c:pt>
                <c:pt idx="37238">
                  <c:v>3.3588027600000001E-2</c:v>
                </c:pt>
                <c:pt idx="37239">
                  <c:v>3.3588027800000003E-2</c:v>
                </c:pt>
                <c:pt idx="37240">
                  <c:v>3.3588027999999999E-2</c:v>
                </c:pt>
                <c:pt idx="37241">
                  <c:v>3.3588028200000002E-2</c:v>
                </c:pt>
                <c:pt idx="37242">
                  <c:v>3.3588028399999997E-2</c:v>
                </c:pt>
                <c:pt idx="37243">
                  <c:v>3.35880286E-2</c:v>
                </c:pt>
                <c:pt idx="37244">
                  <c:v>3.3588028800000003E-2</c:v>
                </c:pt>
                <c:pt idx="37245">
                  <c:v>3.3588028999999998E-2</c:v>
                </c:pt>
                <c:pt idx="37246">
                  <c:v>3.3588029200000001E-2</c:v>
                </c:pt>
                <c:pt idx="37247">
                  <c:v>3.3588029399999997E-2</c:v>
                </c:pt>
                <c:pt idx="37248">
                  <c:v>3.3588029599999999E-2</c:v>
                </c:pt>
                <c:pt idx="37249">
                  <c:v>3.3588029800000002E-2</c:v>
                </c:pt>
                <c:pt idx="37250">
                  <c:v>3.3588029999999998E-2</c:v>
                </c:pt>
                <c:pt idx="37251">
                  <c:v>3.3588030200000001E-2</c:v>
                </c:pt>
                <c:pt idx="37252">
                  <c:v>3.3588030400000003E-2</c:v>
                </c:pt>
                <c:pt idx="37253">
                  <c:v>3.3588030599999999E-2</c:v>
                </c:pt>
                <c:pt idx="37254">
                  <c:v>3.3588030800000002E-2</c:v>
                </c:pt>
                <c:pt idx="37255">
                  <c:v>3.3588030999999997E-2</c:v>
                </c:pt>
                <c:pt idx="37256">
                  <c:v>3.35880312E-2</c:v>
                </c:pt>
                <c:pt idx="37257">
                  <c:v>3.3588031400000003E-2</c:v>
                </c:pt>
                <c:pt idx="37258">
                  <c:v>3.3588031599999998E-2</c:v>
                </c:pt>
                <c:pt idx="37259">
                  <c:v>3.3588031800000001E-2</c:v>
                </c:pt>
                <c:pt idx="37260">
                  <c:v>3.3588031999999997E-2</c:v>
                </c:pt>
                <c:pt idx="37261">
                  <c:v>3.35880322E-2</c:v>
                </c:pt>
                <c:pt idx="37262">
                  <c:v>3.3588032400000002E-2</c:v>
                </c:pt>
                <c:pt idx="37263">
                  <c:v>3.3588032599999998E-2</c:v>
                </c:pt>
                <c:pt idx="37264">
                  <c:v>3.3588032800000001E-2</c:v>
                </c:pt>
                <c:pt idx="37265">
                  <c:v>3.3588033000000003E-2</c:v>
                </c:pt>
                <c:pt idx="37266">
                  <c:v>3.3588033199999999E-2</c:v>
                </c:pt>
                <c:pt idx="37267">
                  <c:v>3.3588033400000002E-2</c:v>
                </c:pt>
                <c:pt idx="37268">
                  <c:v>3.3588033599999997E-2</c:v>
                </c:pt>
                <c:pt idx="37269">
                  <c:v>3.35880338E-2</c:v>
                </c:pt>
                <c:pt idx="37270">
                  <c:v>3.3588034000000003E-2</c:v>
                </c:pt>
                <c:pt idx="37271">
                  <c:v>3.3588034199999998E-2</c:v>
                </c:pt>
                <c:pt idx="37272">
                  <c:v>3.3588034400000001E-2</c:v>
                </c:pt>
                <c:pt idx="37273">
                  <c:v>3.3588034599999997E-2</c:v>
                </c:pt>
                <c:pt idx="37274">
                  <c:v>3.35880348E-2</c:v>
                </c:pt>
                <c:pt idx="37275">
                  <c:v>3.3588035000000002E-2</c:v>
                </c:pt>
                <c:pt idx="37276">
                  <c:v>3.3588035199999998E-2</c:v>
                </c:pt>
                <c:pt idx="37277">
                  <c:v>3.3588035400000001E-2</c:v>
                </c:pt>
                <c:pt idx="37278">
                  <c:v>3.3588035600000003E-2</c:v>
                </c:pt>
                <c:pt idx="37279">
                  <c:v>3.3588035799999999E-2</c:v>
                </c:pt>
                <c:pt idx="37280">
                  <c:v>3.3588036000000002E-2</c:v>
                </c:pt>
                <c:pt idx="37281">
                  <c:v>3.3588036199999997E-2</c:v>
                </c:pt>
                <c:pt idx="37282">
                  <c:v>3.35880364E-2</c:v>
                </c:pt>
                <c:pt idx="37283">
                  <c:v>3.3588036600000003E-2</c:v>
                </c:pt>
                <c:pt idx="37284">
                  <c:v>3.3588036799999998E-2</c:v>
                </c:pt>
                <c:pt idx="37285">
                  <c:v>3.3588037000000001E-2</c:v>
                </c:pt>
                <c:pt idx="37286">
                  <c:v>3.3588037199999997E-2</c:v>
                </c:pt>
                <c:pt idx="37287">
                  <c:v>3.35880374E-2</c:v>
                </c:pt>
                <c:pt idx="37288">
                  <c:v>3.3588037600000002E-2</c:v>
                </c:pt>
                <c:pt idx="37289">
                  <c:v>3.3588037799999998E-2</c:v>
                </c:pt>
                <c:pt idx="37290">
                  <c:v>3.3588038000000001E-2</c:v>
                </c:pt>
                <c:pt idx="37291">
                  <c:v>3.3588038200000003E-2</c:v>
                </c:pt>
                <c:pt idx="37292">
                  <c:v>3.3588038399999999E-2</c:v>
                </c:pt>
                <c:pt idx="37293">
                  <c:v>3.3588038600000002E-2</c:v>
                </c:pt>
                <c:pt idx="37294">
                  <c:v>3.3588038799999997E-2</c:v>
                </c:pt>
                <c:pt idx="37295">
                  <c:v>3.3588039E-2</c:v>
                </c:pt>
                <c:pt idx="37296">
                  <c:v>3.3588039200000003E-2</c:v>
                </c:pt>
                <c:pt idx="37297">
                  <c:v>3.3588039399999998E-2</c:v>
                </c:pt>
                <c:pt idx="37298">
                  <c:v>3.3588039600000001E-2</c:v>
                </c:pt>
                <c:pt idx="37299">
                  <c:v>3.3588039799999997E-2</c:v>
                </c:pt>
                <c:pt idx="37300">
                  <c:v>3.358804E-2</c:v>
                </c:pt>
                <c:pt idx="37301">
                  <c:v>3.3588040200000002E-2</c:v>
                </c:pt>
                <c:pt idx="37302">
                  <c:v>3.3588040399999998E-2</c:v>
                </c:pt>
                <c:pt idx="37303">
                  <c:v>3.3588040600000001E-2</c:v>
                </c:pt>
                <c:pt idx="37304">
                  <c:v>3.3588040800000003E-2</c:v>
                </c:pt>
                <c:pt idx="37305">
                  <c:v>3.3588040999999999E-2</c:v>
                </c:pt>
                <c:pt idx="37306">
                  <c:v>3.3588041200000002E-2</c:v>
                </c:pt>
                <c:pt idx="37307">
                  <c:v>3.3588041399999997E-2</c:v>
                </c:pt>
                <c:pt idx="37308">
                  <c:v>3.35880416E-2</c:v>
                </c:pt>
                <c:pt idx="37309">
                  <c:v>3.3588041800000003E-2</c:v>
                </c:pt>
                <c:pt idx="37310">
                  <c:v>3.3588041999999999E-2</c:v>
                </c:pt>
                <c:pt idx="37311">
                  <c:v>3.3588042200000001E-2</c:v>
                </c:pt>
                <c:pt idx="37312">
                  <c:v>3.3588042399999997E-2</c:v>
                </c:pt>
                <c:pt idx="37313">
                  <c:v>3.35880426E-2</c:v>
                </c:pt>
                <c:pt idx="37314">
                  <c:v>3.3588042800000002E-2</c:v>
                </c:pt>
                <c:pt idx="37315">
                  <c:v>3.3588042999999998E-2</c:v>
                </c:pt>
                <c:pt idx="37316">
                  <c:v>3.3588043200000001E-2</c:v>
                </c:pt>
                <c:pt idx="37317">
                  <c:v>3.3588043400000003E-2</c:v>
                </c:pt>
                <c:pt idx="37318">
                  <c:v>3.3588043599999999E-2</c:v>
                </c:pt>
                <c:pt idx="37319">
                  <c:v>3.3588043800000002E-2</c:v>
                </c:pt>
                <c:pt idx="37320">
                  <c:v>3.3588043999999997E-2</c:v>
                </c:pt>
                <c:pt idx="37321">
                  <c:v>3.35880442E-2</c:v>
                </c:pt>
                <c:pt idx="37322">
                  <c:v>3.3588044400000003E-2</c:v>
                </c:pt>
                <c:pt idx="37323">
                  <c:v>3.3588044599999999E-2</c:v>
                </c:pt>
                <c:pt idx="37324">
                  <c:v>3.3588044800000001E-2</c:v>
                </c:pt>
                <c:pt idx="37325">
                  <c:v>3.3588044999999997E-2</c:v>
                </c:pt>
                <c:pt idx="37326">
                  <c:v>3.35880452E-2</c:v>
                </c:pt>
                <c:pt idx="37327">
                  <c:v>3.3588045400000002E-2</c:v>
                </c:pt>
                <c:pt idx="37328">
                  <c:v>3.3588045599999998E-2</c:v>
                </c:pt>
                <c:pt idx="37329">
                  <c:v>3.3588045800000001E-2</c:v>
                </c:pt>
                <c:pt idx="37330">
                  <c:v>3.3588046000000003E-2</c:v>
                </c:pt>
                <c:pt idx="37331">
                  <c:v>3.3588046199999999E-2</c:v>
                </c:pt>
                <c:pt idx="37332">
                  <c:v>3.3588046400000002E-2</c:v>
                </c:pt>
                <c:pt idx="37333">
                  <c:v>3.3588046599999997E-2</c:v>
                </c:pt>
                <c:pt idx="37334">
                  <c:v>3.35880468E-2</c:v>
                </c:pt>
                <c:pt idx="37335">
                  <c:v>3.3588047000000003E-2</c:v>
                </c:pt>
                <c:pt idx="37336">
                  <c:v>3.3588047199999999E-2</c:v>
                </c:pt>
                <c:pt idx="37337">
                  <c:v>3.3588047400000001E-2</c:v>
                </c:pt>
                <c:pt idx="37338">
                  <c:v>3.3588047599999997E-2</c:v>
                </c:pt>
                <c:pt idx="37339">
                  <c:v>3.35880478E-2</c:v>
                </c:pt>
                <c:pt idx="37340">
                  <c:v>3.3588048000000002E-2</c:v>
                </c:pt>
                <c:pt idx="37341">
                  <c:v>3.3588048199999998E-2</c:v>
                </c:pt>
                <c:pt idx="37342">
                  <c:v>3.3588048400000001E-2</c:v>
                </c:pt>
                <c:pt idx="37343">
                  <c:v>3.3588048600000003E-2</c:v>
                </c:pt>
                <c:pt idx="37344">
                  <c:v>3.3588048799999999E-2</c:v>
                </c:pt>
                <c:pt idx="37345">
                  <c:v>3.3588049000000002E-2</c:v>
                </c:pt>
                <c:pt idx="37346">
                  <c:v>3.3588049199999997E-2</c:v>
                </c:pt>
                <c:pt idx="37347">
                  <c:v>3.35880494E-2</c:v>
                </c:pt>
                <c:pt idx="37348">
                  <c:v>3.3588049600000003E-2</c:v>
                </c:pt>
                <c:pt idx="37349">
                  <c:v>3.3588049799999999E-2</c:v>
                </c:pt>
                <c:pt idx="37350">
                  <c:v>3.3588050000000001E-2</c:v>
                </c:pt>
                <c:pt idx="37351">
                  <c:v>3.3588050199999997E-2</c:v>
                </c:pt>
                <c:pt idx="37352">
                  <c:v>3.35880504E-2</c:v>
                </c:pt>
                <c:pt idx="37353">
                  <c:v>3.3588050600000002E-2</c:v>
                </c:pt>
                <c:pt idx="37354">
                  <c:v>3.3588050799999998E-2</c:v>
                </c:pt>
                <c:pt idx="37355">
                  <c:v>3.3588051000000001E-2</c:v>
                </c:pt>
                <c:pt idx="37356">
                  <c:v>3.3588051200000003E-2</c:v>
                </c:pt>
                <c:pt idx="37357">
                  <c:v>3.3588051399999999E-2</c:v>
                </c:pt>
                <c:pt idx="37358">
                  <c:v>3.3588051600000002E-2</c:v>
                </c:pt>
                <c:pt idx="37359">
                  <c:v>3.3588051799999998E-2</c:v>
                </c:pt>
                <c:pt idx="37360">
                  <c:v>3.3588052E-2</c:v>
                </c:pt>
                <c:pt idx="37361">
                  <c:v>3.3588052200000003E-2</c:v>
                </c:pt>
                <c:pt idx="37362">
                  <c:v>3.3588052399999999E-2</c:v>
                </c:pt>
                <c:pt idx="37363">
                  <c:v>3.3588052600000001E-2</c:v>
                </c:pt>
                <c:pt idx="37364">
                  <c:v>3.3588052799999997E-2</c:v>
                </c:pt>
                <c:pt idx="37365">
                  <c:v>3.3588053E-2</c:v>
                </c:pt>
                <c:pt idx="37366">
                  <c:v>3.3588053200000002E-2</c:v>
                </c:pt>
                <c:pt idx="37367">
                  <c:v>3.3588053399999998E-2</c:v>
                </c:pt>
                <c:pt idx="37368">
                  <c:v>3.3588053600000001E-2</c:v>
                </c:pt>
                <c:pt idx="37369">
                  <c:v>3.3588053800000003E-2</c:v>
                </c:pt>
                <c:pt idx="37370">
                  <c:v>3.3588053999999999E-2</c:v>
                </c:pt>
                <c:pt idx="37371">
                  <c:v>3.3588054200000002E-2</c:v>
                </c:pt>
                <c:pt idx="37372">
                  <c:v>3.3588054399999998E-2</c:v>
                </c:pt>
                <c:pt idx="37373">
                  <c:v>3.35880546E-2</c:v>
                </c:pt>
                <c:pt idx="37374">
                  <c:v>3.3588054800000003E-2</c:v>
                </c:pt>
                <c:pt idx="37375">
                  <c:v>3.3588054999999999E-2</c:v>
                </c:pt>
                <c:pt idx="37376">
                  <c:v>3.3588055200000001E-2</c:v>
                </c:pt>
                <c:pt idx="37377">
                  <c:v>3.3588055399999997E-2</c:v>
                </c:pt>
                <c:pt idx="37378">
                  <c:v>3.35880556E-2</c:v>
                </c:pt>
                <c:pt idx="37379">
                  <c:v>3.3588055800000002E-2</c:v>
                </c:pt>
                <c:pt idx="37380">
                  <c:v>3.3588055999999998E-2</c:v>
                </c:pt>
                <c:pt idx="37381">
                  <c:v>3.3588056200000001E-2</c:v>
                </c:pt>
                <c:pt idx="37382">
                  <c:v>3.3588056400000003E-2</c:v>
                </c:pt>
                <c:pt idx="37383">
                  <c:v>3.3588056599999999E-2</c:v>
                </c:pt>
                <c:pt idx="37384">
                  <c:v>3.3588056800000002E-2</c:v>
                </c:pt>
                <c:pt idx="37385">
                  <c:v>3.3588056999999998E-2</c:v>
                </c:pt>
                <c:pt idx="37386">
                  <c:v>3.35880572E-2</c:v>
                </c:pt>
                <c:pt idx="37387">
                  <c:v>3.3588057400000003E-2</c:v>
                </c:pt>
                <c:pt idx="37388">
                  <c:v>3.3588057599999999E-2</c:v>
                </c:pt>
                <c:pt idx="37389">
                  <c:v>3.3588057800000001E-2</c:v>
                </c:pt>
                <c:pt idx="37390">
                  <c:v>3.3588057999999997E-2</c:v>
                </c:pt>
                <c:pt idx="37391">
                  <c:v>3.35880582E-2</c:v>
                </c:pt>
                <c:pt idx="37392">
                  <c:v>3.3588058400000002E-2</c:v>
                </c:pt>
                <c:pt idx="37393">
                  <c:v>3.3588058599999998E-2</c:v>
                </c:pt>
                <c:pt idx="37394">
                  <c:v>3.3588058800000001E-2</c:v>
                </c:pt>
                <c:pt idx="37395">
                  <c:v>3.3588059000000003E-2</c:v>
                </c:pt>
                <c:pt idx="37396">
                  <c:v>3.3588059199999999E-2</c:v>
                </c:pt>
                <c:pt idx="37397">
                  <c:v>3.3588059400000002E-2</c:v>
                </c:pt>
                <c:pt idx="37398">
                  <c:v>3.3588059599999998E-2</c:v>
                </c:pt>
                <c:pt idx="37399">
                  <c:v>3.35880598E-2</c:v>
                </c:pt>
                <c:pt idx="37400">
                  <c:v>3.3588060000000003E-2</c:v>
                </c:pt>
                <c:pt idx="37401">
                  <c:v>3.3588060199999999E-2</c:v>
                </c:pt>
                <c:pt idx="37402">
                  <c:v>3.3588060400000001E-2</c:v>
                </c:pt>
                <c:pt idx="37403">
                  <c:v>3.3588060599999997E-2</c:v>
                </c:pt>
                <c:pt idx="37404">
                  <c:v>3.35880608E-2</c:v>
                </c:pt>
                <c:pt idx="37405">
                  <c:v>3.3588061000000002E-2</c:v>
                </c:pt>
                <c:pt idx="37406">
                  <c:v>3.3588061199999998E-2</c:v>
                </c:pt>
                <c:pt idx="37407">
                  <c:v>3.3588061400000001E-2</c:v>
                </c:pt>
                <c:pt idx="37408">
                  <c:v>3.3588061600000003E-2</c:v>
                </c:pt>
                <c:pt idx="37409">
                  <c:v>3.3588061799999999E-2</c:v>
                </c:pt>
                <c:pt idx="37410">
                  <c:v>3.3588062000000002E-2</c:v>
                </c:pt>
                <c:pt idx="37411">
                  <c:v>3.3588062199999998E-2</c:v>
                </c:pt>
                <c:pt idx="37412">
                  <c:v>3.35880624E-2</c:v>
                </c:pt>
                <c:pt idx="37413">
                  <c:v>3.3588062600000003E-2</c:v>
                </c:pt>
                <c:pt idx="37414">
                  <c:v>3.3588062799999999E-2</c:v>
                </c:pt>
                <c:pt idx="37415">
                  <c:v>3.3588063000000001E-2</c:v>
                </c:pt>
                <c:pt idx="37416">
                  <c:v>3.3588063199999997E-2</c:v>
                </c:pt>
                <c:pt idx="37417">
                  <c:v>3.35880634E-2</c:v>
                </c:pt>
                <c:pt idx="37418">
                  <c:v>3.3588063600000002E-2</c:v>
                </c:pt>
                <c:pt idx="37419">
                  <c:v>3.3588063799999998E-2</c:v>
                </c:pt>
                <c:pt idx="37420">
                  <c:v>3.3588064000000001E-2</c:v>
                </c:pt>
                <c:pt idx="37421">
                  <c:v>3.3588064199999997E-2</c:v>
                </c:pt>
                <c:pt idx="37422">
                  <c:v>3.3588064399999999E-2</c:v>
                </c:pt>
                <c:pt idx="37423">
                  <c:v>3.3588064600000002E-2</c:v>
                </c:pt>
                <c:pt idx="37424">
                  <c:v>3.3588064799999998E-2</c:v>
                </c:pt>
                <c:pt idx="37425">
                  <c:v>3.3588065E-2</c:v>
                </c:pt>
                <c:pt idx="37426">
                  <c:v>3.3588065200000003E-2</c:v>
                </c:pt>
                <c:pt idx="37427">
                  <c:v>3.3588065399999999E-2</c:v>
                </c:pt>
                <c:pt idx="37428">
                  <c:v>3.3588065600000001E-2</c:v>
                </c:pt>
                <c:pt idx="37429">
                  <c:v>3.3588065799999997E-2</c:v>
                </c:pt>
                <c:pt idx="37430">
                  <c:v>3.3588066E-2</c:v>
                </c:pt>
                <c:pt idx="37431">
                  <c:v>3.3588066200000002E-2</c:v>
                </c:pt>
                <c:pt idx="37432">
                  <c:v>3.3588066399999998E-2</c:v>
                </c:pt>
                <c:pt idx="37433">
                  <c:v>3.3588066600000001E-2</c:v>
                </c:pt>
                <c:pt idx="37434">
                  <c:v>3.3588066799999997E-2</c:v>
                </c:pt>
                <c:pt idx="37435">
                  <c:v>3.3588066999999999E-2</c:v>
                </c:pt>
                <c:pt idx="37436">
                  <c:v>3.3588067200000002E-2</c:v>
                </c:pt>
                <c:pt idx="37437">
                  <c:v>3.3588067399999998E-2</c:v>
                </c:pt>
                <c:pt idx="37438">
                  <c:v>3.35880676E-2</c:v>
                </c:pt>
                <c:pt idx="37439">
                  <c:v>3.3588067800000003E-2</c:v>
                </c:pt>
                <c:pt idx="37440">
                  <c:v>3.3588067999999999E-2</c:v>
                </c:pt>
                <c:pt idx="37441">
                  <c:v>3.3588068200000001E-2</c:v>
                </c:pt>
                <c:pt idx="37442">
                  <c:v>3.3588068399999997E-2</c:v>
                </c:pt>
                <c:pt idx="37443">
                  <c:v>3.35880686E-2</c:v>
                </c:pt>
                <c:pt idx="37444">
                  <c:v>3.3588068800000002E-2</c:v>
                </c:pt>
                <c:pt idx="37445">
                  <c:v>3.3588068999999998E-2</c:v>
                </c:pt>
                <c:pt idx="37446">
                  <c:v>3.3588069200000001E-2</c:v>
                </c:pt>
                <c:pt idx="37447">
                  <c:v>3.3588069399999997E-2</c:v>
                </c:pt>
                <c:pt idx="37448">
                  <c:v>3.3588069599999999E-2</c:v>
                </c:pt>
                <c:pt idx="37449">
                  <c:v>3.3588069800000002E-2</c:v>
                </c:pt>
                <c:pt idx="37450">
                  <c:v>3.3588069999999998E-2</c:v>
                </c:pt>
                <c:pt idx="37451">
                  <c:v>3.35880702E-2</c:v>
                </c:pt>
                <c:pt idx="37452">
                  <c:v>3.3588070400000003E-2</c:v>
                </c:pt>
                <c:pt idx="37453">
                  <c:v>3.3588070599999999E-2</c:v>
                </c:pt>
                <c:pt idx="37454">
                  <c:v>3.3588070800000001E-2</c:v>
                </c:pt>
                <c:pt idx="37455">
                  <c:v>3.3588070999999997E-2</c:v>
                </c:pt>
                <c:pt idx="37456">
                  <c:v>3.35880712E-2</c:v>
                </c:pt>
                <c:pt idx="37457">
                  <c:v>3.3588071400000002E-2</c:v>
                </c:pt>
                <c:pt idx="37458">
                  <c:v>3.3588071599999998E-2</c:v>
                </c:pt>
                <c:pt idx="37459">
                  <c:v>3.3588071800000001E-2</c:v>
                </c:pt>
                <c:pt idx="37460">
                  <c:v>3.3588071999999997E-2</c:v>
                </c:pt>
                <c:pt idx="37461">
                  <c:v>3.3588072199999999E-2</c:v>
                </c:pt>
                <c:pt idx="37462">
                  <c:v>3.3588072400000002E-2</c:v>
                </c:pt>
                <c:pt idx="37463">
                  <c:v>3.3588072599999998E-2</c:v>
                </c:pt>
                <c:pt idx="37464">
                  <c:v>3.35880728E-2</c:v>
                </c:pt>
                <c:pt idx="37465">
                  <c:v>3.3588073000000003E-2</c:v>
                </c:pt>
                <c:pt idx="37466">
                  <c:v>3.3588073199999999E-2</c:v>
                </c:pt>
                <c:pt idx="37467">
                  <c:v>3.3588073400000001E-2</c:v>
                </c:pt>
                <c:pt idx="37468">
                  <c:v>3.3588073599999997E-2</c:v>
                </c:pt>
                <c:pt idx="37469">
                  <c:v>3.35880738E-2</c:v>
                </c:pt>
                <c:pt idx="37470">
                  <c:v>3.3588074000000002E-2</c:v>
                </c:pt>
                <c:pt idx="37471">
                  <c:v>3.3588074199999998E-2</c:v>
                </c:pt>
                <c:pt idx="37472">
                  <c:v>3.3588074400000001E-2</c:v>
                </c:pt>
                <c:pt idx="37473">
                  <c:v>3.3588074599999997E-2</c:v>
                </c:pt>
                <c:pt idx="37474">
                  <c:v>3.3588074799999999E-2</c:v>
                </c:pt>
                <c:pt idx="37475">
                  <c:v>3.3588075000000002E-2</c:v>
                </c:pt>
                <c:pt idx="37476">
                  <c:v>3.3588075199999998E-2</c:v>
                </c:pt>
                <c:pt idx="37477">
                  <c:v>3.35880754E-2</c:v>
                </c:pt>
                <c:pt idx="37478">
                  <c:v>3.3588075600000003E-2</c:v>
                </c:pt>
                <c:pt idx="37479">
                  <c:v>3.3588075799999999E-2</c:v>
                </c:pt>
                <c:pt idx="37480">
                  <c:v>3.3588076000000001E-2</c:v>
                </c:pt>
                <c:pt idx="37481">
                  <c:v>3.3588076199999997E-2</c:v>
                </c:pt>
                <c:pt idx="37482">
                  <c:v>3.35880764E-2</c:v>
                </c:pt>
                <c:pt idx="37483">
                  <c:v>3.3588076600000003E-2</c:v>
                </c:pt>
                <c:pt idx="37484">
                  <c:v>3.3588076799999998E-2</c:v>
                </c:pt>
                <c:pt idx="37485">
                  <c:v>3.3588077000000001E-2</c:v>
                </c:pt>
                <c:pt idx="37486">
                  <c:v>3.3588077199999997E-2</c:v>
                </c:pt>
                <c:pt idx="37487">
                  <c:v>3.3588077399999999E-2</c:v>
                </c:pt>
                <c:pt idx="37488">
                  <c:v>3.3588077600000002E-2</c:v>
                </c:pt>
                <c:pt idx="37489">
                  <c:v>3.3588077799999998E-2</c:v>
                </c:pt>
                <c:pt idx="37490">
                  <c:v>3.3588078E-2</c:v>
                </c:pt>
                <c:pt idx="37491">
                  <c:v>3.3588078200000003E-2</c:v>
                </c:pt>
                <c:pt idx="37492">
                  <c:v>3.3588078399999999E-2</c:v>
                </c:pt>
                <c:pt idx="37493">
                  <c:v>3.3588078600000001E-2</c:v>
                </c:pt>
                <c:pt idx="37494">
                  <c:v>3.3588078799999997E-2</c:v>
                </c:pt>
                <c:pt idx="37495">
                  <c:v>3.3588079E-2</c:v>
                </c:pt>
                <c:pt idx="37496">
                  <c:v>3.3588079200000003E-2</c:v>
                </c:pt>
                <c:pt idx="37497">
                  <c:v>3.3588079399999998E-2</c:v>
                </c:pt>
                <c:pt idx="37498">
                  <c:v>3.3588079600000001E-2</c:v>
                </c:pt>
                <c:pt idx="37499">
                  <c:v>3.3588079799999997E-2</c:v>
                </c:pt>
                <c:pt idx="37500">
                  <c:v>3.3588079999999999E-2</c:v>
                </c:pt>
                <c:pt idx="37501">
                  <c:v>3.3588080200000002E-2</c:v>
                </c:pt>
                <c:pt idx="37502">
                  <c:v>3.3588080399999998E-2</c:v>
                </c:pt>
                <c:pt idx="37503">
                  <c:v>3.35880806E-2</c:v>
                </c:pt>
                <c:pt idx="37504">
                  <c:v>3.3588080800000003E-2</c:v>
                </c:pt>
                <c:pt idx="37505">
                  <c:v>3.3588080999999999E-2</c:v>
                </c:pt>
                <c:pt idx="37506">
                  <c:v>3.3588081200000001E-2</c:v>
                </c:pt>
                <c:pt idx="37507">
                  <c:v>3.3588081399999997E-2</c:v>
                </c:pt>
                <c:pt idx="37508">
                  <c:v>3.35880816E-2</c:v>
                </c:pt>
                <c:pt idx="37509">
                  <c:v>3.3588081800000003E-2</c:v>
                </c:pt>
                <c:pt idx="37510">
                  <c:v>3.3588081999999998E-2</c:v>
                </c:pt>
                <c:pt idx="37511">
                  <c:v>3.3588082200000001E-2</c:v>
                </c:pt>
                <c:pt idx="37512">
                  <c:v>3.3588082399999997E-2</c:v>
                </c:pt>
                <c:pt idx="37513">
                  <c:v>3.3588082599999999E-2</c:v>
                </c:pt>
                <c:pt idx="37514">
                  <c:v>3.3588082800000002E-2</c:v>
                </c:pt>
                <c:pt idx="37515">
                  <c:v>3.3588082999999998E-2</c:v>
                </c:pt>
                <c:pt idx="37516">
                  <c:v>3.35880832E-2</c:v>
                </c:pt>
                <c:pt idx="37517">
                  <c:v>3.3588083400000003E-2</c:v>
                </c:pt>
                <c:pt idx="37518">
                  <c:v>3.3588083599999999E-2</c:v>
                </c:pt>
                <c:pt idx="37519">
                  <c:v>3.3588083800000001E-2</c:v>
                </c:pt>
                <c:pt idx="37520">
                  <c:v>3.3588083999999997E-2</c:v>
                </c:pt>
                <c:pt idx="37521">
                  <c:v>3.35880842E-2</c:v>
                </c:pt>
                <c:pt idx="37522">
                  <c:v>3.3588084400000003E-2</c:v>
                </c:pt>
                <c:pt idx="37523">
                  <c:v>3.3588084599999998E-2</c:v>
                </c:pt>
                <c:pt idx="37524">
                  <c:v>3.3588084800000001E-2</c:v>
                </c:pt>
                <c:pt idx="37525">
                  <c:v>3.3588084999999997E-2</c:v>
                </c:pt>
                <c:pt idx="37526">
                  <c:v>3.3588085199999999E-2</c:v>
                </c:pt>
                <c:pt idx="37527">
                  <c:v>3.3588085400000002E-2</c:v>
                </c:pt>
                <c:pt idx="37528">
                  <c:v>3.3588085599999998E-2</c:v>
                </c:pt>
                <c:pt idx="37529">
                  <c:v>3.35880858E-2</c:v>
                </c:pt>
                <c:pt idx="37530">
                  <c:v>3.3588086000000003E-2</c:v>
                </c:pt>
                <c:pt idx="37531">
                  <c:v>3.3588086199999999E-2</c:v>
                </c:pt>
                <c:pt idx="37532">
                  <c:v>3.3588086400000002E-2</c:v>
                </c:pt>
                <c:pt idx="37533">
                  <c:v>3.3588086599999997E-2</c:v>
                </c:pt>
                <c:pt idx="37534">
                  <c:v>3.35880868E-2</c:v>
                </c:pt>
                <c:pt idx="37535">
                  <c:v>3.3588087000000003E-2</c:v>
                </c:pt>
                <c:pt idx="37536">
                  <c:v>3.3588087199999998E-2</c:v>
                </c:pt>
                <c:pt idx="37537">
                  <c:v>3.3588087400000001E-2</c:v>
                </c:pt>
                <c:pt idx="37538">
                  <c:v>3.3588087599999997E-2</c:v>
                </c:pt>
                <c:pt idx="37539">
                  <c:v>3.3588087799999999E-2</c:v>
                </c:pt>
                <c:pt idx="37540">
                  <c:v>3.3588088000000002E-2</c:v>
                </c:pt>
                <c:pt idx="37541">
                  <c:v>3.3588088199999998E-2</c:v>
                </c:pt>
                <c:pt idx="37542">
                  <c:v>3.35880884E-2</c:v>
                </c:pt>
                <c:pt idx="37543">
                  <c:v>3.3588088600000003E-2</c:v>
                </c:pt>
                <c:pt idx="37544">
                  <c:v>3.3588088799999999E-2</c:v>
                </c:pt>
                <c:pt idx="37545">
                  <c:v>3.3588089000000002E-2</c:v>
                </c:pt>
                <c:pt idx="37546">
                  <c:v>3.3588089199999997E-2</c:v>
                </c:pt>
                <c:pt idx="37547">
                  <c:v>3.35880894E-2</c:v>
                </c:pt>
                <c:pt idx="37548">
                  <c:v>3.3588089600000003E-2</c:v>
                </c:pt>
                <c:pt idx="37549">
                  <c:v>3.3588089799999998E-2</c:v>
                </c:pt>
                <c:pt idx="37550">
                  <c:v>3.3588090000000001E-2</c:v>
                </c:pt>
                <c:pt idx="37551">
                  <c:v>3.3588090199999997E-2</c:v>
                </c:pt>
                <c:pt idx="37552">
                  <c:v>3.3588090399999999E-2</c:v>
                </c:pt>
                <c:pt idx="37553">
                  <c:v>3.3588090600000002E-2</c:v>
                </c:pt>
                <c:pt idx="37554">
                  <c:v>3.3588090799999998E-2</c:v>
                </c:pt>
                <c:pt idx="37555">
                  <c:v>3.3588091E-2</c:v>
                </c:pt>
                <c:pt idx="37556">
                  <c:v>3.3588091200000003E-2</c:v>
                </c:pt>
                <c:pt idx="37557">
                  <c:v>3.3588091399999999E-2</c:v>
                </c:pt>
                <c:pt idx="37558">
                  <c:v>3.3588091600000002E-2</c:v>
                </c:pt>
                <c:pt idx="37559">
                  <c:v>3.3588091799999997E-2</c:v>
                </c:pt>
                <c:pt idx="37560">
                  <c:v>3.3588092E-2</c:v>
                </c:pt>
                <c:pt idx="37561">
                  <c:v>3.3588092200000003E-2</c:v>
                </c:pt>
                <c:pt idx="37562">
                  <c:v>3.3588092399999998E-2</c:v>
                </c:pt>
                <c:pt idx="37563">
                  <c:v>3.3588092600000001E-2</c:v>
                </c:pt>
                <c:pt idx="37564">
                  <c:v>3.3588092799999997E-2</c:v>
                </c:pt>
                <c:pt idx="37565">
                  <c:v>3.3588092999999999E-2</c:v>
                </c:pt>
                <c:pt idx="37566">
                  <c:v>3.3588093200000002E-2</c:v>
                </c:pt>
                <c:pt idx="37567">
                  <c:v>3.3588093399999998E-2</c:v>
                </c:pt>
                <c:pt idx="37568">
                  <c:v>3.35880936E-2</c:v>
                </c:pt>
                <c:pt idx="37569">
                  <c:v>3.3588093800000003E-2</c:v>
                </c:pt>
                <c:pt idx="37570">
                  <c:v>3.3588093999999999E-2</c:v>
                </c:pt>
                <c:pt idx="37571">
                  <c:v>3.3588094200000002E-2</c:v>
                </c:pt>
                <c:pt idx="37572">
                  <c:v>3.3588094399999997E-2</c:v>
                </c:pt>
                <c:pt idx="37573">
                  <c:v>3.35880946E-2</c:v>
                </c:pt>
                <c:pt idx="37574">
                  <c:v>3.3588094800000003E-2</c:v>
                </c:pt>
                <c:pt idx="37575">
                  <c:v>3.3588094999999998E-2</c:v>
                </c:pt>
                <c:pt idx="37576">
                  <c:v>3.3588095200000001E-2</c:v>
                </c:pt>
                <c:pt idx="37577">
                  <c:v>3.3588095399999997E-2</c:v>
                </c:pt>
                <c:pt idx="37578">
                  <c:v>3.3588095599999999E-2</c:v>
                </c:pt>
                <c:pt idx="37579">
                  <c:v>3.3588095800000002E-2</c:v>
                </c:pt>
                <c:pt idx="37580">
                  <c:v>3.3588095999999998E-2</c:v>
                </c:pt>
                <c:pt idx="37581">
                  <c:v>3.3588096200000001E-2</c:v>
                </c:pt>
                <c:pt idx="37582">
                  <c:v>3.3588096400000003E-2</c:v>
                </c:pt>
                <c:pt idx="37583">
                  <c:v>3.3588096599999999E-2</c:v>
                </c:pt>
                <c:pt idx="37584">
                  <c:v>3.3588096800000002E-2</c:v>
                </c:pt>
                <c:pt idx="37585">
                  <c:v>3.3588096999999997E-2</c:v>
                </c:pt>
                <c:pt idx="37586">
                  <c:v>3.35880972E-2</c:v>
                </c:pt>
                <c:pt idx="37587">
                  <c:v>3.3588097400000003E-2</c:v>
                </c:pt>
                <c:pt idx="37588">
                  <c:v>3.3588097599999998E-2</c:v>
                </c:pt>
                <c:pt idx="37589">
                  <c:v>3.3588097800000001E-2</c:v>
                </c:pt>
                <c:pt idx="37590">
                  <c:v>3.3588097999999997E-2</c:v>
                </c:pt>
                <c:pt idx="37591">
                  <c:v>3.3588098199999999E-2</c:v>
                </c:pt>
                <c:pt idx="37592">
                  <c:v>3.3588098400000002E-2</c:v>
                </c:pt>
                <c:pt idx="37593">
                  <c:v>3.3588098599999998E-2</c:v>
                </c:pt>
                <c:pt idx="37594">
                  <c:v>3.3588098800000001E-2</c:v>
                </c:pt>
                <c:pt idx="37595">
                  <c:v>3.3588099000000003E-2</c:v>
                </c:pt>
                <c:pt idx="37596">
                  <c:v>3.3588099199999999E-2</c:v>
                </c:pt>
                <c:pt idx="37597">
                  <c:v>3.3588099400000002E-2</c:v>
                </c:pt>
                <c:pt idx="37598">
                  <c:v>3.3588099599999997E-2</c:v>
                </c:pt>
                <c:pt idx="37599">
                  <c:v>3.35880998E-2</c:v>
                </c:pt>
                <c:pt idx="37600">
                  <c:v>3.3588100000000003E-2</c:v>
                </c:pt>
                <c:pt idx="37601">
                  <c:v>3.3588100199999998E-2</c:v>
                </c:pt>
                <c:pt idx="37602">
                  <c:v>3.3588100400000001E-2</c:v>
                </c:pt>
                <c:pt idx="37603">
                  <c:v>3.3588100599999997E-2</c:v>
                </c:pt>
                <c:pt idx="37604">
                  <c:v>3.3588100799999999E-2</c:v>
                </c:pt>
                <c:pt idx="37605">
                  <c:v>3.3588101000000002E-2</c:v>
                </c:pt>
                <c:pt idx="37606">
                  <c:v>3.3588101199999998E-2</c:v>
                </c:pt>
                <c:pt idx="37607">
                  <c:v>3.3588101400000001E-2</c:v>
                </c:pt>
                <c:pt idx="37608">
                  <c:v>3.3588101600000003E-2</c:v>
                </c:pt>
                <c:pt idx="37609">
                  <c:v>3.3588101799999999E-2</c:v>
                </c:pt>
                <c:pt idx="37610">
                  <c:v>3.3588102000000002E-2</c:v>
                </c:pt>
                <c:pt idx="37611">
                  <c:v>3.3588102199999997E-2</c:v>
                </c:pt>
                <c:pt idx="37612">
                  <c:v>3.35881024E-2</c:v>
                </c:pt>
                <c:pt idx="37613">
                  <c:v>3.3588102600000003E-2</c:v>
                </c:pt>
                <c:pt idx="37614">
                  <c:v>3.3588102799999998E-2</c:v>
                </c:pt>
                <c:pt idx="37615">
                  <c:v>3.3588103000000001E-2</c:v>
                </c:pt>
                <c:pt idx="37616">
                  <c:v>3.3588103199999997E-2</c:v>
                </c:pt>
                <c:pt idx="37617">
                  <c:v>3.3588103399999999E-2</c:v>
                </c:pt>
                <c:pt idx="37618">
                  <c:v>3.3588103600000002E-2</c:v>
                </c:pt>
                <c:pt idx="37619">
                  <c:v>3.3588103799999998E-2</c:v>
                </c:pt>
                <c:pt idx="37620">
                  <c:v>3.3588104000000001E-2</c:v>
                </c:pt>
                <c:pt idx="37621">
                  <c:v>3.3588104200000003E-2</c:v>
                </c:pt>
                <c:pt idx="37622">
                  <c:v>3.3588104399999999E-2</c:v>
                </c:pt>
                <c:pt idx="37623">
                  <c:v>3.3588104600000002E-2</c:v>
                </c:pt>
                <c:pt idx="37624">
                  <c:v>3.3588104799999997E-2</c:v>
                </c:pt>
                <c:pt idx="37625">
                  <c:v>3.3588105E-2</c:v>
                </c:pt>
                <c:pt idx="37626">
                  <c:v>3.3588105200000003E-2</c:v>
                </c:pt>
                <c:pt idx="37627">
                  <c:v>3.3588105399999998E-2</c:v>
                </c:pt>
                <c:pt idx="37628">
                  <c:v>3.3588105600000001E-2</c:v>
                </c:pt>
                <c:pt idx="37629">
                  <c:v>3.3588105799999997E-2</c:v>
                </c:pt>
                <c:pt idx="37630">
                  <c:v>3.3588106E-2</c:v>
                </c:pt>
                <c:pt idx="37631">
                  <c:v>3.3588106200000002E-2</c:v>
                </c:pt>
                <c:pt idx="37632">
                  <c:v>3.3588106399999998E-2</c:v>
                </c:pt>
                <c:pt idx="37633">
                  <c:v>3.3588106600000001E-2</c:v>
                </c:pt>
                <c:pt idx="37634">
                  <c:v>3.3588106800000003E-2</c:v>
                </c:pt>
                <c:pt idx="37635">
                  <c:v>3.3588106999999999E-2</c:v>
                </c:pt>
                <c:pt idx="37636">
                  <c:v>3.3588107200000002E-2</c:v>
                </c:pt>
                <c:pt idx="37637">
                  <c:v>3.3588107399999997E-2</c:v>
                </c:pt>
                <c:pt idx="37638">
                  <c:v>3.35881076E-2</c:v>
                </c:pt>
                <c:pt idx="37639">
                  <c:v>3.3588107800000003E-2</c:v>
                </c:pt>
                <c:pt idx="37640">
                  <c:v>3.3588107999999998E-2</c:v>
                </c:pt>
                <c:pt idx="37641">
                  <c:v>3.3588108200000001E-2</c:v>
                </c:pt>
                <c:pt idx="37642">
                  <c:v>3.3588108399999997E-2</c:v>
                </c:pt>
                <c:pt idx="37643">
                  <c:v>3.35881086E-2</c:v>
                </c:pt>
                <c:pt idx="37644">
                  <c:v>3.3588108800000002E-2</c:v>
                </c:pt>
                <c:pt idx="37645">
                  <c:v>3.3588108999999998E-2</c:v>
                </c:pt>
                <c:pt idx="37646">
                  <c:v>3.3588109200000001E-2</c:v>
                </c:pt>
                <c:pt idx="37647">
                  <c:v>3.3588109400000003E-2</c:v>
                </c:pt>
                <c:pt idx="37648">
                  <c:v>3.3588109599999999E-2</c:v>
                </c:pt>
                <c:pt idx="37649">
                  <c:v>3.3588109800000002E-2</c:v>
                </c:pt>
                <c:pt idx="37650">
                  <c:v>3.3588109999999997E-2</c:v>
                </c:pt>
                <c:pt idx="37651">
                  <c:v>3.35881102E-2</c:v>
                </c:pt>
                <c:pt idx="37652">
                  <c:v>3.3588110400000003E-2</c:v>
                </c:pt>
                <c:pt idx="37653">
                  <c:v>3.3588110599999998E-2</c:v>
                </c:pt>
                <c:pt idx="37654">
                  <c:v>3.3588110800000001E-2</c:v>
                </c:pt>
                <c:pt idx="37655">
                  <c:v>3.3588110999999997E-2</c:v>
                </c:pt>
                <c:pt idx="37656">
                  <c:v>3.35881112E-2</c:v>
                </c:pt>
                <c:pt idx="37657">
                  <c:v>3.3588111400000002E-2</c:v>
                </c:pt>
                <c:pt idx="37658">
                  <c:v>3.3588111599999998E-2</c:v>
                </c:pt>
                <c:pt idx="37659">
                  <c:v>3.3588111800000001E-2</c:v>
                </c:pt>
                <c:pt idx="37660">
                  <c:v>3.3588112000000003E-2</c:v>
                </c:pt>
                <c:pt idx="37661">
                  <c:v>3.3588112199999999E-2</c:v>
                </c:pt>
                <c:pt idx="37662">
                  <c:v>3.3588112400000002E-2</c:v>
                </c:pt>
                <c:pt idx="37663">
                  <c:v>3.3588112599999997E-2</c:v>
                </c:pt>
                <c:pt idx="37664">
                  <c:v>3.35881128E-2</c:v>
                </c:pt>
                <c:pt idx="37665">
                  <c:v>3.3588113000000003E-2</c:v>
                </c:pt>
                <c:pt idx="37666">
                  <c:v>3.3588113199999999E-2</c:v>
                </c:pt>
                <c:pt idx="37667">
                  <c:v>3.3588113400000001E-2</c:v>
                </c:pt>
                <c:pt idx="37668">
                  <c:v>3.3588113599999997E-2</c:v>
                </c:pt>
                <c:pt idx="37669">
                  <c:v>3.35881138E-2</c:v>
                </c:pt>
                <c:pt idx="37670">
                  <c:v>3.3588114000000002E-2</c:v>
                </c:pt>
                <c:pt idx="37671">
                  <c:v>3.3588114199999998E-2</c:v>
                </c:pt>
                <c:pt idx="37672">
                  <c:v>3.3588114400000001E-2</c:v>
                </c:pt>
                <c:pt idx="37673">
                  <c:v>3.3588114600000003E-2</c:v>
                </c:pt>
                <c:pt idx="37674">
                  <c:v>3.3588114799999999E-2</c:v>
                </c:pt>
                <c:pt idx="37675">
                  <c:v>3.3588115000000002E-2</c:v>
                </c:pt>
                <c:pt idx="37676">
                  <c:v>3.3588115199999997E-2</c:v>
                </c:pt>
                <c:pt idx="37677">
                  <c:v>3.35881154E-2</c:v>
                </c:pt>
                <c:pt idx="37678">
                  <c:v>3.3588115600000003E-2</c:v>
                </c:pt>
                <c:pt idx="37679">
                  <c:v>3.3588115799999999E-2</c:v>
                </c:pt>
                <c:pt idx="37680">
                  <c:v>3.3588116000000001E-2</c:v>
                </c:pt>
                <c:pt idx="37681">
                  <c:v>3.3588116199999997E-2</c:v>
                </c:pt>
                <c:pt idx="37682">
                  <c:v>3.35881164E-2</c:v>
                </c:pt>
                <c:pt idx="37683">
                  <c:v>3.3588116600000002E-2</c:v>
                </c:pt>
                <c:pt idx="37684">
                  <c:v>3.3588116799999998E-2</c:v>
                </c:pt>
                <c:pt idx="37685">
                  <c:v>3.3588117000000001E-2</c:v>
                </c:pt>
                <c:pt idx="37686">
                  <c:v>3.3588117200000003E-2</c:v>
                </c:pt>
                <c:pt idx="37687">
                  <c:v>3.3588117399999999E-2</c:v>
                </c:pt>
                <c:pt idx="37688">
                  <c:v>3.3588117600000002E-2</c:v>
                </c:pt>
                <c:pt idx="37689">
                  <c:v>3.3588117799999997E-2</c:v>
                </c:pt>
                <c:pt idx="37690">
                  <c:v>3.3588118E-2</c:v>
                </c:pt>
                <c:pt idx="37691">
                  <c:v>3.3588118200000003E-2</c:v>
                </c:pt>
                <c:pt idx="37692">
                  <c:v>3.3588118399999999E-2</c:v>
                </c:pt>
                <c:pt idx="37693">
                  <c:v>3.3588118600000001E-2</c:v>
                </c:pt>
                <c:pt idx="37694">
                  <c:v>3.3588118799999997E-2</c:v>
                </c:pt>
                <c:pt idx="37695">
                  <c:v>3.3588119E-2</c:v>
                </c:pt>
                <c:pt idx="37696">
                  <c:v>3.3588119200000002E-2</c:v>
                </c:pt>
                <c:pt idx="37697">
                  <c:v>3.3588119399999998E-2</c:v>
                </c:pt>
                <c:pt idx="37698">
                  <c:v>3.3588119600000001E-2</c:v>
                </c:pt>
                <c:pt idx="37699">
                  <c:v>3.3588119800000003E-2</c:v>
                </c:pt>
                <c:pt idx="37700">
                  <c:v>3.3588119999999999E-2</c:v>
                </c:pt>
                <c:pt idx="37701">
                  <c:v>3.3588120200000002E-2</c:v>
                </c:pt>
                <c:pt idx="37702">
                  <c:v>3.3588120399999997E-2</c:v>
                </c:pt>
                <c:pt idx="37703">
                  <c:v>3.35881206E-2</c:v>
                </c:pt>
                <c:pt idx="37704">
                  <c:v>3.3588120800000003E-2</c:v>
                </c:pt>
                <c:pt idx="37705">
                  <c:v>3.3588120999999999E-2</c:v>
                </c:pt>
                <c:pt idx="37706">
                  <c:v>3.3588121200000001E-2</c:v>
                </c:pt>
                <c:pt idx="37707">
                  <c:v>3.3588121399999997E-2</c:v>
                </c:pt>
                <c:pt idx="37708">
                  <c:v>3.35881216E-2</c:v>
                </c:pt>
                <c:pt idx="37709">
                  <c:v>3.3588121800000002E-2</c:v>
                </c:pt>
                <c:pt idx="37710">
                  <c:v>3.3588121999999998E-2</c:v>
                </c:pt>
                <c:pt idx="37711">
                  <c:v>3.3588122200000001E-2</c:v>
                </c:pt>
                <c:pt idx="37712">
                  <c:v>3.3588122400000003E-2</c:v>
                </c:pt>
                <c:pt idx="37713">
                  <c:v>3.3588122599999999E-2</c:v>
                </c:pt>
                <c:pt idx="37714">
                  <c:v>3.3588122800000002E-2</c:v>
                </c:pt>
                <c:pt idx="37715">
                  <c:v>3.3588122999999998E-2</c:v>
                </c:pt>
                <c:pt idx="37716">
                  <c:v>3.35881232E-2</c:v>
                </c:pt>
                <c:pt idx="37717">
                  <c:v>3.3588123400000003E-2</c:v>
                </c:pt>
                <c:pt idx="37718">
                  <c:v>3.3588123599999999E-2</c:v>
                </c:pt>
                <c:pt idx="37719">
                  <c:v>3.3588123800000001E-2</c:v>
                </c:pt>
                <c:pt idx="37720">
                  <c:v>3.3588123999999997E-2</c:v>
                </c:pt>
                <c:pt idx="37721">
                  <c:v>3.35881242E-2</c:v>
                </c:pt>
                <c:pt idx="37722">
                  <c:v>3.3588124400000002E-2</c:v>
                </c:pt>
                <c:pt idx="37723">
                  <c:v>3.3588124599999998E-2</c:v>
                </c:pt>
                <c:pt idx="37724">
                  <c:v>3.3588124800000001E-2</c:v>
                </c:pt>
                <c:pt idx="37725">
                  <c:v>3.3588125000000003E-2</c:v>
                </c:pt>
                <c:pt idx="37726">
                  <c:v>3.3588125199999999E-2</c:v>
                </c:pt>
                <c:pt idx="37727">
                  <c:v>3.3588125400000002E-2</c:v>
                </c:pt>
                <c:pt idx="37728">
                  <c:v>3.3588125599999998E-2</c:v>
                </c:pt>
                <c:pt idx="37729">
                  <c:v>3.35881258E-2</c:v>
                </c:pt>
                <c:pt idx="37730">
                  <c:v>3.3588126000000003E-2</c:v>
                </c:pt>
                <c:pt idx="37731">
                  <c:v>3.3588126199999999E-2</c:v>
                </c:pt>
                <c:pt idx="37732">
                  <c:v>3.3588126400000001E-2</c:v>
                </c:pt>
                <c:pt idx="37733">
                  <c:v>3.3588126599999997E-2</c:v>
                </c:pt>
                <c:pt idx="37734">
                  <c:v>3.35881268E-2</c:v>
                </c:pt>
                <c:pt idx="37735">
                  <c:v>3.3588127000000002E-2</c:v>
                </c:pt>
                <c:pt idx="37736">
                  <c:v>3.3588127199999998E-2</c:v>
                </c:pt>
                <c:pt idx="37737">
                  <c:v>3.3588127400000001E-2</c:v>
                </c:pt>
                <c:pt idx="37738">
                  <c:v>3.3588127600000003E-2</c:v>
                </c:pt>
                <c:pt idx="37739">
                  <c:v>3.3588127799999999E-2</c:v>
                </c:pt>
                <c:pt idx="37740">
                  <c:v>3.3588128000000002E-2</c:v>
                </c:pt>
                <c:pt idx="37741">
                  <c:v>3.3588128199999998E-2</c:v>
                </c:pt>
                <c:pt idx="37742">
                  <c:v>3.35881284E-2</c:v>
                </c:pt>
                <c:pt idx="37743">
                  <c:v>3.3588128600000003E-2</c:v>
                </c:pt>
                <c:pt idx="37744">
                  <c:v>3.3588128799999999E-2</c:v>
                </c:pt>
                <c:pt idx="37745">
                  <c:v>3.3588129000000001E-2</c:v>
                </c:pt>
                <c:pt idx="37746">
                  <c:v>3.3588129199999997E-2</c:v>
                </c:pt>
                <c:pt idx="37747">
                  <c:v>3.35881294E-2</c:v>
                </c:pt>
                <c:pt idx="37748">
                  <c:v>3.3588129600000002E-2</c:v>
                </c:pt>
                <c:pt idx="37749">
                  <c:v>3.3588129799999998E-2</c:v>
                </c:pt>
                <c:pt idx="37750">
                  <c:v>3.3588130000000001E-2</c:v>
                </c:pt>
                <c:pt idx="37751">
                  <c:v>3.3588130200000003E-2</c:v>
                </c:pt>
                <c:pt idx="37752">
                  <c:v>3.3588130399999999E-2</c:v>
                </c:pt>
                <c:pt idx="37753">
                  <c:v>3.3588130600000002E-2</c:v>
                </c:pt>
                <c:pt idx="37754">
                  <c:v>3.3588130799999998E-2</c:v>
                </c:pt>
                <c:pt idx="37755">
                  <c:v>3.3588131E-2</c:v>
                </c:pt>
                <c:pt idx="37756">
                  <c:v>3.3588131200000003E-2</c:v>
                </c:pt>
                <c:pt idx="37757">
                  <c:v>3.3588131399999999E-2</c:v>
                </c:pt>
                <c:pt idx="37758">
                  <c:v>3.3588131600000001E-2</c:v>
                </c:pt>
                <c:pt idx="37759">
                  <c:v>3.3588131799999997E-2</c:v>
                </c:pt>
                <c:pt idx="37760">
                  <c:v>3.3588132E-2</c:v>
                </c:pt>
                <c:pt idx="37761">
                  <c:v>3.3588132200000002E-2</c:v>
                </c:pt>
                <c:pt idx="37762">
                  <c:v>3.3588132399999998E-2</c:v>
                </c:pt>
                <c:pt idx="37763">
                  <c:v>3.3588132600000001E-2</c:v>
                </c:pt>
                <c:pt idx="37764">
                  <c:v>3.3588132800000003E-2</c:v>
                </c:pt>
                <c:pt idx="37765">
                  <c:v>3.3588132999999999E-2</c:v>
                </c:pt>
                <c:pt idx="37766">
                  <c:v>3.3588133200000002E-2</c:v>
                </c:pt>
                <c:pt idx="37767">
                  <c:v>3.3588133399999998E-2</c:v>
                </c:pt>
                <c:pt idx="37768">
                  <c:v>3.35881336E-2</c:v>
                </c:pt>
                <c:pt idx="37769">
                  <c:v>3.3588133800000003E-2</c:v>
                </c:pt>
                <c:pt idx="37770">
                  <c:v>3.3588133999999999E-2</c:v>
                </c:pt>
                <c:pt idx="37771">
                  <c:v>3.3588134200000001E-2</c:v>
                </c:pt>
                <c:pt idx="37772">
                  <c:v>3.3588134399999997E-2</c:v>
                </c:pt>
                <c:pt idx="37773">
                  <c:v>3.35881346E-2</c:v>
                </c:pt>
                <c:pt idx="37774">
                  <c:v>3.3588134800000002E-2</c:v>
                </c:pt>
                <c:pt idx="37775">
                  <c:v>3.3588134999999998E-2</c:v>
                </c:pt>
                <c:pt idx="37776">
                  <c:v>3.3588135200000001E-2</c:v>
                </c:pt>
                <c:pt idx="37777">
                  <c:v>3.3588135399999997E-2</c:v>
                </c:pt>
                <c:pt idx="37778">
                  <c:v>3.3588135599999999E-2</c:v>
                </c:pt>
                <c:pt idx="37779">
                  <c:v>3.3588135800000002E-2</c:v>
                </c:pt>
                <c:pt idx="37780">
                  <c:v>3.3588135999999998E-2</c:v>
                </c:pt>
                <c:pt idx="37781">
                  <c:v>3.35881362E-2</c:v>
                </c:pt>
                <c:pt idx="37782">
                  <c:v>3.3588136400000003E-2</c:v>
                </c:pt>
                <c:pt idx="37783">
                  <c:v>3.3588136599999999E-2</c:v>
                </c:pt>
                <c:pt idx="37784">
                  <c:v>3.3588136800000001E-2</c:v>
                </c:pt>
                <c:pt idx="37785">
                  <c:v>3.3588136999999997E-2</c:v>
                </c:pt>
                <c:pt idx="37786">
                  <c:v>3.35881372E-2</c:v>
                </c:pt>
                <c:pt idx="37787">
                  <c:v>3.3588137400000002E-2</c:v>
                </c:pt>
                <c:pt idx="37788">
                  <c:v>3.3588137599999998E-2</c:v>
                </c:pt>
                <c:pt idx="37789">
                  <c:v>3.3588137800000001E-2</c:v>
                </c:pt>
                <c:pt idx="37790">
                  <c:v>3.3588137999999997E-2</c:v>
                </c:pt>
                <c:pt idx="37791">
                  <c:v>3.3588138199999999E-2</c:v>
                </c:pt>
                <c:pt idx="37792">
                  <c:v>3.3588138400000002E-2</c:v>
                </c:pt>
                <c:pt idx="37793">
                  <c:v>3.3588138599999998E-2</c:v>
                </c:pt>
                <c:pt idx="37794">
                  <c:v>3.35881388E-2</c:v>
                </c:pt>
                <c:pt idx="37795">
                  <c:v>3.3588139000000003E-2</c:v>
                </c:pt>
                <c:pt idx="37796">
                  <c:v>3.3588139199999999E-2</c:v>
                </c:pt>
                <c:pt idx="37797">
                  <c:v>3.3588139400000001E-2</c:v>
                </c:pt>
                <c:pt idx="37798">
                  <c:v>3.3588139599999997E-2</c:v>
                </c:pt>
                <c:pt idx="37799">
                  <c:v>3.35881398E-2</c:v>
                </c:pt>
                <c:pt idx="37800">
                  <c:v>3.3588140000000002E-2</c:v>
                </c:pt>
                <c:pt idx="37801">
                  <c:v>3.3588140199999998E-2</c:v>
                </c:pt>
                <c:pt idx="37802">
                  <c:v>3.3588140400000001E-2</c:v>
                </c:pt>
                <c:pt idx="37803">
                  <c:v>3.3588140599999997E-2</c:v>
                </c:pt>
                <c:pt idx="37804">
                  <c:v>3.3588140799999999E-2</c:v>
                </c:pt>
                <c:pt idx="37805">
                  <c:v>3.3588141000000002E-2</c:v>
                </c:pt>
                <c:pt idx="37806">
                  <c:v>3.3588141199999998E-2</c:v>
                </c:pt>
                <c:pt idx="37807">
                  <c:v>3.35881414E-2</c:v>
                </c:pt>
                <c:pt idx="37808">
                  <c:v>3.3588141600000003E-2</c:v>
                </c:pt>
                <c:pt idx="37809">
                  <c:v>3.3588141799999999E-2</c:v>
                </c:pt>
                <c:pt idx="37810">
                  <c:v>3.3588142000000001E-2</c:v>
                </c:pt>
                <c:pt idx="37811">
                  <c:v>3.3588142199999997E-2</c:v>
                </c:pt>
                <c:pt idx="37812">
                  <c:v>3.35881424E-2</c:v>
                </c:pt>
                <c:pt idx="37813">
                  <c:v>3.3588142600000002E-2</c:v>
                </c:pt>
                <c:pt idx="37814">
                  <c:v>3.3588142799999998E-2</c:v>
                </c:pt>
                <c:pt idx="37815">
                  <c:v>3.3588143000000001E-2</c:v>
                </c:pt>
                <c:pt idx="37816">
                  <c:v>3.3588143199999997E-2</c:v>
                </c:pt>
                <c:pt idx="37817">
                  <c:v>3.3588143399999999E-2</c:v>
                </c:pt>
                <c:pt idx="37818">
                  <c:v>3.3588143600000002E-2</c:v>
                </c:pt>
                <c:pt idx="37819">
                  <c:v>3.3588143799999998E-2</c:v>
                </c:pt>
                <c:pt idx="37820">
                  <c:v>3.3588144E-2</c:v>
                </c:pt>
                <c:pt idx="37821">
                  <c:v>3.3588144200000003E-2</c:v>
                </c:pt>
                <c:pt idx="37822">
                  <c:v>3.3588144399999999E-2</c:v>
                </c:pt>
                <c:pt idx="37823">
                  <c:v>3.3588144600000001E-2</c:v>
                </c:pt>
                <c:pt idx="37824">
                  <c:v>3.3588144799999997E-2</c:v>
                </c:pt>
                <c:pt idx="37825">
                  <c:v>3.3588145E-2</c:v>
                </c:pt>
                <c:pt idx="37826">
                  <c:v>3.3588145200000002E-2</c:v>
                </c:pt>
                <c:pt idx="37827">
                  <c:v>3.3588145399999998E-2</c:v>
                </c:pt>
                <c:pt idx="37828">
                  <c:v>3.3588145600000001E-2</c:v>
                </c:pt>
                <c:pt idx="37829">
                  <c:v>3.3588145799999997E-2</c:v>
                </c:pt>
                <c:pt idx="37830">
                  <c:v>3.3588145999999999E-2</c:v>
                </c:pt>
                <c:pt idx="37831">
                  <c:v>3.3588146200000002E-2</c:v>
                </c:pt>
                <c:pt idx="37832">
                  <c:v>3.3588146399999998E-2</c:v>
                </c:pt>
                <c:pt idx="37833">
                  <c:v>3.35881466E-2</c:v>
                </c:pt>
                <c:pt idx="37834">
                  <c:v>3.3588146800000003E-2</c:v>
                </c:pt>
                <c:pt idx="37835">
                  <c:v>3.3588146999999999E-2</c:v>
                </c:pt>
                <c:pt idx="37836">
                  <c:v>3.3588147200000001E-2</c:v>
                </c:pt>
                <c:pt idx="37837">
                  <c:v>3.3588147399999997E-2</c:v>
                </c:pt>
                <c:pt idx="37838">
                  <c:v>3.35881476E-2</c:v>
                </c:pt>
                <c:pt idx="37839">
                  <c:v>3.3588147800000002E-2</c:v>
                </c:pt>
                <c:pt idx="37840">
                  <c:v>3.3588147999999998E-2</c:v>
                </c:pt>
                <c:pt idx="37841">
                  <c:v>3.3588148200000001E-2</c:v>
                </c:pt>
                <c:pt idx="37842">
                  <c:v>3.3588148399999997E-2</c:v>
                </c:pt>
                <c:pt idx="37843">
                  <c:v>3.3588148599999999E-2</c:v>
                </c:pt>
                <c:pt idx="37844">
                  <c:v>3.3588148800000002E-2</c:v>
                </c:pt>
                <c:pt idx="37845">
                  <c:v>3.3588148999999998E-2</c:v>
                </c:pt>
                <c:pt idx="37846">
                  <c:v>3.35881492E-2</c:v>
                </c:pt>
                <c:pt idx="37847">
                  <c:v>3.3588149400000003E-2</c:v>
                </c:pt>
                <c:pt idx="37848">
                  <c:v>3.3588149599999999E-2</c:v>
                </c:pt>
                <c:pt idx="37849">
                  <c:v>3.3588149800000001E-2</c:v>
                </c:pt>
                <c:pt idx="37850">
                  <c:v>3.3588149999999997E-2</c:v>
                </c:pt>
                <c:pt idx="37851">
                  <c:v>3.35881502E-2</c:v>
                </c:pt>
                <c:pt idx="37852">
                  <c:v>3.3588150400000003E-2</c:v>
                </c:pt>
                <c:pt idx="37853">
                  <c:v>3.3588150599999998E-2</c:v>
                </c:pt>
                <c:pt idx="37854">
                  <c:v>3.3588150800000001E-2</c:v>
                </c:pt>
                <c:pt idx="37855">
                  <c:v>3.3588150999999997E-2</c:v>
                </c:pt>
                <c:pt idx="37856">
                  <c:v>3.3588151199999999E-2</c:v>
                </c:pt>
                <c:pt idx="37857">
                  <c:v>3.3588151400000002E-2</c:v>
                </c:pt>
                <c:pt idx="37858">
                  <c:v>3.3588151599999998E-2</c:v>
                </c:pt>
                <c:pt idx="37859">
                  <c:v>3.35881518E-2</c:v>
                </c:pt>
                <c:pt idx="37860">
                  <c:v>3.3588152000000003E-2</c:v>
                </c:pt>
                <c:pt idx="37861">
                  <c:v>3.3588152199999999E-2</c:v>
                </c:pt>
                <c:pt idx="37862">
                  <c:v>3.3588152400000001E-2</c:v>
                </c:pt>
                <c:pt idx="37863">
                  <c:v>3.3588152599999997E-2</c:v>
                </c:pt>
                <c:pt idx="37864">
                  <c:v>3.35881528E-2</c:v>
                </c:pt>
                <c:pt idx="37865">
                  <c:v>3.3588153000000003E-2</c:v>
                </c:pt>
                <c:pt idx="37866">
                  <c:v>3.3588153199999998E-2</c:v>
                </c:pt>
                <c:pt idx="37867">
                  <c:v>3.3588153400000001E-2</c:v>
                </c:pt>
                <c:pt idx="37868">
                  <c:v>3.3588153599999997E-2</c:v>
                </c:pt>
                <c:pt idx="37869">
                  <c:v>3.3588153799999999E-2</c:v>
                </c:pt>
                <c:pt idx="37870">
                  <c:v>3.3588154000000002E-2</c:v>
                </c:pt>
                <c:pt idx="37871">
                  <c:v>3.3588154199999998E-2</c:v>
                </c:pt>
                <c:pt idx="37872">
                  <c:v>3.35881544E-2</c:v>
                </c:pt>
                <c:pt idx="37873">
                  <c:v>3.3588154600000003E-2</c:v>
                </c:pt>
                <c:pt idx="37874">
                  <c:v>3.3588154799999999E-2</c:v>
                </c:pt>
                <c:pt idx="37875">
                  <c:v>3.3588155000000001E-2</c:v>
                </c:pt>
                <c:pt idx="37876">
                  <c:v>3.3588155199999997E-2</c:v>
                </c:pt>
                <c:pt idx="37877">
                  <c:v>3.35881554E-2</c:v>
                </c:pt>
                <c:pt idx="37878">
                  <c:v>3.3588155600000003E-2</c:v>
                </c:pt>
                <c:pt idx="37879">
                  <c:v>3.3588155799999998E-2</c:v>
                </c:pt>
                <c:pt idx="37880">
                  <c:v>3.3588156000000001E-2</c:v>
                </c:pt>
                <c:pt idx="37881">
                  <c:v>3.3588156199999997E-2</c:v>
                </c:pt>
                <c:pt idx="37882">
                  <c:v>3.3588156399999999E-2</c:v>
                </c:pt>
                <c:pt idx="37883">
                  <c:v>3.3588156600000002E-2</c:v>
                </c:pt>
                <c:pt idx="37884">
                  <c:v>3.3588156799999998E-2</c:v>
                </c:pt>
                <c:pt idx="37885">
                  <c:v>3.3588157E-2</c:v>
                </c:pt>
                <c:pt idx="37886">
                  <c:v>3.3588157200000003E-2</c:v>
                </c:pt>
                <c:pt idx="37887">
                  <c:v>3.3588157399999999E-2</c:v>
                </c:pt>
                <c:pt idx="37888">
                  <c:v>3.3588157600000002E-2</c:v>
                </c:pt>
                <c:pt idx="37889">
                  <c:v>3.3588157799999997E-2</c:v>
                </c:pt>
                <c:pt idx="37890">
                  <c:v>3.3588158E-2</c:v>
                </c:pt>
                <c:pt idx="37891">
                  <c:v>3.3588158200000003E-2</c:v>
                </c:pt>
                <c:pt idx="37892">
                  <c:v>3.3588158399999998E-2</c:v>
                </c:pt>
                <c:pt idx="37893">
                  <c:v>3.3588158600000001E-2</c:v>
                </c:pt>
                <c:pt idx="37894">
                  <c:v>3.3588158799999997E-2</c:v>
                </c:pt>
                <c:pt idx="37895">
                  <c:v>3.3588158999999999E-2</c:v>
                </c:pt>
                <c:pt idx="37896">
                  <c:v>3.3588159200000002E-2</c:v>
                </c:pt>
                <c:pt idx="37897">
                  <c:v>3.3588159399999998E-2</c:v>
                </c:pt>
                <c:pt idx="37898">
                  <c:v>3.35881596E-2</c:v>
                </c:pt>
                <c:pt idx="37899">
                  <c:v>3.3588159800000003E-2</c:v>
                </c:pt>
                <c:pt idx="37900">
                  <c:v>3.3588159999999999E-2</c:v>
                </c:pt>
                <c:pt idx="37901">
                  <c:v>3.3588160200000002E-2</c:v>
                </c:pt>
                <c:pt idx="37902">
                  <c:v>3.3588160399999997E-2</c:v>
                </c:pt>
                <c:pt idx="37903">
                  <c:v>3.35881606E-2</c:v>
                </c:pt>
                <c:pt idx="37904">
                  <c:v>3.3588160800000003E-2</c:v>
                </c:pt>
                <c:pt idx="37905">
                  <c:v>3.3588160999999998E-2</c:v>
                </c:pt>
                <c:pt idx="37906">
                  <c:v>3.3588161200000001E-2</c:v>
                </c:pt>
                <c:pt idx="37907">
                  <c:v>3.3588161399999997E-2</c:v>
                </c:pt>
                <c:pt idx="37908">
                  <c:v>3.3588161599999999E-2</c:v>
                </c:pt>
                <c:pt idx="37909">
                  <c:v>3.3588161800000002E-2</c:v>
                </c:pt>
                <c:pt idx="37910">
                  <c:v>3.3588161999999998E-2</c:v>
                </c:pt>
                <c:pt idx="37911">
                  <c:v>3.35881622E-2</c:v>
                </c:pt>
                <c:pt idx="37912">
                  <c:v>3.3588162400000003E-2</c:v>
                </c:pt>
                <c:pt idx="37913">
                  <c:v>3.3588162599999999E-2</c:v>
                </c:pt>
                <c:pt idx="37914">
                  <c:v>3.3588162800000002E-2</c:v>
                </c:pt>
                <c:pt idx="37915">
                  <c:v>3.3588162999999997E-2</c:v>
                </c:pt>
                <c:pt idx="37916">
                  <c:v>3.35881632E-2</c:v>
                </c:pt>
                <c:pt idx="37917">
                  <c:v>3.3588163400000003E-2</c:v>
                </c:pt>
                <c:pt idx="37918">
                  <c:v>3.3588163599999998E-2</c:v>
                </c:pt>
                <c:pt idx="37919">
                  <c:v>3.3588163800000001E-2</c:v>
                </c:pt>
                <c:pt idx="37920">
                  <c:v>3.3588163999999997E-2</c:v>
                </c:pt>
                <c:pt idx="37921">
                  <c:v>3.3588164199999999E-2</c:v>
                </c:pt>
                <c:pt idx="37922">
                  <c:v>3.3588164400000002E-2</c:v>
                </c:pt>
                <c:pt idx="37923">
                  <c:v>3.3588164599999998E-2</c:v>
                </c:pt>
                <c:pt idx="37924">
                  <c:v>3.35881648E-2</c:v>
                </c:pt>
                <c:pt idx="37925">
                  <c:v>3.3588165000000003E-2</c:v>
                </c:pt>
                <c:pt idx="37926">
                  <c:v>3.3588165199999999E-2</c:v>
                </c:pt>
                <c:pt idx="37927">
                  <c:v>3.3588165400000002E-2</c:v>
                </c:pt>
                <c:pt idx="37928">
                  <c:v>3.3588165599999997E-2</c:v>
                </c:pt>
                <c:pt idx="37929">
                  <c:v>3.35881658E-2</c:v>
                </c:pt>
                <c:pt idx="37930">
                  <c:v>3.3588166000000003E-2</c:v>
                </c:pt>
                <c:pt idx="37931">
                  <c:v>3.3588166199999998E-2</c:v>
                </c:pt>
                <c:pt idx="37932">
                  <c:v>3.3588166400000001E-2</c:v>
                </c:pt>
                <c:pt idx="37933">
                  <c:v>3.3588166599999997E-2</c:v>
                </c:pt>
                <c:pt idx="37934">
                  <c:v>3.3588166799999999E-2</c:v>
                </c:pt>
                <c:pt idx="37935">
                  <c:v>3.3588167000000002E-2</c:v>
                </c:pt>
                <c:pt idx="37936">
                  <c:v>3.3588167199999998E-2</c:v>
                </c:pt>
                <c:pt idx="37937">
                  <c:v>3.3588167400000001E-2</c:v>
                </c:pt>
                <c:pt idx="37938">
                  <c:v>3.3588167600000003E-2</c:v>
                </c:pt>
                <c:pt idx="37939">
                  <c:v>3.3588167799999999E-2</c:v>
                </c:pt>
                <c:pt idx="37940">
                  <c:v>3.3588168000000002E-2</c:v>
                </c:pt>
                <c:pt idx="37941">
                  <c:v>3.3588168199999997E-2</c:v>
                </c:pt>
                <c:pt idx="37942">
                  <c:v>3.35881684E-2</c:v>
                </c:pt>
                <c:pt idx="37943">
                  <c:v>3.3588168600000003E-2</c:v>
                </c:pt>
                <c:pt idx="37944">
                  <c:v>3.3588168799999998E-2</c:v>
                </c:pt>
                <c:pt idx="37945">
                  <c:v>3.3588169000000001E-2</c:v>
                </c:pt>
                <c:pt idx="37946">
                  <c:v>3.3588169199999997E-2</c:v>
                </c:pt>
                <c:pt idx="37947">
                  <c:v>3.3588169399999999E-2</c:v>
                </c:pt>
                <c:pt idx="37948">
                  <c:v>3.3588169600000002E-2</c:v>
                </c:pt>
                <c:pt idx="37949">
                  <c:v>3.3588169799999998E-2</c:v>
                </c:pt>
                <c:pt idx="37950">
                  <c:v>3.3588170000000001E-2</c:v>
                </c:pt>
                <c:pt idx="37951">
                  <c:v>3.3588170200000003E-2</c:v>
                </c:pt>
                <c:pt idx="37952">
                  <c:v>3.3588170399999999E-2</c:v>
                </c:pt>
                <c:pt idx="37953">
                  <c:v>3.3588170600000002E-2</c:v>
                </c:pt>
                <c:pt idx="37954">
                  <c:v>3.3588170799999997E-2</c:v>
                </c:pt>
                <c:pt idx="37955">
                  <c:v>3.3588171E-2</c:v>
                </c:pt>
                <c:pt idx="37956">
                  <c:v>3.3588171200000003E-2</c:v>
                </c:pt>
                <c:pt idx="37957">
                  <c:v>3.3588171399999998E-2</c:v>
                </c:pt>
                <c:pt idx="37958">
                  <c:v>3.3588171600000001E-2</c:v>
                </c:pt>
                <c:pt idx="37959">
                  <c:v>3.3588171799999997E-2</c:v>
                </c:pt>
                <c:pt idx="37960">
                  <c:v>3.3588171999999999E-2</c:v>
                </c:pt>
                <c:pt idx="37961">
                  <c:v>3.3588172200000002E-2</c:v>
                </c:pt>
                <c:pt idx="37962">
                  <c:v>3.3588172399999998E-2</c:v>
                </c:pt>
                <c:pt idx="37963">
                  <c:v>3.3588172600000001E-2</c:v>
                </c:pt>
                <c:pt idx="37964">
                  <c:v>3.3588172800000003E-2</c:v>
                </c:pt>
                <c:pt idx="37965">
                  <c:v>3.3588172999999999E-2</c:v>
                </c:pt>
                <c:pt idx="37966">
                  <c:v>3.3588173200000002E-2</c:v>
                </c:pt>
                <c:pt idx="37967">
                  <c:v>3.3588173399999997E-2</c:v>
                </c:pt>
                <c:pt idx="37968">
                  <c:v>3.35881736E-2</c:v>
                </c:pt>
                <c:pt idx="37969">
                  <c:v>3.3588173800000003E-2</c:v>
                </c:pt>
                <c:pt idx="37970">
                  <c:v>3.3588173999999998E-2</c:v>
                </c:pt>
                <c:pt idx="37971">
                  <c:v>3.3588174200000001E-2</c:v>
                </c:pt>
                <c:pt idx="37972">
                  <c:v>3.3588174399999997E-2</c:v>
                </c:pt>
                <c:pt idx="37973">
                  <c:v>3.3588174599999999E-2</c:v>
                </c:pt>
                <c:pt idx="37974">
                  <c:v>3.3588174800000002E-2</c:v>
                </c:pt>
                <c:pt idx="37975">
                  <c:v>3.3588174999999998E-2</c:v>
                </c:pt>
                <c:pt idx="37976">
                  <c:v>3.3588175200000001E-2</c:v>
                </c:pt>
                <c:pt idx="37977">
                  <c:v>3.3588175400000003E-2</c:v>
                </c:pt>
                <c:pt idx="37978">
                  <c:v>3.3588175599999999E-2</c:v>
                </c:pt>
                <c:pt idx="37979">
                  <c:v>3.3588175800000002E-2</c:v>
                </c:pt>
                <c:pt idx="37980">
                  <c:v>3.3588175999999997E-2</c:v>
                </c:pt>
                <c:pt idx="37981">
                  <c:v>3.35881762E-2</c:v>
                </c:pt>
                <c:pt idx="37982">
                  <c:v>3.3588176400000003E-2</c:v>
                </c:pt>
                <c:pt idx="37983">
                  <c:v>3.3588176599999998E-2</c:v>
                </c:pt>
                <c:pt idx="37984">
                  <c:v>3.3588176800000001E-2</c:v>
                </c:pt>
                <c:pt idx="37985">
                  <c:v>3.3588176999999997E-2</c:v>
                </c:pt>
                <c:pt idx="37986">
                  <c:v>3.35881772E-2</c:v>
                </c:pt>
                <c:pt idx="37987">
                  <c:v>3.3588177400000002E-2</c:v>
                </c:pt>
                <c:pt idx="37988">
                  <c:v>3.3588177599999998E-2</c:v>
                </c:pt>
                <c:pt idx="37989">
                  <c:v>3.3588177800000001E-2</c:v>
                </c:pt>
                <c:pt idx="37990">
                  <c:v>3.3588178000000003E-2</c:v>
                </c:pt>
                <c:pt idx="37991">
                  <c:v>3.3588178199999999E-2</c:v>
                </c:pt>
                <c:pt idx="37992">
                  <c:v>3.3588178400000002E-2</c:v>
                </c:pt>
                <c:pt idx="37993">
                  <c:v>3.3588178599999997E-2</c:v>
                </c:pt>
                <c:pt idx="37994">
                  <c:v>3.35881788E-2</c:v>
                </c:pt>
                <c:pt idx="37995">
                  <c:v>3.3588179000000003E-2</c:v>
                </c:pt>
                <c:pt idx="37996">
                  <c:v>3.3588179199999998E-2</c:v>
                </c:pt>
                <c:pt idx="37997">
                  <c:v>3.3588179400000001E-2</c:v>
                </c:pt>
                <c:pt idx="37998">
                  <c:v>3.3588179599999997E-2</c:v>
                </c:pt>
                <c:pt idx="37999">
                  <c:v>3.35881798E-2</c:v>
                </c:pt>
                <c:pt idx="38000">
                  <c:v>3.3588180000000002E-2</c:v>
                </c:pt>
                <c:pt idx="38001">
                  <c:v>3.3588180199999998E-2</c:v>
                </c:pt>
                <c:pt idx="38002">
                  <c:v>3.3588180400000001E-2</c:v>
                </c:pt>
                <c:pt idx="38003">
                  <c:v>3.3588180600000003E-2</c:v>
                </c:pt>
                <c:pt idx="38004">
                  <c:v>3.3588180799999999E-2</c:v>
                </c:pt>
                <c:pt idx="38005">
                  <c:v>3.3588181000000002E-2</c:v>
                </c:pt>
                <c:pt idx="38006">
                  <c:v>3.3588181199999997E-2</c:v>
                </c:pt>
                <c:pt idx="38007">
                  <c:v>3.35881814E-2</c:v>
                </c:pt>
                <c:pt idx="38008">
                  <c:v>3.3588181600000003E-2</c:v>
                </c:pt>
                <c:pt idx="38009">
                  <c:v>3.3588181799999998E-2</c:v>
                </c:pt>
                <c:pt idx="38010">
                  <c:v>3.3588182000000001E-2</c:v>
                </c:pt>
                <c:pt idx="38011">
                  <c:v>3.3588182199999997E-2</c:v>
                </c:pt>
                <c:pt idx="38012">
                  <c:v>3.35881824E-2</c:v>
                </c:pt>
                <c:pt idx="38013">
                  <c:v>3.3588182600000002E-2</c:v>
                </c:pt>
                <c:pt idx="38014">
                  <c:v>3.3588182799999998E-2</c:v>
                </c:pt>
                <c:pt idx="38015">
                  <c:v>3.3588183000000001E-2</c:v>
                </c:pt>
                <c:pt idx="38016">
                  <c:v>3.3588183200000003E-2</c:v>
                </c:pt>
                <c:pt idx="38017">
                  <c:v>3.3588183399999999E-2</c:v>
                </c:pt>
                <c:pt idx="38018">
                  <c:v>3.3588183600000002E-2</c:v>
                </c:pt>
                <c:pt idx="38019">
                  <c:v>3.3588183799999997E-2</c:v>
                </c:pt>
                <c:pt idx="38020">
                  <c:v>3.3588184E-2</c:v>
                </c:pt>
                <c:pt idx="38021">
                  <c:v>3.3588184200000003E-2</c:v>
                </c:pt>
                <c:pt idx="38022">
                  <c:v>3.3588184399999998E-2</c:v>
                </c:pt>
                <c:pt idx="38023">
                  <c:v>3.3588184600000001E-2</c:v>
                </c:pt>
                <c:pt idx="38024">
                  <c:v>3.3588184799999997E-2</c:v>
                </c:pt>
                <c:pt idx="38025">
                  <c:v>3.3588185E-2</c:v>
                </c:pt>
                <c:pt idx="38026">
                  <c:v>3.3588185200000002E-2</c:v>
                </c:pt>
                <c:pt idx="38027">
                  <c:v>3.3588185399999998E-2</c:v>
                </c:pt>
                <c:pt idx="38028">
                  <c:v>3.3588185600000001E-2</c:v>
                </c:pt>
                <c:pt idx="38029">
                  <c:v>3.3588185800000003E-2</c:v>
                </c:pt>
                <c:pt idx="38030">
                  <c:v>3.3588185999999999E-2</c:v>
                </c:pt>
                <c:pt idx="38031">
                  <c:v>3.3588186200000002E-2</c:v>
                </c:pt>
                <c:pt idx="38032">
                  <c:v>3.3588186399999997E-2</c:v>
                </c:pt>
                <c:pt idx="38033">
                  <c:v>3.35881866E-2</c:v>
                </c:pt>
                <c:pt idx="38034">
                  <c:v>3.3588186800000003E-2</c:v>
                </c:pt>
                <c:pt idx="38035">
                  <c:v>3.3588186999999999E-2</c:v>
                </c:pt>
                <c:pt idx="38036">
                  <c:v>3.3588187200000001E-2</c:v>
                </c:pt>
                <c:pt idx="38037">
                  <c:v>3.3588187399999997E-2</c:v>
                </c:pt>
                <c:pt idx="38038">
                  <c:v>3.35881876E-2</c:v>
                </c:pt>
                <c:pt idx="38039">
                  <c:v>3.3588187800000002E-2</c:v>
                </c:pt>
                <c:pt idx="38040">
                  <c:v>3.3588187999999998E-2</c:v>
                </c:pt>
                <c:pt idx="38041">
                  <c:v>3.3588188200000001E-2</c:v>
                </c:pt>
                <c:pt idx="38042">
                  <c:v>3.3588188400000003E-2</c:v>
                </c:pt>
                <c:pt idx="38043">
                  <c:v>3.3588188599999999E-2</c:v>
                </c:pt>
                <c:pt idx="38044">
                  <c:v>3.3588188800000002E-2</c:v>
                </c:pt>
                <c:pt idx="38045">
                  <c:v>3.3588188999999997E-2</c:v>
                </c:pt>
                <c:pt idx="38046">
                  <c:v>3.35881892E-2</c:v>
                </c:pt>
                <c:pt idx="38047">
                  <c:v>3.3588189400000003E-2</c:v>
                </c:pt>
                <c:pt idx="38048">
                  <c:v>3.3588189599999999E-2</c:v>
                </c:pt>
                <c:pt idx="38049">
                  <c:v>3.3588189800000001E-2</c:v>
                </c:pt>
                <c:pt idx="38050">
                  <c:v>3.3588189999999997E-2</c:v>
                </c:pt>
                <c:pt idx="38051">
                  <c:v>3.35881902E-2</c:v>
                </c:pt>
                <c:pt idx="38052">
                  <c:v>3.3588190400000002E-2</c:v>
                </c:pt>
                <c:pt idx="38053">
                  <c:v>3.3588190599999998E-2</c:v>
                </c:pt>
                <c:pt idx="38054">
                  <c:v>3.3588190800000001E-2</c:v>
                </c:pt>
                <c:pt idx="38055">
                  <c:v>3.3588191000000003E-2</c:v>
                </c:pt>
                <c:pt idx="38056">
                  <c:v>3.3588191199999999E-2</c:v>
                </c:pt>
                <c:pt idx="38057">
                  <c:v>3.3588191400000002E-2</c:v>
                </c:pt>
                <c:pt idx="38058">
                  <c:v>3.3588191599999997E-2</c:v>
                </c:pt>
                <c:pt idx="38059">
                  <c:v>3.35881918E-2</c:v>
                </c:pt>
                <c:pt idx="38060">
                  <c:v>3.3588192000000003E-2</c:v>
                </c:pt>
                <c:pt idx="38061">
                  <c:v>3.3588192199999999E-2</c:v>
                </c:pt>
                <c:pt idx="38062">
                  <c:v>3.3588192400000001E-2</c:v>
                </c:pt>
                <c:pt idx="38063">
                  <c:v>3.3588192599999997E-2</c:v>
                </c:pt>
                <c:pt idx="38064">
                  <c:v>3.35881928E-2</c:v>
                </c:pt>
                <c:pt idx="38065">
                  <c:v>3.3588193000000002E-2</c:v>
                </c:pt>
                <c:pt idx="38066">
                  <c:v>3.3588193199999998E-2</c:v>
                </c:pt>
                <c:pt idx="38067">
                  <c:v>3.3588193400000001E-2</c:v>
                </c:pt>
                <c:pt idx="38068">
                  <c:v>3.3588193600000003E-2</c:v>
                </c:pt>
                <c:pt idx="38069">
                  <c:v>3.3588193799999999E-2</c:v>
                </c:pt>
                <c:pt idx="38070">
                  <c:v>3.3588194000000002E-2</c:v>
                </c:pt>
                <c:pt idx="38071">
                  <c:v>3.3588194199999998E-2</c:v>
                </c:pt>
                <c:pt idx="38072">
                  <c:v>3.35881944E-2</c:v>
                </c:pt>
                <c:pt idx="38073">
                  <c:v>3.3588194600000003E-2</c:v>
                </c:pt>
                <c:pt idx="38074">
                  <c:v>3.3588194799999999E-2</c:v>
                </c:pt>
                <c:pt idx="38075">
                  <c:v>3.3588195000000001E-2</c:v>
                </c:pt>
                <c:pt idx="38076">
                  <c:v>3.3588195199999997E-2</c:v>
                </c:pt>
                <c:pt idx="38077">
                  <c:v>3.35881954E-2</c:v>
                </c:pt>
                <c:pt idx="38078">
                  <c:v>3.3588195600000002E-2</c:v>
                </c:pt>
                <c:pt idx="38079">
                  <c:v>3.3588195799999998E-2</c:v>
                </c:pt>
                <c:pt idx="38080">
                  <c:v>3.3588196000000001E-2</c:v>
                </c:pt>
                <c:pt idx="38081">
                  <c:v>3.3588196200000003E-2</c:v>
                </c:pt>
                <c:pt idx="38082">
                  <c:v>3.3588196399999999E-2</c:v>
                </c:pt>
                <c:pt idx="38083">
                  <c:v>3.3588196600000002E-2</c:v>
                </c:pt>
                <c:pt idx="38084">
                  <c:v>3.3588196799999998E-2</c:v>
                </c:pt>
                <c:pt idx="38085">
                  <c:v>3.3588197E-2</c:v>
                </c:pt>
                <c:pt idx="38086">
                  <c:v>3.3588197200000003E-2</c:v>
                </c:pt>
                <c:pt idx="38087">
                  <c:v>3.3588197399999999E-2</c:v>
                </c:pt>
                <c:pt idx="38088">
                  <c:v>3.3588197600000001E-2</c:v>
                </c:pt>
                <c:pt idx="38089">
                  <c:v>3.3588197799999997E-2</c:v>
                </c:pt>
                <c:pt idx="38090">
                  <c:v>3.3588198E-2</c:v>
                </c:pt>
                <c:pt idx="38091">
                  <c:v>3.3588198200000002E-2</c:v>
                </c:pt>
                <c:pt idx="38092">
                  <c:v>3.3588198399999998E-2</c:v>
                </c:pt>
                <c:pt idx="38093">
                  <c:v>3.3588198600000001E-2</c:v>
                </c:pt>
                <c:pt idx="38094">
                  <c:v>3.3588198800000003E-2</c:v>
                </c:pt>
                <c:pt idx="38095">
                  <c:v>3.3588198999999999E-2</c:v>
                </c:pt>
                <c:pt idx="38096">
                  <c:v>3.3588199200000002E-2</c:v>
                </c:pt>
                <c:pt idx="38097">
                  <c:v>3.3588199399999998E-2</c:v>
                </c:pt>
                <c:pt idx="38098">
                  <c:v>3.35881996E-2</c:v>
                </c:pt>
                <c:pt idx="38099">
                  <c:v>3.3588199800000003E-2</c:v>
                </c:pt>
                <c:pt idx="38100">
                  <c:v>3.3588199999999999E-2</c:v>
                </c:pt>
                <c:pt idx="38101">
                  <c:v>3.3588200200000001E-2</c:v>
                </c:pt>
                <c:pt idx="38102">
                  <c:v>3.3588200399999997E-2</c:v>
                </c:pt>
                <c:pt idx="38103">
                  <c:v>3.35882006E-2</c:v>
                </c:pt>
                <c:pt idx="38104">
                  <c:v>3.3588200800000002E-2</c:v>
                </c:pt>
                <c:pt idx="38105">
                  <c:v>3.3588200999999998E-2</c:v>
                </c:pt>
                <c:pt idx="38106">
                  <c:v>3.3588201200000001E-2</c:v>
                </c:pt>
                <c:pt idx="38107">
                  <c:v>3.3588201400000003E-2</c:v>
                </c:pt>
                <c:pt idx="38108">
                  <c:v>3.3588201599999999E-2</c:v>
                </c:pt>
                <c:pt idx="38109">
                  <c:v>3.3588201800000002E-2</c:v>
                </c:pt>
                <c:pt idx="38110">
                  <c:v>3.3588201999999998E-2</c:v>
                </c:pt>
                <c:pt idx="38111">
                  <c:v>3.35882022E-2</c:v>
                </c:pt>
                <c:pt idx="38112">
                  <c:v>3.3588202400000003E-2</c:v>
                </c:pt>
                <c:pt idx="38113">
                  <c:v>3.3588202599999999E-2</c:v>
                </c:pt>
                <c:pt idx="38114">
                  <c:v>3.3588202800000001E-2</c:v>
                </c:pt>
                <c:pt idx="38115">
                  <c:v>3.3588202999999997E-2</c:v>
                </c:pt>
                <c:pt idx="38116">
                  <c:v>3.35882032E-2</c:v>
                </c:pt>
                <c:pt idx="38117">
                  <c:v>3.3588203400000002E-2</c:v>
                </c:pt>
                <c:pt idx="38118">
                  <c:v>3.3588203599999998E-2</c:v>
                </c:pt>
                <c:pt idx="38119">
                  <c:v>3.3588203800000001E-2</c:v>
                </c:pt>
                <c:pt idx="38120">
                  <c:v>3.3588204000000003E-2</c:v>
                </c:pt>
                <c:pt idx="38121">
                  <c:v>3.3588204199999999E-2</c:v>
                </c:pt>
                <c:pt idx="38122">
                  <c:v>3.3588204400000002E-2</c:v>
                </c:pt>
                <c:pt idx="38123">
                  <c:v>3.3588204599999998E-2</c:v>
                </c:pt>
                <c:pt idx="38124">
                  <c:v>3.35882048E-2</c:v>
                </c:pt>
                <c:pt idx="38125">
                  <c:v>3.3588205000000003E-2</c:v>
                </c:pt>
                <c:pt idx="38126">
                  <c:v>3.3588205199999999E-2</c:v>
                </c:pt>
                <c:pt idx="38127">
                  <c:v>3.3588205400000001E-2</c:v>
                </c:pt>
                <c:pt idx="38128">
                  <c:v>3.3588205599999997E-2</c:v>
                </c:pt>
                <c:pt idx="38129">
                  <c:v>3.35882058E-2</c:v>
                </c:pt>
                <c:pt idx="38130">
                  <c:v>3.3588206000000002E-2</c:v>
                </c:pt>
                <c:pt idx="38131">
                  <c:v>3.3588206199999998E-2</c:v>
                </c:pt>
                <c:pt idx="38132">
                  <c:v>3.3588206400000001E-2</c:v>
                </c:pt>
                <c:pt idx="38133">
                  <c:v>3.3588206600000003E-2</c:v>
                </c:pt>
                <c:pt idx="38134">
                  <c:v>3.3588206799999999E-2</c:v>
                </c:pt>
                <c:pt idx="38135">
                  <c:v>3.3588207000000002E-2</c:v>
                </c:pt>
                <c:pt idx="38136">
                  <c:v>3.3588207199999998E-2</c:v>
                </c:pt>
                <c:pt idx="38137">
                  <c:v>3.35882074E-2</c:v>
                </c:pt>
                <c:pt idx="38138">
                  <c:v>3.3588207600000003E-2</c:v>
                </c:pt>
                <c:pt idx="38139">
                  <c:v>3.3588207799999999E-2</c:v>
                </c:pt>
                <c:pt idx="38140">
                  <c:v>3.3588208000000001E-2</c:v>
                </c:pt>
                <c:pt idx="38141">
                  <c:v>3.3588208199999997E-2</c:v>
                </c:pt>
                <c:pt idx="38142">
                  <c:v>3.35882084E-2</c:v>
                </c:pt>
                <c:pt idx="38143">
                  <c:v>3.3588208600000002E-2</c:v>
                </c:pt>
                <c:pt idx="38144">
                  <c:v>3.3588208799999998E-2</c:v>
                </c:pt>
                <c:pt idx="38145">
                  <c:v>3.3588209000000001E-2</c:v>
                </c:pt>
                <c:pt idx="38146">
                  <c:v>3.3588209199999997E-2</c:v>
                </c:pt>
                <c:pt idx="38147">
                  <c:v>3.3588209399999999E-2</c:v>
                </c:pt>
                <c:pt idx="38148">
                  <c:v>3.3588209600000002E-2</c:v>
                </c:pt>
                <c:pt idx="38149">
                  <c:v>3.3588209799999998E-2</c:v>
                </c:pt>
                <c:pt idx="38150">
                  <c:v>3.358821E-2</c:v>
                </c:pt>
                <c:pt idx="38151">
                  <c:v>3.3588210200000003E-2</c:v>
                </c:pt>
                <c:pt idx="38152">
                  <c:v>3.3588210399999999E-2</c:v>
                </c:pt>
                <c:pt idx="38153">
                  <c:v>3.3588210600000001E-2</c:v>
                </c:pt>
                <c:pt idx="38154">
                  <c:v>3.3588210799999997E-2</c:v>
                </c:pt>
                <c:pt idx="38155">
                  <c:v>3.3588211E-2</c:v>
                </c:pt>
                <c:pt idx="38156">
                  <c:v>3.3588211200000002E-2</c:v>
                </c:pt>
                <c:pt idx="38157">
                  <c:v>3.3588211399999998E-2</c:v>
                </c:pt>
                <c:pt idx="38158">
                  <c:v>3.3588211600000001E-2</c:v>
                </c:pt>
                <c:pt idx="38159">
                  <c:v>3.3588211799999997E-2</c:v>
                </c:pt>
                <c:pt idx="38160">
                  <c:v>3.3588211999999999E-2</c:v>
                </c:pt>
                <c:pt idx="38161">
                  <c:v>3.3588212200000002E-2</c:v>
                </c:pt>
                <c:pt idx="38162">
                  <c:v>3.3588212399999998E-2</c:v>
                </c:pt>
                <c:pt idx="38163">
                  <c:v>3.35882126E-2</c:v>
                </c:pt>
                <c:pt idx="38164">
                  <c:v>3.3588212800000003E-2</c:v>
                </c:pt>
                <c:pt idx="38165">
                  <c:v>3.3588212999999999E-2</c:v>
                </c:pt>
                <c:pt idx="38166">
                  <c:v>3.3588213200000001E-2</c:v>
                </c:pt>
                <c:pt idx="38167">
                  <c:v>3.3588213399999997E-2</c:v>
                </c:pt>
                <c:pt idx="38168">
                  <c:v>3.35882136E-2</c:v>
                </c:pt>
                <c:pt idx="38169">
                  <c:v>3.3588213800000002E-2</c:v>
                </c:pt>
                <c:pt idx="38170">
                  <c:v>3.3588213999999998E-2</c:v>
                </c:pt>
                <c:pt idx="38171">
                  <c:v>3.3588214200000001E-2</c:v>
                </c:pt>
                <c:pt idx="38172">
                  <c:v>3.3588214399999997E-2</c:v>
                </c:pt>
                <c:pt idx="38173">
                  <c:v>3.3588214599999999E-2</c:v>
                </c:pt>
                <c:pt idx="38174">
                  <c:v>3.3588214800000002E-2</c:v>
                </c:pt>
                <c:pt idx="38175">
                  <c:v>3.3588214999999998E-2</c:v>
                </c:pt>
                <c:pt idx="38176">
                  <c:v>3.35882152E-2</c:v>
                </c:pt>
                <c:pt idx="38177">
                  <c:v>3.3588215400000003E-2</c:v>
                </c:pt>
                <c:pt idx="38178">
                  <c:v>3.3588215599999999E-2</c:v>
                </c:pt>
                <c:pt idx="38179">
                  <c:v>3.3588215800000001E-2</c:v>
                </c:pt>
                <c:pt idx="38180">
                  <c:v>3.3588215999999997E-2</c:v>
                </c:pt>
                <c:pt idx="38181">
                  <c:v>3.35882162E-2</c:v>
                </c:pt>
                <c:pt idx="38182">
                  <c:v>3.3588216400000002E-2</c:v>
                </c:pt>
                <c:pt idx="38183">
                  <c:v>3.3588216599999998E-2</c:v>
                </c:pt>
                <c:pt idx="38184">
                  <c:v>3.3588216800000001E-2</c:v>
                </c:pt>
                <c:pt idx="38185">
                  <c:v>3.3588216999999997E-2</c:v>
                </c:pt>
                <c:pt idx="38186">
                  <c:v>3.3588217199999999E-2</c:v>
                </c:pt>
                <c:pt idx="38187">
                  <c:v>3.3588217400000002E-2</c:v>
                </c:pt>
                <c:pt idx="38188">
                  <c:v>3.3588217599999998E-2</c:v>
                </c:pt>
                <c:pt idx="38189">
                  <c:v>3.35882178E-2</c:v>
                </c:pt>
                <c:pt idx="38190">
                  <c:v>3.3588218000000003E-2</c:v>
                </c:pt>
                <c:pt idx="38191">
                  <c:v>3.3588218199999999E-2</c:v>
                </c:pt>
                <c:pt idx="38192">
                  <c:v>3.3588218400000001E-2</c:v>
                </c:pt>
                <c:pt idx="38193">
                  <c:v>3.3588218599999997E-2</c:v>
                </c:pt>
                <c:pt idx="38194">
                  <c:v>3.35882188E-2</c:v>
                </c:pt>
                <c:pt idx="38195">
                  <c:v>3.3588219000000002E-2</c:v>
                </c:pt>
                <c:pt idx="38196">
                  <c:v>3.3588219199999998E-2</c:v>
                </c:pt>
                <c:pt idx="38197">
                  <c:v>3.3588219400000001E-2</c:v>
                </c:pt>
                <c:pt idx="38198">
                  <c:v>3.3588219599999997E-2</c:v>
                </c:pt>
                <c:pt idx="38199">
                  <c:v>3.3588219799999999E-2</c:v>
                </c:pt>
                <c:pt idx="38200">
                  <c:v>3.3588220000000002E-2</c:v>
                </c:pt>
                <c:pt idx="38201">
                  <c:v>3.3588220199999998E-2</c:v>
                </c:pt>
                <c:pt idx="38202">
                  <c:v>3.35882204E-2</c:v>
                </c:pt>
                <c:pt idx="38203">
                  <c:v>3.3588220600000003E-2</c:v>
                </c:pt>
                <c:pt idx="38204">
                  <c:v>3.3588220799999999E-2</c:v>
                </c:pt>
                <c:pt idx="38205">
                  <c:v>3.3588221000000001E-2</c:v>
                </c:pt>
                <c:pt idx="38206">
                  <c:v>3.3588221199999997E-2</c:v>
                </c:pt>
                <c:pt idx="38207">
                  <c:v>3.35882214E-2</c:v>
                </c:pt>
                <c:pt idx="38208">
                  <c:v>3.3588221600000003E-2</c:v>
                </c:pt>
                <c:pt idx="38209">
                  <c:v>3.3588221799999998E-2</c:v>
                </c:pt>
                <c:pt idx="38210">
                  <c:v>3.3588222000000001E-2</c:v>
                </c:pt>
                <c:pt idx="38211">
                  <c:v>3.3588222199999997E-2</c:v>
                </c:pt>
                <c:pt idx="38212">
                  <c:v>3.3588222399999999E-2</c:v>
                </c:pt>
                <c:pt idx="38213">
                  <c:v>3.3588222600000002E-2</c:v>
                </c:pt>
                <c:pt idx="38214">
                  <c:v>3.3588222799999998E-2</c:v>
                </c:pt>
                <c:pt idx="38215">
                  <c:v>3.3588223E-2</c:v>
                </c:pt>
                <c:pt idx="38216">
                  <c:v>3.3588223200000003E-2</c:v>
                </c:pt>
                <c:pt idx="38217">
                  <c:v>3.3588223399999999E-2</c:v>
                </c:pt>
                <c:pt idx="38218">
                  <c:v>3.3588223600000001E-2</c:v>
                </c:pt>
                <c:pt idx="38219">
                  <c:v>3.3588223799999997E-2</c:v>
                </c:pt>
                <c:pt idx="38220">
                  <c:v>3.3588224E-2</c:v>
                </c:pt>
                <c:pt idx="38221">
                  <c:v>3.3588224200000003E-2</c:v>
                </c:pt>
                <c:pt idx="38222">
                  <c:v>3.3588224399999998E-2</c:v>
                </c:pt>
                <c:pt idx="38223">
                  <c:v>3.3588224600000001E-2</c:v>
                </c:pt>
                <c:pt idx="38224">
                  <c:v>3.3588224799999997E-2</c:v>
                </c:pt>
                <c:pt idx="38225">
                  <c:v>3.3588224999999999E-2</c:v>
                </c:pt>
                <c:pt idx="38226">
                  <c:v>3.3588225200000002E-2</c:v>
                </c:pt>
                <c:pt idx="38227">
                  <c:v>3.3588225399999998E-2</c:v>
                </c:pt>
                <c:pt idx="38228">
                  <c:v>3.35882256E-2</c:v>
                </c:pt>
                <c:pt idx="38229">
                  <c:v>3.3588225800000003E-2</c:v>
                </c:pt>
                <c:pt idx="38230">
                  <c:v>3.3588225999999999E-2</c:v>
                </c:pt>
                <c:pt idx="38231">
                  <c:v>3.3588226200000001E-2</c:v>
                </c:pt>
                <c:pt idx="38232">
                  <c:v>3.3588226399999997E-2</c:v>
                </c:pt>
                <c:pt idx="38233">
                  <c:v>3.35882266E-2</c:v>
                </c:pt>
                <c:pt idx="38234">
                  <c:v>3.3588226800000003E-2</c:v>
                </c:pt>
                <c:pt idx="38235">
                  <c:v>3.3588226999999998E-2</c:v>
                </c:pt>
                <c:pt idx="38236">
                  <c:v>3.3588227200000001E-2</c:v>
                </c:pt>
                <c:pt idx="38237">
                  <c:v>3.3588227399999997E-2</c:v>
                </c:pt>
                <c:pt idx="38238">
                  <c:v>3.3588227599999999E-2</c:v>
                </c:pt>
                <c:pt idx="38239">
                  <c:v>3.3588227800000002E-2</c:v>
                </c:pt>
                <c:pt idx="38240">
                  <c:v>3.3588227999999998E-2</c:v>
                </c:pt>
                <c:pt idx="38241">
                  <c:v>3.35882282E-2</c:v>
                </c:pt>
                <c:pt idx="38242">
                  <c:v>3.3588228400000003E-2</c:v>
                </c:pt>
                <c:pt idx="38243">
                  <c:v>3.3588228599999999E-2</c:v>
                </c:pt>
                <c:pt idx="38244">
                  <c:v>3.3588228800000001E-2</c:v>
                </c:pt>
                <c:pt idx="38245">
                  <c:v>3.3588228999999997E-2</c:v>
                </c:pt>
                <c:pt idx="38246">
                  <c:v>3.35882292E-2</c:v>
                </c:pt>
                <c:pt idx="38247">
                  <c:v>3.3588229400000003E-2</c:v>
                </c:pt>
                <c:pt idx="38248">
                  <c:v>3.3588229599999998E-2</c:v>
                </c:pt>
                <c:pt idx="38249">
                  <c:v>3.3588229800000001E-2</c:v>
                </c:pt>
                <c:pt idx="38250">
                  <c:v>3.3588229999999997E-2</c:v>
                </c:pt>
                <c:pt idx="38251">
                  <c:v>3.3588230199999999E-2</c:v>
                </c:pt>
                <c:pt idx="38252">
                  <c:v>3.3588230400000002E-2</c:v>
                </c:pt>
                <c:pt idx="38253">
                  <c:v>3.3588230599999998E-2</c:v>
                </c:pt>
                <c:pt idx="38254">
                  <c:v>3.35882308E-2</c:v>
                </c:pt>
                <c:pt idx="38255">
                  <c:v>3.3588231000000003E-2</c:v>
                </c:pt>
                <c:pt idx="38256">
                  <c:v>3.3588231199999999E-2</c:v>
                </c:pt>
                <c:pt idx="38257">
                  <c:v>3.3588231400000002E-2</c:v>
                </c:pt>
                <c:pt idx="38258">
                  <c:v>3.3588231599999997E-2</c:v>
                </c:pt>
                <c:pt idx="38259">
                  <c:v>3.35882318E-2</c:v>
                </c:pt>
                <c:pt idx="38260">
                  <c:v>3.3588232000000003E-2</c:v>
                </c:pt>
                <c:pt idx="38261">
                  <c:v>3.3588232199999998E-2</c:v>
                </c:pt>
                <c:pt idx="38262">
                  <c:v>3.3588232400000001E-2</c:v>
                </c:pt>
                <c:pt idx="38263">
                  <c:v>3.3588232599999997E-2</c:v>
                </c:pt>
                <c:pt idx="38264">
                  <c:v>3.3588232799999999E-2</c:v>
                </c:pt>
                <c:pt idx="38265">
                  <c:v>3.3588233000000002E-2</c:v>
                </c:pt>
                <c:pt idx="38266">
                  <c:v>3.3588233199999998E-2</c:v>
                </c:pt>
                <c:pt idx="38267">
                  <c:v>3.35882334E-2</c:v>
                </c:pt>
                <c:pt idx="38268">
                  <c:v>3.3588233600000003E-2</c:v>
                </c:pt>
                <c:pt idx="38269">
                  <c:v>3.3588233799999999E-2</c:v>
                </c:pt>
                <c:pt idx="38270">
                  <c:v>3.3588234000000002E-2</c:v>
                </c:pt>
                <c:pt idx="38271">
                  <c:v>3.3588234199999997E-2</c:v>
                </c:pt>
                <c:pt idx="38272">
                  <c:v>3.35882344E-2</c:v>
                </c:pt>
                <c:pt idx="38273">
                  <c:v>3.3588234600000003E-2</c:v>
                </c:pt>
                <c:pt idx="38274">
                  <c:v>3.3588234799999998E-2</c:v>
                </c:pt>
                <c:pt idx="38275">
                  <c:v>3.3588235000000001E-2</c:v>
                </c:pt>
                <c:pt idx="38276">
                  <c:v>3.3588235199999997E-2</c:v>
                </c:pt>
                <c:pt idx="38277">
                  <c:v>3.3588235399999999E-2</c:v>
                </c:pt>
                <c:pt idx="38278">
                  <c:v>3.3588235600000002E-2</c:v>
                </c:pt>
                <c:pt idx="38279">
                  <c:v>3.3588235799999998E-2</c:v>
                </c:pt>
                <c:pt idx="38280">
                  <c:v>3.3588236E-2</c:v>
                </c:pt>
                <c:pt idx="38281">
                  <c:v>3.3588236200000003E-2</c:v>
                </c:pt>
                <c:pt idx="38282">
                  <c:v>3.3588236399999999E-2</c:v>
                </c:pt>
                <c:pt idx="38283">
                  <c:v>3.3588236600000002E-2</c:v>
                </c:pt>
                <c:pt idx="38284">
                  <c:v>3.3588236799999997E-2</c:v>
                </c:pt>
                <c:pt idx="38285">
                  <c:v>3.3588237E-2</c:v>
                </c:pt>
                <c:pt idx="38286">
                  <c:v>3.3588237200000003E-2</c:v>
                </c:pt>
                <c:pt idx="38287">
                  <c:v>3.3588237399999998E-2</c:v>
                </c:pt>
                <c:pt idx="38288">
                  <c:v>3.3588237600000001E-2</c:v>
                </c:pt>
                <c:pt idx="38289">
                  <c:v>3.3588237799999997E-2</c:v>
                </c:pt>
                <c:pt idx="38290">
                  <c:v>3.3588237999999999E-2</c:v>
                </c:pt>
                <c:pt idx="38291">
                  <c:v>3.3588238200000002E-2</c:v>
                </c:pt>
                <c:pt idx="38292">
                  <c:v>3.3588238399999998E-2</c:v>
                </c:pt>
                <c:pt idx="38293">
                  <c:v>3.35882386E-2</c:v>
                </c:pt>
                <c:pt idx="38294">
                  <c:v>3.3588238800000003E-2</c:v>
                </c:pt>
                <c:pt idx="38295">
                  <c:v>3.3588238999999999E-2</c:v>
                </c:pt>
                <c:pt idx="38296">
                  <c:v>3.3588239200000002E-2</c:v>
                </c:pt>
                <c:pt idx="38297">
                  <c:v>3.3588239399999997E-2</c:v>
                </c:pt>
                <c:pt idx="38298">
                  <c:v>3.35882396E-2</c:v>
                </c:pt>
                <c:pt idx="38299">
                  <c:v>3.3588239800000003E-2</c:v>
                </c:pt>
                <c:pt idx="38300">
                  <c:v>3.3588239999999998E-2</c:v>
                </c:pt>
                <c:pt idx="38301">
                  <c:v>3.3588240200000001E-2</c:v>
                </c:pt>
                <c:pt idx="38302">
                  <c:v>3.3588240399999997E-2</c:v>
                </c:pt>
                <c:pt idx="38303">
                  <c:v>3.3588240599999999E-2</c:v>
                </c:pt>
                <c:pt idx="38304">
                  <c:v>3.3588240800000002E-2</c:v>
                </c:pt>
                <c:pt idx="38305">
                  <c:v>3.3588240999999998E-2</c:v>
                </c:pt>
                <c:pt idx="38306">
                  <c:v>3.3588241200000001E-2</c:v>
                </c:pt>
                <c:pt idx="38307">
                  <c:v>3.3588241400000003E-2</c:v>
                </c:pt>
                <c:pt idx="38308">
                  <c:v>3.3588241599999999E-2</c:v>
                </c:pt>
                <c:pt idx="38309">
                  <c:v>3.3588241800000002E-2</c:v>
                </c:pt>
                <c:pt idx="38310">
                  <c:v>3.3588241999999997E-2</c:v>
                </c:pt>
                <c:pt idx="38311">
                  <c:v>3.35882422E-2</c:v>
                </c:pt>
                <c:pt idx="38312">
                  <c:v>3.3588242400000003E-2</c:v>
                </c:pt>
                <c:pt idx="38313">
                  <c:v>3.3588242599999998E-2</c:v>
                </c:pt>
                <c:pt idx="38314">
                  <c:v>3.3588242800000001E-2</c:v>
                </c:pt>
                <c:pt idx="38315">
                  <c:v>3.3588242999999997E-2</c:v>
                </c:pt>
                <c:pt idx="38316">
                  <c:v>3.3588243199999999E-2</c:v>
                </c:pt>
                <c:pt idx="38317">
                  <c:v>3.3588243400000002E-2</c:v>
                </c:pt>
                <c:pt idx="38318">
                  <c:v>3.3588243599999998E-2</c:v>
                </c:pt>
                <c:pt idx="38319">
                  <c:v>3.3588243800000001E-2</c:v>
                </c:pt>
                <c:pt idx="38320">
                  <c:v>3.3588244000000003E-2</c:v>
                </c:pt>
                <c:pt idx="38321">
                  <c:v>3.3588244199999999E-2</c:v>
                </c:pt>
                <c:pt idx="38322">
                  <c:v>3.3588244400000002E-2</c:v>
                </c:pt>
                <c:pt idx="38323">
                  <c:v>3.3588244599999997E-2</c:v>
                </c:pt>
                <c:pt idx="38324">
                  <c:v>3.35882448E-2</c:v>
                </c:pt>
                <c:pt idx="38325">
                  <c:v>3.3588245000000003E-2</c:v>
                </c:pt>
                <c:pt idx="38326">
                  <c:v>3.3588245199999998E-2</c:v>
                </c:pt>
                <c:pt idx="38327">
                  <c:v>3.3588245400000001E-2</c:v>
                </c:pt>
                <c:pt idx="38328">
                  <c:v>3.3588245599999997E-2</c:v>
                </c:pt>
                <c:pt idx="38329">
                  <c:v>3.3588245799999999E-2</c:v>
                </c:pt>
                <c:pt idx="38330">
                  <c:v>3.3588246000000002E-2</c:v>
                </c:pt>
                <c:pt idx="38331">
                  <c:v>3.3588246199999998E-2</c:v>
                </c:pt>
                <c:pt idx="38332">
                  <c:v>3.3588246400000001E-2</c:v>
                </c:pt>
                <c:pt idx="38333">
                  <c:v>3.3588246600000003E-2</c:v>
                </c:pt>
                <c:pt idx="38334">
                  <c:v>3.3588246799999999E-2</c:v>
                </c:pt>
                <c:pt idx="38335">
                  <c:v>3.3588247000000002E-2</c:v>
                </c:pt>
                <c:pt idx="38336">
                  <c:v>3.3588247199999997E-2</c:v>
                </c:pt>
                <c:pt idx="38337">
                  <c:v>3.35882474E-2</c:v>
                </c:pt>
                <c:pt idx="38338">
                  <c:v>3.3588247600000003E-2</c:v>
                </c:pt>
                <c:pt idx="38339">
                  <c:v>3.3588247799999998E-2</c:v>
                </c:pt>
                <c:pt idx="38340">
                  <c:v>3.3588248000000001E-2</c:v>
                </c:pt>
                <c:pt idx="38341">
                  <c:v>3.3588248199999997E-2</c:v>
                </c:pt>
                <c:pt idx="38342">
                  <c:v>3.35882484E-2</c:v>
                </c:pt>
                <c:pt idx="38343">
                  <c:v>3.3588248600000002E-2</c:v>
                </c:pt>
                <c:pt idx="38344">
                  <c:v>3.3588248799999998E-2</c:v>
                </c:pt>
                <c:pt idx="38345">
                  <c:v>3.3588249000000001E-2</c:v>
                </c:pt>
                <c:pt idx="38346">
                  <c:v>3.3588249200000003E-2</c:v>
                </c:pt>
                <c:pt idx="38347">
                  <c:v>3.3588249399999999E-2</c:v>
                </c:pt>
                <c:pt idx="38348">
                  <c:v>3.3588249600000002E-2</c:v>
                </c:pt>
                <c:pt idx="38349">
                  <c:v>3.3588249799999997E-2</c:v>
                </c:pt>
                <c:pt idx="38350">
                  <c:v>3.358825E-2</c:v>
                </c:pt>
                <c:pt idx="38351">
                  <c:v>3.3588250200000003E-2</c:v>
                </c:pt>
                <c:pt idx="38352">
                  <c:v>3.3588250399999998E-2</c:v>
                </c:pt>
                <c:pt idx="38353">
                  <c:v>3.3588250600000001E-2</c:v>
                </c:pt>
                <c:pt idx="38354">
                  <c:v>3.3588250799999997E-2</c:v>
                </c:pt>
                <c:pt idx="38355">
                  <c:v>3.3588251E-2</c:v>
                </c:pt>
                <c:pt idx="38356">
                  <c:v>3.3588251200000002E-2</c:v>
                </c:pt>
                <c:pt idx="38357">
                  <c:v>3.3588251399999998E-2</c:v>
                </c:pt>
                <c:pt idx="38358">
                  <c:v>3.3588251600000001E-2</c:v>
                </c:pt>
                <c:pt idx="38359">
                  <c:v>3.3588251800000003E-2</c:v>
                </c:pt>
                <c:pt idx="38360">
                  <c:v>3.3588251999999999E-2</c:v>
                </c:pt>
                <c:pt idx="38361">
                  <c:v>3.3588252200000002E-2</c:v>
                </c:pt>
                <c:pt idx="38362">
                  <c:v>3.3588252399999997E-2</c:v>
                </c:pt>
                <c:pt idx="38363">
                  <c:v>3.35882526E-2</c:v>
                </c:pt>
                <c:pt idx="38364">
                  <c:v>3.3588252800000003E-2</c:v>
                </c:pt>
                <c:pt idx="38365">
                  <c:v>3.3588252999999998E-2</c:v>
                </c:pt>
                <c:pt idx="38366">
                  <c:v>3.3588253200000001E-2</c:v>
                </c:pt>
                <c:pt idx="38367">
                  <c:v>3.3588253399999997E-2</c:v>
                </c:pt>
                <c:pt idx="38368">
                  <c:v>3.35882536E-2</c:v>
                </c:pt>
                <c:pt idx="38369">
                  <c:v>3.3588253800000002E-2</c:v>
                </c:pt>
                <c:pt idx="38370">
                  <c:v>3.3588253999999998E-2</c:v>
                </c:pt>
                <c:pt idx="38371">
                  <c:v>3.3588254200000001E-2</c:v>
                </c:pt>
                <c:pt idx="38372">
                  <c:v>3.3588254400000003E-2</c:v>
                </c:pt>
                <c:pt idx="38373">
                  <c:v>3.3588254599999999E-2</c:v>
                </c:pt>
                <c:pt idx="38374">
                  <c:v>3.3588254800000002E-2</c:v>
                </c:pt>
                <c:pt idx="38375">
                  <c:v>3.3588254999999997E-2</c:v>
                </c:pt>
                <c:pt idx="38376">
                  <c:v>3.35882552E-2</c:v>
                </c:pt>
                <c:pt idx="38377">
                  <c:v>3.3588255400000003E-2</c:v>
                </c:pt>
                <c:pt idx="38378">
                  <c:v>3.3588255599999998E-2</c:v>
                </c:pt>
                <c:pt idx="38379">
                  <c:v>3.3588255800000001E-2</c:v>
                </c:pt>
                <c:pt idx="38380">
                  <c:v>3.3588255999999997E-2</c:v>
                </c:pt>
                <c:pt idx="38381">
                  <c:v>3.35882562E-2</c:v>
                </c:pt>
                <c:pt idx="38382">
                  <c:v>3.3588256400000002E-2</c:v>
                </c:pt>
                <c:pt idx="38383">
                  <c:v>3.3588256599999998E-2</c:v>
                </c:pt>
                <c:pt idx="38384">
                  <c:v>3.3588256800000001E-2</c:v>
                </c:pt>
                <c:pt idx="38385">
                  <c:v>3.3588257000000003E-2</c:v>
                </c:pt>
                <c:pt idx="38386">
                  <c:v>3.3588257199999999E-2</c:v>
                </c:pt>
                <c:pt idx="38387">
                  <c:v>3.3588257400000002E-2</c:v>
                </c:pt>
                <c:pt idx="38388">
                  <c:v>3.3588257599999997E-2</c:v>
                </c:pt>
                <c:pt idx="38389">
                  <c:v>3.35882578E-2</c:v>
                </c:pt>
                <c:pt idx="38390">
                  <c:v>3.3588258000000003E-2</c:v>
                </c:pt>
                <c:pt idx="38391">
                  <c:v>3.3588258199999999E-2</c:v>
                </c:pt>
                <c:pt idx="38392">
                  <c:v>3.3588258400000001E-2</c:v>
                </c:pt>
                <c:pt idx="38393">
                  <c:v>3.3588258599999997E-2</c:v>
                </c:pt>
                <c:pt idx="38394">
                  <c:v>3.35882588E-2</c:v>
                </c:pt>
                <c:pt idx="38395">
                  <c:v>3.3588259000000002E-2</c:v>
                </c:pt>
                <c:pt idx="38396">
                  <c:v>3.3588259199999998E-2</c:v>
                </c:pt>
                <c:pt idx="38397">
                  <c:v>3.3588259400000001E-2</c:v>
                </c:pt>
                <c:pt idx="38398">
                  <c:v>3.3588259600000003E-2</c:v>
                </c:pt>
                <c:pt idx="38399">
                  <c:v>3.3588259799999999E-2</c:v>
                </c:pt>
                <c:pt idx="38400">
                  <c:v>3.3588260000000002E-2</c:v>
                </c:pt>
                <c:pt idx="38401">
                  <c:v>3.3588260199999997E-2</c:v>
                </c:pt>
                <c:pt idx="38402">
                  <c:v>3.35882604E-2</c:v>
                </c:pt>
                <c:pt idx="38403">
                  <c:v>3.3588260600000003E-2</c:v>
                </c:pt>
                <c:pt idx="38404">
                  <c:v>3.3588260799999999E-2</c:v>
                </c:pt>
                <c:pt idx="38405">
                  <c:v>3.3588261000000001E-2</c:v>
                </c:pt>
                <c:pt idx="38406">
                  <c:v>3.3588261199999997E-2</c:v>
                </c:pt>
                <c:pt idx="38407">
                  <c:v>3.35882614E-2</c:v>
                </c:pt>
                <c:pt idx="38408">
                  <c:v>3.3588261600000002E-2</c:v>
                </c:pt>
                <c:pt idx="38409">
                  <c:v>3.3588261799999998E-2</c:v>
                </c:pt>
                <c:pt idx="38410">
                  <c:v>3.3588262000000001E-2</c:v>
                </c:pt>
                <c:pt idx="38411">
                  <c:v>3.3588262200000003E-2</c:v>
                </c:pt>
                <c:pt idx="38412">
                  <c:v>3.3588262399999999E-2</c:v>
                </c:pt>
                <c:pt idx="38413">
                  <c:v>3.3588262600000002E-2</c:v>
                </c:pt>
                <c:pt idx="38414">
                  <c:v>3.3588262799999997E-2</c:v>
                </c:pt>
                <c:pt idx="38415">
                  <c:v>3.3588263E-2</c:v>
                </c:pt>
                <c:pt idx="38416">
                  <c:v>3.3588263200000003E-2</c:v>
                </c:pt>
                <c:pt idx="38417">
                  <c:v>3.3588263399999999E-2</c:v>
                </c:pt>
                <c:pt idx="38418">
                  <c:v>3.3588263600000001E-2</c:v>
                </c:pt>
                <c:pt idx="38419">
                  <c:v>3.3588263799999997E-2</c:v>
                </c:pt>
                <c:pt idx="38420">
                  <c:v>3.3588264E-2</c:v>
                </c:pt>
                <c:pt idx="38421">
                  <c:v>3.3588264200000002E-2</c:v>
                </c:pt>
                <c:pt idx="38422">
                  <c:v>3.3588264399999998E-2</c:v>
                </c:pt>
                <c:pt idx="38423">
                  <c:v>3.3588264600000001E-2</c:v>
                </c:pt>
                <c:pt idx="38424">
                  <c:v>3.3588264800000003E-2</c:v>
                </c:pt>
                <c:pt idx="38425">
                  <c:v>3.3588264999999999E-2</c:v>
                </c:pt>
                <c:pt idx="38426">
                  <c:v>3.3588265200000002E-2</c:v>
                </c:pt>
                <c:pt idx="38427">
                  <c:v>3.3588265399999997E-2</c:v>
                </c:pt>
                <c:pt idx="38428">
                  <c:v>3.35882656E-2</c:v>
                </c:pt>
                <c:pt idx="38429">
                  <c:v>3.3588265800000003E-2</c:v>
                </c:pt>
                <c:pt idx="38430">
                  <c:v>3.3588265999999999E-2</c:v>
                </c:pt>
                <c:pt idx="38431">
                  <c:v>3.3588266200000001E-2</c:v>
                </c:pt>
                <c:pt idx="38432">
                  <c:v>3.3588266399999997E-2</c:v>
                </c:pt>
                <c:pt idx="38433">
                  <c:v>3.35882666E-2</c:v>
                </c:pt>
                <c:pt idx="38434">
                  <c:v>3.3588266800000002E-2</c:v>
                </c:pt>
                <c:pt idx="38435">
                  <c:v>3.3588266999999998E-2</c:v>
                </c:pt>
                <c:pt idx="38436">
                  <c:v>3.3588267200000001E-2</c:v>
                </c:pt>
                <c:pt idx="38437">
                  <c:v>3.3588267400000003E-2</c:v>
                </c:pt>
                <c:pt idx="38438">
                  <c:v>3.3588267599999999E-2</c:v>
                </c:pt>
                <c:pt idx="38439">
                  <c:v>3.3588267800000002E-2</c:v>
                </c:pt>
                <c:pt idx="38440">
                  <c:v>3.3588267999999998E-2</c:v>
                </c:pt>
                <c:pt idx="38441">
                  <c:v>3.35882682E-2</c:v>
                </c:pt>
                <c:pt idx="38442">
                  <c:v>3.3588268400000003E-2</c:v>
                </c:pt>
                <c:pt idx="38443">
                  <c:v>3.3588268599999999E-2</c:v>
                </c:pt>
                <c:pt idx="38444">
                  <c:v>3.3588268800000001E-2</c:v>
                </c:pt>
                <c:pt idx="38445">
                  <c:v>3.3588268999999997E-2</c:v>
                </c:pt>
                <c:pt idx="38446">
                  <c:v>3.35882692E-2</c:v>
                </c:pt>
                <c:pt idx="38447">
                  <c:v>3.3588269400000002E-2</c:v>
                </c:pt>
                <c:pt idx="38448">
                  <c:v>3.3588269599999998E-2</c:v>
                </c:pt>
                <c:pt idx="38449">
                  <c:v>3.3588269800000001E-2</c:v>
                </c:pt>
                <c:pt idx="38450">
                  <c:v>3.3588270000000003E-2</c:v>
                </c:pt>
                <c:pt idx="38451">
                  <c:v>3.3588270199999999E-2</c:v>
                </c:pt>
                <c:pt idx="38452">
                  <c:v>3.3588270400000002E-2</c:v>
                </c:pt>
                <c:pt idx="38453">
                  <c:v>3.3588270599999998E-2</c:v>
                </c:pt>
                <c:pt idx="38454">
                  <c:v>3.35882708E-2</c:v>
                </c:pt>
                <c:pt idx="38455">
                  <c:v>3.3588271000000003E-2</c:v>
                </c:pt>
                <c:pt idx="38456">
                  <c:v>3.3588271199999999E-2</c:v>
                </c:pt>
                <c:pt idx="38457">
                  <c:v>3.3588271400000001E-2</c:v>
                </c:pt>
                <c:pt idx="38458">
                  <c:v>3.3588271599999997E-2</c:v>
                </c:pt>
                <c:pt idx="38459">
                  <c:v>3.35882718E-2</c:v>
                </c:pt>
                <c:pt idx="38460">
                  <c:v>3.3588272000000002E-2</c:v>
                </c:pt>
                <c:pt idx="38461">
                  <c:v>3.3588272199999998E-2</c:v>
                </c:pt>
                <c:pt idx="38462">
                  <c:v>3.3588272400000001E-2</c:v>
                </c:pt>
                <c:pt idx="38463">
                  <c:v>3.3588272600000003E-2</c:v>
                </c:pt>
                <c:pt idx="38464">
                  <c:v>3.3588272799999999E-2</c:v>
                </c:pt>
                <c:pt idx="38465">
                  <c:v>3.3588273000000002E-2</c:v>
                </c:pt>
                <c:pt idx="38466">
                  <c:v>3.3588273199999998E-2</c:v>
                </c:pt>
                <c:pt idx="38467">
                  <c:v>3.35882734E-2</c:v>
                </c:pt>
                <c:pt idx="38468">
                  <c:v>3.3588273600000003E-2</c:v>
                </c:pt>
                <c:pt idx="38469">
                  <c:v>3.3588273799999999E-2</c:v>
                </c:pt>
                <c:pt idx="38470">
                  <c:v>3.3588274000000001E-2</c:v>
                </c:pt>
                <c:pt idx="38471">
                  <c:v>3.3588274199999997E-2</c:v>
                </c:pt>
                <c:pt idx="38472">
                  <c:v>3.35882744E-2</c:v>
                </c:pt>
                <c:pt idx="38473">
                  <c:v>3.3588274600000002E-2</c:v>
                </c:pt>
                <c:pt idx="38474">
                  <c:v>3.3588274799999998E-2</c:v>
                </c:pt>
                <c:pt idx="38475">
                  <c:v>3.3588275000000001E-2</c:v>
                </c:pt>
                <c:pt idx="38476">
                  <c:v>3.3588275200000003E-2</c:v>
                </c:pt>
                <c:pt idx="38477">
                  <c:v>3.3588275399999999E-2</c:v>
                </c:pt>
                <c:pt idx="38478">
                  <c:v>3.3588275600000002E-2</c:v>
                </c:pt>
                <c:pt idx="38479">
                  <c:v>3.3588275799999998E-2</c:v>
                </c:pt>
                <c:pt idx="38480">
                  <c:v>3.3588276E-2</c:v>
                </c:pt>
                <c:pt idx="38481">
                  <c:v>3.3588276200000003E-2</c:v>
                </c:pt>
                <c:pt idx="38482">
                  <c:v>3.3588276399999999E-2</c:v>
                </c:pt>
                <c:pt idx="38483">
                  <c:v>3.3588276600000001E-2</c:v>
                </c:pt>
                <c:pt idx="38484">
                  <c:v>3.3588276799999997E-2</c:v>
                </c:pt>
                <c:pt idx="38485">
                  <c:v>3.3588277E-2</c:v>
                </c:pt>
                <c:pt idx="38486">
                  <c:v>3.3588277200000002E-2</c:v>
                </c:pt>
                <c:pt idx="38487">
                  <c:v>3.3588277399999998E-2</c:v>
                </c:pt>
                <c:pt idx="38488">
                  <c:v>3.3588277600000001E-2</c:v>
                </c:pt>
                <c:pt idx="38489">
                  <c:v>3.3588277800000003E-2</c:v>
                </c:pt>
                <c:pt idx="38490">
                  <c:v>3.3588277999999999E-2</c:v>
                </c:pt>
                <c:pt idx="38491">
                  <c:v>3.3588278200000002E-2</c:v>
                </c:pt>
                <c:pt idx="38492">
                  <c:v>3.3588278399999998E-2</c:v>
                </c:pt>
                <c:pt idx="38493">
                  <c:v>3.35882786E-2</c:v>
                </c:pt>
                <c:pt idx="38494">
                  <c:v>3.3588278800000003E-2</c:v>
                </c:pt>
                <c:pt idx="38495">
                  <c:v>3.3588278999999999E-2</c:v>
                </c:pt>
                <c:pt idx="38496">
                  <c:v>3.3588279200000001E-2</c:v>
                </c:pt>
                <c:pt idx="38497">
                  <c:v>3.3588279399999997E-2</c:v>
                </c:pt>
                <c:pt idx="38498">
                  <c:v>3.35882796E-2</c:v>
                </c:pt>
                <c:pt idx="38499">
                  <c:v>3.3588279800000002E-2</c:v>
                </c:pt>
                <c:pt idx="38500">
                  <c:v>3.3588279999999998E-2</c:v>
                </c:pt>
                <c:pt idx="38501">
                  <c:v>3.3588280200000001E-2</c:v>
                </c:pt>
                <c:pt idx="38502">
                  <c:v>3.3588280399999997E-2</c:v>
                </c:pt>
                <c:pt idx="38503">
                  <c:v>3.3588280599999999E-2</c:v>
                </c:pt>
                <c:pt idx="38504">
                  <c:v>3.3588280800000002E-2</c:v>
                </c:pt>
                <c:pt idx="38505">
                  <c:v>3.3588280999999998E-2</c:v>
                </c:pt>
                <c:pt idx="38506">
                  <c:v>3.35882812E-2</c:v>
                </c:pt>
                <c:pt idx="38507">
                  <c:v>3.3588281400000003E-2</c:v>
                </c:pt>
                <c:pt idx="38508">
                  <c:v>3.3588281599999999E-2</c:v>
                </c:pt>
                <c:pt idx="38509">
                  <c:v>3.3588281800000001E-2</c:v>
                </c:pt>
                <c:pt idx="38510">
                  <c:v>3.3588281999999997E-2</c:v>
                </c:pt>
                <c:pt idx="38511">
                  <c:v>3.35882822E-2</c:v>
                </c:pt>
                <c:pt idx="38512">
                  <c:v>3.3588282400000002E-2</c:v>
                </c:pt>
                <c:pt idx="38513">
                  <c:v>3.3588282599999998E-2</c:v>
                </c:pt>
                <c:pt idx="38514">
                  <c:v>3.3588282800000001E-2</c:v>
                </c:pt>
                <c:pt idx="38515">
                  <c:v>3.3588282999999997E-2</c:v>
                </c:pt>
                <c:pt idx="38516">
                  <c:v>3.3588283199999999E-2</c:v>
                </c:pt>
                <c:pt idx="38517">
                  <c:v>3.3588283400000002E-2</c:v>
                </c:pt>
                <c:pt idx="38518">
                  <c:v>3.3588283599999998E-2</c:v>
                </c:pt>
                <c:pt idx="38519">
                  <c:v>3.35882838E-2</c:v>
                </c:pt>
                <c:pt idx="38520">
                  <c:v>3.3588284000000003E-2</c:v>
                </c:pt>
                <c:pt idx="38521">
                  <c:v>3.3588284199999999E-2</c:v>
                </c:pt>
                <c:pt idx="38522">
                  <c:v>3.3588284400000001E-2</c:v>
                </c:pt>
                <c:pt idx="38523">
                  <c:v>3.3588284599999997E-2</c:v>
                </c:pt>
                <c:pt idx="38524">
                  <c:v>3.35882848E-2</c:v>
                </c:pt>
                <c:pt idx="38525">
                  <c:v>3.3588285000000002E-2</c:v>
                </c:pt>
                <c:pt idx="38526">
                  <c:v>3.3588285199999998E-2</c:v>
                </c:pt>
                <c:pt idx="38527">
                  <c:v>3.3588285400000001E-2</c:v>
                </c:pt>
                <c:pt idx="38528">
                  <c:v>3.3588285599999997E-2</c:v>
                </c:pt>
                <c:pt idx="38529">
                  <c:v>3.3588285799999999E-2</c:v>
                </c:pt>
                <c:pt idx="38530">
                  <c:v>3.3588286000000002E-2</c:v>
                </c:pt>
                <c:pt idx="38531">
                  <c:v>3.3588286199999998E-2</c:v>
                </c:pt>
                <c:pt idx="38532">
                  <c:v>3.35882864E-2</c:v>
                </c:pt>
                <c:pt idx="38533">
                  <c:v>3.3588286600000003E-2</c:v>
                </c:pt>
                <c:pt idx="38534">
                  <c:v>3.3588286799999999E-2</c:v>
                </c:pt>
                <c:pt idx="38535">
                  <c:v>3.3588287000000001E-2</c:v>
                </c:pt>
                <c:pt idx="38536">
                  <c:v>3.3588287199999997E-2</c:v>
                </c:pt>
                <c:pt idx="38537">
                  <c:v>3.35882874E-2</c:v>
                </c:pt>
                <c:pt idx="38538">
                  <c:v>3.3588287600000002E-2</c:v>
                </c:pt>
                <c:pt idx="38539">
                  <c:v>3.3588287799999998E-2</c:v>
                </c:pt>
                <c:pt idx="38540">
                  <c:v>3.3588288000000001E-2</c:v>
                </c:pt>
                <c:pt idx="38541">
                  <c:v>3.3588288199999997E-2</c:v>
                </c:pt>
                <c:pt idx="38542">
                  <c:v>3.3588288399999999E-2</c:v>
                </c:pt>
                <c:pt idx="38543">
                  <c:v>3.3588288600000002E-2</c:v>
                </c:pt>
                <c:pt idx="38544">
                  <c:v>3.3588288799999998E-2</c:v>
                </c:pt>
                <c:pt idx="38545">
                  <c:v>3.3588289E-2</c:v>
                </c:pt>
                <c:pt idx="38546">
                  <c:v>3.3588289200000003E-2</c:v>
                </c:pt>
                <c:pt idx="38547">
                  <c:v>3.3588289399999999E-2</c:v>
                </c:pt>
                <c:pt idx="38548">
                  <c:v>3.3588289600000001E-2</c:v>
                </c:pt>
                <c:pt idx="38549">
                  <c:v>3.3588289799999997E-2</c:v>
                </c:pt>
                <c:pt idx="38550">
                  <c:v>3.358829E-2</c:v>
                </c:pt>
                <c:pt idx="38551">
                  <c:v>3.3588290200000002E-2</c:v>
                </c:pt>
                <c:pt idx="38552">
                  <c:v>3.3588290399999998E-2</c:v>
                </c:pt>
                <c:pt idx="38553">
                  <c:v>3.3588290600000001E-2</c:v>
                </c:pt>
                <c:pt idx="38554">
                  <c:v>3.3588290799999997E-2</c:v>
                </c:pt>
                <c:pt idx="38555">
                  <c:v>3.3588290999999999E-2</c:v>
                </c:pt>
                <c:pt idx="38556">
                  <c:v>3.3588291200000002E-2</c:v>
                </c:pt>
                <c:pt idx="38557">
                  <c:v>3.3588291399999998E-2</c:v>
                </c:pt>
                <c:pt idx="38558">
                  <c:v>3.35882916E-2</c:v>
                </c:pt>
                <c:pt idx="38559">
                  <c:v>3.3588291800000003E-2</c:v>
                </c:pt>
                <c:pt idx="38560">
                  <c:v>3.3588291999999999E-2</c:v>
                </c:pt>
                <c:pt idx="38561">
                  <c:v>3.3588292200000001E-2</c:v>
                </c:pt>
                <c:pt idx="38562">
                  <c:v>3.3588292399999997E-2</c:v>
                </c:pt>
                <c:pt idx="38563">
                  <c:v>3.35882926E-2</c:v>
                </c:pt>
                <c:pt idx="38564">
                  <c:v>3.3588292800000003E-2</c:v>
                </c:pt>
                <c:pt idx="38565">
                  <c:v>3.3588292999999998E-2</c:v>
                </c:pt>
                <c:pt idx="38566">
                  <c:v>3.3588293200000001E-2</c:v>
                </c:pt>
                <c:pt idx="38567">
                  <c:v>3.3588293399999997E-2</c:v>
                </c:pt>
                <c:pt idx="38568">
                  <c:v>3.3588293599999999E-2</c:v>
                </c:pt>
                <c:pt idx="38569">
                  <c:v>3.3588293800000002E-2</c:v>
                </c:pt>
                <c:pt idx="38570">
                  <c:v>3.3588293999999998E-2</c:v>
                </c:pt>
                <c:pt idx="38571">
                  <c:v>3.35882942E-2</c:v>
                </c:pt>
                <c:pt idx="38572">
                  <c:v>3.3588294400000003E-2</c:v>
                </c:pt>
                <c:pt idx="38573">
                  <c:v>3.3588294599999999E-2</c:v>
                </c:pt>
                <c:pt idx="38574">
                  <c:v>3.3588294800000001E-2</c:v>
                </c:pt>
                <c:pt idx="38575">
                  <c:v>3.3588294999999997E-2</c:v>
                </c:pt>
                <c:pt idx="38576">
                  <c:v>3.35882952E-2</c:v>
                </c:pt>
                <c:pt idx="38577">
                  <c:v>3.3588295400000003E-2</c:v>
                </c:pt>
                <c:pt idx="38578">
                  <c:v>3.3588295599999998E-2</c:v>
                </c:pt>
                <c:pt idx="38579">
                  <c:v>3.3588295800000001E-2</c:v>
                </c:pt>
                <c:pt idx="38580">
                  <c:v>3.3588295999999997E-2</c:v>
                </c:pt>
                <c:pt idx="38581">
                  <c:v>3.3588296199999999E-2</c:v>
                </c:pt>
                <c:pt idx="38582">
                  <c:v>3.3588296400000002E-2</c:v>
                </c:pt>
                <c:pt idx="38583">
                  <c:v>3.3588296599999998E-2</c:v>
                </c:pt>
                <c:pt idx="38584">
                  <c:v>3.35882968E-2</c:v>
                </c:pt>
                <c:pt idx="38585">
                  <c:v>3.3588297000000003E-2</c:v>
                </c:pt>
                <c:pt idx="38586">
                  <c:v>3.3588297199999999E-2</c:v>
                </c:pt>
                <c:pt idx="38587">
                  <c:v>3.3588297400000001E-2</c:v>
                </c:pt>
                <c:pt idx="38588">
                  <c:v>3.3588297599999997E-2</c:v>
                </c:pt>
                <c:pt idx="38589">
                  <c:v>3.35882978E-2</c:v>
                </c:pt>
                <c:pt idx="38590">
                  <c:v>3.3588298000000003E-2</c:v>
                </c:pt>
                <c:pt idx="38591">
                  <c:v>3.3588298199999998E-2</c:v>
                </c:pt>
                <c:pt idx="38592">
                  <c:v>3.3588298400000001E-2</c:v>
                </c:pt>
                <c:pt idx="38593">
                  <c:v>3.3588298599999997E-2</c:v>
                </c:pt>
                <c:pt idx="38594">
                  <c:v>3.3588298799999999E-2</c:v>
                </c:pt>
                <c:pt idx="38595">
                  <c:v>3.3588299000000002E-2</c:v>
                </c:pt>
                <c:pt idx="38596">
                  <c:v>3.3588299199999998E-2</c:v>
                </c:pt>
                <c:pt idx="38597">
                  <c:v>3.35882994E-2</c:v>
                </c:pt>
                <c:pt idx="38598">
                  <c:v>3.3588299600000003E-2</c:v>
                </c:pt>
                <c:pt idx="38599">
                  <c:v>3.3588299799999999E-2</c:v>
                </c:pt>
                <c:pt idx="38600">
                  <c:v>3.3588300000000001E-2</c:v>
                </c:pt>
                <c:pt idx="38601">
                  <c:v>3.3588300199999997E-2</c:v>
                </c:pt>
                <c:pt idx="38602">
                  <c:v>3.35883004E-2</c:v>
                </c:pt>
                <c:pt idx="38603">
                  <c:v>3.3588300600000003E-2</c:v>
                </c:pt>
                <c:pt idx="38604">
                  <c:v>3.3588300799999998E-2</c:v>
                </c:pt>
                <c:pt idx="38605">
                  <c:v>3.3588301000000001E-2</c:v>
                </c:pt>
                <c:pt idx="38606">
                  <c:v>3.3588301199999997E-2</c:v>
                </c:pt>
                <c:pt idx="38607">
                  <c:v>3.3588301399999999E-2</c:v>
                </c:pt>
                <c:pt idx="38608">
                  <c:v>3.3588301600000002E-2</c:v>
                </c:pt>
                <c:pt idx="38609">
                  <c:v>3.3588301799999998E-2</c:v>
                </c:pt>
                <c:pt idx="38610">
                  <c:v>3.3588302E-2</c:v>
                </c:pt>
                <c:pt idx="38611">
                  <c:v>3.3588302200000003E-2</c:v>
                </c:pt>
                <c:pt idx="38612">
                  <c:v>3.3588302399999999E-2</c:v>
                </c:pt>
                <c:pt idx="38613">
                  <c:v>3.3588302600000002E-2</c:v>
                </c:pt>
                <c:pt idx="38614">
                  <c:v>3.3588302799999997E-2</c:v>
                </c:pt>
                <c:pt idx="38615">
                  <c:v>3.3588303E-2</c:v>
                </c:pt>
                <c:pt idx="38616">
                  <c:v>3.3588303200000003E-2</c:v>
                </c:pt>
                <c:pt idx="38617">
                  <c:v>3.3588303399999998E-2</c:v>
                </c:pt>
                <c:pt idx="38618">
                  <c:v>3.3588303600000001E-2</c:v>
                </c:pt>
                <c:pt idx="38619">
                  <c:v>3.3588303799999997E-2</c:v>
                </c:pt>
                <c:pt idx="38620">
                  <c:v>3.3588303999999999E-2</c:v>
                </c:pt>
                <c:pt idx="38621">
                  <c:v>3.3588304200000002E-2</c:v>
                </c:pt>
                <c:pt idx="38622">
                  <c:v>3.3588304399999998E-2</c:v>
                </c:pt>
                <c:pt idx="38623">
                  <c:v>3.35883046E-2</c:v>
                </c:pt>
                <c:pt idx="38624">
                  <c:v>3.3588304800000003E-2</c:v>
                </c:pt>
                <c:pt idx="38625">
                  <c:v>3.3588304999999999E-2</c:v>
                </c:pt>
                <c:pt idx="38626">
                  <c:v>3.3588305200000002E-2</c:v>
                </c:pt>
                <c:pt idx="38627">
                  <c:v>3.3588305399999997E-2</c:v>
                </c:pt>
                <c:pt idx="38628">
                  <c:v>3.35883056E-2</c:v>
                </c:pt>
                <c:pt idx="38629">
                  <c:v>3.3588305800000003E-2</c:v>
                </c:pt>
                <c:pt idx="38630">
                  <c:v>3.3588305999999998E-2</c:v>
                </c:pt>
                <c:pt idx="38631">
                  <c:v>3.3588306200000001E-2</c:v>
                </c:pt>
                <c:pt idx="38632">
                  <c:v>3.3588306399999997E-2</c:v>
                </c:pt>
                <c:pt idx="38633">
                  <c:v>3.3588306599999999E-2</c:v>
                </c:pt>
                <c:pt idx="38634">
                  <c:v>3.3588306800000002E-2</c:v>
                </c:pt>
                <c:pt idx="38635">
                  <c:v>3.3588306999999998E-2</c:v>
                </c:pt>
                <c:pt idx="38636">
                  <c:v>3.35883072E-2</c:v>
                </c:pt>
                <c:pt idx="38637">
                  <c:v>3.3588307400000003E-2</c:v>
                </c:pt>
                <c:pt idx="38638">
                  <c:v>3.3588307599999999E-2</c:v>
                </c:pt>
                <c:pt idx="38639">
                  <c:v>3.3588307800000002E-2</c:v>
                </c:pt>
                <c:pt idx="38640">
                  <c:v>3.3588307999999997E-2</c:v>
                </c:pt>
                <c:pt idx="38641">
                  <c:v>3.35883082E-2</c:v>
                </c:pt>
                <c:pt idx="38642">
                  <c:v>3.3588308400000003E-2</c:v>
                </c:pt>
                <c:pt idx="38643">
                  <c:v>3.3588308599999998E-2</c:v>
                </c:pt>
                <c:pt idx="38644">
                  <c:v>3.3588308800000001E-2</c:v>
                </c:pt>
                <c:pt idx="38645">
                  <c:v>3.3588308999999997E-2</c:v>
                </c:pt>
                <c:pt idx="38646">
                  <c:v>3.3588309199999999E-2</c:v>
                </c:pt>
                <c:pt idx="38647">
                  <c:v>3.3588309400000002E-2</c:v>
                </c:pt>
                <c:pt idx="38648">
                  <c:v>3.3588309599999998E-2</c:v>
                </c:pt>
                <c:pt idx="38649">
                  <c:v>3.35883098E-2</c:v>
                </c:pt>
                <c:pt idx="38650">
                  <c:v>3.3588310000000003E-2</c:v>
                </c:pt>
                <c:pt idx="38651">
                  <c:v>3.3588310199999999E-2</c:v>
                </c:pt>
                <c:pt idx="38652">
                  <c:v>3.3588310400000002E-2</c:v>
                </c:pt>
                <c:pt idx="38653">
                  <c:v>3.3588310599999997E-2</c:v>
                </c:pt>
                <c:pt idx="38654">
                  <c:v>3.35883108E-2</c:v>
                </c:pt>
                <c:pt idx="38655">
                  <c:v>3.3588311000000003E-2</c:v>
                </c:pt>
                <c:pt idx="38656">
                  <c:v>3.3588311199999998E-2</c:v>
                </c:pt>
                <c:pt idx="38657">
                  <c:v>3.3588311400000001E-2</c:v>
                </c:pt>
                <c:pt idx="38658">
                  <c:v>3.3588311599999997E-2</c:v>
                </c:pt>
                <c:pt idx="38659">
                  <c:v>3.3588311799999999E-2</c:v>
                </c:pt>
                <c:pt idx="38660">
                  <c:v>3.3588312000000002E-2</c:v>
                </c:pt>
                <c:pt idx="38661">
                  <c:v>3.3588312199999998E-2</c:v>
                </c:pt>
                <c:pt idx="38662">
                  <c:v>3.3588312400000001E-2</c:v>
                </c:pt>
                <c:pt idx="38663">
                  <c:v>3.3588312600000003E-2</c:v>
                </c:pt>
                <c:pt idx="38664">
                  <c:v>3.3588312799999999E-2</c:v>
                </c:pt>
                <c:pt idx="38665">
                  <c:v>3.3588313000000002E-2</c:v>
                </c:pt>
                <c:pt idx="38666">
                  <c:v>3.3588313199999997E-2</c:v>
                </c:pt>
                <c:pt idx="38667">
                  <c:v>3.35883134E-2</c:v>
                </c:pt>
                <c:pt idx="38668">
                  <c:v>3.3588313600000003E-2</c:v>
                </c:pt>
                <c:pt idx="38669">
                  <c:v>3.3588313799999998E-2</c:v>
                </c:pt>
                <c:pt idx="38670">
                  <c:v>3.3588314000000001E-2</c:v>
                </c:pt>
                <c:pt idx="38671">
                  <c:v>3.3588314199999997E-2</c:v>
                </c:pt>
                <c:pt idx="38672">
                  <c:v>3.3588314399999999E-2</c:v>
                </c:pt>
                <c:pt idx="38673">
                  <c:v>3.3588314600000002E-2</c:v>
                </c:pt>
                <c:pt idx="38674">
                  <c:v>3.3588314799999998E-2</c:v>
                </c:pt>
                <c:pt idx="38675">
                  <c:v>3.3588315000000001E-2</c:v>
                </c:pt>
                <c:pt idx="38676">
                  <c:v>3.3588315200000003E-2</c:v>
                </c:pt>
                <c:pt idx="38677">
                  <c:v>3.3588315399999999E-2</c:v>
                </c:pt>
                <c:pt idx="38678">
                  <c:v>3.3588315600000002E-2</c:v>
                </c:pt>
                <c:pt idx="38679">
                  <c:v>3.3588315799999997E-2</c:v>
                </c:pt>
                <c:pt idx="38680">
                  <c:v>3.3588316E-2</c:v>
                </c:pt>
                <c:pt idx="38681">
                  <c:v>3.3588316200000003E-2</c:v>
                </c:pt>
                <c:pt idx="38682">
                  <c:v>3.3588316399999998E-2</c:v>
                </c:pt>
                <c:pt idx="38683">
                  <c:v>3.3588316600000001E-2</c:v>
                </c:pt>
                <c:pt idx="38684">
                  <c:v>3.3588316799999997E-2</c:v>
                </c:pt>
                <c:pt idx="38685">
                  <c:v>3.3588316999999999E-2</c:v>
                </c:pt>
                <c:pt idx="38686">
                  <c:v>3.3588317200000002E-2</c:v>
                </c:pt>
                <c:pt idx="38687">
                  <c:v>3.3588317399999998E-2</c:v>
                </c:pt>
                <c:pt idx="38688">
                  <c:v>3.3588317600000001E-2</c:v>
                </c:pt>
                <c:pt idx="38689">
                  <c:v>3.3588317800000003E-2</c:v>
                </c:pt>
                <c:pt idx="38690">
                  <c:v>3.3588317999999999E-2</c:v>
                </c:pt>
                <c:pt idx="38691">
                  <c:v>3.3588318200000002E-2</c:v>
                </c:pt>
                <c:pt idx="38692">
                  <c:v>3.3588318399999997E-2</c:v>
                </c:pt>
                <c:pt idx="38693">
                  <c:v>3.35883186E-2</c:v>
                </c:pt>
                <c:pt idx="38694">
                  <c:v>3.3588318800000003E-2</c:v>
                </c:pt>
                <c:pt idx="38695">
                  <c:v>3.3588318999999998E-2</c:v>
                </c:pt>
                <c:pt idx="38696">
                  <c:v>3.3588319200000001E-2</c:v>
                </c:pt>
                <c:pt idx="38697">
                  <c:v>3.3588319399999997E-2</c:v>
                </c:pt>
                <c:pt idx="38698">
                  <c:v>3.3588319599999999E-2</c:v>
                </c:pt>
                <c:pt idx="38699">
                  <c:v>3.3588319800000002E-2</c:v>
                </c:pt>
                <c:pt idx="38700">
                  <c:v>3.3588319999999998E-2</c:v>
                </c:pt>
                <c:pt idx="38701">
                  <c:v>3.3588320200000001E-2</c:v>
                </c:pt>
                <c:pt idx="38702">
                  <c:v>3.3588320400000003E-2</c:v>
                </c:pt>
                <c:pt idx="38703">
                  <c:v>3.3588320599999999E-2</c:v>
                </c:pt>
                <c:pt idx="38704">
                  <c:v>3.3588320800000002E-2</c:v>
                </c:pt>
                <c:pt idx="38705">
                  <c:v>3.3588320999999997E-2</c:v>
                </c:pt>
                <c:pt idx="38706">
                  <c:v>3.35883212E-2</c:v>
                </c:pt>
                <c:pt idx="38707">
                  <c:v>3.3588321400000003E-2</c:v>
                </c:pt>
                <c:pt idx="38708">
                  <c:v>3.3588321599999998E-2</c:v>
                </c:pt>
                <c:pt idx="38709">
                  <c:v>3.3588321800000001E-2</c:v>
                </c:pt>
                <c:pt idx="38710">
                  <c:v>3.3588321999999997E-2</c:v>
                </c:pt>
                <c:pt idx="38711">
                  <c:v>3.35883222E-2</c:v>
                </c:pt>
                <c:pt idx="38712">
                  <c:v>3.3588322400000002E-2</c:v>
                </c:pt>
                <c:pt idx="38713">
                  <c:v>3.3588322599999998E-2</c:v>
                </c:pt>
                <c:pt idx="38714">
                  <c:v>3.3588322800000001E-2</c:v>
                </c:pt>
                <c:pt idx="38715">
                  <c:v>3.3588323000000003E-2</c:v>
                </c:pt>
                <c:pt idx="38716">
                  <c:v>3.3588323199999999E-2</c:v>
                </c:pt>
                <c:pt idx="38717">
                  <c:v>3.3588323400000002E-2</c:v>
                </c:pt>
                <c:pt idx="38718">
                  <c:v>3.3588323599999997E-2</c:v>
                </c:pt>
                <c:pt idx="38719">
                  <c:v>3.35883238E-2</c:v>
                </c:pt>
                <c:pt idx="38720">
                  <c:v>3.3588324000000003E-2</c:v>
                </c:pt>
                <c:pt idx="38721">
                  <c:v>3.3588324199999998E-2</c:v>
                </c:pt>
                <c:pt idx="38722">
                  <c:v>3.3588324400000001E-2</c:v>
                </c:pt>
                <c:pt idx="38723">
                  <c:v>3.3588324599999997E-2</c:v>
                </c:pt>
                <c:pt idx="38724">
                  <c:v>3.35883248E-2</c:v>
                </c:pt>
                <c:pt idx="38725">
                  <c:v>3.3588325000000002E-2</c:v>
                </c:pt>
                <c:pt idx="38726">
                  <c:v>3.3588325199999998E-2</c:v>
                </c:pt>
                <c:pt idx="38727">
                  <c:v>3.3588325400000001E-2</c:v>
                </c:pt>
                <c:pt idx="38728">
                  <c:v>3.3588325600000003E-2</c:v>
                </c:pt>
                <c:pt idx="38729">
                  <c:v>3.3588325799999999E-2</c:v>
                </c:pt>
                <c:pt idx="38730">
                  <c:v>3.3588326000000002E-2</c:v>
                </c:pt>
                <c:pt idx="38731">
                  <c:v>3.3588326199999997E-2</c:v>
                </c:pt>
                <c:pt idx="38732">
                  <c:v>3.35883264E-2</c:v>
                </c:pt>
                <c:pt idx="38733">
                  <c:v>3.3588326600000003E-2</c:v>
                </c:pt>
                <c:pt idx="38734">
                  <c:v>3.3588326799999998E-2</c:v>
                </c:pt>
                <c:pt idx="38735">
                  <c:v>3.3588327000000001E-2</c:v>
                </c:pt>
                <c:pt idx="38736">
                  <c:v>3.3588327199999997E-2</c:v>
                </c:pt>
                <c:pt idx="38737">
                  <c:v>3.35883274E-2</c:v>
                </c:pt>
                <c:pt idx="38738">
                  <c:v>3.3588327600000002E-2</c:v>
                </c:pt>
                <c:pt idx="38739">
                  <c:v>3.3588327799999998E-2</c:v>
                </c:pt>
                <c:pt idx="38740">
                  <c:v>3.3588328000000001E-2</c:v>
                </c:pt>
                <c:pt idx="38741">
                  <c:v>3.3588328200000003E-2</c:v>
                </c:pt>
                <c:pt idx="38742">
                  <c:v>3.3588328399999999E-2</c:v>
                </c:pt>
                <c:pt idx="38743">
                  <c:v>3.3588328600000002E-2</c:v>
                </c:pt>
                <c:pt idx="38744">
                  <c:v>3.3588328799999997E-2</c:v>
                </c:pt>
                <c:pt idx="38745">
                  <c:v>3.3588329E-2</c:v>
                </c:pt>
                <c:pt idx="38746">
                  <c:v>3.3588329200000003E-2</c:v>
                </c:pt>
                <c:pt idx="38747">
                  <c:v>3.3588329399999999E-2</c:v>
                </c:pt>
                <c:pt idx="38748">
                  <c:v>3.3588329600000001E-2</c:v>
                </c:pt>
                <c:pt idx="38749">
                  <c:v>3.3588329799999997E-2</c:v>
                </c:pt>
                <c:pt idx="38750">
                  <c:v>3.358833E-2</c:v>
                </c:pt>
                <c:pt idx="38751">
                  <c:v>3.3588330200000002E-2</c:v>
                </c:pt>
                <c:pt idx="38752">
                  <c:v>3.3588330399999998E-2</c:v>
                </c:pt>
                <c:pt idx="38753">
                  <c:v>3.3588330600000001E-2</c:v>
                </c:pt>
                <c:pt idx="38754">
                  <c:v>3.3588330800000003E-2</c:v>
                </c:pt>
                <c:pt idx="38755">
                  <c:v>3.3588330999999999E-2</c:v>
                </c:pt>
                <c:pt idx="38756">
                  <c:v>3.3588331200000002E-2</c:v>
                </c:pt>
                <c:pt idx="38757">
                  <c:v>3.3588331399999997E-2</c:v>
                </c:pt>
                <c:pt idx="38758">
                  <c:v>3.35883316E-2</c:v>
                </c:pt>
                <c:pt idx="38759">
                  <c:v>3.3588331800000003E-2</c:v>
                </c:pt>
                <c:pt idx="38760">
                  <c:v>3.3588331999999999E-2</c:v>
                </c:pt>
                <c:pt idx="38761">
                  <c:v>3.3588332200000001E-2</c:v>
                </c:pt>
                <c:pt idx="38762">
                  <c:v>3.3588332399999997E-2</c:v>
                </c:pt>
                <c:pt idx="38763">
                  <c:v>3.35883326E-2</c:v>
                </c:pt>
                <c:pt idx="38764">
                  <c:v>3.3588332800000002E-2</c:v>
                </c:pt>
                <c:pt idx="38765">
                  <c:v>3.3588332999999998E-2</c:v>
                </c:pt>
                <c:pt idx="38766">
                  <c:v>3.3588333200000001E-2</c:v>
                </c:pt>
                <c:pt idx="38767">
                  <c:v>3.3588333400000003E-2</c:v>
                </c:pt>
                <c:pt idx="38768">
                  <c:v>3.3588333599999999E-2</c:v>
                </c:pt>
                <c:pt idx="38769">
                  <c:v>3.3588333800000002E-2</c:v>
                </c:pt>
                <c:pt idx="38770">
                  <c:v>3.3588333999999997E-2</c:v>
                </c:pt>
                <c:pt idx="38771">
                  <c:v>3.35883342E-2</c:v>
                </c:pt>
                <c:pt idx="38772">
                  <c:v>3.3588334400000003E-2</c:v>
                </c:pt>
                <c:pt idx="38773">
                  <c:v>3.3588334599999999E-2</c:v>
                </c:pt>
                <c:pt idx="38774">
                  <c:v>3.3588334800000001E-2</c:v>
                </c:pt>
                <c:pt idx="38775">
                  <c:v>3.3588334999999997E-2</c:v>
                </c:pt>
                <c:pt idx="38776">
                  <c:v>3.35883352E-2</c:v>
                </c:pt>
                <c:pt idx="38777">
                  <c:v>3.3588335400000002E-2</c:v>
                </c:pt>
                <c:pt idx="38778">
                  <c:v>3.3588335599999998E-2</c:v>
                </c:pt>
                <c:pt idx="38779">
                  <c:v>3.3588335800000001E-2</c:v>
                </c:pt>
                <c:pt idx="38780">
                  <c:v>3.3588336000000003E-2</c:v>
                </c:pt>
                <c:pt idx="38781">
                  <c:v>3.3588336199999999E-2</c:v>
                </c:pt>
                <c:pt idx="38782">
                  <c:v>3.3588336400000002E-2</c:v>
                </c:pt>
                <c:pt idx="38783">
                  <c:v>3.3588336599999997E-2</c:v>
                </c:pt>
                <c:pt idx="38784">
                  <c:v>3.35883368E-2</c:v>
                </c:pt>
                <c:pt idx="38785">
                  <c:v>3.3588337000000003E-2</c:v>
                </c:pt>
                <c:pt idx="38786">
                  <c:v>3.3588337199999999E-2</c:v>
                </c:pt>
                <c:pt idx="38787">
                  <c:v>3.3588337400000001E-2</c:v>
                </c:pt>
                <c:pt idx="38788">
                  <c:v>3.3588337599999997E-2</c:v>
                </c:pt>
                <c:pt idx="38789">
                  <c:v>3.35883378E-2</c:v>
                </c:pt>
                <c:pt idx="38790">
                  <c:v>3.3588338000000002E-2</c:v>
                </c:pt>
                <c:pt idx="38791">
                  <c:v>3.3588338199999998E-2</c:v>
                </c:pt>
                <c:pt idx="38792">
                  <c:v>3.3588338400000001E-2</c:v>
                </c:pt>
                <c:pt idx="38793">
                  <c:v>3.3588338600000003E-2</c:v>
                </c:pt>
                <c:pt idx="38794">
                  <c:v>3.3588338799999999E-2</c:v>
                </c:pt>
                <c:pt idx="38795">
                  <c:v>3.3588339000000002E-2</c:v>
                </c:pt>
                <c:pt idx="38796">
                  <c:v>3.3588339199999998E-2</c:v>
                </c:pt>
                <c:pt idx="38797">
                  <c:v>3.35883394E-2</c:v>
                </c:pt>
                <c:pt idx="38798">
                  <c:v>3.3588339600000003E-2</c:v>
                </c:pt>
                <c:pt idx="38799">
                  <c:v>3.3588339799999999E-2</c:v>
                </c:pt>
                <c:pt idx="38800">
                  <c:v>3.3588340000000001E-2</c:v>
                </c:pt>
                <c:pt idx="38801">
                  <c:v>3.3588340199999997E-2</c:v>
                </c:pt>
                <c:pt idx="38802">
                  <c:v>3.35883404E-2</c:v>
                </c:pt>
                <c:pt idx="38803">
                  <c:v>3.3588340600000002E-2</c:v>
                </c:pt>
                <c:pt idx="38804">
                  <c:v>3.3588340799999998E-2</c:v>
                </c:pt>
                <c:pt idx="38805">
                  <c:v>3.3588341000000001E-2</c:v>
                </c:pt>
                <c:pt idx="38806">
                  <c:v>3.3588341200000003E-2</c:v>
                </c:pt>
                <c:pt idx="38807">
                  <c:v>3.3588341399999999E-2</c:v>
                </c:pt>
                <c:pt idx="38808">
                  <c:v>3.3588341600000002E-2</c:v>
                </c:pt>
                <c:pt idx="38809">
                  <c:v>3.3588341799999998E-2</c:v>
                </c:pt>
                <c:pt idx="38810">
                  <c:v>3.3588342E-2</c:v>
                </c:pt>
                <c:pt idx="38811">
                  <c:v>3.3588342200000003E-2</c:v>
                </c:pt>
                <c:pt idx="38812">
                  <c:v>3.3588342399999999E-2</c:v>
                </c:pt>
                <c:pt idx="38813">
                  <c:v>3.3588342600000001E-2</c:v>
                </c:pt>
                <c:pt idx="38814">
                  <c:v>3.3588342799999997E-2</c:v>
                </c:pt>
                <c:pt idx="38815">
                  <c:v>3.3588343E-2</c:v>
                </c:pt>
                <c:pt idx="38816">
                  <c:v>3.3588343200000002E-2</c:v>
                </c:pt>
                <c:pt idx="38817">
                  <c:v>3.3588343399999998E-2</c:v>
                </c:pt>
                <c:pt idx="38818">
                  <c:v>3.3588343600000001E-2</c:v>
                </c:pt>
                <c:pt idx="38819">
                  <c:v>3.3588343800000003E-2</c:v>
                </c:pt>
                <c:pt idx="38820">
                  <c:v>3.3588343999999999E-2</c:v>
                </c:pt>
                <c:pt idx="38821">
                  <c:v>3.3588344200000002E-2</c:v>
                </c:pt>
                <c:pt idx="38822">
                  <c:v>3.3588344399999998E-2</c:v>
                </c:pt>
                <c:pt idx="38823">
                  <c:v>3.35883446E-2</c:v>
                </c:pt>
                <c:pt idx="38824">
                  <c:v>3.3588344800000003E-2</c:v>
                </c:pt>
                <c:pt idx="38825">
                  <c:v>3.3588344999999999E-2</c:v>
                </c:pt>
                <c:pt idx="38826">
                  <c:v>3.3588345200000001E-2</c:v>
                </c:pt>
                <c:pt idx="38827">
                  <c:v>3.3588345399999997E-2</c:v>
                </c:pt>
                <c:pt idx="38828">
                  <c:v>3.35883456E-2</c:v>
                </c:pt>
                <c:pt idx="38829">
                  <c:v>3.3588345800000002E-2</c:v>
                </c:pt>
                <c:pt idx="38830">
                  <c:v>3.3588345999999998E-2</c:v>
                </c:pt>
                <c:pt idx="38831">
                  <c:v>3.3588346200000001E-2</c:v>
                </c:pt>
                <c:pt idx="38832">
                  <c:v>3.3588346400000003E-2</c:v>
                </c:pt>
                <c:pt idx="38833">
                  <c:v>3.3588346599999999E-2</c:v>
                </c:pt>
                <c:pt idx="38834">
                  <c:v>3.3588346800000002E-2</c:v>
                </c:pt>
                <c:pt idx="38835">
                  <c:v>3.3588346999999998E-2</c:v>
                </c:pt>
                <c:pt idx="38836">
                  <c:v>3.35883472E-2</c:v>
                </c:pt>
                <c:pt idx="38837">
                  <c:v>3.3588347400000003E-2</c:v>
                </c:pt>
                <c:pt idx="38838">
                  <c:v>3.3588347599999999E-2</c:v>
                </c:pt>
                <c:pt idx="38839">
                  <c:v>3.3588347800000001E-2</c:v>
                </c:pt>
                <c:pt idx="38840">
                  <c:v>3.3588347999999997E-2</c:v>
                </c:pt>
                <c:pt idx="38841">
                  <c:v>3.35883482E-2</c:v>
                </c:pt>
                <c:pt idx="38842">
                  <c:v>3.3588348400000002E-2</c:v>
                </c:pt>
                <c:pt idx="38843">
                  <c:v>3.3588348599999998E-2</c:v>
                </c:pt>
                <c:pt idx="38844">
                  <c:v>3.3588348800000001E-2</c:v>
                </c:pt>
                <c:pt idx="38845">
                  <c:v>3.3588349000000003E-2</c:v>
                </c:pt>
                <c:pt idx="38846">
                  <c:v>3.3588349199999999E-2</c:v>
                </c:pt>
                <c:pt idx="38847">
                  <c:v>3.3588349400000002E-2</c:v>
                </c:pt>
                <c:pt idx="38848">
                  <c:v>3.3588349599999998E-2</c:v>
                </c:pt>
                <c:pt idx="38849">
                  <c:v>3.35883498E-2</c:v>
                </c:pt>
                <c:pt idx="38850">
                  <c:v>3.3588350000000003E-2</c:v>
                </c:pt>
                <c:pt idx="38851">
                  <c:v>3.3588350199999999E-2</c:v>
                </c:pt>
                <c:pt idx="38852">
                  <c:v>3.3588350400000001E-2</c:v>
                </c:pt>
                <c:pt idx="38853">
                  <c:v>3.3588350599999997E-2</c:v>
                </c:pt>
                <c:pt idx="38854">
                  <c:v>3.35883508E-2</c:v>
                </c:pt>
                <c:pt idx="38855">
                  <c:v>3.3588351000000002E-2</c:v>
                </c:pt>
                <c:pt idx="38856">
                  <c:v>3.3588351199999998E-2</c:v>
                </c:pt>
                <c:pt idx="38857">
                  <c:v>3.3588351400000001E-2</c:v>
                </c:pt>
                <c:pt idx="38858">
                  <c:v>3.3588351599999997E-2</c:v>
                </c:pt>
                <c:pt idx="38859">
                  <c:v>3.3588351799999999E-2</c:v>
                </c:pt>
                <c:pt idx="38860">
                  <c:v>3.3588352000000002E-2</c:v>
                </c:pt>
                <c:pt idx="38861">
                  <c:v>3.3588352199999998E-2</c:v>
                </c:pt>
                <c:pt idx="38862">
                  <c:v>3.35883524E-2</c:v>
                </c:pt>
                <c:pt idx="38863">
                  <c:v>3.3588352600000003E-2</c:v>
                </c:pt>
                <c:pt idx="38864">
                  <c:v>3.3588352799999999E-2</c:v>
                </c:pt>
                <c:pt idx="38865">
                  <c:v>3.3588353000000001E-2</c:v>
                </c:pt>
                <c:pt idx="38866">
                  <c:v>3.3588353199999997E-2</c:v>
                </c:pt>
                <c:pt idx="38867">
                  <c:v>3.35883534E-2</c:v>
                </c:pt>
                <c:pt idx="38868">
                  <c:v>3.3588353600000002E-2</c:v>
                </c:pt>
                <c:pt idx="38869">
                  <c:v>3.3588353799999998E-2</c:v>
                </c:pt>
                <c:pt idx="38870">
                  <c:v>3.3588354000000001E-2</c:v>
                </c:pt>
                <c:pt idx="38871">
                  <c:v>3.3588354199999997E-2</c:v>
                </c:pt>
                <c:pt idx="38872">
                  <c:v>3.3588354399999999E-2</c:v>
                </c:pt>
                <c:pt idx="38873">
                  <c:v>3.3588354600000002E-2</c:v>
                </c:pt>
                <c:pt idx="38874">
                  <c:v>3.3588354799999998E-2</c:v>
                </c:pt>
                <c:pt idx="38875">
                  <c:v>3.3588355E-2</c:v>
                </c:pt>
                <c:pt idx="38876">
                  <c:v>3.3588355200000003E-2</c:v>
                </c:pt>
                <c:pt idx="38877">
                  <c:v>3.3588355399999999E-2</c:v>
                </c:pt>
                <c:pt idx="38878">
                  <c:v>3.3588355600000001E-2</c:v>
                </c:pt>
                <c:pt idx="38879">
                  <c:v>3.3588355799999997E-2</c:v>
                </c:pt>
                <c:pt idx="38880">
                  <c:v>3.3588356E-2</c:v>
                </c:pt>
                <c:pt idx="38881">
                  <c:v>3.3588356200000002E-2</c:v>
                </c:pt>
                <c:pt idx="38882">
                  <c:v>3.3588356399999998E-2</c:v>
                </c:pt>
                <c:pt idx="38883">
                  <c:v>3.3588356600000001E-2</c:v>
                </c:pt>
                <c:pt idx="38884">
                  <c:v>3.3588356799999997E-2</c:v>
                </c:pt>
                <c:pt idx="38885">
                  <c:v>3.3588356999999999E-2</c:v>
                </c:pt>
                <c:pt idx="38886">
                  <c:v>3.3588357200000002E-2</c:v>
                </c:pt>
                <c:pt idx="38887">
                  <c:v>3.3588357399999998E-2</c:v>
                </c:pt>
                <c:pt idx="38888">
                  <c:v>3.35883576E-2</c:v>
                </c:pt>
                <c:pt idx="38889">
                  <c:v>3.3588357800000003E-2</c:v>
                </c:pt>
                <c:pt idx="38890">
                  <c:v>3.3588357999999999E-2</c:v>
                </c:pt>
                <c:pt idx="38891">
                  <c:v>3.3588358200000001E-2</c:v>
                </c:pt>
                <c:pt idx="38892">
                  <c:v>3.3588358399999997E-2</c:v>
                </c:pt>
                <c:pt idx="38893">
                  <c:v>3.35883586E-2</c:v>
                </c:pt>
                <c:pt idx="38894">
                  <c:v>3.3588358800000002E-2</c:v>
                </c:pt>
                <c:pt idx="38895">
                  <c:v>3.3588358999999998E-2</c:v>
                </c:pt>
                <c:pt idx="38896">
                  <c:v>3.3588359200000001E-2</c:v>
                </c:pt>
                <c:pt idx="38897">
                  <c:v>3.3588359399999997E-2</c:v>
                </c:pt>
                <c:pt idx="38898">
                  <c:v>3.3588359599999999E-2</c:v>
                </c:pt>
                <c:pt idx="38899">
                  <c:v>3.3588359800000002E-2</c:v>
                </c:pt>
                <c:pt idx="38900">
                  <c:v>3.3588359999999998E-2</c:v>
                </c:pt>
                <c:pt idx="38901">
                  <c:v>3.35883602E-2</c:v>
                </c:pt>
                <c:pt idx="38902">
                  <c:v>3.3588360400000003E-2</c:v>
                </c:pt>
                <c:pt idx="38903">
                  <c:v>3.3588360599999999E-2</c:v>
                </c:pt>
                <c:pt idx="38904">
                  <c:v>3.3588360800000001E-2</c:v>
                </c:pt>
                <c:pt idx="38905">
                  <c:v>3.3588360999999997E-2</c:v>
                </c:pt>
                <c:pt idx="38906">
                  <c:v>3.35883612E-2</c:v>
                </c:pt>
                <c:pt idx="38907">
                  <c:v>3.3588361400000002E-2</c:v>
                </c:pt>
                <c:pt idx="38908">
                  <c:v>3.3588361599999998E-2</c:v>
                </c:pt>
                <c:pt idx="38909">
                  <c:v>3.3588361800000001E-2</c:v>
                </c:pt>
                <c:pt idx="38910">
                  <c:v>3.3588361999999997E-2</c:v>
                </c:pt>
                <c:pt idx="38911">
                  <c:v>3.3588362199999999E-2</c:v>
                </c:pt>
                <c:pt idx="38912">
                  <c:v>3.3588362400000002E-2</c:v>
                </c:pt>
                <c:pt idx="38913">
                  <c:v>3.3588362599999998E-2</c:v>
                </c:pt>
                <c:pt idx="38914">
                  <c:v>3.35883628E-2</c:v>
                </c:pt>
                <c:pt idx="38915">
                  <c:v>3.3588363000000003E-2</c:v>
                </c:pt>
                <c:pt idx="38916">
                  <c:v>3.3588363199999999E-2</c:v>
                </c:pt>
                <c:pt idx="38917">
                  <c:v>3.3588363400000001E-2</c:v>
                </c:pt>
                <c:pt idx="38918">
                  <c:v>3.3588363599999997E-2</c:v>
                </c:pt>
                <c:pt idx="38919">
                  <c:v>3.35883638E-2</c:v>
                </c:pt>
                <c:pt idx="38920">
                  <c:v>3.3588364000000002E-2</c:v>
                </c:pt>
                <c:pt idx="38921">
                  <c:v>3.3588364199999998E-2</c:v>
                </c:pt>
                <c:pt idx="38922">
                  <c:v>3.3588364400000001E-2</c:v>
                </c:pt>
                <c:pt idx="38923">
                  <c:v>3.3588364599999997E-2</c:v>
                </c:pt>
                <c:pt idx="38924">
                  <c:v>3.3588364799999999E-2</c:v>
                </c:pt>
                <c:pt idx="38925">
                  <c:v>3.3588365000000002E-2</c:v>
                </c:pt>
                <c:pt idx="38926">
                  <c:v>3.3588365199999998E-2</c:v>
                </c:pt>
                <c:pt idx="38927">
                  <c:v>3.35883654E-2</c:v>
                </c:pt>
                <c:pt idx="38928">
                  <c:v>3.3588365600000003E-2</c:v>
                </c:pt>
                <c:pt idx="38929">
                  <c:v>3.3588365799999999E-2</c:v>
                </c:pt>
                <c:pt idx="38930">
                  <c:v>3.3588366000000001E-2</c:v>
                </c:pt>
                <c:pt idx="38931">
                  <c:v>3.3588366199999997E-2</c:v>
                </c:pt>
                <c:pt idx="38932">
                  <c:v>3.35883664E-2</c:v>
                </c:pt>
                <c:pt idx="38933">
                  <c:v>3.3588366600000003E-2</c:v>
                </c:pt>
                <c:pt idx="38934">
                  <c:v>3.3588366799999998E-2</c:v>
                </c:pt>
                <c:pt idx="38935">
                  <c:v>3.3588367000000001E-2</c:v>
                </c:pt>
                <c:pt idx="38936">
                  <c:v>3.3588367199999997E-2</c:v>
                </c:pt>
                <c:pt idx="38937">
                  <c:v>3.3588367399999999E-2</c:v>
                </c:pt>
                <c:pt idx="38938">
                  <c:v>3.3588367600000002E-2</c:v>
                </c:pt>
                <c:pt idx="38939">
                  <c:v>3.3588367799999998E-2</c:v>
                </c:pt>
                <c:pt idx="38940">
                  <c:v>3.3588368E-2</c:v>
                </c:pt>
                <c:pt idx="38941">
                  <c:v>3.3588368200000003E-2</c:v>
                </c:pt>
                <c:pt idx="38942">
                  <c:v>3.3588368399999999E-2</c:v>
                </c:pt>
                <c:pt idx="38943">
                  <c:v>3.3588368600000001E-2</c:v>
                </c:pt>
                <c:pt idx="38944">
                  <c:v>3.3588368799999997E-2</c:v>
                </c:pt>
                <c:pt idx="38945">
                  <c:v>3.3588369E-2</c:v>
                </c:pt>
                <c:pt idx="38946">
                  <c:v>3.3588369200000003E-2</c:v>
                </c:pt>
                <c:pt idx="38947">
                  <c:v>3.3588369399999998E-2</c:v>
                </c:pt>
                <c:pt idx="38948">
                  <c:v>3.3588369600000001E-2</c:v>
                </c:pt>
                <c:pt idx="38949">
                  <c:v>3.3588369799999997E-2</c:v>
                </c:pt>
                <c:pt idx="38950">
                  <c:v>3.3588369999999999E-2</c:v>
                </c:pt>
                <c:pt idx="38951">
                  <c:v>3.3588370200000002E-2</c:v>
                </c:pt>
                <c:pt idx="38952">
                  <c:v>3.3588370399999998E-2</c:v>
                </c:pt>
                <c:pt idx="38953">
                  <c:v>3.35883706E-2</c:v>
                </c:pt>
                <c:pt idx="38954">
                  <c:v>3.3588370800000003E-2</c:v>
                </c:pt>
                <c:pt idx="38955">
                  <c:v>3.3588370999999999E-2</c:v>
                </c:pt>
                <c:pt idx="38956">
                  <c:v>3.3588371200000001E-2</c:v>
                </c:pt>
                <c:pt idx="38957">
                  <c:v>3.3588371399999997E-2</c:v>
                </c:pt>
                <c:pt idx="38958">
                  <c:v>3.35883716E-2</c:v>
                </c:pt>
                <c:pt idx="38959">
                  <c:v>3.3588371800000003E-2</c:v>
                </c:pt>
                <c:pt idx="38960">
                  <c:v>3.3588371999999998E-2</c:v>
                </c:pt>
                <c:pt idx="38961">
                  <c:v>3.3588372200000001E-2</c:v>
                </c:pt>
                <c:pt idx="38962">
                  <c:v>3.3588372399999997E-2</c:v>
                </c:pt>
                <c:pt idx="38963">
                  <c:v>3.3588372599999999E-2</c:v>
                </c:pt>
                <c:pt idx="38964">
                  <c:v>3.3588372800000002E-2</c:v>
                </c:pt>
                <c:pt idx="38965">
                  <c:v>3.3588372999999998E-2</c:v>
                </c:pt>
                <c:pt idx="38966">
                  <c:v>3.35883732E-2</c:v>
                </c:pt>
                <c:pt idx="38967">
                  <c:v>3.3588373400000003E-2</c:v>
                </c:pt>
                <c:pt idx="38968">
                  <c:v>3.3588373599999999E-2</c:v>
                </c:pt>
                <c:pt idx="38969">
                  <c:v>3.3588373800000002E-2</c:v>
                </c:pt>
                <c:pt idx="38970">
                  <c:v>3.3588373999999997E-2</c:v>
                </c:pt>
                <c:pt idx="38971">
                  <c:v>3.35883742E-2</c:v>
                </c:pt>
                <c:pt idx="38972">
                  <c:v>3.3588374400000003E-2</c:v>
                </c:pt>
                <c:pt idx="38973">
                  <c:v>3.3588374599999998E-2</c:v>
                </c:pt>
                <c:pt idx="38974">
                  <c:v>3.3588374800000001E-2</c:v>
                </c:pt>
                <c:pt idx="38975">
                  <c:v>3.3588374999999997E-2</c:v>
                </c:pt>
                <c:pt idx="38976">
                  <c:v>3.3588375199999999E-2</c:v>
                </c:pt>
                <c:pt idx="38977">
                  <c:v>3.3588375400000002E-2</c:v>
                </c:pt>
                <c:pt idx="38978">
                  <c:v>3.3588375599999998E-2</c:v>
                </c:pt>
                <c:pt idx="38979">
                  <c:v>3.35883758E-2</c:v>
                </c:pt>
                <c:pt idx="38980">
                  <c:v>3.3588376000000003E-2</c:v>
                </c:pt>
                <c:pt idx="38981">
                  <c:v>3.3588376199999999E-2</c:v>
                </c:pt>
                <c:pt idx="38982">
                  <c:v>3.3588376400000002E-2</c:v>
                </c:pt>
                <c:pt idx="38983">
                  <c:v>3.3588376599999997E-2</c:v>
                </c:pt>
                <c:pt idx="38984">
                  <c:v>3.35883768E-2</c:v>
                </c:pt>
                <c:pt idx="38985">
                  <c:v>3.3588377000000003E-2</c:v>
                </c:pt>
                <c:pt idx="38986">
                  <c:v>3.3588377199999998E-2</c:v>
                </c:pt>
                <c:pt idx="38987">
                  <c:v>3.3588377400000001E-2</c:v>
                </c:pt>
                <c:pt idx="38988">
                  <c:v>3.3588377599999997E-2</c:v>
                </c:pt>
                <c:pt idx="38989">
                  <c:v>3.3588377799999999E-2</c:v>
                </c:pt>
                <c:pt idx="38990">
                  <c:v>3.3588378000000002E-2</c:v>
                </c:pt>
                <c:pt idx="38991">
                  <c:v>3.3588378199999998E-2</c:v>
                </c:pt>
                <c:pt idx="38992">
                  <c:v>3.35883784E-2</c:v>
                </c:pt>
                <c:pt idx="38993">
                  <c:v>3.3588378600000003E-2</c:v>
                </c:pt>
                <c:pt idx="38994">
                  <c:v>3.3588378799999999E-2</c:v>
                </c:pt>
                <c:pt idx="38995">
                  <c:v>3.3588379000000002E-2</c:v>
                </c:pt>
                <c:pt idx="38996">
                  <c:v>3.3588379199999997E-2</c:v>
                </c:pt>
                <c:pt idx="38997">
                  <c:v>3.35883794E-2</c:v>
                </c:pt>
                <c:pt idx="38998">
                  <c:v>3.3588379600000003E-2</c:v>
                </c:pt>
                <c:pt idx="38999">
                  <c:v>3.3588379799999998E-2</c:v>
                </c:pt>
                <c:pt idx="39000">
                  <c:v>3.3588380000000001E-2</c:v>
                </c:pt>
                <c:pt idx="39001">
                  <c:v>3.3588380199999997E-2</c:v>
                </c:pt>
                <c:pt idx="39002">
                  <c:v>3.3588380399999999E-2</c:v>
                </c:pt>
                <c:pt idx="39003">
                  <c:v>3.3588380600000002E-2</c:v>
                </c:pt>
                <c:pt idx="39004">
                  <c:v>3.3588380799999998E-2</c:v>
                </c:pt>
                <c:pt idx="39005">
                  <c:v>3.3588381E-2</c:v>
                </c:pt>
                <c:pt idx="39006">
                  <c:v>3.3588381200000003E-2</c:v>
                </c:pt>
                <c:pt idx="39007">
                  <c:v>3.3588381399999999E-2</c:v>
                </c:pt>
                <c:pt idx="39008">
                  <c:v>3.3588381600000002E-2</c:v>
                </c:pt>
                <c:pt idx="39009">
                  <c:v>3.3588381799999997E-2</c:v>
                </c:pt>
                <c:pt idx="39010">
                  <c:v>3.3588382E-2</c:v>
                </c:pt>
                <c:pt idx="39011">
                  <c:v>3.3588382200000003E-2</c:v>
                </c:pt>
                <c:pt idx="39012">
                  <c:v>3.3588382399999998E-2</c:v>
                </c:pt>
                <c:pt idx="39013">
                  <c:v>3.3588382600000001E-2</c:v>
                </c:pt>
                <c:pt idx="39014">
                  <c:v>3.3588382799999997E-2</c:v>
                </c:pt>
                <c:pt idx="39015">
                  <c:v>3.3588382999999999E-2</c:v>
                </c:pt>
                <c:pt idx="39016">
                  <c:v>3.3588383200000002E-2</c:v>
                </c:pt>
                <c:pt idx="39017">
                  <c:v>3.3588383399999998E-2</c:v>
                </c:pt>
                <c:pt idx="39018">
                  <c:v>3.3588383600000001E-2</c:v>
                </c:pt>
                <c:pt idx="39019">
                  <c:v>3.3588383800000003E-2</c:v>
                </c:pt>
                <c:pt idx="39020">
                  <c:v>3.3588383999999999E-2</c:v>
                </c:pt>
                <c:pt idx="39021">
                  <c:v>3.3588384200000002E-2</c:v>
                </c:pt>
                <c:pt idx="39022">
                  <c:v>3.3588384399999997E-2</c:v>
                </c:pt>
                <c:pt idx="39023">
                  <c:v>3.35883846E-2</c:v>
                </c:pt>
                <c:pt idx="39024">
                  <c:v>3.3588384800000003E-2</c:v>
                </c:pt>
                <c:pt idx="39025">
                  <c:v>3.3588384999999998E-2</c:v>
                </c:pt>
                <c:pt idx="39026">
                  <c:v>3.3588385200000001E-2</c:v>
                </c:pt>
                <c:pt idx="39027">
                  <c:v>3.3588385399999997E-2</c:v>
                </c:pt>
                <c:pt idx="39028">
                  <c:v>3.3588385599999999E-2</c:v>
                </c:pt>
                <c:pt idx="39029">
                  <c:v>3.3588385800000002E-2</c:v>
                </c:pt>
                <c:pt idx="39030">
                  <c:v>3.3588385999999998E-2</c:v>
                </c:pt>
                <c:pt idx="39031">
                  <c:v>3.3588386200000001E-2</c:v>
                </c:pt>
                <c:pt idx="39032">
                  <c:v>3.3588386400000003E-2</c:v>
                </c:pt>
                <c:pt idx="39033">
                  <c:v>3.3588386599999999E-2</c:v>
                </c:pt>
                <c:pt idx="39034">
                  <c:v>3.3588386800000002E-2</c:v>
                </c:pt>
                <c:pt idx="39035">
                  <c:v>3.3588386999999997E-2</c:v>
                </c:pt>
                <c:pt idx="39036">
                  <c:v>3.35883872E-2</c:v>
                </c:pt>
                <c:pt idx="39037">
                  <c:v>3.3588387400000003E-2</c:v>
                </c:pt>
                <c:pt idx="39038">
                  <c:v>3.3588387599999998E-2</c:v>
                </c:pt>
                <c:pt idx="39039">
                  <c:v>3.3588387800000001E-2</c:v>
                </c:pt>
                <c:pt idx="39040">
                  <c:v>3.3588387999999997E-2</c:v>
                </c:pt>
                <c:pt idx="39041">
                  <c:v>3.3588388199999999E-2</c:v>
                </c:pt>
                <c:pt idx="39042">
                  <c:v>3.3588388400000002E-2</c:v>
                </c:pt>
                <c:pt idx="39043">
                  <c:v>3.3588388599999998E-2</c:v>
                </c:pt>
                <c:pt idx="39044">
                  <c:v>3.3588388800000001E-2</c:v>
                </c:pt>
                <c:pt idx="39045">
                  <c:v>3.3588389000000003E-2</c:v>
                </c:pt>
                <c:pt idx="39046">
                  <c:v>3.3588389199999999E-2</c:v>
                </c:pt>
                <c:pt idx="39047">
                  <c:v>3.3588389400000002E-2</c:v>
                </c:pt>
                <c:pt idx="39048">
                  <c:v>3.3588389599999997E-2</c:v>
                </c:pt>
                <c:pt idx="39049">
                  <c:v>3.35883898E-2</c:v>
                </c:pt>
                <c:pt idx="39050">
                  <c:v>3.3588390000000003E-2</c:v>
                </c:pt>
                <c:pt idx="39051">
                  <c:v>3.3588390199999998E-2</c:v>
                </c:pt>
                <c:pt idx="39052">
                  <c:v>3.3588390400000001E-2</c:v>
                </c:pt>
                <c:pt idx="39053">
                  <c:v>3.3588390599999997E-2</c:v>
                </c:pt>
                <c:pt idx="39054">
                  <c:v>3.3588390799999999E-2</c:v>
                </c:pt>
                <c:pt idx="39055">
                  <c:v>3.3588391000000002E-2</c:v>
                </c:pt>
                <c:pt idx="39056">
                  <c:v>3.3588391199999998E-2</c:v>
                </c:pt>
                <c:pt idx="39057">
                  <c:v>3.3588391400000001E-2</c:v>
                </c:pt>
                <c:pt idx="39058">
                  <c:v>3.3588391600000003E-2</c:v>
                </c:pt>
                <c:pt idx="39059">
                  <c:v>3.3588391799999999E-2</c:v>
                </c:pt>
                <c:pt idx="39060">
                  <c:v>3.3588392000000002E-2</c:v>
                </c:pt>
                <c:pt idx="39061">
                  <c:v>3.3588392199999997E-2</c:v>
                </c:pt>
                <c:pt idx="39062">
                  <c:v>3.35883924E-2</c:v>
                </c:pt>
                <c:pt idx="39063">
                  <c:v>3.3588392600000003E-2</c:v>
                </c:pt>
                <c:pt idx="39064">
                  <c:v>3.3588392799999998E-2</c:v>
                </c:pt>
                <c:pt idx="39065">
                  <c:v>3.3588393000000001E-2</c:v>
                </c:pt>
                <c:pt idx="39066">
                  <c:v>3.3588393199999997E-2</c:v>
                </c:pt>
                <c:pt idx="39067">
                  <c:v>3.35883934E-2</c:v>
                </c:pt>
                <c:pt idx="39068">
                  <c:v>3.3588393600000002E-2</c:v>
                </c:pt>
                <c:pt idx="39069">
                  <c:v>3.3588393799999998E-2</c:v>
                </c:pt>
                <c:pt idx="39070">
                  <c:v>3.3588394000000001E-2</c:v>
                </c:pt>
                <c:pt idx="39071">
                  <c:v>3.3588394200000003E-2</c:v>
                </c:pt>
                <c:pt idx="39072">
                  <c:v>3.3588394399999999E-2</c:v>
                </c:pt>
                <c:pt idx="39073">
                  <c:v>3.3588394600000002E-2</c:v>
                </c:pt>
                <c:pt idx="39074">
                  <c:v>3.3588394799999997E-2</c:v>
                </c:pt>
                <c:pt idx="39075">
                  <c:v>3.3588395E-2</c:v>
                </c:pt>
                <c:pt idx="39076">
                  <c:v>3.3588395200000003E-2</c:v>
                </c:pt>
                <c:pt idx="39077">
                  <c:v>3.3588395399999998E-2</c:v>
                </c:pt>
                <c:pt idx="39078">
                  <c:v>3.3588395600000001E-2</c:v>
                </c:pt>
                <c:pt idx="39079">
                  <c:v>3.3588395799999997E-2</c:v>
                </c:pt>
                <c:pt idx="39080">
                  <c:v>3.3588396E-2</c:v>
                </c:pt>
                <c:pt idx="39081">
                  <c:v>3.3588396200000002E-2</c:v>
                </c:pt>
                <c:pt idx="39082">
                  <c:v>3.3588396399999998E-2</c:v>
                </c:pt>
                <c:pt idx="39083">
                  <c:v>3.3588396600000001E-2</c:v>
                </c:pt>
                <c:pt idx="39084">
                  <c:v>3.3588396800000003E-2</c:v>
                </c:pt>
                <c:pt idx="39085">
                  <c:v>3.3588396999999999E-2</c:v>
                </c:pt>
                <c:pt idx="39086">
                  <c:v>3.3588397200000002E-2</c:v>
                </c:pt>
                <c:pt idx="39087">
                  <c:v>3.3588397399999997E-2</c:v>
                </c:pt>
                <c:pt idx="39088">
                  <c:v>3.35883976E-2</c:v>
                </c:pt>
                <c:pt idx="39089">
                  <c:v>3.3588397800000003E-2</c:v>
                </c:pt>
                <c:pt idx="39090">
                  <c:v>3.3588397999999998E-2</c:v>
                </c:pt>
                <c:pt idx="39091">
                  <c:v>3.3588398200000001E-2</c:v>
                </c:pt>
                <c:pt idx="39092">
                  <c:v>3.3588398399999997E-2</c:v>
                </c:pt>
                <c:pt idx="39093">
                  <c:v>3.35883986E-2</c:v>
                </c:pt>
                <c:pt idx="39094">
                  <c:v>3.3588398800000002E-2</c:v>
                </c:pt>
                <c:pt idx="39095">
                  <c:v>3.3588398999999998E-2</c:v>
                </c:pt>
                <c:pt idx="39096">
                  <c:v>3.3588399200000001E-2</c:v>
                </c:pt>
                <c:pt idx="39097">
                  <c:v>3.3588399400000003E-2</c:v>
                </c:pt>
                <c:pt idx="39098">
                  <c:v>3.3588399599999999E-2</c:v>
                </c:pt>
                <c:pt idx="39099">
                  <c:v>3.3588399800000002E-2</c:v>
                </c:pt>
                <c:pt idx="39100">
                  <c:v>3.3588399999999997E-2</c:v>
                </c:pt>
                <c:pt idx="39101">
                  <c:v>3.35884002E-2</c:v>
                </c:pt>
                <c:pt idx="39102">
                  <c:v>3.3588400400000003E-2</c:v>
                </c:pt>
                <c:pt idx="39103">
                  <c:v>3.3588400599999998E-2</c:v>
                </c:pt>
                <c:pt idx="39104">
                  <c:v>3.3588400800000001E-2</c:v>
                </c:pt>
                <c:pt idx="39105">
                  <c:v>3.3588400999999997E-2</c:v>
                </c:pt>
                <c:pt idx="39106">
                  <c:v>3.35884012E-2</c:v>
                </c:pt>
                <c:pt idx="39107">
                  <c:v>3.3588401400000002E-2</c:v>
                </c:pt>
                <c:pt idx="39108">
                  <c:v>3.3588401599999998E-2</c:v>
                </c:pt>
                <c:pt idx="39109">
                  <c:v>3.3588401800000001E-2</c:v>
                </c:pt>
                <c:pt idx="39110">
                  <c:v>3.3588402000000003E-2</c:v>
                </c:pt>
                <c:pt idx="39111">
                  <c:v>3.3588402199999999E-2</c:v>
                </c:pt>
                <c:pt idx="39112">
                  <c:v>3.3588402400000002E-2</c:v>
                </c:pt>
                <c:pt idx="39113">
                  <c:v>3.3588402599999997E-2</c:v>
                </c:pt>
                <c:pt idx="39114">
                  <c:v>3.35884028E-2</c:v>
                </c:pt>
                <c:pt idx="39115">
                  <c:v>3.3588403000000003E-2</c:v>
                </c:pt>
                <c:pt idx="39116">
                  <c:v>3.3588403199999999E-2</c:v>
                </c:pt>
                <c:pt idx="39117">
                  <c:v>3.3588403400000001E-2</c:v>
                </c:pt>
                <c:pt idx="39118">
                  <c:v>3.3588403599999997E-2</c:v>
                </c:pt>
                <c:pt idx="39119">
                  <c:v>3.35884038E-2</c:v>
                </c:pt>
                <c:pt idx="39120">
                  <c:v>3.3588404000000002E-2</c:v>
                </c:pt>
                <c:pt idx="39121">
                  <c:v>3.3588404199999998E-2</c:v>
                </c:pt>
                <c:pt idx="39122">
                  <c:v>3.3588404400000001E-2</c:v>
                </c:pt>
                <c:pt idx="39123">
                  <c:v>3.3588404600000003E-2</c:v>
                </c:pt>
                <c:pt idx="39124">
                  <c:v>3.3588404799999999E-2</c:v>
                </c:pt>
                <c:pt idx="39125">
                  <c:v>3.3588405000000002E-2</c:v>
                </c:pt>
                <c:pt idx="39126">
                  <c:v>3.3588405199999997E-2</c:v>
                </c:pt>
                <c:pt idx="39127">
                  <c:v>3.35884054E-2</c:v>
                </c:pt>
                <c:pt idx="39128">
                  <c:v>3.3588405600000003E-2</c:v>
                </c:pt>
                <c:pt idx="39129">
                  <c:v>3.3588405799999999E-2</c:v>
                </c:pt>
                <c:pt idx="39130">
                  <c:v>3.3588406000000001E-2</c:v>
                </c:pt>
                <c:pt idx="39131">
                  <c:v>3.3588406199999997E-2</c:v>
                </c:pt>
                <c:pt idx="39132">
                  <c:v>3.35884064E-2</c:v>
                </c:pt>
                <c:pt idx="39133">
                  <c:v>3.3588406600000002E-2</c:v>
                </c:pt>
                <c:pt idx="39134">
                  <c:v>3.3588406799999998E-2</c:v>
                </c:pt>
                <c:pt idx="39135">
                  <c:v>3.3588407000000001E-2</c:v>
                </c:pt>
                <c:pt idx="39136">
                  <c:v>3.3588407200000003E-2</c:v>
                </c:pt>
                <c:pt idx="39137">
                  <c:v>3.3588407399999999E-2</c:v>
                </c:pt>
                <c:pt idx="39138">
                  <c:v>3.3588407600000002E-2</c:v>
                </c:pt>
                <c:pt idx="39139">
                  <c:v>3.3588407799999997E-2</c:v>
                </c:pt>
                <c:pt idx="39140">
                  <c:v>3.3588408E-2</c:v>
                </c:pt>
                <c:pt idx="39141">
                  <c:v>3.3588408200000003E-2</c:v>
                </c:pt>
                <c:pt idx="39142">
                  <c:v>3.3588408399999999E-2</c:v>
                </c:pt>
                <c:pt idx="39143">
                  <c:v>3.3588408600000001E-2</c:v>
                </c:pt>
                <c:pt idx="39144">
                  <c:v>3.3588408799999997E-2</c:v>
                </c:pt>
                <c:pt idx="39145">
                  <c:v>3.3588409E-2</c:v>
                </c:pt>
                <c:pt idx="39146">
                  <c:v>3.3588409200000002E-2</c:v>
                </c:pt>
                <c:pt idx="39147">
                  <c:v>3.3588409399999998E-2</c:v>
                </c:pt>
                <c:pt idx="39148">
                  <c:v>3.3588409600000001E-2</c:v>
                </c:pt>
                <c:pt idx="39149">
                  <c:v>3.3588409800000003E-2</c:v>
                </c:pt>
                <c:pt idx="39150">
                  <c:v>3.3588409999999999E-2</c:v>
                </c:pt>
                <c:pt idx="39151">
                  <c:v>3.3588410200000002E-2</c:v>
                </c:pt>
                <c:pt idx="39152">
                  <c:v>3.3588410399999998E-2</c:v>
                </c:pt>
                <c:pt idx="39153">
                  <c:v>3.35884106E-2</c:v>
                </c:pt>
                <c:pt idx="39154">
                  <c:v>3.3588410800000003E-2</c:v>
                </c:pt>
                <c:pt idx="39155">
                  <c:v>3.3588410999999999E-2</c:v>
                </c:pt>
                <c:pt idx="39156">
                  <c:v>3.3588411200000001E-2</c:v>
                </c:pt>
                <c:pt idx="39157">
                  <c:v>3.3588411399999997E-2</c:v>
                </c:pt>
                <c:pt idx="39158">
                  <c:v>3.35884116E-2</c:v>
                </c:pt>
                <c:pt idx="39159">
                  <c:v>3.3588411800000002E-2</c:v>
                </c:pt>
                <c:pt idx="39160">
                  <c:v>3.3588411999999998E-2</c:v>
                </c:pt>
                <c:pt idx="39161">
                  <c:v>3.3588412200000001E-2</c:v>
                </c:pt>
                <c:pt idx="39162">
                  <c:v>3.3588412400000003E-2</c:v>
                </c:pt>
                <c:pt idx="39163">
                  <c:v>3.3588412599999999E-2</c:v>
                </c:pt>
                <c:pt idx="39164">
                  <c:v>3.3588412800000002E-2</c:v>
                </c:pt>
                <c:pt idx="39165">
                  <c:v>3.3588412999999998E-2</c:v>
                </c:pt>
                <c:pt idx="39166">
                  <c:v>3.35884132E-2</c:v>
                </c:pt>
                <c:pt idx="39167">
                  <c:v>3.3588413400000003E-2</c:v>
                </c:pt>
                <c:pt idx="39168">
                  <c:v>3.3588413599999999E-2</c:v>
                </c:pt>
                <c:pt idx="39169">
                  <c:v>3.3588413800000001E-2</c:v>
                </c:pt>
                <c:pt idx="39170">
                  <c:v>3.3588413999999997E-2</c:v>
                </c:pt>
                <c:pt idx="39171">
                  <c:v>3.35884142E-2</c:v>
                </c:pt>
                <c:pt idx="39172">
                  <c:v>3.3588414400000002E-2</c:v>
                </c:pt>
                <c:pt idx="39173">
                  <c:v>3.3588414599999998E-2</c:v>
                </c:pt>
                <c:pt idx="39174">
                  <c:v>3.3588414800000001E-2</c:v>
                </c:pt>
                <c:pt idx="39175">
                  <c:v>3.3588415000000003E-2</c:v>
                </c:pt>
                <c:pt idx="39176">
                  <c:v>3.3588415199999999E-2</c:v>
                </c:pt>
                <c:pt idx="39177">
                  <c:v>3.3588415400000002E-2</c:v>
                </c:pt>
                <c:pt idx="39178">
                  <c:v>3.3588415599999998E-2</c:v>
                </c:pt>
                <c:pt idx="39179">
                  <c:v>3.35884158E-2</c:v>
                </c:pt>
                <c:pt idx="39180">
                  <c:v>3.3588416000000003E-2</c:v>
                </c:pt>
                <c:pt idx="39181">
                  <c:v>3.3588416199999999E-2</c:v>
                </c:pt>
                <c:pt idx="39182">
                  <c:v>3.3588416400000001E-2</c:v>
                </c:pt>
                <c:pt idx="39183">
                  <c:v>3.3588416599999997E-2</c:v>
                </c:pt>
                <c:pt idx="39184">
                  <c:v>3.35884168E-2</c:v>
                </c:pt>
                <c:pt idx="39185">
                  <c:v>3.3588417000000002E-2</c:v>
                </c:pt>
                <c:pt idx="39186">
                  <c:v>3.3588417199999998E-2</c:v>
                </c:pt>
                <c:pt idx="39187">
                  <c:v>3.3588417400000001E-2</c:v>
                </c:pt>
                <c:pt idx="39188">
                  <c:v>3.3588417600000003E-2</c:v>
                </c:pt>
                <c:pt idx="39189">
                  <c:v>3.3588417799999999E-2</c:v>
                </c:pt>
                <c:pt idx="39190">
                  <c:v>3.3588418000000002E-2</c:v>
                </c:pt>
                <c:pt idx="39191">
                  <c:v>3.3588418199999998E-2</c:v>
                </c:pt>
                <c:pt idx="39192">
                  <c:v>3.35884184E-2</c:v>
                </c:pt>
                <c:pt idx="39193">
                  <c:v>3.3588418600000003E-2</c:v>
                </c:pt>
                <c:pt idx="39194">
                  <c:v>3.3588418799999999E-2</c:v>
                </c:pt>
                <c:pt idx="39195">
                  <c:v>3.3588419000000001E-2</c:v>
                </c:pt>
                <c:pt idx="39196">
                  <c:v>3.3588419199999997E-2</c:v>
                </c:pt>
                <c:pt idx="39197">
                  <c:v>3.35884194E-2</c:v>
                </c:pt>
                <c:pt idx="39198">
                  <c:v>3.3588419600000002E-2</c:v>
                </c:pt>
                <c:pt idx="39199">
                  <c:v>3.3588419799999998E-2</c:v>
                </c:pt>
                <c:pt idx="39200">
                  <c:v>3.3588420000000001E-2</c:v>
                </c:pt>
                <c:pt idx="39201">
                  <c:v>3.3588420200000003E-2</c:v>
                </c:pt>
                <c:pt idx="39202">
                  <c:v>3.3588420399999999E-2</c:v>
                </c:pt>
                <c:pt idx="39203">
                  <c:v>3.3588420600000002E-2</c:v>
                </c:pt>
                <c:pt idx="39204">
                  <c:v>3.3588420799999998E-2</c:v>
                </c:pt>
                <c:pt idx="39205">
                  <c:v>3.3588421E-2</c:v>
                </c:pt>
                <c:pt idx="39206">
                  <c:v>3.3588421200000003E-2</c:v>
                </c:pt>
                <c:pt idx="39207">
                  <c:v>3.3588421399999999E-2</c:v>
                </c:pt>
                <c:pt idx="39208">
                  <c:v>3.3588421600000001E-2</c:v>
                </c:pt>
                <c:pt idx="39209">
                  <c:v>3.3588421799999997E-2</c:v>
                </c:pt>
                <c:pt idx="39210">
                  <c:v>3.3588422E-2</c:v>
                </c:pt>
                <c:pt idx="39211">
                  <c:v>3.3588422200000002E-2</c:v>
                </c:pt>
                <c:pt idx="39212">
                  <c:v>3.3588422399999998E-2</c:v>
                </c:pt>
                <c:pt idx="39213">
                  <c:v>3.3588422600000001E-2</c:v>
                </c:pt>
                <c:pt idx="39214">
                  <c:v>3.3588422800000003E-2</c:v>
                </c:pt>
                <c:pt idx="39215">
                  <c:v>3.3588422999999999E-2</c:v>
                </c:pt>
                <c:pt idx="39216">
                  <c:v>3.3588423200000002E-2</c:v>
                </c:pt>
                <c:pt idx="39217">
                  <c:v>3.3588423399999998E-2</c:v>
                </c:pt>
                <c:pt idx="39218">
                  <c:v>3.35884236E-2</c:v>
                </c:pt>
                <c:pt idx="39219">
                  <c:v>3.3588423800000003E-2</c:v>
                </c:pt>
                <c:pt idx="39220">
                  <c:v>3.3588423999999999E-2</c:v>
                </c:pt>
                <c:pt idx="39221">
                  <c:v>3.3588424200000001E-2</c:v>
                </c:pt>
                <c:pt idx="39222">
                  <c:v>3.3588424399999997E-2</c:v>
                </c:pt>
                <c:pt idx="39223">
                  <c:v>3.35884246E-2</c:v>
                </c:pt>
                <c:pt idx="39224">
                  <c:v>3.3588424800000002E-2</c:v>
                </c:pt>
                <c:pt idx="39225">
                  <c:v>3.3588424999999998E-2</c:v>
                </c:pt>
                <c:pt idx="39226">
                  <c:v>3.3588425200000001E-2</c:v>
                </c:pt>
                <c:pt idx="39227">
                  <c:v>3.3588425399999997E-2</c:v>
                </c:pt>
                <c:pt idx="39228">
                  <c:v>3.3588425599999999E-2</c:v>
                </c:pt>
                <c:pt idx="39229">
                  <c:v>3.3588425800000002E-2</c:v>
                </c:pt>
                <c:pt idx="39230">
                  <c:v>3.3588425999999998E-2</c:v>
                </c:pt>
                <c:pt idx="39231">
                  <c:v>3.35884262E-2</c:v>
                </c:pt>
                <c:pt idx="39232">
                  <c:v>3.3588426400000003E-2</c:v>
                </c:pt>
                <c:pt idx="39233">
                  <c:v>3.3588426599999999E-2</c:v>
                </c:pt>
                <c:pt idx="39234">
                  <c:v>3.3588426800000001E-2</c:v>
                </c:pt>
                <c:pt idx="39235">
                  <c:v>3.3588426999999997E-2</c:v>
                </c:pt>
                <c:pt idx="39236">
                  <c:v>3.35884272E-2</c:v>
                </c:pt>
                <c:pt idx="39237">
                  <c:v>3.3588427400000002E-2</c:v>
                </c:pt>
                <c:pt idx="39238">
                  <c:v>3.3588427599999998E-2</c:v>
                </c:pt>
                <c:pt idx="39239">
                  <c:v>3.3588427800000001E-2</c:v>
                </c:pt>
                <c:pt idx="39240">
                  <c:v>3.3588427999999997E-2</c:v>
                </c:pt>
                <c:pt idx="39241">
                  <c:v>3.3588428199999999E-2</c:v>
                </c:pt>
                <c:pt idx="39242">
                  <c:v>3.3588428400000002E-2</c:v>
                </c:pt>
                <c:pt idx="39243">
                  <c:v>3.3588428599999998E-2</c:v>
                </c:pt>
                <c:pt idx="39244">
                  <c:v>3.35884288E-2</c:v>
                </c:pt>
                <c:pt idx="39245">
                  <c:v>3.3588429000000003E-2</c:v>
                </c:pt>
                <c:pt idx="39246">
                  <c:v>3.3588429199999999E-2</c:v>
                </c:pt>
                <c:pt idx="39247">
                  <c:v>3.3588429400000001E-2</c:v>
                </c:pt>
                <c:pt idx="39248">
                  <c:v>3.3588429599999997E-2</c:v>
                </c:pt>
                <c:pt idx="39249">
                  <c:v>3.35884298E-2</c:v>
                </c:pt>
                <c:pt idx="39250">
                  <c:v>3.3588430000000002E-2</c:v>
                </c:pt>
                <c:pt idx="39251">
                  <c:v>3.3588430199999998E-2</c:v>
                </c:pt>
                <c:pt idx="39252">
                  <c:v>3.3588430400000001E-2</c:v>
                </c:pt>
                <c:pt idx="39253">
                  <c:v>3.3588430599999997E-2</c:v>
                </c:pt>
                <c:pt idx="39254">
                  <c:v>3.3588430799999999E-2</c:v>
                </c:pt>
                <c:pt idx="39255">
                  <c:v>3.3588431000000002E-2</c:v>
                </c:pt>
                <c:pt idx="39256">
                  <c:v>3.3588431199999998E-2</c:v>
                </c:pt>
                <c:pt idx="39257">
                  <c:v>3.35884314E-2</c:v>
                </c:pt>
                <c:pt idx="39258">
                  <c:v>3.3588431600000003E-2</c:v>
                </c:pt>
                <c:pt idx="39259">
                  <c:v>3.3588431799999999E-2</c:v>
                </c:pt>
                <c:pt idx="39260">
                  <c:v>3.3588432000000001E-2</c:v>
                </c:pt>
                <c:pt idx="39261">
                  <c:v>3.3588432199999997E-2</c:v>
                </c:pt>
                <c:pt idx="39262">
                  <c:v>3.35884324E-2</c:v>
                </c:pt>
                <c:pt idx="39263">
                  <c:v>3.3588432600000002E-2</c:v>
                </c:pt>
                <c:pt idx="39264">
                  <c:v>3.3588432799999998E-2</c:v>
                </c:pt>
                <c:pt idx="39265">
                  <c:v>3.3588433000000001E-2</c:v>
                </c:pt>
                <c:pt idx="39266">
                  <c:v>3.3588433199999997E-2</c:v>
                </c:pt>
                <c:pt idx="39267">
                  <c:v>3.3588433399999999E-2</c:v>
                </c:pt>
                <c:pt idx="39268">
                  <c:v>3.3588433600000002E-2</c:v>
                </c:pt>
                <c:pt idx="39269">
                  <c:v>3.3588433799999998E-2</c:v>
                </c:pt>
                <c:pt idx="39270">
                  <c:v>3.3588434E-2</c:v>
                </c:pt>
                <c:pt idx="39271">
                  <c:v>3.3588434200000003E-2</c:v>
                </c:pt>
                <c:pt idx="39272">
                  <c:v>3.3588434399999999E-2</c:v>
                </c:pt>
                <c:pt idx="39273">
                  <c:v>3.3588434600000001E-2</c:v>
                </c:pt>
                <c:pt idx="39274">
                  <c:v>3.3588434799999997E-2</c:v>
                </c:pt>
                <c:pt idx="39275">
                  <c:v>3.3588435E-2</c:v>
                </c:pt>
                <c:pt idx="39276">
                  <c:v>3.3588435200000002E-2</c:v>
                </c:pt>
                <c:pt idx="39277">
                  <c:v>3.3588435399999998E-2</c:v>
                </c:pt>
                <c:pt idx="39278">
                  <c:v>3.3588435600000001E-2</c:v>
                </c:pt>
                <c:pt idx="39279">
                  <c:v>3.3588435799999997E-2</c:v>
                </c:pt>
                <c:pt idx="39280">
                  <c:v>3.3588435999999999E-2</c:v>
                </c:pt>
                <c:pt idx="39281">
                  <c:v>3.3588436200000002E-2</c:v>
                </c:pt>
                <c:pt idx="39282">
                  <c:v>3.3588436399999998E-2</c:v>
                </c:pt>
                <c:pt idx="39283">
                  <c:v>3.35884366E-2</c:v>
                </c:pt>
                <c:pt idx="39284">
                  <c:v>3.3588436800000003E-2</c:v>
                </c:pt>
                <c:pt idx="39285">
                  <c:v>3.3588436999999999E-2</c:v>
                </c:pt>
                <c:pt idx="39286">
                  <c:v>3.3588437200000001E-2</c:v>
                </c:pt>
                <c:pt idx="39287">
                  <c:v>3.3588437399999997E-2</c:v>
                </c:pt>
                <c:pt idx="39288">
                  <c:v>3.35884376E-2</c:v>
                </c:pt>
                <c:pt idx="39289">
                  <c:v>3.3588437800000003E-2</c:v>
                </c:pt>
                <c:pt idx="39290">
                  <c:v>3.3588437999999998E-2</c:v>
                </c:pt>
                <c:pt idx="39291">
                  <c:v>3.3588438200000001E-2</c:v>
                </c:pt>
                <c:pt idx="39292">
                  <c:v>3.3588438399999997E-2</c:v>
                </c:pt>
                <c:pt idx="39293">
                  <c:v>3.3588438599999999E-2</c:v>
                </c:pt>
                <c:pt idx="39294">
                  <c:v>3.3588438800000002E-2</c:v>
                </c:pt>
                <c:pt idx="39295">
                  <c:v>3.3588438999999998E-2</c:v>
                </c:pt>
                <c:pt idx="39296">
                  <c:v>3.35884392E-2</c:v>
                </c:pt>
                <c:pt idx="39297">
                  <c:v>3.3588439400000003E-2</c:v>
                </c:pt>
                <c:pt idx="39298">
                  <c:v>3.3588439599999999E-2</c:v>
                </c:pt>
                <c:pt idx="39299">
                  <c:v>3.3588439800000001E-2</c:v>
                </c:pt>
                <c:pt idx="39300">
                  <c:v>3.3588439999999997E-2</c:v>
                </c:pt>
                <c:pt idx="39301">
                  <c:v>3.35884402E-2</c:v>
                </c:pt>
                <c:pt idx="39302">
                  <c:v>3.3588440400000003E-2</c:v>
                </c:pt>
                <c:pt idx="39303">
                  <c:v>3.3588440599999998E-2</c:v>
                </c:pt>
                <c:pt idx="39304">
                  <c:v>3.3588440800000001E-2</c:v>
                </c:pt>
                <c:pt idx="39305">
                  <c:v>3.3588440999999997E-2</c:v>
                </c:pt>
                <c:pt idx="39306">
                  <c:v>3.3588441199999999E-2</c:v>
                </c:pt>
                <c:pt idx="39307">
                  <c:v>3.3588441400000002E-2</c:v>
                </c:pt>
                <c:pt idx="39308">
                  <c:v>3.3588441599999998E-2</c:v>
                </c:pt>
                <c:pt idx="39309">
                  <c:v>3.35884418E-2</c:v>
                </c:pt>
                <c:pt idx="39310">
                  <c:v>3.3588442000000003E-2</c:v>
                </c:pt>
                <c:pt idx="39311">
                  <c:v>3.3588442199999999E-2</c:v>
                </c:pt>
                <c:pt idx="39312">
                  <c:v>3.3588442400000001E-2</c:v>
                </c:pt>
                <c:pt idx="39313">
                  <c:v>3.3588442599999997E-2</c:v>
                </c:pt>
                <c:pt idx="39314">
                  <c:v>3.35884428E-2</c:v>
                </c:pt>
                <c:pt idx="39315">
                  <c:v>3.3588443000000003E-2</c:v>
                </c:pt>
                <c:pt idx="39316">
                  <c:v>3.3588443199999998E-2</c:v>
                </c:pt>
                <c:pt idx="39317">
                  <c:v>3.3588443400000001E-2</c:v>
                </c:pt>
                <c:pt idx="39318">
                  <c:v>3.3588443599999997E-2</c:v>
                </c:pt>
                <c:pt idx="39319">
                  <c:v>3.3588443799999999E-2</c:v>
                </c:pt>
                <c:pt idx="39320">
                  <c:v>3.3588444000000002E-2</c:v>
                </c:pt>
                <c:pt idx="39321">
                  <c:v>3.3588444199999998E-2</c:v>
                </c:pt>
                <c:pt idx="39322">
                  <c:v>3.35884444E-2</c:v>
                </c:pt>
                <c:pt idx="39323">
                  <c:v>3.3588444600000003E-2</c:v>
                </c:pt>
                <c:pt idx="39324">
                  <c:v>3.3588444799999999E-2</c:v>
                </c:pt>
                <c:pt idx="39325">
                  <c:v>3.3588445000000001E-2</c:v>
                </c:pt>
                <c:pt idx="39326">
                  <c:v>3.3588445199999997E-2</c:v>
                </c:pt>
                <c:pt idx="39327">
                  <c:v>3.35884454E-2</c:v>
                </c:pt>
                <c:pt idx="39328">
                  <c:v>3.3588445600000003E-2</c:v>
                </c:pt>
                <c:pt idx="39329">
                  <c:v>3.3588445799999998E-2</c:v>
                </c:pt>
                <c:pt idx="39330">
                  <c:v>3.3588446000000001E-2</c:v>
                </c:pt>
                <c:pt idx="39331">
                  <c:v>3.3588446199999997E-2</c:v>
                </c:pt>
                <c:pt idx="39332">
                  <c:v>3.3588446399999999E-2</c:v>
                </c:pt>
                <c:pt idx="39333">
                  <c:v>3.3588446600000002E-2</c:v>
                </c:pt>
                <c:pt idx="39334">
                  <c:v>3.3588446799999998E-2</c:v>
                </c:pt>
                <c:pt idx="39335">
                  <c:v>3.3588447E-2</c:v>
                </c:pt>
                <c:pt idx="39336">
                  <c:v>3.3588447200000003E-2</c:v>
                </c:pt>
                <c:pt idx="39337">
                  <c:v>3.3588447399999999E-2</c:v>
                </c:pt>
                <c:pt idx="39338">
                  <c:v>3.3588447600000002E-2</c:v>
                </c:pt>
                <c:pt idx="39339">
                  <c:v>3.3588447799999997E-2</c:v>
                </c:pt>
                <c:pt idx="39340">
                  <c:v>3.3588448E-2</c:v>
                </c:pt>
                <c:pt idx="39341">
                  <c:v>3.3588448200000003E-2</c:v>
                </c:pt>
                <c:pt idx="39342">
                  <c:v>3.3588448399999998E-2</c:v>
                </c:pt>
                <c:pt idx="39343">
                  <c:v>3.3588448600000001E-2</c:v>
                </c:pt>
                <c:pt idx="39344">
                  <c:v>3.3588448799999997E-2</c:v>
                </c:pt>
                <c:pt idx="39345">
                  <c:v>3.3588448999999999E-2</c:v>
                </c:pt>
                <c:pt idx="39346">
                  <c:v>3.3588449200000002E-2</c:v>
                </c:pt>
                <c:pt idx="39347">
                  <c:v>3.3588449399999998E-2</c:v>
                </c:pt>
                <c:pt idx="39348">
                  <c:v>3.35884496E-2</c:v>
                </c:pt>
                <c:pt idx="39349">
                  <c:v>3.3588449800000003E-2</c:v>
                </c:pt>
                <c:pt idx="39350">
                  <c:v>3.3588449999999999E-2</c:v>
                </c:pt>
                <c:pt idx="39351">
                  <c:v>3.3588450200000002E-2</c:v>
                </c:pt>
                <c:pt idx="39352">
                  <c:v>3.3588450399999997E-2</c:v>
                </c:pt>
                <c:pt idx="39353">
                  <c:v>3.35884506E-2</c:v>
                </c:pt>
                <c:pt idx="39354">
                  <c:v>3.3588450800000003E-2</c:v>
                </c:pt>
                <c:pt idx="39355">
                  <c:v>3.3588450999999998E-2</c:v>
                </c:pt>
                <c:pt idx="39356">
                  <c:v>3.3588451200000001E-2</c:v>
                </c:pt>
                <c:pt idx="39357">
                  <c:v>3.3588451399999997E-2</c:v>
                </c:pt>
                <c:pt idx="39358">
                  <c:v>3.3588451599999999E-2</c:v>
                </c:pt>
                <c:pt idx="39359">
                  <c:v>3.3588451800000002E-2</c:v>
                </c:pt>
                <c:pt idx="39360">
                  <c:v>3.3588451999999998E-2</c:v>
                </c:pt>
                <c:pt idx="39361">
                  <c:v>3.35884522E-2</c:v>
                </c:pt>
                <c:pt idx="39362">
                  <c:v>3.3588452400000003E-2</c:v>
                </c:pt>
                <c:pt idx="39363">
                  <c:v>3.3588452599999999E-2</c:v>
                </c:pt>
                <c:pt idx="39364">
                  <c:v>3.3588452800000002E-2</c:v>
                </c:pt>
                <c:pt idx="39365">
                  <c:v>3.3588452999999997E-2</c:v>
                </c:pt>
                <c:pt idx="39366">
                  <c:v>3.35884532E-2</c:v>
                </c:pt>
                <c:pt idx="39367">
                  <c:v>3.3588453400000003E-2</c:v>
                </c:pt>
                <c:pt idx="39368">
                  <c:v>3.3588453599999998E-2</c:v>
                </c:pt>
                <c:pt idx="39369">
                  <c:v>3.3588453800000001E-2</c:v>
                </c:pt>
                <c:pt idx="39370">
                  <c:v>3.3588453999999997E-2</c:v>
                </c:pt>
                <c:pt idx="39371">
                  <c:v>3.3588454199999999E-2</c:v>
                </c:pt>
                <c:pt idx="39372">
                  <c:v>3.3588454400000002E-2</c:v>
                </c:pt>
                <c:pt idx="39373">
                  <c:v>3.3588454599999998E-2</c:v>
                </c:pt>
                <c:pt idx="39374">
                  <c:v>3.35884548E-2</c:v>
                </c:pt>
                <c:pt idx="39375">
                  <c:v>3.3588455000000003E-2</c:v>
                </c:pt>
                <c:pt idx="39376">
                  <c:v>3.3588455199999999E-2</c:v>
                </c:pt>
                <c:pt idx="39377">
                  <c:v>3.3588455400000002E-2</c:v>
                </c:pt>
                <c:pt idx="39378">
                  <c:v>3.3588455599999997E-2</c:v>
                </c:pt>
                <c:pt idx="39379">
                  <c:v>3.35884558E-2</c:v>
                </c:pt>
                <c:pt idx="39380">
                  <c:v>3.3588456000000003E-2</c:v>
                </c:pt>
                <c:pt idx="39381">
                  <c:v>3.3588456199999998E-2</c:v>
                </c:pt>
                <c:pt idx="39382">
                  <c:v>3.3588456400000001E-2</c:v>
                </c:pt>
                <c:pt idx="39383">
                  <c:v>3.3588456599999997E-2</c:v>
                </c:pt>
                <c:pt idx="39384">
                  <c:v>3.3588456799999999E-2</c:v>
                </c:pt>
                <c:pt idx="39385">
                  <c:v>3.3588457000000002E-2</c:v>
                </c:pt>
                <c:pt idx="39386">
                  <c:v>3.3588457199999998E-2</c:v>
                </c:pt>
                <c:pt idx="39387">
                  <c:v>3.3588457400000001E-2</c:v>
                </c:pt>
                <c:pt idx="39388">
                  <c:v>3.3588457600000003E-2</c:v>
                </c:pt>
                <c:pt idx="39389">
                  <c:v>3.3588457799999999E-2</c:v>
                </c:pt>
                <c:pt idx="39390">
                  <c:v>3.3588458000000002E-2</c:v>
                </c:pt>
                <c:pt idx="39391">
                  <c:v>3.3588458199999997E-2</c:v>
                </c:pt>
                <c:pt idx="39392">
                  <c:v>3.35884584E-2</c:v>
                </c:pt>
                <c:pt idx="39393">
                  <c:v>3.3588458600000003E-2</c:v>
                </c:pt>
                <c:pt idx="39394">
                  <c:v>3.3588458799999998E-2</c:v>
                </c:pt>
                <c:pt idx="39395">
                  <c:v>3.3588459000000001E-2</c:v>
                </c:pt>
                <c:pt idx="39396">
                  <c:v>3.3588459199999997E-2</c:v>
                </c:pt>
                <c:pt idx="39397">
                  <c:v>3.3588459399999999E-2</c:v>
                </c:pt>
                <c:pt idx="39398">
                  <c:v>3.3588459600000002E-2</c:v>
                </c:pt>
                <c:pt idx="39399">
                  <c:v>3.3588459799999998E-2</c:v>
                </c:pt>
                <c:pt idx="39400">
                  <c:v>3.3588460000000001E-2</c:v>
                </c:pt>
                <c:pt idx="39401">
                  <c:v>3.3588460200000003E-2</c:v>
                </c:pt>
                <c:pt idx="39402">
                  <c:v>3.3588460399999999E-2</c:v>
                </c:pt>
                <c:pt idx="39403">
                  <c:v>3.3588460600000002E-2</c:v>
                </c:pt>
                <c:pt idx="39404">
                  <c:v>3.3588460799999997E-2</c:v>
                </c:pt>
                <c:pt idx="39405">
                  <c:v>3.3588461E-2</c:v>
                </c:pt>
                <c:pt idx="39406">
                  <c:v>3.3588461200000003E-2</c:v>
                </c:pt>
                <c:pt idx="39407">
                  <c:v>3.3588461399999998E-2</c:v>
                </c:pt>
                <c:pt idx="39408">
                  <c:v>3.3588461600000001E-2</c:v>
                </c:pt>
                <c:pt idx="39409">
                  <c:v>3.3588461799999997E-2</c:v>
                </c:pt>
                <c:pt idx="39410">
                  <c:v>3.3588461999999999E-2</c:v>
                </c:pt>
                <c:pt idx="39411">
                  <c:v>3.3588462200000002E-2</c:v>
                </c:pt>
                <c:pt idx="39412">
                  <c:v>3.3588462399999998E-2</c:v>
                </c:pt>
                <c:pt idx="39413">
                  <c:v>3.3588462600000001E-2</c:v>
                </c:pt>
                <c:pt idx="39414">
                  <c:v>3.3588462800000003E-2</c:v>
                </c:pt>
                <c:pt idx="39415">
                  <c:v>3.3588462999999999E-2</c:v>
                </c:pt>
                <c:pt idx="39416">
                  <c:v>3.3588463200000002E-2</c:v>
                </c:pt>
                <c:pt idx="39417">
                  <c:v>3.3588463399999997E-2</c:v>
                </c:pt>
                <c:pt idx="39418">
                  <c:v>3.35884636E-2</c:v>
                </c:pt>
                <c:pt idx="39419">
                  <c:v>3.3588463800000003E-2</c:v>
                </c:pt>
                <c:pt idx="39420">
                  <c:v>3.3588463999999998E-2</c:v>
                </c:pt>
                <c:pt idx="39421">
                  <c:v>3.3588464200000001E-2</c:v>
                </c:pt>
                <c:pt idx="39422">
                  <c:v>3.3588464399999997E-2</c:v>
                </c:pt>
                <c:pt idx="39423">
                  <c:v>3.35884646E-2</c:v>
                </c:pt>
                <c:pt idx="39424">
                  <c:v>3.3588464800000002E-2</c:v>
                </c:pt>
                <c:pt idx="39425">
                  <c:v>3.3588464999999998E-2</c:v>
                </c:pt>
                <c:pt idx="39426">
                  <c:v>3.3588465200000001E-2</c:v>
                </c:pt>
                <c:pt idx="39427">
                  <c:v>3.3588465400000003E-2</c:v>
                </c:pt>
                <c:pt idx="39428">
                  <c:v>3.3588465599999999E-2</c:v>
                </c:pt>
                <c:pt idx="39429">
                  <c:v>3.3588465800000002E-2</c:v>
                </c:pt>
                <c:pt idx="39430">
                  <c:v>3.3588465999999997E-2</c:v>
                </c:pt>
                <c:pt idx="39431">
                  <c:v>3.35884662E-2</c:v>
                </c:pt>
                <c:pt idx="39432">
                  <c:v>3.3588466400000003E-2</c:v>
                </c:pt>
                <c:pt idx="39433">
                  <c:v>3.3588466599999998E-2</c:v>
                </c:pt>
                <c:pt idx="39434">
                  <c:v>3.3588466800000001E-2</c:v>
                </c:pt>
                <c:pt idx="39435">
                  <c:v>3.3588466999999997E-2</c:v>
                </c:pt>
                <c:pt idx="39436">
                  <c:v>3.35884672E-2</c:v>
                </c:pt>
                <c:pt idx="39437">
                  <c:v>3.3588467400000002E-2</c:v>
                </c:pt>
                <c:pt idx="39438">
                  <c:v>3.3588467599999998E-2</c:v>
                </c:pt>
                <c:pt idx="39439">
                  <c:v>3.3588467800000001E-2</c:v>
                </c:pt>
                <c:pt idx="39440">
                  <c:v>3.3588468000000003E-2</c:v>
                </c:pt>
                <c:pt idx="39441">
                  <c:v>3.3588468199999999E-2</c:v>
                </c:pt>
                <c:pt idx="39442">
                  <c:v>3.3588468400000002E-2</c:v>
                </c:pt>
                <c:pt idx="39443">
                  <c:v>3.3588468599999997E-2</c:v>
                </c:pt>
                <c:pt idx="39444">
                  <c:v>3.35884688E-2</c:v>
                </c:pt>
                <c:pt idx="39445">
                  <c:v>3.3588469000000003E-2</c:v>
                </c:pt>
                <c:pt idx="39446">
                  <c:v>3.3588469199999998E-2</c:v>
                </c:pt>
                <c:pt idx="39447">
                  <c:v>3.3588469400000001E-2</c:v>
                </c:pt>
                <c:pt idx="39448">
                  <c:v>3.3588469599999997E-2</c:v>
                </c:pt>
                <c:pt idx="39449">
                  <c:v>3.35884698E-2</c:v>
                </c:pt>
                <c:pt idx="39450">
                  <c:v>3.3588470000000002E-2</c:v>
                </c:pt>
                <c:pt idx="39451">
                  <c:v>3.3588470199999998E-2</c:v>
                </c:pt>
                <c:pt idx="39452">
                  <c:v>3.3588470400000001E-2</c:v>
                </c:pt>
                <c:pt idx="39453">
                  <c:v>3.3588470600000003E-2</c:v>
                </c:pt>
                <c:pt idx="39454">
                  <c:v>3.3588470799999999E-2</c:v>
                </c:pt>
                <c:pt idx="39455">
                  <c:v>3.3588471000000002E-2</c:v>
                </c:pt>
                <c:pt idx="39456">
                  <c:v>3.3588471199999997E-2</c:v>
                </c:pt>
                <c:pt idx="39457">
                  <c:v>3.35884714E-2</c:v>
                </c:pt>
                <c:pt idx="39458">
                  <c:v>3.3588471600000003E-2</c:v>
                </c:pt>
                <c:pt idx="39459">
                  <c:v>3.3588471799999998E-2</c:v>
                </c:pt>
                <c:pt idx="39460">
                  <c:v>3.3588472000000001E-2</c:v>
                </c:pt>
                <c:pt idx="39461">
                  <c:v>3.3588472199999997E-2</c:v>
                </c:pt>
                <c:pt idx="39462">
                  <c:v>3.35884724E-2</c:v>
                </c:pt>
                <c:pt idx="39463">
                  <c:v>3.3588472600000002E-2</c:v>
                </c:pt>
                <c:pt idx="39464">
                  <c:v>3.3588472799999998E-2</c:v>
                </c:pt>
                <c:pt idx="39465">
                  <c:v>3.3588473000000001E-2</c:v>
                </c:pt>
                <c:pt idx="39466">
                  <c:v>3.3588473200000003E-2</c:v>
                </c:pt>
                <c:pt idx="39467">
                  <c:v>3.3588473399999999E-2</c:v>
                </c:pt>
                <c:pt idx="39468">
                  <c:v>3.3588473600000002E-2</c:v>
                </c:pt>
                <c:pt idx="39469">
                  <c:v>3.3588473799999997E-2</c:v>
                </c:pt>
                <c:pt idx="39470">
                  <c:v>3.3588474E-2</c:v>
                </c:pt>
                <c:pt idx="39471">
                  <c:v>3.3588474200000003E-2</c:v>
                </c:pt>
                <c:pt idx="39472">
                  <c:v>3.3588474399999999E-2</c:v>
                </c:pt>
                <c:pt idx="39473">
                  <c:v>3.3588474600000001E-2</c:v>
                </c:pt>
                <c:pt idx="39474">
                  <c:v>3.3588474799999997E-2</c:v>
                </c:pt>
                <c:pt idx="39475">
                  <c:v>3.3588475E-2</c:v>
                </c:pt>
                <c:pt idx="39476">
                  <c:v>3.3588475200000002E-2</c:v>
                </c:pt>
                <c:pt idx="39477">
                  <c:v>3.3588475399999998E-2</c:v>
                </c:pt>
                <c:pt idx="39478">
                  <c:v>3.3588475600000001E-2</c:v>
                </c:pt>
                <c:pt idx="39479">
                  <c:v>3.3588475800000003E-2</c:v>
                </c:pt>
                <c:pt idx="39480">
                  <c:v>3.3588475999999999E-2</c:v>
                </c:pt>
                <c:pt idx="39481">
                  <c:v>3.3588476200000002E-2</c:v>
                </c:pt>
                <c:pt idx="39482">
                  <c:v>3.3588476399999997E-2</c:v>
                </c:pt>
                <c:pt idx="39483">
                  <c:v>3.35884766E-2</c:v>
                </c:pt>
                <c:pt idx="39484">
                  <c:v>3.3588476800000003E-2</c:v>
                </c:pt>
                <c:pt idx="39485">
                  <c:v>3.3588476999999999E-2</c:v>
                </c:pt>
                <c:pt idx="39486">
                  <c:v>3.3588477200000001E-2</c:v>
                </c:pt>
                <c:pt idx="39487">
                  <c:v>3.3588477399999997E-2</c:v>
                </c:pt>
                <c:pt idx="39488">
                  <c:v>3.35884776E-2</c:v>
                </c:pt>
                <c:pt idx="39489">
                  <c:v>3.3588477800000002E-2</c:v>
                </c:pt>
                <c:pt idx="39490">
                  <c:v>3.3588477999999998E-2</c:v>
                </c:pt>
                <c:pt idx="39491">
                  <c:v>3.3588478200000001E-2</c:v>
                </c:pt>
                <c:pt idx="39492">
                  <c:v>3.3588478400000003E-2</c:v>
                </c:pt>
                <c:pt idx="39493">
                  <c:v>3.3588478599999999E-2</c:v>
                </c:pt>
                <c:pt idx="39494">
                  <c:v>3.3588478800000002E-2</c:v>
                </c:pt>
                <c:pt idx="39495">
                  <c:v>3.3588478999999997E-2</c:v>
                </c:pt>
                <c:pt idx="39496">
                  <c:v>3.35884792E-2</c:v>
                </c:pt>
                <c:pt idx="39497">
                  <c:v>3.3588479400000003E-2</c:v>
                </c:pt>
                <c:pt idx="39498">
                  <c:v>3.3588479599999999E-2</c:v>
                </c:pt>
                <c:pt idx="39499">
                  <c:v>3.3588479800000001E-2</c:v>
                </c:pt>
                <c:pt idx="39500">
                  <c:v>3.3588479999999997E-2</c:v>
                </c:pt>
                <c:pt idx="39501">
                  <c:v>3.35884802E-2</c:v>
                </c:pt>
                <c:pt idx="39502">
                  <c:v>3.3588480400000002E-2</c:v>
                </c:pt>
                <c:pt idx="39503">
                  <c:v>3.3588480599999998E-2</c:v>
                </c:pt>
                <c:pt idx="39504">
                  <c:v>3.3588480800000001E-2</c:v>
                </c:pt>
                <c:pt idx="39505">
                  <c:v>3.3588481000000003E-2</c:v>
                </c:pt>
                <c:pt idx="39506">
                  <c:v>3.3588481199999999E-2</c:v>
                </c:pt>
                <c:pt idx="39507">
                  <c:v>3.3588481400000002E-2</c:v>
                </c:pt>
                <c:pt idx="39508">
                  <c:v>3.3588481599999997E-2</c:v>
                </c:pt>
                <c:pt idx="39509">
                  <c:v>3.35884818E-2</c:v>
                </c:pt>
                <c:pt idx="39510">
                  <c:v>3.3588482000000003E-2</c:v>
                </c:pt>
                <c:pt idx="39511">
                  <c:v>3.3588482199999999E-2</c:v>
                </c:pt>
                <c:pt idx="39512">
                  <c:v>3.3588482400000001E-2</c:v>
                </c:pt>
                <c:pt idx="39513">
                  <c:v>3.3588482599999997E-2</c:v>
                </c:pt>
                <c:pt idx="39514">
                  <c:v>3.35884828E-2</c:v>
                </c:pt>
                <c:pt idx="39515">
                  <c:v>3.3588483000000002E-2</c:v>
                </c:pt>
                <c:pt idx="39516">
                  <c:v>3.3588483199999998E-2</c:v>
                </c:pt>
                <c:pt idx="39517">
                  <c:v>3.3588483400000001E-2</c:v>
                </c:pt>
                <c:pt idx="39518">
                  <c:v>3.3588483600000003E-2</c:v>
                </c:pt>
                <c:pt idx="39519">
                  <c:v>3.3588483799999999E-2</c:v>
                </c:pt>
                <c:pt idx="39520">
                  <c:v>3.3588484000000002E-2</c:v>
                </c:pt>
                <c:pt idx="39521">
                  <c:v>3.3588484199999998E-2</c:v>
                </c:pt>
                <c:pt idx="39522">
                  <c:v>3.35884844E-2</c:v>
                </c:pt>
                <c:pt idx="39523">
                  <c:v>3.3588484600000003E-2</c:v>
                </c:pt>
                <c:pt idx="39524">
                  <c:v>3.3588484799999999E-2</c:v>
                </c:pt>
                <c:pt idx="39525">
                  <c:v>3.3588485000000001E-2</c:v>
                </c:pt>
                <c:pt idx="39526">
                  <c:v>3.3588485199999997E-2</c:v>
                </c:pt>
                <c:pt idx="39527">
                  <c:v>3.35884854E-2</c:v>
                </c:pt>
                <c:pt idx="39528">
                  <c:v>3.3588485600000002E-2</c:v>
                </c:pt>
                <c:pt idx="39529">
                  <c:v>3.3588485799999998E-2</c:v>
                </c:pt>
                <c:pt idx="39530">
                  <c:v>3.3588486000000001E-2</c:v>
                </c:pt>
                <c:pt idx="39531">
                  <c:v>3.3588486200000003E-2</c:v>
                </c:pt>
                <c:pt idx="39532">
                  <c:v>3.3588486399999999E-2</c:v>
                </c:pt>
                <c:pt idx="39533">
                  <c:v>3.3588486600000002E-2</c:v>
                </c:pt>
                <c:pt idx="39534">
                  <c:v>3.3588486799999998E-2</c:v>
                </c:pt>
                <c:pt idx="39535">
                  <c:v>3.3588487E-2</c:v>
                </c:pt>
                <c:pt idx="39536">
                  <c:v>3.3588487200000003E-2</c:v>
                </c:pt>
                <c:pt idx="39537">
                  <c:v>3.3588487399999999E-2</c:v>
                </c:pt>
                <c:pt idx="39538">
                  <c:v>3.3588487600000001E-2</c:v>
                </c:pt>
                <c:pt idx="39539">
                  <c:v>3.3588487799999997E-2</c:v>
                </c:pt>
                <c:pt idx="39540">
                  <c:v>3.3588488E-2</c:v>
                </c:pt>
                <c:pt idx="39541">
                  <c:v>3.3588488200000002E-2</c:v>
                </c:pt>
                <c:pt idx="39542">
                  <c:v>3.3588488399999998E-2</c:v>
                </c:pt>
                <c:pt idx="39543">
                  <c:v>3.3588488600000001E-2</c:v>
                </c:pt>
                <c:pt idx="39544">
                  <c:v>3.3588488800000003E-2</c:v>
                </c:pt>
                <c:pt idx="39545">
                  <c:v>3.3588488999999999E-2</c:v>
                </c:pt>
                <c:pt idx="39546">
                  <c:v>3.3588489200000002E-2</c:v>
                </c:pt>
                <c:pt idx="39547">
                  <c:v>3.3588489399999998E-2</c:v>
                </c:pt>
                <c:pt idx="39548">
                  <c:v>3.35884896E-2</c:v>
                </c:pt>
                <c:pt idx="39549">
                  <c:v>3.3588489800000003E-2</c:v>
                </c:pt>
                <c:pt idx="39550">
                  <c:v>3.3588489999999999E-2</c:v>
                </c:pt>
                <c:pt idx="39551">
                  <c:v>3.3588490200000001E-2</c:v>
                </c:pt>
                <c:pt idx="39552">
                  <c:v>3.3588490399999997E-2</c:v>
                </c:pt>
                <c:pt idx="39553">
                  <c:v>3.35884906E-2</c:v>
                </c:pt>
                <c:pt idx="39554">
                  <c:v>3.3588490800000002E-2</c:v>
                </c:pt>
                <c:pt idx="39555">
                  <c:v>3.3588490999999998E-2</c:v>
                </c:pt>
                <c:pt idx="39556">
                  <c:v>3.3588491200000001E-2</c:v>
                </c:pt>
                <c:pt idx="39557">
                  <c:v>3.3588491400000003E-2</c:v>
                </c:pt>
                <c:pt idx="39558">
                  <c:v>3.3588491599999999E-2</c:v>
                </c:pt>
                <c:pt idx="39559">
                  <c:v>3.3588491800000002E-2</c:v>
                </c:pt>
                <c:pt idx="39560">
                  <c:v>3.3588491999999998E-2</c:v>
                </c:pt>
                <c:pt idx="39561">
                  <c:v>3.35884922E-2</c:v>
                </c:pt>
                <c:pt idx="39562">
                  <c:v>3.3588492400000003E-2</c:v>
                </c:pt>
                <c:pt idx="39563">
                  <c:v>3.3588492599999999E-2</c:v>
                </c:pt>
                <c:pt idx="39564">
                  <c:v>3.3588492800000001E-2</c:v>
                </c:pt>
                <c:pt idx="39565">
                  <c:v>3.3588492999999997E-2</c:v>
                </c:pt>
                <c:pt idx="39566">
                  <c:v>3.35884932E-2</c:v>
                </c:pt>
                <c:pt idx="39567">
                  <c:v>3.3588493400000002E-2</c:v>
                </c:pt>
                <c:pt idx="39568">
                  <c:v>3.3588493599999998E-2</c:v>
                </c:pt>
                <c:pt idx="39569">
                  <c:v>3.3588493800000001E-2</c:v>
                </c:pt>
                <c:pt idx="39570">
                  <c:v>3.3588494000000003E-2</c:v>
                </c:pt>
                <c:pt idx="39571">
                  <c:v>3.3588494199999999E-2</c:v>
                </c:pt>
                <c:pt idx="39572">
                  <c:v>3.3588494400000002E-2</c:v>
                </c:pt>
                <c:pt idx="39573">
                  <c:v>3.3588494599999998E-2</c:v>
                </c:pt>
                <c:pt idx="39574">
                  <c:v>3.35884948E-2</c:v>
                </c:pt>
                <c:pt idx="39575">
                  <c:v>3.3588495000000003E-2</c:v>
                </c:pt>
                <c:pt idx="39576">
                  <c:v>3.3588495199999999E-2</c:v>
                </c:pt>
                <c:pt idx="39577">
                  <c:v>3.3588495400000001E-2</c:v>
                </c:pt>
                <c:pt idx="39578">
                  <c:v>3.3588495599999997E-2</c:v>
                </c:pt>
                <c:pt idx="39579">
                  <c:v>3.35884958E-2</c:v>
                </c:pt>
                <c:pt idx="39580">
                  <c:v>3.3588496000000002E-2</c:v>
                </c:pt>
                <c:pt idx="39581">
                  <c:v>3.3588496199999998E-2</c:v>
                </c:pt>
                <c:pt idx="39582">
                  <c:v>3.3588496400000001E-2</c:v>
                </c:pt>
                <c:pt idx="39583">
                  <c:v>3.3588496599999997E-2</c:v>
                </c:pt>
                <c:pt idx="39584">
                  <c:v>3.3588496799999999E-2</c:v>
                </c:pt>
                <c:pt idx="39585">
                  <c:v>3.3588497000000002E-2</c:v>
                </c:pt>
                <c:pt idx="39586">
                  <c:v>3.3588497199999998E-2</c:v>
                </c:pt>
                <c:pt idx="39587">
                  <c:v>3.35884974E-2</c:v>
                </c:pt>
                <c:pt idx="39588">
                  <c:v>3.3588497600000003E-2</c:v>
                </c:pt>
                <c:pt idx="39589">
                  <c:v>3.3588497799999999E-2</c:v>
                </c:pt>
                <c:pt idx="39590">
                  <c:v>3.3588498000000001E-2</c:v>
                </c:pt>
                <c:pt idx="39591">
                  <c:v>3.3588498199999997E-2</c:v>
                </c:pt>
                <c:pt idx="39592">
                  <c:v>3.35884984E-2</c:v>
                </c:pt>
                <c:pt idx="39593">
                  <c:v>3.3588498600000002E-2</c:v>
                </c:pt>
                <c:pt idx="39594">
                  <c:v>3.3588498799999998E-2</c:v>
                </c:pt>
                <c:pt idx="39595">
                  <c:v>3.3588499000000001E-2</c:v>
                </c:pt>
                <c:pt idx="39596">
                  <c:v>3.3588499199999997E-2</c:v>
                </c:pt>
                <c:pt idx="39597">
                  <c:v>3.3588499399999999E-2</c:v>
                </c:pt>
                <c:pt idx="39598">
                  <c:v>3.3588499600000002E-2</c:v>
                </c:pt>
                <c:pt idx="39599">
                  <c:v>3.3588499799999998E-2</c:v>
                </c:pt>
                <c:pt idx="39600">
                  <c:v>3.35885E-2</c:v>
                </c:pt>
                <c:pt idx="39601">
                  <c:v>3.3588500200000003E-2</c:v>
                </c:pt>
                <c:pt idx="39602">
                  <c:v>3.3588500399999999E-2</c:v>
                </c:pt>
                <c:pt idx="39603">
                  <c:v>3.3588500600000001E-2</c:v>
                </c:pt>
                <c:pt idx="39604">
                  <c:v>3.3588500799999997E-2</c:v>
                </c:pt>
                <c:pt idx="39605">
                  <c:v>3.3588501E-2</c:v>
                </c:pt>
                <c:pt idx="39606">
                  <c:v>3.3588501200000002E-2</c:v>
                </c:pt>
                <c:pt idx="39607">
                  <c:v>3.3588501399999998E-2</c:v>
                </c:pt>
                <c:pt idx="39608">
                  <c:v>3.3588501600000001E-2</c:v>
                </c:pt>
                <c:pt idx="39609">
                  <c:v>3.3588501799999997E-2</c:v>
                </c:pt>
                <c:pt idx="39610">
                  <c:v>3.3588501999999999E-2</c:v>
                </c:pt>
                <c:pt idx="39611">
                  <c:v>3.3588502200000002E-2</c:v>
                </c:pt>
                <c:pt idx="39612">
                  <c:v>3.3588502399999998E-2</c:v>
                </c:pt>
                <c:pt idx="39613">
                  <c:v>3.35885026E-2</c:v>
                </c:pt>
                <c:pt idx="39614">
                  <c:v>3.3588502800000003E-2</c:v>
                </c:pt>
                <c:pt idx="39615">
                  <c:v>3.3588502999999999E-2</c:v>
                </c:pt>
                <c:pt idx="39616">
                  <c:v>3.3588503200000001E-2</c:v>
                </c:pt>
                <c:pt idx="39617">
                  <c:v>3.3588503399999997E-2</c:v>
                </c:pt>
                <c:pt idx="39618">
                  <c:v>3.35885036E-2</c:v>
                </c:pt>
                <c:pt idx="39619">
                  <c:v>3.3588503800000002E-2</c:v>
                </c:pt>
                <c:pt idx="39620">
                  <c:v>3.3588503999999998E-2</c:v>
                </c:pt>
                <c:pt idx="39621">
                  <c:v>3.3588504200000001E-2</c:v>
                </c:pt>
                <c:pt idx="39622">
                  <c:v>3.3588504399999997E-2</c:v>
                </c:pt>
                <c:pt idx="39623">
                  <c:v>3.3588504599999999E-2</c:v>
                </c:pt>
                <c:pt idx="39624">
                  <c:v>3.3588504800000002E-2</c:v>
                </c:pt>
                <c:pt idx="39625">
                  <c:v>3.3588504999999998E-2</c:v>
                </c:pt>
                <c:pt idx="39626">
                  <c:v>3.35885052E-2</c:v>
                </c:pt>
                <c:pt idx="39627">
                  <c:v>3.3588505400000003E-2</c:v>
                </c:pt>
                <c:pt idx="39628">
                  <c:v>3.3588505599999999E-2</c:v>
                </c:pt>
                <c:pt idx="39629">
                  <c:v>3.3588505800000001E-2</c:v>
                </c:pt>
                <c:pt idx="39630">
                  <c:v>3.3588505999999997E-2</c:v>
                </c:pt>
                <c:pt idx="39631">
                  <c:v>3.35885062E-2</c:v>
                </c:pt>
                <c:pt idx="39632">
                  <c:v>3.3588506400000002E-2</c:v>
                </c:pt>
                <c:pt idx="39633">
                  <c:v>3.3588506599999998E-2</c:v>
                </c:pt>
                <c:pt idx="39634">
                  <c:v>3.3588506800000001E-2</c:v>
                </c:pt>
                <c:pt idx="39635">
                  <c:v>3.3588506999999997E-2</c:v>
                </c:pt>
                <c:pt idx="39636">
                  <c:v>3.3588507199999999E-2</c:v>
                </c:pt>
                <c:pt idx="39637">
                  <c:v>3.3588507400000002E-2</c:v>
                </c:pt>
                <c:pt idx="39638">
                  <c:v>3.3588507599999998E-2</c:v>
                </c:pt>
                <c:pt idx="39639">
                  <c:v>3.35885078E-2</c:v>
                </c:pt>
                <c:pt idx="39640">
                  <c:v>3.3588508000000003E-2</c:v>
                </c:pt>
                <c:pt idx="39641">
                  <c:v>3.3588508199999999E-2</c:v>
                </c:pt>
                <c:pt idx="39642">
                  <c:v>3.3588508400000001E-2</c:v>
                </c:pt>
                <c:pt idx="39643">
                  <c:v>3.3588508599999997E-2</c:v>
                </c:pt>
                <c:pt idx="39644">
                  <c:v>3.35885088E-2</c:v>
                </c:pt>
                <c:pt idx="39645">
                  <c:v>3.3588509000000003E-2</c:v>
                </c:pt>
                <c:pt idx="39646">
                  <c:v>3.3588509199999998E-2</c:v>
                </c:pt>
                <c:pt idx="39647">
                  <c:v>3.3588509400000001E-2</c:v>
                </c:pt>
                <c:pt idx="39648">
                  <c:v>3.3588509599999997E-2</c:v>
                </c:pt>
                <c:pt idx="39649">
                  <c:v>3.3588509799999999E-2</c:v>
                </c:pt>
                <c:pt idx="39650">
                  <c:v>3.3588510000000002E-2</c:v>
                </c:pt>
                <c:pt idx="39651">
                  <c:v>3.3588510199999998E-2</c:v>
                </c:pt>
                <c:pt idx="39652">
                  <c:v>3.35885104E-2</c:v>
                </c:pt>
                <c:pt idx="39653">
                  <c:v>3.3588510600000003E-2</c:v>
                </c:pt>
                <c:pt idx="39654">
                  <c:v>3.3588510799999999E-2</c:v>
                </c:pt>
                <c:pt idx="39655">
                  <c:v>3.3588511000000001E-2</c:v>
                </c:pt>
                <c:pt idx="39656">
                  <c:v>3.3588511199999997E-2</c:v>
                </c:pt>
                <c:pt idx="39657">
                  <c:v>3.35885114E-2</c:v>
                </c:pt>
                <c:pt idx="39658">
                  <c:v>3.3588511600000003E-2</c:v>
                </c:pt>
                <c:pt idx="39659">
                  <c:v>3.3588511799999998E-2</c:v>
                </c:pt>
                <c:pt idx="39660">
                  <c:v>3.3588512000000001E-2</c:v>
                </c:pt>
                <c:pt idx="39661">
                  <c:v>3.3588512199999997E-2</c:v>
                </c:pt>
                <c:pt idx="39662">
                  <c:v>3.3588512399999999E-2</c:v>
                </c:pt>
                <c:pt idx="39663">
                  <c:v>3.3588512600000002E-2</c:v>
                </c:pt>
                <c:pt idx="39664">
                  <c:v>3.3588512799999998E-2</c:v>
                </c:pt>
                <c:pt idx="39665">
                  <c:v>3.3588513E-2</c:v>
                </c:pt>
                <c:pt idx="39666">
                  <c:v>3.3588513200000003E-2</c:v>
                </c:pt>
                <c:pt idx="39667">
                  <c:v>3.3588513399999999E-2</c:v>
                </c:pt>
                <c:pt idx="39668">
                  <c:v>3.3588513600000001E-2</c:v>
                </c:pt>
                <c:pt idx="39669">
                  <c:v>3.3588513799999997E-2</c:v>
                </c:pt>
                <c:pt idx="39670">
                  <c:v>3.3588514E-2</c:v>
                </c:pt>
                <c:pt idx="39671">
                  <c:v>3.3588514200000003E-2</c:v>
                </c:pt>
                <c:pt idx="39672">
                  <c:v>3.3588514399999998E-2</c:v>
                </c:pt>
                <c:pt idx="39673">
                  <c:v>3.3588514600000001E-2</c:v>
                </c:pt>
                <c:pt idx="39674">
                  <c:v>3.3588514799999997E-2</c:v>
                </c:pt>
                <c:pt idx="39675">
                  <c:v>3.3588514999999999E-2</c:v>
                </c:pt>
                <c:pt idx="39676">
                  <c:v>3.3588515200000002E-2</c:v>
                </c:pt>
                <c:pt idx="39677">
                  <c:v>3.3588515399999998E-2</c:v>
                </c:pt>
                <c:pt idx="39678">
                  <c:v>3.35885156E-2</c:v>
                </c:pt>
                <c:pt idx="39679">
                  <c:v>3.3588515800000003E-2</c:v>
                </c:pt>
                <c:pt idx="39680">
                  <c:v>3.3588515999999999E-2</c:v>
                </c:pt>
                <c:pt idx="39681">
                  <c:v>3.3588516200000001E-2</c:v>
                </c:pt>
                <c:pt idx="39682">
                  <c:v>3.3588516399999997E-2</c:v>
                </c:pt>
                <c:pt idx="39683">
                  <c:v>3.35885166E-2</c:v>
                </c:pt>
                <c:pt idx="39684">
                  <c:v>3.3588516800000003E-2</c:v>
                </c:pt>
                <c:pt idx="39685">
                  <c:v>3.3588516999999998E-2</c:v>
                </c:pt>
                <c:pt idx="39686">
                  <c:v>3.3588517200000001E-2</c:v>
                </c:pt>
                <c:pt idx="39687">
                  <c:v>3.3588517399999997E-2</c:v>
                </c:pt>
                <c:pt idx="39688">
                  <c:v>3.3588517599999999E-2</c:v>
                </c:pt>
                <c:pt idx="39689">
                  <c:v>3.3588517800000002E-2</c:v>
                </c:pt>
                <c:pt idx="39690">
                  <c:v>3.3588517999999998E-2</c:v>
                </c:pt>
                <c:pt idx="39691">
                  <c:v>3.35885182E-2</c:v>
                </c:pt>
                <c:pt idx="39692">
                  <c:v>3.3588518400000003E-2</c:v>
                </c:pt>
                <c:pt idx="39693">
                  <c:v>3.3588518599999999E-2</c:v>
                </c:pt>
                <c:pt idx="39694">
                  <c:v>3.3588518800000002E-2</c:v>
                </c:pt>
                <c:pt idx="39695">
                  <c:v>3.3588518999999997E-2</c:v>
                </c:pt>
                <c:pt idx="39696">
                  <c:v>3.35885192E-2</c:v>
                </c:pt>
                <c:pt idx="39697">
                  <c:v>3.3588519400000003E-2</c:v>
                </c:pt>
                <c:pt idx="39698">
                  <c:v>3.3588519599999998E-2</c:v>
                </c:pt>
                <c:pt idx="39699">
                  <c:v>3.3588519800000001E-2</c:v>
                </c:pt>
                <c:pt idx="39700">
                  <c:v>3.3588519999999997E-2</c:v>
                </c:pt>
                <c:pt idx="39701">
                  <c:v>3.3588520199999999E-2</c:v>
                </c:pt>
                <c:pt idx="39702">
                  <c:v>3.3588520400000002E-2</c:v>
                </c:pt>
                <c:pt idx="39703">
                  <c:v>3.3588520599999998E-2</c:v>
                </c:pt>
                <c:pt idx="39704">
                  <c:v>3.35885208E-2</c:v>
                </c:pt>
                <c:pt idx="39705">
                  <c:v>3.3588521000000003E-2</c:v>
                </c:pt>
                <c:pt idx="39706">
                  <c:v>3.3588521199999999E-2</c:v>
                </c:pt>
                <c:pt idx="39707">
                  <c:v>3.3588521400000002E-2</c:v>
                </c:pt>
                <c:pt idx="39708">
                  <c:v>3.3588521599999997E-2</c:v>
                </c:pt>
                <c:pt idx="39709">
                  <c:v>3.35885218E-2</c:v>
                </c:pt>
                <c:pt idx="39710">
                  <c:v>3.3588522000000003E-2</c:v>
                </c:pt>
                <c:pt idx="39711">
                  <c:v>3.3588522199999998E-2</c:v>
                </c:pt>
                <c:pt idx="39712">
                  <c:v>3.3588522400000001E-2</c:v>
                </c:pt>
                <c:pt idx="39713">
                  <c:v>3.3588522599999997E-2</c:v>
                </c:pt>
                <c:pt idx="39714">
                  <c:v>3.3588522799999999E-2</c:v>
                </c:pt>
                <c:pt idx="39715">
                  <c:v>3.3588523000000002E-2</c:v>
                </c:pt>
                <c:pt idx="39716">
                  <c:v>3.3588523199999998E-2</c:v>
                </c:pt>
                <c:pt idx="39717">
                  <c:v>3.35885234E-2</c:v>
                </c:pt>
                <c:pt idx="39718">
                  <c:v>3.3588523600000003E-2</c:v>
                </c:pt>
                <c:pt idx="39719">
                  <c:v>3.3588523799999999E-2</c:v>
                </c:pt>
                <c:pt idx="39720">
                  <c:v>3.3588524000000002E-2</c:v>
                </c:pt>
                <c:pt idx="39721">
                  <c:v>3.3588524199999997E-2</c:v>
                </c:pt>
                <c:pt idx="39722">
                  <c:v>3.35885244E-2</c:v>
                </c:pt>
                <c:pt idx="39723">
                  <c:v>3.3588524600000003E-2</c:v>
                </c:pt>
                <c:pt idx="39724">
                  <c:v>3.3588524799999998E-2</c:v>
                </c:pt>
                <c:pt idx="39725">
                  <c:v>3.3588525000000001E-2</c:v>
                </c:pt>
                <c:pt idx="39726">
                  <c:v>3.3588525199999997E-2</c:v>
                </c:pt>
                <c:pt idx="39727">
                  <c:v>3.3588525399999999E-2</c:v>
                </c:pt>
                <c:pt idx="39728">
                  <c:v>3.3588525600000002E-2</c:v>
                </c:pt>
                <c:pt idx="39729">
                  <c:v>3.3588525799999998E-2</c:v>
                </c:pt>
                <c:pt idx="39730">
                  <c:v>3.3588526E-2</c:v>
                </c:pt>
                <c:pt idx="39731">
                  <c:v>3.3588526200000003E-2</c:v>
                </c:pt>
                <c:pt idx="39732">
                  <c:v>3.3588526399999999E-2</c:v>
                </c:pt>
                <c:pt idx="39733">
                  <c:v>3.3588526600000002E-2</c:v>
                </c:pt>
                <c:pt idx="39734">
                  <c:v>3.3588526799999997E-2</c:v>
                </c:pt>
                <c:pt idx="39735">
                  <c:v>3.3588527E-2</c:v>
                </c:pt>
                <c:pt idx="39736">
                  <c:v>3.3588527200000003E-2</c:v>
                </c:pt>
                <c:pt idx="39737">
                  <c:v>3.3588527399999998E-2</c:v>
                </c:pt>
                <c:pt idx="39738">
                  <c:v>3.3588527600000001E-2</c:v>
                </c:pt>
                <c:pt idx="39739">
                  <c:v>3.3588527799999997E-2</c:v>
                </c:pt>
                <c:pt idx="39740">
                  <c:v>3.3588527999999999E-2</c:v>
                </c:pt>
                <c:pt idx="39741">
                  <c:v>3.3588528200000002E-2</c:v>
                </c:pt>
                <c:pt idx="39742">
                  <c:v>3.3588528399999998E-2</c:v>
                </c:pt>
                <c:pt idx="39743">
                  <c:v>3.3588528600000001E-2</c:v>
                </c:pt>
                <c:pt idx="39744">
                  <c:v>3.3588528800000003E-2</c:v>
                </c:pt>
                <c:pt idx="39745">
                  <c:v>3.3588528999999999E-2</c:v>
                </c:pt>
                <c:pt idx="39746">
                  <c:v>3.3588529200000002E-2</c:v>
                </c:pt>
                <c:pt idx="39747">
                  <c:v>3.3588529399999997E-2</c:v>
                </c:pt>
                <c:pt idx="39748">
                  <c:v>3.35885296E-2</c:v>
                </c:pt>
                <c:pt idx="39749">
                  <c:v>3.3588529800000003E-2</c:v>
                </c:pt>
                <c:pt idx="39750">
                  <c:v>3.3588529999999998E-2</c:v>
                </c:pt>
                <c:pt idx="39751">
                  <c:v>3.3588530200000001E-2</c:v>
                </c:pt>
                <c:pt idx="39752">
                  <c:v>3.3588530399999997E-2</c:v>
                </c:pt>
                <c:pt idx="39753">
                  <c:v>3.3588530599999999E-2</c:v>
                </c:pt>
                <c:pt idx="39754">
                  <c:v>3.3588530800000002E-2</c:v>
                </c:pt>
                <c:pt idx="39755">
                  <c:v>3.3588530999999998E-2</c:v>
                </c:pt>
                <c:pt idx="39756">
                  <c:v>3.3588531200000001E-2</c:v>
                </c:pt>
                <c:pt idx="39757">
                  <c:v>3.3588531400000003E-2</c:v>
                </c:pt>
                <c:pt idx="39758">
                  <c:v>3.3588531599999999E-2</c:v>
                </c:pt>
                <c:pt idx="39759">
                  <c:v>3.3588531800000002E-2</c:v>
                </c:pt>
                <c:pt idx="39760">
                  <c:v>3.3588531999999997E-2</c:v>
                </c:pt>
                <c:pt idx="39761">
                  <c:v>3.35885322E-2</c:v>
                </c:pt>
                <c:pt idx="39762">
                  <c:v>3.3588532400000003E-2</c:v>
                </c:pt>
                <c:pt idx="39763">
                  <c:v>3.3588532599999998E-2</c:v>
                </c:pt>
                <c:pt idx="39764">
                  <c:v>3.3588532800000001E-2</c:v>
                </c:pt>
                <c:pt idx="39765">
                  <c:v>3.3588532999999997E-2</c:v>
                </c:pt>
                <c:pt idx="39766">
                  <c:v>3.3588533199999999E-2</c:v>
                </c:pt>
                <c:pt idx="39767">
                  <c:v>3.3588533400000002E-2</c:v>
                </c:pt>
                <c:pt idx="39768">
                  <c:v>3.3588533599999998E-2</c:v>
                </c:pt>
                <c:pt idx="39769">
                  <c:v>3.3588533800000001E-2</c:v>
                </c:pt>
                <c:pt idx="39770">
                  <c:v>3.3588534000000003E-2</c:v>
                </c:pt>
                <c:pt idx="39771">
                  <c:v>3.3588534199999999E-2</c:v>
                </c:pt>
                <c:pt idx="39772">
                  <c:v>3.3588534400000002E-2</c:v>
                </c:pt>
                <c:pt idx="39773">
                  <c:v>3.3588534599999997E-2</c:v>
                </c:pt>
                <c:pt idx="39774">
                  <c:v>3.35885348E-2</c:v>
                </c:pt>
                <c:pt idx="39775">
                  <c:v>3.3588535000000003E-2</c:v>
                </c:pt>
                <c:pt idx="39776">
                  <c:v>3.3588535199999998E-2</c:v>
                </c:pt>
                <c:pt idx="39777">
                  <c:v>3.3588535400000001E-2</c:v>
                </c:pt>
                <c:pt idx="39778">
                  <c:v>3.3588535599999997E-2</c:v>
                </c:pt>
                <c:pt idx="39779">
                  <c:v>3.3588535799999999E-2</c:v>
                </c:pt>
                <c:pt idx="39780">
                  <c:v>3.3588536000000002E-2</c:v>
                </c:pt>
                <c:pt idx="39781">
                  <c:v>3.3588536199999998E-2</c:v>
                </c:pt>
                <c:pt idx="39782">
                  <c:v>3.3588536400000001E-2</c:v>
                </c:pt>
                <c:pt idx="39783">
                  <c:v>3.3588536600000003E-2</c:v>
                </c:pt>
                <c:pt idx="39784">
                  <c:v>3.3588536799999999E-2</c:v>
                </c:pt>
                <c:pt idx="39785">
                  <c:v>3.3588537000000002E-2</c:v>
                </c:pt>
                <c:pt idx="39786">
                  <c:v>3.3588537199999997E-2</c:v>
                </c:pt>
                <c:pt idx="39787">
                  <c:v>3.35885374E-2</c:v>
                </c:pt>
                <c:pt idx="39788">
                  <c:v>3.3588537600000003E-2</c:v>
                </c:pt>
                <c:pt idx="39789">
                  <c:v>3.3588537799999998E-2</c:v>
                </c:pt>
                <c:pt idx="39790">
                  <c:v>3.3588538000000001E-2</c:v>
                </c:pt>
                <c:pt idx="39791">
                  <c:v>3.3588538199999997E-2</c:v>
                </c:pt>
                <c:pt idx="39792">
                  <c:v>3.35885384E-2</c:v>
                </c:pt>
                <c:pt idx="39793">
                  <c:v>3.3588538600000002E-2</c:v>
                </c:pt>
                <c:pt idx="39794">
                  <c:v>3.3588538799999998E-2</c:v>
                </c:pt>
                <c:pt idx="39795">
                  <c:v>3.3588539000000001E-2</c:v>
                </c:pt>
                <c:pt idx="39796">
                  <c:v>3.3588539200000003E-2</c:v>
                </c:pt>
                <c:pt idx="39797">
                  <c:v>3.3588539399999999E-2</c:v>
                </c:pt>
                <c:pt idx="39798">
                  <c:v>3.3588539600000002E-2</c:v>
                </c:pt>
                <c:pt idx="39799">
                  <c:v>3.3588539799999997E-2</c:v>
                </c:pt>
                <c:pt idx="39800">
                  <c:v>3.358854E-2</c:v>
                </c:pt>
                <c:pt idx="39801">
                  <c:v>3.3588540200000003E-2</c:v>
                </c:pt>
                <c:pt idx="39802">
                  <c:v>3.3588540399999998E-2</c:v>
                </c:pt>
                <c:pt idx="39803">
                  <c:v>3.3588540600000001E-2</c:v>
                </c:pt>
                <c:pt idx="39804">
                  <c:v>3.3588540799999997E-2</c:v>
                </c:pt>
                <c:pt idx="39805">
                  <c:v>3.3588541E-2</c:v>
                </c:pt>
                <c:pt idx="39806">
                  <c:v>3.3588541200000002E-2</c:v>
                </c:pt>
                <c:pt idx="39807">
                  <c:v>3.3588541399999998E-2</c:v>
                </c:pt>
                <c:pt idx="39808">
                  <c:v>3.3588541600000001E-2</c:v>
                </c:pt>
                <c:pt idx="39809">
                  <c:v>3.3588541800000003E-2</c:v>
                </c:pt>
                <c:pt idx="39810">
                  <c:v>3.3588541999999999E-2</c:v>
                </c:pt>
                <c:pt idx="39811">
                  <c:v>3.3588542200000002E-2</c:v>
                </c:pt>
                <c:pt idx="39812">
                  <c:v>3.3588542399999997E-2</c:v>
                </c:pt>
                <c:pt idx="39813">
                  <c:v>3.35885426E-2</c:v>
                </c:pt>
                <c:pt idx="39814">
                  <c:v>3.3588542800000003E-2</c:v>
                </c:pt>
                <c:pt idx="39815">
                  <c:v>3.3588542999999998E-2</c:v>
                </c:pt>
                <c:pt idx="39816">
                  <c:v>3.3588543200000001E-2</c:v>
                </c:pt>
                <c:pt idx="39817">
                  <c:v>3.3588543399999997E-2</c:v>
                </c:pt>
                <c:pt idx="39818">
                  <c:v>3.35885436E-2</c:v>
                </c:pt>
                <c:pt idx="39819">
                  <c:v>3.3588543800000002E-2</c:v>
                </c:pt>
                <c:pt idx="39820">
                  <c:v>3.3588543999999998E-2</c:v>
                </c:pt>
                <c:pt idx="39821">
                  <c:v>3.3588544200000001E-2</c:v>
                </c:pt>
                <c:pt idx="39822">
                  <c:v>3.3588544400000003E-2</c:v>
                </c:pt>
                <c:pt idx="39823">
                  <c:v>3.3588544599999999E-2</c:v>
                </c:pt>
                <c:pt idx="39824">
                  <c:v>3.3588544800000002E-2</c:v>
                </c:pt>
                <c:pt idx="39825">
                  <c:v>3.3588544999999997E-2</c:v>
                </c:pt>
                <c:pt idx="39826">
                  <c:v>3.35885452E-2</c:v>
                </c:pt>
                <c:pt idx="39827">
                  <c:v>3.3588545400000003E-2</c:v>
                </c:pt>
                <c:pt idx="39828">
                  <c:v>3.3588545599999999E-2</c:v>
                </c:pt>
                <c:pt idx="39829">
                  <c:v>3.3588545800000001E-2</c:v>
                </c:pt>
                <c:pt idx="39830">
                  <c:v>3.3588545999999997E-2</c:v>
                </c:pt>
                <c:pt idx="39831">
                  <c:v>3.35885462E-2</c:v>
                </c:pt>
                <c:pt idx="39832">
                  <c:v>3.3588546400000002E-2</c:v>
                </c:pt>
                <c:pt idx="39833">
                  <c:v>3.3588546599999998E-2</c:v>
                </c:pt>
                <c:pt idx="39834">
                  <c:v>3.3588546800000001E-2</c:v>
                </c:pt>
                <c:pt idx="39835">
                  <c:v>3.3588547000000003E-2</c:v>
                </c:pt>
                <c:pt idx="39836">
                  <c:v>3.3588547199999999E-2</c:v>
                </c:pt>
                <c:pt idx="39837">
                  <c:v>3.3588547400000002E-2</c:v>
                </c:pt>
                <c:pt idx="39838">
                  <c:v>3.3588547599999997E-2</c:v>
                </c:pt>
                <c:pt idx="39839">
                  <c:v>3.35885478E-2</c:v>
                </c:pt>
                <c:pt idx="39840">
                  <c:v>3.3588548000000003E-2</c:v>
                </c:pt>
                <c:pt idx="39841">
                  <c:v>3.3588548199999999E-2</c:v>
                </c:pt>
                <c:pt idx="39842">
                  <c:v>3.3588548400000001E-2</c:v>
                </c:pt>
                <c:pt idx="39843">
                  <c:v>3.3588548599999997E-2</c:v>
                </c:pt>
                <c:pt idx="39844">
                  <c:v>3.35885488E-2</c:v>
                </c:pt>
                <c:pt idx="39845">
                  <c:v>3.3588549000000002E-2</c:v>
                </c:pt>
                <c:pt idx="39846">
                  <c:v>3.3588549199999998E-2</c:v>
                </c:pt>
                <c:pt idx="39847">
                  <c:v>3.3588549400000001E-2</c:v>
                </c:pt>
                <c:pt idx="39848">
                  <c:v>3.3588549600000003E-2</c:v>
                </c:pt>
                <c:pt idx="39849">
                  <c:v>3.3588549799999999E-2</c:v>
                </c:pt>
                <c:pt idx="39850">
                  <c:v>3.3588550000000002E-2</c:v>
                </c:pt>
                <c:pt idx="39851">
                  <c:v>3.3588550199999997E-2</c:v>
                </c:pt>
                <c:pt idx="39852">
                  <c:v>3.35885504E-2</c:v>
                </c:pt>
                <c:pt idx="39853">
                  <c:v>3.3588550600000003E-2</c:v>
                </c:pt>
                <c:pt idx="39854">
                  <c:v>3.3588550799999999E-2</c:v>
                </c:pt>
                <c:pt idx="39855">
                  <c:v>3.3588551000000001E-2</c:v>
                </c:pt>
                <c:pt idx="39856">
                  <c:v>3.3588551199999997E-2</c:v>
                </c:pt>
                <c:pt idx="39857">
                  <c:v>3.35885514E-2</c:v>
                </c:pt>
                <c:pt idx="39858">
                  <c:v>3.3588551600000002E-2</c:v>
                </c:pt>
                <c:pt idx="39859">
                  <c:v>3.3588551799999998E-2</c:v>
                </c:pt>
                <c:pt idx="39860">
                  <c:v>3.3588552000000001E-2</c:v>
                </c:pt>
                <c:pt idx="39861">
                  <c:v>3.3588552200000003E-2</c:v>
                </c:pt>
                <c:pt idx="39862">
                  <c:v>3.3588552399999999E-2</c:v>
                </c:pt>
                <c:pt idx="39863">
                  <c:v>3.3588552600000002E-2</c:v>
                </c:pt>
                <c:pt idx="39864">
                  <c:v>3.3588552799999997E-2</c:v>
                </c:pt>
                <c:pt idx="39865">
                  <c:v>3.3588553E-2</c:v>
                </c:pt>
                <c:pt idx="39866">
                  <c:v>3.3588553200000003E-2</c:v>
                </c:pt>
                <c:pt idx="39867">
                  <c:v>3.3588553399999999E-2</c:v>
                </c:pt>
                <c:pt idx="39868">
                  <c:v>3.3588553600000001E-2</c:v>
                </c:pt>
                <c:pt idx="39869">
                  <c:v>3.3588553799999997E-2</c:v>
                </c:pt>
                <c:pt idx="39870">
                  <c:v>3.3588554E-2</c:v>
                </c:pt>
                <c:pt idx="39871">
                  <c:v>3.3588554200000002E-2</c:v>
                </c:pt>
                <c:pt idx="39872">
                  <c:v>3.3588554399999998E-2</c:v>
                </c:pt>
                <c:pt idx="39873">
                  <c:v>3.3588554600000001E-2</c:v>
                </c:pt>
                <c:pt idx="39874">
                  <c:v>3.3588554800000003E-2</c:v>
                </c:pt>
                <c:pt idx="39875">
                  <c:v>3.3588554999999999E-2</c:v>
                </c:pt>
                <c:pt idx="39876">
                  <c:v>3.3588555200000002E-2</c:v>
                </c:pt>
                <c:pt idx="39877">
                  <c:v>3.3588555399999998E-2</c:v>
                </c:pt>
                <c:pt idx="39878">
                  <c:v>3.35885556E-2</c:v>
                </c:pt>
                <c:pt idx="39879">
                  <c:v>3.3588555800000003E-2</c:v>
                </c:pt>
                <c:pt idx="39880">
                  <c:v>3.3588555999999999E-2</c:v>
                </c:pt>
                <c:pt idx="39881">
                  <c:v>3.3588556200000001E-2</c:v>
                </c:pt>
                <c:pt idx="39882">
                  <c:v>3.3588556399999997E-2</c:v>
                </c:pt>
                <c:pt idx="39883">
                  <c:v>3.35885566E-2</c:v>
                </c:pt>
                <c:pt idx="39884">
                  <c:v>3.3588556800000002E-2</c:v>
                </c:pt>
                <c:pt idx="39885">
                  <c:v>3.3588556999999998E-2</c:v>
                </c:pt>
                <c:pt idx="39886">
                  <c:v>3.3588557200000001E-2</c:v>
                </c:pt>
                <c:pt idx="39887">
                  <c:v>3.3588557400000003E-2</c:v>
                </c:pt>
                <c:pt idx="39888">
                  <c:v>3.3588557599999999E-2</c:v>
                </c:pt>
                <c:pt idx="39889">
                  <c:v>3.3588557800000002E-2</c:v>
                </c:pt>
                <c:pt idx="39890">
                  <c:v>3.3588557999999998E-2</c:v>
                </c:pt>
                <c:pt idx="39891">
                  <c:v>3.35885582E-2</c:v>
                </c:pt>
                <c:pt idx="39892">
                  <c:v>3.3588558400000003E-2</c:v>
                </c:pt>
                <c:pt idx="39893">
                  <c:v>3.3588558599999999E-2</c:v>
                </c:pt>
                <c:pt idx="39894">
                  <c:v>3.3588558800000001E-2</c:v>
                </c:pt>
                <c:pt idx="39895">
                  <c:v>3.3588558999999997E-2</c:v>
                </c:pt>
                <c:pt idx="39896">
                  <c:v>3.35885592E-2</c:v>
                </c:pt>
                <c:pt idx="39897">
                  <c:v>3.3588559400000002E-2</c:v>
                </c:pt>
                <c:pt idx="39898">
                  <c:v>3.3588559599999998E-2</c:v>
                </c:pt>
                <c:pt idx="39899">
                  <c:v>3.3588559800000001E-2</c:v>
                </c:pt>
                <c:pt idx="39900">
                  <c:v>3.3588560000000003E-2</c:v>
                </c:pt>
                <c:pt idx="39901">
                  <c:v>3.3588560199999999E-2</c:v>
                </c:pt>
                <c:pt idx="39902">
                  <c:v>3.3588560400000002E-2</c:v>
                </c:pt>
                <c:pt idx="39903">
                  <c:v>3.3588560599999998E-2</c:v>
                </c:pt>
                <c:pt idx="39904">
                  <c:v>3.35885608E-2</c:v>
                </c:pt>
                <c:pt idx="39905">
                  <c:v>3.3588561000000003E-2</c:v>
                </c:pt>
                <c:pt idx="39906">
                  <c:v>3.3588561199999999E-2</c:v>
                </c:pt>
                <c:pt idx="39907">
                  <c:v>3.3588561400000001E-2</c:v>
                </c:pt>
                <c:pt idx="39908">
                  <c:v>3.3588561599999997E-2</c:v>
                </c:pt>
                <c:pt idx="39909">
                  <c:v>3.35885618E-2</c:v>
                </c:pt>
                <c:pt idx="39910">
                  <c:v>3.3588562000000002E-2</c:v>
                </c:pt>
                <c:pt idx="39911">
                  <c:v>3.3588562199999998E-2</c:v>
                </c:pt>
                <c:pt idx="39912">
                  <c:v>3.3588562400000001E-2</c:v>
                </c:pt>
                <c:pt idx="39913">
                  <c:v>3.3588562600000003E-2</c:v>
                </c:pt>
                <c:pt idx="39914">
                  <c:v>3.3588562799999999E-2</c:v>
                </c:pt>
                <c:pt idx="39915">
                  <c:v>3.3588563000000002E-2</c:v>
                </c:pt>
                <c:pt idx="39916">
                  <c:v>3.3588563199999998E-2</c:v>
                </c:pt>
                <c:pt idx="39917">
                  <c:v>3.35885634E-2</c:v>
                </c:pt>
                <c:pt idx="39918">
                  <c:v>3.3588563600000003E-2</c:v>
                </c:pt>
                <c:pt idx="39919">
                  <c:v>3.3588563799999999E-2</c:v>
                </c:pt>
                <c:pt idx="39920">
                  <c:v>3.3588564000000001E-2</c:v>
                </c:pt>
                <c:pt idx="39921">
                  <c:v>3.3588564199999997E-2</c:v>
                </c:pt>
                <c:pt idx="39922">
                  <c:v>3.35885644E-2</c:v>
                </c:pt>
                <c:pt idx="39923">
                  <c:v>3.3588564600000002E-2</c:v>
                </c:pt>
                <c:pt idx="39924">
                  <c:v>3.3588564799999998E-2</c:v>
                </c:pt>
                <c:pt idx="39925">
                  <c:v>3.3588565000000001E-2</c:v>
                </c:pt>
                <c:pt idx="39926">
                  <c:v>3.3588565200000003E-2</c:v>
                </c:pt>
                <c:pt idx="39927">
                  <c:v>3.3588565399999999E-2</c:v>
                </c:pt>
                <c:pt idx="39928">
                  <c:v>3.3588565600000002E-2</c:v>
                </c:pt>
                <c:pt idx="39929">
                  <c:v>3.3588565799999998E-2</c:v>
                </c:pt>
                <c:pt idx="39930">
                  <c:v>3.3588566E-2</c:v>
                </c:pt>
                <c:pt idx="39931">
                  <c:v>3.3588566200000003E-2</c:v>
                </c:pt>
                <c:pt idx="39932">
                  <c:v>3.3588566399999999E-2</c:v>
                </c:pt>
                <c:pt idx="39933">
                  <c:v>3.3588566600000001E-2</c:v>
                </c:pt>
                <c:pt idx="39934">
                  <c:v>3.3588566799999997E-2</c:v>
                </c:pt>
                <c:pt idx="39935">
                  <c:v>3.3588567E-2</c:v>
                </c:pt>
                <c:pt idx="39936">
                  <c:v>3.3588567200000002E-2</c:v>
                </c:pt>
                <c:pt idx="39937">
                  <c:v>3.3588567399999998E-2</c:v>
                </c:pt>
                <c:pt idx="39938">
                  <c:v>3.3588567600000001E-2</c:v>
                </c:pt>
                <c:pt idx="39939">
                  <c:v>3.3588567799999997E-2</c:v>
                </c:pt>
                <c:pt idx="39940">
                  <c:v>3.3588567999999999E-2</c:v>
                </c:pt>
                <c:pt idx="39941">
                  <c:v>3.3588568200000002E-2</c:v>
                </c:pt>
                <c:pt idx="39942">
                  <c:v>3.3588568399999998E-2</c:v>
                </c:pt>
                <c:pt idx="39943">
                  <c:v>3.35885686E-2</c:v>
                </c:pt>
                <c:pt idx="39944">
                  <c:v>3.3588568800000003E-2</c:v>
                </c:pt>
                <c:pt idx="39945">
                  <c:v>3.3588568999999999E-2</c:v>
                </c:pt>
                <c:pt idx="39946">
                  <c:v>3.3588569200000001E-2</c:v>
                </c:pt>
                <c:pt idx="39947">
                  <c:v>3.3588569399999997E-2</c:v>
                </c:pt>
                <c:pt idx="39948">
                  <c:v>3.35885696E-2</c:v>
                </c:pt>
                <c:pt idx="39949">
                  <c:v>3.3588569800000002E-2</c:v>
                </c:pt>
                <c:pt idx="39950">
                  <c:v>3.3588569999999998E-2</c:v>
                </c:pt>
                <c:pt idx="39951">
                  <c:v>3.3588570200000001E-2</c:v>
                </c:pt>
                <c:pt idx="39952">
                  <c:v>3.3588570399999997E-2</c:v>
                </c:pt>
                <c:pt idx="39953">
                  <c:v>3.3588570599999999E-2</c:v>
                </c:pt>
                <c:pt idx="39954">
                  <c:v>3.3588570800000002E-2</c:v>
                </c:pt>
                <c:pt idx="39955">
                  <c:v>3.3588570999999998E-2</c:v>
                </c:pt>
                <c:pt idx="39956">
                  <c:v>3.35885712E-2</c:v>
                </c:pt>
                <c:pt idx="39957">
                  <c:v>3.3588571400000003E-2</c:v>
                </c:pt>
                <c:pt idx="39958">
                  <c:v>3.3588571599999999E-2</c:v>
                </c:pt>
                <c:pt idx="39959">
                  <c:v>3.3588571800000001E-2</c:v>
                </c:pt>
                <c:pt idx="39960">
                  <c:v>3.3588571999999997E-2</c:v>
                </c:pt>
                <c:pt idx="39961">
                  <c:v>3.35885722E-2</c:v>
                </c:pt>
                <c:pt idx="39962">
                  <c:v>3.3588572400000002E-2</c:v>
                </c:pt>
                <c:pt idx="39963">
                  <c:v>3.3588572599999998E-2</c:v>
                </c:pt>
                <c:pt idx="39964">
                  <c:v>3.3588572800000001E-2</c:v>
                </c:pt>
                <c:pt idx="39965">
                  <c:v>3.3588572999999997E-2</c:v>
                </c:pt>
                <c:pt idx="39966">
                  <c:v>3.3588573199999999E-2</c:v>
                </c:pt>
                <c:pt idx="39967">
                  <c:v>3.3588573400000002E-2</c:v>
                </c:pt>
                <c:pt idx="39968">
                  <c:v>3.3588573599999998E-2</c:v>
                </c:pt>
                <c:pt idx="39969">
                  <c:v>3.35885738E-2</c:v>
                </c:pt>
                <c:pt idx="39970">
                  <c:v>3.3588574000000003E-2</c:v>
                </c:pt>
                <c:pt idx="39971">
                  <c:v>3.3588574199999999E-2</c:v>
                </c:pt>
                <c:pt idx="39972">
                  <c:v>3.3588574400000001E-2</c:v>
                </c:pt>
                <c:pt idx="39973">
                  <c:v>3.3588574599999997E-2</c:v>
                </c:pt>
                <c:pt idx="39974">
                  <c:v>3.35885748E-2</c:v>
                </c:pt>
                <c:pt idx="39975">
                  <c:v>3.3588575000000002E-2</c:v>
                </c:pt>
                <c:pt idx="39976">
                  <c:v>3.3588575199999998E-2</c:v>
                </c:pt>
                <c:pt idx="39977">
                  <c:v>3.3588575400000001E-2</c:v>
                </c:pt>
                <c:pt idx="39978">
                  <c:v>3.3588575599999997E-2</c:v>
                </c:pt>
                <c:pt idx="39979">
                  <c:v>3.3588575799999999E-2</c:v>
                </c:pt>
                <c:pt idx="39980">
                  <c:v>3.3588576000000002E-2</c:v>
                </c:pt>
                <c:pt idx="39981">
                  <c:v>3.3588576199999998E-2</c:v>
                </c:pt>
                <c:pt idx="39982">
                  <c:v>3.35885764E-2</c:v>
                </c:pt>
                <c:pt idx="39983">
                  <c:v>3.3588576600000003E-2</c:v>
                </c:pt>
                <c:pt idx="39984">
                  <c:v>3.3588576799999999E-2</c:v>
                </c:pt>
                <c:pt idx="39985">
                  <c:v>3.3588577000000001E-2</c:v>
                </c:pt>
                <c:pt idx="39986">
                  <c:v>3.3588577199999997E-2</c:v>
                </c:pt>
                <c:pt idx="39987">
                  <c:v>3.35885774E-2</c:v>
                </c:pt>
                <c:pt idx="39988">
                  <c:v>3.3588577600000002E-2</c:v>
                </c:pt>
                <c:pt idx="39989">
                  <c:v>3.3588577799999998E-2</c:v>
                </c:pt>
                <c:pt idx="39990">
                  <c:v>3.3588578000000001E-2</c:v>
                </c:pt>
                <c:pt idx="39991">
                  <c:v>3.3588578199999997E-2</c:v>
                </c:pt>
                <c:pt idx="39992">
                  <c:v>3.3588578399999999E-2</c:v>
                </c:pt>
                <c:pt idx="39993">
                  <c:v>3.3588578600000002E-2</c:v>
                </c:pt>
                <c:pt idx="39994">
                  <c:v>3.3588578799999998E-2</c:v>
                </c:pt>
                <c:pt idx="39995">
                  <c:v>3.3588579E-2</c:v>
                </c:pt>
                <c:pt idx="39996">
                  <c:v>3.3588579200000003E-2</c:v>
                </c:pt>
                <c:pt idx="39997">
                  <c:v>3.3588579399999999E-2</c:v>
                </c:pt>
                <c:pt idx="39998">
                  <c:v>3.3588579600000001E-2</c:v>
                </c:pt>
                <c:pt idx="39999">
                  <c:v>3.3588579799999997E-2</c:v>
                </c:pt>
                <c:pt idx="40000">
                  <c:v>3.358858E-2</c:v>
                </c:pt>
                <c:pt idx="40001">
                  <c:v>3.3588580200000002E-2</c:v>
                </c:pt>
                <c:pt idx="40002">
                  <c:v>3.3588580399999998E-2</c:v>
                </c:pt>
                <c:pt idx="40003">
                  <c:v>3.3588580600000001E-2</c:v>
                </c:pt>
                <c:pt idx="40004">
                  <c:v>3.3588580799999997E-2</c:v>
                </c:pt>
                <c:pt idx="40005">
                  <c:v>3.3588580999999999E-2</c:v>
                </c:pt>
                <c:pt idx="40006">
                  <c:v>3.3588581200000002E-2</c:v>
                </c:pt>
                <c:pt idx="40007">
                  <c:v>3.3588581399999998E-2</c:v>
                </c:pt>
                <c:pt idx="40008">
                  <c:v>3.35885816E-2</c:v>
                </c:pt>
                <c:pt idx="40009">
                  <c:v>3.3588581800000003E-2</c:v>
                </c:pt>
                <c:pt idx="40010">
                  <c:v>3.3588581999999999E-2</c:v>
                </c:pt>
                <c:pt idx="40011">
                  <c:v>3.3588582200000001E-2</c:v>
                </c:pt>
                <c:pt idx="40012">
                  <c:v>3.3588582399999997E-2</c:v>
                </c:pt>
                <c:pt idx="40013">
                  <c:v>3.35885826E-2</c:v>
                </c:pt>
                <c:pt idx="40014">
                  <c:v>3.3588582800000003E-2</c:v>
                </c:pt>
                <c:pt idx="40015">
                  <c:v>3.3588582999999998E-2</c:v>
                </c:pt>
                <c:pt idx="40016">
                  <c:v>3.3588583200000001E-2</c:v>
                </c:pt>
                <c:pt idx="40017">
                  <c:v>3.3588583399999997E-2</c:v>
                </c:pt>
                <c:pt idx="40018">
                  <c:v>3.3588583599999999E-2</c:v>
                </c:pt>
                <c:pt idx="40019">
                  <c:v>3.3588583800000002E-2</c:v>
                </c:pt>
                <c:pt idx="40020">
                  <c:v>3.3588583999999998E-2</c:v>
                </c:pt>
                <c:pt idx="40021">
                  <c:v>3.35885842E-2</c:v>
                </c:pt>
                <c:pt idx="40022">
                  <c:v>3.3588584400000003E-2</c:v>
                </c:pt>
                <c:pt idx="40023">
                  <c:v>3.3588584599999999E-2</c:v>
                </c:pt>
                <c:pt idx="40024">
                  <c:v>3.3588584800000001E-2</c:v>
                </c:pt>
                <c:pt idx="40025">
                  <c:v>3.3588584999999997E-2</c:v>
                </c:pt>
                <c:pt idx="40026">
                  <c:v>3.35885852E-2</c:v>
                </c:pt>
                <c:pt idx="40027">
                  <c:v>3.3588585400000003E-2</c:v>
                </c:pt>
                <c:pt idx="40028">
                  <c:v>3.3588585599999998E-2</c:v>
                </c:pt>
                <c:pt idx="40029">
                  <c:v>3.3588585800000001E-2</c:v>
                </c:pt>
                <c:pt idx="40030">
                  <c:v>3.3588585999999997E-2</c:v>
                </c:pt>
                <c:pt idx="40031">
                  <c:v>3.3588586199999999E-2</c:v>
                </c:pt>
                <c:pt idx="40032">
                  <c:v>3.3588586400000002E-2</c:v>
                </c:pt>
                <c:pt idx="40033">
                  <c:v>3.3588586599999998E-2</c:v>
                </c:pt>
                <c:pt idx="40034">
                  <c:v>3.35885868E-2</c:v>
                </c:pt>
                <c:pt idx="40035">
                  <c:v>3.3588587000000003E-2</c:v>
                </c:pt>
                <c:pt idx="40036">
                  <c:v>3.3588587199999999E-2</c:v>
                </c:pt>
                <c:pt idx="40037">
                  <c:v>3.3588587400000001E-2</c:v>
                </c:pt>
                <c:pt idx="40038">
                  <c:v>3.3588587599999997E-2</c:v>
                </c:pt>
                <c:pt idx="40039">
                  <c:v>3.35885878E-2</c:v>
                </c:pt>
                <c:pt idx="40040">
                  <c:v>3.3588588000000003E-2</c:v>
                </c:pt>
                <c:pt idx="40041">
                  <c:v>3.3588588199999998E-2</c:v>
                </c:pt>
                <c:pt idx="40042">
                  <c:v>3.3588588400000001E-2</c:v>
                </c:pt>
                <c:pt idx="40043">
                  <c:v>3.3588588599999997E-2</c:v>
                </c:pt>
                <c:pt idx="40044">
                  <c:v>3.3588588799999999E-2</c:v>
                </c:pt>
                <c:pt idx="40045">
                  <c:v>3.3588589000000002E-2</c:v>
                </c:pt>
                <c:pt idx="40046">
                  <c:v>3.3588589199999998E-2</c:v>
                </c:pt>
                <c:pt idx="40047">
                  <c:v>3.35885894E-2</c:v>
                </c:pt>
                <c:pt idx="40048">
                  <c:v>3.3588589600000003E-2</c:v>
                </c:pt>
                <c:pt idx="40049">
                  <c:v>3.3588589799999999E-2</c:v>
                </c:pt>
                <c:pt idx="40050">
                  <c:v>3.3588590000000002E-2</c:v>
                </c:pt>
                <c:pt idx="40051">
                  <c:v>3.3588590199999997E-2</c:v>
                </c:pt>
                <c:pt idx="40052">
                  <c:v>3.35885904E-2</c:v>
                </c:pt>
                <c:pt idx="40053">
                  <c:v>3.3588590600000003E-2</c:v>
                </c:pt>
                <c:pt idx="40054">
                  <c:v>3.3588590799999998E-2</c:v>
                </c:pt>
                <c:pt idx="40055">
                  <c:v>3.3588591000000001E-2</c:v>
                </c:pt>
                <c:pt idx="40056">
                  <c:v>3.3588591199999997E-2</c:v>
                </c:pt>
                <c:pt idx="40057">
                  <c:v>3.3588591399999999E-2</c:v>
                </c:pt>
                <c:pt idx="40058">
                  <c:v>3.3588591600000002E-2</c:v>
                </c:pt>
                <c:pt idx="40059">
                  <c:v>3.3588591799999998E-2</c:v>
                </c:pt>
                <c:pt idx="40060">
                  <c:v>3.3588592E-2</c:v>
                </c:pt>
                <c:pt idx="40061">
                  <c:v>3.3588592200000003E-2</c:v>
                </c:pt>
                <c:pt idx="40062">
                  <c:v>3.3588592399999999E-2</c:v>
                </c:pt>
                <c:pt idx="40063">
                  <c:v>3.3588592600000002E-2</c:v>
                </c:pt>
                <c:pt idx="40064">
                  <c:v>3.3588592799999997E-2</c:v>
                </c:pt>
                <c:pt idx="40065">
                  <c:v>3.3588593E-2</c:v>
                </c:pt>
                <c:pt idx="40066">
                  <c:v>3.3588593200000003E-2</c:v>
                </c:pt>
                <c:pt idx="40067">
                  <c:v>3.3588593399999998E-2</c:v>
                </c:pt>
                <c:pt idx="40068">
                  <c:v>3.3588593600000001E-2</c:v>
                </c:pt>
                <c:pt idx="40069">
                  <c:v>3.3588593799999997E-2</c:v>
                </c:pt>
                <c:pt idx="40070">
                  <c:v>3.3588593999999999E-2</c:v>
                </c:pt>
                <c:pt idx="40071">
                  <c:v>3.3588594200000002E-2</c:v>
                </c:pt>
                <c:pt idx="40072">
                  <c:v>3.3588594399999998E-2</c:v>
                </c:pt>
                <c:pt idx="40073">
                  <c:v>3.35885946E-2</c:v>
                </c:pt>
                <c:pt idx="40074">
                  <c:v>3.3588594800000003E-2</c:v>
                </c:pt>
                <c:pt idx="40075">
                  <c:v>3.3588594999999999E-2</c:v>
                </c:pt>
                <c:pt idx="40076">
                  <c:v>3.3588595200000002E-2</c:v>
                </c:pt>
                <c:pt idx="40077">
                  <c:v>3.3588595399999997E-2</c:v>
                </c:pt>
                <c:pt idx="40078">
                  <c:v>3.35885956E-2</c:v>
                </c:pt>
                <c:pt idx="40079">
                  <c:v>3.3588595800000003E-2</c:v>
                </c:pt>
                <c:pt idx="40080">
                  <c:v>3.3588595999999998E-2</c:v>
                </c:pt>
                <c:pt idx="40081">
                  <c:v>3.3588596200000001E-2</c:v>
                </c:pt>
                <c:pt idx="40082">
                  <c:v>3.3588596399999997E-2</c:v>
                </c:pt>
                <c:pt idx="40083">
                  <c:v>3.3588596599999999E-2</c:v>
                </c:pt>
                <c:pt idx="40084">
                  <c:v>3.3588596800000002E-2</c:v>
                </c:pt>
                <c:pt idx="40085">
                  <c:v>3.3588596999999998E-2</c:v>
                </c:pt>
                <c:pt idx="40086">
                  <c:v>3.35885972E-2</c:v>
                </c:pt>
                <c:pt idx="40087">
                  <c:v>3.3588597400000003E-2</c:v>
                </c:pt>
                <c:pt idx="40088">
                  <c:v>3.3588597599999999E-2</c:v>
                </c:pt>
                <c:pt idx="40089">
                  <c:v>3.3588597800000002E-2</c:v>
                </c:pt>
                <c:pt idx="40090">
                  <c:v>3.3588597999999997E-2</c:v>
                </c:pt>
                <c:pt idx="40091">
                  <c:v>3.35885982E-2</c:v>
                </c:pt>
                <c:pt idx="40092">
                  <c:v>3.3588598400000003E-2</c:v>
                </c:pt>
                <c:pt idx="40093">
                  <c:v>3.3588598599999998E-2</c:v>
                </c:pt>
                <c:pt idx="40094">
                  <c:v>3.3588598800000001E-2</c:v>
                </c:pt>
                <c:pt idx="40095">
                  <c:v>3.3588598999999997E-2</c:v>
                </c:pt>
                <c:pt idx="40096">
                  <c:v>3.3588599199999999E-2</c:v>
                </c:pt>
                <c:pt idx="40097">
                  <c:v>3.3588599400000002E-2</c:v>
                </c:pt>
                <c:pt idx="40098">
                  <c:v>3.3588599599999998E-2</c:v>
                </c:pt>
                <c:pt idx="40099">
                  <c:v>3.3588599800000001E-2</c:v>
                </c:pt>
                <c:pt idx="40100">
                  <c:v>3.3588600000000003E-2</c:v>
                </c:pt>
                <c:pt idx="40101">
                  <c:v>3.3588600199999999E-2</c:v>
                </c:pt>
                <c:pt idx="40102">
                  <c:v>3.3588600400000002E-2</c:v>
                </c:pt>
                <c:pt idx="40103">
                  <c:v>3.3588600599999997E-2</c:v>
                </c:pt>
                <c:pt idx="40104">
                  <c:v>3.35886008E-2</c:v>
                </c:pt>
                <c:pt idx="40105">
                  <c:v>3.3588601000000003E-2</c:v>
                </c:pt>
                <c:pt idx="40106">
                  <c:v>3.3588601199999998E-2</c:v>
                </c:pt>
                <c:pt idx="40107">
                  <c:v>3.3588601400000001E-2</c:v>
                </c:pt>
                <c:pt idx="40108">
                  <c:v>3.3588601599999997E-2</c:v>
                </c:pt>
                <c:pt idx="40109">
                  <c:v>3.3588601799999999E-2</c:v>
                </c:pt>
                <c:pt idx="40110">
                  <c:v>3.3588602000000002E-2</c:v>
                </c:pt>
                <c:pt idx="40111">
                  <c:v>3.3588602199999998E-2</c:v>
                </c:pt>
                <c:pt idx="40112">
                  <c:v>3.3588602400000001E-2</c:v>
                </c:pt>
                <c:pt idx="40113">
                  <c:v>3.3588602600000003E-2</c:v>
                </c:pt>
                <c:pt idx="40114">
                  <c:v>3.3588602799999999E-2</c:v>
                </c:pt>
                <c:pt idx="40115">
                  <c:v>3.3588603000000002E-2</c:v>
                </c:pt>
                <c:pt idx="40116">
                  <c:v>3.3588603199999997E-2</c:v>
                </c:pt>
                <c:pt idx="40117">
                  <c:v>3.35886034E-2</c:v>
                </c:pt>
                <c:pt idx="40118">
                  <c:v>3.3588603600000003E-2</c:v>
                </c:pt>
                <c:pt idx="40119">
                  <c:v>3.3588603799999998E-2</c:v>
                </c:pt>
                <c:pt idx="40120">
                  <c:v>3.3588604000000001E-2</c:v>
                </c:pt>
                <c:pt idx="40121">
                  <c:v>3.3588604199999997E-2</c:v>
                </c:pt>
                <c:pt idx="40122">
                  <c:v>3.3588604399999999E-2</c:v>
                </c:pt>
                <c:pt idx="40123">
                  <c:v>3.3588604600000002E-2</c:v>
                </c:pt>
                <c:pt idx="40124">
                  <c:v>3.3588604799999998E-2</c:v>
                </c:pt>
                <c:pt idx="40125">
                  <c:v>3.3588605000000001E-2</c:v>
                </c:pt>
                <c:pt idx="40126">
                  <c:v>3.3588605200000003E-2</c:v>
                </c:pt>
                <c:pt idx="40127">
                  <c:v>3.3588605399999999E-2</c:v>
                </c:pt>
                <c:pt idx="40128">
                  <c:v>3.3588605600000002E-2</c:v>
                </c:pt>
                <c:pt idx="40129">
                  <c:v>3.3588605799999997E-2</c:v>
                </c:pt>
                <c:pt idx="40130">
                  <c:v>3.3588606E-2</c:v>
                </c:pt>
                <c:pt idx="40131">
                  <c:v>3.3588606200000003E-2</c:v>
                </c:pt>
                <c:pt idx="40132">
                  <c:v>3.3588606399999998E-2</c:v>
                </c:pt>
                <c:pt idx="40133">
                  <c:v>3.3588606600000001E-2</c:v>
                </c:pt>
                <c:pt idx="40134">
                  <c:v>3.3588606799999997E-2</c:v>
                </c:pt>
                <c:pt idx="40135">
                  <c:v>3.3588606999999999E-2</c:v>
                </c:pt>
                <c:pt idx="40136">
                  <c:v>3.3588607200000002E-2</c:v>
                </c:pt>
                <c:pt idx="40137">
                  <c:v>3.3588607399999998E-2</c:v>
                </c:pt>
                <c:pt idx="40138">
                  <c:v>3.3588607600000001E-2</c:v>
                </c:pt>
                <c:pt idx="40139">
                  <c:v>3.3588607800000003E-2</c:v>
                </c:pt>
                <c:pt idx="40140">
                  <c:v>3.3588607999999999E-2</c:v>
                </c:pt>
                <c:pt idx="40141">
                  <c:v>3.3588608200000002E-2</c:v>
                </c:pt>
                <c:pt idx="40142">
                  <c:v>3.3588608399999997E-2</c:v>
                </c:pt>
                <c:pt idx="40143">
                  <c:v>3.35886086E-2</c:v>
                </c:pt>
                <c:pt idx="40144">
                  <c:v>3.3588608800000003E-2</c:v>
                </c:pt>
                <c:pt idx="40145">
                  <c:v>3.3588608999999998E-2</c:v>
                </c:pt>
                <c:pt idx="40146">
                  <c:v>3.3588609200000001E-2</c:v>
                </c:pt>
                <c:pt idx="40147">
                  <c:v>3.3588609399999997E-2</c:v>
                </c:pt>
                <c:pt idx="40148">
                  <c:v>3.35886096E-2</c:v>
                </c:pt>
                <c:pt idx="40149">
                  <c:v>3.3588609800000002E-2</c:v>
                </c:pt>
                <c:pt idx="40150">
                  <c:v>3.3588609999999998E-2</c:v>
                </c:pt>
                <c:pt idx="40151">
                  <c:v>3.3588610200000001E-2</c:v>
                </c:pt>
                <c:pt idx="40152">
                  <c:v>3.3588610400000003E-2</c:v>
                </c:pt>
                <c:pt idx="40153">
                  <c:v>3.3588610599999999E-2</c:v>
                </c:pt>
                <c:pt idx="40154">
                  <c:v>3.3588610800000002E-2</c:v>
                </c:pt>
                <c:pt idx="40155">
                  <c:v>3.3588610999999997E-2</c:v>
                </c:pt>
                <c:pt idx="40156">
                  <c:v>3.35886112E-2</c:v>
                </c:pt>
                <c:pt idx="40157">
                  <c:v>3.3588611400000003E-2</c:v>
                </c:pt>
                <c:pt idx="40158">
                  <c:v>3.3588611599999998E-2</c:v>
                </c:pt>
                <c:pt idx="40159">
                  <c:v>3.3588611800000001E-2</c:v>
                </c:pt>
                <c:pt idx="40160">
                  <c:v>3.3588611999999997E-2</c:v>
                </c:pt>
                <c:pt idx="40161">
                  <c:v>3.35886122E-2</c:v>
                </c:pt>
                <c:pt idx="40162">
                  <c:v>3.3588612400000002E-2</c:v>
                </c:pt>
                <c:pt idx="40163">
                  <c:v>3.3588612599999998E-2</c:v>
                </c:pt>
                <c:pt idx="40164">
                  <c:v>3.3588612800000001E-2</c:v>
                </c:pt>
                <c:pt idx="40165">
                  <c:v>3.3588613000000003E-2</c:v>
                </c:pt>
                <c:pt idx="40166">
                  <c:v>3.3588613199999999E-2</c:v>
                </c:pt>
                <c:pt idx="40167">
                  <c:v>3.3588613400000002E-2</c:v>
                </c:pt>
                <c:pt idx="40168">
                  <c:v>3.3588613599999997E-2</c:v>
                </c:pt>
                <c:pt idx="40169">
                  <c:v>3.35886138E-2</c:v>
                </c:pt>
                <c:pt idx="40170">
                  <c:v>3.3588614000000003E-2</c:v>
                </c:pt>
                <c:pt idx="40171">
                  <c:v>3.3588614199999998E-2</c:v>
                </c:pt>
                <c:pt idx="40172">
                  <c:v>3.3588614400000001E-2</c:v>
                </c:pt>
                <c:pt idx="40173">
                  <c:v>3.3588614599999997E-2</c:v>
                </c:pt>
                <c:pt idx="40174">
                  <c:v>3.35886148E-2</c:v>
                </c:pt>
                <c:pt idx="40175">
                  <c:v>3.3588615000000002E-2</c:v>
                </c:pt>
                <c:pt idx="40176">
                  <c:v>3.3588615199999998E-2</c:v>
                </c:pt>
                <c:pt idx="40177">
                  <c:v>3.3588615400000001E-2</c:v>
                </c:pt>
                <c:pt idx="40178">
                  <c:v>3.3588615600000003E-2</c:v>
                </c:pt>
                <c:pt idx="40179">
                  <c:v>3.3588615799999999E-2</c:v>
                </c:pt>
                <c:pt idx="40180">
                  <c:v>3.3588616000000002E-2</c:v>
                </c:pt>
                <c:pt idx="40181">
                  <c:v>3.3588616199999997E-2</c:v>
                </c:pt>
                <c:pt idx="40182">
                  <c:v>3.35886164E-2</c:v>
                </c:pt>
                <c:pt idx="40183">
                  <c:v>3.3588616600000003E-2</c:v>
                </c:pt>
                <c:pt idx="40184">
                  <c:v>3.3588616799999998E-2</c:v>
                </c:pt>
                <c:pt idx="40185">
                  <c:v>3.3588617000000001E-2</c:v>
                </c:pt>
                <c:pt idx="40186">
                  <c:v>3.3588617199999997E-2</c:v>
                </c:pt>
                <c:pt idx="40187">
                  <c:v>3.35886174E-2</c:v>
                </c:pt>
                <c:pt idx="40188">
                  <c:v>3.3588617600000002E-2</c:v>
                </c:pt>
                <c:pt idx="40189">
                  <c:v>3.3588617799999998E-2</c:v>
                </c:pt>
                <c:pt idx="40190">
                  <c:v>3.3588618000000001E-2</c:v>
                </c:pt>
                <c:pt idx="40191">
                  <c:v>3.3588618200000003E-2</c:v>
                </c:pt>
                <c:pt idx="40192">
                  <c:v>3.3588618399999999E-2</c:v>
                </c:pt>
                <c:pt idx="40193">
                  <c:v>3.3588618600000002E-2</c:v>
                </c:pt>
                <c:pt idx="40194">
                  <c:v>3.3588618799999997E-2</c:v>
                </c:pt>
                <c:pt idx="40195">
                  <c:v>3.3588619E-2</c:v>
                </c:pt>
                <c:pt idx="40196">
                  <c:v>3.3588619200000003E-2</c:v>
                </c:pt>
                <c:pt idx="40197">
                  <c:v>3.3588619399999999E-2</c:v>
                </c:pt>
                <c:pt idx="40198">
                  <c:v>3.3588619600000001E-2</c:v>
                </c:pt>
                <c:pt idx="40199">
                  <c:v>3.3588619799999997E-2</c:v>
                </c:pt>
                <c:pt idx="40200">
                  <c:v>3.358862E-2</c:v>
                </c:pt>
                <c:pt idx="40201">
                  <c:v>3.3588620200000002E-2</c:v>
                </c:pt>
                <c:pt idx="40202">
                  <c:v>3.3588620399999998E-2</c:v>
                </c:pt>
                <c:pt idx="40203">
                  <c:v>3.3588620600000001E-2</c:v>
                </c:pt>
                <c:pt idx="40204">
                  <c:v>3.3588620800000003E-2</c:v>
                </c:pt>
                <c:pt idx="40205">
                  <c:v>3.3588620999999999E-2</c:v>
                </c:pt>
                <c:pt idx="40206">
                  <c:v>3.3588621200000002E-2</c:v>
                </c:pt>
                <c:pt idx="40207">
                  <c:v>3.3588621399999997E-2</c:v>
                </c:pt>
                <c:pt idx="40208">
                  <c:v>3.35886216E-2</c:v>
                </c:pt>
                <c:pt idx="40209">
                  <c:v>3.3588621800000003E-2</c:v>
                </c:pt>
                <c:pt idx="40210">
                  <c:v>3.3588621999999999E-2</c:v>
                </c:pt>
                <c:pt idx="40211">
                  <c:v>3.3588622200000001E-2</c:v>
                </c:pt>
                <c:pt idx="40212">
                  <c:v>3.3588622399999997E-2</c:v>
                </c:pt>
                <c:pt idx="40213">
                  <c:v>3.35886226E-2</c:v>
                </c:pt>
                <c:pt idx="40214">
                  <c:v>3.3588622800000002E-2</c:v>
                </c:pt>
                <c:pt idx="40215">
                  <c:v>3.3588622999999998E-2</c:v>
                </c:pt>
                <c:pt idx="40216">
                  <c:v>3.3588623200000001E-2</c:v>
                </c:pt>
                <c:pt idx="40217">
                  <c:v>3.3588623400000003E-2</c:v>
                </c:pt>
                <c:pt idx="40218">
                  <c:v>3.3588623599999999E-2</c:v>
                </c:pt>
                <c:pt idx="40219">
                  <c:v>3.3588623800000002E-2</c:v>
                </c:pt>
                <c:pt idx="40220">
                  <c:v>3.3588623999999997E-2</c:v>
                </c:pt>
                <c:pt idx="40221">
                  <c:v>3.35886242E-2</c:v>
                </c:pt>
                <c:pt idx="40222">
                  <c:v>3.3588624400000003E-2</c:v>
                </c:pt>
                <c:pt idx="40223">
                  <c:v>3.3588624599999999E-2</c:v>
                </c:pt>
                <c:pt idx="40224">
                  <c:v>3.3588624800000001E-2</c:v>
                </c:pt>
                <c:pt idx="40225">
                  <c:v>3.3588624999999997E-2</c:v>
                </c:pt>
                <c:pt idx="40226">
                  <c:v>3.35886252E-2</c:v>
                </c:pt>
                <c:pt idx="40227">
                  <c:v>3.3588625400000002E-2</c:v>
                </c:pt>
                <c:pt idx="40228">
                  <c:v>3.3588625599999998E-2</c:v>
                </c:pt>
                <c:pt idx="40229">
                  <c:v>3.3588625800000001E-2</c:v>
                </c:pt>
                <c:pt idx="40230">
                  <c:v>3.3588626000000003E-2</c:v>
                </c:pt>
                <c:pt idx="40231">
                  <c:v>3.3588626199999999E-2</c:v>
                </c:pt>
                <c:pt idx="40232">
                  <c:v>3.3588626400000002E-2</c:v>
                </c:pt>
                <c:pt idx="40233">
                  <c:v>3.3588626599999998E-2</c:v>
                </c:pt>
                <c:pt idx="40234">
                  <c:v>3.35886268E-2</c:v>
                </c:pt>
                <c:pt idx="40235">
                  <c:v>3.3588627000000003E-2</c:v>
                </c:pt>
                <c:pt idx="40236">
                  <c:v>3.3588627199999999E-2</c:v>
                </c:pt>
                <c:pt idx="40237">
                  <c:v>3.3588627400000001E-2</c:v>
                </c:pt>
                <c:pt idx="40238">
                  <c:v>3.3588627599999997E-2</c:v>
                </c:pt>
                <c:pt idx="40239">
                  <c:v>3.35886278E-2</c:v>
                </c:pt>
                <c:pt idx="40240">
                  <c:v>3.3588628000000002E-2</c:v>
                </c:pt>
                <c:pt idx="40241">
                  <c:v>3.3588628199999998E-2</c:v>
                </c:pt>
                <c:pt idx="40242">
                  <c:v>3.3588628400000001E-2</c:v>
                </c:pt>
                <c:pt idx="40243">
                  <c:v>3.3588628600000003E-2</c:v>
                </c:pt>
                <c:pt idx="40244">
                  <c:v>3.3588628799999999E-2</c:v>
                </c:pt>
                <c:pt idx="40245">
                  <c:v>3.3588629000000002E-2</c:v>
                </c:pt>
                <c:pt idx="40246">
                  <c:v>3.3588629199999998E-2</c:v>
                </c:pt>
                <c:pt idx="40247">
                  <c:v>3.35886294E-2</c:v>
                </c:pt>
                <c:pt idx="40248">
                  <c:v>3.3588629600000003E-2</c:v>
                </c:pt>
                <c:pt idx="40249">
                  <c:v>3.3588629799999999E-2</c:v>
                </c:pt>
                <c:pt idx="40250">
                  <c:v>3.3588630000000001E-2</c:v>
                </c:pt>
                <c:pt idx="40251">
                  <c:v>3.3588630199999997E-2</c:v>
                </c:pt>
                <c:pt idx="40252">
                  <c:v>3.35886304E-2</c:v>
                </c:pt>
                <c:pt idx="40253">
                  <c:v>3.3588630600000002E-2</c:v>
                </c:pt>
                <c:pt idx="40254">
                  <c:v>3.3588630799999998E-2</c:v>
                </c:pt>
                <c:pt idx="40255">
                  <c:v>3.3588631000000001E-2</c:v>
                </c:pt>
                <c:pt idx="40256">
                  <c:v>3.3588631200000003E-2</c:v>
                </c:pt>
                <c:pt idx="40257">
                  <c:v>3.3588631399999999E-2</c:v>
                </c:pt>
                <c:pt idx="40258">
                  <c:v>3.3588631600000002E-2</c:v>
                </c:pt>
                <c:pt idx="40259">
                  <c:v>3.3588631799999998E-2</c:v>
                </c:pt>
                <c:pt idx="40260">
                  <c:v>3.3588632E-2</c:v>
                </c:pt>
                <c:pt idx="40261">
                  <c:v>3.3588632200000003E-2</c:v>
                </c:pt>
                <c:pt idx="40262">
                  <c:v>3.3588632399999999E-2</c:v>
                </c:pt>
                <c:pt idx="40263">
                  <c:v>3.3588632600000001E-2</c:v>
                </c:pt>
                <c:pt idx="40264">
                  <c:v>3.3588632799999997E-2</c:v>
                </c:pt>
                <c:pt idx="40265">
                  <c:v>3.3588633E-2</c:v>
                </c:pt>
                <c:pt idx="40266">
                  <c:v>3.3588633200000002E-2</c:v>
                </c:pt>
                <c:pt idx="40267">
                  <c:v>3.3588633399999998E-2</c:v>
                </c:pt>
                <c:pt idx="40268">
                  <c:v>3.3588633600000001E-2</c:v>
                </c:pt>
                <c:pt idx="40269">
                  <c:v>3.3588633800000003E-2</c:v>
                </c:pt>
                <c:pt idx="40270">
                  <c:v>3.3588633999999999E-2</c:v>
                </c:pt>
                <c:pt idx="40271">
                  <c:v>3.3588634200000002E-2</c:v>
                </c:pt>
                <c:pt idx="40272">
                  <c:v>3.3588634399999998E-2</c:v>
                </c:pt>
                <c:pt idx="40273">
                  <c:v>3.35886346E-2</c:v>
                </c:pt>
                <c:pt idx="40274">
                  <c:v>3.3588634800000003E-2</c:v>
                </c:pt>
                <c:pt idx="40275">
                  <c:v>3.3588634999999999E-2</c:v>
                </c:pt>
                <c:pt idx="40276">
                  <c:v>3.3588635200000001E-2</c:v>
                </c:pt>
                <c:pt idx="40277">
                  <c:v>3.3588635399999997E-2</c:v>
                </c:pt>
                <c:pt idx="40278">
                  <c:v>3.35886356E-2</c:v>
                </c:pt>
                <c:pt idx="40279">
                  <c:v>3.3588635800000002E-2</c:v>
                </c:pt>
                <c:pt idx="40280">
                  <c:v>3.3588635999999998E-2</c:v>
                </c:pt>
                <c:pt idx="40281">
                  <c:v>3.3588636200000001E-2</c:v>
                </c:pt>
                <c:pt idx="40282">
                  <c:v>3.3588636400000003E-2</c:v>
                </c:pt>
                <c:pt idx="40283">
                  <c:v>3.3588636599999999E-2</c:v>
                </c:pt>
                <c:pt idx="40284">
                  <c:v>3.3588636800000002E-2</c:v>
                </c:pt>
                <c:pt idx="40285">
                  <c:v>3.3588636999999998E-2</c:v>
                </c:pt>
                <c:pt idx="40286">
                  <c:v>3.35886372E-2</c:v>
                </c:pt>
                <c:pt idx="40287">
                  <c:v>3.3588637400000003E-2</c:v>
                </c:pt>
                <c:pt idx="40288">
                  <c:v>3.3588637599999999E-2</c:v>
                </c:pt>
                <c:pt idx="40289">
                  <c:v>3.3588637800000001E-2</c:v>
                </c:pt>
                <c:pt idx="40290">
                  <c:v>3.3588637999999997E-2</c:v>
                </c:pt>
                <c:pt idx="40291">
                  <c:v>3.35886382E-2</c:v>
                </c:pt>
                <c:pt idx="40292">
                  <c:v>3.3588638400000002E-2</c:v>
                </c:pt>
                <c:pt idx="40293">
                  <c:v>3.3588638599999998E-2</c:v>
                </c:pt>
                <c:pt idx="40294">
                  <c:v>3.3588638800000001E-2</c:v>
                </c:pt>
                <c:pt idx="40295">
                  <c:v>3.3588639000000003E-2</c:v>
                </c:pt>
                <c:pt idx="40296">
                  <c:v>3.3588639199999999E-2</c:v>
                </c:pt>
                <c:pt idx="40297">
                  <c:v>3.3588639400000002E-2</c:v>
                </c:pt>
                <c:pt idx="40298">
                  <c:v>3.3588639599999998E-2</c:v>
                </c:pt>
                <c:pt idx="40299">
                  <c:v>3.35886398E-2</c:v>
                </c:pt>
                <c:pt idx="40300">
                  <c:v>3.3588640000000003E-2</c:v>
                </c:pt>
                <c:pt idx="40301">
                  <c:v>3.3588640199999999E-2</c:v>
                </c:pt>
                <c:pt idx="40302">
                  <c:v>3.3588640400000001E-2</c:v>
                </c:pt>
                <c:pt idx="40303">
                  <c:v>3.3588640599999997E-2</c:v>
                </c:pt>
                <c:pt idx="40304">
                  <c:v>3.35886408E-2</c:v>
                </c:pt>
                <c:pt idx="40305">
                  <c:v>3.3588641000000002E-2</c:v>
                </c:pt>
                <c:pt idx="40306">
                  <c:v>3.3588641199999998E-2</c:v>
                </c:pt>
                <c:pt idx="40307">
                  <c:v>3.3588641400000001E-2</c:v>
                </c:pt>
                <c:pt idx="40308">
                  <c:v>3.3588641599999997E-2</c:v>
                </c:pt>
                <c:pt idx="40309">
                  <c:v>3.3588641799999999E-2</c:v>
                </c:pt>
                <c:pt idx="40310">
                  <c:v>3.3588642000000002E-2</c:v>
                </c:pt>
                <c:pt idx="40311">
                  <c:v>3.3588642199999998E-2</c:v>
                </c:pt>
                <c:pt idx="40312">
                  <c:v>3.35886424E-2</c:v>
                </c:pt>
                <c:pt idx="40313">
                  <c:v>3.3588642600000003E-2</c:v>
                </c:pt>
                <c:pt idx="40314">
                  <c:v>3.3588642799999999E-2</c:v>
                </c:pt>
                <c:pt idx="40315">
                  <c:v>3.3588643000000001E-2</c:v>
                </c:pt>
                <c:pt idx="40316">
                  <c:v>3.3588643199999997E-2</c:v>
                </c:pt>
                <c:pt idx="40317">
                  <c:v>3.35886434E-2</c:v>
                </c:pt>
                <c:pt idx="40318">
                  <c:v>3.3588643600000002E-2</c:v>
                </c:pt>
                <c:pt idx="40319">
                  <c:v>3.3588643799999998E-2</c:v>
                </c:pt>
                <c:pt idx="40320">
                  <c:v>3.3588644000000001E-2</c:v>
                </c:pt>
                <c:pt idx="40321">
                  <c:v>3.3588644199999997E-2</c:v>
                </c:pt>
                <c:pt idx="40322">
                  <c:v>3.3588644399999999E-2</c:v>
                </c:pt>
                <c:pt idx="40323">
                  <c:v>3.3588644600000002E-2</c:v>
                </c:pt>
                <c:pt idx="40324">
                  <c:v>3.3588644799999998E-2</c:v>
                </c:pt>
                <c:pt idx="40325">
                  <c:v>3.3588645E-2</c:v>
                </c:pt>
                <c:pt idx="40326">
                  <c:v>3.3588645200000003E-2</c:v>
                </c:pt>
                <c:pt idx="40327">
                  <c:v>3.3588645399999999E-2</c:v>
                </c:pt>
                <c:pt idx="40328">
                  <c:v>3.3588645600000001E-2</c:v>
                </c:pt>
                <c:pt idx="40329">
                  <c:v>3.3588645799999997E-2</c:v>
                </c:pt>
                <c:pt idx="40330">
                  <c:v>3.3588646E-2</c:v>
                </c:pt>
                <c:pt idx="40331">
                  <c:v>3.3588646200000002E-2</c:v>
                </c:pt>
                <c:pt idx="40332">
                  <c:v>3.3588646399999998E-2</c:v>
                </c:pt>
                <c:pt idx="40333">
                  <c:v>3.3588646600000001E-2</c:v>
                </c:pt>
                <c:pt idx="40334">
                  <c:v>3.3588646799999997E-2</c:v>
                </c:pt>
                <c:pt idx="40335">
                  <c:v>3.3588646999999999E-2</c:v>
                </c:pt>
                <c:pt idx="40336">
                  <c:v>3.3588647200000002E-2</c:v>
                </c:pt>
                <c:pt idx="40337">
                  <c:v>3.3588647399999998E-2</c:v>
                </c:pt>
                <c:pt idx="40338">
                  <c:v>3.35886476E-2</c:v>
                </c:pt>
                <c:pt idx="40339">
                  <c:v>3.3588647800000003E-2</c:v>
                </c:pt>
                <c:pt idx="40340">
                  <c:v>3.3588647999999999E-2</c:v>
                </c:pt>
                <c:pt idx="40341">
                  <c:v>3.3588648200000001E-2</c:v>
                </c:pt>
                <c:pt idx="40342">
                  <c:v>3.3588648399999997E-2</c:v>
                </c:pt>
                <c:pt idx="40343">
                  <c:v>3.35886486E-2</c:v>
                </c:pt>
                <c:pt idx="40344">
                  <c:v>3.3588648800000002E-2</c:v>
                </c:pt>
                <c:pt idx="40345">
                  <c:v>3.3588648999999998E-2</c:v>
                </c:pt>
                <c:pt idx="40346">
                  <c:v>3.3588649200000001E-2</c:v>
                </c:pt>
                <c:pt idx="40347">
                  <c:v>3.3588649399999997E-2</c:v>
                </c:pt>
                <c:pt idx="40348">
                  <c:v>3.3588649599999999E-2</c:v>
                </c:pt>
                <c:pt idx="40349">
                  <c:v>3.3588649800000002E-2</c:v>
                </c:pt>
                <c:pt idx="40350">
                  <c:v>3.3588649999999998E-2</c:v>
                </c:pt>
                <c:pt idx="40351">
                  <c:v>3.35886502E-2</c:v>
                </c:pt>
                <c:pt idx="40352">
                  <c:v>3.3588650400000003E-2</c:v>
                </c:pt>
                <c:pt idx="40353">
                  <c:v>3.3588650599999999E-2</c:v>
                </c:pt>
                <c:pt idx="40354">
                  <c:v>3.3588650800000001E-2</c:v>
                </c:pt>
                <c:pt idx="40355">
                  <c:v>3.3588650999999997E-2</c:v>
                </c:pt>
                <c:pt idx="40356">
                  <c:v>3.35886512E-2</c:v>
                </c:pt>
                <c:pt idx="40357">
                  <c:v>3.3588651400000002E-2</c:v>
                </c:pt>
                <c:pt idx="40358">
                  <c:v>3.3588651599999998E-2</c:v>
                </c:pt>
                <c:pt idx="40359">
                  <c:v>3.3588651800000001E-2</c:v>
                </c:pt>
                <c:pt idx="40360">
                  <c:v>3.3588651999999997E-2</c:v>
                </c:pt>
                <c:pt idx="40361">
                  <c:v>3.3588652199999999E-2</c:v>
                </c:pt>
                <c:pt idx="40362">
                  <c:v>3.3588652400000002E-2</c:v>
                </c:pt>
                <c:pt idx="40363">
                  <c:v>3.3588652599999998E-2</c:v>
                </c:pt>
                <c:pt idx="40364">
                  <c:v>3.35886528E-2</c:v>
                </c:pt>
                <c:pt idx="40365">
                  <c:v>3.3588653000000003E-2</c:v>
                </c:pt>
                <c:pt idx="40366">
                  <c:v>3.3588653199999999E-2</c:v>
                </c:pt>
                <c:pt idx="40367">
                  <c:v>3.3588653400000001E-2</c:v>
                </c:pt>
                <c:pt idx="40368">
                  <c:v>3.3588653599999997E-2</c:v>
                </c:pt>
                <c:pt idx="40369">
                  <c:v>3.35886538E-2</c:v>
                </c:pt>
                <c:pt idx="40370">
                  <c:v>3.3588654000000003E-2</c:v>
                </c:pt>
                <c:pt idx="40371">
                  <c:v>3.3588654199999998E-2</c:v>
                </c:pt>
                <c:pt idx="40372">
                  <c:v>3.3588654400000001E-2</c:v>
                </c:pt>
                <c:pt idx="40373">
                  <c:v>3.3588654599999997E-2</c:v>
                </c:pt>
                <c:pt idx="40374">
                  <c:v>3.3588654799999999E-2</c:v>
                </c:pt>
                <c:pt idx="40375">
                  <c:v>3.3588655000000002E-2</c:v>
                </c:pt>
                <c:pt idx="40376">
                  <c:v>3.3588655199999998E-2</c:v>
                </c:pt>
                <c:pt idx="40377">
                  <c:v>3.35886554E-2</c:v>
                </c:pt>
                <c:pt idx="40378">
                  <c:v>3.3588655600000003E-2</c:v>
                </c:pt>
                <c:pt idx="40379">
                  <c:v>3.3588655799999999E-2</c:v>
                </c:pt>
                <c:pt idx="40380">
                  <c:v>3.3588656000000001E-2</c:v>
                </c:pt>
                <c:pt idx="40381">
                  <c:v>3.3588656199999997E-2</c:v>
                </c:pt>
                <c:pt idx="40382">
                  <c:v>3.35886564E-2</c:v>
                </c:pt>
                <c:pt idx="40383">
                  <c:v>3.3588656600000003E-2</c:v>
                </c:pt>
                <c:pt idx="40384">
                  <c:v>3.3588656799999998E-2</c:v>
                </c:pt>
                <c:pt idx="40385">
                  <c:v>3.3588657000000001E-2</c:v>
                </c:pt>
                <c:pt idx="40386">
                  <c:v>3.3588657199999997E-2</c:v>
                </c:pt>
                <c:pt idx="40387">
                  <c:v>3.3588657399999999E-2</c:v>
                </c:pt>
                <c:pt idx="40388">
                  <c:v>3.3588657600000002E-2</c:v>
                </c:pt>
                <c:pt idx="40389">
                  <c:v>3.3588657799999998E-2</c:v>
                </c:pt>
                <c:pt idx="40390">
                  <c:v>3.3588658E-2</c:v>
                </c:pt>
                <c:pt idx="40391">
                  <c:v>3.3588658200000003E-2</c:v>
                </c:pt>
                <c:pt idx="40392">
                  <c:v>3.3588658399999999E-2</c:v>
                </c:pt>
                <c:pt idx="40393">
                  <c:v>3.3588658600000001E-2</c:v>
                </c:pt>
                <c:pt idx="40394">
                  <c:v>3.3588658799999997E-2</c:v>
                </c:pt>
                <c:pt idx="40395">
                  <c:v>3.3588659E-2</c:v>
                </c:pt>
                <c:pt idx="40396">
                  <c:v>3.3588659200000003E-2</c:v>
                </c:pt>
                <c:pt idx="40397">
                  <c:v>3.3588659399999998E-2</c:v>
                </c:pt>
                <c:pt idx="40398">
                  <c:v>3.3588659600000001E-2</c:v>
                </c:pt>
                <c:pt idx="40399">
                  <c:v>3.3588659799999997E-2</c:v>
                </c:pt>
                <c:pt idx="40400">
                  <c:v>3.3588659999999999E-2</c:v>
                </c:pt>
                <c:pt idx="40401">
                  <c:v>3.3588660200000002E-2</c:v>
                </c:pt>
                <c:pt idx="40402">
                  <c:v>3.3588660399999998E-2</c:v>
                </c:pt>
                <c:pt idx="40403">
                  <c:v>3.35886606E-2</c:v>
                </c:pt>
                <c:pt idx="40404">
                  <c:v>3.3588660800000003E-2</c:v>
                </c:pt>
                <c:pt idx="40405">
                  <c:v>3.3588660999999999E-2</c:v>
                </c:pt>
                <c:pt idx="40406">
                  <c:v>3.3588661200000001E-2</c:v>
                </c:pt>
                <c:pt idx="40407">
                  <c:v>3.3588661399999997E-2</c:v>
                </c:pt>
                <c:pt idx="40408">
                  <c:v>3.35886616E-2</c:v>
                </c:pt>
                <c:pt idx="40409">
                  <c:v>3.3588661800000003E-2</c:v>
                </c:pt>
                <c:pt idx="40410">
                  <c:v>3.3588661999999998E-2</c:v>
                </c:pt>
                <c:pt idx="40411">
                  <c:v>3.3588662200000001E-2</c:v>
                </c:pt>
                <c:pt idx="40412">
                  <c:v>3.3588662399999997E-2</c:v>
                </c:pt>
                <c:pt idx="40413">
                  <c:v>3.3588662599999999E-2</c:v>
                </c:pt>
                <c:pt idx="40414">
                  <c:v>3.3588662800000002E-2</c:v>
                </c:pt>
                <c:pt idx="40415">
                  <c:v>3.3588662999999998E-2</c:v>
                </c:pt>
                <c:pt idx="40416">
                  <c:v>3.35886632E-2</c:v>
                </c:pt>
                <c:pt idx="40417">
                  <c:v>3.3588663400000003E-2</c:v>
                </c:pt>
                <c:pt idx="40418">
                  <c:v>3.3588663599999999E-2</c:v>
                </c:pt>
                <c:pt idx="40419">
                  <c:v>3.3588663800000002E-2</c:v>
                </c:pt>
                <c:pt idx="40420">
                  <c:v>3.3588663999999997E-2</c:v>
                </c:pt>
                <c:pt idx="40421">
                  <c:v>3.35886642E-2</c:v>
                </c:pt>
                <c:pt idx="40422">
                  <c:v>3.3588664400000003E-2</c:v>
                </c:pt>
                <c:pt idx="40423">
                  <c:v>3.3588664599999998E-2</c:v>
                </c:pt>
                <c:pt idx="40424">
                  <c:v>3.3588664800000001E-2</c:v>
                </c:pt>
                <c:pt idx="40425">
                  <c:v>3.3588664999999997E-2</c:v>
                </c:pt>
                <c:pt idx="40426">
                  <c:v>3.3588665199999999E-2</c:v>
                </c:pt>
                <c:pt idx="40427">
                  <c:v>3.3588665400000002E-2</c:v>
                </c:pt>
                <c:pt idx="40428">
                  <c:v>3.3588665599999998E-2</c:v>
                </c:pt>
                <c:pt idx="40429">
                  <c:v>3.35886658E-2</c:v>
                </c:pt>
                <c:pt idx="40430">
                  <c:v>3.3588666000000003E-2</c:v>
                </c:pt>
                <c:pt idx="40431">
                  <c:v>3.3588666199999999E-2</c:v>
                </c:pt>
                <c:pt idx="40432">
                  <c:v>3.3588666400000002E-2</c:v>
                </c:pt>
                <c:pt idx="40433">
                  <c:v>3.3588666599999997E-2</c:v>
                </c:pt>
                <c:pt idx="40434">
                  <c:v>3.35886668E-2</c:v>
                </c:pt>
                <c:pt idx="40435">
                  <c:v>3.3588667000000003E-2</c:v>
                </c:pt>
                <c:pt idx="40436">
                  <c:v>3.3588667199999998E-2</c:v>
                </c:pt>
                <c:pt idx="40437">
                  <c:v>3.3588667400000001E-2</c:v>
                </c:pt>
                <c:pt idx="40438">
                  <c:v>3.3588667599999997E-2</c:v>
                </c:pt>
                <c:pt idx="40439">
                  <c:v>3.3588667799999999E-2</c:v>
                </c:pt>
                <c:pt idx="40440">
                  <c:v>3.3588668000000002E-2</c:v>
                </c:pt>
                <c:pt idx="40441">
                  <c:v>3.3588668199999998E-2</c:v>
                </c:pt>
                <c:pt idx="40442">
                  <c:v>3.35886684E-2</c:v>
                </c:pt>
                <c:pt idx="40443">
                  <c:v>3.3588668600000003E-2</c:v>
                </c:pt>
                <c:pt idx="40444">
                  <c:v>3.3588668799999999E-2</c:v>
                </c:pt>
                <c:pt idx="40445">
                  <c:v>3.3588669000000002E-2</c:v>
                </c:pt>
                <c:pt idx="40446">
                  <c:v>3.3588669199999997E-2</c:v>
                </c:pt>
                <c:pt idx="40447">
                  <c:v>3.35886694E-2</c:v>
                </c:pt>
                <c:pt idx="40448">
                  <c:v>3.3588669600000003E-2</c:v>
                </c:pt>
                <c:pt idx="40449">
                  <c:v>3.3588669799999998E-2</c:v>
                </c:pt>
                <c:pt idx="40450">
                  <c:v>3.3588670000000001E-2</c:v>
                </c:pt>
                <c:pt idx="40451">
                  <c:v>3.3588670199999997E-2</c:v>
                </c:pt>
                <c:pt idx="40452">
                  <c:v>3.3588670399999999E-2</c:v>
                </c:pt>
                <c:pt idx="40453">
                  <c:v>3.3588670600000002E-2</c:v>
                </c:pt>
                <c:pt idx="40454">
                  <c:v>3.3588670799999998E-2</c:v>
                </c:pt>
                <c:pt idx="40455">
                  <c:v>3.3588671E-2</c:v>
                </c:pt>
                <c:pt idx="40456">
                  <c:v>3.3588671200000003E-2</c:v>
                </c:pt>
                <c:pt idx="40457">
                  <c:v>3.3588671399999999E-2</c:v>
                </c:pt>
                <c:pt idx="40458">
                  <c:v>3.3588671600000002E-2</c:v>
                </c:pt>
                <c:pt idx="40459">
                  <c:v>3.3588671799999997E-2</c:v>
                </c:pt>
                <c:pt idx="40460">
                  <c:v>3.3588672E-2</c:v>
                </c:pt>
                <c:pt idx="40461">
                  <c:v>3.3588672200000003E-2</c:v>
                </c:pt>
                <c:pt idx="40462">
                  <c:v>3.3588672399999998E-2</c:v>
                </c:pt>
                <c:pt idx="40463">
                  <c:v>3.3588672600000001E-2</c:v>
                </c:pt>
                <c:pt idx="40464">
                  <c:v>3.3588672799999997E-2</c:v>
                </c:pt>
                <c:pt idx="40465">
                  <c:v>3.3588672999999999E-2</c:v>
                </c:pt>
                <c:pt idx="40466">
                  <c:v>3.3588673200000002E-2</c:v>
                </c:pt>
                <c:pt idx="40467">
                  <c:v>3.3588673399999998E-2</c:v>
                </c:pt>
                <c:pt idx="40468">
                  <c:v>3.3588673600000001E-2</c:v>
                </c:pt>
                <c:pt idx="40469">
                  <c:v>3.3588673800000003E-2</c:v>
                </c:pt>
                <c:pt idx="40470">
                  <c:v>3.3588673999999999E-2</c:v>
                </c:pt>
                <c:pt idx="40471">
                  <c:v>3.3588674200000002E-2</c:v>
                </c:pt>
                <c:pt idx="40472">
                  <c:v>3.3588674399999997E-2</c:v>
                </c:pt>
                <c:pt idx="40473">
                  <c:v>3.35886746E-2</c:v>
                </c:pt>
                <c:pt idx="40474">
                  <c:v>3.3588674800000003E-2</c:v>
                </c:pt>
                <c:pt idx="40475">
                  <c:v>3.3588674999999998E-2</c:v>
                </c:pt>
                <c:pt idx="40476">
                  <c:v>3.3588675200000001E-2</c:v>
                </c:pt>
                <c:pt idx="40477">
                  <c:v>3.3588675399999997E-2</c:v>
                </c:pt>
                <c:pt idx="40478">
                  <c:v>3.3588675599999999E-2</c:v>
                </c:pt>
                <c:pt idx="40479">
                  <c:v>3.3588675800000002E-2</c:v>
                </c:pt>
                <c:pt idx="40480">
                  <c:v>3.3588675999999998E-2</c:v>
                </c:pt>
                <c:pt idx="40481">
                  <c:v>3.3588676200000001E-2</c:v>
                </c:pt>
                <c:pt idx="40482">
                  <c:v>3.3588676400000003E-2</c:v>
                </c:pt>
                <c:pt idx="40483">
                  <c:v>3.3588676599999999E-2</c:v>
                </c:pt>
                <c:pt idx="40484">
                  <c:v>3.3588676800000002E-2</c:v>
                </c:pt>
                <c:pt idx="40485">
                  <c:v>3.3588676999999997E-2</c:v>
                </c:pt>
                <c:pt idx="40486">
                  <c:v>3.35886772E-2</c:v>
                </c:pt>
                <c:pt idx="40487">
                  <c:v>3.3588677400000003E-2</c:v>
                </c:pt>
                <c:pt idx="40488">
                  <c:v>3.3588677599999998E-2</c:v>
                </c:pt>
                <c:pt idx="40489">
                  <c:v>3.3588677800000001E-2</c:v>
                </c:pt>
                <c:pt idx="40490">
                  <c:v>3.3588677999999997E-2</c:v>
                </c:pt>
                <c:pt idx="40491">
                  <c:v>3.3588678199999999E-2</c:v>
                </c:pt>
                <c:pt idx="40492">
                  <c:v>3.3588678400000002E-2</c:v>
                </c:pt>
                <c:pt idx="40493">
                  <c:v>3.3588678599999998E-2</c:v>
                </c:pt>
                <c:pt idx="40494">
                  <c:v>3.3588678800000001E-2</c:v>
                </c:pt>
                <c:pt idx="40495">
                  <c:v>3.3588679000000003E-2</c:v>
                </c:pt>
                <c:pt idx="40496">
                  <c:v>3.3588679199999999E-2</c:v>
                </c:pt>
                <c:pt idx="40497">
                  <c:v>3.3588679400000002E-2</c:v>
                </c:pt>
                <c:pt idx="40498">
                  <c:v>3.3588679599999997E-2</c:v>
                </c:pt>
                <c:pt idx="40499">
                  <c:v>3.35886798E-2</c:v>
                </c:pt>
                <c:pt idx="40500">
                  <c:v>3.3588680000000003E-2</c:v>
                </c:pt>
                <c:pt idx="40501">
                  <c:v>3.3588680199999998E-2</c:v>
                </c:pt>
                <c:pt idx="40502">
                  <c:v>3.3588680400000001E-2</c:v>
                </c:pt>
                <c:pt idx="40503">
                  <c:v>3.3588680599999997E-2</c:v>
                </c:pt>
                <c:pt idx="40504">
                  <c:v>3.35886808E-2</c:v>
                </c:pt>
                <c:pt idx="40505">
                  <c:v>3.3588681000000002E-2</c:v>
                </c:pt>
                <c:pt idx="40506">
                  <c:v>3.3588681199999998E-2</c:v>
                </c:pt>
                <c:pt idx="40507">
                  <c:v>3.3588681400000001E-2</c:v>
                </c:pt>
                <c:pt idx="40508">
                  <c:v>3.3588681600000003E-2</c:v>
                </c:pt>
                <c:pt idx="40509">
                  <c:v>3.3588681799999999E-2</c:v>
                </c:pt>
                <c:pt idx="40510">
                  <c:v>3.3588682000000002E-2</c:v>
                </c:pt>
                <c:pt idx="40511">
                  <c:v>3.3588682199999997E-2</c:v>
                </c:pt>
                <c:pt idx="40512">
                  <c:v>3.35886824E-2</c:v>
                </c:pt>
                <c:pt idx="40513">
                  <c:v>3.3588682600000003E-2</c:v>
                </c:pt>
                <c:pt idx="40514">
                  <c:v>3.3588682799999998E-2</c:v>
                </c:pt>
                <c:pt idx="40515">
                  <c:v>3.3588683000000001E-2</c:v>
                </c:pt>
                <c:pt idx="40516">
                  <c:v>3.3588683199999997E-2</c:v>
                </c:pt>
                <c:pt idx="40517">
                  <c:v>3.35886834E-2</c:v>
                </c:pt>
                <c:pt idx="40518">
                  <c:v>3.3588683600000002E-2</c:v>
                </c:pt>
                <c:pt idx="40519">
                  <c:v>3.3588683799999998E-2</c:v>
                </c:pt>
                <c:pt idx="40520">
                  <c:v>3.3588684000000001E-2</c:v>
                </c:pt>
                <c:pt idx="40521">
                  <c:v>3.3588684200000003E-2</c:v>
                </c:pt>
                <c:pt idx="40522">
                  <c:v>3.3588684399999999E-2</c:v>
                </c:pt>
                <c:pt idx="40523">
                  <c:v>3.3588684600000002E-2</c:v>
                </c:pt>
                <c:pt idx="40524">
                  <c:v>3.3588684799999997E-2</c:v>
                </c:pt>
                <c:pt idx="40525">
                  <c:v>3.3588685E-2</c:v>
                </c:pt>
                <c:pt idx="40526">
                  <c:v>3.3588685200000003E-2</c:v>
                </c:pt>
                <c:pt idx="40527">
                  <c:v>3.3588685399999998E-2</c:v>
                </c:pt>
                <c:pt idx="40528">
                  <c:v>3.3588685600000001E-2</c:v>
                </c:pt>
                <c:pt idx="40529">
                  <c:v>3.3588685799999997E-2</c:v>
                </c:pt>
                <c:pt idx="40530">
                  <c:v>3.3588686E-2</c:v>
                </c:pt>
                <c:pt idx="40531">
                  <c:v>3.3588686200000002E-2</c:v>
                </c:pt>
                <c:pt idx="40532">
                  <c:v>3.3588686399999998E-2</c:v>
                </c:pt>
                <c:pt idx="40533">
                  <c:v>3.3588686600000001E-2</c:v>
                </c:pt>
                <c:pt idx="40534">
                  <c:v>3.3588686800000003E-2</c:v>
                </c:pt>
                <c:pt idx="40535">
                  <c:v>3.3588686999999999E-2</c:v>
                </c:pt>
                <c:pt idx="40536">
                  <c:v>3.3588687200000002E-2</c:v>
                </c:pt>
                <c:pt idx="40537">
                  <c:v>3.3588687399999997E-2</c:v>
                </c:pt>
                <c:pt idx="40538">
                  <c:v>3.35886876E-2</c:v>
                </c:pt>
                <c:pt idx="40539">
                  <c:v>3.3588687800000003E-2</c:v>
                </c:pt>
                <c:pt idx="40540">
                  <c:v>3.3588687999999998E-2</c:v>
                </c:pt>
                <c:pt idx="40541">
                  <c:v>3.3588688200000001E-2</c:v>
                </c:pt>
                <c:pt idx="40542">
                  <c:v>3.3588688399999997E-2</c:v>
                </c:pt>
                <c:pt idx="40543">
                  <c:v>3.35886886E-2</c:v>
                </c:pt>
                <c:pt idx="40544">
                  <c:v>3.3588688800000002E-2</c:v>
                </c:pt>
                <c:pt idx="40545">
                  <c:v>3.3588688999999998E-2</c:v>
                </c:pt>
                <c:pt idx="40546">
                  <c:v>3.3588689200000001E-2</c:v>
                </c:pt>
                <c:pt idx="40547">
                  <c:v>3.3588689400000003E-2</c:v>
                </c:pt>
                <c:pt idx="40548">
                  <c:v>3.3588689599999999E-2</c:v>
                </c:pt>
                <c:pt idx="40549">
                  <c:v>3.3588689800000002E-2</c:v>
                </c:pt>
                <c:pt idx="40550">
                  <c:v>3.3588689999999997E-2</c:v>
                </c:pt>
                <c:pt idx="40551">
                  <c:v>3.35886902E-2</c:v>
                </c:pt>
                <c:pt idx="40552">
                  <c:v>3.3588690400000003E-2</c:v>
                </c:pt>
                <c:pt idx="40553">
                  <c:v>3.3588690599999999E-2</c:v>
                </c:pt>
                <c:pt idx="40554">
                  <c:v>3.3588690800000001E-2</c:v>
                </c:pt>
                <c:pt idx="40555">
                  <c:v>3.3588690999999997E-2</c:v>
                </c:pt>
                <c:pt idx="40556">
                  <c:v>3.35886912E-2</c:v>
                </c:pt>
                <c:pt idx="40557">
                  <c:v>3.3588691400000002E-2</c:v>
                </c:pt>
                <c:pt idx="40558">
                  <c:v>3.3588691599999998E-2</c:v>
                </c:pt>
                <c:pt idx="40559">
                  <c:v>3.3588691800000001E-2</c:v>
                </c:pt>
                <c:pt idx="40560">
                  <c:v>3.3588692000000003E-2</c:v>
                </c:pt>
                <c:pt idx="40561">
                  <c:v>3.3588692199999999E-2</c:v>
                </c:pt>
                <c:pt idx="40562">
                  <c:v>3.3588692400000002E-2</c:v>
                </c:pt>
                <c:pt idx="40563">
                  <c:v>3.3588692599999997E-2</c:v>
                </c:pt>
                <c:pt idx="40564">
                  <c:v>3.35886928E-2</c:v>
                </c:pt>
                <c:pt idx="40565">
                  <c:v>3.3588693000000003E-2</c:v>
                </c:pt>
                <c:pt idx="40566">
                  <c:v>3.3588693199999999E-2</c:v>
                </c:pt>
                <c:pt idx="40567">
                  <c:v>3.3588693400000001E-2</c:v>
                </c:pt>
                <c:pt idx="40568">
                  <c:v>3.3588693599999997E-2</c:v>
                </c:pt>
                <c:pt idx="40569">
                  <c:v>3.35886938E-2</c:v>
                </c:pt>
                <c:pt idx="40570">
                  <c:v>3.3588694000000002E-2</c:v>
                </c:pt>
                <c:pt idx="40571">
                  <c:v>3.3588694199999998E-2</c:v>
                </c:pt>
                <c:pt idx="40572">
                  <c:v>3.3588694400000001E-2</c:v>
                </c:pt>
                <c:pt idx="40573">
                  <c:v>3.3588694600000003E-2</c:v>
                </c:pt>
                <c:pt idx="40574">
                  <c:v>3.3588694799999999E-2</c:v>
                </c:pt>
                <c:pt idx="40575">
                  <c:v>3.3588695000000002E-2</c:v>
                </c:pt>
                <c:pt idx="40576">
                  <c:v>3.3588695199999997E-2</c:v>
                </c:pt>
                <c:pt idx="40577">
                  <c:v>3.35886954E-2</c:v>
                </c:pt>
                <c:pt idx="40578">
                  <c:v>3.3588695600000003E-2</c:v>
                </c:pt>
                <c:pt idx="40579">
                  <c:v>3.3588695799999999E-2</c:v>
                </c:pt>
                <c:pt idx="40580">
                  <c:v>3.3588696000000001E-2</c:v>
                </c:pt>
                <c:pt idx="40581">
                  <c:v>3.3588696199999997E-2</c:v>
                </c:pt>
                <c:pt idx="40582">
                  <c:v>3.35886964E-2</c:v>
                </c:pt>
                <c:pt idx="40583">
                  <c:v>3.3588696600000002E-2</c:v>
                </c:pt>
                <c:pt idx="40584">
                  <c:v>3.3588696799999998E-2</c:v>
                </c:pt>
                <c:pt idx="40585">
                  <c:v>3.3588697000000001E-2</c:v>
                </c:pt>
                <c:pt idx="40586">
                  <c:v>3.3588697200000003E-2</c:v>
                </c:pt>
                <c:pt idx="40587">
                  <c:v>3.3588697399999999E-2</c:v>
                </c:pt>
                <c:pt idx="40588">
                  <c:v>3.3588697600000002E-2</c:v>
                </c:pt>
                <c:pt idx="40589">
                  <c:v>3.3588697799999997E-2</c:v>
                </c:pt>
                <c:pt idx="40590">
                  <c:v>3.3588698E-2</c:v>
                </c:pt>
                <c:pt idx="40591">
                  <c:v>3.3588698200000003E-2</c:v>
                </c:pt>
                <c:pt idx="40592">
                  <c:v>3.3588698399999999E-2</c:v>
                </c:pt>
                <c:pt idx="40593">
                  <c:v>3.3588698600000001E-2</c:v>
                </c:pt>
                <c:pt idx="40594">
                  <c:v>3.3588698799999997E-2</c:v>
                </c:pt>
                <c:pt idx="40595">
                  <c:v>3.3588699E-2</c:v>
                </c:pt>
                <c:pt idx="40596">
                  <c:v>3.3588699200000002E-2</c:v>
                </c:pt>
                <c:pt idx="40597">
                  <c:v>3.3588699399999998E-2</c:v>
                </c:pt>
                <c:pt idx="40598">
                  <c:v>3.3588699600000001E-2</c:v>
                </c:pt>
                <c:pt idx="40599">
                  <c:v>3.3588699800000003E-2</c:v>
                </c:pt>
                <c:pt idx="40600">
                  <c:v>3.3588699999999999E-2</c:v>
                </c:pt>
                <c:pt idx="40601">
                  <c:v>3.3588700200000002E-2</c:v>
                </c:pt>
                <c:pt idx="40602">
                  <c:v>3.3588700399999998E-2</c:v>
                </c:pt>
                <c:pt idx="40603">
                  <c:v>3.35887006E-2</c:v>
                </c:pt>
                <c:pt idx="40604">
                  <c:v>3.3588700800000003E-2</c:v>
                </c:pt>
                <c:pt idx="40605">
                  <c:v>3.3588700999999999E-2</c:v>
                </c:pt>
                <c:pt idx="40606">
                  <c:v>3.3588701200000001E-2</c:v>
                </c:pt>
                <c:pt idx="40607">
                  <c:v>3.3588701399999997E-2</c:v>
                </c:pt>
                <c:pt idx="40608">
                  <c:v>3.35887016E-2</c:v>
                </c:pt>
                <c:pt idx="40609">
                  <c:v>3.3588701800000002E-2</c:v>
                </c:pt>
                <c:pt idx="40610">
                  <c:v>3.3588701999999998E-2</c:v>
                </c:pt>
                <c:pt idx="40611">
                  <c:v>3.3588702200000001E-2</c:v>
                </c:pt>
                <c:pt idx="40612">
                  <c:v>3.3588702400000003E-2</c:v>
                </c:pt>
                <c:pt idx="40613">
                  <c:v>3.3588702599999999E-2</c:v>
                </c:pt>
                <c:pt idx="40614">
                  <c:v>3.3588702800000002E-2</c:v>
                </c:pt>
                <c:pt idx="40615">
                  <c:v>3.3588702999999998E-2</c:v>
                </c:pt>
                <c:pt idx="40616">
                  <c:v>3.35887032E-2</c:v>
                </c:pt>
                <c:pt idx="40617">
                  <c:v>3.3588703400000003E-2</c:v>
                </c:pt>
                <c:pt idx="40618">
                  <c:v>3.3588703599999999E-2</c:v>
                </c:pt>
                <c:pt idx="40619">
                  <c:v>3.3588703800000001E-2</c:v>
                </c:pt>
                <c:pt idx="40620">
                  <c:v>3.3588703999999997E-2</c:v>
                </c:pt>
                <c:pt idx="40621">
                  <c:v>3.35887042E-2</c:v>
                </c:pt>
                <c:pt idx="40622">
                  <c:v>3.3588704400000002E-2</c:v>
                </c:pt>
                <c:pt idx="40623">
                  <c:v>3.3588704599999998E-2</c:v>
                </c:pt>
                <c:pt idx="40624">
                  <c:v>3.3588704800000001E-2</c:v>
                </c:pt>
                <c:pt idx="40625">
                  <c:v>3.3588705000000003E-2</c:v>
                </c:pt>
                <c:pt idx="40626">
                  <c:v>3.3588705199999999E-2</c:v>
                </c:pt>
                <c:pt idx="40627">
                  <c:v>3.3588705400000002E-2</c:v>
                </c:pt>
                <c:pt idx="40628">
                  <c:v>3.3588705599999998E-2</c:v>
                </c:pt>
                <c:pt idx="40629">
                  <c:v>3.35887058E-2</c:v>
                </c:pt>
                <c:pt idx="40630">
                  <c:v>3.3588706000000003E-2</c:v>
                </c:pt>
                <c:pt idx="40631">
                  <c:v>3.3588706199999999E-2</c:v>
                </c:pt>
                <c:pt idx="40632">
                  <c:v>3.3588706400000001E-2</c:v>
                </c:pt>
                <c:pt idx="40633">
                  <c:v>3.3588706599999997E-2</c:v>
                </c:pt>
                <c:pt idx="40634">
                  <c:v>3.35887068E-2</c:v>
                </c:pt>
                <c:pt idx="40635">
                  <c:v>3.3588707000000002E-2</c:v>
                </c:pt>
                <c:pt idx="40636">
                  <c:v>3.3588707199999998E-2</c:v>
                </c:pt>
                <c:pt idx="40637">
                  <c:v>3.3588707400000001E-2</c:v>
                </c:pt>
                <c:pt idx="40638">
                  <c:v>3.3588707600000003E-2</c:v>
                </c:pt>
                <c:pt idx="40639">
                  <c:v>3.3588707799999999E-2</c:v>
                </c:pt>
                <c:pt idx="40640">
                  <c:v>3.3588708000000002E-2</c:v>
                </c:pt>
                <c:pt idx="40641">
                  <c:v>3.3588708199999998E-2</c:v>
                </c:pt>
                <c:pt idx="40642">
                  <c:v>3.35887084E-2</c:v>
                </c:pt>
                <c:pt idx="40643">
                  <c:v>3.3588708600000003E-2</c:v>
                </c:pt>
                <c:pt idx="40644">
                  <c:v>3.3588708799999999E-2</c:v>
                </c:pt>
                <c:pt idx="40645">
                  <c:v>3.3588709000000001E-2</c:v>
                </c:pt>
                <c:pt idx="40646">
                  <c:v>3.3588709199999997E-2</c:v>
                </c:pt>
                <c:pt idx="40647">
                  <c:v>3.35887094E-2</c:v>
                </c:pt>
                <c:pt idx="40648">
                  <c:v>3.3588709600000002E-2</c:v>
                </c:pt>
                <c:pt idx="40649">
                  <c:v>3.3588709799999998E-2</c:v>
                </c:pt>
                <c:pt idx="40650">
                  <c:v>3.3588710000000001E-2</c:v>
                </c:pt>
                <c:pt idx="40651">
                  <c:v>3.3588710200000003E-2</c:v>
                </c:pt>
                <c:pt idx="40652">
                  <c:v>3.3588710399999999E-2</c:v>
                </c:pt>
                <c:pt idx="40653">
                  <c:v>3.3588710600000002E-2</c:v>
                </c:pt>
                <c:pt idx="40654">
                  <c:v>3.3588710799999998E-2</c:v>
                </c:pt>
                <c:pt idx="40655">
                  <c:v>3.3588711E-2</c:v>
                </c:pt>
                <c:pt idx="40656">
                  <c:v>3.3588711200000003E-2</c:v>
                </c:pt>
                <c:pt idx="40657">
                  <c:v>3.3588711399999999E-2</c:v>
                </c:pt>
                <c:pt idx="40658">
                  <c:v>3.3588711600000001E-2</c:v>
                </c:pt>
                <c:pt idx="40659">
                  <c:v>3.3588711799999997E-2</c:v>
                </c:pt>
                <c:pt idx="40660">
                  <c:v>3.3588712E-2</c:v>
                </c:pt>
                <c:pt idx="40661">
                  <c:v>3.3588712200000002E-2</c:v>
                </c:pt>
                <c:pt idx="40662">
                  <c:v>3.3588712399999998E-2</c:v>
                </c:pt>
                <c:pt idx="40663">
                  <c:v>3.3588712600000001E-2</c:v>
                </c:pt>
                <c:pt idx="40664">
                  <c:v>3.3588712799999997E-2</c:v>
                </c:pt>
                <c:pt idx="40665">
                  <c:v>3.3588712999999999E-2</c:v>
                </c:pt>
                <c:pt idx="40666">
                  <c:v>3.3588713200000002E-2</c:v>
                </c:pt>
                <c:pt idx="40667">
                  <c:v>3.3588713399999998E-2</c:v>
                </c:pt>
                <c:pt idx="40668">
                  <c:v>3.35887136E-2</c:v>
                </c:pt>
                <c:pt idx="40669">
                  <c:v>3.3588713800000003E-2</c:v>
                </c:pt>
                <c:pt idx="40670">
                  <c:v>3.3588713999999999E-2</c:v>
                </c:pt>
                <c:pt idx="40671">
                  <c:v>3.3588714200000001E-2</c:v>
                </c:pt>
                <c:pt idx="40672">
                  <c:v>3.3588714399999997E-2</c:v>
                </c:pt>
                <c:pt idx="40673">
                  <c:v>3.35887146E-2</c:v>
                </c:pt>
                <c:pt idx="40674">
                  <c:v>3.3588714800000002E-2</c:v>
                </c:pt>
                <c:pt idx="40675">
                  <c:v>3.3588714999999998E-2</c:v>
                </c:pt>
                <c:pt idx="40676">
                  <c:v>3.3588715200000001E-2</c:v>
                </c:pt>
                <c:pt idx="40677">
                  <c:v>3.3588715399999997E-2</c:v>
                </c:pt>
                <c:pt idx="40678">
                  <c:v>3.3588715599999999E-2</c:v>
                </c:pt>
                <c:pt idx="40679">
                  <c:v>3.3588715800000002E-2</c:v>
                </c:pt>
                <c:pt idx="40680">
                  <c:v>3.3588715999999998E-2</c:v>
                </c:pt>
                <c:pt idx="40681">
                  <c:v>3.35887162E-2</c:v>
                </c:pt>
                <c:pt idx="40682">
                  <c:v>3.3588716400000003E-2</c:v>
                </c:pt>
                <c:pt idx="40683">
                  <c:v>3.3588716599999999E-2</c:v>
                </c:pt>
                <c:pt idx="40684">
                  <c:v>3.3588716800000001E-2</c:v>
                </c:pt>
                <c:pt idx="40685">
                  <c:v>3.3588716999999997E-2</c:v>
                </c:pt>
                <c:pt idx="40686">
                  <c:v>3.35887172E-2</c:v>
                </c:pt>
                <c:pt idx="40687">
                  <c:v>3.3588717400000002E-2</c:v>
                </c:pt>
                <c:pt idx="40688">
                  <c:v>3.3588717599999998E-2</c:v>
                </c:pt>
                <c:pt idx="40689">
                  <c:v>3.3588717800000001E-2</c:v>
                </c:pt>
                <c:pt idx="40690">
                  <c:v>3.3588717999999997E-2</c:v>
                </c:pt>
                <c:pt idx="40691">
                  <c:v>3.3588718199999999E-2</c:v>
                </c:pt>
                <c:pt idx="40692">
                  <c:v>3.3588718400000002E-2</c:v>
                </c:pt>
                <c:pt idx="40693">
                  <c:v>3.3588718599999998E-2</c:v>
                </c:pt>
                <c:pt idx="40694">
                  <c:v>3.35887188E-2</c:v>
                </c:pt>
                <c:pt idx="40695">
                  <c:v>3.3588719000000003E-2</c:v>
                </c:pt>
                <c:pt idx="40696">
                  <c:v>3.3588719199999999E-2</c:v>
                </c:pt>
                <c:pt idx="40697">
                  <c:v>3.3588719400000001E-2</c:v>
                </c:pt>
                <c:pt idx="40698">
                  <c:v>3.3588719599999997E-2</c:v>
                </c:pt>
                <c:pt idx="40699">
                  <c:v>3.35887198E-2</c:v>
                </c:pt>
                <c:pt idx="40700">
                  <c:v>3.3588720000000002E-2</c:v>
                </c:pt>
                <c:pt idx="40701">
                  <c:v>3.3588720199999998E-2</c:v>
                </c:pt>
                <c:pt idx="40702">
                  <c:v>3.3588720400000001E-2</c:v>
                </c:pt>
                <c:pt idx="40703">
                  <c:v>3.3588720599999997E-2</c:v>
                </c:pt>
                <c:pt idx="40704">
                  <c:v>3.3588720799999999E-2</c:v>
                </c:pt>
                <c:pt idx="40705">
                  <c:v>3.3588721000000002E-2</c:v>
                </c:pt>
                <c:pt idx="40706">
                  <c:v>3.3588721199999998E-2</c:v>
                </c:pt>
                <c:pt idx="40707">
                  <c:v>3.35887214E-2</c:v>
                </c:pt>
                <c:pt idx="40708">
                  <c:v>3.3588721600000003E-2</c:v>
                </c:pt>
                <c:pt idx="40709">
                  <c:v>3.3588721799999999E-2</c:v>
                </c:pt>
                <c:pt idx="40710">
                  <c:v>3.3588722000000001E-2</c:v>
                </c:pt>
                <c:pt idx="40711">
                  <c:v>3.3588722199999997E-2</c:v>
                </c:pt>
                <c:pt idx="40712">
                  <c:v>3.35887224E-2</c:v>
                </c:pt>
                <c:pt idx="40713">
                  <c:v>3.3588722600000002E-2</c:v>
                </c:pt>
                <c:pt idx="40714">
                  <c:v>3.3588722799999998E-2</c:v>
                </c:pt>
                <c:pt idx="40715">
                  <c:v>3.3588723000000001E-2</c:v>
                </c:pt>
                <c:pt idx="40716">
                  <c:v>3.3588723199999997E-2</c:v>
                </c:pt>
                <c:pt idx="40717">
                  <c:v>3.3588723399999999E-2</c:v>
                </c:pt>
                <c:pt idx="40718">
                  <c:v>3.3588723600000002E-2</c:v>
                </c:pt>
                <c:pt idx="40719">
                  <c:v>3.3588723799999998E-2</c:v>
                </c:pt>
                <c:pt idx="40720">
                  <c:v>3.3588724E-2</c:v>
                </c:pt>
                <c:pt idx="40721">
                  <c:v>3.3588724200000003E-2</c:v>
                </c:pt>
                <c:pt idx="40722">
                  <c:v>3.3588724399999999E-2</c:v>
                </c:pt>
                <c:pt idx="40723">
                  <c:v>3.3588724600000001E-2</c:v>
                </c:pt>
                <c:pt idx="40724">
                  <c:v>3.3588724799999997E-2</c:v>
                </c:pt>
                <c:pt idx="40725">
                  <c:v>3.3588725E-2</c:v>
                </c:pt>
                <c:pt idx="40726">
                  <c:v>3.3588725200000003E-2</c:v>
                </c:pt>
                <c:pt idx="40727">
                  <c:v>3.3588725399999998E-2</c:v>
                </c:pt>
                <c:pt idx="40728">
                  <c:v>3.3588725600000001E-2</c:v>
                </c:pt>
                <c:pt idx="40729">
                  <c:v>3.3588725799999997E-2</c:v>
                </c:pt>
                <c:pt idx="40730">
                  <c:v>3.3588725999999999E-2</c:v>
                </c:pt>
                <c:pt idx="40731">
                  <c:v>3.3588726200000002E-2</c:v>
                </c:pt>
                <c:pt idx="40732">
                  <c:v>3.3588726399999998E-2</c:v>
                </c:pt>
                <c:pt idx="40733">
                  <c:v>3.35887266E-2</c:v>
                </c:pt>
                <c:pt idx="40734">
                  <c:v>3.3588726800000003E-2</c:v>
                </c:pt>
                <c:pt idx="40735">
                  <c:v>3.3588726999999999E-2</c:v>
                </c:pt>
                <c:pt idx="40736">
                  <c:v>3.3588727200000001E-2</c:v>
                </c:pt>
                <c:pt idx="40737">
                  <c:v>3.3588727399999997E-2</c:v>
                </c:pt>
                <c:pt idx="40738">
                  <c:v>3.35887276E-2</c:v>
                </c:pt>
                <c:pt idx="40739">
                  <c:v>3.3588727800000003E-2</c:v>
                </c:pt>
                <c:pt idx="40740">
                  <c:v>3.3588727999999998E-2</c:v>
                </c:pt>
                <c:pt idx="40741">
                  <c:v>3.3588728200000001E-2</c:v>
                </c:pt>
                <c:pt idx="40742">
                  <c:v>3.3588728399999997E-2</c:v>
                </c:pt>
                <c:pt idx="40743">
                  <c:v>3.3588728599999999E-2</c:v>
                </c:pt>
                <c:pt idx="40744">
                  <c:v>3.3588728800000002E-2</c:v>
                </c:pt>
                <c:pt idx="40745">
                  <c:v>3.3588728999999998E-2</c:v>
                </c:pt>
                <c:pt idx="40746">
                  <c:v>3.35887292E-2</c:v>
                </c:pt>
                <c:pt idx="40747">
                  <c:v>3.3588729400000003E-2</c:v>
                </c:pt>
                <c:pt idx="40748">
                  <c:v>3.3588729599999999E-2</c:v>
                </c:pt>
                <c:pt idx="40749">
                  <c:v>3.3588729800000001E-2</c:v>
                </c:pt>
                <c:pt idx="40750">
                  <c:v>3.3588729999999997E-2</c:v>
                </c:pt>
                <c:pt idx="40751">
                  <c:v>3.35887302E-2</c:v>
                </c:pt>
                <c:pt idx="40752">
                  <c:v>3.3588730400000003E-2</c:v>
                </c:pt>
                <c:pt idx="40753">
                  <c:v>3.3588730599999998E-2</c:v>
                </c:pt>
                <c:pt idx="40754">
                  <c:v>3.3588730800000001E-2</c:v>
                </c:pt>
                <c:pt idx="40755">
                  <c:v>3.3588730999999997E-2</c:v>
                </c:pt>
                <c:pt idx="40756">
                  <c:v>3.3588731199999999E-2</c:v>
                </c:pt>
                <c:pt idx="40757">
                  <c:v>3.3588731400000002E-2</c:v>
                </c:pt>
                <c:pt idx="40758">
                  <c:v>3.3588731599999998E-2</c:v>
                </c:pt>
                <c:pt idx="40759">
                  <c:v>3.35887318E-2</c:v>
                </c:pt>
                <c:pt idx="40760">
                  <c:v>3.3588732000000003E-2</c:v>
                </c:pt>
                <c:pt idx="40761">
                  <c:v>3.3588732199999999E-2</c:v>
                </c:pt>
                <c:pt idx="40762">
                  <c:v>3.3588732400000001E-2</c:v>
                </c:pt>
                <c:pt idx="40763">
                  <c:v>3.3588732599999997E-2</c:v>
                </c:pt>
                <c:pt idx="40764">
                  <c:v>3.35887328E-2</c:v>
                </c:pt>
                <c:pt idx="40765">
                  <c:v>3.3588733000000003E-2</c:v>
                </c:pt>
                <c:pt idx="40766">
                  <c:v>3.3588733199999998E-2</c:v>
                </c:pt>
                <c:pt idx="40767">
                  <c:v>3.3588733400000001E-2</c:v>
                </c:pt>
                <c:pt idx="40768">
                  <c:v>3.3588733599999997E-2</c:v>
                </c:pt>
                <c:pt idx="40769">
                  <c:v>3.3588733799999999E-2</c:v>
                </c:pt>
                <c:pt idx="40770">
                  <c:v>3.3588734000000002E-2</c:v>
                </c:pt>
                <c:pt idx="40771">
                  <c:v>3.3588734199999998E-2</c:v>
                </c:pt>
                <c:pt idx="40772">
                  <c:v>3.35887344E-2</c:v>
                </c:pt>
                <c:pt idx="40773">
                  <c:v>3.3588734600000003E-2</c:v>
                </c:pt>
                <c:pt idx="40774">
                  <c:v>3.3588734799999999E-2</c:v>
                </c:pt>
                <c:pt idx="40775">
                  <c:v>3.3588735000000002E-2</c:v>
                </c:pt>
                <c:pt idx="40776">
                  <c:v>3.3588735199999997E-2</c:v>
                </c:pt>
                <c:pt idx="40777">
                  <c:v>3.35887354E-2</c:v>
                </c:pt>
                <c:pt idx="40778">
                  <c:v>3.3588735600000003E-2</c:v>
                </c:pt>
                <c:pt idx="40779">
                  <c:v>3.3588735799999998E-2</c:v>
                </c:pt>
                <c:pt idx="40780">
                  <c:v>3.3588736000000001E-2</c:v>
                </c:pt>
                <c:pt idx="40781">
                  <c:v>3.3588736199999997E-2</c:v>
                </c:pt>
                <c:pt idx="40782">
                  <c:v>3.3588736399999999E-2</c:v>
                </c:pt>
                <c:pt idx="40783">
                  <c:v>3.3588736600000002E-2</c:v>
                </c:pt>
                <c:pt idx="40784">
                  <c:v>3.3588736799999998E-2</c:v>
                </c:pt>
                <c:pt idx="40785">
                  <c:v>3.3588737E-2</c:v>
                </c:pt>
                <c:pt idx="40786">
                  <c:v>3.3588737200000003E-2</c:v>
                </c:pt>
                <c:pt idx="40787">
                  <c:v>3.3588737399999999E-2</c:v>
                </c:pt>
                <c:pt idx="40788">
                  <c:v>3.3588737600000002E-2</c:v>
                </c:pt>
                <c:pt idx="40789">
                  <c:v>3.3588737799999997E-2</c:v>
                </c:pt>
                <c:pt idx="40790">
                  <c:v>3.3588738E-2</c:v>
                </c:pt>
                <c:pt idx="40791">
                  <c:v>3.3588738200000003E-2</c:v>
                </c:pt>
                <c:pt idx="40792">
                  <c:v>3.3588738399999998E-2</c:v>
                </c:pt>
                <c:pt idx="40793">
                  <c:v>3.3588738600000001E-2</c:v>
                </c:pt>
                <c:pt idx="40794">
                  <c:v>3.3588738799999997E-2</c:v>
                </c:pt>
                <c:pt idx="40795">
                  <c:v>3.3588738999999999E-2</c:v>
                </c:pt>
                <c:pt idx="40796">
                  <c:v>3.3588739200000002E-2</c:v>
                </c:pt>
                <c:pt idx="40797">
                  <c:v>3.3588739399999998E-2</c:v>
                </c:pt>
                <c:pt idx="40798">
                  <c:v>3.35887396E-2</c:v>
                </c:pt>
                <c:pt idx="40799">
                  <c:v>3.3588739800000003E-2</c:v>
                </c:pt>
                <c:pt idx="40800">
                  <c:v>3.3588739999999999E-2</c:v>
                </c:pt>
                <c:pt idx="40801">
                  <c:v>3.3588740200000002E-2</c:v>
                </c:pt>
                <c:pt idx="40802">
                  <c:v>3.3588740399999997E-2</c:v>
                </c:pt>
                <c:pt idx="40803">
                  <c:v>3.35887406E-2</c:v>
                </c:pt>
                <c:pt idx="40804">
                  <c:v>3.3588740800000003E-2</c:v>
                </c:pt>
                <c:pt idx="40805">
                  <c:v>3.3588740999999998E-2</c:v>
                </c:pt>
                <c:pt idx="40806">
                  <c:v>3.3588741200000001E-2</c:v>
                </c:pt>
                <c:pt idx="40807">
                  <c:v>3.3588741399999997E-2</c:v>
                </c:pt>
                <c:pt idx="40808">
                  <c:v>3.3588741599999999E-2</c:v>
                </c:pt>
                <c:pt idx="40809">
                  <c:v>3.3588741800000002E-2</c:v>
                </c:pt>
                <c:pt idx="40810">
                  <c:v>3.3588741999999998E-2</c:v>
                </c:pt>
                <c:pt idx="40811">
                  <c:v>3.35887422E-2</c:v>
                </c:pt>
                <c:pt idx="40812">
                  <c:v>3.3588742400000003E-2</c:v>
                </c:pt>
                <c:pt idx="40813">
                  <c:v>3.3588742599999999E-2</c:v>
                </c:pt>
                <c:pt idx="40814">
                  <c:v>3.3588742800000002E-2</c:v>
                </c:pt>
                <c:pt idx="40815">
                  <c:v>3.3588742999999997E-2</c:v>
                </c:pt>
                <c:pt idx="40816">
                  <c:v>3.35887432E-2</c:v>
                </c:pt>
                <c:pt idx="40817">
                  <c:v>3.3588743400000003E-2</c:v>
                </c:pt>
                <c:pt idx="40818">
                  <c:v>3.3588743599999998E-2</c:v>
                </c:pt>
                <c:pt idx="40819">
                  <c:v>3.3588743800000001E-2</c:v>
                </c:pt>
                <c:pt idx="40820">
                  <c:v>3.3588743999999997E-2</c:v>
                </c:pt>
                <c:pt idx="40821">
                  <c:v>3.3588744199999999E-2</c:v>
                </c:pt>
                <c:pt idx="40822">
                  <c:v>3.3588744400000002E-2</c:v>
                </c:pt>
                <c:pt idx="40823">
                  <c:v>3.3588744599999998E-2</c:v>
                </c:pt>
                <c:pt idx="40824">
                  <c:v>3.3588744800000001E-2</c:v>
                </c:pt>
                <c:pt idx="40825">
                  <c:v>3.3588745000000003E-2</c:v>
                </c:pt>
                <c:pt idx="40826">
                  <c:v>3.3588745199999999E-2</c:v>
                </c:pt>
                <c:pt idx="40827">
                  <c:v>3.3588745400000002E-2</c:v>
                </c:pt>
                <c:pt idx="40828">
                  <c:v>3.3588745599999997E-2</c:v>
                </c:pt>
                <c:pt idx="40829">
                  <c:v>3.35887458E-2</c:v>
                </c:pt>
                <c:pt idx="40830">
                  <c:v>3.3588746000000003E-2</c:v>
                </c:pt>
                <c:pt idx="40831">
                  <c:v>3.3588746199999998E-2</c:v>
                </c:pt>
                <c:pt idx="40832">
                  <c:v>3.3588746400000001E-2</c:v>
                </c:pt>
                <c:pt idx="40833">
                  <c:v>3.3588746599999997E-2</c:v>
                </c:pt>
                <c:pt idx="40834">
                  <c:v>3.3588746799999999E-2</c:v>
                </c:pt>
                <c:pt idx="40835">
                  <c:v>3.3588747000000002E-2</c:v>
                </c:pt>
                <c:pt idx="40836">
                  <c:v>3.3588747199999998E-2</c:v>
                </c:pt>
                <c:pt idx="40837">
                  <c:v>3.3588747400000001E-2</c:v>
                </c:pt>
                <c:pt idx="40838">
                  <c:v>3.3588747600000003E-2</c:v>
                </c:pt>
                <c:pt idx="40839">
                  <c:v>3.3588747799999999E-2</c:v>
                </c:pt>
                <c:pt idx="40840">
                  <c:v>3.3588748000000002E-2</c:v>
                </c:pt>
                <c:pt idx="40841">
                  <c:v>3.3588748199999997E-2</c:v>
                </c:pt>
                <c:pt idx="40842">
                  <c:v>3.35887484E-2</c:v>
                </c:pt>
                <c:pt idx="40843">
                  <c:v>3.3588748600000003E-2</c:v>
                </c:pt>
                <c:pt idx="40844">
                  <c:v>3.3588748799999998E-2</c:v>
                </c:pt>
                <c:pt idx="40845">
                  <c:v>3.3588749000000001E-2</c:v>
                </c:pt>
                <c:pt idx="40846">
                  <c:v>3.3588749199999997E-2</c:v>
                </c:pt>
                <c:pt idx="40847">
                  <c:v>3.3588749399999999E-2</c:v>
                </c:pt>
                <c:pt idx="40848">
                  <c:v>3.3588749600000002E-2</c:v>
                </c:pt>
                <c:pt idx="40849">
                  <c:v>3.3588749799999998E-2</c:v>
                </c:pt>
                <c:pt idx="40850">
                  <c:v>3.3588750000000001E-2</c:v>
                </c:pt>
                <c:pt idx="40851">
                  <c:v>3.3588750200000003E-2</c:v>
                </c:pt>
                <c:pt idx="40852">
                  <c:v>3.3588750399999999E-2</c:v>
                </c:pt>
                <c:pt idx="40853">
                  <c:v>3.3588750600000002E-2</c:v>
                </c:pt>
                <c:pt idx="40854">
                  <c:v>3.3588750799999997E-2</c:v>
                </c:pt>
                <c:pt idx="40855">
                  <c:v>3.3588751E-2</c:v>
                </c:pt>
                <c:pt idx="40856">
                  <c:v>3.3588751200000003E-2</c:v>
                </c:pt>
                <c:pt idx="40857">
                  <c:v>3.3588751399999998E-2</c:v>
                </c:pt>
                <c:pt idx="40858">
                  <c:v>3.3588751600000001E-2</c:v>
                </c:pt>
                <c:pt idx="40859">
                  <c:v>3.3588751799999997E-2</c:v>
                </c:pt>
                <c:pt idx="40860">
                  <c:v>3.3588751999999999E-2</c:v>
                </c:pt>
                <c:pt idx="40861">
                  <c:v>3.3588752200000002E-2</c:v>
                </c:pt>
                <c:pt idx="40862">
                  <c:v>3.3588752399999998E-2</c:v>
                </c:pt>
                <c:pt idx="40863">
                  <c:v>3.3588752600000001E-2</c:v>
                </c:pt>
                <c:pt idx="40864">
                  <c:v>3.3588752800000003E-2</c:v>
                </c:pt>
                <c:pt idx="40865">
                  <c:v>3.3588752999999999E-2</c:v>
                </c:pt>
                <c:pt idx="40866">
                  <c:v>3.3588753200000002E-2</c:v>
                </c:pt>
                <c:pt idx="40867">
                  <c:v>3.3588753399999997E-2</c:v>
                </c:pt>
                <c:pt idx="40868">
                  <c:v>3.35887536E-2</c:v>
                </c:pt>
                <c:pt idx="40869">
                  <c:v>3.3588753800000003E-2</c:v>
                </c:pt>
                <c:pt idx="40870">
                  <c:v>3.3588753999999998E-2</c:v>
                </c:pt>
                <c:pt idx="40871">
                  <c:v>3.3588754200000001E-2</c:v>
                </c:pt>
                <c:pt idx="40872">
                  <c:v>3.3588754399999997E-2</c:v>
                </c:pt>
                <c:pt idx="40873">
                  <c:v>3.35887546E-2</c:v>
                </c:pt>
                <c:pt idx="40874">
                  <c:v>3.3588754800000002E-2</c:v>
                </c:pt>
                <c:pt idx="40875">
                  <c:v>3.3588754999999998E-2</c:v>
                </c:pt>
                <c:pt idx="40876">
                  <c:v>3.3588755200000001E-2</c:v>
                </c:pt>
                <c:pt idx="40877">
                  <c:v>3.3588755400000003E-2</c:v>
                </c:pt>
                <c:pt idx="40878">
                  <c:v>3.3588755599999999E-2</c:v>
                </c:pt>
                <c:pt idx="40879">
                  <c:v>3.3588755800000002E-2</c:v>
                </c:pt>
                <c:pt idx="40880">
                  <c:v>3.3588755999999997E-2</c:v>
                </c:pt>
                <c:pt idx="40881">
                  <c:v>3.35887562E-2</c:v>
                </c:pt>
                <c:pt idx="40882">
                  <c:v>3.3588756400000003E-2</c:v>
                </c:pt>
                <c:pt idx="40883">
                  <c:v>3.3588756599999998E-2</c:v>
                </c:pt>
                <c:pt idx="40884">
                  <c:v>3.3588756800000001E-2</c:v>
                </c:pt>
                <c:pt idx="40885">
                  <c:v>3.3588756999999997E-2</c:v>
                </c:pt>
                <c:pt idx="40886">
                  <c:v>3.35887572E-2</c:v>
                </c:pt>
                <c:pt idx="40887">
                  <c:v>3.3588757400000002E-2</c:v>
                </c:pt>
                <c:pt idx="40888">
                  <c:v>3.3588757599999998E-2</c:v>
                </c:pt>
                <c:pt idx="40889">
                  <c:v>3.3588757800000001E-2</c:v>
                </c:pt>
                <c:pt idx="40890">
                  <c:v>3.3588758000000003E-2</c:v>
                </c:pt>
                <c:pt idx="40891">
                  <c:v>3.3588758199999999E-2</c:v>
                </c:pt>
                <c:pt idx="40892">
                  <c:v>3.3588758400000002E-2</c:v>
                </c:pt>
                <c:pt idx="40893">
                  <c:v>3.3588758599999997E-2</c:v>
                </c:pt>
                <c:pt idx="40894">
                  <c:v>3.35887588E-2</c:v>
                </c:pt>
                <c:pt idx="40895">
                  <c:v>3.3588759000000003E-2</c:v>
                </c:pt>
                <c:pt idx="40896">
                  <c:v>3.3588759199999998E-2</c:v>
                </c:pt>
                <c:pt idx="40897">
                  <c:v>3.3588759400000001E-2</c:v>
                </c:pt>
                <c:pt idx="40898">
                  <c:v>3.3588759599999997E-2</c:v>
                </c:pt>
                <c:pt idx="40899">
                  <c:v>3.35887598E-2</c:v>
                </c:pt>
                <c:pt idx="40900">
                  <c:v>3.3588760000000002E-2</c:v>
                </c:pt>
                <c:pt idx="40901">
                  <c:v>3.3588760199999998E-2</c:v>
                </c:pt>
                <c:pt idx="40902">
                  <c:v>3.3588760400000001E-2</c:v>
                </c:pt>
                <c:pt idx="40903">
                  <c:v>3.3588760600000003E-2</c:v>
                </c:pt>
                <c:pt idx="40904">
                  <c:v>3.3588760799999999E-2</c:v>
                </c:pt>
                <c:pt idx="40905">
                  <c:v>3.3588761000000002E-2</c:v>
                </c:pt>
                <c:pt idx="40906">
                  <c:v>3.3588761199999997E-2</c:v>
                </c:pt>
                <c:pt idx="40907">
                  <c:v>3.35887614E-2</c:v>
                </c:pt>
                <c:pt idx="40908">
                  <c:v>3.3588761600000003E-2</c:v>
                </c:pt>
                <c:pt idx="40909">
                  <c:v>3.3588761799999999E-2</c:v>
                </c:pt>
                <c:pt idx="40910">
                  <c:v>3.3588762000000001E-2</c:v>
                </c:pt>
                <c:pt idx="40911">
                  <c:v>3.3588762199999997E-2</c:v>
                </c:pt>
                <c:pt idx="40912">
                  <c:v>3.35887624E-2</c:v>
                </c:pt>
                <c:pt idx="40913">
                  <c:v>3.3588762600000002E-2</c:v>
                </c:pt>
                <c:pt idx="40914">
                  <c:v>3.3588762799999998E-2</c:v>
                </c:pt>
                <c:pt idx="40915">
                  <c:v>3.3588763000000001E-2</c:v>
                </c:pt>
                <c:pt idx="40916">
                  <c:v>3.3588763200000003E-2</c:v>
                </c:pt>
                <c:pt idx="40917">
                  <c:v>3.3588763399999999E-2</c:v>
                </c:pt>
                <c:pt idx="40918">
                  <c:v>3.3588763600000002E-2</c:v>
                </c:pt>
                <c:pt idx="40919">
                  <c:v>3.3588763799999997E-2</c:v>
                </c:pt>
                <c:pt idx="40920">
                  <c:v>3.3588764E-2</c:v>
                </c:pt>
                <c:pt idx="40921">
                  <c:v>3.3588764200000003E-2</c:v>
                </c:pt>
                <c:pt idx="40922">
                  <c:v>3.3588764399999999E-2</c:v>
                </c:pt>
                <c:pt idx="40923">
                  <c:v>3.3588764600000001E-2</c:v>
                </c:pt>
                <c:pt idx="40924">
                  <c:v>3.3588764799999997E-2</c:v>
                </c:pt>
                <c:pt idx="40925">
                  <c:v>3.3588765E-2</c:v>
                </c:pt>
                <c:pt idx="40926">
                  <c:v>3.3588765200000002E-2</c:v>
                </c:pt>
                <c:pt idx="40927">
                  <c:v>3.3588765399999998E-2</c:v>
                </c:pt>
                <c:pt idx="40928">
                  <c:v>3.3588765600000001E-2</c:v>
                </c:pt>
                <c:pt idx="40929">
                  <c:v>3.3588765800000003E-2</c:v>
                </c:pt>
                <c:pt idx="40930">
                  <c:v>3.3588765999999999E-2</c:v>
                </c:pt>
                <c:pt idx="40931">
                  <c:v>3.3588766200000002E-2</c:v>
                </c:pt>
                <c:pt idx="40932">
                  <c:v>3.3588766399999997E-2</c:v>
                </c:pt>
                <c:pt idx="40933">
                  <c:v>3.35887666E-2</c:v>
                </c:pt>
                <c:pt idx="40934">
                  <c:v>3.3588766800000003E-2</c:v>
                </c:pt>
                <c:pt idx="40935">
                  <c:v>3.3588766999999999E-2</c:v>
                </c:pt>
                <c:pt idx="40936">
                  <c:v>3.3588767200000001E-2</c:v>
                </c:pt>
                <c:pt idx="40937">
                  <c:v>3.3588767399999997E-2</c:v>
                </c:pt>
                <c:pt idx="40938">
                  <c:v>3.35887676E-2</c:v>
                </c:pt>
                <c:pt idx="40939">
                  <c:v>3.3588767800000002E-2</c:v>
                </c:pt>
                <c:pt idx="40940">
                  <c:v>3.3588767999999998E-2</c:v>
                </c:pt>
                <c:pt idx="40941">
                  <c:v>3.3588768200000001E-2</c:v>
                </c:pt>
                <c:pt idx="40942">
                  <c:v>3.3588768400000003E-2</c:v>
                </c:pt>
                <c:pt idx="40943">
                  <c:v>3.3588768599999999E-2</c:v>
                </c:pt>
                <c:pt idx="40944">
                  <c:v>3.3588768800000002E-2</c:v>
                </c:pt>
                <c:pt idx="40945">
                  <c:v>3.3588768999999997E-2</c:v>
                </c:pt>
                <c:pt idx="40946">
                  <c:v>3.35887692E-2</c:v>
                </c:pt>
                <c:pt idx="40947">
                  <c:v>3.3588769400000003E-2</c:v>
                </c:pt>
                <c:pt idx="40948">
                  <c:v>3.3588769599999999E-2</c:v>
                </c:pt>
                <c:pt idx="40949">
                  <c:v>3.3588769800000001E-2</c:v>
                </c:pt>
                <c:pt idx="40950">
                  <c:v>3.3588769999999997E-2</c:v>
                </c:pt>
                <c:pt idx="40951">
                  <c:v>3.35887702E-2</c:v>
                </c:pt>
                <c:pt idx="40952">
                  <c:v>3.3588770400000002E-2</c:v>
                </c:pt>
                <c:pt idx="40953">
                  <c:v>3.3588770599999998E-2</c:v>
                </c:pt>
                <c:pt idx="40954">
                  <c:v>3.3588770800000001E-2</c:v>
                </c:pt>
                <c:pt idx="40955">
                  <c:v>3.3588771000000003E-2</c:v>
                </c:pt>
                <c:pt idx="40956">
                  <c:v>3.3588771199999999E-2</c:v>
                </c:pt>
                <c:pt idx="40957">
                  <c:v>3.3588771400000002E-2</c:v>
                </c:pt>
                <c:pt idx="40958">
                  <c:v>3.3588771599999998E-2</c:v>
                </c:pt>
                <c:pt idx="40959">
                  <c:v>3.35887718E-2</c:v>
                </c:pt>
                <c:pt idx="40960">
                  <c:v>3.3588772000000003E-2</c:v>
                </c:pt>
                <c:pt idx="40961">
                  <c:v>3.3588772199999999E-2</c:v>
                </c:pt>
                <c:pt idx="40962">
                  <c:v>3.3588772400000001E-2</c:v>
                </c:pt>
                <c:pt idx="40963">
                  <c:v>3.3588772599999997E-2</c:v>
                </c:pt>
                <c:pt idx="40964">
                  <c:v>3.35887728E-2</c:v>
                </c:pt>
                <c:pt idx="40965">
                  <c:v>3.3588773000000002E-2</c:v>
                </c:pt>
                <c:pt idx="40966">
                  <c:v>3.3588773199999998E-2</c:v>
                </c:pt>
                <c:pt idx="40967">
                  <c:v>3.3588773400000001E-2</c:v>
                </c:pt>
                <c:pt idx="40968">
                  <c:v>3.3588773600000003E-2</c:v>
                </c:pt>
                <c:pt idx="40969">
                  <c:v>3.3588773799999999E-2</c:v>
                </c:pt>
                <c:pt idx="40970">
                  <c:v>3.3588774000000002E-2</c:v>
                </c:pt>
                <c:pt idx="40971">
                  <c:v>3.3588774199999998E-2</c:v>
                </c:pt>
                <c:pt idx="40972">
                  <c:v>3.35887744E-2</c:v>
                </c:pt>
                <c:pt idx="40973">
                  <c:v>3.3588774600000003E-2</c:v>
                </c:pt>
                <c:pt idx="40974">
                  <c:v>3.3588774799999999E-2</c:v>
                </c:pt>
                <c:pt idx="40975">
                  <c:v>3.3588775000000001E-2</c:v>
                </c:pt>
                <c:pt idx="40976">
                  <c:v>3.3588775199999997E-2</c:v>
                </c:pt>
                <c:pt idx="40977">
                  <c:v>3.35887754E-2</c:v>
                </c:pt>
                <c:pt idx="40978">
                  <c:v>3.3588775600000002E-2</c:v>
                </c:pt>
                <c:pt idx="40979">
                  <c:v>3.3588775799999998E-2</c:v>
                </c:pt>
                <c:pt idx="40980">
                  <c:v>3.3588776000000001E-2</c:v>
                </c:pt>
                <c:pt idx="40981">
                  <c:v>3.3588776200000003E-2</c:v>
                </c:pt>
                <c:pt idx="40982">
                  <c:v>3.3588776399999999E-2</c:v>
                </c:pt>
                <c:pt idx="40983">
                  <c:v>3.3588776600000002E-2</c:v>
                </c:pt>
                <c:pt idx="40984">
                  <c:v>3.3588776799999998E-2</c:v>
                </c:pt>
                <c:pt idx="40985">
                  <c:v>3.3588777E-2</c:v>
                </c:pt>
                <c:pt idx="40986">
                  <c:v>3.3588777200000003E-2</c:v>
                </c:pt>
                <c:pt idx="40987">
                  <c:v>3.3588777399999999E-2</c:v>
                </c:pt>
                <c:pt idx="40988">
                  <c:v>3.3588777600000001E-2</c:v>
                </c:pt>
                <c:pt idx="40989">
                  <c:v>3.3588777799999997E-2</c:v>
                </c:pt>
                <c:pt idx="40990">
                  <c:v>3.3588778E-2</c:v>
                </c:pt>
                <c:pt idx="40991">
                  <c:v>3.3588778200000002E-2</c:v>
                </c:pt>
                <c:pt idx="40992">
                  <c:v>3.3588778399999998E-2</c:v>
                </c:pt>
                <c:pt idx="40993">
                  <c:v>3.3588778600000001E-2</c:v>
                </c:pt>
                <c:pt idx="40994">
                  <c:v>3.3588778800000003E-2</c:v>
                </c:pt>
                <c:pt idx="40995">
                  <c:v>3.3588778999999999E-2</c:v>
                </c:pt>
                <c:pt idx="40996">
                  <c:v>3.3588779200000002E-2</c:v>
                </c:pt>
                <c:pt idx="40997">
                  <c:v>3.3588779399999998E-2</c:v>
                </c:pt>
                <c:pt idx="40998">
                  <c:v>3.35887796E-2</c:v>
                </c:pt>
                <c:pt idx="40999">
                  <c:v>3.3588779800000003E-2</c:v>
                </c:pt>
                <c:pt idx="41000">
                  <c:v>3.3588779999999999E-2</c:v>
                </c:pt>
                <c:pt idx="41001">
                  <c:v>3.3588780200000001E-2</c:v>
                </c:pt>
                <c:pt idx="41002">
                  <c:v>3.3588780399999997E-2</c:v>
                </c:pt>
                <c:pt idx="41003">
                  <c:v>3.35887806E-2</c:v>
                </c:pt>
                <c:pt idx="41004">
                  <c:v>3.3588780800000002E-2</c:v>
                </c:pt>
                <c:pt idx="41005">
                  <c:v>3.3588780999999998E-2</c:v>
                </c:pt>
                <c:pt idx="41006">
                  <c:v>3.3588781200000001E-2</c:v>
                </c:pt>
                <c:pt idx="41007">
                  <c:v>3.3588781400000003E-2</c:v>
                </c:pt>
                <c:pt idx="41008">
                  <c:v>3.3588781599999999E-2</c:v>
                </c:pt>
                <c:pt idx="41009">
                  <c:v>3.3588781800000002E-2</c:v>
                </c:pt>
                <c:pt idx="41010">
                  <c:v>3.3588781999999998E-2</c:v>
                </c:pt>
                <c:pt idx="41011">
                  <c:v>3.35887822E-2</c:v>
                </c:pt>
                <c:pt idx="41012">
                  <c:v>3.3588782400000003E-2</c:v>
                </c:pt>
                <c:pt idx="41013">
                  <c:v>3.3588782599999999E-2</c:v>
                </c:pt>
                <c:pt idx="41014">
                  <c:v>3.3588782800000001E-2</c:v>
                </c:pt>
                <c:pt idx="41015">
                  <c:v>3.3588782999999997E-2</c:v>
                </c:pt>
                <c:pt idx="41016">
                  <c:v>3.35887832E-2</c:v>
                </c:pt>
                <c:pt idx="41017">
                  <c:v>3.3588783400000002E-2</c:v>
                </c:pt>
                <c:pt idx="41018">
                  <c:v>3.3588783599999998E-2</c:v>
                </c:pt>
                <c:pt idx="41019">
                  <c:v>3.3588783800000001E-2</c:v>
                </c:pt>
                <c:pt idx="41020">
                  <c:v>3.3588783999999997E-2</c:v>
                </c:pt>
                <c:pt idx="41021">
                  <c:v>3.3588784199999999E-2</c:v>
                </c:pt>
                <c:pt idx="41022">
                  <c:v>3.3588784400000002E-2</c:v>
                </c:pt>
                <c:pt idx="41023">
                  <c:v>3.3588784599999998E-2</c:v>
                </c:pt>
                <c:pt idx="41024">
                  <c:v>3.35887848E-2</c:v>
                </c:pt>
                <c:pt idx="41025">
                  <c:v>3.3588785000000003E-2</c:v>
                </c:pt>
                <c:pt idx="41026">
                  <c:v>3.3588785199999999E-2</c:v>
                </c:pt>
                <c:pt idx="41027">
                  <c:v>3.3588785400000001E-2</c:v>
                </c:pt>
                <c:pt idx="41028">
                  <c:v>3.3588785599999997E-2</c:v>
                </c:pt>
                <c:pt idx="41029">
                  <c:v>3.35887858E-2</c:v>
                </c:pt>
                <c:pt idx="41030">
                  <c:v>3.3588786000000002E-2</c:v>
                </c:pt>
                <c:pt idx="41031">
                  <c:v>3.3588786199999998E-2</c:v>
                </c:pt>
                <c:pt idx="41032">
                  <c:v>3.3588786400000001E-2</c:v>
                </c:pt>
                <c:pt idx="41033">
                  <c:v>3.3588786599999997E-2</c:v>
                </c:pt>
                <c:pt idx="41034">
                  <c:v>3.3588786799999999E-2</c:v>
                </c:pt>
                <c:pt idx="41035">
                  <c:v>3.3588787000000002E-2</c:v>
                </c:pt>
                <c:pt idx="41036">
                  <c:v>3.3588787199999998E-2</c:v>
                </c:pt>
                <c:pt idx="41037">
                  <c:v>3.35887874E-2</c:v>
                </c:pt>
                <c:pt idx="41038">
                  <c:v>3.3588787600000003E-2</c:v>
                </c:pt>
                <c:pt idx="41039">
                  <c:v>3.3588787799999999E-2</c:v>
                </c:pt>
                <c:pt idx="41040">
                  <c:v>3.3588788000000001E-2</c:v>
                </c:pt>
                <c:pt idx="41041">
                  <c:v>3.3588788199999997E-2</c:v>
                </c:pt>
                <c:pt idx="41042">
                  <c:v>3.35887884E-2</c:v>
                </c:pt>
                <c:pt idx="41043">
                  <c:v>3.3588788600000002E-2</c:v>
                </c:pt>
                <c:pt idx="41044">
                  <c:v>3.3588788799999998E-2</c:v>
                </c:pt>
                <c:pt idx="41045">
                  <c:v>3.3588789000000001E-2</c:v>
                </c:pt>
                <c:pt idx="41046">
                  <c:v>3.3588789199999997E-2</c:v>
                </c:pt>
                <c:pt idx="41047">
                  <c:v>3.3588789399999999E-2</c:v>
                </c:pt>
                <c:pt idx="41048">
                  <c:v>3.3588789600000002E-2</c:v>
                </c:pt>
                <c:pt idx="41049">
                  <c:v>3.3588789799999998E-2</c:v>
                </c:pt>
                <c:pt idx="41050">
                  <c:v>3.358879E-2</c:v>
                </c:pt>
                <c:pt idx="41051">
                  <c:v>3.3588790200000003E-2</c:v>
                </c:pt>
                <c:pt idx="41052">
                  <c:v>3.3588790399999999E-2</c:v>
                </c:pt>
                <c:pt idx="41053">
                  <c:v>3.3588790600000001E-2</c:v>
                </c:pt>
                <c:pt idx="41054">
                  <c:v>3.3588790799999997E-2</c:v>
                </c:pt>
                <c:pt idx="41055">
                  <c:v>3.3588791E-2</c:v>
                </c:pt>
                <c:pt idx="41056">
                  <c:v>3.3588791200000002E-2</c:v>
                </c:pt>
                <c:pt idx="41057">
                  <c:v>3.3588791399999998E-2</c:v>
                </c:pt>
                <c:pt idx="41058">
                  <c:v>3.3588791600000001E-2</c:v>
                </c:pt>
                <c:pt idx="41059">
                  <c:v>3.3588791799999997E-2</c:v>
                </c:pt>
                <c:pt idx="41060">
                  <c:v>3.3588791999999999E-2</c:v>
                </c:pt>
                <c:pt idx="41061">
                  <c:v>3.3588792200000002E-2</c:v>
                </c:pt>
                <c:pt idx="41062">
                  <c:v>3.3588792399999998E-2</c:v>
                </c:pt>
                <c:pt idx="41063">
                  <c:v>3.35887926E-2</c:v>
                </c:pt>
                <c:pt idx="41064">
                  <c:v>3.3588792800000003E-2</c:v>
                </c:pt>
                <c:pt idx="41065">
                  <c:v>3.3588792999999999E-2</c:v>
                </c:pt>
                <c:pt idx="41066">
                  <c:v>3.3588793200000001E-2</c:v>
                </c:pt>
                <c:pt idx="41067">
                  <c:v>3.3588793399999997E-2</c:v>
                </c:pt>
                <c:pt idx="41068">
                  <c:v>3.35887936E-2</c:v>
                </c:pt>
                <c:pt idx="41069">
                  <c:v>3.3588793800000002E-2</c:v>
                </c:pt>
                <c:pt idx="41070">
                  <c:v>3.3588793999999998E-2</c:v>
                </c:pt>
                <c:pt idx="41071">
                  <c:v>3.3588794200000001E-2</c:v>
                </c:pt>
                <c:pt idx="41072">
                  <c:v>3.3588794399999997E-2</c:v>
                </c:pt>
                <c:pt idx="41073">
                  <c:v>3.3588794599999999E-2</c:v>
                </c:pt>
                <c:pt idx="41074">
                  <c:v>3.3588794800000002E-2</c:v>
                </c:pt>
                <c:pt idx="41075">
                  <c:v>3.3588794999999998E-2</c:v>
                </c:pt>
                <c:pt idx="41076">
                  <c:v>3.35887952E-2</c:v>
                </c:pt>
                <c:pt idx="41077">
                  <c:v>3.3588795400000003E-2</c:v>
                </c:pt>
                <c:pt idx="41078">
                  <c:v>3.3588795599999999E-2</c:v>
                </c:pt>
                <c:pt idx="41079">
                  <c:v>3.3588795800000001E-2</c:v>
                </c:pt>
                <c:pt idx="41080">
                  <c:v>3.3588795999999997E-2</c:v>
                </c:pt>
                <c:pt idx="41081">
                  <c:v>3.35887962E-2</c:v>
                </c:pt>
                <c:pt idx="41082">
                  <c:v>3.3588796400000002E-2</c:v>
                </c:pt>
                <c:pt idx="41083">
                  <c:v>3.3588796599999998E-2</c:v>
                </c:pt>
                <c:pt idx="41084">
                  <c:v>3.3588796800000001E-2</c:v>
                </c:pt>
                <c:pt idx="41085">
                  <c:v>3.3588796999999997E-2</c:v>
                </c:pt>
                <c:pt idx="41086">
                  <c:v>3.3588797199999999E-2</c:v>
                </c:pt>
                <c:pt idx="41087">
                  <c:v>3.3588797400000002E-2</c:v>
                </c:pt>
                <c:pt idx="41088">
                  <c:v>3.3588797599999998E-2</c:v>
                </c:pt>
                <c:pt idx="41089">
                  <c:v>3.35887978E-2</c:v>
                </c:pt>
                <c:pt idx="41090">
                  <c:v>3.3588798000000003E-2</c:v>
                </c:pt>
                <c:pt idx="41091">
                  <c:v>3.3588798199999999E-2</c:v>
                </c:pt>
                <c:pt idx="41092">
                  <c:v>3.3588798400000001E-2</c:v>
                </c:pt>
                <c:pt idx="41093">
                  <c:v>3.3588798599999997E-2</c:v>
                </c:pt>
                <c:pt idx="41094">
                  <c:v>3.35887988E-2</c:v>
                </c:pt>
                <c:pt idx="41095">
                  <c:v>3.3588799000000003E-2</c:v>
                </c:pt>
                <c:pt idx="41096">
                  <c:v>3.3588799199999998E-2</c:v>
                </c:pt>
                <c:pt idx="41097">
                  <c:v>3.3588799400000001E-2</c:v>
                </c:pt>
                <c:pt idx="41098">
                  <c:v>3.3588799599999997E-2</c:v>
                </c:pt>
                <c:pt idx="41099">
                  <c:v>3.3588799799999999E-2</c:v>
                </c:pt>
                <c:pt idx="41100">
                  <c:v>3.3588800000000002E-2</c:v>
                </c:pt>
                <c:pt idx="41101">
                  <c:v>3.3588800199999998E-2</c:v>
                </c:pt>
                <c:pt idx="41102">
                  <c:v>3.35888004E-2</c:v>
                </c:pt>
                <c:pt idx="41103">
                  <c:v>3.3588800600000003E-2</c:v>
                </c:pt>
                <c:pt idx="41104">
                  <c:v>3.3588800799999999E-2</c:v>
                </c:pt>
                <c:pt idx="41105">
                  <c:v>3.3588801000000001E-2</c:v>
                </c:pt>
                <c:pt idx="41106">
                  <c:v>3.3588801199999997E-2</c:v>
                </c:pt>
                <c:pt idx="41107">
                  <c:v>3.35888014E-2</c:v>
                </c:pt>
                <c:pt idx="41108">
                  <c:v>3.3588801600000003E-2</c:v>
                </c:pt>
                <c:pt idx="41109">
                  <c:v>3.3588801799999998E-2</c:v>
                </c:pt>
                <c:pt idx="41110">
                  <c:v>3.3588802000000001E-2</c:v>
                </c:pt>
                <c:pt idx="41111">
                  <c:v>3.3588802199999997E-2</c:v>
                </c:pt>
                <c:pt idx="41112">
                  <c:v>3.3588802399999999E-2</c:v>
                </c:pt>
                <c:pt idx="41113">
                  <c:v>3.3588802600000002E-2</c:v>
                </c:pt>
                <c:pt idx="41114">
                  <c:v>3.3588802799999998E-2</c:v>
                </c:pt>
                <c:pt idx="41115">
                  <c:v>3.3588803E-2</c:v>
                </c:pt>
                <c:pt idx="41116">
                  <c:v>3.3588803200000003E-2</c:v>
                </c:pt>
                <c:pt idx="41117">
                  <c:v>3.3588803399999999E-2</c:v>
                </c:pt>
                <c:pt idx="41118">
                  <c:v>3.3588803600000001E-2</c:v>
                </c:pt>
                <c:pt idx="41119">
                  <c:v>3.3588803799999997E-2</c:v>
                </c:pt>
                <c:pt idx="41120">
                  <c:v>3.3588804E-2</c:v>
                </c:pt>
                <c:pt idx="41121">
                  <c:v>3.3588804200000003E-2</c:v>
                </c:pt>
                <c:pt idx="41122">
                  <c:v>3.3588804399999998E-2</c:v>
                </c:pt>
                <c:pt idx="41123">
                  <c:v>3.3588804600000001E-2</c:v>
                </c:pt>
                <c:pt idx="41124">
                  <c:v>3.3588804799999997E-2</c:v>
                </c:pt>
                <c:pt idx="41125">
                  <c:v>3.3588804999999999E-2</c:v>
                </c:pt>
                <c:pt idx="41126">
                  <c:v>3.3588805200000002E-2</c:v>
                </c:pt>
                <c:pt idx="41127">
                  <c:v>3.3588805399999998E-2</c:v>
                </c:pt>
                <c:pt idx="41128">
                  <c:v>3.35888056E-2</c:v>
                </c:pt>
                <c:pt idx="41129">
                  <c:v>3.3588805800000003E-2</c:v>
                </c:pt>
                <c:pt idx="41130">
                  <c:v>3.3588805999999999E-2</c:v>
                </c:pt>
                <c:pt idx="41131">
                  <c:v>3.3588806200000002E-2</c:v>
                </c:pt>
                <c:pt idx="41132">
                  <c:v>3.3588806399999997E-2</c:v>
                </c:pt>
                <c:pt idx="41133">
                  <c:v>3.35888066E-2</c:v>
                </c:pt>
                <c:pt idx="41134">
                  <c:v>3.3588806800000003E-2</c:v>
                </c:pt>
                <c:pt idx="41135">
                  <c:v>3.3588806999999998E-2</c:v>
                </c:pt>
                <c:pt idx="41136">
                  <c:v>3.3588807200000001E-2</c:v>
                </c:pt>
                <c:pt idx="41137">
                  <c:v>3.3588807399999997E-2</c:v>
                </c:pt>
                <c:pt idx="41138">
                  <c:v>3.3588807599999999E-2</c:v>
                </c:pt>
                <c:pt idx="41139">
                  <c:v>3.3588807800000002E-2</c:v>
                </c:pt>
                <c:pt idx="41140">
                  <c:v>3.3588807999999998E-2</c:v>
                </c:pt>
                <c:pt idx="41141">
                  <c:v>3.35888082E-2</c:v>
                </c:pt>
                <c:pt idx="41142">
                  <c:v>3.3588808400000003E-2</c:v>
                </c:pt>
                <c:pt idx="41143">
                  <c:v>3.3588808599999999E-2</c:v>
                </c:pt>
                <c:pt idx="41144">
                  <c:v>3.3588808800000002E-2</c:v>
                </c:pt>
                <c:pt idx="41145">
                  <c:v>3.3588808999999997E-2</c:v>
                </c:pt>
                <c:pt idx="41146">
                  <c:v>3.35888092E-2</c:v>
                </c:pt>
                <c:pt idx="41147">
                  <c:v>3.3588809400000003E-2</c:v>
                </c:pt>
                <c:pt idx="41148">
                  <c:v>3.3588809599999998E-2</c:v>
                </c:pt>
                <c:pt idx="41149">
                  <c:v>3.3588809800000001E-2</c:v>
                </c:pt>
                <c:pt idx="41150">
                  <c:v>3.3588809999999997E-2</c:v>
                </c:pt>
                <c:pt idx="41151">
                  <c:v>3.3588810199999999E-2</c:v>
                </c:pt>
                <c:pt idx="41152">
                  <c:v>3.3588810400000002E-2</c:v>
                </c:pt>
                <c:pt idx="41153">
                  <c:v>3.3588810599999998E-2</c:v>
                </c:pt>
                <c:pt idx="41154">
                  <c:v>3.35888108E-2</c:v>
                </c:pt>
                <c:pt idx="41155">
                  <c:v>3.3588811000000003E-2</c:v>
                </c:pt>
                <c:pt idx="41156">
                  <c:v>3.3588811199999999E-2</c:v>
                </c:pt>
                <c:pt idx="41157">
                  <c:v>3.3588811400000002E-2</c:v>
                </c:pt>
                <c:pt idx="41158">
                  <c:v>3.3588811599999997E-2</c:v>
                </c:pt>
                <c:pt idx="41159">
                  <c:v>3.35888118E-2</c:v>
                </c:pt>
                <c:pt idx="41160">
                  <c:v>3.3588812000000003E-2</c:v>
                </c:pt>
                <c:pt idx="41161">
                  <c:v>3.3588812199999998E-2</c:v>
                </c:pt>
                <c:pt idx="41162">
                  <c:v>3.3588812400000001E-2</c:v>
                </c:pt>
                <c:pt idx="41163">
                  <c:v>3.3588812599999997E-2</c:v>
                </c:pt>
                <c:pt idx="41164">
                  <c:v>3.3588812799999999E-2</c:v>
                </c:pt>
                <c:pt idx="41165">
                  <c:v>3.3588813000000002E-2</c:v>
                </c:pt>
                <c:pt idx="41166">
                  <c:v>3.3588813199999998E-2</c:v>
                </c:pt>
                <c:pt idx="41167">
                  <c:v>3.35888134E-2</c:v>
                </c:pt>
                <c:pt idx="41168">
                  <c:v>3.3588813600000003E-2</c:v>
                </c:pt>
                <c:pt idx="41169">
                  <c:v>3.3588813799999999E-2</c:v>
                </c:pt>
                <c:pt idx="41170">
                  <c:v>3.3588814000000002E-2</c:v>
                </c:pt>
                <c:pt idx="41171">
                  <c:v>3.3588814199999997E-2</c:v>
                </c:pt>
                <c:pt idx="41172">
                  <c:v>3.35888144E-2</c:v>
                </c:pt>
                <c:pt idx="41173">
                  <c:v>3.3588814600000003E-2</c:v>
                </c:pt>
                <c:pt idx="41174">
                  <c:v>3.3588814799999998E-2</c:v>
                </c:pt>
                <c:pt idx="41175">
                  <c:v>3.3588815000000001E-2</c:v>
                </c:pt>
                <c:pt idx="41176">
                  <c:v>3.3588815199999997E-2</c:v>
                </c:pt>
                <c:pt idx="41177">
                  <c:v>3.3588815399999999E-2</c:v>
                </c:pt>
                <c:pt idx="41178">
                  <c:v>3.3588815600000002E-2</c:v>
                </c:pt>
                <c:pt idx="41179">
                  <c:v>3.3588815799999998E-2</c:v>
                </c:pt>
                <c:pt idx="41180">
                  <c:v>3.3588816000000001E-2</c:v>
                </c:pt>
                <c:pt idx="41181">
                  <c:v>3.3588816200000003E-2</c:v>
                </c:pt>
                <c:pt idx="41182">
                  <c:v>3.3588816399999999E-2</c:v>
                </c:pt>
                <c:pt idx="41183">
                  <c:v>3.3588816600000002E-2</c:v>
                </c:pt>
                <c:pt idx="41184">
                  <c:v>3.3588816799999997E-2</c:v>
                </c:pt>
                <c:pt idx="41185">
                  <c:v>3.3588817E-2</c:v>
                </c:pt>
                <c:pt idx="41186">
                  <c:v>3.3588817200000003E-2</c:v>
                </c:pt>
                <c:pt idx="41187">
                  <c:v>3.3588817399999998E-2</c:v>
                </c:pt>
                <c:pt idx="41188">
                  <c:v>3.3588817600000001E-2</c:v>
                </c:pt>
                <c:pt idx="41189">
                  <c:v>3.3588817799999997E-2</c:v>
                </c:pt>
                <c:pt idx="41190">
                  <c:v>3.3588817999999999E-2</c:v>
                </c:pt>
                <c:pt idx="41191">
                  <c:v>3.3588818200000002E-2</c:v>
                </c:pt>
                <c:pt idx="41192">
                  <c:v>3.3588818399999998E-2</c:v>
                </c:pt>
                <c:pt idx="41193">
                  <c:v>3.3588818600000001E-2</c:v>
                </c:pt>
                <c:pt idx="41194">
                  <c:v>3.3588818800000003E-2</c:v>
                </c:pt>
                <c:pt idx="41195">
                  <c:v>3.3588818999999999E-2</c:v>
                </c:pt>
                <c:pt idx="41196">
                  <c:v>3.3588819200000002E-2</c:v>
                </c:pt>
                <c:pt idx="41197">
                  <c:v>3.3588819399999997E-2</c:v>
                </c:pt>
                <c:pt idx="41198">
                  <c:v>3.35888196E-2</c:v>
                </c:pt>
                <c:pt idx="41199">
                  <c:v>3.3588819800000003E-2</c:v>
                </c:pt>
                <c:pt idx="41200">
                  <c:v>3.3588819999999998E-2</c:v>
                </c:pt>
                <c:pt idx="41201">
                  <c:v>3.3588820200000001E-2</c:v>
                </c:pt>
                <c:pt idx="41202">
                  <c:v>3.3588820399999997E-2</c:v>
                </c:pt>
                <c:pt idx="41203">
                  <c:v>3.3588820599999999E-2</c:v>
                </c:pt>
                <c:pt idx="41204">
                  <c:v>3.3588820800000002E-2</c:v>
                </c:pt>
                <c:pt idx="41205">
                  <c:v>3.3588820999999998E-2</c:v>
                </c:pt>
                <c:pt idx="41206">
                  <c:v>3.3588821200000001E-2</c:v>
                </c:pt>
                <c:pt idx="41207">
                  <c:v>3.3588821400000003E-2</c:v>
                </c:pt>
                <c:pt idx="41208">
                  <c:v>3.3588821599999999E-2</c:v>
                </c:pt>
                <c:pt idx="41209">
                  <c:v>3.3588821800000002E-2</c:v>
                </c:pt>
                <c:pt idx="41210">
                  <c:v>3.3588821999999997E-2</c:v>
                </c:pt>
                <c:pt idx="41211">
                  <c:v>3.35888222E-2</c:v>
                </c:pt>
                <c:pt idx="41212">
                  <c:v>3.3588822400000003E-2</c:v>
                </c:pt>
                <c:pt idx="41213">
                  <c:v>3.3588822599999998E-2</c:v>
                </c:pt>
                <c:pt idx="41214">
                  <c:v>3.3588822800000001E-2</c:v>
                </c:pt>
                <c:pt idx="41215">
                  <c:v>3.3588822999999997E-2</c:v>
                </c:pt>
                <c:pt idx="41216">
                  <c:v>3.3588823199999999E-2</c:v>
                </c:pt>
                <c:pt idx="41217">
                  <c:v>3.3588823400000002E-2</c:v>
                </c:pt>
                <c:pt idx="41218">
                  <c:v>3.3588823599999998E-2</c:v>
                </c:pt>
                <c:pt idx="41219">
                  <c:v>3.3588823800000001E-2</c:v>
                </c:pt>
                <c:pt idx="41220">
                  <c:v>3.3588824000000003E-2</c:v>
                </c:pt>
                <c:pt idx="41221">
                  <c:v>3.3588824199999999E-2</c:v>
                </c:pt>
                <c:pt idx="41222">
                  <c:v>3.3588824400000002E-2</c:v>
                </c:pt>
                <c:pt idx="41223">
                  <c:v>3.3588824599999997E-2</c:v>
                </c:pt>
                <c:pt idx="41224">
                  <c:v>3.35888248E-2</c:v>
                </c:pt>
                <c:pt idx="41225">
                  <c:v>3.3588825000000003E-2</c:v>
                </c:pt>
                <c:pt idx="41226">
                  <c:v>3.3588825199999998E-2</c:v>
                </c:pt>
                <c:pt idx="41227">
                  <c:v>3.3588825400000001E-2</c:v>
                </c:pt>
                <c:pt idx="41228">
                  <c:v>3.3588825599999997E-2</c:v>
                </c:pt>
                <c:pt idx="41229">
                  <c:v>3.35888258E-2</c:v>
                </c:pt>
                <c:pt idx="41230">
                  <c:v>3.3588826000000002E-2</c:v>
                </c:pt>
                <c:pt idx="41231">
                  <c:v>3.3588826199999998E-2</c:v>
                </c:pt>
                <c:pt idx="41232">
                  <c:v>3.3588826400000001E-2</c:v>
                </c:pt>
                <c:pt idx="41233">
                  <c:v>3.3588826600000003E-2</c:v>
                </c:pt>
                <c:pt idx="41234">
                  <c:v>3.3588826799999999E-2</c:v>
                </c:pt>
                <c:pt idx="41235">
                  <c:v>3.3588827000000002E-2</c:v>
                </c:pt>
                <c:pt idx="41236">
                  <c:v>3.3588827199999997E-2</c:v>
                </c:pt>
                <c:pt idx="41237">
                  <c:v>3.35888274E-2</c:v>
                </c:pt>
                <c:pt idx="41238">
                  <c:v>3.3588827600000003E-2</c:v>
                </c:pt>
                <c:pt idx="41239">
                  <c:v>3.3588827799999998E-2</c:v>
                </c:pt>
                <c:pt idx="41240">
                  <c:v>3.3588828000000001E-2</c:v>
                </c:pt>
                <c:pt idx="41241">
                  <c:v>3.3588828199999997E-2</c:v>
                </c:pt>
                <c:pt idx="41242">
                  <c:v>3.35888284E-2</c:v>
                </c:pt>
                <c:pt idx="41243">
                  <c:v>3.3588828600000002E-2</c:v>
                </c:pt>
                <c:pt idx="41244">
                  <c:v>3.3588828799999998E-2</c:v>
                </c:pt>
                <c:pt idx="41245">
                  <c:v>3.3588829000000001E-2</c:v>
                </c:pt>
                <c:pt idx="41246">
                  <c:v>3.3588829200000003E-2</c:v>
                </c:pt>
                <c:pt idx="41247">
                  <c:v>3.3588829399999999E-2</c:v>
                </c:pt>
                <c:pt idx="41248">
                  <c:v>3.3588829600000002E-2</c:v>
                </c:pt>
                <c:pt idx="41249">
                  <c:v>3.3588829799999997E-2</c:v>
                </c:pt>
                <c:pt idx="41250">
                  <c:v>3.358883E-2</c:v>
                </c:pt>
                <c:pt idx="41251">
                  <c:v>3.3588830200000003E-2</c:v>
                </c:pt>
                <c:pt idx="41252">
                  <c:v>3.3588830399999998E-2</c:v>
                </c:pt>
                <c:pt idx="41253">
                  <c:v>3.3588830600000001E-2</c:v>
                </c:pt>
                <c:pt idx="41254">
                  <c:v>3.3588830799999997E-2</c:v>
                </c:pt>
                <c:pt idx="41255">
                  <c:v>3.3588831E-2</c:v>
                </c:pt>
                <c:pt idx="41256">
                  <c:v>3.3588831200000002E-2</c:v>
                </c:pt>
                <c:pt idx="41257">
                  <c:v>3.3588831399999998E-2</c:v>
                </c:pt>
                <c:pt idx="41258">
                  <c:v>3.3588831600000001E-2</c:v>
                </c:pt>
                <c:pt idx="41259">
                  <c:v>3.3588831800000003E-2</c:v>
                </c:pt>
                <c:pt idx="41260">
                  <c:v>3.3588831999999999E-2</c:v>
                </c:pt>
                <c:pt idx="41261">
                  <c:v>3.3588832200000002E-2</c:v>
                </c:pt>
                <c:pt idx="41262">
                  <c:v>3.3588832399999997E-2</c:v>
                </c:pt>
                <c:pt idx="41263">
                  <c:v>3.35888326E-2</c:v>
                </c:pt>
                <c:pt idx="41264">
                  <c:v>3.3588832800000003E-2</c:v>
                </c:pt>
                <c:pt idx="41265">
                  <c:v>3.3588832999999998E-2</c:v>
                </c:pt>
                <c:pt idx="41266">
                  <c:v>3.3588833200000001E-2</c:v>
                </c:pt>
                <c:pt idx="41267">
                  <c:v>3.3588833399999997E-2</c:v>
                </c:pt>
                <c:pt idx="41268">
                  <c:v>3.35888336E-2</c:v>
                </c:pt>
                <c:pt idx="41269">
                  <c:v>3.3588833800000002E-2</c:v>
                </c:pt>
                <c:pt idx="41270">
                  <c:v>3.3588833999999998E-2</c:v>
                </c:pt>
                <c:pt idx="41271">
                  <c:v>3.3588834200000001E-2</c:v>
                </c:pt>
                <c:pt idx="41272">
                  <c:v>3.3588834400000003E-2</c:v>
                </c:pt>
                <c:pt idx="41273">
                  <c:v>3.3588834599999999E-2</c:v>
                </c:pt>
                <c:pt idx="41274">
                  <c:v>3.3588834800000002E-2</c:v>
                </c:pt>
                <c:pt idx="41275">
                  <c:v>3.3588834999999997E-2</c:v>
                </c:pt>
                <c:pt idx="41276">
                  <c:v>3.35888352E-2</c:v>
                </c:pt>
                <c:pt idx="41277">
                  <c:v>3.3588835400000003E-2</c:v>
                </c:pt>
                <c:pt idx="41278">
                  <c:v>3.3588835599999999E-2</c:v>
                </c:pt>
                <c:pt idx="41279">
                  <c:v>3.3588835800000001E-2</c:v>
                </c:pt>
                <c:pt idx="41280">
                  <c:v>3.3588835999999997E-2</c:v>
                </c:pt>
                <c:pt idx="41281">
                  <c:v>3.35888362E-2</c:v>
                </c:pt>
                <c:pt idx="41282">
                  <c:v>3.3588836400000002E-2</c:v>
                </c:pt>
                <c:pt idx="41283">
                  <c:v>3.3588836599999998E-2</c:v>
                </c:pt>
                <c:pt idx="41284">
                  <c:v>3.3588836800000001E-2</c:v>
                </c:pt>
                <c:pt idx="41285">
                  <c:v>3.3588837000000003E-2</c:v>
                </c:pt>
                <c:pt idx="41286">
                  <c:v>3.3588837199999999E-2</c:v>
                </c:pt>
                <c:pt idx="41287">
                  <c:v>3.3588837400000002E-2</c:v>
                </c:pt>
                <c:pt idx="41288">
                  <c:v>3.3588837599999997E-2</c:v>
                </c:pt>
                <c:pt idx="41289">
                  <c:v>3.35888378E-2</c:v>
                </c:pt>
                <c:pt idx="41290">
                  <c:v>3.3588838000000003E-2</c:v>
                </c:pt>
                <c:pt idx="41291">
                  <c:v>3.3588838199999999E-2</c:v>
                </c:pt>
                <c:pt idx="41292">
                  <c:v>3.3588838400000001E-2</c:v>
                </c:pt>
                <c:pt idx="41293">
                  <c:v>3.3588838599999997E-2</c:v>
                </c:pt>
                <c:pt idx="41294">
                  <c:v>3.35888388E-2</c:v>
                </c:pt>
                <c:pt idx="41295">
                  <c:v>3.3588839000000002E-2</c:v>
                </c:pt>
                <c:pt idx="41296">
                  <c:v>3.3588839199999998E-2</c:v>
                </c:pt>
                <c:pt idx="41297">
                  <c:v>3.3588839400000001E-2</c:v>
                </c:pt>
                <c:pt idx="41298">
                  <c:v>3.3588839600000003E-2</c:v>
                </c:pt>
                <c:pt idx="41299">
                  <c:v>3.3588839799999999E-2</c:v>
                </c:pt>
                <c:pt idx="41300">
                  <c:v>3.3588840000000002E-2</c:v>
                </c:pt>
                <c:pt idx="41301">
                  <c:v>3.3588840199999997E-2</c:v>
                </c:pt>
                <c:pt idx="41302">
                  <c:v>3.35888404E-2</c:v>
                </c:pt>
                <c:pt idx="41303">
                  <c:v>3.3588840600000003E-2</c:v>
                </c:pt>
                <c:pt idx="41304">
                  <c:v>3.3588840799999999E-2</c:v>
                </c:pt>
                <c:pt idx="41305">
                  <c:v>3.3588841000000001E-2</c:v>
                </c:pt>
                <c:pt idx="41306">
                  <c:v>3.3588841199999997E-2</c:v>
                </c:pt>
                <c:pt idx="41307">
                  <c:v>3.35888414E-2</c:v>
                </c:pt>
                <c:pt idx="41308">
                  <c:v>3.3588841600000002E-2</c:v>
                </c:pt>
                <c:pt idx="41309">
                  <c:v>3.3588841799999998E-2</c:v>
                </c:pt>
                <c:pt idx="41310">
                  <c:v>3.3588842000000001E-2</c:v>
                </c:pt>
                <c:pt idx="41311">
                  <c:v>3.3588842200000003E-2</c:v>
                </c:pt>
                <c:pt idx="41312">
                  <c:v>3.3588842399999999E-2</c:v>
                </c:pt>
                <c:pt idx="41313">
                  <c:v>3.3588842600000002E-2</c:v>
                </c:pt>
                <c:pt idx="41314">
                  <c:v>3.3588842799999998E-2</c:v>
                </c:pt>
                <c:pt idx="41315">
                  <c:v>3.3588843E-2</c:v>
                </c:pt>
                <c:pt idx="41316">
                  <c:v>3.3588843200000003E-2</c:v>
                </c:pt>
                <c:pt idx="41317">
                  <c:v>3.3588843399999999E-2</c:v>
                </c:pt>
                <c:pt idx="41318">
                  <c:v>3.3588843600000001E-2</c:v>
                </c:pt>
                <c:pt idx="41319">
                  <c:v>3.3588843799999997E-2</c:v>
                </c:pt>
                <c:pt idx="41320">
                  <c:v>3.3588844E-2</c:v>
                </c:pt>
                <c:pt idx="41321">
                  <c:v>3.3588844200000002E-2</c:v>
                </c:pt>
                <c:pt idx="41322">
                  <c:v>3.3588844399999998E-2</c:v>
                </c:pt>
                <c:pt idx="41323">
                  <c:v>3.3588844600000001E-2</c:v>
                </c:pt>
                <c:pt idx="41324">
                  <c:v>3.3588844800000003E-2</c:v>
                </c:pt>
                <c:pt idx="41325">
                  <c:v>3.3588844999999999E-2</c:v>
                </c:pt>
                <c:pt idx="41326">
                  <c:v>3.3588845200000002E-2</c:v>
                </c:pt>
                <c:pt idx="41327">
                  <c:v>3.3588845399999998E-2</c:v>
                </c:pt>
                <c:pt idx="41328">
                  <c:v>3.35888456E-2</c:v>
                </c:pt>
                <c:pt idx="41329">
                  <c:v>3.3588845800000003E-2</c:v>
                </c:pt>
                <c:pt idx="41330">
                  <c:v>3.3588845999999999E-2</c:v>
                </c:pt>
                <c:pt idx="41331">
                  <c:v>3.3588846200000001E-2</c:v>
                </c:pt>
                <c:pt idx="41332">
                  <c:v>3.3588846399999997E-2</c:v>
                </c:pt>
                <c:pt idx="41333">
                  <c:v>3.35888466E-2</c:v>
                </c:pt>
                <c:pt idx="41334">
                  <c:v>3.3588846800000002E-2</c:v>
                </c:pt>
                <c:pt idx="41335">
                  <c:v>3.3588846999999998E-2</c:v>
                </c:pt>
                <c:pt idx="41336">
                  <c:v>3.3588847200000001E-2</c:v>
                </c:pt>
                <c:pt idx="41337">
                  <c:v>3.3588847400000003E-2</c:v>
                </c:pt>
                <c:pt idx="41338">
                  <c:v>3.3588847599999999E-2</c:v>
                </c:pt>
                <c:pt idx="41339">
                  <c:v>3.3588847800000002E-2</c:v>
                </c:pt>
                <c:pt idx="41340">
                  <c:v>3.3588847999999998E-2</c:v>
                </c:pt>
                <c:pt idx="41341">
                  <c:v>3.35888482E-2</c:v>
                </c:pt>
                <c:pt idx="41342">
                  <c:v>3.3588848400000003E-2</c:v>
                </c:pt>
                <c:pt idx="41343">
                  <c:v>3.3588848599999999E-2</c:v>
                </c:pt>
                <c:pt idx="41344">
                  <c:v>3.3588848800000001E-2</c:v>
                </c:pt>
                <c:pt idx="41345">
                  <c:v>3.3588848999999997E-2</c:v>
                </c:pt>
                <c:pt idx="41346">
                  <c:v>3.35888492E-2</c:v>
                </c:pt>
                <c:pt idx="41347">
                  <c:v>3.3588849400000002E-2</c:v>
                </c:pt>
                <c:pt idx="41348">
                  <c:v>3.3588849599999998E-2</c:v>
                </c:pt>
                <c:pt idx="41349">
                  <c:v>3.3588849800000001E-2</c:v>
                </c:pt>
                <c:pt idx="41350">
                  <c:v>3.3588850000000003E-2</c:v>
                </c:pt>
                <c:pt idx="41351">
                  <c:v>3.3588850199999999E-2</c:v>
                </c:pt>
                <c:pt idx="41352">
                  <c:v>3.3588850400000002E-2</c:v>
                </c:pt>
                <c:pt idx="41353">
                  <c:v>3.3588850599999998E-2</c:v>
                </c:pt>
                <c:pt idx="41354">
                  <c:v>3.35888508E-2</c:v>
                </c:pt>
                <c:pt idx="41355">
                  <c:v>3.3588851000000003E-2</c:v>
                </c:pt>
                <c:pt idx="41356">
                  <c:v>3.3588851199999999E-2</c:v>
                </c:pt>
                <c:pt idx="41357">
                  <c:v>3.3588851400000001E-2</c:v>
                </c:pt>
                <c:pt idx="41358">
                  <c:v>3.3588851599999997E-2</c:v>
                </c:pt>
                <c:pt idx="41359">
                  <c:v>3.35888518E-2</c:v>
                </c:pt>
                <c:pt idx="41360">
                  <c:v>3.3588852000000002E-2</c:v>
                </c:pt>
                <c:pt idx="41361">
                  <c:v>3.3588852199999998E-2</c:v>
                </c:pt>
                <c:pt idx="41362">
                  <c:v>3.3588852400000001E-2</c:v>
                </c:pt>
                <c:pt idx="41363">
                  <c:v>3.3588852600000003E-2</c:v>
                </c:pt>
                <c:pt idx="41364">
                  <c:v>3.3588852799999999E-2</c:v>
                </c:pt>
                <c:pt idx="41365">
                  <c:v>3.3588853000000002E-2</c:v>
                </c:pt>
                <c:pt idx="41366">
                  <c:v>3.3588853199999998E-2</c:v>
                </c:pt>
                <c:pt idx="41367">
                  <c:v>3.35888534E-2</c:v>
                </c:pt>
                <c:pt idx="41368">
                  <c:v>3.3588853600000003E-2</c:v>
                </c:pt>
                <c:pt idx="41369">
                  <c:v>3.3588853799999999E-2</c:v>
                </c:pt>
                <c:pt idx="41370">
                  <c:v>3.3588854000000001E-2</c:v>
                </c:pt>
                <c:pt idx="41371">
                  <c:v>3.3588854199999997E-2</c:v>
                </c:pt>
                <c:pt idx="41372">
                  <c:v>3.35888544E-2</c:v>
                </c:pt>
                <c:pt idx="41373">
                  <c:v>3.3588854600000002E-2</c:v>
                </c:pt>
                <c:pt idx="41374">
                  <c:v>3.3588854799999998E-2</c:v>
                </c:pt>
                <c:pt idx="41375">
                  <c:v>3.3588855000000001E-2</c:v>
                </c:pt>
                <c:pt idx="41376">
                  <c:v>3.3588855200000003E-2</c:v>
                </c:pt>
                <c:pt idx="41377">
                  <c:v>3.3588855399999999E-2</c:v>
                </c:pt>
                <c:pt idx="41378">
                  <c:v>3.3588855600000002E-2</c:v>
                </c:pt>
                <c:pt idx="41379">
                  <c:v>3.3588855799999998E-2</c:v>
                </c:pt>
                <c:pt idx="41380">
                  <c:v>3.3588856E-2</c:v>
                </c:pt>
                <c:pt idx="41381">
                  <c:v>3.3588856200000003E-2</c:v>
                </c:pt>
                <c:pt idx="41382">
                  <c:v>3.3588856399999999E-2</c:v>
                </c:pt>
                <c:pt idx="41383">
                  <c:v>3.3588856600000001E-2</c:v>
                </c:pt>
                <c:pt idx="41384">
                  <c:v>3.3588856799999997E-2</c:v>
                </c:pt>
                <c:pt idx="41385">
                  <c:v>3.3588857E-2</c:v>
                </c:pt>
                <c:pt idx="41386">
                  <c:v>3.3588857200000002E-2</c:v>
                </c:pt>
                <c:pt idx="41387">
                  <c:v>3.3588857399999998E-2</c:v>
                </c:pt>
                <c:pt idx="41388">
                  <c:v>3.3588857600000001E-2</c:v>
                </c:pt>
                <c:pt idx="41389">
                  <c:v>3.3588857799999997E-2</c:v>
                </c:pt>
                <c:pt idx="41390">
                  <c:v>3.3588857999999999E-2</c:v>
                </c:pt>
                <c:pt idx="41391">
                  <c:v>3.3588858200000002E-2</c:v>
                </c:pt>
                <c:pt idx="41392">
                  <c:v>3.3588858399999998E-2</c:v>
                </c:pt>
                <c:pt idx="41393">
                  <c:v>3.35888586E-2</c:v>
                </c:pt>
                <c:pt idx="41394">
                  <c:v>3.3588858800000003E-2</c:v>
                </c:pt>
                <c:pt idx="41395">
                  <c:v>3.3588858999999999E-2</c:v>
                </c:pt>
                <c:pt idx="41396">
                  <c:v>3.3588859200000001E-2</c:v>
                </c:pt>
                <c:pt idx="41397">
                  <c:v>3.3588859399999997E-2</c:v>
                </c:pt>
                <c:pt idx="41398">
                  <c:v>3.35888596E-2</c:v>
                </c:pt>
                <c:pt idx="41399">
                  <c:v>3.3588859800000002E-2</c:v>
                </c:pt>
                <c:pt idx="41400">
                  <c:v>3.3588859999999998E-2</c:v>
                </c:pt>
                <c:pt idx="41401">
                  <c:v>3.3588860200000001E-2</c:v>
                </c:pt>
                <c:pt idx="41402">
                  <c:v>3.3588860399999997E-2</c:v>
                </c:pt>
                <c:pt idx="41403">
                  <c:v>3.3588860599999999E-2</c:v>
                </c:pt>
                <c:pt idx="41404">
                  <c:v>3.3588860800000002E-2</c:v>
                </c:pt>
                <c:pt idx="41405">
                  <c:v>3.3588860999999998E-2</c:v>
                </c:pt>
                <c:pt idx="41406">
                  <c:v>3.35888612E-2</c:v>
                </c:pt>
                <c:pt idx="41407">
                  <c:v>3.3588861400000003E-2</c:v>
                </c:pt>
                <c:pt idx="41408">
                  <c:v>3.3588861599999999E-2</c:v>
                </c:pt>
                <c:pt idx="41409">
                  <c:v>3.3588861800000001E-2</c:v>
                </c:pt>
                <c:pt idx="41410">
                  <c:v>3.3588861999999997E-2</c:v>
                </c:pt>
                <c:pt idx="41411">
                  <c:v>3.35888622E-2</c:v>
                </c:pt>
                <c:pt idx="41412">
                  <c:v>3.3588862400000002E-2</c:v>
                </c:pt>
                <c:pt idx="41413">
                  <c:v>3.3588862599999998E-2</c:v>
                </c:pt>
                <c:pt idx="41414">
                  <c:v>3.3588862800000001E-2</c:v>
                </c:pt>
                <c:pt idx="41415">
                  <c:v>3.3588862999999997E-2</c:v>
                </c:pt>
                <c:pt idx="41416">
                  <c:v>3.3588863199999999E-2</c:v>
                </c:pt>
                <c:pt idx="41417">
                  <c:v>3.3588863400000002E-2</c:v>
                </c:pt>
                <c:pt idx="41418">
                  <c:v>3.3588863599999998E-2</c:v>
                </c:pt>
                <c:pt idx="41419">
                  <c:v>3.35888638E-2</c:v>
                </c:pt>
                <c:pt idx="41420">
                  <c:v>3.3588864000000003E-2</c:v>
                </c:pt>
                <c:pt idx="41421">
                  <c:v>3.3588864199999999E-2</c:v>
                </c:pt>
                <c:pt idx="41422">
                  <c:v>3.3588864400000001E-2</c:v>
                </c:pt>
                <c:pt idx="41423">
                  <c:v>3.3588864599999997E-2</c:v>
                </c:pt>
                <c:pt idx="41424">
                  <c:v>3.35888648E-2</c:v>
                </c:pt>
                <c:pt idx="41425">
                  <c:v>3.3588865000000002E-2</c:v>
                </c:pt>
                <c:pt idx="41426">
                  <c:v>3.3588865199999998E-2</c:v>
                </c:pt>
                <c:pt idx="41427">
                  <c:v>3.3588865400000001E-2</c:v>
                </c:pt>
                <c:pt idx="41428">
                  <c:v>3.3588865599999997E-2</c:v>
                </c:pt>
                <c:pt idx="41429">
                  <c:v>3.3588865799999999E-2</c:v>
                </c:pt>
                <c:pt idx="41430">
                  <c:v>3.3588866000000002E-2</c:v>
                </c:pt>
                <c:pt idx="41431">
                  <c:v>3.3588866199999998E-2</c:v>
                </c:pt>
                <c:pt idx="41432">
                  <c:v>3.35888664E-2</c:v>
                </c:pt>
                <c:pt idx="41433">
                  <c:v>3.3588866600000003E-2</c:v>
                </c:pt>
                <c:pt idx="41434">
                  <c:v>3.3588866799999999E-2</c:v>
                </c:pt>
                <c:pt idx="41435">
                  <c:v>3.3588867000000001E-2</c:v>
                </c:pt>
                <c:pt idx="41436">
                  <c:v>3.3588867199999997E-2</c:v>
                </c:pt>
                <c:pt idx="41437">
                  <c:v>3.35888674E-2</c:v>
                </c:pt>
                <c:pt idx="41438">
                  <c:v>3.3588867600000002E-2</c:v>
                </c:pt>
                <c:pt idx="41439">
                  <c:v>3.3588867799999998E-2</c:v>
                </c:pt>
                <c:pt idx="41440">
                  <c:v>3.3588868000000001E-2</c:v>
                </c:pt>
                <c:pt idx="41441">
                  <c:v>3.3588868199999997E-2</c:v>
                </c:pt>
                <c:pt idx="41442">
                  <c:v>3.3588868399999999E-2</c:v>
                </c:pt>
                <c:pt idx="41443">
                  <c:v>3.3588868600000002E-2</c:v>
                </c:pt>
                <c:pt idx="41444">
                  <c:v>3.3588868799999998E-2</c:v>
                </c:pt>
                <c:pt idx="41445">
                  <c:v>3.3588869E-2</c:v>
                </c:pt>
                <c:pt idx="41446">
                  <c:v>3.3588869200000003E-2</c:v>
                </c:pt>
                <c:pt idx="41447">
                  <c:v>3.3588869399999999E-2</c:v>
                </c:pt>
                <c:pt idx="41448">
                  <c:v>3.3588869600000001E-2</c:v>
                </c:pt>
                <c:pt idx="41449">
                  <c:v>3.3588869799999997E-2</c:v>
                </c:pt>
                <c:pt idx="41450">
                  <c:v>3.358887E-2</c:v>
                </c:pt>
                <c:pt idx="41451">
                  <c:v>3.3588870200000003E-2</c:v>
                </c:pt>
                <c:pt idx="41452">
                  <c:v>3.3588870399999998E-2</c:v>
                </c:pt>
                <c:pt idx="41453">
                  <c:v>3.3588870600000001E-2</c:v>
                </c:pt>
                <c:pt idx="41454">
                  <c:v>3.3588870799999997E-2</c:v>
                </c:pt>
                <c:pt idx="41455">
                  <c:v>3.3588870999999999E-2</c:v>
                </c:pt>
                <c:pt idx="41456">
                  <c:v>3.3588871200000002E-2</c:v>
                </c:pt>
                <c:pt idx="41457">
                  <c:v>3.3588871399999998E-2</c:v>
                </c:pt>
                <c:pt idx="41458">
                  <c:v>3.35888716E-2</c:v>
                </c:pt>
                <c:pt idx="41459">
                  <c:v>3.3588871800000003E-2</c:v>
                </c:pt>
                <c:pt idx="41460">
                  <c:v>3.3588871999999999E-2</c:v>
                </c:pt>
                <c:pt idx="41461">
                  <c:v>3.3588872200000001E-2</c:v>
                </c:pt>
                <c:pt idx="41462">
                  <c:v>3.3588872399999997E-2</c:v>
                </c:pt>
                <c:pt idx="41463">
                  <c:v>3.35888726E-2</c:v>
                </c:pt>
                <c:pt idx="41464">
                  <c:v>3.3588872800000003E-2</c:v>
                </c:pt>
                <c:pt idx="41465">
                  <c:v>3.3588872999999998E-2</c:v>
                </c:pt>
                <c:pt idx="41466">
                  <c:v>3.3588873200000001E-2</c:v>
                </c:pt>
                <c:pt idx="41467">
                  <c:v>3.3588873399999997E-2</c:v>
                </c:pt>
                <c:pt idx="41468">
                  <c:v>3.3588873599999999E-2</c:v>
                </c:pt>
                <c:pt idx="41469">
                  <c:v>3.3588873800000002E-2</c:v>
                </c:pt>
                <c:pt idx="41470">
                  <c:v>3.3588873999999998E-2</c:v>
                </c:pt>
                <c:pt idx="41471">
                  <c:v>3.35888742E-2</c:v>
                </c:pt>
                <c:pt idx="41472">
                  <c:v>3.3588874400000003E-2</c:v>
                </c:pt>
                <c:pt idx="41473">
                  <c:v>3.3588874599999999E-2</c:v>
                </c:pt>
                <c:pt idx="41474">
                  <c:v>3.3588874800000001E-2</c:v>
                </c:pt>
                <c:pt idx="41475">
                  <c:v>3.3588874999999997E-2</c:v>
                </c:pt>
                <c:pt idx="41476">
                  <c:v>3.35888752E-2</c:v>
                </c:pt>
                <c:pt idx="41477">
                  <c:v>3.3588875400000003E-2</c:v>
                </c:pt>
                <c:pt idx="41478">
                  <c:v>3.3588875599999998E-2</c:v>
                </c:pt>
                <c:pt idx="41479">
                  <c:v>3.3588875800000001E-2</c:v>
                </c:pt>
                <c:pt idx="41480">
                  <c:v>3.3588875999999997E-2</c:v>
                </c:pt>
                <c:pt idx="41481">
                  <c:v>3.3588876199999999E-2</c:v>
                </c:pt>
                <c:pt idx="41482">
                  <c:v>3.3588876400000002E-2</c:v>
                </c:pt>
                <c:pt idx="41483">
                  <c:v>3.3588876599999998E-2</c:v>
                </c:pt>
                <c:pt idx="41484">
                  <c:v>3.35888768E-2</c:v>
                </c:pt>
                <c:pt idx="41485">
                  <c:v>3.3588877000000003E-2</c:v>
                </c:pt>
                <c:pt idx="41486">
                  <c:v>3.3588877199999999E-2</c:v>
                </c:pt>
                <c:pt idx="41487">
                  <c:v>3.3588877400000001E-2</c:v>
                </c:pt>
                <c:pt idx="41488">
                  <c:v>3.3588877599999997E-2</c:v>
                </c:pt>
                <c:pt idx="41489">
                  <c:v>3.35888778E-2</c:v>
                </c:pt>
                <c:pt idx="41490">
                  <c:v>3.3588878000000003E-2</c:v>
                </c:pt>
                <c:pt idx="41491">
                  <c:v>3.3588878199999998E-2</c:v>
                </c:pt>
                <c:pt idx="41492">
                  <c:v>3.3588878400000001E-2</c:v>
                </c:pt>
                <c:pt idx="41493">
                  <c:v>3.3588878599999997E-2</c:v>
                </c:pt>
                <c:pt idx="41494">
                  <c:v>3.3588878799999999E-2</c:v>
                </c:pt>
                <c:pt idx="41495">
                  <c:v>3.3588879000000002E-2</c:v>
                </c:pt>
                <c:pt idx="41496">
                  <c:v>3.3588879199999998E-2</c:v>
                </c:pt>
                <c:pt idx="41497">
                  <c:v>3.35888794E-2</c:v>
                </c:pt>
                <c:pt idx="41498">
                  <c:v>3.3588879600000003E-2</c:v>
                </c:pt>
                <c:pt idx="41499">
                  <c:v>3.3588879799999999E-2</c:v>
                </c:pt>
                <c:pt idx="41500">
                  <c:v>3.3588880000000002E-2</c:v>
                </c:pt>
                <c:pt idx="41501">
                  <c:v>3.3588880199999997E-2</c:v>
                </c:pt>
                <c:pt idx="41502">
                  <c:v>3.35888804E-2</c:v>
                </c:pt>
                <c:pt idx="41503">
                  <c:v>3.3588880600000003E-2</c:v>
                </c:pt>
                <c:pt idx="41504">
                  <c:v>3.3588880799999998E-2</c:v>
                </c:pt>
                <c:pt idx="41505">
                  <c:v>3.3588881000000001E-2</c:v>
                </c:pt>
                <c:pt idx="41506">
                  <c:v>3.3588881199999997E-2</c:v>
                </c:pt>
                <c:pt idx="41507">
                  <c:v>3.3588881399999999E-2</c:v>
                </c:pt>
                <c:pt idx="41508">
                  <c:v>3.3588881600000002E-2</c:v>
                </c:pt>
                <c:pt idx="41509">
                  <c:v>3.3588881799999998E-2</c:v>
                </c:pt>
                <c:pt idx="41510">
                  <c:v>3.3588882E-2</c:v>
                </c:pt>
                <c:pt idx="41511">
                  <c:v>3.3588882200000003E-2</c:v>
                </c:pt>
                <c:pt idx="41512">
                  <c:v>3.3588882399999999E-2</c:v>
                </c:pt>
                <c:pt idx="41513">
                  <c:v>3.3588882600000002E-2</c:v>
                </c:pt>
                <c:pt idx="41514">
                  <c:v>3.3588882799999997E-2</c:v>
                </c:pt>
                <c:pt idx="41515">
                  <c:v>3.3588883E-2</c:v>
                </c:pt>
                <c:pt idx="41516">
                  <c:v>3.3588883200000003E-2</c:v>
                </c:pt>
                <c:pt idx="41517">
                  <c:v>3.3588883399999998E-2</c:v>
                </c:pt>
                <c:pt idx="41518">
                  <c:v>3.3588883600000001E-2</c:v>
                </c:pt>
                <c:pt idx="41519">
                  <c:v>3.3588883799999997E-2</c:v>
                </c:pt>
                <c:pt idx="41520">
                  <c:v>3.3588883999999999E-2</c:v>
                </c:pt>
                <c:pt idx="41521">
                  <c:v>3.3588884200000002E-2</c:v>
                </c:pt>
                <c:pt idx="41522">
                  <c:v>3.3588884399999998E-2</c:v>
                </c:pt>
                <c:pt idx="41523">
                  <c:v>3.35888846E-2</c:v>
                </c:pt>
                <c:pt idx="41524">
                  <c:v>3.3588884800000003E-2</c:v>
                </c:pt>
                <c:pt idx="41525">
                  <c:v>3.3588884999999999E-2</c:v>
                </c:pt>
                <c:pt idx="41526">
                  <c:v>3.3588885200000002E-2</c:v>
                </c:pt>
                <c:pt idx="41527">
                  <c:v>3.3588885399999997E-2</c:v>
                </c:pt>
                <c:pt idx="41528">
                  <c:v>3.35888856E-2</c:v>
                </c:pt>
                <c:pt idx="41529">
                  <c:v>3.3588885800000003E-2</c:v>
                </c:pt>
                <c:pt idx="41530">
                  <c:v>3.3588885999999998E-2</c:v>
                </c:pt>
                <c:pt idx="41531">
                  <c:v>3.3588886200000001E-2</c:v>
                </c:pt>
                <c:pt idx="41532">
                  <c:v>3.3588886399999997E-2</c:v>
                </c:pt>
                <c:pt idx="41533">
                  <c:v>3.3588886599999999E-2</c:v>
                </c:pt>
                <c:pt idx="41534">
                  <c:v>3.3588886800000002E-2</c:v>
                </c:pt>
                <c:pt idx="41535">
                  <c:v>3.3588886999999998E-2</c:v>
                </c:pt>
                <c:pt idx="41536">
                  <c:v>3.35888872E-2</c:v>
                </c:pt>
                <c:pt idx="41537">
                  <c:v>3.3588887400000003E-2</c:v>
                </c:pt>
                <c:pt idx="41538">
                  <c:v>3.3588887599999999E-2</c:v>
                </c:pt>
                <c:pt idx="41539">
                  <c:v>3.3588887800000002E-2</c:v>
                </c:pt>
                <c:pt idx="41540">
                  <c:v>3.3588887999999997E-2</c:v>
                </c:pt>
                <c:pt idx="41541">
                  <c:v>3.35888882E-2</c:v>
                </c:pt>
                <c:pt idx="41542">
                  <c:v>3.3588888400000003E-2</c:v>
                </c:pt>
                <c:pt idx="41543">
                  <c:v>3.3588888599999998E-2</c:v>
                </c:pt>
                <c:pt idx="41544">
                  <c:v>3.3588888800000001E-2</c:v>
                </c:pt>
                <c:pt idx="41545">
                  <c:v>3.3588888999999997E-2</c:v>
                </c:pt>
                <c:pt idx="41546">
                  <c:v>3.3588889199999999E-2</c:v>
                </c:pt>
                <c:pt idx="41547">
                  <c:v>3.3588889400000002E-2</c:v>
                </c:pt>
                <c:pt idx="41548">
                  <c:v>3.3588889599999998E-2</c:v>
                </c:pt>
                <c:pt idx="41549">
                  <c:v>3.3588889800000001E-2</c:v>
                </c:pt>
                <c:pt idx="41550">
                  <c:v>3.3588890000000003E-2</c:v>
                </c:pt>
                <c:pt idx="41551">
                  <c:v>3.3588890199999999E-2</c:v>
                </c:pt>
                <c:pt idx="41552">
                  <c:v>3.3588890400000002E-2</c:v>
                </c:pt>
                <c:pt idx="41553">
                  <c:v>3.3588890599999997E-2</c:v>
                </c:pt>
                <c:pt idx="41554">
                  <c:v>3.35888908E-2</c:v>
                </c:pt>
                <c:pt idx="41555">
                  <c:v>3.3588891000000003E-2</c:v>
                </c:pt>
                <c:pt idx="41556">
                  <c:v>3.3588891199999998E-2</c:v>
                </c:pt>
                <c:pt idx="41557">
                  <c:v>3.3588891400000001E-2</c:v>
                </c:pt>
                <c:pt idx="41558">
                  <c:v>3.3588891599999997E-2</c:v>
                </c:pt>
                <c:pt idx="41559">
                  <c:v>3.3588891799999999E-2</c:v>
                </c:pt>
                <c:pt idx="41560">
                  <c:v>3.3588892000000002E-2</c:v>
                </c:pt>
                <c:pt idx="41561">
                  <c:v>3.3588892199999998E-2</c:v>
                </c:pt>
                <c:pt idx="41562">
                  <c:v>3.3588892400000001E-2</c:v>
                </c:pt>
                <c:pt idx="41563">
                  <c:v>3.3588892600000003E-2</c:v>
                </c:pt>
                <c:pt idx="41564">
                  <c:v>3.3588892799999999E-2</c:v>
                </c:pt>
                <c:pt idx="41565">
                  <c:v>3.3588893000000002E-2</c:v>
                </c:pt>
                <c:pt idx="41566">
                  <c:v>3.3588893199999997E-2</c:v>
                </c:pt>
                <c:pt idx="41567">
                  <c:v>3.35888934E-2</c:v>
                </c:pt>
                <c:pt idx="41568">
                  <c:v>3.3588893600000003E-2</c:v>
                </c:pt>
                <c:pt idx="41569">
                  <c:v>3.3588893799999998E-2</c:v>
                </c:pt>
                <c:pt idx="41570">
                  <c:v>3.3588894000000001E-2</c:v>
                </c:pt>
                <c:pt idx="41571">
                  <c:v>3.3588894199999997E-2</c:v>
                </c:pt>
                <c:pt idx="41572">
                  <c:v>3.3588894399999999E-2</c:v>
                </c:pt>
                <c:pt idx="41573">
                  <c:v>3.3588894600000002E-2</c:v>
                </c:pt>
                <c:pt idx="41574">
                  <c:v>3.3588894799999998E-2</c:v>
                </c:pt>
                <c:pt idx="41575">
                  <c:v>3.3588895000000001E-2</c:v>
                </c:pt>
                <c:pt idx="41576">
                  <c:v>3.3588895200000003E-2</c:v>
                </c:pt>
                <c:pt idx="41577">
                  <c:v>3.3588895399999999E-2</c:v>
                </c:pt>
                <c:pt idx="41578">
                  <c:v>3.3588895600000002E-2</c:v>
                </c:pt>
                <c:pt idx="41579">
                  <c:v>3.3588895799999997E-2</c:v>
                </c:pt>
                <c:pt idx="41580">
                  <c:v>3.3588896E-2</c:v>
                </c:pt>
                <c:pt idx="41581">
                  <c:v>3.3588896200000003E-2</c:v>
                </c:pt>
                <c:pt idx="41582">
                  <c:v>3.3588896399999998E-2</c:v>
                </c:pt>
                <c:pt idx="41583">
                  <c:v>3.3588896600000001E-2</c:v>
                </c:pt>
                <c:pt idx="41584">
                  <c:v>3.3588896799999997E-2</c:v>
                </c:pt>
                <c:pt idx="41585">
                  <c:v>3.3588897E-2</c:v>
                </c:pt>
                <c:pt idx="41586">
                  <c:v>3.3588897200000002E-2</c:v>
                </c:pt>
                <c:pt idx="41587">
                  <c:v>3.3588897399999998E-2</c:v>
                </c:pt>
                <c:pt idx="41588">
                  <c:v>3.3588897600000001E-2</c:v>
                </c:pt>
                <c:pt idx="41589">
                  <c:v>3.3588897800000003E-2</c:v>
                </c:pt>
                <c:pt idx="41590">
                  <c:v>3.3588897999999999E-2</c:v>
                </c:pt>
                <c:pt idx="41591">
                  <c:v>3.3588898200000002E-2</c:v>
                </c:pt>
                <c:pt idx="41592">
                  <c:v>3.3588898399999997E-2</c:v>
                </c:pt>
                <c:pt idx="41593">
                  <c:v>3.35888986E-2</c:v>
                </c:pt>
                <c:pt idx="41594">
                  <c:v>3.3588898800000003E-2</c:v>
                </c:pt>
                <c:pt idx="41595">
                  <c:v>3.3588898999999998E-2</c:v>
                </c:pt>
                <c:pt idx="41596">
                  <c:v>3.3588899200000001E-2</c:v>
                </c:pt>
                <c:pt idx="41597">
                  <c:v>3.3588899399999997E-2</c:v>
                </c:pt>
                <c:pt idx="41598">
                  <c:v>3.35888996E-2</c:v>
                </c:pt>
                <c:pt idx="41599">
                  <c:v>3.3588899800000002E-2</c:v>
                </c:pt>
                <c:pt idx="41600">
                  <c:v>3.3588899999999998E-2</c:v>
                </c:pt>
                <c:pt idx="41601">
                  <c:v>3.3588900200000001E-2</c:v>
                </c:pt>
                <c:pt idx="41602">
                  <c:v>3.3588900400000003E-2</c:v>
                </c:pt>
                <c:pt idx="41603">
                  <c:v>3.3588900599999999E-2</c:v>
                </c:pt>
                <c:pt idx="41604">
                  <c:v>3.3588900800000002E-2</c:v>
                </c:pt>
                <c:pt idx="41605">
                  <c:v>3.3588900999999997E-2</c:v>
                </c:pt>
                <c:pt idx="41606">
                  <c:v>3.35889012E-2</c:v>
                </c:pt>
                <c:pt idx="41607">
                  <c:v>3.3588901400000003E-2</c:v>
                </c:pt>
                <c:pt idx="41608">
                  <c:v>3.3588901599999998E-2</c:v>
                </c:pt>
                <c:pt idx="41609">
                  <c:v>3.3588901800000001E-2</c:v>
                </c:pt>
                <c:pt idx="41610">
                  <c:v>3.3588901999999997E-2</c:v>
                </c:pt>
                <c:pt idx="41611">
                  <c:v>3.35889022E-2</c:v>
                </c:pt>
                <c:pt idx="41612">
                  <c:v>3.3588902400000002E-2</c:v>
                </c:pt>
                <c:pt idx="41613">
                  <c:v>3.3588902599999998E-2</c:v>
                </c:pt>
                <c:pt idx="41614">
                  <c:v>3.3588902800000001E-2</c:v>
                </c:pt>
                <c:pt idx="41615">
                  <c:v>3.3588903000000003E-2</c:v>
                </c:pt>
                <c:pt idx="41616">
                  <c:v>3.3588903199999999E-2</c:v>
                </c:pt>
                <c:pt idx="41617">
                  <c:v>3.3588903400000002E-2</c:v>
                </c:pt>
                <c:pt idx="41618">
                  <c:v>3.3588903599999997E-2</c:v>
                </c:pt>
                <c:pt idx="41619">
                  <c:v>3.35889038E-2</c:v>
                </c:pt>
                <c:pt idx="41620">
                  <c:v>3.3588904000000003E-2</c:v>
                </c:pt>
                <c:pt idx="41621">
                  <c:v>3.3588904199999998E-2</c:v>
                </c:pt>
                <c:pt idx="41622">
                  <c:v>3.3588904400000001E-2</c:v>
                </c:pt>
                <c:pt idx="41623">
                  <c:v>3.3588904599999997E-2</c:v>
                </c:pt>
                <c:pt idx="41624">
                  <c:v>3.35889048E-2</c:v>
                </c:pt>
                <c:pt idx="41625">
                  <c:v>3.3588905000000002E-2</c:v>
                </c:pt>
                <c:pt idx="41626">
                  <c:v>3.3588905199999998E-2</c:v>
                </c:pt>
                <c:pt idx="41627">
                  <c:v>3.3588905400000001E-2</c:v>
                </c:pt>
                <c:pt idx="41628">
                  <c:v>3.3588905600000003E-2</c:v>
                </c:pt>
                <c:pt idx="41629">
                  <c:v>3.3588905799999999E-2</c:v>
                </c:pt>
                <c:pt idx="41630">
                  <c:v>3.3588906000000002E-2</c:v>
                </c:pt>
                <c:pt idx="41631">
                  <c:v>3.3588906199999997E-2</c:v>
                </c:pt>
                <c:pt idx="41632">
                  <c:v>3.35889064E-2</c:v>
                </c:pt>
                <c:pt idx="41633">
                  <c:v>3.3588906600000003E-2</c:v>
                </c:pt>
                <c:pt idx="41634">
                  <c:v>3.3588906799999999E-2</c:v>
                </c:pt>
                <c:pt idx="41635">
                  <c:v>3.3588907000000001E-2</c:v>
                </c:pt>
                <c:pt idx="41636">
                  <c:v>3.3588907199999997E-2</c:v>
                </c:pt>
                <c:pt idx="41637">
                  <c:v>3.35889074E-2</c:v>
                </c:pt>
                <c:pt idx="41638">
                  <c:v>3.3588907600000002E-2</c:v>
                </c:pt>
                <c:pt idx="41639">
                  <c:v>3.3588907799999998E-2</c:v>
                </c:pt>
                <c:pt idx="41640">
                  <c:v>3.3588908000000001E-2</c:v>
                </c:pt>
                <c:pt idx="41641">
                  <c:v>3.3588908200000003E-2</c:v>
                </c:pt>
                <c:pt idx="41642">
                  <c:v>3.3588908399999999E-2</c:v>
                </c:pt>
                <c:pt idx="41643">
                  <c:v>3.3588908600000002E-2</c:v>
                </c:pt>
                <c:pt idx="41644">
                  <c:v>3.3588908799999997E-2</c:v>
                </c:pt>
                <c:pt idx="41645">
                  <c:v>3.3588909E-2</c:v>
                </c:pt>
                <c:pt idx="41646">
                  <c:v>3.3588909200000003E-2</c:v>
                </c:pt>
                <c:pt idx="41647">
                  <c:v>3.3588909399999999E-2</c:v>
                </c:pt>
                <c:pt idx="41648">
                  <c:v>3.3588909600000001E-2</c:v>
                </c:pt>
                <c:pt idx="41649">
                  <c:v>3.3588909799999997E-2</c:v>
                </c:pt>
                <c:pt idx="41650">
                  <c:v>3.358891E-2</c:v>
                </c:pt>
                <c:pt idx="41651">
                  <c:v>3.3588910200000002E-2</c:v>
                </c:pt>
                <c:pt idx="41652">
                  <c:v>3.3588910399999998E-2</c:v>
                </c:pt>
                <c:pt idx="41653">
                  <c:v>3.3588910600000001E-2</c:v>
                </c:pt>
                <c:pt idx="41654">
                  <c:v>3.3588910800000003E-2</c:v>
                </c:pt>
                <c:pt idx="41655">
                  <c:v>3.3588910999999999E-2</c:v>
                </c:pt>
                <c:pt idx="41656">
                  <c:v>3.3588911200000002E-2</c:v>
                </c:pt>
                <c:pt idx="41657">
                  <c:v>3.3588911399999997E-2</c:v>
                </c:pt>
                <c:pt idx="41658">
                  <c:v>3.35889116E-2</c:v>
                </c:pt>
                <c:pt idx="41659">
                  <c:v>3.3588911800000003E-2</c:v>
                </c:pt>
                <c:pt idx="41660">
                  <c:v>3.3588911999999999E-2</c:v>
                </c:pt>
                <c:pt idx="41661">
                  <c:v>3.3588912200000001E-2</c:v>
                </c:pt>
                <c:pt idx="41662">
                  <c:v>3.3588912399999997E-2</c:v>
                </c:pt>
                <c:pt idx="41663">
                  <c:v>3.35889126E-2</c:v>
                </c:pt>
                <c:pt idx="41664">
                  <c:v>3.3588912800000002E-2</c:v>
                </c:pt>
                <c:pt idx="41665">
                  <c:v>3.3588912999999998E-2</c:v>
                </c:pt>
                <c:pt idx="41666">
                  <c:v>3.3588913200000001E-2</c:v>
                </c:pt>
                <c:pt idx="41667">
                  <c:v>3.3588913400000003E-2</c:v>
                </c:pt>
                <c:pt idx="41668">
                  <c:v>3.3588913599999999E-2</c:v>
                </c:pt>
                <c:pt idx="41669">
                  <c:v>3.3588913800000002E-2</c:v>
                </c:pt>
                <c:pt idx="41670">
                  <c:v>3.3588913999999997E-2</c:v>
                </c:pt>
                <c:pt idx="41671">
                  <c:v>3.35889142E-2</c:v>
                </c:pt>
                <c:pt idx="41672">
                  <c:v>3.3588914400000003E-2</c:v>
                </c:pt>
                <c:pt idx="41673">
                  <c:v>3.3588914599999999E-2</c:v>
                </c:pt>
                <c:pt idx="41674">
                  <c:v>3.3588914800000001E-2</c:v>
                </c:pt>
                <c:pt idx="41675">
                  <c:v>3.3588914999999997E-2</c:v>
                </c:pt>
                <c:pt idx="41676">
                  <c:v>3.35889152E-2</c:v>
                </c:pt>
                <c:pt idx="41677">
                  <c:v>3.3588915400000002E-2</c:v>
                </c:pt>
                <c:pt idx="41678">
                  <c:v>3.3588915599999998E-2</c:v>
                </c:pt>
                <c:pt idx="41679">
                  <c:v>3.3588915800000001E-2</c:v>
                </c:pt>
                <c:pt idx="41680">
                  <c:v>3.3588916000000003E-2</c:v>
                </c:pt>
                <c:pt idx="41681">
                  <c:v>3.3588916199999999E-2</c:v>
                </c:pt>
                <c:pt idx="41682">
                  <c:v>3.3588916400000002E-2</c:v>
                </c:pt>
                <c:pt idx="41683">
                  <c:v>3.3588916599999998E-2</c:v>
                </c:pt>
                <c:pt idx="41684">
                  <c:v>3.35889168E-2</c:v>
                </c:pt>
                <c:pt idx="41685">
                  <c:v>3.3588917000000003E-2</c:v>
                </c:pt>
                <c:pt idx="41686">
                  <c:v>3.3588917199999999E-2</c:v>
                </c:pt>
                <c:pt idx="41687">
                  <c:v>3.3588917400000001E-2</c:v>
                </c:pt>
                <c:pt idx="41688">
                  <c:v>3.3588917599999997E-2</c:v>
                </c:pt>
                <c:pt idx="41689">
                  <c:v>3.35889178E-2</c:v>
                </c:pt>
                <c:pt idx="41690">
                  <c:v>3.3588918000000002E-2</c:v>
                </c:pt>
                <c:pt idx="41691">
                  <c:v>3.3588918199999998E-2</c:v>
                </c:pt>
                <c:pt idx="41692">
                  <c:v>3.3588918400000001E-2</c:v>
                </c:pt>
                <c:pt idx="41693">
                  <c:v>3.3588918600000003E-2</c:v>
                </c:pt>
                <c:pt idx="41694">
                  <c:v>3.3588918799999999E-2</c:v>
                </c:pt>
                <c:pt idx="41695">
                  <c:v>3.3588919000000002E-2</c:v>
                </c:pt>
                <c:pt idx="41696">
                  <c:v>3.3588919199999998E-2</c:v>
                </c:pt>
                <c:pt idx="41697">
                  <c:v>3.35889194E-2</c:v>
                </c:pt>
                <c:pt idx="41698">
                  <c:v>3.3588919600000003E-2</c:v>
                </c:pt>
                <c:pt idx="41699">
                  <c:v>3.3588919799999999E-2</c:v>
                </c:pt>
                <c:pt idx="41700">
                  <c:v>3.3588920000000001E-2</c:v>
                </c:pt>
                <c:pt idx="41701">
                  <c:v>3.3588920199999997E-2</c:v>
                </c:pt>
                <c:pt idx="41702">
                  <c:v>3.35889204E-2</c:v>
                </c:pt>
                <c:pt idx="41703">
                  <c:v>3.3588920600000002E-2</c:v>
                </c:pt>
                <c:pt idx="41704">
                  <c:v>3.3588920799999998E-2</c:v>
                </c:pt>
                <c:pt idx="41705">
                  <c:v>3.3588921000000001E-2</c:v>
                </c:pt>
                <c:pt idx="41706">
                  <c:v>3.3588921200000003E-2</c:v>
                </c:pt>
                <c:pt idx="41707">
                  <c:v>3.3588921399999999E-2</c:v>
                </c:pt>
                <c:pt idx="41708">
                  <c:v>3.3588921600000002E-2</c:v>
                </c:pt>
                <c:pt idx="41709">
                  <c:v>3.3588921799999998E-2</c:v>
                </c:pt>
                <c:pt idx="41710">
                  <c:v>3.3588922E-2</c:v>
                </c:pt>
                <c:pt idx="41711">
                  <c:v>3.3588922200000003E-2</c:v>
                </c:pt>
                <c:pt idx="41712">
                  <c:v>3.3588922399999999E-2</c:v>
                </c:pt>
                <c:pt idx="41713">
                  <c:v>3.3588922600000001E-2</c:v>
                </c:pt>
                <c:pt idx="41714">
                  <c:v>3.3588922799999997E-2</c:v>
                </c:pt>
                <c:pt idx="41715">
                  <c:v>3.3588923E-2</c:v>
                </c:pt>
                <c:pt idx="41716">
                  <c:v>3.3588923200000002E-2</c:v>
                </c:pt>
                <c:pt idx="41717">
                  <c:v>3.3588923399999998E-2</c:v>
                </c:pt>
                <c:pt idx="41718">
                  <c:v>3.3588923600000001E-2</c:v>
                </c:pt>
                <c:pt idx="41719">
                  <c:v>3.3588923800000003E-2</c:v>
                </c:pt>
                <c:pt idx="41720">
                  <c:v>3.3588923999999999E-2</c:v>
                </c:pt>
                <c:pt idx="41721">
                  <c:v>3.3588924200000002E-2</c:v>
                </c:pt>
                <c:pt idx="41722">
                  <c:v>3.3588924399999998E-2</c:v>
                </c:pt>
                <c:pt idx="41723">
                  <c:v>3.35889246E-2</c:v>
                </c:pt>
                <c:pt idx="41724">
                  <c:v>3.3588924800000003E-2</c:v>
                </c:pt>
                <c:pt idx="41725">
                  <c:v>3.3588924999999999E-2</c:v>
                </c:pt>
                <c:pt idx="41726">
                  <c:v>3.3588925200000001E-2</c:v>
                </c:pt>
                <c:pt idx="41727">
                  <c:v>3.3588925399999997E-2</c:v>
                </c:pt>
                <c:pt idx="41728">
                  <c:v>3.35889256E-2</c:v>
                </c:pt>
                <c:pt idx="41729">
                  <c:v>3.3588925800000002E-2</c:v>
                </c:pt>
                <c:pt idx="41730">
                  <c:v>3.3588925999999998E-2</c:v>
                </c:pt>
                <c:pt idx="41731">
                  <c:v>3.3588926200000001E-2</c:v>
                </c:pt>
                <c:pt idx="41732">
                  <c:v>3.3588926400000003E-2</c:v>
                </c:pt>
                <c:pt idx="41733">
                  <c:v>3.3588926599999999E-2</c:v>
                </c:pt>
                <c:pt idx="41734">
                  <c:v>3.3588926800000002E-2</c:v>
                </c:pt>
                <c:pt idx="41735">
                  <c:v>3.3588926999999998E-2</c:v>
                </c:pt>
                <c:pt idx="41736">
                  <c:v>3.35889272E-2</c:v>
                </c:pt>
                <c:pt idx="41737">
                  <c:v>3.3588927400000003E-2</c:v>
                </c:pt>
                <c:pt idx="41738">
                  <c:v>3.3588927599999999E-2</c:v>
                </c:pt>
                <c:pt idx="41739">
                  <c:v>3.3588927800000001E-2</c:v>
                </c:pt>
                <c:pt idx="41740">
                  <c:v>3.3588927999999997E-2</c:v>
                </c:pt>
                <c:pt idx="41741">
                  <c:v>3.35889282E-2</c:v>
                </c:pt>
                <c:pt idx="41742">
                  <c:v>3.3588928400000002E-2</c:v>
                </c:pt>
                <c:pt idx="41743">
                  <c:v>3.3588928599999998E-2</c:v>
                </c:pt>
                <c:pt idx="41744">
                  <c:v>3.3588928800000001E-2</c:v>
                </c:pt>
                <c:pt idx="41745">
                  <c:v>3.3588928999999997E-2</c:v>
                </c:pt>
                <c:pt idx="41746">
                  <c:v>3.3588929199999999E-2</c:v>
                </c:pt>
                <c:pt idx="41747">
                  <c:v>3.3588929400000002E-2</c:v>
                </c:pt>
                <c:pt idx="41748">
                  <c:v>3.3588929599999998E-2</c:v>
                </c:pt>
                <c:pt idx="41749">
                  <c:v>3.35889298E-2</c:v>
                </c:pt>
                <c:pt idx="41750">
                  <c:v>3.3588930000000003E-2</c:v>
                </c:pt>
                <c:pt idx="41751">
                  <c:v>3.3588930199999999E-2</c:v>
                </c:pt>
                <c:pt idx="41752">
                  <c:v>3.3588930400000001E-2</c:v>
                </c:pt>
                <c:pt idx="41753">
                  <c:v>3.3588930599999997E-2</c:v>
                </c:pt>
                <c:pt idx="41754">
                  <c:v>3.35889308E-2</c:v>
                </c:pt>
                <c:pt idx="41755">
                  <c:v>3.3588931000000002E-2</c:v>
                </c:pt>
                <c:pt idx="41756">
                  <c:v>3.3588931199999998E-2</c:v>
                </c:pt>
                <c:pt idx="41757">
                  <c:v>3.3588931400000001E-2</c:v>
                </c:pt>
                <c:pt idx="41758">
                  <c:v>3.3588931599999997E-2</c:v>
                </c:pt>
                <c:pt idx="41759">
                  <c:v>3.3588931799999999E-2</c:v>
                </c:pt>
                <c:pt idx="41760">
                  <c:v>3.3588932000000002E-2</c:v>
                </c:pt>
                <c:pt idx="41761">
                  <c:v>3.3588932199999998E-2</c:v>
                </c:pt>
                <c:pt idx="41762">
                  <c:v>3.35889324E-2</c:v>
                </c:pt>
                <c:pt idx="41763">
                  <c:v>3.3588932600000003E-2</c:v>
                </c:pt>
                <c:pt idx="41764">
                  <c:v>3.3588932799999999E-2</c:v>
                </c:pt>
                <c:pt idx="41765">
                  <c:v>3.3588933000000001E-2</c:v>
                </c:pt>
                <c:pt idx="41766">
                  <c:v>3.3588933199999997E-2</c:v>
                </c:pt>
                <c:pt idx="41767">
                  <c:v>3.35889334E-2</c:v>
                </c:pt>
                <c:pt idx="41768">
                  <c:v>3.3588933600000002E-2</c:v>
                </c:pt>
                <c:pt idx="41769">
                  <c:v>3.3588933799999998E-2</c:v>
                </c:pt>
                <c:pt idx="41770">
                  <c:v>3.3588934000000001E-2</c:v>
                </c:pt>
                <c:pt idx="41771">
                  <c:v>3.3588934199999997E-2</c:v>
                </c:pt>
                <c:pt idx="41772">
                  <c:v>3.3588934399999999E-2</c:v>
                </c:pt>
                <c:pt idx="41773">
                  <c:v>3.3588934600000002E-2</c:v>
                </c:pt>
                <c:pt idx="41774">
                  <c:v>3.3588934799999998E-2</c:v>
                </c:pt>
                <c:pt idx="41775">
                  <c:v>3.3588935E-2</c:v>
                </c:pt>
                <c:pt idx="41776">
                  <c:v>3.3588935200000003E-2</c:v>
                </c:pt>
                <c:pt idx="41777">
                  <c:v>3.3588935399999999E-2</c:v>
                </c:pt>
                <c:pt idx="41778">
                  <c:v>3.3588935600000001E-2</c:v>
                </c:pt>
                <c:pt idx="41779">
                  <c:v>3.3588935799999997E-2</c:v>
                </c:pt>
                <c:pt idx="41780">
                  <c:v>3.3588936E-2</c:v>
                </c:pt>
                <c:pt idx="41781">
                  <c:v>3.3588936200000002E-2</c:v>
                </c:pt>
                <c:pt idx="41782">
                  <c:v>3.3588936399999998E-2</c:v>
                </c:pt>
                <c:pt idx="41783">
                  <c:v>3.3588936600000001E-2</c:v>
                </c:pt>
                <c:pt idx="41784">
                  <c:v>3.3588936799999997E-2</c:v>
                </c:pt>
                <c:pt idx="41785">
                  <c:v>3.3588936999999999E-2</c:v>
                </c:pt>
                <c:pt idx="41786">
                  <c:v>3.3588937200000002E-2</c:v>
                </c:pt>
                <c:pt idx="41787">
                  <c:v>3.3588937399999998E-2</c:v>
                </c:pt>
                <c:pt idx="41788">
                  <c:v>3.35889376E-2</c:v>
                </c:pt>
                <c:pt idx="41789">
                  <c:v>3.3588937800000003E-2</c:v>
                </c:pt>
                <c:pt idx="41790">
                  <c:v>3.3588937999999999E-2</c:v>
                </c:pt>
                <c:pt idx="41791">
                  <c:v>3.3588938200000001E-2</c:v>
                </c:pt>
                <c:pt idx="41792">
                  <c:v>3.3588938399999997E-2</c:v>
                </c:pt>
                <c:pt idx="41793">
                  <c:v>3.35889386E-2</c:v>
                </c:pt>
                <c:pt idx="41794">
                  <c:v>3.3588938800000002E-2</c:v>
                </c:pt>
                <c:pt idx="41795">
                  <c:v>3.3588938999999998E-2</c:v>
                </c:pt>
                <c:pt idx="41796">
                  <c:v>3.3588939200000001E-2</c:v>
                </c:pt>
                <c:pt idx="41797">
                  <c:v>3.3588939399999997E-2</c:v>
                </c:pt>
                <c:pt idx="41798">
                  <c:v>3.3588939599999999E-2</c:v>
                </c:pt>
                <c:pt idx="41799">
                  <c:v>3.3588939800000002E-2</c:v>
                </c:pt>
                <c:pt idx="41800">
                  <c:v>3.3588939999999998E-2</c:v>
                </c:pt>
                <c:pt idx="41801">
                  <c:v>3.35889402E-2</c:v>
                </c:pt>
                <c:pt idx="41802">
                  <c:v>3.3588940400000003E-2</c:v>
                </c:pt>
                <c:pt idx="41803">
                  <c:v>3.3588940599999999E-2</c:v>
                </c:pt>
                <c:pt idx="41804">
                  <c:v>3.3588940800000001E-2</c:v>
                </c:pt>
                <c:pt idx="41805">
                  <c:v>3.3588940999999997E-2</c:v>
                </c:pt>
                <c:pt idx="41806">
                  <c:v>3.35889412E-2</c:v>
                </c:pt>
                <c:pt idx="41807">
                  <c:v>3.3588941400000003E-2</c:v>
                </c:pt>
                <c:pt idx="41808">
                  <c:v>3.3588941599999998E-2</c:v>
                </c:pt>
                <c:pt idx="41809">
                  <c:v>3.3588941800000001E-2</c:v>
                </c:pt>
                <c:pt idx="41810">
                  <c:v>3.3588941999999997E-2</c:v>
                </c:pt>
                <c:pt idx="41811">
                  <c:v>3.3588942199999999E-2</c:v>
                </c:pt>
                <c:pt idx="41812">
                  <c:v>3.3588942400000002E-2</c:v>
                </c:pt>
                <c:pt idx="41813">
                  <c:v>3.3588942599999998E-2</c:v>
                </c:pt>
                <c:pt idx="41814">
                  <c:v>3.35889428E-2</c:v>
                </c:pt>
                <c:pt idx="41815">
                  <c:v>3.3588943000000003E-2</c:v>
                </c:pt>
                <c:pt idx="41816">
                  <c:v>3.3588943199999999E-2</c:v>
                </c:pt>
                <c:pt idx="41817">
                  <c:v>3.3588943400000001E-2</c:v>
                </c:pt>
                <c:pt idx="41818">
                  <c:v>3.3588943599999997E-2</c:v>
                </c:pt>
                <c:pt idx="41819">
                  <c:v>3.35889438E-2</c:v>
                </c:pt>
                <c:pt idx="41820">
                  <c:v>3.3588944000000003E-2</c:v>
                </c:pt>
                <c:pt idx="41821">
                  <c:v>3.3588944199999998E-2</c:v>
                </c:pt>
                <c:pt idx="41822">
                  <c:v>3.3588944400000001E-2</c:v>
                </c:pt>
                <c:pt idx="41823">
                  <c:v>3.3588944599999997E-2</c:v>
                </c:pt>
                <c:pt idx="41824">
                  <c:v>3.3588944799999999E-2</c:v>
                </c:pt>
                <c:pt idx="41825">
                  <c:v>3.3588945000000002E-2</c:v>
                </c:pt>
                <c:pt idx="41826">
                  <c:v>3.3588945199999998E-2</c:v>
                </c:pt>
                <c:pt idx="41827">
                  <c:v>3.35889454E-2</c:v>
                </c:pt>
                <c:pt idx="41828">
                  <c:v>3.3588945600000003E-2</c:v>
                </c:pt>
                <c:pt idx="41829">
                  <c:v>3.3588945799999999E-2</c:v>
                </c:pt>
                <c:pt idx="41830">
                  <c:v>3.3588946000000001E-2</c:v>
                </c:pt>
                <c:pt idx="41831">
                  <c:v>3.3588946199999997E-2</c:v>
                </c:pt>
                <c:pt idx="41832">
                  <c:v>3.35889464E-2</c:v>
                </c:pt>
                <c:pt idx="41833">
                  <c:v>3.3588946600000003E-2</c:v>
                </c:pt>
                <c:pt idx="41834">
                  <c:v>3.3588946799999998E-2</c:v>
                </c:pt>
                <c:pt idx="41835">
                  <c:v>3.3588947000000001E-2</c:v>
                </c:pt>
                <c:pt idx="41836">
                  <c:v>3.3588947199999997E-2</c:v>
                </c:pt>
                <c:pt idx="41837">
                  <c:v>3.3588947399999999E-2</c:v>
                </c:pt>
                <c:pt idx="41838">
                  <c:v>3.3588947600000002E-2</c:v>
                </c:pt>
                <c:pt idx="41839">
                  <c:v>3.3588947799999998E-2</c:v>
                </c:pt>
                <c:pt idx="41840">
                  <c:v>3.3588948E-2</c:v>
                </c:pt>
                <c:pt idx="41841">
                  <c:v>3.3588948200000003E-2</c:v>
                </c:pt>
                <c:pt idx="41842">
                  <c:v>3.3588948399999999E-2</c:v>
                </c:pt>
                <c:pt idx="41843">
                  <c:v>3.3588948600000001E-2</c:v>
                </c:pt>
                <c:pt idx="41844">
                  <c:v>3.3588948799999997E-2</c:v>
                </c:pt>
                <c:pt idx="41845">
                  <c:v>3.3588949E-2</c:v>
                </c:pt>
                <c:pt idx="41846">
                  <c:v>3.3588949200000003E-2</c:v>
                </c:pt>
                <c:pt idx="41847">
                  <c:v>3.3588949399999998E-2</c:v>
                </c:pt>
                <c:pt idx="41848">
                  <c:v>3.3588949600000001E-2</c:v>
                </c:pt>
                <c:pt idx="41849">
                  <c:v>3.3588949799999997E-2</c:v>
                </c:pt>
                <c:pt idx="41850">
                  <c:v>3.3588949999999999E-2</c:v>
                </c:pt>
                <c:pt idx="41851">
                  <c:v>3.3588950200000002E-2</c:v>
                </c:pt>
                <c:pt idx="41852">
                  <c:v>3.3588950399999998E-2</c:v>
                </c:pt>
                <c:pt idx="41853">
                  <c:v>3.35889506E-2</c:v>
                </c:pt>
                <c:pt idx="41854">
                  <c:v>3.3588950800000003E-2</c:v>
                </c:pt>
                <c:pt idx="41855">
                  <c:v>3.3588950999999999E-2</c:v>
                </c:pt>
                <c:pt idx="41856">
                  <c:v>3.3588951200000002E-2</c:v>
                </c:pt>
                <c:pt idx="41857">
                  <c:v>3.3588951399999997E-2</c:v>
                </c:pt>
                <c:pt idx="41858">
                  <c:v>3.35889516E-2</c:v>
                </c:pt>
                <c:pt idx="41859">
                  <c:v>3.3588951800000003E-2</c:v>
                </c:pt>
                <c:pt idx="41860">
                  <c:v>3.3588951999999998E-2</c:v>
                </c:pt>
                <c:pt idx="41861">
                  <c:v>3.3588952200000001E-2</c:v>
                </c:pt>
                <c:pt idx="41862">
                  <c:v>3.3588952399999997E-2</c:v>
                </c:pt>
                <c:pt idx="41863">
                  <c:v>3.3588952599999999E-2</c:v>
                </c:pt>
                <c:pt idx="41864">
                  <c:v>3.3588952800000002E-2</c:v>
                </c:pt>
                <c:pt idx="41865">
                  <c:v>3.3588952999999998E-2</c:v>
                </c:pt>
                <c:pt idx="41866">
                  <c:v>3.35889532E-2</c:v>
                </c:pt>
                <c:pt idx="41867">
                  <c:v>3.3588953400000003E-2</c:v>
                </c:pt>
                <c:pt idx="41868">
                  <c:v>3.3588953599999999E-2</c:v>
                </c:pt>
                <c:pt idx="41869">
                  <c:v>3.3588953800000002E-2</c:v>
                </c:pt>
                <c:pt idx="41870">
                  <c:v>3.3588953999999997E-2</c:v>
                </c:pt>
                <c:pt idx="41871">
                  <c:v>3.35889542E-2</c:v>
                </c:pt>
                <c:pt idx="41872">
                  <c:v>3.3588954400000003E-2</c:v>
                </c:pt>
                <c:pt idx="41873">
                  <c:v>3.3588954599999998E-2</c:v>
                </c:pt>
                <c:pt idx="41874">
                  <c:v>3.3588954800000001E-2</c:v>
                </c:pt>
                <c:pt idx="41875">
                  <c:v>3.3588954999999997E-2</c:v>
                </c:pt>
                <c:pt idx="41876">
                  <c:v>3.3588955199999999E-2</c:v>
                </c:pt>
                <c:pt idx="41877">
                  <c:v>3.3588955400000002E-2</c:v>
                </c:pt>
                <c:pt idx="41878">
                  <c:v>3.3588955599999998E-2</c:v>
                </c:pt>
                <c:pt idx="41879">
                  <c:v>3.35889558E-2</c:v>
                </c:pt>
                <c:pt idx="41880">
                  <c:v>3.3588956000000003E-2</c:v>
                </c:pt>
                <c:pt idx="41881">
                  <c:v>3.3588956199999999E-2</c:v>
                </c:pt>
                <c:pt idx="41882">
                  <c:v>3.3588956400000002E-2</c:v>
                </c:pt>
                <c:pt idx="41883">
                  <c:v>3.3588956599999997E-2</c:v>
                </c:pt>
                <c:pt idx="41884">
                  <c:v>3.35889568E-2</c:v>
                </c:pt>
                <c:pt idx="41885">
                  <c:v>3.3588957000000003E-2</c:v>
                </c:pt>
                <c:pt idx="41886">
                  <c:v>3.3588957199999998E-2</c:v>
                </c:pt>
                <c:pt idx="41887">
                  <c:v>3.3588957400000001E-2</c:v>
                </c:pt>
                <c:pt idx="41888">
                  <c:v>3.3588957599999997E-2</c:v>
                </c:pt>
                <c:pt idx="41889">
                  <c:v>3.3588957799999999E-2</c:v>
                </c:pt>
                <c:pt idx="41890">
                  <c:v>3.3588958000000002E-2</c:v>
                </c:pt>
                <c:pt idx="41891">
                  <c:v>3.3588958199999998E-2</c:v>
                </c:pt>
                <c:pt idx="41892">
                  <c:v>3.35889584E-2</c:v>
                </c:pt>
                <c:pt idx="41893">
                  <c:v>3.3588958600000003E-2</c:v>
                </c:pt>
                <c:pt idx="41894">
                  <c:v>3.3588958799999999E-2</c:v>
                </c:pt>
                <c:pt idx="41895">
                  <c:v>3.3588959000000002E-2</c:v>
                </c:pt>
                <c:pt idx="41896">
                  <c:v>3.3588959199999997E-2</c:v>
                </c:pt>
                <c:pt idx="41897">
                  <c:v>3.35889594E-2</c:v>
                </c:pt>
                <c:pt idx="41898">
                  <c:v>3.3588959600000003E-2</c:v>
                </c:pt>
                <c:pt idx="41899">
                  <c:v>3.3588959799999998E-2</c:v>
                </c:pt>
                <c:pt idx="41900">
                  <c:v>3.3588960000000001E-2</c:v>
                </c:pt>
                <c:pt idx="41901">
                  <c:v>3.3588960199999997E-2</c:v>
                </c:pt>
                <c:pt idx="41902">
                  <c:v>3.3588960399999999E-2</c:v>
                </c:pt>
                <c:pt idx="41903">
                  <c:v>3.3588960600000002E-2</c:v>
                </c:pt>
                <c:pt idx="41904">
                  <c:v>3.3588960799999998E-2</c:v>
                </c:pt>
                <c:pt idx="41905">
                  <c:v>3.3588961000000001E-2</c:v>
                </c:pt>
                <c:pt idx="41906">
                  <c:v>3.3588961200000003E-2</c:v>
                </c:pt>
                <c:pt idx="41907">
                  <c:v>3.3588961399999999E-2</c:v>
                </c:pt>
                <c:pt idx="41908">
                  <c:v>3.3588961600000002E-2</c:v>
                </c:pt>
                <c:pt idx="41909">
                  <c:v>3.3588961799999997E-2</c:v>
                </c:pt>
                <c:pt idx="41910">
                  <c:v>3.3588962E-2</c:v>
                </c:pt>
                <c:pt idx="41911">
                  <c:v>3.3588962200000003E-2</c:v>
                </c:pt>
                <c:pt idx="41912">
                  <c:v>3.3588962399999998E-2</c:v>
                </c:pt>
                <c:pt idx="41913">
                  <c:v>3.3588962600000001E-2</c:v>
                </c:pt>
                <c:pt idx="41914">
                  <c:v>3.3588962799999997E-2</c:v>
                </c:pt>
                <c:pt idx="41915">
                  <c:v>3.3588962999999999E-2</c:v>
                </c:pt>
                <c:pt idx="41916">
                  <c:v>3.3588963200000002E-2</c:v>
                </c:pt>
                <c:pt idx="41917">
                  <c:v>3.3588963399999998E-2</c:v>
                </c:pt>
                <c:pt idx="41918">
                  <c:v>3.3588963600000001E-2</c:v>
                </c:pt>
                <c:pt idx="41919">
                  <c:v>3.3588963800000003E-2</c:v>
                </c:pt>
                <c:pt idx="41920">
                  <c:v>3.3588963999999999E-2</c:v>
                </c:pt>
                <c:pt idx="41921">
                  <c:v>3.3588964200000002E-2</c:v>
                </c:pt>
                <c:pt idx="41922">
                  <c:v>3.3588964399999997E-2</c:v>
                </c:pt>
                <c:pt idx="41923">
                  <c:v>3.35889646E-2</c:v>
                </c:pt>
                <c:pt idx="41924">
                  <c:v>3.3588964800000003E-2</c:v>
                </c:pt>
                <c:pt idx="41925">
                  <c:v>3.3588964999999998E-2</c:v>
                </c:pt>
                <c:pt idx="41926">
                  <c:v>3.3588965200000001E-2</c:v>
                </c:pt>
                <c:pt idx="41927">
                  <c:v>3.3588965399999997E-2</c:v>
                </c:pt>
                <c:pt idx="41928">
                  <c:v>3.3588965599999999E-2</c:v>
                </c:pt>
                <c:pt idx="41929">
                  <c:v>3.3588965800000002E-2</c:v>
                </c:pt>
                <c:pt idx="41930">
                  <c:v>3.3588965999999998E-2</c:v>
                </c:pt>
                <c:pt idx="41931">
                  <c:v>3.3588966200000001E-2</c:v>
                </c:pt>
                <c:pt idx="41932">
                  <c:v>3.3588966400000003E-2</c:v>
                </c:pt>
                <c:pt idx="41933">
                  <c:v>3.3588966599999999E-2</c:v>
                </c:pt>
                <c:pt idx="41934">
                  <c:v>3.3588966800000002E-2</c:v>
                </c:pt>
                <c:pt idx="41935">
                  <c:v>3.3588966999999997E-2</c:v>
                </c:pt>
                <c:pt idx="41936">
                  <c:v>3.35889672E-2</c:v>
                </c:pt>
                <c:pt idx="41937">
                  <c:v>3.3588967400000003E-2</c:v>
                </c:pt>
                <c:pt idx="41938">
                  <c:v>3.3588967599999998E-2</c:v>
                </c:pt>
                <c:pt idx="41939">
                  <c:v>3.3588967800000001E-2</c:v>
                </c:pt>
                <c:pt idx="41940">
                  <c:v>3.3588967999999997E-2</c:v>
                </c:pt>
                <c:pt idx="41941">
                  <c:v>3.3588968199999999E-2</c:v>
                </c:pt>
                <c:pt idx="41942">
                  <c:v>3.3588968400000002E-2</c:v>
                </c:pt>
                <c:pt idx="41943">
                  <c:v>3.3588968599999998E-2</c:v>
                </c:pt>
                <c:pt idx="41944">
                  <c:v>3.3588968800000001E-2</c:v>
                </c:pt>
                <c:pt idx="41945">
                  <c:v>3.3588969000000003E-2</c:v>
                </c:pt>
                <c:pt idx="41946">
                  <c:v>3.3588969199999999E-2</c:v>
                </c:pt>
                <c:pt idx="41947">
                  <c:v>3.3588969400000002E-2</c:v>
                </c:pt>
                <c:pt idx="41948">
                  <c:v>3.3588969599999997E-2</c:v>
                </c:pt>
                <c:pt idx="41949">
                  <c:v>3.35889698E-2</c:v>
                </c:pt>
                <c:pt idx="41950">
                  <c:v>3.3588970000000003E-2</c:v>
                </c:pt>
                <c:pt idx="41951">
                  <c:v>3.3588970199999998E-2</c:v>
                </c:pt>
                <c:pt idx="41952">
                  <c:v>3.3588970400000001E-2</c:v>
                </c:pt>
                <c:pt idx="41953">
                  <c:v>3.3588970599999997E-2</c:v>
                </c:pt>
                <c:pt idx="41954">
                  <c:v>3.35889708E-2</c:v>
                </c:pt>
                <c:pt idx="41955">
                  <c:v>3.3588971000000002E-2</c:v>
                </c:pt>
                <c:pt idx="41956">
                  <c:v>3.3588971199999998E-2</c:v>
                </c:pt>
                <c:pt idx="41957">
                  <c:v>3.3588971400000001E-2</c:v>
                </c:pt>
                <c:pt idx="41958">
                  <c:v>3.3588971600000003E-2</c:v>
                </c:pt>
                <c:pt idx="41959">
                  <c:v>3.3588971799999999E-2</c:v>
                </c:pt>
                <c:pt idx="41960">
                  <c:v>3.3588972000000002E-2</c:v>
                </c:pt>
                <c:pt idx="41961">
                  <c:v>3.3588972199999997E-2</c:v>
                </c:pt>
                <c:pt idx="41962">
                  <c:v>3.35889724E-2</c:v>
                </c:pt>
                <c:pt idx="41963">
                  <c:v>3.3588972600000003E-2</c:v>
                </c:pt>
                <c:pt idx="41964">
                  <c:v>3.3588972799999998E-2</c:v>
                </c:pt>
                <c:pt idx="41965">
                  <c:v>3.3588973000000001E-2</c:v>
                </c:pt>
                <c:pt idx="41966">
                  <c:v>3.3588973199999997E-2</c:v>
                </c:pt>
                <c:pt idx="41967">
                  <c:v>3.35889734E-2</c:v>
                </c:pt>
                <c:pt idx="41968">
                  <c:v>3.3588973600000002E-2</c:v>
                </c:pt>
                <c:pt idx="41969">
                  <c:v>3.3588973799999998E-2</c:v>
                </c:pt>
                <c:pt idx="41970">
                  <c:v>3.3588974000000001E-2</c:v>
                </c:pt>
                <c:pt idx="41971">
                  <c:v>3.3588974200000003E-2</c:v>
                </c:pt>
                <c:pt idx="41972">
                  <c:v>3.3588974399999999E-2</c:v>
                </c:pt>
                <c:pt idx="41973">
                  <c:v>3.3588974600000002E-2</c:v>
                </c:pt>
                <c:pt idx="41974">
                  <c:v>3.3588974799999997E-2</c:v>
                </c:pt>
                <c:pt idx="41975">
                  <c:v>3.3588975E-2</c:v>
                </c:pt>
                <c:pt idx="41976">
                  <c:v>3.3588975200000003E-2</c:v>
                </c:pt>
                <c:pt idx="41977">
                  <c:v>3.3588975399999998E-2</c:v>
                </c:pt>
                <c:pt idx="41978">
                  <c:v>3.3588975600000001E-2</c:v>
                </c:pt>
                <c:pt idx="41979">
                  <c:v>3.3588975799999997E-2</c:v>
                </c:pt>
                <c:pt idx="41980">
                  <c:v>3.3588976E-2</c:v>
                </c:pt>
                <c:pt idx="41981">
                  <c:v>3.3588976200000002E-2</c:v>
                </c:pt>
                <c:pt idx="41982">
                  <c:v>3.3588976399999998E-2</c:v>
                </c:pt>
                <c:pt idx="41983">
                  <c:v>3.3588976600000001E-2</c:v>
                </c:pt>
                <c:pt idx="41984">
                  <c:v>3.3588976800000003E-2</c:v>
                </c:pt>
                <c:pt idx="41985">
                  <c:v>3.3588976999999999E-2</c:v>
                </c:pt>
                <c:pt idx="41986">
                  <c:v>3.3588977200000002E-2</c:v>
                </c:pt>
                <c:pt idx="41987">
                  <c:v>3.3588977399999997E-2</c:v>
                </c:pt>
                <c:pt idx="41988">
                  <c:v>3.35889776E-2</c:v>
                </c:pt>
                <c:pt idx="41989">
                  <c:v>3.3588977800000003E-2</c:v>
                </c:pt>
                <c:pt idx="41990">
                  <c:v>3.3588977999999999E-2</c:v>
                </c:pt>
                <c:pt idx="41991">
                  <c:v>3.3588978200000001E-2</c:v>
                </c:pt>
                <c:pt idx="41992">
                  <c:v>3.3588978399999997E-2</c:v>
                </c:pt>
                <c:pt idx="41993">
                  <c:v>3.35889786E-2</c:v>
                </c:pt>
                <c:pt idx="41994">
                  <c:v>3.3588978800000002E-2</c:v>
                </c:pt>
                <c:pt idx="41995">
                  <c:v>3.3588978999999998E-2</c:v>
                </c:pt>
                <c:pt idx="41996">
                  <c:v>3.3588979200000001E-2</c:v>
                </c:pt>
                <c:pt idx="41997">
                  <c:v>3.3588979400000003E-2</c:v>
                </c:pt>
                <c:pt idx="41998">
                  <c:v>3.3588979599999999E-2</c:v>
                </c:pt>
                <c:pt idx="41999">
                  <c:v>3.3588979800000002E-2</c:v>
                </c:pt>
                <c:pt idx="42000">
                  <c:v>3.3588979999999997E-2</c:v>
                </c:pt>
                <c:pt idx="42001">
                  <c:v>3.35889802E-2</c:v>
                </c:pt>
                <c:pt idx="42002">
                  <c:v>3.3588980400000003E-2</c:v>
                </c:pt>
                <c:pt idx="42003">
                  <c:v>3.3588980599999999E-2</c:v>
                </c:pt>
                <c:pt idx="42004">
                  <c:v>3.3588980800000001E-2</c:v>
                </c:pt>
                <c:pt idx="42005">
                  <c:v>3.3588980999999997E-2</c:v>
                </c:pt>
                <c:pt idx="42006">
                  <c:v>3.35889812E-2</c:v>
                </c:pt>
                <c:pt idx="42007">
                  <c:v>3.3588981400000002E-2</c:v>
                </c:pt>
                <c:pt idx="42008">
                  <c:v>3.3588981599999998E-2</c:v>
                </c:pt>
                <c:pt idx="42009">
                  <c:v>3.3588981800000001E-2</c:v>
                </c:pt>
                <c:pt idx="42010">
                  <c:v>3.3588982000000003E-2</c:v>
                </c:pt>
                <c:pt idx="42011">
                  <c:v>3.3588982199999999E-2</c:v>
                </c:pt>
                <c:pt idx="42012">
                  <c:v>3.3588982400000002E-2</c:v>
                </c:pt>
                <c:pt idx="42013">
                  <c:v>3.3588982599999997E-2</c:v>
                </c:pt>
                <c:pt idx="42014">
                  <c:v>3.35889828E-2</c:v>
                </c:pt>
                <c:pt idx="42015">
                  <c:v>3.3588983000000003E-2</c:v>
                </c:pt>
                <c:pt idx="42016">
                  <c:v>3.3588983199999999E-2</c:v>
                </c:pt>
                <c:pt idx="42017">
                  <c:v>3.3588983400000001E-2</c:v>
                </c:pt>
                <c:pt idx="42018">
                  <c:v>3.3588983599999997E-2</c:v>
                </c:pt>
                <c:pt idx="42019">
                  <c:v>3.35889838E-2</c:v>
                </c:pt>
                <c:pt idx="42020">
                  <c:v>3.3588984000000002E-2</c:v>
                </c:pt>
                <c:pt idx="42021">
                  <c:v>3.3588984199999998E-2</c:v>
                </c:pt>
                <c:pt idx="42022">
                  <c:v>3.3588984400000001E-2</c:v>
                </c:pt>
                <c:pt idx="42023">
                  <c:v>3.3588984600000003E-2</c:v>
                </c:pt>
                <c:pt idx="42024">
                  <c:v>3.3588984799999999E-2</c:v>
                </c:pt>
                <c:pt idx="42025">
                  <c:v>3.3588985000000002E-2</c:v>
                </c:pt>
                <c:pt idx="42026">
                  <c:v>3.3588985199999997E-2</c:v>
                </c:pt>
                <c:pt idx="42027">
                  <c:v>3.35889854E-2</c:v>
                </c:pt>
                <c:pt idx="42028">
                  <c:v>3.3588985600000003E-2</c:v>
                </c:pt>
                <c:pt idx="42029">
                  <c:v>3.3588985799999999E-2</c:v>
                </c:pt>
                <c:pt idx="42030">
                  <c:v>3.3588986000000001E-2</c:v>
                </c:pt>
                <c:pt idx="42031">
                  <c:v>3.3588986199999997E-2</c:v>
                </c:pt>
                <c:pt idx="42032">
                  <c:v>3.35889864E-2</c:v>
                </c:pt>
                <c:pt idx="42033">
                  <c:v>3.3588986600000002E-2</c:v>
                </c:pt>
                <c:pt idx="42034">
                  <c:v>3.3588986799999998E-2</c:v>
                </c:pt>
                <c:pt idx="42035">
                  <c:v>3.3588987000000001E-2</c:v>
                </c:pt>
                <c:pt idx="42036">
                  <c:v>3.3588987200000003E-2</c:v>
                </c:pt>
                <c:pt idx="42037">
                  <c:v>3.3588987399999999E-2</c:v>
                </c:pt>
                <c:pt idx="42038">
                  <c:v>3.3588987600000002E-2</c:v>
                </c:pt>
                <c:pt idx="42039">
                  <c:v>3.3588987799999998E-2</c:v>
                </c:pt>
                <c:pt idx="42040">
                  <c:v>3.3588988E-2</c:v>
                </c:pt>
                <c:pt idx="42041">
                  <c:v>3.3588988200000003E-2</c:v>
                </c:pt>
                <c:pt idx="42042">
                  <c:v>3.3588988399999999E-2</c:v>
                </c:pt>
                <c:pt idx="42043">
                  <c:v>3.3588988600000001E-2</c:v>
                </c:pt>
                <c:pt idx="42044">
                  <c:v>3.3588988799999997E-2</c:v>
                </c:pt>
                <c:pt idx="42045">
                  <c:v>3.3588989E-2</c:v>
                </c:pt>
                <c:pt idx="42046">
                  <c:v>3.3588989200000002E-2</c:v>
                </c:pt>
                <c:pt idx="42047">
                  <c:v>3.3588989399999998E-2</c:v>
                </c:pt>
                <c:pt idx="42048">
                  <c:v>3.3588989600000001E-2</c:v>
                </c:pt>
                <c:pt idx="42049">
                  <c:v>3.3588989800000003E-2</c:v>
                </c:pt>
                <c:pt idx="42050">
                  <c:v>3.3588989999999999E-2</c:v>
                </c:pt>
                <c:pt idx="42051">
                  <c:v>3.3588990200000002E-2</c:v>
                </c:pt>
                <c:pt idx="42052">
                  <c:v>3.3588990399999998E-2</c:v>
                </c:pt>
                <c:pt idx="42053">
                  <c:v>3.35889906E-2</c:v>
                </c:pt>
                <c:pt idx="42054">
                  <c:v>3.3588990800000003E-2</c:v>
                </c:pt>
                <c:pt idx="42055">
                  <c:v>3.3588990999999999E-2</c:v>
                </c:pt>
                <c:pt idx="42056">
                  <c:v>3.3588991200000001E-2</c:v>
                </c:pt>
                <c:pt idx="42057">
                  <c:v>3.3588991399999997E-2</c:v>
                </c:pt>
                <c:pt idx="42058">
                  <c:v>3.35889916E-2</c:v>
                </c:pt>
                <c:pt idx="42059">
                  <c:v>3.3588991800000002E-2</c:v>
                </c:pt>
                <c:pt idx="42060">
                  <c:v>3.3588991999999998E-2</c:v>
                </c:pt>
                <c:pt idx="42061">
                  <c:v>3.3588992200000001E-2</c:v>
                </c:pt>
                <c:pt idx="42062">
                  <c:v>3.3588992400000003E-2</c:v>
                </c:pt>
                <c:pt idx="42063">
                  <c:v>3.3588992599999999E-2</c:v>
                </c:pt>
                <c:pt idx="42064">
                  <c:v>3.3588992800000002E-2</c:v>
                </c:pt>
                <c:pt idx="42065">
                  <c:v>3.3588992999999998E-2</c:v>
                </c:pt>
                <c:pt idx="42066">
                  <c:v>3.35889932E-2</c:v>
                </c:pt>
                <c:pt idx="42067">
                  <c:v>3.3588993400000003E-2</c:v>
                </c:pt>
                <c:pt idx="42068">
                  <c:v>3.3588993599999999E-2</c:v>
                </c:pt>
                <c:pt idx="42069">
                  <c:v>3.3588993800000001E-2</c:v>
                </c:pt>
                <c:pt idx="42070">
                  <c:v>3.3588993999999997E-2</c:v>
                </c:pt>
                <c:pt idx="42071">
                  <c:v>3.35889942E-2</c:v>
                </c:pt>
                <c:pt idx="42072">
                  <c:v>3.3588994400000002E-2</c:v>
                </c:pt>
                <c:pt idx="42073">
                  <c:v>3.3588994599999998E-2</c:v>
                </c:pt>
                <c:pt idx="42074">
                  <c:v>3.3588994800000001E-2</c:v>
                </c:pt>
                <c:pt idx="42075">
                  <c:v>3.3588995000000003E-2</c:v>
                </c:pt>
                <c:pt idx="42076">
                  <c:v>3.3588995199999999E-2</c:v>
                </c:pt>
                <c:pt idx="42077">
                  <c:v>3.3588995400000002E-2</c:v>
                </c:pt>
                <c:pt idx="42078">
                  <c:v>3.3588995599999998E-2</c:v>
                </c:pt>
                <c:pt idx="42079">
                  <c:v>3.35889958E-2</c:v>
                </c:pt>
                <c:pt idx="42080">
                  <c:v>3.3588996000000003E-2</c:v>
                </c:pt>
                <c:pt idx="42081">
                  <c:v>3.3588996199999999E-2</c:v>
                </c:pt>
                <c:pt idx="42082">
                  <c:v>3.3588996400000001E-2</c:v>
                </c:pt>
                <c:pt idx="42083">
                  <c:v>3.3588996599999997E-2</c:v>
                </c:pt>
                <c:pt idx="42084">
                  <c:v>3.35889968E-2</c:v>
                </c:pt>
                <c:pt idx="42085">
                  <c:v>3.3588997000000002E-2</c:v>
                </c:pt>
                <c:pt idx="42086">
                  <c:v>3.3588997199999998E-2</c:v>
                </c:pt>
                <c:pt idx="42087">
                  <c:v>3.3588997400000001E-2</c:v>
                </c:pt>
                <c:pt idx="42088">
                  <c:v>3.3588997600000003E-2</c:v>
                </c:pt>
                <c:pt idx="42089">
                  <c:v>3.3588997799999999E-2</c:v>
                </c:pt>
                <c:pt idx="42090">
                  <c:v>3.3588998000000002E-2</c:v>
                </c:pt>
                <c:pt idx="42091">
                  <c:v>3.3588998199999998E-2</c:v>
                </c:pt>
                <c:pt idx="42092">
                  <c:v>3.35889984E-2</c:v>
                </c:pt>
                <c:pt idx="42093">
                  <c:v>3.3588998600000003E-2</c:v>
                </c:pt>
                <c:pt idx="42094">
                  <c:v>3.3588998799999999E-2</c:v>
                </c:pt>
                <c:pt idx="42095">
                  <c:v>3.3588999000000001E-2</c:v>
                </c:pt>
                <c:pt idx="42096">
                  <c:v>3.3588999199999997E-2</c:v>
                </c:pt>
                <c:pt idx="42097">
                  <c:v>3.35889994E-2</c:v>
                </c:pt>
                <c:pt idx="42098">
                  <c:v>3.3588999600000002E-2</c:v>
                </c:pt>
                <c:pt idx="42099">
                  <c:v>3.3588999799999998E-2</c:v>
                </c:pt>
                <c:pt idx="42100">
                  <c:v>3.3589000000000001E-2</c:v>
                </c:pt>
                <c:pt idx="42101">
                  <c:v>3.3589000199999997E-2</c:v>
                </c:pt>
                <c:pt idx="42102">
                  <c:v>3.3589000399999999E-2</c:v>
                </c:pt>
                <c:pt idx="42103">
                  <c:v>3.3589000600000002E-2</c:v>
                </c:pt>
                <c:pt idx="42104">
                  <c:v>3.3589000799999998E-2</c:v>
                </c:pt>
                <c:pt idx="42105">
                  <c:v>3.3589001E-2</c:v>
                </c:pt>
                <c:pt idx="42106">
                  <c:v>3.3589001200000003E-2</c:v>
                </c:pt>
                <c:pt idx="42107">
                  <c:v>3.3589001399999999E-2</c:v>
                </c:pt>
                <c:pt idx="42108">
                  <c:v>3.3589001600000001E-2</c:v>
                </c:pt>
                <c:pt idx="42109">
                  <c:v>3.3589001799999997E-2</c:v>
                </c:pt>
                <c:pt idx="42110">
                  <c:v>3.3589002E-2</c:v>
                </c:pt>
                <c:pt idx="42111">
                  <c:v>3.3589002200000002E-2</c:v>
                </c:pt>
                <c:pt idx="42112">
                  <c:v>3.3589002399999998E-2</c:v>
                </c:pt>
                <c:pt idx="42113">
                  <c:v>3.3589002600000001E-2</c:v>
                </c:pt>
                <c:pt idx="42114">
                  <c:v>3.3589002799999997E-2</c:v>
                </c:pt>
                <c:pt idx="42115">
                  <c:v>3.3589002999999999E-2</c:v>
                </c:pt>
                <c:pt idx="42116">
                  <c:v>3.3589003200000002E-2</c:v>
                </c:pt>
                <c:pt idx="42117">
                  <c:v>3.3589003399999998E-2</c:v>
                </c:pt>
                <c:pt idx="42118">
                  <c:v>3.35890036E-2</c:v>
                </c:pt>
                <c:pt idx="42119">
                  <c:v>3.3589003800000003E-2</c:v>
                </c:pt>
                <c:pt idx="42120">
                  <c:v>3.3589003999999999E-2</c:v>
                </c:pt>
                <c:pt idx="42121">
                  <c:v>3.3589004200000001E-2</c:v>
                </c:pt>
                <c:pt idx="42122">
                  <c:v>3.3589004399999997E-2</c:v>
                </c:pt>
                <c:pt idx="42123">
                  <c:v>3.35890046E-2</c:v>
                </c:pt>
                <c:pt idx="42124">
                  <c:v>3.3589004800000002E-2</c:v>
                </c:pt>
                <c:pt idx="42125">
                  <c:v>3.3589004999999998E-2</c:v>
                </c:pt>
                <c:pt idx="42126">
                  <c:v>3.3589005200000001E-2</c:v>
                </c:pt>
                <c:pt idx="42127">
                  <c:v>3.3589005399999997E-2</c:v>
                </c:pt>
                <c:pt idx="42128">
                  <c:v>3.3589005599999999E-2</c:v>
                </c:pt>
                <c:pt idx="42129">
                  <c:v>3.3589005800000002E-2</c:v>
                </c:pt>
                <c:pt idx="42130">
                  <c:v>3.3589005999999998E-2</c:v>
                </c:pt>
                <c:pt idx="42131">
                  <c:v>3.35890062E-2</c:v>
                </c:pt>
                <c:pt idx="42132">
                  <c:v>3.3589006400000003E-2</c:v>
                </c:pt>
                <c:pt idx="42133">
                  <c:v>3.3589006599999999E-2</c:v>
                </c:pt>
                <c:pt idx="42134">
                  <c:v>3.3589006800000001E-2</c:v>
                </c:pt>
                <c:pt idx="42135">
                  <c:v>3.3589006999999997E-2</c:v>
                </c:pt>
                <c:pt idx="42136">
                  <c:v>3.35890072E-2</c:v>
                </c:pt>
                <c:pt idx="42137">
                  <c:v>3.3589007400000002E-2</c:v>
                </c:pt>
                <c:pt idx="42138">
                  <c:v>3.3589007599999998E-2</c:v>
                </c:pt>
                <c:pt idx="42139">
                  <c:v>3.3589007800000001E-2</c:v>
                </c:pt>
                <c:pt idx="42140">
                  <c:v>3.3589007999999997E-2</c:v>
                </c:pt>
                <c:pt idx="42141">
                  <c:v>3.3589008199999999E-2</c:v>
                </c:pt>
                <c:pt idx="42142">
                  <c:v>3.3589008400000002E-2</c:v>
                </c:pt>
                <c:pt idx="42143">
                  <c:v>3.3589008599999998E-2</c:v>
                </c:pt>
                <c:pt idx="42144">
                  <c:v>3.35890088E-2</c:v>
                </c:pt>
                <c:pt idx="42145">
                  <c:v>3.3589009000000003E-2</c:v>
                </c:pt>
                <c:pt idx="42146">
                  <c:v>3.3589009199999999E-2</c:v>
                </c:pt>
                <c:pt idx="42147">
                  <c:v>3.3589009400000001E-2</c:v>
                </c:pt>
                <c:pt idx="42148">
                  <c:v>3.3589009599999997E-2</c:v>
                </c:pt>
                <c:pt idx="42149">
                  <c:v>3.35890098E-2</c:v>
                </c:pt>
                <c:pt idx="42150">
                  <c:v>3.3589010000000002E-2</c:v>
                </c:pt>
                <c:pt idx="42151">
                  <c:v>3.3589010199999998E-2</c:v>
                </c:pt>
                <c:pt idx="42152">
                  <c:v>3.3589010400000001E-2</c:v>
                </c:pt>
                <c:pt idx="42153">
                  <c:v>3.3589010599999997E-2</c:v>
                </c:pt>
                <c:pt idx="42154">
                  <c:v>3.3589010799999999E-2</c:v>
                </c:pt>
                <c:pt idx="42155">
                  <c:v>3.3589011000000002E-2</c:v>
                </c:pt>
                <c:pt idx="42156">
                  <c:v>3.3589011199999998E-2</c:v>
                </c:pt>
                <c:pt idx="42157">
                  <c:v>3.35890114E-2</c:v>
                </c:pt>
                <c:pt idx="42158">
                  <c:v>3.3589011600000003E-2</c:v>
                </c:pt>
                <c:pt idx="42159">
                  <c:v>3.3589011799999999E-2</c:v>
                </c:pt>
                <c:pt idx="42160">
                  <c:v>3.3589012000000001E-2</c:v>
                </c:pt>
                <c:pt idx="42161">
                  <c:v>3.3589012199999997E-2</c:v>
                </c:pt>
                <c:pt idx="42162">
                  <c:v>3.35890124E-2</c:v>
                </c:pt>
                <c:pt idx="42163">
                  <c:v>3.3589012600000002E-2</c:v>
                </c:pt>
                <c:pt idx="42164">
                  <c:v>3.3589012799999998E-2</c:v>
                </c:pt>
                <c:pt idx="42165">
                  <c:v>3.3589013000000001E-2</c:v>
                </c:pt>
                <c:pt idx="42166">
                  <c:v>3.3589013199999997E-2</c:v>
                </c:pt>
                <c:pt idx="42167">
                  <c:v>3.3589013399999999E-2</c:v>
                </c:pt>
                <c:pt idx="42168">
                  <c:v>3.3589013600000002E-2</c:v>
                </c:pt>
                <c:pt idx="42169">
                  <c:v>3.3589013799999998E-2</c:v>
                </c:pt>
                <c:pt idx="42170">
                  <c:v>3.3589014E-2</c:v>
                </c:pt>
                <c:pt idx="42171">
                  <c:v>3.3589014200000003E-2</c:v>
                </c:pt>
                <c:pt idx="42172">
                  <c:v>3.3589014399999999E-2</c:v>
                </c:pt>
                <c:pt idx="42173">
                  <c:v>3.3589014600000001E-2</c:v>
                </c:pt>
                <c:pt idx="42174">
                  <c:v>3.3589014799999997E-2</c:v>
                </c:pt>
                <c:pt idx="42175">
                  <c:v>3.3589015E-2</c:v>
                </c:pt>
                <c:pt idx="42176">
                  <c:v>3.3589015200000003E-2</c:v>
                </c:pt>
                <c:pt idx="42177">
                  <c:v>3.3589015399999998E-2</c:v>
                </c:pt>
                <c:pt idx="42178">
                  <c:v>3.3589015600000001E-2</c:v>
                </c:pt>
                <c:pt idx="42179">
                  <c:v>3.3589015799999997E-2</c:v>
                </c:pt>
                <c:pt idx="42180">
                  <c:v>3.3589015999999999E-2</c:v>
                </c:pt>
                <c:pt idx="42181">
                  <c:v>3.3589016200000002E-2</c:v>
                </c:pt>
                <c:pt idx="42182">
                  <c:v>3.3589016399999998E-2</c:v>
                </c:pt>
                <c:pt idx="42183">
                  <c:v>3.35890166E-2</c:v>
                </c:pt>
                <c:pt idx="42184">
                  <c:v>3.3589016800000003E-2</c:v>
                </c:pt>
                <c:pt idx="42185">
                  <c:v>3.3589016999999999E-2</c:v>
                </c:pt>
                <c:pt idx="42186">
                  <c:v>3.3589017200000001E-2</c:v>
                </c:pt>
                <c:pt idx="42187">
                  <c:v>3.3589017399999997E-2</c:v>
                </c:pt>
                <c:pt idx="42188">
                  <c:v>3.35890176E-2</c:v>
                </c:pt>
                <c:pt idx="42189">
                  <c:v>3.3589017800000003E-2</c:v>
                </c:pt>
                <c:pt idx="42190">
                  <c:v>3.3589017999999998E-2</c:v>
                </c:pt>
                <c:pt idx="42191">
                  <c:v>3.3589018200000001E-2</c:v>
                </c:pt>
                <c:pt idx="42192">
                  <c:v>3.3589018399999997E-2</c:v>
                </c:pt>
                <c:pt idx="42193">
                  <c:v>3.3589018599999999E-2</c:v>
                </c:pt>
                <c:pt idx="42194">
                  <c:v>3.3589018800000002E-2</c:v>
                </c:pt>
                <c:pt idx="42195">
                  <c:v>3.3589018999999998E-2</c:v>
                </c:pt>
                <c:pt idx="42196">
                  <c:v>3.35890192E-2</c:v>
                </c:pt>
                <c:pt idx="42197">
                  <c:v>3.3589019400000003E-2</c:v>
                </c:pt>
                <c:pt idx="42198">
                  <c:v>3.3589019599999999E-2</c:v>
                </c:pt>
                <c:pt idx="42199">
                  <c:v>3.3589019800000001E-2</c:v>
                </c:pt>
                <c:pt idx="42200">
                  <c:v>3.3589019999999997E-2</c:v>
                </c:pt>
                <c:pt idx="42201">
                  <c:v>3.35890202E-2</c:v>
                </c:pt>
                <c:pt idx="42202">
                  <c:v>3.3589020400000003E-2</c:v>
                </c:pt>
                <c:pt idx="42203">
                  <c:v>3.3589020599999998E-2</c:v>
                </c:pt>
                <c:pt idx="42204">
                  <c:v>3.3589020800000001E-2</c:v>
                </c:pt>
                <c:pt idx="42205">
                  <c:v>3.3589020999999997E-2</c:v>
                </c:pt>
                <c:pt idx="42206">
                  <c:v>3.3589021199999999E-2</c:v>
                </c:pt>
                <c:pt idx="42207">
                  <c:v>3.3589021400000002E-2</c:v>
                </c:pt>
                <c:pt idx="42208">
                  <c:v>3.3589021599999998E-2</c:v>
                </c:pt>
                <c:pt idx="42209">
                  <c:v>3.35890218E-2</c:v>
                </c:pt>
                <c:pt idx="42210">
                  <c:v>3.3589022000000003E-2</c:v>
                </c:pt>
                <c:pt idx="42211">
                  <c:v>3.3589022199999999E-2</c:v>
                </c:pt>
                <c:pt idx="42212">
                  <c:v>3.3589022400000002E-2</c:v>
                </c:pt>
                <c:pt idx="42213">
                  <c:v>3.3589022599999997E-2</c:v>
                </c:pt>
                <c:pt idx="42214">
                  <c:v>3.35890228E-2</c:v>
                </c:pt>
                <c:pt idx="42215">
                  <c:v>3.3589023000000003E-2</c:v>
                </c:pt>
                <c:pt idx="42216">
                  <c:v>3.3589023199999998E-2</c:v>
                </c:pt>
                <c:pt idx="42217">
                  <c:v>3.3589023400000001E-2</c:v>
                </c:pt>
                <c:pt idx="42218">
                  <c:v>3.3589023599999997E-2</c:v>
                </c:pt>
                <c:pt idx="42219">
                  <c:v>3.3589023799999999E-2</c:v>
                </c:pt>
                <c:pt idx="42220">
                  <c:v>3.3589024000000002E-2</c:v>
                </c:pt>
                <c:pt idx="42221">
                  <c:v>3.3589024199999998E-2</c:v>
                </c:pt>
                <c:pt idx="42222">
                  <c:v>3.35890244E-2</c:v>
                </c:pt>
                <c:pt idx="42223">
                  <c:v>3.3589024600000003E-2</c:v>
                </c:pt>
                <c:pt idx="42224">
                  <c:v>3.3589024799999999E-2</c:v>
                </c:pt>
                <c:pt idx="42225">
                  <c:v>3.3589025000000002E-2</c:v>
                </c:pt>
                <c:pt idx="42226">
                  <c:v>3.3589025199999997E-2</c:v>
                </c:pt>
                <c:pt idx="42227">
                  <c:v>3.35890254E-2</c:v>
                </c:pt>
                <c:pt idx="42228">
                  <c:v>3.3589025600000003E-2</c:v>
                </c:pt>
                <c:pt idx="42229">
                  <c:v>3.3589025799999998E-2</c:v>
                </c:pt>
                <c:pt idx="42230">
                  <c:v>3.3589026000000001E-2</c:v>
                </c:pt>
                <c:pt idx="42231">
                  <c:v>3.3589026199999997E-2</c:v>
                </c:pt>
                <c:pt idx="42232">
                  <c:v>3.3589026399999999E-2</c:v>
                </c:pt>
                <c:pt idx="42233">
                  <c:v>3.3589026600000002E-2</c:v>
                </c:pt>
                <c:pt idx="42234">
                  <c:v>3.3589026799999998E-2</c:v>
                </c:pt>
                <c:pt idx="42235">
                  <c:v>3.3589027E-2</c:v>
                </c:pt>
                <c:pt idx="42236">
                  <c:v>3.3589027200000003E-2</c:v>
                </c:pt>
                <c:pt idx="42237">
                  <c:v>3.3589027399999999E-2</c:v>
                </c:pt>
                <c:pt idx="42238">
                  <c:v>3.3589027600000002E-2</c:v>
                </c:pt>
                <c:pt idx="42239">
                  <c:v>3.3589027799999997E-2</c:v>
                </c:pt>
                <c:pt idx="42240">
                  <c:v>3.3589028E-2</c:v>
                </c:pt>
                <c:pt idx="42241">
                  <c:v>3.3589028200000003E-2</c:v>
                </c:pt>
                <c:pt idx="42242">
                  <c:v>3.3589028399999998E-2</c:v>
                </c:pt>
                <c:pt idx="42243">
                  <c:v>3.3589028600000001E-2</c:v>
                </c:pt>
                <c:pt idx="42244">
                  <c:v>3.3589028799999997E-2</c:v>
                </c:pt>
                <c:pt idx="42245">
                  <c:v>3.3589028999999999E-2</c:v>
                </c:pt>
                <c:pt idx="42246">
                  <c:v>3.3589029200000002E-2</c:v>
                </c:pt>
                <c:pt idx="42247">
                  <c:v>3.3589029399999998E-2</c:v>
                </c:pt>
                <c:pt idx="42248">
                  <c:v>3.35890296E-2</c:v>
                </c:pt>
                <c:pt idx="42249">
                  <c:v>3.3589029800000003E-2</c:v>
                </c:pt>
                <c:pt idx="42250">
                  <c:v>3.3589029999999999E-2</c:v>
                </c:pt>
                <c:pt idx="42251">
                  <c:v>3.3589030200000002E-2</c:v>
                </c:pt>
                <c:pt idx="42252">
                  <c:v>3.3589030399999997E-2</c:v>
                </c:pt>
                <c:pt idx="42253">
                  <c:v>3.35890306E-2</c:v>
                </c:pt>
                <c:pt idx="42254">
                  <c:v>3.3589030800000003E-2</c:v>
                </c:pt>
                <c:pt idx="42255">
                  <c:v>3.3589030999999998E-2</c:v>
                </c:pt>
                <c:pt idx="42256">
                  <c:v>3.3589031200000001E-2</c:v>
                </c:pt>
                <c:pt idx="42257">
                  <c:v>3.3589031399999997E-2</c:v>
                </c:pt>
                <c:pt idx="42258">
                  <c:v>3.3589031599999999E-2</c:v>
                </c:pt>
                <c:pt idx="42259">
                  <c:v>3.3589031800000002E-2</c:v>
                </c:pt>
                <c:pt idx="42260">
                  <c:v>3.3589031999999998E-2</c:v>
                </c:pt>
                <c:pt idx="42261">
                  <c:v>3.3589032200000001E-2</c:v>
                </c:pt>
                <c:pt idx="42262">
                  <c:v>3.3589032400000003E-2</c:v>
                </c:pt>
                <c:pt idx="42263">
                  <c:v>3.3589032599999999E-2</c:v>
                </c:pt>
                <c:pt idx="42264">
                  <c:v>3.3589032800000002E-2</c:v>
                </c:pt>
                <c:pt idx="42265">
                  <c:v>3.3589032999999997E-2</c:v>
                </c:pt>
                <c:pt idx="42266">
                  <c:v>3.35890332E-2</c:v>
                </c:pt>
                <c:pt idx="42267">
                  <c:v>3.3589033400000003E-2</c:v>
                </c:pt>
                <c:pt idx="42268">
                  <c:v>3.3589033599999998E-2</c:v>
                </c:pt>
                <c:pt idx="42269">
                  <c:v>3.3589033800000001E-2</c:v>
                </c:pt>
                <c:pt idx="42270">
                  <c:v>3.3589033999999997E-2</c:v>
                </c:pt>
                <c:pt idx="42271">
                  <c:v>3.3589034199999999E-2</c:v>
                </c:pt>
                <c:pt idx="42272">
                  <c:v>3.3589034400000002E-2</c:v>
                </c:pt>
                <c:pt idx="42273">
                  <c:v>3.3589034599999998E-2</c:v>
                </c:pt>
                <c:pt idx="42274">
                  <c:v>3.3589034800000001E-2</c:v>
                </c:pt>
                <c:pt idx="42275">
                  <c:v>3.3589035000000003E-2</c:v>
                </c:pt>
                <c:pt idx="42276">
                  <c:v>3.3589035199999999E-2</c:v>
                </c:pt>
                <c:pt idx="42277">
                  <c:v>3.3589035400000002E-2</c:v>
                </c:pt>
                <c:pt idx="42278">
                  <c:v>3.3589035599999997E-2</c:v>
                </c:pt>
                <c:pt idx="42279">
                  <c:v>3.35890358E-2</c:v>
                </c:pt>
                <c:pt idx="42280">
                  <c:v>3.3589036000000003E-2</c:v>
                </c:pt>
                <c:pt idx="42281">
                  <c:v>3.3589036199999998E-2</c:v>
                </c:pt>
                <c:pt idx="42282">
                  <c:v>3.3589036400000001E-2</c:v>
                </c:pt>
                <c:pt idx="42283">
                  <c:v>3.3589036599999997E-2</c:v>
                </c:pt>
                <c:pt idx="42284">
                  <c:v>3.3589036799999999E-2</c:v>
                </c:pt>
                <c:pt idx="42285">
                  <c:v>3.3589037000000002E-2</c:v>
                </c:pt>
                <c:pt idx="42286">
                  <c:v>3.3589037199999998E-2</c:v>
                </c:pt>
                <c:pt idx="42287">
                  <c:v>3.3589037400000001E-2</c:v>
                </c:pt>
                <c:pt idx="42288">
                  <c:v>3.3589037600000003E-2</c:v>
                </c:pt>
                <c:pt idx="42289">
                  <c:v>3.3589037799999999E-2</c:v>
                </c:pt>
                <c:pt idx="42290">
                  <c:v>3.3589038000000002E-2</c:v>
                </c:pt>
                <c:pt idx="42291">
                  <c:v>3.3589038199999997E-2</c:v>
                </c:pt>
                <c:pt idx="42292">
                  <c:v>3.35890384E-2</c:v>
                </c:pt>
                <c:pt idx="42293">
                  <c:v>3.3589038600000003E-2</c:v>
                </c:pt>
                <c:pt idx="42294">
                  <c:v>3.3589038799999998E-2</c:v>
                </c:pt>
                <c:pt idx="42295">
                  <c:v>3.3589039000000001E-2</c:v>
                </c:pt>
                <c:pt idx="42296">
                  <c:v>3.3589039199999997E-2</c:v>
                </c:pt>
                <c:pt idx="42297">
                  <c:v>3.3589039399999999E-2</c:v>
                </c:pt>
                <c:pt idx="42298">
                  <c:v>3.3589039600000002E-2</c:v>
                </c:pt>
                <c:pt idx="42299">
                  <c:v>3.3589039799999998E-2</c:v>
                </c:pt>
                <c:pt idx="42300">
                  <c:v>3.3589040000000001E-2</c:v>
                </c:pt>
                <c:pt idx="42301">
                  <c:v>3.3589040200000003E-2</c:v>
                </c:pt>
                <c:pt idx="42302">
                  <c:v>3.3589040399999999E-2</c:v>
                </c:pt>
                <c:pt idx="42303">
                  <c:v>3.3589040600000002E-2</c:v>
                </c:pt>
                <c:pt idx="42304">
                  <c:v>3.3589040799999997E-2</c:v>
                </c:pt>
                <c:pt idx="42305">
                  <c:v>3.3589041E-2</c:v>
                </c:pt>
                <c:pt idx="42306">
                  <c:v>3.3589041200000003E-2</c:v>
                </c:pt>
                <c:pt idx="42307">
                  <c:v>3.3589041399999998E-2</c:v>
                </c:pt>
                <c:pt idx="42308">
                  <c:v>3.3589041600000001E-2</c:v>
                </c:pt>
                <c:pt idx="42309">
                  <c:v>3.3589041799999997E-2</c:v>
                </c:pt>
                <c:pt idx="42310">
                  <c:v>3.3589042E-2</c:v>
                </c:pt>
                <c:pt idx="42311">
                  <c:v>3.3589042200000002E-2</c:v>
                </c:pt>
                <c:pt idx="42312">
                  <c:v>3.3589042399999998E-2</c:v>
                </c:pt>
                <c:pt idx="42313">
                  <c:v>3.3589042600000001E-2</c:v>
                </c:pt>
                <c:pt idx="42314">
                  <c:v>3.3589042800000003E-2</c:v>
                </c:pt>
                <c:pt idx="42315">
                  <c:v>3.3589042999999999E-2</c:v>
                </c:pt>
                <c:pt idx="42316">
                  <c:v>3.3589043200000002E-2</c:v>
                </c:pt>
                <c:pt idx="42317">
                  <c:v>3.3589043399999997E-2</c:v>
                </c:pt>
                <c:pt idx="42318">
                  <c:v>3.35890436E-2</c:v>
                </c:pt>
                <c:pt idx="42319">
                  <c:v>3.3589043800000003E-2</c:v>
                </c:pt>
                <c:pt idx="42320">
                  <c:v>3.3589043999999998E-2</c:v>
                </c:pt>
                <c:pt idx="42321">
                  <c:v>3.3589044200000001E-2</c:v>
                </c:pt>
                <c:pt idx="42322">
                  <c:v>3.3589044399999997E-2</c:v>
                </c:pt>
                <c:pt idx="42323">
                  <c:v>3.35890446E-2</c:v>
                </c:pt>
                <c:pt idx="42324">
                  <c:v>3.3589044800000002E-2</c:v>
                </c:pt>
                <c:pt idx="42325">
                  <c:v>3.3589044999999998E-2</c:v>
                </c:pt>
                <c:pt idx="42326">
                  <c:v>3.3589045200000001E-2</c:v>
                </c:pt>
                <c:pt idx="42327">
                  <c:v>3.3589045400000003E-2</c:v>
                </c:pt>
                <c:pt idx="42328">
                  <c:v>3.3589045599999999E-2</c:v>
                </c:pt>
                <c:pt idx="42329">
                  <c:v>3.3589045800000002E-2</c:v>
                </c:pt>
                <c:pt idx="42330">
                  <c:v>3.3589045999999997E-2</c:v>
                </c:pt>
                <c:pt idx="42331">
                  <c:v>3.35890462E-2</c:v>
                </c:pt>
                <c:pt idx="42332">
                  <c:v>3.3589046400000003E-2</c:v>
                </c:pt>
                <c:pt idx="42333">
                  <c:v>3.3589046599999998E-2</c:v>
                </c:pt>
                <c:pt idx="42334">
                  <c:v>3.3589046800000001E-2</c:v>
                </c:pt>
                <c:pt idx="42335">
                  <c:v>3.3589046999999997E-2</c:v>
                </c:pt>
                <c:pt idx="42336">
                  <c:v>3.35890472E-2</c:v>
                </c:pt>
                <c:pt idx="42337">
                  <c:v>3.3589047400000002E-2</c:v>
                </c:pt>
                <c:pt idx="42338">
                  <c:v>3.3589047599999998E-2</c:v>
                </c:pt>
                <c:pt idx="42339">
                  <c:v>3.3589047800000001E-2</c:v>
                </c:pt>
                <c:pt idx="42340">
                  <c:v>3.3589048000000003E-2</c:v>
                </c:pt>
                <c:pt idx="42341">
                  <c:v>3.3589048199999999E-2</c:v>
                </c:pt>
                <c:pt idx="42342">
                  <c:v>3.3589048400000002E-2</c:v>
                </c:pt>
                <c:pt idx="42343">
                  <c:v>3.3589048599999997E-2</c:v>
                </c:pt>
                <c:pt idx="42344">
                  <c:v>3.35890488E-2</c:v>
                </c:pt>
                <c:pt idx="42345">
                  <c:v>3.3589049000000003E-2</c:v>
                </c:pt>
                <c:pt idx="42346">
                  <c:v>3.3589049199999998E-2</c:v>
                </c:pt>
                <c:pt idx="42347">
                  <c:v>3.3589049400000001E-2</c:v>
                </c:pt>
                <c:pt idx="42348">
                  <c:v>3.3589049599999997E-2</c:v>
                </c:pt>
                <c:pt idx="42349">
                  <c:v>3.35890498E-2</c:v>
                </c:pt>
                <c:pt idx="42350">
                  <c:v>3.3589050000000002E-2</c:v>
                </c:pt>
                <c:pt idx="42351">
                  <c:v>3.3589050199999998E-2</c:v>
                </c:pt>
                <c:pt idx="42352">
                  <c:v>3.3589050400000001E-2</c:v>
                </c:pt>
                <c:pt idx="42353">
                  <c:v>3.3589050600000003E-2</c:v>
                </c:pt>
                <c:pt idx="42354">
                  <c:v>3.3589050799999999E-2</c:v>
                </c:pt>
                <c:pt idx="42355">
                  <c:v>3.3589051000000002E-2</c:v>
                </c:pt>
                <c:pt idx="42356">
                  <c:v>3.3589051199999997E-2</c:v>
                </c:pt>
                <c:pt idx="42357">
                  <c:v>3.35890514E-2</c:v>
                </c:pt>
                <c:pt idx="42358">
                  <c:v>3.3589051600000003E-2</c:v>
                </c:pt>
                <c:pt idx="42359">
                  <c:v>3.3589051799999999E-2</c:v>
                </c:pt>
                <c:pt idx="42360">
                  <c:v>3.3589052000000001E-2</c:v>
                </c:pt>
                <c:pt idx="42361">
                  <c:v>3.3589052199999997E-2</c:v>
                </c:pt>
                <c:pt idx="42362">
                  <c:v>3.35890524E-2</c:v>
                </c:pt>
                <c:pt idx="42363">
                  <c:v>3.3589052600000002E-2</c:v>
                </c:pt>
                <c:pt idx="42364">
                  <c:v>3.3589052799999998E-2</c:v>
                </c:pt>
                <c:pt idx="42365">
                  <c:v>3.3589053000000001E-2</c:v>
                </c:pt>
                <c:pt idx="42366">
                  <c:v>3.3589053200000003E-2</c:v>
                </c:pt>
                <c:pt idx="42367">
                  <c:v>3.3589053399999999E-2</c:v>
                </c:pt>
                <c:pt idx="42368">
                  <c:v>3.3589053600000002E-2</c:v>
                </c:pt>
                <c:pt idx="42369">
                  <c:v>3.3589053799999997E-2</c:v>
                </c:pt>
                <c:pt idx="42370">
                  <c:v>3.3589054E-2</c:v>
                </c:pt>
                <c:pt idx="42371">
                  <c:v>3.3589054200000003E-2</c:v>
                </c:pt>
                <c:pt idx="42372">
                  <c:v>3.3589054399999999E-2</c:v>
                </c:pt>
                <c:pt idx="42373">
                  <c:v>3.3589054600000001E-2</c:v>
                </c:pt>
                <c:pt idx="42374">
                  <c:v>3.3589054799999997E-2</c:v>
                </c:pt>
                <c:pt idx="42375">
                  <c:v>3.3589055E-2</c:v>
                </c:pt>
                <c:pt idx="42376">
                  <c:v>3.3589055200000002E-2</c:v>
                </c:pt>
                <c:pt idx="42377">
                  <c:v>3.3589055399999998E-2</c:v>
                </c:pt>
                <c:pt idx="42378">
                  <c:v>3.3589055600000001E-2</c:v>
                </c:pt>
                <c:pt idx="42379">
                  <c:v>3.3589055800000003E-2</c:v>
                </c:pt>
                <c:pt idx="42380">
                  <c:v>3.3589055999999999E-2</c:v>
                </c:pt>
                <c:pt idx="42381">
                  <c:v>3.3589056200000002E-2</c:v>
                </c:pt>
                <c:pt idx="42382">
                  <c:v>3.3589056399999997E-2</c:v>
                </c:pt>
                <c:pt idx="42383">
                  <c:v>3.35890566E-2</c:v>
                </c:pt>
                <c:pt idx="42384">
                  <c:v>3.3589056800000003E-2</c:v>
                </c:pt>
                <c:pt idx="42385">
                  <c:v>3.3589056999999999E-2</c:v>
                </c:pt>
                <c:pt idx="42386">
                  <c:v>3.3589057200000001E-2</c:v>
                </c:pt>
                <c:pt idx="42387">
                  <c:v>3.3589057399999997E-2</c:v>
                </c:pt>
                <c:pt idx="42388">
                  <c:v>3.35890576E-2</c:v>
                </c:pt>
                <c:pt idx="42389">
                  <c:v>3.3589057800000002E-2</c:v>
                </c:pt>
                <c:pt idx="42390">
                  <c:v>3.3589057999999998E-2</c:v>
                </c:pt>
                <c:pt idx="42391">
                  <c:v>3.3589058200000001E-2</c:v>
                </c:pt>
                <c:pt idx="42392">
                  <c:v>3.3589058400000003E-2</c:v>
                </c:pt>
                <c:pt idx="42393">
                  <c:v>3.3589058599999999E-2</c:v>
                </c:pt>
                <c:pt idx="42394">
                  <c:v>3.3589058800000002E-2</c:v>
                </c:pt>
                <c:pt idx="42395">
                  <c:v>3.3589058999999998E-2</c:v>
                </c:pt>
                <c:pt idx="42396">
                  <c:v>3.35890592E-2</c:v>
                </c:pt>
                <c:pt idx="42397">
                  <c:v>3.3589059400000003E-2</c:v>
                </c:pt>
                <c:pt idx="42398">
                  <c:v>3.3589059599999999E-2</c:v>
                </c:pt>
                <c:pt idx="42399">
                  <c:v>3.3589059800000001E-2</c:v>
                </c:pt>
                <c:pt idx="42400">
                  <c:v>3.3589059999999997E-2</c:v>
                </c:pt>
                <c:pt idx="42401">
                  <c:v>3.35890602E-2</c:v>
                </c:pt>
                <c:pt idx="42402">
                  <c:v>3.3589060400000002E-2</c:v>
                </c:pt>
                <c:pt idx="42403">
                  <c:v>3.3589060599999998E-2</c:v>
                </c:pt>
                <c:pt idx="42404">
                  <c:v>3.3589060800000001E-2</c:v>
                </c:pt>
                <c:pt idx="42405">
                  <c:v>3.3589061000000003E-2</c:v>
                </c:pt>
                <c:pt idx="42406">
                  <c:v>3.3589061199999999E-2</c:v>
                </c:pt>
                <c:pt idx="42407">
                  <c:v>3.3589061400000002E-2</c:v>
                </c:pt>
                <c:pt idx="42408">
                  <c:v>3.3589061599999998E-2</c:v>
                </c:pt>
                <c:pt idx="42409">
                  <c:v>3.35890618E-2</c:v>
                </c:pt>
                <c:pt idx="42410">
                  <c:v>3.3589062000000003E-2</c:v>
                </c:pt>
                <c:pt idx="42411">
                  <c:v>3.3589062199999999E-2</c:v>
                </c:pt>
                <c:pt idx="42412">
                  <c:v>3.3589062400000001E-2</c:v>
                </c:pt>
                <c:pt idx="42413">
                  <c:v>3.3589062599999997E-2</c:v>
                </c:pt>
                <c:pt idx="42414">
                  <c:v>3.35890628E-2</c:v>
                </c:pt>
                <c:pt idx="42415">
                  <c:v>3.3589063000000002E-2</c:v>
                </c:pt>
                <c:pt idx="42416">
                  <c:v>3.3589063199999998E-2</c:v>
                </c:pt>
                <c:pt idx="42417">
                  <c:v>3.3589063400000001E-2</c:v>
                </c:pt>
                <c:pt idx="42418">
                  <c:v>3.3589063600000003E-2</c:v>
                </c:pt>
                <c:pt idx="42419">
                  <c:v>3.3589063799999999E-2</c:v>
                </c:pt>
                <c:pt idx="42420">
                  <c:v>3.3589064000000002E-2</c:v>
                </c:pt>
                <c:pt idx="42421">
                  <c:v>3.3589064199999998E-2</c:v>
                </c:pt>
                <c:pt idx="42422">
                  <c:v>3.35890644E-2</c:v>
                </c:pt>
                <c:pt idx="42423">
                  <c:v>3.3589064600000003E-2</c:v>
                </c:pt>
                <c:pt idx="42424">
                  <c:v>3.3589064799999999E-2</c:v>
                </c:pt>
                <c:pt idx="42425">
                  <c:v>3.3589065000000001E-2</c:v>
                </c:pt>
                <c:pt idx="42426">
                  <c:v>3.3589065199999997E-2</c:v>
                </c:pt>
                <c:pt idx="42427">
                  <c:v>3.35890654E-2</c:v>
                </c:pt>
                <c:pt idx="42428">
                  <c:v>3.3589065600000002E-2</c:v>
                </c:pt>
                <c:pt idx="42429">
                  <c:v>3.3589065799999998E-2</c:v>
                </c:pt>
                <c:pt idx="42430">
                  <c:v>3.3589066000000001E-2</c:v>
                </c:pt>
                <c:pt idx="42431">
                  <c:v>3.3589066200000003E-2</c:v>
                </c:pt>
                <c:pt idx="42432">
                  <c:v>3.3589066399999999E-2</c:v>
                </c:pt>
                <c:pt idx="42433">
                  <c:v>3.3589066600000002E-2</c:v>
                </c:pt>
                <c:pt idx="42434">
                  <c:v>3.3589066799999998E-2</c:v>
                </c:pt>
                <c:pt idx="42435">
                  <c:v>3.3589067E-2</c:v>
                </c:pt>
                <c:pt idx="42436">
                  <c:v>3.3589067200000003E-2</c:v>
                </c:pt>
                <c:pt idx="42437">
                  <c:v>3.3589067399999999E-2</c:v>
                </c:pt>
                <c:pt idx="42438">
                  <c:v>3.3589067600000001E-2</c:v>
                </c:pt>
                <c:pt idx="42439">
                  <c:v>3.3589067799999997E-2</c:v>
                </c:pt>
                <c:pt idx="42440">
                  <c:v>3.3589068E-2</c:v>
                </c:pt>
                <c:pt idx="42441">
                  <c:v>3.3589068200000002E-2</c:v>
                </c:pt>
                <c:pt idx="42442">
                  <c:v>3.3589068399999998E-2</c:v>
                </c:pt>
                <c:pt idx="42443">
                  <c:v>3.3589068600000001E-2</c:v>
                </c:pt>
                <c:pt idx="42444">
                  <c:v>3.3589068800000003E-2</c:v>
                </c:pt>
                <c:pt idx="42445">
                  <c:v>3.3589068999999999E-2</c:v>
                </c:pt>
                <c:pt idx="42446">
                  <c:v>3.3589069200000002E-2</c:v>
                </c:pt>
                <c:pt idx="42447">
                  <c:v>3.3589069399999998E-2</c:v>
                </c:pt>
                <c:pt idx="42448">
                  <c:v>3.35890696E-2</c:v>
                </c:pt>
                <c:pt idx="42449">
                  <c:v>3.3589069800000003E-2</c:v>
                </c:pt>
                <c:pt idx="42450">
                  <c:v>3.3589069999999999E-2</c:v>
                </c:pt>
                <c:pt idx="42451">
                  <c:v>3.3589070200000001E-2</c:v>
                </c:pt>
                <c:pt idx="42452">
                  <c:v>3.3589070399999997E-2</c:v>
                </c:pt>
                <c:pt idx="42453">
                  <c:v>3.35890706E-2</c:v>
                </c:pt>
                <c:pt idx="42454">
                  <c:v>3.3589070800000002E-2</c:v>
                </c:pt>
                <c:pt idx="42455">
                  <c:v>3.3589070999999998E-2</c:v>
                </c:pt>
                <c:pt idx="42456">
                  <c:v>3.3589071200000001E-2</c:v>
                </c:pt>
                <c:pt idx="42457">
                  <c:v>3.3589071400000003E-2</c:v>
                </c:pt>
                <c:pt idx="42458">
                  <c:v>3.3589071599999999E-2</c:v>
                </c:pt>
                <c:pt idx="42459">
                  <c:v>3.3589071800000002E-2</c:v>
                </c:pt>
                <c:pt idx="42460">
                  <c:v>3.3589071999999998E-2</c:v>
                </c:pt>
                <c:pt idx="42461">
                  <c:v>3.35890722E-2</c:v>
                </c:pt>
                <c:pt idx="42462">
                  <c:v>3.3589072400000003E-2</c:v>
                </c:pt>
                <c:pt idx="42463">
                  <c:v>3.3589072599999999E-2</c:v>
                </c:pt>
                <c:pt idx="42464">
                  <c:v>3.3589072800000001E-2</c:v>
                </c:pt>
                <c:pt idx="42465">
                  <c:v>3.3589072999999997E-2</c:v>
                </c:pt>
                <c:pt idx="42466">
                  <c:v>3.35890732E-2</c:v>
                </c:pt>
                <c:pt idx="42467">
                  <c:v>3.3589073400000002E-2</c:v>
                </c:pt>
                <c:pt idx="42468">
                  <c:v>3.3589073599999998E-2</c:v>
                </c:pt>
                <c:pt idx="42469">
                  <c:v>3.3589073800000001E-2</c:v>
                </c:pt>
                <c:pt idx="42470">
                  <c:v>3.3589073999999997E-2</c:v>
                </c:pt>
                <c:pt idx="42471">
                  <c:v>3.3589074199999999E-2</c:v>
                </c:pt>
                <c:pt idx="42472">
                  <c:v>3.3589074400000002E-2</c:v>
                </c:pt>
                <c:pt idx="42473">
                  <c:v>3.3589074599999998E-2</c:v>
                </c:pt>
                <c:pt idx="42474">
                  <c:v>3.35890748E-2</c:v>
                </c:pt>
                <c:pt idx="42475">
                  <c:v>3.3589075000000003E-2</c:v>
                </c:pt>
                <c:pt idx="42476">
                  <c:v>3.3589075199999999E-2</c:v>
                </c:pt>
                <c:pt idx="42477">
                  <c:v>3.3589075400000001E-2</c:v>
                </c:pt>
                <c:pt idx="42478">
                  <c:v>3.3589075599999997E-2</c:v>
                </c:pt>
                <c:pt idx="42479">
                  <c:v>3.35890758E-2</c:v>
                </c:pt>
                <c:pt idx="42480">
                  <c:v>3.3589076000000002E-2</c:v>
                </c:pt>
                <c:pt idx="42481">
                  <c:v>3.3589076199999998E-2</c:v>
                </c:pt>
                <c:pt idx="42482">
                  <c:v>3.3589076400000001E-2</c:v>
                </c:pt>
                <c:pt idx="42483">
                  <c:v>3.3589076599999997E-2</c:v>
                </c:pt>
                <c:pt idx="42484">
                  <c:v>3.3589076799999999E-2</c:v>
                </c:pt>
                <c:pt idx="42485">
                  <c:v>3.3589077000000002E-2</c:v>
                </c:pt>
                <c:pt idx="42486">
                  <c:v>3.3589077199999998E-2</c:v>
                </c:pt>
                <c:pt idx="42487">
                  <c:v>3.35890774E-2</c:v>
                </c:pt>
                <c:pt idx="42488">
                  <c:v>3.3589077600000003E-2</c:v>
                </c:pt>
                <c:pt idx="42489">
                  <c:v>3.3589077799999999E-2</c:v>
                </c:pt>
                <c:pt idx="42490">
                  <c:v>3.3589078000000001E-2</c:v>
                </c:pt>
                <c:pt idx="42491">
                  <c:v>3.3589078199999997E-2</c:v>
                </c:pt>
                <c:pt idx="42492">
                  <c:v>3.35890784E-2</c:v>
                </c:pt>
                <c:pt idx="42493">
                  <c:v>3.3589078600000002E-2</c:v>
                </c:pt>
                <c:pt idx="42494">
                  <c:v>3.3589078799999998E-2</c:v>
                </c:pt>
                <c:pt idx="42495">
                  <c:v>3.3589079000000001E-2</c:v>
                </c:pt>
                <c:pt idx="42496">
                  <c:v>3.3589079199999997E-2</c:v>
                </c:pt>
                <c:pt idx="42497">
                  <c:v>3.3589079399999999E-2</c:v>
                </c:pt>
                <c:pt idx="42498">
                  <c:v>3.3589079600000002E-2</c:v>
                </c:pt>
                <c:pt idx="42499">
                  <c:v>3.3589079799999998E-2</c:v>
                </c:pt>
                <c:pt idx="42500">
                  <c:v>3.358908E-2</c:v>
                </c:pt>
                <c:pt idx="42501">
                  <c:v>3.3589080200000003E-2</c:v>
                </c:pt>
                <c:pt idx="42502">
                  <c:v>3.3589080399999999E-2</c:v>
                </c:pt>
                <c:pt idx="42503">
                  <c:v>3.3589080600000001E-2</c:v>
                </c:pt>
                <c:pt idx="42504">
                  <c:v>3.3589080799999997E-2</c:v>
                </c:pt>
                <c:pt idx="42505">
                  <c:v>3.3589081E-2</c:v>
                </c:pt>
                <c:pt idx="42506">
                  <c:v>3.3589081200000002E-2</c:v>
                </c:pt>
                <c:pt idx="42507">
                  <c:v>3.3589081399999998E-2</c:v>
                </c:pt>
                <c:pt idx="42508">
                  <c:v>3.3589081600000001E-2</c:v>
                </c:pt>
                <c:pt idx="42509">
                  <c:v>3.3589081799999997E-2</c:v>
                </c:pt>
                <c:pt idx="42510">
                  <c:v>3.3589081999999999E-2</c:v>
                </c:pt>
                <c:pt idx="42511">
                  <c:v>3.3589082200000002E-2</c:v>
                </c:pt>
                <c:pt idx="42512">
                  <c:v>3.3589082399999998E-2</c:v>
                </c:pt>
                <c:pt idx="42513">
                  <c:v>3.35890826E-2</c:v>
                </c:pt>
                <c:pt idx="42514">
                  <c:v>3.3589082800000003E-2</c:v>
                </c:pt>
                <c:pt idx="42515">
                  <c:v>3.3589082999999999E-2</c:v>
                </c:pt>
                <c:pt idx="42516">
                  <c:v>3.3589083200000001E-2</c:v>
                </c:pt>
                <c:pt idx="42517">
                  <c:v>3.3589083399999997E-2</c:v>
                </c:pt>
                <c:pt idx="42518">
                  <c:v>3.35890836E-2</c:v>
                </c:pt>
                <c:pt idx="42519">
                  <c:v>3.3589083800000002E-2</c:v>
                </c:pt>
                <c:pt idx="42520">
                  <c:v>3.3589083999999998E-2</c:v>
                </c:pt>
                <c:pt idx="42521">
                  <c:v>3.3589084200000001E-2</c:v>
                </c:pt>
                <c:pt idx="42522">
                  <c:v>3.3589084399999997E-2</c:v>
                </c:pt>
                <c:pt idx="42523">
                  <c:v>3.3589084599999999E-2</c:v>
                </c:pt>
                <c:pt idx="42524">
                  <c:v>3.3589084800000002E-2</c:v>
                </c:pt>
                <c:pt idx="42525">
                  <c:v>3.3589084999999998E-2</c:v>
                </c:pt>
                <c:pt idx="42526">
                  <c:v>3.35890852E-2</c:v>
                </c:pt>
                <c:pt idx="42527">
                  <c:v>3.3589085400000003E-2</c:v>
                </c:pt>
                <c:pt idx="42528">
                  <c:v>3.3589085599999999E-2</c:v>
                </c:pt>
                <c:pt idx="42529">
                  <c:v>3.3589085800000001E-2</c:v>
                </c:pt>
                <c:pt idx="42530">
                  <c:v>3.3589085999999997E-2</c:v>
                </c:pt>
                <c:pt idx="42531">
                  <c:v>3.35890862E-2</c:v>
                </c:pt>
                <c:pt idx="42532">
                  <c:v>3.3589086400000003E-2</c:v>
                </c:pt>
                <c:pt idx="42533">
                  <c:v>3.3589086599999998E-2</c:v>
                </c:pt>
                <c:pt idx="42534">
                  <c:v>3.3589086800000001E-2</c:v>
                </c:pt>
                <c:pt idx="42535">
                  <c:v>3.3589086999999997E-2</c:v>
                </c:pt>
                <c:pt idx="42536">
                  <c:v>3.3589087199999999E-2</c:v>
                </c:pt>
                <c:pt idx="42537">
                  <c:v>3.3589087400000002E-2</c:v>
                </c:pt>
                <c:pt idx="42538">
                  <c:v>3.3589087599999998E-2</c:v>
                </c:pt>
                <c:pt idx="42539">
                  <c:v>3.35890878E-2</c:v>
                </c:pt>
                <c:pt idx="42540">
                  <c:v>3.3589088000000003E-2</c:v>
                </c:pt>
                <c:pt idx="42541">
                  <c:v>3.3589088199999999E-2</c:v>
                </c:pt>
                <c:pt idx="42542">
                  <c:v>3.3589088400000001E-2</c:v>
                </c:pt>
                <c:pt idx="42543">
                  <c:v>3.3589088599999997E-2</c:v>
                </c:pt>
                <c:pt idx="42544">
                  <c:v>3.35890888E-2</c:v>
                </c:pt>
                <c:pt idx="42545">
                  <c:v>3.3589089000000003E-2</c:v>
                </c:pt>
                <c:pt idx="42546">
                  <c:v>3.3589089199999998E-2</c:v>
                </c:pt>
                <c:pt idx="42547">
                  <c:v>3.3589089400000001E-2</c:v>
                </c:pt>
                <c:pt idx="42548">
                  <c:v>3.3589089599999997E-2</c:v>
                </c:pt>
                <c:pt idx="42549">
                  <c:v>3.3589089799999999E-2</c:v>
                </c:pt>
                <c:pt idx="42550">
                  <c:v>3.3589090000000002E-2</c:v>
                </c:pt>
                <c:pt idx="42551">
                  <c:v>3.3589090199999998E-2</c:v>
                </c:pt>
                <c:pt idx="42552">
                  <c:v>3.35890904E-2</c:v>
                </c:pt>
                <c:pt idx="42553">
                  <c:v>3.3589090600000003E-2</c:v>
                </c:pt>
                <c:pt idx="42554">
                  <c:v>3.3589090799999999E-2</c:v>
                </c:pt>
                <c:pt idx="42555">
                  <c:v>3.3589091000000001E-2</c:v>
                </c:pt>
                <c:pt idx="42556">
                  <c:v>3.3589091199999997E-2</c:v>
                </c:pt>
                <c:pt idx="42557">
                  <c:v>3.35890914E-2</c:v>
                </c:pt>
                <c:pt idx="42558">
                  <c:v>3.3589091600000003E-2</c:v>
                </c:pt>
                <c:pt idx="42559">
                  <c:v>3.3589091799999998E-2</c:v>
                </c:pt>
                <c:pt idx="42560">
                  <c:v>3.3589092000000001E-2</c:v>
                </c:pt>
                <c:pt idx="42561">
                  <c:v>3.3589092199999997E-2</c:v>
                </c:pt>
                <c:pt idx="42562">
                  <c:v>3.3589092399999999E-2</c:v>
                </c:pt>
                <c:pt idx="42563">
                  <c:v>3.3589092600000002E-2</c:v>
                </c:pt>
                <c:pt idx="42564">
                  <c:v>3.3589092799999998E-2</c:v>
                </c:pt>
                <c:pt idx="42565">
                  <c:v>3.3589093E-2</c:v>
                </c:pt>
                <c:pt idx="42566">
                  <c:v>3.3589093200000003E-2</c:v>
                </c:pt>
                <c:pt idx="42567">
                  <c:v>3.3589093399999999E-2</c:v>
                </c:pt>
                <c:pt idx="42568">
                  <c:v>3.3589093600000001E-2</c:v>
                </c:pt>
                <c:pt idx="42569">
                  <c:v>3.3589093799999997E-2</c:v>
                </c:pt>
                <c:pt idx="42570">
                  <c:v>3.3589094E-2</c:v>
                </c:pt>
                <c:pt idx="42571">
                  <c:v>3.3589094200000003E-2</c:v>
                </c:pt>
                <c:pt idx="42572">
                  <c:v>3.3589094399999998E-2</c:v>
                </c:pt>
                <c:pt idx="42573">
                  <c:v>3.3589094600000001E-2</c:v>
                </c:pt>
                <c:pt idx="42574">
                  <c:v>3.3589094799999997E-2</c:v>
                </c:pt>
                <c:pt idx="42575">
                  <c:v>3.3589094999999999E-2</c:v>
                </c:pt>
                <c:pt idx="42576">
                  <c:v>3.3589095200000002E-2</c:v>
                </c:pt>
                <c:pt idx="42577">
                  <c:v>3.3589095399999998E-2</c:v>
                </c:pt>
                <c:pt idx="42578">
                  <c:v>3.35890956E-2</c:v>
                </c:pt>
                <c:pt idx="42579">
                  <c:v>3.3589095800000003E-2</c:v>
                </c:pt>
                <c:pt idx="42580">
                  <c:v>3.3589095999999999E-2</c:v>
                </c:pt>
                <c:pt idx="42581">
                  <c:v>3.3589096200000002E-2</c:v>
                </c:pt>
                <c:pt idx="42582">
                  <c:v>3.3589096399999997E-2</c:v>
                </c:pt>
                <c:pt idx="42583">
                  <c:v>3.35890966E-2</c:v>
                </c:pt>
                <c:pt idx="42584">
                  <c:v>3.3589096800000003E-2</c:v>
                </c:pt>
                <c:pt idx="42585">
                  <c:v>3.3589096999999998E-2</c:v>
                </c:pt>
                <c:pt idx="42586">
                  <c:v>3.3589097200000001E-2</c:v>
                </c:pt>
                <c:pt idx="42587">
                  <c:v>3.3589097399999997E-2</c:v>
                </c:pt>
                <c:pt idx="42588">
                  <c:v>3.3589097599999999E-2</c:v>
                </c:pt>
                <c:pt idx="42589">
                  <c:v>3.3589097800000002E-2</c:v>
                </c:pt>
                <c:pt idx="42590">
                  <c:v>3.3589097999999998E-2</c:v>
                </c:pt>
                <c:pt idx="42591">
                  <c:v>3.35890982E-2</c:v>
                </c:pt>
                <c:pt idx="42592">
                  <c:v>3.3589098400000003E-2</c:v>
                </c:pt>
                <c:pt idx="42593">
                  <c:v>3.3589098599999999E-2</c:v>
                </c:pt>
                <c:pt idx="42594">
                  <c:v>3.3589098800000002E-2</c:v>
                </c:pt>
                <c:pt idx="42595">
                  <c:v>3.3589098999999997E-2</c:v>
                </c:pt>
                <c:pt idx="42596">
                  <c:v>3.35890992E-2</c:v>
                </c:pt>
                <c:pt idx="42597">
                  <c:v>3.3589099400000003E-2</c:v>
                </c:pt>
                <c:pt idx="42598">
                  <c:v>3.3589099599999998E-2</c:v>
                </c:pt>
                <c:pt idx="42599">
                  <c:v>3.3589099800000001E-2</c:v>
                </c:pt>
                <c:pt idx="42600">
                  <c:v>3.3589099999999997E-2</c:v>
                </c:pt>
                <c:pt idx="42601">
                  <c:v>3.3589100199999999E-2</c:v>
                </c:pt>
                <c:pt idx="42602">
                  <c:v>3.3589100400000002E-2</c:v>
                </c:pt>
                <c:pt idx="42603">
                  <c:v>3.3589100599999998E-2</c:v>
                </c:pt>
                <c:pt idx="42604">
                  <c:v>3.35891008E-2</c:v>
                </c:pt>
                <c:pt idx="42605">
                  <c:v>3.3589101000000003E-2</c:v>
                </c:pt>
                <c:pt idx="42606">
                  <c:v>3.3589101199999999E-2</c:v>
                </c:pt>
                <c:pt idx="42607">
                  <c:v>3.3589101400000002E-2</c:v>
                </c:pt>
                <c:pt idx="42608">
                  <c:v>3.3589101599999997E-2</c:v>
                </c:pt>
                <c:pt idx="42609">
                  <c:v>3.35891018E-2</c:v>
                </c:pt>
                <c:pt idx="42610">
                  <c:v>3.3589102000000003E-2</c:v>
                </c:pt>
                <c:pt idx="42611">
                  <c:v>3.3589102199999998E-2</c:v>
                </c:pt>
                <c:pt idx="42612">
                  <c:v>3.3589102400000001E-2</c:v>
                </c:pt>
                <c:pt idx="42613">
                  <c:v>3.3589102599999997E-2</c:v>
                </c:pt>
                <c:pt idx="42614">
                  <c:v>3.3589102799999999E-2</c:v>
                </c:pt>
                <c:pt idx="42615">
                  <c:v>3.3589103000000002E-2</c:v>
                </c:pt>
                <c:pt idx="42616">
                  <c:v>3.3589103199999998E-2</c:v>
                </c:pt>
                <c:pt idx="42617">
                  <c:v>3.35891034E-2</c:v>
                </c:pt>
                <c:pt idx="42618">
                  <c:v>3.3589103600000003E-2</c:v>
                </c:pt>
                <c:pt idx="42619">
                  <c:v>3.3589103799999999E-2</c:v>
                </c:pt>
                <c:pt idx="42620">
                  <c:v>3.3589104000000002E-2</c:v>
                </c:pt>
                <c:pt idx="42621">
                  <c:v>3.3589104199999997E-2</c:v>
                </c:pt>
                <c:pt idx="42622">
                  <c:v>3.35891044E-2</c:v>
                </c:pt>
                <c:pt idx="42623">
                  <c:v>3.3589104600000003E-2</c:v>
                </c:pt>
                <c:pt idx="42624">
                  <c:v>3.3589104799999998E-2</c:v>
                </c:pt>
                <c:pt idx="42625">
                  <c:v>3.3589105000000001E-2</c:v>
                </c:pt>
                <c:pt idx="42626">
                  <c:v>3.3589105199999997E-2</c:v>
                </c:pt>
                <c:pt idx="42627">
                  <c:v>3.3589105399999999E-2</c:v>
                </c:pt>
                <c:pt idx="42628">
                  <c:v>3.3589105600000002E-2</c:v>
                </c:pt>
                <c:pt idx="42629">
                  <c:v>3.3589105799999998E-2</c:v>
                </c:pt>
                <c:pt idx="42630">
                  <c:v>3.3589106000000001E-2</c:v>
                </c:pt>
                <c:pt idx="42631">
                  <c:v>3.3589106200000003E-2</c:v>
                </c:pt>
                <c:pt idx="42632">
                  <c:v>3.3589106399999999E-2</c:v>
                </c:pt>
                <c:pt idx="42633">
                  <c:v>3.3589106600000002E-2</c:v>
                </c:pt>
                <c:pt idx="42634">
                  <c:v>3.3589106799999997E-2</c:v>
                </c:pt>
                <c:pt idx="42635">
                  <c:v>3.3589107E-2</c:v>
                </c:pt>
                <c:pt idx="42636">
                  <c:v>3.3589107200000003E-2</c:v>
                </c:pt>
                <c:pt idx="42637">
                  <c:v>3.3589107399999998E-2</c:v>
                </c:pt>
                <c:pt idx="42638">
                  <c:v>3.3589107600000001E-2</c:v>
                </c:pt>
                <c:pt idx="42639">
                  <c:v>3.3589107799999997E-2</c:v>
                </c:pt>
                <c:pt idx="42640">
                  <c:v>3.3589107999999999E-2</c:v>
                </c:pt>
                <c:pt idx="42641">
                  <c:v>3.3589108200000002E-2</c:v>
                </c:pt>
                <c:pt idx="42642">
                  <c:v>3.3589108399999998E-2</c:v>
                </c:pt>
                <c:pt idx="42643">
                  <c:v>3.3589108600000001E-2</c:v>
                </c:pt>
                <c:pt idx="42644">
                  <c:v>3.3589108800000003E-2</c:v>
                </c:pt>
                <c:pt idx="42645">
                  <c:v>3.3589108999999999E-2</c:v>
                </c:pt>
                <c:pt idx="42646">
                  <c:v>3.3589109200000002E-2</c:v>
                </c:pt>
                <c:pt idx="42647">
                  <c:v>3.3589109399999997E-2</c:v>
                </c:pt>
                <c:pt idx="42648">
                  <c:v>3.35891096E-2</c:v>
                </c:pt>
                <c:pt idx="42649">
                  <c:v>3.3589109800000003E-2</c:v>
                </c:pt>
                <c:pt idx="42650">
                  <c:v>3.3589109999999998E-2</c:v>
                </c:pt>
                <c:pt idx="42651">
                  <c:v>3.3589110200000001E-2</c:v>
                </c:pt>
                <c:pt idx="42652">
                  <c:v>3.3589110399999997E-2</c:v>
                </c:pt>
                <c:pt idx="42653">
                  <c:v>3.3589110599999999E-2</c:v>
                </c:pt>
                <c:pt idx="42654">
                  <c:v>3.3589110800000002E-2</c:v>
                </c:pt>
                <c:pt idx="42655">
                  <c:v>3.3589110999999998E-2</c:v>
                </c:pt>
                <c:pt idx="42656">
                  <c:v>3.3589111200000001E-2</c:v>
                </c:pt>
                <c:pt idx="42657">
                  <c:v>3.3589111400000003E-2</c:v>
                </c:pt>
                <c:pt idx="42658">
                  <c:v>3.3589111599999999E-2</c:v>
                </c:pt>
                <c:pt idx="42659">
                  <c:v>3.3589111800000002E-2</c:v>
                </c:pt>
                <c:pt idx="42660">
                  <c:v>3.3589111999999997E-2</c:v>
                </c:pt>
                <c:pt idx="42661">
                  <c:v>3.35891122E-2</c:v>
                </c:pt>
                <c:pt idx="42662">
                  <c:v>3.3589112400000003E-2</c:v>
                </c:pt>
                <c:pt idx="42663">
                  <c:v>3.3589112599999998E-2</c:v>
                </c:pt>
                <c:pt idx="42664">
                  <c:v>3.3589112800000001E-2</c:v>
                </c:pt>
                <c:pt idx="42665">
                  <c:v>3.3589112999999997E-2</c:v>
                </c:pt>
                <c:pt idx="42666">
                  <c:v>3.35891132E-2</c:v>
                </c:pt>
                <c:pt idx="42667">
                  <c:v>3.3589113400000002E-2</c:v>
                </c:pt>
                <c:pt idx="42668">
                  <c:v>3.3589113599999998E-2</c:v>
                </c:pt>
                <c:pt idx="42669">
                  <c:v>3.3589113800000001E-2</c:v>
                </c:pt>
                <c:pt idx="42670">
                  <c:v>3.3589114000000003E-2</c:v>
                </c:pt>
                <c:pt idx="42671">
                  <c:v>3.3589114199999999E-2</c:v>
                </c:pt>
                <c:pt idx="42672">
                  <c:v>3.3589114400000002E-2</c:v>
                </c:pt>
                <c:pt idx="42673">
                  <c:v>3.3589114599999997E-2</c:v>
                </c:pt>
                <c:pt idx="42674">
                  <c:v>3.35891148E-2</c:v>
                </c:pt>
                <c:pt idx="42675">
                  <c:v>3.3589115000000003E-2</c:v>
                </c:pt>
                <c:pt idx="42676">
                  <c:v>3.3589115199999998E-2</c:v>
                </c:pt>
                <c:pt idx="42677">
                  <c:v>3.3589115400000001E-2</c:v>
                </c:pt>
                <c:pt idx="42678">
                  <c:v>3.3589115599999997E-2</c:v>
                </c:pt>
                <c:pt idx="42679">
                  <c:v>3.35891158E-2</c:v>
                </c:pt>
                <c:pt idx="42680">
                  <c:v>3.3589116000000002E-2</c:v>
                </c:pt>
                <c:pt idx="42681">
                  <c:v>3.3589116199999998E-2</c:v>
                </c:pt>
                <c:pt idx="42682">
                  <c:v>3.3589116400000001E-2</c:v>
                </c:pt>
                <c:pt idx="42683">
                  <c:v>3.3589116600000003E-2</c:v>
                </c:pt>
                <c:pt idx="42684">
                  <c:v>3.3589116799999999E-2</c:v>
                </c:pt>
                <c:pt idx="42685">
                  <c:v>3.3589117000000002E-2</c:v>
                </c:pt>
                <c:pt idx="42686">
                  <c:v>3.3589117199999997E-2</c:v>
                </c:pt>
                <c:pt idx="42687">
                  <c:v>3.35891174E-2</c:v>
                </c:pt>
                <c:pt idx="42688">
                  <c:v>3.3589117600000003E-2</c:v>
                </c:pt>
                <c:pt idx="42689">
                  <c:v>3.3589117799999998E-2</c:v>
                </c:pt>
                <c:pt idx="42690">
                  <c:v>3.3589118000000001E-2</c:v>
                </c:pt>
                <c:pt idx="42691">
                  <c:v>3.3589118199999997E-2</c:v>
                </c:pt>
                <c:pt idx="42692">
                  <c:v>3.35891184E-2</c:v>
                </c:pt>
                <c:pt idx="42693">
                  <c:v>3.3589118600000002E-2</c:v>
                </c:pt>
                <c:pt idx="42694">
                  <c:v>3.3589118799999998E-2</c:v>
                </c:pt>
                <c:pt idx="42695">
                  <c:v>3.3589119000000001E-2</c:v>
                </c:pt>
                <c:pt idx="42696">
                  <c:v>3.3589119200000003E-2</c:v>
                </c:pt>
                <c:pt idx="42697">
                  <c:v>3.3589119399999999E-2</c:v>
                </c:pt>
                <c:pt idx="42698">
                  <c:v>3.3589119600000002E-2</c:v>
                </c:pt>
                <c:pt idx="42699">
                  <c:v>3.3589119799999997E-2</c:v>
                </c:pt>
                <c:pt idx="42700">
                  <c:v>3.358912E-2</c:v>
                </c:pt>
                <c:pt idx="42701">
                  <c:v>3.3589120200000003E-2</c:v>
                </c:pt>
                <c:pt idx="42702">
                  <c:v>3.3589120399999998E-2</c:v>
                </c:pt>
                <c:pt idx="42703">
                  <c:v>3.3589120600000001E-2</c:v>
                </c:pt>
                <c:pt idx="42704">
                  <c:v>3.3589120799999997E-2</c:v>
                </c:pt>
                <c:pt idx="42705">
                  <c:v>3.3589121E-2</c:v>
                </c:pt>
                <c:pt idx="42706">
                  <c:v>3.3589121200000002E-2</c:v>
                </c:pt>
                <c:pt idx="42707">
                  <c:v>3.3589121399999998E-2</c:v>
                </c:pt>
                <c:pt idx="42708">
                  <c:v>3.3589121600000001E-2</c:v>
                </c:pt>
                <c:pt idx="42709">
                  <c:v>3.3589121800000003E-2</c:v>
                </c:pt>
                <c:pt idx="42710">
                  <c:v>3.3589121999999999E-2</c:v>
                </c:pt>
                <c:pt idx="42711">
                  <c:v>3.3589122200000002E-2</c:v>
                </c:pt>
                <c:pt idx="42712">
                  <c:v>3.3589122399999997E-2</c:v>
                </c:pt>
                <c:pt idx="42713">
                  <c:v>3.35891226E-2</c:v>
                </c:pt>
                <c:pt idx="42714">
                  <c:v>3.3589122800000003E-2</c:v>
                </c:pt>
                <c:pt idx="42715">
                  <c:v>3.3589122999999999E-2</c:v>
                </c:pt>
                <c:pt idx="42716">
                  <c:v>3.3589123200000001E-2</c:v>
                </c:pt>
                <c:pt idx="42717">
                  <c:v>3.3589123399999997E-2</c:v>
                </c:pt>
                <c:pt idx="42718">
                  <c:v>3.35891236E-2</c:v>
                </c:pt>
                <c:pt idx="42719">
                  <c:v>3.3589123800000002E-2</c:v>
                </c:pt>
                <c:pt idx="42720">
                  <c:v>3.3589123999999998E-2</c:v>
                </c:pt>
                <c:pt idx="42721">
                  <c:v>3.3589124200000001E-2</c:v>
                </c:pt>
                <c:pt idx="42722">
                  <c:v>3.3589124400000003E-2</c:v>
                </c:pt>
                <c:pt idx="42723">
                  <c:v>3.3589124599999999E-2</c:v>
                </c:pt>
                <c:pt idx="42724">
                  <c:v>3.3589124800000002E-2</c:v>
                </c:pt>
                <c:pt idx="42725">
                  <c:v>3.3589124999999997E-2</c:v>
                </c:pt>
                <c:pt idx="42726">
                  <c:v>3.35891252E-2</c:v>
                </c:pt>
                <c:pt idx="42727">
                  <c:v>3.3589125400000003E-2</c:v>
                </c:pt>
                <c:pt idx="42728">
                  <c:v>3.3589125599999999E-2</c:v>
                </c:pt>
                <c:pt idx="42729">
                  <c:v>3.3589125800000001E-2</c:v>
                </c:pt>
                <c:pt idx="42730">
                  <c:v>3.3589125999999997E-2</c:v>
                </c:pt>
                <c:pt idx="42731">
                  <c:v>3.35891262E-2</c:v>
                </c:pt>
                <c:pt idx="42732">
                  <c:v>3.3589126400000002E-2</c:v>
                </c:pt>
                <c:pt idx="42733">
                  <c:v>3.3589126599999998E-2</c:v>
                </c:pt>
                <c:pt idx="42734">
                  <c:v>3.3589126800000001E-2</c:v>
                </c:pt>
                <c:pt idx="42735">
                  <c:v>3.3589127000000003E-2</c:v>
                </c:pt>
                <c:pt idx="42736">
                  <c:v>3.3589127199999999E-2</c:v>
                </c:pt>
                <c:pt idx="42737">
                  <c:v>3.3589127400000002E-2</c:v>
                </c:pt>
                <c:pt idx="42738">
                  <c:v>3.3589127599999997E-2</c:v>
                </c:pt>
                <c:pt idx="42739">
                  <c:v>3.35891278E-2</c:v>
                </c:pt>
                <c:pt idx="42740">
                  <c:v>3.3589128000000003E-2</c:v>
                </c:pt>
                <c:pt idx="42741">
                  <c:v>3.3589128199999999E-2</c:v>
                </c:pt>
                <c:pt idx="42742">
                  <c:v>3.3589128400000001E-2</c:v>
                </c:pt>
                <c:pt idx="42743">
                  <c:v>3.3589128599999997E-2</c:v>
                </c:pt>
                <c:pt idx="42744">
                  <c:v>3.35891288E-2</c:v>
                </c:pt>
                <c:pt idx="42745">
                  <c:v>3.3589129000000002E-2</c:v>
                </c:pt>
                <c:pt idx="42746">
                  <c:v>3.3589129199999998E-2</c:v>
                </c:pt>
                <c:pt idx="42747">
                  <c:v>3.3589129400000001E-2</c:v>
                </c:pt>
                <c:pt idx="42748">
                  <c:v>3.3589129600000003E-2</c:v>
                </c:pt>
                <c:pt idx="42749">
                  <c:v>3.3589129799999999E-2</c:v>
                </c:pt>
                <c:pt idx="42750">
                  <c:v>3.3589130000000002E-2</c:v>
                </c:pt>
                <c:pt idx="42751">
                  <c:v>3.3589130199999997E-2</c:v>
                </c:pt>
                <c:pt idx="42752">
                  <c:v>3.35891304E-2</c:v>
                </c:pt>
                <c:pt idx="42753">
                  <c:v>3.3589130600000003E-2</c:v>
                </c:pt>
                <c:pt idx="42754">
                  <c:v>3.3589130799999999E-2</c:v>
                </c:pt>
                <c:pt idx="42755">
                  <c:v>3.3589131000000001E-2</c:v>
                </c:pt>
                <c:pt idx="42756">
                  <c:v>3.3589131199999997E-2</c:v>
                </c:pt>
                <c:pt idx="42757">
                  <c:v>3.35891314E-2</c:v>
                </c:pt>
                <c:pt idx="42758">
                  <c:v>3.3589131600000002E-2</c:v>
                </c:pt>
                <c:pt idx="42759">
                  <c:v>3.3589131799999998E-2</c:v>
                </c:pt>
                <c:pt idx="42760">
                  <c:v>3.3589132000000001E-2</c:v>
                </c:pt>
                <c:pt idx="42761">
                  <c:v>3.3589132200000003E-2</c:v>
                </c:pt>
                <c:pt idx="42762">
                  <c:v>3.3589132399999999E-2</c:v>
                </c:pt>
                <c:pt idx="42763">
                  <c:v>3.3589132600000002E-2</c:v>
                </c:pt>
                <c:pt idx="42764">
                  <c:v>3.3589132799999998E-2</c:v>
                </c:pt>
                <c:pt idx="42765">
                  <c:v>3.3589133E-2</c:v>
                </c:pt>
                <c:pt idx="42766">
                  <c:v>3.3589133200000003E-2</c:v>
                </c:pt>
                <c:pt idx="42767">
                  <c:v>3.3589133399999999E-2</c:v>
                </c:pt>
                <c:pt idx="42768">
                  <c:v>3.3589133600000001E-2</c:v>
                </c:pt>
                <c:pt idx="42769">
                  <c:v>3.3589133799999997E-2</c:v>
                </c:pt>
                <c:pt idx="42770">
                  <c:v>3.3589134E-2</c:v>
                </c:pt>
                <c:pt idx="42771">
                  <c:v>3.3589134200000002E-2</c:v>
                </c:pt>
                <c:pt idx="42772">
                  <c:v>3.3589134399999998E-2</c:v>
                </c:pt>
                <c:pt idx="42773">
                  <c:v>3.3589134600000001E-2</c:v>
                </c:pt>
                <c:pt idx="42774">
                  <c:v>3.3589134800000003E-2</c:v>
                </c:pt>
                <c:pt idx="42775">
                  <c:v>3.3589134999999999E-2</c:v>
                </c:pt>
                <c:pt idx="42776">
                  <c:v>3.3589135200000002E-2</c:v>
                </c:pt>
                <c:pt idx="42777">
                  <c:v>3.3589135399999998E-2</c:v>
                </c:pt>
                <c:pt idx="42778">
                  <c:v>3.35891356E-2</c:v>
                </c:pt>
                <c:pt idx="42779">
                  <c:v>3.3589135800000003E-2</c:v>
                </c:pt>
                <c:pt idx="42780">
                  <c:v>3.3589135999999999E-2</c:v>
                </c:pt>
                <c:pt idx="42781">
                  <c:v>3.3589136200000001E-2</c:v>
                </c:pt>
                <c:pt idx="42782">
                  <c:v>3.3589136399999997E-2</c:v>
                </c:pt>
                <c:pt idx="42783">
                  <c:v>3.35891366E-2</c:v>
                </c:pt>
                <c:pt idx="42784">
                  <c:v>3.3589136800000002E-2</c:v>
                </c:pt>
                <c:pt idx="42785">
                  <c:v>3.3589136999999998E-2</c:v>
                </c:pt>
                <c:pt idx="42786">
                  <c:v>3.3589137200000001E-2</c:v>
                </c:pt>
                <c:pt idx="42787">
                  <c:v>3.3589137400000003E-2</c:v>
                </c:pt>
                <c:pt idx="42788">
                  <c:v>3.3589137599999999E-2</c:v>
                </c:pt>
                <c:pt idx="42789">
                  <c:v>3.3589137800000002E-2</c:v>
                </c:pt>
                <c:pt idx="42790">
                  <c:v>3.3589137999999998E-2</c:v>
                </c:pt>
                <c:pt idx="42791">
                  <c:v>3.35891382E-2</c:v>
                </c:pt>
                <c:pt idx="42792">
                  <c:v>3.3589138400000003E-2</c:v>
                </c:pt>
                <c:pt idx="42793">
                  <c:v>3.3589138599999999E-2</c:v>
                </c:pt>
                <c:pt idx="42794">
                  <c:v>3.3589138800000001E-2</c:v>
                </c:pt>
                <c:pt idx="42795">
                  <c:v>3.3589138999999997E-2</c:v>
                </c:pt>
                <c:pt idx="42796">
                  <c:v>3.35891392E-2</c:v>
                </c:pt>
                <c:pt idx="42797">
                  <c:v>3.3589139400000002E-2</c:v>
                </c:pt>
                <c:pt idx="42798">
                  <c:v>3.3589139599999998E-2</c:v>
                </c:pt>
                <c:pt idx="42799">
                  <c:v>3.3589139800000001E-2</c:v>
                </c:pt>
                <c:pt idx="42800">
                  <c:v>3.3589140000000003E-2</c:v>
                </c:pt>
                <c:pt idx="42801">
                  <c:v>3.3589140199999999E-2</c:v>
                </c:pt>
                <c:pt idx="42802">
                  <c:v>3.3589140400000002E-2</c:v>
                </c:pt>
                <c:pt idx="42803">
                  <c:v>3.3589140599999998E-2</c:v>
                </c:pt>
                <c:pt idx="42804">
                  <c:v>3.35891408E-2</c:v>
                </c:pt>
                <c:pt idx="42805">
                  <c:v>3.3589141000000003E-2</c:v>
                </c:pt>
                <c:pt idx="42806">
                  <c:v>3.3589141199999999E-2</c:v>
                </c:pt>
                <c:pt idx="42807">
                  <c:v>3.3589141400000001E-2</c:v>
                </c:pt>
                <c:pt idx="42808">
                  <c:v>3.3589141599999997E-2</c:v>
                </c:pt>
                <c:pt idx="42809">
                  <c:v>3.35891418E-2</c:v>
                </c:pt>
                <c:pt idx="42810">
                  <c:v>3.3589142000000002E-2</c:v>
                </c:pt>
                <c:pt idx="42811">
                  <c:v>3.3589142199999998E-2</c:v>
                </c:pt>
                <c:pt idx="42812">
                  <c:v>3.3589142400000001E-2</c:v>
                </c:pt>
                <c:pt idx="42813">
                  <c:v>3.3589142600000003E-2</c:v>
                </c:pt>
                <c:pt idx="42814">
                  <c:v>3.3589142799999999E-2</c:v>
                </c:pt>
                <c:pt idx="42815">
                  <c:v>3.3589143000000002E-2</c:v>
                </c:pt>
                <c:pt idx="42816">
                  <c:v>3.3589143199999998E-2</c:v>
                </c:pt>
                <c:pt idx="42817">
                  <c:v>3.35891434E-2</c:v>
                </c:pt>
                <c:pt idx="42818">
                  <c:v>3.3589143600000003E-2</c:v>
                </c:pt>
                <c:pt idx="42819">
                  <c:v>3.3589143799999999E-2</c:v>
                </c:pt>
                <c:pt idx="42820">
                  <c:v>3.3589144000000001E-2</c:v>
                </c:pt>
                <c:pt idx="42821">
                  <c:v>3.3589144199999997E-2</c:v>
                </c:pt>
                <c:pt idx="42822">
                  <c:v>3.35891444E-2</c:v>
                </c:pt>
                <c:pt idx="42823">
                  <c:v>3.3589144600000002E-2</c:v>
                </c:pt>
                <c:pt idx="42824">
                  <c:v>3.3589144799999998E-2</c:v>
                </c:pt>
                <c:pt idx="42825">
                  <c:v>3.3589145000000001E-2</c:v>
                </c:pt>
                <c:pt idx="42826">
                  <c:v>3.3589145199999997E-2</c:v>
                </c:pt>
                <c:pt idx="42827">
                  <c:v>3.3589145399999999E-2</c:v>
                </c:pt>
                <c:pt idx="42828">
                  <c:v>3.3589145600000002E-2</c:v>
                </c:pt>
                <c:pt idx="42829">
                  <c:v>3.3589145799999998E-2</c:v>
                </c:pt>
                <c:pt idx="42830">
                  <c:v>3.3589146E-2</c:v>
                </c:pt>
                <c:pt idx="42831">
                  <c:v>3.3589146200000003E-2</c:v>
                </c:pt>
                <c:pt idx="42832">
                  <c:v>3.3589146399999999E-2</c:v>
                </c:pt>
                <c:pt idx="42833">
                  <c:v>3.3589146600000001E-2</c:v>
                </c:pt>
                <c:pt idx="42834">
                  <c:v>3.3589146799999997E-2</c:v>
                </c:pt>
                <c:pt idx="42835">
                  <c:v>3.3589147E-2</c:v>
                </c:pt>
                <c:pt idx="42836">
                  <c:v>3.3589147200000002E-2</c:v>
                </c:pt>
                <c:pt idx="42837">
                  <c:v>3.3589147399999998E-2</c:v>
                </c:pt>
                <c:pt idx="42838">
                  <c:v>3.3589147600000001E-2</c:v>
                </c:pt>
                <c:pt idx="42839">
                  <c:v>3.3589147799999997E-2</c:v>
                </c:pt>
                <c:pt idx="42840">
                  <c:v>3.3589147999999999E-2</c:v>
                </c:pt>
                <c:pt idx="42841">
                  <c:v>3.3589148200000002E-2</c:v>
                </c:pt>
                <c:pt idx="42842">
                  <c:v>3.3589148399999998E-2</c:v>
                </c:pt>
                <c:pt idx="42843">
                  <c:v>3.35891486E-2</c:v>
                </c:pt>
                <c:pt idx="42844">
                  <c:v>3.3589148800000003E-2</c:v>
                </c:pt>
                <c:pt idx="42845">
                  <c:v>3.3589148999999999E-2</c:v>
                </c:pt>
                <c:pt idx="42846">
                  <c:v>3.3589149200000001E-2</c:v>
                </c:pt>
                <c:pt idx="42847">
                  <c:v>3.3589149399999997E-2</c:v>
                </c:pt>
                <c:pt idx="42848">
                  <c:v>3.35891496E-2</c:v>
                </c:pt>
                <c:pt idx="42849">
                  <c:v>3.3589149800000002E-2</c:v>
                </c:pt>
                <c:pt idx="42850">
                  <c:v>3.3589149999999998E-2</c:v>
                </c:pt>
                <c:pt idx="42851">
                  <c:v>3.3589150200000001E-2</c:v>
                </c:pt>
                <c:pt idx="42852">
                  <c:v>3.3589150399999997E-2</c:v>
                </c:pt>
                <c:pt idx="42853">
                  <c:v>3.3589150599999999E-2</c:v>
                </c:pt>
                <c:pt idx="42854">
                  <c:v>3.3589150800000002E-2</c:v>
                </c:pt>
                <c:pt idx="42855">
                  <c:v>3.3589150999999998E-2</c:v>
                </c:pt>
                <c:pt idx="42856">
                  <c:v>3.35891512E-2</c:v>
                </c:pt>
                <c:pt idx="42857">
                  <c:v>3.3589151400000003E-2</c:v>
                </c:pt>
                <c:pt idx="42858">
                  <c:v>3.3589151599999999E-2</c:v>
                </c:pt>
                <c:pt idx="42859">
                  <c:v>3.3589151800000001E-2</c:v>
                </c:pt>
                <c:pt idx="42860">
                  <c:v>3.3589151999999997E-2</c:v>
                </c:pt>
                <c:pt idx="42861">
                  <c:v>3.35891522E-2</c:v>
                </c:pt>
                <c:pt idx="42862">
                  <c:v>3.3589152400000002E-2</c:v>
                </c:pt>
                <c:pt idx="42863">
                  <c:v>3.3589152599999998E-2</c:v>
                </c:pt>
                <c:pt idx="42864">
                  <c:v>3.3589152800000001E-2</c:v>
                </c:pt>
                <c:pt idx="42865">
                  <c:v>3.3589152999999997E-2</c:v>
                </c:pt>
                <c:pt idx="42866">
                  <c:v>3.3589153199999999E-2</c:v>
                </c:pt>
                <c:pt idx="42867">
                  <c:v>3.3589153400000002E-2</c:v>
                </c:pt>
                <c:pt idx="42868">
                  <c:v>3.3589153599999998E-2</c:v>
                </c:pt>
                <c:pt idx="42869">
                  <c:v>3.35891538E-2</c:v>
                </c:pt>
                <c:pt idx="42870">
                  <c:v>3.3589154000000003E-2</c:v>
                </c:pt>
                <c:pt idx="42871">
                  <c:v>3.3589154199999999E-2</c:v>
                </c:pt>
                <c:pt idx="42872">
                  <c:v>3.3589154400000001E-2</c:v>
                </c:pt>
                <c:pt idx="42873">
                  <c:v>3.3589154599999997E-2</c:v>
                </c:pt>
                <c:pt idx="42874">
                  <c:v>3.35891548E-2</c:v>
                </c:pt>
                <c:pt idx="42875">
                  <c:v>3.3589155000000002E-2</c:v>
                </c:pt>
                <c:pt idx="42876">
                  <c:v>3.3589155199999998E-2</c:v>
                </c:pt>
                <c:pt idx="42877">
                  <c:v>3.3589155400000001E-2</c:v>
                </c:pt>
                <c:pt idx="42878">
                  <c:v>3.3589155599999997E-2</c:v>
                </c:pt>
                <c:pt idx="42879">
                  <c:v>3.3589155799999999E-2</c:v>
                </c:pt>
                <c:pt idx="42880">
                  <c:v>3.3589156000000002E-2</c:v>
                </c:pt>
                <c:pt idx="42881">
                  <c:v>3.3589156199999998E-2</c:v>
                </c:pt>
                <c:pt idx="42882">
                  <c:v>3.35891564E-2</c:v>
                </c:pt>
                <c:pt idx="42883">
                  <c:v>3.3589156600000003E-2</c:v>
                </c:pt>
                <c:pt idx="42884">
                  <c:v>3.3589156799999999E-2</c:v>
                </c:pt>
                <c:pt idx="42885">
                  <c:v>3.3589157000000001E-2</c:v>
                </c:pt>
                <c:pt idx="42886">
                  <c:v>3.3589157199999997E-2</c:v>
                </c:pt>
                <c:pt idx="42887">
                  <c:v>3.35891574E-2</c:v>
                </c:pt>
                <c:pt idx="42888">
                  <c:v>3.3589157600000003E-2</c:v>
                </c:pt>
                <c:pt idx="42889">
                  <c:v>3.3589157799999998E-2</c:v>
                </c:pt>
                <c:pt idx="42890">
                  <c:v>3.3589158000000001E-2</c:v>
                </c:pt>
                <c:pt idx="42891">
                  <c:v>3.3589158199999997E-2</c:v>
                </c:pt>
                <c:pt idx="42892">
                  <c:v>3.3589158399999999E-2</c:v>
                </c:pt>
                <c:pt idx="42893">
                  <c:v>3.3589158600000002E-2</c:v>
                </c:pt>
                <c:pt idx="42894">
                  <c:v>3.3589158799999998E-2</c:v>
                </c:pt>
                <c:pt idx="42895">
                  <c:v>3.3589159E-2</c:v>
                </c:pt>
                <c:pt idx="42896">
                  <c:v>3.3589159200000003E-2</c:v>
                </c:pt>
                <c:pt idx="42897">
                  <c:v>3.3589159399999999E-2</c:v>
                </c:pt>
                <c:pt idx="42898">
                  <c:v>3.3589159600000001E-2</c:v>
                </c:pt>
                <c:pt idx="42899">
                  <c:v>3.3589159799999997E-2</c:v>
                </c:pt>
                <c:pt idx="42900">
                  <c:v>3.358916E-2</c:v>
                </c:pt>
                <c:pt idx="42901">
                  <c:v>3.3589160200000003E-2</c:v>
                </c:pt>
                <c:pt idx="42902">
                  <c:v>3.3589160399999998E-2</c:v>
                </c:pt>
                <c:pt idx="42903">
                  <c:v>3.3589160600000001E-2</c:v>
                </c:pt>
                <c:pt idx="42904">
                  <c:v>3.3589160799999997E-2</c:v>
                </c:pt>
                <c:pt idx="42905">
                  <c:v>3.3589160999999999E-2</c:v>
                </c:pt>
                <c:pt idx="42906">
                  <c:v>3.3589161200000002E-2</c:v>
                </c:pt>
                <c:pt idx="42907">
                  <c:v>3.3589161399999998E-2</c:v>
                </c:pt>
                <c:pt idx="42908">
                  <c:v>3.35891616E-2</c:v>
                </c:pt>
                <c:pt idx="42909">
                  <c:v>3.3589161800000003E-2</c:v>
                </c:pt>
                <c:pt idx="42910">
                  <c:v>3.3589161999999999E-2</c:v>
                </c:pt>
                <c:pt idx="42911">
                  <c:v>3.3589162200000001E-2</c:v>
                </c:pt>
                <c:pt idx="42912">
                  <c:v>3.3589162399999997E-2</c:v>
                </c:pt>
                <c:pt idx="42913">
                  <c:v>3.35891626E-2</c:v>
                </c:pt>
                <c:pt idx="42914">
                  <c:v>3.3589162800000003E-2</c:v>
                </c:pt>
                <c:pt idx="42915">
                  <c:v>3.3589162999999998E-2</c:v>
                </c:pt>
                <c:pt idx="42916">
                  <c:v>3.3589163200000001E-2</c:v>
                </c:pt>
                <c:pt idx="42917">
                  <c:v>3.3589163399999997E-2</c:v>
                </c:pt>
                <c:pt idx="42918">
                  <c:v>3.3589163599999999E-2</c:v>
                </c:pt>
                <c:pt idx="42919">
                  <c:v>3.3589163800000002E-2</c:v>
                </c:pt>
                <c:pt idx="42920">
                  <c:v>3.3589163999999998E-2</c:v>
                </c:pt>
                <c:pt idx="42921">
                  <c:v>3.35891642E-2</c:v>
                </c:pt>
                <c:pt idx="42922">
                  <c:v>3.3589164400000003E-2</c:v>
                </c:pt>
                <c:pt idx="42923">
                  <c:v>3.3589164599999999E-2</c:v>
                </c:pt>
                <c:pt idx="42924">
                  <c:v>3.3589164800000001E-2</c:v>
                </c:pt>
                <c:pt idx="42925">
                  <c:v>3.3589164999999997E-2</c:v>
                </c:pt>
                <c:pt idx="42926">
                  <c:v>3.35891652E-2</c:v>
                </c:pt>
                <c:pt idx="42927">
                  <c:v>3.3589165400000003E-2</c:v>
                </c:pt>
                <c:pt idx="42928">
                  <c:v>3.3589165599999998E-2</c:v>
                </c:pt>
                <c:pt idx="42929">
                  <c:v>3.3589165800000001E-2</c:v>
                </c:pt>
                <c:pt idx="42930">
                  <c:v>3.3589165999999997E-2</c:v>
                </c:pt>
                <c:pt idx="42931">
                  <c:v>3.3589166199999999E-2</c:v>
                </c:pt>
                <c:pt idx="42932">
                  <c:v>3.3589166400000002E-2</c:v>
                </c:pt>
                <c:pt idx="42933">
                  <c:v>3.3589166599999998E-2</c:v>
                </c:pt>
                <c:pt idx="42934">
                  <c:v>3.35891668E-2</c:v>
                </c:pt>
                <c:pt idx="42935">
                  <c:v>3.3589167000000003E-2</c:v>
                </c:pt>
                <c:pt idx="42936">
                  <c:v>3.3589167199999999E-2</c:v>
                </c:pt>
                <c:pt idx="42937">
                  <c:v>3.3589167400000002E-2</c:v>
                </c:pt>
                <c:pt idx="42938">
                  <c:v>3.3589167599999997E-2</c:v>
                </c:pt>
                <c:pt idx="42939">
                  <c:v>3.35891678E-2</c:v>
                </c:pt>
                <c:pt idx="42940">
                  <c:v>3.3589168000000003E-2</c:v>
                </c:pt>
                <c:pt idx="42941">
                  <c:v>3.3589168199999998E-2</c:v>
                </c:pt>
                <c:pt idx="42942">
                  <c:v>3.3589168400000001E-2</c:v>
                </c:pt>
                <c:pt idx="42943">
                  <c:v>3.3589168599999997E-2</c:v>
                </c:pt>
                <c:pt idx="42944">
                  <c:v>3.3589168799999999E-2</c:v>
                </c:pt>
                <c:pt idx="42945">
                  <c:v>3.3589169000000002E-2</c:v>
                </c:pt>
                <c:pt idx="42946">
                  <c:v>3.3589169199999998E-2</c:v>
                </c:pt>
                <c:pt idx="42947">
                  <c:v>3.35891694E-2</c:v>
                </c:pt>
                <c:pt idx="42948">
                  <c:v>3.3589169600000003E-2</c:v>
                </c:pt>
                <c:pt idx="42949">
                  <c:v>3.3589169799999999E-2</c:v>
                </c:pt>
                <c:pt idx="42950">
                  <c:v>3.3589170000000002E-2</c:v>
                </c:pt>
                <c:pt idx="42951">
                  <c:v>3.3589170199999997E-2</c:v>
                </c:pt>
                <c:pt idx="42952">
                  <c:v>3.35891704E-2</c:v>
                </c:pt>
                <c:pt idx="42953">
                  <c:v>3.3589170600000003E-2</c:v>
                </c:pt>
                <c:pt idx="42954">
                  <c:v>3.3589170799999998E-2</c:v>
                </c:pt>
                <c:pt idx="42955">
                  <c:v>3.3589171000000001E-2</c:v>
                </c:pt>
                <c:pt idx="42956">
                  <c:v>3.3589171199999997E-2</c:v>
                </c:pt>
                <c:pt idx="42957">
                  <c:v>3.3589171399999999E-2</c:v>
                </c:pt>
                <c:pt idx="42958">
                  <c:v>3.3589171600000002E-2</c:v>
                </c:pt>
                <c:pt idx="42959">
                  <c:v>3.3589171799999998E-2</c:v>
                </c:pt>
                <c:pt idx="42960">
                  <c:v>3.3589172E-2</c:v>
                </c:pt>
                <c:pt idx="42961">
                  <c:v>3.3589172200000003E-2</c:v>
                </c:pt>
                <c:pt idx="42962">
                  <c:v>3.3589172399999999E-2</c:v>
                </c:pt>
                <c:pt idx="42963">
                  <c:v>3.3589172600000002E-2</c:v>
                </c:pt>
                <c:pt idx="42964">
                  <c:v>3.3589172799999997E-2</c:v>
                </c:pt>
                <c:pt idx="42965">
                  <c:v>3.3589173E-2</c:v>
                </c:pt>
                <c:pt idx="42966">
                  <c:v>3.3589173200000003E-2</c:v>
                </c:pt>
                <c:pt idx="42967">
                  <c:v>3.3589173399999998E-2</c:v>
                </c:pt>
                <c:pt idx="42968">
                  <c:v>3.3589173600000001E-2</c:v>
                </c:pt>
                <c:pt idx="42969">
                  <c:v>3.3589173799999997E-2</c:v>
                </c:pt>
                <c:pt idx="42970">
                  <c:v>3.3589173999999999E-2</c:v>
                </c:pt>
                <c:pt idx="42971">
                  <c:v>3.3589174200000002E-2</c:v>
                </c:pt>
                <c:pt idx="42972">
                  <c:v>3.3589174399999998E-2</c:v>
                </c:pt>
                <c:pt idx="42973">
                  <c:v>3.35891746E-2</c:v>
                </c:pt>
                <c:pt idx="42974">
                  <c:v>3.3589174800000003E-2</c:v>
                </c:pt>
                <c:pt idx="42975">
                  <c:v>3.3589174999999999E-2</c:v>
                </c:pt>
                <c:pt idx="42976">
                  <c:v>3.3589175200000002E-2</c:v>
                </c:pt>
                <c:pt idx="42977">
                  <c:v>3.3589175399999997E-2</c:v>
                </c:pt>
                <c:pt idx="42978">
                  <c:v>3.35891756E-2</c:v>
                </c:pt>
                <c:pt idx="42979">
                  <c:v>3.3589175800000003E-2</c:v>
                </c:pt>
                <c:pt idx="42980">
                  <c:v>3.3589175999999998E-2</c:v>
                </c:pt>
                <c:pt idx="42981">
                  <c:v>3.3589176200000001E-2</c:v>
                </c:pt>
                <c:pt idx="42982">
                  <c:v>3.3589176399999997E-2</c:v>
                </c:pt>
                <c:pt idx="42983">
                  <c:v>3.3589176599999999E-2</c:v>
                </c:pt>
                <c:pt idx="42984">
                  <c:v>3.3589176800000002E-2</c:v>
                </c:pt>
                <c:pt idx="42985">
                  <c:v>3.3589176999999998E-2</c:v>
                </c:pt>
                <c:pt idx="42986">
                  <c:v>3.3589177200000001E-2</c:v>
                </c:pt>
                <c:pt idx="42987">
                  <c:v>3.3589177400000003E-2</c:v>
                </c:pt>
                <c:pt idx="42988">
                  <c:v>3.3589177599999999E-2</c:v>
                </c:pt>
                <c:pt idx="42989">
                  <c:v>3.3589177800000002E-2</c:v>
                </c:pt>
                <c:pt idx="42990">
                  <c:v>3.3589177999999997E-2</c:v>
                </c:pt>
                <c:pt idx="42991">
                  <c:v>3.35891782E-2</c:v>
                </c:pt>
                <c:pt idx="42992">
                  <c:v>3.3589178400000003E-2</c:v>
                </c:pt>
                <c:pt idx="42993">
                  <c:v>3.3589178599999998E-2</c:v>
                </c:pt>
                <c:pt idx="42994">
                  <c:v>3.3589178800000001E-2</c:v>
                </c:pt>
                <c:pt idx="42995">
                  <c:v>3.3589178999999997E-2</c:v>
                </c:pt>
                <c:pt idx="42996">
                  <c:v>3.3589179199999999E-2</c:v>
                </c:pt>
                <c:pt idx="42997">
                  <c:v>3.3589179400000002E-2</c:v>
                </c:pt>
                <c:pt idx="42998">
                  <c:v>3.3589179599999998E-2</c:v>
                </c:pt>
                <c:pt idx="42999">
                  <c:v>3.3589179800000001E-2</c:v>
                </c:pt>
                <c:pt idx="43000">
                  <c:v>3.3589180000000003E-2</c:v>
                </c:pt>
                <c:pt idx="43001">
                  <c:v>3.3589180199999999E-2</c:v>
                </c:pt>
                <c:pt idx="43002">
                  <c:v>3.3589180400000002E-2</c:v>
                </c:pt>
                <c:pt idx="43003">
                  <c:v>3.3589180599999997E-2</c:v>
                </c:pt>
                <c:pt idx="43004">
                  <c:v>3.35891808E-2</c:v>
                </c:pt>
                <c:pt idx="43005">
                  <c:v>3.3589181000000003E-2</c:v>
                </c:pt>
                <c:pt idx="43006">
                  <c:v>3.3589181199999998E-2</c:v>
                </c:pt>
                <c:pt idx="43007">
                  <c:v>3.3589181400000001E-2</c:v>
                </c:pt>
                <c:pt idx="43008">
                  <c:v>3.3589181599999997E-2</c:v>
                </c:pt>
                <c:pt idx="43009">
                  <c:v>3.3589181799999999E-2</c:v>
                </c:pt>
                <c:pt idx="43010">
                  <c:v>3.3589182000000002E-2</c:v>
                </c:pt>
                <c:pt idx="43011">
                  <c:v>3.3589182199999998E-2</c:v>
                </c:pt>
                <c:pt idx="43012">
                  <c:v>3.3589182400000001E-2</c:v>
                </c:pt>
                <c:pt idx="43013">
                  <c:v>3.3589182600000003E-2</c:v>
                </c:pt>
                <c:pt idx="43014">
                  <c:v>3.3589182799999999E-2</c:v>
                </c:pt>
                <c:pt idx="43015">
                  <c:v>3.3589183000000002E-2</c:v>
                </c:pt>
                <c:pt idx="43016">
                  <c:v>3.3589183199999997E-2</c:v>
                </c:pt>
                <c:pt idx="43017">
                  <c:v>3.35891834E-2</c:v>
                </c:pt>
                <c:pt idx="43018">
                  <c:v>3.3589183600000003E-2</c:v>
                </c:pt>
                <c:pt idx="43019">
                  <c:v>3.3589183799999998E-2</c:v>
                </c:pt>
                <c:pt idx="43020">
                  <c:v>3.3589184000000001E-2</c:v>
                </c:pt>
                <c:pt idx="43021">
                  <c:v>3.3589184199999997E-2</c:v>
                </c:pt>
                <c:pt idx="43022">
                  <c:v>3.3589184399999999E-2</c:v>
                </c:pt>
                <c:pt idx="43023">
                  <c:v>3.3589184600000002E-2</c:v>
                </c:pt>
                <c:pt idx="43024">
                  <c:v>3.3589184799999998E-2</c:v>
                </c:pt>
                <c:pt idx="43025">
                  <c:v>3.3589185000000001E-2</c:v>
                </c:pt>
                <c:pt idx="43026">
                  <c:v>3.3589185200000003E-2</c:v>
                </c:pt>
                <c:pt idx="43027">
                  <c:v>3.3589185399999999E-2</c:v>
                </c:pt>
                <c:pt idx="43028">
                  <c:v>3.3589185600000002E-2</c:v>
                </c:pt>
                <c:pt idx="43029">
                  <c:v>3.3589185799999997E-2</c:v>
                </c:pt>
                <c:pt idx="43030">
                  <c:v>3.3589186E-2</c:v>
                </c:pt>
                <c:pt idx="43031">
                  <c:v>3.3589186200000003E-2</c:v>
                </c:pt>
                <c:pt idx="43032">
                  <c:v>3.3589186399999998E-2</c:v>
                </c:pt>
                <c:pt idx="43033">
                  <c:v>3.3589186600000001E-2</c:v>
                </c:pt>
                <c:pt idx="43034">
                  <c:v>3.3589186799999997E-2</c:v>
                </c:pt>
                <c:pt idx="43035">
                  <c:v>3.3589187E-2</c:v>
                </c:pt>
                <c:pt idx="43036">
                  <c:v>3.3589187200000002E-2</c:v>
                </c:pt>
                <c:pt idx="43037">
                  <c:v>3.3589187399999998E-2</c:v>
                </c:pt>
                <c:pt idx="43038">
                  <c:v>3.3589187600000001E-2</c:v>
                </c:pt>
                <c:pt idx="43039">
                  <c:v>3.3589187800000003E-2</c:v>
                </c:pt>
                <c:pt idx="43040">
                  <c:v>3.3589187999999999E-2</c:v>
                </c:pt>
                <c:pt idx="43041">
                  <c:v>3.3589188200000002E-2</c:v>
                </c:pt>
                <c:pt idx="43042">
                  <c:v>3.3589188399999997E-2</c:v>
                </c:pt>
                <c:pt idx="43043">
                  <c:v>3.35891886E-2</c:v>
                </c:pt>
                <c:pt idx="43044">
                  <c:v>3.3589188800000003E-2</c:v>
                </c:pt>
                <c:pt idx="43045">
                  <c:v>3.3589188999999998E-2</c:v>
                </c:pt>
                <c:pt idx="43046">
                  <c:v>3.3589189200000001E-2</c:v>
                </c:pt>
                <c:pt idx="43047">
                  <c:v>3.3589189399999997E-2</c:v>
                </c:pt>
                <c:pt idx="43048">
                  <c:v>3.35891896E-2</c:v>
                </c:pt>
                <c:pt idx="43049">
                  <c:v>3.3589189800000002E-2</c:v>
                </c:pt>
                <c:pt idx="43050">
                  <c:v>3.3589189999999998E-2</c:v>
                </c:pt>
                <c:pt idx="43051">
                  <c:v>3.3589190200000001E-2</c:v>
                </c:pt>
                <c:pt idx="43052">
                  <c:v>3.3589190400000003E-2</c:v>
                </c:pt>
                <c:pt idx="43053">
                  <c:v>3.3589190599999999E-2</c:v>
                </c:pt>
                <c:pt idx="43054">
                  <c:v>3.3589190800000002E-2</c:v>
                </c:pt>
                <c:pt idx="43055">
                  <c:v>3.3589190999999997E-2</c:v>
                </c:pt>
                <c:pt idx="43056">
                  <c:v>3.35891912E-2</c:v>
                </c:pt>
                <c:pt idx="43057">
                  <c:v>3.3589191400000003E-2</c:v>
                </c:pt>
                <c:pt idx="43058">
                  <c:v>3.3589191599999998E-2</c:v>
                </c:pt>
                <c:pt idx="43059">
                  <c:v>3.3589191800000001E-2</c:v>
                </c:pt>
                <c:pt idx="43060">
                  <c:v>3.3589191999999997E-2</c:v>
                </c:pt>
                <c:pt idx="43061">
                  <c:v>3.35891922E-2</c:v>
                </c:pt>
                <c:pt idx="43062">
                  <c:v>3.3589192400000002E-2</c:v>
                </c:pt>
                <c:pt idx="43063">
                  <c:v>3.3589192599999998E-2</c:v>
                </c:pt>
                <c:pt idx="43064">
                  <c:v>3.3589192800000001E-2</c:v>
                </c:pt>
                <c:pt idx="43065">
                  <c:v>3.3589193000000003E-2</c:v>
                </c:pt>
                <c:pt idx="43066">
                  <c:v>3.3589193199999999E-2</c:v>
                </c:pt>
                <c:pt idx="43067">
                  <c:v>3.3589193400000002E-2</c:v>
                </c:pt>
                <c:pt idx="43068">
                  <c:v>3.3589193599999997E-2</c:v>
                </c:pt>
                <c:pt idx="43069">
                  <c:v>3.35891938E-2</c:v>
                </c:pt>
                <c:pt idx="43070">
                  <c:v>3.3589194000000003E-2</c:v>
                </c:pt>
                <c:pt idx="43071">
                  <c:v>3.3589194199999999E-2</c:v>
                </c:pt>
                <c:pt idx="43072">
                  <c:v>3.3589194400000001E-2</c:v>
                </c:pt>
                <c:pt idx="43073">
                  <c:v>3.3589194599999997E-2</c:v>
                </c:pt>
                <c:pt idx="43074">
                  <c:v>3.35891948E-2</c:v>
                </c:pt>
                <c:pt idx="43075">
                  <c:v>3.3589195000000002E-2</c:v>
                </c:pt>
                <c:pt idx="43076">
                  <c:v>3.3589195199999998E-2</c:v>
                </c:pt>
                <c:pt idx="43077">
                  <c:v>3.3589195400000001E-2</c:v>
                </c:pt>
                <c:pt idx="43078">
                  <c:v>3.3589195600000003E-2</c:v>
                </c:pt>
                <c:pt idx="43079">
                  <c:v>3.3589195799999999E-2</c:v>
                </c:pt>
                <c:pt idx="43080">
                  <c:v>3.3589196000000002E-2</c:v>
                </c:pt>
                <c:pt idx="43081">
                  <c:v>3.3589196199999997E-2</c:v>
                </c:pt>
                <c:pt idx="43082">
                  <c:v>3.35891964E-2</c:v>
                </c:pt>
                <c:pt idx="43083">
                  <c:v>3.3589196600000003E-2</c:v>
                </c:pt>
                <c:pt idx="43084">
                  <c:v>3.3589196799999999E-2</c:v>
                </c:pt>
                <c:pt idx="43085">
                  <c:v>3.3589197000000001E-2</c:v>
                </c:pt>
                <c:pt idx="43086">
                  <c:v>3.3589197199999997E-2</c:v>
                </c:pt>
                <c:pt idx="43087">
                  <c:v>3.35891974E-2</c:v>
                </c:pt>
                <c:pt idx="43088">
                  <c:v>3.3589197600000002E-2</c:v>
                </c:pt>
                <c:pt idx="43089">
                  <c:v>3.3589197799999998E-2</c:v>
                </c:pt>
                <c:pt idx="43090">
                  <c:v>3.3589198000000001E-2</c:v>
                </c:pt>
                <c:pt idx="43091">
                  <c:v>3.3589198200000003E-2</c:v>
                </c:pt>
                <c:pt idx="43092">
                  <c:v>3.3589198399999999E-2</c:v>
                </c:pt>
                <c:pt idx="43093">
                  <c:v>3.3589198600000002E-2</c:v>
                </c:pt>
                <c:pt idx="43094">
                  <c:v>3.3589198799999997E-2</c:v>
                </c:pt>
                <c:pt idx="43095">
                  <c:v>3.3589199E-2</c:v>
                </c:pt>
                <c:pt idx="43096">
                  <c:v>3.3589199200000003E-2</c:v>
                </c:pt>
                <c:pt idx="43097">
                  <c:v>3.3589199399999999E-2</c:v>
                </c:pt>
                <c:pt idx="43098">
                  <c:v>3.3589199600000001E-2</c:v>
                </c:pt>
                <c:pt idx="43099">
                  <c:v>3.3589199799999997E-2</c:v>
                </c:pt>
                <c:pt idx="43100">
                  <c:v>3.35892E-2</c:v>
                </c:pt>
                <c:pt idx="43101">
                  <c:v>3.3589200200000002E-2</c:v>
                </c:pt>
                <c:pt idx="43102">
                  <c:v>3.3589200399999998E-2</c:v>
                </c:pt>
                <c:pt idx="43103">
                  <c:v>3.3589200600000001E-2</c:v>
                </c:pt>
                <c:pt idx="43104">
                  <c:v>3.3589200800000003E-2</c:v>
                </c:pt>
                <c:pt idx="43105">
                  <c:v>3.3589200999999999E-2</c:v>
                </c:pt>
                <c:pt idx="43106">
                  <c:v>3.3589201200000002E-2</c:v>
                </c:pt>
                <c:pt idx="43107">
                  <c:v>3.3589201399999997E-2</c:v>
                </c:pt>
                <c:pt idx="43108">
                  <c:v>3.35892016E-2</c:v>
                </c:pt>
                <c:pt idx="43109">
                  <c:v>3.3589201800000003E-2</c:v>
                </c:pt>
                <c:pt idx="43110">
                  <c:v>3.3589201999999999E-2</c:v>
                </c:pt>
                <c:pt idx="43111">
                  <c:v>3.3589202200000001E-2</c:v>
                </c:pt>
                <c:pt idx="43112">
                  <c:v>3.3589202399999997E-2</c:v>
                </c:pt>
                <c:pt idx="43113">
                  <c:v>3.35892026E-2</c:v>
                </c:pt>
                <c:pt idx="43114">
                  <c:v>3.3589202800000002E-2</c:v>
                </c:pt>
                <c:pt idx="43115">
                  <c:v>3.3589202999999998E-2</c:v>
                </c:pt>
                <c:pt idx="43116">
                  <c:v>3.3589203200000001E-2</c:v>
                </c:pt>
                <c:pt idx="43117">
                  <c:v>3.3589203400000003E-2</c:v>
                </c:pt>
                <c:pt idx="43118">
                  <c:v>3.3589203599999999E-2</c:v>
                </c:pt>
                <c:pt idx="43119">
                  <c:v>3.3589203800000002E-2</c:v>
                </c:pt>
                <c:pt idx="43120">
                  <c:v>3.3589203999999998E-2</c:v>
                </c:pt>
                <c:pt idx="43121">
                  <c:v>3.35892042E-2</c:v>
                </c:pt>
                <c:pt idx="43122">
                  <c:v>3.3589204400000003E-2</c:v>
                </c:pt>
                <c:pt idx="43123">
                  <c:v>3.3589204599999999E-2</c:v>
                </c:pt>
                <c:pt idx="43124">
                  <c:v>3.3589204800000001E-2</c:v>
                </c:pt>
                <c:pt idx="43125">
                  <c:v>3.3589204999999997E-2</c:v>
                </c:pt>
                <c:pt idx="43126">
                  <c:v>3.35892052E-2</c:v>
                </c:pt>
                <c:pt idx="43127">
                  <c:v>3.3589205400000002E-2</c:v>
                </c:pt>
                <c:pt idx="43128">
                  <c:v>3.3589205599999998E-2</c:v>
                </c:pt>
                <c:pt idx="43129">
                  <c:v>3.3589205800000001E-2</c:v>
                </c:pt>
                <c:pt idx="43130">
                  <c:v>3.3589206000000003E-2</c:v>
                </c:pt>
                <c:pt idx="43131">
                  <c:v>3.3589206199999999E-2</c:v>
                </c:pt>
                <c:pt idx="43132">
                  <c:v>3.3589206400000002E-2</c:v>
                </c:pt>
                <c:pt idx="43133">
                  <c:v>3.3589206599999998E-2</c:v>
                </c:pt>
                <c:pt idx="43134">
                  <c:v>3.35892068E-2</c:v>
                </c:pt>
                <c:pt idx="43135">
                  <c:v>3.3589207000000003E-2</c:v>
                </c:pt>
                <c:pt idx="43136">
                  <c:v>3.3589207199999999E-2</c:v>
                </c:pt>
                <c:pt idx="43137">
                  <c:v>3.3589207400000001E-2</c:v>
                </c:pt>
                <c:pt idx="43138">
                  <c:v>3.3589207599999997E-2</c:v>
                </c:pt>
                <c:pt idx="43139">
                  <c:v>3.35892078E-2</c:v>
                </c:pt>
                <c:pt idx="43140">
                  <c:v>3.3589208000000002E-2</c:v>
                </c:pt>
                <c:pt idx="43141">
                  <c:v>3.3589208199999998E-2</c:v>
                </c:pt>
                <c:pt idx="43142">
                  <c:v>3.3589208400000001E-2</c:v>
                </c:pt>
                <c:pt idx="43143">
                  <c:v>3.3589208600000003E-2</c:v>
                </c:pt>
                <c:pt idx="43144">
                  <c:v>3.3589208799999999E-2</c:v>
                </c:pt>
                <c:pt idx="43145">
                  <c:v>3.3589209000000002E-2</c:v>
                </c:pt>
                <c:pt idx="43146">
                  <c:v>3.3589209199999998E-2</c:v>
                </c:pt>
                <c:pt idx="43147">
                  <c:v>3.35892094E-2</c:v>
                </c:pt>
                <c:pt idx="43148">
                  <c:v>3.3589209600000003E-2</c:v>
                </c:pt>
                <c:pt idx="43149">
                  <c:v>3.3589209799999999E-2</c:v>
                </c:pt>
                <c:pt idx="43150">
                  <c:v>3.3589210000000001E-2</c:v>
                </c:pt>
                <c:pt idx="43151">
                  <c:v>3.3589210199999997E-2</c:v>
                </c:pt>
                <c:pt idx="43152">
                  <c:v>3.35892104E-2</c:v>
                </c:pt>
                <c:pt idx="43153">
                  <c:v>3.3589210600000002E-2</c:v>
                </c:pt>
                <c:pt idx="43154">
                  <c:v>3.3589210799999998E-2</c:v>
                </c:pt>
                <c:pt idx="43155">
                  <c:v>3.3589211000000001E-2</c:v>
                </c:pt>
                <c:pt idx="43156">
                  <c:v>3.3589211200000003E-2</c:v>
                </c:pt>
                <c:pt idx="43157">
                  <c:v>3.3589211399999999E-2</c:v>
                </c:pt>
                <c:pt idx="43158">
                  <c:v>3.3589211600000002E-2</c:v>
                </c:pt>
                <c:pt idx="43159">
                  <c:v>3.3589211799999998E-2</c:v>
                </c:pt>
                <c:pt idx="43160">
                  <c:v>3.3589212E-2</c:v>
                </c:pt>
                <c:pt idx="43161">
                  <c:v>3.3589212200000003E-2</c:v>
                </c:pt>
                <c:pt idx="43162">
                  <c:v>3.3589212399999999E-2</c:v>
                </c:pt>
                <c:pt idx="43163">
                  <c:v>3.3589212600000001E-2</c:v>
                </c:pt>
                <c:pt idx="43164">
                  <c:v>3.3589212799999997E-2</c:v>
                </c:pt>
                <c:pt idx="43165">
                  <c:v>3.3589213E-2</c:v>
                </c:pt>
                <c:pt idx="43166">
                  <c:v>3.3589213200000002E-2</c:v>
                </c:pt>
                <c:pt idx="43167">
                  <c:v>3.3589213399999998E-2</c:v>
                </c:pt>
                <c:pt idx="43168">
                  <c:v>3.3589213600000001E-2</c:v>
                </c:pt>
                <c:pt idx="43169">
                  <c:v>3.3589213800000003E-2</c:v>
                </c:pt>
                <c:pt idx="43170">
                  <c:v>3.3589213999999999E-2</c:v>
                </c:pt>
                <c:pt idx="43171">
                  <c:v>3.3589214200000002E-2</c:v>
                </c:pt>
                <c:pt idx="43172">
                  <c:v>3.3589214399999998E-2</c:v>
                </c:pt>
                <c:pt idx="43173">
                  <c:v>3.35892146E-2</c:v>
                </c:pt>
                <c:pt idx="43174">
                  <c:v>3.3589214800000003E-2</c:v>
                </c:pt>
                <c:pt idx="43175">
                  <c:v>3.3589214999999999E-2</c:v>
                </c:pt>
                <c:pt idx="43176">
                  <c:v>3.3589215200000001E-2</c:v>
                </c:pt>
                <c:pt idx="43177">
                  <c:v>3.3589215399999997E-2</c:v>
                </c:pt>
                <c:pt idx="43178">
                  <c:v>3.35892156E-2</c:v>
                </c:pt>
                <c:pt idx="43179">
                  <c:v>3.3589215800000002E-2</c:v>
                </c:pt>
                <c:pt idx="43180">
                  <c:v>3.3589215999999998E-2</c:v>
                </c:pt>
                <c:pt idx="43181">
                  <c:v>3.3589216200000001E-2</c:v>
                </c:pt>
                <c:pt idx="43182">
                  <c:v>3.3589216399999997E-2</c:v>
                </c:pt>
                <c:pt idx="43183">
                  <c:v>3.3589216599999999E-2</c:v>
                </c:pt>
                <c:pt idx="43184">
                  <c:v>3.3589216800000002E-2</c:v>
                </c:pt>
                <c:pt idx="43185">
                  <c:v>3.3589216999999998E-2</c:v>
                </c:pt>
                <c:pt idx="43186">
                  <c:v>3.35892172E-2</c:v>
                </c:pt>
                <c:pt idx="43187">
                  <c:v>3.3589217400000003E-2</c:v>
                </c:pt>
                <c:pt idx="43188">
                  <c:v>3.3589217599999999E-2</c:v>
                </c:pt>
                <c:pt idx="43189">
                  <c:v>3.3589217800000001E-2</c:v>
                </c:pt>
                <c:pt idx="43190">
                  <c:v>3.3589217999999997E-2</c:v>
                </c:pt>
                <c:pt idx="43191">
                  <c:v>3.35892182E-2</c:v>
                </c:pt>
                <c:pt idx="43192">
                  <c:v>3.3589218400000002E-2</c:v>
                </c:pt>
                <c:pt idx="43193">
                  <c:v>3.3589218599999998E-2</c:v>
                </c:pt>
                <c:pt idx="43194">
                  <c:v>3.3589218800000001E-2</c:v>
                </c:pt>
                <c:pt idx="43195">
                  <c:v>3.3589218999999997E-2</c:v>
                </c:pt>
                <c:pt idx="43196">
                  <c:v>3.3589219199999999E-2</c:v>
                </c:pt>
                <c:pt idx="43197">
                  <c:v>3.3589219400000002E-2</c:v>
                </c:pt>
                <c:pt idx="43198">
                  <c:v>3.3589219599999998E-2</c:v>
                </c:pt>
                <c:pt idx="43199">
                  <c:v>3.35892198E-2</c:v>
                </c:pt>
                <c:pt idx="43200">
                  <c:v>3.3589220000000003E-2</c:v>
                </c:pt>
                <c:pt idx="43201">
                  <c:v>3.3589220199999999E-2</c:v>
                </c:pt>
                <c:pt idx="43202">
                  <c:v>3.3589220400000001E-2</c:v>
                </c:pt>
                <c:pt idx="43203">
                  <c:v>3.3589220599999997E-2</c:v>
                </c:pt>
                <c:pt idx="43204">
                  <c:v>3.35892208E-2</c:v>
                </c:pt>
                <c:pt idx="43205">
                  <c:v>3.3589221000000002E-2</c:v>
                </c:pt>
                <c:pt idx="43206">
                  <c:v>3.3589221199999998E-2</c:v>
                </c:pt>
                <c:pt idx="43207">
                  <c:v>3.3589221400000001E-2</c:v>
                </c:pt>
                <c:pt idx="43208">
                  <c:v>3.3589221599999997E-2</c:v>
                </c:pt>
                <c:pt idx="43209">
                  <c:v>3.3589221799999999E-2</c:v>
                </c:pt>
                <c:pt idx="43210">
                  <c:v>3.3589222000000002E-2</c:v>
                </c:pt>
                <c:pt idx="43211">
                  <c:v>3.3589222199999998E-2</c:v>
                </c:pt>
                <c:pt idx="43212">
                  <c:v>3.35892224E-2</c:v>
                </c:pt>
                <c:pt idx="43213">
                  <c:v>3.3589222600000003E-2</c:v>
                </c:pt>
                <c:pt idx="43214">
                  <c:v>3.3589222799999999E-2</c:v>
                </c:pt>
                <c:pt idx="43215">
                  <c:v>3.3589223000000001E-2</c:v>
                </c:pt>
                <c:pt idx="43216">
                  <c:v>3.3589223199999997E-2</c:v>
                </c:pt>
                <c:pt idx="43217">
                  <c:v>3.35892234E-2</c:v>
                </c:pt>
                <c:pt idx="43218">
                  <c:v>3.3589223600000002E-2</c:v>
                </c:pt>
                <c:pt idx="43219">
                  <c:v>3.3589223799999998E-2</c:v>
                </c:pt>
                <c:pt idx="43220">
                  <c:v>3.3589224000000001E-2</c:v>
                </c:pt>
                <c:pt idx="43221">
                  <c:v>3.3589224199999997E-2</c:v>
                </c:pt>
                <c:pt idx="43222">
                  <c:v>3.3589224399999999E-2</c:v>
                </c:pt>
                <c:pt idx="43223">
                  <c:v>3.3589224600000002E-2</c:v>
                </c:pt>
                <c:pt idx="43224">
                  <c:v>3.3589224799999998E-2</c:v>
                </c:pt>
                <c:pt idx="43225">
                  <c:v>3.3589225E-2</c:v>
                </c:pt>
                <c:pt idx="43226">
                  <c:v>3.3589225200000003E-2</c:v>
                </c:pt>
                <c:pt idx="43227">
                  <c:v>3.3589225399999999E-2</c:v>
                </c:pt>
                <c:pt idx="43228">
                  <c:v>3.3589225600000001E-2</c:v>
                </c:pt>
                <c:pt idx="43229">
                  <c:v>3.3589225799999997E-2</c:v>
                </c:pt>
                <c:pt idx="43230">
                  <c:v>3.3589226E-2</c:v>
                </c:pt>
                <c:pt idx="43231">
                  <c:v>3.3589226200000002E-2</c:v>
                </c:pt>
                <c:pt idx="43232">
                  <c:v>3.3589226399999998E-2</c:v>
                </c:pt>
                <c:pt idx="43233">
                  <c:v>3.3589226600000001E-2</c:v>
                </c:pt>
                <c:pt idx="43234">
                  <c:v>3.3589226799999997E-2</c:v>
                </c:pt>
                <c:pt idx="43235">
                  <c:v>3.3589226999999999E-2</c:v>
                </c:pt>
                <c:pt idx="43236">
                  <c:v>3.3589227200000002E-2</c:v>
                </c:pt>
                <c:pt idx="43237">
                  <c:v>3.3589227399999998E-2</c:v>
                </c:pt>
                <c:pt idx="43238">
                  <c:v>3.35892276E-2</c:v>
                </c:pt>
                <c:pt idx="43239">
                  <c:v>3.3589227800000003E-2</c:v>
                </c:pt>
                <c:pt idx="43240">
                  <c:v>3.3589227999999999E-2</c:v>
                </c:pt>
                <c:pt idx="43241">
                  <c:v>3.3589228200000001E-2</c:v>
                </c:pt>
                <c:pt idx="43242">
                  <c:v>3.3589228399999997E-2</c:v>
                </c:pt>
                <c:pt idx="43243">
                  <c:v>3.35892286E-2</c:v>
                </c:pt>
                <c:pt idx="43244">
                  <c:v>3.3589228800000002E-2</c:v>
                </c:pt>
                <c:pt idx="43245">
                  <c:v>3.3589228999999998E-2</c:v>
                </c:pt>
                <c:pt idx="43246">
                  <c:v>3.3589229200000001E-2</c:v>
                </c:pt>
                <c:pt idx="43247">
                  <c:v>3.3589229399999997E-2</c:v>
                </c:pt>
                <c:pt idx="43248">
                  <c:v>3.3589229599999999E-2</c:v>
                </c:pt>
                <c:pt idx="43249">
                  <c:v>3.3589229800000002E-2</c:v>
                </c:pt>
                <c:pt idx="43250">
                  <c:v>3.3589229999999998E-2</c:v>
                </c:pt>
                <c:pt idx="43251">
                  <c:v>3.35892302E-2</c:v>
                </c:pt>
                <c:pt idx="43252">
                  <c:v>3.3589230400000003E-2</c:v>
                </c:pt>
                <c:pt idx="43253">
                  <c:v>3.3589230599999999E-2</c:v>
                </c:pt>
                <c:pt idx="43254">
                  <c:v>3.3589230800000001E-2</c:v>
                </c:pt>
                <c:pt idx="43255">
                  <c:v>3.3589230999999997E-2</c:v>
                </c:pt>
                <c:pt idx="43256">
                  <c:v>3.35892312E-2</c:v>
                </c:pt>
                <c:pt idx="43257">
                  <c:v>3.3589231400000003E-2</c:v>
                </c:pt>
                <c:pt idx="43258">
                  <c:v>3.3589231599999998E-2</c:v>
                </c:pt>
                <c:pt idx="43259">
                  <c:v>3.3589231800000001E-2</c:v>
                </c:pt>
                <c:pt idx="43260">
                  <c:v>3.3589231999999997E-2</c:v>
                </c:pt>
                <c:pt idx="43261">
                  <c:v>3.3589232199999999E-2</c:v>
                </c:pt>
                <c:pt idx="43262">
                  <c:v>3.3589232400000002E-2</c:v>
                </c:pt>
                <c:pt idx="43263">
                  <c:v>3.3589232599999998E-2</c:v>
                </c:pt>
                <c:pt idx="43264">
                  <c:v>3.35892328E-2</c:v>
                </c:pt>
                <c:pt idx="43265">
                  <c:v>3.3589233000000003E-2</c:v>
                </c:pt>
                <c:pt idx="43266">
                  <c:v>3.3589233199999999E-2</c:v>
                </c:pt>
                <c:pt idx="43267">
                  <c:v>3.3589233400000001E-2</c:v>
                </c:pt>
                <c:pt idx="43268">
                  <c:v>3.3589233599999997E-2</c:v>
                </c:pt>
                <c:pt idx="43269">
                  <c:v>3.35892338E-2</c:v>
                </c:pt>
                <c:pt idx="43270">
                  <c:v>3.3589234000000003E-2</c:v>
                </c:pt>
                <c:pt idx="43271">
                  <c:v>3.3589234199999998E-2</c:v>
                </c:pt>
                <c:pt idx="43272">
                  <c:v>3.3589234400000001E-2</c:v>
                </c:pt>
                <c:pt idx="43273">
                  <c:v>3.3589234599999997E-2</c:v>
                </c:pt>
                <c:pt idx="43274">
                  <c:v>3.3589234799999999E-2</c:v>
                </c:pt>
                <c:pt idx="43275">
                  <c:v>3.3589235000000002E-2</c:v>
                </c:pt>
                <c:pt idx="43276">
                  <c:v>3.3589235199999998E-2</c:v>
                </c:pt>
                <c:pt idx="43277">
                  <c:v>3.35892354E-2</c:v>
                </c:pt>
                <c:pt idx="43278">
                  <c:v>3.3589235600000003E-2</c:v>
                </c:pt>
                <c:pt idx="43279">
                  <c:v>3.3589235799999999E-2</c:v>
                </c:pt>
                <c:pt idx="43280">
                  <c:v>3.3589236000000001E-2</c:v>
                </c:pt>
                <c:pt idx="43281">
                  <c:v>3.3589236199999997E-2</c:v>
                </c:pt>
                <c:pt idx="43282">
                  <c:v>3.35892364E-2</c:v>
                </c:pt>
                <c:pt idx="43283">
                  <c:v>3.3589236600000003E-2</c:v>
                </c:pt>
                <c:pt idx="43284">
                  <c:v>3.3589236799999998E-2</c:v>
                </c:pt>
                <c:pt idx="43285">
                  <c:v>3.3589237000000001E-2</c:v>
                </c:pt>
                <c:pt idx="43286">
                  <c:v>3.3589237199999997E-2</c:v>
                </c:pt>
                <c:pt idx="43287">
                  <c:v>3.3589237399999999E-2</c:v>
                </c:pt>
                <c:pt idx="43288">
                  <c:v>3.3589237600000002E-2</c:v>
                </c:pt>
                <c:pt idx="43289">
                  <c:v>3.3589237799999998E-2</c:v>
                </c:pt>
                <c:pt idx="43290">
                  <c:v>3.3589238E-2</c:v>
                </c:pt>
                <c:pt idx="43291">
                  <c:v>3.3589238200000003E-2</c:v>
                </c:pt>
                <c:pt idx="43292">
                  <c:v>3.3589238399999999E-2</c:v>
                </c:pt>
                <c:pt idx="43293">
                  <c:v>3.3589238600000002E-2</c:v>
                </c:pt>
                <c:pt idx="43294">
                  <c:v>3.3589238799999997E-2</c:v>
                </c:pt>
                <c:pt idx="43295">
                  <c:v>3.3589239E-2</c:v>
                </c:pt>
                <c:pt idx="43296">
                  <c:v>3.3589239200000003E-2</c:v>
                </c:pt>
                <c:pt idx="43297">
                  <c:v>3.3589239399999998E-2</c:v>
                </c:pt>
                <c:pt idx="43298">
                  <c:v>3.3589239600000001E-2</c:v>
                </c:pt>
                <c:pt idx="43299">
                  <c:v>3.3589239799999997E-2</c:v>
                </c:pt>
                <c:pt idx="43300">
                  <c:v>3.3589239999999999E-2</c:v>
                </c:pt>
                <c:pt idx="43301">
                  <c:v>3.3589240200000002E-2</c:v>
                </c:pt>
                <c:pt idx="43302">
                  <c:v>3.3589240399999998E-2</c:v>
                </c:pt>
                <c:pt idx="43303">
                  <c:v>3.35892406E-2</c:v>
                </c:pt>
                <c:pt idx="43304">
                  <c:v>3.3589240800000003E-2</c:v>
                </c:pt>
                <c:pt idx="43305">
                  <c:v>3.3589240999999999E-2</c:v>
                </c:pt>
                <c:pt idx="43306">
                  <c:v>3.3589241200000002E-2</c:v>
                </c:pt>
                <c:pt idx="43307">
                  <c:v>3.3589241399999997E-2</c:v>
                </c:pt>
                <c:pt idx="43308">
                  <c:v>3.35892416E-2</c:v>
                </c:pt>
                <c:pt idx="43309">
                  <c:v>3.3589241800000003E-2</c:v>
                </c:pt>
                <c:pt idx="43310">
                  <c:v>3.3589241999999998E-2</c:v>
                </c:pt>
                <c:pt idx="43311">
                  <c:v>3.3589242200000001E-2</c:v>
                </c:pt>
                <c:pt idx="43312">
                  <c:v>3.3589242399999997E-2</c:v>
                </c:pt>
                <c:pt idx="43313">
                  <c:v>3.3589242599999999E-2</c:v>
                </c:pt>
                <c:pt idx="43314">
                  <c:v>3.3589242800000002E-2</c:v>
                </c:pt>
                <c:pt idx="43315">
                  <c:v>3.3589242999999998E-2</c:v>
                </c:pt>
                <c:pt idx="43316">
                  <c:v>3.35892432E-2</c:v>
                </c:pt>
                <c:pt idx="43317">
                  <c:v>3.3589243400000003E-2</c:v>
                </c:pt>
                <c:pt idx="43318">
                  <c:v>3.3589243599999999E-2</c:v>
                </c:pt>
                <c:pt idx="43319">
                  <c:v>3.3589243800000002E-2</c:v>
                </c:pt>
                <c:pt idx="43320">
                  <c:v>3.3589243999999997E-2</c:v>
                </c:pt>
                <c:pt idx="43321">
                  <c:v>3.35892442E-2</c:v>
                </c:pt>
                <c:pt idx="43322">
                  <c:v>3.3589244400000003E-2</c:v>
                </c:pt>
                <c:pt idx="43323">
                  <c:v>3.3589244599999998E-2</c:v>
                </c:pt>
                <c:pt idx="43324">
                  <c:v>3.3589244800000001E-2</c:v>
                </c:pt>
                <c:pt idx="43325">
                  <c:v>3.3589244999999997E-2</c:v>
                </c:pt>
                <c:pt idx="43326">
                  <c:v>3.3589245199999999E-2</c:v>
                </c:pt>
                <c:pt idx="43327">
                  <c:v>3.3589245400000002E-2</c:v>
                </c:pt>
                <c:pt idx="43328">
                  <c:v>3.3589245599999998E-2</c:v>
                </c:pt>
                <c:pt idx="43329">
                  <c:v>3.35892458E-2</c:v>
                </c:pt>
                <c:pt idx="43330">
                  <c:v>3.3589246000000003E-2</c:v>
                </c:pt>
                <c:pt idx="43331">
                  <c:v>3.3589246199999999E-2</c:v>
                </c:pt>
                <c:pt idx="43332">
                  <c:v>3.3589246400000002E-2</c:v>
                </c:pt>
                <c:pt idx="43333">
                  <c:v>3.3589246599999997E-2</c:v>
                </c:pt>
                <c:pt idx="43334">
                  <c:v>3.35892468E-2</c:v>
                </c:pt>
                <c:pt idx="43335">
                  <c:v>3.3589247000000003E-2</c:v>
                </c:pt>
                <c:pt idx="43336">
                  <c:v>3.3589247199999998E-2</c:v>
                </c:pt>
                <c:pt idx="43337">
                  <c:v>3.3589247400000001E-2</c:v>
                </c:pt>
                <c:pt idx="43338">
                  <c:v>3.3589247599999997E-2</c:v>
                </c:pt>
                <c:pt idx="43339">
                  <c:v>3.3589247799999999E-2</c:v>
                </c:pt>
                <c:pt idx="43340">
                  <c:v>3.3589248000000002E-2</c:v>
                </c:pt>
                <c:pt idx="43341">
                  <c:v>3.3589248199999998E-2</c:v>
                </c:pt>
                <c:pt idx="43342">
                  <c:v>3.3589248400000001E-2</c:v>
                </c:pt>
                <c:pt idx="43343">
                  <c:v>3.3589248600000003E-2</c:v>
                </c:pt>
                <c:pt idx="43344">
                  <c:v>3.3589248799999999E-2</c:v>
                </c:pt>
                <c:pt idx="43345">
                  <c:v>3.3589249000000002E-2</c:v>
                </c:pt>
                <c:pt idx="43346">
                  <c:v>3.3589249199999997E-2</c:v>
                </c:pt>
                <c:pt idx="43347">
                  <c:v>3.35892494E-2</c:v>
                </c:pt>
                <c:pt idx="43348">
                  <c:v>3.3589249600000003E-2</c:v>
                </c:pt>
                <c:pt idx="43349">
                  <c:v>3.3589249799999998E-2</c:v>
                </c:pt>
                <c:pt idx="43350">
                  <c:v>3.3589250000000001E-2</c:v>
                </c:pt>
                <c:pt idx="43351">
                  <c:v>3.3589250199999997E-2</c:v>
                </c:pt>
                <c:pt idx="43352">
                  <c:v>3.3589250399999999E-2</c:v>
                </c:pt>
                <c:pt idx="43353">
                  <c:v>3.3589250600000002E-2</c:v>
                </c:pt>
                <c:pt idx="43354">
                  <c:v>3.3589250799999998E-2</c:v>
                </c:pt>
                <c:pt idx="43355">
                  <c:v>3.3589251000000001E-2</c:v>
                </c:pt>
                <c:pt idx="43356">
                  <c:v>3.3589251200000003E-2</c:v>
                </c:pt>
                <c:pt idx="43357">
                  <c:v>3.3589251399999999E-2</c:v>
                </c:pt>
                <c:pt idx="43358">
                  <c:v>3.3589251600000002E-2</c:v>
                </c:pt>
                <c:pt idx="43359">
                  <c:v>3.3589251799999997E-2</c:v>
                </c:pt>
                <c:pt idx="43360">
                  <c:v>3.3589252E-2</c:v>
                </c:pt>
                <c:pt idx="43361">
                  <c:v>3.3589252200000003E-2</c:v>
                </c:pt>
                <c:pt idx="43362">
                  <c:v>3.3589252399999998E-2</c:v>
                </c:pt>
                <c:pt idx="43363">
                  <c:v>3.3589252600000001E-2</c:v>
                </c:pt>
                <c:pt idx="43364">
                  <c:v>3.3589252799999997E-2</c:v>
                </c:pt>
                <c:pt idx="43365">
                  <c:v>3.3589252999999999E-2</c:v>
                </c:pt>
                <c:pt idx="43366">
                  <c:v>3.3589253200000002E-2</c:v>
                </c:pt>
                <c:pt idx="43367">
                  <c:v>3.3589253399999998E-2</c:v>
                </c:pt>
                <c:pt idx="43368">
                  <c:v>3.3589253600000001E-2</c:v>
                </c:pt>
                <c:pt idx="43369">
                  <c:v>3.3589253800000003E-2</c:v>
                </c:pt>
                <c:pt idx="43370">
                  <c:v>3.3589253999999999E-2</c:v>
                </c:pt>
                <c:pt idx="43371">
                  <c:v>3.3589254200000002E-2</c:v>
                </c:pt>
                <c:pt idx="43372">
                  <c:v>3.3589254399999997E-2</c:v>
                </c:pt>
                <c:pt idx="43373">
                  <c:v>3.35892546E-2</c:v>
                </c:pt>
                <c:pt idx="43374">
                  <c:v>3.3589254800000003E-2</c:v>
                </c:pt>
                <c:pt idx="43375">
                  <c:v>3.3589254999999998E-2</c:v>
                </c:pt>
                <c:pt idx="43376">
                  <c:v>3.3589255200000001E-2</c:v>
                </c:pt>
                <c:pt idx="43377">
                  <c:v>3.3589255399999997E-2</c:v>
                </c:pt>
                <c:pt idx="43378">
                  <c:v>3.3589255599999999E-2</c:v>
                </c:pt>
                <c:pt idx="43379">
                  <c:v>3.3589255800000002E-2</c:v>
                </c:pt>
                <c:pt idx="43380">
                  <c:v>3.3589255999999998E-2</c:v>
                </c:pt>
                <c:pt idx="43381">
                  <c:v>3.3589256200000001E-2</c:v>
                </c:pt>
                <c:pt idx="43382">
                  <c:v>3.3589256400000003E-2</c:v>
                </c:pt>
                <c:pt idx="43383">
                  <c:v>3.3589256599999999E-2</c:v>
                </c:pt>
                <c:pt idx="43384">
                  <c:v>3.3589256800000002E-2</c:v>
                </c:pt>
                <c:pt idx="43385">
                  <c:v>3.3589256999999997E-2</c:v>
                </c:pt>
                <c:pt idx="43386">
                  <c:v>3.35892572E-2</c:v>
                </c:pt>
                <c:pt idx="43387">
                  <c:v>3.3589257400000003E-2</c:v>
                </c:pt>
                <c:pt idx="43388">
                  <c:v>3.3589257599999998E-2</c:v>
                </c:pt>
                <c:pt idx="43389">
                  <c:v>3.3589257800000001E-2</c:v>
                </c:pt>
                <c:pt idx="43390">
                  <c:v>3.3589257999999997E-2</c:v>
                </c:pt>
                <c:pt idx="43391">
                  <c:v>3.35892582E-2</c:v>
                </c:pt>
                <c:pt idx="43392">
                  <c:v>3.3589258400000002E-2</c:v>
                </c:pt>
                <c:pt idx="43393">
                  <c:v>3.3589258599999998E-2</c:v>
                </c:pt>
                <c:pt idx="43394">
                  <c:v>3.3589258800000001E-2</c:v>
                </c:pt>
                <c:pt idx="43395">
                  <c:v>3.3589259000000003E-2</c:v>
                </c:pt>
                <c:pt idx="43396">
                  <c:v>3.3589259199999999E-2</c:v>
                </c:pt>
                <c:pt idx="43397">
                  <c:v>3.3589259400000002E-2</c:v>
                </c:pt>
                <c:pt idx="43398">
                  <c:v>3.3589259599999997E-2</c:v>
                </c:pt>
                <c:pt idx="43399">
                  <c:v>3.35892598E-2</c:v>
                </c:pt>
                <c:pt idx="43400">
                  <c:v>3.3589260000000003E-2</c:v>
                </c:pt>
                <c:pt idx="43401">
                  <c:v>3.3589260199999998E-2</c:v>
                </c:pt>
                <c:pt idx="43402">
                  <c:v>3.3589260400000001E-2</c:v>
                </c:pt>
                <c:pt idx="43403">
                  <c:v>3.3589260599999997E-2</c:v>
                </c:pt>
                <c:pt idx="43404">
                  <c:v>3.35892608E-2</c:v>
                </c:pt>
                <c:pt idx="43405">
                  <c:v>3.3589261000000002E-2</c:v>
                </c:pt>
                <c:pt idx="43406">
                  <c:v>3.3589261199999998E-2</c:v>
                </c:pt>
                <c:pt idx="43407">
                  <c:v>3.3589261400000001E-2</c:v>
                </c:pt>
                <c:pt idx="43408">
                  <c:v>3.3589261600000003E-2</c:v>
                </c:pt>
                <c:pt idx="43409">
                  <c:v>3.3589261799999999E-2</c:v>
                </c:pt>
                <c:pt idx="43410">
                  <c:v>3.3589262000000002E-2</c:v>
                </c:pt>
                <c:pt idx="43411">
                  <c:v>3.3589262199999997E-2</c:v>
                </c:pt>
                <c:pt idx="43412">
                  <c:v>3.35892624E-2</c:v>
                </c:pt>
                <c:pt idx="43413">
                  <c:v>3.3589262600000003E-2</c:v>
                </c:pt>
                <c:pt idx="43414">
                  <c:v>3.3589262799999998E-2</c:v>
                </c:pt>
                <c:pt idx="43415">
                  <c:v>3.3589263000000001E-2</c:v>
                </c:pt>
                <c:pt idx="43416">
                  <c:v>3.3589263199999997E-2</c:v>
                </c:pt>
                <c:pt idx="43417">
                  <c:v>3.35892634E-2</c:v>
                </c:pt>
                <c:pt idx="43418">
                  <c:v>3.3589263600000002E-2</c:v>
                </c:pt>
                <c:pt idx="43419">
                  <c:v>3.3589263799999998E-2</c:v>
                </c:pt>
                <c:pt idx="43420">
                  <c:v>3.3589264000000001E-2</c:v>
                </c:pt>
                <c:pt idx="43421">
                  <c:v>3.3589264200000003E-2</c:v>
                </c:pt>
                <c:pt idx="43422">
                  <c:v>3.3589264399999999E-2</c:v>
                </c:pt>
                <c:pt idx="43423">
                  <c:v>3.3589264600000002E-2</c:v>
                </c:pt>
                <c:pt idx="43424">
                  <c:v>3.3589264799999997E-2</c:v>
                </c:pt>
                <c:pt idx="43425">
                  <c:v>3.3589265E-2</c:v>
                </c:pt>
                <c:pt idx="43426">
                  <c:v>3.3589265200000003E-2</c:v>
                </c:pt>
                <c:pt idx="43427">
                  <c:v>3.3589265399999998E-2</c:v>
                </c:pt>
                <c:pt idx="43428">
                  <c:v>3.3589265600000001E-2</c:v>
                </c:pt>
                <c:pt idx="43429">
                  <c:v>3.3589265799999997E-2</c:v>
                </c:pt>
                <c:pt idx="43430">
                  <c:v>3.3589266E-2</c:v>
                </c:pt>
                <c:pt idx="43431">
                  <c:v>3.3589266200000002E-2</c:v>
                </c:pt>
                <c:pt idx="43432">
                  <c:v>3.3589266399999998E-2</c:v>
                </c:pt>
                <c:pt idx="43433">
                  <c:v>3.3589266600000001E-2</c:v>
                </c:pt>
                <c:pt idx="43434">
                  <c:v>3.3589266800000003E-2</c:v>
                </c:pt>
                <c:pt idx="43435">
                  <c:v>3.3589266999999999E-2</c:v>
                </c:pt>
                <c:pt idx="43436">
                  <c:v>3.3589267200000002E-2</c:v>
                </c:pt>
                <c:pt idx="43437">
                  <c:v>3.3589267399999997E-2</c:v>
                </c:pt>
                <c:pt idx="43438">
                  <c:v>3.35892676E-2</c:v>
                </c:pt>
                <c:pt idx="43439">
                  <c:v>3.3589267800000003E-2</c:v>
                </c:pt>
                <c:pt idx="43440">
                  <c:v>3.3589267999999999E-2</c:v>
                </c:pt>
                <c:pt idx="43441">
                  <c:v>3.3589268200000001E-2</c:v>
                </c:pt>
                <c:pt idx="43442">
                  <c:v>3.3589268399999997E-2</c:v>
                </c:pt>
                <c:pt idx="43443">
                  <c:v>3.35892686E-2</c:v>
                </c:pt>
                <c:pt idx="43444">
                  <c:v>3.3589268800000002E-2</c:v>
                </c:pt>
                <c:pt idx="43445">
                  <c:v>3.3589268999999998E-2</c:v>
                </c:pt>
                <c:pt idx="43446">
                  <c:v>3.3589269200000001E-2</c:v>
                </c:pt>
                <c:pt idx="43447">
                  <c:v>3.3589269400000003E-2</c:v>
                </c:pt>
                <c:pt idx="43448">
                  <c:v>3.3589269599999999E-2</c:v>
                </c:pt>
                <c:pt idx="43449">
                  <c:v>3.3589269800000002E-2</c:v>
                </c:pt>
                <c:pt idx="43450">
                  <c:v>3.3589269999999997E-2</c:v>
                </c:pt>
                <c:pt idx="43451">
                  <c:v>3.35892702E-2</c:v>
                </c:pt>
                <c:pt idx="43452">
                  <c:v>3.3589270400000003E-2</c:v>
                </c:pt>
                <c:pt idx="43453">
                  <c:v>3.3589270599999999E-2</c:v>
                </c:pt>
                <c:pt idx="43454">
                  <c:v>3.3589270800000001E-2</c:v>
                </c:pt>
                <c:pt idx="43455">
                  <c:v>3.3589270999999997E-2</c:v>
                </c:pt>
                <c:pt idx="43456">
                  <c:v>3.35892712E-2</c:v>
                </c:pt>
                <c:pt idx="43457">
                  <c:v>3.3589271400000002E-2</c:v>
                </c:pt>
                <c:pt idx="43458">
                  <c:v>3.3589271599999998E-2</c:v>
                </c:pt>
                <c:pt idx="43459">
                  <c:v>3.3589271800000001E-2</c:v>
                </c:pt>
                <c:pt idx="43460">
                  <c:v>3.3589272000000003E-2</c:v>
                </c:pt>
                <c:pt idx="43461">
                  <c:v>3.3589272199999999E-2</c:v>
                </c:pt>
                <c:pt idx="43462">
                  <c:v>3.3589272400000002E-2</c:v>
                </c:pt>
                <c:pt idx="43463">
                  <c:v>3.3589272599999997E-2</c:v>
                </c:pt>
                <c:pt idx="43464">
                  <c:v>3.35892728E-2</c:v>
                </c:pt>
                <c:pt idx="43465">
                  <c:v>3.3589273000000003E-2</c:v>
                </c:pt>
                <c:pt idx="43466">
                  <c:v>3.3589273199999999E-2</c:v>
                </c:pt>
                <c:pt idx="43467">
                  <c:v>3.3589273400000001E-2</c:v>
                </c:pt>
                <c:pt idx="43468">
                  <c:v>3.3589273599999997E-2</c:v>
                </c:pt>
                <c:pt idx="43469">
                  <c:v>3.35892738E-2</c:v>
                </c:pt>
                <c:pt idx="43470">
                  <c:v>3.3589274000000002E-2</c:v>
                </c:pt>
                <c:pt idx="43471">
                  <c:v>3.3589274199999998E-2</c:v>
                </c:pt>
                <c:pt idx="43472">
                  <c:v>3.3589274400000001E-2</c:v>
                </c:pt>
                <c:pt idx="43473">
                  <c:v>3.3589274600000003E-2</c:v>
                </c:pt>
                <c:pt idx="43474">
                  <c:v>3.3589274799999999E-2</c:v>
                </c:pt>
                <c:pt idx="43475">
                  <c:v>3.3589275000000002E-2</c:v>
                </c:pt>
                <c:pt idx="43476">
                  <c:v>3.3589275199999998E-2</c:v>
                </c:pt>
                <c:pt idx="43477">
                  <c:v>3.35892754E-2</c:v>
                </c:pt>
                <c:pt idx="43478">
                  <c:v>3.3589275600000003E-2</c:v>
                </c:pt>
                <c:pt idx="43479">
                  <c:v>3.3589275799999999E-2</c:v>
                </c:pt>
                <c:pt idx="43480">
                  <c:v>3.3589276000000001E-2</c:v>
                </c:pt>
                <c:pt idx="43481">
                  <c:v>3.3589276199999997E-2</c:v>
                </c:pt>
                <c:pt idx="43482">
                  <c:v>3.35892764E-2</c:v>
                </c:pt>
                <c:pt idx="43483">
                  <c:v>3.3589276600000002E-2</c:v>
                </c:pt>
                <c:pt idx="43484">
                  <c:v>3.3589276799999998E-2</c:v>
                </c:pt>
                <c:pt idx="43485">
                  <c:v>3.3589277000000001E-2</c:v>
                </c:pt>
                <c:pt idx="43486">
                  <c:v>3.3589277200000003E-2</c:v>
                </c:pt>
                <c:pt idx="43487">
                  <c:v>3.3589277399999999E-2</c:v>
                </c:pt>
                <c:pt idx="43488">
                  <c:v>3.3589277600000002E-2</c:v>
                </c:pt>
                <c:pt idx="43489">
                  <c:v>3.3589277799999998E-2</c:v>
                </c:pt>
                <c:pt idx="43490">
                  <c:v>3.3589278E-2</c:v>
                </c:pt>
                <c:pt idx="43491">
                  <c:v>3.3589278200000003E-2</c:v>
                </c:pt>
                <c:pt idx="43492">
                  <c:v>3.3589278399999999E-2</c:v>
                </c:pt>
                <c:pt idx="43493">
                  <c:v>3.3589278600000001E-2</c:v>
                </c:pt>
                <c:pt idx="43494">
                  <c:v>3.3589278799999997E-2</c:v>
                </c:pt>
                <c:pt idx="43495">
                  <c:v>3.3589279E-2</c:v>
                </c:pt>
                <c:pt idx="43496">
                  <c:v>3.3589279200000002E-2</c:v>
                </c:pt>
                <c:pt idx="43497">
                  <c:v>3.3589279399999998E-2</c:v>
                </c:pt>
                <c:pt idx="43498">
                  <c:v>3.3589279600000001E-2</c:v>
                </c:pt>
                <c:pt idx="43499">
                  <c:v>3.3589279800000003E-2</c:v>
                </c:pt>
                <c:pt idx="43500">
                  <c:v>3.3589279999999999E-2</c:v>
                </c:pt>
                <c:pt idx="43501">
                  <c:v>3.3589280200000002E-2</c:v>
                </c:pt>
                <c:pt idx="43502">
                  <c:v>3.3589280399999998E-2</c:v>
                </c:pt>
                <c:pt idx="43503">
                  <c:v>3.35892806E-2</c:v>
                </c:pt>
                <c:pt idx="43504">
                  <c:v>3.3589280800000003E-2</c:v>
                </c:pt>
                <c:pt idx="43505">
                  <c:v>3.3589280999999999E-2</c:v>
                </c:pt>
                <c:pt idx="43506">
                  <c:v>3.3589281200000001E-2</c:v>
                </c:pt>
                <c:pt idx="43507">
                  <c:v>3.3589281399999997E-2</c:v>
                </c:pt>
                <c:pt idx="43508">
                  <c:v>3.35892816E-2</c:v>
                </c:pt>
                <c:pt idx="43509">
                  <c:v>3.3589281800000002E-2</c:v>
                </c:pt>
                <c:pt idx="43510">
                  <c:v>3.3589281999999998E-2</c:v>
                </c:pt>
                <c:pt idx="43511">
                  <c:v>3.3589282200000001E-2</c:v>
                </c:pt>
                <c:pt idx="43512">
                  <c:v>3.3589282400000003E-2</c:v>
                </c:pt>
                <c:pt idx="43513">
                  <c:v>3.3589282599999999E-2</c:v>
                </c:pt>
                <c:pt idx="43514">
                  <c:v>3.3589282800000002E-2</c:v>
                </c:pt>
                <c:pt idx="43515">
                  <c:v>3.3589282999999998E-2</c:v>
                </c:pt>
                <c:pt idx="43516">
                  <c:v>3.35892832E-2</c:v>
                </c:pt>
                <c:pt idx="43517">
                  <c:v>3.3589283400000003E-2</c:v>
                </c:pt>
                <c:pt idx="43518">
                  <c:v>3.3589283599999999E-2</c:v>
                </c:pt>
                <c:pt idx="43519">
                  <c:v>3.3589283800000001E-2</c:v>
                </c:pt>
                <c:pt idx="43520">
                  <c:v>3.3589283999999997E-2</c:v>
                </c:pt>
                <c:pt idx="43521">
                  <c:v>3.35892842E-2</c:v>
                </c:pt>
                <c:pt idx="43522">
                  <c:v>3.3589284400000002E-2</c:v>
                </c:pt>
                <c:pt idx="43523">
                  <c:v>3.3589284599999998E-2</c:v>
                </c:pt>
                <c:pt idx="43524">
                  <c:v>3.3589284800000001E-2</c:v>
                </c:pt>
                <c:pt idx="43525">
                  <c:v>3.3589285000000003E-2</c:v>
                </c:pt>
                <c:pt idx="43526">
                  <c:v>3.3589285199999999E-2</c:v>
                </c:pt>
                <c:pt idx="43527">
                  <c:v>3.3589285400000002E-2</c:v>
                </c:pt>
                <c:pt idx="43528">
                  <c:v>3.3589285599999998E-2</c:v>
                </c:pt>
                <c:pt idx="43529">
                  <c:v>3.35892858E-2</c:v>
                </c:pt>
                <c:pt idx="43530">
                  <c:v>3.3589286000000003E-2</c:v>
                </c:pt>
                <c:pt idx="43531">
                  <c:v>3.3589286199999999E-2</c:v>
                </c:pt>
                <c:pt idx="43532">
                  <c:v>3.3589286400000001E-2</c:v>
                </c:pt>
                <c:pt idx="43533">
                  <c:v>3.3589286599999997E-2</c:v>
                </c:pt>
                <c:pt idx="43534">
                  <c:v>3.35892868E-2</c:v>
                </c:pt>
                <c:pt idx="43535">
                  <c:v>3.3589287000000002E-2</c:v>
                </c:pt>
                <c:pt idx="43536">
                  <c:v>3.3589287199999998E-2</c:v>
                </c:pt>
                <c:pt idx="43537">
                  <c:v>3.3589287400000001E-2</c:v>
                </c:pt>
                <c:pt idx="43538">
                  <c:v>3.3589287600000003E-2</c:v>
                </c:pt>
                <c:pt idx="43539">
                  <c:v>3.3589287799999999E-2</c:v>
                </c:pt>
                <c:pt idx="43540">
                  <c:v>3.3589288000000002E-2</c:v>
                </c:pt>
                <c:pt idx="43541">
                  <c:v>3.3589288199999998E-2</c:v>
                </c:pt>
                <c:pt idx="43542">
                  <c:v>3.35892884E-2</c:v>
                </c:pt>
                <c:pt idx="43543">
                  <c:v>3.3589288600000003E-2</c:v>
                </c:pt>
                <c:pt idx="43544">
                  <c:v>3.3589288799999999E-2</c:v>
                </c:pt>
                <c:pt idx="43545">
                  <c:v>3.3589289000000001E-2</c:v>
                </c:pt>
                <c:pt idx="43546">
                  <c:v>3.3589289199999997E-2</c:v>
                </c:pt>
                <c:pt idx="43547">
                  <c:v>3.35892894E-2</c:v>
                </c:pt>
                <c:pt idx="43548">
                  <c:v>3.3589289600000002E-2</c:v>
                </c:pt>
                <c:pt idx="43549">
                  <c:v>3.3589289799999998E-2</c:v>
                </c:pt>
                <c:pt idx="43550">
                  <c:v>3.3589290000000001E-2</c:v>
                </c:pt>
                <c:pt idx="43551">
                  <c:v>3.3589290199999997E-2</c:v>
                </c:pt>
                <c:pt idx="43552">
                  <c:v>3.3589290399999999E-2</c:v>
                </c:pt>
                <c:pt idx="43553">
                  <c:v>3.3589290600000002E-2</c:v>
                </c:pt>
                <c:pt idx="43554">
                  <c:v>3.3589290799999998E-2</c:v>
                </c:pt>
                <c:pt idx="43555">
                  <c:v>3.3589291E-2</c:v>
                </c:pt>
                <c:pt idx="43556">
                  <c:v>3.3589291200000003E-2</c:v>
                </c:pt>
                <c:pt idx="43557">
                  <c:v>3.3589291399999999E-2</c:v>
                </c:pt>
                <c:pt idx="43558">
                  <c:v>3.3589291600000001E-2</c:v>
                </c:pt>
                <c:pt idx="43559">
                  <c:v>3.3589291799999997E-2</c:v>
                </c:pt>
                <c:pt idx="43560">
                  <c:v>3.3589292E-2</c:v>
                </c:pt>
                <c:pt idx="43561">
                  <c:v>3.3589292200000002E-2</c:v>
                </c:pt>
                <c:pt idx="43562">
                  <c:v>3.3589292399999998E-2</c:v>
                </c:pt>
                <c:pt idx="43563">
                  <c:v>3.3589292600000001E-2</c:v>
                </c:pt>
                <c:pt idx="43564">
                  <c:v>3.3589292799999997E-2</c:v>
                </c:pt>
                <c:pt idx="43565">
                  <c:v>3.3589292999999999E-2</c:v>
                </c:pt>
                <c:pt idx="43566">
                  <c:v>3.3589293200000002E-2</c:v>
                </c:pt>
                <c:pt idx="43567">
                  <c:v>3.3589293399999998E-2</c:v>
                </c:pt>
                <c:pt idx="43568">
                  <c:v>3.35892936E-2</c:v>
                </c:pt>
                <c:pt idx="43569">
                  <c:v>3.3589293800000003E-2</c:v>
                </c:pt>
                <c:pt idx="43570">
                  <c:v>3.3589293999999999E-2</c:v>
                </c:pt>
                <c:pt idx="43571">
                  <c:v>3.3589294200000001E-2</c:v>
                </c:pt>
                <c:pt idx="43572">
                  <c:v>3.3589294399999997E-2</c:v>
                </c:pt>
                <c:pt idx="43573">
                  <c:v>3.35892946E-2</c:v>
                </c:pt>
                <c:pt idx="43574">
                  <c:v>3.3589294800000002E-2</c:v>
                </c:pt>
                <c:pt idx="43575">
                  <c:v>3.3589294999999998E-2</c:v>
                </c:pt>
                <c:pt idx="43576">
                  <c:v>3.3589295200000001E-2</c:v>
                </c:pt>
                <c:pt idx="43577">
                  <c:v>3.3589295399999997E-2</c:v>
                </c:pt>
                <c:pt idx="43578">
                  <c:v>3.3589295599999999E-2</c:v>
                </c:pt>
                <c:pt idx="43579">
                  <c:v>3.3589295800000002E-2</c:v>
                </c:pt>
                <c:pt idx="43580">
                  <c:v>3.3589295999999998E-2</c:v>
                </c:pt>
                <c:pt idx="43581">
                  <c:v>3.35892962E-2</c:v>
                </c:pt>
                <c:pt idx="43582">
                  <c:v>3.3589296400000003E-2</c:v>
                </c:pt>
                <c:pt idx="43583">
                  <c:v>3.3589296599999999E-2</c:v>
                </c:pt>
                <c:pt idx="43584">
                  <c:v>3.3589296800000001E-2</c:v>
                </c:pt>
                <c:pt idx="43585">
                  <c:v>3.3589296999999997E-2</c:v>
                </c:pt>
                <c:pt idx="43586">
                  <c:v>3.35892972E-2</c:v>
                </c:pt>
                <c:pt idx="43587">
                  <c:v>3.3589297400000002E-2</c:v>
                </c:pt>
                <c:pt idx="43588">
                  <c:v>3.3589297599999998E-2</c:v>
                </c:pt>
                <c:pt idx="43589">
                  <c:v>3.3589297800000001E-2</c:v>
                </c:pt>
                <c:pt idx="43590">
                  <c:v>3.3589297999999997E-2</c:v>
                </c:pt>
                <c:pt idx="43591">
                  <c:v>3.3589298199999999E-2</c:v>
                </c:pt>
                <c:pt idx="43592">
                  <c:v>3.3589298400000002E-2</c:v>
                </c:pt>
                <c:pt idx="43593">
                  <c:v>3.3589298599999998E-2</c:v>
                </c:pt>
                <c:pt idx="43594">
                  <c:v>3.35892988E-2</c:v>
                </c:pt>
                <c:pt idx="43595">
                  <c:v>3.3589299000000003E-2</c:v>
                </c:pt>
                <c:pt idx="43596">
                  <c:v>3.3589299199999999E-2</c:v>
                </c:pt>
                <c:pt idx="43597">
                  <c:v>3.3589299400000001E-2</c:v>
                </c:pt>
                <c:pt idx="43598">
                  <c:v>3.3589299599999997E-2</c:v>
                </c:pt>
                <c:pt idx="43599">
                  <c:v>3.35892998E-2</c:v>
                </c:pt>
                <c:pt idx="43600">
                  <c:v>3.3589300000000002E-2</c:v>
                </c:pt>
                <c:pt idx="43601">
                  <c:v>3.3589300199999998E-2</c:v>
                </c:pt>
                <c:pt idx="43602">
                  <c:v>3.3589300400000001E-2</c:v>
                </c:pt>
                <c:pt idx="43603">
                  <c:v>3.3589300599999997E-2</c:v>
                </c:pt>
                <c:pt idx="43604">
                  <c:v>3.3589300799999999E-2</c:v>
                </c:pt>
                <c:pt idx="43605">
                  <c:v>3.3589301000000002E-2</c:v>
                </c:pt>
                <c:pt idx="43606">
                  <c:v>3.3589301199999998E-2</c:v>
                </c:pt>
                <c:pt idx="43607">
                  <c:v>3.35893014E-2</c:v>
                </c:pt>
                <c:pt idx="43608">
                  <c:v>3.3589301600000003E-2</c:v>
                </c:pt>
                <c:pt idx="43609">
                  <c:v>3.3589301799999999E-2</c:v>
                </c:pt>
                <c:pt idx="43610">
                  <c:v>3.3589302000000001E-2</c:v>
                </c:pt>
                <c:pt idx="43611">
                  <c:v>3.3589302199999997E-2</c:v>
                </c:pt>
                <c:pt idx="43612">
                  <c:v>3.35893024E-2</c:v>
                </c:pt>
                <c:pt idx="43613">
                  <c:v>3.3589302600000003E-2</c:v>
                </c:pt>
                <c:pt idx="43614">
                  <c:v>3.3589302799999998E-2</c:v>
                </c:pt>
                <c:pt idx="43615">
                  <c:v>3.3589303000000001E-2</c:v>
                </c:pt>
                <c:pt idx="43616">
                  <c:v>3.3589303199999997E-2</c:v>
                </c:pt>
                <c:pt idx="43617">
                  <c:v>3.3589303399999999E-2</c:v>
                </c:pt>
                <c:pt idx="43618">
                  <c:v>3.3589303600000002E-2</c:v>
                </c:pt>
                <c:pt idx="43619">
                  <c:v>3.3589303799999998E-2</c:v>
                </c:pt>
                <c:pt idx="43620">
                  <c:v>3.3589304E-2</c:v>
                </c:pt>
                <c:pt idx="43621">
                  <c:v>3.3589304200000003E-2</c:v>
                </c:pt>
                <c:pt idx="43622">
                  <c:v>3.3589304399999999E-2</c:v>
                </c:pt>
                <c:pt idx="43623">
                  <c:v>3.3589304600000001E-2</c:v>
                </c:pt>
                <c:pt idx="43624">
                  <c:v>3.3589304799999997E-2</c:v>
                </c:pt>
                <c:pt idx="43625">
                  <c:v>3.3589305E-2</c:v>
                </c:pt>
                <c:pt idx="43626">
                  <c:v>3.3589305200000003E-2</c:v>
                </c:pt>
                <c:pt idx="43627">
                  <c:v>3.3589305399999998E-2</c:v>
                </c:pt>
                <c:pt idx="43628">
                  <c:v>3.3589305600000001E-2</c:v>
                </c:pt>
                <c:pt idx="43629">
                  <c:v>3.3589305799999997E-2</c:v>
                </c:pt>
                <c:pt idx="43630">
                  <c:v>3.3589305999999999E-2</c:v>
                </c:pt>
                <c:pt idx="43631">
                  <c:v>3.3589306200000002E-2</c:v>
                </c:pt>
                <c:pt idx="43632">
                  <c:v>3.3589306399999998E-2</c:v>
                </c:pt>
                <c:pt idx="43633">
                  <c:v>3.35893066E-2</c:v>
                </c:pt>
                <c:pt idx="43634">
                  <c:v>3.3589306800000003E-2</c:v>
                </c:pt>
                <c:pt idx="43635">
                  <c:v>3.3589306999999999E-2</c:v>
                </c:pt>
                <c:pt idx="43636">
                  <c:v>3.3589307200000001E-2</c:v>
                </c:pt>
                <c:pt idx="43637">
                  <c:v>3.3589307399999997E-2</c:v>
                </c:pt>
                <c:pt idx="43638">
                  <c:v>3.35893076E-2</c:v>
                </c:pt>
                <c:pt idx="43639">
                  <c:v>3.3589307800000003E-2</c:v>
                </c:pt>
                <c:pt idx="43640">
                  <c:v>3.3589307999999998E-2</c:v>
                </c:pt>
                <c:pt idx="43641">
                  <c:v>3.3589308200000001E-2</c:v>
                </c:pt>
                <c:pt idx="43642">
                  <c:v>3.3589308399999997E-2</c:v>
                </c:pt>
                <c:pt idx="43643">
                  <c:v>3.3589308599999999E-2</c:v>
                </c:pt>
                <c:pt idx="43644">
                  <c:v>3.3589308800000002E-2</c:v>
                </c:pt>
                <c:pt idx="43645">
                  <c:v>3.3589308999999998E-2</c:v>
                </c:pt>
                <c:pt idx="43646">
                  <c:v>3.35893092E-2</c:v>
                </c:pt>
                <c:pt idx="43647">
                  <c:v>3.3589309400000003E-2</c:v>
                </c:pt>
                <c:pt idx="43648">
                  <c:v>3.3589309599999999E-2</c:v>
                </c:pt>
                <c:pt idx="43649">
                  <c:v>3.3589309800000001E-2</c:v>
                </c:pt>
                <c:pt idx="43650">
                  <c:v>3.3589309999999997E-2</c:v>
                </c:pt>
                <c:pt idx="43651">
                  <c:v>3.35893102E-2</c:v>
                </c:pt>
                <c:pt idx="43652">
                  <c:v>3.3589310400000003E-2</c:v>
                </c:pt>
                <c:pt idx="43653">
                  <c:v>3.3589310599999998E-2</c:v>
                </c:pt>
                <c:pt idx="43654">
                  <c:v>3.3589310800000001E-2</c:v>
                </c:pt>
                <c:pt idx="43655">
                  <c:v>3.3589310999999997E-2</c:v>
                </c:pt>
                <c:pt idx="43656">
                  <c:v>3.3589311199999999E-2</c:v>
                </c:pt>
                <c:pt idx="43657">
                  <c:v>3.3589311400000002E-2</c:v>
                </c:pt>
                <c:pt idx="43658">
                  <c:v>3.3589311599999998E-2</c:v>
                </c:pt>
                <c:pt idx="43659">
                  <c:v>3.35893118E-2</c:v>
                </c:pt>
                <c:pt idx="43660">
                  <c:v>3.3589312000000003E-2</c:v>
                </c:pt>
                <c:pt idx="43661">
                  <c:v>3.3589312199999999E-2</c:v>
                </c:pt>
                <c:pt idx="43662">
                  <c:v>3.3589312400000002E-2</c:v>
                </c:pt>
                <c:pt idx="43663">
                  <c:v>3.3589312599999997E-2</c:v>
                </c:pt>
                <c:pt idx="43664">
                  <c:v>3.35893128E-2</c:v>
                </c:pt>
                <c:pt idx="43665">
                  <c:v>3.3589313000000003E-2</c:v>
                </c:pt>
                <c:pt idx="43666">
                  <c:v>3.3589313199999998E-2</c:v>
                </c:pt>
                <c:pt idx="43667">
                  <c:v>3.3589313400000001E-2</c:v>
                </c:pt>
                <c:pt idx="43668">
                  <c:v>3.3589313599999997E-2</c:v>
                </c:pt>
                <c:pt idx="43669">
                  <c:v>3.3589313799999999E-2</c:v>
                </c:pt>
                <c:pt idx="43670">
                  <c:v>3.3589314000000002E-2</c:v>
                </c:pt>
                <c:pt idx="43671">
                  <c:v>3.3589314199999998E-2</c:v>
                </c:pt>
                <c:pt idx="43672">
                  <c:v>3.35893144E-2</c:v>
                </c:pt>
                <c:pt idx="43673">
                  <c:v>3.3589314600000003E-2</c:v>
                </c:pt>
                <c:pt idx="43674">
                  <c:v>3.3589314799999999E-2</c:v>
                </c:pt>
                <c:pt idx="43675">
                  <c:v>3.3589315000000002E-2</c:v>
                </c:pt>
                <c:pt idx="43676">
                  <c:v>3.3589315199999997E-2</c:v>
                </c:pt>
                <c:pt idx="43677">
                  <c:v>3.35893154E-2</c:v>
                </c:pt>
                <c:pt idx="43678">
                  <c:v>3.3589315600000003E-2</c:v>
                </c:pt>
                <c:pt idx="43679">
                  <c:v>3.3589315799999998E-2</c:v>
                </c:pt>
                <c:pt idx="43680">
                  <c:v>3.3589316000000001E-2</c:v>
                </c:pt>
                <c:pt idx="43681">
                  <c:v>3.3589316199999997E-2</c:v>
                </c:pt>
                <c:pt idx="43682">
                  <c:v>3.3589316399999999E-2</c:v>
                </c:pt>
                <c:pt idx="43683">
                  <c:v>3.3589316600000002E-2</c:v>
                </c:pt>
                <c:pt idx="43684">
                  <c:v>3.3589316799999998E-2</c:v>
                </c:pt>
                <c:pt idx="43685">
                  <c:v>3.3589317E-2</c:v>
                </c:pt>
                <c:pt idx="43686">
                  <c:v>3.3589317200000003E-2</c:v>
                </c:pt>
                <c:pt idx="43687">
                  <c:v>3.3589317399999999E-2</c:v>
                </c:pt>
                <c:pt idx="43688">
                  <c:v>3.3589317600000002E-2</c:v>
                </c:pt>
                <c:pt idx="43689">
                  <c:v>3.3589317799999997E-2</c:v>
                </c:pt>
                <c:pt idx="43690">
                  <c:v>3.3589318E-2</c:v>
                </c:pt>
                <c:pt idx="43691">
                  <c:v>3.3589318200000003E-2</c:v>
                </c:pt>
                <c:pt idx="43692">
                  <c:v>3.3589318399999998E-2</c:v>
                </c:pt>
                <c:pt idx="43693">
                  <c:v>3.3589318600000001E-2</c:v>
                </c:pt>
                <c:pt idx="43694">
                  <c:v>3.3589318799999997E-2</c:v>
                </c:pt>
                <c:pt idx="43695">
                  <c:v>3.3589318999999999E-2</c:v>
                </c:pt>
                <c:pt idx="43696">
                  <c:v>3.3589319200000002E-2</c:v>
                </c:pt>
                <c:pt idx="43697">
                  <c:v>3.3589319399999998E-2</c:v>
                </c:pt>
                <c:pt idx="43698">
                  <c:v>3.35893196E-2</c:v>
                </c:pt>
                <c:pt idx="43699">
                  <c:v>3.3589319800000003E-2</c:v>
                </c:pt>
                <c:pt idx="43700">
                  <c:v>3.3589319999999999E-2</c:v>
                </c:pt>
                <c:pt idx="43701">
                  <c:v>3.3589320200000002E-2</c:v>
                </c:pt>
                <c:pt idx="43702">
                  <c:v>3.3589320399999997E-2</c:v>
                </c:pt>
                <c:pt idx="43703">
                  <c:v>3.35893206E-2</c:v>
                </c:pt>
                <c:pt idx="43704">
                  <c:v>3.3589320800000003E-2</c:v>
                </c:pt>
                <c:pt idx="43705">
                  <c:v>3.3589320999999998E-2</c:v>
                </c:pt>
                <c:pt idx="43706">
                  <c:v>3.3589321200000001E-2</c:v>
                </c:pt>
                <c:pt idx="43707">
                  <c:v>3.3589321399999997E-2</c:v>
                </c:pt>
                <c:pt idx="43708">
                  <c:v>3.3589321599999999E-2</c:v>
                </c:pt>
                <c:pt idx="43709">
                  <c:v>3.3589321800000002E-2</c:v>
                </c:pt>
                <c:pt idx="43710">
                  <c:v>3.3589321999999998E-2</c:v>
                </c:pt>
                <c:pt idx="43711">
                  <c:v>3.3589322200000001E-2</c:v>
                </c:pt>
                <c:pt idx="43712">
                  <c:v>3.3589322400000003E-2</c:v>
                </c:pt>
                <c:pt idx="43713">
                  <c:v>3.3589322599999999E-2</c:v>
                </c:pt>
                <c:pt idx="43714">
                  <c:v>3.3589322800000002E-2</c:v>
                </c:pt>
                <c:pt idx="43715">
                  <c:v>3.3589322999999997E-2</c:v>
                </c:pt>
                <c:pt idx="43716">
                  <c:v>3.35893232E-2</c:v>
                </c:pt>
                <c:pt idx="43717">
                  <c:v>3.3589323400000003E-2</c:v>
                </c:pt>
                <c:pt idx="43718">
                  <c:v>3.3589323599999998E-2</c:v>
                </c:pt>
                <c:pt idx="43719">
                  <c:v>3.3589323800000001E-2</c:v>
                </c:pt>
                <c:pt idx="43720">
                  <c:v>3.3589323999999997E-2</c:v>
                </c:pt>
                <c:pt idx="43721">
                  <c:v>3.3589324199999999E-2</c:v>
                </c:pt>
                <c:pt idx="43722">
                  <c:v>3.3589324400000002E-2</c:v>
                </c:pt>
                <c:pt idx="43723">
                  <c:v>3.3589324599999998E-2</c:v>
                </c:pt>
                <c:pt idx="43724">
                  <c:v>3.3589324800000001E-2</c:v>
                </c:pt>
                <c:pt idx="43725">
                  <c:v>3.3589325000000003E-2</c:v>
                </c:pt>
                <c:pt idx="43726">
                  <c:v>3.3589325199999999E-2</c:v>
                </c:pt>
                <c:pt idx="43727">
                  <c:v>3.3589325400000002E-2</c:v>
                </c:pt>
                <c:pt idx="43728">
                  <c:v>3.3589325599999997E-2</c:v>
                </c:pt>
                <c:pt idx="43729">
                  <c:v>3.35893258E-2</c:v>
                </c:pt>
                <c:pt idx="43730">
                  <c:v>3.3589326000000003E-2</c:v>
                </c:pt>
                <c:pt idx="43731">
                  <c:v>3.3589326199999998E-2</c:v>
                </c:pt>
                <c:pt idx="43732">
                  <c:v>3.3589326400000001E-2</c:v>
                </c:pt>
                <c:pt idx="43733">
                  <c:v>3.3589326599999997E-2</c:v>
                </c:pt>
                <c:pt idx="43734">
                  <c:v>3.3589326799999999E-2</c:v>
                </c:pt>
                <c:pt idx="43735">
                  <c:v>3.3589327000000002E-2</c:v>
                </c:pt>
                <c:pt idx="43736">
                  <c:v>3.3589327199999998E-2</c:v>
                </c:pt>
                <c:pt idx="43737">
                  <c:v>3.3589327400000001E-2</c:v>
                </c:pt>
                <c:pt idx="43738">
                  <c:v>3.3589327600000003E-2</c:v>
                </c:pt>
                <c:pt idx="43739">
                  <c:v>3.3589327799999999E-2</c:v>
                </c:pt>
                <c:pt idx="43740">
                  <c:v>3.3589328000000002E-2</c:v>
                </c:pt>
                <c:pt idx="43741">
                  <c:v>3.3589328199999997E-2</c:v>
                </c:pt>
                <c:pt idx="43742">
                  <c:v>3.35893284E-2</c:v>
                </c:pt>
                <c:pt idx="43743">
                  <c:v>3.3589328600000003E-2</c:v>
                </c:pt>
                <c:pt idx="43744">
                  <c:v>3.3589328799999998E-2</c:v>
                </c:pt>
                <c:pt idx="43745">
                  <c:v>3.3589329000000001E-2</c:v>
                </c:pt>
                <c:pt idx="43746">
                  <c:v>3.3589329199999997E-2</c:v>
                </c:pt>
                <c:pt idx="43747">
                  <c:v>3.35893294E-2</c:v>
                </c:pt>
                <c:pt idx="43748">
                  <c:v>3.3589329600000002E-2</c:v>
                </c:pt>
                <c:pt idx="43749">
                  <c:v>3.3589329799999998E-2</c:v>
                </c:pt>
                <c:pt idx="43750">
                  <c:v>3.3589330000000001E-2</c:v>
                </c:pt>
                <c:pt idx="43751">
                  <c:v>3.3589330200000003E-2</c:v>
                </c:pt>
                <c:pt idx="43752">
                  <c:v>3.3589330399999999E-2</c:v>
                </c:pt>
                <c:pt idx="43753">
                  <c:v>3.3589330600000002E-2</c:v>
                </c:pt>
                <c:pt idx="43754">
                  <c:v>3.3589330799999997E-2</c:v>
                </c:pt>
                <c:pt idx="43755">
                  <c:v>3.3589331E-2</c:v>
                </c:pt>
                <c:pt idx="43756">
                  <c:v>3.3589331200000003E-2</c:v>
                </c:pt>
                <c:pt idx="43757">
                  <c:v>3.3589331399999998E-2</c:v>
                </c:pt>
                <c:pt idx="43758">
                  <c:v>3.3589331600000001E-2</c:v>
                </c:pt>
                <c:pt idx="43759">
                  <c:v>3.3589331799999997E-2</c:v>
                </c:pt>
                <c:pt idx="43760">
                  <c:v>3.3589332E-2</c:v>
                </c:pt>
                <c:pt idx="43761">
                  <c:v>3.3589332200000002E-2</c:v>
                </c:pt>
                <c:pt idx="43762">
                  <c:v>3.3589332399999998E-2</c:v>
                </c:pt>
                <c:pt idx="43763">
                  <c:v>3.3589332600000001E-2</c:v>
                </c:pt>
                <c:pt idx="43764">
                  <c:v>3.3589332800000003E-2</c:v>
                </c:pt>
                <c:pt idx="43765">
                  <c:v>3.3589332999999999E-2</c:v>
                </c:pt>
                <c:pt idx="43766">
                  <c:v>3.3589333200000002E-2</c:v>
                </c:pt>
                <c:pt idx="43767">
                  <c:v>3.3589333399999997E-2</c:v>
                </c:pt>
                <c:pt idx="43768">
                  <c:v>3.35893336E-2</c:v>
                </c:pt>
                <c:pt idx="43769">
                  <c:v>3.3589333800000003E-2</c:v>
                </c:pt>
                <c:pt idx="43770">
                  <c:v>3.3589333999999998E-2</c:v>
                </c:pt>
                <c:pt idx="43771">
                  <c:v>3.3589334200000001E-2</c:v>
                </c:pt>
                <c:pt idx="43772">
                  <c:v>3.3589334399999997E-2</c:v>
                </c:pt>
                <c:pt idx="43773">
                  <c:v>3.35893346E-2</c:v>
                </c:pt>
                <c:pt idx="43774">
                  <c:v>3.3589334800000002E-2</c:v>
                </c:pt>
                <c:pt idx="43775">
                  <c:v>3.3589334999999998E-2</c:v>
                </c:pt>
                <c:pt idx="43776">
                  <c:v>3.3589335200000001E-2</c:v>
                </c:pt>
                <c:pt idx="43777">
                  <c:v>3.3589335400000003E-2</c:v>
                </c:pt>
                <c:pt idx="43778">
                  <c:v>3.3589335599999999E-2</c:v>
                </c:pt>
                <c:pt idx="43779">
                  <c:v>3.3589335800000002E-2</c:v>
                </c:pt>
                <c:pt idx="43780">
                  <c:v>3.3589335999999997E-2</c:v>
                </c:pt>
                <c:pt idx="43781">
                  <c:v>3.35893362E-2</c:v>
                </c:pt>
                <c:pt idx="43782">
                  <c:v>3.3589336400000003E-2</c:v>
                </c:pt>
                <c:pt idx="43783">
                  <c:v>3.3589336599999998E-2</c:v>
                </c:pt>
                <c:pt idx="43784">
                  <c:v>3.3589336800000001E-2</c:v>
                </c:pt>
                <c:pt idx="43785">
                  <c:v>3.3589336999999997E-2</c:v>
                </c:pt>
                <c:pt idx="43786">
                  <c:v>3.35893372E-2</c:v>
                </c:pt>
                <c:pt idx="43787">
                  <c:v>3.3589337400000002E-2</c:v>
                </c:pt>
                <c:pt idx="43788">
                  <c:v>3.3589337599999998E-2</c:v>
                </c:pt>
                <c:pt idx="43789">
                  <c:v>3.3589337800000001E-2</c:v>
                </c:pt>
                <c:pt idx="43790">
                  <c:v>3.3589338000000003E-2</c:v>
                </c:pt>
                <c:pt idx="43791">
                  <c:v>3.3589338199999999E-2</c:v>
                </c:pt>
                <c:pt idx="43792">
                  <c:v>3.3589338400000002E-2</c:v>
                </c:pt>
                <c:pt idx="43793">
                  <c:v>3.3589338599999997E-2</c:v>
                </c:pt>
                <c:pt idx="43794">
                  <c:v>3.35893388E-2</c:v>
                </c:pt>
                <c:pt idx="43795">
                  <c:v>3.3589339000000003E-2</c:v>
                </c:pt>
                <c:pt idx="43796">
                  <c:v>3.3589339199999999E-2</c:v>
                </c:pt>
                <c:pt idx="43797">
                  <c:v>3.3589339400000001E-2</c:v>
                </c:pt>
                <c:pt idx="43798">
                  <c:v>3.3589339599999997E-2</c:v>
                </c:pt>
                <c:pt idx="43799">
                  <c:v>3.35893398E-2</c:v>
                </c:pt>
                <c:pt idx="43800">
                  <c:v>3.3589340000000002E-2</c:v>
                </c:pt>
                <c:pt idx="43801">
                  <c:v>3.3589340199999998E-2</c:v>
                </c:pt>
                <c:pt idx="43802">
                  <c:v>3.3589340400000001E-2</c:v>
                </c:pt>
                <c:pt idx="43803">
                  <c:v>3.3589340600000003E-2</c:v>
                </c:pt>
                <c:pt idx="43804">
                  <c:v>3.3589340799999999E-2</c:v>
                </c:pt>
                <c:pt idx="43805">
                  <c:v>3.3589341000000002E-2</c:v>
                </c:pt>
                <c:pt idx="43806">
                  <c:v>3.3589341199999997E-2</c:v>
                </c:pt>
                <c:pt idx="43807">
                  <c:v>3.35893414E-2</c:v>
                </c:pt>
                <c:pt idx="43808">
                  <c:v>3.3589341600000003E-2</c:v>
                </c:pt>
                <c:pt idx="43809">
                  <c:v>3.3589341799999999E-2</c:v>
                </c:pt>
                <c:pt idx="43810">
                  <c:v>3.3589342000000001E-2</c:v>
                </c:pt>
                <c:pt idx="43811">
                  <c:v>3.3589342199999997E-2</c:v>
                </c:pt>
                <c:pt idx="43812">
                  <c:v>3.35893424E-2</c:v>
                </c:pt>
                <c:pt idx="43813">
                  <c:v>3.3589342600000002E-2</c:v>
                </c:pt>
                <c:pt idx="43814">
                  <c:v>3.3589342799999998E-2</c:v>
                </c:pt>
                <c:pt idx="43815">
                  <c:v>3.3589343000000001E-2</c:v>
                </c:pt>
                <c:pt idx="43816">
                  <c:v>3.3589343200000003E-2</c:v>
                </c:pt>
                <c:pt idx="43817">
                  <c:v>3.3589343399999999E-2</c:v>
                </c:pt>
                <c:pt idx="43818">
                  <c:v>3.3589343600000002E-2</c:v>
                </c:pt>
                <c:pt idx="43819">
                  <c:v>3.3589343799999997E-2</c:v>
                </c:pt>
                <c:pt idx="43820">
                  <c:v>3.3589344E-2</c:v>
                </c:pt>
                <c:pt idx="43821">
                  <c:v>3.3589344200000003E-2</c:v>
                </c:pt>
                <c:pt idx="43822">
                  <c:v>3.3589344399999999E-2</c:v>
                </c:pt>
                <c:pt idx="43823">
                  <c:v>3.3589344600000001E-2</c:v>
                </c:pt>
                <c:pt idx="43824">
                  <c:v>3.3589344799999997E-2</c:v>
                </c:pt>
                <c:pt idx="43825">
                  <c:v>3.3589345E-2</c:v>
                </c:pt>
                <c:pt idx="43826">
                  <c:v>3.3589345200000002E-2</c:v>
                </c:pt>
                <c:pt idx="43827">
                  <c:v>3.3589345399999998E-2</c:v>
                </c:pt>
                <c:pt idx="43828">
                  <c:v>3.3589345600000001E-2</c:v>
                </c:pt>
                <c:pt idx="43829">
                  <c:v>3.3589345800000003E-2</c:v>
                </c:pt>
                <c:pt idx="43830">
                  <c:v>3.3589345999999999E-2</c:v>
                </c:pt>
                <c:pt idx="43831">
                  <c:v>3.3589346200000002E-2</c:v>
                </c:pt>
                <c:pt idx="43832">
                  <c:v>3.3589346399999997E-2</c:v>
                </c:pt>
                <c:pt idx="43833">
                  <c:v>3.35893466E-2</c:v>
                </c:pt>
                <c:pt idx="43834">
                  <c:v>3.3589346800000003E-2</c:v>
                </c:pt>
                <c:pt idx="43835">
                  <c:v>3.3589346999999999E-2</c:v>
                </c:pt>
                <c:pt idx="43836">
                  <c:v>3.3589347200000001E-2</c:v>
                </c:pt>
                <c:pt idx="43837">
                  <c:v>3.3589347399999997E-2</c:v>
                </c:pt>
                <c:pt idx="43838">
                  <c:v>3.35893476E-2</c:v>
                </c:pt>
                <c:pt idx="43839">
                  <c:v>3.3589347800000002E-2</c:v>
                </c:pt>
                <c:pt idx="43840">
                  <c:v>3.3589347999999998E-2</c:v>
                </c:pt>
                <c:pt idx="43841">
                  <c:v>3.3589348200000001E-2</c:v>
                </c:pt>
                <c:pt idx="43842">
                  <c:v>3.3589348400000003E-2</c:v>
                </c:pt>
                <c:pt idx="43843">
                  <c:v>3.3589348599999999E-2</c:v>
                </c:pt>
                <c:pt idx="43844">
                  <c:v>3.3589348800000002E-2</c:v>
                </c:pt>
                <c:pt idx="43845">
                  <c:v>3.3589348999999998E-2</c:v>
                </c:pt>
                <c:pt idx="43846">
                  <c:v>3.35893492E-2</c:v>
                </c:pt>
                <c:pt idx="43847">
                  <c:v>3.3589349400000003E-2</c:v>
                </c:pt>
                <c:pt idx="43848">
                  <c:v>3.3589349599999999E-2</c:v>
                </c:pt>
                <c:pt idx="43849">
                  <c:v>3.3589349800000001E-2</c:v>
                </c:pt>
                <c:pt idx="43850">
                  <c:v>3.3589349999999997E-2</c:v>
                </c:pt>
                <c:pt idx="43851">
                  <c:v>3.35893502E-2</c:v>
                </c:pt>
                <c:pt idx="43852">
                  <c:v>3.3589350400000002E-2</c:v>
                </c:pt>
                <c:pt idx="43853">
                  <c:v>3.3589350599999998E-2</c:v>
                </c:pt>
                <c:pt idx="43854">
                  <c:v>3.3589350800000001E-2</c:v>
                </c:pt>
                <c:pt idx="43855">
                  <c:v>3.3589351000000003E-2</c:v>
                </c:pt>
                <c:pt idx="43856">
                  <c:v>3.3589351199999999E-2</c:v>
                </c:pt>
                <c:pt idx="43857">
                  <c:v>3.3589351400000002E-2</c:v>
                </c:pt>
                <c:pt idx="43858">
                  <c:v>3.3589351599999998E-2</c:v>
                </c:pt>
                <c:pt idx="43859">
                  <c:v>3.35893518E-2</c:v>
                </c:pt>
                <c:pt idx="43860">
                  <c:v>3.3589352000000003E-2</c:v>
                </c:pt>
                <c:pt idx="43861">
                  <c:v>3.3589352199999999E-2</c:v>
                </c:pt>
                <c:pt idx="43862">
                  <c:v>3.3589352400000001E-2</c:v>
                </c:pt>
                <c:pt idx="43863">
                  <c:v>3.3589352599999997E-2</c:v>
                </c:pt>
                <c:pt idx="43864">
                  <c:v>3.35893528E-2</c:v>
                </c:pt>
                <c:pt idx="43865">
                  <c:v>3.3589353000000002E-2</c:v>
                </c:pt>
                <c:pt idx="43866">
                  <c:v>3.3589353199999998E-2</c:v>
                </c:pt>
                <c:pt idx="43867">
                  <c:v>3.3589353400000001E-2</c:v>
                </c:pt>
                <c:pt idx="43868">
                  <c:v>3.3589353600000003E-2</c:v>
                </c:pt>
                <c:pt idx="43869">
                  <c:v>3.3589353799999999E-2</c:v>
                </c:pt>
                <c:pt idx="43870">
                  <c:v>3.3589354000000002E-2</c:v>
                </c:pt>
                <c:pt idx="43871">
                  <c:v>3.3589354199999998E-2</c:v>
                </c:pt>
                <c:pt idx="43872">
                  <c:v>3.35893544E-2</c:v>
                </c:pt>
                <c:pt idx="43873">
                  <c:v>3.3589354600000003E-2</c:v>
                </c:pt>
                <c:pt idx="43874">
                  <c:v>3.3589354799999999E-2</c:v>
                </c:pt>
                <c:pt idx="43875">
                  <c:v>3.3589355000000001E-2</c:v>
                </c:pt>
                <c:pt idx="43876">
                  <c:v>3.3589355199999997E-2</c:v>
                </c:pt>
                <c:pt idx="43877">
                  <c:v>3.35893554E-2</c:v>
                </c:pt>
                <c:pt idx="43878">
                  <c:v>3.3589355600000002E-2</c:v>
                </c:pt>
                <c:pt idx="43879">
                  <c:v>3.3589355799999998E-2</c:v>
                </c:pt>
                <c:pt idx="43880">
                  <c:v>3.3589356000000001E-2</c:v>
                </c:pt>
                <c:pt idx="43881">
                  <c:v>3.3589356200000003E-2</c:v>
                </c:pt>
                <c:pt idx="43882">
                  <c:v>3.3589356399999999E-2</c:v>
                </c:pt>
                <c:pt idx="43883">
                  <c:v>3.3589356600000002E-2</c:v>
                </c:pt>
                <c:pt idx="43884">
                  <c:v>3.3589356799999998E-2</c:v>
                </c:pt>
                <c:pt idx="43885">
                  <c:v>3.3589357E-2</c:v>
                </c:pt>
                <c:pt idx="43886">
                  <c:v>3.3589357200000003E-2</c:v>
                </c:pt>
                <c:pt idx="43887">
                  <c:v>3.3589357399999999E-2</c:v>
                </c:pt>
                <c:pt idx="43888">
                  <c:v>3.3589357600000001E-2</c:v>
                </c:pt>
                <c:pt idx="43889">
                  <c:v>3.3589357799999997E-2</c:v>
                </c:pt>
                <c:pt idx="43890">
                  <c:v>3.3589358E-2</c:v>
                </c:pt>
                <c:pt idx="43891">
                  <c:v>3.3589358200000002E-2</c:v>
                </c:pt>
                <c:pt idx="43892">
                  <c:v>3.3589358399999998E-2</c:v>
                </c:pt>
                <c:pt idx="43893">
                  <c:v>3.3589358600000001E-2</c:v>
                </c:pt>
                <c:pt idx="43894">
                  <c:v>3.3589358800000003E-2</c:v>
                </c:pt>
                <c:pt idx="43895">
                  <c:v>3.3589358999999999E-2</c:v>
                </c:pt>
                <c:pt idx="43896">
                  <c:v>3.3589359200000002E-2</c:v>
                </c:pt>
                <c:pt idx="43897">
                  <c:v>3.3589359399999998E-2</c:v>
                </c:pt>
                <c:pt idx="43898">
                  <c:v>3.35893596E-2</c:v>
                </c:pt>
                <c:pt idx="43899">
                  <c:v>3.3589359800000003E-2</c:v>
                </c:pt>
                <c:pt idx="43900">
                  <c:v>3.3589359999999999E-2</c:v>
                </c:pt>
                <c:pt idx="43901">
                  <c:v>3.3589360200000001E-2</c:v>
                </c:pt>
                <c:pt idx="43902">
                  <c:v>3.3589360399999997E-2</c:v>
                </c:pt>
                <c:pt idx="43903">
                  <c:v>3.35893606E-2</c:v>
                </c:pt>
                <c:pt idx="43904">
                  <c:v>3.3589360800000002E-2</c:v>
                </c:pt>
                <c:pt idx="43905">
                  <c:v>3.3589360999999998E-2</c:v>
                </c:pt>
                <c:pt idx="43906">
                  <c:v>3.3589361200000001E-2</c:v>
                </c:pt>
                <c:pt idx="43907">
                  <c:v>3.3589361399999997E-2</c:v>
                </c:pt>
                <c:pt idx="43908">
                  <c:v>3.3589361599999999E-2</c:v>
                </c:pt>
                <c:pt idx="43909">
                  <c:v>3.3589361800000002E-2</c:v>
                </c:pt>
                <c:pt idx="43910">
                  <c:v>3.3589361999999998E-2</c:v>
                </c:pt>
                <c:pt idx="43911">
                  <c:v>3.35893622E-2</c:v>
                </c:pt>
                <c:pt idx="43912">
                  <c:v>3.3589362400000003E-2</c:v>
                </c:pt>
                <c:pt idx="43913">
                  <c:v>3.3589362599999999E-2</c:v>
                </c:pt>
                <c:pt idx="43914">
                  <c:v>3.3589362800000001E-2</c:v>
                </c:pt>
                <c:pt idx="43915">
                  <c:v>3.3589362999999997E-2</c:v>
                </c:pt>
                <c:pt idx="43916">
                  <c:v>3.35893632E-2</c:v>
                </c:pt>
                <c:pt idx="43917">
                  <c:v>3.3589363400000002E-2</c:v>
                </c:pt>
                <c:pt idx="43918">
                  <c:v>3.3589363599999998E-2</c:v>
                </c:pt>
                <c:pt idx="43919">
                  <c:v>3.3589363800000001E-2</c:v>
                </c:pt>
                <c:pt idx="43920">
                  <c:v>3.3589363999999997E-2</c:v>
                </c:pt>
                <c:pt idx="43921">
                  <c:v>3.3589364199999999E-2</c:v>
                </c:pt>
                <c:pt idx="43922">
                  <c:v>3.3589364400000002E-2</c:v>
                </c:pt>
                <c:pt idx="43923">
                  <c:v>3.3589364599999998E-2</c:v>
                </c:pt>
                <c:pt idx="43924">
                  <c:v>3.35893648E-2</c:v>
                </c:pt>
                <c:pt idx="43925">
                  <c:v>3.3589365000000003E-2</c:v>
                </c:pt>
                <c:pt idx="43926">
                  <c:v>3.3589365199999999E-2</c:v>
                </c:pt>
                <c:pt idx="43927">
                  <c:v>3.3589365400000001E-2</c:v>
                </c:pt>
                <c:pt idx="43928">
                  <c:v>3.3589365599999997E-2</c:v>
                </c:pt>
                <c:pt idx="43929">
                  <c:v>3.35893658E-2</c:v>
                </c:pt>
                <c:pt idx="43930">
                  <c:v>3.3589366000000002E-2</c:v>
                </c:pt>
                <c:pt idx="43931">
                  <c:v>3.3589366199999998E-2</c:v>
                </c:pt>
                <c:pt idx="43932">
                  <c:v>3.3589366400000001E-2</c:v>
                </c:pt>
                <c:pt idx="43933">
                  <c:v>3.3589366599999997E-2</c:v>
                </c:pt>
                <c:pt idx="43934">
                  <c:v>3.3589366799999999E-2</c:v>
                </c:pt>
                <c:pt idx="43935">
                  <c:v>3.3589367000000002E-2</c:v>
                </c:pt>
                <c:pt idx="43936">
                  <c:v>3.3589367199999998E-2</c:v>
                </c:pt>
                <c:pt idx="43937">
                  <c:v>3.35893674E-2</c:v>
                </c:pt>
                <c:pt idx="43938">
                  <c:v>3.3589367600000003E-2</c:v>
                </c:pt>
                <c:pt idx="43939">
                  <c:v>3.3589367799999999E-2</c:v>
                </c:pt>
                <c:pt idx="43940">
                  <c:v>3.3589368000000001E-2</c:v>
                </c:pt>
                <c:pt idx="43941">
                  <c:v>3.3589368199999997E-2</c:v>
                </c:pt>
                <c:pt idx="43942">
                  <c:v>3.35893684E-2</c:v>
                </c:pt>
                <c:pt idx="43943">
                  <c:v>3.3589368600000002E-2</c:v>
                </c:pt>
                <c:pt idx="43944">
                  <c:v>3.3589368799999998E-2</c:v>
                </c:pt>
                <c:pt idx="43945">
                  <c:v>3.3589369000000001E-2</c:v>
                </c:pt>
                <c:pt idx="43946">
                  <c:v>3.3589369199999997E-2</c:v>
                </c:pt>
                <c:pt idx="43947">
                  <c:v>3.3589369399999999E-2</c:v>
                </c:pt>
                <c:pt idx="43948">
                  <c:v>3.3589369600000002E-2</c:v>
                </c:pt>
                <c:pt idx="43949">
                  <c:v>3.3589369799999998E-2</c:v>
                </c:pt>
                <c:pt idx="43950">
                  <c:v>3.358937E-2</c:v>
                </c:pt>
                <c:pt idx="43951">
                  <c:v>3.3589370200000003E-2</c:v>
                </c:pt>
                <c:pt idx="43952">
                  <c:v>3.3589370399999999E-2</c:v>
                </c:pt>
                <c:pt idx="43953">
                  <c:v>3.3589370600000001E-2</c:v>
                </c:pt>
                <c:pt idx="43954">
                  <c:v>3.3589370799999997E-2</c:v>
                </c:pt>
                <c:pt idx="43955">
                  <c:v>3.3589371E-2</c:v>
                </c:pt>
                <c:pt idx="43956">
                  <c:v>3.3589371200000002E-2</c:v>
                </c:pt>
                <c:pt idx="43957">
                  <c:v>3.3589371399999998E-2</c:v>
                </c:pt>
                <c:pt idx="43958">
                  <c:v>3.3589371600000001E-2</c:v>
                </c:pt>
                <c:pt idx="43959">
                  <c:v>3.3589371799999997E-2</c:v>
                </c:pt>
                <c:pt idx="43960">
                  <c:v>3.3589371999999999E-2</c:v>
                </c:pt>
                <c:pt idx="43961">
                  <c:v>3.3589372200000002E-2</c:v>
                </c:pt>
                <c:pt idx="43962">
                  <c:v>3.3589372399999998E-2</c:v>
                </c:pt>
                <c:pt idx="43963">
                  <c:v>3.35893726E-2</c:v>
                </c:pt>
                <c:pt idx="43964">
                  <c:v>3.3589372800000003E-2</c:v>
                </c:pt>
                <c:pt idx="43965">
                  <c:v>3.3589372999999999E-2</c:v>
                </c:pt>
                <c:pt idx="43966">
                  <c:v>3.3589373200000001E-2</c:v>
                </c:pt>
                <c:pt idx="43967">
                  <c:v>3.3589373399999997E-2</c:v>
                </c:pt>
                <c:pt idx="43968">
                  <c:v>3.35893736E-2</c:v>
                </c:pt>
                <c:pt idx="43969">
                  <c:v>3.3589373800000003E-2</c:v>
                </c:pt>
                <c:pt idx="43970">
                  <c:v>3.3589373999999998E-2</c:v>
                </c:pt>
                <c:pt idx="43971">
                  <c:v>3.3589374200000001E-2</c:v>
                </c:pt>
                <c:pt idx="43972">
                  <c:v>3.3589374399999997E-2</c:v>
                </c:pt>
                <c:pt idx="43973">
                  <c:v>3.3589374599999999E-2</c:v>
                </c:pt>
                <c:pt idx="43974">
                  <c:v>3.3589374800000002E-2</c:v>
                </c:pt>
                <c:pt idx="43975">
                  <c:v>3.3589374999999998E-2</c:v>
                </c:pt>
                <c:pt idx="43976">
                  <c:v>3.35893752E-2</c:v>
                </c:pt>
                <c:pt idx="43977">
                  <c:v>3.3589375400000003E-2</c:v>
                </c:pt>
                <c:pt idx="43978">
                  <c:v>3.3589375599999999E-2</c:v>
                </c:pt>
                <c:pt idx="43979">
                  <c:v>3.3589375800000001E-2</c:v>
                </c:pt>
                <c:pt idx="43980">
                  <c:v>3.3589375999999997E-2</c:v>
                </c:pt>
                <c:pt idx="43981">
                  <c:v>3.35893762E-2</c:v>
                </c:pt>
                <c:pt idx="43982">
                  <c:v>3.3589376400000003E-2</c:v>
                </c:pt>
                <c:pt idx="43983">
                  <c:v>3.3589376599999998E-2</c:v>
                </c:pt>
                <c:pt idx="43984">
                  <c:v>3.3589376800000001E-2</c:v>
                </c:pt>
                <c:pt idx="43985">
                  <c:v>3.3589376999999997E-2</c:v>
                </c:pt>
                <c:pt idx="43986">
                  <c:v>3.3589377199999999E-2</c:v>
                </c:pt>
                <c:pt idx="43987">
                  <c:v>3.3589377400000002E-2</c:v>
                </c:pt>
                <c:pt idx="43988">
                  <c:v>3.3589377599999998E-2</c:v>
                </c:pt>
                <c:pt idx="43989">
                  <c:v>3.35893778E-2</c:v>
                </c:pt>
                <c:pt idx="43990">
                  <c:v>3.3589378000000003E-2</c:v>
                </c:pt>
                <c:pt idx="43991">
                  <c:v>3.3589378199999999E-2</c:v>
                </c:pt>
                <c:pt idx="43992">
                  <c:v>3.3589378400000001E-2</c:v>
                </c:pt>
                <c:pt idx="43993">
                  <c:v>3.3589378599999997E-2</c:v>
                </c:pt>
                <c:pt idx="43994">
                  <c:v>3.35893788E-2</c:v>
                </c:pt>
                <c:pt idx="43995">
                  <c:v>3.3589379000000003E-2</c:v>
                </c:pt>
                <c:pt idx="43996">
                  <c:v>3.3589379199999998E-2</c:v>
                </c:pt>
                <c:pt idx="43997">
                  <c:v>3.3589379400000001E-2</c:v>
                </c:pt>
                <c:pt idx="43998">
                  <c:v>3.3589379599999997E-2</c:v>
                </c:pt>
                <c:pt idx="43999">
                  <c:v>3.3589379799999999E-2</c:v>
                </c:pt>
                <c:pt idx="44000">
                  <c:v>3.3589380000000002E-2</c:v>
                </c:pt>
                <c:pt idx="44001">
                  <c:v>3.3589380199999998E-2</c:v>
                </c:pt>
                <c:pt idx="44002">
                  <c:v>3.35893804E-2</c:v>
                </c:pt>
                <c:pt idx="44003">
                  <c:v>3.3589380600000003E-2</c:v>
                </c:pt>
                <c:pt idx="44004">
                  <c:v>3.3589380799999999E-2</c:v>
                </c:pt>
                <c:pt idx="44005">
                  <c:v>3.3589381000000001E-2</c:v>
                </c:pt>
                <c:pt idx="44006">
                  <c:v>3.3589381199999997E-2</c:v>
                </c:pt>
                <c:pt idx="44007">
                  <c:v>3.35893814E-2</c:v>
                </c:pt>
                <c:pt idx="44008">
                  <c:v>3.3589381600000003E-2</c:v>
                </c:pt>
                <c:pt idx="44009">
                  <c:v>3.3589381799999998E-2</c:v>
                </c:pt>
                <c:pt idx="44010">
                  <c:v>3.3589382000000001E-2</c:v>
                </c:pt>
                <c:pt idx="44011">
                  <c:v>3.3589382199999997E-2</c:v>
                </c:pt>
                <c:pt idx="44012">
                  <c:v>3.3589382399999999E-2</c:v>
                </c:pt>
                <c:pt idx="44013">
                  <c:v>3.3589382600000002E-2</c:v>
                </c:pt>
                <c:pt idx="44014">
                  <c:v>3.3589382799999998E-2</c:v>
                </c:pt>
                <c:pt idx="44015">
                  <c:v>3.3589383E-2</c:v>
                </c:pt>
                <c:pt idx="44016">
                  <c:v>3.3589383200000003E-2</c:v>
                </c:pt>
                <c:pt idx="44017">
                  <c:v>3.3589383399999999E-2</c:v>
                </c:pt>
                <c:pt idx="44018">
                  <c:v>3.3589383600000002E-2</c:v>
                </c:pt>
                <c:pt idx="44019">
                  <c:v>3.3589383799999997E-2</c:v>
                </c:pt>
                <c:pt idx="44020">
                  <c:v>3.3589384E-2</c:v>
                </c:pt>
                <c:pt idx="44021">
                  <c:v>3.3589384200000003E-2</c:v>
                </c:pt>
                <c:pt idx="44022">
                  <c:v>3.3589384399999998E-2</c:v>
                </c:pt>
                <c:pt idx="44023">
                  <c:v>3.3589384600000001E-2</c:v>
                </c:pt>
                <c:pt idx="44024">
                  <c:v>3.3589384799999997E-2</c:v>
                </c:pt>
                <c:pt idx="44025">
                  <c:v>3.3589384999999999E-2</c:v>
                </c:pt>
                <c:pt idx="44026">
                  <c:v>3.3589385200000002E-2</c:v>
                </c:pt>
                <c:pt idx="44027">
                  <c:v>3.3589385399999998E-2</c:v>
                </c:pt>
                <c:pt idx="44028">
                  <c:v>3.35893856E-2</c:v>
                </c:pt>
                <c:pt idx="44029">
                  <c:v>3.3589385800000003E-2</c:v>
                </c:pt>
                <c:pt idx="44030">
                  <c:v>3.3589385999999999E-2</c:v>
                </c:pt>
                <c:pt idx="44031">
                  <c:v>3.3589386200000002E-2</c:v>
                </c:pt>
                <c:pt idx="44032">
                  <c:v>3.3589386399999997E-2</c:v>
                </c:pt>
                <c:pt idx="44033">
                  <c:v>3.35893866E-2</c:v>
                </c:pt>
                <c:pt idx="44034">
                  <c:v>3.3589386800000003E-2</c:v>
                </c:pt>
                <c:pt idx="44035">
                  <c:v>3.3589386999999998E-2</c:v>
                </c:pt>
                <c:pt idx="44036">
                  <c:v>3.3589387200000001E-2</c:v>
                </c:pt>
                <c:pt idx="44037">
                  <c:v>3.3589387399999997E-2</c:v>
                </c:pt>
                <c:pt idx="44038">
                  <c:v>3.3589387599999999E-2</c:v>
                </c:pt>
                <c:pt idx="44039">
                  <c:v>3.3589387800000002E-2</c:v>
                </c:pt>
                <c:pt idx="44040">
                  <c:v>3.3589387999999998E-2</c:v>
                </c:pt>
                <c:pt idx="44041">
                  <c:v>3.35893882E-2</c:v>
                </c:pt>
                <c:pt idx="44042">
                  <c:v>3.3589388400000003E-2</c:v>
                </c:pt>
                <c:pt idx="44043">
                  <c:v>3.3589388599999999E-2</c:v>
                </c:pt>
                <c:pt idx="44044">
                  <c:v>3.3589388800000002E-2</c:v>
                </c:pt>
                <c:pt idx="44045">
                  <c:v>3.3589388999999997E-2</c:v>
                </c:pt>
                <c:pt idx="44046">
                  <c:v>3.35893892E-2</c:v>
                </c:pt>
                <c:pt idx="44047">
                  <c:v>3.3589389400000003E-2</c:v>
                </c:pt>
                <c:pt idx="44048">
                  <c:v>3.3589389599999998E-2</c:v>
                </c:pt>
                <c:pt idx="44049">
                  <c:v>3.3589389800000001E-2</c:v>
                </c:pt>
                <c:pt idx="44050">
                  <c:v>3.3589389999999997E-2</c:v>
                </c:pt>
                <c:pt idx="44051">
                  <c:v>3.3589390199999999E-2</c:v>
                </c:pt>
                <c:pt idx="44052">
                  <c:v>3.3589390400000002E-2</c:v>
                </c:pt>
                <c:pt idx="44053">
                  <c:v>3.3589390599999998E-2</c:v>
                </c:pt>
                <c:pt idx="44054">
                  <c:v>3.35893908E-2</c:v>
                </c:pt>
                <c:pt idx="44055">
                  <c:v>3.3589391000000003E-2</c:v>
                </c:pt>
                <c:pt idx="44056">
                  <c:v>3.3589391199999999E-2</c:v>
                </c:pt>
                <c:pt idx="44057">
                  <c:v>3.3589391400000002E-2</c:v>
                </c:pt>
                <c:pt idx="44058">
                  <c:v>3.3589391599999997E-2</c:v>
                </c:pt>
                <c:pt idx="44059">
                  <c:v>3.35893918E-2</c:v>
                </c:pt>
                <c:pt idx="44060">
                  <c:v>3.3589392000000003E-2</c:v>
                </c:pt>
                <c:pt idx="44061">
                  <c:v>3.3589392199999998E-2</c:v>
                </c:pt>
                <c:pt idx="44062">
                  <c:v>3.3589392400000001E-2</c:v>
                </c:pt>
                <c:pt idx="44063">
                  <c:v>3.3589392599999997E-2</c:v>
                </c:pt>
                <c:pt idx="44064">
                  <c:v>3.3589392799999999E-2</c:v>
                </c:pt>
                <c:pt idx="44065">
                  <c:v>3.3589393000000002E-2</c:v>
                </c:pt>
                <c:pt idx="44066">
                  <c:v>3.3589393199999998E-2</c:v>
                </c:pt>
                <c:pt idx="44067">
                  <c:v>3.3589393400000001E-2</c:v>
                </c:pt>
                <c:pt idx="44068">
                  <c:v>3.3589393600000003E-2</c:v>
                </c:pt>
                <c:pt idx="44069">
                  <c:v>3.3589393799999999E-2</c:v>
                </c:pt>
                <c:pt idx="44070">
                  <c:v>3.3589394000000002E-2</c:v>
                </c:pt>
                <c:pt idx="44071">
                  <c:v>3.3589394199999997E-2</c:v>
                </c:pt>
                <c:pt idx="44072">
                  <c:v>3.35893944E-2</c:v>
                </c:pt>
                <c:pt idx="44073">
                  <c:v>3.3589394600000003E-2</c:v>
                </c:pt>
                <c:pt idx="44074">
                  <c:v>3.3589394799999998E-2</c:v>
                </c:pt>
                <c:pt idx="44075">
                  <c:v>3.3589395000000001E-2</c:v>
                </c:pt>
                <c:pt idx="44076">
                  <c:v>3.3589395199999997E-2</c:v>
                </c:pt>
                <c:pt idx="44077">
                  <c:v>3.3589395399999999E-2</c:v>
                </c:pt>
                <c:pt idx="44078">
                  <c:v>3.3589395600000002E-2</c:v>
                </c:pt>
                <c:pt idx="44079">
                  <c:v>3.3589395799999998E-2</c:v>
                </c:pt>
                <c:pt idx="44080">
                  <c:v>3.3589396000000001E-2</c:v>
                </c:pt>
                <c:pt idx="44081">
                  <c:v>3.3589396200000003E-2</c:v>
                </c:pt>
                <c:pt idx="44082">
                  <c:v>3.3589396399999999E-2</c:v>
                </c:pt>
                <c:pt idx="44083">
                  <c:v>3.3589396600000002E-2</c:v>
                </c:pt>
                <c:pt idx="44084">
                  <c:v>3.3589396799999997E-2</c:v>
                </c:pt>
                <c:pt idx="44085">
                  <c:v>3.3589397E-2</c:v>
                </c:pt>
                <c:pt idx="44086">
                  <c:v>3.3589397200000003E-2</c:v>
                </c:pt>
                <c:pt idx="44087">
                  <c:v>3.3589397399999998E-2</c:v>
                </c:pt>
                <c:pt idx="44088">
                  <c:v>3.3589397600000001E-2</c:v>
                </c:pt>
                <c:pt idx="44089">
                  <c:v>3.3589397799999997E-2</c:v>
                </c:pt>
                <c:pt idx="44090">
                  <c:v>3.3589397999999999E-2</c:v>
                </c:pt>
                <c:pt idx="44091">
                  <c:v>3.3589398200000002E-2</c:v>
                </c:pt>
                <c:pt idx="44092">
                  <c:v>3.3589398399999998E-2</c:v>
                </c:pt>
                <c:pt idx="44093">
                  <c:v>3.3589398600000001E-2</c:v>
                </c:pt>
                <c:pt idx="44094">
                  <c:v>3.3589398800000003E-2</c:v>
                </c:pt>
                <c:pt idx="44095">
                  <c:v>3.3589398999999999E-2</c:v>
                </c:pt>
                <c:pt idx="44096">
                  <c:v>3.3589399200000002E-2</c:v>
                </c:pt>
                <c:pt idx="44097">
                  <c:v>3.3589399399999997E-2</c:v>
                </c:pt>
                <c:pt idx="44098">
                  <c:v>3.35893996E-2</c:v>
                </c:pt>
                <c:pt idx="44099">
                  <c:v>3.3589399800000003E-2</c:v>
                </c:pt>
                <c:pt idx="44100">
                  <c:v>3.3589399999999998E-2</c:v>
                </c:pt>
                <c:pt idx="44101">
                  <c:v>3.3589400200000001E-2</c:v>
                </c:pt>
                <c:pt idx="44102">
                  <c:v>3.3589400399999997E-2</c:v>
                </c:pt>
                <c:pt idx="44103">
                  <c:v>3.3589400599999999E-2</c:v>
                </c:pt>
                <c:pt idx="44104">
                  <c:v>3.3589400800000002E-2</c:v>
                </c:pt>
                <c:pt idx="44105">
                  <c:v>3.3589400999999998E-2</c:v>
                </c:pt>
                <c:pt idx="44106">
                  <c:v>3.3589401200000001E-2</c:v>
                </c:pt>
                <c:pt idx="44107">
                  <c:v>3.3589401400000003E-2</c:v>
                </c:pt>
                <c:pt idx="44108">
                  <c:v>3.3589401599999999E-2</c:v>
                </c:pt>
                <c:pt idx="44109">
                  <c:v>3.3589401800000002E-2</c:v>
                </c:pt>
                <c:pt idx="44110">
                  <c:v>3.3589401999999997E-2</c:v>
                </c:pt>
                <c:pt idx="44111">
                  <c:v>3.35894022E-2</c:v>
                </c:pt>
                <c:pt idx="44112">
                  <c:v>3.3589402400000003E-2</c:v>
                </c:pt>
                <c:pt idx="44113">
                  <c:v>3.3589402599999998E-2</c:v>
                </c:pt>
                <c:pt idx="44114">
                  <c:v>3.3589402800000001E-2</c:v>
                </c:pt>
                <c:pt idx="44115">
                  <c:v>3.3589402999999997E-2</c:v>
                </c:pt>
                <c:pt idx="44116">
                  <c:v>3.35894032E-2</c:v>
                </c:pt>
                <c:pt idx="44117">
                  <c:v>3.3589403400000002E-2</c:v>
                </c:pt>
                <c:pt idx="44118">
                  <c:v>3.3589403599999998E-2</c:v>
                </c:pt>
                <c:pt idx="44119">
                  <c:v>3.3589403800000001E-2</c:v>
                </c:pt>
                <c:pt idx="44120">
                  <c:v>3.3589404000000003E-2</c:v>
                </c:pt>
                <c:pt idx="44121">
                  <c:v>3.3589404199999999E-2</c:v>
                </c:pt>
                <c:pt idx="44122">
                  <c:v>3.3589404400000002E-2</c:v>
                </c:pt>
                <c:pt idx="44123">
                  <c:v>3.3589404599999997E-2</c:v>
                </c:pt>
                <c:pt idx="44124">
                  <c:v>3.35894048E-2</c:v>
                </c:pt>
                <c:pt idx="44125">
                  <c:v>3.3589405000000003E-2</c:v>
                </c:pt>
                <c:pt idx="44126">
                  <c:v>3.3589405199999998E-2</c:v>
                </c:pt>
                <c:pt idx="44127">
                  <c:v>3.3589405400000001E-2</c:v>
                </c:pt>
                <c:pt idx="44128">
                  <c:v>3.3589405599999997E-2</c:v>
                </c:pt>
                <c:pt idx="44129">
                  <c:v>3.35894058E-2</c:v>
                </c:pt>
                <c:pt idx="44130">
                  <c:v>3.3589406000000002E-2</c:v>
                </c:pt>
                <c:pt idx="44131">
                  <c:v>3.3589406199999998E-2</c:v>
                </c:pt>
                <c:pt idx="44132">
                  <c:v>3.3589406400000001E-2</c:v>
                </c:pt>
                <c:pt idx="44133">
                  <c:v>3.3589406600000003E-2</c:v>
                </c:pt>
                <c:pt idx="44134">
                  <c:v>3.3589406799999999E-2</c:v>
                </c:pt>
                <c:pt idx="44135">
                  <c:v>3.3589407000000002E-2</c:v>
                </c:pt>
                <c:pt idx="44136">
                  <c:v>3.3589407199999997E-2</c:v>
                </c:pt>
                <c:pt idx="44137">
                  <c:v>3.35894074E-2</c:v>
                </c:pt>
                <c:pt idx="44138">
                  <c:v>3.3589407600000003E-2</c:v>
                </c:pt>
                <c:pt idx="44139">
                  <c:v>3.3589407799999998E-2</c:v>
                </c:pt>
                <c:pt idx="44140">
                  <c:v>3.3589408000000001E-2</c:v>
                </c:pt>
                <c:pt idx="44141">
                  <c:v>3.3589408199999997E-2</c:v>
                </c:pt>
                <c:pt idx="44142">
                  <c:v>3.35894084E-2</c:v>
                </c:pt>
                <c:pt idx="44143">
                  <c:v>3.3589408600000002E-2</c:v>
                </c:pt>
                <c:pt idx="44144">
                  <c:v>3.3589408799999998E-2</c:v>
                </c:pt>
                <c:pt idx="44145">
                  <c:v>3.3589409000000001E-2</c:v>
                </c:pt>
                <c:pt idx="44146">
                  <c:v>3.3589409200000003E-2</c:v>
                </c:pt>
                <c:pt idx="44147">
                  <c:v>3.3589409399999999E-2</c:v>
                </c:pt>
                <c:pt idx="44148">
                  <c:v>3.3589409600000002E-2</c:v>
                </c:pt>
                <c:pt idx="44149">
                  <c:v>3.3589409799999997E-2</c:v>
                </c:pt>
                <c:pt idx="44150">
                  <c:v>3.358941E-2</c:v>
                </c:pt>
                <c:pt idx="44151">
                  <c:v>3.3589410200000003E-2</c:v>
                </c:pt>
                <c:pt idx="44152">
                  <c:v>3.3589410399999999E-2</c:v>
                </c:pt>
                <c:pt idx="44153">
                  <c:v>3.3589410600000001E-2</c:v>
                </c:pt>
                <c:pt idx="44154">
                  <c:v>3.3589410799999997E-2</c:v>
                </c:pt>
                <c:pt idx="44155">
                  <c:v>3.3589411E-2</c:v>
                </c:pt>
                <c:pt idx="44156">
                  <c:v>3.3589411200000002E-2</c:v>
                </c:pt>
                <c:pt idx="44157">
                  <c:v>3.3589411399999998E-2</c:v>
                </c:pt>
                <c:pt idx="44158">
                  <c:v>3.3589411600000001E-2</c:v>
                </c:pt>
                <c:pt idx="44159">
                  <c:v>3.3589411800000003E-2</c:v>
                </c:pt>
                <c:pt idx="44160">
                  <c:v>3.3589411999999999E-2</c:v>
                </c:pt>
                <c:pt idx="44161">
                  <c:v>3.3589412200000002E-2</c:v>
                </c:pt>
                <c:pt idx="44162">
                  <c:v>3.3589412399999997E-2</c:v>
                </c:pt>
                <c:pt idx="44163">
                  <c:v>3.35894126E-2</c:v>
                </c:pt>
                <c:pt idx="44164">
                  <c:v>3.3589412800000003E-2</c:v>
                </c:pt>
                <c:pt idx="44165">
                  <c:v>3.3589412999999999E-2</c:v>
                </c:pt>
                <c:pt idx="44166">
                  <c:v>3.3589413200000001E-2</c:v>
                </c:pt>
                <c:pt idx="44167">
                  <c:v>3.3589413399999997E-2</c:v>
                </c:pt>
                <c:pt idx="44168">
                  <c:v>3.35894136E-2</c:v>
                </c:pt>
                <c:pt idx="44169">
                  <c:v>3.3589413800000002E-2</c:v>
                </c:pt>
                <c:pt idx="44170">
                  <c:v>3.3589413999999998E-2</c:v>
                </c:pt>
                <c:pt idx="44171">
                  <c:v>3.3589414200000001E-2</c:v>
                </c:pt>
                <c:pt idx="44172">
                  <c:v>3.3589414400000003E-2</c:v>
                </c:pt>
                <c:pt idx="44173">
                  <c:v>3.3589414599999999E-2</c:v>
                </c:pt>
                <c:pt idx="44174">
                  <c:v>3.3589414800000002E-2</c:v>
                </c:pt>
                <c:pt idx="44175">
                  <c:v>3.3589414999999997E-2</c:v>
                </c:pt>
                <c:pt idx="44176">
                  <c:v>3.35894152E-2</c:v>
                </c:pt>
                <c:pt idx="44177">
                  <c:v>3.3589415400000003E-2</c:v>
                </c:pt>
                <c:pt idx="44178">
                  <c:v>3.3589415599999999E-2</c:v>
                </c:pt>
                <c:pt idx="44179">
                  <c:v>3.3589415800000001E-2</c:v>
                </c:pt>
                <c:pt idx="44180">
                  <c:v>3.3589415999999997E-2</c:v>
                </c:pt>
                <c:pt idx="44181">
                  <c:v>3.35894162E-2</c:v>
                </c:pt>
                <c:pt idx="44182">
                  <c:v>3.3589416400000002E-2</c:v>
                </c:pt>
                <c:pt idx="44183">
                  <c:v>3.3589416599999998E-2</c:v>
                </c:pt>
                <c:pt idx="44184">
                  <c:v>3.3589416800000001E-2</c:v>
                </c:pt>
                <c:pt idx="44185">
                  <c:v>3.3589417000000003E-2</c:v>
                </c:pt>
                <c:pt idx="44186">
                  <c:v>3.3589417199999999E-2</c:v>
                </c:pt>
                <c:pt idx="44187">
                  <c:v>3.3589417400000002E-2</c:v>
                </c:pt>
                <c:pt idx="44188">
                  <c:v>3.3589417599999997E-2</c:v>
                </c:pt>
                <c:pt idx="44189">
                  <c:v>3.35894178E-2</c:v>
                </c:pt>
                <c:pt idx="44190">
                  <c:v>3.3589418000000003E-2</c:v>
                </c:pt>
                <c:pt idx="44191">
                  <c:v>3.3589418199999999E-2</c:v>
                </c:pt>
                <c:pt idx="44192">
                  <c:v>3.3589418400000001E-2</c:v>
                </c:pt>
                <c:pt idx="44193">
                  <c:v>3.3589418599999997E-2</c:v>
                </c:pt>
                <c:pt idx="44194">
                  <c:v>3.35894188E-2</c:v>
                </c:pt>
                <c:pt idx="44195">
                  <c:v>3.3589419000000002E-2</c:v>
                </c:pt>
                <c:pt idx="44196">
                  <c:v>3.3589419199999998E-2</c:v>
                </c:pt>
                <c:pt idx="44197">
                  <c:v>3.3589419400000001E-2</c:v>
                </c:pt>
                <c:pt idx="44198">
                  <c:v>3.3589419600000003E-2</c:v>
                </c:pt>
                <c:pt idx="44199">
                  <c:v>3.3589419799999999E-2</c:v>
                </c:pt>
                <c:pt idx="44200">
                  <c:v>3.3589420000000002E-2</c:v>
                </c:pt>
                <c:pt idx="44201">
                  <c:v>3.3589420199999998E-2</c:v>
                </c:pt>
                <c:pt idx="44202">
                  <c:v>3.35894204E-2</c:v>
                </c:pt>
                <c:pt idx="44203">
                  <c:v>3.3589420600000003E-2</c:v>
                </c:pt>
                <c:pt idx="44204">
                  <c:v>3.3589420799999999E-2</c:v>
                </c:pt>
                <c:pt idx="44205">
                  <c:v>3.3589421000000001E-2</c:v>
                </c:pt>
                <c:pt idx="44206">
                  <c:v>3.3589421199999997E-2</c:v>
                </c:pt>
                <c:pt idx="44207">
                  <c:v>3.35894214E-2</c:v>
                </c:pt>
                <c:pt idx="44208">
                  <c:v>3.3589421600000002E-2</c:v>
                </c:pt>
                <c:pt idx="44209">
                  <c:v>3.3589421799999998E-2</c:v>
                </c:pt>
                <c:pt idx="44210">
                  <c:v>3.3589422000000001E-2</c:v>
                </c:pt>
                <c:pt idx="44211">
                  <c:v>3.3589422200000003E-2</c:v>
                </c:pt>
                <c:pt idx="44212">
                  <c:v>3.3589422399999999E-2</c:v>
                </c:pt>
                <c:pt idx="44213">
                  <c:v>3.3589422600000002E-2</c:v>
                </c:pt>
                <c:pt idx="44214">
                  <c:v>3.3589422799999998E-2</c:v>
                </c:pt>
                <c:pt idx="44215">
                  <c:v>3.3589423E-2</c:v>
                </c:pt>
                <c:pt idx="44216">
                  <c:v>3.3589423200000003E-2</c:v>
                </c:pt>
                <c:pt idx="44217">
                  <c:v>3.3589423399999999E-2</c:v>
                </c:pt>
                <c:pt idx="44218">
                  <c:v>3.3589423600000001E-2</c:v>
                </c:pt>
                <c:pt idx="44219">
                  <c:v>3.3589423799999997E-2</c:v>
                </c:pt>
                <c:pt idx="44220">
                  <c:v>3.3589424E-2</c:v>
                </c:pt>
                <c:pt idx="44221">
                  <c:v>3.3589424200000002E-2</c:v>
                </c:pt>
                <c:pt idx="44222">
                  <c:v>3.3589424399999998E-2</c:v>
                </c:pt>
                <c:pt idx="44223">
                  <c:v>3.3589424600000001E-2</c:v>
                </c:pt>
                <c:pt idx="44224">
                  <c:v>3.3589424800000003E-2</c:v>
                </c:pt>
                <c:pt idx="44225">
                  <c:v>3.3589424999999999E-2</c:v>
                </c:pt>
                <c:pt idx="44226">
                  <c:v>3.3589425200000002E-2</c:v>
                </c:pt>
                <c:pt idx="44227">
                  <c:v>3.3589425399999998E-2</c:v>
                </c:pt>
                <c:pt idx="44228">
                  <c:v>3.35894256E-2</c:v>
                </c:pt>
                <c:pt idx="44229">
                  <c:v>3.3589425800000003E-2</c:v>
                </c:pt>
                <c:pt idx="44230">
                  <c:v>3.3589425999999999E-2</c:v>
                </c:pt>
                <c:pt idx="44231">
                  <c:v>3.3589426200000001E-2</c:v>
                </c:pt>
                <c:pt idx="44232">
                  <c:v>3.3589426399999997E-2</c:v>
                </c:pt>
                <c:pt idx="44233">
                  <c:v>3.35894266E-2</c:v>
                </c:pt>
                <c:pt idx="44234">
                  <c:v>3.3589426800000002E-2</c:v>
                </c:pt>
                <c:pt idx="44235">
                  <c:v>3.3589426999999998E-2</c:v>
                </c:pt>
                <c:pt idx="44236">
                  <c:v>3.3589427200000001E-2</c:v>
                </c:pt>
                <c:pt idx="44237">
                  <c:v>3.3589427400000003E-2</c:v>
                </c:pt>
                <c:pt idx="44238">
                  <c:v>3.3589427599999999E-2</c:v>
                </c:pt>
                <c:pt idx="44239">
                  <c:v>3.3589427800000002E-2</c:v>
                </c:pt>
                <c:pt idx="44240">
                  <c:v>3.3589427999999998E-2</c:v>
                </c:pt>
                <c:pt idx="44241">
                  <c:v>3.35894282E-2</c:v>
                </c:pt>
                <c:pt idx="44242">
                  <c:v>3.3589428400000003E-2</c:v>
                </c:pt>
                <c:pt idx="44243">
                  <c:v>3.3589428599999999E-2</c:v>
                </c:pt>
                <c:pt idx="44244">
                  <c:v>3.3589428800000001E-2</c:v>
                </c:pt>
                <c:pt idx="44245">
                  <c:v>3.3589428999999997E-2</c:v>
                </c:pt>
                <c:pt idx="44246">
                  <c:v>3.35894292E-2</c:v>
                </c:pt>
                <c:pt idx="44247">
                  <c:v>3.3589429400000002E-2</c:v>
                </c:pt>
                <c:pt idx="44248">
                  <c:v>3.3589429599999998E-2</c:v>
                </c:pt>
                <c:pt idx="44249">
                  <c:v>3.3589429800000001E-2</c:v>
                </c:pt>
                <c:pt idx="44250">
                  <c:v>3.3589430000000003E-2</c:v>
                </c:pt>
                <c:pt idx="44251">
                  <c:v>3.3589430199999999E-2</c:v>
                </c:pt>
                <c:pt idx="44252">
                  <c:v>3.3589430400000002E-2</c:v>
                </c:pt>
                <c:pt idx="44253">
                  <c:v>3.3589430599999998E-2</c:v>
                </c:pt>
                <c:pt idx="44254">
                  <c:v>3.35894308E-2</c:v>
                </c:pt>
                <c:pt idx="44255">
                  <c:v>3.3589431000000003E-2</c:v>
                </c:pt>
                <c:pt idx="44256">
                  <c:v>3.3589431199999999E-2</c:v>
                </c:pt>
                <c:pt idx="44257">
                  <c:v>3.3589431400000001E-2</c:v>
                </c:pt>
                <c:pt idx="44258">
                  <c:v>3.3589431599999997E-2</c:v>
                </c:pt>
                <c:pt idx="44259">
                  <c:v>3.35894318E-2</c:v>
                </c:pt>
                <c:pt idx="44260">
                  <c:v>3.3589432000000002E-2</c:v>
                </c:pt>
                <c:pt idx="44261">
                  <c:v>3.3589432199999998E-2</c:v>
                </c:pt>
                <c:pt idx="44262">
                  <c:v>3.3589432400000001E-2</c:v>
                </c:pt>
                <c:pt idx="44263">
                  <c:v>3.3589432599999997E-2</c:v>
                </c:pt>
                <c:pt idx="44264">
                  <c:v>3.3589432799999999E-2</c:v>
                </c:pt>
                <c:pt idx="44265">
                  <c:v>3.3589433000000002E-2</c:v>
                </c:pt>
                <c:pt idx="44266">
                  <c:v>3.3589433199999998E-2</c:v>
                </c:pt>
                <c:pt idx="44267">
                  <c:v>3.35894334E-2</c:v>
                </c:pt>
                <c:pt idx="44268">
                  <c:v>3.3589433600000003E-2</c:v>
                </c:pt>
                <c:pt idx="44269">
                  <c:v>3.3589433799999999E-2</c:v>
                </c:pt>
                <c:pt idx="44270">
                  <c:v>3.3589434000000001E-2</c:v>
                </c:pt>
                <c:pt idx="44271">
                  <c:v>3.3589434199999997E-2</c:v>
                </c:pt>
                <c:pt idx="44272">
                  <c:v>3.35894344E-2</c:v>
                </c:pt>
                <c:pt idx="44273">
                  <c:v>3.3589434600000002E-2</c:v>
                </c:pt>
                <c:pt idx="44274">
                  <c:v>3.3589434799999998E-2</c:v>
                </c:pt>
                <c:pt idx="44275">
                  <c:v>3.3589435000000001E-2</c:v>
                </c:pt>
                <c:pt idx="44276">
                  <c:v>3.3589435199999997E-2</c:v>
                </c:pt>
                <c:pt idx="44277">
                  <c:v>3.3589435399999999E-2</c:v>
                </c:pt>
                <c:pt idx="44278">
                  <c:v>3.3589435600000002E-2</c:v>
                </c:pt>
                <c:pt idx="44279">
                  <c:v>3.3589435799999998E-2</c:v>
                </c:pt>
                <c:pt idx="44280">
                  <c:v>3.3589436E-2</c:v>
                </c:pt>
                <c:pt idx="44281">
                  <c:v>3.3589436200000003E-2</c:v>
                </c:pt>
                <c:pt idx="44282">
                  <c:v>3.3589436399999999E-2</c:v>
                </c:pt>
                <c:pt idx="44283">
                  <c:v>3.3589436600000001E-2</c:v>
                </c:pt>
                <c:pt idx="44284">
                  <c:v>3.3589436799999997E-2</c:v>
                </c:pt>
                <c:pt idx="44285">
                  <c:v>3.3589437E-2</c:v>
                </c:pt>
                <c:pt idx="44286">
                  <c:v>3.3589437200000002E-2</c:v>
                </c:pt>
                <c:pt idx="44287">
                  <c:v>3.3589437399999998E-2</c:v>
                </c:pt>
                <c:pt idx="44288">
                  <c:v>3.3589437600000001E-2</c:v>
                </c:pt>
                <c:pt idx="44289">
                  <c:v>3.3589437799999997E-2</c:v>
                </c:pt>
                <c:pt idx="44290">
                  <c:v>3.3589437999999999E-2</c:v>
                </c:pt>
                <c:pt idx="44291">
                  <c:v>3.3589438200000002E-2</c:v>
                </c:pt>
                <c:pt idx="44292">
                  <c:v>3.3589438399999998E-2</c:v>
                </c:pt>
                <c:pt idx="44293">
                  <c:v>3.35894386E-2</c:v>
                </c:pt>
                <c:pt idx="44294">
                  <c:v>3.3589438800000003E-2</c:v>
                </c:pt>
                <c:pt idx="44295">
                  <c:v>3.3589438999999999E-2</c:v>
                </c:pt>
                <c:pt idx="44296">
                  <c:v>3.3589439200000001E-2</c:v>
                </c:pt>
                <c:pt idx="44297">
                  <c:v>3.3589439399999997E-2</c:v>
                </c:pt>
                <c:pt idx="44298">
                  <c:v>3.35894396E-2</c:v>
                </c:pt>
                <c:pt idx="44299">
                  <c:v>3.3589439800000002E-2</c:v>
                </c:pt>
                <c:pt idx="44300">
                  <c:v>3.3589439999999998E-2</c:v>
                </c:pt>
                <c:pt idx="44301">
                  <c:v>3.3589440200000001E-2</c:v>
                </c:pt>
                <c:pt idx="44302">
                  <c:v>3.3589440399999997E-2</c:v>
                </c:pt>
                <c:pt idx="44303">
                  <c:v>3.3589440599999999E-2</c:v>
                </c:pt>
                <c:pt idx="44304">
                  <c:v>3.3589440800000002E-2</c:v>
                </c:pt>
                <c:pt idx="44305">
                  <c:v>3.3589440999999998E-2</c:v>
                </c:pt>
                <c:pt idx="44306">
                  <c:v>3.35894412E-2</c:v>
                </c:pt>
                <c:pt idx="44307">
                  <c:v>3.3589441400000003E-2</c:v>
                </c:pt>
                <c:pt idx="44308">
                  <c:v>3.3589441599999999E-2</c:v>
                </c:pt>
                <c:pt idx="44309">
                  <c:v>3.3589441800000001E-2</c:v>
                </c:pt>
                <c:pt idx="44310">
                  <c:v>3.3589441999999997E-2</c:v>
                </c:pt>
                <c:pt idx="44311">
                  <c:v>3.35894422E-2</c:v>
                </c:pt>
                <c:pt idx="44312">
                  <c:v>3.3589442400000002E-2</c:v>
                </c:pt>
                <c:pt idx="44313">
                  <c:v>3.3589442599999998E-2</c:v>
                </c:pt>
                <c:pt idx="44314">
                  <c:v>3.3589442800000001E-2</c:v>
                </c:pt>
                <c:pt idx="44315">
                  <c:v>3.3589442999999997E-2</c:v>
                </c:pt>
                <c:pt idx="44316">
                  <c:v>3.3589443199999999E-2</c:v>
                </c:pt>
                <c:pt idx="44317">
                  <c:v>3.3589443400000002E-2</c:v>
                </c:pt>
                <c:pt idx="44318">
                  <c:v>3.3589443599999998E-2</c:v>
                </c:pt>
                <c:pt idx="44319">
                  <c:v>3.35894438E-2</c:v>
                </c:pt>
                <c:pt idx="44320">
                  <c:v>3.3589444000000003E-2</c:v>
                </c:pt>
                <c:pt idx="44321">
                  <c:v>3.3589444199999999E-2</c:v>
                </c:pt>
                <c:pt idx="44322">
                  <c:v>3.3589444400000001E-2</c:v>
                </c:pt>
                <c:pt idx="44323">
                  <c:v>3.3589444599999997E-2</c:v>
                </c:pt>
                <c:pt idx="44324">
                  <c:v>3.35894448E-2</c:v>
                </c:pt>
                <c:pt idx="44325">
                  <c:v>3.3589445000000002E-2</c:v>
                </c:pt>
                <c:pt idx="44326">
                  <c:v>3.3589445199999998E-2</c:v>
                </c:pt>
                <c:pt idx="44327">
                  <c:v>3.3589445400000001E-2</c:v>
                </c:pt>
                <c:pt idx="44328">
                  <c:v>3.3589445599999997E-2</c:v>
                </c:pt>
                <c:pt idx="44329">
                  <c:v>3.3589445799999999E-2</c:v>
                </c:pt>
                <c:pt idx="44330">
                  <c:v>3.3589446000000002E-2</c:v>
                </c:pt>
                <c:pt idx="44331">
                  <c:v>3.3589446199999998E-2</c:v>
                </c:pt>
                <c:pt idx="44332">
                  <c:v>3.35894464E-2</c:v>
                </c:pt>
                <c:pt idx="44333">
                  <c:v>3.3589446600000003E-2</c:v>
                </c:pt>
                <c:pt idx="44334">
                  <c:v>3.3589446799999999E-2</c:v>
                </c:pt>
                <c:pt idx="44335">
                  <c:v>3.3589447000000001E-2</c:v>
                </c:pt>
                <c:pt idx="44336">
                  <c:v>3.3589447199999997E-2</c:v>
                </c:pt>
                <c:pt idx="44337">
                  <c:v>3.35894474E-2</c:v>
                </c:pt>
                <c:pt idx="44338">
                  <c:v>3.3589447600000003E-2</c:v>
                </c:pt>
                <c:pt idx="44339">
                  <c:v>3.3589447799999998E-2</c:v>
                </c:pt>
                <c:pt idx="44340">
                  <c:v>3.3589448000000001E-2</c:v>
                </c:pt>
                <c:pt idx="44341">
                  <c:v>3.3589448199999997E-2</c:v>
                </c:pt>
                <c:pt idx="44342">
                  <c:v>3.3589448399999999E-2</c:v>
                </c:pt>
                <c:pt idx="44343">
                  <c:v>3.3589448600000002E-2</c:v>
                </c:pt>
                <c:pt idx="44344">
                  <c:v>3.3589448799999998E-2</c:v>
                </c:pt>
                <c:pt idx="44345">
                  <c:v>3.3589449E-2</c:v>
                </c:pt>
                <c:pt idx="44346">
                  <c:v>3.3589449200000003E-2</c:v>
                </c:pt>
                <c:pt idx="44347">
                  <c:v>3.3589449399999999E-2</c:v>
                </c:pt>
                <c:pt idx="44348">
                  <c:v>3.3589449600000001E-2</c:v>
                </c:pt>
                <c:pt idx="44349">
                  <c:v>3.3589449799999997E-2</c:v>
                </c:pt>
                <c:pt idx="44350">
                  <c:v>3.358945E-2</c:v>
                </c:pt>
                <c:pt idx="44351">
                  <c:v>3.3589450200000003E-2</c:v>
                </c:pt>
                <c:pt idx="44352">
                  <c:v>3.3589450399999998E-2</c:v>
                </c:pt>
                <c:pt idx="44353">
                  <c:v>3.3589450600000001E-2</c:v>
                </c:pt>
                <c:pt idx="44354">
                  <c:v>3.3589450799999997E-2</c:v>
                </c:pt>
                <c:pt idx="44355">
                  <c:v>3.3589450999999999E-2</c:v>
                </c:pt>
                <c:pt idx="44356">
                  <c:v>3.3589451200000002E-2</c:v>
                </c:pt>
                <c:pt idx="44357">
                  <c:v>3.3589451399999998E-2</c:v>
                </c:pt>
                <c:pt idx="44358">
                  <c:v>3.35894516E-2</c:v>
                </c:pt>
                <c:pt idx="44359">
                  <c:v>3.3589451800000003E-2</c:v>
                </c:pt>
                <c:pt idx="44360">
                  <c:v>3.3589451999999999E-2</c:v>
                </c:pt>
                <c:pt idx="44361">
                  <c:v>3.3589452200000001E-2</c:v>
                </c:pt>
                <c:pt idx="44362">
                  <c:v>3.3589452399999997E-2</c:v>
                </c:pt>
                <c:pt idx="44363">
                  <c:v>3.35894526E-2</c:v>
                </c:pt>
                <c:pt idx="44364">
                  <c:v>3.3589452800000003E-2</c:v>
                </c:pt>
                <c:pt idx="44365">
                  <c:v>3.3589452999999998E-2</c:v>
                </c:pt>
                <c:pt idx="44366">
                  <c:v>3.3589453200000001E-2</c:v>
                </c:pt>
                <c:pt idx="44367">
                  <c:v>3.3589453399999997E-2</c:v>
                </c:pt>
                <c:pt idx="44368">
                  <c:v>3.3589453599999999E-2</c:v>
                </c:pt>
                <c:pt idx="44369">
                  <c:v>3.3589453800000002E-2</c:v>
                </c:pt>
                <c:pt idx="44370">
                  <c:v>3.3589453999999998E-2</c:v>
                </c:pt>
                <c:pt idx="44371">
                  <c:v>3.35894542E-2</c:v>
                </c:pt>
                <c:pt idx="44372">
                  <c:v>3.3589454400000003E-2</c:v>
                </c:pt>
                <c:pt idx="44373">
                  <c:v>3.3589454599999999E-2</c:v>
                </c:pt>
                <c:pt idx="44374">
                  <c:v>3.3589454800000001E-2</c:v>
                </c:pt>
                <c:pt idx="44375">
                  <c:v>3.3589454999999997E-2</c:v>
                </c:pt>
                <c:pt idx="44376">
                  <c:v>3.35894552E-2</c:v>
                </c:pt>
                <c:pt idx="44377">
                  <c:v>3.3589455400000003E-2</c:v>
                </c:pt>
                <c:pt idx="44378">
                  <c:v>3.3589455599999998E-2</c:v>
                </c:pt>
                <c:pt idx="44379">
                  <c:v>3.3589455800000001E-2</c:v>
                </c:pt>
                <c:pt idx="44380">
                  <c:v>3.3589455999999997E-2</c:v>
                </c:pt>
                <c:pt idx="44381">
                  <c:v>3.3589456199999999E-2</c:v>
                </c:pt>
                <c:pt idx="44382">
                  <c:v>3.3589456400000002E-2</c:v>
                </c:pt>
                <c:pt idx="44383">
                  <c:v>3.3589456599999998E-2</c:v>
                </c:pt>
                <c:pt idx="44384">
                  <c:v>3.35894568E-2</c:v>
                </c:pt>
                <c:pt idx="44385">
                  <c:v>3.3589457000000003E-2</c:v>
                </c:pt>
                <c:pt idx="44386">
                  <c:v>3.3589457199999999E-2</c:v>
                </c:pt>
                <c:pt idx="44387">
                  <c:v>3.3589457400000002E-2</c:v>
                </c:pt>
                <c:pt idx="44388">
                  <c:v>3.3589457599999997E-2</c:v>
                </c:pt>
                <c:pt idx="44389">
                  <c:v>3.35894578E-2</c:v>
                </c:pt>
                <c:pt idx="44390">
                  <c:v>3.3589458000000003E-2</c:v>
                </c:pt>
                <c:pt idx="44391">
                  <c:v>3.3589458199999998E-2</c:v>
                </c:pt>
                <c:pt idx="44392">
                  <c:v>3.3589458400000001E-2</c:v>
                </c:pt>
                <c:pt idx="44393">
                  <c:v>3.3589458599999997E-2</c:v>
                </c:pt>
                <c:pt idx="44394">
                  <c:v>3.3589458799999999E-2</c:v>
                </c:pt>
                <c:pt idx="44395">
                  <c:v>3.3589459000000002E-2</c:v>
                </c:pt>
                <c:pt idx="44396">
                  <c:v>3.3589459199999998E-2</c:v>
                </c:pt>
                <c:pt idx="44397">
                  <c:v>3.35894594E-2</c:v>
                </c:pt>
                <c:pt idx="44398">
                  <c:v>3.3589459600000003E-2</c:v>
                </c:pt>
                <c:pt idx="44399">
                  <c:v>3.3589459799999999E-2</c:v>
                </c:pt>
                <c:pt idx="44400">
                  <c:v>3.3589460000000002E-2</c:v>
                </c:pt>
                <c:pt idx="44401">
                  <c:v>3.3589460199999997E-2</c:v>
                </c:pt>
                <c:pt idx="44402">
                  <c:v>3.35894604E-2</c:v>
                </c:pt>
                <c:pt idx="44403">
                  <c:v>3.3589460600000003E-2</c:v>
                </c:pt>
                <c:pt idx="44404">
                  <c:v>3.3589460799999998E-2</c:v>
                </c:pt>
                <c:pt idx="44405">
                  <c:v>3.3589461000000001E-2</c:v>
                </c:pt>
                <c:pt idx="44406">
                  <c:v>3.3589461199999997E-2</c:v>
                </c:pt>
                <c:pt idx="44407">
                  <c:v>3.3589461399999999E-2</c:v>
                </c:pt>
                <c:pt idx="44408">
                  <c:v>3.3589461600000002E-2</c:v>
                </c:pt>
                <c:pt idx="44409">
                  <c:v>3.3589461799999998E-2</c:v>
                </c:pt>
                <c:pt idx="44410">
                  <c:v>3.3589462E-2</c:v>
                </c:pt>
                <c:pt idx="44411">
                  <c:v>3.3589462200000003E-2</c:v>
                </c:pt>
                <c:pt idx="44412">
                  <c:v>3.3589462399999999E-2</c:v>
                </c:pt>
                <c:pt idx="44413">
                  <c:v>3.3589462600000002E-2</c:v>
                </c:pt>
                <c:pt idx="44414">
                  <c:v>3.3589462799999997E-2</c:v>
                </c:pt>
                <c:pt idx="44415">
                  <c:v>3.3589463E-2</c:v>
                </c:pt>
                <c:pt idx="44416">
                  <c:v>3.3589463200000003E-2</c:v>
                </c:pt>
                <c:pt idx="44417">
                  <c:v>3.3589463399999998E-2</c:v>
                </c:pt>
                <c:pt idx="44418">
                  <c:v>3.3589463600000001E-2</c:v>
                </c:pt>
                <c:pt idx="44419">
                  <c:v>3.3589463799999997E-2</c:v>
                </c:pt>
                <c:pt idx="44420">
                  <c:v>3.3589463999999999E-2</c:v>
                </c:pt>
                <c:pt idx="44421">
                  <c:v>3.3589464200000002E-2</c:v>
                </c:pt>
                <c:pt idx="44422">
                  <c:v>3.3589464399999998E-2</c:v>
                </c:pt>
                <c:pt idx="44423">
                  <c:v>3.3589464600000001E-2</c:v>
                </c:pt>
                <c:pt idx="44424">
                  <c:v>3.3589464800000003E-2</c:v>
                </c:pt>
                <c:pt idx="44425">
                  <c:v>3.3589464999999999E-2</c:v>
                </c:pt>
                <c:pt idx="44426">
                  <c:v>3.3589465200000002E-2</c:v>
                </c:pt>
                <c:pt idx="44427">
                  <c:v>3.3589465399999997E-2</c:v>
                </c:pt>
                <c:pt idx="44428">
                  <c:v>3.35894656E-2</c:v>
                </c:pt>
                <c:pt idx="44429">
                  <c:v>3.3589465800000003E-2</c:v>
                </c:pt>
                <c:pt idx="44430">
                  <c:v>3.3589465999999998E-2</c:v>
                </c:pt>
                <c:pt idx="44431">
                  <c:v>3.3589466200000001E-2</c:v>
                </c:pt>
                <c:pt idx="44432">
                  <c:v>3.3589466399999997E-2</c:v>
                </c:pt>
                <c:pt idx="44433">
                  <c:v>3.3589466599999999E-2</c:v>
                </c:pt>
                <c:pt idx="44434">
                  <c:v>3.3589466800000002E-2</c:v>
                </c:pt>
                <c:pt idx="44435">
                  <c:v>3.3589466999999998E-2</c:v>
                </c:pt>
                <c:pt idx="44436">
                  <c:v>3.3589467200000001E-2</c:v>
                </c:pt>
                <c:pt idx="44437">
                  <c:v>3.3589467400000003E-2</c:v>
                </c:pt>
                <c:pt idx="44438">
                  <c:v>3.3589467599999999E-2</c:v>
                </c:pt>
                <c:pt idx="44439">
                  <c:v>3.3589467800000002E-2</c:v>
                </c:pt>
                <c:pt idx="44440">
                  <c:v>3.3589467999999997E-2</c:v>
                </c:pt>
                <c:pt idx="44441">
                  <c:v>3.35894682E-2</c:v>
                </c:pt>
                <c:pt idx="44442">
                  <c:v>3.3589468400000003E-2</c:v>
                </c:pt>
                <c:pt idx="44443">
                  <c:v>3.3589468599999998E-2</c:v>
                </c:pt>
                <c:pt idx="44444">
                  <c:v>3.3589468800000001E-2</c:v>
                </c:pt>
                <c:pt idx="44445">
                  <c:v>3.3589468999999997E-2</c:v>
                </c:pt>
                <c:pt idx="44446">
                  <c:v>3.3589469199999999E-2</c:v>
                </c:pt>
                <c:pt idx="44447">
                  <c:v>3.3589469400000002E-2</c:v>
                </c:pt>
                <c:pt idx="44448">
                  <c:v>3.3589469599999998E-2</c:v>
                </c:pt>
                <c:pt idx="44449">
                  <c:v>3.3589469800000001E-2</c:v>
                </c:pt>
                <c:pt idx="44450">
                  <c:v>3.3589470000000003E-2</c:v>
                </c:pt>
                <c:pt idx="44451">
                  <c:v>3.3589470199999999E-2</c:v>
                </c:pt>
                <c:pt idx="44452">
                  <c:v>3.3589470400000002E-2</c:v>
                </c:pt>
                <c:pt idx="44453">
                  <c:v>3.3589470599999997E-2</c:v>
                </c:pt>
                <c:pt idx="44454">
                  <c:v>3.35894708E-2</c:v>
                </c:pt>
                <c:pt idx="44455">
                  <c:v>3.3589471000000003E-2</c:v>
                </c:pt>
                <c:pt idx="44456">
                  <c:v>3.3589471199999998E-2</c:v>
                </c:pt>
                <c:pt idx="44457">
                  <c:v>3.3589471400000001E-2</c:v>
                </c:pt>
                <c:pt idx="44458">
                  <c:v>3.3589471599999997E-2</c:v>
                </c:pt>
                <c:pt idx="44459">
                  <c:v>3.3589471799999999E-2</c:v>
                </c:pt>
                <c:pt idx="44460">
                  <c:v>3.3589472000000002E-2</c:v>
                </c:pt>
                <c:pt idx="44461">
                  <c:v>3.3589472199999998E-2</c:v>
                </c:pt>
                <c:pt idx="44462">
                  <c:v>3.3589472400000001E-2</c:v>
                </c:pt>
                <c:pt idx="44463">
                  <c:v>3.3589472600000003E-2</c:v>
                </c:pt>
                <c:pt idx="44464">
                  <c:v>3.3589472799999999E-2</c:v>
                </c:pt>
                <c:pt idx="44465">
                  <c:v>3.3589473000000002E-2</c:v>
                </c:pt>
                <c:pt idx="44466">
                  <c:v>3.3589473199999997E-2</c:v>
                </c:pt>
                <c:pt idx="44467">
                  <c:v>3.35894734E-2</c:v>
                </c:pt>
                <c:pt idx="44468">
                  <c:v>3.3589473600000003E-2</c:v>
                </c:pt>
                <c:pt idx="44469">
                  <c:v>3.3589473799999998E-2</c:v>
                </c:pt>
                <c:pt idx="44470">
                  <c:v>3.3589474000000001E-2</c:v>
                </c:pt>
                <c:pt idx="44471">
                  <c:v>3.3589474199999997E-2</c:v>
                </c:pt>
                <c:pt idx="44472">
                  <c:v>3.35894744E-2</c:v>
                </c:pt>
                <c:pt idx="44473">
                  <c:v>3.3589474600000002E-2</c:v>
                </c:pt>
                <c:pt idx="44474">
                  <c:v>3.3589474799999998E-2</c:v>
                </c:pt>
                <c:pt idx="44475">
                  <c:v>3.3589475000000001E-2</c:v>
                </c:pt>
                <c:pt idx="44476">
                  <c:v>3.3589475200000003E-2</c:v>
                </c:pt>
                <c:pt idx="44477">
                  <c:v>3.3589475399999999E-2</c:v>
                </c:pt>
                <c:pt idx="44478">
                  <c:v>3.3589475600000002E-2</c:v>
                </c:pt>
                <c:pt idx="44479">
                  <c:v>3.3589475799999997E-2</c:v>
                </c:pt>
                <c:pt idx="44480">
                  <c:v>3.3589476E-2</c:v>
                </c:pt>
                <c:pt idx="44481">
                  <c:v>3.3589476200000003E-2</c:v>
                </c:pt>
                <c:pt idx="44482">
                  <c:v>3.3589476399999998E-2</c:v>
                </c:pt>
                <c:pt idx="44483">
                  <c:v>3.3589476600000001E-2</c:v>
                </c:pt>
                <c:pt idx="44484">
                  <c:v>3.3589476799999997E-2</c:v>
                </c:pt>
                <c:pt idx="44485">
                  <c:v>3.3589477E-2</c:v>
                </c:pt>
                <c:pt idx="44486">
                  <c:v>3.3589477200000002E-2</c:v>
                </c:pt>
                <c:pt idx="44487">
                  <c:v>3.3589477399999998E-2</c:v>
                </c:pt>
                <c:pt idx="44488">
                  <c:v>3.3589477600000001E-2</c:v>
                </c:pt>
                <c:pt idx="44489">
                  <c:v>3.3589477800000003E-2</c:v>
                </c:pt>
                <c:pt idx="44490">
                  <c:v>3.3589477999999999E-2</c:v>
                </c:pt>
                <c:pt idx="44491">
                  <c:v>3.3589478200000002E-2</c:v>
                </c:pt>
                <c:pt idx="44492">
                  <c:v>3.3589478399999997E-2</c:v>
                </c:pt>
                <c:pt idx="44493">
                  <c:v>3.35894786E-2</c:v>
                </c:pt>
                <c:pt idx="44494">
                  <c:v>3.3589478800000003E-2</c:v>
                </c:pt>
                <c:pt idx="44495">
                  <c:v>3.3589478999999998E-2</c:v>
                </c:pt>
                <c:pt idx="44496">
                  <c:v>3.3589479200000001E-2</c:v>
                </c:pt>
                <c:pt idx="44497">
                  <c:v>3.3589479399999997E-2</c:v>
                </c:pt>
                <c:pt idx="44498">
                  <c:v>3.35894796E-2</c:v>
                </c:pt>
                <c:pt idx="44499">
                  <c:v>3.3589479800000002E-2</c:v>
                </c:pt>
                <c:pt idx="44500">
                  <c:v>3.3589479999999998E-2</c:v>
                </c:pt>
                <c:pt idx="44501">
                  <c:v>3.3589480200000001E-2</c:v>
                </c:pt>
                <c:pt idx="44502">
                  <c:v>3.3589480400000003E-2</c:v>
                </c:pt>
                <c:pt idx="44503">
                  <c:v>3.3589480599999999E-2</c:v>
                </c:pt>
                <c:pt idx="44504">
                  <c:v>3.3589480800000002E-2</c:v>
                </c:pt>
                <c:pt idx="44505">
                  <c:v>3.3589480999999997E-2</c:v>
                </c:pt>
                <c:pt idx="44506">
                  <c:v>3.35894812E-2</c:v>
                </c:pt>
                <c:pt idx="44507">
                  <c:v>3.3589481400000003E-2</c:v>
                </c:pt>
                <c:pt idx="44508">
                  <c:v>3.3589481599999998E-2</c:v>
                </c:pt>
                <c:pt idx="44509">
                  <c:v>3.3589481800000001E-2</c:v>
                </c:pt>
                <c:pt idx="44510">
                  <c:v>3.3589481999999997E-2</c:v>
                </c:pt>
                <c:pt idx="44511">
                  <c:v>3.35894822E-2</c:v>
                </c:pt>
                <c:pt idx="44512">
                  <c:v>3.3589482400000002E-2</c:v>
                </c:pt>
                <c:pt idx="44513">
                  <c:v>3.3589482599999998E-2</c:v>
                </c:pt>
                <c:pt idx="44514">
                  <c:v>3.3589482800000001E-2</c:v>
                </c:pt>
                <c:pt idx="44515">
                  <c:v>3.3589483000000003E-2</c:v>
                </c:pt>
                <c:pt idx="44516">
                  <c:v>3.3589483199999999E-2</c:v>
                </c:pt>
                <c:pt idx="44517">
                  <c:v>3.3589483400000002E-2</c:v>
                </c:pt>
                <c:pt idx="44518">
                  <c:v>3.3589483599999997E-2</c:v>
                </c:pt>
                <c:pt idx="44519">
                  <c:v>3.35894838E-2</c:v>
                </c:pt>
                <c:pt idx="44520">
                  <c:v>3.3589484000000003E-2</c:v>
                </c:pt>
                <c:pt idx="44521">
                  <c:v>3.3589484199999999E-2</c:v>
                </c:pt>
                <c:pt idx="44522">
                  <c:v>3.3589484400000001E-2</c:v>
                </c:pt>
                <c:pt idx="44523">
                  <c:v>3.3589484599999997E-2</c:v>
                </c:pt>
                <c:pt idx="44524">
                  <c:v>3.35894848E-2</c:v>
                </c:pt>
                <c:pt idx="44525">
                  <c:v>3.3589485000000002E-2</c:v>
                </c:pt>
                <c:pt idx="44526">
                  <c:v>3.3589485199999998E-2</c:v>
                </c:pt>
                <c:pt idx="44527">
                  <c:v>3.3589485400000001E-2</c:v>
                </c:pt>
                <c:pt idx="44528">
                  <c:v>3.3589485600000003E-2</c:v>
                </c:pt>
                <c:pt idx="44529">
                  <c:v>3.3589485799999999E-2</c:v>
                </c:pt>
                <c:pt idx="44530">
                  <c:v>3.3589486000000002E-2</c:v>
                </c:pt>
                <c:pt idx="44531">
                  <c:v>3.3589486199999997E-2</c:v>
                </c:pt>
                <c:pt idx="44532">
                  <c:v>3.35894864E-2</c:v>
                </c:pt>
                <c:pt idx="44533">
                  <c:v>3.3589486600000003E-2</c:v>
                </c:pt>
                <c:pt idx="44534">
                  <c:v>3.3589486799999999E-2</c:v>
                </c:pt>
                <c:pt idx="44535">
                  <c:v>3.3589487000000001E-2</c:v>
                </c:pt>
                <c:pt idx="44536">
                  <c:v>3.3589487199999997E-2</c:v>
                </c:pt>
                <c:pt idx="44537">
                  <c:v>3.35894874E-2</c:v>
                </c:pt>
                <c:pt idx="44538">
                  <c:v>3.3589487600000002E-2</c:v>
                </c:pt>
                <c:pt idx="44539">
                  <c:v>3.3589487799999998E-2</c:v>
                </c:pt>
                <c:pt idx="44540">
                  <c:v>3.3589488000000001E-2</c:v>
                </c:pt>
                <c:pt idx="44541">
                  <c:v>3.3589488200000003E-2</c:v>
                </c:pt>
                <c:pt idx="44542">
                  <c:v>3.3589488399999999E-2</c:v>
                </c:pt>
                <c:pt idx="44543">
                  <c:v>3.3589488600000002E-2</c:v>
                </c:pt>
                <c:pt idx="44544">
                  <c:v>3.3589488799999997E-2</c:v>
                </c:pt>
                <c:pt idx="44545">
                  <c:v>3.3589489E-2</c:v>
                </c:pt>
                <c:pt idx="44546">
                  <c:v>3.3589489200000003E-2</c:v>
                </c:pt>
                <c:pt idx="44547">
                  <c:v>3.3589489399999999E-2</c:v>
                </c:pt>
                <c:pt idx="44548">
                  <c:v>3.3589489600000001E-2</c:v>
                </c:pt>
                <c:pt idx="44549">
                  <c:v>3.3589489799999997E-2</c:v>
                </c:pt>
                <c:pt idx="44550">
                  <c:v>3.358949E-2</c:v>
                </c:pt>
                <c:pt idx="44551">
                  <c:v>3.3589490200000002E-2</c:v>
                </c:pt>
                <c:pt idx="44552">
                  <c:v>3.3589490399999998E-2</c:v>
                </c:pt>
                <c:pt idx="44553">
                  <c:v>3.3589490600000001E-2</c:v>
                </c:pt>
                <c:pt idx="44554">
                  <c:v>3.3589490800000003E-2</c:v>
                </c:pt>
                <c:pt idx="44555">
                  <c:v>3.3589490999999999E-2</c:v>
                </c:pt>
                <c:pt idx="44556">
                  <c:v>3.3589491200000002E-2</c:v>
                </c:pt>
                <c:pt idx="44557">
                  <c:v>3.3589491399999998E-2</c:v>
                </c:pt>
                <c:pt idx="44558">
                  <c:v>3.35894916E-2</c:v>
                </c:pt>
                <c:pt idx="44559">
                  <c:v>3.3589491800000003E-2</c:v>
                </c:pt>
                <c:pt idx="44560">
                  <c:v>3.3589491999999999E-2</c:v>
                </c:pt>
                <c:pt idx="44561">
                  <c:v>3.3589492200000001E-2</c:v>
                </c:pt>
                <c:pt idx="44562">
                  <c:v>3.3589492399999997E-2</c:v>
                </c:pt>
                <c:pt idx="44563">
                  <c:v>3.35894926E-2</c:v>
                </c:pt>
                <c:pt idx="44564">
                  <c:v>3.3589492800000002E-2</c:v>
                </c:pt>
                <c:pt idx="44565">
                  <c:v>3.3589492999999998E-2</c:v>
                </c:pt>
                <c:pt idx="44566">
                  <c:v>3.3589493200000001E-2</c:v>
                </c:pt>
                <c:pt idx="44567">
                  <c:v>3.3589493400000003E-2</c:v>
                </c:pt>
                <c:pt idx="44568">
                  <c:v>3.3589493599999999E-2</c:v>
                </c:pt>
                <c:pt idx="44569">
                  <c:v>3.3589493800000002E-2</c:v>
                </c:pt>
                <c:pt idx="44570">
                  <c:v>3.3589493999999998E-2</c:v>
                </c:pt>
                <c:pt idx="44571">
                  <c:v>3.35894942E-2</c:v>
                </c:pt>
                <c:pt idx="44572">
                  <c:v>3.3589494400000003E-2</c:v>
                </c:pt>
                <c:pt idx="44573">
                  <c:v>3.3589494599999999E-2</c:v>
                </c:pt>
                <c:pt idx="44574">
                  <c:v>3.3589494800000001E-2</c:v>
                </c:pt>
                <c:pt idx="44575">
                  <c:v>3.3589494999999997E-2</c:v>
                </c:pt>
                <c:pt idx="44576">
                  <c:v>3.35894952E-2</c:v>
                </c:pt>
                <c:pt idx="44577">
                  <c:v>3.3589495400000002E-2</c:v>
                </c:pt>
                <c:pt idx="44578">
                  <c:v>3.3589495599999998E-2</c:v>
                </c:pt>
                <c:pt idx="44579">
                  <c:v>3.3589495800000001E-2</c:v>
                </c:pt>
                <c:pt idx="44580">
                  <c:v>3.3589496000000003E-2</c:v>
                </c:pt>
                <c:pt idx="44581">
                  <c:v>3.3589496199999999E-2</c:v>
                </c:pt>
                <c:pt idx="44582">
                  <c:v>3.3589496400000002E-2</c:v>
                </c:pt>
                <c:pt idx="44583">
                  <c:v>3.3589496599999998E-2</c:v>
                </c:pt>
                <c:pt idx="44584">
                  <c:v>3.35894968E-2</c:v>
                </c:pt>
                <c:pt idx="44585">
                  <c:v>3.3589497000000003E-2</c:v>
                </c:pt>
                <c:pt idx="44586">
                  <c:v>3.3589497199999999E-2</c:v>
                </c:pt>
                <c:pt idx="44587">
                  <c:v>3.3589497400000001E-2</c:v>
                </c:pt>
                <c:pt idx="44588">
                  <c:v>3.3589497599999997E-2</c:v>
                </c:pt>
                <c:pt idx="44589">
                  <c:v>3.35894978E-2</c:v>
                </c:pt>
                <c:pt idx="44590">
                  <c:v>3.3589498000000002E-2</c:v>
                </c:pt>
                <c:pt idx="44591">
                  <c:v>3.3589498199999998E-2</c:v>
                </c:pt>
                <c:pt idx="44592">
                  <c:v>3.3589498400000001E-2</c:v>
                </c:pt>
                <c:pt idx="44593">
                  <c:v>3.3589498600000003E-2</c:v>
                </c:pt>
                <c:pt idx="44594">
                  <c:v>3.3589498799999999E-2</c:v>
                </c:pt>
                <c:pt idx="44595">
                  <c:v>3.3589499000000002E-2</c:v>
                </c:pt>
                <c:pt idx="44596">
                  <c:v>3.3589499199999998E-2</c:v>
                </c:pt>
                <c:pt idx="44597">
                  <c:v>3.35894994E-2</c:v>
                </c:pt>
                <c:pt idx="44598">
                  <c:v>3.3589499600000003E-2</c:v>
                </c:pt>
                <c:pt idx="44599">
                  <c:v>3.3589499799999999E-2</c:v>
                </c:pt>
                <c:pt idx="44600">
                  <c:v>3.3589500000000001E-2</c:v>
                </c:pt>
                <c:pt idx="44601">
                  <c:v>3.3589500199999997E-2</c:v>
                </c:pt>
                <c:pt idx="44602">
                  <c:v>3.35895004E-2</c:v>
                </c:pt>
                <c:pt idx="44603">
                  <c:v>3.3589500600000002E-2</c:v>
                </c:pt>
                <c:pt idx="44604">
                  <c:v>3.3589500799999998E-2</c:v>
                </c:pt>
                <c:pt idx="44605">
                  <c:v>3.3589501000000001E-2</c:v>
                </c:pt>
                <c:pt idx="44606">
                  <c:v>3.3589501200000003E-2</c:v>
                </c:pt>
                <c:pt idx="44607">
                  <c:v>3.3589501399999999E-2</c:v>
                </c:pt>
                <c:pt idx="44608">
                  <c:v>3.3589501600000002E-2</c:v>
                </c:pt>
                <c:pt idx="44609">
                  <c:v>3.3589501799999998E-2</c:v>
                </c:pt>
                <c:pt idx="44610">
                  <c:v>3.3589502E-2</c:v>
                </c:pt>
                <c:pt idx="44611">
                  <c:v>3.3589502200000003E-2</c:v>
                </c:pt>
                <c:pt idx="44612">
                  <c:v>3.3589502399999999E-2</c:v>
                </c:pt>
                <c:pt idx="44613">
                  <c:v>3.3589502600000001E-2</c:v>
                </c:pt>
                <c:pt idx="44614">
                  <c:v>3.3589502799999997E-2</c:v>
                </c:pt>
                <c:pt idx="44615">
                  <c:v>3.3589503E-2</c:v>
                </c:pt>
                <c:pt idx="44616">
                  <c:v>3.3589503200000002E-2</c:v>
                </c:pt>
                <c:pt idx="44617">
                  <c:v>3.3589503399999998E-2</c:v>
                </c:pt>
                <c:pt idx="44618">
                  <c:v>3.3589503600000001E-2</c:v>
                </c:pt>
                <c:pt idx="44619">
                  <c:v>3.3589503800000003E-2</c:v>
                </c:pt>
                <c:pt idx="44620">
                  <c:v>3.3589503999999999E-2</c:v>
                </c:pt>
                <c:pt idx="44621">
                  <c:v>3.3589504200000002E-2</c:v>
                </c:pt>
                <c:pt idx="44622">
                  <c:v>3.3589504399999998E-2</c:v>
                </c:pt>
                <c:pt idx="44623">
                  <c:v>3.35895046E-2</c:v>
                </c:pt>
                <c:pt idx="44624">
                  <c:v>3.3589504800000003E-2</c:v>
                </c:pt>
                <c:pt idx="44625">
                  <c:v>3.3589504999999999E-2</c:v>
                </c:pt>
                <c:pt idx="44626">
                  <c:v>3.3589505200000001E-2</c:v>
                </c:pt>
                <c:pt idx="44627">
                  <c:v>3.3589505399999997E-2</c:v>
                </c:pt>
                <c:pt idx="44628">
                  <c:v>3.35895056E-2</c:v>
                </c:pt>
                <c:pt idx="44629">
                  <c:v>3.3589505800000002E-2</c:v>
                </c:pt>
                <c:pt idx="44630">
                  <c:v>3.3589505999999998E-2</c:v>
                </c:pt>
                <c:pt idx="44631">
                  <c:v>3.3589506200000001E-2</c:v>
                </c:pt>
                <c:pt idx="44632">
                  <c:v>3.3589506399999997E-2</c:v>
                </c:pt>
                <c:pt idx="44633">
                  <c:v>3.3589506599999999E-2</c:v>
                </c:pt>
                <c:pt idx="44634">
                  <c:v>3.3589506800000002E-2</c:v>
                </c:pt>
                <c:pt idx="44635">
                  <c:v>3.3589506999999998E-2</c:v>
                </c:pt>
                <c:pt idx="44636">
                  <c:v>3.35895072E-2</c:v>
                </c:pt>
                <c:pt idx="44637">
                  <c:v>3.3589507400000003E-2</c:v>
                </c:pt>
                <c:pt idx="44638">
                  <c:v>3.3589507599999999E-2</c:v>
                </c:pt>
                <c:pt idx="44639">
                  <c:v>3.3589507800000001E-2</c:v>
                </c:pt>
                <c:pt idx="44640">
                  <c:v>3.3589507999999997E-2</c:v>
                </c:pt>
                <c:pt idx="44641">
                  <c:v>3.35895082E-2</c:v>
                </c:pt>
                <c:pt idx="44642">
                  <c:v>3.3589508400000002E-2</c:v>
                </c:pt>
                <c:pt idx="44643">
                  <c:v>3.3589508599999998E-2</c:v>
                </c:pt>
                <c:pt idx="44644">
                  <c:v>3.3589508800000001E-2</c:v>
                </c:pt>
                <c:pt idx="44645">
                  <c:v>3.3589508999999997E-2</c:v>
                </c:pt>
                <c:pt idx="44646">
                  <c:v>3.3589509199999999E-2</c:v>
                </c:pt>
                <c:pt idx="44647">
                  <c:v>3.3589509400000002E-2</c:v>
                </c:pt>
                <c:pt idx="44648">
                  <c:v>3.3589509599999998E-2</c:v>
                </c:pt>
                <c:pt idx="44649">
                  <c:v>3.35895098E-2</c:v>
                </c:pt>
                <c:pt idx="44650">
                  <c:v>3.3589510000000003E-2</c:v>
                </c:pt>
                <c:pt idx="44651">
                  <c:v>3.3589510199999999E-2</c:v>
                </c:pt>
                <c:pt idx="44652">
                  <c:v>3.3589510400000001E-2</c:v>
                </c:pt>
                <c:pt idx="44653">
                  <c:v>3.3589510599999997E-2</c:v>
                </c:pt>
                <c:pt idx="44654">
                  <c:v>3.35895108E-2</c:v>
                </c:pt>
                <c:pt idx="44655">
                  <c:v>3.3589511000000002E-2</c:v>
                </c:pt>
                <c:pt idx="44656">
                  <c:v>3.3589511199999998E-2</c:v>
                </c:pt>
                <c:pt idx="44657">
                  <c:v>3.3589511400000001E-2</c:v>
                </c:pt>
                <c:pt idx="44658">
                  <c:v>3.3589511599999997E-2</c:v>
                </c:pt>
                <c:pt idx="44659">
                  <c:v>3.3589511799999999E-2</c:v>
                </c:pt>
                <c:pt idx="44660">
                  <c:v>3.3589512000000002E-2</c:v>
                </c:pt>
                <c:pt idx="44661">
                  <c:v>3.3589512199999998E-2</c:v>
                </c:pt>
                <c:pt idx="44662">
                  <c:v>3.35895124E-2</c:v>
                </c:pt>
                <c:pt idx="44663">
                  <c:v>3.3589512600000003E-2</c:v>
                </c:pt>
                <c:pt idx="44664">
                  <c:v>3.3589512799999999E-2</c:v>
                </c:pt>
                <c:pt idx="44665">
                  <c:v>3.3589513000000001E-2</c:v>
                </c:pt>
                <c:pt idx="44666">
                  <c:v>3.3589513199999997E-2</c:v>
                </c:pt>
                <c:pt idx="44667">
                  <c:v>3.35895134E-2</c:v>
                </c:pt>
                <c:pt idx="44668">
                  <c:v>3.3589513600000002E-2</c:v>
                </c:pt>
                <c:pt idx="44669">
                  <c:v>3.3589513799999998E-2</c:v>
                </c:pt>
                <c:pt idx="44670">
                  <c:v>3.3589514000000001E-2</c:v>
                </c:pt>
                <c:pt idx="44671">
                  <c:v>3.3589514199999997E-2</c:v>
                </c:pt>
                <c:pt idx="44672">
                  <c:v>3.3589514399999999E-2</c:v>
                </c:pt>
                <c:pt idx="44673">
                  <c:v>3.3589514600000002E-2</c:v>
                </c:pt>
                <c:pt idx="44674">
                  <c:v>3.3589514799999998E-2</c:v>
                </c:pt>
                <c:pt idx="44675">
                  <c:v>3.3589515E-2</c:v>
                </c:pt>
                <c:pt idx="44676">
                  <c:v>3.3589515200000003E-2</c:v>
                </c:pt>
                <c:pt idx="44677">
                  <c:v>3.3589515399999999E-2</c:v>
                </c:pt>
                <c:pt idx="44678">
                  <c:v>3.3589515600000001E-2</c:v>
                </c:pt>
                <c:pt idx="44679">
                  <c:v>3.3589515799999997E-2</c:v>
                </c:pt>
                <c:pt idx="44680">
                  <c:v>3.3589516E-2</c:v>
                </c:pt>
                <c:pt idx="44681">
                  <c:v>3.3589516200000002E-2</c:v>
                </c:pt>
                <c:pt idx="44682">
                  <c:v>3.3589516399999998E-2</c:v>
                </c:pt>
                <c:pt idx="44683">
                  <c:v>3.3589516600000001E-2</c:v>
                </c:pt>
                <c:pt idx="44684">
                  <c:v>3.3589516799999997E-2</c:v>
                </c:pt>
                <c:pt idx="44685">
                  <c:v>3.3589516999999999E-2</c:v>
                </c:pt>
                <c:pt idx="44686">
                  <c:v>3.3589517200000002E-2</c:v>
                </c:pt>
                <c:pt idx="44687">
                  <c:v>3.3589517399999998E-2</c:v>
                </c:pt>
                <c:pt idx="44688">
                  <c:v>3.35895176E-2</c:v>
                </c:pt>
                <c:pt idx="44689">
                  <c:v>3.3589517800000003E-2</c:v>
                </c:pt>
                <c:pt idx="44690">
                  <c:v>3.3589517999999999E-2</c:v>
                </c:pt>
                <c:pt idx="44691">
                  <c:v>3.3589518200000001E-2</c:v>
                </c:pt>
                <c:pt idx="44692">
                  <c:v>3.3589518399999997E-2</c:v>
                </c:pt>
                <c:pt idx="44693">
                  <c:v>3.35895186E-2</c:v>
                </c:pt>
                <c:pt idx="44694">
                  <c:v>3.3589518800000003E-2</c:v>
                </c:pt>
                <c:pt idx="44695">
                  <c:v>3.3589518999999998E-2</c:v>
                </c:pt>
                <c:pt idx="44696">
                  <c:v>3.3589519200000001E-2</c:v>
                </c:pt>
                <c:pt idx="44697">
                  <c:v>3.3589519399999997E-2</c:v>
                </c:pt>
                <c:pt idx="44698">
                  <c:v>3.3589519599999999E-2</c:v>
                </c:pt>
                <c:pt idx="44699">
                  <c:v>3.3589519800000002E-2</c:v>
                </c:pt>
                <c:pt idx="44700">
                  <c:v>3.3589519999999998E-2</c:v>
                </c:pt>
                <c:pt idx="44701">
                  <c:v>3.35895202E-2</c:v>
                </c:pt>
                <c:pt idx="44702">
                  <c:v>3.3589520400000003E-2</c:v>
                </c:pt>
                <c:pt idx="44703">
                  <c:v>3.3589520599999999E-2</c:v>
                </c:pt>
                <c:pt idx="44704">
                  <c:v>3.3589520800000001E-2</c:v>
                </c:pt>
                <c:pt idx="44705">
                  <c:v>3.3589520999999997E-2</c:v>
                </c:pt>
                <c:pt idx="44706">
                  <c:v>3.35895212E-2</c:v>
                </c:pt>
                <c:pt idx="44707">
                  <c:v>3.3589521400000003E-2</c:v>
                </c:pt>
                <c:pt idx="44708">
                  <c:v>3.3589521599999998E-2</c:v>
                </c:pt>
                <c:pt idx="44709">
                  <c:v>3.3589521800000001E-2</c:v>
                </c:pt>
                <c:pt idx="44710">
                  <c:v>3.3589521999999997E-2</c:v>
                </c:pt>
                <c:pt idx="44711">
                  <c:v>3.3589522199999999E-2</c:v>
                </c:pt>
                <c:pt idx="44712">
                  <c:v>3.3589522400000002E-2</c:v>
                </c:pt>
                <c:pt idx="44713">
                  <c:v>3.3589522599999998E-2</c:v>
                </c:pt>
                <c:pt idx="44714">
                  <c:v>3.35895228E-2</c:v>
                </c:pt>
                <c:pt idx="44715">
                  <c:v>3.3589523000000003E-2</c:v>
                </c:pt>
                <c:pt idx="44716">
                  <c:v>3.3589523199999999E-2</c:v>
                </c:pt>
                <c:pt idx="44717">
                  <c:v>3.3589523400000001E-2</c:v>
                </c:pt>
                <c:pt idx="44718">
                  <c:v>3.3589523599999997E-2</c:v>
                </c:pt>
                <c:pt idx="44719">
                  <c:v>3.35895238E-2</c:v>
                </c:pt>
                <c:pt idx="44720">
                  <c:v>3.3589524000000003E-2</c:v>
                </c:pt>
                <c:pt idx="44721">
                  <c:v>3.3589524199999998E-2</c:v>
                </c:pt>
                <c:pt idx="44722">
                  <c:v>3.3589524400000001E-2</c:v>
                </c:pt>
                <c:pt idx="44723">
                  <c:v>3.3589524599999997E-2</c:v>
                </c:pt>
                <c:pt idx="44724">
                  <c:v>3.3589524799999999E-2</c:v>
                </c:pt>
                <c:pt idx="44725">
                  <c:v>3.3589525000000002E-2</c:v>
                </c:pt>
                <c:pt idx="44726">
                  <c:v>3.3589525199999998E-2</c:v>
                </c:pt>
                <c:pt idx="44727">
                  <c:v>3.35895254E-2</c:v>
                </c:pt>
                <c:pt idx="44728">
                  <c:v>3.3589525600000003E-2</c:v>
                </c:pt>
                <c:pt idx="44729">
                  <c:v>3.3589525799999999E-2</c:v>
                </c:pt>
                <c:pt idx="44730">
                  <c:v>3.3589526000000001E-2</c:v>
                </c:pt>
                <c:pt idx="44731">
                  <c:v>3.3589526199999997E-2</c:v>
                </c:pt>
                <c:pt idx="44732">
                  <c:v>3.35895264E-2</c:v>
                </c:pt>
                <c:pt idx="44733">
                  <c:v>3.3589526600000003E-2</c:v>
                </c:pt>
                <c:pt idx="44734">
                  <c:v>3.3589526799999998E-2</c:v>
                </c:pt>
                <c:pt idx="44735">
                  <c:v>3.3589527000000001E-2</c:v>
                </c:pt>
                <c:pt idx="44736">
                  <c:v>3.3589527199999997E-2</c:v>
                </c:pt>
                <c:pt idx="44737">
                  <c:v>3.3589527399999999E-2</c:v>
                </c:pt>
                <c:pt idx="44738">
                  <c:v>3.3589527600000002E-2</c:v>
                </c:pt>
                <c:pt idx="44739">
                  <c:v>3.3589527799999998E-2</c:v>
                </c:pt>
                <c:pt idx="44740">
                  <c:v>3.3589528E-2</c:v>
                </c:pt>
                <c:pt idx="44741">
                  <c:v>3.3589528200000003E-2</c:v>
                </c:pt>
                <c:pt idx="44742">
                  <c:v>3.3589528399999999E-2</c:v>
                </c:pt>
                <c:pt idx="44743">
                  <c:v>3.3589528600000002E-2</c:v>
                </c:pt>
                <c:pt idx="44744">
                  <c:v>3.3589528799999997E-2</c:v>
                </c:pt>
                <c:pt idx="44745">
                  <c:v>3.3589529E-2</c:v>
                </c:pt>
                <c:pt idx="44746">
                  <c:v>3.3589529200000003E-2</c:v>
                </c:pt>
                <c:pt idx="44747">
                  <c:v>3.3589529399999998E-2</c:v>
                </c:pt>
                <c:pt idx="44748">
                  <c:v>3.3589529600000001E-2</c:v>
                </c:pt>
                <c:pt idx="44749">
                  <c:v>3.3589529799999997E-2</c:v>
                </c:pt>
                <c:pt idx="44750">
                  <c:v>3.3589529999999999E-2</c:v>
                </c:pt>
                <c:pt idx="44751">
                  <c:v>3.3589530200000002E-2</c:v>
                </c:pt>
                <c:pt idx="44752">
                  <c:v>3.3589530399999998E-2</c:v>
                </c:pt>
                <c:pt idx="44753">
                  <c:v>3.35895306E-2</c:v>
                </c:pt>
                <c:pt idx="44754">
                  <c:v>3.3589530800000003E-2</c:v>
                </c:pt>
                <c:pt idx="44755">
                  <c:v>3.3589530999999999E-2</c:v>
                </c:pt>
                <c:pt idx="44756">
                  <c:v>3.3589531200000002E-2</c:v>
                </c:pt>
                <c:pt idx="44757">
                  <c:v>3.3589531399999997E-2</c:v>
                </c:pt>
                <c:pt idx="44758">
                  <c:v>3.35895316E-2</c:v>
                </c:pt>
                <c:pt idx="44759">
                  <c:v>3.3589531800000003E-2</c:v>
                </c:pt>
                <c:pt idx="44760">
                  <c:v>3.3589531999999998E-2</c:v>
                </c:pt>
                <c:pt idx="44761">
                  <c:v>3.3589532200000001E-2</c:v>
                </c:pt>
                <c:pt idx="44762">
                  <c:v>3.3589532399999997E-2</c:v>
                </c:pt>
                <c:pt idx="44763">
                  <c:v>3.3589532599999999E-2</c:v>
                </c:pt>
                <c:pt idx="44764">
                  <c:v>3.3589532800000002E-2</c:v>
                </c:pt>
                <c:pt idx="44765">
                  <c:v>3.3589532999999998E-2</c:v>
                </c:pt>
                <c:pt idx="44766">
                  <c:v>3.35895332E-2</c:v>
                </c:pt>
                <c:pt idx="44767">
                  <c:v>3.3589533400000003E-2</c:v>
                </c:pt>
                <c:pt idx="44768">
                  <c:v>3.3589533599999999E-2</c:v>
                </c:pt>
                <c:pt idx="44769">
                  <c:v>3.3589533800000002E-2</c:v>
                </c:pt>
                <c:pt idx="44770">
                  <c:v>3.3589533999999997E-2</c:v>
                </c:pt>
                <c:pt idx="44771">
                  <c:v>3.35895342E-2</c:v>
                </c:pt>
                <c:pt idx="44772">
                  <c:v>3.3589534400000003E-2</c:v>
                </c:pt>
                <c:pt idx="44773">
                  <c:v>3.3589534599999998E-2</c:v>
                </c:pt>
                <c:pt idx="44774">
                  <c:v>3.3589534800000001E-2</c:v>
                </c:pt>
                <c:pt idx="44775">
                  <c:v>3.3589534999999997E-2</c:v>
                </c:pt>
                <c:pt idx="44776">
                  <c:v>3.3589535199999999E-2</c:v>
                </c:pt>
                <c:pt idx="44777">
                  <c:v>3.3589535400000002E-2</c:v>
                </c:pt>
                <c:pt idx="44778">
                  <c:v>3.3589535599999998E-2</c:v>
                </c:pt>
                <c:pt idx="44779">
                  <c:v>3.35895358E-2</c:v>
                </c:pt>
                <c:pt idx="44780">
                  <c:v>3.3589536000000003E-2</c:v>
                </c:pt>
                <c:pt idx="44781">
                  <c:v>3.3589536199999999E-2</c:v>
                </c:pt>
                <c:pt idx="44782">
                  <c:v>3.3589536400000002E-2</c:v>
                </c:pt>
                <c:pt idx="44783">
                  <c:v>3.3589536599999997E-2</c:v>
                </c:pt>
                <c:pt idx="44784">
                  <c:v>3.35895368E-2</c:v>
                </c:pt>
                <c:pt idx="44785">
                  <c:v>3.3589537000000003E-2</c:v>
                </c:pt>
                <c:pt idx="44786">
                  <c:v>3.3589537199999998E-2</c:v>
                </c:pt>
                <c:pt idx="44787">
                  <c:v>3.3589537400000001E-2</c:v>
                </c:pt>
                <c:pt idx="44788">
                  <c:v>3.3589537599999997E-2</c:v>
                </c:pt>
                <c:pt idx="44789">
                  <c:v>3.3589537799999999E-2</c:v>
                </c:pt>
                <c:pt idx="44790">
                  <c:v>3.3589538000000002E-2</c:v>
                </c:pt>
                <c:pt idx="44791">
                  <c:v>3.3589538199999998E-2</c:v>
                </c:pt>
                <c:pt idx="44792">
                  <c:v>3.3589538400000001E-2</c:v>
                </c:pt>
                <c:pt idx="44793">
                  <c:v>3.3589538600000003E-2</c:v>
                </c:pt>
                <c:pt idx="44794">
                  <c:v>3.3589538799999999E-2</c:v>
                </c:pt>
                <c:pt idx="44795">
                  <c:v>3.3589539000000002E-2</c:v>
                </c:pt>
                <c:pt idx="44796">
                  <c:v>3.3589539199999997E-2</c:v>
                </c:pt>
                <c:pt idx="44797">
                  <c:v>3.35895394E-2</c:v>
                </c:pt>
                <c:pt idx="44798">
                  <c:v>3.3589539600000003E-2</c:v>
                </c:pt>
                <c:pt idx="44799">
                  <c:v>3.3589539799999998E-2</c:v>
                </c:pt>
                <c:pt idx="44800">
                  <c:v>3.3589540000000001E-2</c:v>
                </c:pt>
                <c:pt idx="44801">
                  <c:v>3.3589540199999997E-2</c:v>
                </c:pt>
                <c:pt idx="44802">
                  <c:v>3.3589540399999999E-2</c:v>
                </c:pt>
                <c:pt idx="44803">
                  <c:v>3.3589540600000002E-2</c:v>
                </c:pt>
                <c:pt idx="44804">
                  <c:v>3.3589540799999998E-2</c:v>
                </c:pt>
                <c:pt idx="44805">
                  <c:v>3.3589541000000001E-2</c:v>
                </c:pt>
                <c:pt idx="44806">
                  <c:v>3.3589541200000003E-2</c:v>
                </c:pt>
                <c:pt idx="44807">
                  <c:v>3.3589541399999999E-2</c:v>
                </c:pt>
                <c:pt idx="44808">
                  <c:v>3.3589541600000002E-2</c:v>
                </c:pt>
                <c:pt idx="44809">
                  <c:v>3.3589541799999997E-2</c:v>
                </c:pt>
                <c:pt idx="44810">
                  <c:v>3.3589542E-2</c:v>
                </c:pt>
                <c:pt idx="44811">
                  <c:v>3.3589542200000003E-2</c:v>
                </c:pt>
                <c:pt idx="44812">
                  <c:v>3.3589542399999998E-2</c:v>
                </c:pt>
                <c:pt idx="44813">
                  <c:v>3.3589542600000001E-2</c:v>
                </c:pt>
                <c:pt idx="44814">
                  <c:v>3.3589542799999997E-2</c:v>
                </c:pt>
                <c:pt idx="44815">
                  <c:v>3.3589542999999999E-2</c:v>
                </c:pt>
                <c:pt idx="44816">
                  <c:v>3.3589543200000002E-2</c:v>
                </c:pt>
                <c:pt idx="44817">
                  <c:v>3.3589543399999998E-2</c:v>
                </c:pt>
                <c:pt idx="44818">
                  <c:v>3.3589543600000001E-2</c:v>
                </c:pt>
                <c:pt idx="44819">
                  <c:v>3.3589543800000003E-2</c:v>
                </c:pt>
                <c:pt idx="44820">
                  <c:v>3.3589543999999999E-2</c:v>
                </c:pt>
                <c:pt idx="44821">
                  <c:v>3.3589544200000002E-2</c:v>
                </c:pt>
                <c:pt idx="44822">
                  <c:v>3.3589544399999997E-2</c:v>
                </c:pt>
                <c:pt idx="44823">
                  <c:v>3.35895446E-2</c:v>
                </c:pt>
                <c:pt idx="44824">
                  <c:v>3.3589544800000003E-2</c:v>
                </c:pt>
                <c:pt idx="44825">
                  <c:v>3.3589544999999998E-2</c:v>
                </c:pt>
                <c:pt idx="44826">
                  <c:v>3.3589545200000001E-2</c:v>
                </c:pt>
                <c:pt idx="44827">
                  <c:v>3.3589545399999997E-2</c:v>
                </c:pt>
                <c:pt idx="44828">
                  <c:v>3.35895456E-2</c:v>
                </c:pt>
                <c:pt idx="44829">
                  <c:v>3.3589545800000002E-2</c:v>
                </c:pt>
                <c:pt idx="44830">
                  <c:v>3.3589545999999998E-2</c:v>
                </c:pt>
                <c:pt idx="44831">
                  <c:v>3.3589546200000001E-2</c:v>
                </c:pt>
                <c:pt idx="44832">
                  <c:v>3.3589546400000003E-2</c:v>
                </c:pt>
                <c:pt idx="44833">
                  <c:v>3.3589546599999999E-2</c:v>
                </c:pt>
                <c:pt idx="44834">
                  <c:v>3.3589546800000002E-2</c:v>
                </c:pt>
                <c:pt idx="44835">
                  <c:v>3.3589546999999997E-2</c:v>
                </c:pt>
                <c:pt idx="44836">
                  <c:v>3.35895472E-2</c:v>
                </c:pt>
                <c:pt idx="44837">
                  <c:v>3.3589547400000003E-2</c:v>
                </c:pt>
                <c:pt idx="44838">
                  <c:v>3.3589547599999998E-2</c:v>
                </c:pt>
                <c:pt idx="44839">
                  <c:v>3.3589547800000001E-2</c:v>
                </c:pt>
                <c:pt idx="44840">
                  <c:v>3.3589547999999997E-2</c:v>
                </c:pt>
                <c:pt idx="44841">
                  <c:v>3.35895482E-2</c:v>
                </c:pt>
                <c:pt idx="44842">
                  <c:v>3.3589548400000002E-2</c:v>
                </c:pt>
                <c:pt idx="44843">
                  <c:v>3.3589548599999998E-2</c:v>
                </c:pt>
                <c:pt idx="44844">
                  <c:v>3.3589548800000001E-2</c:v>
                </c:pt>
                <c:pt idx="44845">
                  <c:v>3.3589549000000003E-2</c:v>
                </c:pt>
                <c:pt idx="44846">
                  <c:v>3.3589549199999999E-2</c:v>
                </c:pt>
                <c:pt idx="44847">
                  <c:v>3.3589549400000002E-2</c:v>
                </c:pt>
                <c:pt idx="44848">
                  <c:v>3.3589549599999997E-2</c:v>
                </c:pt>
                <c:pt idx="44849">
                  <c:v>3.35895498E-2</c:v>
                </c:pt>
                <c:pt idx="44850">
                  <c:v>3.3589550000000003E-2</c:v>
                </c:pt>
                <c:pt idx="44851">
                  <c:v>3.3589550199999998E-2</c:v>
                </c:pt>
                <c:pt idx="44852">
                  <c:v>3.3589550400000001E-2</c:v>
                </c:pt>
                <c:pt idx="44853">
                  <c:v>3.3589550599999997E-2</c:v>
                </c:pt>
                <c:pt idx="44854">
                  <c:v>3.35895508E-2</c:v>
                </c:pt>
                <c:pt idx="44855">
                  <c:v>3.3589551000000002E-2</c:v>
                </c:pt>
                <c:pt idx="44856">
                  <c:v>3.3589551199999998E-2</c:v>
                </c:pt>
                <c:pt idx="44857">
                  <c:v>3.3589551400000001E-2</c:v>
                </c:pt>
                <c:pt idx="44858">
                  <c:v>3.3589551600000003E-2</c:v>
                </c:pt>
                <c:pt idx="44859">
                  <c:v>3.3589551799999999E-2</c:v>
                </c:pt>
                <c:pt idx="44860">
                  <c:v>3.3589552000000002E-2</c:v>
                </c:pt>
                <c:pt idx="44861">
                  <c:v>3.3589552199999997E-2</c:v>
                </c:pt>
                <c:pt idx="44862">
                  <c:v>3.35895524E-2</c:v>
                </c:pt>
                <c:pt idx="44863">
                  <c:v>3.3589552600000003E-2</c:v>
                </c:pt>
                <c:pt idx="44864">
                  <c:v>3.3589552799999998E-2</c:v>
                </c:pt>
                <c:pt idx="44865">
                  <c:v>3.3589553000000001E-2</c:v>
                </c:pt>
                <c:pt idx="44866">
                  <c:v>3.3589553199999997E-2</c:v>
                </c:pt>
                <c:pt idx="44867">
                  <c:v>3.35895534E-2</c:v>
                </c:pt>
                <c:pt idx="44868">
                  <c:v>3.3589553600000002E-2</c:v>
                </c:pt>
                <c:pt idx="44869">
                  <c:v>3.3589553799999998E-2</c:v>
                </c:pt>
                <c:pt idx="44870">
                  <c:v>3.3589554000000001E-2</c:v>
                </c:pt>
                <c:pt idx="44871">
                  <c:v>3.3589554200000003E-2</c:v>
                </c:pt>
                <c:pt idx="44872">
                  <c:v>3.3589554399999999E-2</c:v>
                </c:pt>
                <c:pt idx="44873">
                  <c:v>3.3589554600000002E-2</c:v>
                </c:pt>
                <c:pt idx="44874">
                  <c:v>3.3589554799999997E-2</c:v>
                </c:pt>
                <c:pt idx="44875">
                  <c:v>3.3589555E-2</c:v>
                </c:pt>
                <c:pt idx="44876">
                  <c:v>3.3589555200000003E-2</c:v>
                </c:pt>
                <c:pt idx="44877">
                  <c:v>3.3589555399999999E-2</c:v>
                </c:pt>
                <c:pt idx="44878">
                  <c:v>3.3589555600000001E-2</c:v>
                </c:pt>
                <c:pt idx="44879">
                  <c:v>3.3589555799999997E-2</c:v>
                </c:pt>
                <c:pt idx="44880">
                  <c:v>3.3589556E-2</c:v>
                </c:pt>
                <c:pt idx="44881">
                  <c:v>3.3589556200000002E-2</c:v>
                </c:pt>
                <c:pt idx="44882">
                  <c:v>3.3589556399999998E-2</c:v>
                </c:pt>
                <c:pt idx="44883">
                  <c:v>3.3589556600000001E-2</c:v>
                </c:pt>
                <c:pt idx="44884">
                  <c:v>3.3589556800000003E-2</c:v>
                </c:pt>
                <c:pt idx="44885">
                  <c:v>3.3589556999999999E-2</c:v>
                </c:pt>
                <c:pt idx="44886">
                  <c:v>3.3589557200000002E-2</c:v>
                </c:pt>
                <c:pt idx="44887">
                  <c:v>3.3589557399999997E-2</c:v>
                </c:pt>
                <c:pt idx="44888">
                  <c:v>3.35895576E-2</c:v>
                </c:pt>
                <c:pt idx="44889">
                  <c:v>3.3589557800000003E-2</c:v>
                </c:pt>
                <c:pt idx="44890">
                  <c:v>3.3589557999999999E-2</c:v>
                </c:pt>
                <c:pt idx="44891">
                  <c:v>3.3589558200000001E-2</c:v>
                </c:pt>
                <c:pt idx="44892">
                  <c:v>3.3589558399999997E-2</c:v>
                </c:pt>
                <c:pt idx="44893">
                  <c:v>3.35895586E-2</c:v>
                </c:pt>
                <c:pt idx="44894">
                  <c:v>3.3589558800000002E-2</c:v>
                </c:pt>
                <c:pt idx="44895">
                  <c:v>3.3589558999999998E-2</c:v>
                </c:pt>
                <c:pt idx="44896">
                  <c:v>3.3589559200000001E-2</c:v>
                </c:pt>
                <c:pt idx="44897">
                  <c:v>3.3589559400000003E-2</c:v>
                </c:pt>
                <c:pt idx="44898">
                  <c:v>3.3589559599999999E-2</c:v>
                </c:pt>
                <c:pt idx="44899">
                  <c:v>3.3589559800000002E-2</c:v>
                </c:pt>
                <c:pt idx="44900">
                  <c:v>3.3589559999999997E-2</c:v>
                </c:pt>
                <c:pt idx="44901">
                  <c:v>3.35895602E-2</c:v>
                </c:pt>
                <c:pt idx="44902">
                  <c:v>3.3589560400000003E-2</c:v>
                </c:pt>
                <c:pt idx="44903">
                  <c:v>3.3589560599999999E-2</c:v>
                </c:pt>
                <c:pt idx="44904">
                  <c:v>3.3589560800000001E-2</c:v>
                </c:pt>
                <c:pt idx="44905">
                  <c:v>3.3589560999999997E-2</c:v>
                </c:pt>
                <c:pt idx="44906">
                  <c:v>3.35895612E-2</c:v>
                </c:pt>
                <c:pt idx="44907">
                  <c:v>3.3589561400000002E-2</c:v>
                </c:pt>
                <c:pt idx="44908">
                  <c:v>3.3589561599999998E-2</c:v>
                </c:pt>
                <c:pt idx="44909">
                  <c:v>3.3589561800000001E-2</c:v>
                </c:pt>
                <c:pt idx="44910">
                  <c:v>3.3589562000000003E-2</c:v>
                </c:pt>
                <c:pt idx="44911">
                  <c:v>3.3589562199999999E-2</c:v>
                </c:pt>
                <c:pt idx="44912">
                  <c:v>3.3589562400000002E-2</c:v>
                </c:pt>
                <c:pt idx="44913">
                  <c:v>3.3589562599999997E-2</c:v>
                </c:pt>
                <c:pt idx="44914">
                  <c:v>3.35895628E-2</c:v>
                </c:pt>
                <c:pt idx="44915">
                  <c:v>3.3589563000000003E-2</c:v>
                </c:pt>
                <c:pt idx="44916">
                  <c:v>3.3589563199999999E-2</c:v>
                </c:pt>
                <c:pt idx="44917">
                  <c:v>3.3589563400000001E-2</c:v>
                </c:pt>
                <c:pt idx="44918">
                  <c:v>3.3589563599999997E-2</c:v>
                </c:pt>
                <c:pt idx="44919">
                  <c:v>3.35895638E-2</c:v>
                </c:pt>
                <c:pt idx="44920">
                  <c:v>3.3589564000000002E-2</c:v>
                </c:pt>
                <c:pt idx="44921">
                  <c:v>3.3589564199999998E-2</c:v>
                </c:pt>
                <c:pt idx="44922">
                  <c:v>3.3589564400000001E-2</c:v>
                </c:pt>
                <c:pt idx="44923">
                  <c:v>3.3589564600000003E-2</c:v>
                </c:pt>
                <c:pt idx="44924">
                  <c:v>3.3589564799999999E-2</c:v>
                </c:pt>
                <c:pt idx="44925">
                  <c:v>3.3589565000000002E-2</c:v>
                </c:pt>
                <c:pt idx="44926">
                  <c:v>3.3589565199999998E-2</c:v>
                </c:pt>
                <c:pt idx="44927">
                  <c:v>3.35895654E-2</c:v>
                </c:pt>
                <c:pt idx="44928">
                  <c:v>3.3589565600000003E-2</c:v>
                </c:pt>
                <c:pt idx="44929">
                  <c:v>3.3589565799999999E-2</c:v>
                </c:pt>
                <c:pt idx="44930">
                  <c:v>3.3589566000000001E-2</c:v>
                </c:pt>
                <c:pt idx="44931">
                  <c:v>3.3589566199999997E-2</c:v>
                </c:pt>
                <c:pt idx="44932">
                  <c:v>3.35895664E-2</c:v>
                </c:pt>
                <c:pt idx="44933">
                  <c:v>3.3589566600000002E-2</c:v>
                </c:pt>
                <c:pt idx="44934">
                  <c:v>3.3589566799999998E-2</c:v>
                </c:pt>
                <c:pt idx="44935">
                  <c:v>3.3589567000000001E-2</c:v>
                </c:pt>
                <c:pt idx="44936">
                  <c:v>3.3589567200000003E-2</c:v>
                </c:pt>
                <c:pt idx="44937">
                  <c:v>3.3589567399999999E-2</c:v>
                </c:pt>
                <c:pt idx="44938">
                  <c:v>3.3589567600000002E-2</c:v>
                </c:pt>
                <c:pt idx="44939">
                  <c:v>3.3589567799999998E-2</c:v>
                </c:pt>
                <c:pt idx="44940">
                  <c:v>3.3589568E-2</c:v>
                </c:pt>
                <c:pt idx="44941">
                  <c:v>3.3589568200000003E-2</c:v>
                </c:pt>
                <c:pt idx="44942">
                  <c:v>3.3589568399999999E-2</c:v>
                </c:pt>
                <c:pt idx="44943">
                  <c:v>3.3589568600000001E-2</c:v>
                </c:pt>
                <c:pt idx="44944">
                  <c:v>3.3589568799999997E-2</c:v>
                </c:pt>
                <c:pt idx="44945">
                  <c:v>3.3589569E-2</c:v>
                </c:pt>
                <c:pt idx="44946">
                  <c:v>3.3589569200000002E-2</c:v>
                </c:pt>
                <c:pt idx="44947">
                  <c:v>3.3589569399999998E-2</c:v>
                </c:pt>
                <c:pt idx="44948">
                  <c:v>3.3589569600000001E-2</c:v>
                </c:pt>
                <c:pt idx="44949">
                  <c:v>3.3589569800000003E-2</c:v>
                </c:pt>
                <c:pt idx="44950">
                  <c:v>3.3589569999999999E-2</c:v>
                </c:pt>
                <c:pt idx="44951">
                  <c:v>3.3589570200000002E-2</c:v>
                </c:pt>
                <c:pt idx="44952">
                  <c:v>3.3589570399999998E-2</c:v>
                </c:pt>
                <c:pt idx="44953">
                  <c:v>3.35895706E-2</c:v>
                </c:pt>
                <c:pt idx="44954">
                  <c:v>3.3589570800000003E-2</c:v>
                </c:pt>
                <c:pt idx="44955">
                  <c:v>3.3589570999999999E-2</c:v>
                </c:pt>
                <c:pt idx="44956">
                  <c:v>3.3589571200000001E-2</c:v>
                </c:pt>
                <c:pt idx="44957">
                  <c:v>3.3589571399999997E-2</c:v>
                </c:pt>
                <c:pt idx="44958">
                  <c:v>3.35895716E-2</c:v>
                </c:pt>
                <c:pt idx="44959">
                  <c:v>3.3589571800000002E-2</c:v>
                </c:pt>
                <c:pt idx="44960">
                  <c:v>3.3589571999999998E-2</c:v>
                </c:pt>
                <c:pt idx="44961">
                  <c:v>3.3589572200000001E-2</c:v>
                </c:pt>
                <c:pt idx="44962">
                  <c:v>3.3589572400000003E-2</c:v>
                </c:pt>
                <c:pt idx="44963">
                  <c:v>3.3589572599999999E-2</c:v>
                </c:pt>
                <c:pt idx="44964">
                  <c:v>3.3589572800000002E-2</c:v>
                </c:pt>
                <c:pt idx="44965">
                  <c:v>3.3589572999999998E-2</c:v>
                </c:pt>
                <c:pt idx="44966">
                  <c:v>3.35895732E-2</c:v>
                </c:pt>
                <c:pt idx="44967">
                  <c:v>3.3589573400000003E-2</c:v>
                </c:pt>
                <c:pt idx="44968">
                  <c:v>3.3589573599999999E-2</c:v>
                </c:pt>
                <c:pt idx="44969">
                  <c:v>3.3589573800000001E-2</c:v>
                </c:pt>
                <c:pt idx="44970">
                  <c:v>3.3589573999999997E-2</c:v>
                </c:pt>
                <c:pt idx="44971">
                  <c:v>3.35895742E-2</c:v>
                </c:pt>
                <c:pt idx="44972">
                  <c:v>3.3589574400000002E-2</c:v>
                </c:pt>
                <c:pt idx="44973">
                  <c:v>3.3589574599999998E-2</c:v>
                </c:pt>
                <c:pt idx="44974">
                  <c:v>3.3589574800000001E-2</c:v>
                </c:pt>
                <c:pt idx="44975">
                  <c:v>3.3589575000000003E-2</c:v>
                </c:pt>
                <c:pt idx="44976">
                  <c:v>3.3589575199999999E-2</c:v>
                </c:pt>
                <c:pt idx="44977">
                  <c:v>3.3589575400000002E-2</c:v>
                </c:pt>
                <c:pt idx="44978">
                  <c:v>3.3589575599999998E-2</c:v>
                </c:pt>
                <c:pt idx="44979">
                  <c:v>3.35895758E-2</c:v>
                </c:pt>
                <c:pt idx="44980">
                  <c:v>3.3589576000000003E-2</c:v>
                </c:pt>
                <c:pt idx="44981">
                  <c:v>3.3589576199999999E-2</c:v>
                </c:pt>
                <c:pt idx="44982">
                  <c:v>3.3589576400000001E-2</c:v>
                </c:pt>
                <c:pt idx="44983">
                  <c:v>3.3589576599999997E-2</c:v>
                </c:pt>
                <c:pt idx="44984">
                  <c:v>3.35895768E-2</c:v>
                </c:pt>
                <c:pt idx="44985">
                  <c:v>3.3589577000000002E-2</c:v>
                </c:pt>
                <c:pt idx="44986">
                  <c:v>3.3589577199999998E-2</c:v>
                </c:pt>
                <c:pt idx="44987">
                  <c:v>3.3589577400000001E-2</c:v>
                </c:pt>
                <c:pt idx="44988">
                  <c:v>3.3589577599999997E-2</c:v>
                </c:pt>
                <c:pt idx="44989">
                  <c:v>3.3589577799999999E-2</c:v>
                </c:pt>
                <c:pt idx="44990">
                  <c:v>3.3589578000000002E-2</c:v>
                </c:pt>
                <c:pt idx="44991">
                  <c:v>3.3589578199999998E-2</c:v>
                </c:pt>
                <c:pt idx="44992">
                  <c:v>3.35895784E-2</c:v>
                </c:pt>
                <c:pt idx="44993">
                  <c:v>3.3589578600000003E-2</c:v>
                </c:pt>
                <c:pt idx="44994">
                  <c:v>3.3589578799999999E-2</c:v>
                </c:pt>
                <c:pt idx="44995">
                  <c:v>3.3589579000000001E-2</c:v>
                </c:pt>
                <c:pt idx="44996">
                  <c:v>3.3589579199999997E-2</c:v>
                </c:pt>
                <c:pt idx="44997">
                  <c:v>3.35895794E-2</c:v>
                </c:pt>
                <c:pt idx="44998">
                  <c:v>3.3589579600000002E-2</c:v>
                </c:pt>
                <c:pt idx="44999">
                  <c:v>3.3589579799999998E-2</c:v>
                </c:pt>
                <c:pt idx="45000">
                  <c:v>3.3589580000000001E-2</c:v>
                </c:pt>
                <c:pt idx="45001">
                  <c:v>3.3589580199999997E-2</c:v>
                </c:pt>
                <c:pt idx="45002">
                  <c:v>3.3589580399999999E-2</c:v>
                </c:pt>
                <c:pt idx="45003">
                  <c:v>3.3589580600000002E-2</c:v>
                </c:pt>
                <c:pt idx="45004">
                  <c:v>3.3589580799999998E-2</c:v>
                </c:pt>
                <c:pt idx="45005">
                  <c:v>3.3589581E-2</c:v>
                </c:pt>
                <c:pt idx="45006">
                  <c:v>3.3589581200000003E-2</c:v>
                </c:pt>
                <c:pt idx="45007">
                  <c:v>3.3589581399999999E-2</c:v>
                </c:pt>
                <c:pt idx="45008">
                  <c:v>3.3589581600000001E-2</c:v>
                </c:pt>
                <c:pt idx="45009">
                  <c:v>3.3589581799999997E-2</c:v>
                </c:pt>
                <c:pt idx="45010">
                  <c:v>3.3589582E-2</c:v>
                </c:pt>
                <c:pt idx="45011">
                  <c:v>3.3589582200000002E-2</c:v>
                </c:pt>
                <c:pt idx="45012">
                  <c:v>3.3589582399999998E-2</c:v>
                </c:pt>
                <c:pt idx="45013">
                  <c:v>3.3589582600000001E-2</c:v>
                </c:pt>
                <c:pt idx="45014">
                  <c:v>3.3589582799999997E-2</c:v>
                </c:pt>
                <c:pt idx="45015">
                  <c:v>3.3589582999999999E-2</c:v>
                </c:pt>
                <c:pt idx="45016">
                  <c:v>3.3589583200000002E-2</c:v>
                </c:pt>
                <c:pt idx="45017">
                  <c:v>3.3589583399999998E-2</c:v>
                </c:pt>
                <c:pt idx="45018">
                  <c:v>3.35895836E-2</c:v>
                </c:pt>
                <c:pt idx="45019">
                  <c:v>3.3589583800000003E-2</c:v>
                </c:pt>
                <c:pt idx="45020">
                  <c:v>3.3589583999999999E-2</c:v>
                </c:pt>
                <c:pt idx="45021">
                  <c:v>3.3589584200000001E-2</c:v>
                </c:pt>
                <c:pt idx="45022">
                  <c:v>3.3589584399999997E-2</c:v>
                </c:pt>
                <c:pt idx="45023">
                  <c:v>3.35895846E-2</c:v>
                </c:pt>
                <c:pt idx="45024">
                  <c:v>3.3589584800000002E-2</c:v>
                </c:pt>
                <c:pt idx="45025">
                  <c:v>3.3589584999999998E-2</c:v>
                </c:pt>
                <c:pt idx="45026">
                  <c:v>3.3589585200000001E-2</c:v>
                </c:pt>
                <c:pt idx="45027">
                  <c:v>3.3589585399999997E-2</c:v>
                </c:pt>
                <c:pt idx="45028">
                  <c:v>3.3589585599999999E-2</c:v>
                </c:pt>
                <c:pt idx="45029">
                  <c:v>3.3589585800000002E-2</c:v>
                </c:pt>
                <c:pt idx="45030">
                  <c:v>3.3589585999999998E-2</c:v>
                </c:pt>
                <c:pt idx="45031">
                  <c:v>3.35895862E-2</c:v>
                </c:pt>
                <c:pt idx="45032">
                  <c:v>3.3589586400000003E-2</c:v>
                </c:pt>
                <c:pt idx="45033">
                  <c:v>3.3589586599999999E-2</c:v>
                </c:pt>
                <c:pt idx="45034">
                  <c:v>3.3589586800000001E-2</c:v>
                </c:pt>
                <c:pt idx="45035">
                  <c:v>3.3589586999999997E-2</c:v>
                </c:pt>
                <c:pt idx="45036">
                  <c:v>3.35895872E-2</c:v>
                </c:pt>
                <c:pt idx="45037">
                  <c:v>3.3589587400000002E-2</c:v>
                </c:pt>
                <c:pt idx="45038">
                  <c:v>3.3589587599999998E-2</c:v>
                </c:pt>
                <c:pt idx="45039">
                  <c:v>3.3589587800000001E-2</c:v>
                </c:pt>
                <c:pt idx="45040">
                  <c:v>3.3589587999999997E-2</c:v>
                </c:pt>
                <c:pt idx="45041">
                  <c:v>3.3589588199999999E-2</c:v>
                </c:pt>
                <c:pt idx="45042">
                  <c:v>3.3589588400000002E-2</c:v>
                </c:pt>
                <c:pt idx="45043">
                  <c:v>3.3589588599999998E-2</c:v>
                </c:pt>
                <c:pt idx="45044">
                  <c:v>3.35895888E-2</c:v>
                </c:pt>
                <c:pt idx="45045">
                  <c:v>3.3589589000000003E-2</c:v>
                </c:pt>
                <c:pt idx="45046">
                  <c:v>3.3589589199999999E-2</c:v>
                </c:pt>
                <c:pt idx="45047">
                  <c:v>3.3589589400000001E-2</c:v>
                </c:pt>
                <c:pt idx="45048">
                  <c:v>3.3589589599999997E-2</c:v>
                </c:pt>
                <c:pt idx="45049">
                  <c:v>3.35895898E-2</c:v>
                </c:pt>
                <c:pt idx="45050">
                  <c:v>3.3589590000000003E-2</c:v>
                </c:pt>
                <c:pt idx="45051">
                  <c:v>3.3589590199999998E-2</c:v>
                </c:pt>
                <c:pt idx="45052">
                  <c:v>3.3589590400000001E-2</c:v>
                </c:pt>
                <c:pt idx="45053">
                  <c:v>3.3589590599999997E-2</c:v>
                </c:pt>
                <c:pt idx="45054">
                  <c:v>3.3589590799999999E-2</c:v>
                </c:pt>
                <c:pt idx="45055">
                  <c:v>3.3589591000000002E-2</c:v>
                </c:pt>
                <c:pt idx="45056">
                  <c:v>3.3589591199999998E-2</c:v>
                </c:pt>
                <c:pt idx="45057">
                  <c:v>3.35895914E-2</c:v>
                </c:pt>
                <c:pt idx="45058">
                  <c:v>3.3589591600000003E-2</c:v>
                </c:pt>
                <c:pt idx="45059">
                  <c:v>3.3589591799999999E-2</c:v>
                </c:pt>
                <c:pt idx="45060">
                  <c:v>3.3589592000000001E-2</c:v>
                </c:pt>
                <c:pt idx="45061">
                  <c:v>3.3589592199999997E-2</c:v>
                </c:pt>
                <c:pt idx="45062">
                  <c:v>3.35895924E-2</c:v>
                </c:pt>
                <c:pt idx="45063">
                  <c:v>3.3589592600000003E-2</c:v>
                </c:pt>
                <c:pt idx="45064">
                  <c:v>3.3589592799999998E-2</c:v>
                </c:pt>
                <c:pt idx="45065">
                  <c:v>3.3589593000000001E-2</c:v>
                </c:pt>
                <c:pt idx="45066">
                  <c:v>3.3589593199999997E-2</c:v>
                </c:pt>
                <c:pt idx="45067">
                  <c:v>3.3589593399999999E-2</c:v>
                </c:pt>
                <c:pt idx="45068">
                  <c:v>3.3589593600000002E-2</c:v>
                </c:pt>
                <c:pt idx="45069">
                  <c:v>3.3589593799999998E-2</c:v>
                </c:pt>
                <c:pt idx="45070">
                  <c:v>3.3589594E-2</c:v>
                </c:pt>
                <c:pt idx="45071">
                  <c:v>3.3589594200000003E-2</c:v>
                </c:pt>
                <c:pt idx="45072">
                  <c:v>3.3589594399999999E-2</c:v>
                </c:pt>
                <c:pt idx="45073">
                  <c:v>3.3589594600000001E-2</c:v>
                </c:pt>
                <c:pt idx="45074">
                  <c:v>3.3589594799999997E-2</c:v>
                </c:pt>
                <c:pt idx="45075">
                  <c:v>3.3589595E-2</c:v>
                </c:pt>
                <c:pt idx="45076">
                  <c:v>3.3589595200000003E-2</c:v>
                </c:pt>
                <c:pt idx="45077">
                  <c:v>3.3589595399999998E-2</c:v>
                </c:pt>
                <c:pt idx="45078">
                  <c:v>3.3589595600000001E-2</c:v>
                </c:pt>
                <c:pt idx="45079">
                  <c:v>3.3589595799999997E-2</c:v>
                </c:pt>
                <c:pt idx="45080">
                  <c:v>3.3589595999999999E-2</c:v>
                </c:pt>
                <c:pt idx="45081">
                  <c:v>3.3589596200000002E-2</c:v>
                </c:pt>
                <c:pt idx="45082">
                  <c:v>3.3589596399999998E-2</c:v>
                </c:pt>
                <c:pt idx="45083">
                  <c:v>3.35895966E-2</c:v>
                </c:pt>
                <c:pt idx="45084">
                  <c:v>3.3589596800000003E-2</c:v>
                </c:pt>
                <c:pt idx="45085">
                  <c:v>3.3589596999999999E-2</c:v>
                </c:pt>
                <c:pt idx="45086">
                  <c:v>3.3589597200000001E-2</c:v>
                </c:pt>
                <c:pt idx="45087">
                  <c:v>3.3589597399999997E-2</c:v>
                </c:pt>
                <c:pt idx="45088">
                  <c:v>3.35895976E-2</c:v>
                </c:pt>
                <c:pt idx="45089">
                  <c:v>3.3589597800000003E-2</c:v>
                </c:pt>
                <c:pt idx="45090">
                  <c:v>3.3589597999999998E-2</c:v>
                </c:pt>
                <c:pt idx="45091">
                  <c:v>3.3589598200000001E-2</c:v>
                </c:pt>
                <c:pt idx="45092">
                  <c:v>3.3589598399999997E-2</c:v>
                </c:pt>
                <c:pt idx="45093">
                  <c:v>3.3589598599999999E-2</c:v>
                </c:pt>
                <c:pt idx="45094">
                  <c:v>3.3589598800000002E-2</c:v>
                </c:pt>
                <c:pt idx="45095">
                  <c:v>3.3589598999999998E-2</c:v>
                </c:pt>
                <c:pt idx="45096">
                  <c:v>3.35895992E-2</c:v>
                </c:pt>
                <c:pt idx="45097">
                  <c:v>3.3589599400000003E-2</c:v>
                </c:pt>
                <c:pt idx="45098">
                  <c:v>3.3589599599999999E-2</c:v>
                </c:pt>
                <c:pt idx="45099">
                  <c:v>3.3589599800000002E-2</c:v>
                </c:pt>
                <c:pt idx="45100">
                  <c:v>3.3589599999999997E-2</c:v>
                </c:pt>
                <c:pt idx="45101">
                  <c:v>3.35896002E-2</c:v>
                </c:pt>
                <c:pt idx="45102">
                  <c:v>3.3589600400000003E-2</c:v>
                </c:pt>
                <c:pt idx="45103">
                  <c:v>3.3589600599999998E-2</c:v>
                </c:pt>
                <c:pt idx="45104">
                  <c:v>3.3589600800000001E-2</c:v>
                </c:pt>
                <c:pt idx="45105">
                  <c:v>3.3589600999999997E-2</c:v>
                </c:pt>
                <c:pt idx="45106">
                  <c:v>3.3589601199999999E-2</c:v>
                </c:pt>
                <c:pt idx="45107">
                  <c:v>3.3589601400000002E-2</c:v>
                </c:pt>
                <c:pt idx="45108">
                  <c:v>3.3589601599999998E-2</c:v>
                </c:pt>
                <c:pt idx="45109">
                  <c:v>3.35896018E-2</c:v>
                </c:pt>
                <c:pt idx="45110">
                  <c:v>3.3589602000000003E-2</c:v>
                </c:pt>
                <c:pt idx="45111">
                  <c:v>3.3589602199999999E-2</c:v>
                </c:pt>
                <c:pt idx="45112">
                  <c:v>3.3589602400000002E-2</c:v>
                </c:pt>
                <c:pt idx="45113">
                  <c:v>3.3589602599999997E-2</c:v>
                </c:pt>
                <c:pt idx="45114">
                  <c:v>3.35896028E-2</c:v>
                </c:pt>
                <c:pt idx="45115">
                  <c:v>3.3589603000000003E-2</c:v>
                </c:pt>
                <c:pt idx="45116">
                  <c:v>3.3589603199999998E-2</c:v>
                </c:pt>
                <c:pt idx="45117">
                  <c:v>3.3589603400000001E-2</c:v>
                </c:pt>
                <c:pt idx="45118">
                  <c:v>3.3589603599999997E-2</c:v>
                </c:pt>
                <c:pt idx="45119">
                  <c:v>3.3589603799999999E-2</c:v>
                </c:pt>
                <c:pt idx="45120">
                  <c:v>3.3589604000000002E-2</c:v>
                </c:pt>
                <c:pt idx="45121">
                  <c:v>3.3589604199999998E-2</c:v>
                </c:pt>
                <c:pt idx="45122">
                  <c:v>3.35896044E-2</c:v>
                </c:pt>
                <c:pt idx="45123">
                  <c:v>3.3589604600000003E-2</c:v>
                </c:pt>
                <c:pt idx="45124">
                  <c:v>3.3589604799999999E-2</c:v>
                </c:pt>
                <c:pt idx="45125">
                  <c:v>3.3589605000000002E-2</c:v>
                </c:pt>
                <c:pt idx="45126">
                  <c:v>3.3589605199999997E-2</c:v>
                </c:pt>
                <c:pt idx="45127">
                  <c:v>3.35896054E-2</c:v>
                </c:pt>
                <c:pt idx="45128">
                  <c:v>3.3589605600000003E-2</c:v>
                </c:pt>
                <c:pt idx="45129">
                  <c:v>3.3589605799999998E-2</c:v>
                </c:pt>
                <c:pt idx="45130">
                  <c:v>3.3589606000000001E-2</c:v>
                </c:pt>
                <c:pt idx="45131">
                  <c:v>3.3589606199999997E-2</c:v>
                </c:pt>
                <c:pt idx="45132">
                  <c:v>3.3589606399999999E-2</c:v>
                </c:pt>
                <c:pt idx="45133">
                  <c:v>3.3589606600000002E-2</c:v>
                </c:pt>
                <c:pt idx="45134">
                  <c:v>3.3589606799999998E-2</c:v>
                </c:pt>
                <c:pt idx="45135">
                  <c:v>3.3589607E-2</c:v>
                </c:pt>
                <c:pt idx="45136">
                  <c:v>3.3589607200000003E-2</c:v>
                </c:pt>
                <c:pt idx="45137">
                  <c:v>3.3589607399999999E-2</c:v>
                </c:pt>
                <c:pt idx="45138">
                  <c:v>3.3589607600000002E-2</c:v>
                </c:pt>
                <c:pt idx="45139">
                  <c:v>3.3589607799999997E-2</c:v>
                </c:pt>
                <c:pt idx="45140">
                  <c:v>3.3589608E-2</c:v>
                </c:pt>
                <c:pt idx="45141">
                  <c:v>3.3589608200000003E-2</c:v>
                </c:pt>
                <c:pt idx="45142">
                  <c:v>3.3589608399999998E-2</c:v>
                </c:pt>
                <c:pt idx="45143">
                  <c:v>3.3589608600000001E-2</c:v>
                </c:pt>
                <c:pt idx="45144">
                  <c:v>3.3589608799999997E-2</c:v>
                </c:pt>
                <c:pt idx="45145">
                  <c:v>3.3589608999999999E-2</c:v>
                </c:pt>
                <c:pt idx="45146">
                  <c:v>3.3589609200000002E-2</c:v>
                </c:pt>
                <c:pt idx="45147">
                  <c:v>3.3589609399999998E-2</c:v>
                </c:pt>
                <c:pt idx="45148">
                  <c:v>3.3589609600000001E-2</c:v>
                </c:pt>
                <c:pt idx="45149">
                  <c:v>3.3589609800000003E-2</c:v>
                </c:pt>
                <c:pt idx="45150">
                  <c:v>3.3589609999999999E-2</c:v>
                </c:pt>
                <c:pt idx="45151">
                  <c:v>3.3589610200000002E-2</c:v>
                </c:pt>
                <c:pt idx="45152">
                  <c:v>3.3589610399999997E-2</c:v>
                </c:pt>
                <c:pt idx="45153">
                  <c:v>3.35896106E-2</c:v>
                </c:pt>
                <c:pt idx="45154">
                  <c:v>3.3589610800000003E-2</c:v>
                </c:pt>
                <c:pt idx="45155">
                  <c:v>3.3589610999999998E-2</c:v>
                </c:pt>
                <c:pt idx="45156">
                  <c:v>3.3589611200000001E-2</c:v>
                </c:pt>
                <c:pt idx="45157">
                  <c:v>3.3589611399999997E-2</c:v>
                </c:pt>
                <c:pt idx="45158">
                  <c:v>3.3589611599999999E-2</c:v>
                </c:pt>
                <c:pt idx="45159">
                  <c:v>3.3589611800000002E-2</c:v>
                </c:pt>
                <c:pt idx="45160">
                  <c:v>3.3589611999999998E-2</c:v>
                </c:pt>
                <c:pt idx="45161">
                  <c:v>3.3589612200000001E-2</c:v>
                </c:pt>
                <c:pt idx="45162">
                  <c:v>3.3589612400000003E-2</c:v>
                </c:pt>
                <c:pt idx="45163">
                  <c:v>3.3589612599999999E-2</c:v>
                </c:pt>
                <c:pt idx="45164">
                  <c:v>3.3589612800000002E-2</c:v>
                </c:pt>
                <c:pt idx="45165">
                  <c:v>3.3589612999999997E-2</c:v>
                </c:pt>
                <c:pt idx="45166">
                  <c:v>3.35896132E-2</c:v>
                </c:pt>
                <c:pt idx="45167">
                  <c:v>3.3589613400000003E-2</c:v>
                </c:pt>
                <c:pt idx="45168">
                  <c:v>3.3589613599999998E-2</c:v>
                </c:pt>
                <c:pt idx="45169">
                  <c:v>3.3589613800000001E-2</c:v>
                </c:pt>
                <c:pt idx="45170">
                  <c:v>3.3589613999999997E-2</c:v>
                </c:pt>
                <c:pt idx="45171">
                  <c:v>3.3589614199999999E-2</c:v>
                </c:pt>
                <c:pt idx="45172">
                  <c:v>3.3589614400000002E-2</c:v>
                </c:pt>
                <c:pt idx="45173">
                  <c:v>3.3589614599999998E-2</c:v>
                </c:pt>
                <c:pt idx="45174">
                  <c:v>3.3589614800000001E-2</c:v>
                </c:pt>
                <c:pt idx="45175">
                  <c:v>3.3589615000000003E-2</c:v>
                </c:pt>
                <c:pt idx="45176">
                  <c:v>3.3589615199999999E-2</c:v>
                </c:pt>
                <c:pt idx="45177">
                  <c:v>3.3589615400000002E-2</c:v>
                </c:pt>
                <c:pt idx="45178">
                  <c:v>3.3589615599999997E-2</c:v>
                </c:pt>
                <c:pt idx="45179">
                  <c:v>3.35896158E-2</c:v>
                </c:pt>
                <c:pt idx="45180">
                  <c:v>3.3589616000000003E-2</c:v>
                </c:pt>
                <c:pt idx="45181">
                  <c:v>3.3589616199999998E-2</c:v>
                </c:pt>
                <c:pt idx="45182">
                  <c:v>3.3589616400000001E-2</c:v>
                </c:pt>
                <c:pt idx="45183">
                  <c:v>3.3589616599999997E-2</c:v>
                </c:pt>
                <c:pt idx="45184">
                  <c:v>3.3589616799999999E-2</c:v>
                </c:pt>
                <c:pt idx="45185">
                  <c:v>3.3589617000000002E-2</c:v>
                </c:pt>
                <c:pt idx="45186">
                  <c:v>3.3589617199999998E-2</c:v>
                </c:pt>
                <c:pt idx="45187">
                  <c:v>3.3589617400000001E-2</c:v>
                </c:pt>
                <c:pt idx="45188">
                  <c:v>3.3589617600000003E-2</c:v>
                </c:pt>
                <c:pt idx="45189">
                  <c:v>3.3589617799999999E-2</c:v>
                </c:pt>
                <c:pt idx="45190">
                  <c:v>3.3589618000000002E-2</c:v>
                </c:pt>
                <c:pt idx="45191">
                  <c:v>3.3589618199999997E-2</c:v>
                </c:pt>
                <c:pt idx="45192">
                  <c:v>3.35896184E-2</c:v>
                </c:pt>
                <c:pt idx="45193">
                  <c:v>3.3589618600000003E-2</c:v>
                </c:pt>
                <c:pt idx="45194">
                  <c:v>3.3589618799999998E-2</c:v>
                </c:pt>
                <c:pt idx="45195">
                  <c:v>3.3589619000000001E-2</c:v>
                </c:pt>
                <c:pt idx="45196">
                  <c:v>3.3589619199999997E-2</c:v>
                </c:pt>
                <c:pt idx="45197">
                  <c:v>3.35896194E-2</c:v>
                </c:pt>
                <c:pt idx="45198">
                  <c:v>3.3589619600000002E-2</c:v>
                </c:pt>
                <c:pt idx="45199">
                  <c:v>3.3589619799999998E-2</c:v>
                </c:pt>
                <c:pt idx="45200">
                  <c:v>3.3589620000000001E-2</c:v>
                </c:pt>
                <c:pt idx="45201">
                  <c:v>3.3589620200000003E-2</c:v>
                </c:pt>
                <c:pt idx="45202">
                  <c:v>3.3589620399999999E-2</c:v>
                </c:pt>
                <c:pt idx="45203">
                  <c:v>3.3589620600000002E-2</c:v>
                </c:pt>
                <c:pt idx="45204">
                  <c:v>3.3589620799999997E-2</c:v>
                </c:pt>
                <c:pt idx="45205">
                  <c:v>3.3589621E-2</c:v>
                </c:pt>
                <c:pt idx="45206">
                  <c:v>3.3589621200000003E-2</c:v>
                </c:pt>
                <c:pt idx="45207">
                  <c:v>3.3589621399999998E-2</c:v>
                </c:pt>
                <c:pt idx="45208">
                  <c:v>3.3589621600000001E-2</c:v>
                </c:pt>
                <c:pt idx="45209">
                  <c:v>3.3589621799999997E-2</c:v>
                </c:pt>
                <c:pt idx="45210">
                  <c:v>3.3589622E-2</c:v>
                </c:pt>
                <c:pt idx="45211">
                  <c:v>3.3589622200000002E-2</c:v>
                </c:pt>
                <c:pt idx="45212">
                  <c:v>3.3589622399999998E-2</c:v>
                </c:pt>
                <c:pt idx="45213">
                  <c:v>3.3589622600000001E-2</c:v>
                </c:pt>
                <c:pt idx="45214">
                  <c:v>3.3589622800000003E-2</c:v>
                </c:pt>
                <c:pt idx="45215">
                  <c:v>3.3589622999999999E-2</c:v>
                </c:pt>
                <c:pt idx="45216">
                  <c:v>3.3589623200000002E-2</c:v>
                </c:pt>
                <c:pt idx="45217">
                  <c:v>3.3589623399999997E-2</c:v>
                </c:pt>
                <c:pt idx="45218">
                  <c:v>3.35896236E-2</c:v>
                </c:pt>
                <c:pt idx="45219">
                  <c:v>3.3589623800000003E-2</c:v>
                </c:pt>
                <c:pt idx="45220">
                  <c:v>3.3589623999999998E-2</c:v>
                </c:pt>
                <c:pt idx="45221">
                  <c:v>3.3589624200000001E-2</c:v>
                </c:pt>
                <c:pt idx="45222">
                  <c:v>3.3589624399999997E-2</c:v>
                </c:pt>
                <c:pt idx="45223">
                  <c:v>3.35896246E-2</c:v>
                </c:pt>
                <c:pt idx="45224">
                  <c:v>3.3589624800000002E-2</c:v>
                </c:pt>
                <c:pt idx="45225">
                  <c:v>3.3589624999999998E-2</c:v>
                </c:pt>
                <c:pt idx="45226">
                  <c:v>3.3589625200000001E-2</c:v>
                </c:pt>
                <c:pt idx="45227">
                  <c:v>3.3589625400000003E-2</c:v>
                </c:pt>
                <c:pt idx="45228">
                  <c:v>3.3589625599999999E-2</c:v>
                </c:pt>
                <c:pt idx="45229">
                  <c:v>3.3589625800000002E-2</c:v>
                </c:pt>
                <c:pt idx="45230">
                  <c:v>3.3589625999999997E-2</c:v>
                </c:pt>
                <c:pt idx="45231">
                  <c:v>3.35896262E-2</c:v>
                </c:pt>
                <c:pt idx="45232">
                  <c:v>3.3589626400000003E-2</c:v>
                </c:pt>
                <c:pt idx="45233">
                  <c:v>3.3589626599999999E-2</c:v>
                </c:pt>
                <c:pt idx="45234">
                  <c:v>3.3589626800000001E-2</c:v>
                </c:pt>
                <c:pt idx="45235">
                  <c:v>3.3589626999999997E-2</c:v>
                </c:pt>
                <c:pt idx="45236">
                  <c:v>3.35896272E-2</c:v>
                </c:pt>
                <c:pt idx="45237">
                  <c:v>3.3589627400000002E-2</c:v>
                </c:pt>
                <c:pt idx="45238">
                  <c:v>3.3589627599999998E-2</c:v>
                </c:pt>
                <c:pt idx="45239">
                  <c:v>3.3589627800000001E-2</c:v>
                </c:pt>
                <c:pt idx="45240">
                  <c:v>3.3589628000000003E-2</c:v>
                </c:pt>
                <c:pt idx="45241">
                  <c:v>3.3589628199999999E-2</c:v>
                </c:pt>
                <c:pt idx="45242">
                  <c:v>3.3589628400000002E-2</c:v>
                </c:pt>
                <c:pt idx="45243">
                  <c:v>3.3589628599999997E-2</c:v>
                </c:pt>
                <c:pt idx="45244">
                  <c:v>3.35896288E-2</c:v>
                </c:pt>
                <c:pt idx="45245">
                  <c:v>3.3589629000000003E-2</c:v>
                </c:pt>
                <c:pt idx="45246">
                  <c:v>3.3589629199999999E-2</c:v>
                </c:pt>
                <c:pt idx="45247">
                  <c:v>3.3589629400000001E-2</c:v>
                </c:pt>
                <c:pt idx="45248">
                  <c:v>3.3589629599999997E-2</c:v>
                </c:pt>
                <c:pt idx="45249">
                  <c:v>3.35896298E-2</c:v>
                </c:pt>
                <c:pt idx="45250">
                  <c:v>3.3589630000000002E-2</c:v>
                </c:pt>
                <c:pt idx="45251">
                  <c:v>3.3589630199999998E-2</c:v>
                </c:pt>
                <c:pt idx="45252">
                  <c:v>3.3589630400000001E-2</c:v>
                </c:pt>
                <c:pt idx="45253">
                  <c:v>3.3589630600000003E-2</c:v>
                </c:pt>
                <c:pt idx="45254">
                  <c:v>3.3589630799999999E-2</c:v>
                </c:pt>
                <c:pt idx="45255">
                  <c:v>3.3589631000000002E-2</c:v>
                </c:pt>
                <c:pt idx="45256">
                  <c:v>3.3589631199999997E-2</c:v>
                </c:pt>
                <c:pt idx="45257">
                  <c:v>3.35896314E-2</c:v>
                </c:pt>
                <c:pt idx="45258">
                  <c:v>3.3589631600000003E-2</c:v>
                </c:pt>
                <c:pt idx="45259">
                  <c:v>3.3589631799999999E-2</c:v>
                </c:pt>
                <c:pt idx="45260">
                  <c:v>3.3589632000000001E-2</c:v>
                </c:pt>
                <c:pt idx="45261">
                  <c:v>3.3589632199999997E-2</c:v>
                </c:pt>
                <c:pt idx="45262">
                  <c:v>3.35896324E-2</c:v>
                </c:pt>
                <c:pt idx="45263">
                  <c:v>3.3589632600000002E-2</c:v>
                </c:pt>
                <c:pt idx="45264">
                  <c:v>3.3589632799999998E-2</c:v>
                </c:pt>
                <c:pt idx="45265">
                  <c:v>3.3589633000000001E-2</c:v>
                </c:pt>
                <c:pt idx="45266">
                  <c:v>3.3589633200000003E-2</c:v>
                </c:pt>
                <c:pt idx="45267">
                  <c:v>3.3589633399999999E-2</c:v>
                </c:pt>
                <c:pt idx="45268">
                  <c:v>3.3589633600000002E-2</c:v>
                </c:pt>
                <c:pt idx="45269">
                  <c:v>3.3589633799999997E-2</c:v>
                </c:pt>
                <c:pt idx="45270">
                  <c:v>3.3589634E-2</c:v>
                </c:pt>
                <c:pt idx="45271">
                  <c:v>3.3589634200000003E-2</c:v>
                </c:pt>
                <c:pt idx="45272">
                  <c:v>3.3589634399999999E-2</c:v>
                </c:pt>
                <c:pt idx="45273">
                  <c:v>3.3589634600000001E-2</c:v>
                </c:pt>
                <c:pt idx="45274">
                  <c:v>3.3589634799999997E-2</c:v>
                </c:pt>
                <c:pt idx="45275">
                  <c:v>3.3589635E-2</c:v>
                </c:pt>
                <c:pt idx="45276">
                  <c:v>3.3589635200000002E-2</c:v>
                </c:pt>
                <c:pt idx="45277">
                  <c:v>3.3589635399999998E-2</c:v>
                </c:pt>
                <c:pt idx="45278">
                  <c:v>3.3589635600000001E-2</c:v>
                </c:pt>
                <c:pt idx="45279">
                  <c:v>3.3589635800000003E-2</c:v>
                </c:pt>
                <c:pt idx="45280">
                  <c:v>3.3589635999999999E-2</c:v>
                </c:pt>
                <c:pt idx="45281">
                  <c:v>3.3589636200000002E-2</c:v>
                </c:pt>
                <c:pt idx="45282">
                  <c:v>3.3589636399999998E-2</c:v>
                </c:pt>
                <c:pt idx="45283">
                  <c:v>3.35896366E-2</c:v>
                </c:pt>
                <c:pt idx="45284">
                  <c:v>3.3589636800000003E-2</c:v>
                </c:pt>
                <c:pt idx="45285">
                  <c:v>3.3589636999999999E-2</c:v>
                </c:pt>
                <c:pt idx="45286">
                  <c:v>3.3589637200000001E-2</c:v>
                </c:pt>
                <c:pt idx="45287">
                  <c:v>3.3589637399999997E-2</c:v>
                </c:pt>
                <c:pt idx="45288">
                  <c:v>3.35896376E-2</c:v>
                </c:pt>
                <c:pt idx="45289">
                  <c:v>3.3589637800000002E-2</c:v>
                </c:pt>
                <c:pt idx="45290">
                  <c:v>3.3589637999999998E-2</c:v>
                </c:pt>
                <c:pt idx="45291">
                  <c:v>3.3589638200000001E-2</c:v>
                </c:pt>
                <c:pt idx="45292">
                  <c:v>3.3589638400000003E-2</c:v>
                </c:pt>
                <c:pt idx="45293">
                  <c:v>3.3589638599999999E-2</c:v>
                </c:pt>
                <c:pt idx="45294">
                  <c:v>3.3589638800000002E-2</c:v>
                </c:pt>
                <c:pt idx="45295">
                  <c:v>3.3589638999999998E-2</c:v>
                </c:pt>
                <c:pt idx="45296">
                  <c:v>3.35896392E-2</c:v>
                </c:pt>
                <c:pt idx="45297">
                  <c:v>3.3589639400000003E-2</c:v>
                </c:pt>
                <c:pt idx="45298">
                  <c:v>3.3589639599999999E-2</c:v>
                </c:pt>
                <c:pt idx="45299">
                  <c:v>3.3589639800000001E-2</c:v>
                </c:pt>
                <c:pt idx="45300">
                  <c:v>3.3589639999999997E-2</c:v>
                </c:pt>
                <c:pt idx="45301">
                  <c:v>3.35896402E-2</c:v>
                </c:pt>
                <c:pt idx="45302">
                  <c:v>3.3589640400000002E-2</c:v>
                </c:pt>
                <c:pt idx="45303">
                  <c:v>3.3589640599999998E-2</c:v>
                </c:pt>
                <c:pt idx="45304">
                  <c:v>3.3589640800000001E-2</c:v>
                </c:pt>
                <c:pt idx="45305">
                  <c:v>3.3589641000000003E-2</c:v>
                </c:pt>
                <c:pt idx="45306">
                  <c:v>3.3589641199999999E-2</c:v>
                </c:pt>
                <c:pt idx="45307">
                  <c:v>3.3589641400000002E-2</c:v>
                </c:pt>
                <c:pt idx="45308">
                  <c:v>3.3589641599999998E-2</c:v>
                </c:pt>
                <c:pt idx="45309">
                  <c:v>3.35896418E-2</c:v>
                </c:pt>
                <c:pt idx="45310">
                  <c:v>3.3589642000000003E-2</c:v>
                </c:pt>
                <c:pt idx="45311">
                  <c:v>3.3589642199999999E-2</c:v>
                </c:pt>
                <c:pt idx="45312">
                  <c:v>3.3589642400000001E-2</c:v>
                </c:pt>
                <c:pt idx="45313">
                  <c:v>3.3589642599999997E-2</c:v>
                </c:pt>
                <c:pt idx="45314">
                  <c:v>3.35896428E-2</c:v>
                </c:pt>
                <c:pt idx="45315">
                  <c:v>3.3589643000000002E-2</c:v>
                </c:pt>
                <c:pt idx="45316">
                  <c:v>3.3589643199999998E-2</c:v>
                </c:pt>
                <c:pt idx="45317">
                  <c:v>3.3589643400000001E-2</c:v>
                </c:pt>
                <c:pt idx="45318">
                  <c:v>3.3589643600000003E-2</c:v>
                </c:pt>
                <c:pt idx="45319">
                  <c:v>3.3589643799999999E-2</c:v>
                </c:pt>
                <c:pt idx="45320">
                  <c:v>3.3589644000000002E-2</c:v>
                </c:pt>
                <c:pt idx="45321">
                  <c:v>3.3589644199999998E-2</c:v>
                </c:pt>
                <c:pt idx="45322">
                  <c:v>3.35896444E-2</c:v>
                </c:pt>
                <c:pt idx="45323">
                  <c:v>3.3589644600000003E-2</c:v>
                </c:pt>
                <c:pt idx="45324">
                  <c:v>3.3589644799999999E-2</c:v>
                </c:pt>
                <c:pt idx="45325">
                  <c:v>3.3589645000000001E-2</c:v>
                </c:pt>
                <c:pt idx="45326">
                  <c:v>3.3589645199999997E-2</c:v>
                </c:pt>
                <c:pt idx="45327">
                  <c:v>3.35896454E-2</c:v>
                </c:pt>
                <c:pt idx="45328">
                  <c:v>3.3589645600000002E-2</c:v>
                </c:pt>
                <c:pt idx="45329">
                  <c:v>3.3589645799999998E-2</c:v>
                </c:pt>
                <c:pt idx="45330">
                  <c:v>3.3589646000000001E-2</c:v>
                </c:pt>
                <c:pt idx="45331">
                  <c:v>3.3589646200000003E-2</c:v>
                </c:pt>
                <c:pt idx="45332">
                  <c:v>3.3589646399999999E-2</c:v>
                </c:pt>
                <c:pt idx="45333">
                  <c:v>3.3589646600000002E-2</c:v>
                </c:pt>
                <c:pt idx="45334">
                  <c:v>3.3589646799999998E-2</c:v>
                </c:pt>
                <c:pt idx="45335">
                  <c:v>3.3589647E-2</c:v>
                </c:pt>
                <c:pt idx="45336">
                  <c:v>3.3589647200000003E-2</c:v>
                </c:pt>
                <c:pt idx="45337">
                  <c:v>3.3589647399999999E-2</c:v>
                </c:pt>
                <c:pt idx="45338">
                  <c:v>3.3589647600000001E-2</c:v>
                </c:pt>
                <c:pt idx="45339">
                  <c:v>3.3589647799999997E-2</c:v>
                </c:pt>
                <c:pt idx="45340">
                  <c:v>3.3589648E-2</c:v>
                </c:pt>
                <c:pt idx="45341">
                  <c:v>3.3589648200000002E-2</c:v>
                </c:pt>
                <c:pt idx="45342">
                  <c:v>3.3589648399999998E-2</c:v>
                </c:pt>
                <c:pt idx="45343">
                  <c:v>3.3589648600000001E-2</c:v>
                </c:pt>
                <c:pt idx="45344">
                  <c:v>3.3589648799999997E-2</c:v>
                </c:pt>
                <c:pt idx="45345">
                  <c:v>3.3589648999999999E-2</c:v>
                </c:pt>
                <c:pt idx="45346">
                  <c:v>3.3589649200000002E-2</c:v>
                </c:pt>
                <c:pt idx="45347">
                  <c:v>3.3589649399999998E-2</c:v>
                </c:pt>
                <c:pt idx="45348">
                  <c:v>3.35896496E-2</c:v>
                </c:pt>
                <c:pt idx="45349">
                  <c:v>3.3589649800000003E-2</c:v>
                </c:pt>
                <c:pt idx="45350">
                  <c:v>3.3589649999999999E-2</c:v>
                </c:pt>
                <c:pt idx="45351">
                  <c:v>3.3589650200000001E-2</c:v>
                </c:pt>
                <c:pt idx="45352">
                  <c:v>3.3589650399999997E-2</c:v>
                </c:pt>
                <c:pt idx="45353">
                  <c:v>3.35896506E-2</c:v>
                </c:pt>
                <c:pt idx="45354">
                  <c:v>3.3589650800000002E-2</c:v>
                </c:pt>
                <c:pt idx="45355">
                  <c:v>3.3589650999999998E-2</c:v>
                </c:pt>
                <c:pt idx="45356">
                  <c:v>3.3589651200000001E-2</c:v>
                </c:pt>
                <c:pt idx="45357">
                  <c:v>3.3589651399999997E-2</c:v>
                </c:pt>
                <c:pt idx="45358">
                  <c:v>3.3589651599999999E-2</c:v>
                </c:pt>
                <c:pt idx="45359">
                  <c:v>3.3589651800000002E-2</c:v>
                </c:pt>
                <c:pt idx="45360">
                  <c:v>3.3589651999999998E-2</c:v>
                </c:pt>
                <c:pt idx="45361">
                  <c:v>3.35896522E-2</c:v>
                </c:pt>
                <c:pt idx="45362">
                  <c:v>3.3589652400000003E-2</c:v>
                </c:pt>
                <c:pt idx="45363">
                  <c:v>3.3589652599999999E-2</c:v>
                </c:pt>
                <c:pt idx="45364">
                  <c:v>3.3589652800000001E-2</c:v>
                </c:pt>
                <c:pt idx="45365">
                  <c:v>3.3589652999999997E-2</c:v>
                </c:pt>
                <c:pt idx="45366">
                  <c:v>3.35896532E-2</c:v>
                </c:pt>
                <c:pt idx="45367">
                  <c:v>3.3589653400000002E-2</c:v>
                </c:pt>
                <c:pt idx="45368">
                  <c:v>3.3589653599999998E-2</c:v>
                </c:pt>
                <c:pt idx="45369">
                  <c:v>3.3589653800000001E-2</c:v>
                </c:pt>
                <c:pt idx="45370">
                  <c:v>3.3589653999999997E-2</c:v>
                </c:pt>
                <c:pt idx="45371">
                  <c:v>3.3589654199999999E-2</c:v>
                </c:pt>
                <c:pt idx="45372">
                  <c:v>3.3589654400000002E-2</c:v>
                </c:pt>
                <c:pt idx="45373">
                  <c:v>3.3589654599999998E-2</c:v>
                </c:pt>
                <c:pt idx="45374">
                  <c:v>3.35896548E-2</c:v>
                </c:pt>
                <c:pt idx="45375">
                  <c:v>3.3589655000000003E-2</c:v>
                </c:pt>
                <c:pt idx="45376">
                  <c:v>3.3589655199999999E-2</c:v>
                </c:pt>
                <c:pt idx="45377">
                  <c:v>3.3589655400000001E-2</c:v>
                </c:pt>
                <c:pt idx="45378">
                  <c:v>3.3589655599999997E-2</c:v>
                </c:pt>
                <c:pt idx="45379">
                  <c:v>3.35896558E-2</c:v>
                </c:pt>
                <c:pt idx="45380">
                  <c:v>3.3589656000000002E-2</c:v>
                </c:pt>
                <c:pt idx="45381">
                  <c:v>3.3589656199999998E-2</c:v>
                </c:pt>
                <c:pt idx="45382">
                  <c:v>3.3589656400000001E-2</c:v>
                </c:pt>
                <c:pt idx="45383">
                  <c:v>3.3589656599999997E-2</c:v>
                </c:pt>
                <c:pt idx="45384">
                  <c:v>3.3589656799999999E-2</c:v>
                </c:pt>
                <c:pt idx="45385">
                  <c:v>3.3589657000000002E-2</c:v>
                </c:pt>
                <c:pt idx="45386">
                  <c:v>3.3589657199999998E-2</c:v>
                </c:pt>
                <c:pt idx="45387">
                  <c:v>3.35896574E-2</c:v>
                </c:pt>
                <c:pt idx="45388">
                  <c:v>3.3589657600000003E-2</c:v>
                </c:pt>
                <c:pt idx="45389">
                  <c:v>3.3589657799999999E-2</c:v>
                </c:pt>
                <c:pt idx="45390">
                  <c:v>3.3589658000000001E-2</c:v>
                </c:pt>
                <c:pt idx="45391">
                  <c:v>3.3589658199999997E-2</c:v>
                </c:pt>
                <c:pt idx="45392">
                  <c:v>3.35896584E-2</c:v>
                </c:pt>
                <c:pt idx="45393">
                  <c:v>3.3589658600000002E-2</c:v>
                </c:pt>
                <c:pt idx="45394">
                  <c:v>3.3589658799999998E-2</c:v>
                </c:pt>
                <c:pt idx="45395">
                  <c:v>3.3589659000000001E-2</c:v>
                </c:pt>
                <c:pt idx="45396">
                  <c:v>3.3589659199999997E-2</c:v>
                </c:pt>
                <c:pt idx="45397">
                  <c:v>3.3589659399999999E-2</c:v>
                </c:pt>
                <c:pt idx="45398">
                  <c:v>3.3589659600000002E-2</c:v>
                </c:pt>
                <c:pt idx="45399">
                  <c:v>3.3589659799999998E-2</c:v>
                </c:pt>
                <c:pt idx="45400">
                  <c:v>3.358966E-2</c:v>
                </c:pt>
                <c:pt idx="45401">
                  <c:v>3.3589660200000003E-2</c:v>
                </c:pt>
                <c:pt idx="45402">
                  <c:v>3.3589660399999999E-2</c:v>
                </c:pt>
                <c:pt idx="45403">
                  <c:v>3.3589660600000001E-2</c:v>
                </c:pt>
                <c:pt idx="45404">
                  <c:v>3.3589660799999997E-2</c:v>
                </c:pt>
                <c:pt idx="45405">
                  <c:v>3.3589661E-2</c:v>
                </c:pt>
                <c:pt idx="45406">
                  <c:v>3.3589661200000002E-2</c:v>
                </c:pt>
                <c:pt idx="45407">
                  <c:v>3.3589661399999998E-2</c:v>
                </c:pt>
                <c:pt idx="45408">
                  <c:v>3.3589661600000001E-2</c:v>
                </c:pt>
                <c:pt idx="45409">
                  <c:v>3.3589661799999997E-2</c:v>
                </c:pt>
                <c:pt idx="45410">
                  <c:v>3.3589661999999999E-2</c:v>
                </c:pt>
                <c:pt idx="45411">
                  <c:v>3.3589662200000002E-2</c:v>
                </c:pt>
                <c:pt idx="45412">
                  <c:v>3.3589662399999998E-2</c:v>
                </c:pt>
                <c:pt idx="45413">
                  <c:v>3.35896626E-2</c:v>
                </c:pt>
                <c:pt idx="45414">
                  <c:v>3.3589662800000003E-2</c:v>
                </c:pt>
                <c:pt idx="45415">
                  <c:v>3.3589662999999999E-2</c:v>
                </c:pt>
                <c:pt idx="45416">
                  <c:v>3.3589663200000001E-2</c:v>
                </c:pt>
                <c:pt idx="45417">
                  <c:v>3.3589663399999997E-2</c:v>
                </c:pt>
                <c:pt idx="45418">
                  <c:v>3.35896636E-2</c:v>
                </c:pt>
                <c:pt idx="45419">
                  <c:v>3.3589663800000003E-2</c:v>
                </c:pt>
                <c:pt idx="45420">
                  <c:v>3.3589663999999998E-2</c:v>
                </c:pt>
                <c:pt idx="45421">
                  <c:v>3.3589664200000001E-2</c:v>
                </c:pt>
                <c:pt idx="45422">
                  <c:v>3.3589664399999997E-2</c:v>
                </c:pt>
                <c:pt idx="45423">
                  <c:v>3.3589664599999999E-2</c:v>
                </c:pt>
                <c:pt idx="45424">
                  <c:v>3.3589664800000002E-2</c:v>
                </c:pt>
                <c:pt idx="45425">
                  <c:v>3.3589664999999998E-2</c:v>
                </c:pt>
                <c:pt idx="45426">
                  <c:v>3.35896652E-2</c:v>
                </c:pt>
                <c:pt idx="45427">
                  <c:v>3.3589665400000003E-2</c:v>
                </c:pt>
                <c:pt idx="45428">
                  <c:v>3.3589665599999999E-2</c:v>
                </c:pt>
                <c:pt idx="45429">
                  <c:v>3.3589665800000001E-2</c:v>
                </c:pt>
                <c:pt idx="45430">
                  <c:v>3.3589665999999997E-2</c:v>
                </c:pt>
                <c:pt idx="45431">
                  <c:v>3.35896662E-2</c:v>
                </c:pt>
                <c:pt idx="45432">
                  <c:v>3.3589666400000003E-2</c:v>
                </c:pt>
                <c:pt idx="45433">
                  <c:v>3.3589666599999998E-2</c:v>
                </c:pt>
                <c:pt idx="45434">
                  <c:v>3.3589666800000001E-2</c:v>
                </c:pt>
                <c:pt idx="45435">
                  <c:v>3.3589666999999997E-2</c:v>
                </c:pt>
                <c:pt idx="45436">
                  <c:v>3.3589667199999999E-2</c:v>
                </c:pt>
                <c:pt idx="45437">
                  <c:v>3.3589667400000002E-2</c:v>
                </c:pt>
                <c:pt idx="45438">
                  <c:v>3.3589667599999998E-2</c:v>
                </c:pt>
                <c:pt idx="45439">
                  <c:v>3.35896678E-2</c:v>
                </c:pt>
                <c:pt idx="45440">
                  <c:v>3.3589668000000003E-2</c:v>
                </c:pt>
                <c:pt idx="45441">
                  <c:v>3.3589668199999999E-2</c:v>
                </c:pt>
                <c:pt idx="45442">
                  <c:v>3.3589668400000001E-2</c:v>
                </c:pt>
                <c:pt idx="45443">
                  <c:v>3.3589668599999997E-2</c:v>
                </c:pt>
                <c:pt idx="45444">
                  <c:v>3.35896688E-2</c:v>
                </c:pt>
                <c:pt idx="45445">
                  <c:v>3.3589669000000003E-2</c:v>
                </c:pt>
                <c:pt idx="45446">
                  <c:v>3.3589669199999998E-2</c:v>
                </c:pt>
                <c:pt idx="45447">
                  <c:v>3.3589669400000001E-2</c:v>
                </c:pt>
                <c:pt idx="45448">
                  <c:v>3.3589669599999997E-2</c:v>
                </c:pt>
                <c:pt idx="45449">
                  <c:v>3.3589669799999999E-2</c:v>
                </c:pt>
                <c:pt idx="45450">
                  <c:v>3.3589670000000002E-2</c:v>
                </c:pt>
                <c:pt idx="45451">
                  <c:v>3.3589670199999998E-2</c:v>
                </c:pt>
                <c:pt idx="45452">
                  <c:v>3.35896704E-2</c:v>
                </c:pt>
                <c:pt idx="45453">
                  <c:v>3.3589670600000003E-2</c:v>
                </c:pt>
                <c:pt idx="45454">
                  <c:v>3.3589670799999999E-2</c:v>
                </c:pt>
                <c:pt idx="45455">
                  <c:v>3.3589671000000001E-2</c:v>
                </c:pt>
                <c:pt idx="45456">
                  <c:v>3.3589671199999997E-2</c:v>
                </c:pt>
                <c:pt idx="45457">
                  <c:v>3.35896714E-2</c:v>
                </c:pt>
                <c:pt idx="45458">
                  <c:v>3.3589671600000003E-2</c:v>
                </c:pt>
                <c:pt idx="45459">
                  <c:v>3.3589671799999998E-2</c:v>
                </c:pt>
                <c:pt idx="45460">
                  <c:v>3.3589672000000001E-2</c:v>
                </c:pt>
                <c:pt idx="45461">
                  <c:v>3.3589672199999997E-2</c:v>
                </c:pt>
                <c:pt idx="45462">
                  <c:v>3.3589672399999999E-2</c:v>
                </c:pt>
                <c:pt idx="45463">
                  <c:v>3.3589672600000002E-2</c:v>
                </c:pt>
                <c:pt idx="45464">
                  <c:v>3.3589672799999998E-2</c:v>
                </c:pt>
                <c:pt idx="45465">
                  <c:v>3.3589673E-2</c:v>
                </c:pt>
                <c:pt idx="45466">
                  <c:v>3.3589673200000003E-2</c:v>
                </c:pt>
                <c:pt idx="45467">
                  <c:v>3.3589673399999999E-2</c:v>
                </c:pt>
                <c:pt idx="45468">
                  <c:v>3.3589673600000002E-2</c:v>
                </c:pt>
                <c:pt idx="45469">
                  <c:v>3.3589673799999997E-2</c:v>
                </c:pt>
                <c:pt idx="45470">
                  <c:v>3.3589674E-2</c:v>
                </c:pt>
                <c:pt idx="45471">
                  <c:v>3.3589674200000003E-2</c:v>
                </c:pt>
                <c:pt idx="45472">
                  <c:v>3.3589674399999998E-2</c:v>
                </c:pt>
                <c:pt idx="45473">
                  <c:v>3.3589674600000001E-2</c:v>
                </c:pt>
                <c:pt idx="45474">
                  <c:v>3.3589674799999997E-2</c:v>
                </c:pt>
                <c:pt idx="45475">
                  <c:v>3.3589674999999999E-2</c:v>
                </c:pt>
                <c:pt idx="45476">
                  <c:v>3.3589675200000002E-2</c:v>
                </c:pt>
                <c:pt idx="45477">
                  <c:v>3.3589675399999998E-2</c:v>
                </c:pt>
                <c:pt idx="45478">
                  <c:v>3.35896756E-2</c:v>
                </c:pt>
                <c:pt idx="45479">
                  <c:v>3.3589675800000003E-2</c:v>
                </c:pt>
                <c:pt idx="45480">
                  <c:v>3.3589675999999999E-2</c:v>
                </c:pt>
                <c:pt idx="45481">
                  <c:v>3.3589676200000002E-2</c:v>
                </c:pt>
                <c:pt idx="45482">
                  <c:v>3.3589676399999997E-2</c:v>
                </c:pt>
                <c:pt idx="45483">
                  <c:v>3.35896766E-2</c:v>
                </c:pt>
                <c:pt idx="45484">
                  <c:v>3.3589676800000003E-2</c:v>
                </c:pt>
                <c:pt idx="45485">
                  <c:v>3.3589676999999998E-2</c:v>
                </c:pt>
                <c:pt idx="45486">
                  <c:v>3.3589677200000001E-2</c:v>
                </c:pt>
                <c:pt idx="45487">
                  <c:v>3.3589677399999997E-2</c:v>
                </c:pt>
                <c:pt idx="45488">
                  <c:v>3.3589677599999999E-2</c:v>
                </c:pt>
                <c:pt idx="45489">
                  <c:v>3.3589677800000002E-2</c:v>
                </c:pt>
                <c:pt idx="45490">
                  <c:v>3.3589677999999998E-2</c:v>
                </c:pt>
                <c:pt idx="45491">
                  <c:v>3.35896782E-2</c:v>
                </c:pt>
                <c:pt idx="45492">
                  <c:v>3.3589678400000003E-2</c:v>
                </c:pt>
                <c:pt idx="45493">
                  <c:v>3.3589678599999999E-2</c:v>
                </c:pt>
                <c:pt idx="45494">
                  <c:v>3.3589678800000002E-2</c:v>
                </c:pt>
                <c:pt idx="45495">
                  <c:v>3.3589678999999997E-2</c:v>
                </c:pt>
                <c:pt idx="45496">
                  <c:v>3.35896792E-2</c:v>
                </c:pt>
                <c:pt idx="45497">
                  <c:v>3.3589679400000003E-2</c:v>
                </c:pt>
                <c:pt idx="45498">
                  <c:v>3.3589679599999998E-2</c:v>
                </c:pt>
                <c:pt idx="45499">
                  <c:v>3.3589679800000001E-2</c:v>
                </c:pt>
                <c:pt idx="45500">
                  <c:v>3.3589679999999997E-2</c:v>
                </c:pt>
                <c:pt idx="45501">
                  <c:v>3.3589680199999999E-2</c:v>
                </c:pt>
                <c:pt idx="45502">
                  <c:v>3.3589680400000002E-2</c:v>
                </c:pt>
                <c:pt idx="45503">
                  <c:v>3.3589680599999998E-2</c:v>
                </c:pt>
                <c:pt idx="45504">
                  <c:v>3.3589680800000001E-2</c:v>
                </c:pt>
                <c:pt idx="45505">
                  <c:v>3.3589681000000003E-2</c:v>
                </c:pt>
                <c:pt idx="45506">
                  <c:v>3.3589681199999999E-2</c:v>
                </c:pt>
                <c:pt idx="45507">
                  <c:v>3.3589681400000002E-2</c:v>
                </c:pt>
                <c:pt idx="45508">
                  <c:v>3.3589681599999997E-2</c:v>
                </c:pt>
                <c:pt idx="45509">
                  <c:v>3.35896818E-2</c:v>
                </c:pt>
                <c:pt idx="45510">
                  <c:v>3.3589682000000003E-2</c:v>
                </c:pt>
                <c:pt idx="45511">
                  <c:v>3.3589682199999998E-2</c:v>
                </c:pt>
                <c:pt idx="45512">
                  <c:v>3.3589682400000001E-2</c:v>
                </c:pt>
                <c:pt idx="45513">
                  <c:v>3.3589682599999997E-2</c:v>
                </c:pt>
                <c:pt idx="45514">
                  <c:v>3.3589682799999999E-2</c:v>
                </c:pt>
                <c:pt idx="45515">
                  <c:v>3.3589683000000002E-2</c:v>
                </c:pt>
                <c:pt idx="45516">
                  <c:v>3.3589683199999998E-2</c:v>
                </c:pt>
                <c:pt idx="45517">
                  <c:v>3.3589683400000001E-2</c:v>
                </c:pt>
                <c:pt idx="45518">
                  <c:v>3.3589683600000003E-2</c:v>
                </c:pt>
                <c:pt idx="45519">
                  <c:v>3.3589683799999999E-2</c:v>
                </c:pt>
                <c:pt idx="45520">
                  <c:v>3.3589684000000002E-2</c:v>
                </c:pt>
                <c:pt idx="45521">
                  <c:v>3.3589684199999997E-2</c:v>
                </c:pt>
                <c:pt idx="45522">
                  <c:v>3.35896844E-2</c:v>
                </c:pt>
                <c:pt idx="45523">
                  <c:v>3.3589684600000003E-2</c:v>
                </c:pt>
                <c:pt idx="45524">
                  <c:v>3.3589684799999998E-2</c:v>
                </c:pt>
                <c:pt idx="45525">
                  <c:v>3.3589685000000001E-2</c:v>
                </c:pt>
                <c:pt idx="45526">
                  <c:v>3.3589685199999997E-2</c:v>
                </c:pt>
                <c:pt idx="45527">
                  <c:v>3.3589685399999999E-2</c:v>
                </c:pt>
                <c:pt idx="45528">
                  <c:v>3.3589685600000002E-2</c:v>
                </c:pt>
                <c:pt idx="45529">
                  <c:v>3.3589685799999998E-2</c:v>
                </c:pt>
                <c:pt idx="45530">
                  <c:v>3.3589686000000001E-2</c:v>
                </c:pt>
                <c:pt idx="45531">
                  <c:v>3.3589686200000003E-2</c:v>
                </c:pt>
                <c:pt idx="45532">
                  <c:v>3.3589686399999999E-2</c:v>
                </c:pt>
                <c:pt idx="45533">
                  <c:v>3.3589686600000002E-2</c:v>
                </c:pt>
                <c:pt idx="45534">
                  <c:v>3.3589686799999997E-2</c:v>
                </c:pt>
                <c:pt idx="45535">
                  <c:v>3.3589687E-2</c:v>
                </c:pt>
                <c:pt idx="45536">
                  <c:v>3.3589687200000003E-2</c:v>
                </c:pt>
                <c:pt idx="45537">
                  <c:v>3.3589687399999998E-2</c:v>
                </c:pt>
                <c:pt idx="45538">
                  <c:v>3.3589687600000001E-2</c:v>
                </c:pt>
                <c:pt idx="45539">
                  <c:v>3.3589687799999997E-2</c:v>
                </c:pt>
                <c:pt idx="45540">
                  <c:v>3.3589687999999999E-2</c:v>
                </c:pt>
                <c:pt idx="45541">
                  <c:v>3.3589688200000002E-2</c:v>
                </c:pt>
                <c:pt idx="45542">
                  <c:v>3.3589688399999998E-2</c:v>
                </c:pt>
                <c:pt idx="45543">
                  <c:v>3.3589688600000001E-2</c:v>
                </c:pt>
                <c:pt idx="45544">
                  <c:v>3.3589688800000003E-2</c:v>
                </c:pt>
                <c:pt idx="45545">
                  <c:v>3.3589688999999999E-2</c:v>
                </c:pt>
                <c:pt idx="45546">
                  <c:v>3.3589689200000002E-2</c:v>
                </c:pt>
                <c:pt idx="45547">
                  <c:v>3.3589689399999997E-2</c:v>
                </c:pt>
                <c:pt idx="45548">
                  <c:v>3.35896896E-2</c:v>
                </c:pt>
                <c:pt idx="45549">
                  <c:v>3.3589689800000003E-2</c:v>
                </c:pt>
                <c:pt idx="45550">
                  <c:v>3.3589689999999998E-2</c:v>
                </c:pt>
                <c:pt idx="45551">
                  <c:v>3.3589690200000001E-2</c:v>
                </c:pt>
                <c:pt idx="45552">
                  <c:v>3.3589690399999997E-2</c:v>
                </c:pt>
                <c:pt idx="45553">
                  <c:v>3.35896906E-2</c:v>
                </c:pt>
                <c:pt idx="45554">
                  <c:v>3.3589690800000002E-2</c:v>
                </c:pt>
                <c:pt idx="45555">
                  <c:v>3.3589690999999998E-2</c:v>
                </c:pt>
                <c:pt idx="45556">
                  <c:v>3.3589691200000001E-2</c:v>
                </c:pt>
                <c:pt idx="45557">
                  <c:v>3.3589691400000003E-2</c:v>
                </c:pt>
                <c:pt idx="45558">
                  <c:v>3.3589691599999999E-2</c:v>
                </c:pt>
                <c:pt idx="45559">
                  <c:v>3.3589691800000002E-2</c:v>
                </c:pt>
                <c:pt idx="45560">
                  <c:v>3.3589691999999997E-2</c:v>
                </c:pt>
                <c:pt idx="45561">
                  <c:v>3.35896922E-2</c:v>
                </c:pt>
                <c:pt idx="45562">
                  <c:v>3.3589692400000003E-2</c:v>
                </c:pt>
                <c:pt idx="45563">
                  <c:v>3.3589692599999998E-2</c:v>
                </c:pt>
                <c:pt idx="45564">
                  <c:v>3.3589692800000001E-2</c:v>
                </c:pt>
                <c:pt idx="45565">
                  <c:v>3.3589692999999997E-2</c:v>
                </c:pt>
                <c:pt idx="45566">
                  <c:v>3.35896932E-2</c:v>
                </c:pt>
                <c:pt idx="45567">
                  <c:v>3.3589693400000002E-2</c:v>
                </c:pt>
                <c:pt idx="45568">
                  <c:v>3.3589693599999998E-2</c:v>
                </c:pt>
                <c:pt idx="45569">
                  <c:v>3.3589693800000001E-2</c:v>
                </c:pt>
                <c:pt idx="45570">
                  <c:v>3.3589694000000003E-2</c:v>
                </c:pt>
                <c:pt idx="45571">
                  <c:v>3.3589694199999999E-2</c:v>
                </c:pt>
                <c:pt idx="45572">
                  <c:v>3.3589694400000002E-2</c:v>
                </c:pt>
                <c:pt idx="45573">
                  <c:v>3.3589694599999997E-2</c:v>
                </c:pt>
                <c:pt idx="45574">
                  <c:v>3.35896948E-2</c:v>
                </c:pt>
                <c:pt idx="45575">
                  <c:v>3.3589695000000003E-2</c:v>
                </c:pt>
                <c:pt idx="45576">
                  <c:v>3.3589695199999998E-2</c:v>
                </c:pt>
                <c:pt idx="45577">
                  <c:v>3.3589695400000001E-2</c:v>
                </c:pt>
                <c:pt idx="45578">
                  <c:v>3.3589695599999997E-2</c:v>
                </c:pt>
                <c:pt idx="45579">
                  <c:v>3.35896958E-2</c:v>
                </c:pt>
                <c:pt idx="45580">
                  <c:v>3.3589696000000002E-2</c:v>
                </c:pt>
                <c:pt idx="45581">
                  <c:v>3.3589696199999998E-2</c:v>
                </c:pt>
                <c:pt idx="45582">
                  <c:v>3.3589696400000001E-2</c:v>
                </c:pt>
                <c:pt idx="45583">
                  <c:v>3.3589696600000003E-2</c:v>
                </c:pt>
                <c:pt idx="45584">
                  <c:v>3.3589696799999999E-2</c:v>
                </c:pt>
                <c:pt idx="45585">
                  <c:v>3.3589697000000002E-2</c:v>
                </c:pt>
                <c:pt idx="45586">
                  <c:v>3.3589697199999997E-2</c:v>
                </c:pt>
                <c:pt idx="45587">
                  <c:v>3.35896974E-2</c:v>
                </c:pt>
                <c:pt idx="45588">
                  <c:v>3.3589697600000003E-2</c:v>
                </c:pt>
                <c:pt idx="45589">
                  <c:v>3.3589697799999998E-2</c:v>
                </c:pt>
                <c:pt idx="45590">
                  <c:v>3.3589698000000001E-2</c:v>
                </c:pt>
                <c:pt idx="45591">
                  <c:v>3.3589698199999997E-2</c:v>
                </c:pt>
                <c:pt idx="45592">
                  <c:v>3.35896984E-2</c:v>
                </c:pt>
                <c:pt idx="45593">
                  <c:v>3.3589698600000002E-2</c:v>
                </c:pt>
                <c:pt idx="45594">
                  <c:v>3.3589698799999998E-2</c:v>
                </c:pt>
                <c:pt idx="45595">
                  <c:v>3.3589699000000001E-2</c:v>
                </c:pt>
                <c:pt idx="45596">
                  <c:v>3.3589699200000003E-2</c:v>
                </c:pt>
                <c:pt idx="45597">
                  <c:v>3.3589699399999999E-2</c:v>
                </c:pt>
                <c:pt idx="45598">
                  <c:v>3.3589699600000002E-2</c:v>
                </c:pt>
                <c:pt idx="45599">
                  <c:v>3.3589699799999997E-2</c:v>
                </c:pt>
                <c:pt idx="45600">
                  <c:v>3.35897E-2</c:v>
                </c:pt>
                <c:pt idx="45601">
                  <c:v>3.3589700200000003E-2</c:v>
                </c:pt>
                <c:pt idx="45602">
                  <c:v>3.3589700399999999E-2</c:v>
                </c:pt>
                <c:pt idx="45603">
                  <c:v>3.3589700600000001E-2</c:v>
                </c:pt>
                <c:pt idx="45604">
                  <c:v>3.3589700799999997E-2</c:v>
                </c:pt>
                <c:pt idx="45605">
                  <c:v>3.3589701E-2</c:v>
                </c:pt>
                <c:pt idx="45606">
                  <c:v>3.3589701200000002E-2</c:v>
                </c:pt>
                <c:pt idx="45607">
                  <c:v>3.3589701399999998E-2</c:v>
                </c:pt>
                <c:pt idx="45608">
                  <c:v>3.3589701600000001E-2</c:v>
                </c:pt>
                <c:pt idx="45609">
                  <c:v>3.3589701800000003E-2</c:v>
                </c:pt>
                <c:pt idx="45610">
                  <c:v>3.3589701999999999E-2</c:v>
                </c:pt>
                <c:pt idx="45611">
                  <c:v>3.3589702200000002E-2</c:v>
                </c:pt>
                <c:pt idx="45612">
                  <c:v>3.3589702399999997E-2</c:v>
                </c:pt>
                <c:pt idx="45613">
                  <c:v>3.35897026E-2</c:v>
                </c:pt>
                <c:pt idx="45614">
                  <c:v>3.3589702800000003E-2</c:v>
                </c:pt>
                <c:pt idx="45615">
                  <c:v>3.3589702999999999E-2</c:v>
                </c:pt>
                <c:pt idx="45616">
                  <c:v>3.3589703200000001E-2</c:v>
                </c:pt>
                <c:pt idx="45617">
                  <c:v>3.3589703399999997E-2</c:v>
                </c:pt>
                <c:pt idx="45618">
                  <c:v>3.35897036E-2</c:v>
                </c:pt>
                <c:pt idx="45619">
                  <c:v>3.3589703800000002E-2</c:v>
                </c:pt>
                <c:pt idx="45620">
                  <c:v>3.3589703999999998E-2</c:v>
                </c:pt>
                <c:pt idx="45621">
                  <c:v>3.3589704200000001E-2</c:v>
                </c:pt>
                <c:pt idx="45622">
                  <c:v>3.3589704400000003E-2</c:v>
                </c:pt>
                <c:pt idx="45623">
                  <c:v>3.3589704599999999E-2</c:v>
                </c:pt>
                <c:pt idx="45624">
                  <c:v>3.3589704800000002E-2</c:v>
                </c:pt>
                <c:pt idx="45625">
                  <c:v>3.3589704999999997E-2</c:v>
                </c:pt>
                <c:pt idx="45626">
                  <c:v>3.35897052E-2</c:v>
                </c:pt>
                <c:pt idx="45627">
                  <c:v>3.3589705400000003E-2</c:v>
                </c:pt>
                <c:pt idx="45628">
                  <c:v>3.3589705599999999E-2</c:v>
                </c:pt>
                <c:pt idx="45629">
                  <c:v>3.3589705800000001E-2</c:v>
                </c:pt>
                <c:pt idx="45630">
                  <c:v>3.3589705999999997E-2</c:v>
                </c:pt>
                <c:pt idx="45631">
                  <c:v>3.35897062E-2</c:v>
                </c:pt>
                <c:pt idx="45632">
                  <c:v>3.3589706400000002E-2</c:v>
                </c:pt>
                <c:pt idx="45633">
                  <c:v>3.3589706599999998E-2</c:v>
                </c:pt>
                <c:pt idx="45634">
                  <c:v>3.3589706800000001E-2</c:v>
                </c:pt>
                <c:pt idx="45635">
                  <c:v>3.3589707000000003E-2</c:v>
                </c:pt>
                <c:pt idx="45636">
                  <c:v>3.3589707199999999E-2</c:v>
                </c:pt>
                <c:pt idx="45637">
                  <c:v>3.3589707400000002E-2</c:v>
                </c:pt>
                <c:pt idx="45638">
                  <c:v>3.3589707599999998E-2</c:v>
                </c:pt>
                <c:pt idx="45639">
                  <c:v>3.35897078E-2</c:v>
                </c:pt>
                <c:pt idx="45640">
                  <c:v>3.3589708000000003E-2</c:v>
                </c:pt>
                <c:pt idx="45641">
                  <c:v>3.3589708199999999E-2</c:v>
                </c:pt>
                <c:pt idx="45642">
                  <c:v>3.3589708400000001E-2</c:v>
                </c:pt>
                <c:pt idx="45643">
                  <c:v>3.3589708599999997E-2</c:v>
                </c:pt>
                <c:pt idx="45644">
                  <c:v>3.35897088E-2</c:v>
                </c:pt>
                <c:pt idx="45645">
                  <c:v>3.3589709000000002E-2</c:v>
                </c:pt>
                <c:pt idx="45646">
                  <c:v>3.3589709199999998E-2</c:v>
                </c:pt>
                <c:pt idx="45647">
                  <c:v>3.3589709400000001E-2</c:v>
                </c:pt>
                <c:pt idx="45648">
                  <c:v>3.3589709600000003E-2</c:v>
                </c:pt>
                <c:pt idx="45649">
                  <c:v>3.3589709799999999E-2</c:v>
                </c:pt>
                <c:pt idx="45650">
                  <c:v>3.3589710000000002E-2</c:v>
                </c:pt>
                <c:pt idx="45651">
                  <c:v>3.3589710199999998E-2</c:v>
                </c:pt>
                <c:pt idx="45652">
                  <c:v>3.35897104E-2</c:v>
                </c:pt>
                <c:pt idx="45653">
                  <c:v>3.3589710600000003E-2</c:v>
                </c:pt>
                <c:pt idx="45654">
                  <c:v>3.3589710799999999E-2</c:v>
                </c:pt>
                <c:pt idx="45655">
                  <c:v>3.3589711000000001E-2</c:v>
                </c:pt>
                <c:pt idx="45656">
                  <c:v>3.3589711199999997E-2</c:v>
                </c:pt>
                <c:pt idx="45657">
                  <c:v>3.35897114E-2</c:v>
                </c:pt>
                <c:pt idx="45658">
                  <c:v>3.3589711600000002E-2</c:v>
                </c:pt>
                <c:pt idx="45659">
                  <c:v>3.3589711799999998E-2</c:v>
                </c:pt>
                <c:pt idx="45660">
                  <c:v>3.3589712000000001E-2</c:v>
                </c:pt>
                <c:pt idx="45661">
                  <c:v>3.3589712200000003E-2</c:v>
                </c:pt>
                <c:pt idx="45662">
                  <c:v>3.3589712399999999E-2</c:v>
                </c:pt>
                <c:pt idx="45663">
                  <c:v>3.3589712600000002E-2</c:v>
                </c:pt>
                <c:pt idx="45664">
                  <c:v>3.3589712799999998E-2</c:v>
                </c:pt>
                <c:pt idx="45665">
                  <c:v>3.3589713E-2</c:v>
                </c:pt>
                <c:pt idx="45666">
                  <c:v>3.3589713200000003E-2</c:v>
                </c:pt>
                <c:pt idx="45667">
                  <c:v>3.3589713399999999E-2</c:v>
                </c:pt>
                <c:pt idx="45668">
                  <c:v>3.3589713600000001E-2</c:v>
                </c:pt>
                <c:pt idx="45669">
                  <c:v>3.3589713799999997E-2</c:v>
                </c:pt>
                <c:pt idx="45670">
                  <c:v>3.3589714E-2</c:v>
                </c:pt>
                <c:pt idx="45671">
                  <c:v>3.3589714200000002E-2</c:v>
                </c:pt>
                <c:pt idx="45672">
                  <c:v>3.3589714399999998E-2</c:v>
                </c:pt>
                <c:pt idx="45673">
                  <c:v>3.3589714600000001E-2</c:v>
                </c:pt>
                <c:pt idx="45674">
                  <c:v>3.3589714800000003E-2</c:v>
                </c:pt>
                <c:pt idx="45675">
                  <c:v>3.3589714999999999E-2</c:v>
                </c:pt>
                <c:pt idx="45676">
                  <c:v>3.3589715200000002E-2</c:v>
                </c:pt>
                <c:pt idx="45677">
                  <c:v>3.3589715399999998E-2</c:v>
                </c:pt>
                <c:pt idx="45678">
                  <c:v>3.35897156E-2</c:v>
                </c:pt>
                <c:pt idx="45679">
                  <c:v>3.3589715800000003E-2</c:v>
                </c:pt>
                <c:pt idx="45680">
                  <c:v>3.3589715999999999E-2</c:v>
                </c:pt>
                <c:pt idx="45681">
                  <c:v>3.3589716200000001E-2</c:v>
                </c:pt>
                <c:pt idx="45682">
                  <c:v>3.3589716399999997E-2</c:v>
                </c:pt>
                <c:pt idx="45683">
                  <c:v>3.35897166E-2</c:v>
                </c:pt>
                <c:pt idx="45684">
                  <c:v>3.3589716800000002E-2</c:v>
                </c:pt>
                <c:pt idx="45685">
                  <c:v>3.3589716999999998E-2</c:v>
                </c:pt>
                <c:pt idx="45686">
                  <c:v>3.3589717200000001E-2</c:v>
                </c:pt>
                <c:pt idx="45687">
                  <c:v>3.3589717400000003E-2</c:v>
                </c:pt>
                <c:pt idx="45688">
                  <c:v>3.3589717599999999E-2</c:v>
                </c:pt>
                <c:pt idx="45689">
                  <c:v>3.3589717800000002E-2</c:v>
                </c:pt>
                <c:pt idx="45690">
                  <c:v>3.3589717999999998E-2</c:v>
                </c:pt>
                <c:pt idx="45691">
                  <c:v>3.35897182E-2</c:v>
                </c:pt>
                <c:pt idx="45692">
                  <c:v>3.3589718400000003E-2</c:v>
                </c:pt>
                <c:pt idx="45693">
                  <c:v>3.3589718599999999E-2</c:v>
                </c:pt>
                <c:pt idx="45694">
                  <c:v>3.3589718800000001E-2</c:v>
                </c:pt>
                <c:pt idx="45695">
                  <c:v>3.3589718999999997E-2</c:v>
                </c:pt>
                <c:pt idx="45696">
                  <c:v>3.35897192E-2</c:v>
                </c:pt>
                <c:pt idx="45697">
                  <c:v>3.3589719400000002E-2</c:v>
                </c:pt>
                <c:pt idx="45698">
                  <c:v>3.3589719599999998E-2</c:v>
                </c:pt>
                <c:pt idx="45699">
                  <c:v>3.3589719800000001E-2</c:v>
                </c:pt>
                <c:pt idx="45700">
                  <c:v>3.3589720000000003E-2</c:v>
                </c:pt>
                <c:pt idx="45701">
                  <c:v>3.3589720199999999E-2</c:v>
                </c:pt>
                <c:pt idx="45702">
                  <c:v>3.3589720400000002E-2</c:v>
                </c:pt>
                <c:pt idx="45703">
                  <c:v>3.3589720599999998E-2</c:v>
                </c:pt>
                <c:pt idx="45704">
                  <c:v>3.35897208E-2</c:v>
                </c:pt>
                <c:pt idx="45705">
                  <c:v>3.3589721000000003E-2</c:v>
                </c:pt>
                <c:pt idx="45706">
                  <c:v>3.3589721199999999E-2</c:v>
                </c:pt>
                <c:pt idx="45707">
                  <c:v>3.3589721400000001E-2</c:v>
                </c:pt>
                <c:pt idx="45708">
                  <c:v>3.3589721599999997E-2</c:v>
                </c:pt>
                <c:pt idx="45709">
                  <c:v>3.35897218E-2</c:v>
                </c:pt>
                <c:pt idx="45710">
                  <c:v>3.3589722000000002E-2</c:v>
                </c:pt>
                <c:pt idx="45711">
                  <c:v>3.3589722199999998E-2</c:v>
                </c:pt>
                <c:pt idx="45712">
                  <c:v>3.3589722400000001E-2</c:v>
                </c:pt>
                <c:pt idx="45713">
                  <c:v>3.3589722599999997E-2</c:v>
                </c:pt>
                <c:pt idx="45714">
                  <c:v>3.3589722799999999E-2</c:v>
                </c:pt>
                <c:pt idx="45715">
                  <c:v>3.3589723000000002E-2</c:v>
                </c:pt>
                <c:pt idx="45716">
                  <c:v>3.3589723199999998E-2</c:v>
                </c:pt>
                <c:pt idx="45717">
                  <c:v>3.35897234E-2</c:v>
                </c:pt>
                <c:pt idx="45718">
                  <c:v>3.3589723600000003E-2</c:v>
                </c:pt>
                <c:pt idx="45719">
                  <c:v>3.3589723799999999E-2</c:v>
                </c:pt>
                <c:pt idx="45720">
                  <c:v>3.3589724000000001E-2</c:v>
                </c:pt>
                <c:pt idx="45721">
                  <c:v>3.3589724199999997E-2</c:v>
                </c:pt>
                <c:pt idx="45722">
                  <c:v>3.35897244E-2</c:v>
                </c:pt>
                <c:pt idx="45723">
                  <c:v>3.3589724600000002E-2</c:v>
                </c:pt>
                <c:pt idx="45724">
                  <c:v>3.3589724799999998E-2</c:v>
                </c:pt>
                <c:pt idx="45725">
                  <c:v>3.3589725000000001E-2</c:v>
                </c:pt>
                <c:pt idx="45726">
                  <c:v>3.3589725199999997E-2</c:v>
                </c:pt>
                <c:pt idx="45727">
                  <c:v>3.3589725399999999E-2</c:v>
                </c:pt>
                <c:pt idx="45728">
                  <c:v>3.3589725600000002E-2</c:v>
                </c:pt>
                <c:pt idx="45729">
                  <c:v>3.3589725799999998E-2</c:v>
                </c:pt>
                <c:pt idx="45730">
                  <c:v>3.3589726E-2</c:v>
                </c:pt>
                <c:pt idx="45731">
                  <c:v>3.3589726200000003E-2</c:v>
                </c:pt>
                <c:pt idx="45732">
                  <c:v>3.3589726399999999E-2</c:v>
                </c:pt>
                <c:pt idx="45733">
                  <c:v>3.3589726600000001E-2</c:v>
                </c:pt>
                <c:pt idx="45734">
                  <c:v>3.3589726799999997E-2</c:v>
                </c:pt>
                <c:pt idx="45735">
                  <c:v>3.3589727E-2</c:v>
                </c:pt>
                <c:pt idx="45736">
                  <c:v>3.3589727200000002E-2</c:v>
                </c:pt>
                <c:pt idx="45737">
                  <c:v>3.3589727399999998E-2</c:v>
                </c:pt>
                <c:pt idx="45738">
                  <c:v>3.3589727600000001E-2</c:v>
                </c:pt>
                <c:pt idx="45739">
                  <c:v>3.3589727799999997E-2</c:v>
                </c:pt>
                <c:pt idx="45740">
                  <c:v>3.3589727999999999E-2</c:v>
                </c:pt>
                <c:pt idx="45741">
                  <c:v>3.3589728200000002E-2</c:v>
                </c:pt>
                <c:pt idx="45742">
                  <c:v>3.3589728399999998E-2</c:v>
                </c:pt>
                <c:pt idx="45743">
                  <c:v>3.35897286E-2</c:v>
                </c:pt>
                <c:pt idx="45744">
                  <c:v>3.3589728800000003E-2</c:v>
                </c:pt>
                <c:pt idx="45745">
                  <c:v>3.3589728999999999E-2</c:v>
                </c:pt>
                <c:pt idx="45746">
                  <c:v>3.3589729200000001E-2</c:v>
                </c:pt>
                <c:pt idx="45747">
                  <c:v>3.3589729399999997E-2</c:v>
                </c:pt>
                <c:pt idx="45748">
                  <c:v>3.35897296E-2</c:v>
                </c:pt>
                <c:pt idx="45749">
                  <c:v>3.3589729800000002E-2</c:v>
                </c:pt>
                <c:pt idx="45750">
                  <c:v>3.3589729999999998E-2</c:v>
                </c:pt>
                <c:pt idx="45751">
                  <c:v>3.3589730200000001E-2</c:v>
                </c:pt>
                <c:pt idx="45752">
                  <c:v>3.3589730399999997E-2</c:v>
                </c:pt>
                <c:pt idx="45753">
                  <c:v>3.3589730599999999E-2</c:v>
                </c:pt>
                <c:pt idx="45754">
                  <c:v>3.3589730800000002E-2</c:v>
                </c:pt>
                <c:pt idx="45755">
                  <c:v>3.3589730999999998E-2</c:v>
                </c:pt>
                <c:pt idx="45756">
                  <c:v>3.35897312E-2</c:v>
                </c:pt>
                <c:pt idx="45757">
                  <c:v>3.3589731400000003E-2</c:v>
                </c:pt>
                <c:pt idx="45758">
                  <c:v>3.3589731599999999E-2</c:v>
                </c:pt>
                <c:pt idx="45759">
                  <c:v>3.3589731800000001E-2</c:v>
                </c:pt>
                <c:pt idx="45760">
                  <c:v>3.3589731999999997E-2</c:v>
                </c:pt>
                <c:pt idx="45761">
                  <c:v>3.35897322E-2</c:v>
                </c:pt>
                <c:pt idx="45762">
                  <c:v>3.3589732400000002E-2</c:v>
                </c:pt>
                <c:pt idx="45763">
                  <c:v>3.3589732599999998E-2</c:v>
                </c:pt>
                <c:pt idx="45764">
                  <c:v>3.3589732800000001E-2</c:v>
                </c:pt>
                <c:pt idx="45765">
                  <c:v>3.3589732999999997E-2</c:v>
                </c:pt>
                <c:pt idx="45766">
                  <c:v>3.3589733199999999E-2</c:v>
                </c:pt>
                <c:pt idx="45767">
                  <c:v>3.3589733400000002E-2</c:v>
                </c:pt>
                <c:pt idx="45768">
                  <c:v>3.3589733599999998E-2</c:v>
                </c:pt>
                <c:pt idx="45769">
                  <c:v>3.35897338E-2</c:v>
                </c:pt>
                <c:pt idx="45770">
                  <c:v>3.3589734000000003E-2</c:v>
                </c:pt>
                <c:pt idx="45771">
                  <c:v>3.3589734199999999E-2</c:v>
                </c:pt>
                <c:pt idx="45772">
                  <c:v>3.3589734400000001E-2</c:v>
                </c:pt>
                <c:pt idx="45773">
                  <c:v>3.3589734599999997E-2</c:v>
                </c:pt>
                <c:pt idx="45774">
                  <c:v>3.35897348E-2</c:v>
                </c:pt>
                <c:pt idx="45775">
                  <c:v>3.3589735000000003E-2</c:v>
                </c:pt>
                <c:pt idx="45776">
                  <c:v>3.3589735199999998E-2</c:v>
                </c:pt>
                <c:pt idx="45777">
                  <c:v>3.3589735400000001E-2</c:v>
                </c:pt>
                <c:pt idx="45778">
                  <c:v>3.3589735599999997E-2</c:v>
                </c:pt>
                <c:pt idx="45779">
                  <c:v>3.3589735799999999E-2</c:v>
                </c:pt>
                <c:pt idx="45780">
                  <c:v>3.3589736000000002E-2</c:v>
                </c:pt>
                <c:pt idx="45781">
                  <c:v>3.3589736199999998E-2</c:v>
                </c:pt>
                <c:pt idx="45782">
                  <c:v>3.35897364E-2</c:v>
                </c:pt>
                <c:pt idx="45783">
                  <c:v>3.3589736600000003E-2</c:v>
                </c:pt>
                <c:pt idx="45784">
                  <c:v>3.3589736799999999E-2</c:v>
                </c:pt>
                <c:pt idx="45785">
                  <c:v>3.3589737000000001E-2</c:v>
                </c:pt>
                <c:pt idx="45786">
                  <c:v>3.3589737199999997E-2</c:v>
                </c:pt>
                <c:pt idx="45787">
                  <c:v>3.35897374E-2</c:v>
                </c:pt>
                <c:pt idx="45788">
                  <c:v>3.3589737600000003E-2</c:v>
                </c:pt>
                <c:pt idx="45789">
                  <c:v>3.3589737799999998E-2</c:v>
                </c:pt>
                <c:pt idx="45790">
                  <c:v>3.3589738000000001E-2</c:v>
                </c:pt>
                <c:pt idx="45791">
                  <c:v>3.3589738199999997E-2</c:v>
                </c:pt>
                <c:pt idx="45792">
                  <c:v>3.3589738399999999E-2</c:v>
                </c:pt>
                <c:pt idx="45793">
                  <c:v>3.3589738600000002E-2</c:v>
                </c:pt>
                <c:pt idx="45794">
                  <c:v>3.3589738799999998E-2</c:v>
                </c:pt>
                <c:pt idx="45795">
                  <c:v>3.3589739E-2</c:v>
                </c:pt>
                <c:pt idx="45796">
                  <c:v>3.3589739200000003E-2</c:v>
                </c:pt>
                <c:pt idx="45797">
                  <c:v>3.3589739399999999E-2</c:v>
                </c:pt>
                <c:pt idx="45798">
                  <c:v>3.3589739600000001E-2</c:v>
                </c:pt>
                <c:pt idx="45799">
                  <c:v>3.3589739799999997E-2</c:v>
                </c:pt>
                <c:pt idx="45800">
                  <c:v>3.358974E-2</c:v>
                </c:pt>
                <c:pt idx="45801">
                  <c:v>3.3589740200000003E-2</c:v>
                </c:pt>
                <c:pt idx="45802">
                  <c:v>3.3589740399999998E-2</c:v>
                </c:pt>
                <c:pt idx="45803">
                  <c:v>3.3589740600000001E-2</c:v>
                </c:pt>
                <c:pt idx="45804">
                  <c:v>3.3589740799999997E-2</c:v>
                </c:pt>
                <c:pt idx="45805">
                  <c:v>3.3589740999999999E-2</c:v>
                </c:pt>
                <c:pt idx="45806">
                  <c:v>3.3589741200000002E-2</c:v>
                </c:pt>
                <c:pt idx="45807">
                  <c:v>3.3589741399999998E-2</c:v>
                </c:pt>
                <c:pt idx="45808">
                  <c:v>3.35897416E-2</c:v>
                </c:pt>
                <c:pt idx="45809">
                  <c:v>3.3589741800000003E-2</c:v>
                </c:pt>
                <c:pt idx="45810">
                  <c:v>3.3589741999999999E-2</c:v>
                </c:pt>
                <c:pt idx="45811">
                  <c:v>3.3589742200000001E-2</c:v>
                </c:pt>
                <c:pt idx="45812">
                  <c:v>3.3589742399999997E-2</c:v>
                </c:pt>
                <c:pt idx="45813">
                  <c:v>3.35897426E-2</c:v>
                </c:pt>
                <c:pt idx="45814">
                  <c:v>3.3589742800000003E-2</c:v>
                </c:pt>
                <c:pt idx="45815">
                  <c:v>3.3589742999999998E-2</c:v>
                </c:pt>
                <c:pt idx="45816">
                  <c:v>3.3589743200000001E-2</c:v>
                </c:pt>
                <c:pt idx="45817">
                  <c:v>3.3589743399999997E-2</c:v>
                </c:pt>
                <c:pt idx="45818">
                  <c:v>3.3589743599999999E-2</c:v>
                </c:pt>
                <c:pt idx="45819">
                  <c:v>3.3589743800000002E-2</c:v>
                </c:pt>
                <c:pt idx="45820">
                  <c:v>3.3589743999999998E-2</c:v>
                </c:pt>
                <c:pt idx="45821">
                  <c:v>3.35897442E-2</c:v>
                </c:pt>
                <c:pt idx="45822">
                  <c:v>3.3589744400000003E-2</c:v>
                </c:pt>
                <c:pt idx="45823">
                  <c:v>3.3589744599999999E-2</c:v>
                </c:pt>
                <c:pt idx="45824">
                  <c:v>3.3589744800000002E-2</c:v>
                </c:pt>
                <c:pt idx="45825">
                  <c:v>3.3589744999999997E-2</c:v>
                </c:pt>
                <c:pt idx="45826">
                  <c:v>3.35897452E-2</c:v>
                </c:pt>
                <c:pt idx="45827">
                  <c:v>3.3589745400000003E-2</c:v>
                </c:pt>
                <c:pt idx="45828">
                  <c:v>3.3589745599999998E-2</c:v>
                </c:pt>
                <c:pt idx="45829">
                  <c:v>3.3589745800000001E-2</c:v>
                </c:pt>
                <c:pt idx="45830">
                  <c:v>3.3589745999999997E-2</c:v>
                </c:pt>
                <c:pt idx="45831">
                  <c:v>3.3589746199999999E-2</c:v>
                </c:pt>
                <c:pt idx="45832">
                  <c:v>3.3589746400000002E-2</c:v>
                </c:pt>
                <c:pt idx="45833">
                  <c:v>3.3589746599999998E-2</c:v>
                </c:pt>
                <c:pt idx="45834">
                  <c:v>3.35897468E-2</c:v>
                </c:pt>
                <c:pt idx="45835">
                  <c:v>3.3589747000000003E-2</c:v>
                </c:pt>
                <c:pt idx="45836">
                  <c:v>3.3589747199999999E-2</c:v>
                </c:pt>
                <c:pt idx="45837">
                  <c:v>3.3589747400000002E-2</c:v>
                </c:pt>
                <c:pt idx="45838">
                  <c:v>3.3589747599999997E-2</c:v>
                </c:pt>
                <c:pt idx="45839">
                  <c:v>3.35897478E-2</c:v>
                </c:pt>
                <c:pt idx="45840">
                  <c:v>3.3589748000000003E-2</c:v>
                </c:pt>
                <c:pt idx="45841">
                  <c:v>3.3589748199999998E-2</c:v>
                </c:pt>
                <c:pt idx="45842">
                  <c:v>3.3589748400000001E-2</c:v>
                </c:pt>
                <c:pt idx="45843">
                  <c:v>3.3589748599999997E-2</c:v>
                </c:pt>
                <c:pt idx="45844">
                  <c:v>3.3589748799999999E-2</c:v>
                </c:pt>
                <c:pt idx="45845">
                  <c:v>3.3589749000000002E-2</c:v>
                </c:pt>
                <c:pt idx="45846">
                  <c:v>3.3589749199999998E-2</c:v>
                </c:pt>
                <c:pt idx="45847">
                  <c:v>3.35897494E-2</c:v>
                </c:pt>
                <c:pt idx="45848">
                  <c:v>3.3589749600000003E-2</c:v>
                </c:pt>
                <c:pt idx="45849">
                  <c:v>3.3589749799999999E-2</c:v>
                </c:pt>
                <c:pt idx="45850">
                  <c:v>3.3589750000000002E-2</c:v>
                </c:pt>
                <c:pt idx="45851">
                  <c:v>3.3589750199999997E-2</c:v>
                </c:pt>
                <c:pt idx="45852">
                  <c:v>3.35897504E-2</c:v>
                </c:pt>
                <c:pt idx="45853">
                  <c:v>3.3589750600000003E-2</c:v>
                </c:pt>
                <c:pt idx="45854">
                  <c:v>3.3589750799999998E-2</c:v>
                </c:pt>
                <c:pt idx="45855">
                  <c:v>3.3589751000000001E-2</c:v>
                </c:pt>
                <c:pt idx="45856">
                  <c:v>3.3589751199999997E-2</c:v>
                </c:pt>
                <c:pt idx="45857">
                  <c:v>3.3589751399999999E-2</c:v>
                </c:pt>
                <c:pt idx="45858">
                  <c:v>3.3589751600000002E-2</c:v>
                </c:pt>
                <c:pt idx="45859">
                  <c:v>3.3589751799999998E-2</c:v>
                </c:pt>
                <c:pt idx="45860">
                  <c:v>3.3589752E-2</c:v>
                </c:pt>
                <c:pt idx="45861">
                  <c:v>3.3589752200000003E-2</c:v>
                </c:pt>
                <c:pt idx="45862">
                  <c:v>3.3589752399999999E-2</c:v>
                </c:pt>
                <c:pt idx="45863">
                  <c:v>3.3589752600000002E-2</c:v>
                </c:pt>
                <c:pt idx="45864">
                  <c:v>3.3589752799999997E-2</c:v>
                </c:pt>
                <c:pt idx="45865">
                  <c:v>3.3589753E-2</c:v>
                </c:pt>
                <c:pt idx="45866">
                  <c:v>3.3589753200000003E-2</c:v>
                </c:pt>
                <c:pt idx="45867">
                  <c:v>3.3589753399999998E-2</c:v>
                </c:pt>
                <c:pt idx="45868">
                  <c:v>3.3589753600000001E-2</c:v>
                </c:pt>
                <c:pt idx="45869">
                  <c:v>3.3589753799999997E-2</c:v>
                </c:pt>
                <c:pt idx="45870">
                  <c:v>3.3589753999999999E-2</c:v>
                </c:pt>
                <c:pt idx="45871">
                  <c:v>3.3589754200000002E-2</c:v>
                </c:pt>
                <c:pt idx="45872">
                  <c:v>3.3589754399999998E-2</c:v>
                </c:pt>
                <c:pt idx="45873">
                  <c:v>3.3589754600000001E-2</c:v>
                </c:pt>
                <c:pt idx="45874">
                  <c:v>3.3589754800000003E-2</c:v>
                </c:pt>
                <c:pt idx="45875">
                  <c:v>3.3589754999999999E-2</c:v>
                </c:pt>
                <c:pt idx="45876">
                  <c:v>3.3589755200000002E-2</c:v>
                </c:pt>
                <c:pt idx="45877">
                  <c:v>3.3589755399999997E-2</c:v>
                </c:pt>
                <c:pt idx="45878">
                  <c:v>3.35897556E-2</c:v>
                </c:pt>
                <c:pt idx="45879">
                  <c:v>3.3589755800000003E-2</c:v>
                </c:pt>
                <c:pt idx="45880">
                  <c:v>3.3589755999999998E-2</c:v>
                </c:pt>
                <c:pt idx="45881">
                  <c:v>3.3589756200000001E-2</c:v>
                </c:pt>
                <c:pt idx="45882">
                  <c:v>3.3589756399999997E-2</c:v>
                </c:pt>
                <c:pt idx="45883">
                  <c:v>3.3589756599999999E-2</c:v>
                </c:pt>
                <c:pt idx="45884">
                  <c:v>3.3589756800000002E-2</c:v>
                </c:pt>
                <c:pt idx="45885">
                  <c:v>3.3589756999999998E-2</c:v>
                </c:pt>
                <c:pt idx="45886">
                  <c:v>3.3589757200000001E-2</c:v>
                </c:pt>
                <c:pt idx="45887">
                  <c:v>3.3589757400000003E-2</c:v>
                </c:pt>
                <c:pt idx="45888">
                  <c:v>3.3589757599999999E-2</c:v>
                </c:pt>
                <c:pt idx="45889">
                  <c:v>3.3589757800000002E-2</c:v>
                </c:pt>
                <c:pt idx="45890">
                  <c:v>3.3589757999999997E-2</c:v>
                </c:pt>
                <c:pt idx="45891">
                  <c:v>3.35897582E-2</c:v>
                </c:pt>
                <c:pt idx="45892">
                  <c:v>3.3589758400000003E-2</c:v>
                </c:pt>
                <c:pt idx="45893">
                  <c:v>3.3589758599999998E-2</c:v>
                </c:pt>
                <c:pt idx="45894">
                  <c:v>3.3589758800000001E-2</c:v>
                </c:pt>
                <c:pt idx="45895">
                  <c:v>3.3589758999999997E-2</c:v>
                </c:pt>
                <c:pt idx="45896">
                  <c:v>3.3589759199999999E-2</c:v>
                </c:pt>
                <c:pt idx="45897">
                  <c:v>3.3589759400000002E-2</c:v>
                </c:pt>
                <c:pt idx="45898">
                  <c:v>3.3589759599999998E-2</c:v>
                </c:pt>
                <c:pt idx="45899">
                  <c:v>3.3589759800000001E-2</c:v>
                </c:pt>
                <c:pt idx="45900">
                  <c:v>3.3589760000000003E-2</c:v>
                </c:pt>
                <c:pt idx="45901">
                  <c:v>3.3589760199999999E-2</c:v>
                </c:pt>
                <c:pt idx="45902">
                  <c:v>3.3589760400000002E-2</c:v>
                </c:pt>
                <c:pt idx="45903">
                  <c:v>3.3589760599999997E-2</c:v>
                </c:pt>
                <c:pt idx="45904">
                  <c:v>3.35897608E-2</c:v>
                </c:pt>
                <c:pt idx="45905">
                  <c:v>3.3589761000000003E-2</c:v>
                </c:pt>
                <c:pt idx="45906">
                  <c:v>3.3589761199999998E-2</c:v>
                </c:pt>
                <c:pt idx="45907">
                  <c:v>3.3589761400000001E-2</c:v>
                </c:pt>
                <c:pt idx="45908">
                  <c:v>3.3589761599999997E-2</c:v>
                </c:pt>
                <c:pt idx="45909">
                  <c:v>3.35897618E-2</c:v>
                </c:pt>
                <c:pt idx="45910">
                  <c:v>3.3589762000000002E-2</c:v>
                </c:pt>
                <c:pt idx="45911">
                  <c:v>3.3589762199999998E-2</c:v>
                </c:pt>
                <c:pt idx="45912">
                  <c:v>3.3589762400000001E-2</c:v>
                </c:pt>
                <c:pt idx="45913">
                  <c:v>3.3589762600000003E-2</c:v>
                </c:pt>
                <c:pt idx="45914">
                  <c:v>3.3589762799999999E-2</c:v>
                </c:pt>
                <c:pt idx="45915">
                  <c:v>3.3589763000000002E-2</c:v>
                </c:pt>
                <c:pt idx="45916">
                  <c:v>3.3589763199999997E-2</c:v>
                </c:pt>
                <c:pt idx="45917">
                  <c:v>3.35897634E-2</c:v>
                </c:pt>
                <c:pt idx="45918">
                  <c:v>3.3589763600000003E-2</c:v>
                </c:pt>
                <c:pt idx="45919">
                  <c:v>3.3589763799999998E-2</c:v>
                </c:pt>
                <c:pt idx="45920">
                  <c:v>3.3589764000000001E-2</c:v>
                </c:pt>
                <c:pt idx="45921">
                  <c:v>3.3589764199999997E-2</c:v>
                </c:pt>
                <c:pt idx="45922">
                  <c:v>3.35897644E-2</c:v>
                </c:pt>
                <c:pt idx="45923">
                  <c:v>3.3589764600000002E-2</c:v>
                </c:pt>
                <c:pt idx="45924">
                  <c:v>3.3589764799999998E-2</c:v>
                </c:pt>
                <c:pt idx="45925">
                  <c:v>3.3589765000000001E-2</c:v>
                </c:pt>
                <c:pt idx="45926">
                  <c:v>3.3589765200000003E-2</c:v>
                </c:pt>
                <c:pt idx="45927">
                  <c:v>3.3589765399999999E-2</c:v>
                </c:pt>
                <c:pt idx="45928">
                  <c:v>3.3589765600000002E-2</c:v>
                </c:pt>
                <c:pt idx="45929">
                  <c:v>3.3589765799999997E-2</c:v>
                </c:pt>
                <c:pt idx="45930">
                  <c:v>3.3589766E-2</c:v>
                </c:pt>
                <c:pt idx="45931">
                  <c:v>3.3589766200000003E-2</c:v>
                </c:pt>
                <c:pt idx="45932">
                  <c:v>3.3589766399999998E-2</c:v>
                </c:pt>
                <c:pt idx="45933">
                  <c:v>3.3589766600000001E-2</c:v>
                </c:pt>
                <c:pt idx="45934">
                  <c:v>3.3589766799999997E-2</c:v>
                </c:pt>
                <c:pt idx="45935">
                  <c:v>3.3589767E-2</c:v>
                </c:pt>
                <c:pt idx="45936">
                  <c:v>3.3589767200000002E-2</c:v>
                </c:pt>
                <c:pt idx="45937">
                  <c:v>3.3589767399999998E-2</c:v>
                </c:pt>
                <c:pt idx="45938">
                  <c:v>3.3589767600000001E-2</c:v>
                </c:pt>
                <c:pt idx="45939">
                  <c:v>3.3589767800000003E-2</c:v>
                </c:pt>
                <c:pt idx="45940">
                  <c:v>3.3589767999999999E-2</c:v>
                </c:pt>
                <c:pt idx="45941">
                  <c:v>3.3589768200000002E-2</c:v>
                </c:pt>
                <c:pt idx="45942">
                  <c:v>3.3589768399999997E-2</c:v>
                </c:pt>
                <c:pt idx="45943">
                  <c:v>3.35897686E-2</c:v>
                </c:pt>
                <c:pt idx="45944">
                  <c:v>3.3589768800000003E-2</c:v>
                </c:pt>
                <c:pt idx="45945">
                  <c:v>3.3589768999999998E-2</c:v>
                </c:pt>
                <c:pt idx="45946">
                  <c:v>3.3589769200000001E-2</c:v>
                </c:pt>
                <c:pt idx="45947">
                  <c:v>3.3589769399999997E-2</c:v>
                </c:pt>
                <c:pt idx="45948">
                  <c:v>3.35897696E-2</c:v>
                </c:pt>
                <c:pt idx="45949">
                  <c:v>3.3589769800000002E-2</c:v>
                </c:pt>
                <c:pt idx="45950">
                  <c:v>3.3589769999999998E-2</c:v>
                </c:pt>
                <c:pt idx="45951">
                  <c:v>3.3589770200000001E-2</c:v>
                </c:pt>
                <c:pt idx="45952">
                  <c:v>3.3589770400000003E-2</c:v>
                </c:pt>
                <c:pt idx="45953">
                  <c:v>3.3589770599999999E-2</c:v>
                </c:pt>
                <c:pt idx="45954">
                  <c:v>3.3589770800000002E-2</c:v>
                </c:pt>
                <c:pt idx="45955">
                  <c:v>3.3589770999999997E-2</c:v>
                </c:pt>
                <c:pt idx="45956">
                  <c:v>3.35897712E-2</c:v>
                </c:pt>
                <c:pt idx="45957">
                  <c:v>3.3589771400000003E-2</c:v>
                </c:pt>
                <c:pt idx="45958">
                  <c:v>3.3589771599999999E-2</c:v>
                </c:pt>
                <c:pt idx="45959">
                  <c:v>3.3589771800000001E-2</c:v>
                </c:pt>
                <c:pt idx="45960">
                  <c:v>3.3589771999999997E-2</c:v>
                </c:pt>
                <c:pt idx="45961">
                  <c:v>3.35897722E-2</c:v>
                </c:pt>
                <c:pt idx="45962">
                  <c:v>3.3589772400000002E-2</c:v>
                </c:pt>
                <c:pt idx="45963">
                  <c:v>3.3589772599999998E-2</c:v>
                </c:pt>
                <c:pt idx="45964">
                  <c:v>3.3589772800000001E-2</c:v>
                </c:pt>
                <c:pt idx="45965">
                  <c:v>3.3589773000000003E-2</c:v>
                </c:pt>
                <c:pt idx="45966">
                  <c:v>3.3589773199999999E-2</c:v>
                </c:pt>
                <c:pt idx="45967">
                  <c:v>3.3589773400000002E-2</c:v>
                </c:pt>
                <c:pt idx="45968">
                  <c:v>3.3589773599999997E-2</c:v>
                </c:pt>
                <c:pt idx="45969">
                  <c:v>3.35897738E-2</c:v>
                </c:pt>
                <c:pt idx="45970">
                  <c:v>3.3589774000000003E-2</c:v>
                </c:pt>
                <c:pt idx="45971">
                  <c:v>3.3589774199999999E-2</c:v>
                </c:pt>
                <c:pt idx="45972">
                  <c:v>3.3589774400000001E-2</c:v>
                </c:pt>
                <c:pt idx="45973">
                  <c:v>3.3589774599999997E-2</c:v>
                </c:pt>
                <c:pt idx="45974">
                  <c:v>3.35897748E-2</c:v>
                </c:pt>
                <c:pt idx="45975">
                  <c:v>3.3589775000000002E-2</c:v>
                </c:pt>
                <c:pt idx="45976">
                  <c:v>3.3589775199999998E-2</c:v>
                </c:pt>
                <c:pt idx="45977">
                  <c:v>3.3589775400000001E-2</c:v>
                </c:pt>
                <c:pt idx="45978">
                  <c:v>3.3589775600000003E-2</c:v>
                </c:pt>
                <c:pt idx="45979">
                  <c:v>3.3589775799999999E-2</c:v>
                </c:pt>
                <c:pt idx="45980">
                  <c:v>3.3589776000000002E-2</c:v>
                </c:pt>
                <c:pt idx="45981">
                  <c:v>3.3589776199999997E-2</c:v>
                </c:pt>
                <c:pt idx="45982">
                  <c:v>3.35897764E-2</c:v>
                </c:pt>
                <c:pt idx="45983">
                  <c:v>3.3589776600000003E-2</c:v>
                </c:pt>
                <c:pt idx="45984">
                  <c:v>3.3589776799999999E-2</c:v>
                </c:pt>
                <c:pt idx="45985">
                  <c:v>3.3589777000000001E-2</c:v>
                </c:pt>
                <c:pt idx="45986">
                  <c:v>3.3589777199999997E-2</c:v>
                </c:pt>
                <c:pt idx="45987">
                  <c:v>3.35897774E-2</c:v>
                </c:pt>
                <c:pt idx="45988">
                  <c:v>3.3589777600000002E-2</c:v>
                </c:pt>
                <c:pt idx="45989">
                  <c:v>3.3589777799999998E-2</c:v>
                </c:pt>
                <c:pt idx="45990">
                  <c:v>3.3589778000000001E-2</c:v>
                </c:pt>
                <c:pt idx="45991">
                  <c:v>3.3589778200000003E-2</c:v>
                </c:pt>
                <c:pt idx="45992">
                  <c:v>3.3589778399999999E-2</c:v>
                </c:pt>
                <c:pt idx="45993">
                  <c:v>3.3589778600000002E-2</c:v>
                </c:pt>
                <c:pt idx="45994">
                  <c:v>3.3589778799999997E-2</c:v>
                </c:pt>
                <c:pt idx="45995">
                  <c:v>3.3589779E-2</c:v>
                </c:pt>
                <c:pt idx="45996">
                  <c:v>3.3589779200000003E-2</c:v>
                </c:pt>
                <c:pt idx="45997">
                  <c:v>3.3589779399999999E-2</c:v>
                </c:pt>
                <c:pt idx="45998">
                  <c:v>3.3589779600000001E-2</c:v>
                </c:pt>
                <c:pt idx="45999">
                  <c:v>3.3589779799999997E-2</c:v>
                </c:pt>
                <c:pt idx="46000">
                  <c:v>3.358978E-2</c:v>
                </c:pt>
                <c:pt idx="46001">
                  <c:v>3.3589780200000002E-2</c:v>
                </c:pt>
                <c:pt idx="46002">
                  <c:v>3.3589780399999998E-2</c:v>
                </c:pt>
                <c:pt idx="46003">
                  <c:v>3.3589780600000001E-2</c:v>
                </c:pt>
                <c:pt idx="46004">
                  <c:v>3.3589780800000003E-2</c:v>
                </c:pt>
                <c:pt idx="46005">
                  <c:v>3.3589780999999999E-2</c:v>
                </c:pt>
                <c:pt idx="46006">
                  <c:v>3.3589781200000002E-2</c:v>
                </c:pt>
                <c:pt idx="46007">
                  <c:v>3.3589781399999998E-2</c:v>
                </c:pt>
                <c:pt idx="46008">
                  <c:v>3.35897816E-2</c:v>
                </c:pt>
                <c:pt idx="46009">
                  <c:v>3.3589781800000003E-2</c:v>
                </c:pt>
                <c:pt idx="46010">
                  <c:v>3.3589781999999999E-2</c:v>
                </c:pt>
                <c:pt idx="46011">
                  <c:v>3.3589782200000001E-2</c:v>
                </c:pt>
                <c:pt idx="46012">
                  <c:v>3.3589782399999997E-2</c:v>
                </c:pt>
                <c:pt idx="46013">
                  <c:v>3.35897826E-2</c:v>
                </c:pt>
                <c:pt idx="46014">
                  <c:v>3.3589782800000002E-2</c:v>
                </c:pt>
                <c:pt idx="46015">
                  <c:v>3.3589782999999998E-2</c:v>
                </c:pt>
                <c:pt idx="46016">
                  <c:v>3.3589783200000001E-2</c:v>
                </c:pt>
                <c:pt idx="46017">
                  <c:v>3.3589783400000003E-2</c:v>
                </c:pt>
                <c:pt idx="46018">
                  <c:v>3.3589783599999999E-2</c:v>
                </c:pt>
                <c:pt idx="46019">
                  <c:v>3.3589783800000002E-2</c:v>
                </c:pt>
                <c:pt idx="46020">
                  <c:v>3.3589783999999998E-2</c:v>
                </c:pt>
                <c:pt idx="46021">
                  <c:v>3.35897842E-2</c:v>
                </c:pt>
                <c:pt idx="46022">
                  <c:v>3.3589784400000003E-2</c:v>
                </c:pt>
                <c:pt idx="46023">
                  <c:v>3.3589784599999999E-2</c:v>
                </c:pt>
                <c:pt idx="46024">
                  <c:v>3.3589784800000001E-2</c:v>
                </c:pt>
                <c:pt idx="46025">
                  <c:v>3.3589784999999997E-2</c:v>
                </c:pt>
                <c:pt idx="46026">
                  <c:v>3.35897852E-2</c:v>
                </c:pt>
                <c:pt idx="46027">
                  <c:v>3.3589785400000002E-2</c:v>
                </c:pt>
                <c:pt idx="46028">
                  <c:v>3.3589785599999998E-2</c:v>
                </c:pt>
                <c:pt idx="46029">
                  <c:v>3.3589785800000001E-2</c:v>
                </c:pt>
                <c:pt idx="46030">
                  <c:v>3.3589786000000003E-2</c:v>
                </c:pt>
                <c:pt idx="46031">
                  <c:v>3.3589786199999999E-2</c:v>
                </c:pt>
                <c:pt idx="46032">
                  <c:v>3.3589786400000002E-2</c:v>
                </c:pt>
                <c:pt idx="46033">
                  <c:v>3.3589786599999998E-2</c:v>
                </c:pt>
                <c:pt idx="46034">
                  <c:v>3.35897868E-2</c:v>
                </c:pt>
                <c:pt idx="46035">
                  <c:v>3.3589787000000003E-2</c:v>
                </c:pt>
                <c:pt idx="46036">
                  <c:v>3.3589787199999999E-2</c:v>
                </c:pt>
                <c:pt idx="46037">
                  <c:v>3.3589787400000001E-2</c:v>
                </c:pt>
                <c:pt idx="46038">
                  <c:v>3.3589787599999997E-2</c:v>
                </c:pt>
                <c:pt idx="46039">
                  <c:v>3.35897878E-2</c:v>
                </c:pt>
                <c:pt idx="46040">
                  <c:v>3.3589788000000002E-2</c:v>
                </c:pt>
                <c:pt idx="46041">
                  <c:v>3.3589788199999998E-2</c:v>
                </c:pt>
                <c:pt idx="46042">
                  <c:v>3.3589788400000001E-2</c:v>
                </c:pt>
                <c:pt idx="46043">
                  <c:v>3.3589788600000003E-2</c:v>
                </c:pt>
                <c:pt idx="46044">
                  <c:v>3.3589788799999999E-2</c:v>
                </c:pt>
                <c:pt idx="46045">
                  <c:v>3.3589789000000002E-2</c:v>
                </c:pt>
                <c:pt idx="46046">
                  <c:v>3.3589789199999998E-2</c:v>
                </c:pt>
                <c:pt idx="46047">
                  <c:v>3.35897894E-2</c:v>
                </c:pt>
                <c:pt idx="46048">
                  <c:v>3.3589789600000003E-2</c:v>
                </c:pt>
                <c:pt idx="46049">
                  <c:v>3.3589789799999999E-2</c:v>
                </c:pt>
                <c:pt idx="46050">
                  <c:v>3.3589790000000001E-2</c:v>
                </c:pt>
                <c:pt idx="46051">
                  <c:v>3.3589790199999997E-2</c:v>
                </c:pt>
                <c:pt idx="46052">
                  <c:v>3.35897904E-2</c:v>
                </c:pt>
                <c:pt idx="46053">
                  <c:v>3.3589790600000002E-2</c:v>
                </c:pt>
                <c:pt idx="46054">
                  <c:v>3.3589790799999998E-2</c:v>
                </c:pt>
                <c:pt idx="46055">
                  <c:v>3.3589791000000001E-2</c:v>
                </c:pt>
                <c:pt idx="46056">
                  <c:v>3.3589791200000003E-2</c:v>
                </c:pt>
                <c:pt idx="46057">
                  <c:v>3.3589791399999999E-2</c:v>
                </c:pt>
                <c:pt idx="46058">
                  <c:v>3.3589791600000002E-2</c:v>
                </c:pt>
                <c:pt idx="46059">
                  <c:v>3.3589791799999998E-2</c:v>
                </c:pt>
                <c:pt idx="46060">
                  <c:v>3.3589792E-2</c:v>
                </c:pt>
                <c:pt idx="46061">
                  <c:v>3.3589792200000003E-2</c:v>
                </c:pt>
                <c:pt idx="46062">
                  <c:v>3.3589792399999999E-2</c:v>
                </c:pt>
                <c:pt idx="46063">
                  <c:v>3.3589792600000001E-2</c:v>
                </c:pt>
                <c:pt idx="46064">
                  <c:v>3.3589792799999997E-2</c:v>
                </c:pt>
                <c:pt idx="46065">
                  <c:v>3.3589793E-2</c:v>
                </c:pt>
                <c:pt idx="46066">
                  <c:v>3.3589793200000002E-2</c:v>
                </c:pt>
                <c:pt idx="46067">
                  <c:v>3.3589793399999998E-2</c:v>
                </c:pt>
                <c:pt idx="46068">
                  <c:v>3.3589793600000001E-2</c:v>
                </c:pt>
                <c:pt idx="46069">
                  <c:v>3.3589793799999997E-2</c:v>
                </c:pt>
                <c:pt idx="46070">
                  <c:v>3.3589793999999999E-2</c:v>
                </c:pt>
                <c:pt idx="46071">
                  <c:v>3.3589794200000002E-2</c:v>
                </c:pt>
                <c:pt idx="46072">
                  <c:v>3.3589794399999998E-2</c:v>
                </c:pt>
                <c:pt idx="46073">
                  <c:v>3.35897946E-2</c:v>
                </c:pt>
                <c:pt idx="46074">
                  <c:v>3.3589794800000003E-2</c:v>
                </c:pt>
                <c:pt idx="46075">
                  <c:v>3.3589794999999999E-2</c:v>
                </c:pt>
                <c:pt idx="46076">
                  <c:v>3.3589795200000001E-2</c:v>
                </c:pt>
                <c:pt idx="46077">
                  <c:v>3.3589795399999997E-2</c:v>
                </c:pt>
                <c:pt idx="46078">
                  <c:v>3.35897956E-2</c:v>
                </c:pt>
                <c:pt idx="46079">
                  <c:v>3.3589795800000002E-2</c:v>
                </c:pt>
                <c:pt idx="46080">
                  <c:v>3.3589795999999998E-2</c:v>
                </c:pt>
                <c:pt idx="46081">
                  <c:v>3.3589796200000001E-2</c:v>
                </c:pt>
                <c:pt idx="46082">
                  <c:v>3.3589796399999997E-2</c:v>
                </c:pt>
                <c:pt idx="46083">
                  <c:v>3.3589796599999999E-2</c:v>
                </c:pt>
                <c:pt idx="46084">
                  <c:v>3.3589796800000002E-2</c:v>
                </c:pt>
                <c:pt idx="46085">
                  <c:v>3.3589796999999998E-2</c:v>
                </c:pt>
                <c:pt idx="46086">
                  <c:v>3.35897972E-2</c:v>
                </c:pt>
                <c:pt idx="46087">
                  <c:v>3.3589797400000003E-2</c:v>
                </c:pt>
                <c:pt idx="46088">
                  <c:v>3.3589797599999999E-2</c:v>
                </c:pt>
                <c:pt idx="46089">
                  <c:v>3.3589797800000001E-2</c:v>
                </c:pt>
                <c:pt idx="46090">
                  <c:v>3.3589797999999997E-2</c:v>
                </c:pt>
                <c:pt idx="46091">
                  <c:v>3.35897982E-2</c:v>
                </c:pt>
                <c:pt idx="46092">
                  <c:v>3.3589798400000002E-2</c:v>
                </c:pt>
                <c:pt idx="46093">
                  <c:v>3.3589798599999998E-2</c:v>
                </c:pt>
                <c:pt idx="46094">
                  <c:v>3.3589798800000001E-2</c:v>
                </c:pt>
                <c:pt idx="46095">
                  <c:v>3.3589798999999997E-2</c:v>
                </c:pt>
                <c:pt idx="46096">
                  <c:v>3.3589799199999999E-2</c:v>
                </c:pt>
                <c:pt idx="46097">
                  <c:v>3.3589799400000002E-2</c:v>
                </c:pt>
                <c:pt idx="46098">
                  <c:v>3.3589799599999998E-2</c:v>
                </c:pt>
                <c:pt idx="46099">
                  <c:v>3.35897998E-2</c:v>
                </c:pt>
                <c:pt idx="46100">
                  <c:v>3.3589800000000003E-2</c:v>
                </c:pt>
                <c:pt idx="46101">
                  <c:v>3.3589800199999999E-2</c:v>
                </c:pt>
                <c:pt idx="46102">
                  <c:v>3.3589800400000001E-2</c:v>
                </c:pt>
                <c:pt idx="46103">
                  <c:v>3.3589800599999997E-2</c:v>
                </c:pt>
                <c:pt idx="46104">
                  <c:v>3.35898008E-2</c:v>
                </c:pt>
                <c:pt idx="46105">
                  <c:v>3.3589801000000002E-2</c:v>
                </c:pt>
                <c:pt idx="46106">
                  <c:v>3.3589801199999998E-2</c:v>
                </c:pt>
                <c:pt idx="46107">
                  <c:v>3.3589801400000001E-2</c:v>
                </c:pt>
                <c:pt idx="46108">
                  <c:v>3.3589801599999997E-2</c:v>
                </c:pt>
                <c:pt idx="46109">
                  <c:v>3.3589801799999999E-2</c:v>
                </c:pt>
                <c:pt idx="46110">
                  <c:v>3.3589802000000002E-2</c:v>
                </c:pt>
                <c:pt idx="46111">
                  <c:v>3.3589802199999998E-2</c:v>
                </c:pt>
                <c:pt idx="46112">
                  <c:v>3.35898024E-2</c:v>
                </c:pt>
                <c:pt idx="46113">
                  <c:v>3.3589802600000003E-2</c:v>
                </c:pt>
                <c:pt idx="46114">
                  <c:v>3.3589802799999999E-2</c:v>
                </c:pt>
                <c:pt idx="46115">
                  <c:v>3.3589803000000001E-2</c:v>
                </c:pt>
                <c:pt idx="46116">
                  <c:v>3.3589803199999997E-2</c:v>
                </c:pt>
                <c:pt idx="46117">
                  <c:v>3.35898034E-2</c:v>
                </c:pt>
                <c:pt idx="46118">
                  <c:v>3.3589803600000002E-2</c:v>
                </c:pt>
                <c:pt idx="46119">
                  <c:v>3.3589803799999998E-2</c:v>
                </c:pt>
                <c:pt idx="46120">
                  <c:v>3.3589804000000001E-2</c:v>
                </c:pt>
                <c:pt idx="46121">
                  <c:v>3.3589804199999997E-2</c:v>
                </c:pt>
                <c:pt idx="46122">
                  <c:v>3.3589804399999999E-2</c:v>
                </c:pt>
                <c:pt idx="46123">
                  <c:v>3.3589804600000002E-2</c:v>
                </c:pt>
                <c:pt idx="46124">
                  <c:v>3.3589804799999998E-2</c:v>
                </c:pt>
                <c:pt idx="46125">
                  <c:v>3.3589805E-2</c:v>
                </c:pt>
                <c:pt idx="46126">
                  <c:v>3.3589805200000003E-2</c:v>
                </c:pt>
                <c:pt idx="46127">
                  <c:v>3.3589805399999999E-2</c:v>
                </c:pt>
                <c:pt idx="46128">
                  <c:v>3.3589805600000001E-2</c:v>
                </c:pt>
                <c:pt idx="46129">
                  <c:v>3.3589805799999997E-2</c:v>
                </c:pt>
                <c:pt idx="46130">
                  <c:v>3.3589806E-2</c:v>
                </c:pt>
                <c:pt idx="46131">
                  <c:v>3.3589806200000003E-2</c:v>
                </c:pt>
                <c:pt idx="46132">
                  <c:v>3.3589806399999998E-2</c:v>
                </c:pt>
                <c:pt idx="46133">
                  <c:v>3.3589806600000001E-2</c:v>
                </c:pt>
                <c:pt idx="46134">
                  <c:v>3.3589806799999997E-2</c:v>
                </c:pt>
                <c:pt idx="46135">
                  <c:v>3.3589806999999999E-2</c:v>
                </c:pt>
                <c:pt idx="46136">
                  <c:v>3.3589807200000002E-2</c:v>
                </c:pt>
                <c:pt idx="46137">
                  <c:v>3.3589807399999998E-2</c:v>
                </c:pt>
                <c:pt idx="46138">
                  <c:v>3.35898076E-2</c:v>
                </c:pt>
                <c:pt idx="46139">
                  <c:v>3.3589807800000003E-2</c:v>
                </c:pt>
                <c:pt idx="46140">
                  <c:v>3.3589807999999999E-2</c:v>
                </c:pt>
                <c:pt idx="46141">
                  <c:v>3.3589808200000001E-2</c:v>
                </c:pt>
                <c:pt idx="46142">
                  <c:v>3.3589808399999997E-2</c:v>
                </c:pt>
                <c:pt idx="46143">
                  <c:v>3.35898086E-2</c:v>
                </c:pt>
                <c:pt idx="46144">
                  <c:v>3.3589808800000003E-2</c:v>
                </c:pt>
                <c:pt idx="46145">
                  <c:v>3.3589808999999998E-2</c:v>
                </c:pt>
                <c:pt idx="46146">
                  <c:v>3.3589809200000001E-2</c:v>
                </c:pt>
                <c:pt idx="46147">
                  <c:v>3.3589809399999997E-2</c:v>
                </c:pt>
                <c:pt idx="46148">
                  <c:v>3.3589809599999999E-2</c:v>
                </c:pt>
                <c:pt idx="46149">
                  <c:v>3.3589809800000002E-2</c:v>
                </c:pt>
                <c:pt idx="46150">
                  <c:v>3.3589809999999998E-2</c:v>
                </c:pt>
                <c:pt idx="46151">
                  <c:v>3.35898102E-2</c:v>
                </c:pt>
                <c:pt idx="46152">
                  <c:v>3.3589810400000003E-2</c:v>
                </c:pt>
                <c:pt idx="46153">
                  <c:v>3.3589810599999999E-2</c:v>
                </c:pt>
                <c:pt idx="46154">
                  <c:v>3.3589810800000001E-2</c:v>
                </c:pt>
                <c:pt idx="46155">
                  <c:v>3.3589810999999997E-2</c:v>
                </c:pt>
                <c:pt idx="46156">
                  <c:v>3.35898112E-2</c:v>
                </c:pt>
                <c:pt idx="46157">
                  <c:v>3.3589811400000003E-2</c:v>
                </c:pt>
                <c:pt idx="46158">
                  <c:v>3.3589811599999998E-2</c:v>
                </c:pt>
                <c:pt idx="46159">
                  <c:v>3.3589811800000001E-2</c:v>
                </c:pt>
                <c:pt idx="46160">
                  <c:v>3.3589811999999997E-2</c:v>
                </c:pt>
                <c:pt idx="46161">
                  <c:v>3.3589812199999999E-2</c:v>
                </c:pt>
                <c:pt idx="46162">
                  <c:v>3.3589812400000002E-2</c:v>
                </c:pt>
                <c:pt idx="46163">
                  <c:v>3.3589812599999998E-2</c:v>
                </c:pt>
                <c:pt idx="46164">
                  <c:v>3.35898128E-2</c:v>
                </c:pt>
                <c:pt idx="46165">
                  <c:v>3.3589813000000003E-2</c:v>
                </c:pt>
                <c:pt idx="46166">
                  <c:v>3.3589813199999999E-2</c:v>
                </c:pt>
                <c:pt idx="46167">
                  <c:v>3.3589813400000001E-2</c:v>
                </c:pt>
                <c:pt idx="46168">
                  <c:v>3.3589813599999997E-2</c:v>
                </c:pt>
                <c:pt idx="46169">
                  <c:v>3.35898138E-2</c:v>
                </c:pt>
                <c:pt idx="46170">
                  <c:v>3.3589814000000003E-2</c:v>
                </c:pt>
                <c:pt idx="46171">
                  <c:v>3.3589814199999998E-2</c:v>
                </c:pt>
                <c:pt idx="46172">
                  <c:v>3.3589814400000001E-2</c:v>
                </c:pt>
                <c:pt idx="46173">
                  <c:v>3.3589814599999997E-2</c:v>
                </c:pt>
                <c:pt idx="46174">
                  <c:v>3.3589814799999999E-2</c:v>
                </c:pt>
                <c:pt idx="46175">
                  <c:v>3.3589815000000002E-2</c:v>
                </c:pt>
                <c:pt idx="46176">
                  <c:v>3.3589815199999998E-2</c:v>
                </c:pt>
                <c:pt idx="46177">
                  <c:v>3.35898154E-2</c:v>
                </c:pt>
                <c:pt idx="46178">
                  <c:v>3.3589815600000003E-2</c:v>
                </c:pt>
                <c:pt idx="46179">
                  <c:v>3.3589815799999999E-2</c:v>
                </c:pt>
                <c:pt idx="46180">
                  <c:v>3.3589816000000002E-2</c:v>
                </c:pt>
                <c:pt idx="46181">
                  <c:v>3.3589816199999997E-2</c:v>
                </c:pt>
                <c:pt idx="46182">
                  <c:v>3.35898164E-2</c:v>
                </c:pt>
                <c:pt idx="46183">
                  <c:v>3.3589816600000003E-2</c:v>
                </c:pt>
                <c:pt idx="46184">
                  <c:v>3.3589816799999998E-2</c:v>
                </c:pt>
                <c:pt idx="46185">
                  <c:v>3.3589817000000001E-2</c:v>
                </c:pt>
                <c:pt idx="46186">
                  <c:v>3.3589817199999997E-2</c:v>
                </c:pt>
                <c:pt idx="46187">
                  <c:v>3.3589817399999999E-2</c:v>
                </c:pt>
                <c:pt idx="46188">
                  <c:v>3.3589817600000002E-2</c:v>
                </c:pt>
                <c:pt idx="46189">
                  <c:v>3.3589817799999998E-2</c:v>
                </c:pt>
                <c:pt idx="46190">
                  <c:v>3.3589818E-2</c:v>
                </c:pt>
                <c:pt idx="46191">
                  <c:v>3.3589818200000003E-2</c:v>
                </c:pt>
                <c:pt idx="46192">
                  <c:v>3.3589818399999999E-2</c:v>
                </c:pt>
                <c:pt idx="46193">
                  <c:v>3.3589818600000002E-2</c:v>
                </c:pt>
                <c:pt idx="46194">
                  <c:v>3.3589818799999997E-2</c:v>
                </c:pt>
                <c:pt idx="46195">
                  <c:v>3.3589819E-2</c:v>
                </c:pt>
                <c:pt idx="46196">
                  <c:v>3.3589819200000003E-2</c:v>
                </c:pt>
                <c:pt idx="46197">
                  <c:v>3.3589819399999998E-2</c:v>
                </c:pt>
                <c:pt idx="46198">
                  <c:v>3.3589819600000001E-2</c:v>
                </c:pt>
                <c:pt idx="46199">
                  <c:v>3.3589819799999997E-2</c:v>
                </c:pt>
                <c:pt idx="46200">
                  <c:v>3.3589819999999999E-2</c:v>
                </c:pt>
                <c:pt idx="46201">
                  <c:v>3.3589820200000002E-2</c:v>
                </c:pt>
                <c:pt idx="46202">
                  <c:v>3.3589820399999998E-2</c:v>
                </c:pt>
                <c:pt idx="46203">
                  <c:v>3.35898206E-2</c:v>
                </c:pt>
                <c:pt idx="46204">
                  <c:v>3.3589820800000003E-2</c:v>
                </c:pt>
                <c:pt idx="46205">
                  <c:v>3.3589820999999999E-2</c:v>
                </c:pt>
                <c:pt idx="46206">
                  <c:v>3.3589821200000002E-2</c:v>
                </c:pt>
                <c:pt idx="46207">
                  <c:v>3.3589821399999997E-2</c:v>
                </c:pt>
                <c:pt idx="46208">
                  <c:v>3.35898216E-2</c:v>
                </c:pt>
                <c:pt idx="46209">
                  <c:v>3.3589821800000003E-2</c:v>
                </c:pt>
                <c:pt idx="46210">
                  <c:v>3.3589821999999998E-2</c:v>
                </c:pt>
                <c:pt idx="46211">
                  <c:v>3.3589822200000001E-2</c:v>
                </c:pt>
                <c:pt idx="46212">
                  <c:v>3.3589822399999997E-2</c:v>
                </c:pt>
                <c:pt idx="46213">
                  <c:v>3.3589822599999999E-2</c:v>
                </c:pt>
                <c:pt idx="46214">
                  <c:v>3.3589822800000002E-2</c:v>
                </c:pt>
                <c:pt idx="46215">
                  <c:v>3.3589822999999998E-2</c:v>
                </c:pt>
                <c:pt idx="46216">
                  <c:v>3.35898232E-2</c:v>
                </c:pt>
                <c:pt idx="46217">
                  <c:v>3.3589823400000003E-2</c:v>
                </c:pt>
                <c:pt idx="46218">
                  <c:v>3.3589823599999999E-2</c:v>
                </c:pt>
                <c:pt idx="46219">
                  <c:v>3.3589823800000002E-2</c:v>
                </c:pt>
                <c:pt idx="46220">
                  <c:v>3.3589823999999997E-2</c:v>
                </c:pt>
                <c:pt idx="46221">
                  <c:v>3.35898242E-2</c:v>
                </c:pt>
                <c:pt idx="46222">
                  <c:v>3.3589824400000003E-2</c:v>
                </c:pt>
                <c:pt idx="46223">
                  <c:v>3.3589824599999998E-2</c:v>
                </c:pt>
                <c:pt idx="46224">
                  <c:v>3.3589824800000001E-2</c:v>
                </c:pt>
                <c:pt idx="46225">
                  <c:v>3.3589824999999997E-2</c:v>
                </c:pt>
                <c:pt idx="46226">
                  <c:v>3.3589825199999999E-2</c:v>
                </c:pt>
                <c:pt idx="46227">
                  <c:v>3.3589825400000002E-2</c:v>
                </c:pt>
                <c:pt idx="46228">
                  <c:v>3.3589825599999998E-2</c:v>
                </c:pt>
                <c:pt idx="46229">
                  <c:v>3.3589825800000001E-2</c:v>
                </c:pt>
                <c:pt idx="46230">
                  <c:v>3.3589826000000003E-2</c:v>
                </c:pt>
                <c:pt idx="46231">
                  <c:v>3.3589826199999999E-2</c:v>
                </c:pt>
                <c:pt idx="46232">
                  <c:v>3.3589826400000002E-2</c:v>
                </c:pt>
                <c:pt idx="46233">
                  <c:v>3.3589826599999997E-2</c:v>
                </c:pt>
                <c:pt idx="46234">
                  <c:v>3.35898268E-2</c:v>
                </c:pt>
                <c:pt idx="46235">
                  <c:v>3.3589827000000003E-2</c:v>
                </c:pt>
                <c:pt idx="46236">
                  <c:v>3.3589827199999998E-2</c:v>
                </c:pt>
                <c:pt idx="46237">
                  <c:v>3.3589827400000001E-2</c:v>
                </c:pt>
                <c:pt idx="46238">
                  <c:v>3.3589827599999997E-2</c:v>
                </c:pt>
                <c:pt idx="46239">
                  <c:v>3.3589827799999999E-2</c:v>
                </c:pt>
                <c:pt idx="46240">
                  <c:v>3.3589828000000002E-2</c:v>
                </c:pt>
                <c:pt idx="46241">
                  <c:v>3.3589828199999998E-2</c:v>
                </c:pt>
                <c:pt idx="46242">
                  <c:v>3.3589828400000001E-2</c:v>
                </c:pt>
                <c:pt idx="46243">
                  <c:v>3.3589828600000003E-2</c:v>
                </c:pt>
                <c:pt idx="46244">
                  <c:v>3.3589828799999999E-2</c:v>
                </c:pt>
                <c:pt idx="46245">
                  <c:v>3.3589829000000002E-2</c:v>
                </c:pt>
                <c:pt idx="46246">
                  <c:v>3.3589829199999997E-2</c:v>
                </c:pt>
                <c:pt idx="46247">
                  <c:v>3.35898294E-2</c:v>
                </c:pt>
                <c:pt idx="46248">
                  <c:v>3.3589829600000003E-2</c:v>
                </c:pt>
                <c:pt idx="46249">
                  <c:v>3.3589829799999998E-2</c:v>
                </c:pt>
                <c:pt idx="46250">
                  <c:v>3.3589830000000001E-2</c:v>
                </c:pt>
                <c:pt idx="46251">
                  <c:v>3.3589830199999997E-2</c:v>
                </c:pt>
                <c:pt idx="46252">
                  <c:v>3.3589830399999999E-2</c:v>
                </c:pt>
                <c:pt idx="46253">
                  <c:v>3.3589830600000002E-2</c:v>
                </c:pt>
                <c:pt idx="46254">
                  <c:v>3.3589830799999998E-2</c:v>
                </c:pt>
                <c:pt idx="46255">
                  <c:v>3.3589831000000001E-2</c:v>
                </c:pt>
                <c:pt idx="46256">
                  <c:v>3.3589831200000003E-2</c:v>
                </c:pt>
                <c:pt idx="46257">
                  <c:v>3.3589831399999999E-2</c:v>
                </c:pt>
                <c:pt idx="46258">
                  <c:v>3.3589831600000002E-2</c:v>
                </c:pt>
                <c:pt idx="46259">
                  <c:v>3.3589831799999997E-2</c:v>
                </c:pt>
                <c:pt idx="46260">
                  <c:v>3.3589832E-2</c:v>
                </c:pt>
                <c:pt idx="46261">
                  <c:v>3.3589832200000003E-2</c:v>
                </c:pt>
                <c:pt idx="46262">
                  <c:v>3.3589832399999998E-2</c:v>
                </c:pt>
                <c:pt idx="46263">
                  <c:v>3.3589832600000001E-2</c:v>
                </c:pt>
                <c:pt idx="46264">
                  <c:v>3.3589832799999997E-2</c:v>
                </c:pt>
                <c:pt idx="46265">
                  <c:v>3.3589832999999999E-2</c:v>
                </c:pt>
                <c:pt idx="46266">
                  <c:v>3.3589833200000002E-2</c:v>
                </c:pt>
                <c:pt idx="46267">
                  <c:v>3.3589833399999998E-2</c:v>
                </c:pt>
                <c:pt idx="46268">
                  <c:v>3.3589833600000001E-2</c:v>
                </c:pt>
                <c:pt idx="46269">
                  <c:v>3.3589833800000003E-2</c:v>
                </c:pt>
                <c:pt idx="46270">
                  <c:v>3.3589833999999999E-2</c:v>
                </c:pt>
                <c:pt idx="46271">
                  <c:v>3.3589834200000002E-2</c:v>
                </c:pt>
                <c:pt idx="46272">
                  <c:v>3.3589834399999997E-2</c:v>
                </c:pt>
                <c:pt idx="46273">
                  <c:v>3.35898346E-2</c:v>
                </c:pt>
                <c:pt idx="46274">
                  <c:v>3.3589834800000003E-2</c:v>
                </c:pt>
                <c:pt idx="46275">
                  <c:v>3.3589834999999998E-2</c:v>
                </c:pt>
                <c:pt idx="46276">
                  <c:v>3.3589835200000001E-2</c:v>
                </c:pt>
                <c:pt idx="46277">
                  <c:v>3.3589835399999997E-2</c:v>
                </c:pt>
                <c:pt idx="46278">
                  <c:v>3.35898356E-2</c:v>
                </c:pt>
                <c:pt idx="46279">
                  <c:v>3.3589835800000002E-2</c:v>
                </c:pt>
                <c:pt idx="46280">
                  <c:v>3.3589835999999998E-2</c:v>
                </c:pt>
                <c:pt idx="46281">
                  <c:v>3.3589836200000001E-2</c:v>
                </c:pt>
                <c:pt idx="46282">
                  <c:v>3.3589836400000003E-2</c:v>
                </c:pt>
                <c:pt idx="46283">
                  <c:v>3.3589836599999999E-2</c:v>
                </c:pt>
                <c:pt idx="46284">
                  <c:v>3.3589836800000002E-2</c:v>
                </c:pt>
                <c:pt idx="46285">
                  <c:v>3.3589836999999997E-2</c:v>
                </c:pt>
                <c:pt idx="46286">
                  <c:v>3.35898372E-2</c:v>
                </c:pt>
                <c:pt idx="46287">
                  <c:v>3.3589837400000003E-2</c:v>
                </c:pt>
                <c:pt idx="46288">
                  <c:v>3.3589837599999998E-2</c:v>
                </c:pt>
                <c:pt idx="46289">
                  <c:v>3.3589837800000001E-2</c:v>
                </c:pt>
                <c:pt idx="46290">
                  <c:v>3.3589837999999997E-2</c:v>
                </c:pt>
                <c:pt idx="46291">
                  <c:v>3.35898382E-2</c:v>
                </c:pt>
                <c:pt idx="46292">
                  <c:v>3.3589838400000002E-2</c:v>
                </c:pt>
                <c:pt idx="46293">
                  <c:v>3.3589838599999998E-2</c:v>
                </c:pt>
                <c:pt idx="46294">
                  <c:v>3.3589838800000001E-2</c:v>
                </c:pt>
                <c:pt idx="46295">
                  <c:v>3.3589839000000003E-2</c:v>
                </c:pt>
                <c:pt idx="46296">
                  <c:v>3.3589839199999999E-2</c:v>
                </c:pt>
                <c:pt idx="46297">
                  <c:v>3.3589839400000002E-2</c:v>
                </c:pt>
                <c:pt idx="46298">
                  <c:v>3.3589839599999997E-2</c:v>
                </c:pt>
                <c:pt idx="46299">
                  <c:v>3.35898398E-2</c:v>
                </c:pt>
                <c:pt idx="46300">
                  <c:v>3.3589840000000003E-2</c:v>
                </c:pt>
                <c:pt idx="46301">
                  <c:v>3.3589840199999998E-2</c:v>
                </c:pt>
                <c:pt idx="46302">
                  <c:v>3.3589840400000001E-2</c:v>
                </c:pt>
                <c:pt idx="46303">
                  <c:v>3.3589840599999997E-2</c:v>
                </c:pt>
                <c:pt idx="46304">
                  <c:v>3.35898408E-2</c:v>
                </c:pt>
                <c:pt idx="46305">
                  <c:v>3.3589841000000002E-2</c:v>
                </c:pt>
                <c:pt idx="46306">
                  <c:v>3.3589841199999998E-2</c:v>
                </c:pt>
                <c:pt idx="46307">
                  <c:v>3.3589841400000001E-2</c:v>
                </c:pt>
                <c:pt idx="46308">
                  <c:v>3.3589841600000003E-2</c:v>
                </c:pt>
                <c:pt idx="46309">
                  <c:v>3.3589841799999999E-2</c:v>
                </c:pt>
                <c:pt idx="46310">
                  <c:v>3.3589842000000002E-2</c:v>
                </c:pt>
                <c:pt idx="46311">
                  <c:v>3.3589842199999997E-2</c:v>
                </c:pt>
                <c:pt idx="46312">
                  <c:v>3.35898424E-2</c:v>
                </c:pt>
                <c:pt idx="46313">
                  <c:v>3.3589842600000003E-2</c:v>
                </c:pt>
                <c:pt idx="46314">
                  <c:v>3.3589842799999999E-2</c:v>
                </c:pt>
                <c:pt idx="46315">
                  <c:v>3.3589843000000001E-2</c:v>
                </c:pt>
                <c:pt idx="46316">
                  <c:v>3.3589843199999997E-2</c:v>
                </c:pt>
                <c:pt idx="46317">
                  <c:v>3.35898434E-2</c:v>
                </c:pt>
                <c:pt idx="46318">
                  <c:v>3.3589843600000002E-2</c:v>
                </c:pt>
                <c:pt idx="46319">
                  <c:v>3.3589843799999998E-2</c:v>
                </c:pt>
                <c:pt idx="46320">
                  <c:v>3.3589844000000001E-2</c:v>
                </c:pt>
                <c:pt idx="46321">
                  <c:v>3.3589844200000003E-2</c:v>
                </c:pt>
                <c:pt idx="46322">
                  <c:v>3.3589844399999999E-2</c:v>
                </c:pt>
                <c:pt idx="46323">
                  <c:v>3.3589844600000002E-2</c:v>
                </c:pt>
                <c:pt idx="46324">
                  <c:v>3.3589844799999997E-2</c:v>
                </c:pt>
                <c:pt idx="46325">
                  <c:v>3.3589845E-2</c:v>
                </c:pt>
                <c:pt idx="46326">
                  <c:v>3.3589845200000003E-2</c:v>
                </c:pt>
                <c:pt idx="46327">
                  <c:v>3.3589845399999999E-2</c:v>
                </c:pt>
                <c:pt idx="46328">
                  <c:v>3.3589845600000001E-2</c:v>
                </c:pt>
                <c:pt idx="46329">
                  <c:v>3.3589845799999997E-2</c:v>
                </c:pt>
                <c:pt idx="46330">
                  <c:v>3.3589846E-2</c:v>
                </c:pt>
                <c:pt idx="46331">
                  <c:v>3.3589846200000002E-2</c:v>
                </c:pt>
                <c:pt idx="46332">
                  <c:v>3.3589846399999998E-2</c:v>
                </c:pt>
                <c:pt idx="46333">
                  <c:v>3.3589846600000001E-2</c:v>
                </c:pt>
                <c:pt idx="46334">
                  <c:v>3.3589846800000003E-2</c:v>
                </c:pt>
                <c:pt idx="46335">
                  <c:v>3.3589846999999999E-2</c:v>
                </c:pt>
                <c:pt idx="46336">
                  <c:v>3.3589847200000002E-2</c:v>
                </c:pt>
                <c:pt idx="46337">
                  <c:v>3.3589847399999997E-2</c:v>
                </c:pt>
                <c:pt idx="46338">
                  <c:v>3.35898476E-2</c:v>
                </c:pt>
                <c:pt idx="46339">
                  <c:v>3.3589847800000003E-2</c:v>
                </c:pt>
                <c:pt idx="46340">
                  <c:v>3.3589847999999999E-2</c:v>
                </c:pt>
                <c:pt idx="46341">
                  <c:v>3.3589848200000001E-2</c:v>
                </c:pt>
                <c:pt idx="46342">
                  <c:v>3.3589848399999997E-2</c:v>
                </c:pt>
                <c:pt idx="46343">
                  <c:v>3.35898486E-2</c:v>
                </c:pt>
                <c:pt idx="46344">
                  <c:v>3.3589848800000002E-2</c:v>
                </c:pt>
                <c:pt idx="46345">
                  <c:v>3.3589848999999998E-2</c:v>
                </c:pt>
                <c:pt idx="46346">
                  <c:v>3.3589849200000001E-2</c:v>
                </c:pt>
                <c:pt idx="46347">
                  <c:v>3.3589849400000003E-2</c:v>
                </c:pt>
                <c:pt idx="46348">
                  <c:v>3.3589849599999999E-2</c:v>
                </c:pt>
                <c:pt idx="46349">
                  <c:v>3.3589849800000002E-2</c:v>
                </c:pt>
                <c:pt idx="46350">
                  <c:v>3.3589849999999997E-2</c:v>
                </c:pt>
                <c:pt idx="46351">
                  <c:v>3.35898502E-2</c:v>
                </c:pt>
                <c:pt idx="46352">
                  <c:v>3.3589850400000003E-2</c:v>
                </c:pt>
                <c:pt idx="46353">
                  <c:v>3.3589850599999999E-2</c:v>
                </c:pt>
                <c:pt idx="46354">
                  <c:v>3.3589850800000001E-2</c:v>
                </c:pt>
                <c:pt idx="46355">
                  <c:v>3.3589850999999997E-2</c:v>
                </c:pt>
                <c:pt idx="46356">
                  <c:v>3.35898512E-2</c:v>
                </c:pt>
                <c:pt idx="46357">
                  <c:v>3.3589851400000002E-2</c:v>
                </c:pt>
                <c:pt idx="46358">
                  <c:v>3.3589851599999998E-2</c:v>
                </c:pt>
                <c:pt idx="46359">
                  <c:v>3.3589851800000001E-2</c:v>
                </c:pt>
                <c:pt idx="46360">
                  <c:v>3.3589852000000003E-2</c:v>
                </c:pt>
                <c:pt idx="46361">
                  <c:v>3.3589852199999999E-2</c:v>
                </c:pt>
                <c:pt idx="46362">
                  <c:v>3.3589852400000002E-2</c:v>
                </c:pt>
                <c:pt idx="46363">
                  <c:v>3.3589852599999998E-2</c:v>
                </c:pt>
                <c:pt idx="46364">
                  <c:v>3.35898528E-2</c:v>
                </c:pt>
                <c:pt idx="46365">
                  <c:v>3.3589853000000003E-2</c:v>
                </c:pt>
                <c:pt idx="46366">
                  <c:v>3.3589853199999999E-2</c:v>
                </c:pt>
                <c:pt idx="46367">
                  <c:v>3.3589853400000001E-2</c:v>
                </c:pt>
                <c:pt idx="46368">
                  <c:v>3.3589853599999997E-2</c:v>
                </c:pt>
                <c:pt idx="46369">
                  <c:v>3.35898538E-2</c:v>
                </c:pt>
                <c:pt idx="46370">
                  <c:v>3.3589854000000002E-2</c:v>
                </c:pt>
                <c:pt idx="46371">
                  <c:v>3.3589854199999998E-2</c:v>
                </c:pt>
                <c:pt idx="46372">
                  <c:v>3.3589854400000001E-2</c:v>
                </c:pt>
                <c:pt idx="46373">
                  <c:v>3.3589854600000003E-2</c:v>
                </c:pt>
                <c:pt idx="46374">
                  <c:v>3.3589854799999999E-2</c:v>
                </c:pt>
                <c:pt idx="46375">
                  <c:v>3.3589855000000002E-2</c:v>
                </c:pt>
                <c:pt idx="46376">
                  <c:v>3.3589855199999998E-2</c:v>
                </c:pt>
                <c:pt idx="46377">
                  <c:v>3.35898554E-2</c:v>
                </c:pt>
                <c:pt idx="46378">
                  <c:v>3.3589855600000003E-2</c:v>
                </c:pt>
                <c:pt idx="46379">
                  <c:v>3.3589855799999999E-2</c:v>
                </c:pt>
                <c:pt idx="46380">
                  <c:v>3.3589856000000001E-2</c:v>
                </c:pt>
                <c:pt idx="46381">
                  <c:v>3.3589856199999997E-2</c:v>
                </c:pt>
                <c:pt idx="46382">
                  <c:v>3.35898564E-2</c:v>
                </c:pt>
                <c:pt idx="46383">
                  <c:v>3.3589856600000002E-2</c:v>
                </c:pt>
                <c:pt idx="46384">
                  <c:v>3.3589856799999998E-2</c:v>
                </c:pt>
                <c:pt idx="46385">
                  <c:v>3.3589857000000001E-2</c:v>
                </c:pt>
                <c:pt idx="46386">
                  <c:v>3.3589857200000003E-2</c:v>
                </c:pt>
                <c:pt idx="46387">
                  <c:v>3.3589857399999999E-2</c:v>
                </c:pt>
                <c:pt idx="46388">
                  <c:v>3.3589857600000002E-2</c:v>
                </c:pt>
                <c:pt idx="46389">
                  <c:v>3.3589857799999998E-2</c:v>
                </c:pt>
                <c:pt idx="46390">
                  <c:v>3.3589858E-2</c:v>
                </c:pt>
                <c:pt idx="46391">
                  <c:v>3.3589858200000003E-2</c:v>
                </c:pt>
                <c:pt idx="46392">
                  <c:v>3.3589858399999999E-2</c:v>
                </c:pt>
                <c:pt idx="46393">
                  <c:v>3.3589858600000001E-2</c:v>
                </c:pt>
                <c:pt idx="46394">
                  <c:v>3.3589858799999997E-2</c:v>
                </c:pt>
                <c:pt idx="46395">
                  <c:v>3.3589859E-2</c:v>
                </c:pt>
                <c:pt idx="46396">
                  <c:v>3.3589859200000002E-2</c:v>
                </c:pt>
                <c:pt idx="46397">
                  <c:v>3.3589859399999998E-2</c:v>
                </c:pt>
                <c:pt idx="46398">
                  <c:v>3.3589859600000001E-2</c:v>
                </c:pt>
                <c:pt idx="46399">
                  <c:v>3.3589859800000003E-2</c:v>
                </c:pt>
                <c:pt idx="46400">
                  <c:v>3.3589859999999999E-2</c:v>
                </c:pt>
                <c:pt idx="46401">
                  <c:v>3.3589860200000002E-2</c:v>
                </c:pt>
                <c:pt idx="46402">
                  <c:v>3.3589860399999998E-2</c:v>
                </c:pt>
                <c:pt idx="46403">
                  <c:v>3.35898606E-2</c:v>
                </c:pt>
                <c:pt idx="46404">
                  <c:v>3.3589860800000003E-2</c:v>
                </c:pt>
                <c:pt idx="46405">
                  <c:v>3.3589860999999999E-2</c:v>
                </c:pt>
                <c:pt idx="46406">
                  <c:v>3.3589861200000001E-2</c:v>
                </c:pt>
                <c:pt idx="46407">
                  <c:v>3.3589861399999997E-2</c:v>
                </c:pt>
                <c:pt idx="46408">
                  <c:v>3.35898616E-2</c:v>
                </c:pt>
                <c:pt idx="46409">
                  <c:v>3.3589861800000002E-2</c:v>
                </c:pt>
                <c:pt idx="46410">
                  <c:v>3.3589861999999998E-2</c:v>
                </c:pt>
                <c:pt idx="46411">
                  <c:v>3.3589862200000001E-2</c:v>
                </c:pt>
                <c:pt idx="46412">
                  <c:v>3.3589862400000003E-2</c:v>
                </c:pt>
                <c:pt idx="46413">
                  <c:v>3.3589862599999999E-2</c:v>
                </c:pt>
                <c:pt idx="46414">
                  <c:v>3.3589862800000002E-2</c:v>
                </c:pt>
                <c:pt idx="46415">
                  <c:v>3.3589862999999998E-2</c:v>
                </c:pt>
                <c:pt idx="46416">
                  <c:v>3.35898632E-2</c:v>
                </c:pt>
                <c:pt idx="46417">
                  <c:v>3.3589863400000003E-2</c:v>
                </c:pt>
                <c:pt idx="46418">
                  <c:v>3.3589863599999999E-2</c:v>
                </c:pt>
                <c:pt idx="46419">
                  <c:v>3.3589863800000001E-2</c:v>
                </c:pt>
                <c:pt idx="46420">
                  <c:v>3.3589863999999997E-2</c:v>
                </c:pt>
                <c:pt idx="46421">
                  <c:v>3.35898642E-2</c:v>
                </c:pt>
                <c:pt idx="46422">
                  <c:v>3.3589864400000002E-2</c:v>
                </c:pt>
                <c:pt idx="46423">
                  <c:v>3.3589864599999998E-2</c:v>
                </c:pt>
                <c:pt idx="46424">
                  <c:v>3.3589864800000001E-2</c:v>
                </c:pt>
                <c:pt idx="46425">
                  <c:v>3.3589864999999997E-2</c:v>
                </c:pt>
                <c:pt idx="46426">
                  <c:v>3.3589865199999999E-2</c:v>
                </c:pt>
                <c:pt idx="46427">
                  <c:v>3.3589865400000002E-2</c:v>
                </c:pt>
                <c:pt idx="46428">
                  <c:v>3.3589865599999998E-2</c:v>
                </c:pt>
                <c:pt idx="46429">
                  <c:v>3.35898658E-2</c:v>
                </c:pt>
                <c:pt idx="46430">
                  <c:v>3.3589866000000003E-2</c:v>
                </c:pt>
                <c:pt idx="46431">
                  <c:v>3.3589866199999999E-2</c:v>
                </c:pt>
                <c:pt idx="46432">
                  <c:v>3.3589866400000001E-2</c:v>
                </c:pt>
                <c:pt idx="46433">
                  <c:v>3.3589866599999997E-2</c:v>
                </c:pt>
                <c:pt idx="46434">
                  <c:v>3.35898668E-2</c:v>
                </c:pt>
                <c:pt idx="46435">
                  <c:v>3.3589867000000002E-2</c:v>
                </c:pt>
                <c:pt idx="46436">
                  <c:v>3.3589867199999998E-2</c:v>
                </c:pt>
                <c:pt idx="46437">
                  <c:v>3.3589867400000001E-2</c:v>
                </c:pt>
                <c:pt idx="46438">
                  <c:v>3.3589867599999997E-2</c:v>
                </c:pt>
                <c:pt idx="46439">
                  <c:v>3.3589867799999999E-2</c:v>
                </c:pt>
                <c:pt idx="46440">
                  <c:v>3.3589868000000002E-2</c:v>
                </c:pt>
                <c:pt idx="46441">
                  <c:v>3.3589868199999998E-2</c:v>
                </c:pt>
                <c:pt idx="46442">
                  <c:v>3.35898684E-2</c:v>
                </c:pt>
                <c:pt idx="46443">
                  <c:v>3.3589868600000003E-2</c:v>
                </c:pt>
                <c:pt idx="46444">
                  <c:v>3.3589868799999999E-2</c:v>
                </c:pt>
                <c:pt idx="46445">
                  <c:v>3.3589869000000001E-2</c:v>
                </c:pt>
                <c:pt idx="46446">
                  <c:v>3.3589869199999997E-2</c:v>
                </c:pt>
                <c:pt idx="46447">
                  <c:v>3.35898694E-2</c:v>
                </c:pt>
                <c:pt idx="46448">
                  <c:v>3.3589869600000002E-2</c:v>
                </c:pt>
                <c:pt idx="46449">
                  <c:v>3.3589869799999998E-2</c:v>
                </c:pt>
                <c:pt idx="46450">
                  <c:v>3.3589870000000001E-2</c:v>
                </c:pt>
                <c:pt idx="46451">
                  <c:v>3.3589870199999997E-2</c:v>
                </c:pt>
                <c:pt idx="46452">
                  <c:v>3.3589870399999999E-2</c:v>
                </c:pt>
                <c:pt idx="46453">
                  <c:v>3.3589870600000002E-2</c:v>
                </c:pt>
                <c:pt idx="46454">
                  <c:v>3.3589870799999998E-2</c:v>
                </c:pt>
                <c:pt idx="46455">
                  <c:v>3.3589871E-2</c:v>
                </c:pt>
                <c:pt idx="46456">
                  <c:v>3.3589871200000003E-2</c:v>
                </c:pt>
                <c:pt idx="46457">
                  <c:v>3.3589871399999999E-2</c:v>
                </c:pt>
                <c:pt idx="46458">
                  <c:v>3.3589871600000001E-2</c:v>
                </c:pt>
                <c:pt idx="46459">
                  <c:v>3.3589871799999997E-2</c:v>
                </c:pt>
                <c:pt idx="46460">
                  <c:v>3.3589872E-2</c:v>
                </c:pt>
                <c:pt idx="46461">
                  <c:v>3.3589872200000002E-2</c:v>
                </c:pt>
                <c:pt idx="46462">
                  <c:v>3.3589872399999998E-2</c:v>
                </c:pt>
                <c:pt idx="46463">
                  <c:v>3.3589872600000001E-2</c:v>
                </c:pt>
                <c:pt idx="46464">
                  <c:v>3.3589872799999997E-2</c:v>
                </c:pt>
                <c:pt idx="46465">
                  <c:v>3.3589872999999999E-2</c:v>
                </c:pt>
                <c:pt idx="46466">
                  <c:v>3.3589873200000002E-2</c:v>
                </c:pt>
                <c:pt idx="46467">
                  <c:v>3.3589873399999998E-2</c:v>
                </c:pt>
                <c:pt idx="46468">
                  <c:v>3.35898736E-2</c:v>
                </c:pt>
                <c:pt idx="46469">
                  <c:v>3.3589873800000003E-2</c:v>
                </c:pt>
                <c:pt idx="46470">
                  <c:v>3.3589873999999999E-2</c:v>
                </c:pt>
                <c:pt idx="46471">
                  <c:v>3.3589874200000001E-2</c:v>
                </c:pt>
                <c:pt idx="46472">
                  <c:v>3.3589874399999997E-2</c:v>
                </c:pt>
                <c:pt idx="46473">
                  <c:v>3.35898746E-2</c:v>
                </c:pt>
                <c:pt idx="46474">
                  <c:v>3.3589874800000002E-2</c:v>
                </c:pt>
                <c:pt idx="46475">
                  <c:v>3.3589874999999998E-2</c:v>
                </c:pt>
                <c:pt idx="46476">
                  <c:v>3.3589875200000001E-2</c:v>
                </c:pt>
                <c:pt idx="46477">
                  <c:v>3.3589875399999997E-2</c:v>
                </c:pt>
                <c:pt idx="46478">
                  <c:v>3.3589875599999999E-2</c:v>
                </c:pt>
                <c:pt idx="46479">
                  <c:v>3.3589875800000002E-2</c:v>
                </c:pt>
                <c:pt idx="46480">
                  <c:v>3.3589875999999998E-2</c:v>
                </c:pt>
                <c:pt idx="46481">
                  <c:v>3.35898762E-2</c:v>
                </c:pt>
                <c:pt idx="46482">
                  <c:v>3.3589876400000003E-2</c:v>
                </c:pt>
                <c:pt idx="46483">
                  <c:v>3.3589876599999999E-2</c:v>
                </c:pt>
                <c:pt idx="46484">
                  <c:v>3.3589876800000001E-2</c:v>
                </c:pt>
                <c:pt idx="46485">
                  <c:v>3.3589876999999997E-2</c:v>
                </c:pt>
                <c:pt idx="46486">
                  <c:v>3.35898772E-2</c:v>
                </c:pt>
                <c:pt idx="46487">
                  <c:v>3.3589877400000002E-2</c:v>
                </c:pt>
                <c:pt idx="46488">
                  <c:v>3.3589877599999998E-2</c:v>
                </c:pt>
                <c:pt idx="46489">
                  <c:v>3.3589877800000001E-2</c:v>
                </c:pt>
                <c:pt idx="46490">
                  <c:v>3.3589877999999997E-2</c:v>
                </c:pt>
                <c:pt idx="46491">
                  <c:v>3.3589878199999999E-2</c:v>
                </c:pt>
                <c:pt idx="46492">
                  <c:v>3.3589878400000002E-2</c:v>
                </c:pt>
                <c:pt idx="46493">
                  <c:v>3.3589878599999998E-2</c:v>
                </c:pt>
                <c:pt idx="46494">
                  <c:v>3.35898788E-2</c:v>
                </c:pt>
                <c:pt idx="46495">
                  <c:v>3.3589879000000003E-2</c:v>
                </c:pt>
                <c:pt idx="46496">
                  <c:v>3.3589879199999999E-2</c:v>
                </c:pt>
                <c:pt idx="46497">
                  <c:v>3.3589879400000001E-2</c:v>
                </c:pt>
                <c:pt idx="46498">
                  <c:v>3.3589879599999997E-2</c:v>
                </c:pt>
                <c:pt idx="46499">
                  <c:v>3.35898798E-2</c:v>
                </c:pt>
                <c:pt idx="46500">
                  <c:v>3.3589880000000003E-2</c:v>
                </c:pt>
                <c:pt idx="46501">
                  <c:v>3.3589880199999998E-2</c:v>
                </c:pt>
                <c:pt idx="46502">
                  <c:v>3.3589880400000001E-2</c:v>
                </c:pt>
                <c:pt idx="46503">
                  <c:v>3.3589880599999997E-2</c:v>
                </c:pt>
                <c:pt idx="46504">
                  <c:v>3.3589880799999999E-2</c:v>
                </c:pt>
                <c:pt idx="46505">
                  <c:v>3.3589881000000002E-2</c:v>
                </c:pt>
                <c:pt idx="46506">
                  <c:v>3.3589881199999998E-2</c:v>
                </c:pt>
                <c:pt idx="46507">
                  <c:v>3.35898814E-2</c:v>
                </c:pt>
                <c:pt idx="46508">
                  <c:v>3.3589881600000003E-2</c:v>
                </c:pt>
                <c:pt idx="46509">
                  <c:v>3.3589881799999999E-2</c:v>
                </c:pt>
                <c:pt idx="46510">
                  <c:v>3.3589882000000001E-2</c:v>
                </c:pt>
                <c:pt idx="46511">
                  <c:v>3.3589882199999997E-2</c:v>
                </c:pt>
                <c:pt idx="46512">
                  <c:v>3.35898824E-2</c:v>
                </c:pt>
                <c:pt idx="46513">
                  <c:v>3.3589882600000003E-2</c:v>
                </c:pt>
                <c:pt idx="46514">
                  <c:v>3.3589882799999998E-2</c:v>
                </c:pt>
                <c:pt idx="46515">
                  <c:v>3.3589883000000001E-2</c:v>
                </c:pt>
                <c:pt idx="46516">
                  <c:v>3.3589883199999997E-2</c:v>
                </c:pt>
                <c:pt idx="46517">
                  <c:v>3.3589883399999999E-2</c:v>
                </c:pt>
                <c:pt idx="46518">
                  <c:v>3.3589883600000002E-2</c:v>
                </c:pt>
                <c:pt idx="46519">
                  <c:v>3.3589883799999998E-2</c:v>
                </c:pt>
                <c:pt idx="46520">
                  <c:v>3.3589884E-2</c:v>
                </c:pt>
                <c:pt idx="46521">
                  <c:v>3.3589884200000003E-2</c:v>
                </c:pt>
                <c:pt idx="46522">
                  <c:v>3.3589884399999999E-2</c:v>
                </c:pt>
                <c:pt idx="46523">
                  <c:v>3.3589884600000001E-2</c:v>
                </c:pt>
                <c:pt idx="46524">
                  <c:v>3.3589884799999997E-2</c:v>
                </c:pt>
                <c:pt idx="46525">
                  <c:v>3.3589885E-2</c:v>
                </c:pt>
                <c:pt idx="46526">
                  <c:v>3.3589885200000003E-2</c:v>
                </c:pt>
                <c:pt idx="46527">
                  <c:v>3.3589885399999998E-2</c:v>
                </c:pt>
                <c:pt idx="46528">
                  <c:v>3.3589885600000001E-2</c:v>
                </c:pt>
                <c:pt idx="46529">
                  <c:v>3.3589885799999997E-2</c:v>
                </c:pt>
                <c:pt idx="46530">
                  <c:v>3.3589885999999999E-2</c:v>
                </c:pt>
                <c:pt idx="46531">
                  <c:v>3.3589886200000002E-2</c:v>
                </c:pt>
                <c:pt idx="46532">
                  <c:v>3.3589886399999998E-2</c:v>
                </c:pt>
                <c:pt idx="46533">
                  <c:v>3.35898866E-2</c:v>
                </c:pt>
                <c:pt idx="46534">
                  <c:v>3.3589886800000003E-2</c:v>
                </c:pt>
                <c:pt idx="46535">
                  <c:v>3.3589886999999999E-2</c:v>
                </c:pt>
                <c:pt idx="46536">
                  <c:v>3.3589887200000001E-2</c:v>
                </c:pt>
                <c:pt idx="46537">
                  <c:v>3.3589887399999997E-2</c:v>
                </c:pt>
                <c:pt idx="46538">
                  <c:v>3.35898876E-2</c:v>
                </c:pt>
                <c:pt idx="46539">
                  <c:v>3.3589887800000003E-2</c:v>
                </c:pt>
                <c:pt idx="46540">
                  <c:v>3.3589887999999998E-2</c:v>
                </c:pt>
                <c:pt idx="46541">
                  <c:v>3.3589888200000001E-2</c:v>
                </c:pt>
                <c:pt idx="46542">
                  <c:v>3.3589888399999997E-2</c:v>
                </c:pt>
                <c:pt idx="46543">
                  <c:v>3.3589888599999999E-2</c:v>
                </c:pt>
                <c:pt idx="46544">
                  <c:v>3.3589888800000002E-2</c:v>
                </c:pt>
                <c:pt idx="46545">
                  <c:v>3.3589888999999998E-2</c:v>
                </c:pt>
                <c:pt idx="46546">
                  <c:v>3.35898892E-2</c:v>
                </c:pt>
                <c:pt idx="46547">
                  <c:v>3.3589889400000003E-2</c:v>
                </c:pt>
                <c:pt idx="46548">
                  <c:v>3.3589889599999999E-2</c:v>
                </c:pt>
                <c:pt idx="46549">
                  <c:v>3.3589889800000002E-2</c:v>
                </c:pt>
                <c:pt idx="46550">
                  <c:v>3.3589889999999997E-2</c:v>
                </c:pt>
                <c:pt idx="46551">
                  <c:v>3.35898902E-2</c:v>
                </c:pt>
                <c:pt idx="46552">
                  <c:v>3.3589890400000003E-2</c:v>
                </c:pt>
                <c:pt idx="46553">
                  <c:v>3.3589890599999998E-2</c:v>
                </c:pt>
                <c:pt idx="46554">
                  <c:v>3.3589890800000001E-2</c:v>
                </c:pt>
                <c:pt idx="46555">
                  <c:v>3.3589890999999997E-2</c:v>
                </c:pt>
                <c:pt idx="46556">
                  <c:v>3.3589891199999999E-2</c:v>
                </c:pt>
                <c:pt idx="46557">
                  <c:v>3.3589891400000002E-2</c:v>
                </c:pt>
                <c:pt idx="46558">
                  <c:v>3.3589891599999998E-2</c:v>
                </c:pt>
                <c:pt idx="46559">
                  <c:v>3.35898918E-2</c:v>
                </c:pt>
                <c:pt idx="46560">
                  <c:v>3.3589892000000003E-2</c:v>
                </c:pt>
                <c:pt idx="46561">
                  <c:v>3.3589892199999999E-2</c:v>
                </c:pt>
                <c:pt idx="46562">
                  <c:v>3.3589892400000002E-2</c:v>
                </c:pt>
                <c:pt idx="46563">
                  <c:v>3.3589892599999997E-2</c:v>
                </c:pt>
                <c:pt idx="46564">
                  <c:v>3.35898928E-2</c:v>
                </c:pt>
                <c:pt idx="46565">
                  <c:v>3.3589893000000003E-2</c:v>
                </c:pt>
                <c:pt idx="46566">
                  <c:v>3.3589893199999998E-2</c:v>
                </c:pt>
                <c:pt idx="46567">
                  <c:v>3.3589893400000001E-2</c:v>
                </c:pt>
                <c:pt idx="46568">
                  <c:v>3.3589893599999997E-2</c:v>
                </c:pt>
                <c:pt idx="46569">
                  <c:v>3.3589893799999999E-2</c:v>
                </c:pt>
                <c:pt idx="46570">
                  <c:v>3.3589894000000002E-2</c:v>
                </c:pt>
                <c:pt idx="46571">
                  <c:v>3.3589894199999998E-2</c:v>
                </c:pt>
                <c:pt idx="46572">
                  <c:v>3.35898944E-2</c:v>
                </c:pt>
                <c:pt idx="46573">
                  <c:v>3.3589894600000003E-2</c:v>
                </c:pt>
                <c:pt idx="46574">
                  <c:v>3.3589894799999999E-2</c:v>
                </c:pt>
                <c:pt idx="46575">
                  <c:v>3.3589895000000002E-2</c:v>
                </c:pt>
                <c:pt idx="46576">
                  <c:v>3.3589895199999997E-2</c:v>
                </c:pt>
                <c:pt idx="46577">
                  <c:v>3.35898954E-2</c:v>
                </c:pt>
                <c:pt idx="46578">
                  <c:v>3.3589895600000003E-2</c:v>
                </c:pt>
                <c:pt idx="46579">
                  <c:v>3.3589895799999998E-2</c:v>
                </c:pt>
                <c:pt idx="46580">
                  <c:v>3.3589896000000001E-2</c:v>
                </c:pt>
                <c:pt idx="46581">
                  <c:v>3.3589896199999997E-2</c:v>
                </c:pt>
                <c:pt idx="46582">
                  <c:v>3.3589896399999999E-2</c:v>
                </c:pt>
                <c:pt idx="46583">
                  <c:v>3.3589896600000002E-2</c:v>
                </c:pt>
                <c:pt idx="46584">
                  <c:v>3.3589896799999998E-2</c:v>
                </c:pt>
                <c:pt idx="46585">
                  <c:v>3.3589897000000001E-2</c:v>
                </c:pt>
                <c:pt idx="46586">
                  <c:v>3.3589897200000003E-2</c:v>
                </c:pt>
                <c:pt idx="46587">
                  <c:v>3.3589897399999999E-2</c:v>
                </c:pt>
                <c:pt idx="46588">
                  <c:v>3.3589897600000002E-2</c:v>
                </c:pt>
                <c:pt idx="46589">
                  <c:v>3.3589897799999997E-2</c:v>
                </c:pt>
                <c:pt idx="46590">
                  <c:v>3.3589898E-2</c:v>
                </c:pt>
                <c:pt idx="46591">
                  <c:v>3.3589898200000003E-2</c:v>
                </c:pt>
                <c:pt idx="46592">
                  <c:v>3.3589898399999998E-2</c:v>
                </c:pt>
                <c:pt idx="46593">
                  <c:v>3.3589898600000001E-2</c:v>
                </c:pt>
                <c:pt idx="46594">
                  <c:v>3.3589898799999997E-2</c:v>
                </c:pt>
                <c:pt idx="46595">
                  <c:v>3.3589898999999999E-2</c:v>
                </c:pt>
                <c:pt idx="46596">
                  <c:v>3.3589899200000002E-2</c:v>
                </c:pt>
                <c:pt idx="46597">
                  <c:v>3.3589899399999998E-2</c:v>
                </c:pt>
                <c:pt idx="46598">
                  <c:v>3.3589899600000001E-2</c:v>
                </c:pt>
                <c:pt idx="46599">
                  <c:v>3.3589899800000003E-2</c:v>
                </c:pt>
                <c:pt idx="46600">
                  <c:v>3.3589899999999999E-2</c:v>
                </c:pt>
                <c:pt idx="46601">
                  <c:v>3.3589900200000002E-2</c:v>
                </c:pt>
                <c:pt idx="46602">
                  <c:v>3.3589900399999997E-2</c:v>
                </c:pt>
                <c:pt idx="46603">
                  <c:v>3.35899006E-2</c:v>
                </c:pt>
                <c:pt idx="46604">
                  <c:v>3.3589900800000003E-2</c:v>
                </c:pt>
                <c:pt idx="46605">
                  <c:v>3.3589900999999998E-2</c:v>
                </c:pt>
                <c:pt idx="46606">
                  <c:v>3.3589901200000001E-2</c:v>
                </c:pt>
                <c:pt idx="46607">
                  <c:v>3.3589901399999997E-2</c:v>
                </c:pt>
                <c:pt idx="46608">
                  <c:v>3.3589901599999999E-2</c:v>
                </c:pt>
                <c:pt idx="46609">
                  <c:v>3.3589901800000002E-2</c:v>
                </c:pt>
                <c:pt idx="46610">
                  <c:v>3.3589901999999998E-2</c:v>
                </c:pt>
                <c:pt idx="46611">
                  <c:v>3.3589902200000001E-2</c:v>
                </c:pt>
                <c:pt idx="46612">
                  <c:v>3.3589902400000003E-2</c:v>
                </c:pt>
                <c:pt idx="46613">
                  <c:v>3.3589902599999999E-2</c:v>
                </c:pt>
                <c:pt idx="46614">
                  <c:v>3.3589902800000002E-2</c:v>
                </c:pt>
                <c:pt idx="46615">
                  <c:v>3.3589902999999997E-2</c:v>
                </c:pt>
                <c:pt idx="46616">
                  <c:v>3.35899032E-2</c:v>
                </c:pt>
                <c:pt idx="46617">
                  <c:v>3.3589903400000003E-2</c:v>
                </c:pt>
                <c:pt idx="46618">
                  <c:v>3.3589903599999998E-2</c:v>
                </c:pt>
                <c:pt idx="46619">
                  <c:v>3.3589903800000001E-2</c:v>
                </c:pt>
                <c:pt idx="46620">
                  <c:v>3.3589903999999997E-2</c:v>
                </c:pt>
                <c:pt idx="46621">
                  <c:v>3.3589904199999999E-2</c:v>
                </c:pt>
                <c:pt idx="46622">
                  <c:v>3.3589904400000002E-2</c:v>
                </c:pt>
                <c:pt idx="46623">
                  <c:v>3.3589904599999998E-2</c:v>
                </c:pt>
                <c:pt idx="46624">
                  <c:v>3.3589904800000001E-2</c:v>
                </c:pt>
                <c:pt idx="46625">
                  <c:v>3.3589905000000003E-2</c:v>
                </c:pt>
                <c:pt idx="46626">
                  <c:v>3.3589905199999999E-2</c:v>
                </c:pt>
                <c:pt idx="46627">
                  <c:v>3.3589905400000002E-2</c:v>
                </c:pt>
                <c:pt idx="46628">
                  <c:v>3.3589905599999997E-2</c:v>
                </c:pt>
                <c:pt idx="46629">
                  <c:v>3.35899058E-2</c:v>
                </c:pt>
                <c:pt idx="46630">
                  <c:v>3.3589906000000003E-2</c:v>
                </c:pt>
                <c:pt idx="46631">
                  <c:v>3.3589906199999998E-2</c:v>
                </c:pt>
                <c:pt idx="46632">
                  <c:v>3.3589906400000001E-2</c:v>
                </c:pt>
                <c:pt idx="46633">
                  <c:v>3.3589906599999997E-2</c:v>
                </c:pt>
                <c:pt idx="46634">
                  <c:v>3.35899068E-2</c:v>
                </c:pt>
                <c:pt idx="46635">
                  <c:v>3.3589907000000002E-2</c:v>
                </c:pt>
                <c:pt idx="46636">
                  <c:v>3.3589907199999998E-2</c:v>
                </c:pt>
                <c:pt idx="46637">
                  <c:v>3.3589907400000001E-2</c:v>
                </c:pt>
                <c:pt idx="46638">
                  <c:v>3.3589907600000003E-2</c:v>
                </c:pt>
                <c:pt idx="46639">
                  <c:v>3.3589907799999999E-2</c:v>
                </c:pt>
                <c:pt idx="46640">
                  <c:v>3.3589908000000002E-2</c:v>
                </c:pt>
                <c:pt idx="46641">
                  <c:v>3.3589908199999997E-2</c:v>
                </c:pt>
                <c:pt idx="46642">
                  <c:v>3.35899084E-2</c:v>
                </c:pt>
                <c:pt idx="46643">
                  <c:v>3.3589908600000003E-2</c:v>
                </c:pt>
                <c:pt idx="46644">
                  <c:v>3.3589908799999998E-2</c:v>
                </c:pt>
                <c:pt idx="46645">
                  <c:v>3.3589909000000001E-2</c:v>
                </c:pt>
                <c:pt idx="46646">
                  <c:v>3.3589909199999997E-2</c:v>
                </c:pt>
                <c:pt idx="46647">
                  <c:v>3.35899094E-2</c:v>
                </c:pt>
                <c:pt idx="46648">
                  <c:v>3.3589909600000002E-2</c:v>
                </c:pt>
                <c:pt idx="46649">
                  <c:v>3.3589909799999998E-2</c:v>
                </c:pt>
                <c:pt idx="46650">
                  <c:v>3.3589910000000001E-2</c:v>
                </c:pt>
                <c:pt idx="46651">
                  <c:v>3.3589910200000003E-2</c:v>
                </c:pt>
                <c:pt idx="46652">
                  <c:v>3.3589910399999999E-2</c:v>
                </c:pt>
                <c:pt idx="46653">
                  <c:v>3.3589910600000002E-2</c:v>
                </c:pt>
                <c:pt idx="46654">
                  <c:v>3.3589910799999997E-2</c:v>
                </c:pt>
                <c:pt idx="46655">
                  <c:v>3.3589911E-2</c:v>
                </c:pt>
                <c:pt idx="46656">
                  <c:v>3.3589911200000003E-2</c:v>
                </c:pt>
                <c:pt idx="46657">
                  <c:v>3.3589911399999998E-2</c:v>
                </c:pt>
                <c:pt idx="46658">
                  <c:v>3.3589911600000001E-2</c:v>
                </c:pt>
                <c:pt idx="46659">
                  <c:v>3.3589911799999997E-2</c:v>
                </c:pt>
                <c:pt idx="46660">
                  <c:v>3.3589912E-2</c:v>
                </c:pt>
                <c:pt idx="46661">
                  <c:v>3.3589912200000002E-2</c:v>
                </c:pt>
                <c:pt idx="46662">
                  <c:v>3.3589912399999998E-2</c:v>
                </c:pt>
                <c:pt idx="46663">
                  <c:v>3.3589912600000001E-2</c:v>
                </c:pt>
                <c:pt idx="46664">
                  <c:v>3.3589912800000003E-2</c:v>
                </c:pt>
                <c:pt idx="46665">
                  <c:v>3.3589912999999999E-2</c:v>
                </c:pt>
                <c:pt idx="46666">
                  <c:v>3.3589913200000002E-2</c:v>
                </c:pt>
                <c:pt idx="46667">
                  <c:v>3.3589913399999997E-2</c:v>
                </c:pt>
                <c:pt idx="46668">
                  <c:v>3.35899136E-2</c:v>
                </c:pt>
                <c:pt idx="46669">
                  <c:v>3.3589913800000003E-2</c:v>
                </c:pt>
                <c:pt idx="46670">
                  <c:v>3.3589913999999998E-2</c:v>
                </c:pt>
                <c:pt idx="46671">
                  <c:v>3.3589914200000001E-2</c:v>
                </c:pt>
                <c:pt idx="46672">
                  <c:v>3.3589914399999997E-2</c:v>
                </c:pt>
                <c:pt idx="46673">
                  <c:v>3.35899146E-2</c:v>
                </c:pt>
                <c:pt idx="46674">
                  <c:v>3.3589914800000002E-2</c:v>
                </c:pt>
                <c:pt idx="46675">
                  <c:v>3.3589914999999998E-2</c:v>
                </c:pt>
                <c:pt idx="46676">
                  <c:v>3.3589915200000001E-2</c:v>
                </c:pt>
                <c:pt idx="46677">
                  <c:v>3.3589915400000003E-2</c:v>
                </c:pt>
                <c:pt idx="46678">
                  <c:v>3.3589915599999999E-2</c:v>
                </c:pt>
                <c:pt idx="46679">
                  <c:v>3.3589915800000002E-2</c:v>
                </c:pt>
                <c:pt idx="46680">
                  <c:v>3.3589915999999997E-2</c:v>
                </c:pt>
                <c:pt idx="46681">
                  <c:v>3.35899162E-2</c:v>
                </c:pt>
                <c:pt idx="46682">
                  <c:v>3.3589916400000003E-2</c:v>
                </c:pt>
                <c:pt idx="46683">
                  <c:v>3.3589916599999999E-2</c:v>
                </c:pt>
                <c:pt idx="46684">
                  <c:v>3.3589916800000001E-2</c:v>
                </c:pt>
                <c:pt idx="46685">
                  <c:v>3.3589916999999997E-2</c:v>
                </c:pt>
                <c:pt idx="46686">
                  <c:v>3.35899172E-2</c:v>
                </c:pt>
                <c:pt idx="46687">
                  <c:v>3.3589917400000002E-2</c:v>
                </c:pt>
                <c:pt idx="46688">
                  <c:v>3.3589917599999998E-2</c:v>
                </c:pt>
                <c:pt idx="46689">
                  <c:v>3.3589917800000001E-2</c:v>
                </c:pt>
                <c:pt idx="46690">
                  <c:v>3.3589918000000003E-2</c:v>
                </c:pt>
                <c:pt idx="46691">
                  <c:v>3.3589918199999999E-2</c:v>
                </c:pt>
                <c:pt idx="46692">
                  <c:v>3.3589918400000002E-2</c:v>
                </c:pt>
                <c:pt idx="46693">
                  <c:v>3.3589918599999997E-2</c:v>
                </c:pt>
                <c:pt idx="46694">
                  <c:v>3.35899188E-2</c:v>
                </c:pt>
                <c:pt idx="46695">
                  <c:v>3.3589919000000003E-2</c:v>
                </c:pt>
                <c:pt idx="46696">
                  <c:v>3.3589919199999999E-2</c:v>
                </c:pt>
                <c:pt idx="46697">
                  <c:v>3.3589919400000001E-2</c:v>
                </c:pt>
                <c:pt idx="46698">
                  <c:v>3.3589919599999997E-2</c:v>
                </c:pt>
                <c:pt idx="46699">
                  <c:v>3.35899198E-2</c:v>
                </c:pt>
                <c:pt idx="46700">
                  <c:v>3.3589920000000002E-2</c:v>
                </c:pt>
                <c:pt idx="46701">
                  <c:v>3.3589920199999998E-2</c:v>
                </c:pt>
                <c:pt idx="46702">
                  <c:v>3.3589920400000001E-2</c:v>
                </c:pt>
                <c:pt idx="46703">
                  <c:v>3.3589920600000003E-2</c:v>
                </c:pt>
                <c:pt idx="46704">
                  <c:v>3.3589920799999999E-2</c:v>
                </c:pt>
                <c:pt idx="46705">
                  <c:v>3.3589921000000002E-2</c:v>
                </c:pt>
                <c:pt idx="46706">
                  <c:v>3.3589921199999997E-2</c:v>
                </c:pt>
                <c:pt idx="46707">
                  <c:v>3.35899214E-2</c:v>
                </c:pt>
                <c:pt idx="46708">
                  <c:v>3.3589921600000003E-2</c:v>
                </c:pt>
                <c:pt idx="46709">
                  <c:v>3.3589921799999999E-2</c:v>
                </c:pt>
                <c:pt idx="46710">
                  <c:v>3.3589922000000001E-2</c:v>
                </c:pt>
                <c:pt idx="46711">
                  <c:v>3.3589922199999997E-2</c:v>
                </c:pt>
                <c:pt idx="46712">
                  <c:v>3.35899224E-2</c:v>
                </c:pt>
                <c:pt idx="46713">
                  <c:v>3.3589922600000002E-2</c:v>
                </c:pt>
                <c:pt idx="46714">
                  <c:v>3.3589922799999998E-2</c:v>
                </c:pt>
                <c:pt idx="46715">
                  <c:v>3.3589923000000001E-2</c:v>
                </c:pt>
                <c:pt idx="46716">
                  <c:v>3.3589923200000003E-2</c:v>
                </c:pt>
                <c:pt idx="46717">
                  <c:v>3.3589923399999999E-2</c:v>
                </c:pt>
                <c:pt idx="46718">
                  <c:v>3.3589923600000002E-2</c:v>
                </c:pt>
                <c:pt idx="46719">
                  <c:v>3.3589923799999998E-2</c:v>
                </c:pt>
                <c:pt idx="46720">
                  <c:v>3.3589924E-2</c:v>
                </c:pt>
                <c:pt idx="46721">
                  <c:v>3.3589924200000003E-2</c:v>
                </c:pt>
                <c:pt idx="46722">
                  <c:v>3.3589924399999999E-2</c:v>
                </c:pt>
                <c:pt idx="46723">
                  <c:v>3.3589924600000001E-2</c:v>
                </c:pt>
                <c:pt idx="46724">
                  <c:v>3.3589924799999997E-2</c:v>
                </c:pt>
                <c:pt idx="46725">
                  <c:v>3.3589925E-2</c:v>
                </c:pt>
                <c:pt idx="46726">
                  <c:v>3.3589925200000002E-2</c:v>
                </c:pt>
                <c:pt idx="46727">
                  <c:v>3.3589925399999998E-2</c:v>
                </c:pt>
                <c:pt idx="46728">
                  <c:v>3.3589925600000001E-2</c:v>
                </c:pt>
                <c:pt idx="46729">
                  <c:v>3.3589925800000003E-2</c:v>
                </c:pt>
                <c:pt idx="46730">
                  <c:v>3.3589925999999999E-2</c:v>
                </c:pt>
                <c:pt idx="46731">
                  <c:v>3.3589926200000002E-2</c:v>
                </c:pt>
                <c:pt idx="46732">
                  <c:v>3.3589926399999998E-2</c:v>
                </c:pt>
                <c:pt idx="46733">
                  <c:v>3.35899266E-2</c:v>
                </c:pt>
                <c:pt idx="46734">
                  <c:v>3.3589926800000003E-2</c:v>
                </c:pt>
                <c:pt idx="46735">
                  <c:v>3.3589926999999999E-2</c:v>
                </c:pt>
                <c:pt idx="46736">
                  <c:v>3.3589927200000001E-2</c:v>
                </c:pt>
                <c:pt idx="46737">
                  <c:v>3.3589927399999997E-2</c:v>
                </c:pt>
                <c:pt idx="46738">
                  <c:v>3.35899276E-2</c:v>
                </c:pt>
                <c:pt idx="46739">
                  <c:v>3.3589927800000002E-2</c:v>
                </c:pt>
                <c:pt idx="46740">
                  <c:v>3.3589927999999998E-2</c:v>
                </c:pt>
                <c:pt idx="46741">
                  <c:v>3.3589928200000001E-2</c:v>
                </c:pt>
                <c:pt idx="46742">
                  <c:v>3.3589928400000003E-2</c:v>
                </c:pt>
                <c:pt idx="46743">
                  <c:v>3.3589928599999999E-2</c:v>
                </c:pt>
                <c:pt idx="46744">
                  <c:v>3.3589928800000002E-2</c:v>
                </c:pt>
                <c:pt idx="46745">
                  <c:v>3.3589928999999998E-2</c:v>
                </c:pt>
                <c:pt idx="46746">
                  <c:v>3.35899292E-2</c:v>
                </c:pt>
                <c:pt idx="46747">
                  <c:v>3.3589929400000003E-2</c:v>
                </c:pt>
                <c:pt idx="46748">
                  <c:v>3.3589929599999999E-2</c:v>
                </c:pt>
                <c:pt idx="46749">
                  <c:v>3.3589929800000001E-2</c:v>
                </c:pt>
                <c:pt idx="46750">
                  <c:v>3.3589929999999997E-2</c:v>
                </c:pt>
                <c:pt idx="46751">
                  <c:v>3.35899302E-2</c:v>
                </c:pt>
                <c:pt idx="46752">
                  <c:v>3.3589930400000002E-2</c:v>
                </c:pt>
                <c:pt idx="46753">
                  <c:v>3.3589930599999998E-2</c:v>
                </c:pt>
                <c:pt idx="46754">
                  <c:v>3.3589930800000001E-2</c:v>
                </c:pt>
                <c:pt idx="46755">
                  <c:v>3.3589931000000003E-2</c:v>
                </c:pt>
                <c:pt idx="46756">
                  <c:v>3.3589931199999999E-2</c:v>
                </c:pt>
                <c:pt idx="46757">
                  <c:v>3.3589931400000002E-2</c:v>
                </c:pt>
                <c:pt idx="46758">
                  <c:v>3.3589931599999998E-2</c:v>
                </c:pt>
                <c:pt idx="46759">
                  <c:v>3.35899318E-2</c:v>
                </c:pt>
                <c:pt idx="46760">
                  <c:v>3.3589932000000003E-2</c:v>
                </c:pt>
                <c:pt idx="46761">
                  <c:v>3.3589932199999999E-2</c:v>
                </c:pt>
                <c:pt idx="46762">
                  <c:v>3.3589932400000001E-2</c:v>
                </c:pt>
                <c:pt idx="46763">
                  <c:v>3.3589932599999997E-2</c:v>
                </c:pt>
                <c:pt idx="46764">
                  <c:v>3.35899328E-2</c:v>
                </c:pt>
                <c:pt idx="46765">
                  <c:v>3.3589933000000002E-2</c:v>
                </c:pt>
                <c:pt idx="46766">
                  <c:v>3.3589933199999998E-2</c:v>
                </c:pt>
                <c:pt idx="46767">
                  <c:v>3.3589933400000001E-2</c:v>
                </c:pt>
                <c:pt idx="46768">
                  <c:v>3.3589933600000003E-2</c:v>
                </c:pt>
                <c:pt idx="46769">
                  <c:v>3.3589933799999999E-2</c:v>
                </c:pt>
                <c:pt idx="46770">
                  <c:v>3.3589934000000002E-2</c:v>
                </c:pt>
                <c:pt idx="46771">
                  <c:v>3.3589934199999998E-2</c:v>
                </c:pt>
                <c:pt idx="46772">
                  <c:v>3.35899344E-2</c:v>
                </c:pt>
                <c:pt idx="46773">
                  <c:v>3.3589934600000003E-2</c:v>
                </c:pt>
                <c:pt idx="46774">
                  <c:v>3.3589934799999999E-2</c:v>
                </c:pt>
                <c:pt idx="46775">
                  <c:v>3.3589935000000001E-2</c:v>
                </c:pt>
                <c:pt idx="46776">
                  <c:v>3.3589935199999997E-2</c:v>
                </c:pt>
                <c:pt idx="46777">
                  <c:v>3.35899354E-2</c:v>
                </c:pt>
                <c:pt idx="46778">
                  <c:v>3.3589935600000002E-2</c:v>
                </c:pt>
                <c:pt idx="46779">
                  <c:v>3.3589935799999998E-2</c:v>
                </c:pt>
                <c:pt idx="46780">
                  <c:v>3.3589936000000001E-2</c:v>
                </c:pt>
                <c:pt idx="46781">
                  <c:v>3.3589936200000003E-2</c:v>
                </c:pt>
                <c:pt idx="46782">
                  <c:v>3.3589936399999999E-2</c:v>
                </c:pt>
                <c:pt idx="46783">
                  <c:v>3.3589936600000002E-2</c:v>
                </c:pt>
                <c:pt idx="46784">
                  <c:v>3.3589936799999998E-2</c:v>
                </c:pt>
                <c:pt idx="46785">
                  <c:v>3.3589937E-2</c:v>
                </c:pt>
                <c:pt idx="46786">
                  <c:v>3.3589937200000003E-2</c:v>
                </c:pt>
                <c:pt idx="46787">
                  <c:v>3.3589937399999999E-2</c:v>
                </c:pt>
                <c:pt idx="46788">
                  <c:v>3.3589937600000001E-2</c:v>
                </c:pt>
                <c:pt idx="46789">
                  <c:v>3.3589937799999997E-2</c:v>
                </c:pt>
                <c:pt idx="46790">
                  <c:v>3.3589938E-2</c:v>
                </c:pt>
                <c:pt idx="46791">
                  <c:v>3.3589938200000002E-2</c:v>
                </c:pt>
                <c:pt idx="46792">
                  <c:v>3.3589938399999998E-2</c:v>
                </c:pt>
                <c:pt idx="46793">
                  <c:v>3.3589938600000001E-2</c:v>
                </c:pt>
                <c:pt idx="46794">
                  <c:v>3.3589938799999997E-2</c:v>
                </c:pt>
                <c:pt idx="46795">
                  <c:v>3.3589938999999999E-2</c:v>
                </c:pt>
                <c:pt idx="46796">
                  <c:v>3.3589939200000002E-2</c:v>
                </c:pt>
                <c:pt idx="46797">
                  <c:v>3.3589939399999998E-2</c:v>
                </c:pt>
                <c:pt idx="46798">
                  <c:v>3.35899396E-2</c:v>
                </c:pt>
                <c:pt idx="46799">
                  <c:v>3.3589939800000003E-2</c:v>
                </c:pt>
                <c:pt idx="46800">
                  <c:v>3.3589939999999999E-2</c:v>
                </c:pt>
                <c:pt idx="46801">
                  <c:v>3.3589940200000001E-2</c:v>
                </c:pt>
                <c:pt idx="46802">
                  <c:v>3.3589940399999997E-2</c:v>
                </c:pt>
                <c:pt idx="46803">
                  <c:v>3.35899406E-2</c:v>
                </c:pt>
                <c:pt idx="46804">
                  <c:v>3.3589940800000002E-2</c:v>
                </c:pt>
                <c:pt idx="46805">
                  <c:v>3.3589940999999998E-2</c:v>
                </c:pt>
                <c:pt idx="46806">
                  <c:v>3.3589941200000001E-2</c:v>
                </c:pt>
                <c:pt idx="46807">
                  <c:v>3.3589941399999997E-2</c:v>
                </c:pt>
                <c:pt idx="46808">
                  <c:v>3.3589941599999999E-2</c:v>
                </c:pt>
                <c:pt idx="46809">
                  <c:v>3.3589941800000002E-2</c:v>
                </c:pt>
                <c:pt idx="46810">
                  <c:v>3.3589941999999998E-2</c:v>
                </c:pt>
                <c:pt idx="46811">
                  <c:v>3.35899422E-2</c:v>
                </c:pt>
                <c:pt idx="46812">
                  <c:v>3.3589942400000003E-2</c:v>
                </c:pt>
                <c:pt idx="46813">
                  <c:v>3.3589942599999999E-2</c:v>
                </c:pt>
                <c:pt idx="46814">
                  <c:v>3.3589942800000001E-2</c:v>
                </c:pt>
                <c:pt idx="46815">
                  <c:v>3.3589942999999997E-2</c:v>
                </c:pt>
                <c:pt idx="46816">
                  <c:v>3.35899432E-2</c:v>
                </c:pt>
                <c:pt idx="46817">
                  <c:v>3.3589943400000002E-2</c:v>
                </c:pt>
                <c:pt idx="46818">
                  <c:v>3.3589943599999998E-2</c:v>
                </c:pt>
                <c:pt idx="46819">
                  <c:v>3.3589943800000001E-2</c:v>
                </c:pt>
                <c:pt idx="46820">
                  <c:v>3.3589943999999997E-2</c:v>
                </c:pt>
                <c:pt idx="46821">
                  <c:v>3.3589944199999999E-2</c:v>
                </c:pt>
                <c:pt idx="46822">
                  <c:v>3.3589944400000002E-2</c:v>
                </c:pt>
                <c:pt idx="46823">
                  <c:v>3.3589944599999998E-2</c:v>
                </c:pt>
                <c:pt idx="46824">
                  <c:v>3.35899448E-2</c:v>
                </c:pt>
                <c:pt idx="46825">
                  <c:v>3.3589945000000003E-2</c:v>
                </c:pt>
                <c:pt idx="46826">
                  <c:v>3.3589945199999999E-2</c:v>
                </c:pt>
                <c:pt idx="46827">
                  <c:v>3.3589945400000001E-2</c:v>
                </c:pt>
                <c:pt idx="46828">
                  <c:v>3.3589945599999997E-2</c:v>
                </c:pt>
                <c:pt idx="46829">
                  <c:v>3.35899458E-2</c:v>
                </c:pt>
                <c:pt idx="46830">
                  <c:v>3.3589946000000002E-2</c:v>
                </c:pt>
                <c:pt idx="46831">
                  <c:v>3.3589946199999998E-2</c:v>
                </c:pt>
                <c:pt idx="46832">
                  <c:v>3.3589946400000001E-2</c:v>
                </c:pt>
                <c:pt idx="46833">
                  <c:v>3.3589946599999997E-2</c:v>
                </c:pt>
                <c:pt idx="46834">
                  <c:v>3.3589946799999999E-2</c:v>
                </c:pt>
                <c:pt idx="46835">
                  <c:v>3.3589947000000002E-2</c:v>
                </c:pt>
                <c:pt idx="46836">
                  <c:v>3.3589947199999998E-2</c:v>
                </c:pt>
                <c:pt idx="46837">
                  <c:v>3.35899474E-2</c:v>
                </c:pt>
                <c:pt idx="46838">
                  <c:v>3.3589947600000003E-2</c:v>
                </c:pt>
                <c:pt idx="46839">
                  <c:v>3.3589947799999999E-2</c:v>
                </c:pt>
                <c:pt idx="46840">
                  <c:v>3.3589948000000001E-2</c:v>
                </c:pt>
                <c:pt idx="46841">
                  <c:v>3.3589948199999997E-2</c:v>
                </c:pt>
                <c:pt idx="46842">
                  <c:v>3.35899484E-2</c:v>
                </c:pt>
                <c:pt idx="46843">
                  <c:v>3.3589948600000002E-2</c:v>
                </c:pt>
                <c:pt idx="46844">
                  <c:v>3.3589948799999998E-2</c:v>
                </c:pt>
                <c:pt idx="46845">
                  <c:v>3.3589949000000001E-2</c:v>
                </c:pt>
                <c:pt idx="46846">
                  <c:v>3.3589949199999997E-2</c:v>
                </c:pt>
                <c:pt idx="46847">
                  <c:v>3.3589949399999999E-2</c:v>
                </c:pt>
                <c:pt idx="46848">
                  <c:v>3.3589949600000002E-2</c:v>
                </c:pt>
                <c:pt idx="46849">
                  <c:v>3.3589949799999998E-2</c:v>
                </c:pt>
                <c:pt idx="46850">
                  <c:v>3.358995E-2</c:v>
                </c:pt>
                <c:pt idx="46851">
                  <c:v>3.3589950200000003E-2</c:v>
                </c:pt>
                <c:pt idx="46852">
                  <c:v>3.3589950399999999E-2</c:v>
                </c:pt>
                <c:pt idx="46853">
                  <c:v>3.3589950600000001E-2</c:v>
                </c:pt>
                <c:pt idx="46854">
                  <c:v>3.3589950799999997E-2</c:v>
                </c:pt>
                <c:pt idx="46855">
                  <c:v>3.3589951E-2</c:v>
                </c:pt>
                <c:pt idx="46856">
                  <c:v>3.3589951200000003E-2</c:v>
                </c:pt>
                <c:pt idx="46857">
                  <c:v>3.3589951399999998E-2</c:v>
                </c:pt>
                <c:pt idx="46858">
                  <c:v>3.3589951600000001E-2</c:v>
                </c:pt>
                <c:pt idx="46859">
                  <c:v>3.3589951799999997E-2</c:v>
                </c:pt>
                <c:pt idx="46860">
                  <c:v>3.3589951999999999E-2</c:v>
                </c:pt>
                <c:pt idx="46861">
                  <c:v>3.3589952200000002E-2</c:v>
                </c:pt>
                <c:pt idx="46862">
                  <c:v>3.3589952399999998E-2</c:v>
                </c:pt>
                <c:pt idx="46863">
                  <c:v>3.35899526E-2</c:v>
                </c:pt>
                <c:pt idx="46864">
                  <c:v>3.3589952800000003E-2</c:v>
                </c:pt>
                <c:pt idx="46865">
                  <c:v>3.3589952999999999E-2</c:v>
                </c:pt>
                <c:pt idx="46866">
                  <c:v>3.3589953200000001E-2</c:v>
                </c:pt>
                <c:pt idx="46867">
                  <c:v>3.3589953399999997E-2</c:v>
                </c:pt>
                <c:pt idx="46868">
                  <c:v>3.35899536E-2</c:v>
                </c:pt>
                <c:pt idx="46869">
                  <c:v>3.3589953800000003E-2</c:v>
                </c:pt>
                <c:pt idx="46870">
                  <c:v>3.3589953999999998E-2</c:v>
                </c:pt>
                <c:pt idx="46871">
                  <c:v>3.3589954200000001E-2</c:v>
                </c:pt>
                <c:pt idx="46872">
                  <c:v>3.3589954399999997E-2</c:v>
                </c:pt>
                <c:pt idx="46873">
                  <c:v>3.3589954599999999E-2</c:v>
                </c:pt>
                <c:pt idx="46874">
                  <c:v>3.3589954800000002E-2</c:v>
                </c:pt>
                <c:pt idx="46875">
                  <c:v>3.3589954999999998E-2</c:v>
                </c:pt>
                <c:pt idx="46876">
                  <c:v>3.35899552E-2</c:v>
                </c:pt>
                <c:pt idx="46877">
                  <c:v>3.3589955400000003E-2</c:v>
                </c:pt>
                <c:pt idx="46878">
                  <c:v>3.3589955599999999E-2</c:v>
                </c:pt>
                <c:pt idx="46879">
                  <c:v>3.3589955800000001E-2</c:v>
                </c:pt>
                <c:pt idx="46880">
                  <c:v>3.3589955999999997E-2</c:v>
                </c:pt>
                <c:pt idx="46881">
                  <c:v>3.35899562E-2</c:v>
                </c:pt>
                <c:pt idx="46882">
                  <c:v>3.3589956400000003E-2</c:v>
                </c:pt>
                <c:pt idx="46883">
                  <c:v>3.3589956599999998E-2</c:v>
                </c:pt>
                <c:pt idx="46884">
                  <c:v>3.3589956800000001E-2</c:v>
                </c:pt>
                <c:pt idx="46885">
                  <c:v>3.3589956999999997E-2</c:v>
                </c:pt>
                <c:pt idx="46886">
                  <c:v>3.3589957199999999E-2</c:v>
                </c:pt>
                <c:pt idx="46887">
                  <c:v>3.3589957400000002E-2</c:v>
                </c:pt>
                <c:pt idx="46888">
                  <c:v>3.3589957599999998E-2</c:v>
                </c:pt>
                <c:pt idx="46889">
                  <c:v>3.35899578E-2</c:v>
                </c:pt>
                <c:pt idx="46890">
                  <c:v>3.3589958000000003E-2</c:v>
                </c:pt>
                <c:pt idx="46891">
                  <c:v>3.3589958199999999E-2</c:v>
                </c:pt>
                <c:pt idx="46892">
                  <c:v>3.3589958400000001E-2</c:v>
                </c:pt>
                <c:pt idx="46893">
                  <c:v>3.3589958599999997E-2</c:v>
                </c:pt>
                <c:pt idx="46894">
                  <c:v>3.35899588E-2</c:v>
                </c:pt>
                <c:pt idx="46895">
                  <c:v>3.3589959000000003E-2</c:v>
                </c:pt>
                <c:pt idx="46896">
                  <c:v>3.3589959199999998E-2</c:v>
                </c:pt>
                <c:pt idx="46897">
                  <c:v>3.3589959400000001E-2</c:v>
                </c:pt>
                <c:pt idx="46898">
                  <c:v>3.3589959599999997E-2</c:v>
                </c:pt>
                <c:pt idx="46899">
                  <c:v>3.3589959799999999E-2</c:v>
                </c:pt>
                <c:pt idx="46900">
                  <c:v>3.3589960000000002E-2</c:v>
                </c:pt>
                <c:pt idx="46901">
                  <c:v>3.3589960199999998E-2</c:v>
                </c:pt>
                <c:pt idx="46902">
                  <c:v>3.35899604E-2</c:v>
                </c:pt>
                <c:pt idx="46903">
                  <c:v>3.3589960600000003E-2</c:v>
                </c:pt>
                <c:pt idx="46904">
                  <c:v>3.3589960799999999E-2</c:v>
                </c:pt>
                <c:pt idx="46905">
                  <c:v>3.3589961000000002E-2</c:v>
                </c:pt>
                <c:pt idx="46906">
                  <c:v>3.3589961199999997E-2</c:v>
                </c:pt>
                <c:pt idx="46907">
                  <c:v>3.35899614E-2</c:v>
                </c:pt>
                <c:pt idx="46908">
                  <c:v>3.3589961600000003E-2</c:v>
                </c:pt>
                <c:pt idx="46909">
                  <c:v>3.3589961799999998E-2</c:v>
                </c:pt>
                <c:pt idx="46910">
                  <c:v>3.3589962000000001E-2</c:v>
                </c:pt>
                <c:pt idx="46911">
                  <c:v>3.3589962199999997E-2</c:v>
                </c:pt>
                <c:pt idx="46912">
                  <c:v>3.3589962399999999E-2</c:v>
                </c:pt>
                <c:pt idx="46913">
                  <c:v>3.3589962600000002E-2</c:v>
                </c:pt>
                <c:pt idx="46914">
                  <c:v>3.3589962799999998E-2</c:v>
                </c:pt>
                <c:pt idx="46915">
                  <c:v>3.3589963E-2</c:v>
                </c:pt>
                <c:pt idx="46916">
                  <c:v>3.3589963200000003E-2</c:v>
                </c:pt>
                <c:pt idx="46917">
                  <c:v>3.3589963399999999E-2</c:v>
                </c:pt>
                <c:pt idx="46918">
                  <c:v>3.3589963600000002E-2</c:v>
                </c:pt>
                <c:pt idx="46919">
                  <c:v>3.3589963799999997E-2</c:v>
                </c:pt>
                <c:pt idx="46920">
                  <c:v>3.3589964E-2</c:v>
                </c:pt>
                <c:pt idx="46921">
                  <c:v>3.3589964200000003E-2</c:v>
                </c:pt>
                <c:pt idx="46922">
                  <c:v>3.3589964399999998E-2</c:v>
                </c:pt>
                <c:pt idx="46923">
                  <c:v>3.3589964600000001E-2</c:v>
                </c:pt>
                <c:pt idx="46924">
                  <c:v>3.3589964799999997E-2</c:v>
                </c:pt>
                <c:pt idx="46925">
                  <c:v>3.3589964999999999E-2</c:v>
                </c:pt>
                <c:pt idx="46926">
                  <c:v>3.3589965200000002E-2</c:v>
                </c:pt>
                <c:pt idx="46927">
                  <c:v>3.3589965399999998E-2</c:v>
                </c:pt>
                <c:pt idx="46928">
                  <c:v>3.35899656E-2</c:v>
                </c:pt>
                <c:pt idx="46929">
                  <c:v>3.3589965800000003E-2</c:v>
                </c:pt>
                <c:pt idx="46930">
                  <c:v>3.3589965999999999E-2</c:v>
                </c:pt>
                <c:pt idx="46931">
                  <c:v>3.3589966200000002E-2</c:v>
                </c:pt>
                <c:pt idx="46932">
                  <c:v>3.3589966399999997E-2</c:v>
                </c:pt>
                <c:pt idx="46933">
                  <c:v>3.35899666E-2</c:v>
                </c:pt>
                <c:pt idx="46934">
                  <c:v>3.3589966800000003E-2</c:v>
                </c:pt>
                <c:pt idx="46935">
                  <c:v>3.3589966999999998E-2</c:v>
                </c:pt>
                <c:pt idx="46936">
                  <c:v>3.3589967200000001E-2</c:v>
                </c:pt>
                <c:pt idx="46937">
                  <c:v>3.3589967399999997E-2</c:v>
                </c:pt>
                <c:pt idx="46938">
                  <c:v>3.3589967599999999E-2</c:v>
                </c:pt>
                <c:pt idx="46939">
                  <c:v>3.3589967800000002E-2</c:v>
                </c:pt>
                <c:pt idx="46940">
                  <c:v>3.3589967999999998E-2</c:v>
                </c:pt>
                <c:pt idx="46941">
                  <c:v>3.35899682E-2</c:v>
                </c:pt>
                <c:pt idx="46942">
                  <c:v>3.3589968400000003E-2</c:v>
                </c:pt>
                <c:pt idx="46943">
                  <c:v>3.3589968599999999E-2</c:v>
                </c:pt>
                <c:pt idx="46944">
                  <c:v>3.3589968800000002E-2</c:v>
                </c:pt>
                <c:pt idx="46945">
                  <c:v>3.3589968999999997E-2</c:v>
                </c:pt>
                <c:pt idx="46946">
                  <c:v>3.35899692E-2</c:v>
                </c:pt>
                <c:pt idx="46947">
                  <c:v>3.3589969400000003E-2</c:v>
                </c:pt>
                <c:pt idx="46948">
                  <c:v>3.3589969599999998E-2</c:v>
                </c:pt>
                <c:pt idx="46949">
                  <c:v>3.3589969800000001E-2</c:v>
                </c:pt>
                <c:pt idx="46950">
                  <c:v>3.3589969999999997E-2</c:v>
                </c:pt>
                <c:pt idx="46951">
                  <c:v>3.3589970199999999E-2</c:v>
                </c:pt>
                <c:pt idx="46952">
                  <c:v>3.3589970400000002E-2</c:v>
                </c:pt>
                <c:pt idx="46953">
                  <c:v>3.3589970599999998E-2</c:v>
                </c:pt>
                <c:pt idx="46954">
                  <c:v>3.3589970800000001E-2</c:v>
                </c:pt>
                <c:pt idx="46955">
                  <c:v>3.3589971000000003E-2</c:v>
                </c:pt>
                <c:pt idx="46956">
                  <c:v>3.3589971199999999E-2</c:v>
                </c:pt>
                <c:pt idx="46957">
                  <c:v>3.3589971400000002E-2</c:v>
                </c:pt>
                <c:pt idx="46958">
                  <c:v>3.3589971599999997E-2</c:v>
                </c:pt>
                <c:pt idx="46959">
                  <c:v>3.35899718E-2</c:v>
                </c:pt>
                <c:pt idx="46960">
                  <c:v>3.3589972000000003E-2</c:v>
                </c:pt>
                <c:pt idx="46961">
                  <c:v>3.3589972199999998E-2</c:v>
                </c:pt>
                <c:pt idx="46962">
                  <c:v>3.3589972400000001E-2</c:v>
                </c:pt>
                <c:pt idx="46963">
                  <c:v>3.3589972599999997E-2</c:v>
                </c:pt>
                <c:pt idx="46964">
                  <c:v>3.3589972799999999E-2</c:v>
                </c:pt>
                <c:pt idx="46965">
                  <c:v>3.3589973000000002E-2</c:v>
                </c:pt>
                <c:pt idx="46966">
                  <c:v>3.3589973199999998E-2</c:v>
                </c:pt>
                <c:pt idx="46967">
                  <c:v>3.3589973400000001E-2</c:v>
                </c:pt>
                <c:pt idx="46968">
                  <c:v>3.3589973600000003E-2</c:v>
                </c:pt>
                <c:pt idx="46969">
                  <c:v>3.3589973799999999E-2</c:v>
                </c:pt>
                <c:pt idx="46970">
                  <c:v>3.3589974000000002E-2</c:v>
                </c:pt>
                <c:pt idx="46971">
                  <c:v>3.3589974199999997E-2</c:v>
                </c:pt>
                <c:pt idx="46972">
                  <c:v>3.35899744E-2</c:v>
                </c:pt>
                <c:pt idx="46973">
                  <c:v>3.3589974600000003E-2</c:v>
                </c:pt>
                <c:pt idx="46974">
                  <c:v>3.3589974799999998E-2</c:v>
                </c:pt>
                <c:pt idx="46975">
                  <c:v>3.3589975000000001E-2</c:v>
                </c:pt>
                <c:pt idx="46976">
                  <c:v>3.3589975199999997E-2</c:v>
                </c:pt>
                <c:pt idx="46977">
                  <c:v>3.3589975399999999E-2</c:v>
                </c:pt>
                <c:pt idx="46978">
                  <c:v>3.3589975600000002E-2</c:v>
                </c:pt>
                <c:pt idx="46979">
                  <c:v>3.3589975799999998E-2</c:v>
                </c:pt>
                <c:pt idx="46980">
                  <c:v>3.3589976000000001E-2</c:v>
                </c:pt>
                <c:pt idx="46981">
                  <c:v>3.3589976200000003E-2</c:v>
                </c:pt>
                <c:pt idx="46982">
                  <c:v>3.3589976399999999E-2</c:v>
                </c:pt>
                <c:pt idx="46983">
                  <c:v>3.3589976600000002E-2</c:v>
                </c:pt>
                <c:pt idx="46984">
                  <c:v>3.3589976799999997E-2</c:v>
                </c:pt>
                <c:pt idx="46985">
                  <c:v>3.3589977E-2</c:v>
                </c:pt>
                <c:pt idx="46986">
                  <c:v>3.3589977200000003E-2</c:v>
                </c:pt>
                <c:pt idx="46987">
                  <c:v>3.3589977399999998E-2</c:v>
                </c:pt>
                <c:pt idx="46988">
                  <c:v>3.3589977600000001E-2</c:v>
                </c:pt>
                <c:pt idx="46989">
                  <c:v>3.3589977799999997E-2</c:v>
                </c:pt>
                <c:pt idx="46990">
                  <c:v>3.3589978E-2</c:v>
                </c:pt>
                <c:pt idx="46991">
                  <c:v>3.3589978200000002E-2</c:v>
                </c:pt>
                <c:pt idx="46992">
                  <c:v>3.3589978399999998E-2</c:v>
                </c:pt>
                <c:pt idx="46993">
                  <c:v>3.3589978600000001E-2</c:v>
                </c:pt>
                <c:pt idx="46994">
                  <c:v>3.3589978800000003E-2</c:v>
                </c:pt>
                <c:pt idx="46995">
                  <c:v>3.3589978999999999E-2</c:v>
                </c:pt>
                <c:pt idx="46996">
                  <c:v>3.3589979200000002E-2</c:v>
                </c:pt>
                <c:pt idx="46997">
                  <c:v>3.3589979399999997E-2</c:v>
                </c:pt>
                <c:pt idx="46998">
                  <c:v>3.35899796E-2</c:v>
                </c:pt>
                <c:pt idx="46999">
                  <c:v>3.3589979800000003E-2</c:v>
                </c:pt>
                <c:pt idx="47000">
                  <c:v>3.3589979999999998E-2</c:v>
                </c:pt>
                <c:pt idx="47001">
                  <c:v>3.3589980200000001E-2</c:v>
                </c:pt>
                <c:pt idx="47002">
                  <c:v>3.3589980399999997E-2</c:v>
                </c:pt>
                <c:pt idx="47003">
                  <c:v>3.35899806E-2</c:v>
                </c:pt>
                <c:pt idx="47004">
                  <c:v>3.3589980800000002E-2</c:v>
                </c:pt>
                <c:pt idx="47005">
                  <c:v>3.3589980999999998E-2</c:v>
                </c:pt>
                <c:pt idx="47006">
                  <c:v>3.3589981200000001E-2</c:v>
                </c:pt>
                <c:pt idx="47007">
                  <c:v>3.3589981400000003E-2</c:v>
                </c:pt>
                <c:pt idx="47008">
                  <c:v>3.3589981599999999E-2</c:v>
                </c:pt>
                <c:pt idx="47009">
                  <c:v>3.3589981800000002E-2</c:v>
                </c:pt>
                <c:pt idx="47010">
                  <c:v>3.3589981999999997E-2</c:v>
                </c:pt>
                <c:pt idx="47011">
                  <c:v>3.35899822E-2</c:v>
                </c:pt>
                <c:pt idx="47012">
                  <c:v>3.3589982400000003E-2</c:v>
                </c:pt>
                <c:pt idx="47013">
                  <c:v>3.3589982599999998E-2</c:v>
                </c:pt>
                <c:pt idx="47014">
                  <c:v>3.3589982800000001E-2</c:v>
                </c:pt>
                <c:pt idx="47015">
                  <c:v>3.3589982999999997E-2</c:v>
                </c:pt>
                <c:pt idx="47016">
                  <c:v>3.35899832E-2</c:v>
                </c:pt>
                <c:pt idx="47017">
                  <c:v>3.3589983400000002E-2</c:v>
                </c:pt>
                <c:pt idx="47018">
                  <c:v>3.3589983599999998E-2</c:v>
                </c:pt>
                <c:pt idx="47019">
                  <c:v>3.3589983800000001E-2</c:v>
                </c:pt>
                <c:pt idx="47020">
                  <c:v>3.3589984000000003E-2</c:v>
                </c:pt>
                <c:pt idx="47021">
                  <c:v>3.3589984199999999E-2</c:v>
                </c:pt>
                <c:pt idx="47022">
                  <c:v>3.3589984400000002E-2</c:v>
                </c:pt>
                <c:pt idx="47023">
                  <c:v>3.3589984599999997E-2</c:v>
                </c:pt>
                <c:pt idx="47024">
                  <c:v>3.35899848E-2</c:v>
                </c:pt>
                <c:pt idx="47025">
                  <c:v>3.3589985000000003E-2</c:v>
                </c:pt>
                <c:pt idx="47026">
                  <c:v>3.3589985199999998E-2</c:v>
                </c:pt>
                <c:pt idx="47027">
                  <c:v>3.3589985400000001E-2</c:v>
                </c:pt>
                <c:pt idx="47028">
                  <c:v>3.3589985599999997E-2</c:v>
                </c:pt>
                <c:pt idx="47029">
                  <c:v>3.35899858E-2</c:v>
                </c:pt>
                <c:pt idx="47030">
                  <c:v>3.3589986000000002E-2</c:v>
                </c:pt>
                <c:pt idx="47031">
                  <c:v>3.3589986199999998E-2</c:v>
                </c:pt>
                <c:pt idx="47032">
                  <c:v>3.3589986400000001E-2</c:v>
                </c:pt>
                <c:pt idx="47033">
                  <c:v>3.3589986600000003E-2</c:v>
                </c:pt>
                <c:pt idx="47034">
                  <c:v>3.3589986799999999E-2</c:v>
                </c:pt>
                <c:pt idx="47035">
                  <c:v>3.3589987000000002E-2</c:v>
                </c:pt>
                <c:pt idx="47036">
                  <c:v>3.3589987199999997E-2</c:v>
                </c:pt>
                <c:pt idx="47037">
                  <c:v>3.35899874E-2</c:v>
                </c:pt>
                <c:pt idx="47038">
                  <c:v>3.3589987600000003E-2</c:v>
                </c:pt>
                <c:pt idx="47039">
                  <c:v>3.3589987799999999E-2</c:v>
                </c:pt>
                <c:pt idx="47040">
                  <c:v>3.3589988000000001E-2</c:v>
                </c:pt>
                <c:pt idx="47041">
                  <c:v>3.3589988199999997E-2</c:v>
                </c:pt>
                <c:pt idx="47042">
                  <c:v>3.35899884E-2</c:v>
                </c:pt>
                <c:pt idx="47043">
                  <c:v>3.3589988600000002E-2</c:v>
                </c:pt>
                <c:pt idx="47044">
                  <c:v>3.3589988799999998E-2</c:v>
                </c:pt>
                <c:pt idx="47045">
                  <c:v>3.3589989000000001E-2</c:v>
                </c:pt>
                <c:pt idx="47046">
                  <c:v>3.3589989200000003E-2</c:v>
                </c:pt>
                <c:pt idx="47047">
                  <c:v>3.3589989399999999E-2</c:v>
                </c:pt>
                <c:pt idx="47048">
                  <c:v>3.3589989600000002E-2</c:v>
                </c:pt>
                <c:pt idx="47049">
                  <c:v>3.3589989799999997E-2</c:v>
                </c:pt>
                <c:pt idx="47050">
                  <c:v>3.358999E-2</c:v>
                </c:pt>
                <c:pt idx="47051">
                  <c:v>3.3589990200000003E-2</c:v>
                </c:pt>
                <c:pt idx="47052">
                  <c:v>3.3589990399999999E-2</c:v>
                </c:pt>
                <c:pt idx="47053">
                  <c:v>3.3589990600000001E-2</c:v>
                </c:pt>
                <c:pt idx="47054">
                  <c:v>3.3589990799999997E-2</c:v>
                </c:pt>
                <c:pt idx="47055">
                  <c:v>3.3589991E-2</c:v>
                </c:pt>
                <c:pt idx="47056">
                  <c:v>3.3589991200000002E-2</c:v>
                </c:pt>
                <c:pt idx="47057">
                  <c:v>3.3589991399999998E-2</c:v>
                </c:pt>
                <c:pt idx="47058">
                  <c:v>3.3589991600000001E-2</c:v>
                </c:pt>
                <c:pt idx="47059">
                  <c:v>3.3589991800000003E-2</c:v>
                </c:pt>
                <c:pt idx="47060">
                  <c:v>3.3589991999999999E-2</c:v>
                </c:pt>
                <c:pt idx="47061">
                  <c:v>3.3589992200000002E-2</c:v>
                </c:pt>
                <c:pt idx="47062">
                  <c:v>3.3589992399999997E-2</c:v>
                </c:pt>
                <c:pt idx="47063">
                  <c:v>3.35899926E-2</c:v>
                </c:pt>
                <c:pt idx="47064">
                  <c:v>3.3589992800000003E-2</c:v>
                </c:pt>
                <c:pt idx="47065">
                  <c:v>3.3589992999999999E-2</c:v>
                </c:pt>
                <c:pt idx="47066">
                  <c:v>3.3589993200000001E-2</c:v>
                </c:pt>
                <c:pt idx="47067">
                  <c:v>3.3589993399999997E-2</c:v>
                </c:pt>
                <c:pt idx="47068">
                  <c:v>3.35899936E-2</c:v>
                </c:pt>
                <c:pt idx="47069">
                  <c:v>3.3589993800000002E-2</c:v>
                </c:pt>
                <c:pt idx="47070">
                  <c:v>3.3589993999999998E-2</c:v>
                </c:pt>
                <c:pt idx="47071">
                  <c:v>3.3589994200000001E-2</c:v>
                </c:pt>
                <c:pt idx="47072">
                  <c:v>3.3589994400000003E-2</c:v>
                </c:pt>
                <c:pt idx="47073">
                  <c:v>3.3589994599999999E-2</c:v>
                </c:pt>
                <c:pt idx="47074">
                  <c:v>3.3589994800000002E-2</c:v>
                </c:pt>
                <c:pt idx="47075">
                  <c:v>3.3589994999999997E-2</c:v>
                </c:pt>
                <c:pt idx="47076">
                  <c:v>3.35899952E-2</c:v>
                </c:pt>
                <c:pt idx="47077">
                  <c:v>3.3589995400000003E-2</c:v>
                </c:pt>
                <c:pt idx="47078">
                  <c:v>3.3589995599999999E-2</c:v>
                </c:pt>
                <c:pt idx="47079">
                  <c:v>3.3589995800000001E-2</c:v>
                </c:pt>
                <c:pt idx="47080">
                  <c:v>3.3589995999999997E-2</c:v>
                </c:pt>
                <c:pt idx="47081">
                  <c:v>3.35899962E-2</c:v>
                </c:pt>
                <c:pt idx="47082">
                  <c:v>3.3589996400000002E-2</c:v>
                </c:pt>
                <c:pt idx="47083">
                  <c:v>3.3589996599999998E-2</c:v>
                </c:pt>
                <c:pt idx="47084">
                  <c:v>3.3589996800000001E-2</c:v>
                </c:pt>
                <c:pt idx="47085">
                  <c:v>3.3589997000000003E-2</c:v>
                </c:pt>
                <c:pt idx="47086">
                  <c:v>3.3589997199999999E-2</c:v>
                </c:pt>
                <c:pt idx="47087">
                  <c:v>3.3589997400000002E-2</c:v>
                </c:pt>
                <c:pt idx="47088">
                  <c:v>3.3589997599999998E-2</c:v>
                </c:pt>
                <c:pt idx="47089">
                  <c:v>3.35899978E-2</c:v>
                </c:pt>
                <c:pt idx="47090">
                  <c:v>3.3589998000000003E-2</c:v>
                </c:pt>
                <c:pt idx="47091">
                  <c:v>3.3589998199999999E-2</c:v>
                </c:pt>
                <c:pt idx="47092">
                  <c:v>3.3589998400000001E-2</c:v>
                </c:pt>
                <c:pt idx="47093">
                  <c:v>3.3589998599999997E-2</c:v>
                </c:pt>
                <c:pt idx="47094">
                  <c:v>3.35899988E-2</c:v>
                </c:pt>
                <c:pt idx="47095">
                  <c:v>3.3589999000000002E-2</c:v>
                </c:pt>
                <c:pt idx="47096">
                  <c:v>3.3589999199999998E-2</c:v>
                </c:pt>
                <c:pt idx="47097">
                  <c:v>3.3589999400000001E-2</c:v>
                </c:pt>
                <c:pt idx="47098">
                  <c:v>3.3589999600000003E-2</c:v>
                </c:pt>
                <c:pt idx="47099">
                  <c:v>3.3589999799999999E-2</c:v>
                </c:pt>
                <c:pt idx="47100">
                  <c:v>3.3590000000000002E-2</c:v>
                </c:pt>
                <c:pt idx="47101">
                  <c:v>3.3590000199999998E-2</c:v>
                </c:pt>
                <c:pt idx="47102">
                  <c:v>3.35900004E-2</c:v>
                </c:pt>
                <c:pt idx="47103">
                  <c:v>3.3590000600000003E-2</c:v>
                </c:pt>
                <c:pt idx="47104">
                  <c:v>3.3590000799999999E-2</c:v>
                </c:pt>
                <c:pt idx="47105">
                  <c:v>3.3590001000000001E-2</c:v>
                </c:pt>
                <c:pt idx="47106">
                  <c:v>3.3590001199999997E-2</c:v>
                </c:pt>
                <c:pt idx="47107">
                  <c:v>3.35900014E-2</c:v>
                </c:pt>
                <c:pt idx="47108">
                  <c:v>3.3590001600000002E-2</c:v>
                </c:pt>
                <c:pt idx="47109">
                  <c:v>3.3590001799999998E-2</c:v>
                </c:pt>
                <c:pt idx="47110">
                  <c:v>3.3590002000000001E-2</c:v>
                </c:pt>
                <c:pt idx="47111">
                  <c:v>3.3590002200000003E-2</c:v>
                </c:pt>
                <c:pt idx="47112">
                  <c:v>3.3590002399999999E-2</c:v>
                </c:pt>
                <c:pt idx="47113">
                  <c:v>3.3590002600000002E-2</c:v>
                </c:pt>
                <c:pt idx="47114">
                  <c:v>3.3590002799999998E-2</c:v>
                </c:pt>
                <c:pt idx="47115">
                  <c:v>3.3590003E-2</c:v>
                </c:pt>
                <c:pt idx="47116">
                  <c:v>3.3590003200000003E-2</c:v>
                </c:pt>
                <c:pt idx="47117">
                  <c:v>3.3590003399999999E-2</c:v>
                </c:pt>
                <c:pt idx="47118">
                  <c:v>3.3590003600000001E-2</c:v>
                </c:pt>
                <c:pt idx="47119">
                  <c:v>3.3590003799999997E-2</c:v>
                </c:pt>
                <c:pt idx="47120">
                  <c:v>3.3590004E-2</c:v>
                </c:pt>
                <c:pt idx="47121">
                  <c:v>3.3590004200000002E-2</c:v>
                </c:pt>
                <c:pt idx="47122">
                  <c:v>3.3590004399999998E-2</c:v>
                </c:pt>
                <c:pt idx="47123">
                  <c:v>3.3590004600000001E-2</c:v>
                </c:pt>
                <c:pt idx="47124">
                  <c:v>3.3590004800000003E-2</c:v>
                </c:pt>
                <c:pt idx="47125">
                  <c:v>3.3590004999999999E-2</c:v>
                </c:pt>
                <c:pt idx="47126">
                  <c:v>3.3590005200000002E-2</c:v>
                </c:pt>
                <c:pt idx="47127">
                  <c:v>3.3590005399999998E-2</c:v>
                </c:pt>
                <c:pt idx="47128">
                  <c:v>3.35900056E-2</c:v>
                </c:pt>
                <c:pt idx="47129">
                  <c:v>3.3590005800000003E-2</c:v>
                </c:pt>
                <c:pt idx="47130">
                  <c:v>3.3590005999999999E-2</c:v>
                </c:pt>
                <c:pt idx="47131">
                  <c:v>3.3590006200000001E-2</c:v>
                </c:pt>
                <c:pt idx="47132">
                  <c:v>3.3590006399999997E-2</c:v>
                </c:pt>
                <c:pt idx="47133">
                  <c:v>3.35900066E-2</c:v>
                </c:pt>
                <c:pt idx="47134">
                  <c:v>3.3590006800000002E-2</c:v>
                </c:pt>
                <c:pt idx="47135">
                  <c:v>3.3590006999999998E-2</c:v>
                </c:pt>
                <c:pt idx="47136">
                  <c:v>3.3590007200000001E-2</c:v>
                </c:pt>
                <c:pt idx="47137">
                  <c:v>3.3590007400000003E-2</c:v>
                </c:pt>
                <c:pt idx="47138">
                  <c:v>3.3590007599999999E-2</c:v>
                </c:pt>
                <c:pt idx="47139">
                  <c:v>3.3590007800000002E-2</c:v>
                </c:pt>
                <c:pt idx="47140">
                  <c:v>3.3590007999999998E-2</c:v>
                </c:pt>
                <c:pt idx="47141">
                  <c:v>3.35900082E-2</c:v>
                </c:pt>
                <c:pt idx="47142">
                  <c:v>3.3590008400000003E-2</c:v>
                </c:pt>
                <c:pt idx="47143">
                  <c:v>3.3590008599999999E-2</c:v>
                </c:pt>
                <c:pt idx="47144">
                  <c:v>3.3590008800000001E-2</c:v>
                </c:pt>
                <c:pt idx="47145">
                  <c:v>3.3590008999999997E-2</c:v>
                </c:pt>
                <c:pt idx="47146">
                  <c:v>3.35900092E-2</c:v>
                </c:pt>
                <c:pt idx="47147">
                  <c:v>3.3590009400000002E-2</c:v>
                </c:pt>
                <c:pt idx="47148">
                  <c:v>3.3590009599999998E-2</c:v>
                </c:pt>
                <c:pt idx="47149">
                  <c:v>3.3590009800000001E-2</c:v>
                </c:pt>
                <c:pt idx="47150">
                  <c:v>3.3590009999999997E-2</c:v>
                </c:pt>
                <c:pt idx="47151">
                  <c:v>3.3590010199999999E-2</c:v>
                </c:pt>
                <c:pt idx="47152">
                  <c:v>3.3590010400000002E-2</c:v>
                </c:pt>
                <c:pt idx="47153">
                  <c:v>3.3590010599999998E-2</c:v>
                </c:pt>
                <c:pt idx="47154">
                  <c:v>3.35900108E-2</c:v>
                </c:pt>
                <c:pt idx="47155">
                  <c:v>3.3590011000000003E-2</c:v>
                </c:pt>
                <c:pt idx="47156">
                  <c:v>3.3590011199999999E-2</c:v>
                </c:pt>
                <c:pt idx="47157">
                  <c:v>3.3590011400000001E-2</c:v>
                </c:pt>
                <c:pt idx="47158">
                  <c:v>3.3590011599999997E-2</c:v>
                </c:pt>
                <c:pt idx="47159">
                  <c:v>3.35900118E-2</c:v>
                </c:pt>
                <c:pt idx="47160">
                  <c:v>3.3590012000000002E-2</c:v>
                </c:pt>
                <c:pt idx="47161">
                  <c:v>3.3590012199999998E-2</c:v>
                </c:pt>
                <c:pt idx="47162">
                  <c:v>3.3590012400000001E-2</c:v>
                </c:pt>
                <c:pt idx="47163">
                  <c:v>3.3590012599999997E-2</c:v>
                </c:pt>
                <c:pt idx="47164">
                  <c:v>3.3590012799999999E-2</c:v>
                </c:pt>
                <c:pt idx="47165">
                  <c:v>3.3590013000000002E-2</c:v>
                </c:pt>
                <c:pt idx="47166">
                  <c:v>3.3590013199999998E-2</c:v>
                </c:pt>
                <c:pt idx="47167">
                  <c:v>3.35900134E-2</c:v>
                </c:pt>
                <c:pt idx="47168">
                  <c:v>3.3590013600000003E-2</c:v>
                </c:pt>
                <c:pt idx="47169">
                  <c:v>3.3590013799999999E-2</c:v>
                </c:pt>
                <c:pt idx="47170">
                  <c:v>3.3590014000000001E-2</c:v>
                </c:pt>
                <c:pt idx="47171">
                  <c:v>3.3590014199999997E-2</c:v>
                </c:pt>
                <c:pt idx="47172">
                  <c:v>3.35900144E-2</c:v>
                </c:pt>
                <c:pt idx="47173">
                  <c:v>3.3590014600000002E-2</c:v>
                </c:pt>
                <c:pt idx="47174">
                  <c:v>3.3590014799999998E-2</c:v>
                </c:pt>
                <c:pt idx="47175">
                  <c:v>3.3590015000000001E-2</c:v>
                </c:pt>
                <c:pt idx="47176">
                  <c:v>3.3590015199999997E-2</c:v>
                </c:pt>
                <c:pt idx="47177">
                  <c:v>3.3590015399999999E-2</c:v>
                </c:pt>
                <c:pt idx="47178">
                  <c:v>3.3590015600000002E-2</c:v>
                </c:pt>
                <c:pt idx="47179">
                  <c:v>3.3590015799999998E-2</c:v>
                </c:pt>
                <c:pt idx="47180">
                  <c:v>3.3590016E-2</c:v>
                </c:pt>
                <c:pt idx="47181">
                  <c:v>3.3590016200000003E-2</c:v>
                </c:pt>
                <c:pt idx="47182">
                  <c:v>3.3590016399999999E-2</c:v>
                </c:pt>
                <c:pt idx="47183">
                  <c:v>3.3590016600000001E-2</c:v>
                </c:pt>
                <c:pt idx="47184">
                  <c:v>3.3590016799999997E-2</c:v>
                </c:pt>
                <c:pt idx="47185">
                  <c:v>3.3590017E-2</c:v>
                </c:pt>
                <c:pt idx="47186">
                  <c:v>3.3590017200000002E-2</c:v>
                </c:pt>
                <c:pt idx="47187">
                  <c:v>3.3590017399999998E-2</c:v>
                </c:pt>
                <c:pt idx="47188">
                  <c:v>3.3590017600000001E-2</c:v>
                </c:pt>
                <c:pt idx="47189">
                  <c:v>3.3590017799999997E-2</c:v>
                </c:pt>
                <c:pt idx="47190">
                  <c:v>3.3590017999999999E-2</c:v>
                </c:pt>
                <c:pt idx="47191">
                  <c:v>3.3590018200000002E-2</c:v>
                </c:pt>
                <c:pt idx="47192">
                  <c:v>3.3590018399999998E-2</c:v>
                </c:pt>
                <c:pt idx="47193">
                  <c:v>3.35900186E-2</c:v>
                </c:pt>
                <c:pt idx="47194">
                  <c:v>3.3590018800000003E-2</c:v>
                </c:pt>
                <c:pt idx="47195">
                  <c:v>3.3590018999999999E-2</c:v>
                </c:pt>
                <c:pt idx="47196">
                  <c:v>3.3590019200000001E-2</c:v>
                </c:pt>
                <c:pt idx="47197">
                  <c:v>3.3590019399999997E-2</c:v>
                </c:pt>
                <c:pt idx="47198">
                  <c:v>3.35900196E-2</c:v>
                </c:pt>
                <c:pt idx="47199">
                  <c:v>3.3590019800000002E-2</c:v>
                </c:pt>
                <c:pt idx="47200">
                  <c:v>3.3590019999999998E-2</c:v>
                </c:pt>
                <c:pt idx="47201">
                  <c:v>3.3590020200000001E-2</c:v>
                </c:pt>
                <c:pt idx="47202">
                  <c:v>3.3590020399999997E-2</c:v>
                </c:pt>
                <c:pt idx="47203">
                  <c:v>3.3590020599999999E-2</c:v>
                </c:pt>
                <c:pt idx="47204">
                  <c:v>3.3590020800000002E-2</c:v>
                </c:pt>
                <c:pt idx="47205">
                  <c:v>3.3590020999999998E-2</c:v>
                </c:pt>
                <c:pt idx="47206">
                  <c:v>3.35900212E-2</c:v>
                </c:pt>
                <c:pt idx="47207">
                  <c:v>3.3590021400000003E-2</c:v>
                </c:pt>
                <c:pt idx="47208">
                  <c:v>3.3590021599999999E-2</c:v>
                </c:pt>
                <c:pt idx="47209">
                  <c:v>3.3590021800000001E-2</c:v>
                </c:pt>
                <c:pt idx="47210">
                  <c:v>3.3590021999999997E-2</c:v>
                </c:pt>
                <c:pt idx="47211">
                  <c:v>3.35900222E-2</c:v>
                </c:pt>
                <c:pt idx="47212">
                  <c:v>3.3590022400000003E-2</c:v>
                </c:pt>
                <c:pt idx="47213">
                  <c:v>3.3590022599999998E-2</c:v>
                </c:pt>
                <c:pt idx="47214">
                  <c:v>3.3590022800000001E-2</c:v>
                </c:pt>
                <c:pt idx="47215">
                  <c:v>3.3590022999999997E-2</c:v>
                </c:pt>
                <c:pt idx="47216">
                  <c:v>3.3590023199999999E-2</c:v>
                </c:pt>
                <c:pt idx="47217">
                  <c:v>3.3590023400000002E-2</c:v>
                </c:pt>
                <c:pt idx="47218">
                  <c:v>3.3590023599999998E-2</c:v>
                </c:pt>
                <c:pt idx="47219">
                  <c:v>3.35900238E-2</c:v>
                </c:pt>
                <c:pt idx="47220">
                  <c:v>3.3590024000000003E-2</c:v>
                </c:pt>
                <c:pt idx="47221">
                  <c:v>3.3590024199999999E-2</c:v>
                </c:pt>
                <c:pt idx="47222">
                  <c:v>3.3590024400000001E-2</c:v>
                </c:pt>
                <c:pt idx="47223">
                  <c:v>3.3590024599999997E-2</c:v>
                </c:pt>
                <c:pt idx="47224">
                  <c:v>3.35900248E-2</c:v>
                </c:pt>
                <c:pt idx="47225">
                  <c:v>3.3590025000000003E-2</c:v>
                </c:pt>
                <c:pt idx="47226">
                  <c:v>3.3590025199999998E-2</c:v>
                </c:pt>
                <c:pt idx="47227">
                  <c:v>3.3590025400000001E-2</c:v>
                </c:pt>
                <c:pt idx="47228">
                  <c:v>3.3590025599999997E-2</c:v>
                </c:pt>
                <c:pt idx="47229">
                  <c:v>3.3590025799999999E-2</c:v>
                </c:pt>
                <c:pt idx="47230">
                  <c:v>3.3590026000000002E-2</c:v>
                </c:pt>
                <c:pt idx="47231">
                  <c:v>3.3590026199999998E-2</c:v>
                </c:pt>
                <c:pt idx="47232">
                  <c:v>3.35900264E-2</c:v>
                </c:pt>
                <c:pt idx="47233">
                  <c:v>3.3590026600000003E-2</c:v>
                </c:pt>
                <c:pt idx="47234">
                  <c:v>3.3590026799999999E-2</c:v>
                </c:pt>
                <c:pt idx="47235">
                  <c:v>3.3590027000000001E-2</c:v>
                </c:pt>
                <c:pt idx="47236">
                  <c:v>3.3590027199999997E-2</c:v>
                </c:pt>
                <c:pt idx="47237">
                  <c:v>3.35900274E-2</c:v>
                </c:pt>
                <c:pt idx="47238">
                  <c:v>3.3590027600000003E-2</c:v>
                </c:pt>
                <c:pt idx="47239">
                  <c:v>3.3590027799999998E-2</c:v>
                </c:pt>
                <c:pt idx="47240">
                  <c:v>3.3590028000000001E-2</c:v>
                </c:pt>
                <c:pt idx="47241">
                  <c:v>3.3590028199999997E-2</c:v>
                </c:pt>
                <c:pt idx="47242">
                  <c:v>3.3590028399999999E-2</c:v>
                </c:pt>
                <c:pt idx="47243">
                  <c:v>3.3590028600000002E-2</c:v>
                </c:pt>
                <c:pt idx="47244">
                  <c:v>3.3590028799999998E-2</c:v>
                </c:pt>
                <c:pt idx="47245">
                  <c:v>3.3590029E-2</c:v>
                </c:pt>
                <c:pt idx="47246">
                  <c:v>3.3590029200000003E-2</c:v>
                </c:pt>
                <c:pt idx="47247">
                  <c:v>3.3590029399999999E-2</c:v>
                </c:pt>
                <c:pt idx="47248">
                  <c:v>3.3590029600000001E-2</c:v>
                </c:pt>
                <c:pt idx="47249">
                  <c:v>3.3590029799999997E-2</c:v>
                </c:pt>
                <c:pt idx="47250">
                  <c:v>3.359003E-2</c:v>
                </c:pt>
                <c:pt idx="47251">
                  <c:v>3.3590030200000003E-2</c:v>
                </c:pt>
                <c:pt idx="47252">
                  <c:v>3.3590030399999998E-2</c:v>
                </c:pt>
                <c:pt idx="47253">
                  <c:v>3.3590030600000001E-2</c:v>
                </c:pt>
                <c:pt idx="47254">
                  <c:v>3.3590030799999997E-2</c:v>
                </c:pt>
                <c:pt idx="47255">
                  <c:v>3.3590030999999999E-2</c:v>
                </c:pt>
                <c:pt idx="47256">
                  <c:v>3.3590031200000002E-2</c:v>
                </c:pt>
                <c:pt idx="47257">
                  <c:v>3.3590031399999998E-2</c:v>
                </c:pt>
                <c:pt idx="47258">
                  <c:v>3.35900316E-2</c:v>
                </c:pt>
                <c:pt idx="47259">
                  <c:v>3.3590031800000003E-2</c:v>
                </c:pt>
                <c:pt idx="47260">
                  <c:v>3.3590031999999999E-2</c:v>
                </c:pt>
                <c:pt idx="47261">
                  <c:v>3.3590032200000002E-2</c:v>
                </c:pt>
                <c:pt idx="47262">
                  <c:v>3.3590032399999997E-2</c:v>
                </c:pt>
                <c:pt idx="47263">
                  <c:v>3.35900326E-2</c:v>
                </c:pt>
                <c:pt idx="47264">
                  <c:v>3.3590032800000003E-2</c:v>
                </c:pt>
                <c:pt idx="47265">
                  <c:v>3.3590032999999998E-2</c:v>
                </c:pt>
                <c:pt idx="47266">
                  <c:v>3.3590033200000001E-2</c:v>
                </c:pt>
                <c:pt idx="47267">
                  <c:v>3.3590033399999997E-2</c:v>
                </c:pt>
                <c:pt idx="47268">
                  <c:v>3.3590033599999999E-2</c:v>
                </c:pt>
                <c:pt idx="47269">
                  <c:v>3.3590033800000002E-2</c:v>
                </c:pt>
                <c:pt idx="47270">
                  <c:v>3.3590033999999998E-2</c:v>
                </c:pt>
                <c:pt idx="47271">
                  <c:v>3.35900342E-2</c:v>
                </c:pt>
                <c:pt idx="47272">
                  <c:v>3.3590034400000003E-2</c:v>
                </c:pt>
                <c:pt idx="47273">
                  <c:v>3.3590034599999999E-2</c:v>
                </c:pt>
                <c:pt idx="47274">
                  <c:v>3.3590034800000002E-2</c:v>
                </c:pt>
                <c:pt idx="47275">
                  <c:v>3.3590034999999997E-2</c:v>
                </c:pt>
                <c:pt idx="47276">
                  <c:v>3.35900352E-2</c:v>
                </c:pt>
                <c:pt idx="47277">
                  <c:v>3.3590035400000003E-2</c:v>
                </c:pt>
                <c:pt idx="47278">
                  <c:v>3.3590035599999998E-2</c:v>
                </c:pt>
                <c:pt idx="47279">
                  <c:v>3.3590035800000001E-2</c:v>
                </c:pt>
                <c:pt idx="47280">
                  <c:v>3.3590035999999997E-2</c:v>
                </c:pt>
                <c:pt idx="47281">
                  <c:v>3.3590036199999999E-2</c:v>
                </c:pt>
                <c:pt idx="47282">
                  <c:v>3.3590036400000002E-2</c:v>
                </c:pt>
                <c:pt idx="47283">
                  <c:v>3.3590036599999998E-2</c:v>
                </c:pt>
                <c:pt idx="47284">
                  <c:v>3.35900368E-2</c:v>
                </c:pt>
                <c:pt idx="47285">
                  <c:v>3.3590037000000003E-2</c:v>
                </c:pt>
                <c:pt idx="47286">
                  <c:v>3.3590037199999999E-2</c:v>
                </c:pt>
                <c:pt idx="47287">
                  <c:v>3.3590037400000002E-2</c:v>
                </c:pt>
                <c:pt idx="47288">
                  <c:v>3.3590037599999997E-2</c:v>
                </c:pt>
                <c:pt idx="47289">
                  <c:v>3.35900378E-2</c:v>
                </c:pt>
                <c:pt idx="47290">
                  <c:v>3.3590038000000003E-2</c:v>
                </c:pt>
                <c:pt idx="47291">
                  <c:v>3.3590038199999998E-2</c:v>
                </c:pt>
                <c:pt idx="47292">
                  <c:v>3.3590038400000001E-2</c:v>
                </c:pt>
                <c:pt idx="47293">
                  <c:v>3.3590038599999997E-2</c:v>
                </c:pt>
                <c:pt idx="47294">
                  <c:v>3.3590038799999999E-2</c:v>
                </c:pt>
                <c:pt idx="47295">
                  <c:v>3.3590039000000002E-2</c:v>
                </c:pt>
                <c:pt idx="47296">
                  <c:v>3.3590039199999998E-2</c:v>
                </c:pt>
                <c:pt idx="47297">
                  <c:v>3.35900394E-2</c:v>
                </c:pt>
                <c:pt idx="47298">
                  <c:v>3.3590039600000003E-2</c:v>
                </c:pt>
                <c:pt idx="47299">
                  <c:v>3.3590039799999999E-2</c:v>
                </c:pt>
                <c:pt idx="47300">
                  <c:v>3.3590040000000002E-2</c:v>
                </c:pt>
                <c:pt idx="47301">
                  <c:v>3.3590040199999997E-2</c:v>
                </c:pt>
                <c:pt idx="47302">
                  <c:v>3.35900404E-2</c:v>
                </c:pt>
                <c:pt idx="47303">
                  <c:v>3.3590040600000003E-2</c:v>
                </c:pt>
                <c:pt idx="47304">
                  <c:v>3.3590040799999998E-2</c:v>
                </c:pt>
                <c:pt idx="47305">
                  <c:v>3.3590041000000001E-2</c:v>
                </c:pt>
                <c:pt idx="47306">
                  <c:v>3.3590041199999997E-2</c:v>
                </c:pt>
                <c:pt idx="47307">
                  <c:v>3.3590041399999999E-2</c:v>
                </c:pt>
                <c:pt idx="47308">
                  <c:v>3.3590041600000002E-2</c:v>
                </c:pt>
                <c:pt idx="47309">
                  <c:v>3.3590041799999998E-2</c:v>
                </c:pt>
                <c:pt idx="47310">
                  <c:v>3.3590042000000001E-2</c:v>
                </c:pt>
                <c:pt idx="47311">
                  <c:v>3.3590042200000003E-2</c:v>
                </c:pt>
                <c:pt idx="47312">
                  <c:v>3.3590042399999999E-2</c:v>
                </c:pt>
                <c:pt idx="47313">
                  <c:v>3.3590042600000002E-2</c:v>
                </c:pt>
                <c:pt idx="47314">
                  <c:v>3.3590042799999997E-2</c:v>
                </c:pt>
                <c:pt idx="47315">
                  <c:v>3.3590043E-2</c:v>
                </c:pt>
                <c:pt idx="47316">
                  <c:v>3.3590043200000003E-2</c:v>
                </c:pt>
                <c:pt idx="47317">
                  <c:v>3.3590043399999998E-2</c:v>
                </c:pt>
                <c:pt idx="47318">
                  <c:v>3.3590043600000001E-2</c:v>
                </c:pt>
                <c:pt idx="47319">
                  <c:v>3.3590043799999997E-2</c:v>
                </c:pt>
                <c:pt idx="47320">
                  <c:v>3.3590043999999999E-2</c:v>
                </c:pt>
                <c:pt idx="47321">
                  <c:v>3.3590044200000002E-2</c:v>
                </c:pt>
                <c:pt idx="47322">
                  <c:v>3.3590044399999998E-2</c:v>
                </c:pt>
                <c:pt idx="47323">
                  <c:v>3.3590044600000001E-2</c:v>
                </c:pt>
                <c:pt idx="47324">
                  <c:v>3.3590044800000003E-2</c:v>
                </c:pt>
                <c:pt idx="47325">
                  <c:v>3.3590044999999999E-2</c:v>
                </c:pt>
                <c:pt idx="47326">
                  <c:v>3.3590045200000002E-2</c:v>
                </c:pt>
                <c:pt idx="47327">
                  <c:v>3.3590045399999997E-2</c:v>
                </c:pt>
                <c:pt idx="47328">
                  <c:v>3.35900456E-2</c:v>
                </c:pt>
                <c:pt idx="47329">
                  <c:v>3.3590045800000003E-2</c:v>
                </c:pt>
                <c:pt idx="47330">
                  <c:v>3.3590045999999998E-2</c:v>
                </c:pt>
                <c:pt idx="47331">
                  <c:v>3.3590046200000001E-2</c:v>
                </c:pt>
                <c:pt idx="47332">
                  <c:v>3.3590046399999997E-2</c:v>
                </c:pt>
                <c:pt idx="47333">
                  <c:v>3.3590046599999999E-2</c:v>
                </c:pt>
                <c:pt idx="47334">
                  <c:v>3.3590046800000002E-2</c:v>
                </c:pt>
                <c:pt idx="47335">
                  <c:v>3.3590046999999998E-2</c:v>
                </c:pt>
                <c:pt idx="47336">
                  <c:v>3.3590047200000001E-2</c:v>
                </c:pt>
                <c:pt idx="47337">
                  <c:v>3.3590047400000003E-2</c:v>
                </c:pt>
                <c:pt idx="47338">
                  <c:v>3.3590047599999999E-2</c:v>
                </c:pt>
                <c:pt idx="47339">
                  <c:v>3.3590047800000002E-2</c:v>
                </c:pt>
                <c:pt idx="47340">
                  <c:v>3.3590047999999997E-2</c:v>
                </c:pt>
                <c:pt idx="47341">
                  <c:v>3.35900482E-2</c:v>
                </c:pt>
                <c:pt idx="47342">
                  <c:v>3.3590048400000003E-2</c:v>
                </c:pt>
                <c:pt idx="47343">
                  <c:v>3.3590048599999998E-2</c:v>
                </c:pt>
                <c:pt idx="47344">
                  <c:v>3.3590048800000001E-2</c:v>
                </c:pt>
                <c:pt idx="47345">
                  <c:v>3.3590048999999997E-2</c:v>
                </c:pt>
                <c:pt idx="47346">
                  <c:v>3.3590049199999999E-2</c:v>
                </c:pt>
                <c:pt idx="47347">
                  <c:v>3.3590049400000002E-2</c:v>
                </c:pt>
                <c:pt idx="47348">
                  <c:v>3.3590049599999998E-2</c:v>
                </c:pt>
                <c:pt idx="47349">
                  <c:v>3.3590049800000001E-2</c:v>
                </c:pt>
                <c:pt idx="47350">
                  <c:v>3.3590050000000003E-2</c:v>
                </c:pt>
                <c:pt idx="47351">
                  <c:v>3.3590050199999999E-2</c:v>
                </c:pt>
                <c:pt idx="47352">
                  <c:v>3.3590050400000002E-2</c:v>
                </c:pt>
                <c:pt idx="47353">
                  <c:v>3.3590050599999997E-2</c:v>
                </c:pt>
                <c:pt idx="47354">
                  <c:v>3.35900508E-2</c:v>
                </c:pt>
                <c:pt idx="47355">
                  <c:v>3.3590051000000003E-2</c:v>
                </c:pt>
                <c:pt idx="47356">
                  <c:v>3.3590051199999998E-2</c:v>
                </c:pt>
                <c:pt idx="47357">
                  <c:v>3.3590051400000001E-2</c:v>
                </c:pt>
                <c:pt idx="47358">
                  <c:v>3.3590051599999997E-2</c:v>
                </c:pt>
                <c:pt idx="47359">
                  <c:v>3.35900518E-2</c:v>
                </c:pt>
                <c:pt idx="47360">
                  <c:v>3.3590052000000002E-2</c:v>
                </c:pt>
                <c:pt idx="47361">
                  <c:v>3.3590052199999998E-2</c:v>
                </c:pt>
                <c:pt idx="47362">
                  <c:v>3.3590052400000001E-2</c:v>
                </c:pt>
                <c:pt idx="47363">
                  <c:v>3.3590052600000003E-2</c:v>
                </c:pt>
                <c:pt idx="47364">
                  <c:v>3.3590052799999999E-2</c:v>
                </c:pt>
                <c:pt idx="47365">
                  <c:v>3.3590053000000002E-2</c:v>
                </c:pt>
                <c:pt idx="47366">
                  <c:v>3.3590053199999997E-2</c:v>
                </c:pt>
                <c:pt idx="47367">
                  <c:v>3.35900534E-2</c:v>
                </c:pt>
                <c:pt idx="47368">
                  <c:v>3.3590053600000003E-2</c:v>
                </c:pt>
                <c:pt idx="47369">
                  <c:v>3.3590053799999998E-2</c:v>
                </c:pt>
                <c:pt idx="47370">
                  <c:v>3.3590054000000001E-2</c:v>
                </c:pt>
                <c:pt idx="47371">
                  <c:v>3.3590054199999997E-2</c:v>
                </c:pt>
                <c:pt idx="47372">
                  <c:v>3.35900544E-2</c:v>
                </c:pt>
                <c:pt idx="47373">
                  <c:v>3.3590054600000002E-2</c:v>
                </c:pt>
                <c:pt idx="47374">
                  <c:v>3.3590054799999998E-2</c:v>
                </c:pt>
                <c:pt idx="47375">
                  <c:v>3.3590055000000001E-2</c:v>
                </c:pt>
                <c:pt idx="47376">
                  <c:v>3.3590055200000003E-2</c:v>
                </c:pt>
                <c:pt idx="47377">
                  <c:v>3.3590055399999999E-2</c:v>
                </c:pt>
                <c:pt idx="47378">
                  <c:v>3.3590055600000002E-2</c:v>
                </c:pt>
                <c:pt idx="47379">
                  <c:v>3.3590055799999997E-2</c:v>
                </c:pt>
                <c:pt idx="47380">
                  <c:v>3.3590056E-2</c:v>
                </c:pt>
                <c:pt idx="47381">
                  <c:v>3.3590056200000003E-2</c:v>
                </c:pt>
                <c:pt idx="47382">
                  <c:v>3.3590056399999998E-2</c:v>
                </c:pt>
                <c:pt idx="47383">
                  <c:v>3.3590056600000001E-2</c:v>
                </c:pt>
                <c:pt idx="47384">
                  <c:v>3.3590056799999997E-2</c:v>
                </c:pt>
                <c:pt idx="47385">
                  <c:v>3.3590057E-2</c:v>
                </c:pt>
                <c:pt idx="47386">
                  <c:v>3.3590057200000002E-2</c:v>
                </c:pt>
                <c:pt idx="47387">
                  <c:v>3.3590057399999998E-2</c:v>
                </c:pt>
                <c:pt idx="47388">
                  <c:v>3.3590057600000001E-2</c:v>
                </c:pt>
                <c:pt idx="47389">
                  <c:v>3.3590057800000003E-2</c:v>
                </c:pt>
                <c:pt idx="47390">
                  <c:v>3.3590057999999999E-2</c:v>
                </c:pt>
                <c:pt idx="47391">
                  <c:v>3.3590058200000002E-2</c:v>
                </c:pt>
                <c:pt idx="47392">
                  <c:v>3.3590058399999997E-2</c:v>
                </c:pt>
                <c:pt idx="47393">
                  <c:v>3.35900586E-2</c:v>
                </c:pt>
                <c:pt idx="47394">
                  <c:v>3.3590058800000003E-2</c:v>
                </c:pt>
                <c:pt idx="47395">
                  <c:v>3.3590058999999999E-2</c:v>
                </c:pt>
                <c:pt idx="47396">
                  <c:v>3.3590059200000001E-2</c:v>
                </c:pt>
                <c:pt idx="47397">
                  <c:v>3.3590059399999997E-2</c:v>
                </c:pt>
                <c:pt idx="47398">
                  <c:v>3.35900596E-2</c:v>
                </c:pt>
                <c:pt idx="47399">
                  <c:v>3.3590059800000002E-2</c:v>
                </c:pt>
                <c:pt idx="47400">
                  <c:v>3.3590059999999998E-2</c:v>
                </c:pt>
                <c:pt idx="47401">
                  <c:v>3.3590060200000001E-2</c:v>
                </c:pt>
                <c:pt idx="47402">
                  <c:v>3.3590060400000003E-2</c:v>
                </c:pt>
                <c:pt idx="47403">
                  <c:v>3.3590060599999999E-2</c:v>
                </c:pt>
                <c:pt idx="47404">
                  <c:v>3.3590060800000002E-2</c:v>
                </c:pt>
                <c:pt idx="47405">
                  <c:v>3.3590060999999997E-2</c:v>
                </c:pt>
                <c:pt idx="47406">
                  <c:v>3.35900612E-2</c:v>
                </c:pt>
                <c:pt idx="47407">
                  <c:v>3.3590061400000003E-2</c:v>
                </c:pt>
                <c:pt idx="47408">
                  <c:v>3.3590061599999999E-2</c:v>
                </c:pt>
                <c:pt idx="47409">
                  <c:v>3.3590061800000001E-2</c:v>
                </c:pt>
                <c:pt idx="47410">
                  <c:v>3.3590061999999997E-2</c:v>
                </c:pt>
                <c:pt idx="47411">
                  <c:v>3.35900622E-2</c:v>
                </c:pt>
                <c:pt idx="47412">
                  <c:v>3.3590062400000002E-2</c:v>
                </c:pt>
                <c:pt idx="47413">
                  <c:v>3.3590062599999998E-2</c:v>
                </c:pt>
                <c:pt idx="47414">
                  <c:v>3.3590062800000001E-2</c:v>
                </c:pt>
                <c:pt idx="47415">
                  <c:v>3.3590063000000003E-2</c:v>
                </c:pt>
                <c:pt idx="47416">
                  <c:v>3.3590063199999999E-2</c:v>
                </c:pt>
                <c:pt idx="47417">
                  <c:v>3.3590063400000002E-2</c:v>
                </c:pt>
                <c:pt idx="47418">
                  <c:v>3.3590063599999997E-2</c:v>
                </c:pt>
                <c:pt idx="47419">
                  <c:v>3.35900638E-2</c:v>
                </c:pt>
                <c:pt idx="47420">
                  <c:v>3.3590064000000003E-2</c:v>
                </c:pt>
                <c:pt idx="47421">
                  <c:v>3.3590064199999999E-2</c:v>
                </c:pt>
                <c:pt idx="47422">
                  <c:v>3.3590064400000001E-2</c:v>
                </c:pt>
                <c:pt idx="47423">
                  <c:v>3.3590064599999997E-2</c:v>
                </c:pt>
                <c:pt idx="47424">
                  <c:v>3.35900648E-2</c:v>
                </c:pt>
                <c:pt idx="47425">
                  <c:v>3.3590065000000002E-2</c:v>
                </c:pt>
                <c:pt idx="47426">
                  <c:v>3.3590065199999998E-2</c:v>
                </c:pt>
                <c:pt idx="47427">
                  <c:v>3.3590065400000001E-2</c:v>
                </c:pt>
                <c:pt idx="47428">
                  <c:v>3.3590065600000003E-2</c:v>
                </c:pt>
                <c:pt idx="47429">
                  <c:v>3.3590065799999999E-2</c:v>
                </c:pt>
                <c:pt idx="47430">
                  <c:v>3.3590066000000002E-2</c:v>
                </c:pt>
                <c:pt idx="47431">
                  <c:v>3.3590066199999997E-2</c:v>
                </c:pt>
                <c:pt idx="47432">
                  <c:v>3.35900664E-2</c:v>
                </c:pt>
                <c:pt idx="47433">
                  <c:v>3.3590066600000003E-2</c:v>
                </c:pt>
                <c:pt idx="47434">
                  <c:v>3.3590066799999999E-2</c:v>
                </c:pt>
                <c:pt idx="47435">
                  <c:v>3.3590067000000001E-2</c:v>
                </c:pt>
                <c:pt idx="47436">
                  <c:v>3.3590067199999997E-2</c:v>
                </c:pt>
                <c:pt idx="47437">
                  <c:v>3.35900674E-2</c:v>
                </c:pt>
                <c:pt idx="47438">
                  <c:v>3.3590067600000002E-2</c:v>
                </c:pt>
                <c:pt idx="47439">
                  <c:v>3.3590067799999998E-2</c:v>
                </c:pt>
                <c:pt idx="47440">
                  <c:v>3.3590068000000001E-2</c:v>
                </c:pt>
                <c:pt idx="47441">
                  <c:v>3.3590068200000003E-2</c:v>
                </c:pt>
                <c:pt idx="47442">
                  <c:v>3.3590068399999999E-2</c:v>
                </c:pt>
                <c:pt idx="47443">
                  <c:v>3.3590068600000002E-2</c:v>
                </c:pt>
                <c:pt idx="47444">
                  <c:v>3.3590068799999998E-2</c:v>
                </c:pt>
                <c:pt idx="47445">
                  <c:v>3.3590069E-2</c:v>
                </c:pt>
                <c:pt idx="47446">
                  <c:v>3.3590069200000003E-2</c:v>
                </c:pt>
                <c:pt idx="47447">
                  <c:v>3.3590069399999999E-2</c:v>
                </c:pt>
                <c:pt idx="47448">
                  <c:v>3.3590069600000001E-2</c:v>
                </c:pt>
                <c:pt idx="47449">
                  <c:v>3.3590069799999997E-2</c:v>
                </c:pt>
                <c:pt idx="47450">
                  <c:v>3.359007E-2</c:v>
                </c:pt>
                <c:pt idx="47451">
                  <c:v>3.3590070200000002E-2</c:v>
                </c:pt>
                <c:pt idx="47452">
                  <c:v>3.3590070399999998E-2</c:v>
                </c:pt>
                <c:pt idx="47453">
                  <c:v>3.3590070600000001E-2</c:v>
                </c:pt>
                <c:pt idx="47454">
                  <c:v>3.3590070800000003E-2</c:v>
                </c:pt>
                <c:pt idx="47455">
                  <c:v>3.3590070999999999E-2</c:v>
                </c:pt>
                <c:pt idx="47456">
                  <c:v>3.3590071200000002E-2</c:v>
                </c:pt>
                <c:pt idx="47457">
                  <c:v>3.3590071399999998E-2</c:v>
                </c:pt>
                <c:pt idx="47458">
                  <c:v>3.35900716E-2</c:v>
                </c:pt>
                <c:pt idx="47459">
                  <c:v>3.3590071800000003E-2</c:v>
                </c:pt>
                <c:pt idx="47460">
                  <c:v>3.3590071999999999E-2</c:v>
                </c:pt>
                <c:pt idx="47461">
                  <c:v>3.3590072200000001E-2</c:v>
                </c:pt>
                <c:pt idx="47462">
                  <c:v>3.3590072399999997E-2</c:v>
                </c:pt>
                <c:pt idx="47463">
                  <c:v>3.35900726E-2</c:v>
                </c:pt>
                <c:pt idx="47464">
                  <c:v>3.3590072800000002E-2</c:v>
                </c:pt>
                <c:pt idx="47465">
                  <c:v>3.3590072999999998E-2</c:v>
                </c:pt>
                <c:pt idx="47466">
                  <c:v>3.3590073200000001E-2</c:v>
                </c:pt>
                <c:pt idx="47467">
                  <c:v>3.3590073400000003E-2</c:v>
                </c:pt>
                <c:pt idx="47468">
                  <c:v>3.3590073599999999E-2</c:v>
                </c:pt>
                <c:pt idx="47469">
                  <c:v>3.3590073800000002E-2</c:v>
                </c:pt>
                <c:pt idx="47470">
                  <c:v>3.3590073999999998E-2</c:v>
                </c:pt>
                <c:pt idx="47471">
                  <c:v>3.35900742E-2</c:v>
                </c:pt>
                <c:pt idx="47472">
                  <c:v>3.3590074400000003E-2</c:v>
                </c:pt>
                <c:pt idx="47473">
                  <c:v>3.3590074599999999E-2</c:v>
                </c:pt>
                <c:pt idx="47474">
                  <c:v>3.3590074800000001E-2</c:v>
                </c:pt>
                <c:pt idx="47475">
                  <c:v>3.3590074999999997E-2</c:v>
                </c:pt>
                <c:pt idx="47476">
                  <c:v>3.35900752E-2</c:v>
                </c:pt>
                <c:pt idx="47477">
                  <c:v>3.3590075400000002E-2</c:v>
                </c:pt>
                <c:pt idx="47478">
                  <c:v>3.3590075599999998E-2</c:v>
                </c:pt>
                <c:pt idx="47479">
                  <c:v>3.3590075800000001E-2</c:v>
                </c:pt>
                <c:pt idx="47480">
                  <c:v>3.3590076000000003E-2</c:v>
                </c:pt>
                <c:pt idx="47481">
                  <c:v>3.3590076199999999E-2</c:v>
                </c:pt>
                <c:pt idx="47482">
                  <c:v>3.3590076400000002E-2</c:v>
                </c:pt>
                <c:pt idx="47483">
                  <c:v>3.3590076599999998E-2</c:v>
                </c:pt>
                <c:pt idx="47484">
                  <c:v>3.35900768E-2</c:v>
                </c:pt>
                <c:pt idx="47485">
                  <c:v>3.3590077000000003E-2</c:v>
                </c:pt>
                <c:pt idx="47486">
                  <c:v>3.3590077199999999E-2</c:v>
                </c:pt>
                <c:pt idx="47487">
                  <c:v>3.3590077400000001E-2</c:v>
                </c:pt>
                <c:pt idx="47488">
                  <c:v>3.3590077599999997E-2</c:v>
                </c:pt>
                <c:pt idx="47489">
                  <c:v>3.35900778E-2</c:v>
                </c:pt>
                <c:pt idx="47490">
                  <c:v>3.3590078000000002E-2</c:v>
                </c:pt>
                <c:pt idx="47491">
                  <c:v>3.3590078199999998E-2</c:v>
                </c:pt>
                <c:pt idx="47492">
                  <c:v>3.3590078400000001E-2</c:v>
                </c:pt>
                <c:pt idx="47493">
                  <c:v>3.3590078600000003E-2</c:v>
                </c:pt>
                <c:pt idx="47494">
                  <c:v>3.3590078799999999E-2</c:v>
                </c:pt>
                <c:pt idx="47495">
                  <c:v>3.3590079000000002E-2</c:v>
                </c:pt>
                <c:pt idx="47496">
                  <c:v>3.3590079199999998E-2</c:v>
                </c:pt>
                <c:pt idx="47497">
                  <c:v>3.35900794E-2</c:v>
                </c:pt>
                <c:pt idx="47498">
                  <c:v>3.3590079600000003E-2</c:v>
                </c:pt>
                <c:pt idx="47499">
                  <c:v>3.3590079799999999E-2</c:v>
                </c:pt>
                <c:pt idx="47500">
                  <c:v>3.3590080000000001E-2</c:v>
                </c:pt>
                <c:pt idx="47501">
                  <c:v>3.3590080199999997E-2</c:v>
                </c:pt>
                <c:pt idx="47502">
                  <c:v>3.35900804E-2</c:v>
                </c:pt>
                <c:pt idx="47503">
                  <c:v>3.3590080600000002E-2</c:v>
                </c:pt>
                <c:pt idx="47504">
                  <c:v>3.3590080799999998E-2</c:v>
                </c:pt>
                <c:pt idx="47505">
                  <c:v>3.3590081000000001E-2</c:v>
                </c:pt>
                <c:pt idx="47506">
                  <c:v>3.3590081199999997E-2</c:v>
                </c:pt>
                <c:pt idx="47507">
                  <c:v>3.3590081399999999E-2</c:v>
                </c:pt>
                <c:pt idx="47508">
                  <c:v>3.3590081600000002E-2</c:v>
                </c:pt>
                <c:pt idx="47509">
                  <c:v>3.3590081799999998E-2</c:v>
                </c:pt>
                <c:pt idx="47510">
                  <c:v>3.3590082E-2</c:v>
                </c:pt>
                <c:pt idx="47511">
                  <c:v>3.3590082200000003E-2</c:v>
                </c:pt>
                <c:pt idx="47512">
                  <c:v>3.3590082399999999E-2</c:v>
                </c:pt>
                <c:pt idx="47513">
                  <c:v>3.3590082600000001E-2</c:v>
                </c:pt>
                <c:pt idx="47514">
                  <c:v>3.3590082799999997E-2</c:v>
                </c:pt>
                <c:pt idx="47515">
                  <c:v>3.3590083E-2</c:v>
                </c:pt>
                <c:pt idx="47516">
                  <c:v>3.3590083200000002E-2</c:v>
                </c:pt>
                <c:pt idx="47517">
                  <c:v>3.3590083399999998E-2</c:v>
                </c:pt>
                <c:pt idx="47518">
                  <c:v>3.3590083600000001E-2</c:v>
                </c:pt>
                <c:pt idx="47519">
                  <c:v>3.3590083799999997E-2</c:v>
                </c:pt>
                <c:pt idx="47520">
                  <c:v>3.3590083999999999E-2</c:v>
                </c:pt>
                <c:pt idx="47521">
                  <c:v>3.3590084200000002E-2</c:v>
                </c:pt>
                <c:pt idx="47522">
                  <c:v>3.3590084399999998E-2</c:v>
                </c:pt>
                <c:pt idx="47523">
                  <c:v>3.35900846E-2</c:v>
                </c:pt>
                <c:pt idx="47524">
                  <c:v>3.3590084800000003E-2</c:v>
                </c:pt>
                <c:pt idx="47525">
                  <c:v>3.3590084999999999E-2</c:v>
                </c:pt>
                <c:pt idx="47526">
                  <c:v>3.3590085200000001E-2</c:v>
                </c:pt>
                <c:pt idx="47527">
                  <c:v>3.3590085399999997E-2</c:v>
                </c:pt>
                <c:pt idx="47528">
                  <c:v>3.35900856E-2</c:v>
                </c:pt>
                <c:pt idx="47529">
                  <c:v>3.3590085800000002E-2</c:v>
                </c:pt>
                <c:pt idx="47530">
                  <c:v>3.3590085999999998E-2</c:v>
                </c:pt>
                <c:pt idx="47531">
                  <c:v>3.3590086200000001E-2</c:v>
                </c:pt>
                <c:pt idx="47532">
                  <c:v>3.3590086399999997E-2</c:v>
                </c:pt>
                <c:pt idx="47533">
                  <c:v>3.3590086599999999E-2</c:v>
                </c:pt>
                <c:pt idx="47534">
                  <c:v>3.3590086800000002E-2</c:v>
                </c:pt>
                <c:pt idx="47535">
                  <c:v>3.3590086999999998E-2</c:v>
                </c:pt>
                <c:pt idx="47536">
                  <c:v>3.35900872E-2</c:v>
                </c:pt>
                <c:pt idx="47537">
                  <c:v>3.3590087400000003E-2</c:v>
                </c:pt>
                <c:pt idx="47538">
                  <c:v>3.3590087599999999E-2</c:v>
                </c:pt>
                <c:pt idx="47539">
                  <c:v>3.3590087800000001E-2</c:v>
                </c:pt>
                <c:pt idx="47540">
                  <c:v>3.3590087999999997E-2</c:v>
                </c:pt>
                <c:pt idx="47541">
                  <c:v>3.35900882E-2</c:v>
                </c:pt>
                <c:pt idx="47542">
                  <c:v>3.3590088400000002E-2</c:v>
                </c:pt>
                <c:pt idx="47543">
                  <c:v>3.3590088599999998E-2</c:v>
                </c:pt>
                <c:pt idx="47544">
                  <c:v>3.3590088800000001E-2</c:v>
                </c:pt>
                <c:pt idx="47545">
                  <c:v>3.3590088999999997E-2</c:v>
                </c:pt>
                <c:pt idx="47546">
                  <c:v>3.3590089199999999E-2</c:v>
                </c:pt>
                <c:pt idx="47547">
                  <c:v>3.3590089400000002E-2</c:v>
                </c:pt>
                <c:pt idx="47548">
                  <c:v>3.3590089599999998E-2</c:v>
                </c:pt>
                <c:pt idx="47549">
                  <c:v>3.35900898E-2</c:v>
                </c:pt>
                <c:pt idx="47550">
                  <c:v>3.3590090000000003E-2</c:v>
                </c:pt>
                <c:pt idx="47551">
                  <c:v>3.3590090199999999E-2</c:v>
                </c:pt>
                <c:pt idx="47552">
                  <c:v>3.3590090400000001E-2</c:v>
                </c:pt>
                <c:pt idx="47553">
                  <c:v>3.3590090599999997E-2</c:v>
                </c:pt>
                <c:pt idx="47554">
                  <c:v>3.35900908E-2</c:v>
                </c:pt>
                <c:pt idx="47555">
                  <c:v>3.3590091000000002E-2</c:v>
                </c:pt>
                <c:pt idx="47556">
                  <c:v>3.3590091199999998E-2</c:v>
                </c:pt>
                <c:pt idx="47557">
                  <c:v>3.3590091400000001E-2</c:v>
                </c:pt>
                <c:pt idx="47558">
                  <c:v>3.3590091599999997E-2</c:v>
                </c:pt>
                <c:pt idx="47559">
                  <c:v>3.3590091799999999E-2</c:v>
                </c:pt>
                <c:pt idx="47560">
                  <c:v>3.3590092000000002E-2</c:v>
                </c:pt>
                <c:pt idx="47561">
                  <c:v>3.3590092199999998E-2</c:v>
                </c:pt>
                <c:pt idx="47562">
                  <c:v>3.35900924E-2</c:v>
                </c:pt>
                <c:pt idx="47563">
                  <c:v>3.3590092600000003E-2</c:v>
                </c:pt>
                <c:pt idx="47564">
                  <c:v>3.3590092799999999E-2</c:v>
                </c:pt>
                <c:pt idx="47565">
                  <c:v>3.3590093000000001E-2</c:v>
                </c:pt>
                <c:pt idx="47566">
                  <c:v>3.3590093199999997E-2</c:v>
                </c:pt>
                <c:pt idx="47567">
                  <c:v>3.35900934E-2</c:v>
                </c:pt>
                <c:pt idx="47568">
                  <c:v>3.3590093600000002E-2</c:v>
                </c:pt>
                <c:pt idx="47569">
                  <c:v>3.3590093799999998E-2</c:v>
                </c:pt>
                <c:pt idx="47570">
                  <c:v>3.3590094000000001E-2</c:v>
                </c:pt>
                <c:pt idx="47571">
                  <c:v>3.3590094199999997E-2</c:v>
                </c:pt>
                <c:pt idx="47572">
                  <c:v>3.3590094399999999E-2</c:v>
                </c:pt>
                <c:pt idx="47573">
                  <c:v>3.3590094600000002E-2</c:v>
                </c:pt>
                <c:pt idx="47574">
                  <c:v>3.3590094799999998E-2</c:v>
                </c:pt>
                <c:pt idx="47575">
                  <c:v>3.3590095E-2</c:v>
                </c:pt>
                <c:pt idx="47576">
                  <c:v>3.3590095200000003E-2</c:v>
                </c:pt>
                <c:pt idx="47577">
                  <c:v>3.3590095399999999E-2</c:v>
                </c:pt>
                <c:pt idx="47578">
                  <c:v>3.3590095600000001E-2</c:v>
                </c:pt>
                <c:pt idx="47579">
                  <c:v>3.3590095799999997E-2</c:v>
                </c:pt>
                <c:pt idx="47580">
                  <c:v>3.3590096E-2</c:v>
                </c:pt>
                <c:pt idx="47581">
                  <c:v>3.3590096200000003E-2</c:v>
                </c:pt>
                <c:pt idx="47582">
                  <c:v>3.3590096399999998E-2</c:v>
                </c:pt>
                <c:pt idx="47583">
                  <c:v>3.3590096600000001E-2</c:v>
                </c:pt>
                <c:pt idx="47584">
                  <c:v>3.3590096799999997E-2</c:v>
                </c:pt>
                <c:pt idx="47585">
                  <c:v>3.3590096999999999E-2</c:v>
                </c:pt>
                <c:pt idx="47586">
                  <c:v>3.3590097200000002E-2</c:v>
                </c:pt>
                <c:pt idx="47587">
                  <c:v>3.3590097399999998E-2</c:v>
                </c:pt>
                <c:pt idx="47588">
                  <c:v>3.35900976E-2</c:v>
                </c:pt>
                <c:pt idx="47589">
                  <c:v>3.3590097800000003E-2</c:v>
                </c:pt>
                <c:pt idx="47590">
                  <c:v>3.3590097999999999E-2</c:v>
                </c:pt>
                <c:pt idx="47591">
                  <c:v>3.3590098200000001E-2</c:v>
                </c:pt>
                <c:pt idx="47592">
                  <c:v>3.3590098399999997E-2</c:v>
                </c:pt>
                <c:pt idx="47593">
                  <c:v>3.35900986E-2</c:v>
                </c:pt>
                <c:pt idx="47594">
                  <c:v>3.3590098800000003E-2</c:v>
                </c:pt>
                <c:pt idx="47595">
                  <c:v>3.3590098999999998E-2</c:v>
                </c:pt>
                <c:pt idx="47596">
                  <c:v>3.3590099200000001E-2</c:v>
                </c:pt>
                <c:pt idx="47597">
                  <c:v>3.3590099399999997E-2</c:v>
                </c:pt>
                <c:pt idx="47598">
                  <c:v>3.3590099599999999E-2</c:v>
                </c:pt>
                <c:pt idx="47599">
                  <c:v>3.3590099800000002E-2</c:v>
                </c:pt>
                <c:pt idx="47600">
                  <c:v>3.3590099999999998E-2</c:v>
                </c:pt>
                <c:pt idx="47601">
                  <c:v>3.35901002E-2</c:v>
                </c:pt>
                <c:pt idx="47602">
                  <c:v>3.3590100400000003E-2</c:v>
                </c:pt>
                <c:pt idx="47603">
                  <c:v>3.3590100599999999E-2</c:v>
                </c:pt>
                <c:pt idx="47604">
                  <c:v>3.3590100800000001E-2</c:v>
                </c:pt>
                <c:pt idx="47605">
                  <c:v>3.3590100999999997E-2</c:v>
                </c:pt>
                <c:pt idx="47606">
                  <c:v>3.35901012E-2</c:v>
                </c:pt>
                <c:pt idx="47607">
                  <c:v>3.3590101400000003E-2</c:v>
                </c:pt>
                <c:pt idx="47608">
                  <c:v>3.3590101599999998E-2</c:v>
                </c:pt>
                <c:pt idx="47609">
                  <c:v>3.3590101800000001E-2</c:v>
                </c:pt>
                <c:pt idx="47610">
                  <c:v>3.3590101999999997E-2</c:v>
                </c:pt>
                <c:pt idx="47611">
                  <c:v>3.3590102199999999E-2</c:v>
                </c:pt>
                <c:pt idx="47612">
                  <c:v>3.3590102400000002E-2</c:v>
                </c:pt>
                <c:pt idx="47613">
                  <c:v>3.3590102599999998E-2</c:v>
                </c:pt>
                <c:pt idx="47614">
                  <c:v>3.35901028E-2</c:v>
                </c:pt>
                <c:pt idx="47615">
                  <c:v>3.3590103000000003E-2</c:v>
                </c:pt>
                <c:pt idx="47616">
                  <c:v>3.3590103199999999E-2</c:v>
                </c:pt>
                <c:pt idx="47617">
                  <c:v>3.3590103400000001E-2</c:v>
                </c:pt>
                <c:pt idx="47618">
                  <c:v>3.3590103599999997E-2</c:v>
                </c:pt>
                <c:pt idx="47619">
                  <c:v>3.35901038E-2</c:v>
                </c:pt>
                <c:pt idx="47620">
                  <c:v>3.3590104000000003E-2</c:v>
                </c:pt>
                <c:pt idx="47621">
                  <c:v>3.3590104199999998E-2</c:v>
                </c:pt>
                <c:pt idx="47622">
                  <c:v>3.3590104400000001E-2</c:v>
                </c:pt>
                <c:pt idx="47623">
                  <c:v>3.3590104599999997E-2</c:v>
                </c:pt>
                <c:pt idx="47624">
                  <c:v>3.3590104799999999E-2</c:v>
                </c:pt>
                <c:pt idx="47625">
                  <c:v>3.3590105000000002E-2</c:v>
                </c:pt>
                <c:pt idx="47626">
                  <c:v>3.3590105199999998E-2</c:v>
                </c:pt>
                <c:pt idx="47627">
                  <c:v>3.35901054E-2</c:v>
                </c:pt>
                <c:pt idx="47628">
                  <c:v>3.3590105600000003E-2</c:v>
                </c:pt>
                <c:pt idx="47629">
                  <c:v>3.3590105799999999E-2</c:v>
                </c:pt>
                <c:pt idx="47630">
                  <c:v>3.3590106000000002E-2</c:v>
                </c:pt>
                <c:pt idx="47631">
                  <c:v>3.3590106199999997E-2</c:v>
                </c:pt>
                <c:pt idx="47632">
                  <c:v>3.35901064E-2</c:v>
                </c:pt>
                <c:pt idx="47633">
                  <c:v>3.3590106600000003E-2</c:v>
                </c:pt>
                <c:pt idx="47634">
                  <c:v>3.3590106799999998E-2</c:v>
                </c:pt>
                <c:pt idx="47635">
                  <c:v>3.3590107000000001E-2</c:v>
                </c:pt>
                <c:pt idx="47636">
                  <c:v>3.3590107199999997E-2</c:v>
                </c:pt>
                <c:pt idx="47637">
                  <c:v>3.3590107399999999E-2</c:v>
                </c:pt>
                <c:pt idx="47638">
                  <c:v>3.3590107600000002E-2</c:v>
                </c:pt>
                <c:pt idx="47639">
                  <c:v>3.3590107799999998E-2</c:v>
                </c:pt>
                <c:pt idx="47640">
                  <c:v>3.3590108E-2</c:v>
                </c:pt>
                <c:pt idx="47641">
                  <c:v>3.3590108200000003E-2</c:v>
                </c:pt>
                <c:pt idx="47642">
                  <c:v>3.3590108399999999E-2</c:v>
                </c:pt>
                <c:pt idx="47643">
                  <c:v>3.3590108600000002E-2</c:v>
                </c:pt>
                <c:pt idx="47644">
                  <c:v>3.3590108799999997E-2</c:v>
                </c:pt>
                <c:pt idx="47645">
                  <c:v>3.3590109E-2</c:v>
                </c:pt>
                <c:pt idx="47646">
                  <c:v>3.3590109200000003E-2</c:v>
                </c:pt>
                <c:pt idx="47647">
                  <c:v>3.3590109399999998E-2</c:v>
                </c:pt>
                <c:pt idx="47648">
                  <c:v>3.3590109600000001E-2</c:v>
                </c:pt>
                <c:pt idx="47649">
                  <c:v>3.3590109799999997E-2</c:v>
                </c:pt>
                <c:pt idx="47650">
                  <c:v>3.3590109999999999E-2</c:v>
                </c:pt>
                <c:pt idx="47651">
                  <c:v>3.3590110200000002E-2</c:v>
                </c:pt>
                <c:pt idx="47652">
                  <c:v>3.3590110399999998E-2</c:v>
                </c:pt>
                <c:pt idx="47653">
                  <c:v>3.35901106E-2</c:v>
                </c:pt>
                <c:pt idx="47654">
                  <c:v>3.3590110800000003E-2</c:v>
                </c:pt>
                <c:pt idx="47655">
                  <c:v>3.3590110999999999E-2</c:v>
                </c:pt>
                <c:pt idx="47656">
                  <c:v>3.3590111200000002E-2</c:v>
                </c:pt>
                <c:pt idx="47657">
                  <c:v>3.3590111399999997E-2</c:v>
                </c:pt>
                <c:pt idx="47658">
                  <c:v>3.35901116E-2</c:v>
                </c:pt>
                <c:pt idx="47659">
                  <c:v>3.3590111800000003E-2</c:v>
                </c:pt>
                <c:pt idx="47660">
                  <c:v>3.3590111999999998E-2</c:v>
                </c:pt>
                <c:pt idx="47661">
                  <c:v>3.3590112200000001E-2</c:v>
                </c:pt>
                <c:pt idx="47662">
                  <c:v>3.3590112399999997E-2</c:v>
                </c:pt>
                <c:pt idx="47663">
                  <c:v>3.3590112599999999E-2</c:v>
                </c:pt>
                <c:pt idx="47664">
                  <c:v>3.3590112800000002E-2</c:v>
                </c:pt>
                <c:pt idx="47665">
                  <c:v>3.3590112999999998E-2</c:v>
                </c:pt>
                <c:pt idx="47666">
                  <c:v>3.3590113200000001E-2</c:v>
                </c:pt>
                <c:pt idx="47667">
                  <c:v>3.3590113400000003E-2</c:v>
                </c:pt>
                <c:pt idx="47668">
                  <c:v>3.3590113599999999E-2</c:v>
                </c:pt>
                <c:pt idx="47669">
                  <c:v>3.3590113800000002E-2</c:v>
                </c:pt>
                <c:pt idx="47670">
                  <c:v>3.3590113999999997E-2</c:v>
                </c:pt>
                <c:pt idx="47671">
                  <c:v>3.35901142E-2</c:v>
                </c:pt>
                <c:pt idx="47672">
                  <c:v>3.3590114400000003E-2</c:v>
                </c:pt>
                <c:pt idx="47673">
                  <c:v>3.3590114599999998E-2</c:v>
                </c:pt>
                <c:pt idx="47674">
                  <c:v>3.3590114800000001E-2</c:v>
                </c:pt>
                <c:pt idx="47675">
                  <c:v>3.3590114999999997E-2</c:v>
                </c:pt>
                <c:pt idx="47676">
                  <c:v>3.3590115199999999E-2</c:v>
                </c:pt>
                <c:pt idx="47677">
                  <c:v>3.3590115400000002E-2</c:v>
                </c:pt>
                <c:pt idx="47678">
                  <c:v>3.3590115599999998E-2</c:v>
                </c:pt>
                <c:pt idx="47679">
                  <c:v>3.3590115800000001E-2</c:v>
                </c:pt>
                <c:pt idx="47680">
                  <c:v>3.3590116000000003E-2</c:v>
                </c:pt>
                <c:pt idx="47681">
                  <c:v>3.3590116199999999E-2</c:v>
                </c:pt>
                <c:pt idx="47682">
                  <c:v>3.3590116400000002E-2</c:v>
                </c:pt>
                <c:pt idx="47683">
                  <c:v>3.3590116599999997E-2</c:v>
                </c:pt>
                <c:pt idx="47684">
                  <c:v>3.35901168E-2</c:v>
                </c:pt>
                <c:pt idx="47685">
                  <c:v>3.3590117000000003E-2</c:v>
                </c:pt>
                <c:pt idx="47686">
                  <c:v>3.3590117199999998E-2</c:v>
                </c:pt>
                <c:pt idx="47687">
                  <c:v>3.3590117400000001E-2</c:v>
                </c:pt>
                <c:pt idx="47688">
                  <c:v>3.3590117599999997E-2</c:v>
                </c:pt>
                <c:pt idx="47689">
                  <c:v>3.3590117799999999E-2</c:v>
                </c:pt>
                <c:pt idx="47690">
                  <c:v>3.3590118000000002E-2</c:v>
                </c:pt>
                <c:pt idx="47691">
                  <c:v>3.3590118199999998E-2</c:v>
                </c:pt>
                <c:pt idx="47692">
                  <c:v>3.3590118400000001E-2</c:v>
                </c:pt>
                <c:pt idx="47693">
                  <c:v>3.3590118600000003E-2</c:v>
                </c:pt>
                <c:pt idx="47694">
                  <c:v>3.3590118799999999E-2</c:v>
                </c:pt>
                <c:pt idx="47695">
                  <c:v>3.3590119000000002E-2</c:v>
                </c:pt>
                <c:pt idx="47696">
                  <c:v>3.3590119199999997E-2</c:v>
                </c:pt>
                <c:pt idx="47697">
                  <c:v>3.35901194E-2</c:v>
                </c:pt>
                <c:pt idx="47698">
                  <c:v>3.3590119600000003E-2</c:v>
                </c:pt>
                <c:pt idx="47699">
                  <c:v>3.3590119799999998E-2</c:v>
                </c:pt>
                <c:pt idx="47700">
                  <c:v>3.3590120000000001E-2</c:v>
                </c:pt>
                <c:pt idx="47701">
                  <c:v>3.3590120199999997E-2</c:v>
                </c:pt>
                <c:pt idx="47702">
                  <c:v>3.3590120399999999E-2</c:v>
                </c:pt>
                <c:pt idx="47703">
                  <c:v>3.3590120600000002E-2</c:v>
                </c:pt>
                <c:pt idx="47704">
                  <c:v>3.3590120799999998E-2</c:v>
                </c:pt>
                <c:pt idx="47705">
                  <c:v>3.3590121000000001E-2</c:v>
                </c:pt>
                <c:pt idx="47706">
                  <c:v>3.3590121200000003E-2</c:v>
                </c:pt>
                <c:pt idx="47707">
                  <c:v>3.3590121399999999E-2</c:v>
                </c:pt>
                <c:pt idx="47708">
                  <c:v>3.3590121600000002E-2</c:v>
                </c:pt>
                <c:pt idx="47709">
                  <c:v>3.3590121799999997E-2</c:v>
                </c:pt>
                <c:pt idx="47710">
                  <c:v>3.3590122E-2</c:v>
                </c:pt>
                <c:pt idx="47711">
                  <c:v>3.3590122200000003E-2</c:v>
                </c:pt>
                <c:pt idx="47712">
                  <c:v>3.3590122399999998E-2</c:v>
                </c:pt>
                <c:pt idx="47713">
                  <c:v>3.3590122600000001E-2</c:v>
                </c:pt>
                <c:pt idx="47714">
                  <c:v>3.3590122799999997E-2</c:v>
                </c:pt>
                <c:pt idx="47715">
                  <c:v>3.3590123E-2</c:v>
                </c:pt>
                <c:pt idx="47716">
                  <c:v>3.3590123200000002E-2</c:v>
                </c:pt>
                <c:pt idx="47717">
                  <c:v>3.3590123399999998E-2</c:v>
                </c:pt>
                <c:pt idx="47718">
                  <c:v>3.3590123600000001E-2</c:v>
                </c:pt>
                <c:pt idx="47719">
                  <c:v>3.3590123800000003E-2</c:v>
                </c:pt>
                <c:pt idx="47720">
                  <c:v>3.3590123999999999E-2</c:v>
                </c:pt>
                <c:pt idx="47721">
                  <c:v>3.3590124200000002E-2</c:v>
                </c:pt>
                <c:pt idx="47722">
                  <c:v>3.3590124399999997E-2</c:v>
                </c:pt>
                <c:pt idx="47723">
                  <c:v>3.35901246E-2</c:v>
                </c:pt>
                <c:pt idx="47724">
                  <c:v>3.3590124800000003E-2</c:v>
                </c:pt>
                <c:pt idx="47725">
                  <c:v>3.3590124999999998E-2</c:v>
                </c:pt>
                <c:pt idx="47726">
                  <c:v>3.3590125200000001E-2</c:v>
                </c:pt>
                <c:pt idx="47727">
                  <c:v>3.3590125399999997E-2</c:v>
                </c:pt>
                <c:pt idx="47728">
                  <c:v>3.35901256E-2</c:v>
                </c:pt>
                <c:pt idx="47729">
                  <c:v>3.3590125800000002E-2</c:v>
                </c:pt>
                <c:pt idx="47730">
                  <c:v>3.3590125999999998E-2</c:v>
                </c:pt>
                <c:pt idx="47731">
                  <c:v>3.3590126200000001E-2</c:v>
                </c:pt>
                <c:pt idx="47732">
                  <c:v>3.3590126400000003E-2</c:v>
                </c:pt>
                <c:pt idx="47733">
                  <c:v>3.3590126599999999E-2</c:v>
                </c:pt>
                <c:pt idx="47734">
                  <c:v>3.3590126800000002E-2</c:v>
                </c:pt>
                <c:pt idx="47735">
                  <c:v>3.3590126999999997E-2</c:v>
                </c:pt>
                <c:pt idx="47736">
                  <c:v>3.35901272E-2</c:v>
                </c:pt>
                <c:pt idx="47737">
                  <c:v>3.3590127400000003E-2</c:v>
                </c:pt>
                <c:pt idx="47738">
                  <c:v>3.3590127599999998E-2</c:v>
                </c:pt>
                <c:pt idx="47739">
                  <c:v>3.3590127800000001E-2</c:v>
                </c:pt>
                <c:pt idx="47740">
                  <c:v>3.3590127999999997E-2</c:v>
                </c:pt>
                <c:pt idx="47741">
                  <c:v>3.35901282E-2</c:v>
                </c:pt>
                <c:pt idx="47742">
                  <c:v>3.3590128400000002E-2</c:v>
                </c:pt>
                <c:pt idx="47743">
                  <c:v>3.3590128599999998E-2</c:v>
                </c:pt>
                <c:pt idx="47744">
                  <c:v>3.3590128800000001E-2</c:v>
                </c:pt>
                <c:pt idx="47745">
                  <c:v>3.3590129000000003E-2</c:v>
                </c:pt>
                <c:pt idx="47746">
                  <c:v>3.3590129199999999E-2</c:v>
                </c:pt>
                <c:pt idx="47747">
                  <c:v>3.3590129400000002E-2</c:v>
                </c:pt>
                <c:pt idx="47748">
                  <c:v>3.3590129599999997E-2</c:v>
                </c:pt>
                <c:pt idx="47749">
                  <c:v>3.35901298E-2</c:v>
                </c:pt>
                <c:pt idx="47750">
                  <c:v>3.3590130000000003E-2</c:v>
                </c:pt>
                <c:pt idx="47751">
                  <c:v>3.3590130199999998E-2</c:v>
                </c:pt>
                <c:pt idx="47752">
                  <c:v>3.3590130400000001E-2</c:v>
                </c:pt>
                <c:pt idx="47753">
                  <c:v>3.3590130599999997E-2</c:v>
                </c:pt>
                <c:pt idx="47754">
                  <c:v>3.35901308E-2</c:v>
                </c:pt>
                <c:pt idx="47755">
                  <c:v>3.3590131000000002E-2</c:v>
                </c:pt>
                <c:pt idx="47756">
                  <c:v>3.3590131199999998E-2</c:v>
                </c:pt>
                <c:pt idx="47757">
                  <c:v>3.3590131400000001E-2</c:v>
                </c:pt>
                <c:pt idx="47758">
                  <c:v>3.3590131600000003E-2</c:v>
                </c:pt>
                <c:pt idx="47759">
                  <c:v>3.3590131799999999E-2</c:v>
                </c:pt>
                <c:pt idx="47760">
                  <c:v>3.3590132000000002E-2</c:v>
                </c:pt>
                <c:pt idx="47761">
                  <c:v>3.3590132199999997E-2</c:v>
                </c:pt>
                <c:pt idx="47762">
                  <c:v>3.35901324E-2</c:v>
                </c:pt>
                <c:pt idx="47763">
                  <c:v>3.3590132600000003E-2</c:v>
                </c:pt>
                <c:pt idx="47764">
                  <c:v>3.3590132799999999E-2</c:v>
                </c:pt>
                <c:pt idx="47765">
                  <c:v>3.3590133000000001E-2</c:v>
                </c:pt>
                <c:pt idx="47766">
                  <c:v>3.3590133199999997E-2</c:v>
                </c:pt>
                <c:pt idx="47767">
                  <c:v>3.35901334E-2</c:v>
                </c:pt>
                <c:pt idx="47768">
                  <c:v>3.3590133600000002E-2</c:v>
                </c:pt>
                <c:pt idx="47769">
                  <c:v>3.3590133799999998E-2</c:v>
                </c:pt>
                <c:pt idx="47770">
                  <c:v>3.3590134000000001E-2</c:v>
                </c:pt>
                <c:pt idx="47771">
                  <c:v>3.3590134200000003E-2</c:v>
                </c:pt>
                <c:pt idx="47772">
                  <c:v>3.3590134399999999E-2</c:v>
                </c:pt>
                <c:pt idx="47773">
                  <c:v>3.3590134600000002E-2</c:v>
                </c:pt>
                <c:pt idx="47774">
                  <c:v>3.3590134799999997E-2</c:v>
                </c:pt>
                <c:pt idx="47775">
                  <c:v>3.3590135E-2</c:v>
                </c:pt>
                <c:pt idx="47776">
                  <c:v>3.3590135200000003E-2</c:v>
                </c:pt>
                <c:pt idx="47777">
                  <c:v>3.3590135399999999E-2</c:v>
                </c:pt>
                <c:pt idx="47778">
                  <c:v>3.3590135600000001E-2</c:v>
                </c:pt>
                <c:pt idx="47779">
                  <c:v>3.3590135799999997E-2</c:v>
                </c:pt>
                <c:pt idx="47780">
                  <c:v>3.3590136E-2</c:v>
                </c:pt>
                <c:pt idx="47781">
                  <c:v>3.3590136200000002E-2</c:v>
                </c:pt>
                <c:pt idx="47782">
                  <c:v>3.3590136399999998E-2</c:v>
                </c:pt>
                <c:pt idx="47783">
                  <c:v>3.3590136600000001E-2</c:v>
                </c:pt>
                <c:pt idx="47784">
                  <c:v>3.3590136800000003E-2</c:v>
                </c:pt>
                <c:pt idx="47785">
                  <c:v>3.3590136999999999E-2</c:v>
                </c:pt>
                <c:pt idx="47786">
                  <c:v>3.3590137200000002E-2</c:v>
                </c:pt>
                <c:pt idx="47787">
                  <c:v>3.3590137399999997E-2</c:v>
                </c:pt>
                <c:pt idx="47788">
                  <c:v>3.35901376E-2</c:v>
                </c:pt>
                <c:pt idx="47789">
                  <c:v>3.3590137800000003E-2</c:v>
                </c:pt>
                <c:pt idx="47790">
                  <c:v>3.3590137999999999E-2</c:v>
                </c:pt>
                <c:pt idx="47791">
                  <c:v>3.3590138200000001E-2</c:v>
                </c:pt>
                <c:pt idx="47792">
                  <c:v>3.3590138399999997E-2</c:v>
                </c:pt>
                <c:pt idx="47793">
                  <c:v>3.35901386E-2</c:v>
                </c:pt>
                <c:pt idx="47794">
                  <c:v>3.3590138800000002E-2</c:v>
                </c:pt>
                <c:pt idx="47795">
                  <c:v>3.3590138999999998E-2</c:v>
                </c:pt>
                <c:pt idx="47796">
                  <c:v>3.3590139200000001E-2</c:v>
                </c:pt>
                <c:pt idx="47797">
                  <c:v>3.3590139400000003E-2</c:v>
                </c:pt>
                <c:pt idx="47798">
                  <c:v>3.3590139599999999E-2</c:v>
                </c:pt>
                <c:pt idx="47799">
                  <c:v>3.3590139800000002E-2</c:v>
                </c:pt>
                <c:pt idx="47800">
                  <c:v>3.3590139999999997E-2</c:v>
                </c:pt>
                <c:pt idx="47801">
                  <c:v>3.35901402E-2</c:v>
                </c:pt>
                <c:pt idx="47802">
                  <c:v>3.3590140400000003E-2</c:v>
                </c:pt>
                <c:pt idx="47803">
                  <c:v>3.3590140599999999E-2</c:v>
                </c:pt>
                <c:pt idx="47804">
                  <c:v>3.3590140800000001E-2</c:v>
                </c:pt>
                <c:pt idx="47805">
                  <c:v>3.3590140999999997E-2</c:v>
                </c:pt>
                <c:pt idx="47806">
                  <c:v>3.35901412E-2</c:v>
                </c:pt>
                <c:pt idx="47807">
                  <c:v>3.3590141400000002E-2</c:v>
                </c:pt>
                <c:pt idx="47808">
                  <c:v>3.3590141599999998E-2</c:v>
                </c:pt>
                <c:pt idx="47809">
                  <c:v>3.3590141800000001E-2</c:v>
                </c:pt>
                <c:pt idx="47810">
                  <c:v>3.3590142000000003E-2</c:v>
                </c:pt>
                <c:pt idx="47811">
                  <c:v>3.3590142199999999E-2</c:v>
                </c:pt>
                <c:pt idx="47812">
                  <c:v>3.3590142400000002E-2</c:v>
                </c:pt>
                <c:pt idx="47813">
                  <c:v>3.3590142599999998E-2</c:v>
                </c:pt>
                <c:pt idx="47814">
                  <c:v>3.35901428E-2</c:v>
                </c:pt>
                <c:pt idx="47815">
                  <c:v>3.3590143000000003E-2</c:v>
                </c:pt>
                <c:pt idx="47816">
                  <c:v>3.3590143199999999E-2</c:v>
                </c:pt>
                <c:pt idx="47817">
                  <c:v>3.3590143400000001E-2</c:v>
                </c:pt>
                <c:pt idx="47818">
                  <c:v>3.3590143599999997E-2</c:v>
                </c:pt>
                <c:pt idx="47819">
                  <c:v>3.35901438E-2</c:v>
                </c:pt>
                <c:pt idx="47820">
                  <c:v>3.3590144000000002E-2</c:v>
                </c:pt>
                <c:pt idx="47821">
                  <c:v>3.3590144199999998E-2</c:v>
                </c:pt>
                <c:pt idx="47822">
                  <c:v>3.3590144400000001E-2</c:v>
                </c:pt>
                <c:pt idx="47823">
                  <c:v>3.3590144600000003E-2</c:v>
                </c:pt>
                <c:pt idx="47824">
                  <c:v>3.3590144799999999E-2</c:v>
                </c:pt>
                <c:pt idx="47825">
                  <c:v>3.3590145000000002E-2</c:v>
                </c:pt>
                <c:pt idx="47826">
                  <c:v>3.3590145199999998E-2</c:v>
                </c:pt>
                <c:pt idx="47827">
                  <c:v>3.35901454E-2</c:v>
                </c:pt>
                <c:pt idx="47828">
                  <c:v>3.3590145600000003E-2</c:v>
                </c:pt>
                <c:pt idx="47829">
                  <c:v>3.3590145799999999E-2</c:v>
                </c:pt>
                <c:pt idx="47830">
                  <c:v>3.3590146000000001E-2</c:v>
                </c:pt>
                <c:pt idx="47831">
                  <c:v>3.3590146199999997E-2</c:v>
                </c:pt>
                <c:pt idx="47832">
                  <c:v>3.35901464E-2</c:v>
                </c:pt>
                <c:pt idx="47833">
                  <c:v>3.3590146600000002E-2</c:v>
                </c:pt>
                <c:pt idx="47834">
                  <c:v>3.3590146799999998E-2</c:v>
                </c:pt>
                <c:pt idx="47835">
                  <c:v>3.3590147000000001E-2</c:v>
                </c:pt>
                <c:pt idx="47836">
                  <c:v>3.3590147200000003E-2</c:v>
                </c:pt>
                <c:pt idx="47837">
                  <c:v>3.3590147399999999E-2</c:v>
                </c:pt>
                <c:pt idx="47838">
                  <c:v>3.3590147600000002E-2</c:v>
                </c:pt>
                <c:pt idx="47839">
                  <c:v>3.3590147799999998E-2</c:v>
                </c:pt>
                <c:pt idx="47840">
                  <c:v>3.3590148E-2</c:v>
                </c:pt>
                <c:pt idx="47841">
                  <c:v>3.3590148200000003E-2</c:v>
                </c:pt>
                <c:pt idx="47842">
                  <c:v>3.3590148399999999E-2</c:v>
                </c:pt>
                <c:pt idx="47843">
                  <c:v>3.3590148600000001E-2</c:v>
                </c:pt>
                <c:pt idx="47844">
                  <c:v>3.3590148799999997E-2</c:v>
                </c:pt>
                <c:pt idx="47845">
                  <c:v>3.3590149E-2</c:v>
                </c:pt>
                <c:pt idx="47846">
                  <c:v>3.3590149200000002E-2</c:v>
                </c:pt>
                <c:pt idx="47847">
                  <c:v>3.3590149399999998E-2</c:v>
                </c:pt>
                <c:pt idx="47848">
                  <c:v>3.3590149600000001E-2</c:v>
                </c:pt>
                <c:pt idx="47849">
                  <c:v>3.3590149800000003E-2</c:v>
                </c:pt>
                <c:pt idx="47850">
                  <c:v>3.3590149999999999E-2</c:v>
                </c:pt>
                <c:pt idx="47851">
                  <c:v>3.3590150200000002E-2</c:v>
                </c:pt>
                <c:pt idx="47852">
                  <c:v>3.3590150399999998E-2</c:v>
                </c:pt>
                <c:pt idx="47853">
                  <c:v>3.35901506E-2</c:v>
                </c:pt>
                <c:pt idx="47854">
                  <c:v>3.3590150800000003E-2</c:v>
                </c:pt>
                <c:pt idx="47855">
                  <c:v>3.3590150999999999E-2</c:v>
                </c:pt>
                <c:pt idx="47856">
                  <c:v>3.3590151200000001E-2</c:v>
                </c:pt>
                <c:pt idx="47857">
                  <c:v>3.3590151399999997E-2</c:v>
                </c:pt>
                <c:pt idx="47858">
                  <c:v>3.35901516E-2</c:v>
                </c:pt>
                <c:pt idx="47859">
                  <c:v>3.3590151800000002E-2</c:v>
                </c:pt>
                <c:pt idx="47860">
                  <c:v>3.3590151999999998E-2</c:v>
                </c:pt>
                <c:pt idx="47861">
                  <c:v>3.3590152200000001E-2</c:v>
                </c:pt>
                <c:pt idx="47862">
                  <c:v>3.3590152400000003E-2</c:v>
                </c:pt>
                <c:pt idx="47863">
                  <c:v>3.3590152599999999E-2</c:v>
                </c:pt>
                <c:pt idx="47864">
                  <c:v>3.3590152800000002E-2</c:v>
                </c:pt>
                <c:pt idx="47865">
                  <c:v>3.3590152999999998E-2</c:v>
                </c:pt>
                <c:pt idx="47866">
                  <c:v>3.35901532E-2</c:v>
                </c:pt>
                <c:pt idx="47867">
                  <c:v>3.3590153400000003E-2</c:v>
                </c:pt>
                <c:pt idx="47868">
                  <c:v>3.3590153599999999E-2</c:v>
                </c:pt>
                <c:pt idx="47869">
                  <c:v>3.3590153800000001E-2</c:v>
                </c:pt>
                <c:pt idx="47870">
                  <c:v>3.3590153999999997E-2</c:v>
                </c:pt>
                <c:pt idx="47871">
                  <c:v>3.35901542E-2</c:v>
                </c:pt>
                <c:pt idx="47872">
                  <c:v>3.3590154400000002E-2</c:v>
                </c:pt>
                <c:pt idx="47873">
                  <c:v>3.3590154599999998E-2</c:v>
                </c:pt>
                <c:pt idx="47874">
                  <c:v>3.3590154800000001E-2</c:v>
                </c:pt>
                <c:pt idx="47875">
                  <c:v>3.3590154999999997E-2</c:v>
                </c:pt>
                <c:pt idx="47876">
                  <c:v>3.3590155199999999E-2</c:v>
                </c:pt>
                <c:pt idx="47877">
                  <c:v>3.3590155400000002E-2</c:v>
                </c:pt>
                <c:pt idx="47878">
                  <c:v>3.3590155599999998E-2</c:v>
                </c:pt>
                <c:pt idx="47879">
                  <c:v>3.35901558E-2</c:v>
                </c:pt>
                <c:pt idx="47880">
                  <c:v>3.3590156000000003E-2</c:v>
                </c:pt>
                <c:pt idx="47881">
                  <c:v>3.3590156199999999E-2</c:v>
                </c:pt>
                <c:pt idx="47882">
                  <c:v>3.3590156400000001E-2</c:v>
                </c:pt>
                <c:pt idx="47883">
                  <c:v>3.3590156599999997E-2</c:v>
                </c:pt>
                <c:pt idx="47884">
                  <c:v>3.35901568E-2</c:v>
                </c:pt>
                <c:pt idx="47885">
                  <c:v>3.3590157000000002E-2</c:v>
                </c:pt>
                <c:pt idx="47886">
                  <c:v>3.3590157199999998E-2</c:v>
                </c:pt>
                <c:pt idx="47887">
                  <c:v>3.3590157400000001E-2</c:v>
                </c:pt>
                <c:pt idx="47888">
                  <c:v>3.3590157599999997E-2</c:v>
                </c:pt>
                <c:pt idx="47889">
                  <c:v>3.3590157799999999E-2</c:v>
                </c:pt>
                <c:pt idx="47890">
                  <c:v>3.3590158000000002E-2</c:v>
                </c:pt>
                <c:pt idx="47891">
                  <c:v>3.3590158199999998E-2</c:v>
                </c:pt>
                <c:pt idx="47892">
                  <c:v>3.35901584E-2</c:v>
                </c:pt>
                <c:pt idx="47893">
                  <c:v>3.3590158600000003E-2</c:v>
                </c:pt>
                <c:pt idx="47894">
                  <c:v>3.3590158799999999E-2</c:v>
                </c:pt>
                <c:pt idx="47895">
                  <c:v>3.3590159000000001E-2</c:v>
                </c:pt>
                <c:pt idx="47896">
                  <c:v>3.3590159199999997E-2</c:v>
                </c:pt>
                <c:pt idx="47897">
                  <c:v>3.35901594E-2</c:v>
                </c:pt>
                <c:pt idx="47898">
                  <c:v>3.3590159600000002E-2</c:v>
                </c:pt>
                <c:pt idx="47899">
                  <c:v>3.3590159799999998E-2</c:v>
                </c:pt>
                <c:pt idx="47900">
                  <c:v>3.3590160000000001E-2</c:v>
                </c:pt>
                <c:pt idx="47901">
                  <c:v>3.3590160199999997E-2</c:v>
                </c:pt>
                <c:pt idx="47902">
                  <c:v>3.3590160399999999E-2</c:v>
                </c:pt>
                <c:pt idx="47903">
                  <c:v>3.3590160600000002E-2</c:v>
                </c:pt>
                <c:pt idx="47904">
                  <c:v>3.3590160799999998E-2</c:v>
                </c:pt>
                <c:pt idx="47905">
                  <c:v>3.3590161E-2</c:v>
                </c:pt>
                <c:pt idx="47906">
                  <c:v>3.3590161200000003E-2</c:v>
                </c:pt>
                <c:pt idx="47907">
                  <c:v>3.3590161399999999E-2</c:v>
                </c:pt>
                <c:pt idx="47908">
                  <c:v>3.3590161600000001E-2</c:v>
                </c:pt>
                <c:pt idx="47909">
                  <c:v>3.3590161799999997E-2</c:v>
                </c:pt>
                <c:pt idx="47910">
                  <c:v>3.3590162E-2</c:v>
                </c:pt>
                <c:pt idx="47911">
                  <c:v>3.3590162200000002E-2</c:v>
                </c:pt>
                <c:pt idx="47912">
                  <c:v>3.3590162399999998E-2</c:v>
                </c:pt>
                <c:pt idx="47913">
                  <c:v>3.3590162600000001E-2</c:v>
                </c:pt>
                <c:pt idx="47914">
                  <c:v>3.3590162799999997E-2</c:v>
                </c:pt>
                <c:pt idx="47915">
                  <c:v>3.3590162999999999E-2</c:v>
                </c:pt>
                <c:pt idx="47916">
                  <c:v>3.3590163200000002E-2</c:v>
                </c:pt>
                <c:pt idx="47917">
                  <c:v>3.3590163399999998E-2</c:v>
                </c:pt>
                <c:pt idx="47918">
                  <c:v>3.35901636E-2</c:v>
                </c:pt>
                <c:pt idx="47919">
                  <c:v>3.3590163800000003E-2</c:v>
                </c:pt>
                <c:pt idx="47920">
                  <c:v>3.3590163999999999E-2</c:v>
                </c:pt>
                <c:pt idx="47921">
                  <c:v>3.3590164200000001E-2</c:v>
                </c:pt>
                <c:pt idx="47922">
                  <c:v>3.3590164399999997E-2</c:v>
                </c:pt>
                <c:pt idx="47923">
                  <c:v>3.35901646E-2</c:v>
                </c:pt>
                <c:pt idx="47924">
                  <c:v>3.3590164800000002E-2</c:v>
                </c:pt>
                <c:pt idx="47925">
                  <c:v>3.3590164999999998E-2</c:v>
                </c:pt>
                <c:pt idx="47926">
                  <c:v>3.3590165200000001E-2</c:v>
                </c:pt>
                <c:pt idx="47927">
                  <c:v>3.3590165399999997E-2</c:v>
                </c:pt>
                <c:pt idx="47928">
                  <c:v>3.3590165599999999E-2</c:v>
                </c:pt>
                <c:pt idx="47929">
                  <c:v>3.3590165800000002E-2</c:v>
                </c:pt>
                <c:pt idx="47930">
                  <c:v>3.3590165999999998E-2</c:v>
                </c:pt>
                <c:pt idx="47931">
                  <c:v>3.35901662E-2</c:v>
                </c:pt>
                <c:pt idx="47932">
                  <c:v>3.3590166400000003E-2</c:v>
                </c:pt>
                <c:pt idx="47933">
                  <c:v>3.3590166599999999E-2</c:v>
                </c:pt>
                <c:pt idx="47934">
                  <c:v>3.3590166800000001E-2</c:v>
                </c:pt>
                <c:pt idx="47935">
                  <c:v>3.3590166999999997E-2</c:v>
                </c:pt>
                <c:pt idx="47936">
                  <c:v>3.35901672E-2</c:v>
                </c:pt>
                <c:pt idx="47937">
                  <c:v>3.3590167400000003E-2</c:v>
                </c:pt>
                <c:pt idx="47938">
                  <c:v>3.3590167599999998E-2</c:v>
                </c:pt>
                <c:pt idx="47939">
                  <c:v>3.3590167800000001E-2</c:v>
                </c:pt>
                <c:pt idx="47940">
                  <c:v>3.3590167999999997E-2</c:v>
                </c:pt>
                <c:pt idx="47941">
                  <c:v>3.3590168199999999E-2</c:v>
                </c:pt>
                <c:pt idx="47942">
                  <c:v>3.3590168400000002E-2</c:v>
                </c:pt>
                <c:pt idx="47943">
                  <c:v>3.3590168599999998E-2</c:v>
                </c:pt>
                <c:pt idx="47944">
                  <c:v>3.35901688E-2</c:v>
                </c:pt>
                <c:pt idx="47945">
                  <c:v>3.3590169000000003E-2</c:v>
                </c:pt>
                <c:pt idx="47946">
                  <c:v>3.3590169199999999E-2</c:v>
                </c:pt>
                <c:pt idx="47947">
                  <c:v>3.3590169400000001E-2</c:v>
                </c:pt>
                <c:pt idx="47948">
                  <c:v>3.3590169599999997E-2</c:v>
                </c:pt>
                <c:pt idx="47949">
                  <c:v>3.35901698E-2</c:v>
                </c:pt>
                <c:pt idx="47950">
                  <c:v>3.3590170000000003E-2</c:v>
                </c:pt>
                <c:pt idx="47951">
                  <c:v>3.3590170199999998E-2</c:v>
                </c:pt>
                <c:pt idx="47952">
                  <c:v>3.3590170400000001E-2</c:v>
                </c:pt>
                <c:pt idx="47953">
                  <c:v>3.3590170599999997E-2</c:v>
                </c:pt>
                <c:pt idx="47954">
                  <c:v>3.3590170799999999E-2</c:v>
                </c:pt>
                <c:pt idx="47955">
                  <c:v>3.3590171000000002E-2</c:v>
                </c:pt>
                <c:pt idx="47956">
                  <c:v>3.3590171199999998E-2</c:v>
                </c:pt>
                <c:pt idx="47957">
                  <c:v>3.35901714E-2</c:v>
                </c:pt>
                <c:pt idx="47958">
                  <c:v>3.3590171600000003E-2</c:v>
                </c:pt>
                <c:pt idx="47959">
                  <c:v>3.3590171799999999E-2</c:v>
                </c:pt>
                <c:pt idx="47960">
                  <c:v>3.3590172000000001E-2</c:v>
                </c:pt>
                <c:pt idx="47961">
                  <c:v>3.3590172199999997E-2</c:v>
                </c:pt>
                <c:pt idx="47962">
                  <c:v>3.35901724E-2</c:v>
                </c:pt>
                <c:pt idx="47963">
                  <c:v>3.3590172600000003E-2</c:v>
                </c:pt>
                <c:pt idx="47964">
                  <c:v>3.3590172799999998E-2</c:v>
                </c:pt>
                <c:pt idx="47965">
                  <c:v>3.3590173000000001E-2</c:v>
                </c:pt>
                <c:pt idx="47966">
                  <c:v>3.3590173199999997E-2</c:v>
                </c:pt>
                <c:pt idx="47967">
                  <c:v>3.3590173399999999E-2</c:v>
                </c:pt>
                <c:pt idx="47968">
                  <c:v>3.3590173600000002E-2</c:v>
                </c:pt>
                <c:pt idx="47969">
                  <c:v>3.3590173799999998E-2</c:v>
                </c:pt>
                <c:pt idx="47970">
                  <c:v>3.3590174E-2</c:v>
                </c:pt>
                <c:pt idx="47971">
                  <c:v>3.3590174200000003E-2</c:v>
                </c:pt>
                <c:pt idx="47972">
                  <c:v>3.3590174399999999E-2</c:v>
                </c:pt>
                <c:pt idx="47973">
                  <c:v>3.3590174600000001E-2</c:v>
                </c:pt>
                <c:pt idx="47974">
                  <c:v>3.3590174799999997E-2</c:v>
                </c:pt>
                <c:pt idx="47975">
                  <c:v>3.3590175E-2</c:v>
                </c:pt>
                <c:pt idx="47976">
                  <c:v>3.3590175200000003E-2</c:v>
                </c:pt>
                <c:pt idx="47977">
                  <c:v>3.3590175399999998E-2</c:v>
                </c:pt>
                <c:pt idx="47978">
                  <c:v>3.3590175600000001E-2</c:v>
                </c:pt>
                <c:pt idx="47979">
                  <c:v>3.3590175799999997E-2</c:v>
                </c:pt>
                <c:pt idx="47980">
                  <c:v>3.3590175999999999E-2</c:v>
                </c:pt>
                <c:pt idx="47981">
                  <c:v>3.3590176200000002E-2</c:v>
                </c:pt>
                <c:pt idx="47982">
                  <c:v>3.3590176399999998E-2</c:v>
                </c:pt>
                <c:pt idx="47983">
                  <c:v>3.35901766E-2</c:v>
                </c:pt>
                <c:pt idx="47984">
                  <c:v>3.3590176800000003E-2</c:v>
                </c:pt>
                <c:pt idx="47985">
                  <c:v>3.3590176999999999E-2</c:v>
                </c:pt>
                <c:pt idx="47986">
                  <c:v>3.3590177200000002E-2</c:v>
                </c:pt>
                <c:pt idx="47987">
                  <c:v>3.3590177399999997E-2</c:v>
                </c:pt>
                <c:pt idx="47988">
                  <c:v>3.35901776E-2</c:v>
                </c:pt>
                <c:pt idx="47989">
                  <c:v>3.3590177800000003E-2</c:v>
                </c:pt>
                <c:pt idx="47990">
                  <c:v>3.3590177999999998E-2</c:v>
                </c:pt>
                <c:pt idx="47991">
                  <c:v>3.3590178200000001E-2</c:v>
                </c:pt>
                <c:pt idx="47992">
                  <c:v>3.3590178399999997E-2</c:v>
                </c:pt>
                <c:pt idx="47993">
                  <c:v>3.3590178599999999E-2</c:v>
                </c:pt>
                <c:pt idx="47994">
                  <c:v>3.3590178800000002E-2</c:v>
                </c:pt>
                <c:pt idx="47995">
                  <c:v>3.3590178999999998E-2</c:v>
                </c:pt>
                <c:pt idx="47996">
                  <c:v>3.35901792E-2</c:v>
                </c:pt>
                <c:pt idx="47997">
                  <c:v>3.3590179400000003E-2</c:v>
                </c:pt>
                <c:pt idx="47998">
                  <c:v>3.3590179599999999E-2</c:v>
                </c:pt>
                <c:pt idx="47999">
                  <c:v>3.3590179800000002E-2</c:v>
                </c:pt>
                <c:pt idx="48000">
                  <c:v>3.3590179999999997E-2</c:v>
                </c:pt>
                <c:pt idx="48001">
                  <c:v>3.35901802E-2</c:v>
                </c:pt>
                <c:pt idx="48002">
                  <c:v>3.3590180400000003E-2</c:v>
                </c:pt>
                <c:pt idx="48003">
                  <c:v>3.3590180599999998E-2</c:v>
                </c:pt>
                <c:pt idx="48004">
                  <c:v>3.3590180800000001E-2</c:v>
                </c:pt>
                <c:pt idx="48005">
                  <c:v>3.3590180999999997E-2</c:v>
                </c:pt>
                <c:pt idx="48006">
                  <c:v>3.3590181199999999E-2</c:v>
                </c:pt>
                <c:pt idx="48007">
                  <c:v>3.3590181400000002E-2</c:v>
                </c:pt>
                <c:pt idx="48008">
                  <c:v>3.3590181599999998E-2</c:v>
                </c:pt>
                <c:pt idx="48009">
                  <c:v>3.35901818E-2</c:v>
                </c:pt>
                <c:pt idx="48010">
                  <c:v>3.3590182000000003E-2</c:v>
                </c:pt>
                <c:pt idx="48011">
                  <c:v>3.3590182199999999E-2</c:v>
                </c:pt>
                <c:pt idx="48012">
                  <c:v>3.3590182400000002E-2</c:v>
                </c:pt>
                <c:pt idx="48013">
                  <c:v>3.3590182599999997E-2</c:v>
                </c:pt>
                <c:pt idx="48014">
                  <c:v>3.35901828E-2</c:v>
                </c:pt>
                <c:pt idx="48015">
                  <c:v>3.3590183000000003E-2</c:v>
                </c:pt>
                <c:pt idx="48016">
                  <c:v>3.3590183199999998E-2</c:v>
                </c:pt>
                <c:pt idx="48017">
                  <c:v>3.3590183400000001E-2</c:v>
                </c:pt>
                <c:pt idx="48018">
                  <c:v>3.3590183599999997E-2</c:v>
                </c:pt>
                <c:pt idx="48019">
                  <c:v>3.3590183799999999E-2</c:v>
                </c:pt>
                <c:pt idx="48020">
                  <c:v>3.3590184000000002E-2</c:v>
                </c:pt>
                <c:pt idx="48021">
                  <c:v>3.3590184199999998E-2</c:v>
                </c:pt>
                <c:pt idx="48022">
                  <c:v>3.35901844E-2</c:v>
                </c:pt>
                <c:pt idx="48023">
                  <c:v>3.3590184600000003E-2</c:v>
                </c:pt>
                <c:pt idx="48024">
                  <c:v>3.3590184799999999E-2</c:v>
                </c:pt>
                <c:pt idx="48025">
                  <c:v>3.3590185000000002E-2</c:v>
                </c:pt>
                <c:pt idx="48026">
                  <c:v>3.3590185199999997E-2</c:v>
                </c:pt>
                <c:pt idx="48027">
                  <c:v>3.35901854E-2</c:v>
                </c:pt>
                <c:pt idx="48028">
                  <c:v>3.3590185600000003E-2</c:v>
                </c:pt>
                <c:pt idx="48029">
                  <c:v>3.3590185799999998E-2</c:v>
                </c:pt>
                <c:pt idx="48030">
                  <c:v>3.3590186000000001E-2</c:v>
                </c:pt>
                <c:pt idx="48031">
                  <c:v>3.3590186199999997E-2</c:v>
                </c:pt>
                <c:pt idx="48032">
                  <c:v>3.3590186399999999E-2</c:v>
                </c:pt>
                <c:pt idx="48033">
                  <c:v>3.3590186600000002E-2</c:v>
                </c:pt>
                <c:pt idx="48034">
                  <c:v>3.3590186799999998E-2</c:v>
                </c:pt>
                <c:pt idx="48035">
                  <c:v>3.3590187000000001E-2</c:v>
                </c:pt>
                <c:pt idx="48036">
                  <c:v>3.3590187200000003E-2</c:v>
                </c:pt>
                <c:pt idx="48037">
                  <c:v>3.3590187399999999E-2</c:v>
                </c:pt>
                <c:pt idx="48038">
                  <c:v>3.3590187600000002E-2</c:v>
                </c:pt>
                <c:pt idx="48039">
                  <c:v>3.3590187799999997E-2</c:v>
                </c:pt>
                <c:pt idx="48040">
                  <c:v>3.3590188E-2</c:v>
                </c:pt>
                <c:pt idx="48041">
                  <c:v>3.3590188200000003E-2</c:v>
                </c:pt>
                <c:pt idx="48042">
                  <c:v>3.3590188399999998E-2</c:v>
                </c:pt>
                <c:pt idx="48043">
                  <c:v>3.3590188600000001E-2</c:v>
                </c:pt>
                <c:pt idx="48044">
                  <c:v>3.3590188799999997E-2</c:v>
                </c:pt>
                <c:pt idx="48045">
                  <c:v>3.3590188999999999E-2</c:v>
                </c:pt>
                <c:pt idx="48046">
                  <c:v>3.3590189200000002E-2</c:v>
                </c:pt>
                <c:pt idx="48047">
                  <c:v>3.3590189399999998E-2</c:v>
                </c:pt>
                <c:pt idx="48048">
                  <c:v>3.3590189600000001E-2</c:v>
                </c:pt>
                <c:pt idx="48049">
                  <c:v>3.3590189800000003E-2</c:v>
                </c:pt>
                <c:pt idx="48050">
                  <c:v>3.3590189999999999E-2</c:v>
                </c:pt>
                <c:pt idx="48051">
                  <c:v>3.3590190200000002E-2</c:v>
                </c:pt>
                <c:pt idx="48052">
                  <c:v>3.3590190399999997E-2</c:v>
                </c:pt>
                <c:pt idx="48053">
                  <c:v>3.35901906E-2</c:v>
                </c:pt>
                <c:pt idx="48054">
                  <c:v>3.3590190800000003E-2</c:v>
                </c:pt>
                <c:pt idx="48055">
                  <c:v>3.3590190999999998E-2</c:v>
                </c:pt>
                <c:pt idx="48056">
                  <c:v>3.3590191200000001E-2</c:v>
                </c:pt>
                <c:pt idx="48057">
                  <c:v>3.3590191399999997E-2</c:v>
                </c:pt>
                <c:pt idx="48058">
                  <c:v>3.3590191599999999E-2</c:v>
                </c:pt>
                <c:pt idx="48059">
                  <c:v>3.3590191800000002E-2</c:v>
                </c:pt>
                <c:pt idx="48060">
                  <c:v>3.3590191999999998E-2</c:v>
                </c:pt>
                <c:pt idx="48061">
                  <c:v>3.3590192200000001E-2</c:v>
                </c:pt>
                <c:pt idx="48062">
                  <c:v>3.3590192400000003E-2</c:v>
                </c:pt>
                <c:pt idx="48063">
                  <c:v>3.3590192599999999E-2</c:v>
                </c:pt>
                <c:pt idx="48064">
                  <c:v>3.3590192800000002E-2</c:v>
                </c:pt>
                <c:pt idx="48065">
                  <c:v>3.3590192999999997E-2</c:v>
                </c:pt>
                <c:pt idx="48066">
                  <c:v>3.35901932E-2</c:v>
                </c:pt>
                <c:pt idx="48067">
                  <c:v>3.3590193400000003E-2</c:v>
                </c:pt>
                <c:pt idx="48068">
                  <c:v>3.3590193599999998E-2</c:v>
                </c:pt>
                <c:pt idx="48069">
                  <c:v>3.3590193800000001E-2</c:v>
                </c:pt>
                <c:pt idx="48070">
                  <c:v>3.3590193999999997E-2</c:v>
                </c:pt>
                <c:pt idx="48071">
                  <c:v>3.35901942E-2</c:v>
                </c:pt>
                <c:pt idx="48072">
                  <c:v>3.3590194400000002E-2</c:v>
                </c:pt>
                <c:pt idx="48073">
                  <c:v>3.3590194599999998E-2</c:v>
                </c:pt>
                <c:pt idx="48074">
                  <c:v>3.3590194800000001E-2</c:v>
                </c:pt>
                <c:pt idx="48075">
                  <c:v>3.3590195000000003E-2</c:v>
                </c:pt>
                <c:pt idx="48076">
                  <c:v>3.3590195199999999E-2</c:v>
                </c:pt>
                <c:pt idx="48077">
                  <c:v>3.3590195400000002E-2</c:v>
                </c:pt>
                <c:pt idx="48078">
                  <c:v>3.3590195599999997E-2</c:v>
                </c:pt>
                <c:pt idx="48079">
                  <c:v>3.35901958E-2</c:v>
                </c:pt>
                <c:pt idx="48080">
                  <c:v>3.3590196000000003E-2</c:v>
                </c:pt>
                <c:pt idx="48081">
                  <c:v>3.3590196199999998E-2</c:v>
                </c:pt>
                <c:pt idx="48082">
                  <c:v>3.3590196400000001E-2</c:v>
                </c:pt>
                <c:pt idx="48083">
                  <c:v>3.3590196599999997E-2</c:v>
                </c:pt>
                <c:pt idx="48084">
                  <c:v>3.35901968E-2</c:v>
                </c:pt>
                <c:pt idx="48085">
                  <c:v>3.3590197000000002E-2</c:v>
                </c:pt>
                <c:pt idx="48086">
                  <c:v>3.3590197199999998E-2</c:v>
                </c:pt>
                <c:pt idx="48087">
                  <c:v>3.3590197400000001E-2</c:v>
                </c:pt>
                <c:pt idx="48088">
                  <c:v>3.3590197600000003E-2</c:v>
                </c:pt>
                <c:pt idx="48089">
                  <c:v>3.3590197799999999E-2</c:v>
                </c:pt>
                <c:pt idx="48090">
                  <c:v>3.3590198000000002E-2</c:v>
                </c:pt>
                <c:pt idx="48091">
                  <c:v>3.3590198199999997E-2</c:v>
                </c:pt>
                <c:pt idx="48092">
                  <c:v>3.35901984E-2</c:v>
                </c:pt>
                <c:pt idx="48093">
                  <c:v>3.3590198600000003E-2</c:v>
                </c:pt>
                <c:pt idx="48094">
                  <c:v>3.3590198799999998E-2</c:v>
                </c:pt>
                <c:pt idx="48095">
                  <c:v>3.3590199000000001E-2</c:v>
                </c:pt>
                <c:pt idx="48096">
                  <c:v>3.3590199199999997E-2</c:v>
                </c:pt>
                <c:pt idx="48097">
                  <c:v>3.35901994E-2</c:v>
                </c:pt>
                <c:pt idx="48098">
                  <c:v>3.3590199600000002E-2</c:v>
                </c:pt>
                <c:pt idx="48099">
                  <c:v>3.3590199799999998E-2</c:v>
                </c:pt>
                <c:pt idx="48100">
                  <c:v>3.3590200000000001E-2</c:v>
                </c:pt>
                <c:pt idx="48101">
                  <c:v>3.3590200200000003E-2</c:v>
                </c:pt>
                <c:pt idx="48102">
                  <c:v>3.3590200399999999E-2</c:v>
                </c:pt>
                <c:pt idx="48103">
                  <c:v>3.3590200600000002E-2</c:v>
                </c:pt>
                <c:pt idx="48104">
                  <c:v>3.3590200799999997E-2</c:v>
                </c:pt>
                <c:pt idx="48105">
                  <c:v>3.3590201E-2</c:v>
                </c:pt>
                <c:pt idx="48106">
                  <c:v>3.3590201200000003E-2</c:v>
                </c:pt>
                <c:pt idx="48107">
                  <c:v>3.3590201399999998E-2</c:v>
                </c:pt>
                <c:pt idx="48108">
                  <c:v>3.3590201600000001E-2</c:v>
                </c:pt>
                <c:pt idx="48109">
                  <c:v>3.3590201799999997E-2</c:v>
                </c:pt>
                <c:pt idx="48110">
                  <c:v>3.3590202E-2</c:v>
                </c:pt>
                <c:pt idx="48111">
                  <c:v>3.3590202200000002E-2</c:v>
                </c:pt>
                <c:pt idx="48112">
                  <c:v>3.3590202399999998E-2</c:v>
                </c:pt>
                <c:pt idx="48113">
                  <c:v>3.3590202600000001E-2</c:v>
                </c:pt>
                <c:pt idx="48114">
                  <c:v>3.3590202800000003E-2</c:v>
                </c:pt>
                <c:pt idx="48115">
                  <c:v>3.3590202999999999E-2</c:v>
                </c:pt>
                <c:pt idx="48116">
                  <c:v>3.3590203200000002E-2</c:v>
                </c:pt>
                <c:pt idx="48117">
                  <c:v>3.3590203399999997E-2</c:v>
                </c:pt>
                <c:pt idx="48118">
                  <c:v>3.35902036E-2</c:v>
                </c:pt>
                <c:pt idx="48119">
                  <c:v>3.3590203800000003E-2</c:v>
                </c:pt>
                <c:pt idx="48120">
                  <c:v>3.3590203999999999E-2</c:v>
                </c:pt>
                <c:pt idx="48121">
                  <c:v>3.3590204200000001E-2</c:v>
                </c:pt>
                <c:pt idx="48122">
                  <c:v>3.3590204399999997E-2</c:v>
                </c:pt>
                <c:pt idx="48123">
                  <c:v>3.35902046E-2</c:v>
                </c:pt>
                <c:pt idx="48124">
                  <c:v>3.3590204800000002E-2</c:v>
                </c:pt>
                <c:pt idx="48125">
                  <c:v>3.3590204999999998E-2</c:v>
                </c:pt>
                <c:pt idx="48126">
                  <c:v>3.3590205200000001E-2</c:v>
                </c:pt>
                <c:pt idx="48127">
                  <c:v>3.3590205400000003E-2</c:v>
                </c:pt>
                <c:pt idx="48128">
                  <c:v>3.3590205599999999E-2</c:v>
                </c:pt>
                <c:pt idx="48129">
                  <c:v>3.3590205800000002E-2</c:v>
                </c:pt>
                <c:pt idx="48130">
                  <c:v>3.3590205999999997E-2</c:v>
                </c:pt>
                <c:pt idx="48131">
                  <c:v>3.35902062E-2</c:v>
                </c:pt>
                <c:pt idx="48132">
                  <c:v>3.3590206400000003E-2</c:v>
                </c:pt>
                <c:pt idx="48133">
                  <c:v>3.3590206599999999E-2</c:v>
                </c:pt>
                <c:pt idx="48134">
                  <c:v>3.3590206800000001E-2</c:v>
                </c:pt>
                <c:pt idx="48135">
                  <c:v>3.3590206999999997E-2</c:v>
                </c:pt>
                <c:pt idx="48136">
                  <c:v>3.35902072E-2</c:v>
                </c:pt>
                <c:pt idx="48137">
                  <c:v>3.3590207400000002E-2</c:v>
                </c:pt>
                <c:pt idx="48138">
                  <c:v>3.3590207599999998E-2</c:v>
                </c:pt>
                <c:pt idx="48139">
                  <c:v>3.3590207800000001E-2</c:v>
                </c:pt>
                <c:pt idx="48140">
                  <c:v>3.3590208000000003E-2</c:v>
                </c:pt>
                <c:pt idx="48141">
                  <c:v>3.3590208199999999E-2</c:v>
                </c:pt>
                <c:pt idx="48142">
                  <c:v>3.3590208400000002E-2</c:v>
                </c:pt>
                <c:pt idx="48143">
                  <c:v>3.3590208599999997E-2</c:v>
                </c:pt>
                <c:pt idx="48144">
                  <c:v>3.35902088E-2</c:v>
                </c:pt>
                <c:pt idx="48145">
                  <c:v>3.3590209000000003E-2</c:v>
                </c:pt>
                <c:pt idx="48146">
                  <c:v>3.3590209199999999E-2</c:v>
                </c:pt>
                <c:pt idx="48147">
                  <c:v>3.3590209400000001E-2</c:v>
                </c:pt>
                <c:pt idx="48148">
                  <c:v>3.3590209599999997E-2</c:v>
                </c:pt>
                <c:pt idx="48149">
                  <c:v>3.35902098E-2</c:v>
                </c:pt>
                <c:pt idx="48150">
                  <c:v>3.3590210000000002E-2</c:v>
                </c:pt>
                <c:pt idx="48151">
                  <c:v>3.3590210199999998E-2</c:v>
                </c:pt>
                <c:pt idx="48152">
                  <c:v>3.3590210400000001E-2</c:v>
                </c:pt>
                <c:pt idx="48153">
                  <c:v>3.3590210600000003E-2</c:v>
                </c:pt>
                <c:pt idx="48154">
                  <c:v>3.3590210799999999E-2</c:v>
                </c:pt>
                <c:pt idx="48155">
                  <c:v>3.3590211000000002E-2</c:v>
                </c:pt>
                <c:pt idx="48156">
                  <c:v>3.3590211199999997E-2</c:v>
                </c:pt>
                <c:pt idx="48157">
                  <c:v>3.35902114E-2</c:v>
                </c:pt>
                <c:pt idx="48158">
                  <c:v>3.3590211600000003E-2</c:v>
                </c:pt>
                <c:pt idx="48159">
                  <c:v>3.3590211799999999E-2</c:v>
                </c:pt>
                <c:pt idx="48160">
                  <c:v>3.3590212000000001E-2</c:v>
                </c:pt>
                <c:pt idx="48161">
                  <c:v>3.3590212199999997E-2</c:v>
                </c:pt>
                <c:pt idx="48162">
                  <c:v>3.35902124E-2</c:v>
                </c:pt>
                <c:pt idx="48163">
                  <c:v>3.3590212600000002E-2</c:v>
                </c:pt>
                <c:pt idx="48164">
                  <c:v>3.3590212799999998E-2</c:v>
                </c:pt>
                <c:pt idx="48165">
                  <c:v>3.3590213000000001E-2</c:v>
                </c:pt>
                <c:pt idx="48166">
                  <c:v>3.3590213200000003E-2</c:v>
                </c:pt>
                <c:pt idx="48167">
                  <c:v>3.3590213399999999E-2</c:v>
                </c:pt>
                <c:pt idx="48168">
                  <c:v>3.3590213600000002E-2</c:v>
                </c:pt>
                <c:pt idx="48169">
                  <c:v>3.3590213799999998E-2</c:v>
                </c:pt>
                <c:pt idx="48170">
                  <c:v>3.3590214E-2</c:v>
                </c:pt>
                <c:pt idx="48171">
                  <c:v>3.3590214200000003E-2</c:v>
                </c:pt>
                <c:pt idx="48172">
                  <c:v>3.3590214399999999E-2</c:v>
                </c:pt>
                <c:pt idx="48173">
                  <c:v>3.3590214600000001E-2</c:v>
                </c:pt>
                <c:pt idx="48174">
                  <c:v>3.3590214799999997E-2</c:v>
                </c:pt>
                <c:pt idx="48175">
                  <c:v>3.3590215E-2</c:v>
                </c:pt>
                <c:pt idx="48176">
                  <c:v>3.3590215200000002E-2</c:v>
                </c:pt>
                <c:pt idx="48177">
                  <c:v>3.3590215399999998E-2</c:v>
                </c:pt>
                <c:pt idx="48178">
                  <c:v>3.3590215600000001E-2</c:v>
                </c:pt>
                <c:pt idx="48179">
                  <c:v>3.3590215800000003E-2</c:v>
                </c:pt>
                <c:pt idx="48180">
                  <c:v>3.3590215999999999E-2</c:v>
                </c:pt>
                <c:pt idx="48181">
                  <c:v>3.3590216200000002E-2</c:v>
                </c:pt>
                <c:pt idx="48182">
                  <c:v>3.3590216399999998E-2</c:v>
                </c:pt>
                <c:pt idx="48183">
                  <c:v>3.35902166E-2</c:v>
                </c:pt>
                <c:pt idx="48184">
                  <c:v>3.3590216800000003E-2</c:v>
                </c:pt>
                <c:pt idx="48185">
                  <c:v>3.3590216999999999E-2</c:v>
                </c:pt>
                <c:pt idx="48186">
                  <c:v>3.3590217200000001E-2</c:v>
                </c:pt>
                <c:pt idx="48187">
                  <c:v>3.3590217399999997E-2</c:v>
                </c:pt>
                <c:pt idx="48188">
                  <c:v>3.35902176E-2</c:v>
                </c:pt>
                <c:pt idx="48189">
                  <c:v>3.3590217800000002E-2</c:v>
                </c:pt>
                <c:pt idx="48190">
                  <c:v>3.3590217999999998E-2</c:v>
                </c:pt>
                <c:pt idx="48191">
                  <c:v>3.3590218200000001E-2</c:v>
                </c:pt>
                <c:pt idx="48192">
                  <c:v>3.3590218400000003E-2</c:v>
                </c:pt>
                <c:pt idx="48193">
                  <c:v>3.3590218599999999E-2</c:v>
                </c:pt>
                <c:pt idx="48194">
                  <c:v>3.3590218800000002E-2</c:v>
                </c:pt>
                <c:pt idx="48195">
                  <c:v>3.3590218999999998E-2</c:v>
                </c:pt>
                <c:pt idx="48196">
                  <c:v>3.35902192E-2</c:v>
                </c:pt>
                <c:pt idx="48197">
                  <c:v>3.3590219400000003E-2</c:v>
                </c:pt>
                <c:pt idx="48198">
                  <c:v>3.3590219599999999E-2</c:v>
                </c:pt>
                <c:pt idx="48199">
                  <c:v>3.3590219800000001E-2</c:v>
                </c:pt>
                <c:pt idx="48200">
                  <c:v>3.3590219999999997E-2</c:v>
                </c:pt>
                <c:pt idx="48201">
                  <c:v>3.35902202E-2</c:v>
                </c:pt>
                <c:pt idx="48202">
                  <c:v>3.3590220400000002E-2</c:v>
                </c:pt>
                <c:pt idx="48203">
                  <c:v>3.3590220599999998E-2</c:v>
                </c:pt>
                <c:pt idx="48204">
                  <c:v>3.3590220800000001E-2</c:v>
                </c:pt>
                <c:pt idx="48205">
                  <c:v>3.3590221000000003E-2</c:v>
                </c:pt>
                <c:pt idx="48206">
                  <c:v>3.3590221199999999E-2</c:v>
                </c:pt>
                <c:pt idx="48207">
                  <c:v>3.3590221400000002E-2</c:v>
                </c:pt>
                <c:pt idx="48208">
                  <c:v>3.3590221599999998E-2</c:v>
                </c:pt>
                <c:pt idx="48209">
                  <c:v>3.35902218E-2</c:v>
                </c:pt>
                <c:pt idx="48210">
                  <c:v>3.3590222000000003E-2</c:v>
                </c:pt>
                <c:pt idx="48211">
                  <c:v>3.3590222199999999E-2</c:v>
                </c:pt>
                <c:pt idx="48212">
                  <c:v>3.3590222400000001E-2</c:v>
                </c:pt>
                <c:pt idx="48213">
                  <c:v>3.3590222599999997E-2</c:v>
                </c:pt>
                <c:pt idx="48214">
                  <c:v>3.35902228E-2</c:v>
                </c:pt>
                <c:pt idx="48215">
                  <c:v>3.3590223000000002E-2</c:v>
                </c:pt>
                <c:pt idx="48216">
                  <c:v>3.3590223199999998E-2</c:v>
                </c:pt>
                <c:pt idx="48217">
                  <c:v>3.3590223400000001E-2</c:v>
                </c:pt>
                <c:pt idx="48218">
                  <c:v>3.3590223600000003E-2</c:v>
                </c:pt>
                <c:pt idx="48219">
                  <c:v>3.3590223799999999E-2</c:v>
                </c:pt>
                <c:pt idx="48220">
                  <c:v>3.3590224000000002E-2</c:v>
                </c:pt>
                <c:pt idx="48221">
                  <c:v>3.3590224199999998E-2</c:v>
                </c:pt>
                <c:pt idx="48222">
                  <c:v>3.35902244E-2</c:v>
                </c:pt>
                <c:pt idx="48223">
                  <c:v>3.3590224600000003E-2</c:v>
                </c:pt>
                <c:pt idx="48224">
                  <c:v>3.3590224799999999E-2</c:v>
                </c:pt>
                <c:pt idx="48225">
                  <c:v>3.3590225000000001E-2</c:v>
                </c:pt>
                <c:pt idx="48226">
                  <c:v>3.3590225199999997E-2</c:v>
                </c:pt>
                <c:pt idx="48227">
                  <c:v>3.35902254E-2</c:v>
                </c:pt>
                <c:pt idx="48228">
                  <c:v>3.3590225600000002E-2</c:v>
                </c:pt>
                <c:pt idx="48229">
                  <c:v>3.3590225799999998E-2</c:v>
                </c:pt>
                <c:pt idx="48230">
                  <c:v>3.3590226000000001E-2</c:v>
                </c:pt>
                <c:pt idx="48231">
                  <c:v>3.3590226199999997E-2</c:v>
                </c:pt>
                <c:pt idx="48232">
                  <c:v>3.3590226399999999E-2</c:v>
                </c:pt>
                <c:pt idx="48233">
                  <c:v>3.3590226600000002E-2</c:v>
                </c:pt>
                <c:pt idx="48234">
                  <c:v>3.3590226799999998E-2</c:v>
                </c:pt>
                <c:pt idx="48235">
                  <c:v>3.3590227E-2</c:v>
                </c:pt>
                <c:pt idx="48236">
                  <c:v>3.3590227200000003E-2</c:v>
                </c:pt>
                <c:pt idx="48237">
                  <c:v>3.3590227399999999E-2</c:v>
                </c:pt>
                <c:pt idx="48238">
                  <c:v>3.3590227600000001E-2</c:v>
                </c:pt>
                <c:pt idx="48239">
                  <c:v>3.3590227799999997E-2</c:v>
                </c:pt>
                <c:pt idx="48240">
                  <c:v>3.3590228E-2</c:v>
                </c:pt>
                <c:pt idx="48241">
                  <c:v>3.3590228200000002E-2</c:v>
                </c:pt>
                <c:pt idx="48242">
                  <c:v>3.3590228399999998E-2</c:v>
                </c:pt>
                <c:pt idx="48243">
                  <c:v>3.3590228600000001E-2</c:v>
                </c:pt>
                <c:pt idx="48244">
                  <c:v>3.3590228799999997E-2</c:v>
                </c:pt>
                <c:pt idx="48245">
                  <c:v>3.3590228999999999E-2</c:v>
                </c:pt>
                <c:pt idx="48246">
                  <c:v>3.3590229200000002E-2</c:v>
                </c:pt>
                <c:pt idx="48247">
                  <c:v>3.3590229399999998E-2</c:v>
                </c:pt>
                <c:pt idx="48248">
                  <c:v>3.35902296E-2</c:v>
                </c:pt>
                <c:pt idx="48249">
                  <c:v>3.3590229800000003E-2</c:v>
                </c:pt>
                <c:pt idx="48250">
                  <c:v>3.3590229999999999E-2</c:v>
                </c:pt>
                <c:pt idx="48251">
                  <c:v>3.3590230200000001E-2</c:v>
                </c:pt>
                <c:pt idx="48252">
                  <c:v>3.3590230399999997E-2</c:v>
                </c:pt>
                <c:pt idx="48253">
                  <c:v>3.35902306E-2</c:v>
                </c:pt>
                <c:pt idx="48254">
                  <c:v>3.3590230800000002E-2</c:v>
                </c:pt>
                <c:pt idx="48255">
                  <c:v>3.3590230999999998E-2</c:v>
                </c:pt>
                <c:pt idx="48256">
                  <c:v>3.3590231200000001E-2</c:v>
                </c:pt>
                <c:pt idx="48257">
                  <c:v>3.3590231399999997E-2</c:v>
                </c:pt>
                <c:pt idx="48258">
                  <c:v>3.3590231599999999E-2</c:v>
                </c:pt>
                <c:pt idx="48259">
                  <c:v>3.3590231800000002E-2</c:v>
                </c:pt>
                <c:pt idx="48260">
                  <c:v>3.3590231999999998E-2</c:v>
                </c:pt>
                <c:pt idx="48261">
                  <c:v>3.35902322E-2</c:v>
                </c:pt>
                <c:pt idx="48262">
                  <c:v>3.3590232400000003E-2</c:v>
                </c:pt>
                <c:pt idx="48263">
                  <c:v>3.3590232599999999E-2</c:v>
                </c:pt>
                <c:pt idx="48264">
                  <c:v>3.3590232800000001E-2</c:v>
                </c:pt>
                <c:pt idx="48265">
                  <c:v>3.3590232999999997E-2</c:v>
                </c:pt>
                <c:pt idx="48266">
                  <c:v>3.35902332E-2</c:v>
                </c:pt>
                <c:pt idx="48267">
                  <c:v>3.3590233400000002E-2</c:v>
                </c:pt>
                <c:pt idx="48268">
                  <c:v>3.3590233599999998E-2</c:v>
                </c:pt>
                <c:pt idx="48269">
                  <c:v>3.3590233800000001E-2</c:v>
                </c:pt>
                <c:pt idx="48270">
                  <c:v>3.3590233999999997E-2</c:v>
                </c:pt>
                <c:pt idx="48271">
                  <c:v>3.3590234199999999E-2</c:v>
                </c:pt>
                <c:pt idx="48272">
                  <c:v>3.3590234400000002E-2</c:v>
                </c:pt>
                <c:pt idx="48273">
                  <c:v>3.3590234599999998E-2</c:v>
                </c:pt>
                <c:pt idx="48274">
                  <c:v>3.35902348E-2</c:v>
                </c:pt>
                <c:pt idx="48275">
                  <c:v>3.3590235000000003E-2</c:v>
                </c:pt>
                <c:pt idx="48276">
                  <c:v>3.3590235199999999E-2</c:v>
                </c:pt>
                <c:pt idx="48277">
                  <c:v>3.3590235400000001E-2</c:v>
                </c:pt>
                <c:pt idx="48278">
                  <c:v>3.3590235599999997E-2</c:v>
                </c:pt>
                <c:pt idx="48279">
                  <c:v>3.35902358E-2</c:v>
                </c:pt>
                <c:pt idx="48280">
                  <c:v>3.3590236000000002E-2</c:v>
                </c:pt>
                <c:pt idx="48281">
                  <c:v>3.3590236199999998E-2</c:v>
                </c:pt>
                <c:pt idx="48282">
                  <c:v>3.3590236400000001E-2</c:v>
                </c:pt>
                <c:pt idx="48283">
                  <c:v>3.3590236599999997E-2</c:v>
                </c:pt>
                <c:pt idx="48284">
                  <c:v>3.3590236799999999E-2</c:v>
                </c:pt>
                <c:pt idx="48285">
                  <c:v>3.3590237000000002E-2</c:v>
                </c:pt>
                <c:pt idx="48286">
                  <c:v>3.3590237199999998E-2</c:v>
                </c:pt>
                <c:pt idx="48287">
                  <c:v>3.35902374E-2</c:v>
                </c:pt>
                <c:pt idx="48288">
                  <c:v>3.3590237600000003E-2</c:v>
                </c:pt>
                <c:pt idx="48289">
                  <c:v>3.3590237799999999E-2</c:v>
                </c:pt>
                <c:pt idx="48290">
                  <c:v>3.3590238000000001E-2</c:v>
                </c:pt>
                <c:pt idx="48291">
                  <c:v>3.3590238199999997E-2</c:v>
                </c:pt>
                <c:pt idx="48292">
                  <c:v>3.35902384E-2</c:v>
                </c:pt>
                <c:pt idx="48293">
                  <c:v>3.3590238600000003E-2</c:v>
                </c:pt>
                <c:pt idx="48294">
                  <c:v>3.3590238799999998E-2</c:v>
                </c:pt>
                <c:pt idx="48295">
                  <c:v>3.3590239000000001E-2</c:v>
                </c:pt>
                <c:pt idx="48296">
                  <c:v>3.3590239199999997E-2</c:v>
                </c:pt>
                <c:pt idx="48297">
                  <c:v>3.3590239399999999E-2</c:v>
                </c:pt>
                <c:pt idx="48298">
                  <c:v>3.3590239600000002E-2</c:v>
                </c:pt>
                <c:pt idx="48299">
                  <c:v>3.3590239799999998E-2</c:v>
                </c:pt>
                <c:pt idx="48300">
                  <c:v>3.359024E-2</c:v>
                </c:pt>
                <c:pt idx="48301">
                  <c:v>3.3590240200000003E-2</c:v>
                </c:pt>
                <c:pt idx="48302">
                  <c:v>3.3590240399999999E-2</c:v>
                </c:pt>
                <c:pt idx="48303">
                  <c:v>3.3590240600000001E-2</c:v>
                </c:pt>
                <c:pt idx="48304">
                  <c:v>3.3590240799999997E-2</c:v>
                </c:pt>
                <c:pt idx="48305">
                  <c:v>3.3590241E-2</c:v>
                </c:pt>
                <c:pt idx="48306">
                  <c:v>3.3590241200000003E-2</c:v>
                </c:pt>
                <c:pt idx="48307">
                  <c:v>3.3590241399999998E-2</c:v>
                </c:pt>
                <c:pt idx="48308">
                  <c:v>3.3590241600000001E-2</c:v>
                </c:pt>
                <c:pt idx="48309">
                  <c:v>3.3590241799999997E-2</c:v>
                </c:pt>
                <c:pt idx="48310">
                  <c:v>3.3590241999999999E-2</c:v>
                </c:pt>
                <c:pt idx="48311">
                  <c:v>3.3590242200000002E-2</c:v>
                </c:pt>
                <c:pt idx="48312">
                  <c:v>3.3590242399999998E-2</c:v>
                </c:pt>
                <c:pt idx="48313">
                  <c:v>3.35902426E-2</c:v>
                </c:pt>
                <c:pt idx="48314">
                  <c:v>3.3590242800000003E-2</c:v>
                </c:pt>
                <c:pt idx="48315">
                  <c:v>3.3590242999999999E-2</c:v>
                </c:pt>
                <c:pt idx="48316">
                  <c:v>3.3590243200000001E-2</c:v>
                </c:pt>
                <c:pt idx="48317">
                  <c:v>3.3590243399999997E-2</c:v>
                </c:pt>
                <c:pt idx="48318">
                  <c:v>3.35902436E-2</c:v>
                </c:pt>
                <c:pt idx="48319">
                  <c:v>3.3590243800000003E-2</c:v>
                </c:pt>
                <c:pt idx="48320">
                  <c:v>3.3590243999999998E-2</c:v>
                </c:pt>
                <c:pt idx="48321">
                  <c:v>3.3590244200000001E-2</c:v>
                </c:pt>
                <c:pt idx="48322">
                  <c:v>3.3590244399999997E-2</c:v>
                </c:pt>
                <c:pt idx="48323">
                  <c:v>3.3590244599999999E-2</c:v>
                </c:pt>
                <c:pt idx="48324">
                  <c:v>3.3590244800000002E-2</c:v>
                </c:pt>
                <c:pt idx="48325">
                  <c:v>3.3590244999999998E-2</c:v>
                </c:pt>
                <c:pt idx="48326">
                  <c:v>3.35902452E-2</c:v>
                </c:pt>
                <c:pt idx="48327">
                  <c:v>3.3590245400000003E-2</c:v>
                </c:pt>
                <c:pt idx="48328">
                  <c:v>3.3590245599999999E-2</c:v>
                </c:pt>
                <c:pt idx="48329">
                  <c:v>3.3590245800000001E-2</c:v>
                </c:pt>
                <c:pt idx="48330">
                  <c:v>3.3590245999999997E-2</c:v>
                </c:pt>
                <c:pt idx="48331">
                  <c:v>3.35902462E-2</c:v>
                </c:pt>
                <c:pt idx="48332">
                  <c:v>3.3590246400000003E-2</c:v>
                </c:pt>
                <c:pt idx="48333">
                  <c:v>3.3590246599999998E-2</c:v>
                </c:pt>
                <c:pt idx="48334">
                  <c:v>3.3590246800000001E-2</c:v>
                </c:pt>
                <c:pt idx="48335">
                  <c:v>3.3590246999999997E-2</c:v>
                </c:pt>
                <c:pt idx="48336">
                  <c:v>3.3590247199999999E-2</c:v>
                </c:pt>
                <c:pt idx="48337">
                  <c:v>3.3590247400000002E-2</c:v>
                </c:pt>
                <c:pt idx="48338">
                  <c:v>3.3590247599999998E-2</c:v>
                </c:pt>
                <c:pt idx="48339">
                  <c:v>3.35902478E-2</c:v>
                </c:pt>
                <c:pt idx="48340">
                  <c:v>3.3590248000000003E-2</c:v>
                </c:pt>
                <c:pt idx="48341">
                  <c:v>3.3590248199999999E-2</c:v>
                </c:pt>
                <c:pt idx="48342">
                  <c:v>3.3590248400000002E-2</c:v>
                </c:pt>
                <c:pt idx="48343">
                  <c:v>3.3590248599999997E-2</c:v>
                </c:pt>
                <c:pt idx="48344">
                  <c:v>3.35902488E-2</c:v>
                </c:pt>
                <c:pt idx="48345">
                  <c:v>3.3590249000000003E-2</c:v>
                </c:pt>
                <c:pt idx="48346">
                  <c:v>3.3590249199999998E-2</c:v>
                </c:pt>
                <c:pt idx="48347">
                  <c:v>3.3590249400000001E-2</c:v>
                </c:pt>
                <c:pt idx="48348">
                  <c:v>3.3590249599999997E-2</c:v>
                </c:pt>
                <c:pt idx="48349">
                  <c:v>3.3590249799999999E-2</c:v>
                </c:pt>
                <c:pt idx="48350">
                  <c:v>3.3590250000000002E-2</c:v>
                </c:pt>
                <c:pt idx="48351">
                  <c:v>3.3590250199999998E-2</c:v>
                </c:pt>
                <c:pt idx="48352">
                  <c:v>3.35902504E-2</c:v>
                </c:pt>
                <c:pt idx="48353">
                  <c:v>3.3590250600000003E-2</c:v>
                </c:pt>
                <c:pt idx="48354">
                  <c:v>3.3590250799999999E-2</c:v>
                </c:pt>
                <c:pt idx="48355">
                  <c:v>3.3590251000000002E-2</c:v>
                </c:pt>
                <c:pt idx="48356">
                  <c:v>3.3590251199999997E-2</c:v>
                </c:pt>
                <c:pt idx="48357">
                  <c:v>3.35902514E-2</c:v>
                </c:pt>
                <c:pt idx="48358">
                  <c:v>3.3590251600000003E-2</c:v>
                </c:pt>
                <c:pt idx="48359">
                  <c:v>3.3590251799999998E-2</c:v>
                </c:pt>
                <c:pt idx="48360">
                  <c:v>3.3590252000000001E-2</c:v>
                </c:pt>
                <c:pt idx="48361">
                  <c:v>3.3590252199999997E-2</c:v>
                </c:pt>
                <c:pt idx="48362">
                  <c:v>3.3590252399999999E-2</c:v>
                </c:pt>
                <c:pt idx="48363">
                  <c:v>3.3590252600000002E-2</c:v>
                </c:pt>
                <c:pt idx="48364">
                  <c:v>3.3590252799999998E-2</c:v>
                </c:pt>
                <c:pt idx="48365">
                  <c:v>3.3590253E-2</c:v>
                </c:pt>
                <c:pt idx="48366">
                  <c:v>3.3590253200000003E-2</c:v>
                </c:pt>
                <c:pt idx="48367">
                  <c:v>3.3590253399999999E-2</c:v>
                </c:pt>
                <c:pt idx="48368">
                  <c:v>3.3590253600000002E-2</c:v>
                </c:pt>
                <c:pt idx="48369">
                  <c:v>3.3590253799999997E-2</c:v>
                </c:pt>
                <c:pt idx="48370">
                  <c:v>3.3590254E-2</c:v>
                </c:pt>
                <c:pt idx="48371">
                  <c:v>3.3590254200000003E-2</c:v>
                </c:pt>
                <c:pt idx="48372">
                  <c:v>3.3590254399999998E-2</c:v>
                </c:pt>
                <c:pt idx="48373">
                  <c:v>3.3590254600000001E-2</c:v>
                </c:pt>
                <c:pt idx="48374">
                  <c:v>3.3590254799999997E-2</c:v>
                </c:pt>
                <c:pt idx="48375">
                  <c:v>3.3590254999999999E-2</c:v>
                </c:pt>
                <c:pt idx="48376">
                  <c:v>3.3590255200000002E-2</c:v>
                </c:pt>
                <c:pt idx="48377">
                  <c:v>3.3590255399999998E-2</c:v>
                </c:pt>
                <c:pt idx="48378">
                  <c:v>3.35902556E-2</c:v>
                </c:pt>
                <c:pt idx="48379">
                  <c:v>3.3590255800000003E-2</c:v>
                </c:pt>
                <c:pt idx="48380">
                  <c:v>3.3590255999999999E-2</c:v>
                </c:pt>
                <c:pt idx="48381">
                  <c:v>3.3590256200000002E-2</c:v>
                </c:pt>
                <c:pt idx="48382">
                  <c:v>3.3590256399999997E-2</c:v>
                </c:pt>
                <c:pt idx="48383">
                  <c:v>3.35902566E-2</c:v>
                </c:pt>
                <c:pt idx="48384">
                  <c:v>3.3590256800000003E-2</c:v>
                </c:pt>
                <c:pt idx="48385">
                  <c:v>3.3590256999999998E-2</c:v>
                </c:pt>
                <c:pt idx="48386">
                  <c:v>3.3590257200000001E-2</c:v>
                </c:pt>
                <c:pt idx="48387">
                  <c:v>3.3590257399999997E-2</c:v>
                </c:pt>
                <c:pt idx="48388">
                  <c:v>3.3590257599999999E-2</c:v>
                </c:pt>
                <c:pt idx="48389">
                  <c:v>3.3590257800000002E-2</c:v>
                </c:pt>
                <c:pt idx="48390">
                  <c:v>3.3590257999999998E-2</c:v>
                </c:pt>
                <c:pt idx="48391">
                  <c:v>3.3590258200000001E-2</c:v>
                </c:pt>
                <c:pt idx="48392">
                  <c:v>3.3590258400000003E-2</c:v>
                </c:pt>
                <c:pt idx="48393">
                  <c:v>3.3590258599999999E-2</c:v>
                </c:pt>
                <c:pt idx="48394">
                  <c:v>3.3590258800000002E-2</c:v>
                </c:pt>
                <c:pt idx="48395">
                  <c:v>3.3590258999999997E-2</c:v>
                </c:pt>
                <c:pt idx="48396">
                  <c:v>3.35902592E-2</c:v>
                </c:pt>
                <c:pt idx="48397">
                  <c:v>3.3590259400000003E-2</c:v>
                </c:pt>
                <c:pt idx="48398">
                  <c:v>3.3590259599999998E-2</c:v>
                </c:pt>
                <c:pt idx="48399">
                  <c:v>3.3590259800000001E-2</c:v>
                </c:pt>
                <c:pt idx="48400">
                  <c:v>3.3590259999999997E-2</c:v>
                </c:pt>
                <c:pt idx="48401">
                  <c:v>3.3590260199999999E-2</c:v>
                </c:pt>
                <c:pt idx="48402">
                  <c:v>3.3590260400000002E-2</c:v>
                </c:pt>
                <c:pt idx="48403">
                  <c:v>3.3590260599999998E-2</c:v>
                </c:pt>
                <c:pt idx="48404">
                  <c:v>3.3590260800000001E-2</c:v>
                </c:pt>
                <c:pt idx="48405">
                  <c:v>3.3590261000000003E-2</c:v>
                </c:pt>
                <c:pt idx="48406">
                  <c:v>3.3590261199999999E-2</c:v>
                </c:pt>
                <c:pt idx="48407">
                  <c:v>3.3590261400000002E-2</c:v>
                </c:pt>
                <c:pt idx="48408">
                  <c:v>3.3590261599999997E-2</c:v>
                </c:pt>
                <c:pt idx="48409">
                  <c:v>3.35902618E-2</c:v>
                </c:pt>
                <c:pt idx="48410">
                  <c:v>3.3590262000000003E-2</c:v>
                </c:pt>
                <c:pt idx="48411">
                  <c:v>3.3590262199999998E-2</c:v>
                </c:pt>
                <c:pt idx="48412">
                  <c:v>3.3590262400000001E-2</c:v>
                </c:pt>
                <c:pt idx="48413">
                  <c:v>3.3590262599999997E-2</c:v>
                </c:pt>
                <c:pt idx="48414">
                  <c:v>3.3590262799999999E-2</c:v>
                </c:pt>
                <c:pt idx="48415">
                  <c:v>3.3590263000000002E-2</c:v>
                </c:pt>
                <c:pt idx="48416">
                  <c:v>3.3590263199999998E-2</c:v>
                </c:pt>
                <c:pt idx="48417">
                  <c:v>3.3590263400000001E-2</c:v>
                </c:pt>
                <c:pt idx="48418">
                  <c:v>3.3590263600000003E-2</c:v>
                </c:pt>
                <c:pt idx="48419">
                  <c:v>3.3590263799999999E-2</c:v>
                </c:pt>
                <c:pt idx="48420">
                  <c:v>3.3590264000000002E-2</c:v>
                </c:pt>
                <c:pt idx="48421">
                  <c:v>3.3590264199999997E-2</c:v>
                </c:pt>
                <c:pt idx="48422">
                  <c:v>3.35902644E-2</c:v>
                </c:pt>
                <c:pt idx="48423">
                  <c:v>3.3590264600000003E-2</c:v>
                </c:pt>
                <c:pt idx="48424">
                  <c:v>3.3590264799999998E-2</c:v>
                </c:pt>
                <c:pt idx="48425">
                  <c:v>3.3590265000000001E-2</c:v>
                </c:pt>
                <c:pt idx="48426">
                  <c:v>3.3590265199999997E-2</c:v>
                </c:pt>
                <c:pt idx="48427">
                  <c:v>3.3590265399999999E-2</c:v>
                </c:pt>
                <c:pt idx="48428">
                  <c:v>3.3590265600000002E-2</c:v>
                </c:pt>
                <c:pt idx="48429">
                  <c:v>3.3590265799999998E-2</c:v>
                </c:pt>
                <c:pt idx="48430">
                  <c:v>3.3590266000000001E-2</c:v>
                </c:pt>
                <c:pt idx="48431">
                  <c:v>3.3590266200000003E-2</c:v>
                </c:pt>
                <c:pt idx="48432">
                  <c:v>3.3590266399999999E-2</c:v>
                </c:pt>
                <c:pt idx="48433">
                  <c:v>3.3590266600000002E-2</c:v>
                </c:pt>
                <c:pt idx="48434">
                  <c:v>3.3590266799999997E-2</c:v>
                </c:pt>
                <c:pt idx="48435">
                  <c:v>3.3590267E-2</c:v>
                </c:pt>
                <c:pt idx="48436">
                  <c:v>3.3590267200000003E-2</c:v>
                </c:pt>
                <c:pt idx="48437">
                  <c:v>3.3590267399999998E-2</c:v>
                </c:pt>
                <c:pt idx="48438">
                  <c:v>3.3590267600000001E-2</c:v>
                </c:pt>
                <c:pt idx="48439">
                  <c:v>3.3590267799999997E-2</c:v>
                </c:pt>
                <c:pt idx="48440">
                  <c:v>3.3590268E-2</c:v>
                </c:pt>
                <c:pt idx="48441">
                  <c:v>3.3590268200000002E-2</c:v>
                </c:pt>
                <c:pt idx="48442">
                  <c:v>3.3590268399999998E-2</c:v>
                </c:pt>
                <c:pt idx="48443">
                  <c:v>3.3590268600000001E-2</c:v>
                </c:pt>
                <c:pt idx="48444">
                  <c:v>3.3590268800000003E-2</c:v>
                </c:pt>
                <c:pt idx="48445">
                  <c:v>3.3590268999999999E-2</c:v>
                </c:pt>
                <c:pt idx="48446">
                  <c:v>3.3590269200000002E-2</c:v>
                </c:pt>
                <c:pt idx="48447">
                  <c:v>3.3590269399999997E-2</c:v>
                </c:pt>
                <c:pt idx="48448">
                  <c:v>3.35902696E-2</c:v>
                </c:pt>
                <c:pt idx="48449">
                  <c:v>3.3590269800000003E-2</c:v>
                </c:pt>
                <c:pt idx="48450">
                  <c:v>3.3590269999999998E-2</c:v>
                </c:pt>
                <c:pt idx="48451">
                  <c:v>3.3590270200000001E-2</c:v>
                </c:pt>
                <c:pt idx="48452">
                  <c:v>3.3590270399999997E-2</c:v>
                </c:pt>
                <c:pt idx="48453">
                  <c:v>3.35902706E-2</c:v>
                </c:pt>
                <c:pt idx="48454">
                  <c:v>3.3590270800000002E-2</c:v>
                </c:pt>
                <c:pt idx="48455">
                  <c:v>3.3590270999999998E-2</c:v>
                </c:pt>
                <c:pt idx="48456">
                  <c:v>3.3590271200000001E-2</c:v>
                </c:pt>
                <c:pt idx="48457">
                  <c:v>3.3590271400000003E-2</c:v>
                </c:pt>
                <c:pt idx="48458">
                  <c:v>3.3590271599999999E-2</c:v>
                </c:pt>
                <c:pt idx="48459">
                  <c:v>3.3590271800000002E-2</c:v>
                </c:pt>
                <c:pt idx="48460">
                  <c:v>3.3590271999999997E-2</c:v>
                </c:pt>
                <c:pt idx="48461">
                  <c:v>3.35902722E-2</c:v>
                </c:pt>
                <c:pt idx="48462">
                  <c:v>3.3590272400000003E-2</c:v>
                </c:pt>
                <c:pt idx="48463">
                  <c:v>3.3590272599999998E-2</c:v>
                </c:pt>
                <c:pt idx="48464">
                  <c:v>3.3590272800000001E-2</c:v>
                </c:pt>
                <c:pt idx="48465">
                  <c:v>3.3590272999999997E-2</c:v>
                </c:pt>
                <c:pt idx="48466">
                  <c:v>3.35902732E-2</c:v>
                </c:pt>
                <c:pt idx="48467">
                  <c:v>3.3590273400000002E-2</c:v>
                </c:pt>
                <c:pt idx="48468">
                  <c:v>3.3590273599999998E-2</c:v>
                </c:pt>
                <c:pt idx="48469">
                  <c:v>3.3590273800000001E-2</c:v>
                </c:pt>
                <c:pt idx="48470">
                  <c:v>3.3590274000000003E-2</c:v>
                </c:pt>
                <c:pt idx="48471">
                  <c:v>3.3590274199999999E-2</c:v>
                </c:pt>
                <c:pt idx="48472">
                  <c:v>3.3590274400000002E-2</c:v>
                </c:pt>
                <c:pt idx="48473">
                  <c:v>3.3590274599999997E-2</c:v>
                </c:pt>
                <c:pt idx="48474">
                  <c:v>3.35902748E-2</c:v>
                </c:pt>
                <c:pt idx="48475">
                  <c:v>3.3590275000000003E-2</c:v>
                </c:pt>
                <c:pt idx="48476">
                  <c:v>3.3590275199999999E-2</c:v>
                </c:pt>
                <c:pt idx="48477">
                  <c:v>3.3590275400000001E-2</c:v>
                </c:pt>
                <c:pt idx="48478">
                  <c:v>3.3590275599999997E-2</c:v>
                </c:pt>
                <c:pt idx="48479">
                  <c:v>3.35902758E-2</c:v>
                </c:pt>
                <c:pt idx="48480">
                  <c:v>3.3590276000000002E-2</c:v>
                </c:pt>
                <c:pt idx="48481">
                  <c:v>3.3590276199999998E-2</c:v>
                </c:pt>
                <c:pt idx="48482">
                  <c:v>3.3590276400000001E-2</c:v>
                </c:pt>
                <c:pt idx="48483">
                  <c:v>3.3590276600000003E-2</c:v>
                </c:pt>
                <c:pt idx="48484">
                  <c:v>3.3590276799999999E-2</c:v>
                </c:pt>
                <c:pt idx="48485">
                  <c:v>3.3590277000000002E-2</c:v>
                </c:pt>
                <c:pt idx="48486">
                  <c:v>3.3590277199999997E-2</c:v>
                </c:pt>
                <c:pt idx="48487">
                  <c:v>3.35902774E-2</c:v>
                </c:pt>
                <c:pt idx="48488">
                  <c:v>3.3590277600000003E-2</c:v>
                </c:pt>
                <c:pt idx="48489">
                  <c:v>3.3590277799999999E-2</c:v>
                </c:pt>
                <c:pt idx="48490">
                  <c:v>3.3590278000000001E-2</c:v>
                </c:pt>
                <c:pt idx="48491">
                  <c:v>3.3590278199999997E-2</c:v>
                </c:pt>
                <c:pt idx="48492">
                  <c:v>3.35902784E-2</c:v>
                </c:pt>
                <c:pt idx="48493">
                  <c:v>3.3590278600000002E-2</c:v>
                </c:pt>
                <c:pt idx="48494">
                  <c:v>3.3590278799999998E-2</c:v>
                </c:pt>
                <c:pt idx="48495">
                  <c:v>3.3590279000000001E-2</c:v>
                </c:pt>
                <c:pt idx="48496">
                  <c:v>3.3590279200000003E-2</c:v>
                </c:pt>
                <c:pt idx="48497">
                  <c:v>3.3590279399999999E-2</c:v>
                </c:pt>
                <c:pt idx="48498">
                  <c:v>3.3590279600000002E-2</c:v>
                </c:pt>
                <c:pt idx="48499">
                  <c:v>3.3590279799999997E-2</c:v>
                </c:pt>
                <c:pt idx="48500">
                  <c:v>3.359028E-2</c:v>
                </c:pt>
                <c:pt idx="48501">
                  <c:v>3.3590280200000003E-2</c:v>
                </c:pt>
                <c:pt idx="48502">
                  <c:v>3.3590280399999999E-2</c:v>
                </c:pt>
                <c:pt idx="48503">
                  <c:v>3.3590280600000001E-2</c:v>
                </c:pt>
                <c:pt idx="48504">
                  <c:v>3.3590280799999997E-2</c:v>
                </c:pt>
                <c:pt idx="48505">
                  <c:v>3.3590281E-2</c:v>
                </c:pt>
                <c:pt idx="48506">
                  <c:v>3.3590281200000002E-2</c:v>
                </c:pt>
                <c:pt idx="48507">
                  <c:v>3.3590281399999998E-2</c:v>
                </c:pt>
                <c:pt idx="48508">
                  <c:v>3.3590281600000001E-2</c:v>
                </c:pt>
                <c:pt idx="48509">
                  <c:v>3.3590281800000003E-2</c:v>
                </c:pt>
                <c:pt idx="48510">
                  <c:v>3.3590281999999999E-2</c:v>
                </c:pt>
                <c:pt idx="48511">
                  <c:v>3.3590282200000002E-2</c:v>
                </c:pt>
                <c:pt idx="48512">
                  <c:v>3.3590282399999997E-2</c:v>
                </c:pt>
                <c:pt idx="48513">
                  <c:v>3.35902826E-2</c:v>
                </c:pt>
                <c:pt idx="48514">
                  <c:v>3.3590282800000003E-2</c:v>
                </c:pt>
                <c:pt idx="48515">
                  <c:v>3.3590282999999999E-2</c:v>
                </c:pt>
                <c:pt idx="48516">
                  <c:v>3.3590283200000001E-2</c:v>
                </c:pt>
                <c:pt idx="48517">
                  <c:v>3.3590283399999997E-2</c:v>
                </c:pt>
                <c:pt idx="48518">
                  <c:v>3.35902836E-2</c:v>
                </c:pt>
                <c:pt idx="48519">
                  <c:v>3.3590283800000002E-2</c:v>
                </c:pt>
                <c:pt idx="48520">
                  <c:v>3.3590283999999998E-2</c:v>
                </c:pt>
                <c:pt idx="48521">
                  <c:v>3.3590284200000001E-2</c:v>
                </c:pt>
                <c:pt idx="48522">
                  <c:v>3.3590284400000003E-2</c:v>
                </c:pt>
                <c:pt idx="48523">
                  <c:v>3.3590284599999999E-2</c:v>
                </c:pt>
                <c:pt idx="48524">
                  <c:v>3.3590284800000002E-2</c:v>
                </c:pt>
                <c:pt idx="48525">
                  <c:v>3.3590284999999998E-2</c:v>
                </c:pt>
                <c:pt idx="48526">
                  <c:v>3.35902852E-2</c:v>
                </c:pt>
                <c:pt idx="48527">
                  <c:v>3.3590285400000003E-2</c:v>
                </c:pt>
                <c:pt idx="48528">
                  <c:v>3.3590285599999999E-2</c:v>
                </c:pt>
                <c:pt idx="48529">
                  <c:v>3.3590285800000001E-2</c:v>
                </c:pt>
                <c:pt idx="48530">
                  <c:v>3.3590285999999997E-2</c:v>
                </c:pt>
                <c:pt idx="48531">
                  <c:v>3.35902862E-2</c:v>
                </c:pt>
                <c:pt idx="48532">
                  <c:v>3.3590286400000002E-2</c:v>
                </c:pt>
                <c:pt idx="48533">
                  <c:v>3.3590286599999998E-2</c:v>
                </c:pt>
                <c:pt idx="48534">
                  <c:v>3.3590286800000001E-2</c:v>
                </c:pt>
                <c:pt idx="48535">
                  <c:v>3.3590287000000003E-2</c:v>
                </c:pt>
                <c:pt idx="48536">
                  <c:v>3.3590287199999999E-2</c:v>
                </c:pt>
                <c:pt idx="48537">
                  <c:v>3.3590287400000002E-2</c:v>
                </c:pt>
                <c:pt idx="48538">
                  <c:v>3.3590287599999998E-2</c:v>
                </c:pt>
                <c:pt idx="48539">
                  <c:v>3.35902878E-2</c:v>
                </c:pt>
                <c:pt idx="48540">
                  <c:v>3.3590288000000003E-2</c:v>
                </c:pt>
                <c:pt idx="48541">
                  <c:v>3.3590288199999999E-2</c:v>
                </c:pt>
                <c:pt idx="48542">
                  <c:v>3.3590288400000001E-2</c:v>
                </c:pt>
                <c:pt idx="48543">
                  <c:v>3.3590288599999997E-2</c:v>
                </c:pt>
                <c:pt idx="48544">
                  <c:v>3.35902888E-2</c:v>
                </c:pt>
                <c:pt idx="48545">
                  <c:v>3.3590289000000002E-2</c:v>
                </c:pt>
                <c:pt idx="48546">
                  <c:v>3.3590289199999998E-2</c:v>
                </c:pt>
                <c:pt idx="48547">
                  <c:v>3.3590289400000001E-2</c:v>
                </c:pt>
                <c:pt idx="48548">
                  <c:v>3.3590289600000003E-2</c:v>
                </c:pt>
                <c:pt idx="48549">
                  <c:v>3.3590289799999999E-2</c:v>
                </c:pt>
                <c:pt idx="48550">
                  <c:v>3.3590290000000002E-2</c:v>
                </c:pt>
                <c:pt idx="48551">
                  <c:v>3.3590290199999998E-2</c:v>
                </c:pt>
                <c:pt idx="48552">
                  <c:v>3.35902904E-2</c:v>
                </c:pt>
                <c:pt idx="48553">
                  <c:v>3.3590290600000003E-2</c:v>
                </c:pt>
                <c:pt idx="48554">
                  <c:v>3.3590290799999999E-2</c:v>
                </c:pt>
                <c:pt idx="48555">
                  <c:v>3.3590291000000001E-2</c:v>
                </c:pt>
                <c:pt idx="48556">
                  <c:v>3.3590291199999997E-2</c:v>
                </c:pt>
                <c:pt idx="48557">
                  <c:v>3.35902914E-2</c:v>
                </c:pt>
                <c:pt idx="48558">
                  <c:v>3.3590291600000002E-2</c:v>
                </c:pt>
                <c:pt idx="48559">
                  <c:v>3.3590291799999998E-2</c:v>
                </c:pt>
                <c:pt idx="48560">
                  <c:v>3.3590292000000001E-2</c:v>
                </c:pt>
                <c:pt idx="48561">
                  <c:v>3.3590292200000003E-2</c:v>
                </c:pt>
                <c:pt idx="48562">
                  <c:v>3.3590292399999999E-2</c:v>
                </c:pt>
                <c:pt idx="48563">
                  <c:v>3.3590292600000002E-2</c:v>
                </c:pt>
                <c:pt idx="48564">
                  <c:v>3.3590292799999998E-2</c:v>
                </c:pt>
                <c:pt idx="48565">
                  <c:v>3.3590293E-2</c:v>
                </c:pt>
                <c:pt idx="48566">
                  <c:v>3.3590293200000003E-2</c:v>
                </c:pt>
                <c:pt idx="48567">
                  <c:v>3.3590293399999999E-2</c:v>
                </c:pt>
                <c:pt idx="48568">
                  <c:v>3.3590293600000001E-2</c:v>
                </c:pt>
                <c:pt idx="48569">
                  <c:v>3.3590293799999997E-2</c:v>
                </c:pt>
                <c:pt idx="48570">
                  <c:v>3.3590294E-2</c:v>
                </c:pt>
                <c:pt idx="48571">
                  <c:v>3.3590294200000002E-2</c:v>
                </c:pt>
                <c:pt idx="48572">
                  <c:v>3.3590294399999998E-2</c:v>
                </c:pt>
                <c:pt idx="48573">
                  <c:v>3.3590294600000001E-2</c:v>
                </c:pt>
                <c:pt idx="48574">
                  <c:v>3.3590294800000003E-2</c:v>
                </c:pt>
                <c:pt idx="48575">
                  <c:v>3.3590294999999999E-2</c:v>
                </c:pt>
                <c:pt idx="48576">
                  <c:v>3.3590295200000002E-2</c:v>
                </c:pt>
                <c:pt idx="48577">
                  <c:v>3.3590295399999998E-2</c:v>
                </c:pt>
                <c:pt idx="48578">
                  <c:v>3.35902956E-2</c:v>
                </c:pt>
                <c:pt idx="48579">
                  <c:v>3.3590295800000003E-2</c:v>
                </c:pt>
                <c:pt idx="48580">
                  <c:v>3.3590295999999999E-2</c:v>
                </c:pt>
                <c:pt idx="48581">
                  <c:v>3.3590296200000001E-2</c:v>
                </c:pt>
                <c:pt idx="48582">
                  <c:v>3.3590296399999997E-2</c:v>
                </c:pt>
                <c:pt idx="48583">
                  <c:v>3.35902966E-2</c:v>
                </c:pt>
                <c:pt idx="48584">
                  <c:v>3.3590296800000002E-2</c:v>
                </c:pt>
                <c:pt idx="48585">
                  <c:v>3.3590296999999998E-2</c:v>
                </c:pt>
                <c:pt idx="48586">
                  <c:v>3.3590297200000001E-2</c:v>
                </c:pt>
                <c:pt idx="48587">
                  <c:v>3.3590297399999997E-2</c:v>
                </c:pt>
                <c:pt idx="48588">
                  <c:v>3.3590297599999999E-2</c:v>
                </c:pt>
                <c:pt idx="48589">
                  <c:v>3.3590297800000002E-2</c:v>
                </c:pt>
                <c:pt idx="48590">
                  <c:v>3.3590297999999998E-2</c:v>
                </c:pt>
                <c:pt idx="48591">
                  <c:v>3.35902982E-2</c:v>
                </c:pt>
                <c:pt idx="48592">
                  <c:v>3.3590298400000003E-2</c:v>
                </c:pt>
                <c:pt idx="48593">
                  <c:v>3.3590298599999999E-2</c:v>
                </c:pt>
                <c:pt idx="48594">
                  <c:v>3.3590298800000001E-2</c:v>
                </c:pt>
                <c:pt idx="48595">
                  <c:v>3.3590298999999997E-2</c:v>
                </c:pt>
                <c:pt idx="48596">
                  <c:v>3.35902992E-2</c:v>
                </c:pt>
                <c:pt idx="48597">
                  <c:v>3.3590299400000002E-2</c:v>
                </c:pt>
                <c:pt idx="48598">
                  <c:v>3.3590299599999998E-2</c:v>
                </c:pt>
                <c:pt idx="48599">
                  <c:v>3.3590299800000001E-2</c:v>
                </c:pt>
                <c:pt idx="48600">
                  <c:v>3.3590299999999997E-2</c:v>
                </c:pt>
                <c:pt idx="48601">
                  <c:v>3.3590300199999999E-2</c:v>
                </c:pt>
                <c:pt idx="48602">
                  <c:v>3.3590300400000002E-2</c:v>
                </c:pt>
                <c:pt idx="48603">
                  <c:v>3.3590300599999998E-2</c:v>
                </c:pt>
                <c:pt idx="48604">
                  <c:v>3.35903008E-2</c:v>
                </c:pt>
                <c:pt idx="48605">
                  <c:v>3.3590301000000003E-2</c:v>
                </c:pt>
                <c:pt idx="48606">
                  <c:v>3.3590301199999999E-2</c:v>
                </c:pt>
                <c:pt idx="48607">
                  <c:v>3.3590301400000001E-2</c:v>
                </c:pt>
                <c:pt idx="48608">
                  <c:v>3.3590301599999997E-2</c:v>
                </c:pt>
                <c:pt idx="48609">
                  <c:v>3.35903018E-2</c:v>
                </c:pt>
                <c:pt idx="48610">
                  <c:v>3.3590302000000002E-2</c:v>
                </c:pt>
                <c:pt idx="48611">
                  <c:v>3.3590302199999998E-2</c:v>
                </c:pt>
                <c:pt idx="48612">
                  <c:v>3.3590302400000001E-2</c:v>
                </c:pt>
                <c:pt idx="48613">
                  <c:v>3.3590302599999997E-2</c:v>
                </c:pt>
                <c:pt idx="48614">
                  <c:v>3.3590302799999999E-2</c:v>
                </c:pt>
                <c:pt idx="48615">
                  <c:v>3.3590303000000002E-2</c:v>
                </c:pt>
                <c:pt idx="48616">
                  <c:v>3.3590303199999998E-2</c:v>
                </c:pt>
                <c:pt idx="48617">
                  <c:v>3.35903034E-2</c:v>
                </c:pt>
                <c:pt idx="48618">
                  <c:v>3.3590303600000003E-2</c:v>
                </c:pt>
                <c:pt idx="48619">
                  <c:v>3.3590303799999999E-2</c:v>
                </c:pt>
                <c:pt idx="48620">
                  <c:v>3.3590304000000001E-2</c:v>
                </c:pt>
                <c:pt idx="48621">
                  <c:v>3.3590304199999997E-2</c:v>
                </c:pt>
                <c:pt idx="48622">
                  <c:v>3.35903044E-2</c:v>
                </c:pt>
                <c:pt idx="48623">
                  <c:v>3.3590304600000002E-2</c:v>
                </c:pt>
                <c:pt idx="48624">
                  <c:v>3.3590304799999998E-2</c:v>
                </c:pt>
                <c:pt idx="48625">
                  <c:v>3.3590305000000001E-2</c:v>
                </c:pt>
                <c:pt idx="48626">
                  <c:v>3.3590305199999997E-2</c:v>
                </c:pt>
                <c:pt idx="48627">
                  <c:v>3.3590305399999999E-2</c:v>
                </c:pt>
                <c:pt idx="48628">
                  <c:v>3.3590305600000002E-2</c:v>
                </c:pt>
                <c:pt idx="48629">
                  <c:v>3.3590305799999998E-2</c:v>
                </c:pt>
                <c:pt idx="48630">
                  <c:v>3.3590306E-2</c:v>
                </c:pt>
                <c:pt idx="48631">
                  <c:v>3.3590306200000003E-2</c:v>
                </c:pt>
                <c:pt idx="48632">
                  <c:v>3.3590306399999999E-2</c:v>
                </c:pt>
                <c:pt idx="48633">
                  <c:v>3.3590306600000001E-2</c:v>
                </c:pt>
                <c:pt idx="48634">
                  <c:v>3.3590306799999997E-2</c:v>
                </c:pt>
                <c:pt idx="48635">
                  <c:v>3.3590307E-2</c:v>
                </c:pt>
                <c:pt idx="48636">
                  <c:v>3.3590307200000002E-2</c:v>
                </c:pt>
                <c:pt idx="48637">
                  <c:v>3.3590307399999998E-2</c:v>
                </c:pt>
                <c:pt idx="48638">
                  <c:v>3.3590307600000001E-2</c:v>
                </c:pt>
                <c:pt idx="48639">
                  <c:v>3.3590307799999997E-2</c:v>
                </c:pt>
                <c:pt idx="48640">
                  <c:v>3.3590307999999999E-2</c:v>
                </c:pt>
                <c:pt idx="48641">
                  <c:v>3.3590308200000002E-2</c:v>
                </c:pt>
                <c:pt idx="48642">
                  <c:v>3.3590308399999998E-2</c:v>
                </c:pt>
                <c:pt idx="48643">
                  <c:v>3.35903086E-2</c:v>
                </c:pt>
                <c:pt idx="48644">
                  <c:v>3.3590308800000003E-2</c:v>
                </c:pt>
                <c:pt idx="48645">
                  <c:v>3.3590308999999999E-2</c:v>
                </c:pt>
                <c:pt idx="48646">
                  <c:v>3.3590309200000001E-2</c:v>
                </c:pt>
                <c:pt idx="48647">
                  <c:v>3.3590309399999997E-2</c:v>
                </c:pt>
                <c:pt idx="48648">
                  <c:v>3.35903096E-2</c:v>
                </c:pt>
                <c:pt idx="48649">
                  <c:v>3.3590309800000002E-2</c:v>
                </c:pt>
                <c:pt idx="48650">
                  <c:v>3.3590309999999998E-2</c:v>
                </c:pt>
                <c:pt idx="48651">
                  <c:v>3.3590310200000001E-2</c:v>
                </c:pt>
                <c:pt idx="48652">
                  <c:v>3.3590310399999997E-2</c:v>
                </c:pt>
                <c:pt idx="48653">
                  <c:v>3.3590310599999999E-2</c:v>
                </c:pt>
                <c:pt idx="48654">
                  <c:v>3.3590310800000002E-2</c:v>
                </c:pt>
                <c:pt idx="48655">
                  <c:v>3.3590310999999998E-2</c:v>
                </c:pt>
                <c:pt idx="48656">
                  <c:v>3.35903112E-2</c:v>
                </c:pt>
                <c:pt idx="48657">
                  <c:v>3.3590311400000003E-2</c:v>
                </c:pt>
                <c:pt idx="48658">
                  <c:v>3.3590311599999999E-2</c:v>
                </c:pt>
                <c:pt idx="48659">
                  <c:v>3.3590311800000001E-2</c:v>
                </c:pt>
                <c:pt idx="48660">
                  <c:v>3.3590311999999997E-2</c:v>
                </c:pt>
                <c:pt idx="48661">
                  <c:v>3.35903122E-2</c:v>
                </c:pt>
                <c:pt idx="48662">
                  <c:v>3.3590312400000003E-2</c:v>
                </c:pt>
                <c:pt idx="48663">
                  <c:v>3.3590312599999998E-2</c:v>
                </c:pt>
                <c:pt idx="48664">
                  <c:v>3.3590312800000001E-2</c:v>
                </c:pt>
                <c:pt idx="48665">
                  <c:v>3.3590312999999997E-2</c:v>
                </c:pt>
                <c:pt idx="48666">
                  <c:v>3.3590313199999999E-2</c:v>
                </c:pt>
                <c:pt idx="48667">
                  <c:v>3.3590313400000002E-2</c:v>
                </c:pt>
                <c:pt idx="48668">
                  <c:v>3.3590313599999998E-2</c:v>
                </c:pt>
                <c:pt idx="48669">
                  <c:v>3.35903138E-2</c:v>
                </c:pt>
                <c:pt idx="48670">
                  <c:v>3.3590314000000003E-2</c:v>
                </c:pt>
                <c:pt idx="48671">
                  <c:v>3.3590314199999999E-2</c:v>
                </c:pt>
                <c:pt idx="48672">
                  <c:v>3.3590314400000001E-2</c:v>
                </c:pt>
                <c:pt idx="48673">
                  <c:v>3.3590314599999997E-2</c:v>
                </c:pt>
                <c:pt idx="48674">
                  <c:v>3.35903148E-2</c:v>
                </c:pt>
                <c:pt idx="48675">
                  <c:v>3.3590315000000003E-2</c:v>
                </c:pt>
                <c:pt idx="48676">
                  <c:v>3.3590315199999998E-2</c:v>
                </c:pt>
                <c:pt idx="48677">
                  <c:v>3.3590315400000001E-2</c:v>
                </c:pt>
                <c:pt idx="48678">
                  <c:v>3.3590315599999997E-2</c:v>
                </c:pt>
                <c:pt idx="48679">
                  <c:v>3.3590315799999999E-2</c:v>
                </c:pt>
                <c:pt idx="48680">
                  <c:v>3.3590316000000002E-2</c:v>
                </c:pt>
                <c:pt idx="48681">
                  <c:v>3.3590316199999998E-2</c:v>
                </c:pt>
                <c:pt idx="48682">
                  <c:v>3.35903164E-2</c:v>
                </c:pt>
                <c:pt idx="48683">
                  <c:v>3.3590316600000003E-2</c:v>
                </c:pt>
                <c:pt idx="48684">
                  <c:v>3.3590316799999999E-2</c:v>
                </c:pt>
                <c:pt idx="48685">
                  <c:v>3.3590317000000001E-2</c:v>
                </c:pt>
                <c:pt idx="48686">
                  <c:v>3.3590317199999997E-2</c:v>
                </c:pt>
                <c:pt idx="48687">
                  <c:v>3.35903174E-2</c:v>
                </c:pt>
                <c:pt idx="48688">
                  <c:v>3.3590317600000003E-2</c:v>
                </c:pt>
                <c:pt idx="48689">
                  <c:v>3.3590317799999998E-2</c:v>
                </c:pt>
                <c:pt idx="48690">
                  <c:v>3.3590318000000001E-2</c:v>
                </c:pt>
                <c:pt idx="48691">
                  <c:v>3.3590318199999997E-2</c:v>
                </c:pt>
                <c:pt idx="48692">
                  <c:v>3.3590318399999999E-2</c:v>
                </c:pt>
                <c:pt idx="48693">
                  <c:v>3.3590318600000002E-2</c:v>
                </c:pt>
                <c:pt idx="48694">
                  <c:v>3.3590318799999998E-2</c:v>
                </c:pt>
                <c:pt idx="48695">
                  <c:v>3.3590319E-2</c:v>
                </c:pt>
                <c:pt idx="48696">
                  <c:v>3.3590319200000003E-2</c:v>
                </c:pt>
                <c:pt idx="48697">
                  <c:v>3.3590319399999999E-2</c:v>
                </c:pt>
                <c:pt idx="48698">
                  <c:v>3.3590319600000001E-2</c:v>
                </c:pt>
                <c:pt idx="48699">
                  <c:v>3.3590319799999997E-2</c:v>
                </c:pt>
                <c:pt idx="48700">
                  <c:v>3.359032E-2</c:v>
                </c:pt>
                <c:pt idx="48701">
                  <c:v>3.3590320200000003E-2</c:v>
                </c:pt>
                <c:pt idx="48702">
                  <c:v>3.3590320399999998E-2</c:v>
                </c:pt>
                <c:pt idx="48703">
                  <c:v>3.3590320600000001E-2</c:v>
                </c:pt>
                <c:pt idx="48704">
                  <c:v>3.3590320799999997E-2</c:v>
                </c:pt>
                <c:pt idx="48705">
                  <c:v>3.3590320999999999E-2</c:v>
                </c:pt>
                <c:pt idx="48706">
                  <c:v>3.3590321200000002E-2</c:v>
                </c:pt>
                <c:pt idx="48707">
                  <c:v>3.3590321399999998E-2</c:v>
                </c:pt>
                <c:pt idx="48708">
                  <c:v>3.35903216E-2</c:v>
                </c:pt>
                <c:pt idx="48709">
                  <c:v>3.3590321800000003E-2</c:v>
                </c:pt>
                <c:pt idx="48710">
                  <c:v>3.3590321999999999E-2</c:v>
                </c:pt>
                <c:pt idx="48711">
                  <c:v>3.3590322200000002E-2</c:v>
                </c:pt>
                <c:pt idx="48712">
                  <c:v>3.3590322399999997E-2</c:v>
                </c:pt>
                <c:pt idx="48713">
                  <c:v>3.35903226E-2</c:v>
                </c:pt>
                <c:pt idx="48714">
                  <c:v>3.3590322800000003E-2</c:v>
                </c:pt>
                <c:pt idx="48715">
                  <c:v>3.3590322999999998E-2</c:v>
                </c:pt>
                <c:pt idx="48716">
                  <c:v>3.3590323200000001E-2</c:v>
                </c:pt>
                <c:pt idx="48717">
                  <c:v>3.3590323399999997E-2</c:v>
                </c:pt>
                <c:pt idx="48718">
                  <c:v>3.3590323599999999E-2</c:v>
                </c:pt>
                <c:pt idx="48719">
                  <c:v>3.3590323800000002E-2</c:v>
                </c:pt>
                <c:pt idx="48720">
                  <c:v>3.3590323999999998E-2</c:v>
                </c:pt>
                <c:pt idx="48721">
                  <c:v>3.35903242E-2</c:v>
                </c:pt>
                <c:pt idx="48722">
                  <c:v>3.3590324400000003E-2</c:v>
                </c:pt>
                <c:pt idx="48723">
                  <c:v>3.3590324599999999E-2</c:v>
                </c:pt>
                <c:pt idx="48724">
                  <c:v>3.3590324800000002E-2</c:v>
                </c:pt>
                <c:pt idx="48725">
                  <c:v>3.3590324999999997E-2</c:v>
                </c:pt>
                <c:pt idx="48726">
                  <c:v>3.35903252E-2</c:v>
                </c:pt>
                <c:pt idx="48727">
                  <c:v>3.3590325400000003E-2</c:v>
                </c:pt>
                <c:pt idx="48728">
                  <c:v>3.3590325599999998E-2</c:v>
                </c:pt>
                <c:pt idx="48729">
                  <c:v>3.3590325800000001E-2</c:v>
                </c:pt>
                <c:pt idx="48730">
                  <c:v>3.3590325999999997E-2</c:v>
                </c:pt>
                <c:pt idx="48731">
                  <c:v>3.3590326199999999E-2</c:v>
                </c:pt>
                <c:pt idx="48732">
                  <c:v>3.3590326400000002E-2</c:v>
                </c:pt>
                <c:pt idx="48733">
                  <c:v>3.3590326599999998E-2</c:v>
                </c:pt>
                <c:pt idx="48734">
                  <c:v>3.35903268E-2</c:v>
                </c:pt>
                <c:pt idx="48735">
                  <c:v>3.3590327000000003E-2</c:v>
                </c:pt>
                <c:pt idx="48736">
                  <c:v>3.3590327199999999E-2</c:v>
                </c:pt>
                <c:pt idx="48737">
                  <c:v>3.3590327400000002E-2</c:v>
                </c:pt>
                <c:pt idx="48738">
                  <c:v>3.3590327599999997E-2</c:v>
                </c:pt>
                <c:pt idx="48739">
                  <c:v>3.35903278E-2</c:v>
                </c:pt>
                <c:pt idx="48740">
                  <c:v>3.3590328000000003E-2</c:v>
                </c:pt>
                <c:pt idx="48741">
                  <c:v>3.3590328199999998E-2</c:v>
                </c:pt>
                <c:pt idx="48742">
                  <c:v>3.3590328400000001E-2</c:v>
                </c:pt>
                <c:pt idx="48743">
                  <c:v>3.3590328599999997E-2</c:v>
                </c:pt>
                <c:pt idx="48744">
                  <c:v>3.3590328799999999E-2</c:v>
                </c:pt>
                <c:pt idx="48745">
                  <c:v>3.3590329000000002E-2</c:v>
                </c:pt>
                <c:pt idx="48746">
                  <c:v>3.3590329199999998E-2</c:v>
                </c:pt>
                <c:pt idx="48747">
                  <c:v>3.3590329400000001E-2</c:v>
                </c:pt>
                <c:pt idx="48748">
                  <c:v>3.3590329600000003E-2</c:v>
                </c:pt>
                <c:pt idx="48749">
                  <c:v>3.3590329799999999E-2</c:v>
                </c:pt>
                <c:pt idx="48750">
                  <c:v>3.3590330000000002E-2</c:v>
                </c:pt>
                <c:pt idx="48751">
                  <c:v>3.3590330199999997E-2</c:v>
                </c:pt>
                <c:pt idx="48752">
                  <c:v>3.35903304E-2</c:v>
                </c:pt>
                <c:pt idx="48753">
                  <c:v>3.3590330600000003E-2</c:v>
                </c:pt>
                <c:pt idx="48754">
                  <c:v>3.3590330799999998E-2</c:v>
                </c:pt>
                <c:pt idx="48755">
                  <c:v>3.3590331000000001E-2</c:v>
                </c:pt>
                <c:pt idx="48756">
                  <c:v>3.3590331199999997E-2</c:v>
                </c:pt>
                <c:pt idx="48757">
                  <c:v>3.3590331399999999E-2</c:v>
                </c:pt>
                <c:pt idx="48758">
                  <c:v>3.3590331600000002E-2</c:v>
                </c:pt>
                <c:pt idx="48759">
                  <c:v>3.3590331799999998E-2</c:v>
                </c:pt>
                <c:pt idx="48760">
                  <c:v>3.3590332000000001E-2</c:v>
                </c:pt>
                <c:pt idx="48761">
                  <c:v>3.3590332200000003E-2</c:v>
                </c:pt>
                <c:pt idx="48762">
                  <c:v>3.3590332399999999E-2</c:v>
                </c:pt>
                <c:pt idx="48763">
                  <c:v>3.3590332600000002E-2</c:v>
                </c:pt>
                <c:pt idx="48764">
                  <c:v>3.3590332799999997E-2</c:v>
                </c:pt>
                <c:pt idx="48765">
                  <c:v>3.3590333E-2</c:v>
                </c:pt>
                <c:pt idx="48766">
                  <c:v>3.3590333200000003E-2</c:v>
                </c:pt>
                <c:pt idx="48767">
                  <c:v>3.3590333399999998E-2</c:v>
                </c:pt>
                <c:pt idx="48768">
                  <c:v>3.3590333600000001E-2</c:v>
                </c:pt>
                <c:pt idx="48769">
                  <c:v>3.3590333799999997E-2</c:v>
                </c:pt>
                <c:pt idx="48770">
                  <c:v>3.3590333999999999E-2</c:v>
                </c:pt>
                <c:pt idx="48771">
                  <c:v>3.3590334200000002E-2</c:v>
                </c:pt>
                <c:pt idx="48772">
                  <c:v>3.3590334399999998E-2</c:v>
                </c:pt>
                <c:pt idx="48773">
                  <c:v>3.3590334600000001E-2</c:v>
                </c:pt>
                <c:pt idx="48774">
                  <c:v>3.3590334800000003E-2</c:v>
                </c:pt>
                <c:pt idx="48775">
                  <c:v>3.3590334999999999E-2</c:v>
                </c:pt>
                <c:pt idx="48776">
                  <c:v>3.3590335200000002E-2</c:v>
                </c:pt>
                <c:pt idx="48777">
                  <c:v>3.3590335399999997E-2</c:v>
                </c:pt>
                <c:pt idx="48778">
                  <c:v>3.35903356E-2</c:v>
                </c:pt>
                <c:pt idx="48779">
                  <c:v>3.3590335800000003E-2</c:v>
                </c:pt>
                <c:pt idx="48780">
                  <c:v>3.3590335999999998E-2</c:v>
                </c:pt>
                <c:pt idx="48781">
                  <c:v>3.3590336200000001E-2</c:v>
                </c:pt>
                <c:pt idx="48782">
                  <c:v>3.3590336399999997E-2</c:v>
                </c:pt>
                <c:pt idx="48783">
                  <c:v>3.3590336599999999E-2</c:v>
                </c:pt>
                <c:pt idx="48784">
                  <c:v>3.3590336800000002E-2</c:v>
                </c:pt>
                <c:pt idx="48785">
                  <c:v>3.3590336999999998E-2</c:v>
                </c:pt>
                <c:pt idx="48786">
                  <c:v>3.3590337200000001E-2</c:v>
                </c:pt>
                <c:pt idx="48787">
                  <c:v>3.3590337400000003E-2</c:v>
                </c:pt>
                <c:pt idx="48788">
                  <c:v>3.3590337599999999E-2</c:v>
                </c:pt>
                <c:pt idx="48789">
                  <c:v>3.3590337800000002E-2</c:v>
                </c:pt>
                <c:pt idx="48790">
                  <c:v>3.3590337999999997E-2</c:v>
                </c:pt>
                <c:pt idx="48791">
                  <c:v>3.35903382E-2</c:v>
                </c:pt>
                <c:pt idx="48792">
                  <c:v>3.3590338400000003E-2</c:v>
                </c:pt>
                <c:pt idx="48793">
                  <c:v>3.3590338599999998E-2</c:v>
                </c:pt>
                <c:pt idx="48794">
                  <c:v>3.3590338800000001E-2</c:v>
                </c:pt>
                <c:pt idx="48795">
                  <c:v>3.3590338999999997E-2</c:v>
                </c:pt>
                <c:pt idx="48796">
                  <c:v>3.35903392E-2</c:v>
                </c:pt>
                <c:pt idx="48797">
                  <c:v>3.3590339400000002E-2</c:v>
                </c:pt>
                <c:pt idx="48798">
                  <c:v>3.3590339599999998E-2</c:v>
                </c:pt>
                <c:pt idx="48799">
                  <c:v>3.3590339800000001E-2</c:v>
                </c:pt>
                <c:pt idx="48800">
                  <c:v>3.3590340000000003E-2</c:v>
                </c:pt>
                <c:pt idx="48801">
                  <c:v>3.3590340199999999E-2</c:v>
                </c:pt>
                <c:pt idx="48802">
                  <c:v>3.3590340400000002E-2</c:v>
                </c:pt>
                <c:pt idx="48803">
                  <c:v>3.3590340599999997E-2</c:v>
                </c:pt>
                <c:pt idx="48804">
                  <c:v>3.35903408E-2</c:v>
                </c:pt>
                <c:pt idx="48805">
                  <c:v>3.3590341000000003E-2</c:v>
                </c:pt>
                <c:pt idx="48806">
                  <c:v>3.3590341199999998E-2</c:v>
                </c:pt>
                <c:pt idx="48807">
                  <c:v>3.3590341400000001E-2</c:v>
                </c:pt>
                <c:pt idx="48808">
                  <c:v>3.3590341599999997E-2</c:v>
                </c:pt>
                <c:pt idx="48809">
                  <c:v>3.35903418E-2</c:v>
                </c:pt>
                <c:pt idx="48810">
                  <c:v>3.3590342000000002E-2</c:v>
                </c:pt>
                <c:pt idx="48811">
                  <c:v>3.3590342199999998E-2</c:v>
                </c:pt>
                <c:pt idx="48812">
                  <c:v>3.3590342400000001E-2</c:v>
                </c:pt>
                <c:pt idx="48813">
                  <c:v>3.3590342600000003E-2</c:v>
                </c:pt>
                <c:pt idx="48814">
                  <c:v>3.3590342799999999E-2</c:v>
                </c:pt>
                <c:pt idx="48815">
                  <c:v>3.3590343000000002E-2</c:v>
                </c:pt>
                <c:pt idx="48816">
                  <c:v>3.3590343199999997E-2</c:v>
                </c:pt>
                <c:pt idx="48817">
                  <c:v>3.35903434E-2</c:v>
                </c:pt>
                <c:pt idx="48818">
                  <c:v>3.3590343600000003E-2</c:v>
                </c:pt>
                <c:pt idx="48819">
                  <c:v>3.3590343799999998E-2</c:v>
                </c:pt>
                <c:pt idx="48820">
                  <c:v>3.3590344000000001E-2</c:v>
                </c:pt>
                <c:pt idx="48821">
                  <c:v>3.3590344199999997E-2</c:v>
                </c:pt>
                <c:pt idx="48822">
                  <c:v>3.35903444E-2</c:v>
                </c:pt>
                <c:pt idx="48823">
                  <c:v>3.3590344600000002E-2</c:v>
                </c:pt>
                <c:pt idx="48824">
                  <c:v>3.3590344799999998E-2</c:v>
                </c:pt>
                <c:pt idx="48825">
                  <c:v>3.3590345000000001E-2</c:v>
                </c:pt>
                <c:pt idx="48826">
                  <c:v>3.3590345200000003E-2</c:v>
                </c:pt>
                <c:pt idx="48827">
                  <c:v>3.3590345399999999E-2</c:v>
                </c:pt>
                <c:pt idx="48828">
                  <c:v>3.3590345600000002E-2</c:v>
                </c:pt>
                <c:pt idx="48829">
                  <c:v>3.3590345799999997E-2</c:v>
                </c:pt>
                <c:pt idx="48830">
                  <c:v>3.3590346E-2</c:v>
                </c:pt>
                <c:pt idx="48831">
                  <c:v>3.3590346200000003E-2</c:v>
                </c:pt>
                <c:pt idx="48832">
                  <c:v>3.3590346399999998E-2</c:v>
                </c:pt>
                <c:pt idx="48833">
                  <c:v>3.3590346600000001E-2</c:v>
                </c:pt>
                <c:pt idx="48834">
                  <c:v>3.3590346799999997E-2</c:v>
                </c:pt>
                <c:pt idx="48835">
                  <c:v>3.3590347E-2</c:v>
                </c:pt>
                <c:pt idx="48836">
                  <c:v>3.3590347200000002E-2</c:v>
                </c:pt>
                <c:pt idx="48837">
                  <c:v>3.3590347399999998E-2</c:v>
                </c:pt>
                <c:pt idx="48838">
                  <c:v>3.3590347600000001E-2</c:v>
                </c:pt>
                <c:pt idx="48839">
                  <c:v>3.3590347800000003E-2</c:v>
                </c:pt>
                <c:pt idx="48840">
                  <c:v>3.3590347999999999E-2</c:v>
                </c:pt>
                <c:pt idx="48841">
                  <c:v>3.3590348200000002E-2</c:v>
                </c:pt>
                <c:pt idx="48842">
                  <c:v>3.3590348399999997E-2</c:v>
                </c:pt>
                <c:pt idx="48843">
                  <c:v>3.35903486E-2</c:v>
                </c:pt>
                <c:pt idx="48844">
                  <c:v>3.3590348800000003E-2</c:v>
                </c:pt>
                <c:pt idx="48845">
                  <c:v>3.3590348999999999E-2</c:v>
                </c:pt>
                <c:pt idx="48846">
                  <c:v>3.3590349200000001E-2</c:v>
                </c:pt>
                <c:pt idx="48847">
                  <c:v>3.3590349399999997E-2</c:v>
                </c:pt>
                <c:pt idx="48848">
                  <c:v>3.35903496E-2</c:v>
                </c:pt>
                <c:pt idx="48849">
                  <c:v>3.3590349800000002E-2</c:v>
                </c:pt>
                <c:pt idx="48850">
                  <c:v>3.3590349999999998E-2</c:v>
                </c:pt>
                <c:pt idx="48851">
                  <c:v>3.3590350200000001E-2</c:v>
                </c:pt>
                <c:pt idx="48852">
                  <c:v>3.3590350400000003E-2</c:v>
                </c:pt>
                <c:pt idx="48853">
                  <c:v>3.3590350599999999E-2</c:v>
                </c:pt>
                <c:pt idx="48854">
                  <c:v>3.3590350800000002E-2</c:v>
                </c:pt>
                <c:pt idx="48855">
                  <c:v>3.3590350999999997E-2</c:v>
                </c:pt>
                <c:pt idx="48856">
                  <c:v>3.35903512E-2</c:v>
                </c:pt>
                <c:pt idx="48857">
                  <c:v>3.3590351400000003E-2</c:v>
                </c:pt>
                <c:pt idx="48858">
                  <c:v>3.3590351599999999E-2</c:v>
                </c:pt>
                <c:pt idx="48859">
                  <c:v>3.3590351800000001E-2</c:v>
                </c:pt>
                <c:pt idx="48860">
                  <c:v>3.3590351999999997E-2</c:v>
                </c:pt>
                <c:pt idx="48861">
                  <c:v>3.35903522E-2</c:v>
                </c:pt>
                <c:pt idx="48862">
                  <c:v>3.3590352400000002E-2</c:v>
                </c:pt>
                <c:pt idx="48863">
                  <c:v>3.3590352599999998E-2</c:v>
                </c:pt>
                <c:pt idx="48864">
                  <c:v>3.3590352800000001E-2</c:v>
                </c:pt>
                <c:pt idx="48865">
                  <c:v>3.3590353000000003E-2</c:v>
                </c:pt>
                <c:pt idx="48866">
                  <c:v>3.3590353199999999E-2</c:v>
                </c:pt>
                <c:pt idx="48867">
                  <c:v>3.3590353400000002E-2</c:v>
                </c:pt>
                <c:pt idx="48868">
                  <c:v>3.3590353599999997E-2</c:v>
                </c:pt>
                <c:pt idx="48869">
                  <c:v>3.35903538E-2</c:v>
                </c:pt>
                <c:pt idx="48870">
                  <c:v>3.3590354000000003E-2</c:v>
                </c:pt>
                <c:pt idx="48871">
                  <c:v>3.3590354199999999E-2</c:v>
                </c:pt>
                <c:pt idx="48872">
                  <c:v>3.3590354400000001E-2</c:v>
                </c:pt>
                <c:pt idx="48873">
                  <c:v>3.3590354599999997E-2</c:v>
                </c:pt>
                <c:pt idx="48874">
                  <c:v>3.35903548E-2</c:v>
                </c:pt>
                <c:pt idx="48875">
                  <c:v>3.3590355000000002E-2</c:v>
                </c:pt>
                <c:pt idx="48876">
                  <c:v>3.3590355199999998E-2</c:v>
                </c:pt>
                <c:pt idx="48877">
                  <c:v>3.3590355400000001E-2</c:v>
                </c:pt>
                <c:pt idx="48878">
                  <c:v>3.3590355600000003E-2</c:v>
                </c:pt>
                <c:pt idx="48879">
                  <c:v>3.3590355799999999E-2</c:v>
                </c:pt>
                <c:pt idx="48880">
                  <c:v>3.3590356000000002E-2</c:v>
                </c:pt>
                <c:pt idx="48881">
                  <c:v>3.3590356199999997E-2</c:v>
                </c:pt>
                <c:pt idx="48882">
                  <c:v>3.35903564E-2</c:v>
                </c:pt>
                <c:pt idx="48883">
                  <c:v>3.3590356600000003E-2</c:v>
                </c:pt>
                <c:pt idx="48884">
                  <c:v>3.3590356799999999E-2</c:v>
                </c:pt>
                <c:pt idx="48885">
                  <c:v>3.3590357000000001E-2</c:v>
                </c:pt>
                <c:pt idx="48886">
                  <c:v>3.3590357199999997E-2</c:v>
                </c:pt>
                <c:pt idx="48887">
                  <c:v>3.35903574E-2</c:v>
                </c:pt>
                <c:pt idx="48888">
                  <c:v>3.3590357600000002E-2</c:v>
                </c:pt>
                <c:pt idx="48889">
                  <c:v>3.3590357799999998E-2</c:v>
                </c:pt>
                <c:pt idx="48890">
                  <c:v>3.3590358000000001E-2</c:v>
                </c:pt>
                <c:pt idx="48891">
                  <c:v>3.3590358200000003E-2</c:v>
                </c:pt>
                <c:pt idx="48892">
                  <c:v>3.3590358399999999E-2</c:v>
                </c:pt>
                <c:pt idx="48893">
                  <c:v>3.3590358600000002E-2</c:v>
                </c:pt>
                <c:pt idx="48894">
                  <c:v>3.3590358799999998E-2</c:v>
                </c:pt>
                <c:pt idx="48895">
                  <c:v>3.3590359E-2</c:v>
                </c:pt>
                <c:pt idx="48896">
                  <c:v>3.3590359200000003E-2</c:v>
                </c:pt>
                <c:pt idx="48897">
                  <c:v>3.3590359399999999E-2</c:v>
                </c:pt>
                <c:pt idx="48898">
                  <c:v>3.3590359600000001E-2</c:v>
                </c:pt>
                <c:pt idx="48899">
                  <c:v>3.3590359799999997E-2</c:v>
                </c:pt>
                <c:pt idx="48900">
                  <c:v>3.359036E-2</c:v>
                </c:pt>
                <c:pt idx="48901">
                  <c:v>3.3590360200000002E-2</c:v>
                </c:pt>
                <c:pt idx="48902">
                  <c:v>3.3590360399999998E-2</c:v>
                </c:pt>
                <c:pt idx="48903">
                  <c:v>3.3590360600000001E-2</c:v>
                </c:pt>
                <c:pt idx="48904">
                  <c:v>3.3590360800000003E-2</c:v>
                </c:pt>
                <c:pt idx="48905">
                  <c:v>3.3590360999999999E-2</c:v>
                </c:pt>
                <c:pt idx="48906">
                  <c:v>3.3590361200000002E-2</c:v>
                </c:pt>
                <c:pt idx="48907">
                  <c:v>3.3590361399999998E-2</c:v>
                </c:pt>
                <c:pt idx="48908">
                  <c:v>3.35903616E-2</c:v>
                </c:pt>
                <c:pt idx="48909">
                  <c:v>3.3590361800000003E-2</c:v>
                </c:pt>
                <c:pt idx="48910">
                  <c:v>3.3590361999999999E-2</c:v>
                </c:pt>
                <c:pt idx="48911">
                  <c:v>3.3590362200000001E-2</c:v>
                </c:pt>
                <c:pt idx="48912">
                  <c:v>3.3590362399999997E-2</c:v>
                </c:pt>
                <c:pt idx="48913">
                  <c:v>3.35903626E-2</c:v>
                </c:pt>
                <c:pt idx="48914">
                  <c:v>3.3590362800000002E-2</c:v>
                </c:pt>
                <c:pt idx="48915">
                  <c:v>3.3590362999999998E-2</c:v>
                </c:pt>
                <c:pt idx="48916">
                  <c:v>3.3590363200000001E-2</c:v>
                </c:pt>
                <c:pt idx="48917">
                  <c:v>3.3590363400000003E-2</c:v>
                </c:pt>
                <c:pt idx="48918">
                  <c:v>3.3590363599999999E-2</c:v>
                </c:pt>
                <c:pt idx="48919">
                  <c:v>3.3590363800000002E-2</c:v>
                </c:pt>
                <c:pt idx="48920">
                  <c:v>3.3590363999999998E-2</c:v>
                </c:pt>
                <c:pt idx="48921">
                  <c:v>3.35903642E-2</c:v>
                </c:pt>
                <c:pt idx="48922">
                  <c:v>3.3590364400000003E-2</c:v>
                </c:pt>
                <c:pt idx="48923">
                  <c:v>3.3590364599999999E-2</c:v>
                </c:pt>
                <c:pt idx="48924">
                  <c:v>3.3590364800000001E-2</c:v>
                </c:pt>
                <c:pt idx="48925">
                  <c:v>3.3590364999999997E-2</c:v>
                </c:pt>
                <c:pt idx="48926">
                  <c:v>3.35903652E-2</c:v>
                </c:pt>
                <c:pt idx="48927">
                  <c:v>3.3590365400000002E-2</c:v>
                </c:pt>
                <c:pt idx="48928">
                  <c:v>3.3590365599999998E-2</c:v>
                </c:pt>
                <c:pt idx="48929">
                  <c:v>3.3590365800000001E-2</c:v>
                </c:pt>
                <c:pt idx="48930">
                  <c:v>3.3590366000000003E-2</c:v>
                </c:pt>
                <c:pt idx="48931">
                  <c:v>3.3590366199999999E-2</c:v>
                </c:pt>
                <c:pt idx="48932">
                  <c:v>3.3590366400000002E-2</c:v>
                </c:pt>
                <c:pt idx="48933">
                  <c:v>3.3590366599999998E-2</c:v>
                </c:pt>
                <c:pt idx="48934">
                  <c:v>3.35903668E-2</c:v>
                </c:pt>
                <c:pt idx="48935">
                  <c:v>3.3590367000000003E-2</c:v>
                </c:pt>
                <c:pt idx="48936">
                  <c:v>3.3590367199999999E-2</c:v>
                </c:pt>
                <c:pt idx="48937">
                  <c:v>3.3590367400000001E-2</c:v>
                </c:pt>
                <c:pt idx="48938">
                  <c:v>3.3590367599999997E-2</c:v>
                </c:pt>
                <c:pt idx="48939">
                  <c:v>3.35903678E-2</c:v>
                </c:pt>
                <c:pt idx="48940">
                  <c:v>3.3590368000000002E-2</c:v>
                </c:pt>
                <c:pt idx="48941">
                  <c:v>3.3590368199999998E-2</c:v>
                </c:pt>
                <c:pt idx="48942">
                  <c:v>3.3590368400000001E-2</c:v>
                </c:pt>
                <c:pt idx="48943">
                  <c:v>3.3590368600000003E-2</c:v>
                </c:pt>
                <c:pt idx="48944">
                  <c:v>3.3590368799999999E-2</c:v>
                </c:pt>
                <c:pt idx="48945">
                  <c:v>3.3590369000000002E-2</c:v>
                </c:pt>
                <c:pt idx="48946">
                  <c:v>3.3590369199999998E-2</c:v>
                </c:pt>
                <c:pt idx="48947">
                  <c:v>3.35903694E-2</c:v>
                </c:pt>
                <c:pt idx="48948">
                  <c:v>3.3590369600000003E-2</c:v>
                </c:pt>
                <c:pt idx="48949">
                  <c:v>3.3590369799999999E-2</c:v>
                </c:pt>
                <c:pt idx="48950">
                  <c:v>3.3590370000000001E-2</c:v>
                </c:pt>
                <c:pt idx="48951">
                  <c:v>3.3590370199999997E-2</c:v>
                </c:pt>
                <c:pt idx="48952">
                  <c:v>3.35903704E-2</c:v>
                </c:pt>
                <c:pt idx="48953">
                  <c:v>3.3590370600000002E-2</c:v>
                </c:pt>
                <c:pt idx="48954">
                  <c:v>3.3590370799999998E-2</c:v>
                </c:pt>
                <c:pt idx="48955">
                  <c:v>3.3590371000000001E-2</c:v>
                </c:pt>
                <c:pt idx="48956">
                  <c:v>3.3590371199999997E-2</c:v>
                </c:pt>
                <c:pt idx="48957">
                  <c:v>3.3590371399999999E-2</c:v>
                </c:pt>
                <c:pt idx="48958">
                  <c:v>3.3590371600000002E-2</c:v>
                </c:pt>
                <c:pt idx="48959">
                  <c:v>3.3590371799999998E-2</c:v>
                </c:pt>
                <c:pt idx="48960">
                  <c:v>3.3590372E-2</c:v>
                </c:pt>
                <c:pt idx="48961">
                  <c:v>3.3590372200000003E-2</c:v>
                </c:pt>
                <c:pt idx="48962">
                  <c:v>3.3590372399999999E-2</c:v>
                </c:pt>
                <c:pt idx="48963">
                  <c:v>3.3590372600000001E-2</c:v>
                </c:pt>
                <c:pt idx="48964">
                  <c:v>3.3590372799999997E-2</c:v>
                </c:pt>
                <c:pt idx="48965">
                  <c:v>3.3590373E-2</c:v>
                </c:pt>
                <c:pt idx="48966">
                  <c:v>3.3590373200000002E-2</c:v>
                </c:pt>
                <c:pt idx="48967">
                  <c:v>3.3590373399999998E-2</c:v>
                </c:pt>
                <c:pt idx="48968">
                  <c:v>3.3590373600000001E-2</c:v>
                </c:pt>
                <c:pt idx="48969">
                  <c:v>3.3590373799999997E-2</c:v>
                </c:pt>
                <c:pt idx="48970">
                  <c:v>3.3590373999999999E-2</c:v>
                </c:pt>
                <c:pt idx="48971">
                  <c:v>3.3590374200000002E-2</c:v>
                </c:pt>
                <c:pt idx="48972">
                  <c:v>3.3590374399999998E-2</c:v>
                </c:pt>
                <c:pt idx="48973">
                  <c:v>3.35903746E-2</c:v>
                </c:pt>
                <c:pt idx="48974">
                  <c:v>3.3590374800000003E-2</c:v>
                </c:pt>
                <c:pt idx="48975">
                  <c:v>3.3590374999999999E-2</c:v>
                </c:pt>
                <c:pt idx="48976">
                  <c:v>3.3590375200000001E-2</c:v>
                </c:pt>
                <c:pt idx="48977">
                  <c:v>3.3590375399999997E-2</c:v>
                </c:pt>
                <c:pt idx="48978">
                  <c:v>3.35903756E-2</c:v>
                </c:pt>
                <c:pt idx="48979">
                  <c:v>3.3590375800000002E-2</c:v>
                </c:pt>
                <c:pt idx="48980">
                  <c:v>3.3590375999999998E-2</c:v>
                </c:pt>
                <c:pt idx="48981">
                  <c:v>3.3590376200000001E-2</c:v>
                </c:pt>
                <c:pt idx="48982">
                  <c:v>3.3590376399999997E-2</c:v>
                </c:pt>
                <c:pt idx="48983">
                  <c:v>3.3590376599999999E-2</c:v>
                </c:pt>
                <c:pt idx="48984">
                  <c:v>3.3590376800000002E-2</c:v>
                </c:pt>
                <c:pt idx="48985">
                  <c:v>3.3590376999999998E-2</c:v>
                </c:pt>
                <c:pt idx="48986">
                  <c:v>3.35903772E-2</c:v>
                </c:pt>
                <c:pt idx="48987">
                  <c:v>3.3590377400000003E-2</c:v>
                </c:pt>
                <c:pt idx="48988">
                  <c:v>3.3590377599999999E-2</c:v>
                </c:pt>
                <c:pt idx="48989">
                  <c:v>3.3590377800000001E-2</c:v>
                </c:pt>
                <c:pt idx="48990">
                  <c:v>3.3590377999999997E-2</c:v>
                </c:pt>
                <c:pt idx="48991">
                  <c:v>3.35903782E-2</c:v>
                </c:pt>
                <c:pt idx="48992">
                  <c:v>3.3590378400000002E-2</c:v>
                </c:pt>
                <c:pt idx="48993">
                  <c:v>3.3590378599999998E-2</c:v>
                </c:pt>
                <c:pt idx="48994">
                  <c:v>3.3590378800000001E-2</c:v>
                </c:pt>
                <c:pt idx="48995">
                  <c:v>3.3590378999999997E-2</c:v>
                </c:pt>
                <c:pt idx="48996">
                  <c:v>3.3590379199999999E-2</c:v>
                </c:pt>
                <c:pt idx="48997">
                  <c:v>3.3590379400000002E-2</c:v>
                </c:pt>
                <c:pt idx="48998">
                  <c:v>3.3590379599999998E-2</c:v>
                </c:pt>
                <c:pt idx="48999">
                  <c:v>3.35903798E-2</c:v>
                </c:pt>
                <c:pt idx="49000">
                  <c:v>3.3590380000000003E-2</c:v>
                </c:pt>
                <c:pt idx="49001">
                  <c:v>3.3590380199999999E-2</c:v>
                </c:pt>
                <c:pt idx="49002">
                  <c:v>3.3590380400000001E-2</c:v>
                </c:pt>
                <c:pt idx="49003">
                  <c:v>3.3590380599999997E-2</c:v>
                </c:pt>
                <c:pt idx="49004">
                  <c:v>3.35903808E-2</c:v>
                </c:pt>
                <c:pt idx="49005">
                  <c:v>3.3590381000000002E-2</c:v>
                </c:pt>
                <c:pt idx="49006">
                  <c:v>3.3590381199999998E-2</c:v>
                </c:pt>
                <c:pt idx="49007">
                  <c:v>3.3590381400000001E-2</c:v>
                </c:pt>
                <c:pt idx="49008">
                  <c:v>3.3590381599999997E-2</c:v>
                </c:pt>
                <c:pt idx="49009">
                  <c:v>3.3590381799999999E-2</c:v>
                </c:pt>
                <c:pt idx="49010">
                  <c:v>3.3590382000000002E-2</c:v>
                </c:pt>
                <c:pt idx="49011">
                  <c:v>3.3590382199999998E-2</c:v>
                </c:pt>
                <c:pt idx="49012">
                  <c:v>3.35903824E-2</c:v>
                </c:pt>
                <c:pt idx="49013">
                  <c:v>3.3590382600000003E-2</c:v>
                </c:pt>
                <c:pt idx="49014">
                  <c:v>3.3590382799999999E-2</c:v>
                </c:pt>
                <c:pt idx="49015">
                  <c:v>3.3590383000000001E-2</c:v>
                </c:pt>
                <c:pt idx="49016">
                  <c:v>3.3590383199999997E-2</c:v>
                </c:pt>
                <c:pt idx="49017">
                  <c:v>3.35903834E-2</c:v>
                </c:pt>
                <c:pt idx="49018">
                  <c:v>3.3590383600000003E-2</c:v>
                </c:pt>
                <c:pt idx="49019">
                  <c:v>3.3590383799999998E-2</c:v>
                </c:pt>
                <c:pt idx="49020">
                  <c:v>3.3590384000000001E-2</c:v>
                </c:pt>
                <c:pt idx="49021">
                  <c:v>3.3590384199999997E-2</c:v>
                </c:pt>
                <c:pt idx="49022">
                  <c:v>3.3590384399999999E-2</c:v>
                </c:pt>
                <c:pt idx="49023">
                  <c:v>3.3590384600000002E-2</c:v>
                </c:pt>
                <c:pt idx="49024">
                  <c:v>3.3590384799999998E-2</c:v>
                </c:pt>
                <c:pt idx="49025">
                  <c:v>3.3590385E-2</c:v>
                </c:pt>
                <c:pt idx="49026">
                  <c:v>3.3590385200000003E-2</c:v>
                </c:pt>
                <c:pt idx="49027">
                  <c:v>3.3590385399999999E-2</c:v>
                </c:pt>
                <c:pt idx="49028">
                  <c:v>3.3590385600000001E-2</c:v>
                </c:pt>
                <c:pt idx="49029">
                  <c:v>3.3590385799999997E-2</c:v>
                </c:pt>
                <c:pt idx="49030">
                  <c:v>3.3590386E-2</c:v>
                </c:pt>
                <c:pt idx="49031">
                  <c:v>3.3590386200000003E-2</c:v>
                </c:pt>
                <c:pt idx="49032">
                  <c:v>3.3590386399999998E-2</c:v>
                </c:pt>
                <c:pt idx="49033">
                  <c:v>3.3590386600000001E-2</c:v>
                </c:pt>
                <c:pt idx="49034">
                  <c:v>3.3590386799999997E-2</c:v>
                </c:pt>
                <c:pt idx="49035">
                  <c:v>3.3590386999999999E-2</c:v>
                </c:pt>
                <c:pt idx="49036">
                  <c:v>3.3590387200000002E-2</c:v>
                </c:pt>
                <c:pt idx="49037">
                  <c:v>3.3590387399999998E-2</c:v>
                </c:pt>
                <c:pt idx="49038">
                  <c:v>3.35903876E-2</c:v>
                </c:pt>
                <c:pt idx="49039">
                  <c:v>3.3590387800000003E-2</c:v>
                </c:pt>
                <c:pt idx="49040">
                  <c:v>3.3590387999999999E-2</c:v>
                </c:pt>
                <c:pt idx="49041">
                  <c:v>3.3590388200000001E-2</c:v>
                </c:pt>
                <c:pt idx="49042">
                  <c:v>3.3590388399999997E-2</c:v>
                </c:pt>
                <c:pt idx="49043">
                  <c:v>3.35903886E-2</c:v>
                </c:pt>
                <c:pt idx="49044">
                  <c:v>3.3590388800000003E-2</c:v>
                </c:pt>
                <c:pt idx="49045">
                  <c:v>3.3590388999999998E-2</c:v>
                </c:pt>
                <c:pt idx="49046">
                  <c:v>3.3590389200000001E-2</c:v>
                </c:pt>
                <c:pt idx="49047">
                  <c:v>3.3590389399999997E-2</c:v>
                </c:pt>
                <c:pt idx="49048">
                  <c:v>3.3590389599999999E-2</c:v>
                </c:pt>
                <c:pt idx="49049">
                  <c:v>3.3590389800000002E-2</c:v>
                </c:pt>
                <c:pt idx="49050">
                  <c:v>3.3590389999999998E-2</c:v>
                </c:pt>
                <c:pt idx="49051">
                  <c:v>3.35903902E-2</c:v>
                </c:pt>
                <c:pt idx="49052">
                  <c:v>3.3590390400000003E-2</c:v>
                </c:pt>
                <c:pt idx="49053">
                  <c:v>3.3590390599999999E-2</c:v>
                </c:pt>
                <c:pt idx="49054">
                  <c:v>3.3590390800000001E-2</c:v>
                </c:pt>
                <c:pt idx="49055">
                  <c:v>3.3590390999999997E-2</c:v>
                </c:pt>
                <c:pt idx="49056">
                  <c:v>3.35903912E-2</c:v>
                </c:pt>
                <c:pt idx="49057">
                  <c:v>3.3590391400000003E-2</c:v>
                </c:pt>
                <c:pt idx="49058">
                  <c:v>3.3590391599999998E-2</c:v>
                </c:pt>
                <c:pt idx="49059">
                  <c:v>3.3590391800000001E-2</c:v>
                </c:pt>
                <c:pt idx="49060">
                  <c:v>3.3590391999999997E-2</c:v>
                </c:pt>
                <c:pt idx="49061">
                  <c:v>3.3590392199999999E-2</c:v>
                </c:pt>
                <c:pt idx="49062">
                  <c:v>3.3590392400000002E-2</c:v>
                </c:pt>
                <c:pt idx="49063">
                  <c:v>3.3590392599999998E-2</c:v>
                </c:pt>
                <c:pt idx="49064">
                  <c:v>3.35903928E-2</c:v>
                </c:pt>
                <c:pt idx="49065">
                  <c:v>3.3590393000000003E-2</c:v>
                </c:pt>
                <c:pt idx="49066">
                  <c:v>3.3590393199999999E-2</c:v>
                </c:pt>
                <c:pt idx="49067">
                  <c:v>3.3590393400000002E-2</c:v>
                </c:pt>
                <c:pt idx="49068">
                  <c:v>3.3590393599999997E-2</c:v>
                </c:pt>
                <c:pt idx="49069">
                  <c:v>3.35903938E-2</c:v>
                </c:pt>
                <c:pt idx="49070">
                  <c:v>3.3590394000000003E-2</c:v>
                </c:pt>
                <c:pt idx="49071">
                  <c:v>3.3590394199999998E-2</c:v>
                </c:pt>
                <c:pt idx="49072">
                  <c:v>3.3590394400000001E-2</c:v>
                </c:pt>
                <c:pt idx="49073">
                  <c:v>3.3590394599999997E-2</c:v>
                </c:pt>
                <c:pt idx="49074">
                  <c:v>3.3590394799999999E-2</c:v>
                </c:pt>
                <c:pt idx="49075">
                  <c:v>3.3590395000000002E-2</c:v>
                </c:pt>
                <c:pt idx="49076">
                  <c:v>3.3590395199999998E-2</c:v>
                </c:pt>
                <c:pt idx="49077">
                  <c:v>3.35903954E-2</c:v>
                </c:pt>
                <c:pt idx="49078">
                  <c:v>3.3590395600000003E-2</c:v>
                </c:pt>
                <c:pt idx="49079">
                  <c:v>3.3590395799999999E-2</c:v>
                </c:pt>
                <c:pt idx="49080">
                  <c:v>3.3590396000000002E-2</c:v>
                </c:pt>
                <c:pt idx="49081">
                  <c:v>3.3590396199999997E-2</c:v>
                </c:pt>
                <c:pt idx="49082">
                  <c:v>3.35903964E-2</c:v>
                </c:pt>
                <c:pt idx="49083">
                  <c:v>3.3590396600000003E-2</c:v>
                </c:pt>
                <c:pt idx="49084">
                  <c:v>3.3590396799999998E-2</c:v>
                </c:pt>
                <c:pt idx="49085">
                  <c:v>3.3590397000000001E-2</c:v>
                </c:pt>
                <c:pt idx="49086">
                  <c:v>3.3590397199999997E-2</c:v>
                </c:pt>
                <c:pt idx="49087">
                  <c:v>3.3590397399999999E-2</c:v>
                </c:pt>
                <c:pt idx="49088">
                  <c:v>3.3590397600000002E-2</c:v>
                </c:pt>
                <c:pt idx="49089">
                  <c:v>3.3590397799999998E-2</c:v>
                </c:pt>
                <c:pt idx="49090">
                  <c:v>3.3590398E-2</c:v>
                </c:pt>
                <c:pt idx="49091">
                  <c:v>3.3590398200000003E-2</c:v>
                </c:pt>
                <c:pt idx="49092">
                  <c:v>3.3590398399999999E-2</c:v>
                </c:pt>
                <c:pt idx="49093">
                  <c:v>3.3590398600000002E-2</c:v>
                </c:pt>
                <c:pt idx="49094">
                  <c:v>3.3590398799999997E-2</c:v>
                </c:pt>
                <c:pt idx="49095">
                  <c:v>3.3590399E-2</c:v>
                </c:pt>
                <c:pt idx="49096">
                  <c:v>3.3590399200000003E-2</c:v>
                </c:pt>
                <c:pt idx="49097">
                  <c:v>3.3590399399999998E-2</c:v>
                </c:pt>
                <c:pt idx="49098">
                  <c:v>3.3590399600000001E-2</c:v>
                </c:pt>
                <c:pt idx="49099">
                  <c:v>3.3590399799999997E-2</c:v>
                </c:pt>
                <c:pt idx="49100">
                  <c:v>3.3590399999999999E-2</c:v>
                </c:pt>
                <c:pt idx="49101">
                  <c:v>3.3590400200000002E-2</c:v>
                </c:pt>
                <c:pt idx="49102">
                  <c:v>3.3590400399999998E-2</c:v>
                </c:pt>
                <c:pt idx="49103">
                  <c:v>3.35904006E-2</c:v>
                </c:pt>
                <c:pt idx="49104">
                  <c:v>3.3590400800000003E-2</c:v>
                </c:pt>
                <c:pt idx="49105">
                  <c:v>3.3590400999999999E-2</c:v>
                </c:pt>
                <c:pt idx="49106">
                  <c:v>3.3590401200000002E-2</c:v>
                </c:pt>
                <c:pt idx="49107">
                  <c:v>3.3590401399999997E-2</c:v>
                </c:pt>
                <c:pt idx="49108">
                  <c:v>3.35904016E-2</c:v>
                </c:pt>
                <c:pt idx="49109">
                  <c:v>3.3590401800000003E-2</c:v>
                </c:pt>
                <c:pt idx="49110">
                  <c:v>3.3590401999999998E-2</c:v>
                </c:pt>
                <c:pt idx="49111">
                  <c:v>3.3590402200000001E-2</c:v>
                </c:pt>
                <c:pt idx="49112">
                  <c:v>3.3590402399999997E-2</c:v>
                </c:pt>
                <c:pt idx="49113">
                  <c:v>3.3590402599999999E-2</c:v>
                </c:pt>
                <c:pt idx="49114">
                  <c:v>3.3590402800000002E-2</c:v>
                </c:pt>
                <c:pt idx="49115">
                  <c:v>3.3590402999999998E-2</c:v>
                </c:pt>
                <c:pt idx="49116">
                  <c:v>3.3590403200000001E-2</c:v>
                </c:pt>
                <c:pt idx="49117">
                  <c:v>3.3590403400000003E-2</c:v>
                </c:pt>
                <c:pt idx="49118">
                  <c:v>3.3590403599999999E-2</c:v>
                </c:pt>
                <c:pt idx="49119">
                  <c:v>3.3590403800000002E-2</c:v>
                </c:pt>
                <c:pt idx="49120">
                  <c:v>3.3590403999999997E-2</c:v>
                </c:pt>
                <c:pt idx="49121">
                  <c:v>3.35904042E-2</c:v>
                </c:pt>
                <c:pt idx="49122">
                  <c:v>3.3590404400000003E-2</c:v>
                </c:pt>
                <c:pt idx="49123">
                  <c:v>3.3590404599999998E-2</c:v>
                </c:pt>
                <c:pt idx="49124">
                  <c:v>3.3590404800000001E-2</c:v>
                </c:pt>
                <c:pt idx="49125">
                  <c:v>3.3590404999999997E-2</c:v>
                </c:pt>
                <c:pt idx="49126">
                  <c:v>3.3590405199999999E-2</c:v>
                </c:pt>
                <c:pt idx="49127">
                  <c:v>3.3590405400000002E-2</c:v>
                </c:pt>
                <c:pt idx="49128">
                  <c:v>3.3590405599999998E-2</c:v>
                </c:pt>
                <c:pt idx="49129">
                  <c:v>3.3590405800000001E-2</c:v>
                </c:pt>
                <c:pt idx="49130">
                  <c:v>3.3590406000000003E-2</c:v>
                </c:pt>
                <c:pt idx="49131">
                  <c:v>3.3590406199999999E-2</c:v>
                </c:pt>
                <c:pt idx="49132">
                  <c:v>3.3590406400000002E-2</c:v>
                </c:pt>
                <c:pt idx="49133">
                  <c:v>3.3590406599999997E-2</c:v>
                </c:pt>
                <c:pt idx="49134">
                  <c:v>3.35904068E-2</c:v>
                </c:pt>
                <c:pt idx="49135">
                  <c:v>3.3590407000000003E-2</c:v>
                </c:pt>
                <c:pt idx="49136">
                  <c:v>3.3590407199999998E-2</c:v>
                </c:pt>
                <c:pt idx="49137">
                  <c:v>3.3590407400000001E-2</c:v>
                </c:pt>
                <c:pt idx="49138">
                  <c:v>3.3590407599999997E-2</c:v>
                </c:pt>
                <c:pt idx="49139">
                  <c:v>3.3590407799999999E-2</c:v>
                </c:pt>
                <c:pt idx="49140">
                  <c:v>3.3590408000000002E-2</c:v>
                </c:pt>
                <c:pt idx="49141">
                  <c:v>3.3590408199999998E-2</c:v>
                </c:pt>
                <c:pt idx="49142">
                  <c:v>3.3590408400000001E-2</c:v>
                </c:pt>
                <c:pt idx="49143">
                  <c:v>3.3590408600000003E-2</c:v>
                </c:pt>
                <c:pt idx="49144">
                  <c:v>3.3590408799999999E-2</c:v>
                </c:pt>
                <c:pt idx="49145">
                  <c:v>3.3590409000000002E-2</c:v>
                </c:pt>
                <c:pt idx="49146">
                  <c:v>3.3590409199999997E-2</c:v>
                </c:pt>
                <c:pt idx="49147">
                  <c:v>3.35904094E-2</c:v>
                </c:pt>
                <c:pt idx="49148">
                  <c:v>3.3590409600000003E-2</c:v>
                </c:pt>
                <c:pt idx="49149">
                  <c:v>3.3590409799999998E-2</c:v>
                </c:pt>
                <c:pt idx="49150">
                  <c:v>3.3590410000000001E-2</c:v>
                </c:pt>
                <c:pt idx="49151">
                  <c:v>3.3590410199999997E-2</c:v>
                </c:pt>
                <c:pt idx="49152">
                  <c:v>3.35904104E-2</c:v>
                </c:pt>
                <c:pt idx="49153">
                  <c:v>3.3590410600000002E-2</c:v>
                </c:pt>
                <c:pt idx="49154">
                  <c:v>3.3590410799999998E-2</c:v>
                </c:pt>
                <c:pt idx="49155">
                  <c:v>3.3590411000000001E-2</c:v>
                </c:pt>
                <c:pt idx="49156">
                  <c:v>3.3590411200000003E-2</c:v>
                </c:pt>
                <c:pt idx="49157">
                  <c:v>3.3590411399999999E-2</c:v>
                </c:pt>
                <c:pt idx="49158">
                  <c:v>3.3590411600000002E-2</c:v>
                </c:pt>
                <c:pt idx="49159">
                  <c:v>3.3590411799999997E-2</c:v>
                </c:pt>
                <c:pt idx="49160">
                  <c:v>3.3590412E-2</c:v>
                </c:pt>
                <c:pt idx="49161">
                  <c:v>3.3590412200000003E-2</c:v>
                </c:pt>
                <c:pt idx="49162">
                  <c:v>3.3590412399999998E-2</c:v>
                </c:pt>
                <c:pt idx="49163">
                  <c:v>3.3590412600000001E-2</c:v>
                </c:pt>
                <c:pt idx="49164">
                  <c:v>3.3590412799999997E-2</c:v>
                </c:pt>
                <c:pt idx="49165">
                  <c:v>3.3590413E-2</c:v>
                </c:pt>
                <c:pt idx="49166">
                  <c:v>3.3590413200000002E-2</c:v>
                </c:pt>
                <c:pt idx="49167">
                  <c:v>3.3590413399999998E-2</c:v>
                </c:pt>
                <c:pt idx="49168">
                  <c:v>3.3590413600000001E-2</c:v>
                </c:pt>
                <c:pt idx="49169">
                  <c:v>3.3590413800000003E-2</c:v>
                </c:pt>
                <c:pt idx="49170">
                  <c:v>3.3590413999999999E-2</c:v>
                </c:pt>
                <c:pt idx="49171">
                  <c:v>3.3590414200000002E-2</c:v>
                </c:pt>
                <c:pt idx="49172">
                  <c:v>3.3590414399999997E-2</c:v>
                </c:pt>
                <c:pt idx="49173">
                  <c:v>3.35904146E-2</c:v>
                </c:pt>
                <c:pt idx="49174">
                  <c:v>3.3590414800000003E-2</c:v>
                </c:pt>
                <c:pt idx="49175">
                  <c:v>3.3590414999999998E-2</c:v>
                </c:pt>
                <c:pt idx="49176">
                  <c:v>3.3590415200000001E-2</c:v>
                </c:pt>
                <c:pt idx="49177">
                  <c:v>3.3590415399999997E-2</c:v>
                </c:pt>
                <c:pt idx="49178">
                  <c:v>3.35904156E-2</c:v>
                </c:pt>
                <c:pt idx="49179">
                  <c:v>3.3590415800000002E-2</c:v>
                </c:pt>
                <c:pt idx="49180">
                  <c:v>3.3590415999999998E-2</c:v>
                </c:pt>
                <c:pt idx="49181">
                  <c:v>3.3590416200000001E-2</c:v>
                </c:pt>
                <c:pt idx="49182">
                  <c:v>3.3590416400000003E-2</c:v>
                </c:pt>
                <c:pt idx="49183">
                  <c:v>3.3590416599999999E-2</c:v>
                </c:pt>
                <c:pt idx="49184">
                  <c:v>3.3590416800000002E-2</c:v>
                </c:pt>
                <c:pt idx="49185">
                  <c:v>3.3590416999999997E-2</c:v>
                </c:pt>
                <c:pt idx="49186">
                  <c:v>3.35904172E-2</c:v>
                </c:pt>
                <c:pt idx="49187">
                  <c:v>3.3590417400000003E-2</c:v>
                </c:pt>
                <c:pt idx="49188">
                  <c:v>3.3590417599999998E-2</c:v>
                </c:pt>
                <c:pt idx="49189">
                  <c:v>3.3590417800000001E-2</c:v>
                </c:pt>
                <c:pt idx="49190">
                  <c:v>3.3590417999999997E-2</c:v>
                </c:pt>
                <c:pt idx="49191">
                  <c:v>3.35904182E-2</c:v>
                </c:pt>
                <c:pt idx="49192">
                  <c:v>3.3590418400000002E-2</c:v>
                </c:pt>
                <c:pt idx="49193">
                  <c:v>3.3590418599999998E-2</c:v>
                </c:pt>
                <c:pt idx="49194">
                  <c:v>3.3590418800000001E-2</c:v>
                </c:pt>
                <c:pt idx="49195">
                  <c:v>3.3590419000000003E-2</c:v>
                </c:pt>
                <c:pt idx="49196">
                  <c:v>3.3590419199999999E-2</c:v>
                </c:pt>
                <c:pt idx="49197">
                  <c:v>3.3590419400000002E-2</c:v>
                </c:pt>
                <c:pt idx="49198">
                  <c:v>3.3590419599999997E-2</c:v>
                </c:pt>
                <c:pt idx="49199">
                  <c:v>3.35904198E-2</c:v>
                </c:pt>
                <c:pt idx="49200">
                  <c:v>3.3590420000000003E-2</c:v>
                </c:pt>
                <c:pt idx="49201">
                  <c:v>3.3590420199999999E-2</c:v>
                </c:pt>
                <c:pt idx="49202">
                  <c:v>3.3590420400000001E-2</c:v>
                </c:pt>
                <c:pt idx="49203">
                  <c:v>3.3590420599999997E-2</c:v>
                </c:pt>
                <c:pt idx="49204">
                  <c:v>3.35904208E-2</c:v>
                </c:pt>
                <c:pt idx="49205">
                  <c:v>3.3590421000000002E-2</c:v>
                </c:pt>
                <c:pt idx="49206">
                  <c:v>3.3590421199999998E-2</c:v>
                </c:pt>
                <c:pt idx="49207">
                  <c:v>3.3590421400000001E-2</c:v>
                </c:pt>
                <c:pt idx="49208">
                  <c:v>3.3590421600000003E-2</c:v>
                </c:pt>
                <c:pt idx="49209">
                  <c:v>3.3590421799999999E-2</c:v>
                </c:pt>
                <c:pt idx="49210">
                  <c:v>3.3590422000000002E-2</c:v>
                </c:pt>
                <c:pt idx="49211">
                  <c:v>3.3590422199999997E-2</c:v>
                </c:pt>
                <c:pt idx="49212">
                  <c:v>3.35904224E-2</c:v>
                </c:pt>
                <c:pt idx="49213">
                  <c:v>3.3590422600000003E-2</c:v>
                </c:pt>
                <c:pt idx="49214">
                  <c:v>3.3590422799999999E-2</c:v>
                </c:pt>
                <c:pt idx="49215">
                  <c:v>3.3590423000000001E-2</c:v>
                </c:pt>
                <c:pt idx="49216">
                  <c:v>3.3590423199999997E-2</c:v>
                </c:pt>
                <c:pt idx="49217">
                  <c:v>3.35904234E-2</c:v>
                </c:pt>
                <c:pt idx="49218">
                  <c:v>3.3590423600000002E-2</c:v>
                </c:pt>
                <c:pt idx="49219">
                  <c:v>3.3590423799999998E-2</c:v>
                </c:pt>
                <c:pt idx="49220">
                  <c:v>3.3590424000000001E-2</c:v>
                </c:pt>
                <c:pt idx="49221">
                  <c:v>3.3590424200000003E-2</c:v>
                </c:pt>
                <c:pt idx="49222">
                  <c:v>3.3590424399999999E-2</c:v>
                </c:pt>
                <c:pt idx="49223">
                  <c:v>3.3590424600000002E-2</c:v>
                </c:pt>
                <c:pt idx="49224">
                  <c:v>3.3590424799999997E-2</c:v>
                </c:pt>
                <c:pt idx="49225">
                  <c:v>3.3590425E-2</c:v>
                </c:pt>
                <c:pt idx="49226">
                  <c:v>3.3590425200000003E-2</c:v>
                </c:pt>
                <c:pt idx="49227">
                  <c:v>3.3590425399999999E-2</c:v>
                </c:pt>
                <c:pt idx="49228">
                  <c:v>3.3590425600000001E-2</c:v>
                </c:pt>
                <c:pt idx="49229">
                  <c:v>3.3590425799999997E-2</c:v>
                </c:pt>
                <c:pt idx="49230">
                  <c:v>3.3590426E-2</c:v>
                </c:pt>
                <c:pt idx="49231">
                  <c:v>3.3590426200000002E-2</c:v>
                </c:pt>
                <c:pt idx="49232">
                  <c:v>3.3590426399999998E-2</c:v>
                </c:pt>
                <c:pt idx="49233">
                  <c:v>3.3590426600000001E-2</c:v>
                </c:pt>
                <c:pt idx="49234">
                  <c:v>3.3590426800000003E-2</c:v>
                </c:pt>
                <c:pt idx="49235">
                  <c:v>3.3590426999999999E-2</c:v>
                </c:pt>
                <c:pt idx="49236">
                  <c:v>3.3590427200000002E-2</c:v>
                </c:pt>
                <c:pt idx="49237">
                  <c:v>3.3590427399999997E-2</c:v>
                </c:pt>
                <c:pt idx="49238">
                  <c:v>3.35904276E-2</c:v>
                </c:pt>
                <c:pt idx="49239">
                  <c:v>3.3590427800000003E-2</c:v>
                </c:pt>
                <c:pt idx="49240">
                  <c:v>3.3590427999999999E-2</c:v>
                </c:pt>
                <c:pt idx="49241">
                  <c:v>3.3590428200000001E-2</c:v>
                </c:pt>
                <c:pt idx="49242">
                  <c:v>3.3590428399999997E-2</c:v>
                </c:pt>
                <c:pt idx="49243">
                  <c:v>3.35904286E-2</c:v>
                </c:pt>
                <c:pt idx="49244">
                  <c:v>3.3590428800000002E-2</c:v>
                </c:pt>
                <c:pt idx="49245">
                  <c:v>3.3590428999999998E-2</c:v>
                </c:pt>
                <c:pt idx="49246">
                  <c:v>3.3590429200000001E-2</c:v>
                </c:pt>
                <c:pt idx="49247">
                  <c:v>3.3590429400000003E-2</c:v>
                </c:pt>
                <c:pt idx="49248">
                  <c:v>3.3590429599999999E-2</c:v>
                </c:pt>
                <c:pt idx="49249">
                  <c:v>3.3590429800000002E-2</c:v>
                </c:pt>
                <c:pt idx="49250">
                  <c:v>3.3590429999999998E-2</c:v>
                </c:pt>
                <c:pt idx="49251">
                  <c:v>3.35904302E-2</c:v>
                </c:pt>
                <c:pt idx="49252">
                  <c:v>3.3590430400000003E-2</c:v>
                </c:pt>
                <c:pt idx="49253">
                  <c:v>3.3590430599999999E-2</c:v>
                </c:pt>
                <c:pt idx="49254">
                  <c:v>3.3590430800000001E-2</c:v>
                </c:pt>
                <c:pt idx="49255">
                  <c:v>3.3590430999999997E-2</c:v>
                </c:pt>
                <c:pt idx="49256">
                  <c:v>3.35904312E-2</c:v>
                </c:pt>
                <c:pt idx="49257">
                  <c:v>3.3590431400000002E-2</c:v>
                </c:pt>
                <c:pt idx="49258">
                  <c:v>3.3590431599999998E-2</c:v>
                </c:pt>
                <c:pt idx="49259">
                  <c:v>3.3590431800000001E-2</c:v>
                </c:pt>
                <c:pt idx="49260">
                  <c:v>3.3590432000000003E-2</c:v>
                </c:pt>
                <c:pt idx="49261">
                  <c:v>3.3590432199999999E-2</c:v>
                </c:pt>
                <c:pt idx="49262">
                  <c:v>3.3590432400000002E-2</c:v>
                </c:pt>
                <c:pt idx="49263">
                  <c:v>3.3590432599999998E-2</c:v>
                </c:pt>
                <c:pt idx="49264">
                  <c:v>3.35904328E-2</c:v>
                </c:pt>
                <c:pt idx="49265">
                  <c:v>3.3590433000000003E-2</c:v>
                </c:pt>
                <c:pt idx="49266">
                  <c:v>3.3590433199999999E-2</c:v>
                </c:pt>
                <c:pt idx="49267">
                  <c:v>3.3590433400000001E-2</c:v>
                </c:pt>
                <c:pt idx="49268">
                  <c:v>3.3590433599999997E-2</c:v>
                </c:pt>
                <c:pt idx="49269">
                  <c:v>3.35904338E-2</c:v>
                </c:pt>
                <c:pt idx="49270">
                  <c:v>3.3590434000000002E-2</c:v>
                </c:pt>
                <c:pt idx="49271">
                  <c:v>3.3590434199999998E-2</c:v>
                </c:pt>
                <c:pt idx="49272">
                  <c:v>3.3590434400000001E-2</c:v>
                </c:pt>
                <c:pt idx="49273">
                  <c:v>3.3590434600000003E-2</c:v>
                </c:pt>
                <c:pt idx="49274">
                  <c:v>3.3590434799999999E-2</c:v>
                </c:pt>
                <c:pt idx="49275">
                  <c:v>3.3590435000000002E-2</c:v>
                </c:pt>
                <c:pt idx="49276">
                  <c:v>3.3590435199999998E-2</c:v>
                </c:pt>
                <c:pt idx="49277">
                  <c:v>3.35904354E-2</c:v>
                </c:pt>
                <c:pt idx="49278">
                  <c:v>3.3590435600000003E-2</c:v>
                </c:pt>
                <c:pt idx="49279">
                  <c:v>3.3590435799999999E-2</c:v>
                </c:pt>
                <c:pt idx="49280">
                  <c:v>3.3590436000000001E-2</c:v>
                </c:pt>
                <c:pt idx="49281">
                  <c:v>3.3590436199999997E-2</c:v>
                </c:pt>
                <c:pt idx="49282">
                  <c:v>3.35904364E-2</c:v>
                </c:pt>
                <c:pt idx="49283">
                  <c:v>3.3590436600000002E-2</c:v>
                </c:pt>
                <c:pt idx="49284">
                  <c:v>3.3590436799999998E-2</c:v>
                </c:pt>
                <c:pt idx="49285">
                  <c:v>3.3590437000000001E-2</c:v>
                </c:pt>
                <c:pt idx="49286">
                  <c:v>3.3590437200000003E-2</c:v>
                </c:pt>
                <c:pt idx="49287">
                  <c:v>3.3590437399999999E-2</c:v>
                </c:pt>
                <c:pt idx="49288">
                  <c:v>3.3590437600000002E-2</c:v>
                </c:pt>
                <c:pt idx="49289">
                  <c:v>3.3590437799999998E-2</c:v>
                </c:pt>
                <c:pt idx="49290">
                  <c:v>3.3590438E-2</c:v>
                </c:pt>
                <c:pt idx="49291">
                  <c:v>3.3590438200000003E-2</c:v>
                </c:pt>
                <c:pt idx="49292">
                  <c:v>3.3590438399999999E-2</c:v>
                </c:pt>
                <c:pt idx="49293">
                  <c:v>3.3590438600000001E-2</c:v>
                </c:pt>
                <c:pt idx="49294">
                  <c:v>3.3590438799999997E-2</c:v>
                </c:pt>
                <c:pt idx="49295">
                  <c:v>3.3590439E-2</c:v>
                </c:pt>
                <c:pt idx="49296">
                  <c:v>3.3590439200000002E-2</c:v>
                </c:pt>
                <c:pt idx="49297">
                  <c:v>3.3590439399999998E-2</c:v>
                </c:pt>
                <c:pt idx="49298">
                  <c:v>3.3590439600000001E-2</c:v>
                </c:pt>
                <c:pt idx="49299">
                  <c:v>3.3590439800000003E-2</c:v>
                </c:pt>
                <c:pt idx="49300">
                  <c:v>3.3590439999999999E-2</c:v>
                </c:pt>
                <c:pt idx="49301">
                  <c:v>3.3590440200000002E-2</c:v>
                </c:pt>
                <c:pt idx="49302">
                  <c:v>3.3590440399999998E-2</c:v>
                </c:pt>
                <c:pt idx="49303">
                  <c:v>3.35904406E-2</c:v>
                </c:pt>
                <c:pt idx="49304">
                  <c:v>3.3590440800000003E-2</c:v>
                </c:pt>
                <c:pt idx="49305">
                  <c:v>3.3590440999999999E-2</c:v>
                </c:pt>
                <c:pt idx="49306">
                  <c:v>3.3590441200000001E-2</c:v>
                </c:pt>
                <c:pt idx="49307">
                  <c:v>3.3590441399999997E-2</c:v>
                </c:pt>
                <c:pt idx="49308">
                  <c:v>3.35904416E-2</c:v>
                </c:pt>
                <c:pt idx="49309">
                  <c:v>3.3590441800000002E-2</c:v>
                </c:pt>
                <c:pt idx="49310">
                  <c:v>3.3590441999999998E-2</c:v>
                </c:pt>
                <c:pt idx="49311">
                  <c:v>3.3590442200000001E-2</c:v>
                </c:pt>
                <c:pt idx="49312">
                  <c:v>3.3590442399999997E-2</c:v>
                </c:pt>
                <c:pt idx="49313">
                  <c:v>3.3590442599999999E-2</c:v>
                </c:pt>
                <c:pt idx="49314">
                  <c:v>3.3590442800000002E-2</c:v>
                </c:pt>
                <c:pt idx="49315">
                  <c:v>3.3590442999999998E-2</c:v>
                </c:pt>
                <c:pt idx="49316">
                  <c:v>3.35904432E-2</c:v>
                </c:pt>
                <c:pt idx="49317">
                  <c:v>3.3590443400000003E-2</c:v>
                </c:pt>
                <c:pt idx="49318">
                  <c:v>3.3590443599999999E-2</c:v>
                </c:pt>
                <c:pt idx="49319">
                  <c:v>3.3590443800000001E-2</c:v>
                </c:pt>
                <c:pt idx="49320">
                  <c:v>3.3590443999999997E-2</c:v>
                </c:pt>
                <c:pt idx="49321">
                  <c:v>3.35904442E-2</c:v>
                </c:pt>
                <c:pt idx="49322">
                  <c:v>3.3590444400000002E-2</c:v>
                </c:pt>
                <c:pt idx="49323">
                  <c:v>3.3590444599999998E-2</c:v>
                </c:pt>
                <c:pt idx="49324">
                  <c:v>3.3590444800000001E-2</c:v>
                </c:pt>
                <c:pt idx="49325">
                  <c:v>3.3590444999999997E-2</c:v>
                </c:pt>
                <c:pt idx="49326">
                  <c:v>3.3590445199999999E-2</c:v>
                </c:pt>
                <c:pt idx="49327">
                  <c:v>3.3590445400000002E-2</c:v>
                </c:pt>
                <c:pt idx="49328">
                  <c:v>3.3590445599999998E-2</c:v>
                </c:pt>
                <c:pt idx="49329">
                  <c:v>3.35904458E-2</c:v>
                </c:pt>
                <c:pt idx="49330">
                  <c:v>3.3590446000000003E-2</c:v>
                </c:pt>
                <c:pt idx="49331">
                  <c:v>3.3590446199999999E-2</c:v>
                </c:pt>
                <c:pt idx="49332">
                  <c:v>3.3590446400000001E-2</c:v>
                </c:pt>
                <c:pt idx="49333">
                  <c:v>3.3590446599999997E-2</c:v>
                </c:pt>
                <c:pt idx="49334">
                  <c:v>3.35904468E-2</c:v>
                </c:pt>
                <c:pt idx="49335">
                  <c:v>3.3590447000000002E-2</c:v>
                </c:pt>
                <c:pt idx="49336">
                  <c:v>3.3590447199999998E-2</c:v>
                </c:pt>
                <c:pt idx="49337">
                  <c:v>3.3590447400000001E-2</c:v>
                </c:pt>
                <c:pt idx="49338">
                  <c:v>3.3590447599999997E-2</c:v>
                </c:pt>
                <c:pt idx="49339">
                  <c:v>3.3590447799999999E-2</c:v>
                </c:pt>
                <c:pt idx="49340">
                  <c:v>3.3590448000000002E-2</c:v>
                </c:pt>
                <c:pt idx="49341">
                  <c:v>3.3590448199999998E-2</c:v>
                </c:pt>
                <c:pt idx="49342">
                  <c:v>3.35904484E-2</c:v>
                </c:pt>
                <c:pt idx="49343">
                  <c:v>3.3590448600000003E-2</c:v>
                </c:pt>
                <c:pt idx="49344">
                  <c:v>3.3590448799999999E-2</c:v>
                </c:pt>
                <c:pt idx="49345">
                  <c:v>3.3590449000000001E-2</c:v>
                </c:pt>
                <c:pt idx="49346">
                  <c:v>3.3590449199999997E-2</c:v>
                </c:pt>
                <c:pt idx="49347">
                  <c:v>3.35904494E-2</c:v>
                </c:pt>
                <c:pt idx="49348">
                  <c:v>3.3590449600000002E-2</c:v>
                </c:pt>
                <c:pt idx="49349">
                  <c:v>3.3590449799999998E-2</c:v>
                </c:pt>
                <c:pt idx="49350">
                  <c:v>3.3590450000000001E-2</c:v>
                </c:pt>
                <c:pt idx="49351">
                  <c:v>3.3590450199999997E-2</c:v>
                </c:pt>
                <c:pt idx="49352">
                  <c:v>3.3590450399999999E-2</c:v>
                </c:pt>
                <c:pt idx="49353">
                  <c:v>3.3590450600000002E-2</c:v>
                </c:pt>
                <c:pt idx="49354">
                  <c:v>3.3590450799999998E-2</c:v>
                </c:pt>
                <c:pt idx="49355">
                  <c:v>3.3590451E-2</c:v>
                </c:pt>
                <c:pt idx="49356">
                  <c:v>3.3590451200000003E-2</c:v>
                </c:pt>
                <c:pt idx="49357">
                  <c:v>3.3590451399999999E-2</c:v>
                </c:pt>
                <c:pt idx="49358">
                  <c:v>3.3590451600000001E-2</c:v>
                </c:pt>
                <c:pt idx="49359">
                  <c:v>3.3590451799999997E-2</c:v>
                </c:pt>
                <c:pt idx="49360">
                  <c:v>3.3590452E-2</c:v>
                </c:pt>
                <c:pt idx="49361">
                  <c:v>3.3590452200000002E-2</c:v>
                </c:pt>
                <c:pt idx="49362">
                  <c:v>3.3590452399999998E-2</c:v>
                </c:pt>
                <c:pt idx="49363">
                  <c:v>3.3590452600000001E-2</c:v>
                </c:pt>
                <c:pt idx="49364">
                  <c:v>3.3590452799999997E-2</c:v>
                </c:pt>
                <c:pt idx="49365">
                  <c:v>3.3590452999999999E-2</c:v>
                </c:pt>
                <c:pt idx="49366">
                  <c:v>3.3590453200000002E-2</c:v>
                </c:pt>
                <c:pt idx="49367">
                  <c:v>3.3590453399999998E-2</c:v>
                </c:pt>
                <c:pt idx="49368">
                  <c:v>3.35904536E-2</c:v>
                </c:pt>
                <c:pt idx="49369">
                  <c:v>3.3590453800000003E-2</c:v>
                </c:pt>
                <c:pt idx="49370">
                  <c:v>3.3590453999999999E-2</c:v>
                </c:pt>
                <c:pt idx="49371">
                  <c:v>3.3590454200000001E-2</c:v>
                </c:pt>
                <c:pt idx="49372">
                  <c:v>3.3590454399999997E-2</c:v>
                </c:pt>
                <c:pt idx="49373">
                  <c:v>3.35904546E-2</c:v>
                </c:pt>
                <c:pt idx="49374">
                  <c:v>3.3590454800000002E-2</c:v>
                </c:pt>
                <c:pt idx="49375">
                  <c:v>3.3590454999999998E-2</c:v>
                </c:pt>
                <c:pt idx="49376">
                  <c:v>3.3590455200000001E-2</c:v>
                </c:pt>
                <c:pt idx="49377">
                  <c:v>3.3590455399999997E-2</c:v>
                </c:pt>
                <c:pt idx="49378">
                  <c:v>3.3590455599999999E-2</c:v>
                </c:pt>
                <c:pt idx="49379">
                  <c:v>3.3590455800000002E-2</c:v>
                </c:pt>
                <c:pt idx="49380">
                  <c:v>3.3590455999999998E-2</c:v>
                </c:pt>
                <c:pt idx="49381">
                  <c:v>3.35904562E-2</c:v>
                </c:pt>
                <c:pt idx="49382">
                  <c:v>3.3590456400000003E-2</c:v>
                </c:pt>
                <c:pt idx="49383">
                  <c:v>3.3590456599999999E-2</c:v>
                </c:pt>
                <c:pt idx="49384">
                  <c:v>3.3590456800000001E-2</c:v>
                </c:pt>
                <c:pt idx="49385">
                  <c:v>3.3590456999999997E-2</c:v>
                </c:pt>
                <c:pt idx="49386">
                  <c:v>3.35904572E-2</c:v>
                </c:pt>
                <c:pt idx="49387">
                  <c:v>3.3590457400000003E-2</c:v>
                </c:pt>
                <c:pt idx="49388">
                  <c:v>3.3590457599999998E-2</c:v>
                </c:pt>
                <c:pt idx="49389">
                  <c:v>3.3590457800000001E-2</c:v>
                </c:pt>
                <c:pt idx="49390">
                  <c:v>3.3590457999999997E-2</c:v>
                </c:pt>
                <c:pt idx="49391">
                  <c:v>3.3590458199999999E-2</c:v>
                </c:pt>
                <c:pt idx="49392">
                  <c:v>3.3590458400000002E-2</c:v>
                </c:pt>
                <c:pt idx="49393">
                  <c:v>3.3590458599999998E-2</c:v>
                </c:pt>
                <c:pt idx="49394">
                  <c:v>3.35904588E-2</c:v>
                </c:pt>
                <c:pt idx="49395">
                  <c:v>3.3590459000000003E-2</c:v>
                </c:pt>
                <c:pt idx="49396">
                  <c:v>3.3590459199999999E-2</c:v>
                </c:pt>
                <c:pt idx="49397">
                  <c:v>3.3590459400000001E-2</c:v>
                </c:pt>
                <c:pt idx="49398">
                  <c:v>3.3590459599999997E-2</c:v>
                </c:pt>
                <c:pt idx="49399">
                  <c:v>3.35904598E-2</c:v>
                </c:pt>
                <c:pt idx="49400">
                  <c:v>3.3590460000000003E-2</c:v>
                </c:pt>
                <c:pt idx="49401">
                  <c:v>3.3590460199999998E-2</c:v>
                </c:pt>
                <c:pt idx="49402">
                  <c:v>3.3590460400000001E-2</c:v>
                </c:pt>
                <c:pt idx="49403">
                  <c:v>3.3590460599999997E-2</c:v>
                </c:pt>
                <c:pt idx="49404">
                  <c:v>3.3590460799999999E-2</c:v>
                </c:pt>
                <c:pt idx="49405">
                  <c:v>3.3590461000000002E-2</c:v>
                </c:pt>
                <c:pt idx="49406">
                  <c:v>3.3590461199999998E-2</c:v>
                </c:pt>
                <c:pt idx="49407">
                  <c:v>3.35904614E-2</c:v>
                </c:pt>
                <c:pt idx="49408">
                  <c:v>3.3590461600000003E-2</c:v>
                </c:pt>
                <c:pt idx="49409">
                  <c:v>3.3590461799999999E-2</c:v>
                </c:pt>
                <c:pt idx="49410">
                  <c:v>3.3590462000000001E-2</c:v>
                </c:pt>
                <c:pt idx="49411">
                  <c:v>3.3590462199999997E-2</c:v>
                </c:pt>
                <c:pt idx="49412">
                  <c:v>3.35904624E-2</c:v>
                </c:pt>
                <c:pt idx="49413">
                  <c:v>3.3590462600000003E-2</c:v>
                </c:pt>
                <c:pt idx="49414">
                  <c:v>3.3590462799999998E-2</c:v>
                </c:pt>
                <c:pt idx="49415">
                  <c:v>3.3590463000000001E-2</c:v>
                </c:pt>
                <c:pt idx="49416">
                  <c:v>3.3590463199999997E-2</c:v>
                </c:pt>
                <c:pt idx="49417">
                  <c:v>3.3590463399999999E-2</c:v>
                </c:pt>
                <c:pt idx="49418">
                  <c:v>3.3590463600000002E-2</c:v>
                </c:pt>
                <c:pt idx="49419">
                  <c:v>3.3590463799999998E-2</c:v>
                </c:pt>
                <c:pt idx="49420">
                  <c:v>3.3590464E-2</c:v>
                </c:pt>
                <c:pt idx="49421">
                  <c:v>3.3590464200000003E-2</c:v>
                </c:pt>
                <c:pt idx="49422">
                  <c:v>3.3590464399999999E-2</c:v>
                </c:pt>
                <c:pt idx="49423">
                  <c:v>3.3590464600000002E-2</c:v>
                </c:pt>
                <c:pt idx="49424">
                  <c:v>3.3590464799999997E-2</c:v>
                </c:pt>
                <c:pt idx="49425">
                  <c:v>3.3590465E-2</c:v>
                </c:pt>
                <c:pt idx="49426">
                  <c:v>3.3590465200000003E-2</c:v>
                </c:pt>
                <c:pt idx="49427">
                  <c:v>3.3590465399999998E-2</c:v>
                </c:pt>
                <c:pt idx="49428">
                  <c:v>3.3590465600000001E-2</c:v>
                </c:pt>
                <c:pt idx="49429">
                  <c:v>3.3590465799999997E-2</c:v>
                </c:pt>
                <c:pt idx="49430">
                  <c:v>3.3590465999999999E-2</c:v>
                </c:pt>
                <c:pt idx="49431">
                  <c:v>3.3590466200000002E-2</c:v>
                </c:pt>
                <c:pt idx="49432">
                  <c:v>3.3590466399999998E-2</c:v>
                </c:pt>
                <c:pt idx="49433">
                  <c:v>3.35904666E-2</c:v>
                </c:pt>
                <c:pt idx="49434">
                  <c:v>3.3590466800000003E-2</c:v>
                </c:pt>
                <c:pt idx="49435">
                  <c:v>3.3590466999999999E-2</c:v>
                </c:pt>
                <c:pt idx="49436">
                  <c:v>3.3590467200000002E-2</c:v>
                </c:pt>
                <c:pt idx="49437">
                  <c:v>3.3590467399999997E-2</c:v>
                </c:pt>
                <c:pt idx="49438">
                  <c:v>3.35904676E-2</c:v>
                </c:pt>
                <c:pt idx="49439">
                  <c:v>3.3590467800000003E-2</c:v>
                </c:pt>
                <c:pt idx="49440">
                  <c:v>3.3590467999999998E-2</c:v>
                </c:pt>
                <c:pt idx="49441">
                  <c:v>3.3590468200000001E-2</c:v>
                </c:pt>
                <c:pt idx="49442">
                  <c:v>3.3590468399999997E-2</c:v>
                </c:pt>
                <c:pt idx="49443">
                  <c:v>3.3590468599999999E-2</c:v>
                </c:pt>
                <c:pt idx="49444">
                  <c:v>3.3590468800000002E-2</c:v>
                </c:pt>
                <c:pt idx="49445">
                  <c:v>3.3590468999999998E-2</c:v>
                </c:pt>
                <c:pt idx="49446">
                  <c:v>3.35904692E-2</c:v>
                </c:pt>
                <c:pt idx="49447">
                  <c:v>3.3590469400000003E-2</c:v>
                </c:pt>
                <c:pt idx="49448">
                  <c:v>3.3590469599999999E-2</c:v>
                </c:pt>
                <c:pt idx="49449">
                  <c:v>3.3590469800000002E-2</c:v>
                </c:pt>
                <c:pt idx="49450">
                  <c:v>3.3590469999999997E-2</c:v>
                </c:pt>
                <c:pt idx="49451">
                  <c:v>3.35904702E-2</c:v>
                </c:pt>
                <c:pt idx="49452">
                  <c:v>3.3590470400000003E-2</c:v>
                </c:pt>
                <c:pt idx="49453">
                  <c:v>3.3590470599999998E-2</c:v>
                </c:pt>
                <c:pt idx="49454">
                  <c:v>3.3590470800000001E-2</c:v>
                </c:pt>
                <c:pt idx="49455">
                  <c:v>3.3590470999999997E-2</c:v>
                </c:pt>
                <c:pt idx="49456">
                  <c:v>3.3590471199999999E-2</c:v>
                </c:pt>
                <c:pt idx="49457">
                  <c:v>3.3590471400000002E-2</c:v>
                </c:pt>
                <c:pt idx="49458">
                  <c:v>3.3590471599999998E-2</c:v>
                </c:pt>
                <c:pt idx="49459">
                  <c:v>3.35904718E-2</c:v>
                </c:pt>
                <c:pt idx="49460">
                  <c:v>3.3590472000000003E-2</c:v>
                </c:pt>
                <c:pt idx="49461">
                  <c:v>3.3590472199999999E-2</c:v>
                </c:pt>
                <c:pt idx="49462">
                  <c:v>3.3590472400000002E-2</c:v>
                </c:pt>
                <c:pt idx="49463">
                  <c:v>3.3590472599999997E-2</c:v>
                </c:pt>
                <c:pt idx="49464">
                  <c:v>3.35904728E-2</c:v>
                </c:pt>
                <c:pt idx="49465">
                  <c:v>3.3590473000000003E-2</c:v>
                </c:pt>
                <c:pt idx="49466">
                  <c:v>3.3590473199999998E-2</c:v>
                </c:pt>
                <c:pt idx="49467">
                  <c:v>3.3590473400000001E-2</c:v>
                </c:pt>
                <c:pt idx="49468">
                  <c:v>3.3590473599999997E-2</c:v>
                </c:pt>
                <c:pt idx="49469">
                  <c:v>3.3590473799999999E-2</c:v>
                </c:pt>
                <c:pt idx="49470">
                  <c:v>3.3590474000000002E-2</c:v>
                </c:pt>
                <c:pt idx="49471">
                  <c:v>3.3590474199999998E-2</c:v>
                </c:pt>
                <c:pt idx="49472">
                  <c:v>3.3590474400000001E-2</c:v>
                </c:pt>
                <c:pt idx="49473">
                  <c:v>3.3590474600000003E-2</c:v>
                </c:pt>
                <c:pt idx="49474">
                  <c:v>3.3590474799999999E-2</c:v>
                </c:pt>
                <c:pt idx="49475">
                  <c:v>3.3590475000000002E-2</c:v>
                </c:pt>
                <c:pt idx="49476">
                  <c:v>3.3590475199999997E-2</c:v>
                </c:pt>
                <c:pt idx="49477">
                  <c:v>3.35904754E-2</c:v>
                </c:pt>
                <c:pt idx="49478">
                  <c:v>3.3590475600000003E-2</c:v>
                </c:pt>
                <c:pt idx="49479">
                  <c:v>3.3590475799999998E-2</c:v>
                </c:pt>
                <c:pt idx="49480">
                  <c:v>3.3590476000000001E-2</c:v>
                </c:pt>
                <c:pt idx="49481">
                  <c:v>3.3590476199999997E-2</c:v>
                </c:pt>
                <c:pt idx="49482">
                  <c:v>3.3590476399999999E-2</c:v>
                </c:pt>
                <c:pt idx="49483">
                  <c:v>3.3590476600000002E-2</c:v>
                </c:pt>
                <c:pt idx="49484">
                  <c:v>3.3590476799999998E-2</c:v>
                </c:pt>
                <c:pt idx="49485">
                  <c:v>3.3590477000000001E-2</c:v>
                </c:pt>
                <c:pt idx="49486">
                  <c:v>3.3590477200000003E-2</c:v>
                </c:pt>
                <c:pt idx="49487">
                  <c:v>3.3590477399999999E-2</c:v>
                </c:pt>
                <c:pt idx="49488">
                  <c:v>3.3590477600000002E-2</c:v>
                </c:pt>
                <c:pt idx="49489">
                  <c:v>3.3590477799999997E-2</c:v>
                </c:pt>
                <c:pt idx="49490">
                  <c:v>3.3590478E-2</c:v>
                </c:pt>
                <c:pt idx="49491">
                  <c:v>3.3590478200000003E-2</c:v>
                </c:pt>
                <c:pt idx="49492">
                  <c:v>3.3590478399999998E-2</c:v>
                </c:pt>
                <c:pt idx="49493">
                  <c:v>3.3590478600000001E-2</c:v>
                </c:pt>
                <c:pt idx="49494">
                  <c:v>3.3590478799999997E-2</c:v>
                </c:pt>
                <c:pt idx="49495">
                  <c:v>3.3590478999999999E-2</c:v>
                </c:pt>
                <c:pt idx="49496">
                  <c:v>3.3590479200000002E-2</c:v>
                </c:pt>
                <c:pt idx="49497">
                  <c:v>3.3590479399999998E-2</c:v>
                </c:pt>
                <c:pt idx="49498">
                  <c:v>3.3590479600000001E-2</c:v>
                </c:pt>
                <c:pt idx="49499">
                  <c:v>3.3590479800000003E-2</c:v>
                </c:pt>
                <c:pt idx="49500">
                  <c:v>3.3590479999999999E-2</c:v>
                </c:pt>
                <c:pt idx="49501">
                  <c:v>3.3590480200000002E-2</c:v>
                </c:pt>
                <c:pt idx="49502">
                  <c:v>3.3590480399999997E-2</c:v>
                </c:pt>
                <c:pt idx="49503">
                  <c:v>3.35904806E-2</c:v>
                </c:pt>
                <c:pt idx="49504">
                  <c:v>3.3590480800000003E-2</c:v>
                </c:pt>
                <c:pt idx="49505">
                  <c:v>3.3590480999999998E-2</c:v>
                </c:pt>
                <c:pt idx="49506">
                  <c:v>3.3590481200000001E-2</c:v>
                </c:pt>
                <c:pt idx="49507">
                  <c:v>3.3590481399999997E-2</c:v>
                </c:pt>
                <c:pt idx="49508">
                  <c:v>3.3590481599999999E-2</c:v>
                </c:pt>
                <c:pt idx="49509">
                  <c:v>3.3590481800000002E-2</c:v>
                </c:pt>
                <c:pt idx="49510">
                  <c:v>3.3590481999999998E-2</c:v>
                </c:pt>
                <c:pt idx="49511">
                  <c:v>3.3590482200000001E-2</c:v>
                </c:pt>
                <c:pt idx="49512">
                  <c:v>3.3590482400000003E-2</c:v>
                </c:pt>
                <c:pt idx="49513">
                  <c:v>3.3590482599999999E-2</c:v>
                </c:pt>
                <c:pt idx="49514">
                  <c:v>3.3590482800000002E-2</c:v>
                </c:pt>
                <c:pt idx="49515">
                  <c:v>3.3590482999999997E-2</c:v>
                </c:pt>
                <c:pt idx="49516">
                  <c:v>3.35904832E-2</c:v>
                </c:pt>
                <c:pt idx="49517">
                  <c:v>3.3590483400000003E-2</c:v>
                </c:pt>
                <c:pt idx="49518">
                  <c:v>3.3590483599999998E-2</c:v>
                </c:pt>
                <c:pt idx="49519">
                  <c:v>3.3590483800000001E-2</c:v>
                </c:pt>
                <c:pt idx="49520">
                  <c:v>3.3590483999999997E-2</c:v>
                </c:pt>
                <c:pt idx="49521">
                  <c:v>3.35904842E-2</c:v>
                </c:pt>
                <c:pt idx="49522">
                  <c:v>3.3590484400000002E-2</c:v>
                </c:pt>
                <c:pt idx="49523">
                  <c:v>3.3590484599999998E-2</c:v>
                </c:pt>
                <c:pt idx="49524">
                  <c:v>3.3590484800000001E-2</c:v>
                </c:pt>
                <c:pt idx="49525">
                  <c:v>3.3590485000000003E-2</c:v>
                </c:pt>
                <c:pt idx="49526">
                  <c:v>3.3590485199999999E-2</c:v>
                </c:pt>
                <c:pt idx="49527">
                  <c:v>3.3590485400000002E-2</c:v>
                </c:pt>
                <c:pt idx="49528">
                  <c:v>3.3590485599999997E-2</c:v>
                </c:pt>
                <c:pt idx="49529">
                  <c:v>3.35904858E-2</c:v>
                </c:pt>
                <c:pt idx="49530">
                  <c:v>3.3590486000000003E-2</c:v>
                </c:pt>
                <c:pt idx="49531">
                  <c:v>3.3590486199999998E-2</c:v>
                </c:pt>
                <c:pt idx="49532">
                  <c:v>3.3590486400000001E-2</c:v>
                </c:pt>
                <c:pt idx="49533">
                  <c:v>3.3590486599999997E-2</c:v>
                </c:pt>
                <c:pt idx="49534">
                  <c:v>3.35904868E-2</c:v>
                </c:pt>
                <c:pt idx="49535">
                  <c:v>3.3590487000000002E-2</c:v>
                </c:pt>
                <c:pt idx="49536">
                  <c:v>3.3590487199999998E-2</c:v>
                </c:pt>
                <c:pt idx="49537">
                  <c:v>3.3590487400000001E-2</c:v>
                </c:pt>
                <c:pt idx="49538">
                  <c:v>3.3590487600000003E-2</c:v>
                </c:pt>
                <c:pt idx="49539">
                  <c:v>3.3590487799999999E-2</c:v>
                </c:pt>
                <c:pt idx="49540">
                  <c:v>3.3590488000000002E-2</c:v>
                </c:pt>
                <c:pt idx="49541">
                  <c:v>3.3590488199999997E-2</c:v>
                </c:pt>
                <c:pt idx="49542">
                  <c:v>3.35904884E-2</c:v>
                </c:pt>
                <c:pt idx="49543">
                  <c:v>3.3590488600000003E-2</c:v>
                </c:pt>
                <c:pt idx="49544">
                  <c:v>3.3590488799999998E-2</c:v>
                </c:pt>
                <c:pt idx="49545">
                  <c:v>3.3590489000000001E-2</c:v>
                </c:pt>
                <c:pt idx="49546">
                  <c:v>3.3590489199999997E-2</c:v>
                </c:pt>
                <c:pt idx="49547">
                  <c:v>3.35904894E-2</c:v>
                </c:pt>
                <c:pt idx="49548">
                  <c:v>3.3590489600000002E-2</c:v>
                </c:pt>
                <c:pt idx="49549">
                  <c:v>3.3590489799999998E-2</c:v>
                </c:pt>
                <c:pt idx="49550">
                  <c:v>3.3590490000000001E-2</c:v>
                </c:pt>
                <c:pt idx="49551">
                  <c:v>3.3590490200000003E-2</c:v>
                </c:pt>
                <c:pt idx="49552">
                  <c:v>3.3590490399999999E-2</c:v>
                </c:pt>
                <c:pt idx="49553">
                  <c:v>3.3590490600000002E-2</c:v>
                </c:pt>
                <c:pt idx="49554">
                  <c:v>3.3590490799999997E-2</c:v>
                </c:pt>
                <c:pt idx="49555">
                  <c:v>3.3590491E-2</c:v>
                </c:pt>
                <c:pt idx="49556">
                  <c:v>3.3590491200000003E-2</c:v>
                </c:pt>
                <c:pt idx="49557">
                  <c:v>3.3590491399999999E-2</c:v>
                </c:pt>
                <c:pt idx="49558">
                  <c:v>3.3590491600000001E-2</c:v>
                </c:pt>
                <c:pt idx="49559">
                  <c:v>3.3590491799999997E-2</c:v>
                </c:pt>
                <c:pt idx="49560">
                  <c:v>3.3590492E-2</c:v>
                </c:pt>
                <c:pt idx="49561">
                  <c:v>3.3590492200000002E-2</c:v>
                </c:pt>
                <c:pt idx="49562">
                  <c:v>3.3590492399999998E-2</c:v>
                </c:pt>
                <c:pt idx="49563">
                  <c:v>3.3590492600000001E-2</c:v>
                </c:pt>
                <c:pt idx="49564">
                  <c:v>3.3590492800000003E-2</c:v>
                </c:pt>
                <c:pt idx="49565">
                  <c:v>3.3590492999999999E-2</c:v>
                </c:pt>
                <c:pt idx="49566">
                  <c:v>3.3590493200000002E-2</c:v>
                </c:pt>
                <c:pt idx="49567">
                  <c:v>3.3590493399999997E-2</c:v>
                </c:pt>
                <c:pt idx="49568">
                  <c:v>3.35904936E-2</c:v>
                </c:pt>
                <c:pt idx="49569">
                  <c:v>3.3590493800000003E-2</c:v>
                </c:pt>
                <c:pt idx="49570">
                  <c:v>3.3590493999999999E-2</c:v>
                </c:pt>
                <c:pt idx="49571">
                  <c:v>3.3590494200000001E-2</c:v>
                </c:pt>
                <c:pt idx="49572">
                  <c:v>3.3590494399999997E-2</c:v>
                </c:pt>
                <c:pt idx="49573">
                  <c:v>3.35904946E-2</c:v>
                </c:pt>
                <c:pt idx="49574">
                  <c:v>3.3590494800000002E-2</c:v>
                </c:pt>
                <c:pt idx="49575">
                  <c:v>3.3590494999999998E-2</c:v>
                </c:pt>
                <c:pt idx="49576">
                  <c:v>3.3590495200000001E-2</c:v>
                </c:pt>
                <c:pt idx="49577">
                  <c:v>3.3590495400000003E-2</c:v>
                </c:pt>
                <c:pt idx="49578">
                  <c:v>3.3590495599999999E-2</c:v>
                </c:pt>
                <c:pt idx="49579">
                  <c:v>3.3590495800000002E-2</c:v>
                </c:pt>
                <c:pt idx="49580">
                  <c:v>3.3590495999999997E-2</c:v>
                </c:pt>
                <c:pt idx="49581">
                  <c:v>3.35904962E-2</c:v>
                </c:pt>
                <c:pt idx="49582">
                  <c:v>3.3590496400000003E-2</c:v>
                </c:pt>
                <c:pt idx="49583">
                  <c:v>3.3590496599999999E-2</c:v>
                </c:pt>
                <c:pt idx="49584">
                  <c:v>3.3590496800000001E-2</c:v>
                </c:pt>
                <c:pt idx="49585">
                  <c:v>3.3590496999999997E-2</c:v>
                </c:pt>
                <c:pt idx="49586">
                  <c:v>3.35904972E-2</c:v>
                </c:pt>
                <c:pt idx="49587">
                  <c:v>3.3590497400000002E-2</c:v>
                </c:pt>
                <c:pt idx="49588">
                  <c:v>3.3590497599999998E-2</c:v>
                </c:pt>
                <c:pt idx="49589">
                  <c:v>3.3590497800000001E-2</c:v>
                </c:pt>
                <c:pt idx="49590">
                  <c:v>3.3590498000000003E-2</c:v>
                </c:pt>
                <c:pt idx="49591">
                  <c:v>3.3590498199999999E-2</c:v>
                </c:pt>
                <c:pt idx="49592">
                  <c:v>3.3590498400000002E-2</c:v>
                </c:pt>
                <c:pt idx="49593">
                  <c:v>3.3590498599999997E-2</c:v>
                </c:pt>
                <c:pt idx="49594">
                  <c:v>3.35904988E-2</c:v>
                </c:pt>
                <c:pt idx="49595">
                  <c:v>3.3590499000000003E-2</c:v>
                </c:pt>
                <c:pt idx="49596">
                  <c:v>3.3590499199999999E-2</c:v>
                </c:pt>
                <c:pt idx="49597">
                  <c:v>3.3590499400000001E-2</c:v>
                </c:pt>
                <c:pt idx="49598">
                  <c:v>3.3590499599999997E-2</c:v>
                </c:pt>
                <c:pt idx="49599">
                  <c:v>3.35904998E-2</c:v>
                </c:pt>
                <c:pt idx="49600">
                  <c:v>3.3590500000000002E-2</c:v>
                </c:pt>
                <c:pt idx="49601">
                  <c:v>3.3590500199999998E-2</c:v>
                </c:pt>
                <c:pt idx="49602">
                  <c:v>3.3590500400000001E-2</c:v>
                </c:pt>
                <c:pt idx="49603">
                  <c:v>3.3590500600000003E-2</c:v>
                </c:pt>
                <c:pt idx="49604">
                  <c:v>3.3590500799999999E-2</c:v>
                </c:pt>
                <c:pt idx="49605">
                  <c:v>3.3590501000000002E-2</c:v>
                </c:pt>
                <c:pt idx="49606">
                  <c:v>3.3590501199999998E-2</c:v>
                </c:pt>
                <c:pt idx="49607">
                  <c:v>3.35905014E-2</c:v>
                </c:pt>
                <c:pt idx="49608">
                  <c:v>3.3590501600000003E-2</c:v>
                </c:pt>
                <c:pt idx="49609">
                  <c:v>3.3590501799999999E-2</c:v>
                </c:pt>
                <c:pt idx="49610">
                  <c:v>3.3590502000000001E-2</c:v>
                </c:pt>
                <c:pt idx="49611">
                  <c:v>3.3590502199999997E-2</c:v>
                </c:pt>
                <c:pt idx="49612">
                  <c:v>3.35905024E-2</c:v>
                </c:pt>
                <c:pt idx="49613">
                  <c:v>3.3590502600000002E-2</c:v>
                </c:pt>
                <c:pt idx="49614">
                  <c:v>3.3590502799999998E-2</c:v>
                </c:pt>
                <c:pt idx="49615">
                  <c:v>3.3590503000000001E-2</c:v>
                </c:pt>
                <c:pt idx="49616">
                  <c:v>3.3590503200000003E-2</c:v>
                </c:pt>
                <c:pt idx="49617">
                  <c:v>3.3590503399999999E-2</c:v>
                </c:pt>
                <c:pt idx="49618">
                  <c:v>3.3590503600000002E-2</c:v>
                </c:pt>
                <c:pt idx="49619">
                  <c:v>3.3590503799999998E-2</c:v>
                </c:pt>
                <c:pt idx="49620">
                  <c:v>3.3590504E-2</c:v>
                </c:pt>
                <c:pt idx="49621">
                  <c:v>3.3590504200000003E-2</c:v>
                </c:pt>
                <c:pt idx="49622">
                  <c:v>3.3590504399999999E-2</c:v>
                </c:pt>
                <c:pt idx="49623">
                  <c:v>3.3590504600000001E-2</c:v>
                </c:pt>
                <c:pt idx="49624">
                  <c:v>3.3590504799999997E-2</c:v>
                </c:pt>
                <c:pt idx="49625">
                  <c:v>3.3590505E-2</c:v>
                </c:pt>
                <c:pt idx="49626">
                  <c:v>3.3590505200000002E-2</c:v>
                </c:pt>
                <c:pt idx="49627">
                  <c:v>3.3590505399999998E-2</c:v>
                </c:pt>
                <c:pt idx="49628">
                  <c:v>3.3590505600000001E-2</c:v>
                </c:pt>
                <c:pt idx="49629">
                  <c:v>3.3590505800000003E-2</c:v>
                </c:pt>
                <c:pt idx="49630">
                  <c:v>3.3590505999999999E-2</c:v>
                </c:pt>
                <c:pt idx="49631">
                  <c:v>3.3590506200000002E-2</c:v>
                </c:pt>
                <c:pt idx="49632">
                  <c:v>3.3590506399999998E-2</c:v>
                </c:pt>
                <c:pt idx="49633">
                  <c:v>3.35905066E-2</c:v>
                </c:pt>
                <c:pt idx="49634">
                  <c:v>3.3590506800000003E-2</c:v>
                </c:pt>
                <c:pt idx="49635">
                  <c:v>3.3590506999999999E-2</c:v>
                </c:pt>
                <c:pt idx="49636">
                  <c:v>3.3590507200000001E-2</c:v>
                </c:pt>
                <c:pt idx="49637">
                  <c:v>3.3590507399999997E-2</c:v>
                </c:pt>
                <c:pt idx="49638">
                  <c:v>3.35905076E-2</c:v>
                </c:pt>
                <c:pt idx="49639">
                  <c:v>3.3590507800000002E-2</c:v>
                </c:pt>
                <c:pt idx="49640">
                  <c:v>3.3590507999999998E-2</c:v>
                </c:pt>
                <c:pt idx="49641">
                  <c:v>3.3590508200000001E-2</c:v>
                </c:pt>
                <c:pt idx="49642">
                  <c:v>3.3590508400000003E-2</c:v>
                </c:pt>
                <c:pt idx="49643">
                  <c:v>3.3590508599999999E-2</c:v>
                </c:pt>
                <c:pt idx="49644">
                  <c:v>3.3590508800000002E-2</c:v>
                </c:pt>
                <c:pt idx="49645">
                  <c:v>3.3590508999999998E-2</c:v>
                </c:pt>
                <c:pt idx="49646">
                  <c:v>3.35905092E-2</c:v>
                </c:pt>
                <c:pt idx="49647">
                  <c:v>3.3590509400000003E-2</c:v>
                </c:pt>
                <c:pt idx="49648">
                  <c:v>3.3590509599999999E-2</c:v>
                </c:pt>
                <c:pt idx="49649">
                  <c:v>3.3590509800000001E-2</c:v>
                </c:pt>
                <c:pt idx="49650">
                  <c:v>3.3590509999999997E-2</c:v>
                </c:pt>
                <c:pt idx="49651">
                  <c:v>3.35905102E-2</c:v>
                </c:pt>
                <c:pt idx="49652">
                  <c:v>3.3590510400000002E-2</c:v>
                </c:pt>
                <c:pt idx="49653">
                  <c:v>3.3590510599999998E-2</c:v>
                </c:pt>
                <c:pt idx="49654">
                  <c:v>3.3590510800000001E-2</c:v>
                </c:pt>
                <c:pt idx="49655">
                  <c:v>3.3590511000000003E-2</c:v>
                </c:pt>
                <c:pt idx="49656">
                  <c:v>3.3590511199999999E-2</c:v>
                </c:pt>
                <c:pt idx="49657">
                  <c:v>3.3590511400000002E-2</c:v>
                </c:pt>
                <c:pt idx="49658">
                  <c:v>3.3590511599999998E-2</c:v>
                </c:pt>
                <c:pt idx="49659">
                  <c:v>3.35905118E-2</c:v>
                </c:pt>
                <c:pt idx="49660">
                  <c:v>3.3590512000000003E-2</c:v>
                </c:pt>
                <c:pt idx="49661">
                  <c:v>3.3590512199999999E-2</c:v>
                </c:pt>
                <c:pt idx="49662">
                  <c:v>3.3590512400000001E-2</c:v>
                </c:pt>
                <c:pt idx="49663">
                  <c:v>3.3590512599999997E-2</c:v>
                </c:pt>
                <c:pt idx="49664">
                  <c:v>3.35905128E-2</c:v>
                </c:pt>
                <c:pt idx="49665">
                  <c:v>3.3590513000000002E-2</c:v>
                </c:pt>
                <c:pt idx="49666">
                  <c:v>3.3590513199999998E-2</c:v>
                </c:pt>
                <c:pt idx="49667">
                  <c:v>3.3590513400000001E-2</c:v>
                </c:pt>
                <c:pt idx="49668">
                  <c:v>3.3590513599999997E-2</c:v>
                </c:pt>
                <c:pt idx="49669">
                  <c:v>3.3590513799999999E-2</c:v>
                </c:pt>
                <c:pt idx="49670">
                  <c:v>3.3590514000000002E-2</c:v>
                </c:pt>
                <c:pt idx="49671">
                  <c:v>3.3590514199999998E-2</c:v>
                </c:pt>
                <c:pt idx="49672">
                  <c:v>3.35905144E-2</c:v>
                </c:pt>
                <c:pt idx="49673">
                  <c:v>3.3590514600000003E-2</c:v>
                </c:pt>
                <c:pt idx="49674">
                  <c:v>3.3590514799999999E-2</c:v>
                </c:pt>
                <c:pt idx="49675">
                  <c:v>3.3590515000000001E-2</c:v>
                </c:pt>
                <c:pt idx="49676">
                  <c:v>3.3590515199999997E-2</c:v>
                </c:pt>
                <c:pt idx="49677">
                  <c:v>3.35905154E-2</c:v>
                </c:pt>
                <c:pt idx="49678">
                  <c:v>3.3590515600000002E-2</c:v>
                </c:pt>
                <c:pt idx="49679">
                  <c:v>3.3590515799999998E-2</c:v>
                </c:pt>
                <c:pt idx="49680">
                  <c:v>3.3590516000000001E-2</c:v>
                </c:pt>
                <c:pt idx="49681">
                  <c:v>3.3590516199999997E-2</c:v>
                </c:pt>
                <c:pt idx="49682">
                  <c:v>3.3590516399999999E-2</c:v>
                </c:pt>
                <c:pt idx="49683">
                  <c:v>3.3590516600000002E-2</c:v>
                </c:pt>
                <c:pt idx="49684">
                  <c:v>3.3590516799999998E-2</c:v>
                </c:pt>
                <c:pt idx="49685">
                  <c:v>3.3590517E-2</c:v>
                </c:pt>
                <c:pt idx="49686">
                  <c:v>3.3590517200000003E-2</c:v>
                </c:pt>
                <c:pt idx="49687">
                  <c:v>3.3590517399999999E-2</c:v>
                </c:pt>
                <c:pt idx="49688">
                  <c:v>3.3590517600000001E-2</c:v>
                </c:pt>
                <c:pt idx="49689">
                  <c:v>3.3590517799999997E-2</c:v>
                </c:pt>
                <c:pt idx="49690">
                  <c:v>3.3590518E-2</c:v>
                </c:pt>
                <c:pt idx="49691">
                  <c:v>3.3590518200000002E-2</c:v>
                </c:pt>
                <c:pt idx="49692">
                  <c:v>3.3590518399999998E-2</c:v>
                </c:pt>
                <c:pt idx="49693">
                  <c:v>3.3590518600000001E-2</c:v>
                </c:pt>
                <c:pt idx="49694">
                  <c:v>3.3590518799999997E-2</c:v>
                </c:pt>
                <c:pt idx="49695">
                  <c:v>3.3590518999999999E-2</c:v>
                </c:pt>
                <c:pt idx="49696">
                  <c:v>3.3590519200000002E-2</c:v>
                </c:pt>
                <c:pt idx="49697">
                  <c:v>3.3590519399999998E-2</c:v>
                </c:pt>
                <c:pt idx="49698">
                  <c:v>3.35905196E-2</c:v>
                </c:pt>
                <c:pt idx="49699">
                  <c:v>3.3590519800000003E-2</c:v>
                </c:pt>
                <c:pt idx="49700">
                  <c:v>3.3590519999999999E-2</c:v>
                </c:pt>
                <c:pt idx="49701">
                  <c:v>3.3590520200000001E-2</c:v>
                </c:pt>
                <c:pt idx="49702">
                  <c:v>3.3590520399999997E-2</c:v>
                </c:pt>
                <c:pt idx="49703">
                  <c:v>3.35905206E-2</c:v>
                </c:pt>
                <c:pt idx="49704">
                  <c:v>3.3590520800000002E-2</c:v>
                </c:pt>
                <c:pt idx="49705">
                  <c:v>3.3590520999999998E-2</c:v>
                </c:pt>
                <c:pt idx="49706">
                  <c:v>3.3590521200000001E-2</c:v>
                </c:pt>
                <c:pt idx="49707">
                  <c:v>3.3590521399999997E-2</c:v>
                </c:pt>
                <c:pt idx="49708">
                  <c:v>3.3590521599999999E-2</c:v>
                </c:pt>
                <c:pt idx="49709">
                  <c:v>3.3590521800000002E-2</c:v>
                </c:pt>
                <c:pt idx="49710">
                  <c:v>3.3590521999999998E-2</c:v>
                </c:pt>
                <c:pt idx="49711">
                  <c:v>3.35905222E-2</c:v>
                </c:pt>
                <c:pt idx="49712">
                  <c:v>3.3590522400000003E-2</c:v>
                </c:pt>
                <c:pt idx="49713">
                  <c:v>3.3590522599999999E-2</c:v>
                </c:pt>
                <c:pt idx="49714">
                  <c:v>3.3590522800000001E-2</c:v>
                </c:pt>
                <c:pt idx="49715">
                  <c:v>3.3590522999999997E-2</c:v>
                </c:pt>
                <c:pt idx="49716">
                  <c:v>3.35905232E-2</c:v>
                </c:pt>
                <c:pt idx="49717">
                  <c:v>3.3590523400000002E-2</c:v>
                </c:pt>
                <c:pt idx="49718">
                  <c:v>3.3590523599999998E-2</c:v>
                </c:pt>
                <c:pt idx="49719">
                  <c:v>3.3590523800000001E-2</c:v>
                </c:pt>
                <c:pt idx="49720">
                  <c:v>3.3590523999999997E-2</c:v>
                </c:pt>
                <c:pt idx="49721">
                  <c:v>3.3590524199999999E-2</c:v>
                </c:pt>
                <c:pt idx="49722">
                  <c:v>3.3590524400000002E-2</c:v>
                </c:pt>
                <c:pt idx="49723">
                  <c:v>3.3590524599999998E-2</c:v>
                </c:pt>
                <c:pt idx="49724">
                  <c:v>3.35905248E-2</c:v>
                </c:pt>
                <c:pt idx="49725">
                  <c:v>3.3590525000000003E-2</c:v>
                </c:pt>
                <c:pt idx="49726">
                  <c:v>3.3590525199999999E-2</c:v>
                </c:pt>
                <c:pt idx="49727">
                  <c:v>3.3590525400000001E-2</c:v>
                </c:pt>
                <c:pt idx="49728">
                  <c:v>3.3590525599999997E-2</c:v>
                </c:pt>
                <c:pt idx="49729">
                  <c:v>3.35905258E-2</c:v>
                </c:pt>
                <c:pt idx="49730">
                  <c:v>3.3590526000000002E-2</c:v>
                </c:pt>
                <c:pt idx="49731">
                  <c:v>3.3590526199999998E-2</c:v>
                </c:pt>
                <c:pt idx="49732">
                  <c:v>3.3590526400000001E-2</c:v>
                </c:pt>
                <c:pt idx="49733">
                  <c:v>3.3590526599999997E-2</c:v>
                </c:pt>
                <c:pt idx="49734">
                  <c:v>3.3590526799999999E-2</c:v>
                </c:pt>
                <c:pt idx="49735">
                  <c:v>3.3590527000000002E-2</c:v>
                </c:pt>
                <c:pt idx="49736">
                  <c:v>3.3590527199999998E-2</c:v>
                </c:pt>
                <c:pt idx="49737">
                  <c:v>3.35905274E-2</c:v>
                </c:pt>
                <c:pt idx="49738">
                  <c:v>3.3590527600000003E-2</c:v>
                </c:pt>
                <c:pt idx="49739">
                  <c:v>3.3590527799999999E-2</c:v>
                </c:pt>
                <c:pt idx="49740">
                  <c:v>3.3590528000000001E-2</c:v>
                </c:pt>
                <c:pt idx="49741">
                  <c:v>3.3590528199999997E-2</c:v>
                </c:pt>
                <c:pt idx="49742">
                  <c:v>3.35905284E-2</c:v>
                </c:pt>
                <c:pt idx="49743">
                  <c:v>3.3590528600000003E-2</c:v>
                </c:pt>
                <c:pt idx="49744">
                  <c:v>3.3590528799999998E-2</c:v>
                </c:pt>
                <c:pt idx="49745">
                  <c:v>3.3590529000000001E-2</c:v>
                </c:pt>
                <c:pt idx="49746">
                  <c:v>3.3590529199999997E-2</c:v>
                </c:pt>
                <c:pt idx="49747">
                  <c:v>3.3590529399999999E-2</c:v>
                </c:pt>
                <c:pt idx="49748">
                  <c:v>3.3590529600000002E-2</c:v>
                </c:pt>
                <c:pt idx="49749">
                  <c:v>3.3590529799999998E-2</c:v>
                </c:pt>
                <c:pt idx="49750">
                  <c:v>3.359053E-2</c:v>
                </c:pt>
                <c:pt idx="49751">
                  <c:v>3.3590530200000003E-2</c:v>
                </c:pt>
                <c:pt idx="49752">
                  <c:v>3.3590530399999999E-2</c:v>
                </c:pt>
                <c:pt idx="49753">
                  <c:v>3.3590530600000001E-2</c:v>
                </c:pt>
                <c:pt idx="49754">
                  <c:v>3.3590530799999997E-2</c:v>
                </c:pt>
                <c:pt idx="49755">
                  <c:v>3.3590531E-2</c:v>
                </c:pt>
                <c:pt idx="49756">
                  <c:v>3.3590531200000003E-2</c:v>
                </c:pt>
                <c:pt idx="49757">
                  <c:v>3.3590531399999998E-2</c:v>
                </c:pt>
                <c:pt idx="49758">
                  <c:v>3.3590531600000001E-2</c:v>
                </c:pt>
                <c:pt idx="49759">
                  <c:v>3.3590531799999997E-2</c:v>
                </c:pt>
                <c:pt idx="49760">
                  <c:v>3.3590531999999999E-2</c:v>
                </c:pt>
                <c:pt idx="49761">
                  <c:v>3.3590532200000002E-2</c:v>
                </c:pt>
                <c:pt idx="49762">
                  <c:v>3.3590532399999998E-2</c:v>
                </c:pt>
                <c:pt idx="49763">
                  <c:v>3.35905326E-2</c:v>
                </c:pt>
                <c:pt idx="49764">
                  <c:v>3.3590532800000003E-2</c:v>
                </c:pt>
                <c:pt idx="49765">
                  <c:v>3.3590532999999999E-2</c:v>
                </c:pt>
                <c:pt idx="49766">
                  <c:v>3.3590533200000001E-2</c:v>
                </c:pt>
                <c:pt idx="49767">
                  <c:v>3.3590533399999997E-2</c:v>
                </c:pt>
                <c:pt idx="49768">
                  <c:v>3.35905336E-2</c:v>
                </c:pt>
                <c:pt idx="49769">
                  <c:v>3.3590533800000003E-2</c:v>
                </c:pt>
                <c:pt idx="49770">
                  <c:v>3.3590533999999998E-2</c:v>
                </c:pt>
                <c:pt idx="49771">
                  <c:v>3.3590534200000001E-2</c:v>
                </c:pt>
                <c:pt idx="49772">
                  <c:v>3.3590534399999997E-2</c:v>
                </c:pt>
                <c:pt idx="49773">
                  <c:v>3.3590534599999999E-2</c:v>
                </c:pt>
                <c:pt idx="49774">
                  <c:v>3.3590534800000002E-2</c:v>
                </c:pt>
                <c:pt idx="49775">
                  <c:v>3.3590534999999998E-2</c:v>
                </c:pt>
                <c:pt idx="49776">
                  <c:v>3.35905352E-2</c:v>
                </c:pt>
                <c:pt idx="49777">
                  <c:v>3.3590535400000003E-2</c:v>
                </c:pt>
                <c:pt idx="49778">
                  <c:v>3.3590535599999999E-2</c:v>
                </c:pt>
                <c:pt idx="49779">
                  <c:v>3.3590535800000001E-2</c:v>
                </c:pt>
                <c:pt idx="49780">
                  <c:v>3.3590535999999997E-2</c:v>
                </c:pt>
                <c:pt idx="49781">
                  <c:v>3.35905362E-2</c:v>
                </c:pt>
                <c:pt idx="49782">
                  <c:v>3.3590536400000003E-2</c:v>
                </c:pt>
                <c:pt idx="49783">
                  <c:v>3.3590536599999998E-2</c:v>
                </c:pt>
                <c:pt idx="49784">
                  <c:v>3.3590536800000001E-2</c:v>
                </c:pt>
                <c:pt idx="49785">
                  <c:v>3.3590536999999997E-2</c:v>
                </c:pt>
                <c:pt idx="49786">
                  <c:v>3.3590537199999999E-2</c:v>
                </c:pt>
                <c:pt idx="49787">
                  <c:v>3.3590537400000002E-2</c:v>
                </c:pt>
                <c:pt idx="49788">
                  <c:v>3.3590537599999998E-2</c:v>
                </c:pt>
                <c:pt idx="49789">
                  <c:v>3.35905378E-2</c:v>
                </c:pt>
                <c:pt idx="49790">
                  <c:v>3.3590538000000003E-2</c:v>
                </c:pt>
                <c:pt idx="49791">
                  <c:v>3.3590538199999999E-2</c:v>
                </c:pt>
                <c:pt idx="49792">
                  <c:v>3.3590538400000002E-2</c:v>
                </c:pt>
                <c:pt idx="49793">
                  <c:v>3.3590538599999997E-2</c:v>
                </c:pt>
                <c:pt idx="49794">
                  <c:v>3.35905388E-2</c:v>
                </c:pt>
                <c:pt idx="49795">
                  <c:v>3.3590539000000003E-2</c:v>
                </c:pt>
                <c:pt idx="49796">
                  <c:v>3.3590539199999998E-2</c:v>
                </c:pt>
                <c:pt idx="49797">
                  <c:v>3.3590539400000001E-2</c:v>
                </c:pt>
                <c:pt idx="49798">
                  <c:v>3.3590539599999997E-2</c:v>
                </c:pt>
                <c:pt idx="49799">
                  <c:v>3.3590539799999999E-2</c:v>
                </c:pt>
                <c:pt idx="49800">
                  <c:v>3.3590540000000002E-2</c:v>
                </c:pt>
                <c:pt idx="49801">
                  <c:v>3.3590540199999998E-2</c:v>
                </c:pt>
                <c:pt idx="49802">
                  <c:v>3.35905404E-2</c:v>
                </c:pt>
                <c:pt idx="49803">
                  <c:v>3.3590540600000003E-2</c:v>
                </c:pt>
                <c:pt idx="49804">
                  <c:v>3.3590540799999999E-2</c:v>
                </c:pt>
                <c:pt idx="49805">
                  <c:v>3.3590541000000002E-2</c:v>
                </c:pt>
                <c:pt idx="49806">
                  <c:v>3.3590541199999997E-2</c:v>
                </c:pt>
                <c:pt idx="49807">
                  <c:v>3.35905414E-2</c:v>
                </c:pt>
                <c:pt idx="49808">
                  <c:v>3.3590541600000003E-2</c:v>
                </c:pt>
                <c:pt idx="49809">
                  <c:v>3.3590541799999998E-2</c:v>
                </c:pt>
                <c:pt idx="49810">
                  <c:v>3.3590542000000001E-2</c:v>
                </c:pt>
                <c:pt idx="49811">
                  <c:v>3.3590542199999997E-2</c:v>
                </c:pt>
                <c:pt idx="49812">
                  <c:v>3.3590542399999999E-2</c:v>
                </c:pt>
                <c:pt idx="49813">
                  <c:v>3.3590542600000002E-2</c:v>
                </c:pt>
                <c:pt idx="49814">
                  <c:v>3.3590542799999998E-2</c:v>
                </c:pt>
                <c:pt idx="49815">
                  <c:v>3.3590543E-2</c:v>
                </c:pt>
                <c:pt idx="49816">
                  <c:v>3.3590543200000003E-2</c:v>
                </c:pt>
                <c:pt idx="49817">
                  <c:v>3.3590543399999999E-2</c:v>
                </c:pt>
                <c:pt idx="49818">
                  <c:v>3.3590543600000002E-2</c:v>
                </c:pt>
                <c:pt idx="49819">
                  <c:v>3.3590543799999997E-2</c:v>
                </c:pt>
                <c:pt idx="49820">
                  <c:v>3.3590544E-2</c:v>
                </c:pt>
                <c:pt idx="49821">
                  <c:v>3.3590544200000003E-2</c:v>
                </c:pt>
                <c:pt idx="49822">
                  <c:v>3.3590544399999998E-2</c:v>
                </c:pt>
                <c:pt idx="49823">
                  <c:v>3.3590544600000001E-2</c:v>
                </c:pt>
                <c:pt idx="49824">
                  <c:v>3.3590544799999997E-2</c:v>
                </c:pt>
                <c:pt idx="49825">
                  <c:v>3.3590544999999999E-2</c:v>
                </c:pt>
                <c:pt idx="49826">
                  <c:v>3.3590545200000002E-2</c:v>
                </c:pt>
                <c:pt idx="49827">
                  <c:v>3.3590545399999998E-2</c:v>
                </c:pt>
                <c:pt idx="49828">
                  <c:v>3.3590545600000001E-2</c:v>
                </c:pt>
                <c:pt idx="49829">
                  <c:v>3.3590545800000003E-2</c:v>
                </c:pt>
                <c:pt idx="49830">
                  <c:v>3.3590545999999999E-2</c:v>
                </c:pt>
                <c:pt idx="49831">
                  <c:v>3.3590546200000002E-2</c:v>
                </c:pt>
                <c:pt idx="49832">
                  <c:v>3.3590546399999997E-2</c:v>
                </c:pt>
                <c:pt idx="49833">
                  <c:v>3.35905466E-2</c:v>
                </c:pt>
                <c:pt idx="49834">
                  <c:v>3.3590546800000003E-2</c:v>
                </c:pt>
                <c:pt idx="49835">
                  <c:v>3.3590546999999998E-2</c:v>
                </c:pt>
                <c:pt idx="49836">
                  <c:v>3.3590547200000001E-2</c:v>
                </c:pt>
                <c:pt idx="49837">
                  <c:v>3.3590547399999997E-2</c:v>
                </c:pt>
                <c:pt idx="49838">
                  <c:v>3.3590547599999999E-2</c:v>
                </c:pt>
                <c:pt idx="49839">
                  <c:v>3.3590547800000002E-2</c:v>
                </c:pt>
                <c:pt idx="49840">
                  <c:v>3.3590547999999998E-2</c:v>
                </c:pt>
                <c:pt idx="49841">
                  <c:v>3.3590548200000001E-2</c:v>
                </c:pt>
                <c:pt idx="49842">
                  <c:v>3.3590548400000003E-2</c:v>
                </c:pt>
                <c:pt idx="49843">
                  <c:v>3.3590548599999999E-2</c:v>
                </c:pt>
                <c:pt idx="49844">
                  <c:v>3.3590548800000002E-2</c:v>
                </c:pt>
                <c:pt idx="49845">
                  <c:v>3.3590548999999997E-2</c:v>
                </c:pt>
                <c:pt idx="49846">
                  <c:v>3.35905492E-2</c:v>
                </c:pt>
                <c:pt idx="49847">
                  <c:v>3.3590549400000003E-2</c:v>
                </c:pt>
                <c:pt idx="49848">
                  <c:v>3.3590549599999998E-2</c:v>
                </c:pt>
                <c:pt idx="49849">
                  <c:v>3.3590549800000001E-2</c:v>
                </c:pt>
                <c:pt idx="49850">
                  <c:v>3.3590549999999997E-2</c:v>
                </c:pt>
                <c:pt idx="49851">
                  <c:v>3.3590550199999999E-2</c:v>
                </c:pt>
                <c:pt idx="49852">
                  <c:v>3.3590550400000002E-2</c:v>
                </c:pt>
                <c:pt idx="49853">
                  <c:v>3.3590550599999998E-2</c:v>
                </c:pt>
                <c:pt idx="49854">
                  <c:v>3.3590550800000001E-2</c:v>
                </c:pt>
                <c:pt idx="49855">
                  <c:v>3.3590551000000003E-2</c:v>
                </c:pt>
                <c:pt idx="49856">
                  <c:v>3.3590551199999999E-2</c:v>
                </c:pt>
                <c:pt idx="49857">
                  <c:v>3.3590551400000002E-2</c:v>
                </c:pt>
                <c:pt idx="49858">
                  <c:v>3.3590551599999997E-2</c:v>
                </c:pt>
                <c:pt idx="49859">
                  <c:v>3.35905518E-2</c:v>
                </c:pt>
                <c:pt idx="49860">
                  <c:v>3.3590552000000003E-2</c:v>
                </c:pt>
                <c:pt idx="49861">
                  <c:v>3.3590552199999998E-2</c:v>
                </c:pt>
                <c:pt idx="49862">
                  <c:v>3.3590552400000001E-2</c:v>
                </c:pt>
                <c:pt idx="49863">
                  <c:v>3.3590552599999997E-2</c:v>
                </c:pt>
                <c:pt idx="49864">
                  <c:v>3.3590552799999999E-2</c:v>
                </c:pt>
                <c:pt idx="49865">
                  <c:v>3.3590553000000002E-2</c:v>
                </c:pt>
                <c:pt idx="49866">
                  <c:v>3.3590553199999998E-2</c:v>
                </c:pt>
                <c:pt idx="49867">
                  <c:v>3.3590553400000001E-2</c:v>
                </c:pt>
                <c:pt idx="49868">
                  <c:v>3.3590553600000003E-2</c:v>
                </c:pt>
                <c:pt idx="49869">
                  <c:v>3.3590553799999999E-2</c:v>
                </c:pt>
                <c:pt idx="49870">
                  <c:v>3.3590554000000002E-2</c:v>
                </c:pt>
                <c:pt idx="49871">
                  <c:v>3.3590554199999997E-2</c:v>
                </c:pt>
                <c:pt idx="49872">
                  <c:v>3.35905544E-2</c:v>
                </c:pt>
                <c:pt idx="49873">
                  <c:v>3.3590554600000003E-2</c:v>
                </c:pt>
                <c:pt idx="49874">
                  <c:v>3.3590554799999998E-2</c:v>
                </c:pt>
                <c:pt idx="49875">
                  <c:v>3.3590555000000001E-2</c:v>
                </c:pt>
                <c:pt idx="49876">
                  <c:v>3.3590555199999997E-2</c:v>
                </c:pt>
                <c:pt idx="49877">
                  <c:v>3.35905554E-2</c:v>
                </c:pt>
                <c:pt idx="49878">
                  <c:v>3.3590555600000002E-2</c:v>
                </c:pt>
                <c:pt idx="49879">
                  <c:v>3.3590555799999998E-2</c:v>
                </c:pt>
                <c:pt idx="49880">
                  <c:v>3.3590556000000001E-2</c:v>
                </c:pt>
                <c:pt idx="49881">
                  <c:v>3.3590556200000003E-2</c:v>
                </c:pt>
                <c:pt idx="49882">
                  <c:v>3.3590556399999999E-2</c:v>
                </c:pt>
                <c:pt idx="49883">
                  <c:v>3.3590556600000002E-2</c:v>
                </c:pt>
                <c:pt idx="49884">
                  <c:v>3.3590556799999997E-2</c:v>
                </c:pt>
                <c:pt idx="49885">
                  <c:v>3.3590557E-2</c:v>
                </c:pt>
                <c:pt idx="49886">
                  <c:v>3.3590557200000003E-2</c:v>
                </c:pt>
                <c:pt idx="49887">
                  <c:v>3.3590557399999998E-2</c:v>
                </c:pt>
                <c:pt idx="49888">
                  <c:v>3.3590557600000001E-2</c:v>
                </c:pt>
                <c:pt idx="49889">
                  <c:v>3.3590557799999997E-2</c:v>
                </c:pt>
                <c:pt idx="49890">
                  <c:v>3.3590558E-2</c:v>
                </c:pt>
                <c:pt idx="49891">
                  <c:v>3.3590558200000002E-2</c:v>
                </c:pt>
                <c:pt idx="49892">
                  <c:v>3.3590558399999998E-2</c:v>
                </c:pt>
                <c:pt idx="49893">
                  <c:v>3.3590558600000001E-2</c:v>
                </c:pt>
                <c:pt idx="49894">
                  <c:v>3.3590558800000003E-2</c:v>
                </c:pt>
                <c:pt idx="49895">
                  <c:v>3.3590558999999999E-2</c:v>
                </c:pt>
                <c:pt idx="49896">
                  <c:v>3.3590559200000002E-2</c:v>
                </c:pt>
                <c:pt idx="49897">
                  <c:v>3.3590559399999997E-2</c:v>
                </c:pt>
                <c:pt idx="49898">
                  <c:v>3.35905596E-2</c:v>
                </c:pt>
                <c:pt idx="49899">
                  <c:v>3.3590559800000003E-2</c:v>
                </c:pt>
                <c:pt idx="49900">
                  <c:v>3.3590559999999998E-2</c:v>
                </c:pt>
                <c:pt idx="49901">
                  <c:v>3.3590560200000001E-2</c:v>
                </c:pt>
                <c:pt idx="49902">
                  <c:v>3.3590560399999997E-2</c:v>
                </c:pt>
                <c:pt idx="49903">
                  <c:v>3.35905606E-2</c:v>
                </c:pt>
                <c:pt idx="49904">
                  <c:v>3.3590560800000002E-2</c:v>
                </c:pt>
                <c:pt idx="49905">
                  <c:v>3.3590560999999998E-2</c:v>
                </c:pt>
                <c:pt idx="49906">
                  <c:v>3.3590561200000001E-2</c:v>
                </c:pt>
                <c:pt idx="49907">
                  <c:v>3.3590561400000003E-2</c:v>
                </c:pt>
                <c:pt idx="49908">
                  <c:v>3.3590561599999999E-2</c:v>
                </c:pt>
                <c:pt idx="49909">
                  <c:v>3.3590561800000002E-2</c:v>
                </c:pt>
                <c:pt idx="49910">
                  <c:v>3.3590561999999997E-2</c:v>
                </c:pt>
                <c:pt idx="49911">
                  <c:v>3.35905622E-2</c:v>
                </c:pt>
                <c:pt idx="49912">
                  <c:v>3.3590562400000003E-2</c:v>
                </c:pt>
                <c:pt idx="49913">
                  <c:v>3.3590562599999998E-2</c:v>
                </c:pt>
                <c:pt idx="49914">
                  <c:v>3.3590562800000001E-2</c:v>
                </c:pt>
                <c:pt idx="49915">
                  <c:v>3.3590562999999997E-2</c:v>
                </c:pt>
                <c:pt idx="49916">
                  <c:v>3.35905632E-2</c:v>
                </c:pt>
                <c:pt idx="49917">
                  <c:v>3.3590563400000002E-2</c:v>
                </c:pt>
                <c:pt idx="49918">
                  <c:v>3.3590563599999998E-2</c:v>
                </c:pt>
                <c:pt idx="49919">
                  <c:v>3.3590563800000001E-2</c:v>
                </c:pt>
                <c:pt idx="49920">
                  <c:v>3.3590564000000003E-2</c:v>
                </c:pt>
                <c:pt idx="49921">
                  <c:v>3.3590564199999999E-2</c:v>
                </c:pt>
                <c:pt idx="49922">
                  <c:v>3.3590564400000002E-2</c:v>
                </c:pt>
                <c:pt idx="49923">
                  <c:v>3.3590564599999997E-2</c:v>
                </c:pt>
                <c:pt idx="49924">
                  <c:v>3.35905648E-2</c:v>
                </c:pt>
                <c:pt idx="49925">
                  <c:v>3.3590565000000003E-2</c:v>
                </c:pt>
                <c:pt idx="49926">
                  <c:v>3.3590565199999999E-2</c:v>
                </c:pt>
                <c:pt idx="49927">
                  <c:v>3.3590565400000001E-2</c:v>
                </c:pt>
                <c:pt idx="49928">
                  <c:v>3.3590565599999997E-2</c:v>
                </c:pt>
                <c:pt idx="49929">
                  <c:v>3.35905658E-2</c:v>
                </c:pt>
                <c:pt idx="49930">
                  <c:v>3.3590566000000002E-2</c:v>
                </c:pt>
                <c:pt idx="49931">
                  <c:v>3.3590566199999998E-2</c:v>
                </c:pt>
                <c:pt idx="49932">
                  <c:v>3.3590566400000001E-2</c:v>
                </c:pt>
                <c:pt idx="49933">
                  <c:v>3.3590566600000003E-2</c:v>
                </c:pt>
                <c:pt idx="49934">
                  <c:v>3.3590566799999999E-2</c:v>
                </c:pt>
                <c:pt idx="49935">
                  <c:v>3.3590567000000002E-2</c:v>
                </c:pt>
                <c:pt idx="49936">
                  <c:v>3.3590567199999997E-2</c:v>
                </c:pt>
                <c:pt idx="49937">
                  <c:v>3.35905674E-2</c:v>
                </c:pt>
                <c:pt idx="49938">
                  <c:v>3.3590567600000003E-2</c:v>
                </c:pt>
                <c:pt idx="49939">
                  <c:v>3.3590567799999999E-2</c:v>
                </c:pt>
                <c:pt idx="49940">
                  <c:v>3.3590568000000001E-2</c:v>
                </c:pt>
                <c:pt idx="49941">
                  <c:v>3.3590568199999997E-2</c:v>
                </c:pt>
                <c:pt idx="49942">
                  <c:v>3.35905684E-2</c:v>
                </c:pt>
                <c:pt idx="49943">
                  <c:v>3.3590568600000002E-2</c:v>
                </c:pt>
                <c:pt idx="49944">
                  <c:v>3.3590568799999998E-2</c:v>
                </c:pt>
                <c:pt idx="49945">
                  <c:v>3.3590569000000001E-2</c:v>
                </c:pt>
                <c:pt idx="49946">
                  <c:v>3.3590569200000003E-2</c:v>
                </c:pt>
                <c:pt idx="49947">
                  <c:v>3.3590569399999999E-2</c:v>
                </c:pt>
                <c:pt idx="49948">
                  <c:v>3.3590569600000002E-2</c:v>
                </c:pt>
                <c:pt idx="49949">
                  <c:v>3.3590569799999997E-2</c:v>
                </c:pt>
                <c:pt idx="49950">
                  <c:v>3.359057E-2</c:v>
                </c:pt>
                <c:pt idx="49951">
                  <c:v>3.3590570200000003E-2</c:v>
                </c:pt>
                <c:pt idx="49952">
                  <c:v>3.3590570399999999E-2</c:v>
                </c:pt>
                <c:pt idx="49953">
                  <c:v>3.3590570600000001E-2</c:v>
                </c:pt>
                <c:pt idx="49954">
                  <c:v>3.3590570799999997E-2</c:v>
                </c:pt>
                <c:pt idx="49955">
                  <c:v>3.3590571E-2</c:v>
                </c:pt>
                <c:pt idx="49956">
                  <c:v>3.3590571200000002E-2</c:v>
                </c:pt>
                <c:pt idx="49957">
                  <c:v>3.3590571399999998E-2</c:v>
                </c:pt>
                <c:pt idx="49958">
                  <c:v>3.3590571600000001E-2</c:v>
                </c:pt>
                <c:pt idx="49959">
                  <c:v>3.3590571800000003E-2</c:v>
                </c:pt>
                <c:pt idx="49960">
                  <c:v>3.3590571999999999E-2</c:v>
                </c:pt>
                <c:pt idx="49961">
                  <c:v>3.3590572200000002E-2</c:v>
                </c:pt>
                <c:pt idx="49962">
                  <c:v>3.3590572399999997E-2</c:v>
                </c:pt>
                <c:pt idx="49963">
                  <c:v>3.35905726E-2</c:v>
                </c:pt>
                <c:pt idx="49964">
                  <c:v>3.3590572800000003E-2</c:v>
                </c:pt>
                <c:pt idx="49965">
                  <c:v>3.3590572999999999E-2</c:v>
                </c:pt>
                <c:pt idx="49966">
                  <c:v>3.3590573200000001E-2</c:v>
                </c:pt>
                <c:pt idx="49967">
                  <c:v>3.3590573399999997E-2</c:v>
                </c:pt>
                <c:pt idx="49968">
                  <c:v>3.35905736E-2</c:v>
                </c:pt>
                <c:pt idx="49969">
                  <c:v>3.3590573800000002E-2</c:v>
                </c:pt>
                <c:pt idx="49970">
                  <c:v>3.3590573999999998E-2</c:v>
                </c:pt>
                <c:pt idx="49971">
                  <c:v>3.3590574200000001E-2</c:v>
                </c:pt>
                <c:pt idx="49972">
                  <c:v>3.3590574400000003E-2</c:v>
                </c:pt>
                <c:pt idx="49973">
                  <c:v>3.3590574599999999E-2</c:v>
                </c:pt>
                <c:pt idx="49974">
                  <c:v>3.3590574800000002E-2</c:v>
                </c:pt>
                <c:pt idx="49975">
                  <c:v>3.3590574999999998E-2</c:v>
                </c:pt>
                <c:pt idx="49976">
                  <c:v>3.35905752E-2</c:v>
                </c:pt>
                <c:pt idx="49977">
                  <c:v>3.3590575400000003E-2</c:v>
                </c:pt>
                <c:pt idx="49978">
                  <c:v>3.3590575599999999E-2</c:v>
                </c:pt>
                <c:pt idx="49979">
                  <c:v>3.3590575800000001E-2</c:v>
                </c:pt>
                <c:pt idx="49980">
                  <c:v>3.3590575999999997E-2</c:v>
                </c:pt>
                <c:pt idx="49981">
                  <c:v>3.35905762E-2</c:v>
                </c:pt>
                <c:pt idx="49982">
                  <c:v>3.3590576400000002E-2</c:v>
                </c:pt>
                <c:pt idx="49983">
                  <c:v>3.3590576599999998E-2</c:v>
                </c:pt>
                <c:pt idx="49984">
                  <c:v>3.3590576800000001E-2</c:v>
                </c:pt>
                <c:pt idx="49985">
                  <c:v>3.3590577000000003E-2</c:v>
                </c:pt>
                <c:pt idx="49986">
                  <c:v>3.3590577199999999E-2</c:v>
                </c:pt>
                <c:pt idx="49987">
                  <c:v>3.3590577400000002E-2</c:v>
                </c:pt>
                <c:pt idx="49988">
                  <c:v>3.3590577599999998E-2</c:v>
                </c:pt>
                <c:pt idx="49989">
                  <c:v>3.35905778E-2</c:v>
                </c:pt>
                <c:pt idx="49990">
                  <c:v>3.3590578000000003E-2</c:v>
                </c:pt>
                <c:pt idx="49991">
                  <c:v>3.3590578199999999E-2</c:v>
                </c:pt>
                <c:pt idx="49992">
                  <c:v>3.3590578400000001E-2</c:v>
                </c:pt>
                <c:pt idx="49993">
                  <c:v>3.3590578599999997E-2</c:v>
                </c:pt>
                <c:pt idx="49994">
                  <c:v>3.35905788E-2</c:v>
                </c:pt>
                <c:pt idx="49995">
                  <c:v>3.3590579000000002E-2</c:v>
                </c:pt>
                <c:pt idx="49996">
                  <c:v>3.3590579199999998E-2</c:v>
                </c:pt>
                <c:pt idx="49997">
                  <c:v>3.3590579400000001E-2</c:v>
                </c:pt>
                <c:pt idx="49998">
                  <c:v>3.3590579600000003E-2</c:v>
                </c:pt>
                <c:pt idx="49999">
                  <c:v>3.3590579799999999E-2</c:v>
                </c:pt>
                <c:pt idx="50000">
                  <c:v>3.3590580000000002E-2</c:v>
                </c:pt>
                <c:pt idx="50001">
                  <c:v>3.3590580199999998E-2</c:v>
                </c:pt>
                <c:pt idx="50002">
                  <c:v>3.35905804E-2</c:v>
                </c:pt>
                <c:pt idx="50003">
                  <c:v>3.3590580600000003E-2</c:v>
                </c:pt>
                <c:pt idx="50004">
                  <c:v>3.3590580799999999E-2</c:v>
                </c:pt>
                <c:pt idx="50005">
                  <c:v>3.3590581000000001E-2</c:v>
                </c:pt>
                <c:pt idx="50006">
                  <c:v>3.3590581199999997E-2</c:v>
                </c:pt>
                <c:pt idx="50007">
                  <c:v>3.35905814E-2</c:v>
                </c:pt>
                <c:pt idx="50008">
                  <c:v>3.3590581600000002E-2</c:v>
                </c:pt>
                <c:pt idx="50009">
                  <c:v>3.3590581799999998E-2</c:v>
                </c:pt>
                <c:pt idx="50010">
                  <c:v>3.3590582000000001E-2</c:v>
                </c:pt>
                <c:pt idx="50011">
                  <c:v>3.3590582200000003E-2</c:v>
                </c:pt>
                <c:pt idx="50012">
                  <c:v>3.3590582399999999E-2</c:v>
                </c:pt>
                <c:pt idx="50013">
                  <c:v>3.3590582600000002E-2</c:v>
                </c:pt>
                <c:pt idx="50014">
                  <c:v>3.3590582799999998E-2</c:v>
                </c:pt>
                <c:pt idx="50015">
                  <c:v>3.3590583E-2</c:v>
                </c:pt>
                <c:pt idx="50016">
                  <c:v>3.3590583200000003E-2</c:v>
                </c:pt>
                <c:pt idx="50017">
                  <c:v>3.3590583399999999E-2</c:v>
                </c:pt>
                <c:pt idx="50018">
                  <c:v>3.3590583600000001E-2</c:v>
                </c:pt>
                <c:pt idx="50019">
                  <c:v>3.3590583799999997E-2</c:v>
                </c:pt>
                <c:pt idx="50020">
                  <c:v>3.3590584E-2</c:v>
                </c:pt>
                <c:pt idx="50021">
                  <c:v>3.3590584200000002E-2</c:v>
                </c:pt>
                <c:pt idx="50022">
                  <c:v>3.3590584399999998E-2</c:v>
                </c:pt>
                <c:pt idx="50023">
                  <c:v>3.3590584600000001E-2</c:v>
                </c:pt>
                <c:pt idx="50024">
                  <c:v>3.3590584800000003E-2</c:v>
                </c:pt>
                <c:pt idx="50025">
                  <c:v>3.3590584999999999E-2</c:v>
                </c:pt>
                <c:pt idx="50026">
                  <c:v>3.3590585200000002E-2</c:v>
                </c:pt>
                <c:pt idx="50027">
                  <c:v>3.3590585399999998E-2</c:v>
                </c:pt>
                <c:pt idx="50028">
                  <c:v>3.35905856E-2</c:v>
                </c:pt>
                <c:pt idx="50029">
                  <c:v>3.3590585800000003E-2</c:v>
                </c:pt>
                <c:pt idx="50030">
                  <c:v>3.3590585999999999E-2</c:v>
                </c:pt>
                <c:pt idx="50031">
                  <c:v>3.3590586200000001E-2</c:v>
                </c:pt>
                <c:pt idx="50032">
                  <c:v>3.3590586399999997E-2</c:v>
                </c:pt>
                <c:pt idx="50033">
                  <c:v>3.35905866E-2</c:v>
                </c:pt>
                <c:pt idx="50034">
                  <c:v>3.3590586800000002E-2</c:v>
                </c:pt>
                <c:pt idx="50035">
                  <c:v>3.3590586999999998E-2</c:v>
                </c:pt>
                <c:pt idx="50036">
                  <c:v>3.3590587200000001E-2</c:v>
                </c:pt>
                <c:pt idx="50037">
                  <c:v>3.3590587399999997E-2</c:v>
                </c:pt>
                <c:pt idx="50038">
                  <c:v>3.3590587599999999E-2</c:v>
                </c:pt>
                <c:pt idx="50039">
                  <c:v>3.3590587800000002E-2</c:v>
                </c:pt>
                <c:pt idx="50040">
                  <c:v>3.3590587999999998E-2</c:v>
                </c:pt>
                <c:pt idx="50041">
                  <c:v>3.35905882E-2</c:v>
                </c:pt>
                <c:pt idx="50042">
                  <c:v>3.3590588400000003E-2</c:v>
                </c:pt>
                <c:pt idx="50043">
                  <c:v>3.3590588599999999E-2</c:v>
                </c:pt>
                <c:pt idx="50044">
                  <c:v>3.3590588800000001E-2</c:v>
                </c:pt>
                <c:pt idx="50045">
                  <c:v>3.3590588999999997E-2</c:v>
                </c:pt>
                <c:pt idx="50046">
                  <c:v>3.35905892E-2</c:v>
                </c:pt>
                <c:pt idx="50047">
                  <c:v>3.3590589400000002E-2</c:v>
                </c:pt>
                <c:pt idx="50048">
                  <c:v>3.3590589599999998E-2</c:v>
                </c:pt>
                <c:pt idx="50049">
                  <c:v>3.3590589800000001E-2</c:v>
                </c:pt>
                <c:pt idx="50050">
                  <c:v>3.3590589999999997E-2</c:v>
                </c:pt>
                <c:pt idx="50051">
                  <c:v>3.3590590199999999E-2</c:v>
                </c:pt>
                <c:pt idx="50052">
                  <c:v>3.3590590400000002E-2</c:v>
                </c:pt>
                <c:pt idx="50053">
                  <c:v>3.3590590599999998E-2</c:v>
                </c:pt>
                <c:pt idx="50054">
                  <c:v>3.35905908E-2</c:v>
                </c:pt>
                <c:pt idx="50055">
                  <c:v>3.3590591000000003E-2</c:v>
                </c:pt>
                <c:pt idx="50056">
                  <c:v>3.3590591199999999E-2</c:v>
                </c:pt>
                <c:pt idx="50057">
                  <c:v>3.3590591400000001E-2</c:v>
                </c:pt>
                <c:pt idx="50058">
                  <c:v>3.3590591599999997E-2</c:v>
                </c:pt>
                <c:pt idx="50059">
                  <c:v>3.35905918E-2</c:v>
                </c:pt>
                <c:pt idx="50060">
                  <c:v>3.3590592000000002E-2</c:v>
                </c:pt>
                <c:pt idx="50061">
                  <c:v>3.3590592199999998E-2</c:v>
                </c:pt>
                <c:pt idx="50062">
                  <c:v>3.3590592400000001E-2</c:v>
                </c:pt>
                <c:pt idx="50063">
                  <c:v>3.3590592599999997E-2</c:v>
                </c:pt>
                <c:pt idx="50064">
                  <c:v>3.3590592799999999E-2</c:v>
                </c:pt>
                <c:pt idx="50065">
                  <c:v>3.3590593000000002E-2</c:v>
                </c:pt>
                <c:pt idx="50066">
                  <c:v>3.3590593199999998E-2</c:v>
                </c:pt>
                <c:pt idx="50067">
                  <c:v>3.35905934E-2</c:v>
                </c:pt>
                <c:pt idx="50068">
                  <c:v>3.3590593600000003E-2</c:v>
                </c:pt>
                <c:pt idx="50069">
                  <c:v>3.3590593799999999E-2</c:v>
                </c:pt>
                <c:pt idx="50070">
                  <c:v>3.3590594000000001E-2</c:v>
                </c:pt>
                <c:pt idx="50071">
                  <c:v>3.3590594199999997E-2</c:v>
                </c:pt>
                <c:pt idx="50072">
                  <c:v>3.35905944E-2</c:v>
                </c:pt>
                <c:pt idx="50073">
                  <c:v>3.3590594600000002E-2</c:v>
                </c:pt>
                <c:pt idx="50074">
                  <c:v>3.3590594799999998E-2</c:v>
                </c:pt>
                <c:pt idx="50075">
                  <c:v>3.3590595000000001E-2</c:v>
                </c:pt>
                <c:pt idx="50076">
                  <c:v>3.3590595199999997E-2</c:v>
                </c:pt>
                <c:pt idx="50077">
                  <c:v>3.3590595399999999E-2</c:v>
                </c:pt>
                <c:pt idx="50078">
                  <c:v>3.3590595600000002E-2</c:v>
                </c:pt>
                <c:pt idx="50079">
                  <c:v>3.3590595799999998E-2</c:v>
                </c:pt>
                <c:pt idx="50080">
                  <c:v>3.3590596E-2</c:v>
                </c:pt>
                <c:pt idx="50081">
                  <c:v>3.3590596200000003E-2</c:v>
                </c:pt>
                <c:pt idx="50082">
                  <c:v>3.3590596399999999E-2</c:v>
                </c:pt>
                <c:pt idx="50083">
                  <c:v>3.3590596600000001E-2</c:v>
                </c:pt>
                <c:pt idx="50084">
                  <c:v>3.3590596799999997E-2</c:v>
                </c:pt>
                <c:pt idx="50085">
                  <c:v>3.3590597E-2</c:v>
                </c:pt>
                <c:pt idx="50086">
                  <c:v>3.3590597200000002E-2</c:v>
                </c:pt>
                <c:pt idx="50087">
                  <c:v>3.3590597399999998E-2</c:v>
                </c:pt>
                <c:pt idx="50088">
                  <c:v>3.3590597600000001E-2</c:v>
                </c:pt>
                <c:pt idx="50089">
                  <c:v>3.3590597799999997E-2</c:v>
                </c:pt>
                <c:pt idx="50090">
                  <c:v>3.3590597999999999E-2</c:v>
                </c:pt>
                <c:pt idx="50091">
                  <c:v>3.3590598200000002E-2</c:v>
                </c:pt>
                <c:pt idx="50092">
                  <c:v>3.3590598399999998E-2</c:v>
                </c:pt>
                <c:pt idx="50093">
                  <c:v>3.35905986E-2</c:v>
                </c:pt>
                <c:pt idx="50094">
                  <c:v>3.3590598800000003E-2</c:v>
                </c:pt>
                <c:pt idx="50095">
                  <c:v>3.3590598999999999E-2</c:v>
                </c:pt>
                <c:pt idx="50096">
                  <c:v>3.3590599200000001E-2</c:v>
                </c:pt>
                <c:pt idx="50097">
                  <c:v>3.3590599399999997E-2</c:v>
                </c:pt>
                <c:pt idx="50098">
                  <c:v>3.35905996E-2</c:v>
                </c:pt>
                <c:pt idx="50099">
                  <c:v>3.3590599800000003E-2</c:v>
                </c:pt>
                <c:pt idx="50100">
                  <c:v>3.3590599999999998E-2</c:v>
                </c:pt>
                <c:pt idx="50101">
                  <c:v>3.3590600200000001E-2</c:v>
                </c:pt>
                <c:pt idx="50102">
                  <c:v>3.3590600399999997E-2</c:v>
                </c:pt>
                <c:pt idx="50103">
                  <c:v>3.3590600599999999E-2</c:v>
                </c:pt>
                <c:pt idx="50104">
                  <c:v>3.3590600800000002E-2</c:v>
                </c:pt>
                <c:pt idx="50105">
                  <c:v>3.3590600999999998E-2</c:v>
                </c:pt>
                <c:pt idx="50106">
                  <c:v>3.35906012E-2</c:v>
                </c:pt>
                <c:pt idx="50107">
                  <c:v>3.3590601400000003E-2</c:v>
                </c:pt>
                <c:pt idx="50108">
                  <c:v>3.3590601599999999E-2</c:v>
                </c:pt>
                <c:pt idx="50109">
                  <c:v>3.3590601800000001E-2</c:v>
                </c:pt>
                <c:pt idx="50110">
                  <c:v>3.3590601999999997E-2</c:v>
                </c:pt>
                <c:pt idx="50111">
                  <c:v>3.35906022E-2</c:v>
                </c:pt>
                <c:pt idx="50112">
                  <c:v>3.3590602400000003E-2</c:v>
                </c:pt>
                <c:pt idx="50113">
                  <c:v>3.3590602599999998E-2</c:v>
                </c:pt>
                <c:pt idx="50114">
                  <c:v>3.3590602800000001E-2</c:v>
                </c:pt>
                <c:pt idx="50115">
                  <c:v>3.3590602999999997E-2</c:v>
                </c:pt>
                <c:pt idx="50116">
                  <c:v>3.3590603199999999E-2</c:v>
                </c:pt>
                <c:pt idx="50117">
                  <c:v>3.3590603400000002E-2</c:v>
                </c:pt>
                <c:pt idx="50118">
                  <c:v>3.3590603599999998E-2</c:v>
                </c:pt>
                <c:pt idx="50119">
                  <c:v>3.35906038E-2</c:v>
                </c:pt>
                <c:pt idx="50120">
                  <c:v>3.3590604000000003E-2</c:v>
                </c:pt>
                <c:pt idx="50121">
                  <c:v>3.3590604199999999E-2</c:v>
                </c:pt>
                <c:pt idx="50122">
                  <c:v>3.3590604400000001E-2</c:v>
                </c:pt>
                <c:pt idx="50123">
                  <c:v>3.3590604599999997E-2</c:v>
                </c:pt>
                <c:pt idx="50124">
                  <c:v>3.35906048E-2</c:v>
                </c:pt>
                <c:pt idx="50125">
                  <c:v>3.3590605000000003E-2</c:v>
                </c:pt>
                <c:pt idx="50126">
                  <c:v>3.3590605199999998E-2</c:v>
                </c:pt>
                <c:pt idx="50127">
                  <c:v>3.3590605400000001E-2</c:v>
                </c:pt>
                <c:pt idx="50128">
                  <c:v>3.3590605599999997E-2</c:v>
                </c:pt>
                <c:pt idx="50129">
                  <c:v>3.3590605799999999E-2</c:v>
                </c:pt>
                <c:pt idx="50130">
                  <c:v>3.3590606000000002E-2</c:v>
                </c:pt>
                <c:pt idx="50131">
                  <c:v>3.3590606199999998E-2</c:v>
                </c:pt>
                <c:pt idx="50132">
                  <c:v>3.35906064E-2</c:v>
                </c:pt>
                <c:pt idx="50133">
                  <c:v>3.3590606600000003E-2</c:v>
                </c:pt>
                <c:pt idx="50134">
                  <c:v>3.3590606799999999E-2</c:v>
                </c:pt>
                <c:pt idx="50135">
                  <c:v>3.3590607000000001E-2</c:v>
                </c:pt>
                <c:pt idx="50136">
                  <c:v>3.3590607199999997E-2</c:v>
                </c:pt>
                <c:pt idx="50137">
                  <c:v>3.35906074E-2</c:v>
                </c:pt>
                <c:pt idx="50138">
                  <c:v>3.3590607600000003E-2</c:v>
                </c:pt>
                <c:pt idx="50139">
                  <c:v>3.3590607799999998E-2</c:v>
                </c:pt>
                <c:pt idx="50140">
                  <c:v>3.3590608000000001E-2</c:v>
                </c:pt>
                <c:pt idx="50141">
                  <c:v>3.3590608199999997E-2</c:v>
                </c:pt>
                <c:pt idx="50142">
                  <c:v>3.3590608399999999E-2</c:v>
                </c:pt>
                <c:pt idx="50143">
                  <c:v>3.3590608600000002E-2</c:v>
                </c:pt>
                <c:pt idx="50144">
                  <c:v>3.3590608799999998E-2</c:v>
                </c:pt>
                <c:pt idx="50145">
                  <c:v>3.3590609E-2</c:v>
                </c:pt>
                <c:pt idx="50146">
                  <c:v>3.3590609200000003E-2</c:v>
                </c:pt>
                <c:pt idx="50147">
                  <c:v>3.3590609399999999E-2</c:v>
                </c:pt>
                <c:pt idx="50148">
                  <c:v>3.3590609600000002E-2</c:v>
                </c:pt>
                <c:pt idx="50149">
                  <c:v>3.3590609799999997E-2</c:v>
                </c:pt>
                <c:pt idx="50150">
                  <c:v>3.359061E-2</c:v>
                </c:pt>
                <c:pt idx="50151">
                  <c:v>3.3590610200000003E-2</c:v>
                </c:pt>
                <c:pt idx="50152">
                  <c:v>3.3590610399999998E-2</c:v>
                </c:pt>
                <c:pt idx="50153">
                  <c:v>3.3590610600000001E-2</c:v>
                </c:pt>
                <c:pt idx="50154">
                  <c:v>3.3590610799999997E-2</c:v>
                </c:pt>
                <c:pt idx="50155">
                  <c:v>3.3590610999999999E-2</c:v>
                </c:pt>
                <c:pt idx="50156">
                  <c:v>3.3590611200000002E-2</c:v>
                </c:pt>
                <c:pt idx="50157">
                  <c:v>3.3590611399999998E-2</c:v>
                </c:pt>
                <c:pt idx="50158">
                  <c:v>3.35906116E-2</c:v>
                </c:pt>
                <c:pt idx="50159">
                  <c:v>3.3590611800000003E-2</c:v>
                </c:pt>
                <c:pt idx="50160">
                  <c:v>3.3590611999999999E-2</c:v>
                </c:pt>
                <c:pt idx="50161">
                  <c:v>3.3590612200000002E-2</c:v>
                </c:pt>
                <c:pt idx="50162">
                  <c:v>3.3590612399999997E-2</c:v>
                </c:pt>
                <c:pt idx="50163">
                  <c:v>3.35906126E-2</c:v>
                </c:pt>
                <c:pt idx="50164">
                  <c:v>3.3590612800000003E-2</c:v>
                </c:pt>
                <c:pt idx="50165">
                  <c:v>3.3590612999999998E-2</c:v>
                </c:pt>
                <c:pt idx="50166">
                  <c:v>3.3590613200000001E-2</c:v>
                </c:pt>
                <c:pt idx="50167">
                  <c:v>3.3590613399999997E-2</c:v>
                </c:pt>
                <c:pt idx="50168">
                  <c:v>3.3590613599999999E-2</c:v>
                </c:pt>
                <c:pt idx="50169">
                  <c:v>3.3590613800000002E-2</c:v>
                </c:pt>
                <c:pt idx="50170">
                  <c:v>3.3590613999999998E-2</c:v>
                </c:pt>
                <c:pt idx="50171">
                  <c:v>3.35906142E-2</c:v>
                </c:pt>
                <c:pt idx="50172">
                  <c:v>3.3590614400000003E-2</c:v>
                </c:pt>
                <c:pt idx="50173">
                  <c:v>3.3590614599999999E-2</c:v>
                </c:pt>
                <c:pt idx="50174">
                  <c:v>3.3590614800000002E-2</c:v>
                </c:pt>
                <c:pt idx="50175">
                  <c:v>3.3590614999999997E-2</c:v>
                </c:pt>
                <c:pt idx="50176">
                  <c:v>3.35906152E-2</c:v>
                </c:pt>
                <c:pt idx="50177">
                  <c:v>3.3590615400000003E-2</c:v>
                </c:pt>
                <c:pt idx="50178">
                  <c:v>3.3590615599999998E-2</c:v>
                </c:pt>
                <c:pt idx="50179">
                  <c:v>3.3590615800000001E-2</c:v>
                </c:pt>
                <c:pt idx="50180">
                  <c:v>3.3590615999999997E-2</c:v>
                </c:pt>
                <c:pt idx="50181">
                  <c:v>3.3590616199999999E-2</c:v>
                </c:pt>
                <c:pt idx="50182">
                  <c:v>3.3590616400000002E-2</c:v>
                </c:pt>
                <c:pt idx="50183">
                  <c:v>3.3590616599999998E-2</c:v>
                </c:pt>
                <c:pt idx="50184">
                  <c:v>3.35906168E-2</c:v>
                </c:pt>
                <c:pt idx="50185">
                  <c:v>3.3590617000000003E-2</c:v>
                </c:pt>
                <c:pt idx="50186">
                  <c:v>3.3590617199999999E-2</c:v>
                </c:pt>
                <c:pt idx="50187">
                  <c:v>3.3590617400000002E-2</c:v>
                </c:pt>
                <c:pt idx="50188">
                  <c:v>3.3590617599999997E-2</c:v>
                </c:pt>
                <c:pt idx="50189">
                  <c:v>3.35906178E-2</c:v>
                </c:pt>
                <c:pt idx="50190">
                  <c:v>3.3590618000000003E-2</c:v>
                </c:pt>
                <c:pt idx="50191">
                  <c:v>3.3590618199999998E-2</c:v>
                </c:pt>
                <c:pt idx="50192">
                  <c:v>3.3590618400000001E-2</c:v>
                </c:pt>
                <c:pt idx="50193">
                  <c:v>3.3590618599999997E-2</c:v>
                </c:pt>
                <c:pt idx="50194">
                  <c:v>3.3590618799999999E-2</c:v>
                </c:pt>
                <c:pt idx="50195">
                  <c:v>3.3590619000000002E-2</c:v>
                </c:pt>
                <c:pt idx="50196">
                  <c:v>3.3590619199999998E-2</c:v>
                </c:pt>
                <c:pt idx="50197">
                  <c:v>3.3590619400000001E-2</c:v>
                </c:pt>
                <c:pt idx="50198">
                  <c:v>3.3590619600000003E-2</c:v>
                </c:pt>
                <c:pt idx="50199">
                  <c:v>3.3590619799999999E-2</c:v>
                </c:pt>
                <c:pt idx="50200">
                  <c:v>3.3590620000000002E-2</c:v>
                </c:pt>
                <c:pt idx="50201">
                  <c:v>3.3590620199999997E-2</c:v>
                </c:pt>
                <c:pt idx="50202">
                  <c:v>3.35906204E-2</c:v>
                </c:pt>
                <c:pt idx="50203">
                  <c:v>3.3590620600000003E-2</c:v>
                </c:pt>
                <c:pt idx="50204">
                  <c:v>3.3590620799999998E-2</c:v>
                </c:pt>
                <c:pt idx="50205">
                  <c:v>3.3590621000000001E-2</c:v>
                </c:pt>
                <c:pt idx="50206">
                  <c:v>3.3590621199999997E-2</c:v>
                </c:pt>
                <c:pt idx="50207">
                  <c:v>3.3590621399999999E-2</c:v>
                </c:pt>
                <c:pt idx="50208">
                  <c:v>3.3590621600000002E-2</c:v>
                </c:pt>
                <c:pt idx="50209">
                  <c:v>3.3590621799999998E-2</c:v>
                </c:pt>
                <c:pt idx="50210">
                  <c:v>3.3590622000000001E-2</c:v>
                </c:pt>
                <c:pt idx="50211">
                  <c:v>3.3590622200000003E-2</c:v>
                </c:pt>
                <c:pt idx="50212">
                  <c:v>3.3590622399999999E-2</c:v>
                </c:pt>
                <c:pt idx="50213">
                  <c:v>3.3590622600000002E-2</c:v>
                </c:pt>
                <c:pt idx="50214">
                  <c:v>3.3590622799999997E-2</c:v>
                </c:pt>
                <c:pt idx="50215">
                  <c:v>3.3590623E-2</c:v>
                </c:pt>
                <c:pt idx="50216">
                  <c:v>3.3590623200000003E-2</c:v>
                </c:pt>
                <c:pt idx="50217">
                  <c:v>3.3590623399999998E-2</c:v>
                </c:pt>
                <c:pt idx="50218">
                  <c:v>3.3590623600000001E-2</c:v>
                </c:pt>
                <c:pt idx="50219">
                  <c:v>3.3590623799999997E-2</c:v>
                </c:pt>
                <c:pt idx="50220">
                  <c:v>3.3590623999999999E-2</c:v>
                </c:pt>
                <c:pt idx="50221">
                  <c:v>3.3590624200000002E-2</c:v>
                </c:pt>
                <c:pt idx="50222">
                  <c:v>3.3590624399999998E-2</c:v>
                </c:pt>
                <c:pt idx="50223">
                  <c:v>3.3590624600000001E-2</c:v>
                </c:pt>
                <c:pt idx="50224">
                  <c:v>3.3590624800000003E-2</c:v>
                </c:pt>
                <c:pt idx="50225">
                  <c:v>3.3590624999999999E-2</c:v>
                </c:pt>
                <c:pt idx="50226">
                  <c:v>3.3590625200000002E-2</c:v>
                </c:pt>
                <c:pt idx="50227">
                  <c:v>3.3590625399999997E-2</c:v>
                </c:pt>
                <c:pt idx="50228">
                  <c:v>3.35906256E-2</c:v>
                </c:pt>
                <c:pt idx="50229">
                  <c:v>3.3590625800000003E-2</c:v>
                </c:pt>
                <c:pt idx="50230">
                  <c:v>3.3590625999999998E-2</c:v>
                </c:pt>
                <c:pt idx="50231">
                  <c:v>3.3590626200000001E-2</c:v>
                </c:pt>
                <c:pt idx="50232">
                  <c:v>3.3590626399999997E-2</c:v>
                </c:pt>
                <c:pt idx="50233">
                  <c:v>3.35906266E-2</c:v>
                </c:pt>
                <c:pt idx="50234">
                  <c:v>3.3590626800000002E-2</c:v>
                </c:pt>
                <c:pt idx="50235">
                  <c:v>3.3590626999999998E-2</c:v>
                </c:pt>
                <c:pt idx="50236">
                  <c:v>3.3590627200000001E-2</c:v>
                </c:pt>
                <c:pt idx="50237">
                  <c:v>3.3590627400000003E-2</c:v>
                </c:pt>
                <c:pt idx="50238">
                  <c:v>3.3590627599999999E-2</c:v>
                </c:pt>
                <c:pt idx="50239">
                  <c:v>3.3590627800000002E-2</c:v>
                </c:pt>
                <c:pt idx="50240">
                  <c:v>3.3590627999999997E-2</c:v>
                </c:pt>
                <c:pt idx="50241">
                  <c:v>3.35906282E-2</c:v>
                </c:pt>
                <c:pt idx="50242">
                  <c:v>3.3590628400000003E-2</c:v>
                </c:pt>
                <c:pt idx="50243">
                  <c:v>3.3590628599999998E-2</c:v>
                </c:pt>
                <c:pt idx="50244">
                  <c:v>3.3590628800000001E-2</c:v>
                </c:pt>
                <c:pt idx="50245">
                  <c:v>3.3590628999999997E-2</c:v>
                </c:pt>
                <c:pt idx="50246">
                  <c:v>3.35906292E-2</c:v>
                </c:pt>
                <c:pt idx="50247">
                  <c:v>3.3590629400000002E-2</c:v>
                </c:pt>
                <c:pt idx="50248">
                  <c:v>3.3590629599999998E-2</c:v>
                </c:pt>
                <c:pt idx="50249">
                  <c:v>3.3590629800000001E-2</c:v>
                </c:pt>
                <c:pt idx="50250">
                  <c:v>3.3590630000000003E-2</c:v>
                </c:pt>
                <c:pt idx="50251">
                  <c:v>3.3590630199999999E-2</c:v>
                </c:pt>
                <c:pt idx="50252">
                  <c:v>3.3590630400000002E-2</c:v>
                </c:pt>
                <c:pt idx="50253">
                  <c:v>3.3590630599999997E-2</c:v>
                </c:pt>
                <c:pt idx="50254">
                  <c:v>3.35906308E-2</c:v>
                </c:pt>
                <c:pt idx="50255">
                  <c:v>3.3590631000000003E-2</c:v>
                </c:pt>
                <c:pt idx="50256">
                  <c:v>3.3590631199999998E-2</c:v>
                </c:pt>
                <c:pt idx="50257">
                  <c:v>3.3590631400000001E-2</c:v>
                </c:pt>
                <c:pt idx="50258">
                  <c:v>3.3590631599999997E-2</c:v>
                </c:pt>
                <c:pt idx="50259">
                  <c:v>3.35906318E-2</c:v>
                </c:pt>
                <c:pt idx="50260">
                  <c:v>3.3590632000000002E-2</c:v>
                </c:pt>
                <c:pt idx="50261">
                  <c:v>3.3590632199999998E-2</c:v>
                </c:pt>
                <c:pt idx="50262">
                  <c:v>3.3590632400000001E-2</c:v>
                </c:pt>
                <c:pt idx="50263">
                  <c:v>3.3590632600000003E-2</c:v>
                </c:pt>
                <c:pt idx="50264">
                  <c:v>3.3590632799999999E-2</c:v>
                </c:pt>
                <c:pt idx="50265">
                  <c:v>3.3590633000000002E-2</c:v>
                </c:pt>
                <c:pt idx="50266">
                  <c:v>3.3590633199999997E-2</c:v>
                </c:pt>
                <c:pt idx="50267">
                  <c:v>3.35906334E-2</c:v>
                </c:pt>
                <c:pt idx="50268">
                  <c:v>3.3590633600000003E-2</c:v>
                </c:pt>
                <c:pt idx="50269">
                  <c:v>3.3590633799999998E-2</c:v>
                </c:pt>
                <c:pt idx="50270">
                  <c:v>3.3590634000000001E-2</c:v>
                </c:pt>
                <c:pt idx="50271">
                  <c:v>3.3590634199999997E-2</c:v>
                </c:pt>
                <c:pt idx="50272">
                  <c:v>3.35906344E-2</c:v>
                </c:pt>
                <c:pt idx="50273">
                  <c:v>3.3590634600000002E-2</c:v>
                </c:pt>
                <c:pt idx="50274">
                  <c:v>3.3590634799999998E-2</c:v>
                </c:pt>
                <c:pt idx="50275">
                  <c:v>3.3590635000000001E-2</c:v>
                </c:pt>
                <c:pt idx="50276">
                  <c:v>3.3590635200000003E-2</c:v>
                </c:pt>
                <c:pt idx="50277">
                  <c:v>3.3590635399999999E-2</c:v>
                </c:pt>
                <c:pt idx="50278">
                  <c:v>3.3590635600000002E-2</c:v>
                </c:pt>
                <c:pt idx="50279">
                  <c:v>3.3590635799999997E-2</c:v>
                </c:pt>
                <c:pt idx="50280">
                  <c:v>3.3590636E-2</c:v>
                </c:pt>
                <c:pt idx="50281">
                  <c:v>3.3590636200000003E-2</c:v>
                </c:pt>
                <c:pt idx="50282">
                  <c:v>3.3590636399999999E-2</c:v>
                </c:pt>
                <c:pt idx="50283">
                  <c:v>3.3590636600000001E-2</c:v>
                </c:pt>
                <c:pt idx="50284">
                  <c:v>3.3590636799999997E-2</c:v>
                </c:pt>
                <c:pt idx="50285">
                  <c:v>3.3590637E-2</c:v>
                </c:pt>
                <c:pt idx="50286">
                  <c:v>3.3590637200000002E-2</c:v>
                </c:pt>
                <c:pt idx="50287">
                  <c:v>3.3590637399999998E-2</c:v>
                </c:pt>
                <c:pt idx="50288">
                  <c:v>3.3590637600000001E-2</c:v>
                </c:pt>
                <c:pt idx="50289">
                  <c:v>3.3590637800000003E-2</c:v>
                </c:pt>
                <c:pt idx="50290">
                  <c:v>3.3590637999999999E-2</c:v>
                </c:pt>
                <c:pt idx="50291">
                  <c:v>3.3590638200000002E-2</c:v>
                </c:pt>
                <c:pt idx="50292">
                  <c:v>3.3590638399999997E-2</c:v>
                </c:pt>
                <c:pt idx="50293">
                  <c:v>3.35906386E-2</c:v>
                </c:pt>
                <c:pt idx="50294">
                  <c:v>3.3590638800000003E-2</c:v>
                </c:pt>
                <c:pt idx="50295">
                  <c:v>3.3590638999999999E-2</c:v>
                </c:pt>
                <c:pt idx="50296">
                  <c:v>3.3590639200000001E-2</c:v>
                </c:pt>
                <c:pt idx="50297">
                  <c:v>3.3590639399999997E-2</c:v>
                </c:pt>
                <c:pt idx="50298">
                  <c:v>3.35906396E-2</c:v>
                </c:pt>
                <c:pt idx="50299">
                  <c:v>3.3590639800000002E-2</c:v>
                </c:pt>
                <c:pt idx="50300">
                  <c:v>3.3590639999999998E-2</c:v>
                </c:pt>
                <c:pt idx="50301">
                  <c:v>3.3590640200000001E-2</c:v>
                </c:pt>
                <c:pt idx="50302">
                  <c:v>3.3590640400000003E-2</c:v>
                </c:pt>
                <c:pt idx="50303">
                  <c:v>3.3590640599999999E-2</c:v>
                </c:pt>
                <c:pt idx="50304">
                  <c:v>3.3590640800000002E-2</c:v>
                </c:pt>
                <c:pt idx="50305">
                  <c:v>3.3590640999999997E-2</c:v>
                </c:pt>
                <c:pt idx="50306">
                  <c:v>3.35906412E-2</c:v>
                </c:pt>
                <c:pt idx="50307">
                  <c:v>3.3590641400000003E-2</c:v>
                </c:pt>
                <c:pt idx="50308">
                  <c:v>3.3590641599999999E-2</c:v>
                </c:pt>
                <c:pt idx="50309">
                  <c:v>3.3590641800000001E-2</c:v>
                </c:pt>
                <c:pt idx="50310">
                  <c:v>3.3590641999999997E-2</c:v>
                </c:pt>
                <c:pt idx="50311">
                  <c:v>3.35906422E-2</c:v>
                </c:pt>
                <c:pt idx="50312">
                  <c:v>3.3590642400000002E-2</c:v>
                </c:pt>
                <c:pt idx="50313">
                  <c:v>3.3590642599999998E-2</c:v>
                </c:pt>
                <c:pt idx="50314">
                  <c:v>3.3590642800000001E-2</c:v>
                </c:pt>
                <c:pt idx="50315">
                  <c:v>3.3590643000000003E-2</c:v>
                </c:pt>
                <c:pt idx="50316">
                  <c:v>3.3590643199999999E-2</c:v>
                </c:pt>
                <c:pt idx="50317">
                  <c:v>3.3590643400000002E-2</c:v>
                </c:pt>
                <c:pt idx="50318">
                  <c:v>3.3590643599999997E-2</c:v>
                </c:pt>
                <c:pt idx="50319">
                  <c:v>3.35906438E-2</c:v>
                </c:pt>
                <c:pt idx="50320">
                  <c:v>3.3590644000000003E-2</c:v>
                </c:pt>
                <c:pt idx="50321">
                  <c:v>3.3590644199999999E-2</c:v>
                </c:pt>
                <c:pt idx="50322">
                  <c:v>3.3590644400000001E-2</c:v>
                </c:pt>
                <c:pt idx="50323">
                  <c:v>3.3590644599999997E-2</c:v>
                </c:pt>
                <c:pt idx="50324">
                  <c:v>3.35906448E-2</c:v>
                </c:pt>
                <c:pt idx="50325">
                  <c:v>3.3590645000000002E-2</c:v>
                </c:pt>
                <c:pt idx="50326">
                  <c:v>3.3590645199999998E-2</c:v>
                </c:pt>
                <c:pt idx="50327">
                  <c:v>3.3590645400000001E-2</c:v>
                </c:pt>
                <c:pt idx="50328">
                  <c:v>3.3590645600000003E-2</c:v>
                </c:pt>
                <c:pt idx="50329">
                  <c:v>3.3590645799999999E-2</c:v>
                </c:pt>
                <c:pt idx="50330">
                  <c:v>3.3590646000000002E-2</c:v>
                </c:pt>
                <c:pt idx="50331">
                  <c:v>3.3590646199999998E-2</c:v>
                </c:pt>
                <c:pt idx="50332">
                  <c:v>3.35906464E-2</c:v>
                </c:pt>
                <c:pt idx="50333">
                  <c:v>3.3590646600000003E-2</c:v>
                </c:pt>
                <c:pt idx="50334">
                  <c:v>3.3590646799999999E-2</c:v>
                </c:pt>
                <c:pt idx="50335">
                  <c:v>3.3590647000000001E-2</c:v>
                </c:pt>
                <c:pt idx="50336">
                  <c:v>3.3590647199999997E-2</c:v>
                </c:pt>
                <c:pt idx="50337">
                  <c:v>3.35906474E-2</c:v>
                </c:pt>
                <c:pt idx="50338">
                  <c:v>3.3590647600000002E-2</c:v>
                </c:pt>
                <c:pt idx="50339">
                  <c:v>3.3590647799999998E-2</c:v>
                </c:pt>
                <c:pt idx="50340">
                  <c:v>3.3590648000000001E-2</c:v>
                </c:pt>
                <c:pt idx="50341">
                  <c:v>3.3590648200000003E-2</c:v>
                </c:pt>
                <c:pt idx="50342">
                  <c:v>3.3590648399999999E-2</c:v>
                </c:pt>
                <c:pt idx="50343">
                  <c:v>3.3590648600000002E-2</c:v>
                </c:pt>
                <c:pt idx="50344">
                  <c:v>3.3590648799999998E-2</c:v>
                </c:pt>
                <c:pt idx="50345">
                  <c:v>3.3590649E-2</c:v>
                </c:pt>
                <c:pt idx="50346">
                  <c:v>3.3590649200000003E-2</c:v>
                </c:pt>
                <c:pt idx="50347">
                  <c:v>3.3590649399999999E-2</c:v>
                </c:pt>
                <c:pt idx="50348">
                  <c:v>3.3590649600000001E-2</c:v>
                </c:pt>
                <c:pt idx="50349">
                  <c:v>3.3590649799999997E-2</c:v>
                </c:pt>
                <c:pt idx="50350">
                  <c:v>3.359065E-2</c:v>
                </c:pt>
                <c:pt idx="50351">
                  <c:v>3.3590650200000002E-2</c:v>
                </c:pt>
                <c:pt idx="50352">
                  <c:v>3.3590650399999998E-2</c:v>
                </c:pt>
                <c:pt idx="50353">
                  <c:v>3.3590650600000001E-2</c:v>
                </c:pt>
                <c:pt idx="50354">
                  <c:v>3.3590650800000003E-2</c:v>
                </c:pt>
                <c:pt idx="50355">
                  <c:v>3.3590650999999999E-2</c:v>
                </c:pt>
                <c:pt idx="50356">
                  <c:v>3.3590651200000002E-2</c:v>
                </c:pt>
                <c:pt idx="50357">
                  <c:v>3.3590651399999998E-2</c:v>
                </c:pt>
                <c:pt idx="50358">
                  <c:v>3.35906516E-2</c:v>
                </c:pt>
                <c:pt idx="50359">
                  <c:v>3.3590651800000003E-2</c:v>
                </c:pt>
                <c:pt idx="50360">
                  <c:v>3.3590651999999999E-2</c:v>
                </c:pt>
                <c:pt idx="50361">
                  <c:v>3.3590652200000001E-2</c:v>
                </c:pt>
                <c:pt idx="50362">
                  <c:v>3.3590652399999997E-2</c:v>
                </c:pt>
                <c:pt idx="50363">
                  <c:v>3.35906526E-2</c:v>
                </c:pt>
                <c:pt idx="50364">
                  <c:v>3.3590652800000002E-2</c:v>
                </c:pt>
                <c:pt idx="50365">
                  <c:v>3.3590652999999998E-2</c:v>
                </c:pt>
                <c:pt idx="50366">
                  <c:v>3.3590653200000001E-2</c:v>
                </c:pt>
                <c:pt idx="50367">
                  <c:v>3.3590653400000003E-2</c:v>
                </c:pt>
                <c:pt idx="50368">
                  <c:v>3.3590653599999999E-2</c:v>
                </c:pt>
                <c:pt idx="50369">
                  <c:v>3.3590653800000002E-2</c:v>
                </c:pt>
                <c:pt idx="50370">
                  <c:v>3.3590653999999998E-2</c:v>
                </c:pt>
                <c:pt idx="50371">
                  <c:v>3.35906542E-2</c:v>
                </c:pt>
                <c:pt idx="50372">
                  <c:v>3.3590654400000003E-2</c:v>
                </c:pt>
                <c:pt idx="50373">
                  <c:v>3.3590654599999999E-2</c:v>
                </c:pt>
                <c:pt idx="50374">
                  <c:v>3.3590654800000001E-2</c:v>
                </c:pt>
                <c:pt idx="50375">
                  <c:v>3.3590654999999997E-2</c:v>
                </c:pt>
                <c:pt idx="50376">
                  <c:v>3.35906552E-2</c:v>
                </c:pt>
                <c:pt idx="50377">
                  <c:v>3.3590655400000002E-2</c:v>
                </c:pt>
                <c:pt idx="50378">
                  <c:v>3.3590655599999998E-2</c:v>
                </c:pt>
                <c:pt idx="50379">
                  <c:v>3.3590655800000001E-2</c:v>
                </c:pt>
                <c:pt idx="50380">
                  <c:v>3.3590656000000003E-2</c:v>
                </c:pt>
                <c:pt idx="50381">
                  <c:v>3.3590656199999999E-2</c:v>
                </c:pt>
                <c:pt idx="50382">
                  <c:v>3.3590656400000002E-2</c:v>
                </c:pt>
                <c:pt idx="50383">
                  <c:v>3.3590656599999998E-2</c:v>
                </c:pt>
                <c:pt idx="50384">
                  <c:v>3.35906568E-2</c:v>
                </c:pt>
                <c:pt idx="50385">
                  <c:v>3.3590657000000003E-2</c:v>
                </c:pt>
                <c:pt idx="50386">
                  <c:v>3.3590657199999999E-2</c:v>
                </c:pt>
                <c:pt idx="50387">
                  <c:v>3.3590657400000001E-2</c:v>
                </c:pt>
                <c:pt idx="50388">
                  <c:v>3.3590657599999997E-2</c:v>
                </c:pt>
                <c:pt idx="50389">
                  <c:v>3.35906578E-2</c:v>
                </c:pt>
                <c:pt idx="50390">
                  <c:v>3.3590658000000002E-2</c:v>
                </c:pt>
                <c:pt idx="50391">
                  <c:v>3.3590658199999998E-2</c:v>
                </c:pt>
                <c:pt idx="50392">
                  <c:v>3.3590658400000001E-2</c:v>
                </c:pt>
                <c:pt idx="50393">
                  <c:v>3.3590658599999997E-2</c:v>
                </c:pt>
                <c:pt idx="50394">
                  <c:v>3.3590658799999999E-2</c:v>
                </c:pt>
                <c:pt idx="50395">
                  <c:v>3.3590659000000002E-2</c:v>
                </c:pt>
                <c:pt idx="50396">
                  <c:v>3.3590659199999998E-2</c:v>
                </c:pt>
                <c:pt idx="50397">
                  <c:v>3.35906594E-2</c:v>
                </c:pt>
                <c:pt idx="50398">
                  <c:v>3.3590659600000003E-2</c:v>
                </c:pt>
                <c:pt idx="50399">
                  <c:v>3.3590659799999999E-2</c:v>
                </c:pt>
                <c:pt idx="50400">
                  <c:v>3.3590660000000001E-2</c:v>
                </c:pt>
                <c:pt idx="50401">
                  <c:v>3.3590660199999997E-2</c:v>
                </c:pt>
                <c:pt idx="50402">
                  <c:v>3.35906604E-2</c:v>
                </c:pt>
                <c:pt idx="50403">
                  <c:v>3.3590660600000002E-2</c:v>
                </c:pt>
                <c:pt idx="50404">
                  <c:v>3.3590660799999998E-2</c:v>
                </c:pt>
                <c:pt idx="50405">
                  <c:v>3.3590661000000001E-2</c:v>
                </c:pt>
                <c:pt idx="50406">
                  <c:v>3.3590661199999997E-2</c:v>
                </c:pt>
                <c:pt idx="50407">
                  <c:v>3.3590661399999999E-2</c:v>
                </c:pt>
                <c:pt idx="50408">
                  <c:v>3.3590661600000002E-2</c:v>
                </c:pt>
                <c:pt idx="50409">
                  <c:v>3.3590661799999998E-2</c:v>
                </c:pt>
                <c:pt idx="50410">
                  <c:v>3.3590662E-2</c:v>
                </c:pt>
                <c:pt idx="50411">
                  <c:v>3.3590662200000003E-2</c:v>
                </c:pt>
                <c:pt idx="50412">
                  <c:v>3.3590662399999999E-2</c:v>
                </c:pt>
                <c:pt idx="50413">
                  <c:v>3.3590662600000001E-2</c:v>
                </c:pt>
                <c:pt idx="50414">
                  <c:v>3.3590662799999997E-2</c:v>
                </c:pt>
                <c:pt idx="50415">
                  <c:v>3.3590663E-2</c:v>
                </c:pt>
                <c:pt idx="50416">
                  <c:v>3.3590663200000002E-2</c:v>
                </c:pt>
                <c:pt idx="50417">
                  <c:v>3.3590663399999998E-2</c:v>
                </c:pt>
                <c:pt idx="50418">
                  <c:v>3.3590663600000001E-2</c:v>
                </c:pt>
                <c:pt idx="50419">
                  <c:v>3.3590663799999997E-2</c:v>
                </c:pt>
                <c:pt idx="50420">
                  <c:v>3.3590663999999999E-2</c:v>
                </c:pt>
                <c:pt idx="50421">
                  <c:v>3.3590664200000002E-2</c:v>
                </c:pt>
                <c:pt idx="50422">
                  <c:v>3.3590664399999998E-2</c:v>
                </c:pt>
                <c:pt idx="50423">
                  <c:v>3.35906646E-2</c:v>
                </c:pt>
                <c:pt idx="50424">
                  <c:v>3.3590664800000003E-2</c:v>
                </c:pt>
                <c:pt idx="50425">
                  <c:v>3.3590664999999999E-2</c:v>
                </c:pt>
                <c:pt idx="50426">
                  <c:v>3.3590665200000001E-2</c:v>
                </c:pt>
                <c:pt idx="50427">
                  <c:v>3.3590665399999997E-2</c:v>
                </c:pt>
                <c:pt idx="50428">
                  <c:v>3.35906656E-2</c:v>
                </c:pt>
                <c:pt idx="50429">
                  <c:v>3.3590665800000002E-2</c:v>
                </c:pt>
                <c:pt idx="50430">
                  <c:v>3.3590665999999998E-2</c:v>
                </c:pt>
                <c:pt idx="50431">
                  <c:v>3.3590666200000001E-2</c:v>
                </c:pt>
                <c:pt idx="50432">
                  <c:v>3.3590666399999997E-2</c:v>
                </c:pt>
                <c:pt idx="50433">
                  <c:v>3.3590666599999999E-2</c:v>
                </c:pt>
                <c:pt idx="50434">
                  <c:v>3.3590666800000002E-2</c:v>
                </c:pt>
                <c:pt idx="50435">
                  <c:v>3.3590666999999998E-2</c:v>
                </c:pt>
                <c:pt idx="50436">
                  <c:v>3.35906672E-2</c:v>
                </c:pt>
                <c:pt idx="50437">
                  <c:v>3.3590667400000003E-2</c:v>
                </c:pt>
                <c:pt idx="50438">
                  <c:v>3.3590667599999999E-2</c:v>
                </c:pt>
                <c:pt idx="50439">
                  <c:v>3.3590667800000001E-2</c:v>
                </c:pt>
                <c:pt idx="50440">
                  <c:v>3.3590667999999997E-2</c:v>
                </c:pt>
                <c:pt idx="50441">
                  <c:v>3.35906682E-2</c:v>
                </c:pt>
                <c:pt idx="50442">
                  <c:v>3.3590668400000002E-2</c:v>
                </c:pt>
                <c:pt idx="50443">
                  <c:v>3.3590668599999998E-2</c:v>
                </c:pt>
                <c:pt idx="50444">
                  <c:v>3.3590668800000001E-2</c:v>
                </c:pt>
                <c:pt idx="50445">
                  <c:v>3.3590668999999997E-2</c:v>
                </c:pt>
                <c:pt idx="50446">
                  <c:v>3.3590669199999999E-2</c:v>
                </c:pt>
                <c:pt idx="50447">
                  <c:v>3.3590669400000002E-2</c:v>
                </c:pt>
                <c:pt idx="50448">
                  <c:v>3.3590669599999998E-2</c:v>
                </c:pt>
                <c:pt idx="50449">
                  <c:v>3.35906698E-2</c:v>
                </c:pt>
                <c:pt idx="50450">
                  <c:v>3.3590670000000003E-2</c:v>
                </c:pt>
                <c:pt idx="50451">
                  <c:v>3.3590670199999999E-2</c:v>
                </c:pt>
                <c:pt idx="50452">
                  <c:v>3.3590670400000001E-2</c:v>
                </c:pt>
                <c:pt idx="50453">
                  <c:v>3.3590670599999997E-2</c:v>
                </c:pt>
                <c:pt idx="50454">
                  <c:v>3.35906708E-2</c:v>
                </c:pt>
                <c:pt idx="50455">
                  <c:v>3.3590671000000002E-2</c:v>
                </c:pt>
                <c:pt idx="50456">
                  <c:v>3.3590671199999998E-2</c:v>
                </c:pt>
                <c:pt idx="50457">
                  <c:v>3.3590671400000001E-2</c:v>
                </c:pt>
                <c:pt idx="50458">
                  <c:v>3.3590671599999997E-2</c:v>
                </c:pt>
                <c:pt idx="50459">
                  <c:v>3.3590671799999999E-2</c:v>
                </c:pt>
                <c:pt idx="50460">
                  <c:v>3.3590672000000002E-2</c:v>
                </c:pt>
                <c:pt idx="50461">
                  <c:v>3.3590672199999998E-2</c:v>
                </c:pt>
                <c:pt idx="50462">
                  <c:v>3.35906724E-2</c:v>
                </c:pt>
                <c:pt idx="50463">
                  <c:v>3.3590672600000003E-2</c:v>
                </c:pt>
                <c:pt idx="50464">
                  <c:v>3.3590672799999999E-2</c:v>
                </c:pt>
                <c:pt idx="50465">
                  <c:v>3.3590673000000001E-2</c:v>
                </c:pt>
                <c:pt idx="50466">
                  <c:v>3.3590673199999997E-2</c:v>
                </c:pt>
                <c:pt idx="50467">
                  <c:v>3.35906734E-2</c:v>
                </c:pt>
                <c:pt idx="50468">
                  <c:v>3.3590673600000003E-2</c:v>
                </c:pt>
                <c:pt idx="50469">
                  <c:v>3.3590673799999998E-2</c:v>
                </c:pt>
                <c:pt idx="50470">
                  <c:v>3.3590674000000001E-2</c:v>
                </c:pt>
                <c:pt idx="50471">
                  <c:v>3.3590674199999997E-2</c:v>
                </c:pt>
                <c:pt idx="50472">
                  <c:v>3.3590674399999999E-2</c:v>
                </c:pt>
                <c:pt idx="50473">
                  <c:v>3.3590674600000002E-2</c:v>
                </c:pt>
                <c:pt idx="50474">
                  <c:v>3.3590674799999998E-2</c:v>
                </c:pt>
                <c:pt idx="50475">
                  <c:v>3.3590675E-2</c:v>
                </c:pt>
                <c:pt idx="50476">
                  <c:v>3.3590675200000003E-2</c:v>
                </c:pt>
                <c:pt idx="50477">
                  <c:v>3.3590675399999999E-2</c:v>
                </c:pt>
                <c:pt idx="50478">
                  <c:v>3.3590675600000001E-2</c:v>
                </c:pt>
                <c:pt idx="50479">
                  <c:v>3.3590675799999997E-2</c:v>
                </c:pt>
                <c:pt idx="50480">
                  <c:v>3.3590676E-2</c:v>
                </c:pt>
                <c:pt idx="50481">
                  <c:v>3.3590676200000003E-2</c:v>
                </c:pt>
                <c:pt idx="50482">
                  <c:v>3.3590676399999998E-2</c:v>
                </c:pt>
                <c:pt idx="50483">
                  <c:v>3.3590676600000001E-2</c:v>
                </c:pt>
                <c:pt idx="50484">
                  <c:v>3.3590676799999997E-2</c:v>
                </c:pt>
                <c:pt idx="50485">
                  <c:v>3.3590676999999999E-2</c:v>
                </c:pt>
                <c:pt idx="50486">
                  <c:v>3.3590677200000002E-2</c:v>
                </c:pt>
                <c:pt idx="50487">
                  <c:v>3.3590677399999998E-2</c:v>
                </c:pt>
                <c:pt idx="50488">
                  <c:v>3.35906776E-2</c:v>
                </c:pt>
                <c:pt idx="50489">
                  <c:v>3.3590677800000003E-2</c:v>
                </c:pt>
                <c:pt idx="50490">
                  <c:v>3.3590677999999999E-2</c:v>
                </c:pt>
                <c:pt idx="50491">
                  <c:v>3.3590678200000001E-2</c:v>
                </c:pt>
                <c:pt idx="50492">
                  <c:v>3.3590678399999997E-2</c:v>
                </c:pt>
                <c:pt idx="50493">
                  <c:v>3.35906786E-2</c:v>
                </c:pt>
                <c:pt idx="50494">
                  <c:v>3.3590678800000003E-2</c:v>
                </c:pt>
                <c:pt idx="50495">
                  <c:v>3.3590678999999998E-2</c:v>
                </c:pt>
                <c:pt idx="50496">
                  <c:v>3.3590679200000001E-2</c:v>
                </c:pt>
                <c:pt idx="50497">
                  <c:v>3.3590679399999997E-2</c:v>
                </c:pt>
                <c:pt idx="50498">
                  <c:v>3.3590679599999999E-2</c:v>
                </c:pt>
                <c:pt idx="50499">
                  <c:v>3.3590679800000002E-2</c:v>
                </c:pt>
                <c:pt idx="50500">
                  <c:v>3.3590679999999998E-2</c:v>
                </c:pt>
                <c:pt idx="50501">
                  <c:v>3.35906802E-2</c:v>
                </c:pt>
                <c:pt idx="50502">
                  <c:v>3.3590680400000003E-2</c:v>
                </c:pt>
                <c:pt idx="50503">
                  <c:v>3.3590680599999999E-2</c:v>
                </c:pt>
                <c:pt idx="50504">
                  <c:v>3.3590680800000002E-2</c:v>
                </c:pt>
                <c:pt idx="50505">
                  <c:v>3.3590680999999997E-2</c:v>
                </c:pt>
                <c:pt idx="50506">
                  <c:v>3.35906812E-2</c:v>
                </c:pt>
                <c:pt idx="50507">
                  <c:v>3.3590681400000003E-2</c:v>
                </c:pt>
                <c:pt idx="50508">
                  <c:v>3.3590681599999998E-2</c:v>
                </c:pt>
                <c:pt idx="50509">
                  <c:v>3.3590681800000001E-2</c:v>
                </c:pt>
                <c:pt idx="50510">
                  <c:v>3.3590681999999997E-2</c:v>
                </c:pt>
                <c:pt idx="50511">
                  <c:v>3.3590682199999999E-2</c:v>
                </c:pt>
                <c:pt idx="50512">
                  <c:v>3.3590682400000002E-2</c:v>
                </c:pt>
                <c:pt idx="50513">
                  <c:v>3.3590682599999998E-2</c:v>
                </c:pt>
                <c:pt idx="50514">
                  <c:v>3.35906828E-2</c:v>
                </c:pt>
                <c:pt idx="50515">
                  <c:v>3.3590683000000003E-2</c:v>
                </c:pt>
                <c:pt idx="50516">
                  <c:v>3.3590683199999999E-2</c:v>
                </c:pt>
                <c:pt idx="50517">
                  <c:v>3.3590683400000002E-2</c:v>
                </c:pt>
                <c:pt idx="50518">
                  <c:v>3.3590683599999997E-2</c:v>
                </c:pt>
                <c:pt idx="50519">
                  <c:v>3.35906838E-2</c:v>
                </c:pt>
                <c:pt idx="50520">
                  <c:v>3.3590684000000003E-2</c:v>
                </c:pt>
                <c:pt idx="50521">
                  <c:v>3.3590684199999998E-2</c:v>
                </c:pt>
                <c:pt idx="50522">
                  <c:v>3.3590684400000001E-2</c:v>
                </c:pt>
                <c:pt idx="50523">
                  <c:v>3.3590684599999997E-2</c:v>
                </c:pt>
                <c:pt idx="50524">
                  <c:v>3.3590684799999999E-2</c:v>
                </c:pt>
                <c:pt idx="50525">
                  <c:v>3.3590685000000002E-2</c:v>
                </c:pt>
                <c:pt idx="50526">
                  <c:v>3.3590685199999998E-2</c:v>
                </c:pt>
                <c:pt idx="50527">
                  <c:v>3.35906854E-2</c:v>
                </c:pt>
                <c:pt idx="50528">
                  <c:v>3.3590685600000003E-2</c:v>
                </c:pt>
                <c:pt idx="50529">
                  <c:v>3.3590685799999999E-2</c:v>
                </c:pt>
                <c:pt idx="50530">
                  <c:v>3.3590686000000002E-2</c:v>
                </c:pt>
                <c:pt idx="50531">
                  <c:v>3.3590686199999997E-2</c:v>
                </c:pt>
                <c:pt idx="50532">
                  <c:v>3.35906864E-2</c:v>
                </c:pt>
                <c:pt idx="50533">
                  <c:v>3.3590686600000003E-2</c:v>
                </c:pt>
                <c:pt idx="50534">
                  <c:v>3.3590686799999998E-2</c:v>
                </c:pt>
                <c:pt idx="50535">
                  <c:v>3.3590687000000001E-2</c:v>
                </c:pt>
                <c:pt idx="50536">
                  <c:v>3.3590687199999997E-2</c:v>
                </c:pt>
                <c:pt idx="50537">
                  <c:v>3.3590687399999999E-2</c:v>
                </c:pt>
                <c:pt idx="50538">
                  <c:v>3.3590687600000002E-2</c:v>
                </c:pt>
                <c:pt idx="50539">
                  <c:v>3.3590687799999998E-2</c:v>
                </c:pt>
                <c:pt idx="50540">
                  <c:v>3.3590688E-2</c:v>
                </c:pt>
                <c:pt idx="50541">
                  <c:v>3.3590688200000003E-2</c:v>
                </c:pt>
                <c:pt idx="50542">
                  <c:v>3.3590688399999999E-2</c:v>
                </c:pt>
                <c:pt idx="50543">
                  <c:v>3.3590688600000002E-2</c:v>
                </c:pt>
                <c:pt idx="50544">
                  <c:v>3.3590688799999997E-2</c:v>
                </c:pt>
                <c:pt idx="50545">
                  <c:v>3.3590689E-2</c:v>
                </c:pt>
                <c:pt idx="50546">
                  <c:v>3.3590689200000003E-2</c:v>
                </c:pt>
                <c:pt idx="50547">
                  <c:v>3.3590689399999998E-2</c:v>
                </c:pt>
                <c:pt idx="50548">
                  <c:v>3.3590689600000001E-2</c:v>
                </c:pt>
                <c:pt idx="50549">
                  <c:v>3.3590689799999997E-2</c:v>
                </c:pt>
                <c:pt idx="50550">
                  <c:v>3.3590689999999999E-2</c:v>
                </c:pt>
                <c:pt idx="50551">
                  <c:v>3.3590690200000002E-2</c:v>
                </c:pt>
                <c:pt idx="50552">
                  <c:v>3.3590690399999998E-2</c:v>
                </c:pt>
                <c:pt idx="50553">
                  <c:v>3.3590690600000001E-2</c:v>
                </c:pt>
                <c:pt idx="50554">
                  <c:v>3.3590690800000003E-2</c:v>
                </c:pt>
                <c:pt idx="50555">
                  <c:v>3.3590690999999999E-2</c:v>
                </c:pt>
                <c:pt idx="50556">
                  <c:v>3.3590691200000002E-2</c:v>
                </c:pt>
                <c:pt idx="50557">
                  <c:v>3.3590691399999997E-2</c:v>
                </c:pt>
                <c:pt idx="50558">
                  <c:v>3.35906916E-2</c:v>
                </c:pt>
                <c:pt idx="50559">
                  <c:v>3.3590691800000003E-2</c:v>
                </c:pt>
                <c:pt idx="50560">
                  <c:v>3.3590691999999998E-2</c:v>
                </c:pt>
                <c:pt idx="50561">
                  <c:v>3.3590692200000001E-2</c:v>
                </c:pt>
                <c:pt idx="50562">
                  <c:v>3.3590692399999997E-2</c:v>
                </c:pt>
                <c:pt idx="50563">
                  <c:v>3.3590692599999999E-2</c:v>
                </c:pt>
                <c:pt idx="50564">
                  <c:v>3.3590692800000002E-2</c:v>
                </c:pt>
                <c:pt idx="50565">
                  <c:v>3.3590692999999998E-2</c:v>
                </c:pt>
                <c:pt idx="50566">
                  <c:v>3.3590693200000001E-2</c:v>
                </c:pt>
                <c:pt idx="50567">
                  <c:v>3.3590693400000003E-2</c:v>
                </c:pt>
                <c:pt idx="50568">
                  <c:v>3.3590693599999999E-2</c:v>
                </c:pt>
                <c:pt idx="50569">
                  <c:v>3.3590693800000002E-2</c:v>
                </c:pt>
                <c:pt idx="50570">
                  <c:v>3.3590693999999997E-2</c:v>
                </c:pt>
                <c:pt idx="50571">
                  <c:v>3.35906942E-2</c:v>
                </c:pt>
                <c:pt idx="50572">
                  <c:v>3.3590694400000003E-2</c:v>
                </c:pt>
                <c:pt idx="50573">
                  <c:v>3.3590694599999998E-2</c:v>
                </c:pt>
                <c:pt idx="50574">
                  <c:v>3.3590694800000001E-2</c:v>
                </c:pt>
                <c:pt idx="50575">
                  <c:v>3.3590694999999997E-2</c:v>
                </c:pt>
                <c:pt idx="50576">
                  <c:v>3.3590695199999999E-2</c:v>
                </c:pt>
                <c:pt idx="50577">
                  <c:v>3.3590695400000002E-2</c:v>
                </c:pt>
                <c:pt idx="50578">
                  <c:v>3.3590695599999998E-2</c:v>
                </c:pt>
                <c:pt idx="50579">
                  <c:v>3.3590695800000001E-2</c:v>
                </c:pt>
                <c:pt idx="50580">
                  <c:v>3.3590696000000003E-2</c:v>
                </c:pt>
                <c:pt idx="50581">
                  <c:v>3.3590696199999999E-2</c:v>
                </c:pt>
                <c:pt idx="50582">
                  <c:v>3.3590696400000002E-2</c:v>
                </c:pt>
                <c:pt idx="50583">
                  <c:v>3.3590696599999997E-2</c:v>
                </c:pt>
                <c:pt idx="50584">
                  <c:v>3.35906968E-2</c:v>
                </c:pt>
                <c:pt idx="50585">
                  <c:v>3.3590697000000003E-2</c:v>
                </c:pt>
                <c:pt idx="50586">
                  <c:v>3.3590697199999998E-2</c:v>
                </c:pt>
                <c:pt idx="50587">
                  <c:v>3.3590697400000001E-2</c:v>
                </c:pt>
                <c:pt idx="50588">
                  <c:v>3.3590697599999997E-2</c:v>
                </c:pt>
                <c:pt idx="50589">
                  <c:v>3.3590697799999999E-2</c:v>
                </c:pt>
                <c:pt idx="50590">
                  <c:v>3.3590698000000002E-2</c:v>
                </c:pt>
                <c:pt idx="50591">
                  <c:v>3.3590698199999998E-2</c:v>
                </c:pt>
                <c:pt idx="50592">
                  <c:v>3.3590698400000001E-2</c:v>
                </c:pt>
                <c:pt idx="50593">
                  <c:v>3.3590698600000003E-2</c:v>
                </c:pt>
                <c:pt idx="50594">
                  <c:v>3.3590698799999999E-2</c:v>
                </c:pt>
                <c:pt idx="50595">
                  <c:v>3.3590699000000002E-2</c:v>
                </c:pt>
                <c:pt idx="50596">
                  <c:v>3.3590699199999997E-2</c:v>
                </c:pt>
                <c:pt idx="50597">
                  <c:v>3.35906994E-2</c:v>
                </c:pt>
                <c:pt idx="50598">
                  <c:v>3.3590699600000003E-2</c:v>
                </c:pt>
                <c:pt idx="50599">
                  <c:v>3.3590699799999998E-2</c:v>
                </c:pt>
                <c:pt idx="50600">
                  <c:v>3.3590700000000001E-2</c:v>
                </c:pt>
                <c:pt idx="50601">
                  <c:v>3.3590700199999997E-2</c:v>
                </c:pt>
                <c:pt idx="50602">
                  <c:v>3.35907004E-2</c:v>
                </c:pt>
                <c:pt idx="50603">
                  <c:v>3.3590700600000002E-2</c:v>
                </c:pt>
                <c:pt idx="50604">
                  <c:v>3.3590700799999998E-2</c:v>
                </c:pt>
                <c:pt idx="50605">
                  <c:v>3.3590701000000001E-2</c:v>
                </c:pt>
                <c:pt idx="50606">
                  <c:v>3.3590701200000003E-2</c:v>
                </c:pt>
                <c:pt idx="50607">
                  <c:v>3.3590701399999999E-2</c:v>
                </c:pt>
                <c:pt idx="50608">
                  <c:v>3.3590701600000002E-2</c:v>
                </c:pt>
                <c:pt idx="50609">
                  <c:v>3.3590701799999997E-2</c:v>
                </c:pt>
                <c:pt idx="50610">
                  <c:v>3.3590702E-2</c:v>
                </c:pt>
                <c:pt idx="50611">
                  <c:v>3.3590702200000003E-2</c:v>
                </c:pt>
                <c:pt idx="50612">
                  <c:v>3.3590702399999998E-2</c:v>
                </c:pt>
                <c:pt idx="50613">
                  <c:v>3.3590702600000001E-2</c:v>
                </c:pt>
                <c:pt idx="50614">
                  <c:v>3.3590702799999997E-2</c:v>
                </c:pt>
                <c:pt idx="50615">
                  <c:v>3.3590703E-2</c:v>
                </c:pt>
                <c:pt idx="50616">
                  <c:v>3.3590703200000002E-2</c:v>
                </c:pt>
                <c:pt idx="50617">
                  <c:v>3.3590703399999998E-2</c:v>
                </c:pt>
                <c:pt idx="50618">
                  <c:v>3.3590703600000001E-2</c:v>
                </c:pt>
                <c:pt idx="50619">
                  <c:v>3.3590703800000003E-2</c:v>
                </c:pt>
                <c:pt idx="50620">
                  <c:v>3.3590703999999999E-2</c:v>
                </c:pt>
                <c:pt idx="50621">
                  <c:v>3.3590704200000002E-2</c:v>
                </c:pt>
                <c:pt idx="50622">
                  <c:v>3.3590704399999997E-2</c:v>
                </c:pt>
                <c:pt idx="50623">
                  <c:v>3.35907046E-2</c:v>
                </c:pt>
                <c:pt idx="50624">
                  <c:v>3.3590704800000003E-2</c:v>
                </c:pt>
                <c:pt idx="50625">
                  <c:v>3.3590704999999998E-2</c:v>
                </c:pt>
                <c:pt idx="50626">
                  <c:v>3.3590705200000001E-2</c:v>
                </c:pt>
                <c:pt idx="50627">
                  <c:v>3.3590705399999997E-2</c:v>
                </c:pt>
                <c:pt idx="50628">
                  <c:v>3.35907056E-2</c:v>
                </c:pt>
                <c:pt idx="50629">
                  <c:v>3.3590705800000002E-2</c:v>
                </c:pt>
                <c:pt idx="50630">
                  <c:v>3.3590705999999998E-2</c:v>
                </c:pt>
                <c:pt idx="50631">
                  <c:v>3.3590706200000001E-2</c:v>
                </c:pt>
                <c:pt idx="50632">
                  <c:v>3.3590706400000003E-2</c:v>
                </c:pt>
                <c:pt idx="50633">
                  <c:v>3.3590706599999999E-2</c:v>
                </c:pt>
                <c:pt idx="50634">
                  <c:v>3.3590706800000002E-2</c:v>
                </c:pt>
                <c:pt idx="50635">
                  <c:v>3.3590706999999997E-2</c:v>
                </c:pt>
                <c:pt idx="50636">
                  <c:v>3.35907072E-2</c:v>
                </c:pt>
                <c:pt idx="50637">
                  <c:v>3.3590707400000003E-2</c:v>
                </c:pt>
                <c:pt idx="50638">
                  <c:v>3.3590707599999999E-2</c:v>
                </c:pt>
                <c:pt idx="50639">
                  <c:v>3.3590707800000001E-2</c:v>
                </c:pt>
                <c:pt idx="50640">
                  <c:v>3.3590707999999997E-2</c:v>
                </c:pt>
                <c:pt idx="50641">
                  <c:v>3.35907082E-2</c:v>
                </c:pt>
                <c:pt idx="50642">
                  <c:v>3.3590708400000002E-2</c:v>
                </c:pt>
                <c:pt idx="50643">
                  <c:v>3.3590708599999998E-2</c:v>
                </c:pt>
                <c:pt idx="50644">
                  <c:v>3.3590708800000001E-2</c:v>
                </c:pt>
                <c:pt idx="50645">
                  <c:v>3.3590709000000003E-2</c:v>
                </c:pt>
                <c:pt idx="50646">
                  <c:v>3.3590709199999999E-2</c:v>
                </c:pt>
                <c:pt idx="50647">
                  <c:v>3.3590709400000002E-2</c:v>
                </c:pt>
                <c:pt idx="50648">
                  <c:v>3.3590709599999997E-2</c:v>
                </c:pt>
                <c:pt idx="50649">
                  <c:v>3.35907098E-2</c:v>
                </c:pt>
                <c:pt idx="50650">
                  <c:v>3.3590710000000003E-2</c:v>
                </c:pt>
                <c:pt idx="50651">
                  <c:v>3.3590710199999999E-2</c:v>
                </c:pt>
                <c:pt idx="50652">
                  <c:v>3.3590710400000001E-2</c:v>
                </c:pt>
                <c:pt idx="50653">
                  <c:v>3.3590710599999997E-2</c:v>
                </c:pt>
                <c:pt idx="50654">
                  <c:v>3.35907108E-2</c:v>
                </c:pt>
                <c:pt idx="50655">
                  <c:v>3.3590711000000002E-2</c:v>
                </c:pt>
                <c:pt idx="50656">
                  <c:v>3.3590711199999998E-2</c:v>
                </c:pt>
                <c:pt idx="50657">
                  <c:v>3.3590711400000001E-2</c:v>
                </c:pt>
                <c:pt idx="50658">
                  <c:v>3.3590711600000003E-2</c:v>
                </c:pt>
                <c:pt idx="50659">
                  <c:v>3.3590711799999999E-2</c:v>
                </c:pt>
                <c:pt idx="50660">
                  <c:v>3.3590712000000002E-2</c:v>
                </c:pt>
                <c:pt idx="50661">
                  <c:v>3.3590712199999997E-2</c:v>
                </c:pt>
                <c:pt idx="50662">
                  <c:v>3.35907124E-2</c:v>
                </c:pt>
                <c:pt idx="50663">
                  <c:v>3.3590712600000003E-2</c:v>
                </c:pt>
                <c:pt idx="50664">
                  <c:v>3.3590712799999999E-2</c:v>
                </c:pt>
                <c:pt idx="50665">
                  <c:v>3.3590713000000001E-2</c:v>
                </c:pt>
                <c:pt idx="50666">
                  <c:v>3.3590713199999997E-2</c:v>
                </c:pt>
                <c:pt idx="50667">
                  <c:v>3.35907134E-2</c:v>
                </c:pt>
                <c:pt idx="50668">
                  <c:v>3.3590713600000002E-2</c:v>
                </c:pt>
                <c:pt idx="50669">
                  <c:v>3.3590713799999998E-2</c:v>
                </c:pt>
                <c:pt idx="50670">
                  <c:v>3.3590714000000001E-2</c:v>
                </c:pt>
                <c:pt idx="50671">
                  <c:v>3.3590714200000003E-2</c:v>
                </c:pt>
                <c:pt idx="50672">
                  <c:v>3.3590714399999999E-2</c:v>
                </c:pt>
                <c:pt idx="50673">
                  <c:v>3.3590714600000002E-2</c:v>
                </c:pt>
                <c:pt idx="50674">
                  <c:v>3.3590714799999997E-2</c:v>
                </c:pt>
                <c:pt idx="50675">
                  <c:v>3.3590715E-2</c:v>
                </c:pt>
                <c:pt idx="50676">
                  <c:v>3.3590715200000003E-2</c:v>
                </c:pt>
                <c:pt idx="50677">
                  <c:v>3.3590715399999999E-2</c:v>
                </c:pt>
                <c:pt idx="50678">
                  <c:v>3.3590715600000001E-2</c:v>
                </c:pt>
                <c:pt idx="50679">
                  <c:v>3.3590715799999997E-2</c:v>
                </c:pt>
                <c:pt idx="50680">
                  <c:v>3.3590716E-2</c:v>
                </c:pt>
                <c:pt idx="50681">
                  <c:v>3.3590716200000002E-2</c:v>
                </c:pt>
                <c:pt idx="50682">
                  <c:v>3.3590716399999998E-2</c:v>
                </c:pt>
                <c:pt idx="50683">
                  <c:v>3.3590716600000001E-2</c:v>
                </c:pt>
                <c:pt idx="50684">
                  <c:v>3.3590716800000003E-2</c:v>
                </c:pt>
                <c:pt idx="50685">
                  <c:v>3.3590716999999999E-2</c:v>
                </c:pt>
                <c:pt idx="50686">
                  <c:v>3.3590717200000002E-2</c:v>
                </c:pt>
                <c:pt idx="50687">
                  <c:v>3.3590717399999998E-2</c:v>
                </c:pt>
                <c:pt idx="50688">
                  <c:v>3.35907176E-2</c:v>
                </c:pt>
                <c:pt idx="50689">
                  <c:v>3.3590717800000003E-2</c:v>
                </c:pt>
                <c:pt idx="50690">
                  <c:v>3.3590717999999999E-2</c:v>
                </c:pt>
                <c:pt idx="50691">
                  <c:v>3.3590718200000001E-2</c:v>
                </c:pt>
                <c:pt idx="50692">
                  <c:v>3.3590718399999997E-2</c:v>
                </c:pt>
                <c:pt idx="50693">
                  <c:v>3.35907186E-2</c:v>
                </c:pt>
                <c:pt idx="50694">
                  <c:v>3.3590718800000002E-2</c:v>
                </c:pt>
                <c:pt idx="50695">
                  <c:v>3.3590718999999998E-2</c:v>
                </c:pt>
                <c:pt idx="50696">
                  <c:v>3.3590719200000001E-2</c:v>
                </c:pt>
                <c:pt idx="50697">
                  <c:v>3.3590719400000003E-2</c:v>
                </c:pt>
                <c:pt idx="50698">
                  <c:v>3.3590719599999999E-2</c:v>
                </c:pt>
                <c:pt idx="50699">
                  <c:v>3.3590719800000002E-2</c:v>
                </c:pt>
                <c:pt idx="50700">
                  <c:v>3.3590719999999998E-2</c:v>
                </c:pt>
                <c:pt idx="50701">
                  <c:v>3.35907202E-2</c:v>
                </c:pt>
                <c:pt idx="50702">
                  <c:v>3.3590720400000003E-2</c:v>
                </c:pt>
                <c:pt idx="50703">
                  <c:v>3.3590720599999999E-2</c:v>
                </c:pt>
                <c:pt idx="50704">
                  <c:v>3.3590720800000001E-2</c:v>
                </c:pt>
                <c:pt idx="50705">
                  <c:v>3.3590720999999997E-2</c:v>
                </c:pt>
                <c:pt idx="50706">
                  <c:v>3.35907212E-2</c:v>
                </c:pt>
                <c:pt idx="50707">
                  <c:v>3.3590721400000002E-2</c:v>
                </c:pt>
                <c:pt idx="50708">
                  <c:v>3.3590721599999998E-2</c:v>
                </c:pt>
                <c:pt idx="50709">
                  <c:v>3.3590721800000001E-2</c:v>
                </c:pt>
                <c:pt idx="50710">
                  <c:v>3.3590722000000003E-2</c:v>
                </c:pt>
                <c:pt idx="50711">
                  <c:v>3.3590722199999999E-2</c:v>
                </c:pt>
                <c:pt idx="50712">
                  <c:v>3.3590722400000002E-2</c:v>
                </c:pt>
                <c:pt idx="50713">
                  <c:v>3.3590722599999998E-2</c:v>
                </c:pt>
                <c:pt idx="50714">
                  <c:v>3.35907228E-2</c:v>
                </c:pt>
                <c:pt idx="50715">
                  <c:v>3.3590723000000003E-2</c:v>
                </c:pt>
                <c:pt idx="50716">
                  <c:v>3.3590723199999999E-2</c:v>
                </c:pt>
                <c:pt idx="50717">
                  <c:v>3.3590723400000001E-2</c:v>
                </c:pt>
                <c:pt idx="50718">
                  <c:v>3.3590723599999997E-2</c:v>
                </c:pt>
                <c:pt idx="50719">
                  <c:v>3.35907238E-2</c:v>
                </c:pt>
                <c:pt idx="50720">
                  <c:v>3.3590724000000002E-2</c:v>
                </c:pt>
                <c:pt idx="50721">
                  <c:v>3.3590724199999998E-2</c:v>
                </c:pt>
                <c:pt idx="50722">
                  <c:v>3.3590724400000001E-2</c:v>
                </c:pt>
                <c:pt idx="50723">
                  <c:v>3.3590724600000003E-2</c:v>
                </c:pt>
                <c:pt idx="50724">
                  <c:v>3.3590724799999999E-2</c:v>
                </c:pt>
                <c:pt idx="50725">
                  <c:v>3.3590725000000002E-2</c:v>
                </c:pt>
                <c:pt idx="50726">
                  <c:v>3.3590725199999998E-2</c:v>
                </c:pt>
                <c:pt idx="50727">
                  <c:v>3.35907254E-2</c:v>
                </c:pt>
                <c:pt idx="50728">
                  <c:v>3.3590725600000003E-2</c:v>
                </c:pt>
                <c:pt idx="50729">
                  <c:v>3.3590725799999999E-2</c:v>
                </c:pt>
                <c:pt idx="50730">
                  <c:v>3.3590726000000001E-2</c:v>
                </c:pt>
                <c:pt idx="50731">
                  <c:v>3.3590726199999997E-2</c:v>
                </c:pt>
                <c:pt idx="50732">
                  <c:v>3.35907264E-2</c:v>
                </c:pt>
                <c:pt idx="50733">
                  <c:v>3.3590726600000002E-2</c:v>
                </c:pt>
                <c:pt idx="50734">
                  <c:v>3.3590726799999998E-2</c:v>
                </c:pt>
                <c:pt idx="50735">
                  <c:v>3.3590727000000001E-2</c:v>
                </c:pt>
                <c:pt idx="50736">
                  <c:v>3.3590727200000003E-2</c:v>
                </c:pt>
                <c:pt idx="50737">
                  <c:v>3.3590727399999999E-2</c:v>
                </c:pt>
                <c:pt idx="50738">
                  <c:v>3.3590727600000002E-2</c:v>
                </c:pt>
                <c:pt idx="50739">
                  <c:v>3.3590727799999998E-2</c:v>
                </c:pt>
                <c:pt idx="50740">
                  <c:v>3.3590728E-2</c:v>
                </c:pt>
                <c:pt idx="50741">
                  <c:v>3.3590728200000003E-2</c:v>
                </c:pt>
                <c:pt idx="50742">
                  <c:v>3.3590728399999999E-2</c:v>
                </c:pt>
                <c:pt idx="50743">
                  <c:v>3.3590728600000001E-2</c:v>
                </c:pt>
                <c:pt idx="50744">
                  <c:v>3.3590728799999997E-2</c:v>
                </c:pt>
                <c:pt idx="50745">
                  <c:v>3.3590729E-2</c:v>
                </c:pt>
                <c:pt idx="50746">
                  <c:v>3.3590729200000002E-2</c:v>
                </c:pt>
                <c:pt idx="50747">
                  <c:v>3.3590729399999998E-2</c:v>
                </c:pt>
                <c:pt idx="50748">
                  <c:v>3.3590729600000001E-2</c:v>
                </c:pt>
                <c:pt idx="50749">
                  <c:v>3.3590729799999997E-2</c:v>
                </c:pt>
                <c:pt idx="50750">
                  <c:v>3.3590729999999999E-2</c:v>
                </c:pt>
                <c:pt idx="50751">
                  <c:v>3.3590730200000002E-2</c:v>
                </c:pt>
                <c:pt idx="50752">
                  <c:v>3.3590730399999998E-2</c:v>
                </c:pt>
                <c:pt idx="50753">
                  <c:v>3.35907306E-2</c:v>
                </c:pt>
                <c:pt idx="50754">
                  <c:v>3.3590730800000003E-2</c:v>
                </c:pt>
                <c:pt idx="50755">
                  <c:v>3.3590730999999999E-2</c:v>
                </c:pt>
                <c:pt idx="50756">
                  <c:v>3.3590731200000001E-2</c:v>
                </c:pt>
                <c:pt idx="50757">
                  <c:v>3.3590731399999997E-2</c:v>
                </c:pt>
                <c:pt idx="50758">
                  <c:v>3.35907316E-2</c:v>
                </c:pt>
                <c:pt idx="50759">
                  <c:v>3.3590731800000002E-2</c:v>
                </c:pt>
                <c:pt idx="50760">
                  <c:v>3.3590731999999998E-2</c:v>
                </c:pt>
                <c:pt idx="50761">
                  <c:v>3.3590732200000001E-2</c:v>
                </c:pt>
                <c:pt idx="50762">
                  <c:v>3.3590732399999997E-2</c:v>
                </c:pt>
                <c:pt idx="50763">
                  <c:v>3.3590732599999999E-2</c:v>
                </c:pt>
                <c:pt idx="50764">
                  <c:v>3.3590732800000002E-2</c:v>
                </c:pt>
                <c:pt idx="50765">
                  <c:v>3.3590732999999998E-2</c:v>
                </c:pt>
                <c:pt idx="50766">
                  <c:v>3.35907332E-2</c:v>
                </c:pt>
                <c:pt idx="50767">
                  <c:v>3.3590733400000003E-2</c:v>
                </c:pt>
                <c:pt idx="50768">
                  <c:v>3.3590733599999999E-2</c:v>
                </c:pt>
                <c:pt idx="50769">
                  <c:v>3.3590733800000001E-2</c:v>
                </c:pt>
                <c:pt idx="50770">
                  <c:v>3.3590733999999997E-2</c:v>
                </c:pt>
                <c:pt idx="50771">
                  <c:v>3.35907342E-2</c:v>
                </c:pt>
                <c:pt idx="50772">
                  <c:v>3.3590734400000002E-2</c:v>
                </c:pt>
                <c:pt idx="50773">
                  <c:v>3.3590734599999998E-2</c:v>
                </c:pt>
                <c:pt idx="50774">
                  <c:v>3.3590734800000001E-2</c:v>
                </c:pt>
                <c:pt idx="50775">
                  <c:v>3.3590734999999997E-2</c:v>
                </c:pt>
                <c:pt idx="50776">
                  <c:v>3.3590735199999999E-2</c:v>
                </c:pt>
                <c:pt idx="50777">
                  <c:v>3.3590735400000002E-2</c:v>
                </c:pt>
                <c:pt idx="50778">
                  <c:v>3.3590735599999998E-2</c:v>
                </c:pt>
                <c:pt idx="50779">
                  <c:v>3.35907358E-2</c:v>
                </c:pt>
                <c:pt idx="50780">
                  <c:v>3.3590736000000003E-2</c:v>
                </c:pt>
                <c:pt idx="50781">
                  <c:v>3.3590736199999999E-2</c:v>
                </c:pt>
                <c:pt idx="50782">
                  <c:v>3.3590736400000001E-2</c:v>
                </c:pt>
                <c:pt idx="50783">
                  <c:v>3.3590736599999997E-2</c:v>
                </c:pt>
                <c:pt idx="50784">
                  <c:v>3.35907368E-2</c:v>
                </c:pt>
                <c:pt idx="50785">
                  <c:v>3.3590737000000002E-2</c:v>
                </c:pt>
                <c:pt idx="50786">
                  <c:v>3.3590737199999998E-2</c:v>
                </c:pt>
                <c:pt idx="50787">
                  <c:v>3.3590737400000001E-2</c:v>
                </c:pt>
                <c:pt idx="50788">
                  <c:v>3.3590737599999997E-2</c:v>
                </c:pt>
                <c:pt idx="50789">
                  <c:v>3.3590737799999999E-2</c:v>
                </c:pt>
                <c:pt idx="50790">
                  <c:v>3.3590738000000002E-2</c:v>
                </c:pt>
                <c:pt idx="50791">
                  <c:v>3.3590738199999998E-2</c:v>
                </c:pt>
                <c:pt idx="50792">
                  <c:v>3.35907384E-2</c:v>
                </c:pt>
                <c:pt idx="50793">
                  <c:v>3.3590738600000003E-2</c:v>
                </c:pt>
                <c:pt idx="50794">
                  <c:v>3.3590738799999999E-2</c:v>
                </c:pt>
                <c:pt idx="50795">
                  <c:v>3.3590739000000001E-2</c:v>
                </c:pt>
                <c:pt idx="50796">
                  <c:v>3.3590739199999997E-2</c:v>
                </c:pt>
                <c:pt idx="50797">
                  <c:v>3.35907394E-2</c:v>
                </c:pt>
                <c:pt idx="50798">
                  <c:v>3.3590739600000002E-2</c:v>
                </c:pt>
                <c:pt idx="50799">
                  <c:v>3.3590739799999998E-2</c:v>
                </c:pt>
                <c:pt idx="50800">
                  <c:v>3.3590740000000001E-2</c:v>
                </c:pt>
                <c:pt idx="50801">
                  <c:v>3.3590740199999997E-2</c:v>
                </c:pt>
                <c:pt idx="50802">
                  <c:v>3.3590740399999999E-2</c:v>
                </c:pt>
                <c:pt idx="50803">
                  <c:v>3.3590740600000002E-2</c:v>
                </c:pt>
                <c:pt idx="50804">
                  <c:v>3.3590740799999998E-2</c:v>
                </c:pt>
                <c:pt idx="50805">
                  <c:v>3.3590741E-2</c:v>
                </c:pt>
                <c:pt idx="50806">
                  <c:v>3.3590741200000003E-2</c:v>
                </c:pt>
                <c:pt idx="50807">
                  <c:v>3.3590741399999999E-2</c:v>
                </c:pt>
                <c:pt idx="50808">
                  <c:v>3.3590741600000001E-2</c:v>
                </c:pt>
                <c:pt idx="50809">
                  <c:v>3.3590741799999997E-2</c:v>
                </c:pt>
                <c:pt idx="50810">
                  <c:v>3.3590742E-2</c:v>
                </c:pt>
                <c:pt idx="50811">
                  <c:v>3.3590742200000002E-2</c:v>
                </c:pt>
                <c:pt idx="50812">
                  <c:v>3.3590742399999998E-2</c:v>
                </c:pt>
                <c:pt idx="50813">
                  <c:v>3.3590742600000001E-2</c:v>
                </c:pt>
                <c:pt idx="50814">
                  <c:v>3.3590742799999997E-2</c:v>
                </c:pt>
                <c:pt idx="50815">
                  <c:v>3.3590742999999999E-2</c:v>
                </c:pt>
                <c:pt idx="50816">
                  <c:v>3.3590743200000002E-2</c:v>
                </c:pt>
                <c:pt idx="50817">
                  <c:v>3.3590743399999998E-2</c:v>
                </c:pt>
                <c:pt idx="50818">
                  <c:v>3.35907436E-2</c:v>
                </c:pt>
                <c:pt idx="50819">
                  <c:v>3.3590743800000003E-2</c:v>
                </c:pt>
                <c:pt idx="50820">
                  <c:v>3.3590743999999999E-2</c:v>
                </c:pt>
                <c:pt idx="50821">
                  <c:v>3.3590744200000001E-2</c:v>
                </c:pt>
                <c:pt idx="50822">
                  <c:v>3.3590744399999997E-2</c:v>
                </c:pt>
                <c:pt idx="50823">
                  <c:v>3.35907446E-2</c:v>
                </c:pt>
                <c:pt idx="50824">
                  <c:v>3.3590744800000003E-2</c:v>
                </c:pt>
                <c:pt idx="50825">
                  <c:v>3.3590744999999998E-2</c:v>
                </c:pt>
                <c:pt idx="50826">
                  <c:v>3.3590745200000001E-2</c:v>
                </c:pt>
                <c:pt idx="50827">
                  <c:v>3.3590745399999997E-2</c:v>
                </c:pt>
                <c:pt idx="50828">
                  <c:v>3.3590745599999999E-2</c:v>
                </c:pt>
                <c:pt idx="50829">
                  <c:v>3.3590745800000002E-2</c:v>
                </c:pt>
                <c:pt idx="50830">
                  <c:v>3.3590745999999998E-2</c:v>
                </c:pt>
                <c:pt idx="50831">
                  <c:v>3.35907462E-2</c:v>
                </c:pt>
                <c:pt idx="50832">
                  <c:v>3.3590746400000003E-2</c:v>
                </c:pt>
                <c:pt idx="50833">
                  <c:v>3.3590746599999999E-2</c:v>
                </c:pt>
                <c:pt idx="50834">
                  <c:v>3.3590746800000001E-2</c:v>
                </c:pt>
                <c:pt idx="50835">
                  <c:v>3.3590746999999997E-2</c:v>
                </c:pt>
                <c:pt idx="50836">
                  <c:v>3.35907472E-2</c:v>
                </c:pt>
                <c:pt idx="50837">
                  <c:v>3.3590747400000003E-2</c:v>
                </c:pt>
                <c:pt idx="50838">
                  <c:v>3.3590747599999998E-2</c:v>
                </c:pt>
                <c:pt idx="50839">
                  <c:v>3.3590747800000001E-2</c:v>
                </c:pt>
                <c:pt idx="50840">
                  <c:v>3.3590747999999997E-2</c:v>
                </c:pt>
                <c:pt idx="50841">
                  <c:v>3.3590748199999999E-2</c:v>
                </c:pt>
                <c:pt idx="50842">
                  <c:v>3.3590748400000002E-2</c:v>
                </c:pt>
                <c:pt idx="50843">
                  <c:v>3.3590748599999998E-2</c:v>
                </c:pt>
                <c:pt idx="50844">
                  <c:v>3.35907488E-2</c:v>
                </c:pt>
                <c:pt idx="50845">
                  <c:v>3.3590749000000003E-2</c:v>
                </c:pt>
                <c:pt idx="50846">
                  <c:v>3.3590749199999999E-2</c:v>
                </c:pt>
                <c:pt idx="50847">
                  <c:v>3.3590749400000001E-2</c:v>
                </c:pt>
                <c:pt idx="50848">
                  <c:v>3.3590749599999997E-2</c:v>
                </c:pt>
                <c:pt idx="50849">
                  <c:v>3.35907498E-2</c:v>
                </c:pt>
                <c:pt idx="50850">
                  <c:v>3.3590750000000003E-2</c:v>
                </c:pt>
                <c:pt idx="50851">
                  <c:v>3.3590750199999998E-2</c:v>
                </c:pt>
                <c:pt idx="50852">
                  <c:v>3.3590750400000001E-2</c:v>
                </c:pt>
                <c:pt idx="50853">
                  <c:v>3.3590750599999997E-2</c:v>
                </c:pt>
                <c:pt idx="50854">
                  <c:v>3.3590750799999999E-2</c:v>
                </c:pt>
                <c:pt idx="50855">
                  <c:v>3.3590751000000002E-2</c:v>
                </c:pt>
                <c:pt idx="50856">
                  <c:v>3.3590751199999998E-2</c:v>
                </c:pt>
                <c:pt idx="50857">
                  <c:v>3.35907514E-2</c:v>
                </c:pt>
                <c:pt idx="50858">
                  <c:v>3.3590751600000003E-2</c:v>
                </c:pt>
                <c:pt idx="50859">
                  <c:v>3.3590751799999999E-2</c:v>
                </c:pt>
                <c:pt idx="50860">
                  <c:v>3.3590752000000001E-2</c:v>
                </c:pt>
                <c:pt idx="50861">
                  <c:v>3.3590752199999997E-2</c:v>
                </c:pt>
                <c:pt idx="50862">
                  <c:v>3.35907524E-2</c:v>
                </c:pt>
                <c:pt idx="50863">
                  <c:v>3.3590752600000003E-2</c:v>
                </c:pt>
                <c:pt idx="50864">
                  <c:v>3.3590752799999998E-2</c:v>
                </c:pt>
                <c:pt idx="50865">
                  <c:v>3.3590753000000001E-2</c:v>
                </c:pt>
                <c:pt idx="50866">
                  <c:v>3.3590753199999997E-2</c:v>
                </c:pt>
                <c:pt idx="50867">
                  <c:v>3.3590753399999999E-2</c:v>
                </c:pt>
                <c:pt idx="50868">
                  <c:v>3.3590753600000002E-2</c:v>
                </c:pt>
                <c:pt idx="50869">
                  <c:v>3.3590753799999998E-2</c:v>
                </c:pt>
                <c:pt idx="50870">
                  <c:v>3.3590754E-2</c:v>
                </c:pt>
                <c:pt idx="50871">
                  <c:v>3.3590754200000003E-2</c:v>
                </c:pt>
                <c:pt idx="50872">
                  <c:v>3.3590754399999999E-2</c:v>
                </c:pt>
                <c:pt idx="50873">
                  <c:v>3.3590754600000002E-2</c:v>
                </c:pt>
                <c:pt idx="50874">
                  <c:v>3.3590754799999997E-2</c:v>
                </c:pt>
                <c:pt idx="50875">
                  <c:v>3.3590755E-2</c:v>
                </c:pt>
                <c:pt idx="50876">
                  <c:v>3.3590755200000003E-2</c:v>
                </c:pt>
                <c:pt idx="50877">
                  <c:v>3.3590755399999998E-2</c:v>
                </c:pt>
                <c:pt idx="50878">
                  <c:v>3.3590755600000001E-2</c:v>
                </c:pt>
                <c:pt idx="50879">
                  <c:v>3.3590755799999997E-2</c:v>
                </c:pt>
                <c:pt idx="50880">
                  <c:v>3.3590755999999999E-2</c:v>
                </c:pt>
                <c:pt idx="50881">
                  <c:v>3.3590756200000002E-2</c:v>
                </c:pt>
                <c:pt idx="50882">
                  <c:v>3.3590756399999998E-2</c:v>
                </c:pt>
                <c:pt idx="50883">
                  <c:v>3.35907566E-2</c:v>
                </c:pt>
                <c:pt idx="50884">
                  <c:v>3.3590756800000003E-2</c:v>
                </c:pt>
                <c:pt idx="50885">
                  <c:v>3.3590756999999999E-2</c:v>
                </c:pt>
                <c:pt idx="50886">
                  <c:v>3.3590757200000002E-2</c:v>
                </c:pt>
                <c:pt idx="50887">
                  <c:v>3.3590757399999997E-2</c:v>
                </c:pt>
                <c:pt idx="50888">
                  <c:v>3.35907576E-2</c:v>
                </c:pt>
                <c:pt idx="50889">
                  <c:v>3.3590757800000003E-2</c:v>
                </c:pt>
                <c:pt idx="50890">
                  <c:v>3.3590757999999998E-2</c:v>
                </c:pt>
                <c:pt idx="50891">
                  <c:v>3.3590758200000001E-2</c:v>
                </c:pt>
                <c:pt idx="50892">
                  <c:v>3.3590758399999997E-2</c:v>
                </c:pt>
                <c:pt idx="50893">
                  <c:v>3.3590758599999999E-2</c:v>
                </c:pt>
                <c:pt idx="50894">
                  <c:v>3.3590758800000002E-2</c:v>
                </c:pt>
                <c:pt idx="50895">
                  <c:v>3.3590758999999998E-2</c:v>
                </c:pt>
                <c:pt idx="50896">
                  <c:v>3.35907592E-2</c:v>
                </c:pt>
                <c:pt idx="50897">
                  <c:v>3.3590759400000003E-2</c:v>
                </c:pt>
                <c:pt idx="50898">
                  <c:v>3.3590759599999999E-2</c:v>
                </c:pt>
                <c:pt idx="50899">
                  <c:v>3.3590759800000002E-2</c:v>
                </c:pt>
                <c:pt idx="50900">
                  <c:v>3.3590759999999997E-2</c:v>
                </c:pt>
                <c:pt idx="50901">
                  <c:v>3.35907602E-2</c:v>
                </c:pt>
                <c:pt idx="50902">
                  <c:v>3.3590760400000003E-2</c:v>
                </c:pt>
                <c:pt idx="50903">
                  <c:v>3.3590760599999998E-2</c:v>
                </c:pt>
                <c:pt idx="50904">
                  <c:v>3.3590760800000001E-2</c:v>
                </c:pt>
                <c:pt idx="50905">
                  <c:v>3.3590760999999997E-2</c:v>
                </c:pt>
                <c:pt idx="50906">
                  <c:v>3.3590761199999999E-2</c:v>
                </c:pt>
                <c:pt idx="50907">
                  <c:v>3.3590761400000002E-2</c:v>
                </c:pt>
                <c:pt idx="50908">
                  <c:v>3.3590761599999998E-2</c:v>
                </c:pt>
                <c:pt idx="50909">
                  <c:v>3.3590761800000001E-2</c:v>
                </c:pt>
                <c:pt idx="50910">
                  <c:v>3.3590762000000003E-2</c:v>
                </c:pt>
                <c:pt idx="50911">
                  <c:v>3.3590762199999999E-2</c:v>
                </c:pt>
                <c:pt idx="50912">
                  <c:v>3.3590762400000002E-2</c:v>
                </c:pt>
                <c:pt idx="50913">
                  <c:v>3.3590762599999997E-2</c:v>
                </c:pt>
                <c:pt idx="50914">
                  <c:v>3.35907628E-2</c:v>
                </c:pt>
                <c:pt idx="50915">
                  <c:v>3.3590763000000003E-2</c:v>
                </c:pt>
                <c:pt idx="50916">
                  <c:v>3.3590763199999998E-2</c:v>
                </c:pt>
                <c:pt idx="50917">
                  <c:v>3.3590763400000001E-2</c:v>
                </c:pt>
                <c:pt idx="50918">
                  <c:v>3.3590763599999997E-2</c:v>
                </c:pt>
                <c:pt idx="50919">
                  <c:v>3.3590763799999999E-2</c:v>
                </c:pt>
                <c:pt idx="50920">
                  <c:v>3.3590764000000002E-2</c:v>
                </c:pt>
                <c:pt idx="50921">
                  <c:v>3.3590764199999998E-2</c:v>
                </c:pt>
                <c:pt idx="50922">
                  <c:v>3.3590764400000001E-2</c:v>
                </c:pt>
                <c:pt idx="50923">
                  <c:v>3.3590764600000003E-2</c:v>
                </c:pt>
                <c:pt idx="50924">
                  <c:v>3.3590764799999999E-2</c:v>
                </c:pt>
                <c:pt idx="50925">
                  <c:v>3.3590765000000002E-2</c:v>
                </c:pt>
                <c:pt idx="50926">
                  <c:v>3.3590765199999997E-2</c:v>
                </c:pt>
                <c:pt idx="50927">
                  <c:v>3.35907654E-2</c:v>
                </c:pt>
                <c:pt idx="50928">
                  <c:v>3.3590765600000003E-2</c:v>
                </c:pt>
                <c:pt idx="50929">
                  <c:v>3.3590765799999998E-2</c:v>
                </c:pt>
                <c:pt idx="50930">
                  <c:v>3.3590766000000001E-2</c:v>
                </c:pt>
                <c:pt idx="50931">
                  <c:v>3.3590766199999997E-2</c:v>
                </c:pt>
                <c:pt idx="50932">
                  <c:v>3.3590766399999999E-2</c:v>
                </c:pt>
                <c:pt idx="50933">
                  <c:v>3.3590766600000002E-2</c:v>
                </c:pt>
                <c:pt idx="50934">
                  <c:v>3.3590766799999998E-2</c:v>
                </c:pt>
                <c:pt idx="50935">
                  <c:v>3.3590767000000001E-2</c:v>
                </c:pt>
                <c:pt idx="50936">
                  <c:v>3.3590767200000003E-2</c:v>
                </c:pt>
                <c:pt idx="50937">
                  <c:v>3.3590767399999999E-2</c:v>
                </c:pt>
                <c:pt idx="50938">
                  <c:v>3.3590767600000002E-2</c:v>
                </c:pt>
                <c:pt idx="50939">
                  <c:v>3.3590767799999997E-2</c:v>
                </c:pt>
                <c:pt idx="50940">
                  <c:v>3.3590768E-2</c:v>
                </c:pt>
                <c:pt idx="50941">
                  <c:v>3.3590768200000003E-2</c:v>
                </c:pt>
                <c:pt idx="50942">
                  <c:v>3.3590768399999998E-2</c:v>
                </c:pt>
                <c:pt idx="50943">
                  <c:v>3.3590768600000001E-2</c:v>
                </c:pt>
                <c:pt idx="50944">
                  <c:v>3.3590768799999997E-2</c:v>
                </c:pt>
                <c:pt idx="50945">
                  <c:v>3.3590768999999999E-2</c:v>
                </c:pt>
                <c:pt idx="50946">
                  <c:v>3.3590769200000002E-2</c:v>
                </c:pt>
                <c:pt idx="50947">
                  <c:v>3.3590769399999998E-2</c:v>
                </c:pt>
                <c:pt idx="50948">
                  <c:v>3.3590769600000001E-2</c:v>
                </c:pt>
                <c:pt idx="50949">
                  <c:v>3.3590769800000003E-2</c:v>
                </c:pt>
                <c:pt idx="50950">
                  <c:v>3.3590769999999999E-2</c:v>
                </c:pt>
                <c:pt idx="50951">
                  <c:v>3.3590770200000002E-2</c:v>
                </c:pt>
                <c:pt idx="50952">
                  <c:v>3.3590770399999997E-2</c:v>
                </c:pt>
                <c:pt idx="50953">
                  <c:v>3.35907706E-2</c:v>
                </c:pt>
                <c:pt idx="50954">
                  <c:v>3.3590770800000003E-2</c:v>
                </c:pt>
                <c:pt idx="50955">
                  <c:v>3.3590770999999998E-2</c:v>
                </c:pt>
                <c:pt idx="50956">
                  <c:v>3.3590771200000001E-2</c:v>
                </c:pt>
                <c:pt idx="50957">
                  <c:v>3.3590771399999997E-2</c:v>
                </c:pt>
                <c:pt idx="50958">
                  <c:v>3.35907716E-2</c:v>
                </c:pt>
                <c:pt idx="50959">
                  <c:v>3.3590771800000002E-2</c:v>
                </c:pt>
                <c:pt idx="50960">
                  <c:v>3.3590771999999998E-2</c:v>
                </c:pt>
                <c:pt idx="50961">
                  <c:v>3.3590772200000001E-2</c:v>
                </c:pt>
                <c:pt idx="50962">
                  <c:v>3.3590772400000003E-2</c:v>
                </c:pt>
                <c:pt idx="50963">
                  <c:v>3.3590772599999999E-2</c:v>
                </c:pt>
                <c:pt idx="50964">
                  <c:v>3.3590772800000002E-2</c:v>
                </c:pt>
                <c:pt idx="50965">
                  <c:v>3.3590772999999997E-2</c:v>
                </c:pt>
                <c:pt idx="50966">
                  <c:v>3.35907732E-2</c:v>
                </c:pt>
                <c:pt idx="50967">
                  <c:v>3.3590773400000003E-2</c:v>
                </c:pt>
                <c:pt idx="50968">
                  <c:v>3.3590773599999998E-2</c:v>
                </c:pt>
                <c:pt idx="50969">
                  <c:v>3.3590773800000001E-2</c:v>
                </c:pt>
                <c:pt idx="50970">
                  <c:v>3.3590773999999997E-2</c:v>
                </c:pt>
                <c:pt idx="50971">
                  <c:v>3.35907742E-2</c:v>
                </c:pt>
                <c:pt idx="50972">
                  <c:v>3.3590774400000002E-2</c:v>
                </c:pt>
                <c:pt idx="50973">
                  <c:v>3.3590774599999998E-2</c:v>
                </c:pt>
                <c:pt idx="50974">
                  <c:v>3.3590774800000001E-2</c:v>
                </c:pt>
                <c:pt idx="50975">
                  <c:v>3.3590775000000003E-2</c:v>
                </c:pt>
                <c:pt idx="50976">
                  <c:v>3.3590775199999999E-2</c:v>
                </c:pt>
                <c:pt idx="50977">
                  <c:v>3.3590775400000002E-2</c:v>
                </c:pt>
                <c:pt idx="50978">
                  <c:v>3.3590775599999997E-2</c:v>
                </c:pt>
                <c:pt idx="50979">
                  <c:v>3.35907758E-2</c:v>
                </c:pt>
                <c:pt idx="50980">
                  <c:v>3.3590776000000003E-2</c:v>
                </c:pt>
                <c:pt idx="50981">
                  <c:v>3.3590776199999998E-2</c:v>
                </c:pt>
                <c:pt idx="50982">
                  <c:v>3.3590776400000001E-2</c:v>
                </c:pt>
                <c:pt idx="50983">
                  <c:v>3.3590776599999997E-2</c:v>
                </c:pt>
                <c:pt idx="50984">
                  <c:v>3.35907768E-2</c:v>
                </c:pt>
                <c:pt idx="50985">
                  <c:v>3.3590777000000002E-2</c:v>
                </c:pt>
                <c:pt idx="50986">
                  <c:v>3.3590777199999998E-2</c:v>
                </c:pt>
                <c:pt idx="50987">
                  <c:v>3.3590777400000001E-2</c:v>
                </c:pt>
                <c:pt idx="50988">
                  <c:v>3.3590777600000003E-2</c:v>
                </c:pt>
                <c:pt idx="50989">
                  <c:v>3.3590777799999999E-2</c:v>
                </c:pt>
                <c:pt idx="50990">
                  <c:v>3.3590778000000002E-2</c:v>
                </c:pt>
                <c:pt idx="50991">
                  <c:v>3.3590778199999997E-2</c:v>
                </c:pt>
                <c:pt idx="50992">
                  <c:v>3.35907784E-2</c:v>
                </c:pt>
                <c:pt idx="50993">
                  <c:v>3.3590778600000003E-2</c:v>
                </c:pt>
                <c:pt idx="50994">
                  <c:v>3.3590778799999998E-2</c:v>
                </c:pt>
                <c:pt idx="50995">
                  <c:v>3.3590779000000001E-2</c:v>
                </c:pt>
                <c:pt idx="50996">
                  <c:v>3.3590779199999997E-2</c:v>
                </c:pt>
                <c:pt idx="50997">
                  <c:v>3.35907794E-2</c:v>
                </c:pt>
                <c:pt idx="50998">
                  <c:v>3.3590779600000002E-2</c:v>
                </c:pt>
                <c:pt idx="50999">
                  <c:v>3.3590779799999998E-2</c:v>
                </c:pt>
                <c:pt idx="51000">
                  <c:v>3.3590780000000001E-2</c:v>
                </c:pt>
                <c:pt idx="51001">
                  <c:v>3.3590780200000003E-2</c:v>
                </c:pt>
                <c:pt idx="51002">
                  <c:v>3.3590780399999999E-2</c:v>
                </c:pt>
                <c:pt idx="51003">
                  <c:v>3.3590780600000002E-2</c:v>
                </c:pt>
                <c:pt idx="51004">
                  <c:v>3.3590780799999997E-2</c:v>
                </c:pt>
                <c:pt idx="51005">
                  <c:v>3.3590781E-2</c:v>
                </c:pt>
                <c:pt idx="51006">
                  <c:v>3.3590781200000003E-2</c:v>
                </c:pt>
                <c:pt idx="51007">
                  <c:v>3.3590781399999999E-2</c:v>
                </c:pt>
                <c:pt idx="51008">
                  <c:v>3.3590781600000001E-2</c:v>
                </c:pt>
                <c:pt idx="51009">
                  <c:v>3.3590781799999997E-2</c:v>
                </c:pt>
                <c:pt idx="51010">
                  <c:v>3.3590782E-2</c:v>
                </c:pt>
                <c:pt idx="51011">
                  <c:v>3.3590782200000002E-2</c:v>
                </c:pt>
                <c:pt idx="51012">
                  <c:v>3.3590782399999998E-2</c:v>
                </c:pt>
                <c:pt idx="51013">
                  <c:v>3.3590782600000001E-2</c:v>
                </c:pt>
                <c:pt idx="51014">
                  <c:v>3.3590782800000003E-2</c:v>
                </c:pt>
                <c:pt idx="51015">
                  <c:v>3.3590782999999999E-2</c:v>
                </c:pt>
                <c:pt idx="51016">
                  <c:v>3.3590783200000002E-2</c:v>
                </c:pt>
                <c:pt idx="51017">
                  <c:v>3.3590783399999997E-2</c:v>
                </c:pt>
                <c:pt idx="51018">
                  <c:v>3.35907836E-2</c:v>
                </c:pt>
                <c:pt idx="51019">
                  <c:v>3.3590783800000003E-2</c:v>
                </c:pt>
                <c:pt idx="51020">
                  <c:v>3.3590783999999999E-2</c:v>
                </c:pt>
                <c:pt idx="51021">
                  <c:v>3.3590784200000001E-2</c:v>
                </c:pt>
                <c:pt idx="51022">
                  <c:v>3.3590784399999997E-2</c:v>
                </c:pt>
                <c:pt idx="51023">
                  <c:v>3.35907846E-2</c:v>
                </c:pt>
                <c:pt idx="51024">
                  <c:v>3.3590784800000002E-2</c:v>
                </c:pt>
                <c:pt idx="51025">
                  <c:v>3.3590784999999998E-2</c:v>
                </c:pt>
                <c:pt idx="51026">
                  <c:v>3.3590785200000001E-2</c:v>
                </c:pt>
                <c:pt idx="51027">
                  <c:v>3.3590785400000003E-2</c:v>
                </c:pt>
                <c:pt idx="51028">
                  <c:v>3.3590785599999999E-2</c:v>
                </c:pt>
                <c:pt idx="51029">
                  <c:v>3.3590785800000002E-2</c:v>
                </c:pt>
                <c:pt idx="51030">
                  <c:v>3.3590785999999997E-2</c:v>
                </c:pt>
                <c:pt idx="51031">
                  <c:v>3.35907862E-2</c:v>
                </c:pt>
                <c:pt idx="51032">
                  <c:v>3.3590786400000003E-2</c:v>
                </c:pt>
                <c:pt idx="51033">
                  <c:v>3.3590786599999999E-2</c:v>
                </c:pt>
                <c:pt idx="51034">
                  <c:v>3.3590786800000001E-2</c:v>
                </c:pt>
                <c:pt idx="51035">
                  <c:v>3.3590786999999997E-2</c:v>
                </c:pt>
                <c:pt idx="51036">
                  <c:v>3.35907872E-2</c:v>
                </c:pt>
                <c:pt idx="51037">
                  <c:v>3.3590787400000002E-2</c:v>
                </c:pt>
                <c:pt idx="51038">
                  <c:v>3.3590787599999998E-2</c:v>
                </c:pt>
                <c:pt idx="51039">
                  <c:v>3.3590787800000001E-2</c:v>
                </c:pt>
                <c:pt idx="51040">
                  <c:v>3.3590788000000003E-2</c:v>
                </c:pt>
                <c:pt idx="51041">
                  <c:v>3.3590788199999999E-2</c:v>
                </c:pt>
                <c:pt idx="51042">
                  <c:v>3.3590788400000002E-2</c:v>
                </c:pt>
                <c:pt idx="51043">
                  <c:v>3.3590788599999997E-2</c:v>
                </c:pt>
                <c:pt idx="51044">
                  <c:v>3.35907888E-2</c:v>
                </c:pt>
                <c:pt idx="51045">
                  <c:v>3.3590789000000003E-2</c:v>
                </c:pt>
                <c:pt idx="51046">
                  <c:v>3.3590789199999999E-2</c:v>
                </c:pt>
                <c:pt idx="51047">
                  <c:v>3.3590789400000001E-2</c:v>
                </c:pt>
                <c:pt idx="51048">
                  <c:v>3.3590789599999997E-2</c:v>
                </c:pt>
                <c:pt idx="51049">
                  <c:v>3.35907898E-2</c:v>
                </c:pt>
                <c:pt idx="51050">
                  <c:v>3.3590790000000002E-2</c:v>
                </c:pt>
                <c:pt idx="51051">
                  <c:v>3.3590790199999998E-2</c:v>
                </c:pt>
                <c:pt idx="51052">
                  <c:v>3.3590790400000001E-2</c:v>
                </c:pt>
                <c:pt idx="51053">
                  <c:v>3.3590790600000003E-2</c:v>
                </c:pt>
                <c:pt idx="51054">
                  <c:v>3.3590790799999999E-2</c:v>
                </c:pt>
                <c:pt idx="51055">
                  <c:v>3.3590791000000002E-2</c:v>
                </c:pt>
                <c:pt idx="51056">
                  <c:v>3.3590791199999998E-2</c:v>
                </c:pt>
                <c:pt idx="51057">
                  <c:v>3.35907914E-2</c:v>
                </c:pt>
                <c:pt idx="51058">
                  <c:v>3.3590791600000003E-2</c:v>
                </c:pt>
                <c:pt idx="51059">
                  <c:v>3.3590791799999999E-2</c:v>
                </c:pt>
                <c:pt idx="51060">
                  <c:v>3.3590792000000001E-2</c:v>
                </c:pt>
                <c:pt idx="51061">
                  <c:v>3.3590792199999997E-2</c:v>
                </c:pt>
                <c:pt idx="51062">
                  <c:v>3.35907924E-2</c:v>
                </c:pt>
                <c:pt idx="51063">
                  <c:v>3.3590792600000002E-2</c:v>
                </c:pt>
                <c:pt idx="51064">
                  <c:v>3.3590792799999998E-2</c:v>
                </c:pt>
                <c:pt idx="51065">
                  <c:v>3.3590793000000001E-2</c:v>
                </c:pt>
                <c:pt idx="51066">
                  <c:v>3.3590793200000003E-2</c:v>
                </c:pt>
                <c:pt idx="51067">
                  <c:v>3.3590793399999999E-2</c:v>
                </c:pt>
                <c:pt idx="51068">
                  <c:v>3.3590793600000002E-2</c:v>
                </c:pt>
                <c:pt idx="51069">
                  <c:v>3.3590793799999998E-2</c:v>
                </c:pt>
                <c:pt idx="51070">
                  <c:v>3.3590794E-2</c:v>
                </c:pt>
                <c:pt idx="51071">
                  <c:v>3.3590794200000003E-2</c:v>
                </c:pt>
                <c:pt idx="51072">
                  <c:v>3.3590794399999999E-2</c:v>
                </c:pt>
                <c:pt idx="51073">
                  <c:v>3.3590794600000001E-2</c:v>
                </c:pt>
                <c:pt idx="51074">
                  <c:v>3.3590794799999997E-2</c:v>
                </c:pt>
                <c:pt idx="51075">
                  <c:v>3.3590795E-2</c:v>
                </c:pt>
                <c:pt idx="51076">
                  <c:v>3.3590795200000002E-2</c:v>
                </c:pt>
                <c:pt idx="51077">
                  <c:v>3.3590795399999998E-2</c:v>
                </c:pt>
                <c:pt idx="51078">
                  <c:v>3.3590795600000001E-2</c:v>
                </c:pt>
                <c:pt idx="51079">
                  <c:v>3.3590795800000003E-2</c:v>
                </c:pt>
                <c:pt idx="51080">
                  <c:v>3.3590795999999999E-2</c:v>
                </c:pt>
                <c:pt idx="51081">
                  <c:v>3.3590796200000002E-2</c:v>
                </c:pt>
                <c:pt idx="51082">
                  <c:v>3.3590796399999998E-2</c:v>
                </c:pt>
                <c:pt idx="51083">
                  <c:v>3.35907966E-2</c:v>
                </c:pt>
                <c:pt idx="51084">
                  <c:v>3.3590796800000003E-2</c:v>
                </c:pt>
                <c:pt idx="51085">
                  <c:v>3.3590796999999999E-2</c:v>
                </c:pt>
                <c:pt idx="51086">
                  <c:v>3.3590797200000001E-2</c:v>
                </c:pt>
                <c:pt idx="51087">
                  <c:v>3.3590797399999997E-2</c:v>
                </c:pt>
                <c:pt idx="51088">
                  <c:v>3.35907976E-2</c:v>
                </c:pt>
                <c:pt idx="51089">
                  <c:v>3.3590797800000002E-2</c:v>
                </c:pt>
                <c:pt idx="51090">
                  <c:v>3.3590797999999998E-2</c:v>
                </c:pt>
                <c:pt idx="51091">
                  <c:v>3.3590798200000001E-2</c:v>
                </c:pt>
                <c:pt idx="51092">
                  <c:v>3.3590798400000003E-2</c:v>
                </c:pt>
                <c:pt idx="51093">
                  <c:v>3.3590798599999999E-2</c:v>
                </c:pt>
                <c:pt idx="51094">
                  <c:v>3.3590798800000002E-2</c:v>
                </c:pt>
                <c:pt idx="51095">
                  <c:v>3.3590798999999998E-2</c:v>
                </c:pt>
                <c:pt idx="51096">
                  <c:v>3.35907992E-2</c:v>
                </c:pt>
                <c:pt idx="51097">
                  <c:v>3.3590799400000003E-2</c:v>
                </c:pt>
                <c:pt idx="51098">
                  <c:v>3.3590799599999999E-2</c:v>
                </c:pt>
                <c:pt idx="51099">
                  <c:v>3.3590799800000001E-2</c:v>
                </c:pt>
                <c:pt idx="51100">
                  <c:v>3.3590799999999997E-2</c:v>
                </c:pt>
                <c:pt idx="51101">
                  <c:v>3.35908002E-2</c:v>
                </c:pt>
                <c:pt idx="51102">
                  <c:v>3.3590800400000002E-2</c:v>
                </c:pt>
                <c:pt idx="51103">
                  <c:v>3.3590800599999998E-2</c:v>
                </c:pt>
                <c:pt idx="51104">
                  <c:v>3.3590800800000001E-2</c:v>
                </c:pt>
                <c:pt idx="51105">
                  <c:v>3.3590801000000003E-2</c:v>
                </c:pt>
                <c:pt idx="51106">
                  <c:v>3.3590801199999999E-2</c:v>
                </c:pt>
                <c:pt idx="51107">
                  <c:v>3.3590801400000002E-2</c:v>
                </c:pt>
                <c:pt idx="51108">
                  <c:v>3.3590801599999998E-2</c:v>
                </c:pt>
                <c:pt idx="51109">
                  <c:v>3.35908018E-2</c:v>
                </c:pt>
                <c:pt idx="51110">
                  <c:v>3.3590802000000003E-2</c:v>
                </c:pt>
                <c:pt idx="51111">
                  <c:v>3.3590802199999999E-2</c:v>
                </c:pt>
                <c:pt idx="51112">
                  <c:v>3.3590802400000001E-2</c:v>
                </c:pt>
                <c:pt idx="51113">
                  <c:v>3.3590802599999997E-2</c:v>
                </c:pt>
                <c:pt idx="51114">
                  <c:v>3.35908028E-2</c:v>
                </c:pt>
                <c:pt idx="51115">
                  <c:v>3.3590803000000002E-2</c:v>
                </c:pt>
                <c:pt idx="51116">
                  <c:v>3.3590803199999998E-2</c:v>
                </c:pt>
                <c:pt idx="51117">
                  <c:v>3.3590803400000001E-2</c:v>
                </c:pt>
                <c:pt idx="51118">
                  <c:v>3.3590803599999997E-2</c:v>
                </c:pt>
                <c:pt idx="51119">
                  <c:v>3.3590803799999999E-2</c:v>
                </c:pt>
                <c:pt idx="51120">
                  <c:v>3.3590804000000002E-2</c:v>
                </c:pt>
                <c:pt idx="51121">
                  <c:v>3.3590804199999998E-2</c:v>
                </c:pt>
                <c:pt idx="51122">
                  <c:v>3.35908044E-2</c:v>
                </c:pt>
                <c:pt idx="51123">
                  <c:v>3.3590804600000003E-2</c:v>
                </c:pt>
                <c:pt idx="51124">
                  <c:v>3.3590804799999999E-2</c:v>
                </c:pt>
                <c:pt idx="51125">
                  <c:v>3.3590805000000001E-2</c:v>
                </c:pt>
                <c:pt idx="51126">
                  <c:v>3.3590805199999997E-2</c:v>
                </c:pt>
                <c:pt idx="51127">
                  <c:v>3.35908054E-2</c:v>
                </c:pt>
                <c:pt idx="51128">
                  <c:v>3.3590805600000002E-2</c:v>
                </c:pt>
                <c:pt idx="51129">
                  <c:v>3.3590805799999998E-2</c:v>
                </c:pt>
                <c:pt idx="51130">
                  <c:v>3.3590806000000001E-2</c:v>
                </c:pt>
                <c:pt idx="51131">
                  <c:v>3.3590806199999997E-2</c:v>
                </c:pt>
                <c:pt idx="51132">
                  <c:v>3.3590806399999999E-2</c:v>
                </c:pt>
                <c:pt idx="51133">
                  <c:v>3.3590806600000002E-2</c:v>
                </c:pt>
                <c:pt idx="51134">
                  <c:v>3.3590806799999998E-2</c:v>
                </c:pt>
                <c:pt idx="51135">
                  <c:v>3.3590807E-2</c:v>
                </c:pt>
                <c:pt idx="51136">
                  <c:v>3.3590807200000003E-2</c:v>
                </c:pt>
                <c:pt idx="51137">
                  <c:v>3.3590807399999999E-2</c:v>
                </c:pt>
                <c:pt idx="51138">
                  <c:v>3.3590807600000001E-2</c:v>
                </c:pt>
                <c:pt idx="51139">
                  <c:v>3.3590807799999997E-2</c:v>
                </c:pt>
                <c:pt idx="51140">
                  <c:v>3.3590808E-2</c:v>
                </c:pt>
                <c:pt idx="51141">
                  <c:v>3.3590808200000002E-2</c:v>
                </c:pt>
                <c:pt idx="51142">
                  <c:v>3.3590808399999998E-2</c:v>
                </c:pt>
                <c:pt idx="51143">
                  <c:v>3.3590808600000001E-2</c:v>
                </c:pt>
                <c:pt idx="51144">
                  <c:v>3.3590808799999997E-2</c:v>
                </c:pt>
                <c:pt idx="51145">
                  <c:v>3.3590808999999999E-2</c:v>
                </c:pt>
                <c:pt idx="51146">
                  <c:v>3.3590809200000002E-2</c:v>
                </c:pt>
                <c:pt idx="51147">
                  <c:v>3.3590809399999998E-2</c:v>
                </c:pt>
                <c:pt idx="51148">
                  <c:v>3.35908096E-2</c:v>
                </c:pt>
                <c:pt idx="51149">
                  <c:v>3.3590809800000003E-2</c:v>
                </c:pt>
                <c:pt idx="51150">
                  <c:v>3.3590809999999999E-2</c:v>
                </c:pt>
                <c:pt idx="51151">
                  <c:v>3.3590810200000001E-2</c:v>
                </c:pt>
                <c:pt idx="51152">
                  <c:v>3.3590810399999997E-2</c:v>
                </c:pt>
                <c:pt idx="51153">
                  <c:v>3.35908106E-2</c:v>
                </c:pt>
                <c:pt idx="51154">
                  <c:v>3.3590810800000002E-2</c:v>
                </c:pt>
                <c:pt idx="51155">
                  <c:v>3.3590810999999998E-2</c:v>
                </c:pt>
                <c:pt idx="51156">
                  <c:v>3.3590811200000001E-2</c:v>
                </c:pt>
                <c:pt idx="51157">
                  <c:v>3.3590811399999997E-2</c:v>
                </c:pt>
                <c:pt idx="51158">
                  <c:v>3.3590811599999999E-2</c:v>
                </c:pt>
                <c:pt idx="51159">
                  <c:v>3.3590811800000002E-2</c:v>
                </c:pt>
                <c:pt idx="51160">
                  <c:v>3.3590811999999998E-2</c:v>
                </c:pt>
                <c:pt idx="51161">
                  <c:v>3.35908122E-2</c:v>
                </c:pt>
                <c:pt idx="51162">
                  <c:v>3.3590812400000003E-2</c:v>
                </c:pt>
                <c:pt idx="51163">
                  <c:v>3.3590812599999999E-2</c:v>
                </c:pt>
                <c:pt idx="51164">
                  <c:v>3.3590812800000001E-2</c:v>
                </c:pt>
                <c:pt idx="51165">
                  <c:v>3.3590812999999997E-2</c:v>
                </c:pt>
                <c:pt idx="51166">
                  <c:v>3.35908132E-2</c:v>
                </c:pt>
                <c:pt idx="51167">
                  <c:v>3.3590813400000002E-2</c:v>
                </c:pt>
                <c:pt idx="51168">
                  <c:v>3.3590813599999998E-2</c:v>
                </c:pt>
                <c:pt idx="51169">
                  <c:v>3.3590813800000001E-2</c:v>
                </c:pt>
                <c:pt idx="51170">
                  <c:v>3.3590813999999997E-2</c:v>
                </c:pt>
                <c:pt idx="51171">
                  <c:v>3.3590814199999999E-2</c:v>
                </c:pt>
                <c:pt idx="51172">
                  <c:v>3.3590814400000002E-2</c:v>
                </c:pt>
                <c:pt idx="51173">
                  <c:v>3.3590814599999998E-2</c:v>
                </c:pt>
                <c:pt idx="51174">
                  <c:v>3.35908148E-2</c:v>
                </c:pt>
                <c:pt idx="51175">
                  <c:v>3.3590815000000003E-2</c:v>
                </c:pt>
                <c:pt idx="51176">
                  <c:v>3.3590815199999999E-2</c:v>
                </c:pt>
                <c:pt idx="51177">
                  <c:v>3.3590815400000001E-2</c:v>
                </c:pt>
                <c:pt idx="51178">
                  <c:v>3.3590815599999997E-2</c:v>
                </c:pt>
                <c:pt idx="51179">
                  <c:v>3.35908158E-2</c:v>
                </c:pt>
                <c:pt idx="51180">
                  <c:v>3.3590816000000003E-2</c:v>
                </c:pt>
                <c:pt idx="51181">
                  <c:v>3.3590816199999998E-2</c:v>
                </c:pt>
                <c:pt idx="51182">
                  <c:v>3.3590816400000001E-2</c:v>
                </c:pt>
                <c:pt idx="51183">
                  <c:v>3.3590816599999997E-2</c:v>
                </c:pt>
                <c:pt idx="51184">
                  <c:v>3.3590816799999999E-2</c:v>
                </c:pt>
                <c:pt idx="51185">
                  <c:v>3.3590817000000002E-2</c:v>
                </c:pt>
                <c:pt idx="51186">
                  <c:v>3.3590817199999998E-2</c:v>
                </c:pt>
                <c:pt idx="51187">
                  <c:v>3.35908174E-2</c:v>
                </c:pt>
                <c:pt idx="51188">
                  <c:v>3.3590817600000003E-2</c:v>
                </c:pt>
                <c:pt idx="51189">
                  <c:v>3.3590817799999999E-2</c:v>
                </c:pt>
                <c:pt idx="51190">
                  <c:v>3.3590818000000001E-2</c:v>
                </c:pt>
                <c:pt idx="51191">
                  <c:v>3.3590818199999997E-2</c:v>
                </c:pt>
                <c:pt idx="51192">
                  <c:v>3.35908184E-2</c:v>
                </c:pt>
                <c:pt idx="51193">
                  <c:v>3.3590818600000003E-2</c:v>
                </c:pt>
                <c:pt idx="51194">
                  <c:v>3.3590818799999998E-2</c:v>
                </c:pt>
                <c:pt idx="51195">
                  <c:v>3.3590819000000001E-2</c:v>
                </c:pt>
                <c:pt idx="51196">
                  <c:v>3.3590819199999997E-2</c:v>
                </c:pt>
                <c:pt idx="51197">
                  <c:v>3.3590819399999999E-2</c:v>
                </c:pt>
                <c:pt idx="51198">
                  <c:v>3.3590819600000002E-2</c:v>
                </c:pt>
                <c:pt idx="51199">
                  <c:v>3.3590819799999998E-2</c:v>
                </c:pt>
                <c:pt idx="51200">
                  <c:v>3.359082E-2</c:v>
                </c:pt>
                <c:pt idx="51201">
                  <c:v>3.3590820200000003E-2</c:v>
                </c:pt>
                <c:pt idx="51202">
                  <c:v>3.3590820399999999E-2</c:v>
                </c:pt>
                <c:pt idx="51203">
                  <c:v>3.3590820600000001E-2</c:v>
                </c:pt>
                <c:pt idx="51204">
                  <c:v>3.3590820799999997E-2</c:v>
                </c:pt>
                <c:pt idx="51205">
                  <c:v>3.3590821E-2</c:v>
                </c:pt>
                <c:pt idx="51206">
                  <c:v>3.3590821200000003E-2</c:v>
                </c:pt>
                <c:pt idx="51207">
                  <c:v>3.3590821399999998E-2</c:v>
                </c:pt>
                <c:pt idx="51208">
                  <c:v>3.3590821600000001E-2</c:v>
                </c:pt>
                <c:pt idx="51209">
                  <c:v>3.3590821799999997E-2</c:v>
                </c:pt>
                <c:pt idx="51210">
                  <c:v>3.3590821999999999E-2</c:v>
                </c:pt>
                <c:pt idx="51211">
                  <c:v>3.3590822200000002E-2</c:v>
                </c:pt>
                <c:pt idx="51212">
                  <c:v>3.3590822399999998E-2</c:v>
                </c:pt>
                <c:pt idx="51213">
                  <c:v>3.35908226E-2</c:v>
                </c:pt>
                <c:pt idx="51214">
                  <c:v>3.3590822800000003E-2</c:v>
                </c:pt>
                <c:pt idx="51215">
                  <c:v>3.3590822999999999E-2</c:v>
                </c:pt>
                <c:pt idx="51216">
                  <c:v>3.3590823200000001E-2</c:v>
                </c:pt>
                <c:pt idx="51217">
                  <c:v>3.3590823399999997E-2</c:v>
                </c:pt>
                <c:pt idx="51218">
                  <c:v>3.35908236E-2</c:v>
                </c:pt>
                <c:pt idx="51219">
                  <c:v>3.3590823800000003E-2</c:v>
                </c:pt>
                <c:pt idx="51220">
                  <c:v>3.3590823999999998E-2</c:v>
                </c:pt>
                <c:pt idx="51221">
                  <c:v>3.3590824200000001E-2</c:v>
                </c:pt>
                <c:pt idx="51222">
                  <c:v>3.3590824399999997E-2</c:v>
                </c:pt>
                <c:pt idx="51223">
                  <c:v>3.3590824599999999E-2</c:v>
                </c:pt>
                <c:pt idx="51224">
                  <c:v>3.3590824800000002E-2</c:v>
                </c:pt>
                <c:pt idx="51225">
                  <c:v>3.3590824999999998E-2</c:v>
                </c:pt>
                <c:pt idx="51226">
                  <c:v>3.35908252E-2</c:v>
                </c:pt>
                <c:pt idx="51227">
                  <c:v>3.3590825400000003E-2</c:v>
                </c:pt>
                <c:pt idx="51228">
                  <c:v>3.3590825599999999E-2</c:v>
                </c:pt>
                <c:pt idx="51229">
                  <c:v>3.3590825800000002E-2</c:v>
                </c:pt>
                <c:pt idx="51230">
                  <c:v>3.3590825999999997E-2</c:v>
                </c:pt>
                <c:pt idx="51231">
                  <c:v>3.35908262E-2</c:v>
                </c:pt>
                <c:pt idx="51232">
                  <c:v>3.3590826400000003E-2</c:v>
                </c:pt>
                <c:pt idx="51233">
                  <c:v>3.3590826599999998E-2</c:v>
                </c:pt>
                <c:pt idx="51234">
                  <c:v>3.3590826800000001E-2</c:v>
                </c:pt>
                <c:pt idx="51235">
                  <c:v>3.3590826999999997E-2</c:v>
                </c:pt>
                <c:pt idx="51236">
                  <c:v>3.3590827199999999E-2</c:v>
                </c:pt>
                <c:pt idx="51237">
                  <c:v>3.3590827400000002E-2</c:v>
                </c:pt>
                <c:pt idx="51238">
                  <c:v>3.3590827599999998E-2</c:v>
                </c:pt>
                <c:pt idx="51239">
                  <c:v>3.35908278E-2</c:v>
                </c:pt>
                <c:pt idx="51240">
                  <c:v>3.3590828000000003E-2</c:v>
                </c:pt>
                <c:pt idx="51241">
                  <c:v>3.3590828199999999E-2</c:v>
                </c:pt>
                <c:pt idx="51242">
                  <c:v>3.3590828400000002E-2</c:v>
                </c:pt>
                <c:pt idx="51243">
                  <c:v>3.3590828599999997E-2</c:v>
                </c:pt>
                <c:pt idx="51244">
                  <c:v>3.35908288E-2</c:v>
                </c:pt>
                <c:pt idx="51245">
                  <c:v>3.3590829000000003E-2</c:v>
                </c:pt>
                <c:pt idx="51246">
                  <c:v>3.3590829199999998E-2</c:v>
                </c:pt>
                <c:pt idx="51247">
                  <c:v>3.3590829400000001E-2</c:v>
                </c:pt>
                <c:pt idx="51248">
                  <c:v>3.3590829599999997E-2</c:v>
                </c:pt>
                <c:pt idx="51249">
                  <c:v>3.3590829799999999E-2</c:v>
                </c:pt>
                <c:pt idx="51250">
                  <c:v>3.3590830000000002E-2</c:v>
                </c:pt>
                <c:pt idx="51251">
                  <c:v>3.3590830199999998E-2</c:v>
                </c:pt>
                <c:pt idx="51252">
                  <c:v>3.35908304E-2</c:v>
                </c:pt>
                <c:pt idx="51253">
                  <c:v>3.3590830600000003E-2</c:v>
                </c:pt>
                <c:pt idx="51254">
                  <c:v>3.3590830799999999E-2</c:v>
                </c:pt>
                <c:pt idx="51255">
                  <c:v>3.3590831000000002E-2</c:v>
                </c:pt>
                <c:pt idx="51256">
                  <c:v>3.3590831199999997E-2</c:v>
                </c:pt>
                <c:pt idx="51257">
                  <c:v>3.35908314E-2</c:v>
                </c:pt>
                <c:pt idx="51258">
                  <c:v>3.3590831600000003E-2</c:v>
                </c:pt>
                <c:pt idx="51259">
                  <c:v>3.3590831799999998E-2</c:v>
                </c:pt>
                <c:pt idx="51260">
                  <c:v>3.3590832000000001E-2</c:v>
                </c:pt>
                <c:pt idx="51261">
                  <c:v>3.3590832199999997E-2</c:v>
                </c:pt>
                <c:pt idx="51262">
                  <c:v>3.3590832399999999E-2</c:v>
                </c:pt>
                <c:pt idx="51263">
                  <c:v>3.3590832600000002E-2</c:v>
                </c:pt>
                <c:pt idx="51264">
                  <c:v>3.3590832799999998E-2</c:v>
                </c:pt>
                <c:pt idx="51265">
                  <c:v>3.3590833E-2</c:v>
                </c:pt>
                <c:pt idx="51266">
                  <c:v>3.3590833200000003E-2</c:v>
                </c:pt>
                <c:pt idx="51267">
                  <c:v>3.3590833399999999E-2</c:v>
                </c:pt>
                <c:pt idx="51268">
                  <c:v>3.3590833600000002E-2</c:v>
                </c:pt>
                <c:pt idx="51269">
                  <c:v>3.3590833799999997E-2</c:v>
                </c:pt>
                <c:pt idx="51270">
                  <c:v>3.3590834E-2</c:v>
                </c:pt>
                <c:pt idx="51271">
                  <c:v>3.3590834200000003E-2</c:v>
                </c:pt>
                <c:pt idx="51272">
                  <c:v>3.3590834399999998E-2</c:v>
                </c:pt>
                <c:pt idx="51273">
                  <c:v>3.3590834600000001E-2</c:v>
                </c:pt>
                <c:pt idx="51274">
                  <c:v>3.3590834799999997E-2</c:v>
                </c:pt>
                <c:pt idx="51275">
                  <c:v>3.3590834999999999E-2</c:v>
                </c:pt>
                <c:pt idx="51276">
                  <c:v>3.3590835200000002E-2</c:v>
                </c:pt>
                <c:pt idx="51277">
                  <c:v>3.3590835399999998E-2</c:v>
                </c:pt>
                <c:pt idx="51278">
                  <c:v>3.3590835600000001E-2</c:v>
                </c:pt>
                <c:pt idx="51279">
                  <c:v>3.3590835800000003E-2</c:v>
                </c:pt>
                <c:pt idx="51280">
                  <c:v>3.3590835999999999E-2</c:v>
                </c:pt>
                <c:pt idx="51281">
                  <c:v>3.3590836200000002E-2</c:v>
                </c:pt>
                <c:pt idx="51282">
                  <c:v>3.3590836399999997E-2</c:v>
                </c:pt>
                <c:pt idx="51283">
                  <c:v>3.35908366E-2</c:v>
                </c:pt>
                <c:pt idx="51284">
                  <c:v>3.3590836800000003E-2</c:v>
                </c:pt>
                <c:pt idx="51285">
                  <c:v>3.3590836999999998E-2</c:v>
                </c:pt>
                <c:pt idx="51286">
                  <c:v>3.3590837200000001E-2</c:v>
                </c:pt>
                <c:pt idx="51287">
                  <c:v>3.3590837399999997E-2</c:v>
                </c:pt>
                <c:pt idx="51288">
                  <c:v>3.3590837599999999E-2</c:v>
                </c:pt>
                <c:pt idx="51289">
                  <c:v>3.3590837800000002E-2</c:v>
                </c:pt>
                <c:pt idx="51290">
                  <c:v>3.3590837999999998E-2</c:v>
                </c:pt>
                <c:pt idx="51291">
                  <c:v>3.3590838200000001E-2</c:v>
                </c:pt>
                <c:pt idx="51292">
                  <c:v>3.3590838400000003E-2</c:v>
                </c:pt>
                <c:pt idx="51293">
                  <c:v>3.3590838599999999E-2</c:v>
                </c:pt>
                <c:pt idx="51294">
                  <c:v>3.3590838800000002E-2</c:v>
                </c:pt>
                <c:pt idx="51295">
                  <c:v>3.3590838999999997E-2</c:v>
                </c:pt>
                <c:pt idx="51296">
                  <c:v>3.35908392E-2</c:v>
                </c:pt>
                <c:pt idx="51297">
                  <c:v>3.3590839400000003E-2</c:v>
                </c:pt>
                <c:pt idx="51298">
                  <c:v>3.3590839599999998E-2</c:v>
                </c:pt>
                <c:pt idx="51299">
                  <c:v>3.3590839800000001E-2</c:v>
                </c:pt>
                <c:pt idx="51300">
                  <c:v>3.3590839999999997E-2</c:v>
                </c:pt>
                <c:pt idx="51301">
                  <c:v>3.3590840199999999E-2</c:v>
                </c:pt>
                <c:pt idx="51302">
                  <c:v>3.3590840400000002E-2</c:v>
                </c:pt>
                <c:pt idx="51303">
                  <c:v>3.3590840599999998E-2</c:v>
                </c:pt>
                <c:pt idx="51304">
                  <c:v>3.3590840800000001E-2</c:v>
                </c:pt>
                <c:pt idx="51305">
                  <c:v>3.3590841000000003E-2</c:v>
                </c:pt>
                <c:pt idx="51306">
                  <c:v>3.3590841199999999E-2</c:v>
                </c:pt>
                <c:pt idx="51307">
                  <c:v>3.3590841400000002E-2</c:v>
                </c:pt>
                <c:pt idx="51308">
                  <c:v>3.3590841599999997E-2</c:v>
                </c:pt>
                <c:pt idx="51309">
                  <c:v>3.35908418E-2</c:v>
                </c:pt>
                <c:pt idx="51310">
                  <c:v>3.3590842000000003E-2</c:v>
                </c:pt>
                <c:pt idx="51311">
                  <c:v>3.3590842199999998E-2</c:v>
                </c:pt>
                <c:pt idx="51312">
                  <c:v>3.3590842400000001E-2</c:v>
                </c:pt>
                <c:pt idx="51313">
                  <c:v>3.3590842599999997E-2</c:v>
                </c:pt>
                <c:pt idx="51314">
                  <c:v>3.35908428E-2</c:v>
                </c:pt>
                <c:pt idx="51315">
                  <c:v>3.3590843000000002E-2</c:v>
                </c:pt>
                <c:pt idx="51316">
                  <c:v>3.3590843199999998E-2</c:v>
                </c:pt>
                <c:pt idx="51317">
                  <c:v>3.3590843400000001E-2</c:v>
                </c:pt>
                <c:pt idx="51318">
                  <c:v>3.3590843600000003E-2</c:v>
                </c:pt>
                <c:pt idx="51319">
                  <c:v>3.3590843799999999E-2</c:v>
                </c:pt>
                <c:pt idx="51320">
                  <c:v>3.3590844000000002E-2</c:v>
                </c:pt>
                <c:pt idx="51321">
                  <c:v>3.3590844199999997E-2</c:v>
                </c:pt>
                <c:pt idx="51322">
                  <c:v>3.35908444E-2</c:v>
                </c:pt>
                <c:pt idx="51323">
                  <c:v>3.3590844600000003E-2</c:v>
                </c:pt>
                <c:pt idx="51324">
                  <c:v>3.3590844799999998E-2</c:v>
                </c:pt>
                <c:pt idx="51325">
                  <c:v>3.3590845000000001E-2</c:v>
                </c:pt>
                <c:pt idx="51326">
                  <c:v>3.3590845199999997E-2</c:v>
                </c:pt>
                <c:pt idx="51327">
                  <c:v>3.35908454E-2</c:v>
                </c:pt>
                <c:pt idx="51328">
                  <c:v>3.3590845600000002E-2</c:v>
                </c:pt>
                <c:pt idx="51329">
                  <c:v>3.3590845799999998E-2</c:v>
                </c:pt>
                <c:pt idx="51330">
                  <c:v>3.3590846000000001E-2</c:v>
                </c:pt>
                <c:pt idx="51331">
                  <c:v>3.3590846200000003E-2</c:v>
                </c:pt>
                <c:pt idx="51332">
                  <c:v>3.3590846399999999E-2</c:v>
                </c:pt>
                <c:pt idx="51333">
                  <c:v>3.3590846600000002E-2</c:v>
                </c:pt>
                <c:pt idx="51334">
                  <c:v>3.3590846799999997E-2</c:v>
                </c:pt>
                <c:pt idx="51335">
                  <c:v>3.3590847E-2</c:v>
                </c:pt>
                <c:pt idx="51336">
                  <c:v>3.3590847200000003E-2</c:v>
                </c:pt>
                <c:pt idx="51337">
                  <c:v>3.3590847399999998E-2</c:v>
                </c:pt>
                <c:pt idx="51338">
                  <c:v>3.3590847600000001E-2</c:v>
                </c:pt>
                <c:pt idx="51339">
                  <c:v>3.3590847799999997E-2</c:v>
                </c:pt>
                <c:pt idx="51340">
                  <c:v>3.3590848E-2</c:v>
                </c:pt>
                <c:pt idx="51341">
                  <c:v>3.3590848200000002E-2</c:v>
                </c:pt>
                <c:pt idx="51342">
                  <c:v>3.3590848399999998E-2</c:v>
                </c:pt>
                <c:pt idx="51343">
                  <c:v>3.3590848600000001E-2</c:v>
                </c:pt>
                <c:pt idx="51344">
                  <c:v>3.3590848800000003E-2</c:v>
                </c:pt>
                <c:pt idx="51345">
                  <c:v>3.3590848999999999E-2</c:v>
                </c:pt>
                <c:pt idx="51346">
                  <c:v>3.3590849200000002E-2</c:v>
                </c:pt>
                <c:pt idx="51347">
                  <c:v>3.3590849399999997E-2</c:v>
                </c:pt>
                <c:pt idx="51348">
                  <c:v>3.35908496E-2</c:v>
                </c:pt>
                <c:pt idx="51349">
                  <c:v>3.3590849800000003E-2</c:v>
                </c:pt>
                <c:pt idx="51350">
                  <c:v>3.3590849999999998E-2</c:v>
                </c:pt>
                <c:pt idx="51351">
                  <c:v>3.3590850200000001E-2</c:v>
                </c:pt>
                <c:pt idx="51352">
                  <c:v>3.3590850399999997E-2</c:v>
                </c:pt>
                <c:pt idx="51353">
                  <c:v>3.35908506E-2</c:v>
                </c:pt>
                <c:pt idx="51354">
                  <c:v>3.3590850800000002E-2</c:v>
                </c:pt>
                <c:pt idx="51355">
                  <c:v>3.3590850999999998E-2</c:v>
                </c:pt>
                <c:pt idx="51356">
                  <c:v>3.3590851200000001E-2</c:v>
                </c:pt>
                <c:pt idx="51357">
                  <c:v>3.3590851400000003E-2</c:v>
                </c:pt>
                <c:pt idx="51358">
                  <c:v>3.3590851599999999E-2</c:v>
                </c:pt>
                <c:pt idx="51359">
                  <c:v>3.3590851800000002E-2</c:v>
                </c:pt>
                <c:pt idx="51360">
                  <c:v>3.3590851999999997E-2</c:v>
                </c:pt>
                <c:pt idx="51361">
                  <c:v>3.35908522E-2</c:v>
                </c:pt>
                <c:pt idx="51362">
                  <c:v>3.3590852400000003E-2</c:v>
                </c:pt>
                <c:pt idx="51363">
                  <c:v>3.3590852599999999E-2</c:v>
                </c:pt>
                <c:pt idx="51364">
                  <c:v>3.3590852800000001E-2</c:v>
                </c:pt>
                <c:pt idx="51365">
                  <c:v>3.3590852999999997E-2</c:v>
                </c:pt>
                <c:pt idx="51366">
                  <c:v>3.35908532E-2</c:v>
                </c:pt>
                <c:pt idx="51367">
                  <c:v>3.3590853400000002E-2</c:v>
                </c:pt>
                <c:pt idx="51368">
                  <c:v>3.3590853599999998E-2</c:v>
                </c:pt>
                <c:pt idx="51369">
                  <c:v>3.3590853800000001E-2</c:v>
                </c:pt>
                <c:pt idx="51370">
                  <c:v>3.3590854000000003E-2</c:v>
                </c:pt>
                <c:pt idx="51371">
                  <c:v>3.3590854199999999E-2</c:v>
                </c:pt>
                <c:pt idx="51372">
                  <c:v>3.3590854400000002E-2</c:v>
                </c:pt>
                <c:pt idx="51373">
                  <c:v>3.3590854599999997E-2</c:v>
                </c:pt>
                <c:pt idx="51374">
                  <c:v>3.35908548E-2</c:v>
                </c:pt>
                <c:pt idx="51375">
                  <c:v>3.3590855000000003E-2</c:v>
                </c:pt>
                <c:pt idx="51376">
                  <c:v>3.3590855199999999E-2</c:v>
                </c:pt>
                <c:pt idx="51377">
                  <c:v>3.3590855400000001E-2</c:v>
                </c:pt>
                <c:pt idx="51378">
                  <c:v>3.3590855599999997E-2</c:v>
                </c:pt>
                <c:pt idx="51379">
                  <c:v>3.35908558E-2</c:v>
                </c:pt>
                <c:pt idx="51380">
                  <c:v>3.3590856000000002E-2</c:v>
                </c:pt>
                <c:pt idx="51381">
                  <c:v>3.3590856199999998E-2</c:v>
                </c:pt>
                <c:pt idx="51382">
                  <c:v>3.3590856400000001E-2</c:v>
                </c:pt>
                <c:pt idx="51383">
                  <c:v>3.3590856600000003E-2</c:v>
                </c:pt>
                <c:pt idx="51384">
                  <c:v>3.3590856799999999E-2</c:v>
                </c:pt>
                <c:pt idx="51385">
                  <c:v>3.3590857000000002E-2</c:v>
                </c:pt>
                <c:pt idx="51386">
                  <c:v>3.3590857199999997E-2</c:v>
                </c:pt>
                <c:pt idx="51387">
                  <c:v>3.35908574E-2</c:v>
                </c:pt>
                <c:pt idx="51388">
                  <c:v>3.3590857600000003E-2</c:v>
                </c:pt>
                <c:pt idx="51389">
                  <c:v>3.3590857799999999E-2</c:v>
                </c:pt>
                <c:pt idx="51390">
                  <c:v>3.3590858000000001E-2</c:v>
                </c:pt>
                <c:pt idx="51391">
                  <c:v>3.3590858199999997E-2</c:v>
                </c:pt>
                <c:pt idx="51392">
                  <c:v>3.35908584E-2</c:v>
                </c:pt>
                <c:pt idx="51393">
                  <c:v>3.3590858600000002E-2</c:v>
                </c:pt>
                <c:pt idx="51394">
                  <c:v>3.3590858799999998E-2</c:v>
                </c:pt>
                <c:pt idx="51395">
                  <c:v>3.3590859000000001E-2</c:v>
                </c:pt>
                <c:pt idx="51396">
                  <c:v>3.3590859200000003E-2</c:v>
                </c:pt>
                <c:pt idx="51397">
                  <c:v>3.3590859399999999E-2</c:v>
                </c:pt>
                <c:pt idx="51398">
                  <c:v>3.3590859600000002E-2</c:v>
                </c:pt>
                <c:pt idx="51399">
                  <c:v>3.3590859799999997E-2</c:v>
                </c:pt>
                <c:pt idx="51400">
                  <c:v>3.359086E-2</c:v>
                </c:pt>
                <c:pt idx="51401">
                  <c:v>3.3590860200000003E-2</c:v>
                </c:pt>
                <c:pt idx="51402">
                  <c:v>3.3590860399999999E-2</c:v>
                </c:pt>
                <c:pt idx="51403">
                  <c:v>3.3590860600000001E-2</c:v>
                </c:pt>
                <c:pt idx="51404">
                  <c:v>3.3590860799999997E-2</c:v>
                </c:pt>
                <c:pt idx="51405">
                  <c:v>3.3590861E-2</c:v>
                </c:pt>
                <c:pt idx="51406">
                  <c:v>3.3590861200000002E-2</c:v>
                </c:pt>
                <c:pt idx="51407">
                  <c:v>3.3590861399999998E-2</c:v>
                </c:pt>
                <c:pt idx="51408">
                  <c:v>3.3590861600000001E-2</c:v>
                </c:pt>
                <c:pt idx="51409">
                  <c:v>3.3590861800000003E-2</c:v>
                </c:pt>
                <c:pt idx="51410">
                  <c:v>3.3590861999999999E-2</c:v>
                </c:pt>
                <c:pt idx="51411">
                  <c:v>3.3590862200000002E-2</c:v>
                </c:pt>
                <c:pt idx="51412">
                  <c:v>3.3590862399999998E-2</c:v>
                </c:pt>
                <c:pt idx="51413">
                  <c:v>3.35908626E-2</c:v>
                </c:pt>
                <c:pt idx="51414">
                  <c:v>3.3590862800000003E-2</c:v>
                </c:pt>
                <c:pt idx="51415">
                  <c:v>3.3590862999999999E-2</c:v>
                </c:pt>
                <c:pt idx="51416">
                  <c:v>3.3590863200000001E-2</c:v>
                </c:pt>
                <c:pt idx="51417">
                  <c:v>3.3590863399999997E-2</c:v>
                </c:pt>
                <c:pt idx="51418">
                  <c:v>3.35908636E-2</c:v>
                </c:pt>
                <c:pt idx="51419">
                  <c:v>3.3590863800000002E-2</c:v>
                </c:pt>
                <c:pt idx="51420">
                  <c:v>3.3590863999999998E-2</c:v>
                </c:pt>
                <c:pt idx="51421">
                  <c:v>3.3590864200000001E-2</c:v>
                </c:pt>
                <c:pt idx="51422">
                  <c:v>3.3590864400000003E-2</c:v>
                </c:pt>
                <c:pt idx="51423">
                  <c:v>3.3590864599999999E-2</c:v>
                </c:pt>
                <c:pt idx="51424">
                  <c:v>3.3590864800000002E-2</c:v>
                </c:pt>
                <c:pt idx="51425">
                  <c:v>3.3590864999999998E-2</c:v>
                </c:pt>
                <c:pt idx="51426">
                  <c:v>3.35908652E-2</c:v>
                </c:pt>
                <c:pt idx="51427">
                  <c:v>3.3590865400000003E-2</c:v>
                </c:pt>
                <c:pt idx="51428">
                  <c:v>3.3590865599999999E-2</c:v>
                </c:pt>
                <c:pt idx="51429">
                  <c:v>3.3590865800000001E-2</c:v>
                </c:pt>
                <c:pt idx="51430">
                  <c:v>3.3590865999999997E-2</c:v>
                </c:pt>
                <c:pt idx="51431">
                  <c:v>3.35908662E-2</c:v>
                </c:pt>
                <c:pt idx="51432">
                  <c:v>3.3590866400000002E-2</c:v>
                </c:pt>
                <c:pt idx="51433">
                  <c:v>3.3590866599999998E-2</c:v>
                </c:pt>
                <c:pt idx="51434">
                  <c:v>3.3590866800000001E-2</c:v>
                </c:pt>
                <c:pt idx="51435">
                  <c:v>3.3590867000000003E-2</c:v>
                </c:pt>
                <c:pt idx="51436">
                  <c:v>3.3590867199999999E-2</c:v>
                </c:pt>
                <c:pt idx="51437">
                  <c:v>3.3590867400000002E-2</c:v>
                </c:pt>
                <c:pt idx="51438">
                  <c:v>3.3590867599999998E-2</c:v>
                </c:pt>
                <c:pt idx="51439">
                  <c:v>3.35908678E-2</c:v>
                </c:pt>
                <c:pt idx="51440">
                  <c:v>3.3590868000000003E-2</c:v>
                </c:pt>
                <c:pt idx="51441">
                  <c:v>3.3590868199999999E-2</c:v>
                </c:pt>
                <c:pt idx="51442">
                  <c:v>3.3590868400000001E-2</c:v>
                </c:pt>
                <c:pt idx="51443">
                  <c:v>3.3590868599999997E-2</c:v>
                </c:pt>
                <c:pt idx="51444">
                  <c:v>3.35908688E-2</c:v>
                </c:pt>
                <c:pt idx="51445">
                  <c:v>3.3590869000000002E-2</c:v>
                </c:pt>
                <c:pt idx="51446">
                  <c:v>3.3590869199999998E-2</c:v>
                </c:pt>
                <c:pt idx="51447">
                  <c:v>3.3590869400000001E-2</c:v>
                </c:pt>
                <c:pt idx="51448">
                  <c:v>3.3590869600000003E-2</c:v>
                </c:pt>
                <c:pt idx="51449">
                  <c:v>3.3590869799999999E-2</c:v>
                </c:pt>
                <c:pt idx="51450">
                  <c:v>3.3590870000000002E-2</c:v>
                </c:pt>
                <c:pt idx="51451">
                  <c:v>3.3590870199999998E-2</c:v>
                </c:pt>
                <c:pt idx="51452">
                  <c:v>3.35908704E-2</c:v>
                </c:pt>
                <c:pt idx="51453">
                  <c:v>3.3590870600000003E-2</c:v>
                </c:pt>
                <c:pt idx="51454">
                  <c:v>3.3590870799999999E-2</c:v>
                </c:pt>
                <c:pt idx="51455">
                  <c:v>3.3590871000000001E-2</c:v>
                </c:pt>
                <c:pt idx="51456">
                  <c:v>3.3590871199999997E-2</c:v>
                </c:pt>
                <c:pt idx="51457">
                  <c:v>3.35908714E-2</c:v>
                </c:pt>
                <c:pt idx="51458">
                  <c:v>3.3590871600000002E-2</c:v>
                </c:pt>
                <c:pt idx="51459">
                  <c:v>3.3590871799999998E-2</c:v>
                </c:pt>
                <c:pt idx="51460">
                  <c:v>3.3590872000000001E-2</c:v>
                </c:pt>
                <c:pt idx="51461">
                  <c:v>3.3590872200000003E-2</c:v>
                </c:pt>
                <c:pt idx="51462">
                  <c:v>3.3590872399999999E-2</c:v>
                </c:pt>
                <c:pt idx="51463">
                  <c:v>3.3590872600000002E-2</c:v>
                </c:pt>
                <c:pt idx="51464">
                  <c:v>3.3590872799999998E-2</c:v>
                </c:pt>
                <c:pt idx="51465">
                  <c:v>3.3590873E-2</c:v>
                </c:pt>
                <c:pt idx="51466">
                  <c:v>3.3590873200000003E-2</c:v>
                </c:pt>
                <c:pt idx="51467">
                  <c:v>3.3590873399999999E-2</c:v>
                </c:pt>
                <c:pt idx="51468">
                  <c:v>3.3590873600000001E-2</c:v>
                </c:pt>
                <c:pt idx="51469">
                  <c:v>3.3590873799999997E-2</c:v>
                </c:pt>
                <c:pt idx="51470">
                  <c:v>3.3590874E-2</c:v>
                </c:pt>
                <c:pt idx="51471">
                  <c:v>3.3590874200000002E-2</c:v>
                </c:pt>
                <c:pt idx="51472">
                  <c:v>3.3590874399999998E-2</c:v>
                </c:pt>
                <c:pt idx="51473">
                  <c:v>3.3590874600000001E-2</c:v>
                </c:pt>
                <c:pt idx="51474">
                  <c:v>3.3590874799999997E-2</c:v>
                </c:pt>
                <c:pt idx="51475">
                  <c:v>3.3590874999999999E-2</c:v>
                </c:pt>
                <c:pt idx="51476">
                  <c:v>3.3590875200000002E-2</c:v>
                </c:pt>
                <c:pt idx="51477">
                  <c:v>3.3590875399999998E-2</c:v>
                </c:pt>
                <c:pt idx="51478">
                  <c:v>3.35908756E-2</c:v>
                </c:pt>
                <c:pt idx="51479">
                  <c:v>3.3590875800000003E-2</c:v>
                </c:pt>
                <c:pt idx="51480">
                  <c:v>3.3590875999999999E-2</c:v>
                </c:pt>
                <c:pt idx="51481">
                  <c:v>3.3590876200000001E-2</c:v>
                </c:pt>
                <c:pt idx="51482">
                  <c:v>3.3590876399999997E-2</c:v>
                </c:pt>
                <c:pt idx="51483">
                  <c:v>3.35908766E-2</c:v>
                </c:pt>
                <c:pt idx="51484">
                  <c:v>3.3590876800000002E-2</c:v>
                </c:pt>
                <c:pt idx="51485">
                  <c:v>3.3590876999999998E-2</c:v>
                </c:pt>
                <c:pt idx="51486">
                  <c:v>3.3590877200000001E-2</c:v>
                </c:pt>
                <c:pt idx="51487">
                  <c:v>3.3590877399999997E-2</c:v>
                </c:pt>
                <c:pt idx="51488">
                  <c:v>3.3590877599999999E-2</c:v>
                </c:pt>
                <c:pt idx="51489">
                  <c:v>3.3590877800000002E-2</c:v>
                </c:pt>
                <c:pt idx="51490">
                  <c:v>3.3590877999999998E-2</c:v>
                </c:pt>
                <c:pt idx="51491">
                  <c:v>3.35908782E-2</c:v>
                </c:pt>
                <c:pt idx="51492">
                  <c:v>3.3590878400000003E-2</c:v>
                </c:pt>
                <c:pt idx="51493">
                  <c:v>3.3590878599999999E-2</c:v>
                </c:pt>
                <c:pt idx="51494">
                  <c:v>3.3590878800000001E-2</c:v>
                </c:pt>
                <c:pt idx="51495">
                  <c:v>3.3590878999999997E-2</c:v>
                </c:pt>
                <c:pt idx="51496">
                  <c:v>3.35908792E-2</c:v>
                </c:pt>
                <c:pt idx="51497">
                  <c:v>3.3590879400000002E-2</c:v>
                </c:pt>
                <c:pt idx="51498">
                  <c:v>3.3590879599999998E-2</c:v>
                </c:pt>
                <c:pt idx="51499">
                  <c:v>3.3590879800000001E-2</c:v>
                </c:pt>
                <c:pt idx="51500">
                  <c:v>3.3590879999999997E-2</c:v>
                </c:pt>
                <c:pt idx="51501">
                  <c:v>3.3590880199999999E-2</c:v>
                </c:pt>
                <c:pt idx="51502">
                  <c:v>3.3590880400000002E-2</c:v>
                </c:pt>
                <c:pt idx="51503">
                  <c:v>3.3590880599999998E-2</c:v>
                </c:pt>
                <c:pt idx="51504">
                  <c:v>3.35908808E-2</c:v>
                </c:pt>
                <c:pt idx="51505">
                  <c:v>3.3590881000000003E-2</c:v>
                </c:pt>
                <c:pt idx="51506">
                  <c:v>3.3590881199999999E-2</c:v>
                </c:pt>
                <c:pt idx="51507">
                  <c:v>3.3590881400000001E-2</c:v>
                </c:pt>
                <c:pt idx="51508">
                  <c:v>3.3590881599999997E-2</c:v>
                </c:pt>
                <c:pt idx="51509">
                  <c:v>3.35908818E-2</c:v>
                </c:pt>
                <c:pt idx="51510">
                  <c:v>3.3590882000000002E-2</c:v>
                </c:pt>
                <c:pt idx="51511">
                  <c:v>3.3590882199999998E-2</c:v>
                </c:pt>
                <c:pt idx="51512">
                  <c:v>3.3590882400000001E-2</c:v>
                </c:pt>
                <c:pt idx="51513">
                  <c:v>3.3590882599999997E-2</c:v>
                </c:pt>
                <c:pt idx="51514">
                  <c:v>3.3590882799999999E-2</c:v>
                </c:pt>
                <c:pt idx="51515">
                  <c:v>3.3590883000000002E-2</c:v>
                </c:pt>
                <c:pt idx="51516">
                  <c:v>3.3590883199999998E-2</c:v>
                </c:pt>
                <c:pt idx="51517">
                  <c:v>3.35908834E-2</c:v>
                </c:pt>
                <c:pt idx="51518">
                  <c:v>3.3590883600000003E-2</c:v>
                </c:pt>
                <c:pt idx="51519">
                  <c:v>3.3590883799999999E-2</c:v>
                </c:pt>
                <c:pt idx="51520">
                  <c:v>3.3590884000000001E-2</c:v>
                </c:pt>
                <c:pt idx="51521">
                  <c:v>3.3590884199999997E-2</c:v>
                </c:pt>
                <c:pt idx="51522">
                  <c:v>3.35908844E-2</c:v>
                </c:pt>
                <c:pt idx="51523">
                  <c:v>3.3590884600000002E-2</c:v>
                </c:pt>
                <c:pt idx="51524">
                  <c:v>3.3590884799999998E-2</c:v>
                </c:pt>
                <c:pt idx="51525">
                  <c:v>3.3590885000000001E-2</c:v>
                </c:pt>
                <c:pt idx="51526">
                  <c:v>3.3590885199999997E-2</c:v>
                </c:pt>
                <c:pt idx="51527">
                  <c:v>3.3590885399999999E-2</c:v>
                </c:pt>
                <c:pt idx="51528">
                  <c:v>3.3590885600000002E-2</c:v>
                </c:pt>
                <c:pt idx="51529">
                  <c:v>3.3590885799999998E-2</c:v>
                </c:pt>
                <c:pt idx="51530">
                  <c:v>3.3590886E-2</c:v>
                </c:pt>
                <c:pt idx="51531">
                  <c:v>3.3590886200000003E-2</c:v>
                </c:pt>
                <c:pt idx="51532">
                  <c:v>3.3590886399999999E-2</c:v>
                </c:pt>
                <c:pt idx="51533">
                  <c:v>3.3590886600000001E-2</c:v>
                </c:pt>
                <c:pt idx="51534">
                  <c:v>3.3590886799999997E-2</c:v>
                </c:pt>
                <c:pt idx="51535">
                  <c:v>3.3590887E-2</c:v>
                </c:pt>
                <c:pt idx="51536">
                  <c:v>3.3590887200000002E-2</c:v>
                </c:pt>
                <c:pt idx="51537">
                  <c:v>3.3590887399999998E-2</c:v>
                </c:pt>
                <c:pt idx="51538">
                  <c:v>3.3590887600000001E-2</c:v>
                </c:pt>
                <c:pt idx="51539">
                  <c:v>3.3590887799999997E-2</c:v>
                </c:pt>
                <c:pt idx="51540">
                  <c:v>3.3590887999999999E-2</c:v>
                </c:pt>
                <c:pt idx="51541">
                  <c:v>3.3590888200000002E-2</c:v>
                </c:pt>
                <c:pt idx="51542">
                  <c:v>3.3590888399999998E-2</c:v>
                </c:pt>
                <c:pt idx="51543">
                  <c:v>3.35908886E-2</c:v>
                </c:pt>
                <c:pt idx="51544">
                  <c:v>3.3590888800000003E-2</c:v>
                </c:pt>
                <c:pt idx="51545">
                  <c:v>3.3590888999999999E-2</c:v>
                </c:pt>
                <c:pt idx="51546">
                  <c:v>3.3590889200000001E-2</c:v>
                </c:pt>
                <c:pt idx="51547">
                  <c:v>3.3590889399999997E-2</c:v>
                </c:pt>
                <c:pt idx="51548">
                  <c:v>3.35908896E-2</c:v>
                </c:pt>
                <c:pt idx="51549">
                  <c:v>3.3590889800000003E-2</c:v>
                </c:pt>
                <c:pt idx="51550">
                  <c:v>3.3590889999999998E-2</c:v>
                </c:pt>
                <c:pt idx="51551">
                  <c:v>3.3590890200000001E-2</c:v>
                </c:pt>
                <c:pt idx="51552">
                  <c:v>3.3590890399999997E-2</c:v>
                </c:pt>
                <c:pt idx="51553">
                  <c:v>3.3590890599999999E-2</c:v>
                </c:pt>
                <c:pt idx="51554">
                  <c:v>3.3590890800000002E-2</c:v>
                </c:pt>
                <c:pt idx="51555">
                  <c:v>3.3590890999999998E-2</c:v>
                </c:pt>
                <c:pt idx="51556">
                  <c:v>3.35908912E-2</c:v>
                </c:pt>
                <c:pt idx="51557">
                  <c:v>3.3590891400000003E-2</c:v>
                </c:pt>
                <c:pt idx="51558">
                  <c:v>3.3590891599999999E-2</c:v>
                </c:pt>
                <c:pt idx="51559">
                  <c:v>3.3590891800000001E-2</c:v>
                </c:pt>
                <c:pt idx="51560">
                  <c:v>3.3590891999999997E-2</c:v>
                </c:pt>
                <c:pt idx="51561">
                  <c:v>3.35908922E-2</c:v>
                </c:pt>
                <c:pt idx="51562">
                  <c:v>3.3590892400000003E-2</c:v>
                </c:pt>
                <c:pt idx="51563">
                  <c:v>3.3590892599999998E-2</c:v>
                </c:pt>
                <c:pt idx="51564">
                  <c:v>3.3590892800000001E-2</c:v>
                </c:pt>
                <c:pt idx="51565">
                  <c:v>3.3590892999999997E-2</c:v>
                </c:pt>
                <c:pt idx="51566">
                  <c:v>3.3590893199999999E-2</c:v>
                </c:pt>
                <c:pt idx="51567">
                  <c:v>3.3590893400000002E-2</c:v>
                </c:pt>
                <c:pt idx="51568">
                  <c:v>3.3590893599999998E-2</c:v>
                </c:pt>
                <c:pt idx="51569">
                  <c:v>3.35908938E-2</c:v>
                </c:pt>
                <c:pt idx="51570">
                  <c:v>3.3590894000000003E-2</c:v>
                </c:pt>
                <c:pt idx="51571">
                  <c:v>3.3590894199999999E-2</c:v>
                </c:pt>
                <c:pt idx="51572">
                  <c:v>3.3590894400000001E-2</c:v>
                </c:pt>
                <c:pt idx="51573">
                  <c:v>3.3590894599999997E-2</c:v>
                </c:pt>
                <c:pt idx="51574">
                  <c:v>3.35908948E-2</c:v>
                </c:pt>
                <c:pt idx="51575">
                  <c:v>3.3590895000000003E-2</c:v>
                </c:pt>
                <c:pt idx="51576">
                  <c:v>3.3590895199999998E-2</c:v>
                </c:pt>
                <c:pt idx="51577">
                  <c:v>3.3590895400000001E-2</c:v>
                </c:pt>
                <c:pt idx="51578">
                  <c:v>3.3590895599999997E-2</c:v>
                </c:pt>
                <c:pt idx="51579">
                  <c:v>3.3590895799999999E-2</c:v>
                </c:pt>
                <c:pt idx="51580">
                  <c:v>3.3590896000000002E-2</c:v>
                </c:pt>
                <c:pt idx="51581">
                  <c:v>3.3590896199999998E-2</c:v>
                </c:pt>
                <c:pt idx="51582">
                  <c:v>3.35908964E-2</c:v>
                </c:pt>
                <c:pt idx="51583">
                  <c:v>3.3590896600000003E-2</c:v>
                </c:pt>
                <c:pt idx="51584">
                  <c:v>3.3590896799999999E-2</c:v>
                </c:pt>
                <c:pt idx="51585">
                  <c:v>3.3590897000000002E-2</c:v>
                </c:pt>
                <c:pt idx="51586">
                  <c:v>3.3590897199999997E-2</c:v>
                </c:pt>
                <c:pt idx="51587">
                  <c:v>3.35908974E-2</c:v>
                </c:pt>
                <c:pt idx="51588">
                  <c:v>3.3590897600000003E-2</c:v>
                </c:pt>
                <c:pt idx="51589">
                  <c:v>3.3590897799999998E-2</c:v>
                </c:pt>
                <c:pt idx="51590">
                  <c:v>3.3590898000000001E-2</c:v>
                </c:pt>
                <c:pt idx="51591">
                  <c:v>3.3590898199999997E-2</c:v>
                </c:pt>
                <c:pt idx="51592">
                  <c:v>3.3590898399999999E-2</c:v>
                </c:pt>
                <c:pt idx="51593">
                  <c:v>3.3590898600000002E-2</c:v>
                </c:pt>
                <c:pt idx="51594">
                  <c:v>3.3590898799999998E-2</c:v>
                </c:pt>
                <c:pt idx="51595">
                  <c:v>3.3590899E-2</c:v>
                </c:pt>
                <c:pt idx="51596">
                  <c:v>3.3590899200000003E-2</c:v>
                </c:pt>
                <c:pt idx="51597">
                  <c:v>3.3590899399999999E-2</c:v>
                </c:pt>
                <c:pt idx="51598">
                  <c:v>3.3590899600000002E-2</c:v>
                </c:pt>
                <c:pt idx="51599">
                  <c:v>3.3590899799999997E-2</c:v>
                </c:pt>
                <c:pt idx="51600">
                  <c:v>3.35909E-2</c:v>
                </c:pt>
                <c:pt idx="51601">
                  <c:v>3.3590900200000003E-2</c:v>
                </c:pt>
                <c:pt idx="51602">
                  <c:v>3.3590900399999998E-2</c:v>
                </c:pt>
                <c:pt idx="51603">
                  <c:v>3.3590900600000001E-2</c:v>
                </c:pt>
                <c:pt idx="51604">
                  <c:v>3.3590900799999997E-2</c:v>
                </c:pt>
                <c:pt idx="51605">
                  <c:v>3.3590900999999999E-2</c:v>
                </c:pt>
                <c:pt idx="51606">
                  <c:v>3.3590901200000002E-2</c:v>
                </c:pt>
                <c:pt idx="51607">
                  <c:v>3.3590901399999998E-2</c:v>
                </c:pt>
                <c:pt idx="51608">
                  <c:v>3.35909016E-2</c:v>
                </c:pt>
                <c:pt idx="51609">
                  <c:v>3.3590901800000003E-2</c:v>
                </c:pt>
                <c:pt idx="51610">
                  <c:v>3.3590901999999999E-2</c:v>
                </c:pt>
                <c:pt idx="51611">
                  <c:v>3.3590902200000002E-2</c:v>
                </c:pt>
                <c:pt idx="51612">
                  <c:v>3.3590902399999997E-2</c:v>
                </c:pt>
                <c:pt idx="51613">
                  <c:v>3.35909026E-2</c:v>
                </c:pt>
                <c:pt idx="51614">
                  <c:v>3.3590902800000003E-2</c:v>
                </c:pt>
                <c:pt idx="51615">
                  <c:v>3.3590902999999998E-2</c:v>
                </c:pt>
                <c:pt idx="51616">
                  <c:v>3.3590903200000001E-2</c:v>
                </c:pt>
                <c:pt idx="51617">
                  <c:v>3.3590903399999997E-2</c:v>
                </c:pt>
                <c:pt idx="51618">
                  <c:v>3.3590903599999999E-2</c:v>
                </c:pt>
                <c:pt idx="51619">
                  <c:v>3.3590903800000002E-2</c:v>
                </c:pt>
                <c:pt idx="51620">
                  <c:v>3.3590903999999998E-2</c:v>
                </c:pt>
                <c:pt idx="51621">
                  <c:v>3.35909042E-2</c:v>
                </c:pt>
                <c:pt idx="51622">
                  <c:v>3.3590904400000003E-2</c:v>
                </c:pt>
                <c:pt idx="51623">
                  <c:v>3.3590904599999999E-2</c:v>
                </c:pt>
                <c:pt idx="51624">
                  <c:v>3.3590904800000002E-2</c:v>
                </c:pt>
                <c:pt idx="51625">
                  <c:v>3.3590904999999997E-2</c:v>
                </c:pt>
                <c:pt idx="51626">
                  <c:v>3.35909052E-2</c:v>
                </c:pt>
                <c:pt idx="51627">
                  <c:v>3.3590905400000003E-2</c:v>
                </c:pt>
                <c:pt idx="51628">
                  <c:v>3.3590905599999998E-2</c:v>
                </c:pt>
                <c:pt idx="51629">
                  <c:v>3.3590905800000001E-2</c:v>
                </c:pt>
                <c:pt idx="51630">
                  <c:v>3.3590905999999997E-2</c:v>
                </c:pt>
                <c:pt idx="51631">
                  <c:v>3.3590906199999999E-2</c:v>
                </c:pt>
                <c:pt idx="51632">
                  <c:v>3.3590906400000002E-2</c:v>
                </c:pt>
                <c:pt idx="51633">
                  <c:v>3.3590906599999998E-2</c:v>
                </c:pt>
                <c:pt idx="51634">
                  <c:v>3.3590906800000001E-2</c:v>
                </c:pt>
                <c:pt idx="51635">
                  <c:v>3.3590907000000003E-2</c:v>
                </c:pt>
                <c:pt idx="51636">
                  <c:v>3.3590907199999999E-2</c:v>
                </c:pt>
                <c:pt idx="51637">
                  <c:v>3.3590907400000002E-2</c:v>
                </c:pt>
                <c:pt idx="51638">
                  <c:v>3.3590907599999997E-2</c:v>
                </c:pt>
                <c:pt idx="51639">
                  <c:v>3.35909078E-2</c:v>
                </c:pt>
                <c:pt idx="51640">
                  <c:v>3.3590908000000003E-2</c:v>
                </c:pt>
                <c:pt idx="51641">
                  <c:v>3.3590908199999998E-2</c:v>
                </c:pt>
                <c:pt idx="51642">
                  <c:v>3.3590908400000001E-2</c:v>
                </c:pt>
                <c:pt idx="51643">
                  <c:v>3.3590908599999997E-2</c:v>
                </c:pt>
                <c:pt idx="51644">
                  <c:v>3.3590908799999999E-2</c:v>
                </c:pt>
                <c:pt idx="51645">
                  <c:v>3.3590909000000002E-2</c:v>
                </c:pt>
                <c:pt idx="51646">
                  <c:v>3.3590909199999998E-2</c:v>
                </c:pt>
                <c:pt idx="51647">
                  <c:v>3.3590909400000001E-2</c:v>
                </c:pt>
                <c:pt idx="51648">
                  <c:v>3.3590909600000003E-2</c:v>
                </c:pt>
                <c:pt idx="51649">
                  <c:v>3.3590909799999999E-2</c:v>
                </c:pt>
                <c:pt idx="51650">
                  <c:v>3.3590910000000002E-2</c:v>
                </c:pt>
                <c:pt idx="51651">
                  <c:v>3.3590910199999997E-2</c:v>
                </c:pt>
                <c:pt idx="51652">
                  <c:v>3.35909104E-2</c:v>
                </c:pt>
                <c:pt idx="51653">
                  <c:v>3.3590910600000003E-2</c:v>
                </c:pt>
                <c:pt idx="51654">
                  <c:v>3.3590910799999998E-2</c:v>
                </c:pt>
                <c:pt idx="51655">
                  <c:v>3.3590911000000001E-2</c:v>
                </c:pt>
                <c:pt idx="51656">
                  <c:v>3.3590911199999997E-2</c:v>
                </c:pt>
                <c:pt idx="51657">
                  <c:v>3.3590911399999999E-2</c:v>
                </c:pt>
                <c:pt idx="51658">
                  <c:v>3.3590911600000002E-2</c:v>
                </c:pt>
                <c:pt idx="51659">
                  <c:v>3.3590911799999998E-2</c:v>
                </c:pt>
                <c:pt idx="51660">
                  <c:v>3.3590912000000001E-2</c:v>
                </c:pt>
                <c:pt idx="51661">
                  <c:v>3.3590912200000003E-2</c:v>
                </c:pt>
                <c:pt idx="51662">
                  <c:v>3.3590912399999999E-2</c:v>
                </c:pt>
                <c:pt idx="51663">
                  <c:v>3.3590912600000002E-2</c:v>
                </c:pt>
                <c:pt idx="51664">
                  <c:v>3.3590912799999997E-2</c:v>
                </c:pt>
                <c:pt idx="51665">
                  <c:v>3.3590913E-2</c:v>
                </c:pt>
                <c:pt idx="51666">
                  <c:v>3.3590913200000003E-2</c:v>
                </c:pt>
                <c:pt idx="51667">
                  <c:v>3.3590913399999998E-2</c:v>
                </c:pt>
                <c:pt idx="51668">
                  <c:v>3.3590913600000001E-2</c:v>
                </c:pt>
                <c:pt idx="51669">
                  <c:v>3.3590913799999997E-2</c:v>
                </c:pt>
                <c:pt idx="51670">
                  <c:v>3.3590913999999999E-2</c:v>
                </c:pt>
                <c:pt idx="51671">
                  <c:v>3.3590914200000002E-2</c:v>
                </c:pt>
                <c:pt idx="51672">
                  <c:v>3.3590914399999998E-2</c:v>
                </c:pt>
                <c:pt idx="51673">
                  <c:v>3.3590914600000001E-2</c:v>
                </c:pt>
                <c:pt idx="51674">
                  <c:v>3.3590914800000003E-2</c:v>
                </c:pt>
                <c:pt idx="51675">
                  <c:v>3.3590914999999999E-2</c:v>
                </c:pt>
                <c:pt idx="51676">
                  <c:v>3.3590915200000002E-2</c:v>
                </c:pt>
                <c:pt idx="51677">
                  <c:v>3.3590915399999997E-2</c:v>
                </c:pt>
                <c:pt idx="51678">
                  <c:v>3.35909156E-2</c:v>
                </c:pt>
                <c:pt idx="51679">
                  <c:v>3.3590915800000003E-2</c:v>
                </c:pt>
                <c:pt idx="51680">
                  <c:v>3.3590915999999998E-2</c:v>
                </c:pt>
                <c:pt idx="51681">
                  <c:v>3.3590916200000001E-2</c:v>
                </c:pt>
                <c:pt idx="51682">
                  <c:v>3.3590916399999997E-2</c:v>
                </c:pt>
                <c:pt idx="51683">
                  <c:v>3.35909166E-2</c:v>
                </c:pt>
                <c:pt idx="51684">
                  <c:v>3.3590916800000002E-2</c:v>
                </c:pt>
                <c:pt idx="51685">
                  <c:v>3.3590916999999998E-2</c:v>
                </c:pt>
                <c:pt idx="51686">
                  <c:v>3.3590917200000001E-2</c:v>
                </c:pt>
                <c:pt idx="51687">
                  <c:v>3.3590917400000003E-2</c:v>
                </c:pt>
                <c:pt idx="51688">
                  <c:v>3.3590917599999999E-2</c:v>
                </c:pt>
                <c:pt idx="51689">
                  <c:v>3.3590917800000002E-2</c:v>
                </c:pt>
                <c:pt idx="51690">
                  <c:v>3.3590917999999997E-2</c:v>
                </c:pt>
                <c:pt idx="51691">
                  <c:v>3.35909182E-2</c:v>
                </c:pt>
                <c:pt idx="51692">
                  <c:v>3.3590918400000003E-2</c:v>
                </c:pt>
                <c:pt idx="51693">
                  <c:v>3.3590918599999998E-2</c:v>
                </c:pt>
                <c:pt idx="51694">
                  <c:v>3.3590918800000001E-2</c:v>
                </c:pt>
                <c:pt idx="51695">
                  <c:v>3.3590918999999997E-2</c:v>
                </c:pt>
                <c:pt idx="51696">
                  <c:v>3.35909192E-2</c:v>
                </c:pt>
                <c:pt idx="51697">
                  <c:v>3.3590919400000002E-2</c:v>
                </c:pt>
                <c:pt idx="51698">
                  <c:v>3.3590919599999998E-2</c:v>
                </c:pt>
                <c:pt idx="51699">
                  <c:v>3.3590919800000001E-2</c:v>
                </c:pt>
                <c:pt idx="51700">
                  <c:v>3.3590920000000003E-2</c:v>
                </c:pt>
                <c:pt idx="51701">
                  <c:v>3.3590920199999999E-2</c:v>
                </c:pt>
                <c:pt idx="51702">
                  <c:v>3.3590920400000002E-2</c:v>
                </c:pt>
                <c:pt idx="51703">
                  <c:v>3.3590920599999997E-2</c:v>
                </c:pt>
                <c:pt idx="51704">
                  <c:v>3.35909208E-2</c:v>
                </c:pt>
                <c:pt idx="51705">
                  <c:v>3.3590921000000003E-2</c:v>
                </c:pt>
                <c:pt idx="51706">
                  <c:v>3.3590921199999998E-2</c:v>
                </c:pt>
                <c:pt idx="51707">
                  <c:v>3.3590921400000001E-2</c:v>
                </c:pt>
                <c:pt idx="51708">
                  <c:v>3.3590921599999997E-2</c:v>
                </c:pt>
                <c:pt idx="51709">
                  <c:v>3.35909218E-2</c:v>
                </c:pt>
                <c:pt idx="51710">
                  <c:v>3.3590922000000002E-2</c:v>
                </c:pt>
                <c:pt idx="51711">
                  <c:v>3.3590922199999998E-2</c:v>
                </c:pt>
                <c:pt idx="51712">
                  <c:v>3.3590922400000001E-2</c:v>
                </c:pt>
                <c:pt idx="51713">
                  <c:v>3.3590922600000003E-2</c:v>
                </c:pt>
                <c:pt idx="51714">
                  <c:v>3.3590922799999999E-2</c:v>
                </c:pt>
                <c:pt idx="51715">
                  <c:v>3.3590923000000002E-2</c:v>
                </c:pt>
                <c:pt idx="51716">
                  <c:v>3.3590923199999997E-2</c:v>
                </c:pt>
                <c:pt idx="51717">
                  <c:v>3.35909234E-2</c:v>
                </c:pt>
                <c:pt idx="51718">
                  <c:v>3.3590923600000003E-2</c:v>
                </c:pt>
                <c:pt idx="51719">
                  <c:v>3.3590923799999999E-2</c:v>
                </c:pt>
                <c:pt idx="51720">
                  <c:v>3.3590924000000001E-2</c:v>
                </c:pt>
                <c:pt idx="51721">
                  <c:v>3.3590924199999997E-2</c:v>
                </c:pt>
                <c:pt idx="51722">
                  <c:v>3.35909244E-2</c:v>
                </c:pt>
                <c:pt idx="51723">
                  <c:v>3.3590924600000002E-2</c:v>
                </c:pt>
                <c:pt idx="51724">
                  <c:v>3.3590924799999998E-2</c:v>
                </c:pt>
                <c:pt idx="51725">
                  <c:v>3.3590925000000001E-2</c:v>
                </c:pt>
                <c:pt idx="51726">
                  <c:v>3.3590925200000003E-2</c:v>
                </c:pt>
                <c:pt idx="51727">
                  <c:v>3.3590925399999999E-2</c:v>
                </c:pt>
                <c:pt idx="51728">
                  <c:v>3.3590925600000002E-2</c:v>
                </c:pt>
                <c:pt idx="51729">
                  <c:v>3.3590925799999997E-2</c:v>
                </c:pt>
                <c:pt idx="51730">
                  <c:v>3.3590926E-2</c:v>
                </c:pt>
                <c:pt idx="51731">
                  <c:v>3.3590926200000003E-2</c:v>
                </c:pt>
                <c:pt idx="51732">
                  <c:v>3.3590926399999999E-2</c:v>
                </c:pt>
                <c:pt idx="51733">
                  <c:v>3.3590926600000001E-2</c:v>
                </c:pt>
                <c:pt idx="51734">
                  <c:v>3.3590926799999997E-2</c:v>
                </c:pt>
                <c:pt idx="51735">
                  <c:v>3.3590927E-2</c:v>
                </c:pt>
                <c:pt idx="51736">
                  <c:v>3.3590927200000002E-2</c:v>
                </c:pt>
                <c:pt idx="51737">
                  <c:v>3.3590927399999998E-2</c:v>
                </c:pt>
                <c:pt idx="51738">
                  <c:v>3.3590927600000001E-2</c:v>
                </c:pt>
                <c:pt idx="51739">
                  <c:v>3.3590927800000003E-2</c:v>
                </c:pt>
                <c:pt idx="51740">
                  <c:v>3.3590927999999999E-2</c:v>
                </c:pt>
                <c:pt idx="51741">
                  <c:v>3.3590928200000002E-2</c:v>
                </c:pt>
                <c:pt idx="51742">
                  <c:v>3.3590928399999997E-2</c:v>
                </c:pt>
                <c:pt idx="51743">
                  <c:v>3.35909286E-2</c:v>
                </c:pt>
                <c:pt idx="51744">
                  <c:v>3.3590928800000003E-2</c:v>
                </c:pt>
                <c:pt idx="51745">
                  <c:v>3.3590928999999999E-2</c:v>
                </c:pt>
                <c:pt idx="51746">
                  <c:v>3.3590929200000001E-2</c:v>
                </c:pt>
                <c:pt idx="51747">
                  <c:v>3.3590929399999997E-2</c:v>
                </c:pt>
                <c:pt idx="51748">
                  <c:v>3.35909296E-2</c:v>
                </c:pt>
                <c:pt idx="51749">
                  <c:v>3.3590929800000002E-2</c:v>
                </c:pt>
                <c:pt idx="51750">
                  <c:v>3.3590929999999998E-2</c:v>
                </c:pt>
                <c:pt idx="51751">
                  <c:v>3.3590930200000001E-2</c:v>
                </c:pt>
                <c:pt idx="51752">
                  <c:v>3.3590930400000003E-2</c:v>
                </c:pt>
                <c:pt idx="51753">
                  <c:v>3.3590930599999999E-2</c:v>
                </c:pt>
                <c:pt idx="51754">
                  <c:v>3.3590930800000002E-2</c:v>
                </c:pt>
                <c:pt idx="51755">
                  <c:v>3.3590930999999997E-2</c:v>
                </c:pt>
                <c:pt idx="51756">
                  <c:v>3.35909312E-2</c:v>
                </c:pt>
                <c:pt idx="51757">
                  <c:v>3.3590931400000003E-2</c:v>
                </c:pt>
                <c:pt idx="51758">
                  <c:v>3.3590931599999999E-2</c:v>
                </c:pt>
                <c:pt idx="51759">
                  <c:v>3.3590931800000001E-2</c:v>
                </c:pt>
                <c:pt idx="51760">
                  <c:v>3.3590931999999997E-2</c:v>
                </c:pt>
                <c:pt idx="51761">
                  <c:v>3.35909322E-2</c:v>
                </c:pt>
                <c:pt idx="51762">
                  <c:v>3.3590932400000002E-2</c:v>
                </c:pt>
                <c:pt idx="51763">
                  <c:v>3.3590932599999998E-2</c:v>
                </c:pt>
                <c:pt idx="51764">
                  <c:v>3.3590932800000001E-2</c:v>
                </c:pt>
                <c:pt idx="51765">
                  <c:v>3.3590933000000003E-2</c:v>
                </c:pt>
                <c:pt idx="51766">
                  <c:v>3.3590933199999999E-2</c:v>
                </c:pt>
                <c:pt idx="51767">
                  <c:v>3.3590933400000002E-2</c:v>
                </c:pt>
                <c:pt idx="51768">
                  <c:v>3.3590933599999998E-2</c:v>
                </c:pt>
                <c:pt idx="51769">
                  <c:v>3.35909338E-2</c:v>
                </c:pt>
                <c:pt idx="51770">
                  <c:v>3.3590934000000003E-2</c:v>
                </c:pt>
                <c:pt idx="51771">
                  <c:v>3.3590934199999999E-2</c:v>
                </c:pt>
                <c:pt idx="51772">
                  <c:v>3.3590934400000001E-2</c:v>
                </c:pt>
                <c:pt idx="51773">
                  <c:v>3.3590934599999997E-2</c:v>
                </c:pt>
                <c:pt idx="51774">
                  <c:v>3.35909348E-2</c:v>
                </c:pt>
                <c:pt idx="51775">
                  <c:v>3.3590935000000002E-2</c:v>
                </c:pt>
                <c:pt idx="51776">
                  <c:v>3.3590935199999998E-2</c:v>
                </c:pt>
                <c:pt idx="51777">
                  <c:v>3.3590935400000001E-2</c:v>
                </c:pt>
                <c:pt idx="51778">
                  <c:v>3.3590935600000003E-2</c:v>
                </c:pt>
                <c:pt idx="51779">
                  <c:v>3.3590935799999999E-2</c:v>
                </c:pt>
                <c:pt idx="51780">
                  <c:v>3.3590936000000002E-2</c:v>
                </c:pt>
                <c:pt idx="51781">
                  <c:v>3.3590936199999998E-2</c:v>
                </c:pt>
                <c:pt idx="51782">
                  <c:v>3.35909364E-2</c:v>
                </c:pt>
                <c:pt idx="51783">
                  <c:v>3.3590936600000003E-2</c:v>
                </c:pt>
                <c:pt idx="51784">
                  <c:v>3.3590936799999999E-2</c:v>
                </c:pt>
                <c:pt idx="51785">
                  <c:v>3.3590937000000001E-2</c:v>
                </c:pt>
                <c:pt idx="51786">
                  <c:v>3.3590937199999997E-2</c:v>
                </c:pt>
                <c:pt idx="51787">
                  <c:v>3.35909374E-2</c:v>
                </c:pt>
                <c:pt idx="51788">
                  <c:v>3.3590937600000002E-2</c:v>
                </c:pt>
                <c:pt idx="51789">
                  <c:v>3.3590937799999998E-2</c:v>
                </c:pt>
                <c:pt idx="51790">
                  <c:v>3.3590938000000001E-2</c:v>
                </c:pt>
                <c:pt idx="51791">
                  <c:v>3.3590938200000003E-2</c:v>
                </c:pt>
                <c:pt idx="51792">
                  <c:v>3.3590938399999999E-2</c:v>
                </c:pt>
                <c:pt idx="51793">
                  <c:v>3.3590938600000002E-2</c:v>
                </c:pt>
                <c:pt idx="51794">
                  <c:v>3.3590938799999998E-2</c:v>
                </c:pt>
                <c:pt idx="51795">
                  <c:v>3.3590939E-2</c:v>
                </c:pt>
                <c:pt idx="51796">
                  <c:v>3.3590939200000003E-2</c:v>
                </c:pt>
                <c:pt idx="51797">
                  <c:v>3.3590939399999999E-2</c:v>
                </c:pt>
                <c:pt idx="51798">
                  <c:v>3.3590939600000001E-2</c:v>
                </c:pt>
                <c:pt idx="51799">
                  <c:v>3.3590939799999997E-2</c:v>
                </c:pt>
                <c:pt idx="51800">
                  <c:v>3.359094E-2</c:v>
                </c:pt>
                <c:pt idx="51801">
                  <c:v>3.3590940200000002E-2</c:v>
                </c:pt>
                <c:pt idx="51802">
                  <c:v>3.3590940399999998E-2</c:v>
                </c:pt>
                <c:pt idx="51803">
                  <c:v>3.3590940600000001E-2</c:v>
                </c:pt>
                <c:pt idx="51804">
                  <c:v>3.3590940800000003E-2</c:v>
                </c:pt>
                <c:pt idx="51805">
                  <c:v>3.3590940999999999E-2</c:v>
                </c:pt>
                <c:pt idx="51806">
                  <c:v>3.3590941200000002E-2</c:v>
                </c:pt>
                <c:pt idx="51807">
                  <c:v>3.3590941399999998E-2</c:v>
                </c:pt>
                <c:pt idx="51808">
                  <c:v>3.35909416E-2</c:v>
                </c:pt>
                <c:pt idx="51809">
                  <c:v>3.3590941800000003E-2</c:v>
                </c:pt>
                <c:pt idx="51810">
                  <c:v>3.3590941999999999E-2</c:v>
                </c:pt>
                <c:pt idx="51811">
                  <c:v>3.3590942200000001E-2</c:v>
                </c:pt>
                <c:pt idx="51812">
                  <c:v>3.3590942399999997E-2</c:v>
                </c:pt>
                <c:pt idx="51813">
                  <c:v>3.35909426E-2</c:v>
                </c:pt>
                <c:pt idx="51814">
                  <c:v>3.3590942800000002E-2</c:v>
                </c:pt>
                <c:pt idx="51815">
                  <c:v>3.3590942999999998E-2</c:v>
                </c:pt>
                <c:pt idx="51816">
                  <c:v>3.3590943200000001E-2</c:v>
                </c:pt>
                <c:pt idx="51817">
                  <c:v>3.3590943400000003E-2</c:v>
                </c:pt>
                <c:pt idx="51818">
                  <c:v>3.3590943599999999E-2</c:v>
                </c:pt>
                <c:pt idx="51819">
                  <c:v>3.3590943800000002E-2</c:v>
                </c:pt>
                <c:pt idx="51820">
                  <c:v>3.3590943999999998E-2</c:v>
                </c:pt>
                <c:pt idx="51821">
                  <c:v>3.35909442E-2</c:v>
                </c:pt>
                <c:pt idx="51822">
                  <c:v>3.3590944400000003E-2</c:v>
                </c:pt>
                <c:pt idx="51823">
                  <c:v>3.3590944599999999E-2</c:v>
                </c:pt>
                <c:pt idx="51824">
                  <c:v>3.3590944800000001E-2</c:v>
                </c:pt>
                <c:pt idx="51825">
                  <c:v>3.3590944999999997E-2</c:v>
                </c:pt>
                <c:pt idx="51826">
                  <c:v>3.35909452E-2</c:v>
                </c:pt>
                <c:pt idx="51827">
                  <c:v>3.3590945400000002E-2</c:v>
                </c:pt>
                <c:pt idx="51828">
                  <c:v>3.3590945599999998E-2</c:v>
                </c:pt>
                <c:pt idx="51829">
                  <c:v>3.3590945800000001E-2</c:v>
                </c:pt>
                <c:pt idx="51830">
                  <c:v>3.3590945999999997E-2</c:v>
                </c:pt>
                <c:pt idx="51831">
                  <c:v>3.3590946199999999E-2</c:v>
                </c:pt>
                <c:pt idx="51832">
                  <c:v>3.3590946400000002E-2</c:v>
                </c:pt>
                <c:pt idx="51833">
                  <c:v>3.3590946599999998E-2</c:v>
                </c:pt>
                <c:pt idx="51834">
                  <c:v>3.35909468E-2</c:v>
                </c:pt>
                <c:pt idx="51835">
                  <c:v>3.3590947000000003E-2</c:v>
                </c:pt>
                <c:pt idx="51836">
                  <c:v>3.3590947199999999E-2</c:v>
                </c:pt>
                <c:pt idx="51837">
                  <c:v>3.3590947400000001E-2</c:v>
                </c:pt>
                <c:pt idx="51838">
                  <c:v>3.3590947599999997E-2</c:v>
                </c:pt>
                <c:pt idx="51839">
                  <c:v>3.35909478E-2</c:v>
                </c:pt>
                <c:pt idx="51840">
                  <c:v>3.3590948000000002E-2</c:v>
                </c:pt>
                <c:pt idx="51841">
                  <c:v>3.3590948199999998E-2</c:v>
                </c:pt>
                <c:pt idx="51842">
                  <c:v>3.3590948400000001E-2</c:v>
                </c:pt>
                <c:pt idx="51843">
                  <c:v>3.3590948599999997E-2</c:v>
                </c:pt>
                <c:pt idx="51844">
                  <c:v>3.3590948799999999E-2</c:v>
                </c:pt>
                <c:pt idx="51845">
                  <c:v>3.3590949000000002E-2</c:v>
                </c:pt>
                <c:pt idx="51846">
                  <c:v>3.3590949199999998E-2</c:v>
                </c:pt>
                <c:pt idx="51847">
                  <c:v>3.35909494E-2</c:v>
                </c:pt>
                <c:pt idx="51848">
                  <c:v>3.3590949600000003E-2</c:v>
                </c:pt>
                <c:pt idx="51849">
                  <c:v>3.3590949799999999E-2</c:v>
                </c:pt>
                <c:pt idx="51850">
                  <c:v>3.3590950000000001E-2</c:v>
                </c:pt>
                <c:pt idx="51851">
                  <c:v>3.3590950199999997E-2</c:v>
                </c:pt>
                <c:pt idx="51852">
                  <c:v>3.35909504E-2</c:v>
                </c:pt>
                <c:pt idx="51853">
                  <c:v>3.3590950600000002E-2</c:v>
                </c:pt>
                <c:pt idx="51854">
                  <c:v>3.3590950799999998E-2</c:v>
                </c:pt>
                <c:pt idx="51855">
                  <c:v>3.3590951000000001E-2</c:v>
                </c:pt>
                <c:pt idx="51856">
                  <c:v>3.3590951199999997E-2</c:v>
                </c:pt>
                <c:pt idx="51857">
                  <c:v>3.3590951399999999E-2</c:v>
                </c:pt>
                <c:pt idx="51858">
                  <c:v>3.3590951600000002E-2</c:v>
                </c:pt>
                <c:pt idx="51859">
                  <c:v>3.3590951799999998E-2</c:v>
                </c:pt>
                <c:pt idx="51860">
                  <c:v>3.3590952E-2</c:v>
                </c:pt>
                <c:pt idx="51861">
                  <c:v>3.3590952200000003E-2</c:v>
                </c:pt>
                <c:pt idx="51862">
                  <c:v>3.3590952399999999E-2</c:v>
                </c:pt>
                <c:pt idx="51863">
                  <c:v>3.3590952600000001E-2</c:v>
                </c:pt>
                <c:pt idx="51864">
                  <c:v>3.3590952799999997E-2</c:v>
                </c:pt>
                <c:pt idx="51865">
                  <c:v>3.3590953E-2</c:v>
                </c:pt>
                <c:pt idx="51866">
                  <c:v>3.3590953200000002E-2</c:v>
                </c:pt>
                <c:pt idx="51867">
                  <c:v>3.3590953399999998E-2</c:v>
                </c:pt>
                <c:pt idx="51868">
                  <c:v>3.3590953600000001E-2</c:v>
                </c:pt>
                <c:pt idx="51869">
                  <c:v>3.3590953799999997E-2</c:v>
                </c:pt>
                <c:pt idx="51870">
                  <c:v>3.3590953999999999E-2</c:v>
                </c:pt>
                <c:pt idx="51871">
                  <c:v>3.3590954200000002E-2</c:v>
                </c:pt>
                <c:pt idx="51872">
                  <c:v>3.3590954399999998E-2</c:v>
                </c:pt>
                <c:pt idx="51873">
                  <c:v>3.35909546E-2</c:v>
                </c:pt>
                <c:pt idx="51874">
                  <c:v>3.3590954800000003E-2</c:v>
                </c:pt>
                <c:pt idx="51875">
                  <c:v>3.3590954999999999E-2</c:v>
                </c:pt>
                <c:pt idx="51876">
                  <c:v>3.3590955200000001E-2</c:v>
                </c:pt>
                <c:pt idx="51877">
                  <c:v>3.3590955399999997E-2</c:v>
                </c:pt>
                <c:pt idx="51878">
                  <c:v>3.35909556E-2</c:v>
                </c:pt>
                <c:pt idx="51879">
                  <c:v>3.3590955800000002E-2</c:v>
                </c:pt>
                <c:pt idx="51880">
                  <c:v>3.3590955999999998E-2</c:v>
                </c:pt>
                <c:pt idx="51881">
                  <c:v>3.3590956200000001E-2</c:v>
                </c:pt>
                <c:pt idx="51882">
                  <c:v>3.3590956399999997E-2</c:v>
                </c:pt>
                <c:pt idx="51883">
                  <c:v>3.3590956599999999E-2</c:v>
                </c:pt>
                <c:pt idx="51884">
                  <c:v>3.3590956800000002E-2</c:v>
                </c:pt>
                <c:pt idx="51885">
                  <c:v>3.3590956999999998E-2</c:v>
                </c:pt>
                <c:pt idx="51886">
                  <c:v>3.35909572E-2</c:v>
                </c:pt>
                <c:pt idx="51887">
                  <c:v>3.3590957400000003E-2</c:v>
                </c:pt>
                <c:pt idx="51888">
                  <c:v>3.3590957599999999E-2</c:v>
                </c:pt>
                <c:pt idx="51889">
                  <c:v>3.3590957800000001E-2</c:v>
                </c:pt>
                <c:pt idx="51890">
                  <c:v>3.3590957999999997E-2</c:v>
                </c:pt>
                <c:pt idx="51891">
                  <c:v>3.35909582E-2</c:v>
                </c:pt>
                <c:pt idx="51892">
                  <c:v>3.3590958400000002E-2</c:v>
                </c:pt>
                <c:pt idx="51893">
                  <c:v>3.3590958599999998E-2</c:v>
                </c:pt>
                <c:pt idx="51894">
                  <c:v>3.3590958800000001E-2</c:v>
                </c:pt>
                <c:pt idx="51895">
                  <c:v>3.3590958999999997E-2</c:v>
                </c:pt>
                <c:pt idx="51896">
                  <c:v>3.3590959199999999E-2</c:v>
                </c:pt>
                <c:pt idx="51897">
                  <c:v>3.3590959400000002E-2</c:v>
                </c:pt>
                <c:pt idx="51898">
                  <c:v>3.3590959599999998E-2</c:v>
                </c:pt>
                <c:pt idx="51899">
                  <c:v>3.35909598E-2</c:v>
                </c:pt>
                <c:pt idx="51900">
                  <c:v>3.3590960000000003E-2</c:v>
                </c:pt>
                <c:pt idx="51901">
                  <c:v>3.3590960199999999E-2</c:v>
                </c:pt>
                <c:pt idx="51902">
                  <c:v>3.3590960400000001E-2</c:v>
                </c:pt>
                <c:pt idx="51903">
                  <c:v>3.3590960599999997E-2</c:v>
                </c:pt>
                <c:pt idx="51904">
                  <c:v>3.35909608E-2</c:v>
                </c:pt>
                <c:pt idx="51905">
                  <c:v>3.3590961000000003E-2</c:v>
                </c:pt>
                <c:pt idx="51906">
                  <c:v>3.3590961199999998E-2</c:v>
                </c:pt>
                <c:pt idx="51907">
                  <c:v>3.3590961400000001E-2</c:v>
                </c:pt>
                <c:pt idx="51908">
                  <c:v>3.3590961599999997E-2</c:v>
                </c:pt>
                <c:pt idx="51909">
                  <c:v>3.3590961799999999E-2</c:v>
                </c:pt>
                <c:pt idx="51910">
                  <c:v>3.3590962000000002E-2</c:v>
                </c:pt>
                <c:pt idx="51911">
                  <c:v>3.3590962199999998E-2</c:v>
                </c:pt>
                <c:pt idx="51912">
                  <c:v>3.35909624E-2</c:v>
                </c:pt>
                <c:pt idx="51913">
                  <c:v>3.3590962600000003E-2</c:v>
                </c:pt>
                <c:pt idx="51914">
                  <c:v>3.3590962799999999E-2</c:v>
                </c:pt>
                <c:pt idx="51915">
                  <c:v>3.3590963000000001E-2</c:v>
                </c:pt>
                <c:pt idx="51916">
                  <c:v>3.3590963199999997E-2</c:v>
                </c:pt>
                <c:pt idx="51917">
                  <c:v>3.35909634E-2</c:v>
                </c:pt>
                <c:pt idx="51918">
                  <c:v>3.3590963600000003E-2</c:v>
                </c:pt>
                <c:pt idx="51919">
                  <c:v>3.3590963799999998E-2</c:v>
                </c:pt>
                <c:pt idx="51920">
                  <c:v>3.3590964000000001E-2</c:v>
                </c:pt>
                <c:pt idx="51921">
                  <c:v>3.3590964199999997E-2</c:v>
                </c:pt>
                <c:pt idx="51922">
                  <c:v>3.3590964399999999E-2</c:v>
                </c:pt>
                <c:pt idx="51923">
                  <c:v>3.3590964600000002E-2</c:v>
                </c:pt>
                <c:pt idx="51924">
                  <c:v>3.3590964799999998E-2</c:v>
                </c:pt>
                <c:pt idx="51925">
                  <c:v>3.3590965E-2</c:v>
                </c:pt>
                <c:pt idx="51926">
                  <c:v>3.3590965200000003E-2</c:v>
                </c:pt>
                <c:pt idx="51927">
                  <c:v>3.3590965399999999E-2</c:v>
                </c:pt>
                <c:pt idx="51928">
                  <c:v>3.3590965600000001E-2</c:v>
                </c:pt>
                <c:pt idx="51929">
                  <c:v>3.3590965799999997E-2</c:v>
                </c:pt>
                <c:pt idx="51930">
                  <c:v>3.3590966E-2</c:v>
                </c:pt>
                <c:pt idx="51931">
                  <c:v>3.3590966200000003E-2</c:v>
                </c:pt>
                <c:pt idx="51932">
                  <c:v>3.3590966399999998E-2</c:v>
                </c:pt>
                <c:pt idx="51933">
                  <c:v>3.3590966600000001E-2</c:v>
                </c:pt>
                <c:pt idx="51934">
                  <c:v>3.3590966799999997E-2</c:v>
                </c:pt>
                <c:pt idx="51935">
                  <c:v>3.3590966999999999E-2</c:v>
                </c:pt>
                <c:pt idx="51936">
                  <c:v>3.3590967200000002E-2</c:v>
                </c:pt>
                <c:pt idx="51937">
                  <c:v>3.3590967399999998E-2</c:v>
                </c:pt>
                <c:pt idx="51938">
                  <c:v>3.35909676E-2</c:v>
                </c:pt>
                <c:pt idx="51939">
                  <c:v>3.3590967800000003E-2</c:v>
                </c:pt>
                <c:pt idx="51940">
                  <c:v>3.3590967999999999E-2</c:v>
                </c:pt>
                <c:pt idx="51941">
                  <c:v>3.3590968200000001E-2</c:v>
                </c:pt>
                <c:pt idx="51942">
                  <c:v>3.3590968399999997E-2</c:v>
                </c:pt>
                <c:pt idx="51943">
                  <c:v>3.35909686E-2</c:v>
                </c:pt>
                <c:pt idx="51944">
                  <c:v>3.3590968800000003E-2</c:v>
                </c:pt>
                <c:pt idx="51945">
                  <c:v>3.3590968999999998E-2</c:v>
                </c:pt>
                <c:pt idx="51946">
                  <c:v>3.3590969200000001E-2</c:v>
                </c:pt>
                <c:pt idx="51947">
                  <c:v>3.3590969399999997E-2</c:v>
                </c:pt>
                <c:pt idx="51948">
                  <c:v>3.3590969599999999E-2</c:v>
                </c:pt>
                <c:pt idx="51949">
                  <c:v>3.3590969800000002E-2</c:v>
                </c:pt>
                <c:pt idx="51950">
                  <c:v>3.3590969999999998E-2</c:v>
                </c:pt>
                <c:pt idx="51951">
                  <c:v>3.35909702E-2</c:v>
                </c:pt>
                <c:pt idx="51952">
                  <c:v>3.3590970400000003E-2</c:v>
                </c:pt>
                <c:pt idx="51953">
                  <c:v>3.3590970599999999E-2</c:v>
                </c:pt>
                <c:pt idx="51954">
                  <c:v>3.3590970800000002E-2</c:v>
                </c:pt>
                <c:pt idx="51955">
                  <c:v>3.3590970999999997E-2</c:v>
                </c:pt>
                <c:pt idx="51956">
                  <c:v>3.35909712E-2</c:v>
                </c:pt>
                <c:pt idx="51957">
                  <c:v>3.3590971400000003E-2</c:v>
                </c:pt>
                <c:pt idx="51958">
                  <c:v>3.3590971599999998E-2</c:v>
                </c:pt>
                <c:pt idx="51959">
                  <c:v>3.3590971800000001E-2</c:v>
                </c:pt>
                <c:pt idx="51960">
                  <c:v>3.3590971999999997E-2</c:v>
                </c:pt>
                <c:pt idx="51961">
                  <c:v>3.3590972199999999E-2</c:v>
                </c:pt>
                <c:pt idx="51962">
                  <c:v>3.3590972400000002E-2</c:v>
                </c:pt>
                <c:pt idx="51963">
                  <c:v>3.3590972599999998E-2</c:v>
                </c:pt>
                <c:pt idx="51964">
                  <c:v>3.35909728E-2</c:v>
                </c:pt>
                <c:pt idx="51965">
                  <c:v>3.3590973000000003E-2</c:v>
                </c:pt>
                <c:pt idx="51966">
                  <c:v>3.3590973199999999E-2</c:v>
                </c:pt>
                <c:pt idx="51967">
                  <c:v>3.3590973400000002E-2</c:v>
                </c:pt>
                <c:pt idx="51968">
                  <c:v>3.3590973599999997E-2</c:v>
                </c:pt>
                <c:pt idx="51969">
                  <c:v>3.35909738E-2</c:v>
                </c:pt>
                <c:pt idx="51970">
                  <c:v>3.3590974000000003E-2</c:v>
                </c:pt>
                <c:pt idx="51971">
                  <c:v>3.3590974199999998E-2</c:v>
                </c:pt>
                <c:pt idx="51972">
                  <c:v>3.3590974400000001E-2</c:v>
                </c:pt>
                <c:pt idx="51973">
                  <c:v>3.3590974599999997E-2</c:v>
                </c:pt>
                <c:pt idx="51974">
                  <c:v>3.3590974799999999E-2</c:v>
                </c:pt>
                <c:pt idx="51975">
                  <c:v>3.3590975000000002E-2</c:v>
                </c:pt>
                <c:pt idx="51976">
                  <c:v>3.3590975199999998E-2</c:v>
                </c:pt>
                <c:pt idx="51977">
                  <c:v>3.35909754E-2</c:v>
                </c:pt>
                <c:pt idx="51978">
                  <c:v>3.3590975600000003E-2</c:v>
                </c:pt>
                <c:pt idx="51979">
                  <c:v>3.3590975799999999E-2</c:v>
                </c:pt>
                <c:pt idx="51980">
                  <c:v>3.3590976000000002E-2</c:v>
                </c:pt>
                <c:pt idx="51981">
                  <c:v>3.3590976199999997E-2</c:v>
                </c:pt>
                <c:pt idx="51982">
                  <c:v>3.35909764E-2</c:v>
                </c:pt>
                <c:pt idx="51983">
                  <c:v>3.3590976600000003E-2</c:v>
                </c:pt>
                <c:pt idx="51984">
                  <c:v>3.3590976799999998E-2</c:v>
                </c:pt>
                <c:pt idx="51985">
                  <c:v>3.3590977000000001E-2</c:v>
                </c:pt>
                <c:pt idx="51986">
                  <c:v>3.3590977199999997E-2</c:v>
                </c:pt>
                <c:pt idx="51987">
                  <c:v>3.3590977399999999E-2</c:v>
                </c:pt>
                <c:pt idx="51988">
                  <c:v>3.3590977600000002E-2</c:v>
                </c:pt>
                <c:pt idx="51989">
                  <c:v>3.3590977799999998E-2</c:v>
                </c:pt>
                <c:pt idx="51990">
                  <c:v>3.3590978000000001E-2</c:v>
                </c:pt>
                <c:pt idx="51991">
                  <c:v>3.3590978200000003E-2</c:v>
                </c:pt>
                <c:pt idx="51992">
                  <c:v>3.3590978399999999E-2</c:v>
                </c:pt>
                <c:pt idx="51993">
                  <c:v>3.3590978600000002E-2</c:v>
                </c:pt>
                <c:pt idx="51994">
                  <c:v>3.3590978799999997E-2</c:v>
                </c:pt>
                <c:pt idx="51995">
                  <c:v>3.3590979E-2</c:v>
                </c:pt>
                <c:pt idx="51996">
                  <c:v>3.3590979200000003E-2</c:v>
                </c:pt>
                <c:pt idx="51997">
                  <c:v>3.3590979399999998E-2</c:v>
                </c:pt>
                <c:pt idx="51998">
                  <c:v>3.3590979600000001E-2</c:v>
                </c:pt>
                <c:pt idx="51999">
                  <c:v>3.3590979799999997E-2</c:v>
                </c:pt>
                <c:pt idx="52000">
                  <c:v>3.3590979999999999E-2</c:v>
                </c:pt>
                <c:pt idx="52001">
                  <c:v>3.3590980200000002E-2</c:v>
                </c:pt>
                <c:pt idx="52002">
                  <c:v>3.3590980399999998E-2</c:v>
                </c:pt>
                <c:pt idx="52003">
                  <c:v>3.3590980600000001E-2</c:v>
                </c:pt>
                <c:pt idx="52004">
                  <c:v>3.3590980800000003E-2</c:v>
                </c:pt>
                <c:pt idx="52005">
                  <c:v>3.3590980999999999E-2</c:v>
                </c:pt>
                <c:pt idx="52006">
                  <c:v>3.3590981200000002E-2</c:v>
                </c:pt>
                <c:pt idx="52007">
                  <c:v>3.3590981399999997E-2</c:v>
                </c:pt>
                <c:pt idx="52008">
                  <c:v>3.35909816E-2</c:v>
                </c:pt>
                <c:pt idx="52009">
                  <c:v>3.3590981800000003E-2</c:v>
                </c:pt>
                <c:pt idx="52010">
                  <c:v>3.3590981999999998E-2</c:v>
                </c:pt>
                <c:pt idx="52011">
                  <c:v>3.3590982200000001E-2</c:v>
                </c:pt>
                <c:pt idx="52012">
                  <c:v>3.3590982399999997E-2</c:v>
                </c:pt>
                <c:pt idx="52013">
                  <c:v>3.3590982599999999E-2</c:v>
                </c:pt>
                <c:pt idx="52014">
                  <c:v>3.3590982800000002E-2</c:v>
                </c:pt>
                <c:pt idx="52015">
                  <c:v>3.3590982999999998E-2</c:v>
                </c:pt>
                <c:pt idx="52016">
                  <c:v>3.3590983200000001E-2</c:v>
                </c:pt>
                <c:pt idx="52017">
                  <c:v>3.3590983400000003E-2</c:v>
                </c:pt>
                <c:pt idx="52018">
                  <c:v>3.3590983599999999E-2</c:v>
                </c:pt>
                <c:pt idx="52019">
                  <c:v>3.3590983800000002E-2</c:v>
                </c:pt>
                <c:pt idx="52020">
                  <c:v>3.3590983999999997E-2</c:v>
                </c:pt>
                <c:pt idx="52021">
                  <c:v>3.35909842E-2</c:v>
                </c:pt>
                <c:pt idx="52022">
                  <c:v>3.3590984400000003E-2</c:v>
                </c:pt>
                <c:pt idx="52023">
                  <c:v>3.3590984599999998E-2</c:v>
                </c:pt>
                <c:pt idx="52024">
                  <c:v>3.3590984800000001E-2</c:v>
                </c:pt>
                <c:pt idx="52025">
                  <c:v>3.3590984999999997E-2</c:v>
                </c:pt>
                <c:pt idx="52026">
                  <c:v>3.3590985199999999E-2</c:v>
                </c:pt>
                <c:pt idx="52027">
                  <c:v>3.3590985400000002E-2</c:v>
                </c:pt>
                <c:pt idx="52028">
                  <c:v>3.3590985599999998E-2</c:v>
                </c:pt>
                <c:pt idx="52029">
                  <c:v>3.3590985800000001E-2</c:v>
                </c:pt>
                <c:pt idx="52030">
                  <c:v>3.3590986000000003E-2</c:v>
                </c:pt>
                <c:pt idx="52031">
                  <c:v>3.3590986199999999E-2</c:v>
                </c:pt>
                <c:pt idx="52032">
                  <c:v>3.3590986400000002E-2</c:v>
                </c:pt>
                <c:pt idx="52033">
                  <c:v>3.3590986599999997E-2</c:v>
                </c:pt>
                <c:pt idx="52034">
                  <c:v>3.35909868E-2</c:v>
                </c:pt>
                <c:pt idx="52035">
                  <c:v>3.3590987000000003E-2</c:v>
                </c:pt>
                <c:pt idx="52036">
                  <c:v>3.3590987199999998E-2</c:v>
                </c:pt>
                <c:pt idx="52037">
                  <c:v>3.3590987400000001E-2</c:v>
                </c:pt>
                <c:pt idx="52038">
                  <c:v>3.3590987599999997E-2</c:v>
                </c:pt>
                <c:pt idx="52039">
                  <c:v>3.35909878E-2</c:v>
                </c:pt>
                <c:pt idx="52040">
                  <c:v>3.3590988000000002E-2</c:v>
                </c:pt>
                <c:pt idx="52041">
                  <c:v>3.3590988199999998E-2</c:v>
                </c:pt>
                <c:pt idx="52042">
                  <c:v>3.3590988400000001E-2</c:v>
                </c:pt>
                <c:pt idx="52043">
                  <c:v>3.3590988600000003E-2</c:v>
                </c:pt>
                <c:pt idx="52044">
                  <c:v>3.3590988799999999E-2</c:v>
                </c:pt>
                <c:pt idx="52045">
                  <c:v>3.3590989000000002E-2</c:v>
                </c:pt>
                <c:pt idx="52046">
                  <c:v>3.3590989199999997E-2</c:v>
                </c:pt>
                <c:pt idx="52047">
                  <c:v>3.35909894E-2</c:v>
                </c:pt>
                <c:pt idx="52048">
                  <c:v>3.3590989600000003E-2</c:v>
                </c:pt>
                <c:pt idx="52049">
                  <c:v>3.3590989799999998E-2</c:v>
                </c:pt>
                <c:pt idx="52050">
                  <c:v>3.3590990000000001E-2</c:v>
                </c:pt>
                <c:pt idx="52051">
                  <c:v>3.3590990199999997E-2</c:v>
                </c:pt>
                <c:pt idx="52052">
                  <c:v>3.35909904E-2</c:v>
                </c:pt>
                <c:pt idx="52053">
                  <c:v>3.3590990600000002E-2</c:v>
                </c:pt>
                <c:pt idx="52054">
                  <c:v>3.3590990799999998E-2</c:v>
                </c:pt>
                <c:pt idx="52055">
                  <c:v>3.3590991000000001E-2</c:v>
                </c:pt>
                <c:pt idx="52056">
                  <c:v>3.3590991200000003E-2</c:v>
                </c:pt>
                <c:pt idx="52057">
                  <c:v>3.3590991399999999E-2</c:v>
                </c:pt>
                <c:pt idx="52058">
                  <c:v>3.3590991600000002E-2</c:v>
                </c:pt>
                <c:pt idx="52059">
                  <c:v>3.3590991799999997E-2</c:v>
                </c:pt>
                <c:pt idx="52060">
                  <c:v>3.3590992E-2</c:v>
                </c:pt>
                <c:pt idx="52061">
                  <c:v>3.3590992200000003E-2</c:v>
                </c:pt>
                <c:pt idx="52062">
                  <c:v>3.3590992399999998E-2</c:v>
                </c:pt>
                <c:pt idx="52063">
                  <c:v>3.3590992600000001E-2</c:v>
                </c:pt>
                <c:pt idx="52064">
                  <c:v>3.3590992799999997E-2</c:v>
                </c:pt>
                <c:pt idx="52065">
                  <c:v>3.3590993E-2</c:v>
                </c:pt>
                <c:pt idx="52066">
                  <c:v>3.3590993200000002E-2</c:v>
                </c:pt>
                <c:pt idx="52067">
                  <c:v>3.3590993399999998E-2</c:v>
                </c:pt>
                <c:pt idx="52068">
                  <c:v>3.3590993600000001E-2</c:v>
                </c:pt>
                <c:pt idx="52069">
                  <c:v>3.3590993800000003E-2</c:v>
                </c:pt>
                <c:pt idx="52070">
                  <c:v>3.3590993999999999E-2</c:v>
                </c:pt>
                <c:pt idx="52071">
                  <c:v>3.3590994200000002E-2</c:v>
                </c:pt>
                <c:pt idx="52072">
                  <c:v>3.3590994399999997E-2</c:v>
                </c:pt>
                <c:pt idx="52073">
                  <c:v>3.35909946E-2</c:v>
                </c:pt>
                <c:pt idx="52074">
                  <c:v>3.3590994800000003E-2</c:v>
                </c:pt>
                <c:pt idx="52075">
                  <c:v>3.3590994999999998E-2</c:v>
                </c:pt>
                <c:pt idx="52076">
                  <c:v>3.3590995200000001E-2</c:v>
                </c:pt>
                <c:pt idx="52077">
                  <c:v>3.3590995399999997E-2</c:v>
                </c:pt>
                <c:pt idx="52078">
                  <c:v>3.35909956E-2</c:v>
                </c:pt>
                <c:pt idx="52079">
                  <c:v>3.3590995800000002E-2</c:v>
                </c:pt>
                <c:pt idx="52080">
                  <c:v>3.3590995999999998E-2</c:v>
                </c:pt>
                <c:pt idx="52081">
                  <c:v>3.3590996200000001E-2</c:v>
                </c:pt>
                <c:pt idx="52082">
                  <c:v>3.3590996400000003E-2</c:v>
                </c:pt>
                <c:pt idx="52083">
                  <c:v>3.3590996599999999E-2</c:v>
                </c:pt>
                <c:pt idx="52084">
                  <c:v>3.3590996800000002E-2</c:v>
                </c:pt>
                <c:pt idx="52085">
                  <c:v>3.3590996999999997E-2</c:v>
                </c:pt>
                <c:pt idx="52086">
                  <c:v>3.35909972E-2</c:v>
                </c:pt>
                <c:pt idx="52087">
                  <c:v>3.3590997400000003E-2</c:v>
                </c:pt>
                <c:pt idx="52088">
                  <c:v>3.3590997599999999E-2</c:v>
                </c:pt>
                <c:pt idx="52089">
                  <c:v>3.3590997800000001E-2</c:v>
                </c:pt>
                <c:pt idx="52090">
                  <c:v>3.3590997999999997E-2</c:v>
                </c:pt>
                <c:pt idx="52091">
                  <c:v>3.35909982E-2</c:v>
                </c:pt>
                <c:pt idx="52092">
                  <c:v>3.3590998400000002E-2</c:v>
                </c:pt>
                <c:pt idx="52093">
                  <c:v>3.3590998599999998E-2</c:v>
                </c:pt>
                <c:pt idx="52094">
                  <c:v>3.3590998800000001E-2</c:v>
                </c:pt>
                <c:pt idx="52095">
                  <c:v>3.3590999000000003E-2</c:v>
                </c:pt>
                <c:pt idx="52096">
                  <c:v>3.3590999199999999E-2</c:v>
                </c:pt>
                <c:pt idx="52097">
                  <c:v>3.3590999400000002E-2</c:v>
                </c:pt>
                <c:pt idx="52098">
                  <c:v>3.3590999599999997E-2</c:v>
                </c:pt>
                <c:pt idx="52099">
                  <c:v>3.35909998E-2</c:v>
                </c:pt>
                <c:pt idx="52100">
                  <c:v>3.3591000000000003E-2</c:v>
                </c:pt>
                <c:pt idx="52101">
                  <c:v>3.3591000199999999E-2</c:v>
                </c:pt>
                <c:pt idx="52102">
                  <c:v>3.3591000400000001E-2</c:v>
                </c:pt>
                <c:pt idx="52103">
                  <c:v>3.3591000599999997E-2</c:v>
                </c:pt>
                <c:pt idx="52104">
                  <c:v>3.35910008E-2</c:v>
                </c:pt>
                <c:pt idx="52105">
                  <c:v>3.3591001000000002E-2</c:v>
                </c:pt>
                <c:pt idx="52106">
                  <c:v>3.3591001199999998E-2</c:v>
                </c:pt>
                <c:pt idx="52107">
                  <c:v>3.3591001400000001E-2</c:v>
                </c:pt>
                <c:pt idx="52108">
                  <c:v>3.3591001600000003E-2</c:v>
                </c:pt>
                <c:pt idx="52109">
                  <c:v>3.3591001799999999E-2</c:v>
                </c:pt>
                <c:pt idx="52110">
                  <c:v>3.3591002000000002E-2</c:v>
                </c:pt>
                <c:pt idx="52111">
                  <c:v>3.3591002199999997E-2</c:v>
                </c:pt>
                <c:pt idx="52112">
                  <c:v>3.35910024E-2</c:v>
                </c:pt>
                <c:pt idx="52113">
                  <c:v>3.3591002600000003E-2</c:v>
                </c:pt>
                <c:pt idx="52114">
                  <c:v>3.3591002799999999E-2</c:v>
                </c:pt>
                <c:pt idx="52115">
                  <c:v>3.3591003000000001E-2</c:v>
                </c:pt>
                <c:pt idx="52116">
                  <c:v>3.3591003199999997E-2</c:v>
                </c:pt>
                <c:pt idx="52117">
                  <c:v>3.35910034E-2</c:v>
                </c:pt>
                <c:pt idx="52118">
                  <c:v>3.3591003600000002E-2</c:v>
                </c:pt>
                <c:pt idx="52119">
                  <c:v>3.3591003799999998E-2</c:v>
                </c:pt>
                <c:pt idx="52120">
                  <c:v>3.3591004000000001E-2</c:v>
                </c:pt>
                <c:pt idx="52121">
                  <c:v>3.3591004200000003E-2</c:v>
                </c:pt>
                <c:pt idx="52122">
                  <c:v>3.3591004399999999E-2</c:v>
                </c:pt>
                <c:pt idx="52123">
                  <c:v>3.3591004600000002E-2</c:v>
                </c:pt>
                <c:pt idx="52124">
                  <c:v>3.3591004799999997E-2</c:v>
                </c:pt>
                <c:pt idx="52125">
                  <c:v>3.3591005E-2</c:v>
                </c:pt>
                <c:pt idx="52126">
                  <c:v>3.3591005200000003E-2</c:v>
                </c:pt>
                <c:pt idx="52127">
                  <c:v>3.3591005399999999E-2</c:v>
                </c:pt>
                <c:pt idx="52128">
                  <c:v>3.3591005600000001E-2</c:v>
                </c:pt>
                <c:pt idx="52129">
                  <c:v>3.3591005799999997E-2</c:v>
                </c:pt>
                <c:pt idx="52130">
                  <c:v>3.3591006E-2</c:v>
                </c:pt>
                <c:pt idx="52131">
                  <c:v>3.3591006200000002E-2</c:v>
                </c:pt>
                <c:pt idx="52132">
                  <c:v>3.3591006399999998E-2</c:v>
                </c:pt>
                <c:pt idx="52133">
                  <c:v>3.3591006600000001E-2</c:v>
                </c:pt>
                <c:pt idx="52134">
                  <c:v>3.3591006800000003E-2</c:v>
                </c:pt>
                <c:pt idx="52135">
                  <c:v>3.3591006999999999E-2</c:v>
                </c:pt>
                <c:pt idx="52136">
                  <c:v>3.3591007200000002E-2</c:v>
                </c:pt>
                <c:pt idx="52137">
                  <c:v>3.3591007399999998E-2</c:v>
                </c:pt>
                <c:pt idx="52138">
                  <c:v>3.35910076E-2</c:v>
                </c:pt>
                <c:pt idx="52139">
                  <c:v>3.3591007800000003E-2</c:v>
                </c:pt>
                <c:pt idx="52140">
                  <c:v>3.3591007999999999E-2</c:v>
                </c:pt>
                <c:pt idx="52141">
                  <c:v>3.3591008200000001E-2</c:v>
                </c:pt>
                <c:pt idx="52142">
                  <c:v>3.3591008399999997E-2</c:v>
                </c:pt>
                <c:pt idx="52143">
                  <c:v>3.35910086E-2</c:v>
                </c:pt>
                <c:pt idx="52144">
                  <c:v>3.3591008800000002E-2</c:v>
                </c:pt>
                <c:pt idx="52145">
                  <c:v>3.3591008999999998E-2</c:v>
                </c:pt>
                <c:pt idx="52146">
                  <c:v>3.3591009200000001E-2</c:v>
                </c:pt>
                <c:pt idx="52147">
                  <c:v>3.3591009400000003E-2</c:v>
                </c:pt>
                <c:pt idx="52148">
                  <c:v>3.3591009599999999E-2</c:v>
                </c:pt>
                <c:pt idx="52149">
                  <c:v>3.3591009800000002E-2</c:v>
                </c:pt>
                <c:pt idx="52150">
                  <c:v>3.3591009999999998E-2</c:v>
                </c:pt>
                <c:pt idx="52151">
                  <c:v>3.35910102E-2</c:v>
                </c:pt>
                <c:pt idx="52152">
                  <c:v>3.3591010400000003E-2</c:v>
                </c:pt>
                <c:pt idx="52153">
                  <c:v>3.3591010599999999E-2</c:v>
                </c:pt>
                <c:pt idx="52154">
                  <c:v>3.3591010800000001E-2</c:v>
                </c:pt>
                <c:pt idx="52155">
                  <c:v>3.3591010999999997E-2</c:v>
                </c:pt>
                <c:pt idx="52156">
                  <c:v>3.35910112E-2</c:v>
                </c:pt>
                <c:pt idx="52157">
                  <c:v>3.3591011400000002E-2</c:v>
                </c:pt>
                <c:pt idx="52158">
                  <c:v>3.3591011599999998E-2</c:v>
                </c:pt>
                <c:pt idx="52159">
                  <c:v>3.3591011800000001E-2</c:v>
                </c:pt>
                <c:pt idx="52160">
                  <c:v>3.3591012000000003E-2</c:v>
                </c:pt>
                <c:pt idx="52161">
                  <c:v>3.3591012199999999E-2</c:v>
                </c:pt>
                <c:pt idx="52162">
                  <c:v>3.3591012400000002E-2</c:v>
                </c:pt>
                <c:pt idx="52163">
                  <c:v>3.3591012599999998E-2</c:v>
                </c:pt>
                <c:pt idx="52164">
                  <c:v>3.35910128E-2</c:v>
                </c:pt>
                <c:pt idx="52165">
                  <c:v>3.3591013000000003E-2</c:v>
                </c:pt>
                <c:pt idx="52166">
                  <c:v>3.3591013199999999E-2</c:v>
                </c:pt>
                <c:pt idx="52167">
                  <c:v>3.3591013400000001E-2</c:v>
                </c:pt>
                <c:pt idx="52168">
                  <c:v>3.3591013599999997E-2</c:v>
                </c:pt>
                <c:pt idx="52169">
                  <c:v>3.35910138E-2</c:v>
                </c:pt>
                <c:pt idx="52170">
                  <c:v>3.3591014000000002E-2</c:v>
                </c:pt>
                <c:pt idx="52171">
                  <c:v>3.3591014199999998E-2</c:v>
                </c:pt>
                <c:pt idx="52172">
                  <c:v>3.3591014400000001E-2</c:v>
                </c:pt>
                <c:pt idx="52173">
                  <c:v>3.3591014600000003E-2</c:v>
                </c:pt>
                <c:pt idx="52174">
                  <c:v>3.3591014799999999E-2</c:v>
                </c:pt>
                <c:pt idx="52175">
                  <c:v>3.3591015000000002E-2</c:v>
                </c:pt>
                <c:pt idx="52176">
                  <c:v>3.3591015199999998E-2</c:v>
                </c:pt>
                <c:pt idx="52177">
                  <c:v>3.35910154E-2</c:v>
                </c:pt>
                <c:pt idx="52178">
                  <c:v>3.3591015600000003E-2</c:v>
                </c:pt>
                <c:pt idx="52179">
                  <c:v>3.3591015799999999E-2</c:v>
                </c:pt>
                <c:pt idx="52180">
                  <c:v>3.3591016000000001E-2</c:v>
                </c:pt>
                <c:pt idx="52181">
                  <c:v>3.3591016199999997E-2</c:v>
                </c:pt>
                <c:pt idx="52182">
                  <c:v>3.35910164E-2</c:v>
                </c:pt>
                <c:pt idx="52183">
                  <c:v>3.3591016600000002E-2</c:v>
                </c:pt>
                <c:pt idx="52184">
                  <c:v>3.3591016799999998E-2</c:v>
                </c:pt>
                <c:pt idx="52185">
                  <c:v>3.3591017000000001E-2</c:v>
                </c:pt>
                <c:pt idx="52186">
                  <c:v>3.3591017200000003E-2</c:v>
                </c:pt>
                <c:pt idx="52187">
                  <c:v>3.3591017399999999E-2</c:v>
                </c:pt>
                <c:pt idx="52188">
                  <c:v>3.3591017600000002E-2</c:v>
                </c:pt>
                <c:pt idx="52189">
                  <c:v>3.3591017799999998E-2</c:v>
                </c:pt>
                <c:pt idx="52190">
                  <c:v>3.3591018E-2</c:v>
                </c:pt>
                <c:pt idx="52191">
                  <c:v>3.3591018200000003E-2</c:v>
                </c:pt>
                <c:pt idx="52192">
                  <c:v>3.3591018399999999E-2</c:v>
                </c:pt>
                <c:pt idx="52193">
                  <c:v>3.3591018600000001E-2</c:v>
                </c:pt>
                <c:pt idx="52194">
                  <c:v>3.3591018799999997E-2</c:v>
                </c:pt>
                <c:pt idx="52195">
                  <c:v>3.3591019E-2</c:v>
                </c:pt>
                <c:pt idx="52196">
                  <c:v>3.3591019200000002E-2</c:v>
                </c:pt>
                <c:pt idx="52197">
                  <c:v>3.3591019399999998E-2</c:v>
                </c:pt>
                <c:pt idx="52198">
                  <c:v>3.3591019600000001E-2</c:v>
                </c:pt>
                <c:pt idx="52199">
                  <c:v>3.3591019799999997E-2</c:v>
                </c:pt>
                <c:pt idx="52200">
                  <c:v>3.3591019999999999E-2</c:v>
                </c:pt>
                <c:pt idx="52201">
                  <c:v>3.3591020200000002E-2</c:v>
                </c:pt>
                <c:pt idx="52202">
                  <c:v>3.3591020399999998E-2</c:v>
                </c:pt>
                <c:pt idx="52203">
                  <c:v>3.35910206E-2</c:v>
                </c:pt>
                <c:pt idx="52204">
                  <c:v>3.3591020800000003E-2</c:v>
                </c:pt>
                <c:pt idx="52205">
                  <c:v>3.3591020999999999E-2</c:v>
                </c:pt>
                <c:pt idx="52206">
                  <c:v>3.3591021200000001E-2</c:v>
                </c:pt>
                <c:pt idx="52207">
                  <c:v>3.3591021399999997E-2</c:v>
                </c:pt>
                <c:pt idx="52208">
                  <c:v>3.35910216E-2</c:v>
                </c:pt>
                <c:pt idx="52209">
                  <c:v>3.3591021800000002E-2</c:v>
                </c:pt>
                <c:pt idx="52210">
                  <c:v>3.3591021999999998E-2</c:v>
                </c:pt>
                <c:pt idx="52211">
                  <c:v>3.3591022200000001E-2</c:v>
                </c:pt>
                <c:pt idx="52212">
                  <c:v>3.3591022399999997E-2</c:v>
                </c:pt>
                <c:pt idx="52213">
                  <c:v>3.3591022599999999E-2</c:v>
                </c:pt>
                <c:pt idx="52214">
                  <c:v>3.3591022800000002E-2</c:v>
                </c:pt>
                <c:pt idx="52215">
                  <c:v>3.3591022999999998E-2</c:v>
                </c:pt>
                <c:pt idx="52216">
                  <c:v>3.35910232E-2</c:v>
                </c:pt>
                <c:pt idx="52217">
                  <c:v>3.3591023400000003E-2</c:v>
                </c:pt>
                <c:pt idx="52218">
                  <c:v>3.3591023599999999E-2</c:v>
                </c:pt>
                <c:pt idx="52219">
                  <c:v>3.3591023800000001E-2</c:v>
                </c:pt>
                <c:pt idx="52220">
                  <c:v>3.3591023999999997E-2</c:v>
                </c:pt>
                <c:pt idx="52221">
                  <c:v>3.35910242E-2</c:v>
                </c:pt>
                <c:pt idx="52222">
                  <c:v>3.3591024400000002E-2</c:v>
                </c:pt>
                <c:pt idx="52223">
                  <c:v>3.3591024599999998E-2</c:v>
                </c:pt>
                <c:pt idx="52224">
                  <c:v>3.3591024800000001E-2</c:v>
                </c:pt>
                <c:pt idx="52225">
                  <c:v>3.3591024999999997E-2</c:v>
                </c:pt>
                <c:pt idx="52226">
                  <c:v>3.3591025199999999E-2</c:v>
                </c:pt>
                <c:pt idx="52227">
                  <c:v>3.3591025400000002E-2</c:v>
                </c:pt>
                <c:pt idx="52228">
                  <c:v>3.3591025599999998E-2</c:v>
                </c:pt>
                <c:pt idx="52229">
                  <c:v>3.35910258E-2</c:v>
                </c:pt>
                <c:pt idx="52230">
                  <c:v>3.3591026000000003E-2</c:v>
                </c:pt>
                <c:pt idx="52231">
                  <c:v>3.3591026199999999E-2</c:v>
                </c:pt>
                <c:pt idx="52232">
                  <c:v>3.3591026400000001E-2</c:v>
                </c:pt>
                <c:pt idx="52233">
                  <c:v>3.3591026599999997E-2</c:v>
                </c:pt>
                <c:pt idx="52234">
                  <c:v>3.35910268E-2</c:v>
                </c:pt>
                <c:pt idx="52235">
                  <c:v>3.3591027000000002E-2</c:v>
                </c:pt>
                <c:pt idx="52236">
                  <c:v>3.3591027199999998E-2</c:v>
                </c:pt>
                <c:pt idx="52237">
                  <c:v>3.3591027400000001E-2</c:v>
                </c:pt>
                <c:pt idx="52238">
                  <c:v>3.3591027599999997E-2</c:v>
                </c:pt>
                <c:pt idx="52239">
                  <c:v>3.3591027799999999E-2</c:v>
                </c:pt>
                <c:pt idx="52240">
                  <c:v>3.3591028000000002E-2</c:v>
                </c:pt>
                <c:pt idx="52241">
                  <c:v>3.3591028199999998E-2</c:v>
                </c:pt>
                <c:pt idx="52242">
                  <c:v>3.35910284E-2</c:v>
                </c:pt>
                <c:pt idx="52243">
                  <c:v>3.3591028600000003E-2</c:v>
                </c:pt>
                <c:pt idx="52244">
                  <c:v>3.3591028799999999E-2</c:v>
                </c:pt>
                <c:pt idx="52245">
                  <c:v>3.3591029000000001E-2</c:v>
                </c:pt>
                <c:pt idx="52246">
                  <c:v>3.3591029199999997E-2</c:v>
                </c:pt>
                <c:pt idx="52247">
                  <c:v>3.35910294E-2</c:v>
                </c:pt>
                <c:pt idx="52248">
                  <c:v>3.3591029600000002E-2</c:v>
                </c:pt>
                <c:pt idx="52249">
                  <c:v>3.3591029799999998E-2</c:v>
                </c:pt>
                <c:pt idx="52250">
                  <c:v>3.3591030000000001E-2</c:v>
                </c:pt>
                <c:pt idx="52251">
                  <c:v>3.3591030199999997E-2</c:v>
                </c:pt>
                <c:pt idx="52252">
                  <c:v>3.3591030399999999E-2</c:v>
                </c:pt>
                <c:pt idx="52253">
                  <c:v>3.3591030600000002E-2</c:v>
                </c:pt>
                <c:pt idx="52254">
                  <c:v>3.3591030799999998E-2</c:v>
                </c:pt>
                <c:pt idx="52255">
                  <c:v>3.3591031E-2</c:v>
                </c:pt>
                <c:pt idx="52256">
                  <c:v>3.3591031200000003E-2</c:v>
                </c:pt>
                <c:pt idx="52257">
                  <c:v>3.3591031399999999E-2</c:v>
                </c:pt>
                <c:pt idx="52258">
                  <c:v>3.3591031600000001E-2</c:v>
                </c:pt>
                <c:pt idx="52259">
                  <c:v>3.3591031799999997E-2</c:v>
                </c:pt>
                <c:pt idx="52260">
                  <c:v>3.3591032E-2</c:v>
                </c:pt>
                <c:pt idx="52261">
                  <c:v>3.3591032200000003E-2</c:v>
                </c:pt>
                <c:pt idx="52262">
                  <c:v>3.3591032399999998E-2</c:v>
                </c:pt>
                <c:pt idx="52263">
                  <c:v>3.3591032600000001E-2</c:v>
                </c:pt>
                <c:pt idx="52264">
                  <c:v>3.3591032799999997E-2</c:v>
                </c:pt>
                <c:pt idx="52265">
                  <c:v>3.3591032999999999E-2</c:v>
                </c:pt>
                <c:pt idx="52266">
                  <c:v>3.3591033200000002E-2</c:v>
                </c:pt>
                <c:pt idx="52267">
                  <c:v>3.3591033399999998E-2</c:v>
                </c:pt>
                <c:pt idx="52268">
                  <c:v>3.35910336E-2</c:v>
                </c:pt>
                <c:pt idx="52269">
                  <c:v>3.3591033800000003E-2</c:v>
                </c:pt>
                <c:pt idx="52270">
                  <c:v>3.3591033999999999E-2</c:v>
                </c:pt>
                <c:pt idx="52271">
                  <c:v>3.3591034200000001E-2</c:v>
                </c:pt>
                <c:pt idx="52272">
                  <c:v>3.3591034399999997E-2</c:v>
                </c:pt>
                <c:pt idx="52273">
                  <c:v>3.35910346E-2</c:v>
                </c:pt>
                <c:pt idx="52274">
                  <c:v>3.3591034800000003E-2</c:v>
                </c:pt>
                <c:pt idx="52275">
                  <c:v>3.3591034999999998E-2</c:v>
                </c:pt>
                <c:pt idx="52276">
                  <c:v>3.3591035200000001E-2</c:v>
                </c:pt>
                <c:pt idx="52277">
                  <c:v>3.3591035399999997E-2</c:v>
                </c:pt>
                <c:pt idx="52278">
                  <c:v>3.3591035599999999E-2</c:v>
                </c:pt>
                <c:pt idx="52279">
                  <c:v>3.3591035800000002E-2</c:v>
                </c:pt>
                <c:pt idx="52280">
                  <c:v>3.3591035999999998E-2</c:v>
                </c:pt>
                <c:pt idx="52281">
                  <c:v>3.35910362E-2</c:v>
                </c:pt>
                <c:pt idx="52282">
                  <c:v>3.3591036400000003E-2</c:v>
                </c:pt>
                <c:pt idx="52283">
                  <c:v>3.3591036599999999E-2</c:v>
                </c:pt>
                <c:pt idx="52284">
                  <c:v>3.3591036800000001E-2</c:v>
                </c:pt>
                <c:pt idx="52285">
                  <c:v>3.3591036999999997E-2</c:v>
                </c:pt>
                <c:pt idx="52286">
                  <c:v>3.35910372E-2</c:v>
                </c:pt>
                <c:pt idx="52287">
                  <c:v>3.3591037400000003E-2</c:v>
                </c:pt>
                <c:pt idx="52288">
                  <c:v>3.3591037599999998E-2</c:v>
                </c:pt>
                <c:pt idx="52289">
                  <c:v>3.3591037800000001E-2</c:v>
                </c:pt>
                <c:pt idx="52290">
                  <c:v>3.3591037999999997E-2</c:v>
                </c:pt>
                <c:pt idx="52291">
                  <c:v>3.3591038199999999E-2</c:v>
                </c:pt>
                <c:pt idx="52292">
                  <c:v>3.3591038400000002E-2</c:v>
                </c:pt>
                <c:pt idx="52293">
                  <c:v>3.3591038599999998E-2</c:v>
                </c:pt>
                <c:pt idx="52294">
                  <c:v>3.35910388E-2</c:v>
                </c:pt>
                <c:pt idx="52295">
                  <c:v>3.3591039000000003E-2</c:v>
                </c:pt>
                <c:pt idx="52296">
                  <c:v>3.3591039199999999E-2</c:v>
                </c:pt>
                <c:pt idx="52297">
                  <c:v>3.3591039400000001E-2</c:v>
                </c:pt>
                <c:pt idx="52298">
                  <c:v>3.3591039599999997E-2</c:v>
                </c:pt>
                <c:pt idx="52299">
                  <c:v>3.35910398E-2</c:v>
                </c:pt>
                <c:pt idx="52300">
                  <c:v>3.3591040000000003E-2</c:v>
                </c:pt>
                <c:pt idx="52301">
                  <c:v>3.3591040199999998E-2</c:v>
                </c:pt>
                <c:pt idx="52302">
                  <c:v>3.3591040400000001E-2</c:v>
                </c:pt>
                <c:pt idx="52303">
                  <c:v>3.3591040599999997E-2</c:v>
                </c:pt>
                <c:pt idx="52304">
                  <c:v>3.3591040799999999E-2</c:v>
                </c:pt>
                <c:pt idx="52305">
                  <c:v>3.3591041000000002E-2</c:v>
                </c:pt>
                <c:pt idx="52306">
                  <c:v>3.3591041199999998E-2</c:v>
                </c:pt>
                <c:pt idx="52307">
                  <c:v>3.35910414E-2</c:v>
                </c:pt>
                <c:pt idx="52308">
                  <c:v>3.3591041600000003E-2</c:v>
                </c:pt>
                <c:pt idx="52309">
                  <c:v>3.3591041799999999E-2</c:v>
                </c:pt>
                <c:pt idx="52310">
                  <c:v>3.3591042000000002E-2</c:v>
                </c:pt>
                <c:pt idx="52311">
                  <c:v>3.3591042199999997E-2</c:v>
                </c:pt>
                <c:pt idx="52312">
                  <c:v>3.35910424E-2</c:v>
                </c:pt>
                <c:pt idx="52313">
                  <c:v>3.3591042600000003E-2</c:v>
                </c:pt>
                <c:pt idx="52314">
                  <c:v>3.3591042799999998E-2</c:v>
                </c:pt>
                <c:pt idx="52315">
                  <c:v>3.3591043000000001E-2</c:v>
                </c:pt>
                <c:pt idx="52316">
                  <c:v>3.3591043199999997E-2</c:v>
                </c:pt>
                <c:pt idx="52317">
                  <c:v>3.3591043399999999E-2</c:v>
                </c:pt>
                <c:pt idx="52318">
                  <c:v>3.3591043600000002E-2</c:v>
                </c:pt>
                <c:pt idx="52319">
                  <c:v>3.3591043799999998E-2</c:v>
                </c:pt>
                <c:pt idx="52320">
                  <c:v>3.3591044E-2</c:v>
                </c:pt>
                <c:pt idx="52321">
                  <c:v>3.3591044200000003E-2</c:v>
                </c:pt>
                <c:pt idx="52322">
                  <c:v>3.3591044399999999E-2</c:v>
                </c:pt>
                <c:pt idx="52323">
                  <c:v>3.3591044600000002E-2</c:v>
                </c:pt>
                <c:pt idx="52324">
                  <c:v>3.3591044799999997E-2</c:v>
                </c:pt>
                <c:pt idx="52325">
                  <c:v>3.3591045E-2</c:v>
                </c:pt>
                <c:pt idx="52326">
                  <c:v>3.3591045200000003E-2</c:v>
                </c:pt>
                <c:pt idx="52327">
                  <c:v>3.3591045399999998E-2</c:v>
                </c:pt>
                <c:pt idx="52328">
                  <c:v>3.3591045600000001E-2</c:v>
                </c:pt>
                <c:pt idx="52329">
                  <c:v>3.3591045799999997E-2</c:v>
                </c:pt>
                <c:pt idx="52330">
                  <c:v>3.3591045999999999E-2</c:v>
                </c:pt>
                <c:pt idx="52331">
                  <c:v>3.3591046200000002E-2</c:v>
                </c:pt>
                <c:pt idx="52332">
                  <c:v>3.3591046399999998E-2</c:v>
                </c:pt>
                <c:pt idx="52333">
                  <c:v>3.35910466E-2</c:v>
                </c:pt>
                <c:pt idx="52334">
                  <c:v>3.3591046800000003E-2</c:v>
                </c:pt>
                <c:pt idx="52335">
                  <c:v>3.3591046999999999E-2</c:v>
                </c:pt>
                <c:pt idx="52336">
                  <c:v>3.3591047200000002E-2</c:v>
                </c:pt>
                <c:pt idx="52337">
                  <c:v>3.3591047399999997E-2</c:v>
                </c:pt>
                <c:pt idx="52338">
                  <c:v>3.35910476E-2</c:v>
                </c:pt>
                <c:pt idx="52339">
                  <c:v>3.3591047800000003E-2</c:v>
                </c:pt>
                <c:pt idx="52340">
                  <c:v>3.3591047999999998E-2</c:v>
                </c:pt>
                <c:pt idx="52341">
                  <c:v>3.3591048200000001E-2</c:v>
                </c:pt>
                <c:pt idx="52342">
                  <c:v>3.3591048399999997E-2</c:v>
                </c:pt>
                <c:pt idx="52343">
                  <c:v>3.3591048599999999E-2</c:v>
                </c:pt>
                <c:pt idx="52344">
                  <c:v>3.3591048800000002E-2</c:v>
                </c:pt>
                <c:pt idx="52345">
                  <c:v>3.3591048999999998E-2</c:v>
                </c:pt>
                <c:pt idx="52346">
                  <c:v>3.35910492E-2</c:v>
                </c:pt>
                <c:pt idx="52347">
                  <c:v>3.3591049400000003E-2</c:v>
                </c:pt>
                <c:pt idx="52348">
                  <c:v>3.3591049599999999E-2</c:v>
                </c:pt>
                <c:pt idx="52349">
                  <c:v>3.3591049800000002E-2</c:v>
                </c:pt>
                <c:pt idx="52350">
                  <c:v>3.3591049999999997E-2</c:v>
                </c:pt>
                <c:pt idx="52351">
                  <c:v>3.35910502E-2</c:v>
                </c:pt>
                <c:pt idx="52352">
                  <c:v>3.3591050400000003E-2</c:v>
                </c:pt>
                <c:pt idx="52353">
                  <c:v>3.3591050599999998E-2</c:v>
                </c:pt>
                <c:pt idx="52354">
                  <c:v>3.3591050800000001E-2</c:v>
                </c:pt>
                <c:pt idx="52355">
                  <c:v>3.3591050999999997E-2</c:v>
                </c:pt>
                <c:pt idx="52356">
                  <c:v>3.3591051199999999E-2</c:v>
                </c:pt>
                <c:pt idx="52357">
                  <c:v>3.3591051400000002E-2</c:v>
                </c:pt>
                <c:pt idx="52358">
                  <c:v>3.3591051599999998E-2</c:v>
                </c:pt>
                <c:pt idx="52359">
                  <c:v>3.3591051800000001E-2</c:v>
                </c:pt>
                <c:pt idx="52360">
                  <c:v>3.3591052000000003E-2</c:v>
                </c:pt>
                <c:pt idx="52361">
                  <c:v>3.3591052199999999E-2</c:v>
                </c:pt>
                <c:pt idx="52362">
                  <c:v>3.3591052400000002E-2</c:v>
                </c:pt>
                <c:pt idx="52363">
                  <c:v>3.3591052599999997E-2</c:v>
                </c:pt>
                <c:pt idx="52364">
                  <c:v>3.35910528E-2</c:v>
                </c:pt>
                <c:pt idx="52365">
                  <c:v>3.3591053000000003E-2</c:v>
                </c:pt>
                <c:pt idx="52366">
                  <c:v>3.3591053199999998E-2</c:v>
                </c:pt>
                <c:pt idx="52367">
                  <c:v>3.3591053400000001E-2</c:v>
                </c:pt>
                <c:pt idx="52368">
                  <c:v>3.3591053599999997E-2</c:v>
                </c:pt>
                <c:pt idx="52369">
                  <c:v>3.3591053799999999E-2</c:v>
                </c:pt>
                <c:pt idx="52370">
                  <c:v>3.3591054000000002E-2</c:v>
                </c:pt>
                <c:pt idx="52371">
                  <c:v>3.3591054199999998E-2</c:v>
                </c:pt>
                <c:pt idx="52372">
                  <c:v>3.3591054400000001E-2</c:v>
                </c:pt>
                <c:pt idx="52373">
                  <c:v>3.3591054600000003E-2</c:v>
                </c:pt>
                <c:pt idx="52374">
                  <c:v>3.3591054799999999E-2</c:v>
                </c:pt>
                <c:pt idx="52375">
                  <c:v>3.3591055000000002E-2</c:v>
                </c:pt>
                <c:pt idx="52376">
                  <c:v>3.3591055199999997E-2</c:v>
                </c:pt>
                <c:pt idx="52377">
                  <c:v>3.35910554E-2</c:v>
                </c:pt>
                <c:pt idx="52378">
                  <c:v>3.3591055600000003E-2</c:v>
                </c:pt>
                <c:pt idx="52379">
                  <c:v>3.3591055799999998E-2</c:v>
                </c:pt>
                <c:pt idx="52380">
                  <c:v>3.3591056000000001E-2</c:v>
                </c:pt>
                <c:pt idx="52381">
                  <c:v>3.3591056199999997E-2</c:v>
                </c:pt>
                <c:pt idx="52382">
                  <c:v>3.3591056399999999E-2</c:v>
                </c:pt>
                <c:pt idx="52383">
                  <c:v>3.3591056600000002E-2</c:v>
                </c:pt>
                <c:pt idx="52384">
                  <c:v>3.3591056799999998E-2</c:v>
                </c:pt>
                <c:pt idx="52385">
                  <c:v>3.3591057000000001E-2</c:v>
                </c:pt>
                <c:pt idx="52386">
                  <c:v>3.3591057200000003E-2</c:v>
                </c:pt>
                <c:pt idx="52387">
                  <c:v>3.3591057399999999E-2</c:v>
                </c:pt>
                <c:pt idx="52388">
                  <c:v>3.3591057600000002E-2</c:v>
                </c:pt>
                <c:pt idx="52389">
                  <c:v>3.3591057799999997E-2</c:v>
                </c:pt>
                <c:pt idx="52390">
                  <c:v>3.3591058E-2</c:v>
                </c:pt>
                <c:pt idx="52391">
                  <c:v>3.3591058200000003E-2</c:v>
                </c:pt>
                <c:pt idx="52392">
                  <c:v>3.3591058399999998E-2</c:v>
                </c:pt>
                <c:pt idx="52393">
                  <c:v>3.3591058600000001E-2</c:v>
                </c:pt>
                <c:pt idx="52394">
                  <c:v>3.3591058799999997E-2</c:v>
                </c:pt>
                <c:pt idx="52395">
                  <c:v>3.3591059E-2</c:v>
                </c:pt>
                <c:pt idx="52396">
                  <c:v>3.3591059200000002E-2</c:v>
                </c:pt>
                <c:pt idx="52397">
                  <c:v>3.3591059399999998E-2</c:v>
                </c:pt>
                <c:pt idx="52398">
                  <c:v>3.3591059600000001E-2</c:v>
                </c:pt>
                <c:pt idx="52399">
                  <c:v>3.3591059800000003E-2</c:v>
                </c:pt>
                <c:pt idx="52400">
                  <c:v>3.3591059999999999E-2</c:v>
                </c:pt>
                <c:pt idx="52401">
                  <c:v>3.3591060200000002E-2</c:v>
                </c:pt>
                <c:pt idx="52402">
                  <c:v>3.3591060399999997E-2</c:v>
                </c:pt>
                <c:pt idx="52403">
                  <c:v>3.35910606E-2</c:v>
                </c:pt>
                <c:pt idx="52404">
                  <c:v>3.3591060800000003E-2</c:v>
                </c:pt>
                <c:pt idx="52405">
                  <c:v>3.3591060999999998E-2</c:v>
                </c:pt>
                <c:pt idx="52406">
                  <c:v>3.3591061200000001E-2</c:v>
                </c:pt>
                <c:pt idx="52407">
                  <c:v>3.3591061399999997E-2</c:v>
                </c:pt>
                <c:pt idx="52408">
                  <c:v>3.35910616E-2</c:v>
                </c:pt>
                <c:pt idx="52409">
                  <c:v>3.3591061800000002E-2</c:v>
                </c:pt>
                <c:pt idx="52410">
                  <c:v>3.3591061999999998E-2</c:v>
                </c:pt>
                <c:pt idx="52411">
                  <c:v>3.3591062200000001E-2</c:v>
                </c:pt>
                <c:pt idx="52412">
                  <c:v>3.3591062400000003E-2</c:v>
                </c:pt>
                <c:pt idx="52413">
                  <c:v>3.3591062599999999E-2</c:v>
                </c:pt>
                <c:pt idx="52414">
                  <c:v>3.3591062800000002E-2</c:v>
                </c:pt>
                <c:pt idx="52415">
                  <c:v>3.3591062999999997E-2</c:v>
                </c:pt>
                <c:pt idx="52416">
                  <c:v>3.35910632E-2</c:v>
                </c:pt>
                <c:pt idx="52417">
                  <c:v>3.3591063400000003E-2</c:v>
                </c:pt>
                <c:pt idx="52418">
                  <c:v>3.3591063599999998E-2</c:v>
                </c:pt>
                <c:pt idx="52419">
                  <c:v>3.3591063800000001E-2</c:v>
                </c:pt>
                <c:pt idx="52420">
                  <c:v>3.3591063999999997E-2</c:v>
                </c:pt>
                <c:pt idx="52421">
                  <c:v>3.35910642E-2</c:v>
                </c:pt>
                <c:pt idx="52422">
                  <c:v>3.3591064400000002E-2</c:v>
                </c:pt>
                <c:pt idx="52423">
                  <c:v>3.3591064599999998E-2</c:v>
                </c:pt>
                <c:pt idx="52424">
                  <c:v>3.3591064800000001E-2</c:v>
                </c:pt>
                <c:pt idx="52425">
                  <c:v>3.3591065000000003E-2</c:v>
                </c:pt>
                <c:pt idx="52426">
                  <c:v>3.3591065199999999E-2</c:v>
                </c:pt>
                <c:pt idx="52427">
                  <c:v>3.3591065400000002E-2</c:v>
                </c:pt>
                <c:pt idx="52428">
                  <c:v>3.3591065599999997E-2</c:v>
                </c:pt>
                <c:pt idx="52429">
                  <c:v>3.35910658E-2</c:v>
                </c:pt>
                <c:pt idx="52430">
                  <c:v>3.3591066000000003E-2</c:v>
                </c:pt>
                <c:pt idx="52431">
                  <c:v>3.3591066199999998E-2</c:v>
                </c:pt>
                <c:pt idx="52432">
                  <c:v>3.3591066400000001E-2</c:v>
                </c:pt>
                <c:pt idx="52433">
                  <c:v>3.3591066599999997E-2</c:v>
                </c:pt>
                <c:pt idx="52434">
                  <c:v>3.35910668E-2</c:v>
                </c:pt>
                <c:pt idx="52435">
                  <c:v>3.3591067000000002E-2</c:v>
                </c:pt>
                <c:pt idx="52436">
                  <c:v>3.3591067199999998E-2</c:v>
                </c:pt>
                <c:pt idx="52437">
                  <c:v>3.3591067400000001E-2</c:v>
                </c:pt>
                <c:pt idx="52438">
                  <c:v>3.3591067600000003E-2</c:v>
                </c:pt>
                <c:pt idx="52439">
                  <c:v>3.3591067799999999E-2</c:v>
                </c:pt>
                <c:pt idx="52440">
                  <c:v>3.3591068000000002E-2</c:v>
                </c:pt>
                <c:pt idx="52441">
                  <c:v>3.3591068199999997E-2</c:v>
                </c:pt>
                <c:pt idx="52442">
                  <c:v>3.35910684E-2</c:v>
                </c:pt>
                <c:pt idx="52443">
                  <c:v>3.3591068600000003E-2</c:v>
                </c:pt>
                <c:pt idx="52444">
                  <c:v>3.3591068799999999E-2</c:v>
                </c:pt>
                <c:pt idx="52445">
                  <c:v>3.3591069000000001E-2</c:v>
                </c:pt>
                <c:pt idx="52446">
                  <c:v>3.3591069199999997E-2</c:v>
                </c:pt>
                <c:pt idx="52447">
                  <c:v>3.35910694E-2</c:v>
                </c:pt>
                <c:pt idx="52448">
                  <c:v>3.3591069600000002E-2</c:v>
                </c:pt>
                <c:pt idx="52449">
                  <c:v>3.3591069799999998E-2</c:v>
                </c:pt>
                <c:pt idx="52450">
                  <c:v>3.3591070000000001E-2</c:v>
                </c:pt>
                <c:pt idx="52451">
                  <c:v>3.3591070200000003E-2</c:v>
                </c:pt>
                <c:pt idx="52452">
                  <c:v>3.3591070399999999E-2</c:v>
                </c:pt>
                <c:pt idx="52453">
                  <c:v>3.3591070600000002E-2</c:v>
                </c:pt>
                <c:pt idx="52454">
                  <c:v>3.3591070799999997E-2</c:v>
                </c:pt>
                <c:pt idx="52455">
                  <c:v>3.3591071E-2</c:v>
                </c:pt>
                <c:pt idx="52456">
                  <c:v>3.3591071200000003E-2</c:v>
                </c:pt>
                <c:pt idx="52457">
                  <c:v>3.3591071399999999E-2</c:v>
                </c:pt>
                <c:pt idx="52458">
                  <c:v>3.3591071600000001E-2</c:v>
                </c:pt>
                <c:pt idx="52459">
                  <c:v>3.3591071799999997E-2</c:v>
                </c:pt>
                <c:pt idx="52460">
                  <c:v>3.3591072E-2</c:v>
                </c:pt>
                <c:pt idx="52461">
                  <c:v>3.3591072200000002E-2</c:v>
                </c:pt>
                <c:pt idx="52462">
                  <c:v>3.3591072399999998E-2</c:v>
                </c:pt>
                <c:pt idx="52463">
                  <c:v>3.3591072600000001E-2</c:v>
                </c:pt>
                <c:pt idx="52464">
                  <c:v>3.3591072800000003E-2</c:v>
                </c:pt>
                <c:pt idx="52465">
                  <c:v>3.3591072999999999E-2</c:v>
                </c:pt>
                <c:pt idx="52466">
                  <c:v>3.3591073200000002E-2</c:v>
                </c:pt>
                <c:pt idx="52467">
                  <c:v>3.3591073399999997E-2</c:v>
                </c:pt>
                <c:pt idx="52468">
                  <c:v>3.35910736E-2</c:v>
                </c:pt>
                <c:pt idx="52469">
                  <c:v>3.3591073800000003E-2</c:v>
                </c:pt>
                <c:pt idx="52470">
                  <c:v>3.3591073999999999E-2</c:v>
                </c:pt>
                <c:pt idx="52471">
                  <c:v>3.3591074200000001E-2</c:v>
                </c:pt>
                <c:pt idx="52472">
                  <c:v>3.3591074399999997E-2</c:v>
                </c:pt>
                <c:pt idx="52473">
                  <c:v>3.35910746E-2</c:v>
                </c:pt>
                <c:pt idx="52474">
                  <c:v>3.3591074800000002E-2</c:v>
                </c:pt>
                <c:pt idx="52475">
                  <c:v>3.3591074999999998E-2</c:v>
                </c:pt>
                <c:pt idx="52476">
                  <c:v>3.3591075200000001E-2</c:v>
                </c:pt>
                <c:pt idx="52477">
                  <c:v>3.3591075400000003E-2</c:v>
                </c:pt>
                <c:pt idx="52478">
                  <c:v>3.3591075599999999E-2</c:v>
                </c:pt>
                <c:pt idx="52479">
                  <c:v>3.3591075800000002E-2</c:v>
                </c:pt>
                <c:pt idx="52480">
                  <c:v>3.3591075999999997E-2</c:v>
                </c:pt>
                <c:pt idx="52481">
                  <c:v>3.35910762E-2</c:v>
                </c:pt>
                <c:pt idx="52482">
                  <c:v>3.3591076400000003E-2</c:v>
                </c:pt>
                <c:pt idx="52483">
                  <c:v>3.3591076599999999E-2</c:v>
                </c:pt>
                <c:pt idx="52484">
                  <c:v>3.3591076800000001E-2</c:v>
                </c:pt>
                <c:pt idx="52485">
                  <c:v>3.3591076999999997E-2</c:v>
                </c:pt>
                <c:pt idx="52486">
                  <c:v>3.35910772E-2</c:v>
                </c:pt>
                <c:pt idx="52487">
                  <c:v>3.3591077400000002E-2</c:v>
                </c:pt>
                <c:pt idx="52488">
                  <c:v>3.3591077599999998E-2</c:v>
                </c:pt>
                <c:pt idx="52489">
                  <c:v>3.3591077800000001E-2</c:v>
                </c:pt>
                <c:pt idx="52490">
                  <c:v>3.3591078000000003E-2</c:v>
                </c:pt>
                <c:pt idx="52491">
                  <c:v>3.3591078199999999E-2</c:v>
                </c:pt>
                <c:pt idx="52492">
                  <c:v>3.3591078400000002E-2</c:v>
                </c:pt>
                <c:pt idx="52493">
                  <c:v>3.3591078599999998E-2</c:v>
                </c:pt>
                <c:pt idx="52494">
                  <c:v>3.35910788E-2</c:v>
                </c:pt>
                <c:pt idx="52495">
                  <c:v>3.3591079000000003E-2</c:v>
                </c:pt>
                <c:pt idx="52496">
                  <c:v>3.3591079199999999E-2</c:v>
                </c:pt>
                <c:pt idx="52497">
                  <c:v>3.3591079400000001E-2</c:v>
                </c:pt>
                <c:pt idx="52498">
                  <c:v>3.3591079599999997E-2</c:v>
                </c:pt>
                <c:pt idx="52499">
                  <c:v>3.35910798E-2</c:v>
                </c:pt>
                <c:pt idx="52500">
                  <c:v>3.3591080000000002E-2</c:v>
                </c:pt>
                <c:pt idx="52501">
                  <c:v>3.3591080199999998E-2</c:v>
                </c:pt>
                <c:pt idx="52502">
                  <c:v>3.3591080400000001E-2</c:v>
                </c:pt>
                <c:pt idx="52503">
                  <c:v>3.3591080600000003E-2</c:v>
                </c:pt>
                <c:pt idx="52504">
                  <c:v>3.3591080799999999E-2</c:v>
                </c:pt>
                <c:pt idx="52505">
                  <c:v>3.3591081000000002E-2</c:v>
                </c:pt>
                <c:pt idx="52506">
                  <c:v>3.3591081199999998E-2</c:v>
                </c:pt>
                <c:pt idx="52507">
                  <c:v>3.35910814E-2</c:v>
                </c:pt>
                <c:pt idx="52508">
                  <c:v>3.3591081600000003E-2</c:v>
                </c:pt>
                <c:pt idx="52509">
                  <c:v>3.3591081799999999E-2</c:v>
                </c:pt>
                <c:pt idx="52510">
                  <c:v>3.3591082000000001E-2</c:v>
                </c:pt>
                <c:pt idx="52511">
                  <c:v>3.3591082199999997E-2</c:v>
                </c:pt>
                <c:pt idx="52512">
                  <c:v>3.35910824E-2</c:v>
                </c:pt>
                <c:pt idx="52513">
                  <c:v>3.3591082600000002E-2</c:v>
                </c:pt>
                <c:pt idx="52514">
                  <c:v>3.3591082799999998E-2</c:v>
                </c:pt>
                <c:pt idx="52515">
                  <c:v>3.3591083000000001E-2</c:v>
                </c:pt>
                <c:pt idx="52516">
                  <c:v>3.3591083200000003E-2</c:v>
                </c:pt>
                <c:pt idx="52517">
                  <c:v>3.3591083399999999E-2</c:v>
                </c:pt>
                <c:pt idx="52518">
                  <c:v>3.3591083600000002E-2</c:v>
                </c:pt>
                <c:pt idx="52519">
                  <c:v>3.3591083799999998E-2</c:v>
                </c:pt>
                <c:pt idx="52520">
                  <c:v>3.3591084E-2</c:v>
                </c:pt>
                <c:pt idx="52521">
                  <c:v>3.3591084200000003E-2</c:v>
                </c:pt>
                <c:pt idx="52522">
                  <c:v>3.3591084399999999E-2</c:v>
                </c:pt>
                <c:pt idx="52523">
                  <c:v>3.3591084600000001E-2</c:v>
                </c:pt>
                <c:pt idx="52524">
                  <c:v>3.3591084799999997E-2</c:v>
                </c:pt>
                <c:pt idx="52525">
                  <c:v>3.3591085E-2</c:v>
                </c:pt>
                <c:pt idx="52526">
                  <c:v>3.3591085200000002E-2</c:v>
                </c:pt>
                <c:pt idx="52527">
                  <c:v>3.3591085399999998E-2</c:v>
                </c:pt>
                <c:pt idx="52528">
                  <c:v>3.3591085600000001E-2</c:v>
                </c:pt>
                <c:pt idx="52529">
                  <c:v>3.3591085800000003E-2</c:v>
                </c:pt>
                <c:pt idx="52530">
                  <c:v>3.3591085999999999E-2</c:v>
                </c:pt>
                <c:pt idx="52531">
                  <c:v>3.3591086200000002E-2</c:v>
                </c:pt>
                <c:pt idx="52532">
                  <c:v>3.3591086399999998E-2</c:v>
                </c:pt>
                <c:pt idx="52533">
                  <c:v>3.35910866E-2</c:v>
                </c:pt>
                <c:pt idx="52534">
                  <c:v>3.3591086800000003E-2</c:v>
                </c:pt>
                <c:pt idx="52535">
                  <c:v>3.3591086999999999E-2</c:v>
                </c:pt>
                <c:pt idx="52536">
                  <c:v>3.3591087200000001E-2</c:v>
                </c:pt>
                <c:pt idx="52537">
                  <c:v>3.3591087399999997E-2</c:v>
                </c:pt>
                <c:pt idx="52538">
                  <c:v>3.35910876E-2</c:v>
                </c:pt>
                <c:pt idx="52539">
                  <c:v>3.3591087800000002E-2</c:v>
                </c:pt>
                <c:pt idx="52540">
                  <c:v>3.3591087999999998E-2</c:v>
                </c:pt>
                <c:pt idx="52541">
                  <c:v>3.3591088200000001E-2</c:v>
                </c:pt>
                <c:pt idx="52542">
                  <c:v>3.3591088400000003E-2</c:v>
                </c:pt>
                <c:pt idx="52543">
                  <c:v>3.3591088599999999E-2</c:v>
                </c:pt>
                <c:pt idx="52544">
                  <c:v>3.3591088800000002E-2</c:v>
                </c:pt>
                <c:pt idx="52545">
                  <c:v>3.3591088999999998E-2</c:v>
                </c:pt>
                <c:pt idx="52546">
                  <c:v>3.35910892E-2</c:v>
                </c:pt>
                <c:pt idx="52547">
                  <c:v>3.3591089400000003E-2</c:v>
                </c:pt>
                <c:pt idx="52548">
                  <c:v>3.3591089599999999E-2</c:v>
                </c:pt>
                <c:pt idx="52549">
                  <c:v>3.3591089800000001E-2</c:v>
                </c:pt>
                <c:pt idx="52550">
                  <c:v>3.3591089999999997E-2</c:v>
                </c:pt>
                <c:pt idx="52551">
                  <c:v>3.35910902E-2</c:v>
                </c:pt>
                <c:pt idx="52552">
                  <c:v>3.3591090400000002E-2</c:v>
                </c:pt>
                <c:pt idx="52553">
                  <c:v>3.3591090599999998E-2</c:v>
                </c:pt>
                <c:pt idx="52554">
                  <c:v>3.3591090800000001E-2</c:v>
                </c:pt>
                <c:pt idx="52555">
                  <c:v>3.3591090999999997E-2</c:v>
                </c:pt>
                <c:pt idx="52556">
                  <c:v>3.3591091199999999E-2</c:v>
                </c:pt>
                <c:pt idx="52557">
                  <c:v>3.3591091400000002E-2</c:v>
                </c:pt>
                <c:pt idx="52558">
                  <c:v>3.3591091599999998E-2</c:v>
                </c:pt>
                <c:pt idx="52559">
                  <c:v>3.35910918E-2</c:v>
                </c:pt>
                <c:pt idx="52560">
                  <c:v>3.3591092000000003E-2</c:v>
                </c:pt>
                <c:pt idx="52561">
                  <c:v>3.3591092199999999E-2</c:v>
                </c:pt>
                <c:pt idx="52562">
                  <c:v>3.3591092400000001E-2</c:v>
                </c:pt>
                <c:pt idx="52563">
                  <c:v>3.3591092599999997E-2</c:v>
                </c:pt>
                <c:pt idx="52564">
                  <c:v>3.35910928E-2</c:v>
                </c:pt>
                <c:pt idx="52565">
                  <c:v>3.3591093000000002E-2</c:v>
                </c:pt>
                <c:pt idx="52566">
                  <c:v>3.3591093199999998E-2</c:v>
                </c:pt>
                <c:pt idx="52567">
                  <c:v>3.3591093400000001E-2</c:v>
                </c:pt>
                <c:pt idx="52568">
                  <c:v>3.3591093599999997E-2</c:v>
                </c:pt>
                <c:pt idx="52569">
                  <c:v>3.3591093799999999E-2</c:v>
                </c:pt>
                <c:pt idx="52570">
                  <c:v>3.3591094000000002E-2</c:v>
                </c:pt>
                <c:pt idx="52571">
                  <c:v>3.3591094199999998E-2</c:v>
                </c:pt>
                <c:pt idx="52572">
                  <c:v>3.35910944E-2</c:v>
                </c:pt>
                <c:pt idx="52573">
                  <c:v>3.3591094600000003E-2</c:v>
                </c:pt>
                <c:pt idx="52574">
                  <c:v>3.3591094799999999E-2</c:v>
                </c:pt>
                <c:pt idx="52575">
                  <c:v>3.3591095000000001E-2</c:v>
                </c:pt>
                <c:pt idx="52576">
                  <c:v>3.3591095199999997E-2</c:v>
                </c:pt>
                <c:pt idx="52577">
                  <c:v>3.35910954E-2</c:v>
                </c:pt>
                <c:pt idx="52578">
                  <c:v>3.3591095600000002E-2</c:v>
                </c:pt>
                <c:pt idx="52579">
                  <c:v>3.3591095799999998E-2</c:v>
                </c:pt>
                <c:pt idx="52580">
                  <c:v>3.3591096000000001E-2</c:v>
                </c:pt>
                <c:pt idx="52581">
                  <c:v>3.3591096199999997E-2</c:v>
                </c:pt>
                <c:pt idx="52582">
                  <c:v>3.3591096399999999E-2</c:v>
                </c:pt>
                <c:pt idx="52583">
                  <c:v>3.3591096600000002E-2</c:v>
                </c:pt>
                <c:pt idx="52584">
                  <c:v>3.3591096799999998E-2</c:v>
                </c:pt>
                <c:pt idx="52585">
                  <c:v>3.3591097E-2</c:v>
                </c:pt>
                <c:pt idx="52586">
                  <c:v>3.3591097200000003E-2</c:v>
                </c:pt>
                <c:pt idx="52587">
                  <c:v>3.3591097399999999E-2</c:v>
                </c:pt>
                <c:pt idx="52588">
                  <c:v>3.3591097600000001E-2</c:v>
                </c:pt>
                <c:pt idx="52589">
                  <c:v>3.3591097799999997E-2</c:v>
                </c:pt>
                <c:pt idx="52590">
                  <c:v>3.3591098E-2</c:v>
                </c:pt>
                <c:pt idx="52591">
                  <c:v>3.3591098200000002E-2</c:v>
                </c:pt>
                <c:pt idx="52592">
                  <c:v>3.3591098399999998E-2</c:v>
                </c:pt>
                <c:pt idx="52593">
                  <c:v>3.3591098600000001E-2</c:v>
                </c:pt>
                <c:pt idx="52594">
                  <c:v>3.3591098799999997E-2</c:v>
                </c:pt>
                <c:pt idx="52595">
                  <c:v>3.3591098999999999E-2</c:v>
                </c:pt>
                <c:pt idx="52596">
                  <c:v>3.3591099200000002E-2</c:v>
                </c:pt>
                <c:pt idx="52597">
                  <c:v>3.3591099399999998E-2</c:v>
                </c:pt>
                <c:pt idx="52598">
                  <c:v>3.35910996E-2</c:v>
                </c:pt>
                <c:pt idx="52599">
                  <c:v>3.3591099800000003E-2</c:v>
                </c:pt>
                <c:pt idx="52600">
                  <c:v>3.3591099999999999E-2</c:v>
                </c:pt>
                <c:pt idx="52601">
                  <c:v>3.3591100200000001E-2</c:v>
                </c:pt>
                <c:pt idx="52602">
                  <c:v>3.3591100399999997E-2</c:v>
                </c:pt>
                <c:pt idx="52603">
                  <c:v>3.35911006E-2</c:v>
                </c:pt>
                <c:pt idx="52604">
                  <c:v>3.3591100800000002E-2</c:v>
                </c:pt>
                <c:pt idx="52605">
                  <c:v>3.3591100999999998E-2</c:v>
                </c:pt>
                <c:pt idx="52606">
                  <c:v>3.3591101200000001E-2</c:v>
                </c:pt>
                <c:pt idx="52607">
                  <c:v>3.3591101399999997E-2</c:v>
                </c:pt>
                <c:pt idx="52608">
                  <c:v>3.3591101599999999E-2</c:v>
                </c:pt>
                <c:pt idx="52609">
                  <c:v>3.3591101800000002E-2</c:v>
                </c:pt>
                <c:pt idx="52610">
                  <c:v>3.3591101999999998E-2</c:v>
                </c:pt>
                <c:pt idx="52611">
                  <c:v>3.35911022E-2</c:v>
                </c:pt>
                <c:pt idx="52612">
                  <c:v>3.3591102400000003E-2</c:v>
                </c:pt>
                <c:pt idx="52613">
                  <c:v>3.3591102599999999E-2</c:v>
                </c:pt>
                <c:pt idx="52614">
                  <c:v>3.3591102800000001E-2</c:v>
                </c:pt>
                <c:pt idx="52615">
                  <c:v>3.3591102999999997E-2</c:v>
                </c:pt>
                <c:pt idx="52616">
                  <c:v>3.35911032E-2</c:v>
                </c:pt>
                <c:pt idx="52617">
                  <c:v>3.3591103400000002E-2</c:v>
                </c:pt>
                <c:pt idx="52618">
                  <c:v>3.3591103599999998E-2</c:v>
                </c:pt>
                <c:pt idx="52619">
                  <c:v>3.3591103800000001E-2</c:v>
                </c:pt>
                <c:pt idx="52620">
                  <c:v>3.3591103999999997E-2</c:v>
                </c:pt>
                <c:pt idx="52621">
                  <c:v>3.3591104199999999E-2</c:v>
                </c:pt>
                <c:pt idx="52622">
                  <c:v>3.3591104400000002E-2</c:v>
                </c:pt>
                <c:pt idx="52623">
                  <c:v>3.3591104599999998E-2</c:v>
                </c:pt>
                <c:pt idx="52624">
                  <c:v>3.35911048E-2</c:v>
                </c:pt>
                <c:pt idx="52625">
                  <c:v>3.3591105000000003E-2</c:v>
                </c:pt>
                <c:pt idx="52626">
                  <c:v>3.3591105199999999E-2</c:v>
                </c:pt>
                <c:pt idx="52627">
                  <c:v>3.3591105400000001E-2</c:v>
                </c:pt>
                <c:pt idx="52628">
                  <c:v>3.3591105599999997E-2</c:v>
                </c:pt>
                <c:pt idx="52629">
                  <c:v>3.35911058E-2</c:v>
                </c:pt>
                <c:pt idx="52630">
                  <c:v>3.3591106000000003E-2</c:v>
                </c:pt>
                <c:pt idx="52631">
                  <c:v>3.3591106199999998E-2</c:v>
                </c:pt>
                <c:pt idx="52632">
                  <c:v>3.3591106400000001E-2</c:v>
                </c:pt>
                <c:pt idx="52633">
                  <c:v>3.3591106599999997E-2</c:v>
                </c:pt>
                <c:pt idx="52634">
                  <c:v>3.3591106799999999E-2</c:v>
                </c:pt>
                <c:pt idx="52635">
                  <c:v>3.3591107000000002E-2</c:v>
                </c:pt>
                <c:pt idx="52636">
                  <c:v>3.3591107199999998E-2</c:v>
                </c:pt>
                <c:pt idx="52637">
                  <c:v>3.35911074E-2</c:v>
                </c:pt>
                <c:pt idx="52638">
                  <c:v>3.3591107600000003E-2</c:v>
                </c:pt>
                <c:pt idx="52639">
                  <c:v>3.3591107799999999E-2</c:v>
                </c:pt>
                <c:pt idx="52640">
                  <c:v>3.3591108000000001E-2</c:v>
                </c:pt>
                <c:pt idx="52641">
                  <c:v>3.3591108199999997E-2</c:v>
                </c:pt>
                <c:pt idx="52642">
                  <c:v>3.35911084E-2</c:v>
                </c:pt>
                <c:pt idx="52643">
                  <c:v>3.3591108600000003E-2</c:v>
                </c:pt>
                <c:pt idx="52644">
                  <c:v>3.3591108799999998E-2</c:v>
                </c:pt>
                <c:pt idx="52645">
                  <c:v>3.3591109000000001E-2</c:v>
                </c:pt>
                <c:pt idx="52646">
                  <c:v>3.3591109199999997E-2</c:v>
                </c:pt>
                <c:pt idx="52647">
                  <c:v>3.3591109399999999E-2</c:v>
                </c:pt>
                <c:pt idx="52648">
                  <c:v>3.3591109600000002E-2</c:v>
                </c:pt>
                <c:pt idx="52649">
                  <c:v>3.3591109799999998E-2</c:v>
                </c:pt>
                <c:pt idx="52650">
                  <c:v>3.359111E-2</c:v>
                </c:pt>
                <c:pt idx="52651">
                  <c:v>3.3591110200000003E-2</c:v>
                </c:pt>
                <c:pt idx="52652">
                  <c:v>3.3591110399999999E-2</c:v>
                </c:pt>
                <c:pt idx="52653">
                  <c:v>3.3591110600000001E-2</c:v>
                </c:pt>
                <c:pt idx="52654">
                  <c:v>3.3591110799999997E-2</c:v>
                </c:pt>
                <c:pt idx="52655">
                  <c:v>3.3591111E-2</c:v>
                </c:pt>
                <c:pt idx="52656">
                  <c:v>3.3591111200000003E-2</c:v>
                </c:pt>
                <c:pt idx="52657">
                  <c:v>3.3591111399999998E-2</c:v>
                </c:pt>
                <c:pt idx="52658">
                  <c:v>3.3591111600000001E-2</c:v>
                </c:pt>
                <c:pt idx="52659">
                  <c:v>3.3591111799999997E-2</c:v>
                </c:pt>
                <c:pt idx="52660">
                  <c:v>3.3591111999999999E-2</c:v>
                </c:pt>
                <c:pt idx="52661">
                  <c:v>3.3591112200000002E-2</c:v>
                </c:pt>
                <c:pt idx="52662">
                  <c:v>3.3591112399999998E-2</c:v>
                </c:pt>
                <c:pt idx="52663">
                  <c:v>3.35911126E-2</c:v>
                </c:pt>
                <c:pt idx="52664">
                  <c:v>3.3591112800000003E-2</c:v>
                </c:pt>
                <c:pt idx="52665">
                  <c:v>3.3591112999999999E-2</c:v>
                </c:pt>
                <c:pt idx="52666">
                  <c:v>3.3591113200000002E-2</c:v>
                </c:pt>
                <c:pt idx="52667">
                  <c:v>3.3591113399999997E-2</c:v>
                </c:pt>
                <c:pt idx="52668">
                  <c:v>3.35911136E-2</c:v>
                </c:pt>
                <c:pt idx="52669">
                  <c:v>3.3591113800000003E-2</c:v>
                </c:pt>
                <c:pt idx="52670">
                  <c:v>3.3591113999999998E-2</c:v>
                </c:pt>
                <c:pt idx="52671">
                  <c:v>3.3591114200000001E-2</c:v>
                </c:pt>
                <c:pt idx="52672">
                  <c:v>3.3591114399999997E-2</c:v>
                </c:pt>
                <c:pt idx="52673">
                  <c:v>3.3591114599999999E-2</c:v>
                </c:pt>
                <c:pt idx="52674">
                  <c:v>3.3591114800000002E-2</c:v>
                </c:pt>
                <c:pt idx="52675">
                  <c:v>3.3591114999999998E-2</c:v>
                </c:pt>
                <c:pt idx="52676">
                  <c:v>3.35911152E-2</c:v>
                </c:pt>
                <c:pt idx="52677">
                  <c:v>3.3591115400000003E-2</c:v>
                </c:pt>
                <c:pt idx="52678">
                  <c:v>3.3591115599999999E-2</c:v>
                </c:pt>
                <c:pt idx="52679">
                  <c:v>3.3591115800000002E-2</c:v>
                </c:pt>
                <c:pt idx="52680">
                  <c:v>3.3591115999999997E-2</c:v>
                </c:pt>
                <c:pt idx="52681">
                  <c:v>3.35911162E-2</c:v>
                </c:pt>
                <c:pt idx="52682">
                  <c:v>3.3591116400000003E-2</c:v>
                </c:pt>
                <c:pt idx="52683">
                  <c:v>3.3591116599999998E-2</c:v>
                </c:pt>
                <c:pt idx="52684">
                  <c:v>3.3591116800000001E-2</c:v>
                </c:pt>
                <c:pt idx="52685">
                  <c:v>3.3591116999999997E-2</c:v>
                </c:pt>
                <c:pt idx="52686">
                  <c:v>3.3591117199999999E-2</c:v>
                </c:pt>
                <c:pt idx="52687">
                  <c:v>3.3591117400000002E-2</c:v>
                </c:pt>
                <c:pt idx="52688">
                  <c:v>3.3591117599999998E-2</c:v>
                </c:pt>
                <c:pt idx="52689">
                  <c:v>3.35911178E-2</c:v>
                </c:pt>
                <c:pt idx="52690">
                  <c:v>3.3591118000000003E-2</c:v>
                </c:pt>
                <c:pt idx="52691">
                  <c:v>3.3591118199999999E-2</c:v>
                </c:pt>
                <c:pt idx="52692">
                  <c:v>3.3591118400000002E-2</c:v>
                </c:pt>
                <c:pt idx="52693">
                  <c:v>3.3591118599999997E-2</c:v>
                </c:pt>
                <c:pt idx="52694">
                  <c:v>3.35911188E-2</c:v>
                </c:pt>
                <c:pt idx="52695">
                  <c:v>3.3591119000000003E-2</c:v>
                </c:pt>
                <c:pt idx="52696">
                  <c:v>3.3591119199999998E-2</c:v>
                </c:pt>
                <c:pt idx="52697">
                  <c:v>3.3591119400000001E-2</c:v>
                </c:pt>
                <c:pt idx="52698">
                  <c:v>3.3591119599999997E-2</c:v>
                </c:pt>
                <c:pt idx="52699">
                  <c:v>3.3591119799999999E-2</c:v>
                </c:pt>
                <c:pt idx="52700">
                  <c:v>3.3591120000000002E-2</c:v>
                </c:pt>
                <c:pt idx="52701">
                  <c:v>3.3591120199999998E-2</c:v>
                </c:pt>
                <c:pt idx="52702">
                  <c:v>3.35911204E-2</c:v>
                </c:pt>
                <c:pt idx="52703">
                  <c:v>3.3591120600000003E-2</c:v>
                </c:pt>
                <c:pt idx="52704">
                  <c:v>3.3591120799999999E-2</c:v>
                </c:pt>
                <c:pt idx="52705">
                  <c:v>3.3591121000000002E-2</c:v>
                </c:pt>
                <c:pt idx="52706">
                  <c:v>3.3591121199999997E-2</c:v>
                </c:pt>
                <c:pt idx="52707">
                  <c:v>3.35911214E-2</c:v>
                </c:pt>
                <c:pt idx="52708">
                  <c:v>3.3591121600000003E-2</c:v>
                </c:pt>
                <c:pt idx="52709">
                  <c:v>3.3591121799999998E-2</c:v>
                </c:pt>
                <c:pt idx="52710">
                  <c:v>3.3591122000000001E-2</c:v>
                </c:pt>
                <c:pt idx="52711">
                  <c:v>3.3591122199999997E-2</c:v>
                </c:pt>
                <c:pt idx="52712">
                  <c:v>3.3591122399999999E-2</c:v>
                </c:pt>
                <c:pt idx="52713">
                  <c:v>3.3591122600000002E-2</c:v>
                </c:pt>
                <c:pt idx="52714">
                  <c:v>3.3591122799999998E-2</c:v>
                </c:pt>
                <c:pt idx="52715">
                  <c:v>3.3591123000000001E-2</c:v>
                </c:pt>
                <c:pt idx="52716">
                  <c:v>3.3591123200000003E-2</c:v>
                </c:pt>
                <c:pt idx="52717">
                  <c:v>3.3591123399999999E-2</c:v>
                </c:pt>
                <c:pt idx="52718">
                  <c:v>3.3591123600000002E-2</c:v>
                </c:pt>
                <c:pt idx="52719">
                  <c:v>3.3591123799999997E-2</c:v>
                </c:pt>
                <c:pt idx="52720">
                  <c:v>3.3591124E-2</c:v>
                </c:pt>
                <c:pt idx="52721">
                  <c:v>3.3591124200000003E-2</c:v>
                </c:pt>
                <c:pt idx="52722">
                  <c:v>3.3591124399999998E-2</c:v>
                </c:pt>
                <c:pt idx="52723">
                  <c:v>3.3591124600000001E-2</c:v>
                </c:pt>
                <c:pt idx="52724">
                  <c:v>3.3591124799999997E-2</c:v>
                </c:pt>
                <c:pt idx="52725">
                  <c:v>3.3591124999999999E-2</c:v>
                </c:pt>
                <c:pt idx="52726">
                  <c:v>3.3591125200000002E-2</c:v>
                </c:pt>
                <c:pt idx="52727">
                  <c:v>3.3591125399999998E-2</c:v>
                </c:pt>
                <c:pt idx="52728">
                  <c:v>3.3591125600000001E-2</c:v>
                </c:pt>
                <c:pt idx="52729">
                  <c:v>3.3591125800000003E-2</c:v>
                </c:pt>
                <c:pt idx="52730">
                  <c:v>3.3591125999999999E-2</c:v>
                </c:pt>
                <c:pt idx="52731">
                  <c:v>3.3591126200000002E-2</c:v>
                </c:pt>
                <c:pt idx="52732">
                  <c:v>3.3591126399999997E-2</c:v>
                </c:pt>
                <c:pt idx="52733">
                  <c:v>3.35911266E-2</c:v>
                </c:pt>
                <c:pt idx="52734">
                  <c:v>3.3591126800000003E-2</c:v>
                </c:pt>
                <c:pt idx="52735">
                  <c:v>3.3591126999999998E-2</c:v>
                </c:pt>
                <c:pt idx="52736">
                  <c:v>3.3591127200000001E-2</c:v>
                </c:pt>
                <c:pt idx="52737">
                  <c:v>3.3591127399999997E-2</c:v>
                </c:pt>
                <c:pt idx="52738">
                  <c:v>3.3591127599999999E-2</c:v>
                </c:pt>
                <c:pt idx="52739">
                  <c:v>3.3591127800000002E-2</c:v>
                </c:pt>
                <c:pt idx="52740">
                  <c:v>3.3591127999999998E-2</c:v>
                </c:pt>
                <c:pt idx="52741">
                  <c:v>3.3591128200000001E-2</c:v>
                </c:pt>
                <c:pt idx="52742">
                  <c:v>3.3591128400000003E-2</c:v>
                </c:pt>
                <c:pt idx="52743">
                  <c:v>3.3591128599999999E-2</c:v>
                </c:pt>
                <c:pt idx="52744">
                  <c:v>3.3591128800000002E-2</c:v>
                </c:pt>
                <c:pt idx="52745">
                  <c:v>3.3591128999999997E-2</c:v>
                </c:pt>
                <c:pt idx="52746">
                  <c:v>3.35911292E-2</c:v>
                </c:pt>
                <c:pt idx="52747">
                  <c:v>3.3591129400000003E-2</c:v>
                </c:pt>
                <c:pt idx="52748">
                  <c:v>3.3591129599999998E-2</c:v>
                </c:pt>
                <c:pt idx="52749">
                  <c:v>3.3591129800000001E-2</c:v>
                </c:pt>
                <c:pt idx="52750">
                  <c:v>3.3591129999999997E-2</c:v>
                </c:pt>
                <c:pt idx="52751">
                  <c:v>3.3591130199999999E-2</c:v>
                </c:pt>
                <c:pt idx="52752">
                  <c:v>3.3591130400000002E-2</c:v>
                </c:pt>
                <c:pt idx="52753">
                  <c:v>3.3591130599999998E-2</c:v>
                </c:pt>
                <c:pt idx="52754">
                  <c:v>3.3591130800000001E-2</c:v>
                </c:pt>
                <c:pt idx="52755">
                  <c:v>3.3591131000000003E-2</c:v>
                </c:pt>
                <c:pt idx="52756">
                  <c:v>3.3591131199999999E-2</c:v>
                </c:pt>
                <c:pt idx="52757">
                  <c:v>3.3591131400000002E-2</c:v>
                </c:pt>
                <c:pt idx="52758">
                  <c:v>3.3591131599999997E-2</c:v>
                </c:pt>
                <c:pt idx="52759">
                  <c:v>3.35911318E-2</c:v>
                </c:pt>
                <c:pt idx="52760">
                  <c:v>3.3591132000000003E-2</c:v>
                </c:pt>
                <c:pt idx="52761">
                  <c:v>3.3591132199999998E-2</c:v>
                </c:pt>
                <c:pt idx="52762">
                  <c:v>3.3591132400000001E-2</c:v>
                </c:pt>
                <c:pt idx="52763">
                  <c:v>3.3591132599999997E-2</c:v>
                </c:pt>
                <c:pt idx="52764">
                  <c:v>3.35911328E-2</c:v>
                </c:pt>
                <c:pt idx="52765">
                  <c:v>3.3591133000000002E-2</c:v>
                </c:pt>
                <c:pt idx="52766">
                  <c:v>3.3591133199999998E-2</c:v>
                </c:pt>
                <c:pt idx="52767">
                  <c:v>3.3591133400000001E-2</c:v>
                </c:pt>
                <c:pt idx="52768">
                  <c:v>3.3591133600000003E-2</c:v>
                </c:pt>
                <c:pt idx="52769">
                  <c:v>3.3591133799999999E-2</c:v>
                </c:pt>
                <c:pt idx="52770">
                  <c:v>3.3591134000000002E-2</c:v>
                </c:pt>
                <c:pt idx="52771">
                  <c:v>3.3591134199999997E-2</c:v>
                </c:pt>
                <c:pt idx="52772">
                  <c:v>3.35911344E-2</c:v>
                </c:pt>
                <c:pt idx="52773">
                  <c:v>3.3591134600000003E-2</c:v>
                </c:pt>
                <c:pt idx="52774">
                  <c:v>3.3591134799999998E-2</c:v>
                </c:pt>
                <c:pt idx="52775">
                  <c:v>3.3591135000000001E-2</c:v>
                </c:pt>
                <c:pt idx="52776">
                  <c:v>3.3591135199999997E-2</c:v>
                </c:pt>
                <c:pt idx="52777">
                  <c:v>3.35911354E-2</c:v>
                </c:pt>
                <c:pt idx="52778">
                  <c:v>3.3591135600000002E-2</c:v>
                </c:pt>
                <c:pt idx="52779">
                  <c:v>3.3591135799999998E-2</c:v>
                </c:pt>
                <c:pt idx="52780">
                  <c:v>3.3591136000000001E-2</c:v>
                </c:pt>
                <c:pt idx="52781">
                  <c:v>3.3591136200000003E-2</c:v>
                </c:pt>
                <c:pt idx="52782">
                  <c:v>3.3591136399999999E-2</c:v>
                </c:pt>
                <c:pt idx="52783">
                  <c:v>3.3591136600000002E-2</c:v>
                </c:pt>
                <c:pt idx="52784">
                  <c:v>3.3591136799999997E-2</c:v>
                </c:pt>
                <c:pt idx="52785">
                  <c:v>3.3591137E-2</c:v>
                </c:pt>
                <c:pt idx="52786">
                  <c:v>3.3591137200000003E-2</c:v>
                </c:pt>
                <c:pt idx="52787">
                  <c:v>3.3591137399999998E-2</c:v>
                </c:pt>
                <c:pt idx="52788">
                  <c:v>3.3591137600000001E-2</c:v>
                </c:pt>
                <c:pt idx="52789">
                  <c:v>3.3591137799999997E-2</c:v>
                </c:pt>
                <c:pt idx="52790">
                  <c:v>3.3591138E-2</c:v>
                </c:pt>
                <c:pt idx="52791">
                  <c:v>3.3591138200000002E-2</c:v>
                </c:pt>
                <c:pt idx="52792">
                  <c:v>3.3591138399999998E-2</c:v>
                </c:pt>
                <c:pt idx="52793">
                  <c:v>3.3591138600000001E-2</c:v>
                </c:pt>
                <c:pt idx="52794">
                  <c:v>3.3591138800000003E-2</c:v>
                </c:pt>
                <c:pt idx="52795">
                  <c:v>3.3591138999999999E-2</c:v>
                </c:pt>
                <c:pt idx="52796">
                  <c:v>3.3591139200000002E-2</c:v>
                </c:pt>
                <c:pt idx="52797">
                  <c:v>3.3591139399999997E-2</c:v>
                </c:pt>
                <c:pt idx="52798">
                  <c:v>3.35911396E-2</c:v>
                </c:pt>
                <c:pt idx="52799">
                  <c:v>3.3591139800000003E-2</c:v>
                </c:pt>
                <c:pt idx="52800">
                  <c:v>3.3591139999999998E-2</c:v>
                </c:pt>
                <c:pt idx="52801">
                  <c:v>3.3591140200000001E-2</c:v>
                </c:pt>
                <c:pt idx="52802">
                  <c:v>3.3591140399999997E-2</c:v>
                </c:pt>
                <c:pt idx="52803">
                  <c:v>3.35911406E-2</c:v>
                </c:pt>
                <c:pt idx="52804">
                  <c:v>3.3591140800000002E-2</c:v>
                </c:pt>
                <c:pt idx="52805">
                  <c:v>3.3591140999999998E-2</c:v>
                </c:pt>
                <c:pt idx="52806">
                  <c:v>3.3591141200000001E-2</c:v>
                </c:pt>
                <c:pt idx="52807">
                  <c:v>3.3591141400000003E-2</c:v>
                </c:pt>
                <c:pt idx="52808">
                  <c:v>3.3591141599999999E-2</c:v>
                </c:pt>
                <c:pt idx="52809">
                  <c:v>3.3591141800000002E-2</c:v>
                </c:pt>
                <c:pt idx="52810">
                  <c:v>3.3591141999999997E-2</c:v>
                </c:pt>
                <c:pt idx="52811">
                  <c:v>3.35911422E-2</c:v>
                </c:pt>
                <c:pt idx="52812">
                  <c:v>3.3591142400000003E-2</c:v>
                </c:pt>
                <c:pt idx="52813">
                  <c:v>3.3591142599999999E-2</c:v>
                </c:pt>
                <c:pt idx="52814">
                  <c:v>3.3591142800000001E-2</c:v>
                </c:pt>
                <c:pt idx="52815">
                  <c:v>3.3591142999999997E-2</c:v>
                </c:pt>
                <c:pt idx="52816">
                  <c:v>3.35911432E-2</c:v>
                </c:pt>
                <c:pt idx="52817">
                  <c:v>3.3591143400000002E-2</c:v>
                </c:pt>
                <c:pt idx="52818">
                  <c:v>3.3591143599999998E-2</c:v>
                </c:pt>
                <c:pt idx="52819">
                  <c:v>3.3591143800000001E-2</c:v>
                </c:pt>
                <c:pt idx="52820">
                  <c:v>3.3591144000000003E-2</c:v>
                </c:pt>
                <c:pt idx="52821">
                  <c:v>3.3591144199999999E-2</c:v>
                </c:pt>
                <c:pt idx="52822">
                  <c:v>3.3591144400000002E-2</c:v>
                </c:pt>
                <c:pt idx="52823">
                  <c:v>3.3591144599999997E-2</c:v>
                </c:pt>
                <c:pt idx="52824">
                  <c:v>3.35911448E-2</c:v>
                </c:pt>
                <c:pt idx="52825">
                  <c:v>3.3591145000000003E-2</c:v>
                </c:pt>
                <c:pt idx="52826">
                  <c:v>3.3591145199999999E-2</c:v>
                </c:pt>
                <c:pt idx="52827">
                  <c:v>3.3591145400000001E-2</c:v>
                </c:pt>
                <c:pt idx="52828">
                  <c:v>3.3591145599999997E-2</c:v>
                </c:pt>
                <c:pt idx="52829">
                  <c:v>3.35911458E-2</c:v>
                </c:pt>
                <c:pt idx="52830">
                  <c:v>3.3591146000000002E-2</c:v>
                </c:pt>
                <c:pt idx="52831">
                  <c:v>3.3591146199999998E-2</c:v>
                </c:pt>
                <c:pt idx="52832">
                  <c:v>3.3591146400000001E-2</c:v>
                </c:pt>
                <c:pt idx="52833">
                  <c:v>3.3591146600000003E-2</c:v>
                </c:pt>
                <c:pt idx="52834">
                  <c:v>3.3591146799999999E-2</c:v>
                </c:pt>
                <c:pt idx="52835">
                  <c:v>3.3591147000000002E-2</c:v>
                </c:pt>
                <c:pt idx="52836">
                  <c:v>3.3591147199999997E-2</c:v>
                </c:pt>
                <c:pt idx="52837">
                  <c:v>3.35911474E-2</c:v>
                </c:pt>
                <c:pt idx="52838">
                  <c:v>3.3591147600000003E-2</c:v>
                </c:pt>
                <c:pt idx="52839">
                  <c:v>3.3591147799999999E-2</c:v>
                </c:pt>
                <c:pt idx="52840">
                  <c:v>3.3591148000000001E-2</c:v>
                </c:pt>
                <c:pt idx="52841">
                  <c:v>3.3591148199999997E-2</c:v>
                </c:pt>
                <c:pt idx="52842">
                  <c:v>3.35911484E-2</c:v>
                </c:pt>
                <c:pt idx="52843">
                  <c:v>3.3591148600000002E-2</c:v>
                </c:pt>
                <c:pt idx="52844">
                  <c:v>3.3591148799999998E-2</c:v>
                </c:pt>
                <c:pt idx="52845">
                  <c:v>3.3591149000000001E-2</c:v>
                </c:pt>
                <c:pt idx="52846">
                  <c:v>3.3591149200000003E-2</c:v>
                </c:pt>
                <c:pt idx="52847">
                  <c:v>3.3591149399999999E-2</c:v>
                </c:pt>
                <c:pt idx="52848">
                  <c:v>3.3591149600000002E-2</c:v>
                </c:pt>
                <c:pt idx="52849">
                  <c:v>3.3591149799999998E-2</c:v>
                </c:pt>
                <c:pt idx="52850">
                  <c:v>3.359115E-2</c:v>
                </c:pt>
                <c:pt idx="52851">
                  <c:v>3.3591150200000003E-2</c:v>
                </c:pt>
                <c:pt idx="52852">
                  <c:v>3.3591150399999999E-2</c:v>
                </c:pt>
                <c:pt idx="52853">
                  <c:v>3.3591150600000001E-2</c:v>
                </c:pt>
                <c:pt idx="52854">
                  <c:v>3.3591150799999997E-2</c:v>
                </c:pt>
                <c:pt idx="52855">
                  <c:v>3.3591151E-2</c:v>
                </c:pt>
                <c:pt idx="52856">
                  <c:v>3.3591151200000002E-2</c:v>
                </c:pt>
                <c:pt idx="52857">
                  <c:v>3.3591151399999998E-2</c:v>
                </c:pt>
                <c:pt idx="52858">
                  <c:v>3.3591151600000001E-2</c:v>
                </c:pt>
                <c:pt idx="52859">
                  <c:v>3.3591151800000003E-2</c:v>
                </c:pt>
                <c:pt idx="52860">
                  <c:v>3.3591151999999999E-2</c:v>
                </c:pt>
                <c:pt idx="52861">
                  <c:v>3.3591152200000002E-2</c:v>
                </c:pt>
                <c:pt idx="52862">
                  <c:v>3.3591152399999998E-2</c:v>
                </c:pt>
                <c:pt idx="52863">
                  <c:v>3.35911526E-2</c:v>
                </c:pt>
                <c:pt idx="52864">
                  <c:v>3.3591152800000003E-2</c:v>
                </c:pt>
                <c:pt idx="52865">
                  <c:v>3.3591152999999999E-2</c:v>
                </c:pt>
                <c:pt idx="52866">
                  <c:v>3.3591153200000001E-2</c:v>
                </c:pt>
                <c:pt idx="52867">
                  <c:v>3.3591153399999997E-2</c:v>
                </c:pt>
                <c:pt idx="52868">
                  <c:v>3.35911536E-2</c:v>
                </c:pt>
                <c:pt idx="52869">
                  <c:v>3.3591153800000002E-2</c:v>
                </c:pt>
                <c:pt idx="52870">
                  <c:v>3.3591153999999998E-2</c:v>
                </c:pt>
                <c:pt idx="52871">
                  <c:v>3.3591154200000001E-2</c:v>
                </c:pt>
                <c:pt idx="52872">
                  <c:v>3.3591154400000003E-2</c:v>
                </c:pt>
                <c:pt idx="52873">
                  <c:v>3.3591154599999999E-2</c:v>
                </c:pt>
                <c:pt idx="52874">
                  <c:v>3.3591154800000002E-2</c:v>
                </c:pt>
                <c:pt idx="52875">
                  <c:v>3.3591154999999998E-2</c:v>
                </c:pt>
                <c:pt idx="52876">
                  <c:v>3.35911552E-2</c:v>
                </c:pt>
                <c:pt idx="52877">
                  <c:v>3.3591155400000003E-2</c:v>
                </c:pt>
                <c:pt idx="52878">
                  <c:v>3.3591155599999999E-2</c:v>
                </c:pt>
                <c:pt idx="52879">
                  <c:v>3.3591155800000001E-2</c:v>
                </c:pt>
                <c:pt idx="52880">
                  <c:v>3.3591155999999997E-2</c:v>
                </c:pt>
                <c:pt idx="52881">
                  <c:v>3.35911562E-2</c:v>
                </c:pt>
                <c:pt idx="52882">
                  <c:v>3.3591156400000002E-2</c:v>
                </c:pt>
                <c:pt idx="52883">
                  <c:v>3.3591156599999998E-2</c:v>
                </c:pt>
                <c:pt idx="52884">
                  <c:v>3.3591156800000001E-2</c:v>
                </c:pt>
                <c:pt idx="52885">
                  <c:v>3.3591157000000003E-2</c:v>
                </c:pt>
                <c:pt idx="52886">
                  <c:v>3.3591157199999999E-2</c:v>
                </c:pt>
                <c:pt idx="52887">
                  <c:v>3.3591157400000002E-2</c:v>
                </c:pt>
                <c:pt idx="52888">
                  <c:v>3.3591157599999998E-2</c:v>
                </c:pt>
                <c:pt idx="52889">
                  <c:v>3.35911578E-2</c:v>
                </c:pt>
                <c:pt idx="52890">
                  <c:v>3.3591158000000003E-2</c:v>
                </c:pt>
                <c:pt idx="52891">
                  <c:v>3.3591158199999999E-2</c:v>
                </c:pt>
                <c:pt idx="52892">
                  <c:v>3.3591158400000001E-2</c:v>
                </c:pt>
                <c:pt idx="52893">
                  <c:v>3.3591158599999997E-2</c:v>
                </c:pt>
                <c:pt idx="52894">
                  <c:v>3.35911588E-2</c:v>
                </c:pt>
                <c:pt idx="52895">
                  <c:v>3.3591159000000002E-2</c:v>
                </c:pt>
                <c:pt idx="52896">
                  <c:v>3.3591159199999998E-2</c:v>
                </c:pt>
                <c:pt idx="52897">
                  <c:v>3.3591159400000001E-2</c:v>
                </c:pt>
                <c:pt idx="52898">
                  <c:v>3.3591159600000003E-2</c:v>
                </c:pt>
                <c:pt idx="52899">
                  <c:v>3.3591159799999999E-2</c:v>
                </c:pt>
                <c:pt idx="52900">
                  <c:v>3.3591160000000002E-2</c:v>
                </c:pt>
                <c:pt idx="52901">
                  <c:v>3.3591160199999998E-2</c:v>
                </c:pt>
                <c:pt idx="52902">
                  <c:v>3.35911604E-2</c:v>
                </c:pt>
                <c:pt idx="52903">
                  <c:v>3.3591160600000003E-2</c:v>
                </c:pt>
                <c:pt idx="52904">
                  <c:v>3.3591160799999999E-2</c:v>
                </c:pt>
                <c:pt idx="52905">
                  <c:v>3.3591161000000001E-2</c:v>
                </c:pt>
                <c:pt idx="52906">
                  <c:v>3.3591161199999997E-2</c:v>
                </c:pt>
                <c:pt idx="52907">
                  <c:v>3.35911614E-2</c:v>
                </c:pt>
                <c:pt idx="52908">
                  <c:v>3.3591161600000002E-2</c:v>
                </c:pt>
                <c:pt idx="52909">
                  <c:v>3.3591161799999998E-2</c:v>
                </c:pt>
                <c:pt idx="52910">
                  <c:v>3.3591162000000001E-2</c:v>
                </c:pt>
                <c:pt idx="52911">
                  <c:v>3.3591162200000003E-2</c:v>
                </c:pt>
                <c:pt idx="52912">
                  <c:v>3.3591162399999999E-2</c:v>
                </c:pt>
                <c:pt idx="52913">
                  <c:v>3.3591162600000002E-2</c:v>
                </c:pt>
                <c:pt idx="52914">
                  <c:v>3.3591162799999998E-2</c:v>
                </c:pt>
                <c:pt idx="52915">
                  <c:v>3.3591163E-2</c:v>
                </c:pt>
                <c:pt idx="52916">
                  <c:v>3.3591163200000003E-2</c:v>
                </c:pt>
                <c:pt idx="52917">
                  <c:v>3.3591163399999999E-2</c:v>
                </c:pt>
                <c:pt idx="52918">
                  <c:v>3.3591163600000001E-2</c:v>
                </c:pt>
                <c:pt idx="52919">
                  <c:v>3.3591163799999997E-2</c:v>
                </c:pt>
                <c:pt idx="52920">
                  <c:v>3.3591164E-2</c:v>
                </c:pt>
                <c:pt idx="52921">
                  <c:v>3.3591164200000002E-2</c:v>
                </c:pt>
                <c:pt idx="52922">
                  <c:v>3.3591164399999998E-2</c:v>
                </c:pt>
                <c:pt idx="52923">
                  <c:v>3.3591164600000001E-2</c:v>
                </c:pt>
                <c:pt idx="52924">
                  <c:v>3.3591164799999997E-2</c:v>
                </c:pt>
                <c:pt idx="52925">
                  <c:v>3.3591164999999999E-2</c:v>
                </c:pt>
                <c:pt idx="52926">
                  <c:v>3.3591165200000002E-2</c:v>
                </c:pt>
                <c:pt idx="52927">
                  <c:v>3.3591165399999998E-2</c:v>
                </c:pt>
                <c:pt idx="52928">
                  <c:v>3.35911656E-2</c:v>
                </c:pt>
                <c:pt idx="52929">
                  <c:v>3.3591165800000003E-2</c:v>
                </c:pt>
                <c:pt idx="52930">
                  <c:v>3.3591165999999999E-2</c:v>
                </c:pt>
                <c:pt idx="52931">
                  <c:v>3.3591166200000001E-2</c:v>
                </c:pt>
                <c:pt idx="52932">
                  <c:v>3.3591166399999997E-2</c:v>
                </c:pt>
                <c:pt idx="52933">
                  <c:v>3.35911666E-2</c:v>
                </c:pt>
                <c:pt idx="52934">
                  <c:v>3.3591166800000002E-2</c:v>
                </c:pt>
                <c:pt idx="52935">
                  <c:v>3.3591166999999998E-2</c:v>
                </c:pt>
                <c:pt idx="52936">
                  <c:v>3.3591167200000001E-2</c:v>
                </c:pt>
                <c:pt idx="52937">
                  <c:v>3.3591167399999997E-2</c:v>
                </c:pt>
                <c:pt idx="52938">
                  <c:v>3.3591167599999999E-2</c:v>
                </c:pt>
                <c:pt idx="52939">
                  <c:v>3.3591167800000002E-2</c:v>
                </c:pt>
                <c:pt idx="52940">
                  <c:v>3.3591167999999998E-2</c:v>
                </c:pt>
                <c:pt idx="52941">
                  <c:v>3.35911682E-2</c:v>
                </c:pt>
                <c:pt idx="52942">
                  <c:v>3.3591168400000003E-2</c:v>
                </c:pt>
                <c:pt idx="52943">
                  <c:v>3.3591168599999999E-2</c:v>
                </c:pt>
                <c:pt idx="52944">
                  <c:v>3.3591168800000001E-2</c:v>
                </c:pt>
                <c:pt idx="52945">
                  <c:v>3.3591168999999997E-2</c:v>
                </c:pt>
                <c:pt idx="52946">
                  <c:v>3.35911692E-2</c:v>
                </c:pt>
                <c:pt idx="52947">
                  <c:v>3.3591169400000002E-2</c:v>
                </c:pt>
                <c:pt idx="52948">
                  <c:v>3.3591169599999998E-2</c:v>
                </c:pt>
                <c:pt idx="52949">
                  <c:v>3.3591169800000001E-2</c:v>
                </c:pt>
                <c:pt idx="52950">
                  <c:v>3.3591169999999997E-2</c:v>
                </c:pt>
                <c:pt idx="52951">
                  <c:v>3.3591170199999999E-2</c:v>
                </c:pt>
                <c:pt idx="52952">
                  <c:v>3.3591170400000002E-2</c:v>
                </c:pt>
                <c:pt idx="52953">
                  <c:v>3.3591170599999998E-2</c:v>
                </c:pt>
                <c:pt idx="52954">
                  <c:v>3.35911708E-2</c:v>
                </c:pt>
                <c:pt idx="52955">
                  <c:v>3.3591171000000003E-2</c:v>
                </c:pt>
                <c:pt idx="52956">
                  <c:v>3.3591171199999999E-2</c:v>
                </c:pt>
                <c:pt idx="52957">
                  <c:v>3.3591171400000001E-2</c:v>
                </c:pt>
                <c:pt idx="52958">
                  <c:v>3.3591171599999997E-2</c:v>
                </c:pt>
                <c:pt idx="52959">
                  <c:v>3.35911718E-2</c:v>
                </c:pt>
                <c:pt idx="52960">
                  <c:v>3.3591172000000002E-2</c:v>
                </c:pt>
                <c:pt idx="52961">
                  <c:v>3.3591172199999998E-2</c:v>
                </c:pt>
                <c:pt idx="52962">
                  <c:v>3.3591172400000001E-2</c:v>
                </c:pt>
                <c:pt idx="52963">
                  <c:v>3.3591172599999997E-2</c:v>
                </c:pt>
                <c:pt idx="52964">
                  <c:v>3.3591172799999999E-2</c:v>
                </c:pt>
                <c:pt idx="52965">
                  <c:v>3.3591173000000002E-2</c:v>
                </c:pt>
                <c:pt idx="52966">
                  <c:v>3.3591173199999998E-2</c:v>
                </c:pt>
                <c:pt idx="52967">
                  <c:v>3.35911734E-2</c:v>
                </c:pt>
                <c:pt idx="52968">
                  <c:v>3.3591173600000003E-2</c:v>
                </c:pt>
                <c:pt idx="52969">
                  <c:v>3.3591173799999999E-2</c:v>
                </c:pt>
                <c:pt idx="52970">
                  <c:v>3.3591174000000001E-2</c:v>
                </c:pt>
                <c:pt idx="52971">
                  <c:v>3.3591174199999997E-2</c:v>
                </c:pt>
                <c:pt idx="52972">
                  <c:v>3.35911744E-2</c:v>
                </c:pt>
                <c:pt idx="52973">
                  <c:v>3.3591174600000002E-2</c:v>
                </c:pt>
                <c:pt idx="52974">
                  <c:v>3.3591174799999998E-2</c:v>
                </c:pt>
                <c:pt idx="52975">
                  <c:v>3.3591175000000001E-2</c:v>
                </c:pt>
                <c:pt idx="52976">
                  <c:v>3.3591175199999997E-2</c:v>
                </c:pt>
                <c:pt idx="52977">
                  <c:v>3.3591175399999999E-2</c:v>
                </c:pt>
                <c:pt idx="52978">
                  <c:v>3.3591175600000002E-2</c:v>
                </c:pt>
                <c:pt idx="52979">
                  <c:v>3.3591175799999998E-2</c:v>
                </c:pt>
                <c:pt idx="52980">
                  <c:v>3.3591176E-2</c:v>
                </c:pt>
                <c:pt idx="52981">
                  <c:v>3.3591176200000003E-2</c:v>
                </c:pt>
                <c:pt idx="52982">
                  <c:v>3.3591176399999999E-2</c:v>
                </c:pt>
                <c:pt idx="52983">
                  <c:v>3.3591176600000001E-2</c:v>
                </c:pt>
                <c:pt idx="52984">
                  <c:v>3.3591176799999997E-2</c:v>
                </c:pt>
                <c:pt idx="52985">
                  <c:v>3.3591177E-2</c:v>
                </c:pt>
                <c:pt idx="52986">
                  <c:v>3.3591177200000003E-2</c:v>
                </c:pt>
                <c:pt idx="52987">
                  <c:v>3.3591177399999998E-2</c:v>
                </c:pt>
                <c:pt idx="52988">
                  <c:v>3.3591177600000001E-2</c:v>
                </c:pt>
                <c:pt idx="52989">
                  <c:v>3.3591177799999997E-2</c:v>
                </c:pt>
                <c:pt idx="52990">
                  <c:v>3.3591177999999999E-2</c:v>
                </c:pt>
                <c:pt idx="52991">
                  <c:v>3.3591178200000002E-2</c:v>
                </c:pt>
                <c:pt idx="52992">
                  <c:v>3.3591178399999998E-2</c:v>
                </c:pt>
                <c:pt idx="52993">
                  <c:v>3.35911786E-2</c:v>
                </c:pt>
                <c:pt idx="52994">
                  <c:v>3.3591178800000003E-2</c:v>
                </c:pt>
                <c:pt idx="52995">
                  <c:v>3.3591178999999999E-2</c:v>
                </c:pt>
                <c:pt idx="52996">
                  <c:v>3.3591179200000001E-2</c:v>
                </c:pt>
                <c:pt idx="52997">
                  <c:v>3.3591179399999997E-2</c:v>
                </c:pt>
                <c:pt idx="52998">
                  <c:v>3.35911796E-2</c:v>
                </c:pt>
                <c:pt idx="52999">
                  <c:v>3.3591179800000003E-2</c:v>
                </c:pt>
                <c:pt idx="53000">
                  <c:v>3.3591179999999998E-2</c:v>
                </c:pt>
                <c:pt idx="53001">
                  <c:v>3.3591180200000001E-2</c:v>
                </c:pt>
                <c:pt idx="53002">
                  <c:v>3.3591180399999997E-2</c:v>
                </c:pt>
                <c:pt idx="53003">
                  <c:v>3.3591180599999999E-2</c:v>
                </c:pt>
                <c:pt idx="53004">
                  <c:v>3.3591180800000002E-2</c:v>
                </c:pt>
                <c:pt idx="53005">
                  <c:v>3.3591180999999998E-2</c:v>
                </c:pt>
                <c:pt idx="53006">
                  <c:v>3.35911812E-2</c:v>
                </c:pt>
                <c:pt idx="53007">
                  <c:v>3.3591181400000003E-2</c:v>
                </c:pt>
                <c:pt idx="53008">
                  <c:v>3.3591181599999999E-2</c:v>
                </c:pt>
                <c:pt idx="53009">
                  <c:v>3.3591181800000001E-2</c:v>
                </c:pt>
                <c:pt idx="53010">
                  <c:v>3.3591181999999997E-2</c:v>
                </c:pt>
                <c:pt idx="53011">
                  <c:v>3.35911822E-2</c:v>
                </c:pt>
                <c:pt idx="53012">
                  <c:v>3.3591182400000003E-2</c:v>
                </c:pt>
                <c:pt idx="53013">
                  <c:v>3.3591182599999998E-2</c:v>
                </c:pt>
                <c:pt idx="53014">
                  <c:v>3.3591182800000001E-2</c:v>
                </c:pt>
                <c:pt idx="53015">
                  <c:v>3.3591182999999997E-2</c:v>
                </c:pt>
                <c:pt idx="53016">
                  <c:v>3.3591183199999999E-2</c:v>
                </c:pt>
                <c:pt idx="53017">
                  <c:v>3.3591183400000002E-2</c:v>
                </c:pt>
                <c:pt idx="53018">
                  <c:v>3.3591183599999998E-2</c:v>
                </c:pt>
                <c:pt idx="53019">
                  <c:v>3.35911838E-2</c:v>
                </c:pt>
                <c:pt idx="53020">
                  <c:v>3.3591184000000003E-2</c:v>
                </c:pt>
                <c:pt idx="53021">
                  <c:v>3.3591184199999999E-2</c:v>
                </c:pt>
                <c:pt idx="53022">
                  <c:v>3.3591184400000001E-2</c:v>
                </c:pt>
                <c:pt idx="53023">
                  <c:v>3.3591184599999997E-2</c:v>
                </c:pt>
                <c:pt idx="53024">
                  <c:v>3.35911848E-2</c:v>
                </c:pt>
                <c:pt idx="53025">
                  <c:v>3.3591185000000003E-2</c:v>
                </c:pt>
                <c:pt idx="53026">
                  <c:v>3.3591185199999998E-2</c:v>
                </c:pt>
                <c:pt idx="53027">
                  <c:v>3.3591185400000001E-2</c:v>
                </c:pt>
                <c:pt idx="53028">
                  <c:v>3.3591185599999997E-2</c:v>
                </c:pt>
                <c:pt idx="53029">
                  <c:v>3.3591185799999999E-2</c:v>
                </c:pt>
                <c:pt idx="53030">
                  <c:v>3.3591186000000002E-2</c:v>
                </c:pt>
                <c:pt idx="53031">
                  <c:v>3.3591186199999998E-2</c:v>
                </c:pt>
                <c:pt idx="53032">
                  <c:v>3.35911864E-2</c:v>
                </c:pt>
                <c:pt idx="53033">
                  <c:v>3.3591186600000003E-2</c:v>
                </c:pt>
                <c:pt idx="53034">
                  <c:v>3.3591186799999999E-2</c:v>
                </c:pt>
                <c:pt idx="53035">
                  <c:v>3.3591187000000002E-2</c:v>
                </c:pt>
                <c:pt idx="53036">
                  <c:v>3.3591187199999997E-2</c:v>
                </c:pt>
                <c:pt idx="53037">
                  <c:v>3.35911874E-2</c:v>
                </c:pt>
                <c:pt idx="53038">
                  <c:v>3.3591187600000003E-2</c:v>
                </c:pt>
                <c:pt idx="53039">
                  <c:v>3.3591187799999998E-2</c:v>
                </c:pt>
                <c:pt idx="53040">
                  <c:v>3.3591188000000001E-2</c:v>
                </c:pt>
                <c:pt idx="53041">
                  <c:v>3.3591188199999997E-2</c:v>
                </c:pt>
                <c:pt idx="53042">
                  <c:v>3.3591188399999999E-2</c:v>
                </c:pt>
                <c:pt idx="53043">
                  <c:v>3.3591188600000002E-2</c:v>
                </c:pt>
                <c:pt idx="53044">
                  <c:v>3.3591188799999998E-2</c:v>
                </c:pt>
                <c:pt idx="53045">
                  <c:v>3.3591189E-2</c:v>
                </c:pt>
                <c:pt idx="53046">
                  <c:v>3.3591189200000003E-2</c:v>
                </c:pt>
                <c:pt idx="53047">
                  <c:v>3.3591189399999999E-2</c:v>
                </c:pt>
                <c:pt idx="53048">
                  <c:v>3.3591189600000002E-2</c:v>
                </c:pt>
                <c:pt idx="53049">
                  <c:v>3.3591189799999997E-2</c:v>
                </c:pt>
                <c:pt idx="53050">
                  <c:v>3.359119E-2</c:v>
                </c:pt>
                <c:pt idx="53051">
                  <c:v>3.3591190200000003E-2</c:v>
                </c:pt>
                <c:pt idx="53052">
                  <c:v>3.3591190399999998E-2</c:v>
                </c:pt>
                <c:pt idx="53053">
                  <c:v>3.3591190600000001E-2</c:v>
                </c:pt>
                <c:pt idx="53054">
                  <c:v>3.3591190799999997E-2</c:v>
                </c:pt>
                <c:pt idx="53055">
                  <c:v>3.3591190999999999E-2</c:v>
                </c:pt>
                <c:pt idx="53056">
                  <c:v>3.3591191200000002E-2</c:v>
                </c:pt>
                <c:pt idx="53057">
                  <c:v>3.3591191399999998E-2</c:v>
                </c:pt>
                <c:pt idx="53058">
                  <c:v>3.35911916E-2</c:v>
                </c:pt>
                <c:pt idx="53059">
                  <c:v>3.3591191800000003E-2</c:v>
                </c:pt>
                <c:pt idx="53060">
                  <c:v>3.3591191999999999E-2</c:v>
                </c:pt>
                <c:pt idx="53061">
                  <c:v>3.3591192200000002E-2</c:v>
                </c:pt>
                <c:pt idx="53062">
                  <c:v>3.3591192399999997E-2</c:v>
                </c:pt>
                <c:pt idx="53063">
                  <c:v>3.35911926E-2</c:v>
                </c:pt>
                <c:pt idx="53064">
                  <c:v>3.3591192800000003E-2</c:v>
                </c:pt>
                <c:pt idx="53065">
                  <c:v>3.3591192999999998E-2</c:v>
                </c:pt>
                <c:pt idx="53066">
                  <c:v>3.3591193200000001E-2</c:v>
                </c:pt>
                <c:pt idx="53067">
                  <c:v>3.3591193399999997E-2</c:v>
                </c:pt>
                <c:pt idx="53068">
                  <c:v>3.3591193599999999E-2</c:v>
                </c:pt>
                <c:pt idx="53069">
                  <c:v>3.3591193800000002E-2</c:v>
                </c:pt>
                <c:pt idx="53070">
                  <c:v>3.3591193999999998E-2</c:v>
                </c:pt>
                <c:pt idx="53071">
                  <c:v>3.3591194200000001E-2</c:v>
                </c:pt>
                <c:pt idx="53072">
                  <c:v>3.3591194400000003E-2</c:v>
                </c:pt>
                <c:pt idx="53073">
                  <c:v>3.3591194599999999E-2</c:v>
                </c:pt>
                <c:pt idx="53074">
                  <c:v>3.3591194800000002E-2</c:v>
                </c:pt>
                <c:pt idx="53075">
                  <c:v>3.3591194999999997E-2</c:v>
                </c:pt>
                <c:pt idx="53076">
                  <c:v>3.35911952E-2</c:v>
                </c:pt>
                <c:pt idx="53077">
                  <c:v>3.3591195400000003E-2</c:v>
                </c:pt>
                <c:pt idx="53078">
                  <c:v>3.3591195599999998E-2</c:v>
                </c:pt>
                <c:pt idx="53079">
                  <c:v>3.3591195800000001E-2</c:v>
                </c:pt>
                <c:pt idx="53080">
                  <c:v>3.3591195999999997E-2</c:v>
                </c:pt>
                <c:pt idx="53081">
                  <c:v>3.3591196199999999E-2</c:v>
                </c:pt>
                <c:pt idx="53082">
                  <c:v>3.3591196400000002E-2</c:v>
                </c:pt>
                <c:pt idx="53083">
                  <c:v>3.3591196599999998E-2</c:v>
                </c:pt>
                <c:pt idx="53084">
                  <c:v>3.3591196800000001E-2</c:v>
                </c:pt>
                <c:pt idx="53085">
                  <c:v>3.3591197000000003E-2</c:v>
                </c:pt>
                <c:pt idx="53086">
                  <c:v>3.3591197199999999E-2</c:v>
                </c:pt>
                <c:pt idx="53087">
                  <c:v>3.3591197400000002E-2</c:v>
                </c:pt>
                <c:pt idx="53088">
                  <c:v>3.3591197599999997E-2</c:v>
                </c:pt>
                <c:pt idx="53089">
                  <c:v>3.35911978E-2</c:v>
                </c:pt>
                <c:pt idx="53090">
                  <c:v>3.3591198000000003E-2</c:v>
                </c:pt>
                <c:pt idx="53091">
                  <c:v>3.3591198199999998E-2</c:v>
                </c:pt>
                <c:pt idx="53092">
                  <c:v>3.3591198400000001E-2</c:v>
                </c:pt>
                <c:pt idx="53093">
                  <c:v>3.3591198599999997E-2</c:v>
                </c:pt>
                <c:pt idx="53094">
                  <c:v>3.3591198799999999E-2</c:v>
                </c:pt>
                <c:pt idx="53095">
                  <c:v>3.3591199000000002E-2</c:v>
                </c:pt>
                <c:pt idx="53096">
                  <c:v>3.3591199199999998E-2</c:v>
                </c:pt>
                <c:pt idx="53097">
                  <c:v>3.3591199400000001E-2</c:v>
                </c:pt>
                <c:pt idx="53098">
                  <c:v>3.3591199600000003E-2</c:v>
                </c:pt>
                <c:pt idx="53099">
                  <c:v>3.3591199799999999E-2</c:v>
                </c:pt>
                <c:pt idx="53100">
                  <c:v>3.3591200000000002E-2</c:v>
                </c:pt>
                <c:pt idx="53101">
                  <c:v>3.3591200199999997E-2</c:v>
                </c:pt>
                <c:pt idx="53102">
                  <c:v>3.35912004E-2</c:v>
                </c:pt>
                <c:pt idx="53103">
                  <c:v>3.3591200600000003E-2</c:v>
                </c:pt>
                <c:pt idx="53104">
                  <c:v>3.3591200799999998E-2</c:v>
                </c:pt>
                <c:pt idx="53105">
                  <c:v>3.3591201000000001E-2</c:v>
                </c:pt>
                <c:pt idx="53106">
                  <c:v>3.3591201199999997E-2</c:v>
                </c:pt>
                <c:pt idx="53107">
                  <c:v>3.3591201399999999E-2</c:v>
                </c:pt>
                <c:pt idx="53108">
                  <c:v>3.3591201600000002E-2</c:v>
                </c:pt>
                <c:pt idx="53109">
                  <c:v>3.3591201799999998E-2</c:v>
                </c:pt>
                <c:pt idx="53110">
                  <c:v>3.3591202000000001E-2</c:v>
                </c:pt>
                <c:pt idx="53111">
                  <c:v>3.3591202200000003E-2</c:v>
                </c:pt>
                <c:pt idx="53112">
                  <c:v>3.3591202399999999E-2</c:v>
                </c:pt>
                <c:pt idx="53113">
                  <c:v>3.3591202600000002E-2</c:v>
                </c:pt>
                <c:pt idx="53114">
                  <c:v>3.3591202799999997E-2</c:v>
                </c:pt>
                <c:pt idx="53115">
                  <c:v>3.3591203E-2</c:v>
                </c:pt>
                <c:pt idx="53116">
                  <c:v>3.3591203200000003E-2</c:v>
                </c:pt>
                <c:pt idx="53117">
                  <c:v>3.3591203399999998E-2</c:v>
                </c:pt>
                <c:pt idx="53118">
                  <c:v>3.3591203600000001E-2</c:v>
                </c:pt>
                <c:pt idx="53119">
                  <c:v>3.3591203799999997E-2</c:v>
                </c:pt>
                <c:pt idx="53120">
                  <c:v>3.3591204E-2</c:v>
                </c:pt>
                <c:pt idx="53121">
                  <c:v>3.3591204200000002E-2</c:v>
                </c:pt>
                <c:pt idx="53122">
                  <c:v>3.3591204399999998E-2</c:v>
                </c:pt>
                <c:pt idx="53123">
                  <c:v>3.3591204600000001E-2</c:v>
                </c:pt>
                <c:pt idx="53124">
                  <c:v>3.3591204800000003E-2</c:v>
                </c:pt>
                <c:pt idx="53125">
                  <c:v>3.3591204999999999E-2</c:v>
                </c:pt>
                <c:pt idx="53126">
                  <c:v>3.3591205200000002E-2</c:v>
                </c:pt>
                <c:pt idx="53127">
                  <c:v>3.3591205399999997E-2</c:v>
                </c:pt>
                <c:pt idx="53128">
                  <c:v>3.35912056E-2</c:v>
                </c:pt>
                <c:pt idx="53129">
                  <c:v>3.3591205800000003E-2</c:v>
                </c:pt>
                <c:pt idx="53130">
                  <c:v>3.3591205999999998E-2</c:v>
                </c:pt>
                <c:pt idx="53131">
                  <c:v>3.3591206200000001E-2</c:v>
                </c:pt>
                <c:pt idx="53132">
                  <c:v>3.3591206399999997E-2</c:v>
                </c:pt>
                <c:pt idx="53133">
                  <c:v>3.35912066E-2</c:v>
                </c:pt>
                <c:pt idx="53134">
                  <c:v>3.3591206800000002E-2</c:v>
                </c:pt>
                <c:pt idx="53135">
                  <c:v>3.3591206999999998E-2</c:v>
                </c:pt>
                <c:pt idx="53136">
                  <c:v>3.3591207200000001E-2</c:v>
                </c:pt>
                <c:pt idx="53137">
                  <c:v>3.3591207400000003E-2</c:v>
                </c:pt>
                <c:pt idx="53138">
                  <c:v>3.3591207599999999E-2</c:v>
                </c:pt>
                <c:pt idx="53139">
                  <c:v>3.3591207800000002E-2</c:v>
                </c:pt>
                <c:pt idx="53140">
                  <c:v>3.3591207999999997E-2</c:v>
                </c:pt>
                <c:pt idx="53141">
                  <c:v>3.35912082E-2</c:v>
                </c:pt>
                <c:pt idx="53142">
                  <c:v>3.3591208400000003E-2</c:v>
                </c:pt>
                <c:pt idx="53143">
                  <c:v>3.3591208599999998E-2</c:v>
                </c:pt>
                <c:pt idx="53144">
                  <c:v>3.3591208800000001E-2</c:v>
                </c:pt>
                <c:pt idx="53145">
                  <c:v>3.3591208999999997E-2</c:v>
                </c:pt>
                <c:pt idx="53146">
                  <c:v>3.35912092E-2</c:v>
                </c:pt>
                <c:pt idx="53147">
                  <c:v>3.3591209400000002E-2</c:v>
                </c:pt>
                <c:pt idx="53148">
                  <c:v>3.3591209599999998E-2</c:v>
                </c:pt>
                <c:pt idx="53149">
                  <c:v>3.3591209800000001E-2</c:v>
                </c:pt>
                <c:pt idx="53150">
                  <c:v>3.3591210000000003E-2</c:v>
                </c:pt>
                <c:pt idx="53151">
                  <c:v>3.3591210199999999E-2</c:v>
                </c:pt>
                <c:pt idx="53152">
                  <c:v>3.3591210400000002E-2</c:v>
                </c:pt>
                <c:pt idx="53153">
                  <c:v>3.3591210599999997E-2</c:v>
                </c:pt>
                <c:pt idx="53154">
                  <c:v>3.35912108E-2</c:v>
                </c:pt>
                <c:pt idx="53155">
                  <c:v>3.3591211000000003E-2</c:v>
                </c:pt>
                <c:pt idx="53156">
                  <c:v>3.3591211199999998E-2</c:v>
                </c:pt>
                <c:pt idx="53157">
                  <c:v>3.3591211400000001E-2</c:v>
                </c:pt>
                <c:pt idx="53158">
                  <c:v>3.3591211599999997E-2</c:v>
                </c:pt>
                <c:pt idx="53159">
                  <c:v>3.35912118E-2</c:v>
                </c:pt>
                <c:pt idx="53160">
                  <c:v>3.3591212000000002E-2</c:v>
                </c:pt>
                <c:pt idx="53161">
                  <c:v>3.3591212199999998E-2</c:v>
                </c:pt>
                <c:pt idx="53162">
                  <c:v>3.3591212400000001E-2</c:v>
                </c:pt>
                <c:pt idx="53163">
                  <c:v>3.3591212600000003E-2</c:v>
                </c:pt>
                <c:pt idx="53164">
                  <c:v>3.3591212799999999E-2</c:v>
                </c:pt>
                <c:pt idx="53165">
                  <c:v>3.3591213000000002E-2</c:v>
                </c:pt>
                <c:pt idx="53166">
                  <c:v>3.3591213199999997E-2</c:v>
                </c:pt>
                <c:pt idx="53167">
                  <c:v>3.35912134E-2</c:v>
                </c:pt>
                <c:pt idx="53168">
                  <c:v>3.3591213600000003E-2</c:v>
                </c:pt>
                <c:pt idx="53169">
                  <c:v>3.3591213799999999E-2</c:v>
                </c:pt>
                <c:pt idx="53170">
                  <c:v>3.3591214000000001E-2</c:v>
                </c:pt>
                <c:pt idx="53171">
                  <c:v>3.3591214199999997E-2</c:v>
                </c:pt>
                <c:pt idx="53172">
                  <c:v>3.35912144E-2</c:v>
                </c:pt>
                <c:pt idx="53173">
                  <c:v>3.3591214600000002E-2</c:v>
                </c:pt>
                <c:pt idx="53174">
                  <c:v>3.3591214799999998E-2</c:v>
                </c:pt>
                <c:pt idx="53175">
                  <c:v>3.3591215000000001E-2</c:v>
                </c:pt>
                <c:pt idx="53176">
                  <c:v>3.3591215200000003E-2</c:v>
                </c:pt>
                <c:pt idx="53177">
                  <c:v>3.3591215399999999E-2</c:v>
                </c:pt>
                <c:pt idx="53178">
                  <c:v>3.3591215600000002E-2</c:v>
                </c:pt>
                <c:pt idx="53179">
                  <c:v>3.3591215799999997E-2</c:v>
                </c:pt>
                <c:pt idx="53180">
                  <c:v>3.3591216E-2</c:v>
                </c:pt>
                <c:pt idx="53181">
                  <c:v>3.3591216200000003E-2</c:v>
                </c:pt>
                <c:pt idx="53182">
                  <c:v>3.3591216399999999E-2</c:v>
                </c:pt>
                <c:pt idx="53183">
                  <c:v>3.3591216600000001E-2</c:v>
                </c:pt>
                <c:pt idx="53184">
                  <c:v>3.3591216799999997E-2</c:v>
                </c:pt>
                <c:pt idx="53185">
                  <c:v>3.3591217E-2</c:v>
                </c:pt>
                <c:pt idx="53186">
                  <c:v>3.3591217200000002E-2</c:v>
                </c:pt>
                <c:pt idx="53187">
                  <c:v>3.3591217399999998E-2</c:v>
                </c:pt>
                <c:pt idx="53188">
                  <c:v>3.3591217600000001E-2</c:v>
                </c:pt>
                <c:pt idx="53189">
                  <c:v>3.3591217800000003E-2</c:v>
                </c:pt>
                <c:pt idx="53190">
                  <c:v>3.3591217999999999E-2</c:v>
                </c:pt>
                <c:pt idx="53191">
                  <c:v>3.3591218200000002E-2</c:v>
                </c:pt>
                <c:pt idx="53192">
                  <c:v>3.3591218399999997E-2</c:v>
                </c:pt>
                <c:pt idx="53193">
                  <c:v>3.35912186E-2</c:v>
                </c:pt>
                <c:pt idx="53194">
                  <c:v>3.3591218800000003E-2</c:v>
                </c:pt>
                <c:pt idx="53195">
                  <c:v>3.3591218999999999E-2</c:v>
                </c:pt>
                <c:pt idx="53196">
                  <c:v>3.3591219200000001E-2</c:v>
                </c:pt>
                <c:pt idx="53197">
                  <c:v>3.3591219399999997E-2</c:v>
                </c:pt>
                <c:pt idx="53198">
                  <c:v>3.35912196E-2</c:v>
                </c:pt>
                <c:pt idx="53199">
                  <c:v>3.3591219800000002E-2</c:v>
                </c:pt>
                <c:pt idx="53200">
                  <c:v>3.3591219999999998E-2</c:v>
                </c:pt>
                <c:pt idx="53201">
                  <c:v>3.3591220200000001E-2</c:v>
                </c:pt>
                <c:pt idx="53202">
                  <c:v>3.3591220400000003E-2</c:v>
                </c:pt>
                <c:pt idx="53203">
                  <c:v>3.3591220599999999E-2</c:v>
                </c:pt>
                <c:pt idx="53204">
                  <c:v>3.3591220800000002E-2</c:v>
                </c:pt>
                <c:pt idx="53205">
                  <c:v>3.3591220999999997E-2</c:v>
                </c:pt>
                <c:pt idx="53206">
                  <c:v>3.35912212E-2</c:v>
                </c:pt>
                <c:pt idx="53207">
                  <c:v>3.3591221400000003E-2</c:v>
                </c:pt>
                <c:pt idx="53208">
                  <c:v>3.3591221599999999E-2</c:v>
                </c:pt>
                <c:pt idx="53209">
                  <c:v>3.3591221800000001E-2</c:v>
                </c:pt>
                <c:pt idx="53210">
                  <c:v>3.3591221999999997E-2</c:v>
                </c:pt>
                <c:pt idx="53211">
                  <c:v>3.35912222E-2</c:v>
                </c:pt>
                <c:pt idx="53212">
                  <c:v>3.3591222400000002E-2</c:v>
                </c:pt>
                <c:pt idx="53213">
                  <c:v>3.3591222599999998E-2</c:v>
                </c:pt>
                <c:pt idx="53214">
                  <c:v>3.3591222800000001E-2</c:v>
                </c:pt>
                <c:pt idx="53215">
                  <c:v>3.3591223000000003E-2</c:v>
                </c:pt>
                <c:pt idx="53216">
                  <c:v>3.3591223199999999E-2</c:v>
                </c:pt>
                <c:pt idx="53217">
                  <c:v>3.3591223400000002E-2</c:v>
                </c:pt>
                <c:pt idx="53218">
                  <c:v>3.3591223599999998E-2</c:v>
                </c:pt>
                <c:pt idx="53219">
                  <c:v>3.35912238E-2</c:v>
                </c:pt>
                <c:pt idx="53220">
                  <c:v>3.3591224000000003E-2</c:v>
                </c:pt>
                <c:pt idx="53221">
                  <c:v>3.3591224199999999E-2</c:v>
                </c:pt>
                <c:pt idx="53222">
                  <c:v>3.3591224400000001E-2</c:v>
                </c:pt>
                <c:pt idx="53223">
                  <c:v>3.3591224599999997E-2</c:v>
                </c:pt>
                <c:pt idx="53224">
                  <c:v>3.35912248E-2</c:v>
                </c:pt>
                <c:pt idx="53225">
                  <c:v>3.3591225000000002E-2</c:v>
                </c:pt>
                <c:pt idx="53226">
                  <c:v>3.3591225199999998E-2</c:v>
                </c:pt>
                <c:pt idx="53227">
                  <c:v>3.3591225400000001E-2</c:v>
                </c:pt>
                <c:pt idx="53228">
                  <c:v>3.3591225600000003E-2</c:v>
                </c:pt>
                <c:pt idx="53229">
                  <c:v>3.3591225799999999E-2</c:v>
                </c:pt>
                <c:pt idx="53230">
                  <c:v>3.3591226000000002E-2</c:v>
                </c:pt>
                <c:pt idx="53231">
                  <c:v>3.3591226199999998E-2</c:v>
                </c:pt>
                <c:pt idx="53232">
                  <c:v>3.35912264E-2</c:v>
                </c:pt>
                <c:pt idx="53233">
                  <c:v>3.3591226600000003E-2</c:v>
                </c:pt>
                <c:pt idx="53234">
                  <c:v>3.3591226799999999E-2</c:v>
                </c:pt>
                <c:pt idx="53235">
                  <c:v>3.3591227000000001E-2</c:v>
                </c:pt>
                <c:pt idx="53236">
                  <c:v>3.3591227199999997E-2</c:v>
                </c:pt>
                <c:pt idx="53237">
                  <c:v>3.35912274E-2</c:v>
                </c:pt>
                <c:pt idx="53238">
                  <c:v>3.3591227600000002E-2</c:v>
                </c:pt>
                <c:pt idx="53239">
                  <c:v>3.3591227799999998E-2</c:v>
                </c:pt>
                <c:pt idx="53240">
                  <c:v>3.3591228000000001E-2</c:v>
                </c:pt>
                <c:pt idx="53241">
                  <c:v>3.3591228200000003E-2</c:v>
                </c:pt>
                <c:pt idx="53242">
                  <c:v>3.3591228399999999E-2</c:v>
                </c:pt>
                <c:pt idx="53243">
                  <c:v>3.3591228600000002E-2</c:v>
                </c:pt>
                <c:pt idx="53244">
                  <c:v>3.3591228799999998E-2</c:v>
                </c:pt>
                <c:pt idx="53245">
                  <c:v>3.3591229E-2</c:v>
                </c:pt>
                <c:pt idx="53246">
                  <c:v>3.3591229200000003E-2</c:v>
                </c:pt>
                <c:pt idx="53247">
                  <c:v>3.3591229399999999E-2</c:v>
                </c:pt>
                <c:pt idx="53248">
                  <c:v>3.3591229600000001E-2</c:v>
                </c:pt>
                <c:pt idx="53249">
                  <c:v>3.3591229799999997E-2</c:v>
                </c:pt>
                <c:pt idx="53250">
                  <c:v>3.359123E-2</c:v>
                </c:pt>
                <c:pt idx="53251">
                  <c:v>3.3591230200000002E-2</c:v>
                </c:pt>
                <c:pt idx="53252">
                  <c:v>3.3591230399999998E-2</c:v>
                </c:pt>
                <c:pt idx="53253">
                  <c:v>3.3591230600000001E-2</c:v>
                </c:pt>
                <c:pt idx="53254">
                  <c:v>3.3591230800000003E-2</c:v>
                </c:pt>
                <c:pt idx="53255">
                  <c:v>3.3591230999999999E-2</c:v>
                </c:pt>
                <c:pt idx="53256">
                  <c:v>3.3591231200000002E-2</c:v>
                </c:pt>
                <c:pt idx="53257">
                  <c:v>3.3591231399999998E-2</c:v>
                </c:pt>
                <c:pt idx="53258">
                  <c:v>3.35912316E-2</c:v>
                </c:pt>
                <c:pt idx="53259">
                  <c:v>3.3591231800000003E-2</c:v>
                </c:pt>
                <c:pt idx="53260">
                  <c:v>3.3591231999999999E-2</c:v>
                </c:pt>
                <c:pt idx="53261">
                  <c:v>3.3591232200000001E-2</c:v>
                </c:pt>
                <c:pt idx="53262">
                  <c:v>3.3591232399999997E-2</c:v>
                </c:pt>
                <c:pt idx="53263">
                  <c:v>3.35912326E-2</c:v>
                </c:pt>
                <c:pt idx="53264">
                  <c:v>3.3591232800000002E-2</c:v>
                </c:pt>
                <c:pt idx="53265">
                  <c:v>3.3591232999999998E-2</c:v>
                </c:pt>
                <c:pt idx="53266">
                  <c:v>3.3591233200000001E-2</c:v>
                </c:pt>
                <c:pt idx="53267">
                  <c:v>3.3591233400000003E-2</c:v>
                </c:pt>
                <c:pt idx="53268">
                  <c:v>3.3591233599999999E-2</c:v>
                </c:pt>
                <c:pt idx="53269">
                  <c:v>3.3591233800000002E-2</c:v>
                </c:pt>
                <c:pt idx="53270">
                  <c:v>3.3591233999999998E-2</c:v>
                </c:pt>
                <c:pt idx="53271">
                  <c:v>3.35912342E-2</c:v>
                </c:pt>
                <c:pt idx="53272">
                  <c:v>3.3591234400000003E-2</c:v>
                </c:pt>
                <c:pt idx="53273">
                  <c:v>3.3591234599999999E-2</c:v>
                </c:pt>
                <c:pt idx="53274">
                  <c:v>3.3591234800000001E-2</c:v>
                </c:pt>
                <c:pt idx="53275">
                  <c:v>3.3591234999999997E-2</c:v>
                </c:pt>
                <c:pt idx="53276">
                  <c:v>3.35912352E-2</c:v>
                </c:pt>
                <c:pt idx="53277">
                  <c:v>3.3591235400000002E-2</c:v>
                </c:pt>
                <c:pt idx="53278">
                  <c:v>3.3591235599999998E-2</c:v>
                </c:pt>
                <c:pt idx="53279">
                  <c:v>3.3591235800000001E-2</c:v>
                </c:pt>
                <c:pt idx="53280">
                  <c:v>3.3591235999999997E-2</c:v>
                </c:pt>
                <c:pt idx="53281">
                  <c:v>3.3591236199999999E-2</c:v>
                </c:pt>
                <c:pt idx="53282">
                  <c:v>3.3591236400000002E-2</c:v>
                </c:pt>
                <c:pt idx="53283">
                  <c:v>3.3591236599999998E-2</c:v>
                </c:pt>
                <c:pt idx="53284">
                  <c:v>3.35912368E-2</c:v>
                </c:pt>
                <c:pt idx="53285">
                  <c:v>3.3591237000000003E-2</c:v>
                </c:pt>
                <c:pt idx="53286">
                  <c:v>3.3591237199999999E-2</c:v>
                </c:pt>
                <c:pt idx="53287">
                  <c:v>3.3591237400000001E-2</c:v>
                </c:pt>
                <c:pt idx="53288">
                  <c:v>3.3591237599999997E-2</c:v>
                </c:pt>
                <c:pt idx="53289">
                  <c:v>3.35912378E-2</c:v>
                </c:pt>
                <c:pt idx="53290">
                  <c:v>3.3591238000000002E-2</c:v>
                </c:pt>
                <c:pt idx="53291">
                  <c:v>3.3591238199999998E-2</c:v>
                </c:pt>
                <c:pt idx="53292">
                  <c:v>3.3591238400000001E-2</c:v>
                </c:pt>
                <c:pt idx="53293">
                  <c:v>3.3591238599999997E-2</c:v>
                </c:pt>
                <c:pt idx="53294">
                  <c:v>3.3591238799999999E-2</c:v>
                </c:pt>
                <c:pt idx="53295">
                  <c:v>3.3591239000000002E-2</c:v>
                </c:pt>
                <c:pt idx="53296">
                  <c:v>3.3591239199999998E-2</c:v>
                </c:pt>
                <c:pt idx="53297">
                  <c:v>3.35912394E-2</c:v>
                </c:pt>
                <c:pt idx="53298">
                  <c:v>3.3591239600000003E-2</c:v>
                </c:pt>
                <c:pt idx="53299">
                  <c:v>3.3591239799999999E-2</c:v>
                </c:pt>
                <c:pt idx="53300">
                  <c:v>3.3591240000000001E-2</c:v>
                </c:pt>
                <c:pt idx="53301">
                  <c:v>3.3591240199999997E-2</c:v>
                </c:pt>
                <c:pt idx="53302">
                  <c:v>3.35912404E-2</c:v>
                </c:pt>
                <c:pt idx="53303">
                  <c:v>3.3591240600000002E-2</c:v>
                </c:pt>
                <c:pt idx="53304">
                  <c:v>3.3591240799999998E-2</c:v>
                </c:pt>
                <c:pt idx="53305">
                  <c:v>3.3591241000000001E-2</c:v>
                </c:pt>
                <c:pt idx="53306">
                  <c:v>3.3591241199999997E-2</c:v>
                </c:pt>
                <c:pt idx="53307">
                  <c:v>3.3591241399999999E-2</c:v>
                </c:pt>
                <c:pt idx="53308">
                  <c:v>3.3591241600000002E-2</c:v>
                </c:pt>
                <c:pt idx="53309">
                  <c:v>3.3591241799999998E-2</c:v>
                </c:pt>
                <c:pt idx="53310">
                  <c:v>3.3591242E-2</c:v>
                </c:pt>
                <c:pt idx="53311">
                  <c:v>3.3591242200000003E-2</c:v>
                </c:pt>
                <c:pt idx="53312">
                  <c:v>3.3591242399999999E-2</c:v>
                </c:pt>
                <c:pt idx="53313">
                  <c:v>3.3591242600000001E-2</c:v>
                </c:pt>
                <c:pt idx="53314">
                  <c:v>3.3591242799999997E-2</c:v>
                </c:pt>
                <c:pt idx="53315">
                  <c:v>3.3591243E-2</c:v>
                </c:pt>
                <c:pt idx="53316">
                  <c:v>3.3591243200000002E-2</c:v>
                </c:pt>
                <c:pt idx="53317">
                  <c:v>3.3591243399999998E-2</c:v>
                </c:pt>
                <c:pt idx="53318">
                  <c:v>3.3591243600000001E-2</c:v>
                </c:pt>
                <c:pt idx="53319">
                  <c:v>3.3591243799999997E-2</c:v>
                </c:pt>
                <c:pt idx="53320">
                  <c:v>3.3591243999999999E-2</c:v>
                </c:pt>
                <c:pt idx="53321">
                  <c:v>3.3591244200000002E-2</c:v>
                </c:pt>
                <c:pt idx="53322">
                  <c:v>3.3591244399999998E-2</c:v>
                </c:pt>
                <c:pt idx="53323">
                  <c:v>3.35912446E-2</c:v>
                </c:pt>
                <c:pt idx="53324">
                  <c:v>3.3591244800000003E-2</c:v>
                </c:pt>
                <c:pt idx="53325">
                  <c:v>3.3591244999999999E-2</c:v>
                </c:pt>
                <c:pt idx="53326">
                  <c:v>3.3591245200000001E-2</c:v>
                </c:pt>
                <c:pt idx="53327">
                  <c:v>3.3591245399999997E-2</c:v>
                </c:pt>
                <c:pt idx="53328">
                  <c:v>3.35912456E-2</c:v>
                </c:pt>
                <c:pt idx="53329">
                  <c:v>3.3591245800000002E-2</c:v>
                </c:pt>
                <c:pt idx="53330">
                  <c:v>3.3591245999999998E-2</c:v>
                </c:pt>
                <c:pt idx="53331">
                  <c:v>3.3591246200000001E-2</c:v>
                </c:pt>
                <c:pt idx="53332">
                  <c:v>3.3591246399999997E-2</c:v>
                </c:pt>
                <c:pt idx="53333">
                  <c:v>3.3591246599999999E-2</c:v>
                </c:pt>
                <c:pt idx="53334">
                  <c:v>3.3591246800000002E-2</c:v>
                </c:pt>
                <c:pt idx="53335">
                  <c:v>3.3591246999999998E-2</c:v>
                </c:pt>
                <c:pt idx="53336">
                  <c:v>3.35912472E-2</c:v>
                </c:pt>
                <c:pt idx="53337">
                  <c:v>3.3591247400000003E-2</c:v>
                </c:pt>
                <c:pt idx="53338">
                  <c:v>3.3591247599999999E-2</c:v>
                </c:pt>
                <c:pt idx="53339">
                  <c:v>3.3591247800000001E-2</c:v>
                </c:pt>
                <c:pt idx="53340">
                  <c:v>3.3591247999999997E-2</c:v>
                </c:pt>
                <c:pt idx="53341">
                  <c:v>3.35912482E-2</c:v>
                </c:pt>
                <c:pt idx="53342">
                  <c:v>3.3591248400000003E-2</c:v>
                </c:pt>
                <c:pt idx="53343">
                  <c:v>3.3591248599999998E-2</c:v>
                </c:pt>
                <c:pt idx="53344">
                  <c:v>3.3591248800000001E-2</c:v>
                </c:pt>
                <c:pt idx="53345">
                  <c:v>3.3591248999999997E-2</c:v>
                </c:pt>
                <c:pt idx="53346">
                  <c:v>3.3591249199999999E-2</c:v>
                </c:pt>
                <c:pt idx="53347">
                  <c:v>3.3591249400000002E-2</c:v>
                </c:pt>
                <c:pt idx="53348">
                  <c:v>3.3591249599999998E-2</c:v>
                </c:pt>
                <c:pt idx="53349">
                  <c:v>3.35912498E-2</c:v>
                </c:pt>
                <c:pt idx="53350">
                  <c:v>3.3591250000000003E-2</c:v>
                </c:pt>
                <c:pt idx="53351">
                  <c:v>3.3591250199999999E-2</c:v>
                </c:pt>
                <c:pt idx="53352">
                  <c:v>3.3591250400000001E-2</c:v>
                </c:pt>
                <c:pt idx="53353">
                  <c:v>3.3591250599999997E-2</c:v>
                </c:pt>
                <c:pt idx="53354">
                  <c:v>3.35912508E-2</c:v>
                </c:pt>
                <c:pt idx="53355">
                  <c:v>3.3591251000000003E-2</c:v>
                </c:pt>
                <c:pt idx="53356">
                  <c:v>3.3591251199999998E-2</c:v>
                </c:pt>
                <c:pt idx="53357">
                  <c:v>3.3591251400000001E-2</c:v>
                </c:pt>
                <c:pt idx="53358">
                  <c:v>3.3591251599999997E-2</c:v>
                </c:pt>
                <c:pt idx="53359">
                  <c:v>3.3591251799999999E-2</c:v>
                </c:pt>
                <c:pt idx="53360">
                  <c:v>3.3591252000000002E-2</c:v>
                </c:pt>
                <c:pt idx="53361">
                  <c:v>3.3591252199999998E-2</c:v>
                </c:pt>
                <c:pt idx="53362">
                  <c:v>3.35912524E-2</c:v>
                </c:pt>
                <c:pt idx="53363">
                  <c:v>3.3591252600000003E-2</c:v>
                </c:pt>
                <c:pt idx="53364">
                  <c:v>3.3591252799999999E-2</c:v>
                </c:pt>
                <c:pt idx="53365">
                  <c:v>3.3591253000000001E-2</c:v>
                </c:pt>
                <c:pt idx="53366">
                  <c:v>3.3591253199999997E-2</c:v>
                </c:pt>
                <c:pt idx="53367">
                  <c:v>3.35912534E-2</c:v>
                </c:pt>
                <c:pt idx="53368">
                  <c:v>3.3591253600000003E-2</c:v>
                </c:pt>
                <c:pt idx="53369">
                  <c:v>3.3591253799999998E-2</c:v>
                </c:pt>
                <c:pt idx="53370">
                  <c:v>3.3591254000000001E-2</c:v>
                </c:pt>
                <c:pt idx="53371">
                  <c:v>3.3591254199999997E-2</c:v>
                </c:pt>
                <c:pt idx="53372">
                  <c:v>3.3591254399999999E-2</c:v>
                </c:pt>
                <c:pt idx="53373">
                  <c:v>3.3591254600000002E-2</c:v>
                </c:pt>
                <c:pt idx="53374">
                  <c:v>3.3591254799999998E-2</c:v>
                </c:pt>
                <c:pt idx="53375">
                  <c:v>3.3591255E-2</c:v>
                </c:pt>
                <c:pt idx="53376">
                  <c:v>3.3591255200000003E-2</c:v>
                </c:pt>
                <c:pt idx="53377">
                  <c:v>3.3591255399999999E-2</c:v>
                </c:pt>
                <c:pt idx="53378">
                  <c:v>3.3591255600000001E-2</c:v>
                </c:pt>
                <c:pt idx="53379">
                  <c:v>3.3591255799999997E-2</c:v>
                </c:pt>
                <c:pt idx="53380">
                  <c:v>3.3591256E-2</c:v>
                </c:pt>
                <c:pt idx="53381">
                  <c:v>3.3591256200000003E-2</c:v>
                </c:pt>
                <c:pt idx="53382">
                  <c:v>3.3591256399999998E-2</c:v>
                </c:pt>
                <c:pt idx="53383">
                  <c:v>3.3591256600000001E-2</c:v>
                </c:pt>
                <c:pt idx="53384">
                  <c:v>3.3591256799999997E-2</c:v>
                </c:pt>
                <c:pt idx="53385">
                  <c:v>3.3591256999999999E-2</c:v>
                </c:pt>
                <c:pt idx="53386">
                  <c:v>3.3591257200000002E-2</c:v>
                </c:pt>
                <c:pt idx="53387">
                  <c:v>3.3591257399999998E-2</c:v>
                </c:pt>
                <c:pt idx="53388">
                  <c:v>3.35912576E-2</c:v>
                </c:pt>
                <c:pt idx="53389">
                  <c:v>3.3591257800000003E-2</c:v>
                </c:pt>
                <c:pt idx="53390">
                  <c:v>3.3591257999999999E-2</c:v>
                </c:pt>
                <c:pt idx="53391">
                  <c:v>3.3591258200000002E-2</c:v>
                </c:pt>
                <c:pt idx="53392">
                  <c:v>3.3591258399999997E-2</c:v>
                </c:pt>
                <c:pt idx="53393">
                  <c:v>3.35912586E-2</c:v>
                </c:pt>
                <c:pt idx="53394">
                  <c:v>3.3591258800000003E-2</c:v>
                </c:pt>
                <c:pt idx="53395">
                  <c:v>3.3591258999999998E-2</c:v>
                </c:pt>
                <c:pt idx="53396">
                  <c:v>3.3591259200000001E-2</c:v>
                </c:pt>
                <c:pt idx="53397">
                  <c:v>3.3591259399999997E-2</c:v>
                </c:pt>
                <c:pt idx="53398">
                  <c:v>3.3591259599999999E-2</c:v>
                </c:pt>
                <c:pt idx="53399">
                  <c:v>3.3591259800000002E-2</c:v>
                </c:pt>
                <c:pt idx="53400">
                  <c:v>3.3591259999999998E-2</c:v>
                </c:pt>
                <c:pt idx="53401">
                  <c:v>3.35912602E-2</c:v>
                </c:pt>
                <c:pt idx="53402">
                  <c:v>3.3591260400000003E-2</c:v>
                </c:pt>
                <c:pt idx="53403">
                  <c:v>3.3591260599999999E-2</c:v>
                </c:pt>
                <c:pt idx="53404">
                  <c:v>3.3591260800000002E-2</c:v>
                </c:pt>
                <c:pt idx="53405">
                  <c:v>3.3591260999999997E-2</c:v>
                </c:pt>
                <c:pt idx="53406">
                  <c:v>3.35912612E-2</c:v>
                </c:pt>
                <c:pt idx="53407">
                  <c:v>3.3591261400000003E-2</c:v>
                </c:pt>
                <c:pt idx="53408">
                  <c:v>3.3591261599999998E-2</c:v>
                </c:pt>
                <c:pt idx="53409">
                  <c:v>3.3591261800000001E-2</c:v>
                </c:pt>
                <c:pt idx="53410">
                  <c:v>3.3591261999999997E-2</c:v>
                </c:pt>
                <c:pt idx="53411">
                  <c:v>3.3591262199999999E-2</c:v>
                </c:pt>
                <c:pt idx="53412">
                  <c:v>3.3591262400000002E-2</c:v>
                </c:pt>
                <c:pt idx="53413">
                  <c:v>3.3591262599999998E-2</c:v>
                </c:pt>
                <c:pt idx="53414">
                  <c:v>3.35912628E-2</c:v>
                </c:pt>
                <c:pt idx="53415">
                  <c:v>3.3591263000000003E-2</c:v>
                </c:pt>
                <c:pt idx="53416">
                  <c:v>3.3591263199999999E-2</c:v>
                </c:pt>
                <c:pt idx="53417">
                  <c:v>3.3591263400000002E-2</c:v>
                </c:pt>
                <c:pt idx="53418">
                  <c:v>3.3591263599999997E-2</c:v>
                </c:pt>
                <c:pt idx="53419">
                  <c:v>3.35912638E-2</c:v>
                </c:pt>
                <c:pt idx="53420">
                  <c:v>3.3591264000000003E-2</c:v>
                </c:pt>
                <c:pt idx="53421">
                  <c:v>3.3591264199999998E-2</c:v>
                </c:pt>
                <c:pt idx="53422">
                  <c:v>3.3591264400000001E-2</c:v>
                </c:pt>
                <c:pt idx="53423">
                  <c:v>3.3591264599999997E-2</c:v>
                </c:pt>
                <c:pt idx="53424">
                  <c:v>3.3591264799999999E-2</c:v>
                </c:pt>
                <c:pt idx="53425">
                  <c:v>3.3591265000000002E-2</c:v>
                </c:pt>
                <c:pt idx="53426">
                  <c:v>3.3591265199999998E-2</c:v>
                </c:pt>
                <c:pt idx="53427">
                  <c:v>3.35912654E-2</c:v>
                </c:pt>
                <c:pt idx="53428">
                  <c:v>3.3591265600000003E-2</c:v>
                </c:pt>
                <c:pt idx="53429">
                  <c:v>3.3591265799999999E-2</c:v>
                </c:pt>
                <c:pt idx="53430">
                  <c:v>3.3591266000000002E-2</c:v>
                </c:pt>
                <c:pt idx="53431">
                  <c:v>3.3591266199999997E-2</c:v>
                </c:pt>
                <c:pt idx="53432">
                  <c:v>3.35912664E-2</c:v>
                </c:pt>
                <c:pt idx="53433">
                  <c:v>3.3591266600000003E-2</c:v>
                </c:pt>
                <c:pt idx="53434">
                  <c:v>3.3591266799999998E-2</c:v>
                </c:pt>
                <c:pt idx="53435">
                  <c:v>3.3591267000000001E-2</c:v>
                </c:pt>
                <c:pt idx="53436">
                  <c:v>3.3591267199999997E-2</c:v>
                </c:pt>
                <c:pt idx="53437">
                  <c:v>3.3591267399999999E-2</c:v>
                </c:pt>
                <c:pt idx="53438">
                  <c:v>3.3591267600000002E-2</c:v>
                </c:pt>
                <c:pt idx="53439">
                  <c:v>3.3591267799999998E-2</c:v>
                </c:pt>
                <c:pt idx="53440">
                  <c:v>3.3591268000000001E-2</c:v>
                </c:pt>
                <c:pt idx="53441">
                  <c:v>3.3591268200000003E-2</c:v>
                </c:pt>
                <c:pt idx="53442">
                  <c:v>3.3591268399999999E-2</c:v>
                </c:pt>
                <c:pt idx="53443">
                  <c:v>3.3591268600000002E-2</c:v>
                </c:pt>
                <c:pt idx="53444">
                  <c:v>3.3591268799999997E-2</c:v>
                </c:pt>
                <c:pt idx="53445">
                  <c:v>3.3591269E-2</c:v>
                </c:pt>
                <c:pt idx="53446">
                  <c:v>3.3591269200000003E-2</c:v>
                </c:pt>
                <c:pt idx="53447">
                  <c:v>3.3591269399999998E-2</c:v>
                </c:pt>
                <c:pt idx="53448">
                  <c:v>3.3591269600000001E-2</c:v>
                </c:pt>
                <c:pt idx="53449">
                  <c:v>3.3591269799999997E-2</c:v>
                </c:pt>
                <c:pt idx="53450">
                  <c:v>3.3591269999999999E-2</c:v>
                </c:pt>
                <c:pt idx="53451">
                  <c:v>3.3591270200000002E-2</c:v>
                </c:pt>
                <c:pt idx="53452">
                  <c:v>3.3591270399999998E-2</c:v>
                </c:pt>
                <c:pt idx="53453">
                  <c:v>3.3591270600000001E-2</c:v>
                </c:pt>
                <c:pt idx="53454">
                  <c:v>3.3591270800000003E-2</c:v>
                </c:pt>
                <c:pt idx="53455">
                  <c:v>3.3591270999999999E-2</c:v>
                </c:pt>
                <c:pt idx="53456">
                  <c:v>3.3591271200000002E-2</c:v>
                </c:pt>
                <c:pt idx="53457">
                  <c:v>3.3591271399999997E-2</c:v>
                </c:pt>
                <c:pt idx="53458">
                  <c:v>3.35912716E-2</c:v>
                </c:pt>
                <c:pt idx="53459">
                  <c:v>3.3591271800000003E-2</c:v>
                </c:pt>
                <c:pt idx="53460">
                  <c:v>3.3591271999999998E-2</c:v>
                </c:pt>
                <c:pt idx="53461">
                  <c:v>3.3591272200000001E-2</c:v>
                </c:pt>
                <c:pt idx="53462">
                  <c:v>3.3591272399999997E-2</c:v>
                </c:pt>
                <c:pt idx="53463">
                  <c:v>3.3591272599999999E-2</c:v>
                </c:pt>
                <c:pt idx="53464">
                  <c:v>3.3591272800000002E-2</c:v>
                </c:pt>
                <c:pt idx="53465">
                  <c:v>3.3591272999999998E-2</c:v>
                </c:pt>
                <c:pt idx="53466">
                  <c:v>3.3591273200000001E-2</c:v>
                </c:pt>
                <c:pt idx="53467">
                  <c:v>3.3591273400000003E-2</c:v>
                </c:pt>
                <c:pt idx="53468">
                  <c:v>3.3591273599999999E-2</c:v>
                </c:pt>
                <c:pt idx="53469">
                  <c:v>3.3591273800000002E-2</c:v>
                </c:pt>
                <c:pt idx="53470">
                  <c:v>3.3591273999999997E-2</c:v>
                </c:pt>
                <c:pt idx="53471">
                  <c:v>3.35912742E-2</c:v>
                </c:pt>
                <c:pt idx="53472">
                  <c:v>3.3591274400000003E-2</c:v>
                </c:pt>
                <c:pt idx="53473">
                  <c:v>3.3591274599999998E-2</c:v>
                </c:pt>
                <c:pt idx="53474">
                  <c:v>3.3591274800000001E-2</c:v>
                </c:pt>
                <c:pt idx="53475">
                  <c:v>3.3591274999999997E-2</c:v>
                </c:pt>
                <c:pt idx="53476">
                  <c:v>3.35912752E-2</c:v>
                </c:pt>
                <c:pt idx="53477">
                  <c:v>3.3591275400000002E-2</c:v>
                </c:pt>
                <c:pt idx="53478">
                  <c:v>3.3591275599999998E-2</c:v>
                </c:pt>
                <c:pt idx="53479">
                  <c:v>3.3591275800000001E-2</c:v>
                </c:pt>
                <c:pt idx="53480">
                  <c:v>3.3591276000000003E-2</c:v>
                </c:pt>
                <c:pt idx="53481">
                  <c:v>3.3591276199999999E-2</c:v>
                </c:pt>
                <c:pt idx="53482">
                  <c:v>3.3591276400000002E-2</c:v>
                </c:pt>
                <c:pt idx="53483">
                  <c:v>3.3591276599999997E-2</c:v>
                </c:pt>
                <c:pt idx="53484">
                  <c:v>3.35912768E-2</c:v>
                </c:pt>
                <c:pt idx="53485">
                  <c:v>3.3591277000000003E-2</c:v>
                </c:pt>
                <c:pt idx="53486">
                  <c:v>3.3591277199999998E-2</c:v>
                </c:pt>
                <c:pt idx="53487">
                  <c:v>3.3591277400000001E-2</c:v>
                </c:pt>
                <c:pt idx="53488">
                  <c:v>3.3591277599999997E-2</c:v>
                </c:pt>
                <c:pt idx="53489">
                  <c:v>3.35912778E-2</c:v>
                </c:pt>
                <c:pt idx="53490">
                  <c:v>3.3591278000000002E-2</c:v>
                </c:pt>
                <c:pt idx="53491">
                  <c:v>3.3591278199999998E-2</c:v>
                </c:pt>
                <c:pt idx="53492">
                  <c:v>3.3591278400000001E-2</c:v>
                </c:pt>
                <c:pt idx="53493">
                  <c:v>3.3591278600000003E-2</c:v>
                </c:pt>
                <c:pt idx="53494">
                  <c:v>3.3591278799999999E-2</c:v>
                </c:pt>
                <c:pt idx="53495">
                  <c:v>3.3591279000000002E-2</c:v>
                </c:pt>
                <c:pt idx="53496">
                  <c:v>3.3591279199999997E-2</c:v>
                </c:pt>
                <c:pt idx="53497">
                  <c:v>3.35912794E-2</c:v>
                </c:pt>
                <c:pt idx="53498">
                  <c:v>3.3591279600000003E-2</c:v>
                </c:pt>
                <c:pt idx="53499">
                  <c:v>3.3591279799999998E-2</c:v>
                </c:pt>
                <c:pt idx="53500">
                  <c:v>3.3591280000000001E-2</c:v>
                </c:pt>
                <c:pt idx="53501">
                  <c:v>3.3591280199999997E-2</c:v>
                </c:pt>
                <c:pt idx="53502">
                  <c:v>3.35912804E-2</c:v>
                </c:pt>
                <c:pt idx="53503">
                  <c:v>3.3591280600000002E-2</c:v>
                </c:pt>
                <c:pt idx="53504">
                  <c:v>3.3591280799999998E-2</c:v>
                </c:pt>
                <c:pt idx="53505">
                  <c:v>3.3591281000000001E-2</c:v>
                </c:pt>
                <c:pt idx="53506">
                  <c:v>3.3591281200000003E-2</c:v>
                </c:pt>
                <c:pt idx="53507">
                  <c:v>3.3591281399999999E-2</c:v>
                </c:pt>
                <c:pt idx="53508">
                  <c:v>3.3591281600000002E-2</c:v>
                </c:pt>
                <c:pt idx="53509">
                  <c:v>3.3591281799999997E-2</c:v>
                </c:pt>
                <c:pt idx="53510">
                  <c:v>3.3591282E-2</c:v>
                </c:pt>
                <c:pt idx="53511">
                  <c:v>3.3591282200000003E-2</c:v>
                </c:pt>
                <c:pt idx="53512">
                  <c:v>3.3591282399999998E-2</c:v>
                </c:pt>
                <c:pt idx="53513">
                  <c:v>3.3591282600000001E-2</c:v>
                </c:pt>
                <c:pt idx="53514">
                  <c:v>3.3591282799999997E-2</c:v>
                </c:pt>
                <c:pt idx="53515">
                  <c:v>3.3591283E-2</c:v>
                </c:pt>
                <c:pt idx="53516">
                  <c:v>3.3591283200000002E-2</c:v>
                </c:pt>
                <c:pt idx="53517">
                  <c:v>3.3591283399999998E-2</c:v>
                </c:pt>
                <c:pt idx="53518">
                  <c:v>3.3591283600000001E-2</c:v>
                </c:pt>
                <c:pt idx="53519">
                  <c:v>3.3591283800000003E-2</c:v>
                </c:pt>
                <c:pt idx="53520">
                  <c:v>3.3591283999999999E-2</c:v>
                </c:pt>
                <c:pt idx="53521">
                  <c:v>3.3591284200000002E-2</c:v>
                </c:pt>
                <c:pt idx="53522">
                  <c:v>3.3591284399999997E-2</c:v>
                </c:pt>
                <c:pt idx="53523">
                  <c:v>3.35912846E-2</c:v>
                </c:pt>
                <c:pt idx="53524">
                  <c:v>3.3591284800000003E-2</c:v>
                </c:pt>
                <c:pt idx="53525">
                  <c:v>3.3591284999999999E-2</c:v>
                </c:pt>
                <c:pt idx="53526">
                  <c:v>3.3591285200000001E-2</c:v>
                </c:pt>
                <c:pt idx="53527">
                  <c:v>3.3591285399999997E-2</c:v>
                </c:pt>
                <c:pt idx="53528">
                  <c:v>3.35912856E-2</c:v>
                </c:pt>
                <c:pt idx="53529">
                  <c:v>3.3591285800000002E-2</c:v>
                </c:pt>
                <c:pt idx="53530">
                  <c:v>3.3591285999999998E-2</c:v>
                </c:pt>
                <c:pt idx="53531">
                  <c:v>3.3591286200000001E-2</c:v>
                </c:pt>
                <c:pt idx="53532">
                  <c:v>3.3591286400000003E-2</c:v>
                </c:pt>
                <c:pt idx="53533">
                  <c:v>3.3591286599999999E-2</c:v>
                </c:pt>
                <c:pt idx="53534">
                  <c:v>3.3591286800000002E-2</c:v>
                </c:pt>
                <c:pt idx="53535">
                  <c:v>3.3591286999999997E-2</c:v>
                </c:pt>
                <c:pt idx="53536">
                  <c:v>3.35912872E-2</c:v>
                </c:pt>
                <c:pt idx="53537">
                  <c:v>3.3591287400000003E-2</c:v>
                </c:pt>
                <c:pt idx="53538">
                  <c:v>3.3591287599999999E-2</c:v>
                </c:pt>
                <c:pt idx="53539">
                  <c:v>3.3591287800000001E-2</c:v>
                </c:pt>
                <c:pt idx="53540">
                  <c:v>3.3591287999999997E-2</c:v>
                </c:pt>
                <c:pt idx="53541">
                  <c:v>3.35912882E-2</c:v>
                </c:pt>
                <c:pt idx="53542">
                  <c:v>3.3591288400000002E-2</c:v>
                </c:pt>
                <c:pt idx="53543">
                  <c:v>3.3591288599999998E-2</c:v>
                </c:pt>
                <c:pt idx="53544">
                  <c:v>3.3591288800000001E-2</c:v>
                </c:pt>
                <c:pt idx="53545">
                  <c:v>3.3591289000000003E-2</c:v>
                </c:pt>
                <c:pt idx="53546">
                  <c:v>3.3591289199999999E-2</c:v>
                </c:pt>
                <c:pt idx="53547">
                  <c:v>3.3591289400000002E-2</c:v>
                </c:pt>
                <c:pt idx="53548">
                  <c:v>3.3591289599999997E-2</c:v>
                </c:pt>
                <c:pt idx="53549">
                  <c:v>3.35912898E-2</c:v>
                </c:pt>
                <c:pt idx="53550">
                  <c:v>3.3591290000000003E-2</c:v>
                </c:pt>
                <c:pt idx="53551">
                  <c:v>3.3591290199999999E-2</c:v>
                </c:pt>
                <c:pt idx="53552">
                  <c:v>3.3591290400000001E-2</c:v>
                </c:pt>
                <c:pt idx="53553">
                  <c:v>3.3591290599999997E-2</c:v>
                </c:pt>
                <c:pt idx="53554">
                  <c:v>3.35912908E-2</c:v>
                </c:pt>
                <c:pt idx="53555">
                  <c:v>3.3591291000000002E-2</c:v>
                </c:pt>
                <c:pt idx="53556">
                  <c:v>3.3591291199999998E-2</c:v>
                </c:pt>
                <c:pt idx="53557">
                  <c:v>3.3591291400000001E-2</c:v>
                </c:pt>
                <c:pt idx="53558">
                  <c:v>3.3591291600000003E-2</c:v>
                </c:pt>
                <c:pt idx="53559">
                  <c:v>3.3591291799999999E-2</c:v>
                </c:pt>
                <c:pt idx="53560">
                  <c:v>3.3591292000000002E-2</c:v>
                </c:pt>
                <c:pt idx="53561">
                  <c:v>3.3591292199999997E-2</c:v>
                </c:pt>
                <c:pt idx="53562">
                  <c:v>3.35912924E-2</c:v>
                </c:pt>
                <c:pt idx="53563">
                  <c:v>3.3591292600000003E-2</c:v>
                </c:pt>
                <c:pt idx="53564">
                  <c:v>3.3591292799999999E-2</c:v>
                </c:pt>
                <c:pt idx="53565">
                  <c:v>3.3591293000000001E-2</c:v>
                </c:pt>
                <c:pt idx="53566">
                  <c:v>3.3591293199999997E-2</c:v>
                </c:pt>
                <c:pt idx="53567">
                  <c:v>3.35912934E-2</c:v>
                </c:pt>
                <c:pt idx="53568">
                  <c:v>3.3591293600000002E-2</c:v>
                </c:pt>
                <c:pt idx="53569">
                  <c:v>3.3591293799999998E-2</c:v>
                </c:pt>
                <c:pt idx="53570">
                  <c:v>3.3591294000000001E-2</c:v>
                </c:pt>
                <c:pt idx="53571">
                  <c:v>3.3591294200000003E-2</c:v>
                </c:pt>
                <c:pt idx="53572">
                  <c:v>3.3591294399999999E-2</c:v>
                </c:pt>
                <c:pt idx="53573">
                  <c:v>3.3591294600000002E-2</c:v>
                </c:pt>
                <c:pt idx="53574">
                  <c:v>3.3591294799999998E-2</c:v>
                </c:pt>
                <c:pt idx="53575">
                  <c:v>3.3591295E-2</c:v>
                </c:pt>
                <c:pt idx="53576">
                  <c:v>3.3591295200000003E-2</c:v>
                </c:pt>
                <c:pt idx="53577">
                  <c:v>3.3591295399999999E-2</c:v>
                </c:pt>
                <c:pt idx="53578">
                  <c:v>3.3591295600000001E-2</c:v>
                </c:pt>
                <c:pt idx="53579">
                  <c:v>3.3591295799999997E-2</c:v>
                </c:pt>
                <c:pt idx="53580">
                  <c:v>3.3591296E-2</c:v>
                </c:pt>
                <c:pt idx="53581">
                  <c:v>3.3591296200000002E-2</c:v>
                </c:pt>
                <c:pt idx="53582">
                  <c:v>3.3591296399999998E-2</c:v>
                </c:pt>
                <c:pt idx="53583">
                  <c:v>3.3591296600000001E-2</c:v>
                </c:pt>
                <c:pt idx="53584">
                  <c:v>3.3591296800000003E-2</c:v>
                </c:pt>
                <c:pt idx="53585">
                  <c:v>3.3591296999999999E-2</c:v>
                </c:pt>
                <c:pt idx="53586">
                  <c:v>3.3591297200000002E-2</c:v>
                </c:pt>
                <c:pt idx="53587">
                  <c:v>3.3591297399999998E-2</c:v>
                </c:pt>
                <c:pt idx="53588">
                  <c:v>3.35912976E-2</c:v>
                </c:pt>
                <c:pt idx="53589">
                  <c:v>3.3591297800000003E-2</c:v>
                </c:pt>
                <c:pt idx="53590">
                  <c:v>3.3591297999999999E-2</c:v>
                </c:pt>
                <c:pt idx="53591">
                  <c:v>3.3591298200000001E-2</c:v>
                </c:pt>
                <c:pt idx="53592">
                  <c:v>3.3591298399999997E-2</c:v>
                </c:pt>
                <c:pt idx="53593">
                  <c:v>3.35912986E-2</c:v>
                </c:pt>
                <c:pt idx="53594">
                  <c:v>3.3591298800000002E-2</c:v>
                </c:pt>
                <c:pt idx="53595">
                  <c:v>3.3591298999999998E-2</c:v>
                </c:pt>
                <c:pt idx="53596">
                  <c:v>3.3591299200000001E-2</c:v>
                </c:pt>
                <c:pt idx="53597">
                  <c:v>3.3591299400000003E-2</c:v>
                </c:pt>
                <c:pt idx="53598">
                  <c:v>3.3591299599999999E-2</c:v>
                </c:pt>
                <c:pt idx="53599">
                  <c:v>3.3591299800000002E-2</c:v>
                </c:pt>
                <c:pt idx="53600">
                  <c:v>3.3591299999999998E-2</c:v>
                </c:pt>
                <c:pt idx="53601">
                  <c:v>3.35913002E-2</c:v>
                </c:pt>
                <c:pt idx="53602">
                  <c:v>3.3591300400000003E-2</c:v>
                </c:pt>
                <c:pt idx="53603">
                  <c:v>3.3591300599999999E-2</c:v>
                </c:pt>
                <c:pt idx="53604">
                  <c:v>3.3591300800000001E-2</c:v>
                </c:pt>
                <c:pt idx="53605">
                  <c:v>3.3591300999999997E-2</c:v>
                </c:pt>
                <c:pt idx="53606">
                  <c:v>3.35913012E-2</c:v>
                </c:pt>
                <c:pt idx="53607">
                  <c:v>3.3591301400000002E-2</c:v>
                </c:pt>
                <c:pt idx="53608">
                  <c:v>3.3591301599999998E-2</c:v>
                </c:pt>
                <c:pt idx="53609">
                  <c:v>3.3591301800000001E-2</c:v>
                </c:pt>
                <c:pt idx="53610">
                  <c:v>3.3591302000000003E-2</c:v>
                </c:pt>
                <c:pt idx="53611">
                  <c:v>3.3591302199999999E-2</c:v>
                </c:pt>
                <c:pt idx="53612">
                  <c:v>3.3591302400000002E-2</c:v>
                </c:pt>
                <c:pt idx="53613">
                  <c:v>3.3591302599999998E-2</c:v>
                </c:pt>
                <c:pt idx="53614">
                  <c:v>3.35913028E-2</c:v>
                </c:pt>
                <c:pt idx="53615">
                  <c:v>3.3591303000000003E-2</c:v>
                </c:pt>
                <c:pt idx="53616">
                  <c:v>3.3591303199999999E-2</c:v>
                </c:pt>
                <c:pt idx="53617">
                  <c:v>3.3591303400000001E-2</c:v>
                </c:pt>
                <c:pt idx="53618">
                  <c:v>3.3591303599999997E-2</c:v>
                </c:pt>
                <c:pt idx="53619">
                  <c:v>3.35913038E-2</c:v>
                </c:pt>
                <c:pt idx="53620">
                  <c:v>3.3591304000000002E-2</c:v>
                </c:pt>
                <c:pt idx="53621">
                  <c:v>3.3591304199999998E-2</c:v>
                </c:pt>
                <c:pt idx="53622">
                  <c:v>3.3591304400000001E-2</c:v>
                </c:pt>
                <c:pt idx="53623">
                  <c:v>3.3591304600000003E-2</c:v>
                </c:pt>
                <c:pt idx="53624">
                  <c:v>3.3591304799999999E-2</c:v>
                </c:pt>
                <c:pt idx="53625">
                  <c:v>3.3591305000000002E-2</c:v>
                </c:pt>
                <c:pt idx="53626">
                  <c:v>3.3591305199999998E-2</c:v>
                </c:pt>
                <c:pt idx="53627">
                  <c:v>3.35913054E-2</c:v>
                </c:pt>
                <c:pt idx="53628">
                  <c:v>3.3591305600000003E-2</c:v>
                </c:pt>
                <c:pt idx="53629">
                  <c:v>3.3591305799999999E-2</c:v>
                </c:pt>
                <c:pt idx="53630">
                  <c:v>3.3591306000000001E-2</c:v>
                </c:pt>
                <c:pt idx="53631">
                  <c:v>3.3591306199999997E-2</c:v>
                </c:pt>
                <c:pt idx="53632">
                  <c:v>3.35913064E-2</c:v>
                </c:pt>
                <c:pt idx="53633">
                  <c:v>3.3591306600000002E-2</c:v>
                </c:pt>
                <c:pt idx="53634">
                  <c:v>3.3591306799999998E-2</c:v>
                </c:pt>
                <c:pt idx="53635">
                  <c:v>3.3591307000000001E-2</c:v>
                </c:pt>
                <c:pt idx="53636">
                  <c:v>3.3591307199999997E-2</c:v>
                </c:pt>
                <c:pt idx="53637">
                  <c:v>3.3591307399999999E-2</c:v>
                </c:pt>
                <c:pt idx="53638">
                  <c:v>3.3591307600000002E-2</c:v>
                </c:pt>
                <c:pt idx="53639">
                  <c:v>3.3591307799999998E-2</c:v>
                </c:pt>
                <c:pt idx="53640">
                  <c:v>3.3591308E-2</c:v>
                </c:pt>
                <c:pt idx="53641">
                  <c:v>3.3591308200000003E-2</c:v>
                </c:pt>
                <c:pt idx="53642">
                  <c:v>3.3591308399999999E-2</c:v>
                </c:pt>
                <c:pt idx="53643">
                  <c:v>3.3591308600000001E-2</c:v>
                </c:pt>
                <c:pt idx="53644">
                  <c:v>3.3591308799999997E-2</c:v>
                </c:pt>
                <c:pt idx="53645">
                  <c:v>3.3591309E-2</c:v>
                </c:pt>
                <c:pt idx="53646">
                  <c:v>3.3591309200000002E-2</c:v>
                </c:pt>
                <c:pt idx="53647">
                  <c:v>3.3591309399999998E-2</c:v>
                </c:pt>
                <c:pt idx="53648">
                  <c:v>3.3591309600000001E-2</c:v>
                </c:pt>
                <c:pt idx="53649">
                  <c:v>3.3591309799999997E-2</c:v>
                </c:pt>
                <c:pt idx="53650">
                  <c:v>3.3591309999999999E-2</c:v>
                </c:pt>
                <c:pt idx="53651">
                  <c:v>3.3591310200000002E-2</c:v>
                </c:pt>
                <c:pt idx="53652">
                  <c:v>3.3591310399999998E-2</c:v>
                </c:pt>
                <c:pt idx="53653">
                  <c:v>3.35913106E-2</c:v>
                </c:pt>
                <c:pt idx="53654">
                  <c:v>3.3591310800000003E-2</c:v>
                </c:pt>
                <c:pt idx="53655">
                  <c:v>3.3591310999999999E-2</c:v>
                </c:pt>
                <c:pt idx="53656">
                  <c:v>3.3591311200000001E-2</c:v>
                </c:pt>
                <c:pt idx="53657">
                  <c:v>3.3591311399999997E-2</c:v>
                </c:pt>
                <c:pt idx="53658">
                  <c:v>3.35913116E-2</c:v>
                </c:pt>
                <c:pt idx="53659">
                  <c:v>3.3591311800000002E-2</c:v>
                </c:pt>
                <c:pt idx="53660">
                  <c:v>3.3591311999999998E-2</c:v>
                </c:pt>
                <c:pt idx="53661">
                  <c:v>3.3591312200000001E-2</c:v>
                </c:pt>
                <c:pt idx="53662">
                  <c:v>3.3591312399999997E-2</c:v>
                </c:pt>
                <c:pt idx="53663">
                  <c:v>3.3591312599999999E-2</c:v>
                </c:pt>
                <c:pt idx="53664">
                  <c:v>3.3591312800000002E-2</c:v>
                </c:pt>
                <c:pt idx="53665">
                  <c:v>3.3591312999999998E-2</c:v>
                </c:pt>
                <c:pt idx="53666">
                  <c:v>3.35913132E-2</c:v>
                </c:pt>
                <c:pt idx="53667">
                  <c:v>3.3591313400000003E-2</c:v>
                </c:pt>
                <c:pt idx="53668">
                  <c:v>3.3591313599999999E-2</c:v>
                </c:pt>
                <c:pt idx="53669">
                  <c:v>3.3591313800000001E-2</c:v>
                </c:pt>
                <c:pt idx="53670">
                  <c:v>3.3591313999999997E-2</c:v>
                </c:pt>
                <c:pt idx="53671">
                  <c:v>3.35913142E-2</c:v>
                </c:pt>
                <c:pt idx="53672">
                  <c:v>3.3591314400000002E-2</c:v>
                </c:pt>
                <c:pt idx="53673">
                  <c:v>3.3591314599999998E-2</c:v>
                </c:pt>
                <c:pt idx="53674">
                  <c:v>3.3591314800000001E-2</c:v>
                </c:pt>
                <c:pt idx="53675">
                  <c:v>3.3591314999999997E-2</c:v>
                </c:pt>
                <c:pt idx="53676">
                  <c:v>3.3591315199999999E-2</c:v>
                </c:pt>
                <c:pt idx="53677">
                  <c:v>3.3591315400000002E-2</c:v>
                </c:pt>
                <c:pt idx="53678">
                  <c:v>3.3591315599999998E-2</c:v>
                </c:pt>
                <c:pt idx="53679">
                  <c:v>3.35913158E-2</c:v>
                </c:pt>
                <c:pt idx="53680">
                  <c:v>3.3591316000000003E-2</c:v>
                </c:pt>
                <c:pt idx="53681">
                  <c:v>3.3591316199999999E-2</c:v>
                </c:pt>
                <c:pt idx="53682">
                  <c:v>3.3591316400000001E-2</c:v>
                </c:pt>
                <c:pt idx="53683">
                  <c:v>3.3591316599999997E-2</c:v>
                </c:pt>
                <c:pt idx="53684">
                  <c:v>3.35913168E-2</c:v>
                </c:pt>
                <c:pt idx="53685">
                  <c:v>3.3591317000000002E-2</c:v>
                </c:pt>
                <c:pt idx="53686">
                  <c:v>3.3591317199999998E-2</c:v>
                </c:pt>
                <c:pt idx="53687">
                  <c:v>3.3591317400000001E-2</c:v>
                </c:pt>
                <c:pt idx="53688">
                  <c:v>3.3591317599999997E-2</c:v>
                </c:pt>
                <c:pt idx="53689">
                  <c:v>3.3591317799999999E-2</c:v>
                </c:pt>
                <c:pt idx="53690">
                  <c:v>3.3591318000000002E-2</c:v>
                </c:pt>
                <c:pt idx="53691">
                  <c:v>3.3591318199999998E-2</c:v>
                </c:pt>
                <c:pt idx="53692">
                  <c:v>3.35913184E-2</c:v>
                </c:pt>
                <c:pt idx="53693">
                  <c:v>3.3591318600000003E-2</c:v>
                </c:pt>
                <c:pt idx="53694">
                  <c:v>3.3591318799999999E-2</c:v>
                </c:pt>
                <c:pt idx="53695">
                  <c:v>3.3591319000000001E-2</c:v>
                </c:pt>
                <c:pt idx="53696">
                  <c:v>3.3591319199999997E-2</c:v>
                </c:pt>
                <c:pt idx="53697">
                  <c:v>3.35913194E-2</c:v>
                </c:pt>
                <c:pt idx="53698">
                  <c:v>3.3591319600000002E-2</c:v>
                </c:pt>
                <c:pt idx="53699">
                  <c:v>3.3591319799999998E-2</c:v>
                </c:pt>
                <c:pt idx="53700">
                  <c:v>3.3591320000000001E-2</c:v>
                </c:pt>
                <c:pt idx="53701">
                  <c:v>3.3591320199999997E-2</c:v>
                </c:pt>
                <c:pt idx="53702">
                  <c:v>3.3591320399999999E-2</c:v>
                </c:pt>
                <c:pt idx="53703">
                  <c:v>3.3591320600000002E-2</c:v>
                </c:pt>
                <c:pt idx="53704">
                  <c:v>3.3591320799999998E-2</c:v>
                </c:pt>
                <c:pt idx="53705">
                  <c:v>3.3591321E-2</c:v>
                </c:pt>
                <c:pt idx="53706">
                  <c:v>3.3591321200000003E-2</c:v>
                </c:pt>
                <c:pt idx="53707">
                  <c:v>3.3591321399999999E-2</c:v>
                </c:pt>
                <c:pt idx="53708">
                  <c:v>3.3591321600000001E-2</c:v>
                </c:pt>
                <c:pt idx="53709">
                  <c:v>3.3591321799999997E-2</c:v>
                </c:pt>
                <c:pt idx="53710">
                  <c:v>3.3591322E-2</c:v>
                </c:pt>
                <c:pt idx="53711">
                  <c:v>3.3591322200000003E-2</c:v>
                </c:pt>
                <c:pt idx="53712">
                  <c:v>3.3591322399999998E-2</c:v>
                </c:pt>
                <c:pt idx="53713">
                  <c:v>3.3591322600000001E-2</c:v>
                </c:pt>
                <c:pt idx="53714">
                  <c:v>3.3591322799999997E-2</c:v>
                </c:pt>
                <c:pt idx="53715">
                  <c:v>3.3591322999999999E-2</c:v>
                </c:pt>
                <c:pt idx="53716">
                  <c:v>3.3591323200000002E-2</c:v>
                </c:pt>
                <c:pt idx="53717">
                  <c:v>3.3591323399999998E-2</c:v>
                </c:pt>
                <c:pt idx="53718">
                  <c:v>3.35913236E-2</c:v>
                </c:pt>
                <c:pt idx="53719">
                  <c:v>3.3591323800000003E-2</c:v>
                </c:pt>
                <c:pt idx="53720">
                  <c:v>3.3591323999999999E-2</c:v>
                </c:pt>
                <c:pt idx="53721">
                  <c:v>3.3591324200000001E-2</c:v>
                </c:pt>
                <c:pt idx="53722">
                  <c:v>3.3591324399999997E-2</c:v>
                </c:pt>
                <c:pt idx="53723">
                  <c:v>3.35913246E-2</c:v>
                </c:pt>
                <c:pt idx="53724">
                  <c:v>3.3591324800000003E-2</c:v>
                </c:pt>
                <c:pt idx="53725">
                  <c:v>3.3591324999999998E-2</c:v>
                </c:pt>
                <c:pt idx="53726">
                  <c:v>3.3591325200000001E-2</c:v>
                </c:pt>
                <c:pt idx="53727">
                  <c:v>3.3591325399999997E-2</c:v>
                </c:pt>
                <c:pt idx="53728">
                  <c:v>3.3591325599999999E-2</c:v>
                </c:pt>
                <c:pt idx="53729">
                  <c:v>3.3591325800000002E-2</c:v>
                </c:pt>
                <c:pt idx="53730">
                  <c:v>3.3591325999999998E-2</c:v>
                </c:pt>
                <c:pt idx="53731">
                  <c:v>3.35913262E-2</c:v>
                </c:pt>
                <c:pt idx="53732">
                  <c:v>3.3591326400000003E-2</c:v>
                </c:pt>
                <c:pt idx="53733">
                  <c:v>3.3591326599999999E-2</c:v>
                </c:pt>
                <c:pt idx="53734">
                  <c:v>3.3591326800000001E-2</c:v>
                </c:pt>
                <c:pt idx="53735">
                  <c:v>3.3591326999999997E-2</c:v>
                </c:pt>
                <c:pt idx="53736">
                  <c:v>3.35913272E-2</c:v>
                </c:pt>
                <c:pt idx="53737">
                  <c:v>3.3591327400000003E-2</c:v>
                </c:pt>
                <c:pt idx="53738">
                  <c:v>3.3591327599999998E-2</c:v>
                </c:pt>
                <c:pt idx="53739">
                  <c:v>3.3591327800000001E-2</c:v>
                </c:pt>
                <c:pt idx="53740">
                  <c:v>3.3591327999999997E-2</c:v>
                </c:pt>
                <c:pt idx="53741">
                  <c:v>3.3591328199999999E-2</c:v>
                </c:pt>
                <c:pt idx="53742">
                  <c:v>3.3591328400000002E-2</c:v>
                </c:pt>
                <c:pt idx="53743">
                  <c:v>3.3591328599999998E-2</c:v>
                </c:pt>
                <c:pt idx="53744">
                  <c:v>3.35913288E-2</c:v>
                </c:pt>
                <c:pt idx="53745">
                  <c:v>3.3591329000000003E-2</c:v>
                </c:pt>
                <c:pt idx="53746">
                  <c:v>3.3591329199999999E-2</c:v>
                </c:pt>
                <c:pt idx="53747">
                  <c:v>3.3591329400000002E-2</c:v>
                </c:pt>
                <c:pt idx="53748">
                  <c:v>3.3591329599999997E-2</c:v>
                </c:pt>
                <c:pt idx="53749">
                  <c:v>3.35913298E-2</c:v>
                </c:pt>
                <c:pt idx="53750">
                  <c:v>3.3591330000000003E-2</c:v>
                </c:pt>
                <c:pt idx="53751">
                  <c:v>3.3591330199999998E-2</c:v>
                </c:pt>
                <c:pt idx="53752">
                  <c:v>3.3591330400000001E-2</c:v>
                </c:pt>
                <c:pt idx="53753">
                  <c:v>3.3591330599999997E-2</c:v>
                </c:pt>
                <c:pt idx="53754">
                  <c:v>3.3591330799999999E-2</c:v>
                </c:pt>
                <c:pt idx="53755">
                  <c:v>3.3591331000000002E-2</c:v>
                </c:pt>
                <c:pt idx="53756">
                  <c:v>3.3591331199999998E-2</c:v>
                </c:pt>
                <c:pt idx="53757">
                  <c:v>3.35913314E-2</c:v>
                </c:pt>
                <c:pt idx="53758">
                  <c:v>3.3591331600000003E-2</c:v>
                </c:pt>
                <c:pt idx="53759">
                  <c:v>3.3591331799999999E-2</c:v>
                </c:pt>
                <c:pt idx="53760">
                  <c:v>3.3591332000000002E-2</c:v>
                </c:pt>
                <c:pt idx="53761">
                  <c:v>3.3591332199999997E-2</c:v>
                </c:pt>
                <c:pt idx="53762">
                  <c:v>3.35913324E-2</c:v>
                </c:pt>
                <c:pt idx="53763">
                  <c:v>3.3591332600000003E-2</c:v>
                </c:pt>
                <c:pt idx="53764">
                  <c:v>3.3591332799999998E-2</c:v>
                </c:pt>
                <c:pt idx="53765">
                  <c:v>3.3591333000000001E-2</c:v>
                </c:pt>
                <c:pt idx="53766">
                  <c:v>3.3591333199999997E-2</c:v>
                </c:pt>
                <c:pt idx="53767">
                  <c:v>3.3591333399999999E-2</c:v>
                </c:pt>
                <c:pt idx="53768">
                  <c:v>3.3591333600000002E-2</c:v>
                </c:pt>
                <c:pt idx="53769">
                  <c:v>3.3591333799999998E-2</c:v>
                </c:pt>
                <c:pt idx="53770">
                  <c:v>3.3591334E-2</c:v>
                </c:pt>
                <c:pt idx="53771">
                  <c:v>3.3591334200000003E-2</c:v>
                </c:pt>
                <c:pt idx="53772">
                  <c:v>3.3591334399999999E-2</c:v>
                </c:pt>
                <c:pt idx="53773">
                  <c:v>3.3591334600000002E-2</c:v>
                </c:pt>
                <c:pt idx="53774">
                  <c:v>3.3591334799999997E-2</c:v>
                </c:pt>
                <c:pt idx="53775">
                  <c:v>3.3591335E-2</c:v>
                </c:pt>
                <c:pt idx="53776">
                  <c:v>3.3591335200000003E-2</c:v>
                </c:pt>
                <c:pt idx="53777">
                  <c:v>3.3591335399999998E-2</c:v>
                </c:pt>
                <c:pt idx="53778">
                  <c:v>3.3591335600000001E-2</c:v>
                </c:pt>
                <c:pt idx="53779">
                  <c:v>3.3591335799999997E-2</c:v>
                </c:pt>
                <c:pt idx="53780">
                  <c:v>3.3591335999999999E-2</c:v>
                </c:pt>
                <c:pt idx="53781">
                  <c:v>3.3591336200000002E-2</c:v>
                </c:pt>
                <c:pt idx="53782">
                  <c:v>3.3591336399999998E-2</c:v>
                </c:pt>
                <c:pt idx="53783">
                  <c:v>3.35913366E-2</c:v>
                </c:pt>
                <c:pt idx="53784">
                  <c:v>3.3591336800000003E-2</c:v>
                </c:pt>
                <c:pt idx="53785">
                  <c:v>3.3591336999999999E-2</c:v>
                </c:pt>
                <c:pt idx="53786">
                  <c:v>3.3591337200000002E-2</c:v>
                </c:pt>
                <c:pt idx="53787">
                  <c:v>3.3591337399999997E-2</c:v>
                </c:pt>
                <c:pt idx="53788">
                  <c:v>3.35913376E-2</c:v>
                </c:pt>
                <c:pt idx="53789">
                  <c:v>3.3591337800000003E-2</c:v>
                </c:pt>
                <c:pt idx="53790">
                  <c:v>3.3591337999999998E-2</c:v>
                </c:pt>
                <c:pt idx="53791">
                  <c:v>3.3591338200000001E-2</c:v>
                </c:pt>
                <c:pt idx="53792">
                  <c:v>3.3591338399999997E-2</c:v>
                </c:pt>
                <c:pt idx="53793">
                  <c:v>3.3591338599999999E-2</c:v>
                </c:pt>
                <c:pt idx="53794">
                  <c:v>3.3591338800000002E-2</c:v>
                </c:pt>
                <c:pt idx="53795">
                  <c:v>3.3591338999999998E-2</c:v>
                </c:pt>
                <c:pt idx="53796">
                  <c:v>3.3591339200000001E-2</c:v>
                </c:pt>
                <c:pt idx="53797">
                  <c:v>3.3591339400000003E-2</c:v>
                </c:pt>
                <c:pt idx="53798">
                  <c:v>3.3591339599999999E-2</c:v>
                </c:pt>
                <c:pt idx="53799">
                  <c:v>3.3591339800000002E-2</c:v>
                </c:pt>
                <c:pt idx="53800">
                  <c:v>3.3591339999999997E-2</c:v>
                </c:pt>
                <c:pt idx="53801">
                  <c:v>3.35913402E-2</c:v>
                </c:pt>
                <c:pt idx="53802">
                  <c:v>3.3591340400000003E-2</c:v>
                </c:pt>
                <c:pt idx="53803">
                  <c:v>3.3591340599999998E-2</c:v>
                </c:pt>
                <c:pt idx="53804">
                  <c:v>3.3591340800000001E-2</c:v>
                </c:pt>
                <c:pt idx="53805">
                  <c:v>3.3591340999999997E-2</c:v>
                </c:pt>
                <c:pt idx="53806">
                  <c:v>3.3591341199999999E-2</c:v>
                </c:pt>
                <c:pt idx="53807">
                  <c:v>3.3591341400000002E-2</c:v>
                </c:pt>
                <c:pt idx="53808">
                  <c:v>3.3591341599999998E-2</c:v>
                </c:pt>
                <c:pt idx="53809">
                  <c:v>3.3591341800000001E-2</c:v>
                </c:pt>
                <c:pt idx="53810">
                  <c:v>3.3591342000000003E-2</c:v>
                </c:pt>
                <c:pt idx="53811">
                  <c:v>3.3591342199999999E-2</c:v>
                </c:pt>
                <c:pt idx="53812">
                  <c:v>3.3591342400000002E-2</c:v>
                </c:pt>
                <c:pt idx="53813">
                  <c:v>3.3591342599999997E-2</c:v>
                </c:pt>
                <c:pt idx="53814">
                  <c:v>3.35913428E-2</c:v>
                </c:pt>
                <c:pt idx="53815">
                  <c:v>3.3591343000000003E-2</c:v>
                </c:pt>
                <c:pt idx="53816">
                  <c:v>3.3591343199999998E-2</c:v>
                </c:pt>
                <c:pt idx="53817">
                  <c:v>3.3591343400000001E-2</c:v>
                </c:pt>
                <c:pt idx="53818">
                  <c:v>3.3591343599999997E-2</c:v>
                </c:pt>
                <c:pt idx="53819">
                  <c:v>3.3591343799999999E-2</c:v>
                </c:pt>
                <c:pt idx="53820">
                  <c:v>3.3591344000000002E-2</c:v>
                </c:pt>
                <c:pt idx="53821">
                  <c:v>3.3591344199999998E-2</c:v>
                </c:pt>
                <c:pt idx="53822">
                  <c:v>3.3591344400000001E-2</c:v>
                </c:pt>
                <c:pt idx="53823">
                  <c:v>3.3591344600000003E-2</c:v>
                </c:pt>
                <c:pt idx="53824">
                  <c:v>3.3591344799999999E-2</c:v>
                </c:pt>
                <c:pt idx="53825">
                  <c:v>3.3591345000000002E-2</c:v>
                </c:pt>
                <c:pt idx="53826">
                  <c:v>3.3591345199999997E-2</c:v>
                </c:pt>
                <c:pt idx="53827">
                  <c:v>3.35913454E-2</c:v>
                </c:pt>
                <c:pt idx="53828">
                  <c:v>3.3591345600000003E-2</c:v>
                </c:pt>
                <c:pt idx="53829">
                  <c:v>3.3591345799999998E-2</c:v>
                </c:pt>
                <c:pt idx="53830">
                  <c:v>3.3591346000000001E-2</c:v>
                </c:pt>
                <c:pt idx="53831">
                  <c:v>3.3591346199999997E-2</c:v>
                </c:pt>
                <c:pt idx="53832">
                  <c:v>3.3591346399999999E-2</c:v>
                </c:pt>
                <c:pt idx="53833">
                  <c:v>3.3591346600000002E-2</c:v>
                </c:pt>
                <c:pt idx="53834">
                  <c:v>3.3591346799999998E-2</c:v>
                </c:pt>
                <c:pt idx="53835">
                  <c:v>3.3591347000000001E-2</c:v>
                </c:pt>
                <c:pt idx="53836">
                  <c:v>3.3591347200000003E-2</c:v>
                </c:pt>
                <c:pt idx="53837">
                  <c:v>3.3591347399999999E-2</c:v>
                </c:pt>
                <c:pt idx="53838">
                  <c:v>3.3591347600000002E-2</c:v>
                </c:pt>
                <c:pt idx="53839">
                  <c:v>3.3591347799999997E-2</c:v>
                </c:pt>
                <c:pt idx="53840">
                  <c:v>3.3591348E-2</c:v>
                </c:pt>
                <c:pt idx="53841">
                  <c:v>3.3591348200000003E-2</c:v>
                </c:pt>
                <c:pt idx="53842">
                  <c:v>3.3591348399999998E-2</c:v>
                </c:pt>
                <c:pt idx="53843">
                  <c:v>3.3591348600000001E-2</c:v>
                </c:pt>
                <c:pt idx="53844">
                  <c:v>3.3591348799999997E-2</c:v>
                </c:pt>
                <c:pt idx="53845">
                  <c:v>3.3591349E-2</c:v>
                </c:pt>
                <c:pt idx="53846">
                  <c:v>3.3591349200000002E-2</c:v>
                </c:pt>
                <c:pt idx="53847">
                  <c:v>3.3591349399999998E-2</c:v>
                </c:pt>
                <c:pt idx="53848">
                  <c:v>3.3591349600000001E-2</c:v>
                </c:pt>
                <c:pt idx="53849">
                  <c:v>3.3591349800000003E-2</c:v>
                </c:pt>
                <c:pt idx="53850">
                  <c:v>3.3591349999999999E-2</c:v>
                </c:pt>
                <c:pt idx="53851">
                  <c:v>3.3591350200000002E-2</c:v>
                </c:pt>
                <c:pt idx="53852">
                  <c:v>3.3591350399999997E-2</c:v>
                </c:pt>
                <c:pt idx="53853">
                  <c:v>3.35913506E-2</c:v>
                </c:pt>
                <c:pt idx="53854">
                  <c:v>3.3591350800000003E-2</c:v>
                </c:pt>
                <c:pt idx="53855">
                  <c:v>3.3591350999999998E-2</c:v>
                </c:pt>
                <c:pt idx="53856">
                  <c:v>3.3591351200000001E-2</c:v>
                </c:pt>
                <c:pt idx="53857">
                  <c:v>3.3591351399999997E-2</c:v>
                </c:pt>
                <c:pt idx="53858">
                  <c:v>3.35913516E-2</c:v>
                </c:pt>
                <c:pt idx="53859">
                  <c:v>3.3591351800000002E-2</c:v>
                </c:pt>
                <c:pt idx="53860">
                  <c:v>3.3591351999999998E-2</c:v>
                </c:pt>
                <c:pt idx="53861">
                  <c:v>3.3591352200000001E-2</c:v>
                </c:pt>
                <c:pt idx="53862">
                  <c:v>3.3591352400000003E-2</c:v>
                </c:pt>
                <c:pt idx="53863">
                  <c:v>3.3591352599999999E-2</c:v>
                </c:pt>
                <c:pt idx="53864">
                  <c:v>3.3591352800000002E-2</c:v>
                </c:pt>
                <c:pt idx="53865">
                  <c:v>3.3591352999999997E-2</c:v>
                </c:pt>
                <c:pt idx="53866">
                  <c:v>3.35913532E-2</c:v>
                </c:pt>
                <c:pt idx="53867">
                  <c:v>3.3591353400000003E-2</c:v>
                </c:pt>
                <c:pt idx="53868">
                  <c:v>3.3591353599999998E-2</c:v>
                </c:pt>
                <c:pt idx="53869">
                  <c:v>3.3591353800000001E-2</c:v>
                </c:pt>
                <c:pt idx="53870">
                  <c:v>3.3591353999999997E-2</c:v>
                </c:pt>
                <c:pt idx="53871">
                  <c:v>3.35913542E-2</c:v>
                </c:pt>
                <c:pt idx="53872">
                  <c:v>3.3591354400000002E-2</c:v>
                </c:pt>
                <c:pt idx="53873">
                  <c:v>3.3591354599999998E-2</c:v>
                </c:pt>
                <c:pt idx="53874">
                  <c:v>3.3591354800000001E-2</c:v>
                </c:pt>
                <c:pt idx="53875">
                  <c:v>3.3591355000000003E-2</c:v>
                </c:pt>
                <c:pt idx="53876">
                  <c:v>3.3591355199999999E-2</c:v>
                </c:pt>
                <c:pt idx="53877">
                  <c:v>3.3591355400000002E-2</c:v>
                </c:pt>
                <c:pt idx="53878">
                  <c:v>3.3591355599999997E-2</c:v>
                </c:pt>
                <c:pt idx="53879">
                  <c:v>3.35913558E-2</c:v>
                </c:pt>
                <c:pt idx="53880">
                  <c:v>3.3591356000000003E-2</c:v>
                </c:pt>
                <c:pt idx="53881">
                  <c:v>3.3591356199999998E-2</c:v>
                </c:pt>
                <c:pt idx="53882">
                  <c:v>3.3591356400000001E-2</c:v>
                </c:pt>
                <c:pt idx="53883">
                  <c:v>3.3591356599999997E-2</c:v>
                </c:pt>
                <c:pt idx="53884">
                  <c:v>3.35913568E-2</c:v>
                </c:pt>
                <c:pt idx="53885">
                  <c:v>3.3591357000000002E-2</c:v>
                </c:pt>
                <c:pt idx="53886">
                  <c:v>3.3591357199999998E-2</c:v>
                </c:pt>
                <c:pt idx="53887">
                  <c:v>3.3591357400000001E-2</c:v>
                </c:pt>
                <c:pt idx="53888">
                  <c:v>3.3591357600000003E-2</c:v>
                </c:pt>
                <c:pt idx="53889">
                  <c:v>3.3591357799999999E-2</c:v>
                </c:pt>
                <c:pt idx="53890">
                  <c:v>3.3591358000000002E-2</c:v>
                </c:pt>
                <c:pt idx="53891">
                  <c:v>3.3591358199999997E-2</c:v>
                </c:pt>
                <c:pt idx="53892">
                  <c:v>3.35913584E-2</c:v>
                </c:pt>
                <c:pt idx="53893">
                  <c:v>3.3591358600000003E-2</c:v>
                </c:pt>
                <c:pt idx="53894">
                  <c:v>3.3591358799999999E-2</c:v>
                </c:pt>
                <c:pt idx="53895">
                  <c:v>3.3591359000000001E-2</c:v>
                </c:pt>
                <c:pt idx="53896">
                  <c:v>3.3591359199999997E-2</c:v>
                </c:pt>
                <c:pt idx="53897">
                  <c:v>3.35913594E-2</c:v>
                </c:pt>
                <c:pt idx="53898">
                  <c:v>3.3591359600000002E-2</c:v>
                </c:pt>
                <c:pt idx="53899">
                  <c:v>3.3591359799999998E-2</c:v>
                </c:pt>
                <c:pt idx="53900">
                  <c:v>3.3591360000000001E-2</c:v>
                </c:pt>
                <c:pt idx="53901">
                  <c:v>3.3591360200000003E-2</c:v>
                </c:pt>
                <c:pt idx="53902">
                  <c:v>3.3591360399999999E-2</c:v>
                </c:pt>
                <c:pt idx="53903">
                  <c:v>3.3591360600000002E-2</c:v>
                </c:pt>
                <c:pt idx="53904">
                  <c:v>3.3591360799999997E-2</c:v>
                </c:pt>
                <c:pt idx="53905">
                  <c:v>3.3591361E-2</c:v>
                </c:pt>
                <c:pt idx="53906">
                  <c:v>3.3591361200000003E-2</c:v>
                </c:pt>
                <c:pt idx="53907">
                  <c:v>3.3591361399999999E-2</c:v>
                </c:pt>
                <c:pt idx="53908">
                  <c:v>3.3591361600000001E-2</c:v>
                </c:pt>
                <c:pt idx="53909">
                  <c:v>3.3591361799999997E-2</c:v>
                </c:pt>
                <c:pt idx="53910">
                  <c:v>3.3591362E-2</c:v>
                </c:pt>
                <c:pt idx="53911">
                  <c:v>3.3591362200000002E-2</c:v>
                </c:pt>
                <c:pt idx="53912">
                  <c:v>3.3591362399999998E-2</c:v>
                </c:pt>
                <c:pt idx="53913">
                  <c:v>3.3591362600000001E-2</c:v>
                </c:pt>
                <c:pt idx="53914">
                  <c:v>3.3591362800000003E-2</c:v>
                </c:pt>
                <c:pt idx="53915">
                  <c:v>3.3591362999999999E-2</c:v>
                </c:pt>
                <c:pt idx="53916">
                  <c:v>3.3591363200000002E-2</c:v>
                </c:pt>
                <c:pt idx="53917">
                  <c:v>3.3591363399999997E-2</c:v>
                </c:pt>
                <c:pt idx="53918">
                  <c:v>3.35913636E-2</c:v>
                </c:pt>
                <c:pt idx="53919">
                  <c:v>3.3591363800000003E-2</c:v>
                </c:pt>
                <c:pt idx="53920">
                  <c:v>3.3591363999999999E-2</c:v>
                </c:pt>
                <c:pt idx="53921">
                  <c:v>3.3591364200000001E-2</c:v>
                </c:pt>
                <c:pt idx="53922">
                  <c:v>3.3591364399999997E-2</c:v>
                </c:pt>
                <c:pt idx="53923">
                  <c:v>3.35913646E-2</c:v>
                </c:pt>
                <c:pt idx="53924">
                  <c:v>3.3591364800000002E-2</c:v>
                </c:pt>
                <c:pt idx="53925">
                  <c:v>3.3591364999999998E-2</c:v>
                </c:pt>
                <c:pt idx="53926">
                  <c:v>3.3591365200000001E-2</c:v>
                </c:pt>
                <c:pt idx="53927">
                  <c:v>3.3591365400000003E-2</c:v>
                </c:pt>
                <c:pt idx="53928">
                  <c:v>3.3591365599999999E-2</c:v>
                </c:pt>
                <c:pt idx="53929">
                  <c:v>3.3591365800000002E-2</c:v>
                </c:pt>
                <c:pt idx="53930">
                  <c:v>3.3591365999999998E-2</c:v>
                </c:pt>
                <c:pt idx="53931">
                  <c:v>3.35913662E-2</c:v>
                </c:pt>
                <c:pt idx="53932">
                  <c:v>3.3591366400000003E-2</c:v>
                </c:pt>
                <c:pt idx="53933">
                  <c:v>3.3591366599999999E-2</c:v>
                </c:pt>
                <c:pt idx="53934">
                  <c:v>3.3591366800000001E-2</c:v>
                </c:pt>
                <c:pt idx="53935">
                  <c:v>3.3591366999999997E-2</c:v>
                </c:pt>
                <c:pt idx="53936">
                  <c:v>3.35913672E-2</c:v>
                </c:pt>
                <c:pt idx="53937">
                  <c:v>3.3591367400000002E-2</c:v>
                </c:pt>
                <c:pt idx="53938">
                  <c:v>3.3591367599999998E-2</c:v>
                </c:pt>
                <c:pt idx="53939">
                  <c:v>3.3591367800000001E-2</c:v>
                </c:pt>
                <c:pt idx="53940">
                  <c:v>3.3591368000000003E-2</c:v>
                </c:pt>
                <c:pt idx="53941">
                  <c:v>3.3591368199999999E-2</c:v>
                </c:pt>
                <c:pt idx="53942">
                  <c:v>3.3591368400000002E-2</c:v>
                </c:pt>
                <c:pt idx="53943">
                  <c:v>3.3591368599999998E-2</c:v>
                </c:pt>
                <c:pt idx="53944">
                  <c:v>3.35913688E-2</c:v>
                </c:pt>
                <c:pt idx="53945">
                  <c:v>3.3591369000000003E-2</c:v>
                </c:pt>
                <c:pt idx="53946">
                  <c:v>3.3591369199999999E-2</c:v>
                </c:pt>
                <c:pt idx="53947">
                  <c:v>3.3591369400000001E-2</c:v>
                </c:pt>
                <c:pt idx="53948">
                  <c:v>3.3591369599999997E-2</c:v>
                </c:pt>
                <c:pt idx="53949">
                  <c:v>3.35913698E-2</c:v>
                </c:pt>
                <c:pt idx="53950">
                  <c:v>3.3591370000000002E-2</c:v>
                </c:pt>
                <c:pt idx="53951">
                  <c:v>3.3591370199999998E-2</c:v>
                </c:pt>
                <c:pt idx="53952">
                  <c:v>3.3591370400000001E-2</c:v>
                </c:pt>
                <c:pt idx="53953">
                  <c:v>3.3591370600000003E-2</c:v>
                </c:pt>
                <c:pt idx="53954">
                  <c:v>3.3591370799999999E-2</c:v>
                </c:pt>
                <c:pt idx="53955">
                  <c:v>3.3591371000000002E-2</c:v>
                </c:pt>
                <c:pt idx="53956">
                  <c:v>3.3591371199999998E-2</c:v>
                </c:pt>
                <c:pt idx="53957">
                  <c:v>3.35913714E-2</c:v>
                </c:pt>
                <c:pt idx="53958">
                  <c:v>3.3591371600000003E-2</c:v>
                </c:pt>
                <c:pt idx="53959">
                  <c:v>3.3591371799999999E-2</c:v>
                </c:pt>
                <c:pt idx="53960">
                  <c:v>3.3591372000000001E-2</c:v>
                </c:pt>
                <c:pt idx="53961">
                  <c:v>3.3591372199999997E-2</c:v>
                </c:pt>
                <c:pt idx="53962">
                  <c:v>3.35913724E-2</c:v>
                </c:pt>
                <c:pt idx="53963">
                  <c:v>3.3591372600000002E-2</c:v>
                </c:pt>
                <c:pt idx="53964">
                  <c:v>3.3591372799999998E-2</c:v>
                </c:pt>
                <c:pt idx="53965">
                  <c:v>3.3591373000000001E-2</c:v>
                </c:pt>
                <c:pt idx="53966">
                  <c:v>3.3591373200000003E-2</c:v>
                </c:pt>
                <c:pt idx="53967">
                  <c:v>3.3591373399999999E-2</c:v>
                </c:pt>
                <c:pt idx="53968">
                  <c:v>3.3591373600000002E-2</c:v>
                </c:pt>
                <c:pt idx="53969">
                  <c:v>3.3591373799999998E-2</c:v>
                </c:pt>
                <c:pt idx="53970">
                  <c:v>3.3591374E-2</c:v>
                </c:pt>
                <c:pt idx="53971">
                  <c:v>3.3591374200000003E-2</c:v>
                </c:pt>
                <c:pt idx="53972">
                  <c:v>3.3591374399999999E-2</c:v>
                </c:pt>
                <c:pt idx="53973">
                  <c:v>3.3591374600000001E-2</c:v>
                </c:pt>
                <c:pt idx="53974">
                  <c:v>3.3591374799999997E-2</c:v>
                </c:pt>
                <c:pt idx="53975">
                  <c:v>3.3591375E-2</c:v>
                </c:pt>
                <c:pt idx="53976">
                  <c:v>3.3591375200000002E-2</c:v>
                </c:pt>
                <c:pt idx="53977">
                  <c:v>3.3591375399999998E-2</c:v>
                </c:pt>
                <c:pt idx="53978">
                  <c:v>3.3591375600000001E-2</c:v>
                </c:pt>
                <c:pt idx="53979">
                  <c:v>3.3591375800000003E-2</c:v>
                </c:pt>
                <c:pt idx="53980">
                  <c:v>3.3591375999999999E-2</c:v>
                </c:pt>
                <c:pt idx="53981">
                  <c:v>3.3591376200000002E-2</c:v>
                </c:pt>
                <c:pt idx="53982">
                  <c:v>3.3591376399999998E-2</c:v>
                </c:pt>
                <c:pt idx="53983">
                  <c:v>3.35913766E-2</c:v>
                </c:pt>
                <c:pt idx="53984">
                  <c:v>3.3591376800000003E-2</c:v>
                </c:pt>
                <c:pt idx="53985">
                  <c:v>3.3591376999999999E-2</c:v>
                </c:pt>
                <c:pt idx="53986">
                  <c:v>3.3591377200000001E-2</c:v>
                </c:pt>
                <c:pt idx="53987">
                  <c:v>3.3591377399999997E-2</c:v>
                </c:pt>
                <c:pt idx="53988">
                  <c:v>3.35913776E-2</c:v>
                </c:pt>
                <c:pt idx="53989">
                  <c:v>3.3591377800000002E-2</c:v>
                </c:pt>
                <c:pt idx="53990">
                  <c:v>3.3591377999999998E-2</c:v>
                </c:pt>
                <c:pt idx="53991">
                  <c:v>3.3591378200000001E-2</c:v>
                </c:pt>
                <c:pt idx="53992">
                  <c:v>3.3591378400000003E-2</c:v>
                </c:pt>
                <c:pt idx="53993">
                  <c:v>3.3591378599999999E-2</c:v>
                </c:pt>
                <c:pt idx="53994">
                  <c:v>3.3591378800000002E-2</c:v>
                </c:pt>
                <c:pt idx="53995">
                  <c:v>3.3591378999999998E-2</c:v>
                </c:pt>
                <c:pt idx="53996">
                  <c:v>3.35913792E-2</c:v>
                </c:pt>
                <c:pt idx="53997">
                  <c:v>3.3591379400000003E-2</c:v>
                </c:pt>
                <c:pt idx="53998">
                  <c:v>3.3591379599999999E-2</c:v>
                </c:pt>
                <c:pt idx="53999">
                  <c:v>3.3591379800000001E-2</c:v>
                </c:pt>
                <c:pt idx="54000">
                  <c:v>3.3591379999999997E-2</c:v>
                </c:pt>
                <c:pt idx="54001">
                  <c:v>3.35913802E-2</c:v>
                </c:pt>
                <c:pt idx="54002">
                  <c:v>3.3591380400000002E-2</c:v>
                </c:pt>
                <c:pt idx="54003">
                  <c:v>3.3591380599999998E-2</c:v>
                </c:pt>
                <c:pt idx="54004">
                  <c:v>3.3591380800000001E-2</c:v>
                </c:pt>
                <c:pt idx="54005">
                  <c:v>3.3591380999999997E-2</c:v>
                </c:pt>
                <c:pt idx="54006">
                  <c:v>3.3591381199999999E-2</c:v>
                </c:pt>
                <c:pt idx="54007">
                  <c:v>3.3591381400000002E-2</c:v>
                </c:pt>
                <c:pt idx="54008">
                  <c:v>3.3591381599999998E-2</c:v>
                </c:pt>
                <c:pt idx="54009">
                  <c:v>3.35913818E-2</c:v>
                </c:pt>
                <c:pt idx="54010">
                  <c:v>3.3591382000000003E-2</c:v>
                </c:pt>
                <c:pt idx="54011">
                  <c:v>3.3591382199999999E-2</c:v>
                </c:pt>
                <c:pt idx="54012">
                  <c:v>3.3591382400000001E-2</c:v>
                </c:pt>
                <c:pt idx="54013">
                  <c:v>3.3591382599999997E-2</c:v>
                </c:pt>
                <c:pt idx="54014">
                  <c:v>3.35913828E-2</c:v>
                </c:pt>
                <c:pt idx="54015">
                  <c:v>3.3591383000000002E-2</c:v>
                </c:pt>
                <c:pt idx="54016">
                  <c:v>3.3591383199999998E-2</c:v>
                </c:pt>
                <c:pt idx="54017">
                  <c:v>3.3591383400000001E-2</c:v>
                </c:pt>
                <c:pt idx="54018">
                  <c:v>3.3591383599999997E-2</c:v>
                </c:pt>
                <c:pt idx="54019">
                  <c:v>3.3591383799999999E-2</c:v>
                </c:pt>
                <c:pt idx="54020">
                  <c:v>3.3591384000000002E-2</c:v>
                </c:pt>
                <c:pt idx="54021">
                  <c:v>3.3591384199999998E-2</c:v>
                </c:pt>
                <c:pt idx="54022">
                  <c:v>3.35913844E-2</c:v>
                </c:pt>
                <c:pt idx="54023">
                  <c:v>3.3591384600000003E-2</c:v>
                </c:pt>
                <c:pt idx="54024">
                  <c:v>3.3591384799999999E-2</c:v>
                </c:pt>
                <c:pt idx="54025">
                  <c:v>3.3591385000000001E-2</c:v>
                </c:pt>
                <c:pt idx="54026">
                  <c:v>3.3591385199999997E-2</c:v>
                </c:pt>
                <c:pt idx="54027">
                  <c:v>3.35913854E-2</c:v>
                </c:pt>
                <c:pt idx="54028">
                  <c:v>3.3591385600000002E-2</c:v>
                </c:pt>
                <c:pt idx="54029">
                  <c:v>3.3591385799999998E-2</c:v>
                </c:pt>
                <c:pt idx="54030">
                  <c:v>3.3591386000000001E-2</c:v>
                </c:pt>
                <c:pt idx="54031">
                  <c:v>3.3591386199999997E-2</c:v>
                </c:pt>
                <c:pt idx="54032">
                  <c:v>3.3591386399999999E-2</c:v>
                </c:pt>
                <c:pt idx="54033">
                  <c:v>3.3591386600000002E-2</c:v>
                </c:pt>
                <c:pt idx="54034">
                  <c:v>3.3591386799999998E-2</c:v>
                </c:pt>
                <c:pt idx="54035">
                  <c:v>3.3591387E-2</c:v>
                </c:pt>
                <c:pt idx="54036">
                  <c:v>3.3591387200000003E-2</c:v>
                </c:pt>
                <c:pt idx="54037">
                  <c:v>3.3591387399999999E-2</c:v>
                </c:pt>
                <c:pt idx="54038">
                  <c:v>3.3591387600000001E-2</c:v>
                </c:pt>
                <c:pt idx="54039">
                  <c:v>3.3591387799999997E-2</c:v>
                </c:pt>
                <c:pt idx="54040">
                  <c:v>3.3591388E-2</c:v>
                </c:pt>
                <c:pt idx="54041">
                  <c:v>3.3591388200000002E-2</c:v>
                </c:pt>
                <c:pt idx="54042">
                  <c:v>3.3591388399999998E-2</c:v>
                </c:pt>
                <c:pt idx="54043">
                  <c:v>3.3591388600000001E-2</c:v>
                </c:pt>
                <c:pt idx="54044">
                  <c:v>3.3591388799999997E-2</c:v>
                </c:pt>
                <c:pt idx="54045">
                  <c:v>3.3591388999999999E-2</c:v>
                </c:pt>
                <c:pt idx="54046">
                  <c:v>3.3591389200000002E-2</c:v>
                </c:pt>
                <c:pt idx="54047">
                  <c:v>3.3591389399999998E-2</c:v>
                </c:pt>
                <c:pt idx="54048">
                  <c:v>3.35913896E-2</c:v>
                </c:pt>
                <c:pt idx="54049">
                  <c:v>3.3591389800000003E-2</c:v>
                </c:pt>
                <c:pt idx="54050">
                  <c:v>3.3591389999999999E-2</c:v>
                </c:pt>
                <c:pt idx="54051">
                  <c:v>3.3591390200000001E-2</c:v>
                </c:pt>
                <c:pt idx="54052">
                  <c:v>3.3591390399999997E-2</c:v>
                </c:pt>
                <c:pt idx="54053">
                  <c:v>3.35913906E-2</c:v>
                </c:pt>
                <c:pt idx="54054">
                  <c:v>3.3591390800000002E-2</c:v>
                </c:pt>
                <c:pt idx="54055">
                  <c:v>3.3591390999999998E-2</c:v>
                </c:pt>
                <c:pt idx="54056">
                  <c:v>3.3591391200000001E-2</c:v>
                </c:pt>
                <c:pt idx="54057">
                  <c:v>3.3591391399999997E-2</c:v>
                </c:pt>
                <c:pt idx="54058">
                  <c:v>3.3591391599999999E-2</c:v>
                </c:pt>
                <c:pt idx="54059">
                  <c:v>3.3591391800000002E-2</c:v>
                </c:pt>
                <c:pt idx="54060">
                  <c:v>3.3591391999999998E-2</c:v>
                </c:pt>
                <c:pt idx="54061">
                  <c:v>3.35913922E-2</c:v>
                </c:pt>
                <c:pt idx="54062">
                  <c:v>3.3591392400000003E-2</c:v>
                </c:pt>
                <c:pt idx="54063">
                  <c:v>3.3591392599999999E-2</c:v>
                </c:pt>
                <c:pt idx="54064">
                  <c:v>3.3591392800000001E-2</c:v>
                </c:pt>
                <c:pt idx="54065">
                  <c:v>3.3591392999999997E-2</c:v>
                </c:pt>
                <c:pt idx="54066">
                  <c:v>3.35913932E-2</c:v>
                </c:pt>
                <c:pt idx="54067">
                  <c:v>3.3591393400000003E-2</c:v>
                </c:pt>
                <c:pt idx="54068">
                  <c:v>3.3591393599999998E-2</c:v>
                </c:pt>
                <c:pt idx="54069">
                  <c:v>3.3591393800000001E-2</c:v>
                </c:pt>
                <c:pt idx="54070">
                  <c:v>3.3591393999999997E-2</c:v>
                </c:pt>
                <c:pt idx="54071">
                  <c:v>3.3591394199999999E-2</c:v>
                </c:pt>
                <c:pt idx="54072">
                  <c:v>3.3591394400000002E-2</c:v>
                </c:pt>
                <c:pt idx="54073">
                  <c:v>3.3591394599999998E-2</c:v>
                </c:pt>
                <c:pt idx="54074">
                  <c:v>3.35913948E-2</c:v>
                </c:pt>
                <c:pt idx="54075">
                  <c:v>3.3591395000000003E-2</c:v>
                </c:pt>
                <c:pt idx="54076">
                  <c:v>3.3591395199999999E-2</c:v>
                </c:pt>
                <c:pt idx="54077">
                  <c:v>3.3591395400000001E-2</c:v>
                </c:pt>
                <c:pt idx="54078">
                  <c:v>3.3591395599999997E-2</c:v>
                </c:pt>
                <c:pt idx="54079">
                  <c:v>3.35913958E-2</c:v>
                </c:pt>
                <c:pt idx="54080">
                  <c:v>3.3591396000000003E-2</c:v>
                </c:pt>
                <c:pt idx="54081">
                  <c:v>3.3591396199999998E-2</c:v>
                </c:pt>
                <c:pt idx="54082">
                  <c:v>3.3591396400000001E-2</c:v>
                </c:pt>
                <c:pt idx="54083">
                  <c:v>3.3591396599999997E-2</c:v>
                </c:pt>
                <c:pt idx="54084">
                  <c:v>3.3591396799999999E-2</c:v>
                </c:pt>
                <c:pt idx="54085">
                  <c:v>3.3591397000000002E-2</c:v>
                </c:pt>
                <c:pt idx="54086">
                  <c:v>3.3591397199999998E-2</c:v>
                </c:pt>
                <c:pt idx="54087">
                  <c:v>3.35913974E-2</c:v>
                </c:pt>
                <c:pt idx="54088">
                  <c:v>3.3591397600000003E-2</c:v>
                </c:pt>
                <c:pt idx="54089">
                  <c:v>3.3591397799999999E-2</c:v>
                </c:pt>
                <c:pt idx="54090">
                  <c:v>3.3591398000000001E-2</c:v>
                </c:pt>
                <c:pt idx="54091">
                  <c:v>3.3591398199999997E-2</c:v>
                </c:pt>
                <c:pt idx="54092">
                  <c:v>3.35913984E-2</c:v>
                </c:pt>
                <c:pt idx="54093">
                  <c:v>3.3591398600000003E-2</c:v>
                </c:pt>
                <c:pt idx="54094">
                  <c:v>3.3591398799999998E-2</c:v>
                </c:pt>
                <c:pt idx="54095">
                  <c:v>3.3591399000000001E-2</c:v>
                </c:pt>
                <c:pt idx="54096">
                  <c:v>3.3591399199999997E-2</c:v>
                </c:pt>
                <c:pt idx="54097">
                  <c:v>3.3591399399999999E-2</c:v>
                </c:pt>
                <c:pt idx="54098">
                  <c:v>3.3591399600000002E-2</c:v>
                </c:pt>
                <c:pt idx="54099">
                  <c:v>3.3591399799999998E-2</c:v>
                </c:pt>
                <c:pt idx="54100">
                  <c:v>3.35914E-2</c:v>
                </c:pt>
                <c:pt idx="54101">
                  <c:v>3.3591400200000003E-2</c:v>
                </c:pt>
                <c:pt idx="54102">
                  <c:v>3.3591400399999999E-2</c:v>
                </c:pt>
                <c:pt idx="54103">
                  <c:v>3.3591400600000001E-2</c:v>
                </c:pt>
                <c:pt idx="54104">
                  <c:v>3.3591400799999997E-2</c:v>
                </c:pt>
                <c:pt idx="54105">
                  <c:v>3.3591401E-2</c:v>
                </c:pt>
                <c:pt idx="54106">
                  <c:v>3.3591401200000003E-2</c:v>
                </c:pt>
                <c:pt idx="54107">
                  <c:v>3.3591401399999998E-2</c:v>
                </c:pt>
                <c:pt idx="54108">
                  <c:v>3.3591401600000001E-2</c:v>
                </c:pt>
                <c:pt idx="54109">
                  <c:v>3.3591401799999997E-2</c:v>
                </c:pt>
                <c:pt idx="54110">
                  <c:v>3.3591401999999999E-2</c:v>
                </c:pt>
                <c:pt idx="54111">
                  <c:v>3.3591402200000002E-2</c:v>
                </c:pt>
                <c:pt idx="54112">
                  <c:v>3.3591402399999998E-2</c:v>
                </c:pt>
                <c:pt idx="54113">
                  <c:v>3.35914026E-2</c:v>
                </c:pt>
                <c:pt idx="54114">
                  <c:v>3.3591402800000003E-2</c:v>
                </c:pt>
                <c:pt idx="54115">
                  <c:v>3.3591402999999999E-2</c:v>
                </c:pt>
                <c:pt idx="54116">
                  <c:v>3.3591403200000002E-2</c:v>
                </c:pt>
                <c:pt idx="54117">
                  <c:v>3.3591403399999997E-2</c:v>
                </c:pt>
                <c:pt idx="54118">
                  <c:v>3.35914036E-2</c:v>
                </c:pt>
                <c:pt idx="54119">
                  <c:v>3.3591403800000003E-2</c:v>
                </c:pt>
                <c:pt idx="54120">
                  <c:v>3.3591403999999998E-2</c:v>
                </c:pt>
                <c:pt idx="54121">
                  <c:v>3.3591404200000001E-2</c:v>
                </c:pt>
                <c:pt idx="54122">
                  <c:v>3.3591404399999997E-2</c:v>
                </c:pt>
                <c:pt idx="54123">
                  <c:v>3.3591404599999999E-2</c:v>
                </c:pt>
                <c:pt idx="54124">
                  <c:v>3.3591404800000002E-2</c:v>
                </c:pt>
                <c:pt idx="54125">
                  <c:v>3.3591404999999998E-2</c:v>
                </c:pt>
                <c:pt idx="54126">
                  <c:v>3.35914052E-2</c:v>
                </c:pt>
                <c:pt idx="54127">
                  <c:v>3.3591405400000003E-2</c:v>
                </c:pt>
                <c:pt idx="54128">
                  <c:v>3.3591405599999999E-2</c:v>
                </c:pt>
                <c:pt idx="54129">
                  <c:v>3.3591405800000002E-2</c:v>
                </c:pt>
                <c:pt idx="54130">
                  <c:v>3.3591405999999997E-2</c:v>
                </c:pt>
                <c:pt idx="54131">
                  <c:v>3.35914062E-2</c:v>
                </c:pt>
                <c:pt idx="54132">
                  <c:v>3.3591406400000003E-2</c:v>
                </c:pt>
                <c:pt idx="54133">
                  <c:v>3.3591406599999998E-2</c:v>
                </c:pt>
                <c:pt idx="54134">
                  <c:v>3.3591406800000001E-2</c:v>
                </c:pt>
                <c:pt idx="54135">
                  <c:v>3.3591406999999997E-2</c:v>
                </c:pt>
                <c:pt idx="54136">
                  <c:v>3.3591407199999999E-2</c:v>
                </c:pt>
                <c:pt idx="54137">
                  <c:v>3.3591407400000002E-2</c:v>
                </c:pt>
                <c:pt idx="54138">
                  <c:v>3.3591407599999998E-2</c:v>
                </c:pt>
                <c:pt idx="54139">
                  <c:v>3.35914078E-2</c:v>
                </c:pt>
                <c:pt idx="54140">
                  <c:v>3.3591408000000003E-2</c:v>
                </c:pt>
                <c:pt idx="54141">
                  <c:v>3.3591408199999999E-2</c:v>
                </c:pt>
                <c:pt idx="54142">
                  <c:v>3.3591408400000002E-2</c:v>
                </c:pt>
                <c:pt idx="54143">
                  <c:v>3.3591408599999997E-2</c:v>
                </c:pt>
                <c:pt idx="54144">
                  <c:v>3.35914088E-2</c:v>
                </c:pt>
                <c:pt idx="54145">
                  <c:v>3.3591409000000003E-2</c:v>
                </c:pt>
                <c:pt idx="54146">
                  <c:v>3.3591409199999998E-2</c:v>
                </c:pt>
                <c:pt idx="54147">
                  <c:v>3.3591409400000001E-2</c:v>
                </c:pt>
                <c:pt idx="54148">
                  <c:v>3.3591409599999997E-2</c:v>
                </c:pt>
                <c:pt idx="54149">
                  <c:v>3.3591409799999999E-2</c:v>
                </c:pt>
                <c:pt idx="54150">
                  <c:v>3.3591410000000002E-2</c:v>
                </c:pt>
                <c:pt idx="54151">
                  <c:v>3.3591410199999998E-2</c:v>
                </c:pt>
                <c:pt idx="54152">
                  <c:v>3.3591410400000001E-2</c:v>
                </c:pt>
                <c:pt idx="54153">
                  <c:v>3.3591410600000003E-2</c:v>
                </c:pt>
                <c:pt idx="54154">
                  <c:v>3.3591410799999999E-2</c:v>
                </c:pt>
                <c:pt idx="54155">
                  <c:v>3.3591411000000002E-2</c:v>
                </c:pt>
                <c:pt idx="54156">
                  <c:v>3.3591411199999997E-2</c:v>
                </c:pt>
                <c:pt idx="54157">
                  <c:v>3.35914114E-2</c:v>
                </c:pt>
                <c:pt idx="54158">
                  <c:v>3.3591411600000003E-2</c:v>
                </c:pt>
                <c:pt idx="54159">
                  <c:v>3.3591411799999998E-2</c:v>
                </c:pt>
                <c:pt idx="54160">
                  <c:v>3.3591412000000001E-2</c:v>
                </c:pt>
                <c:pt idx="54161">
                  <c:v>3.3591412199999997E-2</c:v>
                </c:pt>
                <c:pt idx="54162">
                  <c:v>3.3591412399999999E-2</c:v>
                </c:pt>
                <c:pt idx="54163">
                  <c:v>3.3591412600000002E-2</c:v>
                </c:pt>
                <c:pt idx="54164">
                  <c:v>3.3591412799999998E-2</c:v>
                </c:pt>
                <c:pt idx="54165">
                  <c:v>3.3591413000000001E-2</c:v>
                </c:pt>
                <c:pt idx="54166">
                  <c:v>3.3591413200000003E-2</c:v>
                </c:pt>
                <c:pt idx="54167">
                  <c:v>3.3591413399999999E-2</c:v>
                </c:pt>
                <c:pt idx="54168">
                  <c:v>3.3591413600000002E-2</c:v>
                </c:pt>
                <c:pt idx="54169">
                  <c:v>3.3591413799999997E-2</c:v>
                </c:pt>
                <c:pt idx="54170">
                  <c:v>3.3591414E-2</c:v>
                </c:pt>
                <c:pt idx="54171">
                  <c:v>3.3591414200000003E-2</c:v>
                </c:pt>
                <c:pt idx="54172">
                  <c:v>3.3591414399999998E-2</c:v>
                </c:pt>
                <c:pt idx="54173">
                  <c:v>3.3591414600000001E-2</c:v>
                </c:pt>
                <c:pt idx="54174">
                  <c:v>3.3591414799999997E-2</c:v>
                </c:pt>
                <c:pt idx="54175">
                  <c:v>3.3591414999999999E-2</c:v>
                </c:pt>
                <c:pt idx="54176">
                  <c:v>3.3591415200000002E-2</c:v>
                </c:pt>
                <c:pt idx="54177">
                  <c:v>3.3591415399999998E-2</c:v>
                </c:pt>
                <c:pt idx="54178">
                  <c:v>3.3591415600000001E-2</c:v>
                </c:pt>
                <c:pt idx="54179">
                  <c:v>3.3591415800000003E-2</c:v>
                </c:pt>
                <c:pt idx="54180">
                  <c:v>3.3591415999999999E-2</c:v>
                </c:pt>
                <c:pt idx="54181">
                  <c:v>3.3591416200000002E-2</c:v>
                </c:pt>
                <c:pt idx="54182">
                  <c:v>3.3591416399999997E-2</c:v>
                </c:pt>
                <c:pt idx="54183">
                  <c:v>3.35914166E-2</c:v>
                </c:pt>
                <c:pt idx="54184">
                  <c:v>3.3591416800000003E-2</c:v>
                </c:pt>
                <c:pt idx="54185">
                  <c:v>3.3591416999999998E-2</c:v>
                </c:pt>
                <c:pt idx="54186">
                  <c:v>3.3591417200000001E-2</c:v>
                </c:pt>
                <c:pt idx="54187">
                  <c:v>3.3591417399999997E-2</c:v>
                </c:pt>
                <c:pt idx="54188">
                  <c:v>3.3591417599999999E-2</c:v>
                </c:pt>
                <c:pt idx="54189">
                  <c:v>3.3591417800000002E-2</c:v>
                </c:pt>
                <c:pt idx="54190">
                  <c:v>3.3591417999999998E-2</c:v>
                </c:pt>
                <c:pt idx="54191">
                  <c:v>3.3591418200000001E-2</c:v>
                </c:pt>
                <c:pt idx="54192">
                  <c:v>3.3591418400000003E-2</c:v>
                </c:pt>
                <c:pt idx="54193">
                  <c:v>3.3591418599999999E-2</c:v>
                </c:pt>
                <c:pt idx="54194">
                  <c:v>3.3591418800000002E-2</c:v>
                </c:pt>
                <c:pt idx="54195">
                  <c:v>3.3591418999999997E-2</c:v>
                </c:pt>
                <c:pt idx="54196">
                  <c:v>3.35914192E-2</c:v>
                </c:pt>
                <c:pt idx="54197">
                  <c:v>3.3591419400000003E-2</c:v>
                </c:pt>
                <c:pt idx="54198">
                  <c:v>3.3591419599999998E-2</c:v>
                </c:pt>
                <c:pt idx="54199">
                  <c:v>3.3591419800000001E-2</c:v>
                </c:pt>
                <c:pt idx="54200">
                  <c:v>3.3591419999999997E-2</c:v>
                </c:pt>
                <c:pt idx="54201">
                  <c:v>3.35914202E-2</c:v>
                </c:pt>
                <c:pt idx="54202">
                  <c:v>3.3591420400000002E-2</c:v>
                </c:pt>
                <c:pt idx="54203">
                  <c:v>3.3591420599999998E-2</c:v>
                </c:pt>
                <c:pt idx="54204">
                  <c:v>3.3591420800000001E-2</c:v>
                </c:pt>
                <c:pt idx="54205">
                  <c:v>3.3591421000000003E-2</c:v>
                </c:pt>
                <c:pt idx="54206">
                  <c:v>3.3591421199999999E-2</c:v>
                </c:pt>
                <c:pt idx="54207">
                  <c:v>3.3591421400000002E-2</c:v>
                </c:pt>
                <c:pt idx="54208">
                  <c:v>3.3591421599999997E-2</c:v>
                </c:pt>
                <c:pt idx="54209">
                  <c:v>3.35914218E-2</c:v>
                </c:pt>
                <c:pt idx="54210">
                  <c:v>3.3591422000000003E-2</c:v>
                </c:pt>
                <c:pt idx="54211">
                  <c:v>3.3591422199999998E-2</c:v>
                </c:pt>
                <c:pt idx="54212">
                  <c:v>3.3591422400000001E-2</c:v>
                </c:pt>
                <c:pt idx="54213">
                  <c:v>3.3591422599999997E-2</c:v>
                </c:pt>
                <c:pt idx="54214">
                  <c:v>3.35914228E-2</c:v>
                </c:pt>
                <c:pt idx="54215">
                  <c:v>3.3591423000000002E-2</c:v>
                </c:pt>
                <c:pt idx="54216">
                  <c:v>3.3591423199999998E-2</c:v>
                </c:pt>
                <c:pt idx="54217">
                  <c:v>3.3591423400000001E-2</c:v>
                </c:pt>
                <c:pt idx="54218">
                  <c:v>3.3591423600000003E-2</c:v>
                </c:pt>
                <c:pt idx="54219">
                  <c:v>3.3591423799999999E-2</c:v>
                </c:pt>
                <c:pt idx="54220">
                  <c:v>3.3591424000000002E-2</c:v>
                </c:pt>
                <c:pt idx="54221">
                  <c:v>3.3591424199999997E-2</c:v>
                </c:pt>
                <c:pt idx="54222">
                  <c:v>3.35914244E-2</c:v>
                </c:pt>
                <c:pt idx="54223">
                  <c:v>3.3591424600000003E-2</c:v>
                </c:pt>
                <c:pt idx="54224">
                  <c:v>3.3591424799999998E-2</c:v>
                </c:pt>
                <c:pt idx="54225">
                  <c:v>3.3591425000000001E-2</c:v>
                </c:pt>
                <c:pt idx="54226">
                  <c:v>3.3591425199999997E-2</c:v>
                </c:pt>
                <c:pt idx="54227">
                  <c:v>3.35914254E-2</c:v>
                </c:pt>
                <c:pt idx="54228">
                  <c:v>3.3591425600000002E-2</c:v>
                </c:pt>
                <c:pt idx="54229">
                  <c:v>3.3591425799999998E-2</c:v>
                </c:pt>
                <c:pt idx="54230">
                  <c:v>3.3591426000000001E-2</c:v>
                </c:pt>
                <c:pt idx="54231">
                  <c:v>3.3591426200000003E-2</c:v>
                </c:pt>
                <c:pt idx="54232">
                  <c:v>3.3591426399999999E-2</c:v>
                </c:pt>
                <c:pt idx="54233">
                  <c:v>3.3591426600000002E-2</c:v>
                </c:pt>
                <c:pt idx="54234">
                  <c:v>3.3591426799999997E-2</c:v>
                </c:pt>
                <c:pt idx="54235">
                  <c:v>3.3591427E-2</c:v>
                </c:pt>
                <c:pt idx="54236">
                  <c:v>3.3591427200000003E-2</c:v>
                </c:pt>
                <c:pt idx="54237">
                  <c:v>3.3591427399999998E-2</c:v>
                </c:pt>
                <c:pt idx="54238">
                  <c:v>3.3591427600000001E-2</c:v>
                </c:pt>
                <c:pt idx="54239">
                  <c:v>3.3591427799999997E-2</c:v>
                </c:pt>
                <c:pt idx="54240">
                  <c:v>3.3591428E-2</c:v>
                </c:pt>
                <c:pt idx="54241">
                  <c:v>3.3591428200000002E-2</c:v>
                </c:pt>
                <c:pt idx="54242">
                  <c:v>3.3591428399999998E-2</c:v>
                </c:pt>
                <c:pt idx="54243">
                  <c:v>3.3591428600000001E-2</c:v>
                </c:pt>
                <c:pt idx="54244">
                  <c:v>3.3591428800000003E-2</c:v>
                </c:pt>
                <c:pt idx="54245">
                  <c:v>3.3591428999999999E-2</c:v>
                </c:pt>
                <c:pt idx="54246">
                  <c:v>3.3591429200000002E-2</c:v>
                </c:pt>
                <c:pt idx="54247">
                  <c:v>3.3591429399999997E-2</c:v>
                </c:pt>
                <c:pt idx="54248">
                  <c:v>3.35914296E-2</c:v>
                </c:pt>
                <c:pt idx="54249">
                  <c:v>3.3591429800000003E-2</c:v>
                </c:pt>
                <c:pt idx="54250">
                  <c:v>3.3591429999999999E-2</c:v>
                </c:pt>
                <c:pt idx="54251">
                  <c:v>3.3591430200000001E-2</c:v>
                </c:pt>
                <c:pt idx="54252">
                  <c:v>3.3591430399999997E-2</c:v>
                </c:pt>
                <c:pt idx="54253">
                  <c:v>3.35914306E-2</c:v>
                </c:pt>
                <c:pt idx="54254">
                  <c:v>3.3591430800000002E-2</c:v>
                </c:pt>
                <c:pt idx="54255">
                  <c:v>3.3591430999999998E-2</c:v>
                </c:pt>
                <c:pt idx="54256">
                  <c:v>3.3591431200000001E-2</c:v>
                </c:pt>
                <c:pt idx="54257">
                  <c:v>3.3591431400000003E-2</c:v>
                </c:pt>
                <c:pt idx="54258">
                  <c:v>3.3591431599999999E-2</c:v>
                </c:pt>
                <c:pt idx="54259">
                  <c:v>3.3591431800000002E-2</c:v>
                </c:pt>
                <c:pt idx="54260">
                  <c:v>3.3591431999999997E-2</c:v>
                </c:pt>
                <c:pt idx="54261">
                  <c:v>3.35914322E-2</c:v>
                </c:pt>
                <c:pt idx="54262">
                  <c:v>3.3591432400000003E-2</c:v>
                </c:pt>
                <c:pt idx="54263">
                  <c:v>3.3591432599999999E-2</c:v>
                </c:pt>
                <c:pt idx="54264">
                  <c:v>3.3591432800000001E-2</c:v>
                </c:pt>
                <c:pt idx="54265">
                  <c:v>3.3591432999999997E-2</c:v>
                </c:pt>
                <c:pt idx="54266">
                  <c:v>3.35914332E-2</c:v>
                </c:pt>
                <c:pt idx="54267">
                  <c:v>3.3591433400000002E-2</c:v>
                </c:pt>
                <c:pt idx="54268">
                  <c:v>3.3591433599999998E-2</c:v>
                </c:pt>
                <c:pt idx="54269">
                  <c:v>3.3591433800000001E-2</c:v>
                </c:pt>
                <c:pt idx="54270">
                  <c:v>3.3591434000000003E-2</c:v>
                </c:pt>
                <c:pt idx="54271">
                  <c:v>3.3591434199999999E-2</c:v>
                </c:pt>
                <c:pt idx="54272">
                  <c:v>3.3591434400000002E-2</c:v>
                </c:pt>
                <c:pt idx="54273">
                  <c:v>3.3591434599999997E-2</c:v>
                </c:pt>
                <c:pt idx="54274">
                  <c:v>3.35914348E-2</c:v>
                </c:pt>
                <c:pt idx="54275">
                  <c:v>3.3591435000000003E-2</c:v>
                </c:pt>
                <c:pt idx="54276">
                  <c:v>3.3591435199999999E-2</c:v>
                </c:pt>
                <c:pt idx="54277">
                  <c:v>3.3591435400000001E-2</c:v>
                </c:pt>
                <c:pt idx="54278">
                  <c:v>3.3591435599999997E-2</c:v>
                </c:pt>
                <c:pt idx="54279">
                  <c:v>3.35914358E-2</c:v>
                </c:pt>
                <c:pt idx="54280">
                  <c:v>3.3591436000000002E-2</c:v>
                </c:pt>
                <c:pt idx="54281">
                  <c:v>3.3591436199999998E-2</c:v>
                </c:pt>
                <c:pt idx="54282">
                  <c:v>3.3591436400000001E-2</c:v>
                </c:pt>
                <c:pt idx="54283">
                  <c:v>3.3591436600000003E-2</c:v>
                </c:pt>
                <c:pt idx="54284">
                  <c:v>3.3591436799999999E-2</c:v>
                </c:pt>
                <c:pt idx="54285">
                  <c:v>3.3591437000000002E-2</c:v>
                </c:pt>
                <c:pt idx="54286">
                  <c:v>3.3591437199999997E-2</c:v>
                </c:pt>
                <c:pt idx="54287">
                  <c:v>3.35914374E-2</c:v>
                </c:pt>
                <c:pt idx="54288">
                  <c:v>3.3591437600000003E-2</c:v>
                </c:pt>
                <c:pt idx="54289">
                  <c:v>3.3591437799999999E-2</c:v>
                </c:pt>
                <c:pt idx="54290">
                  <c:v>3.3591438000000001E-2</c:v>
                </c:pt>
                <c:pt idx="54291">
                  <c:v>3.3591438199999997E-2</c:v>
                </c:pt>
                <c:pt idx="54292">
                  <c:v>3.35914384E-2</c:v>
                </c:pt>
                <c:pt idx="54293">
                  <c:v>3.3591438600000002E-2</c:v>
                </c:pt>
                <c:pt idx="54294">
                  <c:v>3.3591438799999998E-2</c:v>
                </c:pt>
                <c:pt idx="54295">
                  <c:v>3.3591439000000001E-2</c:v>
                </c:pt>
                <c:pt idx="54296">
                  <c:v>3.3591439200000003E-2</c:v>
                </c:pt>
                <c:pt idx="54297">
                  <c:v>3.3591439399999999E-2</c:v>
                </c:pt>
                <c:pt idx="54298">
                  <c:v>3.3591439600000002E-2</c:v>
                </c:pt>
                <c:pt idx="54299">
                  <c:v>3.3591439799999998E-2</c:v>
                </c:pt>
                <c:pt idx="54300">
                  <c:v>3.359144E-2</c:v>
                </c:pt>
                <c:pt idx="54301">
                  <c:v>3.3591440200000003E-2</c:v>
                </c:pt>
                <c:pt idx="54302">
                  <c:v>3.3591440399999999E-2</c:v>
                </c:pt>
                <c:pt idx="54303">
                  <c:v>3.3591440600000001E-2</c:v>
                </c:pt>
                <c:pt idx="54304">
                  <c:v>3.3591440799999997E-2</c:v>
                </c:pt>
                <c:pt idx="54305">
                  <c:v>3.3591441E-2</c:v>
                </c:pt>
                <c:pt idx="54306">
                  <c:v>3.3591441200000002E-2</c:v>
                </c:pt>
                <c:pt idx="54307">
                  <c:v>3.3591441399999998E-2</c:v>
                </c:pt>
                <c:pt idx="54308">
                  <c:v>3.3591441600000001E-2</c:v>
                </c:pt>
                <c:pt idx="54309">
                  <c:v>3.3591441800000003E-2</c:v>
                </c:pt>
                <c:pt idx="54310">
                  <c:v>3.3591441999999999E-2</c:v>
                </c:pt>
                <c:pt idx="54311">
                  <c:v>3.3591442200000002E-2</c:v>
                </c:pt>
                <c:pt idx="54312">
                  <c:v>3.3591442399999998E-2</c:v>
                </c:pt>
                <c:pt idx="54313">
                  <c:v>3.35914426E-2</c:v>
                </c:pt>
                <c:pt idx="54314">
                  <c:v>3.3591442800000003E-2</c:v>
                </c:pt>
                <c:pt idx="54315">
                  <c:v>3.3591442999999999E-2</c:v>
                </c:pt>
                <c:pt idx="54316">
                  <c:v>3.3591443200000001E-2</c:v>
                </c:pt>
                <c:pt idx="54317">
                  <c:v>3.3591443399999997E-2</c:v>
                </c:pt>
                <c:pt idx="54318">
                  <c:v>3.35914436E-2</c:v>
                </c:pt>
                <c:pt idx="54319">
                  <c:v>3.3591443800000002E-2</c:v>
                </c:pt>
                <c:pt idx="54320">
                  <c:v>3.3591443999999998E-2</c:v>
                </c:pt>
                <c:pt idx="54321">
                  <c:v>3.3591444200000001E-2</c:v>
                </c:pt>
                <c:pt idx="54322">
                  <c:v>3.3591444400000003E-2</c:v>
                </c:pt>
                <c:pt idx="54323">
                  <c:v>3.3591444599999999E-2</c:v>
                </c:pt>
                <c:pt idx="54324">
                  <c:v>3.3591444800000002E-2</c:v>
                </c:pt>
                <c:pt idx="54325">
                  <c:v>3.3591444999999998E-2</c:v>
                </c:pt>
                <c:pt idx="54326">
                  <c:v>3.35914452E-2</c:v>
                </c:pt>
                <c:pt idx="54327">
                  <c:v>3.3591445400000003E-2</c:v>
                </c:pt>
                <c:pt idx="54328">
                  <c:v>3.3591445599999999E-2</c:v>
                </c:pt>
                <c:pt idx="54329">
                  <c:v>3.3591445800000001E-2</c:v>
                </c:pt>
                <c:pt idx="54330">
                  <c:v>3.3591445999999997E-2</c:v>
                </c:pt>
                <c:pt idx="54331">
                  <c:v>3.35914462E-2</c:v>
                </c:pt>
                <c:pt idx="54332">
                  <c:v>3.3591446400000002E-2</c:v>
                </c:pt>
                <c:pt idx="54333">
                  <c:v>3.3591446599999998E-2</c:v>
                </c:pt>
                <c:pt idx="54334">
                  <c:v>3.3591446800000001E-2</c:v>
                </c:pt>
                <c:pt idx="54335">
                  <c:v>3.3591447000000003E-2</c:v>
                </c:pt>
                <c:pt idx="54336">
                  <c:v>3.3591447199999999E-2</c:v>
                </c:pt>
                <c:pt idx="54337">
                  <c:v>3.3591447400000002E-2</c:v>
                </c:pt>
                <c:pt idx="54338">
                  <c:v>3.3591447599999998E-2</c:v>
                </c:pt>
                <c:pt idx="54339">
                  <c:v>3.35914478E-2</c:v>
                </c:pt>
                <c:pt idx="54340">
                  <c:v>3.3591448000000003E-2</c:v>
                </c:pt>
                <c:pt idx="54341">
                  <c:v>3.3591448199999999E-2</c:v>
                </c:pt>
                <c:pt idx="54342">
                  <c:v>3.3591448400000001E-2</c:v>
                </c:pt>
                <c:pt idx="54343">
                  <c:v>3.3591448599999997E-2</c:v>
                </c:pt>
                <c:pt idx="54344">
                  <c:v>3.35914488E-2</c:v>
                </c:pt>
                <c:pt idx="54345">
                  <c:v>3.3591449000000002E-2</c:v>
                </c:pt>
                <c:pt idx="54346">
                  <c:v>3.3591449199999998E-2</c:v>
                </c:pt>
                <c:pt idx="54347">
                  <c:v>3.3591449400000001E-2</c:v>
                </c:pt>
                <c:pt idx="54348">
                  <c:v>3.3591449600000003E-2</c:v>
                </c:pt>
                <c:pt idx="54349">
                  <c:v>3.3591449799999999E-2</c:v>
                </c:pt>
                <c:pt idx="54350">
                  <c:v>3.3591450000000002E-2</c:v>
                </c:pt>
                <c:pt idx="54351">
                  <c:v>3.3591450199999998E-2</c:v>
                </c:pt>
                <c:pt idx="54352">
                  <c:v>3.35914504E-2</c:v>
                </c:pt>
                <c:pt idx="54353">
                  <c:v>3.3591450600000003E-2</c:v>
                </c:pt>
                <c:pt idx="54354">
                  <c:v>3.3591450799999999E-2</c:v>
                </c:pt>
                <c:pt idx="54355">
                  <c:v>3.3591451000000001E-2</c:v>
                </c:pt>
                <c:pt idx="54356">
                  <c:v>3.3591451199999997E-2</c:v>
                </c:pt>
                <c:pt idx="54357">
                  <c:v>3.35914514E-2</c:v>
                </c:pt>
                <c:pt idx="54358">
                  <c:v>3.3591451600000002E-2</c:v>
                </c:pt>
                <c:pt idx="54359">
                  <c:v>3.3591451799999998E-2</c:v>
                </c:pt>
                <c:pt idx="54360">
                  <c:v>3.3591452000000001E-2</c:v>
                </c:pt>
                <c:pt idx="54361">
                  <c:v>3.3591452199999997E-2</c:v>
                </c:pt>
                <c:pt idx="54362">
                  <c:v>3.3591452399999999E-2</c:v>
                </c:pt>
                <c:pt idx="54363">
                  <c:v>3.3591452600000002E-2</c:v>
                </c:pt>
                <c:pt idx="54364">
                  <c:v>3.3591452799999998E-2</c:v>
                </c:pt>
                <c:pt idx="54365">
                  <c:v>3.3591453E-2</c:v>
                </c:pt>
                <c:pt idx="54366">
                  <c:v>3.3591453200000003E-2</c:v>
                </c:pt>
                <c:pt idx="54367">
                  <c:v>3.3591453399999999E-2</c:v>
                </c:pt>
                <c:pt idx="54368">
                  <c:v>3.3591453600000001E-2</c:v>
                </c:pt>
                <c:pt idx="54369">
                  <c:v>3.3591453799999997E-2</c:v>
                </c:pt>
                <c:pt idx="54370">
                  <c:v>3.3591454E-2</c:v>
                </c:pt>
                <c:pt idx="54371">
                  <c:v>3.3591454200000002E-2</c:v>
                </c:pt>
                <c:pt idx="54372">
                  <c:v>3.3591454399999998E-2</c:v>
                </c:pt>
                <c:pt idx="54373">
                  <c:v>3.3591454600000001E-2</c:v>
                </c:pt>
                <c:pt idx="54374">
                  <c:v>3.3591454799999997E-2</c:v>
                </c:pt>
                <c:pt idx="54375">
                  <c:v>3.3591454999999999E-2</c:v>
                </c:pt>
                <c:pt idx="54376">
                  <c:v>3.3591455200000002E-2</c:v>
                </c:pt>
                <c:pt idx="54377">
                  <c:v>3.3591455399999998E-2</c:v>
                </c:pt>
                <c:pt idx="54378">
                  <c:v>3.35914556E-2</c:v>
                </c:pt>
                <c:pt idx="54379">
                  <c:v>3.3591455800000003E-2</c:v>
                </c:pt>
                <c:pt idx="54380">
                  <c:v>3.3591455999999999E-2</c:v>
                </c:pt>
                <c:pt idx="54381">
                  <c:v>3.3591456200000001E-2</c:v>
                </c:pt>
                <c:pt idx="54382">
                  <c:v>3.3591456399999997E-2</c:v>
                </c:pt>
                <c:pt idx="54383">
                  <c:v>3.35914566E-2</c:v>
                </c:pt>
                <c:pt idx="54384">
                  <c:v>3.3591456800000002E-2</c:v>
                </c:pt>
                <c:pt idx="54385">
                  <c:v>3.3591456999999998E-2</c:v>
                </c:pt>
                <c:pt idx="54386">
                  <c:v>3.3591457200000001E-2</c:v>
                </c:pt>
                <c:pt idx="54387">
                  <c:v>3.3591457399999997E-2</c:v>
                </c:pt>
                <c:pt idx="54388">
                  <c:v>3.3591457599999999E-2</c:v>
                </c:pt>
                <c:pt idx="54389">
                  <c:v>3.3591457800000002E-2</c:v>
                </c:pt>
                <c:pt idx="54390">
                  <c:v>3.3591457999999998E-2</c:v>
                </c:pt>
                <c:pt idx="54391">
                  <c:v>3.35914582E-2</c:v>
                </c:pt>
                <c:pt idx="54392">
                  <c:v>3.3591458400000003E-2</c:v>
                </c:pt>
                <c:pt idx="54393">
                  <c:v>3.3591458599999999E-2</c:v>
                </c:pt>
                <c:pt idx="54394">
                  <c:v>3.3591458800000001E-2</c:v>
                </c:pt>
                <c:pt idx="54395">
                  <c:v>3.3591458999999997E-2</c:v>
                </c:pt>
                <c:pt idx="54396">
                  <c:v>3.35914592E-2</c:v>
                </c:pt>
                <c:pt idx="54397">
                  <c:v>3.3591459400000002E-2</c:v>
                </c:pt>
                <c:pt idx="54398">
                  <c:v>3.3591459599999998E-2</c:v>
                </c:pt>
                <c:pt idx="54399">
                  <c:v>3.3591459800000001E-2</c:v>
                </c:pt>
                <c:pt idx="54400">
                  <c:v>3.3591459999999997E-2</c:v>
                </c:pt>
                <c:pt idx="54401">
                  <c:v>3.3591460199999999E-2</c:v>
                </c:pt>
                <c:pt idx="54402">
                  <c:v>3.3591460400000002E-2</c:v>
                </c:pt>
                <c:pt idx="54403">
                  <c:v>3.3591460599999998E-2</c:v>
                </c:pt>
                <c:pt idx="54404">
                  <c:v>3.35914608E-2</c:v>
                </c:pt>
                <c:pt idx="54405">
                  <c:v>3.3591461000000003E-2</c:v>
                </c:pt>
                <c:pt idx="54406">
                  <c:v>3.3591461199999999E-2</c:v>
                </c:pt>
                <c:pt idx="54407">
                  <c:v>3.3591461400000001E-2</c:v>
                </c:pt>
                <c:pt idx="54408">
                  <c:v>3.3591461599999997E-2</c:v>
                </c:pt>
                <c:pt idx="54409">
                  <c:v>3.35914618E-2</c:v>
                </c:pt>
                <c:pt idx="54410">
                  <c:v>3.3591462000000002E-2</c:v>
                </c:pt>
                <c:pt idx="54411">
                  <c:v>3.3591462199999998E-2</c:v>
                </c:pt>
                <c:pt idx="54412">
                  <c:v>3.3591462400000001E-2</c:v>
                </c:pt>
                <c:pt idx="54413">
                  <c:v>3.3591462599999997E-2</c:v>
                </c:pt>
                <c:pt idx="54414">
                  <c:v>3.3591462799999999E-2</c:v>
                </c:pt>
                <c:pt idx="54415">
                  <c:v>3.3591463000000002E-2</c:v>
                </c:pt>
                <c:pt idx="54416">
                  <c:v>3.3591463199999998E-2</c:v>
                </c:pt>
                <c:pt idx="54417">
                  <c:v>3.35914634E-2</c:v>
                </c:pt>
                <c:pt idx="54418">
                  <c:v>3.3591463600000003E-2</c:v>
                </c:pt>
                <c:pt idx="54419">
                  <c:v>3.3591463799999999E-2</c:v>
                </c:pt>
                <c:pt idx="54420">
                  <c:v>3.3591464000000001E-2</c:v>
                </c:pt>
                <c:pt idx="54421">
                  <c:v>3.3591464199999997E-2</c:v>
                </c:pt>
                <c:pt idx="54422">
                  <c:v>3.35914644E-2</c:v>
                </c:pt>
                <c:pt idx="54423">
                  <c:v>3.3591464600000003E-2</c:v>
                </c:pt>
                <c:pt idx="54424">
                  <c:v>3.3591464799999998E-2</c:v>
                </c:pt>
                <c:pt idx="54425">
                  <c:v>3.3591465000000001E-2</c:v>
                </c:pt>
                <c:pt idx="54426">
                  <c:v>3.3591465199999997E-2</c:v>
                </c:pt>
                <c:pt idx="54427">
                  <c:v>3.3591465399999999E-2</c:v>
                </c:pt>
                <c:pt idx="54428">
                  <c:v>3.3591465600000002E-2</c:v>
                </c:pt>
                <c:pt idx="54429">
                  <c:v>3.3591465799999998E-2</c:v>
                </c:pt>
                <c:pt idx="54430">
                  <c:v>3.3591466E-2</c:v>
                </c:pt>
                <c:pt idx="54431">
                  <c:v>3.3591466200000003E-2</c:v>
                </c:pt>
                <c:pt idx="54432">
                  <c:v>3.3591466399999999E-2</c:v>
                </c:pt>
                <c:pt idx="54433">
                  <c:v>3.3591466600000001E-2</c:v>
                </c:pt>
                <c:pt idx="54434">
                  <c:v>3.3591466799999997E-2</c:v>
                </c:pt>
                <c:pt idx="54435">
                  <c:v>3.3591467E-2</c:v>
                </c:pt>
                <c:pt idx="54436">
                  <c:v>3.3591467200000003E-2</c:v>
                </c:pt>
                <c:pt idx="54437">
                  <c:v>3.3591467399999998E-2</c:v>
                </c:pt>
                <c:pt idx="54438">
                  <c:v>3.3591467600000001E-2</c:v>
                </c:pt>
                <c:pt idx="54439">
                  <c:v>3.3591467799999997E-2</c:v>
                </c:pt>
                <c:pt idx="54440">
                  <c:v>3.3591467999999999E-2</c:v>
                </c:pt>
                <c:pt idx="54441">
                  <c:v>3.3591468200000002E-2</c:v>
                </c:pt>
                <c:pt idx="54442">
                  <c:v>3.3591468399999998E-2</c:v>
                </c:pt>
                <c:pt idx="54443">
                  <c:v>3.35914686E-2</c:v>
                </c:pt>
                <c:pt idx="54444">
                  <c:v>3.3591468800000003E-2</c:v>
                </c:pt>
                <c:pt idx="54445">
                  <c:v>3.3591468999999999E-2</c:v>
                </c:pt>
                <c:pt idx="54446">
                  <c:v>3.3591469200000001E-2</c:v>
                </c:pt>
                <c:pt idx="54447">
                  <c:v>3.3591469399999997E-2</c:v>
                </c:pt>
                <c:pt idx="54448">
                  <c:v>3.35914696E-2</c:v>
                </c:pt>
                <c:pt idx="54449">
                  <c:v>3.3591469800000003E-2</c:v>
                </c:pt>
                <c:pt idx="54450">
                  <c:v>3.3591469999999998E-2</c:v>
                </c:pt>
                <c:pt idx="54451">
                  <c:v>3.3591470200000001E-2</c:v>
                </c:pt>
                <c:pt idx="54452">
                  <c:v>3.3591470399999997E-2</c:v>
                </c:pt>
                <c:pt idx="54453">
                  <c:v>3.3591470599999999E-2</c:v>
                </c:pt>
                <c:pt idx="54454">
                  <c:v>3.3591470800000002E-2</c:v>
                </c:pt>
                <c:pt idx="54455">
                  <c:v>3.3591470999999998E-2</c:v>
                </c:pt>
                <c:pt idx="54456">
                  <c:v>3.35914712E-2</c:v>
                </c:pt>
                <c:pt idx="54457">
                  <c:v>3.3591471400000003E-2</c:v>
                </c:pt>
                <c:pt idx="54458">
                  <c:v>3.3591471599999999E-2</c:v>
                </c:pt>
                <c:pt idx="54459">
                  <c:v>3.3591471800000001E-2</c:v>
                </c:pt>
                <c:pt idx="54460">
                  <c:v>3.3591471999999997E-2</c:v>
                </c:pt>
                <c:pt idx="54461">
                  <c:v>3.35914722E-2</c:v>
                </c:pt>
                <c:pt idx="54462">
                  <c:v>3.3591472400000003E-2</c:v>
                </c:pt>
                <c:pt idx="54463">
                  <c:v>3.3591472599999998E-2</c:v>
                </c:pt>
                <c:pt idx="54464">
                  <c:v>3.3591472800000001E-2</c:v>
                </c:pt>
                <c:pt idx="54465">
                  <c:v>3.3591472999999997E-2</c:v>
                </c:pt>
                <c:pt idx="54466">
                  <c:v>3.3591473199999999E-2</c:v>
                </c:pt>
                <c:pt idx="54467">
                  <c:v>3.3591473400000002E-2</c:v>
                </c:pt>
                <c:pt idx="54468">
                  <c:v>3.3591473599999998E-2</c:v>
                </c:pt>
                <c:pt idx="54469">
                  <c:v>3.35914738E-2</c:v>
                </c:pt>
                <c:pt idx="54470">
                  <c:v>3.3591474000000003E-2</c:v>
                </c:pt>
                <c:pt idx="54471">
                  <c:v>3.3591474199999999E-2</c:v>
                </c:pt>
                <c:pt idx="54472">
                  <c:v>3.3591474400000002E-2</c:v>
                </c:pt>
                <c:pt idx="54473">
                  <c:v>3.3591474599999997E-2</c:v>
                </c:pt>
                <c:pt idx="54474">
                  <c:v>3.35914748E-2</c:v>
                </c:pt>
                <c:pt idx="54475">
                  <c:v>3.3591475000000003E-2</c:v>
                </c:pt>
                <c:pt idx="54476">
                  <c:v>3.3591475199999998E-2</c:v>
                </c:pt>
                <c:pt idx="54477">
                  <c:v>3.3591475400000001E-2</c:v>
                </c:pt>
                <c:pt idx="54478">
                  <c:v>3.3591475599999997E-2</c:v>
                </c:pt>
                <c:pt idx="54479">
                  <c:v>3.3591475799999999E-2</c:v>
                </c:pt>
                <c:pt idx="54480">
                  <c:v>3.3591476000000002E-2</c:v>
                </c:pt>
                <c:pt idx="54481">
                  <c:v>3.3591476199999998E-2</c:v>
                </c:pt>
                <c:pt idx="54482">
                  <c:v>3.35914764E-2</c:v>
                </c:pt>
                <c:pt idx="54483">
                  <c:v>3.3591476600000003E-2</c:v>
                </c:pt>
                <c:pt idx="54484">
                  <c:v>3.3591476799999999E-2</c:v>
                </c:pt>
                <c:pt idx="54485">
                  <c:v>3.3591477000000002E-2</c:v>
                </c:pt>
                <c:pt idx="54486">
                  <c:v>3.3591477199999997E-2</c:v>
                </c:pt>
                <c:pt idx="54487">
                  <c:v>3.35914774E-2</c:v>
                </c:pt>
                <c:pt idx="54488">
                  <c:v>3.3591477600000003E-2</c:v>
                </c:pt>
                <c:pt idx="54489">
                  <c:v>3.3591477799999998E-2</c:v>
                </c:pt>
                <c:pt idx="54490">
                  <c:v>3.3591478000000001E-2</c:v>
                </c:pt>
                <c:pt idx="54491">
                  <c:v>3.3591478199999997E-2</c:v>
                </c:pt>
                <c:pt idx="54492">
                  <c:v>3.3591478399999999E-2</c:v>
                </c:pt>
                <c:pt idx="54493">
                  <c:v>3.3591478600000002E-2</c:v>
                </c:pt>
                <c:pt idx="54494">
                  <c:v>3.3591478799999998E-2</c:v>
                </c:pt>
                <c:pt idx="54495">
                  <c:v>3.3591479E-2</c:v>
                </c:pt>
                <c:pt idx="54496">
                  <c:v>3.3591479200000003E-2</c:v>
                </c:pt>
                <c:pt idx="54497">
                  <c:v>3.3591479399999999E-2</c:v>
                </c:pt>
                <c:pt idx="54498">
                  <c:v>3.3591479600000002E-2</c:v>
                </c:pt>
                <c:pt idx="54499">
                  <c:v>3.3591479799999997E-2</c:v>
                </c:pt>
                <c:pt idx="54500">
                  <c:v>3.359148E-2</c:v>
                </c:pt>
                <c:pt idx="54501">
                  <c:v>3.3591480200000003E-2</c:v>
                </c:pt>
                <c:pt idx="54502">
                  <c:v>3.3591480399999998E-2</c:v>
                </c:pt>
                <c:pt idx="54503">
                  <c:v>3.3591480600000001E-2</c:v>
                </c:pt>
                <c:pt idx="54504">
                  <c:v>3.3591480799999997E-2</c:v>
                </c:pt>
                <c:pt idx="54505">
                  <c:v>3.3591480999999999E-2</c:v>
                </c:pt>
                <c:pt idx="54506">
                  <c:v>3.3591481200000002E-2</c:v>
                </c:pt>
                <c:pt idx="54507">
                  <c:v>3.3591481399999998E-2</c:v>
                </c:pt>
                <c:pt idx="54508">
                  <c:v>3.35914816E-2</c:v>
                </c:pt>
                <c:pt idx="54509">
                  <c:v>3.3591481800000003E-2</c:v>
                </c:pt>
                <c:pt idx="54510">
                  <c:v>3.3591481999999999E-2</c:v>
                </c:pt>
                <c:pt idx="54511">
                  <c:v>3.3591482200000002E-2</c:v>
                </c:pt>
                <c:pt idx="54512">
                  <c:v>3.3591482399999997E-2</c:v>
                </c:pt>
                <c:pt idx="54513">
                  <c:v>3.35914826E-2</c:v>
                </c:pt>
                <c:pt idx="54514">
                  <c:v>3.3591482800000003E-2</c:v>
                </c:pt>
                <c:pt idx="54515">
                  <c:v>3.3591482999999998E-2</c:v>
                </c:pt>
                <c:pt idx="54516">
                  <c:v>3.3591483200000001E-2</c:v>
                </c:pt>
                <c:pt idx="54517">
                  <c:v>3.3591483399999997E-2</c:v>
                </c:pt>
                <c:pt idx="54518">
                  <c:v>3.3591483599999999E-2</c:v>
                </c:pt>
                <c:pt idx="54519">
                  <c:v>3.3591483800000002E-2</c:v>
                </c:pt>
                <c:pt idx="54520">
                  <c:v>3.3591483999999998E-2</c:v>
                </c:pt>
                <c:pt idx="54521">
                  <c:v>3.3591484200000001E-2</c:v>
                </c:pt>
                <c:pt idx="54522">
                  <c:v>3.3591484400000003E-2</c:v>
                </c:pt>
                <c:pt idx="54523">
                  <c:v>3.3591484599999999E-2</c:v>
                </c:pt>
                <c:pt idx="54524">
                  <c:v>3.3591484800000002E-2</c:v>
                </c:pt>
                <c:pt idx="54525">
                  <c:v>3.3591484999999997E-2</c:v>
                </c:pt>
                <c:pt idx="54526">
                  <c:v>3.35914852E-2</c:v>
                </c:pt>
                <c:pt idx="54527">
                  <c:v>3.3591485400000003E-2</c:v>
                </c:pt>
                <c:pt idx="54528">
                  <c:v>3.3591485599999998E-2</c:v>
                </c:pt>
                <c:pt idx="54529">
                  <c:v>3.3591485800000001E-2</c:v>
                </c:pt>
                <c:pt idx="54530">
                  <c:v>3.3591485999999997E-2</c:v>
                </c:pt>
                <c:pt idx="54531">
                  <c:v>3.3591486199999999E-2</c:v>
                </c:pt>
                <c:pt idx="54532">
                  <c:v>3.3591486400000002E-2</c:v>
                </c:pt>
                <c:pt idx="54533">
                  <c:v>3.3591486599999998E-2</c:v>
                </c:pt>
                <c:pt idx="54534">
                  <c:v>3.3591486800000001E-2</c:v>
                </c:pt>
                <c:pt idx="54535">
                  <c:v>3.3591487000000003E-2</c:v>
                </c:pt>
                <c:pt idx="54536">
                  <c:v>3.3591487199999999E-2</c:v>
                </c:pt>
                <c:pt idx="54537">
                  <c:v>3.3591487400000002E-2</c:v>
                </c:pt>
                <c:pt idx="54538">
                  <c:v>3.3591487599999997E-2</c:v>
                </c:pt>
                <c:pt idx="54539">
                  <c:v>3.35914878E-2</c:v>
                </c:pt>
                <c:pt idx="54540">
                  <c:v>3.3591488000000003E-2</c:v>
                </c:pt>
                <c:pt idx="54541">
                  <c:v>3.3591488199999998E-2</c:v>
                </c:pt>
                <c:pt idx="54542">
                  <c:v>3.3591488400000001E-2</c:v>
                </c:pt>
                <c:pt idx="54543">
                  <c:v>3.3591488599999997E-2</c:v>
                </c:pt>
                <c:pt idx="54544">
                  <c:v>3.3591488799999999E-2</c:v>
                </c:pt>
                <c:pt idx="54545">
                  <c:v>3.3591489000000002E-2</c:v>
                </c:pt>
                <c:pt idx="54546">
                  <c:v>3.3591489199999998E-2</c:v>
                </c:pt>
                <c:pt idx="54547">
                  <c:v>3.3591489400000001E-2</c:v>
                </c:pt>
                <c:pt idx="54548">
                  <c:v>3.3591489600000003E-2</c:v>
                </c:pt>
                <c:pt idx="54549">
                  <c:v>3.3591489799999999E-2</c:v>
                </c:pt>
                <c:pt idx="54550">
                  <c:v>3.3591490000000002E-2</c:v>
                </c:pt>
                <c:pt idx="54551">
                  <c:v>3.3591490199999997E-2</c:v>
                </c:pt>
                <c:pt idx="54552">
                  <c:v>3.35914904E-2</c:v>
                </c:pt>
                <c:pt idx="54553">
                  <c:v>3.3591490600000003E-2</c:v>
                </c:pt>
                <c:pt idx="54554">
                  <c:v>3.3591490799999998E-2</c:v>
                </c:pt>
                <c:pt idx="54555">
                  <c:v>3.3591491000000001E-2</c:v>
                </c:pt>
                <c:pt idx="54556">
                  <c:v>3.3591491199999997E-2</c:v>
                </c:pt>
                <c:pt idx="54557">
                  <c:v>3.35914914E-2</c:v>
                </c:pt>
                <c:pt idx="54558">
                  <c:v>3.3591491600000002E-2</c:v>
                </c:pt>
                <c:pt idx="54559">
                  <c:v>3.3591491799999998E-2</c:v>
                </c:pt>
                <c:pt idx="54560">
                  <c:v>3.3591492000000001E-2</c:v>
                </c:pt>
                <c:pt idx="54561">
                  <c:v>3.3591492200000003E-2</c:v>
                </c:pt>
                <c:pt idx="54562">
                  <c:v>3.3591492399999999E-2</c:v>
                </c:pt>
                <c:pt idx="54563">
                  <c:v>3.3591492600000002E-2</c:v>
                </c:pt>
                <c:pt idx="54564">
                  <c:v>3.3591492799999997E-2</c:v>
                </c:pt>
                <c:pt idx="54565">
                  <c:v>3.3591493E-2</c:v>
                </c:pt>
                <c:pt idx="54566">
                  <c:v>3.3591493200000003E-2</c:v>
                </c:pt>
                <c:pt idx="54567">
                  <c:v>3.3591493399999998E-2</c:v>
                </c:pt>
                <c:pt idx="54568">
                  <c:v>3.3591493600000001E-2</c:v>
                </c:pt>
                <c:pt idx="54569">
                  <c:v>3.3591493799999997E-2</c:v>
                </c:pt>
                <c:pt idx="54570">
                  <c:v>3.3591494E-2</c:v>
                </c:pt>
                <c:pt idx="54571">
                  <c:v>3.3591494200000002E-2</c:v>
                </c:pt>
                <c:pt idx="54572">
                  <c:v>3.3591494399999998E-2</c:v>
                </c:pt>
                <c:pt idx="54573">
                  <c:v>3.3591494600000001E-2</c:v>
                </c:pt>
                <c:pt idx="54574">
                  <c:v>3.3591494800000003E-2</c:v>
                </c:pt>
                <c:pt idx="54575">
                  <c:v>3.3591494999999999E-2</c:v>
                </c:pt>
                <c:pt idx="54576">
                  <c:v>3.3591495200000002E-2</c:v>
                </c:pt>
                <c:pt idx="54577">
                  <c:v>3.3591495399999997E-2</c:v>
                </c:pt>
                <c:pt idx="54578">
                  <c:v>3.35914956E-2</c:v>
                </c:pt>
                <c:pt idx="54579">
                  <c:v>3.3591495800000003E-2</c:v>
                </c:pt>
                <c:pt idx="54580">
                  <c:v>3.3591495999999998E-2</c:v>
                </c:pt>
                <c:pt idx="54581">
                  <c:v>3.3591496200000001E-2</c:v>
                </c:pt>
                <c:pt idx="54582">
                  <c:v>3.3591496399999997E-2</c:v>
                </c:pt>
                <c:pt idx="54583">
                  <c:v>3.35914966E-2</c:v>
                </c:pt>
                <c:pt idx="54584">
                  <c:v>3.3591496800000002E-2</c:v>
                </c:pt>
                <c:pt idx="54585">
                  <c:v>3.3591496999999998E-2</c:v>
                </c:pt>
                <c:pt idx="54586">
                  <c:v>3.3591497200000001E-2</c:v>
                </c:pt>
                <c:pt idx="54587">
                  <c:v>3.3591497400000003E-2</c:v>
                </c:pt>
                <c:pt idx="54588">
                  <c:v>3.3591497599999999E-2</c:v>
                </c:pt>
                <c:pt idx="54589">
                  <c:v>3.3591497800000002E-2</c:v>
                </c:pt>
                <c:pt idx="54590">
                  <c:v>3.3591497999999997E-2</c:v>
                </c:pt>
                <c:pt idx="54591">
                  <c:v>3.35914982E-2</c:v>
                </c:pt>
                <c:pt idx="54592">
                  <c:v>3.3591498400000003E-2</c:v>
                </c:pt>
                <c:pt idx="54593">
                  <c:v>3.3591498599999998E-2</c:v>
                </c:pt>
                <c:pt idx="54594">
                  <c:v>3.3591498800000001E-2</c:v>
                </c:pt>
                <c:pt idx="54595">
                  <c:v>3.3591498999999997E-2</c:v>
                </c:pt>
                <c:pt idx="54596">
                  <c:v>3.35914992E-2</c:v>
                </c:pt>
                <c:pt idx="54597">
                  <c:v>3.3591499400000002E-2</c:v>
                </c:pt>
                <c:pt idx="54598">
                  <c:v>3.3591499599999998E-2</c:v>
                </c:pt>
                <c:pt idx="54599">
                  <c:v>3.3591499800000001E-2</c:v>
                </c:pt>
                <c:pt idx="54600">
                  <c:v>3.3591500000000003E-2</c:v>
                </c:pt>
                <c:pt idx="54601">
                  <c:v>3.3591500199999999E-2</c:v>
                </c:pt>
                <c:pt idx="54602">
                  <c:v>3.3591500400000002E-2</c:v>
                </c:pt>
                <c:pt idx="54603">
                  <c:v>3.3591500599999997E-2</c:v>
                </c:pt>
                <c:pt idx="54604">
                  <c:v>3.35915008E-2</c:v>
                </c:pt>
                <c:pt idx="54605">
                  <c:v>3.3591501000000003E-2</c:v>
                </c:pt>
                <c:pt idx="54606">
                  <c:v>3.3591501199999999E-2</c:v>
                </c:pt>
                <c:pt idx="54607">
                  <c:v>3.3591501400000001E-2</c:v>
                </c:pt>
                <c:pt idx="54608">
                  <c:v>3.3591501599999997E-2</c:v>
                </c:pt>
                <c:pt idx="54609">
                  <c:v>3.35915018E-2</c:v>
                </c:pt>
                <c:pt idx="54610">
                  <c:v>3.3591502000000002E-2</c:v>
                </c:pt>
                <c:pt idx="54611">
                  <c:v>3.3591502199999998E-2</c:v>
                </c:pt>
                <c:pt idx="54612">
                  <c:v>3.3591502400000001E-2</c:v>
                </c:pt>
                <c:pt idx="54613">
                  <c:v>3.3591502600000003E-2</c:v>
                </c:pt>
                <c:pt idx="54614">
                  <c:v>3.3591502799999999E-2</c:v>
                </c:pt>
                <c:pt idx="54615">
                  <c:v>3.3591503000000002E-2</c:v>
                </c:pt>
                <c:pt idx="54616">
                  <c:v>3.3591503199999997E-2</c:v>
                </c:pt>
                <c:pt idx="54617">
                  <c:v>3.35915034E-2</c:v>
                </c:pt>
                <c:pt idx="54618">
                  <c:v>3.3591503600000003E-2</c:v>
                </c:pt>
                <c:pt idx="54619">
                  <c:v>3.3591503799999999E-2</c:v>
                </c:pt>
                <c:pt idx="54620">
                  <c:v>3.3591504000000001E-2</c:v>
                </c:pt>
                <c:pt idx="54621">
                  <c:v>3.3591504199999997E-2</c:v>
                </c:pt>
                <c:pt idx="54622">
                  <c:v>3.35915044E-2</c:v>
                </c:pt>
                <c:pt idx="54623">
                  <c:v>3.3591504600000002E-2</c:v>
                </c:pt>
                <c:pt idx="54624">
                  <c:v>3.3591504799999998E-2</c:v>
                </c:pt>
                <c:pt idx="54625">
                  <c:v>3.3591505000000001E-2</c:v>
                </c:pt>
                <c:pt idx="54626">
                  <c:v>3.3591505200000003E-2</c:v>
                </c:pt>
                <c:pt idx="54627">
                  <c:v>3.3591505399999999E-2</c:v>
                </c:pt>
                <c:pt idx="54628">
                  <c:v>3.3591505600000002E-2</c:v>
                </c:pt>
                <c:pt idx="54629">
                  <c:v>3.3591505799999997E-2</c:v>
                </c:pt>
                <c:pt idx="54630">
                  <c:v>3.3591506E-2</c:v>
                </c:pt>
                <c:pt idx="54631">
                  <c:v>3.3591506200000003E-2</c:v>
                </c:pt>
                <c:pt idx="54632">
                  <c:v>3.3591506399999999E-2</c:v>
                </c:pt>
                <c:pt idx="54633">
                  <c:v>3.3591506600000001E-2</c:v>
                </c:pt>
                <c:pt idx="54634">
                  <c:v>3.3591506799999997E-2</c:v>
                </c:pt>
                <c:pt idx="54635">
                  <c:v>3.3591507E-2</c:v>
                </c:pt>
                <c:pt idx="54636">
                  <c:v>3.3591507200000002E-2</c:v>
                </c:pt>
                <c:pt idx="54637">
                  <c:v>3.3591507399999998E-2</c:v>
                </c:pt>
                <c:pt idx="54638">
                  <c:v>3.3591507600000001E-2</c:v>
                </c:pt>
                <c:pt idx="54639">
                  <c:v>3.3591507800000003E-2</c:v>
                </c:pt>
                <c:pt idx="54640">
                  <c:v>3.3591507999999999E-2</c:v>
                </c:pt>
                <c:pt idx="54641">
                  <c:v>3.3591508200000002E-2</c:v>
                </c:pt>
                <c:pt idx="54642">
                  <c:v>3.3591508399999997E-2</c:v>
                </c:pt>
                <c:pt idx="54643">
                  <c:v>3.35915086E-2</c:v>
                </c:pt>
                <c:pt idx="54644">
                  <c:v>3.3591508800000003E-2</c:v>
                </c:pt>
                <c:pt idx="54645">
                  <c:v>3.3591508999999999E-2</c:v>
                </c:pt>
                <c:pt idx="54646">
                  <c:v>3.3591509200000001E-2</c:v>
                </c:pt>
                <c:pt idx="54647">
                  <c:v>3.3591509399999997E-2</c:v>
                </c:pt>
                <c:pt idx="54648">
                  <c:v>3.35915096E-2</c:v>
                </c:pt>
                <c:pt idx="54649">
                  <c:v>3.3591509800000002E-2</c:v>
                </c:pt>
                <c:pt idx="54650">
                  <c:v>3.3591509999999998E-2</c:v>
                </c:pt>
                <c:pt idx="54651">
                  <c:v>3.3591510200000001E-2</c:v>
                </c:pt>
                <c:pt idx="54652">
                  <c:v>3.3591510400000003E-2</c:v>
                </c:pt>
                <c:pt idx="54653">
                  <c:v>3.3591510599999999E-2</c:v>
                </c:pt>
                <c:pt idx="54654">
                  <c:v>3.3591510800000002E-2</c:v>
                </c:pt>
                <c:pt idx="54655">
                  <c:v>3.3591510999999998E-2</c:v>
                </c:pt>
                <c:pt idx="54656">
                  <c:v>3.35915112E-2</c:v>
                </c:pt>
                <c:pt idx="54657">
                  <c:v>3.3591511400000003E-2</c:v>
                </c:pt>
                <c:pt idx="54658">
                  <c:v>3.3591511599999999E-2</c:v>
                </c:pt>
                <c:pt idx="54659">
                  <c:v>3.3591511800000001E-2</c:v>
                </c:pt>
                <c:pt idx="54660">
                  <c:v>3.3591511999999997E-2</c:v>
                </c:pt>
                <c:pt idx="54661">
                  <c:v>3.35915122E-2</c:v>
                </c:pt>
                <c:pt idx="54662">
                  <c:v>3.3591512400000002E-2</c:v>
                </c:pt>
                <c:pt idx="54663">
                  <c:v>3.3591512599999998E-2</c:v>
                </c:pt>
                <c:pt idx="54664">
                  <c:v>3.3591512800000001E-2</c:v>
                </c:pt>
                <c:pt idx="54665">
                  <c:v>3.3591513000000003E-2</c:v>
                </c:pt>
                <c:pt idx="54666">
                  <c:v>3.3591513199999999E-2</c:v>
                </c:pt>
                <c:pt idx="54667">
                  <c:v>3.3591513400000002E-2</c:v>
                </c:pt>
                <c:pt idx="54668">
                  <c:v>3.3591513599999998E-2</c:v>
                </c:pt>
                <c:pt idx="54669">
                  <c:v>3.35915138E-2</c:v>
                </c:pt>
                <c:pt idx="54670">
                  <c:v>3.3591514000000003E-2</c:v>
                </c:pt>
                <c:pt idx="54671">
                  <c:v>3.3591514199999999E-2</c:v>
                </c:pt>
                <c:pt idx="54672">
                  <c:v>3.3591514400000001E-2</c:v>
                </c:pt>
                <c:pt idx="54673">
                  <c:v>3.3591514599999997E-2</c:v>
                </c:pt>
                <c:pt idx="54674">
                  <c:v>3.35915148E-2</c:v>
                </c:pt>
                <c:pt idx="54675">
                  <c:v>3.3591515000000002E-2</c:v>
                </c:pt>
                <c:pt idx="54676">
                  <c:v>3.3591515199999998E-2</c:v>
                </c:pt>
                <c:pt idx="54677">
                  <c:v>3.3591515400000001E-2</c:v>
                </c:pt>
                <c:pt idx="54678">
                  <c:v>3.3591515600000003E-2</c:v>
                </c:pt>
                <c:pt idx="54679">
                  <c:v>3.3591515799999999E-2</c:v>
                </c:pt>
                <c:pt idx="54680">
                  <c:v>3.3591516000000002E-2</c:v>
                </c:pt>
                <c:pt idx="54681">
                  <c:v>3.3591516199999998E-2</c:v>
                </c:pt>
                <c:pt idx="54682">
                  <c:v>3.35915164E-2</c:v>
                </c:pt>
                <c:pt idx="54683">
                  <c:v>3.3591516600000003E-2</c:v>
                </c:pt>
                <c:pt idx="54684">
                  <c:v>3.3591516799999999E-2</c:v>
                </c:pt>
                <c:pt idx="54685">
                  <c:v>3.3591517000000001E-2</c:v>
                </c:pt>
                <c:pt idx="54686">
                  <c:v>3.3591517199999997E-2</c:v>
                </c:pt>
                <c:pt idx="54687">
                  <c:v>3.35915174E-2</c:v>
                </c:pt>
                <c:pt idx="54688">
                  <c:v>3.3591517600000002E-2</c:v>
                </c:pt>
                <c:pt idx="54689">
                  <c:v>3.3591517799999998E-2</c:v>
                </c:pt>
                <c:pt idx="54690">
                  <c:v>3.3591518000000001E-2</c:v>
                </c:pt>
                <c:pt idx="54691">
                  <c:v>3.3591518200000003E-2</c:v>
                </c:pt>
                <c:pt idx="54692">
                  <c:v>3.3591518399999999E-2</c:v>
                </c:pt>
                <c:pt idx="54693">
                  <c:v>3.3591518600000002E-2</c:v>
                </c:pt>
                <c:pt idx="54694">
                  <c:v>3.3591518799999998E-2</c:v>
                </c:pt>
                <c:pt idx="54695">
                  <c:v>3.3591519E-2</c:v>
                </c:pt>
                <c:pt idx="54696">
                  <c:v>3.3591519200000003E-2</c:v>
                </c:pt>
                <c:pt idx="54697">
                  <c:v>3.3591519399999999E-2</c:v>
                </c:pt>
                <c:pt idx="54698">
                  <c:v>3.3591519600000001E-2</c:v>
                </c:pt>
                <c:pt idx="54699">
                  <c:v>3.3591519799999997E-2</c:v>
                </c:pt>
                <c:pt idx="54700">
                  <c:v>3.359152E-2</c:v>
                </c:pt>
                <c:pt idx="54701">
                  <c:v>3.3591520200000002E-2</c:v>
                </c:pt>
                <c:pt idx="54702">
                  <c:v>3.3591520399999998E-2</c:v>
                </c:pt>
                <c:pt idx="54703">
                  <c:v>3.3591520600000001E-2</c:v>
                </c:pt>
                <c:pt idx="54704">
                  <c:v>3.3591520800000003E-2</c:v>
                </c:pt>
                <c:pt idx="54705">
                  <c:v>3.3591520999999999E-2</c:v>
                </c:pt>
                <c:pt idx="54706">
                  <c:v>3.3591521200000002E-2</c:v>
                </c:pt>
                <c:pt idx="54707">
                  <c:v>3.3591521399999998E-2</c:v>
                </c:pt>
                <c:pt idx="54708">
                  <c:v>3.35915216E-2</c:v>
                </c:pt>
                <c:pt idx="54709">
                  <c:v>3.3591521800000003E-2</c:v>
                </c:pt>
                <c:pt idx="54710">
                  <c:v>3.3591521999999999E-2</c:v>
                </c:pt>
                <c:pt idx="54711">
                  <c:v>3.3591522200000001E-2</c:v>
                </c:pt>
                <c:pt idx="54712">
                  <c:v>3.3591522399999997E-2</c:v>
                </c:pt>
                <c:pt idx="54713">
                  <c:v>3.35915226E-2</c:v>
                </c:pt>
                <c:pt idx="54714">
                  <c:v>3.3591522800000002E-2</c:v>
                </c:pt>
                <c:pt idx="54715">
                  <c:v>3.3591522999999998E-2</c:v>
                </c:pt>
                <c:pt idx="54716">
                  <c:v>3.3591523200000001E-2</c:v>
                </c:pt>
                <c:pt idx="54717">
                  <c:v>3.3591523399999997E-2</c:v>
                </c:pt>
                <c:pt idx="54718">
                  <c:v>3.3591523599999999E-2</c:v>
                </c:pt>
                <c:pt idx="54719">
                  <c:v>3.3591523800000002E-2</c:v>
                </c:pt>
                <c:pt idx="54720">
                  <c:v>3.3591523999999998E-2</c:v>
                </c:pt>
                <c:pt idx="54721">
                  <c:v>3.35915242E-2</c:v>
                </c:pt>
                <c:pt idx="54722">
                  <c:v>3.3591524400000003E-2</c:v>
                </c:pt>
                <c:pt idx="54723">
                  <c:v>3.3591524599999999E-2</c:v>
                </c:pt>
                <c:pt idx="54724">
                  <c:v>3.3591524800000001E-2</c:v>
                </c:pt>
                <c:pt idx="54725">
                  <c:v>3.3591524999999997E-2</c:v>
                </c:pt>
                <c:pt idx="54726">
                  <c:v>3.35915252E-2</c:v>
                </c:pt>
                <c:pt idx="54727">
                  <c:v>3.3591525400000002E-2</c:v>
                </c:pt>
                <c:pt idx="54728">
                  <c:v>3.3591525599999998E-2</c:v>
                </c:pt>
                <c:pt idx="54729">
                  <c:v>3.3591525800000001E-2</c:v>
                </c:pt>
                <c:pt idx="54730">
                  <c:v>3.3591525999999997E-2</c:v>
                </c:pt>
                <c:pt idx="54731">
                  <c:v>3.3591526199999999E-2</c:v>
                </c:pt>
                <c:pt idx="54732">
                  <c:v>3.3591526400000002E-2</c:v>
                </c:pt>
                <c:pt idx="54733">
                  <c:v>3.3591526599999998E-2</c:v>
                </c:pt>
                <c:pt idx="54734">
                  <c:v>3.35915268E-2</c:v>
                </c:pt>
                <c:pt idx="54735">
                  <c:v>3.3591527000000003E-2</c:v>
                </c:pt>
                <c:pt idx="54736">
                  <c:v>3.3591527199999999E-2</c:v>
                </c:pt>
                <c:pt idx="54737">
                  <c:v>3.3591527400000001E-2</c:v>
                </c:pt>
                <c:pt idx="54738">
                  <c:v>3.3591527599999997E-2</c:v>
                </c:pt>
                <c:pt idx="54739">
                  <c:v>3.35915278E-2</c:v>
                </c:pt>
                <c:pt idx="54740">
                  <c:v>3.3591528000000002E-2</c:v>
                </c:pt>
                <c:pt idx="54741">
                  <c:v>3.3591528199999998E-2</c:v>
                </c:pt>
                <c:pt idx="54742">
                  <c:v>3.3591528400000001E-2</c:v>
                </c:pt>
                <c:pt idx="54743">
                  <c:v>3.3591528599999997E-2</c:v>
                </c:pt>
                <c:pt idx="54744">
                  <c:v>3.3591528799999999E-2</c:v>
                </c:pt>
                <c:pt idx="54745">
                  <c:v>3.3591529000000002E-2</c:v>
                </c:pt>
                <c:pt idx="54746">
                  <c:v>3.3591529199999998E-2</c:v>
                </c:pt>
                <c:pt idx="54747">
                  <c:v>3.35915294E-2</c:v>
                </c:pt>
                <c:pt idx="54748">
                  <c:v>3.3591529600000003E-2</c:v>
                </c:pt>
                <c:pt idx="54749">
                  <c:v>3.3591529799999999E-2</c:v>
                </c:pt>
                <c:pt idx="54750">
                  <c:v>3.3591530000000001E-2</c:v>
                </c:pt>
                <c:pt idx="54751">
                  <c:v>3.3591530199999997E-2</c:v>
                </c:pt>
                <c:pt idx="54752">
                  <c:v>3.35915304E-2</c:v>
                </c:pt>
                <c:pt idx="54753">
                  <c:v>3.3591530600000002E-2</c:v>
                </c:pt>
                <c:pt idx="54754">
                  <c:v>3.3591530799999998E-2</c:v>
                </c:pt>
                <c:pt idx="54755">
                  <c:v>3.3591531000000001E-2</c:v>
                </c:pt>
                <c:pt idx="54756">
                  <c:v>3.3591531199999997E-2</c:v>
                </c:pt>
                <c:pt idx="54757">
                  <c:v>3.3591531399999999E-2</c:v>
                </c:pt>
                <c:pt idx="54758">
                  <c:v>3.3591531600000002E-2</c:v>
                </c:pt>
                <c:pt idx="54759">
                  <c:v>3.3591531799999998E-2</c:v>
                </c:pt>
                <c:pt idx="54760">
                  <c:v>3.3591532E-2</c:v>
                </c:pt>
                <c:pt idx="54761">
                  <c:v>3.3591532200000003E-2</c:v>
                </c:pt>
                <c:pt idx="54762">
                  <c:v>3.3591532399999999E-2</c:v>
                </c:pt>
                <c:pt idx="54763">
                  <c:v>3.3591532600000001E-2</c:v>
                </c:pt>
                <c:pt idx="54764">
                  <c:v>3.3591532799999997E-2</c:v>
                </c:pt>
                <c:pt idx="54765">
                  <c:v>3.3591533E-2</c:v>
                </c:pt>
                <c:pt idx="54766">
                  <c:v>3.3591533200000002E-2</c:v>
                </c:pt>
                <c:pt idx="54767">
                  <c:v>3.3591533399999998E-2</c:v>
                </c:pt>
                <c:pt idx="54768">
                  <c:v>3.3591533600000001E-2</c:v>
                </c:pt>
                <c:pt idx="54769">
                  <c:v>3.3591533799999997E-2</c:v>
                </c:pt>
                <c:pt idx="54770">
                  <c:v>3.3591533999999999E-2</c:v>
                </c:pt>
                <c:pt idx="54771">
                  <c:v>3.3591534200000002E-2</c:v>
                </c:pt>
                <c:pt idx="54772">
                  <c:v>3.3591534399999998E-2</c:v>
                </c:pt>
                <c:pt idx="54773">
                  <c:v>3.35915346E-2</c:v>
                </c:pt>
                <c:pt idx="54774">
                  <c:v>3.3591534800000003E-2</c:v>
                </c:pt>
                <c:pt idx="54775">
                  <c:v>3.3591534999999999E-2</c:v>
                </c:pt>
                <c:pt idx="54776">
                  <c:v>3.3591535200000001E-2</c:v>
                </c:pt>
                <c:pt idx="54777">
                  <c:v>3.3591535399999997E-2</c:v>
                </c:pt>
                <c:pt idx="54778">
                  <c:v>3.35915356E-2</c:v>
                </c:pt>
                <c:pt idx="54779">
                  <c:v>3.3591535800000002E-2</c:v>
                </c:pt>
                <c:pt idx="54780">
                  <c:v>3.3591535999999998E-2</c:v>
                </c:pt>
                <c:pt idx="54781">
                  <c:v>3.3591536200000001E-2</c:v>
                </c:pt>
                <c:pt idx="54782">
                  <c:v>3.3591536399999997E-2</c:v>
                </c:pt>
                <c:pt idx="54783">
                  <c:v>3.3591536599999999E-2</c:v>
                </c:pt>
                <c:pt idx="54784">
                  <c:v>3.3591536800000002E-2</c:v>
                </c:pt>
                <c:pt idx="54785">
                  <c:v>3.3591536999999998E-2</c:v>
                </c:pt>
                <c:pt idx="54786">
                  <c:v>3.35915372E-2</c:v>
                </c:pt>
                <c:pt idx="54787">
                  <c:v>3.3591537400000003E-2</c:v>
                </c:pt>
                <c:pt idx="54788">
                  <c:v>3.3591537599999999E-2</c:v>
                </c:pt>
                <c:pt idx="54789">
                  <c:v>3.3591537800000001E-2</c:v>
                </c:pt>
                <c:pt idx="54790">
                  <c:v>3.3591537999999997E-2</c:v>
                </c:pt>
                <c:pt idx="54791">
                  <c:v>3.35915382E-2</c:v>
                </c:pt>
                <c:pt idx="54792">
                  <c:v>3.3591538400000003E-2</c:v>
                </c:pt>
                <c:pt idx="54793">
                  <c:v>3.3591538599999998E-2</c:v>
                </c:pt>
                <c:pt idx="54794">
                  <c:v>3.3591538800000001E-2</c:v>
                </c:pt>
                <c:pt idx="54795">
                  <c:v>3.3591538999999997E-2</c:v>
                </c:pt>
                <c:pt idx="54796">
                  <c:v>3.3591539199999999E-2</c:v>
                </c:pt>
                <c:pt idx="54797">
                  <c:v>3.3591539400000002E-2</c:v>
                </c:pt>
                <c:pt idx="54798">
                  <c:v>3.3591539599999998E-2</c:v>
                </c:pt>
                <c:pt idx="54799">
                  <c:v>3.35915398E-2</c:v>
                </c:pt>
                <c:pt idx="54800">
                  <c:v>3.3591540000000003E-2</c:v>
                </c:pt>
                <c:pt idx="54801">
                  <c:v>3.3591540199999999E-2</c:v>
                </c:pt>
                <c:pt idx="54802">
                  <c:v>3.3591540400000001E-2</c:v>
                </c:pt>
                <c:pt idx="54803">
                  <c:v>3.3591540599999997E-2</c:v>
                </c:pt>
                <c:pt idx="54804">
                  <c:v>3.35915408E-2</c:v>
                </c:pt>
                <c:pt idx="54805">
                  <c:v>3.3591541000000003E-2</c:v>
                </c:pt>
                <c:pt idx="54806">
                  <c:v>3.3591541199999998E-2</c:v>
                </c:pt>
                <c:pt idx="54807">
                  <c:v>3.3591541400000001E-2</c:v>
                </c:pt>
                <c:pt idx="54808">
                  <c:v>3.3591541599999997E-2</c:v>
                </c:pt>
                <c:pt idx="54809">
                  <c:v>3.3591541799999999E-2</c:v>
                </c:pt>
                <c:pt idx="54810">
                  <c:v>3.3591542000000002E-2</c:v>
                </c:pt>
                <c:pt idx="54811">
                  <c:v>3.3591542199999998E-2</c:v>
                </c:pt>
                <c:pt idx="54812">
                  <c:v>3.35915424E-2</c:v>
                </c:pt>
                <c:pt idx="54813">
                  <c:v>3.3591542600000003E-2</c:v>
                </c:pt>
                <c:pt idx="54814">
                  <c:v>3.3591542799999999E-2</c:v>
                </c:pt>
                <c:pt idx="54815">
                  <c:v>3.3591543000000001E-2</c:v>
                </c:pt>
                <c:pt idx="54816">
                  <c:v>3.3591543199999997E-2</c:v>
                </c:pt>
                <c:pt idx="54817">
                  <c:v>3.35915434E-2</c:v>
                </c:pt>
                <c:pt idx="54818">
                  <c:v>3.3591543600000003E-2</c:v>
                </c:pt>
                <c:pt idx="54819">
                  <c:v>3.3591543799999998E-2</c:v>
                </c:pt>
                <c:pt idx="54820">
                  <c:v>3.3591544000000001E-2</c:v>
                </c:pt>
                <c:pt idx="54821">
                  <c:v>3.3591544199999997E-2</c:v>
                </c:pt>
                <c:pt idx="54822">
                  <c:v>3.3591544399999999E-2</c:v>
                </c:pt>
                <c:pt idx="54823">
                  <c:v>3.3591544600000002E-2</c:v>
                </c:pt>
                <c:pt idx="54824">
                  <c:v>3.3591544799999998E-2</c:v>
                </c:pt>
                <c:pt idx="54825">
                  <c:v>3.3591545E-2</c:v>
                </c:pt>
                <c:pt idx="54826">
                  <c:v>3.3591545200000003E-2</c:v>
                </c:pt>
                <c:pt idx="54827">
                  <c:v>3.3591545399999999E-2</c:v>
                </c:pt>
                <c:pt idx="54828">
                  <c:v>3.3591545600000002E-2</c:v>
                </c:pt>
                <c:pt idx="54829">
                  <c:v>3.3591545799999997E-2</c:v>
                </c:pt>
                <c:pt idx="54830">
                  <c:v>3.3591546E-2</c:v>
                </c:pt>
                <c:pt idx="54831">
                  <c:v>3.3591546200000003E-2</c:v>
                </c:pt>
                <c:pt idx="54832">
                  <c:v>3.3591546399999998E-2</c:v>
                </c:pt>
                <c:pt idx="54833">
                  <c:v>3.3591546600000001E-2</c:v>
                </c:pt>
                <c:pt idx="54834">
                  <c:v>3.3591546799999997E-2</c:v>
                </c:pt>
                <c:pt idx="54835">
                  <c:v>3.3591546999999999E-2</c:v>
                </c:pt>
                <c:pt idx="54836">
                  <c:v>3.3591547200000002E-2</c:v>
                </c:pt>
                <c:pt idx="54837">
                  <c:v>3.3591547399999998E-2</c:v>
                </c:pt>
                <c:pt idx="54838">
                  <c:v>3.35915476E-2</c:v>
                </c:pt>
                <c:pt idx="54839">
                  <c:v>3.3591547800000003E-2</c:v>
                </c:pt>
                <c:pt idx="54840">
                  <c:v>3.3591547999999999E-2</c:v>
                </c:pt>
                <c:pt idx="54841">
                  <c:v>3.3591548200000002E-2</c:v>
                </c:pt>
                <c:pt idx="54842">
                  <c:v>3.3591548399999997E-2</c:v>
                </c:pt>
                <c:pt idx="54843">
                  <c:v>3.35915486E-2</c:v>
                </c:pt>
                <c:pt idx="54844">
                  <c:v>3.3591548800000003E-2</c:v>
                </c:pt>
                <c:pt idx="54845">
                  <c:v>3.3591548999999998E-2</c:v>
                </c:pt>
                <c:pt idx="54846">
                  <c:v>3.3591549200000001E-2</c:v>
                </c:pt>
                <c:pt idx="54847">
                  <c:v>3.3591549399999997E-2</c:v>
                </c:pt>
                <c:pt idx="54848">
                  <c:v>3.3591549599999999E-2</c:v>
                </c:pt>
                <c:pt idx="54849">
                  <c:v>3.3591549800000002E-2</c:v>
                </c:pt>
                <c:pt idx="54850">
                  <c:v>3.3591549999999998E-2</c:v>
                </c:pt>
                <c:pt idx="54851">
                  <c:v>3.35915502E-2</c:v>
                </c:pt>
                <c:pt idx="54852">
                  <c:v>3.3591550400000003E-2</c:v>
                </c:pt>
                <c:pt idx="54853">
                  <c:v>3.3591550599999999E-2</c:v>
                </c:pt>
                <c:pt idx="54854">
                  <c:v>3.3591550800000002E-2</c:v>
                </c:pt>
                <c:pt idx="54855">
                  <c:v>3.3591550999999997E-2</c:v>
                </c:pt>
                <c:pt idx="54856">
                  <c:v>3.35915512E-2</c:v>
                </c:pt>
                <c:pt idx="54857">
                  <c:v>3.3591551400000003E-2</c:v>
                </c:pt>
                <c:pt idx="54858">
                  <c:v>3.3591551599999998E-2</c:v>
                </c:pt>
                <c:pt idx="54859">
                  <c:v>3.3591551800000001E-2</c:v>
                </c:pt>
                <c:pt idx="54860">
                  <c:v>3.3591551999999997E-2</c:v>
                </c:pt>
                <c:pt idx="54861">
                  <c:v>3.3591552199999999E-2</c:v>
                </c:pt>
                <c:pt idx="54862">
                  <c:v>3.3591552400000002E-2</c:v>
                </c:pt>
                <c:pt idx="54863">
                  <c:v>3.3591552599999998E-2</c:v>
                </c:pt>
                <c:pt idx="54864">
                  <c:v>3.35915528E-2</c:v>
                </c:pt>
                <c:pt idx="54865">
                  <c:v>3.3591553000000003E-2</c:v>
                </c:pt>
                <c:pt idx="54866">
                  <c:v>3.3591553199999999E-2</c:v>
                </c:pt>
                <c:pt idx="54867">
                  <c:v>3.3591553400000002E-2</c:v>
                </c:pt>
                <c:pt idx="54868">
                  <c:v>3.3591553599999997E-2</c:v>
                </c:pt>
                <c:pt idx="54869">
                  <c:v>3.35915538E-2</c:v>
                </c:pt>
                <c:pt idx="54870">
                  <c:v>3.3591554000000003E-2</c:v>
                </c:pt>
                <c:pt idx="54871">
                  <c:v>3.3591554199999998E-2</c:v>
                </c:pt>
                <c:pt idx="54872">
                  <c:v>3.3591554400000001E-2</c:v>
                </c:pt>
                <c:pt idx="54873">
                  <c:v>3.3591554599999997E-2</c:v>
                </c:pt>
                <c:pt idx="54874">
                  <c:v>3.3591554799999999E-2</c:v>
                </c:pt>
                <c:pt idx="54875">
                  <c:v>3.3591555000000002E-2</c:v>
                </c:pt>
                <c:pt idx="54876">
                  <c:v>3.3591555199999998E-2</c:v>
                </c:pt>
                <c:pt idx="54877">
                  <c:v>3.3591555400000001E-2</c:v>
                </c:pt>
                <c:pt idx="54878">
                  <c:v>3.3591555600000003E-2</c:v>
                </c:pt>
                <c:pt idx="54879">
                  <c:v>3.3591555799999999E-2</c:v>
                </c:pt>
                <c:pt idx="54880">
                  <c:v>3.3591556000000002E-2</c:v>
                </c:pt>
                <c:pt idx="54881">
                  <c:v>3.3591556199999997E-2</c:v>
                </c:pt>
                <c:pt idx="54882">
                  <c:v>3.35915564E-2</c:v>
                </c:pt>
                <c:pt idx="54883">
                  <c:v>3.3591556600000003E-2</c:v>
                </c:pt>
                <c:pt idx="54884">
                  <c:v>3.3591556799999998E-2</c:v>
                </c:pt>
                <c:pt idx="54885">
                  <c:v>3.3591557000000001E-2</c:v>
                </c:pt>
                <c:pt idx="54886">
                  <c:v>3.3591557199999997E-2</c:v>
                </c:pt>
                <c:pt idx="54887">
                  <c:v>3.3591557399999999E-2</c:v>
                </c:pt>
                <c:pt idx="54888">
                  <c:v>3.3591557600000002E-2</c:v>
                </c:pt>
                <c:pt idx="54889">
                  <c:v>3.3591557799999998E-2</c:v>
                </c:pt>
                <c:pt idx="54890">
                  <c:v>3.3591558000000001E-2</c:v>
                </c:pt>
                <c:pt idx="54891">
                  <c:v>3.3591558200000003E-2</c:v>
                </c:pt>
                <c:pt idx="54892">
                  <c:v>3.3591558399999999E-2</c:v>
                </c:pt>
                <c:pt idx="54893">
                  <c:v>3.3591558600000002E-2</c:v>
                </c:pt>
                <c:pt idx="54894">
                  <c:v>3.3591558799999997E-2</c:v>
                </c:pt>
                <c:pt idx="54895">
                  <c:v>3.3591559E-2</c:v>
                </c:pt>
                <c:pt idx="54896">
                  <c:v>3.3591559200000003E-2</c:v>
                </c:pt>
                <c:pt idx="54897">
                  <c:v>3.3591559399999998E-2</c:v>
                </c:pt>
                <c:pt idx="54898">
                  <c:v>3.3591559600000001E-2</c:v>
                </c:pt>
                <c:pt idx="54899">
                  <c:v>3.3591559799999997E-2</c:v>
                </c:pt>
                <c:pt idx="54900">
                  <c:v>3.3591559999999999E-2</c:v>
                </c:pt>
                <c:pt idx="54901">
                  <c:v>3.3591560200000002E-2</c:v>
                </c:pt>
                <c:pt idx="54902">
                  <c:v>3.3591560399999998E-2</c:v>
                </c:pt>
                <c:pt idx="54903">
                  <c:v>3.3591560600000001E-2</c:v>
                </c:pt>
                <c:pt idx="54904">
                  <c:v>3.3591560800000003E-2</c:v>
                </c:pt>
                <c:pt idx="54905">
                  <c:v>3.3591560999999999E-2</c:v>
                </c:pt>
                <c:pt idx="54906">
                  <c:v>3.3591561200000002E-2</c:v>
                </c:pt>
                <c:pt idx="54907">
                  <c:v>3.3591561399999997E-2</c:v>
                </c:pt>
                <c:pt idx="54908">
                  <c:v>3.35915616E-2</c:v>
                </c:pt>
                <c:pt idx="54909">
                  <c:v>3.3591561800000003E-2</c:v>
                </c:pt>
                <c:pt idx="54910">
                  <c:v>3.3591561999999998E-2</c:v>
                </c:pt>
                <c:pt idx="54911">
                  <c:v>3.3591562200000001E-2</c:v>
                </c:pt>
                <c:pt idx="54912">
                  <c:v>3.3591562399999997E-2</c:v>
                </c:pt>
                <c:pt idx="54913">
                  <c:v>3.3591562599999999E-2</c:v>
                </c:pt>
                <c:pt idx="54914">
                  <c:v>3.3591562800000002E-2</c:v>
                </c:pt>
                <c:pt idx="54915">
                  <c:v>3.3591562999999998E-2</c:v>
                </c:pt>
                <c:pt idx="54916">
                  <c:v>3.3591563200000001E-2</c:v>
                </c:pt>
                <c:pt idx="54917">
                  <c:v>3.3591563400000003E-2</c:v>
                </c:pt>
                <c:pt idx="54918">
                  <c:v>3.3591563599999999E-2</c:v>
                </c:pt>
                <c:pt idx="54919">
                  <c:v>3.3591563800000002E-2</c:v>
                </c:pt>
                <c:pt idx="54920">
                  <c:v>3.3591563999999997E-2</c:v>
                </c:pt>
                <c:pt idx="54921">
                  <c:v>3.35915642E-2</c:v>
                </c:pt>
                <c:pt idx="54922">
                  <c:v>3.3591564400000003E-2</c:v>
                </c:pt>
                <c:pt idx="54923">
                  <c:v>3.3591564599999998E-2</c:v>
                </c:pt>
                <c:pt idx="54924">
                  <c:v>3.3591564800000001E-2</c:v>
                </c:pt>
                <c:pt idx="54925">
                  <c:v>3.3591564999999997E-2</c:v>
                </c:pt>
                <c:pt idx="54926">
                  <c:v>3.35915652E-2</c:v>
                </c:pt>
                <c:pt idx="54927">
                  <c:v>3.3591565400000002E-2</c:v>
                </c:pt>
                <c:pt idx="54928">
                  <c:v>3.3591565599999998E-2</c:v>
                </c:pt>
                <c:pt idx="54929">
                  <c:v>3.3591565800000001E-2</c:v>
                </c:pt>
                <c:pt idx="54930">
                  <c:v>3.3591566000000003E-2</c:v>
                </c:pt>
                <c:pt idx="54931">
                  <c:v>3.3591566199999999E-2</c:v>
                </c:pt>
                <c:pt idx="54932">
                  <c:v>3.3591566400000002E-2</c:v>
                </c:pt>
                <c:pt idx="54933">
                  <c:v>3.3591566599999997E-2</c:v>
                </c:pt>
                <c:pt idx="54934">
                  <c:v>3.35915668E-2</c:v>
                </c:pt>
                <c:pt idx="54935">
                  <c:v>3.3591567000000003E-2</c:v>
                </c:pt>
                <c:pt idx="54936">
                  <c:v>3.3591567199999998E-2</c:v>
                </c:pt>
                <c:pt idx="54937">
                  <c:v>3.3591567400000001E-2</c:v>
                </c:pt>
                <c:pt idx="54938">
                  <c:v>3.3591567599999997E-2</c:v>
                </c:pt>
                <c:pt idx="54939">
                  <c:v>3.35915678E-2</c:v>
                </c:pt>
                <c:pt idx="54940">
                  <c:v>3.3591568000000002E-2</c:v>
                </c:pt>
                <c:pt idx="54941">
                  <c:v>3.3591568199999998E-2</c:v>
                </c:pt>
                <c:pt idx="54942">
                  <c:v>3.3591568400000001E-2</c:v>
                </c:pt>
                <c:pt idx="54943">
                  <c:v>3.3591568600000003E-2</c:v>
                </c:pt>
                <c:pt idx="54944">
                  <c:v>3.3591568799999999E-2</c:v>
                </c:pt>
                <c:pt idx="54945">
                  <c:v>3.3591569000000002E-2</c:v>
                </c:pt>
                <c:pt idx="54946">
                  <c:v>3.3591569199999997E-2</c:v>
                </c:pt>
                <c:pt idx="54947">
                  <c:v>3.35915694E-2</c:v>
                </c:pt>
                <c:pt idx="54948">
                  <c:v>3.3591569600000003E-2</c:v>
                </c:pt>
                <c:pt idx="54949">
                  <c:v>3.3591569799999998E-2</c:v>
                </c:pt>
                <c:pt idx="54950">
                  <c:v>3.3591570000000001E-2</c:v>
                </c:pt>
                <c:pt idx="54951">
                  <c:v>3.3591570199999997E-2</c:v>
                </c:pt>
                <c:pt idx="54952">
                  <c:v>3.35915704E-2</c:v>
                </c:pt>
                <c:pt idx="54953">
                  <c:v>3.3591570600000002E-2</c:v>
                </c:pt>
                <c:pt idx="54954">
                  <c:v>3.3591570799999998E-2</c:v>
                </c:pt>
                <c:pt idx="54955">
                  <c:v>3.3591571000000001E-2</c:v>
                </c:pt>
                <c:pt idx="54956">
                  <c:v>3.3591571200000003E-2</c:v>
                </c:pt>
                <c:pt idx="54957">
                  <c:v>3.3591571399999999E-2</c:v>
                </c:pt>
                <c:pt idx="54958">
                  <c:v>3.3591571600000002E-2</c:v>
                </c:pt>
                <c:pt idx="54959">
                  <c:v>3.3591571799999997E-2</c:v>
                </c:pt>
                <c:pt idx="54960">
                  <c:v>3.3591572E-2</c:v>
                </c:pt>
                <c:pt idx="54961">
                  <c:v>3.3591572200000003E-2</c:v>
                </c:pt>
                <c:pt idx="54962">
                  <c:v>3.3591572399999998E-2</c:v>
                </c:pt>
                <c:pt idx="54963">
                  <c:v>3.3591572600000001E-2</c:v>
                </c:pt>
                <c:pt idx="54964">
                  <c:v>3.3591572799999997E-2</c:v>
                </c:pt>
                <c:pt idx="54965">
                  <c:v>3.3591573E-2</c:v>
                </c:pt>
                <c:pt idx="54966">
                  <c:v>3.3591573200000002E-2</c:v>
                </c:pt>
                <c:pt idx="54967">
                  <c:v>3.3591573399999998E-2</c:v>
                </c:pt>
                <c:pt idx="54968">
                  <c:v>3.3591573600000001E-2</c:v>
                </c:pt>
                <c:pt idx="54969">
                  <c:v>3.3591573800000003E-2</c:v>
                </c:pt>
                <c:pt idx="54970">
                  <c:v>3.3591573999999999E-2</c:v>
                </c:pt>
                <c:pt idx="54971">
                  <c:v>3.3591574200000002E-2</c:v>
                </c:pt>
                <c:pt idx="54972">
                  <c:v>3.3591574399999997E-2</c:v>
                </c:pt>
                <c:pt idx="54973">
                  <c:v>3.35915746E-2</c:v>
                </c:pt>
                <c:pt idx="54974">
                  <c:v>3.3591574800000003E-2</c:v>
                </c:pt>
                <c:pt idx="54975">
                  <c:v>3.3591574999999999E-2</c:v>
                </c:pt>
                <c:pt idx="54976">
                  <c:v>3.3591575200000001E-2</c:v>
                </c:pt>
                <c:pt idx="54977">
                  <c:v>3.3591575399999997E-2</c:v>
                </c:pt>
                <c:pt idx="54978">
                  <c:v>3.35915756E-2</c:v>
                </c:pt>
                <c:pt idx="54979">
                  <c:v>3.3591575800000002E-2</c:v>
                </c:pt>
                <c:pt idx="54980">
                  <c:v>3.3591575999999998E-2</c:v>
                </c:pt>
                <c:pt idx="54981">
                  <c:v>3.3591576200000001E-2</c:v>
                </c:pt>
                <c:pt idx="54982">
                  <c:v>3.3591576400000003E-2</c:v>
                </c:pt>
                <c:pt idx="54983">
                  <c:v>3.3591576599999999E-2</c:v>
                </c:pt>
                <c:pt idx="54984">
                  <c:v>3.3591576800000002E-2</c:v>
                </c:pt>
                <c:pt idx="54985">
                  <c:v>3.3591576999999997E-2</c:v>
                </c:pt>
                <c:pt idx="54986">
                  <c:v>3.35915772E-2</c:v>
                </c:pt>
                <c:pt idx="54987">
                  <c:v>3.3591577400000003E-2</c:v>
                </c:pt>
                <c:pt idx="54988">
                  <c:v>3.3591577599999999E-2</c:v>
                </c:pt>
                <c:pt idx="54989">
                  <c:v>3.3591577800000001E-2</c:v>
                </c:pt>
                <c:pt idx="54990">
                  <c:v>3.3591577999999997E-2</c:v>
                </c:pt>
                <c:pt idx="54991">
                  <c:v>3.35915782E-2</c:v>
                </c:pt>
                <c:pt idx="54992">
                  <c:v>3.3591578400000002E-2</c:v>
                </c:pt>
                <c:pt idx="54993">
                  <c:v>3.3591578599999998E-2</c:v>
                </c:pt>
                <c:pt idx="54994">
                  <c:v>3.3591578800000001E-2</c:v>
                </c:pt>
                <c:pt idx="54995">
                  <c:v>3.3591579000000003E-2</c:v>
                </c:pt>
                <c:pt idx="54996">
                  <c:v>3.3591579199999999E-2</c:v>
                </c:pt>
                <c:pt idx="54997">
                  <c:v>3.3591579400000002E-2</c:v>
                </c:pt>
                <c:pt idx="54998">
                  <c:v>3.3591579599999997E-2</c:v>
                </c:pt>
                <c:pt idx="54999">
                  <c:v>3.35915798E-2</c:v>
                </c:pt>
                <c:pt idx="55000">
                  <c:v>3.3591580000000003E-2</c:v>
                </c:pt>
                <c:pt idx="55001">
                  <c:v>3.3591580199999999E-2</c:v>
                </c:pt>
                <c:pt idx="55002">
                  <c:v>3.3591580400000001E-2</c:v>
                </c:pt>
                <c:pt idx="55003">
                  <c:v>3.3591580599999997E-2</c:v>
                </c:pt>
                <c:pt idx="55004">
                  <c:v>3.35915808E-2</c:v>
                </c:pt>
                <c:pt idx="55005">
                  <c:v>3.3591581000000002E-2</c:v>
                </c:pt>
                <c:pt idx="55006">
                  <c:v>3.3591581199999998E-2</c:v>
                </c:pt>
                <c:pt idx="55007">
                  <c:v>3.3591581400000001E-2</c:v>
                </c:pt>
                <c:pt idx="55008">
                  <c:v>3.3591581600000003E-2</c:v>
                </c:pt>
                <c:pt idx="55009">
                  <c:v>3.3591581799999999E-2</c:v>
                </c:pt>
                <c:pt idx="55010">
                  <c:v>3.3591582000000002E-2</c:v>
                </c:pt>
                <c:pt idx="55011">
                  <c:v>3.3591582199999998E-2</c:v>
                </c:pt>
                <c:pt idx="55012">
                  <c:v>3.35915824E-2</c:v>
                </c:pt>
                <c:pt idx="55013">
                  <c:v>3.3591582600000003E-2</c:v>
                </c:pt>
                <c:pt idx="55014">
                  <c:v>3.3591582799999999E-2</c:v>
                </c:pt>
                <c:pt idx="55015">
                  <c:v>3.3591583000000001E-2</c:v>
                </c:pt>
                <c:pt idx="55016">
                  <c:v>3.3591583199999997E-2</c:v>
                </c:pt>
                <c:pt idx="55017">
                  <c:v>3.35915834E-2</c:v>
                </c:pt>
                <c:pt idx="55018">
                  <c:v>3.3591583600000002E-2</c:v>
                </c:pt>
                <c:pt idx="55019">
                  <c:v>3.3591583799999998E-2</c:v>
                </c:pt>
                <c:pt idx="55020">
                  <c:v>3.3591584000000001E-2</c:v>
                </c:pt>
                <c:pt idx="55021">
                  <c:v>3.3591584200000003E-2</c:v>
                </c:pt>
                <c:pt idx="55022">
                  <c:v>3.3591584399999999E-2</c:v>
                </c:pt>
                <c:pt idx="55023">
                  <c:v>3.3591584600000002E-2</c:v>
                </c:pt>
                <c:pt idx="55024">
                  <c:v>3.3591584799999998E-2</c:v>
                </c:pt>
                <c:pt idx="55025">
                  <c:v>3.3591585E-2</c:v>
                </c:pt>
                <c:pt idx="55026">
                  <c:v>3.3591585200000003E-2</c:v>
                </c:pt>
                <c:pt idx="55027">
                  <c:v>3.3591585399999999E-2</c:v>
                </c:pt>
                <c:pt idx="55028">
                  <c:v>3.3591585600000001E-2</c:v>
                </c:pt>
                <c:pt idx="55029">
                  <c:v>3.3591585799999997E-2</c:v>
                </c:pt>
                <c:pt idx="55030">
                  <c:v>3.3591586E-2</c:v>
                </c:pt>
                <c:pt idx="55031">
                  <c:v>3.3591586200000002E-2</c:v>
                </c:pt>
                <c:pt idx="55032">
                  <c:v>3.3591586399999998E-2</c:v>
                </c:pt>
              </c:numCache>
            </c:numRef>
          </c:xVal>
          <c:yVal>
            <c:numRef>
              <c:f>last_batch2!$B$16:$B$55048</c:f>
              <c:numCache>
                <c:formatCode>General</c:formatCode>
                <c:ptCount val="55033"/>
                <c:pt idx="0">
                  <c:v>5.26</c:v>
                </c:pt>
                <c:pt idx="1">
                  <c:v>5.26</c:v>
                </c:pt>
                <c:pt idx="2">
                  <c:v>5.0199999999999996</c:v>
                </c:pt>
                <c:pt idx="3">
                  <c:v>4.0999999999999996</c:v>
                </c:pt>
                <c:pt idx="4">
                  <c:v>2.82</c:v>
                </c:pt>
                <c:pt idx="5">
                  <c:v>1.62</c:v>
                </c:pt>
                <c:pt idx="6">
                  <c:v>0.62</c:v>
                </c:pt>
                <c:pt idx="7">
                  <c:v>-0.3</c:v>
                </c:pt>
                <c:pt idx="8">
                  <c:v>-1.06</c:v>
                </c:pt>
                <c:pt idx="9">
                  <c:v>-1.9</c:v>
                </c:pt>
                <c:pt idx="10">
                  <c:v>-2.62</c:v>
                </c:pt>
                <c:pt idx="11">
                  <c:v>-3.1</c:v>
                </c:pt>
                <c:pt idx="12">
                  <c:v>-3.26</c:v>
                </c:pt>
                <c:pt idx="13">
                  <c:v>-3.02</c:v>
                </c:pt>
                <c:pt idx="14">
                  <c:v>-2.66</c:v>
                </c:pt>
                <c:pt idx="15">
                  <c:v>-2.2200000000000002</c:v>
                </c:pt>
                <c:pt idx="16">
                  <c:v>-1.9</c:v>
                </c:pt>
                <c:pt idx="17">
                  <c:v>-1.62</c:v>
                </c:pt>
                <c:pt idx="18">
                  <c:v>-1.34</c:v>
                </c:pt>
                <c:pt idx="19">
                  <c:v>-1.1399999999999999</c:v>
                </c:pt>
                <c:pt idx="20">
                  <c:v>-0.94</c:v>
                </c:pt>
                <c:pt idx="21">
                  <c:v>-0.9</c:v>
                </c:pt>
                <c:pt idx="22">
                  <c:v>-0.9</c:v>
                </c:pt>
                <c:pt idx="23">
                  <c:v>-0.94</c:v>
                </c:pt>
                <c:pt idx="24">
                  <c:v>-0.9</c:v>
                </c:pt>
                <c:pt idx="25">
                  <c:v>-0.9</c:v>
                </c:pt>
                <c:pt idx="26">
                  <c:v>-0.74</c:v>
                </c:pt>
                <c:pt idx="27">
                  <c:v>-0.54</c:v>
                </c:pt>
                <c:pt idx="28">
                  <c:v>-0.42</c:v>
                </c:pt>
                <c:pt idx="29">
                  <c:v>-0.34</c:v>
                </c:pt>
                <c:pt idx="30">
                  <c:v>-0.26</c:v>
                </c:pt>
                <c:pt idx="31">
                  <c:v>-0.22</c:v>
                </c:pt>
                <c:pt idx="32">
                  <c:v>-0.1</c:v>
                </c:pt>
                <c:pt idx="33">
                  <c:v>-0.02</c:v>
                </c:pt>
                <c:pt idx="34">
                  <c:v>-0.02</c:v>
                </c:pt>
                <c:pt idx="35">
                  <c:v>-0.02</c:v>
                </c:pt>
                <c:pt idx="36">
                  <c:v>0.1</c:v>
                </c:pt>
                <c:pt idx="37">
                  <c:v>0.14000000000000001</c:v>
                </c:pt>
                <c:pt idx="38">
                  <c:v>0.18</c:v>
                </c:pt>
                <c:pt idx="39">
                  <c:v>0.3</c:v>
                </c:pt>
                <c:pt idx="40">
                  <c:v>0.38</c:v>
                </c:pt>
                <c:pt idx="41">
                  <c:v>0.5</c:v>
                </c:pt>
                <c:pt idx="42">
                  <c:v>0.54</c:v>
                </c:pt>
                <c:pt idx="43">
                  <c:v>0.7</c:v>
                </c:pt>
                <c:pt idx="44">
                  <c:v>0.74</c:v>
                </c:pt>
                <c:pt idx="45">
                  <c:v>0.78</c:v>
                </c:pt>
                <c:pt idx="46">
                  <c:v>0.66</c:v>
                </c:pt>
                <c:pt idx="47">
                  <c:v>0.34</c:v>
                </c:pt>
                <c:pt idx="48">
                  <c:v>-0.02</c:v>
                </c:pt>
                <c:pt idx="49">
                  <c:v>-0.26</c:v>
                </c:pt>
                <c:pt idx="50">
                  <c:v>-0.54</c:v>
                </c:pt>
                <c:pt idx="51">
                  <c:v>-0.82</c:v>
                </c:pt>
                <c:pt idx="52">
                  <c:v>-1.18</c:v>
                </c:pt>
                <c:pt idx="53">
                  <c:v>-1.5</c:v>
                </c:pt>
                <c:pt idx="54">
                  <c:v>-1.86</c:v>
                </c:pt>
                <c:pt idx="55">
                  <c:v>-2.2200000000000002</c:v>
                </c:pt>
                <c:pt idx="56">
                  <c:v>-2.2999999999999998</c:v>
                </c:pt>
                <c:pt idx="57">
                  <c:v>-2.34</c:v>
                </c:pt>
                <c:pt idx="58">
                  <c:v>-2.1800000000000002</c:v>
                </c:pt>
                <c:pt idx="59">
                  <c:v>-1.82</c:v>
                </c:pt>
                <c:pt idx="60">
                  <c:v>-1.62</c:v>
                </c:pt>
                <c:pt idx="61">
                  <c:v>-1.34</c:v>
                </c:pt>
                <c:pt idx="62">
                  <c:v>-1.06</c:v>
                </c:pt>
                <c:pt idx="63">
                  <c:v>-0.78</c:v>
                </c:pt>
                <c:pt idx="64">
                  <c:v>-0.46</c:v>
                </c:pt>
                <c:pt idx="65">
                  <c:v>-0.22</c:v>
                </c:pt>
                <c:pt idx="66">
                  <c:v>0.02</c:v>
                </c:pt>
                <c:pt idx="67">
                  <c:v>0.06</c:v>
                </c:pt>
                <c:pt idx="68">
                  <c:v>0.02</c:v>
                </c:pt>
                <c:pt idx="69">
                  <c:v>-0.02</c:v>
                </c:pt>
                <c:pt idx="70">
                  <c:v>-0.02</c:v>
                </c:pt>
                <c:pt idx="71">
                  <c:v>-0.06</c:v>
                </c:pt>
                <c:pt idx="72">
                  <c:v>0.02</c:v>
                </c:pt>
                <c:pt idx="73">
                  <c:v>-0.02</c:v>
                </c:pt>
                <c:pt idx="74">
                  <c:v>0.02</c:v>
                </c:pt>
                <c:pt idx="75">
                  <c:v>0.06</c:v>
                </c:pt>
                <c:pt idx="76">
                  <c:v>0.14000000000000001</c:v>
                </c:pt>
                <c:pt idx="77">
                  <c:v>0.26</c:v>
                </c:pt>
                <c:pt idx="78">
                  <c:v>0.38</c:v>
                </c:pt>
                <c:pt idx="79">
                  <c:v>0.46</c:v>
                </c:pt>
                <c:pt idx="80">
                  <c:v>0.54</c:v>
                </c:pt>
                <c:pt idx="81">
                  <c:v>0.46</c:v>
                </c:pt>
                <c:pt idx="82">
                  <c:v>0.42</c:v>
                </c:pt>
                <c:pt idx="83">
                  <c:v>0.42</c:v>
                </c:pt>
                <c:pt idx="84">
                  <c:v>0.38</c:v>
                </c:pt>
                <c:pt idx="85">
                  <c:v>0.34</c:v>
                </c:pt>
                <c:pt idx="86">
                  <c:v>0.3</c:v>
                </c:pt>
                <c:pt idx="87">
                  <c:v>0.22</c:v>
                </c:pt>
                <c:pt idx="88">
                  <c:v>0.22</c:v>
                </c:pt>
                <c:pt idx="89">
                  <c:v>0.3</c:v>
                </c:pt>
                <c:pt idx="90">
                  <c:v>0.34</c:v>
                </c:pt>
                <c:pt idx="91">
                  <c:v>0.46</c:v>
                </c:pt>
                <c:pt idx="92">
                  <c:v>0.57999999999999996</c:v>
                </c:pt>
                <c:pt idx="93">
                  <c:v>0.66</c:v>
                </c:pt>
                <c:pt idx="94">
                  <c:v>0.78</c:v>
                </c:pt>
                <c:pt idx="95">
                  <c:v>1.1000000000000001</c:v>
                </c:pt>
                <c:pt idx="96">
                  <c:v>1.54</c:v>
                </c:pt>
                <c:pt idx="97">
                  <c:v>1.9</c:v>
                </c:pt>
                <c:pt idx="98">
                  <c:v>2.2200000000000002</c:v>
                </c:pt>
                <c:pt idx="99">
                  <c:v>2.58</c:v>
                </c:pt>
                <c:pt idx="100">
                  <c:v>2.9</c:v>
                </c:pt>
                <c:pt idx="101">
                  <c:v>3.14</c:v>
                </c:pt>
                <c:pt idx="102">
                  <c:v>3.34</c:v>
                </c:pt>
                <c:pt idx="103">
                  <c:v>3.38</c:v>
                </c:pt>
                <c:pt idx="104">
                  <c:v>3.42</c:v>
                </c:pt>
                <c:pt idx="105">
                  <c:v>3.38</c:v>
                </c:pt>
                <c:pt idx="106">
                  <c:v>3.18</c:v>
                </c:pt>
                <c:pt idx="107">
                  <c:v>2.74</c:v>
                </c:pt>
                <c:pt idx="108">
                  <c:v>2.06</c:v>
                </c:pt>
                <c:pt idx="109">
                  <c:v>1.38</c:v>
                </c:pt>
                <c:pt idx="110">
                  <c:v>0.78</c:v>
                </c:pt>
                <c:pt idx="111">
                  <c:v>0.14000000000000001</c:v>
                </c:pt>
                <c:pt idx="112">
                  <c:v>-0.42</c:v>
                </c:pt>
                <c:pt idx="113">
                  <c:v>-0.82</c:v>
                </c:pt>
                <c:pt idx="114">
                  <c:v>-1.18</c:v>
                </c:pt>
                <c:pt idx="115">
                  <c:v>-1.42</c:v>
                </c:pt>
                <c:pt idx="116">
                  <c:v>-1.66</c:v>
                </c:pt>
                <c:pt idx="117">
                  <c:v>-1.74</c:v>
                </c:pt>
                <c:pt idx="118">
                  <c:v>-1.74</c:v>
                </c:pt>
                <c:pt idx="119">
                  <c:v>-1.66</c:v>
                </c:pt>
                <c:pt idx="120">
                  <c:v>-1.5</c:v>
                </c:pt>
                <c:pt idx="121">
                  <c:v>-1.34</c:v>
                </c:pt>
                <c:pt idx="122">
                  <c:v>-1.18</c:v>
                </c:pt>
                <c:pt idx="123">
                  <c:v>-1.06</c:v>
                </c:pt>
                <c:pt idx="124">
                  <c:v>-0.86</c:v>
                </c:pt>
                <c:pt idx="125">
                  <c:v>-0.74</c:v>
                </c:pt>
                <c:pt idx="126">
                  <c:v>-0.7</c:v>
                </c:pt>
                <c:pt idx="127">
                  <c:v>-0.66</c:v>
                </c:pt>
                <c:pt idx="128">
                  <c:v>-0.66</c:v>
                </c:pt>
                <c:pt idx="129">
                  <c:v>-0.7</c:v>
                </c:pt>
                <c:pt idx="130">
                  <c:v>-0.66</c:v>
                </c:pt>
                <c:pt idx="131">
                  <c:v>-0.7</c:v>
                </c:pt>
                <c:pt idx="132">
                  <c:v>-0.66</c:v>
                </c:pt>
                <c:pt idx="133">
                  <c:v>-0.7</c:v>
                </c:pt>
                <c:pt idx="134">
                  <c:v>-0.62</c:v>
                </c:pt>
                <c:pt idx="135">
                  <c:v>-0.57999999999999996</c:v>
                </c:pt>
                <c:pt idx="136">
                  <c:v>-0.54</c:v>
                </c:pt>
                <c:pt idx="137">
                  <c:v>-0.54</c:v>
                </c:pt>
                <c:pt idx="138">
                  <c:v>-0.46</c:v>
                </c:pt>
                <c:pt idx="139">
                  <c:v>-0.38</c:v>
                </c:pt>
                <c:pt idx="140">
                  <c:v>-0.3</c:v>
                </c:pt>
                <c:pt idx="141">
                  <c:v>-0.22</c:v>
                </c:pt>
                <c:pt idx="142">
                  <c:v>-0.14000000000000001</c:v>
                </c:pt>
                <c:pt idx="143">
                  <c:v>-0.18</c:v>
                </c:pt>
                <c:pt idx="144">
                  <c:v>-0.1</c:v>
                </c:pt>
                <c:pt idx="145">
                  <c:v>-0.1</c:v>
                </c:pt>
                <c:pt idx="146">
                  <c:v>-0.1</c:v>
                </c:pt>
                <c:pt idx="147">
                  <c:v>-0.14000000000000001</c:v>
                </c:pt>
                <c:pt idx="148">
                  <c:v>-0.06</c:v>
                </c:pt>
                <c:pt idx="149">
                  <c:v>-0.06</c:v>
                </c:pt>
                <c:pt idx="150">
                  <c:v>-0.1</c:v>
                </c:pt>
                <c:pt idx="151">
                  <c:v>-0.3</c:v>
                </c:pt>
                <c:pt idx="152">
                  <c:v>-0.46</c:v>
                </c:pt>
                <c:pt idx="153">
                  <c:v>-0.66</c:v>
                </c:pt>
                <c:pt idx="154">
                  <c:v>-0.82</c:v>
                </c:pt>
                <c:pt idx="155">
                  <c:v>-1.02</c:v>
                </c:pt>
                <c:pt idx="156">
                  <c:v>-1.18</c:v>
                </c:pt>
                <c:pt idx="157">
                  <c:v>-1.3</c:v>
                </c:pt>
                <c:pt idx="158">
                  <c:v>-1.5</c:v>
                </c:pt>
                <c:pt idx="159">
                  <c:v>-1.62</c:v>
                </c:pt>
                <c:pt idx="160">
                  <c:v>-1.66</c:v>
                </c:pt>
                <c:pt idx="161">
                  <c:v>-1.7</c:v>
                </c:pt>
                <c:pt idx="162">
                  <c:v>-1.54</c:v>
                </c:pt>
                <c:pt idx="163">
                  <c:v>-1.42</c:v>
                </c:pt>
                <c:pt idx="164">
                  <c:v>-1.26</c:v>
                </c:pt>
                <c:pt idx="165">
                  <c:v>-1.1399999999999999</c:v>
                </c:pt>
                <c:pt idx="166">
                  <c:v>-0.86</c:v>
                </c:pt>
                <c:pt idx="167">
                  <c:v>-0.62</c:v>
                </c:pt>
                <c:pt idx="168">
                  <c:v>-0.5</c:v>
                </c:pt>
                <c:pt idx="169">
                  <c:v>-0.34</c:v>
                </c:pt>
                <c:pt idx="170">
                  <c:v>-0.14000000000000001</c:v>
                </c:pt>
                <c:pt idx="171">
                  <c:v>-0.18</c:v>
                </c:pt>
                <c:pt idx="172">
                  <c:v>-0.06</c:v>
                </c:pt>
                <c:pt idx="173">
                  <c:v>-0.02</c:v>
                </c:pt>
                <c:pt idx="174">
                  <c:v>0.06</c:v>
                </c:pt>
                <c:pt idx="175">
                  <c:v>0.02</c:v>
                </c:pt>
                <c:pt idx="176">
                  <c:v>0.02</c:v>
                </c:pt>
                <c:pt idx="177">
                  <c:v>0.02</c:v>
                </c:pt>
                <c:pt idx="178">
                  <c:v>0.06</c:v>
                </c:pt>
                <c:pt idx="179">
                  <c:v>0.1</c:v>
                </c:pt>
                <c:pt idx="180">
                  <c:v>0.38</c:v>
                </c:pt>
                <c:pt idx="181">
                  <c:v>0.78</c:v>
                </c:pt>
                <c:pt idx="182">
                  <c:v>1.38</c:v>
                </c:pt>
                <c:pt idx="183">
                  <c:v>1.94</c:v>
                </c:pt>
                <c:pt idx="184">
                  <c:v>2.42</c:v>
                </c:pt>
                <c:pt idx="185">
                  <c:v>2.86</c:v>
                </c:pt>
                <c:pt idx="186">
                  <c:v>3.46</c:v>
                </c:pt>
                <c:pt idx="187">
                  <c:v>4.0599999999999996</c:v>
                </c:pt>
                <c:pt idx="188">
                  <c:v>4.46</c:v>
                </c:pt>
                <c:pt idx="189">
                  <c:v>4.66</c:v>
                </c:pt>
                <c:pt idx="190">
                  <c:v>4.74</c:v>
                </c:pt>
                <c:pt idx="191">
                  <c:v>4.42</c:v>
                </c:pt>
                <c:pt idx="192">
                  <c:v>3.98</c:v>
                </c:pt>
                <c:pt idx="193">
                  <c:v>3.3</c:v>
                </c:pt>
                <c:pt idx="194">
                  <c:v>2.5</c:v>
                </c:pt>
                <c:pt idx="195">
                  <c:v>1.58</c:v>
                </c:pt>
                <c:pt idx="196">
                  <c:v>0.57999999999999996</c:v>
                </c:pt>
                <c:pt idx="197">
                  <c:v>-0.3</c:v>
                </c:pt>
                <c:pt idx="198">
                  <c:v>-1.06</c:v>
                </c:pt>
                <c:pt idx="199">
                  <c:v>-1.62</c:v>
                </c:pt>
                <c:pt idx="200">
                  <c:v>-2.06</c:v>
                </c:pt>
                <c:pt idx="201">
                  <c:v>-2.2599999999999998</c:v>
                </c:pt>
                <c:pt idx="202">
                  <c:v>-2.42</c:v>
                </c:pt>
                <c:pt idx="203">
                  <c:v>-2.5</c:v>
                </c:pt>
                <c:pt idx="204">
                  <c:v>-2.46</c:v>
                </c:pt>
                <c:pt idx="205">
                  <c:v>-2.2999999999999998</c:v>
                </c:pt>
                <c:pt idx="206">
                  <c:v>-1.9</c:v>
                </c:pt>
                <c:pt idx="207">
                  <c:v>-1.62</c:v>
                </c:pt>
                <c:pt idx="208">
                  <c:v>-1.38</c:v>
                </c:pt>
                <c:pt idx="209">
                  <c:v>-1.26</c:v>
                </c:pt>
                <c:pt idx="210">
                  <c:v>-1.1399999999999999</c:v>
                </c:pt>
                <c:pt idx="211">
                  <c:v>-1.06</c:v>
                </c:pt>
                <c:pt idx="212">
                  <c:v>-0.9</c:v>
                </c:pt>
                <c:pt idx="213">
                  <c:v>-0.74</c:v>
                </c:pt>
                <c:pt idx="214">
                  <c:v>-0.57999999999999996</c:v>
                </c:pt>
                <c:pt idx="215">
                  <c:v>-0.54</c:v>
                </c:pt>
                <c:pt idx="216">
                  <c:v>-0.46</c:v>
                </c:pt>
                <c:pt idx="217">
                  <c:v>-0.3</c:v>
                </c:pt>
                <c:pt idx="218">
                  <c:v>-0.14000000000000001</c:v>
                </c:pt>
                <c:pt idx="219">
                  <c:v>-0.06</c:v>
                </c:pt>
                <c:pt idx="220">
                  <c:v>-0.02</c:v>
                </c:pt>
                <c:pt idx="221">
                  <c:v>0.02</c:v>
                </c:pt>
                <c:pt idx="222">
                  <c:v>0.02</c:v>
                </c:pt>
                <c:pt idx="223">
                  <c:v>-0.02</c:v>
                </c:pt>
                <c:pt idx="224">
                  <c:v>0.02</c:v>
                </c:pt>
                <c:pt idx="225">
                  <c:v>0.06</c:v>
                </c:pt>
                <c:pt idx="226">
                  <c:v>0.1</c:v>
                </c:pt>
                <c:pt idx="227">
                  <c:v>0.06</c:v>
                </c:pt>
                <c:pt idx="228">
                  <c:v>0.14000000000000001</c:v>
                </c:pt>
                <c:pt idx="229">
                  <c:v>0.26</c:v>
                </c:pt>
                <c:pt idx="230">
                  <c:v>0.34</c:v>
                </c:pt>
                <c:pt idx="231">
                  <c:v>0.5</c:v>
                </c:pt>
                <c:pt idx="232">
                  <c:v>0.57999999999999996</c:v>
                </c:pt>
                <c:pt idx="233">
                  <c:v>0.62</c:v>
                </c:pt>
                <c:pt idx="234">
                  <c:v>0.66</c:v>
                </c:pt>
                <c:pt idx="235">
                  <c:v>0.54</c:v>
                </c:pt>
                <c:pt idx="236">
                  <c:v>0.46</c:v>
                </c:pt>
                <c:pt idx="237">
                  <c:v>0.18</c:v>
                </c:pt>
                <c:pt idx="238">
                  <c:v>-0.02</c:v>
                </c:pt>
                <c:pt idx="239">
                  <c:v>-0.3</c:v>
                </c:pt>
                <c:pt idx="240">
                  <c:v>-0.62</c:v>
                </c:pt>
                <c:pt idx="241">
                  <c:v>-0.94</c:v>
                </c:pt>
                <c:pt idx="242">
                  <c:v>-1.22</c:v>
                </c:pt>
                <c:pt idx="243">
                  <c:v>-1.5</c:v>
                </c:pt>
                <c:pt idx="244">
                  <c:v>-1.7</c:v>
                </c:pt>
                <c:pt idx="245">
                  <c:v>-1.86</c:v>
                </c:pt>
                <c:pt idx="246">
                  <c:v>-1.94</c:v>
                </c:pt>
                <c:pt idx="247">
                  <c:v>-1.94</c:v>
                </c:pt>
                <c:pt idx="248">
                  <c:v>-1.86</c:v>
                </c:pt>
                <c:pt idx="249">
                  <c:v>-1.7</c:v>
                </c:pt>
                <c:pt idx="250">
                  <c:v>-1.42</c:v>
                </c:pt>
                <c:pt idx="251">
                  <c:v>-1.18</c:v>
                </c:pt>
                <c:pt idx="252">
                  <c:v>-0.9</c:v>
                </c:pt>
                <c:pt idx="253">
                  <c:v>-0.66</c:v>
                </c:pt>
                <c:pt idx="254">
                  <c:v>-0.5</c:v>
                </c:pt>
                <c:pt idx="255">
                  <c:v>-0.34</c:v>
                </c:pt>
                <c:pt idx="256">
                  <c:v>-0.26</c:v>
                </c:pt>
                <c:pt idx="257">
                  <c:v>-0.1</c:v>
                </c:pt>
                <c:pt idx="258">
                  <c:v>-0.02</c:v>
                </c:pt>
                <c:pt idx="259">
                  <c:v>0.06</c:v>
                </c:pt>
                <c:pt idx="260">
                  <c:v>0.02</c:v>
                </c:pt>
                <c:pt idx="261">
                  <c:v>0.02</c:v>
                </c:pt>
                <c:pt idx="262">
                  <c:v>0.06</c:v>
                </c:pt>
                <c:pt idx="263">
                  <c:v>0.06</c:v>
                </c:pt>
                <c:pt idx="264">
                  <c:v>0.02</c:v>
                </c:pt>
                <c:pt idx="265">
                  <c:v>0.1</c:v>
                </c:pt>
                <c:pt idx="266">
                  <c:v>0.18</c:v>
                </c:pt>
                <c:pt idx="267">
                  <c:v>0.18</c:v>
                </c:pt>
                <c:pt idx="268">
                  <c:v>0.22</c:v>
                </c:pt>
                <c:pt idx="269">
                  <c:v>0.26</c:v>
                </c:pt>
                <c:pt idx="270">
                  <c:v>0.26</c:v>
                </c:pt>
                <c:pt idx="271">
                  <c:v>0.22</c:v>
                </c:pt>
                <c:pt idx="272">
                  <c:v>0.26</c:v>
                </c:pt>
                <c:pt idx="273">
                  <c:v>0.26</c:v>
                </c:pt>
                <c:pt idx="274">
                  <c:v>0.22</c:v>
                </c:pt>
                <c:pt idx="275">
                  <c:v>0.14000000000000001</c:v>
                </c:pt>
                <c:pt idx="276">
                  <c:v>0.22</c:v>
                </c:pt>
                <c:pt idx="277">
                  <c:v>0.42</c:v>
                </c:pt>
                <c:pt idx="278">
                  <c:v>0.82</c:v>
                </c:pt>
                <c:pt idx="279">
                  <c:v>1.38</c:v>
                </c:pt>
                <c:pt idx="280">
                  <c:v>1.94</c:v>
                </c:pt>
                <c:pt idx="281">
                  <c:v>2.54</c:v>
                </c:pt>
                <c:pt idx="282">
                  <c:v>3.1</c:v>
                </c:pt>
                <c:pt idx="283">
                  <c:v>3.5</c:v>
                </c:pt>
                <c:pt idx="284">
                  <c:v>3.78</c:v>
                </c:pt>
                <c:pt idx="285">
                  <c:v>3.94</c:v>
                </c:pt>
                <c:pt idx="286">
                  <c:v>3.94</c:v>
                </c:pt>
                <c:pt idx="287">
                  <c:v>3.7</c:v>
                </c:pt>
                <c:pt idx="288">
                  <c:v>3.46</c:v>
                </c:pt>
                <c:pt idx="289">
                  <c:v>3.02</c:v>
                </c:pt>
                <c:pt idx="290">
                  <c:v>2.58</c:v>
                </c:pt>
                <c:pt idx="291">
                  <c:v>1.94</c:v>
                </c:pt>
                <c:pt idx="292">
                  <c:v>1.3</c:v>
                </c:pt>
                <c:pt idx="293">
                  <c:v>0.66</c:v>
                </c:pt>
                <c:pt idx="294">
                  <c:v>0.06</c:v>
                </c:pt>
                <c:pt idx="295">
                  <c:v>-0.42</c:v>
                </c:pt>
                <c:pt idx="296">
                  <c:v>-0.78</c:v>
                </c:pt>
                <c:pt idx="297">
                  <c:v>-1.06</c:v>
                </c:pt>
                <c:pt idx="298">
                  <c:v>-1.18</c:v>
                </c:pt>
                <c:pt idx="299">
                  <c:v>-1.3</c:v>
                </c:pt>
                <c:pt idx="300">
                  <c:v>-1.5</c:v>
                </c:pt>
                <c:pt idx="301">
                  <c:v>-1.58</c:v>
                </c:pt>
                <c:pt idx="302">
                  <c:v>-1.66</c:v>
                </c:pt>
                <c:pt idx="303">
                  <c:v>-1.74</c:v>
                </c:pt>
                <c:pt idx="304">
                  <c:v>-1.66</c:v>
                </c:pt>
                <c:pt idx="305">
                  <c:v>-1.54</c:v>
                </c:pt>
                <c:pt idx="306">
                  <c:v>-1.46</c:v>
                </c:pt>
                <c:pt idx="307">
                  <c:v>-1.3</c:v>
                </c:pt>
                <c:pt idx="308">
                  <c:v>-1.1399999999999999</c:v>
                </c:pt>
                <c:pt idx="309">
                  <c:v>-0.94</c:v>
                </c:pt>
                <c:pt idx="310">
                  <c:v>-0.74</c:v>
                </c:pt>
                <c:pt idx="311">
                  <c:v>-0.66</c:v>
                </c:pt>
                <c:pt idx="312">
                  <c:v>-0.57999999999999996</c:v>
                </c:pt>
                <c:pt idx="313">
                  <c:v>-0.57999999999999996</c:v>
                </c:pt>
                <c:pt idx="314">
                  <c:v>-0.54</c:v>
                </c:pt>
                <c:pt idx="315">
                  <c:v>-0.57999999999999996</c:v>
                </c:pt>
                <c:pt idx="316">
                  <c:v>-0.54</c:v>
                </c:pt>
                <c:pt idx="317">
                  <c:v>-0.46</c:v>
                </c:pt>
                <c:pt idx="318">
                  <c:v>-0.46</c:v>
                </c:pt>
                <c:pt idx="319">
                  <c:v>-0.42</c:v>
                </c:pt>
                <c:pt idx="320">
                  <c:v>-0.38</c:v>
                </c:pt>
                <c:pt idx="321">
                  <c:v>-0.34</c:v>
                </c:pt>
                <c:pt idx="322">
                  <c:v>-0.22</c:v>
                </c:pt>
                <c:pt idx="323">
                  <c:v>-0.1</c:v>
                </c:pt>
                <c:pt idx="324">
                  <c:v>0.02</c:v>
                </c:pt>
                <c:pt idx="325">
                  <c:v>0.02</c:v>
                </c:pt>
                <c:pt idx="326">
                  <c:v>0.1</c:v>
                </c:pt>
                <c:pt idx="327">
                  <c:v>0.1</c:v>
                </c:pt>
                <c:pt idx="328">
                  <c:v>0.14000000000000001</c:v>
                </c:pt>
                <c:pt idx="329">
                  <c:v>0.18</c:v>
                </c:pt>
                <c:pt idx="330">
                  <c:v>0.18</c:v>
                </c:pt>
                <c:pt idx="331">
                  <c:v>0.18</c:v>
                </c:pt>
                <c:pt idx="332">
                  <c:v>0.22</c:v>
                </c:pt>
                <c:pt idx="333">
                  <c:v>0.06</c:v>
                </c:pt>
                <c:pt idx="334">
                  <c:v>-0.1</c:v>
                </c:pt>
                <c:pt idx="335">
                  <c:v>-0.34</c:v>
                </c:pt>
                <c:pt idx="336">
                  <c:v>-0.62</c:v>
                </c:pt>
                <c:pt idx="337">
                  <c:v>-0.9</c:v>
                </c:pt>
                <c:pt idx="338">
                  <c:v>-1.1000000000000001</c:v>
                </c:pt>
                <c:pt idx="339">
                  <c:v>-1.34</c:v>
                </c:pt>
                <c:pt idx="340">
                  <c:v>-1.46</c:v>
                </c:pt>
                <c:pt idx="341">
                  <c:v>-1.62</c:v>
                </c:pt>
                <c:pt idx="342">
                  <c:v>-1.66</c:v>
                </c:pt>
                <c:pt idx="343">
                  <c:v>-1.66</c:v>
                </c:pt>
                <c:pt idx="344">
                  <c:v>-1.66</c:v>
                </c:pt>
                <c:pt idx="345">
                  <c:v>-1.54</c:v>
                </c:pt>
                <c:pt idx="346">
                  <c:v>-1.46</c:v>
                </c:pt>
                <c:pt idx="347">
                  <c:v>-1.3</c:v>
                </c:pt>
                <c:pt idx="348">
                  <c:v>-1.1399999999999999</c:v>
                </c:pt>
                <c:pt idx="349">
                  <c:v>-0.94</c:v>
                </c:pt>
                <c:pt idx="350">
                  <c:v>-0.82</c:v>
                </c:pt>
                <c:pt idx="351">
                  <c:v>-0.7</c:v>
                </c:pt>
                <c:pt idx="352">
                  <c:v>-0.57999999999999996</c:v>
                </c:pt>
                <c:pt idx="353">
                  <c:v>-0.42</c:v>
                </c:pt>
                <c:pt idx="354">
                  <c:v>-0.3</c:v>
                </c:pt>
                <c:pt idx="355">
                  <c:v>-0.26</c:v>
                </c:pt>
                <c:pt idx="356">
                  <c:v>-0.18</c:v>
                </c:pt>
                <c:pt idx="357">
                  <c:v>-0.1</c:v>
                </c:pt>
                <c:pt idx="358">
                  <c:v>0.06</c:v>
                </c:pt>
                <c:pt idx="359">
                  <c:v>0.14000000000000001</c:v>
                </c:pt>
                <c:pt idx="360">
                  <c:v>0.14000000000000001</c:v>
                </c:pt>
                <c:pt idx="361">
                  <c:v>0.22</c:v>
                </c:pt>
                <c:pt idx="362">
                  <c:v>0.3</c:v>
                </c:pt>
                <c:pt idx="363">
                  <c:v>0.22</c:v>
                </c:pt>
                <c:pt idx="364">
                  <c:v>0.3</c:v>
                </c:pt>
                <c:pt idx="365">
                  <c:v>0.26</c:v>
                </c:pt>
                <c:pt idx="366">
                  <c:v>0.22</c:v>
                </c:pt>
                <c:pt idx="367">
                  <c:v>0.18</c:v>
                </c:pt>
                <c:pt idx="368">
                  <c:v>0.18</c:v>
                </c:pt>
                <c:pt idx="369">
                  <c:v>0.18</c:v>
                </c:pt>
                <c:pt idx="370">
                  <c:v>0.26</c:v>
                </c:pt>
                <c:pt idx="371">
                  <c:v>0.26</c:v>
                </c:pt>
                <c:pt idx="372">
                  <c:v>0.3</c:v>
                </c:pt>
                <c:pt idx="373">
                  <c:v>0.3</c:v>
                </c:pt>
                <c:pt idx="374">
                  <c:v>0.38</c:v>
                </c:pt>
                <c:pt idx="375">
                  <c:v>0.5</c:v>
                </c:pt>
                <c:pt idx="376">
                  <c:v>0.7</c:v>
                </c:pt>
                <c:pt idx="377">
                  <c:v>0.86</c:v>
                </c:pt>
                <c:pt idx="378">
                  <c:v>1.02</c:v>
                </c:pt>
                <c:pt idx="379">
                  <c:v>1.26</c:v>
                </c:pt>
                <c:pt idx="380">
                  <c:v>1.74</c:v>
                </c:pt>
                <c:pt idx="381">
                  <c:v>2.2999999999999998</c:v>
                </c:pt>
                <c:pt idx="382">
                  <c:v>2.82</c:v>
                </c:pt>
                <c:pt idx="383">
                  <c:v>3.3</c:v>
                </c:pt>
                <c:pt idx="384">
                  <c:v>3.5</c:v>
                </c:pt>
                <c:pt idx="385">
                  <c:v>3.46</c:v>
                </c:pt>
                <c:pt idx="386">
                  <c:v>3.5</c:v>
                </c:pt>
                <c:pt idx="387">
                  <c:v>3.54</c:v>
                </c:pt>
                <c:pt idx="388">
                  <c:v>3.5</c:v>
                </c:pt>
                <c:pt idx="389">
                  <c:v>3.3</c:v>
                </c:pt>
                <c:pt idx="390">
                  <c:v>2.86</c:v>
                </c:pt>
                <c:pt idx="391">
                  <c:v>2.2999999999999998</c:v>
                </c:pt>
                <c:pt idx="392">
                  <c:v>1.46</c:v>
                </c:pt>
                <c:pt idx="393">
                  <c:v>0.62</c:v>
                </c:pt>
                <c:pt idx="394">
                  <c:v>-0.06</c:v>
                </c:pt>
                <c:pt idx="395">
                  <c:v>-0.62</c:v>
                </c:pt>
                <c:pt idx="396">
                  <c:v>-0.98</c:v>
                </c:pt>
                <c:pt idx="397">
                  <c:v>-1.22</c:v>
                </c:pt>
                <c:pt idx="398">
                  <c:v>-1.46</c:v>
                </c:pt>
                <c:pt idx="399">
                  <c:v>-1.78</c:v>
                </c:pt>
                <c:pt idx="400">
                  <c:v>-1.82</c:v>
                </c:pt>
                <c:pt idx="401">
                  <c:v>-1.7</c:v>
                </c:pt>
                <c:pt idx="402">
                  <c:v>-1.58</c:v>
                </c:pt>
                <c:pt idx="403">
                  <c:v>-1.38</c:v>
                </c:pt>
                <c:pt idx="404">
                  <c:v>-1.22</c:v>
                </c:pt>
                <c:pt idx="405">
                  <c:v>-0.98</c:v>
                </c:pt>
                <c:pt idx="406">
                  <c:v>-0.86</c:v>
                </c:pt>
                <c:pt idx="407">
                  <c:v>-0.7</c:v>
                </c:pt>
                <c:pt idx="408">
                  <c:v>-0.57999999999999996</c:v>
                </c:pt>
                <c:pt idx="409">
                  <c:v>-0.57999999999999996</c:v>
                </c:pt>
                <c:pt idx="410">
                  <c:v>-0.62</c:v>
                </c:pt>
                <c:pt idx="411">
                  <c:v>-0.62</c:v>
                </c:pt>
                <c:pt idx="412">
                  <c:v>-0.62</c:v>
                </c:pt>
                <c:pt idx="413">
                  <c:v>-0.66</c:v>
                </c:pt>
                <c:pt idx="414">
                  <c:v>-0.62</c:v>
                </c:pt>
                <c:pt idx="415">
                  <c:v>-0.66</c:v>
                </c:pt>
                <c:pt idx="416">
                  <c:v>-0.57999999999999996</c:v>
                </c:pt>
                <c:pt idx="417">
                  <c:v>-0.57999999999999996</c:v>
                </c:pt>
                <c:pt idx="418">
                  <c:v>-0.54</c:v>
                </c:pt>
                <c:pt idx="419">
                  <c:v>-0.46</c:v>
                </c:pt>
                <c:pt idx="420">
                  <c:v>-0.38</c:v>
                </c:pt>
                <c:pt idx="421">
                  <c:v>-0.34</c:v>
                </c:pt>
                <c:pt idx="422">
                  <c:v>-0.26</c:v>
                </c:pt>
                <c:pt idx="423">
                  <c:v>-0.22</c:v>
                </c:pt>
                <c:pt idx="424">
                  <c:v>-0.1</c:v>
                </c:pt>
                <c:pt idx="425">
                  <c:v>-0.06</c:v>
                </c:pt>
                <c:pt idx="426">
                  <c:v>-0.02</c:v>
                </c:pt>
                <c:pt idx="427">
                  <c:v>-0.02</c:v>
                </c:pt>
                <c:pt idx="428">
                  <c:v>-0.02</c:v>
                </c:pt>
                <c:pt idx="429">
                  <c:v>0.02</c:v>
                </c:pt>
                <c:pt idx="430">
                  <c:v>0.02</c:v>
                </c:pt>
                <c:pt idx="431">
                  <c:v>0.06</c:v>
                </c:pt>
                <c:pt idx="432">
                  <c:v>0.06</c:v>
                </c:pt>
                <c:pt idx="433">
                  <c:v>-0.02</c:v>
                </c:pt>
                <c:pt idx="434">
                  <c:v>-0.06</c:v>
                </c:pt>
                <c:pt idx="435">
                  <c:v>-0.3</c:v>
                </c:pt>
                <c:pt idx="436">
                  <c:v>-0.57999999999999996</c:v>
                </c:pt>
                <c:pt idx="437">
                  <c:v>-0.86</c:v>
                </c:pt>
                <c:pt idx="438">
                  <c:v>-1.02</c:v>
                </c:pt>
                <c:pt idx="439">
                  <c:v>-1.18</c:v>
                </c:pt>
                <c:pt idx="440">
                  <c:v>-1.34</c:v>
                </c:pt>
                <c:pt idx="441">
                  <c:v>-1.54</c:v>
                </c:pt>
                <c:pt idx="442">
                  <c:v>-1.58</c:v>
                </c:pt>
                <c:pt idx="443">
                  <c:v>-1.66</c:v>
                </c:pt>
                <c:pt idx="444">
                  <c:v>-1.7</c:v>
                </c:pt>
                <c:pt idx="445">
                  <c:v>-1.7</c:v>
                </c:pt>
                <c:pt idx="446">
                  <c:v>-1.46</c:v>
                </c:pt>
                <c:pt idx="447">
                  <c:v>-1.22</c:v>
                </c:pt>
                <c:pt idx="448">
                  <c:v>-0.98</c:v>
                </c:pt>
                <c:pt idx="449">
                  <c:v>-0.82</c:v>
                </c:pt>
                <c:pt idx="450">
                  <c:v>-0.62</c:v>
                </c:pt>
                <c:pt idx="451">
                  <c:v>-0.46</c:v>
                </c:pt>
                <c:pt idx="452">
                  <c:v>-0.34</c:v>
                </c:pt>
                <c:pt idx="453">
                  <c:v>-0.22</c:v>
                </c:pt>
                <c:pt idx="454">
                  <c:v>-0.14000000000000001</c:v>
                </c:pt>
                <c:pt idx="455">
                  <c:v>-0.14000000000000001</c:v>
                </c:pt>
                <c:pt idx="456">
                  <c:v>-0.14000000000000001</c:v>
                </c:pt>
                <c:pt idx="457">
                  <c:v>-0.1</c:v>
                </c:pt>
                <c:pt idx="458">
                  <c:v>-0.1</c:v>
                </c:pt>
                <c:pt idx="459">
                  <c:v>-0.1</c:v>
                </c:pt>
                <c:pt idx="460">
                  <c:v>-0.02</c:v>
                </c:pt>
                <c:pt idx="461">
                  <c:v>-0.02</c:v>
                </c:pt>
                <c:pt idx="462">
                  <c:v>-0.02</c:v>
                </c:pt>
                <c:pt idx="463">
                  <c:v>0.06</c:v>
                </c:pt>
                <c:pt idx="464">
                  <c:v>0.22</c:v>
                </c:pt>
                <c:pt idx="465">
                  <c:v>0.7</c:v>
                </c:pt>
                <c:pt idx="466">
                  <c:v>1.38</c:v>
                </c:pt>
                <c:pt idx="467">
                  <c:v>2.06</c:v>
                </c:pt>
                <c:pt idx="468">
                  <c:v>2.74</c:v>
                </c:pt>
                <c:pt idx="469">
                  <c:v>3.22</c:v>
                </c:pt>
                <c:pt idx="470">
                  <c:v>3.78</c:v>
                </c:pt>
                <c:pt idx="471">
                  <c:v>4.26</c:v>
                </c:pt>
                <c:pt idx="472">
                  <c:v>4.66</c:v>
                </c:pt>
                <c:pt idx="473">
                  <c:v>4.8600000000000003</c:v>
                </c:pt>
                <c:pt idx="474">
                  <c:v>4.9000000000000004</c:v>
                </c:pt>
                <c:pt idx="475">
                  <c:v>4.7</c:v>
                </c:pt>
                <c:pt idx="476">
                  <c:v>4.1399999999999997</c:v>
                </c:pt>
                <c:pt idx="477">
                  <c:v>3.26</c:v>
                </c:pt>
                <c:pt idx="478">
                  <c:v>2.2200000000000002</c:v>
                </c:pt>
                <c:pt idx="479">
                  <c:v>1.1000000000000001</c:v>
                </c:pt>
                <c:pt idx="480">
                  <c:v>0.14000000000000001</c:v>
                </c:pt>
                <c:pt idx="481">
                  <c:v>-0.66</c:v>
                </c:pt>
                <c:pt idx="482">
                  <c:v>-1.26</c:v>
                </c:pt>
                <c:pt idx="483">
                  <c:v>-1.7</c:v>
                </c:pt>
                <c:pt idx="484">
                  <c:v>-1.98</c:v>
                </c:pt>
                <c:pt idx="485">
                  <c:v>-2.2599999999999998</c:v>
                </c:pt>
                <c:pt idx="486">
                  <c:v>-2.38</c:v>
                </c:pt>
                <c:pt idx="487">
                  <c:v>-2.42</c:v>
                </c:pt>
                <c:pt idx="488">
                  <c:v>-2.2599999999999998</c:v>
                </c:pt>
                <c:pt idx="489">
                  <c:v>-2.02</c:v>
                </c:pt>
                <c:pt idx="490">
                  <c:v>-1.7</c:v>
                </c:pt>
                <c:pt idx="491">
                  <c:v>-1.46</c:v>
                </c:pt>
                <c:pt idx="492">
                  <c:v>-1.26</c:v>
                </c:pt>
                <c:pt idx="493">
                  <c:v>-1.26</c:v>
                </c:pt>
                <c:pt idx="494">
                  <c:v>-1.22</c:v>
                </c:pt>
                <c:pt idx="495">
                  <c:v>-1.22</c:v>
                </c:pt>
                <c:pt idx="496">
                  <c:v>-1.1000000000000001</c:v>
                </c:pt>
                <c:pt idx="497">
                  <c:v>-0.98</c:v>
                </c:pt>
                <c:pt idx="498">
                  <c:v>-0.86</c:v>
                </c:pt>
                <c:pt idx="499">
                  <c:v>-0.7</c:v>
                </c:pt>
                <c:pt idx="500">
                  <c:v>-0.54</c:v>
                </c:pt>
                <c:pt idx="501">
                  <c:v>-0.42</c:v>
                </c:pt>
                <c:pt idx="502">
                  <c:v>-0.26</c:v>
                </c:pt>
                <c:pt idx="503">
                  <c:v>-0.18</c:v>
                </c:pt>
                <c:pt idx="504">
                  <c:v>-0.1</c:v>
                </c:pt>
                <c:pt idx="505">
                  <c:v>-0.1</c:v>
                </c:pt>
                <c:pt idx="506">
                  <c:v>-0.1</c:v>
                </c:pt>
                <c:pt idx="507">
                  <c:v>-0.14000000000000001</c:v>
                </c:pt>
                <c:pt idx="508">
                  <c:v>-0.1</c:v>
                </c:pt>
                <c:pt idx="509">
                  <c:v>-0.02</c:v>
                </c:pt>
                <c:pt idx="510">
                  <c:v>0.1</c:v>
                </c:pt>
                <c:pt idx="511">
                  <c:v>0.1</c:v>
                </c:pt>
                <c:pt idx="512">
                  <c:v>0.14000000000000001</c:v>
                </c:pt>
                <c:pt idx="513">
                  <c:v>0.22</c:v>
                </c:pt>
                <c:pt idx="514">
                  <c:v>0.38</c:v>
                </c:pt>
                <c:pt idx="515">
                  <c:v>0.5</c:v>
                </c:pt>
                <c:pt idx="516">
                  <c:v>0.62</c:v>
                </c:pt>
                <c:pt idx="517">
                  <c:v>0.74</c:v>
                </c:pt>
                <c:pt idx="518">
                  <c:v>0.74</c:v>
                </c:pt>
                <c:pt idx="519">
                  <c:v>0.62</c:v>
                </c:pt>
                <c:pt idx="520">
                  <c:v>0.46</c:v>
                </c:pt>
                <c:pt idx="521">
                  <c:v>0.18</c:v>
                </c:pt>
                <c:pt idx="522">
                  <c:v>-0.1</c:v>
                </c:pt>
                <c:pt idx="523">
                  <c:v>-0.46</c:v>
                </c:pt>
                <c:pt idx="524">
                  <c:v>-0.74</c:v>
                </c:pt>
                <c:pt idx="525">
                  <c:v>-1.02</c:v>
                </c:pt>
                <c:pt idx="526">
                  <c:v>-1.26</c:v>
                </c:pt>
                <c:pt idx="527">
                  <c:v>-1.54</c:v>
                </c:pt>
                <c:pt idx="528">
                  <c:v>-1.78</c:v>
                </c:pt>
                <c:pt idx="529">
                  <c:v>-1.98</c:v>
                </c:pt>
                <c:pt idx="530">
                  <c:v>-2.02</c:v>
                </c:pt>
                <c:pt idx="531">
                  <c:v>-2.02</c:v>
                </c:pt>
                <c:pt idx="532">
                  <c:v>-1.86</c:v>
                </c:pt>
                <c:pt idx="533">
                  <c:v>-1.66</c:v>
                </c:pt>
                <c:pt idx="534">
                  <c:v>-1.38</c:v>
                </c:pt>
                <c:pt idx="535">
                  <c:v>-1.1000000000000001</c:v>
                </c:pt>
                <c:pt idx="536">
                  <c:v>-0.86</c:v>
                </c:pt>
                <c:pt idx="537">
                  <c:v>-0.62</c:v>
                </c:pt>
                <c:pt idx="538">
                  <c:v>-0.5</c:v>
                </c:pt>
                <c:pt idx="539">
                  <c:v>-0.34</c:v>
                </c:pt>
                <c:pt idx="540">
                  <c:v>-0.22</c:v>
                </c:pt>
                <c:pt idx="541">
                  <c:v>-0.18</c:v>
                </c:pt>
                <c:pt idx="542">
                  <c:v>-0.06</c:v>
                </c:pt>
                <c:pt idx="543">
                  <c:v>-0.1</c:v>
                </c:pt>
                <c:pt idx="544">
                  <c:v>-0.06</c:v>
                </c:pt>
                <c:pt idx="545">
                  <c:v>-0.06</c:v>
                </c:pt>
                <c:pt idx="546">
                  <c:v>-0.02</c:v>
                </c:pt>
                <c:pt idx="547">
                  <c:v>-0.02</c:v>
                </c:pt>
                <c:pt idx="548">
                  <c:v>0.1</c:v>
                </c:pt>
                <c:pt idx="549">
                  <c:v>0.22</c:v>
                </c:pt>
                <c:pt idx="550">
                  <c:v>0.3</c:v>
                </c:pt>
                <c:pt idx="551">
                  <c:v>0.3</c:v>
                </c:pt>
                <c:pt idx="552">
                  <c:v>0.42</c:v>
                </c:pt>
                <c:pt idx="553">
                  <c:v>0.42</c:v>
                </c:pt>
                <c:pt idx="554">
                  <c:v>0.42</c:v>
                </c:pt>
                <c:pt idx="555">
                  <c:v>0.38</c:v>
                </c:pt>
                <c:pt idx="556">
                  <c:v>0.34</c:v>
                </c:pt>
                <c:pt idx="557">
                  <c:v>0.26</c:v>
                </c:pt>
                <c:pt idx="558">
                  <c:v>0.26</c:v>
                </c:pt>
                <c:pt idx="559">
                  <c:v>0.26</c:v>
                </c:pt>
                <c:pt idx="560">
                  <c:v>0.26</c:v>
                </c:pt>
                <c:pt idx="561">
                  <c:v>0.3</c:v>
                </c:pt>
                <c:pt idx="562">
                  <c:v>0.38</c:v>
                </c:pt>
                <c:pt idx="563">
                  <c:v>0.38</c:v>
                </c:pt>
                <c:pt idx="564">
                  <c:v>0.38</c:v>
                </c:pt>
                <c:pt idx="565">
                  <c:v>0.46</c:v>
                </c:pt>
                <c:pt idx="566">
                  <c:v>0.54</c:v>
                </c:pt>
                <c:pt idx="567">
                  <c:v>0.78</c:v>
                </c:pt>
                <c:pt idx="568">
                  <c:v>1.26</c:v>
                </c:pt>
                <c:pt idx="569">
                  <c:v>1.78</c:v>
                </c:pt>
                <c:pt idx="570">
                  <c:v>2.2999999999999998</c:v>
                </c:pt>
                <c:pt idx="571">
                  <c:v>2.82</c:v>
                </c:pt>
                <c:pt idx="572">
                  <c:v>3.26</c:v>
                </c:pt>
                <c:pt idx="573">
                  <c:v>3.58</c:v>
                </c:pt>
                <c:pt idx="574">
                  <c:v>3.98</c:v>
                </c:pt>
                <c:pt idx="575">
                  <c:v>4.3</c:v>
                </c:pt>
                <c:pt idx="576">
                  <c:v>4.46</c:v>
                </c:pt>
                <c:pt idx="577">
                  <c:v>4.38</c:v>
                </c:pt>
                <c:pt idx="578">
                  <c:v>3.94</c:v>
                </c:pt>
                <c:pt idx="579">
                  <c:v>3.1</c:v>
                </c:pt>
                <c:pt idx="580">
                  <c:v>2.2200000000000002</c:v>
                </c:pt>
                <c:pt idx="581">
                  <c:v>1.18</c:v>
                </c:pt>
                <c:pt idx="582">
                  <c:v>0.26</c:v>
                </c:pt>
                <c:pt idx="583">
                  <c:v>-0.46</c:v>
                </c:pt>
                <c:pt idx="584">
                  <c:v>-1.1000000000000001</c:v>
                </c:pt>
                <c:pt idx="585">
                  <c:v>-1.74</c:v>
                </c:pt>
                <c:pt idx="586">
                  <c:v>-2.1</c:v>
                </c:pt>
                <c:pt idx="587">
                  <c:v>-2.2999999999999998</c:v>
                </c:pt>
                <c:pt idx="588">
                  <c:v>-2.2599999999999998</c:v>
                </c:pt>
                <c:pt idx="589">
                  <c:v>-2.06</c:v>
                </c:pt>
                <c:pt idx="590">
                  <c:v>-1.78</c:v>
                </c:pt>
                <c:pt idx="591">
                  <c:v>-1.5</c:v>
                </c:pt>
                <c:pt idx="592">
                  <c:v>-1.3</c:v>
                </c:pt>
                <c:pt idx="593">
                  <c:v>-1.1000000000000001</c:v>
                </c:pt>
                <c:pt idx="594">
                  <c:v>-0.94</c:v>
                </c:pt>
                <c:pt idx="595">
                  <c:v>-0.78</c:v>
                </c:pt>
                <c:pt idx="596">
                  <c:v>-0.78</c:v>
                </c:pt>
                <c:pt idx="597">
                  <c:v>-0.82</c:v>
                </c:pt>
                <c:pt idx="598">
                  <c:v>-0.86</c:v>
                </c:pt>
                <c:pt idx="599">
                  <c:v>-0.94</c:v>
                </c:pt>
                <c:pt idx="600">
                  <c:v>-0.9</c:v>
                </c:pt>
                <c:pt idx="601">
                  <c:v>-0.78</c:v>
                </c:pt>
                <c:pt idx="602">
                  <c:v>-0.7</c:v>
                </c:pt>
                <c:pt idx="603">
                  <c:v>-0.7</c:v>
                </c:pt>
                <c:pt idx="604">
                  <c:v>-0.62</c:v>
                </c:pt>
                <c:pt idx="605">
                  <c:v>-0.57999999999999996</c:v>
                </c:pt>
                <c:pt idx="606">
                  <c:v>-0.54</c:v>
                </c:pt>
                <c:pt idx="607">
                  <c:v>-0.42</c:v>
                </c:pt>
                <c:pt idx="608">
                  <c:v>-0.46</c:v>
                </c:pt>
                <c:pt idx="609">
                  <c:v>-0.5</c:v>
                </c:pt>
                <c:pt idx="610">
                  <c:v>-0.46</c:v>
                </c:pt>
                <c:pt idx="611">
                  <c:v>-0.46</c:v>
                </c:pt>
                <c:pt idx="612">
                  <c:v>-0.42</c:v>
                </c:pt>
                <c:pt idx="613">
                  <c:v>-0.26</c:v>
                </c:pt>
                <c:pt idx="614">
                  <c:v>-0.18</c:v>
                </c:pt>
                <c:pt idx="615">
                  <c:v>-0.1</c:v>
                </c:pt>
                <c:pt idx="616">
                  <c:v>-0.06</c:v>
                </c:pt>
                <c:pt idx="617">
                  <c:v>-0.02</c:v>
                </c:pt>
                <c:pt idx="618">
                  <c:v>0.06</c:v>
                </c:pt>
                <c:pt idx="619">
                  <c:v>0.14000000000000001</c:v>
                </c:pt>
                <c:pt idx="620">
                  <c:v>0.26</c:v>
                </c:pt>
                <c:pt idx="621">
                  <c:v>0.14000000000000001</c:v>
                </c:pt>
                <c:pt idx="622">
                  <c:v>0.1</c:v>
                </c:pt>
                <c:pt idx="623">
                  <c:v>-0.18</c:v>
                </c:pt>
                <c:pt idx="624">
                  <c:v>-0.38</c:v>
                </c:pt>
                <c:pt idx="625">
                  <c:v>-0.57999999999999996</c:v>
                </c:pt>
                <c:pt idx="626">
                  <c:v>-0.86</c:v>
                </c:pt>
                <c:pt idx="627">
                  <c:v>-1.1000000000000001</c:v>
                </c:pt>
                <c:pt idx="628">
                  <c:v>-1.3</c:v>
                </c:pt>
                <c:pt idx="629">
                  <c:v>-1.58</c:v>
                </c:pt>
                <c:pt idx="630">
                  <c:v>-1.82</c:v>
                </c:pt>
                <c:pt idx="631">
                  <c:v>-1.98</c:v>
                </c:pt>
                <c:pt idx="632">
                  <c:v>-1.98</c:v>
                </c:pt>
                <c:pt idx="633">
                  <c:v>-1.9</c:v>
                </c:pt>
                <c:pt idx="634">
                  <c:v>-1.7</c:v>
                </c:pt>
                <c:pt idx="635">
                  <c:v>-1.5</c:v>
                </c:pt>
                <c:pt idx="636">
                  <c:v>-1.26</c:v>
                </c:pt>
                <c:pt idx="637">
                  <c:v>-0.98</c:v>
                </c:pt>
                <c:pt idx="638">
                  <c:v>-0.7</c:v>
                </c:pt>
                <c:pt idx="639">
                  <c:v>-0.42</c:v>
                </c:pt>
                <c:pt idx="640">
                  <c:v>-0.22</c:v>
                </c:pt>
                <c:pt idx="641">
                  <c:v>-0.06</c:v>
                </c:pt>
                <c:pt idx="642">
                  <c:v>-0.02</c:v>
                </c:pt>
                <c:pt idx="643">
                  <c:v>-0.02</c:v>
                </c:pt>
                <c:pt idx="644">
                  <c:v>-0.06</c:v>
                </c:pt>
                <c:pt idx="645">
                  <c:v>-0.1</c:v>
                </c:pt>
                <c:pt idx="646">
                  <c:v>-0.1</c:v>
                </c:pt>
                <c:pt idx="647">
                  <c:v>-0.14000000000000001</c:v>
                </c:pt>
                <c:pt idx="648">
                  <c:v>-0.14000000000000001</c:v>
                </c:pt>
                <c:pt idx="649">
                  <c:v>-0.18</c:v>
                </c:pt>
                <c:pt idx="650">
                  <c:v>-0.1</c:v>
                </c:pt>
                <c:pt idx="651">
                  <c:v>-0.02</c:v>
                </c:pt>
                <c:pt idx="652">
                  <c:v>0.06</c:v>
                </c:pt>
                <c:pt idx="653">
                  <c:v>0.18</c:v>
                </c:pt>
                <c:pt idx="654">
                  <c:v>0.57999999999999996</c:v>
                </c:pt>
                <c:pt idx="655">
                  <c:v>1.02</c:v>
                </c:pt>
                <c:pt idx="656">
                  <c:v>1.54</c:v>
                </c:pt>
                <c:pt idx="657">
                  <c:v>2.1</c:v>
                </c:pt>
                <c:pt idx="658">
                  <c:v>2.62</c:v>
                </c:pt>
                <c:pt idx="659">
                  <c:v>3.06</c:v>
                </c:pt>
                <c:pt idx="660">
                  <c:v>3.5</c:v>
                </c:pt>
                <c:pt idx="661">
                  <c:v>3.94</c:v>
                </c:pt>
                <c:pt idx="662">
                  <c:v>4.26</c:v>
                </c:pt>
                <c:pt idx="663">
                  <c:v>4.46</c:v>
                </c:pt>
                <c:pt idx="664">
                  <c:v>4.5</c:v>
                </c:pt>
                <c:pt idx="665">
                  <c:v>4.22</c:v>
                </c:pt>
                <c:pt idx="666">
                  <c:v>3.7</c:v>
                </c:pt>
                <c:pt idx="667">
                  <c:v>2.82</c:v>
                </c:pt>
                <c:pt idx="668">
                  <c:v>2.02</c:v>
                </c:pt>
                <c:pt idx="669">
                  <c:v>1.3</c:v>
                </c:pt>
                <c:pt idx="670">
                  <c:v>0.74</c:v>
                </c:pt>
                <c:pt idx="671">
                  <c:v>0.06</c:v>
                </c:pt>
                <c:pt idx="672">
                  <c:v>-0.74</c:v>
                </c:pt>
                <c:pt idx="673">
                  <c:v>-1.38</c:v>
                </c:pt>
                <c:pt idx="674">
                  <c:v>-1.86</c:v>
                </c:pt>
                <c:pt idx="675">
                  <c:v>-2.1</c:v>
                </c:pt>
                <c:pt idx="676">
                  <c:v>-2.1800000000000002</c:v>
                </c:pt>
                <c:pt idx="677">
                  <c:v>-2.02</c:v>
                </c:pt>
                <c:pt idx="678">
                  <c:v>-1.86</c:v>
                </c:pt>
                <c:pt idx="679">
                  <c:v>-1.78</c:v>
                </c:pt>
                <c:pt idx="680">
                  <c:v>-1.7</c:v>
                </c:pt>
                <c:pt idx="681">
                  <c:v>-1.66</c:v>
                </c:pt>
                <c:pt idx="682">
                  <c:v>-1.5</c:v>
                </c:pt>
                <c:pt idx="683">
                  <c:v>-1.26</c:v>
                </c:pt>
                <c:pt idx="684">
                  <c:v>-1.1000000000000001</c:v>
                </c:pt>
                <c:pt idx="685">
                  <c:v>-0.94</c:v>
                </c:pt>
                <c:pt idx="686">
                  <c:v>-0.82</c:v>
                </c:pt>
                <c:pt idx="687">
                  <c:v>-0.74</c:v>
                </c:pt>
                <c:pt idx="688">
                  <c:v>-0.66</c:v>
                </c:pt>
                <c:pt idx="689">
                  <c:v>-0.54</c:v>
                </c:pt>
                <c:pt idx="690">
                  <c:v>-0.42</c:v>
                </c:pt>
                <c:pt idx="691">
                  <c:v>-0.38</c:v>
                </c:pt>
                <c:pt idx="692">
                  <c:v>-0.34</c:v>
                </c:pt>
                <c:pt idx="693">
                  <c:v>-0.34</c:v>
                </c:pt>
                <c:pt idx="694">
                  <c:v>-0.3</c:v>
                </c:pt>
                <c:pt idx="695">
                  <c:v>-0.26</c:v>
                </c:pt>
                <c:pt idx="696">
                  <c:v>-0.22</c:v>
                </c:pt>
                <c:pt idx="697">
                  <c:v>-0.22</c:v>
                </c:pt>
                <c:pt idx="698">
                  <c:v>-0.1</c:v>
                </c:pt>
                <c:pt idx="699">
                  <c:v>-0.02</c:v>
                </c:pt>
                <c:pt idx="700">
                  <c:v>0.1</c:v>
                </c:pt>
                <c:pt idx="701">
                  <c:v>0.14000000000000001</c:v>
                </c:pt>
                <c:pt idx="702">
                  <c:v>0.34</c:v>
                </c:pt>
                <c:pt idx="703">
                  <c:v>0.42</c:v>
                </c:pt>
                <c:pt idx="704">
                  <c:v>0.5</c:v>
                </c:pt>
                <c:pt idx="705">
                  <c:v>0.54</c:v>
                </c:pt>
                <c:pt idx="706">
                  <c:v>0.62</c:v>
                </c:pt>
                <c:pt idx="707">
                  <c:v>0.66</c:v>
                </c:pt>
                <c:pt idx="708">
                  <c:v>0.66</c:v>
                </c:pt>
                <c:pt idx="709">
                  <c:v>0.5</c:v>
                </c:pt>
                <c:pt idx="710">
                  <c:v>0.26</c:v>
                </c:pt>
                <c:pt idx="711">
                  <c:v>0.06</c:v>
                </c:pt>
                <c:pt idx="712">
                  <c:v>-0.18</c:v>
                </c:pt>
                <c:pt idx="713">
                  <c:v>-0.34</c:v>
                </c:pt>
                <c:pt idx="714">
                  <c:v>-0.57999999999999996</c:v>
                </c:pt>
                <c:pt idx="715">
                  <c:v>-0.9</c:v>
                </c:pt>
                <c:pt idx="716">
                  <c:v>-1.22</c:v>
                </c:pt>
                <c:pt idx="717">
                  <c:v>-1.5</c:v>
                </c:pt>
                <c:pt idx="718">
                  <c:v>-1.66</c:v>
                </c:pt>
                <c:pt idx="719">
                  <c:v>-1.78</c:v>
                </c:pt>
                <c:pt idx="720">
                  <c:v>-1.82</c:v>
                </c:pt>
                <c:pt idx="721">
                  <c:v>-1.78</c:v>
                </c:pt>
                <c:pt idx="722">
                  <c:v>-1.62</c:v>
                </c:pt>
                <c:pt idx="723">
                  <c:v>-1.5</c:v>
                </c:pt>
                <c:pt idx="724">
                  <c:v>-1.38</c:v>
                </c:pt>
                <c:pt idx="725">
                  <c:v>-1.18</c:v>
                </c:pt>
                <c:pt idx="726">
                  <c:v>-0.98</c:v>
                </c:pt>
                <c:pt idx="727">
                  <c:v>-0.7</c:v>
                </c:pt>
                <c:pt idx="728">
                  <c:v>-0.5</c:v>
                </c:pt>
                <c:pt idx="729">
                  <c:v>-0.3</c:v>
                </c:pt>
                <c:pt idx="730">
                  <c:v>-0.26</c:v>
                </c:pt>
                <c:pt idx="731">
                  <c:v>-0.22</c:v>
                </c:pt>
                <c:pt idx="732">
                  <c:v>-0.14000000000000001</c:v>
                </c:pt>
                <c:pt idx="733">
                  <c:v>-0.18</c:v>
                </c:pt>
                <c:pt idx="734">
                  <c:v>-0.1</c:v>
                </c:pt>
                <c:pt idx="735">
                  <c:v>-0.14000000000000001</c:v>
                </c:pt>
                <c:pt idx="736">
                  <c:v>-0.1</c:v>
                </c:pt>
                <c:pt idx="737">
                  <c:v>-0.02</c:v>
                </c:pt>
                <c:pt idx="738">
                  <c:v>0.02</c:v>
                </c:pt>
                <c:pt idx="739">
                  <c:v>0.1</c:v>
                </c:pt>
                <c:pt idx="740">
                  <c:v>0.14000000000000001</c:v>
                </c:pt>
                <c:pt idx="741">
                  <c:v>0.18</c:v>
                </c:pt>
                <c:pt idx="742">
                  <c:v>0.3</c:v>
                </c:pt>
                <c:pt idx="743">
                  <c:v>0.26</c:v>
                </c:pt>
                <c:pt idx="744">
                  <c:v>0.26</c:v>
                </c:pt>
                <c:pt idx="745">
                  <c:v>0.26</c:v>
                </c:pt>
                <c:pt idx="746">
                  <c:v>0.26</c:v>
                </c:pt>
                <c:pt idx="747">
                  <c:v>0.26</c:v>
                </c:pt>
                <c:pt idx="748">
                  <c:v>0.3</c:v>
                </c:pt>
                <c:pt idx="749">
                  <c:v>0.38</c:v>
                </c:pt>
                <c:pt idx="750">
                  <c:v>0.34</c:v>
                </c:pt>
                <c:pt idx="751">
                  <c:v>0.38</c:v>
                </c:pt>
                <c:pt idx="752">
                  <c:v>0.46</c:v>
                </c:pt>
                <c:pt idx="753">
                  <c:v>0.7</c:v>
                </c:pt>
                <c:pt idx="754">
                  <c:v>1.22</c:v>
                </c:pt>
                <c:pt idx="755">
                  <c:v>1.86</c:v>
                </c:pt>
                <c:pt idx="756">
                  <c:v>2.54</c:v>
                </c:pt>
                <c:pt idx="757">
                  <c:v>3.1</c:v>
                </c:pt>
                <c:pt idx="758">
                  <c:v>3.62</c:v>
                </c:pt>
                <c:pt idx="759">
                  <c:v>3.94</c:v>
                </c:pt>
                <c:pt idx="760">
                  <c:v>4.3</c:v>
                </c:pt>
                <c:pt idx="761">
                  <c:v>4.42</c:v>
                </c:pt>
                <c:pt idx="762">
                  <c:v>4.38</c:v>
                </c:pt>
                <c:pt idx="763">
                  <c:v>4.0199999999999996</c:v>
                </c:pt>
                <c:pt idx="764">
                  <c:v>3.5</c:v>
                </c:pt>
                <c:pt idx="765">
                  <c:v>2.74</c:v>
                </c:pt>
                <c:pt idx="766">
                  <c:v>1.78</c:v>
                </c:pt>
                <c:pt idx="767">
                  <c:v>0.9</c:v>
                </c:pt>
                <c:pt idx="768">
                  <c:v>0.06</c:v>
                </c:pt>
                <c:pt idx="769">
                  <c:v>-0.66</c:v>
                </c:pt>
                <c:pt idx="770">
                  <c:v>-1.22</c:v>
                </c:pt>
                <c:pt idx="771">
                  <c:v>-1.74</c:v>
                </c:pt>
                <c:pt idx="772">
                  <c:v>-1.98</c:v>
                </c:pt>
                <c:pt idx="773">
                  <c:v>-2.1</c:v>
                </c:pt>
                <c:pt idx="774">
                  <c:v>-1.94</c:v>
                </c:pt>
                <c:pt idx="775">
                  <c:v>-1.78</c:v>
                </c:pt>
                <c:pt idx="776">
                  <c:v>-1.54</c:v>
                </c:pt>
                <c:pt idx="777">
                  <c:v>-1.46</c:v>
                </c:pt>
                <c:pt idx="778">
                  <c:v>-1.3</c:v>
                </c:pt>
                <c:pt idx="779">
                  <c:v>-1.3</c:v>
                </c:pt>
                <c:pt idx="780">
                  <c:v>-1.1399999999999999</c:v>
                </c:pt>
                <c:pt idx="781">
                  <c:v>-1.06</c:v>
                </c:pt>
                <c:pt idx="782">
                  <c:v>-1.02</c:v>
                </c:pt>
                <c:pt idx="783">
                  <c:v>-1.02</c:v>
                </c:pt>
                <c:pt idx="784">
                  <c:v>-0.98</c:v>
                </c:pt>
                <c:pt idx="785">
                  <c:v>-0.94</c:v>
                </c:pt>
                <c:pt idx="786">
                  <c:v>-0.82</c:v>
                </c:pt>
                <c:pt idx="787">
                  <c:v>-0.66</c:v>
                </c:pt>
                <c:pt idx="788">
                  <c:v>-0.54</c:v>
                </c:pt>
                <c:pt idx="789">
                  <c:v>-0.46</c:v>
                </c:pt>
                <c:pt idx="790">
                  <c:v>-0.42</c:v>
                </c:pt>
                <c:pt idx="791">
                  <c:v>-0.38</c:v>
                </c:pt>
                <c:pt idx="792">
                  <c:v>-0.26</c:v>
                </c:pt>
                <c:pt idx="793">
                  <c:v>-0.22</c:v>
                </c:pt>
                <c:pt idx="794">
                  <c:v>-0.22</c:v>
                </c:pt>
                <c:pt idx="795">
                  <c:v>-0.26</c:v>
                </c:pt>
                <c:pt idx="796">
                  <c:v>-0.3</c:v>
                </c:pt>
                <c:pt idx="797">
                  <c:v>-0.3</c:v>
                </c:pt>
                <c:pt idx="798">
                  <c:v>-0.22</c:v>
                </c:pt>
                <c:pt idx="799">
                  <c:v>-0.14000000000000001</c:v>
                </c:pt>
                <c:pt idx="800">
                  <c:v>-0.06</c:v>
                </c:pt>
                <c:pt idx="801">
                  <c:v>-0.02</c:v>
                </c:pt>
                <c:pt idx="802">
                  <c:v>0.1</c:v>
                </c:pt>
                <c:pt idx="803">
                  <c:v>0.18</c:v>
                </c:pt>
                <c:pt idx="804">
                  <c:v>0.26</c:v>
                </c:pt>
                <c:pt idx="805">
                  <c:v>0.3</c:v>
                </c:pt>
                <c:pt idx="806">
                  <c:v>0.3</c:v>
                </c:pt>
                <c:pt idx="807">
                  <c:v>0.26</c:v>
                </c:pt>
                <c:pt idx="808">
                  <c:v>0.22</c:v>
                </c:pt>
                <c:pt idx="809">
                  <c:v>-0.06</c:v>
                </c:pt>
                <c:pt idx="810">
                  <c:v>-0.34</c:v>
                </c:pt>
                <c:pt idx="811">
                  <c:v>-0.66</c:v>
                </c:pt>
                <c:pt idx="812">
                  <c:v>-0.94</c:v>
                </c:pt>
                <c:pt idx="813">
                  <c:v>-1.18</c:v>
                </c:pt>
                <c:pt idx="814">
                  <c:v>-1.46</c:v>
                </c:pt>
                <c:pt idx="815">
                  <c:v>-1.7</c:v>
                </c:pt>
                <c:pt idx="816">
                  <c:v>-1.86</c:v>
                </c:pt>
                <c:pt idx="817">
                  <c:v>-2.02</c:v>
                </c:pt>
                <c:pt idx="818">
                  <c:v>-1.98</c:v>
                </c:pt>
                <c:pt idx="819">
                  <c:v>-1.86</c:v>
                </c:pt>
                <c:pt idx="820">
                  <c:v>-1.7</c:v>
                </c:pt>
                <c:pt idx="821">
                  <c:v>-1.5</c:v>
                </c:pt>
                <c:pt idx="822">
                  <c:v>-1.26</c:v>
                </c:pt>
                <c:pt idx="823">
                  <c:v>-1.02</c:v>
                </c:pt>
                <c:pt idx="824">
                  <c:v>-0.74</c:v>
                </c:pt>
                <c:pt idx="825">
                  <c:v>-0.54</c:v>
                </c:pt>
                <c:pt idx="826">
                  <c:v>-0.3</c:v>
                </c:pt>
                <c:pt idx="827">
                  <c:v>-0.22</c:v>
                </c:pt>
                <c:pt idx="828">
                  <c:v>-0.1</c:v>
                </c:pt>
                <c:pt idx="829">
                  <c:v>-0.1</c:v>
                </c:pt>
                <c:pt idx="830">
                  <c:v>-0.1</c:v>
                </c:pt>
                <c:pt idx="831">
                  <c:v>-0.1</c:v>
                </c:pt>
                <c:pt idx="832">
                  <c:v>-0.02</c:v>
                </c:pt>
                <c:pt idx="833">
                  <c:v>0.02</c:v>
                </c:pt>
                <c:pt idx="834">
                  <c:v>0.02</c:v>
                </c:pt>
                <c:pt idx="835">
                  <c:v>0.06</c:v>
                </c:pt>
                <c:pt idx="836">
                  <c:v>0.14000000000000001</c:v>
                </c:pt>
                <c:pt idx="837">
                  <c:v>0.22</c:v>
                </c:pt>
                <c:pt idx="838">
                  <c:v>0.34</c:v>
                </c:pt>
                <c:pt idx="839">
                  <c:v>0.34</c:v>
                </c:pt>
                <c:pt idx="840">
                  <c:v>0.34</c:v>
                </c:pt>
                <c:pt idx="841">
                  <c:v>0.34</c:v>
                </c:pt>
                <c:pt idx="842">
                  <c:v>0.34</c:v>
                </c:pt>
                <c:pt idx="843">
                  <c:v>0.3</c:v>
                </c:pt>
                <c:pt idx="844">
                  <c:v>0.3</c:v>
                </c:pt>
                <c:pt idx="845">
                  <c:v>0.22</c:v>
                </c:pt>
                <c:pt idx="846">
                  <c:v>0.26</c:v>
                </c:pt>
                <c:pt idx="847">
                  <c:v>0.38</c:v>
                </c:pt>
                <c:pt idx="848">
                  <c:v>0.54</c:v>
                </c:pt>
                <c:pt idx="849">
                  <c:v>0.78</c:v>
                </c:pt>
                <c:pt idx="850">
                  <c:v>1.1399999999999999</c:v>
                </c:pt>
                <c:pt idx="851">
                  <c:v>1.58</c:v>
                </c:pt>
                <c:pt idx="852">
                  <c:v>2.06</c:v>
                </c:pt>
                <c:pt idx="853">
                  <c:v>2.5</c:v>
                </c:pt>
                <c:pt idx="854">
                  <c:v>2.9</c:v>
                </c:pt>
                <c:pt idx="855">
                  <c:v>3.38</c:v>
                </c:pt>
                <c:pt idx="856">
                  <c:v>3.66</c:v>
                </c:pt>
                <c:pt idx="857">
                  <c:v>3.74</c:v>
                </c:pt>
                <c:pt idx="858">
                  <c:v>3.7</c:v>
                </c:pt>
                <c:pt idx="859">
                  <c:v>3.54</c:v>
                </c:pt>
                <c:pt idx="860">
                  <c:v>3.18</c:v>
                </c:pt>
                <c:pt idx="861">
                  <c:v>2.74</c:v>
                </c:pt>
                <c:pt idx="862">
                  <c:v>2.2599999999999998</c:v>
                </c:pt>
                <c:pt idx="863">
                  <c:v>1.78</c:v>
                </c:pt>
                <c:pt idx="864">
                  <c:v>1.1000000000000001</c:v>
                </c:pt>
                <c:pt idx="865">
                  <c:v>0.3</c:v>
                </c:pt>
                <c:pt idx="866">
                  <c:v>-0.42</c:v>
                </c:pt>
                <c:pt idx="867">
                  <c:v>-1.02</c:v>
                </c:pt>
                <c:pt idx="868">
                  <c:v>-1.3</c:v>
                </c:pt>
                <c:pt idx="869">
                  <c:v>-1.5</c:v>
                </c:pt>
                <c:pt idx="870">
                  <c:v>-1.54</c:v>
                </c:pt>
                <c:pt idx="871">
                  <c:v>-1.58</c:v>
                </c:pt>
                <c:pt idx="872">
                  <c:v>-1.62</c:v>
                </c:pt>
                <c:pt idx="873">
                  <c:v>-1.58</c:v>
                </c:pt>
                <c:pt idx="874">
                  <c:v>-1.54</c:v>
                </c:pt>
                <c:pt idx="875">
                  <c:v>-1.26</c:v>
                </c:pt>
                <c:pt idx="876">
                  <c:v>-1.02</c:v>
                </c:pt>
                <c:pt idx="877">
                  <c:v>-0.82</c:v>
                </c:pt>
                <c:pt idx="878">
                  <c:v>-0.7</c:v>
                </c:pt>
                <c:pt idx="879">
                  <c:v>-0.7</c:v>
                </c:pt>
                <c:pt idx="880">
                  <c:v>-0.7</c:v>
                </c:pt>
                <c:pt idx="881">
                  <c:v>-0.66</c:v>
                </c:pt>
                <c:pt idx="882">
                  <c:v>-0.57999999999999996</c:v>
                </c:pt>
                <c:pt idx="883">
                  <c:v>-0.57999999999999996</c:v>
                </c:pt>
                <c:pt idx="884">
                  <c:v>-0.57999999999999996</c:v>
                </c:pt>
                <c:pt idx="885">
                  <c:v>-0.57999999999999996</c:v>
                </c:pt>
                <c:pt idx="886">
                  <c:v>-0.57999999999999996</c:v>
                </c:pt>
                <c:pt idx="887">
                  <c:v>-0.5</c:v>
                </c:pt>
                <c:pt idx="888">
                  <c:v>-0.42</c:v>
                </c:pt>
                <c:pt idx="889">
                  <c:v>-0.42</c:v>
                </c:pt>
                <c:pt idx="890">
                  <c:v>-0.3</c:v>
                </c:pt>
                <c:pt idx="891">
                  <c:v>-0.3</c:v>
                </c:pt>
                <c:pt idx="892">
                  <c:v>-0.3</c:v>
                </c:pt>
                <c:pt idx="893">
                  <c:v>-0.3</c:v>
                </c:pt>
                <c:pt idx="894">
                  <c:v>-0.22</c:v>
                </c:pt>
                <c:pt idx="895">
                  <c:v>-0.18</c:v>
                </c:pt>
                <c:pt idx="896">
                  <c:v>-0.14000000000000001</c:v>
                </c:pt>
                <c:pt idx="897">
                  <c:v>-0.1</c:v>
                </c:pt>
                <c:pt idx="898">
                  <c:v>0.06</c:v>
                </c:pt>
                <c:pt idx="899">
                  <c:v>0.14000000000000001</c:v>
                </c:pt>
                <c:pt idx="900">
                  <c:v>0.14000000000000001</c:v>
                </c:pt>
                <c:pt idx="901">
                  <c:v>0.26</c:v>
                </c:pt>
                <c:pt idx="902">
                  <c:v>0.26</c:v>
                </c:pt>
                <c:pt idx="903">
                  <c:v>0.22</c:v>
                </c:pt>
                <c:pt idx="904">
                  <c:v>0.1</c:v>
                </c:pt>
                <c:pt idx="905">
                  <c:v>-0.02</c:v>
                </c:pt>
                <c:pt idx="906">
                  <c:v>-0.18</c:v>
                </c:pt>
                <c:pt idx="907">
                  <c:v>-0.38</c:v>
                </c:pt>
                <c:pt idx="908">
                  <c:v>-0.66</c:v>
                </c:pt>
                <c:pt idx="909">
                  <c:v>-0.94</c:v>
                </c:pt>
                <c:pt idx="910">
                  <c:v>-1.22</c:v>
                </c:pt>
                <c:pt idx="911">
                  <c:v>-1.38</c:v>
                </c:pt>
                <c:pt idx="912">
                  <c:v>-1.54</c:v>
                </c:pt>
                <c:pt idx="913">
                  <c:v>-1.58</c:v>
                </c:pt>
                <c:pt idx="914">
                  <c:v>-1.62</c:v>
                </c:pt>
                <c:pt idx="915">
                  <c:v>-1.58</c:v>
                </c:pt>
                <c:pt idx="916">
                  <c:v>-1.5</c:v>
                </c:pt>
                <c:pt idx="917">
                  <c:v>-1.46</c:v>
                </c:pt>
                <c:pt idx="918">
                  <c:v>-1.3</c:v>
                </c:pt>
                <c:pt idx="919">
                  <c:v>-1.1399999999999999</c:v>
                </c:pt>
                <c:pt idx="920">
                  <c:v>-0.86</c:v>
                </c:pt>
                <c:pt idx="921">
                  <c:v>-0.7</c:v>
                </c:pt>
                <c:pt idx="922">
                  <c:v>-0.54</c:v>
                </c:pt>
                <c:pt idx="923">
                  <c:v>-0.46</c:v>
                </c:pt>
                <c:pt idx="924">
                  <c:v>-0.3</c:v>
                </c:pt>
                <c:pt idx="925">
                  <c:v>-0.3</c:v>
                </c:pt>
                <c:pt idx="926">
                  <c:v>-0.18</c:v>
                </c:pt>
                <c:pt idx="927">
                  <c:v>-0.14000000000000001</c:v>
                </c:pt>
                <c:pt idx="928">
                  <c:v>-0.14000000000000001</c:v>
                </c:pt>
                <c:pt idx="929">
                  <c:v>-0.1</c:v>
                </c:pt>
                <c:pt idx="930">
                  <c:v>-0.14000000000000001</c:v>
                </c:pt>
                <c:pt idx="931">
                  <c:v>-0.14000000000000001</c:v>
                </c:pt>
                <c:pt idx="932">
                  <c:v>-0.06</c:v>
                </c:pt>
                <c:pt idx="933">
                  <c:v>-0.02</c:v>
                </c:pt>
                <c:pt idx="934">
                  <c:v>0.02</c:v>
                </c:pt>
                <c:pt idx="935">
                  <c:v>0.06</c:v>
                </c:pt>
                <c:pt idx="936">
                  <c:v>0.1</c:v>
                </c:pt>
                <c:pt idx="937">
                  <c:v>0.14000000000000001</c:v>
                </c:pt>
                <c:pt idx="938">
                  <c:v>0.34</c:v>
                </c:pt>
                <c:pt idx="939">
                  <c:v>0.66</c:v>
                </c:pt>
                <c:pt idx="940">
                  <c:v>1.26</c:v>
                </c:pt>
                <c:pt idx="941">
                  <c:v>1.9</c:v>
                </c:pt>
                <c:pt idx="942">
                  <c:v>2.54</c:v>
                </c:pt>
                <c:pt idx="943">
                  <c:v>3.06</c:v>
                </c:pt>
                <c:pt idx="944">
                  <c:v>3.58</c:v>
                </c:pt>
                <c:pt idx="945">
                  <c:v>4.0599999999999996</c:v>
                </c:pt>
                <c:pt idx="946">
                  <c:v>4.46</c:v>
                </c:pt>
                <c:pt idx="947">
                  <c:v>4.78</c:v>
                </c:pt>
                <c:pt idx="948">
                  <c:v>4.9000000000000004</c:v>
                </c:pt>
                <c:pt idx="949">
                  <c:v>4.66</c:v>
                </c:pt>
                <c:pt idx="950">
                  <c:v>4.0999999999999996</c:v>
                </c:pt>
                <c:pt idx="951">
                  <c:v>3.18</c:v>
                </c:pt>
                <c:pt idx="952">
                  <c:v>2.14</c:v>
                </c:pt>
                <c:pt idx="953">
                  <c:v>1.1399999999999999</c:v>
                </c:pt>
                <c:pt idx="954">
                  <c:v>0.22</c:v>
                </c:pt>
                <c:pt idx="955">
                  <c:v>-0.66</c:v>
                </c:pt>
                <c:pt idx="956">
                  <c:v>-1.42</c:v>
                </c:pt>
                <c:pt idx="957">
                  <c:v>-2.02</c:v>
                </c:pt>
                <c:pt idx="958">
                  <c:v>-2.42</c:v>
                </c:pt>
                <c:pt idx="959">
                  <c:v>-2.66</c:v>
                </c:pt>
                <c:pt idx="960">
                  <c:v>-2.62</c:v>
                </c:pt>
                <c:pt idx="961">
                  <c:v>-2.46</c:v>
                </c:pt>
                <c:pt idx="962">
                  <c:v>-2.14</c:v>
                </c:pt>
                <c:pt idx="963">
                  <c:v>-1.86</c:v>
                </c:pt>
                <c:pt idx="964">
                  <c:v>-1.5</c:v>
                </c:pt>
                <c:pt idx="965">
                  <c:v>-1.26</c:v>
                </c:pt>
                <c:pt idx="966">
                  <c:v>-0.98</c:v>
                </c:pt>
                <c:pt idx="967">
                  <c:v>-0.9</c:v>
                </c:pt>
                <c:pt idx="968">
                  <c:v>-0.9</c:v>
                </c:pt>
                <c:pt idx="969">
                  <c:v>-0.9</c:v>
                </c:pt>
                <c:pt idx="970">
                  <c:v>-0.9</c:v>
                </c:pt>
                <c:pt idx="971">
                  <c:v>-0.86</c:v>
                </c:pt>
                <c:pt idx="972">
                  <c:v>-0.74</c:v>
                </c:pt>
                <c:pt idx="973">
                  <c:v>-0.7</c:v>
                </c:pt>
                <c:pt idx="974">
                  <c:v>-0.54</c:v>
                </c:pt>
                <c:pt idx="975">
                  <c:v>-0.5</c:v>
                </c:pt>
                <c:pt idx="976">
                  <c:v>-0.34</c:v>
                </c:pt>
                <c:pt idx="977">
                  <c:v>-0.22</c:v>
                </c:pt>
                <c:pt idx="978">
                  <c:v>-0.18</c:v>
                </c:pt>
                <c:pt idx="979">
                  <c:v>-0.14000000000000001</c:v>
                </c:pt>
                <c:pt idx="980">
                  <c:v>-0.1</c:v>
                </c:pt>
                <c:pt idx="981">
                  <c:v>-0.1</c:v>
                </c:pt>
                <c:pt idx="982">
                  <c:v>-0.06</c:v>
                </c:pt>
                <c:pt idx="983">
                  <c:v>-0.06</c:v>
                </c:pt>
                <c:pt idx="984">
                  <c:v>0.06</c:v>
                </c:pt>
                <c:pt idx="985">
                  <c:v>0.1</c:v>
                </c:pt>
                <c:pt idx="986">
                  <c:v>0.22</c:v>
                </c:pt>
                <c:pt idx="987">
                  <c:v>0.26</c:v>
                </c:pt>
                <c:pt idx="988">
                  <c:v>0.34</c:v>
                </c:pt>
                <c:pt idx="989">
                  <c:v>0.42</c:v>
                </c:pt>
                <c:pt idx="990">
                  <c:v>0.57999999999999996</c:v>
                </c:pt>
                <c:pt idx="991">
                  <c:v>0.62</c:v>
                </c:pt>
                <c:pt idx="992">
                  <c:v>0.7</c:v>
                </c:pt>
                <c:pt idx="993">
                  <c:v>0.62</c:v>
                </c:pt>
                <c:pt idx="994">
                  <c:v>0.46</c:v>
                </c:pt>
                <c:pt idx="995">
                  <c:v>0.22</c:v>
                </c:pt>
                <c:pt idx="996">
                  <c:v>-0.06</c:v>
                </c:pt>
                <c:pt idx="997">
                  <c:v>-0.42</c:v>
                </c:pt>
                <c:pt idx="998">
                  <c:v>-0.62</c:v>
                </c:pt>
                <c:pt idx="999">
                  <c:v>-0.94</c:v>
                </c:pt>
                <c:pt idx="1000">
                  <c:v>-1.3</c:v>
                </c:pt>
                <c:pt idx="1001">
                  <c:v>-1.62</c:v>
                </c:pt>
                <c:pt idx="1002">
                  <c:v>-1.86</c:v>
                </c:pt>
                <c:pt idx="1003">
                  <c:v>-2.06</c:v>
                </c:pt>
                <c:pt idx="1004">
                  <c:v>-2.1</c:v>
                </c:pt>
                <c:pt idx="1005">
                  <c:v>-2.1</c:v>
                </c:pt>
                <c:pt idx="1006">
                  <c:v>-1.9</c:v>
                </c:pt>
                <c:pt idx="1007">
                  <c:v>-1.62</c:v>
                </c:pt>
                <c:pt idx="1008">
                  <c:v>-1.42</c:v>
                </c:pt>
                <c:pt idx="1009">
                  <c:v>-1.1399999999999999</c:v>
                </c:pt>
                <c:pt idx="1010">
                  <c:v>-0.9</c:v>
                </c:pt>
                <c:pt idx="1011">
                  <c:v>-0.57999999999999996</c:v>
                </c:pt>
                <c:pt idx="1012">
                  <c:v>-0.34</c:v>
                </c:pt>
                <c:pt idx="1013">
                  <c:v>-0.18</c:v>
                </c:pt>
                <c:pt idx="1014">
                  <c:v>-0.06</c:v>
                </c:pt>
                <c:pt idx="1015">
                  <c:v>-0.02</c:v>
                </c:pt>
                <c:pt idx="1016">
                  <c:v>-0.06</c:v>
                </c:pt>
                <c:pt idx="1017">
                  <c:v>-0.02</c:v>
                </c:pt>
                <c:pt idx="1018">
                  <c:v>-0.02</c:v>
                </c:pt>
                <c:pt idx="1019">
                  <c:v>-0.02</c:v>
                </c:pt>
                <c:pt idx="1020">
                  <c:v>0.02</c:v>
                </c:pt>
                <c:pt idx="1021">
                  <c:v>0.02</c:v>
                </c:pt>
                <c:pt idx="1022">
                  <c:v>0.1</c:v>
                </c:pt>
                <c:pt idx="1023">
                  <c:v>0.18</c:v>
                </c:pt>
                <c:pt idx="1024">
                  <c:v>0.26</c:v>
                </c:pt>
                <c:pt idx="1025">
                  <c:v>0.34</c:v>
                </c:pt>
                <c:pt idx="1026">
                  <c:v>0.46</c:v>
                </c:pt>
                <c:pt idx="1027">
                  <c:v>0.46</c:v>
                </c:pt>
                <c:pt idx="1028">
                  <c:v>0.46</c:v>
                </c:pt>
                <c:pt idx="1029">
                  <c:v>0.42</c:v>
                </c:pt>
                <c:pt idx="1030">
                  <c:v>0.34</c:v>
                </c:pt>
                <c:pt idx="1031">
                  <c:v>0.26</c:v>
                </c:pt>
                <c:pt idx="1032">
                  <c:v>0.22</c:v>
                </c:pt>
                <c:pt idx="1033">
                  <c:v>0.18</c:v>
                </c:pt>
                <c:pt idx="1034">
                  <c:v>0.18</c:v>
                </c:pt>
                <c:pt idx="1035">
                  <c:v>0.22</c:v>
                </c:pt>
                <c:pt idx="1036">
                  <c:v>0.3</c:v>
                </c:pt>
                <c:pt idx="1037">
                  <c:v>0.34</c:v>
                </c:pt>
                <c:pt idx="1038">
                  <c:v>0.46</c:v>
                </c:pt>
                <c:pt idx="1039">
                  <c:v>0.54</c:v>
                </c:pt>
                <c:pt idx="1040">
                  <c:v>0.78</c:v>
                </c:pt>
                <c:pt idx="1041">
                  <c:v>1.06</c:v>
                </c:pt>
                <c:pt idx="1042">
                  <c:v>1.42</c:v>
                </c:pt>
                <c:pt idx="1043">
                  <c:v>1.74</c:v>
                </c:pt>
                <c:pt idx="1044">
                  <c:v>2.1</c:v>
                </c:pt>
                <c:pt idx="1045">
                  <c:v>2.5</c:v>
                </c:pt>
                <c:pt idx="1046">
                  <c:v>2.94</c:v>
                </c:pt>
                <c:pt idx="1047">
                  <c:v>3.26</c:v>
                </c:pt>
                <c:pt idx="1048">
                  <c:v>3.46</c:v>
                </c:pt>
                <c:pt idx="1049">
                  <c:v>3.62</c:v>
                </c:pt>
                <c:pt idx="1050">
                  <c:v>3.66</c:v>
                </c:pt>
                <c:pt idx="1051">
                  <c:v>3.54</c:v>
                </c:pt>
                <c:pt idx="1052">
                  <c:v>3.18</c:v>
                </c:pt>
                <c:pt idx="1053">
                  <c:v>2.7</c:v>
                </c:pt>
                <c:pt idx="1054">
                  <c:v>2.14</c:v>
                </c:pt>
                <c:pt idx="1055">
                  <c:v>1.46</c:v>
                </c:pt>
                <c:pt idx="1056">
                  <c:v>0.66</c:v>
                </c:pt>
                <c:pt idx="1057">
                  <c:v>-0.1</c:v>
                </c:pt>
                <c:pt idx="1058">
                  <c:v>-0.7</c:v>
                </c:pt>
                <c:pt idx="1059">
                  <c:v>-1.18</c:v>
                </c:pt>
                <c:pt idx="1060">
                  <c:v>-1.46</c:v>
                </c:pt>
                <c:pt idx="1061">
                  <c:v>-1.66</c:v>
                </c:pt>
                <c:pt idx="1062">
                  <c:v>-1.78</c:v>
                </c:pt>
                <c:pt idx="1063">
                  <c:v>-1.78</c:v>
                </c:pt>
                <c:pt idx="1064">
                  <c:v>-1.7</c:v>
                </c:pt>
                <c:pt idx="1065">
                  <c:v>-1.54</c:v>
                </c:pt>
                <c:pt idx="1066">
                  <c:v>-1.38</c:v>
                </c:pt>
                <c:pt idx="1067">
                  <c:v>-1.1399999999999999</c:v>
                </c:pt>
                <c:pt idx="1068">
                  <c:v>-0.94</c:v>
                </c:pt>
                <c:pt idx="1069">
                  <c:v>-0.78</c:v>
                </c:pt>
                <c:pt idx="1070">
                  <c:v>-0.78</c:v>
                </c:pt>
                <c:pt idx="1071">
                  <c:v>-0.78</c:v>
                </c:pt>
                <c:pt idx="1072">
                  <c:v>-0.82</c:v>
                </c:pt>
                <c:pt idx="1073">
                  <c:v>-0.82</c:v>
                </c:pt>
                <c:pt idx="1074">
                  <c:v>-0.82</c:v>
                </c:pt>
                <c:pt idx="1075">
                  <c:v>-0.78</c:v>
                </c:pt>
                <c:pt idx="1076">
                  <c:v>-0.74</c:v>
                </c:pt>
                <c:pt idx="1077">
                  <c:v>-0.74</c:v>
                </c:pt>
                <c:pt idx="1078">
                  <c:v>-0.74</c:v>
                </c:pt>
                <c:pt idx="1079">
                  <c:v>-0.7</c:v>
                </c:pt>
                <c:pt idx="1080">
                  <c:v>-0.57999999999999996</c:v>
                </c:pt>
                <c:pt idx="1081">
                  <c:v>-0.57999999999999996</c:v>
                </c:pt>
                <c:pt idx="1082">
                  <c:v>-0.54</c:v>
                </c:pt>
                <c:pt idx="1083">
                  <c:v>-0.5</c:v>
                </c:pt>
                <c:pt idx="1084">
                  <c:v>-0.46</c:v>
                </c:pt>
                <c:pt idx="1085">
                  <c:v>-0.38</c:v>
                </c:pt>
                <c:pt idx="1086">
                  <c:v>-0.26</c:v>
                </c:pt>
                <c:pt idx="1087">
                  <c:v>-0.22</c:v>
                </c:pt>
                <c:pt idx="1088">
                  <c:v>-0.18</c:v>
                </c:pt>
                <c:pt idx="1089">
                  <c:v>-0.1</c:v>
                </c:pt>
                <c:pt idx="1090">
                  <c:v>0.02</c:v>
                </c:pt>
                <c:pt idx="1091">
                  <c:v>-0.02</c:v>
                </c:pt>
                <c:pt idx="1092">
                  <c:v>0.1</c:v>
                </c:pt>
                <c:pt idx="1093">
                  <c:v>0.1</c:v>
                </c:pt>
                <c:pt idx="1094">
                  <c:v>0.1</c:v>
                </c:pt>
                <c:pt idx="1095">
                  <c:v>0.02</c:v>
                </c:pt>
                <c:pt idx="1096">
                  <c:v>-0.1</c:v>
                </c:pt>
                <c:pt idx="1097">
                  <c:v>-0.26</c:v>
                </c:pt>
                <c:pt idx="1098">
                  <c:v>-0.38</c:v>
                </c:pt>
                <c:pt idx="1099">
                  <c:v>-0.57999999999999996</c:v>
                </c:pt>
                <c:pt idx="1100">
                  <c:v>-0.82</c:v>
                </c:pt>
                <c:pt idx="1101">
                  <c:v>-1.02</c:v>
                </c:pt>
                <c:pt idx="1102">
                  <c:v>-1.22</c:v>
                </c:pt>
                <c:pt idx="1103">
                  <c:v>-1.3</c:v>
                </c:pt>
                <c:pt idx="1104">
                  <c:v>-1.46</c:v>
                </c:pt>
                <c:pt idx="1105">
                  <c:v>-1.54</c:v>
                </c:pt>
                <c:pt idx="1106">
                  <c:v>-1.62</c:v>
                </c:pt>
                <c:pt idx="1107">
                  <c:v>-1.66</c:v>
                </c:pt>
                <c:pt idx="1108">
                  <c:v>-1.5</c:v>
                </c:pt>
                <c:pt idx="1109">
                  <c:v>-1.34</c:v>
                </c:pt>
                <c:pt idx="1110">
                  <c:v>-1.22</c:v>
                </c:pt>
                <c:pt idx="1111">
                  <c:v>-0.98</c:v>
                </c:pt>
                <c:pt idx="1112">
                  <c:v>-0.74</c:v>
                </c:pt>
                <c:pt idx="1113">
                  <c:v>-0.57999999999999996</c:v>
                </c:pt>
                <c:pt idx="1114">
                  <c:v>-0.42</c:v>
                </c:pt>
                <c:pt idx="1115">
                  <c:v>-0.3</c:v>
                </c:pt>
                <c:pt idx="1116">
                  <c:v>-0.22</c:v>
                </c:pt>
                <c:pt idx="1117">
                  <c:v>-0.14000000000000001</c:v>
                </c:pt>
                <c:pt idx="1118">
                  <c:v>-0.1</c:v>
                </c:pt>
                <c:pt idx="1119">
                  <c:v>-0.14000000000000001</c:v>
                </c:pt>
                <c:pt idx="1120">
                  <c:v>-0.14000000000000001</c:v>
                </c:pt>
                <c:pt idx="1121">
                  <c:v>-0.22</c:v>
                </c:pt>
                <c:pt idx="1122">
                  <c:v>-0.18</c:v>
                </c:pt>
                <c:pt idx="1123">
                  <c:v>-0.14000000000000001</c:v>
                </c:pt>
                <c:pt idx="1124">
                  <c:v>-0.1</c:v>
                </c:pt>
                <c:pt idx="1125">
                  <c:v>-0.06</c:v>
                </c:pt>
                <c:pt idx="1126">
                  <c:v>0.06</c:v>
                </c:pt>
                <c:pt idx="1127">
                  <c:v>0.22</c:v>
                </c:pt>
                <c:pt idx="1128">
                  <c:v>0.54</c:v>
                </c:pt>
                <c:pt idx="1129">
                  <c:v>1.06</c:v>
                </c:pt>
                <c:pt idx="1130">
                  <c:v>1.62</c:v>
                </c:pt>
                <c:pt idx="1131">
                  <c:v>2.14</c:v>
                </c:pt>
                <c:pt idx="1132">
                  <c:v>2.66</c:v>
                </c:pt>
                <c:pt idx="1133">
                  <c:v>3.06</c:v>
                </c:pt>
                <c:pt idx="1134">
                  <c:v>3.42</c:v>
                </c:pt>
                <c:pt idx="1135">
                  <c:v>3.86</c:v>
                </c:pt>
                <c:pt idx="1136">
                  <c:v>4.3</c:v>
                </c:pt>
                <c:pt idx="1137">
                  <c:v>4.46</c:v>
                </c:pt>
                <c:pt idx="1138">
                  <c:v>4.42</c:v>
                </c:pt>
                <c:pt idx="1139">
                  <c:v>4.18</c:v>
                </c:pt>
                <c:pt idx="1140">
                  <c:v>3.74</c:v>
                </c:pt>
                <c:pt idx="1141">
                  <c:v>3.18</c:v>
                </c:pt>
                <c:pt idx="1142">
                  <c:v>2.42</c:v>
                </c:pt>
                <c:pt idx="1143">
                  <c:v>1.5</c:v>
                </c:pt>
                <c:pt idx="1144">
                  <c:v>0.57999999999999996</c:v>
                </c:pt>
                <c:pt idx="1145">
                  <c:v>-0.22</c:v>
                </c:pt>
                <c:pt idx="1146">
                  <c:v>-0.86</c:v>
                </c:pt>
                <c:pt idx="1147">
                  <c:v>-1.46</c:v>
                </c:pt>
                <c:pt idx="1148">
                  <c:v>-1.94</c:v>
                </c:pt>
                <c:pt idx="1149">
                  <c:v>-2.2599999999999998</c:v>
                </c:pt>
                <c:pt idx="1150">
                  <c:v>-2.38</c:v>
                </c:pt>
                <c:pt idx="1151">
                  <c:v>-2.5</c:v>
                </c:pt>
                <c:pt idx="1152">
                  <c:v>-2.38</c:v>
                </c:pt>
                <c:pt idx="1153">
                  <c:v>-2.1800000000000002</c:v>
                </c:pt>
                <c:pt idx="1154">
                  <c:v>-1.86</c:v>
                </c:pt>
                <c:pt idx="1155">
                  <c:v>-1.54</c:v>
                </c:pt>
                <c:pt idx="1156">
                  <c:v>-1.26</c:v>
                </c:pt>
                <c:pt idx="1157">
                  <c:v>-1.1399999999999999</c:v>
                </c:pt>
                <c:pt idx="1158">
                  <c:v>-1.06</c:v>
                </c:pt>
                <c:pt idx="1159">
                  <c:v>-0.94</c:v>
                </c:pt>
                <c:pt idx="1160">
                  <c:v>-0.78</c:v>
                </c:pt>
                <c:pt idx="1161">
                  <c:v>-0.66</c:v>
                </c:pt>
                <c:pt idx="1162">
                  <c:v>-0.62</c:v>
                </c:pt>
                <c:pt idx="1163">
                  <c:v>-0.62</c:v>
                </c:pt>
                <c:pt idx="1164">
                  <c:v>-0.54</c:v>
                </c:pt>
                <c:pt idx="1165">
                  <c:v>-0.5</c:v>
                </c:pt>
                <c:pt idx="1166">
                  <c:v>-0.42</c:v>
                </c:pt>
                <c:pt idx="1167">
                  <c:v>-0.3</c:v>
                </c:pt>
                <c:pt idx="1168">
                  <c:v>-0.18</c:v>
                </c:pt>
                <c:pt idx="1169">
                  <c:v>-0.18</c:v>
                </c:pt>
                <c:pt idx="1170">
                  <c:v>-0.18</c:v>
                </c:pt>
                <c:pt idx="1171">
                  <c:v>-0.14000000000000001</c:v>
                </c:pt>
                <c:pt idx="1172">
                  <c:v>-0.06</c:v>
                </c:pt>
                <c:pt idx="1173">
                  <c:v>0.06</c:v>
                </c:pt>
                <c:pt idx="1174">
                  <c:v>0.1</c:v>
                </c:pt>
                <c:pt idx="1175">
                  <c:v>0.22</c:v>
                </c:pt>
                <c:pt idx="1176">
                  <c:v>0.22</c:v>
                </c:pt>
                <c:pt idx="1177">
                  <c:v>0.26</c:v>
                </c:pt>
                <c:pt idx="1178">
                  <c:v>0.38</c:v>
                </c:pt>
                <c:pt idx="1179">
                  <c:v>0.54</c:v>
                </c:pt>
                <c:pt idx="1180">
                  <c:v>0.62</c:v>
                </c:pt>
                <c:pt idx="1181">
                  <c:v>0.66</c:v>
                </c:pt>
                <c:pt idx="1182">
                  <c:v>0.62</c:v>
                </c:pt>
                <c:pt idx="1183">
                  <c:v>0.46</c:v>
                </c:pt>
                <c:pt idx="1184">
                  <c:v>0.38</c:v>
                </c:pt>
                <c:pt idx="1185">
                  <c:v>0.14000000000000001</c:v>
                </c:pt>
                <c:pt idx="1186">
                  <c:v>-0.1</c:v>
                </c:pt>
                <c:pt idx="1187">
                  <c:v>-0.34</c:v>
                </c:pt>
                <c:pt idx="1188">
                  <c:v>-0.7</c:v>
                </c:pt>
                <c:pt idx="1189">
                  <c:v>-0.94</c:v>
                </c:pt>
                <c:pt idx="1190">
                  <c:v>-1.22</c:v>
                </c:pt>
                <c:pt idx="1191">
                  <c:v>-1.5</c:v>
                </c:pt>
                <c:pt idx="1192">
                  <c:v>-1.7</c:v>
                </c:pt>
                <c:pt idx="1193">
                  <c:v>-1.86</c:v>
                </c:pt>
                <c:pt idx="1194">
                  <c:v>-1.9</c:v>
                </c:pt>
                <c:pt idx="1195">
                  <c:v>-1.9</c:v>
                </c:pt>
                <c:pt idx="1196">
                  <c:v>-1.9</c:v>
                </c:pt>
                <c:pt idx="1197">
                  <c:v>-1.7</c:v>
                </c:pt>
                <c:pt idx="1198">
                  <c:v>-1.5</c:v>
                </c:pt>
                <c:pt idx="1199">
                  <c:v>-1.22</c:v>
                </c:pt>
                <c:pt idx="1200">
                  <c:v>-0.98</c:v>
                </c:pt>
                <c:pt idx="1201">
                  <c:v>-0.74</c:v>
                </c:pt>
                <c:pt idx="1202">
                  <c:v>-0.54</c:v>
                </c:pt>
                <c:pt idx="1203">
                  <c:v>-0.38</c:v>
                </c:pt>
                <c:pt idx="1204">
                  <c:v>-0.22</c:v>
                </c:pt>
                <c:pt idx="1205">
                  <c:v>-0.1</c:v>
                </c:pt>
                <c:pt idx="1206">
                  <c:v>-0.06</c:v>
                </c:pt>
                <c:pt idx="1207">
                  <c:v>0.06</c:v>
                </c:pt>
                <c:pt idx="1208">
                  <c:v>0.14000000000000001</c:v>
                </c:pt>
                <c:pt idx="1209">
                  <c:v>0.06</c:v>
                </c:pt>
                <c:pt idx="1210">
                  <c:v>0.06</c:v>
                </c:pt>
                <c:pt idx="1211">
                  <c:v>0.06</c:v>
                </c:pt>
                <c:pt idx="1212">
                  <c:v>0.1</c:v>
                </c:pt>
                <c:pt idx="1213">
                  <c:v>0.14000000000000001</c:v>
                </c:pt>
                <c:pt idx="1214">
                  <c:v>0.22</c:v>
                </c:pt>
                <c:pt idx="1215">
                  <c:v>0.26</c:v>
                </c:pt>
                <c:pt idx="1216">
                  <c:v>0.26</c:v>
                </c:pt>
                <c:pt idx="1217">
                  <c:v>0.26</c:v>
                </c:pt>
                <c:pt idx="1218">
                  <c:v>0.38</c:v>
                </c:pt>
                <c:pt idx="1219">
                  <c:v>0.38</c:v>
                </c:pt>
                <c:pt idx="1220">
                  <c:v>0.34</c:v>
                </c:pt>
                <c:pt idx="1221">
                  <c:v>0.34</c:v>
                </c:pt>
                <c:pt idx="1222">
                  <c:v>0.34</c:v>
                </c:pt>
                <c:pt idx="1223">
                  <c:v>0.34</c:v>
                </c:pt>
                <c:pt idx="1224">
                  <c:v>0.38</c:v>
                </c:pt>
                <c:pt idx="1225">
                  <c:v>0.42</c:v>
                </c:pt>
                <c:pt idx="1226">
                  <c:v>0.7</c:v>
                </c:pt>
                <c:pt idx="1227">
                  <c:v>1.22</c:v>
                </c:pt>
                <c:pt idx="1228">
                  <c:v>1.9</c:v>
                </c:pt>
                <c:pt idx="1229">
                  <c:v>2.62</c:v>
                </c:pt>
                <c:pt idx="1230">
                  <c:v>3.22</c:v>
                </c:pt>
                <c:pt idx="1231">
                  <c:v>3.58</c:v>
                </c:pt>
                <c:pt idx="1232">
                  <c:v>4.0199999999999996</c:v>
                </c:pt>
                <c:pt idx="1233">
                  <c:v>4.22</c:v>
                </c:pt>
                <c:pt idx="1234">
                  <c:v>4.22</c:v>
                </c:pt>
                <c:pt idx="1235">
                  <c:v>4.22</c:v>
                </c:pt>
                <c:pt idx="1236">
                  <c:v>4.0199999999999996</c:v>
                </c:pt>
                <c:pt idx="1237">
                  <c:v>3.42</c:v>
                </c:pt>
                <c:pt idx="1238">
                  <c:v>2.66</c:v>
                </c:pt>
                <c:pt idx="1239">
                  <c:v>1.66</c:v>
                </c:pt>
                <c:pt idx="1240">
                  <c:v>0.7</c:v>
                </c:pt>
                <c:pt idx="1241">
                  <c:v>-0.14000000000000001</c:v>
                </c:pt>
                <c:pt idx="1242">
                  <c:v>-0.82</c:v>
                </c:pt>
                <c:pt idx="1243">
                  <c:v>-1.22</c:v>
                </c:pt>
                <c:pt idx="1244">
                  <c:v>-1.46</c:v>
                </c:pt>
                <c:pt idx="1245">
                  <c:v>-1.66</c:v>
                </c:pt>
                <c:pt idx="1246">
                  <c:v>-1.74</c:v>
                </c:pt>
                <c:pt idx="1247">
                  <c:v>-1.66</c:v>
                </c:pt>
                <c:pt idx="1248">
                  <c:v>-1.54</c:v>
                </c:pt>
                <c:pt idx="1249">
                  <c:v>-1.38</c:v>
                </c:pt>
                <c:pt idx="1250">
                  <c:v>-1.3</c:v>
                </c:pt>
                <c:pt idx="1251">
                  <c:v>-1.1399999999999999</c:v>
                </c:pt>
                <c:pt idx="1252">
                  <c:v>-0.98</c:v>
                </c:pt>
                <c:pt idx="1253">
                  <c:v>-0.94</c:v>
                </c:pt>
                <c:pt idx="1254">
                  <c:v>-0.9</c:v>
                </c:pt>
                <c:pt idx="1255">
                  <c:v>-0.94</c:v>
                </c:pt>
                <c:pt idx="1256">
                  <c:v>-0.98</c:v>
                </c:pt>
                <c:pt idx="1257">
                  <c:v>-1.02</c:v>
                </c:pt>
                <c:pt idx="1258">
                  <c:v>-0.9</c:v>
                </c:pt>
                <c:pt idx="1259">
                  <c:v>-0.9</c:v>
                </c:pt>
                <c:pt idx="1260">
                  <c:v>-0.74</c:v>
                </c:pt>
                <c:pt idx="1261">
                  <c:v>-0.66</c:v>
                </c:pt>
                <c:pt idx="1262">
                  <c:v>-0.57999999999999996</c:v>
                </c:pt>
                <c:pt idx="1263">
                  <c:v>-0.5</c:v>
                </c:pt>
                <c:pt idx="1264">
                  <c:v>-0.46</c:v>
                </c:pt>
                <c:pt idx="1265">
                  <c:v>-0.38</c:v>
                </c:pt>
                <c:pt idx="1266">
                  <c:v>-0.38</c:v>
                </c:pt>
                <c:pt idx="1267">
                  <c:v>-0.42</c:v>
                </c:pt>
                <c:pt idx="1268">
                  <c:v>-0.42</c:v>
                </c:pt>
                <c:pt idx="1269">
                  <c:v>-0.5</c:v>
                </c:pt>
                <c:pt idx="1270">
                  <c:v>-0.38</c:v>
                </c:pt>
                <c:pt idx="1271">
                  <c:v>-0.3</c:v>
                </c:pt>
                <c:pt idx="1272">
                  <c:v>-0.18</c:v>
                </c:pt>
                <c:pt idx="1273">
                  <c:v>-0.1</c:v>
                </c:pt>
                <c:pt idx="1274">
                  <c:v>-0.06</c:v>
                </c:pt>
                <c:pt idx="1275">
                  <c:v>0.06</c:v>
                </c:pt>
                <c:pt idx="1276">
                  <c:v>0.14000000000000001</c:v>
                </c:pt>
                <c:pt idx="1277">
                  <c:v>0.18</c:v>
                </c:pt>
                <c:pt idx="1278">
                  <c:v>0.3</c:v>
                </c:pt>
                <c:pt idx="1279">
                  <c:v>0.34</c:v>
                </c:pt>
                <c:pt idx="1280">
                  <c:v>0.3</c:v>
                </c:pt>
                <c:pt idx="1281">
                  <c:v>0.18</c:v>
                </c:pt>
                <c:pt idx="1282">
                  <c:v>-0.06</c:v>
                </c:pt>
                <c:pt idx="1283">
                  <c:v>-0.38</c:v>
                </c:pt>
                <c:pt idx="1284">
                  <c:v>-0.7</c:v>
                </c:pt>
                <c:pt idx="1285">
                  <c:v>-1.02</c:v>
                </c:pt>
                <c:pt idx="1286">
                  <c:v>-1.26</c:v>
                </c:pt>
                <c:pt idx="1287">
                  <c:v>-1.5</c:v>
                </c:pt>
                <c:pt idx="1288">
                  <c:v>-1.7</c:v>
                </c:pt>
                <c:pt idx="1289">
                  <c:v>-1.9</c:v>
                </c:pt>
                <c:pt idx="1290">
                  <c:v>-1.9</c:v>
                </c:pt>
                <c:pt idx="1291">
                  <c:v>-1.9</c:v>
                </c:pt>
                <c:pt idx="1292">
                  <c:v>-1.82</c:v>
                </c:pt>
                <c:pt idx="1293">
                  <c:v>-1.66</c:v>
                </c:pt>
                <c:pt idx="1294">
                  <c:v>-1.38</c:v>
                </c:pt>
                <c:pt idx="1295">
                  <c:v>-1.1000000000000001</c:v>
                </c:pt>
                <c:pt idx="1296">
                  <c:v>-0.86</c:v>
                </c:pt>
                <c:pt idx="1297">
                  <c:v>-0.62</c:v>
                </c:pt>
                <c:pt idx="1298">
                  <c:v>-0.42</c:v>
                </c:pt>
                <c:pt idx="1299">
                  <c:v>-0.34</c:v>
                </c:pt>
                <c:pt idx="1300">
                  <c:v>-0.26</c:v>
                </c:pt>
                <c:pt idx="1301">
                  <c:v>-0.22</c:v>
                </c:pt>
                <c:pt idx="1302">
                  <c:v>-0.22</c:v>
                </c:pt>
                <c:pt idx="1303">
                  <c:v>-0.26</c:v>
                </c:pt>
                <c:pt idx="1304">
                  <c:v>-0.22</c:v>
                </c:pt>
                <c:pt idx="1305">
                  <c:v>-0.18</c:v>
                </c:pt>
                <c:pt idx="1306">
                  <c:v>-0.14000000000000001</c:v>
                </c:pt>
                <c:pt idx="1307">
                  <c:v>-0.1</c:v>
                </c:pt>
                <c:pt idx="1308">
                  <c:v>-0.06</c:v>
                </c:pt>
                <c:pt idx="1309">
                  <c:v>-0.02</c:v>
                </c:pt>
                <c:pt idx="1310">
                  <c:v>0.1</c:v>
                </c:pt>
                <c:pt idx="1311">
                  <c:v>0.18</c:v>
                </c:pt>
                <c:pt idx="1312">
                  <c:v>0.26</c:v>
                </c:pt>
                <c:pt idx="1313">
                  <c:v>0.26</c:v>
                </c:pt>
                <c:pt idx="1314">
                  <c:v>0.34</c:v>
                </c:pt>
                <c:pt idx="1315">
                  <c:v>0.3</c:v>
                </c:pt>
                <c:pt idx="1316">
                  <c:v>0.34</c:v>
                </c:pt>
                <c:pt idx="1317">
                  <c:v>0.22</c:v>
                </c:pt>
                <c:pt idx="1318">
                  <c:v>0.26</c:v>
                </c:pt>
                <c:pt idx="1319">
                  <c:v>0.34</c:v>
                </c:pt>
                <c:pt idx="1320">
                  <c:v>0.62</c:v>
                </c:pt>
                <c:pt idx="1321">
                  <c:v>0.98</c:v>
                </c:pt>
                <c:pt idx="1322">
                  <c:v>1.5</c:v>
                </c:pt>
                <c:pt idx="1323">
                  <c:v>2.02</c:v>
                </c:pt>
                <c:pt idx="1324">
                  <c:v>2.58</c:v>
                </c:pt>
                <c:pt idx="1325">
                  <c:v>3.02</c:v>
                </c:pt>
                <c:pt idx="1326">
                  <c:v>3.38</c:v>
                </c:pt>
                <c:pt idx="1327">
                  <c:v>3.78</c:v>
                </c:pt>
                <c:pt idx="1328">
                  <c:v>4.0199999999999996</c:v>
                </c:pt>
                <c:pt idx="1329">
                  <c:v>4.0599999999999996</c:v>
                </c:pt>
                <c:pt idx="1330">
                  <c:v>3.98</c:v>
                </c:pt>
                <c:pt idx="1331">
                  <c:v>3.74</c:v>
                </c:pt>
                <c:pt idx="1332">
                  <c:v>3.3</c:v>
                </c:pt>
                <c:pt idx="1333">
                  <c:v>2.74</c:v>
                </c:pt>
                <c:pt idx="1334">
                  <c:v>2.1</c:v>
                </c:pt>
                <c:pt idx="1335">
                  <c:v>1.42</c:v>
                </c:pt>
                <c:pt idx="1336">
                  <c:v>0.66</c:v>
                </c:pt>
                <c:pt idx="1337">
                  <c:v>-0.1</c:v>
                </c:pt>
                <c:pt idx="1338">
                  <c:v>-0.7</c:v>
                </c:pt>
                <c:pt idx="1339">
                  <c:v>-1.18</c:v>
                </c:pt>
                <c:pt idx="1340">
                  <c:v>-1.5</c:v>
                </c:pt>
                <c:pt idx="1341">
                  <c:v>-1.62</c:v>
                </c:pt>
                <c:pt idx="1342">
                  <c:v>-1.7</c:v>
                </c:pt>
                <c:pt idx="1343">
                  <c:v>-1.74</c:v>
                </c:pt>
                <c:pt idx="1344">
                  <c:v>-1.78</c:v>
                </c:pt>
                <c:pt idx="1345">
                  <c:v>-1.78</c:v>
                </c:pt>
                <c:pt idx="1346">
                  <c:v>-1.62</c:v>
                </c:pt>
                <c:pt idx="1347">
                  <c:v>-1.42</c:v>
                </c:pt>
                <c:pt idx="1348">
                  <c:v>-1.1000000000000001</c:v>
                </c:pt>
                <c:pt idx="1349">
                  <c:v>-0.94</c:v>
                </c:pt>
                <c:pt idx="1350">
                  <c:v>-0.82</c:v>
                </c:pt>
                <c:pt idx="1351">
                  <c:v>-0.74</c:v>
                </c:pt>
                <c:pt idx="1352">
                  <c:v>-0.74</c:v>
                </c:pt>
                <c:pt idx="1353">
                  <c:v>-0.7</c:v>
                </c:pt>
                <c:pt idx="1354">
                  <c:v>-0.57999999999999996</c:v>
                </c:pt>
                <c:pt idx="1355">
                  <c:v>-0.57999999999999996</c:v>
                </c:pt>
                <c:pt idx="1356">
                  <c:v>-0.57999999999999996</c:v>
                </c:pt>
                <c:pt idx="1357">
                  <c:v>-0.57999999999999996</c:v>
                </c:pt>
                <c:pt idx="1358">
                  <c:v>-0.5</c:v>
                </c:pt>
                <c:pt idx="1359">
                  <c:v>-0.46</c:v>
                </c:pt>
                <c:pt idx="1360">
                  <c:v>-0.38</c:v>
                </c:pt>
                <c:pt idx="1361">
                  <c:v>-0.3</c:v>
                </c:pt>
                <c:pt idx="1362">
                  <c:v>-0.26</c:v>
                </c:pt>
                <c:pt idx="1363">
                  <c:v>-0.26</c:v>
                </c:pt>
                <c:pt idx="1364">
                  <c:v>-0.22</c:v>
                </c:pt>
                <c:pt idx="1365">
                  <c:v>-0.18</c:v>
                </c:pt>
                <c:pt idx="1366">
                  <c:v>-0.1</c:v>
                </c:pt>
                <c:pt idx="1367">
                  <c:v>-0.1</c:v>
                </c:pt>
                <c:pt idx="1368">
                  <c:v>-0.02</c:v>
                </c:pt>
                <c:pt idx="1369">
                  <c:v>-0.02</c:v>
                </c:pt>
                <c:pt idx="1370">
                  <c:v>0.06</c:v>
                </c:pt>
                <c:pt idx="1371">
                  <c:v>0.14000000000000001</c:v>
                </c:pt>
                <c:pt idx="1372">
                  <c:v>0.26</c:v>
                </c:pt>
                <c:pt idx="1373">
                  <c:v>0.3</c:v>
                </c:pt>
                <c:pt idx="1374">
                  <c:v>0.34</c:v>
                </c:pt>
                <c:pt idx="1375">
                  <c:v>0.22</c:v>
                </c:pt>
                <c:pt idx="1376">
                  <c:v>0.14000000000000001</c:v>
                </c:pt>
                <c:pt idx="1377">
                  <c:v>-0.02</c:v>
                </c:pt>
                <c:pt idx="1378">
                  <c:v>-0.26</c:v>
                </c:pt>
                <c:pt idx="1379">
                  <c:v>-0.5</c:v>
                </c:pt>
                <c:pt idx="1380">
                  <c:v>-0.82</c:v>
                </c:pt>
                <c:pt idx="1381">
                  <c:v>-1.1000000000000001</c:v>
                </c:pt>
                <c:pt idx="1382">
                  <c:v>-1.38</c:v>
                </c:pt>
                <c:pt idx="1383">
                  <c:v>-1.54</c:v>
                </c:pt>
                <c:pt idx="1384">
                  <c:v>-1.62</c:v>
                </c:pt>
                <c:pt idx="1385">
                  <c:v>-1.74</c:v>
                </c:pt>
                <c:pt idx="1386">
                  <c:v>-1.74</c:v>
                </c:pt>
                <c:pt idx="1387">
                  <c:v>-1.7</c:v>
                </c:pt>
                <c:pt idx="1388">
                  <c:v>-1.62</c:v>
                </c:pt>
                <c:pt idx="1389">
                  <c:v>-1.42</c:v>
                </c:pt>
                <c:pt idx="1390">
                  <c:v>-1.22</c:v>
                </c:pt>
                <c:pt idx="1391">
                  <c:v>-1.02</c:v>
                </c:pt>
                <c:pt idx="1392">
                  <c:v>-0.78</c:v>
                </c:pt>
                <c:pt idx="1393">
                  <c:v>-0.62</c:v>
                </c:pt>
                <c:pt idx="1394">
                  <c:v>-0.46</c:v>
                </c:pt>
                <c:pt idx="1395">
                  <c:v>-0.42</c:v>
                </c:pt>
                <c:pt idx="1396">
                  <c:v>-0.3</c:v>
                </c:pt>
                <c:pt idx="1397">
                  <c:v>-0.26</c:v>
                </c:pt>
                <c:pt idx="1398">
                  <c:v>-0.26</c:v>
                </c:pt>
                <c:pt idx="1399">
                  <c:v>-0.18</c:v>
                </c:pt>
                <c:pt idx="1400">
                  <c:v>-0.1</c:v>
                </c:pt>
                <c:pt idx="1401">
                  <c:v>-0.1</c:v>
                </c:pt>
                <c:pt idx="1402">
                  <c:v>-0.06</c:v>
                </c:pt>
                <c:pt idx="1403">
                  <c:v>-0.14000000000000001</c:v>
                </c:pt>
                <c:pt idx="1404">
                  <c:v>-0.02</c:v>
                </c:pt>
                <c:pt idx="1405">
                  <c:v>-0.02</c:v>
                </c:pt>
                <c:pt idx="1406">
                  <c:v>0.06</c:v>
                </c:pt>
                <c:pt idx="1407">
                  <c:v>0.1</c:v>
                </c:pt>
                <c:pt idx="1408">
                  <c:v>0.1</c:v>
                </c:pt>
                <c:pt idx="1409">
                  <c:v>0.14000000000000001</c:v>
                </c:pt>
                <c:pt idx="1410">
                  <c:v>0.54</c:v>
                </c:pt>
                <c:pt idx="1411">
                  <c:v>1.02</c:v>
                </c:pt>
                <c:pt idx="1412">
                  <c:v>1.7</c:v>
                </c:pt>
                <c:pt idx="1413">
                  <c:v>2.34</c:v>
                </c:pt>
                <c:pt idx="1414">
                  <c:v>2.98</c:v>
                </c:pt>
                <c:pt idx="1415">
                  <c:v>3.54</c:v>
                </c:pt>
                <c:pt idx="1416">
                  <c:v>4.0199999999999996</c:v>
                </c:pt>
                <c:pt idx="1417">
                  <c:v>4.38</c:v>
                </c:pt>
                <c:pt idx="1418">
                  <c:v>4.74</c:v>
                </c:pt>
                <c:pt idx="1419">
                  <c:v>4.9000000000000004</c:v>
                </c:pt>
                <c:pt idx="1420">
                  <c:v>4.82</c:v>
                </c:pt>
                <c:pt idx="1421">
                  <c:v>4.5</c:v>
                </c:pt>
                <c:pt idx="1422">
                  <c:v>3.98</c:v>
                </c:pt>
                <c:pt idx="1423">
                  <c:v>3.1</c:v>
                </c:pt>
                <c:pt idx="1424">
                  <c:v>2.02</c:v>
                </c:pt>
                <c:pt idx="1425">
                  <c:v>0.86</c:v>
                </c:pt>
                <c:pt idx="1426">
                  <c:v>-0.1</c:v>
                </c:pt>
                <c:pt idx="1427">
                  <c:v>-0.9</c:v>
                </c:pt>
                <c:pt idx="1428">
                  <c:v>-1.62</c:v>
                </c:pt>
                <c:pt idx="1429">
                  <c:v>-2.1</c:v>
                </c:pt>
                <c:pt idx="1430">
                  <c:v>-2.42</c:v>
                </c:pt>
                <c:pt idx="1431">
                  <c:v>-2.62</c:v>
                </c:pt>
                <c:pt idx="1432">
                  <c:v>-2.66</c:v>
                </c:pt>
                <c:pt idx="1433">
                  <c:v>-2.62</c:v>
                </c:pt>
                <c:pt idx="1434">
                  <c:v>-2.38</c:v>
                </c:pt>
                <c:pt idx="1435">
                  <c:v>-2.02</c:v>
                </c:pt>
                <c:pt idx="1436">
                  <c:v>-1.7</c:v>
                </c:pt>
                <c:pt idx="1437">
                  <c:v>-1.38</c:v>
                </c:pt>
                <c:pt idx="1438">
                  <c:v>-1.1399999999999999</c:v>
                </c:pt>
                <c:pt idx="1439">
                  <c:v>-1.02</c:v>
                </c:pt>
                <c:pt idx="1440">
                  <c:v>-0.98</c:v>
                </c:pt>
                <c:pt idx="1441">
                  <c:v>-0.9</c:v>
                </c:pt>
                <c:pt idx="1442">
                  <c:v>-0.82</c:v>
                </c:pt>
                <c:pt idx="1443">
                  <c:v>-0.78</c:v>
                </c:pt>
                <c:pt idx="1444">
                  <c:v>-0.78</c:v>
                </c:pt>
                <c:pt idx="1445">
                  <c:v>-0.74</c:v>
                </c:pt>
                <c:pt idx="1446">
                  <c:v>-0.74</c:v>
                </c:pt>
                <c:pt idx="1447">
                  <c:v>-0.7</c:v>
                </c:pt>
                <c:pt idx="1448">
                  <c:v>-0.54</c:v>
                </c:pt>
                <c:pt idx="1449">
                  <c:v>-0.42</c:v>
                </c:pt>
                <c:pt idx="1450">
                  <c:v>-0.22</c:v>
                </c:pt>
                <c:pt idx="1451">
                  <c:v>-0.22</c:v>
                </c:pt>
                <c:pt idx="1452">
                  <c:v>-0.18</c:v>
                </c:pt>
                <c:pt idx="1453">
                  <c:v>-0.1</c:v>
                </c:pt>
                <c:pt idx="1454">
                  <c:v>-0.02</c:v>
                </c:pt>
                <c:pt idx="1455">
                  <c:v>0.1</c:v>
                </c:pt>
                <c:pt idx="1456">
                  <c:v>0.14000000000000001</c:v>
                </c:pt>
                <c:pt idx="1457">
                  <c:v>0.26</c:v>
                </c:pt>
                <c:pt idx="1458">
                  <c:v>0.34</c:v>
                </c:pt>
                <c:pt idx="1459">
                  <c:v>0.34</c:v>
                </c:pt>
                <c:pt idx="1460">
                  <c:v>0.38</c:v>
                </c:pt>
                <c:pt idx="1461">
                  <c:v>0.5</c:v>
                </c:pt>
                <c:pt idx="1462">
                  <c:v>0.62</c:v>
                </c:pt>
                <c:pt idx="1463">
                  <c:v>0.7</c:v>
                </c:pt>
                <c:pt idx="1464">
                  <c:v>0.74</c:v>
                </c:pt>
                <c:pt idx="1465">
                  <c:v>0.62</c:v>
                </c:pt>
                <c:pt idx="1466">
                  <c:v>0.46</c:v>
                </c:pt>
                <c:pt idx="1467">
                  <c:v>0.14000000000000001</c:v>
                </c:pt>
                <c:pt idx="1468">
                  <c:v>-0.18</c:v>
                </c:pt>
                <c:pt idx="1469">
                  <c:v>-0.54</c:v>
                </c:pt>
                <c:pt idx="1470">
                  <c:v>-0.9</c:v>
                </c:pt>
                <c:pt idx="1471">
                  <c:v>-1.18</c:v>
                </c:pt>
                <c:pt idx="1472">
                  <c:v>-1.5</c:v>
                </c:pt>
                <c:pt idx="1473">
                  <c:v>-1.74</c:v>
                </c:pt>
                <c:pt idx="1474">
                  <c:v>-1.94</c:v>
                </c:pt>
                <c:pt idx="1475">
                  <c:v>-2.1</c:v>
                </c:pt>
                <c:pt idx="1476">
                  <c:v>-2.14</c:v>
                </c:pt>
                <c:pt idx="1477">
                  <c:v>-2.02</c:v>
                </c:pt>
                <c:pt idx="1478">
                  <c:v>-1.86</c:v>
                </c:pt>
                <c:pt idx="1479">
                  <c:v>-1.62</c:v>
                </c:pt>
                <c:pt idx="1480">
                  <c:v>-1.3</c:v>
                </c:pt>
                <c:pt idx="1481">
                  <c:v>-1.06</c:v>
                </c:pt>
                <c:pt idx="1482">
                  <c:v>-0.78</c:v>
                </c:pt>
                <c:pt idx="1483">
                  <c:v>-0.54</c:v>
                </c:pt>
                <c:pt idx="1484">
                  <c:v>-0.42</c:v>
                </c:pt>
                <c:pt idx="1485">
                  <c:v>-0.26</c:v>
                </c:pt>
                <c:pt idx="1486">
                  <c:v>-0.18</c:v>
                </c:pt>
                <c:pt idx="1487">
                  <c:v>-0.06</c:v>
                </c:pt>
                <c:pt idx="1488">
                  <c:v>-0.06</c:v>
                </c:pt>
                <c:pt idx="1489">
                  <c:v>-0.1</c:v>
                </c:pt>
                <c:pt idx="1490">
                  <c:v>-0.1</c:v>
                </c:pt>
                <c:pt idx="1491">
                  <c:v>-0.06</c:v>
                </c:pt>
                <c:pt idx="1492">
                  <c:v>0.02</c:v>
                </c:pt>
                <c:pt idx="1493">
                  <c:v>0.02</c:v>
                </c:pt>
                <c:pt idx="1494">
                  <c:v>0.1</c:v>
                </c:pt>
                <c:pt idx="1495">
                  <c:v>0.14000000000000001</c:v>
                </c:pt>
                <c:pt idx="1496">
                  <c:v>0.22</c:v>
                </c:pt>
                <c:pt idx="1497">
                  <c:v>0.34</c:v>
                </c:pt>
                <c:pt idx="1498">
                  <c:v>0.42</c:v>
                </c:pt>
                <c:pt idx="1499">
                  <c:v>0.42</c:v>
                </c:pt>
                <c:pt idx="1500">
                  <c:v>0.5</c:v>
                </c:pt>
                <c:pt idx="1501">
                  <c:v>0.46</c:v>
                </c:pt>
                <c:pt idx="1502">
                  <c:v>0.42</c:v>
                </c:pt>
                <c:pt idx="1503">
                  <c:v>0.42</c:v>
                </c:pt>
                <c:pt idx="1504">
                  <c:v>0.38</c:v>
                </c:pt>
                <c:pt idx="1505">
                  <c:v>0.34</c:v>
                </c:pt>
                <c:pt idx="1506">
                  <c:v>0.34</c:v>
                </c:pt>
                <c:pt idx="1507">
                  <c:v>0.3</c:v>
                </c:pt>
                <c:pt idx="1508">
                  <c:v>0.3</c:v>
                </c:pt>
                <c:pt idx="1509">
                  <c:v>0.3</c:v>
                </c:pt>
                <c:pt idx="1510">
                  <c:v>0.3</c:v>
                </c:pt>
                <c:pt idx="1511">
                  <c:v>0.26</c:v>
                </c:pt>
                <c:pt idx="1512">
                  <c:v>0.34</c:v>
                </c:pt>
                <c:pt idx="1513">
                  <c:v>0.62</c:v>
                </c:pt>
                <c:pt idx="1514">
                  <c:v>1.18</c:v>
                </c:pt>
                <c:pt idx="1515">
                  <c:v>1.78</c:v>
                </c:pt>
                <c:pt idx="1516">
                  <c:v>2.38</c:v>
                </c:pt>
                <c:pt idx="1517">
                  <c:v>2.82</c:v>
                </c:pt>
                <c:pt idx="1518">
                  <c:v>3.34</c:v>
                </c:pt>
                <c:pt idx="1519">
                  <c:v>3.74</c:v>
                </c:pt>
                <c:pt idx="1520">
                  <c:v>4.1399999999999997</c:v>
                </c:pt>
                <c:pt idx="1521">
                  <c:v>4.3</c:v>
                </c:pt>
                <c:pt idx="1522">
                  <c:v>4.42</c:v>
                </c:pt>
                <c:pt idx="1523">
                  <c:v>4.26</c:v>
                </c:pt>
                <c:pt idx="1524">
                  <c:v>3.78</c:v>
                </c:pt>
                <c:pt idx="1525">
                  <c:v>3.02</c:v>
                </c:pt>
                <c:pt idx="1526">
                  <c:v>2.2200000000000002</c:v>
                </c:pt>
                <c:pt idx="1527">
                  <c:v>1.26</c:v>
                </c:pt>
                <c:pt idx="1528">
                  <c:v>0.42</c:v>
                </c:pt>
                <c:pt idx="1529">
                  <c:v>-0.3</c:v>
                </c:pt>
                <c:pt idx="1530">
                  <c:v>-0.98</c:v>
                </c:pt>
                <c:pt idx="1531">
                  <c:v>-1.46</c:v>
                </c:pt>
                <c:pt idx="1532">
                  <c:v>-1.78</c:v>
                </c:pt>
                <c:pt idx="1533">
                  <c:v>-1.94</c:v>
                </c:pt>
                <c:pt idx="1534">
                  <c:v>-1.94</c:v>
                </c:pt>
                <c:pt idx="1535">
                  <c:v>-1.82</c:v>
                </c:pt>
                <c:pt idx="1536">
                  <c:v>-1.62</c:v>
                </c:pt>
                <c:pt idx="1537">
                  <c:v>-1.46</c:v>
                </c:pt>
                <c:pt idx="1538">
                  <c:v>-1.34</c:v>
                </c:pt>
                <c:pt idx="1539">
                  <c:v>-1.22</c:v>
                </c:pt>
                <c:pt idx="1540">
                  <c:v>-1.06</c:v>
                </c:pt>
                <c:pt idx="1541">
                  <c:v>-1.02</c:v>
                </c:pt>
                <c:pt idx="1542">
                  <c:v>-0.94</c:v>
                </c:pt>
                <c:pt idx="1543">
                  <c:v>-0.94</c:v>
                </c:pt>
                <c:pt idx="1544">
                  <c:v>-0.86</c:v>
                </c:pt>
                <c:pt idx="1545">
                  <c:v>-0.86</c:v>
                </c:pt>
                <c:pt idx="1546">
                  <c:v>-0.86</c:v>
                </c:pt>
                <c:pt idx="1547">
                  <c:v>-0.82</c:v>
                </c:pt>
                <c:pt idx="1548">
                  <c:v>-0.7</c:v>
                </c:pt>
                <c:pt idx="1549">
                  <c:v>-0.66</c:v>
                </c:pt>
                <c:pt idx="1550">
                  <c:v>-0.54</c:v>
                </c:pt>
                <c:pt idx="1551">
                  <c:v>-0.57999999999999996</c:v>
                </c:pt>
                <c:pt idx="1552">
                  <c:v>-0.5</c:v>
                </c:pt>
                <c:pt idx="1553">
                  <c:v>-0.57999999999999996</c:v>
                </c:pt>
                <c:pt idx="1554">
                  <c:v>-0.57999999999999996</c:v>
                </c:pt>
                <c:pt idx="1555">
                  <c:v>-0.57999999999999996</c:v>
                </c:pt>
                <c:pt idx="1556">
                  <c:v>-0.62</c:v>
                </c:pt>
                <c:pt idx="1557">
                  <c:v>-0.5</c:v>
                </c:pt>
                <c:pt idx="1558">
                  <c:v>-0.42</c:v>
                </c:pt>
                <c:pt idx="1559">
                  <c:v>-0.34</c:v>
                </c:pt>
                <c:pt idx="1560">
                  <c:v>-0.22</c:v>
                </c:pt>
                <c:pt idx="1561">
                  <c:v>-0.18</c:v>
                </c:pt>
                <c:pt idx="1562">
                  <c:v>-0.1</c:v>
                </c:pt>
                <c:pt idx="1563">
                  <c:v>-0.06</c:v>
                </c:pt>
                <c:pt idx="1564">
                  <c:v>0.1</c:v>
                </c:pt>
                <c:pt idx="1565">
                  <c:v>0.22</c:v>
                </c:pt>
                <c:pt idx="1566">
                  <c:v>0.22</c:v>
                </c:pt>
                <c:pt idx="1567">
                  <c:v>0.18</c:v>
                </c:pt>
                <c:pt idx="1568">
                  <c:v>0.1</c:v>
                </c:pt>
                <c:pt idx="1569">
                  <c:v>-0.14000000000000001</c:v>
                </c:pt>
                <c:pt idx="1570">
                  <c:v>-0.34</c:v>
                </c:pt>
                <c:pt idx="1571">
                  <c:v>-0.57999999999999996</c:v>
                </c:pt>
                <c:pt idx="1572">
                  <c:v>-0.82</c:v>
                </c:pt>
                <c:pt idx="1573">
                  <c:v>-1.1000000000000001</c:v>
                </c:pt>
                <c:pt idx="1574">
                  <c:v>-1.38</c:v>
                </c:pt>
                <c:pt idx="1575">
                  <c:v>-1.58</c:v>
                </c:pt>
                <c:pt idx="1576">
                  <c:v>-1.78</c:v>
                </c:pt>
                <c:pt idx="1577">
                  <c:v>-1.9</c:v>
                </c:pt>
                <c:pt idx="1578">
                  <c:v>-1.94</c:v>
                </c:pt>
                <c:pt idx="1579">
                  <c:v>-1.86</c:v>
                </c:pt>
                <c:pt idx="1580">
                  <c:v>-1.66</c:v>
                </c:pt>
                <c:pt idx="1581">
                  <c:v>-1.5</c:v>
                </c:pt>
                <c:pt idx="1582">
                  <c:v>-1.22</c:v>
                </c:pt>
                <c:pt idx="1583">
                  <c:v>-0.98</c:v>
                </c:pt>
                <c:pt idx="1584">
                  <c:v>-0.82</c:v>
                </c:pt>
                <c:pt idx="1585">
                  <c:v>-0.57999999999999996</c:v>
                </c:pt>
                <c:pt idx="1586">
                  <c:v>-0.34</c:v>
                </c:pt>
                <c:pt idx="1587">
                  <c:v>-0.22</c:v>
                </c:pt>
                <c:pt idx="1588">
                  <c:v>-0.14000000000000001</c:v>
                </c:pt>
                <c:pt idx="1589">
                  <c:v>-0.14000000000000001</c:v>
                </c:pt>
                <c:pt idx="1590">
                  <c:v>-0.14000000000000001</c:v>
                </c:pt>
                <c:pt idx="1591">
                  <c:v>-0.18</c:v>
                </c:pt>
                <c:pt idx="1592">
                  <c:v>-0.18</c:v>
                </c:pt>
                <c:pt idx="1593">
                  <c:v>-0.22</c:v>
                </c:pt>
                <c:pt idx="1594">
                  <c:v>-0.18</c:v>
                </c:pt>
                <c:pt idx="1595">
                  <c:v>-0.1</c:v>
                </c:pt>
                <c:pt idx="1596">
                  <c:v>-0.1</c:v>
                </c:pt>
                <c:pt idx="1597">
                  <c:v>0.02</c:v>
                </c:pt>
                <c:pt idx="1598">
                  <c:v>0.14000000000000001</c:v>
                </c:pt>
                <c:pt idx="1599">
                  <c:v>0.22</c:v>
                </c:pt>
                <c:pt idx="1600">
                  <c:v>0.5</c:v>
                </c:pt>
                <c:pt idx="1601">
                  <c:v>1.02</c:v>
                </c:pt>
                <c:pt idx="1602">
                  <c:v>1.54</c:v>
                </c:pt>
                <c:pt idx="1603">
                  <c:v>1.94</c:v>
                </c:pt>
                <c:pt idx="1604">
                  <c:v>2.2599999999999998</c:v>
                </c:pt>
                <c:pt idx="1605">
                  <c:v>2.42</c:v>
                </c:pt>
                <c:pt idx="1606">
                  <c:v>2.66</c:v>
                </c:pt>
                <c:pt idx="1607">
                  <c:v>3.02</c:v>
                </c:pt>
                <c:pt idx="1608">
                  <c:v>3.5</c:v>
                </c:pt>
                <c:pt idx="1609">
                  <c:v>3.82</c:v>
                </c:pt>
                <c:pt idx="1610">
                  <c:v>3.9</c:v>
                </c:pt>
                <c:pt idx="1611">
                  <c:v>3.82</c:v>
                </c:pt>
                <c:pt idx="1612">
                  <c:v>3.66</c:v>
                </c:pt>
                <c:pt idx="1613">
                  <c:v>3.38</c:v>
                </c:pt>
                <c:pt idx="1614">
                  <c:v>3.06</c:v>
                </c:pt>
                <c:pt idx="1615">
                  <c:v>2.74</c:v>
                </c:pt>
                <c:pt idx="1616">
                  <c:v>2.2200000000000002</c:v>
                </c:pt>
                <c:pt idx="1617">
                  <c:v>1.58</c:v>
                </c:pt>
                <c:pt idx="1618">
                  <c:v>0.78</c:v>
                </c:pt>
                <c:pt idx="1619">
                  <c:v>-0.02</c:v>
                </c:pt>
                <c:pt idx="1620">
                  <c:v>-0.7</c:v>
                </c:pt>
                <c:pt idx="1621">
                  <c:v>-1.22</c:v>
                </c:pt>
                <c:pt idx="1622">
                  <c:v>-1.62</c:v>
                </c:pt>
                <c:pt idx="1623">
                  <c:v>-1.98</c:v>
                </c:pt>
                <c:pt idx="1624">
                  <c:v>-2.34</c:v>
                </c:pt>
                <c:pt idx="1625">
                  <c:v>-2.54</c:v>
                </c:pt>
                <c:pt idx="1626">
                  <c:v>-2.58</c:v>
                </c:pt>
                <c:pt idx="1627">
                  <c:v>-2.38</c:v>
                </c:pt>
                <c:pt idx="1628">
                  <c:v>-2.02</c:v>
                </c:pt>
                <c:pt idx="1629">
                  <c:v>-1.62</c:v>
                </c:pt>
                <c:pt idx="1630">
                  <c:v>-1.3</c:v>
                </c:pt>
                <c:pt idx="1631">
                  <c:v>-1.1000000000000001</c:v>
                </c:pt>
                <c:pt idx="1632">
                  <c:v>-0.82</c:v>
                </c:pt>
                <c:pt idx="1633">
                  <c:v>-0.62</c:v>
                </c:pt>
                <c:pt idx="1634">
                  <c:v>-0.46</c:v>
                </c:pt>
                <c:pt idx="1635">
                  <c:v>-0.46</c:v>
                </c:pt>
                <c:pt idx="1636">
                  <c:v>-0.46</c:v>
                </c:pt>
                <c:pt idx="1637">
                  <c:v>-0.57999999999999996</c:v>
                </c:pt>
                <c:pt idx="1638">
                  <c:v>-0.62</c:v>
                </c:pt>
                <c:pt idx="1639">
                  <c:v>-0.57999999999999996</c:v>
                </c:pt>
                <c:pt idx="1640">
                  <c:v>-0.46</c:v>
                </c:pt>
                <c:pt idx="1641">
                  <c:v>-0.42</c:v>
                </c:pt>
                <c:pt idx="1642">
                  <c:v>-0.34</c:v>
                </c:pt>
                <c:pt idx="1643">
                  <c:v>-0.26</c:v>
                </c:pt>
                <c:pt idx="1644">
                  <c:v>-0.14000000000000001</c:v>
                </c:pt>
                <c:pt idx="1645">
                  <c:v>0.02</c:v>
                </c:pt>
                <c:pt idx="1646">
                  <c:v>0.14000000000000001</c:v>
                </c:pt>
                <c:pt idx="1647">
                  <c:v>0.22</c:v>
                </c:pt>
                <c:pt idx="1648">
                  <c:v>0.22</c:v>
                </c:pt>
                <c:pt idx="1649">
                  <c:v>0.26</c:v>
                </c:pt>
                <c:pt idx="1650">
                  <c:v>0.26</c:v>
                </c:pt>
                <c:pt idx="1651">
                  <c:v>0.34</c:v>
                </c:pt>
                <c:pt idx="1652">
                  <c:v>0.38</c:v>
                </c:pt>
                <c:pt idx="1653">
                  <c:v>0.42</c:v>
                </c:pt>
                <c:pt idx="1654">
                  <c:v>0.42</c:v>
                </c:pt>
                <c:pt idx="1655">
                  <c:v>0.34</c:v>
                </c:pt>
                <c:pt idx="1656">
                  <c:v>0.18</c:v>
                </c:pt>
                <c:pt idx="1657">
                  <c:v>0.06</c:v>
                </c:pt>
                <c:pt idx="1658">
                  <c:v>0.02</c:v>
                </c:pt>
                <c:pt idx="1659">
                  <c:v>-0.1</c:v>
                </c:pt>
                <c:pt idx="1660">
                  <c:v>-0.3</c:v>
                </c:pt>
                <c:pt idx="1661">
                  <c:v>-0.5</c:v>
                </c:pt>
                <c:pt idx="1662">
                  <c:v>-0.82</c:v>
                </c:pt>
                <c:pt idx="1663">
                  <c:v>-1.06</c:v>
                </c:pt>
                <c:pt idx="1664">
                  <c:v>-1.26</c:v>
                </c:pt>
                <c:pt idx="1665">
                  <c:v>-1.42</c:v>
                </c:pt>
                <c:pt idx="1666">
                  <c:v>-1.58</c:v>
                </c:pt>
                <c:pt idx="1667">
                  <c:v>-1.66</c:v>
                </c:pt>
                <c:pt idx="1668">
                  <c:v>-1.74</c:v>
                </c:pt>
                <c:pt idx="1669">
                  <c:v>-1.82</c:v>
                </c:pt>
                <c:pt idx="1670">
                  <c:v>-1.74</c:v>
                </c:pt>
                <c:pt idx="1671">
                  <c:v>-1.66</c:v>
                </c:pt>
                <c:pt idx="1672">
                  <c:v>-1.54</c:v>
                </c:pt>
                <c:pt idx="1673">
                  <c:v>-1.3</c:v>
                </c:pt>
                <c:pt idx="1674">
                  <c:v>-1.06</c:v>
                </c:pt>
                <c:pt idx="1675">
                  <c:v>-0.9</c:v>
                </c:pt>
                <c:pt idx="1676">
                  <c:v>-0.66</c:v>
                </c:pt>
                <c:pt idx="1677">
                  <c:v>-0.46</c:v>
                </c:pt>
                <c:pt idx="1678">
                  <c:v>-0.26</c:v>
                </c:pt>
                <c:pt idx="1679">
                  <c:v>-0.06</c:v>
                </c:pt>
                <c:pt idx="1680">
                  <c:v>0.06</c:v>
                </c:pt>
                <c:pt idx="1681">
                  <c:v>0.14000000000000001</c:v>
                </c:pt>
                <c:pt idx="1682">
                  <c:v>0.18</c:v>
                </c:pt>
                <c:pt idx="1683">
                  <c:v>0.14000000000000001</c:v>
                </c:pt>
                <c:pt idx="1684">
                  <c:v>0.14000000000000001</c:v>
                </c:pt>
                <c:pt idx="1685">
                  <c:v>0.14000000000000001</c:v>
                </c:pt>
                <c:pt idx="1686">
                  <c:v>0.18</c:v>
                </c:pt>
                <c:pt idx="1687">
                  <c:v>0.1</c:v>
                </c:pt>
                <c:pt idx="1688">
                  <c:v>0.14000000000000001</c:v>
                </c:pt>
                <c:pt idx="1689">
                  <c:v>0.14000000000000001</c:v>
                </c:pt>
                <c:pt idx="1690">
                  <c:v>0.14000000000000001</c:v>
                </c:pt>
                <c:pt idx="1691">
                  <c:v>0.18</c:v>
                </c:pt>
                <c:pt idx="1692">
                  <c:v>0.26</c:v>
                </c:pt>
                <c:pt idx="1693">
                  <c:v>0.34</c:v>
                </c:pt>
                <c:pt idx="1694">
                  <c:v>0.42</c:v>
                </c:pt>
                <c:pt idx="1695">
                  <c:v>0.38</c:v>
                </c:pt>
                <c:pt idx="1696">
                  <c:v>0.34</c:v>
                </c:pt>
                <c:pt idx="1697">
                  <c:v>0.3</c:v>
                </c:pt>
                <c:pt idx="1698">
                  <c:v>0.38</c:v>
                </c:pt>
                <c:pt idx="1699">
                  <c:v>0.5</c:v>
                </c:pt>
                <c:pt idx="1700">
                  <c:v>0.9</c:v>
                </c:pt>
                <c:pt idx="1701">
                  <c:v>1.34</c:v>
                </c:pt>
                <c:pt idx="1702">
                  <c:v>1.74</c:v>
                </c:pt>
                <c:pt idx="1703">
                  <c:v>2.2200000000000002</c:v>
                </c:pt>
                <c:pt idx="1704">
                  <c:v>2.74</c:v>
                </c:pt>
                <c:pt idx="1705">
                  <c:v>3.18</c:v>
                </c:pt>
                <c:pt idx="1706">
                  <c:v>3.5</c:v>
                </c:pt>
                <c:pt idx="1707">
                  <c:v>3.62</c:v>
                </c:pt>
                <c:pt idx="1708">
                  <c:v>3.82</c:v>
                </c:pt>
                <c:pt idx="1709">
                  <c:v>3.86</c:v>
                </c:pt>
                <c:pt idx="1710">
                  <c:v>3.74</c:v>
                </c:pt>
                <c:pt idx="1711">
                  <c:v>3.5</c:v>
                </c:pt>
                <c:pt idx="1712">
                  <c:v>3.06</c:v>
                </c:pt>
                <c:pt idx="1713">
                  <c:v>2.42</c:v>
                </c:pt>
                <c:pt idx="1714">
                  <c:v>1.58</c:v>
                </c:pt>
                <c:pt idx="1715">
                  <c:v>0.7</c:v>
                </c:pt>
                <c:pt idx="1716">
                  <c:v>0.06</c:v>
                </c:pt>
                <c:pt idx="1717">
                  <c:v>-0.42</c:v>
                </c:pt>
                <c:pt idx="1718">
                  <c:v>-0.86</c:v>
                </c:pt>
                <c:pt idx="1719">
                  <c:v>-1.18</c:v>
                </c:pt>
                <c:pt idx="1720">
                  <c:v>-1.42</c:v>
                </c:pt>
                <c:pt idx="1721">
                  <c:v>-1.66</c:v>
                </c:pt>
                <c:pt idx="1722">
                  <c:v>-1.82</c:v>
                </c:pt>
                <c:pt idx="1723">
                  <c:v>-1.9</c:v>
                </c:pt>
                <c:pt idx="1724">
                  <c:v>-1.78</c:v>
                </c:pt>
                <c:pt idx="1725">
                  <c:v>-1.62</c:v>
                </c:pt>
                <c:pt idx="1726">
                  <c:v>-1.34</c:v>
                </c:pt>
                <c:pt idx="1727">
                  <c:v>-1.22</c:v>
                </c:pt>
                <c:pt idx="1728">
                  <c:v>-1.02</c:v>
                </c:pt>
                <c:pt idx="1729">
                  <c:v>-0.9</c:v>
                </c:pt>
                <c:pt idx="1730">
                  <c:v>-0.86</c:v>
                </c:pt>
                <c:pt idx="1731">
                  <c:v>-0.74</c:v>
                </c:pt>
                <c:pt idx="1732">
                  <c:v>-0.66</c:v>
                </c:pt>
                <c:pt idx="1733">
                  <c:v>-0.7</c:v>
                </c:pt>
                <c:pt idx="1734">
                  <c:v>-0.66</c:v>
                </c:pt>
                <c:pt idx="1735">
                  <c:v>-0.74</c:v>
                </c:pt>
                <c:pt idx="1736">
                  <c:v>-0.7</c:v>
                </c:pt>
                <c:pt idx="1737">
                  <c:v>-0.7</c:v>
                </c:pt>
                <c:pt idx="1738">
                  <c:v>-0.66</c:v>
                </c:pt>
                <c:pt idx="1739">
                  <c:v>-0.62</c:v>
                </c:pt>
                <c:pt idx="1740">
                  <c:v>-0.54</c:v>
                </c:pt>
                <c:pt idx="1741">
                  <c:v>-0.5</c:v>
                </c:pt>
                <c:pt idx="1742">
                  <c:v>-0.42</c:v>
                </c:pt>
                <c:pt idx="1743">
                  <c:v>-0.34</c:v>
                </c:pt>
                <c:pt idx="1744">
                  <c:v>-0.26</c:v>
                </c:pt>
                <c:pt idx="1745">
                  <c:v>-0.18</c:v>
                </c:pt>
                <c:pt idx="1746">
                  <c:v>-0.14000000000000001</c:v>
                </c:pt>
                <c:pt idx="1747">
                  <c:v>-0.1</c:v>
                </c:pt>
                <c:pt idx="1748">
                  <c:v>-0.06</c:v>
                </c:pt>
                <c:pt idx="1749">
                  <c:v>-0.02</c:v>
                </c:pt>
                <c:pt idx="1750">
                  <c:v>0.02</c:v>
                </c:pt>
                <c:pt idx="1751">
                  <c:v>0.1</c:v>
                </c:pt>
                <c:pt idx="1752">
                  <c:v>0.14000000000000001</c:v>
                </c:pt>
                <c:pt idx="1753">
                  <c:v>0.18</c:v>
                </c:pt>
                <c:pt idx="1754">
                  <c:v>0.14000000000000001</c:v>
                </c:pt>
                <c:pt idx="1755">
                  <c:v>0.1</c:v>
                </c:pt>
                <c:pt idx="1756">
                  <c:v>-0.06</c:v>
                </c:pt>
                <c:pt idx="1757">
                  <c:v>-0.26</c:v>
                </c:pt>
                <c:pt idx="1758">
                  <c:v>-0.46</c:v>
                </c:pt>
                <c:pt idx="1759">
                  <c:v>-0.86</c:v>
                </c:pt>
                <c:pt idx="1760">
                  <c:v>-1.06</c:v>
                </c:pt>
                <c:pt idx="1761">
                  <c:v>-1.22</c:v>
                </c:pt>
                <c:pt idx="1762">
                  <c:v>-1.42</c:v>
                </c:pt>
                <c:pt idx="1763">
                  <c:v>-1.66</c:v>
                </c:pt>
                <c:pt idx="1764">
                  <c:v>-1.7</c:v>
                </c:pt>
                <c:pt idx="1765">
                  <c:v>-1.82</c:v>
                </c:pt>
                <c:pt idx="1766">
                  <c:v>-1.82</c:v>
                </c:pt>
                <c:pt idx="1767">
                  <c:v>-1.74</c:v>
                </c:pt>
                <c:pt idx="1768">
                  <c:v>-1.58</c:v>
                </c:pt>
                <c:pt idx="1769">
                  <c:v>-1.38</c:v>
                </c:pt>
                <c:pt idx="1770">
                  <c:v>-1.1000000000000001</c:v>
                </c:pt>
                <c:pt idx="1771">
                  <c:v>-0.9</c:v>
                </c:pt>
                <c:pt idx="1772">
                  <c:v>-0.74</c:v>
                </c:pt>
                <c:pt idx="1773">
                  <c:v>-0.62</c:v>
                </c:pt>
                <c:pt idx="1774">
                  <c:v>-0.46</c:v>
                </c:pt>
                <c:pt idx="1775">
                  <c:v>-0.34</c:v>
                </c:pt>
                <c:pt idx="1776">
                  <c:v>-0.22</c:v>
                </c:pt>
                <c:pt idx="1777">
                  <c:v>-0.14000000000000001</c:v>
                </c:pt>
                <c:pt idx="1778">
                  <c:v>-0.1</c:v>
                </c:pt>
                <c:pt idx="1779">
                  <c:v>-0.06</c:v>
                </c:pt>
                <c:pt idx="1780">
                  <c:v>-0.06</c:v>
                </c:pt>
                <c:pt idx="1781">
                  <c:v>-0.02</c:v>
                </c:pt>
                <c:pt idx="1782">
                  <c:v>0.06</c:v>
                </c:pt>
                <c:pt idx="1783">
                  <c:v>0.02</c:v>
                </c:pt>
                <c:pt idx="1784">
                  <c:v>0.06</c:v>
                </c:pt>
                <c:pt idx="1785">
                  <c:v>0.1</c:v>
                </c:pt>
                <c:pt idx="1786">
                  <c:v>0.14000000000000001</c:v>
                </c:pt>
                <c:pt idx="1787">
                  <c:v>0.14000000000000001</c:v>
                </c:pt>
                <c:pt idx="1788">
                  <c:v>0.22</c:v>
                </c:pt>
                <c:pt idx="1789">
                  <c:v>0.26</c:v>
                </c:pt>
                <c:pt idx="1790">
                  <c:v>0.3</c:v>
                </c:pt>
                <c:pt idx="1791">
                  <c:v>0.38</c:v>
                </c:pt>
                <c:pt idx="1792">
                  <c:v>0.38</c:v>
                </c:pt>
                <c:pt idx="1793">
                  <c:v>0.5</c:v>
                </c:pt>
                <c:pt idx="1794">
                  <c:v>0.7</c:v>
                </c:pt>
                <c:pt idx="1795">
                  <c:v>0.94</c:v>
                </c:pt>
                <c:pt idx="1796">
                  <c:v>1.3</c:v>
                </c:pt>
                <c:pt idx="1797">
                  <c:v>1.7</c:v>
                </c:pt>
                <c:pt idx="1798">
                  <c:v>2.1800000000000002</c:v>
                </c:pt>
                <c:pt idx="1799">
                  <c:v>2.74</c:v>
                </c:pt>
                <c:pt idx="1800">
                  <c:v>3.3</c:v>
                </c:pt>
                <c:pt idx="1801">
                  <c:v>3.7</c:v>
                </c:pt>
                <c:pt idx="1802">
                  <c:v>3.98</c:v>
                </c:pt>
                <c:pt idx="1803">
                  <c:v>4.0999999999999996</c:v>
                </c:pt>
                <c:pt idx="1804">
                  <c:v>4.1399999999999997</c:v>
                </c:pt>
                <c:pt idx="1805">
                  <c:v>4.0599999999999996</c:v>
                </c:pt>
                <c:pt idx="1806">
                  <c:v>3.7</c:v>
                </c:pt>
                <c:pt idx="1807">
                  <c:v>3.14</c:v>
                </c:pt>
                <c:pt idx="1808">
                  <c:v>2.38</c:v>
                </c:pt>
                <c:pt idx="1809">
                  <c:v>1.42</c:v>
                </c:pt>
                <c:pt idx="1810">
                  <c:v>0.46</c:v>
                </c:pt>
                <c:pt idx="1811">
                  <c:v>-0.34</c:v>
                </c:pt>
                <c:pt idx="1812">
                  <c:v>-1.02</c:v>
                </c:pt>
                <c:pt idx="1813">
                  <c:v>-1.5</c:v>
                </c:pt>
                <c:pt idx="1814">
                  <c:v>-1.9</c:v>
                </c:pt>
                <c:pt idx="1815">
                  <c:v>-2.06</c:v>
                </c:pt>
                <c:pt idx="1816">
                  <c:v>-2.14</c:v>
                </c:pt>
                <c:pt idx="1817">
                  <c:v>-2.02</c:v>
                </c:pt>
                <c:pt idx="1818">
                  <c:v>-1.86</c:v>
                </c:pt>
                <c:pt idx="1819">
                  <c:v>-1.54</c:v>
                </c:pt>
                <c:pt idx="1820">
                  <c:v>-1.26</c:v>
                </c:pt>
                <c:pt idx="1821">
                  <c:v>-1.02</c:v>
                </c:pt>
                <c:pt idx="1822">
                  <c:v>-0.86</c:v>
                </c:pt>
                <c:pt idx="1823">
                  <c:v>-0.74</c:v>
                </c:pt>
                <c:pt idx="1824">
                  <c:v>-0.66</c:v>
                </c:pt>
                <c:pt idx="1825">
                  <c:v>-0.62</c:v>
                </c:pt>
                <c:pt idx="1826">
                  <c:v>-0.62</c:v>
                </c:pt>
                <c:pt idx="1827">
                  <c:v>-0.57999999999999996</c:v>
                </c:pt>
                <c:pt idx="1828">
                  <c:v>-0.66</c:v>
                </c:pt>
                <c:pt idx="1829">
                  <c:v>-0.66</c:v>
                </c:pt>
                <c:pt idx="1830">
                  <c:v>-0.62</c:v>
                </c:pt>
                <c:pt idx="1831">
                  <c:v>-0.5</c:v>
                </c:pt>
                <c:pt idx="1832">
                  <c:v>-0.46</c:v>
                </c:pt>
                <c:pt idx="1833">
                  <c:v>-0.3</c:v>
                </c:pt>
                <c:pt idx="1834">
                  <c:v>-0.26</c:v>
                </c:pt>
                <c:pt idx="1835">
                  <c:v>-0.26</c:v>
                </c:pt>
                <c:pt idx="1836">
                  <c:v>-0.22</c:v>
                </c:pt>
                <c:pt idx="1837">
                  <c:v>-0.22</c:v>
                </c:pt>
                <c:pt idx="1838">
                  <c:v>-0.14000000000000001</c:v>
                </c:pt>
                <c:pt idx="1839">
                  <c:v>-0.22</c:v>
                </c:pt>
                <c:pt idx="1840">
                  <c:v>-0.14000000000000001</c:v>
                </c:pt>
                <c:pt idx="1841">
                  <c:v>-0.14000000000000001</c:v>
                </c:pt>
                <c:pt idx="1842">
                  <c:v>-0.06</c:v>
                </c:pt>
                <c:pt idx="1843">
                  <c:v>-0.02</c:v>
                </c:pt>
                <c:pt idx="1844">
                  <c:v>0.14000000000000001</c:v>
                </c:pt>
                <c:pt idx="1845">
                  <c:v>0.22</c:v>
                </c:pt>
                <c:pt idx="1846">
                  <c:v>0.26</c:v>
                </c:pt>
                <c:pt idx="1847">
                  <c:v>0.26</c:v>
                </c:pt>
                <c:pt idx="1848">
                  <c:v>0.34</c:v>
                </c:pt>
                <c:pt idx="1849">
                  <c:v>0.3</c:v>
                </c:pt>
                <c:pt idx="1850">
                  <c:v>0.22</c:v>
                </c:pt>
                <c:pt idx="1851">
                  <c:v>0.06</c:v>
                </c:pt>
                <c:pt idx="1852">
                  <c:v>-0.18</c:v>
                </c:pt>
                <c:pt idx="1853">
                  <c:v>-0.5</c:v>
                </c:pt>
                <c:pt idx="1854">
                  <c:v>-0.74</c:v>
                </c:pt>
                <c:pt idx="1855">
                  <c:v>-1.02</c:v>
                </c:pt>
                <c:pt idx="1856">
                  <c:v>-1.22</c:v>
                </c:pt>
                <c:pt idx="1857">
                  <c:v>-1.46</c:v>
                </c:pt>
                <c:pt idx="1858">
                  <c:v>-1.7</c:v>
                </c:pt>
                <c:pt idx="1859">
                  <c:v>-1.82</c:v>
                </c:pt>
                <c:pt idx="1860">
                  <c:v>-1.82</c:v>
                </c:pt>
                <c:pt idx="1861">
                  <c:v>-1.9</c:v>
                </c:pt>
                <c:pt idx="1862">
                  <c:v>-1.78</c:v>
                </c:pt>
                <c:pt idx="1863">
                  <c:v>-1.58</c:v>
                </c:pt>
                <c:pt idx="1864">
                  <c:v>-1.3</c:v>
                </c:pt>
                <c:pt idx="1865">
                  <c:v>-1.02</c:v>
                </c:pt>
                <c:pt idx="1866">
                  <c:v>-0.74</c:v>
                </c:pt>
                <c:pt idx="1867">
                  <c:v>-0.54</c:v>
                </c:pt>
                <c:pt idx="1868">
                  <c:v>-0.38</c:v>
                </c:pt>
                <c:pt idx="1869">
                  <c:v>-0.22</c:v>
                </c:pt>
                <c:pt idx="1870">
                  <c:v>-0.1</c:v>
                </c:pt>
                <c:pt idx="1871">
                  <c:v>-0.06</c:v>
                </c:pt>
                <c:pt idx="1872">
                  <c:v>-0.02</c:v>
                </c:pt>
                <c:pt idx="1873">
                  <c:v>-0.06</c:v>
                </c:pt>
                <c:pt idx="1874">
                  <c:v>-0.14000000000000001</c:v>
                </c:pt>
                <c:pt idx="1875">
                  <c:v>-0.18</c:v>
                </c:pt>
                <c:pt idx="1876">
                  <c:v>-0.14000000000000001</c:v>
                </c:pt>
                <c:pt idx="1877">
                  <c:v>-0.14000000000000001</c:v>
                </c:pt>
                <c:pt idx="1878">
                  <c:v>-0.06</c:v>
                </c:pt>
                <c:pt idx="1879">
                  <c:v>-0.1</c:v>
                </c:pt>
                <c:pt idx="1880">
                  <c:v>0.02</c:v>
                </c:pt>
                <c:pt idx="1881">
                  <c:v>0.1</c:v>
                </c:pt>
                <c:pt idx="1882">
                  <c:v>0.18</c:v>
                </c:pt>
                <c:pt idx="1883">
                  <c:v>0.26</c:v>
                </c:pt>
                <c:pt idx="1884">
                  <c:v>0.26</c:v>
                </c:pt>
                <c:pt idx="1885">
                  <c:v>0.34</c:v>
                </c:pt>
                <c:pt idx="1886">
                  <c:v>0.54</c:v>
                </c:pt>
                <c:pt idx="1887">
                  <c:v>0.82</c:v>
                </c:pt>
                <c:pt idx="1888">
                  <c:v>1.42</c:v>
                </c:pt>
                <c:pt idx="1889">
                  <c:v>2.02</c:v>
                </c:pt>
                <c:pt idx="1890">
                  <c:v>2.7</c:v>
                </c:pt>
                <c:pt idx="1891">
                  <c:v>3.26</c:v>
                </c:pt>
                <c:pt idx="1892">
                  <c:v>3.7</c:v>
                </c:pt>
                <c:pt idx="1893">
                  <c:v>4.1399999999999997</c:v>
                </c:pt>
                <c:pt idx="1894">
                  <c:v>4.42</c:v>
                </c:pt>
                <c:pt idx="1895">
                  <c:v>4.62</c:v>
                </c:pt>
                <c:pt idx="1896">
                  <c:v>4.62</c:v>
                </c:pt>
                <c:pt idx="1897">
                  <c:v>4.3</c:v>
                </c:pt>
                <c:pt idx="1898">
                  <c:v>3.7</c:v>
                </c:pt>
                <c:pt idx="1899">
                  <c:v>2.78</c:v>
                </c:pt>
                <c:pt idx="1900">
                  <c:v>1.78</c:v>
                </c:pt>
                <c:pt idx="1901">
                  <c:v>0.78</c:v>
                </c:pt>
                <c:pt idx="1902">
                  <c:v>-0.1</c:v>
                </c:pt>
                <c:pt idx="1903">
                  <c:v>-0.86</c:v>
                </c:pt>
                <c:pt idx="1904">
                  <c:v>-1.5</c:v>
                </c:pt>
                <c:pt idx="1905">
                  <c:v>-1.94</c:v>
                </c:pt>
                <c:pt idx="1906">
                  <c:v>-2.2599999999999998</c:v>
                </c:pt>
                <c:pt idx="1907">
                  <c:v>-2.38</c:v>
                </c:pt>
                <c:pt idx="1908">
                  <c:v>-2.2999999999999998</c:v>
                </c:pt>
                <c:pt idx="1909">
                  <c:v>-2.14</c:v>
                </c:pt>
                <c:pt idx="1910">
                  <c:v>-1.82</c:v>
                </c:pt>
                <c:pt idx="1911">
                  <c:v>-1.62</c:v>
                </c:pt>
                <c:pt idx="1912">
                  <c:v>-1.34</c:v>
                </c:pt>
                <c:pt idx="1913">
                  <c:v>-1.22</c:v>
                </c:pt>
                <c:pt idx="1914">
                  <c:v>-1.02</c:v>
                </c:pt>
                <c:pt idx="1915">
                  <c:v>-0.94</c:v>
                </c:pt>
                <c:pt idx="1916">
                  <c:v>-0.82</c:v>
                </c:pt>
                <c:pt idx="1917">
                  <c:v>-0.78</c:v>
                </c:pt>
                <c:pt idx="1918">
                  <c:v>-0.74</c:v>
                </c:pt>
                <c:pt idx="1919">
                  <c:v>-0.7</c:v>
                </c:pt>
                <c:pt idx="1920">
                  <c:v>-0.66</c:v>
                </c:pt>
                <c:pt idx="1921">
                  <c:v>-0.62</c:v>
                </c:pt>
                <c:pt idx="1922">
                  <c:v>-0.5</c:v>
                </c:pt>
                <c:pt idx="1923">
                  <c:v>-0.46</c:v>
                </c:pt>
                <c:pt idx="1924">
                  <c:v>-0.42</c:v>
                </c:pt>
                <c:pt idx="1925">
                  <c:v>-0.34</c:v>
                </c:pt>
                <c:pt idx="1926">
                  <c:v>-0.26</c:v>
                </c:pt>
                <c:pt idx="1927">
                  <c:v>-0.26</c:v>
                </c:pt>
                <c:pt idx="1928">
                  <c:v>-0.18</c:v>
                </c:pt>
                <c:pt idx="1929">
                  <c:v>-0.14000000000000001</c:v>
                </c:pt>
                <c:pt idx="1930">
                  <c:v>-0.1</c:v>
                </c:pt>
                <c:pt idx="1931">
                  <c:v>-0.02</c:v>
                </c:pt>
                <c:pt idx="1932">
                  <c:v>0.14000000000000001</c:v>
                </c:pt>
                <c:pt idx="1933">
                  <c:v>0.14000000000000001</c:v>
                </c:pt>
                <c:pt idx="1934">
                  <c:v>0.18</c:v>
                </c:pt>
                <c:pt idx="1935">
                  <c:v>0.26</c:v>
                </c:pt>
                <c:pt idx="1936">
                  <c:v>0.34</c:v>
                </c:pt>
                <c:pt idx="1937">
                  <c:v>0.38</c:v>
                </c:pt>
                <c:pt idx="1938">
                  <c:v>0.46</c:v>
                </c:pt>
                <c:pt idx="1939">
                  <c:v>0.5</c:v>
                </c:pt>
                <c:pt idx="1940">
                  <c:v>0.54</c:v>
                </c:pt>
                <c:pt idx="1941">
                  <c:v>0.46</c:v>
                </c:pt>
                <c:pt idx="1942">
                  <c:v>0.3</c:v>
                </c:pt>
                <c:pt idx="1943">
                  <c:v>0.06</c:v>
                </c:pt>
                <c:pt idx="1944">
                  <c:v>-0.22</c:v>
                </c:pt>
                <c:pt idx="1945">
                  <c:v>-0.54</c:v>
                </c:pt>
                <c:pt idx="1946">
                  <c:v>-0.82</c:v>
                </c:pt>
                <c:pt idx="1947">
                  <c:v>-1.18</c:v>
                </c:pt>
                <c:pt idx="1948">
                  <c:v>-1.46</c:v>
                </c:pt>
                <c:pt idx="1949">
                  <c:v>-1.7</c:v>
                </c:pt>
                <c:pt idx="1950">
                  <c:v>-1.94</c:v>
                </c:pt>
                <c:pt idx="1951">
                  <c:v>-2.06</c:v>
                </c:pt>
                <c:pt idx="1952">
                  <c:v>-2.1</c:v>
                </c:pt>
                <c:pt idx="1953">
                  <c:v>-1.98</c:v>
                </c:pt>
                <c:pt idx="1954">
                  <c:v>-1.82</c:v>
                </c:pt>
                <c:pt idx="1955">
                  <c:v>-1.58</c:v>
                </c:pt>
                <c:pt idx="1956">
                  <c:v>-1.26</c:v>
                </c:pt>
                <c:pt idx="1957">
                  <c:v>-1.02</c:v>
                </c:pt>
                <c:pt idx="1958">
                  <c:v>-0.74</c:v>
                </c:pt>
                <c:pt idx="1959">
                  <c:v>-0.46</c:v>
                </c:pt>
                <c:pt idx="1960">
                  <c:v>-0.26</c:v>
                </c:pt>
                <c:pt idx="1961">
                  <c:v>-0.14000000000000001</c:v>
                </c:pt>
                <c:pt idx="1962">
                  <c:v>-0.06</c:v>
                </c:pt>
                <c:pt idx="1963">
                  <c:v>-0.06</c:v>
                </c:pt>
                <c:pt idx="1964">
                  <c:v>-0.02</c:v>
                </c:pt>
                <c:pt idx="1965">
                  <c:v>-0.02</c:v>
                </c:pt>
                <c:pt idx="1966">
                  <c:v>-0.02</c:v>
                </c:pt>
                <c:pt idx="1967">
                  <c:v>-0.02</c:v>
                </c:pt>
                <c:pt idx="1968">
                  <c:v>0.06</c:v>
                </c:pt>
                <c:pt idx="1969">
                  <c:v>0.06</c:v>
                </c:pt>
                <c:pt idx="1970">
                  <c:v>0.14000000000000001</c:v>
                </c:pt>
                <c:pt idx="1971">
                  <c:v>0.22</c:v>
                </c:pt>
                <c:pt idx="1972">
                  <c:v>0.22</c:v>
                </c:pt>
                <c:pt idx="1973">
                  <c:v>0.3</c:v>
                </c:pt>
                <c:pt idx="1974">
                  <c:v>0.38</c:v>
                </c:pt>
                <c:pt idx="1975">
                  <c:v>0.38</c:v>
                </c:pt>
                <c:pt idx="1976">
                  <c:v>0.38</c:v>
                </c:pt>
                <c:pt idx="1977">
                  <c:v>0.34</c:v>
                </c:pt>
                <c:pt idx="1978">
                  <c:v>0.3</c:v>
                </c:pt>
                <c:pt idx="1979">
                  <c:v>0.26</c:v>
                </c:pt>
                <c:pt idx="1980">
                  <c:v>0.22</c:v>
                </c:pt>
                <c:pt idx="1981">
                  <c:v>0.18</c:v>
                </c:pt>
                <c:pt idx="1982">
                  <c:v>0.26</c:v>
                </c:pt>
                <c:pt idx="1983">
                  <c:v>0.34</c:v>
                </c:pt>
                <c:pt idx="1984">
                  <c:v>0.38</c:v>
                </c:pt>
                <c:pt idx="1985">
                  <c:v>0.38</c:v>
                </c:pt>
                <c:pt idx="1986">
                  <c:v>0.46</c:v>
                </c:pt>
                <c:pt idx="1987">
                  <c:v>0.7</c:v>
                </c:pt>
                <c:pt idx="1988">
                  <c:v>1.02</c:v>
                </c:pt>
                <c:pt idx="1989">
                  <c:v>1.3</c:v>
                </c:pt>
                <c:pt idx="1990">
                  <c:v>1.54</c:v>
                </c:pt>
                <c:pt idx="1991">
                  <c:v>1.98</c:v>
                </c:pt>
                <c:pt idx="1992">
                  <c:v>2.58</c:v>
                </c:pt>
                <c:pt idx="1993">
                  <c:v>3.02</c:v>
                </c:pt>
                <c:pt idx="1994">
                  <c:v>3.34</c:v>
                </c:pt>
                <c:pt idx="1995">
                  <c:v>3.58</c:v>
                </c:pt>
                <c:pt idx="1996">
                  <c:v>3.82</c:v>
                </c:pt>
                <c:pt idx="1997">
                  <c:v>3.74</c:v>
                </c:pt>
                <c:pt idx="1998">
                  <c:v>3.54</c:v>
                </c:pt>
                <c:pt idx="1999">
                  <c:v>3.14</c:v>
                </c:pt>
                <c:pt idx="2000">
                  <c:v>2.74</c:v>
                </c:pt>
                <c:pt idx="2001">
                  <c:v>2.1</c:v>
                </c:pt>
                <c:pt idx="2002">
                  <c:v>1.38</c:v>
                </c:pt>
                <c:pt idx="2003">
                  <c:v>0.46</c:v>
                </c:pt>
                <c:pt idx="2004">
                  <c:v>-0.3</c:v>
                </c:pt>
                <c:pt idx="2005">
                  <c:v>-0.9</c:v>
                </c:pt>
                <c:pt idx="2006">
                  <c:v>-1.26</c:v>
                </c:pt>
                <c:pt idx="2007">
                  <c:v>-1.58</c:v>
                </c:pt>
                <c:pt idx="2008">
                  <c:v>-1.7</c:v>
                </c:pt>
                <c:pt idx="2009">
                  <c:v>-1.7</c:v>
                </c:pt>
                <c:pt idx="2010">
                  <c:v>-1.7</c:v>
                </c:pt>
                <c:pt idx="2011">
                  <c:v>-1.66</c:v>
                </c:pt>
                <c:pt idx="2012">
                  <c:v>-1.38</c:v>
                </c:pt>
                <c:pt idx="2013">
                  <c:v>-1.1399999999999999</c:v>
                </c:pt>
                <c:pt idx="2014">
                  <c:v>-0.94</c:v>
                </c:pt>
                <c:pt idx="2015">
                  <c:v>-0.82</c:v>
                </c:pt>
                <c:pt idx="2016">
                  <c:v>-0.74</c:v>
                </c:pt>
                <c:pt idx="2017">
                  <c:v>-0.78</c:v>
                </c:pt>
                <c:pt idx="2018">
                  <c:v>-0.82</c:v>
                </c:pt>
                <c:pt idx="2019">
                  <c:v>-0.78</c:v>
                </c:pt>
                <c:pt idx="2020">
                  <c:v>-0.78</c:v>
                </c:pt>
                <c:pt idx="2021">
                  <c:v>-0.78</c:v>
                </c:pt>
                <c:pt idx="2022">
                  <c:v>-0.74</c:v>
                </c:pt>
                <c:pt idx="2023">
                  <c:v>-0.7</c:v>
                </c:pt>
                <c:pt idx="2024">
                  <c:v>-0.66</c:v>
                </c:pt>
                <c:pt idx="2025">
                  <c:v>-0.57999999999999996</c:v>
                </c:pt>
                <c:pt idx="2026">
                  <c:v>-0.54</c:v>
                </c:pt>
                <c:pt idx="2027">
                  <c:v>-0.42</c:v>
                </c:pt>
                <c:pt idx="2028">
                  <c:v>-0.42</c:v>
                </c:pt>
                <c:pt idx="2029">
                  <c:v>-0.5</c:v>
                </c:pt>
                <c:pt idx="2030">
                  <c:v>-0.54</c:v>
                </c:pt>
                <c:pt idx="2031">
                  <c:v>-0.46</c:v>
                </c:pt>
                <c:pt idx="2032">
                  <c:v>-0.34</c:v>
                </c:pt>
                <c:pt idx="2033">
                  <c:v>-0.34</c:v>
                </c:pt>
                <c:pt idx="2034">
                  <c:v>-0.26</c:v>
                </c:pt>
                <c:pt idx="2035">
                  <c:v>-0.22</c:v>
                </c:pt>
                <c:pt idx="2036">
                  <c:v>-0.1</c:v>
                </c:pt>
                <c:pt idx="2037">
                  <c:v>-0.06</c:v>
                </c:pt>
                <c:pt idx="2038">
                  <c:v>0.1</c:v>
                </c:pt>
                <c:pt idx="2039">
                  <c:v>0.06</c:v>
                </c:pt>
                <c:pt idx="2040">
                  <c:v>0.14000000000000001</c:v>
                </c:pt>
                <c:pt idx="2041">
                  <c:v>0.1</c:v>
                </c:pt>
                <c:pt idx="2042">
                  <c:v>0.06</c:v>
                </c:pt>
                <c:pt idx="2043">
                  <c:v>-0.06</c:v>
                </c:pt>
                <c:pt idx="2044">
                  <c:v>-0.14000000000000001</c:v>
                </c:pt>
                <c:pt idx="2045">
                  <c:v>-0.3</c:v>
                </c:pt>
                <c:pt idx="2046">
                  <c:v>-0.57999999999999996</c:v>
                </c:pt>
                <c:pt idx="2047">
                  <c:v>-0.82</c:v>
                </c:pt>
                <c:pt idx="2048">
                  <c:v>-1.02</c:v>
                </c:pt>
                <c:pt idx="2049">
                  <c:v>-1.18</c:v>
                </c:pt>
                <c:pt idx="2050">
                  <c:v>-1.42</c:v>
                </c:pt>
                <c:pt idx="2051">
                  <c:v>-1.5</c:v>
                </c:pt>
                <c:pt idx="2052">
                  <c:v>-1.58</c:v>
                </c:pt>
                <c:pt idx="2053">
                  <c:v>-1.66</c:v>
                </c:pt>
                <c:pt idx="2054">
                  <c:v>-1.62</c:v>
                </c:pt>
                <c:pt idx="2055">
                  <c:v>-1.54</c:v>
                </c:pt>
                <c:pt idx="2056">
                  <c:v>-1.42</c:v>
                </c:pt>
                <c:pt idx="2057">
                  <c:v>-1.22</c:v>
                </c:pt>
                <c:pt idx="2058">
                  <c:v>-0.9</c:v>
                </c:pt>
                <c:pt idx="2059">
                  <c:v>-0.7</c:v>
                </c:pt>
                <c:pt idx="2060">
                  <c:v>-0.54</c:v>
                </c:pt>
                <c:pt idx="2061">
                  <c:v>-0.38</c:v>
                </c:pt>
                <c:pt idx="2062">
                  <c:v>-0.22</c:v>
                </c:pt>
                <c:pt idx="2063">
                  <c:v>-0.18</c:v>
                </c:pt>
                <c:pt idx="2064">
                  <c:v>-0.1</c:v>
                </c:pt>
                <c:pt idx="2065">
                  <c:v>-0.1</c:v>
                </c:pt>
                <c:pt idx="2066">
                  <c:v>-0.14000000000000001</c:v>
                </c:pt>
                <c:pt idx="2067">
                  <c:v>-0.14000000000000001</c:v>
                </c:pt>
                <c:pt idx="2068">
                  <c:v>-0.22</c:v>
                </c:pt>
                <c:pt idx="2069">
                  <c:v>-0.18</c:v>
                </c:pt>
                <c:pt idx="2070">
                  <c:v>-0.14000000000000001</c:v>
                </c:pt>
                <c:pt idx="2071">
                  <c:v>-0.06</c:v>
                </c:pt>
                <c:pt idx="2072">
                  <c:v>0.06</c:v>
                </c:pt>
                <c:pt idx="2073">
                  <c:v>0.1</c:v>
                </c:pt>
                <c:pt idx="2074">
                  <c:v>0.3</c:v>
                </c:pt>
                <c:pt idx="2075">
                  <c:v>0.62</c:v>
                </c:pt>
                <c:pt idx="2076">
                  <c:v>1.06</c:v>
                </c:pt>
                <c:pt idx="2077">
                  <c:v>1.58</c:v>
                </c:pt>
                <c:pt idx="2078">
                  <c:v>2.14</c:v>
                </c:pt>
                <c:pt idx="2079">
                  <c:v>2.62</c:v>
                </c:pt>
                <c:pt idx="2080">
                  <c:v>3.14</c:v>
                </c:pt>
                <c:pt idx="2081">
                  <c:v>3.58</c:v>
                </c:pt>
                <c:pt idx="2082">
                  <c:v>4.0599999999999996</c:v>
                </c:pt>
                <c:pt idx="2083">
                  <c:v>4.42</c:v>
                </c:pt>
                <c:pt idx="2084">
                  <c:v>4.62</c:v>
                </c:pt>
                <c:pt idx="2085">
                  <c:v>4.5</c:v>
                </c:pt>
                <c:pt idx="2086">
                  <c:v>4.18</c:v>
                </c:pt>
                <c:pt idx="2087">
                  <c:v>3.62</c:v>
                </c:pt>
                <c:pt idx="2088">
                  <c:v>2.82</c:v>
                </c:pt>
                <c:pt idx="2089">
                  <c:v>1.9</c:v>
                </c:pt>
                <c:pt idx="2090">
                  <c:v>1.02</c:v>
                </c:pt>
                <c:pt idx="2091">
                  <c:v>0.18</c:v>
                </c:pt>
                <c:pt idx="2092">
                  <c:v>-0.57999999999999996</c:v>
                </c:pt>
                <c:pt idx="2093">
                  <c:v>-1.3</c:v>
                </c:pt>
                <c:pt idx="2094">
                  <c:v>-1.9</c:v>
                </c:pt>
                <c:pt idx="2095">
                  <c:v>-2.34</c:v>
                </c:pt>
                <c:pt idx="2096">
                  <c:v>-2.42</c:v>
                </c:pt>
                <c:pt idx="2097">
                  <c:v>-2.38</c:v>
                </c:pt>
                <c:pt idx="2098">
                  <c:v>-2.2599999999999998</c:v>
                </c:pt>
                <c:pt idx="2099">
                  <c:v>-2.06</c:v>
                </c:pt>
                <c:pt idx="2100">
                  <c:v>-1.86</c:v>
                </c:pt>
                <c:pt idx="2101">
                  <c:v>-1.54</c:v>
                </c:pt>
                <c:pt idx="2102">
                  <c:v>-1.34</c:v>
                </c:pt>
                <c:pt idx="2103">
                  <c:v>-1.18</c:v>
                </c:pt>
                <c:pt idx="2104">
                  <c:v>-1.06</c:v>
                </c:pt>
                <c:pt idx="2105">
                  <c:v>-0.98</c:v>
                </c:pt>
                <c:pt idx="2106">
                  <c:v>-0.9</c:v>
                </c:pt>
                <c:pt idx="2107">
                  <c:v>-0.86</c:v>
                </c:pt>
                <c:pt idx="2108">
                  <c:v>-0.78</c:v>
                </c:pt>
                <c:pt idx="2109">
                  <c:v>-0.7</c:v>
                </c:pt>
                <c:pt idx="2110">
                  <c:v>-0.54</c:v>
                </c:pt>
                <c:pt idx="2111">
                  <c:v>-0.46</c:v>
                </c:pt>
                <c:pt idx="2112">
                  <c:v>-0.34</c:v>
                </c:pt>
                <c:pt idx="2113">
                  <c:v>-0.3</c:v>
                </c:pt>
                <c:pt idx="2114">
                  <c:v>-0.18</c:v>
                </c:pt>
                <c:pt idx="2115">
                  <c:v>-0.14000000000000001</c:v>
                </c:pt>
                <c:pt idx="2116">
                  <c:v>-0.1</c:v>
                </c:pt>
                <c:pt idx="2117">
                  <c:v>-0.1</c:v>
                </c:pt>
                <c:pt idx="2118">
                  <c:v>-0.1</c:v>
                </c:pt>
                <c:pt idx="2119">
                  <c:v>-0.06</c:v>
                </c:pt>
                <c:pt idx="2120">
                  <c:v>-0.02</c:v>
                </c:pt>
                <c:pt idx="2121">
                  <c:v>0.1</c:v>
                </c:pt>
                <c:pt idx="2122">
                  <c:v>0.1</c:v>
                </c:pt>
                <c:pt idx="2123">
                  <c:v>0.22</c:v>
                </c:pt>
                <c:pt idx="2124">
                  <c:v>0.38</c:v>
                </c:pt>
                <c:pt idx="2125">
                  <c:v>0.46</c:v>
                </c:pt>
                <c:pt idx="2126">
                  <c:v>0.54</c:v>
                </c:pt>
                <c:pt idx="2127">
                  <c:v>0.57999999999999996</c:v>
                </c:pt>
                <c:pt idx="2128">
                  <c:v>0.66</c:v>
                </c:pt>
                <c:pt idx="2129">
                  <c:v>0.57999999999999996</c:v>
                </c:pt>
                <c:pt idx="2130">
                  <c:v>0.46</c:v>
                </c:pt>
                <c:pt idx="2131">
                  <c:v>0.26</c:v>
                </c:pt>
                <c:pt idx="2132">
                  <c:v>0.1</c:v>
                </c:pt>
                <c:pt idx="2133">
                  <c:v>-0.18</c:v>
                </c:pt>
                <c:pt idx="2134">
                  <c:v>-0.42</c:v>
                </c:pt>
                <c:pt idx="2135">
                  <c:v>-0.7</c:v>
                </c:pt>
                <c:pt idx="2136">
                  <c:v>-0.98</c:v>
                </c:pt>
                <c:pt idx="2137">
                  <c:v>-1.3</c:v>
                </c:pt>
                <c:pt idx="2138">
                  <c:v>-1.58</c:v>
                </c:pt>
                <c:pt idx="2139">
                  <c:v>-1.82</c:v>
                </c:pt>
                <c:pt idx="2140">
                  <c:v>-1.9</c:v>
                </c:pt>
                <c:pt idx="2141">
                  <c:v>-1.94</c:v>
                </c:pt>
                <c:pt idx="2142">
                  <c:v>-1.86</c:v>
                </c:pt>
                <c:pt idx="2143">
                  <c:v>-1.74</c:v>
                </c:pt>
                <c:pt idx="2144">
                  <c:v>-1.54</c:v>
                </c:pt>
                <c:pt idx="2145">
                  <c:v>-1.34</c:v>
                </c:pt>
                <c:pt idx="2146">
                  <c:v>-1.1000000000000001</c:v>
                </c:pt>
                <c:pt idx="2147">
                  <c:v>-0.9</c:v>
                </c:pt>
                <c:pt idx="2148">
                  <c:v>-0.54</c:v>
                </c:pt>
                <c:pt idx="2149">
                  <c:v>-0.38</c:v>
                </c:pt>
                <c:pt idx="2150">
                  <c:v>-0.18</c:v>
                </c:pt>
                <c:pt idx="2151">
                  <c:v>-0.1</c:v>
                </c:pt>
                <c:pt idx="2152">
                  <c:v>-0.02</c:v>
                </c:pt>
                <c:pt idx="2153">
                  <c:v>0.02</c:v>
                </c:pt>
                <c:pt idx="2154">
                  <c:v>-0.02</c:v>
                </c:pt>
                <c:pt idx="2155">
                  <c:v>-0.06</c:v>
                </c:pt>
                <c:pt idx="2156">
                  <c:v>0.02</c:v>
                </c:pt>
                <c:pt idx="2157">
                  <c:v>-0.02</c:v>
                </c:pt>
                <c:pt idx="2158">
                  <c:v>0.06</c:v>
                </c:pt>
                <c:pt idx="2159">
                  <c:v>0.1</c:v>
                </c:pt>
                <c:pt idx="2160">
                  <c:v>0.18</c:v>
                </c:pt>
                <c:pt idx="2161">
                  <c:v>0.22</c:v>
                </c:pt>
                <c:pt idx="2162">
                  <c:v>0.26</c:v>
                </c:pt>
                <c:pt idx="2163">
                  <c:v>0.3</c:v>
                </c:pt>
                <c:pt idx="2164">
                  <c:v>0.38</c:v>
                </c:pt>
                <c:pt idx="2165">
                  <c:v>0.38</c:v>
                </c:pt>
                <c:pt idx="2166">
                  <c:v>0.34</c:v>
                </c:pt>
                <c:pt idx="2167">
                  <c:v>0.26</c:v>
                </c:pt>
                <c:pt idx="2168">
                  <c:v>0.3</c:v>
                </c:pt>
                <c:pt idx="2169">
                  <c:v>0.26</c:v>
                </c:pt>
                <c:pt idx="2170">
                  <c:v>0.22</c:v>
                </c:pt>
                <c:pt idx="2171">
                  <c:v>0.26</c:v>
                </c:pt>
                <c:pt idx="2172">
                  <c:v>0.34</c:v>
                </c:pt>
                <c:pt idx="2173">
                  <c:v>0.54</c:v>
                </c:pt>
                <c:pt idx="2174">
                  <c:v>0.94</c:v>
                </c:pt>
                <c:pt idx="2175">
                  <c:v>1.34</c:v>
                </c:pt>
                <c:pt idx="2176">
                  <c:v>1.9</c:v>
                </c:pt>
                <c:pt idx="2177">
                  <c:v>2.38</c:v>
                </c:pt>
                <c:pt idx="2178">
                  <c:v>2.82</c:v>
                </c:pt>
                <c:pt idx="2179">
                  <c:v>3.22</c:v>
                </c:pt>
                <c:pt idx="2180">
                  <c:v>3.54</c:v>
                </c:pt>
                <c:pt idx="2181">
                  <c:v>3.86</c:v>
                </c:pt>
                <c:pt idx="2182">
                  <c:v>4.0599999999999996</c:v>
                </c:pt>
                <c:pt idx="2183">
                  <c:v>4.0599999999999996</c:v>
                </c:pt>
                <c:pt idx="2184">
                  <c:v>3.86</c:v>
                </c:pt>
                <c:pt idx="2185">
                  <c:v>3.46</c:v>
                </c:pt>
                <c:pt idx="2186">
                  <c:v>2.86</c:v>
                </c:pt>
                <c:pt idx="2187">
                  <c:v>2.06</c:v>
                </c:pt>
                <c:pt idx="2188">
                  <c:v>1.18</c:v>
                </c:pt>
                <c:pt idx="2189">
                  <c:v>0.34</c:v>
                </c:pt>
                <c:pt idx="2190">
                  <c:v>-0.38</c:v>
                </c:pt>
                <c:pt idx="2191">
                  <c:v>-0.86</c:v>
                </c:pt>
                <c:pt idx="2192">
                  <c:v>-1.3</c:v>
                </c:pt>
                <c:pt idx="2193">
                  <c:v>-1.58</c:v>
                </c:pt>
                <c:pt idx="2194">
                  <c:v>-1.86</c:v>
                </c:pt>
                <c:pt idx="2195">
                  <c:v>-1.94</c:v>
                </c:pt>
                <c:pt idx="2196">
                  <c:v>-1.94</c:v>
                </c:pt>
                <c:pt idx="2197">
                  <c:v>-1.86</c:v>
                </c:pt>
                <c:pt idx="2198">
                  <c:v>-1.54</c:v>
                </c:pt>
                <c:pt idx="2199">
                  <c:v>-1.3</c:v>
                </c:pt>
                <c:pt idx="2200">
                  <c:v>-1.06</c:v>
                </c:pt>
                <c:pt idx="2201">
                  <c:v>-0.9</c:v>
                </c:pt>
                <c:pt idx="2202">
                  <c:v>-0.86</c:v>
                </c:pt>
                <c:pt idx="2203">
                  <c:v>-0.9</c:v>
                </c:pt>
                <c:pt idx="2204">
                  <c:v>-0.86</c:v>
                </c:pt>
                <c:pt idx="2205">
                  <c:v>-0.82</c:v>
                </c:pt>
                <c:pt idx="2206">
                  <c:v>-0.82</c:v>
                </c:pt>
                <c:pt idx="2207">
                  <c:v>-0.82</c:v>
                </c:pt>
                <c:pt idx="2208">
                  <c:v>-0.82</c:v>
                </c:pt>
                <c:pt idx="2209">
                  <c:v>-0.74</c:v>
                </c:pt>
                <c:pt idx="2210">
                  <c:v>-0.66</c:v>
                </c:pt>
                <c:pt idx="2211">
                  <c:v>-0.54</c:v>
                </c:pt>
                <c:pt idx="2212">
                  <c:v>-0.42</c:v>
                </c:pt>
                <c:pt idx="2213">
                  <c:v>-0.38</c:v>
                </c:pt>
                <c:pt idx="2214">
                  <c:v>-0.42</c:v>
                </c:pt>
                <c:pt idx="2215">
                  <c:v>-0.42</c:v>
                </c:pt>
                <c:pt idx="2216">
                  <c:v>-0.38</c:v>
                </c:pt>
                <c:pt idx="2217">
                  <c:v>-0.34</c:v>
                </c:pt>
                <c:pt idx="2218">
                  <c:v>-0.38</c:v>
                </c:pt>
                <c:pt idx="2219">
                  <c:v>-0.3</c:v>
                </c:pt>
                <c:pt idx="2220">
                  <c:v>-0.3</c:v>
                </c:pt>
                <c:pt idx="2221">
                  <c:v>-0.22</c:v>
                </c:pt>
                <c:pt idx="2222">
                  <c:v>-0.14000000000000001</c:v>
                </c:pt>
                <c:pt idx="2223">
                  <c:v>-0.06</c:v>
                </c:pt>
                <c:pt idx="2224">
                  <c:v>0.1</c:v>
                </c:pt>
                <c:pt idx="2225">
                  <c:v>0.22</c:v>
                </c:pt>
                <c:pt idx="2226">
                  <c:v>0.3</c:v>
                </c:pt>
                <c:pt idx="2227">
                  <c:v>0.26</c:v>
                </c:pt>
                <c:pt idx="2228">
                  <c:v>0.22</c:v>
                </c:pt>
                <c:pt idx="2229">
                  <c:v>0.06</c:v>
                </c:pt>
                <c:pt idx="2230">
                  <c:v>-0.1</c:v>
                </c:pt>
                <c:pt idx="2231">
                  <c:v>-0.38</c:v>
                </c:pt>
                <c:pt idx="2232">
                  <c:v>-0.7</c:v>
                </c:pt>
                <c:pt idx="2233">
                  <c:v>-0.94</c:v>
                </c:pt>
                <c:pt idx="2234">
                  <c:v>-1.18</c:v>
                </c:pt>
                <c:pt idx="2235">
                  <c:v>-1.34</c:v>
                </c:pt>
                <c:pt idx="2236">
                  <c:v>-1.58</c:v>
                </c:pt>
                <c:pt idx="2237">
                  <c:v>-1.74</c:v>
                </c:pt>
                <c:pt idx="2238">
                  <c:v>-1.82</c:v>
                </c:pt>
                <c:pt idx="2239">
                  <c:v>-1.86</c:v>
                </c:pt>
                <c:pt idx="2240">
                  <c:v>-1.82</c:v>
                </c:pt>
                <c:pt idx="2241">
                  <c:v>-1.66</c:v>
                </c:pt>
                <c:pt idx="2242">
                  <c:v>-1.46</c:v>
                </c:pt>
                <c:pt idx="2243">
                  <c:v>-1.26</c:v>
                </c:pt>
                <c:pt idx="2244">
                  <c:v>-0.98</c:v>
                </c:pt>
                <c:pt idx="2245">
                  <c:v>-0.78</c:v>
                </c:pt>
                <c:pt idx="2246">
                  <c:v>-0.62</c:v>
                </c:pt>
                <c:pt idx="2247">
                  <c:v>-0.46</c:v>
                </c:pt>
                <c:pt idx="2248">
                  <c:v>-0.3</c:v>
                </c:pt>
                <c:pt idx="2249">
                  <c:v>-0.18</c:v>
                </c:pt>
                <c:pt idx="2250">
                  <c:v>-0.06</c:v>
                </c:pt>
                <c:pt idx="2251">
                  <c:v>-0.02</c:v>
                </c:pt>
                <c:pt idx="2252">
                  <c:v>0.02</c:v>
                </c:pt>
                <c:pt idx="2253">
                  <c:v>-0.02</c:v>
                </c:pt>
                <c:pt idx="2254">
                  <c:v>-0.06</c:v>
                </c:pt>
                <c:pt idx="2255">
                  <c:v>-0.1</c:v>
                </c:pt>
                <c:pt idx="2256">
                  <c:v>-0.06</c:v>
                </c:pt>
                <c:pt idx="2257">
                  <c:v>0.02</c:v>
                </c:pt>
                <c:pt idx="2258">
                  <c:v>0.06</c:v>
                </c:pt>
                <c:pt idx="2259">
                  <c:v>0.14000000000000001</c:v>
                </c:pt>
                <c:pt idx="2260">
                  <c:v>0.14000000000000001</c:v>
                </c:pt>
                <c:pt idx="2261">
                  <c:v>0.18</c:v>
                </c:pt>
                <c:pt idx="2262">
                  <c:v>0.3</c:v>
                </c:pt>
                <c:pt idx="2263">
                  <c:v>0.38</c:v>
                </c:pt>
                <c:pt idx="2264">
                  <c:v>0.42</c:v>
                </c:pt>
                <c:pt idx="2265">
                  <c:v>0.5</c:v>
                </c:pt>
                <c:pt idx="2266">
                  <c:v>0.74</c:v>
                </c:pt>
                <c:pt idx="2267">
                  <c:v>1.1399999999999999</c:v>
                </c:pt>
                <c:pt idx="2268">
                  <c:v>1.5</c:v>
                </c:pt>
                <c:pt idx="2269">
                  <c:v>1.94</c:v>
                </c:pt>
                <c:pt idx="2270">
                  <c:v>2.34</c:v>
                </c:pt>
                <c:pt idx="2271">
                  <c:v>2.66</c:v>
                </c:pt>
                <c:pt idx="2272">
                  <c:v>2.9</c:v>
                </c:pt>
                <c:pt idx="2273">
                  <c:v>3.22</c:v>
                </c:pt>
                <c:pt idx="2274">
                  <c:v>3.54</c:v>
                </c:pt>
                <c:pt idx="2275">
                  <c:v>3.7</c:v>
                </c:pt>
                <c:pt idx="2276">
                  <c:v>3.62</c:v>
                </c:pt>
                <c:pt idx="2277">
                  <c:v>3.42</c:v>
                </c:pt>
                <c:pt idx="2278">
                  <c:v>3.02</c:v>
                </c:pt>
                <c:pt idx="2279">
                  <c:v>2.5</c:v>
                </c:pt>
                <c:pt idx="2280">
                  <c:v>2.14</c:v>
                </c:pt>
                <c:pt idx="2281">
                  <c:v>1.7</c:v>
                </c:pt>
                <c:pt idx="2282">
                  <c:v>1.1399999999999999</c:v>
                </c:pt>
                <c:pt idx="2283">
                  <c:v>0.34</c:v>
                </c:pt>
                <c:pt idx="2284">
                  <c:v>-0.34</c:v>
                </c:pt>
                <c:pt idx="2285">
                  <c:v>-0.82</c:v>
                </c:pt>
                <c:pt idx="2286">
                  <c:v>-1.1399999999999999</c:v>
                </c:pt>
                <c:pt idx="2287">
                  <c:v>-1.42</c:v>
                </c:pt>
                <c:pt idx="2288">
                  <c:v>-1.54</c:v>
                </c:pt>
                <c:pt idx="2289">
                  <c:v>-1.66</c:v>
                </c:pt>
                <c:pt idx="2290">
                  <c:v>-1.82</c:v>
                </c:pt>
                <c:pt idx="2291">
                  <c:v>-1.86</c:v>
                </c:pt>
                <c:pt idx="2292">
                  <c:v>-1.74</c:v>
                </c:pt>
                <c:pt idx="2293">
                  <c:v>-1.5</c:v>
                </c:pt>
                <c:pt idx="2294">
                  <c:v>-1.22</c:v>
                </c:pt>
                <c:pt idx="2295">
                  <c:v>-0.94</c:v>
                </c:pt>
                <c:pt idx="2296">
                  <c:v>-0.78</c:v>
                </c:pt>
                <c:pt idx="2297">
                  <c:v>-0.7</c:v>
                </c:pt>
                <c:pt idx="2298">
                  <c:v>-0.57999999999999996</c:v>
                </c:pt>
                <c:pt idx="2299">
                  <c:v>-0.5</c:v>
                </c:pt>
                <c:pt idx="2300">
                  <c:v>-0.42</c:v>
                </c:pt>
                <c:pt idx="2301">
                  <c:v>-0.42</c:v>
                </c:pt>
                <c:pt idx="2302">
                  <c:v>-0.46</c:v>
                </c:pt>
                <c:pt idx="2303">
                  <c:v>-0.54</c:v>
                </c:pt>
                <c:pt idx="2304">
                  <c:v>-0.57999999999999996</c:v>
                </c:pt>
                <c:pt idx="2305">
                  <c:v>-0.57999999999999996</c:v>
                </c:pt>
                <c:pt idx="2306">
                  <c:v>-0.38</c:v>
                </c:pt>
                <c:pt idx="2307">
                  <c:v>-0.38</c:v>
                </c:pt>
                <c:pt idx="2308">
                  <c:v>-0.34</c:v>
                </c:pt>
                <c:pt idx="2309">
                  <c:v>-0.26</c:v>
                </c:pt>
                <c:pt idx="2310">
                  <c:v>-0.18</c:v>
                </c:pt>
                <c:pt idx="2311">
                  <c:v>-0.1</c:v>
                </c:pt>
                <c:pt idx="2312">
                  <c:v>0.02</c:v>
                </c:pt>
                <c:pt idx="2313">
                  <c:v>0.06</c:v>
                </c:pt>
                <c:pt idx="2314">
                  <c:v>0.14000000000000001</c:v>
                </c:pt>
                <c:pt idx="2315">
                  <c:v>0.06</c:v>
                </c:pt>
                <c:pt idx="2316">
                  <c:v>0.02</c:v>
                </c:pt>
                <c:pt idx="2317">
                  <c:v>0.1</c:v>
                </c:pt>
                <c:pt idx="2318">
                  <c:v>0.18</c:v>
                </c:pt>
                <c:pt idx="2319">
                  <c:v>0.26</c:v>
                </c:pt>
                <c:pt idx="2320">
                  <c:v>0.26</c:v>
                </c:pt>
                <c:pt idx="2321">
                  <c:v>0.14000000000000001</c:v>
                </c:pt>
                <c:pt idx="2322">
                  <c:v>0.06</c:v>
                </c:pt>
                <c:pt idx="2323">
                  <c:v>-0.06</c:v>
                </c:pt>
                <c:pt idx="2324">
                  <c:v>-0.22</c:v>
                </c:pt>
                <c:pt idx="2325">
                  <c:v>-0.38</c:v>
                </c:pt>
                <c:pt idx="2326">
                  <c:v>-0.62</c:v>
                </c:pt>
                <c:pt idx="2327">
                  <c:v>-0.9</c:v>
                </c:pt>
                <c:pt idx="2328">
                  <c:v>-1.1399999999999999</c:v>
                </c:pt>
                <c:pt idx="2329">
                  <c:v>-1.3</c:v>
                </c:pt>
                <c:pt idx="2330">
                  <c:v>-1.46</c:v>
                </c:pt>
                <c:pt idx="2331">
                  <c:v>-1.58</c:v>
                </c:pt>
                <c:pt idx="2332">
                  <c:v>-1.62</c:v>
                </c:pt>
                <c:pt idx="2333">
                  <c:v>-1.58</c:v>
                </c:pt>
                <c:pt idx="2334">
                  <c:v>-1.54</c:v>
                </c:pt>
                <c:pt idx="2335">
                  <c:v>-1.5</c:v>
                </c:pt>
                <c:pt idx="2336">
                  <c:v>-1.38</c:v>
                </c:pt>
                <c:pt idx="2337">
                  <c:v>-1.22</c:v>
                </c:pt>
                <c:pt idx="2338">
                  <c:v>-0.9</c:v>
                </c:pt>
                <c:pt idx="2339">
                  <c:v>-0.74</c:v>
                </c:pt>
                <c:pt idx="2340">
                  <c:v>-0.62</c:v>
                </c:pt>
                <c:pt idx="2341">
                  <c:v>-0.5</c:v>
                </c:pt>
                <c:pt idx="2342">
                  <c:v>-0.42</c:v>
                </c:pt>
                <c:pt idx="2343">
                  <c:v>-0.34</c:v>
                </c:pt>
                <c:pt idx="2344">
                  <c:v>-0.22</c:v>
                </c:pt>
                <c:pt idx="2345">
                  <c:v>-0.14000000000000001</c:v>
                </c:pt>
                <c:pt idx="2346">
                  <c:v>-0.06</c:v>
                </c:pt>
                <c:pt idx="2347">
                  <c:v>-0.02</c:v>
                </c:pt>
                <c:pt idx="2348">
                  <c:v>-0.06</c:v>
                </c:pt>
                <c:pt idx="2349">
                  <c:v>-0.06</c:v>
                </c:pt>
                <c:pt idx="2350">
                  <c:v>-0.06</c:v>
                </c:pt>
                <c:pt idx="2351">
                  <c:v>0.02</c:v>
                </c:pt>
                <c:pt idx="2352">
                  <c:v>0.1</c:v>
                </c:pt>
                <c:pt idx="2353">
                  <c:v>0.1</c:v>
                </c:pt>
                <c:pt idx="2354">
                  <c:v>0.1</c:v>
                </c:pt>
                <c:pt idx="2355">
                  <c:v>0.1</c:v>
                </c:pt>
                <c:pt idx="2356">
                  <c:v>0.1</c:v>
                </c:pt>
                <c:pt idx="2357">
                  <c:v>0.14000000000000001</c:v>
                </c:pt>
                <c:pt idx="2358">
                  <c:v>0.26</c:v>
                </c:pt>
                <c:pt idx="2359">
                  <c:v>0.42</c:v>
                </c:pt>
                <c:pt idx="2360">
                  <c:v>0.82</c:v>
                </c:pt>
                <c:pt idx="2361">
                  <c:v>1.26</c:v>
                </c:pt>
                <c:pt idx="2362">
                  <c:v>1.98</c:v>
                </c:pt>
                <c:pt idx="2363">
                  <c:v>2.62</c:v>
                </c:pt>
                <c:pt idx="2364">
                  <c:v>3.34</c:v>
                </c:pt>
                <c:pt idx="2365">
                  <c:v>3.9</c:v>
                </c:pt>
                <c:pt idx="2366">
                  <c:v>4.38</c:v>
                </c:pt>
                <c:pt idx="2367">
                  <c:v>4.66</c:v>
                </c:pt>
                <c:pt idx="2368">
                  <c:v>4.82</c:v>
                </c:pt>
                <c:pt idx="2369">
                  <c:v>4.8600000000000003</c:v>
                </c:pt>
                <c:pt idx="2370">
                  <c:v>4.7</c:v>
                </c:pt>
                <c:pt idx="2371">
                  <c:v>4.22</c:v>
                </c:pt>
                <c:pt idx="2372">
                  <c:v>3.3</c:v>
                </c:pt>
                <c:pt idx="2373">
                  <c:v>2.06</c:v>
                </c:pt>
                <c:pt idx="2374">
                  <c:v>0.86</c:v>
                </c:pt>
                <c:pt idx="2375">
                  <c:v>-0.22</c:v>
                </c:pt>
                <c:pt idx="2376">
                  <c:v>-1.1000000000000001</c:v>
                </c:pt>
                <c:pt idx="2377">
                  <c:v>-1.74</c:v>
                </c:pt>
                <c:pt idx="2378">
                  <c:v>-2.2599999999999998</c:v>
                </c:pt>
                <c:pt idx="2379">
                  <c:v>-2.58</c:v>
                </c:pt>
                <c:pt idx="2380">
                  <c:v>-2.7</c:v>
                </c:pt>
                <c:pt idx="2381">
                  <c:v>-2.66</c:v>
                </c:pt>
                <c:pt idx="2382">
                  <c:v>-2.46</c:v>
                </c:pt>
                <c:pt idx="2383">
                  <c:v>-2.02</c:v>
                </c:pt>
                <c:pt idx="2384">
                  <c:v>-1.58</c:v>
                </c:pt>
                <c:pt idx="2385">
                  <c:v>-1.22</c:v>
                </c:pt>
                <c:pt idx="2386">
                  <c:v>-1.02</c:v>
                </c:pt>
                <c:pt idx="2387">
                  <c:v>-0.98</c:v>
                </c:pt>
                <c:pt idx="2388">
                  <c:v>-0.94</c:v>
                </c:pt>
                <c:pt idx="2389">
                  <c:v>-0.86</c:v>
                </c:pt>
                <c:pt idx="2390">
                  <c:v>-0.82</c:v>
                </c:pt>
                <c:pt idx="2391">
                  <c:v>-0.82</c:v>
                </c:pt>
                <c:pt idx="2392">
                  <c:v>-0.86</c:v>
                </c:pt>
                <c:pt idx="2393">
                  <c:v>-0.86</c:v>
                </c:pt>
                <c:pt idx="2394">
                  <c:v>-0.82</c:v>
                </c:pt>
                <c:pt idx="2395">
                  <c:v>-0.66</c:v>
                </c:pt>
                <c:pt idx="2396">
                  <c:v>-0.5</c:v>
                </c:pt>
                <c:pt idx="2397">
                  <c:v>-0.34</c:v>
                </c:pt>
                <c:pt idx="2398">
                  <c:v>-0.22</c:v>
                </c:pt>
                <c:pt idx="2399">
                  <c:v>-0.22</c:v>
                </c:pt>
                <c:pt idx="2400">
                  <c:v>-0.22</c:v>
                </c:pt>
                <c:pt idx="2401">
                  <c:v>-0.18</c:v>
                </c:pt>
                <c:pt idx="2402">
                  <c:v>-0.1</c:v>
                </c:pt>
                <c:pt idx="2403">
                  <c:v>-0.1</c:v>
                </c:pt>
                <c:pt idx="2404">
                  <c:v>-0.1</c:v>
                </c:pt>
                <c:pt idx="2405">
                  <c:v>-0.06</c:v>
                </c:pt>
                <c:pt idx="2406">
                  <c:v>0.02</c:v>
                </c:pt>
                <c:pt idx="2407">
                  <c:v>0.06</c:v>
                </c:pt>
                <c:pt idx="2408">
                  <c:v>0.14000000000000001</c:v>
                </c:pt>
                <c:pt idx="2409">
                  <c:v>0.26</c:v>
                </c:pt>
                <c:pt idx="2410">
                  <c:v>0.42</c:v>
                </c:pt>
                <c:pt idx="2411">
                  <c:v>0.46</c:v>
                </c:pt>
                <c:pt idx="2412">
                  <c:v>0.5</c:v>
                </c:pt>
                <c:pt idx="2413">
                  <c:v>0.57999999999999996</c:v>
                </c:pt>
                <c:pt idx="2414">
                  <c:v>0.57999999999999996</c:v>
                </c:pt>
                <c:pt idx="2415">
                  <c:v>0.46</c:v>
                </c:pt>
                <c:pt idx="2416">
                  <c:v>0.14000000000000001</c:v>
                </c:pt>
                <c:pt idx="2417">
                  <c:v>-0.14000000000000001</c:v>
                </c:pt>
                <c:pt idx="2418">
                  <c:v>-0.54</c:v>
                </c:pt>
                <c:pt idx="2419">
                  <c:v>-0.94</c:v>
                </c:pt>
                <c:pt idx="2420">
                  <c:v>-1.26</c:v>
                </c:pt>
                <c:pt idx="2421">
                  <c:v>-1.54</c:v>
                </c:pt>
                <c:pt idx="2422">
                  <c:v>-1.74</c:v>
                </c:pt>
                <c:pt idx="2423">
                  <c:v>-1.98</c:v>
                </c:pt>
                <c:pt idx="2424">
                  <c:v>-2.1800000000000002</c:v>
                </c:pt>
                <c:pt idx="2425">
                  <c:v>-2.2999999999999998</c:v>
                </c:pt>
                <c:pt idx="2426">
                  <c:v>-2.1800000000000002</c:v>
                </c:pt>
                <c:pt idx="2427">
                  <c:v>-2.02</c:v>
                </c:pt>
                <c:pt idx="2428">
                  <c:v>-1.7</c:v>
                </c:pt>
                <c:pt idx="2429">
                  <c:v>-1.38</c:v>
                </c:pt>
                <c:pt idx="2430">
                  <c:v>-0.98</c:v>
                </c:pt>
                <c:pt idx="2431">
                  <c:v>-0.74</c:v>
                </c:pt>
                <c:pt idx="2432">
                  <c:v>-0.5</c:v>
                </c:pt>
                <c:pt idx="2433">
                  <c:v>-0.26</c:v>
                </c:pt>
                <c:pt idx="2434">
                  <c:v>-0.1</c:v>
                </c:pt>
                <c:pt idx="2435">
                  <c:v>0.02</c:v>
                </c:pt>
                <c:pt idx="2436">
                  <c:v>0.1</c:v>
                </c:pt>
                <c:pt idx="2437">
                  <c:v>0.1</c:v>
                </c:pt>
                <c:pt idx="2438">
                  <c:v>0.06</c:v>
                </c:pt>
                <c:pt idx="2439">
                  <c:v>0.02</c:v>
                </c:pt>
                <c:pt idx="2440">
                  <c:v>-0.02</c:v>
                </c:pt>
                <c:pt idx="2441">
                  <c:v>0.02</c:v>
                </c:pt>
                <c:pt idx="2442">
                  <c:v>0.1</c:v>
                </c:pt>
                <c:pt idx="2443">
                  <c:v>0.14000000000000001</c:v>
                </c:pt>
                <c:pt idx="2444">
                  <c:v>0.18</c:v>
                </c:pt>
                <c:pt idx="2445">
                  <c:v>0.22</c:v>
                </c:pt>
                <c:pt idx="2446">
                  <c:v>0.3</c:v>
                </c:pt>
                <c:pt idx="2447">
                  <c:v>0.38</c:v>
                </c:pt>
                <c:pt idx="2448">
                  <c:v>0.54</c:v>
                </c:pt>
                <c:pt idx="2449">
                  <c:v>0.46</c:v>
                </c:pt>
                <c:pt idx="2450">
                  <c:v>0.34</c:v>
                </c:pt>
                <c:pt idx="2451">
                  <c:v>0.26</c:v>
                </c:pt>
                <c:pt idx="2452">
                  <c:v>0.22</c:v>
                </c:pt>
                <c:pt idx="2453">
                  <c:v>0.26</c:v>
                </c:pt>
                <c:pt idx="2454">
                  <c:v>0.22</c:v>
                </c:pt>
                <c:pt idx="2455">
                  <c:v>0.18</c:v>
                </c:pt>
                <c:pt idx="2456">
                  <c:v>0.22</c:v>
                </c:pt>
                <c:pt idx="2457">
                  <c:v>0.3</c:v>
                </c:pt>
                <c:pt idx="2458">
                  <c:v>0.34</c:v>
                </c:pt>
                <c:pt idx="2459">
                  <c:v>0.38</c:v>
                </c:pt>
                <c:pt idx="2460">
                  <c:v>0.57999999999999996</c:v>
                </c:pt>
                <c:pt idx="2461">
                  <c:v>0.94</c:v>
                </c:pt>
                <c:pt idx="2462">
                  <c:v>1.3</c:v>
                </c:pt>
                <c:pt idx="2463">
                  <c:v>1.66</c:v>
                </c:pt>
                <c:pt idx="2464">
                  <c:v>1.94</c:v>
                </c:pt>
                <c:pt idx="2465">
                  <c:v>2.2999999999999998</c:v>
                </c:pt>
                <c:pt idx="2466">
                  <c:v>2.66</c:v>
                </c:pt>
                <c:pt idx="2467">
                  <c:v>2.98</c:v>
                </c:pt>
                <c:pt idx="2468">
                  <c:v>3.26</c:v>
                </c:pt>
                <c:pt idx="2469">
                  <c:v>3.46</c:v>
                </c:pt>
                <c:pt idx="2470">
                  <c:v>3.54</c:v>
                </c:pt>
                <c:pt idx="2471">
                  <c:v>3.54</c:v>
                </c:pt>
                <c:pt idx="2472">
                  <c:v>3.38</c:v>
                </c:pt>
                <c:pt idx="2473">
                  <c:v>3.06</c:v>
                </c:pt>
                <c:pt idx="2474">
                  <c:v>2.66</c:v>
                </c:pt>
                <c:pt idx="2475">
                  <c:v>2.06</c:v>
                </c:pt>
                <c:pt idx="2476">
                  <c:v>1.3</c:v>
                </c:pt>
                <c:pt idx="2477">
                  <c:v>0.5</c:v>
                </c:pt>
                <c:pt idx="2478">
                  <c:v>-0.06</c:v>
                </c:pt>
                <c:pt idx="2479">
                  <c:v>-0.54</c:v>
                </c:pt>
                <c:pt idx="2480">
                  <c:v>-0.94</c:v>
                </c:pt>
                <c:pt idx="2481">
                  <c:v>-1.26</c:v>
                </c:pt>
                <c:pt idx="2482">
                  <c:v>-1.46</c:v>
                </c:pt>
                <c:pt idx="2483">
                  <c:v>-1.7</c:v>
                </c:pt>
                <c:pt idx="2484">
                  <c:v>-1.78</c:v>
                </c:pt>
                <c:pt idx="2485">
                  <c:v>-1.7</c:v>
                </c:pt>
                <c:pt idx="2486">
                  <c:v>-1.5</c:v>
                </c:pt>
                <c:pt idx="2487">
                  <c:v>-1.26</c:v>
                </c:pt>
                <c:pt idx="2488">
                  <c:v>-1.06</c:v>
                </c:pt>
                <c:pt idx="2489">
                  <c:v>-0.98</c:v>
                </c:pt>
                <c:pt idx="2490">
                  <c:v>-0.9</c:v>
                </c:pt>
                <c:pt idx="2491">
                  <c:v>-0.86</c:v>
                </c:pt>
                <c:pt idx="2492">
                  <c:v>-0.82</c:v>
                </c:pt>
                <c:pt idx="2493">
                  <c:v>-0.78</c:v>
                </c:pt>
                <c:pt idx="2494">
                  <c:v>-0.74</c:v>
                </c:pt>
                <c:pt idx="2495">
                  <c:v>-0.82</c:v>
                </c:pt>
                <c:pt idx="2496">
                  <c:v>-0.82</c:v>
                </c:pt>
                <c:pt idx="2497">
                  <c:v>-0.82</c:v>
                </c:pt>
                <c:pt idx="2498">
                  <c:v>-0.74</c:v>
                </c:pt>
                <c:pt idx="2499">
                  <c:v>-0.66</c:v>
                </c:pt>
                <c:pt idx="2500">
                  <c:v>-0.62</c:v>
                </c:pt>
                <c:pt idx="2501">
                  <c:v>-0.57999999999999996</c:v>
                </c:pt>
                <c:pt idx="2502">
                  <c:v>-0.57999999999999996</c:v>
                </c:pt>
                <c:pt idx="2503">
                  <c:v>-0.57999999999999996</c:v>
                </c:pt>
                <c:pt idx="2504">
                  <c:v>-0.46</c:v>
                </c:pt>
                <c:pt idx="2505">
                  <c:v>-0.34</c:v>
                </c:pt>
                <c:pt idx="2506">
                  <c:v>-0.26</c:v>
                </c:pt>
                <c:pt idx="2507">
                  <c:v>-0.26</c:v>
                </c:pt>
                <c:pt idx="2508">
                  <c:v>-0.26</c:v>
                </c:pt>
                <c:pt idx="2509">
                  <c:v>-0.18</c:v>
                </c:pt>
                <c:pt idx="2510">
                  <c:v>-0.06</c:v>
                </c:pt>
                <c:pt idx="2511">
                  <c:v>-0.02</c:v>
                </c:pt>
                <c:pt idx="2512">
                  <c:v>0.06</c:v>
                </c:pt>
                <c:pt idx="2513">
                  <c:v>0.06</c:v>
                </c:pt>
                <c:pt idx="2514">
                  <c:v>0.06</c:v>
                </c:pt>
                <c:pt idx="2515">
                  <c:v>0.02</c:v>
                </c:pt>
                <c:pt idx="2516">
                  <c:v>-0.06</c:v>
                </c:pt>
                <c:pt idx="2517">
                  <c:v>-0.14000000000000001</c:v>
                </c:pt>
                <c:pt idx="2518">
                  <c:v>-0.26</c:v>
                </c:pt>
                <c:pt idx="2519">
                  <c:v>-0.42</c:v>
                </c:pt>
                <c:pt idx="2520">
                  <c:v>-0.62</c:v>
                </c:pt>
                <c:pt idx="2521">
                  <c:v>-0.86</c:v>
                </c:pt>
                <c:pt idx="2522">
                  <c:v>-1.06</c:v>
                </c:pt>
                <c:pt idx="2523">
                  <c:v>-1.22</c:v>
                </c:pt>
                <c:pt idx="2524">
                  <c:v>-1.22</c:v>
                </c:pt>
                <c:pt idx="2525">
                  <c:v>-1.38</c:v>
                </c:pt>
                <c:pt idx="2526">
                  <c:v>-1.5</c:v>
                </c:pt>
                <c:pt idx="2527">
                  <c:v>-1.58</c:v>
                </c:pt>
                <c:pt idx="2528">
                  <c:v>-1.62</c:v>
                </c:pt>
                <c:pt idx="2529">
                  <c:v>-1.58</c:v>
                </c:pt>
                <c:pt idx="2530">
                  <c:v>-1.38</c:v>
                </c:pt>
                <c:pt idx="2531">
                  <c:v>-1.22</c:v>
                </c:pt>
                <c:pt idx="2532">
                  <c:v>-1.02</c:v>
                </c:pt>
                <c:pt idx="2533">
                  <c:v>-0.78</c:v>
                </c:pt>
                <c:pt idx="2534">
                  <c:v>-0.66</c:v>
                </c:pt>
                <c:pt idx="2535">
                  <c:v>-0.5</c:v>
                </c:pt>
                <c:pt idx="2536">
                  <c:v>-0.38</c:v>
                </c:pt>
                <c:pt idx="2537">
                  <c:v>-0.26</c:v>
                </c:pt>
                <c:pt idx="2538">
                  <c:v>-0.18</c:v>
                </c:pt>
                <c:pt idx="2539">
                  <c:v>-0.1</c:v>
                </c:pt>
                <c:pt idx="2540">
                  <c:v>-0.14000000000000001</c:v>
                </c:pt>
                <c:pt idx="2541">
                  <c:v>-0.1</c:v>
                </c:pt>
                <c:pt idx="2542">
                  <c:v>-0.14000000000000001</c:v>
                </c:pt>
                <c:pt idx="2543">
                  <c:v>-0.1</c:v>
                </c:pt>
                <c:pt idx="2544">
                  <c:v>-0.06</c:v>
                </c:pt>
                <c:pt idx="2545">
                  <c:v>0.02</c:v>
                </c:pt>
                <c:pt idx="2546">
                  <c:v>0.14000000000000001</c:v>
                </c:pt>
                <c:pt idx="2547">
                  <c:v>0.22</c:v>
                </c:pt>
                <c:pt idx="2548">
                  <c:v>0.5</c:v>
                </c:pt>
                <c:pt idx="2549">
                  <c:v>0.98</c:v>
                </c:pt>
                <c:pt idx="2550">
                  <c:v>1.58</c:v>
                </c:pt>
                <c:pt idx="2551">
                  <c:v>2.1</c:v>
                </c:pt>
                <c:pt idx="2552">
                  <c:v>2.74</c:v>
                </c:pt>
                <c:pt idx="2553">
                  <c:v>3.14</c:v>
                </c:pt>
                <c:pt idx="2554">
                  <c:v>3.62</c:v>
                </c:pt>
                <c:pt idx="2555">
                  <c:v>3.98</c:v>
                </c:pt>
                <c:pt idx="2556">
                  <c:v>4.38</c:v>
                </c:pt>
                <c:pt idx="2557">
                  <c:v>4.66</c:v>
                </c:pt>
                <c:pt idx="2558">
                  <c:v>4.58</c:v>
                </c:pt>
                <c:pt idx="2559">
                  <c:v>4.26</c:v>
                </c:pt>
                <c:pt idx="2560">
                  <c:v>3.62</c:v>
                </c:pt>
                <c:pt idx="2561">
                  <c:v>2.82</c:v>
                </c:pt>
                <c:pt idx="2562">
                  <c:v>1.94</c:v>
                </c:pt>
                <c:pt idx="2563">
                  <c:v>1.06</c:v>
                </c:pt>
                <c:pt idx="2564">
                  <c:v>0.26</c:v>
                </c:pt>
                <c:pt idx="2565">
                  <c:v>-0.38</c:v>
                </c:pt>
                <c:pt idx="2566">
                  <c:v>-0.98</c:v>
                </c:pt>
                <c:pt idx="2567">
                  <c:v>-1.58</c:v>
                </c:pt>
                <c:pt idx="2568">
                  <c:v>-2.02</c:v>
                </c:pt>
                <c:pt idx="2569">
                  <c:v>-2.2599999999999998</c:v>
                </c:pt>
                <c:pt idx="2570">
                  <c:v>-2.2200000000000002</c:v>
                </c:pt>
                <c:pt idx="2571">
                  <c:v>-2.1800000000000002</c:v>
                </c:pt>
                <c:pt idx="2572">
                  <c:v>-2.02</c:v>
                </c:pt>
                <c:pt idx="2573">
                  <c:v>-1.82</c:v>
                </c:pt>
                <c:pt idx="2574">
                  <c:v>-1.62</c:v>
                </c:pt>
                <c:pt idx="2575">
                  <c:v>-1.5</c:v>
                </c:pt>
                <c:pt idx="2576">
                  <c:v>-1.3</c:v>
                </c:pt>
                <c:pt idx="2577">
                  <c:v>-1.22</c:v>
                </c:pt>
                <c:pt idx="2578">
                  <c:v>-1.22</c:v>
                </c:pt>
                <c:pt idx="2579">
                  <c:v>-1.1399999999999999</c:v>
                </c:pt>
                <c:pt idx="2580">
                  <c:v>-0.98</c:v>
                </c:pt>
                <c:pt idx="2581">
                  <c:v>-0.82</c:v>
                </c:pt>
                <c:pt idx="2582">
                  <c:v>-0.66</c:v>
                </c:pt>
                <c:pt idx="2583">
                  <c:v>-0.57999999999999996</c:v>
                </c:pt>
                <c:pt idx="2584">
                  <c:v>-0.38</c:v>
                </c:pt>
                <c:pt idx="2585">
                  <c:v>-0.26</c:v>
                </c:pt>
                <c:pt idx="2586">
                  <c:v>-0.14000000000000001</c:v>
                </c:pt>
                <c:pt idx="2587">
                  <c:v>-0.1</c:v>
                </c:pt>
                <c:pt idx="2588">
                  <c:v>-0.02</c:v>
                </c:pt>
                <c:pt idx="2589">
                  <c:v>-0.06</c:v>
                </c:pt>
                <c:pt idx="2590">
                  <c:v>-0.06</c:v>
                </c:pt>
                <c:pt idx="2591">
                  <c:v>-0.06</c:v>
                </c:pt>
                <c:pt idx="2592">
                  <c:v>-0.02</c:v>
                </c:pt>
                <c:pt idx="2593">
                  <c:v>-0.02</c:v>
                </c:pt>
                <c:pt idx="2594">
                  <c:v>0.06</c:v>
                </c:pt>
                <c:pt idx="2595">
                  <c:v>0.14000000000000001</c:v>
                </c:pt>
                <c:pt idx="2596">
                  <c:v>0.14000000000000001</c:v>
                </c:pt>
                <c:pt idx="2597">
                  <c:v>0.3</c:v>
                </c:pt>
                <c:pt idx="2598">
                  <c:v>0.42</c:v>
                </c:pt>
                <c:pt idx="2599">
                  <c:v>0.5</c:v>
                </c:pt>
                <c:pt idx="2600">
                  <c:v>0.62</c:v>
                </c:pt>
                <c:pt idx="2601">
                  <c:v>0.66</c:v>
                </c:pt>
                <c:pt idx="2602">
                  <c:v>0.66</c:v>
                </c:pt>
                <c:pt idx="2603">
                  <c:v>0.54</c:v>
                </c:pt>
                <c:pt idx="2604">
                  <c:v>0.3</c:v>
                </c:pt>
                <c:pt idx="2605">
                  <c:v>0.14000000000000001</c:v>
                </c:pt>
                <c:pt idx="2606">
                  <c:v>-0.14000000000000001</c:v>
                </c:pt>
                <c:pt idx="2607">
                  <c:v>-0.38</c:v>
                </c:pt>
                <c:pt idx="2608">
                  <c:v>-0.66</c:v>
                </c:pt>
                <c:pt idx="2609">
                  <c:v>-0.98</c:v>
                </c:pt>
                <c:pt idx="2610">
                  <c:v>-1.22</c:v>
                </c:pt>
                <c:pt idx="2611">
                  <c:v>-1.5</c:v>
                </c:pt>
                <c:pt idx="2612">
                  <c:v>-1.74</c:v>
                </c:pt>
                <c:pt idx="2613">
                  <c:v>-1.9</c:v>
                </c:pt>
                <c:pt idx="2614">
                  <c:v>-1.94</c:v>
                </c:pt>
                <c:pt idx="2615">
                  <c:v>-1.86</c:v>
                </c:pt>
                <c:pt idx="2616">
                  <c:v>-1.7</c:v>
                </c:pt>
                <c:pt idx="2617">
                  <c:v>-1.54</c:v>
                </c:pt>
                <c:pt idx="2618">
                  <c:v>-1.34</c:v>
                </c:pt>
                <c:pt idx="2619">
                  <c:v>-1.18</c:v>
                </c:pt>
                <c:pt idx="2620">
                  <c:v>-0.9</c:v>
                </c:pt>
                <c:pt idx="2621">
                  <c:v>-0.74</c:v>
                </c:pt>
                <c:pt idx="2622">
                  <c:v>-0.46</c:v>
                </c:pt>
                <c:pt idx="2623">
                  <c:v>-0.34</c:v>
                </c:pt>
                <c:pt idx="2624">
                  <c:v>-0.22</c:v>
                </c:pt>
                <c:pt idx="2625">
                  <c:v>-0.1</c:v>
                </c:pt>
                <c:pt idx="2626">
                  <c:v>-0.06</c:v>
                </c:pt>
                <c:pt idx="2627">
                  <c:v>-0.02</c:v>
                </c:pt>
                <c:pt idx="2628">
                  <c:v>-0.02</c:v>
                </c:pt>
                <c:pt idx="2629">
                  <c:v>-0.02</c:v>
                </c:pt>
                <c:pt idx="2630">
                  <c:v>0.1</c:v>
                </c:pt>
                <c:pt idx="2631">
                  <c:v>0.1</c:v>
                </c:pt>
                <c:pt idx="2632">
                  <c:v>0.14000000000000001</c:v>
                </c:pt>
                <c:pt idx="2633">
                  <c:v>0.18</c:v>
                </c:pt>
                <c:pt idx="2634">
                  <c:v>0.26</c:v>
                </c:pt>
                <c:pt idx="2635">
                  <c:v>0.34</c:v>
                </c:pt>
                <c:pt idx="2636">
                  <c:v>0.34</c:v>
                </c:pt>
                <c:pt idx="2637">
                  <c:v>0.3</c:v>
                </c:pt>
                <c:pt idx="2638">
                  <c:v>0.26</c:v>
                </c:pt>
                <c:pt idx="2639">
                  <c:v>0.26</c:v>
                </c:pt>
                <c:pt idx="2640">
                  <c:v>0.26</c:v>
                </c:pt>
                <c:pt idx="2641">
                  <c:v>0.22</c:v>
                </c:pt>
                <c:pt idx="2642">
                  <c:v>0.22</c:v>
                </c:pt>
                <c:pt idx="2643">
                  <c:v>0.18</c:v>
                </c:pt>
                <c:pt idx="2644">
                  <c:v>0.22</c:v>
                </c:pt>
                <c:pt idx="2645">
                  <c:v>0.3</c:v>
                </c:pt>
                <c:pt idx="2646">
                  <c:v>0.34</c:v>
                </c:pt>
                <c:pt idx="2647">
                  <c:v>0.54</c:v>
                </c:pt>
                <c:pt idx="2648">
                  <c:v>0.9</c:v>
                </c:pt>
                <c:pt idx="2649">
                  <c:v>1.18</c:v>
                </c:pt>
                <c:pt idx="2650">
                  <c:v>1.38</c:v>
                </c:pt>
                <c:pt idx="2651">
                  <c:v>1.66</c:v>
                </c:pt>
                <c:pt idx="2652">
                  <c:v>2.14</c:v>
                </c:pt>
                <c:pt idx="2653">
                  <c:v>2.78</c:v>
                </c:pt>
                <c:pt idx="2654">
                  <c:v>3.22</c:v>
                </c:pt>
                <c:pt idx="2655">
                  <c:v>3.42</c:v>
                </c:pt>
                <c:pt idx="2656">
                  <c:v>3.5</c:v>
                </c:pt>
                <c:pt idx="2657">
                  <c:v>3.46</c:v>
                </c:pt>
                <c:pt idx="2658">
                  <c:v>3.3</c:v>
                </c:pt>
                <c:pt idx="2659">
                  <c:v>3.14</c:v>
                </c:pt>
                <c:pt idx="2660">
                  <c:v>3.02</c:v>
                </c:pt>
                <c:pt idx="2661">
                  <c:v>2.82</c:v>
                </c:pt>
                <c:pt idx="2662">
                  <c:v>2.2599999999999998</c:v>
                </c:pt>
                <c:pt idx="2663">
                  <c:v>1.5</c:v>
                </c:pt>
                <c:pt idx="2664">
                  <c:v>0.62</c:v>
                </c:pt>
                <c:pt idx="2665">
                  <c:v>-0.18</c:v>
                </c:pt>
                <c:pt idx="2666">
                  <c:v>-0.66</c:v>
                </c:pt>
                <c:pt idx="2667">
                  <c:v>-1.02</c:v>
                </c:pt>
                <c:pt idx="2668">
                  <c:v>-1.18</c:v>
                </c:pt>
                <c:pt idx="2669">
                  <c:v>-1.42</c:v>
                </c:pt>
                <c:pt idx="2670">
                  <c:v>-1.58</c:v>
                </c:pt>
                <c:pt idx="2671">
                  <c:v>-1.78</c:v>
                </c:pt>
                <c:pt idx="2672">
                  <c:v>-1.78</c:v>
                </c:pt>
                <c:pt idx="2673">
                  <c:v>-1.7</c:v>
                </c:pt>
                <c:pt idx="2674">
                  <c:v>-1.46</c:v>
                </c:pt>
                <c:pt idx="2675">
                  <c:v>-1.22</c:v>
                </c:pt>
                <c:pt idx="2676">
                  <c:v>-1.1399999999999999</c:v>
                </c:pt>
                <c:pt idx="2677">
                  <c:v>-1.02</c:v>
                </c:pt>
                <c:pt idx="2678">
                  <c:v>-0.94</c:v>
                </c:pt>
                <c:pt idx="2679">
                  <c:v>-0.82</c:v>
                </c:pt>
                <c:pt idx="2680">
                  <c:v>-0.7</c:v>
                </c:pt>
                <c:pt idx="2681">
                  <c:v>-0.66</c:v>
                </c:pt>
                <c:pt idx="2682">
                  <c:v>-0.66</c:v>
                </c:pt>
                <c:pt idx="2683">
                  <c:v>-0.66</c:v>
                </c:pt>
                <c:pt idx="2684">
                  <c:v>-0.7</c:v>
                </c:pt>
                <c:pt idx="2685">
                  <c:v>-0.7</c:v>
                </c:pt>
                <c:pt idx="2686">
                  <c:v>-0.57999999999999996</c:v>
                </c:pt>
                <c:pt idx="2687">
                  <c:v>-0.5</c:v>
                </c:pt>
                <c:pt idx="2688">
                  <c:v>-0.54</c:v>
                </c:pt>
                <c:pt idx="2689">
                  <c:v>-0.54</c:v>
                </c:pt>
                <c:pt idx="2690">
                  <c:v>-0.5</c:v>
                </c:pt>
                <c:pt idx="2691">
                  <c:v>-0.42</c:v>
                </c:pt>
                <c:pt idx="2692">
                  <c:v>-0.3</c:v>
                </c:pt>
                <c:pt idx="2693">
                  <c:v>-0.3</c:v>
                </c:pt>
                <c:pt idx="2694">
                  <c:v>-0.26</c:v>
                </c:pt>
                <c:pt idx="2695">
                  <c:v>-0.18</c:v>
                </c:pt>
                <c:pt idx="2696">
                  <c:v>-0.06</c:v>
                </c:pt>
                <c:pt idx="2697">
                  <c:v>0.02</c:v>
                </c:pt>
                <c:pt idx="2698">
                  <c:v>0.06</c:v>
                </c:pt>
                <c:pt idx="2699">
                  <c:v>0.1</c:v>
                </c:pt>
                <c:pt idx="2700">
                  <c:v>0.14000000000000001</c:v>
                </c:pt>
                <c:pt idx="2701">
                  <c:v>0.06</c:v>
                </c:pt>
                <c:pt idx="2702">
                  <c:v>0.02</c:v>
                </c:pt>
                <c:pt idx="2703">
                  <c:v>-0.02</c:v>
                </c:pt>
                <c:pt idx="2704">
                  <c:v>-0.02</c:v>
                </c:pt>
                <c:pt idx="2705">
                  <c:v>-0.1</c:v>
                </c:pt>
                <c:pt idx="2706">
                  <c:v>-0.26</c:v>
                </c:pt>
                <c:pt idx="2707">
                  <c:v>-0.62</c:v>
                </c:pt>
                <c:pt idx="2708">
                  <c:v>-0.9</c:v>
                </c:pt>
                <c:pt idx="2709">
                  <c:v>-1.1000000000000001</c:v>
                </c:pt>
                <c:pt idx="2710">
                  <c:v>-1.26</c:v>
                </c:pt>
                <c:pt idx="2711">
                  <c:v>-1.38</c:v>
                </c:pt>
                <c:pt idx="2712">
                  <c:v>-1.46</c:v>
                </c:pt>
                <c:pt idx="2713">
                  <c:v>-1.5</c:v>
                </c:pt>
                <c:pt idx="2714">
                  <c:v>-1.58</c:v>
                </c:pt>
                <c:pt idx="2715">
                  <c:v>-1.7</c:v>
                </c:pt>
                <c:pt idx="2716">
                  <c:v>-1.62</c:v>
                </c:pt>
                <c:pt idx="2717">
                  <c:v>-1.5</c:v>
                </c:pt>
                <c:pt idx="2718">
                  <c:v>-1.26</c:v>
                </c:pt>
                <c:pt idx="2719">
                  <c:v>-1.02</c:v>
                </c:pt>
                <c:pt idx="2720">
                  <c:v>-0.82</c:v>
                </c:pt>
                <c:pt idx="2721">
                  <c:v>-0.62</c:v>
                </c:pt>
                <c:pt idx="2722">
                  <c:v>-0.46</c:v>
                </c:pt>
                <c:pt idx="2723">
                  <c:v>-0.38</c:v>
                </c:pt>
                <c:pt idx="2724">
                  <c:v>-0.22</c:v>
                </c:pt>
                <c:pt idx="2725">
                  <c:v>-0.14000000000000001</c:v>
                </c:pt>
                <c:pt idx="2726">
                  <c:v>-0.02</c:v>
                </c:pt>
                <c:pt idx="2727">
                  <c:v>-0.06</c:v>
                </c:pt>
                <c:pt idx="2728">
                  <c:v>-0.02</c:v>
                </c:pt>
                <c:pt idx="2729">
                  <c:v>-0.02</c:v>
                </c:pt>
                <c:pt idx="2730">
                  <c:v>0.02</c:v>
                </c:pt>
                <c:pt idx="2731">
                  <c:v>0.02</c:v>
                </c:pt>
                <c:pt idx="2732">
                  <c:v>0.06</c:v>
                </c:pt>
                <c:pt idx="2733">
                  <c:v>0.06</c:v>
                </c:pt>
                <c:pt idx="2734">
                  <c:v>0.06</c:v>
                </c:pt>
                <c:pt idx="2735">
                  <c:v>0.1</c:v>
                </c:pt>
                <c:pt idx="2736">
                  <c:v>0.14000000000000001</c:v>
                </c:pt>
                <c:pt idx="2737">
                  <c:v>0.22</c:v>
                </c:pt>
                <c:pt idx="2738">
                  <c:v>0.3</c:v>
                </c:pt>
                <c:pt idx="2739">
                  <c:v>0.34</c:v>
                </c:pt>
                <c:pt idx="2740">
                  <c:v>0.5</c:v>
                </c:pt>
                <c:pt idx="2741">
                  <c:v>0.74</c:v>
                </c:pt>
                <c:pt idx="2742">
                  <c:v>1.18</c:v>
                </c:pt>
                <c:pt idx="2743">
                  <c:v>1.58</c:v>
                </c:pt>
                <c:pt idx="2744">
                  <c:v>1.98</c:v>
                </c:pt>
                <c:pt idx="2745">
                  <c:v>2.2599999999999998</c:v>
                </c:pt>
                <c:pt idx="2746">
                  <c:v>2.66</c:v>
                </c:pt>
                <c:pt idx="2747">
                  <c:v>3.14</c:v>
                </c:pt>
                <c:pt idx="2748">
                  <c:v>3.62</c:v>
                </c:pt>
                <c:pt idx="2749">
                  <c:v>3.94</c:v>
                </c:pt>
                <c:pt idx="2750">
                  <c:v>4.0999999999999996</c:v>
                </c:pt>
                <c:pt idx="2751">
                  <c:v>4.0999999999999996</c:v>
                </c:pt>
                <c:pt idx="2752">
                  <c:v>3.86</c:v>
                </c:pt>
                <c:pt idx="2753">
                  <c:v>3.46</c:v>
                </c:pt>
                <c:pt idx="2754">
                  <c:v>2.98</c:v>
                </c:pt>
                <c:pt idx="2755">
                  <c:v>2.42</c:v>
                </c:pt>
                <c:pt idx="2756">
                  <c:v>1.62</c:v>
                </c:pt>
                <c:pt idx="2757">
                  <c:v>0.74</c:v>
                </c:pt>
                <c:pt idx="2758">
                  <c:v>-0.18</c:v>
                </c:pt>
                <c:pt idx="2759">
                  <c:v>-0.9</c:v>
                </c:pt>
                <c:pt idx="2760">
                  <c:v>-1.42</c:v>
                </c:pt>
                <c:pt idx="2761">
                  <c:v>-1.86</c:v>
                </c:pt>
                <c:pt idx="2762">
                  <c:v>-2.02</c:v>
                </c:pt>
                <c:pt idx="2763">
                  <c:v>-2.1</c:v>
                </c:pt>
                <c:pt idx="2764">
                  <c:v>-2.1800000000000002</c:v>
                </c:pt>
                <c:pt idx="2765">
                  <c:v>-2.14</c:v>
                </c:pt>
                <c:pt idx="2766">
                  <c:v>-1.94</c:v>
                </c:pt>
                <c:pt idx="2767">
                  <c:v>-1.62</c:v>
                </c:pt>
                <c:pt idx="2768">
                  <c:v>-1.22</c:v>
                </c:pt>
                <c:pt idx="2769">
                  <c:v>-0.9</c:v>
                </c:pt>
                <c:pt idx="2770">
                  <c:v>-0.74</c:v>
                </c:pt>
                <c:pt idx="2771">
                  <c:v>-0.62</c:v>
                </c:pt>
                <c:pt idx="2772">
                  <c:v>-0.57999999999999996</c:v>
                </c:pt>
                <c:pt idx="2773">
                  <c:v>-0.57999999999999996</c:v>
                </c:pt>
                <c:pt idx="2774">
                  <c:v>-0.5</c:v>
                </c:pt>
                <c:pt idx="2775">
                  <c:v>-0.5</c:v>
                </c:pt>
                <c:pt idx="2776">
                  <c:v>-0.54</c:v>
                </c:pt>
                <c:pt idx="2777">
                  <c:v>-0.57999999999999996</c:v>
                </c:pt>
                <c:pt idx="2778">
                  <c:v>-0.57999999999999996</c:v>
                </c:pt>
                <c:pt idx="2779">
                  <c:v>-0.57999999999999996</c:v>
                </c:pt>
                <c:pt idx="2780">
                  <c:v>-0.46</c:v>
                </c:pt>
                <c:pt idx="2781">
                  <c:v>-0.34</c:v>
                </c:pt>
                <c:pt idx="2782">
                  <c:v>-0.26</c:v>
                </c:pt>
                <c:pt idx="2783">
                  <c:v>-0.22</c:v>
                </c:pt>
                <c:pt idx="2784">
                  <c:v>-0.18</c:v>
                </c:pt>
                <c:pt idx="2785">
                  <c:v>-0.14000000000000001</c:v>
                </c:pt>
                <c:pt idx="2786">
                  <c:v>-0.06</c:v>
                </c:pt>
                <c:pt idx="2787">
                  <c:v>-0.02</c:v>
                </c:pt>
                <c:pt idx="2788">
                  <c:v>0.06</c:v>
                </c:pt>
                <c:pt idx="2789">
                  <c:v>0.06</c:v>
                </c:pt>
                <c:pt idx="2790">
                  <c:v>0.1</c:v>
                </c:pt>
                <c:pt idx="2791">
                  <c:v>0.14000000000000001</c:v>
                </c:pt>
                <c:pt idx="2792">
                  <c:v>0.22</c:v>
                </c:pt>
                <c:pt idx="2793">
                  <c:v>0.3</c:v>
                </c:pt>
                <c:pt idx="2794">
                  <c:v>0.34</c:v>
                </c:pt>
                <c:pt idx="2795">
                  <c:v>0.34</c:v>
                </c:pt>
                <c:pt idx="2796">
                  <c:v>0.3</c:v>
                </c:pt>
                <c:pt idx="2797">
                  <c:v>0.14000000000000001</c:v>
                </c:pt>
                <c:pt idx="2798">
                  <c:v>0.02</c:v>
                </c:pt>
                <c:pt idx="2799">
                  <c:v>-0.14000000000000001</c:v>
                </c:pt>
                <c:pt idx="2800">
                  <c:v>-0.38</c:v>
                </c:pt>
                <c:pt idx="2801">
                  <c:v>-0.7</c:v>
                </c:pt>
                <c:pt idx="2802">
                  <c:v>-1.02</c:v>
                </c:pt>
                <c:pt idx="2803">
                  <c:v>-1.22</c:v>
                </c:pt>
                <c:pt idx="2804">
                  <c:v>-1.46</c:v>
                </c:pt>
                <c:pt idx="2805">
                  <c:v>-1.62</c:v>
                </c:pt>
                <c:pt idx="2806">
                  <c:v>-1.7</c:v>
                </c:pt>
                <c:pt idx="2807">
                  <c:v>-1.82</c:v>
                </c:pt>
                <c:pt idx="2808">
                  <c:v>-1.82</c:v>
                </c:pt>
                <c:pt idx="2809">
                  <c:v>-1.78</c:v>
                </c:pt>
                <c:pt idx="2810">
                  <c:v>-1.7</c:v>
                </c:pt>
                <c:pt idx="2811">
                  <c:v>-1.46</c:v>
                </c:pt>
                <c:pt idx="2812">
                  <c:v>-1.06</c:v>
                </c:pt>
                <c:pt idx="2813">
                  <c:v>-0.82</c:v>
                </c:pt>
                <c:pt idx="2814">
                  <c:v>-0.57999999999999996</c:v>
                </c:pt>
                <c:pt idx="2815">
                  <c:v>-0.42</c:v>
                </c:pt>
                <c:pt idx="2816">
                  <c:v>-0.3</c:v>
                </c:pt>
                <c:pt idx="2817">
                  <c:v>-0.18</c:v>
                </c:pt>
                <c:pt idx="2818">
                  <c:v>-0.06</c:v>
                </c:pt>
                <c:pt idx="2819">
                  <c:v>0.02</c:v>
                </c:pt>
                <c:pt idx="2820">
                  <c:v>0.02</c:v>
                </c:pt>
                <c:pt idx="2821">
                  <c:v>0.02</c:v>
                </c:pt>
                <c:pt idx="2822">
                  <c:v>-0.02</c:v>
                </c:pt>
                <c:pt idx="2823">
                  <c:v>-0.1</c:v>
                </c:pt>
                <c:pt idx="2824">
                  <c:v>-0.02</c:v>
                </c:pt>
                <c:pt idx="2825">
                  <c:v>-0.06</c:v>
                </c:pt>
                <c:pt idx="2826">
                  <c:v>-0.02</c:v>
                </c:pt>
                <c:pt idx="2827">
                  <c:v>0.06</c:v>
                </c:pt>
                <c:pt idx="2828">
                  <c:v>0.1</c:v>
                </c:pt>
                <c:pt idx="2829">
                  <c:v>0.14000000000000001</c:v>
                </c:pt>
                <c:pt idx="2830">
                  <c:v>0.14000000000000001</c:v>
                </c:pt>
                <c:pt idx="2831">
                  <c:v>0.26</c:v>
                </c:pt>
                <c:pt idx="2832">
                  <c:v>0.34</c:v>
                </c:pt>
                <c:pt idx="2833">
                  <c:v>0.46</c:v>
                </c:pt>
                <c:pt idx="2834">
                  <c:v>0.82</c:v>
                </c:pt>
                <c:pt idx="2835">
                  <c:v>1.38</c:v>
                </c:pt>
                <c:pt idx="2836">
                  <c:v>2.06</c:v>
                </c:pt>
                <c:pt idx="2837">
                  <c:v>2.58</c:v>
                </c:pt>
                <c:pt idx="2838">
                  <c:v>3.06</c:v>
                </c:pt>
                <c:pt idx="2839">
                  <c:v>3.46</c:v>
                </c:pt>
                <c:pt idx="2840">
                  <c:v>3.9</c:v>
                </c:pt>
                <c:pt idx="2841">
                  <c:v>4.34</c:v>
                </c:pt>
                <c:pt idx="2842">
                  <c:v>4.66</c:v>
                </c:pt>
                <c:pt idx="2843">
                  <c:v>4.66</c:v>
                </c:pt>
                <c:pt idx="2844">
                  <c:v>4.42</c:v>
                </c:pt>
                <c:pt idx="2845">
                  <c:v>3.9</c:v>
                </c:pt>
                <c:pt idx="2846">
                  <c:v>3.1</c:v>
                </c:pt>
                <c:pt idx="2847">
                  <c:v>2.02</c:v>
                </c:pt>
                <c:pt idx="2848">
                  <c:v>1.02</c:v>
                </c:pt>
                <c:pt idx="2849">
                  <c:v>0.18</c:v>
                </c:pt>
                <c:pt idx="2850">
                  <c:v>-0.54</c:v>
                </c:pt>
                <c:pt idx="2851">
                  <c:v>-1.18</c:v>
                </c:pt>
                <c:pt idx="2852">
                  <c:v>-1.82</c:v>
                </c:pt>
                <c:pt idx="2853">
                  <c:v>-2.2999999999999998</c:v>
                </c:pt>
                <c:pt idx="2854">
                  <c:v>-2.54</c:v>
                </c:pt>
                <c:pt idx="2855">
                  <c:v>-2.5</c:v>
                </c:pt>
                <c:pt idx="2856">
                  <c:v>-2.2599999999999998</c:v>
                </c:pt>
                <c:pt idx="2857">
                  <c:v>-1.98</c:v>
                </c:pt>
                <c:pt idx="2858">
                  <c:v>-1.7</c:v>
                </c:pt>
                <c:pt idx="2859">
                  <c:v>-1.54</c:v>
                </c:pt>
                <c:pt idx="2860">
                  <c:v>-1.34</c:v>
                </c:pt>
                <c:pt idx="2861">
                  <c:v>-1.18</c:v>
                </c:pt>
                <c:pt idx="2862">
                  <c:v>-0.98</c:v>
                </c:pt>
                <c:pt idx="2863">
                  <c:v>-0.86</c:v>
                </c:pt>
                <c:pt idx="2864">
                  <c:v>-0.78</c:v>
                </c:pt>
                <c:pt idx="2865">
                  <c:v>-0.7</c:v>
                </c:pt>
                <c:pt idx="2866">
                  <c:v>-0.7</c:v>
                </c:pt>
                <c:pt idx="2867">
                  <c:v>-0.66</c:v>
                </c:pt>
                <c:pt idx="2868">
                  <c:v>-0.62</c:v>
                </c:pt>
                <c:pt idx="2869">
                  <c:v>-0.54</c:v>
                </c:pt>
                <c:pt idx="2870">
                  <c:v>-0.46</c:v>
                </c:pt>
                <c:pt idx="2871">
                  <c:v>-0.42</c:v>
                </c:pt>
                <c:pt idx="2872">
                  <c:v>-0.38</c:v>
                </c:pt>
                <c:pt idx="2873">
                  <c:v>-0.38</c:v>
                </c:pt>
                <c:pt idx="2874">
                  <c:v>-0.26</c:v>
                </c:pt>
                <c:pt idx="2875">
                  <c:v>-0.26</c:v>
                </c:pt>
                <c:pt idx="2876">
                  <c:v>-0.22</c:v>
                </c:pt>
                <c:pt idx="2877">
                  <c:v>-0.18</c:v>
                </c:pt>
                <c:pt idx="2878">
                  <c:v>-0.1</c:v>
                </c:pt>
                <c:pt idx="2879">
                  <c:v>-0.06</c:v>
                </c:pt>
                <c:pt idx="2880">
                  <c:v>0.1</c:v>
                </c:pt>
                <c:pt idx="2881">
                  <c:v>0.1</c:v>
                </c:pt>
                <c:pt idx="2882">
                  <c:v>0.14000000000000001</c:v>
                </c:pt>
                <c:pt idx="2883">
                  <c:v>0.26</c:v>
                </c:pt>
                <c:pt idx="2884">
                  <c:v>0.34</c:v>
                </c:pt>
                <c:pt idx="2885">
                  <c:v>0.42</c:v>
                </c:pt>
                <c:pt idx="2886">
                  <c:v>0.5</c:v>
                </c:pt>
                <c:pt idx="2887">
                  <c:v>0.46</c:v>
                </c:pt>
                <c:pt idx="2888">
                  <c:v>0.46</c:v>
                </c:pt>
                <c:pt idx="2889">
                  <c:v>0.3</c:v>
                </c:pt>
                <c:pt idx="2890">
                  <c:v>0.02</c:v>
                </c:pt>
                <c:pt idx="2891">
                  <c:v>-0.22</c:v>
                </c:pt>
                <c:pt idx="2892">
                  <c:v>-0.5</c:v>
                </c:pt>
                <c:pt idx="2893">
                  <c:v>-0.78</c:v>
                </c:pt>
                <c:pt idx="2894">
                  <c:v>-1.02</c:v>
                </c:pt>
                <c:pt idx="2895">
                  <c:v>-1.38</c:v>
                </c:pt>
                <c:pt idx="2896">
                  <c:v>-1.58</c:v>
                </c:pt>
                <c:pt idx="2897">
                  <c:v>-1.86</c:v>
                </c:pt>
                <c:pt idx="2898">
                  <c:v>-1.98</c:v>
                </c:pt>
                <c:pt idx="2899">
                  <c:v>-2.1</c:v>
                </c:pt>
                <c:pt idx="2900">
                  <c:v>-2.06</c:v>
                </c:pt>
                <c:pt idx="2901">
                  <c:v>-1.82</c:v>
                </c:pt>
                <c:pt idx="2902">
                  <c:v>-1.66</c:v>
                </c:pt>
                <c:pt idx="2903">
                  <c:v>-1.42</c:v>
                </c:pt>
                <c:pt idx="2904">
                  <c:v>-1.1399999999999999</c:v>
                </c:pt>
                <c:pt idx="2905">
                  <c:v>-0.9</c:v>
                </c:pt>
                <c:pt idx="2906">
                  <c:v>-0.66</c:v>
                </c:pt>
                <c:pt idx="2907">
                  <c:v>-0.38</c:v>
                </c:pt>
                <c:pt idx="2908">
                  <c:v>-0.18</c:v>
                </c:pt>
                <c:pt idx="2909">
                  <c:v>-0.06</c:v>
                </c:pt>
                <c:pt idx="2910">
                  <c:v>-0.02</c:v>
                </c:pt>
                <c:pt idx="2911">
                  <c:v>-0.02</c:v>
                </c:pt>
                <c:pt idx="2912">
                  <c:v>-0.02</c:v>
                </c:pt>
                <c:pt idx="2913">
                  <c:v>-0.02</c:v>
                </c:pt>
                <c:pt idx="2914">
                  <c:v>-0.02</c:v>
                </c:pt>
                <c:pt idx="2915">
                  <c:v>0.02</c:v>
                </c:pt>
                <c:pt idx="2916">
                  <c:v>0.1</c:v>
                </c:pt>
                <c:pt idx="2917">
                  <c:v>0.1</c:v>
                </c:pt>
                <c:pt idx="2918">
                  <c:v>0.14000000000000001</c:v>
                </c:pt>
                <c:pt idx="2919">
                  <c:v>0.22</c:v>
                </c:pt>
                <c:pt idx="2920">
                  <c:v>0.26</c:v>
                </c:pt>
                <c:pt idx="2921">
                  <c:v>0.34</c:v>
                </c:pt>
                <c:pt idx="2922">
                  <c:v>0.38</c:v>
                </c:pt>
                <c:pt idx="2923">
                  <c:v>0.34</c:v>
                </c:pt>
                <c:pt idx="2924">
                  <c:v>0.3</c:v>
                </c:pt>
                <c:pt idx="2925">
                  <c:v>0.26</c:v>
                </c:pt>
                <c:pt idx="2926">
                  <c:v>0.26</c:v>
                </c:pt>
                <c:pt idx="2927">
                  <c:v>0.22</c:v>
                </c:pt>
                <c:pt idx="2928">
                  <c:v>0.26</c:v>
                </c:pt>
                <c:pt idx="2929">
                  <c:v>0.26</c:v>
                </c:pt>
                <c:pt idx="2930">
                  <c:v>0.3</c:v>
                </c:pt>
                <c:pt idx="2931">
                  <c:v>0.3</c:v>
                </c:pt>
                <c:pt idx="2932">
                  <c:v>0.38</c:v>
                </c:pt>
                <c:pt idx="2933">
                  <c:v>0.38</c:v>
                </c:pt>
                <c:pt idx="2934">
                  <c:v>0.54</c:v>
                </c:pt>
                <c:pt idx="2935">
                  <c:v>0.74</c:v>
                </c:pt>
                <c:pt idx="2936">
                  <c:v>0.98</c:v>
                </c:pt>
                <c:pt idx="2937">
                  <c:v>1.3</c:v>
                </c:pt>
                <c:pt idx="2938">
                  <c:v>1.7</c:v>
                </c:pt>
                <c:pt idx="2939">
                  <c:v>2.1</c:v>
                </c:pt>
                <c:pt idx="2940">
                  <c:v>2.54</c:v>
                </c:pt>
                <c:pt idx="2941">
                  <c:v>2.94</c:v>
                </c:pt>
                <c:pt idx="2942">
                  <c:v>3.46</c:v>
                </c:pt>
                <c:pt idx="2943">
                  <c:v>3.74</c:v>
                </c:pt>
                <c:pt idx="2944">
                  <c:v>3.94</c:v>
                </c:pt>
                <c:pt idx="2945">
                  <c:v>3.98</c:v>
                </c:pt>
                <c:pt idx="2946">
                  <c:v>3.9</c:v>
                </c:pt>
                <c:pt idx="2947">
                  <c:v>3.54</c:v>
                </c:pt>
                <c:pt idx="2948">
                  <c:v>3.02</c:v>
                </c:pt>
                <c:pt idx="2949">
                  <c:v>2.2999999999999998</c:v>
                </c:pt>
                <c:pt idx="2950">
                  <c:v>1.42</c:v>
                </c:pt>
                <c:pt idx="2951">
                  <c:v>0.46</c:v>
                </c:pt>
                <c:pt idx="2952">
                  <c:v>-0.26</c:v>
                </c:pt>
                <c:pt idx="2953">
                  <c:v>-0.86</c:v>
                </c:pt>
                <c:pt idx="2954">
                  <c:v>-1.34</c:v>
                </c:pt>
                <c:pt idx="2955">
                  <c:v>-1.7</c:v>
                </c:pt>
                <c:pt idx="2956">
                  <c:v>-1.94</c:v>
                </c:pt>
                <c:pt idx="2957">
                  <c:v>-1.98</c:v>
                </c:pt>
                <c:pt idx="2958">
                  <c:v>-1.9</c:v>
                </c:pt>
                <c:pt idx="2959">
                  <c:v>-1.74</c:v>
                </c:pt>
                <c:pt idx="2960">
                  <c:v>-1.5</c:v>
                </c:pt>
                <c:pt idx="2961">
                  <c:v>-1.18</c:v>
                </c:pt>
                <c:pt idx="2962">
                  <c:v>-0.9</c:v>
                </c:pt>
                <c:pt idx="2963">
                  <c:v>-0.78</c:v>
                </c:pt>
                <c:pt idx="2964">
                  <c:v>-0.78</c:v>
                </c:pt>
                <c:pt idx="2965">
                  <c:v>-0.78</c:v>
                </c:pt>
                <c:pt idx="2966">
                  <c:v>-0.78</c:v>
                </c:pt>
                <c:pt idx="2967">
                  <c:v>-0.82</c:v>
                </c:pt>
                <c:pt idx="2968">
                  <c:v>-0.82</c:v>
                </c:pt>
                <c:pt idx="2969">
                  <c:v>-0.86</c:v>
                </c:pt>
                <c:pt idx="2970">
                  <c:v>-0.86</c:v>
                </c:pt>
                <c:pt idx="2971">
                  <c:v>-0.82</c:v>
                </c:pt>
                <c:pt idx="2972">
                  <c:v>-0.78</c:v>
                </c:pt>
                <c:pt idx="2973">
                  <c:v>-0.66</c:v>
                </c:pt>
                <c:pt idx="2974">
                  <c:v>-0.57999999999999996</c:v>
                </c:pt>
                <c:pt idx="2975">
                  <c:v>-0.54</c:v>
                </c:pt>
                <c:pt idx="2976">
                  <c:v>-0.5</c:v>
                </c:pt>
                <c:pt idx="2977">
                  <c:v>-0.5</c:v>
                </c:pt>
                <c:pt idx="2978">
                  <c:v>-0.42</c:v>
                </c:pt>
                <c:pt idx="2979">
                  <c:v>-0.38</c:v>
                </c:pt>
                <c:pt idx="2980">
                  <c:v>-0.34</c:v>
                </c:pt>
                <c:pt idx="2981">
                  <c:v>-0.34</c:v>
                </c:pt>
                <c:pt idx="2982">
                  <c:v>-0.26</c:v>
                </c:pt>
                <c:pt idx="2983">
                  <c:v>-0.3</c:v>
                </c:pt>
                <c:pt idx="2984">
                  <c:v>-0.18</c:v>
                </c:pt>
                <c:pt idx="2985">
                  <c:v>-0.06</c:v>
                </c:pt>
                <c:pt idx="2986">
                  <c:v>0.06</c:v>
                </c:pt>
                <c:pt idx="2987">
                  <c:v>0.1</c:v>
                </c:pt>
                <c:pt idx="2988">
                  <c:v>0.14000000000000001</c:v>
                </c:pt>
                <c:pt idx="2989">
                  <c:v>0.14000000000000001</c:v>
                </c:pt>
                <c:pt idx="2990">
                  <c:v>0.1</c:v>
                </c:pt>
                <c:pt idx="2991">
                  <c:v>0.02</c:v>
                </c:pt>
                <c:pt idx="2992">
                  <c:v>-0.06</c:v>
                </c:pt>
                <c:pt idx="2993">
                  <c:v>-0.38</c:v>
                </c:pt>
                <c:pt idx="2994">
                  <c:v>-0.57999999999999996</c:v>
                </c:pt>
                <c:pt idx="2995">
                  <c:v>-0.78</c:v>
                </c:pt>
                <c:pt idx="2996">
                  <c:v>-0.98</c:v>
                </c:pt>
                <c:pt idx="2997">
                  <c:v>-1.22</c:v>
                </c:pt>
                <c:pt idx="2998">
                  <c:v>-1.46</c:v>
                </c:pt>
                <c:pt idx="2999">
                  <c:v>-1.58</c:v>
                </c:pt>
                <c:pt idx="3000">
                  <c:v>-1.7</c:v>
                </c:pt>
                <c:pt idx="3001">
                  <c:v>-1.78</c:v>
                </c:pt>
                <c:pt idx="3002">
                  <c:v>-1.7</c:v>
                </c:pt>
                <c:pt idx="3003">
                  <c:v>-1.66</c:v>
                </c:pt>
                <c:pt idx="3004">
                  <c:v>-1.5</c:v>
                </c:pt>
                <c:pt idx="3005">
                  <c:v>-1.22</c:v>
                </c:pt>
                <c:pt idx="3006">
                  <c:v>-1.02</c:v>
                </c:pt>
                <c:pt idx="3007">
                  <c:v>-0.78</c:v>
                </c:pt>
                <c:pt idx="3008">
                  <c:v>-0.57999999999999996</c:v>
                </c:pt>
                <c:pt idx="3009">
                  <c:v>-0.42</c:v>
                </c:pt>
                <c:pt idx="3010">
                  <c:v>-0.26</c:v>
                </c:pt>
                <c:pt idx="3011">
                  <c:v>-0.18</c:v>
                </c:pt>
                <c:pt idx="3012">
                  <c:v>-0.1</c:v>
                </c:pt>
                <c:pt idx="3013">
                  <c:v>-0.06</c:v>
                </c:pt>
                <c:pt idx="3014">
                  <c:v>-0.06</c:v>
                </c:pt>
                <c:pt idx="3015">
                  <c:v>-0.14000000000000001</c:v>
                </c:pt>
                <c:pt idx="3016">
                  <c:v>-0.14000000000000001</c:v>
                </c:pt>
                <c:pt idx="3017">
                  <c:v>-0.14000000000000001</c:v>
                </c:pt>
                <c:pt idx="3018">
                  <c:v>-0.06</c:v>
                </c:pt>
                <c:pt idx="3019">
                  <c:v>0.1</c:v>
                </c:pt>
                <c:pt idx="3020">
                  <c:v>0.5</c:v>
                </c:pt>
                <c:pt idx="3021">
                  <c:v>1.06</c:v>
                </c:pt>
                <c:pt idx="3022">
                  <c:v>1.7</c:v>
                </c:pt>
                <c:pt idx="3023">
                  <c:v>2.2999999999999998</c:v>
                </c:pt>
                <c:pt idx="3024">
                  <c:v>2.94</c:v>
                </c:pt>
                <c:pt idx="3025">
                  <c:v>3.38</c:v>
                </c:pt>
                <c:pt idx="3026">
                  <c:v>3.78</c:v>
                </c:pt>
                <c:pt idx="3027">
                  <c:v>4.0599999999999996</c:v>
                </c:pt>
                <c:pt idx="3028">
                  <c:v>4.42</c:v>
                </c:pt>
                <c:pt idx="3029">
                  <c:v>4.54</c:v>
                </c:pt>
                <c:pt idx="3030">
                  <c:v>4.42</c:v>
                </c:pt>
                <c:pt idx="3031">
                  <c:v>4.0599999999999996</c:v>
                </c:pt>
                <c:pt idx="3032">
                  <c:v>3.46</c:v>
                </c:pt>
                <c:pt idx="3033">
                  <c:v>2.66</c:v>
                </c:pt>
                <c:pt idx="3034">
                  <c:v>1.82</c:v>
                </c:pt>
                <c:pt idx="3035">
                  <c:v>0.98</c:v>
                </c:pt>
                <c:pt idx="3036">
                  <c:v>0.22</c:v>
                </c:pt>
                <c:pt idx="3037">
                  <c:v>-0.38</c:v>
                </c:pt>
                <c:pt idx="3038">
                  <c:v>-0.94</c:v>
                </c:pt>
                <c:pt idx="3039">
                  <c:v>-1.26</c:v>
                </c:pt>
                <c:pt idx="3040">
                  <c:v>-1.62</c:v>
                </c:pt>
                <c:pt idx="3041">
                  <c:v>-1.94</c:v>
                </c:pt>
                <c:pt idx="3042">
                  <c:v>-2.14</c:v>
                </c:pt>
                <c:pt idx="3043">
                  <c:v>-2.2599999999999998</c:v>
                </c:pt>
                <c:pt idx="3044">
                  <c:v>-2.14</c:v>
                </c:pt>
                <c:pt idx="3045">
                  <c:v>-1.98</c:v>
                </c:pt>
                <c:pt idx="3046">
                  <c:v>-1.82</c:v>
                </c:pt>
                <c:pt idx="3047">
                  <c:v>-1.7</c:v>
                </c:pt>
                <c:pt idx="3048">
                  <c:v>-1.54</c:v>
                </c:pt>
                <c:pt idx="3049">
                  <c:v>-1.46</c:v>
                </c:pt>
                <c:pt idx="3050">
                  <c:v>-1.34</c:v>
                </c:pt>
                <c:pt idx="3051">
                  <c:v>-1.22</c:v>
                </c:pt>
                <c:pt idx="3052">
                  <c:v>-1.1399999999999999</c:v>
                </c:pt>
                <c:pt idx="3053">
                  <c:v>-0.98</c:v>
                </c:pt>
                <c:pt idx="3054">
                  <c:v>-0.82</c:v>
                </c:pt>
                <c:pt idx="3055">
                  <c:v>-0.62</c:v>
                </c:pt>
                <c:pt idx="3056">
                  <c:v>-0.46</c:v>
                </c:pt>
                <c:pt idx="3057">
                  <c:v>-0.34</c:v>
                </c:pt>
                <c:pt idx="3058">
                  <c:v>-0.22</c:v>
                </c:pt>
                <c:pt idx="3059">
                  <c:v>-0.14000000000000001</c:v>
                </c:pt>
                <c:pt idx="3060">
                  <c:v>-0.06</c:v>
                </c:pt>
                <c:pt idx="3061">
                  <c:v>-0.06</c:v>
                </c:pt>
                <c:pt idx="3062">
                  <c:v>-0.06</c:v>
                </c:pt>
                <c:pt idx="3063">
                  <c:v>-0.06</c:v>
                </c:pt>
                <c:pt idx="3064">
                  <c:v>0.02</c:v>
                </c:pt>
                <c:pt idx="3065">
                  <c:v>0.06</c:v>
                </c:pt>
                <c:pt idx="3066">
                  <c:v>0.1</c:v>
                </c:pt>
                <c:pt idx="3067">
                  <c:v>0.14000000000000001</c:v>
                </c:pt>
                <c:pt idx="3068">
                  <c:v>0.26</c:v>
                </c:pt>
                <c:pt idx="3069">
                  <c:v>0.34</c:v>
                </c:pt>
                <c:pt idx="3070">
                  <c:v>0.46</c:v>
                </c:pt>
                <c:pt idx="3071">
                  <c:v>0.62</c:v>
                </c:pt>
                <c:pt idx="3072">
                  <c:v>0.74</c:v>
                </c:pt>
                <c:pt idx="3073">
                  <c:v>0.74</c:v>
                </c:pt>
                <c:pt idx="3074">
                  <c:v>0.74</c:v>
                </c:pt>
                <c:pt idx="3075">
                  <c:v>0.57999999999999996</c:v>
                </c:pt>
                <c:pt idx="3076">
                  <c:v>0.34</c:v>
                </c:pt>
                <c:pt idx="3077">
                  <c:v>0.14000000000000001</c:v>
                </c:pt>
                <c:pt idx="3078">
                  <c:v>-0.14000000000000001</c:v>
                </c:pt>
                <c:pt idx="3079">
                  <c:v>-0.5</c:v>
                </c:pt>
                <c:pt idx="3080">
                  <c:v>-0.78</c:v>
                </c:pt>
                <c:pt idx="3081">
                  <c:v>-1.02</c:v>
                </c:pt>
                <c:pt idx="3082">
                  <c:v>-1.22</c:v>
                </c:pt>
                <c:pt idx="3083">
                  <c:v>-1.42</c:v>
                </c:pt>
                <c:pt idx="3084">
                  <c:v>-1.66</c:v>
                </c:pt>
                <c:pt idx="3085">
                  <c:v>-1.78</c:v>
                </c:pt>
                <c:pt idx="3086">
                  <c:v>-1.78</c:v>
                </c:pt>
                <c:pt idx="3087">
                  <c:v>-1.7</c:v>
                </c:pt>
                <c:pt idx="3088">
                  <c:v>-1.54</c:v>
                </c:pt>
                <c:pt idx="3089">
                  <c:v>-1.46</c:v>
                </c:pt>
                <c:pt idx="3090">
                  <c:v>-1.26</c:v>
                </c:pt>
                <c:pt idx="3091">
                  <c:v>-1.1000000000000001</c:v>
                </c:pt>
                <c:pt idx="3092">
                  <c:v>-0.94</c:v>
                </c:pt>
                <c:pt idx="3093">
                  <c:v>-0.78</c:v>
                </c:pt>
                <c:pt idx="3094">
                  <c:v>-0.62</c:v>
                </c:pt>
                <c:pt idx="3095">
                  <c:v>-0.54</c:v>
                </c:pt>
                <c:pt idx="3096">
                  <c:v>-0.38</c:v>
                </c:pt>
                <c:pt idx="3097">
                  <c:v>-0.3</c:v>
                </c:pt>
                <c:pt idx="3098">
                  <c:v>-0.14000000000000001</c:v>
                </c:pt>
                <c:pt idx="3099">
                  <c:v>-0.06</c:v>
                </c:pt>
                <c:pt idx="3100">
                  <c:v>-0.02</c:v>
                </c:pt>
                <c:pt idx="3101">
                  <c:v>0.02</c:v>
                </c:pt>
                <c:pt idx="3102">
                  <c:v>0.1</c:v>
                </c:pt>
                <c:pt idx="3103">
                  <c:v>0.14000000000000001</c:v>
                </c:pt>
                <c:pt idx="3104">
                  <c:v>0.14000000000000001</c:v>
                </c:pt>
                <c:pt idx="3105">
                  <c:v>0.22</c:v>
                </c:pt>
                <c:pt idx="3106">
                  <c:v>0.3</c:v>
                </c:pt>
                <c:pt idx="3107">
                  <c:v>0.34</c:v>
                </c:pt>
                <c:pt idx="3108">
                  <c:v>0.38</c:v>
                </c:pt>
                <c:pt idx="3109">
                  <c:v>0.38</c:v>
                </c:pt>
                <c:pt idx="3110">
                  <c:v>0.34</c:v>
                </c:pt>
                <c:pt idx="3111">
                  <c:v>0.3</c:v>
                </c:pt>
                <c:pt idx="3112">
                  <c:v>0.3</c:v>
                </c:pt>
                <c:pt idx="3113">
                  <c:v>0.26</c:v>
                </c:pt>
                <c:pt idx="3114">
                  <c:v>0.3</c:v>
                </c:pt>
                <c:pt idx="3115">
                  <c:v>0.3</c:v>
                </c:pt>
                <c:pt idx="3116">
                  <c:v>0.38</c:v>
                </c:pt>
                <c:pt idx="3117">
                  <c:v>0.38</c:v>
                </c:pt>
                <c:pt idx="3118">
                  <c:v>0.38</c:v>
                </c:pt>
                <c:pt idx="3119">
                  <c:v>0.42</c:v>
                </c:pt>
                <c:pt idx="3120">
                  <c:v>0.46</c:v>
                </c:pt>
                <c:pt idx="3121">
                  <c:v>0.46</c:v>
                </c:pt>
                <c:pt idx="3122">
                  <c:v>0.54</c:v>
                </c:pt>
                <c:pt idx="3123">
                  <c:v>0.66</c:v>
                </c:pt>
                <c:pt idx="3124">
                  <c:v>0.94</c:v>
                </c:pt>
                <c:pt idx="3125">
                  <c:v>1.34</c:v>
                </c:pt>
                <c:pt idx="3126">
                  <c:v>1.86</c:v>
                </c:pt>
                <c:pt idx="3127">
                  <c:v>2.2200000000000002</c:v>
                </c:pt>
                <c:pt idx="3128">
                  <c:v>2.58</c:v>
                </c:pt>
                <c:pt idx="3129">
                  <c:v>2.86</c:v>
                </c:pt>
                <c:pt idx="3130">
                  <c:v>3.18</c:v>
                </c:pt>
                <c:pt idx="3131">
                  <c:v>3.62</c:v>
                </c:pt>
                <c:pt idx="3132">
                  <c:v>4.0199999999999996</c:v>
                </c:pt>
                <c:pt idx="3133">
                  <c:v>4.22</c:v>
                </c:pt>
                <c:pt idx="3134">
                  <c:v>4.1399999999999997</c:v>
                </c:pt>
                <c:pt idx="3135">
                  <c:v>3.7</c:v>
                </c:pt>
                <c:pt idx="3136">
                  <c:v>2.9</c:v>
                </c:pt>
                <c:pt idx="3137">
                  <c:v>2.06</c:v>
                </c:pt>
                <c:pt idx="3138">
                  <c:v>1.1399999999999999</c:v>
                </c:pt>
                <c:pt idx="3139">
                  <c:v>0.46</c:v>
                </c:pt>
                <c:pt idx="3140">
                  <c:v>-0.22</c:v>
                </c:pt>
                <c:pt idx="3141">
                  <c:v>-0.82</c:v>
                </c:pt>
                <c:pt idx="3142">
                  <c:v>-1.38</c:v>
                </c:pt>
                <c:pt idx="3143">
                  <c:v>-1.94</c:v>
                </c:pt>
                <c:pt idx="3144">
                  <c:v>-2.2200000000000002</c:v>
                </c:pt>
                <c:pt idx="3145">
                  <c:v>-2.2200000000000002</c:v>
                </c:pt>
                <c:pt idx="3146">
                  <c:v>-2.06</c:v>
                </c:pt>
                <c:pt idx="3147">
                  <c:v>-1.82</c:v>
                </c:pt>
                <c:pt idx="3148">
                  <c:v>-1.54</c:v>
                </c:pt>
                <c:pt idx="3149">
                  <c:v>-1.3</c:v>
                </c:pt>
                <c:pt idx="3150">
                  <c:v>-1.1000000000000001</c:v>
                </c:pt>
                <c:pt idx="3151">
                  <c:v>-0.94</c:v>
                </c:pt>
                <c:pt idx="3152">
                  <c:v>-0.78</c:v>
                </c:pt>
                <c:pt idx="3153">
                  <c:v>-0.74</c:v>
                </c:pt>
                <c:pt idx="3154">
                  <c:v>-0.78</c:v>
                </c:pt>
                <c:pt idx="3155">
                  <c:v>-0.86</c:v>
                </c:pt>
                <c:pt idx="3156">
                  <c:v>-0.86</c:v>
                </c:pt>
                <c:pt idx="3157">
                  <c:v>-0.9</c:v>
                </c:pt>
                <c:pt idx="3158">
                  <c:v>-0.9</c:v>
                </c:pt>
                <c:pt idx="3159">
                  <c:v>-0.9</c:v>
                </c:pt>
                <c:pt idx="3160">
                  <c:v>-0.78</c:v>
                </c:pt>
                <c:pt idx="3161">
                  <c:v>-0.66</c:v>
                </c:pt>
                <c:pt idx="3162">
                  <c:v>-0.57999999999999996</c:v>
                </c:pt>
                <c:pt idx="3163">
                  <c:v>-0.57999999999999996</c:v>
                </c:pt>
                <c:pt idx="3164">
                  <c:v>-0.5</c:v>
                </c:pt>
                <c:pt idx="3165">
                  <c:v>-0.46</c:v>
                </c:pt>
                <c:pt idx="3166">
                  <c:v>-0.46</c:v>
                </c:pt>
                <c:pt idx="3167">
                  <c:v>-0.42</c:v>
                </c:pt>
                <c:pt idx="3168">
                  <c:v>-0.38</c:v>
                </c:pt>
                <c:pt idx="3169">
                  <c:v>-0.34</c:v>
                </c:pt>
                <c:pt idx="3170">
                  <c:v>-0.26</c:v>
                </c:pt>
                <c:pt idx="3171">
                  <c:v>-0.26</c:v>
                </c:pt>
                <c:pt idx="3172">
                  <c:v>-0.26</c:v>
                </c:pt>
                <c:pt idx="3173">
                  <c:v>-0.22</c:v>
                </c:pt>
                <c:pt idx="3174">
                  <c:v>-0.1</c:v>
                </c:pt>
                <c:pt idx="3175">
                  <c:v>0.02</c:v>
                </c:pt>
                <c:pt idx="3176">
                  <c:v>0.14000000000000001</c:v>
                </c:pt>
                <c:pt idx="3177">
                  <c:v>0.14000000000000001</c:v>
                </c:pt>
                <c:pt idx="3178">
                  <c:v>0.14000000000000001</c:v>
                </c:pt>
                <c:pt idx="3179">
                  <c:v>0.02</c:v>
                </c:pt>
                <c:pt idx="3180">
                  <c:v>-0.18</c:v>
                </c:pt>
                <c:pt idx="3181">
                  <c:v>-0.42</c:v>
                </c:pt>
                <c:pt idx="3182">
                  <c:v>-0.62</c:v>
                </c:pt>
                <c:pt idx="3183">
                  <c:v>-0.82</c:v>
                </c:pt>
                <c:pt idx="3184">
                  <c:v>-0.98</c:v>
                </c:pt>
                <c:pt idx="3185">
                  <c:v>-1.22</c:v>
                </c:pt>
                <c:pt idx="3186">
                  <c:v>-1.46</c:v>
                </c:pt>
                <c:pt idx="3187">
                  <c:v>-1.78</c:v>
                </c:pt>
                <c:pt idx="3188">
                  <c:v>-1.9</c:v>
                </c:pt>
                <c:pt idx="3189">
                  <c:v>-1.94</c:v>
                </c:pt>
                <c:pt idx="3190">
                  <c:v>-1.82</c:v>
                </c:pt>
                <c:pt idx="3191">
                  <c:v>-1.66</c:v>
                </c:pt>
                <c:pt idx="3192">
                  <c:v>-1.5</c:v>
                </c:pt>
                <c:pt idx="3193">
                  <c:v>-1.26</c:v>
                </c:pt>
                <c:pt idx="3194">
                  <c:v>-1.06</c:v>
                </c:pt>
                <c:pt idx="3195">
                  <c:v>-0.82</c:v>
                </c:pt>
                <c:pt idx="3196">
                  <c:v>-0.54</c:v>
                </c:pt>
                <c:pt idx="3197">
                  <c:v>-0.34</c:v>
                </c:pt>
                <c:pt idx="3198">
                  <c:v>-0.14000000000000001</c:v>
                </c:pt>
                <c:pt idx="3199">
                  <c:v>-0.06</c:v>
                </c:pt>
                <c:pt idx="3200">
                  <c:v>0.02</c:v>
                </c:pt>
                <c:pt idx="3201">
                  <c:v>0.02</c:v>
                </c:pt>
                <c:pt idx="3202">
                  <c:v>0.02</c:v>
                </c:pt>
                <c:pt idx="3203">
                  <c:v>-0.02</c:v>
                </c:pt>
                <c:pt idx="3204">
                  <c:v>-0.1</c:v>
                </c:pt>
                <c:pt idx="3205">
                  <c:v>-0.1</c:v>
                </c:pt>
                <c:pt idx="3206">
                  <c:v>-0.06</c:v>
                </c:pt>
                <c:pt idx="3207">
                  <c:v>-0.06</c:v>
                </c:pt>
                <c:pt idx="3208">
                  <c:v>0.02</c:v>
                </c:pt>
                <c:pt idx="3209">
                  <c:v>0.1</c:v>
                </c:pt>
                <c:pt idx="3210">
                  <c:v>0.14000000000000001</c:v>
                </c:pt>
                <c:pt idx="3211">
                  <c:v>0.22</c:v>
                </c:pt>
                <c:pt idx="3212">
                  <c:v>0.34</c:v>
                </c:pt>
                <c:pt idx="3213">
                  <c:v>0.38</c:v>
                </c:pt>
                <c:pt idx="3214">
                  <c:v>0.5</c:v>
                </c:pt>
                <c:pt idx="3215">
                  <c:v>0.74</c:v>
                </c:pt>
                <c:pt idx="3216">
                  <c:v>1.26</c:v>
                </c:pt>
                <c:pt idx="3217">
                  <c:v>1.94</c:v>
                </c:pt>
                <c:pt idx="3218">
                  <c:v>2.54</c:v>
                </c:pt>
                <c:pt idx="3219">
                  <c:v>2.9</c:v>
                </c:pt>
                <c:pt idx="3220">
                  <c:v>3.26</c:v>
                </c:pt>
                <c:pt idx="3221">
                  <c:v>3.66</c:v>
                </c:pt>
                <c:pt idx="3222">
                  <c:v>4.0599999999999996</c:v>
                </c:pt>
                <c:pt idx="3223">
                  <c:v>4.46</c:v>
                </c:pt>
                <c:pt idx="3224">
                  <c:v>4.58</c:v>
                </c:pt>
                <c:pt idx="3225">
                  <c:v>4.3</c:v>
                </c:pt>
                <c:pt idx="3226">
                  <c:v>3.82</c:v>
                </c:pt>
                <c:pt idx="3227">
                  <c:v>3.22</c:v>
                </c:pt>
                <c:pt idx="3228">
                  <c:v>2.66</c:v>
                </c:pt>
                <c:pt idx="3229">
                  <c:v>1.9</c:v>
                </c:pt>
                <c:pt idx="3230">
                  <c:v>1.1000000000000001</c:v>
                </c:pt>
                <c:pt idx="3231">
                  <c:v>0.18</c:v>
                </c:pt>
                <c:pt idx="3232">
                  <c:v>-0.62</c:v>
                </c:pt>
                <c:pt idx="3233">
                  <c:v>-1.38</c:v>
                </c:pt>
                <c:pt idx="3234">
                  <c:v>-1.82</c:v>
                </c:pt>
                <c:pt idx="3235">
                  <c:v>-2.02</c:v>
                </c:pt>
                <c:pt idx="3236">
                  <c:v>-2.1</c:v>
                </c:pt>
                <c:pt idx="3237">
                  <c:v>-2.02</c:v>
                </c:pt>
                <c:pt idx="3238">
                  <c:v>-2.1</c:v>
                </c:pt>
                <c:pt idx="3239">
                  <c:v>-2.1</c:v>
                </c:pt>
                <c:pt idx="3240">
                  <c:v>-1.98</c:v>
                </c:pt>
                <c:pt idx="3241">
                  <c:v>-1.7</c:v>
                </c:pt>
                <c:pt idx="3242">
                  <c:v>-1.26</c:v>
                </c:pt>
                <c:pt idx="3243">
                  <c:v>-0.94</c:v>
                </c:pt>
                <c:pt idx="3244">
                  <c:v>-0.74</c:v>
                </c:pt>
                <c:pt idx="3245">
                  <c:v>-0.66</c:v>
                </c:pt>
                <c:pt idx="3246">
                  <c:v>-0.57999999999999996</c:v>
                </c:pt>
                <c:pt idx="3247">
                  <c:v>-0.57999999999999996</c:v>
                </c:pt>
                <c:pt idx="3248">
                  <c:v>-0.42</c:v>
                </c:pt>
                <c:pt idx="3249">
                  <c:v>-0.38</c:v>
                </c:pt>
                <c:pt idx="3250">
                  <c:v>-0.38</c:v>
                </c:pt>
                <c:pt idx="3251">
                  <c:v>-0.46</c:v>
                </c:pt>
                <c:pt idx="3252">
                  <c:v>-0.54</c:v>
                </c:pt>
                <c:pt idx="3253">
                  <c:v>-0.5</c:v>
                </c:pt>
                <c:pt idx="3254">
                  <c:v>-0.46</c:v>
                </c:pt>
                <c:pt idx="3255">
                  <c:v>-0.42</c:v>
                </c:pt>
                <c:pt idx="3256">
                  <c:v>-0.34</c:v>
                </c:pt>
                <c:pt idx="3257">
                  <c:v>-0.34</c:v>
                </c:pt>
                <c:pt idx="3258">
                  <c:v>-0.3</c:v>
                </c:pt>
                <c:pt idx="3259">
                  <c:v>-0.22</c:v>
                </c:pt>
                <c:pt idx="3260">
                  <c:v>0.02</c:v>
                </c:pt>
                <c:pt idx="3261">
                  <c:v>0.1</c:v>
                </c:pt>
                <c:pt idx="3262">
                  <c:v>0.14000000000000001</c:v>
                </c:pt>
                <c:pt idx="3263">
                  <c:v>0.14000000000000001</c:v>
                </c:pt>
                <c:pt idx="3264">
                  <c:v>0.14000000000000001</c:v>
                </c:pt>
                <c:pt idx="3265">
                  <c:v>0.22</c:v>
                </c:pt>
                <c:pt idx="3266">
                  <c:v>0.38</c:v>
                </c:pt>
                <c:pt idx="3267">
                  <c:v>0.38</c:v>
                </c:pt>
                <c:pt idx="3268">
                  <c:v>0.42</c:v>
                </c:pt>
                <c:pt idx="3269">
                  <c:v>0.38</c:v>
                </c:pt>
                <c:pt idx="3270">
                  <c:v>0.22</c:v>
                </c:pt>
                <c:pt idx="3271">
                  <c:v>0.1</c:v>
                </c:pt>
                <c:pt idx="3272">
                  <c:v>-0.1</c:v>
                </c:pt>
                <c:pt idx="3273">
                  <c:v>-0.3</c:v>
                </c:pt>
                <c:pt idx="3274">
                  <c:v>-0.54</c:v>
                </c:pt>
                <c:pt idx="3275">
                  <c:v>-0.9</c:v>
                </c:pt>
                <c:pt idx="3276">
                  <c:v>-1.18</c:v>
                </c:pt>
                <c:pt idx="3277">
                  <c:v>-1.46</c:v>
                </c:pt>
                <c:pt idx="3278">
                  <c:v>-1.7</c:v>
                </c:pt>
                <c:pt idx="3279">
                  <c:v>-1.9</c:v>
                </c:pt>
                <c:pt idx="3280">
                  <c:v>-1.94</c:v>
                </c:pt>
                <c:pt idx="3281">
                  <c:v>-1.98</c:v>
                </c:pt>
                <c:pt idx="3282">
                  <c:v>-1.9</c:v>
                </c:pt>
                <c:pt idx="3283">
                  <c:v>-1.82</c:v>
                </c:pt>
                <c:pt idx="3284">
                  <c:v>-1.62</c:v>
                </c:pt>
                <c:pt idx="3285">
                  <c:v>-1.34</c:v>
                </c:pt>
                <c:pt idx="3286">
                  <c:v>-1.06</c:v>
                </c:pt>
                <c:pt idx="3287">
                  <c:v>-0.74</c:v>
                </c:pt>
                <c:pt idx="3288">
                  <c:v>-0.42</c:v>
                </c:pt>
                <c:pt idx="3289">
                  <c:v>-0.26</c:v>
                </c:pt>
                <c:pt idx="3290">
                  <c:v>-0.22</c:v>
                </c:pt>
                <c:pt idx="3291">
                  <c:v>-0.14000000000000001</c:v>
                </c:pt>
                <c:pt idx="3292">
                  <c:v>-0.06</c:v>
                </c:pt>
                <c:pt idx="3293">
                  <c:v>-0.06</c:v>
                </c:pt>
                <c:pt idx="3294">
                  <c:v>0.06</c:v>
                </c:pt>
                <c:pt idx="3295">
                  <c:v>-0.02</c:v>
                </c:pt>
                <c:pt idx="3296">
                  <c:v>-0.06</c:v>
                </c:pt>
                <c:pt idx="3297">
                  <c:v>-0.02</c:v>
                </c:pt>
                <c:pt idx="3298">
                  <c:v>0.02</c:v>
                </c:pt>
                <c:pt idx="3299">
                  <c:v>0.02</c:v>
                </c:pt>
                <c:pt idx="3300">
                  <c:v>0.1</c:v>
                </c:pt>
                <c:pt idx="3301">
                  <c:v>0.1</c:v>
                </c:pt>
                <c:pt idx="3302">
                  <c:v>0.1</c:v>
                </c:pt>
                <c:pt idx="3303">
                  <c:v>0.14000000000000001</c:v>
                </c:pt>
                <c:pt idx="3304">
                  <c:v>0.14000000000000001</c:v>
                </c:pt>
                <c:pt idx="3305">
                  <c:v>0.3</c:v>
                </c:pt>
                <c:pt idx="3306">
                  <c:v>0.5</c:v>
                </c:pt>
                <c:pt idx="3307">
                  <c:v>0.7</c:v>
                </c:pt>
                <c:pt idx="3308">
                  <c:v>1.06</c:v>
                </c:pt>
                <c:pt idx="3309">
                  <c:v>1.5</c:v>
                </c:pt>
                <c:pt idx="3310">
                  <c:v>2.14</c:v>
                </c:pt>
                <c:pt idx="3311">
                  <c:v>2.74</c:v>
                </c:pt>
                <c:pt idx="3312">
                  <c:v>3.3</c:v>
                </c:pt>
                <c:pt idx="3313">
                  <c:v>3.78</c:v>
                </c:pt>
                <c:pt idx="3314">
                  <c:v>4.1399999999999997</c:v>
                </c:pt>
                <c:pt idx="3315">
                  <c:v>4.34</c:v>
                </c:pt>
                <c:pt idx="3316">
                  <c:v>4.42</c:v>
                </c:pt>
                <c:pt idx="3317">
                  <c:v>4.42</c:v>
                </c:pt>
                <c:pt idx="3318">
                  <c:v>4.3</c:v>
                </c:pt>
                <c:pt idx="3319">
                  <c:v>3.9</c:v>
                </c:pt>
                <c:pt idx="3320">
                  <c:v>3.18</c:v>
                </c:pt>
                <c:pt idx="3321">
                  <c:v>2.1</c:v>
                </c:pt>
                <c:pt idx="3322">
                  <c:v>1.02</c:v>
                </c:pt>
                <c:pt idx="3323">
                  <c:v>0.02</c:v>
                </c:pt>
                <c:pt idx="3324">
                  <c:v>-0.7</c:v>
                </c:pt>
                <c:pt idx="3325">
                  <c:v>-1.22</c:v>
                </c:pt>
                <c:pt idx="3326">
                  <c:v>-1.66</c:v>
                </c:pt>
                <c:pt idx="3327">
                  <c:v>-2.02</c:v>
                </c:pt>
                <c:pt idx="3328">
                  <c:v>-2.2599999999999998</c:v>
                </c:pt>
                <c:pt idx="3329">
                  <c:v>-2.42</c:v>
                </c:pt>
                <c:pt idx="3330">
                  <c:v>-2.2999999999999998</c:v>
                </c:pt>
                <c:pt idx="3331">
                  <c:v>-2.06</c:v>
                </c:pt>
                <c:pt idx="3332">
                  <c:v>-1.74</c:v>
                </c:pt>
                <c:pt idx="3333">
                  <c:v>-1.42</c:v>
                </c:pt>
                <c:pt idx="3334">
                  <c:v>-1.1399999999999999</c:v>
                </c:pt>
                <c:pt idx="3335">
                  <c:v>-1.02</c:v>
                </c:pt>
                <c:pt idx="3336">
                  <c:v>-0.98</c:v>
                </c:pt>
                <c:pt idx="3337">
                  <c:v>-0.9</c:v>
                </c:pt>
                <c:pt idx="3338">
                  <c:v>-0.78</c:v>
                </c:pt>
                <c:pt idx="3339">
                  <c:v>-0.7</c:v>
                </c:pt>
                <c:pt idx="3340">
                  <c:v>-0.74</c:v>
                </c:pt>
                <c:pt idx="3341">
                  <c:v>-0.78</c:v>
                </c:pt>
                <c:pt idx="3342">
                  <c:v>-0.78</c:v>
                </c:pt>
                <c:pt idx="3343">
                  <c:v>-0.74</c:v>
                </c:pt>
                <c:pt idx="3344">
                  <c:v>-0.62</c:v>
                </c:pt>
                <c:pt idx="3345">
                  <c:v>-0.54</c:v>
                </c:pt>
                <c:pt idx="3346">
                  <c:v>-0.42</c:v>
                </c:pt>
                <c:pt idx="3347">
                  <c:v>-0.42</c:v>
                </c:pt>
                <c:pt idx="3348">
                  <c:v>-0.34</c:v>
                </c:pt>
                <c:pt idx="3349">
                  <c:v>-0.3</c:v>
                </c:pt>
                <c:pt idx="3350">
                  <c:v>-0.22</c:v>
                </c:pt>
                <c:pt idx="3351">
                  <c:v>-0.22</c:v>
                </c:pt>
                <c:pt idx="3352">
                  <c:v>-0.1</c:v>
                </c:pt>
                <c:pt idx="3353">
                  <c:v>-0.06</c:v>
                </c:pt>
                <c:pt idx="3354">
                  <c:v>0.06</c:v>
                </c:pt>
                <c:pt idx="3355">
                  <c:v>0.06</c:v>
                </c:pt>
                <c:pt idx="3356">
                  <c:v>0.14000000000000001</c:v>
                </c:pt>
                <c:pt idx="3357">
                  <c:v>0.22</c:v>
                </c:pt>
                <c:pt idx="3358">
                  <c:v>0.26</c:v>
                </c:pt>
                <c:pt idx="3359">
                  <c:v>0.38</c:v>
                </c:pt>
                <c:pt idx="3360">
                  <c:v>0.46</c:v>
                </c:pt>
                <c:pt idx="3361">
                  <c:v>0.46</c:v>
                </c:pt>
                <c:pt idx="3362">
                  <c:v>0.42</c:v>
                </c:pt>
                <c:pt idx="3363">
                  <c:v>0.26</c:v>
                </c:pt>
                <c:pt idx="3364">
                  <c:v>0.06</c:v>
                </c:pt>
                <c:pt idx="3365">
                  <c:v>-0.3</c:v>
                </c:pt>
                <c:pt idx="3366">
                  <c:v>-0.62</c:v>
                </c:pt>
                <c:pt idx="3367">
                  <c:v>-0.9</c:v>
                </c:pt>
                <c:pt idx="3368">
                  <c:v>-1.18</c:v>
                </c:pt>
                <c:pt idx="3369">
                  <c:v>-1.42</c:v>
                </c:pt>
                <c:pt idx="3370">
                  <c:v>-1.62</c:v>
                </c:pt>
                <c:pt idx="3371">
                  <c:v>-1.86</c:v>
                </c:pt>
                <c:pt idx="3372">
                  <c:v>-2.06</c:v>
                </c:pt>
                <c:pt idx="3373">
                  <c:v>-2.14</c:v>
                </c:pt>
                <c:pt idx="3374">
                  <c:v>-2.1</c:v>
                </c:pt>
                <c:pt idx="3375">
                  <c:v>-1.9</c:v>
                </c:pt>
                <c:pt idx="3376">
                  <c:v>-1.66</c:v>
                </c:pt>
                <c:pt idx="3377">
                  <c:v>-1.34</c:v>
                </c:pt>
                <c:pt idx="3378">
                  <c:v>-1.1000000000000001</c:v>
                </c:pt>
                <c:pt idx="3379">
                  <c:v>-0.9</c:v>
                </c:pt>
                <c:pt idx="3380">
                  <c:v>-0.66</c:v>
                </c:pt>
                <c:pt idx="3381">
                  <c:v>-0.46</c:v>
                </c:pt>
                <c:pt idx="3382">
                  <c:v>-0.26</c:v>
                </c:pt>
                <c:pt idx="3383">
                  <c:v>-0.1</c:v>
                </c:pt>
                <c:pt idx="3384">
                  <c:v>0.02</c:v>
                </c:pt>
                <c:pt idx="3385">
                  <c:v>-0.06</c:v>
                </c:pt>
                <c:pt idx="3386">
                  <c:v>-0.02</c:v>
                </c:pt>
                <c:pt idx="3387">
                  <c:v>-0.06</c:v>
                </c:pt>
                <c:pt idx="3388">
                  <c:v>-0.02</c:v>
                </c:pt>
                <c:pt idx="3389">
                  <c:v>0.02</c:v>
                </c:pt>
                <c:pt idx="3390">
                  <c:v>0.1</c:v>
                </c:pt>
                <c:pt idx="3391">
                  <c:v>0.06</c:v>
                </c:pt>
                <c:pt idx="3392">
                  <c:v>0.14000000000000001</c:v>
                </c:pt>
                <c:pt idx="3393">
                  <c:v>0.14000000000000001</c:v>
                </c:pt>
                <c:pt idx="3394">
                  <c:v>0.26</c:v>
                </c:pt>
                <c:pt idx="3395">
                  <c:v>0.3</c:v>
                </c:pt>
                <c:pt idx="3396">
                  <c:v>0.38</c:v>
                </c:pt>
                <c:pt idx="3397">
                  <c:v>0.42</c:v>
                </c:pt>
                <c:pt idx="3398">
                  <c:v>0.34</c:v>
                </c:pt>
                <c:pt idx="3399">
                  <c:v>0.3</c:v>
                </c:pt>
                <c:pt idx="3400">
                  <c:v>0.34</c:v>
                </c:pt>
                <c:pt idx="3401">
                  <c:v>0.34</c:v>
                </c:pt>
                <c:pt idx="3402">
                  <c:v>0.38</c:v>
                </c:pt>
                <c:pt idx="3403">
                  <c:v>0.42</c:v>
                </c:pt>
                <c:pt idx="3404">
                  <c:v>0.54</c:v>
                </c:pt>
                <c:pt idx="3405">
                  <c:v>0.66</c:v>
                </c:pt>
                <c:pt idx="3406">
                  <c:v>1.02</c:v>
                </c:pt>
                <c:pt idx="3407">
                  <c:v>1.42</c:v>
                </c:pt>
                <c:pt idx="3408">
                  <c:v>1.86</c:v>
                </c:pt>
                <c:pt idx="3409">
                  <c:v>2.06</c:v>
                </c:pt>
                <c:pt idx="3410">
                  <c:v>2.2599999999999998</c:v>
                </c:pt>
                <c:pt idx="3411">
                  <c:v>2.46</c:v>
                </c:pt>
                <c:pt idx="3412">
                  <c:v>2.78</c:v>
                </c:pt>
                <c:pt idx="3413">
                  <c:v>3.1</c:v>
                </c:pt>
                <c:pt idx="3414">
                  <c:v>3.38</c:v>
                </c:pt>
                <c:pt idx="3415">
                  <c:v>3.42</c:v>
                </c:pt>
                <c:pt idx="3416">
                  <c:v>3.3</c:v>
                </c:pt>
                <c:pt idx="3417">
                  <c:v>3.02</c:v>
                </c:pt>
                <c:pt idx="3418">
                  <c:v>2.82</c:v>
                </c:pt>
                <c:pt idx="3419">
                  <c:v>2.42</c:v>
                </c:pt>
                <c:pt idx="3420">
                  <c:v>2.06</c:v>
                </c:pt>
                <c:pt idx="3421">
                  <c:v>1.58</c:v>
                </c:pt>
                <c:pt idx="3422">
                  <c:v>0.94</c:v>
                </c:pt>
                <c:pt idx="3423">
                  <c:v>0.26</c:v>
                </c:pt>
                <c:pt idx="3424">
                  <c:v>-0.34</c:v>
                </c:pt>
                <c:pt idx="3425">
                  <c:v>-0.74</c:v>
                </c:pt>
                <c:pt idx="3426">
                  <c:v>-1.06</c:v>
                </c:pt>
                <c:pt idx="3427">
                  <c:v>-1.42</c:v>
                </c:pt>
                <c:pt idx="3428">
                  <c:v>-1.62</c:v>
                </c:pt>
                <c:pt idx="3429">
                  <c:v>-1.74</c:v>
                </c:pt>
                <c:pt idx="3430">
                  <c:v>-1.78</c:v>
                </c:pt>
                <c:pt idx="3431">
                  <c:v>-1.62</c:v>
                </c:pt>
                <c:pt idx="3432">
                  <c:v>-1.38</c:v>
                </c:pt>
                <c:pt idx="3433">
                  <c:v>-1.1000000000000001</c:v>
                </c:pt>
                <c:pt idx="3434">
                  <c:v>-0.86</c:v>
                </c:pt>
                <c:pt idx="3435">
                  <c:v>-0.86</c:v>
                </c:pt>
                <c:pt idx="3436">
                  <c:v>-0.78</c:v>
                </c:pt>
                <c:pt idx="3437">
                  <c:v>-0.74</c:v>
                </c:pt>
                <c:pt idx="3438">
                  <c:v>-0.66</c:v>
                </c:pt>
                <c:pt idx="3439">
                  <c:v>-0.66</c:v>
                </c:pt>
                <c:pt idx="3440">
                  <c:v>-0.7</c:v>
                </c:pt>
                <c:pt idx="3441">
                  <c:v>-0.82</c:v>
                </c:pt>
                <c:pt idx="3442">
                  <c:v>-0.78</c:v>
                </c:pt>
                <c:pt idx="3443">
                  <c:v>-0.78</c:v>
                </c:pt>
                <c:pt idx="3444">
                  <c:v>-0.66</c:v>
                </c:pt>
                <c:pt idx="3445">
                  <c:v>-0.57999999999999996</c:v>
                </c:pt>
                <c:pt idx="3446">
                  <c:v>-0.54</c:v>
                </c:pt>
                <c:pt idx="3447">
                  <c:v>-0.42</c:v>
                </c:pt>
                <c:pt idx="3448">
                  <c:v>-0.38</c:v>
                </c:pt>
                <c:pt idx="3449">
                  <c:v>-0.38</c:v>
                </c:pt>
                <c:pt idx="3450">
                  <c:v>-0.3</c:v>
                </c:pt>
                <c:pt idx="3451">
                  <c:v>-0.26</c:v>
                </c:pt>
                <c:pt idx="3452">
                  <c:v>-0.18</c:v>
                </c:pt>
                <c:pt idx="3453">
                  <c:v>-0.22</c:v>
                </c:pt>
                <c:pt idx="3454">
                  <c:v>-0.18</c:v>
                </c:pt>
                <c:pt idx="3455">
                  <c:v>-0.1</c:v>
                </c:pt>
                <c:pt idx="3456">
                  <c:v>-0.06</c:v>
                </c:pt>
                <c:pt idx="3457">
                  <c:v>0.06</c:v>
                </c:pt>
                <c:pt idx="3458">
                  <c:v>0.06</c:v>
                </c:pt>
                <c:pt idx="3459">
                  <c:v>0.1</c:v>
                </c:pt>
                <c:pt idx="3460">
                  <c:v>0.1</c:v>
                </c:pt>
                <c:pt idx="3461">
                  <c:v>-0.02</c:v>
                </c:pt>
                <c:pt idx="3462">
                  <c:v>-0.18</c:v>
                </c:pt>
                <c:pt idx="3463">
                  <c:v>-0.3</c:v>
                </c:pt>
                <c:pt idx="3464">
                  <c:v>-0.42</c:v>
                </c:pt>
                <c:pt idx="3465">
                  <c:v>-0.62</c:v>
                </c:pt>
                <c:pt idx="3466">
                  <c:v>-0.78</c:v>
                </c:pt>
                <c:pt idx="3467">
                  <c:v>-0.98</c:v>
                </c:pt>
                <c:pt idx="3468">
                  <c:v>-1.18</c:v>
                </c:pt>
                <c:pt idx="3469">
                  <c:v>-1.3</c:v>
                </c:pt>
                <c:pt idx="3470">
                  <c:v>-1.42</c:v>
                </c:pt>
                <c:pt idx="3471">
                  <c:v>-1.46</c:v>
                </c:pt>
                <c:pt idx="3472">
                  <c:v>-1.46</c:v>
                </c:pt>
                <c:pt idx="3473">
                  <c:v>-1.5</c:v>
                </c:pt>
                <c:pt idx="3474">
                  <c:v>-1.46</c:v>
                </c:pt>
                <c:pt idx="3475">
                  <c:v>-1.38</c:v>
                </c:pt>
                <c:pt idx="3476">
                  <c:v>-1.18</c:v>
                </c:pt>
                <c:pt idx="3477">
                  <c:v>-1.02</c:v>
                </c:pt>
                <c:pt idx="3478">
                  <c:v>-0.86</c:v>
                </c:pt>
                <c:pt idx="3479">
                  <c:v>-0.7</c:v>
                </c:pt>
                <c:pt idx="3480">
                  <c:v>-0.54</c:v>
                </c:pt>
                <c:pt idx="3481">
                  <c:v>-0.5</c:v>
                </c:pt>
                <c:pt idx="3482">
                  <c:v>-0.34</c:v>
                </c:pt>
                <c:pt idx="3483">
                  <c:v>-0.26</c:v>
                </c:pt>
                <c:pt idx="3484">
                  <c:v>-0.18</c:v>
                </c:pt>
                <c:pt idx="3485">
                  <c:v>-0.14000000000000001</c:v>
                </c:pt>
                <c:pt idx="3486">
                  <c:v>-0.06</c:v>
                </c:pt>
                <c:pt idx="3487">
                  <c:v>-0.14000000000000001</c:v>
                </c:pt>
                <c:pt idx="3488">
                  <c:v>-0.14000000000000001</c:v>
                </c:pt>
                <c:pt idx="3489">
                  <c:v>-0.14000000000000001</c:v>
                </c:pt>
                <c:pt idx="3490">
                  <c:v>-0.1</c:v>
                </c:pt>
                <c:pt idx="3491">
                  <c:v>0.02</c:v>
                </c:pt>
                <c:pt idx="3492">
                  <c:v>0.14000000000000001</c:v>
                </c:pt>
                <c:pt idx="3493">
                  <c:v>0.22</c:v>
                </c:pt>
                <c:pt idx="3494">
                  <c:v>0.34</c:v>
                </c:pt>
                <c:pt idx="3495">
                  <c:v>0.62</c:v>
                </c:pt>
                <c:pt idx="3496">
                  <c:v>1.18</c:v>
                </c:pt>
                <c:pt idx="3497">
                  <c:v>1.9</c:v>
                </c:pt>
                <c:pt idx="3498">
                  <c:v>2.54</c:v>
                </c:pt>
                <c:pt idx="3499">
                  <c:v>3.02</c:v>
                </c:pt>
                <c:pt idx="3500">
                  <c:v>3.34</c:v>
                </c:pt>
                <c:pt idx="3501">
                  <c:v>3.66</c:v>
                </c:pt>
                <c:pt idx="3502">
                  <c:v>4.0199999999999996</c:v>
                </c:pt>
                <c:pt idx="3503">
                  <c:v>4.5</c:v>
                </c:pt>
                <c:pt idx="3504">
                  <c:v>4.9000000000000004</c:v>
                </c:pt>
                <c:pt idx="3505">
                  <c:v>4.9800000000000004</c:v>
                </c:pt>
                <c:pt idx="3506">
                  <c:v>4.78</c:v>
                </c:pt>
                <c:pt idx="3507">
                  <c:v>3.98</c:v>
                </c:pt>
                <c:pt idx="3508">
                  <c:v>2.86</c:v>
                </c:pt>
                <c:pt idx="3509">
                  <c:v>1.7</c:v>
                </c:pt>
                <c:pt idx="3510">
                  <c:v>0.86</c:v>
                </c:pt>
                <c:pt idx="3511">
                  <c:v>0.18</c:v>
                </c:pt>
                <c:pt idx="3512">
                  <c:v>-0.34</c:v>
                </c:pt>
                <c:pt idx="3513">
                  <c:v>-1.1000000000000001</c:v>
                </c:pt>
                <c:pt idx="3514">
                  <c:v>-1.82</c:v>
                </c:pt>
                <c:pt idx="3515">
                  <c:v>-2.54</c:v>
                </c:pt>
                <c:pt idx="3516">
                  <c:v>-2.86</c:v>
                </c:pt>
                <c:pt idx="3517">
                  <c:v>-2.82</c:v>
                </c:pt>
                <c:pt idx="3518">
                  <c:v>-2.62</c:v>
                </c:pt>
                <c:pt idx="3519">
                  <c:v>-2.2200000000000002</c:v>
                </c:pt>
                <c:pt idx="3520">
                  <c:v>-1.86</c:v>
                </c:pt>
                <c:pt idx="3521">
                  <c:v>-1.62</c:v>
                </c:pt>
                <c:pt idx="3522">
                  <c:v>-1.46</c:v>
                </c:pt>
                <c:pt idx="3523">
                  <c:v>-1.3</c:v>
                </c:pt>
                <c:pt idx="3524">
                  <c:v>-1.22</c:v>
                </c:pt>
                <c:pt idx="3525">
                  <c:v>-1.02</c:v>
                </c:pt>
                <c:pt idx="3526">
                  <c:v>-0.98</c:v>
                </c:pt>
                <c:pt idx="3527">
                  <c:v>-0.94</c:v>
                </c:pt>
                <c:pt idx="3528">
                  <c:v>-0.98</c:v>
                </c:pt>
                <c:pt idx="3529">
                  <c:v>-0.98</c:v>
                </c:pt>
                <c:pt idx="3530">
                  <c:v>-0.74</c:v>
                </c:pt>
                <c:pt idx="3531">
                  <c:v>-0.62</c:v>
                </c:pt>
                <c:pt idx="3532">
                  <c:v>-0.46</c:v>
                </c:pt>
                <c:pt idx="3533">
                  <c:v>-0.38</c:v>
                </c:pt>
                <c:pt idx="3534">
                  <c:v>-0.26</c:v>
                </c:pt>
                <c:pt idx="3535">
                  <c:v>-0.22</c:v>
                </c:pt>
                <c:pt idx="3536">
                  <c:v>-0.14000000000000001</c:v>
                </c:pt>
                <c:pt idx="3537">
                  <c:v>-0.06</c:v>
                </c:pt>
                <c:pt idx="3538">
                  <c:v>-0.06</c:v>
                </c:pt>
                <c:pt idx="3539">
                  <c:v>-0.02</c:v>
                </c:pt>
                <c:pt idx="3540">
                  <c:v>0.06</c:v>
                </c:pt>
                <c:pt idx="3541">
                  <c:v>0.1</c:v>
                </c:pt>
                <c:pt idx="3542">
                  <c:v>0.14000000000000001</c:v>
                </c:pt>
                <c:pt idx="3543">
                  <c:v>0.22</c:v>
                </c:pt>
                <c:pt idx="3544">
                  <c:v>0.26</c:v>
                </c:pt>
                <c:pt idx="3545">
                  <c:v>0.38</c:v>
                </c:pt>
                <c:pt idx="3546">
                  <c:v>0.5</c:v>
                </c:pt>
                <c:pt idx="3547">
                  <c:v>0.62</c:v>
                </c:pt>
                <c:pt idx="3548">
                  <c:v>0.7</c:v>
                </c:pt>
                <c:pt idx="3549">
                  <c:v>0.74</c:v>
                </c:pt>
                <c:pt idx="3550">
                  <c:v>0.62</c:v>
                </c:pt>
                <c:pt idx="3551">
                  <c:v>0.3</c:v>
                </c:pt>
                <c:pt idx="3552">
                  <c:v>-0.02</c:v>
                </c:pt>
                <c:pt idx="3553">
                  <c:v>-0.38</c:v>
                </c:pt>
                <c:pt idx="3554">
                  <c:v>-0.57999999999999996</c:v>
                </c:pt>
                <c:pt idx="3555">
                  <c:v>-0.78</c:v>
                </c:pt>
                <c:pt idx="3556">
                  <c:v>-0.9</c:v>
                </c:pt>
                <c:pt idx="3557">
                  <c:v>-1.3</c:v>
                </c:pt>
                <c:pt idx="3558">
                  <c:v>-1.66</c:v>
                </c:pt>
                <c:pt idx="3559">
                  <c:v>-1.98</c:v>
                </c:pt>
                <c:pt idx="3560">
                  <c:v>-2.14</c:v>
                </c:pt>
                <c:pt idx="3561">
                  <c:v>-2.1800000000000002</c:v>
                </c:pt>
                <c:pt idx="3562">
                  <c:v>-2.02</c:v>
                </c:pt>
                <c:pt idx="3563">
                  <c:v>-1.78</c:v>
                </c:pt>
                <c:pt idx="3564">
                  <c:v>-1.54</c:v>
                </c:pt>
                <c:pt idx="3565">
                  <c:v>-1.38</c:v>
                </c:pt>
                <c:pt idx="3566">
                  <c:v>-1.22</c:v>
                </c:pt>
                <c:pt idx="3567">
                  <c:v>-0.98</c:v>
                </c:pt>
                <c:pt idx="3568">
                  <c:v>-0.74</c:v>
                </c:pt>
                <c:pt idx="3569">
                  <c:v>-0.5</c:v>
                </c:pt>
                <c:pt idx="3570">
                  <c:v>-0.22</c:v>
                </c:pt>
                <c:pt idx="3571">
                  <c:v>-0.1</c:v>
                </c:pt>
                <c:pt idx="3572">
                  <c:v>-0.02</c:v>
                </c:pt>
                <c:pt idx="3573">
                  <c:v>-0.02</c:v>
                </c:pt>
                <c:pt idx="3574">
                  <c:v>-0.06</c:v>
                </c:pt>
                <c:pt idx="3575">
                  <c:v>-0.02</c:v>
                </c:pt>
                <c:pt idx="3576">
                  <c:v>0.06</c:v>
                </c:pt>
                <c:pt idx="3577">
                  <c:v>0.06</c:v>
                </c:pt>
                <c:pt idx="3578">
                  <c:v>0.02</c:v>
                </c:pt>
                <c:pt idx="3579">
                  <c:v>0.14000000000000001</c:v>
                </c:pt>
                <c:pt idx="3580">
                  <c:v>0.14000000000000001</c:v>
                </c:pt>
                <c:pt idx="3581">
                  <c:v>0.26</c:v>
                </c:pt>
                <c:pt idx="3582">
                  <c:v>0.34</c:v>
                </c:pt>
                <c:pt idx="3583">
                  <c:v>0.38</c:v>
                </c:pt>
                <c:pt idx="3584">
                  <c:v>0.42</c:v>
                </c:pt>
                <c:pt idx="3585">
                  <c:v>0.46</c:v>
                </c:pt>
                <c:pt idx="3586">
                  <c:v>0.42</c:v>
                </c:pt>
                <c:pt idx="3587">
                  <c:v>0.34</c:v>
                </c:pt>
                <c:pt idx="3588">
                  <c:v>0.34</c:v>
                </c:pt>
                <c:pt idx="3589">
                  <c:v>0.34</c:v>
                </c:pt>
                <c:pt idx="3590">
                  <c:v>0.3</c:v>
                </c:pt>
                <c:pt idx="3591">
                  <c:v>0.26</c:v>
                </c:pt>
                <c:pt idx="3592">
                  <c:v>0.26</c:v>
                </c:pt>
                <c:pt idx="3593">
                  <c:v>0.26</c:v>
                </c:pt>
                <c:pt idx="3594">
                  <c:v>0.26</c:v>
                </c:pt>
                <c:pt idx="3595">
                  <c:v>0.34</c:v>
                </c:pt>
                <c:pt idx="3596">
                  <c:v>0.5</c:v>
                </c:pt>
                <c:pt idx="3597">
                  <c:v>0.94</c:v>
                </c:pt>
                <c:pt idx="3598">
                  <c:v>1.46</c:v>
                </c:pt>
                <c:pt idx="3599">
                  <c:v>1.98</c:v>
                </c:pt>
                <c:pt idx="3600">
                  <c:v>2.5</c:v>
                </c:pt>
                <c:pt idx="3601">
                  <c:v>2.9</c:v>
                </c:pt>
                <c:pt idx="3602">
                  <c:v>3.22</c:v>
                </c:pt>
                <c:pt idx="3603">
                  <c:v>3.58</c:v>
                </c:pt>
                <c:pt idx="3604">
                  <c:v>3.82</c:v>
                </c:pt>
                <c:pt idx="3605">
                  <c:v>4.0199999999999996</c:v>
                </c:pt>
                <c:pt idx="3606">
                  <c:v>4.1399999999999997</c:v>
                </c:pt>
                <c:pt idx="3607">
                  <c:v>4.0199999999999996</c:v>
                </c:pt>
                <c:pt idx="3608">
                  <c:v>3.66</c:v>
                </c:pt>
                <c:pt idx="3609">
                  <c:v>3.1</c:v>
                </c:pt>
                <c:pt idx="3610">
                  <c:v>2.42</c:v>
                </c:pt>
                <c:pt idx="3611">
                  <c:v>1.58</c:v>
                </c:pt>
                <c:pt idx="3612">
                  <c:v>0.78</c:v>
                </c:pt>
                <c:pt idx="3613">
                  <c:v>0.06</c:v>
                </c:pt>
                <c:pt idx="3614">
                  <c:v>-0.62</c:v>
                </c:pt>
                <c:pt idx="3615">
                  <c:v>-1.06</c:v>
                </c:pt>
                <c:pt idx="3616">
                  <c:v>-1.46</c:v>
                </c:pt>
                <c:pt idx="3617">
                  <c:v>-1.7</c:v>
                </c:pt>
                <c:pt idx="3618">
                  <c:v>-1.86</c:v>
                </c:pt>
                <c:pt idx="3619">
                  <c:v>-2.02</c:v>
                </c:pt>
                <c:pt idx="3620">
                  <c:v>-1.98</c:v>
                </c:pt>
                <c:pt idx="3621">
                  <c:v>-1.82</c:v>
                </c:pt>
                <c:pt idx="3622">
                  <c:v>-1.58</c:v>
                </c:pt>
                <c:pt idx="3623">
                  <c:v>-1.38</c:v>
                </c:pt>
                <c:pt idx="3624">
                  <c:v>-1.1399999999999999</c:v>
                </c:pt>
                <c:pt idx="3625">
                  <c:v>-1.02</c:v>
                </c:pt>
                <c:pt idx="3626">
                  <c:v>-0.9</c:v>
                </c:pt>
                <c:pt idx="3627">
                  <c:v>-0.9</c:v>
                </c:pt>
                <c:pt idx="3628">
                  <c:v>-0.86</c:v>
                </c:pt>
                <c:pt idx="3629">
                  <c:v>-0.86</c:v>
                </c:pt>
                <c:pt idx="3630">
                  <c:v>-0.82</c:v>
                </c:pt>
                <c:pt idx="3631">
                  <c:v>-0.78</c:v>
                </c:pt>
                <c:pt idx="3632">
                  <c:v>-0.74</c:v>
                </c:pt>
                <c:pt idx="3633">
                  <c:v>-0.78</c:v>
                </c:pt>
                <c:pt idx="3634">
                  <c:v>-0.74</c:v>
                </c:pt>
                <c:pt idx="3635">
                  <c:v>-0.7</c:v>
                </c:pt>
                <c:pt idx="3636">
                  <c:v>-0.57999999999999996</c:v>
                </c:pt>
                <c:pt idx="3637">
                  <c:v>-0.54</c:v>
                </c:pt>
                <c:pt idx="3638">
                  <c:v>-0.54</c:v>
                </c:pt>
                <c:pt idx="3639">
                  <c:v>-0.54</c:v>
                </c:pt>
                <c:pt idx="3640">
                  <c:v>-0.5</c:v>
                </c:pt>
                <c:pt idx="3641">
                  <c:v>-0.42</c:v>
                </c:pt>
                <c:pt idx="3642">
                  <c:v>-0.3</c:v>
                </c:pt>
                <c:pt idx="3643">
                  <c:v>-0.3</c:v>
                </c:pt>
                <c:pt idx="3644">
                  <c:v>-0.26</c:v>
                </c:pt>
                <c:pt idx="3645">
                  <c:v>-0.18</c:v>
                </c:pt>
                <c:pt idx="3646">
                  <c:v>-0.1</c:v>
                </c:pt>
                <c:pt idx="3647">
                  <c:v>0.06</c:v>
                </c:pt>
                <c:pt idx="3648">
                  <c:v>0.1</c:v>
                </c:pt>
                <c:pt idx="3649">
                  <c:v>0.18</c:v>
                </c:pt>
                <c:pt idx="3650">
                  <c:v>0.22</c:v>
                </c:pt>
                <c:pt idx="3651">
                  <c:v>0.14000000000000001</c:v>
                </c:pt>
                <c:pt idx="3652">
                  <c:v>0.02</c:v>
                </c:pt>
                <c:pt idx="3653">
                  <c:v>-0.18</c:v>
                </c:pt>
                <c:pt idx="3654">
                  <c:v>-0.38</c:v>
                </c:pt>
                <c:pt idx="3655">
                  <c:v>-0.66</c:v>
                </c:pt>
                <c:pt idx="3656">
                  <c:v>-0.9</c:v>
                </c:pt>
                <c:pt idx="3657">
                  <c:v>-1.1000000000000001</c:v>
                </c:pt>
                <c:pt idx="3658">
                  <c:v>-1.26</c:v>
                </c:pt>
                <c:pt idx="3659">
                  <c:v>-1.46</c:v>
                </c:pt>
                <c:pt idx="3660">
                  <c:v>-1.66</c:v>
                </c:pt>
                <c:pt idx="3661">
                  <c:v>-1.82</c:v>
                </c:pt>
                <c:pt idx="3662">
                  <c:v>-1.82</c:v>
                </c:pt>
                <c:pt idx="3663">
                  <c:v>-1.86</c:v>
                </c:pt>
                <c:pt idx="3664">
                  <c:v>-1.74</c:v>
                </c:pt>
                <c:pt idx="3665">
                  <c:v>-1.62</c:v>
                </c:pt>
                <c:pt idx="3666">
                  <c:v>-1.38</c:v>
                </c:pt>
                <c:pt idx="3667">
                  <c:v>-1.1399999999999999</c:v>
                </c:pt>
                <c:pt idx="3668">
                  <c:v>-0.9</c:v>
                </c:pt>
                <c:pt idx="3669">
                  <c:v>-0.74</c:v>
                </c:pt>
                <c:pt idx="3670">
                  <c:v>-0.54</c:v>
                </c:pt>
                <c:pt idx="3671">
                  <c:v>-0.34</c:v>
                </c:pt>
                <c:pt idx="3672">
                  <c:v>-0.22</c:v>
                </c:pt>
                <c:pt idx="3673">
                  <c:v>-0.1</c:v>
                </c:pt>
                <c:pt idx="3674">
                  <c:v>-0.06</c:v>
                </c:pt>
                <c:pt idx="3675">
                  <c:v>-0.06</c:v>
                </c:pt>
                <c:pt idx="3676">
                  <c:v>-0.06</c:v>
                </c:pt>
                <c:pt idx="3677">
                  <c:v>-0.06</c:v>
                </c:pt>
                <c:pt idx="3678">
                  <c:v>-0.06</c:v>
                </c:pt>
                <c:pt idx="3679">
                  <c:v>-0.02</c:v>
                </c:pt>
                <c:pt idx="3680">
                  <c:v>0.02</c:v>
                </c:pt>
                <c:pt idx="3681">
                  <c:v>0.06</c:v>
                </c:pt>
                <c:pt idx="3682">
                  <c:v>0.14000000000000001</c:v>
                </c:pt>
                <c:pt idx="3683">
                  <c:v>0.22</c:v>
                </c:pt>
                <c:pt idx="3684">
                  <c:v>0.3</c:v>
                </c:pt>
                <c:pt idx="3685">
                  <c:v>0.46</c:v>
                </c:pt>
                <c:pt idx="3686">
                  <c:v>0.74</c:v>
                </c:pt>
                <c:pt idx="3687">
                  <c:v>1.3</c:v>
                </c:pt>
                <c:pt idx="3688">
                  <c:v>2.06</c:v>
                </c:pt>
                <c:pt idx="3689">
                  <c:v>2.9</c:v>
                </c:pt>
                <c:pt idx="3690">
                  <c:v>3.54</c:v>
                </c:pt>
                <c:pt idx="3691">
                  <c:v>4.0199999999999996</c:v>
                </c:pt>
                <c:pt idx="3692">
                  <c:v>4.34</c:v>
                </c:pt>
                <c:pt idx="3693">
                  <c:v>4.66</c:v>
                </c:pt>
                <c:pt idx="3694">
                  <c:v>4.9800000000000004</c:v>
                </c:pt>
                <c:pt idx="3695">
                  <c:v>5.0199999999999996</c:v>
                </c:pt>
                <c:pt idx="3696">
                  <c:v>4.82</c:v>
                </c:pt>
                <c:pt idx="3697">
                  <c:v>4.22</c:v>
                </c:pt>
                <c:pt idx="3698">
                  <c:v>3.38</c:v>
                </c:pt>
                <c:pt idx="3699">
                  <c:v>2.2999999999999998</c:v>
                </c:pt>
                <c:pt idx="3700">
                  <c:v>1.22</c:v>
                </c:pt>
                <c:pt idx="3701">
                  <c:v>0.22</c:v>
                </c:pt>
                <c:pt idx="3702">
                  <c:v>-0.62</c:v>
                </c:pt>
                <c:pt idx="3703">
                  <c:v>-1.34</c:v>
                </c:pt>
                <c:pt idx="3704">
                  <c:v>-1.94</c:v>
                </c:pt>
                <c:pt idx="3705">
                  <c:v>-2.42</c:v>
                </c:pt>
                <c:pt idx="3706">
                  <c:v>-2.66</c:v>
                </c:pt>
                <c:pt idx="3707">
                  <c:v>-2.7</c:v>
                </c:pt>
                <c:pt idx="3708">
                  <c:v>-2.5</c:v>
                </c:pt>
                <c:pt idx="3709">
                  <c:v>-2.2999999999999998</c:v>
                </c:pt>
                <c:pt idx="3710">
                  <c:v>-2.02</c:v>
                </c:pt>
                <c:pt idx="3711">
                  <c:v>-1.78</c:v>
                </c:pt>
                <c:pt idx="3712">
                  <c:v>-1.54</c:v>
                </c:pt>
                <c:pt idx="3713">
                  <c:v>-1.3</c:v>
                </c:pt>
                <c:pt idx="3714">
                  <c:v>-1.1399999999999999</c:v>
                </c:pt>
                <c:pt idx="3715">
                  <c:v>-0.98</c:v>
                </c:pt>
                <c:pt idx="3716">
                  <c:v>-0.86</c:v>
                </c:pt>
                <c:pt idx="3717">
                  <c:v>-0.78</c:v>
                </c:pt>
                <c:pt idx="3718">
                  <c:v>-0.7</c:v>
                </c:pt>
                <c:pt idx="3719">
                  <c:v>-0.66</c:v>
                </c:pt>
                <c:pt idx="3720">
                  <c:v>-0.57999999999999996</c:v>
                </c:pt>
                <c:pt idx="3721">
                  <c:v>-0.42</c:v>
                </c:pt>
                <c:pt idx="3722">
                  <c:v>-0.3</c:v>
                </c:pt>
                <c:pt idx="3723">
                  <c:v>-0.3</c:v>
                </c:pt>
                <c:pt idx="3724">
                  <c:v>-0.22</c:v>
                </c:pt>
                <c:pt idx="3725">
                  <c:v>-0.22</c:v>
                </c:pt>
                <c:pt idx="3726">
                  <c:v>-0.18</c:v>
                </c:pt>
                <c:pt idx="3727">
                  <c:v>-0.18</c:v>
                </c:pt>
                <c:pt idx="3728">
                  <c:v>-0.18</c:v>
                </c:pt>
                <c:pt idx="3729">
                  <c:v>-0.18</c:v>
                </c:pt>
                <c:pt idx="3730">
                  <c:v>-0.14000000000000001</c:v>
                </c:pt>
                <c:pt idx="3731">
                  <c:v>0.02</c:v>
                </c:pt>
                <c:pt idx="3732">
                  <c:v>0.14000000000000001</c:v>
                </c:pt>
                <c:pt idx="3733">
                  <c:v>0.22</c:v>
                </c:pt>
                <c:pt idx="3734">
                  <c:v>0.26</c:v>
                </c:pt>
                <c:pt idx="3735">
                  <c:v>0.34</c:v>
                </c:pt>
                <c:pt idx="3736">
                  <c:v>0.42</c:v>
                </c:pt>
                <c:pt idx="3737">
                  <c:v>0.5</c:v>
                </c:pt>
                <c:pt idx="3738">
                  <c:v>0.57999999999999996</c:v>
                </c:pt>
                <c:pt idx="3739">
                  <c:v>0.62</c:v>
                </c:pt>
                <c:pt idx="3740">
                  <c:v>0.57999999999999996</c:v>
                </c:pt>
                <c:pt idx="3741">
                  <c:v>0.46</c:v>
                </c:pt>
                <c:pt idx="3742">
                  <c:v>0.22</c:v>
                </c:pt>
                <c:pt idx="3743">
                  <c:v>-0.1</c:v>
                </c:pt>
                <c:pt idx="3744">
                  <c:v>-0.46</c:v>
                </c:pt>
                <c:pt idx="3745">
                  <c:v>-0.78</c:v>
                </c:pt>
                <c:pt idx="3746">
                  <c:v>-1.06</c:v>
                </c:pt>
                <c:pt idx="3747">
                  <c:v>-1.38</c:v>
                </c:pt>
                <c:pt idx="3748">
                  <c:v>-1.7</c:v>
                </c:pt>
                <c:pt idx="3749">
                  <c:v>-1.98</c:v>
                </c:pt>
                <c:pt idx="3750">
                  <c:v>-2.14</c:v>
                </c:pt>
                <c:pt idx="3751">
                  <c:v>-2.2200000000000002</c:v>
                </c:pt>
                <c:pt idx="3752">
                  <c:v>-2.14</c:v>
                </c:pt>
                <c:pt idx="3753">
                  <c:v>-1.94</c:v>
                </c:pt>
                <c:pt idx="3754">
                  <c:v>-1.66</c:v>
                </c:pt>
                <c:pt idx="3755">
                  <c:v>-1.42</c:v>
                </c:pt>
                <c:pt idx="3756">
                  <c:v>-1.18</c:v>
                </c:pt>
                <c:pt idx="3757">
                  <c:v>-0.9</c:v>
                </c:pt>
                <c:pt idx="3758">
                  <c:v>-0.66</c:v>
                </c:pt>
                <c:pt idx="3759">
                  <c:v>-0.38</c:v>
                </c:pt>
                <c:pt idx="3760">
                  <c:v>-0.14000000000000001</c:v>
                </c:pt>
                <c:pt idx="3761">
                  <c:v>-0.1</c:v>
                </c:pt>
                <c:pt idx="3762">
                  <c:v>-0.02</c:v>
                </c:pt>
                <c:pt idx="3763">
                  <c:v>-0.02</c:v>
                </c:pt>
                <c:pt idx="3764">
                  <c:v>-0.06</c:v>
                </c:pt>
                <c:pt idx="3765">
                  <c:v>-0.06</c:v>
                </c:pt>
                <c:pt idx="3766">
                  <c:v>-0.02</c:v>
                </c:pt>
                <c:pt idx="3767">
                  <c:v>-0.06</c:v>
                </c:pt>
                <c:pt idx="3768">
                  <c:v>0.02</c:v>
                </c:pt>
                <c:pt idx="3769">
                  <c:v>-0.02</c:v>
                </c:pt>
                <c:pt idx="3770">
                  <c:v>0.06</c:v>
                </c:pt>
                <c:pt idx="3771">
                  <c:v>0.1</c:v>
                </c:pt>
                <c:pt idx="3772">
                  <c:v>0.22</c:v>
                </c:pt>
                <c:pt idx="3773">
                  <c:v>0.26</c:v>
                </c:pt>
                <c:pt idx="3774">
                  <c:v>0.3</c:v>
                </c:pt>
                <c:pt idx="3775">
                  <c:v>0.34</c:v>
                </c:pt>
                <c:pt idx="3776">
                  <c:v>0.3</c:v>
                </c:pt>
                <c:pt idx="3777">
                  <c:v>0.26</c:v>
                </c:pt>
                <c:pt idx="3778">
                  <c:v>0.26</c:v>
                </c:pt>
                <c:pt idx="3779">
                  <c:v>0.3</c:v>
                </c:pt>
                <c:pt idx="3780">
                  <c:v>0.57999999999999996</c:v>
                </c:pt>
                <c:pt idx="3781">
                  <c:v>1.06</c:v>
                </c:pt>
                <c:pt idx="3782">
                  <c:v>1.74</c:v>
                </c:pt>
                <c:pt idx="3783">
                  <c:v>2.42</c:v>
                </c:pt>
                <c:pt idx="3784">
                  <c:v>3.1</c:v>
                </c:pt>
                <c:pt idx="3785">
                  <c:v>3.62</c:v>
                </c:pt>
                <c:pt idx="3786">
                  <c:v>4.0999999999999996</c:v>
                </c:pt>
                <c:pt idx="3787">
                  <c:v>4.46</c:v>
                </c:pt>
                <c:pt idx="3788">
                  <c:v>4.74</c:v>
                </c:pt>
                <c:pt idx="3789">
                  <c:v>4.8600000000000003</c:v>
                </c:pt>
                <c:pt idx="3790">
                  <c:v>4.74</c:v>
                </c:pt>
                <c:pt idx="3791">
                  <c:v>4.26</c:v>
                </c:pt>
                <c:pt idx="3792">
                  <c:v>3.5</c:v>
                </c:pt>
                <c:pt idx="3793">
                  <c:v>2.5</c:v>
                </c:pt>
                <c:pt idx="3794">
                  <c:v>1.5</c:v>
                </c:pt>
                <c:pt idx="3795">
                  <c:v>0.46</c:v>
                </c:pt>
                <c:pt idx="3796">
                  <c:v>-0.42</c:v>
                </c:pt>
                <c:pt idx="3797">
                  <c:v>-1.18</c:v>
                </c:pt>
                <c:pt idx="3798">
                  <c:v>-1.82</c:v>
                </c:pt>
                <c:pt idx="3799">
                  <c:v>-2.14</c:v>
                </c:pt>
                <c:pt idx="3800">
                  <c:v>-2.34</c:v>
                </c:pt>
                <c:pt idx="3801">
                  <c:v>-2.34</c:v>
                </c:pt>
                <c:pt idx="3802">
                  <c:v>-2.2599999999999998</c:v>
                </c:pt>
                <c:pt idx="3803">
                  <c:v>-2.06</c:v>
                </c:pt>
                <c:pt idx="3804">
                  <c:v>-1.78</c:v>
                </c:pt>
                <c:pt idx="3805">
                  <c:v>-1.54</c:v>
                </c:pt>
                <c:pt idx="3806">
                  <c:v>-1.34</c:v>
                </c:pt>
                <c:pt idx="3807">
                  <c:v>-1.1399999999999999</c:v>
                </c:pt>
                <c:pt idx="3808">
                  <c:v>-0.98</c:v>
                </c:pt>
                <c:pt idx="3809">
                  <c:v>-0.9</c:v>
                </c:pt>
                <c:pt idx="3810">
                  <c:v>-1.02</c:v>
                </c:pt>
                <c:pt idx="3811">
                  <c:v>-0.98</c:v>
                </c:pt>
                <c:pt idx="3812">
                  <c:v>-0.98</c:v>
                </c:pt>
                <c:pt idx="3813">
                  <c:v>-0.98</c:v>
                </c:pt>
                <c:pt idx="3814">
                  <c:v>-0.86</c:v>
                </c:pt>
                <c:pt idx="3815">
                  <c:v>-0.78</c:v>
                </c:pt>
                <c:pt idx="3816">
                  <c:v>-0.74</c:v>
                </c:pt>
                <c:pt idx="3817">
                  <c:v>-0.57999999999999996</c:v>
                </c:pt>
                <c:pt idx="3818">
                  <c:v>-0.46</c:v>
                </c:pt>
                <c:pt idx="3819">
                  <c:v>-0.38</c:v>
                </c:pt>
                <c:pt idx="3820">
                  <c:v>-0.26</c:v>
                </c:pt>
                <c:pt idx="3821">
                  <c:v>-0.22</c:v>
                </c:pt>
                <c:pt idx="3822">
                  <c:v>-0.22</c:v>
                </c:pt>
                <c:pt idx="3823">
                  <c:v>-0.22</c:v>
                </c:pt>
                <c:pt idx="3824">
                  <c:v>-0.14000000000000001</c:v>
                </c:pt>
                <c:pt idx="3825">
                  <c:v>-0.06</c:v>
                </c:pt>
                <c:pt idx="3826">
                  <c:v>-0.02</c:v>
                </c:pt>
                <c:pt idx="3827">
                  <c:v>0.02</c:v>
                </c:pt>
                <c:pt idx="3828">
                  <c:v>0.06</c:v>
                </c:pt>
                <c:pt idx="3829">
                  <c:v>0.14000000000000001</c:v>
                </c:pt>
                <c:pt idx="3830">
                  <c:v>0.18</c:v>
                </c:pt>
                <c:pt idx="3831">
                  <c:v>0.3</c:v>
                </c:pt>
                <c:pt idx="3832">
                  <c:v>0.46</c:v>
                </c:pt>
                <c:pt idx="3833">
                  <c:v>0.46</c:v>
                </c:pt>
                <c:pt idx="3834">
                  <c:v>0.46</c:v>
                </c:pt>
                <c:pt idx="3835">
                  <c:v>0.38</c:v>
                </c:pt>
                <c:pt idx="3836">
                  <c:v>0.14000000000000001</c:v>
                </c:pt>
                <c:pt idx="3837">
                  <c:v>-0.14000000000000001</c:v>
                </c:pt>
                <c:pt idx="3838">
                  <c:v>-0.46</c:v>
                </c:pt>
                <c:pt idx="3839">
                  <c:v>-0.74</c:v>
                </c:pt>
                <c:pt idx="3840">
                  <c:v>-1.1000000000000001</c:v>
                </c:pt>
                <c:pt idx="3841">
                  <c:v>-1.46</c:v>
                </c:pt>
                <c:pt idx="3842">
                  <c:v>-1.7</c:v>
                </c:pt>
                <c:pt idx="3843">
                  <c:v>-1.9</c:v>
                </c:pt>
                <c:pt idx="3844">
                  <c:v>-2.06</c:v>
                </c:pt>
                <c:pt idx="3845">
                  <c:v>-2.14</c:v>
                </c:pt>
                <c:pt idx="3846">
                  <c:v>-2.1800000000000002</c:v>
                </c:pt>
                <c:pt idx="3847">
                  <c:v>-2.02</c:v>
                </c:pt>
                <c:pt idx="3848">
                  <c:v>-1.78</c:v>
                </c:pt>
                <c:pt idx="3849">
                  <c:v>-1.5</c:v>
                </c:pt>
                <c:pt idx="3850">
                  <c:v>-1.18</c:v>
                </c:pt>
                <c:pt idx="3851">
                  <c:v>-0.94</c:v>
                </c:pt>
                <c:pt idx="3852">
                  <c:v>-0.66</c:v>
                </c:pt>
                <c:pt idx="3853">
                  <c:v>-0.46</c:v>
                </c:pt>
                <c:pt idx="3854">
                  <c:v>-0.26</c:v>
                </c:pt>
                <c:pt idx="3855">
                  <c:v>-0.18</c:v>
                </c:pt>
                <c:pt idx="3856">
                  <c:v>-0.14000000000000001</c:v>
                </c:pt>
                <c:pt idx="3857">
                  <c:v>-0.14000000000000001</c:v>
                </c:pt>
                <c:pt idx="3858">
                  <c:v>-0.14000000000000001</c:v>
                </c:pt>
                <c:pt idx="3859">
                  <c:v>-0.1</c:v>
                </c:pt>
                <c:pt idx="3860">
                  <c:v>-0.06</c:v>
                </c:pt>
                <c:pt idx="3861">
                  <c:v>-0.02</c:v>
                </c:pt>
                <c:pt idx="3862">
                  <c:v>0.02</c:v>
                </c:pt>
                <c:pt idx="3863">
                  <c:v>0.06</c:v>
                </c:pt>
                <c:pt idx="3864">
                  <c:v>0.1</c:v>
                </c:pt>
                <c:pt idx="3865">
                  <c:v>0.18</c:v>
                </c:pt>
                <c:pt idx="3866">
                  <c:v>0.34</c:v>
                </c:pt>
                <c:pt idx="3867">
                  <c:v>0.42</c:v>
                </c:pt>
                <c:pt idx="3868">
                  <c:v>0.46</c:v>
                </c:pt>
                <c:pt idx="3869">
                  <c:v>0.38</c:v>
                </c:pt>
                <c:pt idx="3870">
                  <c:v>0.34</c:v>
                </c:pt>
                <c:pt idx="3871">
                  <c:v>0.34</c:v>
                </c:pt>
                <c:pt idx="3872">
                  <c:v>0.34</c:v>
                </c:pt>
                <c:pt idx="3873">
                  <c:v>0.34</c:v>
                </c:pt>
                <c:pt idx="3874">
                  <c:v>0.34</c:v>
                </c:pt>
                <c:pt idx="3875">
                  <c:v>0.3</c:v>
                </c:pt>
                <c:pt idx="3876">
                  <c:v>0.34</c:v>
                </c:pt>
                <c:pt idx="3877">
                  <c:v>0.38</c:v>
                </c:pt>
                <c:pt idx="3878">
                  <c:v>0.57999999999999996</c:v>
                </c:pt>
                <c:pt idx="3879">
                  <c:v>0.86</c:v>
                </c:pt>
                <c:pt idx="3880">
                  <c:v>1.22</c:v>
                </c:pt>
                <c:pt idx="3881">
                  <c:v>1.74</c:v>
                </c:pt>
                <c:pt idx="3882">
                  <c:v>2.34</c:v>
                </c:pt>
                <c:pt idx="3883">
                  <c:v>2.82</c:v>
                </c:pt>
                <c:pt idx="3884">
                  <c:v>3.26</c:v>
                </c:pt>
                <c:pt idx="3885">
                  <c:v>3.58</c:v>
                </c:pt>
                <c:pt idx="3886">
                  <c:v>3.86</c:v>
                </c:pt>
                <c:pt idx="3887">
                  <c:v>4.0199999999999996</c:v>
                </c:pt>
                <c:pt idx="3888">
                  <c:v>3.98</c:v>
                </c:pt>
                <c:pt idx="3889">
                  <c:v>3.86</c:v>
                </c:pt>
                <c:pt idx="3890">
                  <c:v>3.58</c:v>
                </c:pt>
                <c:pt idx="3891">
                  <c:v>2.98</c:v>
                </c:pt>
                <c:pt idx="3892">
                  <c:v>2.1800000000000002</c:v>
                </c:pt>
                <c:pt idx="3893">
                  <c:v>1.3</c:v>
                </c:pt>
                <c:pt idx="3894">
                  <c:v>0.54</c:v>
                </c:pt>
                <c:pt idx="3895">
                  <c:v>-0.18</c:v>
                </c:pt>
                <c:pt idx="3896">
                  <c:v>-0.82</c:v>
                </c:pt>
                <c:pt idx="3897">
                  <c:v>-1.26</c:v>
                </c:pt>
                <c:pt idx="3898">
                  <c:v>-1.58</c:v>
                </c:pt>
                <c:pt idx="3899">
                  <c:v>-1.74</c:v>
                </c:pt>
                <c:pt idx="3900">
                  <c:v>-1.86</c:v>
                </c:pt>
                <c:pt idx="3901">
                  <c:v>-1.78</c:v>
                </c:pt>
                <c:pt idx="3902">
                  <c:v>-1.66</c:v>
                </c:pt>
                <c:pt idx="3903">
                  <c:v>-1.5</c:v>
                </c:pt>
                <c:pt idx="3904">
                  <c:v>-1.22</c:v>
                </c:pt>
                <c:pt idx="3905">
                  <c:v>-1.1000000000000001</c:v>
                </c:pt>
                <c:pt idx="3906">
                  <c:v>-0.9</c:v>
                </c:pt>
                <c:pt idx="3907">
                  <c:v>-0.86</c:v>
                </c:pt>
                <c:pt idx="3908">
                  <c:v>-0.86</c:v>
                </c:pt>
                <c:pt idx="3909">
                  <c:v>-0.78</c:v>
                </c:pt>
                <c:pt idx="3910">
                  <c:v>-0.74</c:v>
                </c:pt>
                <c:pt idx="3911">
                  <c:v>-0.78</c:v>
                </c:pt>
                <c:pt idx="3912">
                  <c:v>-0.7</c:v>
                </c:pt>
                <c:pt idx="3913">
                  <c:v>-0.7</c:v>
                </c:pt>
                <c:pt idx="3914">
                  <c:v>-0.66</c:v>
                </c:pt>
                <c:pt idx="3915">
                  <c:v>-0.62</c:v>
                </c:pt>
                <c:pt idx="3916">
                  <c:v>-0.5</c:v>
                </c:pt>
                <c:pt idx="3917">
                  <c:v>-0.46</c:v>
                </c:pt>
                <c:pt idx="3918">
                  <c:v>-0.38</c:v>
                </c:pt>
                <c:pt idx="3919">
                  <c:v>-0.38</c:v>
                </c:pt>
                <c:pt idx="3920">
                  <c:v>-0.38</c:v>
                </c:pt>
                <c:pt idx="3921">
                  <c:v>-0.38</c:v>
                </c:pt>
                <c:pt idx="3922">
                  <c:v>-0.34</c:v>
                </c:pt>
                <c:pt idx="3923">
                  <c:v>-0.38</c:v>
                </c:pt>
                <c:pt idx="3924">
                  <c:v>-0.34</c:v>
                </c:pt>
                <c:pt idx="3925">
                  <c:v>-0.22</c:v>
                </c:pt>
                <c:pt idx="3926">
                  <c:v>-0.14000000000000001</c:v>
                </c:pt>
                <c:pt idx="3927">
                  <c:v>-0.06</c:v>
                </c:pt>
                <c:pt idx="3928">
                  <c:v>-0.02</c:v>
                </c:pt>
                <c:pt idx="3929">
                  <c:v>0.1</c:v>
                </c:pt>
                <c:pt idx="3930">
                  <c:v>0.14000000000000001</c:v>
                </c:pt>
                <c:pt idx="3931">
                  <c:v>0.18</c:v>
                </c:pt>
                <c:pt idx="3932">
                  <c:v>0.18</c:v>
                </c:pt>
                <c:pt idx="3933">
                  <c:v>0.22</c:v>
                </c:pt>
                <c:pt idx="3934">
                  <c:v>0.14000000000000001</c:v>
                </c:pt>
                <c:pt idx="3935">
                  <c:v>-0.1</c:v>
                </c:pt>
                <c:pt idx="3936">
                  <c:v>-0.38</c:v>
                </c:pt>
                <c:pt idx="3937">
                  <c:v>-0.62</c:v>
                </c:pt>
                <c:pt idx="3938">
                  <c:v>-0.86</c:v>
                </c:pt>
                <c:pt idx="3939">
                  <c:v>-1.1000000000000001</c:v>
                </c:pt>
                <c:pt idx="3940">
                  <c:v>-1.3</c:v>
                </c:pt>
                <c:pt idx="3941">
                  <c:v>-1.5</c:v>
                </c:pt>
                <c:pt idx="3942">
                  <c:v>-1.66</c:v>
                </c:pt>
                <c:pt idx="3943">
                  <c:v>-1.78</c:v>
                </c:pt>
                <c:pt idx="3944">
                  <c:v>-1.74</c:v>
                </c:pt>
                <c:pt idx="3945">
                  <c:v>-1.66</c:v>
                </c:pt>
                <c:pt idx="3946">
                  <c:v>-1.62</c:v>
                </c:pt>
                <c:pt idx="3947">
                  <c:v>-1.42</c:v>
                </c:pt>
                <c:pt idx="3948">
                  <c:v>-1.22</c:v>
                </c:pt>
                <c:pt idx="3949">
                  <c:v>-0.98</c:v>
                </c:pt>
                <c:pt idx="3950">
                  <c:v>-0.74</c:v>
                </c:pt>
                <c:pt idx="3951">
                  <c:v>-0.62</c:v>
                </c:pt>
                <c:pt idx="3952">
                  <c:v>-0.38</c:v>
                </c:pt>
                <c:pt idx="3953">
                  <c:v>-0.3</c:v>
                </c:pt>
                <c:pt idx="3954">
                  <c:v>-0.22</c:v>
                </c:pt>
                <c:pt idx="3955">
                  <c:v>-0.18</c:v>
                </c:pt>
                <c:pt idx="3956">
                  <c:v>-0.14000000000000001</c:v>
                </c:pt>
                <c:pt idx="3957">
                  <c:v>-0.14000000000000001</c:v>
                </c:pt>
                <c:pt idx="3958">
                  <c:v>-0.14000000000000001</c:v>
                </c:pt>
                <c:pt idx="3959">
                  <c:v>-0.22</c:v>
                </c:pt>
                <c:pt idx="3960">
                  <c:v>-0.18</c:v>
                </c:pt>
                <c:pt idx="3961">
                  <c:v>-0.22</c:v>
                </c:pt>
                <c:pt idx="3962">
                  <c:v>-0.1</c:v>
                </c:pt>
                <c:pt idx="3963">
                  <c:v>-0.14000000000000001</c:v>
                </c:pt>
                <c:pt idx="3964">
                  <c:v>-0.02</c:v>
                </c:pt>
                <c:pt idx="3965">
                  <c:v>0.02</c:v>
                </c:pt>
                <c:pt idx="3966">
                  <c:v>0.14000000000000001</c:v>
                </c:pt>
                <c:pt idx="3967">
                  <c:v>0.26</c:v>
                </c:pt>
                <c:pt idx="3968">
                  <c:v>0.54</c:v>
                </c:pt>
                <c:pt idx="3969">
                  <c:v>0.78</c:v>
                </c:pt>
                <c:pt idx="3970">
                  <c:v>1.06</c:v>
                </c:pt>
                <c:pt idx="3971">
                  <c:v>1.34</c:v>
                </c:pt>
                <c:pt idx="3972">
                  <c:v>1.82</c:v>
                </c:pt>
                <c:pt idx="3973">
                  <c:v>2.34</c:v>
                </c:pt>
                <c:pt idx="3974">
                  <c:v>2.98</c:v>
                </c:pt>
                <c:pt idx="3975">
                  <c:v>3.42</c:v>
                </c:pt>
                <c:pt idx="3976">
                  <c:v>3.74</c:v>
                </c:pt>
                <c:pt idx="3977">
                  <c:v>3.9</c:v>
                </c:pt>
                <c:pt idx="3978">
                  <c:v>4.1399999999999997</c:v>
                </c:pt>
                <c:pt idx="3979">
                  <c:v>4.26</c:v>
                </c:pt>
                <c:pt idx="3980">
                  <c:v>4.3</c:v>
                </c:pt>
                <c:pt idx="3981">
                  <c:v>3.98</c:v>
                </c:pt>
                <c:pt idx="3982">
                  <c:v>3.46</c:v>
                </c:pt>
                <c:pt idx="3983">
                  <c:v>2.66</c:v>
                </c:pt>
                <c:pt idx="3984">
                  <c:v>1.66</c:v>
                </c:pt>
                <c:pt idx="3985">
                  <c:v>0.57999999999999996</c:v>
                </c:pt>
                <c:pt idx="3986">
                  <c:v>-0.22</c:v>
                </c:pt>
                <c:pt idx="3987">
                  <c:v>-0.74</c:v>
                </c:pt>
                <c:pt idx="3988">
                  <c:v>-1.1399999999999999</c:v>
                </c:pt>
                <c:pt idx="3989">
                  <c:v>-1.58</c:v>
                </c:pt>
                <c:pt idx="3990">
                  <c:v>-2.06</c:v>
                </c:pt>
                <c:pt idx="3991">
                  <c:v>-2.2999999999999998</c:v>
                </c:pt>
                <c:pt idx="3992">
                  <c:v>-2.42</c:v>
                </c:pt>
                <c:pt idx="3993">
                  <c:v>-2.2200000000000002</c:v>
                </c:pt>
                <c:pt idx="3994">
                  <c:v>-1.94</c:v>
                </c:pt>
                <c:pt idx="3995">
                  <c:v>-1.58</c:v>
                </c:pt>
                <c:pt idx="3996">
                  <c:v>-1.34</c:v>
                </c:pt>
                <c:pt idx="3997">
                  <c:v>-1.22</c:v>
                </c:pt>
                <c:pt idx="3998">
                  <c:v>-1.1399999999999999</c:v>
                </c:pt>
                <c:pt idx="3999">
                  <c:v>-1.02</c:v>
                </c:pt>
                <c:pt idx="4000">
                  <c:v>-0.94</c:v>
                </c:pt>
                <c:pt idx="4001">
                  <c:v>-0.86</c:v>
                </c:pt>
                <c:pt idx="4002">
                  <c:v>-0.74</c:v>
                </c:pt>
                <c:pt idx="4003">
                  <c:v>-0.78</c:v>
                </c:pt>
                <c:pt idx="4004">
                  <c:v>-0.86</c:v>
                </c:pt>
                <c:pt idx="4005">
                  <c:v>-0.82</c:v>
                </c:pt>
                <c:pt idx="4006">
                  <c:v>-0.7</c:v>
                </c:pt>
                <c:pt idx="4007">
                  <c:v>-0.5</c:v>
                </c:pt>
                <c:pt idx="4008">
                  <c:v>-0.42</c:v>
                </c:pt>
                <c:pt idx="4009">
                  <c:v>-0.38</c:v>
                </c:pt>
                <c:pt idx="4010">
                  <c:v>-0.34</c:v>
                </c:pt>
                <c:pt idx="4011">
                  <c:v>-0.22</c:v>
                </c:pt>
                <c:pt idx="4012">
                  <c:v>-0.06</c:v>
                </c:pt>
                <c:pt idx="4013">
                  <c:v>0.02</c:v>
                </c:pt>
                <c:pt idx="4014">
                  <c:v>0.06</c:v>
                </c:pt>
                <c:pt idx="4015">
                  <c:v>0.14000000000000001</c:v>
                </c:pt>
                <c:pt idx="4016">
                  <c:v>0.18</c:v>
                </c:pt>
                <c:pt idx="4017">
                  <c:v>0.22</c:v>
                </c:pt>
                <c:pt idx="4018">
                  <c:v>0.3</c:v>
                </c:pt>
                <c:pt idx="4019">
                  <c:v>0.34</c:v>
                </c:pt>
                <c:pt idx="4020">
                  <c:v>0.38</c:v>
                </c:pt>
                <c:pt idx="4021">
                  <c:v>0.38</c:v>
                </c:pt>
                <c:pt idx="4022">
                  <c:v>0.5</c:v>
                </c:pt>
                <c:pt idx="4023">
                  <c:v>0.46</c:v>
                </c:pt>
                <c:pt idx="4024">
                  <c:v>0.46</c:v>
                </c:pt>
                <c:pt idx="4025">
                  <c:v>0.34</c:v>
                </c:pt>
                <c:pt idx="4026">
                  <c:v>0.14000000000000001</c:v>
                </c:pt>
                <c:pt idx="4027">
                  <c:v>-0.1</c:v>
                </c:pt>
                <c:pt idx="4028">
                  <c:v>-0.42</c:v>
                </c:pt>
                <c:pt idx="4029">
                  <c:v>-0.7</c:v>
                </c:pt>
                <c:pt idx="4030">
                  <c:v>-0.94</c:v>
                </c:pt>
                <c:pt idx="4031">
                  <c:v>-1.18</c:v>
                </c:pt>
                <c:pt idx="4032">
                  <c:v>-1.38</c:v>
                </c:pt>
                <c:pt idx="4033">
                  <c:v>-1.66</c:v>
                </c:pt>
                <c:pt idx="4034">
                  <c:v>-1.82</c:v>
                </c:pt>
                <c:pt idx="4035">
                  <c:v>-1.98</c:v>
                </c:pt>
                <c:pt idx="4036">
                  <c:v>-2.02</c:v>
                </c:pt>
                <c:pt idx="4037">
                  <c:v>-1.98</c:v>
                </c:pt>
                <c:pt idx="4038">
                  <c:v>-1.74</c:v>
                </c:pt>
                <c:pt idx="4039">
                  <c:v>-1.5</c:v>
                </c:pt>
                <c:pt idx="4040">
                  <c:v>-1.22</c:v>
                </c:pt>
                <c:pt idx="4041">
                  <c:v>-1.02</c:v>
                </c:pt>
                <c:pt idx="4042">
                  <c:v>-0.86</c:v>
                </c:pt>
                <c:pt idx="4043">
                  <c:v>-0.66</c:v>
                </c:pt>
                <c:pt idx="4044">
                  <c:v>-0.42</c:v>
                </c:pt>
                <c:pt idx="4045">
                  <c:v>-0.26</c:v>
                </c:pt>
                <c:pt idx="4046">
                  <c:v>-0.1</c:v>
                </c:pt>
                <c:pt idx="4047">
                  <c:v>-0.02</c:v>
                </c:pt>
                <c:pt idx="4048">
                  <c:v>0.02</c:v>
                </c:pt>
                <c:pt idx="4049">
                  <c:v>0.02</c:v>
                </c:pt>
                <c:pt idx="4050">
                  <c:v>0.02</c:v>
                </c:pt>
                <c:pt idx="4051">
                  <c:v>0.06</c:v>
                </c:pt>
                <c:pt idx="4052">
                  <c:v>0.1</c:v>
                </c:pt>
                <c:pt idx="4053">
                  <c:v>0.14000000000000001</c:v>
                </c:pt>
                <c:pt idx="4054">
                  <c:v>0.14000000000000001</c:v>
                </c:pt>
                <c:pt idx="4055">
                  <c:v>0.22</c:v>
                </c:pt>
                <c:pt idx="4056">
                  <c:v>0.26</c:v>
                </c:pt>
                <c:pt idx="4057">
                  <c:v>0.3</c:v>
                </c:pt>
                <c:pt idx="4058">
                  <c:v>0.34</c:v>
                </c:pt>
                <c:pt idx="4059">
                  <c:v>0.42</c:v>
                </c:pt>
                <c:pt idx="4060">
                  <c:v>0.42</c:v>
                </c:pt>
                <c:pt idx="4061">
                  <c:v>0.38</c:v>
                </c:pt>
                <c:pt idx="4062">
                  <c:v>0.3</c:v>
                </c:pt>
                <c:pt idx="4063">
                  <c:v>0.26</c:v>
                </c:pt>
                <c:pt idx="4064">
                  <c:v>0.34</c:v>
                </c:pt>
                <c:pt idx="4065">
                  <c:v>0.34</c:v>
                </c:pt>
                <c:pt idx="4066">
                  <c:v>0.3</c:v>
                </c:pt>
                <c:pt idx="4067">
                  <c:v>0.26</c:v>
                </c:pt>
                <c:pt idx="4068">
                  <c:v>0.3</c:v>
                </c:pt>
                <c:pt idx="4069">
                  <c:v>0.38</c:v>
                </c:pt>
                <c:pt idx="4070">
                  <c:v>0.57999999999999996</c:v>
                </c:pt>
                <c:pt idx="4071">
                  <c:v>0.78</c:v>
                </c:pt>
                <c:pt idx="4072">
                  <c:v>1.1399999999999999</c:v>
                </c:pt>
                <c:pt idx="4073">
                  <c:v>1.66</c:v>
                </c:pt>
                <c:pt idx="4074">
                  <c:v>2.38</c:v>
                </c:pt>
                <c:pt idx="4075">
                  <c:v>3.02</c:v>
                </c:pt>
                <c:pt idx="4076">
                  <c:v>3.5</c:v>
                </c:pt>
                <c:pt idx="4077">
                  <c:v>3.66</c:v>
                </c:pt>
                <c:pt idx="4078">
                  <c:v>3.86</c:v>
                </c:pt>
                <c:pt idx="4079">
                  <c:v>3.94</c:v>
                </c:pt>
                <c:pt idx="4080">
                  <c:v>3.94</c:v>
                </c:pt>
                <c:pt idx="4081">
                  <c:v>3.74</c:v>
                </c:pt>
                <c:pt idx="4082">
                  <c:v>3.38</c:v>
                </c:pt>
                <c:pt idx="4083">
                  <c:v>2.78</c:v>
                </c:pt>
                <c:pt idx="4084">
                  <c:v>1.86</c:v>
                </c:pt>
                <c:pt idx="4085">
                  <c:v>0.78</c:v>
                </c:pt>
                <c:pt idx="4086">
                  <c:v>-0.06</c:v>
                </c:pt>
                <c:pt idx="4087">
                  <c:v>-0.7</c:v>
                </c:pt>
                <c:pt idx="4088">
                  <c:v>-1.1399999999999999</c:v>
                </c:pt>
                <c:pt idx="4089">
                  <c:v>-1.42</c:v>
                </c:pt>
                <c:pt idx="4090">
                  <c:v>-1.62</c:v>
                </c:pt>
                <c:pt idx="4091">
                  <c:v>-1.78</c:v>
                </c:pt>
                <c:pt idx="4092">
                  <c:v>-1.74</c:v>
                </c:pt>
                <c:pt idx="4093">
                  <c:v>-1.66</c:v>
                </c:pt>
                <c:pt idx="4094">
                  <c:v>-1.38</c:v>
                </c:pt>
                <c:pt idx="4095">
                  <c:v>-1.1399999999999999</c:v>
                </c:pt>
                <c:pt idx="4096">
                  <c:v>-0.9</c:v>
                </c:pt>
                <c:pt idx="4097">
                  <c:v>-0.82</c:v>
                </c:pt>
                <c:pt idx="4098">
                  <c:v>-0.82</c:v>
                </c:pt>
                <c:pt idx="4099">
                  <c:v>-0.86</c:v>
                </c:pt>
                <c:pt idx="4100">
                  <c:v>-0.9</c:v>
                </c:pt>
                <c:pt idx="4101">
                  <c:v>-0.9</c:v>
                </c:pt>
                <c:pt idx="4102">
                  <c:v>-0.82</c:v>
                </c:pt>
                <c:pt idx="4103">
                  <c:v>-0.86</c:v>
                </c:pt>
                <c:pt idx="4104">
                  <c:v>-0.86</c:v>
                </c:pt>
                <c:pt idx="4105">
                  <c:v>-0.86</c:v>
                </c:pt>
                <c:pt idx="4106">
                  <c:v>-0.74</c:v>
                </c:pt>
                <c:pt idx="4107">
                  <c:v>-0.57999999999999996</c:v>
                </c:pt>
                <c:pt idx="4108">
                  <c:v>-0.46</c:v>
                </c:pt>
                <c:pt idx="4109">
                  <c:v>-0.5</c:v>
                </c:pt>
                <c:pt idx="4110">
                  <c:v>-0.46</c:v>
                </c:pt>
                <c:pt idx="4111">
                  <c:v>-0.46</c:v>
                </c:pt>
                <c:pt idx="4112">
                  <c:v>-0.46</c:v>
                </c:pt>
                <c:pt idx="4113">
                  <c:v>-0.46</c:v>
                </c:pt>
                <c:pt idx="4114">
                  <c:v>-0.42</c:v>
                </c:pt>
                <c:pt idx="4115">
                  <c:v>-0.46</c:v>
                </c:pt>
                <c:pt idx="4116">
                  <c:v>-0.42</c:v>
                </c:pt>
                <c:pt idx="4117">
                  <c:v>-0.26</c:v>
                </c:pt>
                <c:pt idx="4118">
                  <c:v>-0.14000000000000001</c:v>
                </c:pt>
                <c:pt idx="4119">
                  <c:v>-0.06</c:v>
                </c:pt>
                <c:pt idx="4120">
                  <c:v>0.02</c:v>
                </c:pt>
                <c:pt idx="4121">
                  <c:v>0.06</c:v>
                </c:pt>
                <c:pt idx="4122">
                  <c:v>0.18</c:v>
                </c:pt>
                <c:pt idx="4123">
                  <c:v>0.18</c:v>
                </c:pt>
                <c:pt idx="4124">
                  <c:v>0.22</c:v>
                </c:pt>
                <c:pt idx="4125">
                  <c:v>0.18</c:v>
                </c:pt>
                <c:pt idx="4126">
                  <c:v>0.14000000000000001</c:v>
                </c:pt>
                <c:pt idx="4127">
                  <c:v>-0.1</c:v>
                </c:pt>
                <c:pt idx="4128">
                  <c:v>-0.38</c:v>
                </c:pt>
                <c:pt idx="4129">
                  <c:v>-0.78</c:v>
                </c:pt>
                <c:pt idx="4130">
                  <c:v>-1.02</c:v>
                </c:pt>
                <c:pt idx="4131">
                  <c:v>-1.1399999999999999</c:v>
                </c:pt>
                <c:pt idx="4132">
                  <c:v>-1.34</c:v>
                </c:pt>
                <c:pt idx="4133">
                  <c:v>-1.5</c:v>
                </c:pt>
                <c:pt idx="4134">
                  <c:v>-1.58</c:v>
                </c:pt>
                <c:pt idx="4135">
                  <c:v>-1.7</c:v>
                </c:pt>
                <c:pt idx="4136">
                  <c:v>-1.74</c:v>
                </c:pt>
                <c:pt idx="4137">
                  <c:v>-1.74</c:v>
                </c:pt>
                <c:pt idx="4138">
                  <c:v>-1.54</c:v>
                </c:pt>
                <c:pt idx="4139">
                  <c:v>-1.3</c:v>
                </c:pt>
                <c:pt idx="4140">
                  <c:v>-1.02</c:v>
                </c:pt>
                <c:pt idx="4141">
                  <c:v>-0.86</c:v>
                </c:pt>
                <c:pt idx="4142">
                  <c:v>-0.7</c:v>
                </c:pt>
                <c:pt idx="4143">
                  <c:v>-0.5</c:v>
                </c:pt>
                <c:pt idx="4144">
                  <c:v>-0.38</c:v>
                </c:pt>
                <c:pt idx="4145">
                  <c:v>-0.3</c:v>
                </c:pt>
                <c:pt idx="4146">
                  <c:v>-0.18</c:v>
                </c:pt>
                <c:pt idx="4147">
                  <c:v>-0.14000000000000001</c:v>
                </c:pt>
                <c:pt idx="4148">
                  <c:v>-0.22</c:v>
                </c:pt>
                <c:pt idx="4149">
                  <c:v>-0.18</c:v>
                </c:pt>
                <c:pt idx="4150">
                  <c:v>-0.22</c:v>
                </c:pt>
                <c:pt idx="4151">
                  <c:v>-0.18</c:v>
                </c:pt>
                <c:pt idx="4152">
                  <c:v>-0.14000000000000001</c:v>
                </c:pt>
                <c:pt idx="4153">
                  <c:v>-0.1</c:v>
                </c:pt>
                <c:pt idx="4154">
                  <c:v>-0.02</c:v>
                </c:pt>
                <c:pt idx="4155">
                  <c:v>0.06</c:v>
                </c:pt>
                <c:pt idx="4156">
                  <c:v>0.22</c:v>
                </c:pt>
                <c:pt idx="4157">
                  <c:v>0.46</c:v>
                </c:pt>
                <c:pt idx="4158">
                  <c:v>0.74</c:v>
                </c:pt>
                <c:pt idx="4159">
                  <c:v>1.02</c:v>
                </c:pt>
                <c:pt idx="4160">
                  <c:v>1.38</c:v>
                </c:pt>
                <c:pt idx="4161">
                  <c:v>1.74</c:v>
                </c:pt>
                <c:pt idx="4162">
                  <c:v>2.2999999999999998</c:v>
                </c:pt>
                <c:pt idx="4163">
                  <c:v>2.74</c:v>
                </c:pt>
                <c:pt idx="4164">
                  <c:v>3.22</c:v>
                </c:pt>
                <c:pt idx="4165">
                  <c:v>3.62</c:v>
                </c:pt>
                <c:pt idx="4166">
                  <c:v>3.98</c:v>
                </c:pt>
                <c:pt idx="4167">
                  <c:v>4.0999999999999996</c:v>
                </c:pt>
                <c:pt idx="4168">
                  <c:v>4.18</c:v>
                </c:pt>
                <c:pt idx="4169">
                  <c:v>4.0199999999999996</c:v>
                </c:pt>
                <c:pt idx="4170">
                  <c:v>3.74</c:v>
                </c:pt>
                <c:pt idx="4171">
                  <c:v>3.22</c:v>
                </c:pt>
                <c:pt idx="4172">
                  <c:v>2.54</c:v>
                </c:pt>
                <c:pt idx="4173">
                  <c:v>1.66</c:v>
                </c:pt>
                <c:pt idx="4174">
                  <c:v>0.74</c:v>
                </c:pt>
                <c:pt idx="4175">
                  <c:v>-0.1</c:v>
                </c:pt>
                <c:pt idx="4176">
                  <c:v>-0.78</c:v>
                </c:pt>
                <c:pt idx="4177">
                  <c:v>-1.46</c:v>
                </c:pt>
                <c:pt idx="4178">
                  <c:v>-1.94</c:v>
                </c:pt>
                <c:pt idx="4179">
                  <c:v>-2.2999999999999998</c:v>
                </c:pt>
                <c:pt idx="4180">
                  <c:v>-2.42</c:v>
                </c:pt>
                <c:pt idx="4181">
                  <c:v>-2.46</c:v>
                </c:pt>
                <c:pt idx="4182">
                  <c:v>-2.2999999999999998</c:v>
                </c:pt>
                <c:pt idx="4183">
                  <c:v>-2.1</c:v>
                </c:pt>
                <c:pt idx="4184">
                  <c:v>-1.78</c:v>
                </c:pt>
                <c:pt idx="4185">
                  <c:v>-1.5</c:v>
                </c:pt>
                <c:pt idx="4186">
                  <c:v>-1.26</c:v>
                </c:pt>
                <c:pt idx="4187">
                  <c:v>-1.02</c:v>
                </c:pt>
                <c:pt idx="4188">
                  <c:v>-0.86</c:v>
                </c:pt>
                <c:pt idx="4189">
                  <c:v>-0.74</c:v>
                </c:pt>
                <c:pt idx="4190">
                  <c:v>-0.66</c:v>
                </c:pt>
                <c:pt idx="4191">
                  <c:v>-0.57999999999999996</c:v>
                </c:pt>
                <c:pt idx="4192">
                  <c:v>-0.54</c:v>
                </c:pt>
                <c:pt idx="4193">
                  <c:v>-0.54</c:v>
                </c:pt>
                <c:pt idx="4194">
                  <c:v>-0.46</c:v>
                </c:pt>
                <c:pt idx="4195">
                  <c:v>-0.42</c:v>
                </c:pt>
                <c:pt idx="4196">
                  <c:v>-0.3</c:v>
                </c:pt>
                <c:pt idx="4197">
                  <c:v>-0.26</c:v>
                </c:pt>
                <c:pt idx="4198">
                  <c:v>-0.18</c:v>
                </c:pt>
                <c:pt idx="4199">
                  <c:v>-0.14000000000000001</c:v>
                </c:pt>
                <c:pt idx="4200">
                  <c:v>-0.1</c:v>
                </c:pt>
                <c:pt idx="4201">
                  <c:v>-0.06</c:v>
                </c:pt>
                <c:pt idx="4202">
                  <c:v>-0.02</c:v>
                </c:pt>
                <c:pt idx="4203">
                  <c:v>0.06</c:v>
                </c:pt>
                <c:pt idx="4204">
                  <c:v>0.14000000000000001</c:v>
                </c:pt>
                <c:pt idx="4205">
                  <c:v>0.18</c:v>
                </c:pt>
                <c:pt idx="4206">
                  <c:v>0.26</c:v>
                </c:pt>
                <c:pt idx="4207">
                  <c:v>0.3</c:v>
                </c:pt>
                <c:pt idx="4208">
                  <c:v>0.38</c:v>
                </c:pt>
                <c:pt idx="4209">
                  <c:v>0.42</c:v>
                </c:pt>
                <c:pt idx="4210">
                  <c:v>0.54</c:v>
                </c:pt>
                <c:pt idx="4211">
                  <c:v>0.46</c:v>
                </c:pt>
                <c:pt idx="4212">
                  <c:v>0.42</c:v>
                </c:pt>
                <c:pt idx="4213">
                  <c:v>0.38</c:v>
                </c:pt>
                <c:pt idx="4214">
                  <c:v>0.34</c:v>
                </c:pt>
                <c:pt idx="4215">
                  <c:v>0.18</c:v>
                </c:pt>
                <c:pt idx="4216">
                  <c:v>-0.02</c:v>
                </c:pt>
                <c:pt idx="4217">
                  <c:v>-0.3</c:v>
                </c:pt>
                <c:pt idx="4218">
                  <c:v>-0.54</c:v>
                </c:pt>
                <c:pt idx="4219">
                  <c:v>-0.82</c:v>
                </c:pt>
                <c:pt idx="4220">
                  <c:v>-1.1000000000000001</c:v>
                </c:pt>
                <c:pt idx="4221">
                  <c:v>-1.38</c:v>
                </c:pt>
                <c:pt idx="4222">
                  <c:v>-1.58</c:v>
                </c:pt>
                <c:pt idx="4223">
                  <c:v>-1.66</c:v>
                </c:pt>
                <c:pt idx="4224">
                  <c:v>-1.82</c:v>
                </c:pt>
                <c:pt idx="4225">
                  <c:v>-1.82</c:v>
                </c:pt>
                <c:pt idx="4226">
                  <c:v>-1.78</c:v>
                </c:pt>
                <c:pt idx="4227">
                  <c:v>-1.7</c:v>
                </c:pt>
                <c:pt idx="4228">
                  <c:v>-1.46</c:v>
                </c:pt>
                <c:pt idx="4229">
                  <c:v>-1.22</c:v>
                </c:pt>
                <c:pt idx="4230">
                  <c:v>-0.94</c:v>
                </c:pt>
                <c:pt idx="4231">
                  <c:v>-0.7</c:v>
                </c:pt>
                <c:pt idx="4232">
                  <c:v>-0.54</c:v>
                </c:pt>
                <c:pt idx="4233">
                  <c:v>-0.3</c:v>
                </c:pt>
                <c:pt idx="4234">
                  <c:v>-0.14000000000000001</c:v>
                </c:pt>
                <c:pt idx="4235">
                  <c:v>-0.06</c:v>
                </c:pt>
                <c:pt idx="4236">
                  <c:v>0.02</c:v>
                </c:pt>
                <c:pt idx="4237">
                  <c:v>0.02</c:v>
                </c:pt>
                <c:pt idx="4238">
                  <c:v>-0.02</c:v>
                </c:pt>
                <c:pt idx="4239">
                  <c:v>-0.06</c:v>
                </c:pt>
                <c:pt idx="4240">
                  <c:v>-0.06</c:v>
                </c:pt>
                <c:pt idx="4241">
                  <c:v>-0.02</c:v>
                </c:pt>
                <c:pt idx="4242">
                  <c:v>0.02</c:v>
                </c:pt>
                <c:pt idx="4243">
                  <c:v>0.02</c:v>
                </c:pt>
                <c:pt idx="4244">
                  <c:v>0.1</c:v>
                </c:pt>
                <c:pt idx="4245">
                  <c:v>0.14000000000000001</c:v>
                </c:pt>
                <c:pt idx="4246">
                  <c:v>0.22</c:v>
                </c:pt>
                <c:pt idx="4247">
                  <c:v>0.26</c:v>
                </c:pt>
                <c:pt idx="4248">
                  <c:v>0.26</c:v>
                </c:pt>
                <c:pt idx="4249">
                  <c:v>0.3</c:v>
                </c:pt>
                <c:pt idx="4250">
                  <c:v>0.34</c:v>
                </c:pt>
                <c:pt idx="4251">
                  <c:v>0.3</c:v>
                </c:pt>
                <c:pt idx="4252">
                  <c:v>0.34</c:v>
                </c:pt>
                <c:pt idx="4253">
                  <c:v>0.34</c:v>
                </c:pt>
                <c:pt idx="4254">
                  <c:v>0.38</c:v>
                </c:pt>
                <c:pt idx="4255">
                  <c:v>0.42</c:v>
                </c:pt>
                <c:pt idx="4256">
                  <c:v>0.54</c:v>
                </c:pt>
                <c:pt idx="4257">
                  <c:v>0.74</c:v>
                </c:pt>
                <c:pt idx="4258">
                  <c:v>1.06</c:v>
                </c:pt>
                <c:pt idx="4259">
                  <c:v>1.54</c:v>
                </c:pt>
                <c:pt idx="4260">
                  <c:v>2.1800000000000002</c:v>
                </c:pt>
                <c:pt idx="4261">
                  <c:v>2.7</c:v>
                </c:pt>
                <c:pt idx="4262">
                  <c:v>3.1</c:v>
                </c:pt>
                <c:pt idx="4263">
                  <c:v>3.38</c:v>
                </c:pt>
                <c:pt idx="4264">
                  <c:v>3.7</c:v>
                </c:pt>
                <c:pt idx="4265">
                  <c:v>3.98</c:v>
                </c:pt>
                <c:pt idx="4266">
                  <c:v>4.0999999999999996</c:v>
                </c:pt>
                <c:pt idx="4267">
                  <c:v>3.98</c:v>
                </c:pt>
                <c:pt idx="4268">
                  <c:v>3.62</c:v>
                </c:pt>
                <c:pt idx="4269">
                  <c:v>2.94</c:v>
                </c:pt>
                <c:pt idx="4270">
                  <c:v>1.98</c:v>
                </c:pt>
                <c:pt idx="4271">
                  <c:v>0.98</c:v>
                </c:pt>
                <c:pt idx="4272">
                  <c:v>0.22</c:v>
                </c:pt>
                <c:pt idx="4273">
                  <c:v>-0.38</c:v>
                </c:pt>
                <c:pt idx="4274">
                  <c:v>-0.98</c:v>
                </c:pt>
                <c:pt idx="4275">
                  <c:v>-1.54</c:v>
                </c:pt>
                <c:pt idx="4276">
                  <c:v>-1.9</c:v>
                </c:pt>
                <c:pt idx="4277">
                  <c:v>-2.14</c:v>
                </c:pt>
                <c:pt idx="4278">
                  <c:v>-2.2200000000000002</c:v>
                </c:pt>
                <c:pt idx="4279">
                  <c:v>-1.98</c:v>
                </c:pt>
                <c:pt idx="4280">
                  <c:v>-1.7</c:v>
                </c:pt>
                <c:pt idx="4281">
                  <c:v>-1.38</c:v>
                </c:pt>
                <c:pt idx="4282">
                  <c:v>-1.22</c:v>
                </c:pt>
                <c:pt idx="4283">
                  <c:v>-0.98</c:v>
                </c:pt>
                <c:pt idx="4284">
                  <c:v>-0.86</c:v>
                </c:pt>
                <c:pt idx="4285">
                  <c:v>-0.78</c:v>
                </c:pt>
                <c:pt idx="4286">
                  <c:v>-0.7</c:v>
                </c:pt>
                <c:pt idx="4287">
                  <c:v>-0.7</c:v>
                </c:pt>
                <c:pt idx="4288">
                  <c:v>-0.78</c:v>
                </c:pt>
                <c:pt idx="4289">
                  <c:v>-0.86</c:v>
                </c:pt>
                <c:pt idx="4290">
                  <c:v>-0.86</c:v>
                </c:pt>
                <c:pt idx="4291">
                  <c:v>-0.78</c:v>
                </c:pt>
                <c:pt idx="4292">
                  <c:v>-0.66</c:v>
                </c:pt>
                <c:pt idx="4293">
                  <c:v>-0.54</c:v>
                </c:pt>
                <c:pt idx="4294">
                  <c:v>-0.34</c:v>
                </c:pt>
                <c:pt idx="4295">
                  <c:v>-0.26</c:v>
                </c:pt>
                <c:pt idx="4296">
                  <c:v>-0.26</c:v>
                </c:pt>
                <c:pt idx="4297">
                  <c:v>-0.18</c:v>
                </c:pt>
                <c:pt idx="4298">
                  <c:v>-0.1</c:v>
                </c:pt>
                <c:pt idx="4299">
                  <c:v>-0.14000000000000001</c:v>
                </c:pt>
                <c:pt idx="4300">
                  <c:v>-0.18</c:v>
                </c:pt>
                <c:pt idx="4301">
                  <c:v>-0.22</c:v>
                </c:pt>
                <c:pt idx="4302">
                  <c:v>-0.22</c:v>
                </c:pt>
                <c:pt idx="4303">
                  <c:v>-0.18</c:v>
                </c:pt>
                <c:pt idx="4304">
                  <c:v>-0.1</c:v>
                </c:pt>
                <c:pt idx="4305">
                  <c:v>-0.06</c:v>
                </c:pt>
                <c:pt idx="4306">
                  <c:v>0.02</c:v>
                </c:pt>
                <c:pt idx="4307">
                  <c:v>0.1</c:v>
                </c:pt>
                <c:pt idx="4308">
                  <c:v>0.18</c:v>
                </c:pt>
                <c:pt idx="4309">
                  <c:v>0.26</c:v>
                </c:pt>
                <c:pt idx="4310">
                  <c:v>0.34</c:v>
                </c:pt>
                <c:pt idx="4311">
                  <c:v>0.34</c:v>
                </c:pt>
                <c:pt idx="4312">
                  <c:v>0.18</c:v>
                </c:pt>
                <c:pt idx="4313">
                  <c:v>0.02</c:v>
                </c:pt>
                <c:pt idx="4314">
                  <c:v>-0.34</c:v>
                </c:pt>
                <c:pt idx="4315">
                  <c:v>-0.57999999999999996</c:v>
                </c:pt>
                <c:pt idx="4316">
                  <c:v>-0.78</c:v>
                </c:pt>
                <c:pt idx="4317">
                  <c:v>-1.02</c:v>
                </c:pt>
                <c:pt idx="4318">
                  <c:v>-1.26</c:v>
                </c:pt>
                <c:pt idx="4319">
                  <c:v>-1.5</c:v>
                </c:pt>
                <c:pt idx="4320">
                  <c:v>-1.74</c:v>
                </c:pt>
                <c:pt idx="4321">
                  <c:v>-1.9</c:v>
                </c:pt>
                <c:pt idx="4322">
                  <c:v>-1.98</c:v>
                </c:pt>
                <c:pt idx="4323">
                  <c:v>-1.9</c:v>
                </c:pt>
                <c:pt idx="4324">
                  <c:v>-1.7</c:v>
                </c:pt>
                <c:pt idx="4325">
                  <c:v>-1.46</c:v>
                </c:pt>
                <c:pt idx="4326">
                  <c:v>-1.22</c:v>
                </c:pt>
                <c:pt idx="4327">
                  <c:v>-0.98</c:v>
                </c:pt>
                <c:pt idx="4328">
                  <c:v>-0.74</c:v>
                </c:pt>
                <c:pt idx="4329">
                  <c:v>-0.54</c:v>
                </c:pt>
                <c:pt idx="4330">
                  <c:v>-0.34</c:v>
                </c:pt>
                <c:pt idx="4331">
                  <c:v>-0.14000000000000001</c:v>
                </c:pt>
                <c:pt idx="4332">
                  <c:v>-0.02</c:v>
                </c:pt>
                <c:pt idx="4333">
                  <c:v>0.06</c:v>
                </c:pt>
                <c:pt idx="4334">
                  <c:v>0.02</c:v>
                </c:pt>
                <c:pt idx="4335">
                  <c:v>-0.06</c:v>
                </c:pt>
                <c:pt idx="4336">
                  <c:v>-0.06</c:v>
                </c:pt>
                <c:pt idx="4337">
                  <c:v>0.06</c:v>
                </c:pt>
                <c:pt idx="4338">
                  <c:v>0.06</c:v>
                </c:pt>
                <c:pt idx="4339">
                  <c:v>0.02</c:v>
                </c:pt>
                <c:pt idx="4340">
                  <c:v>0.06</c:v>
                </c:pt>
                <c:pt idx="4341">
                  <c:v>0.14000000000000001</c:v>
                </c:pt>
                <c:pt idx="4342">
                  <c:v>0.18</c:v>
                </c:pt>
                <c:pt idx="4343">
                  <c:v>0.22</c:v>
                </c:pt>
                <c:pt idx="4344">
                  <c:v>0.3</c:v>
                </c:pt>
                <c:pt idx="4345">
                  <c:v>0.3</c:v>
                </c:pt>
                <c:pt idx="4346">
                  <c:v>0.34</c:v>
                </c:pt>
                <c:pt idx="4347">
                  <c:v>0.34</c:v>
                </c:pt>
                <c:pt idx="4348">
                  <c:v>0.26</c:v>
                </c:pt>
                <c:pt idx="4349">
                  <c:v>0.3</c:v>
                </c:pt>
                <c:pt idx="4350">
                  <c:v>0.3</c:v>
                </c:pt>
                <c:pt idx="4351">
                  <c:v>0.42</c:v>
                </c:pt>
                <c:pt idx="4352">
                  <c:v>0.62</c:v>
                </c:pt>
                <c:pt idx="4353">
                  <c:v>0.82</c:v>
                </c:pt>
                <c:pt idx="4354">
                  <c:v>1.22</c:v>
                </c:pt>
                <c:pt idx="4355">
                  <c:v>1.74</c:v>
                </c:pt>
                <c:pt idx="4356">
                  <c:v>2.38</c:v>
                </c:pt>
                <c:pt idx="4357">
                  <c:v>2.82</c:v>
                </c:pt>
                <c:pt idx="4358">
                  <c:v>3.22</c:v>
                </c:pt>
                <c:pt idx="4359">
                  <c:v>3.5</c:v>
                </c:pt>
                <c:pt idx="4360">
                  <c:v>3.7</c:v>
                </c:pt>
                <c:pt idx="4361">
                  <c:v>3.66</c:v>
                </c:pt>
                <c:pt idx="4362">
                  <c:v>3.54</c:v>
                </c:pt>
                <c:pt idx="4363">
                  <c:v>3.3</c:v>
                </c:pt>
                <c:pt idx="4364">
                  <c:v>2.98</c:v>
                </c:pt>
                <c:pt idx="4365">
                  <c:v>2.5</c:v>
                </c:pt>
                <c:pt idx="4366">
                  <c:v>1.86</c:v>
                </c:pt>
                <c:pt idx="4367">
                  <c:v>1.02</c:v>
                </c:pt>
                <c:pt idx="4368">
                  <c:v>0.22</c:v>
                </c:pt>
                <c:pt idx="4369">
                  <c:v>-0.42</c:v>
                </c:pt>
                <c:pt idx="4370">
                  <c:v>-0.86</c:v>
                </c:pt>
                <c:pt idx="4371">
                  <c:v>-1.18</c:v>
                </c:pt>
                <c:pt idx="4372">
                  <c:v>-1.42</c:v>
                </c:pt>
                <c:pt idx="4373">
                  <c:v>-1.58</c:v>
                </c:pt>
                <c:pt idx="4374">
                  <c:v>-1.66</c:v>
                </c:pt>
                <c:pt idx="4375">
                  <c:v>-1.62</c:v>
                </c:pt>
                <c:pt idx="4376">
                  <c:v>-1.54</c:v>
                </c:pt>
                <c:pt idx="4377">
                  <c:v>-1.38</c:v>
                </c:pt>
                <c:pt idx="4378">
                  <c:v>-1.18</c:v>
                </c:pt>
                <c:pt idx="4379">
                  <c:v>-0.98</c:v>
                </c:pt>
                <c:pt idx="4380">
                  <c:v>-0.78</c:v>
                </c:pt>
                <c:pt idx="4381">
                  <c:v>-0.74</c:v>
                </c:pt>
                <c:pt idx="4382">
                  <c:v>-0.66</c:v>
                </c:pt>
                <c:pt idx="4383">
                  <c:v>-0.57999999999999996</c:v>
                </c:pt>
                <c:pt idx="4384">
                  <c:v>-0.62</c:v>
                </c:pt>
                <c:pt idx="4385">
                  <c:v>-0.62</c:v>
                </c:pt>
                <c:pt idx="4386">
                  <c:v>-0.57999999999999996</c:v>
                </c:pt>
                <c:pt idx="4387">
                  <c:v>-0.62</c:v>
                </c:pt>
                <c:pt idx="4388">
                  <c:v>-0.57999999999999996</c:v>
                </c:pt>
                <c:pt idx="4389">
                  <c:v>-0.57999999999999996</c:v>
                </c:pt>
                <c:pt idx="4390">
                  <c:v>-0.54</c:v>
                </c:pt>
                <c:pt idx="4391">
                  <c:v>-0.42</c:v>
                </c:pt>
                <c:pt idx="4392">
                  <c:v>-0.38</c:v>
                </c:pt>
                <c:pt idx="4393">
                  <c:v>-0.38</c:v>
                </c:pt>
                <c:pt idx="4394">
                  <c:v>-0.34</c:v>
                </c:pt>
                <c:pt idx="4395">
                  <c:v>-0.34</c:v>
                </c:pt>
                <c:pt idx="4396">
                  <c:v>-0.22</c:v>
                </c:pt>
                <c:pt idx="4397">
                  <c:v>-0.18</c:v>
                </c:pt>
                <c:pt idx="4398">
                  <c:v>-0.14000000000000001</c:v>
                </c:pt>
                <c:pt idx="4399">
                  <c:v>-0.1</c:v>
                </c:pt>
                <c:pt idx="4400">
                  <c:v>-0.06</c:v>
                </c:pt>
                <c:pt idx="4401">
                  <c:v>-0.02</c:v>
                </c:pt>
                <c:pt idx="4402">
                  <c:v>0.1</c:v>
                </c:pt>
                <c:pt idx="4403">
                  <c:v>0.14000000000000001</c:v>
                </c:pt>
                <c:pt idx="4404">
                  <c:v>0.14000000000000001</c:v>
                </c:pt>
                <c:pt idx="4405">
                  <c:v>0.22</c:v>
                </c:pt>
                <c:pt idx="4406">
                  <c:v>0.18</c:v>
                </c:pt>
                <c:pt idx="4407">
                  <c:v>0.22</c:v>
                </c:pt>
                <c:pt idx="4408">
                  <c:v>0.14000000000000001</c:v>
                </c:pt>
                <c:pt idx="4409">
                  <c:v>-0.02</c:v>
                </c:pt>
                <c:pt idx="4410">
                  <c:v>-0.26</c:v>
                </c:pt>
                <c:pt idx="4411">
                  <c:v>-0.57999999999999996</c:v>
                </c:pt>
                <c:pt idx="4412">
                  <c:v>-0.86</c:v>
                </c:pt>
                <c:pt idx="4413">
                  <c:v>-1.1000000000000001</c:v>
                </c:pt>
                <c:pt idx="4414">
                  <c:v>-1.3</c:v>
                </c:pt>
                <c:pt idx="4415">
                  <c:v>-1.5</c:v>
                </c:pt>
                <c:pt idx="4416">
                  <c:v>-1.58</c:v>
                </c:pt>
                <c:pt idx="4417">
                  <c:v>-1.66</c:v>
                </c:pt>
                <c:pt idx="4418">
                  <c:v>-1.66</c:v>
                </c:pt>
                <c:pt idx="4419">
                  <c:v>-1.66</c:v>
                </c:pt>
                <c:pt idx="4420">
                  <c:v>-1.5</c:v>
                </c:pt>
                <c:pt idx="4421">
                  <c:v>-1.3</c:v>
                </c:pt>
                <c:pt idx="4422">
                  <c:v>-1.02</c:v>
                </c:pt>
                <c:pt idx="4423">
                  <c:v>-0.82</c:v>
                </c:pt>
                <c:pt idx="4424">
                  <c:v>-0.62</c:v>
                </c:pt>
                <c:pt idx="4425">
                  <c:v>-0.54</c:v>
                </c:pt>
                <c:pt idx="4426">
                  <c:v>-0.38</c:v>
                </c:pt>
                <c:pt idx="4427">
                  <c:v>-0.3</c:v>
                </c:pt>
                <c:pt idx="4428">
                  <c:v>-0.18</c:v>
                </c:pt>
                <c:pt idx="4429">
                  <c:v>-0.14000000000000001</c:v>
                </c:pt>
                <c:pt idx="4430">
                  <c:v>-0.14000000000000001</c:v>
                </c:pt>
                <c:pt idx="4431">
                  <c:v>-0.18</c:v>
                </c:pt>
                <c:pt idx="4432">
                  <c:v>-0.18</c:v>
                </c:pt>
                <c:pt idx="4433">
                  <c:v>-0.22</c:v>
                </c:pt>
                <c:pt idx="4434">
                  <c:v>-0.14000000000000001</c:v>
                </c:pt>
                <c:pt idx="4435">
                  <c:v>-0.06</c:v>
                </c:pt>
                <c:pt idx="4436">
                  <c:v>-0.02</c:v>
                </c:pt>
                <c:pt idx="4437">
                  <c:v>-0.02</c:v>
                </c:pt>
                <c:pt idx="4438">
                  <c:v>0.06</c:v>
                </c:pt>
                <c:pt idx="4439">
                  <c:v>0.1</c:v>
                </c:pt>
                <c:pt idx="4440">
                  <c:v>0.1</c:v>
                </c:pt>
                <c:pt idx="4441">
                  <c:v>0.18</c:v>
                </c:pt>
                <c:pt idx="4442">
                  <c:v>0.42</c:v>
                </c:pt>
                <c:pt idx="4443">
                  <c:v>0.78</c:v>
                </c:pt>
                <c:pt idx="4444">
                  <c:v>1.22</c:v>
                </c:pt>
                <c:pt idx="4445">
                  <c:v>1.82</c:v>
                </c:pt>
                <c:pt idx="4446">
                  <c:v>2.46</c:v>
                </c:pt>
                <c:pt idx="4447">
                  <c:v>3.02</c:v>
                </c:pt>
                <c:pt idx="4448">
                  <c:v>3.5</c:v>
                </c:pt>
                <c:pt idx="4449">
                  <c:v>3.9</c:v>
                </c:pt>
                <c:pt idx="4450">
                  <c:v>4.26</c:v>
                </c:pt>
                <c:pt idx="4451">
                  <c:v>4.62</c:v>
                </c:pt>
                <c:pt idx="4452">
                  <c:v>4.9000000000000004</c:v>
                </c:pt>
                <c:pt idx="4453">
                  <c:v>4.78</c:v>
                </c:pt>
                <c:pt idx="4454">
                  <c:v>4.18</c:v>
                </c:pt>
                <c:pt idx="4455">
                  <c:v>3.26</c:v>
                </c:pt>
                <c:pt idx="4456">
                  <c:v>2.2599999999999998</c:v>
                </c:pt>
                <c:pt idx="4457">
                  <c:v>1.22</c:v>
                </c:pt>
                <c:pt idx="4458">
                  <c:v>0.3</c:v>
                </c:pt>
                <c:pt idx="4459">
                  <c:v>-0.46</c:v>
                </c:pt>
                <c:pt idx="4460">
                  <c:v>-1.26</c:v>
                </c:pt>
                <c:pt idx="4461">
                  <c:v>-1.9</c:v>
                </c:pt>
                <c:pt idx="4462">
                  <c:v>-2.42</c:v>
                </c:pt>
                <c:pt idx="4463">
                  <c:v>-2.66</c:v>
                </c:pt>
                <c:pt idx="4464">
                  <c:v>-2.74</c:v>
                </c:pt>
                <c:pt idx="4465">
                  <c:v>-2.5</c:v>
                </c:pt>
                <c:pt idx="4466">
                  <c:v>-2.14</c:v>
                </c:pt>
                <c:pt idx="4467">
                  <c:v>-1.82</c:v>
                </c:pt>
                <c:pt idx="4468">
                  <c:v>-1.5</c:v>
                </c:pt>
                <c:pt idx="4469">
                  <c:v>-1.3</c:v>
                </c:pt>
                <c:pt idx="4470">
                  <c:v>-1.02</c:v>
                </c:pt>
                <c:pt idx="4471">
                  <c:v>-0.9</c:v>
                </c:pt>
                <c:pt idx="4472">
                  <c:v>-0.74</c:v>
                </c:pt>
                <c:pt idx="4473">
                  <c:v>-0.7</c:v>
                </c:pt>
                <c:pt idx="4474">
                  <c:v>-0.74</c:v>
                </c:pt>
                <c:pt idx="4475">
                  <c:v>-0.86</c:v>
                </c:pt>
                <c:pt idx="4476">
                  <c:v>-0.86</c:v>
                </c:pt>
                <c:pt idx="4477">
                  <c:v>-0.78</c:v>
                </c:pt>
                <c:pt idx="4478">
                  <c:v>-0.66</c:v>
                </c:pt>
                <c:pt idx="4479">
                  <c:v>-0.57999999999999996</c:v>
                </c:pt>
                <c:pt idx="4480">
                  <c:v>-0.46</c:v>
                </c:pt>
                <c:pt idx="4481">
                  <c:v>-0.38</c:v>
                </c:pt>
                <c:pt idx="4482">
                  <c:v>-0.26</c:v>
                </c:pt>
                <c:pt idx="4483">
                  <c:v>-0.18</c:v>
                </c:pt>
                <c:pt idx="4484">
                  <c:v>-0.1</c:v>
                </c:pt>
                <c:pt idx="4485">
                  <c:v>-0.06</c:v>
                </c:pt>
                <c:pt idx="4486">
                  <c:v>-0.02</c:v>
                </c:pt>
                <c:pt idx="4487">
                  <c:v>-0.02</c:v>
                </c:pt>
                <c:pt idx="4488">
                  <c:v>0.06</c:v>
                </c:pt>
                <c:pt idx="4489">
                  <c:v>0.14000000000000001</c:v>
                </c:pt>
                <c:pt idx="4490">
                  <c:v>0.14000000000000001</c:v>
                </c:pt>
                <c:pt idx="4491">
                  <c:v>0.22</c:v>
                </c:pt>
                <c:pt idx="4492">
                  <c:v>0.26</c:v>
                </c:pt>
                <c:pt idx="4493">
                  <c:v>0.34</c:v>
                </c:pt>
                <c:pt idx="4494">
                  <c:v>0.46</c:v>
                </c:pt>
                <c:pt idx="4495">
                  <c:v>0.62</c:v>
                </c:pt>
                <c:pt idx="4496">
                  <c:v>0.7</c:v>
                </c:pt>
                <c:pt idx="4497">
                  <c:v>0.57999999999999996</c:v>
                </c:pt>
                <c:pt idx="4498">
                  <c:v>0.38</c:v>
                </c:pt>
                <c:pt idx="4499">
                  <c:v>0.22</c:v>
                </c:pt>
                <c:pt idx="4500">
                  <c:v>-0.06</c:v>
                </c:pt>
                <c:pt idx="4501">
                  <c:v>-0.38</c:v>
                </c:pt>
                <c:pt idx="4502">
                  <c:v>-0.57999999999999996</c:v>
                </c:pt>
                <c:pt idx="4503">
                  <c:v>-0.98</c:v>
                </c:pt>
                <c:pt idx="4504">
                  <c:v>-1.3</c:v>
                </c:pt>
                <c:pt idx="4505">
                  <c:v>-1.58</c:v>
                </c:pt>
                <c:pt idx="4506">
                  <c:v>-1.86</c:v>
                </c:pt>
                <c:pt idx="4507">
                  <c:v>-2.06</c:v>
                </c:pt>
                <c:pt idx="4508">
                  <c:v>-2.14</c:v>
                </c:pt>
                <c:pt idx="4509">
                  <c:v>-2.06</c:v>
                </c:pt>
                <c:pt idx="4510">
                  <c:v>-1.9</c:v>
                </c:pt>
                <c:pt idx="4511">
                  <c:v>-1.7</c:v>
                </c:pt>
                <c:pt idx="4512">
                  <c:v>-1.46</c:v>
                </c:pt>
                <c:pt idx="4513">
                  <c:v>-1.26</c:v>
                </c:pt>
                <c:pt idx="4514">
                  <c:v>-0.94</c:v>
                </c:pt>
                <c:pt idx="4515">
                  <c:v>-0.62</c:v>
                </c:pt>
                <c:pt idx="4516">
                  <c:v>-0.3</c:v>
                </c:pt>
                <c:pt idx="4517">
                  <c:v>-0.1</c:v>
                </c:pt>
                <c:pt idx="4518">
                  <c:v>0.02</c:v>
                </c:pt>
                <c:pt idx="4519">
                  <c:v>0.02</c:v>
                </c:pt>
                <c:pt idx="4520">
                  <c:v>0.02</c:v>
                </c:pt>
                <c:pt idx="4521">
                  <c:v>-0.02</c:v>
                </c:pt>
                <c:pt idx="4522">
                  <c:v>-0.02</c:v>
                </c:pt>
                <c:pt idx="4523">
                  <c:v>-0.02</c:v>
                </c:pt>
                <c:pt idx="4524">
                  <c:v>0.02</c:v>
                </c:pt>
                <c:pt idx="4525">
                  <c:v>0.02</c:v>
                </c:pt>
                <c:pt idx="4526">
                  <c:v>0.06</c:v>
                </c:pt>
                <c:pt idx="4527">
                  <c:v>0.14000000000000001</c:v>
                </c:pt>
                <c:pt idx="4528">
                  <c:v>0.14000000000000001</c:v>
                </c:pt>
                <c:pt idx="4529">
                  <c:v>0.26</c:v>
                </c:pt>
                <c:pt idx="4530">
                  <c:v>0.38</c:v>
                </c:pt>
                <c:pt idx="4531">
                  <c:v>0.38</c:v>
                </c:pt>
                <c:pt idx="4532">
                  <c:v>0.46</c:v>
                </c:pt>
                <c:pt idx="4533">
                  <c:v>0.38</c:v>
                </c:pt>
                <c:pt idx="4534">
                  <c:v>0.38</c:v>
                </c:pt>
                <c:pt idx="4535">
                  <c:v>0.3</c:v>
                </c:pt>
                <c:pt idx="4536">
                  <c:v>0.34</c:v>
                </c:pt>
                <c:pt idx="4537">
                  <c:v>0.3</c:v>
                </c:pt>
                <c:pt idx="4538">
                  <c:v>0.3</c:v>
                </c:pt>
                <c:pt idx="4539">
                  <c:v>0.3</c:v>
                </c:pt>
                <c:pt idx="4540">
                  <c:v>0.46</c:v>
                </c:pt>
                <c:pt idx="4541">
                  <c:v>0.7</c:v>
                </c:pt>
                <c:pt idx="4542">
                  <c:v>1.02</c:v>
                </c:pt>
                <c:pt idx="4543">
                  <c:v>1.42</c:v>
                </c:pt>
                <c:pt idx="4544">
                  <c:v>1.94</c:v>
                </c:pt>
                <c:pt idx="4545">
                  <c:v>2.5</c:v>
                </c:pt>
                <c:pt idx="4546">
                  <c:v>3.02</c:v>
                </c:pt>
                <c:pt idx="4547">
                  <c:v>3.46</c:v>
                </c:pt>
                <c:pt idx="4548">
                  <c:v>3.74</c:v>
                </c:pt>
                <c:pt idx="4549">
                  <c:v>3.82</c:v>
                </c:pt>
                <c:pt idx="4550">
                  <c:v>3.78</c:v>
                </c:pt>
                <c:pt idx="4551">
                  <c:v>3.66</c:v>
                </c:pt>
                <c:pt idx="4552">
                  <c:v>3.46</c:v>
                </c:pt>
                <c:pt idx="4553">
                  <c:v>3.06</c:v>
                </c:pt>
                <c:pt idx="4554">
                  <c:v>2.5</c:v>
                </c:pt>
                <c:pt idx="4555">
                  <c:v>1.78</c:v>
                </c:pt>
                <c:pt idx="4556">
                  <c:v>0.94</c:v>
                </c:pt>
                <c:pt idx="4557">
                  <c:v>0.14000000000000001</c:v>
                </c:pt>
                <c:pt idx="4558">
                  <c:v>-0.54</c:v>
                </c:pt>
                <c:pt idx="4559">
                  <c:v>-0.98</c:v>
                </c:pt>
                <c:pt idx="4560">
                  <c:v>-1.18</c:v>
                </c:pt>
                <c:pt idx="4561">
                  <c:v>-1.38</c:v>
                </c:pt>
                <c:pt idx="4562">
                  <c:v>-1.62</c:v>
                </c:pt>
                <c:pt idx="4563">
                  <c:v>-1.7</c:v>
                </c:pt>
                <c:pt idx="4564">
                  <c:v>-1.7</c:v>
                </c:pt>
                <c:pt idx="4565">
                  <c:v>-1.58</c:v>
                </c:pt>
                <c:pt idx="4566">
                  <c:v>-1.38</c:v>
                </c:pt>
                <c:pt idx="4567">
                  <c:v>-1.22</c:v>
                </c:pt>
                <c:pt idx="4568">
                  <c:v>-1.06</c:v>
                </c:pt>
                <c:pt idx="4569">
                  <c:v>-0.94</c:v>
                </c:pt>
                <c:pt idx="4570">
                  <c:v>-0.9</c:v>
                </c:pt>
                <c:pt idx="4571">
                  <c:v>-0.86</c:v>
                </c:pt>
                <c:pt idx="4572">
                  <c:v>-0.78</c:v>
                </c:pt>
                <c:pt idx="4573">
                  <c:v>-0.82</c:v>
                </c:pt>
                <c:pt idx="4574">
                  <c:v>-0.74</c:v>
                </c:pt>
                <c:pt idx="4575">
                  <c:v>-0.74</c:v>
                </c:pt>
                <c:pt idx="4576">
                  <c:v>-0.74</c:v>
                </c:pt>
                <c:pt idx="4577">
                  <c:v>-0.66</c:v>
                </c:pt>
                <c:pt idx="4578">
                  <c:v>-0.57999999999999996</c:v>
                </c:pt>
                <c:pt idx="4579">
                  <c:v>-0.5</c:v>
                </c:pt>
                <c:pt idx="4580">
                  <c:v>-0.42</c:v>
                </c:pt>
                <c:pt idx="4581">
                  <c:v>-0.42</c:v>
                </c:pt>
                <c:pt idx="4582">
                  <c:v>-0.38</c:v>
                </c:pt>
                <c:pt idx="4583">
                  <c:v>-0.42</c:v>
                </c:pt>
                <c:pt idx="4584">
                  <c:v>-0.42</c:v>
                </c:pt>
                <c:pt idx="4585">
                  <c:v>-0.38</c:v>
                </c:pt>
                <c:pt idx="4586">
                  <c:v>-0.34</c:v>
                </c:pt>
                <c:pt idx="4587">
                  <c:v>-0.34</c:v>
                </c:pt>
                <c:pt idx="4588">
                  <c:v>-0.22</c:v>
                </c:pt>
                <c:pt idx="4589">
                  <c:v>-0.18</c:v>
                </c:pt>
                <c:pt idx="4590">
                  <c:v>-0.02</c:v>
                </c:pt>
                <c:pt idx="4591">
                  <c:v>0.02</c:v>
                </c:pt>
                <c:pt idx="4592">
                  <c:v>0.1</c:v>
                </c:pt>
                <c:pt idx="4593">
                  <c:v>0.1</c:v>
                </c:pt>
                <c:pt idx="4594">
                  <c:v>0.18</c:v>
                </c:pt>
                <c:pt idx="4595">
                  <c:v>0.14000000000000001</c:v>
                </c:pt>
                <c:pt idx="4596">
                  <c:v>0.14000000000000001</c:v>
                </c:pt>
                <c:pt idx="4597">
                  <c:v>0.06</c:v>
                </c:pt>
                <c:pt idx="4598">
                  <c:v>-0.14000000000000001</c:v>
                </c:pt>
                <c:pt idx="4599">
                  <c:v>-0.46</c:v>
                </c:pt>
                <c:pt idx="4600">
                  <c:v>-0.74</c:v>
                </c:pt>
                <c:pt idx="4601">
                  <c:v>-1.02</c:v>
                </c:pt>
                <c:pt idx="4602">
                  <c:v>-1.26</c:v>
                </c:pt>
                <c:pt idx="4603">
                  <c:v>-1.42</c:v>
                </c:pt>
                <c:pt idx="4604">
                  <c:v>-1.5</c:v>
                </c:pt>
                <c:pt idx="4605">
                  <c:v>-1.62</c:v>
                </c:pt>
                <c:pt idx="4606">
                  <c:v>-1.66</c:v>
                </c:pt>
                <c:pt idx="4607">
                  <c:v>-1.62</c:v>
                </c:pt>
                <c:pt idx="4608">
                  <c:v>-1.66</c:v>
                </c:pt>
                <c:pt idx="4609">
                  <c:v>-1.5</c:v>
                </c:pt>
                <c:pt idx="4610">
                  <c:v>-1.26</c:v>
                </c:pt>
                <c:pt idx="4611">
                  <c:v>-1.06</c:v>
                </c:pt>
                <c:pt idx="4612">
                  <c:v>-0.82</c:v>
                </c:pt>
                <c:pt idx="4613">
                  <c:v>-0.66</c:v>
                </c:pt>
                <c:pt idx="4614">
                  <c:v>-0.5</c:v>
                </c:pt>
                <c:pt idx="4615">
                  <c:v>-0.42</c:v>
                </c:pt>
                <c:pt idx="4616">
                  <c:v>-0.3</c:v>
                </c:pt>
                <c:pt idx="4617">
                  <c:v>-0.26</c:v>
                </c:pt>
                <c:pt idx="4618">
                  <c:v>-0.22</c:v>
                </c:pt>
                <c:pt idx="4619">
                  <c:v>-0.14000000000000001</c:v>
                </c:pt>
                <c:pt idx="4620">
                  <c:v>-0.18</c:v>
                </c:pt>
                <c:pt idx="4621">
                  <c:v>-0.18</c:v>
                </c:pt>
                <c:pt idx="4622">
                  <c:v>-0.18</c:v>
                </c:pt>
                <c:pt idx="4623">
                  <c:v>-0.14000000000000001</c:v>
                </c:pt>
                <c:pt idx="4624">
                  <c:v>-0.14000000000000001</c:v>
                </c:pt>
                <c:pt idx="4625">
                  <c:v>-0.06</c:v>
                </c:pt>
                <c:pt idx="4626">
                  <c:v>0.06</c:v>
                </c:pt>
                <c:pt idx="4627">
                  <c:v>0.06</c:v>
                </c:pt>
                <c:pt idx="4628">
                  <c:v>0.14000000000000001</c:v>
                </c:pt>
                <c:pt idx="4629">
                  <c:v>0.18</c:v>
                </c:pt>
                <c:pt idx="4630">
                  <c:v>0.26</c:v>
                </c:pt>
                <c:pt idx="4631">
                  <c:v>0.38</c:v>
                </c:pt>
                <c:pt idx="4632">
                  <c:v>0.7</c:v>
                </c:pt>
                <c:pt idx="4633">
                  <c:v>1.18</c:v>
                </c:pt>
                <c:pt idx="4634">
                  <c:v>1.78</c:v>
                </c:pt>
                <c:pt idx="4635">
                  <c:v>2.38</c:v>
                </c:pt>
                <c:pt idx="4636">
                  <c:v>3.02</c:v>
                </c:pt>
                <c:pt idx="4637">
                  <c:v>3.5</c:v>
                </c:pt>
                <c:pt idx="4638">
                  <c:v>3.94</c:v>
                </c:pt>
                <c:pt idx="4639">
                  <c:v>4.34</c:v>
                </c:pt>
                <c:pt idx="4640">
                  <c:v>4.66</c:v>
                </c:pt>
                <c:pt idx="4641">
                  <c:v>4.78</c:v>
                </c:pt>
                <c:pt idx="4642">
                  <c:v>4.7</c:v>
                </c:pt>
                <c:pt idx="4643">
                  <c:v>4.26</c:v>
                </c:pt>
                <c:pt idx="4644">
                  <c:v>3.5</c:v>
                </c:pt>
                <c:pt idx="4645">
                  <c:v>2.62</c:v>
                </c:pt>
                <c:pt idx="4646">
                  <c:v>1.54</c:v>
                </c:pt>
                <c:pt idx="4647">
                  <c:v>0.57999999999999996</c:v>
                </c:pt>
                <c:pt idx="4648">
                  <c:v>-0.34</c:v>
                </c:pt>
                <c:pt idx="4649">
                  <c:v>-1.1399999999999999</c:v>
                </c:pt>
                <c:pt idx="4650">
                  <c:v>-1.7</c:v>
                </c:pt>
                <c:pt idx="4651">
                  <c:v>-2.1800000000000002</c:v>
                </c:pt>
                <c:pt idx="4652">
                  <c:v>-2.46</c:v>
                </c:pt>
                <c:pt idx="4653">
                  <c:v>-2.54</c:v>
                </c:pt>
                <c:pt idx="4654">
                  <c:v>-2.42</c:v>
                </c:pt>
                <c:pt idx="4655">
                  <c:v>-2.1800000000000002</c:v>
                </c:pt>
                <c:pt idx="4656">
                  <c:v>-1.86</c:v>
                </c:pt>
                <c:pt idx="4657">
                  <c:v>-1.62</c:v>
                </c:pt>
                <c:pt idx="4658">
                  <c:v>-1.3</c:v>
                </c:pt>
                <c:pt idx="4659">
                  <c:v>-1.06</c:v>
                </c:pt>
                <c:pt idx="4660">
                  <c:v>-0.94</c:v>
                </c:pt>
                <c:pt idx="4661">
                  <c:v>-0.9</c:v>
                </c:pt>
                <c:pt idx="4662">
                  <c:v>-0.86</c:v>
                </c:pt>
                <c:pt idx="4663">
                  <c:v>-0.86</c:v>
                </c:pt>
                <c:pt idx="4664">
                  <c:v>-0.86</c:v>
                </c:pt>
                <c:pt idx="4665">
                  <c:v>-0.78</c:v>
                </c:pt>
                <c:pt idx="4666">
                  <c:v>-0.74</c:v>
                </c:pt>
                <c:pt idx="4667">
                  <c:v>-0.66</c:v>
                </c:pt>
                <c:pt idx="4668">
                  <c:v>-0.57999999999999996</c:v>
                </c:pt>
                <c:pt idx="4669">
                  <c:v>-0.46</c:v>
                </c:pt>
                <c:pt idx="4670">
                  <c:v>-0.34</c:v>
                </c:pt>
                <c:pt idx="4671">
                  <c:v>-0.22</c:v>
                </c:pt>
                <c:pt idx="4672">
                  <c:v>-0.14000000000000001</c:v>
                </c:pt>
                <c:pt idx="4673">
                  <c:v>-0.1</c:v>
                </c:pt>
                <c:pt idx="4674">
                  <c:v>-0.02</c:v>
                </c:pt>
                <c:pt idx="4675">
                  <c:v>-0.06</c:v>
                </c:pt>
                <c:pt idx="4676">
                  <c:v>0.02</c:v>
                </c:pt>
                <c:pt idx="4677">
                  <c:v>0.1</c:v>
                </c:pt>
                <c:pt idx="4678">
                  <c:v>0.14000000000000001</c:v>
                </c:pt>
                <c:pt idx="4679">
                  <c:v>0.18</c:v>
                </c:pt>
                <c:pt idx="4680">
                  <c:v>0.26</c:v>
                </c:pt>
                <c:pt idx="4681">
                  <c:v>0.3</c:v>
                </c:pt>
                <c:pt idx="4682">
                  <c:v>0.42</c:v>
                </c:pt>
                <c:pt idx="4683">
                  <c:v>0.46</c:v>
                </c:pt>
                <c:pt idx="4684">
                  <c:v>0.54</c:v>
                </c:pt>
                <c:pt idx="4685">
                  <c:v>0.57999999999999996</c:v>
                </c:pt>
                <c:pt idx="4686">
                  <c:v>0.54</c:v>
                </c:pt>
                <c:pt idx="4687">
                  <c:v>0.42</c:v>
                </c:pt>
                <c:pt idx="4688">
                  <c:v>0.22</c:v>
                </c:pt>
                <c:pt idx="4689">
                  <c:v>-0.02</c:v>
                </c:pt>
                <c:pt idx="4690">
                  <c:v>-0.34</c:v>
                </c:pt>
                <c:pt idx="4691">
                  <c:v>-0.62</c:v>
                </c:pt>
                <c:pt idx="4692">
                  <c:v>-0.98</c:v>
                </c:pt>
                <c:pt idx="4693">
                  <c:v>-1.22</c:v>
                </c:pt>
                <c:pt idx="4694">
                  <c:v>-1.54</c:v>
                </c:pt>
                <c:pt idx="4695">
                  <c:v>-1.74</c:v>
                </c:pt>
                <c:pt idx="4696">
                  <c:v>-1.98</c:v>
                </c:pt>
                <c:pt idx="4697">
                  <c:v>-2.14</c:v>
                </c:pt>
                <c:pt idx="4698">
                  <c:v>-2.06</c:v>
                </c:pt>
                <c:pt idx="4699">
                  <c:v>-1.98</c:v>
                </c:pt>
                <c:pt idx="4700">
                  <c:v>-1.7</c:v>
                </c:pt>
                <c:pt idx="4701">
                  <c:v>-1.5</c:v>
                </c:pt>
                <c:pt idx="4702">
                  <c:v>-1.18</c:v>
                </c:pt>
                <c:pt idx="4703">
                  <c:v>-0.9</c:v>
                </c:pt>
                <c:pt idx="4704">
                  <c:v>-0.66</c:v>
                </c:pt>
                <c:pt idx="4705">
                  <c:v>-0.46</c:v>
                </c:pt>
                <c:pt idx="4706">
                  <c:v>-0.3</c:v>
                </c:pt>
                <c:pt idx="4707">
                  <c:v>-0.18</c:v>
                </c:pt>
                <c:pt idx="4708">
                  <c:v>-0.1</c:v>
                </c:pt>
                <c:pt idx="4709">
                  <c:v>-0.1</c:v>
                </c:pt>
                <c:pt idx="4710">
                  <c:v>-0.06</c:v>
                </c:pt>
                <c:pt idx="4711">
                  <c:v>-0.14000000000000001</c:v>
                </c:pt>
                <c:pt idx="4712">
                  <c:v>-0.1</c:v>
                </c:pt>
                <c:pt idx="4713">
                  <c:v>-0.1</c:v>
                </c:pt>
                <c:pt idx="4714">
                  <c:v>-0.06</c:v>
                </c:pt>
                <c:pt idx="4715">
                  <c:v>0.02</c:v>
                </c:pt>
                <c:pt idx="4716">
                  <c:v>0.1</c:v>
                </c:pt>
                <c:pt idx="4717">
                  <c:v>0.14000000000000001</c:v>
                </c:pt>
                <c:pt idx="4718">
                  <c:v>0.26</c:v>
                </c:pt>
                <c:pt idx="4719">
                  <c:v>0.38</c:v>
                </c:pt>
                <c:pt idx="4720">
                  <c:v>0.42</c:v>
                </c:pt>
                <c:pt idx="4721">
                  <c:v>0.42</c:v>
                </c:pt>
                <c:pt idx="4722">
                  <c:v>0.38</c:v>
                </c:pt>
                <c:pt idx="4723">
                  <c:v>0.34</c:v>
                </c:pt>
                <c:pt idx="4724">
                  <c:v>0.3</c:v>
                </c:pt>
                <c:pt idx="4725">
                  <c:v>0.3</c:v>
                </c:pt>
                <c:pt idx="4726">
                  <c:v>0.38</c:v>
                </c:pt>
                <c:pt idx="4727">
                  <c:v>0.7</c:v>
                </c:pt>
                <c:pt idx="4728">
                  <c:v>1.18</c:v>
                </c:pt>
                <c:pt idx="4729">
                  <c:v>1.74</c:v>
                </c:pt>
                <c:pt idx="4730">
                  <c:v>2.2599999999999998</c:v>
                </c:pt>
                <c:pt idx="4731">
                  <c:v>2.7</c:v>
                </c:pt>
                <c:pt idx="4732">
                  <c:v>3.1</c:v>
                </c:pt>
                <c:pt idx="4733">
                  <c:v>3.5</c:v>
                </c:pt>
                <c:pt idx="4734">
                  <c:v>3.82</c:v>
                </c:pt>
                <c:pt idx="4735">
                  <c:v>4.0999999999999996</c:v>
                </c:pt>
                <c:pt idx="4736">
                  <c:v>4.22</c:v>
                </c:pt>
                <c:pt idx="4737">
                  <c:v>4.0599999999999996</c:v>
                </c:pt>
                <c:pt idx="4738">
                  <c:v>3.7</c:v>
                </c:pt>
                <c:pt idx="4739">
                  <c:v>3.06</c:v>
                </c:pt>
                <c:pt idx="4740">
                  <c:v>2.34</c:v>
                </c:pt>
                <c:pt idx="4741">
                  <c:v>1.58</c:v>
                </c:pt>
                <c:pt idx="4742">
                  <c:v>0.86</c:v>
                </c:pt>
                <c:pt idx="4743">
                  <c:v>0.14000000000000001</c:v>
                </c:pt>
                <c:pt idx="4744">
                  <c:v>-0.46</c:v>
                </c:pt>
                <c:pt idx="4745">
                  <c:v>-0.98</c:v>
                </c:pt>
                <c:pt idx="4746">
                  <c:v>-1.3</c:v>
                </c:pt>
                <c:pt idx="4747">
                  <c:v>-1.62</c:v>
                </c:pt>
                <c:pt idx="4748">
                  <c:v>-1.78</c:v>
                </c:pt>
                <c:pt idx="4749">
                  <c:v>-1.82</c:v>
                </c:pt>
                <c:pt idx="4750">
                  <c:v>-1.82</c:v>
                </c:pt>
                <c:pt idx="4751">
                  <c:v>-1.74</c:v>
                </c:pt>
                <c:pt idx="4752">
                  <c:v>-1.54</c:v>
                </c:pt>
                <c:pt idx="4753">
                  <c:v>-1.42</c:v>
                </c:pt>
                <c:pt idx="4754">
                  <c:v>-1.22</c:v>
                </c:pt>
                <c:pt idx="4755">
                  <c:v>-1.1000000000000001</c:v>
                </c:pt>
                <c:pt idx="4756">
                  <c:v>-1.02</c:v>
                </c:pt>
                <c:pt idx="4757">
                  <c:v>-0.98</c:v>
                </c:pt>
                <c:pt idx="4758">
                  <c:v>-0.9</c:v>
                </c:pt>
                <c:pt idx="4759">
                  <c:v>-0.82</c:v>
                </c:pt>
                <c:pt idx="4760">
                  <c:v>-0.78</c:v>
                </c:pt>
                <c:pt idx="4761">
                  <c:v>-0.74</c:v>
                </c:pt>
                <c:pt idx="4762">
                  <c:v>-0.7</c:v>
                </c:pt>
                <c:pt idx="4763">
                  <c:v>-0.66</c:v>
                </c:pt>
                <c:pt idx="4764">
                  <c:v>-0.57999999999999996</c:v>
                </c:pt>
                <c:pt idx="4765">
                  <c:v>-0.5</c:v>
                </c:pt>
                <c:pt idx="4766">
                  <c:v>-0.42</c:v>
                </c:pt>
                <c:pt idx="4767">
                  <c:v>-0.34</c:v>
                </c:pt>
                <c:pt idx="4768">
                  <c:v>-0.3</c:v>
                </c:pt>
                <c:pt idx="4769">
                  <c:v>-0.3</c:v>
                </c:pt>
                <c:pt idx="4770">
                  <c:v>-0.26</c:v>
                </c:pt>
                <c:pt idx="4771">
                  <c:v>-0.22</c:v>
                </c:pt>
                <c:pt idx="4772">
                  <c:v>-0.18</c:v>
                </c:pt>
                <c:pt idx="4773">
                  <c:v>-0.14000000000000001</c:v>
                </c:pt>
                <c:pt idx="4774">
                  <c:v>-0.1</c:v>
                </c:pt>
                <c:pt idx="4775">
                  <c:v>-0.14000000000000001</c:v>
                </c:pt>
                <c:pt idx="4776">
                  <c:v>-0.06</c:v>
                </c:pt>
                <c:pt idx="4777">
                  <c:v>0.02</c:v>
                </c:pt>
                <c:pt idx="4778">
                  <c:v>0.18</c:v>
                </c:pt>
                <c:pt idx="4779">
                  <c:v>0.26</c:v>
                </c:pt>
                <c:pt idx="4780">
                  <c:v>0.38</c:v>
                </c:pt>
                <c:pt idx="4781">
                  <c:v>0.34</c:v>
                </c:pt>
                <c:pt idx="4782">
                  <c:v>0.22</c:v>
                </c:pt>
                <c:pt idx="4783">
                  <c:v>0.06</c:v>
                </c:pt>
                <c:pt idx="4784">
                  <c:v>-0.18</c:v>
                </c:pt>
                <c:pt idx="4785">
                  <c:v>-0.42</c:v>
                </c:pt>
                <c:pt idx="4786">
                  <c:v>-0.7</c:v>
                </c:pt>
                <c:pt idx="4787">
                  <c:v>-0.94</c:v>
                </c:pt>
                <c:pt idx="4788">
                  <c:v>-1.22</c:v>
                </c:pt>
                <c:pt idx="4789">
                  <c:v>-1.46</c:v>
                </c:pt>
                <c:pt idx="4790">
                  <c:v>-1.66</c:v>
                </c:pt>
                <c:pt idx="4791">
                  <c:v>-1.86</c:v>
                </c:pt>
                <c:pt idx="4792">
                  <c:v>-1.94</c:v>
                </c:pt>
                <c:pt idx="4793">
                  <c:v>-1.9</c:v>
                </c:pt>
                <c:pt idx="4794">
                  <c:v>-1.78</c:v>
                </c:pt>
                <c:pt idx="4795">
                  <c:v>-1.62</c:v>
                </c:pt>
                <c:pt idx="4796">
                  <c:v>-1.42</c:v>
                </c:pt>
                <c:pt idx="4797">
                  <c:v>-1.26</c:v>
                </c:pt>
                <c:pt idx="4798">
                  <c:v>-0.98</c:v>
                </c:pt>
                <c:pt idx="4799">
                  <c:v>-0.78</c:v>
                </c:pt>
                <c:pt idx="4800">
                  <c:v>-0.62</c:v>
                </c:pt>
                <c:pt idx="4801">
                  <c:v>-0.46</c:v>
                </c:pt>
                <c:pt idx="4802">
                  <c:v>-0.38</c:v>
                </c:pt>
                <c:pt idx="4803">
                  <c:v>-0.26</c:v>
                </c:pt>
                <c:pt idx="4804">
                  <c:v>-0.14000000000000001</c:v>
                </c:pt>
                <c:pt idx="4805">
                  <c:v>-0.14000000000000001</c:v>
                </c:pt>
                <c:pt idx="4806">
                  <c:v>-0.06</c:v>
                </c:pt>
                <c:pt idx="4807">
                  <c:v>-0.02</c:v>
                </c:pt>
                <c:pt idx="4808">
                  <c:v>0.02</c:v>
                </c:pt>
                <c:pt idx="4809">
                  <c:v>0.06</c:v>
                </c:pt>
                <c:pt idx="4810">
                  <c:v>0.06</c:v>
                </c:pt>
                <c:pt idx="4811">
                  <c:v>0.14000000000000001</c:v>
                </c:pt>
                <c:pt idx="4812">
                  <c:v>0.22</c:v>
                </c:pt>
                <c:pt idx="4813">
                  <c:v>0.26</c:v>
                </c:pt>
                <c:pt idx="4814">
                  <c:v>0.26</c:v>
                </c:pt>
                <c:pt idx="4815">
                  <c:v>0.26</c:v>
                </c:pt>
                <c:pt idx="4816">
                  <c:v>0.26</c:v>
                </c:pt>
                <c:pt idx="4817">
                  <c:v>0.26</c:v>
                </c:pt>
                <c:pt idx="4818">
                  <c:v>0.26</c:v>
                </c:pt>
                <c:pt idx="4819">
                  <c:v>0.26</c:v>
                </c:pt>
                <c:pt idx="4820">
                  <c:v>0.34</c:v>
                </c:pt>
                <c:pt idx="4821">
                  <c:v>0.34</c:v>
                </c:pt>
                <c:pt idx="4822">
                  <c:v>0.34</c:v>
                </c:pt>
                <c:pt idx="4823">
                  <c:v>0.38</c:v>
                </c:pt>
                <c:pt idx="4824">
                  <c:v>0.46</c:v>
                </c:pt>
                <c:pt idx="4825">
                  <c:v>0.66</c:v>
                </c:pt>
                <c:pt idx="4826">
                  <c:v>1.02</c:v>
                </c:pt>
                <c:pt idx="4827">
                  <c:v>1.46</c:v>
                </c:pt>
                <c:pt idx="4828">
                  <c:v>1.9</c:v>
                </c:pt>
                <c:pt idx="4829">
                  <c:v>2.2999999999999998</c:v>
                </c:pt>
                <c:pt idx="4830">
                  <c:v>2.7</c:v>
                </c:pt>
                <c:pt idx="4831">
                  <c:v>3.14</c:v>
                </c:pt>
                <c:pt idx="4832">
                  <c:v>3.5</c:v>
                </c:pt>
                <c:pt idx="4833">
                  <c:v>3.78</c:v>
                </c:pt>
                <c:pt idx="4834">
                  <c:v>3.86</c:v>
                </c:pt>
                <c:pt idx="4835">
                  <c:v>3.9</c:v>
                </c:pt>
                <c:pt idx="4836">
                  <c:v>3.82</c:v>
                </c:pt>
                <c:pt idx="4837">
                  <c:v>3.54</c:v>
                </c:pt>
                <c:pt idx="4838">
                  <c:v>3.02</c:v>
                </c:pt>
                <c:pt idx="4839">
                  <c:v>2.2999999999999998</c:v>
                </c:pt>
                <c:pt idx="4840">
                  <c:v>1.34</c:v>
                </c:pt>
                <c:pt idx="4841">
                  <c:v>0.46</c:v>
                </c:pt>
                <c:pt idx="4842">
                  <c:v>-0.18</c:v>
                </c:pt>
                <c:pt idx="4843">
                  <c:v>-0.78</c:v>
                </c:pt>
                <c:pt idx="4844">
                  <c:v>-1.1399999999999999</c:v>
                </c:pt>
                <c:pt idx="4845">
                  <c:v>-1.5</c:v>
                </c:pt>
                <c:pt idx="4846">
                  <c:v>-1.78</c:v>
                </c:pt>
                <c:pt idx="4847">
                  <c:v>-1.98</c:v>
                </c:pt>
                <c:pt idx="4848">
                  <c:v>-1.98</c:v>
                </c:pt>
                <c:pt idx="4849">
                  <c:v>-1.86</c:v>
                </c:pt>
                <c:pt idx="4850">
                  <c:v>-1.58</c:v>
                </c:pt>
                <c:pt idx="4851">
                  <c:v>-1.22</c:v>
                </c:pt>
                <c:pt idx="4852">
                  <c:v>-0.9</c:v>
                </c:pt>
                <c:pt idx="4853">
                  <c:v>-0.78</c:v>
                </c:pt>
                <c:pt idx="4854">
                  <c:v>-0.7</c:v>
                </c:pt>
                <c:pt idx="4855">
                  <c:v>-0.74</c:v>
                </c:pt>
                <c:pt idx="4856">
                  <c:v>-0.66</c:v>
                </c:pt>
                <c:pt idx="4857">
                  <c:v>-0.7</c:v>
                </c:pt>
                <c:pt idx="4858">
                  <c:v>-0.66</c:v>
                </c:pt>
                <c:pt idx="4859">
                  <c:v>-0.78</c:v>
                </c:pt>
                <c:pt idx="4860">
                  <c:v>-0.78</c:v>
                </c:pt>
                <c:pt idx="4861">
                  <c:v>-0.78</c:v>
                </c:pt>
                <c:pt idx="4862">
                  <c:v>-0.7</c:v>
                </c:pt>
                <c:pt idx="4863">
                  <c:v>-0.57999999999999996</c:v>
                </c:pt>
                <c:pt idx="4864">
                  <c:v>-0.46</c:v>
                </c:pt>
                <c:pt idx="4865">
                  <c:v>-0.38</c:v>
                </c:pt>
                <c:pt idx="4866">
                  <c:v>-0.38</c:v>
                </c:pt>
                <c:pt idx="4867">
                  <c:v>-0.38</c:v>
                </c:pt>
                <c:pt idx="4868">
                  <c:v>-0.42</c:v>
                </c:pt>
                <c:pt idx="4869">
                  <c:v>-0.38</c:v>
                </c:pt>
                <c:pt idx="4870">
                  <c:v>-0.3</c:v>
                </c:pt>
                <c:pt idx="4871">
                  <c:v>-0.22</c:v>
                </c:pt>
                <c:pt idx="4872">
                  <c:v>-0.22</c:v>
                </c:pt>
                <c:pt idx="4873">
                  <c:v>-0.22</c:v>
                </c:pt>
                <c:pt idx="4874">
                  <c:v>-0.1</c:v>
                </c:pt>
                <c:pt idx="4875">
                  <c:v>-0.02</c:v>
                </c:pt>
                <c:pt idx="4876">
                  <c:v>0.1</c:v>
                </c:pt>
                <c:pt idx="4877">
                  <c:v>0.14000000000000001</c:v>
                </c:pt>
                <c:pt idx="4878">
                  <c:v>0.22</c:v>
                </c:pt>
                <c:pt idx="4879">
                  <c:v>0.22</c:v>
                </c:pt>
                <c:pt idx="4880">
                  <c:v>0.22</c:v>
                </c:pt>
                <c:pt idx="4881">
                  <c:v>0.1</c:v>
                </c:pt>
                <c:pt idx="4882">
                  <c:v>-0.1</c:v>
                </c:pt>
                <c:pt idx="4883">
                  <c:v>-0.38</c:v>
                </c:pt>
                <c:pt idx="4884">
                  <c:v>-0.66</c:v>
                </c:pt>
                <c:pt idx="4885">
                  <c:v>-0.9</c:v>
                </c:pt>
                <c:pt idx="4886">
                  <c:v>-1.1000000000000001</c:v>
                </c:pt>
                <c:pt idx="4887">
                  <c:v>-1.3</c:v>
                </c:pt>
                <c:pt idx="4888">
                  <c:v>-1.46</c:v>
                </c:pt>
                <c:pt idx="4889">
                  <c:v>-1.62</c:v>
                </c:pt>
                <c:pt idx="4890">
                  <c:v>-1.74</c:v>
                </c:pt>
                <c:pt idx="4891">
                  <c:v>-1.82</c:v>
                </c:pt>
                <c:pt idx="4892">
                  <c:v>-1.78</c:v>
                </c:pt>
                <c:pt idx="4893">
                  <c:v>-1.7</c:v>
                </c:pt>
                <c:pt idx="4894">
                  <c:v>-1.54</c:v>
                </c:pt>
                <c:pt idx="4895">
                  <c:v>-1.26</c:v>
                </c:pt>
                <c:pt idx="4896">
                  <c:v>-0.98</c:v>
                </c:pt>
                <c:pt idx="4897">
                  <c:v>-0.74</c:v>
                </c:pt>
                <c:pt idx="4898">
                  <c:v>-0.57999999999999996</c:v>
                </c:pt>
                <c:pt idx="4899">
                  <c:v>-0.46</c:v>
                </c:pt>
                <c:pt idx="4900">
                  <c:v>-0.3</c:v>
                </c:pt>
                <c:pt idx="4901">
                  <c:v>-0.22</c:v>
                </c:pt>
                <c:pt idx="4902">
                  <c:v>-0.06</c:v>
                </c:pt>
                <c:pt idx="4903">
                  <c:v>-0.1</c:v>
                </c:pt>
                <c:pt idx="4904">
                  <c:v>-0.1</c:v>
                </c:pt>
                <c:pt idx="4905">
                  <c:v>-0.1</c:v>
                </c:pt>
                <c:pt idx="4906">
                  <c:v>-0.14000000000000001</c:v>
                </c:pt>
                <c:pt idx="4907">
                  <c:v>-0.18</c:v>
                </c:pt>
                <c:pt idx="4908">
                  <c:v>-0.14000000000000001</c:v>
                </c:pt>
                <c:pt idx="4909">
                  <c:v>-0.1</c:v>
                </c:pt>
                <c:pt idx="4910">
                  <c:v>-0.06</c:v>
                </c:pt>
                <c:pt idx="4911">
                  <c:v>-0.02</c:v>
                </c:pt>
                <c:pt idx="4912">
                  <c:v>0.14000000000000001</c:v>
                </c:pt>
                <c:pt idx="4913">
                  <c:v>0.42</c:v>
                </c:pt>
                <c:pt idx="4914">
                  <c:v>0.82</c:v>
                </c:pt>
                <c:pt idx="4915">
                  <c:v>1.34</c:v>
                </c:pt>
                <c:pt idx="4916">
                  <c:v>1.94</c:v>
                </c:pt>
                <c:pt idx="4917">
                  <c:v>2.5</c:v>
                </c:pt>
                <c:pt idx="4918">
                  <c:v>3.06</c:v>
                </c:pt>
                <c:pt idx="4919">
                  <c:v>3.58</c:v>
                </c:pt>
                <c:pt idx="4920">
                  <c:v>4.0599999999999996</c:v>
                </c:pt>
                <c:pt idx="4921">
                  <c:v>4.3</c:v>
                </c:pt>
                <c:pt idx="4922">
                  <c:v>4.38</c:v>
                </c:pt>
                <c:pt idx="4923">
                  <c:v>4.26</c:v>
                </c:pt>
                <c:pt idx="4924">
                  <c:v>4.0599999999999996</c:v>
                </c:pt>
                <c:pt idx="4925">
                  <c:v>3.58</c:v>
                </c:pt>
                <c:pt idx="4926">
                  <c:v>2.86</c:v>
                </c:pt>
                <c:pt idx="4927">
                  <c:v>2.02</c:v>
                </c:pt>
                <c:pt idx="4928">
                  <c:v>1.1399999999999999</c:v>
                </c:pt>
                <c:pt idx="4929">
                  <c:v>0.3</c:v>
                </c:pt>
                <c:pt idx="4930">
                  <c:v>-0.54</c:v>
                </c:pt>
                <c:pt idx="4931">
                  <c:v>-1.1399999999999999</c:v>
                </c:pt>
                <c:pt idx="4932">
                  <c:v>-1.54</c:v>
                </c:pt>
                <c:pt idx="4933">
                  <c:v>-1.78</c:v>
                </c:pt>
                <c:pt idx="4934">
                  <c:v>-2.02</c:v>
                </c:pt>
                <c:pt idx="4935">
                  <c:v>-2.14</c:v>
                </c:pt>
                <c:pt idx="4936">
                  <c:v>-2.14</c:v>
                </c:pt>
                <c:pt idx="4937">
                  <c:v>-2.02</c:v>
                </c:pt>
                <c:pt idx="4938">
                  <c:v>-1.74</c:v>
                </c:pt>
                <c:pt idx="4939">
                  <c:v>-1.46</c:v>
                </c:pt>
                <c:pt idx="4940">
                  <c:v>-1.26</c:v>
                </c:pt>
                <c:pt idx="4941">
                  <c:v>-1.22</c:v>
                </c:pt>
                <c:pt idx="4942">
                  <c:v>-1.1399999999999999</c:v>
                </c:pt>
                <c:pt idx="4943">
                  <c:v>-1.1000000000000001</c:v>
                </c:pt>
                <c:pt idx="4944">
                  <c:v>-1.02</c:v>
                </c:pt>
                <c:pt idx="4945">
                  <c:v>-0.9</c:v>
                </c:pt>
                <c:pt idx="4946">
                  <c:v>-0.78</c:v>
                </c:pt>
                <c:pt idx="4947">
                  <c:v>-0.7</c:v>
                </c:pt>
                <c:pt idx="4948">
                  <c:v>-0.62</c:v>
                </c:pt>
                <c:pt idx="4949">
                  <c:v>-0.54</c:v>
                </c:pt>
                <c:pt idx="4950">
                  <c:v>-0.42</c:v>
                </c:pt>
                <c:pt idx="4951">
                  <c:v>-0.3</c:v>
                </c:pt>
                <c:pt idx="4952">
                  <c:v>-0.18</c:v>
                </c:pt>
                <c:pt idx="4953">
                  <c:v>-0.14000000000000001</c:v>
                </c:pt>
                <c:pt idx="4954">
                  <c:v>-0.14000000000000001</c:v>
                </c:pt>
                <c:pt idx="4955">
                  <c:v>-0.18</c:v>
                </c:pt>
                <c:pt idx="4956">
                  <c:v>-0.1</c:v>
                </c:pt>
                <c:pt idx="4957">
                  <c:v>-0.1</c:v>
                </c:pt>
                <c:pt idx="4958">
                  <c:v>-0.06</c:v>
                </c:pt>
                <c:pt idx="4959">
                  <c:v>0.06</c:v>
                </c:pt>
                <c:pt idx="4960">
                  <c:v>0.14000000000000001</c:v>
                </c:pt>
                <c:pt idx="4961">
                  <c:v>0.18</c:v>
                </c:pt>
                <c:pt idx="4962">
                  <c:v>0.34</c:v>
                </c:pt>
                <c:pt idx="4963">
                  <c:v>0.42</c:v>
                </c:pt>
                <c:pt idx="4964">
                  <c:v>0.5</c:v>
                </c:pt>
                <c:pt idx="4965">
                  <c:v>0.57999999999999996</c:v>
                </c:pt>
                <c:pt idx="4966">
                  <c:v>0.57999999999999996</c:v>
                </c:pt>
                <c:pt idx="4967">
                  <c:v>0.57999999999999996</c:v>
                </c:pt>
                <c:pt idx="4968">
                  <c:v>0.46</c:v>
                </c:pt>
                <c:pt idx="4969">
                  <c:v>0.38</c:v>
                </c:pt>
                <c:pt idx="4970">
                  <c:v>0.14000000000000001</c:v>
                </c:pt>
                <c:pt idx="4971">
                  <c:v>-0.1</c:v>
                </c:pt>
                <c:pt idx="4972">
                  <c:v>-0.42</c:v>
                </c:pt>
                <c:pt idx="4973">
                  <c:v>-0.66</c:v>
                </c:pt>
                <c:pt idx="4974">
                  <c:v>-0.98</c:v>
                </c:pt>
                <c:pt idx="4975">
                  <c:v>-1.26</c:v>
                </c:pt>
                <c:pt idx="4976">
                  <c:v>-1.46</c:v>
                </c:pt>
                <c:pt idx="4977">
                  <c:v>-1.66</c:v>
                </c:pt>
                <c:pt idx="4978">
                  <c:v>-1.74</c:v>
                </c:pt>
                <c:pt idx="4979">
                  <c:v>-1.78</c:v>
                </c:pt>
                <c:pt idx="4980">
                  <c:v>-1.78</c:v>
                </c:pt>
                <c:pt idx="4981">
                  <c:v>-1.7</c:v>
                </c:pt>
                <c:pt idx="4982">
                  <c:v>-1.54</c:v>
                </c:pt>
                <c:pt idx="4983">
                  <c:v>-1.3</c:v>
                </c:pt>
                <c:pt idx="4984">
                  <c:v>-1.02</c:v>
                </c:pt>
                <c:pt idx="4985">
                  <c:v>-0.82</c:v>
                </c:pt>
                <c:pt idx="4986">
                  <c:v>-0.66</c:v>
                </c:pt>
                <c:pt idx="4987">
                  <c:v>-0.46</c:v>
                </c:pt>
                <c:pt idx="4988">
                  <c:v>-0.34</c:v>
                </c:pt>
                <c:pt idx="4989">
                  <c:v>-0.26</c:v>
                </c:pt>
                <c:pt idx="4990">
                  <c:v>-0.14000000000000001</c:v>
                </c:pt>
                <c:pt idx="4991">
                  <c:v>-0.14000000000000001</c:v>
                </c:pt>
                <c:pt idx="4992">
                  <c:v>-0.06</c:v>
                </c:pt>
                <c:pt idx="4993">
                  <c:v>-0.14000000000000001</c:v>
                </c:pt>
                <c:pt idx="4994">
                  <c:v>-0.1</c:v>
                </c:pt>
                <c:pt idx="4995">
                  <c:v>-0.1</c:v>
                </c:pt>
                <c:pt idx="4996">
                  <c:v>0.02</c:v>
                </c:pt>
                <c:pt idx="4997">
                  <c:v>0.06</c:v>
                </c:pt>
                <c:pt idx="4998">
                  <c:v>0.14000000000000001</c:v>
                </c:pt>
                <c:pt idx="4999">
                  <c:v>0.18</c:v>
                </c:pt>
                <c:pt idx="5000">
                  <c:v>0.26</c:v>
                </c:pt>
                <c:pt idx="5001">
                  <c:v>0.26</c:v>
                </c:pt>
                <c:pt idx="5002">
                  <c:v>0.34</c:v>
                </c:pt>
                <c:pt idx="5003">
                  <c:v>0.34</c:v>
                </c:pt>
                <c:pt idx="5004">
                  <c:v>0.3</c:v>
                </c:pt>
                <c:pt idx="5005">
                  <c:v>0.26</c:v>
                </c:pt>
                <c:pt idx="5006">
                  <c:v>0.26</c:v>
                </c:pt>
                <c:pt idx="5007">
                  <c:v>0.26</c:v>
                </c:pt>
                <c:pt idx="5008">
                  <c:v>0.22</c:v>
                </c:pt>
                <c:pt idx="5009">
                  <c:v>0.22</c:v>
                </c:pt>
                <c:pt idx="5010">
                  <c:v>0.26</c:v>
                </c:pt>
                <c:pt idx="5011">
                  <c:v>0.3</c:v>
                </c:pt>
                <c:pt idx="5012">
                  <c:v>0.26</c:v>
                </c:pt>
                <c:pt idx="5013">
                  <c:v>0.26</c:v>
                </c:pt>
                <c:pt idx="5014">
                  <c:v>0.3</c:v>
                </c:pt>
                <c:pt idx="5015">
                  <c:v>0.3</c:v>
                </c:pt>
                <c:pt idx="5016">
                  <c:v>0.42</c:v>
                </c:pt>
                <c:pt idx="5017">
                  <c:v>0.54</c:v>
                </c:pt>
                <c:pt idx="5018">
                  <c:v>0.46</c:v>
                </c:pt>
                <c:pt idx="5019">
                  <c:v>0.42</c:v>
                </c:pt>
                <c:pt idx="5020">
                  <c:v>0.66</c:v>
                </c:pt>
                <c:pt idx="5021">
                  <c:v>1.18</c:v>
                </c:pt>
                <c:pt idx="5022">
                  <c:v>1.9</c:v>
                </c:pt>
                <c:pt idx="5023">
                  <c:v>2.58</c:v>
                </c:pt>
                <c:pt idx="5024">
                  <c:v>3.1</c:v>
                </c:pt>
                <c:pt idx="5025">
                  <c:v>3.46</c:v>
                </c:pt>
                <c:pt idx="5026">
                  <c:v>3.86</c:v>
                </c:pt>
                <c:pt idx="5027">
                  <c:v>4.0999999999999996</c:v>
                </c:pt>
                <c:pt idx="5028">
                  <c:v>4.18</c:v>
                </c:pt>
                <c:pt idx="5029">
                  <c:v>4.0599999999999996</c:v>
                </c:pt>
                <c:pt idx="5030">
                  <c:v>3.62</c:v>
                </c:pt>
                <c:pt idx="5031">
                  <c:v>2.94</c:v>
                </c:pt>
                <c:pt idx="5032">
                  <c:v>1.98</c:v>
                </c:pt>
                <c:pt idx="5033">
                  <c:v>0.94</c:v>
                </c:pt>
                <c:pt idx="5034">
                  <c:v>0.06</c:v>
                </c:pt>
                <c:pt idx="5035">
                  <c:v>-0.57999999999999996</c:v>
                </c:pt>
                <c:pt idx="5036">
                  <c:v>-1.1000000000000001</c:v>
                </c:pt>
                <c:pt idx="5037">
                  <c:v>-1.58</c:v>
                </c:pt>
                <c:pt idx="5038">
                  <c:v>-1.9</c:v>
                </c:pt>
                <c:pt idx="5039">
                  <c:v>-2.1</c:v>
                </c:pt>
                <c:pt idx="5040">
                  <c:v>-1.98</c:v>
                </c:pt>
                <c:pt idx="5041">
                  <c:v>-1.7</c:v>
                </c:pt>
                <c:pt idx="5042">
                  <c:v>-1.34</c:v>
                </c:pt>
                <c:pt idx="5043">
                  <c:v>-1.02</c:v>
                </c:pt>
                <c:pt idx="5044">
                  <c:v>-0.9</c:v>
                </c:pt>
                <c:pt idx="5045">
                  <c:v>-0.82</c:v>
                </c:pt>
                <c:pt idx="5046">
                  <c:v>-0.78</c:v>
                </c:pt>
                <c:pt idx="5047">
                  <c:v>-0.82</c:v>
                </c:pt>
                <c:pt idx="5048">
                  <c:v>-0.78</c:v>
                </c:pt>
                <c:pt idx="5049">
                  <c:v>-0.82</c:v>
                </c:pt>
                <c:pt idx="5050">
                  <c:v>-0.86</c:v>
                </c:pt>
                <c:pt idx="5051">
                  <c:v>-0.9</c:v>
                </c:pt>
                <c:pt idx="5052">
                  <c:v>-0.9</c:v>
                </c:pt>
                <c:pt idx="5053">
                  <c:v>-0.82</c:v>
                </c:pt>
                <c:pt idx="5054">
                  <c:v>-0.7</c:v>
                </c:pt>
                <c:pt idx="5055">
                  <c:v>-0.62</c:v>
                </c:pt>
                <c:pt idx="5056">
                  <c:v>-0.5</c:v>
                </c:pt>
                <c:pt idx="5057">
                  <c:v>-0.5</c:v>
                </c:pt>
                <c:pt idx="5058">
                  <c:v>-0.5</c:v>
                </c:pt>
                <c:pt idx="5059">
                  <c:v>-0.5</c:v>
                </c:pt>
                <c:pt idx="5060">
                  <c:v>-0.38</c:v>
                </c:pt>
                <c:pt idx="5061">
                  <c:v>-0.46</c:v>
                </c:pt>
                <c:pt idx="5062">
                  <c:v>-0.57999999999999996</c:v>
                </c:pt>
                <c:pt idx="5063">
                  <c:v>-0.57999999999999996</c:v>
                </c:pt>
                <c:pt idx="5064">
                  <c:v>-0.46</c:v>
                </c:pt>
                <c:pt idx="5065">
                  <c:v>-0.34</c:v>
                </c:pt>
                <c:pt idx="5066">
                  <c:v>-0.18</c:v>
                </c:pt>
                <c:pt idx="5067">
                  <c:v>-0.1</c:v>
                </c:pt>
                <c:pt idx="5068">
                  <c:v>-0.1</c:v>
                </c:pt>
                <c:pt idx="5069">
                  <c:v>-0.02</c:v>
                </c:pt>
                <c:pt idx="5070">
                  <c:v>0.1</c:v>
                </c:pt>
                <c:pt idx="5071">
                  <c:v>0.1</c:v>
                </c:pt>
                <c:pt idx="5072">
                  <c:v>0.14000000000000001</c:v>
                </c:pt>
                <c:pt idx="5073">
                  <c:v>0.14000000000000001</c:v>
                </c:pt>
                <c:pt idx="5074">
                  <c:v>0.14000000000000001</c:v>
                </c:pt>
                <c:pt idx="5075">
                  <c:v>0.02</c:v>
                </c:pt>
                <c:pt idx="5076">
                  <c:v>-0.22</c:v>
                </c:pt>
                <c:pt idx="5077">
                  <c:v>-0.46</c:v>
                </c:pt>
                <c:pt idx="5078">
                  <c:v>-0.78</c:v>
                </c:pt>
                <c:pt idx="5079">
                  <c:v>-1.02</c:v>
                </c:pt>
                <c:pt idx="5080">
                  <c:v>-1.22</c:v>
                </c:pt>
                <c:pt idx="5081">
                  <c:v>-1.42</c:v>
                </c:pt>
                <c:pt idx="5082">
                  <c:v>-1.66</c:v>
                </c:pt>
                <c:pt idx="5083">
                  <c:v>-1.82</c:v>
                </c:pt>
                <c:pt idx="5084">
                  <c:v>-1.86</c:v>
                </c:pt>
                <c:pt idx="5085">
                  <c:v>-1.74</c:v>
                </c:pt>
                <c:pt idx="5086">
                  <c:v>-1.54</c:v>
                </c:pt>
                <c:pt idx="5087">
                  <c:v>-1.3</c:v>
                </c:pt>
                <c:pt idx="5088">
                  <c:v>-1.1000000000000001</c:v>
                </c:pt>
                <c:pt idx="5089">
                  <c:v>-0.86</c:v>
                </c:pt>
                <c:pt idx="5090">
                  <c:v>-0.57999999999999996</c:v>
                </c:pt>
                <c:pt idx="5091">
                  <c:v>-0.42</c:v>
                </c:pt>
                <c:pt idx="5092">
                  <c:v>-0.22</c:v>
                </c:pt>
                <c:pt idx="5093">
                  <c:v>-0.06</c:v>
                </c:pt>
                <c:pt idx="5094">
                  <c:v>0.06</c:v>
                </c:pt>
                <c:pt idx="5095">
                  <c:v>-0.02</c:v>
                </c:pt>
                <c:pt idx="5096">
                  <c:v>-0.1</c:v>
                </c:pt>
                <c:pt idx="5097">
                  <c:v>-0.22</c:v>
                </c:pt>
                <c:pt idx="5098">
                  <c:v>-0.26</c:v>
                </c:pt>
                <c:pt idx="5099">
                  <c:v>-0.22</c:v>
                </c:pt>
                <c:pt idx="5100">
                  <c:v>-0.14000000000000001</c:v>
                </c:pt>
                <c:pt idx="5101">
                  <c:v>-0.14000000000000001</c:v>
                </c:pt>
                <c:pt idx="5102">
                  <c:v>-0.06</c:v>
                </c:pt>
                <c:pt idx="5103">
                  <c:v>0.06</c:v>
                </c:pt>
                <c:pt idx="5104">
                  <c:v>0.22</c:v>
                </c:pt>
                <c:pt idx="5105">
                  <c:v>0.3</c:v>
                </c:pt>
                <c:pt idx="5106">
                  <c:v>0.54</c:v>
                </c:pt>
                <c:pt idx="5107">
                  <c:v>0.66</c:v>
                </c:pt>
                <c:pt idx="5108">
                  <c:v>1.1000000000000001</c:v>
                </c:pt>
                <c:pt idx="5109">
                  <c:v>1.5</c:v>
                </c:pt>
                <c:pt idx="5110">
                  <c:v>1.82</c:v>
                </c:pt>
                <c:pt idx="5111">
                  <c:v>2.2599999999999998</c:v>
                </c:pt>
                <c:pt idx="5112">
                  <c:v>2.74</c:v>
                </c:pt>
                <c:pt idx="5113">
                  <c:v>3.22</c:v>
                </c:pt>
                <c:pt idx="5114">
                  <c:v>3.62</c:v>
                </c:pt>
                <c:pt idx="5115">
                  <c:v>3.86</c:v>
                </c:pt>
                <c:pt idx="5116">
                  <c:v>4.0999999999999996</c:v>
                </c:pt>
                <c:pt idx="5117">
                  <c:v>4.18</c:v>
                </c:pt>
                <c:pt idx="5118">
                  <c:v>4.0599999999999996</c:v>
                </c:pt>
                <c:pt idx="5119">
                  <c:v>3.58</c:v>
                </c:pt>
                <c:pt idx="5120">
                  <c:v>2.94</c:v>
                </c:pt>
                <c:pt idx="5121">
                  <c:v>2.1800000000000002</c:v>
                </c:pt>
                <c:pt idx="5122">
                  <c:v>1.34</c:v>
                </c:pt>
                <c:pt idx="5123">
                  <c:v>0.5</c:v>
                </c:pt>
                <c:pt idx="5124">
                  <c:v>-0.3</c:v>
                </c:pt>
                <c:pt idx="5125">
                  <c:v>-0.98</c:v>
                </c:pt>
                <c:pt idx="5126">
                  <c:v>-1.58</c:v>
                </c:pt>
                <c:pt idx="5127">
                  <c:v>-2.02</c:v>
                </c:pt>
                <c:pt idx="5128">
                  <c:v>-2.2999999999999998</c:v>
                </c:pt>
                <c:pt idx="5129">
                  <c:v>-2.34</c:v>
                </c:pt>
                <c:pt idx="5130">
                  <c:v>-2.2599999999999998</c:v>
                </c:pt>
                <c:pt idx="5131">
                  <c:v>-2.14</c:v>
                </c:pt>
                <c:pt idx="5132">
                  <c:v>-1.9</c:v>
                </c:pt>
                <c:pt idx="5133">
                  <c:v>-1.62</c:v>
                </c:pt>
                <c:pt idx="5134">
                  <c:v>-1.38</c:v>
                </c:pt>
                <c:pt idx="5135">
                  <c:v>-1.1000000000000001</c:v>
                </c:pt>
                <c:pt idx="5136">
                  <c:v>-0.9</c:v>
                </c:pt>
                <c:pt idx="5137">
                  <c:v>-0.74</c:v>
                </c:pt>
                <c:pt idx="5138">
                  <c:v>-0.62</c:v>
                </c:pt>
                <c:pt idx="5139">
                  <c:v>-0.57999999999999996</c:v>
                </c:pt>
                <c:pt idx="5140">
                  <c:v>-0.5</c:v>
                </c:pt>
                <c:pt idx="5141">
                  <c:v>-0.46</c:v>
                </c:pt>
                <c:pt idx="5142">
                  <c:v>-0.38</c:v>
                </c:pt>
                <c:pt idx="5143">
                  <c:v>-0.38</c:v>
                </c:pt>
                <c:pt idx="5144">
                  <c:v>-0.34</c:v>
                </c:pt>
                <c:pt idx="5145">
                  <c:v>-0.34</c:v>
                </c:pt>
                <c:pt idx="5146">
                  <c:v>-0.22</c:v>
                </c:pt>
                <c:pt idx="5147">
                  <c:v>-0.26</c:v>
                </c:pt>
                <c:pt idx="5148">
                  <c:v>-0.22</c:v>
                </c:pt>
                <c:pt idx="5149">
                  <c:v>-0.14000000000000001</c:v>
                </c:pt>
                <c:pt idx="5150">
                  <c:v>-0.06</c:v>
                </c:pt>
                <c:pt idx="5151">
                  <c:v>-0.06</c:v>
                </c:pt>
                <c:pt idx="5152">
                  <c:v>-0.02</c:v>
                </c:pt>
                <c:pt idx="5153">
                  <c:v>0.1</c:v>
                </c:pt>
                <c:pt idx="5154">
                  <c:v>0.14000000000000001</c:v>
                </c:pt>
                <c:pt idx="5155">
                  <c:v>0.22</c:v>
                </c:pt>
                <c:pt idx="5156">
                  <c:v>0.26</c:v>
                </c:pt>
                <c:pt idx="5157">
                  <c:v>0.38</c:v>
                </c:pt>
                <c:pt idx="5158">
                  <c:v>0.34</c:v>
                </c:pt>
                <c:pt idx="5159">
                  <c:v>0.34</c:v>
                </c:pt>
                <c:pt idx="5160">
                  <c:v>0.42</c:v>
                </c:pt>
                <c:pt idx="5161">
                  <c:v>0.42</c:v>
                </c:pt>
                <c:pt idx="5162">
                  <c:v>0.38</c:v>
                </c:pt>
                <c:pt idx="5163">
                  <c:v>0.26</c:v>
                </c:pt>
                <c:pt idx="5164">
                  <c:v>0.1</c:v>
                </c:pt>
                <c:pt idx="5165">
                  <c:v>-0.1</c:v>
                </c:pt>
                <c:pt idx="5166">
                  <c:v>-0.34</c:v>
                </c:pt>
                <c:pt idx="5167">
                  <c:v>-0.62</c:v>
                </c:pt>
                <c:pt idx="5168">
                  <c:v>-0.82</c:v>
                </c:pt>
                <c:pt idx="5169">
                  <c:v>-1.1000000000000001</c:v>
                </c:pt>
                <c:pt idx="5170">
                  <c:v>-1.38</c:v>
                </c:pt>
                <c:pt idx="5171">
                  <c:v>-1.62</c:v>
                </c:pt>
                <c:pt idx="5172">
                  <c:v>-1.78</c:v>
                </c:pt>
                <c:pt idx="5173">
                  <c:v>-1.9</c:v>
                </c:pt>
                <c:pt idx="5174">
                  <c:v>-1.86</c:v>
                </c:pt>
                <c:pt idx="5175">
                  <c:v>-1.78</c:v>
                </c:pt>
                <c:pt idx="5176">
                  <c:v>-1.66</c:v>
                </c:pt>
                <c:pt idx="5177">
                  <c:v>-1.46</c:v>
                </c:pt>
                <c:pt idx="5178">
                  <c:v>-1.18</c:v>
                </c:pt>
                <c:pt idx="5179">
                  <c:v>-0.98</c:v>
                </c:pt>
                <c:pt idx="5180">
                  <c:v>-0.66</c:v>
                </c:pt>
                <c:pt idx="5181">
                  <c:v>-0.38</c:v>
                </c:pt>
                <c:pt idx="5182">
                  <c:v>-0.18</c:v>
                </c:pt>
                <c:pt idx="5183">
                  <c:v>0.02</c:v>
                </c:pt>
                <c:pt idx="5184">
                  <c:v>0.1</c:v>
                </c:pt>
                <c:pt idx="5185">
                  <c:v>0.14000000000000001</c:v>
                </c:pt>
                <c:pt idx="5186">
                  <c:v>0.1</c:v>
                </c:pt>
                <c:pt idx="5187">
                  <c:v>0.1</c:v>
                </c:pt>
                <c:pt idx="5188">
                  <c:v>0.06</c:v>
                </c:pt>
                <c:pt idx="5189">
                  <c:v>0.1</c:v>
                </c:pt>
                <c:pt idx="5190">
                  <c:v>0.1</c:v>
                </c:pt>
                <c:pt idx="5191">
                  <c:v>0.1</c:v>
                </c:pt>
                <c:pt idx="5192">
                  <c:v>0.14000000000000001</c:v>
                </c:pt>
                <c:pt idx="5193">
                  <c:v>0.14000000000000001</c:v>
                </c:pt>
                <c:pt idx="5194">
                  <c:v>0.22</c:v>
                </c:pt>
                <c:pt idx="5195">
                  <c:v>0.26</c:v>
                </c:pt>
                <c:pt idx="5196">
                  <c:v>0.26</c:v>
                </c:pt>
                <c:pt idx="5197">
                  <c:v>0.26</c:v>
                </c:pt>
                <c:pt idx="5198">
                  <c:v>0.26</c:v>
                </c:pt>
                <c:pt idx="5199">
                  <c:v>0.26</c:v>
                </c:pt>
                <c:pt idx="5200">
                  <c:v>0.3</c:v>
                </c:pt>
                <c:pt idx="5201">
                  <c:v>0.38</c:v>
                </c:pt>
                <c:pt idx="5202">
                  <c:v>0.46</c:v>
                </c:pt>
                <c:pt idx="5203">
                  <c:v>0.57999999999999996</c:v>
                </c:pt>
                <c:pt idx="5204">
                  <c:v>0.94</c:v>
                </c:pt>
                <c:pt idx="5205">
                  <c:v>1.46</c:v>
                </c:pt>
                <c:pt idx="5206">
                  <c:v>2.1800000000000002</c:v>
                </c:pt>
                <c:pt idx="5207">
                  <c:v>2.78</c:v>
                </c:pt>
                <c:pt idx="5208">
                  <c:v>3.26</c:v>
                </c:pt>
                <c:pt idx="5209">
                  <c:v>3.62</c:v>
                </c:pt>
                <c:pt idx="5210">
                  <c:v>3.86</c:v>
                </c:pt>
                <c:pt idx="5211">
                  <c:v>3.86</c:v>
                </c:pt>
                <c:pt idx="5212">
                  <c:v>3.86</c:v>
                </c:pt>
                <c:pt idx="5213">
                  <c:v>3.74</c:v>
                </c:pt>
                <c:pt idx="5214">
                  <c:v>3.58</c:v>
                </c:pt>
                <c:pt idx="5215">
                  <c:v>3.14</c:v>
                </c:pt>
                <c:pt idx="5216">
                  <c:v>2.38</c:v>
                </c:pt>
                <c:pt idx="5217">
                  <c:v>1.34</c:v>
                </c:pt>
                <c:pt idx="5218">
                  <c:v>0.26</c:v>
                </c:pt>
                <c:pt idx="5219">
                  <c:v>-0.38</c:v>
                </c:pt>
                <c:pt idx="5220">
                  <c:v>-0.86</c:v>
                </c:pt>
                <c:pt idx="5221">
                  <c:v>-1.22</c:v>
                </c:pt>
                <c:pt idx="5222">
                  <c:v>-1.46</c:v>
                </c:pt>
                <c:pt idx="5223">
                  <c:v>-1.66</c:v>
                </c:pt>
                <c:pt idx="5224">
                  <c:v>-1.74</c:v>
                </c:pt>
                <c:pt idx="5225">
                  <c:v>-1.82</c:v>
                </c:pt>
                <c:pt idx="5226">
                  <c:v>-1.7</c:v>
                </c:pt>
                <c:pt idx="5227">
                  <c:v>-1.54</c:v>
                </c:pt>
                <c:pt idx="5228">
                  <c:v>-1.22</c:v>
                </c:pt>
                <c:pt idx="5229">
                  <c:v>-1.06</c:v>
                </c:pt>
                <c:pt idx="5230">
                  <c:v>-0.9</c:v>
                </c:pt>
                <c:pt idx="5231">
                  <c:v>-0.9</c:v>
                </c:pt>
                <c:pt idx="5232">
                  <c:v>-0.82</c:v>
                </c:pt>
                <c:pt idx="5233">
                  <c:v>-0.82</c:v>
                </c:pt>
                <c:pt idx="5234">
                  <c:v>-0.78</c:v>
                </c:pt>
                <c:pt idx="5235">
                  <c:v>-0.74</c:v>
                </c:pt>
                <c:pt idx="5236">
                  <c:v>-0.74</c:v>
                </c:pt>
                <c:pt idx="5237">
                  <c:v>-0.82</c:v>
                </c:pt>
                <c:pt idx="5238">
                  <c:v>-0.78</c:v>
                </c:pt>
                <c:pt idx="5239">
                  <c:v>-0.7</c:v>
                </c:pt>
                <c:pt idx="5240">
                  <c:v>-0.57999999999999996</c:v>
                </c:pt>
                <c:pt idx="5241">
                  <c:v>-0.5</c:v>
                </c:pt>
                <c:pt idx="5242">
                  <c:v>-0.42</c:v>
                </c:pt>
                <c:pt idx="5243">
                  <c:v>-0.42</c:v>
                </c:pt>
                <c:pt idx="5244">
                  <c:v>-0.38</c:v>
                </c:pt>
                <c:pt idx="5245">
                  <c:v>-0.38</c:v>
                </c:pt>
                <c:pt idx="5246">
                  <c:v>-0.3</c:v>
                </c:pt>
                <c:pt idx="5247">
                  <c:v>-0.3</c:v>
                </c:pt>
                <c:pt idx="5248">
                  <c:v>-0.14000000000000001</c:v>
                </c:pt>
                <c:pt idx="5249">
                  <c:v>-0.1</c:v>
                </c:pt>
                <c:pt idx="5250">
                  <c:v>-0.02</c:v>
                </c:pt>
                <c:pt idx="5251">
                  <c:v>0.02</c:v>
                </c:pt>
                <c:pt idx="5252">
                  <c:v>0.06</c:v>
                </c:pt>
                <c:pt idx="5253">
                  <c:v>0.1</c:v>
                </c:pt>
                <c:pt idx="5254">
                  <c:v>0.14000000000000001</c:v>
                </c:pt>
                <c:pt idx="5255">
                  <c:v>0.18</c:v>
                </c:pt>
                <c:pt idx="5256">
                  <c:v>0.26</c:v>
                </c:pt>
                <c:pt idx="5257">
                  <c:v>0.3</c:v>
                </c:pt>
                <c:pt idx="5258">
                  <c:v>0.34</c:v>
                </c:pt>
                <c:pt idx="5259">
                  <c:v>0.18</c:v>
                </c:pt>
                <c:pt idx="5260">
                  <c:v>-0.06</c:v>
                </c:pt>
                <c:pt idx="5261">
                  <c:v>-0.46</c:v>
                </c:pt>
                <c:pt idx="5262">
                  <c:v>-0.86</c:v>
                </c:pt>
                <c:pt idx="5263">
                  <c:v>-1.1000000000000001</c:v>
                </c:pt>
                <c:pt idx="5264">
                  <c:v>-1.3</c:v>
                </c:pt>
                <c:pt idx="5265">
                  <c:v>-1.46</c:v>
                </c:pt>
                <c:pt idx="5266">
                  <c:v>-1.62</c:v>
                </c:pt>
                <c:pt idx="5267">
                  <c:v>-1.74</c:v>
                </c:pt>
                <c:pt idx="5268">
                  <c:v>-1.82</c:v>
                </c:pt>
                <c:pt idx="5269">
                  <c:v>-1.82</c:v>
                </c:pt>
                <c:pt idx="5270">
                  <c:v>-1.74</c:v>
                </c:pt>
                <c:pt idx="5271">
                  <c:v>-1.46</c:v>
                </c:pt>
                <c:pt idx="5272">
                  <c:v>-1.26</c:v>
                </c:pt>
                <c:pt idx="5273">
                  <c:v>-0.94</c:v>
                </c:pt>
                <c:pt idx="5274">
                  <c:v>-0.74</c:v>
                </c:pt>
                <c:pt idx="5275">
                  <c:v>-0.62</c:v>
                </c:pt>
                <c:pt idx="5276">
                  <c:v>-0.42</c:v>
                </c:pt>
                <c:pt idx="5277">
                  <c:v>-0.3</c:v>
                </c:pt>
                <c:pt idx="5278">
                  <c:v>-0.14000000000000001</c:v>
                </c:pt>
                <c:pt idx="5279">
                  <c:v>-0.06</c:v>
                </c:pt>
                <c:pt idx="5280">
                  <c:v>-0.14000000000000001</c:v>
                </c:pt>
                <c:pt idx="5281">
                  <c:v>-0.14000000000000001</c:v>
                </c:pt>
                <c:pt idx="5282">
                  <c:v>-0.14000000000000001</c:v>
                </c:pt>
                <c:pt idx="5283">
                  <c:v>-0.14000000000000001</c:v>
                </c:pt>
                <c:pt idx="5284">
                  <c:v>-0.1</c:v>
                </c:pt>
                <c:pt idx="5285">
                  <c:v>-0.1</c:v>
                </c:pt>
                <c:pt idx="5286">
                  <c:v>-0.02</c:v>
                </c:pt>
                <c:pt idx="5287">
                  <c:v>0.02</c:v>
                </c:pt>
                <c:pt idx="5288">
                  <c:v>0.1</c:v>
                </c:pt>
                <c:pt idx="5289">
                  <c:v>0.14000000000000001</c:v>
                </c:pt>
                <c:pt idx="5290">
                  <c:v>0.18</c:v>
                </c:pt>
                <c:pt idx="5291">
                  <c:v>0.26</c:v>
                </c:pt>
                <c:pt idx="5292">
                  <c:v>0.3</c:v>
                </c:pt>
                <c:pt idx="5293">
                  <c:v>0.3</c:v>
                </c:pt>
                <c:pt idx="5294">
                  <c:v>0.26</c:v>
                </c:pt>
                <c:pt idx="5295">
                  <c:v>0.26</c:v>
                </c:pt>
                <c:pt idx="5296">
                  <c:v>0.3</c:v>
                </c:pt>
                <c:pt idx="5297">
                  <c:v>0.34</c:v>
                </c:pt>
                <c:pt idx="5298">
                  <c:v>0.38</c:v>
                </c:pt>
                <c:pt idx="5299">
                  <c:v>0.57999999999999996</c:v>
                </c:pt>
                <c:pt idx="5300">
                  <c:v>0.9</c:v>
                </c:pt>
                <c:pt idx="5301">
                  <c:v>1.34</c:v>
                </c:pt>
                <c:pt idx="5302">
                  <c:v>1.7</c:v>
                </c:pt>
                <c:pt idx="5303">
                  <c:v>2.1800000000000002</c:v>
                </c:pt>
                <c:pt idx="5304">
                  <c:v>2.62</c:v>
                </c:pt>
                <c:pt idx="5305">
                  <c:v>3.02</c:v>
                </c:pt>
                <c:pt idx="5306">
                  <c:v>3.46</c:v>
                </c:pt>
                <c:pt idx="5307">
                  <c:v>3.7</c:v>
                </c:pt>
                <c:pt idx="5308">
                  <c:v>3.86</c:v>
                </c:pt>
                <c:pt idx="5309">
                  <c:v>3.86</c:v>
                </c:pt>
                <c:pt idx="5310">
                  <c:v>3.66</c:v>
                </c:pt>
                <c:pt idx="5311">
                  <c:v>3.26</c:v>
                </c:pt>
                <c:pt idx="5312">
                  <c:v>2.82</c:v>
                </c:pt>
                <c:pt idx="5313">
                  <c:v>2.1800000000000002</c:v>
                </c:pt>
                <c:pt idx="5314">
                  <c:v>1.58</c:v>
                </c:pt>
                <c:pt idx="5315">
                  <c:v>0.74</c:v>
                </c:pt>
                <c:pt idx="5316">
                  <c:v>-0.02</c:v>
                </c:pt>
                <c:pt idx="5317">
                  <c:v>-0.7</c:v>
                </c:pt>
                <c:pt idx="5318">
                  <c:v>-1.1399999999999999</c:v>
                </c:pt>
                <c:pt idx="5319">
                  <c:v>-1.42</c:v>
                </c:pt>
                <c:pt idx="5320">
                  <c:v>-1.66</c:v>
                </c:pt>
                <c:pt idx="5321">
                  <c:v>-1.7</c:v>
                </c:pt>
                <c:pt idx="5322">
                  <c:v>-1.74</c:v>
                </c:pt>
                <c:pt idx="5323">
                  <c:v>-1.7</c:v>
                </c:pt>
                <c:pt idx="5324">
                  <c:v>-1.58</c:v>
                </c:pt>
                <c:pt idx="5325">
                  <c:v>-1.42</c:v>
                </c:pt>
                <c:pt idx="5326">
                  <c:v>-1.22</c:v>
                </c:pt>
                <c:pt idx="5327">
                  <c:v>-1.06</c:v>
                </c:pt>
                <c:pt idx="5328">
                  <c:v>-0.86</c:v>
                </c:pt>
                <c:pt idx="5329">
                  <c:v>-0.78</c:v>
                </c:pt>
                <c:pt idx="5330">
                  <c:v>-0.74</c:v>
                </c:pt>
                <c:pt idx="5331">
                  <c:v>-0.78</c:v>
                </c:pt>
                <c:pt idx="5332">
                  <c:v>-0.7</c:v>
                </c:pt>
                <c:pt idx="5333">
                  <c:v>-0.66</c:v>
                </c:pt>
                <c:pt idx="5334">
                  <c:v>-0.54</c:v>
                </c:pt>
                <c:pt idx="5335">
                  <c:v>-0.57999999999999996</c:v>
                </c:pt>
                <c:pt idx="5336">
                  <c:v>-0.54</c:v>
                </c:pt>
                <c:pt idx="5337">
                  <c:v>-0.5</c:v>
                </c:pt>
                <c:pt idx="5338">
                  <c:v>-0.42</c:v>
                </c:pt>
                <c:pt idx="5339">
                  <c:v>-0.3</c:v>
                </c:pt>
                <c:pt idx="5340">
                  <c:v>-0.3</c:v>
                </c:pt>
                <c:pt idx="5341">
                  <c:v>-0.3</c:v>
                </c:pt>
                <c:pt idx="5342">
                  <c:v>-0.3</c:v>
                </c:pt>
                <c:pt idx="5343">
                  <c:v>-0.26</c:v>
                </c:pt>
                <c:pt idx="5344">
                  <c:v>-0.22</c:v>
                </c:pt>
                <c:pt idx="5345">
                  <c:v>-0.18</c:v>
                </c:pt>
                <c:pt idx="5346">
                  <c:v>-0.14000000000000001</c:v>
                </c:pt>
                <c:pt idx="5347">
                  <c:v>-0.1</c:v>
                </c:pt>
                <c:pt idx="5348">
                  <c:v>-0.02</c:v>
                </c:pt>
                <c:pt idx="5349">
                  <c:v>0.06</c:v>
                </c:pt>
                <c:pt idx="5350">
                  <c:v>0.14000000000000001</c:v>
                </c:pt>
                <c:pt idx="5351">
                  <c:v>0.18</c:v>
                </c:pt>
                <c:pt idx="5352">
                  <c:v>0.22</c:v>
                </c:pt>
                <c:pt idx="5353">
                  <c:v>0.26</c:v>
                </c:pt>
                <c:pt idx="5354">
                  <c:v>0.18</c:v>
                </c:pt>
                <c:pt idx="5355">
                  <c:v>0.1</c:v>
                </c:pt>
                <c:pt idx="5356">
                  <c:v>-0.02</c:v>
                </c:pt>
                <c:pt idx="5357">
                  <c:v>-0.18</c:v>
                </c:pt>
                <c:pt idx="5358">
                  <c:v>-0.46</c:v>
                </c:pt>
                <c:pt idx="5359">
                  <c:v>-0.74</c:v>
                </c:pt>
                <c:pt idx="5360">
                  <c:v>-0.9</c:v>
                </c:pt>
                <c:pt idx="5361">
                  <c:v>-1.18</c:v>
                </c:pt>
                <c:pt idx="5362">
                  <c:v>-1.38</c:v>
                </c:pt>
                <c:pt idx="5363">
                  <c:v>-1.54</c:v>
                </c:pt>
                <c:pt idx="5364">
                  <c:v>-1.66</c:v>
                </c:pt>
                <c:pt idx="5365">
                  <c:v>-1.7</c:v>
                </c:pt>
                <c:pt idx="5366">
                  <c:v>-1.66</c:v>
                </c:pt>
                <c:pt idx="5367">
                  <c:v>-1.62</c:v>
                </c:pt>
                <c:pt idx="5368">
                  <c:v>-1.46</c:v>
                </c:pt>
                <c:pt idx="5369">
                  <c:v>-1.3</c:v>
                </c:pt>
                <c:pt idx="5370">
                  <c:v>-1.02</c:v>
                </c:pt>
                <c:pt idx="5371">
                  <c:v>-0.86</c:v>
                </c:pt>
                <c:pt idx="5372">
                  <c:v>-0.66</c:v>
                </c:pt>
                <c:pt idx="5373">
                  <c:v>-0.46</c:v>
                </c:pt>
                <c:pt idx="5374">
                  <c:v>-0.34</c:v>
                </c:pt>
                <c:pt idx="5375">
                  <c:v>-0.3</c:v>
                </c:pt>
                <c:pt idx="5376">
                  <c:v>-0.18</c:v>
                </c:pt>
                <c:pt idx="5377">
                  <c:v>-0.14000000000000001</c:v>
                </c:pt>
                <c:pt idx="5378">
                  <c:v>-0.1</c:v>
                </c:pt>
                <c:pt idx="5379">
                  <c:v>-0.14000000000000001</c:v>
                </c:pt>
                <c:pt idx="5380">
                  <c:v>-0.1</c:v>
                </c:pt>
                <c:pt idx="5381">
                  <c:v>-0.02</c:v>
                </c:pt>
                <c:pt idx="5382">
                  <c:v>0.02</c:v>
                </c:pt>
                <c:pt idx="5383">
                  <c:v>0.02</c:v>
                </c:pt>
                <c:pt idx="5384">
                  <c:v>0.06</c:v>
                </c:pt>
                <c:pt idx="5385">
                  <c:v>0.18</c:v>
                </c:pt>
                <c:pt idx="5386">
                  <c:v>0.42</c:v>
                </c:pt>
                <c:pt idx="5387">
                  <c:v>1.02</c:v>
                </c:pt>
                <c:pt idx="5388">
                  <c:v>1.66</c:v>
                </c:pt>
                <c:pt idx="5389">
                  <c:v>2.2999999999999998</c:v>
                </c:pt>
                <c:pt idx="5390">
                  <c:v>2.86</c:v>
                </c:pt>
                <c:pt idx="5391">
                  <c:v>3.42</c:v>
                </c:pt>
                <c:pt idx="5392">
                  <c:v>3.98</c:v>
                </c:pt>
                <c:pt idx="5393">
                  <c:v>4.5</c:v>
                </c:pt>
                <c:pt idx="5394">
                  <c:v>4.78</c:v>
                </c:pt>
                <c:pt idx="5395">
                  <c:v>4.8600000000000003</c:v>
                </c:pt>
                <c:pt idx="5396">
                  <c:v>4.58</c:v>
                </c:pt>
                <c:pt idx="5397">
                  <c:v>4.0999999999999996</c:v>
                </c:pt>
                <c:pt idx="5398">
                  <c:v>3.46</c:v>
                </c:pt>
                <c:pt idx="5399">
                  <c:v>2.74</c:v>
                </c:pt>
                <c:pt idx="5400">
                  <c:v>1.98</c:v>
                </c:pt>
                <c:pt idx="5401">
                  <c:v>1.1399999999999999</c:v>
                </c:pt>
                <c:pt idx="5402">
                  <c:v>0.26</c:v>
                </c:pt>
                <c:pt idx="5403">
                  <c:v>-0.66</c:v>
                </c:pt>
                <c:pt idx="5404">
                  <c:v>-1.46</c:v>
                </c:pt>
                <c:pt idx="5405">
                  <c:v>-1.94</c:v>
                </c:pt>
                <c:pt idx="5406">
                  <c:v>-2.1800000000000002</c:v>
                </c:pt>
                <c:pt idx="5407">
                  <c:v>-2.2999999999999998</c:v>
                </c:pt>
                <c:pt idx="5408">
                  <c:v>-2.2599999999999998</c:v>
                </c:pt>
                <c:pt idx="5409">
                  <c:v>-2.2599999999999998</c:v>
                </c:pt>
                <c:pt idx="5410">
                  <c:v>-2.2999999999999998</c:v>
                </c:pt>
                <c:pt idx="5411">
                  <c:v>-2.2999999999999998</c:v>
                </c:pt>
                <c:pt idx="5412">
                  <c:v>-2.1</c:v>
                </c:pt>
                <c:pt idx="5413">
                  <c:v>-1.86</c:v>
                </c:pt>
                <c:pt idx="5414">
                  <c:v>-1.54</c:v>
                </c:pt>
                <c:pt idx="5415">
                  <c:v>-1.34</c:v>
                </c:pt>
                <c:pt idx="5416">
                  <c:v>-1.18</c:v>
                </c:pt>
                <c:pt idx="5417">
                  <c:v>-1.06</c:v>
                </c:pt>
                <c:pt idx="5418">
                  <c:v>-0.98</c:v>
                </c:pt>
                <c:pt idx="5419">
                  <c:v>-0.78</c:v>
                </c:pt>
                <c:pt idx="5420">
                  <c:v>-0.66</c:v>
                </c:pt>
                <c:pt idx="5421">
                  <c:v>-0.5</c:v>
                </c:pt>
                <c:pt idx="5422">
                  <c:v>-0.42</c:v>
                </c:pt>
                <c:pt idx="5423">
                  <c:v>-0.38</c:v>
                </c:pt>
                <c:pt idx="5424">
                  <c:v>-0.3</c:v>
                </c:pt>
                <c:pt idx="5425">
                  <c:v>-0.26</c:v>
                </c:pt>
                <c:pt idx="5426">
                  <c:v>-0.18</c:v>
                </c:pt>
                <c:pt idx="5427">
                  <c:v>-0.22</c:v>
                </c:pt>
                <c:pt idx="5428">
                  <c:v>-0.18</c:v>
                </c:pt>
                <c:pt idx="5429">
                  <c:v>-0.18</c:v>
                </c:pt>
                <c:pt idx="5430">
                  <c:v>-0.06</c:v>
                </c:pt>
                <c:pt idx="5431">
                  <c:v>0.06</c:v>
                </c:pt>
                <c:pt idx="5432">
                  <c:v>0.14000000000000001</c:v>
                </c:pt>
                <c:pt idx="5433">
                  <c:v>0.22</c:v>
                </c:pt>
                <c:pt idx="5434">
                  <c:v>0.34</c:v>
                </c:pt>
                <c:pt idx="5435">
                  <c:v>0.34</c:v>
                </c:pt>
                <c:pt idx="5436">
                  <c:v>0.5</c:v>
                </c:pt>
                <c:pt idx="5437">
                  <c:v>0.62</c:v>
                </c:pt>
                <c:pt idx="5438">
                  <c:v>0.66</c:v>
                </c:pt>
                <c:pt idx="5439">
                  <c:v>0.7</c:v>
                </c:pt>
                <c:pt idx="5440">
                  <c:v>0.66</c:v>
                </c:pt>
                <c:pt idx="5441">
                  <c:v>0.54</c:v>
                </c:pt>
                <c:pt idx="5442">
                  <c:v>0.34</c:v>
                </c:pt>
                <c:pt idx="5443">
                  <c:v>0.14000000000000001</c:v>
                </c:pt>
                <c:pt idx="5444">
                  <c:v>-0.14000000000000001</c:v>
                </c:pt>
                <c:pt idx="5445">
                  <c:v>-0.42</c:v>
                </c:pt>
                <c:pt idx="5446">
                  <c:v>-0.74</c:v>
                </c:pt>
                <c:pt idx="5447">
                  <c:v>-1.1399999999999999</c:v>
                </c:pt>
                <c:pt idx="5448">
                  <c:v>-1.5</c:v>
                </c:pt>
                <c:pt idx="5449">
                  <c:v>-1.7</c:v>
                </c:pt>
                <c:pt idx="5450">
                  <c:v>-1.86</c:v>
                </c:pt>
                <c:pt idx="5451">
                  <c:v>-1.86</c:v>
                </c:pt>
                <c:pt idx="5452">
                  <c:v>-1.82</c:v>
                </c:pt>
                <c:pt idx="5453">
                  <c:v>-1.78</c:v>
                </c:pt>
                <c:pt idx="5454">
                  <c:v>-1.7</c:v>
                </c:pt>
                <c:pt idx="5455">
                  <c:v>-1.58</c:v>
                </c:pt>
                <c:pt idx="5456">
                  <c:v>-1.34</c:v>
                </c:pt>
                <c:pt idx="5457">
                  <c:v>-1.1399999999999999</c:v>
                </c:pt>
                <c:pt idx="5458">
                  <c:v>-0.82</c:v>
                </c:pt>
                <c:pt idx="5459">
                  <c:v>-0.62</c:v>
                </c:pt>
                <c:pt idx="5460">
                  <c:v>-0.42</c:v>
                </c:pt>
                <c:pt idx="5461">
                  <c:v>-0.38</c:v>
                </c:pt>
                <c:pt idx="5462">
                  <c:v>-0.3</c:v>
                </c:pt>
                <c:pt idx="5463">
                  <c:v>-0.22</c:v>
                </c:pt>
                <c:pt idx="5464">
                  <c:v>-0.1</c:v>
                </c:pt>
                <c:pt idx="5465">
                  <c:v>-0.02</c:v>
                </c:pt>
                <c:pt idx="5466">
                  <c:v>0.06</c:v>
                </c:pt>
                <c:pt idx="5467">
                  <c:v>0.06</c:v>
                </c:pt>
                <c:pt idx="5468">
                  <c:v>0.1</c:v>
                </c:pt>
                <c:pt idx="5469">
                  <c:v>0.14000000000000001</c:v>
                </c:pt>
                <c:pt idx="5470">
                  <c:v>0.18</c:v>
                </c:pt>
                <c:pt idx="5471">
                  <c:v>0.22</c:v>
                </c:pt>
                <c:pt idx="5472">
                  <c:v>0.3</c:v>
                </c:pt>
                <c:pt idx="5473">
                  <c:v>0.26</c:v>
                </c:pt>
                <c:pt idx="5474">
                  <c:v>0.34</c:v>
                </c:pt>
                <c:pt idx="5475">
                  <c:v>0.34</c:v>
                </c:pt>
                <c:pt idx="5476">
                  <c:v>0.34</c:v>
                </c:pt>
                <c:pt idx="5477">
                  <c:v>0.3</c:v>
                </c:pt>
                <c:pt idx="5478">
                  <c:v>0.3</c:v>
                </c:pt>
                <c:pt idx="5479">
                  <c:v>0.34</c:v>
                </c:pt>
                <c:pt idx="5480">
                  <c:v>0.3</c:v>
                </c:pt>
                <c:pt idx="5481">
                  <c:v>0.34</c:v>
                </c:pt>
                <c:pt idx="5482">
                  <c:v>0.38</c:v>
                </c:pt>
                <c:pt idx="5483">
                  <c:v>0.38</c:v>
                </c:pt>
                <c:pt idx="5484">
                  <c:v>0.42</c:v>
                </c:pt>
                <c:pt idx="5485">
                  <c:v>0.34</c:v>
                </c:pt>
                <c:pt idx="5486">
                  <c:v>0.34</c:v>
                </c:pt>
                <c:pt idx="5487">
                  <c:v>0.26</c:v>
                </c:pt>
                <c:pt idx="5488">
                  <c:v>0.22</c:v>
                </c:pt>
                <c:pt idx="5489">
                  <c:v>0.18</c:v>
                </c:pt>
                <c:pt idx="5490">
                  <c:v>0.34</c:v>
                </c:pt>
                <c:pt idx="5491">
                  <c:v>0.54</c:v>
                </c:pt>
                <c:pt idx="5492">
                  <c:v>0.94</c:v>
                </c:pt>
                <c:pt idx="5493">
                  <c:v>1.3</c:v>
                </c:pt>
                <c:pt idx="5494">
                  <c:v>1.74</c:v>
                </c:pt>
                <c:pt idx="5495">
                  <c:v>2.1800000000000002</c:v>
                </c:pt>
                <c:pt idx="5496">
                  <c:v>2.62</c:v>
                </c:pt>
                <c:pt idx="5497">
                  <c:v>2.94</c:v>
                </c:pt>
                <c:pt idx="5498">
                  <c:v>3.26</c:v>
                </c:pt>
                <c:pt idx="5499">
                  <c:v>3.66</c:v>
                </c:pt>
                <c:pt idx="5500">
                  <c:v>3.86</c:v>
                </c:pt>
                <c:pt idx="5501">
                  <c:v>3.82</c:v>
                </c:pt>
                <c:pt idx="5502">
                  <c:v>3.62</c:v>
                </c:pt>
                <c:pt idx="5503">
                  <c:v>3.38</c:v>
                </c:pt>
                <c:pt idx="5504">
                  <c:v>3.06</c:v>
                </c:pt>
                <c:pt idx="5505">
                  <c:v>2.46</c:v>
                </c:pt>
                <c:pt idx="5506">
                  <c:v>1.7</c:v>
                </c:pt>
                <c:pt idx="5507">
                  <c:v>0.82</c:v>
                </c:pt>
                <c:pt idx="5508">
                  <c:v>0.06</c:v>
                </c:pt>
                <c:pt idx="5509">
                  <c:v>-0.5</c:v>
                </c:pt>
                <c:pt idx="5510">
                  <c:v>-0.94</c:v>
                </c:pt>
                <c:pt idx="5511">
                  <c:v>-1.3</c:v>
                </c:pt>
                <c:pt idx="5512">
                  <c:v>-1.62</c:v>
                </c:pt>
                <c:pt idx="5513">
                  <c:v>-1.86</c:v>
                </c:pt>
                <c:pt idx="5514">
                  <c:v>-2.06</c:v>
                </c:pt>
                <c:pt idx="5515">
                  <c:v>-2.06</c:v>
                </c:pt>
                <c:pt idx="5516">
                  <c:v>-1.94</c:v>
                </c:pt>
                <c:pt idx="5517">
                  <c:v>-1.7</c:v>
                </c:pt>
                <c:pt idx="5518">
                  <c:v>-1.34</c:v>
                </c:pt>
                <c:pt idx="5519">
                  <c:v>-1.02</c:v>
                </c:pt>
                <c:pt idx="5520">
                  <c:v>-0.9</c:v>
                </c:pt>
                <c:pt idx="5521">
                  <c:v>-0.78</c:v>
                </c:pt>
                <c:pt idx="5522">
                  <c:v>-0.74</c:v>
                </c:pt>
                <c:pt idx="5523">
                  <c:v>-0.7</c:v>
                </c:pt>
                <c:pt idx="5524">
                  <c:v>-0.66</c:v>
                </c:pt>
                <c:pt idx="5525">
                  <c:v>-0.7</c:v>
                </c:pt>
                <c:pt idx="5526">
                  <c:v>-0.74</c:v>
                </c:pt>
                <c:pt idx="5527">
                  <c:v>-0.86</c:v>
                </c:pt>
                <c:pt idx="5528">
                  <c:v>-0.9</c:v>
                </c:pt>
                <c:pt idx="5529">
                  <c:v>-0.86</c:v>
                </c:pt>
                <c:pt idx="5530">
                  <c:v>-0.82</c:v>
                </c:pt>
                <c:pt idx="5531">
                  <c:v>-0.7</c:v>
                </c:pt>
                <c:pt idx="5532">
                  <c:v>-0.62</c:v>
                </c:pt>
                <c:pt idx="5533">
                  <c:v>-0.62</c:v>
                </c:pt>
                <c:pt idx="5534">
                  <c:v>-0.5</c:v>
                </c:pt>
                <c:pt idx="5535">
                  <c:v>-0.42</c:v>
                </c:pt>
                <c:pt idx="5536">
                  <c:v>-0.38</c:v>
                </c:pt>
                <c:pt idx="5537">
                  <c:v>-0.34</c:v>
                </c:pt>
                <c:pt idx="5538">
                  <c:v>-0.34</c:v>
                </c:pt>
                <c:pt idx="5539">
                  <c:v>-0.34</c:v>
                </c:pt>
                <c:pt idx="5540">
                  <c:v>-0.3</c:v>
                </c:pt>
                <c:pt idx="5541">
                  <c:v>-0.3</c:v>
                </c:pt>
                <c:pt idx="5542">
                  <c:v>-0.14000000000000001</c:v>
                </c:pt>
                <c:pt idx="5543">
                  <c:v>-0.02</c:v>
                </c:pt>
                <c:pt idx="5544">
                  <c:v>0.1</c:v>
                </c:pt>
                <c:pt idx="5545">
                  <c:v>0.1</c:v>
                </c:pt>
                <c:pt idx="5546">
                  <c:v>0.06</c:v>
                </c:pt>
                <c:pt idx="5547">
                  <c:v>0.02</c:v>
                </c:pt>
                <c:pt idx="5548">
                  <c:v>-0.06</c:v>
                </c:pt>
                <c:pt idx="5549">
                  <c:v>-0.3</c:v>
                </c:pt>
                <c:pt idx="5550">
                  <c:v>-0.5</c:v>
                </c:pt>
                <c:pt idx="5551">
                  <c:v>-0.78</c:v>
                </c:pt>
                <c:pt idx="5552">
                  <c:v>-0.98</c:v>
                </c:pt>
                <c:pt idx="5553">
                  <c:v>-1.22</c:v>
                </c:pt>
                <c:pt idx="5554">
                  <c:v>-1.38</c:v>
                </c:pt>
                <c:pt idx="5555">
                  <c:v>-1.5</c:v>
                </c:pt>
                <c:pt idx="5556">
                  <c:v>-1.58</c:v>
                </c:pt>
                <c:pt idx="5557">
                  <c:v>-1.66</c:v>
                </c:pt>
                <c:pt idx="5558">
                  <c:v>-1.7</c:v>
                </c:pt>
                <c:pt idx="5559">
                  <c:v>-1.66</c:v>
                </c:pt>
                <c:pt idx="5560">
                  <c:v>-1.54</c:v>
                </c:pt>
                <c:pt idx="5561">
                  <c:v>-1.3</c:v>
                </c:pt>
                <c:pt idx="5562">
                  <c:v>-1.06</c:v>
                </c:pt>
                <c:pt idx="5563">
                  <c:v>-0.82</c:v>
                </c:pt>
                <c:pt idx="5564">
                  <c:v>-0.62</c:v>
                </c:pt>
                <c:pt idx="5565">
                  <c:v>-0.54</c:v>
                </c:pt>
                <c:pt idx="5566">
                  <c:v>-0.34</c:v>
                </c:pt>
                <c:pt idx="5567">
                  <c:v>-0.22</c:v>
                </c:pt>
                <c:pt idx="5568">
                  <c:v>-0.06</c:v>
                </c:pt>
                <c:pt idx="5569">
                  <c:v>-0.02</c:v>
                </c:pt>
                <c:pt idx="5570">
                  <c:v>0.02</c:v>
                </c:pt>
                <c:pt idx="5571">
                  <c:v>-0.02</c:v>
                </c:pt>
                <c:pt idx="5572">
                  <c:v>0.02</c:v>
                </c:pt>
                <c:pt idx="5573">
                  <c:v>0.06</c:v>
                </c:pt>
                <c:pt idx="5574">
                  <c:v>0.14000000000000001</c:v>
                </c:pt>
                <c:pt idx="5575">
                  <c:v>0.5</c:v>
                </c:pt>
                <c:pt idx="5576">
                  <c:v>1.02</c:v>
                </c:pt>
                <c:pt idx="5577">
                  <c:v>1.54</c:v>
                </c:pt>
                <c:pt idx="5578">
                  <c:v>2.06</c:v>
                </c:pt>
                <c:pt idx="5579">
                  <c:v>2.54</c:v>
                </c:pt>
                <c:pt idx="5580">
                  <c:v>3.06</c:v>
                </c:pt>
                <c:pt idx="5581">
                  <c:v>3.54</c:v>
                </c:pt>
                <c:pt idx="5582">
                  <c:v>3.9</c:v>
                </c:pt>
                <c:pt idx="5583">
                  <c:v>4.0999999999999996</c:v>
                </c:pt>
                <c:pt idx="5584">
                  <c:v>4.26</c:v>
                </c:pt>
                <c:pt idx="5585">
                  <c:v>4.34</c:v>
                </c:pt>
                <c:pt idx="5586">
                  <c:v>4.0999999999999996</c:v>
                </c:pt>
                <c:pt idx="5587">
                  <c:v>3.58</c:v>
                </c:pt>
                <c:pt idx="5588">
                  <c:v>2.82</c:v>
                </c:pt>
                <c:pt idx="5589">
                  <c:v>1.98</c:v>
                </c:pt>
                <c:pt idx="5590">
                  <c:v>1.1399999999999999</c:v>
                </c:pt>
                <c:pt idx="5591">
                  <c:v>0.5</c:v>
                </c:pt>
                <c:pt idx="5592">
                  <c:v>-0.06</c:v>
                </c:pt>
                <c:pt idx="5593">
                  <c:v>-0.57999999999999996</c:v>
                </c:pt>
                <c:pt idx="5594">
                  <c:v>-1.06</c:v>
                </c:pt>
                <c:pt idx="5595">
                  <c:v>-1.38</c:v>
                </c:pt>
                <c:pt idx="5596">
                  <c:v>-1.74</c:v>
                </c:pt>
                <c:pt idx="5597">
                  <c:v>-1.98</c:v>
                </c:pt>
                <c:pt idx="5598">
                  <c:v>-2.06</c:v>
                </c:pt>
                <c:pt idx="5599">
                  <c:v>-2.02</c:v>
                </c:pt>
                <c:pt idx="5600">
                  <c:v>-1.94</c:v>
                </c:pt>
                <c:pt idx="5601">
                  <c:v>-1.9</c:v>
                </c:pt>
                <c:pt idx="5602">
                  <c:v>-1.82</c:v>
                </c:pt>
                <c:pt idx="5603">
                  <c:v>-1.78</c:v>
                </c:pt>
                <c:pt idx="5604">
                  <c:v>-1.7</c:v>
                </c:pt>
                <c:pt idx="5605">
                  <c:v>-1.54</c:v>
                </c:pt>
                <c:pt idx="5606">
                  <c:v>-1.26</c:v>
                </c:pt>
                <c:pt idx="5607">
                  <c:v>-1.1000000000000001</c:v>
                </c:pt>
                <c:pt idx="5608">
                  <c:v>-0.94</c:v>
                </c:pt>
                <c:pt idx="5609">
                  <c:v>-0.82</c:v>
                </c:pt>
                <c:pt idx="5610">
                  <c:v>-0.7</c:v>
                </c:pt>
                <c:pt idx="5611">
                  <c:v>-0.46</c:v>
                </c:pt>
                <c:pt idx="5612">
                  <c:v>-0.3</c:v>
                </c:pt>
                <c:pt idx="5613">
                  <c:v>-0.14000000000000001</c:v>
                </c:pt>
                <c:pt idx="5614">
                  <c:v>-0.06</c:v>
                </c:pt>
                <c:pt idx="5615">
                  <c:v>-0.06</c:v>
                </c:pt>
                <c:pt idx="5616">
                  <c:v>-0.06</c:v>
                </c:pt>
                <c:pt idx="5617">
                  <c:v>-0.06</c:v>
                </c:pt>
                <c:pt idx="5618">
                  <c:v>0.06</c:v>
                </c:pt>
                <c:pt idx="5619">
                  <c:v>0.1</c:v>
                </c:pt>
                <c:pt idx="5620">
                  <c:v>0.14000000000000001</c:v>
                </c:pt>
                <c:pt idx="5621">
                  <c:v>0.14000000000000001</c:v>
                </c:pt>
                <c:pt idx="5622">
                  <c:v>0.14000000000000001</c:v>
                </c:pt>
                <c:pt idx="5623">
                  <c:v>0.18</c:v>
                </c:pt>
                <c:pt idx="5624">
                  <c:v>0.3</c:v>
                </c:pt>
                <c:pt idx="5625">
                  <c:v>0.42</c:v>
                </c:pt>
                <c:pt idx="5626">
                  <c:v>0.46</c:v>
                </c:pt>
                <c:pt idx="5627">
                  <c:v>0.54</c:v>
                </c:pt>
                <c:pt idx="5628">
                  <c:v>0.62</c:v>
                </c:pt>
                <c:pt idx="5629">
                  <c:v>0.62</c:v>
                </c:pt>
                <c:pt idx="5630">
                  <c:v>0.54</c:v>
                </c:pt>
                <c:pt idx="5631">
                  <c:v>0.34</c:v>
                </c:pt>
                <c:pt idx="5632">
                  <c:v>0.1</c:v>
                </c:pt>
                <c:pt idx="5633">
                  <c:v>-0.14000000000000001</c:v>
                </c:pt>
                <c:pt idx="5634">
                  <c:v>-0.34</c:v>
                </c:pt>
                <c:pt idx="5635">
                  <c:v>-0.62</c:v>
                </c:pt>
                <c:pt idx="5636">
                  <c:v>-0.78</c:v>
                </c:pt>
                <c:pt idx="5637">
                  <c:v>-1.06</c:v>
                </c:pt>
                <c:pt idx="5638">
                  <c:v>-1.3</c:v>
                </c:pt>
                <c:pt idx="5639">
                  <c:v>-1.54</c:v>
                </c:pt>
                <c:pt idx="5640">
                  <c:v>-1.7</c:v>
                </c:pt>
                <c:pt idx="5641">
                  <c:v>-1.78</c:v>
                </c:pt>
                <c:pt idx="5642">
                  <c:v>-1.7</c:v>
                </c:pt>
                <c:pt idx="5643">
                  <c:v>-1.58</c:v>
                </c:pt>
                <c:pt idx="5644">
                  <c:v>-1.38</c:v>
                </c:pt>
                <c:pt idx="5645">
                  <c:v>-1.22</c:v>
                </c:pt>
                <c:pt idx="5646">
                  <c:v>-1.06</c:v>
                </c:pt>
                <c:pt idx="5647">
                  <c:v>-0.98</c:v>
                </c:pt>
                <c:pt idx="5648">
                  <c:v>-0.74</c:v>
                </c:pt>
                <c:pt idx="5649">
                  <c:v>-0.66</c:v>
                </c:pt>
                <c:pt idx="5650">
                  <c:v>-0.54</c:v>
                </c:pt>
                <c:pt idx="5651">
                  <c:v>-0.46</c:v>
                </c:pt>
                <c:pt idx="5652">
                  <c:v>-0.34</c:v>
                </c:pt>
                <c:pt idx="5653">
                  <c:v>-0.26</c:v>
                </c:pt>
                <c:pt idx="5654">
                  <c:v>-0.22</c:v>
                </c:pt>
                <c:pt idx="5655">
                  <c:v>-0.18</c:v>
                </c:pt>
                <c:pt idx="5656">
                  <c:v>-0.06</c:v>
                </c:pt>
                <c:pt idx="5657">
                  <c:v>0.06</c:v>
                </c:pt>
                <c:pt idx="5658">
                  <c:v>0.14000000000000001</c:v>
                </c:pt>
                <c:pt idx="5659">
                  <c:v>0.22</c:v>
                </c:pt>
                <c:pt idx="5660">
                  <c:v>0.22</c:v>
                </c:pt>
                <c:pt idx="5661">
                  <c:v>0.26</c:v>
                </c:pt>
                <c:pt idx="5662">
                  <c:v>0.3</c:v>
                </c:pt>
                <c:pt idx="5663">
                  <c:v>0.34</c:v>
                </c:pt>
                <c:pt idx="5664">
                  <c:v>0.34</c:v>
                </c:pt>
                <c:pt idx="5665">
                  <c:v>0.34</c:v>
                </c:pt>
                <c:pt idx="5666">
                  <c:v>0.22</c:v>
                </c:pt>
                <c:pt idx="5667">
                  <c:v>0.22</c:v>
                </c:pt>
                <c:pt idx="5668">
                  <c:v>0.18</c:v>
                </c:pt>
                <c:pt idx="5669">
                  <c:v>0.18</c:v>
                </c:pt>
                <c:pt idx="5670">
                  <c:v>0.26</c:v>
                </c:pt>
                <c:pt idx="5671">
                  <c:v>0.26</c:v>
                </c:pt>
                <c:pt idx="5672">
                  <c:v>0.26</c:v>
                </c:pt>
                <c:pt idx="5673">
                  <c:v>0.26</c:v>
                </c:pt>
                <c:pt idx="5674">
                  <c:v>0.3</c:v>
                </c:pt>
                <c:pt idx="5675">
                  <c:v>0.3</c:v>
                </c:pt>
                <c:pt idx="5676">
                  <c:v>0.42</c:v>
                </c:pt>
                <c:pt idx="5677">
                  <c:v>0.57999999999999996</c:v>
                </c:pt>
                <c:pt idx="5678">
                  <c:v>0.78</c:v>
                </c:pt>
                <c:pt idx="5679">
                  <c:v>0.98</c:v>
                </c:pt>
                <c:pt idx="5680">
                  <c:v>1.3</c:v>
                </c:pt>
                <c:pt idx="5681">
                  <c:v>1.62</c:v>
                </c:pt>
                <c:pt idx="5682">
                  <c:v>2.06</c:v>
                </c:pt>
                <c:pt idx="5683">
                  <c:v>2.42</c:v>
                </c:pt>
                <c:pt idx="5684">
                  <c:v>2.86</c:v>
                </c:pt>
                <c:pt idx="5685">
                  <c:v>3.26</c:v>
                </c:pt>
                <c:pt idx="5686">
                  <c:v>3.58</c:v>
                </c:pt>
                <c:pt idx="5687">
                  <c:v>3.82</c:v>
                </c:pt>
                <c:pt idx="5688">
                  <c:v>3.9</c:v>
                </c:pt>
                <c:pt idx="5689">
                  <c:v>3.9</c:v>
                </c:pt>
                <c:pt idx="5690">
                  <c:v>3.58</c:v>
                </c:pt>
                <c:pt idx="5691">
                  <c:v>2.98</c:v>
                </c:pt>
                <c:pt idx="5692">
                  <c:v>2.2200000000000002</c:v>
                </c:pt>
                <c:pt idx="5693">
                  <c:v>1.46</c:v>
                </c:pt>
                <c:pt idx="5694">
                  <c:v>0.74</c:v>
                </c:pt>
                <c:pt idx="5695">
                  <c:v>-0.02</c:v>
                </c:pt>
                <c:pt idx="5696">
                  <c:v>-0.7</c:v>
                </c:pt>
                <c:pt idx="5697">
                  <c:v>-1.22</c:v>
                </c:pt>
                <c:pt idx="5698">
                  <c:v>-1.62</c:v>
                </c:pt>
                <c:pt idx="5699">
                  <c:v>-1.9</c:v>
                </c:pt>
                <c:pt idx="5700">
                  <c:v>-2.02</c:v>
                </c:pt>
                <c:pt idx="5701">
                  <c:v>-2.02</c:v>
                </c:pt>
                <c:pt idx="5702">
                  <c:v>-1.86</c:v>
                </c:pt>
                <c:pt idx="5703">
                  <c:v>-1.62</c:v>
                </c:pt>
                <c:pt idx="5704">
                  <c:v>-1.38</c:v>
                </c:pt>
                <c:pt idx="5705">
                  <c:v>-1.1000000000000001</c:v>
                </c:pt>
                <c:pt idx="5706">
                  <c:v>-0.94</c:v>
                </c:pt>
                <c:pt idx="5707">
                  <c:v>-0.78</c:v>
                </c:pt>
                <c:pt idx="5708">
                  <c:v>-0.78</c:v>
                </c:pt>
                <c:pt idx="5709">
                  <c:v>-0.74</c:v>
                </c:pt>
                <c:pt idx="5710">
                  <c:v>-0.74</c:v>
                </c:pt>
                <c:pt idx="5711">
                  <c:v>-0.86</c:v>
                </c:pt>
                <c:pt idx="5712">
                  <c:v>-0.86</c:v>
                </c:pt>
                <c:pt idx="5713">
                  <c:v>-0.82</c:v>
                </c:pt>
                <c:pt idx="5714">
                  <c:v>-0.82</c:v>
                </c:pt>
                <c:pt idx="5715">
                  <c:v>-0.82</c:v>
                </c:pt>
                <c:pt idx="5716">
                  <c:v>-0.78</c:v>
                </c:pt>
                <c:pt idx="5717">
                  <c:v>-0.66</c:v>
                </c:pt>
                <c:pt idx="5718">
                  <c:v>-0.62</c:v>
                </c:pt>
                <c:pt idx="5719">
                  <c:v>-0.54</c:v>
                </c:pt>
                <c:pt idx="5720">
                  <c:v>-0.38</c:v>
                </c:pt>
                <c:pt idx="5721">
                  <c:v>-0.38</c:v>
                </c:pt>
                <c:pt idx="5722">
                  <c:v>-0.38</c:v>
                </c:pt>
                <c:pt idx="5723">
                  <c:v>-0.42</c:v>
                </c:pt>
                <c:pt idx="5724">
                  <c:v>-0.34</c:v>
                </c:pt>
                <c:pt idx="5725">
                  <c:v>-0.3</c:v>
                </c:pt>
                <c:pt idx="5726">
                  <c:v>-0.26</c:v>
                </c:pt>
                <c:pt idx="5727">
                  <c:v>-0.22</c:v>
                </c:pt>
                <c:pt idx="5728">
                  <c:v>-0.1</c:v>
                </c:pt>
                <c:pt idx="5729">
                  <c:v>-0.06</c:v>
                </c:pt>
                <c:pt idx="5730">
                  <c:v>0.02</c:v>
                </c:pt>
                <c:pt idx="5731">
                  <c:v>0.06</c:v>
                </c:pt>
                <c:pt idx="5732">
                  <c:v>0.1</c:v>
                </c:pt>
                <c:pt idx="5733">
                  <c:v>0.06</c:v>
                </c:pt>
                <c:pt idx="5734">
                  <c:v>-0.06</c:v>
                </c:pt>
                <c:pt idx="5735">
                  <c:v>-0.22</c:v>
                </c:pt>
                <c:pt idx="5736">
                  <c:v>-0.38</c:v>
                </c:pt>
                <c:pt idx="5737">
                  <c:v>-0.57999999999999996</c:v>
                </c:pt>
                <c:pt idx="5738">
                  <c:v>-0.74</c:v>
                </c:pt>
                <c:pt idx="5739">
                  <c:v>-1.06</c:v>
                </c:pt>
                <c:pt idx="5740">
                  <c:v>-1.26</c:v>
                </c:pt>
                <c:pt idx="5741">
                  <c:v>-1.5</c:v>
                </c:pt>
                <c:pt idx="5742">
                  <c:v>-1.62</c:v>
                </c:pt>
                <c:pt idx="5743">
                  <c:v>-1.74</c:v>
                </c:pt>
                <c:pt idx="5744">
                  <c:v>-1.86</c:v>
                </c:pt>
                <c:pt idx="5745">
                  <c:v>-1.82</c:v>
                </c:pt>
                <c:pt idx="5746">
                  <c:v>-1.74</c:v>
                </c:pt>
                <c:pt idx="5747">
                  <c:v>-1.54</c:v>
                </c:pt>
                <c:pt idx="5748">
                  <c:v>-1.26</c:v>
                </c:pt>
                <c:pt idx="5749">
                  <c:v>-1.06</c:v>
                </c:pt>
                <c:pt idx="5750">
                  <c:v>-0.78</c:v>
                </c:pt>
                <c:pt idx="5751">
                  <c:v>-0.57999999999999996</c:v>
                </c:pt>
                <c:pt idx="5752">
                  <c:v>-0.3</c:v>
                </c:pt>
                <c:pt idx="5753">
                  <c:v>-0.22</c:v>
                </c:pt>
                <c:pt idx="5754">
                  <c:v>-0.06</c:v>
                </c:pt>
                <c:pt idx="5755">
                  <c:v>-0.02</c:v>
                </c:pt>
                <c:pt idx="5756">
                  <c:v>0.02</c:v>
                </c:pt>
                <c:pt idx="5757">
                  <c:v>0.06</c:v>
                </c:pt>
                <c:pt idx="5758">
                  <c:v>0.06</c:v>
                </c:pt>
                <c:pt idx="5759">
                  <c:v>-0.02</c:v>
                </c:pt>
                <c:pt idx="5760">
                  <c:v>0.02</c:v>
                </c:pt>
                <c:pt idx="5761">
                  <c:v>-0.02</c:v>
                </c:pt>
                <c:pt idx="5762">
                  <c:v>0.02</c:v>
                </c:pt>
                <c:pt idx="5763">
                  <c:v>0.02</c:v>
                </c:pt>
                <c:pt idx="5764">
                  <c:v>0.1</c:v>
                </c:pt>
                <c:pt idx="5765">
                  <c:v>0.1</c:v>
                </c:pt>
                <c:pt idx="5766">
                  <c:v>0.3</c:v>
                </c:pt>
                <c:pt idx="5767">
                  <c:v>0.7</c:v>
                </c:pt>
                <c:pt idx="5768">
                  <c:v>1.18</c:v>
                </c:pt>
                <c:pt idx="5769">
                  <c:v>1.54</c:v>
                </c:pt>
                <c:pt idx="5770">
                  <c:v>1.94</c:v>
                </c:pt>
                <c:pt idx="5771">
                  <c:v>2.2599999999999998</c:v>
                </c:pt>
                <c:pt idx="5772">
                  <c:v>2.7</c:v>
                </c:pt>
                <c:pt idx="5773">
                  <c:v>3.06</c:v>
                </c:pt>
                <c:pt idx="5774">
                  <c:v>3.42</c:v>
                </c:pt>
                <c:pt idx="5775">
                  <c:v>3.66</c:v>
                </c:pt>
                <c:pt idx="5776">
                  <c:v>3.94</c:v>
                </c:pt>
                <c:pt idx="5777">
                  <c:v>3.86</c:v>
                </c:pt>
                <c:pt idx="5778">
                  <c:v>3.62</c:v>
                </c:pt>
                <c:pt idx="5779">
                  <c:v>3.3</c:v>
                </c:pt>
                <c:pt idx="5780">
                  <c:v>2.98</c:v>
                </c:pt>
                <c:pt idx="5781">
                  <c:v>2.54</c:v>
                </c:pt>
                <c:pt idx="5782">
                  <c:v>1.9</c:v>
                </c:pt>
                <c:pt idx="5783">
                  <c:v>1.18</c:v>
                </c:pt>
                <c:pt idx="5784">
                  <c:v>0.42</c:v>
                </c:pt>
                <c:pt idx="5785">
                  <c:v>-0.3</c:v>
                </c:pt>
                <c:pt idx="5786">
                  <c:v>-0.86</c:v>
                </c:pt>
                <c:pt idx="5787">
                  <c:v>-1.42</c:v>
                </c:pt>
                <c:pt idx="5788">
                  <c:v>-1.82</c:v>
                </c:pt>
                <c:pt idx="5789">
                  <c:v>-2.1</c:v>
                </c:pt>
                <c:pt idx="5790">
                  <c:v>-2.1800000000000002</c:v>
                </c:pt>
                <c:pt idx="5791">
                  <c:v>-2.2200000000000002</c:v>
                </c:pt>
                <c:pt idx="5792">
                  <c:v>-2.14</c:v>
                </c:pt>
                <c:pt idx="5793">
                  <c:v>-1.94</c:v>
                </c:pt>
                <c:pt idx="5794">
                  <c:v>-1.7</c:v>
                </c:pt>
                <c:pt idx="5795">
                  <c:v>-1.38</c:v>
                </c:pt>
                <c:pt idx="5796">
                  <c:v>-1.1000000000000001</c:v>
                </c:pt>
                <c:pt idx="5797">
                  <c:v>-0.82</c:v>
                </c:pt>
                <c:pt idx="5798">
                  <c:v>-0.62</c:v>
                </c:pt>
                <c:pt idx="5799">
                  <c:v>-0.42</c:v>
                </c:pt>
                <c:pt idx="5800">
                  <c:v>-0.34</c:v>
                </c:pt>
                <c:pt idx="5801">
                  <c:v>-0.26</c:v>
                </c:pt>
                <c:pt idx="5802">
                  <c:v>-0.26</c:v>
                </c:pt>
                <c:pt idx="5803">
                  <c:v>-0.34</c:v>
                </c:pt>
                <c:pt idx="5804">
                  <c:v>-0.38</c:v>
                </c:pt>
                <c:pt idx="5805">
                  <c:v>-0.38</c:v>
                </c:pt>
                <c:pt idx="5806">
                  <c:v>-0.38</c:v>
                </c:pt>
                <c:pt idx="5807">
                  <c:v>-0.38</c:v>
                </c:pt>
                <c:pt idx="5808">
                  <c:v>-0.38</c:v>
                </c:pt>
                <c:pt idx="5809">
                  <c:v>-0.38</c:v>
                </c:pt>
                <c:pt idx="5810">
                  <c:v>-0.26</c:v>
                </c:pt>
                <c:pt idx="5811">
                  <c:v>-0.14000000000000001</c:v>
                </c:pt>
                <c:pt idx="5812">
                  <c:v>-0.02</c:v>
                </c:pt>
                <c:pt idx="5813">
                  <c:v>-0.02</c:v>
                </c:pt>
                <c:pt idx="5814">
                  <c:v>0.06</c:v>
                </c:pt>
                <c:pt idx="5815">
                  <c:v>0.1</c:v>
                </c:pt>
                <c:pt idx="5816">
                  <c:v>0.14000000000000001</c:v>
                </c:pt>
                <c:pt idx="5817">
                  <c:v>0.18</c:v>
                </c:pt>
                <c:pt idx="5818">
                  <c:v>0.3</c:v>
                </c:pt>
                <c:pt idx="5819">
                  <c:v>0.38</c:v>
                </c:pt>
                <c:pt idx="5820">
                  <c:v>0.38</c:v>
                </c:pt>
                <c:pt idx="5821">
                  <c:v>0.34</c:v>
                </c:pt>
                <c:pt idx="5822">
                  <c:v>0.3</c:v>
                </c:pt>
                <c:pt idx="5823">
                  <c:v>0.18</c:v>
                </c:pt>
                <c:pt idx="5824">
                  <c:v>0.06</c:v>
                </c:pt>
                <c:pt idx="5825">
                  <c:v>-0.1</c:v>
                </c:pt>
                <c:pt idx="5826">
                  <c:v>-0.3</c:v>
                </c:pt>
                <c:pt idx="5827">
                  <c:v>-0.5</c:v>
                </c:pt>
                <c:pt idx="5828">
                  <c:v>-0.78</c:v>
                </c:pt>
                <c:pt idx="5829">
                  <c:v>-1.02</c:v>
                </c:pt>
                <c:pt idx="5830">
                  <c:v>-1.26</c:v>
                </c:pt>
                <c:pt idx="5831">
                  <c:v>-1.46</c:v>
                </c:pt>
                <c:pt idx="5832">
                  <c:v>-1.58</c:v>
                </c:pt>
                <c:pt idx="5833">
                  <c:v>-1.66</c:v>
                </c:pt>
                <c:pt idx="5834">
                  <c:v>-1.66</c:v>
                </c:pt>
                <c:pt idx="5835">
                  <c:v>-1.66</c:v>
                </c:pt>
                <c:pt idx="5836">
                  <c:v>-1.66</c:v>
                </c:pt>
                <c:pt idx="5837">
                  <c:v>-1.46</c:v>
                </c:pt>
                <c:pt idx="5838">
                  <c:v>-1.3</c:v>
                </c:pt>
                <c:pt idx="5839">
                  <c:v>-1.06</c:v>
                </c:pt>
                <c:pt idx="5840">
                  <c:v>-0.74</c:v>
                </c:pt>
                <c:pt idx="5841">
                  <c:v>-0.57999999999999996</c:v>
                </c:pt>
                <c:pt idx="5842">
                  <c:v>-0.38</c:v>
                </c:pt>
                <c:pt idx="5843">
                  <c:v>-0.22</c:v>
                </c:pt>
                <c:pt idx="5844">
                  <c:v>-0.1</c:v>
                </c:pt>
                <c:pt idx="5845">
                  <c:v>-0.06</c:v>
                </c:pt>
                <c:pt idx="5846">
                  <c:v>0.06</c:v>
                </c:pt>
                <c:pt idx="5847">
                  <c:v>0.02</c:v>
                </c:pt>
                <c:pt idx="5848">
                  <c:v>0.02</c:v>
                </c:pt>
                <c:pt idx="5849">
                  <c:v>-0.02</c:v>
                </c:pt>
                <c:pt idx="5850">
                  <c:v>-0.06</c:v>
                </c:pt>
                <c:pt idx="5851">
                  <c:v>-0.1</c:v>
                </c:pt>
                <c:pt idx="5852">
                  <c:v>-0.1</c:v>
                </c:pt>
                <c:pt idx="5853">
                  <c:v>-0.06</c:v>
                </c:pt>
                <c:pt idx="5854">
                  <c:v>-0.02</c:v>
                </c:pt>
                <c:pt idx="5855">
                  <c:v>-0.02</c:v>
                </c:pt>
                <c:pt idx="5856">
                  <c:v>0.02</c:v>
                </c:pt>
                <c:pt idx="5857">
                  <c:v>0.1</c:v>
                </c:pt>
                <c:pt idx="5858">
                  <c:v>0.14000000000000001</c:v>
                </c:pt>
                <c:pt idx="5859">
                  <c:v>0.26</c:v>
                </c:pt>
                <c:pt idx="5860">
                  <c:v>0.38</c:v>
                </c:pt>
                <c:pt idx="5861">
                  <c:v>0.34</c:v>
                </c:pt>
                <c:pt idx="5862">
                  <c:v>0.42</c:v>
                </c:pt>
                <c:pt idx="5863">
                  <c:v>0.62</c:v>
                </c:pt>
                <c:pt idx="5864">
                  <c:v>0.9</c:v>
                </c:pt>
                <c:pt idx="5865">
                  <c:v>1.22</c:v>
                </c:pt>
                <c:pt idx="5866">
                  <c:v>1.5</c:v>
                </c:pt>
                <c:pt idx="5867">
                  <c:v>1.78</c:v>
                </c:pt>
                <c:pt idx="5868">
                  <c:v>2.14</c:v>
                </c:pt>
                <c:pt idx="5869">
                  <c:v>2.5</c:v>
                </c:pt>
                <c:pt idx="5870">
                  <c:v>2.78</c:v>
                </c:pt>
                <c:pt idx="5871">
                  <c:v>2.82</c:v>
                </c:pt>
                <c:pt idx="5872">
                  <c:v>2.86</c:v>
                </c:pt>
                <c:pt idx="5873">
                  <c:v>2.7</c:v>
                </c:pt>
                <c:pt idx="5874">
                  <c:v>2.38</c:v>
                </c:pt>
                <c:pt idx="5875">
                  <c:v>1.86</c:v>
                </c:pt>
                <c:pt idx="5876">
                  <c:v>1.18</c:v>
                </c:pt>
                <c:pt idx="5877">
                  <c:v>0.42</c:v>
                </c:pt>
                <c:pt idx="5878">
                  <c:v>-0.22</c:v>
                </c:pt>
                <c:pt idx="5879">
                  <c:v>-0.7</c:v>
                </c:pt>
                <c:pt idx="5880">
                  <c:v>-1.1000000000000001</c:v>
                </c:pt>
                <c:pt idx="5881">
                  <c:v>-1.26</c:v>
                </c:pt>
                <c:pt idx="5882">
                  <c:v>-1.3</c:v>
                </c:pt>
                <c:pt idx="5883">
                  <c:v>-1.3</c:v>
                </c:pt>
                <c:pt idx="5884">
                  <c:v>-1.18</c:v>
                </c:pt>
                <c:pt idx="5885">
                  <c:v>-0.98</c:v>
                </c:pt>
                <c:pt idx="5886">
                  <c:v>-0.74</c:v>
                </c:pt>
                <c:pt idx="5887">
                  <c:v>-0.46</c:v>
                </c:pt>
                <c:pt idx="5888">
                  <c:v>-0.22</c:v>
                </c:pt>
                <c:pt idx="5889">
                  <c:v>-0.06</c:v>
                </c:pt>
                <c:pt idx="5890">
                  <c:v>-0.06</c:v>
                </c:pt>
                <c:pt idx="5891">
                  <c:v>-0.18</c:v>
                </c:pt>
                <c:pt idx="5892">
                  <c:v>-0.3</c:v>
                </c:pt>
                <c:pt idx="5893">
                  <c:v>-0.42</c:v>
                </c:pt>
                <c:pt idx="5894">
                  <c:v>-0.54</c:v>
                </c:pt>
                <c:pt idx="5895">
                  <c:v>-0.57999999999999996</c:v>
                </c:pt>
                <c:pt idx="5896">
                  <c:v>-0.57999999999999996</c:v>
                </c:pt>
                <c:pt idx="5897">
                  <c:v>-0.57999999999999996</c:v>
                </c:pt>
                <c:pt idx="5898">
                  <c:v>-0.46</c:v>
                </c:pt>
                <c:pt idx="5899">
                  <c:v>-0.34</c:v>
                </c:pt>
                <c:pt idx="5900">
                  <c:v>-0.22</c:v>
                </c:pt>
                <c:pt idx="5901">
                  <c:v>-0.1</c:v>
                </c:pt>
                <c:pt idx="5902">
                  <c:v>-0.06</c:v>
                </c:pt>
                <c:pt idx="5903">
                  <c:v>0.1</c:v>
                </c:pt>
                <c:pt idx="5904">
                  <c:v>0.1</c:v>
                </c:pt>
                <c:pt idx="5905">
                  <c:v>0.1</c:v>
                </c:pt>
                <c:pt idx="5906">
                  <c:v>0.1</c:v>
                </c:pt>
                <c:pt idx="5907">
                  <c:v>0.1</c:v>
                </c:pt>
                <c:pt idx="5908">
                  <c:v>0.1</c:v>
                </c:pt>
                <c:pt idx="5909">
                  <c:v>0.1</c:v>
                </c:pt>
                <c:pt idx="5910">
                  <c:v>0.1</c:v>
                </c:pt>
                <c:pt idx="5911">
                  <c:v>0.1</c:v>
                </c:pt>
                <c:pt idx="5912">
                  <c:v>0.14000000000000001</c:v>
                </c:pt>
                <c:pt idx="5913">
                  <c:v>0.22</c:v>
                </c:pt>
                <c:pt idx="5914">
                  <c:v>0.3</c:v>
                </c:pt>
                <c:pt idx="5915">
                  <c:v>0.26</c:v>
                </c:pt>
                <c:pt idx="5916">
                  <c:v>0.3</c:v>
                </c:pt>
                <c:pt idx="5917">
                  <c:v>0.22</c:v>
                </c:pt>
                <c:pt idx="5918">
                  <c:v>0.14000000000000001</c:v>
                </c:pt>
                <c:pt idx="5919">
                  <c:v>-0.02</c:v>
                </c:pt>
                <c:pt idx="5920">
                  <c:v>-0.14000000000000001</c:v>
                </c:pt>
                <c:pt idx="5921">
                  <c:v>-0.42</c:v>
                </c:pt>
                <c:pt idx="5922">
                  <c:v>-0.54</c:v>
                </c:pt>
                <c:pt idx="5923">
                  <c:v>-0.78</c:v>
                </c:pt>
                <c:pt idx="5924">
                  <c:v>-0.9</c:v>
                </c:pt>
                <c:pt idx="5925">
                  <c:v>-1.06</c:v>
                </c:pt>
                <c:pt idx="5926">
                  <c:v>-1.18</c:v>
                </c:pt>
                <c:pt idx="5927">
                  <c:v>-1.3</c:v>
                </c:pt>
                <c:pt idx="5928">
                  <c:v>-1.38</c:v>
                </c:pt>
                <c:pt idx="5929">
                  <c:v>-1.34</c:v>
                </c:pt>
                <c:pt idx="5930">
                  <c:v>-1.22</c:v>
                </c:pt>
                <c:pt idx="5931">
                  <c:v>-1.06</c:v>
                </c:pt>
                <c:pt idx="5932">
                  <c:v>-0.78</c:v>
                </c:pt>
                <c:pt idx="5933">
                  <c:v>-0.57999999999999996</c:v>
                </c:pt>
                <c:pt idx="5934">
                  <c:v>-0.42</c:v>
                </c:pt>
                <c:pt idx="5935">
                  <c:v>-0.3</c:v>
                </c:pt>
                <c:pt idx="5936">
                  <c:v>-0.22</c:v>
                </c:pt>
                <c:pt idx="5937">
                  <c:v>-0.14000000000000001</c:v>
                </c:pt>
                <c:pt idx="5938">
                  <c:v>-0.1</c:v>
                </c:pt>
                <c:pt idx="5939">
                  <c:v>-0.1</c:v>
                </c:pt>
                <c:pt idx="5940">
                  <c:v>-0.06</c:v>
                </c:pt>
                <c:pt idx="5941">
                  <c:v>-0.1</c:v>
                </c:pt>
                <c:pt idx="5942">
                  <c:v>-0.1</c:v>
                </c:pt>
                <c:pt idx="5943">
                  <c:v>-0.18</c:v>
                </c:pt>
                <c:pt idx="5944">
                  <c:v>-0.14000000000000001</c:v>
                </c:pt>
                <c:pt idx="5945">
                  <c:v>-0.06</c:v>
                </c:pt>
                <c:pt idx="5946">
                  <c:v>-0.02</c:v>
                </c:pt>
                <c:pt idx="5947">
                  <c:v>0.06</c:v>
                </c:pt>
                <c:pt idx="5948">
                  <c:v>0.14000000000000001</c:v>
                </c:pt>
                <c:pt idx="5949">
                  <c:v>0.26</c:v>
                </c:pt>
                <c:pt idx="5950">
                  <c:v>0.34</c:v>
                </c:pt>
                <c:pt idx="5951">
                  <c:v>0.3</c:v>
                </c:pt>
                <c:pt idx="5952">
                  <c:v>0.34</c:v>
                </c:pt>
                <c:pt idx="5953">
                  <c:v>0.26</c:v>
                </c:pt>
                <c:pt idx="5954">
                  <c:v>0.14000000000000001</c:v>
                </c:pt>
                <c:pt idx="5955">
                  <c:v>0.14000000000000001</c:v>
                </c:pt>
                <c:pt idx="5956">
                  <c:v>0.06</c:v>
                </c:pt>
                <c:pt idx="5957">
                  <c:v>0.02</c:v>
                </c:pt>
                <c:pt idx="5958">
                  <c:v>0.02</c:v>
                </c:pt>
                <c:pt idx="5959">
                  <c:v>-0.02</c:v>
                </c:pt>
                <c:pt idx="5960">
                  <c:v>0.06</c:v>
                </c:pt>
                <c:pt idx="5961">
                  <c:v>0.02</c:v>
                </c:pt>
                <c:pt idx="5962">
                  <c:v>0.02</c:v>
                </c:pt>
                <c:pt idx="5963">
                  <c:v>0.06</c:v>
                </c:pt>
                <c:pt idx="5964">
                  <c:v>0.06</c:v>
                </c:pt>
                <c:pt idx="5965">
                  <c:v>0.06</c:v>
                </c:pt>
                <c:pt idx="5966">
                  <c:v>0.06</c:v>
                </c:pt>
                <c:pt idx="5967">
                  <c:v>-0.06</c:v>
                </c:pt>
                <c:pt idx="5968">
                  <c:v>-0.14000000000000001</c:v>
                </c:pt>
                <c:pt idx="5969">
                  <c:v>-0.22</c:v>
                </c:pt>
                <c:pt idx="5970">
                  <c:v>-0.26</c:v>
                </c:pt>
                <c:pt idx="5971">
                  <c:v>-0.38</c:v>
                </c:pt>
                <c:pt idx="5972">
                  <c:v>-0.38</c:v>
                </c:pt>
                <c:pt idx="5973">
                  <c:v>-0.34</c:v>
                </c:pt>
                <c:pt idx="5974">
                  <c:v>-0.26</c:v>
                </c:pt>
                <c:pt idx="5975">
                  <c:v>-0.18</c:v>
                </c:pt>
                <c:pt idx="5976">
                  <c:v>-0.1</c:v>
                </c:pt>
                <c:pt idx="5977">
                  <c:v>0.02</c:v>
                </c:pt>
                <c:pt idx="5978">
                  <c:v>0.1</c:v>
                </c:pt>
                <c:pt idx="5979">
                  <c:v>0.14000000000000001</c:v>
                </c:pt>
                <c:pt idx="5980">
                  <c:v>0.22</c:v>
                </c:pt>
                <c:pt idx="5981">
                  <c:v>0.34</c:v>
                </c:pt>
                <c:pt idx="5982">
                  <c:v>0.5</c:v>
                </c:pt>
                <c:pt idx="5983">
                  <c:v>0.54</c:v>
                </c:pt>
                <c:pt idx="5984">
                  <c:v>0.54</c:v>
                </c:pt>
                <c:pt idx="5985">
                  <c:v>0.5</c:v>
                </c:pt>
                <c:pt idx="5986">
                  <c:v>0.46</c:v>
                </c:pt>
                <c:pt idx="5987">
                  <c:v>0.5</c:v>
                </c:pt>
                <c:pt idx="5988">
                  <c:v>0.46</c:v>
                </c:pt>
                <c:pt idx="5989">
                  <c:v>0.46</c:v>
                </c:pt>
                <c:pt idx="5990">
                  <c:v>0.38</c:v>
                </c:pt>
                <c:pt idx="5991">
                  <c:v>0.34</c:v>
                </c:pt>
                <c:pt idx="5992">
                  <c:v>0.34</c:v>
                </c:pt>
                <c:pt idx="5993">
                  <c:v>0.34</c:v>
                </c:pt>
                <c:pt idx="5994">
                  <c:v>0.34</c:v>
                </c:pt>
                <c:pt idx="5995">
                  <c:v>0.34</c:v>
                </c:pt>
                <c:pt idx="5996">
                  <c:v>0.3</c:v>
                </c:pt>
                <c:pt idx="5997">
                  <c:v>0.3</c:v>
                </c:pt>
                <c:pt idx="5998">
                  <c:v>0.26</c:v>
                </c:pt>
                <c:pt idx="5999">
                  <c:v>0.26</c:v>
                </c:pt>
                <c:pt idx="6000">
                  <c:v>0.22</c:v>
                </c:pt>
                <c:pt idx="6001">
                  <c:v>0.18</c:v>
                </c:pt>
                <c:pt idx="6002">
                  <c:v>0.14000000000000001</c:v>
                </c:pt>
                <c:pt idx="6003">
                  <c:v>0.06</c:v>
                </c:pt>
                <c:pt idx="6004">
                  <c:v>0.02</c:v>
                </c:pt>
                <c:pt idx="6005">
                  <c:v>-0.02</c:v>
                </c:pt>
                <c:pt idx="6006">
                  <c:v>-0.02</c:v>
                </c:pt>
                <c:pt idx="6007">
                  <c:v>-0.02</c:v>
                </c:pt>
                <c:pt idx="6008">
                  <c:v>0.02</c:v>
                </c:pt>
                <c:pt idx="6009">
                  <c:v>-0.02</c:v>
                </c:pt>
                <c:pt idx="6010">
                  <c:v>0.02</c:v>
                </c:pt>
                <c:pt idx="6011">
                  <c:v>-0.02</c:v>
                </c:pt>
                <c:pt idx="6012">
                  <c:v>-0.02</c:v>
                </c:pt>
                <c:pt idx="6013">
                  <c:v>-0.02</c:v>
                </c:pt>
                <c:pt idx="6014">
                  <c:v>0.02</c:v>
                </c:pt>
                <c:pt idx="6015">
                  <c:v>-0.06</c:v>
                </c:pt>
                <c:pt idx="6016">
                  <c:v>-0.06</c:v>
                </c:pt>
                <c:pt idx="6017">
                  <c:v>-0.1</c:v>
                </c:pt>
                <c:pt idx="6018">
                  <c:v>-0.06</c:v>
                </c:pt>
                <c:pt idx="6019">
                  <c:v>-0.14000000000000001</c:v>
                </c:pt>
                <c:pt idx="6020">
                  <c:v>-0.18</c:v>
                </c:pt>
                <c:pt idx="6021">
                  <c:v>-0.18</c:v>
                </c:pt>
                <c:pt idx="6022">
                  <c:v>-0.14000000000000001</c:v>
                </c:pt>
                <c:pt idx="6023">
                  <c:v>-0.02</c:v>
                </c:pt>
                <c:pt idx="6024">
                  <c:v>0.02</c:v>
                </c:pt>
                <c:pt idx="6025">
                  <c:v>0.1</c:v>
                </c:pt>
                <c:pt idx="6026">
                  <c:v>0.14000000000000001</c:v>
                </c:pt>
                <c:pt idx="6027">
                  <c:v>0.18</c:v>
                </c:pt>
                <c:pt idx="6028">
                  <c:v>0.14000000000000001</c:v>
                </c:pt>
                <c:pt idx="6029">
                  <c:v>0.14000000000000001</c:v>
                </c:pt>
                <c:pt idx="6030">
                  <c:v>0.14000000000000001</c:v>
                </c:pt>
                <c:pt idx="6031">
                  <c:v>0.1</c:v>
                </c:pt>
                <c:pt idx="6032">
                  <c:v>0.06</c:v>
                </c:pt>
                <c:pt idx="6033">
                  <c:v>0.02</c:v>
                </c:pt>
                <c:pt idx="6034">
                  <c:v>-0.02</c:v>
                </c:pt>
                <c:pt idx="6035">
                  <c:v>-0.1</c:v>
                </c:pt>
                <c:pt idx="6036">
                  <c:v>-0.1</c:v>
                </c:pt>
                <c:pt idx="6037">
                  <c:v>-0.14000000000000001</c:v>
                </c:pt>
                <c:pt idx="6038">
                  <c:v>-0.14000000000000001</c:v>
                </c:pt>
                <c:pt idx="6039">
                  <c:v>-0.18</c:v>
                </c:pt>
                <c:pt idx="6040">
                  <c:v>-0.18</c:v>
                </c:pt>
                <c:pt idx="6041">
                  <c:v>-0.18</c:v>
                </c:pt>
                <c:pt idx="6042">
                  <c:v>-0.22</c:v>
                </c:pt>
                <c:pt idx="6043">
                  <c:v>-0.22</c:v>
                </c:pt>
                <c:pt idx="6044">
                  <c:v>-0.14000000000000001</c:v>
                </c:pt>
                <c:pt idx="6045">
                  <c:v>-0.18</c:v>
                </c:pt>
                <c:pt idx="6046">
                  <c:v>-0.1</c:v>
                </c:pt>
                <c:pt idx="6047">
                  <c:v>-0.1</c:v>
                </c:pt>
                <c:pt idx="6048">
                  <c:v>-0.1</c:v>
                </c:pt>
                <c:pt idx="6049">
                  <c:v>-0.06</c:v>
                </c:pt>
                <c:pt idx="6050">
                  <c:v>0.02</c:v>
                </c:pt>
                <c:pt idx="6051">
                  <c:v>0.1</c:v>
                </c:pt>
                <c:pt idx="6052">
                  <c:v>0.14000000000000001</c:v>
                </c:pt>
                <c:pt idx="6053">
                  <c:v>0.14000000000000001</c:v>
                </c:pt>
                <c:pt idx="6054">
                  <c:v>0.14000000000000001</c:v>
                </c:pt>
                <c:pt idx="6055">
                  <c:v>0.14000000000000001</c:v>
                </c:pt>
                <c:pt idx="6056">
                  <c:v>0.18</c:v>
                </c:pt>
                <c:pt idx="6057">
                  <c:v>0.18</c:v>
                </c:pt>
                <c:pt idx="6058">
                  <c:v>0.14000000000000001</c:v>
                </c:pt>
                <c:pt idx="6059">
                  <c:v>0.14000000000000001</c:v>
                </c:pt>
                <c:pt idx="6060">
                  <c:v>0.14000000000000001</c:v>
                </c:pt>
                <c:pt idx="6061">
                  <c:v>0.06</c:v>
                </c:pt>
                <c:pt idx="6062">
                  <c:v>0.1</c:v>
                </c:pt>
                <c:pt idx="6063">
                  <c:v>0.06</c:v>
                </c:pt>
                <c:pt idx="6064">
                  <c:v>0.1</c:v>
                </c:pt>
                <c:pt idx="6065">
                  <c:v>0.14000000000000001</c:v>
                </c:pt>
                <c:pt idx="6066">
                  <c:v>0.34</c:v>
                </c:pt>
                <c:pt idx="6067">
                  <c:v>0.5</c:v>
                </c:pt>
                <c:pt idx="6068">
                  <c:v>0.54</c:v>
                </c:pt>
                <c:pt idx="6069">
                  <c:v>0.5</c:v>
                </c:pt>
                <c:pt idx="6070">
                  <c:v>0.46</c:v>
                </c:pt>
                <c:pt idx="6071">
                  <c:v>0.34</c:v>
                </c:pt>
                <c:pt idx="6072">
                  <c:v>0.34</c:v>
                </c:pt>
                <c:pt idx="6073">
                  <c:v>0.26</c:v>
                </c:pt>
                <c:pt idx="6074">
                  <c:v>0.18</c:v>
                </c:pt>
                <c:pt idx="6075">
                  <c:v>0.1</c:v>
                </c:pt>
                <c:pt idx="6076">
                  <c:v>-0.1</c:v>
                </c:pt>
                <c:pt idx="6077">
                  <c:v>-0.26</c:v>
                </c:pt>
                <c:pt idx="6078">
                  <c:v>-0.26</c:v>
                </c:pt>
                <c:pt idx="6079">
                  <c:v>-0.3</c:v>
                </c:pt>
                <c:pt idx="6080">
                  <c:v>-0.38</c:v>
                </c:pt>
                <c:pt idx="6081">
                  <c:v>-0.3</c:v>
                </c:pt>
                <c:pt idx="6082">
                  <c:v>-0.26</c:v>
                </c:pt>
                <c:pt idx="6083">
                  <c:v>-0.26</c:v>
                </c:pt>
                <c:pt idx="6084">
                  <c:v>-0.18</c:v>
                </c:pt>
                <c:pt idx="6085">
                  <c:v>-0.18</c:v>
                </c:pt>
                <c:pt idx="6086">
                  <c:v>-0.14000000000000001</c:v>
                </c:pt>
                <c:pt idx="6087">
                  <c:v>-0.14000000000000001</c:v>
                </c:pt>
                <c:pt idx="6088">
                  <c:v>-0.14000000000000001</c:v>
                </c:pt>
                <c:pt idx="6089">
                  <c:v>-0.1</c:v>
                </c:pt>
                <c:pt idx="6090">
                  <c:v>-0.06</c:v>
                </c:pt>
                <c:pt idx="6091">
                  <c:v>-0.06</c:v>
                </c:pt>
                <c:pt idx="6092">
                  <c:v>-0.06</c:v>
                </c:pt>
                <c:pt idx="6093">
                  <c:v>-0.02</c:v>
                </c:pt>
                <c:pt idx="6094">
                  <c:v>-0.02</c:v>
                </c:pt>
                <c:pt idx="6095">
                  <c:v>0.02</c:v>
                </c:pt>
                <c:pt idx="6096">
                  <c:v>0.06</c:v>
                </c:pt>
                <c:pt idx="6097">
                  <c:v>0.06</c:v>
                </c:pt>
                <c:pt idx="6098">
                  <c:v>0.14000000000000001</c:v>
                </c:pt>
                <c:pt idx="6099">
                  <c:v>0.14000000000000001</c:v>
                </c:pt>
                <c:pt idx="6100">
                  <c:v>0.14000000000000001</c:v>
                </c:pt>
                <c:pt idx="6101">
                  <c:v>0.14000000000000001</c:v>
                </c:pt>
                <c:pt idx="6102">
                  <c:v>0.06</c:v>
                </c:pt>
                <c:pt idx="6103">
                  <c:v>0.02</c:v>
                </c:pt>
                <c:pt idx="6104">
                  <c:v>0.02</c:v>
                </c:pt>
                <c:pt idx="6105">
                  <c:v>-0.06</c:v>
                </c:pt>
                <c:pt idx="6106">
                  <c:v>-0.06</c:v>
                </c:pt>
                <c:pt idx="6107">
                  <c:v>-0.06</c:v>
                </c:pt>
                <c:pt idx="6108">
                  <c:v>-0.06</c:v>
                </c:pt>
                <c:pt idx="6109">
                  <c:v>-0.06</c:v>
                </c:pt>
                <c:pt idx="6110">
                  <c:v>-0.02</c:v>
                </c:pt>
                <c:pt idx="6111">
                  <c:v>0.02</c:v>
                </c:pt>
                <c:pt idx="6112">
                  <c:v>0.02</c:v>
                </c:pt>
                <c:pt idx="6113">
                  <c:v>-0.02</c:v>
                </c:pt>
                <c:pt idx="6114">
                  <c:v>-0.02</c:v>
                </c:pt>
                <c:pt idx="6115">
                  <c:v>-0.02</c:v>
                </c:pt>
                <c:pt idx="6116">
                  <c:v>-0.02</c:v>
                </c:pt>
                <c:pt idx="6117">
                  <c:v>-0.02</c:v>
                </c:pt>
                <c:pt idx="6118">
                  <c:v>-0.02</c:v>
                </c:pt>
                <c:pt idx="6119">
                  <c:v>-0.02</c:v>
                </c:pt>
                <c:pt idx="6120">
                  <c:v>-0.1</c:v>
                </c:pt>
                <c:pt idx="6121">
                  <c:v>-0.18</c:v>
                </c:pt>
                <c:pt idx="6122">
                  <c:v>-0.3</c:v>
                </c:pt>
                <c:pt idx="6123">
                  <c:v>-0.38</c:v>
                </c:pt>
                <c:pt idx="6124">
                  <c:v>-0.38</c:v>
                </c:pt>
                <c:pt idx="6125">
                  <c:v>-0.38</c:v>
                </c:pt>
                <c:pt idx="6126">
                  <c:v>-0.3</c:v>
                </c:pt>
                <c:pt idx="6127">
                  <c:v>-0.3</c:v>
                </c:pt>
                <c:pt idx="6128">
                  <c:v>-0.3</c:v>
                </c:pt>
                <c:pt idx="6129">
                  <c:v>-0.22</c:v>
                </c:pt>
                <c:pt idx="6130">
                  <c:v>-0.26</c:v>
                </c:pt>
                <c:pt idx="6131">
                  <c:v>-0.18</c:v>
                </c:pt>
                <c:pt idx="6132">
                  <c:v>-0.1</c:v>
                </c:pt>
                <c:pt idx="6133">
                  <c:v>-0.02</c:v>
                </c:pt>
                <c:pt idx="6134">
                  <c:v>0.06</c:v>
                </c:pt>
                <c:pt idx="6135">
                  <c:v>0.06</c:v>
                </c:pt>
                <c:pt idx="6136">
                  <c:v>0.06</c:v>
                </c:pt>
                <c:pt idx="6137">
                  <c:v>0.06</c:v>
                </c:pt>
                <c:pt idx="6138">
                  <c:v>0.1</c:v>
                </c:pt>
                <c:pt idx="6139">
                  <c:v>0.06</c:v>
                </c:pt>
                <c:pt idx="6140">
                  <c:v>0.14000000000000001</c:v>
                </c:pt>
                <c:pt idx="6141">
                  <c:v>0.06</c:v>
                </c:pt>
                <c:pt idx="6142">
                  <c:v>0.1</c:v>
                </c:pt>
                <c:pt idx="6143">
                  <c:v>0.06</c:v>
                </c:pt>
                <c:pt idx="6144">
                  <c:v>0.1</c:v>
                </c:pt>
                <c:pt idx="6145">
                  <c:v>0.14000000000000001</c:v>
                </c:pt>
                <c:pt idx="6146">
                  <c:v>0.14000000000000001</c:v>
                </c:pt>
                <c:pt idx="6147">
                  <c:v>0.1</c:v>
                </c:pt>
                <c:pt idx="6148">
                  <c:v>0.14000000000000001</c:v>
                </c:pt>
                <c:pt idx="6149">
                  <c:v>0.1</c:v>
                </c:pt>
                <c:pt idx="6150">
                  <c:v>0.1</c:v>
                </c:pt>
                <c:pt idx="6151">
                  <c:v>0.14000000000000001</c:v>
                </c:pt>
                <c:pt idx="6152">
                  <c:v>0.38</c:v>
                </c:pt>
                <c:pt idx="6153">
                  <c:v>0.74</c:v>
                </c:pt>
                <c:pt idx="6154">
                  <c:v>1.22</c:v>
                </c:pt>
                <c:pt idx="6155">
                  <c:v>1.82</c:v>
                </c:pt>
                <c:pt idx="6156">
                  <c:v>2.46</c:v>
                </c:pt>
                <c:pt idx="6157">
                  <c:v>3.1</c:v>
                </c:pt>
                <c:pt idx="6158">
                  <c:v>3.7</c:v>
                </c:pt>
                <c:pt idx="6159">
                  <c:v>4.18</c:v>
                </c:pt>
                <c:pt idx="6160">
                  <c:v>4.58</c:v>
                </c:pt>
                <c:pt idx="6161">
                  <c:v>4.8600000000000003</c:v>
                </c:pt>
                <c:pt idx="6162">
                  <c:v>4.9000000000000004</c:v>
                </c:pt>
                <c:pt idx="6163">
                  <c:v>4.66</c:v>
                </c:pt>
                <c:pt idx="6164">
                  <c:v>4.0599999999999996</c:v>
                </c:pt>
                <c:pt idx="6165">
                  <c:v>3.06</c:v>
                </c:pt>
                <c:pt idx="6166">
                  <c:v>1.9</c:v>
                </c:pt>
                <c:pt idx="6167">
                  <c:v>0.74</c:v>
                </c:pt>
                <c:pt idx="6168">
                  <c:v>-0.26</c:v>
                </c:pt>
                <c:pt idx="6169">
                  <c:v>-1.1000000000000001</c:v>
                </c:pt>
                <c:pt idx="6170">
                  <c:v>-1.82</c:v>
                </c:pt>
                <c:pt idx="6171">
                  <c:v>-2.2999999999999998</c:v>
                </c:pt>
                <c:pt idx="6172">
                  <c:v>-2.74</c:v>
                </c:pt>
                <c:pt idx="6173">
                  <c:v>-2.98</c:v>
                </c:pt>
                <c:pt idx="6174">
                  <c:v>-2.9</c:v>
                </c:pt>
                <c:pt idx="6175">
                  <c:v>-2.62</c:v>
                </c:pt>
                <c:pt idx="6176">
                  <c:v>-2.1800000000000002</c:v>
                </c:pt>
                <c:pt idx="6177">
                  <c:v>-1.86</c:v>
                </c:pt>
                <c:pt idx="6178">
                  <c:v>-1.5</c:v>
                </c:pt>
                <c:pt idx="6179">
                  <c:v>-1.3</c:v>
                </c:pt>
                <c:pt idx="6180">
                  <c:v>-1.1000000000000001</c:v>
                </c:pt>
                <c:pt idx="6181">
                  <c:v>-1.06</c:v>
                </c:pt>
                <c:pt idx="6182">
                  <c:v>-0.98</c:v>
                </c:pt>
                <c:pt idx="6183">
                  <c:v>-0.98</c:v>
                </c:pt>
                <c:pt idx="6184">
                  <c:v>-1.02</c:v>
                </c:pt>
                <c:pt idx="6185">
                  <c:v>-1.06</c:v>
                </c:pt>
                <c:pt idx="6186">
                  <c:v>-1.1000000000000001</c:v>
                </c:pt>
                <c:pt idx="6187">
                  <c:v>-1.06</c:v>
                </c:pt>
                <c:pt idx="6188">
                  <c:v>-0.94</c:v>
                </c:pt>
                <c:pt idx="6189">
                  <c:v>-0.82</c:v>
                </c:pt>
                <c:pt idx="6190">
                  <c:v>-0.66</c:v>
                </c:pt>
                <c:pt idx="6191">
                  <c:v>-0.62</c:v>
                </c:pt>
                <c:pt idx="6192">
                  <c:v>-0.57999999999999996</c:v>
                </c:pt>
                <c:pt idx="6193">
                  <c:v>-0.57999999999999996</c:v>
                </c:pt>
                <c:pt idx="6194">
                  <c:v>-0.54</c:v>
                </c:pt>
                <c:pt idx="6195">
                  <c:v>-0.5</c:v>
                </c:pt>
                <c:pt idx="6196">
                  <c:v>-0.42</c:v>
                </c:pt>
                <c:pt idx="6197">
                  <c:v>-0.42</c:v>
                </c:pt>
                <c:pt idx="6198">
                  <c:v>-0.42</c:v>
                </c:pt>
                <c:pt idx="6199">
                  <c:v>-0.3</c:v>
                </c:pt>
                <c:pt idx="6200">
                  <c:v>-0.18</c:v>
                </c:pt>
                <c:pt idx="6201">
                  <c:v>-0.06</c:v>
                </c:pt>
                <c:pt idx="6202">
                  <c:v>0.1</c:v>
                </c:pt>
                <c:pt idx="6203">
                  <c:v>0.18</c:v>
                </c:pt>
                <c:pt idx="6204">
                  <c:v>0.3</c:v>
                </c:pt>
                <c:pt idx="6205">
                  <c:v>0.42</c:v>
                </c:pt>
                <c:pt idx="6206">
                  <c:v>0.46</c:v>
                </c:pt>
                <c:pt idx="6207">
                  <c:v>0.42</c:v>
                </c:pt>
                <c:pt idx="6208">
                  <c:v>0.26</c:v>
                </c:pt>
                <c:pt idx="6209">
                  <c:v>0.06</c:v>
                </c:pt>
                <c:pt idx="6210">
                  <c:v>-0.26</c:v>
                </c:pt>
                <c:pt idx="6211">
                  <c:v>-0.57999999999999996</c:v>
                </c:pt>
                <c:pt idx="6212">
                  <c:v>-0.82</c:v>
                </c:pt>
                <c:pt idx="6213">
                  <c:v>-1.1399999999999999</c:v>
                </c:pt>
                <c:pt idx="6214">
                  <c:v>-1.46</c:v>
                </c:pt>
                <c:pt idx="6215">
                  <c:v>-1.78</c:v>
                </c:pt>
                <c:pt idx="6216">
                  <c:v>-2.1</c:v>
                </c:pt>
                <c:pt idx="6217">
                  <c:v>-2.1800000000000002</c:v>
                </c:pt>
                <c:pt idx="6218">
                  <c:v>-2.2200000000000002</c:v>
                </c:pt>
                <c:pt idx="6219">
                  <c:v>-2.14</c:v>
                </c:pt>
                <c:pt idx="6220">
                  <c:v>-1.9</c:v>
                </c:pt>
                <c:pt idx="6221">
                  <c:v>-1.54</c:v>
                </c:pt>
                <c:pt idx="6222">
                  <c:v>-1.22</c:v>
                </c:pt>
                <c:pt idx="6223">
                  <c:v>-0.9</c:v>
                </c:pt>
                <c:pt idx="6224">
                  <c:v>-0.62</c:v>
                </c:pt>
                <c:pt idx="6225">
                  <c:v>-0.34</c:v>
                </c:pt>
                <c:pt idx="6226">
                  <c:v>-0.06</c:v>
                </c:pt>
                <c:pt idx="6227">
                  <c:v>0.1</c:v>
                </c:pt>
                <c:pt idx="6228">
                  <c:v>0.14000000000000001</c:v>
                </c:pt>
                <c:pt idx="6229">
                  <c:v>0.18</c:v>
                </c:pt>
                <c:pt idx="6230">
                  <c:v>0.14000000000000001</c:v>
                </c:pt>
                <c:pt idx="6231">
                  <c:v>0.1</c:v>
                </c:pt>
                <c:pt idx="6232">
                  <c:v>0.06</c:v>
                </c:pt>
                <c:pt idx="6233">
                  <c:v>-0.02</c:v>
                </c:pt>
                <c:pt idx="6234">
                  <c:v>0.06</c:v>
                </c:pt>
                <c:pt idx="6235">
                  <c:v>0.02</c:v>
                </c:pt>
                <c:pt idx="6236">
                  <c:v>0.06</c:v>
                </c:pt>
                <c:pt idx="6237">
                  <c:v>0.14000000000000001</c:v>
                </c:pt>
                <c:pt idx="6238">
                  <c:v>0.18</c:v>
                </c:pt>
                <c:pt idx="6239">
                  <c:v>0.26</c:v>
                </c:pt>
                <c:pt idx="6240">
                  <c:v>0.38</c:v>
                </c:pt>
                <c:pt idx="6241">
                  <c:v>0.42</c:v>
                </c:pt>
                <c:pt idx="6242">
                  <c:v>0.54</c:v>
                </c:pt>
                <c:pt idx="6243">
                  <c:v>0.62</c:v>
                </c:pt>
                <c:pt idx="6244">
                  <c:v>0.7</c:v>
                </c:pt>
                <c:pt idx="6245">
                  <c:v>0.82</c:v>
                </c:pt>
                <c:pt idx="6246">
                  <c:v>0.94</c:v>
                </c:pt>
                <c:pt idx="6247">
                  <c:v>1.3</c:v>
                </c:pt>
                <c:pt idx="6248">
                  <c:v>1.7</c:v>
                </c:pt>
                <c:pt idx="6249">
                  <c:v>2.34</c:v>
                </c:pt>
                <c:pt idx="6250">
                  <c:v>3.02</c:v>
                </c:pt>
                <c:pt idx="6251">
                  <c:v>3.66</c:v>
                </c:pt>
                <c:pt idx="6252">
                  <c:v>4.0599999999999996</c:v>
                </c:pt>
                <c:pt idx="6253">
                  <c:v>4.18</c:v>
                </c:pt>
                <c:pt idx="6254">
                  <c:v>4.18</c:v>
                </c:pt>
                <c:pt idx="6255">
                  <c:v>4.0999999999999996</c:v>
                </c:pt>
                <c:pt idx="6256">
                  <c:v>3.82</c:v>
                </c:pt>
                <c:pt idx="6257">
                  <c:v>3.42</c:v>
                </c:pt>
                <c:pt idx="6258">
                  <c:v>2.9</c:v>
                </c:pt>
                <c:pt idx="6259">
                  <c:v>2.2200000000000002</c:v>
                </c:pt>
                <c:pt idx="6260">
                  <c:v>1.38</c:v>
                </c:pt>
                <c:pt idx="6261">
                  <c:v>0.46</c:v>
                </c:pt>
                <c:pt idx="6262">
                  <c:v>-0.38</c:v>
                </c:pt>
                <c:pt idx="6263">
                  <c:v>-1.02</c:v>
                </c:pt>
                <c:pt idx="6264">
                  <c:v>-1.42</c:v>
                </c:pt>
                <c:pt idx="6265">
                  <c:v>-1.66</c:v>
                </c:pt>
                <c:pt idx="6266">
                  <c:v>-1.7</c:v>
                </c:pt>
                <c:pt idx="6267">
                  <c:v>-1.74</c:v>
                </c:pt>
                <c:pt idx="6268">
                  <c:v>-1.66</c:v>
                </c:pt>
                <c:pt idx="6269">
                  <c:v>-1.62</c:v>
                </c:pt>
                <c:pt idx="6270">
                  <c:v>-1.46</c:v>
                </c:pt>
                <c:pt idx="6271">
                  <c:v>-1.34</c:v>
                </c:pt>
                <c:pt idx="6272">
                  <c:v>-1.1399999999999999</c:v>
                </c:pt>
                <c:pt idx="6273">
                  <c:v>-1.02</c:v>
                </c:pt>
                <c:pt idx="6274">
                  <c:v>-0.82</c:v>
                </c:pt>
                <c:pt idx="6275">
                  <c:v>-0.78</c:v>
                </c:pt>
                <c:pt idx="6276">
                  <c:v>-0.74</c:v>
                </c:pt>
                <c:pt idx="6277">
                  <c:v>-0.66</c:v>
                </c:pt>
                <c:pt idx="6278">
                  <c:v>-0.66</c:v>
                </c:pt>
                <c:pt idx="6279">
                  <c:v>-0.57999999999999996</c:v>
                </c:pt>
                <c:pt idx="6280">
                  <c:v>-0.62</c:v>
                </c:pt>
                <c:pt idx="6281">
                  <c:v>-0.62</c:v>
                </c:pt>
                <c:pt idx="6282">
                  <c:v>-0.57999999999999996</c:v>
                </c:pt>
                <c:pt idx="6283">
                  <c:v>-0.62</c:v>
                </c:pt>
                <c:pt idx="6284">
                  <c:v>-0.5</c:v>
                </c:pt>
                <c:pt idx="6285">
                  <c:v>-0.5</c:v>
                </c:pt>
                <c:pt idx="6286">
                  <c:v>-0.42</c:v>
                </c:pt>
                <c:pt idx="6287">
                  <c:v>-0.42</c:v>
                </c:pt>
                <c:pt idx="6288">
                  <c:v>-0.3</c:v>
                </c:pt>
                <c:pt idx="6289">
                  <c:v>-0.26</c:v>
                </c:pt>
                <c:pt idx="6290">
                  <c:v>-0.18</c:v>
                </c:pt>
                <c:pt idx="6291">
                  <c:v>-0.14000000000000001</c:v>
                </c:pt>
                <c:pt idx="6292">
                  <c:v>-0.06</c:v>
                </c:pt>
                <c:pt idx="6293">
                  <c:v>0.06</c:v>
                </c:pt>
                <c:pt idx="6294">
                  <c:v>0.14000000000000001</c:v>
                </c:pt>
                <c:pt idx="6295">
                  <c:v>0.14000000000000001</c:v>
                </c:pt>
                <c:pt idx="6296">
                  <c:v>0.18</c:v>
                </c:pt>
                <c:pt idx="6297">
                  <c:v>0.18</c:v>
                </c:pt>
                <c:pt idx="6298">
                  <c:v>0.22</c:v>
                </c:pt>
                <c:pt idx="6299">
                  <c:v>0.22</c:v>
                </c:pt>
                <c:pt idx="6300">
                  <c:v>0.14000000000000001</c:v>
                </c:pt>
                <c:pt idx="6301">
                  <c:v>0.14000000000000001</c:v>
                </c:pt>
                <c:pt idx="6302">
                  <c:v>0.02</c:v>
                </c:pt>
                <c:pt idx="6303">
                  <c:v>-0.1</c:v>
                </c:pt>
                <c:pt idx="6304">
                  <c:v>-0.38</c:v>
                </c:pt>
                <c:pt idx="6305">
                  <c:v>-0.82</c:v>
                </c:pt>
                <c:pt idx="6306">
                  <c:v>-1.1399999999999999</c:v>
                </c:pt>
                <c:pt idx="6307">
                  <c:v>-1.42</c:v>
                </c:pt>
                <c:pt idx="6308">
                  <c:v>-1.62</c:v>
                </c:pt>
                <c:pt idx="6309">
                  <c:v>-1.78</c:v>
                </c:pt>
                <c:pt idx="6310">
                  <c:v>-1.9</c:v>
                </c:pt>
                <c:pt idx="6311">
                  <c:v>-1.86</c:v>
                </c:pt>
                <c:pt idx="6312">
                  <c:v>-1.86</c:v>
                </c:pt>
                <c:pt idx="6313">
                  <c:v>-1.7</c:v>
                </c:pt>
                <c:pt idx="6314">
                  <c:v>-1.5</c:v>
                </c:pt>
                <c:pt idx="6315">
                  <c:v>-1.3</c:v>
                </c:pt>
                <c:pt idx="6316">
                  <c:v>-0.98</c:v>
                </c:pt>
                <c:pt idx="6317">
                  <c:v>-0.78</c:v>
                </c:pt>
                <c:pt idx="6318">
                  <c:v>-0.54</c:v>
                </c:pt>
                <c:pt idx="6319">
                  <c:v>-0.38</c:v>
                </c:pt>
                <c:pt idx="6320">
                  <c:v>-0.3</c:v>
                </c:pt>
                <c:pt idx="6321">
                  <c:v>-0.22</c:v>
                </c:pt>
                <c:pt idx="6322">
                  <c:v>-0.22</c:v>
                </c:pt>
                <c:pt idx="6323">
                  <c:v>-0.22</c:v>
                </c:pt>
                <c:pt idx="6324">
                  <c:v>-0.22</c:v>
                </c:pt>
                <c:pt idx="6325">
                  <c:v>-0.22</c:v>
                </c:pt>
                <c:pt idx="6326">
                  <c:v>-0.22</c:v>
                </c:pt>
                <c:pt idx="6327">
                  <c:v>-0.22</c:v>
                </c:pt>
                <c:pt idx="6328">
                  <c:v>-0.14000000000000001</c:v>
                </c:pt>
                <c:pt idx="6329">
                  <c:v>-0.1</c:v>
                </c:pt>
                <c:pt idx="6330">
                  <c:v>-0.02</c:v>
                </c:pt>
                <c:pt idx="6331">
                  <c:v>0.02</c:v>
                </c:pt>
                <c:pt idx="6332">
                  <c:v>0.14000000000000001</c:v>
                </c:pt>
                <c:pt idx="6333">
                  <c:v>0.18</c:v>
                </c:pt>
                <c:pt idx="6334">
                  <c:v>0.3</c:v>
                </c:pt>
                <c:pt idx="6335">
                  <c:v>0.34</c:v>
                </c:pt>
                <c:pt idx="6336">
                  <c:v>0.5</c:v>
                </c:pt>
                <c:pt idx="6337">
                  <c:v>0.78</c:v>
                </c:pt>
                <c:pt idx="6338">
                  <c:v>1.3</c:v>
                </c:pt>
                <c:pt idx="6339">
                  <c:v>1.9</c:v>
                </c:pt>
                <c:pt idx="6340">
                  <c:v>2.5</c:v>
                </c:pt>
                <c:pt idx="6341">
                  <c:v>2.94</c:v>
                </c:pt>
                <c:pt idx="6342">
                  <c:v>3.38</c:v>
                </c:pt>
                <c:pt idx="6343">
                  <c:v>3.82</c:v>
                </c:pt>
                <c:pt idx="6344">
                  <c:v>4.22</c:v>
                </c:pt>
                <c:pt idx="6345">
                  <c:v>4.38</c:v>
                </c:pt>
                <c:pt idx="6346">
                  <c:v>4.42</c:v>
                </c:pt>
                <c:pt idx="6347">
                  <c:v>4.1399999999999997</c:v>
                </c:pt>
                <c:pt idx="6348">
                  <c:v>3.66</c:v>
                </c:pt>
                <c:pt idx="6349">
                  <c:v>2.98</c:v>
                </c:pt>
                <c:pt idx="6350">
                  <c:v>2.2200000000000002</c:v>
                </c:pt>
                <c:pt idx="6351">
                  <c:v>1.38</c:v>
                </c:pt>
                <c:pt idx="6352">
                  <c:v>0.62</c:v>
                </c:pt>
                <c:pt idx="6353">
                  <c:v>-0.14000000000000001</c:v>
                </c:pt>
                <c:pt idx="6354">
                  <c:v>-0.78</c:v>
                </c:pt>
                <c:pt idx="6355">
                  <c:v>-1.38</c:v>
                </c:pt>
                <c:pt idx="6356">
                  <c:v>-1.82</c:v>
                </c:pt>
                <c:pt idx="6357">
                  <c:v>-2.06</c:v>
                </c:pt>
                <c:pt idx="6358">
                  <c:v>-2.02</c:v>
                </c:pt>
                <c:pt idx="6359">
                  <c:v>-1.98</c:v>
                </c:pt>
                <c:pt idx="6360">
                  <c:v>-1.86</c:v>
                </c:pt>
                <c:pt idx="6361">
                  <c:v>-1.78</c:v>
                </c:pt>
                <c:pt idx="6362">
                  <c:v>-1.58</c:v>
                </c:pt>
                <c:pt idx="6363">
                  <c:v>-1.42</c:v>
                </c:pt>
                <c:pt idx="6364">
                  <c:v>-1.26</c:v>
                </c:pt>
                <c:pt idx="6365">
                  <c:v>-1.1000000000000001</c:v>
                </c:pt>
                <c:pt idx="6366">
                  <c:v>-0.94</c:v>
                </c:pt>
                <c:pt idx="6367">
                  <c:v>-0.9</c:v>
                </c:pt>
                <c:pt idx="6368">
                  <c:v>-0.86</c:v>
                </c:pt>
                <c:pt idx="6369">
                  <c:v>-0.82</c:v>
                </c:pt>
                <c:pt idx="6370">
                  <c:v>-0.74</c:v>
                </c:pt>
                <c:pt idx="6371">
                  <c:v>-0.7</c:v>
                </c:pt>
                <c:pt idx="6372">
                  <c:v>-0.57999999999999996</c:v>
                </c:pt>
                <c:pt idx="6373">
                  <c:v>-0.57999999999999996</c:v>
                </c:pt>
                <c:pt idx="6374">
                  <c:v>-0.5</c:v>
                </c:pt>
                <c:pt idx="6375">
                  <c:v>-0.46</c:v>
                </c:pt>
                <c:pt idx="6376">
                  <c:v>-0.34</c:v>
                </c:pt>
                <c:pt idx="6377">
                  <c:v>-0.26</c:v>
                </c:pt>
                <c:pt idx="6378">
                  <c:v>-0.18</c:v>
                </c:pt>
                <c:pt idx="6379">
                  <c:v>-0.14000000000000001</c:v>
                </c:pt>
                <c:pt idx="6380">
                  <c:v>-0.06</c:v>
                </c:pt>
                <c:pt idx="6381">
                  <c:v>-0.06</c:v>
                </c:pt>
                <c:pt idx="6382">
                  <c:v>0.06</c:v>
                </c:pt>
                <c:pt idx="6383">
                  <c:v>0.14000000000000001</c:v>
                </c:pt>
                <c:pt idx="6384">
                  <c:v>0.26</c:v>
                </c:pt>
                <c:pt idx="6385">
                  <c:v>0.22</c:v>
                </c:pt>
                <c:pt idx="6386">
                  <c:v>0.26</c:v>
                </c:pt>
                <c:pt idx="6387">
                  <c:v>0.3</c:v>
                </c:pt>
                <c:pt idx="6388">
                  <c:v>0.38</c:v>
                </c:pt>
                <c:pt idx="6389">
                  <c:v>0.38</c:v>
                </c:pt>
                <c:pt idx="6390">
                  <c:v>0.46</c:v>
                </c:pt>
                <c:pt idx="6391">
                  <c:v>0.42</c:v>
                </c:pt>
                <c:pt idx="6392">
                  <c:v>0.3</c:v>
                </c:pt>
                <c:pt idx="6393">
                  <c:v>0.14000000000000001</c:v>
                </c:pt>
                <c:pt idx="6394">
                  <c:v>-0.06</c:v>
                </c:pt>
                <c:pt idx="6395">
                  <c:v>-0.38</c:v>
                </c:pt>
                <c:pt idx="6396">
                  <c:v>-0.66</c:v>
                </c:pt>
                <c:pt idx="6397">
                  <c:v>-0.94</c:v>
                </c:pt>
                <c:pt idx="6398">
                  <c:v>-1.22</c:v>
                </c:pt>
                <c:pt idx="6399">
                  <c:v>-1.54</c:v>
                </c:pt>
                <c:pt idx="6400">
                  <c:v>-1.78</c:v>
                </c:pt>
                <c:pt idx="6401">
                  <c:v>-1.94</c:v>
                </c:pt>
                <c:pt idx="6402">
                  <c:v>-1.94</c:v>
                </c:pt>
                <c:pt idx="6403">
                  <c:v>-1.94</c:v>
                </c:pt>
                <c:pt idx="6404">
                  <c:v>-1.82</c:v>
                </c:pt>
                <c:pt idx="6405">
                  <c:v>-1.66</c:v>
                </c:pt>
                <c:pt idx="6406">
                  <c:v>-1.46</c:v>
                </c:pt>
                <c:pt idx="6407">
                  <c:v>-1.22</c:v>
                </c:pt>
                <c:pt idx="6408">
                  <c:v>-0.98</c:v>
                </c:pt>
                <c:pt idx="6409">
                  <c:v>-0.74</c:v>
                </c:pt>
                <c:pt idx="6410">
                  <c:v>-0.5</c:v>
                </c:pt>
                <c:pt idx="6411">
                  <c:v>-0.34</c:v>
                </c:pt>
                <c:pt idx="6412">
                  <c:v>-0.22</c:v>
                </c:pt>
                <c:pt idx="6413">
                  <c:v>-0.18</c:v>
                </c:pt>
                <c:pt idx="6414">
                  <c:v>-0.06</c:v>
                </c:pt>
                <c:pt idx="6415">
                  <c:v>-0.02</c:v>
                </c:pt>
                <c:pt idx="6416">
                  <c:v>-0.02</c:v>
                </c:pt>
                <c:pt idx="6417">
                  <c:v>0.06</c:v>
                </c:pt>
                <c:pt idx="6418">
                  <c:v>0.1</c:v>
                </c:pt>
                <c:pt idx="6419">
                  <c:v>0.1</c:v>
                </c:pt>
                <c:pt idx="6420">
                  <c:v>0.14000000000000001</c:v>
                </c:pt>
                <c:pt idx="6421">
                  <c:v>0.22</c:v>
                </c:pt>
                <c:pt idx="6422">
                  <c:v>0.26</c:v>
                </c:pt>
                <c:pt idx="6423">
                  <c:v>0.3</c:v>
                </c:pt>
                <c:pt idx="6424">
                  <c:v>0.34</c:v>
                </c:pt>
                <c:pt idx="6425">
                  <c:v>0.3</c:v>
                </c:pt>
                <c:pt idx="6426">
                  <c:v>0.38</c:v>
                </c:pt>
                <c:pt idx="6427">
                  <c:v>0.34</c:v>
                </c:pt>
                <c:pt idx="6428">
                  <c:v>0.26</c:v>
                </c:pt>
                <c:pt idx="6429">
                  <c:v>0.26</c:v>
                </c:pt>
                <c:pt idx="6430">
                  <c:v>0.26</c:v>
                </c:pt>
                <c:pt idx="6431">
                  <c:v>0.22</c:v>
                </c:pt>
                <c:pt idx="6432">
                  <c:v>0.26</c:v>
                </c:pt>
                <c:pt idx="6433">
                  <c:v>0.34</c:v>
                </c:pt>
                <c:pt idx="6434">
                  <c:v>0.42</c:v>
                </c:pt>
                <c:pt idx="6435">
                  <c:v>0.46</c:v>
                </c:pt>
                <c:pt idx="6436">
                  <c:v>0.46</c:v>
                </c:pt>
                <c:pt idx="6437">
                  <c:v>0.62</c:v>
                </c:pt>
                <c:pt idx="6438">
                  <c:v>0.94</c:v>
                </c:pt>
                <c:pt idx="6439">
                  <c:v>1.38</c:v>
                </c:pt>
                <c:pt idx="6440">
                  <c:v>1.94</c:v>
                </c:pt>
                <c:pt idx="6441">
                  <c:v>2.2999999999999998</c:v>
                </c:pt>
                <c:pt idx="6442">
                  <c:v>2.58</c:v>
                </c:pt>
                <c:pt idx="6443">
                  <c:v>2.7</c:v>
                </c:pt>
                <c:pt idx="6444">
                  <c:v>2.78</c:v>
                </c:pt>
                <c:pt idx="6445">
                  <c:v>2.78</c:v>
                </c:pt>
                <c:pt idx="6446">
                  <c:v>2.82</c:v>
                </c:pt>
                <c:pt idx="6447">
                  <c:v>2.9</c:v>
                </c:pt>
                <c:pt idx="6448">
                  <c:v>2.86</c:v>
                </c:pt>
                <c:pt idx="6449">
                  <c:v>2.62</c:v>
                </c:pt>
                <c:pt idx="6450">
                  <c:v>2.2599999999999998</c:v>
                </c:pt>
                <c:pt idx="6451">
                  <c:v>1.94</c:v>
                </c:pt>
                <c:pt idx="6452">
                  <c:v>1.7</c:v>
                </c:pt>
                <c:pt idx="6453">
                  <c:v>1.38</c:v>
                </c:pt>
                <c:pt idx="6454">
                  <c:v>1.02</c:v>
                </c:pt>
                <c:pt idx="6455">
                  <c:v>0.57999999999999996</c:v>
                </c:pt>
                <c:pt idx="6456">
                  <c:v>0.18</c:v>
                </c:pt>
                <c:pt idx="6457">
                  <c:v>-0.14000000000000001</c:v>
                </c:pt>
                <c:pt idx="6458">
                  <c:v>-0.42</c:v>
                </c:pt>
                <c:pt idx="6459">
                  <c:v>-0.74</c:v>
                </c:pt>
                <c:pt idx="6460">
                  <c:v>-1.02</c:v>
                </c:pt>
                <c:pt idx="6461">
                  <c:v>-1.26</c:v>
                </c:pt>
                <c:pt idx="6462">
                  <c:v>-1.54</c:v>
                </c:pt>
                <c:pt idx="6463">
                  <c:v>-1.7</c:v>
                </c:pt>
                <c:pt idx="6464">
                  <c:v>-1.74</c:v>
                </c:pt>
                <c:pt idx="6465">
                  <c:v>-1.58</c:v>
                </c:pt>
                <c:pt idx="6466">
                  <c:v>-1.42</c:v>
                </c:pt>
                <c:pt idx="6467">
                  <c:v>-1.1399999999999999</c:v>
                </c:pt>
                <c:pt idx="6468">
                  <c:v>-0.98</c:v>
                </c:pt>
                <c:pt idx="6469">
                  <c:v>-0.82</c:v>
                </c:pt>
                <c:pt idx="6470">
                  <c:v>-0.78</c:v>
                </c:pt>
                <c:pt idx="6471">
                  <c:v>-0.66</c:v>
                </c:pt>
                <c:pt idx="6472">
                  <c:v>-0.66</c:v>
                </c:pt>
                <c:pt idx="6473">
                  <c:v>-0.7</c:v>
                </c:pt>
                <c:pt idx="6474">
                  <c:v>-0.74</c:v>
                </c:pt>
                <c:pt idx="6475">
                  <c:v>-0.82</c:v>
                </c:pt>
                <c:pt idx="6476">
                  <c:v>-0.86</c:v>
                </c:pt>
                <c:pt idx="6477">
                  <c:v>-0.82</c:v>
                </c:pt>
                <c:pt idx="6478">
                  <c:v>-0.78</c:v>
                </c:pt>
                <c:pt idx="6479">
                  <c:v>-0.74</c:v>
                </c:pt>
                <c:pt idx="6480">
                  <c:v>-0.62</c:v>
                </c:pt>
                <c:pt idx="6481">
                  <c:v>-0.54</c:v>
                </c:pt>
                <c:pt idx="6482">
                  <c:v>-0.38</c:v>
                </c:pt>
                <c:pt idx="6483">
                  <c:v>-0.22</c:v>
                </c:pt>
                <c:pt idx="6484">
                  <c:v>-0.06</c:v>
                </c:pt>
                <c:pt idx="6485">
                  <c:v>-0.02</c:v>
                </c:pt>
                <c:pt idx="6486">
                  <c:v>-0.06</c:v>
                </c:pt>
                <c:pt idx="6487">
                  <c:v>-0.1</c:v>
                </c:pt>
                <c:pt idx="6488">
                  <c:v>-0.1</c:v>
                </c:pt>
                <c:pt idx="6489">
                  <c:v>-0.1</c:v>
                </c:pt>
                <c:pt idx="6490">
                  <c:v>-0.06</c:v>
                </c:pt>
                <c:pt idx="6491">
                  <c:v>-0.06</c:v>
                </c:pt>
                <c:pt idx="6492">
                  <c:v>-0.06</c:v>
                </c:pt>
                <c:pt idx="6493">
                  <c:v>-0.18</c:v>
                </c:pt>
                <c:pt idx="6494">
                  <c:v>-0.34</c:v>
                </c:pt>
                <c:pt idx="6495">
                  <c:v>-0.42</c:v>
                </c:pt>
                <c:pt idx="6496">
                  <c:v>-0.57999999999999996</c:v>
                </c:pt>
                <c:pt idx="6497">
                  <c:v>-0.74</c:v>
                </c:pt>
                <c:pt idx="6498">
                  <c:v>-0.82</c:v>
                </c:pt>
                <c:pt idx="6499">
                  <c:v>-0.94</c:v>
                </c:pt>
                <c:pt idx="6500">
                  <c:v>-0.98</c:v>
                </c:pt>
                <c:pt idx="6501">
                  <c:v>-1.1000000000000001</c:v>
                </c:pt>
                <c:pt idx="6502">
                  <c:v>-1.18</c:v>
                </c:pt>
                <c:pt idx="6503">
                  <c:v>-1.22</c:v>
                </c:pt>
                <c:pt idx="6504">
                  <c:v>-1.22</c:v>
                </c:pt>
                <c:pt idx="6505">
                  <c:v>-1.22</c:v>
                </c:pt>
                <c:pt idx="6506">
                  <c:v>-1.22</c:v>
                </c:pt>
                <c:pt idx="6507">
                  <c:v>-1.18</c:v>
                </c:pt>
                <c:pt idx="6508">
                  <c:v>-1.1399999999999999</c:v>
                </c:pt>
                <c:pt idx="6509">
                  <c:v>-1.1000000000000001</c:v>
                </c:pt>
                <c:pt idx="6510">
                  <c:v>-1.02</c:v>
                </c:pt>
                <c:pt idx="6511">
                  <c:v>-0.9</c:v>
                </c:pt>
                <c:pt idx="6512">
                  <c:v>-0.82</c:v>
                </c:pt>
                <c:pt idx="6513">
                  <c:v>-0.74</c:v>
                </c:pt>
                <c:pt idx="6514">
                  <c:v>-0.62</c:v>
                </c:pt>
                <c:pt idx="6515">
                  <c:v>-0.5</c:v>
                </c:pt>
                <c:pt idx="6516">
                  <c:v>-0.34</c:v>
                </c:pt>
                <c:pt idx="6517">
                  <c:v>-0.22</c:v>
                </c:pt>
                <c:pt idx="6518">
                  <c:v>-0.1</c:v>
                </c:pt>
                <c:pt idx="6519">
                  <c:v>-0.02</c:v>
                </c:pt>
                <c:pt idx="6520">
                  <c:v>0.02</c:v>
                </c:pt>
                <c:pt idx="6521">
                  <c:v>0.06</c:v>
                </c:pt>
                <c:pt idx="6522">
                  <c:v>0.1</c:v>
                </c:pt>
                <c:pt idx="6523">
                  <c:v>0.14000000000000001</c:v>
                </c:pt>
                <c:pt idx="6524">
                  <c:v>0.54</c:v>
                </c:pt>
                <c:pt idx="6525">
                  <c:v>1.1000000000000001</c:v>
                </c:pt>
                <c:pt idx="6526">
                  <c:v>1.74</c:v>
                </c:pt>
                <c:pt idx="6527">
                  <c:v>2.38</c:v>
                </c:pt>
                <c:pt idx="6528">
                  <c:v>3.02</c:v>
                </c:pt>
                <c:pt idx="6529">
                  <c:v>3.5</c:v>
                </c:pt>
                <c:pt idx="6530">
                  <c:v>3.94</c:v>
                </c:pt>
                <c:pt idx="6531">
                  <c:v>4.38</c:v>
                </c:pt>
                <c:pt idx="6532">
                  <c:v>4.82</c:v>
                </c:pt>
                <c:pt idx="6533">
                  <c:v>5.0199999999999996</c:v>
                </c:pt>
                <c:pt idx="6534">
                  <c:v>4.9800000000000004</c:v>
                </c:pt>
                <c:pt idx="6535">
                  <c:v>4.62</c:v>
                </c:pt>
                <c:pt idx="6536">
                  <c:v>3.86</c:v>
                </c:pt>
                <c:pt idx="6537">
                  <c:v>2.78</c:v>
                </c:pt>
                <c:pt idx="6538">
                  <c:v>1.66</c:v>
                </c:pt>
                <c:pt idx="6539">
                  <c:v>0.7</c:v>
                </c:pt>
                <c:pt idx="6540">
                  <c:v>-0.06</c:v>
                </c:pt>
                <c:pt idx="6541">
                  <c:v>-0.7</c:v>
                </c:pt>
                <c:pt idx="6542">
                  <c:v>-1.22</c:v>
                </c:pt>
                <c:pt idx="6543">
                  <c:v>-1.74</c:v>
                </c:pt>
                <c:pt idx="6544">
                  <c:v>-2.1</c:v>
                </c:pt>
                <c:pt idx="6545">
                  <c:v>-2.34</c:v>
                </c:pt>
                <c:pt idx="6546">
                  <c:v>-2.34</c:v>
                </c:pt>
                <c:pt idx="6547">
                  <c:v>-2.14</c:v>
                </c:pt>
                <c:pt idx="6548">
                  <c:v>-1.94</c:v>
                </c:pt>
                <c:pt idx="6549">
                  <c:v>-1.78</c:v>
                </c:pt>
                <c:pt idx="6550">
                  <c:v>-1.66</c:v>
                </c:pt>
                <c:pt idx="6551">
                  <c:v>-1.54</c:v>
                </c:pt>
                <c:pt idx="6552">
                  <c:v>-1.46</c:v>
                </c:pt>
                <c:pt idx="6553">
                  <c:v>-1.38</c:v>
                </c:pt>
                <c:pt idx="6554">
                  <c:v>-1.22</c:v>
                </c:pt>
                <c:pt idx="6555">
                  <c:v>-1.22</c:v>
                </c:pt>
                <c:pt idx="6556">
                  <c:v>-1.18</c:v>
                </c:pt>
                <c:pt idx="6557">
                  <c:v>-1.1399999999999999</c:v>
                </c:pt>
                <c:pt idx="6558">
                  <c:v>-0.98</c:v>
                </c:pt>
                <c:pt idx="6559">
                  <c:v>-0.86</c:v>
                </c:pt>
                <c:pt idx="6560">
                  <c:v>-0.66</c:v>
                </c:pt>
                <c:pt idx="6561">
                  <c:v>-0.5</c:v>
                </c:pt>
                <c:pt idx="6562">
                  <c:v>-0.34</c:v>
                </c:pt>
                <c:pt idx="6563">
                  <c:v>-0.18</c:v>
                </c:pt>
                <c:pt idx="6564">
                  <c:v>-0.06</c:v>
                </c:pt>
                <c:pt idx="6565">
                  <c:v>-0.06</c:v>
                </c:pt>
                <c:pt idx="6566">
                  <c:v>-0.02</c:v>
                </c:pt>
                <c:pt idx="6567">
                  <c:v>0.02</c:v>
                </c:pt>
                <c:pt idx="6568">
                  <c:v>0.1</c:v>
                </c:pt>
                <c:pt idx="6569">
                  <c:v>0.14000000000000001</c:v>
                </c:pt>
                <c:pt idx="6570">
                  <c:v>0.22</c:v>
                </c:pt>
                <c:pt idx="6571">
                  <c:v>0.26</c:v>
                </c:pt>
                <c:pt idx="6572">
                  <c:v>0.3</c:v>
                </c:pt>
                <c:pt idx="6573">
                  <c:v>0.34</c:v>
                </c:pt>
                <c:pt idx="6574">
                  <c:v>0.46</c:v>
                </c:pt>
                <c:pt idx="6575">
                  <c:v>0.57999999999999996</c:v>
                </c:pt>
                <c:pt idx="6576">
                  <c:v>0.74</c:v>
                </c:pt>
                <c:pt idx="6577">
                  <c:v>0.7</c:v>
                </c:pt>
                <c:pt idx="6578">
                  <c:v>0.74</c:v>
                </c:pt>
                <c:pt idx="6579">
                  <c:v>0.62</c:v>
                </c:pt>
                <c:pt idx="6580">
                  <c:v>0.38</c:v>
                </c:pt>
                <c:pt idx="6581">
                  <c:v>0.1</c:v>
                </c:pt>
                <c:pt idx="6582">
                  <c:v>-0.18</c:v>
                </c:pt>
                <c:pt idx="6583">
                  <c:v>-0.5</c:v>
                </c:pt>
                <c:pt idx="6584">
                  <c:v>-0.7</c:v>
                </c:pt>
                <c:pt idx="6585">
                  <c:v>-1.02</c:v>
                </c:pt>
                <c:pt idx="6586">
                  <c:v>-1.34</c:v>
                </c:pt>
                <c:pt idx="6587">
                  <c:v>-1.66</c:v>
                </c:pt>
                <c:pt idx="6588">
                  <c:v>-1.9</c:v>
                </c:pt>
                <c:pt idx="6589">
                  <c:v>-2.02</c:v>
                </c:pt>
                <c:pt idx="6590">
                  <c:v>-2.06</c:v>
                </c:pt>
                <c:pt idx="6591">
                  <c:v>-1.98</c:v>
                </c:pt>
                <c:pt idx="6592">
                  <c:v>-1.78</c:v>
                </c:pt>
                <c:pt idx="6593">
                  <c:v>-1.5</c:v>
                </c:pt>
                <c:pt idx="6594">
                  <c:v>-1.22</c:v>
                </c:pt>
                <c:pt idx="6595">
                  <c:v>-1.06</c:v>
                </c:pt>
                <c:pt idx="6596">
                  <c:v>-0.78</c:v>
                </c:pt>
                <c:pt idx="6597">
                  <c:v>-0.57999999999999996</c:v>
                </c:pt>
                <c:pt idx="6598">
                  <c:v>-0.38</c:v>
                </c:pt>
                <c:pt idx="6599">
                  <c:v>-0.34</c:v>
                </c:pt>
                <c:pt idx="6600">
                  <c:v>-0.26</c:v>
                </c:pt>
                <c:pt idx="6601">
                  <c:v>-0.26</c:v>
                </c:pt>
                <c:pt idx="6602">
                  <c:v>-0.18</c:v>
                </c:pt>
                <c:pt idx="6603">
                  <c:v>-0.18</c:v>
                </c:pt>
                <c:pt idx="6604">
                  <c:v>-0.1</c:v>
                </c:pt>
                <c:pt idx="6605">
                  <c:v>-0.06</c:v>
                </c:pt>
                <c:pt idx="6606">
                  <c:v>0.06</c:v>
                </c:pt>
                <c:pt idx="6607">
                  <c:v>0.14000000000000001</c:v>
                </c:pt>
                <c:pt idx="6608">
                  <c:v>0.18</c:v>
                </c:pt>
                <c:pt idx="6609">
                  <c:v>0.3</c:v>
                </c:pt>
                <c:pt idx="6610">
                  <c:v>0.38</c:v>
                </c:pt>
                <c:pt idx="6611">
                  <c:v>0.46</c:v>
                </c:pt>
                <c:pt idx="6612">
                  <c:v>0.5</c:v>
                </c:pt>
                <c:pt idx="6613">
                  <c:v>0.5</c:v>
                </c:pt>
                <c:pt idx="6614">
                  <c:v>0.42</c:v>
                </c:pt>
                <c:pt idx="6615">
                  <c:v>0.38</c:v>
                </c:pt>
                <c:pt idx="6616">
                  <c:v>0.34</c:v>
                </c:pt>
                <c:pt idx="6617">
                  <c:v>0.3</c:v>
                </c:pt>
                <c:pt idx="6618">
                  <c:v>0.3</c:v>
                </c:pt>
                <c:pt idx="6619">
                  <c:v>0.26</c:v>
                </c:pt>
                <c:pt idx="6620">
                  <c:v>0.3</c:v>
                </c:pt>
                <c:pt idx="6621">
                  <c:v>0.3</c:v>
                </c:pt>
                <c:pt idx="6622">
                  <c:v>0.3</c:v>
                </c:pt>
                <c:pt idx="6623">
                  <c:v>0.34</c:v>
                </c:pt>
                <c:pt idx="6624">
                  <c:v>0.54</c:v>
                </c:pt>
                <c:pt idx="6625">
                  <c:v>0.86</c:v>
                </c:pt>
                <c:pt idx="6626">
                  <c:v>1.58</c:v>
                </c:pt>
                <c:pt idx="6627">
                  <c:v>2.34</c:v>
                </c:pt>
                <c:pt idx="6628">
                  <c:v>2.94</c:v>
                </c:pt>
                <c:pt idx="6629">
                  <c:v>3.34</c:v>
                </c:pt>
                <c:pt idx="6630">
                  <c:v>3.7</c:v>
                </c:pt>
                <c:pt idx="6631">
                  <c:v>4.0199999999999996</c:v>
                </c:pt>
                <c:pt idx="6632">
                  <c:v>4.26</c:v>
                </c:pt>
                <c:pt idx="6633">
                  <c:v>4.38</c:v>
                </c:pt>
                <c:pt idx="6634">
                  <c:v>4.38</c:v>
                </c:pt>
                <c:pt idx="6635">
                  <c:v>4.1399999999999997</c:v>
                </c:pt>
                <c:pt idx="6636">
                  <c:v>3.66</c:v>
                </c:pt>
                <c:pt idx="6637">
                  <c:v>2.78</c:v>
                </c:pt>
                <c:pt idx="6638">
                  <c:v>1.74</c:v>
                </c:pt>
                <c:pt idx="6639">
                  <c:v>0.66</c:v>
                </c:pt>
                <c:pt idx="6640">
                  <c:v>-0.18</c:v>
                </c:pt>
                <c:pt idx="6641">
                  <c:v>-0.78</c:v>
                </c:pt>
                <c:pt idx="6642">
                  <c:v>-1.26</c:v>
                </c:pt>
                <c:pt idx="6643">
                  <c:v>-1.66</c:v>
                </c:pt>
                <c:pt idx="6644">
                  <c:v>-1.86</c:v>
                </c:pt>
                <c:pt idx="6645">
                  <c:v>-2.06</c:v>
                </c:pt>
                <c:pt idx="6646">
                  <c:v>-2.14</c:v>
                </c:pt>
                <c:pt idx="6647">
                  <c:v>-2.02</c:v>
                </c:pt>
                <c:pt idx="6648">
                  <c:v>-1.78</c:v>
                </c:pt>
                <c:pt idx="6649">
                  <c:v>-1.58</c:v>
                </c:pt>
                <c:pt idx="6650">
                  <c:v>-1.3</c:v>
                </c:pt>
                <c:pt idx="6651">
                  <c:v>-1.18</c:v>
                </c:pt>
                <c:pt idx="6652">
                  <c:v>-1.06</c:v>
                </c:pt>
                <c:pt idx="6653">
                  <c:v>-1.02</c:v>
                </c:pt>
                <c:pt idx="6654">
                  <c:v>-1.02</c:v>
                </c:pt>
                <c:pt idx="6655">
                  <c:v>-0.94</c:v>
                </c:pt>
                <c:pt idx="6656">
                  <c:v>-0.9</c:v>
                </c:pt>
                <c:pt idx="6657">
                  <c:v>-0.94</c:v>
                </c:pt>
                <c:pt idx="6658">
                  <c:v>-0.86</c:v>
                </c:pt>
                <c:pt idx="6659">
                  <c:v>-0.86</c:v>
                </c:pt>
                <c:pt idx="6660">
                  <c:v>-0.74</c:v>
                </c:pt>
                <c:pt idx="6661">
                  <c:v>-0.62</c:v>
                </c:pt>
                <c:pt idx="6662">
                  <c:v>-0.62</c:v>
                </c:pt>
                <c:pt idx="6663">
                  <c:v>-0.62</c:v>
                </c:pt>
                <c:pt idx="6664">
                  <c:v>-0.57999999999999996</c:v>
                </c:pt>
                <c:pt idx="6665">
                  <c:v>-0.54</c:v>
                </c:pt>
                <c:pt idx="6666">
                  <c:v>-0.57999999999999996</c:v>
                </c:pt>
                <c:pt idx="6667">
                  <c:v>-0.57999999999999996</c:v>
                </c:pt>
                <c:pt idx="6668">
                  <c:v>-0.46</c:v>
                </c:pt>
                <c:pt idx="6669">
                  <c:v>-0.38</c:v>
                </c:pt>
                <c:pt idx="6670">
                  <c:v>-0.26</c:v>
                </c:pt>
                <c:pt idx="6671">
                  <c:v>-0.18</c:v>
                </c:pt>
                <c:pt idx="6672">
                  <c:v>-0.14000000000000001</c:v>
                </c:pt>
                <c:pt idx="6673">
                  <c:v>-0.1</c:v>
                </c:pt>
                <c:pt idx="6674">
                  <c:v>-0.02</c:v>
                </c:pt>
                <c:pt idx="6675">
                  <c:v>0.1</c:v>
                </c:pt>
                <c:pt idx="6676">
                  <c:v>0.26</c:v>
                </c:pt>
                <c:pt idx="6677">
                  <c:v>0.26</c:v>
                </c:pt>
                <c:pt idx="6678">
                  <c:v>0.3</c:v>
                </c:pt>
                <c:pt idx="6679">
                  <c:v>0.22</c:v>
                </c:pt>
                <c:pt idx="6680">
                  <c:v>0.06</c:v>
                </c:pt>
                <c:pt idx="6681">
                  <c:v>-0.26</c:v>
                </c:pt>
                <c:pt idx="6682">
                  <c:v>-0.57999999999999996</c:v>
                </c:pt>
                <c:pt idx="6683">
                  <c:v>-0.9</c:v>
                </c:pt>
                <c:pt idx="6684">
                  <c:v>-1.1000000000000001</c:v>
                </c:pt>
                <c:pt idx="6685">
                  <c:v>-1.34</c:v>
                </c:pt>
                <c:pt idx="6686">
                  <c:v>-1.54</c:v>
                </c:pt>
                <c:pt idx="6687">
                  <c:v>-1.7</c:v>
                </c:pt>
                <c:pt idx="6688">
                  <c:v>-1.86</c:v>
                </c:pt>
                <c:pt idx="6689">
                  <c:v>-1.94</c:v>
                </c:pt>
                <c:pt idx="6690">
                  <c:v>-1.94</c:v>
                </c:pt>
                <c:pt idx="6691">
                  <c:v>-1.86</c:v>
                </c:pt>
                <c:pt idx="6692">
                  <c:v>-1.66</c:v>
                </c:pt>
                <c:pt idx="6693">
                  <c:v>-1.38</c:v>
                </c:pt>
                <c:pt idx="6694">
                  <c:v>-1.1000000000000001</c:v>
                </c:pt>
                <c:pt idx="6695">
                  <c:v>-0.9</c:v>
                </c:pt>
                <c:pt idx="6696">
                  <c:v>-0.66</c:v>
                </c:pt>
                <c:pt idx="6697">
                  <c:v>-0.5</c:v>
                </c:pt>
                <c:pt idx="6698">
                  <c:v>-0.3</c:v>
                </c:pt>
                <c:pt idx="6699">
                  <c:v>-0.22</c:v>
                </c:pt>
                <c:pt idx="6700">
                  <c:v>-0.14000000000000001</c:v>
                </c:pt>
                <c:pt idx="6701">
                  <c:v>-0.14000000000000001</c:v>
                </c:pt>
                <c:pt idx="6702">
                  <c:v>-0.1</c:v>
                </c:pt>
                <c:pt idx="6703">
                  <c:v>-0.14000000000000001</c:v>
                </c:pt>
                <c:pt idx="6704">
                  <c:v>-0.14000000000000001</c:v>
                </c:pt>
                <c:pt idx="6705">
                  <c:v>-0.14000000000000001</c:v>
                </c:pt>
                <c:pt idx="6706">
                  <c:v>-0.1</c:v>
                </c:pt>
                <c:pt idx="6707">
                  <c:v>-0.06</c:v>
                </c:pt>
                <c:pt idx="6708">
                  <c:v>0.02</c:v>
                </c:pt>
                <c:pt idx="6709">
                  <c:v>0.06</c:v>
                </c:pt>
                <c:pt idx="6710">
                  <c:v>0.14000000000000001</c:v>
                </c:pt>
                <c:pt idx="6711">
                  <c:v>0.18</c:v>
                </c:pt>
                <c:pt idx="6712">
                  <c:v>0.3</c:v>
                </c:pt>
                <c:pt idx="6713">
                  <c:v>0.38</c:v>
                </c:pt>
                <c:pt idx="6714">
                  <c:v>0.46</c:v>
                </c:pt>
                <c:pt idx="6715">
                  <c:v>0.78</c:v>
                </c:pt>
                <c:pt idx="6716">
                  <c:v>1.3</c:v>
                </c:pt>
                <c:pt idx="6717">
                  <c:v>1.82</c:v>
                </c:pt>
                <c:pt idx="6718">
                  <c:v>2.42</c:v>
                </c:pt>
                <c:pt idx="6719">
                  <c:v>2.94</c:v>
                </c:pt>
                <c:pt idx="6720">
                  <c:v>3.42</c:v>
                </c:pt>
                <c:pt idx="6721">
                  <c:v>3.82</c:v>
                </c:pt>
                <c:pt idx="6722">
                  <c:v>4.0999999999999996</c:v>
                </c:pt>
                <c:pt idx="6723">
                  <c:v>4.34</c:v>
                </c:pt>
                <c:pt idx="6724">
                  <c:v>4.42</c:v>
                </c:pt>
                <c:pt idx="6725">
                  <c:v>4.3</c:v>
                </c:pt>
                <c:pt idx="6726">
                  <c:v>4.0599999999999996</c:v>
                </c:pt>
                <c:pt idx="6727">
                  <c:v>3.5</c:v>
                </c:pt>
                <c:pt idx="6728">
                  <c:v>2.82</c:v>
                </c:pt>
                <c:pt idx="6729">
                  <c:v>2.06</c:v>
                </c:pt>
                <c:pt idx="6730">
                  <c:v>1.38</c:v>
                </c:pt>
                <c:pt idx="6731">
                  <c:v>0.57999999999999996</c:v>
                </c:pt>
                <c:pt idx="6732">
                  <c:v>-0.14000000000000001</c:v>
                </c:pt>
                <c:pt idx="6733">
                  <c:v>-0.9</c:v>
                </c:pt>
                <c:pt idx="6734">
                  <c:v>-1.46</c:v>
                </c:pt>
                <c:pt idx="6735">
                  <c:v>-1.86</c:v>
                </c:pt>
                <c:pt idx="6736">
                  <c:v>-2.06</c:v>
                </c:pt>
                <c:pt idx="6737">
                  <c:v>-2.06</c:v>
                </c:pt>
                <c:pt idx="6738">
                  <c:v>-2.1</c:v>
                </c:pt>
                <c:pt idx="6739">
                  <c:v>-2.1</c:v>
                </c:pt>
                <c:pt idx="6740">
                  <c:v>-2.06</c:v>
                </c:pt>
                <c:pt idx="6741">
                  <c:v>-1.98</c:v>
                </c:pt>
                <c:pt idx="6742">
                  <c:v>-1.7</c:v>
                </c:pt>
                <c:pt idx="6743">
                  <c:v>-1.42</c:v>
                </c:pt>
                <c:pt idx="6744">
                  <c:v>-1.1000000000000001</c:v>
                </c:pt>
                <c:pt idx="6745">
                  <c:v>-0.9</c:v>
                </c:pt>
                <c:pt idx="6746">
                  <c:v>-0.78</c:v>
                </c:pt>
                <c:pt idx="6747">
                  <c:v>-0.7</c:v>
                </c:pt>
                <c:pt idx="6748">
                  <c:v>-0.62</c:v>
                </c:pt>
                <c:pt idx="6749">
                  <c:v>-0.57999999999999996</c:v>
                </c:pt>
                <c:pt idx="6750">
                  <c:v>-0.54</c:v>
                </c:pt>
                <c:pt idx="6751">
                  <c:v>-0.54</c:v>
                </c:pt>
                <c:pt idx="6752">
                  <c:v>-0.57999999999999996</c:v>
                </c:pt>
                <c:pt idx="6753">
                  <c:v>-0.57999999999999996</c:v>
                </c:pt>
                <c:pt idx="6754">
                  <c:v>-0.5</c:v>
                </c:pt>
                <c:pt idx="6755">
                  <c:v>-0.42</c:v>
                </c:pt>
                <c:pt idx="6756">
                  <c:v>-0.34</c:v>
                </c:pt>
                <c:pt idx="6757">
                  <c:v>-0.26</c:v>
                </c:pt>
                <c:pt idx="6758">
                  <c:v>-0.18</c:v>
                </c:pt>
                <c:pt idx="6759">
                  <c:v>-0.06</c:v>
                </c:pt>
                <c:pt idx="6760">
                  <c:v>0.02</c:v>
                </c:pt>
                <c:pt idx="6761">
                  <c:v>0.14000000000000001</c:v>
                </c:pt>
                <c:pt idx="6762">
                  <c:v>0.22</c:v>
                </c:pt>
                <c:pt idx="6763">
                  <c:v>0.22</c:v>
                </c:pt>
                <c:pt idx="6764">
                  <c:v>0.22</c:v>
                </c:pt>
                <c:pt idx="6765">
                  <c:v>0.22</c:v>
                </c:pt>
                <c:pt idx="6766">
                  <c:v>0.3</c:v>
                </c:pt>
                <c:pt idx="6767">
                  <c:v>0.34</c:v>
                </c:pt>
                <c:pt idx="6768">
                  <c:v>0.42</c:v>
                </c:pt>
                <c:pt idx="6769">
                  <c:v>0.38</c:v>
                </c:pt>
                <c:pt idx="6770">
                  <c:v>0.38</c:v>
                </c:pt>
                <c:pt idx="6771">
                  <c:v>0.14000000000000001</c:v>
                </c:pt>
                <c:pt idx="6772">
                  <c:v>-0.02</c:v>
                </c:pt>
                <c:pt idx="6773">
                  <c:v>-0.26</c:v>
                </c:pt>
                <c:pt idx="6774">
                  <c:v>-0.5</c:v>
                </c:pt>
                <c:pt idx="6775">
                  <c:v>-0.82</c:v>
                </c:pt>
                <c:pt idx="6776">
                  <c:v>-1.1399999999999999</c:v>
                </c:pt>
                <c:pt idx="6777">
                  <c:v>-1.42</c:v>
                </c:pt>
                <c:pt idx="6778">
                  <c:v>-1.66</c:v>
                </c:pt>
                <c:pt idx="6779">
                  <c:v>-1.82</c:v>
                </c:pt>
                <c:pt idx="6780">
                  <c:v>-1.9</c:v>
                </c:pt>
                <c:pt idx="6781">
                  <c:v>-1.94</c:v>
                </c:pt>
                <c:pt idx="6782">
                  <c:v>-1.9</c:v>
                </c:pt>
                <c:pt idx="6783">
                  <c:v>-1.86</c:v>
                </c:pt>
                <c:pt idx="6784">
                  <c:v>-1.7</c:v>
                </c:pt>
                <c:pt idx="6785">
                  <c:v>-1.54</c:v>
                </c:pt>
                <c:pt idx="6786">
                  <c:v>-1.26</c:v>
                </c:pt>
                <c:pt idx="6787">
                  <c:v>-0.94</c:v>
                </c:pt>
                <c:pt idx="6788">
                  <c:v>-0.7</c:v>
                </c:pt>
                <c:pt idx="6789">
                  <c:v>-0.5</c:v>
                </c:pt>
                <c:pt idx="6790">
                  <c:v>-0.38</c:v>
                </c:pt>
                <c:pt idx="6791">
                  <c:v>-0.3</c:v>
                </c:pt>
                <c:pt idx="6792">
                  <c:v>-0.22</c:v>
                </c:pt>
                <c:pt idx="6793">
                  <c:v>-0.14000000000000001</c:v>
                </c:pt>
                <c:pt idx="6794">
                  <c:v>-0.02</c:v>
                </c:pt>
                <c:pt idx="6795">
                  <c:v>0.02</c:v>
                </c:pt>
                <c:pt idx="6796">
                  <c:v>0.06</c:v>
                </c:pt>
                <c:pt idx="6797">
                  <c:v>0.06</c:v>
                </c:pt>
                <c:pt idx="6798">
                  <c:v>0.1</c:v>
                </c:pt>
                <c:pt idx="6799">
                  <c:v>0.1</c:v>
                </c:pt>
                <c:pt idx="6800">
                  <c:v>0.14000000000000001</c:v>
                </c:pt>
                <c:pt idx="6801">
                  <c:v>0.14000000000000001</c:v>
                </c:pt>
                <c:pt idx="6802">
                  <c:v>0.22</c:v>
                </c:pt>
                <c:pt idx="6803">
                  <c:v>0.26</c:v>
                </c:pt>
                <c:pt idx="6804">
                  <c:v>0.26</c:v>
                </c:pt>
                <c:pt idx="6805">
                  <c:v>0.22</c:v>
                </c:pt>
                <c:pt idx="6806">
                  <c:v>0.3</c:v>
                </c:pt>
                <c:pt idx="6807">
                  <c:v>0.3</c:v>
                </c:pt>
                <c:pt idx="6808">
                  <c:v>0.34</c:v>
                </c:pt>
                <c:pt idx="6809">
                  <c:v>0.38</c:v>
                </c:pt>
                <c:pt idx="6810">
                  <c:v>0.42</c:v>
                </c:pt>
                <c:pt idx="6811">
                  <c:v>0.46</c:v>
                </c:pt>
                <c:pt idx="6812">
                  <c:v>0.78</c:v>
                </c:pt>
                <c:pt idx="6813">
                  <c:v>1.34</c:v>
                </c:pt>
                <c:pt idx="6814">
                  <c:v>2.06</c:v>
                </c:pt>
                <c:pt idx="6815">
                  <c:v>2.58</c:v>
                </c:pt>
                <c:pt idx="6816">
                  <c:v>2.9</c:v>
                </c:pt>
                <c:pt idx="6817">
                  <c:v>3.14</c:v>
                </c:pt>
                <c:pt idx="6818">
                  <c:v>3.38</c:v>
                </c:pt>
                <c:pt idx="6819">
                  <c:v>3.66</c:v>
                </c:pt>
                <c:pt idx="6820">
                  <c:v>3.98</c:v>
                </c:pt>
                <c:pt idx="6821">
                  <c:v>4.0999999999999996</c:v>
                </c:pt>
                <c:pt idx="6822">
                  <c:v>4.1399999999999997</c:v>
                </c:pt>
                <c:pt idx="6823">
                  <c:v>3.58</c:v>
                </c:pt>
                <c:pt idx="6824">
                  <c:v>2.9</c:v>
                </c:pt>
                <c:pt idx="6825">
                  <c:v>1.98</c:v>
                </c:pt>
                <c:pt idx="6826">
                  <c:v>1.22</c:v>
                </c:pt>
                <c:pt idx="6827">
                  <c:v>0.62</c:v>
                </c:pt>
                <c:pt idx="6828">
                  <c:v>0.14000000000000001</c:v>
                </c:pt>
                <c:pt idx="6829">
                  <c:v>-0.26</c:v>
                </c:pt>
                <c:pt idx="6830">
                  <c:v>-0.66</c:v>
                </c:pt>
                <c:pt idx="6831">
                  <c:v>-1.1000000000000001</c:v>
                </c:pt>
                <c:pt idx="6832">
                  <c:v>-1.42</c:v>
                </c:pt>
                <c:pt idx="6833">
                  <c:v>-1.42</c:v>
                </c:pt>
                <c:pt idx="6834">
                  <c:v>-1.38</c:v>
                </c:pt>
                <c:pt idx="6835">
                  <c:v>-1.38</c:v>
                </c:pt>
                <c:pt idx="6836">
                  <c:v>-1.38</c:v>
                </c:pt>
                <c:pt idx="6837">
                  <c:v>-1.3</c:v>
                </c:pt>
                <c:pt idx="6838">
                  <c:v>-1.22</c:v>
                </c:pt>
                <c:pt idx="6839">
                  <c:v>-1.18</c:v>
                </c:pt>
                <c:pt idx="6840">
                  <c:v>-1.1000000000000001</c:v>
                </c:pt>
                <c:pt idx="6841">
                  <c:v>-1.1000000000000001</c:v>
                </c:pt>
                <c:pt idx="6842">
                  <c:v>-1.06</c:v>
                </c:pt>
                <c:pt idx="6843">
                  <c:v>-1.06</c:v>
                </c:pt>
                <c:pt idx="6844">
                  <c:v>-1.06</c:v>
                </c:pt>
                <c:pt idx="6845">
                  <c:v>-1.02</c:v>
                </c:pt>
                <c:pt idx="6846">
                  <c:v>-0.82</c:v>
                </c:pt>
                <c:pt idx="6847">
                  <c:v>-0.7</c:v>
                </c:pt>
                <c:pt idx="6848">
                  <c:v>-0.57999999999999996</c:v>
                </c:pt>
                <c:pt idx="6849">
                  <c:v>-0.62</c:v>
                </c:pt>
                <c:pt idx="6850">
                  <c:v>-0.62</c:v>
                </c:pt>
                <c:pt idx="6851">
                  <c:v>-0.54</c:v>
                </c:pt>
                <c:pt idx="6852">
                  <c:v>-0.42</c:v>
                </c:pt>
                <c:pt idx="6853">
                  <c:v>-0.38</c:v>
                </c:pt>
                <c:pt idx="6854">
                  <c:v>-0.42</c:v>
                </c:pt>
                <c:pt idx="6855">
                  <c:v>-0.5</c:v>
                </c:pt>
                <c:pt idx="6856">
                  <c:v>-0.38</c:v>
                </c:pt>
                <c:pt idx="6857">
                  <c:v>-0.26</c:v>
                </c:pt>
                <c:pt idx="6858">
                  <c:v>-0.18</c:v>
                </c:pt>
                <c:pt idx="6859">
                  <c:v>-0.1</c:v>
                </c:pt>
                <c:pt idx="6860">
                  <c:v>-0.02</c:v>
                </c:pt>
                <c:pt idx="6861">
                  <c:v>0.02</c:v>
                </c:pt>
                <c:pt idx="6862">
                  <c:v>0.1</c:v>
                </c:pt>
                <c:pt idx="6863">
                  <c:v>0.14000000000000001</c:v>
                </c:pt>
                <c:pt idx="6864">
                  <c:v>0.3</c:v>
                </c:pt>
                <c:pt idx="6865">
                  <c:v>0.38</c:v>
                </c:pt>
                <c:pt idx="6866">
                  <c:v>0.34</c:v>
                </c:pt>
                <c:pt idx="6867">
                  <c:v>0.14000000000000001</c:v>
                </c:pt>
                <c:pt idx="6868">
                  <c:v>-0.14000000000000001</c:v>
                </c:pt>
                <c:pt idx="6869">
                  <c:v>-0.42</c:v>
                </c:pt>
                <c:pt idx="6870">
                  <c:v>-0.62</c:v>
                </c:pt>
                <c:pt idx="6871">
                  <c:v>-0.82</c:v>
                </c:pt>
                <c:pt idx="6872">
                  <c:v>-0.98</c:v>
                </c:pt>
                <c:pt idx="6873">
                  <c:v>-1.18</c:v>
                </c:pt>
                <c:pt idx="6874">
                  <c:v>-1.42</c:v>
                </c:pt>
                <c:pt idx="6875">
                  <c:v>-1.66</c:v>
                </c:pt>
                <c:pt idx="6876">
                  <c:v>-1.86</c:v>
                </c:pt>
                <c:pt idx="6877">
                  <c:v>-1.82</c:v>
                </c:pt>
                <c:pt idx="6878">
                  <c:v>-1.74</c:v>
                </c:pt>
                <c:pt idx="6879">
                  <c:v>-1.62</c:v>
                </c:pt>
                <c:pt idx="6880">
                  <c:v>-1.42</c:v>
                </c:pt>
                <c:pt idx="6881">
                  <c:v>-1.26</c:v>
                </c:pt>
                <c:pt idx="6882">
                  <c:v>-1.06</c:v>
                </c:pt>
                <c:pt idx="6883">
                  <c:v>-0.94</c:v>
                </c:pt>
                <c:pt idx="6884">
                  <c:v>-0.74</c:v>
                </c:pt>
                <c:pt idx="6885">
                  <c:v>-0.57999999999999996</c:v>
                </c:pt>
                <c:pt idx="6886">
                  <c:v>-0.42</c:v>
                </c:pt>
                <c:pt idx="6887">
                  <c:v>-0.34</c:v>
                </c:pt>
                <c:pt idx="6888">
                  <c:v>-0.34</c:v>
                </c:pt>
                <c:pt idx="6889">
                  <c:v>-0.26</c:v>
                </c:pt>
                <c:pt idx="6890">
                  <c:v>-0.22</c:v>
                </c:pt>
                <c:pt idx="6891">
                  <c:v>-0.18</c:v>
                </c:pt>
                <c:pt idx="6892">
                  <c:v>-0.1</c:v>
                </c:pt>
                <c:pt idx="6893">
                  <c:v>-0.02</c:v>
                </c:pt>
                <c:pt idx="6894">
                  <c:v>-0.02</c:v>
                </c:pt>
                <c:pt idx="6895">
                  <c:v>-0.02</c:v>
                </c:pt>
                <c:pt idx="6896">
                  <c:v>0.06</c:v>
                </c:pt>
                <c:pt idx="6897">
                  <c:v>0.14000000000000001</c:v>
                </c:pt>
                <c:pt idx="6898">
                  <c:v>0.22</c:v>
                </c:pt>
                <c:pt idx="6899">
                  <c:v>0.22</c:v>
                </c:pt>
                <c:pt idx="6900">
                  <c:v>0.26</c:v>
                </c:pt>
                <c:pt idx="6901">
                  <c:v>0.18</c:v>
                </c:pt>
                <c:pt idx="6902">
                  <c:v>0.14000000000000001</c:v>
                </c:pt>
                <c:pt idx="6903">
                  <c:v>0.18</c:v>
                </c:pt>
                <c:pt idx="6904">
                  <c:v>0.22</c:v>
                </c:pt>
                <c:pt idx="6905">
                  <c:v>0.22</c:v>
                </c:pt>
                <c:pt idx="6906">
                  <c:v>0.3</c:v>
                </c:pt>
                <c:pt idx="6907">
                  <c:v>0.38</c:v>
                </c:pt>
                <c:pt idx="6908">
                  <c:v>0.57999999999999996</c:v>
                </c:pt>
                <c:pt idx="6909">
                  <c:v>0.78</c:v>
                </c:pt>
                <c:pt idx="6910">
                  <c:v>1.02</c:v>
                </c:pt>
                <c:pt idx="6911">
                  <c:v>1.26</c:v>
                </c:pt>
                <c:pt idx="6912">
                  <c:v>1.7</c:v>
                </c:pt>
                <c:pt idx="6913">
                  <c:v>2.1800000000000002</c:v>
                </c:pt>
                <c:pt idx="6914">
                  <c:v>2.7</c:v>
                </c:pt>
                <c:pt idx="6915">
                  <c:v>3.06</c:v>
                </c:pt>
                <c:pt idx="6916">
                  <c:v>3.42</c:v>
                </c:pt>
                <c:pt idx="6917">
                  <c:v>3.54</c:v>
                </c:pt>
                <c:pt idx="6918">
                  <c:v>3.58</c:v>
                </c:pt>
                <c:pt idx="6919">
                  <c:v>3.54</c:v>
                </c:pt>
                <c:pt idx="6920">
                  <c:v>3.58</c:v>
                </c:pt>
                <c:pt idx="6921">
                  <c:v>3.5</c:v>
                </c:pt>
                <c:pt idx="6922">
                  <c:v>3.3</c:v>
                </c:pt>
                <c:pt idx="6923">
                  <c:v>2.82</c:v>
                </c:pt>
                <c:pt idx="6924">
                  <c:v>2.2599999999999998</c:v>
                </c:pt>
                <c:pt idx="6925">
                  <c:v>1.54</c:v>
                </c:pt>
                <c:pt idx="6926">
                  <c:v>0.78</c:v>
                </c:pt>
                <c:pt idx="6927">
                  <c:v>0.02</c:v>
                </c:pt>
                <c:pt idx="6928">
                  <c:v>-0.54</c:v>
                </c:pt>
                <c:pt idx="6929">
                  <c:v>-0.98</c:v>
                </c:pt>
                <c:pt idx="6930">
                  <c:v>-1.3</c:v>
                </c:pt>
                <c:pt idx="6931">
                  <c:v>-1.58</c:v>
                </c:pt>
                <c:pt idx="6932">
                  <c:v>-1.82</c:v>
                </c:pt>
                <c:pt idx="6933">
                  <c:v>-1.94</c:v>
                </c:pt>
                <c:pt idx="6934">
                  <c:v>-1.94</c:v>
                </c:pt>
                <c:pt idx="6935">
                  <c:v>-1.82</c:v>
                </c:pt>
                <c:pt idx="6936">
                  <c:v>-1.62</c:v>
                </c:pt>
                <c:pt idx="6937">
                  <c:v>-1.46</c:v>
                </c:pt>
                <c:pt idx="6938">
                  <c:v>-1.18</c:v>
                </c:pt>
                <c:pt idx="6939">
                  <c:v>-1.02</c:v>
                </c:pt>
                <c:pt idx="6940">
                  <c:v>-0.82</c:v>
                </c:pt>
                <c:pt idx="6941">
                  <c:v>-0.78</c:v>
                </c:pt>
                <c:pt idx="6942">
                  <c:v>-0.74</c:v>
                </c:pt>
                <c:pt idx="6943">
                  <c:v>-0.7</c:v>
                </c:pt>
                <c:pt idx="6944">
                  <c:v>-0.7</c:v>
                </c:pt>
                <c:pt idx="6945">
                  <c:v>-0.74</c:v>
                </c:pt>
                <c:pt idx="6946">
                  <c:v>-0.78</c:v>
                </c:pt>
                <c:pt idx="6947">
                  <c:v>-0.78</c:v>
                </c:pt>
                <c:pt idx="6948">
                  <c:v>-0.7</c:v>
                </c:pt>
                <c:pt idx="6949">
                  <c:v>-0.57999999999999996</c:v>
                </c:pt>
                <c:pt idx="6950">
                  <c:v>-0.54</c:v>
                </c:pt>
                <c:pt idx="6951">
                  <c:v>-0.46</c:v>
                </c:pt>
                <c:pt idx="6952">
                  <c:v>-0.38</c:v>
                </c:pt>
                <c:pt idx="6953">
                  <c:v>-0.3</c:v>
                </c:pt>
                <c:pt idx="6954">
                  <c:v>-0.26</c:v>
                </c:pt>
                <c:pt idx="6955">
                  <c:v>-0.18</c:v>
                </c:pt>
                <c:pt idx="6956">
                  <c:v>-0.1</c:v>
                </c:pt>
                <c:pt idx="6957">
                  <c:v>-0.02</c:v>
                </c:pt>
                <c:pt idx="6958">
                  <c:v>0.02</c:v>
                </c:pt>
                <c:pt idx="6959">
                  <c:v>0.06</c:v>
                </c:pt>
                <c:pt idx="6960">
                  <c:v>0.06</c:v>
                </c:pt>
                <c:pt idx="6961">
                  <c:v>0.1</c:v>
                </c:pt>
                <c:pt idx="6962">
                  <c:v>0.1</c:v>
                </c:pt>
                <c:pt idx="6963">
                  <c:v>0.14000000000000001</c:v>
                </c:pt>
                <c:pt idx="6964">
                  <c:v>0.14000000000000001</c:v>
                </c:pt>
                <c:pt idx="6965">
                  <c:v>0.14000000000000001</c:v>
                </c:pt>
                <c:pt idx="6966">
                  <c:v>-0.02</c:v>
                </c:pt>
                <c:pt idx="6967">
                  <c:v>-0.22</c:v>
                </c:pt>
                <c:pt idx="6968">
                  <c:v>-0.38</c:v>
                </c:pt>
                <c:pt idx="6969">
                  <c:v>-0.66</c:v>
                </c:pt>
                <c:pt idx="6970">
                  <c:v>-0.9</c:v>
                </c:pt>
                <c:pt idx="6971">
                  <c:v>-1.18</c:v>
                </c:pt>
                <c:pt idx="6972">
                  <c:v>-1.26</c:v>
                </c:pt>
                <c:pt idx="6973">
                  <c:v>-1.38</c:v>
                </c:pt>
                <c:pt idx="6974">
                  <c:v>-1.46</c:v>
                </c:pt>
                <c:pt idx="6975">
                  <c:v>-1.58</c:v>
                </c:pt>
                <c:pt idx="6976">
                  <c:v>-1.62</c:v>
                </c:pt>
                <c:pt idx="6977">
                  <c:v>-1.62</c:v>
                </c:pt>
                <c:pt idx="6978">
                  <c:v>-1.54</c:v>
                </c:pt>
                <c:pt idx="6979">
                  <c:v>-1.42</c:v>
                </c:pt>
                <c:pt idx="6980">
                  <c:v>-1.26</c:v>
                </c:pt>
                <c:pt idx="6981">
                  <c:v>-0.98</c:v>
                </c:pt>
                <c:pt idx="6982">
                  <c:v>-0.78</c:v>
                </c:pt>
                <c:pt idx="6983">
                  <c:v>-0.62</c:v>
                </c:pt>
                <c:pt idx="6984">
                  <c:v>-0.46</c:v>
                </c:pt>
                <c:pt idx="6985">
                  <c:v>-0.34</c:v>
                </c:pt>
                <c:pt idx="6986">
                  <c:v>-0.22</c:v>
                </c:pt>
                <c:pt idx="6987">
                  <c:v>-0.06</c:v>
                </c:pt>
                <c:pt idx="6988">
                  <c:v>-0.02</c:v>
                </c:pt>
                <c:pt idx="6989">
                  <c:v>0.06</c:v>
                </c:pt>
                <c:pt idx="6990">
                  <c:v>0.06</c:v>
                </c:pt>
                <c:pt idx="6991">
                  <c:v>-0.02</c:v>
                </c:pt>
                <c:pt idx="6992">
                  <c:v>0.02</c:v>
                </c:pt>
                <c:pt idx="6993">
                  <c:v>-0.02</c:v>
                </c:pt>
                <c:pt idx="6994">
                  <c:v>0.02</c:v>
                </c:pt>
                <c:pt idx="6995">
                  <c:v>0.02</c:v>
                </c:pt>
                <c:pt idx="6996">
                  <c:v>0.06</c:v>
                </c:pt>
                <c:pt idx="6997">
                  <c:v>0.14000000000000001</c:v>
                </c:pt>
                <c:pt idx="6998">
                  <c:v>0.3</c:v>
                </c:pt>
                <c:pt idx="6999">
                  <c:v>0.57999999999999996</c:v>
                </c:pt>
                <c:pt idx="7000">
                  <c:v>1.18</c:v>
                </c:pt>
                <c:pt idx="7001">
                  <c:v>1.82</c:v>
                </c:pt>
                <c:pt idx="7002">
                  <c:v>2.42</c:v>
                </c:pt>
                <c:pt idx="7003">
                  <c:v>2.82</c:v>
                </c:pt>
                <c:pt idx="7004">
                  <c:v>3.18</c:v>
                </c:pt>
                <c:pt idx="7005">
                  <c:v>3.58</c:v>
                </c:pt>
                <c:pt idx="7006">
                  <c:v>3.98</c:v>
                </c:pt>
                <c:pt idx="7007">
                  <c:v>4.26</c:v>
                </c:pt>
                <c:pt idx="7008">
                  <c:v>4.42</c:v>
                </c:pt>
                <c:pt idx="7009">
                  <c:v>4.26</c:v>
                </c:pt>
                <c:pt idx="7010">
                  <c:v>3.9</c:v>
                </c:pt>
                <c:pt idx="7011">
                  <c:v>3.3</c:v>
                </c:pt>
                <c:pt idx="7012">
                  <c:v>2.62</c:v>
                </c:pt>
                <c:pt idx="7013">
                  <c:v>1.94</c:v>
                </c:pt>
                <c:pt idx="7014">
                  <c:v>1.3</c:v>
                </c:pt>
                <c:pt idx="7015">
                  <c:v>0.62</c:v>
                </c:pt>
                <c:pt idx="7016">
                  <c:v>-0.02</c:v>
                </c:pt>
                <c:pt idx="7017">
                  <c:v>-0.7</c:v>
                </c:pt>
                <c:pt idx="7018">
                  <c:v>-1.38</c:v>
                </c:pt>
                <c:pt idx="7019">
                  <c:v>-1.82</c:v>
                </c:pt>
                <c:pt idx="7020">
                  <c:v>-2.06</c:v>
                </c:pt>
                <c:pt idx="7021">
                  <c:v>-2.2599999999999998</c:v>
                </c:pt>
                <c:pt idx="7022">
                  <c:v>-2.2999999999999998</c:v>
                </c:pt>
                <c:pt idx="7023">
                  <c:v>-2.2999999999999998</c:v>
                </c:pt>
                <c:pt idx="7024">
                  <c:v>-2.2200000000000002</c:v>
                </c:pt>
                <c:pt idx="7025">
                  <c:v>-2.02</c:v>
                </c:pt>
                <c:pt idx="7026">
                  <c:v>-1.78</c:v>
                </c:pt>
                <c:pt idx="7027">
                  <c:v>-1.54</c:v>
                </c:pt>
                <c:pt idx="7028">
                  <c:v>-1.26</c:v>
                </c:pt>
                <c:pt idx="7029">
                  <c:v>-1.1000000000000001</c:v>
                </c:pt>
                <c:pt idx="7030">
                  <c:v>-0.98</c:v>
                </c:pt>
                <c:pt idx="7031">
                  <c:v>-0.86</c:v>
                </c:pt>
                <c:pt idx="7032">
                  <c:v>-0.74</c:v>
                </c:pt>
                <c:pt idx="7033">
                  <c:v>-0.66</c:v>
                </c:pt>
                <c:pt idx="7034">
                  <c:v>-0.54</c:v>
                </c:pt>
                <c:pt idx="7035">
                  <c:v>-0.57999999999999996</c:v>
                </c:pt>
                <c:pt idx="7036">
                  <c:v>-0.62</c:v>
                </c:pt>
                <c:pt idx="7037">
                  <c:v>-0.66</c:v>
                </c:pt>
                <c:pt idx="7038">
                  <c:v>-0.57999999999999996</c:v>
                </c:pt>
                <c:pt idx="7039">
                  <c:v>-0.57999999999999996</c:v>
                </c:pt>
                <c:pt idx="7040">
                  <c:v>-0.46</c:v>
                </c:pt>
                <c:pt idx="7041">
                  <c:v>-0.42</c:v>
                </c:pt>
                <c:pt idx="7042">
                  <c:v>-0.38</c:v>
                </c:pt>
                <c:pt idx="7043">
                  <c:v>-0.3</c:v>
                </c:pt>
                <c:pt idx="7044">
                  <c:v>-0.18</c:v>
                </c:pt>
                <c:pt idx="7045">
                  <c:v>-0.02</c:v>
                </c:pt>
                <c:pt idx="7046">
                  <c:v>0.1</c:v>
                </c:pt>
                <c:pt idx="7047">
                  <c:v>0.14000000000000001</c:v>
                </c:pt>
                <c:pt idx="7048">
                  <c:v>0.22</c:v>
                </c:pt>
                <c:pt idx="7049">
                  <c:v>0.3</c:v>
                </c:pt>
                <c:pt idx="7050">
                  <c:v>0.38</c:v>
                </c:pt>
                <c:pt idx="7051">
                  <c:v>0.5</c:v>
                </c:pt>
                <c:pt idx="7052">
                  <c:v>0.57999999999999996</c:v>
                </c:pt>
                <c:pt idx="7053">
                  <c:v>0.57999999999999996</c:v>
                </c:pt>
                <c:pt idx="7054">
                  <c:v>0.46</c:v>
                </c:pt>
                <c:pt idx="7055">
                  <c:v>0.26</c:v>
                </c:pt>
                <c:pt idx="7056">
                  <c:v>0.02</c:v>
                </c:pt>
                <c:pt idx="7057">
                  <c:v>-0.18</c:v>
                </c:pt>
                <c:pt idx="7058">
                  <c:v>-0.38</c:v>
                </c:pt>
                <c:pt idx="7059">
                  <c:v>-0.66</c:v>
                </c:pt>
                <c:pt idx="7060">
                  <c:v>-0.98</c:v>
                </c:pt>
                <c:pt idx="7061">
                  <c:v>-1.22</c:v>
                </c:pt>
                <c:pt idx="7062">
                  <c:v>-1.5</c:v>
                </c:pt>
                <c:pt idx="7063">
                  <c:v>-1.66</c:v>
                </c:pt>
                <c:pt idx="7064">
                  <c:v>-1.82</c:v>
                </c:pt>
                <c:pt idx="7065">
                  <c:v>-1.82</c:v>
                </c:pt>
                <c:pt idx="7066">
                  <c:v>-1.7</c:v>
                </c:pt>
                <c:pt idx="7067">
                  <c:v>-1.66</c:v>
                </c:pt>
                <c:pt idx="7068">
                  <c:v>-1.5</c:v>
                </c:pt>
                <c:pt idx="7069">
                  <c:v>-1.34</c:v>
                </c:pt>
                <c:pt idx="7070">
                  <c:v>-1.1000000000000001</c:v>
                </c:pt>
                <c:pt idx="7071">
                  <c:v>-0.9</c:v>
                </c:pt>
                <c:pt idx="7072">
                  <c:v>-0.62</c:v>
                </c:pt>
                <c:pt idx="7073">
                  <c:v>-0.42</c:v>
                </c:pt>
                <c:pt idx="7074">
                  <c:v>-0.26</c:v>
                </c:pt>
                <c:pt idx="7075">
                  <c:v>-0.14000000000000001</c:v>
                </c:pt>
                <c:pt idx="7076">
                  <c:v>-0.02</c:v>
                </c:pt>
                <c:pt idx="7077">
                  <c:v>0.02</c:v>
                </c:pt>
                <c:pt idx="7078">
                  <c:v>0.06</c:v>
                </c:pt>
                <c:pt idx="7079">
                  <c:v>0.14000000000000001</c:v>
                </c:pt>
                <c:pt idx="7080">
                  <c:v>0.14000000000000001</c:v>
                </c:pt>
                <c:pt idx="7081">
                  <c:v>0.14000000000000001</c:v>
                </c:pt>
                <c:pt idx="7082">
                  <c:v>0.14000000000000001</c:v>
                </c:pt>
                <c:pt idx="7083">
                  <c:v>0.1</c:v>
                </c:pt>
                <c:pt idx="7084">
                  <c:v>0.14000000000000001</c:v>
                </c:pt>
                <c:pt idx="7085">
                  <c:v>0.14000000000000001</c:v>
                </c:pt>
                <c:pt idx="7086">
                  <c:v>0.18</c:v>
                </c:pt>
                <c:pt idx="7087">
                  <c:v>0.14000000000000001</c:v>
                </c:pt>
                <c:pt idx="7088">
                  <c:v>0.14000000000000001</c:v>
                </c:pt>
                <c:pt idx="7089">
                  <c:v>0.18</c:v>
                </c:pt>
                <c:pt idx="7090">
                  <c:v>0.22</c:v>
                </c:pt>
                <c:pt idx="7091">
                  <c:v>0.3</c:v>
                </c:pt>
                <c:pt idx="7092">
                  <c:v>0.38</c:v>
                </c:pt>
                <c:pt idx="7093">
                  <c:v>0.38</c:v>
                </c:pt>
                <c:pt idx="7094">
                  <c:v>0.38</c:v>
                </c:pt>
                <c:pt idx="7095">
                  <c:v>0.46</c:v>
                </c:pt>
                <c:pt idx="7096">
                  <c:v>0.57999999999999996</c:v>
                </c:pt>
                <c:pt idx="7097">
                  <c:v>0.74</c:v>
                </c:pt>
                <c:pt idx="7098">
                  <c:v>1.06</c:v>
                </c:pt>
                <c:pt idx="7099">
                  <c:v>1.5</c:v>
                </c:pt>
                <c:pt idx="7100">
                  <c:v>1.98</c:v>
                </c:pt>
                <c:pt idx="7101">
                  <c:v>2.46</c:v>
                </c:pt>
                <c:pt idx="7102">
                  <c:v>3.02</c:v>
                </c:pt>
                <c:pt idx="7103">
                  <c:v>3.5</c:v>
                </c:pt>
                <c:pt idx="7104">
                  <c:v>3.94</c:v>
                </c:pt>
                <c:pt idx="7105">
                  <c:v>4.0999999999999996</c:v>
                </c:pt>
                <c:pt idx="7106">
                  <c:v>4.18</c:v>
                </c:pt>
                <c:pt idx="7107">
                  <c:v>4.0999999999999996</c:v>
                </c:pt>
                <c:pt idx="7108">
                  <c:v>3.94</c:v>
                </c:pt>
                <c:pt idx="7109">
                  <c:v>3.54</c:v>
                </c:pt>
                <c:pt idx="7110">
                  <c:v>2.94</c:v>
                </c:pt>
                <c:pt idx="7111">
                  <c:v>2.14</c:v>
                </c:pt>
                <c:pt idx="7112">
                  <c:v>1.22</c:v>
                </c:pt>
                <c:pt idx="7113">
                  <c:v>0.26</c:v>
                </c:pt>
                <c:pt idx="7114">
                  <c:v>-0.46</c:v>
                </c:pt>
                <c:pt idx="7115">
                  <c:v>-1.1000000000000001</c:v>
                </c:pt>
                <c:pt idx="7116">
                  <c:v>-1.38</c:v>
                </c:pt>
                <c:pt idx="7117">
                  <c:v>-1.58</c:v>
                </c:pt>
                <c:pt idx="7118">
                  <c:v>-1.7</c:v>
                </c:pt>
                <c:pt idx="7119">
                  <c:v>-1.9</c:v>
                </c:pt>
                <c:pt idx="7120">
                  <c:v>-1.94</c:v>
                </c:pt>
                <c:pt idx="7121">
                  <c:v>-1.82</c:v>
                </c:pt>
                <c:pt idx="7122">
                  <c:v>-1.58</c:v>
                </c:pt>
                <c:pt idx="7123">
                  <c:v>-1.34</c:v>
                </c:pt>
                <c:pt idx="7124">
                  <c:v>-1.1399999999999999</c:v>
                </c:pt>
                <c:pt idx="7125">
                  <c:v>-1.1000000000000001</c:v>
                </c:pt>
                <c:pt idx="7126">
                  <c:v>-1.1000000000000001</c:v>
                </c:pt>
                <c:pt idx="7127">
                  <c:v>-1.1399999999999999</c:v>
                </c:pt>
                <c:pt idx="7128">
                  <c:v>-1.1399999999999999</c:v>
                </c:pt>
                <c:pt idx="7129">
                  <c:v>-1.1399999999999999</c:v>
                </c:pt>
                <c:pt idx="7130">
                  <c:v>-1.1000000000000001</c:v>
                </c:pt>
                <c:pt idx="7131">
                  <c:v>-1.1000000000000001</c:v>
                </c:pt>
                <c:pt idx="7132">
                  <c:v>-1.02</c:v>
                </c:pt>
                <c:pt idx="7133">
                  <c:v>-0.94</c:v>
                </c:pt>
                <c:pt idx="7134">
                  <c:v>-0.82</c:v>
                </c:pt>
                <c:pt idx="7135">
                  <c:v>-0.7</c:v>
                </c:pt>
                <c:pt idx="7136">
                  <c:v>-0.54</c:v>
                </c:pt>
                <c:pt idx="7137">
                  <c:v>-0.46</c:v>
                </c:pt>
                <c:pt idx="7138">
                  <c:v>-0.42</c:v>
                </c:pt>
                <c:pt idx="7139">
                  <c:v>-0.38</c:v>
                </c:pt>
                <c:pt idx="7140">
                  <c:v>-0.38</c:v>
                </c:pt>
                <c:pt idx="7141">
                  <c:v>-0.34</c:v>
                </c:pt>
                <c:pt idx="7142">
                  <c:v>-0.26</c:v>
                </c:pt>
                <c:pt idx="7143">
                  <c:v>-0.18</c:v>
                </c:pt>
                <c:pt idx="7144">
                  <c:v>-0.1</c:v>
                </c:pt>
                <c:pt idx="7145">
                  <c:v>-0.1</c:v>
                </c:pt>
                <c:pt idx="7146">
                  <c:v>0.02</c:v>
                </c:pt>
                <c:pt idx="7147">
                  <c:v>0.1</c:v>
                </c:pt>
                <c:pt idx="7148">
                  <c:v>0.14000000000000001</c:v>
                </c:pt>
                <c:pt idx="7149">
                  <c:v>0.22</c:v>
                </c:pt>
                <c:pt idx="7150">
                  <c:v>0.26</c:v>
                </c:pt>
                <c:pt idx="7151">
                  <c:v>0.18</c:v>
                </c:pt>
                <c:pt idx="7152">
                  <c:v>0.18</c:v>
                </c:pt>
                <c:pt idx="7153">
                  <c:v>0.06</c:v>
                </c:pt>
                <c:pt idx="7154">
                  <c:v>-0.1</c:v>
                </c:pt>
                <c:pt idx="7155">
                  <c:v>-0.38</c:v>
                </c:pt>
                <c:pt idx="7156">
                  <c:v>-0.62</c:v>
                </c:pt>
                <c:pt idx="7157">
                  <c:v>-0.98</c:v>
                </c:pt>
                <c:pt idx="7158">
                  <c:v>-1.22</c:v>
                </c:pt>
                <c:pt idx="7159">
                  <c:v>-1.38</c:v>
                </c:pt>
                <c:pt idx="7160">
                  <c:v>-1.54</c:v>
                </c:pt>
                <c:pt idx="7161">
                  <c:v>-1.7</c:v>
                </c:pt>
                <c:pt idx="7162">
                  <c:v>-1.78</c:v>
                </c:pt>
                <c:pt idx="7163">
                  <c:v>-1.86</c:v>
                </c:pt>
                <c:pt idx="7164">
                  <c:v>-1.82</c:v>
                </c:pt>
                <c:pt idx="7165">
                  <c:v>-1.78</c:v>
                </c:pt>
                <c:pt idx="7166">
                  <c:v>-1.54</c:v>
                </c:pt>
                <c:pt idx="7167">
                  <c:v>-1.22</c:v>
                </c:pt>
                <c:pt idx="7168">
                  <c:v>-0.98</c:v>
                </c:pt>
                <c:pt idx="7169">
                  <c:v>-0.78</c:v>
                </c:pt>
                <c:pt idx="7170">
                  <c:v>-0.66</c:v>
                </c:pt>
                <c:pt idx="7171">
                  <c:v>-0.54</c:v>
                </c:pt>
                <c:pt idx="7172">
                  <c:v>-0.38</c:v>
                </c:pt>
                <c:pt idx="7173">
                  <c:v>-0.3</c:v>
                </c:pt>
                <c:pt idx="7174">
                  <c:v>-0.18</c:v>
                </c:pt>
                <c:pt idx="7175">
                  <c:v>-0.14000000000000001</c:v>
                </c:pt>
                <c:pt idx="7176">
                  <c:v>-0.1</c:v>
                </c:pt>
                <c:pt idx="7177">
                  <c:v>-0.18</c:v>
                </c:pt>
                <c:pt idx="7178">
                  <c:v>-0.14000000000000001</c:v>
                </c:pt>
                <c:pt idx="7179">
                  <c:v>-0.14000000000000001</c:v>
                </c:pt>
                <c:pt idx="7180">
                  <c:v>-0.06</c:v>
                </c:pt>
                <c:pt idx="7181">
                  <c:v>0.06</c:v>
                </c:pt>
                <c:pt idx="7182">
                  <c:v>0.14000000000000001</c:v>
                </c:pt>
                <c:pt idx="7183">
                  <c:v>0.18</c:v>
                </c:pt>
                <c:pt idx="7184">
                  <c:v>0.3</c:v>
                </c:pt>
                <c:pt idx="7185">
                  <c:v>0.34</c:v>
                </c:pt>
                <c:pt idx="7186">
                  <c:v>0.46</c:v>
                </c:pt>
                <c:pt idx="7187">
                  <c:v>0.54</c:v>
                </c:pt>
                <c:pt idx="7188">
                  <c:v>0.54</c:v>
                </c:pt>
                <c:pt idx="7189">
                  <c:v>0.54</c:v>
                </c:pt>
                <c:pt idx="7190">
                  <c:v>0.66</c:v>
                </c:pt>
                <c:pt idx="7191">
                  <c:v>0.86</c:v>
                </c:pt>
                <c:pt idx="7192">
                  <c:v>1.18</c:v>
                </c:pt>
                <c:pt idx="7193">
                  <c:v>1.7</c:v>
                </c:pt>
                <c:pt idx="7194">
                  <c:v>2.2999999999999998</c:v>
                </c:pt>
                <c:pt idx="7195">
                  <c:v>2.98</c:v>
                </c:pt>
                <c:pt idx="7196">
                  <c:v>3.58</c:v>
                </c:pt>
                <c:pt idx="7197">
                  <c:v>4.0599999999999996</c:v>
                </c:pt>
                <c:pt idx="7198">
                  <c:v>4.34</c:v>
                </c:pt>
                <c:pt idx="7199">
                  <c:v>4.54</c:v>
                </c:pt>
                <c:pt idx="7200">
                  <c:v>4.5</c:v>
                </c:pt>
                <c:pt idx="7201">
                  <c:v>4.1399999999999997</c:v>
                </c:pt>
                <c:pt idx="7202">
                  <c:v>3.66</c:v>
                </c:pt>
                <c:pt idx="7203">
                  <c:v>3.18</c:v>
                </c:pt>
                <c:pt idx="7204">
                  <c:v>2.58</c:v>
                </c:pt>
                <c:pt idx="7205">
                  <c:v>1.86</c:v>
                </c:pt>
                <c:pt idx="7206">
                  <c:v>0.9</c:v>
                </c:pt>
                <c:pt idx="7207">
                  <c:v>-0.14000000000000001</c:v>
                </c:pt>
                <c:pt idx="7208">
                  <c:v>-1.02</c:v>
                </c:pt>
                <c:pt idx="7209">
                  <c:v>-1.54</c:v>
                </c:pt>
                <c:pt idx="7210">
                  <c:v>-1.82</c:v>
                </c:pt>
                <c:pt idx="7211">
                  <c:v>-1.86</c:v>
                </c:pt>
                <c:pt idx="7212">
                  <c:v>-1.86</c:v>
                </c:pt>
                <c:pt idx="7213">
                  <c:v>-1.78</c:v>
                </c:pt>
                <c:pt idx="7214">
                  <c:v>-1.86</c:v>
                </c:pt>
                <c:pt idx="7215">
                  <c:v>-1.86</c:v>
                </c:pt>
                <c:pt idx="7216">
                  <c:v>-1.78</c:v>
                </c:pt>
                <c:pt idx="7217">
                  <c:v>-1.58</c:v>
                </c:pt>
                <c:pt idx="7218">
                  <c:v>-1.26</c:v>
                </c:pt>
                <c:pt idx="7219">
                  <c:v>-1.1000000000000001</c:v>
                </c:pt>
                <c:pt idx="7220">
                  <c:v>-1.02</c:v>
                </c:pt>
                <c:pt idx="7221">
                  <c:v>-0.98</c:v>
                </c:pt>
                <c:pt idx="7222">
                  <c:v>-0.9</c:v>
                </c:pt>
                <c:pt idx="7223">
                  <c:v>-0.78</c:v>
                </c:pt>
                <c:pt idx="7224">
                  <c:v>-0.57999999999999996</c:v>
                </c:pt>
                <c:pt idx="7225">
                  <c:v>-0.54</c:v>
                </c:pt>
                <c:pt idx="7226">
                  <c:v>-0.46</c:v>
                </c:pt>
                <c:pt idx="7227">
                  <c:v>-0.46</c:v>
                </c:pt>
                <c:pt idx="7228">
                  <c:v>-0.42</c:v>
                </c:pt>
                <c:pt idx="7229">
                  <c:v>-0.38</c:v>
                </c:pt>
                <c:pt idx="7230">
                  <c:v>-0.3</c:v>
                </c:pt>
                <c:pt idx="7231">
                  <c:v>-0.22</c:v>
                </c:pt>
                <c:pt idx="7232">
                  <c:v>-0.18</c:v>
                </c:pt>
                <c:pt idx="7233">
                  <c:v>-0.18</c:v>
                </c:pt>
                <c:pt idx="7234">
                  <c:v>-0.14000000000000001</c:v>
                </c:pt>
                <c:pt idx="7235">
                  <c:v>-0.14000000000000001</c:v>
                </c:pt>
                <c:pt idx="7236">
                  <c:v>-0.02</c:v>
                </c:pt>
                <c:pt idx="7237">
                  <c:v>0.06</c:v>
                </c:pt>
                <c:pt idx="7238">
                  <c:v>0.1</c:v>
                </c:pt>
                <c:pt idx="7239">
                  <c:v>0.14000000000000001</c:v>
                </c:pt>
                <c:pt idx="7240">
                  <c:v>0.18</c:v>
                </c:pt>
                <c:pt idx="7241">
                  <c:v>0.14000000000000001</c:v>
                </c:pt>
                <c:pt idx="7242">
                  <c:v>0.22</c:v>
                </c:pt>
                <c:pt idx="7243">
                  <c:v>0.26</c:v>
                </c:pt>
                <c:pt idx="7244">
                  <c:v>0.3</c:v>
                </c:pt>
                <c:pt idx="7245">
                  <c:v>0.22</c:v>
                </c:pt>
                <c:pt idx="7246">
                  <c:v>0.14000000000000001</c:v>
                </c:pt>
                <c:pt idx="7247">
                  <c:v>0.14000000000000001</c:v>
                </c:pt>
                <c:pt idx="7248">
                  <c:v>-0.02</c:v>
                </c:pt>
                <c:pt idx="7249">
                  <c:v>-0.34</c:v>
                </c:pt>
                <c:pt idx="7250">
                  <c:v>-0.7</c:v>
                </c:pt>
                <c:pt idx="7251">
                  <c:v>-1.1000000000000001</c:v>
                </c:pt>
                <c:pt idx="7252">
                  <c:v>-1.38</c:v>
                </c:pt>
                <c:pt idx="7253">
                  <c:v>-1.62</c:v>
                </c:pt>
                <c:pt idx="7254">
                  <c:v>-1.82</c:v>
                </c:pt>
                <c:pt idx="7255">
                  <c:v>-1.9</c:v>
                </c:pt>
                <c:pt idx="7256">
                  <c:v>-1.94</c:v>
                </c:pt>
                <c:pt idx="7257">
                  <c:v>-1.9</c:v>
                </c:pt>
                <c:pt idx="7258">
                  <c:v>-1.86</c:v>
                </c:pt>
                <c:pt idx="7259">
                  <c:v>-1.78</c:v>
                </c:pt>
                <c:pt idx="7260">
                  <c:v>-1.54</c:v>
                </c:pt>
                <c:pt idx="7261">
                  <c:v>-1.3</c:v>
                </c:pt>
                <c:pt idx="7262">
                  <c:v>-0.94</c:v>
                </c:pt>
                <c:pt idx="7263">
                  <c:v>-0.66</c:v>
                </c:pt>
                <c:pt idx="7264">
                  <c:v>-0.54</c:v>
                </c:pt>
                <c:pt idx="7265">
                  <c:v>-0.42</c:v>
                </c:pt>
                <c:pt idx="7266">
                  <c:v>-0.3</c:v>
                </c:pt>
                <c:pt idx="7267">
                  <c:v>-0.22</c:v>
                </c:pt>
                <c:pt idx="7268">
                  <c:v>-0.26</c:v>
                </c:pt>
                <c:pt idx="7269">
                  <c:v>-0.18</c:v>
                </c:pt>
                <c:pt idx="7270">
                  <c:v>-0.14000000000000001</c:v>
                </c:pt>
                <c:pt idx="7271">
                  <c:v>-0.1</c:v>
                </c:pt>
                <c:pt idx="7272">
                  <c:v>-0.06</c:v>
                </c:pt>
                <c:pt idx="7273">
                  <c:v>-0.06</c:v>
                </c:pt>
                <c:pt idx="7274">
                  <c:v>0.06</c:v>
                </c:pt>
                <c:pt idx="7275">
                  <c:v>0.1</c:v>
                </c:pt>
                <c:pt idx="7276">
                  <c:v>0.18</c:v>
                </c:pt>
                <c:pt idx="7277">
                  <c:v>0.14000000000000001</c:v>
                </c:pt>
                <c:pt idx="7278">
                  <c:v>0.22</c:v>
                </c:pt>
                <c:pt idx="7279">
                  <c:v>0.22</c:v>
                </c:pt>
                <c:pt idx="7280">
                  <c:v>0.22</c:v>
                </c:pt>
                <c:pt idx="7281">
                  <c:v>0.26</c:v>
                </c:pt>
                <c:pt idx="7282">
                  <c:v>0.38</c:v>
                </c:pt>
                <c:pt idx="7283">
                  <c:v>0.5</c:v>
                </c:pt>
                <c:pt idx="7284">
                  <c:v>0.78</c:v>
                </c:pt>
                <c:pt idx="7285">
                  <c:v>1.3</c:v>
                </c:pt>
                <c:pt idx="7286">
                  <c:v>2.06</c:v>
                </c:pt>
                <c:pt idx="7287">
                  <c:v>2.82</c:v>
                </c:pt>
                <c:pt idx="7288">
                  <c:v>3.46</c:v>
                </c:pt>
                <c:pt idx="7289">
                  <c:v>3.86</c:v>
                </c:pt>
                <c:pt idx="7290">
                  <c:v>4.22</c:v>
                </c:pt>
                <c:pt idx="7291">
                  <c:v>4.46</c:v>
                </c:pt>
                <c:pt idx="7292">
                  <c:v>4.66</c:v>
                </c:pt>
                <c:pt idx="7293">
                  <c:v>4.66</c:v>
                </c:pt>
                <c:pt idx="7294">
                  <c:v>4.42</c:v>
                </c:pt>
                <c:pt idx="7295">
                  <c:v>3.9</c:v>
                </c:pt>
                <c:pt idx="7296">
                  <c:v>3.14</c:v>
                </c:pt>
                <c:pt idx="7297">
                  <c:v>2.14</c:v>
                </c:pt>
                <c:pt idx="7298">
                  <c:v>1.1000000000000001</c:v>
                </c:pt>
                <c:pt idx="7299">
                  <c:v>0.18</c:v>
                </c:pt>
                <c:pt idx="7300">
                  <c:v>-0.62</c:v>
                </c:pt>
                <c:pt idx="7301">
                  <c:v>-1.34</c:v>
                </c:pt>
                <c:pt idx="7302">
                  <c:v>-1.86</c:v>
                </c:pt>
                <c:pt idx="7303">
                  <c:v>-2.14</c:v>
                </c:pt>
                <c:pt idx="7304">
                  <c:v>-2.2200000000000002</c:v>
                </c:pt>
                <c:pt idx="7305">
                  <c:v>-2.2200000000000002</c:v>
                </c:pt>
                <c:pt idx="7306">
                  <c:v>-2.1</c:v>
                </c:pt>
                <c:pt idx="7307">
                  <c:v>-1.94</c:v>
                </c:pt>
                <c:pt idx="7308">
                  <c:v>-1.74</c:v>
                </c:pt>
                <c:pt idx="7309">
                  <c:v>-1.54</c:v>
                </c:pt>
                <c:pt idx="7310">
                  <c:v>-1.34</c:v>
                </c:pt>
                <c:pt idx="7311">
                  <c:v>-1.1399999999999999</c:v>
                </c:pt>
                <c:pt idx="7312">
                  <c:v>-0.9</c:v>
                </c:pt>
                <c:pt idx="7313">
                  <c:v>-0.86</c:v>
                </c:pt>
                <c:pt idx="7314">
                  <c:v>-0.9</c:v>
                </c:pt>
                <c:pt idx="7315">
                  <c:v>-0.9</c:v>
                </c:pt>
                <c:pt idx="7316">
                  <c:v>-0.94</c:v>
                </c:pt>
                <c:pt idx="7317">
                  <c:v>-0.9</c:v>
                </c:pt>
                <c:pt idx="7318">
                  <c:v>-0.74</c:v>
                </c:pt>
                <c:pt idx="7319">
                  <c:v>-0.7</c:v>
                </c:pt>
                <c:pt idx="7320">
                  <c:v>-0.62</c:v>
                </c:pt>
                <c:pt idx="7321">
                  <c:v>-0.54</c:v>
                </c:pt>
                <c:pt idx="7322">
                  <c:v>-0.42</c:v>
                </c:pt>
                <c:pt idx="7323">
                  <c:v>-0.3</c:v>
                </c:pt>
                <c:pt idx="7324">
                  <c:v>-0.22</c:v>
                </c:pt>
                <c:pt idx="7325">
                  <c:v>-0.18</c:v>
                </c:pt>
                <c:pt idx="7326">
                  <c:v>-0.14000000000000001</c:v>
                </c:pt>
                <c:pt idx="7327">
                  <c:v>-0.14000000000000001</c:v>
                </c:pt>
                <c:pt idx="7328">
                  <c:v>-0.06</c:v>
                </c:pt>
                <c:pt idx="7329">
                  <c:v>-0.02</c:v>
                </c:pt>
                <c:pt idx="7330">
                  <c:v>0.1</c:v>
                </c:pt>
                <c:pt idx="7331">
                  <c:v>0.14000000000000001</c:v>
                </c:pt>
                <c:pt idx="7332">
                  <c:v>0.14000000000000001</c:v>
                </c:pt>
                <c:pt idx="7333">
                  <c:v>0.18</c:v>
                </c:pt>
                <c:pt idx="7334">
                  <c:v>0.3</c:v>
                </c:pt>
                <c:pt idx="7335">
                  <c:v>0.34</c:v>
                </c:pt>
                <c:pt idx="7336">
                  <c:v>0.42</c:v>
                </c:pt>
                <c:pt idx="7337">
                  <c:v>0.46</c:v>
                </c:pt>
                <c:pt idx="7338">
                  <c:v>0.46</c:v>
                </c:pt>
                <c:pt idx="7339">
                  <c:v>0.38</c:v>
                </c:pt>
                <c:pt idx="7340">
                  <c:v>0.14000000000000001</c:v>
                </c:pt>
                <c:pt idx="7341">
                  <c:v>-0.22</c:v>
                </c:pt>
                <c:pt idx="7342">
                  <c:v>-0.57999999999999996</c:v>
                </c:pt>
                <c:pt idx="7343">
                  <c:v>-0.94</c:v>
                </c:pt>
                <c:pt idx="7344">
                  <c:v>-1.22</c:v>
                </c:pt>
                <c:pt idx="7345">
                  <c:v>-1.54</c:v>
                </c:pt>
                <c:pt idx="7346">
                  <c:v>-1.7</c:v>
                </c:pt>
                <c:pt idx="7347">
                  <c:v>-1.86</c:v>
                </c:pt>
                <c:pt idx="7348">
                  <c:v>-2.06</c:v>
                </c:pt>
                <c:pt idx="7349">
                  <c:v>-2.14</c:v>
                </c:pt>
                <c:pt idx="7350">
                  <c:v>-2.02</c:v>
                </c:pt>
                <c:pt idx="7351">
                  <c:v>-1.86</c:v>
                </c:pt>
                <c:pt idx="7352">
                  <c:v>-1.7</c:v>
                </c:pt>
                <c:pt idx="7353">
                  <c:v>-1.42</c:v>
                </c:pt>
                <c:pt idx="7354">
                  <c:v>-1.1000000000000001</c:v>
                </c:pt>
                <c:pt idx="7355">
                  <c:v>-0.86</c:v>
                </c:pt>
                <c:pt idx="7356">
                  <c:v>-0.57999999999999996</c:v>
                </c:pt>
                <c:pt idx="7357">
                  <c:v>-0.38</c:v>
                </c:pt>
                <c:pt idx="7358">
                  <c:v>-0.26</c:v>
                </c:pt>
                <c:pt idx="7359">
                  <c:v>-0.22</c:v>
                </c:pt>
                <c:pt idx="7360">
                  <c:v>-0.14000000000000001</c:v>
                </c:pt>
                <c:pt idx="7361">
                  <c:v>-0.14000000000000001</c:v>
                </c:pt>
                <c:pt idx="7362">
                  <c:v>-0.1</c:v>
                </c:pt>
                <c:pt idx="7363">
                  <c:v>-0.06</c:v>
                </c:pt>
                <c:pt idx="7364">
                  <c:v>-0.06</c:v>
                </c:pt>
                <c:pt idx="7365">
                  <c:v>-0.02</c:v>
                </c:pt>
                <c:pt idx="7366">
                  <c:v>0.06</c:v>
                </c:pt>
                <c:pt idx="7367">
                  <c:v>0.1</c:v>
                </c:pt>
                <c:pt idx="7368">
                  <c:v>0.18</c:v>
                </c:pt>
                <c:pt idx="7369">
                  <c:v>0.22</c:v>
                </c:pt>
                <c:pt idx="7370">
                  <c:v>0.26</c:v>
                </c:pt>
                <c:pt idx="7371">
                  <c:v>0.34</c:v>
                </c:pt>
                <c:pt idx="7372">
                  <c:v>0.38</c:v>
                </c:pt>
                <c:pt idx="7373">
                  <c:v>0.38</c:v>
                </c:pt>
                <c:pt idx="7374">
                  <c:v>0.34</c:v>
                </c:pt>
                <c:pt idx="7375">
                  <c:v>0.3</c:v>
                </c:pt>
                <c:pt idx="7376">
                  <c:v>0.26</c:v>
                </c:pt>
                <c:pt idx="7377">
                  <c:v>0.26</c:v>
                </c:pt>
                <c:pt idx="7378">
                  <c:v>0.26</c:v>
                </c:pt>
                <c:pt idx="7379">
                  <c:v>0.3</c:v>
                </c:pt>
                <c:pt idx="7380">
                  <c:v>0.3</c:v>
                </c:pt>
                <c:pt idx="7381">
                  <c:v>0.34</c:v>
                </c:pt>
                <c:pt idx="7382">
                  <c:v>0.42</c:v>
                </c:pt>
                <c:pt idx="7383">
                  <c:v>0.57999999999999996</c:v>
                </c:pt>
                <c:pt idx="7384">
                  <c:v>0.86</c:v>
                </c:pt>
                <c:pt idx="7385">
                  <c:v>1.34</c:v>
                </c:pt>
                <c:pt idx="7386">
                  <c:v>2.02</c:v>
                </c:pt>
                <c:pt idx="7387">
                  <c:v>2.7</c:v>
                </c:pt>
                <c:pt idx="7388">
                  <c:v>3.18</c:v>
                </c:pt>
                <c:pt idx="7389">
                  <c:v>3.54</c:v>
                </c:pt>
                <c:pt idx="7390">
                  <c:v>3.78</c:v>
                </c:pt>
                <c:pt idx="7391">
                  <c:v>3.9</c:v>
                </c:pt>
                <c:pt idx="7392">
                  <c:v>3.98</c:v>
                </c:pt>
                <c:pt idx="7393">
                  <c:v>3.98</c:v>
                </c:pt>
                <c:pt idx="7394">
                  <c:v>3.82</c:v>
                </c:pt>
                <c:pt idx="7395">
                  <c:v>3.34</c:v>
                </c:pt>
                <c:pt idx="7396">
                  <c:v>2.74</c:v>
                </c:pt>
                <c:pt idx="7397">
                  <c:v>1.82</c:v>
                </c:pt>
                <c:pt idx="7398">
                  <c:v>0.9</c:v>
                </c:pt>
                <c:pt idx="7399">
                  <c:v>0.14000000000000001</c:v>
                </c:pt>
                <c:pt idx="7400">
                  <c:v>-0.42</c:v>
                </c:pt>
                <c:pt idx="7401">
                  <c:v>-0.9</c:v>
                </c:pt>
                <c:pt idx="7402">
                  <c:v>-1.22</c:v>
                </c:pt>
                <c:pt idx="7403">
                  <c:v>-1.46</c:v>
                </c:pt>
                <c:pt idx="7404">
                  <c:v>-1.58</c:v>
                </c:pt>
                <c:pt idx="7405">
                  <c:v>-1.7</c:v>
                </c:pt>
                <c:pt idx="7406">
                  <c:v>-1.7</c:v>
                </c:pt>
                <c:pt idx="7407">
                  <c:v>-1.58</c:v>
                </c:pt>
                <c:pt idx="7408">
                  <c:v>-1.46</c:v>
                </c:pt>
                <c:pt idx="7409">
                  <c:v>-1.3</c:v>
                </c:pt>
                <c:pt idx="7410">
                  <c:v>-1.22</c:v>
                </c:pt>
                <c:pt idx="7411">
                  <c:v>-1.06</c:v>
                </c:pt>
                <c:pt idx="7412">
                  <c:v>-0.94</c:v>
                </c:pt>
                <c:pt idx="7413">
                  <c:v>-0.94</c:v>
                </c:pt>
                <c:pt idx="7414">
                  <c:v>-0.9</c:v>
                </c:pt>
                <c:pt idx="7415">
                  <c:v>-0.82</c:v>
                </c:pt>
                <c:pt idx="7416">
                  <c:v>-0.78</c:v>
                </c:pt>
                <c:pt idx="7417">
                  <c:v>-0.7</c:v>
                </c:pt>
                <c:pt idx="7418">
                  <c:v>-0.7</c:v>
                </c:pt>
                <c:pt idx="7419">
                  <c:v>-0.66</c:v>
                </c:pt>
                <c:pt idx="7420">
                  <c:v>-0.57999999999999996</c:v>
                </c:pt>
                <c:pt idx="7421">
                  <c:v>-0.57999999999999996</c:v>
                </c:pt>
                <c:pt idx="7422">
                  <c:v>-0.54</c:v>
                </c:pt>
                <c:pt idx="7423">
                  <c:v>-0.5</c:v>
                </c:pt>
                <c:pt idx="7424">
                  <c:v>-0.5</c:v>
                </c:pt>
                <c:pt idx="7425">
                  <c:v>-0.46</c:v>
                </c:pt>
                <c:pt idx="7426">
                  <c:v>-0.46</c:v>
                </c:pt>
                <c:pt idx="7427">
                  <c:v>-0.46</c:v>
                </c:pt>
                <c:pt idx="7428">
                  <c:v>-0.38</c:v>
                </c:pt>
                <c:pt idx="7429">
                  <c:v>-0.3</c:v>
                </c:pt>
                <c:pt idx="7430">
                  <c:v>-0.14000000000000001</c:v>
                </c:pt>
                <c:pt idx="7431">
                  <c:v>-0.06</c:v>
                </c:pt>
                <c:pt idx="7432">
                  <c:v>-0.06</c:v>
                </c:pt>
                <c:pt idx="7433">
                  <c:v>0.02</c:v>
                </c:pt>
                <c:pt idx="7434">
                  <c:v>0.1</c:v>
                </c:pt>
                <c:pt idx="7435">
                  <c:v>0.14000000000000001</c:v>
                </c:pt>
                <c:pt idx="7436">
                  <c:v>0.22</c:v>
                </c:pt>
                <c:pt idx="7437">
                  <c:v>0.22</c:v>
                </c:pt>
                <c:pt idx="7438">
                  <c:v>0.18</c:v>
                </c:pt>
                <c:pt idx="7439">
                  <c:v>0.06</c:v>
                </c:pt>
                <c:pt idx="7440">
                  <c:v>-0.14000000000000001</c:v>
                </c:pt>
                <c:pt idx="7441">
                  <c:v>-0.46</c:v>
                </c:pt>
                <c:pt idx="7442">
                  <c:v>-0.74</c:v>
                </c:pt>
                <c:pt idx="7443">
                  <c:v>-0.98</c:v>
                </c:pt>
                <c:pt idx="7444">
                  <c:v>-1.18</c:v>
                </c:pt>
                <c:pt idx="7445">
                  <c:v>-1.42</c:v>
                </c:pt>
                <c:pt idx="7446">
                  <c:v>-1.54</c:v>
                </c:pt>
                <c:pt idx="7447">
                  <c:v>-1.62</c:v>
                </c:pt>
                <c:pt idx="7448">
                  <c:v>-1.7</c:v>
                </c:pt>
                <c:pt idx="7449">
                  <c:v>-1.74</c:v>
                </c:pt>
                <c:pt idx="7450">
                  <c:v>-1.7</c:v>
                </c:pt>
                <c:pt idx="7451">
                  <c:v>-1.58</c:v>
                </c:pt>
                <c:pt idx="7452">
                  <c:v>-1.3</c:v>
                </c:pt>
                <c:pt idx="7453">
                  <c:v>-1.1000000000000001</c:v>
                </c:pt>
                <c:pt idx="7454">
                  <c:v>-0.86</c:v>
                </c:pt>
                <c:pt idx="7455">
                  <c:v>-0.7</c:v>
                </c:pt>
                <c:pt idx="7456">
                  <c:v>-0.5</c:v>
                </c:pt>
                <c:pt idx="7457">
                  <c:v>-0.42</c:v>
                </c:pt>
                <c:pt idx="7458">
                  <c:v>-0.34</c:v>
                </c:pt>
                <c:pt idx="7459">
                  <c:v>-0.26</c:v>
                </c:pt>
                <c:pt idx="7460">
                  <c:v>-0.14000000000000001</c:v>
                </c:pt>
                <c:pt idx="7461">
                  <c:v>-0.18</c:v>
                </c:pt>
                <c:pt idx="7462">
                  <c:v>-0.18</c:v>
                </c:pt>
                <c:pt idx="7463">
                  <c:v>-0.22</c:v>
                </c:pt>
                <c:pt idx="7464">
                  <c:v>-0.14000000000000001</c:v>
                </c:pt>
                <c:pt idx="7465">
                  <c:v>-0.1</c:v>
                </c:pt>
                <c:pt idx="7466">
                  <c:v>-0.06</c:v>
                </c:pt>
                <c:pt idx="7467">
                  <c:v>-0.06</c:v>
                </c:pt>
                <c:pt idx="7468">
                  <c:v>0.06</c:v>
                </c:pt>
                <c:pt idx="7469">
                  <c:v>0.06</c:v>
                </c:pt>
                <c:pt idx="7470">
                  <c:v>0.14000000000000001</c:v>
                </c:pt>
                <c:pt idx="7471">
                  <c:v>0.3</c:v>
                </c:pt>
                <c:pt idx="7472">
                  <c:v>0.54</c:v>
                </c:pt>
                <c:pt idx="7473">
                  <c:v>0.9</c:v>
                </c:pt>
                <c:pt idx="7474">
                  <c:v>1.5</c:v>
                </c:pt>
                <c:pt idx="7475">
                  <c:v>2.1</c:v>
                </c:pt>
                <c:pt idx="7476">
                  <c:v>2.7</c:v>
                </c:pt>
                <c:pt idx="7477">
                  <c:v>3.22</c:v>
                </c:pt>
                <c:pt idx="7478">
                  <c:v>3.7</c:v>
                </c:pt>
                <c:pt idx="7479">
                  <c:v>4.0599999999999996</c:v>
                </c:pt>
                <c:pt idx="7480">
                  <c:v>4.26</c:v>
                </c:pt>
                <c:pt idx="7481">
                  <c:v>4.34</c:v>
                </c:pt>
                <c:pt idx="7482">
                  <c:v>4.18</c:v>
                </c:pt>
                <c:pt idx="7483">
                  <c:v>3.82</c:v>
                </c:pt>
                <c:pt idx="7484">
                  <c:v>3.38</c:v>
                </c:pt>
                <c:pt idx="7485">
                  <c:v>2.7</c:v>
                </c:pt>
                <c:pt idx="7486">
                  <c:v>1.98</c:v>
                </c:pt>
                <c:pt idx="7487">
                  <c:v>1.26</c:v>
                </c:pt>
                <c:pt idx="7488">
                  <c:v>0.62</c:v>
                </c:pt>
                <c:pt idx="7489">
                  <c:v>-0.1</c:v>
                </c:pt>
                <c:pt idx="7490">
                  <c:v>-0.82</c:v>
                </c:pt>
                <c:pt idx="7491">
                  <c:v>-1.34</c:v>
                </c:pt>
                <c:pt idx="7492">
                  <c:v>-1.66</c:v>
                </c:pt>
                <c:pt idx="7493">
                  <c:v>-1.82</c:v>
                </c:pt>
                <c:pt idx="7494">
                  <c:v>-1.9</c:v>
                </c:pt>
                <c:pt idx="7495">
                  <c:v>-1.94</c:v>
                </c:pt>
                <c:pt idx="7496">
                  <c:v>-1.94</c:v>
                </c:pt>
                <c:pt idx="7497">
                  <c:v>-1.98</c:v>
                </c:pt>
                <c:pt idx="7498">
                  <c:v>-1.9</c:v>
                </c:pt>
                <c:pt idx="7499">
                  <c:v>-1.86</c:v>
                </c:pt>
                <c:pt idx="7500">
                  <c:v>-1.58</c:v>
                </c:pt>
                <c:pt idx="7501">
                  <c:v>-1.38</c:v>
                </c:pt>
                <c:pt idx="7502">
                  <c:v>-1.1399999999999999</c:v>
                </c:pt>
                <c:pt idx="7503">
                  <c:v>-0.98</c:v>
                </c:pt>
                <c:pt idx="7504">
                  <c:v>-0.74</c:v>
                </c:pt>
                <c:pt idx="7505">
                  <c:v>-0.66</c:v>
                </c:pt>
                <c:pt idx="7506">
                  <c:v>-0.54</c:v>
                </c:pt>
                <c:pt idx="7507">
                  <c:v>-0.5</c:v>
                </c:pt>
                <c:pt idx="7508">
                  <c:v>-0.42</c:v>
                </c:pt>
                <c:pt idx="7509">
                  <c:v>-0.42</c:v>
                </c:pt>
                <c:pt idx="7510">
                  <c:v>-0.42</c:v>
                </c:pt>
                <c:pt idx="7511">
                  <c:v>-0.42</c:v>
                </c:pt>
                <c:pt idx="7512">
                  <c:v>-0.42</c:v>
                </c:pt>
                <c:pt idx="7513">
                  <c:v>-0.34</c:v>
                </c:pt>
                <c:pt idx="7514">
                  <c:v>-0.3</c:v>
                </c:pt>
                <c:pt idx="7515">
                  <c:v>-0.22</c:v>
                </c:pt>
                <c:pt idx="7516">
                  <c:v>-0.1</c:v>
                </c:pt>
                <c:pt idx="7517">
                  <c:v>-0.02</c:v>
                </c:pt>
                <c:pt idx="7518">
                  <c:v>0.14000000000000001</c:v>
                </c:pt>
                <c:pt idx="7519">
                  <c:v>0.26</c:v>
                </c:pt>
                <c:pt idx="7520">
                  <c:v>0.34</c:v>
                </c:pt>
                <c:pt idx="7521">
                  <c:v>0.42</c:v>
                </c:pt>
                <c:pt idx="7522">
                  <c:v>0.42</c:v>
                </c:pt>
                <c:pt idx="7523">
                  <c:v>0.5</c:v>
                </c:pt>
                <c:pt idx="7524">
                  <c:v>0.5</c:v>
                </c:pt>
                <c:pt idx="7525">
                  <c:v>0.46</c:v>
                </c:pt>
                <c:pt idx="7526">
                  <c:v>0.5</c:v>
                </c:pt>
                <c:pt idx="7527">
                  <c:v>0.42</c:v>
                </c:pt>
                <c:pt idx="7528">
                  <c:v>0.34</c:v>
                </c:pt>
                <c:pt idx="7529">
                  <c:v>0.14000000000000001</c:v>
                </c:pt>
                <c:pt idx="7530">
                  <c:v>-0.1</c:v>
                </c:pt>
                <c:pt idx="7531">
                  <c:v>-0.38</c:v>
                </c:pt>
                <c:pt idx="7532">
                  <c:v>-0.7</c:v>
                </c:pt>
                <c:pt idx="7533">
                  <c:v>-0.98</c:v>
                </c:pt>
                <c:pt idx="7534">
                  <c:v>-1.26</c:v>
                </c:pt>
                <c:pt idx="7535">
                  <c:v>-1.54</c:v>
                </c:pt>
                <c:pt idx="7536">
                  <c:v>-1.7</c:v>
                </c:pt>
                <c:pt idx="7537">
                  <c:v>-1.86</c:v>
                </c:pt>
                <c:pt idx="7538">
                  <c:v>-1.9</c:v>
                </c:pt>
                <c:pt idx="7539">
                  <c:v>-1.86</c:v>
                </c:pt>
                <c:pt idx="7540">
                  <c:v>-1.74</c:v>
                </c:pt>
                <c:pt idx="7541">
                  <c:v>-1.62</c:v>
                </c:pt>
                <c:pt idx="7542">
                  <c:v>-1.5</c:v>
                </c:pt>
                <c:pt idx="7543">
                  <c:v>-1.18</c:v>
                </c:pt>
                <c:pt idx="7544">
                  <c:v>-0.98</c:v>
                </c:pt>
                <c:pt idx="7545">
                  <c:v>-0.78</c:v>
                </c:pt>
                <c:pt idx="7546">
                  <c:v>-0.57999999999999996</c:v>
                </c:pt>
                <c:pt idx="7547">
                  <c:v>-0.42</c:v>
                </c:pt>
                <c:pt idx="7548">
                  <c:v>-0.34</c:v>
                </c:pt>
                <c:pt idx="7549">
                  <c:v>-0.26</c:v>
                </c:pt>
                <c:pt idx="7550">
                  <c:v>-0.14000000000000001</c:v>
                </c:pt>
                <c:pt idx="7551">
                  <c:v>-0.06</c:v>
                </c:pt>
                <c:pt idx="7552">
                  <c:v>0.02</c:v>
                </c:pt>
                <c:pt idx="7553">
                  <c:v>0.1</c:v>
                </c:pt>
                <c:pt idx="7554">
                  <c:v>0.14000000000000001</c:v>
                </c:pt>
                <c:pt idx="7555">
                  <c:v>0.14000000000000001</c:v>
                </c:pt>
                <c:pt idx="7556">
                  <c:v>0.22</c:v>
                </c:pt>
                <c:pt idx="7557">
                  <c:v>0.26</c:v>
                </c:pt>
                <c:pt idx="7558">
                  <c:v>0.34</c:v>
                </c:pt>
                <c:pt idx="7559">
                  <c:v>0.3</c:v>
                </c:pt>
                <c:pt idx="7560">
                  <c:v>0.3</c:v>
                </c:pt>
                <c:pt idx="7561">
                  <c:v>0.26</c:v>
                </c:pt>
                <c:pt idx="7562">
                  <c:v>0.26</c:v>
                </c:pt>
                <c:pt idx="7563">
                  <c:v>0.26</c:v>
                </c:pt>
                <c:pt idx="7564">
                  <c:v>0.3</c:v>
                </c:pt>
                <c:pt idx="7565">
                  <c:v>0.26</c:v>
                </c:pt>
                <c:pt idx="7566">
                  <c:v>0.3</c:v>
                </c:pt>
                <c:pt idx="7567">
                  <c:v>0.3</c:v>
                </c:pt>
                <c:pt idx="7568">
                  <c:v>0.3</c:v>
                </c:pt>
                <c:pt idx="7569">
                  <c:v>0.42</c:v>
                </c:pt>
                <c:pt idx="7570">
                  <c:v>0.57999999999999996</c:v>
                </c:pt>
                <c:pt idx="7571">
                  <c:v>0.66</c:v>
                </c:pt>
                <c:pt idx="7572">
                  <c:v>0.7</c:v>
                </c:pt>
                <c:pt idx="7573">
                  <c:v>0.7</c:v>
                </c:pt>
                <c:pt idx="7574">
                  <c:v>0.82</c:v>
                </c:pt>
                <c:pt idx="7575">
                  <c:v>0.98</c:v>
                </c:pt>
                <c:pt idx="7576">
                  <c:v>1.3</c:v>
                </c:pt>
                <c:pt idx="7577">
                  <c:v>1.58</c:v>
                </c:pt>
                <c:pt idx="7578">
                  <c:v>1.9</c:v>
                </c:pt>
                <c:pt idx="7579">
                  <c:v>2.14</c:v>
                </c:pt>
                <c:pt idx="7580">
                  <c:v>2.54</c:v>
                </c:pt>
                <c:pt idx="7581">
                  <c:v>2.94</c:v>
                </c:pt>
                <c:pt idx="7582">
                  <c:v>3.26</c:v>
                </c:pt>
                <c:pt idx="7583">
                  <c:v>3.58</c:v>
                </c:pt>
                <c:pt idx="7584">
                  <c:v>3.74</c:v>
                </c:pt>
                <c:pt idx="7585">
                  <c:v>3.66</c:v>
                </c:pt>
                <c:pt idx="7586">
                  <c:v>3.3</c:v>
                </c:pt>
                <c:pt idx="7587">
                  <c:v>2.78</c:v>
                </c:pt>
                <c:pt idx="7588">
                  <c:v>2.2599999999999998</c:v>
                </c:pt>
                <c:pt idx="7589">
                  <c:v>1.58</c:v>
                </c:pt>
                <c:pt idx="7590">
                  <c:v>0.94</c:v>
                </c:pt>
                <c:pt idx="7591">
                  <c:v>0.14000000000000001</c:v>
                </c:pt>
                <c:pt idx="7592">
                  <c:v>-0.57999999999999996</c:v>
                </c:pt>
                <c:pt idx="7593">
                  <c:v>-1.1399999999999999</c:v>
                </c:pt>
                <c:pt idx="7594">
                  <c:v>-1.58</c:v>
                </c:pt>
                <c:pt idx="7595">
                  <c:v>-1.82</c:v>
                </c:pt>
                <c:pt idx="7596">
                  <c:v>-1.9</c:v>
                </c:pt>
                <c:pt idx="7597">
                  <c:v>-1.82</c:v>
                </c:pt>
                <c:pt idx="7598">
                  <c:v>-1.74</c:v>
                </c:pt>
                <c:pt idx="7599">
                  <c:v>-1.5</c:v>
                </c:pt>
                <c:pt idx="7600">
                  <c:v>-1.26</c:v>
                </c:pt>
                <c:pt idx="7601">
                  <c:v>-0.98</c:v>
                </c:pt>
                <c:pt idx="7602">
                  <c:v>-0.74</c:v>
                </c:pt>
                <c:pt idx="7603">
                  <c:v>-0.7</c:v>
                </c:pt>
                <c:pt idx="7604">
                  <c:v>-0.7</c:v>
                </c:pt>
                <c:pt idx="7605">
                  <c:v>-0.78</c:v>
                </c:pt>
                <c:pt idx="7606">
                  <c:v>-0.86</c:v>
                </c:pt>
                <c:pt idx="7607">
                  <c:v>-0.9</c:v>
                </c:pt>
                <c:pt idx="7608">
                  <c:v>-0.9</c:v>
                </c:pt>
                <c:pt idx="7609">
                  <c:v>-0.86</c:v>
                </c:pt>
                <c:pt idx="7610">
                  <c:v>-0.82</c:v>
                </c:pt>
                <c:pt idx="7611">
                  <c:v>-0.78</c:v>
                </c:pt>
                <c:pt idx="7612">
                  <c:v>-0.7</c:v>
                </c:pt>
                <c:pt idx="7613">
                  <c:v>-0.54</c:v>
                </c:pt>
                <c:pt idx="7614">
                  <c:v>-0.46</c:v>
                </c:pt>
                <c:pt idx="7615">
                  <c:v>-0.42</c:v>
                </c:pt>
                <c:pt idx="7616">
                  <c:v>-0.46</c:v>
                </c:pt>
                <c:pt idx="7617">
                  <c:v>-0.38</c:v>
                </c:pt>
                <c:pt idx="7618">
                  <c:v>-0.42</c:v>
                </c:pt>
                <c:pt idx="7619">
                  <c:v>-0.34</c:v>
                </c:pt>
                <c:pt idx="7620">
                  <c:v>-0.34</c:v>
                </c:pt>
                <c:pt idx="7621">
                  <c:v>-0.3</c:v>
                </c:pt>
                <c:pt idx="7622">
                  <c:v>-0.3</c:v>
                </c:pt>
                <c:pt idx="7623">
                  <c:v>-0.22</c:v>
                </c:pt>
                <c:pt idx="7624">
                  <c:v>-0.14000000000000001</c:v>
                </c:pt>
                <c:pt idx="7625">
                  <c:v>-0.14000000000000001</c:v>
                </c:pt>
                <c:pt idx="7626">
                  <c:v>-0.06</c:v>
                </c:pt>
                <c:pt idx="7627">
                  <c:v>-0.02</c:v>
                </c:pt>
                <c:pt idx="7628">
                  <c:v>0.02</c:v>
                </c:pt>
                <c:pt idx="7629">
                  <c:v>-0.06</c:v>
                </c:pt>
                <c:pt idx="7630">
                  <c:v>-0.1</c:v>
                </c:pt>
                <c:pt idx="7631">
                  <c:v>-0.26</c:v>
                </c:pt>
                <c:pt idx="7632">
                  <c:v>-0.38</c:v>
                </c:pt>
                <c:pt idx="7633">
                  <c:v>-0.46</c:v>
                </c:pt>
                <c:pt idx="7634">
                  <c:v>-0.7</c:v>
                </c:pt>
                <c:pt idx="7635">
                  <c:v>-0.9</c:v>
                </c:pt>
                <c:pt idx="7636">
                  <c:v>-1.06</c:v>
                </c:pt>
                <c:pt idx="7637">
                  <c:v>-1.3</c:v>
                </c:pt>
                <c:pt idx="7638">
                  <c:v>-1.54</c:v>
                </c:pt>
                <c:pt idx="7639">
                  <c:v>-1.7</c:v>
                </c:pt>
                <c:pt idx="7640">
                  <c:v>-1.74</c:v>
                </c:pt>
                <c:pt idx="7641">
                  <c:v>-1.66</c:v>
                </c:pt>
                <c:pt idx="7642">
                  <c:v>-1.62</c:v>
                </c:pt>
                <c:pt idx="7643">
                  <c:v>-1.54</c:v>
                </c:pt>
                <c:pt idx="7644">
                  <c:v>-1.3</c:v>
                </c:pt>
                <c:pt idx="7645">
                  <c:v>-1.1000000000000001</c:v>
                </c:pt>
                <c:pt idx="7646">
                  <c:v>-0.9</c:v>
                </c:pt>
                <c:pt idx="7647">
                  <c:v>-0.62</c:v>
                </c:pt>
                <c:pt idx="7648">
                  <c:v>-0.38</c:v>
                </c:pt>
                <c:pt idx="7649">
                  <c:v>-0.3</c:v>
                </c:pt>
                <c:pt idx="7650">
                  <c:v>-0.14000000000000001</c:v>
                </c:pt>
                <c:pt idx="7651">
                  <c:v>-0.06</c:v>
                </c:pt>
                <c:pt idx="7652">
                  <c:v>-0.02</c:v>
                </c:pt>
                <c:pt idx="7653">
                  <c:v>-0.02</c:v>
                </c:pt>
                <c:pt idx="7654">
                  <c:v>-0.06</c:v>
                </c:pt>
                <c:pt idx="7655">
                  <c:v>-0.06</c:v>
                </c:pt>
                <c:pt idx="7656">
                  <c:v>-0.06</c:v>
                </c:pt>
                <c:pt idx="7657">
                  <c:v>-0.1</c:v>
                </c:pt>
                <c:pt idx="7658">
                  <c:v>-0.02</c:v>
                </c:pt>
                <c:pt idx="7659">
                  <c:v>0.02</c:v>
                </c:pt>
                <c:pt idx="7660">
                  <c:v>0.1</c:v>
                </c:pt>
                <c:pt idx="7661">
                  <c:v>0.14000000000000001</c:v>
                </c:pt>
                <c:pt idx="7662">
                  <c:v>0.3</c:v>
                </c:pt>
                <c:pt idx="7663">
                  <c:v>0.38</c:v>
                </c:pt>
                <c:pt idx="7664">
                  <c:v>0.54</c:v>
                </c:pt>
                <c:pt idx="7665">
                  <c:v>0.86</c:v>
                </c:pt>
                <c:pt idx="7666">
                  <c:v>1.3</c:v>
                </c:pt>
                <c:pt idx="7667">
                  <c:v>1.82</c:v>
                </c:pt>
                <c:pt idx="7668">
                  <c:v>2.2999999999999998</c:v>
                </c:pt>
                <c:pt idx="7669">
                  <c:v>2.78</c:v>
                </c:pt>
                <c:pt idx="7670">
                  <c:v>3.22</c:v>
                </c:pt>
                <c:pt idx="7671">
                  <c:v>3.54</c:v>
                </c:pt>
                <c:pt idx="7672">
                  <c:v>3.9</c:v>
                </c:pt>
                <c:pt idx="7673">
                  <c:v>4.0199999999999996</c:v>
                </c:pt>
                <c:pt idx="7674">
                  <c:v>4.0599999999999996</c:v>
                </c:pt>
                <c:pt idx="7675">
                  <c:v>3.9</c:v>
                </c:pt>
                <c:pt idx="7676">
                  <c:v>3.54</c:v>
                </c:pt>
                <c:pt idx="7677">
                  <c:v>3.06</c:v>
                </c:pt>
                <c:pt idx="7678">
                  <c:v>2.5</c:v>
                </c:pt>
                <c:pt idx="7679">
                  <c:v>1.78</c:v>
                </c:pt>
                <c:pt idx="7680">
                  <c:v>0.94</c:v>
                </c:pt>
                <c:pt idx="7681">
                  <c:v>0.06</c:v>
                </c:pt>
                <c:pt idx="7682">
                  <c:v>-0.7</c:v>
                </c:pt>
                <c:pt idx="7683">
                  <c:v>-1.22</c:v>
                </c:pt>
                <c:pt idx="7684">
                  <c:v>-1.58</c:v>
                </c:pt>
                <c:pt idx="7685">
                  <c:v>-1.78</c:v>
                </c:pt>
                <c:pt idx="7686">
                  <c:v>-1.94</c:v>
                </c:pt>
                <c:pt idx="7687">
                  <c:v>-2.06</c:v>
                </c:pt>
                <c:pt idx="7688">
                  <c:v>-2.1</c:v>
                </c:pt>
                <c:pt idx="7689">
                  <c:v>-2.02</c:v>
                </c:pt>
                <c:pt idx="7690">
                  <c:v>-1.86</c:v>
                </c:pt>
                <c:pt idx="7691">
                  <c:v>-1.54</c:v>
                </c:pt>
                <c:pt idx="7692">
                  <c:v>-1.26</c:v>
                </c:pt>
                <c:pt idx="7693">
                  <c:v>-1.02</c:v>
                </c:pt>
                <c:pt idx="7694">
                  <c:v>-0.86</c:v>
                </c:pt>
                <c:pt idx="7695">
                  <c:v>-0.7</c:v>
                </c:pt>
                <c:pt idx="7696">
                  <c:v>-0.54</c:v>
                </c:pt>
                <c:pt idx="7697">
                  <c:v>-0.38</c:v>
                </c:pt>
                <c:pt idx="7698">
                  <c:v>-0.3</c:v>
                </c:pt>
                <c:pt idx="7699">
                  <c:v>-0.3</c:v>
                </c:pt>
                <c:pt idx="7700">
                  <c:v>-0.3</c:v>
                </c:pt>
                <c:pt idx="7701">
                  <c:v>-0.38</c:v>
                </c:pt>
                <c:pt idx="7702">
                  <c:v>-0.34</c:v>
                </c:pt>
                <c:pt idx="7703">
                  <c:v>-0.3</c:v>
                </c:pt>
                <c:pt idx="7704">
                  <c:v>-0.26</c:v>
                </c:pt>
                <c:pt idx="7705">
                  <c:v>-0.26</c:v>
                </c:pt>
                <c:pt idx="7706">
                  <c:v>-0.3</c:v>
                </c:pt>
                <c:pt idx="7707">
                  <c:v>-0.3</c:v>
                </c:pt>
                <c:pt idx="7708">
                  <c:v>-0.22</c:v>
                </c:pt>
                <c:pt idx="7709">
                  <c:v>-0.1</c:v>
                </c:pt>
                <c:pt idx="7710">
                  <c:v>0.02</c:v>
                </c:pt>
                <c:pt idx="7711">
                  <c:v>0.1</c:v>
                </c:pt>
                <c:pt idx="7712">
                  <c:v>0.22</c:v>
                </c:pt>
                <c:pt idx="7713">
                  <c:v>0.14000000000000001</c:v>
                </c:pt>
                <c:pt idx="7714">
                  <c:v>0.22</c:v>
                </c:pt>
                <c:pt idx="7715">
                  <c:v>0.22</c:v>
                </c:pt>
                <c:pt idx="7716">
                  <c:v>0.3</c:v>
                </c:pt>
                <c:pt idx="7717">
                  <c:v>0.34</c:v>
                </c:pt>
                <c:pt idx="7718">
                  <c:v>0.42</c:v>
                </c:pt>
                <c:pt idx="7719">
                  <c:v>0.38</c:v>
                </c:pt>
                <c:pt idx="7720">
                  <c:v>0.26</c:v>
                </c:pt>
                <c:pt idx="7721">
                  <c:v>0.1</c:v>
                </c:pt>
                <c:pt idx="7722">
                  <c:v>-0.06</c:v>
                </c:pt>
                <c:pt idx="7723">
                  <c:v>-0.26</c:v>
                </c:pt>
                <c:pt idx="7724">
                  <c:v>-0.62</c:v>
                </c:pt>
                <c:pt idx="7725">
                  <c:v>-0.9</c:v>
                </c:pt>
                <c:pt idx="7726">
                  <c:v>-1.18</c:v>
                </c:pt>
                <c:pt idx="7727">
                  <c:v>-1.38</c:v>
                </c:pt>
                <c:pt idx="7728">
                  <c:v>-1.58</c:v>
                </c:pt>
                <c:pt idx="7729">
                  <c:v>-1.7</c:v>
                </c:pt>
                <c:pt idx="7730">
                  <c:v>-1.82</c:v>
                </c:pt>
                <c:pt idx="7731">
                  <c:v>-1.86</c:v>
                </c:pt>
                <c:pt idx="7732">
                  <c:v>-1.82</c:v>
                </c:pt>
                <c:pt idx="7733">
                  <c:v>-1.74</c:v>
                </c:pt>
                <c:pt idx="7734">
                  <c:v>-1.58</c:v>
                </c:pt>
                <c:pt idx="7735">
                  <c:v>-1.26</c:v>
                </c:pt>
                <c:pt idx="7736">
                  <c:v>-0.98</c:v>
                </c:pt>
                <c:pt idx="7737">
                  <c:v>-0.7</c:v>
                </c:pt>
                <c:pt idx="7738">
                  <c:v>-0.46</c:v>
                </c:pt>
                <c:pt idx="7739">
                  <c:v>-0.38</c:v>
                </c:pt>
                <c:pt idx="7740">
                  <c:v>-0.18</c:v>
                </c:pt>
                <c:pt idx="7741">
                  <c:v>-0.06</c:v>
                </c:pt>
                <c:pt idx="7742">
                  <c:v>0.02</c:v>
                </c:pt>
                <c:pt idx="7743">
                  <c:v>0.02</c:v>
                </c:pt>
                <c:pt idx="7744">
                  <c:v>0.1</c:v>
                </c:pt>
                <c:pt idx="7745">
                  <c:v>0.1</c:v>
                </c:pt>
                <c:pt idx="7746">
                  <c:v>0.1</c:v>
                </c:pt>
                <c:pt idx="7747">
                  <c:v>0.06</c:v>
                </c:pt>
                <c:pt idx="7748">
                  <c:v>0.1</c:v>
                </c:pt>
                <c:pt idx="7749">
                  <c:v>0.1</c:v>
                </c:pt>
                <c:pt idx="7750">
                  <c:v>0.14000000000000001</c:v>
                </c:pt>
                <c:pt idx="7751">
                  <c:v>0.14000000000000001</c:v>
                </c:pt>
                <c:pt idx="7752">
                  <c:v>0.14000000000000001</c:v>
                </c:pt>
                <c:pt idx="7753">
                  <c:v>0.14000000000000001</c:v>
                </c:pt>
                <c:pt idx="7754">
                  <c:v>0.14000000000000001</c:v>
                </c:pt>
                <c:pt idx="7755">
                  <c:v>0.22</c:v>
                </c:pt>
                <c:pt idx="7756">
                  <c:v>0.3</c:v>
                </c:pt>
                <c:pt idx="7757">
                  <c:v>0.34</c:v>
                </c:pt>
                <c:pt idx="7758">
                  <c:v>0.54</c:v>
                </c:pt>
                <c:pt idx="7759">
                  <c:v>1.02</c:v>
                </c:pt>
                <c:pt idx="7760">
                  <c:v>1.82</c:v>
                </c:pt>
                <c:pt idx="7761">
                  <c:v>2.62</c:v>
                </c:pt>
                <c:pt idx="7762">
                  <c:v>3.26</c:v>
                </c:pt>
                <c:pt idx="7763">
                  <c:v>3.7</c:v>
                </c:pt>
                <c:pt idx="7764">
                  <c:v>4.0199999999999996</c:v>
                </c:pt>
                <c:pt idx="7765">
                  <c:v>4.26</c:v>
                </c:pt>
                <c:pt idx="7766">
                  <c:v>4.46</c:v>
                </c:pt>
                <c:pt idx="7767">
                  <c:v>4.46</c:v>
                </c:pt>
                <c:pt idx="7768">
                  <c:v>4.34</c:v>
                </c:pt>
                <c:pt idx="7769">
                  <c:v>3.78</c:v>
                </c:pt>
                <c:pt idx="7770">
                  <c:v>2.98</c:v>
                </c:pt>
                <c:pt idx="7771">
                  <c:v>1.98</c:v>
                </c:pt>
                <c:pt idx="7772">
                  <c:v>1.06</c:v>
                </c:pt>
                <c:pt idx="7773">
                  <c:v>0.22</c:v>
                </c:pt>
                <c:pt idx="7774">
                  <c:v>-0.54</c:v>
                </c:pt>
                <c:pt idx="7775">
                  <c:v>-1.1399999999999999</c:v>
                </c:pt>
                <c:pt idx="7776">
                  <c:v>-1.58</c:v>
                </c:pt>
                <c:pt idx="7777">
                  <c:v>-1.98</c:v>
                </c:pt>
                <c:pt idx="7778">
                  <c:v>-2.14</c:v>
                </c:pt>
                <c:pt idx="7779">
                  <c:v>-2.14</c:v>
                </c:pt>
                <c:pt idx="7780">
                  <c:v>-1.94</c:v>
                </c:pt>
                <c:pt idx="7781">
                  <c:v>-1.74</c:v>
                </c:pt>
                <c:pt idx="7782">
                  <c:v>-1.62</c:v>
                </c:pt>
                <c:pt idx="7783">
                  <c:v>-1.54</c:v>
                </c:pt>
                <c:pt idx="7784">
                  <c:v>-1.38</c:v>
                </c:pt>
                <c:pt idx="7785">
                  <c:v>-1.26</c:v>
                </c:pt>
                <c:pt idx="7786">
                  <c:v>-1.06</c:v>
                </c:pt>
                <c:pt idx="7787">
                  <c:v>-0.98</c:v>
                </c:pt>
                <c:pt idx="7788">
                  <c:v>-0.86</c:v>
                </c:pt>
                <c:pt idx="7789">
                  <c:v>-0.74</c:v>
                </c:pt>
                <c:pt idx="7790">
                  <c:v>-0.7</c:v>
                </c:pt>
                <c:pt idx="7791">
                  <c:v>-0.62</c:v>
                </c:pt>
                <c:pt idx="7792">
                  <c:v>-0.54</c:v>
                </c:pt>
                <c:pt idx="7793">
                  <c:v>-0.54</c:v>
                </c:pt>
                <c:pt idx="7794">
                  <c:v>-0.46</c:v>
                </c:pt>
                <c:pt idx="7795">
                  <c:v>-0.46</c:v>
                </c:pt>
                <c:pt idx="7796">
                  <c:v>-0.46</c:v>
                </c:pt>
                <c:pt idx="7797">
                  <c:v>-0.5</c:v>
                </c:pt>
                <c:pt idx="7798">
                  <c:v>-0.42</c:v>
                </c:pt>
                <c:pt idx="7799">
                  <c:v>-0.42</c:v>
                </c:pt>
                <c:pt idx="7800">
                  <c:v>-0.38</c:v>
                </c:pt>
                <c:pt idx="7801">
                  <c:v>-0.46</c:v>
                </c:pt>
                <c:pt idx="7802">
                  <c:v>-0.3</c:v>
                </c:pt>
                <c:pt idx="7803">
                  <c:v>-0.14000000000000001</c:v>
                </c:pt>
                <c:pt idx="7804">
                  <c:v>0.06</c:v>
                </c:pt>
                <c:pt idx="7805">
                  <c:v>0.06</c:v>
                </c:pt>
                <c:pt idx="7806">
                  <c:v>0.14000000000000001</c:v>
                </c:pt>
                <c:pt idx="7807">
                  <c:v>0.22</c:v>
                </c:pt>
                <c:pt idx="7808">
                  <c:v>0.26</c:v>
                </c:pt>
                <c:pt idx="7809">
                  <c:v>0.3</c:v>
                </c:pt>
                <c:pt idx="7810">
                  <c:v>0.42</c:v>
                </c:pt>
                <c:pt idx="7811">
                  <c:v>0.38</c:v>
                </c:pt>
                <c:pt idx="7812">
                  <c:v>0.42</c:v>
                </c:pt>
                <c:pt idx="7813">
                  <c:v>0.34</c:v>
                </c:pt>
                <c:pt idx="7814">
                  <c:v>0.14000000000000001</c:v>
                </c:pt>
                <c:pt idx="7815">
                  <c:v>-0.18</c:v>
                </c:pt>
                <c:pt idx="7816">
                  <c:v>-0.5</c:v>
                </c:pt>
                <c:pt idx="7817">
                  <c:v>-0.86</c:v>
                </c:pt>
                <c:pt idx="7818">
                  <c:v>-1.1000000000000001</c:v>
                </c:pt>
                <c:pt idx="7819">
                  <c:v>-1.38</c:v>
                </c:pt>
                <c:pt idx="7820">
                  <c:v>-1.66</c:v>
                </c:pt>
                <c:pt idx="7821">
                  <c:v>-1.86</c:v>
                </c:pt>
                <c:pt idx="7822">
                  <c:v>-2.02</c:v>
                </c:pt>
                <c:pt idx="7823">
                  <c:v>-2.1</c:v>
                </c:pt>
                <c:pt idx="7824">
                  <c:v>-1.98</c:v>
                </c:pt>
                <c:pt idx="7825">
                  <c:v>-1.74</c:v>
                </c:pt>
                <c:pt idx="7826">
                  <c:v>-1.54</c:v>
                </c:pt>
                <c:pt idx="7827">
                  <c:v>-1.3</c:v>
                </c:pt>
                <c:pt idx="7828">
                  <c:v>-1.06</c:v>
                </c:pt>
                <c:pt idx="7829">
                  <c:v>-0.78</c:v>
                </c:pt>
                <c:pt idx="7830">
                  <c:v>-0.54</c:v>
                </c:pt>
                <c:pt idx="7831">
                  <c:v>-0.38</c:v>
                </c:pt>
                <c:pt idx="7832">
                  <c:v>-0.18</c:v>
                </c:pt>
                <c:pt idx="7833">
                  <c:v>-0.14000000000000001</c:v>
                </c:pt>
                <c:pt idx="7834">
                  <c:v>-0.06</c:v>
                </c:pt>
                <c:pt idx="7835">
                  <c:v>-0.14000000000000001</c:v>
                </c:pt>
                <c:pt idx="7836">
                  <c:v>-0.14000000000000001</c:v>
                </c:pt>
                <c:pt idx="7837">
                  <c:v>-0.1</c:v>
                </c:pt>
                <c:pt idx="7838">
                  <c:v>-0.02</c:v>
                </c:pt>
                <c:pt idx="7839">
                  <c:v>-0.02</c:v>
                </c:pt>
                <c:pt idx="7840">
                  <c:v>0.02</c:v>
                </c:pt>
                <c:pt idx="7841">
                  <c:v>-0.02</c:v>
                </c:pt>
                <c:pt idx="7842">
                  <c:v>0.02</c:v>
                </c:pt>
                <c:pt idx="7843">
                  <c:v>0.1</c:v>
                </c:pt>
                <c:pt idx="7844">
                  <c:v>0.22</c:v>
                </c:pt>
                <c:pt idx="7845">
                  <c:v>0.26</c:v>
                </c:pt>
                <c:pt idx="7846">
                  <c:v>0.3</c:v>
                </c:pt>
                <c:pt idx="7847">
                  <c:v>0.3</c:v>
                </c:pt>
                <c:pt idx="7848">
                  <c:v>0.22</c:v>
                </c:pt>
                <c:pt idx="7849">
                  <c:v>0.18</c:v>
                </c:pt>
                <c:pt idx="7850">
                  <c:v>0.14000000000000001</c:v>
                </c:pt>
                <c:pt idx="7851">
                  <c:v>0.18</c:v>
                </c:pt>
                <c:pt idx="7852">
                  <c:v>0.26</c:v>
                </c:pt>
                <c:pt idx="7853">
                  <c:v>0.34</c:v>
                </c:pt>
                <c:pt idx="7854">
                  <c:v>0.42</c:v>
                </c:pt>
                <c:pt idx="7855">
                  <c:v>0.54</c:v>
                </c:pt>
                <c:pt idx="7856">
                  <c:v>0.78</c:v>
                </c:pt>
                <c:pt idx="7857">
                  <c:v>1.1399999999999999</c:v>
                </c:pt>
                <c:pt idx="7858">
                  <c:v>1.7</c:v>
                </c:pt>
                <c:pt idx="7859">
                  <c:v>2.2599999999999998</c:v>
                </c:pt>
                <c:pt idx="7860">
                  <c:v>2.82</c:v>
                </c:pt>
                <c:pt idx="7861">
                  <c:v>3.3</c:v>
                </c:pt>
                <c:pt idx="7862">
                  <c:v>3.66</c:v>
                </c:pt>
                <c:pt idx="7863">
                  <c:v>3.78</c:v>
                </c:pt>
                <c:pt idx="7864">
                  <c:v>3.9</c:v>
                </c:pt>
                <c:pt idx="7865">
                  <c:v>3.86</c:v>
                </c:pt>
                <c:pt idx="7866">
                  <c:v>3.74</c:v>
                </c:pt>
                <c:pt idx="7867">
                  <c:v>3.42</c:v>
                </c:pt>
                <c:pt idx="7868">
                  <c:v>2.98</c:v>
                </c:pt>
                <c:pt idx="7869">
                  <c:v>2.2599999999999998</c:v>
                </c:pt>
                <c:pt idx="7870">
                  <c:v>1.46</c:v>
                </c:pt>
                <c:pt idx="7871">
                  <c:v>0.66</c:v>
                </c:pt>
                <c:pt idx="7872">
                  <c:v>-0.06</c:v>
                </c:pt>
                <c:pt idx="7873">
                  <c:v>-0.66</c:v>
                </c:pt>
                <c:pt idx="7874">
                  <c:v>-1.06</c:v>
                </c:pt>
                <c:pt idx="7875">
                  <c:v>-1.3</c:v>
                </c:pt>
                <c:pt idx="7876">
                  <c:v>-1.46</c:v>
                </c:pt>
                <c:pt idx="7877">
                  <c:v>-1.58</c:v>
                </c:pt>
                <c:pt idx="7878">
                  <c:v>-1.62</c:v>
                </c:pt>
                <c:pt idx="7879">
                  <c:v>-1.62</c:v>
                </c:pt>
                <c:pt idx="7880">
                  <c:v>-1.5</c:v>
                </c:pt>
                <c:pt idx="7881">
                  <c:v>-1.42</c:v>
                </c:pt>
                <c:pt idx="7882">
                  <c:v>-1.26</c:v>
                </c:pt>
                <c:pt idx="7883">
                  <c:v>-1.1399999999999999</c:v>
                </c:pt>
                <c:pt idx="7884">
                  <c:v>-0.98</c:v>
                </c:pt>
                <c:pt idx="7885">
                  <c:v>-0.9</c:v>
                </c:pt>
                <c:pt idx="7886">
                  <c:v>-0.9</c:v>
                </c:pt>
                <c:pt idx="7887">
                  <c:v>-0.86</c:v>
                </c:pt>
                <c:pt idx="7888">
                  <c:v>-0.78</c:v>
                </c:pt>
                <c:pt idx="7889">
                  <c:v>-0.7</c:v>
                </c:pt>
                <c:pt idx="7890">
                  <c:v>-0.62</c:v>
                </c:pt>
                <c:pt idx="7891">
                  <c:v>-0.62</c:v>
                </c:pt>
                <c:pt idx="7892">
                  <c:v>-0.57999999999999996</c:v>
                </c:pt>
                <c:pt idx="7893">
                  <c:v>-0.5</c:v>
                </c:pt>
                <c:pt idx="7894">
                  <c:v>-0.42</c:v>
                </c:pt>
                <c:pt idx="7895">
                  <c:v>-0.46</c:v>
                </c:pt>
                <c:pt idx="7896">
                  <c:v>-0.38</c:v>
                </c:pt>
                <c:pt idx="7897">
                  <c:v>-0.38</c:v>
                </c:pt>
                <c:pt idx="7898">
                  <c:v>-0.34</c:v>
                </c:pt>
                <c:pt idx="7899">
                  <c:v>-0.38</c:v>
                </c:pt>
                <c:pt idx="7900">
                  <c:v>-0.3</c:v>
                </c:pt>
                <c:pt idx="7901">
                  <c:v>-0.22</c:v>
                </c:pt>
                <c:pt idx="7902">
                  <c:v>-0.14000000000000001</c:v>
                </c:pt>
                <c:pt idx="7903">
                  <c:v>-0.06</c:v>
                </c:pt>
                <c:pt idx="7904">
                  <c:v>0.06</c:v>
                </c:pt>
                <c:pt idx="7905">
                  <c:v>0.06</c:v>
                </c:pt>
                <c:pt idx="7906">
                  <c:v>0.1</c:v>
                </c:pt>
                <c:pt idx="7907">
                  <c:v>0.14000000000000001</c:v>
                </c:pt>
                <c:pt idx="7908">
                  <c:v>0.18</c:v>
                </c:pt>
                <c:pt idx="7909">
                  <c:v>0.22</c:v>
                </c:pt>
                <c:pt idx="7910">
                  <c:v>0.18</c:v>
                </c:pt>
                <c:pt idx="7911">
                  <c:v>0.14000000000000001</c:v>
                </c:pt>
                <c:pt idx="7912">
                  <c:v>0.06</c:v>
                </c:pt>
                <c:pt idx="7913">
                  <c:v>-0.22</c:v>
                </c:pt>
                <c:pt idx="7914">
                  <c:v>-0.46</c:v>
                </c:pt>
                <c:pt idx="7915">
                  <c:v>-0.82</c:v>
                </c:pt>
                <c:pt idx="7916">
                  <c:v>-1.06</c:v>
                </c:pt>
                <c:pt idx="7917">
                  <c:v>-1.3</c:v>
                </c:pt>
                <c:pt idx="7918">
                  <c:v>-1.42</c:v>
                </c:pt>
                <c:pt idx="7919">
                  <c:v>-1.54</c:v>
                </c:pt>
                <c:pt idx="7920">
                  <c:v>-1.66</c:v>
                </c:pt>
                <c:pt idx="7921">
                  <c:v>-1.66</c:v>
                </c:pt>
                <c:pt idx="7922">
                  <c:v>-1.7</c:v>
                </c:pt>
                <c:pt idx="7923">
                  <c:v>-1.62</c:v>
                </c:pt>
                <c:pt idx="7924">
                  <c:v>-1.46</c:v>
                </c:pt>
                <c:pt idx="7925">
                  <c:v>-1.3</c:v>
                </c:pt>
                <c:pt idx="7926">
                  <c:v>-1.06</c:v>
                </c:pt>
                <c:pt idx="7927">
                  <c:v>-0.86</c:v>
                </c:pt>
                <c:pt idx="7928">
                  <c:v>-0.62</c:v>
                </c:pt>
                <c:pt idx="7929">
                  <c:v>-0.54</c:v>
                </c:pt>
                <c:pt idx="7930">
                  <c:v>-0.42</c:v>
                </c:pt>
                <c:pt idx="7931">
                  <c:v>-0.34</c:v>
                </c:pt>
                <c:pt idx="7932">
                  <c:v>-0.26</c:v>
                </c:pt>
                <c:pt idx="7933">
                  <c:v>-0.18</c:v>
                </c:pt>
                <c:pt idx="7934">
                  <c:v>-0.14000000000000001</c:v>
                </c:pt>
                <c:pt idx="7935">
                  <c:v>-0.18</c:v>
                </c:pt>
                <c:pt idx="7936">
                  <c:v>-0.18</c:v>
                </c:pt>
                <c:pt idx="7937">
                  <c:v>-0.14000000000000001</c:v>
                </c:pt>
                <c:pt idx="7938">
                  <c:v>-0.1</c:v>
                </c:pt>
                <c:pt idx="7939">
                  <c:v>-0.06</c:v>
                </c:pt>
                <c:pt idx="7940">
                  <c:v>-0.02</c:v>
                </c:pt>
                <c:pt idx="7941">
                  <c:v>0.06</c:v>
                </c:pt>
                <c:pt idx="7942">
                  <c:v>0.14000000000000001</c:v>
                </c:pt>
                <c:pt idx="7943">
                  <c:v>0.22</c:v>
                </c:pt>
                <c:pt idx="7944">
                  <c:v>0.42</c:v>
                </c:pt>
                <c:pt idx="7945">
                  <c:v>0.86</c:v>
                </c:pt>
                <c:pt idx="7946">
                  <c:v>1.54</c:v>
                </c:pt>
                <c:pt idx="7947">
                  <c:v>2.2200000000000002</c:v>
                </c:pt>
                <c:pt idx="7948">
                  <c:v>2.86</c:v>
                </c:pt>
                <c:pt idx="7949">
                  <c:v>3.38</c:v>
                </c:pt>
                <c:pt idx="7950">
                  <c:v>3.9</c:v>
                </c:pt>
                <c:pt idx="7951">
                  <c:v>4.42</c:v>
                </c:pt>
                <c:pt idx="7952">
                  <c:v>4.9000000000000004</c:v>
                </c:pt>
                <c:pt idx="7953">
                  <c:v>5.26</c:v>
                </c:pt>
                <c:pt idx="7954">
                  <c:v>5.26</c:v>
                </c:pt>
                <c:pt idx="7955">
                  <c:v>5.18</c:v>
                </c:pt>
                <c:pt idx="7956">
                  <c:v>4.42</c:v>
                </c:pt>
                <c:pt idx="7957">
                  <c:v>3.26</c:v>
                </c:pt>
                <c:pt idx="7958">
                  <c:v>1.98</c:v>
                </c:pt>
                <c:pt idx="7959">
                  <c:v>0.86</c:v>
                </c:pt>
                <c:pt idx="7960">
                  <c:v>-0.06</c:v>
                </c:pt>
                <c:pt idx="7961">
                  <c:v>-0.9</c:v>
                </c:pt>
                <c:pt idx="7962">
                  <c:v>-1.7</c:v>
                </c:pt>
                <c:pt idx="7963">
                  <c:v>-2.46</c:v>
                </c:pt>
                <c:pt idx="7964">
                  <c:v>-2.94</c:v>
                </c:pt>
                <c:pt idx="7965">
                  <c:v>-3.18</c:v>
                </c:pt>
                <c:pt idx="7966">
                  <c:v>-3.1</c:v>
                </c:pt>
                <c:pt idx="7967">
                  <c:v>-2.78</c:v>
                </c:pt>
                <c:pt idx="7968">
                  <c:v>-2.34</c:v>
                </c:pt>
                <c:pt idx="7969">
                  <c:v>-1.98</c:v>
                </c:pt>
                <c:pt idx="7970">
                  <c:v>-1.66</c:v>
                </c:pt>
                <c:pt idx="7971">
                  <c:v>-1.42</c:v>
                </c:pt>
                <c:pt idx="7972">
                  <c:v>-1.1399999999999999</c:v>
                </c:pt>
                <c:pt idx="7973">
                  <c:v>-1.02</c:v>
                </c:pt>
                <c:pt idx="7974">
                  <c:v>-0.9</c:v>
                </c:pt>
                <c:pt idx="7975">
                  <c:v>-0.86</c:v>
                </c:pt>
                <c:pt idx="7976">
                  <c:v>-0.9</c:v>
                </c:pt>
                <c:pt idx="7977">
                  <c:v>-0.94</c:v>
                </c:pt>
                <c:pt idx="7978">
                  <c:v>-0.9</c:v>
                </c:pt>
                <c:pt idx="7979">
                  <c:v>-0.7</c:v>
                </c:pt>
                <c:pt idx="7980">
                  <c:v>-0.54</c:v>
                </c:pt>
                <c:pt idx="7981">
                  <c:v>-0.46</c:v>
                </c:pt>
                <c:pt idx="7982">
                  <c:v>-0.34</c:v>
                </c:pt>
                <c:pt idx="7983">
                  <c:v>-0.26</c:v>
                </c:pt>
                <c:pt idx="7984">
                  <c:v>-0.14000000000000001</c:v>
                </c:pt>
                <c:pt idx="7985">
                  <c:v>-0.1</c:v>
                </c:pt>
                <c:pt idx="7986">
                  <c:v>-0.06</c:v>
                </c:pt>
                <c:pt idx="7987">
                  <c:v>-0.06</c:v>
                </c:pt>
                <c:pt idx="7988">
                  <c:v>-0.02</c:v>
                </c:pt>
                <c:pt idx="7989">
                  <c:v>0.06</c:v>
                </c:pt>
                <c:pt idx="7990">
                  <c:v>0.14000000000000001</c:v>
                </c:pt>
                <c:pt idx="7991">
                  <c:v>0.18</c:v>
                </c:pt>
                <c:pt idx="7992">
                  <c:v>0.26</c:v>
                </c:pt>
                <c:pt idx="7993">
                  <c:v>0.34</c:v>
                </c:pt>
                <c:pt idx="7994">
                  <c:v>0.46</c:v>
                </c:pt>
                <c:pt idx="7995">
                  <c:v>0.54</c:v>
                </c:pt>
                <c:pt idx="7996">
                  <c:v>0.66</c:v>
                </c:pt>
                <c:pt idx="7997">
                  <c:v>0.7</c:v>
                </c:pt>
                <c:pt idx="7998">
                  <c:v>0.86</c:v>
                </c:pt>
                <c:pt idx="7999">
                  <c:v>0.7</c:v>
                </c:pt>
                <c:pt idx="8000">
                  <c:v>0.42</c:v>
                </c:pt>
                <c:pt idx="8001">
                  <c:v>0.14000000000000001</c:v>
                </c:pt>
                <c:pt idx="8002">
                  <c:v>-0.14000000000000001</c:v>
                </c:pt>
                <c:pt idx="8003">
                  <c:v>-0.5</c:v>
                </c:pt>
                <c:pt idx="8004">
                  <c:v>-0.74</c:v>
                </c:pt>
                <c:pt idx="8005">
                  <c:v>-1.06</c:v>
                </c:pt>
                <c:pt idx="8006">
                  <c:v>-1.42</c:v>
                </c:pt>
                <c:pt idx="8007">
                  <c:v>-1.82</c:v>
                </c:pt>
                <c:pt idx="8008">
                  <c:v>-2.14</c:v>
                </c:pt>
                <c:pt idx="8009">
                  <c:v>-2.2999999999999998</c:v>
                </c:pt>
                <c:pt idx="8010">
                  <c:v>-2.34</c:v>
                </c:pt>
                <c:pt idx="8011">
                  <c:v>-2.2200000000000002</c:v>
                </c:pt>
                <c:pt idx="8012">
                  <c:v>-1.98</c:v>
                </c:pt>
                <c:pt idx="8013">
                  <c:v>-1.74</c:v>
                </c:pt>
                <c:pt idx="8014">
                  <c:v>-1.38</c:v>
                </c:pt>
                <c:pt idx="8015">
                  <c:v>-1.1399999999999999</c:v>
                </c:pt>
                <c:pt idx="8016">
                  <c:v>-0.82</c:v>
                </c:pt>
                <c:pt idx="8017">
                  <c:v>-0.54</c:v>
                </c:pt>
                <c:pt idx="8018">
                  <c:v>-0.34</c:v>
                </c:pt>
                <c:pt idx="8019">
                  <c:v>-0.02</c:v>
                </c:pt>
                <c:pt idx="8020">
                  <c:v>0.02</c:v>
                </c:pt>
                <c:pt idx="8021">
                  <c:v>0.02</c:v>
                </c:pt>
                <c:pt idx="8022">
                  <c:v>-0.02</c:v>
                </c:pt>
                <c:pt idx="8023">
                  <c:v>-0.02</c:v>
                </c:pt>
                <c:pt idx="8024">
                  <c:v>-0.06</c:v>
                </c:pt>
                <c:pt idx="8025">
                  <c:v>-0.06</c:v>
                </c:pt>
                <c:pt idx="8026">
                  <c:v>0.06</c:v>
                </c:pt>
                <c:pt idx="8027">
                  <c:v>-0.02</c:v>
                </c:pt>
                <c:pt idx="8028">
                  <c:v>0.06</c:v>
                </c:pt>
                <c:pt idx="8029">
                  <c:v>0.1</c:v>
                </c:pt>
                <c:pt idx="8030">
                  <c:v>0.22</c:v>
                </c:pt>
                <c:pt idx="8031">
                  <c:v>0.38</c:v>
                </c:pt>
                <c:pt idx="8032">
                  <c:v>0.42</c:v>
                </c:pt>
                <c:pt idx="8033">
                  <c:v>0.5</c:v>
                </c:pt>
                <c:pt idx="8034">
                  <c:v>0.46</c:v>
                </c:pt>
                <c:pt idx="8035">
                  <c:v>0.38</c:v>
                </c:pt>
                <c:pt idx="8036">
                  <c:v>0.38</c:v>
                </c:pt>
                <c:pt idx="8037">
                  <c:v>0.34</c:v>
                </c:pt>
                <c:pt idx="8038">
                  <c:v>0.3</c:v>
                </c:pt>
                <c:pt idx="8039">
                  <c:v>0.26</c:v>
                </c:pt>
                <c:pt idx="8040">
                  <c:v>0.26</c:v>
                </c:pt>
                <c:pt idx="8041">
                  <c:v>0.26</c:v>
                </c:pt>
                <c:pt idx="8042">
                  <c:v>0.3</c:v>
                </c:pt>
                <c:pt idx="8043">
                  <c:v>0.38</c:v>
                </c:pt>
                <c:pt idx="8044">
                  <c:v>0.46</c:v>
                </c:pt>
                <c:pt idx="8045">
                  <c:v>0.62</c:v>
                </c:pt>
                <c:pt idx="8046">
                  <c:v>0.62</c:v>
                </c:pt>
                <c:pt idx="8047">
                  <c:v>0.7</c:v>
                </c:pt>
                <c:pt idx="8048">
                  <c:v>0.9</c:v>
                </c:pt>
                <c:pt idx="8049">
                  <c:v>1.38</c:v>
                </c:pt>
                <c:pt idx="8050">
                  <c:v>1.86</c:v>
                </c:pt>
                <c:pt idx="8051">
                  <c:v>2.1800000000000002</c:v>
                </c:pt>
                <c:pt idx="8052">
                  <c:v>2.54</c:v>
                </c:pt>
                <c:pt idx="8053">
                  <c:v>2.82</c:v>
                </c:pt>
                <c:pt idx="8054">
                  <c:v>3.06</c:v>
                </c:pt>
                <c:pt idx="8055">
                  <c:v>3.26</c:v>
                </c:pt>
                <c:pt idx="8056">
                  <c:v>3.34</c:v>
                </c:pt>
                <c:pt idx="8057">
                  <c:v>3.42</c:v>
                </c:pt>
                <c:pt idx="8058">
                  <c:v>3.42</c:v>
                </c:pt>
                <c:pt idx="8059">
                  <c:v>3.22</c:v>
                </c:pt>
                <c:pt idx="8060">
                  <c:v>2.82</c:v>
                </c:pt>
                <c:pt idx="8061">
                  <c:v>2.1800000000000002</c:v>
                </c:pt>
                <c:pt idx="8062">
                  <c:v>1.58</c:v>
                </c:pt>
                <c:pt idx="8063">
                  <c:v>0.9</c:v>
                </c:pt>
                <c:pt idx="8064">
                  <c:v>0.26</c:v>
                </c:pt>
                <c:pt idx="8065">
                  <c:v>-0.3</c:v>
                </c:pt>
                <c:pt idx="8066">
                  <c:v>-0.78</c:v>
                </c:pt>
                <c:pt idx="8067">
                  <c:v>-1.18</c:v>
                </c:pt>
                <c:pt idx="8068">
                  <c:v>-1.34</c:v>
                </c:pt>
                <c:pt idx="8069">
                  <c:v>-1.58</c:v>
                </c:pt>
                <c:pt idx="8070">
                  <c:v>-1.74</c:v>
                </c:pt>
                <c:pt idx="8071">
                  <c:v>-1.74</c:v>
                </c:pt>
                <c:pt idx="8072">
                  <c:v>-1.7</c:v>
                </c:pt>
                <c:pt idx="8073">
                  <c:v>-1.62</c:v>
                </c:pt>
                <c:pt idx="8074">
                  <c:v>-1.38</c:v>
                </c:pt>
                <c:pt idx="8075">
                  <c:v>-1.26</c:v>
                </c:pt>
                <c:pt idx="8076">
                  <c:v>-1.06</c:v>
                </c:pt>
                <c:pt idx="8077">
                  <c:v>-0.94</c:v>
                </c:pt>
                <c:pt idx="8078">
                  <c:v>-0.82</c:v>
                </c:pt>
                <c:pt idx="8079">
                  <c:v>-0.78</c:v>
                </c:pt>
                <c:pt idx="8080">
                  <c:v>-0.66</c:v>
                </c:pt>
                <c:pt idx="8081">
                  <c:v>-0.62</c:v>
                </c:pt>
                <c:pt idx="8082">
                  <c:v>-0.62</c:v>
                </c:pt>
                <c:pt idx="8083">
                  <c:v>-0.66</c:v>
                </c:pt>
                <c:pt idx="8084">
                  <c:v>-0.7</c:v>
                </c:pt>
                <c:pt idx="8085">
                  <c:v>-0.7</c:v>
                </c:pt>
                <c:pt idx="8086">
                  <c:v>-0.66</c:v>
                </c:pt>
                <c:pt idx="8087">
                  <c:v>-0.66</c:v>
                </c:pt>
                <c:pt idx="8088">
                  <c:v>-0.62</c:v>
                </c:pt>
                <c:pt idx="8089">
                  <c:v>-0.54</c:v>
                </c:pt>
                <c:pt idx="8090">
                  <c:v>-0.54</c:v>
                </c:pt>
                <c:pt idx="8091">
                  <c:v>-0.5</c:v>
                </c:pt>
                <c:pt idx="8092">
                  <c:v>-0.42</c:v>
                </c:pt>
                <c:pt idx="8093">
                  <c:v>-0.34</c:v>
                </c:pt>
                <c:pt idx="8094">
                  <c:v>-0.26</c:v>
                </c:pt>
                <c:pt idx="8095">
                  <c:v>-0.18</c:v>
                </c:pt>
                <c:pt idx="8096">
                  <c:v>-0.1</c:v>
                </c:pt>
                <c:pt idx="8097">
                  <c:v>-0.06</c:v>
                </c:pt>
                <c:pt idx="8098">
                  <c:v>-0.1</c:v>
                </c:pt>
                <c:pt idx="8099">
                  <c:v>-0.14000000000000001</c:v>
                </c:pt>
                <c:pt idx="8100">
                  <c:v>-0.1</c:v>
                </c:pt>
                <c:pt idx="8101">
                  <c:v>-0.06</c:v>
                </c:pt>
                <c:pt idx="8102">
                  <c:v>0.02</c:v>
                </c:pt>
                <c:pt idx="8103">
                  <c:v>-0.1</c:v>
                </c:pt>
                <c:pt idx="8104">
                  <c:v>-0.26</c:v>
                </c:pt>
                <c:pt idx="8105">
                  <c:v>-0.46</c:v>
                </c:pt>
                <c:pt idx="8106">
                  <c:v>-0.66</c:v>
                </c:pt>
                <c:pt idx="8107">
                  <c:v>-0.78</c:v>
                </c:pt>
                <c:pt idx="8108">
                  <c:v>-1.02</c:v>
                </c:pt>
                <c:pt idx="8109">
                  <c:v>-1.1399999999999999</c:v>
                </c:pt>
                <c:pt idx="8110">
                  <c:v>-1.26</c:v>
                </c:pt>
                <c:pt idx="8111">
                  <c:v>-1.46</c:v>
                </c:pt>
                <c:pt idx="8112">
                  <c:v>-1.54</c:v>
                </c:pt>
                <c:pt idx="8113">
                  <c:v>-1.66</c:v>
                </c:pt>
                <c:pt idx="8114">
                  <c:v>-1.66</c:v>
                </c:pt>
                <c:pt idx="8115">
                  <c:v>-1.62</c:v>
                </c:pt>
                <c:pt idx="8116">
                  <c:v>-1.46</c:v>
                </c:pt>
                <c:pt idx="8117">
                  <c:v>-1.38</c:v>
                </c:pt>
                <c:pt idx="8118">
                  <c:v>-1.1000000000000001</c:v>
                </c:pt>
                <c:pt idx="8119">
                  <c:v>-0.94</c:v>
                </c:pt>
                <c:pt idx="8120">
                  <c:v>-0.7</c:v>
                </c:pt>
                <c:pt idx="8121">
                  <c:v>-0.54</c:v>
                </c:pt>
                <c:pt idx="8122">
                  <c:v>-0.3</c:v>
                </c:pt>
                <c:pt idx="8123">
                  <c:v>-0.22</c:v>
                </c:pt>
                <c:pt idx="8124">
                  <c:v>-0.18</c:v>
                </c:pt>
                <c:pt idx="8125">
                  <c:v>-0.1</c:v>
                </c:pt>
                <c:pt idx="8126">
                  <c:v>-0.02</c:v>
                </c:pt>
                <c:pt idx="8127">
                  <c:v>0.02</c:v>
                </c:pt>
                <c:pt idx="8128">
                  <c:v>0.02</c:v>
                </c:pt>
                <c:pt idx="8129">
                  <c:v>-0.02</c:v>
                </c:pt>
                <c:pt idx="8130">
                  <c:v>0.02</c:v>
                </c:pt>
                <c:pt idx="8131">
                  <c:v>0.06</c:v>
                </c:pt>
                <c:pt idx="8132">
                  <c:v>0.06</c:v>
                </c:pt>
                <c:pt idx="8133">
                  <c:v>0.26</c:v>
                </c:pt>
                <c:pt idx="8134">
                  <c:v>0.62</c:v>
                </c:pt>
                <c:pt idx="8135">
                  <c:v>1.1399999999999999</c:v>
                </c:pt>
                <c:pt idx="8136">
                  <c:v>1.7</c:v>
                </c:pt>
                <c:pt idx="8137">
                  <c:v>2.1800000000000002</c:v>
                </c:pt>
                <c:pt idx="8138">
                  <c:v>2.66</c:v>
                </c:pt>
                <c:pt idx="8139">
                  <c:v>3.26</c:v>
                </c:pt>
                <c:pt idx="8140">
                  <c:v>3.86</c:v>
                </c:pt>
                <c:pt idx="8141">
                  <c:v>4.38</c:v>
                </c:pt>
                <c:pt idx="8142">
                  <c:v>4.66</c:v>
                </c:pt>
                <c:pt idx="8143">
                  <c:v>4.7</c:v>
                </c:pt>
                <c:pt idx="8144">
                  <c:v>4.58</c:v>
                </c:pt>
                <c:pt idx="8145">
                  <c:v>4.22</c:v>
                </c:pt>
                <c:pt idx="8146">
                  <c:v>3.62</c:v>
                </c:pt>
                <c:pt idx="8147">
                  <c:v>2.82</c:v>
                </c:pt>
                <c:pt idx="8148">
                  <c:v>1.98</c:v>
                </c:pt>
                <c:pt idx="8149">
                  <c:v>0.98</c:v>
                </c:pt>
                <c:pt idx="8150">
                  <c:v>0.02</c:v>
                </c:pt>
                <c:pt idx="8151">
                  <c:v>-0.82</c:v>
                </c:pt>
                <c:pt idx="8152">
                  <c:v>-1.46</c:v>
                </c:pt>
                <c:pt idx="8153">
                  <c:v>-1.94</c:v>
                </c:pt>
                <c:pt idx="8154">
                  <c:v>-2.2200000000000002</c:v>
                </c:pt>
                <c:pt idx="8155">
                  <c:v>-2.38</c:v>
                </c:pt>
                <c:pt idx="8156">
                  <c:v>-2.5</c:v>
                </c:pt>
                <c:pt idx="8157">
                  <c:v>-2.46</c:v>
                </c:pt>
                <c:pt idx="8158">
                  <c:v>-2.2999999999999998</c:v>
                </c:pt>
                <c:pt idx="8159">
                  <c:v>-2.02</c:v>
                </c:pt>
                <c:pt idx="8160">
                  <c:v>-1.7</c:v>
                </c:pt>
                <c:pt idx="8161">
                  <c:v>-1.46</c:v>
                </c:pt>
                <c:pt idx="8162">
                  <c:v>-1.22</c:v>
                </c:pt>
                <c:pt idx="8163">
                  <c:v>-1.18</c:v>
                </c:pt>
                <c:pt idx="8164">
                  <c:v>-1.06</c:v>
                </c:pt>
                <c:pt idx="8165">
                  <c:v>-0.94</c:v>
                </c:pt>
                <c:pt idx="8166">
                  <c:v>-0.78</c:v>
                </c:pt>
                <c:pt idx="8167">
                  <c:v>-0.66</c:v>
                </c:pt>
                <c:pt idx="8168">
                  <c:v>-0.5</c:v>
                </c:pt>
                <c:pt idx="8169">
                  <c:v>-0.46</c:v>
                </c:pt>
                <c:pt idx="8170">
                  <c:v>-0.38</c:v>
                </c:pt>
                <c:pt idx="8171">
                  <c:v>-0.26</c:v>
                </c:pt>
                <c:pt idx="8172">
                  <c:v>-0.1</c:v>
                </c:pt>
                <c:pt idx="8173">
                  <c:v>-0.02</c:v>
                </c:pt>
                <c:pt idx="8174">
                  <c:v>0.02</c:v>
                </c:pt>
                <c:pt idx="8175">
                  <c:v>0.02</c:v>
                </c:pt>
                <c:pt idx="8176">
                  <c:v>-0.02</c:v>
                </c:pt>
                <c:pt idx="8177">
                  <c:v>-0.02</c:v>
                </c:pt>
                <c:pt idx="8178">
                  <c:v>0.06</c:v>
                </c:pt>
                <c:pt idx="8179">
                  <c:v>0.1</c:v>
                </c:pt>
                <c:pt idx="8180">
                  <c:v>0.14000000000000001</c:v>
                </c:pt>
                <c:pt idx="8181">
                  <c:v>0.14000000000000001</c:v>
                </c:pt>
                <c:pt idx="8182">
                  <c:v>0.14000000000000001</c:v>
                </c:pt>
                <c:pt idx="8183">
                  <c:v>0.26</c:v>
                </c:pt>
                <c:pt idx="8184">
                  <c:v>0.42</c:v>
                </c:pt>
                <c:pt idx="8185">
                  <c:v>0.5</c:v>
                </c:pt>
                <c:pt idx="8186">
                  <c:v>0.62</c:v>
                </c:pt>
                <c:pt idx="8187">
                  <c:v>0.7</c:v>
                </c:pt>
                <c:pt idx="8188">
                  <c:v>0.62</c:v>
                </c:pt>
                <c:pt idx="8189">
                  <c:v>0.46</c:v>
                </c:pt>
                <c:pt idx="8190">
                  <c:v>0.26</c:v>
                </c:pt>
                <c:pt idx="8191">
                  <c:v>0.06</c:v>
                </c:pt>
                <c:pt idx="8192">
                  <c:v>-0.18</c:v>
                </c:pt>
                <c:pt idx="8193">
                  <c:v>-0.42</c:v>
                </c:pt>
                <c:pt idx="8194">
                  <c:v>-0.78</c:v>
                </c:pt>
                <c:pt idx="8195">
                  <c:v>-1.1399999999999999</c:v>
                </c:pt>
                <c:pt idx="8196">
                  <c:v>-1.38</c:v>
                </c:pt>
                <c:pt idx="8197">
                  <c:v>-1.66</c:v>
                </c:pt>
                <c:pt idx="8198">
                  <c:v>-1.82</c:v>
                </c:pt>
                <c:pt idx="8199">
                  <c:v>-1.94</c:v>
                </c:pt>
                <c:pt idx="8200">
                  <c:v>-1.98</c:v>
                </c:pt>
                <c:pt idx="8201">
                  <c:v>-1.9</c:v>
                </c:pt>
                <c:pt idx="8202">
                  <c:v>-1.74</c:v>
                </c:pt>
                <c:pt idx="8203">
                  <c:v>-1.58</c:v>
                </c:pt>
                <c:pt idx="8204">
                  <c:v>-1.3</c:v>
                </c:pt>
                <c:pt idx="8205">
                  <c:v>-1.02</c:v>
                </c:pt>
                <c:pt idx="8206">
                  <c:v>-0.78</c:v>
                </c:pt>
                <c:pt idx="8207">
                  <c:v>-0.57999999999999996</c:v>
                </c:pt>
                <c:pt idx="8208">
                  <c:v>-0.42</c:v>
                </c:pt>
                <c:pt idx="8209">
                  <c:v>-0.3</c:v>
                </c:pt>
                <c:pt idx="8210">
                  <c:v>-0.14000000000000001</c:v>
                </c:pt>
                <c:pt idx="8211">
                  <c:v>-0.1</c:v>
                </c:pt>
                <c:pt idx="8212">
                  <c:v>0.02</c:v>
                </c:pt>
                <c:pt idx="8213">
                  <c:v>-0.02</c:v>
                </c:pt>
                <c:pt idx="8214">
                  <c:v>0.02</c:v>
                </c:pt>
                <c:pt idx="8215">
                  <c:v>0.02</c:v>
                </c:pt>
                <c:pt idx="8216">
                  <c:v>0.02</c:v>
                </c:pt>
                <c:pt idx="8217">
                  <c:v>0.02</c:v>
                </c:pt>
                <c:pt idx="8218">
                  <c:v>0.06</c:v>
                </c:pt>
                <c:pt idx="8219">
                  <c:v>0.14000000000000001</c:v>
                </c:pt>
                <c:pt idx="8220">
                  <c:v>0.22</c:v>
                </c:pt>
                <c:pt idx="8221">
                  <c:v>0.22</c:v>
                </c:pt>
                <c:pt idx="8222">
                  <c:v>0.26</c:v>
                </c:pt>
                <c:pt idx="8223">
                  <c:v>0.22</c:v>
                </c:pt>
                <c:pt idx="8224">
                  <c:v>0.3</c:v>
                </c:pt>
                <c:pt idx="8225">
                  <c:v>0.26</c:v>
                </c:pt>
                <c:pt idx="8226">
                  <c:v>0.26</c:v>
                </c:pt>
                <c:pt idx="8227">
                  <c:v>0.22</c:v>
                </c:pt>
                <c:pt idx="8228">
                  <c:v>0.22</c:v>
                </c:pt>
                <c:pt idx="8229">
                  <c:v>0.26</c:v>
                </c:pt>
                <c:pt idx="8230">
                  <c:v>0.38</c:v>
                </c:pt>
                <c:pt idx="8231">
                  <c:v>0.7</c:v>
                </c:pt>
                <c:pt idx="8232">
                  <c:v>1.26</c:v>
                </c:pt>
                <c:pt idx="8233">
                  <c:v>1.86</c:v>
                </c:pt>
                <c:pt idx="8234">
                  <c:v>2.46</c:v>
                </c:pt>
                <c:pt idx="8235">
                  <c:v>2.98</c:v>
                </c:pt>
                <c:pt idx="8236">
                  <c:v>3.46</c:v>
                </c:pt>
                <c:pt idx="8237">
                  <c:v>3.78</c:v>
                </c:pt>
                <c:pt idx="8238">
                  <c:v>3.98</c:v>
                </c:pt>
                <c:pt idx="8239">
                  <c:v>3.94</c:v>
                </c:pt>
                <c:pt idx="8240">
                  <c:v>3.82</c:v>
                </c:pt>
                <c:pt idx="8241">
                  <c:v>3.46</c:v>
                </c:pt>
                <c:pt idx="8242">
                  <c:v>3.1</c:v>
                </c:pt>
                <c:pt idx="8243">
                  <c:v>2.62</c:v>
                </c:pt>
                <c:pt idx="8244">
                  <c:v>2.02</c:v>
                </c:pt>
                <c:pt idx="8245">
                  <c:v>1.42</c:v>
                </c:pt>
                <c:pt idx="8246">
                  <c:v>0.74</c:v>
                </c:pt>
                <c:pt idx="8247">
                  <c:v>0.14000000000000001</c:v>
                </c:pt>
                <c:pt idx="8248">
                  <c:v>-0.38</c:v>
                </c:pt>
                <c:pt idx="8249">
                  <c:v>-0.78</c:v>
                </c:pt>
                <c:pt idx="8250">
                  <c:v>-0.98</c:v>
                </c:pt>
                <c:pt idx="8251">
                  <c:v>-1.1399999999999999</c:v>
                </c:pt>
                <c:pt idx="8252">
                  <c:v>-1.26</c:v>
                </c:pt>
                <c:pt idx="8253">
                  <c:v>-1.42</c:v>
                </c:pt>
                <c:pt idx="8254">
                  <c:v>-1.58</c:v>
                </c:pt>
                <c:pt idx="8255">
                  <c:v>-1.66</c:v>
                </c:pt>
                <c:pt idx="8256">
                  <c:v>-1.74</c:v>
                </c:pt>
                <c:pt idx="8257">
                  <c:v>-1.7</c:v>
                </c:pt>
                <c:pt idx="8258">
                  <c:v>-1.58</c:v>
                </c:pt>
                <c:pt idx="8259">
                  <c:v>-1.5</c:v>
                </c:pt>
                <c:pt idx="8260">
                  <c:v>-1.3</c:v>
                </c:pt>
                <c:pt idx="8261">
                  <c:v>-1.18</c:v>
                </c:pt>
                <c:pt idx="8262">
                  <c:v>-0.98</c:v>
                </c:pt>
                <c:pt idx="8263">
                  <c:v>-0.86</c:v>
                </c:pt>
                <c:pt idx="8264">
                  <c:v>-0.66</c:v>
                </c:pt>
                <c:pt idx="8265">
                  <c:v>-0.66</c:v>
                </c:pt>
                <c:pt idx="8266">
                  <c:v>-0.57999999999999996</c:v>
                </c:pt>
                <c:pt idx="8267">
                  <c:v>-0.54</c:v>
                </c:pt>
                <c:pt idx="8268">
                  <c:v>-0.5</c:v>
                </c:pt>
                <c:pt idx="8269">
                  <c:v>-0.5</c:v>
                </c:pt>
                <c:pt idx="8270">
                  <c:v>-0.42</c:v>
                </c:pt>
                <c:pt idx="8271">
                  <c:v>-0.42</c:v>
                </c:pt>
                <c:pt idx="8272">
                  <c:v>-0.42</c:v>
                </c:pt>
                <c:pt idx="8273">
                  <c:v>-0.42</c:v>
                </c:pt>
                <c:pt idx="8274">
                  <c:v>-0.38</c:v>
                </c:pt>
                <c:pt idx="8275">
                  <c:v>-0.26</c:v>
                </c:pt>
                <c:pt idx="8276">
                  <c:v>-0.1</c:v>
                </c:pt>
                <c:pt idx="8277">
                  <c:v>-0.02</c:v>
                </c:pt>
                <c:pt idx="8278">
                  <c:v>0.06</c:v>
                </c:pt>
                <c:pt idx="8279">
                  <c:v>0.06</c:v>
                </c:pt>
                <c:pt idx="8280">
                  <c:v>0.1</c:v>
                </c:pt>
                <c:pt idx="8281">
                  <c:v>0.14000000000000001</c:v>
                </c:pt>
                <c:pt idx="8282">
                  <c:v>0.14000000000000001</c:v>
                </c:pt>
                <c:pt idx="8283">
                  <c:v>0.18</c:v>
                </c:pt>
                <c:pt idx="8284">
                  <c:v>0.18</c:v>
                </c:pt>
                <c:pt idx="8285">
                  <c:v>0.22</c:v>
                </c:pt>
                <c:pt idx="8286">
                  <c:v>0.14000000000000001</c:v>
                </c:pt>
                <c:pt idx="8287">
                  <c:v>-0.02</c:v>
                </c:pt>
                <c:pt idx="8288">
                  <c:v>-0.26</c:v>
                </c:pt>
                <c:pt idx="8289">
                  <c:v>-0.54</c:v>
                </c:pt>
                <c:pt idx="8290">
                  <c:v>-0.78</c:v>
                </c:pt>
                <c:pt idx="8291">
                  <c:v>-1.1000000000000001</c:v>
                </c:pt>
                <c:pt idx="8292">
                  <c:v>-1.3</c:v>
                </c:pt>
                <c:pt idx="8293">
                  <c:v>-1.5</c:v>
                </c:pt>
                <c:pt idx="8294">
                  <c:v>-1.58</c:v>
                </c:pt>
                <c:pt idx="8295">
                  <c:v>-1.7</c:v>
                </c:pt>
                <c:pt idx="8296">
                  <c:v>-1.7</c:v>
                </c:pt>
                <c:pt idx="8297">
                  <c:v>-1.7</c:v>
                </c:pt>
                <c:pt idx="8298">
                  <c:v>-1.62</c:v>
                </c:pt>
                <c:pt idx="8299">
                  <c:v>-1.5</c:v>
                </c:pt>
                <c:pt idx="8300">
                  <c:v>-1.34</c:v>
                </c:pt>
                <c:pt idx="8301">
                  <c:v>-1.1399999999999999</c:v>
                </c:pt>
                <c:pt idx="8302">
                  <c:v>-0.98</c:v>
                </c:pt>
                <c:pt idx="8303">
                  <c:v>-0.78</c:v>
                </c:pt>
                <c:pt idx="8304">
                  <c:v>-0.66</c:v>
                </c:pt>
                <c:pt idx="8305">
                  <c:v>-0.57999999999999996</c:v>
                </c:pt>
                <c:pt idx="8306">
                  <c:v>-0.5</c:v>
                </c:pt>
                <c:pt idx="8307">
                  <c:v>-0.42</c:v>
                </c:pt>
                <c:pt idx="8308">
                  <c:v>-0.3</c:v>
                </c:pt>
                <c:pt idx="8309">
                  <c:v>-0.22</c:v>
                </c:pt>
                <c:pt idx="8310">
                  <c:v>-0.1</c:v>
                </c:pt>
                <c:pt idx="8311">
                  <c:v>-0.06</c:v>
                </c:pt>
                <c:pt idx="8312">
                  <c:v>0.1</c:v>
                </c:pt>
                <c:pt idx="8313">
                  <c:v>0.14000000000000001</c:v>
                </c:pt>
                <c:pt idx="8314">
                  <c:v>0.22</c:v>
                </c:pt>
                <c:pt idx="8315">
                  <c:v>0.26</c:v>
                </c:pt>
                <c:pt idx="8316">
                  <c:v>0.34</c:v>
                </c:pt>
                <c:pt idx="8317">
                  <c:v>0.22</c:v>
                </c:pt>
                <c:pt idx="8318">
                  <c:v>0.26</c:v>
                </c:pt>
                <c:pt idx="8319">
                  <c:v>0.18</c:v>
                </c:pt>
                <c:pt idx="8320">
                  <c:v>0.22</c:v>
                </c:pt>
                <c:pt idx="8321">
                  <c:v>0.18</c:v>
                </c:pt>
                <c:pt idx="8322">
                  <c:v>0.18</c:v>
                </c:pt>
                <c:pt idx="8323">
                  <c:v>0.22</c:v>
                </c:pt>
                <c:pt idx="8324">
                  <c:v>0.22</c:v>
                </c:pt>
                <c:pt idx="8325">
                  <c:v>0.22</c:v>
                </c:pt>
                <c:pt idx="8326">
                  <c:v>0.3</c:v>
                </c:pt>
                <c:pt idx="8327">
                  <c:v>0.34</c:v>
                </c:pt>
                <c:pt idx="8328">
                  <c:v>0.46</c:v>
                </c:pt>
                <c:pt idx="8329">
                  <c:v>0.54</c:v>
                </c:pt>
                <c:pt idx="8330">
                  <c:v>0.74</c:v>
                </c:pt>
                <c:pt idx="8331">
                  <c:v>0.82</c:v>
                </c:pt>
                <c:pt idx="8332">
                  <c:v>1.06</c:v>
                </c:pt>
                <c:pt idx="8333">
                  <c:v>1.38</c:v>
                </c:pt>
                <c:pt idx="8334">
                  <c:v>2.06</c:v>
                </c:pt>
                <c:pt idx="8335">
                  <c:v>2.62</c:v>
                </c:pt>
                <c:pt idx="8336">
                  <c:v>3.18</c:v>
                </c:pt>
                <c:pt idx="8337">
                  <c:v>3.42</c:v>
                </c:pt>
                <c:pt idx="8338">
                  <c:v>3.5</c:v>
                </c:pt>
                <c:pt idx="8339">
                  <c:v>3.5</c:v>
                </c:pt>
                <c:pt idx="8340">
                  <c:v>3.62</c:v>
                </c:pt>
                <c:pt idx="8341">
                  <c:v>3.54</c:v>
                </c:pt>
                <c:pt idx="8342">
                  <c:v>3.46</c:v>
                </c:pt>
                <c:pt idx="8343">
                  <c:v>3.14</c:v>
                </c:pt>
                <c:pt idx="8344">
                  <c:v>2.58</c:v>
                </c:pt>
                <c:pt idx="8345">
                  <c:v>1.82</c:v>
                </c:pt>
                <c:pt idx="8346">
                  <c:v>0.98</c:v>
                </c:pt>
                <c:pt idx="8347">
                  <c:v>0.18</c:v>
                </c:pt>
                <c:pt idx="8348">
                  <c:v>-0.42</c:v>
                </c:pt>
                <c:pt idx="8349">
                  <c:v>-0.82</c:v>
                </c:pt>
                <c:pt idx="8350">
                  <c:v>-1.1000000000000001</c:v>
                </c:pt>
                <c:pt idx="8351">
                  <c:v>-1.38</c:v>
                </c:pt>
                <c:pt idx="8352">
                  <c:v>-1.58</c:v>
                </c:pt>
                <c:pt idx="8353">
                  <c:v>-1.82</c:v>
                </c:pt>
                <c:pt idx="8354">
                  <c:v>-1.78</c:v>
                </c:pt>
                <c:pt idx="8355">
                  <c:v>-1.66</c:v>
                </c:pt>
                <c:pt idx="8356">
                  <c:v>-1.5</c:v>
                </c:pt>
                <c:pt idx="8357">
                  <c:v>-1.22</c:v>
                </c:pt>
                <c:pt idx="8358">
                  <c:v>-1.06</c:v>
                </c:pt>
                <c:pt idx="8359">
                  <c:v>-0.9</c:v>
                </c:pt>
                <c:pt idx="8360">
                  <c:v>-0.74</c:v>
                </c:pt>
                <c:pt idx="8361">
                  <c:v>-0.66</c:v>
                </c:pt>
                <c:pt idx="8362">
                  <c:v>-0.57999999999999996</c:v>
                </c:pt>
                <c:pt idx="8363">
                  <c:v>-0.62</c:v>
                </c:pt>
                <c:pt idx="8364">
                  <c:v>-0.62</c:v>
                </c:pt>
                <c:pt idx="8365">
                  <c:v>-0.62</c:v>
                </c:pt>
                <c:pt idx="8366">
                  <c:v>-0.66</c:v>
                </c:pt>
                <c:pt idx="8367">
                  <c:v>-0.66</c:v>
                </c:pt>
                <c:pt idx="8368">
                  <c:v>-0.66</c:v>
                </c:pt>
                <c:pt idx="8369">
                  <c:v>-0.66</c:v>
                </c:pt>
                <c:pt idx="8370">
                  <c:v>-0.62</c:v>
                </c:pt>
                <c:pt idx="8371">
                  <c:v>-0.57999999999999996</c:v>
                </c:pt>
                <c:pt idx="8372">
                  <c:v>-0.54</c:v>
                </c:pt>
                <c:pt idx="8373">
                  <c:v>-0.42</c:v>
                </c:pt>
                <c:pt idx="8374">
                  <c:v>-0.38</c:v>
                </c:pt>
                <c:pt idx="8375">
                  <c:v>-0.34</c:v>
                </c:pt>
                <c:pt idx="8376">
                  <c:v>-0.26</c:v>
                </c:pt>
                <c:pt idx="8377">
                  <c:v>-0.22</c:v>
                </c:pt>
                <c:pt idx="8378">
                  <c:v>-0.06</c:v>
                </c:pt>
                <c:pt idx="8379">
                  <c:v>0.06</c:v>
                </c:pt>
                <c:pt idx="8380">
                  <c:v>0.06</c:v>
                </c:pt>
                <c:pt idx="8381">
                  <c:v>-0.02</c:v>
                </c:pt>
                <c:pt idx="8382">
                  <c:v>-0.02</c:v>
                </c:pt>
                <c:pt idx="8383">
                  <c:v>0.06</c:v>
                </c:pt>
                <c:pt idx="8384">
                  <c:v>0.06</c:v>
                </c:pt>
                <c:pt idx="8385">
                  <c:v>0.1</c:v>
                </c:pt>
                <c:pt idx="8386">
                  <c:v>0.1</c:v>
                </c:pt>
                <c:pt idx="8387">
                  <c:v>0.02</c:v>
                </c:pt>
                <c:pt idx="8388">
                  <c:v>-0.14000000000000001</c:v>
                </c:pt>
                <c:pt idx="8389">
                  <c:v>-0.42</c:v>
                </c:pt>
                <c:pt idx="8390">
                  <c:v>-0.7</c:v>
                </c:pt>
                <c:pt idx="8391">
                  <c:v>-0.98</c:v>
                </c:pt>
                <c:pt idx="8392">
                  <c:v>-1.18</c:v>
                </c:pt>
                <c:pt idx="8393">
                  <c:v>-1.3</c:v>
                </c:pt>
                <c:pt idx="8394">
                  <c:v>-1.38</c:v>
                </c:pt>
                <c:pt idx="8395">
                  <c:v>-1.5</c:v>
                </c:pt>
                <c:pt idx="8396">
                  <c:v>-1.66</c:v>
                </c:pt>
                <c:pt idx="8397">
                  <c:v>-1.66</c:v>
                </c:pt>
                <c:pt idx="8398">
                  <c:v>-1.66</c:v>
                </c:pt>
                <c:pt idx="8399">
                  <c:v>-1.5</c:v>
                </c:pt>
                <c:pt idx="8400">
                  <c:v>-1.3</c:v>
                </c:pt>
                <c:pt idx="8401">
                  <c:v>-1.1000000000000001</c:v>
                </c:pt>
                <c:pt idx="8402">
                  <c:v>-0.94</c:v>
                </c:pt>
                <c:pt idx="8403">
                  <c:v>-0.7</c:v>
                </c:pt>
                <c:pt idx="8404">
                  <c:v>-0.5</c:v>
                </c:pt>
                <c:pt idx="8405">
                  <c:v>-0.38</c:v>
                </c:pt>
                <c:pt idx="8406">
                  <c:v>-0.26</c:v>
                </c:pt>
                <c:pt idx="8407">
                  <c:v>-0.22</c:v>
                </c:pt>
                <c:pt idx="8408">
                  <c:v>-0.14000000000000001</c:v>
                </c:pt>
                <c:pt idx="8409">
                  <c:v>-0.1</c:v>
                </c:pt>
                <c:pt idx="8410">
                  <c:v>-0.1</c:v>
                </c:pt>
                <c:pt idx="8411">
                  <c:v>-0.14000000000000001</c:v>
                </c:pt>
                <c:pt idx="8412">
                  <c:v>-0.14000000000000001</c:v>
                </c:pt>
                <c:pt idx="8413">
                  <c:v>-0.06</c:v>
                </c:pt>
                <c:pt idx="8414">
                  <c:v>-0.06</c:v>
                </c:pt>
                <c:pt idx="8415">
                  <c:v>-0.06</c:v>
                </c:pt>
                <c:pt idx="8416">
                  <c:v>0.02</c:v>
                </c:pt>
                <c:pt idx="8417">
                  <c:v>0.18</c:v>
                </c:pt>
                <c:pt idx="8418">
                  <c:v>0.54</c:v>
                </c:pt>
                <c:pt idx="8419">
                  <c:v>1.1399999999999999</c:v>
                </c:pt>
                <c:pt idx="8420">
                  <c:v>1.94</c:v>
                </c:pt>
                <c:pt idx="8421">
                  <c:v>2.54</c:v>
                </c:pt>
                <c:pt idx="8422">
                  <c:v>3.14</c:v>
                </c:pt>
                <c:pt idx="8423">
                  <c:v>3.66</c:v>
                </c:pt>
                <c:pt idx="8424">
                  <c:v>4.0999999999999996</c:v>
                </c:pt>
                <c:pt idx="8425">
                  <c:v>4.54</c:v>
                </c:pt>
                <c:pt idx="8426">
                  <c:v>4.82</c:v>
                </c:pt>
                <c:pt idx="8427">
                  <c:v>4.9000000000000004</c:v>
                </c:pt>
                <c:pt idx="8428">
                  <c:v>4.82</c:v>
                </c:pt>
                <c:pt idx="8429">
                  <c:v>4.34</c:v>
                </c:pt>
                <c:pt idx="8430">
                  <c:v>3.54</c:v>
                </c:pt>
                <c:pt idx="8431">
                  <c:v>2.54</c:v>
                </c:pt>
                <c:pt idx="8432">
                  <c:v>1.46</c:v>
                </c:pt>
                <c:pt idx="8433">
                  <c:v>0.38</c:v>
                </c:pt>
                <c:pt idx="8434">
                  <c:v>-0.42</c:v>
                </c:pt>
                <c:pt idx="8435">
                  <c:v>-1.1399999999999999</c:v>
                </c:pt>
                <c:pt idx="8436">
                  <c:v>-1.62</c:v>
                </c:pt>
                <c:pt idx="8437">
                  <c:v>-1.9</c:v>
                </c:pt>
                <c:pt idx="8438">
                  <c:v>-2.14</c:v>
                </c:pt>
                <c:pt idx="8439">
                  <c:v>-2.2999999999999998</c:v>
                </c:pt>
                <c:pt idx="8440">
                  <c:v>-2.34</c:v>
                </c:pt>
                <c:pt idx="8441">
                  <c:v>-2.2999999999999998</c:v>
                </c:pt>
                <c:pt idx="8442">
                  <c:v>-2.06</c:v>
                </c:pt>
                <c:pt idx="8443">
                  <c:v>-1.82</c:v>
                </c:pt>
                <c:pt idx="8444">
                  <c:v>-1.5</c:v>
                </c:pt>
                <c:pt idx="8445">
                  <c:v>-1.34</c:v>
                </c:pt>
                <c:pt idx="8446">
                  <c:v>-1.26</c:v>
                </c:pt>
                <c:pt idx="8447">
                  <c:v>-1.26</c:v>
                </c:pt>
                <c:pt idx="8448">
                  <c:v>-1.22</c:v>
                </c:pt>
                <c:pt idx="8449">
                  <c:v>-1.18</c:v>
                </c:pt>
                <c:pt idx="8450">
                  <c:v>-1.02</c:v>
                </c:pt>
                <c:pt idx="8451">
                  <c:v>-0.94</c:v>
                </c:pt>
                <c:pt idx="8452">
                  <c:v>-0.74</c:v>
                </c:pt>
                <c:pt idx="8453">
                  <c:v>-0.62</c:v>
                </c:pt>
                <c:pt idx="8454">
                  <c:v>-0.42</c:v>
                </c:pt>
                <c:pt idx="8455">
                  <c:v>-0.26</c:v>
                </c:pt>
                <c:pt idx="8456">
                  <c:v>-0.18</c:v>
                </c:pt>
                <c:pt idx="8457">
                  <c:v>-0.1</c:v>
                </c:pt>
                <c:pt idx="8458">
                  <c:v>-0.1</c:v>
                </c:pt>
                <c:pt idx="8459">
                  <c:v>-0.18</c:v>
                </c:pt>
                <c:pt idx="8460">
                  <c:v>-0.14000000000000001</c:v>
                </c:pt>
                <c:pt idx="8461">
                  <c:v>-0.18</c:v>
                </c:pt>
                <c:pt idx="8462">
                  <c:v>-0.06</c:v>
                </c:pt>
                <c:pt idx="8463">
                  <c:v>0.06</c:v>
                </c:pt>
                <c:pt idx="8464">
                  <c:v>0.14000000000000001</c:v>
                </c:pt>
                <c:pt idx="8465">
                  <c:v>0.22</c:v>
                </c:pt>
                <c:pt idx="8466">
                  <c:v>0.22</c:v>
                </c:pt>
                <c:pt idx="8467">
                  <c:v>0.3</c:v>
                </c:pt>
                <c:pt idx="8468">
                  <c:v>0.46</c:v>
                </c:pt>
                <c:pt idx="8469">
                  <c:v>0.57999999999999996</c:v>
                </c:pt>
                <c:pt idx="8470">
                  <c:v>0.7</c:v>
                </c:pt>
                <c:pt idx="8471">
                  <c:v>0.7</c:v>
                </c:pt>
                <c:pt idx="8472">
                  <c:v>0.66</c:v>
                </c:pt>
                <c:pt idx="8473">
                  <c:v>0.5</c:v>
                </c:pt>
                <c:pt idx="8474">
                  <c:v>0.18</c:v>
                </c:pt>
                <c:pt idx="8475">
                  <c:v>-0.06</c:v>
                </c:pt>
                <c:pt idx="8476">
                  <c:v>-0.38</c:v>
                </c:pt>
                <c:pt idx="8477">
                  <c:v>-0.66</c:v>
                </c:pt>
                <c:pt idx="8478">
                  <c:v>-0.98</c:v>
                </c:pt>
                <c:pt idx="8479">
                  <c:v>-1.22</c:v>
                </c:pt>
                <c:pt idx="8480">
                  <c:v>-1.42</c:v>
                </c:pt>
                <c:pt idx="8481">
                  <c:v>-1.66</c:v>
                </c:pt>
                <c:pt idx="8482">
                  <c:v>-1.9</c:v>
                </c:pt>
                <c:pt idx="8483">
                  <c:v>-2.02</c:v>
                </c:pt>
                <c:pt idx="8484">
                  <c:v>-2.02</c:v>
                </c:pt>
                <c:pt idx="8485">
                  <c:v>-1.9</c:v>
                </c:pt>
                <c:pt idx="8486">
                  <c:v>-1.7</c:v>
                </c:pt>
                <c:pt idx="8487">
                  <c:v>-1.46</c:v>
                </c:pt>
                <c:pt idx="8488">
                  <c:v>-1.18</c:v>
                </c:pt>
                <c:pt idx="8489">
                  <c:v>-0.9</c:v>
                </c:pt>
                <c:pt idx="8490">
                  <c:v>-0.66</c:v>
                </c:pt>
                <c:pt idx="8491">
                  <c:v>-0.54</c:v>
                </c:pt>
                <c:pt idx="8492">
                  <c:v>-0.42</c:v>
                </c:pt>
                <c:pt idx="8493">
                  <c:v>-0.3</c:v>
                </c:pt>
                <c:pt idx="8494">
                  <c:v>-0.22</c:v>
                </c:pt>
                <c:pt idx="8495">
                  <c:v>-0.14000000000000001</c:v>
                </c:pt>
                <c:pt idx="8496">
                  <c:v>-0.06</c:v>
                </c:pt>
                <c:pt idx="8497">
                  <c:v>-0.1</c:v>
                </c:pt>
                <c:pt idx="8498">
                  <c:v>-0.02</c:v>
                </c:pt>
                <c:pt idx="8499">
                  <c:v>-0.06</c:v>
                </c:pt>
                <c:pt idx="8500">
                  <c:v>0.06</c:v>
                </c:pt>
                <c:pt idx="8501">
                  <c:v>0.1</c:v>
                </c:pt>
                <c:pt idx="8502">
                  <c:v>0.18</c:v>
                </c:pt>
                <c:pt idx="8503">
                  <c:v>0.26</c:v>
                </c:pt>
                <c:pt idx="8504">
                  <c:v>0.3</c:v>
                </c:pt>
                <c:pt idx="8505">
                  <c:v>0.42</c:v>
                </c:pt>
                <c:pt idx="8506">
                  <c:v>0.42</c:v>
                </c:pt>
                <c:pt idx="8507">
                  <c:v>0.38</c:v>
                </c:pt>
                <c:pt idx="8508">
                  <c:v>0.34</c:v>
                </c:pt>
                <c:pt idx="8509">
                  <c:v>0.3</c:v>
                </c:pt>
                <c:pt idx="8510">
                  <c:v>0.22</c:v>
                </c:pt>
                <c:pt idx="8511">
                  <c:v>0.26</c:v>
                </c:pt>
                <c:pt idx="8512">
                  <c:v>0.22</c:v>
                </c:pt>
                <c:pt idx="8513">
                  <c:v>0.22</c:v>
                </c:pt>
                <c:pt idx="8514">
                  <c:v>0.26</c:v>
                </c:pt>
                <c:pt idx="8515">
                  <c:v>0.38</c:v>
                </c:pt>
                <c:pt idx="8516">
                  <c:v>0.42</c:v>
                </c:pt>
                <c:pt idx="8517">
                  <c:v>0.46</c:v>
                </c:pt>
                <c:pt idx="8518">
                  <c:v>0.42</c:v>
                </c:pt>
                <c:pt idx="8519">
                  <c:v>0.46</c:v>
                </c:pt>
                <c:pt idx="8520">
                  <c:v>0.74</c:v>
                </c:pt>
                <c:pt idx="8521">
                  <c:v>1.1399999999999999</c:v>
                </c:pt>
                <c:pt idx="8522">
                  <c:v>1.7</c:v>
                </c:pt>
                <c:pt idx="8523">
                  <c:v>2.2599999999999998</c:v>
                </c:pt>
                <c:pt idx="8524">
                  <c:v>2.74</c:v>
                </c:pt>
                <c:pt idx="8525">
                  <c:v>3.14</c:v>
                </c:pt>
                <c:pt idx="8526">
                  <c:v>3.46</c:v>
                </c:pt>
                <c:pt idx="8527">
                  <c:v>3.82</c:v>
                </c:pt>
                <c:pt idx="8528">
                  <c:v>4.26</c:v>
                </c:pt>
                <c:pt idx="8529">
                  <c:v>4.46</c:v>
                </c:pt>
                <c:pt idx="8530">
                  <c:v>4.5</c:v>
                </c:pt>
                <c:pt idx="8531">
                  <c:v>4.0599999999999996</c:v>
                </c:pt>
                <c:pt idx="8532">
                  <c:v>3.34</c:v>
                </c:pt>
                <c:pt idx="8533">
                  <c:v>2.42</c:v>
                </c:pt>
                <c:pt idx="8534">
                  <c:v>1.34</c:v>
                </c:pt>
                <c:pt idx="8535">
                  <c:v>0.46</c:v>
                </c:pt>
                <c:pt idx="8536">
                  <c:v>-0.26</c:v>
                </c:pt>
                <c:pt idx="8537">
                  <c:v>-0.9</c:v>
                </c:pt>
                <c:pt idx="8538">
                  <c:v>-1.58</c:v>
                </c:pt>
                <c:pt idx="8539">
                  <c:v>-2.02</c:v>
                </c:pt>
                <c:pt idx="8540">
                  <c:v>-2.2200000000000002</c:v>
                </c:pt>
                <c:pt idx="8541">
                  <c:v>-2.2200000000000002</c:v>
                </c:pt>
                <c:pt idx="8542">
                  <c:v>-2.1</c:v>
                </c:pt>
                <c:pt idx="8543">
                  <c:v>-1.86</c:v>
                </c:pt>
                <c:pt idx="8544">
                  <c:v>-1.58</c:v>
                </c:pt>
                <c:pt idx="8545">
                  <c:v>-1.34</c:v>
                </c:pt>
                <c:pt idx="8546">
                  <c:v>-1.1399999999999999</c:v>
                </c:pt>
                <c:pt idx="8547">
                  <c:v>-1.02</c:v>
                </c:pt>
                <c:pt idx="8548">
                  <c:v>-0.86</c:v>
                </c:pt>
                <c:pt idx="8549">
                  <c:v>-0.78</c:v>
                </c:pt>
                <c:pt idx="8550">
                  <c:v>-0.78</c:v>
                </c:pt>
                <c:pt idx="8551">
                  <c:v>-0.86</c:v>
                </c:pt>
                <c:pt idx="8552">
                  <c:v>-0.9</c:v>
                </c:pt>
                <c:pt idx="8553">
                  <c:v>-0.94</c:v>
                </c:pt>
                <c:pt idx="8554">
                  <c:v>-0.86</c:v>
                </c:pt>
                <c:pt idx="8555">
                  <c:v>-0.74</c:v>
                </c:pt>
                <c:pt idx="8556">
                  <c:v>-0.7</c:v>
                </c:pt>
                <c:pt idx="8557">
                  <c:v>-0.62</c:v>
                </c:pt>
                <c:pt idx="8558">
                  <c:v>-0.57999999999999996</c:v>
                </c:pt>
                <c:pt idx="8559">
                  <c:v>-0.54</c:v>
                </c:pt>
                <c:pt idx="8560">
                  <c:v>-0.5</c:v>
                </c:pt>
                <c:pt idx="8561">
                  <c:v>-0.46</c:v>
                </c:pt>
                <c:pt idx="8562">
                  <c:v>-0.46</c:v>
                </c:pt>
                <c:pt idx="8563">
                  <c:v>-0.46</c:v>
                </c:pt>
                <c:pt idx="8564">
                  <c:v>-0.46</c:v>
                </c:pt>
                <c:pt idx="8565">
                  <c:v>-0.38</c:v>
                </c:pt>
                <c:pt idx="8566">
                  <c:v>-0.3</c:v>
                </c:pt>
                <c:pt idx="8567">
                  <c:v>-0.22</c:v>
                </c:pt>
                <c:pt idx="8568">
                  <c:v>-0.14000000000000001</c:v>
                </c:pt>
                <c:pt idx="8569">
                  <c:v>-0.1</c:v>
                </c:pt>
                <c:pt idx="8570">
                  <c:v>-0.02</c:v>
                </c:pt>
                <c:pt idx="8571">
                  <c:v>0.1</c:v>
                </c:pt>
                <c:pt idx="8572">
                  <c:v>0.14000000000000001</c:v>
                </c:pt>
                <c:pt idx="8573">
                  <c:v>0.18</c:v>
                </c:pt>
                <c:pt idx="8574">
                  <c:v>0.26</c:v>
                </c:pt>
                <c:pt idx="8575">
                  <c:v>0.1</c:v>
                </c:pt>
                <c:pt idx="8576">
                  <c:v>-0.14000000000000001</c:v>
                </c:pt>
                <c:pt idx="8577">
                  <c:v>-0.38</c:v>
                </c:pt>
                <c:pt idx="8578">
                  <c:v>-0.54</c:v>
                </c:pt>
                <c:pt idx="8579">
                  <c:v>-0.78</c:v>
                </c:pt>
                <c:pt idx="8580">
                  <c:v>-1.02</c:v>
                </c:pt>
                <c:pt idx="8581">
                  <c:v>-1.26</c:v>
                </c:pt>
                <c:pt idx="8582">
                  <c:v>-1.5</c:v>
                </c:pt>
                <c:pt idx="8583">
                  <c:v>-1.7</c:v>
                </c:pt>
                <c:pt idx="8584">
                  <c:v>-1.9</c:v>
                </c:pt>
                <c:pt idx="8585">
                  <c:v>-1.98</c:v>
                </c:pt>
                <c:pt idx="8586">
                  <c:v>-1.94</c:v>
                </c:pt>
                <c:pt idx="8587">
                  <c:v>-1.82</c:v>
                </c:pt>
                <c:pt idx="8588">
                  <c:v>-1.54</c:v>
                </c:pt>
                <c:pt idx="8589">
                  <c:v>-1.34</c:v>
                </c:pt>
                <c:pt idx="8590">
                  <c:v>-1.1000000000000001</c:v>
                </c:pt>
                <c:pt idx="8591">
                  <c:v>-0.82</c:v>
                </c:pt>
                <c:pt idx="8592">
                  <c:v>-0.5</c:v>
                </c:pt>
                <c:pt idx="8593">
                  <c:v>-0.3</c:v>
                </c:pt>
                <c:pt idx="8594">
                  <c:v>-0.14000000000000001</c:v>
                </c:pt>
                <c:pt idx="8595">
                  <c:v>-0.06</c:v>
                </c:pt>
                <c:pt idx="8596">
                  <c:v>0.02</c:v>
                </c:pt>
                <c:pt idx="8597">
                  <c:v>-0.02</c:v>
                </c:pt>
                <c:pt idx="8598">
                  <c:v>-0.1</c:v>
                </c:pt>
                <c:pt idx="8599">
                  <c:v>-0.14000000000000001</c:v>
                </c:pt>
                <c:pt idx="8600">
                  <c:v>-0.14000000000000001</c:v>
                </c:pt>
                <c:pt idx="8601">
                  <c:v>-0.14000000000000001</c:v>
                </c:pt>
                <c:pt idx="8602">
                  <c:v>-0.14000000000000001</c:v>
                </c:pt>
                <c:pt idx="8603">
                  <c:v>-0.18</c:v>
                </c:pt>
                <c:pt idx="8604">
                  <c:v>-0.06</c:v>
                </c:pt>
                <c:pt idx="8605">
                  <c:v>0.02</c:v>
                </c:pt>
                <c:pt idx="8606">
                  <c:v>0.14000000000000001</c:v>
                </c:pt>
                <c:pt idx="8607">
                  <c:v>0.42</c:v>
                </c:pt>
                <c:pt idx="8608">
                  <c:v>0.82</c:v>
                </c:pt>
                <c:pt idx="8609">
                  <c:v>1.34</c:v>
                </c:pt>
                <c:pt idx="8610">
                  <c:v>1.9</c:v>
                </c:pt>
                <c:pt idx="8611">
                  <c:v>2.42</c:v>
                </c:pt>
                <c:pt idx="8612">
                  <c:v>2.9</c:v>
                </c:pt>
                <c:pt idx="8613">
                  <c:v>3.34</c:v>
                </c:pt>
                <c:pt idx="8614">
                  <c:v>3.78</c:v>
                </c:pt>
                <c:pt idx="8615">
                  <c:v>4.18</c:v>
                </c:pt>
                <c:pt idx="8616">
                  <c:v>4.42</c:v>
                </c:pt>
                <c:pt idx="8617">
                  <c:v>4.5</c:v>
                </c:pt>
                <c:pt idx="8618">
                  <c:v>4.38</c:v>
                </c:pt>
                <c:pt idx="8619">
                  <c:v>3.9</c:v>
                </c:pt>
                <c:pt idx="8620">
                  <c:v>3.14</c:v>
                </c:pt>
                <c:pt idx="8621">
                  <c:v>2.2599999999999998</c:v>
                </c:pt>
                <c:pt idx="8622">
                  <c:v>1.5</c:v>
                </c:pt>
                <c:pt idx="8623">
                  <c:v>0.86</c:v>
                </c:pt>
                <c:pt idx="8624">
                  <c:v>0.26</c:v>
                </c:pt>
                <c:pt idx="8625">
                  <c:v>-0.5</c:v>
                </c:pt>
                <c:pt idx="8626">
                  <c:v>-1.18</c:v>
                </c:pt>
                <c:pt idx="8627">
                  <c:v>-1.74</c:v>
                </c:pt>
                <c:pt idx="8628">
                  <c:v>-1.98</c:v>
                </c:pt>
                <c:pt idx="8629">
                  <c:v>-2.14</c:v>
                </c:pt>
                <c:pt idx="8630">
                  <c:v>-2.1</c:v>
                </c:pt>
                <c:pt idx="8631">
                  <c:v>-1.9</c:v>
                </c:pt>
                <c:pt idx="8632">
                  <c:v>-1.74</c:v>
                </c:pt>
                <c:pt idx="8633">
                  <c:v>-1.74</c:v>
                </c:pt>
                <c:pt idx="8634">
                  <c:v>-1.66</c:v>
                </c:pt>
                <c:pt idx="8635">
                  <c:v>-1.54</c:v>
                </c:pt>
                <c:pt idx="8636">
                  <c:v>-1.34</c:v>
                </c:pt>
                <c:pt idx="8637">
                  <c:v>-1.1399999999999999</c:v>
                </c:pt>
                <c:pt idx="8638">
                  <c:v>-0.98</c:v>
                </c:pt>
                <c:pt idx="8639">
                  <c:v>-0.9</c:v>
                </c:pt>
                <c:pt idx="8640">
                  <c:v>-0.74</c:v>
                </c:pt>
                <c:pt idx="8641">
                  <c:v>-0.7</c:v>
                </c:pt>
                <c:pt idx="8642">
                  <c:v>-0.54</c:v>
                </c:pt>
                <c:pt idx="8643">
                  <c:v>-0.42</c:v>
                </c:pt>
                <c:pt idx="8644">
                  <c:v>-0.3</c:v>
                </c:pt>
                <c:pt idx="8645">
                  <c:v>-0.26</c:v>
                </c:pt>
                <c:pt idx="8646">
                  <c:v>-0.26</c:v>
                </c:pt>
                <c:pt idx="8647">
                  <c:v>-0.3</c:v>
                </c:pt>
                <c:pt idx="8648">
                  <c:v>-0.34</c:v>
                </c:pt>
                <c:pt idx="8649">
                  <c:v>-0.26</c:v>
                </c:pt>
                <c:pt idx="8650">
                  <c:v>-0.18</c:v>
                </c:pt>
                <c:pt idx="8651">
                  <c:v>-0.1</c:v>
                </c:pt>
                <c:pt idx="8652">
                  <c:v>-0.1</c:v>
                </c:pt>
                <c:pt idx="8653">
                  <c:v>0.02</c:v>
                </c:pt>
                <c:pt idx="8654">
                  <c:v>0.1</c:v>
                </c:pt>
                <c:pt idx="8655">
                  <c:v>0.22</c:v>
                </c:pt>
                <c:pt idx="8656">
                  <c:v>0.38</c:v>
                </c:pt>
                <c:pt idx="8657">
                  <c:v>0.46</c:v>
                </c:pt>
                <c:pt idx="8658">
                  <c:v>0.54</c:v>
                </c:pt>
                <c:pt idx="8659">
                  <c:v>0.54</c:v>
                </c:pt>
                <c:pt idx="8660">
                  <c:v>0.62</c:v>
                </c:pt>
                <c:pt idx="8661">
                  <c:v>0.66</c:v>
                </c:pt>
                <c:pt idx="8662">
                  <c:v>0.54</c:v>
                </c:pt>
                <c:pt idx="8663">
                  <c:v>0.38</c:v>
                </c:pt>
                <c:pt idx="8664">
                  <c:v>0.14000000000000001</c:v>
                </c:pt>
                <c:pt idx="8665">
                  <c:v>-0.1</c:v>
                </c:pt>
                <c:pt idx="8666">
                  <c:v>-0.34</c:v>
                </c:pt>
                <c:pt idx="8667">
                  <c:v>-0.5</c:v>
                </c:pt>
                <c:pt idx="8668">
                  <c:v>-0.74</c:v>
                </c:pt>
                <c:pt idx="8669">
                  <c:v>-1.06</c:v>
                </c:pt>
                <c:pt idx="8670">
                  <c:v>-1.34</c:v>
                </c:pt>
                <c:pt idx="8671">
                  <c:v>-1.62</c:v>
                </c:pt>
                <c:pt idx="8672">
                  <c:v>-1.74</c:v>
                </c:pt>
                <c:pt idx="8673">
                  <c:v>-1.86</c:v>
                </c:pt>
                <c:pt idx="8674">
                  <c:v>-1.82</c:v>
                </c:pt>
                <c:pt idx="8675">
                  <c:v>-1.7</c:v>
                </c:pt>
                <c:pt idx="8676">
                  <c:v>-1.5</c:v>
                </c:pt>
                <c:pt idx="8677">
                  <c:v>-1.38</c:v>
                </c:pt>
                <c:pt idx="8678">
                  <c:v>-1.26</c:v>
                </c:pt>
                <c:pt idx="8679">
                  <c:v>-1.02</c:v>
                </c:pt>
                <c:pt idx="8680">
                  <c:v>-0.86</c:v>
                </c:pt>
                <c:pt idx="8681">
                  <c:v>-0.62</c:v>
                </c:pt>
                <c:pt idx="8682">
                  <c:v>-0.38</c:v>
                </c:pt>
                <c:pt idx="8683">
                  <c:v>-0.26</c:v>
                </c:pt>
                <c:pt idx="8684">
                  <c:v>-0.22</c:v>
                </c:pt>
                <c:pt idx="8685">
                  <c:v>-0.22</c:v>
                </c:pt>
                <c:pt idx="8686">
                  <c:v>-0.18</c:v>
                </c:pt>
                <c:pt idx="8687">
                  <c:v>-0.14000000000000001</c:v>
                </c:pt>
                <c:pt idx="8688">
                  <c:v>-0.1</c:v>
                </c:pt>
                <c:pt idx="8689">
                  <c:v>-0.1</c:v>
                </c:pt>
                <c:pt idx="8690">
                  <c:v>-0.02</c:v>
                </c:pt>
                <c:pt idx="8691">
                  <c:v>-0.02</c:v>
                </c:pt>
                <c:pt idx="8692">
                  <c:v>0.1</c:v>
                </c:pt>
                <c:pt idx="8693">
                  <c:v>0.1</c:v>
                </c:pt>
                <c:pt idx="8694">
                  <c:v>0.14000000000000001</c:v>
                </c:pt>
                <c:pt idx="8695">
                  <c:v>0.22</c:v>
                </c:pt>
                <c:pt idx="8696">
                  <c:v>0.3</c:v>
                </c:pt>
                <c:pt idx="8697">
                  <c:v>0.26</c:v>
                </c:pt>
                <c:pt idx="8698">
                  <c:v>0.22</c:v>
                </c:pt>
                <c:pt idx="8699">
                  <c:v>0.26</c:v>
                </c:pt>
                <c:pt idx="8700">
                  <c:v>0.26</c:v>
                </c:pt>
                <c:pt idx="8701">
                  <c:v>0.3</c:v>
                </c:pt>
                <c:pt idx="8702">
                  <c:v>0.34</c:v>
                </c:pt>
                <c:pt idx="8703">
                  <c:v>0.34</c:v>
                </c:pt>
                <c:pt idx="8704">
                  <c:v>0.42</c:v>
                </c:pt>
                <c:pt idx="8705">
                  <c:v>0.46</c:v>
                </c:pt>
                <c:pt idx="8706">
                  <c:v>0.66</c:v>
                </c:pt>
                <c:pt idx="8707">
                  <c:v>1.06</c:v>
                </c:pt>
                <c:pt idx="8708">
                  <c:v>1.74</c:v>
                </c:pt>
                <c:pt idx="8709">
                  <c:v>2.46</c:v>
                </c:pt>
                <c:pt idx="8710">
                  <c:v>3.1</c:v>
                </c:pt>
                <c:pt idx="8711">
                  <c:v>3.5</c:v>
                </c:pt>
                <c:pt idx="8712">
                  <c:v>3.9</c:v>
                </c:pt>
                <c:pt idx="8713">
                  <c:v>4.22</c:v>
                </c:pt>
                <c:pt idx="8714">
                  <c:v>4.42</c:v>
                </c:pt>
                <c:pt idx="8715">
                  <c:v>4.42</c:v>
                </c:pt>
                <c:pt idx="8716">
                  <c:v>4.22</c:v>
                </c:pt>
                <c:pt idx="8717">
                  <c:v>3.7</c:v>
                </c:pt>
                <c:pt idx="8718">
                  <c:v>2.94</c:v>
                </c:pt>
                <c:pt idx="8719">
                  <c:v>2.06</c:v>
                </c:pt>
                <c:pt idx="8720">
                  <c:v>1.1399999999999999</c:v>
                </c:pt>
                <c:pt idx="8721">
                  <c:v>0.18</c:v>
                </c:pt>
                <c:pt idx="8722">
                  <c:v>-0.5</c:v>
                </c:pt>
                <c:pt idx="8723">
                  <c:v>-1.1399999999999999</c:v>
                </c:pt>
                <c:pt idx="8724">
                  <c:v>-1.66</c:v>
                </c:pt>
                <c:pt idx="8725">
                  <c:v>-2.02</c:v>
                </c:pt>
                <c:pt idx="8726">
                  <c:v>-2.1</c:v>
                </c:pt>
                <c:pt idx="8727">
                  <c:v>-2.06</c:v>
                </c:pt>
                <c:pt idx="8728">
                  <c:v>-1.86</c:v>
                </c:pt>
                <c:pt idx="8729">
                  <c:v>-1.66</c:v>
                </c:pt>
                <c:pt idx="8730">
                  <c:v>-1.46</c:v>
                </c:pt>
                <c:pt idx="8731">
                  <c:v>-1.34</c:v>
                </c:pt>
                <c:pt idx="8732">
                  <c:v>-1.26</c:v>
                </c:pt>
                <c:pt idx="8733">
                  <c:v>-1.18</c:v>
                </c:pt>
                <c:pt idx="8734">
                  <c:v>-1.02</c:v>
                </c:pt>
                <c:pt idx="8735">
                  <c:v>-1.02</c:v>
                </c:pt>
                <c:pt idx="8736">
                  <c:v>-0.98</c:v>
                </c:pt>
                <c:pt idx="8737">
                  <c:v>-1.02</c:v>
                </c:pt>
                <c:pt idx="8738">
                  <c:v>-1.02</c:v>
                </c:pt>
                <c:pt idx="8739">
                  <c:v>-0.9</c:v>
                </c:pt>
                <c:pt idx="8740">
                  <c:v>-0.74</c:v>
                </c:pt>
                <c:pt idx="8741">
                  <c:v>-0.57999999999999996</c:v>
                </c:pt>
                <c:pt idx="8742">
                  <c:v>-0.5</c:v>
                </c:pt>
                <c:pt idx="8743">
                  <c:v>-0.42</c:v>
                </c:pt>
                <c:pt idx="8744">
                  <c:v>-0.34</c:v>
                </c:pt>
                <c:pt idx="8745">
                  <c:v>-0.26</c:v>
                </c:pt>
                <c:pt idx="8746">
                  <c:v>-0.22</c:v>
                </c:pt>
                <c:pt idx="8747">
                  <c:v>-0.26</c:v>
                </c:pt>
                <c:pt idx="8748">
                  <c:v>-0.26</c:v>
                </c:pt>
                <c:pt idx="8749">
                  <c:v>-0.34</c:v>
                </c:pt>
                <c:pt idx="8750">
                  <c:v>-0.3</c:v>
                </c:pt>
                <c:pt idx="8751">
                  <c:v>-0.3</c:v>
                </c:pt>
                <c:pt idx="8752">
                  <c:v>-0.14000000000000001</c:v>
                </c:pt>
                <c:pt idx="8753">
                  <c:v>-0.02</c:v>
                </c:pt>
                <c:pt idx="8754">
                  <c:v>0.02</c:v>
                </c:pt>
                <c:pt idx="8755">
                  <c:v>0.1</c:v>
                </c:pt>
                <c:pt idx="8756">
                  <c:v>0.14000000000000001</c:v>
                </c:pt>
                <c:pt idx="8757">
                  <c:v>0.22</c:v>
                </c:pt>
                <c:pt idx="8758">
                  <c:v>0.3</c:v>
                </c:pt>
                <c:pt idx="8759">
                  <c:v>0.34</c:v>
                </c:pt>
                <c:pt idx="8760">
                  <c:v>0.3</c:v>
                </c:pt>
                <c:pt idx="8761">
                  <c:v>0.22</c:v>
                </c:pt>
                <c:pt idx="8762">
                  <c:v>-0.02</c:v>
                </c:pt>
                <c:pt idx="8763">
                  <c:v>-0.3</c:v>
                </c:pt>
                <c:pt idx="8764">
                  <c:v>-0.57999999999999996</c:v>
                </c:pt>
                <c:pt idx="8765">
                  <c:v>-0.86</c:v>
                </c:pt>
                <c:pt idx="8766">
                  <c:v>-1.1399999999999999</c:v>
                </c:pt>
                <c:pt idx="8767">
                  <c:v>-1.42</c:v>
                </c:pt>
                <c:pt idx="8768">
                  <c:v>-1.66</c:v>
                </c:pt>
                <c:pt idx="8769">
                  <c:v>-1.86</c:v>
                </c:pt>
                <c:pt idx="8770">
                  <c:v>-1.98</c:v>
                </c:pt>
                <c:pt idx="8771">
                  <c:v>-2.02</c:v>
                </c:pt>
                <c:pt idx="8772">
                  <c:v>-1.9</c:v>
                </c:pt>
                <c:pt idx="8773">
                  <c:v>-1.74</c:v>
                </c:pt>
                <c:pt idx="8774">
                  <c:v>-1.58</c:v>
                </c:pt>
                <c:pt idx="8775">
                  <c:v>-1.3</c:v>
                </c:pt>
                <c:pt idx="8776">
                  <c:v>-1.1000000000000001</c:v>
                </c:pt>
                <c:pt idx="8777">
                  <c:v>-0.86</c:v>
                </c:pt>
                <c:pt idx="8778">
                  <c:v>-0.57999999999999996</c:v>
                </c:pt>
                <c:pt idx="8779">
                  <c:v>-0.38</c:v>
                </c:pt>
                <c:pt idx="8780">
                  <c:v>-0.22</c:v>
                </c:pt>
                <c:pt idx="8781">
                  <c:v>-0.14000000000000001</c:v>
                </c:pt>
                <c:pt idx="8782">
                  <c:v>-0.1</c:v>
                </c:pt>
                <c:pt idx="8783">
                  <c:v>-0.06</c:v>
                </c:pt>
                <c:pt idx="8784">
                  <c:v>-0.06</c:v>
                </c:pt>
                <c:pt idx="8785">
                  <c:v>-0.02</c:v>
                </c:pt>
                <c:pt idx="8786">
                  <c:v>0.02</c:v>
                </c:pt>
                <c:pt idx="8787">
                  <c:v>0.02</c:v>
                </c:pt>
                <c:pt idx="8788">
                  <c:v>0.06</c:v>
                </c:pt>
                <c:pt idx="8789">
                  <c:v>0.14000000000000001</c:v>
                </c:pt>
                <c:pt idx="8790">
                  <c:v>0.18</c:v>
                </c:pt>
                <c:pt idx="8791">
                  <c:v>0.26</c:v>
                </c:pt>
                <c:pt idx="8792">
                  <c:v>0.3</c:v>
                </c:pt>
                <c:pt idx="8793">
                  <c:v>0.38</c:v>
                </c:pt>
                <c:pt idx="8794">
                  <c:v>0.38</c:v>
                </c:pt>
                <c:pt idx="8795">
                  <c:v>0.3</c:v>
                </c:pt>
                <c:pt idx="8796">
                  <c:v>0.3</c:v>
                </c:pt>
                <c:pt idx="8797">
                  <c:v>0.26</c:v>
                </c:pt>
                <c:pt idx="8798">
                  <c:v>0.3</c:v>
                </c:pt>
                <c:pt idx="8799">
                  <c:v>0.26</c:v>
                </c:pt>
                <c:pt idx="8800">
                  <c:v>0.34</c:v>
                </c:pt>
                <c:pt idx="8801">
                  <c:v>0.46</c:v>
                </c:pt>
                <c:pt idx="8802">
                  <c:v>0.7</c:v>
                </c:pt>
                <c:pt idx="8803">
                  <c:v>1.06</c:v>
                </c:pt>
                <c:pt idx="8804">
                  <c:v>1.46</c:v>
                </c:pt>
                <c:pt idx="8805">
                  <c:v>1.86</c:v>
                </c:pt>
                <c:pt idx="8806">
                  <c:v>2.2599999999999998</c:v>
                </c:pt>
                <c:pt idx="8807">
                  <c:v>2.74</c:v>
                </c:pt>
                <c:pt idx="8808">
                  <c:v>3.22</c:v>
                </c:pt>
                <c:pt idx="8809">
                  <c:v>3.58</c:v>
                </c:pt>
                <c:pt idx="8810">
                  <c:v>3.78</c:v>
                </c:pt>
                <c:pt idx="8811">
                  <c:v>3.78</c:v>
                </c:pt>
                <c:pt idx="8812">
                  <c:v>3.66</c:v>
                </c:pt>
                <c:pt idx="8813">
                  <c:v>3.3</c:v>
                </c:pt>
                <c:pt idx="8814">
                  <c:v>2.9</c:v>
                </c:pt>
                <c:pt idx="8815">
                  <c:v>2.42</c:v>
                </c:pt>
                <c:pt idx="8816">
                  <c:v>1.98</c:v>
                </c:pt>
                <c:pt idx="8817">
                  <c:v>1.38</c:v>
                </c:pt>
                <c:pt idx="8818">
                  <c:v>0.66</c:v>
                </c:pt>
                <c:pt idx="8819">
                  <c:v>-0.18</c:v>
                </c:pt>
                <c:pt idx="8820">
                  <c:v>-0.78</c:v>
                </c:pt>
                <c:pt idx="8821">
                  <c:v>-1.18</c:v>
                </c:pt>
                <c:pt idx="8822">
                  <c:v>-1.38</c:v>
                </c:pt>
                <c:pt idx="8823">
                  <c:v>-1.5</c:v>
                </c:pt>
                <c:pt idx="8824">
                  <c:v>-1.54</c:v>
                </c:pt>
                <c:pt idx="8825">
                  <c:v>-1.62</c:v>
                </c:pt>
                <c:pt idx="8826">
                  <c:v>-1.62</c:v>
                </c:pt>
                <c:pt idx="8827">
                  <c:v>-1.5</c:v>
                </c:pt>
                <c:pt idx="8828">
                  <c:v>-1.34</c:v>
                </c:pt>
                <c:pt idx="8829">
                  <c:v>-1.1000000000000001</c:v>
                </c:pt>
                <c:pt idx="8830">
                  <c:v>-0.86</c:v>
                </c:pt>
                <c:pt idx="8831">
                  <c:v>-0.7</c:v>
                </c:pt>
                <c:pt idx="8832">
                  <c:v>-0.7</c:v>
                </c:pt>
                <c:pt idx="8833">
                  <c:v>-0.7</c:v>
                </c:pt>
                <c:pt idx="8834">
                  <c:v>-0.66</c:v>
                </c:pt>
                <c:pt idx="8835">
                  <c:v>-0.57999999999999996</c:v>
                </c:pt>
                <c:pt idx="8836">
                  <c:v>-0.57999999999999996</c:v>
                </c:pt>
                <c:pt idx="8837">
                  <c:v>-0.57999999999999996</c:v>
                </c:pt>
                <c:pt idx="8838">
                  <c:v>-0.57999999999999996</c:v>
                </c:pt>
                <c:pt idx="8839">
                  <c:v>-0.57999999999999996</c:v>
                </c:pt>
                <c:pt idx="8840">
                  <c:v>-0.54</c:v>
                </c:pt>
                <c:pt idx="8841">
                  <c:v>-0.54</c:v>
                </c:pt>
                <c:pt idx="8842">
                  <c:v>-0.42</c:v>
                </c:pt>
                <c:pt idx="8843">
                  <c:v>-0.34</c:v>
                </c:pt>
                <c:pt idx="8844">
                  <c:v>-0.3</c:v>
                </c:pt>
                <c:pt idx="8845">
                  <c:v>-0.34</c:v>
                </c:pt>
                <c:pt idx="8846">
                  <c:v>-0.34</c:v>
                </c:pt>
                <c:pt idx="8847">
                  <c:v>-0.3</c:v>
                </c:pt>
                <c:pt idx="8848">
                  <c:v>-0.18</c:v>
                </c:pt>
                <c:pt idx="8849">
                  <c:v>-0.14000000000000001</c:v>
                </c:pt>
                <c:pt idx="8850">
                  <c:v>-0.1</c:v>
                </c:pt>
                <c:pt idx="8851">
                  <c:v>-0.06</c:v>
                </c:pt>
                <c:pt idx="8852">
                  <c:v>0.02</c:v>
                </c:pt>
                <c:pt idx="8853">
                  <c:v>0.14000000000000001</c:v>
                </c:pt>
                <c:pt idx="8854">
                  <c:v>0.22</c:v>
                </c:pt>
                <c:pt idx="8855">
                  <c:v>0.22</c:v>
                </c:pt>
                <c:pt idx="8856">
                  <c:v>0.22</c:v>
                </c:pt>
                <c:pt idx="8857">
                  <c:v>0.14000000000000001</c:v>
                </c:pt>
                <c:pt idx="8858">
                  <c:v>0.06</c:v>
                </c:pt>
                <c:pt idx="8859">
                  <c:v>-0.1</c:v>
                </c:pt>
                <c:pt idx="8860">
                  <c:v>-0.3</c:v>
                </c:pt>
                <c:pt idx="8861">
                  <c:v>-0.54</c:v>
                </c:pt>
                <c:pt idx="8862">
                  <c:v>-0.82</c:v>
                </c:pt>
                <c:pt idx="8863">
                  <c:v>-1.06</c:v>
                </c:pt>
                <c:pt idx="8864">
                  <c:v>-1.34</c:v>
                </c:pt>
                <c:pt idx="8865">
                  <c:v>-1.5</c:v>
                </c:pt>
                <c:pt idx="8866">
                  <c:v>-1.62</c:v>
                </c:pt>
                <c:pt idx="8867">
                  <c:v>-1.62</c:v>
                </c:pt>
                <c:pt idx="8868">
                  <c:v>-1.58</c:v>
                </c:pt>
                <c:pt idx="8869">
                  <c:v>-1.54</c:v>
                </c:pt>
                <c:pt idx="8870">
                  <c:v>-1.46</c:v>
                </c:pt>
                <c:pt idx="8871">
                  <c:v>-1.34</c:v>
                </c:pt>
                <c:pt idx="8872">
                  <c:v>-1.18</c:v>
                </c:pt>
                <c:pt idx="8873">
                  <c:v>-0.98</c:v>
                </c:pt>
                <c:pt idx="8874">
                  <c:v>-0.78</c:v>
                </c:pt>
                <c:pt idx="8875">
                  <c:v>-0.54</c:v>
                </c:pt>
                <c:pt idx="8876">
                  <c:v>-0.42</c:v>
                </c:pt>
                <c:pt idx="8877">
                  <c:v>-0.38</c:v>
                </c:pt>
                <c:pt idx="8878">
                  <c:v>-0.3</c:v>
                </c:pt>
                <c:pt idx="8879">
                  <c:v>-0.22</c:v>
                </c:pt>
                <c:pt idx="8880">
                  <c:v>-0.14000000000000001</c:v>
                </c:pt>
                <c:pt idx="8881">
                  <c:v>-0.14000000000000001</c:v>
                </c:pt>
                <c:pt idx="8882">
                  <c:v>-0.14000000000000001</c:v>
                </c:pt>
                <c:pt idx="8883">
                  <c:v>-0.14000000000000001</c:v>
                </c:pt>
                <c:pt idx="8884">
                  <c:v>-0.1</c:v>
                </c:pt>
                <c:pt idx="8885">
                  <c:v>-0.1</c:v>
                </c:pt>
                <c:pt idx="8886">
                  <c:v>-0.06</c:v>
                </c:pt>
                <c:pt idx="8887">
                  <c:v>-0.02</c:v>
                </c:pt>
                <c:pt idx="8888">
                  <c:v>0.06</c:v>
                </c:pt>
                <c:pt idx="8889">
                  <c:v>0.06</c:v>
                </c:pt>
                <c:pt idx="8890">
                  <c:v>0.14000000000000001</c:v>
                </c:pt>
                <c:pt idx="8891">
                  <c:v>0.22</c:v>
                </c:pt>
                <c:pt idx="8892">
                  <c:v>0.54</c:v>
                </c:pt>
                <c:pt idx="8893">
                  <c:v>1.06</c:v>
                </c:pt>
                <c:pt idx="8894">
                  <c:v>1.7</c:v>
                </c:pt>
                <c:pt idx="8895">
                  <c:v>2.38</c:v>
                </c:pt>
                <c:pt idx="8896">
                  <c:v>2.94</c:v>
                </c:pt>
                <c:pt idx="8897">
                  <c:v>3.42</c:v>
                </c:pt>
                <c:pt idx="8898">
                  <c:v>3.9</c:v>
                </c:pt>
                <c:pt idx="8899">
                  <c:v>4.34</c:v>
                </c:pt>
                <c:pt idx="8900">
                  <c:v>4.74</c:v>
                </c:pt>
                <c:pt idx="8901">
                  <c:v>4.9400000000000004</c:v>
                </c:pt>
                <c:pt idx="8902">
                  <c:v>4.8600000000000003</c:v>
                </c:pt>
                <c:pt idx="8903">
                  <c:v>4.34</c:v>
                </c:pt>
                <c:pt idx="8904">
                  <c:v>3.5</c:v>
                </c:pt>
                <c:pt idx="8905">
                  <c:v>2.5</c:v>
                </c:pt>
                <c:pt idx="8906">
                  <c:v>1.42</c:v>
                </c:pt>
                <c:pt idx="8907">
                  <c:v>0.38</c:v>
                </c:pt>
                <c:pt idx="8908">
                  <c:v>-0.42</c:v>
                </c:pt>
                <c:pt idx="8909">
                  <c:v>-1.26</c:v>
                </c:pt>
                <c:pt idx="8910">
                  <c:v>-1.86</c:v>
                </c:pt>
                <c:pt idx="8911">
                  <c:v>-2.34</c:v>
                </c:pt>
                <c:pt idx="8912">
                  <c:v>-2.62</c:v>
                </c:pt>
                <c:pt idx="8913">
                  <c:v>-2.66</c:v>
                </c:pt>
                <c:pt idx="8914">
                  <c:v>-2.5</c:v>
                </c:pt>
                <c:pt idx="8915">
                  <c:v>-2.2599999999999998</c:v>
                </c:pt>
                <c:pt idx="8916">
                  <c:v>-1.9</c:v>
                </c:pt>
                <c:pt idx="8917">
                  <c:v>-1.58</c:v>
                </c:pt>
                <c:pt idx="8918">
                  <c:v>-1.3</c:v>
                </c:pt>
                <c:pt idx="8919">
                  <c:v>-1.1399999999999999</c:v>
                </c:pt>
                <c:pt idx="8920">
                  <c:v>-1.02</c:v>
                </c:pt>
                <c:pt idx="8921">
                  <c:v>-0.86</c:v>
                </c:pt>
                <c:pt idx="8922">
                  <c:v>-0.86</c:v>
                </c:pt>
                <c:pt idx="8923">
                  <c:v>-0.9</c:v>
                </c:pt>
                <c:pt idx="8924">
                  <c:v>-0.86</c:v>
                </c:pt>
                <c:pt idx="8925">
                  <c:v>-0.78</c:v>
                </c:pt>
                <c:pt idx="8926">
                  <c:v>-0.62</c:v>
                </c:pt>
                <c:pt idx="8927">
                  <c:v>-0.62</c:v>
                </c:pt>
                <c:pt idx="8928">
                  <c:v>-0.46</c:v>
                </c:pt>
                <c:pt idx="8929">
                  <c:v>-0.42</c:v>
                </c:pt>
                <c:pt idx="8930">
                  <c:v>-0.3</c:v>
                </c:pt>
                <c:pt idx="8931">
                  <c:v>-0.18</c:v>
                </c:pt>
                <c:pt idx="8932">
                  <c:v>-0.1</c:v>
                </c:pt>
                <c:pt idx="8933">
                  <c:v>-0.1</c:v>
                </c:pt>
                <c:pt idx="8934">
                  <c:v>-0.06</c:v>
                </c:pt>
                <c:pt idx="8935">
                  <c:v>-0.1</c:v>
                </c:pt>
                <c:pt idx="8936">
                  <c:v>-0.06</c:v>
                </c:pt>
                <c:pt idx="8937">
                  <c:v>0.02</c:v>
                </c:pt>
                <c:pt idx="8938">
                  <c:v>0.1</c:v>
                </c:pt>
                <c:pt idx="8939">
                  <c:v>0.14000000000000001</c:v>
                </c:pt>
                <c:pt idx="8940">
                  <c:v>0.22</c:v>
                </c:pt>
                <c:pt idx="8941">
                  <c:v>0.26</c:v>
                </c:pt>
                <c:pt idx="8942">
                  <c:v>0.38</c:v>
                </c:pt>
                <c:pt idx="8943">
                  <c:v>0.46</c:v>
                </c:pt>
                <c:pt idx="8944">
                  <c:v>0.57999999999999996</c:v>
                </c:pt>
                <c:pt idx="8945">
                  <c:v>0.7</c:v>
                </c:pt>
                <c:pt idx="8946">
                  <c:v>0.66</c:v>
                </c:pt>
                <c:pt idx="8947">
                  <c:v>0.46</c:v>
                </c:pt>
                <c:pt idx="8948">
                  <c:v>0.3</c:v>
                </c:pt>
                <c:pt idx="8949">
                  <c:v>-0.02</c:v>
                </c:pt>
                <c:pt idx="8950">
                  <c:v>-0.3</c:v>
                </c:pt>
                <c:pt idx="8951">
                  <c:v>-0.57999999999999996</c:v>
                </c:pt>
                <c:pt idx="8952">
                  <c:v>-0.9</c:v>
                </c:pt>
                <c:pt idx="8953">
                  <c:v>-1.22</c:v>
                </c:pt>
                <c:pt idx="8954">
                  <c:v>-1.54</c:v>
                </c:pt>
                <c:pt idx="8955">
                  <c:v>-1.82</c:v>
                </c:pt>
                <c:pt idx="8956">
                  <c:v>-1.98</c:v>
                </c:pt>
                <c:pt idx="8957">
                  <c:v>-2.1</c:v>
                </c:pt>
                <c:pt idx="8958">
                  <c:v>-2.14</c:v>
                </c:pt>
                <c:pt idx="8959">
                  <c:v>-1.98</c:v>
                </c:pt>
                <c:pt idx="8960">
                  <c:v>-1.74</c:v>
                </c:pt>
                <c:pt idx="8961">
                  <c:v>-1.5</c:v>
                </c:pt>
                <c:pt idx="8962">
                  <c:v>-1.22</c:v>
                </c:pt>
                <c:pt idx="8963">
                  <c:v>-0.94</c:v>
                </c:pt>
                <c:pt idx="8964">
                  <c:v>-0.7</c:v>
                </c:pt>
                <c:pt idx="8965">
                  <c:v>-0.38</c:v>
                </c:pt>
                <c:pt idx="8966">
                  <c:v>-0.22</c:v>
                </c:pt>
                <c:pt idx="8967">
                  <c:v>-0.14000000000000001</c:v>
                </c:pt>
                <c:pt idx="8968">
                  <c:v>-0.02</c:v>
                </c:pt>
                <c:pt idx="8969">
                  <c:v>-0.02</c:v>
                </c:pt>
                <c:pt idx="8970">
                  <c:v>-0.02</c:v>
                </c:pt>
                <c:pt idx="8971">
                  <c:v>-0.02</c:v>
                </c:pt>
                <c:pt idx="8972">
                  <c:v>-0.02</c:v>
                </c:pt>
                <c:pt idx="8973">
                  <c:v>-0.02</c:v>
                </c:pt>
                <c:pt idx="8974">
                  <c:v>0.02</c:v>
                </c:pt>
                <c:pt idx="8975">
                  <c:v>0.02</c:v>
                </c:pt>
                <c:pt idx="8976">
                  <c:v>0.14000000000000001</c:v>
                </c:pt>
                <c:pt idx="8977">
                  <c:v>0.22</c:v>
                </c:pt>
                <c:pt idx="8978">
                  <c:v>0.38</c:v>
                </c:pt>
                <c:pt idx="8979">
                  <c:v>0.42</c:v>
                </c:pt>
                <c:pt idx="8980">
                  <c:v>0.46</c:v>
                </c:pt>
                <c:pt idx="8981">
                  <c:v>0.42</c:v>
                </c:pt>
                <c:pt idx="8982">
                  <c:v>0.38</c:v>
                </c:pt>
                <c:pt idx="8983">
                  <c:v>0.3</c:v>
                </c:pt>
                <c:pt idx="8984">
                  <c:v>0.3</c:v>
                </c:pt>
                <c:pt idx="8985">
                  <c:v>0.18</c:v>
                </c:pt>
                <c:pt idx="8986">
                  <c:v>0.14000000000000001</c:v>
                </c:pt>
                <c:pt idx="8987">
                  <c:v>0.14000000000000001</c:v>
                </c:pt>
                <c:pt idx="8988">
                  <c:v>0.22</c:v>
                </c:pt>
                <c:pt idx="8989">
                  <c:v>0.26</c:v>
                </c:pt>
                <c:pt idx="8990">
                  <c:v>0.38</c:v>
                </c:pt>
                <c:pt idx="8991">
                  <c:v>0.38</c:v>
                </c:pt>
                <c:pt idx="8992">
                  <c:v>0.5</c:v>
                </c:pt>
                <c:pt idx="8993">
                  <c:v>0.66</c:v>
                </c:pt>
                <c:pt idx="8994">
                  <c:v>0.98</c:v>
                </c:pt>
                <c:pt idx="8995">
                  <c:v>1.3</c:v>
                </c:pt>
                <c:pt idx="8996">
                  <c:v>1.66</c:v>
                </c:pt>
                <c:pt idx="8997">
                  <c:v>1.98</c:v>
                </c:pt>
                <c:pt idx="8998">
                  <c:v>2.42</c:v>
                </c:pt>
                <c:pt idx="8999">
                  <c:v>2.78</c:v>
                </c:pt>
                <c:pt idx="9000">
                  <c:v>3.14</c:v>
                </c:pt>
                <c:pt idx="9001">
                  <c:v>3.34</c:v>
                </c:pt>
                <c:pt idx="9002">
                  <c:v>3.66</c:v>
                </c:pt>
                <c:pt idx="9003">
                  <c:v>3.7</c:v>
                </c:pt>
                <c:pt idx="9004">
                  <c:v>3.62</c:v>
                </c:pt>
                <c:pt idx="9005">
                  <c:v>3.3</c:v>
                </c:pt>
                <c:pt idx="9006">
                  <c:v>2.9</c:v>
                </c:pt>
                <c:pt idx="9007">
                  <c:v>2.2999999999999998</c:v>
                </c:pt>
                <c:pt idx="9008">
                  <c:v>1.7</c:v>
                </c:pt>
                <c:pt idx="9009">
                  <c:v>0.94</c:v>
                </c:pt>
                <c:pt idx="9010">
                  <c:v>0.14000000000000001</c:v>
                </c:pt>
                <c:pt idx="9011">
                  <c:v>-0.54</c:v>
                </c:pt>
                <c:pt idx="9012">
                  <c:v>-1.02</c:v>
                </c:pt>
                <c:pt idx="9013">
                  <c:v>-1.38</c:v>
                </c:pt>
                <c:pt idx="9014">
                  <c:v>-1.54</c:v>
                </c:pt>
                <c:pt idx="9015">
                  <c:v>-1.74</c:v>
                </c:pt>
                <c:pt idx="9016">
                  <c:v>-1.78</c:v>
                </c:pt>
                <c:pt idx="9017">
                  <c:v>-1.78</c:v>
                </c:pt>
                <c:pt idx="9018">
                  <c:v>-1.54</c:v>
                </c:pt>
                <c:pt idx="9019">
                  <c:v>-1.38</c:v>
                </c:pt>
                <c:pt idx="9020">
                  <c:v>-1.18</c:v>
                </c:pt>
                <c:pt idx="9021">
                  <c:v>-0.98</c:v>
                </c:pt>
                <c:pt idx="9022">
                  <c:v>-0.82</c:v>
                </c:pt>
                <c:pt idx="9023">
                  <c:v>-0.78</c:v>
                </c:pt>
                <c:pt idx="9024">
                  <c:v>-0.74</c:v>
                </c:pt>
                <c:pt idx="9025">
                  <c:v>-0.74</c:v>
                </c:pt>
                <c:pt idx="9026">
                  <c:v>-0.74</c:v>
                </c:pt>
                <c:pt idx="9027">
                  <c:v>-0.82</c:v>
                </c:pt>
                <c:pt idx="9028">
                  <c:v>-0.82</c:v>
                </c:pt>
                <c:pt idx="9029">
                  <c:v>-0.74</c:v>
                </c:pt>
                <c:pt idx="9030">
                  <c:v>-0.74</c:v>
                </c:pt>
                <c:pt idx="9031">
                  <c:v>-0.7</c:v>
                </c:pt>
                <c:pt idx="9032">
                  <c:v>-0.7</c:v>
                </c:pt>
                <c:pt idx="9033">
                  <c:v>-0.57999999999999996</c:v>
                </c:pt>
                <c:pt idx="9034">
                  <c:v>-0.54</c:v>
                </c:pt>
                <c:pt idx="9035">
                  <c:v>-0.54</c:v>
                </c:pt>
                <c:pt idx="9036">
                  <c:v>-0.54</c:v>
                </c:pt>
                <c:pt idx="9037">
                  <c:v>-0.5</c:v>
                </c:pt>
                <c:pt idx="9038">
                  <c:v>-0.42</c:v>
                </c:pt>
                <c:pt idx="9039">
                  <c:v>-0.34</c:v>
                </c:pt>
                <c:pt idx="9040">
                  <c:v>-0.3</c:v>
                </c:pt>
                <c:pt idx="9041">
                  <c:v>-0.22</c:v>
                </c:pt>
                <c:pt idx="9042">
                  <c:v>-0.14000000000000001</c:v>
                </c:pt>
                <c:pt idx="9043">
                  <c:v>-0.1</c:v>
                </c:pt>
                <c:pt idx="9044">
                  <c:v>-0.06</c:v>
                </c:pt>
                <c:pt idx="9045">
                  <c:v>-0.02</c:v>
                </c:pt>
                <c:pt idx="9046">
                  <c:v>0.1</c:v>
                </c:pt>
                <c:pt idx="9047">
                  <c:v>0.1</c:v>
                </c:pt>
                <c:pt idx="9048">
                  <c:v>0.06</c:v>
                </c:pt>
                <c:pt idx="9049">
                  <c:v>-0.06</c:v>
                </c:pt>
                <c:pt idx="9050">
                  <c:v>-0.22</c:v>
                </c:pt>
                <c:pt idx="9051">
                  <c:v>-0.38</c:v>
                </c:pt>
                <c:pt idx="9052">
                  <c:v>-0.54</c:v>
                </c:pt>
                <c:pt idx="9053">
                  <c:v>-0.7</c:v>
                </c:pt>
                <c:pt idx="9054">
                  <c:v>-0.94</c:v>
                </c:pt>
                <c:pt idx="9055">
                  <c:v>-1.1399999999999999</c:v>
                </c:pt>
                <c:pt idx="9056">
                  <c:v>-1.3</c:v>
                </c:pt>
                <c:pt idx="9057">
                  <c:v>-1.42</c:v>
                </c:pt>
                <c:pt idx="9058">
                  <c:v>-1.5</c:v>
                </c:pt>
                <c:pt idx="9059">
                  <c:v>-1.62</c:v>
                </c:pt>
                <c:pt idx="9060">
                  <c:v>-1.62</c:v>
                </c:pt>
                <c:pt idx="9061">
                  <c:v>-1.58</c:v>
                </c:pt>
                <c:pt idx="9062">
                  <c:v>-1.38</c:v>
                </c:pt>
                <c:pt idx="9063">
                  <c:v>-1.26</c:v>
                </c:pt>
                <c:pt idx="9064">
                  <c:v>-1.02</c:v>
                </c:pt>
                <c:pt idx="9065">
                  <c:v>-0.86</c:v>
                </c:pt>
                <c:pt idx="9066">
                  <c:v>-0.66</c:v>
                </c:pt>
                <c:pt idx="9067">
                  <c:v>-0.46</c:v>
                </c:pt>
                <c:pt idx="9068">
                  <c:v>-0.3</c:v>
                </c:pt>
                <c:pt idx="9069">
                  <c:v>-0.26</c:v>
                </c:pt>
                <c:pt idx="9070">
                  <c:v>-0.18</c:v>
                </c:pt>
                <c:pt idx="9071">
                  <c:v>-0.1</c:v>
                </c:pt>
                <c:pt idx="9072">
                  <c:v>-0.14000000000000001</c:v>
                </c:pt>
                <c:pt idx="9073">
                  <c:v>-0.14000000000000001</c:v>
                </c:pt>
                <c:pt idx="9074">
                  <c:v>-0.14000000000000001</c:v>
                </c:pt>
                <c:pt idx="9075">
                  <c:v>-0.14000000000000001</c:v>
                </c:pt>
                <c:pt idx="9076">
                  <c:v>-0.14000000000000001</c:v>
                </c:pt>
                <c:pt idx="9077">
                  <c:v>-0.18</c:v>
                </c:pt>
                <c:pt idx="9078">
                  <c:v>-0.06</c:v>
                </c:pt>
                <c:pt idx="9079">
                  <c:v>0.02</c:v>
                </c:pt>
                <c:pt idx="9080">
                  <c:v>0.14000000000000001</c:v>
                </c:pt>
                <c:pt idx="9081">
                  <c:v>0.38</c:v>
                </c:pt>
                <c:pt idx="9082">
                  <c:v>0.82</c:v>
                </c:pt>
                <c:pt idx="9083">
                  <c:v>1.38</c:v>
                </c:pt>
                <c:pt idx="9084">
                  <c:v>1.98</c:v>
                </c:pt>
                <c:pt idx="9085">
                  <c:v>2.46</c:v>
                </c:pt>
                <c:pt idx="9086">
                  <c:v>2.98</c:v>
                </c:pt>
                <c:pt idx="9087">
                  <c:v>3.38</c:v>
                </c:pt>
                <c:pt idx="9088">
                  <c:v>3.78</c:v>
                </c:pt>
                <c:pt idx="9089">
                  <c:v>4.1399999999999997</c:v>
                </c:pt>
                <c:pt idx="9090">
                  <c:v>4.5</c:v>
                </c:pt>
                <c:pt idx="9091">
                  <c:v>4.58</c:v>
                </c:pt>
                <c:pt idx="9092">
                  <c:v>4.34</c:v>
                </c:pt>
                <c:pt idx="9093">
                  <c:v>3.94</c:v>
                </c:pt>
                <c:pt idx="9094">
                  <c:v>3.46</c:v>
                </c:pt>
                <c:pt idx="9095">
                  <c:v>2.82</c:v>
                </c:pt>
                <c:pt idx="9096">
                  <c:v>1.86</c:v>
                </c:pt>
                <c:pt idx="9097">
                  <c:v>0.86</c:v>
                </c:pt>
                <c:pt idx="9098">
                  <c:v>0.02</c:v>
                </c:pt>
                <c:pt idx="9099">
                  <c:v>-0.7</c:v>
                </c:pt>
                <c:pt idx="9100">
                  <c:v>-1.3</c:v>
                </c:pt>
                <c:pt idx="9101">
                  <c:v>-1.78</c:v>
                </c:pt>
                <c:pt idx="9102">
                  <c:v>-2.1</c:v>
                </c:pt>
                <c:pt idx="9103">
                  <c:v>-2.34</c:v>
                </c:pt>
                <c:pt idx="9104">
                  <c:v>-2.42</c:v>
                </c:pt>
                <c:pt idx="9105">
                  <c:v>-2.42</c:v>
                </c:pt>
                <c:pt idx="9106">
                  <c:v>-2.2200000000000002</c:v>
                </c:pt>
                <c:pt idx="9107">
                  <c:v>-1.94</c:v>
                </c:pt>
                <c:pt idx="9108">
                  <c:v>-1.66</c:v>
                </c:pt>
                <c:pt idx="9109">
                  <c:v>-1.38</c:v>
                </c:pt>
                <c:pt idx="9110">
                  <c:v>-1.1399999999999999</c:v>
                </c:pt>
                <c:pt idx="9111">
                  <c:v>-0.98</c:v>
                </c:pt>
                <c:pt idx="9112">
                  <c:v>-0.9</c:v>
                </c:pt>
                <c:pt idx="9113">
                  <c:v>-0.86</c:v>
                </c:pt>
                <c:pt idx="9114">
                  <c:v>-0.78</c:v>
                </c:pt>
                <c:pt idx="9115">
                  <c:v>-0.74</c:v>
                </c:pt>
                <c:pt idx="9116">
                  <c:v>-0.57999999999999996</c:v>
                </c:pt>
                <c:pt idx="9117">
                  <c:v>-0.62</c:v>
                </c:pt>
                <c:pt idx="9118">
                  <c:v>-0.5</c:v>
                </c:pt>
                <c:pt idx="9119">
                  <c:v>-0.42</c:v>
                </c:pt>
                <c:pt idx="9120">
                  <c:v>-0.34</c:v>
                </c:pt>
                <c:pt idx="9121">
                  <c:v>-0.26</c:v>
                </c:pt>
                <c:pt idx="9122">
                  <c:v>-0.18</c:v>
                </c:pt>
                <c:pt idx="9123">
                  <c:v>-0.14000000000000001</c:v>
                </c:pt>
                <c:pt idx="9124">
                  <c:v>-0.1</c:v>
                </c:pt>
                <c:pt idx="9125">
                  <c:v>-0.1</c:v>
                </c:pt>
                <c:pt idx="9126">
                  <c:v>0.02</c:v>
                </c:pt>
                <c:pt idx="9127">
                  <c:v>0.14000000000000001</c:v>
                </c:pt>
                <c:pt idx="9128">
                  <c:v>0.14000000000000001</c:v>
                </c:pt>
                <c:pt idx="9129">
                  <c:v>0.22</c:v>
                </c:pt>
                <c:pt idx="9130">
                  <c:v>0.26</c:v>
                </c:pt>
                <c:pt idx="9131">
                  <c:v>0.34</c:v>
                </c:pt>
                <c:pt idx="9132">
                  <c:v>0.46</c:v>
                </c:pt>
                <c:pt idx="9133">
                  <c:v>0.57999999999999996</c:v>
                </c:pt>
                <c:pt idx="9134">
                  <c:v>0.66</c:v>
                </c:pt>
                <c:pt idx="9135">
                  <c:v>0.62</c:v>
                </c:pt>
                <c:pt idx="9136">
                  <c:v>0.54</c:v>
                </c:pt>
                <c:pt idx="9137">
                  <c:v>0.42</c:v>
                </c:pt>
                <c:pt idx="9138">
                  <c:v>0.26</c:v>
                </c:pt>
                <c:pt idx="9139">
                  <c:v>-0.02</c:v>
                </c:pt>
                <c:pt idx="9140">
                  <c:v>-0.3</c:v>
                </c:pt>
                <c:pt idx="9141">
                  <c:v>-0.57999999999999996</c:v>
                </c:pt>
                <c:pt idx="9142">
                  <c:v>-0.86</c:v>
                </c:pt>
                <c:pt idx="9143">
                  <c:v>-1.1399999999999999</c:v>
                </c:pt>
                <c:pt idx="9144">
                  <c:v>-1.42</c:v>
                </c:pt>
                <c:pt idx="9145">
                  <c:v>-1.62</c:v>
                </c:pt>
                <c:pt idx="9146">
                  <c:v>-1.78</c:v>
                </c:pt>
                <c:pt idx="9147">
                  <c:v>-1.9</c:v>
                </c:pt>
                <c:pt idx="9148">
                  <c:v>-1.9</c:v>
                </c:pt>
                <c:pt idx="9149">
                  <c:v>-1.9</c:v>
                </c:pt>
                <c:pt idx="9150">
                  <c:v>-1.78</c:v>
                </c:pt>
                <c:pt idx="9151">
                  <c:v>-1.58</c:v>
                </c:pt>
                <c:pt idx="9152">
                  <c:v>-1.34</c:v>
                </c:pt>
                <c:pt idx="9153">
                  <c:v>-1.06</c:v>
                </c:pt>
                <c:pt idx="9154">
                  <c:v>-0.86</c:v>
                </c:pt>
                <c:pt idx="9155">
                  <c:v>-0.66</c:v>
                </c:pt>
                <c:pt idx="9156">
                  <c:v>-0.46</c:v>
                </c:pt>
                <c:pt idx="9157">
                  <c:v>-0.34</c:v>
                </c:pt>
                <c:pt idx="9158">
                  <c:v>-0.18</c:v>
                </c:pt>
                <c:pt idx="9159">
                  <c:v>-0.06</c:v>
                </c:pt>
                <c:pt idx="9160">
                  <c:v>0.06</c:v>
                </c:pt>
                <c:pt idx="9161">
                  <c:v>0.1</c:v>
                </c:pt>
                <c:pt idx="9162">
                  <c:v>0.06</c:v>
                </c:pt>
                <c:pt idx="9163">
                  <c:v>0.02</c:v>
                </c:pt>
                <c:pt idx="9164">
                  <c:v>0.02</c:v>
                </c:pt>
                <c:pt idx="9165">
                  <c:v>0.1</c:v>
                </c:pt>
                <c:pt idx="9166">
                  <c:v>0.18</c:v>
                </c:pt>
                <c:pt idx="9167">
                  <c:v>0.18</c:v>
                </c:pt>
                <c:pt idx="9168">
                  <c:v>0.22</c:v>
                </c:pt>
                <c:pt idx="9169">
                  <c:v>0.26</c:v>
                </c:pt>
                <c:pt idx="9170">
                  <c:v>0.34</c:v>
                </c:pt>
                <c:pt idx="9171">
                  <c:v>0.34</c:v>
                </c:pt>
                <c:pt idx="9172">
                  <c:v>0.34</c:v>
                </c:pt>
                <c:pt idx="9173">
                  <c:v>0.42</c:v>
                </c:pt>
                <c:pt idx="9174">
                  <c:v>0.34</c:v>
                </c:pt>
                <c:pt idx="9175">
                  <c:v>0.34</c:v>
                </c:pt>
                <c:pt idx="9176">
                  <c:v>0.3</c:v>
                </c:pt>
                <c:pt idx="9177">
                  <c:v>0.26</c:v>
                </c:pt>
                <c:pt idx="9178">
                  <c:v>0.38</c:v>
                </c:pt>
                <c:pt idx="9179">
                  <c:v>0.57999999999999996</c:v>
                </c:pt>
                <c:pt idx="9180">
                  <c:v>1.1000000000000001</c:v>
                </c:pt>
                <c:pt idx="9181">
                  <c:v>1.78</c:v>
                </c:pt>
                <c:pt idx="9182">
                  <c:v>2.5</c:v>
                </c:pt>
                <c:pt idx="9183">
                  <c:v>3.1</c:v>
                </c:pt>
                <c:pt idx="9184">
                  <c:v>3.58</c:v>
                </c:pt>
                <c:pt idx="9185">
                  <c:v>3.9</c:v>
                </c:pt>
                <c:pt idx="9186">
                  <c:v>4.0999999999999996</c:v>
                </c:pt>
                <c:pt idx="9187">
                  <c:v>4.22</c:v>
                </c:pt>
                <c:pt idx="9188">
                  <c:v>4.26</c:v>
                </c:pt>
                <c:pt idx="9189">
                  <c:v>4.0599999999999996</c:v>
                </c:pt>
                <c:pt idx="9190">
                  <c:v>3.62</c:v>
                </c:pt>
                <c:pt idx="9191">
                  <c:v>2.86</c:v>
                </c:pt>
                <c:pt idx="9192">
                  <c:v>1.94</c:v>
                </c:pt>
                <c:pt idx="9193">
                  <c:v>0.9</c:v>
                </c:pt>
                <c:pt idx="9194">
                  <c:v>0.1</c:v>
                </c:pt>
                <c:pt idx="9195">
                  <c:v>-0.66</c:v>
                </c:pt>
                <c:pt idx="9196">
                  <c:v>-1.1399999999999999</c:v>
                </c:pt>
                <c:pt idx="9197">
                  <c:v>-1.46</c:v>
                </c:pt>
                <c:pt idx="9198">
                  <c:v>-1.7</c:v>
                </c:pt>
                <c:pt idx="9199">
                  <c:v>-1.74</c:v>
                </c:pt>
                <c:pt idx="9200">
                  <c:v>-1.74</c:v>
                </c:pt>
                <c:pt idx="9201">
                  <c:v>-1.62</c:v>
                </c:pt>
                <c:pt idx="9202">
                  <c:v>-1.46</c:v>
                </c:pt>
                <c:pt idx="9203">
                  <c:v>-1.3</c:v>
                </c:pt>
                <c:pt idx="9204">
                  <c:v>-1.1399999999999999</c:v>
                </c:pt>
                <c:pt idx="9205">
                  <c:v>-1.02</c:v>
                </c:pt>
                <c:pt idx="9206">
                  <c:v>-0.9</c:v>
                </c:pt>
                <c:pt idx="9207">
                  <c:v>-0.9</c:v>
                </c:pt>
                <c:pt idx="9208">
                  <c:v>-0.94</c:v>
                </c:pt>
                <c:pt idx="9209">
                  <c:v>-1.02</c:v>
                </c:pt>
                <c:pt idx="9210">
                  <c:v>-1.02</c:v>
                </c:pt>
                <c:pt idx="9211">
                  <c:v>-1.02</c:v>
                </c:pt>
                <c:pt idx="9212">
                  <c:v>-0.9</c:v>
                </c:pt>
                <c:pt idx="9213">
                  <c:v>-0.78</c:v>
                </c:pt>
                <c:pt idx="9214">
                  <c:v>-0.74</c:v>
                </c:pt>
                <c:pt idx="9215">
                  <c:v>-0.66</c:v>
                </c:pt>
                <c:pt idx="9216">
                  <c:v>-0.57999999999999996</c:v>
                </c:pt>
                <c:pt idx="9217">
                  <c:v>-0.5</c:v>
                </c:pt>
                <c:pt idx="9218">
                  <c:v>-0.42</c:v>
                </c:pt>
                <c:pt idx="9219">
                  <c:v>-0.38</c:v>
                </c:pt>
                <c:pt idx="9220">
                  <c:v>-0.42</c:v>
                </c:pt>
                <c:pt idx="9221">
                  <c:v>-0.46</c:v>
                </c:pt>
                <c:pt idx="9222">
                  <c:v>-0.46</c:v>
                </c:pt>
                <c:pt idx="9223">
                  <c:v>-0.42</c:v>
                </c:pt>
                <c:pt idx="9224">
                  <c:v>-0.3</c:v>
                </c:pt>
                <c:pt idx="9225">
                  <c:v>-0.18</c:v>
                </c:pt>
                <c:pt idx="9226">
                  <c:v>-0.06</c:v>
                </c:pt>
                <c:pt idx="9227">
                  <c:v>-0.06</c:v>
                </c:pt>
                <c:pt idx="9228">
                  <c:v>-0.02</c:v>
                </c:pt>
                <c:pt idx="9229">
                  <c:v>0.1</c:v>
                </c:pt>
                <c:pt idx="9230">
                  <c:v>0.18</c:v>
                </c:pt>
                <c:pt idx="9231">
                  <c:v>0.26</c:v>
                </c:pt>
                <c:pt idx="9232">
                  <c:v>0.38</c:v>
                </c:pt>
                <c:pt idx="9233">
                  <c:v>0.34</c:v>
                </c:pt>
                <c:pt idx="9234">
                  <c:v>0.26</c:v>
                </c:pt>
                <c:pt idx="9235">
                  <c:v>0.02</c:v>
                </c:pt>
                <c:pt idx="9236">
                  <c:v>-0.3</c:v>
                </c:pt>
                <c:pt idx="9237">
                  <c:v>-0.62</c:v>
                </c:pt>
                <c:pt idx="9238">
                  <c:v>-0.9</c:v>
                </c:pt>
                <c:pt idx="9239">
                  <c:v>-1.22</c:v>
                </c:pt>
                <c:pt idx="9240">
                  <c:v>-1.38</c:v>
                </c:pt>
                <c:pt idx="9241">
                  <c:v>-1.7</c:v>
                </c:pt>
                <c:pt idx="9242">
                  <c:v>-1.82</c:v>
                </c:pt>
                <c:pt idx="9243">
                  <c:v>-1.9</c:v>
                </c:pt>
                <c:pt idx="9244">
                  <c:v>-1.98</c:v>
                </c:pt>
                <c:pt idx="9245">
                  <c:v>-1.9</c:v>
                </c:pt>
                <c:pt idx="9246">
                  <c:v>-1.7</c:v>
                </c:pt>
                <c:pt idx="9247">
                  <c:v>-1.5</c:v>
                </c:pt>
                <c:pt idx="9248">
                  <c:v>-1.1399999999999999</c:v>
                </c:pt>
                <c:pt idx="9249">
                  <c:v>-0.86</c:v>
                </c:pt>
                <c:pt idx="9250">
                  <c:v>-0.62</c:v>
                </c:pt>
                <c:pt idx="9251">
                  <c:v>-0.46</c:v>
                </c:pt>
                <c:pt idx="9252">
                  <c:v>-0.38</c:v>
                </c:pt>
                <c:pt idx="9253">
                  <c:v>-0.26</c:v>
                </c:pt>
                <c:pt idx="9254">
                  <c:v>-0.22</c:v>
                </c:pt>
                <c:pt idx="9255">
                  <c:v>-0.22</c:v>
                </c:pt>
                <c:pt idx="9256">
                  <c:v>-0.18</c:v>
                </c:pt>
                <c:pt idx="9257">
                  <c:v>-0.18</c:v>
                </c:pt>
                <c:pt idx="9258">
                  <c:v>-0.22</c:v>
                </c:pt>
                <c:pt idx="9259">
                  <c:v>-0.22</c:v>
                </c:pt>
                <c:pt idx="9260">
                  <c:v>-0.14000000000000001</c:v>
                </c:pt>
                <c:pt idx="9261">
                  <c:v>-0.06</c:v>
                </c:pt>
                <c:pt idx="9262">
                  <c:v>0.06</c:v>
                </c:pt>
                <c:pt idx="9263">
                  <c:v>0.1</c:v>
                </c:pt>
                <c:pt idx="9264">
                  <c:v>0.22</c:v>
                </c:pt>
                <c:pt idx="9265">
                  <c:v>0.3</c:v>
                </c:pt>
                <c:pt idx="9266">
                  <c:v>0.34</c:v>
                </c:pt>
                <c:pt idx="9267">
                  <c:v>0.3</c:v>
                </c:pt>
                <c:pt idx="9268">
                  <c:v>0.34</c:v>
                </c:pt>
                <c:pt idx="9269">
                  <c:v>0.3</c:v>
                </c:pt>
                <c:pt idx="9270">
                  <c:v>0.26</c:v>
                </c:pt>
                <c:pt idx="9271">
                  <c:v>0.22</c:v>
                </c:pt>
                <c:pt idx="9272">
                  <c:v>0.3</c:v>
                </c:pt>
                <c:pt idx="9273">
                  <c:v>0.5</c:v>
                </c:pt>
                <c:pt idx="9274">
                  <c:v>0.78</c:v>
                </c:pt>
                <c:pt idx="9275">
                  <c:v>1.22</c:v>
                </c:pt>
                <c:pt idx="9276">
                  <c:v>1.82</c:v>
                </c:pt>
                <c:pt idx="9277">
                  <c:v>2.42</c:v>
                </c:pt>
                <c:pt idx="9278">
                  <c:v>2.86</c:v>
                </c:pt>
                <c:pt idx="9279">
                  <c:v>3.22</c:v>
                </c:pt>
                <c:pt idx="9280">
                  <c:v>3.58</c:v>
                </c:pt>
                <c:pt idx="9281">
                  <c:v>3.9</c:v>
                </c:pt>
                <c:pt idx="9282">
                  <c:v>4.0999999999999996</c:v>
                </c:pt>
                <c:pt idx="9283">
                  <c:v>4.0599999999999996</c:v>
                </c:pt>
                <c:pt idx="9284">
                  <c:v>3.9</c:v>
                </c:pt>
                <c:pt idx="9285">
                  <c:v>3.5</c:v>
                </c:pt>
                <c:pt idx="9286">
                  <c:v>2.98</c:v>
                </c:pt>
                <c:pt idx="9287">
                  <c:v>2.34</c:v>
                </c:pt>
                <c:pt idx="9288">
                  <c:v>1.7</c:v>
                </c:pt>
                <c:pt idx="9289">
                  <c:v>0.94</c:v>
                </c:pt>
                <c:pt idx="9290">
                  <c:v>0.22</c:v>
                </c:pt>
                <c:pt idx="9291">
                  <c:v>-0.5</c:v>
                </c:pt>
                <c:pt idx="9292">
                  <c:v>-1.02</c:v>
                </c:pt>
                <c:pt idx="9293">
                  <c:v>-1.34</c:v>
                </c:pt>
                <c:pt idx="9294">
                  <c:v>-1.5</c:v>
                </c:pt>
                <c:pt idx="9295">
                  <c:v>-1.62</c:v>
                </c:pt>
                <c:pt idx="9296">
                  <c:v>-1.74</c:v>
                </c:pt>
                <c:pt idx="9297">
                  <c:v>-1.78</c:v>
                </c:pt>
                <c:pt idx="9298">
                  <c:v>-1.74</c:v>
                </c:pt>
                <c:pt idx="9299">
                  <c:v>-1.66</c:v>
                </c:pt>
                <c:pt idx="9300">
                  <c:v>-1.46</c:v>
                </c:pt>
                <c:pt idx="9301">
                  <c:v>-1.22</c:v>
                </c:pt>
                <c:pt idx="9302">
                  <c:v>-1.02</c:v>
                </c:pt>
                <c:pt idx="9303">
                  <c:v>-0.86</c:v>
                </c:pt>
                <c:pt idx="9304">
                  <c:v>-0.78</c:v>
                </c:pt>
                <c:pt idx="9305">
                  <c:v>-0.74</c:v>
                </c:pt>
                <c:pt idx="9306">
                  <c:v>-0.7</c:v>
                </c:pt>
                <c:pt idx="9307">
                  <c:v>-0.7</c:v>
                </c:pt>
                <c:pt idx="9308">
                  <c:v>-0.62</c:v>
                </c:pt>
                <c:pt idx="9309">
                  <c:v>-0.54</c:v>
                </c:pt>
                <c:pt idx="9310">
                  <c:v>-0.57999999999999996</c:v>
                </c:pt>
                <c:pt idx="9311">
                  <c:v>-0.54</c:v>
                </c:pt>
                <c:pt idx="9312">
                  <c:v>-0.5</c:v>
                </c:pt>
                <c:pt idx="9313">
                  <c:v>-0.46</c:v>
                </c:pt>
                <c:pt idx="9314">
                  <c:v>-0.34</c:v>
                </c:pt>
                <c:pt idx="9315">
                  <c:v>-0.34</c:v>
                </c:pt>
                <c:pt idx="9316">
                  <c:v>-0.26</c:v>
                </c:pt>
                <c:pt idx="9317">
                  <c:v>-0.26</c:v>
                </c:pt>
                <c:pt idx="9318">
                  <c:v>-0.18</c:v>
                </c:pt>
                <c:pt idx="9319">
                  <c:v>-0.06</c:v>
                </c:pt>
                <c:pt idx="9320">
                  <c:v>-0.06</c:v>
                </c:pt>
                <c:pt idx="9321">
                  <c:v>-0.02</c:v>
                </c:pt>
                <c:pt idx="9322">
                  <c:v>-0.02</c:v>
                </c:pt>
                <c:pt idx="9323">
                  <c:v>0.06</c:v>
                </c:pt>
                <c:pt idx="9324">
                  <c:v>0.14000000000000001</c:v>
                </c:pt>
                <c:pt idx="9325">
                  <c:v>0.14000000000000001</c:v>
                </c:pt>
                <c:pt idx="9326">
                  <c:v>0.22</c:v>
                </c:pt>
                <c:pt idx="9327">
                  <c:v>0.3</c:v>
                </c:pt>
                <c:pt idx="9328">
                  <c:v>0.3</c:v>
                </c:pt>
                <c:pt idx="9329">
                  <c:v>0.14000000000000001</c:v>
                </c:pt>
                <c:pt idx="9330">
                  <c:v>0.06</c:v>
                </c:pt>
                <c:pt idx="9331">
                  <c:v>-0.14000000000000001</c:v>
                </c:pt>
                <c:pt idx="9332">
                  <c:v>-0.42</c:v>
                </c:pt>
                <c:pt idx="9333">
                  <c:v>-0.7</c:v>
                </c:pt>
                <c:pt idx="9334">
                  <c:v>-0.98</c:v>
                </c:pt>
                <c:pt idx="9335">
                  <c:v>-1.26</c:v>
                </c:pt>
                <c:pt idx="9336">
                  <c:v>-1.5</c:v>
                </c:pt>
                <c:pt idx="9337">
                  <c:v>-1.66</c:v>
                </c:pt>
                <c:pt idx="9338">
                  <c:v>-1.66</c:v>
                </c:pt>
                <c:pt idx="9339">
                  <c:v>-1.78</c:v>
                </c:pt>
                <c:pt idx="9340">
                  <c:v>-1.66</c:v>
                </c:pt>
                <c:pt idx="9341">
                  <c:v>-1.58</c:v>
                </c:pt>
                <c:pt idx="9342">
                  <c:v>-1.46</c:v>
                </c:pt>
                <c:pt idx="9343">
                  <c:v>-1.3</c:v>
                </c:pt>
                <c:pt idx="9344">
                  <c:v>-1.1000000000000001</c:v>
                </c:pt>
                <c:pt idx="9345">
                  <c:v>-0.9</c:v>
                </c:pt>
                <c:pt idx="9346">
                  <c:v>-0.7</c:v>
                </c:pt>
                <c:pt idx="9347">
                  <c:v>-0.54</c:v>
                </c:pt>
                <c:pt idx="9348">
                  <c:v>-0.46</c:v>
                </c:pt>
                <c:pt idx="9349">
                  <c:v>-0.38</c:v>
                </c:pt>
                <c:pt idx="9350">
                  <c:v>-0.3</c:v>
                </c:pt>
                <c:pt idx="9351">
                  <c:v>-0.26</c:v>
                </c:pt>
                <c:pt idx="9352">
                  <c:v>-0.22</c:v>
                </c:pt>
                <c:pt idx="9353">
                  <c:v>-0.18</c:v>
                </c:pt>
                <c:pt idx="9354">
                  <c:v>-0.14000000000000001</c:v>
                </c:pt>
                <c:pt idx="9355">
                  <c:v>-0.14000000000000001</c:v>
                </c:pt>
                <c:pt idx="9356">
                  <c:v>-0.1</c:v>
                </c:pt>
                <c:pt idx="9357">
                  <c:v>-0.06</c:v>
                </c:pt>
                <c:pt idx="9358">
                  <c:v>0.02</c:v>
                </c:pt>
                <c:pt idx="9359">
                  <c:v>0.02</c:v>
                </c:pt>
                <c:pt idx="9360">
                  <c:v>0.06</c:v>
                </c:pt>
                <c:pt idx="9361">
                  <c:v>0.06</c:v>
                </c:pt>
                <c:pt idx="9362">
                  <c:v>0.14000000000000001</c:v>
                </c:pt>
                <c:pt idx="9363">
                  <c:v>0.34</c:v>
                </c:pt>
                <c:pt idx="9364">
                  <c:v>0.82</c:v>
                </c:pt>
                <c:pt idx="9365">
                  <c:v>1.46</c:v>
                </c:pt>
                <c:pt idx="9366">
                  <c:v>2.1</c:v>
                </c:pt>
                <c:pt idx="9367">
                  <c:v>2.74</c:v>
                </c:pt>
                <c:pt idx="9368">
                  <c:v>3.38</c:v>
                </c:pt>
                <c:pt idx="9369">
                  <c:v>3.9</c:v>
                </c:pt>
                <c:pt idx="9370">
                  <c:v>4.34</c:v>
                </c:pt>
                <c:pt idx="9371">
                  <c:v>4.66</c:v>
                </c:pt>
                <c:pt idx="9372">
                  <c:v>4.8600000000000003</c:v>
                </c:pt>
                <c:pt idx="9373">
                  <c:v>4.82</c:v>
                </c:pt>
                <c:pt idx="9374">
                  <c:v>4.66</c:v>
                </c:pt>
                <c:pt idx="9375">
                  <c:v>4.0999999999999996</c:v>
                </c:pt>
                <c:pt idx="9376">
                  <c:v>3.34</c:v>
                </c:pt>
                <c:pt idx="9377">
                  <c:v>2.2999999999999998</c:v>
                </c:pt>
                <c:pt idx="9378">
                  <c:v>1.22</c:v>
                </c:pt>
                <c:pt idx="9379">
                  <c:v>0.14000000000000001</c:v>
                </c:pt>
                <c:pt idx="9380">
                  <c:v>-0.74</c:v>
                </c:pt>
                <c:pt idx="9381">
                  <c:v>-1.42</c:v>
                </c:pt>
                <c:pt idx="9382">
                  <c:v>-1.94</c:v>
                </c:pt>
                <c:pt idx="9383">
                  <c:v>-2.2999999999999998</c:v>
                </c:pt>
                <c:pt idx="9384">
                  <c:v>-2.5</c:v>
                </c:pt>
                <c:pt idx="9385">
                  <c:v>-2.66</c:v>
                </c:pt>
                <c:pt idx="9386">
                  <c:v>-2.62</c:v>
                </c:pt>
                <c:pt idx="9387">
                  <c:v>-2.42</c:v>
                </c:pt>
                <c:pt idx="9388">
                  <c:v>-2.1</c:v>
                </c:pt>
                <c:pt idx="9389">
                  <c:v>-1.74</c:v>
                </c:pt>
                <c:pt idx="9390">
                  <c:v>-1.42</c:v>
                </c:pt>
                <c:pt idx="9391">
                  <c:v>-1.22</c:v>
                </c:pt>
                <c:pt idx="9392">
                  <c:v>-1.06</c:v>
                </c:pt>
                <c:pt idx="9393">
                  <c:v>-0.98</c:v>
                </c:pt>
                <c:pt idx="9394">
                  <c:v>-0.94</c:v>
                </c:pt>
                <c:pt idx="9395">
                  <c:v>-0.86</c:v>
                </c:pt>
                <c:pt idx="9396">
                  <c:v>-0.82</c:v>
                </c:pt>
                <c:pt idx="9397">
                  <c:v>-0.82</c:v>
                </c:pt>
                <c:pt idx="9398">
                  <c:v>-0.78</c:v>
                </c:pt>
                <c:pt idx="9399">
                  <c:v>-0.74</c:v>
                </c:pt>
                <c:pt idx="9400">
                  <c:v>-0.66</c:v>
                </c:pt>
                <c:pt idx="9401">
                  <c:v>-0.54</c:v>
                </c:pt>
                <c:pt idx="9402">
                  <c:v>-0.38</c:v>
                </c:pt>
                <c:pt idx="9403">
                  <c:v>-0.3</c:v>
                </c:pt>
                <c:pt idx="9404">
                  <c:v>-0.26</c:v>
                </c:pt>
                <c:pt idx="9405">
                  <c:v>-0.18</c:v>
                </c:pt>
                <c:pt idx="9406">
                  <c:v>-0.14000000000000001</c:v>
                </c:pt>
                <c:pt idx="9407">
                  <c:v>-0.02</c:v>
                </c:pt>
                <c:pt idx="9408">
                  <c:v>0.14000000000000001</c:v>
                </c:pt>
                <c:pt idx="9409">
                  <c:v>0.18</c:v>
                </c:pt>
                <c:pt idx="9410">
                  <c:v>0.26</c:v>
                </c:pt>
                <c:pt idx="9411">
                  <c:v>0.26</c:v>
                </c:pt>
                <c:pt idx="9412">
                  <c:v>0.34</c:v>
                </c:pt>
                <c:pt idx="9413">
                  <c:v>0.38</c:v>
                </c:pt>
                <c:pt idx="9414">
                  <c:v>0.5</c:v>
                </c:pt>
                <c:pt idx="9415">
                  <c:v>0.57999999999999996</c:v>
                </c:pt>
                <c:pt idx="9416">
                  <c:v>0.62</c:v>
                </c:pt>
                <c:pt idx="9417">
                  <c:v>0.7</c:v>
                </c:pt>
                <c:pt idx="9418">
                  <c:v>0.66</c:v>
                </c:pt>
                <c:pt idx="9419">
                  <c:v>0.5</c:v>
                </c:pt>
                <c:pt idx="9420">
                  <c:v>0.26</c:v>
                </c:pt>
                <c:pt idx="9421">
                  <c:v>-0.1</c:v>
                </c:pt>
                <c:pt idx="9422">
                  <c:v>-0.46</c:v>
                </c:pt>
                <c:pt idx="9423">
                  <c:v>-0.82</c:v>
                </c:pt>
                <c:pt idx="9424">
                  <c:v>-1.1000000000000001</c:v>
                </c:pt>
                <c:pt idx="9425">
                  <c:v>-1.38</c:v>
                </c:pt>
                <c:pt idx="9426">
                  <c:v>-1.66</c:v>
                </c:pt>
                <c:pt idx="9427">
                  <c:v>-1.9</c:v>
                </c:pt>
                <c:pt idx="9428">
                  <c:v>-2.1</c:v>
                </c:pt>
                <c:pt idx="9429">
                  <c:v>-2.1</c:v>
                </c:pt>
                <c:pt idx="9430">
                  <c:v>-2.06</c:v>
                </c:pt>
                <c:pt idx="9431">
                  <c:v>-1.94</c:v>
                </c:pt>
                <c:pt idx="9432">
                  <c:v>-1.66</c:v>
                </c:pt>
                <c:pt idx="9433">
                  <c:v>-1.38</c:v>
                </c:pt>
                <c:pt idx="9434">
                  <c:v>-1.1000000000000001</c:v>
                </c:pt>
                <c:pt idx="9435">
                  <c:v>-0.9</c:v>
                </c:pt>
                <c:pt idx="9436">
                  <c:v>-0.62</c:v>
                </c:pt>
                <c:pt idx="9437">
                  <c:v>-0.46</c:v>
                </c:pt>
                <c:pt idx="9438">
                  <c:v>-0.3</c:v>
                </c:pt>
                <c:pt idx="9439">
                  <c:v>-0.22</c:v>
                </c:pt>
                <c:pt idx="9440">
                  <c:v>-0.1</c:v>
                </c:pt>
                <c:pt idx="9441">
                  <c:v>-0.06</c:v>
                </c:pt>
                <c:pt idx="9442">
                  <c:v>-0.06</c:v>
                </c:pt>
                <c:pt idx="9443">
                  <c:v>-0.1</c:v>
                </c:pt>
                <c:pt idx="9444">
                  <c:v>-0.06</c:v>
                </c:pt>
                <c:pt idx="9445">
                  <c:v>-0.1</c:v>
                </c:pt>
                <c:pt idx="9446">
                  <c:v>0.02</c:v>
                </c:pt>
                <c:pt idx="9447">
                  <c:v>0.1</c:v>
                </c:pt>
                <c:pt idx="9448">
                  <c:v>0.18</c:v>
                </c:pt>
                <c:pt idx="9449">
                  <c:v>0.26</c:v>
                </c:pt>
                <c:pt idx="9450">
                  <c:v>0.3</c:v>
                </c:pt>
                <c:pt idx="9451">
                  <c:v>0.3</c:v>
                </c:pt>
                <c:pt idx="9452">
                  <c:v>0.38</c:v>
                </c:pt>
                <c:pt idx="9453">
                  <c:v>0.5</c:v>
                </c:pt>
                <c:pt idx="9454">
                  <c:v>0.5</c:v>
                </c:pt>
                <c:pt idx="9455">
                  <c:v>0.42</c:v>
                </c:pt>
                <c:pt idx="9456">
                  <c:v>0.38</c:v>
                </c:pt>
                <c:pt idx="9457">
                  <c:v>0.34</c:v>
                </c:pt>
                <c:pt idx="9458">
                  <c:v>0.34</c:v>
                </c:pt>
                <c:pt idx="9459">
                  <c:v>0.34</c:v>
                </c:pt>
                <c:pt idx="9460">
                  <c:v>0.34</c:v>
                </c:pt>
                <c:pt idx="9461">
                  <c:v>0.3</c:v>
                </c:pt>
                <c:pt idx="9462">
                  <c:v>0.26</c:v>
                </c:pt>
                <c:pt idx="9463">
                  <c:v>0.3</c:v>
                </c:pt>
                <c:pt idx="9464">
                  <c:v>0.3</c:v>
                </c:pt>
                <c:pt idx="9465">
                  <c:v>0.26</c:v>
                </c:pt>
                <c:pt idx="9466">
                  <c:v>0.5</c:v>
                </c:pt>
                <c:pt idx="9467">
                  <c:v>0.9</c:v>
                </c:pt>
                <c:pt idx="9468">
                  <c:v>1.58</c:v>
                </c:pt>
                <c:pt idx="9469">
                  <c:v>2.14</c:v>
                </c:pt>
                <c:pt idx="9470">
                  <c:v>2.7</c:v>
                </c:pt>
                <c:pt idx="9471">
                  <c:v>3.18</c:v>
                </c:pt>
                <c:pt idx="9472">
                  <c:v>3.66</c:v>
                </c:pt>
                <c:pt idx="9473">
                  <c:v>3.98</c:v>
                </c:pt>
                <c:pt idx="9474">
                  <c:v>4.3</c:v>
                </c:pt>
                <c:pt idx="9475">
                  <c:v>4.5</c:v>
                </c:pt>
                <c:pt idx="9476">
                  <c:v>4.38</c:v>
                </c:pt>
                <c:pt idx="9477">
                  <c:v>3.94</c:v>
                </c:pt>
                <c:pt idx="9478">
                  <c:v>3.3</c:v>
                </c:pt>
                <c:pt idx="9479">
                  <c:v>2.5</c:v>
                </c:pt>
                <c:pt idx="9480">
                  <c:v>1.58</c:v>
                </c:pt>
                <c:pt idx="9481">
                  <c:v>0.66</c:v>
                </c:pt>
                <c:pt idx="9482">
                  <c:v>-0.1</c:v>
                </c:pt>
                <c:pt idx="9483">
                  <c:v>-0.78</c:v>
                </c:pt>
                <c:pt idx="9484">
                  <c:v>-1.34</c:v>
                </c:pt>
                <c:pt idx="9485">
                  <c:v>-1.7</c:v>
                </c:pt>
                <c:pt idx="9486">
                  <c:v>-1.94</c:v>
                </c:pt>
                <c:pt idx="9487">
                  <c:v>-1.98</c:v>
                </c:pt>
                <c:pt idx="9488">
                  <c:v>-1.86</c:v>
                </c:pt>
                <c:pt idx="9489">
                  <c:v>-1.7</c:v>
                </c:pt>
                <c:pt idx="9490">
                  <c:v>-1.54</c:v>
                </c:pt>
                <c:pt idx="9491">
                  <c:v>-1.34</c:v>
                </c:pt>
                <c:pt idx="9492">
                  <c:v>-1.22</c:v>
                </c:pt>
                <c:pt idx="9493">
                  <c:v>-1.1000000000000001</c:v>
                </c:pt>
                <c:pt idx="9494">
                  <c:v>-0.98</c:v>
                </c:pt>
                <c:pt idx="9495">
                  <c:v>-0.94</c:v>
                </c:pt>
                <c:pt idx="9496">
                  <c:v>-0.98</c:v>
                </c:pt>
                <c:pt idx="9497">
                  <c:v>-0.94</c:v>
                </c:pt>
                <c:pt idx="9498">
                  <c:v>-0.94</c:v>
                </c:pt>
                <c:pt idx="9499">
                  <c:v>-0.86</c:v>
                </c:pt>
                <c:pt idx="9500">
                  <c:v>-0.82</c:v>
                </c:pt>
                <c:pt idx="9501">
                  <c:v>-0.7</c:v>
                </c:pt>
                <c:pt idx="9502">
                  <c:v>-0.62</c:v>
                </c:pt>
                <c:pt idx="9503">
                  <c:v>-0.57999999999999996</c:v>
                </c:pt>
                <c:pt idx="9504">
                  <c:v>-0.54</c:v>
                </c:pt>
                <c:pt idx="9505">
                  <c:v>-0.54</c:v>
                </c:pt>
                <c:pt idx="9506">
                  <c:v>-0.54</c:v>
                </c:pt>
                <c:pt idx="9507">
                  <c:v>-0.57999999999999996</c:v>
                </c:pt>
                <c:pt idx="9508">
                  <c:v>-0.62</c:v>
                </c:pt>
                <c:pt idx="9509">
                  <c:v>-0.57999999999999996</c:v>
                </c:pt>
                <c:pt idx="9510">
                  <c:v>-0.54</c:v>
                </c:pt>
                <c:pt idx="9511">
                  <c:v>-0.46</c:v>
                </c:pt>
                <c:pt idx="9512">
                  <c:v>-0.38</c:v>
                </c:pt>
                <c:pt idx="9513">
                  <c:v>-0.3</c:v>
                </c:pt>
                <c:pt idx="9514">
                  <c:v>-0.18</c:v>
                </c:pt>
                <c:pt idx="9515">
                  <c:v>-0.1</c:v>
                </c:pt>
                <c:pt idx="9516">
                  <c:v>0.02</c:v>
                </c:pt>
                <c:pt idx="9517">
                  <c:v>0.1</c:v>
                </c:pt>
                <c:pt idx="9518">
                  <c:v>0.14000000000000001</c:v>
                </c:pt>
                <c:pt idx="9519">
                  <c:v>0.22</c:v>
                </c:pt>
                <c:pt idx="9520">
                  <c:v>0.22</c:v>
                </c:pt>
                <c:pt idx="9521">
                  <c:v>0.14000000000000001</c:v>
                </c:pt>
                <c:pt idx="9522">
                  <c:v>-0.02</c:v>
                </c:pt>
                <c:pt idx="9523">
                  <c:v>-0.26</c:v>
                </c:pt>
                <c:pt idx="9524">
                  <c:v>-0.5</c:v>
                </c:pt>
                <c:pt idx="9525">
                  <c:v>-0.78</c:v>
                </c:pt>
                <c:pt idx="9526">
                  <c:v>-1.02</c:v>
                </c:pt>
                <c:pt idx="9527">
                  <c:v>-1.26</c:v>
                </c:pt>
                <c:pt idx="9528">
                  <c:v>-1.5</c:v>
                </c:pt>
                <c:pt idx="9529">
                  <c:v>-1.74</c:v>
                </c:pt>
                <c:pt idx="9530">
                  <c:v>-1.86</c:v>
                </c:pt>
                <c:pt idx="9531">
                  <c:v>-1.94</c:v>
                </c:pt>
                <c:pt idx="9532">
                  <c:v>-1.86</c:v>
                </c:pt>
                <c:pt idx="9533">
                  <c:v>-1.74</c:v>
                </c:pt>
                <c:pt idx="9534">
                  <c:v>-1.54</c:v>
                </c:pt>
                <c:pt idx="9535">
                  <c:v>-1.3</c:v>
                </c:pt>
                <c:pt idx="9536">
                  <c:v>-1.02</c:v>
                </c:pt>
                <c:pt idx="9537">
                  <c:v>-0.9</c:v>
                </c:pt>
                <c:pt idx="9538">
                  <c:v>-0.62</c:v>
                </c:pt>
                <c:pt idx="9539">
                  <c:v>-0.42</c:v>
                </c:pt>
                <c:pt idx="9540">
                  <c:v>-0.26</c:v>
                </c:pt>
                <c:pt idx="9541">
                  <c:v>-0.18</c:v>
                </c:pt>
                <c:pt idx="9542">
                  <c:v>-0.14000000000000001</c:v>
                </c:pt>
                <c:pt idx="9543">
                  <c:v>-0.14000000000000001</c:v>
                </c:pt>
                <c:pt idx="9544">
                  <c:v>-0.18</c:v>
                </c:pt>
                <c:pt idx="9545">
                  <c:v>-0.22</c:v>
                </c:pt>
                <c:pt idx="9546">
                  <c:v>-0.18</c:v>
                </c:pt>
                <c:pt idx="9547">
                  <c:v>-0.18</c:v>
                </c:pt>
                <c:pt idx="9548">
                  <c:v>-0.1</c:v>
                </c:pt>
                <c:pt idx="9549">
                  <c:v>-0.1</c:v>
                </c:pt>
                <c:pt idx="9550">
                  <c:v>0.02</c:v>
                </c:pt>
                <c:pt idx="9551">
                  <c:v>0.1</c:v>
                </c:pt>
                <c:pt idx="9552">
                  <c:v>0.14000000000000001</c:v>
                </c:pt>
                <c:pt idx="9553">
                  <c:v>0.38</c:v>
                </c:pt>
                <c:pt idx="9554">
                  <c:v>0.82</c:v>
                </c:pt>
                <c:pt idx="9555">
                  <c:v>1.38</c:v>
                </c:pt>
                <c:pt idx="9556">
                  <c:v>1.9</c:v>
                </c:pt>
                <c:pt idx="9557">
                  <c:v>2.2200000000000002</c:v>
                </c:pt>
                <c:pt idx="9558">
                  <c:v>2.42</c:v>
                </c:pt>
                <c:pt idx="9559">
                  <c:v>2.54</c:v>
                </c:pt>
                <c:pt idx="9560">
                  <c:v>2.86</c:v>
                </c:pt>
                <c:pt idx="9561">
                  <c:v>3.26</c:v>
                </c:pt>
                <c:pt idx="9562">
                  <c:v>3.82</c:v>
                </c:pt>
                <c:pt idx="9563">
                  <c:v>3.94</c:v>
                </c:pt>
                <c:pt idx="9564">
                  <c:v>3.94</c:v>
                </c:pt>
                <c:pt idx="9565">
                  <c:v>3.7</c:v>
                </c:pt>
                <c:pt idx="9566">
                  <c:v>3.42</c:v>
                </c:pt>
                <c:pt idx="9567">
                  <c:v>3.06</c:v>
                </c:pt>
                <c:pt idx="9568">
                  <c:v>2.82</c:v>
                </c:pt>
                <c:pt idx="9569">
                  <c:v>2.42</c:v>
                </c:pt>
                <c:pt idx="9570">
                  <c:v>1.9</c:v>
                </c:pt>
                <c:pt idx="9571">
                  <c:v>1.06</c:v>
                </c:pt>
                <c:pt idx="9572">
                  <c:v>0.18</c:v>
                </c:pt>
                <c:pt idx="9573">
                  <c:v>-0.5</c:v>
                </c:pt>
                <c:pt idx="9574">
                  <c:v>-1.02</c:v>
                </c:pt>
                <c:pt idx="9575">
                  <c:v>-1.46</c:v>
                </c:pt>
                <c:pt idx="9576">
                  <c:v>-1.9</c:v>
                </c:pt>
                <c:pt idx="9577">
                  <c:v>-2.2599999999999998</c:v>
                </c:pt>
                <c:pt idx="9578">
                  <c:v>-2.5</c:v>
                </c:pt>
                <c:pt idx="9579">
                  <c:v>-2.58</c:v>
                </c:pt>
                <c:pt idx="9580">
                  <c:v>-2.5</c:v>
                </c:pt>
                <c:pt idx="9581">
                  <c:v>-2.14</c:v>
                </c:pt>
                <c:pt idx="9582">
                  <c:v>-1.74</c:v>
                </c:pt>
                <c:pt idx="9583">
                  <c:v>-1.42</c:v>
                </c:pt>
                <c:pt idx="9584">
                  <c:v>-1.1000000000000001</c:v>
                </c:pt>
                <c:pt idx="9585">
                  <c:v>-0.9</c:v>
                </c:pt>
                <c:pt idx="9586">
                  <c:v>-0.7</c:v>
                </c:pt>
                <c:pt idx="9587">
                  <c:v>-0.5</c:v>
                </c:pt>
                <c:pt idx="9588">
                  <c:v>-0.5</c:v>
                </c:pt>
                <c:pt idx="9589">
                  <c:v>-0.46</c:v>
                </c:pt>
                <c:pt idx="9590">
                  <c:v>-0.5</c:v>
                </c:pt>
                <c:pt idx="9591">
                  <c:v>-0.54</c:v>
                </c:pt>
                <c:pt idx="9592">
                  <c:v>-0.54</c:v>
                </c:pt>
                <c:pt idx="9593">
                  <c:v>-0.5</c:v>
                </c:pt>
                <c:pt idx="9594">
                  <c:v>-0.42</c:v>
                </c:pt>
                <c:pt idx="9595">
                  <c:v>-0.42</c:v>
                </c:pt>
                <c:pt idx="9596">
                  <c:v>-0.3</c:v>
                </c:pt>
                <c:pt idx="9597">
                  <c:v>-0.18</c:v>
                </c:pt>
                <c:pt idx="9598">
                  <c:v>-0.02</c:v>
                </c:pt>
                <c:pt idx="9599">
                  <c:v>0.14000000000000001</c:v>
                </c:pt>
                <c:pt idx="9600">
                  <c:v>0.22</c:v>
                </c:pt>
                <c:pt idx="9601">
                  <c:v>0.22</c:v>
                </c:pt>
                <c:pt idx="9602">
                  <c:v>0.18</c:v>
                </c:pt>
                <c:pt idx="9603">
                  <c:v>0.22</c:v>
                </c:pt>
                <c:pt idx="9604">
                  <c:v>0.26</c:v>
                </c:pt>
                <c:pt idx="9605">
                  <c:v>0.34</c:v>
                </c:pt>
                <c:pt idx="9606">
                  <c:v>0.46</c:v>
                </c:pt>
                <c:pt idx="9607">
                  <c:v>0.42</c:v>
                </c:pt>
                <c:pt idx="9608">
                  <c:v>0.38</c:v>
                </c:pt>
                <c:pt idx="9609">
                  <c:v>0.22</c:v>
                </c:pt>
                <c:pt idx="9610">
                  <c:v>0.1</c:v>
                </c:pt>
                <c:pt idx="9611">
                  <c:v>-0.02</c:v>
                </c:pt>
                <c:pt idx="9612">
                  <c:v>-0.1</c:v>
                </c:pt>
                <c:pt idx="9613">
                  <c:v>-0.22</c:v>
                </c:pt>
                <c:pt idx="9614">
                  <c:v>-0.38</c:v>
                </c:pt>
                <c:pt idx="9615">
                  <c:v>-0.66</c:v>
                </c:pt>
                <c:pt idx="9616">
                  <c:v>-0.94</c:v>
                </c:pt>
                <c:pt idx="9617">
                  <c:v>-1.18</c:v>
                </c:pt>
                <c:pt idx="9618">
                  <c:v>-1.34</c:v>
                </c:pt>
                <c:pt idx="9619">
                  <c:v>-1.46</c:v>
                </c:pt>
                <c:pt idx="9620">
                  <c:v>-1.58</c:v>
                </c:pt>
                <c:pt idx="9621">
                  <c:v>-1.66</c:v>
                </c:pt>
                <c:pt idx="9622">
                  <c:v>-1.74</c:v>
                </c:pt>
                <c:pt idx="9623">
                  <c:v>-1.78</c:v>
                </c:pt>
                <c:pt idx="9624">
                  <c:v>-1.78</c:v>
                </c:pt>
                <c:pt idx="9625">
                  <c:v>-1.58</c:v>
                </c:pt>
                <c:pt idx="9626">
                  <c:v>-1.34</c:v>
                </c:pt>
                <c:pt idx="9627">
                  <c:v>-1.1000000000000001</c:v>
                </c:pt>
                <c:pt idx="9628">
                  <c:v>-0.86</c:v>
                </c:pt>
                <c:pt idx="9629">
                  <c:v>-0.74</c:v>
                </c:pt>
                <c:pt idx="9630">
                  <c:v>-0.54</c:v>
                </c:pt>
                <c:pt idx="9631">
                  <c:v>-0.34</c:v>
                </c:pt>
                <c:pt idx="9632">
                  <c:v>-0.14000000000000001</c:v>
                </c:pt>
                <c:pt idx="9633">
                  <c:v>0.02</c:v>
                </c:pt>
                <c:pt idx="9634">
                  <c:v>0.14000000000000001</c:v>
                </c:pt>
                <c:pt idx="9635">
                  <c:v>0.14000000000000001</c:v>
                </c:pt>
                <c:pt idx="9636">
                  <c:v>0.14000000000000001</c:v>
                </c:pt>
                <c:pt idx="9637">
                  <c:v>0.14000000000000001</c:v>
                </c:pt>
                <c:pt idx="9638">
                  <c:v>0.18</c:v>
                </c:pt>
                <c:pt idx="9639">
                  <c:v>0.14000000000000001</c:v>
                </c:pt>
                <c:pt idx="9640">
                  <c:v>0.14000000000000001</c:v>
                </c:pt>
                <c:pt idx="9641">
                  <c:v>0.14000000000000001</c:v>
                </c:pt>
                <c:pt idx="9642">
                  <c:v>0.1</c:v>
                </c:pt>
                <c:pt idx="9643">
                  <c:v>0.14000000000000001</c:v>
                </c:pt>
                <c:pt idx="9644">
                  <c:v>0.14000000000000001</c:v>
                </c:pt>
                <c:pt idx="9645">
                  <c:v>0.22</c:v>
                </c:pt>
                <c:pt idx="9646">
                  <c:v>0.34</c:v>
                </c:pt>
                <c:pt idx="9647">
                  <c:v>0.38</c:v>
                </c:pt>
                <c:pt idx="9648">
                  <c:v>0.38</c:v>
                </c:pt>
                <c:pt idx="9649">
                  <c:v>0.38</c:v>
                </c:pt>
                <c:pt idx="9650">
                  <c:v>0.38</c:v>
                </c:pt>
                <c:pt idx="9651">
                  <c:v>0.34</c:v>
                </c:pt>
                <c:pt idx="9652">
                  <c:v>0.5</c:v>
                </c:pt>
                <c:pt idx="9653">
                  <c:v>0.74</c:v>
                </c:pt>
                <c:pt idx="9654">
                  <c:v>1.22</c:v>
                </c:pt>
                <c:pt idx="9655">
                  <c:v>1.66</c:v>
                </c:pt>
                <c:pt idx="9656">
                  <c:v>2.1800000000000002</c:v>
                </c:pt>
                <c:pt idx="9657">
                  <c:v>2.66</c:v>
                </c:pt>
                <c:pt idx="9658">
                  <c:v>3.1</c:v>
                </c:pt>
                <c:pt idx="9659">
                  <c:v>3.42</c:v>
                </c:pt>
                <c:pt idx="9660">
                  <c:v>3.62</c:v>
                </c:pt>
                <c:pt idx="9661">
                  <c:v>3.74</c:v>
                </c:pt>
                <c:pt idx="9662">
                  <c:v>3.9</c:v>
                </c:pt>
                <c:pt idx="9663">
                  <c:v>3.86</c:v>
                </c:pt>
                <c:pt idx="9664">
                  <c:v>3.62</c:v>
                </c:pt>
                <c:pt idx="9665">
                  <c:v>3.18</c:v>
                </c:pt>
                <c:pt idx="9666">
                  <c:v>2.58</c:v>
                </c:pt>
                <c:pt idx="9667">
                  <c:v>1.86</c:v>
                </c:pt>
                <c:pt idx="9668">
                  <c:v>1.02</c:v>
                </c:pt>
                <c:pt idx="9669">
                  <c:v>0.26</c:v>
                </c:pt>
                <c:pt idx="9670">
                  <c:v>-0.3</c:v>
                </c:pt>
                <c:pt idx="9671">
                  <c:v>-0.74</c:v>
                </c:pt>
                <c:pt idx="9672">
                  <c:v>-1.06</c:v>
                </c:pt>
                <c:pt idx="9673">
                  <c:v>-1.38</c:v>
                </c:pt>
                <c:pt idx="9674">
                  <c:v>-1.66</c:v>
                </c:pt>
                <c:pt idx="9675">
                  <c:v>-1.86</c:v>
                </c:pt>
                <c:pt idx="9676">
                  <c:v>-1.9</c:v>
                </c:pt>
                <c:pt idx="9677">
                  <c:v>-1.82</c:v>
                </c:pt>
                <c:pt idx="9678">
                  <c:v>-1.58</c:v>
                </c:pt>
                <c:pt idx="9679">
                  <c:v>-1.42</c:v>
                </c:pt>
                <c:pt idx="9680">
                  <c:v>-1.26</c:v>
                </c:pt>
                <c:pt idx="9681">
                  <c:v>-1.1000000000000001</c:v>
                </c:pt>
                <c:pt idx="9682">
                  <c:v>-0.98</c:v>
                </c:pt>
                <c:pt idx="9683">
                  <c:v>-0.86</c:v>
                </c:pt>
                <c:pt idx="9684">
                  <c:v>-0.78</c:v>
                </c:pt>
                <c:pt idx="9685">
                  <c:v>-0.7</c:v>
                </c:pt>
                <c:pt idx="9686">
                  <c:v>-0.7</c:v>
                </c:pt>
                <c:pt idx="9687">
                  <c:v>-0.74</c:v>
                </c:pt>
                <c:pt idx="9688">
                  <c:v>-0.78</c:v>
                </c:pt>
                <c:pt idx="9689">
                  <c:v>-0.74</c:v>
                </c:pt>
                <c:pt idx="9690">
                  <c:v>-0.74</c:v>
                </c:pt>
                <c:pt idx="9691">
                  <c:v>-0.66</c:v>
                </c:pt>
                <c:pt idx="9692">
                  <c:v>-0.57999999999999996</c:v>
                </c:pt>
                <c:pt idx="9693">
                  <c:v>-0.57999999999999996</c:v>
                </c:pt>
                <c:pt idx="9694">
                  <c:v>-0.5</c:v>
                </c:pt>
                <c:pt idx="9695">
                  <c:v>-0.46</c:v>
                </c:pt>
                <c:pt idx="9696">
                  <c:v>-0.34</c:v>
                </c:pt>
                <c:pt idx="9697">
                  <c:v>-0.26</c:v>
                </c:pt>
                <c:pt idx="9698">
                  <c:v>-0.18</c:v>
                </c:pt>
                <c:pt idx="9699">
                  <c:v>-0.14000000000000001</c:v>
                </c:pt>
                <c:pt idx="9700">
                  <c:v>-0.1</c:v>
                </c:pt>
                <c:pt idx="9701">
                  <c:v>-0.1</c:v>
                </c:pt>
                <c:pt idx="9702">
                  <c:v>-0.06</c:v>
                </c:pt>
                <c:pt idx="9703">
                  <c:v>0.06</c:v>
                </c:pt>
                <c:pt idx="9704">
                  <c:v>0.1</c:v>
                </c:pt>
                <c:pt idx="9705">
                  <c:v>0.14000000000000001</c:v>
                </c:pt>
                <c:pt idx="9706">
                  <c:v>0.14000000000000001</c:v>
                </c:pt>
                <c:pt idx="9707">
                  <c:v>0.14000000000000001</c:v>
                </c:pt>
                <c:pt idx="9708">
                  <c:v>0.14000000000000001</c:v>
                </c:pt>
                <c:pt idx="9709">
                  <c:v>0.02</c:v>
                </c:pt>
                <c:pt idx="9710">
                  <c:v>-0.18</c:v>
                </c:pt>
                <c:pt idx="9711">
                  <c:v>-0.46</c:v>
                </c:pt>
                <c:pt idx="9712">
                  <c:v>-0.74</c:v>
                </c:pt>
                <c:pt idx="9713">
                  <c:v>-1.02</c:v>
                </c:pt>
                <c:pt idx="9714">
                  <c:v>-1.18</c:v>
                </c:pt>
                <c:pt idx="9715">
                  <c:v>-1.34</c:v>
                </c:pt>
                <c:pt idx="9716">
                  <c:v>-1.58</c:v>
                </c:pt>
                <c:pt idx="9717">
                  <c:v>-1.7</c:v>
                </c:pt>
                <c:pt idx="9718">
                  <c:v>-1.82</c:v>
                </c:pt>
                <c:pt idx="9719">
                  <c:v>-1.78</c:v>
                </c:pt>
                <c:pt idx="9720">
                  <c:v>-1.82</c:v>
                </c:pt>
                <c:pt idx="9721">
                  <c:v>-1.66</c:v>
                </c:pt>
                <c:pt idx="9722">
                  <c:v>-1.42</c:v>
                </c:pt>
                <c:pt idx="9723">
                  <c:v>-1.1399999999999999</c:v>
                </c:pt>
                <c:pt idx="9724">
                  <c:v>-0.9</c:v>
                </c:pt>
                <c:pt idx="9725">
                  <c:v>-0.78</c:v>
                </c:pt>
                <c:pt idx="9726">
                  <c:v>-0.62</c:v>
                </c:pt>
                <c:pt idx="9727">
                  <c:v>-0.46</c:v>
                </c:pt>
                <c:pt idx="9728">
                  <c:v>-0.34</c:v>
                </c:pt>
                <c:pt idx="9729">
                  <c:v>-0.26</c:v>
                </c:pt>
                <c:pt idx="9730">
                  <c:v>-0.14000000000000001</c:v>
                </c:pt>
                <c:pt idx="9731">
                  <c:v>-0.06</c:v>
                </c:pt>
                <c:pt idx="9732">
                  <c:v>-0.06</c:v>
                </c:pt>
                <c:pt idx="9733">
                  <c:v>-0.06</c:v>
                </c:pt>
                <c:pt idx="9734">
                  <c:v>0.02</c:v>
                </c:pt>
                <c:pt idx="9735">
                  <c:v>0.02</c:v>
                </c:pt>
                <c:pt idx="9736">
                  <c:v>0.02</c:v>
                </c:pt>
                <c:pt idx="9737">
                  <c:v>0.06</c:v>
                </c:pt>
                <c:pt idx="9738">
                  <c:v>0.1</c:v>
                </c:pt>
                <c:pt idx="9739">
                  <c:v>0.14000000000000001</c:v>
                </c:pt>
                <c:pt idx="9740">
                  <c:v>0.18</c:v>
                </c:pt>
                <c:pt idx="9741">
                  <c:v>0.26</c:v>
                </c:pt>
                <c:pt idx="9742">
                  <c:v>0.26</c:v>
                </c:pt>
                <c:pt idx="9743">
                  <c:v>0.22</c:v>
                </c:pt>
                <c:pt idx="9744">
                  <c:v>0.3</c:v>
                </c:pt>
                <c:pt idx="9745">
                  <c:v>0.34</c:v>
                </c:pt>
                <c:pt idx="9746">
                  <c:v>0.42</c:v>
                </c:pt>
                <c:pt idx="9747">
                  <c:v>0.62</c:v>
                </c:pt>
                <c:pt idx="9748">
                  <c:v>0.86</c:v>
                </c:pt>
                <c:pt idx="9749">
                  <c:v>1.1399999999999999</c:v>
                </c:pt>
                <c:pt idx="9750">
                  <c:v>1.5</c:v>
                </c:pt>
                <c:pt idx="9751">
                  <c:v>1.98</c:v>
                </c:pt>
                <c:pt idx="9752">
                  <c:v>2.5</c:v>
                </c:pt>
                <c:pt idx="9753">
                  <c:v>3.02</c:v>
                </c:pt>
                <c:pt idx="9754">
                  <c:v>3.54</c:v>
                </c:pt>
                <c:pt idx="9755">
                  <c:v>3.86</c:v>
                </c:pt>
                <c:pt idx="9756">
                  <c:v>4.0599999999999996</c:v>
                </c:pt>
                <c:pt idx="9757">
                  <c:v>4.18</c:v>
                </c:pt>
                <c:pt idx="9758">
                  <c:v>4.0999999999999996</c:v>
                </c:pt>
                <c:pt idx="9759">
                  <c:v>3.9</c:v>
                </c:pt>
                <c:pt idx="9760">
                  <c:v>3.42</c:v>
                </c:pt>
                <c:pt idx="9761">
                  <c:v>2.66</c:v>
                </c:pt>
                <c:pt idx="9762">
                  <c:v>1.86</c:v>
                </c:pt>
                <c:pt idx="9763">
                  <c:v>0.78</c:v>
                </c:pt>
                <c:pt idx="9764">
                  <c:v>-0.06</c:v>
                </c:pt>
                <c:pt idx="9765">
                  <c:v>-0.78</c:v>
                </c:pt>
                <c:pt idx="9766">
                  <c:v>-1.26</c:v>
                </c:pt>
                <c:pt idx="9767">
                  <c:v>-1.7</c:v>
                </c:pt>
                <c:pt idx="9768">
                  <c:v>-1.98</c:v>
                </c:pt>
                <c:pt idx="9769">
                  <c:v>-2.14</c:v>
                </c:pt>
                <c:pt idx="9770">
                  <c:v>-2.1</c:v>
                </c:pt>
                <c:pt idx="9771">
                  <c:v>-1.98</c:v>
                </c:pt>
                <c:pt idx="9772">
                  <c:v>-1.7</c:v>
                </c:pt>
                <c:pt idx="9773">
                  <c:v>-1.34</c:v>
                </c:pt>
                <c:pt idx="9774">
                  <c:v>-1.06</c:v>
                </c:pt>
                <c:pt idx="9775">
                  <c:v>-0.9</c:v>
                </c:pt>
                <c:pt idx="9776">
                  <c:v>-0.78</c:v>
                </c:pt>
                <c:pt idx="9777">
                  <c:v>-0.7</c:v>
                </c:pt>
                <c:pt idx="9778">
                  <c:v>-0.62</c:v>
                </c:pt>
                <c:pt idx="9779">
                  <c:v>-0.66</c:v>
                </c:pt>
                <c:pt idx="9780">
                  <c:v>-0.62</c:v>
                </c:pt>
                <c:pt idx="9781">
                  <c:v>-0.66</c:v>
                </c:pt>
                <c:pt idx="9782">
                  <c:v>-0.66</c:v>
                </c:pt>
                <c:pt idx="9783">
                  <c:v>-0.57999999999999996</c:v>
                </c:pt>
                <c:pt idx="9784">
                  <c:v>-0.57999999999999996</c:v>
                </c:pt>
                <c:pt idx="9785">
                  <c:v>-0.54</c:v>
                </c:pt>
                <c:pt idx="9786">
                  <c:v>-0.38</c:v>
                </c:pt>
                <c:pt idx="9787">
                  <c:v>-0.3</c:v>
                </c:pt>
                <c:pt idx="9788">
                  <c:v>-0.22</c:v>
                </c:pt>
                <c:pt idx="9789">
                  <c:v>-0.22</c:v>
                </c:pt>
                <c:pt idx="9790">
                  <c:v>-0.18</c:v>
                </c:pt>
                <c:pt idx="9791">
                  <c:v>-0.18</c:v>
                </c:pt>
                <c:pt idx="9792">
                  <c:v>-0.22</c:v>
                </c:pt>
                <c:pt idx="9793">
                  <c:v>-0.14000000000000001</c:v>
                </c:pt>
                <c:pt idx="9794">
                  <c:v>-0.1</c:v>
                </c:pt>
                <c:pt idx="9795">
                  <c:v>-0.06</c:v>
                </c:pt>
                <c:pt idx="9796">
                  <c:v>0.02</c:v>
                </c:pt>
                <c:pt idx="9797">
                  <c:v>0.1</c:v>
                </c:pt>
                <c:pt idx="9798">
                  <c:v>0.1</c:v>
                </c:pt>
                <c:pt idx="9799">
                  <c:v>0.14000000000000001</c:v>
                </c:pt>
                <c:pt idx="9800">
                  <c:v>0.22</c:v>
                </c:pt>
                <c:pt idx="9801">
                  <c:v>0.3</c:v>
                </c:pt>
                <c:pt idx="9802">
                  <c:v>0.3</c:v>
                </c:pt>
                <c:pt idx="9803">
                  <c:v>0.18</c:v>
                </c:pt>
                <c:pt idx="9804">
                  <c:v>0.1</c:v>
                </c:pt>
                <c:pt idx="9805">
                  <c:v>-0.06</c:v>
                </c:pt>
                <c:pt idx="9806">
                  <c:v>-0.34</c:v>
                </c:pt>
                <c:pt idx="9807">
                  <c:v>-0.62</c:v>
                </c:pt>
                <c:pt idx="9808">
                  <c:v>-0.9</c:v>
                </c:pt>
                <c:pt idx="9809">
                  <c:v>-1.18</c:v>
                </c:pt>
                <c:pt idx="9810">
                  <c:v>-1.38</c:v>
                </c:pt>
                <c:pt idx="9811">
                  <c:v>-1.62</c:v>
                </c:pt>
                <c:pt idx="9812">
                  <c:v>-1.78</c:v>
                </c:pt>
                <c:pt idx="9813">
                  <c:v>-1.9</c:v>
                </c:pt>
                <c:pt idx="9814">
                  <c:v>-1.86</c:v>
                </c:pt>
                <c:pt idx="9815">
                  <c:v>-1.82</c:v>
                </c:pt>
                <c:pt idx="9816">
                  <c:v>-1.66</c:v>
                </c:pt>
                <c:pt idx="9817">
                  <c:v>-1.46</c:v>
                </c:pt>
                <c:pt idx="9818">
                  <c:v>-1.1399999999999999</c:v>
                </c:pt>
                <c:pt idx="9819">
                  <c:v>-0.9</c:v>
                </c:pt>
                <c:pt idx="9820">
                  <c:v>-0.62</c:v>
                </c:pt>
                <c:pt idx="9821">
                  <c:v>-0.42</c:v>
                </c:pt>
                <c:pt idx="9822">
                  <c:v>-0.26</c:v>
                </c:pt>
                <c:pt idx="9823">
                  <c:v>-0.18</c:v>
                </c:pt>
                <c:pt idx="9824">
                  <c:v>-0.06</c:v>
                </c:pt>
                <c:pt idx="9825">
                  <c:v>-0.02</c:v>
                </c:pt>
                <c:pt idx="9826">
                  <c:v>-0.06</c:v>
                </c:pt>
                <c:pt idx="9827">
                  <c:v>-0.1</c:v>
                </c:pt>
                <c:pt idx="9828">
                  <c:v>-0.14000000000000001</c:v>
                </c:pt>
                <c:pt idx="9829">
                  <c:v>-0.14000000000000001</c:v>
                </c:pt>
                <c:pt idx="9830">
                  <c:v>-0.14000000000000001</c:v>
                </c:pt>
                <c:pt idx="9831">
                  <c:v>-0.1</c:v>
                </c:pt>
                <c:pt idx="9832">
                  <c:v>-0.06</c:v>
                </c:pt>
                <c:pt idx="9833">
                  <c:v>-0.06</c:v>
                </c:pt>
                <c:pt idx="9834">
                  <c:v>0.1</c:v>
                </c:pt>
                <c:pt idx="9835">
                  <c:v>0.14000000000000001</c:v>
                </c:pt>
                <c:pt idx="9836">
                  <c:v>0.22</c:v>
                </c:pt>
                <c:pt idx="9837">
                  <c:v>0.22</c:v>
                </c:pt>
                <c:pt idx="9838">
                  <c:v>0.34</c:v>
                </c:pt>
                <c:pt idx="9839">
                  <c:v>0.42</c:v>
                </c:pt>
                <c:pt idx="9840">
                  <c:v>0.78</c:v>
                </c:pt>
                <c:pt idx="9841">
                  <c:v>1.26</c:v>
                </c:pt>
                <c:pt idx="9842">
                  <c:v>1.9</c:v>
                </c:pt>
                <c:pt idx="9843">
                  <c:v>2.5</c:v>
                </c:pt>
                <c:pt idx="9844">
                  <c:v>3.1</c:v>
                </c:pt>
                <c:pt idx="9845">
                  <c:v>3.58</c:v>
                </c:pt>
                <c:pt idx="9846">
                  <c:v>3.98</c:v>
                </c:pt>
                <c:pt idx="9847">
                  <c:v>4.3</c:v>
                </c:pt>
                <c:pt idx="9848">
                  <c:v>4.58</c:v>
                </c:pt>
                <c:pt idx="9849">
                  <c:v>4.62</c:v>
                </c:pt>
                <c:pt idx="9850">
                  <c:v>4.42</c:v>
                </c:pt>
                <c:pt idx="9851">
                  <c:v>3.9</c:v>
                </c:pt>
                <c:pt idx="9852">
                  <c:v>3.1</c:v>
                </c:pt>
                <c:pt idx="9853">
                  <c:v>2.06</c:v>
                </c:pt>
                <c:pt idx="9854">
                  <c:v>1.06</c:v>
                </c:pt>
                <c:pt idx="9855">
                  <c:v>0.1</c:v>
                </c:pt>
                <c:pt idx="9856">
                  <c:v>-0.74</c:v>
                </c:pt>
                <c:pt idx="9857">
                  <c:v>-1.38</c:v>
                </c:pt>
                <c:pt idx="9858">
                  <c:v>-1.9</c:v>
                </c:pt>
                <c:pt idx="9859">
                  <c:v>-2.2599999999999998</c:v>
                </c:pt>
                <c:pt idx="9860">
                  <c:v>-2.42</c:v>
                </c:pt>
                <c:pt idx="9861">
                  <c:v>-2.42</c:v>
                </c:pt>
                <c:pt idx="9862">
                  <c:v>-2.1800000000000002</c:v>
                </c:pt>
                <c:pt idx="9863">
                  <c:v>-1.94</c:v>
                </c:pt>
                <c:pt idx="9864">
                  <c:v>-1.7</c:v>
                </c:pt>
                <c:pt idx="9865">
                  <c:v>-1.46</c:v>
                </c:pt>
                <c:pt idx="9866">
                  <c:v>-1.26</c:v>
                </c:pt>
                <c:pt idx="9867">
                  <c:v>-1.06</c:v>
                </c:pt>
                <c:pt idx="9868">
                  <c:v>-0.94</c:v>
                </c:pt>
                <c:pt idx="9869">
                  <c:v>-0.82</c:v>
                </c:pt>
                <c:pt idx="9870">
                  <c:v>-0.82</c:v>
                </c:pt>
                <c:pt idx="9871">
                  <c:v>-0.78</c:v>
                </c:pt>
                <c:pt idx="9872">
                  <c:v>-0.74</c:v>
                </c:pt>
                <c:pt idx="9873">
                  <c:v>-0.7</c:v>
                </c:pt>
                <c:pt idx="9874">
                  <c:v>-0.62</c:v>
                </c:pt>
                <c:pt idx="9875">
                  <c:v>-0.57999999999999996</c:v>
                </c:pt>
                <c:pt idx="9876">
                  <c:v>-0.5</c:v>
                </c:pt>
                <c:pt idx="9877">
                  <c:v>-0.42</c:v>
                </c:pt>
                <c:pt idx="9878">
                  <c:v>-0.34</c:v>
                </c:pt>
                <c:pt idx="9879">
                  <c:v>-0.3</c:v>
                </c:pt>
                <c:pt idx="9880">
                  <c:v>-0.26</c:v>
                </c:pt>
                <c:pt idx="9881">
                  <c:v>-0.18</c:v>
                </c:pt>
                <c:pt idx="9882">
                  <c:v>-0.14000000000000001</c:v>
                </c:pt>
                <c:pt idx="9883">
                  <c:v>-0.1</c:v>
                </c:pt>
                <c:pt idx="9884">
                  <c:v>-0.02</c:v>
                </c:pt>
                <c:pt idx="9885">
                  <c:v>0.06</c:v>
                </c:pt>
                <c:pt idx="9886">
                  <c:v>0.14000000000000001</c:v>
                </c:pt>
                <c:pt idx="9887">
                  <c:v>0.22</c:v>
                </c:pt>
                <c:pt idx="9888">
                  <c:v>0.26</c:v>
                </c:pt>
                <c:pt idx="9889">
                  <c:v>0.26</c:v>
                </c:pt>
                <c:pt idx="9890">
                  <c:v>0.38</c:v>
                </c:pt>
                <c:pt idx="9891">
                  <c:v>0.42</c:v>
                </c:pt>
                <c:pt idx="9892">
                  <c:v>0.5</c:v>
                </c:pt>
                <c:pt idx="9893">
                  <c:v>0.54</c:v>
                </c:pt>
                <c:pt idx="9894">
                  <c:v>0.5</c:v>
                </c:pt>
                <c:pt idx="9895">
                  <c:v>0.3</c:v>
                </c:pt>
                <c:pt idx="9896">
                  <c:v>0.22</c:v>
                </c:pt>
                <c:pt idx="9897">
                  <c:v>-0.06</c:v>
                </c:pt>
                <c:pt idx="9898">
                  <c:v>-0.42</c:v>
                </c:pt>
                <c:pt idx="9899">
                  <c:v>-0.78</c:v>
                </c:pt>
                <c:pt idx="9900">
                  <c:v>-1.06</c:v>
                </c:pt>
                <c:pt idx="9901">
                  <c:v>-1.34</c:v>
                </c:pt>
                <c:pt idx="9902">
                  <c:v>-1.62</c:v>
                </c:pt>
                <c:pt idx="9903">
                  <c:v>-1.86</c:v>
                </c:pt>
                <c:pt idx="9904">
                  <c:v>-2.02</c:v>
                </c:pt>
                <c:pt idx="9905">
                  <c:v>-2.06</c:v>
                </c:pt>
                <c:pt idx="9906">
                  <c:v>-2.02</c:v>
                </c:pt>
                <c:pt idx="9907">
                  <c:v>-1.86</c:v>
                </c:pt>
                <c:pt idx="9908">
                  <c:v>-1.66</c:v>
                </c:pt>
                <c:pt idx="9909">
                  <c:v>-1.38</c:v>
                </c:pt>
                <c:pt idx="9910">
                  <c:v>-1.06</c:v>
                </c:pt>
                <c:pt idx="9911">
                  <c:v>-0.82</c:v>
                </c:pt>
                <c:pt idx="9912">
                  <c:v>-0.54</c:v>
                </c:pt>
                <c:pt idx="9913">
                  <c:v>-0.3</c:v>
                </c:pt>
                <c:pt idx="9914">
                  <c:v>-0.14000000000000001</c:v>
                </c:pt>
                <c:pt idx="9915">
                  <c:v>-0.1</c:v>
                </c:pt>
                <c:pt idx="9916">
                  <c:v>0.02</c:v>
                </c:pt>
                <c:pt idx="9917">
                  <c:v>-0.06</c:v>
                </c:pt>
                <c:pt idx="9918">
                  <c:v>-0.02</c:v>
                </c:pt>
                <c:pt idx="9919">
                  <c:v>-0.06</c:v>
                </c:pt>
                <c:pt idx="9920">
                  <c:v>-0.02</c:v>
                </c:pt>
                <c:pt idx="9921">
                  <c:v>0.02</c:v>
                </c:pt>
                <c:pt idx="9922">
                  <c:v>0.06</c:v>
                </c:pt>
                <c:pt idx="9923">
                  <c:v>0.06</c:v>
                </c:pt>
                <c:pt idx="9924">
                  <c:v>0.14000000000000001</c:v>
                </c:pt>
                <c:pt idx="9925">
                  <c:v>0.26</c:v>
                </c:pt>
                <c:pt idx="9926">
                  <c:v>0.34</c:v>
                </c:pt>
                <c:pt idx="9927">
                  <c:v>0.34</c:v>
                </c:pt>
                <c:pt idx="9928">
                  <c:v>0.42</c:v>
                </c:pt>
                <c:pt idx="9929">
                  <c:v>0.38</c:v>
                </c:pt>
                <c:pt idx="9930">
                  <c:v>0.38</c:v>
                </c:pt>
                <c:pt idx="9931">
                  <c:v>0.3</c:v>
                </c:pt>
                <c:pt idx="9932">
                  <c:v>0.22</c:v>
                </c:pt>
                <c:pt idx="9933">
                  <c:v>0.26</c:v>
                </c:pt>
                <c:pt idx="9934">
                  <c:v>0.22</c:v>
                </c:pt>
                <c:pt idx="9935">
                  <c:v>0.18</c:v>
                </c:pt>
                <c:pt idx="9936">
                  <c:v>0.3</c:v>
                </c:pt>
                <c:pt idx="9937">
                  <c:v>0.38</c:v>
                </c:pt>
                <c:pt idx="9938">
                  <c:v>0.34</c:v>
                </c:pt>
                <c:pt idx="9939">
                  <c:v>0.38</c:v>
                </c:pt>
                <c:pt idx="9940">
                  <c:v>0.57999999999999996</c:v>
                </c:pt>
                <c:pt idx="9941">
                  <c:v>0.9</c:v>
                </c:pt>
                <c:pt idx="9942">
                  <c:v>1.22</c:v>
                </c:pt>
                <c:pt idx="9943">
                  <c:v>1.46</c:v>
                </c:pt>
                <c:pt idx="9944">
                  <c:v>1.94</c:v>
                </c:pt>
                <c:pt idx="9945">
                  <c:v>2.38</c:v>
                </c:pt>
                <c:pt idx="9946">
                  <c:v>2.94</c:v>
                </c:pt>
                <c:pt idx="9947">
                  <c:v>3.26</c:v>
                </c:pt>
                <c:pt idx="9948">
                  <c:v>3.58</c:v>
                </c:pt>
                <c:pt idx="9949">
                  <c:v>3.78</c:v>
                </c:pt>
                <c:pt idx="9950">
                  <c:v>3.82</c:v>
                </c:pt>
                <c:pt idx="9951">
                  <c:v>3.58</c:v>
                </c:pt>
                <c:pt idx="9952">
                  <c:v>3.26</c:v>
                </c:pt>
                <c:pt idx="9953">
                  <c:v>2.9</c:v>
                </c:pt>
                <c:pt idx="9954">
                  <c:v>2.42</c:v>
                </c:pt>
                <c:pt idx="9955">
                  <c:v>1.58</c:v>
                </c:pt>
                <c:pt idx="9956">
                  <c:v>0.74</c:v>
                </c:pt>
                <c:pt idx="9957">
                  <c:v>-0.06</c:v>
                </c:pt>
                <c:pt idx="9958">
                  <c:v>-0.7</c:v>
                </c:pt>
                <c:pt idx="9959">
                  <c:v>-1.18</c:v>
                </c:pt>
                <c:pt idx="9960">
                  <c:v>-1.46</c:v>
                </c:pt>
                <c:pt idx="9961">
                  <c:v>-1.7</c:v>
                </c:pt>
                <c:pt idx="9962">
                  <c:v>-1.78</c:v>
                </c:pt>
                <c:pt idx="9963">
                  <c:v>-1.74</c:v>
                </c:pt>
                <c:pt idx="9964">
                  <c:v>-1.62</c:v>
                </c:pt>
                <c:pt idx="9965">
                  <c:v>-1.5</c:v>
                </c:pt>
                <c:pt idx="9966">
                  <c:v>-1.22</c:v>
                </c:pt>
                <c:pt idx="9967">
                  <c:v>-1.02</c:v>
                </c:pt>
                <c:pt idx="9968">
                  <c:v>-0.9</c:v>
                </c:pt>
                <c:pt idx="9969">
                  <c:v>-0.82</c:v>
                </c:pt>
                <c:pt idx="9970">
                  <c:v>-0.82</c:v>
                </c:pt>
                <c:pt idx="9971">
                  <c:v>-0.78</c:v>
                </c:pt>
                <c:pt idx="9972">
                  <c:v>-0.78</c:v>
                </c:pt>
                <c:pt idx="9973">
                  <c:v>-0.74</c:v>
                </c:pt>
                <c:pt idx="9974">
                  <c:v>-0.78</c:v>
                </c:pt>
                <c:pt idx="9975">
                  <c:v>-0.78</c:v>
                </c:pt>
                <c:pt idx="9976">
                  <c:v>-0.7</c:v>
                </c:pt>
                <c:pt idx="9977">
                  <c:v>-0.66</c:v>
                </c:pt>
                <c:pt idx="9978">
                  <c:v>-0.57999999999999996</c:v>
                </c:pt>
                <c:pt idx="9979">
                  <c:v>-0.46</c:v>
                </c:pt>
                <c:pt idx="9980">
                  <c:v>-0.46</c:v>
                </c:pt>
                <c:pt idx="9981">
                  <c:v>-0.46</c:v>
                </c:pt>
                <c:pt idx="9982">
                  <c:v>-0.54</c:v>
                </c:pt>
                <c:pt idx="9983">
                  <c:v>-0.54</c:v>
                </c:pt>
                <c:pt idx="9984">
                  <c:v>-0.42</c:v>
                </c:pt>
                <c:pt idx="9985">
                  <c:v>-0.38</c:v>
                </c:pt>
                <c:pt idx="9986">
                  <c:v>-0.34</c:v>
                </c:pt>
                <c:pt idx="9987">
                  <c:v>-0.3</c:v>
                </c:pt>
                <c:pt idx="9988">
                  <c:v>-0.26</c:v>
                </c:pt>
                <c:pt idx="9989">
                  <c:v>-0.18</c:v>
                </c:pt>
                <c:pt idx="9990">
                  <c:v>-0.06</c:v>
                </c:pt>
                <c:pt idx="9991">
                  <c:v>-0.02</c:v>
                </c:pt>
                <c:pt idx="9992">
                  <c:v>0.06</c:v>
                </c:pt>
                <c:pt idx="9993">
                  <c:v>0.1</c:v>
                </c:pt>
                <c:pt idx="9994">
                  <c:v>0.14000000000000001</c:v>
                </c:pt>
                <c:pt idx="9995">
                  <c:v>0.06</c:v>
                </c:pt>
                <c:pt idx="9996">
                  <c:v>-0.02</c:v>
                </c:pt>
                <c:pt idx="9997">
                  <c:v>-0.06</c:v>
                </c:pt>
                <c:pt idx="9998">
                  <c:v>-0.22</c:v>
                </c:pt>
                <c:pt idx="9999">
                  <c:v>-0.46</c:v>
                </c:pt>
                <c:pt idx="10000">
                  <c:v>-0.74</c:v>
                </c:pt>
                <c:pt idx="10001">
                  <c:v>-1.02</c:v>
                </c:pt>
                <c:pt idx="10002">
                  <c:v>-1.18</c:v>
                </c:pt>
                <c:pt idx="10003">
                  <c:v>-1.3</c:v>
                </c:pt>
                <c:pt idx="10004">
                  <c:v>-1.46</c:v>
                </c:pt>
                <c:pt idx="10005">
                  <c:v>-1.54</c:v>
                </c:pt>
                <c:pt idx="10006">
                  <c:v>-1.58</c:v>
                </c:pt>
                <c:pt idx="10007">
                  <c:v>-1.58</c:v>
                </c:pt>
                <c:pt idx="10008">
                  <c:v>-1.62</c:v>
                </c:pt>
                <c:pt idx="10009">
                  <c:v>-1.46</c:v>
                </c:pt>
                <c:pt idx="10010">
                  <c:v>-1.3</c:v>
                </c:pt>
                <c:pt idx="10011">
                  <c:v>-1.02</c:v>
                </c:pt>
                <c:pt idx="10012">
                  <c:v>-0.78</c:v>
                </c:pt>
                <c:pt idx="10013">
                  <c:v>-0.57999999999999996</c:v>
                </c:pt>
                <c:pt idx="10014">
                  <c:v>-0.38</c:v>
                </c:pt>
                <c:pt idx="10015">
                  <c:v>-0.3</c:v>
                </c:pt>
                <c:pt idx="10016">
                  <c:v>-0.22</c:v>
                </c:pt>
                <c:pt idx="10017">
                  <c:v>-0.14000000000000001</c:v>
                </c:pt>
                <c:pt idx="10018">
                  <c:v>-0.1</c:v>
                </c:pt>
                <c:pt idx="10019">
                  <c:v>-0.06</c:v>
                </c:pt>
                <c:pt idx="10020">
                  <c:v>-0.1</c:v>
                </c:pt>
                <c:pt idx="10021">
                  <c:v>-0.18</c:v>
                </c:pt>
                <c:pt idx="10022">
                  <c:v>-0.14000000000000001</c:v>
                </c:pt>
                <c:pt idx="10023">
                  <c:v>-0.1</c:v>
                </c:pt>
                <c:pt idx="10024">
                  <c:v>-0.1</c:v>
                </c:pt>
                <c:pt idx="10025">
                  <c:v>0.02</c:v>
                </c:pt>
                <c:pt idx="10026">
                  <c:v>0.1</c:v>
                </c:pt>
                <c:pt idx="10027">
                  <c:v>0.18</c:v>
                </c:pt>
                <c:pt idx="10028">
                  <c:v>0.42</c:v>
                </c:pt>
                <c:pt idx="10029">
                  <c:v>0.82</c:v>
                </c:pt>
                <c:pt idx="10030">
                  <c:v>1.38</c:v>
                </c:pt>
                <c:pt idx="10031">
                  <c:v>1.9</c:v>
                </c:pt>
                <c:pt idx="10032">
                  <c:v>2.42</c:v>
                </c:pt>
                <c:pt idx="10033">
                  <c:v>2.94</c:v>
                </c:pt>
                <c:pt idx="10034">
                  <c:v>3.46</c:v>
                </c:pt>
                <c:pt idx="10035">
                  <c:v>3.9</c:v>
                </c:pt>
                <c:pt idx="10036">
                  <c:v>4.34</c:v>
                </c:pt>
                <c:pt idx="10037">
                  <c:v>4.54</c:v>
                </c:pt>
                <c:pt idx="10038">
                  <c:v>4.66</c:v>
                </c:pt>
                <c:pt idx="10039">
                  <c:v>4.34</c:v>
                </c:pt>
                <c:pt idx="10040">
                  <c:v>3.86</c:v>
                </c:pt>
                <c:pt idx="10041">
                  <c:v>3.14</c:v>
                </c:pt>
                <c:pt idx="10042">
                  <c:v>2.2999999999999998</c:v>
                </c:pt>
                <c:pt idx="10043">
                  <c:v>1.34</c:v>
                </c:pt>
                <c:pt idx="10044">
                  <c:v>0.46</c:v>
                </c:pt>
                <c:pt idx="10045">
                  <c:v>-0.34</c:v>
                </c:pt>
                <c:pt idx="10046">
                  <c:v>-1.1000000000000001</c:v>
                </c:pt>
                <c:pt idx="10047">
                  <c:v>-1.78</c:v>
                </c:pt>
                <c:pt idx="10048">
                  <c:v>-2.1800000000000002</c:v>
                </c:pt>
                <c:pt idx="10049">
                  <c:v>-2.42</c:v>
                </c:pt>
                <c:pt idx="10050">
                  <c:v>-2.42</c:v>
                </c:pt>
                <c:pt idx="10051">
                  <c:v>-2.34</c:v>
                </c:pt>
                <c:pt idx="10052">
                  <c:v>-2.14</c:v>
                </c:pt>
                <c:pt idx="10053">
                  <c:v>-1.9</c:v>
                </c:pt>
                <c:pt idx="10054">
                  <c:v>-1.66</c:v>
                </c:pt>
                <c:pt idx="10055">
                  <c:v>-1.46</c:v>
                </c:pt>
                <c:pt idx="10056">
                  <c:v>-1.22</c:v>
                </c:pt>
                <c:pt idx="10057">
                  <c:v>-1.1000000000000001</c:v>
                </c:pt>
                <c:pt idx="10058">
                  <c:v>-1.02</c:v>
                </c:pt>
                <c:pt idx="10059">
                  <c:v>-0.94</c:v>
                </c:pt>
                <c:pt idx="10060">
                  <c:v>-0.86</c:v>
                </c:pt>
                <c:pt idx="10061">
                  <c:v>-0.78</c:v>
                </c:pt>
                <c:pt idx="10062">
                  <c:v>-0.7</c:v>
                </c:pt>
                <c:pt idx="10063">
                  <c:v>-0.62</c:v>
                </c:pt>
                <c:pt idx="10064">
                  <c:v>-0.5</c:v>
                </c:pt>
                <c:pt idx="10065">
                  <c:v>-0.38</c:v>
                </c:pt>
                <c:pt idx="10066">
                  <c:v>-0.26</c:v>
                </c:pt>
                <c:pt idx="10067">
                  <c:v>-0.18</c:v>
                </c:pt>
                <c:pt idx="10068">
                  <c:v>-0.18</c:v>
                </c:pt>
                <c:pt idx="10069">
                  <c:v>-0.1</c:v>
                </c:pt>
                <c:pt idx="10070">
                  <c:v>-0.1</c:v>
                </c:pt>
                <c:pt idx="10071">
                  <c:v>-0.06</c:v>
                </c:pt>
                <c:pt idx="10072">
                  <c:v>-0.02</c:v>
                </c:pt>
                <c:pt idx="10073">
                  <c:v>-0.02</c:v>
                </c:pt>
                <c:pt idx="10074">
                  <c:v>0.06</c:v>
                </c:pt>
                <c:pt idx="10075">
                  <c:v>0.14000000000000001</c:v>
                </c:pt>
                <c:pt idx="10076">
                  <c:v>0.22</c:v>
                </c:pt>
                <c:pt idx="10077">
                  <c:v>0.3</c:v>
                </c:pt>
                <c:pt idx="10078">
                  <c:v>0.38</c:v>
                </c:pt>
                <c:pt idx="10079">
                  <c:v>0.46</c:v>
                </c:pt>
                <c:pt idx="10080">
                  <c:v>0.62</c:v>
                </c:pt>
                <c:pt idx="10081">
                  <c:v>0.7</c:v>
                </c:pt>
                <c:pt idx="10082">
                  <c:v>0.66</c:v>
                </c:pt>
                <c:pt idx="10083">
                  <c:v>0.54</c:v>
                </c:pt>
                <c:pt idx="10084">
                  <c:v>0.38</c:v>
                </c:pt>
                <c:pt idx="10085">
                  <c:v>0.14000000000000001</c:v>
                </c:pt>
                <c:pt idx="10086">
                  <c:v>-0.06</c:v>
                </c:pt>
                <c:pt idx="10087">
                  <c:v>-0.38</c:v>
                </c:pt>
                <c:pt idx="10088">
                  <c:v>-0.57999999999999996</c:v>
                </c:pt>
                <c:pt idx="10089">
                  <c:v>-0.86</c:v>
                </c:pt>
                <c:pt idx="10090">
                  <c:v>-1.18</c:v>
                </c:pt>
                <c:pt idx="10091">
                  <c:v>-1.46</c:v>
                </c:pt>
                <c:pt idx="10092">
                  <c:v>-1.7</c:v>
                </c:pt>
                <c:pt idx="10093">
                  <c:v>-1.9</c:v>
                </c:pt>
                <c:pt idx="10094">
                  <c:v>-1.9</c:v>
                </c:pt>
                <c:pt idx="10095">
                  <c:v>-1.94</c:v>
                </c:pt>
                <c:pt idx="10096">
                  <c:v>-1.82</c:v>
                </c:pt>
                <c:pt idx="10097">
                  <c:v>-1.66</c:v>
                </c:pt>
                <c:pt idx="10098">
                  <c:v>-1.42</c:v>
                </c:pt>
                <c:pt idx="10099">
                  <c:v>-1.22</c:v>
                </c:pt>
                <c:pt idx="10100">
                  <c:v>-0.94</c:v>
                </c:pt>
                <c:pt idx="10101">
                  <c:v>-0.66</c:v>
                </c:pt>
                <c:pt idx="10102">
                  <c:v>-0.38</c:v>
                </c:pt>
                <c:pt idx="10103">
                  <c:v>-0.3</c:v>
                </c:pt>
                <c:pt idx="10104">
                  <c:v>-0.14000000000000001</c:v>
                </c:pt>
                <c:pt idx="10105">
                  <c:v>-0.06</c:v>
                </c:pt>
                <c:pt idx="10106">
                  <c:v>-0.02</c:v>
                </c:pt>
                <c:pt idx="10107">
                  <c:v>-0.06</c:v>
                </c:pt>
                <c:pt idx="10108">
                  <c:v>-0.02</c:v>
                </c:pt>
                <c:pt idx="10109">
                  <c:v>-0.02</c:v>
                </c:pt>
                <c:pt idx="10110">
                  <c:v>-0.06</c:v>
                </c:pt>
                <c:pt idx="10111">
                  <c:v>-0.02</c:v>
                </c:pt>
                <c:pt idx="10112">
                  <c:v>0.1</c:v>
                </c:pt>
                <c:pt idx="10113">
                  <c:v>0.14000000000000001</c:v>
                </c:pt>
                <c:pt idx="10114">
                  <c:v>0.22</c:v>
                </c:pt>
                <c:pt idx="10115">
                  <c:v>0.26</c:v>
                </c:pt>
                <c:pt idx="10116">
                  <c:v>0.34</c:v>
                </c:pt>
                <c:pt idx="10117">
                  <c:v>0.34</c:v>
                </c:pt>
                <c:pt idx="10118">
                  <c:v>0.34</c:v>
                </c:pt>
                <c:pt idx="10119">
                  <c:v>0.3</c:v>
                </c:pt>
                <c:pt idx="10120">
                  <c:v>0.34</c:v>
                </c:pt>
                <c:pt idx="10121">
                  <c:v>0.3</c:v>
                </c:pt>
                <c:pt idx="10122">
                  <c:v>0.3</c:v>
                </c:pt>
                <c:pt idx="10123">
                  <c:v>0.22</c:v>
                </c:pt>
                <c:pt idx="10124">
                  <c:v>0.22</c:v>
                </c:pt>
                <c:pt idx="10125">
                  <c:v>0.3</c:v>
                </c:pt>
                <c:pt idx="10126">
                  <c:v>0.5</c:v>
                </c:pt>
                <c:pt idx="10127">
                  <c:v>0.82</c:v>
                </c:pt>
                <c:pt idx="10128">
                  <c:v>1.26</c:v>
                </c:pt>
                <c:pt idx="10129">
                  <c:v>1.78</c:v>
                </c:pt>
                <c:pt idx="10130">
                  <c:v>2.2999999999999998</c:v>
                </c:pt>
                <c:pt idx="10131">
                  <c:v>2.74</c:v>
                </c:pt>
                <c:pt idx="10132">
                  <c:v>3.18</c:v>
                </c:pt>
                <c:pt idx="10133">
                  <c:v>3.5</c:v>
                </c:pt>
                <c:pt idx="10134">
                  <c:v>3.82</c:v>
                </c:pt>
                <c:pt idx="10135">
                  <c:v>4.0199999999999996</c:v>
                </c:pt>
                <c:pt idx="10136">
                  <c:v>4.0599999999999996</c:v>
                </c:pt>
                <c:pt idx="10137">
                  <c:v>3.94</c:v>
                </c:pt>
                <c:pt idx="10138">
                  <c:v>3.58</c:v>
                </c:pt>
                <c:pt idx="10139">
                  <c:v>2.98</c:v>
                </c:pt>
                <c:pt idx="10140">
                  <c:v>2.2599999999999998</c:v>
                </c:pt>
                <c:pt idx="10141">
                  <c:v>1.34</c:v>
                </c:pt>
                <c:pt idx="10142">
                  <c:v>0.5</c:v>
                </c:pt>
                <c:pt idx="10143">
                  <c:v>-0.22</c:v>
                </c:pt>
                <c:pt idx="10144">
                  <c:v>-0.78</c:v>
                </c:pt>
                <c:pt idx="10145">
                  <c:v>-1.22</c:v>
                </c:pt>
                <c:pt idx="10146">
                  <c:v>-1.54</c:v>
                </c:pt>
                <c:pt idx="10147">
                  <c:v>-1.82</c:v>
                </c:pt>
                <c:pt idx="10148">
                  <c:v>-1.94</c:v>
                </c:pt>
                <c:pt idx="10149">
                  <c:v>-1.94</c:v>
                </c:pt>
                <c:pt idx="10150">
                  <c:v>-1.82</c:v>
                </c:pt>
                <c:pt idx="10151">
                  <c:v>-1.62</c:v>
                </c:pt>
                <c:pt idx="10152">
                  <c:v>-1.3</c:v>
                </c:pt>
                <c:pt idx="10153">
                  <c:v>-1.1000000000000001</c:v>
                </c:pt>
                <c:pt idx="10154">
                  <c:v>-0.94</c:v>
                </c:pt>
                <c:pt idx="10155">
                  <c:v>-0.9</c:v>
                </c:pt>
                <c:pt idx="10156">
                  <c:v>-0.94</c:v>
                </c:pt>
                <c:pt idx="10157">
                  <c:v>-0.9</c:v>
                </c:pt>
                <c:pt idx="10158">
                  <c:v>-0.86</c:v>
                </c:pt>
                <c:pt idx="10159">
                  <c:v>-0.82</c:v>
                </c:pt>
                <c:pt idx="10160">
                  <c:v>-0.82</c:v>
                </c:pt>
                <c:pt idx="10161">
                  <c:v>-0.78</c:v>
                </c:pt>
                <c:pt idx="10162">
                  <c:v>-0.7</c:v>
                </c:pt>
                <c:pt idx="10163">
                  <c:v>-0.7</c:v>
                </c:pt>
                <c:pt idx="10164">
                  <c:v>-0.57999999999999996</c:v>
                </c:pt>
                <c:pt idx="10165">
                  <c:v>-0.46</c:v>
                </c:pt>
                <c:pt idx="10166">
                  <c:v>-0.38</c:v>
                </c:pt>
                <c:pt idx="10167">
                  <c:v>-0.38</c:v>
                </c:pt>
                <c:pt idx="10168">
                  <c:v>-0.42</c:v>
                </c:pt>
                <c:pt idx="10169">
                  <c:v>-0.38</c:v>
                </c:pt>
                <c:pt idx="10170">
                  <c:v>-0.42</c:v>
                </c:pt>
                <c:pt idx="10171">
                  <c:v>-0.38</c:v>
                </c:pt>
                <c:pt idx="10172">
                  <c:v>-0.26</c:v>
                </c:pt>
                <c:pt idx="10173">
                  <c:v>-0.22</c:v>
                </c:pt>
                <c:pt idx="10174">
                  <c:v>-0.22</c:v>
                </c:pt>
                <c:pt idx="10175">
                  <c:v>-0.14000000000000001</c:v>
                </c:pt>
                <c:pt idx="10176">
                  <c:v>-0.06</c:v>
                </c:pt>
                <c:pt idx="10177">
                  <c:v>0.06</c:v>
                </c:pt>
                <c:pt idx="10178">
                  <c:v>0.18</c:v>
                </c:pt>
                <c:pt idx="10179">
                  <c:v>0.26</c:v>
                </c:pt>
                <c:pt idx="10180">
                  <c:v>0.3</c:v>
                </c:pt>
                <c:pt idx="10181">
                  <c:v>0.26</c:v>
                </c:pt>
                <c:pt idx="10182">
                  <c:v>0.14000000000000001</c:v>
                </c:pt>
                <c:pt idx="10183">
                  <c:v>-0.06</c:v>
                </c:pt>
                <c:pt idx="10184">
                  <c:v>-0.26</c:v>
                </c:pt>
                <c:pt idx="10185">
                  <c:v>-0.57999999999999996</c:v>
                </c:pt>
                <c:pt idx="10186">
                  <c:v>-0.9</c:v>
                </c:pt>
                <c:pt idx="10187">
                  <c:v>-1.1000000000000001</c:v>
                </c:pt>
                <c:pt idx="10188">
                  <c:v>-1.3</c:v>
                </c:pt>
                <c:pt idx="10189">
                  <c:v>-1.54</c:v>
                </c:pt>
                <c:pt idx="10190">
                  <c:v>-1.66</c:v>
                </c:pt>
                <c:pt idx="10191">
                  <c:v>-1.74</c:v>
                </c:pt>
                <c:pt idx="10192">
                  <c:v>-1.82</c:v>
                </c:pt>
                <c:pt idx="10193">
                  <c:v>-1.82</c:v>
                </c:pt>
                <c:pt idx="10194">
                  <c:v>-1.7</c:v>
                </c:pt>
                <c:pt idx="10195">
                  <c:v>-1.5</c:v>
                </c:pt>
                <c:pt idx="10196">
                  <c:v>-1.3</c:v>
                </c:pt>
                <c:pt idx="10197">
                  <c:v>-1.02</c:v>
                </c:pt>
                <c:pt idx="10198">
                  <c:v>-0.86</c:v>
                </c:pt>
                <c:pt idx="10199">
                  <c:v>-0.66</c:v>
                </c:pt>
                <c:pt idx="10200">
                  <c:v>-0.42</c:v>
                </c:pt>
                <c:pt idx="10201">
                  <c:v>-0.3</c:v>
                </c:pt>
                <c:pt idx="10202">
                  <c:v>-0.22</c:v>
                </c:pt>
                <c:pt idx="10203">
                  <c:v>-0.14000000000000001</c:v>
                </c:pt>
                <c:pt idx="10204">
                  <c:v>-0.02</c:v>
                </c:pt>
                <c:pt idx="10205">
                  <c:v>-0.06</c:v>
                </c:pt>
                <c:pt idx="10206">
                  <c:v>-0.02</c:v>
                </c:pt>
                <c:pt idx="10207">
                  <c:v>-0.06</c:v>
                </c:pt>
                <c:pt idx="10208">
                  <c:v>-0.06</c:v>
                </c:pt>
                <c:pt idx="10209">
                  <c:v>-0.02</c:v>
                </c:pt>
                <c:pt idx="10210">
                  <c:v>0.06</c:v>
                </c:pt>
                <c:pt idx="10211">
                  <c:v>0.1</c:v>
                </c:pt>
                <c:pt idx="10212">
                  <c:v>0.14000000000000001</c:v>
                </c:pt>
                <c:pt idx="10213">
                  <c:v>0.14000000000000001</c:v>
                </c:pt>
                <c:pt idx="10214">
                  <c:v>0.26</c:v>
                </c:pt>
                <c:pt idx="10215">
                  <c:v>0.34</c:v>
                </c:pt>
                <c:pt idx="10216">
                  <c:v>0.34</c:v>
                </c:pt>
                <c:pt idx="10217">
                  <c:v>0.38</c:v>
                </c:pt>
                <c:pt idx="10218">
                  <c:v>0.42</c:v>
                </c:pt>
                <c:pt idx="10219">
                  <c:v>0.66</c:v>
                </c:pt>
                <c:pt idx="10220">
                  <c:v>0.94</c:v>
                </c:pt>
                <c:pt idx="10221">
                  <c:v>1.3</c:v>
                </c:pt>
                <c:pt idx="10222">
                  <c:v>1.74</c:v>
                </c:pt>
                <c:pt idx="10223">
                  <c:v>2.14</c:v>
                </c:pt>
                <c:pt idx="10224">
                  <c:v>2.54</c:v>
                </c:pt>
                <c:pt idx="10225">
                  <c:v>2.82</c:v>
                </c:pt>
                <c:pt idx="10226">
                  <c:v>3.14</c:v>
                </c:pt>
                <c:pt idx="10227">
                  <c:v>3.38</c:v>
                </c:pt>
                <c:pt idx="10228">
                  <c:v>3.58</c:v>
                </c:pt>
                <c:pt idx="10229">
                  <c:v>3.66</c:v>
                </c:pt>
                <c:pt idx="10230">
                  <c:v>3.58</c:v>
                </c:pt>
                <c:pt idx="10231">
                  <c:v>3.18</c:v>
                </c:pt>
                <c:pt idx="10232">
                  <c:v>2.7</c:v>
                </c:pt>
                <c:pt idx="10233">
                  <c:v>2.2999999999999998</c:v>
                </c:pt>
                <c:pt idx="10234">
                  <c:v>1.94</c:v>
                </c:pt>
                <c:pt idx="10235">
                  <c:v>1.38</c:v>
                </c:pt>
                <c:pt idx="10236">
                  <c:v>0.66</c:v>
                </c:pt>
                <c:pt idx="10237">
                  <c:v>-0.1</c:v>
                </c:pt>
                <c:pt idx="10238">
                  <c:v>-0.62</c:v>
                </c:pt>
                <c:pt idx="10239">
                  <c:v>-1.06</c:v>
                </c:pt>
                <c:pt idx="10240">
                  <c:v>-1.3</c:v>
                </c:pt>
                <c:pt idx="10241">
                  <c:v>-1.5</c:v>
                </c:pt>
                <c:pt idx="10242">
                  <c:v>-1.66</c:v>
                </c:pt>
                <c:pt idx="10243">
                  <c:v>-1.74</c:v>
                </c:pt>
                <c:pt idx="10244">
                  <c:v>-1.86</c:v>
                </c:pt>
                <c:pt idx="10245">
                  <c:v>-1.78</c:v>
                </c:pt>
                <c:pt idx="10246">
                  <c:v>-1.66</c:v>
                </c:pt>
                <c:pt idx="10247">
                  <c:v>-1.3</c:v>
                </c:pt>
                <c:pt idx="10248">
                  <c:v>-0.98</c:v>
                </c:pt>
                <c:pt idx="10249">
                  <c:v>-0.82</c:v>
                </c:pt>
                <c:pt idx="10250">
                  <c:v>-0.74</c:v>
                </c:pt>
                <c:pt idx="10251">
                  <c:v>-0.66</c:v>
                </c:pt>
                <c:pt idx="10252">
                  <c:v>-0.57999999999999996</c:v>
                </c:pt>
                <c:pt idx="10253">
                  <c:v>-0.46</c:v>
                </c:pt>
                <c:pt idx="10254">
                  <c:v>-0.42</c:v>
                </c:pt>
                <c:pt idx="10255">
                  <c:v>-0.42</c:v>
                </c:pt>
                <c:pt idx="10256">
                  <c:v>-0.54</c:v>
                </c:pt>
                <c:pt idx="10257">
                  <c:v>-0.57999999999999996</c:v>
                </c:pt>
                <c:pt idx="10258">
                  <c:v>-0.54</c:v>
                </c:pt>
                <c:pt idx="10259">
                  <c:v>-0.5</c:v>
                </c:pt>
                <c:pt idx="10260">
                  <c:v>-0.46</c:v>
                </c:pt>
                <c:pt idx="10261">
                  <c:v>-0.38</c:v>
                </c:pt>
                <c:pt idx="10262">
                  <c:v>-0.26</c:v>
                </c:pt>
                <c:pt idx="10263">
                  <c:v>-0.22</c:v>
                </c:pt>
                <c:pt idx="10264">
                  <c:v>-0.1</c:v>
                </c:pt>
                <c:pt idx="10265">
                  <c:v>-0.02</c:v>
                </c:pt>
                <c:pt idx="10266">
                  <c:v>0.06</c:v>
                </c:pt>
                <c:pt idx="10267">
                  <c:v>0.06</c:v>
                </c:pt>
                <c:pt idx="10268">
                  <c:v>0.06</c:v>
                </c:pt>
                <c:pt idx="10269">
                  <c:v>0.06</c:v>
                </c:pt>
                <c:pt idx="10270">
                  <c:v>0.06</c:v>
                </c:pt>
                <c:pt idx="10271">
                  <c:v>0.14000000000000001</c:v>
                </c:pt>
                <c:pt idx="10272">
                  <c:v>0.22</c:v>
                </c:pt>
                <c:pt idx="10273">
                  <c:v>0.22</c:v>
                </c:pt>
                <c:pt idx="10274">
                  <c:v>0.18</c:v>
                </c:pt>
                <c:pt idx="10275">
                  <c:v>0.06</c:v>
                </c:pt>
                <c:pt idx="10276">
                  <c:v>-0.02</c:v>
                </c:pt>
                <c:pt idx="10277">
                  <c:v>-0.18</c:v>
                </c:pt>
                <c:pt idx="10278">
                  <c:v>-0.3</c:v>
                </c:pt>
                <c:pt idx="10279">
                  <c:v>-0.54</c:v>
                </c:pt>
                <c:pt idx="10280">
                  <c:v>-0.78</c:v>
                </c:pt>
                <c:pt idx="10281">
                  <c:v>-1.02</c:v>
                </c:pt>
                <c:pt idx="10282">
                  <c:v>-1.22</c:v>
                </c:pt>
                <c:pt idx="10283">
                  <c:v>-1.46</c:v>
                </c:pt>
                <c:pt idx="10284">
                  <c:v>-1.54</c:v>
                </c:pt>
                <c:pt idx="10285">
                  <c:v>-1.62</c:v>
                </c:pt>
                <c:pt idx="10286">
                  <c:v>-1.58</c:v>
                </c:pt>
                <c:pt idx="10287">
                  <c:v>-1.58</c:v>
                </c:pt>
                <c:pt idx="10288">
                  <c:v>-1.54</c:v>
                </c:pt>
                <c:pt idx="10289">
                  <c:v>-1.42</c:v>
                </c:pt>
                <c:pt idx="10290">
                  <c:v>-1.22</c:v>
                </c:pt>
                <c:pt idx="10291">
                  <c:v>-1.02</c:v>
                </c:pt>
                <c:pt idx="10292">
                  <c:v>-0.82</c:v>
                </c:pt>
                <c:pt idx="10293">
                  <c:v>-0.62</c:v>
                </c:pt>
                <c:pt idx="10294">
                  <c:v>-0.54</c:v>
                </c:pt>
                <c:pt idx="10295">
                  <c:v>-0.46</c:v>
                </c:pt>
                <c:pt idx="10296">
                  <c:v>-0.34</c:v>
                </c:pt>
                <c:pt idx="10297">
                  <c:v>-0.26</c:v>
                </c:pt>
                <c:pt idx="10298">
                  <c:v>-0.1</c:v>
                </c:pt>
                <c:pt idx="10299">
                  <c:v>-0.06</c:v>
                </c:pt>
                <c:pt idx="10300">
                  <c:v>-0.02</c:v>
                </c:pt>
                <c:pt idx="10301">
                  <c:v>-0.02</c:v>
                </c:pt>
                <c:pt idx="10302">
                  <c:v>-0.02</c:v>
                </c:pt>
                <c:pt idx="10303">
                  <c:v>0.02</c:v>
                </c:pt>
                <c:pt idx="10304">
                  <c:v>-0.02</c:v>
                </c:pt>
                <c:pt idx="10305">
                  <c:v>0.02</c:v>
                </c:pt>
                <c:pt idx="10306">
                  <c:v>0.06</c:v>
                </c:pt>
                <c:pt idx="10307">
                  <c:v>0.1</c:v>
                </c:pt>
                <c:pt idx="10308">
                  <c:v>0.1</c:v>
                </c:pt>
                <c:pt idx="10309">
                  <c:v>0.1</c:v>
                </c:pt>
                <c:pt idx="10310">
                  <c:v>0.22</c:v>
                </c:pt>
                <c:pt idx="10311">
                  <c:v>0.22</c:v>
                </c:pt>
                <c:pt idx="10312">
                  <c:v>0.42</c:v>
                </c:pt>
                <c:pt idx="10313">
                  <c:v>0.66</c:v>
                </c:pt>
                <c:pt idx="10314">
                  <c:v>1.1399999999999999</c:v>
                </c:pt>
                <c:pt idx="10315">
                  <c:v>1.66</c:v>
                </c:pt>
                <c:pt idx="10316">
                  <c:v>2.38</c:v>
                </c:pt>
                <c:pt idx="10317">
                  <c:v>3.1</c:v>
                </c:pt>
                <c:pt idx="10318">
                  <c:v>3.78</c:v>
                </c:pt>
                <c:pt idx="10319">
                  <c:v>4.3</c:v>
                </c:pt>
                <c:pt idx="10320">
                  <c:v>4.62</c:v>
                </c:pt>
                <c:pt idx="10321">
                  <c:v>4.82</c:v>
                </c:pt>
                <c:pt idx="10322">
                  <c:v>4.8600000000000003</c:v>
                </c:pt>
                <c:pt idx="10323">
                  <c:v>4.82</c:v>
                </c:pt>
                <c:pt idx="10324">
                  <c:v>4.42</c:v>
                </c:pt>
                <c:pt idx="10325">
                  <c:v>3.62</c:v>
                </c:pt>
                <c:pt idx="10326">
                  <c:v>2.46</c:v>
                </c:pt>
                <c:pt idx="10327">
                  <c:v>1.1399999999999999</c:v>
                </c:pt>
                <c:pt idx="10328">
                  <c:v>0.06</c:v>
                </c:pt>
                <c:pt idx="10329">
                  <c:v>-0.9</c:v>
                </c:pt>
                <c:pt idx="10330">
                  <c:v>-1.58</c:v>
                </c:pt>
                <c:pt idx="10331">
                  <c:v>-2.14</c:v>
                </c:pt>
                <c:pt idx="10332">
                  <c:v>-2.5</c:v>
                </c:pt>
                <c:pt idx="10333">
                  <c:v>-2.74</c:v>
                </c:pt>
                <c:pt idx="10334">
                  <c:v>-2.74</c:v>
                </c:pt>
                <c:pt idx="10335">
                  <c:v>-2.54</c:v>
                </c:pt>
                <c:pt idx="10336">
                  <c:v>-2.14</c:v>
                </c:pt>
                <c:pt idx="10337">
                  <c:v>-1.7</c:v>
                </c:pt>
                <c:pt idx="10338">
                  <c:v>-1.3</c:v>
                </c:pt>
                <c:pt idx="10339">
                  <c:v>-1.1000000000000001</c:v>
                </c:pt>
                <c:pt idx="10340">
                  <c:v>-0.98</c:v>
                </c:pt>
                <c:pt idx="10341">
                  <c:v>-0.9</c:v>
                </c:pt>
                <c:pt idx="10342">
                  <c:v>-0.86</c:v>
                </c:pt>
                <c:pt idx="10343">
                  <c:v>-0.82</c:v>
                </c:pt>
                <c:pt idx="10344">
                  <c:v>-0.82</c:v>
                </c:pt>
                <c:pt idx="10345">
                  <c:v>-0.86</c:v>
                </c:pt>
                <c:pt idx="10346">
                  <c:v>-0.86</c:v>
                </c:pt>
                <c:pt idx="10347">
                  <c:v>-0.82</c:v>
                </c:pt>
                <c:pt idx="10348">
                  <c:v>-0.7</c:v>
                </c:pt>
                <c:pt idx="10349">
                  <c:v>-0.5</c:v>
                </c:pt>
                <c:pt idx="10350">
                  <c:v>-0.34</c:v>
                </c:pt>
                <c:pt idx="10351">
                  <c:v>-0.26</c:v>
                </c:pt>
                <c:pt idx="10352">
                  <c:v>-0.26</c:v>
                </c:pt>
                <c:pt idx="10353">
                  <c:v>-0.22</c:v>
                </c:pt>
                <c:pt idx="10354">
                  <c:v>-0.14000000000000001</c:v>
                </c:pt>
                <c:pt idx="10355">
                  <c:v>-0.18</c:v>
                </c:pt>
                <c:pt idx="10356">
                  <c:v>-0.1</c:v>
                </c:pt>
                <c:pt idx="10357">
                  <c:v>-0.1</c:v>
                </c:pt>
                <c:pt idx="10358">
                  <c:v>-0.1</c:v>
                </c:pt>
                <c:pt idx="10359">
                  <c:v>-0.06</c:v>
                </c:pt>
                <c:pt idx="10360">
                  <c:v>0.02</c:v>
                </c:pt>
                <c:pt idx="10361">
                  <c:v>0.14000000000000001</c:v>
                </c:pt>
                <c:pt idx="10362">
                  <c:v>0.26</c:v>
                </c:pt>
                <c:pt idx="10363">
                  <c:v>0.38</c:v>
                </c:pt>
                <c:pt idx="10364">
                  <c:v>0.46</c:v>
                </c:pt>
                <c:pt idx="10365">
                  <c:v>0.46</c:v>
                </c:pt>
                <c:pt idx="10366">
                  <c:v>0.57999999999999996</c:v>
                </c:pt>
                <c:pt idx="10367">
                  <c:v>0.57999999999999996</c:v>
                </c:pt>
                <c:pt idx="10368">
                  <c:v>0.54</c:v>
                </c:pt>
                <c:pt idx="10369">
                  <c:v>0.26</c:v>
                </c:pt>
                <c:pt idx="10370">
                  <c:v>-0.06</c:v>
                </c:pt>
                <c:pt idx="10371">
                  <c:v>-0.46</c:v>
                </c:pt>
                <c:pt idx="10372">
                  <c:v>-0.78</c:v>
                </c:pt>
                <c:pt idx="10373">
                  <c:v>-1.1399999999999999</c:v>
                </c:pt>
                <c:pt idx="10374">
                  <c:v>-1.46</c:v>
                </c:pt>
                <c:pt idx="10375">
                  <c:v>-1.7</c:v>
                </c:pt>
                <c:pt idx="10376">
                  <c:v>-1.98</c:v>
                </c:pt>
                <c:pt idx="10377">
                  <c:v>-2.14</c:v>
                </c:pt>
                <c:pt idx="10378">
                  <c:v>-2.2999999999999998</c:v>
                </c:pt>
                <c:pt idx="10379">
                  <c:v>-2.2599999999999998</c:v>
                </c:pt>
                <c:pt idx="10380">
                  <c:v>-2.06</c:v>
                </c:pt>
                <c:pt idx="10381">
                  <c:v>-1.82</c:v>
                </c:pt>
                <c:pt idx="10382">
                  <c:v>-1.42</c:v>
                </c:pt>
                <c:pt idx="10383">
                  <c:v>-1.18</c:v>
                </c:pt>
                <c:pt idx="10384">
                  <c:v>-0.86</c:v>
                </c:pt>
                <c:pt idx="10385">
                  <c:v>-0.54</c:v>
                </c:pt>
                <c:pt idx="10386">
                  <c:v>-0.3</c:v>
                </c:pt>
                <c:pt idx="10387">
                  <c:v>-0.14000000000000001</c:v>
                </c:pt>
                <c:pt idx="10388">
                  <c:v>0.02</c:v>
                </c:pt>
                <c:pt idx="10389">
                  <c:v>0.1</c:v>
                </c:pt>
                <c:pt idx="10390">
                  <c:v>0.14000000000000001</c:v>
                </c:pt>
                <c:pt idx="10391">
                  <c:v>0.06</c:v>
                </c:pt>
                <c:pt idx="10392">
                  <c:v>0.02</c:v>
                </c:pt>
                <c:pt idx="10393">
                  <c:v>-0.02</c:v>
                </c:pt>
                <c:pt idx="10394">
                  <c:v>0.02</c:v>
                </c:pt>
                <c:pt idx="10395">
                  <c:v>0.06</c:v>
                </c:pt>
                <c:pt idx="10396">
                  <c:v>0.14000000000000001</c:v>
                </c:pt>
                <c:pt idx="10397">
                  <c:v>0.14000000000000001</c:v>
                </c:pt>
                <c:pt idx="10398">
                  <c:v>0.22</c:v>
                </c:pt>
                <c:pt idx="10399">
                  <c:v>0.3</c:v>
                </c:pt>
                <c:pt idx="10400">
                  <c:v>0.38</c:v>
                </c:pt>
                <c:pt idx="10401">
                  <c:v>0.46</c:v>
                </c:pt>
                <c:pt idx="10402">
                  <c:v>0.46</c:v>
                </c:pt>
                <c:pt idx="10403">
                  <c:v>0.38</c:v>
                </c:pt>
                <c:pt idx="10404">
                  <c:v>0.34</c:v>
                </c:pt>
                <c:pt idx="10405">
                  <c:v>0.26</c:v>
                </c:pt>
                <c:pt idx="10406">
                  <c:v>0.22</c:v>
                </c:pt>
                <c:pt idx="10407">
                  <c:v>0.22</c:v>
                </c:pt>
                <c:pt idx="10408">
                  <c:v>0.22</c:v>
                </c:pt>
                <c:pt idx="10409">
                  <c:v>0.22</c:v>
                </c:pt>
                <c:pt idx="10410">
                  <c:v>0.3</c:v>
                </c:pt>
                <c:pt idx="10411">
                  <c:v>0.3</c:v>
                </c:pt>
                <c:pt idx="10412">
                  <c:v>0.34</c:v>
                </c:pt>
                <c:pt idx="10413">
                  <c:v>0.5</c:v>
                </c:pt>
                <c:pt idx="10414">
                  <c:v>0.86</c:v>
                </c:pt>
                <c:pt idx="10415">
                  <c:v>1.18</c:v>
                </c:pt>
                <c:pt idx="10416">
                  <c:v>1.54</c:v>
                </c:pt>
                <c:pt idx="10417">
                  <c:v>1.82</c:v>
                </c:pt>
                <c:pt idx="10418">
                  <c:v>2.2200000000000002</c:v>
                </c:pt>
                <c:pt idx="10419">
                  <c:v>2.46</c:v>
                </c:pt>
                <c:pt idx="10420">
                  <c:v>2.9</c:v>
                </c:pt>
                <c:pt idx="10421">
                  <c:v>3.18</c:v>
                </c:pt>
                <c:pt idx="10422">
                  <c:v>3.42</c:v>
                </c:pt>
                <c:pt idx="10423">
                  <c:v>3.54</c:v>
                </c:pt>
                <c:pt idx="10424">
                  <c:v>3.58</c:v>
                </c:pt>
                <c:pt idx="10425">
                  <c:v>3.38</c:v>
                </c:pt>
                <c:pt idx="10426">
                  <c:v>3.14</c:v>
                </c:pt>
                <c:pt idx="10427">
                  <c:v>2.82</c:v>
                </c:pt>
                <c:pt idx="10428">
                  <c:v>2.2999999999999998</c:v>
                </c:pt>
                <c:pt idx="10429">
                  <c:v>1.54</c:v>
                </c:pt>
                <c:pt idx="10430">
                  <c:v>0.74</c:v>
                </c:pt>
                <c:pt idx="10431">
                  <c:v>0.06</c:v>
                </c:pt>
                <c:pt idx="10432">
                  <c:v>-0.46</c:v>
                </c:pt>
                <c:pt idx="10433">
                  <c:v>-0.86</c:v>
                </c:pt>
                <c:pt idx="10434">
                  <c:v>-1.1399999999999999</c:v>
                </c:pt>
                <c:pt idx="10435">
                  <c:v>-1.46</c:v>
                </c:pt>
                <c:pt idx="10436">
                  <c:v>-1.62</c:v>
                </c:pt>
                <c:pt idx="10437">
                  <c:v>-1.78</c:v>
                </c:pt>
                <c:pt idx="10438">
                  <c:v>-1.7</c:v>
                </c:pt>
                <c:pt idx="10439">
                  <c:v>-1.58</c:v>
                </c:pt>
                <c:pt idx="10440">
                  <c:v>-1.38</c:v>
                </c:pt>
                <c:pt idx="10441">
                  <c:v>-1.1399999999999999</c:v>
                </c:pt>
                <c:pt idx="10442">
                  <c:v>-0.98</c:v>
                </c:pt>
                <c:pt idx="10443">
                  <c:v>-0.98</c:v>
                </c:pt>
                <c:pt idx="10444">
                  <c:v>-0.9</c:v>
                </c:pt>
                <c:pt idx="10445">
                  <c:v>-0.82</c:v>
                </c:pt>
                <c:pt idx="10446">
                  <c:v>-0.74</c:v>
                </c:pt>
                <c:pt idx="10447">
                  <c:v>-0.74</c:v>
                </c:pt>
                <c:pt idx="10448">
                  <c:v>-0.74</c:v>
                </c:pt>
                <c:pt idx="10449">
                  <c:v>-0.78</c:v>
                </c:pt>
                <c:pt idx="10450">
                  <c:v>-0.82</c:v>
                </c:pt>
                <c:pt idx="10451">
                  <c:v>-0.82</c:v>
                </c:pt>
                <c:pt idx="10452">
                  <c:v>-0.7</c:v>
                </c:pt>
                <c:pt idx="10453">
                  <c:v>-0.62</c:v>
                </c:pt>
                <c:pt idx="10454">
                  <c:v>-0.57999999999999996</c:v>
                </c:pt>
                <c:pt idx="10455">
                  <c:v>-0.57999999999999996</c:v>
                </c:pt>
                <c:pt idx="10456">
                  <c:v>-0.57999999999999996</c:v>
                </c:pt>
                <c:pt idx="10457">
                  <c:v>-0.5</c:v>
                </c:pt>
                <c:pt idx="10458">
                  <c:v>-0.38</c:v>
                </c:pt>
                <c:pt idx="10459">
                  <c:v>-0.3</c:v>
                </c:pt>
                <c:pt idx="10460">
                  <c:v>-0.22</c:v>
                </c:pt>
                <c:pt idx="10461">
                  <c:v>-0.22</c:v>
                </c:pt>
                <c:pt idx="10462">
                  <c:v>-0.18</c:v>
                </c:pt>
                <c:pt idx="10463">
                  <c:v>-0.14000000000000001</c:v>
                </c:pt>
                <c:pt idx="10464">
                  <c:v>-0.1</c:v>
                </c:pt>
                <c:pt idx="10465">
                  <c:v>0.02</c:v>
                </c:pt>
                <c:pt idx="10466">
                  <c:v>0.06</c:v>
                </c:pt>
                <c:pt idx="10467">
                  <c:v>0.02</c:v>
                </c:pt>
                <c:pt idx="10468">
                  <c:v>0.06</c:v>
                </c:pt>
                <c:pt idx="10469">
                  <c:v>-0.06</c:v>
                </c:pt>
                <c:pt idx="10470">
                  <c:v>-0.1</c:v>
                </c:pt>
                <c:pt idx="10471">
                  <c:v>-0.26</c:v>
                </c:pt>
                <c:pt idx="10472">
                  <c:v>-0.42</c:v>
                </c:pt>
                <c:pt idx="10473">
                  <c:v>-0.57999999999999996</c:v>
                </c:pt>
                <c:pt idx="10474">
                  <c:v>-0.78</c:v>
                </c:pt>
                <c:pt idx="10475">
                  <c:v>-0.94</c:v>
                </c:pt>
                <c:pt idx="10476">
                  <c:v>-1.1399999999999999</c:v>
                </c:pt>
                <c:pt idx="10477">
                  <c:v>-1.22</c:v>
                </c:pt>
                <c:pt idx="10478">
                  <c:v>-1.34</c:v>
                </c:pt>
                <c:pt idx="10479">
                  <c:v>-1.5</c:v>
                </c:pt>
                <c:pt idx="10480">
                  <c:v>-1.54</c:v>
                </c:pt>
                <c:pt idx="10481">
                  <c:v>-1.66</c:v>
                </c:pt>
                <c:pt idx="10482">
                  <c:v>-1.58</c:v>
                </c:pt>
                <c:pt idx="10483">
                  <c:v>-1.46</c:v>
                </c:pt>
                <c:pt idx="10484">
                  <c:v>-1.3</c:v>
                </c:pt>
                <c:pt idx="10485">
                  <c:v>-1.1000000000000001</c:v>
                </c:pt>
                <c:pt idx="10486">
                  <c:v>-0.86</c:v>
                </c:pt>
                <c:pt idx="10487">
                  <c:v>-0.66</c:v>
                </c:pt>
                <c:pt idx="10488">
                  <c:v>-0.57999999999999996</c:v>
                </c:pt>
                <c:pt idx="10489">
                  <c:v>-0.46</c:v>
                </c:pt>
                <c:pt idx="10490">
                  <c:v>-0.34</c:v>
                </c:pt>
                <c:pt idx="10491">
                  <c:v>-0.18</c:v>
                </c:pt>
                <c:pt idx="10492">
                  <c:v>-0.1</c:v>
                </c:pt>
                <c:pt idx="10493">
                  <c:v>-0.06</c:v>
                </c:pt>
                <c:pt idx="10494">
                  <c:v>-0.06</c:v>
                </c:pt>
                <c:pt idx="10495">
                  <c:v>-0.1</c:v>
                </c:pt>
                <c:pt idx="10496">
                  <c:v>-0.06</c:v>
                </c:pt>
                <c:pt idx="10497">
                  <c:v>-0.06</c:v>
                </c:pt>
                <c:pt idx="10498">
                  <c:v>0.06</c:v>
                </c:pt>
                <c:pt idx="10499">
                  <c:v>0.14000000000000001</c:v>
                </c:pt>
                <c:pt idx="10500">
                  <c:v>0.18</c:v>
                </c:pt>
                <c:pt idx="10501">
                  <c:v>0.3</c:v>
                </c:pt>
                <c:pt idx="10502">
                  <c:v>0.74</c:v>
                </c:pt>
                <c:pt idx="10503">
                  <c:v>1.3</c:v>
                </c:pt>
                <c:pt idx="10504">
                  <c:v>1.94</c:v>
                </c:pt>
                <c:pt idx="10505">
                  <c:v>2.5</c:v>
                </c:pt>
                <c:pt idx="10506">
                  <c:v>2.94</c:v>
                </c:pt>
                <c:pt idx="10507">
                  <c:v>3.42</c:v>
                </c:pt>
                <c:pt idx="10508">
                  <c:v>3.86</c:v>
                </c:pt>
                <c:pt idx="10509">
                  <c:v>4.22</c:v>
                </c:pt>
                <c:pt idx="10510">
                  <c:v>4.62</c:v>
                </c:pt>
                <c:pt idx="10511">
                  <c:v>4.66</c:v>
                </c:pt>
                <c:pt idx="10512">
                  <c:v>4.5</c:v>
                </c:pt>
                <c:pt idx="10513">
                  <c:v>3.9</c:v>
                </c:pt>
                <c:pt idx="10514">
                  <c:v>3.1</c:v>
                </c:pt>
                <c:pt idx="10515">
                  <c:v>2.2200000000000002</c:v>
                </c:pt>
                <c:pt idx="10516">
                  <c:v>1.38</c:v>
                </c:pt>
                <c:pt idx="10517">
                  <c:v>0.54</c:v>
                </c:pt>
                <c:pt idx="10518">
                  <c:v>-0.06</c:v>
                </c:pt>
                <c:pt idx="10519">
                  <c:v>-0.82</c:v>
                </c:pt>
                <c:pt idx="10520">
                  <c:v>-1.46</c:v>
                </c:pt>
                <c:pt idx="10521">
                  <c:v>-1.9</c:v>
                </c:pt>
                <c:pt idx="10522">
                  <c:v>-2.1</c:v>
                </c:pt>
                <c:pt idx="10523">
                  <c:v>-2.2599999999999998</c:v>
                </c:pt>
                <c:pt idx="10524">
                  <c:v>-2.2200000000000002</c:v>
                </c:pt>
                <c:pt idx="10525">
                  <c:v>-2.1</c:v>
                </c:pt>
                <c:pt idx="10526">
                  <c:v>-1.86</c:v>
                </c:pt>
                <c:pt idx="10527">
                  <c:v>-1.74</c:v>
                </c:pt>
                <c:pt idx="10528">
                  <c:v>-1.54</c:v>
                </c:pt>
                <c:pt idx="10529">
                  <c:v>-1.34</c:v>
                </c:pt>
                <c:pt idx="10530">
                  <c:v>-1.22</c:v>
                </c:pt>
                <c:pt idx="10531">
                  <c:v>-1.22</c:v>
                </c:pt>
                <c:pt idx="10532">
                  <c:v>-1.18</c:v>
                </c:pt>
                <c:pt idx="10533">
                  <c:v>-1.1000000000000001</c:v>
                </c:pt>
                <c:pt idx="10534">
                  <c:v>-0.94</c:v>
                </c:pt>
                <c:pt idx="10535">
                  <c:v>-0.78</c:v>
                </c:pt>
                <c:pt idx="10536">
                  <c:v>-0.57999999999999996</c:v>
                </c:pt>
                <c:pt idx="10537">
                  <c:v>-0.46</c:v>
                </c:pt>
                <c:pt idx="10538">
                  <c:v>-0.34</c:v>
                </c:pt>
                <c:pt idx="10539">
                  <c:v>-0.26</c:v>
                </c:pt>
                <c:pt idx="10540">
                  <c:v>-0.14000000000000001</c:v>
                </c:pt>
                <c:pt idx="10541">
                  <c:v>-0.02</c:v>
                </c:pt>
                <c:pt idx="10542">
                  <c:v>0.02</c:v>
                </c:pt>
                <c:pt idx="10543">
                  <c:v>-0.02</c:v>
                </c:pt>
                <c:pt idx="10544">
                  <c:v>-0.02</c:v>
                </c:pt>
                <c:pt idx="10545">
                  <c:v>-0.06</c:v>
                </c:pt>
                <c:pt idx="10546">
                  <c:v>-0.02</c:v>
                </c:pt>
                <c:pt idx="10547">
                  <c:v>0.02</c:v>
                </c:pt>
                <c:pt idx="10548">
                  <c:v>0.1</c:v>
                </c:pt>
                <c:pt idx="10549">
                  <c:v>0.22</c:v>
                </c:pt>
                <c:pt idx="10550">
                  <c:v>0.26</c:v>
                </c:pt>
                <c:pt idx="10551">
                  <c:v>0.34</c:v>
                </c:pt>
                <c:pt idx="10552">
                  <c:v>0.46</c:v>
                </c:pt>
                <c:pt idx="10553">
                  <c:v>0.54</c:v>
                </c:pt>
                <c:pt idx="10554">
                  <c:v>0.62</c:v>
                </c:pt>
                <c:pt idx="10555">
                  <c:v>0.66</c:v>
                </c:pt>
                <c:pt idx="10556">
                  <c:v>0.57999999999999996</c:v>
                </c:pt>
                <c:pt idx="10557">
                  <c:v>0.38</c:v>
                </c:pt>
                <c:pt idx="10558">
                  <c:v>0.14000000000000001</c:v>
                </c:pt>
                <c:pt idx="10559">
                  <c:v>-0.06</c:v>
                </c:pt>
                <c:pt idx="10560">
                  <c:v>-0.34</c:v>
                </c:pt>
                <c:pt idx="10561">
                  <c:v>-0.57999999999999996</c:v>
                </c:pt>
                <c:pt idx="10562">
                  <c:v>-0.86</c:v>
                </c:pt>
                <c:pt idx="10563">
                  <c:v>-1.1399999999999999</c:v>
                </c:pt>
                <c:pt idx="10564">
                  <c:v>-1.42</c:v>
                </c:pt>
                <c:pt idx="10565">
                  <c:v>-1.78</c:v>
                </c:pt>
                <c:pt idx="10566">
                  <c:v>-1.98</c:v>
                </c:pt>
                <c:pt idx="10567">
                  <c:v>-1.9</c:v>
                </c:pt>
                <c:pt idx="10568">
                  <c:v>-1.86</c:v>
                </c:pt>
                <c:pt idx="10569">
                  <c:v>-1.78</c:v>
                </c:pt>
                <c:pt idx="10570">
                  <c:v>-1.58</c:v>
                </c:pt>
                <c:pt idx="10571">
                  <c:v>-1.46</c:v>
                </c:pt>
                <c:pt idx="10572">
                  <c:v>-1.22</c:v>
                </c:pt>
                <c:pt idx="10573">
                  <c:v>-0.98</c:v>
                </c:pt>
                <c:pt idx="10574">
                  <c:v>-0.74</c:v>
                </c:pt>
                <c:pt idx="10575">
                  <c:v>-0.54</c:v>
                </c:pt>
                <c:pt idx="10576">
                  <c:v>-0.38</c:v>
                </c:pt>
                <c:pt idx="10577">
                  <c:v>-0.26</c:v>
                </c:pt>
                <c:pt idx="10578">
                  <c:v>-0.18</c:v>
                </c:pt>
                <c:pt idx="10579">
                  <c:v>-0.1</c:v>
                </c:pt>
                <c:pt idx="10580">
                  <c:v>-0.06</c:v>
                </c:pt>
                <c:pt idx="10581">
                  <c:v>-0.06</c:v>
                </c:pt>
                <c:pt idx="10582">
                  <c:v>-0.02</c:v>
                </c:pt>
                <c:pt idx="10583">
                  <c:v>0.02</c:v>
                </c:pt>
                <c:pt idx="10584">
                  <c:v>0.06</c:v>
                </c:pt>
                <c:pt idx="10585">
                  <c:v>0.06</c:v>
                </c:pt>
                <c:pt idx="10586">
                  <c:v>0.14000000000000001</c:v>
                </c:pt>
                <c:pt idx="10587">
                  <c:v>0.22</c:v>
                </c:pt>
                <c:pt idx="10588">
                  <c:v>0.3</c:v>
                </c:pt>
                <c:pt idx="10589">
                  <c:v>0.38</c:v>
                </c:pt>
                <c:pt idx="10590">
                  <c:v>0.38</c:v>
                </c:pt>
                <c:pt idx="10591">
                  <c:v>0.34</c:v>
                </c:pt>
                <c:pt idx="10592">
                  <c:v>0.34</c:v>
                </c:pt>
                <c:pt idx="10593">
                  <c:v>0.26</c:v>
                </c:pt>
                <c:pt idx="10594">
                  <c:v>0.26</c:v>
                </c:pt>
                <c:pt idx="10595">
                  <c:v>0.14000000000000001</c:v>
                </c:pt>
                <c:pt idx="10596">
                  <c:v>0.18</c:v>
                </c:pt>
                <c:pt idx="10597">
                  <c:v>0.22</c:v>
                </c:pt>
                <c:pt idx="10598">
                  <c:v>0.26</c:v>
                </c:pt>
                <c:pt idx="10599">
                  <c:v>0.3</c:v>
                </c:pt>
                <c:pt idx="10600">
                  <c:v>0.42</c:v>
                </c:pt>
                <c:pt idx="10601">
                  <c:v>0.78</c:v>
                </c:pt>
                <c:pt idx="10602">
                  <c:v>1.1399999999999999</c:v>
                </c:pt>
                <c:pt idx="10603">
                  <c:v>1.38</c:v>
                </c:pt>
                <c:pt idx="10604">
                  <c:v>1.62</c:v>
                </c:pt>
                <c:pt idx="10605">
                  <c:v>1.98</c:v>
                </c:pt>
                <c:pt idx="10606">
                  <c:v>2.62</c:v>
                </c:pt>
                <c:pt idx="10607">
                  <c:v>3.1</c:v>
                </c:pt>
                <c:pt idx="10608">
                  <c:v>3.42</c:v>
                </c:pt>
                <c:pt idx="10609">
                  <c:v>3.54</c:v>
                </c:pt>
                <c:pt idx="10610">
                  <c:v>3.5</c:v>
                </c:pt>
                <c:pt idx="10611">
                  <c:v>3.34</c:v>
                </c:pt>
                <c:pt idx="10612">
                  <c:v>3.18</c:v>
                </c:pt>
                <c:pt idx="10613">
                  <c:v>3.1</c:v>
                </c:pt>
                <c:pt idx="10614">
                  <c:v>2.9</c:v>
                </c:pt>
                <c:pt idx="10615">
                  <c:v>2.42</c:v>
                </c:pt>
                <c:pt idx="10616">
                  <c:v>1.7</c:v>
                </c:pt>
                <c:pt idx="10617">
                  <c:v>0.78</c:v>
                </c:pt>
                <c:pt idx="10618">
                  <c:v>0.06</c:v>
                </c:pt>
                <c:pt idx="10619">
                  <c:v>-0.57999999999999996</c:v>
                </c:pt>
                <c:pt idx="10620">
                  <c:v>-0.9</c:v>
                </c:pt>
                <c:pt idx="10621">
                  <c:v>-1.18</c:v>
                </c:pt>
                <c:pt idx="10622">
                  <c:v>-1.38</c:v>
                </c:pt>
                <c:pt idx="10623">
                  <c:v>-1.66</c:v>
                </c:pt>
                <c:pt idx="10624">
                  <c:v>-1.74</c:v>
                </c:pt>
                <c:pt idx="10625">
                  <c:v>-1.78</c:v>
                </c:pt>
                <c:pt idx="10626">
                  <c:v>-1.74</c:v>
                </c:pt>
                <c:pt idx="10627">
                  <c:v>-1.5</c:v>
                </c:pt>
                <c:pt idx="10628">
                  <c:v>-1.26</c:v>
                </c:pt>
                <c:pt idx="10629">
                  <c:v>-1.1000000000000001</c:v>
                </c:pt>
                <c:pt idx="10630">
                  <c:v>-1.02</c:v>
                </c:pt>
                <c:pt idx="10631">
                  <c:v>-0.94</c:v>
                </c:pt>
                <c:pt idx="10632">
                  <c:v>-0.86</c:v>
                </c:pt>
                <c:pt idx="10633">
                  <c:v>-0.78</c:v>
                </c:pt>
                <c:pt idx="10634">
                  <c:v>-0.66</c:v>
                </c:pt>
                <c:pt idx="10635">
                  <c:v>-0.66</c:v>
                </c:pt>
                <c:pt idx="10636">
                  <c:v>-0.66</c:v>
                </c:pt>
                <c:pt idx="10637">
                  <c:v>-0.7</c:v>
                </c:pt>
                <c:pt idx="10638">
                  <c:v>-0.66</c:v>
                </c:pt>
                <c:pt idx="10639">
                  <c:v>-0.62</c:v>
                </c:pt>
                <c:pt idx="10640">
                  <c:v>-0.57999999999999996</c:v>
                </c:pt>
                <c:pt idx="10641">
                  <c:v>-0.57999999999999996</c:v>
                </c:pt>
                <c:pt idx="10642">
                  <c:v>-0.5</c:v>
                </c:pt>
                <c:pt idx="10643">
                  <c:v>-0.54</c:v>
                </c:pt>
                <c:pt idx="10644">
                  <c:v>-0.42</c:v>
                </c:pt>
                <c:pt idx="10645">
                  <c:v>-0.34</c:v>
                </c:pt>
                <c:pt idx="10646">
                  <c:v>-0.26</c:v>
                </c:pt>
                <c:pt idx="10647">
                  <c:v>-0.26</c:v>
                </c:pt>
                <c:pt idx="10648">
                  <c:v>-0.22</c:v>
                </c:pt>
                <c:pt idx="10649">
                  <c:v>-0.18</c:v>
                </c:pt>
                <c:pt idx="10650">
                  <c:v>-0.06</c:v>
                </c:pt>
                <c:pt idx="10651">
                  <c:v>0.02</c:v>
                </c:pt>
                <c:pt idx="10652">
                  <c:v>0.1</c:v>
                </c:pt>
                <c:pt idx="10653">
                  <c:v>0.06</c:v>
                </c:pt>
                <c:pt idx="10654">
                  <c:v>0.1</c:v>
                </c:pt>
                <c:pt idx="10655">
                  <c:v>0.06</c:v>
                </c:pt>
                <c:pt idx="10656">
                  <c:v>0.02</c:v>
                </c:pt>
                <c:pt idx="10657">
                  <c:v>-0.02</c:v>
                </c:pt>
                <c:pt idx="10658">
                  <c:v>-0.1</c:v>
                </c:pt>
                <c:pt idx="10659">
                  <c:v>-0.26</c:v>
                </c:pt>
                <c:pt idx="10660">
                  <c:v>-0.54</c:v>
                </c:pt>
                <c:pt idx="10661">
                  <c:v>-0.86</c:v>
                </c:pt>
                <c:pt idx="10662">
                  <c:v>-1.06</c:v>
                </c:pt>
                <c:pt idx="10663">
                  <c:v>-1.26</c:v>
                </c:pt>
                <c:pt idx="10664">
                  <c:v>-1.38</c:v>
                </c:pt>
                <c:pt idx="10665">
                  <c:v>-1.42</c:v>
                </c:pt>
                <c:pt idx="10666">
                  <c:v>-1.42</c:v>
                </c:pt>
                <c:pt idx="10667">
                  <c:v>-1.54</c:v>
                </c:pt>
                <c:pt idx="10668">
                  <c:v>-1.62</c:v>
                </c:pt>
                <c:pt idx="10669">
                  <c:v>-1.62</c:v>
                </c:pt>
                <c:pt idx="10670">
                  <c:v>-1.54</c:v>
                </c:pt>
                <c:pt idx="10671">
                  <c:v>-1.34</c:v>
                </c:pt>
                <c:pt idx="10672">
                  <c:v>-1.1000000000000001</c:v>
                </c:pt>
                <c:pt idx="10673">
                  <c:v>-0.9</c:v>
                </c:pt>
                <c:pt idx="10674">
                  <c:v>-0.7</c:v>
                </c:pt>
                <c:pt idx="10675">
                  <c:v>-0.54</c:v>
                </c:pt>
                <c:pt idx="10676">
                  <c:v>-0.38</c:v>
                </c:pt>
                <c:pt idx="10677">
                  <c:v>-0.26</c:v>
                </c:pt>
                <c:pt idx="10678">
                  <c:v>-0.14000000000000001</c:v>
                </c:pt>
                <c:pt idx="10679">
                  <c:v>-0.06</c:v>
                </c:pt>
                <c:pt idx="10680">
                  <c:v>-0.02</c:v>
                </c:pt>
                <c:pt idx="10681">
                  <c:v>-0.06</c:v>
                </c:pt>
                <c:pt idx="10682">
                  <c:v>-0.02</c:v>
                </c:pt>
                <c:pt idx="10683">
                  <c:v>-0.02</c:v>
                </c:pt>
                <c:pt idx="10684">
                  <c:v>0.06</c:v>
                </c:pt>
                <c:pt idx="10685">
                  <c:v>0.14000000000000001</c:v>
                </c:pt>
                <c:pt idx="10686">
                  <c:v>0.1</c:v>
                </c:pt>
                <c:pt idx="10687">
                  <c:v>0.06</c:v>
                </c:pt>
                <c:pt idx="10688">
                  <c:v>0.14000000000000001</c:v>
                </c:pt>
                <c:pt idx="10689">
                  <c:v>0.14000000000000001</c:v>
                </c:pt>
                <c:pt idx="10690">
                  <c:v>0.14000000000000001</c:v>
                </c:pt>
                <c:pt idx="10691">
                  <c:v>0.22</c:v>
                </c:pt>
                <c:pt idx="10692">
                  <c:v>0.34</c:v>
                </c:pt>
                <c:pt idx="10693">
                  <c:v>0.46</c:v>
                </c:pt>
                <c:pt idx="10694">
                  <c:v>0.57999999999999996</c:v>
                </c:pt>
                <c:pt idx="10695">
                  <c:v>0.9</c:v>
                </c:pt>
                <c:pt idx="10696">
                  <c:v>1.42</c:v>
                </c:pt>
                <c:pt idx="10697">
                  <c:v>1.86</c:v>
                </c:pt>
                <c:pt idx="10698">
                  <c:v>2.14</c:v>
                </c:pt>
                <c:pt idx="10699">
                  <c:v>2.46</c:v>
                </c:pt>
                <c:pt idx="10700">
                  <c:v>2.98</c:v>
                </c:pt>
                <c:pt idx="10701">
                  <c:v>3.46</c:v>
                </c:pt>
                <c:pt idx="10702">
                  <c:v>3.82</c:v>
                </c:pt>
                <c:pt idx="10703">
                  <c:v>4.0599999999999996</c:v>
                </c:pt>
                <c:pt idx="10704">
                  <c:v>4.0999999999999996</c:v>
                </c:pt>
                <c:pt idx="10705">
                  <c:v>3.94</c:v>
                </c:pt>
                <c:pt idx="10706">
                  <c:v>3.58</c:v>
                </c:pt>
                <c:pt idx="10707">
                  <c:v>3.14</c:v>
                </c:pt>
                <c:pt idx="10708">
                  <c:v>2.62</c:v>
                </c:pt>
                <c:pt idx="10709">
                  <c:v>1.94</c:v>
                </c:pt>
                <c:pt idx="10710">
                  <c:v>1.06</c:v>
                </c:pt>
                <c:pt idx="10711">
                  <c:v>0.14000000000000001</c:v>
                </c:pt>
                <c:pt idx="10712">
                  <c:v>-0.66</c:v>
                </c:pt>
                <c:pt idx="10713">
                  <c:v>-1.26</c:v>
                </c:pt>
                <c:pt idx="10714">
                  <c:v>-1.7</c:v>
                </c:pt>
                <c:pt idx="10715">
                  <c:v>-1.98</c:v>
                </c:pt>
                <c:pt idx="10716">
                  <c:v>-2.14</c:v>
                </c:pt>
                <c:pt idx="10717">
                  <c:v>-2.2200000000000002</c:v>
                </c:pt>
                <c:pt idx="10718">
                  <c:v>-2.1800000000000002</c:v>
                </c:pt>
                <c:pt idx="10719">
                  <c:v>-2.06</c:v>
                </c:pt>
                <c:pt idx="10720">
                  <c:v>-1.74</c:v>
                </c:pt>
                <c:pt idx="10721">
                  <c:v>-1.38</c:v>
                </c:pt>
                <c:pt idx="10722">
                  <c:v>-1.06</c:v>
                </c:pt>
                <c:pt idx="10723">
                  <c:v>-0.78</c:v>
                </c:pt>
                <c:pt idx="10724">
                  <c:v>-0.62</c:v>
                </c:pt>
                <c:pt idx="10725">
                  <c:v>-0.57999999999999996</c:v>
                </c:pt>
                <c:pt idx="10726">
                  <c:v>-0.57999999999999996</c:v>
                </c:pt>
                <c:pt idx="10727">
                  <c:v>-0.54</c:v>
                </c:pt>
                <c:pt idx="10728">
                  <c:v>-0.5</c:v>
                </c:pt>
                <c:pt idx="10729">
                  <c:v>-0.54</c:v>
                </c:pt>
                <c:pt idx="10730">
                  <c:v>-0.57999999999999996</c:v>
                </c:pt>
                <c:pt idx="10731">
                  <c:v>-0.57999999999999996</c:v>
                </c:pt>
                <c:pt idx="10732">
                  <c:v>-0.57999999999999996</c:v>
                </c:pt>
                <c:pt idx="10733">
                  <c:v>-0.46</c:v>
                </c:pt>
                <c:pt idx="10734">
                  <c:v>-0.34</c:v>
                </c:pt>
                <c:pt idx="10735">
                  <c:v>-0.3</c:v>
                </c:pt>
                <c:pt idx="10736">
                  <c:v>-0.22</c:v>
                </c:pt>
                <c:pt idx="10737">
                  <c:v>-0.22</c:v>
                </c:pt>
                <c:pt idx="10738">
                  <c:v>-0.1</c:v>
                </c:pt>
                <c:pt idx="10739">
                  <c:v>-0.1</c:v>
                </c:pt>
                <c:pt idx="10740">
                  <c:v>-0.02</c:v>
                </c:pt>
                <c:pt idx="10741">
                  <c:v>0.02</c:v>
                </c:pt>
                <c:pt idx="10742">
                  <c:v>0.02</c:v>
                </c:pt>
                <c:pt idx="10743">
                  <c:v>0.06</c:v>
                </c:pt>
                <c:pt idx="10744">
                  <c:v>0.1</c:v>
                </c:pt>
                <c:pt idx="10745">
                  <c:v>0.18</c:v>
                </c:pt>
                <c:pt idx="10746">
                  <c:v>0.26</c:v>
                </c:pt>
                <c:pt idx="10747">
                  <c:v>0.34</c:v>
                </c:pt>
                <c:pt idx="10748">
                  <c:v>0.38</c:v>
                </c:pt>
                <c:pt idx="10749">
                  <c:v>0.34</c:v>
                </c:pt>
                <c:pt idx="10750">
                  <c:v>0.22</c:v>
                </c:pt>
                <c:pt idx="10751">
                  <c:v>0.06</c:v>
                </c:pt>
                <c:pt idx="10752">
                  <c:v>-0.1</c:v>
                </c:pt>
                <c:pt idx="10753">
                  <c:v>-0.26</c:v>
                </c:pt>
                <c:pt idx="10754">
                  <c:v>-0.57999999999999996</c:v>
                </c:pt>
                <c:pt idx="10755">
                  <c:v>-0.9</c:v>
                </c:pt>
                <c:pt idx="10756">
                  <c:v>-1.18</c:v>
                </c:pt>
                <c:pt idx="10757">
                  <c:v>-1.42</c:v>
                </c:pt>
                <c:pt idx="10758">
                  <c:v>-1.62</c:v>
                </c:pt>
                <c:pt idx="10759">
                  <c:v>-1.74</c:v>
                </c:pt>
                <c:pt idx="10760">
                  <c:v>-1.82</c:v>
                </c:pt>
                <c:pt idx="10761">
                  <c:v>-1.82</c:v>
                </c:pt>
                <c:pt idx="10762">
                  <c:v>-1.78</c:v>
                </c:pt>
                <c:pt idx="10763">
                  <c:v>-1.7</c:v>
                </c:pt>
                <c:pt idx="10764">
                  <c:v>-1.54</c:v>
                </c:pt>
                <c:pt idx="10765">
                  <c:v>-1.3</c:v>
                </c:pt>
                <c:pt idx="10766">
                  <c:v>-0.98</c:v>
                </c:pt>
                <c:pt idx="10767">
                  <c:v>-0.74</c:v>
                </c:pt>
                <c:pt idx="10768">
                  <c:v>-0.46</c:v>
                </c:pt>
                <c:pt idx="10769">
                  <c:v>-0.38</c:v>
                </c:pt>
                <c:pt idx="10770">
                  <c:v>-0.22</c:v>
                </c:pt>
                <c:pt idx="10771">
                  <c:v>-0.14000000000000001</c:v>
                </c:pt>
                <c:pt idx="10772">
                  <c:v>-0.02</c:v>
                </c:pt>
                <c:pt idx="10773">
                  <c:v>0.06</c:v>
                </c:pt>
                <c:pt idx="10774">
                  <c:v>0.02</c:v>
                </c:pt>
                <c:pt idx="10775">
                  <c:v>-0.02</c:v>
                </c:pt>
                <c:pt idx="10776">
                  <c:v>-0.02</c:v>
                </c:pt>
                <c:pt idx="10777">
                  <c:v>-0.02</c:v>
                </c:pt>
                <c:pt idx="10778">
                  <c:v>-0.02</c:v>
                </c:pt>
                <c:pt idx="10779">
                  <c:v>-0.06</c:v>
                </c:pt>
                <c:pt idx="10780">
                  <c:v>0.02</c:v>
                </c:pt>
                <c:pt idx="10781">
                  <c:v>0.1</c:v>
                </c:pt>
                <c:pt idx="10782">
                  <c:v>0.14000000000000001</c:v>
                </c:pt>
                <c:pt idx="10783">
                  <c:v>0.14000000000000001</c:v>
                </c:pt>
                <c:pt idx="10784">
                  <c:v>0.18</c:v>
                </c:pt>
                <c:pt idx="10785">
                  <c:v>0.26</c:v>
                </c:pt>
                <c:pt idx="10786">
                  <c:v>0.42</c:v>
                </c:pt>
                <c:pt idx="10787">
                  <c:v>0.7</c:v>
                </c:pt>
                <c:pt idx="10788">
                  <c:v>1.26</c:v>
                </c:pt>
                <c:pt idx="10789">
                  <c:v>1.9</c:v>
                </c:pt>
                <c:pt idx="10790">
                  <c:v>2.54</c:v>
                </c:pt>
                <c:pt idx="10791">
                  <c:v>2.98</c:v>
                </c:pt>
                <c:pt idx="10792">
                  <c:v>3.46</c:v>
                </c:pt>
                <c:pt idx="10793">
                  <c:v>3.82</c:v>
                </c:pt>
                <c:pt idx="10794">
                  <c:v>4.26</c:v>
                </c:pt>
                <c:pt idx="10795">
                  <c:v>4.54</c:v>
                </c:pt>
                <c:pt idx="10796">
                  <c:v>4.66</c:v>
                </c:pt>
                <c:pt idx="10797">
                  <c:v>4.54</c:v>
                </c:pt>
                <c:pt idx="10798">
                  <c:v>4.0999999999999996</c:v>
                </c:pt>
                <c:pt idx="10799">
                  <c:v>3.3</c:v>
                </c:pt>
                <c:pt idx="10800">
                  <c:v>2.2999999999999998</c:v>
                </c:pt>
                <c:pt idx="10801">
                  <c:v>1.3</c:v>
                </c:pt>
                <c:pt idx="10802">
                  <c:v>0.42</c:v>
                </c:pt>
                <c:pt idx="10803">
                  <c:v>-0.34</c:v>
                </c:pt>
                <c:pt idx="10804">
                  <c:v>-0.98</c:v>
                </c:pt>
                <c:pt idx="10805">
                  <c:v>-1.66</c:v>
                </c:pt>
                <c:pt idx="10806">
                  <c:v>-2.1800000000000002</c:v>
                </c:pt>
                <c:pt idx="10807">
                  <c:v>-2.5</c:v>
                </c:pt>
                <c:pt idx="10808">
                  <c:v>-2.5</c:v>
                </c:pt>
                <c:pt idx="10809">
                  <c:v>-2.38</c:v>
                </c:pt>
                <c:pt idx="10810">
                  <c:v>-2.06</c:v>
                </c:pt>
                <c:pt idx="10811">
                  <c:v>-1.82</c:v>
                </c:pt>
                <c:pt idx="10812">
                  <c:v>-1.62</c:v>
                </c:pt>
                <c:pt idx="10813">
                  <c:v>-1.42</c:v>
                </c:pt>
                <c:pt idx="10814">
                  <c:v>-1.22</c:v>
                </c:pt>
                <c:pt idx="10815">
                  <c:v>-1.06</c:v>
                </c:pt>
                <c:pt idx="10816">
                  <c:v>-0.9</c:v>
                </c:pt>
                <c:pt idx="10817">
                  <c:v>-0.74</c:v>
                </c:pt>
                <c:pt idx="10818">
                  <c:v>-0.7</c:v>
                </c:pt>
                <c:pt idx="10819">
                  <c:v>-0.7</c:v>
                </c:pt>
                <c:pt idx="10820">
                  <c:v>-0.7</c:v>
                </c:pt>
                <c:pt idx="10821">
                  <c:v>-0.66</c:v>
                </c:pt>
                <c:pt idx="10822">
                  <c:v>-0.57999999999999996</c:v>
                </c:pt>
                <c:pt idx="10823">
                  <c:v>-0.5</c:v>
                </c:pt>
                <c:pt idx="10824">
                  <c:v>-0.46</c:v>
                </c:pt>
                <c:pt idx="10825">
                  <c:v>-0.38</c:v>
                </c:pt>
                <c:pt idx="10826">
                  <c:v>-0.3</c:v>
                </c:pt>
                <c:pt idx="10827">
                  <c:v>-0.3</c:v>
                </c:pt>
                <c:pt idx="10828">
                  <c:v>-0.26</c:v>
                </c:pt>
                <c:pt idx="10829">
                  <c:v>-0.22</c:v>
                </c:pt>
                <c:pt idx="10830">
                  <c:v>-0.14000000000000001</c:v>
                </c:pt>
                <c:pt idx="10831">
                  <c:v>-0.14000000000000001</c:v>
                </c:pt>
                <c:pt idx="10832">
                  <c:v>-0.02</c:v>
                </c:pt>
                <c:pt idx="10833">
                  <c:v>0.02</c:v>
                </c:pt>
                <c:pt idx="10834">
                  <c:v>0.1</c:v>
                </c:pt>
                <c:pt idx="10835">
                  <c:v>0.14000000000000001</c:v>
                </c:pt>
                <c:pt idx="10836">
                  <c:v>0.26</c:v>
                </c:pt>
                <c:pt idx="10837">
                  <c:v>0.34</c:v>
                </c:pt>
                <c:pt idx="10838">
                  <c:v>0.42</c:v>
                </c:pt>
                <c:pt idx="10839">
                  <c:v>0.46</c:v>
                </c:pt>
                <c:pt idx="10840">
                  <c:v>0.5</c:v>
                </c:pt>
                <c:pt idx="10841">
                  <c:v>0.5</c:v>
                </c:pt>
                <c:pt idx="10842">
                  <c:v>0.42</c:v>
                </c:pt>
                <c:pt idx="10843">
                  <c:v>0.14000000000000001</c:v>
                </c:pt>
                <c:pt idx="10844">
                  <c:v>-0.18</c:v>
                </c:pt>
                <c:pt idx="10845">
                  <c:v>-0.46</c:v>
                </c:pt>
                <c:pt idx="10846">
                  <c:v>-0.7</c:v>
                </c:pt>
                <c:pt idx="10847">
                  <c:v>-0.9</c:v>
                </c:pt>
                <c:pt idx="10848">
                  <c:v>-1.26</c:v>
                </c:pt>
                <c:pt idx="10849">
                  <c:v>-1.54</c:v>
                </c:pt>
                <c:pt idx="10850">
                  <c:v>-1.82</c:v>
                </c:pt>
                <c:pt idx="10851">
                  <c:v>-2.02</c:v>
                </c:pt>
                <c:pt idx="10852">
                  <c:v>-2.1</c:v>
                </c:pt>
                <c:pt idx="10853">
                  <c:v>-2.06</c:v>
                </c:pt>
                <c:pt idx="10854">
                  <c:v>-1.9</c:v>
                </c:pt>
                <c:pt idx="10855">
                  <c:v>-1.7</c:v>
                </c:pt>
                <c:pt idx="10856">
                  <c:v>-1.5</c:v>
                </c:pt>
                <c:pt idx="10857">
                  <c:v>-1.26</c:v>
                </c:pt>
                <c:pt idx="10858">
                  <c:v>-0.94</c:v>
                </c:pt>
                <c:pt idx="10859">
                  <c:v>-0.66</c:v>
                </c:pt>
                <c:pt idx="10860">
                  <c:v>-0.42</c:v>
                </c:pt>
                <c:pt idx="10861">
                  <c:v>-0.26</c:v>
                </c:pt>
                <c:pt idx="10862">
                  <c:v>-0.14000000000000001</c:v>
                </c:pt>
                <c:pt idx="10863">
                  <c:v>-0.06</c:v>
                </c:pt>
                <c:pt idx="10864">
                  <c:v>0.02</c:v>
                </c:pt>
                <c:pt idx="10865">
                  <c:v>-0.02</c:v>
                </c:pt>
                <c:pt idx="10866">
                  <c:v>0.02</c:v>
                </c:pt>
                <c:pt idx="10867">
                  <c:v>-0.02</c:v>
                </c:pt>
                <c:pt idx="10868">
                  <c:v>0.06</c:v>
                </c:pt>
                <c:pt idx="10869">
                  <c:v>0.06</c:v>
                </c:pt>
                <c:pt idx="10870">
                  <c:v>0.1</c:v>
                </c:pt>
                <c:pt idx="10871">
                  <c:v>0.14000000000000001</c:v>
                </c:pt>
                <c:pt idx="10872">
                  <c:v>0.18</c:v>
                </c:pt>
                <c:pt idx="10873">
                  <c:v>0.22</c:v>
                </c:pt>
                <c:pt idx="10874">
                  <c:v>0.34</c:v>
                </c:pt>
                <c:pt idx="10875">
                  <c:v>0.38</c:v>
                </c:pt>
                <c:pt idx="10876">
                  <c:v>0.3</c:v>
                </c:pt>
                <c:pt idx="10877">
                  <c:v>0.3</c:v>
                </c:pt>
                <c:pt idx="10878">
                  <c:v>0.26</c:v>
                </c:pt>
                <c:pt idx="10879">
                  <c:v>0.26</c:v>
                </c:pt>
                <c:pt idx="10880">
                  <c:v>0.26</c:v>
                </c:pt>
                <c:pt idx="10881">
                  <c:v>0.26</c:v>
                </c:pt>
                <c:pt idx="10882">
                  <c:v>0.22</c:v>
                </c:pt>
                <c:pt idx="10883">
                  <c:v>0.26</c:v>
                </c:pt>
                <c:pt idx="10884">
                  <c:v>0.34</c:v>
                </c:pt>
                <c:pt idx="10885">
                  <c:v>0.34</c:v>
                </c:pt>
                <c:pt idx="10886">
                  <c:v>0.38</c:v>
                </c:pt>
                <c:pt idx="10887">
                  <c:v>0.5</c:v>
                </c:pt>
                <c:pt idx="10888">
                  <c:v>0.66</c:v>
                </c:pt>
                <c:pt idx="10889">
                  <c:v>0.9</c:v>
                </c:pt>
                <c:pt idx="10890">
                  <c:v>1.18</c:v>
                </c:pt>
                <c:pt idx="10891">
                  <c:v>1.54</c:v>
                </c:pt>
                <c:pt idx="10892">
                  <c:v>1.94</c:v>
                </c:pt>
                <c:pt idx="10893">
                  <c:v>2.34</c:v>
                </c:pt>
                <c:pt idx="10894">
                  <c:v>2.82</c:v>
                </c:pt>
                <c:pt idx="10895">
                  <c:v>3.22</c:v>
                </c:pt>
                <c:pt idx="10896">
                  <c:v>3.66</c:v>
                </c:pt>
                <c:pt idx="10897">
                  <c:v>3.9</c:v>
                </c:pt>
                <c:pt idx="10898">
                  <c:v>4.0199999999999996</c:v>
                </c:pt>
                <c:pt idx="10899">
                  <c:v>3.94</c:v>
                </c:pt>
                <c:pt idx="10900">
                  <c:v>3.7</c:v>
                </c:pt>
                <c:pt idx="10901">
                  <c:v>3.18</c:v>
                </c:pt>
                <c:pt idx="10902">
                  <c:v>2.54</c:v>
                </c:pt>
                <c:pt idx="10903">
                  <c:v>1.74</c:v>
                </c:pt>
                <c:pt idx="10904">
                  <c:v>0.78</c:v>
                </c:pt>
                <c:pt idx="10905">
                  <c:v>0.02</c:v>
                </c:pt>
                <c:pt idx="10906">
                  <c:v>-0.66</c:v>
                </c:pt>
                <c:pt idx="10907">
                  <c:v>-1.22</c:v>
                </c:pt>
                <c:pt idx="10908">
                  <c:v>-1.62</c:v>
                </c:pt>
                <c:pt idx="10909">
                  <c:v>-1.86</c:v>
                </c:pt>
                <c:pt idx="10910">
                  <c:v>-1.94</c:v>
                </c:pt>
                <c:pt idx="10911">
                  <c:v>-1.98</c:v>
                </c:pt>
                <c:pt idx="10912">
                  <c:v>-1.78</c:v>
                </c:pt>
                <c:pt idx="10913">
                  <c:v>-1.54</c:v>
                </c:pt>
                <c:pt idx="10914">
                  <c:v>-1.26</c:v>
                </c:pt>
                <c:pt idx="10915">
                  <c:v>-1.02</c:v>
                </c:pt>
                <c:pt idx="10916">
                  <c:v>-0.82</c:v>
                </c:pt>
                <c:pt idx="10917">
                  <c:v>-0.78</c:v>
                </c:pt>
                <c:pt idx="10918">
                  <c:v>-0.82</c:v>
                </c:pt>
                <c:pt idx="10919">
                  <c:v>-0.74</c:v>
                </c:pt>
                <c:pt idx="10920">
                  <c:v>-0.82</c:v>
                </c:pt>
                <c:pt idx="10921">
                  <c:v>-0.86</c:v>
                </c:pt>
                <c:pt idx="10922">
                  <c:v>-0.82</c:v>
                </c:pt>
                <c:pt idx="10923">
                  <c:v>-0.86</c:v>
                </c:pt>
                <c:pt idx="10924">
                  <c:v>-0.82</c:v>
                </c:pt>
                <c:pt idx="10925">
                  <c:v>-0.78</c:v>
                </c:pt>
                <c:pt idx="10926">
                  <c:v>-0.7</c:v>
                </c:pt>
                <c:pt idx="10927">
                  <c:v>-0.57999999999999996</c:v>
                </c:pt>
                <c:pt idx="10928">
                  <c:v>-0.46</c:v>
                </c:pt>
                <c:pt idx="10929">
                  <c:v>-0.5</c:v>
                </c:pt>
                <c:pt idx="10930">
                  <c:v>-0.46</c:v>
                </c:pt>
                <c:pt idx="10931">
                  <c:v>-0.46</c:v>
                </c:pt>
                <c:pt idx="10932">
                  <c:v>-0.42</c:v>
                </c:pt>
                <c:pt idx="10933">
                  <c:v>-0.38</c:v>
                </c:pt>
                <c:pt idx="10934">
                  <c:v>-0.3</c:v>
                </c:pt>
                <c:pt idx="10935">
                  <c:v>-0.3</c:v>
                </c:pt>
                <c:pt idx="10936">
                  <c:v>-0.22</c:v>
                </c:pt>
                <c:pt idx="10937">
                  <c:v>-0.14000000000000001</c:v>
                </c:pt>
                <c:pt idx="10938">
                  <c:v>-0.06</c:v>
                </c:pt>
                <c:pt idx="10939">
                  <c:v>-0.02</c:v>
                </c:pt>
                <c:pt idx="10940">
                  <c:v>0.1</c:v>
                </c:pt>
                <c:pt idx="10941">
                  <c:v>0.14000000000000001</c:v>
                </c:pt>
                <c:pt idx="10942">
                  <c:v>0.14000000000000001</c:v>
                </c:pt>
                <c:pt idx="10943">
                  <c:v>0.06</c:v>
                </c:pt>
                <c:pt idx="10944">
                  <c:v>0.02</c:v>
                </c:pt>
                <c:pt idx="10945">
                  <c:v>-0.06</c:v>
                </c:pt>
                <c:pt idx="10946">
                  <c:v>-0.22</c:v>
                </c:pt>
                <c:pt idx="10947">
                  <c:v>-0.5</c:v>
                </c:pt>
                <c:pt idx="10948">
                  <c:v>-0.7</c:v>
                </c:pt>
                <c:pt idx="10949">
                  <c:v>-0.9</c:v>
                </c:pt>
                <c:pt idx="10950">
                  <c:v>-1.1399999999999999</c:v>
                </c:pt>
                <c:pt idx="10951">
                  <c:v>-1.38</c:v>
                </c:pt>
                <c:pt idx="10952">
                  <c:v>-1.54</c:v>
                </c:pt>
                <c:pt idx="10953">
                  <c:v>-1.66</c:v>
                </c:pt>
                <c:pt idx="10954">
                  <c:v>-1.78</c:v>
                </c:pt>
                <c:pt idx="10955">
                  <c:v>-1.82</c:v>
                </c:pt>
                <c:pt idx="10956">
                  <c:v>-1.74</c:v>
                </c:pt>
                <c:pt idx="10957">
                  <c:v>-1.58</c:v>
                </c:pt>
                <c:pt idx="10958">
                  <c:v>-1.34</c:v>
                </c:pt>
                <c:pt idx="10959">
                  <c:v>-1.1399999999999999</c:v>
                </c:pt>
                <c:pt idx="10960">
                  <c:v>-0.9</c:v>
                </c:pt>
                <c:pt idx="10961">
                  <c:v>-0.66</c:v>
                </c:pt>
                <c:pt idx="10962">
                  <c:v>-0.42</c:v>
                </c:pt>
                <c:pt idx="10963">
                  <c:v>-0.26</c:v>
                </c:pt>
                <c:pt idx="10964">
                  <c:v>-0.18</c:v>
                </c:pt>
                <c:pt idx="10965">
                  <c:v>-0.06</c:v>
                </c:pt>
                <c:pt idx="10966">
                  <c:v>-0.06</c:v>
                </c:pt>
                <c:pt idx="10967">
                  <c:v>-0.06</c:v>
                </c:pt>
                <c:pt idx="10968">
                  <c:v>-0.1</c:v>
                </c:pt>
                <c:pt idx="10969">
                  <c:v>-0.18</c:v>
                </c:pt>
                <c:pt idx="10970">
                  <c:v>-0.14000000000000001</c:v>
                </c:pt>
                <c:pt idx="10971">
                  <c:v>-0.18</c:v>
                </c:pt>
                <c:pt idx="10972">
                  <c:v>-0.02</c:v>
                </c:pt>
                <c:pt idx="10973">
                  <c:v>0.3</c:v>
                </c:pt>
                <c:pt idx="10974">
                  <c:v>0.86</c:v>
                </c:pt>
                <c:pt idx="10975">
                  <c:v>1.5</c:v>
                </c:pt>
                <c:pt idx="10976">
                  <c:v>2.14</c:v>
                </c:pt>
                <c:pt idx="10977">
                  <c:v>2.7</c:v>
                </c:pt>
                <c:pt idx="10978">
                  <c:v>3.22</c:v>
                </c:pt>
                <c:pt idx="10979">
                  <c:v>3.66</c:v>
                </c:pt>
                <c:pt idx="10980">
                  <c:v>4.0199999999999996</c:v>
                </c:pt>
                <c:pt idx="10981">
                  <c:v>4.3</c:v>
                </c:pt>
                <c:pt idx="10982">
                  <c:v>4.54</c:v>
                </c:pt>
                <c:pt idx="10983">
                  <c:v>4.5</c:v>
                </c:pt>
                <c:pt idx="10984">
                  <c:v>4.22</c:v>
                </c:pt>
                <c:pt idx="10985">
                  <c:v>3.7</c:v>
                </c:pt>
                <c:pt idx="10986">
                  <c:v>2.98</c:v>
                </c:pt>
                <c:pt idx="10987">
                  <c:v>2.1</c:v>
                </c:pt>
                <c:pt idx="10988">
                  <c:v>1.26</c:v>
                </c:pt>
                <c:pt idx="10989">
                  <c:v>0.46</c:v>
                </c:pt>
                <c:pt idx="10990">
                  <c:v>-0.18</c:v>
                </c:pt>
                <c:pt idx="10991">
                  <c:v>-0.74</c:v>
                </c:pt>
                <c:pt idx="10992">
                  <c:v>-1.22</c:v>
                </c:pt>
                <c:pt idx="10993">
                  <c:v>-1.58</c:v>
                </c:pt>
                <c:pt idx="10994">
                  <c:v>-1.86</c:v>
                </c:pt>
                <c:pt idx="10995">
                  <c:v>-2.06</c:v>
                </c:pt>
                <c:pt idx="10996">
                  <c:v>-2.1800000000000002</c:v>
                </c:pt>
                <c:pt idx="10997">
                  <c:v>-2.1800000000000002</c:v>
                </c:pt>
                <c:pt idx="10998">
                  <c:v>-2.02</c:v>
                </c:pt>
                <c:pt idx="10999">
                  <c:v>-1.9</c:v>
                </c:pt>
                <c:pt idx="11000">
                  <c:v>-1.74</c:v>
                </c:pt>
                <c:pt idx="11001">
                  <c:v>-1.62</c:v>
                </c:pt>
                <c:pt idx="11002">
                  <c:v>-1.5</c:v>
                </c:pt>
                <c:pt idx="11003">
                  <c:v>-1.46</c:v>
                </c:pt>
                <c:pt idx="11004">
                  <c:v>-1.3</c:v>
                </c:pt>
                <c:pt idx="11005">
                  <c:v>-1.1399999999999999</c:v>
                </c:pt>
                <c:pt idx="11006">
                  <c:v>-1.02</c:v>
                </c:pt>
                <c:pt idx="11007">
                  <c:v>-0.82</c:v>
                </c:pt>
                <c:pt idx="11008">
                  <c:v>-0.7</c:v>
                </c:pt>
                <c:pt idx="11009">
                  <c:v>-0.57999999999999996</c:v>
                </c:pt>
                <c:pt idx="11010">
                  <c:v>-0.34</c:v>
                </c:pt>
                <c:pt idx="11011">
                  <c:v>-0.26</c:v>
                </c:pt>
                <c:pt idx="11012">
                  <c:v>-0.1</c:v>
                </c:pt>
                <c:pt idx="11013">
                  <c:v>-0.1</c:v>
                </c:pt>
                <c:pt idx="11014">
                  <c:v>-0.06</c:v>
                </c:pt>
                <c:pt idx="11015">
                  <c:v>-0.06</c:v>
                </c:pt>
                <c:pt idx="11016">
                  <c:v>-0.06</c:v>
                </c:pt>
                <c:pt idx="11017">
                  <c:v>-0.06</c:v>
                </c:pt>
                <c:pt idx="11018">
                  <c:v>0.02</c:v>
                </c:pt>
                <c:pt idx="11019">
                  <c:v>0.1</c:v>
                </c:pt>
                <c:pt idx="11020">
                  <c:v>0.14000000000000001</c:v>
                </c:pt>
                <c:pt idx="11021">
                  <c:v>0.22</c:v>
                </c:pt>
                <c:pt idx="11022">
                  <c:v>0.3</c:v>
                </c:pt>
                <c:pt idx="11023">
                  <c:v>0.42</c:v>
                </c:pt>
                <c:pt idx="11024">
                  <c:v>0.57999999999999996</c:v>
                </c:pt>
                <c:pt idx="11025">
                  <c:v>0.66</c:v>
                </c:pt>
                <c:pt idx="11026">
                  <c:v>0.74</c:v>
                </c:pt>
                <c:pt idx="11027">
                  <c:v>0.7</c:v>
                </c:pt>
                <c:pt idx="11028">
                  <c:v>0.62</c:v>
                </c:pt>
                <c:pt idx="11029">
                  <c:v>0.42</c:v>
                </c:pt>
                <c:pt idx="11030">
                  <c:v>0.22</c:v>
                </c:pt>
                <c:pt idx="11031">
                  <c:v>-0.06</c:v>
                </c:pt>
                <c:pt idx="11032">
                  <c:v>-0.42</c:v>
                </c:pt>
                <c:pt idx="11033">
                  <c:v>-0.66</c:v>
                </c:pt>
                <c:pt idx="11034">
                  <c:v>-0.94</c:v>
                </c:pt>
                <c:pt idx="11035">
                  <c:v>-1.18</c:v>
                </c:pt>
                <c:pt idx="11036">
                  <c:v>-1.42</c:v>
                </c:pt>
                <c:pt idx="11037">
                  <c:v>-1.62</c:v>
                </c:pt>
                <c:pt idx="11038">
                  <c:v>-1.74</c:v>
                </c:pt>
                <c:pt idx="11039">
                  <c:v>-1.78</c:v>
                </c:pt>
                <c:pt idx="11040">
                  <c:v>-1.74</c:v>
                </c:pt>
                <c:pt idx="11041">
                  <c:v>-1.62</c:v>
                </c:pt>
                <c:pt idx="11042">
                  <c:v>-1.5</c:v>
                </c:pt>
                <c:pt idx="11043">
                  <c:v>-1.3</c:v>
                </c:pt>
                <c:pt idx="11044">
                  <c:v>-1.06</c:v>
                </c:pt>
                <c:pt idx="11045">
                  <c:v>-0.98</c:v>
                </c:pt>
                <c:pt idx="11046">
                  <c:v>-0.82</c:v>
                </c:pt>
                <c:pt idx="11047">
                  <c:v>-0.7</c:v>
                </c:pt>
                <c:pt idx="11048">
                  <c:v>-0.54</c:v>
                </c:pt>
                <c:pt idx="11049">
                  <c:v>-0.42</c:v>
                </c:pt>
                <c:pt idx="11050">
                  <c:v>-0.3</c:v>
                </c:pt>
                <c:pt idx="11051">
                  <c:v>-0.26</c:v>
                </c:pt>
                <c:pt idx="11052">
                  <c:v>-0.14000000000000001</c:v>
                </c:pt>
                <c:pt idx="11053">
                  <c:v>-0.1</c:v>
                </c:pt>
                <c:pt idx="11054">
                  <c:v>-0.06</c:v>
                </c:pt>
                <c:pt idx="11055">
                  <c:v>0.1</c:v>
                </c:pt>
                <c:pt idx="11056">
                  <c:v>0.14000000000000001</c:v>
                </c:pt>
                <c:pt idx="11057">
                  <c:v>0.14000000000000001</c:v>
                </c:pt>
                <c:pt idx="11058">
                  <c:v>0.26</c:v>
                </c:pt>
                <c:pt idx="11059">
                  <c:v>0.26</c:v>
                </c:pt>
                <c:pt idx="11060">
                  <c:v>0.34</c:v>
                </c:pt>
                <c:pt idx="11061">
                  <c:v>0.38</c:v>
                </c:pt>
                <c:pt idx="11062">
                  <c:v>0.38</c:v>
                </c:pt>
                <c:pt idx="11063">
                  <c:v>0.34</c:v>
                </c:pt>
                <c:pt idx="11064">
                  <c:v>0.34</c:v>
                </c:pt>
                <c:pt idx="11065">
                  <c:v>0.26</c:v>
                </c:pt>
                <c:pt idx="11066">
                  <c:v>0.3</c:v>
                </c:pt>
                <c:pt idx="11067">
                  <c:v>0.26</c:v>
                </c:pt>
                <c:pt idx="11068">
                  <c:v>0.26</c:v>
                </c:pt>
                <c:pt idx="11069">
                  <c:v>0.3</c:v>
                </c:pt>
                <c:pt idx="11070">
                  <c:v>0.38</c:v>
                </c:pt>
                <c:pt idx="11071">
                  <c:v>0.42</c:v>
                </c:pt>
                <c:pt idx="11072">
                  <c:v>0.5</c:v>
                </c:pt>
                <c:pt idx="11073">
                  <c:v>0.5</c:v>
                </c:pt>
                <c:pt idx="11074">
                  <c:v>0.54</c:v>
                </c:pt>
                <c:pt idx="11075">
                  <c:v>0.57999999999999996</c:v>
                </c:pt>
                <c:pt idx="11076">
                  <c:v>0.66</c:v>
                </c:pt>
                <c:pt idx="11077">
                  <c:v>0.82</c:v>
                </c:pt>
                <c:pt idx="11078">
                  <c:v>1.3</c:v>
                </c:pt>
                <c:pt idx="11079">
                  <c:v>1.74</c:v>
                </c:pt>
                <c:pt idx="11080">
                  <c:v>2.1800000000000002</c:v>
                </c:pt>
                <c:pt idx="11081">
                  <c:v>2.5</c:v>
                </c:pt>
                <c:pt idx="11082">
                  <c:v>2.86</c:v>
                </c:pt>
                <c:pt idx="11083">
                  <c:v>3.14</c:v>
                </c:pt>
                <c:pt idx="11084">
                  <c:v>3.5</c:v>
                </c:pt>
                <c:pt idx="11085">
                  <c:v>3.9</c:v>
                </c:pt>
                <c:pt idx="11086">
                  <c:v>4.22</c:v>
                </c:pt>
                <c:pt idx="11087">
                  <c:v>4.18</c:v>
                </c:pt>
                <c:pt idx="11088">
                  <c:v>3.82</c:v>
                </c:pt>
                <c:pt idx="11089">
                  <c:v>3.14</c:v>
                </c:pt>
                <c:pt idx="11090">
                  <c:v>2.2999999999999998</c:v>
                </c:pt>
                <c:pt idx="11091">
                  <c:v>1.3</c:v>
                </c:pt>
                <c:pt idx="11092">
                  <c:v>0.54</c:v>
                </c:pt>
                <c:pt idx="11093">
                  <c:v>-0.06</c:v>
                </c:pt>
                <c:pt idx="11094">
                  <c:v>-0.66</c:v>
                </c:pt>
                <c:pt idx="11095">
                  <c:v>-1.26</c:v>
                </c:pt>
                <c:pt idx="11096">
                  <c:v>-1.78</c:v>
                </c:pt>
                <c:pt idx="11097">
                  <c:v>-2.14</c:v>
                </c:pt>
                <c:pt idx="11098">
                  <c:v>-2.2599999999999998</c:v>
                </c:pt>
                <c:pt idx="11099">
                  <c:v>-2.14</c:v>
                </c:pt>
                <c:pt idx="11100">
                  <c:v>-1.94</c:v>
                </c:pt>
                <c:pt idx="11101">
                  <c:v>-1.62</c:v>
                </c:pt>
                <c:pt idx="11102">
                  <c:v>-1.3</c:v>
                </c:pt>
                <c:pt idx="11103">
                  <c:v>-1.18</c:v>
                </c:pt>
                <c:pt idx="11104">
                  <c:v>-0.98</c:v>
                </c:pt>
                <c:pt idx="11105">
                  <c:v>-0.9</c:v>
                </c:pt>
                <c:pt idx="11106">
                  <c:v>-0.78</c:v>
                </c:pt>
                <c:pt idx="11107">
                  <c:v>-0.82</c:v>
                </c:pt>
                <c:pt idx="11108">
                  <c:v>-0.78</c:v>
                </c:pt>
                <c:pt idx="11109">
                  <c:v>-0.86</c:v>
                </c:pt>
                <c:pt idx="11110">
                  <c:v>-0.94</c:v>
                </c:pt>
                <c:pt idx="11111">
                  <c:v>-0.9</c:v>
                </c:pt>
                <c:pt idx="11112">
                  <c:v>-0.86</c:v>
                </c:pt>
                <c:pt idx="11113">
                  <c:v>-0.78</c:v>
                </c:pt>
                <c:pt idx="11114">
                  <c:v>-0.7</c:v>
                </c:pt>
                <c:pt idx="11115">
                  <c:v>-0.62</c:v>
                </c:pt>
                <c:pt idx="11116">
                  <c:v>-0.54</c:v>
                </c:pt>
                <c:pt idx="11117">
                  <c:v>-0.5</c:v>
                </c:pt>
                <c:pt idx="11118">
                  <c:v>-0.46</c:v>
                </c:pt>
                <c:pt idx="11119">
                  <c:v>-0.46</c:v>
                </c:pt>
                <c:pt idx="11120">
                  <c:v>-0.42</c:v>
                </c:pt>
                <c:pt idx="11121">
                  <c:v>-0.38</c:v>
                </c:pt>
                <c:pt idx="11122">
                  <c:v>-0.34</c:v>
                </c:pt>
                <c:pt idx="11123">
                  <c:v>-0.34</c:v>
                </c:pt>
                <c:pt idx="11124">
                  <c:v>-0.26</c:v>
                </c:pt>
                <c:pt idx="11125">
                  <c:v>-0.26</c:v>
                </c:pt>
                <c:pt idx="11126">
                  <c:v>-0.22</c:v>
                </c:pt>
                <c:pt idx="11127">
                  <c:v>-0.18</c:v>
                </c:pt>
                <c:pt idx="11128">
                  <c:v>0.02</c:v>
                </c:pt>
                <c:pt idx="11129">
                  <c:v>0.1</c:v>
                </c:pt>
                <c:pt idx="11130">
                  <c:v>0.14000000000000001</c:v>
                </c:pt>
                <c:pt idx="11131">
                  <c:v>0.14000000000000001</c:v>
                </c:pt>
                <c:pt idx="11132">
                  <c:v>0.02</c:v>
                </c:pt>
                <c:pt idx="11133">
                  <c:v>-0.18</c:v>
                </c:pt>
                <c:pt idx="11134">
                  <c:v>-0.38</c:v>
                </c:pt>
                <c:pt idx="11135">
                  <c:v>-0.62</c:v>
                </c:pt>
                <c:pt idx="11136">
                  <c:v>-0.74</c:v>
                </c:pt>
                <c:pt idx="11137">
                  <c:v>-0.94</c:v>
                </c:pt>
                <c:pt idx="11138">
                  <c:v>-1.1399999999999999</c:v>
                </c:pt>
                <c:pt idx="11139">
                  <c:v>-1.46</c:v>
                </c:pt>
                <c:pt idx="11140">
                  <c:v>-1.7</c:v>
                </c:pt>
                <c:pt idx="11141">
                  <c:v>-1.86</c:v>
                </c:pt>
                <c:pt idx="11142">
                  <c:v>-1.94</c:v>
                </c:pt>
                <c:pt idx="11143">
                  <c:v>-1.86</c:v>
                </c:pt>
                <c:pt idx="11144">
                  <c:v>-1.74</c:v>
                </c:pt>
                <c:pt idx="11145">
                  <c:v>-1.54</c:v>
                </c:pt>
                <c:pt idx="11146">
                  <c:v>-1.3</c:v>
                </c:pt>
                <c:pt idx="11147">
                  <c:v>-1.1000000000000001</c:v>
                </c:pt>
                <c:pt idx="11148">
                  <c:v>-0.86</c:v>
                </c:pt>
                <c:pt idx="11149">
                  <c:v>-0.62</c:v>
                </c:pt>
                <c:pt idx="11150">
                  <c:v>-0.3</c:v>
                </c:pt>
                <c:pt idx="11151">
                  <c:v>-0.18</c:v>
                </c:pt>
                <c:pt idx="11152">
                  <c:v>-0.02</c:v>
                </c:pt>
                <c:pt idx="11153">
                  <c:v>-0.02</c:v>
                </c:pt>
                <c:pt idx="11154">
                  <c:v>0.02</c:v>
                </c:pt>
                <c:pt idx="11155">
                  <c:v>-0.02</c:v>
                </c:pt>
                <c:pt idx="11156">
                  <c:v>-0.02</c:v>
                </c:pt>
                <c:pt idx="11157">
                  <c:v>-0.06</c:v>
                </c:pt>
                <c:pt idx="11158">
                  <c:v>-0.02</c:v>
                </c:pt>
                <c:pt idx="11159">
                  <c:v>-0.06</c:v>
                </c:pt>
                <c:pt idx="11160">
                  <c:v>-0.06</c:v>
                </c:pt>
                <c:pt idx="11161">
                  <c:v>0.02</c:v>
                </c:pt>
                <c:pt idx="11162">
                  <c:v>0.06</c:v>
                </c:pt>
                <c:pt idx="11163">
                  <c:v>0.14000000000000001</c:v>
                </c:pt>
                <c:pt idx="11164">
                  <c:v>0.22</c:v>
                </c:pt>
                <c:pt idx="11165">
                  <c:v>0.34</c:v>
                </c:pt>
                <c:pt idx="11166">
                  <c:v>0.38</c:v>
                </c:pt>
                <c:pt idx="11167">
                  <c:v>0.46</c:v>
                </c:pt>
                <c:pt idx="11168">
                  <c:v>0.7</c:v>
                </c:pt>
                <c:pt idx="11169">
                  <c:v>1.06</c:v>
                </c:pt>
                <c:pt idx="11170">
                  <c:v>1.66</c:v>
                </c:pt>
                <c:pt idx="11171">
                  <c:v>2.2599999999999998</c:v>
                </c:pt>
                <c:pt idx="11172">
                  <c:v>2.74</c:v>
                </c:pt>
                <c:pt idx="11173">
                  <c:v>3.06</c:v>
                </c:pt>
                <c:pt idx="11174">
                  <c:v>3.54</c:v>
                </c:pt>
                <c:pt idx="11175">
                  <c:v>3.9</c:v>
                </c:pt>
                <c:pt idx="11176">
                  <c:v>4.3</c:v>
                </c:pt>
                <c:pt idx="11177">
                  <c:v>4.54</c:v>
                </c:pt>
                <c:pt idx="11178">
                  <c:v>4.46</c:v>
                </c:pt>
                <c:pt idx="11179">
                  <c:v>4.0199999999999996</c:v>
                </c:pt>
                <c:pt idx="11180">
                  <c:v>3.46</c:v>
                </c:pt>
                <c:pt idx="11181">
                  <c:v>2.82</c:v>
                </c:pt>
                <c:pt idx="11182">
                  <c:v>2.2200000000000002</c:v>
                </c:pt>
                <c:pt idx="11183">
                  <c:v>1.42</c:v>
                </c:pt>
                <c:pt idx="11184">
                  <c:v>0.54</c:v>
                </c:pt>
                <c:pt idx="11185">
                  <c:v>-0.34</c:v>
                </c:pt>
                <c:pt idx="11186">
                  <c:v>-1.1000000000000001</c:v>
                </c:pt>
                <c:pt idx="11187">
                  <c:v>-1.66</c:v>
                </c:pt>
                <c:pt idx="11188">
                  <c:v>-1.98</c:v>
                </c:pt>
                <c:pt idx="11189">
                  <c:v>-2.06</c:v>
                </c:pt>
                <c:pt idx="11190">
                  <c:v>-2.06</c:v>
                </c:pt>
                <c:pt idx="11191">
                  <c:v>-2.1</c:v>
                </c:pt>
                <c:pt idx="11192">
                  <c:v>-2.1</c:v>
                </c:pt>
                <c:pt idx="11193">
                  <c:v>-2.02</c:v>
                </c:pt>
                <c:pt idx="11194">
                  <c:v>-1.74</c:v>
                </c:pt>
                <c:pt idx="11195">
                  <c:v>-1.46</c:v>
                </c:pt>
                <c:pt idx="11196">
                  <c:v>-1.02</c:v>
                </c:pt>
                <c:pt idx="11197">
                  <c:v>-0.86</c:v>
                </c:pt>
                <c:pt idx="11198">
                  <c:v>-0.7</c:v>
                </c:pt>
                <c:pt idx="11199">
                  <c:v>-0.66</c:v>
                </c:pt>
                <c:pt idx="11200">
                  <c:v>-0.57999999999999996</c:v>
                </c:pt>
                <c:pt idx="11201">
                  <c:v>-0.46</c:v>
                </c:pt>
                <c:pt idx="11202">
                  <c:v>-0.38</c:v>
                </c:pt>
                <c:pt idx="11203">
                  <c:v>-0.42</c:v>
                </c:pt>
                <c:pt idx="11204">
                  <c:v>-0.46</c:v>
                </c:pt>
                <c:pt idx="11205">
                  <c:v>-0.57999999999999996</c:v>
                </c:pt>
                <c:pt idx="11206">
                  <c:v>-0.54</c:v>
                </c:pt>
                <c:pt idx="11207">
                  <c:v>-0.46</c:v>
                </c:pt>
                <c:pt idx="11208">
                  <c:v>-0.42</c:v>
                </c:pt>
                <c:pt idx="11209">
                  <c:v>-0.38</c:v>
                </c:pt>
                <c:pt idx="11210">
                  <c:v>-0.34</c:v>
                </c:pt>
                <c:pt idx="11211">
                  <c:v>-0.34</c:v>
                </c:pt>
                <c:pt idx="11212">
                  <c:v>-0.18</c:v>
                </c:pt>
                <c:pt idx="11213">
                  <c:v>-0.02</c:v>
                </c:pt>
                <c:pt idx="11214">
                  <c:v>0.14000000000000001</c:v>
                </c:pt>
                <c:pt idx="11215">
                  <c:v>0.14000000000000001</c:v>
                </c:pt>
                <c:pt idx="11216">
                  <c:v>0.14000000000000001</c:v>
                </c:pt>
                <c:pt idx="11217">
                  <c:v>0.14000000000000001</c:v>
                </c:pt>
                <c:pt idx="11218">
                  <c:v>0.14000000000000001</c:v>
                </c:pt>
                <c:pt idx="11219">
                  <c:v>0.22</c:v>
                </c:pt>
                <c:pt idx="11220">
                  <c:v>0.34</c:v>
                </c:pt>
                <c:pt idx="11221">
                  <c:v>0.42</c:v>
                </c:pt>
                <c:pt idx="11222">
                  <c:v>0.38</c:v>
                </c:pt>
                <c:pt idx="11223">
                  <c:v>0.3</c:v>
                </c:pt>
                <c:pt idx="11224">
                  <c:v>0.14000000000000001</c:v>
                </c:pt>
                <c:pt idx="11225">
                  <c:v>0.02</c:v>
                </c:pt>
                <c:pt idx="11226">
                  <c:v>-0.18</c:v>
                </c:pt>
                <c:pt idx="11227">
                  <c:v>-0.46</c:v>
                </c:pt>
                <c:pt idx="11228">
                  <c:v>-0.74</c:v>
                </c:pt>
                <c:pt idx="11229">
                  <c:v>-1.1399999999999999</c:v>
                </c:pt>
                <c:pt idx="11230">
                  <c:v>-1.38</c:v>
                </c:pt>
                <c:pt idx="11231">
                  <c:v>-1.58</c:v>
                </c:pt>
                <c:pt idx="11232">
                  <c:v>-1.82</c:v>
                </c:pt>
                <c:pt idx="11233">
                  <c:v>-1.9</c:v>
                </c:pt>
                <c:pt idx="11234">
                  <c:v>-1.94</c:v>
                </c:pt>
                <c:pt idx="11235">
                  <c:v>-1.98</c:v>
                </c:pt>
                <c:pt idx="11236">
                  <c:v>-1.86</c:v>
                </c:pt>
                <c:pt idx="11237">
                  <c:v>-1.78</c:v>
                </c:pt>
                <c:pt idx="11238">
                  <c:v>-1.46</c:v>
                </c:pt>
                <c:pt idx="11239">
                  <c:v>-1.18</c:v>
                </c:pt>
                <c:pt idx="11240">
                  <c:v>-0.82</c:v>
                </c:pt>
                <c:pt idx="11241">
                  <c:v>-0.57999999999999996</c:v>
                </c:pt>
                <c:pt idx="11242">
                  <c:v>-0.38</c:v>
                </c:pt>
                <c:pt idx="11243">
                  <c:v>-0.3</c:v>
                </c:pt>
                <c:pt idx="11244">
                  <c:v>-0.14000000000000001</c:v>
                </c:pt>
                <c:pt idx="11245">
                  <c:v>-0.1</c:v>
                </c:pt>
                <c:pt idx="11246">
                  <c:v>-0.06</c:v>
                </c:pt>
                <c:pt idx="11247">
                  <c:v>-0.02</c:v>
                </c:pt>
                <c:pt idx="11248">
                  <c:v>0.02</c:v>
                </c:pt>
                <c:pt idx="11249">
                  <c:v>-0.06</c:v>
                </c:pt>
                <c:pt idx="11250">
                  <c:v>-0.02</c:v>
                </c:pt>
                <c:pt idx="11251">
                  <c:v>-0.06</c:v>
                </c:pt>
                <c:pt idx="11252">
                  <c:v>0.06</c:v>
                </c:pt>
                <c:pt idx="11253">
                  <c:v>0.02</c:v>
                </c:pt>
                <c:pt idx="11254">
                  <c:v>0.14000000000000001</c:v>
                </c:pt>
                <c:pt idx="11255">
                  <c:v>0.14000000000000001</c:v>
                </c:pt>
                <c:pt idx="11256">
                  <c:v>0.14000000000000001</c:v>
                </c:pt>
                <c:pt idx="11257">
                  <c:v>0.18</c:v>
                </c:pt>
                <c:pt idx="11258">
                  <c:v>0.22</c:v>
                </c:pt>
                <c:pt idx="11259">
                  <c:v>0.38</c:v>
                </c:pt>
                <c:pt idx="11260">
                  <c:v>0.66</c:v>
                </c:pt>
                <c:pt idx="11261">
                  <c:v>0.94</c:v>
                </c:pt>
                <c:pt idx="11262">
                  <c:v>1.42</c:v>
                </c:pt>
                <c:pt idx="11263">
                  <c:v>1.94</c:v>
                </c:pt>
                <c:pt idx="11264">
                  <c:v>2.58</c:v>
                </c:pt>
                <c:pt idx="11265">
                  <c:v>3.14</c:v>
                </c:pt>
                <c:pt idx="11266">
                  <c:v>3.62</c:v>
                </c:pt>
                <c:pt idx="11267">
                  <c:v>4.0199999999999996</c:v>
                </c:pt>
                <c:pt idx="11268">
                  <c:v>4.26</c:v>
                </c:pt>
                <c:pt idx="11269">
                  <c:v>4.46</c:v>
                </c:pt>
                <c:pt idx="11270">
                  <c:v>4.46</c:v>
                </c:pt>
                <c:pt idx="11271">
                  <c:v>4.38</c:v>
                </c:pt>
                <c:pt idx="11272">
                  <c:v>4.0199999999999996</c:v>
                </c:pt>
                <c:pt idx="11273">
                  <c:v>3.34</c:v>
                </c:pt>
                <c:pt idx="11274">
                  <c:v>2.38</c:v>
                </c:pt>
                <c:pt idx="11275">
                  <c:v>1.3</c:v>
                </c:pt>
                <c:pt idx="11276">
                  <c:v>0.26</c:v>
                </c:pt>
                <c:pt idx="11277">
                  <c:v>-0.5</c:v>
                </c:pt>
                <c:pt idx="11278">
                  <c:v>-1.1399999999999999</c:v>
                </c:pt>
                <c:pt idx="11279">
                  <c:v>-1.54</c:v>
                </c:pt>
                <c:pt idx="11280">
                  <c:v>-1.9</c:v>
                </c:pt>
                <c:pt idx="11281">
                  <c:v>-2.2599999999999998</c:v>
                </c:pt>
                <c:pt idx="11282">
                  <c:v>-2.42</c:v>
                </c:pt>
                <c:pt idx="11283">
                  <c:v>-2.38</c:v>
                </c:pt>
                <c:pt idx="11284">
                  <c:v>-2.14</c:v>
                </c:pt>
                <c:pt idx="11285">
                  <c:v>-1.86</c:v>
                </c:pt>
                <c:pt idx="11286">
                  <c:v>-1.5</c:v>
                </c:pt>
                <c:pt idx="11287">
                  <c:v>-1.26</c:v>
                </c:pt>
                <c:pt idx="11288">
                  <c:v>-1.1000000000000001</c:v>
                </c:pt>
                <c:pt idx="11289">
                  <c:v>-0.98</c:v>
                </c:pt>
                <c:pt idx="11290">
                  <c:v>-0.82</c:v>
                </c:pt>
                <c:pt idx="11291">
                  <c:v>-0.82</c:v>
                </c:pt>
                <c:pt idx="11292">
                  <c:v>-0.74</c:v>
                </c:pt>
                <c:pt idx="11293">
                  <c:v>-0.74</c:v>
                </c:pt>
                <c:pt idx="11294">
                  <c:v>-0.78</c:v>
                </c:pt>
                <c:pt idx="11295">
                  <c:v>-0.82</c:v>
                </c:pt>
                <c:pt idx="11296">
                  <c:v>-0.74</c:v>
                </c:pt>
                <c:pt idx="11297">
                  <c:v>-0.66</c:v>
                </c:pt>
                <c:pt idx="11298">
                  <c:v>-0.5</c:v>
                </c:pt>
                <c:pt idx="11299">
                  <c:v>-0.42</c:v>
                </c:pt>
                <c:pt idx="11300">
                  <c:v>-0.38</c:v>
                </c:pt>
                <c:pt idx="11301">
                  <c:v>-0.38</c:v>
                </c:pt>
                <c:pt idx="11302">
                  <c:v>-0.34</c:v>
                </c:pt>
                <c:pt idx="11303">
                  <c:v>-0.22</c:v>
                </c:pt>
                <c:pt idx="11304">
                  <c:v>-0.14000000000000001</c:v>
                </c:pt>
                <c:pt idx="11305">
                  <c:v>-0.1</c:v>
                </c:pt>
                <c:pt idx="11306">
                  <c:v>-0.02</c:v>
                </c:pt>
                <c:pt idx="11307">
                  <c:v>0.02</c:v>
                </c:pt>
                <c:pt idx="11308">
                  <c:v>0.06</c:v>
                </c:pt>
                <c:pt idx="11309">
                  <c:v>0.14000000000000001</c:v>
                </c:pt>
                <c:pt idx="11310">
                  <c:v>0.22</c:v>
                </c:pt>
                <c:pt idx="11311">
                  <c:v>0.3</c:v>
                </c:pt>
                <c:pt idx="11312">
                  <c:v>0.42</c:v>
                </c:pt>
                <c:pt idx="11313">
                  <c:v>0.38</c:v>
                </c:pt>
                <c:pt idx="11314">
                  <c:v>0.46</c:v>
                </c:pt>
                <c:pt idx="11315">
                  <c:v>0.34</c:v>
                </c:pt>
                <c:pt idx="11316">
                  <c:v>0.3</c:v>
                </c:pt>
                <c:pt idx="11317">
                  <c:v>0.1</c:v>
                </c:pt>
                <c:pt idx="11318">
                  <c:v>-0.18</c:v>
                </c:pt>
                <c:pt idx="11319">
                  <c:v>-0.5</c:v>
                </c:pt>
                <c:pt idx="11320">
                  <c:v>-0.78</c:v>
                </c:pt>
                <c:pt idx="11321">
                  <c:v>-1.1399999999999999</c:v>
                </c:pt>
                <c:pt idx="11322">
                  <c:v>-1.38</c:v>
                </c:pt>
                <c:pt idx="11323">
                  <c:v>-1.58</c:v>
                </c:pt>
                <c:pt idx="11324">
                  <c:v>-1.86</c:v>
                </c:pt>
                <c:pt idx="11325">
                  <c:v>-2.02</c:v>
                </c:pt>
                <c:pt idx="11326">
                  <c:v>-2.14</c:v>
                </c:pt>
                <c:pt idx="11327">
                  <c:v>-2.14</c:v>
                </c:pt>
                <c:pt idx="11328">
                  <c:v>-1.94</c:v>
                </c:pt>
                <c:pt idx="11329">
                  <c:v>-1.7</c:v>
                </c:pt>
                <c:pt idx="11330">
                  <c:v>-1.42</c:v>
                </c:pt>
                <c:pt idx="11331">
                  <c:v>-1.1399999999999999</c:v>
                </c:pt>
                <c:pt idx="11332">
                  <c:v>-0.9</c:v>
                </c:pt>
                <c:pt idx="11333">
                  <c:v>-0.7</c:v>
                </c:pt>
                <c:pt idx="11334">
                  <c:v>-0.46</c:v>
                </c:pt>
                <c:pt idx="11335">
                  <c:v>-0.3</c:v>
                </c:pt>
                <c:pt idx="11336">
                  <c:v>-0.14000000000000001</c:v>
                </c:pt>
                <c:pt idx="11337">
                  <c:v>0.02</c:v>
                </c:pt>
                <c:pt idx="11338">
                  <c:v>0.02</c:v>
                </c:pt>
                <c:pt idx="11339">
                  <c:v>0.02</c:v>
                </c:pt>
                <c:pt idx="11340">
                  <c:v>-0.02</c:v>
                </c:pt>
                <c:pt idx="11341">
                  <c:v>-0.06</c:v>
                </c:pt>
                <c:pt idx="11342">
                  <c:v>-0.02</c:v>
                </c:pt>
                <c:pt idx="11343">
                  <c:v>0.06</c:v>
                </c:pt>
                <c:pt idx="11344">
                  <c:v>0.1</c:v>
                </c:pt>
                <c:pt idx="11345">
                  <c:v>0.1</c:v>
                </c:pt>
                <c:pt idx="11346">
                  <c:v>0.14000000000000001</c:v>
                </c:pt>
                <c:pt idx="11347">
                  <c:v>0.18</c:v>
                </c:pt>
                <c:pt idx="11348">
                  <c:v>0.3</c:v>
                </c:pt>
                <c:pt idx="11349">
                  <c:v>0.38</c:v>
                </c:pt>
                <c:pt idx="11350">
                  <c:v>0.38</c:v>
                </c:pt>
                <c:pt idx="11351">
                  <c:v>0.38</c:v>
                </c:pt>
                <c:pt idx="11352">
                  <c:v>0.3</c:v>
                </c:pt>
                <c:pt idx="11353">
                  <c:v>0.3</c:v>
                </c:pt>
                <c:pt idx="11354">
                  <c:v>0.34</c:v>
                </c:pt>
                <c:pt idx="11355">
                  <c:v>0.3</c:v>
                </c:pt>
                <c:pt idx="11356">
                  <c:v>0.42</c:v>
                </c:pt>
                <c:pt idx="11357">
                  <c:v>0.5</c:v>
                </c:pt>
                <c:pt idx="11358">
                  <c:v>0.62</c:v>
                </c:pt>
                <c:pt idx="11359">
                  <c:v>0.86</c:v>
                </c:pt>
                <c:pt idx="11360">
                  <c:v>1.26</c:v>
                </c:pt>
                <c:pt idx="11361">
                  <c:v>1.62</c:v>
                </c:pt>
                <c:pt idx="11362">
                  <c:v>1.98</c:v>
                </c:pt>
                <c:pt idx="11363">
                  <c:v>2.14</c:v>
                </c:pt>
                <c:pt idx="11364">
                  <c:v>2.38</c:v>
                </c:pt>
                <c:pt idx="11365">
                  <c:v>2.58</c:v>
                </c:pt>
                <c:pt idx="11366">
                  <c:v>2.98</c:v>
                </c:pt>
                <c:pt idx="11367">
                  <c:v>3.22</c:v>
                </c:pt>
                <c:pt idx="11368">
                  <c:v>3.38</c:v>
                </c:pt>
                <c:pt idx="11369">
                  <c:v>3.3</c:v>
                </c:pt>
                <c:pt idx="11370">
                  <c:v>3.18</c:v>
                </c:pt>
                <c:pt idx="11371">
                  <c:v>2.98</c:v>
                </c:pt>
                <c:pt idx="11372">
                  <c:v>2.66</c:v>
                </c:pt>
                <c:pt idx="11373">
                  <c:v>2.2999999999999998</c:v>
                </c:pt>
                <c:pt idx="11374">
                  <c:v>1.78</c:v>
                </c:pt>
                <c:pt idx="11375">
                  <c:v>1.18</c:v>
                </c:pt>
                <c:pt idx="11376">
                  <c:v>0.5</c:v>
                </c:pt>
                <c:pt idx="11377">
                  <c:v>-0.14000000000000001</c:v>
                </c:pt>
                <c:pt idx="11378">
                  <c:v>-0.62</c:v>
                </c:pt>
                <c:pt idx="11379">
                  <c:v>-1.02</c:v>
                </c:pt>
                <c:pt idx="11380">
                  <c:v>-1.3</c:v>
                </c:pt>
                <c:pt idx="11381">
                  <c:v>-1.58</c:v>
                </c:pt>
                <c:pt idx="11382">
                  <c:v>-1.74</c:v>
                </c:pt>
                <c:pt idx="11383">
                  <c:v>-1.74</c:v>
                </c:pt>
                <c:pt idx="11384">
                  <c:v>-1.7</c:v>
                </c:pt>
                <c:pt idx="11385">
                  <c:v>-1.46</c:v>
                </c:pt>
                <c:pt idx="11386">
                  <c:v>-1.22</c:v>
                </c:pt>
                <c:pt idx="11387">
                  <c:v>-0.98</c:v>
                </c:pt>
                <c:pt idx="11388">
                  <c:v>-0.82</c:v>
                </c:pt>
                <c:pt idx="11389">
                  <c:v>-0.78</c:v>
                </c:pt>
                <c:pt idx="11390">
                  <c:v>-0.74</c:v>
                </c:pt>
                <c:pt idx="11391">
                  <c:v>-0.7</c:v>
                </c:pt>
                <c:pt idx="11392">
                  <c:v>-0.66</c:v>
                </c:pt>
                <c:pt idx="11393">
                  <c:v>-0.7</c:v>
                </c:pt>
                <c:pt idx="11394">
                  <c:v>-0.74</c:v>
                </c:pt>
                <c:pt idx="11395">
                  <c:v>-0.78</c:v>
                </c:pt>
                <c:pt idx="11396">
                  <c:v>-0.78</c:v>
                </c:pt>
                <c:pt idx="11397">
                  <c:v>-0.7</c:v>
                </c:pt>
                <c:pt idx="11398">
                  <c:v>-0.57999999999999996</c:v>
                </c:pt>
                <c:pt idx="11399">
                  <c:v>-0.57999999999999996</c:v>
                </c:pt>
                <c:pt idx="11400">
                  <c:v>-0.5</c:v>
                </c:pt>
                <c:pt idx="11401">
                  <c:v>-0.42</c:v>
                </c:pt>
                <c:pt idx="11402">
                  <c:v>-0.42</c:v>
                </c:pt>
                <c:pt idx="11403">
                  <c:v>-0.3</c:v>
                </c:pt>
                <c:pt idx="11404">
                  <c:v>-0.22</c:v>
                </c:pt>
                <c:pt idx="11405">
                  <c:v>-0.22</c:v>
                </c:pt>
                <c:pt idx="11406">
                  <c:v>-0.18</c:v>
                </c:pt>
                <c:pt idx="11407">
                  <c:v>-0.26</c:v>
                </c:pt>
                <c:pt idx="11408">
                  <c:v>-0.1</c:v>
                </c:pt>
                <c:pt idx="11409">
                  <c:v>-0.1</c:v>
                </c:pt>
                <c:pt idx="11410">
                  <c:v>-0.02</c:v>
                </c:pt>
                <c:pt idx="11411">
                  <c:v>0.06</c:v>
                </c:pt>
                <c:pt idx="11412">
                  <c:v>0.06</c:v>
                </c:pt>
                <c:pt idx="11413">
                  <c:v>0.1</c:v>
                </c:pt>
                <c:pt idx="11414">
                  <c:v>0.02</c:v>
                </c:pt>
                <c:pt idx="11415">
                  <c:v>-0.1</c:v>
                </c:pt>
                <c:pt idx="11416">
                  <c:v>-0.26</c:v>
                </c:pt>
                <c:pt idx="11417">
                  <c:v>-0.42</c:v>
                </c:pt>
                <c:pt idx="11418">
                  <c:v>-0.5</c:v>
                </c:pt>
                <c:pt idx="11419">
                  <c:v>-0.74</c:v>
                </c:pt>
                <c:pt idx="11420">
                  <c:v>-0.94</c:v>
                </c:pt>
                <c:pt idx="11421">
                  <c:v>-1.1000000000000001</c:v>
                </c:pt>
                <c:pt idx="11422">
                  <c:v>-1.22</c:v>
                </c:pt>
                <c:pt idx="11423">
                  <c:v>-1.42</c:v>
                </c:pt>
                <c:pt idx="11424">
                  <c:v>-1.42</c:v>
                </c:pt>
                <c:pt idx="11425">
                  <c:v>-1.5</c:v>
                </c:pt>
                <c:pt idx="11426">
                  <c:v>-1.5</c:v>
                </c:pt>
                <c:pt idx="11427">
                  <c:v>-1.46</c:v>
                </c:pt>
                <c:pt idx="11428">
                  <c:v>-1.38</c:v>
                </c:pt>
                <c:pt idx="11429">
                  <c:v>-1.3</c:v>
                </c:pt>
                <c:pt idx="11430">
                  <c:v>-1.1000000000000001</c:v>
                </c:pt>
                <c:pt idx="11431">
                  <c:v>-0.9</c:v>
                </c:pt>
                <c:pt idx="11432">
                  <c:v>-0.74</c:v>
                </c:pt>
                <c:pt idx="11433">
                  <c:v>-0.62</c:v>
                </c:pt>
                <c:pt idx="11434">
                  <c:v>-0.5</c:v>
                </c:pt>
                <c:pt idx="11435">
                  <c:v>-0.38</c:v>
                </c:pt>
                <c:pt idx="11436">
                  <c:v>-0.3</c:v>
                </c:pt>
                <c:pt idx="11437">
                  <c:v>-0.22</c:v>
                </c:pt>
                <c:pt idx="11438">
                  <c:v>-0.1</c:v>
                </c:pt>
                <c:pt idx="11439">
                  <c:v>-0.1</c:v>
                </c:pt>
                <c:pt idx="11440">
                  <c:v>-0.1</c:v>
                </c:pt>
                <c:pt idx="11441">
                  <c:v>-0.18</c:v>
                </c:pt>
                <c:pt idx="11442">
                  <c:v>-0.14000000000000001</c:v>
                </c:pt>
                <c:pt idx="11443">
                  <c:v>-0.06</c:v>
                </c:pt>
                <c:pt idx="11444">
                  <c:v>0.02</c:v>
                </c:pt>
                <c:pt idx="11445">
                  <c:v>0.1</c:v>
                </c:pt>
                <c:pt idx="11446">
                  <c:v>0.14000000000000001</c:v>
                </c:pt>
                <c:pt idx="11447">
                  <c:v>0.26</c:v>
                </c:pt>
                <c:pt idx="11448">
                  <c:v>0.57999999999999996</c:v>
                </c:pt>
                <c:pt idx="11449">
                  <c:v>0.94</c:v>
                </c:pt>
                <c:pt idx="11450">
                  <c:v>1.7</c:v>
                </c:pt>
                <c:pt idx="11451">
                  <c:v>2.34</c:v>
                </c:pt>
                <c:pt idx="11452">
                  <c:v>2.94</c:v>
                </c:pt>
                <c:pt idx="11453">
                  <c:v>3.26</c:v>
                </c:pt>
                <c:pt idx="11454">
                  <c:v>3.62</c:v>
                </c:pt>
                <c:pt idx="11455">
                  <c:v>3.94</c:v>
                </c:pt>
                <c:pt idx="11456">
                  <c:v>4.42</c:v>
                </c:pt>
                <c:pt idx="11457">
                  <c:v>4.82</c:v>
                </c:pt>
                <c:pt idx="11458">
                  <c:v>5.0199999999999996</c:v>
                </c:pt>
                <c:pt idx="11459">
                  <c:v>4.9000000000000004</c:v>
                </c:pt>
                <c:pt idx="11460">
                  <c:v>4.26</c:v>
                </c:pt>
                <c:pt idx="11461">
                  <c:v>3.18</c:v>
                </c:pt>
                <c:pt idx="11462">
                  <c:v>2.02</c:v>
                </c:pt>
                <c:pt idx="11463">
                  <c:v>1.06</c:v>
                </c:pt>
                <c:pt idx="11464">
                  <c:v>0.3</c:v>
                </c:pt>
                <c:pt idx="11465">
                  <c:v>-0.22</c:v>
                </c:pt>
                <c:pt idx="11466">
                  <c:v>-0.82</c:v>
                </c:pt>
                <c:pt idx="11467">
                  <c:v>-1.58</c:v>
                </c:pt>
                <c:pt idx="11468">
                  <c:v>-2.34</c:v>
                </c:pt>
                <c:pt idx="11469">
                  <c:v>-2.74</c:v>
                </c:pt>
                <c:pt idx="11470">
                  <c:v>-2.86</c:v>
                </c:pt>
                <c:pt idx="11471">
                  <c:v>-2.7</c:v>
                </c:pt>
                <c:pt idx="11472">
                  <c:v>-2.34</c:v>
                </c:pt>
                <c:pt idx="11473">
                  <c:v>-2.02</c:v>
                </c:pt>
                <c:pt idx="11474">
                  <c:v>-1.7</c:v>
                </c:pt>
                <c:pt idx="11475">
                  <c:v>-1.5</c:v>
                </c:pt>
                <c:pt idx="11476">
                  <c:v>-1.38</c:v>
                </c:pt>
                <c:pt idx="11477">
                  <c:v>-1.22</c:v>
                </c:pt>
                <c:pt idx="11478">
                  <c:v>-1.06</c:v>
                </c:pt>
                <c:pt idx="11479">
                  <c:v>-1.02</c:v>
                </c:pt>
                <c:pt idx="11480">
                  <c:v>-0.94</c:v>
                </c:pt>
                <c:pt idx="11481">
                  <c:v>-0.98</c:v>
                </c:pt>
                <c:pt idx="11482">
                  <c:v>-0.94</c:v>
                </c:pt>
                <c:pt idx="11483">
                  <c:v>-0.86</c:v>
                </c:pt>
                <c:pt idx="11484">
                  <c:v>-0.66</c:v>
                </c:pt>
                <c:pt idx="11485">
                  <c:v>-0.54</c:v>
                </c:pt>
                <c:pt idx="11486">
                  <c:v>-0.38</c:v>
                </c:pt>
                <c:pt idx="11487">
                  <c:v>-0.34</c:v>
                </c:pt>
                <c:pt idx="11488">
                  <c:v>-0.26</c:v>
                </c:pt>
                <c:pt idx="11489">
                  <c:v>-0.18</c:v>
                </c:pt>
                <c:pt idx="11490">
                  <c:v>-0.06</c:v>
                </c:pt>
                <c:pt idx="11491">
                  <c:v>-0.06</c:v>
                </c:pt>
                <c:pt idx="11492">
                  <c:v>0.02</c:v>
                </c:pt>
                <c:pt idx="11493">
                  <c:v>0.02</c:v>
                </c:pt>
                <c:pt idx="11494">
                  <c:v>0.1</c:v>
                </c:pt>
                <c:pt idx="11495">
                  <c:v>0.18</c:v>
                </c:pt>
                <c:pt idx="11496">
                  <c:v>0.22</c:v>
                </c:pt>
                <c:pt idx="11497">
                  <c:v>0.26</c:v>
                </c:pt>
                <c:pt idx="11498">
                  <c:v>0.34</c:v>
                </c:pt>
                <c:pt idx="11499">
                  <c:v>0.46</c:v>
                </c:pt>
                <c:pt idx="11500">
                  <c:v>0.57999999999999996</c:v>
                </c:pt>
                <c:pt idx="11501">
                  <c:v>0.74</c:v>
                </c:pt>
                <c:pt idx="11502">
                  <c:v>0.82</c:v>
                </c:pt>
                <c:pt idx="11503">
                  <c:v>0.66</c:v>
                </c:pt>
                <c:pt idx="11504">
                  <c:v>0.46</c:v>
                </c:pt>
                <c:pt idx="11505">
                  <c:v>0.06</c:v>
                </c:pt>
                <c:pt idx="11506">
                  <c:v>-0.3</c:v>
                </c:pt>
                <c:pt idx="11507">
                  <c:v>-0.57999999999999996</c:v>
                </c:pt>
                <c:pt idx="11508">
                  <c:v>-0.7</c:v>
                </c:pt>
                <c:pt idx="11509">
                  <c:v>-0.9</c:v>
                </c:pt>
                <c:pt idx="11510">
                  <c:v>-1.18</c:v>
                </c:pt>
                <c:pt idx="11511">
                  <c:v>-1.58</c:v>
                </c:pt>
                <c:pt idx="11512">
                  <c:v>-1.9</c:v>
                </c:pt>
                <c:pt idx="11513">
                  <c:v>-2.14</c:v>
                </c:pt>
                <c:pt idx="11514">
                  <c:v>-2.2200000000000002</c:v>
                </c:pt>
                <c:pt idx="11515">
                  <c:v>-2.02</c:v>
                </c:pt>
                <c:pt idx="11516">
                  <c:v>-1.86</c:v>
                </c:pt>
                <c:pt idx="11517">
                  <c:v>-1.62</c:v>
                </c:pt>
                <c:pt idx="11518">
                  <c:v>-1.46</c:v>
                </c:pt>
                <c:pt idx="11519">
                  <c:v>-1.26</c:v>
                </c:pt>
                <c:pt idx="11520">
                  <c:v>-1.06</c:v>
                </c:pt>
                <c:pt idx="11521">
                  <c:v>-0.86</c:v>
                </c:pt>
                <c:pt idx="11522">
                  <c:v>-0.54</c:v>
                </c:pt>
                <c:pt idx="11523">
                  <c:v>-0.3</c:v>
                </c:pt>
                <c:pt idx="11524">
                  <c:v>-0.1</c:v>
                </c:pt>
                <c:pt idx="11525">
                  <c:v>-0.06</c:v>
                </c:pt>
                <c:pt idx="11526">
                  <c:v>-0.02</c:v>
                </c:pt>
                <c:pt idx="11527">
                  <c:v>-0.02</c:v>
                </c:pt>
                <c:pt idx="11528">
                  <c:v>0.02</c:v>
                </c:pt>
                <c:pt idx="11529">
                  <c:v>0.02</c:v>
                </c:pt>
                <c:pt idx="11530">
                  <c:v>0.02</c:v>
                </c:pt>
                <c:pt idx="11531">
                  <c:v>0.06</c:v>
                </c:pt>
                <c:pt idx="11532">
                  <c:v>0.1</c:v>
                </c:pt>
                <c:pt idx="11533">
                  <c:v>0.14000000000000001</c:v>
                </c:pt>
                <c:pt idx="11534">
                  <c:v>0.22</c:v>
                </c:pt>
                <c:pt idx="11535">
                  <c:v>0.3</c:v>
                </c:pt>
                <c:pt idx="11536">
                  <c:v>0.38</c:v>
                </c:pt>
                <c:pt idx="11537">
                  <c:v>0.42</c:v>
                </c:pt>
                <c:pt idx="11538">
                  <c:v>0.46</c:v>
                </c:pt>
                <c:pt idx="11539">
                  <c:v>0.38</c:v>
                </c:pt>
                <c:pt idx="11540">
                  <c:v>0.38</c:v>
                </c:pt>
                <c:pt idx="11541">
                  <c:v>0.34</c:v>
                </c:pt>
                <c:pt idx="11542">
                  <c:v>0.38</c:v>
                </c:pt>
                <c:pt idx="11543">
                  <c:v>0.34</c:v>
                </c:pt>
                <c:pt idx="11544">
                  <c:v>0.3</c:v>
                </c:pt>
                <c:pt idx="11545">
                  <c:v>0.26</c:v>
                </c:pt>
                <c:pt idx="11546">
                  <c:v>0.26</c:v>
                </c:pt>
                <c:pt idx="11547">
                  <c:v>0.22</c:v>
                </c:pt>
                <c:pt idx="11548">
                  <c:v>0.3</c:v>
                </c:pt>
                <c:pt idx="11549">
                  <c:v>0.42</c:v>
                </c:pt>
                <c:pt idx="11550">
                  <c:v>0.78</c:v>
                </c:pt>
                <c:pt idx="11551">
                  <c:v>1.34</c:v>
                </c:pt>
                <c:pt idx="11552">
                  <c:v>1.94</c:v>
                </c:pt>
                <c:pt idx="11553">
                  <c:v>2.38</c:v>
                </c:pt>
                <c:pt idx="11554">
                  <c:v>2.78</c:v>
                </c:pt>
                <c:pt idx="11555">
                  <c:v>3.1</c:v>
                </c:pt>
                <c:pt idx="11556">
                  <c:v>3.46</c:v>
                </c:pt>
                <c:pt idx="11557">
                  <c:v>3.7</c:v>
                </c:pt>
                <c:pt idx="11558">
                  <c:v>3.98</c:v>
                </c:pt>
                <c:pt idx="11559">
                  <c:v>4.1399999999999997</c:v>
                </c:pt>
                <c:pt idx="11560">
                  <c:v>4.0599999999999996</c:v>
                </c:pt>
                <c:pt idx="11561">
                  <c:v>3.78</c:v>
                </c:pt>
                <c:pt idx="11562">
                  <c:v>3.26</c:v>
                </c:pt>
                <c:pt idx="11563">
                  <c:v>2.58</c:v>
                </c:pt>
                <c:pt idx="11564">
                  <c:v>1.78</c:v>
                </c:pt>
                <c:pt idx="11565">
                  <c:v>0.94</c:v>
                </c:pt>
                <c:pt idx="11566">
                  <c:v>0.14000000000000001</c:v>
                </c:pt>
                <c:pt idx="11567">
                  <c:v>-0.46</c:v>
                </c:pt>
                <c:pt idx="11568">
                  <c:v>-0.98</c:v>
                </c:pt>
                <c:pt idx="11569">
                  <c:v>-1.38</c:v>
                </c:pt>
                <c:pt idx="11570">
                  <c:v>-1.7</c:v>
                </c:pt>
                <c:pt idx="11571">
                  <c:v>-1.9</c:v>
                </c:pt>
                <c:pt idx="11572">
                  <c:v>-1.98</c:v>
                </c:pt>
                <c:pt idx="11573">
                  <c:v>-1.98</c:v>
                </c:pt>
                <c:pt idx="11574">
                  <c:v>-1.9</c:v>
                </c:pt>
                <c:pt idx="11575">
                  <c:v>-1.7</c:v>
                </c:pt>
                <c:pt idx="11576">
                  <c:v>-1.42</c:v>
                </c:pt>
                <c:pt idx="11577">
                  <c:v>-1.22</c:v>
                </c:pt>
                <c:pt idx="11578">
                  <c:v>-1.02</c:v>
                </c:pt>
                <c:pt idx="11579">
                  <c:v>-0.9</c:v>
                </c:pt>
                <c:pt idx="11580">
                  <c:v>-0.9</c:v>
                </c:pt>
                <c:pt idx="11581">
                  <c:v>-0.86</c:v>
                </c:pt>
                <c:pt idx="11582">
                  <c:v>-0.82</c:v>
                </c:pt>
                <c:pt idx="11583">
                  <c:v>-0.78</c:v>
                </c:pt>
                <c:pt idx="11584">
                  <c:v>-0.82</c:v>
                </c:pt>
                <c:pt idx="11585">
                  <c:v>-0.82</c:v>
                </c:pt>
                <c:pt idx="11586">
                  <c:v>-0.82</c:v>
                </c:pt>
                <c:pt idx="11587">
                  <c:v>-0.82</c:v>
                </c:pt>
                <c:pt idx="11588">
                  <c:v>-0.7</c:v>
                </c:pt>
                <c:pt idx="11589">
                  <c:v>-0.62</c:v>
                </c:pt>
                <c:pt idx="11590">
                  <c:v>-0.57999999999999996</c:v>
                </c:pt>
                <c:pt idx="11591">
                  <c:v>-0.62</c:v>
                </c:pt>
                <c:pt idx="11592">
                  <c:v>-0.57999999999999996</c:v>
                </c:pt>
                <c:pt idx="11593">
                  <c:v>-0.54</c:v>
                </c:pt>
                <c:pt idx="11594">
                  <c:v>-0.38</c:v>
                </c:pt>
                <c:pt idx="11595">
                  <c:v>-0.34</c:v>
                </c:pt>
                <c:pt idx="11596">
                  <c:v>-0.26</c:v>
                </c:pt>
                <c:pt idx="11597">
                  <c:v>-0.26</c:v>
                </c:pt>
                <c:pt idx="11598">
                  <c:v>-0.18</c:v>
                </c:pt>
                <c:pt idx="11599">
                  <c:v>-0.06</c:v>
                </c:pt>
                <c:pt idx="11600">
                  <c:v>0.02</c:v>
                </c:pt>
                <c:pt idx="11601">
                  <c:v>0.1</c:v>
                </c:pt>
                <c:pt idx="11602">
                  <c:v>0.14000000000000001</c:v>
                </c:pt>
                <c:pt idx="11603">
                  <c:v>0.14000000000000001</c:v>
                </c:pt>
                <c:pt idx="11604">
                  <c:v>0.18</c:v>
                </c:pt>
                <c:pt idx="11605">
                  <c:v>0.1</c:v>
                </c:pt>
                <c:pt idx="11606">
                  <c:v>-0.06</c:v>
                </c:pt>
                <c:pt idx="11607">
                  <c:v>-0.34</c:v>
                </c:pt>
                <c:pt idx="11608">
                  <c:v>-0.57999999999999996</c:v>
                </c:pt>
                <c:pt idx="11609">
                  <c:v>-0.86</c:v>
                </c:pt>
                <c:pt idx="11610">
                  <c:v>-1.1000000000000001</c:v>
                </c:pt>
                <c:pt idx="11611">
                  <c:v>-1.3</c:v>
                </c:pt>
                <c:pt idx="11612">
                  <c:v>-1.42</c:v>
                </c:pt>
                <c:pt idx="11613">
                  <c:v>-1.58</c:v>
                </c:pt>
                <c:pt idx="11614">
                  <c:v>-1.74</c:v>
                </c:pt>
                <c:pt idx="11615">
                  <c:v>-1.78</c:v>
                </c:pt>
                <c:pt idx="11616">
                  <c:v>-1.82</c:v>
                </c:pt>
                <c:pt idx="11617">
                  <c:v>-1.78</c:v>
                </c:pt>
                <c:pt idx="11618">
                  <c:v>-1.62</c:v>
                </c:pt>
                <c:pt idx="11619">
                  <c:v>-1.38</c:v>
                </c:pt>
                <c:pt idx="11620">
                  <c:v>-1.1399999999999999</c:v>
                </c:pt>
                <c:pt idx="11621">
                  <c:v>-0.98</c:v>
                </c:pt>
                <c:pt idx="11622">
                  <c:v>-0.74</c:v>
                </c:pt>
                <c:pt idx="11623">
                  <c:v>-0.57999999999999996</c:v>
                </c:pt>
                <c:pt idx="11624">
                  <c:v>-0.42</c:v>
                </c:pt>
                <c:pt idx="11625">
                  <c:v>-0.26</c:v>
                </c:pt>
                <c:pt idx="11626">
                  <c:v>-0.14000000000000001</c:v>
                </c:pt>
                <c:pt idx="11627">
                  <c:v>-0.1</c:v>
                </c:pt>
                <c:pt idx="11628">
                  <c:v>-0.1</c:v>
                </c:pt>
                <c:pt idx="11629">
                  <c:v>-0.02</c:v>
                </c:pt>
                <c:pt idx="11630">
                  <c:v>-0.02</c:v>
                </c:pt>
                <c:pt idx="11631">
                  <c:v>-0.06</c:v>
                </c:pt>
                <c:pt idx="11632">
                  <c:v>-0.02</c:v>
                </c:pt>
                <c:pt idx="11633">
                  <c:v>-0.02</c:v>
                </c:pt>
                <c:pt idx="11634">
                  <c:v>0.1</c:v>
                </c:pt>
                <c:pt idx="11635">
                  <c:v>0.14000000000000001</c:v>
                </c:pt>
                <c:pt idx="11636">
                  <c:v>0.22</c:v>
                </c:pt>
                <c:pt idx="11637">
                  <c:v>0.26</c:v>
                </c:pt>
                <c:pt idx="11638">
                  <c:v>0.38</c:v>
                </c:pt>
                <c:pt idx="11639">
                  <c:v>0.62</c:v>
                </c:pt>
                <c:pt idx="11640">
                  <c:v>1.1399999999999999</c:v>
                </c:pt>
                <c:pt idx="11641">
                  <c:v>1.74</c:v>
                </c:pt>
                <c:pt idx="11642">
                  <c:v>2.62</c:v>
                </c:pt>
                <c:pt idx="11643">
                  <c:v>3.34</c:v>
                </c:pt>
                <c:pt idx="11644">
                  <c:v>3.82</c:v>
                </c:pt>
                <c:pt idx="11645">
                  <c:v>4.18</c:v>
                </c:pt>
                <c:pt idx="11646">
                  <c:v>4.58</c:v>
                </c:pt>
                <c:pt idx="11647">
                  <c:v>4.82</c:v>
                </c:pt>
                <c:pt idx="11648">
                  <c:v>5.0599999999999996</c:v>
                </c:pt>
                <c:pt idx="11649">
                  <c:v>4.9000000000000004</c:v>
                </c:pt>
                <c:pt idx="11650">
                  <c:v>4.5</c:v>
                </c:pt>
                <c:pt idx="11651">
                  <c:v>3.74</c:v>
                </c:pt>
                <c:pt idx="11652">
                  <c:v>2.74</c:v>
                </c:pt>
                <c:pt idx="11653">
                  <c:v>1.62</c:v>
                </c:pt>
                <c:pt idx="11654">
                  <c:v>0.57999999999999996</c:v>
                </c:pt>
                <c:pt idx="11655">
                  <c:v>-0.38</c:v>
                </c:pt>
                <c:pt idx="11656">
                  <c:v>-1.1000000000000001</c:v>
                </c:pt>
                <c:pt idx="11657">
                  <c:v>-1.78</c:v>
                </c:pt>
                <c:pt idx="11658">
                  <c:v>-2.2599999999999998</c:v>
                </c:pt>
                <c:pt idx="11659">
                  <c:v>-2.58</c:v>
                </c:pt>
                <c:pt idx="11660">
                  <c:v>-2.7</c:v>
                </c:pt>
                <c:pt idx="11661">
                  <c:v>-2.62</c:v>
                </c:pt>
                <c:pt idx="11662">
                  <c:v>-2.38</c:v>
                </c:pt>
                <c:pt idx="11663">
                  <c:v>-2.1</c:v>
                </c:pt>
                <c:pt idx="11664">
                  <c:v>-1.82</c:v>
                </c:pt>
                <c:pt idx="11665">
                  <c:v>-1.66</c:v>
                </c:pt>
                <c:pt idx="11666">
                  <c:v>-1.38</c:v>
                </c:pt>
                <c:pt idx="11667">
                  <c:v>-1.18</c:v>
                </c:pt>
                <c:pt idx="11668">
                  <c:v>-1.06</c:v>
                </c:pt>
                <c:pt idx="11669">
                  <c:v>-0.9</c:v>
                </c:pt>
                <c:pt idx="11670">
                  <c:v>-0.78</c:v>
                </c:pt>
                <c:pt idx="11671">
                  <c:v>-0.74</c:v>
                </c:pt>
                <c:pt idx="11672">
                  <c:v>-0.62</c:v>
                </c:pt>
                <c:pt idx="11673">
                  <c:v>-0.57999999999999996</c:v>
                </c:pt>
                <c:pt idx="11674">
                  <c:v>-0.46</c:v>
                </c:pt>
                <c:pt idx="11675">
                  <c:v>-0.38</c:v>
                </c:pt>
                <c:pt idx="11676">
                  <c:v>-0.3</c:v>
                </c:pt>
                <c:pt idx="11677">
                  <c:v>-0.22</c:v>
                </c:pt>
                <c:pt idx="11678">
                  <c:v>-0.18</c:v>
                </c:pt>
                <c:pt idx="11679">
                  <c:v>-0.18</c:v>
                </c:pt>
                <c:pt idx="11680">
                  <c:v>-0.18</c:v>
                </c:pt>
                <c:pt idx="11681">
                  <c:v>-0.18</c:v>
                </c:pt>
                <c:pt idx="11682">
                  <c:v>-0.22</c:v>
                </c:pt>
                <c:pt idx="11683">
                  <c:v>-0.14000000000000001</c:v>
                </c:pt>
                <c:pt idx="11684">
                  <c:v>0.02</c:v>
                </c:pt>
                <c:pt idx="11685">
                  <c:v>0.14000000000000001</c:v>
                </c:pt>
                <c:pt idx="11686">
                  <c:v>0.26</c:v>
                </c:pt>
                <c:pt idx="11687">
                  <c:v>0.26</c:v>
                </c:pt>
                <c:pt idx="11688">
                  <c:v>0.34</c:v>
                </c:pt>
                <c:pt idx="11689">
                  <c:v>0.38</c:v>
                </c:pt>
                <c:pt idx="11690">
                  <c:v>0.54</c:v>
                </c:pt>
                <c:pt idx="11691">
                  <c:v>0.54</c:v>
                </c:pt>
                <c:pt idx="11692">
                  <c:v>0.66</c:v>
                </c:pt>
                <c:pt idx="11693">
                  <c:v>0.62</c:v>
                </c:pt>
                <c:pt idx="11694">
                  <c:v>0.54</c:v>
                </c:pt>
                <c:pt idx="11695">
                  <c:v>0.3</c:v>
                </c:pt>
                <c:pt idx="11696">
                  <c:v>0.02</c:v>
                </c:pt>
                <c:pt idx="11697">
                  <c:v>-0.38</c:v>
                </c:pt>
                <c:pt idx="11698">
                  <c:v>-0.66</c:v>
                </c:pt>
                <c:pt idx="11699">
                  <c:v>-0.98</c:v>
                </c:pt>
                <c:pt idx="11700">
                  <c:v>-1.22</c:v>
                </c:pt>
                <c:pt idx="11701">
                  <c:v>-1.58</c:v>
                </c:pt>
                <c:pt idx="11702">
                  <c:v>-1.78</c:v>
                </c:pt>
                <c:pt idx="11703">
                  <c:v>-2.06</c:v>
                </c:pt>
                <c:pt idx="11704">
                  <c:v>-2.1800000000000002</c:v>
                </c:pt>
                <c:pt idx="11705">
                  <c:v>-2.14</c:v>
                </c:pt>
                <c:pt idx="11706">
                  <c:v>-2.02</c:v>
                </c:pt>
                <c:pt idx="11707">
                  <c:v>-1.86</c:v>
                </c:pt>
                <c:pt idx="11708">
                  <c:v>-1.54</c:v>
                </c:pt>
                <c:pt idx="11709">
                  <c:v>-1.26</c:v>
                </c:pt>
                <c:pt idx="11710">
                  <c:v>-0.98</c:v>
                </c:pt>
                <c:pt idx="11711">
                  <c:v>-0.7</c:v>
                </c:pt>
                <c:pt idx="11712">
                  <c:v>-0.42</c:v>
                </c:pt>
                <c:pt idx="11713">
                  <c:v>-0.22</c:v>
                </c:pt>
                <c:pt idx="11714">
                  <c:v>-0.1</c:v>
                </c:pt>
                <c:pt idx="11715">
                  <c:v>-0.02</c:v>
                </c:pt>
                <c:pt idx="11716">
                  <c:v>-0.02</c:v>
                </c:pt>
                <c:pt idx="11717">
                  <c:v>-0.02</c:v>
                </c:pt>
                <c:pt idx="11718">
                  <c:v>0.02</c:v>
                </c:pt>
                <c:pt idx="11719">
                  <c:v>-0.02</c:v>
                </c:pt>
                <c:pt idx="11720">
                  <c:v>-0.06</c:v>
                </c:pt>
                <c:pt idx="11721">
                  <c:v>-0.02</c:v>
                </c:pt>
                <c:pt idx="11722">
                  <c:v>-0.02</c:v>
                </c:pt>
                <c:pt idx="11723">
                  <c:v>0.02</c:v>
                </c:pt>
                <c:pt idx="11724">
                  <c:v>0.1</c:v>
                </c:pt>
                <c:pt idx="11725">
                  <c:v>0.14000000000000001</c:v>
                </c:pt>
                <c:pt idx="11726">
                  <c:v>0.26</c:v>
                </c:pt>
                <c:pt idx="11727">
                  <c:v>0.34</c:v>
                </c:pt>
                <c:pt idx="11728">
                  <c:v>0.34</c:v>
                </c:pt>
                <c:pt idx="11729">
                  <c:v>0.3</c:v>
                </c:pt>
                <c:pt idx="11730">
                  <c:v>0.26</c:v>
                </c:pt>
                <c:pt idx="11731">
                  <c:v>0.18</c:v>
                </c:pt>
                <c:pt idx="11732">
                  <c:v>0.3</c:v>
                </c:pt>
                <c:pt idx="11733">
                  <c:v>0.5</c:v>
                </c:pt>
                <c:pt idx="11734">
                  <c:v>0.94</c:v>
                </c:pt>
                <c:pt idx="11735">
                  <c:v>1.58</c:v>
                </c:pt>
                <c:pt idx="11736">
                  <c:v>2.2999999999999998</c:v>
                </c:pt>
                <c:pt idx="11737">
                  <c:v>2.9</c:v>
                </c:pt>
                <c:pt idx="11738">
                  <c:v>3.46</c:v>
                </c:pt>
                <c:pt idx="11739">
                  <c:v>3.94</c:v>
                </c:pt>
                <c:pt idx="11740">
                  <c:v>4.42</c:v>
                </c:pt>
                <c:pt idx="11741">
                  <c:v>4.7</c:v>
                </c:pt>
                <c:pt idx="11742">
                  <c:v>4.9000000000000004</c:v>
                </c:pt>
                <c:pt idx="11743">
                  <c:v>4.82</c:v>
                </c:pt>
                <c:pt idx="11744">
                  <c:v>4.46</c:v>
                </c:pt>
                <c:pt idx="11745">
                  <c:v>3.74</c:v>
                </c:pt>
                <c:pt idx="11746">
                  <c:v>2.74</c:v>
                </c:pt>
                <c:pt idx="11747">
                  <c:v>1.62</c:v>
                </c:pt>
                <c:pt idx="11748">
                  <c:v>0.66</c:v>
                </c:pt>
                <c:pt idx="11749">
                  <c:v>-0.26</c:v>
                </c:pt>
                <c:pt idx="11750">
                  <c:v>-0.98</c:v>
                </c:pt>
                <c:pt idx="11751">
                  <c:v>-1.66</c:v>
                </c:pt>
                <c:pt idx="11752">
                  <c:v>-2.06</c:v>
                </c:pt>
                <c:pt idx="11753">
                  <c:v>-2.34</c:v>
                </c:pt>
                <c:pt idx="11754">
                  <c:v>-2.34</c:v>
                </c:pt>
                <c:pt idx="11755">
                  <c:v>-2.2599999999999998</c:v>
                </c:pt>
                <c:pt idx="11756">
                  <c:v>-2.1</c:v>
                </c:pt>
                <c:pt idx="11757">
                  <c:v>-1.86</c:v>
                </c:pt>
                <c:pt idx="11758">
                  <c:v>-1.62</c:v>
                </c:pt>
                <c:pt idx="11759">
                  <c:v>-1.34</c:v>
                </c:pt>
                <c:pt idx="11760">
                  <c:v>-1.1399999999999999</c:v>
                </c:pt>
                <c:pt idx="11761">
                  <c:v>-1.02</c:v>
                </c:pt>
                <c:pt idx="11762">
                  <c:v>-0.9</c:v>
                </c:pt>
                <c:pt idx="11763">
                  <c:v>-0.98</c:v>
                </c:pt>
                <c:pt idx="11764">
                  <c:v>-0.98</c:v>
                </c:pt>
                <c:pt idx="11765">
                  <c:v>-0.98</c:v>
                </c:pt>
                <c:pt idx="11766">
                  <c:v>-0.98</c:v>
                </c:pt>
                <c:pt idx="11767">
                  <c:v>-0.9</c:v>
                </c:pt>
                <c:pt idx="11768">
                  <c:v>-0.82</c:v>
                </c:pt>
                <c:pt idx="11769">
                  <c:v>-0.7</c:v>
                </c:pt>
                <c:pt idx="11770">
                  <c:v>-0.62</c:v>
                </c:pt>
                <c:pt idx="11771">
                  <c:v>-0.5</c:v>
                </c:pt>
                <c:pt idx="11772">
                  <c:v>-0.38</c:v>
                </c:pt>
                <c:pt idx="11773">
                  <c:v>-0.3</c:v>
                </c:pt>
                <c:pt idx="11774">
                  <c:v>-0.18</c:v>
                </c:pt>
                <c:pt idx="11775">
                  <c:v>-0.18</c:v>
                </c:pt>
                <c:pt idx="11776">
                  <c:v>-0.18</c:v>
                </c:pt>
                <c:pt idx="11777">
                  <c:v>-0.18</c:v>
                </c:pt>
                <c:pt idx="11778">
                  <c:v>-0.06</c:v>
                </c:pt>
                <c:pt idx="11779">
                  <c:v>-0.02</c:v>
                </c:pt>
                <c:pt idx="11780">
                  <c:v>-0.02</c:v>
                </c:pt>
                <c:pt idx="11781">
                  <c:v>0.06</c:v>
                </c:pt>
                <c:pt idx="11782">
                  <c:v>0.1</c:v>
                </c:pt>
                <c:pt idx="11783">
                  <c:v>0.14000000000000001</c:v>
                </c:pt>
                <c:pt idx="11784">
                  <c:v>0.3</c:v>
                </c:pt>
                <c:pt idx="11785">
                  <c:v>0.38</c:v>
                </c:pt>
                <c:pt idx="11786">
                  <c:v>0.5</c:v>
                </c:pt>
                <c:pt idx="11787">
                  <c:v>0.5</c:v>
                </c:pt>
                <c:pt idx="11788">
                  <c:v>0.42</c:v>
                </c:pt>
                <c:pt idx="11789">
                  <c:v>0.18</c:v>
                </c:pt>
                <c:pt idx="11790">
                  <c:v>-0.02</c:v>
                </c:pt>
                <c:pt idx="11791">
                  <c:v>-0.34</c:v>
                </c:pt>
                <c:pt idx="11792">
                  <c:v>-0.7</c:v>
                </c:pt>
                <c:pt idx="11793">
                  <c:v>-1.02</c:v>
                </c:pt>
                <c:pt idx="11794">
                  <c:v>-1.38</c:v>
                </c:pt>
                <c:pt idx="11795">
                  <c:v>-1.66</c:v>
                </c:pt>
                <c:pt idx="11796">
                  <c:v>-1.94</c:v>
                </c:pt>
                <c:pt idx="11797">
                  <c:v>-2.1</c:v>
                </c:pt>
                <c:pt idx="11798">
                  <c:v>-2.2200000000000002</c:v>
                </c:pt>
                <c:pt idx="11799">
                  <c:v>-2.1800000000000002</c:v>
                </c:pt>
                <c:pt idx="11800">
                  <c:v>-2.02</c:v>
                </c:pt>
                <c:pt idx="11801">
                  <c:v>-1.82</c:v>
                </c:pt>
                <c:pt idx="11802">
                  <c:v>-1.58</c:v>
                </c:pt>
                <c:pt idx="11803">
                  <c:v>-1.26</c:v>
                </c:pt>
                <c:pt idx="11804">
                  <c:v>-0.98</c:v>
                </c:pt>
                <c:pt idx="11805">
                  <c:v>-0.7</c:v>
                </c:pt>
                <c:pt idx="11806">
                  <c:v>-0.46</c:v>
                </c:pt>
                <c:pt idx="11807">
                  <c:v>-0.3</c:v>
                </c:pt>
                <c:pt idx="11808">
                  <c:v>-0.18</c:v>
                </c:pt>
                <c:pt idx="11809">
                  <c:v>-0.14000000000000001</c:v>
                </c:pt>
                <c:pt idx="11810">
                  <c:v>-0.14000000000000001</c:v>
                </c:pt>
                <c:pt idx="11811">
                  <c:v>-0.06</c:v>
                </c:pt>
                <c:pt idx="11812">
                  <c:v>-0.14000000000000001</c:v>
                </c:pt>
                <c:pt idx="11813">
                  <c:v>-0.14000000000000001</c:v>
                </c:pt>
                <c:pt idx="11814">
                  <c:v>-0.06</c:v>
                </c:pt>
                <c:pt idx="11815">
                  <c:v>-0.02</c:v>
                </c:pt>
                <c:pt idx="11816">
                  <c:v>0.06</c:v>
                </c:pt>
                <c:pt idx="11817">
                  <c:v>0.1</c:v>
                </c:pt>
                <c:pt idx="11818">
                  <c:v>0.26</c:v>
                </c:pt>
                <c:pt idx="11819">
                  <c:v>0.26</c:v>
                </c:pt>
                <c:pt idx="11820">
                  <c:v>0.38</c:v>
                </c:pt>
                <c:pt idx="11821">
                  <c:v>0.42</c:v>
                </c:pt>
                <c:pt idx="11822">
                  <c:v>0.42</c:v>
                </c:pt>
                <c:pt idx="11823">
                  <c:v>0.38</c:v>
                </c:pt>
                <c:pt idx="11824">
                  <c:v>0.38</c:v>
                </c:pt>
                <c:pt idx="11825">
                  <c:v>0.3</c:v>
                </c:pt>
                <c:pt idx="11826">
                  <c:v>0.34</c:v>
                </c:pt>
                <c:pt idx="11827">
                  <c:v>0.3</c:v>
                </c:pt>
                <c:pt idx="11828">
                  <c:v>0.3</c:v>
                </c:pt>
                <c:pt idx="11829">
                  <c:v>0.26</c:v>
                </c:pt>
                <c:pt idx="11830">
                  <c:v>0.38</c:v>
                </c:pt>
                <c:pt idx="11831">
                  <c:v>0.5</c:v>
                </c:pt>
                <c:pt idx="11832">
                  <c:v>0.74</c:v>
                </c:pt>
                <c:pt idx="11833">
                  <c:v>1.02</c:v>
                </c:pt>
                <c:pt idx="11834">
                  <c:v>1.54</c:v>
                </c:pt>
                <c:pt idx="11835">
                  <c:v>2.1</c:v>
                </c:pt>
                <c:pt idx="11836">
                  <c:v>2.62</c:v>
                </c:pt>
                <c:pt idx="11837">
                  <c:v>3.1</c:v>
                </c:pt>
                <c:pt idx="11838">
                  <c:v>3.46</c:v>
                </c:pt>
                <c:pt idx="11839">
                  <c:v>3.78</c:v>
                </c:pt>
                <c:pt idx="11840">
                  <c:v>3.98</c:v>
                </c:pt>
                <c:pt idx="11841">
                  <c:v>4.0199999999999996</c:v>
                </c:pt>
                <c:pt idx="11842">
                  <c:v>3.9</c:v>
                </c:pt>
                <c:pt idx="11843">
                  <c:v>3.66</c:v>
                </c:pt>
                <c:pt idx="11844">
                  <c:v>3.26</c:v>
                </c:pt>
                <c:pt idx="11845">
                  <c:v>2.54</c:v>
                </c:pt>
                <c:pt idx="11846">
                  <c:v>1.7</c:v>
                </c:pt>
                <c:pt idx="11847">
                  <c:v>0.82</c:v>
                </c:pt>
                <c:pt idx="11848">
                  <c:v>0.06</c:v>
                </c:pt>
                <c:pt idx="11849">
                  <c:v>-0.57999999999999996</c:v>
                </c:pt>
                <c:pt idx="11850">
                  <c:v>-1.1000000000000001</c:v>
                </c:pt>
                <c:pt idx="11851">
                  <c:v>-1.5</c:v>
                </c:pt>
                <c:pt idx="11852">
                  <c:v>-1.66</c:v>
                </c:pt>
                <c:pt idx="11853">
                  <c:v>-1.86</c:v>
                </c:pt>
                <c:pt idx="11854">
                  <c:v>-1.82</c:v>
                </c:pt>
                <c:pt idx="11855">
                  <c:v>-1.7</c:v>
                </c:pt>
                <c:pt idx="11856">
                  <c:v>-1.54</c:v>
                </c:pt>
                <c:pt idx="11857">
                  <c:v>-1.3</c:v>
                </c:pt>
                <c:pt idx="11858">
                  <c:v>-1.1000000000000001</c:v>
                </c:pt>
                <c:pt idx="11859">
                  <c:v>-0.98</c:v>
                </c:pt>
                <c:pt idx="11860">
                  <c:v>-0.86</c:v>
                </c:pt>
                <c:pt idx="11861">
                  <c:v>-0.82</c:v>
                </c:pt>
                <c:pt idx="11862">
                  <c:v>-0.74</c:v>
                </c:pt>
                <c:pt idx="11863">
                  <c:v>-0.78</c:v>
                </c:pt>
                <c:pt idx="11864">
                  <c:v>-0.78</c:v>
                </c:pt>
                <c:pt idx="11865">
                  <c:v>-0.74</c:v>
                </c:pt>
                <c:pt idx="11866">
                  <c:v>-0.7</c:v>
                </c:pt>
                <c:pt idx="11867">
                  <c:v>-0.66</c:v>
                </c:pt>
                <c:pt idx="11868">
                  <c:v>-0.62</c:v>
                </c:pt>
                <c:pt idx="11869">
                  <c:v>-0.5</c:v>
                </c:pt>
                <c:pt idx="11870">
                  <c:v>-0.34</c:v>
                </c:pt>
                <c:pt idx="11871">
                  <c:v>-0.38</c:v>
                </c:pt>
                <c:pt idx="11872">
                  <c:v>-0.38</c:v>
                </c:pt>
                <c:pt idx="11873">
                  <c:v>-0.42</c:v>
                </c:pt>
                <c:pt idx="11874">
                  <c:v>-0.38</c:v>
                </c:pt>
                <c:pt idx="11875">
                  <c:v>-0.46</c:v>
                </c:pt>
                <c:pt idx="11876">
                  <c:v>-0.38</c:v>
                </c:pt>
                <c:pt idx="11877">
                  <c:v>-0.38</c:v>
                </c:pt>
                <c:pt idx="11878">
                  <c:v>-0.3</c:v>
                </c:pt>
                <c:pt idx="11879">
                  <c:v>-0.22</c:v>
                </c:pt>
                <c:pt idx="11880">
                  <c:v>-0.06</c:v>
                </c:pt>
                <c:pt idx="11881">
                  <c:v>-0.06</c:v>
                </c:pt>
                <c:pt idx="11882">
                  <c:v>0.06</c:v>
                </c:pt>
                <c:pt idx="11883">
                  <c:v>0.14000000000000001</c:v>
                </c:pt>
                <c:pt idx="11884">
                  <c:v>0.22</c:v>
                </c:pt>
                <c:pt idx="11885">
                  <c:v>0.18</c:v>
                </c:pt>
                <c:pt idx="11886">
                  <c:v>0.26</c:v>
                </c:pt>
                <c:pt idx="11887">
                  <c:v>0.22</c:v>
                </c:pt>
                <c:pt idx="11888">
                  <c:v>0.06</c:v>
                </c:pt>
                <c:pt idx="11889">
                  <c:v>-0.22</c:v>
                </c:pt>
                <c:pt idx="11890">
                  <c:v>-0.5</c:v>
                </c:pt>
                <c:pt idx="11891">
                  <c:v>-0.74</c:v>
                </c:pt>
                <c:pt idx="11892">
                  <c:v>-0.98</c:v>
                </c:pt>
                <c:pt idx="11893">
                  <c:v>-1.22</c:v>
                </c:pt>
                <c:pt idx="11894">
                  <c:v>-1.38</c:v>
                </c:pt>
                <c:pt idx="11895">
                  <c:v>-1.58</c:v>
                </c:pt>
                <c:pt idx="11896">
                  <c:v>-1.7</c:v>
                </c:pt>
                <c:pt idx="11897">
                  <c:v>-1.74</c:v>
                </c:pt>
                <c:pt idx="11898">
                  <c:v>-1.74</c:v>
                </c:pt>
                <c:pt idx="11899">
                  <c:v>-1.66</c:v>
                </c:pt>
                <c:pt idx="11900">
                  <c:v>-1.5</c:v>
                </c:pt>
                <c:pt idx="11901">
                  <c:v>-1.26</c:v>
                </c:pt>
                <c:pt idx="11902">
                  <c:v>-1.02</c:v>
                </c:pt>
                <c:pt idx="11903">
                  <c:v>-0.86</c:v>
                </c:pt>
                <c:pt idx="11904">
                  <c:v>-0.66</c:v>
                </c:pt>
                <c:pt idx="11905">
                  <c:v>-0.42</c:v>
                </c:pt>
                <c:pt idx="11906">
                  <c:v>-0.3</c:v>
                </c:pt>
                <c:pt idx="11907">
                  <c:v>-0.22</c:v>
                </c:pt>
                <c:pt idx="11908">
                  <c:v>-0.18</c:v>
                </c:pt>
                <c:pt idx="11909">
                  <c:v>-0.14000000000000001</c:v>
                </c:pt>
                <c:pt idx="11910">
                  <c:v>-0.18</c:v>
                </c:pt>
                <c:pt idx="11911">
                  <c:v>-0.18</c:v>
                </c:pt>
                <c:pt idx="11912">
                  <c:v>-0.18</c:v>
                </c:pt>
                <c:pt idx="11913">
                  <c:v>-0.22</c:v>
                </c:pt>
                <c:pt idx="11914">
                  <c:v>-0.18</c:v>
                </c:pt>
                <c:pt idx="11915">
                  <c:v>-0.14000000000000001</c:v>
                </c:pt>
                <c:pt idx="11916">
                  <c:v>-0.06</c:v>
                </c:pt>
                <c:pt idx="11917">
                  <c:v>-0.06</c:v>
                </c:pt>
                <c:pt idx="11918">
                  <c:v>0.02</c:v>
                </c:pt>
                <c:pt idx="11919">
                  <c:v>0.14000000000000001</c:v>
                </c:pt>
                <c:pt idx="11920">
                  <c:v>0.22</c:v>
                </c:pt>
                <c:pt idx="11921">
                  <c:v>0.42</c:v>
                </c:pt>
                <c:pt idx="11922">
                  <c:v>0.74</c:v>
                </c:pt>
                <c:pt idx="11923">
                  <c:v>0.94</c:v>
                </c:pt>
                <c:pt idx="11924">
                  <c:v>1.26</c:v>
                </c:pt>
                <c:pt idx="11925">
                  <c:v>1.62</c:v>
                </c:pt>
                <c:pt idx="11926">
                  <c:v>2.1800000000000002</c:v>
                </c:pt>
                <c:pt idx="11927">
                  <c:v>2.78</c:v>
                </c:pt>
                <c:pt idx="11928">
                  <c:v>3.26</c:v>
                </c:pt>
                <c:pt idx="11929">
                  <c:v>3.7</c:v>
                </c:pt>
                <c:pt idx="11930">
                  <c:v>3.9</c:v>
                </c:pt>
                <c:pt idx="11931">
                  <c:v>4.0999999999999996</c:v>
                </c:pt>
                <c:pt idx="11932">
                  <c:v>4.26</c:v>
                </c:pt>
                <c:pt idx="11933">
                  <c:v>4.3</c:v>
                </c:pt>
                <c:pt idx="11934">
                  <c:v>4.1399999999999997</c:v>
                </c:pt>
                <c:pt idx="11935">
                  <c:v>3.66</c:v>
                </c:pt>
                <c:pt idx="11936">
                  <c:v>2.9</c:v>
                </c:pt>
                <c:pt idx="11937">
                  <c:v>1.9</c:v>
                </c:pt>
                <c:pt idx="11938">
                  <c:v>0.86</c:v>
                </c:pt>
                <c:pt idx="11939">
                  <c:v>-0.02</c:v>
                </c:pt>
                <c:pt idx="11940">
                  <c:v>-0.62</c:v>
                </c:pt>
                <c:pt idx="11941">
                  <c:v>-1.02</c:v>
                </c:pt>
                <c:pt idx="11942">
                  <c:v>-1.42</c:v>
                </c:pt>
                <c:pt idx="11943">
                  <c:v>-1.94</c:v>
                </c:pt>
                <c:pt idx="11944">
                  <c:v>-2.34</c:v>
                </c:pt>
                <c:pt idx="11945">
                  <c:v>-2.42</c:v>
                </c:pt>
                <c:pt idx="11946">
                  <c:v>-2.2999999999999998</c:v>
                </c:pt>
                <c:pt idx="11947">
                  <c:v>-2.06</c:v>
                </c:pt>
                <c:pt idx="11948">
                  <c:v>-1.74</c:v>
                </c:pt>
                <c:pt idx="11949">
                  <c:v>-1.38</c:v>
                </c:pt>
                <c:pt idx="11950">
                  <c:v>-1.22</c:v>
                </c:pt>
                <c:pt idx="11951">
                  <c:v>-1.1399999999999999</c:v>
                </c:pt>
                <c:pt idx="11952">
                  <c:v>-1.02</c:v>
                </c:pt>
                <c:pt idx="11953">
                  <c:v>-0.98</c:v>
                </c:pt>
                <c:pt idx="11954">
                  <c:v>-0.86</c:v>
                </c:pt>
                <c:pt idx="11955">
                  <c:v>-0.78</c:v>
                </c:pt>
                <c:pt idx="11956">
                  <c:v>-0.82</c:v>
                </c:pt>
                <c:pt idx="11957">
                  <c:v>-0.82</c:v>
                </c:pt>
                <c:pt idx="11958">
                  <c:v>-0.78</c:v>
                </c:pt>
                <c:pt idx="11959">
                  <c:v>-0.7</c:v>
                </c:pt>
                <c:pt idx="11960">
                  <c:v>-0.54</c:v>
                </c:pt>
                <c:pt idx="11961">
                  <c:v>-0.46</c:v>
                </c:pt>
                <c:pt idx="11962">
                  <c:v>-0.34</c:v>
                </c:pt>
                <c:pt idx="11963">
                  <c:v>-0.34</c:v>
                </c:pt>
                <c:pt idx="11964">
                  <c:v>-0.22</c:v>
                </c:pt>
                <c:pt idx="11965">
                  <c:v>-0.1</c:v>
                </c:pt>
                <c:pt idx="11966">
                  <c:v>0.02</c:v>
                </c:pt>
                <c:pt idx="11967">
                  <c:v>0.06</c:v>
                </c:pt>
                <c:pt idx="11968">
                  <c:v>0.1</c:v>
                </c:pt>
                <c:pt idx="11969">
                  <c:v>0.14000000000000001</c:v>
                </c:pt>
                <c:pt idx="11970">
                  <c:v>0.18</c:v>
                </c:pt>
                <c:pt idx="11971">
                  <c:v>0.22</c:v>
                </c:pt>
                <c:pt idx="11972">
                  <c:v>0.34</c:v>
                </c:pt>
                <c:pt idx="11973">
                  <c:v>0.38</c:v>
                </c:pt>
                <c:pt idx="11974">
                  <c:v>0.42</c:v>
                </c:pt>
                <c:pt idx="11975">
                  <c:v>0.42</c:v>
                </c:pt>
                <c:pt idx="11976">
                  <c:v>0.46</c:v>
                </c:pt>
                <c:pt idx="11977">
                  <c:v>0.42</c:v>
                </c:pt>
                <c:pt idx="11978">
                  <c:v>0.34</c:v>
                </c:pt>
                <c:pt idx="11979">
                  <c:v>0.22</c:v>
                </c:pt>
                <c:pt idx="11980">
                  <c:v>-0.02</c:v>
                </c:pt>
                <c:pt idx="11981">
                  <c:v>-0.34</c:v>
                </c:pt>
                <c:pt idx="11982">
                  <c:v>-0.66</c:v>
                </c:pt>
                <c:pt idx="11983">
                  <c:v>-0.9</c:v>
                </c:pt>
                <c:pt idx="11984">
                  <c:v>-1.1000000000000001</c:v>
                </c:pt>
                <c:pt idx="11985">
                  <c:v>-1.3</c:v>
                </c:pt>
                <c:pt idx="11986">
                  <c:v>-1.5</c:v>
                </c:pt>
                <c:pt idx="11987">
                  <c:v>-1.82</c:v>
                </c:pt>
                <c:pt idx="11988">
                  <c:v>-1.98</c:v>
                </c:pt>
                <c:pt idx="11989">
                  <c:v>-2.14</c:v>
                </c:pt>
                <c:pt idx="11990">
                  <c:v>-2.06</c:v>
                </c:pt>
                <c:pt idx="11991">
                  <c:v>-1.86</c:v>
                </c:pt>
                <c:pt idx="11992">
                  <c:v>-1.58</c:v>
                </c:pt>
                <c:pt idx="11993">
                  <c:v>-1.3</c:v>
                </c:pt>
                <c:pt idx="11994">
                  <c:v>-1.06</c:v>
                </c:pt>
                <c:pt idx="11995">
                  <c:v>-0.86</c:v>
                </c:pt>
                <c:pt idx="11996">
                  <c:v>-0.66</c:v>
                </c:pt>
                <c:pt idx="11997">
                  <c:v>-0.46</c:v>
                </c:pt>
                <c:pt idx="11998">
                  <c:v>-0.26</c:v>
                </c:pt>
                <c:pt idx="11999">
                  <c:v>-0.1</c:v>
                </c:pt>
                <c:pt idx="12000">
                  <c:v>-0.06</c:v>
                </c:pt>
                <c:pt idx="12001">
                  <c:v>-0.02</c:v>
                </c:pt>
                <c:pt idx="12002">
                  <c:v>0.02</c:v>
                </c:pt>
                <c:pt idx="12003">
                  <c:v>-0.02</c:v>
                </c:pt>
                <c:pt idx="12004">
                  <c:v>0.02</c:v>
                </c:pt>
                <c:pt idx="12005">
                  <c:v>0.06</c:v>
                </c:pt>
                <c:pt idx="12006">
                  <c:v>0.14000000000000001</c:v>
                </c:pt>
                <c:pt idx="12007">
                  <c:v>0.14000000000000001</c:v>
                </c:pt>
                <c:pt idx="12008">
                  <c:v>0.22</c:v>
                </c:pt>
                <c:pt idx="12009">
                  <c:v>0.26</c:v>
                </c:pt>
                <c:pt idx="12010">
                  <c:v>0.34</c:v>
                </c:pt>
                <c:pt idx="12011">
                  <c:v>0.38</c:v>
                </c:pt>
                <c:pt idx="12012">
                  <c:v>0.38</c:v>
                </c:pt>
                <c:pt idx="12013">
                  <c:v>0.42</c:v>
                </c:pt>
                <c:pt idx="12014">
                  <c:v>0.42</c:v>
                </c:pt>
                <c:pt idx="12015">
                  <c:v>0.42</c:v>
                </c:pt>
                <c:pt idx="12016">
                  <c:v>0.34</c:v>
                </c:pt>
                <c:pt idx="12017">
                  <c:v>0.3</c:v>
                </c:pt>
                <c:pt idx="12018">
                  <c:v>0.3</c:v>
                </c:pt>
                <c:pt idx="12019">
                  <c:v>0.3</c:v>
                </c:pt>
                <c:pt idx="12020">
                  <c:v>0.3</c:v>
                </c:pt>
                <c:pt idx="12021">
                  <c:v>0.26</c:v>
                </c:pt>
                <c:pt idx="12022">
                  <c:v>0.34</c:v>
                </c:pt>
                <c:pt idx="12023">
                  <c:v>0.5</c:v>
                </c:pt>
                <c:pt idx="12024">
                  <c:v>0.7</c:v>
                </c:pt>
                <c:pt idx="12025">
                  <c:v>0.98</c:v>
                </c:pt>
                <c:pt idx="12026">
                  <c:v>1.5</c:v>
                </c:pt>
                <c:pt idx="12027">
                  <c:v>2.14</c:v>
                </c:pt>
                <c:pt idx="12028">
                  <c:v>2.82</c:v>
                </c:pt>
                <c:pt idx="12029">
                  <c:v>3.34</c:v>
                </c:pt>
                <c:pt idx="12030">
                  <c:v>3.62</c:v>
                </c:pt>
                <c:pt idx="12031">
                  <c:v>3.78</c:v>
                </c:pt>
                <c:pt idx="12032">
                  <c:v>3.9</c:v>
                </c:pt>
                <c:pt idx="12033">
                  <c:v>3.94</c:v>
                </c:pt>
                <c:pt idx="12034">
                  <c:v>3.82</c:v>
                </c:pt>
                <c:pt idx="12035">
                  <c:v>3.5</c:v>
                </c:pt>
                <c:pt idx="12036">
                  <c:v>3.02</c:v>
                </c:pt>
                <c:pt idx="12037">
                  <c:v>2.1800000000000002</c:v>
                </c:pt>
                <c:pt idx="12038">
                  <c:v>1.1000000000000001</c:v>
                </c:pt>
                <c:pt idx="12039">
                  <c:v>0.14000000000000001</c:v>
                </c:pt>
                <c:pt idx="12040">
                  <c:v>-0.54</c:v>
                </c:pt>
                <c:pt idx="12041">
                  <c:v>-1.02</c:v>
                </c:pt>
                <c:pt idx="12042">
                  <c:v>-1.26</c:v>
                </c:pt>
                <c:pt idx="12043">
                  <c:v>-1.5</c:v>
                </c:pt>
                <c:pt idx="12044">
                  <c:v>-1.66</c:v>
                </c:pt>
                <c:pt idx="12045">
                  <c:v>-1.74</c:v>
                </c:pt>
                <c:pt idx="12046">
                  <c:v>-1.66</c:v>
                </c:pt>
                <c:pt idx="12047">
                  <c:v>-1.5</c:v>
                </c:pt>
                <c:pt idx="12048">
                  <c:v>-1.22</c:v>
                </c:pt>
                <c:pt idx="12049">
                  <c:v>-1.02</c:v>
                </c:pt>
                <c:pt idx="12050">
                  <c:v>-0.9</c:v>
                </c:pt>
                <c:pt idx="12051">
                  <c:v>-0.9</c:v>
                </c:pt>
                <c:pt idx="12052">
                  <c:v>-0.86</c:v>
                </c:pt>
                <c:pt idx="12053">
                  <c:v>-0.9</c:v>
                </c:pt>
                <c:pt idx="12054">
                  <c:v>-0.86</c:v>
                </c:pt>
                <c:pt idx="12055">
                  <c:v>-0.86</c:v>
                </c:pt>
                <c:pt idx="12056">
                  <c:v>-0.86</c:v>
                </c:pt>
                <c:pt idx="12057">
                  <c:v>-0.86</c:v>
                </c:pt>
                <c:pt idx="12058">
                  <c:v>-0.82</c:v>
                </c:pt>
                <c:pt idx="12059">
                  <c:v>-0.74</c:v>
                </c:pt>
                <c:pt idx="12060">
                  <c:v>-0.66</c:v>
                </c:pt>
                <c:pt idx="12061">
                  <c:v>-0.54</c:v>
                </c:pt>
                <c:pt idx="12062">
                  <c:v>-0.42</c:v>
                </c:pt>
                <c:pt idx="12063">
                  <c:v>-0.5</c:v>
                </c:pt>
                <c:pt idx="12064">
                  <c:v>-0.46</c:v>
                </c:pt>
                <c:pt idx="12065">
                  <c:v>-0.5</c:v>
                </c:pt>
                <c:pt idx="12066">
                  <c:v>-0.5</c:v>
                </c:pt>
                <c:pt idx="12067">
                  <c:v>-0.46</c:v>
                </c:pt>
                <c:pt idx="12068">
                  <c:v>-0.42</c:v>
                </c:pt>
                <c:pt idx="12069">
                  <c:v>-0.38</c:v>
                </c:pt>
                <c:pt idx="12070">
                  <c:v>-0.26</c:v>
                </c:pt>
                <c:pt idx="12071">
                  <c:v>-0.18</c:v>
                </c:pt>
                <c:pt idx="12072">
                  <c:v>-0.06</c:v>
                </c:pt>
                <c:pt idx="12073">
                  <c:v>0.02</c:v>
                </c:pt>
                <c:pt idx="12074">
                  <c:v>0.1</c:v>
                </c:pt>
                <c:pt idx="12075">
                  <c:v>0.14000000000000001</c:v>
                </c:pt>
                <c:pt idx="12076">
                  <c:v>0.22</c:v>
                </c:pt>
                <c:pt idx="12077">
                  <c:v>0.22</c:v>
                </c:pt>
                <c:pt idx="12078">
                  <c:v>0.18</c:v>
                </c:pt>
                <c:pt idx="12079">
                  <c:v>0.1</c:v>
                </c:pt>
                <c:pt idx="12080">
                  <c:v>0.02</c:v>
                </c:pt>
                <c:pt idx="12081">
                  <c:v>-0.3</c:v>
                </c:pt>
                <c:pt idx="12082">
                  <c:v>-0.57999999999999996</c:v>
                </c:pt>
                <c:pt idx="12083">
                  <c:v>-0.94</c:v>
                </c:pt>
                <c:pt idx="12084">
                  <c:v>-1.1000000000000001</c:v>
                </c:pt>
                <c:pt idx="12085">
                  <c:v>-1.26</c:v>
                </c:pt>
                <c:pt idx="12086">
                  <c:v>-1.38</c:v>
                </c:pt>
                <c:pt idx="12087">
                  <c:v>-1.54</c:v>
                </c:pt>
                <c:pt idx="12088">
                  <c:v>-1.66</c:v>
                </c:pt>
                <c:pt idx="12089">
                  <c:v>-1.74</c:v>
                </c:pt>
                <c:pt idx="12090">
                  <c:v>-1.74</c:v>
                </c:pt>
                <c:pt idx="12091">
                  <c:v>-1.62</c:v>
                </c:pt>
                <c:pt idx="12092">
                  <c:v>-1.38</c:v>
                </c:pt>
                <c:pt idx="12093">
                  <c:v>-1.1399999999999999</c:v>
                </c:pt>
                <c:pt idx="12094">
                  <c:v>-0.86</c:v>
                </c:pt>
                <c:pt idx="12095">
                  <c:v>-0.7</c:v>
                </c:pt>
                <c:pt idx="12096">
                  <c:v>-0.57999999999999996</c:v>
                </c:pt>
                <c:pt idx="12097">
                  <c:v>-0.38</c:v>
                </c:pt>
                <c:pt idx="12098">
                  <c:v>-0.3</c:v>
                </c:pt>
                <c:pt idx="12099">
                  <c:v>-0.26</c:v>
                </c:pt>
                <c:pt idx="12100">
                  <c:v>-0.14000000000000001</c:v>
                </c:pt>
                <c:pt idx="12101">
                  <c:v>-0.18</c:v>
                </c:pt>
                <c:pt idx="12102">
                  <c:v>-0.14000000000000001</c:v>
                </c:pt>
                <c:pt idx="12103">
                  <c:v>-0.22</c:v>
                </c:pt>
                <c:pt idx="12104">
                  <c:v>-0.22</c:v>
                </c:pt>
                <c:pt idx="12105">
                  <c:v>-0.18</c:v>
                </c:pt>
                <c:pt idx="12106">
                  <c:v>-0.1</c:v>
                </c:pt>
                <c:pt idx="12107">
                  <c:v>-0.06</c:v>
                </c:pt>
                <c:pt idx="12108">
                  <c:v>0.06</c:v>
                </c:pt>
                <c:pt idx="12109">
                  <c:v>0.14000000000000001</c:v>
                </c:pt>
                <c:pt idx="12110">
                  <c:v>0.34</c:v>
                </c:pt>
                <c:pt idx="12111">
                  <c:v>0.66</c:v>
                </c:pt>
                <c:pt idx="12112">
                  <c:v>0.94</c:v>
                </c:pt>
                <c:pt idx="12113">
                  <c:v>1.22</c:v>
                </c:pt>
                <c:pt idx="12114">
                  <c:v>1.62</c:v>
                </c:pt>
                <c:pt idx="12115">
                  <c:v>2.06</c:v>
                </c:pt>
                <c:pt idx="12116">
                  <c:v>2.58</c:v>
                </c:pt>
                <c:pt idx="12117">
                  <c:v>3.06</c:v>
                </c:pt>
                <c:pt idx="12118">
                  <c:v>3.46</c:v>
                </c:pt>
                <c:pt idx="12119">
                  <c:v>3.86</c:v>
                </c:pt>
                <c:pt idx="12120">
                  <c:v>4.0999999999999996</c:v>
                </c:pt>
                <c:pt idx="12121">
                  <c:v>4.22</c:v>
                </c:pt>
                <c:pt idx="12122">
                  <c:v>4.0599999999999996</c:v>
                </c:pt>
                <c:pt idx="12123">
                  <c:v>3.86</c:v>
                </c:pt>
                <c:pt idx="12124">
                  <c:v>3.46</c:v>
                </c:pt>
                <c:pt idx="12125">
                  <c:v>2.82</c:v>
                </c:pt>
                <c:pt idx="12126">
                  <c:v>2.02</c:v>
                </c:pt>
                <c:pt idx="12127">
                  <c:v>1.1000000000000001</c:v>
                </c:pt>
                <c:pt idx="12128">
                  <c:v>0.22</c:v>
                </c:pt>
                <c:pt idx="12129">
                  <c:v>-0.57999999999999996</c:v>
                </c:pt>
                <c:pt idx="12130">
                  <c:v>-1.26</c:v>
                </c:pt>
                <c:pt idx="12131">
                  <c:v>-1.78</c:v>
                </c:pt>
                <c:pt idx="12132">
                  <c:v>-2.1800000000000002</c:v>
                </c:pt>
                <c:pt idx="12133">
                  <c:v>-2.38</c:v>
                </c:pt>
                <c:pt idx="12134">
                  <c:v>-2.42</c:v>
                </c:pt>
                <c:pt idx="12135">
                  <c:v>-2.38</c:v>
                </c:pt>
                <c:pt idx="12136">
                  <c:v>-2.1800000000000002</c:v>
                </c:pt>
                <c:pt idx="12137">
                  <c:v>-1.9</c:v>
                </c:pt>
                <c:pt idx="12138">
                  <c:v>-1.62</c:v>
                </c:pt>
                <c:pt idx="12139">
                  <c:v>-1.34</c:v>
                </c:pt>
                <c:pt idx="12140">
                  <c:v>-1.1000000000000001</c:v>
                </c:pt>
                <c:pt idx="12141">
                  <c:v>-0.98</c:v>
                </c:pt>
                <c:pt idx="12142">
                  <c:v>-0.82</c:v>
                </c:pt>
                <c:pt idx="12143">
                  <c:v>-0.66</c:v>
                </c:pt>
                <c:pt idx="12144">
                  <c:v>-0.62</c:v>
                </c:pt>
                <c:pt idx="12145">
                  <c:v>-0.54</c:v>
                </c:pt>
                <c:pt idx="12146">
                  <c:v>-0.5</c:v>
                </c:pt>
                <c:pt idx="12147">
                  <c:v>-0.5</c:v>
                </c:pt>
                <c:pt idx="12148">
                  <c:v>-0.42</c:v>
                </c:pt>
                <c:pt idx="12149">
                  <c:v>-0.38</c:v>
                </c:pt>
                <c:pt idx="12150">
                  <c:v>-0.26</c:v>
                </c:pt>
                <c:pt idx="12151">
                  <c:v>-0.18</c:v>
                </c:pt>
                <c:pt idx="12152">
                  <c:v>-0.18</c:v>
                </c:pt>
                <c:pt idx="12153">
                  <c:v>-0.14000000000000001</c:v>
                </c:pt>
                <c:pt idx="12154">
                  <c:v>-0.06</c:v>
                </c:pt>
                <c:pt idx="12155">
                  <c:v>-0.06</c:v>
                </c:pt>
                <c:pt idx="12156">
                  <c:v>0.02</c:v>
                </c:pt>
                <c:pt idx="12157">
                  <c:v>0.06</c:v>
                </c:pt>
                <c:pt idx="12158">
                  <c:v>0.14000000000000001</c:v>
                </c:pt>
                <c:pt idx="12159">
                  <c:v>0.22</c:v>
                </c:pt>
                <c:pt idx="12160">
                  <c:v>0.3</c:v>
                </c:pt>
                <c:pt idx="12161">
                  <c:v>0.38</c:v>
                </c:pt>
                <c:pt idx="12162">
                  <c:v>0.42</c:v>
                </c:pt>
                <c:pt idx="12163">
                  <c:v>0.46</c:v>
                </c:pt>
                <c:pt idx="12164">
                  <c:v>0.5</c:v>
                </c:pt>
                <c:pt idx="12165">
                  <c:v>0.46</c:v>
                </c:pt>
                <c:pt idx="12166">
                  <c:v>0.42</c:v>
                </c:pt>
                <c:pt idx="12167">
                  <c:v>0.38</c:v>
                </c:pt>
                <c:pt idx="12168">
                  <c:v>0.26</c:v>
                </c:pt>
                <c:pt idx="12169">
                  <c:v>0.06</c:v>
                </c:pt>
                <c:pt idx="12170">
                  <c:v>-0.22</c:v>
                </c:pt>
                <c:pt idx="12171">
                  <c:v>-0.5</c:v>
                </c:pt>
                <c:pt idx="12172">
                  <c:v>-0.74</c:v>
                </c:pt>
                <c:pt idx="12173">
                  <c:v>-1.02</c:v>
                </c:pt>
                <c:pt idx="12174">
                  <c:v>-1.26</c:v>
                </c:pt>
                <c:pt idx="12175">
                  <c:v>-1.46</c:v>
                </c:pt>
                <c:pt idx="12176">
                  <c:v>-1.62</c:v>
                </c:pt>
                <c:pt idx="12177">
                  <c:v>-1.82</c:v>
                </c:pt>
                <c:pt idx="12178">
                  <c:v>-1.82</c:v>
                </c:pt>
                <c:pt idx="12179">
                  <c:v>-1.86</c:v>
                </c:pt>
                <c:pt idx="12180">
                  <c:v>-1.74</c:v>
                </c:pt>
                <c:pt idx="12181">
                  <c:v>-1.5</c:v>
                </c:pt>
                <c:pt idx="12182">
                  <c:v>-1.3</c:v>
                </c:pt>
                <c:pt idx="12183">
                  <c:v>-1.02</c:v>
                </c:pt>
                <c:pt idx="12184">
                  <c:v>-0.78</c:v>
                </c:pt>
                <c:pt idx="12185">
                  <c:v>-0.62</c:v>
                </c:pt>
                <c:pt idx="12186">
                  <c:v>-0.38</c:v>
                </c:pt>
                <c:pt idx="12187">
                  <c:v>-0.22</c:v>
                </c:pt>
                <c:pt idx="12188">
                  <c:v>-0.1</c:v>
                </c:pt>
                <c:pt idx="12189">
                  <c:v>-0.02</c:v>
                </c:pt>
                <c:pt idx="12190">
                  <c:v>-0.02</c:v>
                </c:pt>
                <c:pt idx="12191">
                  <c:v>-0.02</c:v>
                </c:pt>
                <c:pt idx="12192">
                  <c:v>-0.06</c:v>
                </c:pt>
                <c:pt idx="12193">
                  <c:v>-0.06</c:v>
                </c:pt>
                <c:pt idx="12194">
                  <c:v>-0.1</c:v>
                </c:pt>
                <c:pt idx="12195">
                  <c:v>-0.06</c:v>
                </c:pt>
                <c:pt idx="12196">
                  <c:v>0.02</c:v>
                </c:pt>
                <c:pt idx="12197">
                  <c:v>0.06</c:v>
                </c:pt>
                <c:pt idx="12198">
                  <c:v>0.1</c:v>
                </c:pt>
                <c:pt idx="12199">
                  <c:v>0.14000000000000001</c:v>
                </c:pt>
                <c:pt idx="12200">
                  <c:v>0.22</c:v>
                </c:pt>
                <c:pt idx="12201">
                  <c:v>0.26</c:v>
                </c:pt>
                <c:pt idx="12202">
                  <c:v>0.3</c:v>
                </c:pt>
                <c:pt idx="12203">
                  <c:v>0.3</c:v>
                </c:pt>
                <c:pt idx="12204">
                  <c:v>0.3</c:v>
                </c:pt>
                <c:pt idx="12205">
                  <c:v>0.3</c:v>
                </c:pt>
                <c:pt idx="12206">
                  <c:v>0.3</c:v>
                </c:pt>
                <c:pt idx="12207">
                  <c:v>0.3</c:v>
                </c:pt>
                <c:pt idx="12208">
                  <c:v>0.42</c:v>
                </c:pt>
                <c:pt idx="12209">
                  <c:v>0.54</c:v>
                </c:pt>
                <c:pt idx="12210">
                  <c:v>0.7</c:v>
                </c:pt>
                <c:pt idx="12211">
                  <c:v>0.94</c:v>
                </c:pt>
                <c:pt idx="12212">
                  <c:v>1.46</c:v>
                </c:pt>
                <c:pt idx="12213">
                  <c:v>2.02</c:v>
                </c:pt>
                <c:pt idx="12214">
                  <c:v>2.58</c:v>
                </c:pt>
                <c:pt idx="12215">
                  <c:v>2.98</c:v>
                </c:pt>
                <c:pt idx="12216">
                  <c:v>3.34</c:v>
                </c:pt>
                <c:pt idx="12217">
                  <c:v>3.66</c:v>
                </c:pt>
                <c:pt idx="12218">
                  <c:v>3.94</c:v>
                </c:pt>
                <c:pt idx="12219">
                  <c:v>4.0199999999999996</c:v>
                </c:pt>
                <c:pt idx="12220">
                  <c:v>3.98</c:v>
                </c:pt>
                <c:pt idx="12221">
                  <c:v>3.74</c:v>
                </c:pt>
                <c:pt idx="12222">
                  <c:v>3.18</c:v>
                </c:pt>
                <c:pt idx="12223">
                  <c:v>2.2200000000000002</c:v>
                </c:pt>
                <c:pt idx="12224">
                  <c:v>1.18</c:v>
                </c:pt>
                <c:pt idx="12225">
                  <c:v>0.34</c:v>
                </c:pt>
                <c:pt idx="12226">
                  <c:v>-0.22</c:v>
                </c:pt>
                <c:pt idx="12227">
                  <c:v>-0.82</c:v>
                </c:pt>
                <c:pt idx="12228">
                  <c:v>-1.38</c:v>
                </c:pt>
                <c:pt idx="12229">
                  <c:v>-1.86</c:v>
                </c:pt>
                <c:pt idx="12230">
                  <c:v>-2.14</c:v>
                </c:pt>
                <c:pt idx="12231">
                  <c:v>-2.2200000000000002</c:v>
                </c:pt>
                <c:pt idx="12232">
                  <c:v>-2.1</c:v>
                </c:pt>
                <c:pt idx="12233">
                  <c:v>-1.78</c:v>
                </c:pt>
                <c:pt idx="12234">
                  <c:v>-1.42</c:v>
                </c:pt>
                <c:pt idx="12235">
                  <c:v>-1.1399999999999999</c:v>
                </c:pt>
                <c:pt idx="12236">
                  <c:v>-1.02</c:v>
                </c:pt>
                <c:pt idx="12237">
                  <c:v>-0.9</c:v>
                </c:pt>
                <c:pt idx="12238">
                  <c:v>-0.82</c:v>
                </c:pt>
                <c:pt idx="12239">
                  <c:v>-0.74</c:v>
                </c:pt>
                <c:pt idx="12240">
                  <c:v>-0.78</c:v>
                </c:pt>
                <c:pt idx="12241">
                  <c:v>-0.78</c:v>
                </c:pt>
                <c:pt idx="12242">
                  <c:v>-0.82</c:v>
                </c:pt>
                <c:pt idx="12243">
                  <c:v>-0.86</c:v>
                </c:pt>
                <c:pt idx="12244">
                  <c:v>-0.86</c:v>
                </c:pt>
                <c:pt idx="12245">
                  <c:v>-0.7</c:v>
                </c:pt>
                <c:pt idx="12246">
                  <c:v>-0.54</c:v>
                </c:pt>
                <c:pt idx="12247">
                  <c:v>-0.46</c:v>
                </c:pt>
                <c:pt idx="12248">
                  <c:v>-0.34</c:v>
                </c:pt>
                <c:pt idx="12249">
                  <c:v>-0.26</c:v>
                </c:pt>
                <c:pt idx="12250">
                  <c:v>-0.14000000000000001</c:v>
                </c:pt>
                <c:pt idx="12251">
                  <c:v>-0.14000000000000001</c:v>
                </c:pt>
                <c:pt idx="12252">
                  <c:v>-0.1</c:v>
                </c:pt>
                <c:pt idx="12253">
                  <c:v>-0.18</c:v>
                </c:pt>
                <c:pt idx="12254">
                  <c:v>-0.18</c:v>
                </c:pt>
                <c:pt idx="12255">
                  <c:v>-0.26</c:v>
                </c:pt>
                <c:pt idx="12256">
                  <c:v>-0.18</c:v>
                </c:pt>
                <c:pt idx="12257">
                  <c:v>-0.1</c:v>
                </c:pt>
                <c:pt idx="12258">
                  <c:v>-0.06</c:v>
                </c:pt>
                <c:pt idx="12259">
                  <c:v>0.02</c:v>
                </c:pt>
                <c:pt idx="12260">
                  <c:v>0.1</c:v>
                </c:pt>
                <c:pt idx="12261">
                  <c:v>0.18</c:v>
                </c:pt>
                <c:pt idx="12262">
                  <c:v>0.22</c:v>
                </c:pt>
                <c:pt idx="12263">
                  <c:v>0.26</c:v>
                </c:pt>
                <c:pt idx="12264">
                  <c:v>0.3</c:v>
                </c:pt>
                <c:pt idx="12265">
                  <c:v>0.22</c:v>
                </c:pt>
                <c:pt idx="12266">
                  <c:v>0.06</c:v>
                </c:pt>
                <c:pt idx="12267">
                  <c:v>-0.18</c:v>
                </c:pt>
                <c:pt idx="12268">
                  <c:v>-0.46</c:v>
                </c:pt>
                <c:pt idx="12269">
                  <c:v>-0.78</c:v>
                </c:pt>
                <c:pt idx="12270">
                  <c:v>-0.98</c:v>
                </c:pt>
                <c:pt idx="12271">
                  <c:v>-1.22</c:v>
                </c:pt>
                <c:pt idx="12272">
                  <c:v>-1.46</c:v>
                </c:pt>
                <c:pt idx="12273">
                  <c:v>-1.66</c:v>
                </c:pt>
                <c:pt idx="12274">
                  <c:v>-1.82</c:v>
                </c:pt>
                <c:pt idx="12275">
                  <c:v>-1.94</c:v>
                </c:pt>
                <c:pt idx="12276">
                  <c:v>-1.94</c:v>
                </c:pt>
                <c:pt idx="12277">
                  <c:v>-1.78</c:v>
                </c:pt>
                <c:pt idx="12278">
                  <c:v>-1.54</c:v>
                </c:pt>
                <c:pt idx="12279">
                  <c:v>-1.3</c:v>
                </c:pt>
                <c:pt idx="12280">
                  <c:v>-1.1000000000000001</c:v>
                </c:pt>
                <c:pt idx="12281">
                  <c:v>-0.86</c:v>
                </c:pt>
                <c:pt idx="12282">
                  <c:v>-0.57999999999999996</c:v>
                </c:pt>
                <c:pt idx="12283">
                  <c:v>-0.34</c:v>
                </c:pt>
                <c:pt idx="12284">
                  <c:v>-0.18</c:v>
                </c:pt>
                <c:pt idx="12285">
                  <c:v>-0.02</c:v>
                </c:pt>
                <c:pt idx="12286">
                  <c:v>0.02</c:v>
                </c:pt>
                <c:pt idx="12287">
                  <c:v>0.02</c:v>
                </c:pt>
                <c:pt idx="12288">
                  <c:v>0.02</c:v>
                </c:pt>
                <c:pt idx="12289">
                  <c:v>0.02</c:v>
                </c:pt>
                <c:pt idx="12290">
                  <c:v>0.02</c:v>
                </c:pt>
                <c:pt idx="12291">
                  <c:v>0.02</c:v>
                </c:pt>
                <c:pt idx="12292">
                  <c:v>0.02</c:v>
                </c:pt>
                <c:pt idx="12293">
                  <c:v>0.06</c:v>
                </c:pt>
                <c:pt idx="12294">
                  <c:v>0.14000000000000001</c:v>
                </c:pt>
                <c:pt idx="12295">
                  <c:v>0.14000000000000001</c:v>
                </c:pt>
                <c:pt idx="12296">
                  <c:v>0.22</c:v>
                </c:pt>
                <c:pt idx="12297">
                  <c:v>0.26</c:v>
                </c:pt>
                <c:pt idx="12298">
                  <c:v>0.34</c:v>
                </c:pt>
                <c:pt idx="12299">
                  <c:v>0.34</c:v>
                </c:pt>
                <c:pt idx="12300">
                  <c:v>0.38</c:v>
                </c:pt>
                <c:pt idx="12301">
                  <c:v>0.34</c:v>
                </c:pt>
                <c:pt idx="12302">
                  <c:v>0.3</c:v>
                </c:pt>
                <c:pt idx="12303">
                  <c:v>0.34</c:v>
                </c:pt>
                <c:pt idx="12304">
                  <c:v>0.42</c:v>
                </c:pt>
                <c:pt idx="12305">
                  <c:v>0.54</c:v>
                </c:pt>
                <c:pt idx="12306">
                  <c:v>0.74</c:v>
                </c:pt>
                <c:pt idx="12307">
                  <c:v>1.1000000000000001</c:v>
                </c:pt>
                <c:pt idx="12308">
                  <c:v>1.54</c:v>
                </c:pt>
                <c:pt idx="12309">
                  <c:v>2.14</c:v>
                </c:pt>
                <c:pt idx="12310">
                  <c:v>2.7</c:v>
                </c:pt>
                <c:pt idx="12311">
                  <c:v>3.14</c:v>
                </c:pt>
                <c:pt idx="12312">
                  <c:v>3.46</c:v>
                </c:pt>
                <c:pt idx="12313">
                  <c:v>3.66</c:v>
                </c:pt>
                <c:pt idx="12314">
                  <c:v>3.66</c:v>
                </c:pt>
                <c:pt idx="12315">
                  <c:v>3.62</c:v>
                </c:pt>
                <c:pt idx="12316">
                  <c:v>3.46</c:v>
                </c:pt>
                <c:pt idx="12317">
                  <c:v>3.14</c:v>
                </c:pt>
                <c:pt idx="12318">
                  <c:v>2.7</c:v>
                </c:pt>
                <c:pt idx="12319">
                  <c:v>2.06</c:v>
                </c:pt>
                <c:pt idx="12320">
                  <c:v>1.34</c:v>
                </c:pt>
                <c:pt idx="12321">
                  <c:v>0.54</c:v>
                </c:pt>
                <c:pt idx="12322">
                  <c:v>-0.22</c:v>
                </c:pt>
                <c:pt idx="12323">
                  <c:v>-0.7</c:v>
                </c:pt>
                <c:pt idx="12324">
                  <c:v>-1.1000000000000001</c:v>
                </c:pt>
                <c:pt idx="12325">
                  <c:v>-1.26</c:v>
                </c:pt>
                <c:pt idx="12326">
                  <c:v>-1.46</c:v>
                </c:pt>
                <c:pt idx="12327">
                  <c:v>-1.62</c:v>
                </c:pt>
                <c:pt idx="12328">
                  <c:v>-1.62</c:v>
                </c:pt>
                <c:pt idx="12329">
                  <c:v>-1.58</c:v>
                </c:pt>
                <c:pt idx="12330">
                  <c:v>-1.42</c:v>
                </c:pt>
                <c:pt idx="12331">
                  <c:v>-1.22</c:v>
                </c:pt>
                <c:pt idx="12332">
                  <c:v>-1.02</c:v>
                </c:pt>
                <c:pt idx="12333">
                  <c:v>-0.9</c:v>
                </c:pt>
                <c:pt idx="12334">
                  <c:v>-0.74</c:v>
                </c:pt>
                <c:pt idx="12335">
                  <c:v>-0.7</c:v>
                </c:pt>
                <c:pt idx="12336">
                  <c:v>-0.66</c:v>
                </c:pt>
                <c:pt idx="12337">
                  <c:v>-0.62</c:v>
                </c:pt>
                <c:pt idx="12338">
                  <c:v>-0.57999999999999996</c:v>
                </c:pt>
                <c:pt idx="12339">
                  <c:v>-0.54</c:v>
                </c:pt>
                <c:pt idx="12340">
                  <c:v>-0.57999999999999996</c:v>
                </c:pt>
                <c:pt idx="12341">
                  <c:v>-0.57999999999999996</c:v>
                </c:pt>
                <c:pt idx="12342">
                  <c:v>-0.62</c:v>
                </c:pt>
                <c:pt idx="12343">
                  <c:v>-0.57999999999999996</c:v>
                </c:pt>
                <c:pt idx="12344">
                  <c:v>-0.5</c:v>
                </c:pt>
                <c:pt idx="12345">
                  <c:v>-0.46</c:v>
                </c:pt>
                <c:pt idx="12346">
                  <c:v>-0.38</c:v>
                </c:pt>
                <c:pt idx="12347">
                  <c:v>-0.38</c:v>
                </c:pt>
                <c:pt idx="12348">
                  <c:v>-0.3</c:v>
                </c:pt>
                <c:pt idx="12349">
                  <c:v>-0.3</c:v>
                </c:pt>
                <c:pt idx="12350">
                  <c:v>-0.22</c:v>
                </c:pt>
                <c:pt idx="12351">
                  <c:v>-0.22</c:v>
                </c:pt>
                <c:pt idx="12352">
                  <c:v>-0.14000000000000001</c:v>
                </c:pt>
                <c:pt idx="12353">
                  <c:v>-0.1</c:v>
                </c:pt>
                <c:pt idx="12354">
                  <c:v>-0.02</c:v>
                </c:pt>
                <c:pt idx="12355">
                  <c:v>0.02</c:v>
                </c:pt>
                <c:pt idx="12356">
                  <c:v>0.06</c:v>
                </c:pt>
                <c:pt idx="12357">
                  <c:v>0.14000000000000001</c:v>
                </c:pt>
                <c:pt idx="12358">
                  <c:v>0.18</c:v>
                </c:pt>
                <c:pt idx="12359">
                  <c:v>0.14000000000000001</c:v>
                </c:pt>
                <c:pt idx="12360">
                  <c:v>0.18</c:v>
                </c:pt>
                <c:pt idx="12361">
                  <c:v>0.14000000000000001</c:v>
                </c:pt>
                <c:pt idx="12362">
                  <c:v>0.06</c:v>
                </c:pt>
                <c:pt idx="12363">
                  <c:v>-0.18</c:v>
                </c:pt>
                <c:pt idx="12364">
                  <c:v>-0.5</c:v>
                </c:pt>
                <c:pt idx="12365">
                  <c:v>-0.86</c:v>
                </c:pt>
                <c:pt idx="12366">
                  <c:v>-1.1000000000000001</c:v>
                </c:pt>
                <c:pt idx="12367">
                  <c:v>-1.26</c:v>
                </c:pt>
                <c:pt idx="12368">
                  <c:v>-1.42</c:v>
                </c:pt>
                <c:pt idx="12369">
                  <c:v>-1.54</c:v>
                </c:pt>
                <c:pt idx="12370">
                  <c:v>-1.62</c:v>
                </c:pt>
                <c:pt idx="12371">
                  <c:v>-1.66</c:v>
                </c:pt>
                <c:pt idx="12372">
                  <c:v>-1.62</c:v>
                </c:pt>
                <c:pt idx="12373">
                  <c:v>-1.5</c:v>
                </c:pt>
                <c:pt idx="12374">
                  <c:v>-1.3</c:v>
                </c:pt>
                <c:pt idx="12375">
                  <c:v>-1.1000000000000001</c:v>
                </c:pt>
                <c:pt idx="12376">
                  <c:v>-0.86</c:v>
                </c:pt>
                <c:pt idx="12377">
                  <c:v>-0.74</c:v>
                </c:pt>
                <c:pt idx="12378">
                  <c:v>-0.54</c:v>
                </c:pt>
                <c:pt idx="12379">
                  <c:v>-0.46</c:v>
                </c:pt>
                <c:pt idx="12380">
                  <c:v>-0.34</c:v>
                </c:pt>
                <c:pt idx="12381">
                  <c:v>-0.26</c:v>
                </c:pt>
                <c:pt idx="12382">
                  <c:v>-0.22</c:v>
                </c:pt>
                <c:pt idx="12383">
                  <c:v>-0.18</c:v>
                </c:pt>
                <c:pt idx="12384">
                  <c:v>-0.18</c:v>
                </c:pt>
                <c:pt idx="12385">
                  <c:v>-0.14000000000000001</c:v>
                </c:pt>
                <c:pt idx="12386">
                  <c:v>-0.18</c:v>
                </c:pt>
                <c:pt idx="12387">
                  <c:v>-0.18</c:v>
                </c:pt>
                <c:pt idx="12388">
                  <c:v>-0.1</c:v>
                </c:pt>
                <c:pt idx="12389">
                  <c:v>-0.06</c:v>
                </c:pt>
                <c:pt idx="12390">
                  <c:v>-0.06</c:v>
                </c:pt>
                <c:pt idx="12391">
                  <c:v>0.06</c:v>
                </c:pt>
                <c:pt idx="12392">
                  <c:v>0.1</c:v>
                </c:pt>
                <c:pt idx="12393">
                  <c:v>0.14000000000000001</c:v>
                </c:pt>
                <c:pt idx="12394">
                  <c:v>0.14000000000000001</c:v>
                </c:pt>
                <c:pt idx="12395">
                  <c:v>0.34</c:v>
                </c:pt>
                <c:pt idx="12396">
                  <c:v>0.62</c:v>
                </c:pt>
                <c:pt idx="12397">
                  <c:v>1.06</c:v>
                </c:pt>
                <c:pt idx="12398">
                  <c:v>1.66</c:v>
                </c:pt>
                <c:pt idx="12399">
                  <c:v>2.2999999999999998</c:v>
                </c:pt>
                <c:pt idx="12400">
                  <c:v>2.9</c:v>
                </c:pt>
                <c:pt idx="12401">
                  <c:v>3.38</c:v>
                </c:pt>
                <c:pt idx="12402">
                  <c:v>3.78</c:v>
                </c:pt>
                <c:pt idx="12403">
                  <c:v>4.18</c:v>
                </c:pt>
                <c:pt idx="12404">
                  <c:v>4.5</c:v>
                </c:pt>
                <c:pt idx="12405">
                  <c:v>4.82</c:v>
                </c:pt>
                <c:pt idx="12406">
                  <c:v>4.9000000000000004</c:v>
                </c:pt>
                <c:pt idx="12407">
                  <c:v>4.42</c:v>
                </c:pt>
                <c:pt idx="12408">
                  <c:v>3.58</c:v>
                </c:pt>
                <c:pt idx="12409">
                  <c:v>2.54</c:v>
                </c:pt>
                <c:pt idx="12410">
                  <c:v>1.5</c:v>
                </c:pt>
                <c:pt idx="12411">
                  <c:v>0.54</c:v>
                </c:pt>
                <c:pt idx="12412">
                  <c:v>-0.3</c:v>
                </c:pt>
                <c:pt idx="12413">
                  <c:v>-1.06</c:v>
                </c:pt>
                <c:pt idx="12414">
                  <c:v>-1.7</c:v>
                </c:pt>
                <c:pt idx="12415">
                  <c:v>-2.2999999999999998</c:v>
                </c:pt>
                <c:pt idx="12416">
                  <c:v>-2.7</c:v>
                </c:pt>
                <c:pt idx="12417">
                  <c:v>-2.78</c:v>
                </c:pt>
                <c:pt idx="12418">
                  <c:v>-2.66</c:v>
                </c:pt>
                <c:pt idx="12419">
                  <c:v>-2.2999999999999998</c:v>
                </c:pt>
                <c:pt idx="12420">
                  <c:v>-1.94</c:v>
                </c:pt>
                <c:pt idx="12421">
                  <c:v>-1.58</c:v>
                </c:pt>
                <c:pt idx="12422">
                  <c:v>-1.34</c:v>
                </c:pt>
                <c:pt idx="12423">
                  <c:v>-1.1000000000000001</c:v>
                </c:pt>
                <c:pt idx="12424">
                  <c:v>-0.9</c:v>
                </c:pt>
                <c:pt idx="12425">
                  <c:v>-0.74</c:v>
                </c:pt>
                <c:pt idx="12426">
                  <c:v>-0.66</c:v>
                </c:pt>
                <c:pt idx="12427">
                  <c:v>-0.74</c:v>
                </c:pt>
                <c:pt idx="12428">
                  <c:v>-0.82</c:v>
                </c:pt>
                <c:pt idx="12429">
                  <c:v>-0.86</c:v>
                </c:pt>
                <c:pt idx="12430">
                  <c:v>-0.82</c:v>
                </c:pt>
                <c:pt idx="12431">
                  <c:v>-0.74</c:v>
                </c:pt>
                <c:pt idx="12432">
                  <c:v>-0.62</c:v>
                </c:pt>
                <c:pt idx="12433">
                  <c:v>-0.5</c:v>
                </c:pt>
                <c:pt idx="12434">
                  <c:v>-0.38</c:v>
                </c:pt>
                <c:pt idx="12435">
                  <c:v>-0.34</c:v>
                </c:pt>
                <c:pt idx="12436">
                  <c:v>-0.22</c:v>
                </c:pt>
                <c:pt idx="12437">
                  <c:v>-0.18</c:v>
                </c:pt>
                <c:pt idx="12438">
                  <c:v>-0.1</c:v>
                </c:pt>
                <c:pt idx="12439">
                  <c:v>-0.14000000000000001</c:v>
                </c:pt>
                <c:pt idx="12440">
                  <c:v>-0.02</c:v>
                </c:pt>
                <c:pt idx="12441">
                  <c:v>0.02</c:v>
                </c:pt>
                <c:pt idx="12442">
                  <c:v>0.06</c:v>
                </c:pt>
                <c:pt idx="12443">
                  <c:v>0.14000000000000001</c:v>
                </c:pt>
                <c:pt idx="12444">
                  <c:v>0.22</c:v>
                </c:pt>
                <c:pt idx="12445">
                  <c:v>0.22</c:v>
                </c:pt>
                <c:pt idx="12446">
                  <c:v>0.34</c:v>
                </c:pt>
                <c:pt idx="12447">
                  <c:v>0.42</c:v>
                </c:pt>
                <c:pt idx="12448">
                  <c:v>0.57999999999999996</c:v>
                </c:pt>
                <c:pt idx="12449">
                  <c:v>0.66</c:v>
                </c:pt>
                <c:pt idx="12450">
                  <c:v>0.66</c:v>
                </c:pt>
                <c:pt idx="12451">
                  <c:v>0.46</c:v>
                </c:pt>
                <c:pt idx="12452">
                  <c:v>0.26</c:v>
                </c:pt>
                <c:pt idx="12453">
                  <c:v>0.02</c:v>
                </c:pt>
                <c:pt idx="12454">
                  <c:v>-0.26</c:v>
                </c:pt>
                <c:pt idx="12455">
                  <c:v>-0.57999999999999996</c:v>
                </c:pt>
                <c:pt idx="12456">
                  <c:v>-0.9</c:v>
                </c:pt>
                <c:pt idx="12457">
                  <c:v>-1.22</c:v>
                </c:pt>
                <c:pt idx="12458">
                  <c:v>-1.46</c:v>
                </c:pt>
                <c:pt idx="12459">
                  <c:v>-1.82</c:v>
                </c:pt>
                <c:pt idx="12460">
                  <c:v>-2.1</c:v>
                </c:pt>
                <c:pt idx="12461">
                  <c:v>-2.2200000000000002</c:v>
                </c:pt>
                <c:pt idx="12462">
                  <c:v>-2.1</c:v>
                </c:pt>
                <c:pt idx="12463">
                  <c:v>-2.02</c:v>
                </c:pt>
                <c:pt idx="12464">
                  <c:v>-1.78</c:v>
                </c:pt>
                <c:pt idx="12465">
                  <c:v>-1.5</c:v>
                </c:pt>
                <c:pt idx="12466">
                  <c:v>-1.26</c:v>
                </c:pt>
                <c:pt idx="12467">
                  <c:v>-0.98</c:v>
                </c:pt>
                <c:pt idx="12468">
                  <c:v>-0.66</c:v>
                </c:pt>
                <c:pt idx="12469">
                  <c:v>-0.46</c:v>
                </c:pt>
                <c:pt idx="12470">
                  <c:v>-0.18</c:v>
                </c:pt>
                <c:pt idx="12471">
                  <c:v>-0.1</c:v>
                </c:pt>
                <c:pt idx="12472">
                  <c:v>-0.02</c:v>
                </c:pt>
                <c:pt idx="12473">
                  <c:v>0.06</c:v>
                </c:pt>
                <c:pt idx="12474">
                  <c:v>0.02</c:v>
                </c:pt>
                <c:pt idx="12475">
                  <c:v>0.02</c:v>
                </c:pt>
                <c:pt idx="12476">
                  <c:v>0.02</c:v>
                </c:pt>
                <c:pt idx="12477">
                  <c:v>0.02</c:v>
                </c:pt>
                <c:pt idx="12478">
                  <c:v>0.06</c:v>
                </c:pt>
                <c:pt idx="12479">
                  <c:v>0.02</c:v>
                </c:pt>
                <c:pt idx="12480">
                  <c:v>0.06</c:v>
                </c:pt>
                <c:pt idx="12481">
                  <c:v>0.1</c:v>
                </c:pt>
                <c:pt idx="12482">
                  <c:v>0.26</c:v>
                </c:pt>
                <c:pt idx="12483">
                  <c:v>0.38</c:v>
                </c:pt>
                <c:pt idx="12484">
                  <c:v>0.46</c:v>
                </c:pt>
                <c:pt idx="12485">
                  <c:v>0.46</c:v>
                </c:pt>
                <c:pt idx="12486">
                  <c:v>0.46</c:v>
                </c:pt>
                <c:pt idx="12487">
                  <c:v>0.34</c:v>
                </c:pt>
                <c:pt idx="12488">
                  <c:v>0.3</c:v>
                </c:pt>
                <c:pt idx="12489">
                  <c:v>0.22</c:v>
                </c:pt>
                <c:pt idx="12490">
                  <c:v>0.26</c:v>
                </c:pt>
                <c:pt idx="12491">
                  <c:v>0.22</c:v>
                </c:pt>
                <c:pt idx="12492">
                  <c:v>0.3</c:v>
                </c:pt>
                <c:pt idx="12493">
                  <c:v>0.34</c:v>
                </c:pt>
                <c:pt idx="12494">
                  <c:v>0.57999999999999996</c:v>
                </c:pt>
                <c:pt idx="12495">
                  <c:v>0.9</c:v>
                </c:pt>
                <c:pt idx="12496">
                  <c:v>1.3</c:v>
                </c:pt>
                <c:pt idx="12497">
                  <c:v>1.78</c:v>
                </c:pt>
                <c:pt idx="12498">
                  <c:v>2.38</c:v>
                </c:pt>
                <c:pt idx="12499">
                  <c:v>2.94</c:v>
                </c:pt>
                <c:pt idx="12500">
                  <c:v>3.38</c:v>
                </c:pt>
                <c:pt idx="12501">
                  <c:v>3.66</c:v>
                </c:pt>
                <c:pt idx="12502">
                  <c:v>3.82</c:v>
                </c:pt>
                <c:pt idx="12503">
                  <c:v>3.82</c:v>
                </c:pt>
                <c:pt idx="12504">
                  <c:v>3.74</c:v>
                </c:pt>
                <c:pt idx="12505">
                  <c:v>3.5</c:v>
                </c:pt>
                <c:pt idx="12506">
                  <c:v>3.18</c:v>
                </c:pt>
                <c:pt idx="12507">
                  <c:v>2.66</c:v>
                </c:pt>
                <c:pt idx="12508">
                  <c:v>1.98</c:v>
                </c:pt>
                <c:pt idx="12509">
                  <c:v>1.18</c:v>
                </c:pt>
                <c:pt idx="12510">
                  <c:v>0.38</c:v>
                </c:pt>
                <c:pt idx="12511">
                  <c:v>-0.34</c:v>
                </c:pt>
                <c:pt idx="12512">
                  <c:v>-0.86</c:v>
                </c:pt>
                <c:pt idx="12513">
                  <c:v>-1.18</c:v>
                </c:pt>
                <c:pt idx="12514">
                  <c:v>-1.38</c:v>
                </c:pt>
                <c:pt idx="12515">
                  <c:v>-1.58</c:v>
                </c:pt>
                <c:pt idx="12516">
                  <c:v>-1.66</c:v>
                </c:pt>
                <c:pt idx="12517">
                  <c:v>-1.7</c:v>
                </c:pt>
                <c:pt idx="12518">
                  <c:v>-1.62</c:v>
                </c:pt>
                <c:pt idx="12519">
                  <c:v>-1.46</c:v>
                </c:pt>
                <c:pt idx="12520">
                  <c:v>-1.3</c:v>
                </c:pt>
                <c:pt idx="12521">
                  <c:v>-1.06</c:v>
                </c:pt>
                <c:pt idx="12522">
                  <c:v>-0.98</c:v>
                </c:pt>
                <c:pt idx="12523">
                  <c:v>-0.94</c:v>
                </c:pt>
                <c:pt idx="12524">
                  <c:v>-0.9</c:v>
                </c:pt>
                <c:pt idx="12525">
                  <c:v>-0.86</c:v>
                </c:pt>
                <c:pt idx="12526">
                  <c:v>-0.82</c:v>
                </c:pt>
                <c:pt idx="12527">
                  <c:v>-0.82</c:v>
                </c:pt>
                <c:pt idx="12528">
                  <c:v>-0.78</c:v>
                </c:pt>
                <c:pt idx="12529">
                  <c:v>-0.74</c:v>
                </c:pt>
                <c:pt idx="12530">
                  <c:v>-0.7</c:v>
                </c:pt>
                <c:pt idx="12531">
                  <c:v>-0.62</c:v>
                </c:pt>
                <c:pt idx="12532">
                  <c:v>-0.54</c:v>
                </c:pt>
                <c:pt idx="12533">
                  <c:v>-0.46</c:v>
                </c:pt>
                <c:pt idx="12534">
                  <c:v>-0.42</c:v>
                </c:pt>
                <c:pt idx="12535">
                  <c:v>-0.46</c:v>
                </c:pt>
                <c:pt idx="12536">
                  <c:v>-0.46</c:v>
                </c:pt>
                <c:pt idx="12537">
                  <c:v>-0.42</c:v>
                </c:pt>
                <c:pt idx="12538">
                  <c:v>-0.42</c:v>
                </c:pt>
                <c:pt idx="12539">
                  <c:v>-0.34</c:v>
                </c:pt>
                <c:pt idx="12540">
                  <c:v>-0.34</c:v>
                </c:pt>
                <c:pt idx="12541">
                  <c:v>-0.3</c:v>
                </c:pt>
                <c:pt idx="12542">
                  <c:v>-0.1</c:v>
                </c:pt>
                <c:pt idx="12543">
                  <c:v>-0.06</c:v>
                </c:pt>
                <c:pt idx="12544">
                  <c:v>-0.02</c:v>
                </c:pt>
                <c:pt idx="12545">
                  <c:v>0.06</c:v>
                </c:pt>
                <c:pt idx="12546">
                  <c:v>0.14000000000000001</c:v>
                </c:pt>
                <c:pt idx="12547">
                  <c:v>0.18</c:v>
                </c:pt>
                <c:pt idx="12548">
                  <c:v>0.22</c:v>
                </c:pt>
                <c:pt idx="12549">
                  <c:v>0.18</c:v>
                </c:pt>
                <c:pt idx="12550">
                  <c:v>0.1</c:v>
                </c:pt>
                <c:pt idx="12551">
                  <c:v>-0.1</c:v>
                </c:pt>
                <c:pt idx="12552">
                  <c:v>-0.34</c:v>
                </c:pt>
                <c:pt idx="12553">
                  <c:v>-0.7</c:v>
                </c:pt>
                <c:pt idx="12554">
                  <c:v>-1.02</c:v>
                </c:pt>
                <c:pt idx="12555">
                  <c:v>-1.18</c:v>
                </c:pt>
                <c:pt idx="12556">
                  <c:v>-1.34</c:v>
                </c:pt>
                <c:pt idx="12557">
                  <c:v>-1.5</c:v>
                </c:pt>
                <c:pt idx="12558">
                  <c:v>-1.58</c:v>
                </c:pt>
                <c:pt idx="12559">
                  <c:v>-1.66</c:v>
                </c:pt>
                <c:pt idx="12560">
                  <c:v>-1.74</c:v>
                </c:pt>
                <c:pt idx="12561">
                  <c:v>-1.66</c:v>
                </c:pt>
                <c:pt idx="12562">
                  <c:v>-1.46</c:v>
                </c:pt>
                <c:pt idx="12563">
                  <c:v>-1.34</c:v>
                </c:pt>
                <c:pt idx="12564">
                  <c:v>-1.1000000000000001</c:v>
                </c:pt>
                <c:pt idx="12565">
                  <c:v>-0.9</c:v>
                </c:pt>
                <c:pt idx="12566">
                  <c:v>-0.7</c:v>
                </c:pt>
                <c:pt idx="12567">
                  <c:v>-0.54</c:v>
                </c:pt>
                <c:pt idx="12568">
                  <c:v>-0.5</c:v>
                </c:pt>
                <c:pt idx="12569">
                  <c:v>-0.38</c:v>
                </c:pt>
                <c:pt idx="12570">
                  <c:v>-0.26</c:v>
                </c:pt>
                <c:pt idx="12571">
                  <c:v>-0.18</c:v>
                </c:pt>
                <c:pt idx="12572">
                  <c:v>-0.18</c:v>
                </c:pt>
                <c:pt idx="12573">
                  <c:v>-0.18</c:v>
                </c:pt>
                <c:pt idx="12574">
                  <c:v>-0.14000000000000001</c:v>
                </c:pt>
                <c:pt idx="12575">
                  <c:v>-0.14000000000000001</c:v>
                </c:pt>
                <c:pt idx="12576">
                  <c:v>-0.14000000000000001</c:v>
                </c:pt>
                <c:pt idx="12577">
                  <c:v>-0.1</c:v>
                </c:pt>
                <c:pt idx="12578">
                  <c:v>-0.02</c:v>
                </c:pt>
                <c:pt idx="12579">
                  <c:v>-0.06</c:v>
                </c:pt>
                <c:pt idx="12580">
                  <c:v>0.02</c:v>
                </c:pt>
                <c:pt idx="12581">
                  <c:v>0.1</c:v>
                </c:pt>
                <c:pt idx="12582">
                  <c:v>0.14000000000000001</c:v>
                </c:pt>
                <c:pt idx="12583">
                  <c:v>0.22</c:v>
                </c:pt>
                <c:pt idx="12584">
                  <c:v>0.42</c:v>
                </c:pt>
                <c:pt idx="12585">
                  <c:v>0.57999999999999996</c:v>
                </c:pt>
                <c:pt idx="12586">
                  <c:v>1.06</c:v>
                </c:pt>
                <c:pt idx="12587">
                  <c:v>1.54</c:v>
                </c:pt>
                <c:pt idx="12588">
                  <c:v>2.1800000000000002</c:v>
                </c:pt>
                <c:pt idx="12589">
                  <c:v>2.74</c:v>
                </c:pt>
                <c:pt idx="12590">
                  <c:v>3.38</c:v>
                </c:pt>
                <c:pt idx="12591">
                  <c:v>3.86</c:v>
                </c:pt>
                <c:pt idx="12592">
                  <c:v>4.22</c:v>
                </c:pt>
                <c:pt idx="12593">
                  <c:v>4.54</c:v>
                </c:pt>
                <c:pt idx="12594">
                  <c:v>4.78</c:v>
                </c:pt>
                <c:pt idx="12595">
                  <c:v>4.74</c:v>
                </c:pt>
                <c:pt idx="12596">
                  <c:v>4.46</c:v>
                </c:pt>
                <c:pt idx="12597">
                  <c:v>3.82</c:v>
                </c:pt>
                <c:pt idx="12598">
                  <c:v>2.94</c:v>
                </c:pt>
                <c:pt idx="12599">
                  <c:v>1.94</c:v>
                </c:pt>
                <c:pt idx="12600">
                  <c:v>0.9</c:v>
                </c:pt>
                <c:pt idx="12601">
                  <c:v>-0.02</c:v>
                </c:pt>
                <c:pt idx="12602">
                  <c:v>-0.86</c:v>
                </c:pt>
                <c:pt idx="12603">
                  <c:v>-1.54</c:v>
                </c:pt>
                <c:pt idx="12604">
                  <c:v>-2.02</c:v>
                </c:pt>
                <c:pt idx="12605">
                  <c:v>-2.34</c:v>
                </c:pt>
                <c:pt idx="12606">
                  <c:v>-2.46</c:v>
                </c:pt>
                <c:pt idx="12607">
                  <c:v>-2.42</c:v>
                </c:pt>
                <c:pt idx="12608">
                  <c:v>-2.2599999999999998</c:v>
                </c:pt>
                <c:pt idx="12609">
                  <c:v>-1.94</c:v>
                </c:pt>
                <c:pt idx="12610">
                  <c:v>-1.7</c:v>
                </c:pt>
                <c:pt idx="12611">
                  <c:v>-1.46</c:v>
                </c:pt>
                <c:pt idx="12612">
                  <c:v>-1.1399999999999999</c:v>
                </c:pt>
                <c:pt idx="12613">
                  <c:v>-1.06</c:v>
                </c:pt>
                <c:pt idx="12614">
                  <c:v>-0.9</c:v>
                </c:pt>
                <c:pt idx="12615">
                  <c:v>-0.86</c:v>
                </c:pt>
                <c:pt idx="12616">
                  <c:v>-0.82</c:v>
                </c:pt>
                <c:pt idx="12617">
                  <c:v>-0.82</c:v>
                </c:pt>
                <c:pt idx="12618">
                  <c:v>-0.78</c:v>
                </c:pt>
                <c:pt idx="12619">
                  <c:v>-0.78</c:v>
                </c:pt>
                <c:pt idx="12620">
                  <c:v>-0.7</c:v>
                </c:pt>
                <c:pt idx="12621">
                  <c:v>-0.62</c:v>
                </c:pt>
                <c:pt idx="12622">
                  <c:v>-0.5</c:v>
                </c:pt>
                <c:pt idx="12623">
                  <c:v>-0.38</c:v>
                </c:pt>
                <c:pt idx="12624">
                  <c:v>-0.26</c:v>
                </c:pt>
                <c:pt idx="12625">
                  <c:v>-0.18</c:v>
                </c:pt>
                <c:pt idx="12626">
                  <c:v>-0.14000000000000001</c:v>
                </c:pt>
                <c:pt idx="12627">
                  <c:v>-0.1</c:v>
                </c:pt>
                <c:pt idx="12628">
                  <c:v>-0.1</c:v>
                </c:pt>
                <c:pt idx="12629">
                  <c:v>-0.02</c:v>
                </c:pt>
                <c:pt idx="12630">
                  <c:v>0.06</c:v>
                </c:pt>
                <c:pt idx="12631">
                  <c:v>0.14000000000000001</c:v>
                </c:pt>
                <c:pt idx="12632">
                  <c:v>0.14000000000000001</c:v>
                </c:pt>
                <c:pt idx="12633">
                  <c:v>0.26</c:v>
                </c:pt>
                <c:pt idx="12634">
                  <c:v>0.26</c:v>
                </c:pt>
                <c:pt idx="12635">
                  <c:v>0.34</c:v>
                </c:pt>
                <c:pt idx="12636">
                  <c:v>0.38</c:v>
                </c:pt>
                <c:pt idx="12637">
                  <c:v>0.5</c:v>
                </c:pt>
                <c:pt idx="12638">
                  <c:v>0.57999999999999996</c:v>
                </c:pt>
                <c:pt idx="12639">
                  <c:v>0.57999999999999996</c:v>
                </c:pt>
                <c:pt idx="12640">
                  <c:v>0.5</c:v>
                </c:pt>
                <c:pt idx="12641">
                  <c:v>0.3</c:v>
                </c:pt>
                <c:pt idx="12642">
                  <c:v>0.06</c:v>
                </c:pt>
                <c:pt idx="12643">
                  <c:v>-0.18</c:v>
                </c:pt>
                <c:pt idx="12644">
                  <c:v>-0.5</c:v>
                </c:pt>
                <c:pt idx="12645">
                  <c:v>-0.82</c:v>
                </c:pt>
                <c:pt idx="12646">
                  <c:v>-1.1399999999999999</c:v>
                </c:pt>
                <c:pt idx="12647">
                  <c:v>-1.46</c:v>
                </c:pt>
                <c:pt idx="12648">
                  <c:v>-1.66</c:v>
                </c:pt>
                <c:pt idx="12649">
                  <c:v>-1.94</c:v>
                </c:pt>
                <c:pt idx="12650">
                  <c:v>-2.06</c:v>
                </c:pt>
                <c:pt idx="12651">
                  <c:v>-2.06</c:v>
                </c:pt>
                <c:pt idx="12652">
                  <c:v>-2.02</c:v>
                </c:pt>
                <c:pt idx="12653">
                  <c:v>-1.78</c:v>
                </c:pt>
                <c:pt idx="12654">
                  <c:v>-1.54</c:v>
                </c:pt>
                <c:pt idx="12655">
                  <c:v>-1.3</c:v>
                </c:pt>
                <c:pt idx="12656">
                  <c:v>-1.06</c:v>
                </c:pt>
                <c:pt idx="12657">
                  <c:v>-0.78</c:v>
                </c:pt>
                <c:pt idx="12658">
                  <c:v>-0.54</c:v>
                </c:pt>
                <c:pt idx="12659">
                  <c:v>-0.38</c:v>
                </c:pt>
                <c:pt idx="12660">
                  <c:v>-0.22</c:v>
                </c:pt>
                <c:pt idx="12661">
                  <c:v>-0.1</c:v>
                </c:pt>
                <c:pt idx="12662">
                  <c:v>-0.06</c:v>
                </c:pt>
                <c:pt idx="12663">
                  <c:v>-0.1</c:v>
                </c:pt>
                <c:pt idx="12664">
                  <c:v>-0.1</c:v>
                </c:pt>
                <c:pt idx="12665">
                  <c:v>-0.1</c:v>
                </c:pt>
                <c:pt idx="12666">
                  <c:v>-0.06</c:v>
                </c:pt>
                <c:pt idx="12667">
                  <c:v>-0.1</c:v>
                </c:pt>
                <c:pt idx="12668">
                  <c:v>0.02</c:v>
                </c:pt>
                <c:pt idx="12669">
                  <c:v>0.1</c:v>
                </c:pt>
                <c:pt idx="12670">
                  <c:v>0.14000000000000001</c:v>
                </c:pt>
                <c:pt idx="12671">
                  <c:v>0.22</c:v>
                </c:pt>
                <c:pt idx="12672">
                  <c:v>0.34</c:v>
                </c:pt>
                <c:pt idx="12673">
                  <c:v>0.34</c:v>
                </c:pt>
                <c:pt idx="12674">
                  <c:v>0.42</c:v>
                </c:pt>
                <c:pt idx="12675">
                  <c:v>0.42</c:v>
                </c:pt>
                <c:pt idx="12676">
                  <c:v>0.38</c:v>
                </c:pt>
                <c:pt idx="12677">
                  <c:v>0.3</c:v>
                </c:pt>
                <c:pt idx="12678">
                  <c:v>0.34</c:v>
                </c:pt>
                <c:pt idx="12679">
                  <c:v>0.34</c:v>
                </c:pt>
                <c:pt idx="12680">
                  <c:v>0.62</c:v>
                </c:pt>
                <c:pt idx="12681">
                  <c:v>1.06</c:v>
                </c:pt>
                <c:pt idx="12682">
                  <c:v>1.62</c:v>
                </c:pt>
                <c:pt idx="12683">
                  <c:v>2.14</c:v>
                </c:pt>
                <c:pt idx="12684">
                  <c:v>2.62</c:v>
                </c:pt>
                <c:pt idx="12685">
                  <c:v>2.98</c:v>
                </c:pt>
                <c:pt idx="12686">
                  <c:v>3.42</c:v>
                </c:pt>
                <c:pt idx="12687">
                  <c:v>3.78</c:v>
                </c:pt>
                <c:pt idx="12688">
                  <c:v>4.0999999999999996</c:v>
                </c:pt>
                <c:pt idx="12689">
                  <c:v>4.26</c:v>
                </c:pt>
                <c:pt idx="12690">
                  <c:v>4.1399999999999997</c:v>
                </c:pt>
                <c:pt idx="12691">
                  <c:v>3.82</c:v>
                </c:pt>
                <c:pt idx="12692">
                  <c:v>3.22</c:v>
                </c:pt>
                <c:pt idx="12693">
                  <c:v>2.5</c:v>
                </c:pt>
                <c:pt idx="12694">
                  <c:v>1.74</c:v>
                </c:pt>
                <c:pt idx="12695">
                  <c:v>1.06</c:v>
                </c:pt>
                <c:pt idx="12696">
                  <c:v>0.26</c:v>
                </c:pt>
                <c:pt idx="12697">
                  <c:v>-0.38</c:v>
                </c:pt>
                <c:pt idx="12698">
                  <c:v>-0.9</c:v>
                </c:pt>
                <c:pt idx="12699">
                  <c:v>-1.3</c:v>
                </c:pt>
                <c:pt idx="12700">
                  <c:v>-1.58</c:v>
                </c:pt>
                <c:pt idx="12701">
                  <c:v>-1.78</c:v>
                </c:pt>
                <c:pt idx="12702">
                  <c:v>-1.86</c:v>
                </c:pt>
                <c:pt idx="12703">
                  <c:v>-1.82</c:v>
                </c:pt>
                <c:pt idx="12704">
                  <c:v>-1.74</c:v>
                </c:pt>
                <c:pt idx="12705">
                  <c:v>-1.62</c:v>
                </c:pt>
                <c:pt idx="12706">
                  <c:v>-1.46</c:v>
                </c:pt>
                <c:pt idx="12707">
                  <c:v>-1.3</c:v>
                </c:pt>
                <c:pt idx="12708">
                  <c:v>-1.1399999999999999</c:v>
                </c:pt>
                <c:pt idx="12709">
                  <c:v>-1.02</c:v>
                </c:pt>
                <c:pt idx="12710">
                  <c:v>-0.94</c:v>
                </c:pt>
                <c:pt idx="12711">
                  <c:v>-0.86</c:v>
                </c:pt>
                <c:pt idx="12712">
                  <c:v>-0.82</c:v>
                </c:pt>
                <c:pt idx="12713">
                  <c:v>-0.78</c:v>
                </c:pt>
                <c:pt idx="12714">
                  <c:v>-0.74</c:v>
                </c:pt>
                <c:pt idx="12715">
                  <c:v>-0.7</c:v>
                </c:pt>
                <c:pt idx="12716">
                  <c:v>-0.66</c:v>
                </c:pt>
                <c:pt idx="12717">
                  <c:v>-0.54</c:v>
                </c:pt>
                <c:pt idx="12718">
                  <c:v>-0.46</c:v>
                </c:pt>
                <c:pt idx="12719">
                  <c:v>-0.5</c:v>
                </c:pt>
                <c:pt idx="12720">
                  <c:v>-0.38</c:v>
                </c:pt>
                <c:pt idx="12721">
                  <c:v>-0.34</c:v>
                </c:pt>
                <c:pt idx="12722">
                  <c:v>-0.26</c:v>
                </c:pt>
                <c:pt idx="12723">
                  <c:v>-0.26</c:v>
                </c:pt>
                <c:pt idx="12724">
                  <c:v>-0.22</c:v>
                </c:pt>
                <c:pt idx="12725">
                  <c:v>-0.14000000000000001</c:v>
                </c:pt>
                <c:pt idx="12726">
                  <c:v>-0.1</c:v>
                </c:pt>
                <c:pt idx="12727">
                  <c:v>-0.1</c:v>
                </c:pt>
                <c:pt idx="12728">
                  <c:v>-0.06</c:v>
                </c:pt>
                <c:pt idx="12729">
                  <c:v>-0.06</c:v>
                </c:pt>
                <c:pt idx="12730">
                  <c:v>0.06</c:v>
                </c:pt>
                <c:pt idx="12731">
                  <c:v>0.14000000000000001</c:v>
                </c:pt>
                <c:pt idx="12732">
                  <c:v>0.22</c:v>
                </c:pt>
                <c:pt idx="12733">
                  <c:v>0.3</c:v>
                </c:pt>
                <c:pt idx="12734">
                  <c:v>0.38</c:v>
                </c:pt>
                <c:pt idx="12735">
                  <c:v>0.26</c:v>
                </c:pt>
                <c:pt idx="12736">
                  <c:v>0.06</c:v>
                </c:pt>
                <c:pt idx="12737">
                  <c:v>-0.1</c:v>
                </c:pt>
                <c:pt idx="12738">
                  <c:v>-0.34</c:v>
                </c:pt>
                <c:pt idx="12739">
                  <c:v>-0.62</c:v>
                </c:pt>
                <c:pt idx="12740">
                  <c:v>-0.9</c:v>
                </c:pt>
                <c:pt idx="12741">
                  <c:v>-1.18</c:v>
                </c:pt>
                <c:pt idx="12742">
                  <c:v>-1.38</c:v>
                </c:pt>
                <c:pt idx="12743">
                  <c:v>-1.7</c:v>
                </c:pt>
                <c:pt idx="12744">
                  <c:v>-1.86</c:v>
                </c:pt>
                <c:pt idx="12745">
                  <c:v>-1.94</c:v>
                </c:pt>
                <c:pt idx="12746">
                  <c:v>-1.94</c:v>
                </c:pt>
                <c:pt idx="12747">
                  <c:v>-1.82</c:v>
                </c:pt>
                <c:pt idx="12748">
                  <c:v>-1.66</c:v>
                </c:pt>
                <c:pt idx="12749">
                  <c:v>-1.5</c:v>
                </c:pt>
                <c:pt idx="12750">
                  <c:v>-1.22</c:v>
                </c:pt>
                <c:pt idx="12751">
                  <c:v>-1.02</c:v>
                </c:pt>
                <c:pt idx="12752">
                  <c:v>-0.78</c:v>
                </c:pt>
                <c:pt idx="12753">
                  <c:v>-0.62</c:v>
                </c:pt>
                <c:pt idx="12754">
                  <c:v>-0.46</c:v>
                </c:pt>
                <c:pt idx="12755">
                  <c:v>-0.38</c:v>
                </c:pt>
                <c:pt idx="12756">
                  <c:v>-0.26</c:v>
                </c:pt>
                <c:pt idx="12757">
                  <c:v>-0.18</c:v>
                </c:pt>
                <c:pt idx="12758">
                  <c:v>-0.14000000000000001</c:v>
                </c:pt>
                <c:pt idx="12759">
                  <c:v>-0.1</c:v>
                </c:pt>
                <c:pt idx="12760">
                  <c:v>-0.02</c:v>
                </c:pt>
                <c:pt idx="12761">
                  <c:v>-0.02</c:v>
                </c:pt>
                <c:pt idx="12762">
                  <c:v>0.06</c:v>
                </c:pt>
                <c:pt idx="12763">
                  <c:v>0.1</c:v>
                </c:pt>
                <c:pt idx="12764">
                  <c:v>0.14000000000000001</c:v>
                </c:pt>
                <c:pt idx="12765">
                  <c:v>0.14000000000000001</c:v>
                </c:pt>
                <c:pt idx="12766">
                  <c:v>0.22</c:v>
                </c:pt>
                <c:pt idx="12767">
                  <c:v>0.26</c:v>
                </c:pt>
                <c:pt idx="12768">
                  <c:v>0.3</c:v>
                </c:pt>
                <c:pt idx="12769">
                  <c:v>0.26</c:v>
                </c:pt>
                <c:pt idx="12770">
                  <c:v>0.26</c:v>
                </c:pt>
                <c:pt idx="12771">
                  <c:v>0.22</c:v>
                </c:pt>
                <c:pt idx="12772">
                  <c:v>0.26</c:v>
                </c:pt>
                <c:pt idx="12773">
                  <c:v>0.26</c:v>
                </c:pt>
                <c:pt idx="12774">
                  <c:v>0.34</c:v>
                </c:pt>
                <c:pt idx="12775">
                  <c:v>0.34</c:v>
                </c:pt>
                <c:pt idx="12776">
                  <c:v>0.34</c:v>
                </c:pt>
                <c:pt idx="12777">
                  <c:v>0.42</c:v>
                </c:pt>
                <c:pt idx="12778">
                  <c:v>0.57999999999999996</c:v>
                </c:pt>
                <c:pt idx="12779">
                  <c:v>0.86</c:v>
                </c:pt>
                <c:pt idx="12780">
                  <c:v>1.3</c:v>
                </c:pt>
                <c:pt idx="12781">
                  <c:v>1.66</c:v>
                </c:pt>
                <c:pt idx="12782">
                  <c:v>2.06</c:v>
                </c:pt>
                <c:pt idx="12783">
                  <c:v>2.5</c:v>
                </c:pt>
                <c:pt idx="12784">
                  <c:v>2.98</c:v>
                </c:pt>
                <c:pt idx="12785">
                  <c:v>3.42</c:v>
                </c:pt>
                <c:pt idx="12786">
                  <c:v>3.7</c:v>
                </c:pt>
                <c:pt idx="12787">
                  <c:v>3.86</c:v>
                </c:pt>
                <c:pt idx="12788">
                  <c:v>3.94</c:v>
                </c:pt>
                <c:pt idx="12789">
                  <c:v>3.86</c:v>
                </c:pt>
                <c:pt idx="12790">
                  <c:v>3.74</c:v>
                </c:pt>
                <c:pt idx="12791">
                  <c:v>3.3</c:v>
                </c:pt>
                <c:pt idx="12792">
                  <c:v>2.58</c:v>
                </c:pt>
                <c:pt idx="12793">
                  <c:v>1.7</c:v>
                </c:pt>
                <c:pt idx="12794">
                  <c:v>0.86</c:v>
                </c:pt>
                <c:pt idx="12795">
                  <c:v>0.06</c:v>
                </c:pt>
                <c:pt idx="12796">
                  <c:v>-0.54</c:v>
                </c:pt>
                <c:pt idx="12797">
                  <c:v>-0.98</c:v>
                </c:pt>
                <c:pt idx="12798">
                  <c:v>-1.34</c:v>
                </c:pt>
                <c:pt idx="12799">
                  <c:v>-1.62</c:v>
                </c:pt>
                <c:pt idx="12800">
                  <c:v>-1.9</c:v>
                </c:pt>
                <c:pt idx="12801">
                  <c:v>-2.02</c:v>
                </c:pt>
                <c:pt idx="12802">
                  <c:v>-1.9</c:v>
                </c:pt>
                <c:pt idx="12803">
                  <c:v>-1.66</c:v>
                </c:pt>
                <c:pt idx="12804">
                  <c:v>-1.34</c:v>
                </c:pt>
                <c:pt idx="12805">
                  <c:v>-1.02</c:v>
                </c:pt>
                <c:pt idx="12806">
                  <c:v>-0.82</c:v>
                </c:pt>
                <c:pt idx="12807">
                  <c:v>-0.74</c:v>
                </c:pt>
                <c:pt idx="12808">
                  <c:v>-0.7</c:v>
                </c:pt>
                <c:pt idx="12809">
                  <c:v>-0.7</c:v>
                </c:pt>
                <c:pt idx="12810">
                  <c:v>-0.74</c:v>
                </c:pt>
                <c:pt idx="12811">
                  <c:v>-0.7</c:v>
                </c:pt>
                <c:pt idx="12812">
                  <c:v>-0.7</c:v>
                </c:pt>
                <c:pt idx="12813">
                  <c:v>-0.74</c:v>
                </c:pt>
                <c:pt idx="12814">
                  <c:v>-0.74</c:v>
                </c:pt>
                <c:pt idx="12815">
                  <c:v>-0.7</c:v>
                </c:pt>
                <c:pt idx="12816">
                  <c:v>-0.57999999999999996</c:v>
                </c:pt>
                <c:pt idx="12817">
                  <c:v>-0.5</c:v>
                </c:pt>
                <c:pt idx="12818">
                  <c:v>-0.38</c:v>
                </c:pt>
                <c:pt idx="12819">
                  <c:v>-0.42</c:v>
                </c:pt>
                <c:pt idx="12820">
                  <c:v>-0.38</c:v>
                </c:pt>
                <c:pt idx="12821">
                  <c:v>-0.42</c:v>
                </c:pt>
                <c:pt idx="12822">
                  <c:v>-0.34</c:v>
                </c:pt>
                <c:pt idx="12823">
                  <c:v>-0.22</c:v>
                </c:pt>
                <c:pt idx="12824">
                  <c:v>-0.22</c:v>
                </c:pt>
                <c:pt idx="12825">
                  <c:v>-0.18</c:v>
                </c:pt>
                <c:pt idx="12826">
                  <c:v>-0.18</c:v>
                </c:pt>
                <c:pt idx="12827">
                  <c:v>-0.14000000000000001</c:v>
                </c:pt>
                <c:pt idx="12828">
                  <c:v>-0.02</c:v>
                </c:pt>
                <c:pt idx="12829">
                  <c:v>0.06</c:v>
                </c:pt>
                <c:pt idx="12830">
                  <c:v>0.14000000000000001</c:v>
                </c:pt>
                <c:pt idx="12831">
                  <c:v>0.18</c:v>
                </c:pt>
                <c:pt idx="12832">
                  <c:v>0.26</c:v>
                </c:pt>
                <c:pt idx="12833">
                  <c:v>0.18</c:v>
                </c:pt>
                <c:pt idx="12834">
                  <c:v>0.14000000000000001</c:v>
                </c:pt>
                <c:pt idx="12835">
                  <c:v>-0.02</c:v>
                </c:pt>
                <c:pt idx="12836">
                  <c:v>-0.22</c:v>
                </c:pt>
                <c:pt idx="12837">
                  <c:v>-0.5</c:v>
                </c:pt>
                <c:pt idx="12838">
                  <c:v>-0.82</c:v>
                </c:pt>
                <c:pt idx="12839">
                  <c:v>-1.02</c:v>
                </c:pt>
                <c:pt idx="12840">
                  <c:v>-1.18</c:v>
                </c:pt>
                <c:pt idx="12841">
                  <c:v>-1.42</c:v>
                </c:pt>
                <c:pt idx="12842">
                  <c:v>-1.54</c:v>
                </c:pt>
                <c:pt idx="12843">
                  <c:v>-1.7</c:v>
                </c:pt>
                <c:pt idx="12844">
                  <c:v>-1.82</c:v>
                </c:pt>
                <c:pt idx="12845">
                  <c:v>-1.82</c:v>
                </c:pt>
                <c:pt idx="12846">
                  <c:v>-1.78</c:v>
                </c:pt>
                <c:pt idx="12847">
                  <c:v>-1.62</c:v>
                </c:pt>
                <c:pt idx="12848">
                  <c:v>-1.3</c:v>
                </c:pt>
                <c:pt idx="12849">
                  <c:v>-1.06</c:v>
                </c:pt>
                <c:pt idx="12850">
                  <c:v>-0.86</c:v>
                </c:pt>
                <c:pt idx="12851">
                  <c:v>-0.7</c:v>
                </c:pt>
                <c:pt idx="12852">
                  <c:v>-0.57999999999999996</c:v>
                </c:pt>
                <c:pt idx="12853">
                  <c:v>-0.38</c:v>
                </c:pt>
                <c:pt idx="12854">
                  <c:v>-0.26</c:v>
                </c:pt>
                <c:pt idx="12855">
                  <c:v>-0.14000000000000001</c:v>
                </c:pt>
                <c:pt idx="12856">
                  <c:v>-0.1</c:v>
                </c:pt>
                <c:pt idx="12857">
                  <c:v>-0.1</c:v>
                </c:pt>
                <c:pt idx="12858">
                  <c:v>-0.1</c:v>
                </c:pt>
                <c:pt idx="12859">
                  <c:v>-0.14000000000000001</c:v>
                </c:pt>
                <c:pt idx="12860">
                  <c:v>-0.14000000000000001</c:v>
                </c:pt>
                <c:pt idx="12861">
                  <c:v>-0.18</c:v>
                </c:pt>
                <c:pt idx="12862">
                  <c:v>-0.1</c:v>
                </c:pt>
                <c:pt idx="12863">
                  <c:v>-0.06</c:v>
                </c:pt>
                <c:pt idx="12864">
                  <c:v>0.02</c:v>
                </c:pt>
                <c:pt idx="12865">
                  <c:v>0.06</c:v>
                </c:pt>
                <c:pt idx="12866">
                  <c:v>0.34</c:v>
                </c:pt>
                <c:pt idx="12867">
                  <c:v>0.7</c:v>
                </c:pt>
                <c:pt idx="12868">
                  <c:v>1.18</c:v>
                </c:pt>
                <c:pt idx="12869">
                  <c:v>1.82</c:v>
                </c:pt>
                <c:pt idx="12870">
                  <c:v>2.38</c:v>
                </c:pt>
                <c:pt idx="12871">
                  <c:v>2.9</c:v>
                </c:pt>
                <c:pt idx="12872">
                  <c:v>3.46</c:v>
                </c:pt>
                <c:pt idx="12873">
                  <c:v>3.9</c:v>
                </c:pt>
                <c:pt idx="12874">
                  <c:v>4.26</c:v>
                </c:pt>
                <c:pt idx="12875">
                  <c:v>4.38</c:v>
                </c:pt>
                <c:pt idx="12876">
                  <c:v>4.34</c:v>
                </c:pt>
                <c:pt idx="12877">
                  <c:v>4.1399999999999997</c:v>
                </c:pt>
                <c:pt idx="12878">
                  <c:v>3.78</c:v>
                </c:pt>
                <c:pt idx="12879">
                  <c:v>3.18</c:v>
                </c:pt>
                <c:pt idx="12880">
                  <c:v>2.34</c:v>
                </c:pt>
                <c:pt idx="12881">
                  <c:v>1.42</c:v>
                </c:pt>
                <c:pt idx="12882">
                  <c:v>0.5</c:v>
                </c:pt>
                <c:pt idx="12883">
                  <c:v>-0.26</c:v>
                </c:pt>
                <c:pt idx="12884">
                  <c:v>-0.94</c:v>
                </c:pt>
                <c:pt idx="12885">
                  <c:v>-1.46</c:v>
                </c:pt>
                <c:pt idx="12886">
                  <c:v>-1.74</c:v>
                </c:pt>
                <c:pt idx="12887">
                  <c:v>-1.98</c:v>
                </c:pt>
                <c:pt idx="12888">
                  <c:v>-2.14</c:v>
                </c:pt>
                <c:pt idx="12889">
                  <c:v>-2.14</c:v>
                </c:pt>
                <c:pt idx="12890">
                  <c:v>-2.02</c:v>
                </c:pt>
                <c:pt idx="12891">
                  <c:v>-1.82</c:v>
                </c:pt>
                <c:pt idx="12892">
                  <c:v>-1.62</c:v>
                </c:pt>
                <c:pt idx="12893">
                  <c:v>-1.42</c:v>
                </c:pt>
                <c:pt idx="12894">
                  <c:v>-1.34</c:v>
                </c:pt>
                <c:pt idx="12895">
                  <c:v>-1.22</c:v>
                </c:pt>
                <c:pt idx="12896">
                  <c:v>-1.1399999999999999</c:v>
                </c:pt>
                <c:pt idx="12897">
                  <c:v>-1.02</c:v>
                </c:pt>
                <c:pt idx="12898">
                  <c:v>-0.94</c:v>
                </c:pt>
                <c:pt idx="12899">
                  <c:v>-0.82</c:v>
                </c:pt>
                <c:pt idx="12900">
                  <c:v>-0.7</c:v>
                </c:pt>
                <c:pt idx="12901">
                  <c:v>-0.62</c:v>
                </c:pt>
                <c:pt idx="12902">
                  <c:v>-0.5</c:v>
                </c:pt>
                <c:pt idx="12903">
                  <c:v>-0.42</c:v>
                </c:pt>
                <c:pt idx="12904">
                  <c:v>-0.3</c:v>
                </c:pt>
                <c:pt idx="12905">
                  <c:v>-0.22</c:v>
                </c:pt>
                <c:pt idx="12906">
                  <c:v>-0.1</c:v>
                </c:pt>
                <c:pt idx="12907">
                  <c:v>-0.14000000000000001</c:v>
                </c:pt>
                <c:pt idx="12908">
                  <c:v>-0.14000000000000001</c:v>
                </c:pt>
                <c:pt idx="12909">
                  <c:v>-0.18</c:v>
                </c:pt>
                <c:pt idx="12910">
                  <c:v>-0.02</c:v>
                </c:pt>
                <c:pt idx="12911">
                  <c:v>-0.02</c:v>
                </c:pt>
                <c:pt idx="12912">
                  <c:v>0.02</c:v>
                </c:pt>
                <c:pt idx="12913">
                  <c:v>0.1</c:v>
                </c:pt>
                <c:pt idx="12914">
                  <c:v>0.22</c:v>
                </c:pt>
                <c:pt idx="12915">
                  <c:v>0.26</c:v>
                </c:pt>
                <c:pt idx="12916">
                  <c:v>0.38</c:v>
                </c:pt>
                <c:pt idx="12917">
                  <c:v>0.46</c:v>
                </c:pt>
                <c:pt idx="12918">
                  <c:v>0.57999999999999996</c:v>
                </c:pt>
                <c:pt idx="12919">
                  <c:v>0.62</c:v>
                </c:pt>
                <c:pt idx="12920">
                  <c:v>0.62</c:v>
                </c:pt>
                <c:pt idx="12921">
                  <c:v>0.57999999999999996</c:v>
                </c:pt>
                <c:pt idx="12922">
                  <c:v>0.42</c:v>
                </c:pt>
                <c:pt idx="12923">
                  <c:v>0.22</c:v>
                </c:pt>
                <c:pt idx="12924">
                  <c:v>0.02</c:v>
                </c:pt>
                <c:pt idx="12925">
                  <c:v>-0.34</c:v>
                </c:pt>
                <c:pt idx="12926">
                  <c:v>-0.57999999999999996</c:v>
                </c:pt>
                <c:pt idx="12927">
                  <c:v>-0.9</c:v>
                </c:pt>
                <c:pt idx="12928">
                  <c:v>-1.1399999999999999</c:v>
                </c:pt>
                <c:pt idx="12929">
                  <c:v>-1.42</c:v>
                </c:pt>
                <c:pt idx="12930">
                  <c:v>-1.62</c:v>
                </c:pt>
                <c:pt idx="12931">
                  <c:v>-1.7</c:v>
                </c:pt>
                <c:pt idx="12932">
                  <c:v>-1.78</c:v>
                </c:pt>
                <c:pt idx="12933">
                  <c:v>-1.78</c:v>
                </c:pt>
                <c:pt idx="12934">
                  <c:v>-1.74</c:v>
                </c:pt>
                <c:pt idx="12935">
                  <c:v>-1.58</c:v>
                </c:pt>
                <c:pt idx="12936">
                  <c:v>-1.38</c:v>
                </c:pt>
                <c:pt idx="12937">
                  <c:v>-1.1000000000000001</c:v>
                </c:pt>
                <c:pt idx="12938">
                  <c:v>-0.86</c:v>
                </c:pt>
                <c:pt idx="12939">
                  <c:v>-0.66</c:v>
                </c:pt>
                <c:pt idx="12940">
                  <c:v>-0.5</c:v>
                </c:pt>
                <c:pt idx="12941">
                  <c:v>-0.34</c:v>
                </c:pt>
                <c:pt idx="12942">
                  <c:v>-0.26</c:v>
                </c:pt>
                <c:pt idx="12943">
                  <c:v>-0.18</c:v>
                </c:pt>
                <c:pt idx="12944">
                  <c:v>-0.1</c:v>
                </c:pt>
                <c:pt idx="12945">
                  <c:v>-0.06</c:v>
                </c:pt>
                <c:pt idx="12946">
                  <c:v>-0.14000000000000001</c:v>
                </c:pt>
                <c:pt idx="12947">
                  <c:v>-0.1</c:v>
                </c:pt>
                <c:pt idx="12948">
                  <c:v>-0.1</c:v>
                </c:pt>
                <c:pt idx="12949">
                  <c:v>-0.06</c:v>
                </c:pt>
                <c:pt idx="12950">
                  <c:v>0.06</c:v>
                </c:pt>
                <c:pt idx="12951">
                  <c:v>0.1</c:v>
                </c:pt>
                <c:pt idx="12952">
                  <c:v>0.18</c:v>
                </c:pt>
                <c:pt idx="12953">
                  <c:v>0.22</c:v>
                </c:pt>
                <c:pt idx="12954">
                  <c:v>0.26</c:v>
                </c:pt>
                <c:pt idx="12955">
                  <c:v>0.3</c:v>
                </c:pt>
                <c:pt idx="12956">
                  <c:v>0.3</c:v>
                </c:pt>
                <c:pt idx="12957">
                  <c:v>0.3</c:v>
                </c:pt>
                <c:pt idx="12958">
                  <c:v>0.26</c:v>
                </c:pt>
                <c:pt idx="12959">
                  <c:v>0.3</c:v>
                </c:pt>
                <c:pt idx="12960">
                  <c:v>0.22</c:v>
                </c:pt>
                <c:pt idx="12961">
                  <c:v>0.22</c:v>
                </c:pt>
                <c:pt idx="12962">
                  <c:v>0.3</c:v>
                </c:pt>
                <c:pt idx="12963">
                  <c:v>0.26</c:v>
                </c:pt>
                <c:pt idx="12964">
                  <c:v>0.22</c:v>
                </c:pt>
                <c:pt idx="12965">
                  <c:v>0.26</c:v>
                </c:pt>
                <c:pt idx="12966">
                  <c:v>0.3</c:v>
                </c:pt>
                <c:pt idx="12967">
                  <c:v>0.26</c:v>
                </c:pt>
                <c:pt idx="12968">
                  <c:v>0.26</c:v>
                </c:pt>
                <c:pt idx="12969">
                  <c:v>0.38</c:v>
                </c:pt>
                <c:pt idx="12970">
                  <c:v>0.5</c:v>
                </c:pt>
                <c:pt idx="12971">
                  <c:v>0.46</c:v>
                </c:pt>
                <c:pt idx="12972">
                  <c:v>0.42</c:v>
                </c:pt>
                <c:pt idx="12973">
                  <c:v>0.54</c:v>
                </c:pt>
                <c:pt idx="12974">
                  <c:v>0.98</c:v>
                </c:pt>
                <c:pt idx="12975">
                  <c:v>1.7</c:v>
                </c:pt>
                <c:pt idx="12976">
                  <c:v>2.42</c:v>
                </c:pt>
                <c:pt idx="12977">
                  <c:v>3.02</c:v>
                </c:pt>
                <c:pt idx="12978">
                  <c:v>3.42</c:v>
                </c:pt>
                <c:pt idx="12979">
                  <c:v>3.74</c:v>
                </c:pt>
                <c:pt idx="12980">
                  <c:v>4.0599999999999996</c:v>
                </c:pt>
                <c:pt idx="12981">
                  <c:v>4.22</c:v>
                </c:pt>
                <c:pt idx="12982">
                  <c:v>4.1399999999999997</c:v>
                </c:pt>
                <c:pt idx="12983">
                  <c:v>3.78</c:v>
                </c:pt>
                <c:pt idx="12984">
                  <c:v>3.14</c:v>
                </c:pt>
                <c:pt idx="12985">
                  <c:v>2.2999999999999998</c:v>
                </c:pt>
                <c:pt idx="12986">
                  <c:v>1.26</c:v>
                </c:pt>
                <c:pt idx="12987">
                  <c:v>0.3</c:v>
                </c:pt>
                <c:pt idx="12988">
                  <c:v>-0.42</c:v>
                </c:pt>
                <c:pt idx="12989">
                  <c:v>-0.98</c:v>
                </c:pt>
                <c:pt idx="12990">
                  <c:v>-1.42</c:v>
                </c:pt>
                <c:pt idx="12991">
                  <c:v>-1.86</c:v>
                </c:pt>
                <c:pt idx="12992">
                  <c:v>-2.1</c:v>
                </c:pt>
                <c:pt idx="12993">
                  <c:v>-2.06</c:v>
                </c:pt>
                <c:pt idx="12994">
                  <c:v>-1.78</c:v>
                </c:pt>
                <c:pt idx="12995">
                  <c:v>-1.42</c:v>
                </c:pt>
                <c:pt idx="12996">
                  <c:v>-1.06</c:v>
                </c:pt>
                <c:pt idx="12997">
                  <c:v>-0.94</c:v>
                </c:pt>
                <c:pt idx="12998">
                  <c:v>-0.82</c:v>
                </c:pt>
                <c:pt idx="12999">
                  <c:v>-0.82</c:v>
                </c:pt>
                <c:pt idx="13000">
                  <c:v>-0.82</c:v>
                </c:pt>
                <c:pt idx="13001">
                  <c:v>-0.78</c:v>
                </c:pt>
                <c:pt idx="13002">
                  <c:v>-0.82</c:v>
                </c:pt>
                <c:pt idx="13003">
                  <c:v>-0.86</c:v>
                </c:pt>
                <c:pt idx="13004">
                  <c:v>-0.86</c:v>
                </c:pt>
                <c:pt idx="13005">
                  <c:v>-0.9</c:v>
                </c:pt>
                <c:pt idx="13006">
                  <c:v>-0.82</c:v>
                </c:pt>
                <c:pt idx="13007">
                  <c:v>-0.7</c:v>
                </c:pt>
                <c:pt idx="13008">
                  <c:v>-0.57999999999999996</c:v>
                </c:pt>
                <c:pt idx="13009">
                  <c:v>-0.54</c:v>
                </c:pt>
                <c:pt idx="13010">
                  <c:v>-0.46</c:v>
                </c:pt>
                <c:pt idx="13011">
                  <c:v>-0.5</c:v>
                </c:pt>
                <c:pt idx="13012">
                  <c:v>-0.46</c:v>
                </c:pt>
                <c:pt idx="13013">
                  <c:v>-0.42</c:v>
                </c:pt>
                <c:pt idx="13014">
                  <c:v>-0.38</c:v>
                </c:pt>
                <c:pt idx="13015">
                  <c:v>-0.54</c:v>
                </c:pt>
                <c:pt idx="13016">
                  <c:v>-0.57999999999999996</c:v>
                </c:pt>
                <c:pt idx="13017">
                  <c:v>-0.57999999999999996</c:v>
                </c:pt>
                <c:pt idx="13018">
                  <c:v>-0.42</c:v>
                </c:pt>
                <c:pt idx="13019">
                  <c:v>-0.3</c:v>
                </c:pt>
                <c:pt idx="13020">
                  <c:v>-0.22</c:v>
                </c:pt>
                <c:pt idx="13021">
                  <c:v>-0.14000000000000001</c:v>
                </c:pt>
                <c:pt idx="13022">
                  <c:v>-0.02</c:v>
                </c:pt>
                <c:pt idx="13023">
                  <c:v>0.06</c:v>
                </c:pt>
                <c:pt idx="13024">
                  <c:v>0.1</c:v>
                </c:pt>
                <c:pt idx="13025">
                  <c:v>0.14000000000000001</c:v>
                </c:pt>
                <c:pt idx="13026">
                  <c:v>0.14000000000000001</c:v>
                </c:pt>
                <c:pt idx="13027">
                  <c:v>0.14000000000000001</c:v>
                </c:pt>
                <c:pt idx="13028">
                  <c:v>0.1</c:v>
                </c:pt>
                <c:pt idx="13029">
                  <c:v>-0.14000000000000001</c:v>
                </c:pt>
                <c:pt idx="13030">
                  <c:v>-0.42</c:v>
                </c:pt>
                <c:pt idx="13031">
                  <c:v>-0.7</c:v>
                </c:pt>
                <c:pt idx="13032">
                  <c:v>-0.9</c:v>
                </c:pt>
                <c:pt idx="13033">
                  <c:v>-1.1399999999999999</c:v>
                </c:pt>
                <c:pt idx="13034">
                  <c:v>-1.38</c:v>
                </c:pt>
                <c:pt idx="13035">
                  <c:v>-1.62</c:v>
                </c:pt>
                <c:pt idx="13036">
                  <c:v>-1.82</c:v>
                </c:pt>
                <c:pt idx="13037">
                  <c:v>-1.86</c:v>
                </c:pt>
                <c:pt idx="13038">
                  <c:v>-1.78</c:v>
                </c:pt>
                <c:pt idx="13039">
                  <c:v>-1.66</c:v>
                </c:pt>
                <c:pt idx="13040">
                  <c:v>-1.34</c:v>
                </c:pt>
                <c:pt idx="13041">
                  <c:v>-1.1000000000000001</c:v>
                </c:pt>
                <c:pt idx="13042">
                  <c:v>-0.86</c:v>
                </c:pt>
                <c:pt idx="13043">
                  <c:v>-0.74</c:v>
                </c:pt>
                <c:pt idx="13044">
                  <c:v>-0.46</c:v>
                </c:pt>
                <c:pt idx="13045">
                  <c:v>-0.22</c:v>
                </c:pt>
                <c:pt idx="13046">
                  <c:v>-0.06</c:v>
                </c:pt>
                <c:pt idx="13047">
                  <c:v>0.02</c:v>
                </c:pt>
                <c:pt idx="13048">
                  <c:v>0.02</c:v>
                </c:pt>
                <c:pt idx="13049">
                  <c:v>-0.1</c:v>
                </c:pt>
                <c:pt idx="13050">
                  <c:v>-0.18</c:v>
                </c:pt>
                <c:pt idx="13051">
                  <c:v>-0.26</c:v>
                </c:pt>
                <c:pt idx="13052">
                  <c:v>-0.22</c:v>
                </c:pt>
                <c:pt idx="13053">
                  <c:v>-0.18</c:v>
                </c:pt>
                <c:pt idx="13054">
                  <c:v>-0.14000000000000001</c:v>
                </c:pt>
                <c:pt idx="13055">
                  <c:v>-0.06</c:v>
                </c:pt>
                <c:pt idx="13056">
                  <c:v>-0.02</c:v>
                </c:pt>
                <c:pt idx="13057">
                  <c:v>0.18</c:v>
                </c:pt>
                <c:pt idx="13058">
                  <c:v>0.34</c:v>
                </c:pt>
                <c:pt idx="13059">
                  <c:v>0.5</c:v>
                </c:pt>
                <c:pt idx="13060">
                  <c:v>0.62</c:v>
                </c:pt>
                <c:pt idx="13061">
                  <c:v>0.94</c:v>
                </c:pt>
                <c:pt idx="13062">
                  <c:v>1.34</c:v>
                </c:pt>
                <c:pt idx="13063">
                  <c:v>1.74</c:v>
                </c:pt>
                <c:pt idx="13064">
                  <c:v>2.14</c:v>
                </c:pt>
                <c:pt idx="13065">
                  <c:v>2.5</c:v>
                </c:pt>
                <c:pt idx="13066">
                  <c:v>2.98</c:v>
                </c:pt>
                <c:pt idx="13067">
                  <c:v>3.38</c:v>
                </c:pt>
                <c:pt idx="13068">
                  <c:v>3.74</c:v>
                </c:pt>
                <c:pt idx="13069">
                  <c:v>3.98</c:v>
                </c:pt>
                <c:pt idx="13070">
                  <c:v>4.22</c:v>
                </c:pt>
                <c:pt idx="13071">
                  <c:v>4.18</c:v>
                </c:pt>
                <c:pt idx="13072">
                  <c:v>3.82</c:v>
                </c:pt>
                <c:pt idx="13073">
                  <c:v>3.18</c:v>
                </c:pt>
                <c:pt idx="13074">
                  <c:v>2.5</c:v>
                </c:pt>
                <c:pt idx="13075">
                  <c:v>1.62</c:v>
                </c:pt>
                <c:pt idx="13076">
                  <c:v>0.86</c:v>
                </c:pt>
                <c:pt idx="13077">
                  <c:v>0.02</c:v>
                </c:pt>
                <c:pt idx="13078">
                  <c:v>-0.74</c:v>
                </c:pt>
                <c:pt idx="13079">
                  <c:v>-1.46</c:v>
                </c:pt>
                <c:pt idx="13080">
                  <c:v>-1.94</c:v>
                </c:pt>
                <c:pt idx="13081">
                  <c:v>-2.2599999999999998</c:v>
                </c:pt>
                <c:pt idx="13082">
                  <c:v>-2.34</c:v>
                </c:pt>
                <c:pt idx="13083">
                  <c:v>-2.2999999999999998</c:v>
                </c:pt>
                <c:pt idx="13084">
                  <c:v>-2.2200000000000002</c:v>
                </c:pt>
                <c:pt idx="13085">
                  <c:v>-1.94</c:v>
                </c:pt>
                <c:pt idx="13086">
                  <c:v>-1.74</c:v>
                </c:pt>
                <c:pt idx="13087">
                  <c:v>-1.5</c:v>
                </c:pt>
                <c:pt idx="13088">
                  <c:v>-1.18</c:v>
                </c:pt>
                <c:pt idx="13089">
                  <c:v>-0.98</c:v>
                </c:pt>
                <c:pt idx="13090">
                  <c:v>-0.78</c:v>
                </c:pt>
                <c:pt idx="13091">
                  <c:v>-0.66</c:v>
                </c:pt>
                <c:pt idx="13092">
                  <c:v>-0.57999999999999996</c:v>
                </c:pt>
                <c:pt idx="13093">
                  <c:v>-0.54</c:v>
                </c:pt>
                <c:pt idx="13094">
                  <c:v>-0.5</c:v>
                </c:pt>
                <c:pt idx="13095">
                  <c:v>-0.5</c:v>
                </c:pt>
                <c:pt idx="13096">
                  <c:v>-0.42</c:v>
                </c:pt>
                <c:pt idx="13097">
                  <c:v>-0.38</c:v>
                </c:pt>
                <c:pt idx="13098">
                  <c:v>-0.34</c:v>
                </c:pt>
                <c:pt idx="13099">
                  <c:v>-0.3</c:v>
                </c:pt>
                <c:pt idx="13100">
                  <c:v>-0.3</c:v>
                </c:pt>
                <c:pt idx="13101">
                  <c:v>-0.26</c:v>
                </c:pt>
                <c:pt idx="13102">
                  <c:v>-0.22</c:v>
                </c:pt>
                <c:pt idx="13103">
                  <c:v>-0.1</c:v>
                </c:pt>
                <c:pt idx="13104">
                  <c:v>-0.02</c:v>
                </c:pt>
                <c:pt idx="13105">
                  <c:v>0.02</c:v>
                </c:pt>
                <c:pt idx="13106">
                  <c:v>0.06</c:v>
                </c:pt>
                <c:pt idx="13107">
                  <c:v>0.1</c:v>
                </c:pt>
                <c:pt idx="13108">
                  <c:v>0.14000000000000001</c:v>
                </c:pt>
                <c:pt idx="13109">
                  <c:v>0.26</c:v>
                </c:pt>
                <c:pt idx="13110">
                  <c:v>0.34</c:v>
                </c:pt>
                <c:pt idx="13111">
                  <c:v>0.3</c:v>
                </c:pt>
                <c:pt idx="13112">
                  <c:v>0.38</c:v>
                </c:pt>
                <c:pt idx="13113">
                  <c:v>0.42</c:v>
                </c:pt>
                <c:pt idx="13114">
                  <c:v>0.42</c:v>
                </c:pt>
                <c:pt idx="13115">
                  <c:v>0.38</c:v>
                </c:pt>
                <c:pt idx="13116">
                  <c:v>0.3</c:v>
                </c:pt>
                <c:pt idx="13117">
                  <c:v>0.14000000000000001</c:v>
                </c:pt>
                <c:pt idx="13118">
                  <c:v>-0.02</c:v>
                </c:pt>
                <c:pt idx="13119">
                  <c:v>-0.22</c:v>
                </c:pt>
                <c:pt idx="13120">
                  <c:v>-0.46</c:v>
                </c:pt>
                <c:pt idx="13121">
                  <c:v>-0.74</c:v>
                </c:pt>
                <c:pt idx="13122">
                  <c:v>-1.02</c:v>
                </c:pt>
                <c:pt idx="13123">
                  <c:v>-1.3</c:v>
                </c:pt>
                <c:pt idx="13124">
                  <c:v>-1.5</c:v>
                </c:pt>
                <c:pt idx="13125">
                  <c:v>-1.78</c:v>
                </c:pt>
                <c:pt idx="13126">
                  <c:v>-1.9</c:v>
                </c:pt>
                <c:pt idx="13127">
                  <c:v>-1.94</c:v>
                </c:pt>
                <c:pt idx="13128">
                  <c:v>-1.86</c:v>
                </c:pt>
                <c:pt idx="13129">
                  <c:v>-1.7</c:v>
                </c:pt>
                <c:pt idx="13130">
                  <c:v>-1.54</c:v>
                </c:pt>
                <c:pt idx="13131">
                  <c:v>-1.26</c:v>
                </c:pt>
                <c:pt idx="13132">
                  <c:v>-0.98</c:v>
                </c:pt>
                <c:pt idx="13133">
                  <c:v>-0.74</c:v>
                </c:pt>
                <c:pt idx="13134">
                  <c:v>-0.5</c:v>
                </c:pt>
                <c:pt idx="13135">
                  <c:v>-0.22</c:v>
                </c:pt>
                <c:pt idx="13136">
                  <c:v>-0.02</c:v>
                </c:pt>
                <c:pt idx="13137">
                  <c:v>0.02</c:v>
                </c:pt>
                <c:pt idx="13138">
                  <c:v>0.1</c:v>
                </c:pt>
                <c:pt idx="13139">
                  <c:v>0.1</c:v>
                </c:pt>
                <c:pt idx="13140">
                  <c:v>0.1</c:v>
                </c:pt>
                <c:pt idx="13141">
                  <c:v>0.06</c:v>
                </c:pt>
                <c:pt idx="13142">
                  <c:v>0.1</c:v>
                </c:pt>
                <c:pt idx="13143">
                  <c:v>0.06</c:v>
                </c:pt>
                <c:pt idx="13144">
                  <c:v>0.06</c:v>
                </c:pt>
                <c:pt idx="13145">
                  <c:v>0.1</c:v>
                </c:pt>
                <c:pt idx="13146">
                  <c:v>0.14000000000000001</c:v>
                </c:pt>
                <c:pt idx="13147">
                  <c:v>0.18</c:v>
                </c:pt>
                <c:pt idx="13148">
                  <c:v>0.22</c:v>
                </c:pt>
                <c:pt idx="13149">
                  <c:v>0.26</c:v>
                </c:pt>
                <c:pt idx="13150">
                  <c:v>0.3</c:v>
                </c:pt>
                <c:pt idx="13151">
                  <c:v>0.26</c:v>
                </c:pt>
                <c:pt idx="13152">
                  <c:v>0.26</c:v>
                </c:pt>
                <c:pt idx="13153">
                  <c:v>0.3</c:v>
                </c:pt>
                <c:pt idx="13154">
                  <c:v>0.38</c:v>
                </c:pt>
                <c:pt idx="13155">
                  <c:v>0.42</c:v>
                </c:pt>
                <c:pt idx="13156">
                  <c:v>0.5</c:v>
                </c:pt>
                <c:pt idx="13157">
                  <c:v>0.78</c:v>
                </c:pt>
                <c:pt idx="13158">
                  <c:v>1.34</c:v>
                </c:pt>
                <c:pt idx="13159">
                  <c:v>1.94</c:v>
                </c:pt>
                <c:pt idx="13160">
                  <c:v>2.66</c:v>
                </c:pt>
                <c:pt idx="13161">
                  <c:v>3.18</c:v>
                </c:pt>
                <c:pt idx="13162">
                  <c:v>3.58</c:v>
                </c:pt>
                <c:pt idx="13163">
                  <c:v>3.86</c:v>
                </c:pt>
                <c:pt idx="13164">
                  <c:v>3.94</c:v>
                </c:pt>
                <c:pt idx="13165">
                  <c:v>3.94</c:v>
                </c:pt>
                <c:pt idx="13166">
                  <c:v>3.82</c:v>
                </c:pt>
                <c:pt idx="13167">
                  <c:v>3.66</c:v>
                </c:pt>
                <c:pt idx="13168">
                  <c:v>3.3</c:v>
                </c:pt>
                <c:pt idx="13169">
                  <c:v>2.58</c:v>
                </c:pt>
                <c:pt idx="13170">
                  <c:v>1.58</c:v>
                </c:pt>
                <c:pt idx="13171">
                  <c:v>0.5</c:v>
                </c:pt>
                <c:pt idx="13172">
                  <c:v>-0.3</c:v>
                </c:pt>
                <c:pt idx="13173">
                  <c:v>-0.82</c:v>
                </c:pt>
                <c:pt idx="13174">
                  <c:v>-1.18</c:v>
                </c:pt>
                <c:pt idx="13175">
                  <c:v>-1.5</c:v>
                </c:pt>
                <c:pt idx="13176">
                  <c:v>-1.66</c:v>
                </c:pt>
                <c:pt idx="13177">
                  <c:v>-1.78</c:v>
                </c:pt>
                <c:pt idx="13178">
                  <c:v>-1.86</c:v>
                </c:pt>
                <c:pt idx="13179">
                  <c:v>-1.74</c:v>
                </c:pt>
                <c:pt idx="13180">
                  <c:v>-1.58</c:v>
                </c:pt>
                <c:pt idx="13181">
                  <c:v>-1.34</c:v>
                </c:pt>
                <c:pt idx="13182">
                  <c:v>-1.1000000000000001</c:v>
                </c:pt>
                <c:pt idx="13183">
                  <c:v>-0.98</c:v>
                </c:pt>
                <c:pt idx="13184">
                  <c:v>-0.82</c:v>
                </c:pt>
                <c:pt idx="13185">
                  <c:v>-0.86</c:v>
                </c:pt>
                <c:pt idx="13186">
                  <c:v>-0.82</c:v>
                </c:pt>
                <c:pt idx="13187">
                  <c:v>-0.74</c:v>
                </c:pt>
                <c:pt idx="13188">
                  <c:v>-0.78</c:v>
                </c:pt>
                <c:pt idx="13189">
                  <c:v>-0.7</c:v>
                </c:pt>
                <c:pt idx="13190">
                  <c:v>-0.74</c:v>
                </c:pt>
                <c:pt idx="13191">
                  <c:v>-0.78</c:v>
                </c:pt>
                <c:pt idx="13192">
                  <c:v>-0.7</c:v>
                </c:pt>
                <c:pt idx="13193">
                  <c:v>-0.57999999999999996</c:v>
                </c:pt>
                <c:pt idx="13194">
                  <c:v>-0.5</c:v>
                </c:pt>
                <c:pt idx="13195">
                  <c:v>-0.46</c:v>
                </c:pt>
                <c:pt idx="13196">
                  <c:v>-0.42</c:v>
                </c:pt>
                <c:pt idx="13197">
                  <c:v>-0.42</c:v>
                </c:pt>
                <c:pt idx="13198">
                  <c:v>-0.38</c:v>
                </c:pt>
                <c:pt idx="13199">
                  <c:v>-0.34</c:v>
                </c:pt>
                <c:pt idx="13200">
                  <c:v>-0.3</c:v>
                </c:pt>
                <c:pt idx="13201">
                  <c:v>-0.22</c:v>
                </c:pt>
                <c:pt idx="13202">
                  <c:v>-0.18</c:v>
                </c:pt>
                <c:pt idx="13203">
                  <c:v>-0.14000000000000001</c:v>
                </c:pt>
                <c:pt idx="13204">
                  <c:v>-0.02</c:v>
                </c:pt>
                <c:pt idx="13205">
                  <c:v>0.02</c:v>
                </c:pt>
                <c:pt idx="13206">
                  <c:v>0.14000000000000001</c:v>
                </c:pt>
                <c:pt idx="13207">
                  <c:v>0.14000000000000001</c:v>
                </c:pt>
                <c:pt idx="13208">
                  <c:v>0.18</c:v>
                </c:pt>
                <c:pt idx="13209">
                  <c:v>0.22</c:v>
                </c:pt>
                <c:pt idx="13210">
                  <c:v>0.26</c:v>
                </c:pt>
                <c:pt idx="13211">
                  <c:v>0.3</c:v>
                </c:pt>
                <c:pt idx="13212">
                  <c:v>0.22</c:v>
                </c:pt>
                <c:pt idx="13213">
                  <c:v>-0.02</c:v>
                </c:pt>
                <c:pt idx="13214">
                  <c:v>-0.42</c:v>
                </c:pt>
                <c:pt idx="13215">
                  <c:v>-0.74</c:v>
                </c:pt>
                <c:pt idx="13216">
                  <c:v>-1.06</c:v>
                </c:pt>
                <c:pt idx="13217">
                  <c:v>-1.26</c:v>
                </c:pt>
                <c:pt idx="13218">
                  <c:v>-1.5</c:v>
                </c:pt>
                <c:pt idx="13219">
                  <c:v>-1.58</c:v>
                </c:pt>
                <c:pt idx="13220">
                  <c:v>-1.74</c:v>
                </c:pt>
                <c:pt idx="13221">
                  <c:v>-1.86</c:v>
                </c:pt>
                <c:pt idx="13222">
                  <c:v>-1.86</c:v>
                </c:pt>
                <c:pt idx="13223">
                  <c:v>-1.78</c:v>
                </c:pt>
                <c:pt idx="13224">
                  <c:v>-1.58</c:v>
                </c:pt>
                <c:pt idx="13225">
                  <c:v>-1.3</c:v>
                </c:pt>
                <c:pt idx="13226">
                  <c:v>-0.98</c:v>
                </c:pt>
                <c:pt idx="13227">
                  <c:v>-0.78</c:v>
                </c:pt>
                <c:pt idx="13228">
                  <c:v>-0.57999999999999996</c:v>
                </c:pt>
                <c:pt idx="13229">
                  <c:v>-0.42</c:v>
                </c:pt>
                <c:pt idx="13230">
                  <c:v>-0.3</c:v>
                </c:pt>
                <c:pt idx="13231">
                  <c:v>-0.18</c:v>
                </c:pt>
                <c:pt idx="13232">
                  <c:v>-0.06</c:v>
                </c:pt>
                <c:pt idx="13233">
                  <c:v>-0.14000000000000001</c:v>
                </c:pt>
                <c:pt idx="13234">
                  <c:v>-0.14000000000000001</c:v>
                </c:pt>
                <c:pt idx="13235">
                  <c:v>-0.1</c:v>
                </c:pt>
                <c:pt idx="13236">
                  <c:v>-0.14000000000000001</c:v>
                </c:pt>
                <c:pt idx="13237">
                  <c:v>-0.1</c:v>
                </c:pt>
                <c:pt idx="13238">
                  <c:v>-0.06</c:v>
                </c:pt>
                <c:pt idx="13239">
                  <c:v>-0.02</c:v>
                </c:pt>
                <c:pt idx="13240">
                  <c:v>0.02</c:v>
                </c:pt>
                <c:pt idx="13241">
                  <c:v>0.1</c:v>
                </c:pt>
                <c:pt idx="13242">
                  <c:v>0.14000000000000001</c:v>
                </c:pt>
                <c:pt idx="13243">
                  <c:v>0.18</c:v>
                </c:pt>
                <c:pt idx="13244">
                  <c:v>0.3</c:v>
                </c:pt>
                <c:pt idx="13245">
                  <c:v>0.3</c:v>
                </c:pt>
                <c:pt idx="13246">
                  <c:v>0.34</c:v>
                </c:pt>
                <c:pt idx="13247">
                  <c:v>0.26</c:v>
                </c:pt>
                <c:pt idx="13248">
                  <c:v>0.26</c:v>
                </c:pt>
                <c:pt idx="13249">
                  <c:v>0.26</c:v>
                </c:pt>
                <c:pt idx="13250">
                  <c:v>0.34</c:v>
                </c:pt>
                <c:pt idx="13251">
                  <c:v>0.38</c:v>
                </c:pt>
                <c:pt idx="13252">
                  <c:v>0.54</c:v>
                </c:pt>
                <c:pt idx="13253">
                  <c:v>0.78</c:v>
                </c:pt>
                <c:pt idx="13254">
                  <c:v>1.1399999999999999</c:v>
                </c:pt>
                <c:pt idx="13255">
                  <c:v>1.54</c:v>
                </c:pt>
                <c:pt idx="13256">
                  <c:v>2.02</c:v>
                </c:pt>
                <c:pt idx="13257">
                  <c:v>2.46</c:v>
                </c:pt>
                <c:pt idx="13258">
                  <c:v>2.94</c:v>
                </c:pt>
                <c:pt idx="13259">
                  <c:v>3.3</c:v>
                </c:pt>
                <c:pt idx="13260">
                  <c:v>3.58</c:v>
                </c:pt>
                <c:pt idx="13261">
                  <c:v>3.78</c:v>
                </c:pt>
                <c:pt idx="13262">
                  <c:v>3.94</c:v>
                </c:pt>
                <c:pt idx="13263">
                  <c:v>3.74</c:v>
                </c:pt>
                <c:pt idx="13264">
                  <c:v>3.38</c:v>
                </c:pt>
                <c:pt idx="13265">
                  <c:v>2.94</c:v>
                </c:pt>
                <c:pt idx="13266">
                  <c:v>2.42</c:v>
                </c:pt>
                <c:pt idx="13267">
                  <c:v>1.78</c:v>
                </c:pt>
                <c:pt idx="13268">
                  <c:v>1.06</c:v>
                </c:pt>
                <c:pt idx="13269">
                  <c:v>0.3</c:v>
                </c:pt>
                <c:pt idx="13270">
                  <c:v>-0.38</c:v>
                </c:pt>
                <c:pt idx="13271">
                  <c:v>-0.94</c:v>
                </c:pt>
                <c:pt idx="13272">
                  <c:v>-1.34</c:v>
                </c:pt>
                <c:pt idx="13273">
                  <c:v>-1.62</c:v>
                </c:pt>
                <c:pt idx="13274">
                  <c:v>-1.66</c:v>
                </c:pt>
                <c:pt idx="13275">
                  <c:v>-1.7</c:v>
                </c:pt>
                <c:pt idx="13276">
                  <c:v>-1.7</c:v>
                </c:pt>
                <c:pt idx="13277">
                  <c:v>-1.66</c:v>
                </c:pt>
                <c:pt idx="13278">
                  <c:v>-1.46</c:v>
                </c:pt>
                <c:pt idx="13279">
                  <c:v>-1.3</c:v>
                </c:pt>
                <c:pt idx="13280">
                  <c:v>-1.1399999999999999</c:v>
                </c:pt>
                <c:pt idx="13281">
                  <c:v>-0.94</c:v>
                </c:pt>
                <c:pt idx="13282">
                  <c:v>-0.82</c:v>
                </c:pt>
                <c:pt idx="13283">
                  <c:v>-0.78</c:v>
                </c:pt>
                <c:pt idx="13284">
                  <c:v>-0.74</c:v>
                </c:pt>
                <c:pt idx="13285">
                  <c:v>-0.7</c:v>
                </c:pt>
                <c:pt idx="13286">
                  <c:v>-0.7</c:v>
                </c:pt>
                <c:pt idx="13287">
                  <c:v>-0.62</c:v>
                </c:pt>
                <c:pt idx="13288">
                  <c:v>-0.62</c:v>
                </c:pt>
                <c:pt idx="13289">
                  <c:v>-0.57999999999999996</c:v>
                </c:pt>
                <c:pt idx="13290">
                  <c:v>-0.5</c:v>
                </c:pt>
                <c:pt idx="13291">
                  <c:v>-0.46</c:v>
                </c:pt>
                <c:pt idx="13292">
                  <c:v>-0.38</c:v>
                </c:pt>
                <c:pt idx="13293">
                  <c:v>-0.34</c:v>
                </c:pt>
                <c:pt idx="13294">
                  <c:v>-0.3</c:v>
                </c:pt>
                <c:pt idx="13295">
                  <c:v>-0.34</c:v>
                </c:pt>
                <c:pt idx="13296">
                  <c:v>-0.26</c:v>
                </c:pt>
                <c:pt idx="13297">
                  <c:v>-0.26</c:v>
                </c:pt>
                <c:pt idx="13298">
                  <c:v>-0.22</c:v>
                </c:pt>
                <c:pt idx="13299">
                  <c:v>-0.22</c:v>
                </c:pt>
                <c:pt idx="13300">
                  <c:v>-0.18</c:v>
                </c:pt>
                <c:pt idx="13301">
                  <c:v>-0.06</c:v>
                </c:pt>
                <c:pt idx="13302">
                  <c:v>0.02</c:v>
                </c:pt>
                <c:pt idx="13303">
                  <c:v>0.06</c:v>
                </c:pt>
                <c:pt idx="13304">
                  <c:v>0.14000000000000001</c:v>
                </c:pt>
                <c:pt idx="13305">
                  <c:v>0.22</c:v>
                </c:pt>
                <c:pt idx="13306">
                  <c:v>0.22</c:v>
                </c:pt>
                <c:pt idx="13307">
                  <c:v>0.18</c:v>
                </c:pt>
                <c:pt idx="13308">
                  <c:v>0.14000000000000001</c:v>
                </c:pt>
                <c:pt idx="13309">
                  <c:v>0.06</c:v>
                </c:pt>
                <c:pt idx="13310">
                  <c:v>-0.1</c:v>
                </c:pt>
                <c:pt idx="13311">
                  <c:v>-0.34</c:v>
                </c:pt>
                <c:pt idx="13312">
                  <c:v>-0.66</c:v>
                </c:pt>
                <c:pt idx="13313">
                  <c:v>-0.94</c:v>
                </c:pt>
                <c:pt idx="13314">
                  <c:v>-1.1000000000000001</c:v>
                </c:pt>
                <c:pt idx="13315">
                  <c:v>-1.3</c:v>
                </c:pt>
                <c:pt idx="13316">
                  <c:v>-1.54</c:v>
                </c:pt>
                <c:pt idx="13317">
                  <c:v>-1.66</c:v>
                </c:pt>
                <c:pt idx="13318">
                  <c:v>-1.66</c:v>
                </c:pt>
                <c:pt idx="13319">
                  <c:v>-1.66</c:v>
                </c:pt>
                <c:pt idx="13320">
                  <c:v>-1.62</c:v>
                </c:pt>
                <c:pt idx="13321">
                  <c:v>-1.54</c:v>
                </c:pt>
                <c:pt idx="13322">
                  <c:v>-1.38</c:v>
                </c:pt>
                <c:pt idx="13323">
                  <c:v>-1.18</c:v>
                </c:pt>
                <c:pt idx="13324">
                  <c:v>-0.94</c:v>
                </c:pt>
                <c:pt idx="13325">
                  <c:v>-0.78</c:v>
                </c:pt>
                <c:pt idx="13326">
                  <c:v>-0.5</c:v>
                </c:pt>
                <c:pt idx="13327">
                  <c:v>-0.38</c:v>
                </c:pt>
                <c:pt idx="13328">
                  <c:v>-0.3</c:v>
                </c:pt>
                <c:pt idx="13329">
                  <c:v>-0.22</c:v>
                </c:pt>
                <c:pt idx="13330">
                  <c:v>-0.1</c:v>
                </c:pt>
                <c:pt idx="13331">
                  <c:v>-0.1</c:v>
                </c:pt>
                <c:pt idx="13332">
                  <c:v>-0.06</c:v>
                </c:pt>
                <c:pt idx="13333">
                  <c:v>-0.06</c:v>
                </c:pt>
                <c:pt idx="13334">
                  <c:v>-0.06</c:v>
                </c:pt>
                <c:pt idx="13335">
                  <c:v>-0.1</c:v>
                </c:pt>
                <c:pt idx="13336">
                  <c:v>-0.06</c:v>
                </c:pt>
                <c:pt idx="13337">
                  <c:v>-0.02</c:v>
                </c:pt>
                <c:pt idx="13338">
                  <c:v>0.14000000000000001</c:v>
                </c:pt>
                <c:pt idx="13339">
                  <c:v>0.3</c:v>
                </c:pt>
                <c:pt idx="13340">
                  <c:v>0.82</c:v>
                </c:pt>
                <c:pt idx="13341">
                  <c:v>1.5</c:v>
                </c:pt>
                <c:pt idx="13342">
                  <c:v>2.1800000000000002</c:v>
                </c:pt>
                <c:pt idx="13343">
                  <c:v>2.74</c:v>
                </c:pt>
                <c:pt idx="13344">
                  <c:v>3.34</c:v>
                </c:pt>
                <c:pt idx="13345">
                  <c:v>3.9</c:v>
                </c:pt>
                <c:pt idx="13346">
                  <c:v>4.34</c:v>
                </c:pt>
                <c:pt idx="13347">
                  <c:v>4.74</c:v>
                </c:pt>
                <c:pt idx="13348">
                  <c:v>4.82</c:v>
                </c:pt>
                <c:pt idx="13349">
                  <c:v>4.74</c:v>
                </c:pt>
                <c:pt idx="13350">
                  <c:v>4.3</c:v>
                </c:pt>
                <c:pt idx="13351">
                  <c:v>3.58</c:v>
                </c:pt>
                <c:pt idx="13352">
                  <c:v>2.86</c:v>
                </c:pt>
                <c:pt idx="13353">
                  <c:v>2.1800000000000002</c:v>
                </c:pt>
                <c:pt idx="13354">
                  <c:v>1.3</c:v>
                </c:pt>
                <c:pt idx="13355">
                  <c:v>0.46</c:v>
                </c:pt>
                <c:pt idx="13356">
                  <c:v>-0.5</c:v>
                </c:pt>
                <c:pt idx="13357">
                  <c:v>-1.34</c:v>
                </c:pt>
                <c:pt idx="13358">
                  <c:v>-1.9</c:v>
                </c:pt>
                <c:pt idx="13359">
                  <c:v>-2.2200000000000002</c:v>
                </c:pt>
                <c:pt idx="13360">
                  <c:v>-2.2999999999999998</c:v>
                </c:pt>
                <c:pt idx="13361">
                  <c:v>-2.2599999999999998</c:v>
                </c:pt>
                <c:pt idx="13362">
                  <c:v>-2.2999999999999998</c:v>
                </c:pt>
                <c:pt idx="13363">
                  <c:v>-2.2999999999999998</c:v>
                </c:pt>
                <c:pt idx="13364">
                  <c:v>-2.2200000000000002</c:v>
                </c:pt>
                <c:pt idx="13365">
                  <c:v>-2.1800000000000002</c:v>
                </c:pt>
                <c:pt idx="13366">
                  <c:v>-1.94</c:v>
                </c:pt>
                <c:pt idx="13367">
                  <c:v>-1.62</c:v>
                </c:pt>
                <c:pt idx="13368">
                  <c:v>-1.38</c:v>
                </c:pt>
                <c:pt idx="13369">
                  <c:v>-1.26</c:v>
                </c:pt>
                <c:pt idx="13370">
                  <c:v>-1.1399999999999999</c:v>
                </c:pt>
                <c:pt idx="13371">
                  <c:v>-1.06</c:v>
                </c:pt>
                <c:pt idx="13372">
                  <c:v>-0.9</c:v>
                </c:pt>
                <c:pt idx="13373">
                  <c:v>-0.7</c:v>
                </c:pt>
                <c:pt idx="13374">
                  <c:v>-0.54</c:v>
                </c:pt>
                <c:pt idx="13375">
                  <c:v>-0.38</c:v>
                </c:pt>
                <c:pt idx="13376">
                  <c:v>-0.38</c:v>
                </c:pt>
                <c:pt idx="13377">
                  <c:v>-0.34</c:v>
                </c:pt>
                <c:pt idx="13378">
                  <c:v>-0.26</c:v>
                </c:pt>
                <c:pt idx="13379">
                  <c:v>-0.22</c:v>
                </c:pt>
                <c:pt idx="13380">
                  <c:v>-0.14000000000000001</c:v>
                </c:pt>
                <c:pt idx="13381">
                  <c:v>-0.18</c:v>
                </c:pt>
                <c:pt idx="13382">
                  <c:v>-0.18</c:v>
                </c:pt>
                <c:pt idx="13383">
                  <c:v>-0.1</c:v>
                </c:pt>
                <c:pt idx="13384">
                  <c:v>0.02</c:v>
                </c:pt>
                <c:pt idx="13385">
                  <c:v>0.1</c:v>
                </c:pt>
                <c:pt idx="13386">
                  <c:v>0.18</c:v>
                </c:pt>
                <c:pt idx="13387">
                  <c:v>0.3</c:v>
                </c:pt>
                <c:pt idx="13388">
                  <c:v>0.38</c:v>
                </c:pt>
                <c:pt idx="13389">
                  <c:v>0.46</c:v>
                </c:pt>
                <c:pt idx="13390">
                  <c:v>0.54</c:v>
                </c:pt>
                <c:pt idx="13391">
                  <c:v>0.57999999999999996</c:v>
                </c:pt>
                <c:pt idx="13392">
                  <c:v>0.66</c:v>
                </c:pt>
                <c:pt idx="13393">
                  <c:v>0.7</c:v>
                </c:pt>
                <c:pt idx="13394">
                  <c:v>0.57999999999999996</c:v>
                </c:pt>
                <c:pt idx="13395">
                  <c:v>0.42</c:v>
                </c:pt>
                <c:pt idx="13396">
                  <c:v>0.18</c:v>
                </c:pt>
                <c:pt idx="13397">
                  <c:v>-0.06</c:v>
                </c:pt>
                <c:pt idx="13398">
                  <c:v>-0.34</c:v>
                </c:pt>
                <c:pt idx="13399">
                  <c:v>-0.66</c:v>
                </c:pt>
                <c:pt idx="13400">
                  <c:v>-1.06</c:v>
                </c:pt>
                <c:pt idx="13401">
                  <c:v>-1.38</c:v>
                </c:pt>
                <c:pt idx="13402">
                  <c:v>-1.66</c:v>
                </c:pt>
                <c:pt idx="13403">
                  <c:v>-1.78</c:v>
                </c:pt>
                <c:pt idx="13404">
                  <c:v>-1.86</c:v>
                </c:pt>
                <c:pt idx="13405">
                  <c:v>-1.9</c:v>
                </c:pt>
                <c:pt idx="13406">
                  <c:v>-1.82</c:v>
                </c:pt>
                <c:pt idx="13407">
                  <c:v>-1.74</c:v>
                </c:pt>
                <c:pt idx="13408">
                  <c:v>-1.62</c:v>
                </c:pt>
                <c:pt idx="13409">
                  <c:v>-1.42</c:v>
                </c:pt>
                <c:pt idx="13410">
                  <c:v>-1.18</c:v>
                </c:pt>
                <c:pt idx="13411">
                  <c:v>-0.9</c:v>
                </c:pt>
                <c:pt idx="13412">
                  <c:v>-0.62</c:v>
                </c:pt>
                <c:pt idx="13413">
                  <c:v>-0.5</c:v>
                </c:pt>
                <c:pt idx="13414">
                  <c:v>-0.3</c:v>
                </c:pt>
                <c:pt idx="13415">
                  <c:v>-0.3</c:v>
                </c:pt>
                <c:pt idx="13416">
                  <c:v>-0.26</c:v>
                </c:pt>
                <c:pt idx="13417">
                  <c:v>-0.22</c:v>
                </c:pt>
                <c:pt idx="13418">
                  <c:v>-0.06</c:v>
                </c:pt>
                <c:pt idx="13419">
                  <c:v>-0.06</c:v>
                </c:pt>
                <c:pt idx="13420">
                  <c:v>0.02</c:v>
                </c:pt>
                <c:pt idx="13421">
                  <c:v>0.06</c:v>
                </c:pt>
                <c:pt idx="13422">
                  <c:v>0.1</c:v>
                </c:pt>
                <c:pt idx="13423">
                  <c:v>0.14000000000000001</c:v>
                </c:pt>
                <c:pt idx="13424">
                  <c:v>0.22</c:v>
                </c:pt>
                <c:pt idx="13425">
                  <c:v>0.26</c:v>
                </c:pt>
                <c:pt idx="13426">
                  <c:v>0.38</c:v>
                </c:pt>
                <c:pt idx="13427">
                  <c:v>0.34</c:v>
                </c:pt>
                <c:pt idx="13428">
                  <c:v>0.34</c:v>
                </c:pt>
                <c:pt idx="13429">
                  <c:v>0.3</c:v>
                </c:pt>
                <c:pt idx="13430">
                  <c:v>0.34</c:v>
                </c:pt>
                <c:pt idx="13431">
                  <c:v>0.26</c:v>
                </c:pt>
                <c:pt idx="13432">
                  <c:v>0.3</c:v>
                </c:pt>
                <c:pt idx="13433">
                  <c:v>0.34</c:v>
                </c:pt>
                <c:pt idx="13434">
                  <c:v>0.38</c:v>
                </c:pt>
                <c:pt idx="13435">
                  <c:v>0.34</c:v>
                </c:pt>
                <c:pt idx="13436">
                  <c:v>0.34</c:v>
                </c:pt>
                <c:pt idx="13437">
                  <c:v>0.34</c:v>
                </c:pt>
                <c:pt idx="13438">
                  <c:v>0.38</c:v>
                </c:pt>
                <c:pt idx="13439">
                  <c:v>0.3</c:v>
                </c:pt>
                <c:pt idx="13440">
                  <c:v>0.26</c:v>
                </c:pt>
                <c:pt idx="13441">
                  <c:v>0.22</c:v>
                </c:pt>
                <c:pt idx="13442">
                  <c:v>0.18</c:v>
                </c:pt>
                <c:pt idx="13443">
                  <c:v>0.22</c:v>
                </c:pt>
                <c:pt idx="13444">
                  <c:v>0.54</c:v>
                </c:pt>
                <c:pt idx="13445">
                  <c:v>0.86</c:v>
                </c:pt>
                <c:pt idx="13446">
                  <c:v>1.22</c:v>
                </c:pt>
                <c:pt idx="13447">
                  <c:v>1.58</c:v>
                </c:pt>
                <c:pt idx="13448">
                  <c:v>2.02</c:v>
                </c:pt>
                <c:pt idx="13449">
                  <c:v>2.46</c:v>
                </c:pt>
                <c:pt idx="13450">
                  <c:v>2.86</c:v>
                </c:pt>
                <c:pt idx="13451">
                  <c:v>3.1</c:v>
                </c:pt>
                <c:pt idx="13452">
                  <c:v>3.5</c:v>
                </c:pt>
                <c:pt idx="13453">
                  <c:v>3.78</c:v>
                </c:pt>
                <c:pt idx="13454">
                  <c:v>3.78</c:v>
                </c:pt>
                <c:pt idx="13455">
                  <c:v>3.66</c:v>
                </c:pt>
                <c:pt idx="13456">
                  <c:v>3.46</c:v>
                </c:pt>
                <c:pt idx="13457">
                  <c:v>3.22</c:v>
                </c:pt>
                <c:pt idx="13458">
                  <c:v>2.66</c:v>
                </c:pt>
                <c:pt idx="13459">
                  <c:v>1.86</c:v>
                </c:pt>
                <c:pt idx="13460">
                  <c:v>1.1000000000000001</c:v>
                </c:pt>
                <c:pt idx="13461">
                  <c:v>0.3</c:v>
                </c:pt>
                <c:pt idx="13462">
                  <c:v>-0.3</c:v>
                </c:pt>
                <c:pt idx="13463">
                  <c:v>-0.86</c:v>
                </c:pt>
                <c:pt idx="13464">
                  <c:v>-1.18</c:v>
                </c:pt>
                <c:pt idx="13465">
                  <c:v>-1.54</c:v>
                </c:pt>
                <c:pt idx="13466">
                  <c:v>-1.78</c:v>
                </c:pt>
                <c:pt idx="13467">
                  <c:v>-2.02</c:v>
                </c:pt>
                <c:pt idx="13468">
                  <c:v>-2.06</c:v>
                </c:pt>
                <c:pt idx="13469">
                  <c:v>-1.98</c:v>
                </c:pt>
                <c:pt idx="13470">
                  <c:v>-1.74</c:v>
                </c:pt>
                <c:pt idx="13471">
                  <c:v>-1.46</c:v>
                </c:pt>
                <c:pt idx="13472">
                  <c:v>-1.1399999999999999</c:v>
                </c:pt>
                <c:pt idx="13473">
                  <c:v>-0.9</c:v>
                </c:pt>
                <c:pt idx="13474">
                  <c:v>-0.78</c:v>
                </c:pt>
                <c:pt idx="13475">
                  <c:v>-0.74</c:v>
                </c:pt>
                <c:pt idx="13476">
                  <c:v>-0.7</c:v>
                </c:pt>
                <c:pt idx="13477">
                  <c:v>-0.7</c:v>
                </c:pt>
                <c:pt idx="13478">
                  <c:v>-0.7</c:v>
                </c:pt>
                <c:pt idx="13479">
                  <c:v>-0.78</c:v>
                </c:pt>
                <c:pt idx="13480">
                  <c:v>-0.86</c:v>
                </c:pt>
                <c:pt idx="13481">
                  <c:v>-0.94</c:v>
                </c:pt>
                <c:pt idx="13482">
                  <c:v>-0.86</c:v>
                </c:pt>
                <c:pt idx="13483">
                  <c:v>-0.82</c:v>
                </c:pt>
                <c:pt idx="13484">
                  <c:v>-0.7</c:v>
                </c:pt>
                <c:pt idx="13485">
                  <c:v>-0.66</c:v>
                </c:pt>
                <c:pt idx="13486">
                  <c:v>-0.57999999999999996</c:v>
                </c:pt>
                <c:pt idx="13487">
                  <c:v>-0.54</c:v>
                </c:pt>
                <c:pt idx="13488">
                  <c:v>-0.46</c:v>
                </c:pt>
                <c:pt idx="13489">
                  <c:v>-0.38</c:v>
                </c:pt>
                <c:pt idx="13490">
                  <c:v>-0.34</c:v>
                </c:pt>
                <c:pt idx="13491">
                  <c:v>-0.34</c:v>
                </c:pt>
                <c:pt idx="13492">
                  <c:v>-0.3</c:v>
                </c:pt>
                <c:pt idx="13493">
                  <c:v>-0.34</c:v>
                </c:pt>
                <c:pt idx="13494">
                  <c:v>-0.22</c:v>
                </c:pt>
                <c:pt idx="13495">
                  <c:v>-0.1</c:v>
                </c:pt>
                <c:pt idx="13496">
                  <c:v>-0.02</c:v>
                </c:pt>
                <c:pt idx="13497">
                  <c:v>0.06</c:v>
                </c:pt>
                <c:pt idx="13498">
                  <c:v>0.06</c:v>
                </c:pt>
                <c:pt idx="13499">
                  <c:v>0.06</c:v>
                </c:pt>
                <c:pt idx="13500">
                  <c:v>0.02</c:v>
                </c:pt>
                <c:pt idx="13501">
                  <c:v>-0.02</c:v>
                </c:pt>
                <c:pt idx="13502">
                  <c:v>-0.18</c:v>
                </c:pt>
                <c:pt idx="13503">
                  <c:v>-0.42</c:v>
                </c:pt>
                <c:pt idx="13504">
                  <c:v>-0.74</c:v>
                </c:pt>
                <c:pt idx="13505">
                  <c:v>-0.98</c:v>
                </c:pt>
                <c:pt idx="13506">
                  <c:v>-1.1399999999999999</c:v>
                </c:pt>
                <c:pt idx="13507">
                  <c:v>-1.34</c:v>
                </c:pt>
                <c:pt idx="13508">
                  <c:v>-1.46</c:v>
                </c:pt>
                <c:pt idx="13509">
                  <c:v>-1.66</c:v>
                </c:pt>
                <c:pt idx="13510">
                  <c:v>-1.7</c:v>
                </c:pt>
                <c:pt idx="13511">
                  <c:v>-1.7</c:v>
                </c:pt>
                <c:pt idx="13512">
                  <c:v>-1.7</c:v>
                </c:pt>
                <c:pt idx="13513">
                  <c:v>-1.58</c:v>
                </c:pt>
                <c:pt idx="13514">
                  <c:v>-1.34</c:v>
                </c:pt>
                <c:pt idx="13515">
                  <c:v>-1.1000000000000001</c:v>
                </c:pt>
                <c:pt idx="13516">
                  <c:v>-0.86</c:v>
                </c:pt>
                <c:pt idx="13517">
                  <c:v>-0.66</c:v>
                </c:pt>
                <c:pt idx="13518">
                  <c:v>-0.5</c:v>
                </c:pt>
                <c:pt idx="13519">
                  <c:v>-0.34</c:v>
                </c:pt>
                <c:pt idx="13520">
                  <c:v>-0.26</c:v>
                </c:pt>
                <c:pt idx="13521">
                  <c:v>-0.14000000000000001</c:v>
                </c:pt>
                <c:pt idx="13522">
                  <c:v>-0.02</c:v>
                </c:pt>
                <c:pt idx="13523">
                  <c:v>0.02</c:v>
                </c:pt>
                <c:pt idx="13524">
                  <c:v>0.02</c:v>
                </c:pt>
                <c:pt idx="13525">
                  <c:v>0.02</c:v>
                </c:pt>
                <c:pt idx="13526">
                  <c:v>0.02</c:v>
                </c:pt>
                <c:pt idx="13527">
                  <c:v>0.1</c:v>
                </c:pt>
                <c:pt idx="13528">
                  <c:v>0.34</c:v>
                </c:pt>
                <c:pt idx="13529">
                  <c:v>0.78</c:v>
                </c:pt>
                <c:pt idx="13530">
                  <c:v>1.34</c:v>
                </c:pt>
                <c:pt idx="13531">
                  <c:v>1.86</c:v>
                </c:pt>
                <c:pt idx="13532">
                  <c:v>2.38</c:v>
                </c:pt>
                <c:pt idx="13533">
                  <c:v>2.86</c:v>
                </c:pt>
                <c:pt idx="13534">
                  <c:v>3.42</c:v>
                </c:pt>
                <c:pt idx="13535">
                  <c:v>3.78</c:v>
                </c:pt>
                <c:pt idx="13536">
                  <c:v>4.0199999999999996</c:v>
                </c:pt>
                <c:pt idx="13537">
                  <c:v>4.26</c:v>
                </c:pt>
                <c:pt idx="13538">
                  <c:v>4.34</c:v>
                </c:pt>
                <c:pt idx="13539">
                  <c:v>4.22</c:v>
                </c:pt>
                <c:pt idx="13540">
                  <c:v>3.82</c:v>
                </c:pt>
                <c:pt idx="13541">
                  <c:v>3.06</c:v>
                </c:pt>
                <c:pt idx="13542">
                  <c:v>2.2200000000000002</c:v>
                </c:pt>
                <c:pt idx="13543">
                  <c:v>1.38</c:v>
                </c:pt>
                <c:pt idx="13544">
                  <c:v>0.74</c:v>
                </c:pt>
                <c:pt idx="13545">
                  <c:v>0.1</c:v>
                </c:pt>
                <c:pt idx="13546">
                  <c:v>-0.42</c:v>
                </c:pt>
                <c:pt idx="13547">
                  <c:v>-0.9</c:v>
                </c:pt>
                <c:pt idx="13548">
                  <c:v>-1.26</c:v>
                </c:pt>
                <c:pt idx="13549">
                  <c:v>-1.62</c:v>
                </c:pt>
                <c:pt idx="13550">
                  <c:v>-1.9</c:v>
                </c:pt>
                <c:pt idx="13551">
                  <c:v>-1.98</c:v>
                </c:pt>
                <c:pt idx="13552">
                  <c:v>-2.02</c:v>
                </c:pt>
                <c:pt idx="13553">
                  <c:v>-1.98</c:v>
                </c:pt>
                <c:pt idx="13554">
                  <c:v>-1.9</c:v>
                </c:pt>
                <c:pt idx="13555">
                  <c:v>-1.9</c:v>
                </c:pt>
                <c:pt idx="13556">
                  <c:v>-1.82</c:v>
                </c:pt>
                <c:pt idx="13557">
                  <c:v>-1.7</c:v>
                </c:pt>
                <c:pt idx="13558">
                  <c:v>-1.58</c:v>
                </c:pt>
                <c:pt idx="13559">
                  <c:v>-1.3</c:v>
                </c:pt>
                <c:pt idx="13560">
                  <c:v>-1.18</c:v>
                </c:pt>
                <c:pt idx="13561">
                  <c:v>-1.02</c:v>
                </c:pt>
                <c:pt idx="13562">
                  <c:v>-0.86</c:v>
                </c:pt>
                <c:pt idx="13563">
                  <c:v>-0.66</c:v>
                </c:pt>
                <c:pt idx="13564">
                  <c:v>-0.5</c:v>
                </c:pt>
                <c:pt idx="13565">
                  <c:v>-0.34</c:v>
                </c:pt>
                <c:pt idx="13566">
                  <c:v>-0.18</c:v>
                </c:pt>
                <c:pt idx="13567">
                  <c:v>-0.1</c:v>
                </c:pt>
                <c:pt idx="13568">
                  <c:v>-0.02</c:v>
                </c:pt>
                <c:pt idx="13569">
                  <c:v>-0.02</c:v>
                </c:pt>
                <c:pt idx="13570">
                  <c:v>-0.02</c:v>
                </c:pt>
                <c:pt idx="13571">
                  <c:v>-0.02</c:v>
                </c:pt>
                <c:pt idx="13572">
                  <c:v>0.06</c:v>
                </c:pt>
                <c:pt idx="13573">
                  <c:v>0.1</c:v>
                </c:pt>
                <c:pt idx="13574">
                  <c:v>0.14000000000000001</c:v>
                </c:pt>
                <c:pt idx="13575">
                  <c:v>0.14000000000000001</c:v>
                </c:pt>
                <c:pt idx="13576">
                  <c:v>0.22</c:v>
                </c:pt>
                <c:pt idx="13577">
                  <c:v>0.3</c:v>
                </c:pt>
                <c:pt idx="13578">
                  <c:v>0.38</c:v>
                </c:pt>
                <c:pt idx="13579">
                  <c:v>0.42</c:v>
                </c:pt>
                <c:pt idx="13580">
                  <c:v>0.54</c:v>
                </c:pt>
                <c:pt idx="13581">
                  <c:v>0.54</c:v>
                </c:pt>
                <c:pt idx="13582">
                  <c:v>0.62</c:v>
                </c:pt>
                <c:pt idx="13583">
                  <c:v>0.57999999999999996</c:v>
                </c:pt>
                <c:pt idx="13584">
                  <c:v>0.42</c:v>
                </c:pt>
                <c:pt idx="13585">
                  <c:v>0.14000000000000001</c:v>
                </c:pt>
                <c:pt idx="13586">
                  <c:v>-0.06</c:v>
                </c:pt>
                <c:pt idx="13587">
                  <c:v>-0.3</c:v>
                </c:pt>
                <c:pt idx="13588">
                  <c:v>-0.54</c:v>
                </c:pt>
                <c:pt idx="13589">
                  <c:v>-0.74</c:v>
                </c:pt>
                <c:pt idx="13590">
                  <c:v>-0.98</c:v>
                </c:pt>
                <c:pt idx="13591">
                  <c:v>-1.18</c:v>
                </c:pt>
                <c:pt idx="13592">
                  <c:v>-1.42</c:v>
                </c:pt>
                <c:pt idx="13593">
                  <c:v>-1.58</c:v>
                </c:pt>
                <c:pt idx="13594">
                  <c:v>-1.66</c:v>
                </c:pt>
                <c:pt idx="13595">
                  <c:v>-1.7</c:v>
                </c:pt>
                <c:pt idx="13596">
                  <c:v>-1.58</c:v>
                </c:pt>
                <c:pt idx="13597">
                  <c:v>-1.42</c:v>
                </c:pt>
                <c:pt idx="13598">
                  <c:v>-1.26</c:v>
                </c:pt>
                <c:pt idx="13599">
                  <c:v>-1.18</c:v>
                </c:pt>
                <c:pt idx="13600">
                  <c:v>-0.98</c:v>
                </c:pt>
                <c:pt idx="13601">
                  <c:v>-0.86</c:v>
                </c:pt>
                <c:pt idx="13602">
                  <c:v>-0.74</c:v>
                </c:pt>
                <c:pt idx="13603">
                  <c:v>-0.57999999999999996</c:v>
                </c:pt>
                <c:pt idx="13604">
                  <c:v>-0.46</c:v>
                </c:pt>
                <c:pt idx="13605">
                  <c:v>-0.38</c:v>
                </c:pt>
                <c:pt idx="13606">
                  <c:v>-0.3</c:v>
                </c:pt>
                <c:pt idx="13607">
                  <c:v>-0.26</c:v>
                </c:pt>
                <c:pt idx="13608">
                  <c:v>-0.18</c:v>
                </c:pt>
                <c:pt idx="13609">
                  <c:v>-0.06</c:v>
                </c:pt>
                <c:pt idx="13610">
                  <c:v>0.06</c:v>
                </c:pt>
                <c:pt idx="13611">
                  <c:v>0.1</c:v>
                </c:pt>
                <c:pt idx="13612">
                  <c:v>0.22</c:v>
                </c:pt>
                <c:pt idx="13613">
                  <c:v>0.26</c:v>
                </c:pt>
                <c:pt idx="13614">
                  <c:v>0.26</c:v>
                </c:pt>
                <c:pt idx="13615">
                  <c:v>0.26</c:v>
                </c:pt>
                <c:pt idx="13616">
                  <c:v>0.34</c:v>
                </c:pt>
                <c:pt idx="13617">
                  <c:v>0.34</c:v>
                </c:pt>
                <c:pt idx="13618">
                  <c:v>0.3</c:v>
                </c:pt>
                <c:pt idx="13619">
                  <c:v>0.26</c:v>
                </c:pt>
                <c:pt idx="13620">
                  <c:v>0.22</c:v>
                </c:pt>
                <c:pt idx="13621">
                  <c:v>0.26</c:v>
                </c:pt>
                <c:pt idx="13622">
                  <c:v>0.26</c:v>
                </c:pt>
                <c:pt idx="13623">
                  <c:v>0.26</c:v>
                </c:pt>
                <c:pt idx="13624">
                  <c:v>0.26</c:v>
                </c:pt>
                <c:pt idx="13625">
                  <c:v>0.26</c:v>
                </c:pt>
                <c:pt idx="13626">
                  <c:v>0.3</c:v>
                </c:pt>
                <c:pt idx="13627">
                  <c:v>0.3</c:v>
                </c:pt>
                <c:pt idx="13628">
                  <c:v>0.3</c:v>
                </c:pt>
                <c:pt idx="13629">
                  <c:v>0.42</c:v>
                </c:pt>
                <c:pt idx="13630">
                  <c:v>0.57999999999999996</c:v>
                </c:pt>
                <c:pt idx="13631">
                  <c:v>0.74</c:v>
                </c:pt>
                <c:pt idx="13632">
                  <c:v>0.98</c:v>
                </c:pt>
                <c:pt idx="13633">
                  <c:v>1.26</c:v>
                </c:pt>
                <c:pt idx="13634">
                  <c:v>1.62</c:v>
                </c:pt>
                <c:pt idx="13635">
                  <c:v>1.98</c:v>
                </c:pt>
                <c:pt idx="13636">
                  <c:v>2.42</c:v>
                </c:pt>
                <c:pt idx="13637">
                  <c:v>2.78</c:v>
                </c:pt>
                <c:pt idx="13638">
                  <c:v>3.18</c:v>
                </c:pt>
                <c:pt idx="13639">
                  <c:v>3.5</c:v>
                </c:pt>
                <c:pt idx="13640">
                  <c:v>3.74</c:v>
                </c:pt>
                <c:pt idx="13641">
                  <c:v>3.86</c:v>
                </c:pt>
                <c:pt idx="13642">
                  <c:v>3.9</c:v>
                </c:pt>
                <c:pt idx="13643">
                  <c:v>3.58</c:v>
                </c:pt>
                <c:pt idx="13644">
                  <c:v>3.14</c:v>
                </c:pt>
                <c:pt idx="13645">
                  <c:v>2.38</c:v>
                </c:pt>
                <c:pt idx="13646">
                  <c:v>1.62</c:v>
                </c:pt>
                <c:pt idx="13647">
                  <c:v>0.86</c:v>
                </c:pt>
                <c:pt idx="13648">
                  <c:v>0.14000000000000001</c:v>
                </c:pt>
                <c:pt idx="13649">
                  <c:v>-0.57999999999999996</c:v>
                </c:pt>
                <c:pt idx="13650">
                  <c:v>-1.1399999999999999</c:v>
                </c:pt>
                <c:pt idx="13651">
                  <c:v>-1.58</c:v>
                </c:pt>
                <c:pt idx="13652">
                  <c:v>-1.78</c:v>
                </c:pt>
                <c:pt idx="13653">
                  <c:v>-1.98</c:v>
                </c:pt>
                <c:pt idx="13654">
                  <c:v>-1.98</c:v>
                </c:pt>
                <c:pt idx="13655">
                  <c:v>-1.86</c:v>
                </c:pt>
                <c:pt idx="13656">
                  <c:v>-1.7</c:v>
                </c:pt>
                <c:pt idx="13657">
                  <c:v>-1.42</c:v>
                </c:pt>
                <c:pt idx="13658">
                  <c:v>-1.18</c:v>
                </c:pt>
                <c:pt idx="13659">
                  <c:v>-0.98</c:v>
                </c:pt>
                <c:pt idx="13660">
                  <c:v>-0.86</c:v>
                </c:pt>
                <c:pt idx="13661">
                  <c:v>-0.74</c:v>
                </c:pt>
                <c:pt idx="13662">
                  <c:v>-0.66</c:v>
                </c:pt>
                <c:pt idx="13663">
                  <c:v>-0.78</c:v>
                </c:pt>
                <c:pt idx="13664">
                  <c:v>-0.82</c:v>
                </c:pt>
                <c:pt idx="13665">
                  <c:v>-0.86</c:v>
                </c:pt>
                <c:pt idx="13666">
                  <c:v>-0.86</c:v>
                </c:pt>
                <c:pt idx="13667">
                  <c:v>-0.78</c:v>
                </c:pt>
                <c:pt idx="13668">
                  <c:v>-0.78</c:v>
                </c:pt>
                <c:pt idx="13669">
                  <c:v>-0.74</c:v>
                </c:pt>
                <c:pt idx="13670">
                  <c:v>-0.7</c:v>
                </c:pt>
                <c:pt idx="13671">
                  <c:v>-0.62</c:v>
                </c:pt>
                <c:pt idx="13672">
                  <c:v>-0.5</c:v>
                </c:pt>
                <c:pt idx="13673">
                  <c:v>-0.46</c:v>
                </c:pt>
                <c:pt idx="13674">
                  <c:v>-0.42</c:v>
                </c:pt>
                <c:pt idx="13675">
                  <c:v>-0.38</c:v>
                </c:pt>
                <c:pt idx="13676">
                  <c:v>-0.38</c:v>
                </c:pt>
                <c:pt idx="13677">
                  <c:v>-0.34</c:v>
                </c:pt>
                <c:pt idx="13678">
                  <c:v>-0.3</c:v>
                </c:pt>
                <c:pt idx="13679">
                  <c:v>-0.3</c:v>
                </c:pt>
                <c:pt idx="13680">
                  <c:v>-0.22</c:v>
                </c:pt>
                <c:pt idx="13681">
                  <c:v>-0.1</c:v>
                </c:pt>
                <c:pt idx="13682">
                  <c:v>0.02</c:v>
                </c:pt>
                <c:pt idx="13683">
                  <c:v>0.02</c:v>
                </c:pt>
                <c:pt idx="13684">
                  <c:v>0.1</c:v>
                </c:pt>
                <c:pt idx="13685">
                  <c:v>0.1</c:v>
                </c:pt>
                <c:pt idx="13686">
                  <c:v>0.1</c:v>
                </c:pt>
                <c:pt idx="13687">
                  <c:v>0.06</c:v>
                </c:pt>
                <c:pt idx="13688">
                  <c:v>-0.1</c:v>
                </c:pt>
                <c:pt idx="13689">
                  <c:v>-0.38</c:v>
                </c:pt>
                <c:pt idx="13690">
                  <c:v>-0.54</c:v>
                </c:pt>
                <c:pt idx="13691">
                  <c:v>-0.74</c:v>
                </c:pt>
                <c:pt idx="13692">
                  <c:v>-0.98</c:v>
                </c:pt>
                <c:pt idx="13693">
                  <c:v>-1.26</c:v>
                </c:pt>
                <c:pt idx="13694">
                  <c:v>-1.42</c:v>
                </c:pt>
                <c:pt idx="13695">
                  <c:v>-1.62</c:v>
                </c:pt>
                <c:pt idx="13696">
                  <c:v>-1.7</c:v>
                </c:pt>
                <c:pt idx="13697">
                  <c:v>-1.78</c:v>
                </c:pt>
                <c:pt idx="13698">
                  <c:v>-1.86</c:v>
                </c:pt>
                <c:pt idx="13699">
                  <c:v>-1.78</c:v>
                </c:pt>
                <c:pt idx="13700">
                  <c:v>-1.58</c:v>
                </c:pt>
                <c:pt idx="13701">
                  <c:v>-1.34</c:v>
                </c:pt>
                <c:pt idx="13702">
                  <c:v>-1.06</c:v>
                </c:pt>
                <c:pt idx="13703">
                  <c:v>-0.78</c:v>
                </c:pt>
                <c:pt idx="13704">
                  <c:v>-0.54</c:v>
                </c:pt>
                <c:pt idx="13705">
                  <c:v>-0.38</c:v>
                </c:pt>
                <c:pt idx="13706">
                  <c:v>-0.18</c:v>
                </c:pt>
                <c:pt idx="13707">
                  <c:v>-0.06</c:v>
                </c:pt>
                <c:pt idx="13708">
                  <c:v>0.02</c:v>
                </c:pt>
                <c:pt idx="13709">
                  <c:v>0.06</c:v>
                </c:pt>
                <c:pt idx="13710">
                  <c:v>0.02</c:v>
                </c:pt>
                <c:pt idx="13711">
                  <c:v>0.06</c:v>
                </c:pt>
                <c:pt idx="13712">
                  <c:v>0.02</c:v>
                </c:pt>
                <c:pt idx="13713">
                  <c:v>0.02</c:v>
                </c:pt>
                <c:pt idx="13714">
                  <c:v>-0.02</c:v>
                </c:pt>
                <c:pt idx="13715">
                  <c:v>0.02</c:v>
                </c:pt>
                <c:pt idx="13716">
                  <c:v>0.02</c:v>
                </c:pt>
                <c:pt idx="13717">
                  <c:v>0.06</c:v>
                </c:pt>
                <c:pt idx="13718">
                  <c:v>0.14000000000000001</c:v>
                </c:pt>
                <c:pt idx="13719">
                  <c:v>0.18</c:v>
                </c:pt>
                <c:pt idx="13720">
                  <c:v>0.54</c:v>
                </c:pt>
                <c:pt idx="13721">
                  <c:v>0.94</c:v>
                </c:pt>
                <c:pt idx="13722">
                  <c:v>1.42</c:v>
                </c:pt>
                <c:pt idx="13723">
                  <c:v>1.74</c:v>
                </c:pt>
                <c:pt idx="13724">
                  <c:v>2.1</c:v>
                </c:pt>
                <c:pt idx="13725">
                  <c:v>2.38</c:v>
                </c:pt>
                <c:pt idx="13726">
                  <c:v>2.82</c:v>
                </c:pt>
                <c:pt idx="13727">
                  <c:v>3.26</c:v>
                </c:pt>
                <c:pt idx="13728">
                  <c:v>3.58</c:v>
                </c:pt>
                <c:pt idx="13729">
                  <c:v>3.86</c:v>
                </c:pt>
                <c:pt idx="13730">
                  <c:v>3.94</c:v>
                </c:pt>
                <c:pt idx="13731">
                  <c:v>3.78</c:v>
                </c:pt>
                <c:pt idx="13732">
                  <c:v>3.54</c:v>
                </c:pt>
                <c:pt idx="13733">
                  <c:v>3.14</c:v>
                </c:pt>
                <c:pt idx="13734">
                  <c:v>2.7</c:v>
                </c:pt>
                <c:pt idx="13735">
                  <c:v>2.1800000000000002</c:v>
                </c:pt>
                <c:pt idx="13736">
                  <c:v>1.46</c:v>
                </c:pt>
                <c:pt idx="13737">
                  <c:v>0.74</c:v>
                </c:pt>
                <c:pt idx="13738">
                  <c:v>0.02</c:v>
                </c:pt>
                <c:pt idx="13739">
                  <c:v>-0.66</c:v>
                </c:pt>
                <c:pt idx="13740">
                  <c:v>-1.18</c:v>
                </c:pt>
                <c:pt idx="13741">
                  <c:v>-1.66</c:v>
                </c:pt>
                <c:pt idx="13742">
                  <c:v>-1.9</c:v>
                </c:pt>
                <c:pt idx="13743">
                  <c:v>-2.1</c:v>
                </c:pt>
                <c:pt idx="13744">
                  <c:v>-2.1800000000000002</c:v>
                </c:pt>
                <c:pt idx="13745">
                  <c:v>-2.14</c:v>
                </c:pt>
                <c:pt idx="13746">
                  <c:v>-1.98</c:v>
                </c:pt>
                <c:pt idx="13747">
                  <c:v>-1.78</c:v>
                </c:pt>
                <c:pt idx="13748">
                  <c:v>-1.5</c:v>
                </c:pt>
                <c:pt idx="13749">
                  <c:v>-1.1399999999999999</c:v>
                </c:pt>
                <c:pt idx="13750">
                  <c:v>-0.86</c:v>
                </c:pt>
                <c:pt idx="13751">
                  <c:v>-0.74</c:v>
                </c:pt>
                <c:pt idx="13752">
                  <c:v>-0.5</c:v>
                </c:pt>
                <c:pt idx="13753">
                  <c:v>-0.38</c:v>
                </c:pt>
                <c:pt idx="13754">
                  <c:v>-0.22</c:v>
                </c:pt>
                <c:pt idx="13755">
                  <c:v>-0.26</c:v>
                </c:pt>
                <c:pt idx="13756">
                  <c:v>-0.3</c:v>
                </c:pt>
                <c:pt idx="13757">
                  <c:v>-0.34</c:v>
                </c:pt>
                <c:pt idx="13758">
                  <c:v>-0.34</c:v>
                </c:pt>
                <c:pt idx="13759">
                  <c:v>-0.42</c:v>
                </c:pt>
                <c:pt idx="13760">
                  <c:v>-0.38</c:v>
                </c:pt>
                <c:pt idx="13761">
                  <c:v>-0.34</c:v>
                </c:pt>
                <c:pt idx="13762">
                  <c:v>-0.38</c:v>
                </c:pt>
                <c:pt idx="13763">
                  <c:v>-0.34</c:v>
                </c:pt>
                <c:pt idx="13764">
                  <c:v>-0.18</c:v>
                </c:pt>
                <c:pt idx="13765">
                  <c:v>-0.14000000000000001</c:v>
                </c:pt>
                <c:pt idx="13766">
                  <c:v>-0.02</c:v>
                </c:pt>
                <c:pt idx="13767">
                  <c:v>0.02</c:v>
                </c:pt>
                <c:pt idx="13768">
                  <c:v>0.06</c:v>
                </c:pt>
                <c:pt idx="13769">
                  <c:v>0.06</c:v>
                </c:pt>
                <c:pt idx="13770">
                  <c:v>0.18</c:v>
                </c:pt>
                <c:pt idx="13771">
                  <c:v>0.22</c:v>
                </c:pt>
                <c:pt idx="13772">
                  <c:v>0.34</c:v>
                </c:pt>
                <c:pt idx="13773">
                  <c:v>0.38</c:v>
                </c:pt>
                <c:pt idx="13774">
                  <c:v>0.38</c:v>
                </c:pt>
                <c:pt idx="13775">
                  <c:v>0.34</c:v>
                </c:pt>
                <c:pt idx="13776">
                  <c:v>0.26</c:v>
                </c:pt>
                <c:pt idx="13777">
                  <c:v>0.1</c:v>
                </c:pt>
                <c:pt idx="13778">
                  <c:v>0.02</c:v>
                </c:pt>
                <c:pt idx="13779">
                  <c:v>-0.18</c:v>
                </c:pt>
                <c:pt idx="13780">
                  <c:v>-0.38</c:v>
                </c:pt>
                <c:pt idx="13781">
                  <c:v>-0.66</c:v>
                </c:pt>
                <c:pt idx="13782">
                  <c:v>-0.86</c:v>
                </c:pt>
                <c:pt idx="13783">
                  <c:v>-1.1399999999999999</c:v>
                </c:pt>
                <c:pt idx="13784">
                  <c:v>-1.38</c:v>
                </c:pt>
                <c:pt idx="13785">
                  <c:v>-1.54</c:v>
                </c:pt>
                <c:pt idx="13786">
                  <c:v>-1.58</c:v>
                </c:pt>
                <c:pt idx="13787">
                  <c:v>-1.66</c:v>
                </c:pt>
                <c:pt idx="13788">
                  <c:v>-1.7</c:v>
                </c:pt>
                <c:pt idx="13789">
                  <c:v>-1.66</c:v>
                </c:pt>
                <c:pt idx="13790">
                  <c:v>-1.58</c:v>
                </c:pt>
                <c:pt idx="13791">
                  <c:v>-1.38</c:v>
                </c:pt>
                <c:pt idx="13792">
                  <c:v>-1.1399999999999999</c:v>
                </c:pt>
                <c:pt idx="13793">
                  <c:v>-0.86</c:v>
                </c:pt>
                <c:pt idx="13794">
                  <c:v>-0.62</c:v>
                </c:pt>
                <c:pt idx="13795">
                  <c:v>-0.46</c:v>
                </c:pt>
                <c:pt idx="13796">
                  <c:v>-0.22</c:v>
                </c:pt>
                <c:pt idx="13797">
                  <c:v>-0.14000000000000001</c:v>
                </c:pt>
                <c:pt idx="13798">
                  <c:v>-0.06</c:v>
                </c:pt>
                <c:pt idx="13799">
                  <c:v>-0.02</c:v>
                </c:pt>
                <c:pt idx="13800">
                  <c:v>0.06</c:v>
                </c:pt>
                <c:pt idx="13801">
                  <c:v>0.02</c:v>
                </c:pt>
                <c:pt idx="13802">
                  <c:v>-0.02</c:v>
                </c:pt>
                <c:pt idx="13803">
                  <c:v>-0.06</c:v>
                </c:pt>
                <c:pt idx="13804">
                  <c:v>-0.1</c:v>
                </c:pt>
                <c:pt idx="13805">
                  <c:v>-0.06</c:v>
                </c:pt>
                <c:pt idx="13806">
                  <c:v>-0.06</c:v>
                </c:pt>
                <c:pt idx="13807">
                  <c:v>-0.06</c:v>
                </c:pt>
                <c:pt idx="13808">
                  <c:v>-0.06</c:v>
                </c:pt>
                <c:pt idx="13809">
                  <c:v>0.02</c:v>
                </c:pt>
                <c:pt idx="13810">
                  <c:v>0.02</c:v>
                </c:pt>
                <c:pt idx="13811">
                  <c:v>0.1</c:v>
                </c:pt>
                <c:pt idx="13812">
                  <c:v>0.22</c:v>
                </c:pt>
                <c:pt idx="13813">
                  <c:v>0.3</c:v>
                </c:pt>
                <c:pt idx="13814">
                  <c:v>0.38</c:v>
                </c:pt>
                <c:pt idx="13815">
                  <c:v>0.42</c:v>
                </c:pt>
                <c:pt idx="13816">
                  <c:v>0.54</c:v>
                </c:pt>
                <c:pt idx="13817">
                  <c:v>0.78</c:v>
                </c:pt>
                <c:pt idx="13818">
                  <c:v>1.1399999999999999</c:v>
                </c:pt>
                <c:pt idx="13819">
                  <c:v>1.38</c:v>
                </c:pt>
                <c:pt idx="13820">
                  <c:v>1.7</c:v>
                </c:pt>
                <c:pt idx="13821">
                  <c:v>2.06</c:v>
                </c:pt>
                <c:pt idx="13822">
                  <c:v>2.46</c:v>
                </c:pt>
                <c:pt idx="13823">
                  <c:v>2.66</c:v>
                </c:pt>
                <c:pt idx="13824">
                  <c:v>2.82</c:v>
                </c:pt>
                <c:pt idx="13825">
                  <c:v>2.82</c:v>
                </c:pt>
                <c:pt idx="13826">
                  <c:v>2.78</c:v>
                </c:pt>
                <c:pt idx="13827">
                  <c:v>2.5</c:v>
                </c:pt>
                <c:pt idx="13828">
                  <c:v>2.06</c:v>
                </c:pt>
                <c:pt idx="13829">
                  <c:v>1.38</c:v>
                </c:pt>
                <c:pt idx="13830">
                  <c:v>0.66</c:v>
                </c:pt>
                <c:pt idx="13831">
                  <c:v>-0.02</c:v>
                </c:pt>
                <c:pt idx="13832">
                  <c:v>-0.54</c:v>
                </c:pt>
                <c:pt idx="13833">
                  <c:v>-1.02</c:v>
                </c:pt>
                <c:pt idx="13834">
                  <c:v>-1.22</c:v>
                </c:pt>
                <c:pt idx="13835">
                  <c:v>-1.34</c:v>
                </c:pt>
                <c:pt idx="13836">
                  <c:v>-1.26</c:v>
                </c:pt>
                <c:pt idx="13837">
                  <c:v>-1.22</c:v>
                </c:pt>
                <c:pt idx="13838">
                  <c:v>-1.06</c:v>
                </c:pt>
                <c:pt idx="13839">
                  <c:v>-0.82</c:v>
                </c:pt>
                <c:pt idx="13840">
                  <c:v>-0.5</c:v>
                </c:pt>
                <c:pt idx="13841">
                  <c:v>-0.26</c:v>
                </c:pt>
                <c:pt idx="13842">
                  <c:v>-0.06</c:v>
                </c:pt>
                <c:pt idx="13843">
                  <c:v>-0.1</c:v>
                </c:pt>
                <c:pt idx="13844">
                  <c:v>-0.1</c:v>
                </c:pt>
                <c:pt idx="13845">
                  <c:v>-0.26</c:v>
                </c:pt>
                <c:pt idx="13846">
                  <c:v>-0.38</c:v>
                </c:pt>
                <c:pt idx="13847">
                  <c:v>-0.46</c:v>
                </c:pt>
                <c:pt idx="13848">
                  <c:v>-0.57999999999999996</c:v>
                </c:pt>
                <c:pt idx="13849">
                  <c:v>-0.66</c:v>
                </c:pt>
                <c:pt idx="13850">
                  <c:v>-0.57999999999999996</c:v>
                </c:pt>
                <c:pt idx="13851">
                  <c:v>-0.5</c:v>
                </c:pt>
                <c:pt idx="13852">
                  <c:v>-0.42</c:v>
                </c:pt>
                <c:pt idx="13853">
                  <c:v>-0.3</c:v>
                </c:pt>
                <c:pt idx="13854">
                  <c:v>-0.14000000000000001</c:v>
                </c:pt>
                <c:pt idx="13855">
                  <c:v>-0.02</c:v>
                </c:pt>
                <c:pt idx="13856">
                  <c:v>0.06</c:v>
                </c:pt>
                <c:pt idx="13857">
                  <c:v>0.06</c:v>
                </c:pt>
                <c:pt idx="13858">
                  <c:v>0.1</c:v>
                </c:pt>
                <c:pt idx="13859">
                  <c:v>0.02</c:v>
                </c:pt>
                <c:pt idx="13860">
                  <c:v>0.06</c:v>
                </c:pt>
                <c:pt idx="13861">
                  <c:v>0.02</c:v>
                </c:pt>
                <c:pt idx="13862">
                  <c:v>0.06</c:v>
                </c:pt>
                <c:pt idx="13863">
                  <c:v>0.1</c:v>
                </c:pt>
                <c:pt idx="13864">
                  <c:v>0.14000000000000001</c:v>
                </c:pt>
                <c:pt idx="13865">
                  <c:v>0.18</c:v>
                </c:pt>
                <c:pt idx="13866">
                  <c:v>0.22</c:v>
                </c:pt>
                <c:pt idx="13867">
                  <c:v>0.3</c:v>
                </c:pt>
                <c:pt idx="13868">
                  <c:v>0.3</c:v>
                </c:pt>
                <c:pt idx="13869">
                  <c:v>0.26</c:v>
                </c:pt>
                <c:pt idx="13870">
                  <c:v>0.3</c:v>
                </c:pt>
                <c:pt idx="13871">
                  <c:v>0.18</c:v>
                </c:pt>
                <c:pt idx="13872">
                  <c:v>0.02</c:v>
                </c:pt>
                <c:pt idx="13873">
                  <c:v>-0.14000000000000001</c:v>
                </c:pt>
                <c:pt idx="13874">
                  <c:v>-0.3</c:v>
                </c:pt>
                <c:pt idx="13875">
                  <c:v>-0.5</c:v>
                </c:pt>
                <c:pt idx="13876">
                  <c:v>-0.74</c:v>
                </c:pt>
                <c:pt idx="13877">
                  <c:v>-0.86</c:v>
                </c:pt>
                <c:pt idx="13878">
                  <c:v>-1.02</c:v>
                </c:pt>
                <c:pt idx="13879">
                  <c:v>-1.22</c:v>
                </c:pt>
                <c:pt idx="13880">
                  <c:v>-1.26</c:v>
                </c:pt>
                <c:pt idx="13881">
                  <c:v>-1.38</c:v>
                </c:pt>
                <c:pt idx="13882">
                  <c:v>-1.38</c:v>
                </c:pt>
                <c:pt idx="13883">
                  <c:v>-1.26</c:v>
                </c:pt>
                <c:pt idx="13884">
                  <c:v>-1.1000000000000001</c:v>
                </c:pt>
                <c:pt idx="13885">
                  <c:v>-0.86</c:v>
                </c:pt>
                <c:pt idx="13886">
                  <c:v>-0.62</c:v>
                </c:pt>
                <c:pt idx="13887">
                  <c:v>-0.5</c:v>
                </c:pt>
                <c:pt idx="13888">
                  <c:v>-0.34</c:v>
                </c:pt>
                <c:pt idx="13889">
                  <c:v>-0.22</c:v>
                </c:pt>
                <c:pt idx="13890">
                  <c:v>-0.1</c:v>
                </c:pt>
                <c:pt idx="13891">
                  <c:v>-0.1</c:v>
                </c:pt>
                <c:pt idx="13892">
                  <c:v>-0.1</c:v>
                </c:pt>
                <c:pt idx="13893">
                  <c:v>-0.1</c:v>
                </c:pt>
                <c:pt idx="13894">
                  <c:v>-0.06</c:v>
                </c:pt>
                <c:pt idx="13895">
                  <c:v>-0.1</c:v>
                </c:pt>
                <c:pt idx="13896">
                  <c:v>-0.18</c:v>
                </c:pt>
                <c:pt idx="13897">
                  <c:v>-0.14000000000000001</c:v>
                </c:pt>
                <c:pt idx="13898">
                  <c:v>-0.1</c:v>
                </c:pt>
                <c:pt idx="13899">
                  <c:v>-0.02</c:v>
                </c:pt>
                <c:pt idx="13900">
                  <c:v>0.06</c:v>
                </c:pt>
                <c:pt idx="13901">
                  <c:v>0.14000000000000001</c:v>
                </c:pt>
                <c:pt idx="13902">
                  <c:v>0.22</c:v>
                </c:pt>
                <c:pt idx="13903">
                  <c:v>0.34</c:v>
                </c:pt>
                <c:pt idx="13904">
                  <c:v>0.38</c:v>
                </c:pt>
                <c:pt idx="13905">
                  <c:v>0.34</c:v>
                </c:pt>
                <c:pt idx="13906">
                  <c:v>0.26</c:v>
                </c:pt>
                <c:pt idx="13907">
                  <c:v>0.18</c:v>
                </c:pt>
                <c:pt idx="13908">
                  <c:v>0.22</c:v>
                </c:pt>
                <c:pt idx="13909">
                  <c:v>0.1</c:v>
                </c:pt>
                <c:pt idx="13910">
                  <c:v>0.02</c:v>
                </c:pt>
                <c:pt idx="13911">
                  <c:v>-0.06</c:v>
                </c:pt>
                <c:pt idx="13912">
                  <c:v>-0.02</c:v>
                </c:pt>
                <c:pt idx="13913">
                  <c:v>0.06</c:v>
                </c:pt>
                <c:pt idx="13914">
                  <c:v>0.06</c:v>
                </c:pt>
                <c:pt idx="13915">
                  <c:v>0.02</c:v>
                </c:pt>
                <c:pt idx="13916">
                  <c:v>0.02</c:v>
                </c:pt>
                <c:pt idx="13917">
                  <c:v>0.02</c:v>
                </c:pt>
                <c:pt idx="13918">
                  <c:v>0.06</c:v>
                </c:pt>
                <c:pt idx="13919">
                  <c:v>0.02</c:v>
                </c:pt>
                <c:pt idx="13920">
                  <c:v>-0.02</c:v>
                </c:pt>
                <c:pt idx="13921">
                  <c:v>-0.1</c:v>
                </c:pt>
                <c:pt idx="13922">
                  <c:v>-0.22</c:v>
                </c:pt>
                <c:pt idx="13923">
                  <c:v>-0.26</c:v>
                </c:pt>
                <c:pt idx="13924">
                  <c:v>-0.34</c:v>
                </c:pt>
                <c:pt idx="13925">
                  <c:v>-0.38</c:v>
                </c:pt>
                <c:pt idx="13926">
                  <c:v>-0.42</c:v>
                </c:pt>
                <c:pt idx="13927">
                  <c:v>-0.34</c:v>
                </c:pt>
                <c:pt idx="13928">
                  <c:v>-0.22</c:v>
                </c:pt>
                <c:pt idx="13929">
                  <c:v>-0.14000000000000001</c:v>
                </c:pt>
                <c:pt idx="13930">
                  <c:v>-0.06</c:v>
                </c:pt>
                <c:pt idx="13931">
                  <c:v>0.14000000000000001</c:v>
                </c:pt>
                <c:pt idx="13932">
                  <c:v>0.18</c:v>
                </c:pt>
                <c:pt idx="13933">
                  <c:v>0.26</c:v>
                </c:pt>
                <c:pt idx="13934">
                  <c:v>0.3</c:v>
                </c:pt>
                <c:pt idx="13935">
                  <c:v>0.46</c:v>
                </c:pt>
                <c:pt idx="13936">
                  <c:v>0.5</c:v>
                </c:pt>
                <c:pt idx="13937">
                  <c:v>0.54</c:v>
                </c:pt>
                <c:pt idx="13938">
                  <c:v>0.57999999999999996</c:v>
                </c:pt>
                <c:pt idx="13939">
                  <c:v>0.5</c:v>
                </c:pt>
                <c:pt idx="13940">
                  <c:v>0.46</c:v>
                </c:pt>
                <c:pt idx="13941">
                  <c:v>0.46</c:v>
                </c:pt>
                <c:pt idx="13942">
                  <c:v>0.5</c:v>
                </c:pt>
                <c:pt idx="13943">
                  <c:v>0.46</c:v>
                </c:pt>
                <c:pt idx="13944">
                  <c:v>0.34</c:v>
                </c:pt>
                <c:pt idx="13945">
                  <c:v>0.38</c:v>
                </c:pt>
                <c:pt idx="13946">
                  <c:v>0.34</c:v>
                </c:pt>
                <c:pt idx="13947">
                  <c:v>0.34</c:v>
                </c:pt>
                <c:pt idx="13948">
                  <c:v>0.38</c:v>
                </c:pt>
                <c:pt idx="13949">
                  <c:v>0.34</c:v>
                </c:pt>
                <c:pt idx="13950">
                  <c:v>0.34</c:v>
                </c:pt>
                <c:pt idx="13951">
                  <c:v>0.3</c:v>
                </c:pt>
                <c:pt idx="13952">
                  <c:v>0.26</c:v>
                </c:pt>
                <c:pt idx="13953">
                  <c:v>0.3</c:v>
                </c:pt>
                <c:pt idx="13954">
                  <c:v>0.22</c:v>
                </c:pt>
                <c:pt idx="13955">
                  <c:v>0.14000000000000001</c:v>
                </c:pt>
                <c:pt idx="13956">
                  <c:v>0.1</c:v>
                </c:pt>
                <c:pt idx="13957">
                  <c:v>0.06</c:v>
                </c:pt>
                <c:pt idx="13958">
                  <c:v>0.02</c:v>
                </c:pt>
                <c:pt idx="13959">
                  <c:v>0.06</c:v>
                </c:pt>
                <c:pt idx="13960">
                  <c:v>0.02</c:v>
                </c:pt>
                <c:pt idx="13961">
                  <c:v>-0.02</c:v>
                </c:pt>
                <c:pt idx="13962">
                  <c:v>-0.02</c:v>
                </c:pt>
                <c:pt idx="13963">
                  <c:v>-0.02</c:v>
                </c:pt>
                <c:pt idx="13964">
                  <c:v>0.02</c:v>
                </c:pt>
                <c:pt idx="13965">
                  <c:v>0.02</c:v>
                </c:pt>
                <c:pt idx="13966">
                  <c:v>0.02</c:v>
                </c:pt>
                <c:pt idx="13967">
                  <c:v>-0.02</c:v>
                </c:pt>
                <c:pt idx="13968">
                  <c:v>0.02</c:v>
                </c:pt>
                <c:pt idx="13969">
                  <c:v>-0.02</c:v>
                </c:pt>
                <c:pt idx="13970">
                  <c:v>-0.06</c:v>
                </c:pt>
                <c:pt idx="13971">
                  <c:v>-0.1</c:v>
                </c:pt>
                <c:pt idx="13972">
                  <c:v>-0.14000000000000001</c:v>
                </c:pt>
                <c:pt idx="13973">
                  <c:v>-0.14000000000000001</c:v>
                </c:pt>
                <c:pt idx="13974">
                  <c:v>-0.1</c:v>
                </c:pt>
                <c:pt idx="13975">
                  <c:v>-0.06</c:v>
                </c:pt>
                <c:pt idx="13976">
                  <c:v>-0.06</c:v>
                </c:pt>
                <c:pt idx="13977">
                  <c:v>-0.02</c:v>
                </c:pt>
                <c:pt idx="13978">
                  <c:v>0.06</c:v>
                </c:pt>
                <c:pt idx="13979">
                  <c:v>0.06</c:v>
                </c:pt>
                <c:pt idx="13980">
                  <c:v>0.14000000000000001</c:v>
                </c:pt>
                <c:pt idx="13981">
                  <c:v>0.22</c:v>
                </c:pt>
                <c:pt idx="13982">
                  <c:v>0.22</c:v>
                </c:pt>
                <c:pt idx="13983">
                  <c:v>0.14000000000000001</c:v>
                </c:pt>
                <c:pt idx="13984">
                  <c:v>0.1</c:v>
                </c:pt>
                <c:pt idx="13985">
                  <c:v>0.06</c:v>
                </c:pt>
                <c:pt idx="13986">
                  <c:v>0.06</c:v>
                </c:pt>
                <c:pt idx="13987">
                  <c:v>-0.02</c:v>
                </c:pt>
                <c:pt idx="13988">
                  <c:v>-0.1</c:v>
                </c:pt>
                <c:pt idx="13989">
                  <c:v>-0.1</c:v>
                </c:pt>
                <c:pt idx="13990">
                  <c:v>-0.14000000000000001</c:v>
                </c:pt>
                <c:pt idx="13991">
                  <c:v>-0.22</c:v>
                </c:pt>
                <c:pt idx="13992">
                  <c:v>-0.22</c:v>
                </c:pt>
                <c:pt idx="13993">
                  <c:v>-0.18</c:v>
                </c:pt>
                <c:pt idx="13994">
                  <c:v>-0.18</c:v>
                </c:pt>
                <c:pt idx="13995">
                  <c:v>-0.18</c:v>
                </c:pt>
                <c:pt idx="13996">
                  <c:v>-0.18</c:v>
                </c:pt>
                <c:pt idx="13997">
                  <c:v>-0.22</c:v>
                </c:pt>
                <c:pt idx="13998">
                  <c:v>-0.18</c:v>
                </c:pt>
                <c:pt idx="13999">
                  <c:v>-0.18</c:v>
                </c:pt>
                <c:pt idx="14000">
                  <c:v>-0.1</c:v>
                </c:pt>
                <c:pt idx="14001">
                  <c:v>-0.1</c:v>
                </c:pt>
                <c:pt idx="14002">
                  <c:v>-0.02</c:v>
                </c:pt>
                <c:pt idx="14003">
                  <c:v>0.02</c:v>
                </c:pt>
                <c:pt idx="14004">
                  <c:v>0.1</c:v>
                </c:pt>
                <c:pt idx="14005">
                  <c:v>0.14000000000000001</c:v>
                </c:pt>
                <c:pt idx="14006">
                  <c:v>0.14000000000000001</c:v>
                </c:pt>
                <c:pt idx="14007">
                  <c:v>0.18</c:v>
                </c:pt>
                <c:pt idx="14008">
                  <c:v>0.14000000000000001</c:v>
                </c:pt>
                <c:pt idx="14009">
                  <c:v>0.14000000000000001</c:v>
                </c:pt>
                <c:pt idx="14010">
                  <c:v>0.14000000000000001</c:v>
                </c:pt>
                <c:pt idx="14011">
                  <c:v>0.14000000000000001</c:v>
                </c:pt>
                <c:pt idx="14012">
                  <c:v>0.14000000000000001</c:v>
                </c:pt>
                <c:pt idx="14013">
                  <c:v>0.1</c:v>
                </c:pt>
                <c:pt idx="14014">
                  <c:v>0.1</c:v>
                </c:pt>
                <c:pt idx="14015">
                  <c:v>0.02</c:v>
                </c:pt>
                <c:pt idx="14016">
                  <c:v>0.06</c:v>
                </c:pt>
                <c:pt idx="14017">
                  <c:v>0.1</c:v>
                </c:pt>
                <c:pt idx="14018">
                  <c:v>0.18</c:v>
                </c:pt>
                <c:pt idx="14019">
                  <c:v>0.26</c:v>
                </c:pt>
                <c:pt idx="14020">
                  <c:v>0.42</c:v>
                </c:pt>
                <c:pt idx="14021">
                  <c:v>0.46</c:v>
                </c:pt>
                <c:pt idx="14022">
                  <c:v>0.5</c:v>
                </c:pt>
                <c:pt idx="14023">
                  <c:v>0.46</c:v>
                </c:pt>
                <c:pt idx="14024">
                  <c:v>0.42</c:v>
                </c:pt>
                <c:pt idx="14025">
                  <c:v>0.34</c:v>
                </c:pt>
                <c:pt idx="14026">
                  <c:v>0.26</c:v>
                </c:pt>
                <c:pt idx="14027">
                  <c:v>0.18</c:v>
                </c:pt>
                <c:pt idx="14028">
                  <c:v>0.14000000000000001</c:v>
                </c:pt>
                <c:pt idx="14029">
                  <c:v>0.02</c:v>
                </c:pt>
                <c:pt idx="14030">
                  <c:v>-0.14000000000000001</c:v>
                </c:pt>
                <c:pt idx="14031">
                  <c:v>-0.3</c:v>
                </c:pt>
                <c:pt idx="14032">
                  <c:v>-0.34</c:v>
                </c:pt>
                <c:pt idx="14033">
                  <c:v>-0.38</c:v>
                </c:pt>
                <c:pt idx="14034">
                  <c:v>-0.34</c:v>
                </c:pt>
                <c:pt idx="14035">
                  <c:v>-0.3</c:v>
                </c:pt>
                <c:pt idx="14036">
                  <c:v>-0.22</c:v>
                </c:pt>
                <c:pt idx="14037">
                  <c:v>-0.22</c:v>
                </c:pt>
                <c:pt idx="14038">
                  <c:v>-0.22</c:v>
                </c:pt>
                <c:pt idx="14039">
                  <c:v>-0.22</c:v>
                </c:pt>
                <c:pt idx="14040">
                  <c:v>-0.14000000000000001</c:v>
                </c:pt>
                <c:pt idx="14041">
                  <c:v>-0.14000000000000001</c:v>
                </c:pt>
                <c:pt idx="14042">
                  <c:v>-0.14000000000000001</c:v>
                </c:pt>
                <c:pt idx="14043">
                  <c:v>-0.18</c:v>
                </c:pt>
                <c:pt idx="14044">
                  <c:v>-0.14000000000000001</c:v>
                </c:pt>
                <c:pt idx="14045">
                  <c:v>-0.1</c:v>
                </c:pt>
                <c:pt idx="14046">
                  <c:v>-0.02</c:v>
                </c:pt>
                <c:pt idx="14047">
                  <c:v>0.06</c:v>
                </c:pt>
                <c:pt idx="14048">
                  <c:v>0.02</c:v>
                </c:pt>
                <c:pt idx="14049">
                  <c:v>0.06</c:v>
                </c:pt>
                <c:pt idx="14050">
                  <c:v>0.06</c:v>
                </c:pt>
                <c:pt idx="14051">
                  <c:v>0.1</c:v>
                </c:pt>
                <c:pt idx="14052">
                  <c:v>0.14000000000000001</c:v>
                </c:pt>
                <c:pt idx="14053">
                  <c:v>0.1</c:v>
                </c:pt>
                <c:pt idx="14054">
                  <c:v>0.14000000000000001</c:v>
                </c:pt>
                <c:pt idx="14055">
                  <c:v>0.06</c:v>
                </c:pt>
                <c:pt idx="14056">
                  <c:v>0.06</c:v>
                </c:pt>
                <c:pt idx="14057">
                  <c:v>0.02</c:v>
                </c:pt>
                <c:pt idx="14058">
                  <c:v>-0.02</c:v>
                </c:pt>
                <c:pt idx="14059">
                  <c:v>-0.06</c:v>
                </c:pt>
                <c:pt idx="14060">
                  <c:v>-0.06</c:v>
                </c:pt>
                <c:pt idx="14061">
                  <c:v>-0.1</c:v>
                </c:pt>
                <c:pt idx="14062">
                  <c:v>-0.02</c:v>
                </c:pt>
                <c:pt idx="14063">
                  <c:v>-0.02</c:v>
                </c:pt>
                <c:pt idx="14064">
                  <c:v>0.02</c:v>
                </c:pt>
                <c:pt idx="14065">
                  <c:v>-0.02</c:v>
                </c:pt>
                <c:pt idx="14066">
                  <c:v>-0.02</c:v>
                </c:pt>
                <c:pt idx="14067">
                  <c:v>-0.02</c:v>
                </c:pt>
                <c:pt idx="14068">
                  <c:v>0.02</c:v>
                </c:pt>
                <c:pt idx="14069">
                  <c:v>0.02</c:v>
                </c:pt>
                <c:pt idx="14070">
                  <c:v>0.02</c:v>
                </c:pt>
                <c:pt idx="14071">
                  <c:v>0.02</c:v>
                </c:pt>
                <c:pt idx="14072">
                  <c:v>-0.06</c:v>
                </c:pt>
                <c:pt idx="14073">
                  <c:v>-0.14000000000000001</c:v>
                </c:pt>
                <c:pt idx="14074">
                  <c:v>-0.18</c:v>
                </c:pt>
                <c:pt idx="14075">
                  <c:v>-0.22</c:v>
                </c:pt>
                <c:pt idx="14076">
                  <c:v>-0.26</c:v>
                </c:pt>
                <c:pt idx="14077">
                  <c:v>-0.3</c:v>
                </c:pt>
                <c:pt idx="14078">
                  <c:v>-0.38</c:v>
                </c:pt>
                <c:pt idx="14079">
                  <c:v>-0.42</c:v>
                </c:pt>
                <c:pt idx="14080">
                  <c:v>-0.38</c:v>
                </c:pt>
                <c:pt idx="14081">
                  <c:v>-0.38</c:v>
                </c:pt>
                <c:pt idx="14082">
                  <c:v>-0.3</c:v>
                </c:pt>
                <c:pt idx="14083">
                  <c:v>-0.26</c:v>
                </c:pt>
                <c:pt idx="14084">
                  <c:v>-0.18</c:v>
                </c:pt>
                <c:pt idx="14085">
                  <c:v>-0.14000000000000001</c:v>
                </c:pt>
                <c:pt idx="14086">
                  <c:v>-0.1</c:v>
                </c:pt>
                <c:pt idx="14087">
                  <c:v>-0.06</c:v>
                </c:pt>
                <c:pt idx="14088">
                  <c:v>-0.02</c:v>
                </c:pt>
                <c:pt idx="14089">
                  <c:v>0.06</c:v>
                </c:pt>
                <c:pt idx="14090">
                  <c:v>0.1</c:v>
                </c:pt>
                <c:pt idx="14091">
                  <c:v>0.06</c:v>
                </c:pt>
                <c:pt idx="14092">
                  <c:v>0.1</c:v>
                </c:pt>
                <c:pt idx="14093">
                  <c:v>0.06</c:v>
                </c:pt>
                <c:pt idx="14094">
                  <c:v>0.1</c:v>
                </c:pt>
                <c:pt idx="14095">
                  <c:v>0.1</c:v>
                </c:pt>
                <c:pt idx="14096">
                  <c:v>0.1</c:v>
                </c:pt>
                <c:pt idx="14097">
                  <c:v>0.1</c:v>
                </c:pt>
                <c:pt idx="14098">
                  <c:v>0.1</c:v>
                </c:pt>
                <c:pt idx="14099">
                  <c:v>0.1</c:v>
                </c:pt>
                <c:pt idx="14100">
                  <c:v>0.1</c:v>
                </c:pt>
                <c:pt idx="14101">
                  <c:v>0.1</c:v>
                </c:pt>
                <c:pt idx="14102">
                  <c:v>0.1</c:v>
                </c:pt>
                <c:pt idx="14103">
                  <c:v>0.1</c:v>
                </c:pt>
                <c:pt idx="14104">
                  <c:v>0.14000000000000001</c:v>
                </c:pt>
                <c:pt idx="14105">
                  <c:v>0.34</c:v>
                </c:pt>
                <c:pt idx="14106">
                  <c:v>0.62</c:v>
                </c:pt>
                <c:pt idx="14107">
                  <c:v>1.02</c:v>
                </c:pt>
                <c:pt idx="14108">
                  <c:v>1.66</c:v>
                </c:pt>
                <c:pt idx="14109">
                  <c:v>2.2599999999999998</c:v>
                </c:pt>
                <c:pt idx="14110">
                  <c:v>2.94</c:v>
                </c:pt>
                <c:pt idx="14111">
                  <c:v>3.54</c:v>
                </c:pt>
                <c:pt idx="14112">
                  <c:v>4.0999999999999996</c:v>
                </c:pt>
                <c:pt idx="14113">
                  <c:v>4.54</c:v>
                </c:pt>
                <c:pt idx="14114">
                  <c:v>4.8600000000000003</c:v>
                </c:pt>
                <c:pt idx="14115">
                  <c:v>4.9000000000000004</c:v>
                </c:pt>
                <c:pt idx="14116">
                  <c:v>4.74</c:v>
                </c:pt>
                <c:pt idx="14117">
                  <c:v>4.22</c:v>
                </c:pt>
                <c:pt idx="14118">
                  <c:v>3.3</c:v>
                </c:pt>
                <c:pt idx="14119">
                  <c:v>2.2200000000000002</c:v>
                </c:pt>
                <c:pt idx="14120">
                  <c:v>1.06</c:v>
                </c:pt>
                <c:pt idx="14121">
                  <c:v>0.02</c:v>
                </c:pt>
                <c:pt idx="14122">
                  <c:v>-0.86</c:v>
                </c:pt>
                <c:pt idx="14123">
                  <c:v>-1.62</c:v>
                </c:pt>
                <c:pt idx="14124">
                  <c:v>-2.2599999999999998</c:v>
                </c:pt>
                <c:pt idx="14125">
                  <c:v>-2.66</c:v>
                </c:pt>
                <c:pt idx="14126">
                  <c:v>-2.86</c:v>
                </c:pt>
                <c:pt idx="14127">
                  <c:v>-2.9</c:v>
                </c:pt>
                <c:pt idx="14128">
                  <c:v>-2.66</c:v>
                </c:pt>
                <c:pt idx="14129">
                  <c:v>-2.38</c:v>
                </c:pt>
                <c:pt idx="14130">
                  <c:v>-1.94</c:v>
                </c:pt>
                <c:pt idx="14131">
                  <c:v>-1.58</c:v>
                </c:pt>
                <c:pt idx="14132">
                  <c:v>-1.26</c:v>
                </c:pt>
                <c:pt idx="14133">
                  <c:v>-1.1399999999999999</c:v>
                </c:pt>
                <c:pt idx="14134">
                  <c:v>-1.02</c:v>
                </c:pt>
                <c:pt idx="14135">
                  <c:v>-0.98</c:v>
                </c:pt>
                <c:pt idx="14136">
                  <c:v>-1.02</c:v>
                </c:pt>
                <c:pt idx="14137">
                  <c:v>-1.02</c:v>
                </c:pt>
                <c:pt idx="14138">
                  <c:v>-1.02</c:v>
                </c:pt>
                <c:pt idx="14139">
                  <c:v>-1.06</c:v>
                </c:pt>
                <c:pt idx="14140">
                  <c:v>-1.02</c:v>
                </c:pt>
                <c:pt idx="14141">
                  <c:v>-0.98</c:v>
                </c:pt>
                <c:pt idx="14142">
                  <c:v>-0.82</c:v>
                </c:pt>
                <c:pt idx="14143">
                  <c:v>-0.78</c:v>
                </c:pt>
                <c:pt idx="14144">
                  <c:v>-0.62</c:v>
                </c:pt>
                <c:pt idx="14145">
                  <c:v>-0.57999999999999996</c:v>
                </c:pt>
                <c:pt idx="14146">
                  <c:v>-0.54</c:v>
                </c:pt>
                <c:pt idx="14147">
                  <c:v>-0.54</c:v>
                </c:pt>
                <c:pt idx="14148">
                  <c:v>-0.5</c:v>
                </c:pt>
                <c:pt idx="14149">
                  <c:v>-0.46</c:v>
                </c:pt>
                <c:pt idx="14150">
                  <c:v>-0.46</c:v>
                </c:pt>
                <c:pt idx="14151">
                  <c:v>-0.42</c:v>
                </c:pt>
                <c:pt idx="14152">
                  <c:v>-0.34</c:v>
                </c:pt>
                <c:pt idx="14153">
                  <c:v>-0.26</c:v>
                </c:pt>
                <c:pt idx="14154">
                  <c:v>-0.1</c:v>
                </c:pt>
                <c:pt idx="14155">
                  <c:v>-0.02</c:v>
                </c:pt>
                <c:pt idx="14156">
                  <c:v>0.14000000000000001</c:v>
                </c:pt>
                <c:pt idx="14157">
                  <c:v>0.22</c:v>
                </c:pt>
                <c:pt idx="14158">
                  <c:v>0.38</c:v>
                </c:pt>
                <c:pt idx="14159">
                  <c:v>0.42</c:v>
                </c:pt>
                <c:pt idx="14160">
                  <c:v>0.46</c:v>
                </c:pt>
                <c:pt idx="14161">
                  <c:v>0.3</c:v>
                </c:pt>
                <c:pt idx="14162">
                  <c:v>0.14000000000000001</c:v>
                </c:pt>
                <c:pt idx="14163">
                  <c:v>-0.1</c:v>
                </c:pt>
                <c:pt idx="14164">
                  <c:v>-0.42</c:v>
                </c:pt>
                <c:pt idx="14165">
                  <c:v>-0.82</c:v>
                </c:pt>
                <c:pt idx="14166">
                  <c:v>-1.1000000000000001</c:v>
                </c:pt>
                <c:pt idx="14167">
                  <c:v>-1.46</c:v>
                </c:pt>
                <c:pt idx="14168">
                  <c:v>-1.74</c:v>
                </c:pt>
                <c:pt idx="14169">
                  <c:v>-1.98</c:v>
                </c:pt>
                <c:pt idx="14170">
                  <c:v>-2.14</c:v>
                </c:pt>
                <c:pt idx="14171">
                  <c:v>-2.1800000000000002</c:v>
                </c:pt>
                <c:pt idx="14172">
                  <c:v>-2.1</c:v>
                </c:pt>
                <c:pt idx="14173">
                  <c:v>-1.98</c:v>
                </c:pt>
                <c:pt idx="14174">
                  <c:v>-1.66</c:v>
                </c:pt>
                <c:pt idx="14175">
                  <c:v>-1.34</c:v>
                </c:pt>
                <c:pt idx="14176">
                  <c:v>-0.98</c:v>
                </c:pt>
                <c:pt idx="14177">
                  <c:v>-0.7</c:v>
                </c:pt>
                <c:pt idx="14178">
                  <c:v>-0.38</c:v>
                </c:pt>
                <c:pt idx="14179">
                  <c:v>-0.18</c:v>
                </c:pt>
                <c:pt idx="14180">
                  <c:v>0.06</c:v>
                </c:pt>
                <c:pt idx="14181">
                  <c:v>0.14000000000000001</c:v>
                </c:pt>
                <c:pt idx="14182">
                  <c:v>0.22</c:v>
                </c:pt>
                <c:pt idx="14183">
                  <c:v>0.14000000000000001</c:v>
                </c:pt>
                <c:pt idx="14184">
                  <c:v>0.14000000000000001</c:v>
                </c:pt>
                <c:pt idx="14185">
                  <c:v>0.06</c:v>
                </c:pt>
                <c:pt idx="14186">
                  <c:v>0.06</c:v>
                </c:pt>
                <c:pt idx="14187">
                  <c:v>0.02</c:v>
                </c:pt>
                <c:pt idx="14188">
                  <c:v>0.02</c:v>
                </c:pt>
                <c:pt idx="14189">
                  <c:v>0.02</c:v>
                </c:pt>
                <c:pt idx="14190">
                  <c:v>0.06</c:v>
                </c:pt>
                <c:pt idx="14191">
                  <c:v>0.14000000000000001</c:v>
                </c:pt>
                <c:pt idx="14192">
                  <c:v>0.26</c:v>
                </c:pt>
                <c:pt idx="14193">
                  <c:v>0.34</c:v>
                </c:pt>
                <c:pt idx="14194">
                  <c:v>0.42</c:v>
                </c:pt>
                <c:pt idx="14195">
                  <c:v>0.54</c:v>
                </c:pt>
                <c:pt idx="14196">
                  <c:v>0.54</c:v>
                </c:pt>
                <c:pt idx="14197">
                  <c:v>0.62</c:v>
                </c:pt>
                <c:pt idx="14198">
                  <c:v>0.74</c:v>
                </c:pt>
                <c:pt idx="14199">
                  <c:v>0.86</c:v>
                </c:pt>
                <c:pt idx="14200">
                  <c:v>1.1399999999999999</c:v>
                </c:pt>
                <c:pt idx="14201">
                  <c:v>1.54</c:v>
                </c:pt>
                <c:pt idx="14202">
                  <c:v>2.1</c:v>
                </c:pt>
                <c:pt idx="14203">
                  <c:v>2.74</c:v>
                </c:pt>
                <c:pt idx="14204">
                  <c:v>3.42</c:v>
                </c:pt>
                <c:pt idx="14205">
                  <c:v>3.9</c:v>
                </c:pt>
                <c:pt idx="14206">
                  <c:v>4.18</c:v>
                </c:pt>
                <c:pt idx="14207">
                  <c:v>4.22</c:v>
                </c:pt>
                <c:pt idx="14208">
                  <c:v>4.18</c:v>
                </c:pt>
                <c:pt idx="14209">
                  <c:v>3.94</c:v>
                </c:pt>
                <c:pt idx="14210">
                  <c:v>3.62</c:v>
                </c:pt>
                <c:pt idx="14211">
                  <c:v>3.1</c:v>
                </c:pt>
                <c:pt idx="14212">
                  <c:v>2.54</c:v>
                </c:pt>
                <c:pt idx="14213">
                  <c:v>1.74</c:v>
                </c:pt>
                <c:pt idx="14214">
                  <c:v>0.82</c:v>
                </c:pt>
                <c:pt idx="14215">
                  <c:v>-0.06</c:v>
                </c:pt>
                <c:pt idx="14216">
                  <c:v>-0.78</c:v>
                </c:pt>
                <c:pt idx="14217">
                  <c:v>-1.3</c:v>
                </c:pt>
                <c:pt idx="14218">
                  <c:v>-1.58</c:v>
                </c:pt>
                <c:pt idx="14219">
                  <c:v>-1.74</c:v>
                </c:pt>
                <c:pt idx="14220">
                  <c:v>-1.74</c:v>
                </c:pt>
                <c:pt idx="14221">
                  <c:v>-1.66</c:v>
                </c:pt>
                <c:pt idx="14222">
                  <c:v>-1.62</c:v>
                </c:pt>
                <c:pt idx="14223">
                  <c:v>-1.54</c:v>
                </c:pt>
                <c:pt idx="14224">
                  <c:v>-1.38</c:v>
                </c:pt>
                <c:pt idx="14225">
                  <c:v>-1.22</c:v>
                </c:pt>
                <c:pt idx="14226">
                  <c:v>-1.06</c:v>
                </c:pt>
                <c:pt idx="14227">
                  <c:v>-0.9</c:v>
                </c:pt>
                <c:pt idx="14228">
                  <c:v>-0.78</c:v>
                </c:pt>
                <c:pt idx="14229">
                  <c:v>-0.7</c:v>
                </c:pt>
                <c:pt idx="14230">
                  <c:v>-0.66</c:v>
                </c:pt>
                <c:pt idx="14231">
                  <c:v>-0.66</c:v>
                </c:pt>
                <c:pt idx="14232">
                  <c:v>-0.62</c:v>
                </c:pt>
                <c:pt idx="14233">
                  <c:v>-0.62</c:v>
                </c:pt>
                <c:pt idx="14234">
                  <c:v>-0.57999999999999996</c:v>
                </c:pt>
                <c:pt idx="14235">
                  <c:v>-0.57999999999999996</c:v>
                </c:pt>
                <c:pt idx="14236">
                  <c:v>-0.54</c:v>
                </c:pt>
                <c:pt idx="14237">
                  <c:v>-0.5</c:v>
                </c:pt>
                <c:pt idx="14238">
                  <c:v>-0.46</c:v>
                </c:pt>
                <c:pt idx="14239">
                  <c:v>-0.42</c:v>
                </c:pt>
                <c:pt idx="14240">
                  <c:v>-0.38</c:v>
                </c:pt>
                <c:pt idx="14241">
                  <c:v>-0.38</c:v>
                </c:pt>
                <c:pt idx="14242">
                  <c:v>-0.26</c:v>
                </c:pt>
                <c:pt idx="14243">
                  <c:v>-0.18</c:v>
                </c:pt>
                <c:pt idx="14244">
                  <c:v>-0.14000000000000001</c:v>
                </c:pt>
                <c:pt idx="14245">
                  <c:v>-0.1</c:v>
                </c:pt>
                <c:pt idx="14246">
                  <c:v>0.02</c:v>
                </c:pt>
                <c:pt idx="14247">
                  <c:v>0.1</c:v>
                </c:pt>
                <c:pt idx="14248">
                  <c:v>0.18</c:v>
                </c:pt>
                <c:pt idx="14249">
                  <c:v>0.18</c:v>
                </c:pt>
                <c:pt idx="14250">
                  <c:v>0.18</c:v>
                </c:pt>
                <c:pt idx="14251">
                  <c:v>0.18</c:v>
                </c:pt>
                <c:pt idx="14252">
                  <c:v>0.18</c:v>
                </c:pt>
                <c:pt idx="14253">
                  <c:v>0.22</c:v>
                </c:pt>
                <c:pt idx="14254">
                  <c:v>0.14000000000000001</c:v>
                </c:pt>
                <c:pt idx="14255">
                  <c:v>0.1</c:v>
                </c:pt>
                <c:pt idx="14256">
                  <c:v>-0.02</c:v>
                </c:pt>
                <c:pt idx="14257">
                  <c:v>-0.3</c:v>
                </c:pt>
                <c:pt idx="14258">
                  <c:v>-0.66</c:v>
                </c:pt>
                <c:pt idx="14259">
                  <c:v>-1.02</c:v>
                </c:pt>
                <c:pt idx="14260">
                  <c:v>-1.3</c:v>
                </c:pt>
                <c:pt idx="14261">
                  <c:v>-1.58</c:v>
                </c:pt>
                <c:pt idx="14262">
                  <c:v>-1.7</c:v>
                </c:pt>
                <c:pt idx="14263">
                  <c:v>-1.82</c:v>
                </c:pt>
                <c:pt idx="14264">
                  <c:v>-1.86</c:v>
                </c:pt>
                <c:pt idx="14265">
                  <c:v>-1.86</c:v>
                </c:pt>
                <c:pt idx="14266">
                  <c:v>-1.74</c:v>
                </c:pt>
                <c:pt idx="14267">
                  <c:v>-1.58</c:v>
                </c:pt>
                <c:pt idx="14268">
                  <c:v>-1.38</c:v>
                </c:pt>
                <c:pt idx="14269">
                  <c:v>-1.1399999999999999</c:v>
                </c:pt>
                <c:pt idx="14270">
                  <c:v>-0.82</c:v>
                </c:pt>
                <c:pt idx="14271">
                  <c:v>-0.57999999999999996</c:v>
                </c:pt>
                <c:pt idx="14272">
                  <c:v>-0.46</c:v>
                </c:pt>
                <c:pt idx="14273">
                  <c:v>-0.38</c:v>
                </c:pt>
                <c:pt idx="14274">
                  <c:v>-0.26</c:v>
                </c:pt>
                <c:pt idx="14275">
                  <c:v>-0.26</c:v>
                </c:pt>
                <c:pt idx="14276">
                  <c:v>-0.22</c:v>
                </c:pt>
                <c:pt idx="14277">
                  <c:v>-0.26</c:v>
                </c:pt>
                <c:pt idx="14278">
                  <c:v>-0.26</c:v>
                </c:pt>
                <c:pt idx="14279">
                  <c:v>-0.3</c:v>
                </c:pt>
                <c:pt idx="14280">
                  <c:v>-0.22</c:v>
                </c:pt>
                <c:pt idx="14281">
                  <c:v>-0.22</c:v>
                </c:pt>
                <c:pt idx="14282">
                  <c:v>-0.14000000000000001</c:v>
                </c:pt>
                <c:pt idx="14283">
                  <c:v>-0.06</c:v>
                </c:pt>
                <c:pt idx="14284">
                  <c:v>0.02</c:v>
                </c:pt>
                <c:pt idx="14285">
                  <c:v>0.14000000000000001</c:v>
                </c:pt>
                <c:pt idx="14286">
                  <c:v>0.18</c:v>
                </c:pt>
                <c:pt idx="14287">
                  <c:v>0.26</c:v>
                </c:pt>
                <c:pt idx="14288">
                  <c:v>0.3</c:v>
                </c:pt>
                <c:pt idx="14289">
                  <c:v>0.46</c:v>
                </c:pt>
                <c:pt idx="14290">
                  <c:v>0.74</c:v>
                </c:pt>
                <c:pt idx="14291">
                  <c:v>1.1399999999999999</c:v>
                </c:pt>
                <c:pt idx="14292">
                  <c:v>1.74</c:v>
                </c:pt>
                <c:pt idx="14293">
                  <c:v>2.38</c:v>
                </c:pt>
                <c:pt idx="14294">
                  <c:v>2.82</c:v>
                </c:pt>
                <c:pt idx="14295">
                  <c:v>3.26</c:v>
                </c:pt>
                <c:pt idx="14296">
                  <c:v>3.74</c:v>
                </c:pt>
                <c:pt idx="14297">
                  <c:v>4.0999999999999996</c:v>
                </c:pt>
                <c:pt idx="14298">
                  <c:v>4.42</c:v>
                </c:pt>
                <c:pt idx="14299">
                  <c:v>4.5</c:v>
                </c:pt>
                <c:pt idx="14300">
                  <c:v>4.3</c:v>
                </c:pt>
                <c:pt idx="14301">
                  <c:v>3.86</c:v>
                </c:pt>
                <c:pt idx="14302">
                  <c:v>3.18</c:v>
                </c:pt>
                <c:pt idx="14303">
                  <c:v>2.46</c:v>
                </c:pt>
                <c:pt idx="14304">
                  <c:v>1.66</c:v>
                </c:pt>
                <c:pt idx="14305">
                  <c:v>0.82</c:v>
                </c:pt>
                <c:pt idx="14306">
                  <c:v>0.06</c:v>
                </c:pt>
                <c:pt idx="14307">
                  <c:v>-0.62</c:v>
                </c:pt>
                <c:pt idx="14308">
                  <c:v>-1.22</c:v>
                </c:pt>
                <c:pt idx="14309">
                  <c:v>-1.74</c:v>
                </c:pt>
                <c:pt idx="14310">
                  <c:v>-2.02</c:v>
                </c:pt>
                <c:pt idx="14311">
                  <c:v>-2.06</c:v>
                </c:pt>
                <c:pt idx="14312">
                  <c:v>-2.02</c:v>
                </c:pt>
                <c:pt idx="14313">
                  <c:v>-1.94</c:v>
                </c:pt>
                <c:pt idx="14314">
                  <c:v>-1.78</c:v>
                </c:pt>
                <c:pt idx="14315">
                  <c:v>-1.7</c:v>
                </c:pt>
                <c:pt idx="14316">
                  <c:v>-1.5</c:v>
                </c:pt>
                <c:pt idx="14317">
                  <c:v>-1.22</c:v>
                </c:pt>
                <c:pt idx="14318">
                  <c:v>-1.1000000000000001</c:v>
                </c:pt>
                <c:pt idx="14319">
                  <c:v>-0.94</c:v>
                </c:pt>
                <c:pt idx="14320">
                  <c:v>-0.94</c:v>
                </c:pt>
                <c:pt idx="14321">
                  <c:v>-0.9</c:v>
                </c:pt>
                <c:pt idx="14322">
                  <c:v>-0.86</c:v>
                </c:pt>
                <c:pt idx="14323">
                  <c:v>-0.74</c:v>
                </c:pt>
                <c:pt idx="14324">
                  <c:v>-0.66</c:v>
                </c:pt>
                <c:pt idx="14325">
                  <c:v>-0.66</c:v>
                </c:pt>
                <c:pt idx="14326">
                  <c:v>-0.57999999999999996</c:v>
                </c:pt>
                <c:pt idx="14327">
                  <c:v>-0.54</c:v>
                </c:pt>
                <c:pt idx="14328">
                  <c:v>-0.46</c:v>
                </c:pt>
                <c:pt idx="14329">
                  <c:v>-0.38</c:v>
                </c:pt>
                <c:pt idx="14330">
                  <c:v>-0.3</c:v>
                </c:pt>
                <c:pt idx="14331">
                  <c:v>-0.22</c:v>
                </c:pt>
                <c:pt idx="14332">
                  <c:v>-0.1</c:v>
                </c:pt>
                <c:pt idx="14333">
                  <c:v>-0.06</c:v>
                </c:pt>
                <c:pt idx="14334">
                  <c:v>-0.06</c:v>
                </c:pt>
                <c:pt idx="14335">
                  <c:v>0.06</c:v>
                </c:pt>
                <c:pt idx="14336">
                  <c:v>0.14000000000000001</c:v>
                </c:pt>
                <c:pt idx="14337">
                  <c:v>0.18</c:v>
                </c:pt>
                <c:pt idx="14338">
                  <c:v>0.26</c:v>
                </c:pt>
                <c:pt idx="14339">
                  <c:v>0.22</c:v>
                </c:pt>
                <c:pt idx="14340">
                  <c:v>0.3</c:v>
                </c:pt>
                <c:pt idx="14341">
                  <c:v>0.34</c:v>
                </c:pt>
                <c:pt idx="14342">
                  <c:v>0.42</c:v>
                </c:pt>
                <c:pt idx="14343">
                  <c:v>0.46</c:v>
                </c:pt>
                <c:pt idx="14344">
                  <c:v>0.42</c:v>
                </c:pt>
                <c:pt idx="14345">
                  <c:v>0.3</c:v>
                </c:pt>
                <c:pt idx="14346">
                  <c:v>0.18</c:v>
                </c:pt>
                <c:pt idx="14347">
                  <c:v>0.02</c:v>
                </c:pt>
                <c:pt idx="14348">
                  <c:v>-0.26</c:v>
                </c:pt>
                <c:pt idx="14349">
                  <c:v>-0.57999999999999996</c:v>
                </c:pt>
                <c:pt idx="14350">
                  <c:v>-0.86</c:v>
                </c:pt>
                <c:pt idx="14351">
                  <c:v>-1.1399999999999999</c:v>
                </c:pt>
                <c:pt idx="14352">
                  <c:v>-1.5</c:v>
                </c:pt>
                <c:pt idx="14353">
                  <c:v>-1.78</c:v>
                </c:pt>
                <c:pt idx="14354">
                  <c:v>-1.94</c:v>
                </c:pt>
                <c:pt idx="14355">
                  <c:v>-1.94</c:v>
                </c:pt>
                <c:pt idx="14356">
                  <c:v>-1.94</c:v>
                </c:pt>
                <c:pt idx="14357">
                  <c:v>-1.86</c:v>
                </c:pt>
                <c:pt idx="14358">
                  <c:v>-1.7</c:v>
                </c:pt>
                <c:pt idx="14359">
                  <c:v>-1.54</c:v>
                </c:pt>
                <c:pt idx="14360">
                  <c:v>-1.3</c:v>
                </c:pt>
                <c:pt idx="14361">
                  <c:v>-1.02</c:v>
                </c:pt>
                <c:pt idx="14362">
                  <c:v>-0.82</c:v>
                </c:pt>
                <c:pt idx="14363">
                  <c:v>-0.54</c:v>
                </c:pt>
                <c:pt idx="14364">
                  <c:v>-0.26</c:v>
                </c:pt>
                <c:pt idx="14365">
                  <c:v>-0.22</c:v>
                </c:pt>
                <c:pt idx="14366">
                  <c:v>-0.18</c:v>
                </c:pt>
                <c:pt idx="14367">
                  <c:v>-0.14000000000000001</c:v>
                </c:pt>
                <c:pt idx="14368">
                  <c:v>-0.06</c:v>
                </c:pt>
                <c:pt idx="14369">
                  <c:v>0.02</c:v>
                </c:pt>
                <c:pt idx="14370">
                  <c:v>0.06</c:v>
                </c:pt>
                <c:pt idx="14371">
                  <c:v>0.06</c:v>
                </c:pt>
                <c:pt idx="14372">
                  <c:v>0.14000000000000001</c:v>
                </c:pt>
                <c:pt idx="14373">
                  <c:v>0.14000000000000001</c:v>
                </c:pt>
                <c:pt idx="14374">
                  <c:v>0.22</c:v>
                </c:pt>
                <c:pt idx="14375">
                  <c:v>0.26</c:v>
                </c:pt>
                <c:pt idx="14376">
                  <c:v>0.3</c:v>
                </c:pt>
                <c:pt idx="14377">
                  <c:v>0.3</c:v>
                </c:pt>
                <c:pt idx="14378">
                  <c:v>0.34</c:v>
                </c:pt>
                <c:pt idx="14379">
                  <c:v>0.34</c:v>
                </c:pt>
                <c:pt idx="14380">
                  <c:v>0.34</c:v>
                </c:pt>
                <c:pt idx="14381">
                  <c:v>0.26</c:v>
                </c:pt>
                <c:pt idx="14382">
                  <c:v>0.26</c:v>
                </c:pt>
                <c:pt idx="14383">
                  <c:v>0.22</c:v>
                </c:pt>
                <c:pt idx="14384">
                  <c:v>0.22</c:v>
                </c:pt>
                <c:pt idx="14385">
                  <c:v>0.22</c:v>
                </c:pt>
                <c:pt idx="14386">
                  <c:v>0.26</c:v>
                </c:pt>
                <c:pt idx="14387">
                  <c:v>0.34</c:v>
                </c:pt>
                <c:pt idx="14388">
                  <c:v>0.42</c:v>
                </c:pt>
                <c:pt idx="14389">
                  <c:v>0.5</c:v>
                </c:pt>
                <c:pt idx="14390">
                  <c:v>0.57999999999999996</c:v>
                </c:pt>
                <c:pt idx="14391">
                  <c:v>0.82</c:v>
                </c:pt>
                <c:pt idx="14392">
                  <c:v>1.22</c:v>
                </c:pt>
                <c:pt idx="14393">
                  <c:v>1.74</c:v>
                </c:pt>
                <c:pt idx="14394">
                  <c:v>2.2599999999999998</c:v>
                </c:pt>
                <c:pt idx="14395">
                  <c:v>2.54</c:v>
                </c:pt>
                <c:pt idx="14396">
                  <c:v>2.74</c:v>
                </c:pt>
                <c:pt idx="14397">
                  <c:v>2.74</c:v>
                </c:pt>
                <c:pt idx="14398">
                  <c:v>2.74</c:v>
                </c:pt>
                <c:pt idx="14399">
                  <c:v>2.74</c:v>
                </c:pt>
                <c:pt idx="14400">
                  <c:v>2.82</c:v>
                </c:pt>
                <c:pt idx="14401">
                  <c:v>2.86</c:v>
                </c:pt>
                <c:pt idx="14402">
                  <c:v>2.7</c:v>
                </c:pt>
                <c:pt idx="14403">
                  <c:v>2.38</c:v>
                </c:pt>
                <c:pt idx="14404">
                  <c:v>2.1</c:v>
                </c:pt>
                <c:pt idx="14405">
                  <c:v>1.78</c:v>
                </c:pt>
                <c:pt idx="14406">
                  <c:v>1.5</c:v>
                </c:pt>
                <c:pt idx="14407">
                  <c:v>1.1399999999999999</c:v>
                </c:pt>
                <c:pt idx="14408">
                  <c:v>0.78</c:v>
                </c:pt>
                <c:pt idx="14409">
                  <c:v>0.42</c:v>
                </c:pt>
                <c:pt idx="14410">
                  <c:v>0.06</c:v>
                </c:pt>
                <c:pt idx="14411">
                  <c:v>-0.3</c:v>
                </c:pt>
                <c:pt idx="14412">
                  <c:v>-0.62</c:v>
                </c:pt>
                <c:pt idx="14413">
                  <c:v>-0.94</c:v>
                </c:pt>
                <c:pt idx="14414">
                  <c:v>-1.22</c:v>
                </c:pt>
                <c:pt idx="14415">
                  <c:v>-1.46</c:v>
                </c:pt>
                <c:pt idx="14416">
                  <c:v>-1.7</c:v>
                </c:pt>
                <c:pt idx="14417">
                  <c:v>-1.78</c:v>
                </c:pt>
                <c:pt idx="14418">
                  <c:v>-1.66</c:v>
                </c:pt>
                <c:pt idx="14419">
                  <c:v>-1.5</c:v>
                </c:pt>
                <c:pt idx="14420">
                  <c:v>-1.3</c:v>
                </c:pt>
                <c:pt idx="14421">
                  <c:v>-1.1000000000000001</c:v>
                </c:pt>
                <c:pt idx="14422">
                  <c:v>-0.9</c:v>
                </c:pt>
                <c:pt idx="14423">
                  <c:v>-0.86</c:v>
                </c:pt>
                <c:pt idx="14424">
                  <c:v>-0.78</c:v>
                </c:pt>
                <c:pt idx="14425">
                  <c:v>-0.66</c:v>
                </c:pt>
                <c:pt idx="14426">
                  <c:v>-0.66</c:v>
                </c:pt>
                <c:pt idx="14427">
                  <c:v>-0.7</c:v>
                </c:pt>
                <c:pt idx="14428">
                  <c:v>-0.78</c:v>
                </c:pt>
                <c:pt idx="14429">
                  <c:v>-0.86</c:v>
                </c:pt>
                <c:pt idx="14430">
                  <c:v>-0.82</c:v>
                </c:pt>
                <c:pt idx="14431">
                  <c:v>-0.78</c:v>
                </c:pt>
                <c:pt idx="14432">
                  <c:v>-0.7</c:v>
                </c:pt>
                <c:pt idx="14433">
                  <c:v>-0.7</c:v>
                </c:pt>
                <c:pt idx="14434">
                  <c:v>-0.54</c:v>
                </c:pt>
                <c:pt idx="14435">
                  <c:v>-0.46</c:v>
                </c:pt>
                <c:pt idx="14436">
                  <c:v>-0.3</c:v>
                </c:pt>
                <c:pt idx="14437">
                  <c:v>-0.14000000000000001</c:v>
                </c:pt>
                <c:pt idx="14438">
                  <c:v>-0.02</c:v>
                </c:pt>
                <c:pt idx="14439">
                  <c:v>-0.06</c:v>
                </c:pt>
                <c:pt idx="14440">
                  <c:v>-0.1</c:v>
                </c:pt>
                <c:pt idx="14441">
                  <c:v>-0.14000000000000001</c:v>
                </c:pt>
                <c:pt idx="14442">
                  <c:v>-0.06</c:v>
                </c:pt>
                <c:pt idx="14443">
                  <c:v>-0.1</c:v>
                </c:pt>
                <c:pt idx="14444">
                  <c:v>-0.06</c:v>
                </c:pt>
                <c:pt idx="14445">
                  <c:v>-0.1</c:v>
                </c:pt>
                <c:pt idx="14446">
                  <c:v>-0.14000000000000001</c:v>
                </c:pt>
                <c:pt idx="14447">
                  <c:v>-0.3</c:v>
                </c:pt>
                <c:pt idx="14448">
                  <c:v>-0.42</c:v>
                </c:pt>
                <c:pt idx="14449">
                  <c:v>-0.54</c:v>
                </c:pt>
                <c:pt idx="14450">
                  <c:v>-0.66</c:v>
                </c:pt>
                <c:pt idx="14451">
                  <c:v>-0.74</c:v>
                </c:pt>
                <c:pt idx="14452">
                  <c:v>-0.86</c:v>
                </c:pt>
                <c:pt idx="14453">
                  <c:v>-0.9</c:v>
                </c:pt>
                <c:pt idx="14454">
                  <c:v>-1.02</c:v>
                </c:pt>
                <c:pt idx="14455">
                  <c:v>-1.18</c:v>
                </c:pt>
                <c:pt idx="14456">
                  <c:v>-1.18</c:v>
                </c:pt>
                <c:pt idx="14457">
                  <c:v>-1.22</c:v>
                </c:pt>
                <c:pt idx="14458">
                  <c:v>-1.22</c:v>
                </c:pt>
                <c:pt idx="14459">
                  <c:v>-1.26</c:v>
                </c:pt>
                <c:pt idx="14460">
                  <c:v>-1.22</c:v>
                </c:pt>
                <c:pt idx="14461">
                  <c:v>-1.22</c:v>
                </c:pt>
                <c:pt idx="14462">
                  <c:v>-1.1000000000000001</c:v>
                </c:pt>
                <c:pt idx="14463">
                  <c:v>-1.02</c:v>
                </c:pt>
                <c:pt idx="14464">
                  <c:v>-0.94</c:v>
                </c:pt>
                <c:pt idx="14465">
                  <c:v>-0.86</c:v>
                </c:pt>
                <c:pt idx="14466">
                  <c:v>-0.74</c:v>
                </c:pt>
                <c:pt idx="14467">
                  <c:v>-0.66</c:v>
                </c:pt>
                <c:pt idx="14468">
                  <c:v>-0.5</c:v>
                </c:pt>
                <c:pt idx="14469">
                  <c:v>-0.42</c:v>
                </c:pt>
                <c:pt idx="14470">
                  <c:v>-0.22</c:v>
                </c:pt>
                <c:pt idx="14471">
                  <c:v>-0.14000000000000001</c:v>
                </c:pt>
                <c:pt idx="14472">
                  <c:v>-0.06</c:v>
                </c:pt>
                <c:pt idx="14473">
                  <c:v>0.02</c:v>
                </c:pt>
                <c:pt idx="14474">
                  <c:v>0.1</c:v>
                </c:pt>
                <c:pt idx="14475">
                  <c:v>0.1</c:v>
                </c:pt>
                <c:pt idx="14476">
                  <c:v>0.22</c:v>
                </c:pt>
                <c:pt idx="14477">
                  <c:v>0.42</c:v>
                </c:pt>
                <c:pt idx="14478">
                  <c:v>0.9</c:v>
                </c:pt>
                <c:pt idx="14479">
                  <c:v>1.46</c:v>
                </c:pt>
                <c:pt idx="14480">
                  <c:v>2.1800000000000002</c:v>
                </c:pt>
                <c:pt idx="14481">
                  <c:v>2.78</c:v>
                </c:pt>
                <c:pt idx="14482">
                  <c:v>3.34</c:v>
                </c:pt>
                <c:pt idx="14483">
                  <c:v>3.78</c:v>
                </c:pt>
                <c:pt idx="14484">
                  <c:v>4.26</c:v>
                </c:pt>
                <c:pt idx="14485">
                  <c:v>4.66</c:v>
                </c:pt>
                <c:pt idx="14486">
                  <c:v>4.9800000000000004</c:v>
                </c:pt>
                <c:pt idx="14487">
                  <c:v>5.0199999999999996</c:v>
                </c:pt>
                <c:pt idx="14488">
                  <c:v>4.74</c:v>
                </c:pt>
                <c:pt idx="14489">
                  <c:v>4.0999999999999996</c:v>
                </c:pt>
                <c:pt idx="14490">
                  <c:v>3.14</c:v>
                </c:pt>
                <c:pt idx="14491">
                  <c:v>2.02</c:v>
                </c:pt>
                <c:pt idx="14492">
                  <c:v>0.94</c:v>
                </c:pt>
                <c:pt idx="14493">
                  <c:v>0.1</c:v>
                </c:pt>
                <c:pt idx="14494">
                  <c:v>-0.54</c:v>
                </c:pt>
                <c:pt idx="14495">
                  <c:v>-1.1000000000000001</c:v>
                </c:pt>
                <c:pt idx="14496">
                  <c:v>-1.58</c:v>
                </c:pt>
                <c:pt idx="14497">
                  <c:v>-2.02</c:v>
                </c:pt>
                <c:pt idx="14498">
                  <c:v>-2.2999999999999998</c:v>
                </c:pt>
                <c:pt idx="14499">
                  <c:v>-2.38</c:v>
                </c:pt>
                <c:pt idx="14500">
                  <c:v>-2.2599999999999998</c:v>
                </c:pt>
                <c:pt idx="14501">
                  <c:v>-2.06</c:v>
                </c:pt>
                <c:pt idx="14502">
                  <c:v>-1.86</c:v>
                </c:pt>
                <c:pt idx="14503">
                  <c:v>-1.66</c:v>
                </c:pt>
                <c:pt idx="14504">
                  <c:v>-1.54</c:v>
                </c:pt>
                <c:pt idx="14505">
                  <c:v>-1.46</c:v>
                </c:pt>
                <c:pt idx="14506">
                  <c:v>-1.34</c:v>
                </c:pt>
                <c:pt idx="14507">
                  <c:v>-1.26</c:v>
                </c:pt>
                <c:pt idx="14508">
                  <c:v>-1.22</c:v>
                </c:pt>
                <c:pt idx="14509">
                  <c:v>-1.22</c:v>
                </c:pt>
                <c:pt idx="14510">
                  <c:v>-1.1000000000000001</c:v>
                </c:pt>
                <c:pt idx="14511">
                  <c:v>-1.02</c:v>
                </c:pt>
                <c:pt idx="14512">
                  <c:v>-0.86</c:v>
                </c:pt>
                <c:pt idx="14513">
                  <c:v>-0.74</c:v>
                </c:pt>
                <c:pt idx="14514">
                  <c:v>-0.54</c:v>
                </c:pt>
                <c:pt idx="14515">
                  <c:v>-0.42</c:v>
                </c:pt>
                <c:pt idx="14516">
                  <c:v>-0.26</c:v>
                </c:pt>
                <c:pt idx="14517">
                  <c:v>-0.18</c:v>
                </c:pt>
                <c:pt idx="14518">
                  <c:v>-0.06</c:v>
                </c:pt>
                <c:pt idx="14519">
                  <c:v>-0.02</c:v>
                </c:pt>
                <c:pt idx="14520">
                  <c:v>0.06</c:v>
                </c:pt>
                <c:pt idx="14521">
                  <c:v>0.1</c:v>
                </c:pt>
                <c:pt idx="14522">
                  <c:v>0.14000000000000001</c:v>
                </c:pt>
                <c:pt idx="14523">
                  <c:v>0.18</c:v>
                </c:pt>
                <c:pt idx="14524">
                  <c:v>0.26</c:v>
                </c:pt>
                <c:pt idx="14525">
                  <c:v>0.22</c:v>
                </c:pt>
                <c:pt idx="14526">
                  <c:v>0.34</c:v>
                </c:pt>
                <c:pt idx="14527">
                  <c:v>0.42</c:v>
                </c:pt>
                <c:pt idx="14528">
                  <c:v>0.54</c:v>
                </c:pt>
                <c:pt idx="14529">
                  <c:v>0.62</c:v>
                </c:pt>
                <c:pt idx="14530">
                  <c:v>0.74</c:v>
                </c:pt>
                <c:pt idx="14531">
                  <c:v>0.78</c:v>
                </c:pt>
                <c:pt idx="14532">
                  <c:v>0.74</c:v>
                </c:pt>
                <c:pt idx="14533">
                  <c:v>0.5</c:v>
                </c:pt>
                <c:pt idx="14534">
                  <c:v>0.18</c:v>
                </c:pt>
                <c:pt idx="14535">
                  <c:v>-0.14000000000000001</c:v>
                </c:pt>
                <c:pt idx="14536">
                  <c:v>-0.46</c:v>
                </c:pt>
                <c:pt idx="14537">
                  <c:v>-0.74</c:v>
                </c:pt>
                <c:pt idx="14538">
                  <c:v>-0.98</c:v>
                </c:pt>
                <c:pt idx="14539">
                  <c:v>-1.3</c:v>
                </c:pt>
                <c:pt idx="14540">
                  <c:v>-1.58</c:v>
                </c:pt>
                <c:pt idx="14541">
                  <c:v>-1.9</c:v>
                </c:pt>
                <c:pt idx="14542">
                  <c:v>-2.1</c:v>
                </c:pt>
                <c:pt idx="14543">
                  <c:v>-2.14</c:v>
                </c:pt>
                <c:pt idx="14544">
                  <c:v>-2.06</c:v>
                </c:pt>
                <c:pt idx="14545">
                  <c:v>-1.86</c:v>
                </c:pt>
                <c:pt idx="14546">
                  <c:v>-1.62</c:v>
                </c:pt>
                <c:pt idx="14547">
                  <c:v>-1.34</c:v>
                </c:pt>
                <c:pt idx="14548">
                  <c:v>-1.1399999999999999</c:v>
                </c:pt>
                <c:pt idx="14549">
                  <c:v>-0.9</c:v>
                </c:pt>
                <c:pt idx="14550">
                  <c:v>-0.66</c:v>
                </c:pt>
                <c:pt idx="14551">
                  <c:v>-0.5</c:v>
                </c:pt>
                <c:pt idx="14552">
                  <c:v>-0.34</c:v>
                </c:pt>
                <c:pt idx="14553">
                  <c:v>-0.26</c:v>
                </c:pt>
                <c:pt idx="14554">
                  <c:v>-0.22</c:v>
                </c:pt>
                <c:pt idx="14555">
                  <c:v>-0.18</c:v>
                </c:pt>
                <c:pt idx="14556">
                  <c:v>-0.18</c:v>
                </c:pt>
                <c:pt idx="14557">
                  <c:v>-0.14000000000000001</c:v>
                </c:pt>
                <c:pt idx="14558">
                  <c:v>-0.06</c:v>
                </c:pt>
                <c:pt idx="14559">
                  <c:v>0.06</c:v>
                </c:pt>
                <c:pt idx="14560">
                  <c:v>0.14000000000000001</c:v>
                </c:pt>
                <c:pt idx="14561">
                  <c:v>0.18</c:v>
                </c:pt>
                <c:pt idx="14562">
                  <c:v>0.22</c:v>
                </c:pt>
                <c:pt idx="14563">
                  <c:v>0.3</c:v>
                </c:pt>
                <c:pt idx="14564">
                  <c:v>0.46</c:v>
                </c:pt>
                <c:pt idx="14565">
                  <c:v>0.54</c:v>
                </c:pt>
                <c:pt idx="14566">
                  <c:v>0.57999999999999996</c:v>
                </c:pt>
                <c:pt idx="14567">
                  <c:v>0.46</c:v>
                </c:pt>
                <c:pt idx="14568">
                  <c:v>0.38</c:v>
                </c:pt>
                <c:pt idx="14569">
                  <c:v>0.38</c:v>
                </c:pt>
                <c:pt idx="14570">
                  <c:v>0.34</c:v>
                </c:pt>
                <c:pt idx="14571">
                  <c:v>0.26</c:v>
                </c:pt>
                <c:pt idx="14572">
                  <c:v>0.26</c:v>
                </c:pt>
                <c:pt idx="14573">
                  <c:v>0.26</c:v>
                </c:pt>
                <c:pt idx="14574">
                  <c:v>0.26</c:v>
                </c:pt>
                <c:pt idx="14575">
                  <c:v>0.26</c:v>
                </c:pt>
                <c:pt idx="14576">
                  <c:v>0.3</c:v>
                </c:pt>
                <c:pt idx="14577">
                  <c:v>0.42</c:v>
                </c:pt>
                <c:pt idx="14578">
                  <c:v>0.78</c:v>
                </c:pt>
                <c:pt idx="14579">
                  <c:v>1.42</c:v>
                </c:pt>
                <c:pt idx="14580">
                  <c:v>2.14</c:v>
                </c:pt>
                <c:pt idx="14581">
                  <c:v>2.78</c:v>
                </c:pt>
                <c:pt idx="14582">
                  <c:v>3.3</c:v>
                </c:pt>
                <c:pt idx="14583">
                  <c:v>3.5</c:v>
                </c:pt>
                <c:pt idx="14584">
                  <c:v>3.94</c:v>
                </c:pt>
                <c:pt idx="14585">
                  <c:v>4.18</c:v>
                </c:pt>
                <c:pt idx="14586">
                  <c:v>4.38</c:v>
                </c:pt>
                <c:pt idx="14587">
                  <c:v>4.38</c:v>
                </c:pt>
                <c:pt idx="14588">
                  <c:v>4.1399999999999997</c:v>
                </c:pt>
                <c:pt idx="14589">
                  <c:v>3.7</c:v>
                </c:pt>
                <c:pt idx="14590">
                  <c:v>3.06</c:v>
                </c:pt>
                <c:pt idx="14591">
                  <c:v>2.06</c:v>
                </c:pt>
                <c:pt idx="14592">
                  <c:v>0.98</c:v>
                </c:pt>
                <c:pt idx="14593">
                  <c:v>0.1</c:v>
                </c:pt>
                <c:pt idx="14594">
                  <c:v>-0.62</c:v>
                </c:pt>
                <c:pt idx="14595">
                  <c:v>-1.1000000000000001</c:v>
                </c:pt>
                <c:pt idx="14596">
                  <c:v>-1.54</c:v>
                </c:pt>
                <c:pt idx="14597">
                  <c:v>-1.82</c:v>
                </c:pt>
                <c:pt idx="14598">
                  <c:v>-1.98</c:v>
                </c:pt>
                <c:pt idx="14599">
                  <c:v>-2.02</c:v>
                </c:pt>
                <c:pt idx="14600">
                  <c:v>-1.98</c:v>
                </c:pt>
                <c:pt idx="14601">
                  <c:v>-1.86</c:v>
                </c:pt>
                <c:pt idx="14602">
                  <c:v>-1.62</c:v>
                </c:pt>
                <c:pt idx="14603">
                  <c:v>-1.38</c:v>
                </c:pt>
                <c:pt idx="14604">
                  <c:v>-1.18</c:v>
                </c:pt>
                <c:pt idx="14605">
                  <c:v>-1.1399999999999999</c:v>
                </c:pt>
                <c:pt idx="14606">
                  <c:v>-1.02</c:v>
                </c:pt>
                <c:pt idx="14607">
                  <c:v>-1.02</c:v>
                </c:pt>
                <c:pt idx="14608">
                  <c:v>-0.94</c:v>
                </c:pt>
                <c:pt idx="14609">
                  <c:v>-0.94</c:v>
                </c:pt>
                <c:pt idx="14610">
                  <c:v>-0.86</c:v>
                </c:pt>
                <c:pt idx="14611">
                  <c:v>-0.9</c:v>
                </c:pt>
                <c:pt idx="14612">
                  <c:v>-0.86</c:v>
                </c:pt>
                <c:pt idx="14613">
                  <c:v>-0.82</c:v>
                </c:pt>
                <c:pt idx="14614">
                  <c:v>-0.7</c:v>
                </c:pt>
                <c:pt idx="14615">
                  <c:v>-0.62</c:v>
                </c:pt>
                <c:pt idx="14616">
                  <c:v>-0.54</c:v>
                </c:pt>
                <c:pt idx="14617">
                  <c:v>-0.5</c:v>
                </c:pt>
                <c:pt idx="14618">
                  <c:v>-0.54</c:v>
                </c:pt>
                <c:pt idx="14619">
                  <c:v>-0.57999999999999996</c:v>
                </c:pt>
                <c:pt idx="14620">
                  <c:v>-0.57999999999999996</c:v>
                </c:pt>
                <c:pt idx="14621">
                  <c:v>-0.57999999999999996</c:v>
                </c:pt>
                <c:pt idx="14622">
                  <c:v>-0.42</c:v>
                </c:pt>
                <c:pt idx="14623">
                  <c:v>-0.26</c:v>
                </c:pt>
                <c:pt idx="14624">
                  <c:v>-0.18</c:v>
                </c:pt>
                <c:pt idx="14625">
                  <c:v>-0.18</c:v>
                </c:pt>
                <c:pt idx="14626">
                  <c:v>-0.1</c:v>
                </c:pt>
                <c:pt idx="14627">
                  <c:v>0.02</c:v>
                </c:pt>
                <c:pt idx="14628">
                  <c:v>0.1</c:v>
                </c:pt>
                <c:pt idx="14629">
                  <c:v>0.18</c:v>
                </c:pt>
                <c:pt idx="14630">
                  <c:v>0.26</c:v>
                </c:pt>
                <c:pt idx="14631">
                  <c:v>0.26</c:v>
                </c:pt>
                <c:pt idx="14632">
                  <c:v>0.26</c:v>
                </c:pt>
                <c:pt idx="14633">
                  <c:v>0.1</c:v>
                </c:pt>
                <c:pt idx="14634">
                  <c:v>-0.14000000000000001</c:v>
                </c:pt>
                <c:pt idx="14635">
                  <c:v>-0.5</c:v>
                </c:pt>
                <c:pt idx="14636">
                  <c:v>-0.78</c:v>
                </c:pt>
                <c:pt idx="14637">
                  <c:v>-1.02</c:v>
                </c:pt>
                <c:pt idx="14638">
                  <c:v>-1.26</c:v>
                </c:pt>
                <c:pt idx="14639">
                  <c:v>-1.42</c:v>
                </c:pt>
                <c:pt idx="14640">
                  <c:v>-1.62</c:v>
                </c:pt>
                <c:pt idx="14641">
                  <c:v>-1.78</c:v>
                </c:pt>
                <c:pt idx="14642">
                  <c:v>-1.9</c:v>
                </c:pt>
                <c:pt idx="14643">
                  <c:v>-1.9</c:v>
                </c:pt>
                <c:pt idx="14644">
                  <c:v>-1.9</c:v>
                </c:pt>
                <c:pt idx="14645">
                  <c:v>-1.74</c:v>
                </c:pt>
                <c:pt idx="14646">
                  <c:v>-1.46</c:v>
                </c:pt>
                <c:pt idx="14647">
                  <c:v>-1.26</c:v>
                </c:pt>
                <c:pt idx="14648">
                  <c:v>-0.98</c:v>
                </c:pt>
                <c:pt idx="14649">
                  <c:v>-0.78</c:v>
                </c:pt>
                <c:pt idx="14650">
                  <c:v>-0.54</c:v>
                </c:pt>
                <c:pt idx="14651">
                  <c:v>-0.42</c:v>
                </c:pt>
                <c:pt idx="14652">
                  <c:v>-0.26</c:v>
                </c:pt>
                <c:pt idx="14653">
                  <c:v>-0.18</c:v>
                </c:pt>
                <c:pt idx="14654">
                  <c:v>-0.14000000000000001</c:v>
                </c:pt>
                <c:pt idx="14655">
                  <c:v>-0.14000000000000001</c:v>
                </c:pt>
                <c:pt idx="14656">
                  <c:v>-0.14000000000000001</c:v>
                </c:pt>
                <c:pt idx="14657">
                  <c:v>-0.14000000000000001</c:v>
                </c:pt>
                <c:pt idx="14658">
                  <c:v>-0.1</c:v>
                </c:pt>
                <c:pt idx="14659">
                  <c:v>-0.06</c:v>
                </c:pt>
                <c:pt idx="14660">
                  <c:v>-0.02</c:v>
                </c:pt>
                <c:pt idx="14661">
                  <c:v>-0.02</c:v>
                </c:pt>
                <c:pt idx="14662">
                  <c:v>0.06</c:v>
                </c:pt>
                <c:pt idx="14663">
                  <c:v>0.14000000000000001</c:v>
                </c:pt>
                <c:pt idx="14664">
                  <c:v>0.22</c:v>
                </c:pt>
                <c:pt idx="14665">
                  <c:v>0.3</c:v>
                </c:pt>
                <c:pt idx="14666">
                  <c:v>0.3</c:v>
                </c:pt>
                <c:pt idx="14667">
                  <c:v>0.38</c:v>
                </c:pt>
                <c:pt idx="14668">
                  <c:v>0.62</c:v>
                </c:pt>
                <c:pt idx="14669">
                  <c:v>1.06</c:v>
                </c:pt>
                <c:pt idx="14670">
                  <c:v>1.66</c:v>
                </c:pt>
                <c:pt idx="14671">
                  <c:v>2.1800000000000002</c:v>
                </c:pt>
                <c:pt idx="14672">
                  <c:v>2.74</c:v>
                </c:pt>
                <c:pt idx="14673">
                  <c:v>3.22</c:v>
                </c:pt>
                <c:pt idx="14674">
                  <c:v>3.62</c:v>
                </c:pt>
                <c:pt idx="14675">
                  <c:v>3.94</c:v>
                </c:pt>
                <c:pt idx="14676">
                  <c:v>4.3</c:v>
                </c:pt>
                <c:pt idx="14677">
                  <c:v>4.5</c:v>
                </c:pt>
                <c:pt idx="14678">
                  <c:v>4.42</c:v>
                </c:pt>
                <c:pt idx="14679">
                  <c:v>4.22</c:v>
                </c:pt>
                <c:pt idx="14680">
                  <c:v>3.74</c:v>
                </c:pt>
                <c:pt idx="14681">
                  <c:v>3.1</c:v>
                </c:pt>
                <c:pt idx="14682">
                  <c:v>2.42</c:v>
                </c:pt>
                <c:pt idx="14683">
                  <c:v>1.66</c:v>
                </c:pt>
                <c:pt idx="14684">
                  <c:v>0.9</c:v>
                </c:pt>
                <c:pt idx="14685">
                  <c:v>0.14000000000000001</c:v>
                </c:pt>
                <c:pt idx="14686">
                  <c:v>-0.57999999999999996</c:v>
                </c:pt>
                <c:pt idx="14687">
                  <c:v>-1.26</c:v>
                </c:pt>
                <c:pt idx="14688">
                  <c:v>-1.7</c:v>
                </c:pt>
                <c:pt idx="14689">
                  <c:v>-1.98</c:v>
                </c:pt>
                <c:pt idx="14690">
                  <c:v>-2.02</c:v>
                </c:pt>
                <c:pt idx="14691">
                  <c:v>-2.06</c:v>
                </c:pt>
                <c:pt idx="14692">
                  <c:v>-2.1</c:v>
                </c:pt>
                <c:pt idx="14693">
                  <c:v>-2.1</c:v>
                </c:pt>
                <c:pt idx="14694">
                  <c:v>-2.02</c:v>
                </c:pt>
                <c:pt idx="14695">
                  <c:v>-1.86</c:v>
                </c:pt>
                <c:pt idx="14696">
                  <c:v>-1.54</c:v>
                </c:pt>
                <c:pt idx="14697">
                  <c:v>-1.22</c:v>
                </c:pt>
                <c:pt idx="14698">
                  <c:v>-0.9</c:v>
                </c:pt>
                <c:pt idx="14699">
                  <c:v>-0.86</c:v>
                </c:pt>
                <c:pt idx="14700">
                  <c:v>-0.7</c:v>
                </c:pt>
                <c:pt idx="14701">
                  <c:v>-0.66</c:v>
                </c:pt>
                <c:pt idx="14702">
                  <c:v>-0.57999999999999996</c:v>
                </c:pt>
                <c:pt idx="14703">
                  <c:v>-0.54</c:v>
                </c:pt>
                <c:pt idx="14704">
                  <c:v>-0.5</c:v>
                </c:pt>
                <c:pt idx="14705">
                  <c:v>-0.5</c:v>
                </c:pt>
                <c:pt idx="14706">
                  <c:v>-0.5</c:v>
                </c:pt>
                <c:pt idx="14707">
                  <c:v>-0.54</c:v>
                </c:pt>
                <c:pt idx="14708">
                  <c:v>-0.46</c:v>
                </c:pt>
                <c:pt idx="14709">
                  <c:v>-0.38</c:v>
                </c:pt>
                <c:pt idx="14710">
                  <c:v>-0.34</c:v>
                </c:pt>
                <c:pt idx="14711">
                  <c:v>-0.22</c:v>
                </c:pt>
                <c:pt idx="14712">
                  <c:v>-0.06</c:v>
                </c:pt>
                <c:pt idx="14713">
                  <c:v>0.06</c:v>
                </c:pt>
                <c:pt idx="14714">
                  <c:v>0.14000000000000001</c:v>
                </c:pt>
                <c:pt idx="14715">
                  <c:v>0.22</c:v>
                </c:pt>
                <c:pt idx="14716">
                  <c:v>0.22</c:v>
                </c:pt>
                <c:pt idx="14717">
                  <c:v>0.22</c:v>
                </c:pt>
                <c:pt idx="14718">
                  <c:v>0.26</c:v>
                </c:pt>
                <c:pt idx="14719">
                  <c:v>0.26</c:v>
                </c:pt>
                <c:pt idx="14720">
                  <c:v>0.3</c:v>
                </c:pt>
                <c:pt idx="14721">
                  <c:v>0.34</c:v>
                </c:pt>
                <c:pt idx="14722">
                  <c:v>0.46</c:v>
                </c:pt>
                <c:pt idx="14723">
                  <c:v>0.42</c:v>
                </c:pt>
                <c:pt idx="14724">
                  <c:v>0.22</c:v>
                </c:pt>
                <c:pt idx="14725">
                  <c:v>0.06</c:v>
                </c:pt>
                <c:pt idx="14726">
                  <c:v>-0.18</c:v>
                </c:pt>
                <c:pt idx="14727">
                  <c:v>-0.42</c:v>
                </c:pt>
                <c:pt idx="14728">
                  <c:v>-0.66</c:v>
                </c:pt>
                <c:pt idx="14729">
                  <c:v>-0.98</c:v>
                </c:pt>
                <c:pt idx="14730">
                  <c:v>-1.26</c:v>
                </c:pt>
                <c:pt idx="14731">
                  <c:v>-1.58</c:v>
                </c:pt>
                <c:pt idx="14732">
                  <c:v>-1.82</c:v>
                </c:pt>
                <c:pt idx="14733">
                  <c:v>-1.94</c:v>
                </c:pt>
                <c:pt idx="14734">
                  <c:v>-1.94</c:v>
                </c:pt>
                <c:pt idx="14735">
                  <c:v>-1.9</c:v>
                </c:pt>
                <c:pt idx="14736">
                  <c:v>-1.82</c:v>
                </c:pt>
                <c:pt idx="14737">
                  <c:v>-1.78</c:v>
                </c:pt>
                <c:pt idx="14738">
                  <c:v>-1.54</c:v>
                </c:pt>
                <c:pt idx="14739">
                  <c:v>-1.38</c:v>
                </c:pt>
                <c:pt idx="14740">
                  <c:v>-1.1000000000000001</c:v>
                </c:pt>
                <c:pt idx="14741">
                  <c:v>-0.82</c:v>
                </c:pt>
                <c:pt idx="14742">
                  <c:v>-0.57999999999999996</c:v>
                </c:pt>
                <c:pt idx="14743">
                  <c:v>-0.46</c:v>
                </c:pt>
                <c:pt idx="14744">
                  <c:v>-0.34</c:v>
                </c:pt>
                <c:pt idx="14745">
                  <c:v>-0.22</c:v>
                </c:pt>
                <c:pt idx="14746">
                  <c:v>-0.18</c:v>
                </c:pt>
                <c:pt idx="14747">
                  <c:v>-0.06</c:v>
                </c:pt>
                <c:pt idx="14748">
                  <c:v>-0.02</c:v>
                </c:pt>
                <c:pt idx="14749">
                  <c:v>0.06</c:v>
                </c:pt>
                <c:pt idx="14750">
                  <c:v>0.06</c:v>
                </c:pt>
                <c:pt idx="14751">
                  <c:v>0.06</c:v>
                </c:pt>
                <c:pt idx="14752">
                  <c:v>0.1</c:v>
                </c:pt>
                <c:pt idx="14753">
                  <c:v>0.14000000000000001</c:v>
                </c:pt>
                <c:pt idx="14754">
                  <c:v>0.18</c:v>
                </c:pt>
                <c:pt idx="14755">
                  <c:v>0.18</c:v>
                </c:pt>
                <c:pt idx="14756">
                  <c:v>0.3</c:v>
                </c:pt>
                <c:pt idx="14757">
                  <c:v>0.22</c:v>
                </c:pt>
                <c:pt idx="14758">
                  <c:v>0.18</c:v>
                </c:pt>
                <c:pt idx="14759">
                  <c:v>0.22</c:v>
                </c:pt>
                <c:pt idx="14760">
                  <c:v>0.22</c:v>
                </c:pt>
                <c:pt idx="14761">
                  <c:v>0.3</c:v>
                </c:pt>
                <c:pt idx="14762">
                  <c:v>0.38</c:v>
                </c:pt>
                <c:pt idx="14763">
                  <c:v>0.38</c:v>
                </c:pt>
                <c:pt idx="14764">
                  <c:v>0.46</c:v>
                </c:pt>
                <c:pt idx="14765">
                  <c:v>0.57999999999999996</c:v>
                </c:pt>
                <c:pt idx="14766">
                  <c:v>1.18</c:v>
                </c:pt>
                <c:pt idx="14767">
                  <c:v>1.86</c:v>
                </c:pt>
                <c:pt idx="14768">
                  <c:v>2.5</c:v>
                </c:pt>
                <c:pt idx="14769">
                  <c:v>2.86</c:v>
                </c:pt>
                <c:pt idx="14770">
                  <c:v>3.1</c:v>
                </c:pt>
                <c:pt idx="14771">
                  <c:v>3.3</c:v>
                </c:pt>
                <c:pt idx="14772">
                  <c:v>3.58</c:v>
                </c:pt>
                <c:pt idx="14773">
                  <c:v>3.86</c:v>
                </c:pt>
                <c:pt idx="14774">
                  <c:v>4.0999999999999996</c:v>
                </c:pt>
                <c:pt idx="14775">
                  <c:v>4.0999999999999996</c:v>
                </c:pt>
                <c:pt idx="14776">
                  <c:v>3.82</c:v>
                </c:pt>
                <c:pt idx="14777">
                  <c:v>3.06</c:v>
                </c:pt>
                <c:pt idx="14778">
                  <c:v>2.14</c:v>
                </c:pt>
                <c:pt idx="14779">
                  <c:v>1.3</c:v>
                </c:pt>
                <c:pt idx="14780">
                  <c:v>0.74</c:v>
                </c:pt>
                <c:pt idx="14781">
                  <c:v>0.26</c:v>
                </c:pt>
                <c:pt idx="14782">
                  <c:v>-0.02</c:v>
                </c:pt>
                <c:pt idx="14783">
                  <c:v>-0.46</c:v>
                </c:pt>
                <c:pt idx="14784">
                  <c:v>-0.94</c:v>
                </c:pt>
                <c:pt idx="14785">
                  <c:v>-1.3</c:v>
                </c:pt>
                <c:pt idx="14786">
                  <c:v>-1.42</c:v>
                </c:pt>
                <c:pt idx="14787">
                  <c:v>-1.42</c:v>
                </c:pt>
                <c:pt idx="14788">
                  <c:v>-1.34</c:v>
                </c:pt>
                <c:pt idx="14789">
                  <c:v>-1.34</c:v>
                </c:pt>
                <c:pt idx="14790">
                  <c:v>-1.26</c:v>
                </c:pt>
                <c:pt idx="14791">
                  <c:v>-1.26</c:v>
                </c:pt>
                <c:pt idx="14792">
                  <c:v>-1.18</c:v>
                </c:pt>
                <c:pt idx="14793">
                  <c:v>-1.18</c:v>
                </c:pt>
                <c:pt idx="14794">
                  <c:v>-1.1000000000000001</c:v>
                </c:pt>
                <c:pt idx="14795">
                  <c:v>-1.06</c:v>
                </c:pt>
                <c:pt idx="14796">
                  <c:v>-1.02</c:v>
                </c:pt>
                <c:pt idx="14797">
                  <c:v>-1.02</c:v>
                </c:pt>
                <c:pt idx="14798">
                  <c:v>-0.9</c:v>
                </c:pt>
                <c:pt idx="14799">
                  <c:v>-0.86</c:v>
                </c:pt>
                <c:pt idx="14800">
                  <c:v>-0.7</c:v>
                </c:pt>
                <c:pt idx="14801">
                  <c:v>-0.62</c:v>
                </c:pt>
                <c:pt idx="14802">
                  <c:v>-0.57999999999999996</c:v>
                </c:pt>
                <c:pt idx="14803">
                  <c:v>-0.57999999999999996</c:v>
                </c:pt>
                <c:pt idx="14804">
                  <c:v>-0.5</c:v>
                </c:pt>
                <c:pt idx="14805">
                  <c:v>-0.46</c:v>
                </c:pt>
                <c:pt idx="14806">
                  <c:v>-0.42</c:v>
                </c:pt>
                <c:pt idx="14807">
                  <c:v>-0.42</c:v>
                </c:pt>
                <c:pt idx="14808">
                  <c:v>-0.42</c:v>
                </c:pt>
                <c:pt idx="14809">
                  <c:v>-0.42</c:v>
                </c:pt>
                <c:pt idx="14810">
                  <c:v>-0.26</c:v>
                </c:pt>
                <c:pt idx="14811">
                  <c:v>-0.18</c:v>
                </c:pt>
                <c:pt idx="14812">
                  <c:v>-0.1</c:v>
                </c:pt>
                <c:pt idx="14813">
                  <c:v>-0.02</c:v>
                </c:pt>
                <c:pt idx="14814">
                  <c:v>0.02</c:v>
                </c:pt>
                <c:pt idx="14815">
                  <c:v>0.1</c:v>
                </c:pt>
                <c:pt idx="14816">
                  <c:v>0.14000000000000001</c:v>
                </c:pt>
                <c:pt idx="14817">
                  <c:v>0.26</c:v>
                </c:pt>
                <c:pt idx="14818">
                  <c:v>0.38</c:v>
                </c:pt>
                <c:pt idx="14819">
                  <c:v>0.3</c:v>
                </c:pt>
                <c:pt idx="14820">
                  <c:v>0.18</c:v>
                </c:pt>
                <c:pt idx="14821">
                  <c:v>-0.06</c:v>
                </c:pt>
                <c:pt idx="14822">
                  <c:v>-0.38</c:v>
                </c:pt>
                <c:pt idx="14823">
                  <c:v>-0.57999999999999996</c:v>
                </c:pt>
                <c:pt idx="14824">
                  <c:v>-0.74</c:v>
                </c:pt>
                <c:pt idx="14825">
                  <c:v>-0.94</c:v>
                </c:pt>
                <c:pt idx="14826">
                  <c:v>-1.1399999999999999</c:v>
                </c:pt>
                <c:pt idx="14827">
                  <c:v>-1.34</c:v>
                </c:pt>
                <c:pt idx="14828">
                  <c:v>-1.54</c:v>
                </c:pt>
                <c:pt idx="14829">
                  <c:v>-1.78</c:v>
                </c:pt>
                <c:pt idx="14830">
                  <c:v>-1.9</c:v>
                </c:pt>
                <c:pt idx="14831">
                  <c:v>-1.82</c:v>
                </c:pt>
                <c:pt idx="14832">
                  <c:v>-1.62</c:v>
                </c:pt>
                <c:pt idx="14833">
                  <c:v>-1.5</c:v>
                </c:pt>
                <c:pt idx="14834">
                  <c:v>-1.26</c:v>
                </c:pt>
                <c:pt idx="14835">
                  <c:v>-1.1399999999999999</c:v>
                </c:pt>
                <c:pt idx="14836">
                  <c:v>-0.94</c:v>
                </c:pt>
                <c:pt idx="14837">
                  <c:v>-0.82</c:v>
                </c:pt>
                <c:pt idx="14838">
                  <c:v>-0.66</c:v>
                </c:pt>
                <c:pt idx="14839">
                  <c:v>-0.5</c:v>
                </c:pt>
                <c:pt idx="14840">
                  <c:v>-0.34</c:v>
                </c:pt>
                <c:pt idx="14841">
                  <c:v>-0.34</c:v>
                </c:pt>
                <c:pt idx="14842">
                  <c:v>-0.3</c:v>
                </c:pt>
                <c:pt idx="14843">
                  <c:v>-0.3</c:v>
                </c:pt>
                <c:pt idx="14844">
                  <c:v>-0.18</c:v>
                </c:pt>
                <c:pt idx="14845">
                  <c:v>-0.1</c:v>
                </c:pt>
                <c:pt idx="14846">
                  <c:v>-0.1</c:v>
                </c:pt>
                <c:pt idx="14847">
                  <c:v>-0.06</c:v>
                </c:pt>
                <c:pt idx="14848">
                  <c:v>0.02</c:v>
                </c:pt>
                <c:pt idx="14849">
                  <c:v>0.06</c:v>
                </c:pt>
                <c:pt idx="14850">
                  <c:v>0.14000000000000001</c:v>
                </c:pt>
                <c:pt idx="14851">
                  <c:v>0.18</c:v>
                </c:pt>
                <c:pt idx="14852">
                  <c:v>0.22</c:v>
                </c:pt>
                <c:pt idx="14853">
                  <c:v>0.26</c:v>
                </c:pt>
                <c:pt idx="14854">
                  <c:v>0.26</c:v>
                </c:pt>
                <c:pt idx="14855">
                  <c:v>0.22</c:v>
                </c:pt>
                <c:pt idx="14856">
                  <c:v>0.18</c:v>
                </c:pt>
                <c:pt idx="14857">
                  <c:v>0.18</c:v>
                </c:pt>
                <c:pt idx="14858">
                  <c:v>0.22</c:v>
                </c:pt>
                <c:pt idx="14859">
                  <c:v>0.26</c:v>
                </c:pt>
                <c:pt idx="14860">
                  <c:v>0.34</c:v>
                </c:pt>
                <c:pt idx="14861">
                  <c:v>0.46</c:v>
                </c:pt>
                <c:pt idx="14862">
                  <c:v>0.66</c:v>
                </c:pt>
                <c:pt idx="14863">
                  <c:v>0.9</c:v>
                </c:pt>
                <c:pt idx="14864">
                  <c:v>1.18</c:v>
                </c:pt>
                <c:pt idx="14865">
                  <c:v>1.5</c:v>
                </c:pt>
                <c:pt idx="14866">
                  <c:v>1.98</c:v>
                </c:pt>
                <c:pt idx="14867">
                  <c:v>2.46</c:v>
                </c:pt>
                <c:pt idx="14868">
                  <c:v>2.94</c:v>
                </c:pt>
                <c:pt idx="14869">
                  <c:v>3.3</c:v>
                </c:pt>
                <c:pt idx="14870">
                  <c:v>3.54</c:v>
                </c:pt>
                <c:pt idx="14871">
                  <c:v>3.54</c:v>
                </c:pt>
                <c:pt idx="14872">
                  <c:v>3.58</c:v>
                </c:pt>
                <c:pt idx="14873">
                  <c:v>3.62</c:v>
                </c:pt>
                <c:pt idx="14874">
                  <c:v>3.58</c:v>
                </c:pt>
                <c:pt idx="14875">
                  <c:v>3.38</c:v>
                </c:pt>
                <c:pt idx="14876">
                  <c:v>2.98</c:v>
                </c:pt>
                <c:pt idx="14877">
                  <c:v>2.46</c:v>
                </c:pt>
                <c:pt idx="14878">
                  <c:v>1.82</c:v>
                </c:pt>
                <c:pt idx="14879">
                  <c:v>1.02</c:v>
                </c:pt>
                <c:pt idx="14880">
                  <c:v>0.22</c:v>
                </c:pt>
                <c:pt idx="14881">
                  <c:v>-0.42</c:v>
                </c:pt>
                <c:pt idx="14882">
                  <c:v>-0.86</c:v>
                </c:pt>
                <c:pt idx="14883">
                  <c:v>-1.22</c:v>
                </c:pt>
                <c:pt idx="14884">
                  <c:v>-1.5</c:v>
                </c:pt>
                <c:pt idx="14885">
                  <c:v>-1.78</c:v>
                </c:pt>
                <c:pt idx="14886">
                  <c:v>-1.94</c:v>
                </c:pt>
                <c:pt idx="14887">
                  <c:v>-1.98</c:v>
                </c:pt>
                <c:pt idx="14888">
                  <c:v>-1.86</c:v>
                </c:pt>
                <c:pt idx="14889">
                  <c:v>-1.7</c:v>
                </c:pt>
                <c:pt idx="14890">
                  <c:v>-1.54</c:v>
                </c:pt>
                <c:pt idx="14891">
                  <c:v>-1.22</c:v>
                </c:pt>
                <c:pt idx="14892">
                  <c:v>-1.02</c:v>
                </c:pt>
                <c:pt idx="14893">
                  <c:v>-0.9</c:v>
                </c:pt>
                <c:pt idx="14894">
                  <c:v>-0.78</c:v>
                </c:pt>
                <c:pt idx="14895">
                  <c:v>-0.74</c:v>
                </c:pt>
                <c:pt idx="14896">
                  <c:v>-0.7</c:v>
                </c:pt>
                <c:pt idx="14897">
                  <c:v>-0.7</c:v>
                </c:pt>
                <c:pt idx="14898">
                  <c:v>-0.74</c:v>
                </c:pt>
                <c:pt idx="14899">
                  <c:v>-0.74</c:v>
                </c:pt>
                <c:pt idx="14900">
                  <c:v>-0.74</c:v>
                </c:pt>
                <c:pt idx="14901">
                  <c:v>-0.74</c:v>
                </c:pt>
                <c:pt idx="14902">
                  <c:v>-0.66</c:v>
                </c:pt>
                <c:pt idx="14903">
                  <c:v>-0.62</c:v>
                </c:pt>
                <c:pt idx="14904">
                  <c:v>-0.54</c:v>
                </c:pt>
                <c:pt idx="14905">
                  <c:v>-0.46</c:v>
                </c:pt>
                <c:pt idx="14906">
                  <c:v>-0.38</c:v>
                </c:pt>
                <c:pt idx="14907">
                  <c:v>-0.3</c:v>
                </c:pt>
                <c:pt idx="14908">
                  <c:v>-0.22</c:v>
                </c:pt>
                <c:pt idx="14909">
                  <c:v>-0.14000000000000001</c:v>
                </c:pt>
                <c:pt idx="14910">
                  <c:v>-0.06</c:v>
                </c:pt>
                <c:pt idx="14911">
                  <c:v>0.02</c:v>
                </c:pt>
                <c:pt idx="14912">
                  <c:v>0.06</c:v>
                </c:pt>
                <c:pt idx="14913">
                  <c:v>0.02</c:v>
                </c:pt>
                <c:pt idx="14914">
                  <c:v>0.1</c:v>
                </c:pt>
                <c:pt idx="14915">
                  <c:v>0.1</c:v>
                </c:pt>
                <c:pt idx="14916">
                  <c:v>0.14000000000000001</c:v>
                </c:pt>
                <c:pt idx="14917">
                  <c:v>0.14000000000000001</c:v>
                </c:pt>
                <c:pt idx="14918">
                  <c:v>0.14000000000000001</c:v>
                </c:pt>
                <c:pt idx="14919">
                  <c:v>0.06</c:v>
                </c:pt>
                <c:pt idx="14920">
                  <c:v>-0.06</c:v>
                </c:pt>
                <c:pt idx="14921">
                  <c:v>-0.34</c:v>
                </c:pt>
                <c:pt idx="14922">
                  <c:v>-0.54</c:v>
                </c:pt>
                <c:pt idx="14923">
                  <c:v>-0.86</c:v>
                </c:pt>
                <c:pt idx="14924">
                  <c:v>-1.06</c:v>
                </c:pt>
                <c:pt idx="14925">
                  <c:v>-1.22</c:v>
                </c:pt>
                <c:pt idx="14926">
                  <c:v>-1.38</c:v>
                </c:pt>
                <c:pt idx="14927">
                  <c:v>-1.5</c:v>
                </c:pt>
                <c:pt idx="14928">
                  <c:v>-1.58</c:v>
                </c:pt>
                <c:pt idx="14929">
                  <c:v>-1.62</c:v>
                </c:pt>
                <c:pt idx="14930">
                  <c:v>-1.58</c:v>
                </c:pt>
                <c:pt idx="14931">
                  <c:v>-1.58</c:v>
                </c:pt>
                <c:pt idx="14932">
                  <c:v>-1.5</c:v>
                </c:pt>
                <c:pt idx="14933">
                  <c:v>-1.3</c:v>
                </c:pt>
                <c:pt idx="14934">
                  <c:v>-1.06</c:v>
                </c:pt>
                <c:pt idx="14935">
                  <c:v>-0.86</c:v>
                </c:pt>
                <c:pt idx="14936">
                  <c:v>-0.66</c:v>
                </c:pt>
                <c:pt idx="14937">
                  <c:v>-0.5</c:v>
                </c:pt>
                <c:pt idx="14938">
                  <c:v>-0.38</c:v>
                </c:pt>
                <c:pt idx="14939">
                  <c:v>-0.26</c:v>
                </c:pt>
                <c:pt idx="14940">
                  <c:v>-0.1</c:v>
                </c:pt>
                <c:pt idx="14941">
                  <c:v>0.02</c:v>
                </c:pt>
                <c:pt idx="14942">
                  <c:v>0.1</c:v>
                </c:pt>
                <c:pt idx="14943">
                  <c:v>0.02</c:v>
                </c:pt>
                <c:pt idx="14944">
                  <c:v>0.02</c:v>
                </c:pt>
                <c:pt idx="14945">
                  <c:v>0.02</c:v>
                </c:pt>
                <c:pt idx="14946">
                  <c:v>0.06</c:v>
                </c:pt>
                <c:pt idx="14947">
                  <c:v>0.02</c:v>
                </c:pt>
                <c:pt idx="14948">
                  <c:v>0.02</c:v>
                </c:pt>
                <c:pt idx="14949">
                  <c:v>-0.02</c:v>
                </c:pt>
                <c:pt idx="14950">
                  <c:v>0.1</c:v>
                </c:pt>
                <c:pt idx="14951">
                  <c:v>0.18</c:v>
                </c:pt>
                <c:pt idx="14952">
                  <c:v>0.5</c:v>
                </c:pt>
                <c:pt idx="14953">
                  <c:v>0.94</c:v>
                </c:pt>
                <c:pt idx="14954">
                  <c:v>1.66</c:v>
                </c:pt>
                <c:pt idx="14955">
                  <c:v>2.2999999999999998</c:v>
                </c:pt>
                <c:pt idx="14956">
                  <c:v>2.78</c:v>
                </c:pt>
                <c:pt idx="14957">
                  <c:v>3.06</c:v>
                </c:pt>
                <c:pt idx="14958">
                  <c:v>3.42</c:v>
                </c:pt>
                <c:pt idx="14959">
                  <c:v>3.78</c:v>
                </c:pt>
                <c:pt idx="14960">
                  <c:v>4.22</c:v>
                </c:pt>
                <c:pt idx="14961">
                  <c:v>4.38</c:v>
                </c:pt>
                <c:pt idx="14962">
                  <c:v>4.42</c:v>
                </c:pt>
                <c:pt idx="14963">
                  <c:v>4.0999999999999996</c:v>
                </c:pt>
                <c:pt idx="14964">
                  <c:v>3.54</c:v>
                </c:pt>
                <c:pt idx="14965">
                  <c:v>2.78</c:v>
                </c:pt>
                <c:pt idx="14966">
                  <c:v>2.1</c:v>
                </c:pt>
                <c:pt idx="14967">
                  <c:v>1.46</c:v>
                </c:pt>
                <c:pt idx="14968">
                  <c:v>0.86</c:v>
                </c:pt>
                <c:pt idx="14969">
                  <c:v>0.18</c:v>
                </c:pt>
                <c:pt idx="14970">
                  <c:v>-0.5</c:v>
                </c:pt>
                <c:pt idx="14971">
                  <c:v>-1.22</c:v>
                </c:pt>
                <c:pt idx="14972">
                  <c:v>-1.74</c:v>
                </c:pt>
                <c:pt idx="14973">
                  <c:v>-2.02</c:v>
                </c:pt>
                <c:pt idx="14974">
                  <c:v>-2.14</c:v>
                </c:pt>
                <c:pt idx="14975">
                  <c:v>-2.2599999999999998</c:v>
                </c:pt>
                <c:pt idx="14976">
                  <c:v>-2.2599999999999998</c:v>
                </c:pt>
                <c:pt idx="14977">
                  <c:v>-2.2200000000000002</c:v>
                </c:pt>
                <c:pt idx="14978">
                  <c:v>-2.06</c:v>
                </c:pt>
                <c:pt idx="14979">
                  <c:v>-1.9</c:v>
                </c:pt>
                <c:pt idx="14980">
                  <c:v>-1.58</c:v>
                </c:pt>
                <c:pt idx="14981">
                  <c:v>-1.38</c:v>
                </c:pt>
                <c:pt idx="14982">
                  <c:v>-1.18</c:v>
                </c:pt>
                <c:pt idx="14983">
                  <c:v>-1.06</c:v>
                </c:pt>
                <c:pt idx="14984">
                  <c:v>-0.9</c:v>
                </c:pt>
                <c:pt idx="14985">
                  <c:v>-0.82</c:v>
                </c:pt>
                <c:pt idx="14986">
                  <c:v>-0.66</c:v>
                </c:pt>
                <c:pt idx="14987">
                  <c:v>-0.62</c:v>
                </c:pt>
                <c:pt idx="14988">
                  <c:v>-0.62</c:v>
                </c:pt>
                <c:pt idx="14989">
                  <c:v>-0.62</c:v>
                </c:pt>
                <c:pt idx="14990">
                  <c:v>-0.62</c:v>
                </c:pt>
                <c:pt idx="14991">
                  <c:v>-0.57999999999999996</c:v>
                </c:pt>
                <c:pt idx="14992">
                  <c:v>-0.54</c:v>
                </c:pt>
                <c:pt idx="14993">
                  <c:v>-0.5</c:v>
                </c:pt>
                <c:pt idx="14994">
                  <c:v>-0.42</c:v>
                </c:pt>
                <c:pt idx="14995">
                  <c:v>-0.42</c:v>
                </c:pt>
                <c:pt idx="14996">
                  <c:v>-0.42</c:v>
                </c:pt>
                <c:pt idx="14997">
                  <c:v>-0.22</c:v>
                </c:pt>
                <c:pt idx="14998">
                  <c:v>-0.02</c:v>
                </c:pt>
                <c:pt idx="14999">
                  <c:v>0.1</c:v>
                </c:pt>
                <c:pt idx="15000">
                  <c:v>0.14000000000000001</c:v>
                </c:pt>
                <c:pt idx="15001">
                  <c:v>0.14000000000000001</c:v>
                </c:pt>
                <c:pt idx="15002">
                  <c:v>0.26</c:v>
                </c:pt>
                <c:pt idx="15003">
                  <c:v>0.38</c:v>
                </c:pt>
                <c:pt idx="15004">
                  <c:v>0.54</c:v>
                </c:pt>
                <c:pt idx="15005">
                  <c:v>0.57999999999999996</c:v>
                </c:pt>
                <c:pt idx="15006">
                  <c:v>0.57999999999999996</c:v>
                </c:pt>
                <c:pt idx="15007">
                  <c:v>0.46</c:v>
                </c:pt>
                <c:pt idx="15008">
                  <c:v>0.34</c:v>
                </c:pt>
                <c:pt idx="15009">
                  <c:v>0.14000000000000001</c:v>
                </c:pt>
                <c:pt idx="15010">
                  <c:v>-0.06</c:v>
                </c:pt>
                <c:pt idx="15011">
                  <c:v>-0.34</c:v>
                </c:pt>
                <c:pt idx="15012">
                  <c:v>-0.57999999999999996</c:v>
                </c:pt>
                <c:pt idx="15013">
                  <c:v>-0.86</c:v>
                </c:pt>
                <c:pt idx="15014">
                  <c:v>-1.1399999999999999</c:v>
                </c:pt>
                <c:pt idx="15015">
                  <c:v>-1.42</c:v>
                </c:pt>
                <c:pt idx="15016">
                  <c:v>-1.66</c:v>
                </c:pt>
                <c:pt idx="15017">
                  <c:v>-1.78</c:v>
                </c:pt>
                <c:pt idx="15018">
                  <c:v>-1.78</c:v>
                </c:pt>
                <c:pt idx="15019">
                  <c:v>-1.74</c:v>
                </c:pt>
                <c:pt idx="15020">
                  <c:v>-1.66</c:v>
                </c:pt>
                <c:pt idx="15021">
                  <c:v>-1.54</c:v>
                </c:pt>
                <c:pt idx="15022">
                  <c:v>-1.38</c:v>
                </c:pt>
                <c:pt idx="15023">
                  <c:v>-1.22</c:v>
                </c:pt>
                <c:pt idx="15024">
                  <c:v>-0.94</c:v>
                </c:pt>
                <c:pt idx="15025">
                  <c:v>-0.74</c:v>
                </c:pt>
                <c:pt idx="15026">
                  <c:v>-0.5</c:v>
                </c:pt>
                <c:pt idx="15027">
                  <c:v>-0.34</c:v>
                </c:pt>
                <c:pt idx="15028">
                  <c:v>-0.18</c:v>
                </c:pt>
                <c:pt idx="15029">
                  <c:v>-0.06</c:v>
                </c:pt>
                <c:pt idx="15030">
                  <c:v>0.02</c:v>
                </c:pt>
                <c:pt idx="15031">
                  <c:v>0.06</c:v>
                </c:pt>
                <c:pt idx="15032">
                  <c:v>0.14000000000000001</c:v>
                </c:pt>
                <c:pt idx="15033">
                  <c:v>0.14000000000000001</c:v>
                </c:pt>
                <c:pt idx="15034">
                  <c:v>0.14000000000000001</c:v>
                </c:pt>
                <c:pt idx="15035">
                  <c:v>0.1</c:v>
                </c:pt>
                <c:pt idx="15036">
                  <c:v>0.1</c:v>
                </c:pt>
                <c:pt idx="15037">
                  <c:v>0.1</c:v>
                </c:pt>
                <c:pt idx="15038">
                  <c:v>0.14000000000000001</c:v>
                </c:pt>
                <c:pt idx="15039">
                  <c:v>0.18</c:v>
                </c:pt>
                <c:pt idx="15040">
                  <c:v>0.14000000000000001</c:v>
                </c:pt>
                <c:pt idx="15041">
                  <c:v>0.18</c:v>
                </c:pt>
                <c:pt idx="15042">
                  <c:v>0.18</c:v>
                </c:pt>
                <c:pt idx="15043">
                  <c:v>0.18</c:v>
                </c:pt>
                <c:pt idx="15044">
                  <c:v>0.3</c:v>
                </c:pt>
                <c:pt idx="15045">
                  <c:v>0.3</c:v>
                </c:pt>
                <c:pt idx="15046">
                  <c:v>0.42</c:v>
                </c:pt>
                <c:pt idx="15047">
                  <c:v>0.38</c:v>
                </c:pt>
                <c:pt idx="15048">
                  <c:v>0.46</c:v>
                </c:pt>
                <c:pt idx="15049">
                  <c:v>0.57999999999999996</c:v>
                </c:pt>
                <c:pt idx="15050">
                  <c:v>0.78</c:v>
                </c:pt>
                <c:pt idx="15051">
                  <c:v>0.94</c:v>
                </c:pt>
                <c:pt idx="15052">
                  <c:v>1.38</c:v>
                </c:pt>
                <c:pt idx="15053">
                  <c:v>1.82</c:v>
                </c:pt>
                <c:pt idx="15054">
                  <c:v>2.34</c:v>
                </c:pt>
                <c:pt idx="15055">
                  <c:v>2.9</c:v>
                </c:pt>
                <c:pt idx="15056">
                  <c:v>3.42</c:v>
                </c:pt>
                <c:pt idx="15057">
                  <c:v>3.82</c:v>
                </c:pt>
                <c:pt idx="15058">
                  <c:v>4.1399999999999997</c:v>
                </c:pt>
                <c:pt idx="15059">
                  <c:v>4.22</c:v>
                </c:pt>
                <c:pt idx="15060">
                  <c:v>4.18</c:v>
                </c:pt>
                <c:pt idx="15061">
                  <c:v>3.98</c:v>
                </c:pt>
                <c:pt idx="15062">
                  <c:v>3.66</c:v>
                </c:pt>
                <c:pt idx="15063">
                  <c:v>3.14</c:v>
                </c:pt>
                <c:pt idx="15064">
                  <c:v>2.38</c:v>
                </c:pt>
                <c:pt idx="15065">
                  <c:v>1.46</c:v>
                </c:pt>
                <c:pt idx="15066">
                  <c:v>0.5</c:v>
                </c:pt>
                <c:pt idx="15067">
                  <c:v>-0.3</c:v>
                </c:pt>
                <c:pt idx="15068">
                  <c:v>-0.94</c:v>
                </c:pt>
                <c:pt idx="15069">
                  <c:v>-1.34</c:v>
                </c:pt>
                <c:pt idx="15070">
                  <c:v>-1.54</c:v>
                </c:pt>
                <c:pt idx="15071">
                  <c:v>-1.7</c:v>
                </c:pt>
                <c:pt idx="15072">
                  <c:v>-1.86</c:v>
                </c:pt>
                <c:pt idx="15073">
                  <c:v>-1.9</c:v>
                </c:pt>
                <c:pt idx="15074">
                  <c:v>-1.86</c:v>
                </c:pt>
                <c:pt idx="15075">
                  <c:v>-1.66</c:v>
                </c:pt>
                <c:pt idx="15076">
                  <c:v>-1.46</c:v>
                </c:pt>
                <c:pt idx="15077">
                  <c:v>-1.22</c:v>
                </c:pt>
                <c:pt idx="15078">
                  <c:v>-1.1000000000000001</c:v>
                </c:pt>
                <c:pt idx="15079">
                  <c:v>-1.1399999999999999</c:v>
                </c:pt>
                <c:pt idx="15080">
                  <c:v>-1.18</c:v>
                </c:pt>
                <c:pt idx="15081">
                  <c:v>-1.26</c:v>
                </c:pt>
                <c:pt idx="15082">
                  <c:v>-1.18</c:v>
                </c:pt>
                <c:pt idx="15083">
                  <c:v>-1.1000000000000001</c:v>
                </c:pt>
                <c:pt idx="15084">
                  <c:v>-1.06</c:v>
                </c:pt>
                <c:pt idx="15085">
                  <c:v>-1.02</c:v>
                </c:pt>
                <c:pt idx="15086">
                  <c:v>-1.02</c:v>
                </c:pt>
                <c:pt idx="15087">
                  <c:v>-0.86</c:v>
                </c:pt>
                <c:pt idx="15088">
                  <c:v>-0.66</c:v>
                </c:pt>
                <c:pt idx="15089">
                  <c:v>-0.57999999999999996</c:v>
                </c:pt>
                <c:pt idx="15090">
                  <c:v>-0.5</c:v>
                </c:pt>
                <c:pt idx="15091">
                  <c:v>-0.42</c:v>
                </c:pt>
                <c:pt idx="15092">
                  <c:v>-0.42</c:v>
                </c:pt>
                <c:pt idx="15093">
                  <c:v>-0.42</c:v>
                </c:pt>
                <c:pt idx="15094">
                  <c:v>-0.34</c:v>
                </c:pt>
                <c:pt idx="15095">
                  <c:v>-0.3</c:v>
                </c:pt>
                <c:pt idx="15096">
                  <c:v>-0.22</c:v>
                </c:pt>
                <c:pt idx="15097">
                  <c:v>-0.14000000000000001</c:v>
                </c:pt>
                <c:pt idx="15098">
                  <c:v>-0.14000000000000001</c:v>
                </c:pt>
                <c:pt idx="15099">
                  <c:v>-0.02</c:v>
                </c:pt>
                <c:pt idx="15100">
                  <c:v>0.02</c:v>
                </c:pt>
                <c:pt idx="15101">
                  <c:v>0.14000000000000001</c:v>
                </c:pt>
                <c:pt idx="15102">
                  <c:v>0.22</c:v>
                </c:pt>
                <c:pt idx="15103">
                  <c:v>0.22</c:v>
                </c:pt>
                <c:pt idx="15104">
                  <c:v>0.22</c:v>
                </c:pt>
                <c:pt idx="15105">
                  <c:v>0.22</c:v>
                </c:pt>
                <c:pt idx="15106">
                  <c:v>0.1</c:v>
                </c:pt>
                <c:pt idx="15107">
                  <c:v>-0.06</c:v>
                </c:pt>
                <c:pt idx="15108">
                  <c:v>-0.3</c:v>
                </c:pt>
                <c:pt idx="15109">
                  <c:v>-0.57999999999999996</c:v>
                </c:pt>
                <c:pt idx="15110">
                  <c:v>-0.86</c:v>
                </c:pt>
                <c:pt idx="15111">
                  <c:v>-1.18</c:v>
                </c:pt>
                <c:pt idx="15112">
                  <c:v>-1.34</c:v>
                </c:pt>
                <c:pt idx="15113">
                  <c:v>-1.58</c:v>
                </c:pt>
                <c:pt idx="15114">
                  <c:v>-1.66</c:v>
                </c:pt>
                <c:pt idx="15115">
                  <c:v>-1.78</c:v>
                </c:pt>
                <c:pt idx="15116">
                  <c:v>-1.82</c:v>
                </c:pt>
                <c:pt idx="15117">
                  <c:v>-1.9</c:v>
                </c:pt>
                <c:pt idx="15118">
                  <c:v>-1.82</c:v>
                </c:pt>
                <c:pt idx="15119">
                  <c:v>-1.62</c:v>
                </c:pt>
                <c:pt idx="15120">
                  <c:v>-1.34</c:v>
                </c:pt>
                <c:pt idx="15121">
                  <c:v>-1.02</c:v>
                </c:pt>
                <c:pt idx="15122">
                  <c:v>-0.82</c:v>
                </c:pt>
                <c:pt idx="15123">
                  <c:v>-0.66</c:v>
                </c:pt>
                <c:pt idx="15124">
                  <c:v>-0.54</c:v>
                </c:pt>
                <c:pt idx="15125">
                  <c:v>-0.5</c:v>
                </c:pt>
                <c:pt idx="15126">
                  <c:v>-0.34</c:v>
                </c:pt>
                <c:pt idx="15127">
                  <c:v>-0.26</c:v>
                </c:pt>
                <c:pt idx="15128">
                  <c:v>-0.18</c:v>
                </c:pt>
                <c:pt idx="15129">
                  <c:v>-0.22</c:v>
                </c:pt>
                <c:pt idx="15130">
                  <c:v>-0.18</c:v>
                </c:pt>
                <c:pt idx="15131">
                  <c:v>-0.14000000000000001</c:v>
                </c:pt>
                <c:pt idx="15132">
                  <c:v>-0.14000000000000001</c:v>
                </c:pt>
                <c:pt idx="15133">
                  <c:v>-0.1</c:v>
                </c:pt>
                <c:pt idx="15134">
                  <c:v>0.02</c:v>
                </c:pt>
                <c:pt idx="15135">
                  <c:v>0.14000000000000001</c:v>
                </c:pt>
                <c:pt idx="15136">
                  <c:v>0.26</c:v>
                </c:pt>
                <c:pt idx="15137">
                  <c:v>0.26</c:v>
                </c:pt>
                <c:pt idx="15138">
                  <c:v>0.34</c:v>
                </c:pt>
                <c:pt idx="15139">
                  <c:v>0.46</c:v>
                </c:pt>
                <c:pt idx="15140">
                  <c:v>0.5</c:v>
                </c:pt>
                <c:pt idx="15141">
                  <c:v>0.5</c:v>
                </c:pt>
                <c:pt idx="15142">
                  <c:v>0.57999999999999996</c:v>
                </c:pt>
                <c:pt idx="15143">
                  <c:v>0.54</c:v>
                </c:pt>
                <c:pt idx="15144">
                  <c:v>0.78</c:v>
                </c:pt>
                <c:pt idx="15145">
                  <c:v>1.1000000000000001</c:v>
                </c:pt>
                <c:pt idx="15146">
                  <c:v>1.54</c:v>
                </c:pt>
                <c:pt idx="15147">
                  <c:v>2.06</c:v>
                </c:pt>
                <c:pt idx="15148">
                  <c:v>2.78</c:v>
                </c:pt>
                <c:pt idx="15149">
                  <c:v>3.34</c:v>
                </c:pt>
                <c:pt idx="15150">
                  <c:v>3.94</c:v>
                </c:pt>
                <c:pt idx="15151">
                  <c:v>4.26</c:v>
                </c:pt>
                <c:pt idx="15152">
                  <c:v>4.5</c:v>
                </c:pt>
                <c:pt idx="15153">
                  <c:v>4.54</c:v>
                </c:pt>
                <c:pt idx="15154">
                  <c:v>4.3</c:v>
                </c:pt>
                <c:pt idx="15155">
                  <c:v>3.82</c:v>
                </c:pt>
                <c:pt idx="15156">
                  <c:v>3.3</c:v>
                </c:pt>
                <c:pt idx="15157">
                  <c:v>2.74</c:v>
                </c:pt>
                <c:pt idx="15158">
                  <c:v>2.1</c:v>
                </c:pt>
                <c:pt idx="15159">
                  <c:v>1.18</c:v>
                </c:pt>
                <c:pt idx="15160">
                  <c:v>0.18</c:v>
                </c:pt>
                <c:pt idx="15161">
                  <c:v>-0.7</c:v>
                </c:pt>
                <c:pt idx="15162">
                  <c:v>-1.3</c:v>
                </c:pt>
                <c:pt idx="15163">
                  <c:v>-1.7</c:v>
                </c:pt>
                <c:pt idx="15164">
                  <c:v>-1.82</c:v>
                </c:pt>
                <c:pt idx="15165">
                  <c:v>-1.82</c:v>
                </c:pt>
                <c:pt idx="15166">
                  <c:v>-1.82</c:v>
                </c:pt>
                <c:pt idx="15167">
                  <c:v>-1.82</c:v>
                </c:pt>
                <c:pt idx="15168">
                  <c:v>-1.82</c:v>
                </c:pt>
                <c:pt idx="15169">
                  <c:v>-1.82</c:v>
                </c:pt>
                <c:pt idx="15170">
                  <c:v>-1.66</c:v>
                </c:pt>
                <c:pt idx="15171">
                  <c:v>-1.34</c:v>
                </c:pt>
                <c:pt idx="15172">
                  <c:v>-1.1399999999999999</c:v>
                </c:pt>
                <c:pt idx="15173">
                  <c:v>-0.98</c:v>
                </c:pt>
                <c:pt idx="15174">
                  <c:v>-0.94</c:v>
                </c:pt>
                <c:pt idx="15175">
                  <c:v>-0.94</c:v>
                </c:pt>
                <c:pt idx="15176">
                  <c:v>-0.86</c:v>
                </c:pt>
                <c:pt idx="15177">
                  <c:v>-0.7</c:v>
                </c:pt>
                <c:pt idx="15178">
                  <c:v>-0.54</c:v>
                </c:pt>
                <c:pt idx="15179">
                  <c:v>-0.5</c:v>
                </c:pt>
                <c:pt idx="15180">
                  <c:v>-0.5</c:v>
                </c:pt>
                <c:pt idx="15181">
                  <c:v>-0.46</c:v>
                </c:pt>
                <c:pt idx="15182">
                  <c:v>-0.34</c:v>
                </c:pt>
                <c:pt idx="15183">
                  <c:v>-0.3</c:v>
                </c:pt>
                <c:pt idx="15184">
                  <c:v>-0.18</c:v>
                </c:pt>
                <c:pt idx="15185">
                  <c:v>-0.14000000000000001</c:v>
                </c:pt>
                <c:pt idx="15186">
                  <c:v>-0.14000000000000001</c:v>
                </c:pt>
                <c:pt idx="15187">
                  <c:v>-0.14000000000000001</c:v>
                </c:pt>
                <c:pt idx="15188">
                  <c:v>-0.14000000000000001</c:v>
                </c:pt>
                <c:pt idx="15189">
                  <c:v>-0.06</c:v>
                </c:pt>
                <c:pt idx="15190">
                  <c:v>0.02</c:v>
                </c:pt>
                <c:pt idx="15191">
                  <c:v>0.1</c:v>
                </c:pt>
                <c:pt idx="15192">
                  <c:v>0.1</c:v>
                </c:pt>
                <c:pt idx="15193">
                  <c:v>0.14000000000000001</c:v>
                </c:pt>
                <c:pt idx="15194">
                  <c:v>0.14000000000000001</c:v>
                </c:pt>
                <c:pt idx="15195">
                  <c:v>0.18</c:v>
                </c:pt>
                <c:pt idx="15196">
                  <c:v>0.26</c:v>
                </c:pt>
                <c:pt idx="15197">
                  <c:v>0.3</c:v>
                </c:pt>
                <c:pt idx="15198">
                  <c:v>0.22</c:v>
                </c:pt>
                <c:pt idx="15199">
                  <c:v>0.1</c:v>
                </c:pt>
                <c:pt idx="15200">
                  <c:v>0.14000000000000001</c:v>
                </c:pt>
                <c:pt idx="15201">
                  <c:v>-0.02</c:v>
                </c:pt>
                <c:pt idx="15202">
                  <c:v>-0.18</c:v>
                </c:pt>
                <c:pt idx="15203">
                  <c:v>-0.54</c:v>
                </c:pt>
                <c:pt idx="15204">
                  <c:v>-0.98</c:v>
                </c:pt>
                <c:pt idx="15205">
                  <c:v>-1.34</c:v>
                </c:pt>
                <c:pt idx="15206">
                  <c:v>-1.54</c:v>
                </c:pt>
                <c:pt idx="15207">
                  <c:v>-1.74</c:v>
                </c:pt>
                <c:pt idx="15208">
                  <c:v>-1.86</c:v>
                </c:pt>
                <c:pt idx="15209">
                  <c:v>-1.86</c:v>
                </c:pt>
                <c:pt idx="15210">
                  <c:v>-1.9</c:v>
                </c:pt>
                <c:pt idx="15211">
                  <c:v>-1.9</c:v>
                </c:pt>
                <c:pt idx="15212">
                  <c:v>-1.82</c:v>
                </c:pt>
                <c:pt idx="15213">
                  <c:v>-1.62</c:v>
                </c:pt>
                <c:pt idx="15214">
                  <c:v>-1.38</c:v>
                </c:pt>
                <c:pt idx="15215">
                  <c:v>-1.02</c:v>
                </c:pt>
                <c:pt idx="15216">
                  <c:v>-0.74</c:v>
                </c:pt>
                <c:pt idx="15217">
                  <c:v>-0.54</c:v>
                </c:pt>
                <c:pt idx="15218">
                  <c:v>-0.38</c:v>
                </c:pt>
                <c:pt idx="15219">
                  <c:v>-0.34</c:v>
                </c:pt>
                <c:pt idx="15220">
                  <c:v>-0.3</c:v>
                </c:pt>
                <c:pt idx="15221">
                  <c:v>-0.26</c:v>
                </c:pt>
                <c:pt idx="15222">
                  <c:v>-0.18</c:v>
                </c:pt>
                <c:pt idx="15223">
                  <c:v>-0.1</c:v>
                </c:pt>
                <c:pt idx="15224">
                  <c:v>-0.1</c:v>
                </c:pt>
                <c:pt idx="15225">
                  <c:v>-0.06</c:v>
                </c:pt>
                <c:pt idx="15226">
                  <c:v>-0.06</c:v>
                </c:pt>
                <c:pt idx="15227">
                  <c:v>0.02</c:v>
                </c:pt>
                <c:pt idx="15228">
                  <c:v>0.1</c:v>
                </c:pt>
                <c:pt idx="15229">
                  <c:v>0.14000000000000001</c:v>
                </c:pt>
                <c:pt idx="15230">
                  <c:v>0.18</c:v>
                </c:pt>
                <c:pt idx="15231">
                  <c:v>0.18</c:v>
                </c:pt>
                <c:pt idx="15232">
                  <c:v>0.22</c:v>
                </c:pt>
                <c:pt idx="15233">
                  <c:v>0.22</c:v>
                </c:pt>
                <c:pt idx="15234">
                  <c:v>0.26</c:v>
                </c:pt>
                <c:pt idx="15235">
                  <c:v>0.34</c:v>
                </c:pt>
                <c:pt idx="15236">
                  <c:v>0.46</c:v>
                </c:pt>
                <c:pt idx="15237">
                  <c:v>0.62</c:v>
                </c:pt>
                <c:pt idx="15238">
                  <c:v>1.1000000000000001</c:v>
                </c:pt>
                <c:pt idx="15239">
                  <c:v>1.82</c:v>
                </c:pt>
                <c:pt idx="15240">
                  <c:v>2.66</c:v>
                </c:pt>
                <c:pt idx="15241">
                  <c:v>3.26</c:v>
                </c:pt>
                <c:pt idx="15242">
                  <c:v>3.74</c:v>
                </c:pt>
                <c:pt idx="15243">
                  <c:v>4.0599999999999996</c:v>
                </c:pt>
                <c:pt idx="15244">
                  <c:v>4.38</c:v>
                </c:pt>
                <c:pt idx="15245">
                  <c:v>4.62</c:v>
                </c:pt>
                <c:pt idx="15246">
                  <c:v>4.7</c:v>
                </c:pt>
                <c:pt idx="15247">
                  <c:v>4.58</c:v>
                </c:pt>
                <c:pt idx="15248">
                  <c:v>4.0999999999999996</c:v>
                </c:pt>
                <c:pt idx="15249">
                  <c:v>3.34</c:v>
                </c:pt>
                <c:pt idx="15250">
                  <c:v>2.42</c:v>
                </c:pt>
                <c:pt idx="15251">
                  <c:v>1.34</c:v>
                </c:pt>
                <c:pt idx="15252">
                  <c:v>0.42</c:v>
                </c:pt>
                <c:pt idx="15253">
                  <c:v>-0.5</c:v>
                </c:pt>
                <c:pt idx="15254">
                  <c:v>-1.18</c:v>
                </c:pt>
                <c:pt idx="15255">
                  <c:v>-1.78</c:v>
                </c:pt>
                <c:pt idx="15256">
                  <c:v>-2.14</c:v>
                </c:pt>
                <c:pt idx="15257">
                  <c:v>-2.2599999999999998</c:v>
                </c:pt>
                <c:pt idx="15258">
                  <c:v>-2.2599999999999998</c:v>
                </c:pt>
                <c:pt idx="15259">
                  <c:v>-2.2200000000000002</c:v>
                </c:pt>
                <c:pt idx="15260">
                  <c:v>-2.02</c:v>
                </c:pt>
                <c:pt idx="15261">
                  <c:v>-1.82</c:v>
                </c:pt>
                <c:pt idx="15262">
                  <c:v>-1.58</c:v>
                </c:pt>
                <c:pt idx="15263">
                  <c:v>-1.42</c:v>
                </c:pt>
                <c:pt idx="15264">
                  <c:v>-1.18</c:v>
                </c:pt>
                <c:pt idx="15265">
                  <c:v>-0.98</c:v>
                </c:pt>
                <c:pt idx="15266">
                  <c:v>-0.86</c:v>
                </c:pt>
                <c:pt idx="15267">
                  <c:v>-0.86</c:v>
                </c:pt>
                <c:pt idx="15268">
                  <c:v>-0.9</c:v>
                </c:pt>
                <c:pt idx="15269">
                  <c:v>-0.9</c:v>
                </c:pt>
                <c:pt idx="15270">
                  <c:v>-0.86</c:v>
                </c:pt>
                <c:pt idx="15271">
                  <c:v>-0.78</c:v>
                </c:pt>
                <c:pt idx="15272">
                  <c:v>-0.74</c:v>
                </c:pt>
                <c:pt idx="15273">
                  <c:v>-0.57999999999999996</c:v>
                </c:pt>
                <c:pt idx="15274">
                  <c:v>-0.42</c:v>
                </c:pt>
                <c:pt idx="15275">
                  <c:v>-0.42</c:v>
                </c:pt>
                <c:pt idx="15276">
                  <c:v>-0.34</c:v>
                </c:pt>
                <c:pt idx="15277">
                  <c:v>-0.26</c:v>
                </c:pt>
                <c:pt idx="15278">
                  <c:v>-0.14000000000000001</c:v>
                </c:pt>
                <c:pt idx="15279">
                  <c:v>-0.18</c:v>
                </c:pt>
                <c:pt idx="15280">
                  <c:v>-0.18</c:v>
                </c:pt>
                <c:pt idx="15281">
                  <c:v>-0.14000000000000001</c:v>
                </c:pt>
                <c:pt idx="15282">
                  <c:v>0.02</c:v>
                </c:pt>
                <c:pt idx="15283">
                  <c:v>0.06</c:v>
                </c:pt>
                <c:pt idx="15284">
                  <c:v>0.14000000000000001</c:v>
                </c:pt>
                <c:pt idx="15285">
                  <c:v>0.14000000000000001</c:v>
                </c:pt>
                <c:pt idx="15286">
                  <c:v>0.18</c:v>
                </c:pt>
                <c:pt idx="15287">
                  <c:v>0.3</c:v>
                </c:pt>
                <c:pt idx="15288">
                  <c:v>0.3</c:v>
                </c:pt>
                <c:pt idx="15289">
                  <c:v>0.46</c:v>
                </c:pt>
                <c:pt idx="15290">
                  <c:v>0.54</c:v>
                </c:pt>
                <c:pt idx="15291">
                  <c:v>0.54</c:v>
                </c:pt>
                <c:pt idx="15292">
                  <c:v>0.42</c:v>
                </c:pt>
                <c:pt idx="15293">
                  <c:v>0.18</c:v>
                </c:pt>
                <c:pt idx="15294">
                  <c:v>-0.1</c:v>
                </c:pt>
                <c:pt idx="15295">
                  <c:v>-0.46</c:v>
                </c:pt>
                <c:pt idx="15296">
                  <c:v>-0.78</c:v>
                </c:pt>
                <c:pt idx="15297">
                  <c:v>-1.1399999999999999</c:v>
                </c:pt>
                <c:pt idx="15298">
                  <c:v>-1.42</c:v>
                </c:pt>
                <c:pt idx="15299">
                  <c:v>-1.7</c:v>
                </c:pt>
                <c:pt idx="15300">
                  <c:v>-1.9</c:v>
                </c:pt>
                <c:pt idx="15301">
                  <c:v>-2.06</c:v>
                </c:pt>
                <c:pt idx="15302">
                  <c:v>-2.14</c:v>
                </c:pt>
                <c:pt idx="15303">
                  <c:v>-2.1</c:v>
                </c:pt>
                <c:pt idx="15304">
                  <c:v>-1.94</c:v>
                </c:pt>
                <c:pt idx="15305">
                  <c:v>-1.74</c:v>
                </c:pt>
                <c:pt idx="15306">
                  <c:v>-1.46</c:v>
                </c:pt>
                <c:pt idx="15307">
                  <c:v>-1.18</c:v>
                </c:pt>
                <c:pt idx="15308">
                  <c:v>-0.86</c:v>
                </c:pt>
                <c:pt idx="15309">
                  <c:v>-0.66</c:v>
                </c:pt>
                <c:pt idx="15310">
                  <c:v>-0.46</c:v>
                </c:pt>
                <c:pt idx="15311">
                  <c:v>-0.3</c:v>
                </c:pt>
                <c:pt idx="15312">
                  <c:v>-0.22</c:v>
                </c:pt>
                <c:pt idx="15313">
                  <c:v>-0.18</c:v>
                </c:pt>
                <c:pt idx="15314">
                  <c:v>-0.14000000000000001</c:v>
                </c:pt>
                <c:pt idx="15315">
                  <c:v>-0.06</c:v>
                </c:pt>
                <c:pt idx="15316">
                  <c:v>-0.06</c:v>
                </c:pt>
                <c:pt idx="15317">
                  <c:v>-0.06</c:v>
                </c:pt>
                <c:pt idx="15318">
                  <c:v>0.02</c:v>
                </c:pt>
                <c:pt idx="15319">
                  <c:v>0.02</c:v>
                </c:pt>
                <c:pt idx="15320">
                  <c:v>0.06</c:v>
                </c:pt>
                <c:pt idx="15321">
                  <c:v>0.14000000000000001</c:v>
                </c:pt>
                <c:pt idx="15322">
                  <c:v>0.22</c:v>
                </c:pt>
                <c:pt idx="15323">
                  <c:v>0.3</c:v>
                </c:pt>
                <c:pt idx="15324">
                  <c:v>0.34</c:v>
                </c:pt>
                <c:pt idx="15325">
                  <c:v>0.38</c:v>
                </c:pt>
                <c:pt idx="15326">
                  <c:v>0.38</c:v>
                </c:pt>
                <c:pt idx="15327">
                  <c:v>0.34</c:v>
                </c:pt>
                <c:pt idx="15328">
                  <c:v>0.26</c:v>
                </c:pt>
                <c:pt idx="15329">
                  <c:v>0.26</c:v>
                </c:pt>
                <c:pt idx="15330">
                  <c:v>0.26</c:v>
                </c:pt>
                <c:pt idx="15331">
                  <c:v>0.26</c:v>
                </c:pt>
                <c:pt idx="15332">
                  <c:v>0.3</c:v>
                </c:pt>
                <c:pt idx="15333">
                  <c:v>0.26</c:v>
                </c:pt>
                <c:pt idx="15334">
                  <c:v>0.3</c:v>
                </c:pt>
                <c:pt idx="15335">
                  <c:v>0.34</c:v>
                </c:pt>
                <c:pt idx="15336">
                  <c:v>0.46</c:v>
                </c:pt>
                <c:pt idx="15337">
                  <c:v>0.74</c:v>
                </c:pt>
                <c:pt idx="15338">
                  <c:v>1.18</c:v>
                </c:pt>
                <c:pt idx="15339">
                  <c:v>1.82</c:v>
                </c:pt>
                <c:pt idx="15340">
                  <c:v>2.5</c:v>
                </c:pt>
                <c:pt idx="15341">
                  <c:v>3.02</c:v>
                </c:pt>
                <c:pt idx="15342">
                  <c:v>3.42</c:v>
                </c:pt>
                <c:pt idx="15343">
                  <c:v>3.66</c:v>
                </c:pt>
                <c:pt idx="15344">
                  <c:v>3.86</c:v>
                </c:pt>
                <c:pt idx="15345">
                  <c:v>3.98</c:v>
                </c:pt>
                <c:pt idx="15346">
                  <c:v>3.98</c:v>
                </c:pt>
                <c:pt idx="15347">
                  <c:v>3.78</c:v>
                </c:pt>
                <c:pt idx="15348">
                  <c:v>3.5</c:v>
                </c:pt>
                <c:pt idx="15349">
                  <c:v>2.94</c:v>
                </c:pt>
                <c:pt idx="15350">
                  <c:v>2.1800000000000002</c:v>
                </c:pt>
                <c:pt idx="15351">
                  <c:v>1.26</c:v>
                </c:pt>
                <c:pt idx="15352">
                  <c:v>0.42</c:v>
                </c:pt>
                <c:pt idx="15353">
                  <c:v>-0.18</c:v>
                </c:pt>
                <c:pt idx="15354">
                  <c:v>-0.7</c:v>
                </c:pt>
                <c:pt idx="15355">
                  <c:v>-1.1000000000000001</c:v>
                </c:pt>
                <c:pt idx="15356">
                  <c:v>-1.38</c:v>
                </c:pt>
                <c:pt idx="15357">
                  <c:v>-1.54</c:v>
                </c:pt>
                <c:pt idx="15358">
                  <c:v>-1.62</c:v>
                </c:pt>
                <c:pt idx="15359">
                  <c:v>-1.66</c:v>
                </c:pt>
                <c:pt idx="15360">
                  <c:v>-1.58</c:v>
                </c:pt>
                <c:pt idx="15361">
                  <c:v>-1.46</c:v>
                </c:pt>
                <c:pt idx="15362">
                  <c:v>-1.34</c:v>
                </c:pt>
                <c:pt idx="15363">
                  <c:v>-1.22</c:v>
                </c:pt>
                <c:pt idx="15364">
                  <c:v>-1.1000000000000001</c:v>
                </c:pt>
                <c:pt idx="15365">
                  <c:v>-1.02</c:v>
                </c:pt>
                <c:pt idx="15366">
                  <c:v>-0.9</c:v>
                </c:pt>
                <c:pt idx="15367">
                  <c:v>-0.9</c:v>
                </c:pt>
                <c:pt idx="15368">
                  <c:v>-0.82</c:v>
                </c:pt>
                <c:pt idx="15369">
                  <c:v>-0.78</c:v>
                </c:pt>
                <c:pt idx="15370">
                  <c:v>-0.74</c:v>
                </c:pt>
                <c:pt idx="15371">
                  <c:v>-0.74</c:v>
                </c:pt>
                <c:pt idx="15372">
                  <c:v>-0.7</c:v>
                </c:pt>
                <c:pt idx="15373">
                  <c:v>-0.66</c:v>
                </c:pt>
                <c:pt idx="15374">
                  <c:v>-0.46</c:v>
                </c:pt>
                <c:pt idx="15375">
                  <c:v>-0.5</c:v>
                </c:pt>
                <c:pt idx="15376">
                  <c:v>-0.5</c:v>
                </c:pt>
                <c:pt idx="15377">
                  <c:v>-0.46</c:v>
                </c:pt>
                <c:pt idx="15378">
                  <c:v>-0.5</c:v>
                </c:pt>
                <c:pt idx="15379">
                  <c:v>-0.5</c:v>
                </c:pt>
                <c:pt idx="15380">
                  <c:v>-0.46</c:v>
                </c:pt>
                <c:pt idx="15381">
                  <c:v>-0.38</c:v>
                </c:pt>
                <c:pt idx="15382">
                  <c:v>-0.34</c:v>
                </c:pt>
                <c:pt idx="15383">
                  <c:v>-0.18</c:v>
                </c:pt>
                <c:pt idx="15384">
                  <c:v>-0.06</c:v>
                </c:pt>
                <c:pt idx="15385">
                  <c:v>0.02</c:v>
                </c:pt>
                <c:pt idx="15386">
                  <c:v>0.02</c:v>
                </c:pt>
                <c:pt idx="15387">
                  <c:v>-0.02</c:v>
                </c:pt>
                <c:pt idx="15388">
                  <c:v>0.1</c:v>
                </c:pt>
                <c:pt idx="15389">
                  <c:v>0.14000000000000001</c:v>
                </c:pt>
                <c:pt idx="15390">
                  <c:v>0.18</c:v>
                </c:pt>
                <c:pt idx="15391">
                  <c:v>0.22</c:v>
                </c:pt>
                <c:pt idx="15392">
                  <c:v>0.14000000000000001</c:v>
                </c:pt>
                <c:pt idx="15393">
                  <c:v>-0.06</c:v>
                </c:pt>
                <c:pt idx="15394">
                  <c:v>-0.38</c:v>
                </c:pt>
                <c:pt idx="15395">
                  <c:v>-0.7</c:v>
                </c:pt>
                <c:pt idx="15396">
                  <c:v>-0.9</c:v>
                </c:pt>
                <c:pt idx="15397">
                  <c:v>-1.1000000000000001</c:v>
                </c:pt>
                <c:pt idx="15398">
                  <c:v>-1.3</c:v>
                </c:pt>
                <c:pt idx="15399">
                  <c:v>-1.46</c:v>
                </c:pt>
                <c:pt idx="15400">
                  <c:v>-1.58</c:v>
                </c:pt>
                <c:pt idx="15401">
                  <c:v>-1.7</c:v>
                </c:pt>
                <c:pt idx="15402">
                  <c:v>-1.74</c:v>
                </c:pt>
                <c:pt idx="15403">
                  <c:v>-1.74</c:v>
                </c:pt>
                <c:pt idx="15404">
                  <c:v>-1.58</c:v>
                </c:pt>
                <c:pt idx="15405">
                  <c:v>-1.38</c:v>
                </c:pt>
                <c:pt idx="15406">
                  <c:v>-1.18</c:v>
                </c:pt>
                <c:pt idx="15407">
                  <c:v>-1.02</c:v>
                </c:pt>
                <c:pt idx="15408">
                  <c:v>-0.78</c:v>
                </c:pt>
                <c:pt idx="15409">
                  <c:v>-0.62</c:v>
                </c:pt>
                <c:pt idx="15410">
                  <c:v>-0.46</c:v>
                </c:pt>
                <c:pt idx="15411">
                  <c:v>-0.42</c:v>
                </c:pt>
                <c:pt idx="15412">
                  <c:v>-0.26</c:v>
                </c:pt>
                <c:pt idx="15413">
                  <c:v>-0.22</c:v>
                </c:pt>
                <c:pt idx="15414">
                  <c:v>-0.18</c:v>
                </c:pt>
                <c:pt idx="15415">
                  <c:v>-0.22</c:v>
                </c:pt>
                <c:pt idx="15416">
                  <c:v>-0.18</c:v>
                </c:pt>
                <c:pt idx="15417">
                  <c:v>-0.14000000000000001</c:v>
                </c:pt>
                <c:pt idx="15418">
                  <c:v>-0.1</c:v>
                </c:pt>
                <c:pt idx="15419">
                  <c:v>-0.1</c:v>
                </c:pt>
                <c:pt idx="15420">
                  <c:v>-0.06</c:v>
                </c:pt>
                <c:pt idx="15421">
                  <c:v>0.02</c:v>
                </c:pt>
                <c:pt idx="15422">
                  <c:v>0.06</c:v>
                </c:pt>
                <c:pt idx="15423">
                  <c:v>0.14000000000000001</c:v>
                </c:pt>
                <c:pt idx="15424">
                  <c:v>0.26</c:v>
                </c:pt>
                <c:pt idx="15425">
                  <c:v>0.46</c:v>
                </c:pt>
                <c:pt idx="15426">
                  <c:v>0.82</c:v>
                </c:pt>
                <c:pt idx="15427">
                  <c:v>1.34</c:v>
                </c:pt>
                <c:pt idx="15428">
                  <c:v>1.94</c:v>
                </c:pt>
                <c:pt idx="15429">
                  <c:v>2.54</c:v>
                </c:pt>
                <c:pt idx="15430">
                  <c:v>3.1</c:v>
                </c:pt>
                <c:pt idx="15431">
                  <c:v>3.58</c:v>
                </c:pt>
                <c:pt idx="15432">
                  <c:v>4.0199999999999996</c:v>
                </c:pt>
                <c:pt idx="15433">
                  <c:v>4.18</c:v>
                </c:pt>
                <c:pt idx="15434">
                  <c:v>4.34</c:v>
                </c:pt>
                <c:pt idx="15435">
                  <c:v>4.26</c:v>
                </c:pt>
                <c:pt idx="15436">
                  <c:v>4.0199999999999996</c:v>
                </c:pt>
                <c:pt idx="15437">
                  <c:v>3.58</c:v>
                </c:pt>
                <c:pt idx="15438">
                  <c:v>2.94</c:v>
                </c:pt>
                <c:pt idx="15439">
                  <c:v>2.2599999999999998</c:v>
                </c:pt>
                <c:pt idx="15440">
                  <c:v>1.54</c:v>
                </c:pt>
                <c:pt idx="15441">
                  <c:v>0.82</c:v>
                </c:pt>
                <c:pt idx="15442">
                  <c:v>0.14000000000000001</c:v>
                </c:pt>
                <c:pt idx="15443">
                  <c:v>-0.57999999999999996</c:v>
                </c:pt>
                <c:pt idx="15444">
                  <c:v>-1.1399999999999999</c:v>
                </c:pt>
                <c:pt idx="15445">
                  <c:v>-1.54</c:v>
                </c:pt>
                <c:pt idx="15446">
                  <c:v>-1.78</c:v>
                </c:pt>
                <c:pt idx="15447">
                  <c:v>-1.9</c:v>
                </c:pt>
                <c:pt idx="15448">
                  <c:v>-1.94</c:v>
                </c:pt>
                <c:pt idx="15449">
                  <c:v>-1.94</c:v>
                </c:pt>
                <c:pt idx="15450">
                  <c:v>-1.98</c:v>
                </c:pt>
                <c:pt idx="15451">
                  <c:v>-1.98</c:v>
                </c:pt>
                <c:pt idx="15452">
                  <c:v>-1.9</c:v>
                </c:pt>
                <c:pt idx="15453">
                  <c:v>-1.66</c:v>
                </c:pt>
                <c:pt idx="15454">
                  <c:v>-1.38</c:v>
                </c:pt>
                <c:pt idx="15455">
                  <c:v>-1.18</c:v>
                </c:pt>
                <c:pt idx="15456">
                  <c:v>-1.02</c:v>
                </c:pt>
                <c:pt idx="15457">
                  <c:v>-0.9</c:v>
                </c:pt>
                <c:pt idx="15458">
                  <c:v>-0.7</c:v>
                </c:pt>
                <c:pt idx="15459">
                  <c:v>-0.57999999999999996</c:v>
                </c:pt>
                <c:pt idx="15460">
                  <c:v>-0.46</c:v>
                </c:pt>
                <c:pt idx="15461">
                  <c:v>-0.46</c:v>
                </c:pt>
                <c:pt idx="15462">
                  <c:v>-0.42</c:v>
                </c:pt>
                <c:pt idx="15463">
                  <c:v>-0.46</c:v>
                </c:pt>
                <c:pt idx="15464">
                  <c:v>-0.46</c:v>
                </c:pt>
                <c:pt idx="15465">
                  <c:v>-0.42</c:v>
                </c:pt>
                <c:pt idx="15466">
                  <c:v>-0.34</c:v>
                </c:pt>
                <c:pt idx="15467">
                  <c:v>-0.38</c:v>
                </c:pt>
                <c:pt idx="15468">
                  <c:v>-0.26</c:v>
                </c:pt>
                <c:pt idx="15469">
                  <c:v>-0.18</c:v>
                </c:pt>
                <c:pt idx="15470">
                  <c:v>-0.06</c:v>
                </c:pt>
                <c:pt idx="15471">
                  <c:v>0.1</c:v>
                </c:pt>
                <c:pt idx="15472">
                  <c:v>0.26</c:v>
                </c:pt>
                <c:pt idx="15473">
                  <c:v>0.3</c:v>
                </c:pt>
                <c:pt idx="15474">
                  <c:v>0.38</c:v>
                </c:pt>
                <c:pt idx="15475">
                  <c:v>0.42</c:v>
                </c:pt>
                <c:pt idx="15476">
                  <c:v>0.46</c:v>
                </c:pt>
                <c:pt idx="15477">
                  <c:v>0.5</c:v>
                </c:pt>
                <c:pt idx="15478">
                  <c:v>0.5</c:v>
                </c:pt>
                <c:pt idx="15479">
                  <c:v>0.5</c:v>
                </c:pt>
                <c:pt idx="15480">
                  <c:v>0.5</c:v>
                </c:pt>
                <c:pt idx="15481">
                  <c:v>0.34</c:v>
                </c:pt>
                <c:pt idx="15482">
                  <c:v>0.14000000000000001</c:v>
                </c:pt>
                <c:pt idx="15483">
                  <c:v>-0.02</c:v>
                </c:pt>
                <c:pt idx="15484">
                  <c:v>-0.26</c:v>
                </c:pt>
                <c:pt idx="15485">
                  <c:v>-0.57999999999999996</c:v>
                </c:pt>
                <c:pt idx="15486">
                  <c:v>-0.86</c:v>
                </c:pt>
                <c:pt idx="15487">
                  <c:v>-1.18</c:v>
                </c:pt>
                <c:pt idx="15488">
                  <c:v>-1.46</c:v>
                </c:pt>
                <c:pt idx="15489">
                  <c:v>-1.66</c:v>
                </c:pt>
                <c:pt idx="15490">
                  <c:v>-1.78</c:v>
                </c:pt>
                <c:pt idx="15491">
                  <c:v>-1.86</c:v>
                </c:pt>
                <c:pt idx="15492">
                  <c:v>-1.86</c:v>
                </c:pt>
                <c:pt idx="15493">
                  <c:v>-1.78</c:v>
                </c:pt>
                <c:pt idx="15494">
                  <c:v>-1.66</c:v>
                </c:pt>
                <c:pt idx="15495">
                  <c:v>-1.5</c:v>
                </c:pt>
                <c:pt idx="15496">
                  <c:v>-1.34</c:v>
                </c:pt>
                <c:pt idx="15497">
                  <c:v>-1.1000000000000001</c:v>
                </c:pt>
                <c:pt idx="15498">
                  <c:v>-0.82</c:v>
                </c:pt>
                <c:pt idx="15499">
                  <c:v>-0.62</c:v>
                </c:pt>
                <c:pt idx="15500">
                  <c:v>-0.46</c:v>
                </c:pt>
                <c:pt idx="15501">
                  <c:v>-0.42</c:v>
                </c:pt>
                <c:pt idx="15502">
                  <c:v>-0.26</c:v>
                </c:pt>
                <c:pt idx="15503">
                  <c:v>-0.18</c:v>
                </c:pt>
                <c:pt idx="15504">
                  <c:v>-0.1</c:v>
                </c:pt>
                <c:pt idx="15505">
                  <c:v>-0.02</c:v>
                </c:pt>
                <c:pt idx="15506">
                  <c:v>0.06</c:v>
                </c:pt>
                <c:pt idx="15507">
                  <c:v>0.1</c:v>
                </c:pt>
                <c:pt idx="15508">
                  <c:v>0.14000000000000001</c:v>
                </c:pt>
                <c:pt idx="15509">
                  <c:v>0.18</c:v>
                </c:pt>
                <c:pt idx="15510">
                  <c:v>0.22</c:v>
                </c:pt>
                <c:pt idx="15511">
                  <c:v>0.22</c:v>
                </c:pt>
                <c:pt idx="15512">
                  <c:v>0.3</c:v>
                </c:pt>
                <c:pt idx="15513">
                  <c:v>0.3</c:v>
                </c:pt>
                <c:pt idx="15514">
                  <c:v>0.3</c:v>
                </c:pt>
                <c:pt idx="15515">
                  <c:v>0.3</c:v>
                </c:pt>
                <c:pt idx="15516">
                  <c:v>0.3</c:v>
                </c:pt>
                <c:pt idx="15517">
                  <c:v>0.22</c:v>
                </c:pt>
                <c:pt idx="15518">
                  <c:v>0.26</c:v>
                </c:pt>
                <c:pt idx="15519">
                  <c:v>0.26</c:v>
                </c:pt>
                <c:pt idx="15520">
                  <c:v>0.26</c:v>
                </c:pt>
                <c:pt idx="15521">
                  <c:v>0.3</c:v>
                </c:pt>
                <c:pt idx="15522">
                  <c:v>0.38</c:v>
                </c:pt>
                <c:pt idx="15523">
                  <c:v>0.5</c:v>
                </c:pt>
                <c:pt idx="15524">
                  <c:v>0.62</c:v>
                </c:pt>
                <c:pt idx="15525">
                  <c:v>0.7</c:v>
                </c:pt>
                <c:pt idx="15526">
                  <c:v>0.74</c:v>
                </c:pt>
                <c:pt idx="15527">
                  <c:v>0.78</c:v>
                </c:pt>
                <c:pt idx="15528">
                  <c:v>1.06</c:v>
                </c:pt>
                <c:pt idx="15529">
                  <c:v>1.3</c:v>
                </c:pt>
                <c:pt idx="15530">
                  <c:v>1.58</c:v>
                </c:pt>
                <c:pt idx="15531">
                  <c:v>1.82</c:v>
                </c:pt>
                <c:pt idx="15532">
                  <c:v>2.14</c:v>
                </c:pt>
                <c:pt idx="15533">
                  <c:v>2.46</c:v>
                </c:pt>
                <c:pt idx="15534">
                  <c:v>2.82</c:v>
                </c:pt>
                <c:pt idx="15535">
                  <c:v>3.14</c:v>
                </c:pt>
                <c:pt idx="15536">
                  <c:v>3.5</c:v>
                </c:pt>
                <c:pt idx="15537">
                  <c:v>3.66</c:v>
                </c:pt>
                <c:pt idx="15538">
                  <c:v>3.58</c:v>
                </c:pt>
                <c:pt idx="15539">
                  <c:v>3.26</c:v>
                </c:pt>
                <c:pt idx="15540">
                  <c:v>2.78</c:v>
                </c:pt>
                <c:pt idx="15541">
                  <c:v>2.2999999999999998</c:v>
                </c:pt>
                <c:pt idx="15542">
                  <c:v>1.74</c:v>
                </c:pt>
                <c:pt idx="15543">
                  <c:v>1.06</c:v>
                </c:pt>
                <c:pt idx="15544">
                  <c:v>0.34</c:v>
                </c:pt>
                <c:pt idx="15545">
                  <c:v>-0.38</c:v>
                </c:pt>
                <c:pt idx="15546">
                  <c:v>-0.98</c:v>
                </c:pt>
                <c:pt idx="15547">
                  <c:v>-1.42</c:v>
                </c:pt>
                <c:pt idx="15548">
                  <c:v>-1.7</c:v>
                </c:pt>
                <c:pt idx="15549">
                  <c:v>-1.86</c:v>
                </c:pt>
                <c:pt idx="15550">
                  <c:v>-1.86</c:v>
                </c:pt>
                <c:pt idx="15551">
                  <c:v>-1.78</c:v>
                </c:pt>
                <c:pt idx="15552">
                  <c:v>-1.54</c:v>
                </c:pt>
                <c:pt idx="15553">
                  <c:v>-1.34</c:v>
                </c:pt>
                <c:pt idx="15554">
                  <c:v>-1.1000000000000001</c:v>
                </c:pt>
                <c:pt idx="15555">
                  <c:v>-0.9</c:v>
                </c:pt>
                <c:pt idx="15556">
                  <c:v>-0.74</c:v>
                </c:pt>
                <c:pt idx="15557">
                  <c:v>-0.74</c:v>
                </c:pt>
                <c:pt idx="15558">
                  <c:v>-0.74</c:v>
                </c:pt>
                <c:pt idx="15559">
                  <c:v>-0.86</c:v>
                </c:pt>
                <c:pt idx="15560">
                  <c:v>-0.86</c:v>
                </c:pt>
                <c:pt idx="15561">
                  <c:v>-0.9</c:v>
                </c:pt>
                <c:pt idx="15562">
                  <c:v>-0.86</c:v>
                </c:pt>
                <c:pt idx="15563">
                  <c:v>-0.86</c:v>
                </c:pt>
                <c:pt idx="15564">
                  <c:v>-0.86</c:v>
                </c:pt>
                <c:pt idx="15565">
                  <c:v>-0.78</c:v>
                </c:pt>
                <c:pt idx="15566">
                  <c:v>-0.62</c:v>
                </c:pt>
                <c:pt idx="15567">
                  <c:v>-0.54</c:v>
                </c:pt>
                <c:pt idx="15568">
                  <c:v>-0.46</c:v>
                </c:pt>
                <c:pt idx="15569">
                  <c:v>-0.42</c:v>
                </c:pt>
                <c:pt idx="15570">
                  <c:v>-0.42</c:v>
                </c:pt>
                <c:pt idx="15571">
                  <c:v>-0.38</c:v>
                </c:pt>
                <c:pt idx="15572">
                  <c:v>-0.34</c:v>
                </c:pt>
                <c:pt idx="15573">
                  <c:v>-0.3</c:v>
                </c:pt>
                <c:pt idx="15574">
                  <c:v>-0.26</c:v>
                </c:pt>
                <c:pt idx="15575">
                  <c:v>-0.22</c:v>
                </c:pt>
                <c:pt idx="15576">
                  <c:v>-0.22</c:v>
                </c:pt>
                <c:pt idx="15577">
                  <c:v>-0.18</c:v>
                </c:pt>
                <c:pt idx="15578">
                  <c:v>-0.1</c:v>
                </c:pt>
                <c:pt idx="15579">
                  <c:v>-0.06</c:v>
                </c:pt>
                <c:pt idx="15580">
                  <c:v>-0.02</c:v>
                </c:pt>
                <c:pt idx="15581">
                  <c:v>-0.02</c:v>
                </c:pt>
                <c:pt idx="15582">
                  <c:v>-0.02</c:v>
                </c:pt>
                <c:pt idx="15583">
                  <c:v>-0.1</c:v>
                </c:pt>
                <c:pt idx="15584">
                  <c:v>-0.22</c:v>
                </c:pt>
                <c:pt idx="15585">
                  <c:v>-0.3</c:v>
                </c:pt>
                <c:pt idx="15586">
                  <c:v>-0.46</c:v>
                </c:pt>
                <c:pt idx="15587">
                  <c:v>-0.66</c:v>
                </c:pt>
                <c:pt idx="15588">
                  <c:v>-0.86</c:v>
                </c:pt>
                <c:pt idx="15589">
                  <c:v>-1.06</c:v>
                </c:pt>
                <c:pt idx="15590">
                  <c:v>-1.26</c:v>
                </c:pt>
                <c:pt idx="15591">
                  <c:v>-1.46</c:v>
                </c:pt>
                <c:pt idx="15592">
                  <c:v>-1.58</c:v>
                </c:pt>
                <c:pt idx="15593">
                  <c:v>-1.66</c:v>
                </c:pt>
                <c:pt idx="15594">
                  <c:v>-1.66</c:v>
                </c:pt>
                <c:pt idx="15595">
                  <c:v>-1.58</c:v>
                </c:pt>
                <c:pt idx="15596">
                  <c:v>-1.54</c:v>
                </c:pt>
                <c:pt idx="15597">
                  <c:v>-1.34</c:v>
                </c:pt>
                <c:pt idx="15598">
                  <c:v>-1.18</c:v>
                </c:pt>
                <c:pt idx="15599">
                  <c:v>-0.9</c:v>
                </c:pt>
                <c:pt idx="15600">
                  <c:v>-0.7</c:v>
                </c:pt>
                <c:pt idx="15601">
                  <c:v>-0.54</c:v>
                </c:pt>
                <c:pt idx="15602">
                  <c:v>-0.3</c:v>
                </c:pt>
                <c:pt idx="15603">
                  <c:v>-0.18</c:v>
                </c:pt>
                <c:pt idx="15604">
                  <c:v>-0.1</c:v>
                </c:pt>
                <c:pt idx="15605">
                  <c:v>-0.06</c:v>
                </c:pt>
                <c:pt idx="15606">
                  <c:v>-0.02</c:v>
                </c:pt>
                <c:pt idx="15607">
                  <c:v>0.02</c:v>
                </c:pt>
                <c:pt idx="15608">
                  <c:v>-0.02</c:v>
                </c:pt>
                <c:pt idx="15609">
                  <c:v>-0.06</c:v>
                </c:pt>
                <c:pt idx="15610">
                  <c:v>-0.14000000000000001</c:v>
                </c:pt>
                <c:pt idx="15611">
                  <c:v>-0.06</c:v>
                </c:pt>
                <c:pt idx="15612">
                  <c:v>-0.02</c:v>
                </c:pt>
                <c:pt idx="15613">
                  <c:v>0.1</c:v>
                </c:pt>
                <c:pt idx="15614">
                  <c:v>0.14000000000000001</c:v>
                </c:pt>
                <c:pt idx="15615">
                  <c:v>0.22</c:v>
                </c:pt>
                <c:pt idx="15616">
                  <c:v>0.34</c:v>
                </c:pt>
                <c:pt idx="15617">
                  <c:v>0.46</c:v>
                </c:pt>
                <c:pt idx="15618">
                  <c:v>0.74</c:v>
                </c:pt>
                <c:pt idx="15619">
                  <c:v>1.1399999999999999</c:v>
                </c:pt>
                <c:pt idx="15620">
                  <c:v>1.62</c:v>
                </c:pt>
                <c:pt idx="15621">
                  <c:v>2.1</c:v>
                </c:pt>
                <c:pt idx="15622">
                  <c:v>2.62</c:v>
                </c:pt>
                <c:pt idx="15623">
                  <c:v>3.06</c:v>
                </c:pt>
                <c:pt idx="15624">
                  <c:v>3.46</c:v>
                </c:pt>
                <c:pt idx="15625">
                  <c:v>3.74</c:v>
                </c:pt>
                <c:pt idx="15626">
                  <c:v>3.98</c:v>
                </c:pt>
                <c:pt idx="15627">
                  <c:v>4.0199999999999996</c:v>
                </c:pt>
                <c:pt idx="15628">
                  <c:v>3.9</c:v>
                </c:pt>
                <c:pt idx="15629">
                  <c:v>3.62</c:v>
                </c:pt>
                <c:pt idx="15630">
                  <c:v>3.22</c:v>
                </c:pt>
                <c:pt idx="15631">
                  <c:v>2.66</c:v>
                </c:pt>
                <c:pt idx="15632">
                  <c:v>2.06</c:v>
                </c:pt>
                <c:pt idx="15633">
                  <c:v>1.22</c:v>
                </c:pt>
                <c:pt idx="15634">
                  <c:v>0.42</c:v>
                </c:pt>
                <c:pt idx="15635">
                  <c:v>-0.42</c:v>
                </c:pt>
                <c:pt idx="15636">
                  <c:v>-1.06</c:v>
                </c:pt>
                <c:pt idx="15637">
                  <c:v>-1.5</c:v>
                </c:pt>
                <c:pt idx="15638">
                  <c:v>-1.7</c:v>
                </c:pt>
                <c:pt idx="15639">
                  <c:v>-1.9</c:v>
                </c:pt>
                <c:pt idx="15640">
                  <c:v>-1.98</c:v>
                </c:pt>
                <c:pt idx="15641">
                  <c:v>-2.1</c:v>
                </c:pt>
                <c:pt idx="15642">
                  <c:v>-2.02</c:v>
                </c:pt>
                <c:pt idx="15643">
                  <c:v>-1.86</c:v>
                </c:pt>
                <c:pt idx="15644">
                  <c:v>-1.66</c:v>
                </c:pt>
                <c:pt idx="15645">
                  <c:v>-1.34</c:v>
                </c:pt>
                <c:pt idx="15646">
                  <c:v>-1.06</c:v>
                </c:pt>
                <c:pt idx="15647">
                  <c:v>-0.86</c:v>
                </c:pt>
                <c:pt idx="15648">
                  <c:v>-0.7</c:v>
                </c:pt>
                <c:pt idx="15649">
                  <c:v>-0.54</c:v>
                </c:pt>
                <c:pt idx="15650">
                  <c:v>-0.42</c:v>
                </c:pt>
                <c:pt idx="15651">
                  <c:v>-0.38</c:v>
                </c:pt>
                <c:pt idx="15652">
                  <c:v>-0.3</c:v>
                </c:pt>
                <c:pt idx="15653">
                  <c:v>-0.3</c:v>
                </c:pt>
                <c:pt idx="15654">
                  <c:v>-0.34</c:v>
                </c:pt>
                <c:pt idx="15655">
                  <c:v>-0.38</c:v>
                </c:pt>
                <c:pt idx="15656">
                  <c:v>-0.34</c:v>
                </c:pt>
                <c:pt idx="15657">
                  <c:v>-0.34</c:v>
                </c:pt>
                <c:pt idx="15658">
                  <c:v>-0.22</c:v>
                </c:pt>
                <c:pt idx="15659">
                  <c:v>-0.26</c:v>
                </c:pt>
                <c:pt idx="15660">
                  <c:v>-0.34</c:v>
                </c:pt>
                <c:pt idx="15661">
                  <c:v>-0.3</c:v>
                </c:pt>
                <c:pt idx="15662">
                  <c:v>-0.22</c:v>
                </c:pt>
                <c:pt idx="15663">
                  <c:v>-0.02</c:v>
                </c:pt>
                <c:pt idx="15664">
                  <c:v>0.06</c:v>
                </c:pt>
                <c:pt idx="15665">
                  <c:v>0.14000000000000001</c:v>
                </c:pt>
                <c:pt idx="15666">
                  <c:v>0.22</c:v>
                </c:pt>
                <c:pt idx="15667">
                  <c:v>0.22</c:v>
                </c:pt>
                <c:pt idx="15668">
                  <c:v>0.26</c:v>
                </c:pt>
                <c:pt idx="15669">
                  <c:v>0.3</c:v>
                </c:pt>
                <c:pt idx="15670">
                  <c:v>0.34</c:v>
                </c:pt>
                <c:pt idx="15671">
                  <c:v>0.34</c:v>
                </c:pt>
                <c:pt idx="15672">
                  <c:v>0.34</c:v>
                </c:pt>
                <c:pt idx="15673">
                  <c:v>0.3</c:v>
                </c:pt>
                <c:pt idx="15674">
                  <c:v>0.14000000000000001</c:v>
                </c:pt>
                <c:pt idx="15675">
                  <c:v>0.06</c:v>
                </c:pt>
                <c:pt idx="15676">
                  <c:v>-0.18</c:v>
                </c:pt>
                <c:pt idx="15677">
                  <c:v>-0.5</c:v>
                </c:pt>
                <c:pt idx="15678">
                  <c:v>-0.78</c:v>
                </c:pt>
                <c:pt idx="15679">
                  <c:v>-1.06</c:v>
                </c:pt>
                <c:pt idx="15680">
                  <c:v>-1.26</c:v>
                </c:pt>
                <c:pt idx="15681">
                  <c:v>-1.46</c:v>
                </c:pt>
                <c:pt idx="15682">
                  <c:v>-1.62</c:v>
                </c:pt>
                <c:pt idx="15683">
                  <c:v>-1.78</c:v>
                </c:pt>
                <c:pt idx="15684">
                  <c:v>-1.86</c:v>
                </c:pt>
                <c:pt idx="15685">
                  <c:v>-1.82</c:v>
                </c:pt>
                <c:pt idx="15686">
                  <c:v>-1.78</c:v>
                </c:pt>
                <c:pt idx="15687">
                  <c:v>-1.66</c:v>
                </c:pt>
                <c:pt idx="15688">
                  <c:v>-1.38</c:v>
                </c:pt>
                <c:pt idx="15689">
                  <c:v>-1.1399999999999999</c:v>
                </c:pt>
                <c:pt idx="15690">
                  <c:v>-0.82</c:v>
                </c:pt>
                <c:pt idx="15691">
                  <c:v>-0.57999999999999996</c:v>
                </c:pt>
                <c:pt idx="15692">
                  <c:v>-0.42</c:v>
                </c:pt>
                <c:pt idx="15693">
                  <c:v>-0.26</c:v>
                </c:pt>
                <c:pt idx="15694">
                  <c:v>-0.1</c:v>
                </c:pt>
                <c:pt idx="15695">
                  <c:v>0.02</c:v>
                </c:pt>
                <c:pt idx="15696">
                  <c:v>0.06</c:v>
                </c:pt>
                <c:pt idx="15697">
                  <c:v>0.06</c:v>
                </c:pt>
                <c:pt idx="15698">
                  <c:v>0.1</c:v>
                </c:pt>
                <c:pt idx="15699">
                  <c:v>0.1</c:v>
                </c:pt>
                <c:pt idx="15700">
                  <c:v>0.06</c:v>
                </c:pt>
                <c:pt idx="15701">
                  <c:v>0.06</c:v>
                </c:pt>
                <c:pt idx="15702">
                  <c:v>0.14000000000000001</c:v>
                </c:pt>
                <c:pt idx="15703">
                  <c:v>0.06</c:v>
                </c:pt>
                <c:pt idx="15704">
                  <c:v>0.1</c:v>
                </c:pt>
                <c:pt idx="15705">
                  <c:v>0.14000000000000001</c:v>
                </c:pt>
                <c:pt idx="15706">
                  <c:v>0.14000000000000001</c:v>
                </c:pt>
                <c:pt idx="15707">
                  <c:v>0.14000000000000001</c:v>
                </c:pt>
                <c:pt idx="15708">
                  <c:v>0.18</c:v>
                </c:pt>
                <c:pt idx="15709">
                  <c:v>0.22</c:v>
                </c:pt>
                <c:pt idx="15710">
                  <c:v>0.26</c:v>
                </c:pt>
                <c:pt idx="15711">
                  <c:v>0.42</c:v>
                </c:pt>
                <c:pt idx="15712">
                  <c:v>0.9</c:v>
                </c:pt>
                <c:pt idx="15713">
                  <c:v>1.62</c:v>
                </c:pt>
                <c:pt idx="15714">
                  <c:v>2.46</c:v>
                </c:pt>
                <c:pt idx="15715">
                  <c:v>3.14</c:v>
                </c:pt>
                <c:pt idx="15716">
                  <c:v>3.62</c:v>
                </c:pt>
                <c:pt idx="15717">
                  <c:v>4.0199999999999996</c:v>
                </c:pt>
                <c:pt idx="15718">
                  <c:v>4.26</c:v>
                </c:pt>
                <c:pt idx="15719">
                  <c:v>4.46</c:v>
                </c:pt>
                <c:pt idx="15720">
                  <c:v>4.54</c:v>
                </c:pt>
                <c:pt idx="15721">
                  <c:v>4.38</c:v>
                </c:pt>
                <c:pt idx="15722">
                  <c:v>3.98</c:v>
                </c:pt>
                <c:pt idx="15723">
                  <c:v>3.26</c:v>
                </c:pt>
                <c:pt idx="15724">
                  <c:v>2.2599999999999998</c:v>
                </c:pt>
                <c:pt idx="15725">
                  <c:v>1.3</c:v>
                </c:pt>
                <c:pt idx="15726">
                  <c:v>0.34</c:v>
                </c:pt>
                <c:pt idx="15727">
                  <c:v>-0.42</c:v>
                </c:pt>
                <c:pt idx="15728">
                  <c:v>-1.02</c:v>
                </c:pt>
                <c:pt idx="15729">
                  <c:v>-1.54</c:v>
                </c:pt>
                <c:pt idx="15730">
                  <c:v>-1.94</c:v>
                </c:pt>
                <c:pt idx="15731">
                  <c:v>-2.14</c:v>
                </c:pt>
                <c:pt idx="15732">
                  <c:v>-2.1800000000000002</c:v>
                </c:pt>
                <c:pt idx="15733">
                  <c:v>-2.02</c:v>
                </c:pt>
                <c:pt idx="15734">
                  <c:v>-1.82</c:v>
                </c:pt>
                <c:pt idx="15735">
                  <c:v>-1.66</c:v>
                </c:pt>
                <c:pt idx="15736">
                  <c:v>-1.54</c:v>
                </c:pt>
                <c:pt idx="15737">
                  <c:v>-1.38</c:v>
                </c:pt>
                <c:pt idx="15738">
                  <c:v>-1.3</c:v>
                </c:pt>
                <c:pt idx="15739">
                  <c:v>-1.1399999999999999</c:v>
                </c:pt>
                <c:pt idx="15740">
                  <c:v>-0.98</c:v>
                </c:pt>
                <c:pt idx="15741">
                  <c:v>-0.86</c:v>
                </c:pt>
                <c:pt idx="15742">
                  <c:v>-0.78</c:v>
                </c:pt>
                <c:pt idx="15743">
                  <c:v>-0.7</c:v>
                </c:pt>
                <c:pt idx="15744">
                  <c:v>-0.62</c:v>
                </c:pt>
                <c:pt idx="15745">
                  <c:v>-0.54</c:v>
                </c:pt>
                <c:pt idx="15746">
                  <c:v>-0.54</c:v>
                </c:pt>
                <c:pt idx="15747">
                  <c:v>-0.42</c:v>
                </c:pt>
                <c:pt idx="15748">
                  <c:v>-0.42</c:v>
                </c:pt>
                <c:pt idx="15749">
                  <c:v>-0.38</c:v>
                </c:pt>
                <c:pt idx="15750">
                  <c:v>-0.42</c:v>
                </c:pt>
                <c:pt idx="15751">
                  <c:v>-0.38</c:v>
                </c:pt>
                <c:pt idx="15752">
                  <c:v>-0.38</c:v>
                </c:pt>
                <c:pt idx="15753">
                  <c:v>-0.38</c:v>
                </c:pt>
                <c:pt idx="15754">
                  <c:v>-0.34</c:v>
                </c:pt>
                <c:pt idx="15755">
                  <c:v>-0.34</c:v>
                </c:pt>
                <c:pt idx="15756">
                  <c:v>-0.14000000000000001</c:v>
                </c:pt>
                <c:pt idx="15757">
                  <c:v>-0.02</c:v>
                </c:pt>
                <c:pt idx="15758">
                  <c:v>0.1</c:v>
                </c:pt>
                <c:pt idx="15759">
                  <c:v>0.14000000000000001</c:v>
                </c:pt>
                <c:pt idx="15760">
                  <c:v>0.22</c:v>
                </c:pt>
                <c:pt idx="15761">
                  <c:v>0.26</c:v>
                </c:pt>
                <c:pt idx="15762">
                  <c:v>0.3</c:v>
                </c:pt>
                <c:pt idx="15763">
                  <c:v>0.34</c:v>
                </c:pt>
                <c:pt idx="15764">
                  <c:v>0.42</c:v>
                </c:pt>
                <c:pt idx="15765">
                  <c:v>0.42</c:v>
                </c:pt>
                <c:pt idx="15766">
                  <c:v>0.42</c:v>
                </c:pt>
                <c:pt idx="15767">
                  <c:v>0.18</c:v>
                </c:pt>
                <c:pt idx="15768">
                  <c:v>-0.06</c:v>
                </c:pt>
                <c:pt idx="15769">
                  <c:v>-0.42</c:v>
                </c:pt>
                <c:pt idx="15770">
                  <c:v>-0.78</c:v>
                </c:pt>
                <c:pt idx="15771">
                  <c:v>-1.02</c:v>
                </c:pt>
                <c:pt idx="15772">
                  <c:v>-1.3</c:v>
                </c:pt>
                <c:pt idx="15773">
                  <c:v>-1.58</c:v>
                </c:pt>
                <c:pt idx="15774">
                  <c:v>-1.82</c:v>
                </c:pt>
                <c:pt idx="15775">
                  <c:v>-1.98</c:v>
                </c:pt>
                <c:pt idx="15776">
                  <c:v>-2.06</c:v>
                </c:pt>
                <c:pt idx="15777">
                  <c:v>-1.98</c:v>
                </c:pt>
                <c:pt idx="15778">
                  <c:v>-1.82</c:v>
                </c:pt>
                <c:pt idx="15779">
                  <c:v>-1.62</c:v>
                </c:pt>
                <c:pt idx="15780">
                  <c:v>-1.34</c:v>
                </c:pt>
                <c:pt idx="15781">
                  <c:v>-1.1399999999999999</c:v>
                </c:pt>
                <c:pt idx="15782">
                  <c:v>-0.82</c:v>
                </c:pt>
                <c:pt idx="15783">
                  <c:v>-0.62</c:v>
                </c:pt>
                <c:pt idx="15784">
                  <c:v>-0.38</c:v>
                </c:pt>
                <c:pt idx="15785">
                  <c:v>-0.22</c:v>
                </c:pt>
                <c:pt idx="15786">
                  <c:v>-0.1</c:v>
                </c:pt>
                <c:pt idx="15787">
                  <c:v>-0.1</c:v>
                </c:pt>
                <c:pt idx="15788">
                  <c:v>-0.06</c:v>
                </c:pt>
                <c:pt idx="15789">
                  <c:v>-0.14000000000000001</c:v>
                </c:pt>
                <c:pt idx="15790">
                  <c:v>-0.1</c:v>
                </c:pt>
                <c:pt idx="15791">
                  <c:v>-0.1</c:v>
                </c:pt>
                <c:pt idx="15792">
                  <c:v>0.02</c:v>
                </c:pt>
                <c:pt idx="15793">
                  <c:v>-0.02</c:v>
                </c:pt>
                <c:pt idx="15794">
                  <c:v>0.06</c:v>
                </c:pt>
                <c:pt idx="15795">
                  <c:v>0.06</c:v>
                </c:pt>
                <c:pt idx="15796">
                  <c:v>0.14000000000000001</c:v>
                </c:pt>
                <c:pt idx="15797">
                  <c:v>0.22</c:v>
                </c:pt>
                <c:pt idx="15798">
                  <c:v>0.22</c:v>
                </c:pt>
                <c:pt idx="15799">
                  <c:v>0.22</c:v>
                </c:pt>
                <c:pt idx="15800">
                  <c:v>0.26</c:v>
                </c:pt>
                <c:pt idx="15801">
                  <c:v>0.26</c:v>
                </c:pt>
                <c:pt idx="15802">
                  <c:v>0.22</c:v>
                </c:pt>
                <c:pt idx="15803">
                  <c:v>0.18</c:v>
                </c:pt>
                <c:pt idx="15804">
                  <c:v>0.22</c:v>
                </c:pt>
                <c:pt idx="15805">
                  <c:v>0.26</c:v>
                </c:pt>
                <c:pt idx="15806">
                  <c:v>0.3</c:v>
                </c:pt>
                <c:pt idx="15807">
                  <c:v>0.38</c:v>
                </c:pt>
                <c:pt idx="15808">
                  <c:v>0.54</c:v>
                </c:pt>
                <c:pt idx="15809">
                  <c:v>0.74</c:v>
                </c:pt>
                <c:pt idx="15810">
                  <c:v>1.06</c:v>
                </c:pt>
                <c:pt idx="15811">
                  <c:v>1.46</c:v>
                </c:pt>
                <c:pt idx="15812">
                  <c:v>2.02</c:v>
                </c:pt>
                <c:pt idx="15813">
                  <c:v>2.62</c:v>
                </c:pt>
                <c:pt idx="15814">
                  <c:v>3.18</c:v>
                </c:pt>
                <c:pt idx="15815">
                  <c:v>3.5</c:v>
                </c:pt>
                <c:pt idx="15816">
                  <c:v>3.82</c:v>
                </c:pt>
                <c:pt idx="15817">
                  <c:v>3.9</c:v>
                </c:pt>
                <c:pt idx="15818">
                  <c:v>3.9</c:v>
                </c:pt>
                <c:pt idx="15819">
                  <c:v>3.82</c:v>
                </c:pt>
                <c:pt idx="15820">
                  <c:v>3.62</c:v>
                </c:pt>
                <c:pt idx="15821">
                  <c:v>3.14</c:v>
                </c:pt>
                <c:pt idx="15822">
                  <c:v>2.58</c:v>
                </c:pt>
                <c:pt idx="15823">
                  <c:v>1.78</c:v>
                </c:pt>
                <c:pt idx="15824">
                  <c:v>0.98</c:v>
                </c:pt>
                <c:pt idx="15825">
                  <c:v>0.22</c:v>
                </c:pt>
                <c:pt idx="15826">
                  <c:v>-0.46</c:v>
                </c:pt>
                <c:pt idx="15827">
                  <c:v>-0.94</c:v>
                </c:pt>
                <c:pt idx="15828">
                  <c:v>-1.22</c:v>
                </c:pt>
                <c:pt idx="15829">
                  <c:v>-1.42</c:v>
                </c:pt>
                <c:pt idx="15830">
                  <c:v>-1.54</c:v>
                </c:pt>
                <c:pt idx="15831">
                  <c:v>-1.62</c:v>
                </c:pt>
                <c:pt idx="15832">
                  <c:v>-1.62</c:v>
                </c:pt>
                <c:pt idx="15833">
                  <c:v>-1.54</c:v>
                </c:pt>
                <c:pt idx="15834">
                  <c:v>-1.46</c:v>
                </c:pt>
                <c:pt idx="15835">
                  <c:v>-1.34</c:v>
                </c:pt>
                <c:pt idx="15836">
                  <c:v>-1.18</c:v>
                </c:pt>
                <c:pt idx="15837">
                  <c:v>-1.06</c:v>
                </c:pt>
                <c:pt idx="15838">
                  <c:v>-1.02</c:v>
                </c:pt>
                <c:pt idx="15839">
                  <c:v>-0.86</c:v>
                </c:pt>
                <c:pt idx="15840">
                  <c:v>-0.86</c:v>
                </c:pt>
                <c:pt idx="15841">
                  <c:v>-0.82</c:v>
                </c:pt>
                <c:pt idx="15842">
                  <c:v>-0.74</c:v>
                </c:pt>
                <c:pt idx="15843">
                  <c:v>-0.7</c:v>
                </c:pt>
                <c:pt idx="15844">
                  <c:v>-0.62</c:v>
                </c:pt>
                <c:pt idx="15845">
                  <c:v>-0.62</c:v>
                </c:pt>
                <c:pt idx="15846">
                  <c:v>-0.54</c:v>
                </c:pt>
                <c:pt idx="15847">
                  <c:v>-0.46</c:v>
                </c:pt>
                <c:pt idx="15848">
                  <c:v>-0.38</c:v>
                </c:pt>
                <c:pt idx="15849">
                  <c:v>-0.34</c:v>
                </c:pt>
                <c:pt idx="15850">
                  <c:v>-0.38</c:v>
                </c:pt>
                <c:pt idx="15851">
                  <c:v>-0.38</c:v>
                </c:pt>
                <c:pt idx="15852">
                  <c:v>-0.34</c:v>
                </c:pt>
                <c:pt idx="15853">
                  <c:v>-0.38</c:v>
                </c:pt>
                <c:pt idx="15854">
                  <c:v>-0.22</c:v>
                </c:pt>
                <c:pt idx="15855">
                  <c:v>-0.18</c:v>
                </c:pt>
                <c:pt idx="15856">
                  <c:v>-0.02</c:v>
                </c:pt>
                <c:pt idx="15857">
                  <c:v>0.02</c:v>
                </c:pt>
                <c:pt idx="15858">
                  <c:v>0.06</c:v>
                </c:pt>
                <c:pt idx="15859">
                  <c:v>0.1</c:v>
                </c:pt>
                <c:pt idx="15860">
                  <c:v>0.14000000000000001</c:v>
                </c:pt>
                <c:pt idx="15861">
                  <c:v>0.14000000000000001</c:v>
                </c:pt>
                <c:pt idx="15862">
                  <c:v>0.18</c:v>
                </c:pt>
                <c:pt idx="15863">
                  <c:v>0.22</c:v>
                </c:pt>
                <c:pt idx="15864">
                  <c:v>0.18</c:v>
                </c:pt>
                <c:pt idx="15865">
                  <c:v>0.02</c:v>
                </c:pt>
                <c:pt idx="15866">
                  <c:v>-0.14000000000000001</c:v>
                </c:pt>
                <c:pt idx="15867">
                  <c:v>-0.46</c:v>
                </c:pt>
                <c:pt idx="15868">
                  <c:v>-0.7</c:v>
                </c:pt>
                <c:pt idx="15869">
                  <c:v>-0.98</c:v>
                </c:pt>
                <c:pt idx="15870">
                  <c:v>-1.18</c:v>
                </c:pt>
                <c:pt idx="15871">
                  <c:v>-1.38</c:v>
                </c:pt>
                <c:pt idx="15872">
                  <c:v>-1.5</c:v>
                </c:pt>
                <c:pt idx="15873">
                  <c:v>-1.62</c:v>
                </c:pt>
                <c:pt idx="15874">
                  <c:v>-1.7</c:v>
                </c:pt>
                <c:pt idx="15875">
                  <c:v>-1.7</c:v>
                </c:pt>
                <c:pt idx="15876">
                  <c:v>-1.7</c:v>
                </c:pt>
                <c:pt idx="15877">
                  <c:v>-1.58</c:v>
                </c:pt>
                <c:pt idx="15878">
                  <c:v>-1.34</c:v>
                </c:pt>
                <c:pt idx="15879">
                  <c:v>-1.1399999999999999</c:v>
                </c:pt>
                <c:pt idx="15880">
                  <c:v>-0.94</c:v>
                </c:pt>
                <c:pt idx="15881">
                  <c:v>-0.74</c:v>
                </c:pt>
                <c:pt idx="15882">
                  <c:v>-0.54</c:v>
                </c:pt>
                <c:pt idx="15883">
                  <c:v>-0.46</c:v>
                </c:pt>
                <c:pt idx="15884">
                  <c:v>-0.3</c:v>
                </c:pt>
                <c:pt idx="15885">
                  <c:v>-0.3</c:v>
                </c:pt>
                <c:pt idx="15886">
                  <c:v>-0.22</c:v>
                </c:pt>
                <c:pt idx="15887">
                  <c:v>-0.26</c:v>
                </c:pt>
                <c:pt idx="15888">
                  <c:v>-0.18</c:v>
                </c:pt>
                <c:pt idx="15889">
                  <c:v>-0.18</c:v>
                </c:pt>
                <c:pt idx="15890">
                  <c:v>-0.1</c:v>
                </c:pt>
                <c:pt idx="15891">
                  <c:v>-0.14000000000000001</c:v>
                </c:pt>
                <c:pt idx="15892">
                  <c:v>-0.1</c:v>
                </c:pt>
                <c:pt idx="15893">
                  <c:v>0.02</c:v>
                </c:pt>
                <c:pt idx="15894">
                  <c:v>0.1</c:v>
                </c:pt>
                <c:pt idx="15895">
                  <c:v>0.14000000000000001</c:v>
                </c:pt>
                <c:pt idx="15896">
                  <c:v>0.14000000000000001</c:v>
                </c:pt>
                <c:pt idx="15897">
                  <c:v>0.3</c:v>
                </c:pt>
                <c:pt idx="15898">
                  <c:v>0.7</c:v>
                </c:pt>
                <c:pt idx="15899">
                  <c:v>1.34</c:v>
                </c:pt>
                <c:pt idx="15900">
                  <c:v>2.14</c:v>
                </c:pt>
                <c:pt idx="15901">
                  <c:v>2.74</c:v>
                </c:pt>
                <c:pt idx="15902">
                  <c:v>3.3</c:v>
                </c:pt>
                <c:pt idx="15903">
                  <c:v>3.74</c:v>
                </c:pt>
                <c:pt idx="15904">
                  <c:v>4.26</c:v>
                </c:pt>
                <c:pt idx="15905">
                  <c:v>4.7</c:v>
                </c:pt>
                <c:pt idx="15906">
                  <c:v>5.18</c:v>
                </c:pt>
                <c:pt idx="15907">
                  <c:v>5.26</c:v>
                </c:pt>
                <c:pt idx="15908">
                  <c:v>5.26</c:v>
                </c:pt>
                <c:pt idx="15909">
                  <c:v>4.66</c:v>
                </c:pt>
                <c:pt idx="15910">
                  <c:v>3.58</c:v>
                </c:pt>
                <c:pt idx="15911">
                  <c:v>2.2599999999999998</c:v>
                </c:pt>
                <c:pt idx="15912">
                  <c:v>1.18</c:v>
                </c:pt>
                <c:pt idx="15913">
                  <c:v>0.22</c:v>
                </c:pt>
                <c:pt idx="15914">
                  <c:v>-0.57999999999999996</c:v>
                </c:pt>
                <c:pt idx="15915">
                  <c:v>-1.46</c:v>
                </c:pt>
                <c:pt idx="15916">
                  <c:v>-2.2200000000000002</c:v>
                </c:pt>
                <c:pt idx="15917">
                  <c:v>-2.78</c:v>
                </c:pt>
                <c:pt idx="15918">
                  <c:v>-3.14</c:v>
                </c:pt>
                <c:pt idx="15919">
                  <c:v>-3.14</c:v>
                </c:pt>
                <c:pt idx="15920">
                  <c:v>-2.9</c:v>
                </c:pt>
                <c:pt idx="15921">
                  <c:v>-2.5</c:v>
                </c:pt>
                <c:pt idx="15922">
                  <c:v>-2.06</c:v>
                </c:pt>
                <c:pt idx="15923">
                  <c:v>-1.78</c:v>
                </c:pt>
                <c:pt idx="15924">
                  <c:v>-1.5</c:v>
                </c:pt>
                <c:pt idx="15925">
                  <c:v>-1.26</c:v>
                </c:pt>
                <c:pt idx="15926">
                  <c:v>-1.06</c:v>
                </c:pt>
                <c:pt idx="15927">
                  <c:v>-0.98</c:v>
                </c:pt>
                <c:pt idx="15928">
                  <c:v>-0.9</c:v>
                </c:pt>
                <c:pt idx="15929">
                  <c:v>-0.9</c:v>
                </c:pt>
                <c:pt idx="15930">
                  <c:v>-0.86</c:v>
                </c:pt>
                <c:pt idx="15931">
                  <c:v>-0.9</c:v>
                </c:pt>
                <c:pt idx="15932">
                  <c:v>-0.74</c:v>
                </c:pt>
                <c:pt idx="15933">
                  <c:v>-0.66</c:v>
                </c:pt>
                <c:pt idx="15934">
                  <c:v>-0.5</c:v>
                </c:pt>
                <c:pt idx="15935">
                  <c:v>-0.34</c:v>
                </c:pt>
                <c:pt idx="15936">
                  <c:v>-0.26</c:v>
                </c:pt>
                <c:pt idx="15937">
                  <c:v>-0.22</c:v>
                </c:pt>
                <c:pt idx="15938">
                  <c:v>-0.1</c:v>
                </c:pt>
                <c:pt idx="15939">
                  <c:v>-0.1</c:v>
                </c:pt>
                <c:pt idx="15940">
                  <c:v>-0.06</c:v>
                </c:pt>
                <c:pt idx="15941">
                  <c:v>-0.02</c:v>
                </c:pt>
                <c:pt idx="15942">
                  <c:v>0.06</c:v>
                </c:pt>
                <c:pt idx="15943">
                  <c:v>0.1</c:v>
                </c:pt>
                <c:pt idx="15944">
                  <c:v>0.18</c:v>
                </c:pt>
                <c:pt idx="15945">
                  <c:v>0.22</c:v>
                </c:pt>
                <c:pt idx="15946">
                  <c:v>0.3</c:v>
                </c:pt>
                <c:pt idx="15947">
                  <c:v>0.42</c:v>
                </c:pt>
                <c:pt idx="15948">
                  <c:v>0.5</c:v>
                </c:pt>
                <c:pt idx="15949">
                  <c:v>0.66</c:v>
                </c:pt>
                <c:pt idx="15950">
                  <c:v>0.78</c:v>
                </c:pt>
                <c:pt idx="15951">
                  <c:v>0.78</c:v>
                </c:pt>
                <c:pt idx="15952">
                  <c:v>0.74</c:v>
                </c:pt>
                <c:pt idx="15953">
                  <c:v>0.5</c:v>
                </c:pt>
                <c:pt idx="15954">
                  <c:v>0.18</c:v>
                </c:pt>
                <c:pt idx="15955">
                  <c:v>-0.14000000000000001</c:v>
                </c:pt>
                <c:pt idx="15956">
                  <c:v>-0.38</c:v>
                </c:pt>
                <c:pt idx="15957">
                  <c:v>-0.74</c:v>
                </c:pt>
                <c:pt idx="15958">
                  <c:v>-0.98</c:v>
                </c:pt>
                <c:pt idx="15959">
                  <c:v>-1.38</c:v>
                </c:pt>
                <c:pt idx="15960">
                  <c:v>-1.74</c:v>
                </c:pt>
                <c:pt idx="15961">
                  <c:v>-2.06</c:v>
                </c:pt>
                <c:pt idx="15962">
                  <c:v>-2.2200000000000002</c:v>
                </c:pt>
                <c:pt idx="15963">
                  <c:v>-2.34</c:v>
                </c:pt>
                <c:pt idx="15964">
                  <c:v>-2.2999999999999998</c:v>
                </c:pt>
                <c:pt idx="15965">
                  <c:v>-2.06</c:v>
                </c:pt>
                <c:pt idx="15966">
                  <c:v>-1.78</c:v>
                </c:pt>
                <c:pt idx="15967">
                  <c:v>-1.54</c:v>
                </c:pt>
                <c:pt idx="15968">
                  <c:v>-1.1399999999999999</c:v>
                </c:pt>
                <c:pt idx="15969">
                  <c:v>-0.9</c:v>
                </c:pt>
                <c:pt idx="15970">
                  <c:v>-0.62</c:v>
                </c:pt>
                <c:pt idx="15971">
                  <c:v>-0.34</c:v>
                </c:pt>
                <c:pt idx="15972">
                  <c:v>-0.1</c:v>
                </c:pt>
                <c:pt idx="15973">
                  <c:v>0.02</c:v>
                </c:pt>
                <c:pt idx="15974">
                  <c:v>0.06</c:v>
                </c:pt>
                <c:pt idx="15975">
                  <c:v>0.02</c:v>
                </c:pt>
                <c:pt idx="15976">
                  <c:v>-0.02</c:v>
                </c:pt>
                <c:pt idx="15977">
                  <c:v>-0.06</c:v>
                </c:pt>
                <c:pt idx="15978">
                  <c:v>-0.02</c:v>
                </c:pt>
                <c:pt idx="15979">
                  <c:v>-0.02</c:v>
                </c:pt>
                <c:pt idx="15980">
                  <c:v>-0.02</c:v>
                </c:pt>
                <c:pt idx="15981">
                  <c:v>0.02</c:v>
                </c:pt>
                <c:pt idx="15982">
                  <c:v>0.1</c:v>
                </c:pt>
                <c:pt idx="15983">
                  <c:v>0.14000000000000001</c:v>
                </c:pt>
                <c:pt idx="15984">
                  <c:v>0.3</c:v>
                </c:pt>
                <c:pt idx="15985">
                  <c:v>0.42</c:v>
                </c:pt>
                <c:pt idx="15986">
                  <c:v>0.46</c:v>
                </c:pt>
                <c:pt idx="15987">
                  <c:v>0.46</c:v>
                </c:pt>
                <c:pt idx="15988">
                  <c:v>0.42</c:v>
                </c:pt>
                <c:pt idx="15989">
                  <c:v>0.34</c:v>
                </c:pt>
                <c:pt idx="15990">
                  <c:v>0.38</c:v>
                </c:pt>
                <c:pt idx="15991">
                  <c:v>0.34</c:v>
                </c:pt>
                <c:pt idx="15992">
                  <c:v>0.34</c:v>
                </c:pt>
                <c:pt idx="15993">
                  <c:v>0.22</c:v>
                </c:pt>
                <c:pt idx="15994">
                  <c:v>0.22</c:v>
                </c:pt>
                <c:pt idx="15995">
                  <c:v>0.3</c:v>
                </c:pt>
                <c:pt idx="15996">
                  <c:v>0.38</c:v>
                </c:pt>
                <c:pt idx="15997">
                  <c:v>0.38</c:v>
                </c:pt>
                <c:pt idx="15998">
                  <c:v>0.54</c:v>
                </c:pt>
                <c:pt idx="15999">
                  <c:v>0.57999999999999996</c:v>
                </c:pt>
                <c:pt idx="16000">
                  <c:v>0.66</c:v>
                </c:pt>
                <c:pt idx="16001">
                  <c:v>0.86</c:v>
                </c:pt>
                <c:pt idx="16002">
                  <c:v>1.26</c:v>
                </c:pt>
                <c:pt idx="16003">
                  <c:v>1.7</c:v>
                </c:pt>
                <c:pt idx="16004">
                  <c:v>2.1</c:v>
                </c:pt>
                <c:pt idx="16005">
                  <c:v>2.46</c:v>
                </c:pt>
                <c:pt idx="16006">
                  <c:v>2.78</c:v>
                </c:pt>
                <c:pt idx="16007">
                  <c:v>2.98</c:v>
                </c:pt>
                <c:pt idx="16008">
                  <c:v>3.26</c:v>
                </c:pt>
                <c:pt idx="16009">
                  <c:v>3.3</c:v>
                </c:pt>
                <c:pt idx="16010">
                  <c:v>3.38</c:v>
                </c:pt>
                <c:pt idx="16011">
                  <c:v>3.38</c:v>
                </c:pt>
                <c:pt idx="16012">
                  <c:v>3.26</c:v>
                </c:pt>
                <c:pt idx="16013">
                  <c:v>2.94</c:v>
                </c:pt>
                <c:pt idx="16014">
                  <c:v>2.34</c:v>
                </c:pt>
                <c:pt idx="16015">
                  <c:v>1.62</c:v>
                </c:pt>
                <c:pt idx="16016">
                  <c:v>0.98</c:v>
                </c:pt>
                <c:pt idx="16017">
                  <c:v>0.42</c:v>
                </c:pt>
                <c:pt idx="16018">
                  <c:v>-0.1</c:v>
                </c:pt>
                <c:pt idx="16019">
                  <c:v>-0.66</c:v>
                </c:pt>
                <c:pt idx="16020">
                  <c:v>-1.06</c:v>
                </c:pt>
                <c:pt idx="16021">
                  <c:v>-1.3</c:v>
                </c:pt>
                <c:pt idx="16022">
                  <c:v>-1.54</c:v>
                </c:pt>
                <c:pt idx="16023">
                  <c:v>-1.66</c:v>
                </c:pt>
                <c:pt idx="16024">
                  <c:v>-1.74</c:v>
                </c:pt>
                <c:pt idx="16025">
                  <c:v>-1.78</c:v>
                </c:pt>
                <c:pt idx="16026">
                  <c:v>-1.58</c:v>
                </c:pt>
                <c:pt idx="16027">
                  <c:v>-1.42</c:v>
                </c:pt>
                <c:pt idx="16028">
                  <c:v>-1.26</c:v>
                </c:pt>
                <c:pt idx="16029">
                  <c:v>-1.06</c:v>
                </c:pt>
                <c:pt idx="16030">
                  <c:v>-0.94</c:v>
                </c:pt>
                <c:pt idx="16031">
                  <c:v>-0.82</c:v>
                </c:pt>
                <c:pt idx="16032">
                  <c:v>-0.7</c:v>
                </c:pt>
                <c:pt idx="16033">
                  <c:v>-0.7</c:v>
                </c:pt>
                <c:pt idx="16034">
                  <c:v>-0.66</c:v>
                </c:pt>
                <c:pt idx="16035">
                  <c:v>-0.7</c:v>
                </c:pt>
                <c:pt idx="16036">
                  <c:v>-0.7</c:v>
                </c:pt>
                <c:pt idx="16037">
                  <c:v>-0.7</c:v>
                </c:pt>
                <c:pt idx="16038">
                  <c:v>-0.66</c:v>
                </c:pt>
                <c:pt idx="16039">
                  <c:v>-0.7</c:v>
                </c:pt>
                <c:pt idx="16040">
                  <c:v>-0.62</c:v>
                </c:pt>
                <c:pt idx="16041">
                  <c:v>-0.57999999999999996</c:v>
                </c:pt>
                <c:pt idx="16042">
                  <c:v>-0.57999999999999996</c:v>
                </c:pt>
                <c:pt idx="16043">
                  <c:v>-0.57999999999999996</c:v>
                </c:pt>
                <c:pt idx="16044">
                  <c:v>-0.54</c:v>
                </c:pt>
                <c:pt idx="16045">
                  <c:v>-0.46</c:v>
                </c:pt>
                <c:pt idx="16046">
                  <c:v>-0.34</c:v>
                </c:pt>
                <c:pt idx="16047">
                  <c:v>-0.22</c:v>
                </c:pt>
                <c:pt idx="16048">
                  <c:v>-0.22</c:v>
                </c:pt>
                <c:pt idx="16049">
                  <c:v>-0.14000000000000001</c:v>
                </c:pt>
                <c:pt idx="16050">
                  <c:v>-0.1</c:v>
                </c:pt>
                <c:pt idx="16051">
                  <c:v>-0.06</c:v>
                </c:pt>
                <c:pt idx="16052">
                  <c:v>-0.06</c:v>
                </c:pt>
                <c:pt idx="16053">
                  <c:v>-0.14000000000000001</c:v>
                </c:pt>
                <c:pt idx="16054">
                  <c:v>-0.1</c:v>
                </c:pt>
                <c:pt idx="16055">
                  <c:v>-0.02</c:v>
                </c:pt>
                <c:pt idx="16056">
                  <c:v>-0.06</c:v>
                </c:pt>
                <c:pt idx="16057">
                  <c:v>-0.18</c:v>
                </c:pt>
                <c:pt idx="16058">
                  <c:v>-0.38</c:v>
                </c:pt>
                <c:pt idx="16059">
                  <c:v>-0.57999999999999996</c:v>
                </c:pt>
                <c:pt idx="16060">
                  <c:v>-0.74</c:v>
                </c:pt>
                <c:pt idx="16061">
                  <c:v>-0.94</c:v>
                </c:pt>
                <c:pt idx="16062">
                  <c:v>-1.1000000000000001</c:v>
                </c:pt>
                <c:pt idx="16063">
                  <c:v>-1.3</c:v>
                </c:pt>
                <c:pt idx="16064">
                  <c:v>-1.34</c:v>
                </c:pt>
                <c:pt idx="16065">
                  <c:v>-1.5</c:v>
                </c:pt>
                <c:pt idx="16066">
                  <c:v>-1.62</c:v>
                </c:pt>
                <c:pt idx="16067">
                  <c:v>-1.58</c:v>
                </c:pt>
                <c:pt idx="16068">
                  <c:v>-1.62</c:v>
                </c:pt>
                <c:pt idx="16069">
                  <c:v>-1.54</c:v>
                </c:pt>
                <c:pt idx="16070">
                  <c:v>-1.38</c:v>
                </c:pt>
                <c:pt idx="16071">
                  <c:v>-1.18</c:v>
                </c:pt>
                <c:pt idx="16072">
                  <c:v>-0.94</c:v>
                </c:pt>
                <c:pt idx="16073">
                  <c:v>-0.74</c:v>
                </c:pt>
                <c:pt idx="16074">
                  <c:v>-0.54</c:v>
                </c:pt>
                <c:pt idx="16075">
                  <c:v>-0.38</c:v>
                </c:pt>
                <c:pt idx="16076">
                  <c:v>-0.22</c:v>
                </c:pt>
                <c:pt idx="16077">
                  <c:v>-0.1</c:v>
                </c:pt>
                <c:pt idx="16078">
                  <c:v>-0.1</c:v>
                </c:pt>
                <c:pt idx="16079">
                  <c:v>-0.02</c:v>
                </c:pt>
                <c:pt idx="16080">
                  <c:v>-0.02</c:v>
                </c:pt>
                <c:pt idx="16081">
                  <c:v>0.06</c:v>
                </c:pt>
                <c:pt idx="16082">
                  <c:v>0.02</c:v>
                </c:pt>
                <c:pt idx="16083">
                  <c:v>0.02</c:v>
                </c:pt>
                <c:pt idx="16084">
                  <c:v>0.02</c:v>
                </c:pt>
                <c:pt idx="16085">
                  <c:v>0.06</c:v>
                </c:pt>
                <c:pt idx="16086">
                  <c:v>0.18</c:v>
                </c:pt>
                <c:pt idx="16087">
                  <c:v>0.42</c:v>
                </c:pt>
                <c:pt idx="16088">
                  <c:v>0.98</c:v>
                </c:pt>
                <c:pt idx="16089">
                  <c:v>1.5</c:v>
                </c:pt>
                <c:pt idx="16090">
                  <c:v>2.06</c:v>
                </c:pt>
                <c:pt idx="16091">
                  <c:v>2.5</c:v>
                </c:pt>
                <c:pt idx="16092">
                  <c:v>2.98</c:v>
                </c:pt>
                <c:pt idx="16093">
                  <c:v>3.58</c:v>
                </c:pt>
                <c:pt idx="16094">
                  <c:v>4.18</c:v>
                </c:pt>
                <c:pt idx="16095">
                  <c:v>4.54</c:v>
                </c:pt>
                <c:pt idx="16096">
                  <c:v>4.74</c:v>
                </c:pt>
                <c:pt idx="16097">
                  <c:v>4.66</c:v>
                </c:pt>
                <c:pt idx="16098">
                  <c:v>4.34</c:v>
                </c:pt>
                <c:pt idx="16099">
                  <c:v>3.82</c:v>
                </c:pt>
                <c:pt idx="16100">
                  <c:v>3.14</c:v>
                </c:pt>
                <c:pt idx="16101">
                  <c:v>2.2999999999999998</c:v>
                </c:pt>
                <c:pt idx="16102">
                  <c:v>1.38</c:v>
                </c:pt>
                <c:pt idx="16103">
                  <c:v>0.38</c:v>
                </c:pt>
                <c:pt idx="16104">
                  <c:v>-0.54</c:v>
                </c:pt>
                <c:pt idx="16105">
                  <c:v>-1.22</c:v>
                </c:pt>
                <c:pt idx="16106">
                  <c:v>-1.74</c:v>
                </c:pt>
                <c:pt idx="16107">
                  <c:v>-2.1</c:v>
                </c:pt>
                <c:pt idx="16108">
                  <c:v>-2.34</c:v>
                </c:pt>
                <c:pt idx="16109">
                  <c:v>-2.42</c:v>
                </c:pt>
                <c:pt idx="16110">
                  <c:v>-2.54</c:v>
                </c:pt>
                <c:pt idx="16111">
                  <c:v>-2.42</c:v>
                </c:pt>
                <c:pt idx="16112">
                  <c:v>-2.1800000000000002</c:v>
                </c:pt>
                <c:pt idx="16113">
                  <c:v>-1.86</c:v>
                </c:pt>
                <c:pt idx="16114">
                  <c:v>-1.54</c:v>
                </c:pt>
                <c:pt idx="16115">
                  <c:v>-1.34</c:v>
                </c:pt>
                <c:pt idx="16116">
                  <c:v>-1.18</c:v>
                </c:pt>
                <c:pt idx="16117">
                  <c:v>-1.1399999999999999</c:v>
                </c:pt>
                <c:pt idx="16118">
                  <c:v>-1.02</c:v>
                </c:pt>
                <c:pt idx="16119">
                  <c:v>-0.82</c:v>
                </c:pt>
                <c:pt idx="16120">
                  <c:v>-0.66</c:v>
                </c:pt>
                <c:pt idx="16121">
                  <c:v>-0.54</c:v>
                </c:pt>
                <c:pt idx="16122">
                  <c:v>-0.42</c:v>
                </c:pt>
                <c:pt idx="16123">
                  <c:v>-0.38</c:v>
                </c:pt>
                <c:pt idx="16124">
                  <c:v>-0.26</c:v>
                </c:pt>
                <c:pt idx="16125">
                  <c:v>-0.18</c:v>
                </c:pt>
                <c:pt idx="16126">
                  <c:v>0.02</c:v>
                </c:pt>
                <c:pt idx="16127">
                  <c:v>0.06</c:v>
                </c:pt>
                <c:pt idx="16128">
                  <c:v>0.06</c:v>
                </c:pt>
                <c:pt idx="16129">
                  <c:v>-0.06</c:v>
                </c:pt>
                <c:pt idx="16130">
                  <c:v>-0.06</c:v>
                </c:pt>
                <c:pt idx="16131">
                  <c:v>-0.02</c:v>
                </c:pt>
                <c:pt idx="16132">
                  <c:v>0.1</c:v>
                </c:pt>
                <c:pt idx="16133">
                  <c:v>0.1</c:v>
                </c:pt>
                <c:pt idx="16134">
                  <c:v>0.1</c:v>
                </c:pt>
                <c:pt idx="16135">
                  <c:v>0.14000000000000001</c:v>
                </c:pt>
                <c:pt idx="16136">
                  <c:v>0.22</c:v>
                </c:pt>
                <c:pt idx="16137">
                  <c:v>0.3</c:v>
                </c:pt>
                <c:pt idx="16138">
                  <c:v>0.46</c:v>
                </c:pt>
                <c:pt idx="16139">
                  <c:v>0.54</c:v>
                </c:pt>
                <c:pt idx="16140">
                  <c:v>0.62</c:v>
                </c:pt>
                <c:pt idx="16141">
                  <c:v>0.62</c:v>
                </c:pt>
                <c:pt idx="16142">
                  <c:v>0.54</c:v>
                </c:pt>
                <c:pt idx="16143">
                  <c:v>0.42</c:v>
                </c:pt>
                <c:pt idx="16144">
                  <c:v>0.18</c:v>
                </c:pt>
                <c:pt idx="16145">
                  <c:v>-0.1</c:v>
                </c:pt>
                <c:pt idx="16146">
                  <c:v>-0.3</c:v>
                </c:pt>
                <c:pt idx="16147">
                  <c:v>-0.66</c:v>
                </c:pt>
                <c:pt idx="16148">
                  <c:v>-0.94</c:v>
                </c:pt>
                <c:pt idx="16149">
                  <c:v>-1.3</c:v>
                </c:pt>
                <c:pt idx="16150">
                  <c:v>-1.58</c:v>
                </c:pt>
                <c:pt idx="16151">
                  <c:v>-1.78</c:v>
                </c:pt>
                <c:pt idx="16152">
                  <c:v>-1.9</c:v>
                </c:pt>
                <c:pt idx="16153">
                  <c:v>-1.98</c:v>
                </c:pt>
                <c:pt idx="16154">
                  <c:v>-1.94</c:v>
                </c:pt>
                <c:pt idx="16155">
                  <c:v>-1.9</c:v>
                </c:pt>
                <c:pt idx="16156">
                  <c:v>-1.66</c:v>
                </c:pt>
                <c:pt idx="16157">
                  <c:v>-1.38</c:v>
                </c:pt>
                <c:pt idx="16158">
                  <c:v>-1.06</c:v>
                </c:pt>
                <c:pt idx="16159">
                  <c:v>-0.9</c:v>
                </c:pt>
                <c:pt idx="16160">
                  <c:v>-0.62</c:v>
                </c:pt>
                <c:pt idx="16161">
                  <c:v>-0.42</c:v>
                </c:pt>
                <c:pt idx="16162">
                  <c:v>-0.3</c:v>
                </c:pt>
                <c:pt idx="16163">
                  <c:v>-0.18</c:v>
                </c:pt>
                <c:pt idx="16164">
                  <c:v>-0.06</c:v>
                </c:pt>
                <c:pt idx="16165">
                  <c:v>0.02</c:v>
                </c:pt>
                <c:pt idx="16166">
                  <c:v>0.06</c:v>
                </c:pt>
                <c:pt idx="16167">
                  <c:v>0.02</c:v>
                </c:pt>
                <c:pt idx="16168">
                  <c:v>0.02</c:v>
                </c:pt>
                <c:pt idx="16169">
                  <c:v>0.02</c:v>
                </c:pt>
                <c:pt idx="16170">
                  <c:v>0.06</c:v>
                </c:pt>
                <c:pt idx="16171">
                  <c:v>0.06</c:v>
                </c:pt>
                <c:pt idx="16172">
                  <c:v>0.14000000000000001</c:v>
                </c:pt>
                <c:pt idx="16173">
                  <c:v>0.14000000000000001</c:v>
                </c:pt>
                <c:pt idx="16174">
                  <c:v>0.18</c:v>
                </c:pt>
                <c:pt idx="16175">
                  <c:v>0.18</c:v>
                </c:pt>
                <c:pt idx="16176">
                  <c:v>0.22</c:v>
                </c:pt>
                <c:pt idx="16177">
                  <c:v>0.22</c:v>
                </c:pt>
                <c:pt idx="16178">
                  <c:v>0.22</c:v>
                </c:pt>
                <c:pt idx="16179">
                  <c:v>0.26</c:v>
                </c:pt>
                <c:pt idx="16180">
                  <c:v>0.22</c:v>
                </c:pt>
                <c:pt idx="16181">
                  <c:v>0.18</c:v>
                </c:pt>
                <c:pt idx="16182">
                  <c:v>0.14000000000000001</c:v>
                </c:pt>
                <c:pt idx="16183">
                  <c:v>0.3</c:v>
                </c:pt>
                <c:pt idx="16184">
                  <c:v>0.66</c:v>
                </c:pt>
                <c:pt idx="16185">
                  <c:v>1.1000000000000001</c:v>
                </c:pt>
                <c:pt idx="16186">
                  <c:v>1.74</c:v>
                </c:pt>
                <c:pt idx="16187">
                  <c:v>2.2999999999999998</c:v>
                </c:pt>
                <c:pt idx="16188">
                  <c:v>2.9</c:v>
                </c:pt>
                <c:pt idx="16189">
                  <c:v>3.3</c:v>
                </c:pt>
                <c:pt idx="16190">
                  <c:v>3.74</c:v>
                </c:pt>
                <c:pt idx="16191">
                  <c:v>3.94</c:v>
                </c:pt>
                <c:pt idx="16192">
                  <c:v>3.98</c:v>
                </c:pt>
                <c:pt idx="16193">
                  <c:v>3.82</c:v>
                </c:pt>
                <c:pt idx="16194">
                  <c:v>3.58</c:v>
                </c:pt>
                <c:pt idx="16195">
                  <c:v>3.22</c:v>
                </c:pt>
                <c:pt idx="16196">
                  <c:v>2.74</c:v>
                </c:pt>
                <c:pt idx="16197">
                  <c:v>2.1800000000000002</c:v>
                </c:pt>
                <c:pt idx="16198">
                  <c:v>1.54</c:v>
                </c:pt>
                <c:pt idx="16199">
                  <c:v>0.9</c:v>
                </c:pt>
                <c:pt idx="16200">
                  <c:v>0.22</c:v>
                </c:pt>
                <c:pt idx="16201">
                  <c:v>-0.3</c:v>
                </c:pt>
                <c:pt idx="16202">
                  <c:v>-0.66</c:v>
                </c:pt>
                <c:pt idx="16203">
                  <c:v>-0.94</c:v>
                </c:pt>
                <c:pt idx="16204">
                  <c:v>-1.18</c:v>
                </c:pt>
                <c:pt idx="16205">
                  <c:v>-1.3</c:v>
                </c:pt>
                <c:pt idx="16206">
                  <c:v>-1.42</c:v>
                </c:pt>
                <c:pt idx="16207">
                  <c:v>-1.5</c:v>
                </c:pt>
                <c:pt idx="16208">
                  <c:v>-1.62</c:v>
                </c:pt>
                <c:pt idx="16209">
                  <c:v>-1.7</c:v>
                </c:pt>
                <c:pt idx="16210">
                  <c:v>-1.7</c:v>
                </c:pt>
                <c:pt idx="16211">
                  <c:v>-1.62</c:v>
                </c:pt>
                <c:pt idx="16212">
                  <c:v>-1.46</c:v>
                </c:pt>
                <c:pt idx="16213">
                  <c:v>-1.34</c:v>
                </c:pt>
                <c:pt idx="16214">
                  <c:v>-1.18</c:v>
                </c:pt>
                <c:pt idx="16215">
                  <c:v>-1.02</c:v>
                </c:pt>
                <c:pt idx="16216">
                  <c:v>-0.82</c:v>
                </c:pt>
                <c:pt idx="16217">
                  <c:v>-0.7</c:v>
                </c:pt>
                <c:pt idx="16218">
                  <c:v>-0.62</c:v>
                </c:pt>
                <c:pt idx="16219">
                  <c:v>-0.57999999999999996</c:v>
                </c:pt>
                <c:pt idx="16220">
                  <c:v>-0.57999999999999996</c:v>
                </c:pt>
                <c:pt idx="16221">
                  <c:v>-0.54</c:v>
                </c:pt>
                <c:pt idx="16222">
                  <c:v>-0.46</c:v>
                </c:pt>
                <c:pt idx="16223">
                  <c:v>-0.46</c:v>
                </c:pt>
                <c:pt idx="16224">
                  <c:v>-0.46</c:v>
                </c:pt>
                <c:pt idx="16225">
                  <c:v>-0.42</c:v>
                </c:pt>
                <c:pt idx="16226">
                  <c:v>-0.42</c:v>
                </c:pt>
                <c:pt idx="16227">
                  <c:v>-0.38</c:v>
                </c:pt>
                <c:pt idx="16228">
                  <c:v>-0.22</c:v>
                </c:pt>
                <c:pt idx="16229">
                  <c:v>-0.14000000000000001</c:v>
                </c:pt>
                <c:pt idx="16230">
                  <c:v>-0.02</c:v>
                </c:pt>
                <c:pt idx="16231">
                  <c:v>0.02</c:v>
                </c:pt>
                <c:pt idx="16232">
                  <c:v>0.06</c:v>
                </c:pt>
                <c:pt idx="16233">
                  <c:v>0.1</c:v>
                </c:pt>
                <c:pt idx="16234">
                  <c:v>0.14000000000000001</c:v>
                </c:pt>
                <c:pt idx="16235">
                  <c:v>0.14000000000000001</c:v>
                </c:pt>
                <c:pt idx="16236">
                  <c:v>0.22</c:v>
                </c:pt>
                <c:pt idx="16237">
                  <c:v>0.26</c:v>
                </c:pt>
                <c:pt idx="16238">
                  <c:v>0.26</c:v>
                </c:pt>
                <c:pt idx="16239">
                  <c:v>0.14000000000000001</c:v>
                </c:pt>
                <c:pt idx="16240">
                  <c:v>-0.02</c:v>
                </c:pt>
                <c:pt idx="16241">
                  <c:v>-0.22</c:v>
                </c:pt>
                <c:pt idx="16242">
                  <c:v>-0.46</c:v>
                </c:pt>
                <c:pt idx="16243">
                  <c:v>-0.74</c:v>
                </c:pt>
                <c:pt idx="16244">
                  <c:v>-1.02</c:v>
                </c:pt>
                <c:pt idx="16245">
                  <c:v>-1.22</c:v>
                </c:pt>
                <c:pt idx="16246">
                  <c:v>-1.42</c:v>
                </c:pt>
                <c:pt idx="16247">
                  <c:v>-1.62</c:v>
                </c:pt>
                <c:pt idx="16248">
                  <c:v>-1.66</c:v>
                </c:pt>
                <c:pt idx="16249">
                  <c:v>-1.7</c:v>
                </c:pt>
                <c:pt idx="16250">
                  <c:v>-1.66</c:v>
                </c:pt>
                <c:pt idx="16251">
                  <c:v>-1.62</c:v>
                </c:pt>
                <c:pt idx="16252">
                  <c:v>-1.58</c:v>
                </c:pt>
                <c:pt idx="16253">
                  <c:v>-1.38</c:v>
                </c:pt>
                <c:pt idx="16254">
                  <c:v>-1.18</c:v>
                </c:pt>
                <c:pt idx="16255">
                  <c:v>-1.02</c:v>
                </c:pt>
                <c:pt idx="16256">
                  <c:v>-0.78</c:v>
                </c:pt>
                <c:pt idx="16257">
                  <c:v>-0.7</c:v>
                </c:pt>
                <c:pt idx="16258">
                  <c:v>-0.62</c:v>
                </c:pt>
                <c:pt idx="16259">
                  <c:v>-0.54</c:v>
                </c:pt>
                <c:pt idx="16260">
                  <c:v>-0.42</c:v>
                </c:pt>
                <c:pt idx="16261">
                  <c:v>-0.3</c:v>
                </c:pt>
                <c:pt idx="16262">
                  <c:v>-0.22</c:v>
                </c:pt>
                <c:pt idx="16263">
                  <c:v>-0.14000000000000001</c:v>
                </c:pt>
                <c:pt idx="16264">
                  <c:v>-0.02</c:v>
                </c:pt>
                <c:pt idx="16265">
                  <c:v>0.06</c:v>
                </c:pt>
                <c:pt idx="16266">
                  <c:v>0.14000000000000001</c:v>
                </c:pt>
                <c:pt idx="16267">
                  <c:v>0.22</c:v>
                </c:pt>
                <c:pt idx="16268">
                  <c:v>0.3</c:v>
                </c:pt>
                <c:pt idx="16269">
                  <c:v>0.26</c:v>
                </c:pt>
                <c:pt idx="16270">
                  <c:v>0.3</c:v>
                </c:pt>
                <c:pt idx="16271">
                  <c:v>0.26</c:v>
                </c:pt>
                <c:pt idx="16272">
                  <c:v>0.26</c:v>
                </c:pt>
                <c:pt idx="16273">
                  <c:v>0.22</c:v>
                </c:pt>
                <c:pt idx="16274">
                  <c:v>0.22</c:v>
                </c:pt>
                <c:pt idx="16275">
                  <c:v>0.14000000000000001</c:v>
                </c:pt>
                <c:pt idx="16276">
                  <c:v>0.14000000000000001</c:v>
                </c:pt>
                <c:pt idx="16277">
                  <c:v>0.22</c:v>
                </c:pt>
                <c:pt idx="16278">
                  <c:v>0.3</c:v>
                </c:pt>
                <c:pt idx="16279">
                  <c:v>0.3</c:v>
                </c:pt>
                <c:pt idx="16280">
                  <c:v>0.3</c:v>
                </c:pt>
                <c:pt idx="16281">
                  <c:v>0.38</c:v>
                </c:pt>
                <c:pt idx="16282">
                  <c:v>0.57999999999999996</c:v>
                </c:pt>
                <c:pt idx="16283">
                  <c:v>0.66</c:v>
                </c:pt>
                <c:pt idx="16284">
                  <c:v>0.78</c:v>
                </c:pt>
                <c:pt idx="16285">
                  <c:v>0.9</c:v>
                </c:pt>
                <c:pt idx="16286">
                  <c:v>1.26</c:v>
                </c:pt>
                <c:pt idx="16287">
                  <c:v>1.74</c:v>
                </c:pt>
                <c:pt idx="16288">
                  <c:v>2.42</c:v>
                </c:pt>
                <c:pt idx="16289">
                  <c:v>3.02</c:v>
                </c:pt>
                <c:pt idx="16290">
                  <c:v>3.38</c:v>
                </c:pt>
                <c:pt idx="16291">
                  <c:v>3.46</c:v>
                </c:pt>
                <c:pt idx="16292">
                  <c:v>3.5</c:v>
                </c:pt>
                <c:pt idx="16293">
                  <c:v>3.58</c:v>
                </c:pt>
                <c:pt idx="16294">
                  <c:v>3.62</c:v>
                </c:pt>
                <c:pt idx="16295">
                  <c:v>3.58</c:v>
                </c:pt>
                <c:pt idx="16296">
                  <c:v>3.34</c:v>
                </c:pt>
                <c:pt idx="16297">
                  <c:v>2.86</c:v>
                </c:pt>
                <c:pt idx="16298">
                  <c:v>2.14</c:v>
                </c:pt>
                <c:pt idx="16299">
                  <c:v>1.26</c:v>
                </c:pt>
                <c:pt idx="16300">
                  <c:v>0.42</c:v>
                </c:pt>
                <c:pt idx="16301">
                  <c:v>-0.22</c:v>
                </c:pt>
                <c:pt idx="16302">
                  <c:v>-0.66</c:v>
                </c:pt>
                <c:pt idx="16303">
                  <c:v>-1.02</c:v>
                </c:pt>
                <c:pt idx="16304">
                  <c:v>-1.3</c:v>
                </c:pt>
                <c:pt idx="16305">
                  <c:v>-1.54</c:v>
                </c:pt>
                <c:pt idx="16306">
                  <c:v>-1.74</c:v>
                </c:pt>
                <c:pt idx="16307">
                  <c:v>-1.78</c:v>
                </c:pt>
                <c:pt idx="16308">
                  <c:v>-1.7</c:v>
                </c:pt>
                <c:pt idx="16309">
                  <c:v>-1.58</c:v>
                </c:pt>
                <c:pt idx="16310">
                  <c:v>-1.38</c:v>
                </c:pt>
                <c:pt idx="16311">
                  <c:v>-1.1399999999999999</c:v>
                </c:pt>
                <c:pt idx="16312">
                  <c:v>-0.94</c:v>
                </c:pt>
                <c:pt idx="16313">
                  <c:v>-0.82</c:v>
                </c:pt>
                <c:pt idx="16314">
                  <c:v>-0.7</c:v>
                </c:pt>
                <c:pt idx="16315">
                  <c:v>-0.57999999999999996</c:v>
                </c:pt>
                <c:pt idx="16316">
                  <c:v>-0.54</c:v>
                </c:pt>
                <c:pt idx="16317">
                  <c:v>-0.62</c:v>
                </c:pt>
                <c:pt idx="16318">
                  <c:v>-0.66</c:v>
                </c:pt>
                <c:pt idx="16319">
                  <c:v>-0.7</c:v>
                </c:pt>
                <c:pt idx="16320">
                  <c:v>-0.7</c:v>
                </c:pt>
                <c:pt idx="16321">
                  <c:v>-0.66</c:v>
                </c:pt>
                <c:pt idx="16322">
                  <c:v>-0.66</c:v>
                </c:pt>
                <c:pt idx="16323">
                  <c:v>-0.66</c:v>
                </c:pt>
                <c:pt idx="16324">
                  <c:v>-0.57999999999999996</c:v>
                </c:pt>
                <c:pt idx="16325">
                  <c:v>-0.5</c:v>
                </c:pt>
                <c:pt idx="16326">
                  <c:v>-0.46</c:v>
                </c:pt>
                <c:pt idx="16327">
                  <c:v>-0.38</c:v>
                </c:pt>
                <c:pt idx="16328">
                  <c:v>-0.38</c:v>
                </c:pt>
                <c:pt idx="16329">
                  <c:v>-0.26</c:v>
                </c:pt>
                <c:pt idx="16330">
                  <c:v>-0.18</c:v>
                </c:pt>
                <c:pt idx="16331">
                  <c:v>-0.1</c:v>
                </c:pt>
                <c:pt idx="16332">
                  <c:v>-0.02</c:v>
                </c:pt>
                <c:pt idx="16333">
                  <c:v>-0.02</c:v>
                </c:pt>
                <c:pt idx="16334">
                  <c:v>-0.02</c:v>
                </c:pt>
                <c:pt idx="16335">
                  <c:v>-0.02</c:v>
                </c:pt>
                <c:pt idx="16336">
                  <c:v>0.02</c:v>
                </c:pt>
                <c:pt idx="16337">
                  <c:v>0.02</c:v>
                </c:pt>
                <c:pt idx="16338">
                  <c:v>0.06</c:v>
                </c:pt>
                <c:pt idx="16339">
                  <c:v>0.06</c:v>
                </c:pt>
                <c:pt idx="16340">
                  <c:v>0.06</c:v>
                </c:pt>
                <c:pt idx="16341">
                  <c:v>-0.1</c:v>
                </c:pt>
                <c:pt idx="16342">
                  <c:v>-0.38</c:v>
                </c:pt>
                <c:pt idx="16343">
                  <c:v>-0.66</c:v>
                </c:pt>
                <c:pt idx="16344">
                  <c:v>-0.9</c:v>
                </c:pt>
                <c:pt idx="16345">
                  <c:v>-1.1000000000000001</c:v>
                </c:pt>
                <c:pt idx="16346">
                  <c:v>-1.22</c:v>
                </c:pt>
                <c:pt idx="16347">
                  <c:v>-1.38</c:v>
                </c:pt>
                <c:pt idx="16348">
                  <c:v>-1.5</c:v>
                </c:pt>
                <c:pt idx="16349">
                  <c:v>-1.58</c:v>
                </c:pt>
                <c:pt idx="16350">
                  <c:v>-1.7</c:v>
                </c:pt>
                <c:pt idx="16351">
                  <c:v>-1.7</c:v>
                </c:pt>
                <c:pt idx="16352">
                  <c:v>-1.58</c:v>
                </c:pt>
                <c:pt idx="16353">
                  <c:v>-1.42</c:v>
                </c:pt>
                <c:pt idx="16354">
                  <c:v>-1.18</c:v>
                </c:pt>
                <c:pt idx="16355">
                  <c:v>-0.98</c:v>
                </c:pt>
                <c:pt idx="16356">
                  <c:v>-0.7</c:v>
                </c:pt>
                <c:pt idx="16357">
                  <c:v>-0.57999999999999996</c:v>
                </c:pt>
                <c:pt idx="16358">
                  <c:v>-0.46</c:v>
                </c:pt>
                <c:pt idx="16359">
                  <c:v>-0.34</c:v>
                </c:pt>
                <c:pt idx="16360">
                  <c:v>-0.22</c:v>
                </c:pt>
                <c:pt idx="16361">
                  <c:v>-0.14000000000000001</c:v>
                </c:pt>
                <c:pt idx="16362">
                  <c:v>-0.1</c:v>
                </c:pt>
                <c:pt idx="16363">
                  <c:v>-0.14000000000000001</c:v>
                </c:pt>
                <c:pt idx="16364">
                  <c:v>-0.14000000000000001</c:v>
                </c:pt>
                <c:pt idx="16365">
                  <c:v>-0.06</c:v>
                </c:pt>
                <c:pt idx="16366">
                  <c:v>-0.06</c:v>
                </c:pt>
                <c:pt idx="16367">
                  <c:v>-0.02</c:v>
                </c:pt>
                <c:pt idx="16368">
                  <c:v>0.02</c:v>
                </c:pt>
                <c:pt idx="16369">
                  <c:v>0.02</c:v>
                </c:pt>
                <c:pt idx="16370">
                  <c:v>0.14000000000000001</c:v>
                </c:pt>
                <c:pt idx="16371">
                  <c:v>0.42</c:v>
                </c:pt>
                <c:pt idx="16372">
                  <c:v>1.06</c:v>
                </c:pt>
                <c:pt idx="16373">
                  <c:v>1.7</c:v>
                </c:pt>
                <c:pt idx="16374">
                  <c:v>2.38</c:v>
                </c:pt>
                <c:pt idx="16375">
                  <c:v>2.94</c:v>
                </c:pt>
                <c:pt idx="16376">
                  <c:v>3.54</c:v>
                </c:pt>
                <c:pt idx="16377">
                  <c:v>4.0199999999999996</c:v>
                </c:pt>
                <c:pt idx="16378">
                  <c:v>4.42</c:v>
                </c:pt>
                <c:pt idx="16379">
                  <c:v>4.74</c:v>
                </c:pt>
                <c:pt idx="16380">
                  <c:v>4.9000000000000004</c:v>
                </c:pt>
                <c:pt idx="16381">
                  <c:v>4.8600000000000003</c:v>
                </c:pt>
                <c:pt idx="16382">
                  <c:v>4.46</c:v>
                </c:pt>
                <c:pt idx="16383">
                  <c:v>3.78</c:v>
                </c:pt>
                <c:pt idx="16384">
                  <c:v>2.78</c:v>
                </c:pt>
                <c:pt idx="16385">
                  <c:v>1.74</c:v>
                </c:pt>
                <c:pt idx="16386">
                  <c:v>0.7</c:v>
                </c:pt>
                <c:pt idx="16387">
                  <c:v>-0.18</c:v>
                </c:pt>
                <c:pt idx="16388">
                  <c:v>-0.94</c:v>
                </c:pt>
                <c:pt idx="16389">
                  <c:v>-1.5</c:v>
                </c:pt>
                <c:pt idx="16390">
                  <c:v>-1.78</c:v>
                </c:pt>
                <c:pt idx="16391">
                  <c:v>-2.06</c:v>
                </c:pt>
                <c:pt idx="16392">
                  <c:v>-2.2999999999999998</c:v>
                </c:pt>
                <c:pt idx="16393">
                  <c:v>-2.38</c:v>
                </c:pt>
                <c:pt idx="16394">
                  <c:v>-2.2999999999999998</c:v>
                </c:pt>
                <c:pt idx="16395">
                  <c:v>-2.1</c:v>
                </c:pt>
                <c:pt idx="16396">
                  <c:v>-1.86</c:v>
                </c:pt>
                <c:pt idx="16397">
                  <c:v>-1.62</c:v>
                </c:pt>
                <c:pt idx="16398">
                  <c:v>-1.42</c:v>
                </c:pt>
                <c:pt idx="16399">
                  <c:v>-1.3</c:v>
                </c:pt>
                <c:pt idx="16400">
                  <c:v>-1.26</c:v>
                </c:pt>
                <c:pt idx="16401">
                  <c:v>-1.3</c:v>
                </c:pt>
                <c:pt idx="16402">
                  <c:v>-1.22</c:v>
                </c:pt>
                <c:pt idx="16403">
                  <c:v>-1.06</c:v>
                </c:pt>
                <c:pt idx="16404">
                  <c:v>-0.9</c:v>
                </c:pt>
                <c:pt idx="16405">
                  <c:v>-0.82</c:v>
                </c:pt>
                <c:pt idx="16406">
                  <c:v>-0.66</c:v>
                </c:pt>
                <c:pt idx="16407">
                  <c:v>-0.5</c:v>
                </c:pt>
                <c:pt idx="16408">
                  <c:v>-0.38</c:v>
                </c:pt>
                <c:pt idx="16409">
                  <c:v>-0.26</c:v>
                </c:pt>
                <c:pt idx="16410">
                  <c:v>-0.18</c:v>
                </c:pt>
                <c:pt idx="16411">
                  <c:v>-0.1</c:v>
                </c:pt>
                <c:pt idx="16412">
                  <c:v>-0.14000000000000001</c:v>
                </c:pt>
                <c:pt idx="16413">
                  <c:v>-0.14000000000000001</c:v>
                </c:pt>
                <c:pt idx="16414">
                  <c:v>-0.18</c:v>
                </c:pt>
                <c:pt idx="16415">
                  <c:v>-0.1</c:v>
                </c:pt>
                <c:pt idx="16416">
                  <c:v>0.02</c:v>
                </c:pt>
                <c:pt idx="16417">
                  <c:v>0.06</c:v>
                </c:pt>
                <c:pt idx="16418">
                  <c:v>0.14000000000000001</c:v>
                </c:pt>
                <c:pt idx="16419">
                  <c:v>0.22</c:v>
                </c:pt>
                <c:pt idx="16420">
                  <c:v>0.34</c:v>
                </c:pt>
                <c:pt idx="16421">
                  <c:v>0.46</c:v>
                </c:pt>
                <c:pt idx="16422">
                  <c:v>0.62</c:v>
                </c:pt>
                <c:pt idx="16423">
                  <c:v>0.7</c:v>
                </c:pt>
                <c:pt idx="16424">
                  <c:v>0.74</c:v>
                </c:pt>
                <c:pt idx="16425">
                  <c:v>0.78</c:v>
                </c:pt>
                <c:pt idx="16426">
                  <c:v>0.62</c:v>
                </c:pt>
                <c:pt idx="16427">
                  <c:v>0.34</c:v>
                </c:pt>
                <c:pt idx="16428">
                  <c:v>0.06</c:v>
                </c:pt>
                <c:pt idx="16429">
                  <c:v>-0.26</c:v>
                </c:pt>
                <c:pt idx="16430">
                  <c:v>-0.57999999999999996</c:v>
                </c:pt>
                <c:pt idx="16431">
                  <c:v>-0.9</c:v>
                </c:pt>
                <c:pt idx="16432">
                  <c:v>-1.1399999999999999</c:v>
                </c:pt>
                <c:pt idx="16433">
                  <c:v>-1.42</c:v>
                </c:pt>
                <c:pt idx="16434">
                  <c:v>-1.62</c:v>
                </c:pt>
                <c:pt idx="16435">
                  <c:v>-1.86</c:v>
                </c:pt>
                <c:pt idx="16436">
                  <c:v>-2.02</c:v>
                </c:pt>
                <c:pt idx="16437">
                  <c:v>-2.02</c:v>
                </c:pt>
                <c:pt idx="16438">
                  <c:v>-1.9</c:v>
                </c:pt>
                <c:pt idx="16439">
                  <c:v>-1.78</c:v>
                </c:pt>
                <c:pt idx="16440">
                  <c:v>-1.5</c:v>
                </c:pt>
                <c:pt idx="16441">
                  <c:v>-1.3</c:v>
                </c:pt>
                <c:pt idx="16442">
                  <c:v>-0.98</c:v>
                </c:pt>
                <c:pt idx="16443">
                  <c:v>-0.78</c:v>
                </c:pt>
                <c:pt idx="16444">
                  <c:v>-0.57999999999999996</c:v>
                </c:pt>
                <c:pt idx="16445">
                  <c:v>-0.5</c:v>
                </c:pt>
                <c:pt idx="16446">
                  <c:v>-0.3</c:v>
                </c:pt>
                <c:pt idx="16447">
                  <c:v>-0.22</c:v>
                </c:pt>
                <c:pt idx="16448">
                  <c:v>-0.18</c:v>
                </c:pt>
                <c:pt idx="16449">
                  <c:v>-0.1</c:v>
                </c:pt>
                <c:pt idx="16450">
                  <c:v>-0.06</c:v>
                </c:pt>
                <c:pt idx="16451">
                  <c:v>-0.06</c:v>
                </c:pt>
                <c:pt idx="16452">
                  <c:v>-0.06</c:v>
                </c:pt>
                <c:pt idx="16453">
                  <c:v>0.06</c:v>
                </c:pt>
                <c:pt idx="16454">
                  <c:v>0.14000000000000001</c:v>
                </c:pt>
                <c:pt idx="16455">
                  <c:v>0.14000000000000001</c:v>
                </c:pt>
                <c:pt idx="16456">
                  <c:v>0.22</c:v>
                </c:pt>
                <c:pt idx="16457">
                  <c:v>0.26</c:v>
                </c:pt>
                <c:pt idx="16458">
                  <c:v>0.38</c:v>
                </c:pt>
                <c:pt idx="16459">
                  <c:v>0.38</c:v>
                </c:pt>
                <c:pt idx="16460">
                  <c:v>0.42</c:v>
                </c:pt>
                <c:pt idx="16461">
                  <c:v>0.38</c:v>
                </c:pt>
                <c:pt idx="16462">
                  <c:v>0.38</c:v>
                </c:pt>
                <c:pt idx="16463">
                  <c:v>0.3</c:v>
                </c:pt>
                <c:pt idx="16464">
                  <c:v>0.26</c:v>
                </c:pt>
                <c:pt idx="16465">
                  <c:v>0.26</c:v>
                </c:pt>
                <c:pt idx="16466">
                  <c:v>0.26</c:v>
                </c:pt>
                <c:pt idx="16467">
                  <c:v>0.3</c:v>
                </c:pt>
                <c:pt idx="16468">
                  <c:v>0.3</c:v>
                </c:pt>
                <c:pt idx="16469">
                  <c:v>0.38</c:v>
                </c:pt>
                <c:pt idx="16470">
                  <c:v>0.38</c:v>
                </c:pt>
                <c:pt idx="16471">
                  <c:v>0.42</c:v>
                </c:pt>
                <c:pt idx="16472">
                  <c:v>0.5</c:v>
                </c:pt>
                <c:pt idx="16473">
                  <c:v>0.62</c:v>
                </c:pt>
                <c:pt idx="16474">
                  <c:v>1.06</c:v>
                </c:pt>
                <c:pt idx="16475">
                  <c:v>1.58</c:v>
                </c:pt>
                <c:pt idx="16476">
                  <c:v>2.14</c:v>
                </c:pt>
                <c:pt idx="16477">
                  <c:v>2.62</c:v>
                </c:pt>
                <c:pt idx="16478">
                  <c:v>3.06</c:v>
                </c:pt>
                <c:pt idx="16479">
                  <c:v>3.38</c:v>
                </c:pt>
                <c:pt idx="16480">
                  <c:v>3.78</c:v>
                </c:pt>
                <c:pt idx="16481">
                  <c:v>4.0599999999999996</c:v>
                </c:pt>
                <c:pt idx="16482">
                  <c:v>4.42</c:v>
                </c:pt>
                <c:pt idx="16483">
                  <c:v>4.46</c:v>
                </c:pt>
                <c:pt idx="16484">
                  <c:v>4.18</c:v>
                </c:pt>
                <c:pt idx="16485">
                  <c:v>3.54</c:v>
                </c:pt>
                <c:pt idx="16486">
                  <c:v>2.66</c:v>
                </c:pt>
                <c:pt idx="16487">
                  <c:v>1.62</c:v>
                </c:pt>
                <c:pt idx="16488">
                  <c:v>0.7</c:v>
                </c:pt>
                <c:pt idx="16489">
                  <c:v>-0.02</c:v>
                </c:pt>
                <c:pt idx="16490">
                  <c:v>-0.74</c:v>
                </c:pt>
                <c:pt idx="16491">
                  <c:v>-1.38</c:v>
                </c:pt>
                <c:pt idx="16492">
                  <c:v>-1.86</c:v>
                </c:pt>
                <c:pt idx="16493">
                  <c:v>-2.1800000000000002</c:v>
                </c:pt>
                <c:pt idx="16494">
                  <c:v>-2.2999999999999998</c:v>
                </c:pt>
                <c:pt idx="16495">
                  <c:v>-2.2200000000000002</c:v>
                </c:pt>
                <c:pt idx="16496">
                  <c:v>-1.94</c:v>
                </c:pt>
                <c:pt idx="16497">
                  <c:v>-1.7</c:v>
                </c:pt>
                <c:pt idx="16498">
                  <c:v>-1.38</c:v>
                </c:pt>
                <c:pt idx="16499">
                  <c:v>-1.18</c:v>
                </c:pt>
                <c:pt idx="16500">
                  <c:v>-0.98</c:v>
                </c:pt>
                <c:pt idx="16501">
                  <c:v>-0.86</c:v>
                </c:pt>
                <c:pt idx="16502">
                  <c:v>-0.82</c:v>
                </c:pt>
                <c:pt idx="16503">
                  <c:v>-0.78</c:v>
                </c:pt>
                <c:pt idx="16504">
                  <c:v>-0.86</c:v>
                </c:pt>
                <c:pt idx="16505">
                  <c:v>-0.9</c:v>
                </c:pt>
                <c:pt idx="16506">
                  <c:v>-0.94</c:v>
                </c:pt>
                <c:pt idx="16507">
                  <c:v>-0.86</c:v>
                </c:pt>
                <c:pt idx="16508">
                  <c:v>-0.74</c:v>
                </c:pt>
                <c:pt idx="16509">
                  <c:v>-0.66</c:v>
                </c:pt>
                <c:pt idx="16510">
                  <c:v>-0.62</c:v>
                </c:pt>
                <c:pt idx="16511">
                  <c:v>-0.57999999999999996</c:v>
                </c:pt>
                <c:pt idx="16512">
                  <c:v>-0.54</c:v>
                </c:pt>
                <c:pt idx="16513">
                  <c:v>-0.5</c:v>
                </c:pt>
                <c:pt idx="16514">
                  <c:v>-0.42</c:v>
                </c:pt>
                <c:pt idx="16515">
                  <c:v>-0.46</c:v>
                </c:pt>
                <c:pt idx="16516">
                  <c:v>-0.46</c:v>
                </c:pt>
                <c:pt idx="16517">
                  <c:v>-0.46</c:v>
                </c:pt>
                <c:pt idx="16518">
                  <c:v>-0.38</c:v>
                </c:pt>
                <c:pt idx="16519">
                  <c:v>-0.3</c:v>
                </c:pt>
                <c:pt idx="16520">
                  <c:v>-0.26</c:v>
                </c:pt>
                <c:pt idx="16521">
                  <c:v>-0.18</c:v>
                </c:pt>
                <c:pt idx="16522">
                  <c:v>-0.1</c:v>
                </c:pt>
                <c:pt idx="16523">
                  <c:v>-0.06</c:v>
                </c:pt>
                <c:pt idx="16524">
                  <c:v>0.06</c:v>
                </c:pt>
                <c:pt idx="16525">
                  <c:v>0.14000000000000001</c:v>
                </c:pt>
                <c:pt idx="16526">
                  <c:v>0.26</c:v>
                </c:pt>
                <c:pt idx="16527">
                  <c:v>0.22</c:v>
                </c:pt>
                <c:pt idx="16528">
                  <c:v>0.14000000000000001</c:v>
                </c:pt>
                <c:pt idx="16529">
                  <c:v>-0.02</c:v>
                </c:pt>
                <c:pt idx="16530">
                  <c:v>-0.22</c:v>
                </c:pt>
                <c:pt idx="16531">
                  <c:v>-0.5</c:v>
                </c:pt>
                <c:pt idx="16532">
                  <c:v>-0.78</c:v>
                </c:pt>
                <c:pt idx="16533">
                  <c:v>-1.02</c:v>
                </c:pt>
                <c:pt idx="16534">
                  <c:v>-1.22</c:v>
                </c:pt>
                <c:pt idx="16535">
                  <c:v>-1.46</c:v>
                </c:pt>
                <c:pt idx="16536">
                  <c:v>-1.62</c:v>
                </c:pt>
                <c:pt idx="16537">
                  <c:v>-1.86</c:v>
                </c:pt>
                <c:pt idx="16538">
                  <c:v>-1.94</c:v>
                </c:pt>
                <c:pt idx="16539">
                  <c:v>-1.94</c:v>
                </c:pt>
                <c:pt idx="16540">
                  <c:v>-1.78</c:v>
                </c:pt>
                <c:pt idx="16541">
                  <c:v>-1.58</c:v>
                </c:pt>
                <c:pt idx="16542">
                  <c:v>-1.38</c:v>
                </c:pt>
                <c:pt idx="16543">
                  <c:v>-1.1000000000000001</c:v>
                </c:pt>
                <c:pt idx="16544">
                  <c:v>-0.86</c:v>
                </c:pt>
                <c:pt idx="16545">
                  <c:v>-0.62</c:v>
                </c:pt>
                <c:pt idx="16546">
                  <c:v>-0.38</c:v>
                </c:pt>
                <c:pt idx="16547">
                  <c:v>-0.14000000000000001</c:v>
                </c:pt>
                <c:pt idx="16548">
                  <c:v>-0.06</c:v>
                </c:pt>
                <c:pt idx="16549">
                  <c:v>-0.02</c:v>
                </c:pt>
                <c:pt idx="16550">
                  <c:v>-0.02</c:v>
                </c:pt>
                <c:pt idx="16551">
                  <c:v>-0.06</c:v>
                </c:pt>
                <c:pt idx="16552">
                  <c:v>-0.1</c:v>
                </c:pt>
                <c:pt idx="16553">
                  <c:v>-0.14000000000000001</c:v>
                </c:pt>
                <c:pt idx="16554">
                  <c:v>-0.14000000000000001</c:v>
                </c:pt>
                <c:pt idx="16555">
                  <c:v>-0.18</c:v>
                </c:pt>
                <c:pt idx="16556">
                  <c:v>-0.14000000000000001</c:v>
                </c:pt>
                <c:pt idx="16557">
                  <c:v>-0.1</c:v>
                </c:pt>
                <c:pt idx="16558">
                  <c:v>0.02</c:v>
                </c:pt>
                <c:pt idx="16559">
                  <c:v>0.1</c:v>
                </c:pt>
                <c:pt idx="16560">
                  <c:v>0.34</c:v>
                </c:pt>
                <c:pt idx="16561">
                  <c:v>0.7</c:v>
                </c:pt>
                <c:pt idx="16562">
                  <c:v>1.1000000000000001</c:v>
                </c:pt>
                <c:pt idx="16563">
                  <c:v>1.62</c:v>
                </c:pt>
                <c:pt idx="16564">
                  <c:v>2.2599999999999998</c:v>
                </c:pt>
                <c:pt idx="16565">
                  <c:v>2.7</c:v>
                </c:pt>
                <c:pt idx="16566">
                  <c:v>3.18</c:v>
                </c:pt>
                <c:pt idx="16567">
                  <c:v>3.58</c:v>
                </c:pt>
                <c:pt idx="16568">
                  <c:v>4.0199999999999996</c:v>
                </c:pt>
                <c:pt idx="16569">
                  <c:v>4.3</c:v>
                </c:pt>
                <c:pt idx="16570">
                  <c:v>4.5</c:v>
                </c:pt>
                <c:pt idx="16571">
                  <c:v>4.42</c:v>
                </c:pt>
                <c:pt idx="16572">
                  <c:v>4.0999999999999996</c:v>
                </c:pt>
                <c:pt idx="16573">
                  <c:v>3.38</c:v>
                </c:pt>
                <c:pt idx="16574">
                  <c:v>2.58</c:v>
                </c:pt>
                <c:pt idx="16575">
                  <c:v>1.74</c:v>
                </c:pt>
                <c:pt idx="16576">
                  <c:v>1.06</c:v>
                </c:pt>
                <c:pt idx="16577">
                  <c:v>0.46</c:v>
                </c:pt>
                <c:pt idx="16578">
                  <c:v>-0.18</c:v>
                </c:pt>
                <c:pt idx="16579">
                  <c:v>-0.94</c:v>
                </c:pt>
                <c:pt idx="16580">
                  <c:v>-1.5</c:v>
                </c:pt>
                <c:pt idx="16581">
                  <c:v>-1.94</c:v>
                </c:pt>
                <c:pt idx="16582">
                  <c:v>-2.14</c:v>
                </c:pt>
                <c:pt idx="16583">
                  <c:v>-2.14</c:v>
                </c:pt>
                <c:pt idx="16584">
                  <c:v>-1.98</c:v>
                </c:pt>
                <c:pt idx="16585">
                  <c:v>-1.78</c:v>
                </c:pt>
                <c:pt idx="16586">
                  <c:v>-1.7</c:v>
                </c:pt>
                <c:pt idx="16587">
                  <c:v>-1.66</c:v>
                </c:pt>
                <c:pt idx="16588">
                  <c:v>-1.62</c:v>
                </c:pt>
                <c:pt idx="16589">
                  <c:v>-1.42</c:v>
                </c:pt>
                <c:pt idx="16590">
                  <c:v>-1.18</c:v>
                </c:pt>
                <c:pt idx="16591">
                  <c:v>-1.02</c:v>
                </c:pt>
                <c:pt idx="16592">
                  <c:v>-0.94</c:v>
                </c:pt>
                <c:pt idx="16593">
                  <c:v>-0.82</c:v>
                </c:pt>
                <c:pt idx="16594">
                  <c:v>-0.74</c:v>
                </c:pt>
                <c:pt idx="16595">
                  <c:v>-0.57999999999999996</c:v>
                </c:pt>
                <c:pt idx="16596">
                  <c:v>-0.46</c:v>
                </c:pt>
                <c:pt idx="16597">
                  <c:v>-0.38</c:v>
                </c:pt>
                <c:pt idx="16598">
                  <c:v>-0.34</c:v>
                </c:pt>
                <c:pt idx="16599">
                  <c:v>-0.34</c:v>
                </c:pt>
                <c:pt idx="16600">
                  <c:v>-0.3</c:v>
                </c:pt>
                <c:pt idx="16601">
                  <c:v>-0.3</c:v>
                </c:pt>
                <c:pt idx="16602">
                  <c:v>-0.26</c:v>
                </c:pt>
                <c:pt idx="16603">
                  <c:v>-0.22</c:v>
                </c:pt>
                <c:pt idx="16604">
                  <c:v>-0.18</c:v>
                </c:pt>
                <c:pt idx="16605">
                  <c:v>-0.18</c:v>
                </c:pt>
                <c:pt idx="16606">
                  <c:v>-0.02</c:v>
                </c:pt>
                <c:pt idx="16607">
                  <c:v>0.1</c:v>
                </c:pt>
                <c:pt idx="16608">
                  <c:v>0.22</c:v>
                </c:pt>
                <c:pt idx="16609">
                  <c:v>0.34</c:v>
                </c:pt>
                <c:pt idx="16610">
                  <c:v>0.46</c:v>
                </c:pt>
                <c:pt idx="16611">
                  <c:v>0.54</c:v>
                </c:pt>
                <c:pt idx="16612">
                  <c:v>0.57999999999999996</c:v>
                </c:pt>
                <c:pt idx="16613">
                  <c:v>0.62</c:v>
                </c:pt>
                <c:pt idx="16614">
                  <c:v>0.66</c:v>
                </c:pt>
                <c:pt idx="16615">
                  <c:v>0.57999999999999996</c:v>
                </c:pt>
                <c:pt idx="16616">
                  <c:v>0.42</c:v>
                </c:pt>
                <c:pt idx="16617">
                  <c:v>0.14000000000000001</c:v>
                </c:pt>
                <c:pt idx="16618">
                  <c:v>-0.02</c:v>
                </c:pt>
                <c:pt idx="16619">
                  <c:v>-0.26</c:v>
                </c:pt>
                <c:pt idx="16620">
                  <c:v>-0.46</c:v>
                </c:pt>
                <c:pt idx="16621">
                  <c:v>-0.66</c:v>
                </c:pt>
                <c:pt idx="16622">
                  <c:v>-0.98</c:v>
                </c:pt>
                <c:pt idx="16623">
                  <c:v>-1.26</c:v>
                </c:pt>
                <c:pt idx="16624">
                  <c:v>-1.54</c:v>
                </c:pt>
                <c:pt idx="16625">
                  <c:v>-1.78</c:v>
                </c:pt>
                <c:pt idx="16626">
                  <c:v>-1.82</c:v>
                </c:pt>
                <c:pt idx="16627">
                  <c:v>-1.78</c:v>
                </c:pt>
                <c:pt idx="16628">
                  <c:v>-1.74</c:v>
                </c:pt>
                <c:pt idx="16629">
                  <c:v>-1.58</c:v>
                </c:pt>
                <c:pt idx="16630">
                  <c:v>-1.46</c:v>
                </c:pt>
                <c:pt idx="16631">
                  <c:v>-1.34</c:v>
                </c:pt>
                <c:pt idx="16632">
                  <c:v>-1.1399999999999999</c:v>
                </c:pt>
                <c:pt idx="16633">
                  <c:v>-0.9</c:v>
                </c:pt>
                <c:pt idx="16634">
                  <c:v>-0.62</c:v>
                </c:pt>
                <c:pt idx="16635">
                  <c:v>-0.46</c:v>
                </c:pt>
                <c:pt idx="16636">
                  <c:v>-0.3</c:v>
                </c:pt>
                <c:pt idx="16637">
                  <c:v>-0.22</c:v>
                </c:pt>
                <c:pt idx="16638">
                  <c:v>-0.14000000000000001</c:v>
                </c:pt>
                <c:pt idx="16639">
                  <c:v>-0.18</c:v>
                </c:pt>
                <c:pt idx="16640">
                  <c:v>-0.18</c:v>
                </c:pt>
                <c:pt idx="16641">
                  <c:v>-0.1</c:v>
                </c:pt>
                <c:pt idx="16642">
                  <c:v>-0.06</c:v>
                </c:pt>
                <c:pt idx="16643">
                  <c:v>-0.02</c:v>
                </c:pt>
                <c:pt idx="16644">
                  <c:v>-0.02</c:v>
                </c:pt>
                <c:pt idx="16645">
                  <c:v>0.02</c:v>
                </c:pt>
                <c:pt idx="16646">
                  <c:v>0.1</c:v>
                </c:pt>
                <c:pt idx="16647">
                  <c:v>0.14000000000000001</c:v>
                </c:pt>
                <c:pt idx="16648">
                  <c:v>0.22</c:v>
                </c:pt>
                <c:pt idx="16649">
                  <c:v>0.26</c:v>
                </c:pt>
                <c:pt idx="16650">
                  <c:v>0.3</c:v>
                </c:pt>
                <c:pt idx="16651">
                  <c:v>0.26</c:v>
                </c:pt>
                <c:pt idx="16652">
                  <c:v>0.26</c:v>
                </c:pt>
                <c:pt idx="16653">
                  <c:v>0.26</c:v>
                </c:pt>
                <c:pt idx="16654">
                  <c:v>0.3</c:v>
                </c:pt>
                <c:pt idx="16655">
                  <c:v>0.3</c:v>
                </c:pt>
                <c:pt idx="16656">
                  <c:v>0.34</c:v>
                </c:pt>
                <c:pt idx="16657">
                  <c:v>0.38</c:v>
                </c:pt>
                <c:pt idx="16658">
                  <c:v>0.46</c:v>
                </c:pt>
                <c:pt idx="16659">
                  <c:v>0.54</c:v>
                </c:pt>
                <c:pt idx="16660">
                  <c:v>0.9</c:v>
                </c:pt>
                <c:pt idx="16661">
                  <c:v>1.5</c:v>
                </c:pt>
                <c:pt idx="16662">
                  <c:v>2.2599999999999998</c:v>
                </c:pt>
                <c:pt idx="16663">
                  <c:v>2.94</c:v>
                </c:pt>
                <c:pt idx="16664">
                  <c:v>3.42</c:v>
                </c:pt>
                <c:pt idx="16665">
                  <c:v>3.78</c:v>
                </c:pt>
                <c:pt idx="16666">
                  <c:v>4.18</c:v>
                </c:pt>
                <c:pt idx="16667">
                  <c:v>4.38</c:v>
                </c:pt>
                <c:pt idx="16668">
                  <c:v>4.5</c:v>
                </c:pt>
                <c:pt idx="16669">
                  <c:v>4.3</c:v>
                </c:pt>
                <c:pt idx="16670">
                  <c:v>3.86</c:v>
                </c:pt>
                <c:pt idx="16671">
                  <c:v>3.14</c:v>
                </c:pt>
                <c:pt idx="16672">
                  <c:v>2.2999999999999998</c:v>
                </c:pt>
                <c:pt idx="16673">
                  <c:v>1.34</c:v>
                </c:pt>
                <c:pt idx="16674">
                  <c:v>0.42</c:v>
                </c:pt>
                <c:pt idx="16675">
                  <c:v>-0.38</c:v>
                </c:pt>
                <c:pt idx="16676">
                  <c:v>-1.06</c:v>
                </c:pt>
                <c:pt idx="16677">
                  <c:v>-1.58</c:v>
                </c:pt>
                <c:pt idx="16678">
                  <c:v>-1.94</c:v>
                </c:pt>
                <c:pt idx="16679">
                  <c:v>-2.14</c:v>
                </c:pt>
                <c:pt idx="16680">
                  <c:v>-2.02</c:v>
                </c:pt>
                <c:pt idx="16681">
                  <c:v>-1.9</c:v>
                </c:pt>
                <c:pt idx="16682">
                  <c:v>-1.7</c:v>
                </c:pt>
                <c:pt idx="16683">
                  <c:v>-1.54</c:v>
                </c:pt>
                <c:pt idx="16684">
                  <c:v>-1.38</c:v>
                </c:pt>
                <c:pt idx="16685">
                  <c:v>-1.3</c:v>
                </c:pt>
                <c:pt idx="16686">
                  <c:v>-1.22</c:v>
                </c:pt>
                <c:pt idx="16687">
                  <c:v>-1.1399999999999999</c:v>
                </c:pt>
                <c:pt idx="16688">
                  <c:v>-1.06</c:v>
                </c:pt>
                <c:pt idx="16689">
                  <c:v>-1.02</c:v>
                </c:pt>
                <c:pt idx="16690">
                  <c:v>-1.02</c:v>
                </c:pt>
                <c:pt idx="16691">
                  <c:v>-1.02</c:v>
                </c:pt>
                <c:pt idx="16692">
                  <c:v>-0.9</c:v>
                </c:pt>
                <c:pt idx="16693">
                  <c:v>-0.78</c:v>
                </c:pt>
                <c:pt idx="16694">
                  <c:v>-0.66</c:v>
                </c:pt>
                <c:pt idx="16695">
                  <c:v>-0.5</c:v>
                </c:pt>
                <c:pt idx="16696">
                  <c:v>-0.42</c:v>
                </c:pt>
                <c:pt idx="16697">
                  <c:v>-0.38</c:v>
                </c:pt>
                <c:pt idx="16698">
                  <c:v>-0.26</c:v>
                </c:pt>
                <c:pt idx="16699">
                  <c:v>-0.26</c:v>
                </c:pt>
                <c:pt idx="16700">
                  <c:v>-0.26</c:v>
                </c:pt>
                <c:pt idx="16701">
                  <c:v>-0.26</c:v>
                </c:pt>
                <c:pt idx="16702">
                  <c:v>-0.26</c:v>
                </c:pt>
                <c:pt idx="16703">
                  <c:v>-0.34</c:v>
                </c:pt>
                <c:pt idx="16704">
                  <c:v>-0.22</c:v>
                </c:pt>
                <c:pt idx="16705">
                  <c:v>-0.14000000000000001</c:v>
                </c:pt>
                <c:pt idx="16706">
                  <c:v>-0.02</c:v>
                </c:pt>
                <c:pt idx="16707">
                  <c:v>0.02</c:v>
                </c:pt>
                <c:pt idx="16708">
                  <c:v>0.06</c:v>
                </c:pt>
                <c:pt idx="16709">
                  <c:v>0.14000000000000001</c:v>
                </c:pt>
                <c:pt idx="16710">
                  <c:v>0.26</c:v>
                </c:pt>
                <c:pt idx="16711">
                  <c:v>0.26</c:v>
                </c:pt>
                <c:pt idx="16712">
                  <c:v>0.34</c:v>
                </c:pt>
                <c:pt idx="16713">
                  <c:v>0.3</c:v>
                </c:pt>
                <c:pt idx="16714">
                  <c:v>0.22</c:v>
                </c:pt>
                <c:pt idx="16715">
                  <c:v>0.06</c:v>
                </c:pt>
                <c:pt idx="16716">
                  <c:v>-0.18</c:v>
                </c:pt>
                <c:pt idx="16717">
                  <c:v>-0.46</c:v>
                </c:pt>
                <c:pt idx="16718">
                  <c:v>-0.74</c:v>
                </c:pt>
                <c:pt idx="16719">
                  <c:v>-1.1000000000000001</c:v>
                </c:pt>
                <c:pt idx="16720">
                  <c:v>-1.34</c:v>
                </c:pt>
                <c:pt idx="16721">
                  <c:v>-1.62</c:v>
                </c:pt>
                <c:pt idx="16722">
                  <c:v>-1.82</c:v>
                </c:pt>
                <c:pt idx="16723">
                  <c:v>-1.94</c:v>
                </c:pt>
                <c:pt idx="16724">
                  <c:v>-1.94</c:v>
                </c:pt>
                <c:pt idx="16725">
                  <c:v>-1.9</c:v>
                </c:pt>
                <c:pt idx="16726">
                  <c:v>-1.82</c:v>
                </c:pt>
                <c:pt idx="16727">
                  <c:v>-1.66</c:v>
                </c:pt>
                <c:pt idx="16728">
                  <c:v>-1.34</c:v>
                </c:pt>
                <c:pt idx="16729">
                  <c:v>-1.1399999999999999</c:v>
                </c:pt>
                <c:pt idx="16730">
                  <c:v>-0.82</c:v>
                </c:pt>
                <c:pt idx="16731">
                  <c:v>-0.57999999999999996</c:v>
                </c:pt>
                <c:pt idx="16732">
                  <c:v>-0.46</c:v>
                </c:pt>
                <c:pt idx="16733">
                  <c:v>-0.22</c:v>
                </c:pt>
                <c:pt idx="16734">
                  <c:v>-0.1</c:v>
                </c:pt>
                <c:pt idx="16735">
                  <c:v>-0.1</c:v>
                </c:pt>
                <c:pt idx="16736">
                  <c:v>-0.1</c:v>
                </c:pt>
                <c:pt idx="16737">
                  <c:v>-0.06</c:v>
                </c:pt>
                <c:pt idx="16738">
                  <c:v>-0.02</c:v>
                </c:pt>
                <c:pt idx="16739">
                  <c:v>-0.06</c:v>
                </c:pt>
                <c:pt idx="16740">
                  <c:v>0.02</c:v>
                </c:pt>
                <c:pt idx="16741">
                  <c:v>0.1</c:v>
                </c:pt>
                <c:pt idx="16742">
                  <c:v>0.14000000000000001</c:v>
                </c:pt>
                <c:pt idx="16743">
                  <c:v>0.14000000000000001</c:v>
                </c:pt>
                <c:pt idx="16744">
                  <c:v>0.26</c:v>
                </c:pt>
                <c:pt idx="16745">
                  <c:v>0.3</c:v>
                </c:pt>
                <c:pt idx="16746">
                  <c:v>0.38</c:v>
                </c:pt>
                <c:pt idx="16747">
                  <c:v>0.34</c:v>
                </c:pt>
                <c:pt idx="16748">
                  <c:v>0.34</c:v>
                </c:pt>
                <c:pt idx="16749">
                  <c:v>0.26</c:v>
                </c:pt>
                <c:pt idx="16750">
                  <c:v>0.26</c:v>
                </c:pt>
                <c:pt idx="16751">
                  <c:v>0.22</c:v>
                </c:pt>
                <c:pt idx="16752">
                  <c:v>0.26</c:v>
                </c:pt>
                <c:pt idx="16753">
                  <c:v>0.26</c:v>
                </c:pt>
                <c:pt idx="16754">
                  <c:v>0.42</c:v>
                </c:pt>
                <c:pt idx="16755">
                  <c:v>0.62</c:v>
                </c:pt>
                <c:pt idx="16756">
                  <c:v>0.9</c:v>
                </c:pt>
                <c:pt idx="16757">
                  <c:v>1.26</c:v>
                </c:pt>
                <c:pt idx="16758">
                  <c:v>1.74</c:v>
                </c:pt>
                <c:pt idx="16759">
                  <c:v>2.1</c:v>
                </c:pt>
                <c:pt idx="16760">
                  <c:v>2.54</c:v>
                </c:pt>
                <c:pt idx="16761">
                  <c:v>2.98</c:v>
                </c:pt>
                <c:pt idx="16762">
                  <c:v>3.38</c:v>
                </c:pt>
                <c:pt idx="16763">
                  <c:v>3.66</c:v>
                </c:pt>
                <c:pt idx="16764">
                  <c:v>3.74</c:v>
                </c:pt>
                <c:pt idx="16765">
                  <c:v>3.7</c:v>
                </c:pt>
                <c:pt idx="16766">
                  <c:v>3.5</c:v>
                </c:pt>
                <c:pt idx="16767">
                  <c:v>3.06</c:v>
                </c:pt>
                <c:pt idx="16768">
                  <c:v>2.58</c:v>
                </c:pt>
                <c:pt idx="16769">
                  <c:v>2.14</c:v>
                </c:pt>
                <c:pt idx="16770">
                  <c:v>1.66</c:v>
                </c:pt>
                <c:pt idx="16771">
                  <c:v>0.94</c:v>
                </c:pt>
                <c:pt idx="16772">
                  <c:v>0.18</c:v>
                </c:pt>
                <c:pt idx="16773">
                  <c:v>-0.54</c:v>
                </c:pt>
                <c:pt idx="16774">
                  <c:v>-1.02</c:v>
                </c:pt>
                <c:pt idx="16775">
                  <c:v>-1.34</c:v>
                </c:pt>
                <c:pt idx="16776">
                  <c:v>-1.46</c:v>
                </c:pt>
                <c:pt idx="16777">
                  <c:v>-1.5</c:v>
                </c:pt>
                <c:pt idx="16778">
                  <c:v>-1.58</c:v>
                </c:pt>
                <c:pt idx="16779">
                  <c:v>-1.62</c:v>
                </c:pt>
                <c:pt idx="16780">
                  <c:v>-1.58</c:v>
                </c:pt>
                <c:pt idx="16781">
                  <c:v>-1.42</c:v>
                </c:pt>
                <c:pt idx="16782">
                  <c:v>-1.18</c:v>
                </c:pt>
                <c:pt idx="16783">
                  <c:v>-0.98</c:v>
                </c:pt>
                <c:pt idx="16784">
                  <c:v>-0.78</c:v>
                </c:pt>
                <c:pt idx="16785">
                  <c:v>-0.7</c:v>
                </c:pt>
                <c:pt idx="16786">
                  <c:v>-0.7</c:v>
                </c:pt>
                <c:pt idx="16787">
                  <c:v>-0.7</c:v>
                </c:pt>
                <c:pt idx="16788">
                  <c:v>-0.66</c:v>
                </c:pt>
                <c:pt idx="16789">
                  <c:v>-0.62</c:v>
                </c:pt>
                <c:pt idx="16790">
                  <c:v>-0.62</c:v>
                </c:pt>
                <c:pt idx="16791">
                  <c:v>-0.57999999999999996</c:v>
                </c:pt>
                <c:pt idx="16792">
                  <c:v>-0.62</c:v>
                </c:pt>
                <c:pt idx="16793">
                  <c:v>-0.62</c:v>
                </c:pt>
                <c:pt idx="16794">
                  <c:v>-0.5</c:v>
                </c:pt>
                <c:pt idx="16795">
                  <c:v>-0.5</c:v>
                </c:pt>
                <c:pt idx="16796">
                  <c:v>-0.42</c:v>
                </c:pt>
                <c:pt idx="16797">
                  <c:v>-0.38</c:v>
                </c:pt>
                <c:pt idx="16798">
                  <c:v>-0.3</c:v>
                </c:pt>
                <c:pt idx="16799">
                  <c:v>-0.34</c:v>
                </c:pt>
                <c:pt idx="16800">
                  <c:v>-0.3</c:v>
                </c:pt>
                <c:pt idx="16801">
                  <c:v>-0.22</c:v>
                </c:pt>
                <c:pt idx="16802">
                  <c:v>-0.18</c:v>
                </c:pt>
                <c:pt idx="16803">
                  <c:v>-0.14000000000000001</c:v>
                </c:pt>
                <c:pt idx="16804">
                  <c:v>-0.1</c:v>
                </c:pt>
                <c:pt idx="16805">
                  <c:v>0.02</c:v>
                </c:pt>
                <c:pt idx="16806">
                  <c:v>0.1</c:v>
                </c:pt>
                <c:pt idx="16807">
                  <c:v>0.14000000000000001</c:v>
                </c:pt>
                <c:pt idx="16808">
                  <c:v>0.22</c:v>
                </c:pt>
                <c:pt idx="16809">
                  <c:v>0.18</c:v>
                </c:pt>
                <c:pt idx="16810">
                  <c:v>0.18</c:v>
                </c:pt>
                <c:pt idx="16811">
                  <c:v>0.06</c:v>
                </c:pt>
                <c:pt idx="16812">
                  <c:v>-0.06</c:v>
                </c:pt>
                <c:pt idx="16813">
                  <c:v>-0.22</c:v>
                </c:pt>
                <c:pt idx="16814">
                  <c:v>-0.5</c:v>
                </c:pt>
                <c:pt idx="16815">
                  <c:v>-0.74</c:v>
                </c:pt>
                <c:pt idx="16816">
                  <c:v>-1.02</c:v>
                </c:pt>
                <c:pt idx="16817">
                  <c:v>-1.26</c:v>
                </c:pt>
                <c:pt idx="16818">
                  <c:v>-1.42</c:v>
                </c:pt>
                <c:pt idx="16819">
                  <c:v>-1.54</c:v>
                </c:pt>
                <c:pt idx="16820">
                  <c:v>-1.62</c:v>
                </c:pt>
                <c:pt idx="16821">
                  <c:v>-1.58</c:v>
                </c:pt>
                <c:pt idx="16822">
                  <c:v>-1.54</c:v>
                </c:pt>
                <c:pt idx="16823">
                  <c:v>-1.54</c:v>
                </c:pt>
                <c:pt idx="16824">
                  <c:v>-1.38</c:v>
                </c:pt>
                <c:pt idx="16825">
                  <c:v>-1.3</c:v>
                </c:pt>
                <c:pt idx="16826">
                  <c:v>-1.06</c:v>
                </c:pt>
                <c:pt idx="16827">
                  <c:v>-0.86</c:v>
                </c:pt>
                <c:pt idx="16828">
                  <c:v>-0.66</c:v>
                </c:pt>
                <c:pt idx="16829">
                  <c:v>-0.54</c:v>
                </c:pt>
                <c:pt idx="16830">
                  <c:v>-0.34</c:v>
                </c:pt>
                <c:pt idx="16831">
                  <c:v>-0.38</c:v>
                </c:pt>
                <c:pt idx="16832">
                  <c:v>-0.26</c:v>
                </c:pt>
                <c:pt idx="16833">
                  <c:v>-0.22</c:v>
                </c:pt>
                <c:pt idx="16834">
                  <c:v>-0.14000000000000001</c:v>
                </c:pt>
                <c:pt idx="16835">
                  <c:v>-0.1</c:v>
                </c:pt>
                <c:pt idx="16836">
                  <c:v>-0.1</c:v>
                </c:pt>
                <c:pt idx="16837">
                  <c:v>-0.1</c:v>
                </c:pt>
                <c:pt idx="16838">
                  <c:v>-0.1</c:v>
                </c:pt>
                <c:pt idx="16839">
                  <c:v>-0.06</c:v>
                </c:pt>
                <c:pt idx="16840">
                  <c:v>-0.06</c:v>
                </c:pt>
                <c:pt idx="16841">
                  <c:v>0.06</c:v>
                </c:pt>
                <c:pt idx="16842">
                  <c:v>0.1</c:v>
                </c:pt>
                <c:pt idx="16843">
                  <c:v>0.1</c:v>
                </c:pt>
                <c:pt idx="16844">
                  <c:v>0.18</c:v>
                </c:pt>
                <c:pt idx="16845">
                  <c:v>0.38</c:v>
                </c:pt>
                <c:pt idx="16846">
                  <c:v>0.86</c:v>
                </c:pt>
                <c:pt idx="16847">
                  <c:v>1.5</c:v>
                </c:pt>
                <c:pt idx="16848">
                  <c:v>2.14</c:v>
                </c:pt>
                <c:pt idx="16849">
                  <c:v>2.74</c:v>
                </c:pt>
                <c:pt idx="16850">
                  <c:v>3.34</c:v>
                </c:pt>
                <c:pt idx="16851">
                  <c:v>3.78</c:v>
                </c:pt>
                <c:pt idx="16852">
                  <c:v>4.22</c:v>
                </c:pt>
                <c:pt idx="16853">
                  <c:v>4.62</c:v>
                </c:pt>
                <c:pt idx="16854">
                  <c:v>4.9000000000000004</c:v>
                </c:pt>
                <c:pt idx="16855">
                  <c:v>4.9400000000000004</c:v>
                </c:pt>
                <c:pt idx="16856">
                  <c:v>4.58</c:v>
                </c:pt>
                <c:pt idx="16857">
                  <c:v>3.78</c:v>
                </c:pt>
                <c:pt idx="16858">
                  <c:v>2.82</c:v>
                </c:pt>
                <c:pt idx="16859">
                  <c:v>1.7</c:v>
                </c:pt>
                <c:pt idx="16860">
                  <c:v>0.7</c:v>
                </c:pt>
                <c:pt idx="16861">
                  <c:v>-0.14000000000000001</c:v>
                </c:pt>
                <c:pt idx="16862">
                  <c:v>-0.94</c:v>
                </c:pt>
                <c:pt idx="16863">
                  <c:v>-1.66</c:v>
                </c:pt>
                <c:pt idx="16864">
                  <c:v>-2.2599999999999998</c:v>
                </c:pt>
                <c:pt idx="16865">
                  <c:v>-2.58</c:v>
                </c:pt>
                <c:pt idx="16866">
                  <c:v>-2.7</c:v>
                </c:pt>
                <c:pt idx="16867">
                  <c:v>-2.58</c:v>
                </c:pt>
                <c:pt idx="16868">
                  <c:v>-2.2999999999999998</c:v>
                </c:pt>
                <c:pt idx="16869">
                  <c:v>-1.98</c:v>
                </c:pt>
                <c:pt idx="16870">
                  <c:v>-1.66</c:v>
                </c:pt>
                <c:pt idx="16871">
                  <c:v>-1.38</c:v>
                </c:pt>
                <c:pt idx="16872">
                  <c:v>-1.22</c:v>
                </c:pt>
                <c:pt idx="16873">
                  <c:v>-1.06</c:v>
                </c:pt>
                <c:pt idx="16874">
                  <c:v>-0.94</c:v>
                </c:pt>
                <c:pt idx="16875">
                  <c:v>-0.94</c:v>
                </c:pt>
                <c:pt idx="16876">
                  <c:v>-0.9</c:v>
                </c:pt>
                <c:pt idx="16877">
                  <c:v>-0.94</c:v>
                </c:pt>
                <c:pt idx="16878">
                  <c:v>-0.82</c:v>
                </c:pt>
                <c:pt idx="16879">
                  <c:v>-0.74</c:v>
                </c:pt>
                <c:pt idx="16880">
                  <c:v>-0.57999999999999996</c:v>
                </c:pt>
                <c:pt idx="16881">
                  <c:v>-0.54</c:v>
                </c:pt>
                <c:pt idx="16882">
                  <c:v>-0.42</c:v>
                </c:pt>
                <c:pt idx="16883">
                  <c:v>-0.34</c:v>
                </c:pt>
                <c:pt idx="16884">
                  <c:v>-0.18</c:v>
                </c:pt>
                <c:pt idx="16885">
                  <c:v>-0.14000000000000001</c:v>
                </c:pt>
                <c:pt idx="16886">
                  <c:v>-0.06</c:v>
                </c:pt>
                <c:pt idx="16887">
                  <c:v>-0.06</c:v>
                </c:pt>
                <c:pt idx="16888">
                  <c:v>-0.06</c:v>
                </c:pt>
                <c:pt idx="16889">
                  <c:v>-0.02</c:v>
                </c:pt>
                <c:pt idx="16890">
                  <c:v>0.02</c:v>
                </c:pt>
                <c:pt idx="16891">
                  <c:v>0.1</c:v>
                </c:pt>
                <c:pt idx="16892">
                  <c:v>0.14000000000000001</c:v>
                </c:pt>
                <c:pt idx="16893">
                  <c:v>0.18</c:v>
                </c:pt>
                <c:pt idx="16894">
                  <c:v>0.26</c:v>
                </c:pt>
                <c:pt idx="16895">
                  <c:v>0.34</c:v>
                </c:pt>
                <c:pt idx="16896">
                  <c:v>0.5</c:v>
                </c:pt>
                <c:pt idx="16897">
                  <c:v>0.62</c:v>
                </c:pt>
                <c:pt idx="16898">
                  <c:v>0.66</c:v>
                </c:pt>
                <c:pt idx="16899">
                  <c:v>0.7</c:v>
                </c:pt>
                <c:pt idx="16900">
                  <c:v>0.57999999999999996</c:v>
                </c:pt>
                <c:pt idx="16901">
                  <c:v>0.38</c:v>
                </c:pt>
                <c:pt idx="16902">
                  <c:v>0.1</c:v>
                </c:pt>
                <c:pt idx="16903">
                  <c:v>-0.22</c:v>
                </c:pt>
                <c:pt idx="16904">
                  <c:v>-0.46</c:v>
                </c:pt>
                <c:pt idx="16905">
                  <c:v>-0.82</c:v>
                </c:pt>
                <c:pt idx="16906">
                  <c:v>-1.1399999999999999</c:v>
                </c:pt>
                <c:pt idx="16907">
                  <c:v>-1.42</c:v>
                </c:pt>
                <c:pt idx="16908">
                  <c:v>-1.74</c:v>
                </c:pt>
                <c:pt idx="16909">
                  <c:v>-1.98</c:v>
                </c:pt>
                <c:pt idx="16910">
                  <c:v>-2.1</c:v>
                </c:pt>
                <c:pt idx="16911">
                  <c:v>-2.1</c:v>
                </c:pt>
                <c:pt idx="16912">
                  <c:v>-1.98</c:v>
                </c:pt>
                <c:pt idx="16913">
                  <c:v>-1.82</c:v>
                </c:pt>
                <c:pt idx="16914">
                  <c:v>-1.54</c:v>
                </c:pt>
                <c:pt idx="16915">
                  <c:v>-1.3</c:v>
                </c:pt>
                <c:pt idx="16916">
                  <c:v>-1.06</c:v>
                </c:pt>
                <c:pt idx="16917">
                  <c:v>-0.82</c:v>
                </c:pt>
                <c:pt idx="16918">
                  <c:v>-0.46</c:v>
                </c:pt>
                <c:pt idx="16919">
                  <c:v>-0.26</c:v>
                </c:pt>
                <c:pt idx="16920">
                  <c:v>-0.06</c:v>
                </c:pt>
                <c:pt idx="16921">
                  <c:v>-0.06</c:v>
                </c:pt>
                <c:pt idx="16922">
                  <c:v>-0.02</c:v>
                </c:pt>
                <c:pt idx="16923">
                  <c:v>-0.02</c:v>
                </c:pt>
                <c:pt idx="16924">
                  <c:v>-0.02</c:v>
                </c:pt>
                <c:pt idx="16925">
                  <c:v>0.02</c:v>
                </c:pt>
                <c:pt idx="16926">
                  <c:v>0.02</c:v>
                </c:pt>
                <c:pt idx="16927">
                  <c:v>0.02</c:v>
                </c:pt>
                <c:pt idx="16928">
                  <c:v>0.06</c:v>
                </c:pt>
                <c:pt idx="16929">
                  <c:v>0.14000000000000001</c:v>
                </c:pt>
                <c:pt idx="16930">
                  <c:v>0.26</c:v>
                </c:pt>
                <c:pt idx="16931">
                  <c:v>0.3</c:v>
                </c:pt>
                <c:pt idx="16932">
                  <c:v>0.38</c:v>
                </c:pt>
                <c:pt idx="16933">
                  <c:v>0.46</c:v>
                </c:pt>
                <c:pt idx="16934">
                  <c:v>0.46</c:v>
                </c:pt>
                <c:pt idx="16935">
                  <c:v>0.46</c:v>
                </c:pt>
                <c:pt idx="16936">
                  <c:v>0.38</c:v>
                </c:pt>
                <c:pt idx="16937">
                  <c:v>0.3</c:v>
                </c:pt>
                <c:pt idx="16938">
                  <c:v>0.26</c:v>
                </c:pt>
                <c:pt idx="16939">
                  <c:v>0.22</c:v>
                </c:pt>
                <c:pt idx="16940">
                  <c:v>0.22</c:v>
                </c:pt>
                <c:pt idx="16941">
                  <c:v>0.18</c:v>
                </c:pt>
                <c:pt idx="16942">
                  <c:v>0.22</c:v>
                </c:pt>
                <c:pt idx="16943">
                  <c:v>0.26</c:v>
                </c:pt>
                <c:pt idx="16944">
                  <c:v>0.42</c:v>
                </c:pt>
                <c:pt idx="16945">
                  <c:v>0.46</c:v>
                </c:pt>
                <c:pt idx="16946">
                  <c:v>0.62</c:v>
                </c:pt>
                <c:pt idx="16947">
                  <c:v>0.9</c:v>
                </c:pt>
                <c:pt idx="16948">
                  <c:v>1.26</c:v>
                </c:pt>
                <c:pt idx="16949">
                  <c:v>1.62</c:v>
                </c:pt>
                <c:pt idx="16950">
                  <c:v>1.94</c:v>
                </c:pt>
                <c:pt idx="16951">
                  <c:v>2.2200000000000002</c:v>
                </c:pt>
                <c:pt idx="16952">
                  <c:v>2.66</c:v>
                </c:pt>
                <c:pt idx="16953">
                  <c:v>3.02</c:v>
                </c:pt>
                <c:pt idx="16954">
                  <c:v>3.34</c:v>
                </c:pt>
                <c:pt idx="16955">
                  <c:v>3.54</c:v>
                </c:pt>
                <c:pt idx="16956">
                  <c:v>3.7</c:v>
                </c:pt>
                <c:pt idx="16957">
                  <c:v>3.62</c:v>
                </c:pt>
                <c:pt idx="16958">
                  <c:v>3.38</c:v>
                </c:pt>
                <c:pt idx="16959">
                  <c:v>2.94</c:v>
                </c:pt>
                <c:pt idx="16960">
                  <c:v>2.46</c:v>
                </c:pt>
                <c:pt idx="16961">
                  <c:v>1.86</c:v>
                </c:pt>
                <c:pt idx="16962">
                  <c:v>1.18</c:v>
                </c:pt>
                <c:pt idx="16963">
                  <c:v>0.38</c:v>
                </c:pt>
                <c:pt idx="16964">
                  <c:v>-0.3</c:v>
                </c:pt>
                <c:pt idx="16965">
                  <c:v>-0.9</c:v>
                </c:pt>
                <c:pt idx="16966">
                  <c:v>-1.3</c:v>
                </c:pt>
                <c:pt idx="16967">
                  <c:v>-1.58</c:v>
                </c:pt>
                <c:pt idx="16968">
                  <c:v>-1.7</c:v>
                </c:pt>
                <c:pt idx="16969">
                  <c:v>-1.74</c:v>
                </c:pt>
                <c:pt idx="16970">
                  <c:v>-1.7</c:v>
                </c:pt>
                <c:pt idx="16971">
                  <c:v>-1.62</c:v>
                </c:pt>
                <c:pt idx="16972">
                  <c:v>-1.46</c:v>
                </c:pt>
                <c:pt idx="16973">
                  <c:v>-1.26</c:v>
                </c:pt>
                <c:pt idx="16974">
                  <c:v>-1.06</c:v>
                </c:pt>
                <c:pt idx="16975">
                  <c:v>-0.86</c:v>
                </c:pt>
                <c:pt idx="16976">
                  <c:v>-0.78</c:v>
                </c:pt>
                <c:pt idx="16977">
                  <c:v>-0.82</c:v>
                </c:pt>
                <c:pt idx="16978">
                  <c:v>-0.74</c:v>
                </c:pt>
                <c:pt idx="16979">
                  <c:v>-0.78</c:v>
                </c:pt>
                <c:pt idx="16980">
                  <c:v>-0.74</c:v>
                </c:pt>
                <c:pt idx="16981">
                  <c:v>-0.74</c:v>
                </c:pt>
                <c:pt idx="16982">
                  <c:v>-0.74</c:v>
                </c:pt>
                <c:pt idx="16983">
                  <c:v>-0.78</c:v>
                </c:pt>
                <c:pt idx="16984">
                  <c:v>-0.74</c:v>
                </c:pt>
                <c:pt idx="16985">
                  <c:v>-0.74</c:v>
                </c:pt>
                <c:pt idx="16986">
                  <c:v>-0.66</c:v>
                </c:pt>
                <c:pt idx="16987">
                  <c:v>-0.57999999999999996</c:v>
                </c:pt>
                <c:pt idx="16988">
                  <c:v>-0.54</c:v>
                </c:pt>
                <c:pt idx="16989">
                  <c:v>-0.5</c:v>
                </c:pt>
                <c:pt idx="16990">
                  <c:v>-0.5</c:v>
                </c:pt>
                <c:pt idx="16991">
                  <c:v>-0.46</c:v>
                </c:pt>
                <c:pt idx="16992">
                  <c:v>-0.38</c:v>
                </c:pt>
                <c:pt idx="16993">
                  <c:v>-0.3</c:v>
                </c:pt>
                <c:pt idx="16994">
                  <c:v>-0.18</c:v>
                </c:pt>
                <c:pt idx="16995">
                  <c:v>-0.18</c:v>
                </c:pt>
                <c:pt idx="16996">
                  <c:v>-0.06</c:v>
                </c:pt>
                <c:pt idx="16997">
                  <c:v>-0.02</c:v>
                </c:pt>
                <c:pt idx="16998">
                  <c:v>0.06</c:v>
                </c:pt>
                <c:pt idx="16999">
                  <c:v>0.06</c:v>
                </c:pt>
                <c:pt idx="17000">
                  <c:v>0.1</c:v>
                </c:pt>
                <c:pt idx="17001">
                  <c:v>0.02</c:v>
                </c:pt>
                <c:pt idx="17002">
                  <c:v>-0.1</c:v>
                </c:pt>
                <c:pt idx="17003">
                  <c:v>-0.18</c:v>
                </c:pt>
                <c:pt idx="17004">
                  <c:v>-0.3</c:v>
                </c:pt>
                <c:pt idx="17005">
                  <c:v>-0.46</c:v>
                </c:pt>
                <c:pt idx="17006">
                  <c:v>-0.7</c:v>
                </c:pt>
                <c:pt idx="17007">
                  <c:v>-0.86</c:v>
                </c:pt>
                <c:pt idx="17008">
                  <c:v>-1.02</c:v>
                </c:pt>
                <c:pt idx="17009">
                  <c:v>-1.18</c:v>
                </c:pt>
                <c:pt idx="17010">
                  <c:v>-1.38</c:v>
                </c:pt>
                <c:pt idx="17011">
                  <c:v>-1.5</c:v>
                </c:pt>
                <c:pt idx="17012">
                  <c:v>-1.54</c:v>
                </c:pt>
                <c:pt idx="17013">
                  <c:v>-1.58</c:v>
                </c:pt>
                <c:pt idx="17014">
                  <c:v>-1.54</c:v>
                </c:pt>
                <c:pt idx="17015">
                  <c:v>-1.46</c:v>
                </c:pt>
                <c:pt idx="17016">
                  <c:v>-1.34</c:v>
                </c:pt>
                <c:pt idx="17017">
                  <c:v>-1.18</c:v>
                </c:pt>
                <c:pt idx="17018">
                  <c:v>-0.94</c:v>
                </c:pt>
                <c:pt idx="17019">
                  <c:v>-0.7</c:v>
                </c:pt>
                <c:pt idx="17020">
                  <c:v>-0.5</c:v>
                </c:pt>
                <c:pt idx="17021">
                  <c:v>-0.42</c:v>
                </c:pt>
                <c:pt idx="17022">
                  <c:v>-0.3</c:v>
                </c:pt>
                <c:pt idx="17023">
                  <c:v>-0.26</c:v>
                </c:pt>
                <c:pt idx="17024">
                  <c:v>-0.18</c:v>
                </c:pt>
                <c:pt idx="17025">
                  <c:v>-0.14000000000000001</c:v>
                </c:pt>
                <c:pt idx="17026">
                  <c:v>-0.1</c:v>
                </c:pt>
                <c:pt idx="17027">
                  <c:v>-0.14000000000000001</c:v>
                </c:pt>
                <c:pt idx="17028">
                  <c:v>-0.14000000000000001</c:v>
                </c:pt>
                <c:pt idx="17029">
                  <c:v>-0.18</c:v>
                </c:pt>
                <c:pt idx="17030">
                  <c:v>-0.18</c:v>
                </c:pt>
                <c:pt idx="17031">
                  <c:v>-0.1</c:v>
                </c:pt>
                <c:pt idx="17032">
                  <c:v>-0.02</c:v>
                </c:pt>
                <c:pt idx="17033">
                  <c:v>0.1</c:v>
                </c:pt>
                <c:pt idx="17034">
                  <c:v>0.26</c:v>
                </c:pt>
                <c:pt idx="17035">
                  <c:v>0.62</c:v>
                </c:pt>
                <c:pt idx="17036">
                  <c:v>1.1399999999999999</c:v>
                </c:pt>
                <c:pt idx="17037">
                  <c:v>1.7</c:v>
                </c:pt>
                <c:pt idx="17038">
                  <c:v>2.2599999999999998</c:v>
                </c:pt>
                <c:pt idx="17039">
                  <c:v>2.82</c:v>
                </c:pt>
                <c:pt idx="17040">
                  <c:v>3.22</c:v>
                </c:pt>
                <c:pt idx="17041">
                  <c:v>3.58</c:v>
                </c:pt>
                <c:pt idx="17042">
                  <c:v>4.0199999999999996</c:v>
                </c:pt>
                <c:pt idx="17043">
                  <c:v>4.34</c:v>
                </c:pt>
                <c:pt idx="17044">
                  <c:v>4.54</c:v>
                </c:pt>
                <c:pt idx="17045">
                  <c:v>4.38</c:v>
                </c:pt>
                <c:pt idx="17046">
                  <c:v>4.0999999999999996</c:v>
                </c:pt>
                <c:pt idx="17047">
                  <c:v>3.62</c:v>
                </c:pt>
                <c:pt idx="17048">
                  <c:v>3.02</c:v>
                </c:pt>
                <c:pt idx="17049">
                  <c:v>2.2200000000000002</c:v>
                </c:pt>
                <c:pt idx="17050">
                  <c:v>1.3</c:v>
                </c:pt>
                <c:pt idx="17051">
                  <c:v>0.3</c:v>
                </c:pt>
                <c:pt idx="17052">
                  <c:v>-0.46</c:v>
                </c:pt>
                <c:pt idx="17053">
                  <c:v>-1.06</c:v>
                </c:pt>
                <c:pt idx="17054">
                  <c:v>-1.58</c:v>
                </c:pt>
                <c:pt idx="17055">
                  <c:v>-1.98</c:v>
                </c:pt>
                <c:pt idx="17056">
                  <c:v>-2.2599999999999998</c:v>
                </c:pt>
                <c:pt idx="17057">
                  <c:v>-2.34</c:v>
                </c:pt>
                <c:pt idx="17058">
                  <c:v>-2.38</c:v>
                </c:pt>
                <c:pt idx="17059">
                  <c:v>-2.2999999999999998</c:v>
                </c:pt>
                <c:pt idx="17060">
                  <c:v>-2.1</c:v>
                </c:pt>
                <c:pt idx="17061">
                  <c:v>-1.78</c:v>
                </c:pt>
                <c:pt idx="17062">
                  <c:v>-1.42</c:v>
                </c:pt>
                <c:pt idx="17063">
                  <c:v>-1.22</c:v>
                </c:pt>
                <c:pt idx="17064">
                  <c:v>-1.1000000000000001</c:v>
                </c:pt>
                <c:pt idx="17065">
                  <c:v>-0.98</c:v>
                </c:pt>
                <c:pt idx="17066">
                  <c:v>-0.9</c:v>
                </c:pt>
                <c:pt idx="17067">
                  <c:v>-0.82</c:v>
                </c:pt>
                <c:pt idx="17068">
                  <c:v>-0.66</c:v>
                </c:pt>
                <c:pt idx="17069">
                  <c:v>-0.57999999999999996</c:v>
                </c:pt>
                <c:pt idx="17070">
                  <c:v>-0.57999999999999996</c:v>
                </c:pt>
                <c:pt idx="17071">
                  <c:v>-0.54</c:v>
                </c:pt>
                <c:pt idx="17072">
                  <c:v>-0.46</c:v>
                </c:pt>
                <c:pt idx="17073">
                  <c:v>-0.34</c:v>
                </c:pt>
                <c:pt idx="17074">
                  <c:v>-0.22</c:v>
                </c:pt>
                <c:pt idx="17075">
                  <c:v>-0.18</c:v>
                </c:pt>
                <c:pt idx="17076">
                  <c:v>-0.18</c:v>
                </c:pt>
                <c:pt idx="17077">
                  <c:v>-0.18</c:v>
                </c:pt>
                <c:pt idx="17078">
                  <c:v>-0.14000000000000001</c:v>
                </c:pt>
                <c:pt idx="17079">
                  <c:v>-0.02</c:v>
                </c:pt>
                <c:pt idx="17080">
                  <c:v>0.1</c:v>
                </c:pt>
                <c:pt idx="17081">
                  <c:v>0.18</c:v>
                </c:pt>
                <c:pt idx="17082">
                  <c:v>0.22</c:v>
                </c:pt>
                <c:pt idx="17083">
                  <c:v>0.26</c:v>
                </c:pt>
                <c:pt idx="17084">
                  <c:v>0.34</c:v>
                </c:pt>
                <c:pt idx="17085">
                  <c:v>0.38</c:v>
                </c:pt>
                <c:pt idx="17086">
                  <c:v>0.54</c:v>
                </c:pt>
                <c:pt idx="17087">
                  <c:v>0.62</c:v>
                </c:pt>
                <c:pt idx="17088">
                  <c:v>0.62</c:v>
                </c:pt>
                <c:pt idx="17089">
                  <c:v>0.57999999999999996</c:v>
                </c:pt>
                <c:pt idx="17090">
                  <c:v>0.54</c:v>
                </c:pt>
                <c:pt idx="17091">
                  <c:v>0.34</c:v>
                </c:pt>
                <c:pt idx="17092">
                  <c:v>0.1</c:v>
                </c:pt>
                <c:pt idx="17093">
                  <c:v>-0.18</c:v>
                </c:pt>
                <c:pt idx="17094">
                  <c:v>-0.46</c:v>
                </c:pt>
                <c:pt idx="17095">
                  <c:v>-0.74</c:v>
                </c:pt>
                <c:pt idx="17096">
                  <c:v>-1.02</c:v>
                </c:pt>
                <c:pt idx="17097">
                  <c:v>-1.3</c:v>
                </c:pt>
                <c:pt idx="17098">
                  <c:v>-1.5</c:v>
                </c:pt>
                <c:pt idx="17099">
                  <c:v>-1.78</c:v>
                </c:pt>
                <c:pt idx="17100">
                  <c:v>-1.82</c:v>
                </c:pt>
                <c:pt idx="17101">
                  <c:v>-1.9</c:v>
                </c:pt>
                <c:pt idx="17102">
                  <c:v>-1.9</c:v>
                </c:pt>
                <c:pt idx="17103">
                  <c:v>-1.78</c:v>
                </c:pt>
                <c:pt idx="17104">
                  <c:v>-1.66</c:v>
                </c:pt>
                <c:pt idx="17105">
                  <c:v>-1.5</c:v>
                </c:pt>
                <c:pt idx="17106">
                  <c:v>-1.1399999999999999</c:v>
                </c:pt>
                <c:pt idx="17107">
                  <c:v>-0.9</c:v>
                </c:pt>
                <c:pt idx="17108">
                  <c:v>-0.7</c:v>
                </c:pt>
                <c:pt idx="17109">
                  <c:v>-0.5</c:v>
                </c:pt>
                <c:pt idx="17110">
                  <c:v>-0.34</c:v>
                </c:pt>
                <c:pt idx="17111">
                  <c:v>-0.22</c:v>
                </c:pt>
                <c:pt idx="17112">
                  <c:v>-0.06</c:v>
                </c:pt>
                <c:pt idx="17113">
                  <c:v>0.02</c:v>
                </c:pt>
                <c:pt idx="17114">
                  <c:v>0.06</c:v>
                </c:pt>
                <c:pt idx="17115">
                  <c:v>0.06</c:v>
                </c:pt>
                <c:pt idx="17116">
                  <c:v>0.06</c:v>
                </c:pt>
                <c:pt idx="17117">
                  <c:v>0.06</c:v>
                </c:pt>
                <c:pt idx="17118">
                  <c:v>0.06</c:v>
                </c:pt>
                <c:pt idx="17119">
                  <c:v>0.14000000000000001</c:v>
                </c:pt>
                <c:pt idx="17120">
                  <c:v>0.14000000000000001</c:v>
                </c:pt>
                <c:pt idx="17121">
                  <c:v>0.18</c:v>
                </c:pt>
                <c:pt idx="17122">
                  <c:v>0.26</c:v>
                </c:pt>
                <c:pt idx="17123">
                  <c:v>0.26</c:v>
                </c:pt>
                <c:pt idx="17124">
                  <c:v>0.34</c:v>
                </c:pt>
                <c:pt idx="17125">
                  <c:v>0.34</c:v>
                </c:pt>
                <c:pt idx="17126">
                  <c:v>0.38</c:v>
                </c:pt>
                <c:pt idx="17127">
                  <c:v>0.38</c:v>
                </c:pt>
                <c:pt idx="17128">
                  <c:v>0.34</c:v>
                </c:pt>
                <c:pt idx="17129">
                  <c:v>0.26</c:v>
                </c:pt>
                <c:pt idx="17130">
                  <c:v>0.3</c:v>
                </c:pt>
                <c:pt idx="17131">
                  <c:v>0.34</c:v>
                </c:pt>
                <c:pt idx="17132">
                  <c:v>0.5</c:v>
                </c:pt>
                <c:pt idx="17133">
                  <c:v>0.9</c:v>
                </c:pt>
                <c:pt idx="17134">
                  <c:v>1.66</c:v>
                </c:pt>
                <c:pt idx="17135">
                  <c:v>2.38</c:v>
                </c:pt>
                <c:pt idx="17136">
                  <c:v>2.98</c:v>
                </c:pt>
                <c:pt idx="17137">
                  <c:v>3.42</c:v>
                </c:pt>
                <c:pt idx="17138">
                  <c:v>3.86</c:v>
                </c:pt>
                <c:pt idx="17139">
                  <c:v>4.0999999999999996</c:v>
                </c:pt>
                <c:pt idx="17140">
                  <c:v>4.26</c:v>
                </c:pt>
                <c:pt idx="17141">
                  <c:v>4.26</c:v>
                </c:pt>
                <c:pt idx="17142">
                  <c:v>4.1399999999999997</c:v>
                </c:pt>
                <c:pt idx="17143">
                  <c:v>3.7</c:v>
                </c:pt>
                <c:pt idx="17144">
                  <c:v>3.1</c:v>
                </c:pt>
                <c:pt idx="17145">
                  <c:v>2.14</c:v>
                </c:pt>
                <c:pt idx="17146">
                  <c:v>1.1399999999999999</c:v>
                </c:pt>
                <c:pt idx="17147">
                  <c:v>0.22</c:v>
                </c:pt>
                <c:pt idx="17148">
                  <c:v>-0.54</c:v>
                </c:pt>
                <c:pt idx="17149">
                  <c:v>-1.06</c:v>
                </c:pt>
                <c:pt idx="17150">
                  <c:v>-1.38</c:v>
                </c:pt>
                <c:pt idx="17151">
                  <c:v>-1.62</c:v>
                </c:pt>
                <c:pt idx="17152">
                  <c:v>-1.7</c:v>
                </c:pt>
                <c:pt idx="17153">
                  <c:v>-1.74</c:v>
                </c:pt>
                <c:pt idx="17154">
                  <c:v>-1.62</c:v>
                </c:pt>
                <c:pt idx="17155">
                  <c:v>-1.5</c:v>
                </c:pt>
                <c:pt idx="17156">
                  <c:v>-1.38</c:v>
                </c:pt>
                <c:pt idx="17157">
                  <c:v>-1.18</c:v>
                </c:pt>
                <c:pt idx="17158">
                  <c:v>-1.06</c:v>
                </c:pt>
                <c:pt idx="17159">
                  <c:v>-0.94</c:v>
                </c:pt>
                <c:pt idx="17160">
                  <c:v>-0.9</c:v>
                </c:pt>
                <c:pt idx="17161">
                  <c:v>-0.94</c:v>
                </c:pt>
                <c:pt idx="17162">
                  <c:v>-0.9</c:v>
                </c:pt>
                <c:pt idx="17163">
                  <c:v>-1.02</c:v>
                </c:pt>
                <c:pt idx="17164">
                  <c:v>-0.98</c:v>
                </c:pt>
                <c:pt idx="17165">
                  <c:v>-0.94</c:v>
                </c:pt>
                <c:pt idx="17166">
                  <c:v>-0.78</c:v>
                </c:pt>
                <c:pt idx="17167">
                  <c:v>-0.74</c:v>
                </c:pt>
                <c:pt idx="17168">
                  <c:v>-0.7</c:v>
                </c:pt>
                <c:pt idx="17169">
                  <c:v>-0.57999999999999996</c:v>
                </c:pt>
                <c:pt idx="17170">
                  <c:v>-0.46</c:v>
                </c:pt>
                <c:pt idx="17171">
                  <c:v>-0.42</c:v>
                </c:pt>
                <c:pt idx="17172">
                  <c:v>-0.38</c:v>
                </c:pt>
                <c:pt idx="17173">
                  <c:v>-0.42</c:v>
                </c:pt>
                <c:pt idx="17174">
                  <c:v>-0.46</c:v>
                </c:pt>
                <c:pt idx="17175">
                  <c:v>-0.5</c:v>
                </c:pt>
                <c:pt idx="17176">
                  <c:v>-0.46</c:v>
                </c:pt>
                <c:pt idx="17177">
                  <c:v>-0.3</c:v>
                </c:pt>
                <c:pt idx="17178">
                  <c:v>-0.18</c:v>
                </c:pt>
                <c:pt idx="17179">
                  <c:v>-0.14000000000000001</c:v>
                </c:pt>
                <c:pt idx="17180">
                  <c:v>-0.06</c:v>
                </c:pt>
                <c:pt idx="17181">
                  <c:v>0.02</c:v>
                </c:pt>
                <c:pt idx="17182">
                  <c:v>0.1</c:v>
                </c:pt>
                <c:pt idx="17183">
                  <c:v>0.22</c:v>
                </c:pt>
                <c:pt idx="17184">
                  <c:v>0.26</c:v>
                </c:pt>
                <c:pt idx="17185">
                  <c:v>0.3</c:v>
                </c:pt>
                <c:pt idx="17186">
                  <c:v>0.34</c:v>
                </c:pt>
                <c:pt idx="17187">
                  <c:v>0.22</c:v>
                </c:pt>
                <c:pt idx="17188">
                  <c:v>0.06</c:v>
                </c:pt>
                <c:pt idx="17189">
                  <c:v>-0.26</c:v>
                </c:pt>
                <c:pt idx="17190">
                  <c:v>-0.54</c:v>
                </c:pt>
                <c:pt idx="17191">
                  <c:v>-0.86</c:v>
                </c:pt>
                <c:pt idx="17192">
                  <c:v>-1.1000000000000001</c:v>
                </c:pt>
                <c:pt idx="17193">
                  <c:v>-1.42</c:v>
                </c:pt>
                <c:pt idx="17194">
                  <c:v>-1.54</c:v>
                </c:pt>
                <c:pt idx="17195">
                  <c:v>-1.78</c:v>
                </c:pt>
                <c:pt idx="17196">
                  <c:v>-1.9</c:v>
                </c:pt>
                <c:pt idx="17197">
                  <c:v>-1.94</c:v>
                </c:pt>
                <c:pt idx="17198">
                  <c:v>-1.9</c:v>
                </c:pt>
                <c:pt idx="17199">
                  <c:v>-1.78</c:v>
                </c:pt>
                <c:pt idx="17200">
                  <c:v>-1.54</c:v>
                </c:pt>
                <c:pt idx="17201">
                  <c:v>-1.22</c:v>
                </c:pt>
                <c:pt idx="17202">
                  <c:v>-0.94</c:v>
                </c:pt>
                <c:pt idx="17203">
                  <c:v>-0.7</c:v>
                </c:pt>
                <c:pt idx="17204">
                  <c:v>-0.5</c:v>
                </c:pt>
                <c:pt idx="17205">
                  <c:v>-0.42</c:v>
                </c:pt>
                <c:pt idx="17206">
                  <c:v>-0.3</c:v>
                </c:pt>
                <c:pt idx="17207">
                  <c:v>-0.22</c:v>
                </c:pt>
                <c:pt idx="17208">
                  <c:v>-0.18</c:v>
                </c:pt>
                <c:pt idx="17209">
                  <c:v>-0.18</c:v>
                </c:pt>
                <c:pt idx="17210">
                  <c:v>-0.22</c:v>
                </c:pt>
                <c:pt idx="17211">
                  <c:v>-0.18</c:v>
                </c:pt>
                <c:pt idx="17212">
                  <c:v>-0.14000000000000001</c:v>
                </c:pt>
                <c:pt idx="17213">
                  <c:v>-0.1</c:v>
                </c:pt>
                <c:pt idx="17214">
                  <c:v>-0.1</c:v>
                </c:pt>
                <c:pt idx="17215">
                  <c:v>-0.02</c:v>
                </c:pt>
                <c:pt idx="17216">
                  <c:v>0.1</c:v>
                </c:pt>
                <c:pt idx="17217">
                  <c:v>0.14000000000000001</c:v>
                </c:pt>
                <c:pt idx="17218">
                  <c:v>0.26</c:v>
                </c:pt>
                <c:pt idx="17219">
                  <c:v>0.26</c:v>
                </c:pt>
                <c:pt idx="17220">
                  <c:v>0.34</c:v>
                </c:pt>
                <c:pt idx="17221">
                  <c:v>0.26</c:v>
                </c:pt>
                <c:pt idx="17222">
                  <c:v>0.3</c:v>
                </c:pt>
                <c:pt idx="17223">
                  <c:v>0.26</c:v>
                </c:pt>
                <c:pt idx="17224">
                  <c:v>0.26</c:v>
                </c:pt>
                <c:pt idx="17225">
                  <c:v>0.3</c:v>
                </c:pt>
                <c:pt idx="17226">
                  <c:v>0.42</c:v>
                </c:pt>
                <c:pt idx="17227">
                  <c:v>0.66</c:v>
                </c:pt>
                <c:pt idx="17228">
                  <c:v>1.06</c:v>
                </c:pt>
                <c:pt idx="17229">
                  <c:v>1.54</c:v>
                </c:pt>
                <c:pt idx="17230">
                  <c:v>2.1800000000000002</c:v>
                </c:pt>
                <c:pt idx="17231">
                  <c:v>2.66</c:v>
                </c:pt>
                <c:pt idx="17232">
                  <c:v>3.1</c:v>
                </c:pt>
                <c:pt idx="17233">
                  <c:v>3.46</c:v>
                </c:pt>
                <c:pt idx="17234">
                  <c:v>3.78</c:v>
                </c:pt>
                <c:pt idx="17235">
                  <c:v>3.98</c:v>
                </c:pt>
                <c:pt idx="17236">
                  <c:v>4.0599999999999996</c:v>
                </c:pt>
                <c:pt idx="17237">
                  <c:v>3.9</c:v>
                </c:pt>
                <c:pt idx="17238">
                  <c:v>3.62</c:v>
                </c:pt>
                <c:pt idx="17239">
                  <c:v>3.14</c:v>
                </c:pt>
                <c:pt idx="17240">
                  <c:v>2.58</c:v>
                </c:pt>
                <c:pt idx="17241">
                  <c:v>1.98</c:v>
                </c:pt>
                <c:pt idx="17242">
                  <c:v>1.3</c:v>
                </c:pt>
                <c:pt idx="17243">
                  <c:v>0.5</c:v>
                </c:pt>
                <c:pt idx="17244">
                  <c:v>-0.18</c:v>
                </c:pt>
                <c:pt idx="17245">
                  <c:v>-0.78</c:v>
                </c:pt>
                <c:pt idx="17246">
                  <c:v>-1.18</c:v>
                </c:pt>
                <c:pt idx="17247">
                  <c:v>-1.5</c:v>
                </c:pt>
                <c:pt idx="17248">
                  <c:v>-1.62</c:v>
                </c:pt>
                <c:pt idx="17249">
                  <c:v>-1.7</c:v>
                </c:pt>
                <c:pt idx="17250">
                  <c:v>-1.74</c:v>
                </c:pt>
                <c:pt idx="17251">
                  <c:v>-1.82</c:v>
                </c:pt>
                <c:pt idx="17252">
                  <c:v>-1.7</c:v>
                </c:pt>
                <c:pt idx="17253">
                  <c:v>-1.54</c:v>
                </c:pt>
                <c:pt idx="17254">
                  <c:v>-1.3</c:v>
                </c:pt>
                <c:pt idx="17255">
                  <c:v>-1.1000000000000001</c:v>
                </c:pt>
                <c:pt idx="17256">
                  <c:v>-0.9</c:v>
                </c:pt>
                <c:pt idx="17257">
                  <c:v>-0.78</c:v>
                </c:pt>
                <c:pt idx="17258">
                  <c:v>-0.74</c:v>
                </c:pt>
                <c:pt idx="17259">
                  <c:v>-0.7</c:v>
                </c:pt>
                <c:pt idx="17260">
                  <c:v>-0.62</c:v>
                </c:pt>
                <c:pt idx="17261">
                  <c:v>-0.66</c:v>
                </c:pt>
                <c:pt idx="17262">
                  <c:v>-0.62</c:v>
                </c:pt>
                <c:pt idx="17263">
                  <c:v>-0.57999999999999996</c:v>
                </c:pt>
                <c:pt idx="17264">
                  <c:v>-0.54</c:v>
                </c:pt>
                <c:pt idx="17265">
                  <c:v>-0.57999999999999996</c:v>
                </c:pt>
                <c:pt idx="17266">
                  <c:v>-0.46</c:v>
                </c:pt>
                <c:pt idx="17267">
                  <c:v>-0.34</c:v>
                </c:pt>
                <c:pt idx="17268">
                  <c:v>-0.3</c:v>
                </c:pt>
                <c:pt idx="17269">
                  <c:v>-0.26</c:v>
                </c:pt>
                <c:pt idx="17270">
                  <c:v>-0.26</c:v>
                </c:pt>
                <c:pt idx="17271">
                  <c:v>-0.22</c:v>
                </c:pt>
                <c:pt idx="17272">
                  <c:v>-0.1</c:v>
                </c:pt>
                <c:pt idx="17273">
                  <c:v>-0.1</c:v>
                </c:pt>
                <c:pt idx="17274">
                  <c:v>-0.06</c:v>
                </c:pt>
                <c:pt idx="17275">
                  <c:v>-0.06</c:v>
                </c:pt>
                <c:pt idx="17276">
                  <c:v>0.02</c:v>
                </c:pt>
                <c:pt idx="17277">
                  <c:v>0.1</c:v>
                </c:pt>
                <c:pt idx="17278">
                  <c:v>0.18</c:v>
                </c:pt>
                <c:pt idx="17279">
                  <c:v>0.22</c:v>
                </c:pt>
                <c:pt idx="17280">
                  <c:v>0.34</c:v>
                </c:pt>
                <c:pt idx="17281">
                  <c:v>0.26</c:v>
                </c:pt>
                <c:pt idx="17282">
                  <c:v>0.18</c:v>
                </c:pt>
                <c:pt idx="17283">
                  <c:v>0.1</c:v>
                </c:pt>
                <c:pt idx="17284">
                  <c:v>-0.06</c:v>
                </c:pt>
                <c:pt idx="17285">
                  <c:v>-0.34</c:v>
                </c:pt>
                <c:pt idx="17286">
                  <c:v>-0.57999999999999996</c:v>
                </c:pt>
                <c:pt idx="17287">
                  <c:v>-0.94</c:v>
                </c:pt>
                <c:pt idx="17288">
                  <c:v>-1.18</c:v>
                </c:pt>
                <c:pt idx="17289">
                  <c:v>-1.38</c:v>
                </c:pt>
                <c:pt idx="17290">
                  <c:v>-1.54</c:v>
                </c:pt>
                <c:pt idx="17291">
                  <c:v>-1.62</c:v>
                </c:pt>
                <c:pt idx="17292">
                  <c:v>-1.66</c:v>
                </c:pt>
                <c:pt idx="17293">
                  <c:v>-1.66</c:v>
                </c:pt>
                <c:pt idx="17294">
                  <c:v>-1.62</c:v>
                </c:pt>
                <c:pt idx="17295">
                  <c:v>-1.5</c:v>
                </c:pt>
                <c:pt idx="17296">
                  <c:v>-1.38</c:v>
                </c:pt>
                <c:pt idx="17297">
                  <c:v>-1.22</c:v>
                </c:pt>
                <c:pt idx="17298">
                  <c:v>-0.98</c:v>
                </c:pt>
                <c:pt idx="17299">
                  <c:v>-0.74</c:v>
                </c:pt>
                <c:pt idx="17300">
                  <c:v>-0.62</c:v>
                </c:pt>
                <c:pt idx="17301">
                  <c:v>-0.46</c:v>
                </c:pt>
                <c:pt idx="17302">
                  <c:v>-0.38</c:v>
                </c:pt>
                <c:pt idx="17303">
                  <c:v>-0.34</c:v>
                </c:pt>
                <c:pt idx="17304">
                  <c:v>-0.3</c:v>
                </c:pt>
                <c:pt idx="17305">
                  <c:v>-0.18</c:v>
                </c:pt>
                <c:pt idx="17306">
                  <c:v>-0.14000000000000001</c:v>
                </c:pt>
                <c:pt idx="17307">
                  <c:v>-0.14000000000000001</c:v>
                </c:pt>
                <c:pt idx="17308">
                  <c:v>-0.14000000000000001</c:v>
                </c:pt>
                <c:pt idx="17309">
                  <c:v>-0.1</c:v>
                </c:pt>
                <c:pt idx="17310">
                  <c:v>-0.06</c:v>
                </c:pt>
                <c:pt idx="17311">
                  <c:v>-0.02</c:v>
                </c:pt>
                <c:pt idx="17312">
                  <c:v>0.02</c:v>
                </c:pt>
                <c:pt idx="17313">
                  <c:v>0.06</c:v>
                </c:pt>
                <c:pt idx="17314">
                  <c:v>0.06</c:v>
                </c:pt>
                <c:pt idx="17315">
                  <c:v>0.1</c:v>
                </c:pt>
                <c:pt idx="17316">
                  <c:v>0.22</c:v>
                </c:pt>
                <c:pt idx="17317">
                  <c:v>0.66</c:v>
                </c:pt>
                <c:pt idx="17318">
                  <c:v>1.3</c:v>
                </c:pt>
                <c:pt idx="17319">
                  <c:v>1.98</c:v>
                </c:pt>
                <c:pt idx="17320">
                  <c:v>2.62</c:v>
                </c:pt>
                <c:pt idx="17321">
                  <c:v>3.26</c:v>
                </c:pt>
                <c:pt idx="17322">
                  <c:v>3.86</c:v>
                </c:pt>
                <c:pt idx="17323">
                  <c:v>4.22</c:v>
                </c:pt>
                <c:pt idx="17324">
                  <c:v>4.58</c:v>
                </c:pt>
                <c:pt idx="17325">
                  <c:v>4.78</c:v>
                </c:pt>
                <c:pt idx="17326">
                  <c:v>4.9000000000000004</c:v>
                </c:pt>
                <c:pt idx="17327">
                  <c:v>4.7</c:v>
                </c:pt>
                <c:pt idx="17328">
                  <c:v>4.22</c:v>
                </c:pt>
                <c:pt idx="17329">
                  <c:v>3.54</c:v>
                </c:pt>
                <c:pt idx="17330">
                  <c:v>2.62</c:v>
                </c:pt>
                <c:pt idx="17331">
                  <c:v>1.5</c:v>
                </c:pt>
                <c:pt idx="17332">
                  <c:v>0.38</c:v>
                </c:pt>
                <c:pt idx="17333">
                  <c:v>-0.5</c:v>
                </c:pt>
                <c:pt idx="17334">
                  <c:v>-1.3</c:v>
                </c:pt>
                <c:pt idx="17335">
                  <c:v>-1.82</c:v>
                </c:pt>
                <c:pt idx="17336">
                  <c:v>-2.2599999999999998</c:v>
                </c:pt>
                <c:pt idx="17337">
                  <c:v>-2.5</c:v>
                </c:pt>
                <c:pt idx="17338">
                  <c:v>-2.66</c:v>
                </c:pt>
                <c:pt idx="17339">
                  <c:v>-2.66</c:v>
                </c:pt>
                <c:pt idx="17340">
                  <c:v>-2.5</c:v>
                </c:pt>
                <c:pt idx="17341">
                  <c:v>-2.2200000000000002</c:v>
                </c:pt>
                <c:pt idx="17342">
                  <c:v>-1.86</c:v>
                </c:pt>
                <c:pt idx="17343">
                  <c:v>-1.5</c:v>
                </c:pt>
                <c:pt idx="17344">
                  <c:v>-1.26</c:v>
                </c:pt>
                <c:pt idx="17345">
                  <c:v>-1.06</c:v>
                </c:pt>
                <c:pt idx="17346">
                  <c:v>-1.06</c:v>
                </c:pt>
                <c:pt idx="17347">
                  <c:v>-0.94</c:v>
                </c:pt>
                <c:pt idx="17348">
                  <c:v>-0.86</c:v>
                </c:pt>
                <c:pt idx="17349">
                  <c:v>-0.78</c:v>
                </c:pt>
                <c:pt idx="17350">
                  <c:v>-0.78</c:v>
                </c:pt>
                <c:pt idx="17351">
                  <c:v>-0.82</c:v>
                </c:pt>
                <c:pt idx="17352">
                  <c:v>-0.78</c:v>
                </c:pt>
                <c:pt idx="17353">
                  <c:v>-0.66</c:v>
                </c:pt>
                <c:pt idx="17354">
                  <c:v>-0.54</c:v>
                </c:pt>
                <c:pt idx="17355">
                  <c:v>-0.46</c:v>
                </c:pt>
                <c:pt idx="17356">
                  <c:v>-0.38</c:v>
                </c:pt>
                <c:pt idx="17357">
                  <c:v>-0.26</c:v>
                </c:pt>
                <c:pt idx="17358">
                  <c:v>-0.14000000000000001</c:v>
                </c:pt>
                <c:pt idx="17359">
                  <c:v>-0.14000000000000001</c:v>
                </c:pt>
                <c:pt idx="17360">
                  <c:v>-0.06</c:v>
                </c:pt>
                <c:pt idx="17361">
                  <c:v>0.06</c:v>
                </c:pt>
                <c:pt idx="17362">
                  <c:v>0.14000000000000001</c:v>
                </c:pt>
                <c:pt idx="17363">
                  <c:v>0.22</c:v>
                </c:pt>
                <c:pt idx="17364">
                  <c:v>0.26</c:v>
                </c:pt>
                <c:pt idx="17365">
                  <c:v>0.34</c:v>
                </c:pt>
                <c:pt idx="17366">
                  <c:v>0.42</c:v>
                </c:pt>
                <c:pt idx="17367">
                  <c:v>0.54</c:v>
                </c:pt>
                <c:pt idx="17368">
                  <c:v>0.62</c:v>
                </c:pt>
                <c:pt idx="17369">
                  <c:v>0.66</c:v>
                </c:pt>
                <c:pt idx="17370">
                  <c:v>0.7</c:v>
                </c:pt>
                <c:pt idx="17371">
                  <c:v>0.7</c:v>
                </c:pt>
                <c:pt idx="17372">
                  <c:v>0.57999999999999996</c:v>
                </c:pt>
                <c:pt idx="17373">
                  <c:v>0.34</c:v>
                </c:pt>
                <c:pt idx="17374">
                  <c:v>0.06</c:v>
                </c:pt>
                <c:pt idx="17375">
                  <c:v>-0.38</c:v>
                </c:pt>
                <c:pt idx="17376">
                  <c:v>-0.7</c:v>
                </c:pt>
                <c:pt idx="17377">
                  <c:v>-1.02</c:v>
                </c:pt>
                <c:pt idx="17378">
                  <c:v>-1.3</c:v>
                </c:pt>
                <c:pt idx="17379">
                  <c:v>-1.58</c:v>
                </c:pt>
                <c:pt idx="17380">
                  <c:v>-1.82</c:v>
                </c:pt>
                <c:pt idx="17381">
                  <c:v>-2.02</c:v>
                </c:pt>
                <c:pt idx="17382">
                  <c:v>-2.1</c:v>
                </c:pt>
                <c:pt idx="17383">
                  <c:v>-2.1</c:v>
                </c:pt>
                <c:pt idx="17384">
                  <c:v>-1.98</c:v>
                </c:pt>
                <c:pt idx="17385">
                  <c:v>-1.74</c:v>
                </c:pt>
                <c:pt idx="17386">
                  <c:v>-1.46</c:v>
                </c:pt>
                <c:pt idx="17387">
                  <c:v>-1.22</c:v>
                </c:pt>
                <c:pt idx="17388">
                  <c:v>-0.94</c:v>
                </c:pt>
                <c:pt idx="17389">
                  <c:v>-0.66</c:v>
                </c:pt>
                <c:pt idx="17390">
                  <c:v>-0.42</c:v>
                </c:pt>
                <c:pt idx="17391">
                  <c:v>-0.34</c:v>
                </c:pt>
                <c:pt idx="17392">
                  <c:v>-0.22</c:v>
                </c:pt>
                <c:pt idx="17393">
                  <c:v>-0.14000000000000001</c:v>
                </c:pt>
                <c:pt idx="17394">
                  <c:v>-0.06</c:v>
                </c:pt>
                <c:pt idx="17395">
                  <c:v>-0.06</c:v>
                </c:pt>
                <c:pt idx="17396">
                  <c:v>-0.06</c:v>
                </c:pt>
                <c:pt idx="17397">
                  <c:v>-0.06</c:v>
                </c:pt>
                <c:pt idx="17398">
                  <c:v>-0.06</c:v>
                </c:pt>
                <c:pt idx="17399">
                  <c:v>0.02</c:v>
                </c:pt>
                <c:pt idx="17400">
                  <c:v>0.1</c:v>
                </c:pt>
                <c:pt idx="17401">
                  <c:v>0.14000000000000001</c:v>
                </c:pt>
                <c:pt idx="17402">
                  <c:v>0.22</c:v>
                </c:pt>
                <c:pt idx="17403">
                  <c:v>0.26</c:v>
                </c:pt>
                <c:pt idx="17404">
                  <c:v>0.38</c:v>
                </c:pt>
                <c:pt idx="17405">
                  <c:v>0.46</c:v>
                </c:pt>
                <c:pt idx="17406">
                  <c:v>0.5</c:v>
                </c:pt>
                <c:pt idx="17407">
                  <c:v>0.5</c:v>
                </c:pt>
                <c:pt idx="17408">
                  <c:v>0.46</c:v>
                </c:pt>
                <c:pt idx="17409">
                  <c:v>0.42</c:v>
                </c:pt>
                <c:pt idx="17410">
                  <c:v>0.38</c:v>
                </c:pt>
                <c:pt idx="17411">
                  <c:v>0.34</c:v>
                </c:pt>
                <c:pt idx="17412">
                  <c:v>0.38</c:v>
                </c:pt>
                <c:pt idx="17413">
                  <c:v>0.3</c:v>
                </c:pt>
                <c:pt idx="17414">
                  <c:v>0.3</c:v>
                </c:pt>
                <c:pt idx="17415">
                  <c:v>0.3</c:v>
                </c:pt>
                <c:pt idx="17416">
                  <c:v>0.34</c:v>
                </c:pt>
                <c:pt idx="17417">
                  <c:v>0.3</c:v>
                </c:pt>
                <c:pt idx="17418">
                  <c:v>0.26</c:v>
                </c:pt>
                <c:pt idx="17419">
                  <c:v>0.38</c:v>
                </c:pt>
                <c:pt idx="17420">
                  <c:v>0.78</c:v>
                </c:pt>
                <c:pt idx="17421">
                  <c:v>1.38</c:v>
                </c:pt>
                <c:pt idx="17422">
                  <c:v>1.98</c:v>
                </c:pt>
                <c:pt idx="17423">
                  <c:v>2.54</c:v>
                </c:pt>
                <c:pt idx="17424">
                  <c:v>3.06</c:v>
                </c:pt>
                <c:pt idx="17425">
                  <c:v>3.5</c:v>
                </c:pt>
                <c:pt idx="17426">
                  <c:v>3.86</c:v>
                </c:pt>
                <c:pt idx="17427">
                  <c:v>4.1399999999999997</c:v>
                </c:pt>
                <c:pt idx="17428">
                  <c:v>4.42</c:v>
                </c:pt>
                <c:pt idx="17429">
                  <c:v>4.42</c:v>
                </c:pt>
                <c:pt idx="17430">
                  <c:v>4.1399999999999997</c:v>
                </c:pt>
                <c:pt idx="17431">
                  <c:v>3.58</c:v>
                </c:pt>
                <c:pt idx="17432">
                  <c:v>2.78</c:v>
                </c:pt>
                <c:pt idx="17433">
                  <c:v>1.86</c:v>
                </c:pt>
                <c:pt idx="17434">
                  <c:v>0.9</c:v>
                </c:pt>
                <c:pt idx="17435">
                  <c:v>0.1</c:v>
                </c:pt>
                <c:pt idx="17436">
                  <c:v>-0.57999999999999996</c:v>
                </c:pt>
                <c:pt idx="17437">
                  <c:v>-1.18</c:v>
                </c:pt>
                <c:pt idx="17438">
                  <c:v>-1.66</c:v>
                </c:pt>
                <c:pt idx="17439">
                  <c:v>-1.94</c:v>
                </c:pt>
                <c:pt idx="17440">
                  <c:v>-1.98</c:v>
                </c:pt>
                <c:pt idx="17441">
                  <c:v>-1.94</c:v>
                </c:pt>
                <c:pt idx="17442">
                  <c:v>-1.78</c:v>
                </c:pt>
                <c:pt idx="17443">
                  <c:v>-1.58</c:v>
                </c:pt>
                <c:pt idx="17444">
                  <c:v>-1.42</c:v>
                </c:pt>
                <c:pt idx="17445">
                  <c:v>-1.3</c:v>
                </c:pt>
                <c:pt idx="17446">
                  <c:v>-1.1399999999999999</c:v>
                </c:pt>
                <c:pt idx="17447">
                  <c:v>-1.06</c:v>
                </c:pt>
                <c:pt idx="17448">
                  <c:v>-0.98</c:v>
                </c:pt>
                <c:pt idx="17449">
                  <c:v>-0.94</c:v>
                </c:pt>
                <c:pt idx="17450">
                  <c:v>-0.94</c:v>
                </c:pt>
                <c:pt idx="17451">
                  <c:v>-0.9</c:v>
                </c:pt>
                <c:pt idx="17452">
                  <c:v>-0.9</c:v>
                </c:pt>
                <c:pt idx="17453">
                  <c:v>-0.82</c:v>
                </c:pt>
                <c:pt idx="17454">
                  <c:v>-0.7</c:v>
                </c:pt>
                <c:pt idx="17455">
                  <c:v>-0.66</c:v>
                </c:pt>
                <c:pt idx="17456">
                  <c:v>-0.66</c:v>
                </c:pt>
                <c:pt idx="17457">
                  <c:v>-0.62</c:v>
                </c:pt>
                <c:pt idx="17458">
                  <c:v>-0.57999999999999996</c:v>
                </c:pt>
                <c:pt idx="17459">
                  <c:v>-0.5</c:v>
                </c:pt>
                <c:pt idx="17460">
                  <c:v>-0.54</c:v>
                </c:pt>
                <c:pt idx="17461">
                  <c:v>-0.62</c:v>
                </c:pt>
                <c:pt idx="17462">
                  <c:v>-0.57999999999999996</c:v>
                </c:pt>
                <c:pt idx="17463">
                  <c:v>-0.57999999999999996</c:v>
                </c:pt>
                <c:pt idx="17464">
                  <c:v>-0.5</c:v>
                </c:pt>
                <c:pt idx="17465">
                  <c:v>-0.38</c:v>
                </c:pt>
                <c:pt idx="17466">
                  <c:v>-0.3</c:v>
                </c:pt>
                <c:pt idx="17467">
                  <c:v>-0.22</c:v>
                </c:pt>
                <c:pt idx="17468">
                  <c:v>-0.14000000000000001</c:v>
                </c:pt>
                <c:pt idx="17469">
                  <c:v>-0.1</c:v>
                </c:pt>
                <c:pt idx="17470">
                  <c:v>0.02</c:v>
                </c:pt>
                <c:pt idx="17471">
                  <c:v>0.14000000000000001</c:v>
                </c:pt>
                <c:pt idx="17472">
                  <c:v>0.26</c:v>
                </c:pt>
                <c:pt idx="17473">
                  <c:v>0.22</c:v>
                </c:pt>
                <c:pt idx="17474">
                  <c:v>0.22</c:v>
                </c:pt>
                <c:pt idx="17475">
                  <c:v>0.06</c:v>
                </c:pt>
                <c:pt idx="17476">
                  <c:v>-0.18</c:v>
                </c:pt>
                <c:pt idx="17477">
                  <c:v>-0.46</c:v>
                </c:pt>
                <c:pt idx="17478">
                  <c:v>-0.7</c:v>
                </c:pt>
                <c:pt idx="17479">
                  <c:v>-0.94</c:v>
                </c:pt>
                <c:pt idx="17480">
                  <c:v>-1.18</c:v>
                </c:pt>
                <c:pt idx="17481">
                  <c:v>-1.46</c:v>
                </c:pt>
                <c:pt idx="17482">
                  <c:v>-1.66</c:v>
                </c:pt>
                <c:pt idx="17483">
                  <c:v>-1.86</c:v>
                </c:pt>
                <c:pt idx="17484">
                  <c:v>-1.9</c:v>
                </c:pt>
                <c:pt idx="17485">
                  <c:v>-1.86</c:v>
                </c:pt>
                <c:pt idx="17486">
                  <c:v>-1.74</c:v>
                </c:pt>
                <c:pt idx="17487">
                  <c:v>-1.62</c:v>
                </c:pt>
                <c:pt idx="17488">
                  <c:v>-1.38</c:v>
                </c:pt>
                <c:pt idx="17489">
                  <c:v>-1.1399999999999999</c:v>
                </c:pt>
                <c:pt idx="17490">
                  <c:v>-0.94</c:v>
                </c:pt>
                <c:pt idx="17491">
                  <c:v>-0.7</c:v>
                </c:pt>
                <c:pt idx="17492">
                  <c:v>-0.46</c:v>
                </c:pt>
                <c:pt idx="17493">
                  <c:v>-0.26</c:v>
                </c:pt>
                <c:pt idx="17494">
                  <c:v>-0.18</c:v>
                </c:pt>
                <c:pt idx="17495">
                  <c:v>-0.18</c:v>
                </c:pt>
                <c:pt idx="17496">
                  <c:v>-0.18</c:v>
                </c:pt>
                <c:pt idx="17497">
                  <c:v>-0.14000000000000001</c:v>
                </c:pt>
                <c:pt idx="17498">
                  <c:v>-0.18</c:v>
                </c:pt>
                <c:pt idx="17499">
                  <c:v>-0.14000000000000001</c:v>
                </c:pt>
                <c:pt idx="17500">
                  <c:v>-0.22</c:v>
                </c:pt>
                <c:pt idx="17501">
                  <c:v>-0.18</c:v>
                </c:pt>
                <c:pt idx="17502">
                  <c:v>-0.1</c:v>
                </c:pt>
                <c:pt idx="17503">
                  <c:v>-0.02</c:v>
                </c:pt>
                <c:pt idx="17504">
                  <c:v>0.06</c:v>
                </c:pt>
                <c:pt idx="17505">
                  <c:v>0.14000000000000001</c:v>
                </c:pt>
                <c:pt idx="17506">
                  <c:v>0.34</c:v>
                </c:pt>
                <c:pt idx="17507">
                  <c:v>0.66</c:v>
                </c:pt>
                <c:pt idx="17508">
                  <c:v>1.22</c:v>
                </c:pt>
                <c:pt idx="17509">
                  <c:v>1.7</c:v>
                </c:pt>
                <c:pt idx="17510">
                  <c:v>2.1</c:v>
                </c:pt>
                <c:pt idx="17511">
                  <c:v>2.34</c:v>
                </c:pt>
                <c:pt idx="17512">
                  <c:v>2.54</c:v>
                </c:pt>
                <c:pt idx="17513">
                  <c:v>2.7</c:v>
                </c:pt>
                <c:pt idx="17514">
                  <c:v>3.14</c:v>
                </c:pt>
                <c:pt idx="17515">
                  <c:v>3.62</c:v>
                </c:pt>
                <c:pt idx="17516">
                  <c:v>3.86</c:v>
                </c:pt>
                <c:pt idx="17517">
                  <c:v>3.9</c:v>
                </c:pt>
                <c:pt idx="17518">
                  <c:v>3.78</c:v>
                </c:pt>
                <c:pt idx="17519">
                  <c:v>3.46</c:v>
                </c:pt>
                <c:pt idx="17520">
                  <c:v>3.18</c:v>
                </c:pt>
                <c:pt idx="17521">
                  <c:v>2.9</c:v>
                </c:pt>
                <c:pt idx="17522">
                  <c:v>2.58</c:v>
                </c:pt>
                <c:pt idx="17523">
                  <c:v>2.02</c:v>
                </c:pt>
                <c:pt idx="17524">
                  <c:v>1.34</c:v>
                </c:pt>
                <c:pt idx="17525">
                  <c:v>0.46</c:v>
                </c:pt>
                <c:pt idx="17526">
                  <c:v>-0.26</c:v>
                </c:pt>
                <c:pt idx="17527">
                  <c:v>-0.86</c:v>
                </c:pt>
                <c:pt idx="17528">
                  <c:v>-1.34</c:v>
                </c:pt>
                <c:pt idx="17529">
                  <c:v>-1.74</c:v>
                </c:pt>
                <c:pt idx="17530">
                  <c:v>-2.06</c:v>
                </c:pt>
                <c:pt idx="17531">
                  <c:v>-2.42</c:v>
                </c:pt>
                <c:pt idx="17532">
                  <c:v>-2.58</c:v>
                </c:pt>
                <c:pt idx="17533">
                  <c:v>-2.5</c:v>
                </c:pt>
                <c:pt idx="17534">
                  <c:v>-2.2999999999999998</c:v>
                </c:pt>
                <c:pt idx="17535">
                  <c:v>-1.94</c:v>
                </c:pt>
                <c:pt idx="17536">
                  <c:v>-1.5</c:v>
                </c:pt>
                <c:pt idx="17537">
                  <c:v>-1.22</c:v>
                </c:pt>
                <c:pt idx="17538">
                  <c:v>-0.98</c:v>
                </c:pt>
                <c:pt idx="17539">
                  <c:v>-0.78</c:v>
                </c:pt>
                <c:pt idx="17540">
                  <c:v>-0.57999999999999996</c:v>
                </c:pt>
                <c:pt idx="17541">
                  <c:v>-0.46</c:v>
                </c:pt>
                <c:pt idx="17542">
                  <c:v>-0.46</c:v>
                </c:pt>
                <c:pt idx="17543">
                  <c:v>-0.5</c:v>
                </c:pt>
                <c:pt idx="17544">
                  <c:v>-0.54</c:v>
                </c:pt>
                <c:pt idx="17545">
                  <c:v>-0.62</c:v>
                </c:pt>
                <c:pt idx="17546">
                  <c:v>-0.54</c:v>
                </c:pt>
                <c:pt idx="17547">
                  <c:v>-0.5</c:v>
                </c:pt>
                <c:pt idx="17548">
                  <c:v>-0.42</c:v>
                </c:pt>
                <c:pt idx="17549">
                  <c:v>-0.3</c:v>
                </c:pt>
                <c:pt idx="17550">
                  <c:v>-0.22</c:v>
                </c:pt>
                <c:pt idx="17551">
                  <c:v>-0.1</c:v>
                </c:pt>
                <c:pt idx="17552">
                  <c:v>0.06</c:v>
                </c:pt>
                <c:pt idx="17553">
                  <c:v>0.22</c:v>
                </c:pt>
                <c:pt idx="17554">
                  <c:v>0.26</c:v>
                </c:pt>
                <c:pt idx="17555">
                  <c:v>0.22</c:v>
                </c:pt>
                <c:pt idx="17556">
                  <c:v>0.22</c:v>
                </c:pt>
                <c:pt idx="17557">
                  <c:v>0.26</c:v>
                </c:pt>
                <c:pt idx="17558">
                  <c:v>0.3</c:v>
                </c:pt>
                <c:pt idx="17559">
                  <c:v>0.38</c:v>
                </c:pt>
                <c:pt idx="17560">
                  <c:v>0.46</c:v>
                </c:pt>
                <c:pt idx="17561">
                  <c:v>0.38</c:v>
                </c:pt>
                <c:pt idx="17562">
                  <c:v>0.26</c:v>
                </c:pt>
                <c:pt idx="17563">
                  <c:v>0.1</c:v>
                </c:pt>
                <c:pt idx="17564">
                  <c:v>0.02</c:v>
                </c:pt>
                <c:pt idx="17565">
                  <c:v>-0.06</c:v>
                </c:pt>
                <c:pt idx="17566">
                  <c:v>-0.14000000000000001</c:v>
                </c:pt>
                <c:pt idx="17567">
                  <c:v>-0.34</c:v>
                </c:pt>
                <c:pt idx="17568">
                  <c:v>-0.54</c:v>
                </c:pt>
                <c:pt idx="17569">
                  <c:v>-0.86</c:v>
                </c:pt>
                <c:pt idx="17570">
                  <c:v>-1.1000000000000001</c:v>
                </c:pt>
                <c:pt idx="17571">
                  <c:v>-1.34</c:v>
                </c:pt>
                <c:pt idx="17572">
                  <c:v>-1.46</c:v>
                </c:pt>
                <c:pt idx="17573">
                  <c:v>-1.58</c:v>
                </c:pt>
                <c:pt idx="17574">
                  <c:v>-1.7</c:v>
                </c:pt>
                <c:pt idx="17575">
                  <c:v>-1.74</c:v>
                </c:pt>
                <c:pt idx="17576">
                  <c:v>-1.78</c:v>
                </c:pt>
                <c:pt idx="17577">
                  <c:v>-1.82</c:v>
                </c:pt>
                <c:pt idx="17578">
                  <c:v>-1.7</c:v>
                </c:pt>
                <c:pt idx="17579">
                  <c:v>-1.42</c:v>
                </c:pt>
                <c:pt idx="17580">
                  <c:v>-1.1399999999999999</c:v>
                </c:pt>
                <c:pt idx="17581">
                  <c:v>-0.98</c:v>
                </c:pt>
                <c:pt idx="17582">
                  <c:v>-0.78</c:v>
                </c:pt>
                <c:pt idx="17583">
                  <c:v>-0.57999999999999996</c:v>
                </c:pt>
                <c:pt idx="17584">
                  <c:v>-0.42</c:v>
                </c:pt>
                <c:pt idx="17585">
                  <c:v>-0.22</c:v>
                </c:pt>
                <c:pt idx="17586">
                  <c:v>0.02</c:v>
                </c:pt>
                <c:pt idx="17587">
                  <c:v>0.1</c:v>
                </c:pt>
                <c:pt idx="17588">
                  <c:v>0.14000000000000001</c:v>
                </c:pt>
                <c:pt idx="17589">
                  <c:v>0.18</c:v>
                </c:pt>
                <c:pt idx="17590">
                  <c:v>0.18</c:v>
                </c:pt>
                <c:pt idx="17591">
                  <c:v>0.14000000000000001</c:v>
                </c:pt>
                <c:pt idx="17592">
                  <c:v>0.14000000000000001</c:v>
                </c:pt>
                <c:pt idx="17593">
                  <c:v>0.14000000000000001</c:v>
                </c:pt>
                <c:pt idx="17594">
                  <c:v>0.14000000000000001</c:v>
                </c:pt>
                <c:pt idx="17595">
                  <c:v>0.14000000000000001</c:v>
                </c:pt>
                <c:pt idx="17596">
                  <c:v>0.14000000000000001</c:v>
                </c:pt>
                <c:pt idx="17597">
                  <c:v>0.14000000000000001</c:v>
                </c:pt>
                <c:pt idx="17598">
                  <c:v>0.22</c:v>
                </c:pt>
                <c:pt idx="17599">
                  <c:v>0.3</c:v>
                </c:pt>
                <c:pt idx="17600">
                  <c:v>0.34</c:v>
                </c:pt>
                <c:pt idx="17601">
                  <c:v>0.38</c:v>
                </c:pt>
                <c:pt idx="17602">
                  <c:v>0.42</c:v>
                </c:pt>
                <c:pt idx="17603">
                  <c:v>0.38</c:v>
                </c:pt>
                <c:pt idx="17604">
                  <c:v>0.38</c:v>
                </c:pt>
                <c:pt idx="17605">
                  <c:v>0.46</c:v>
                </c:pt>
                <c:pt idx="17606">
                  <c:v>0.66</c:v>
                </c:pt>
                <c:pt idx="17607">
                  <c:v>1.02</c:v>
                </c:pt>
                <c:pt idx="17608">
                  <c:v>1.58</c:v>
                </c:pt>
                <c:pt idx="17609">
                  <c:v>2.06</c:v>
                </c:pt>
                <c:pt idx="17610">
                  <c:v>2.58</c:v>
                </c:pt>
                <c:pt idx="17611">
                  <c:v>3.02</c:v>
                </c:pt>
                <c:pt idx="17612">
                  <c:v>3.42</c:v>
                </c:pt>
                <c:pt idx="17613">
                  <c:v>3.58</c:v>
                </c:pt>
                <c:pt idx="17614">
                  <c:v>3.78</c:v>
                </c:pt>
                <c:pt idx="17615">
                  <c:v>3.86</c:v>
                </c:pt>
                <c:pt idx="17616">
                  <c:v>3.86</c:v>
                </c:pt>
                <c:pt idx="17617">
                  <c:v>3.62</c:v>
                </c:pt>
                <c:pt idx="17618">
                  <c:v>3.34</c:v>
                </c:pt>
                <c:pt idx="17619">
                  <c:v>2.74</c:v>
                </c:pt>
                <c:pt idx="17620">
                  <c:v>2.02</c:v>
                </c:pt>
                <c:pt idx="17621">
                  <c:v>1.18</c:v>
                </c:pt>
                <c:pt idx="17622">
                  <c:v>0.38</c:v>
                </c:pt>
                <c:pt idx="17623">
                  <c:v>-0.26</c:v>
                </c:pt>
                <c:pt idx="17624">
                  <c:v>-0.7</c:v>
                </c:pt>
                <c:pt idx="17625">
                  <c:v>-1.02</c:v>
                </c:pt>
                <c:pt idx="17626">
                  <c:v>-1.38</c:v>
                </c:pt>
                <c:pt idx="17627">
                  <c:v>-1.66</c:v>
                </c:pt>
                <c:pt idx="17628">
                  <c:v>-1.82</c:v>
                </c:pt>
                <c:pt idx="17629">
                  <c:v>-1.9</c:v>
                </c:pt>
                <c:pt idx="17630">
                  <c:v>-1.86</c:v>
                </c:pt>
                <c:pt idx="17631">
                  <c:v>-1.74</c:v>
                </c:pt>
                <c:pt idx="17632">
                  <c:v>-1.5</c:v>
                </c:pt>
                <c:pt idx="17633">
                  <c:v>-1.26</c:v>
                </c:pt>
                <c:pt idx="17634">
                  <c:v>-1.06</c:v>
                </c:pt>
                <c:pt idx="17635">
                  <c:v>-0.98</c:v>
                </c:pt>
                <c:pt idx="17636">
                  <c:v>-0.9</c:v>
                </c:pt>
                <c:pt idx="17637">
                  <c:v>-0.82</c:v>
                </c:pt>
                <c:pt idx="17638">
                  <c:v>-0.7</c:v>
                </c:pt>
                <c:pt idx="17639">
                  <c:v>-0.7</c:v>
                </c:pt>
                <c:pt idx="17640">
                  <c:v>-0.7</c:v>
                </c:pt>
                <c:pt idx="17641">
                  <c:v>-0.74</c:v>
                </c:pt>
                <c:pt idx="17642">
                  <c:v>-0.7</c:v>
                </c:pt>
                <c:pt idx="17643">
                  <c:v>-0.7</c:v>
                </c:pt>
                <c:pt idx="17644">
                  <c:v>-0.66</c:v>
                </c:pt>
                <c:pt idx="17645">
                  <c:v>-0.57999999999999996</c:v>
                </c:pt>
                <c:pt idx="17646">
                  <c:v>-0.5</c:v>
                </c:pt>
                <c:pt idx="17647">
                  <c:v>-0.54</c:v>
                </c:pt>
                <c:pt idx="17648">
                  <c:v>-0.46</c:v>
                </c:pt>
                <c:pt idx="17649">
                  <c:v>-0.42</c:v>
                </c:pt>
                <c:pt idx="17650">
                  <c:v>-0.3</c:v>
                </c:pt>
                <c:pt idx="17651">
                  <c:v>-0.18</c:v>
                </c:pt>
                <c:pt idx="17652">
                  <c:v>-0.1</c:v>
                </c:pt>
                <c:pt idx="17653">
                  <c:v>-0.1</c:v>
                </c:pt>
                <c:pt idx="17654">
                  <c:v>-0.06</c:v>
                </c:pt>
                <c:pt idx="17655">
                  <c:v>-0.06</c:v>
                </c:pt>
                <c:pt idx="17656">
                  <c:v>0.02</c:v>
                </c:pt>
                <c:pt idx="17657">
                  <c:v>0.06</c:v>
                </c:pt>
                <c:pt idx="17658">
                  <c:v>0.14000000000000001</c:v>
                </c:pt>
                <c:pt idx="17659">
                  <c:v>0.18</c:v>
                </c:pt>
                <c:pt idx="17660">
                  <c:v>0.18</c:v>
                </c:pt>
                <c:pt idx="17661">
                  <c:v>0.14000000000000001</c:v>
                </c:pt>
                <c:pt idx="17662">
                  <c:v>0.1</c:v>
                </c:pt>
                <c:pt idx="17663">
                  <c:v>-0.1</c:v>
                </c:pt>
                <c:pt idx="17664">
                  <c:v>-0.38</c:v>
                </c:pt>
                <c:pt idx="17665">
                  <c:v>-0.66</c:v>
                </c:pt>
                <c:pt idx="17666">
                  <c:v>-0.94</c:v>
                </c:pt>
                <c:pt idx="17667">
                  <c:v>-1.1399999999999999</c:v>
                </c:pt>
                <c:pt idx="17668">
                  <c:v>-1.3</c:v>
                </c:pt>
                <c:pt idx="17669">
                  <c:v>-1.5</c:v>
                </c:pt>
                <c:pt idx="17670">
                  <c:v>-1.7</c:v>
                </c:pt>
                <c:pt idx="17671">
                  <c:v>-1.74</c:v>
                </c:pt>
                <c:pt idx="17672">
                  <c:v>-1.82</c:v>
                </c:pt>
                <c:pt idx="17673">
                  <c:v>-1.82</c:v>
                </c:pt>
                <c:pt idx="17674">
                  <c:v>-1.66</c:v>
                </c:pt>
                <c:pt idx="17675">
                  <c:v>-1.5</c:v>
                </c:pt>
                <c:pt idx="17676">
                  <c:v>-1.18</c:v>
                </c:pt>
                <c:pt idx="17677">
                  <c:v>-0.94</c:v>
                </c:pt>
                <c:pt idx="17678">
                  <c:v>-0.82</c:v>
                </c:pt>
                <c:pt idx="17679">
                  <c:v>-0.66</c:v>
                </c:pt>
                <c:pt idx="17680">
                  <c:v>-0.5</c:v>
                </c:pt>
                <c:pt idx="17681">
                  <c:v>-0.38</c:v>
                </c:pt>
                <c:pt idx="17682">
                  <c:v>-0.26</c:v>
                </c:pt>
                <c:pt idx="17683">
                  <c:v>-0.18</c:v>
                </c:pt>
                <c:pt idx="17684">
                  <c:v>-0.1</c:v>
                </c:pt>
                <c:pt idx="17685">
                  <c:v>-0.14000000000000001</c:v>
                </c:pt>
                <c:pt idx="17686">
                  <c:v>-0.06</c:v>
                </c:pt>
                <c:pt idx="17687">
                  <c:v>-0.06</c:v>
                </c:pt>
                <c:pt idx="17688">
                  <c:v>-0.02</c:v>
                </c:pt>
                <c:pt idx="17689">
                  <c:v>0.02</c:v>
                </c:pt>
                <c:pt idx="17690">
                  <c:v>0.06</c:v>
                </c:pt>
                <c:pt idx="17691">
                  <c:v>0.06</c:v>
                </c:pt>
                <c:pt idx="17692">
                  <c:v>0.14000000000000001</c:v>
                </c:pt>
                <c:pt idx="17693">
                  <c:v>0.14000000000000001</c:v>
                </c:pt>
                <c:pt idx="17694">
                  <c:v>0.14000000000000001</c:v>
                </c:pt>
                <c:pt idx="17695">
                  <c:v>0.18</c:v>
                </c:pt>
                <c:pt idx="17696">
                  <c:v>0.3</c:v>
                </c:pt>
                <c:pt idx="17697">
                  <c:v>0.34</c:v>
                </c:pt>
                <c:pt idx="17698">
                  <c:v>0.42</c:v>
                </c:pt>
                <c:pt idx="17699">
                  <c:v>0.38</c:v>
                </c:pt>
                <c:pt idx="17700">
                  <c:v>0.5</c:v>
                </c:pt>
                <c:pt idx="17701">
                  <c:v>0.74</c:v>
                </c:pt>
                <c:pt idx="17702">
                  <c:v>1.02</c:v>
                </c:pt>
                <c:pt idx="17703">
                  <c:v>1.3</c:v>
                </c:pt>
                <c:pt idx="17704">
                  <c:v>1.74</c:v>
                </c:pt>
                <c:pt idx="17705">
                  <c:v>2.2599999999999998</c:v>
                </c:pt>
                <c:pt idx="17706">
                  <c:v>2.86</c:v>
                </c:pt>
                <c:pt idx="17707">
                  <c:v>3.34</c:v>
                </c:pt>
                <c:pt idx="17708">
                  <c:v>3.74</c:v>
                </c:pt>
                <c:pt idx="17709">
                  <c:v>4.0199999999999996</c:v>
                </c:pt>
                <c:pt idx="17710">
                  <c:v>4.1399999999999997</c:v>
                </c:pt>
                <c:pt idx="17711">
                  <c:v>4.1399999999999997</c:v>
                </c:pt>
                <c:pt idx="17712">
                  <c:v>3.98</c:v>
                </c:pt>
                <c:pt idx="17713">
                  <c:v>3.66</c:v>
                </c:pt>
                <c:pt idx="17714">
                  <c:v>2.98</c:v>
                </c:pt>
                <c:pt idx="17715">
                  <c:v>2.14</c:v>
                </c:pt>
                <c:pt idx="17716">
                  <c:v>1.18</c:v>
                </c:pt>
                <c:pt idx="17717">
                  <c:v>0.26</c:v>
                </c:pt>
                <c:pt idx="17718">
                  <c:v>-0.5</c:v>
                </c:pt>
                <c:pt idx="17719">
                  <c:v>-1.06</c:v>
                </c:pt>
                <c:pt idx="17720">
                  <c:v>-1.54</c:v>
                </c:pt>
                <c:pt idx="17721">
                  <c:v>-1.9</c:v>
                </c:pt>
                <c:pt idx="17722">
                  <c:v>-2.06</c:v>
                </c:pt>
                <c:pt idx="17723">
                  <c:v>-2.1</c:v>
                </c:pt>
                <c:pt idx="17724">
                  <c:v>-1.98</c:v>
                </c:pt>
                <c:pt idx="17725">
                  <c:v>-1.78</c:v>
                </c:pt>
                <c:pt idx="17726">
                  <c:v>-1.5</c:v>
                </c:pt>
                <c:pt idx="17727">
                  <c:v>-1.18</c:v>
                </c:pt>
                <c:pt idx="17728">
                  <c:v>-0.98</c:v>
                </c:pt>
                <c:pt idx="17729">
                  <c:v>-0.82</c:v>
                </c:pt>
                <c:pt idx="17730">
                  <c:v>-0.66</c:v>
                </c:pt>
                <c:pt idx="17731">
                  <c:v>-0.62</c:v>
                </c:pt>
                <c:pt idx="17732">
                  <c:v>-0.62</c:v>
                </c:pt>
                <c:pt idx="17733">
                  <c:v>-0.62</c:v>
                </c:pt>
                <c:pt idx="17734">
                  <c:v>-0.7</c:v>
                </c:pt>
                <c:pt idx="17735">
                  <c:v>-0.7</c:v>
                </c:pt>
                <c:pt idx="17736">
                  <c:v>-0.62</c:v>
                </c:pt>
                <c:pt idx="17737">
                  <c:v>-0.62</c:v>
                </c:pt>
                <c:pt idx="17738">
                  <c:v>-0.54</c:v>
                </c:pt>
                <c:pt idx="17739">
                  <c:v>-0.42</c:v>
                </c:pt>
                <c:pt idx="17740">
                  <c:v>-0.34</c:v>
                </c:pt>
                <c:pt idx="17741">
                  <c:v>-0.26</c:v>
                </c:pt>
                <c:pt idx="17742">
                  <c:v>-0.22</c:v>
                </c:pt>
                <c:pt idx="17743">
                  <c:v>-0.26</c:v>
                </c:pt>
                <c:pt idx="17744">
                  <c:v>-0.22</c:v>
                </c:pt>
                <c:pt idx="17745">
                  <c:v>-0.18</c:v>
                </c:pt>
                <c:pt idx="17746">
                  <c:v>-0.18</c:v>
                </c:pt>
                <c:pt idx="17747">
                  <c:v>-0.14000000000000001</c:v>
                </c:pt>
                <c:pt idx="17748">
                  <c:v>-0.1</c:v>
                </c:pt>
                <c:pt idx="17749">
                  <c:v>-0.06</c:v>
                </c:pt>
                <c:pt idx="17750">
                  <c:v>0.06</c:v>
                </c:pt>
                <c:pt idx="17751">
                  <c:v>0.1</c:v>
                </c:pt>
                <c:pt idx="17752">
                  <c:v>0.22</c:v>
                </c:pt>
                <c:pt idx="17753">
                  <c:v>0.26</c:v>
                </c:pt>
                <c:pt idx="17754">
                  <c:v>0.34</c:v>
                </c:pt>
                <c:pt idx="17755">
                  <c:v>0.34</c:v>
                </c:pt>
                <c:pt idx="17756">
                  <c:v>0.3</c:v>
                </c:pt>
                <c:pt idx="17757">
                  <c:v>0.18</c:v>
                </c:pt>
                <c:pt idx="17758">
                  <c:v>0.02</c:v>
                </c:pt>
                <c:pt idx="17759">
                  <c:v>-0.26</c:v>
                </c:pt>
                <c:pt idx="17760">
                  <c:v>-0.54</c:v>
                </c:pt>
                <c:pt idx="17761">
                  <c:v>-0.74</c:v>
                </c:pt>
                <c:pt idx="17762">
                  <c:v>-1.06</c:v>
                </c:pt>
                <c:pt idx="17763">
                  <c:v>-1.38</c:v>
                </c:pt>
                <c:pt idx="17764">
                  <c:v>-1.58</c:v>
                </c:pt>
                <c:pt idx="17765">
                  <c:v>-1.7</c:v>
                </c:pt>
                <c:pt idx="17766">
                  <c:v>-1.82</c:v>
                </c:pt>
                <c:pt idx="17767">
                  <c:v>-1.9</c:v>
                </c:pt>
                <c:pt idx="17768">
                  <c:v>-1.86</c:v>
                </c:pt>
                <c:pt idx="17769">
                  <c:v>-1.7</c:v>
                </c:pt>
                <c:pt idx="17770">
                  <c:v>-1.46</c:v>
                </c:pt>
                <c:pt idx="17771">
                  <c:v>-1.22</c:v>
                </c:pt>
                <c:pt idx="17772">
                  <c:v>-0.94</c:v>
                </c:pt>
                <c:pt idx="17773">
                  <c:v>-0.74</c:v>
                </c:pt>
                <c:pt idx="17774">
                  <c:v>-0.46</c:v>
                </c:pt>
                <c:pt idx="17775">
                  <c:v>-0.3</c:v>
                </c:pt>
                <c:pt idx="17776">
                  <c:v>-0.18</c:v>
                </c:pt>
                <c:pt idx="17777">
                  <c:v>-0.1</c:v>
                </c:pt>
                <c:pt idx="17778">
                  <c:v>-0.06</c:v>
                </c:pt>
                <c:pt idx="17779">
                  <c:v>-0.02</c:v>
                </c:pt>
                <c:pt idx="17780">
                  <c:v>-0.06</c:v>
                </c:pt>
                <c:pt idx="17781">
                  <c:v>-0.1</c:v>
                </c:pt>
                <c:pt idx="17782">
                  <c:v>-0.18</c:v>
                </c:pt>
                <c:pt idx="17783">
                  <c:v>-0.18</c:v>
                </c:pt>
                <c:pt idx="17784">
                  <c:v>-0.1</c:v>
                </c:pt>
                <c:pt idx="17785">
                  <c:v>-0.06</c:v>
                </c:pt>
                <c:pt idx="17786">
                  <c:v>-0.06</c:v>
                </c:pt>
                <c:pt idx="17787">
                  <c:v>0.06</c:v>
                </c:pt>
                <c:pt idx="17788">
                  <c:v>0.1</c:v>
                </c:pt>
                <c:pt idx="17789">
                  <c:v>0.18</c:v>
                </c:pt>
                <c:pt idx="17790">
                  <c:v>0.3</c:v>
                </c:pt>
                <c:pt idx="17791">
                  <c:v>0.3</c:v>
                </c:pt>
                <c:pt idx="17792">
                  <c:v>0.38</c:v>
                </c:pt>
                <c:pt idx="17793">
                  <c:v>0.66</c:v>
                </c:pt>
                <c:pt idx="17794">
                  <c:v>1.06</c:v>
                </c:pt>
                <c:pt idx="17795">
                  <c:v>1.66</c:v>
                </c:pt>
                <c:pt idx="17796">
                  <c:v>2.34</c:v>
                </c:pt>
                <c:pt idx="17797">
                  <c:v>2.98</c:v>
                </c:pt>
                <c:pt idx="17798">
                  <c:v>3.46</c:v>
                </c:pt>
                <c:pt idx="17799">
                  <c:v>3.9</c:v>
                </c:pt>
                <c:pt idx="17800">
                  <c:v>4.22</c:v>
                </c:pt>
                <c:pt idx="17801">
                  <c:v>4.5</c:v>
                </c:pt>
                <c:pt idx="17802">
                  <c:v>4.66</c:v>
                </c:pt>
                <c:pt idx="17803">
                  <c:v>4.54</c:v>
                </c:pt>
                <c:pt idx="17804">
                  <c:v>4.0599999999999996</c:v>
                </c:pt>
                <c:pt idx="17805">
                  <c:v>3.34</c:v>
                </c:pt>
                <c:pt idx="17806">
                  <c:v>2.34</c:v>
                </c:pt>
                <c:pt idx="17807">
                  <c:v>1.3</c:v>
                </c:pt>
                <c:pt idx="17808">
                  <c:v>0.3</c:v>
                </c:pt>
                <c:pt idx="17809">
                  <c:v>-0.5</c:v>
                </c:pt>
                <c:pt idx="17810">
                  <c:v>-1.22</c:v>
                </c:pt>
                <c:pt idx="17811">
                  <c:v>-1.74</c:v>
                </c:pt>
                <c:pt idx="17812">
                  <c:v>-2.1800000000000002</c:v>
                </c:pt>
                <c:pt idx="17813">
                  <c:v>-2.42</c:v>
                </c:pt>
                <c:pt idx="17814">
                  <c:v>-2.42</c:v>
                </c:pt>
                <c:pt idx="17815">
                  <c:v>-2.2599999999999998</c:v>
                </c:pt>
                <c:pt idx="17816">
                  <c:v>-2.02</c:v>
                </c:pt>
                <c:pt idx="17817">
                  <c:v>-1.78</c:v>
                </c:pt>
                <c:pt idx="17818">
                  <c:v>-1.58</c:v>
                </c:pt>
                <c:pt idx="17819">
                  <c:v>-1.38</c:v>
                </c:pt>
                <c:pt idx="17820">
                  <c:v>-1.1000000000000001</c:v>
                </c:pt>
                <c:pt idx="17821">
                  <c:v>-0.98</c:v>
                </c:pt>
                <c:pt idx="17822">
                  <c:v>-0.82</c:v>
                </c:pt>
                <c:pt idx="17823">
                  <c:v>-0.78</c:v>
                </c:pt>
                <c:pt idx="17824">
                  <c:v>-0.74</c:v>
                </c:pt>
                <c:pt idx="17825">
                  <c:v>-0.74</c:v>
                </c:pt>
                <c:pt idx="17826">
                  <c:v>-0.74</c:v>
                </c:pt>
                <c:pt idx="17827">
                  <c:v>-0.66</c:v>
                </c:pt>
                <c:pt idx="17828">
                  <c:v>-0.57999999999999996</c:v>
                </c:pt>
                <c:pt idx="17829">
                  <c:v>-0.57999999999999996</c:v>
                </c:pt>
                <c:pt idx="17830">
                  <c:v>-0.46</c:v>
                </c:pt>
                <c:pt idx="17831">
                  <c:v>-0.38</c:v>
                </c:pt>
                <c:pt idx="17832">
                  <c:v>-0.3</c:v>
                </c:pt>
                <c:pt idx="17833">
                  <c:v>-0.3</c:v>
                </c:pt>
                <c:pt idx="17834">
                  <c:v>-0.22</c:v>
                </c:pt>
                <c:pt idx="17835">
                  <c:v>-0.22</c:v>
                </c:pt>
                <c:pt idx="17836">
                  <c:v>-0.1</c:v>
                </c:pt>
                <c:pt idx="17837">
                  <c:v>-0.02</c:v>
                </c:pt>
                <c:pt idx="17838">
                  <c:v>0.1</c:v>
                </c:pt>
                <c:pt idx="17839">
                  <c:v>0.14000000000000001</c:v>
                </c:pt>
                <c:pt idx="17840">
                  <c:v>0.22</c:v>
                </c:pt>
                <c:pt idx="17841">
                  <c:v>0.18</c:v>
                </c:pt>
                <c:pt idx="17842">
                  <c:v>0.26</c:v>
                </c:pt>
                <c:pt idx="17843">
                  <c:v>0.34</c:v>
                </c:pt>
                <c:pt idx="17844">
                  <c:v>0.42</c:v>
                </c:pt>
                <c:pt idx="17845">
                  <c:v>0.46</c:v>
                </c:pt>
                <c:pt idx="17846">
                  <c:v>0.54</c:v>
                </c:pt>
                <c:pt idx="17847">
                  <c:v>0.54</c:v>
                </c:pt>
                <c:pt idx="17848">
                  <c:v>0.42</c:v>
                </c:pt>
                <c:pt idx="17849">
                  <c:v>0.22</c:v>
                </c:pt>
                <c:pt idx="17850">
                  <c:v>-0.02</c:v>
                </c:pt>
                <c:pt idx="17851">
                  <c:v>-0.38</c:v>
                </c:pt>
                <c:pt idx="17852">
                  <c:v>-0.66</c:v>
                </c:pt>
                <c:pt idx="17853">
                  <c:v>-0.94</c:v>
                </c:pt>
                <c:pt idx="17854">
                  <c:v>-1.22</c:v>
                </c:pt>
                <c:pt idx="17855">
                  <c:v>-1.5</c:v>
                </c:pt>
                <c:pt idx="17856">
                  <c:v>-1.78</c:v>
                </c:pt>
                <c:pt idx="17857">
                  <c:v>-1.94</c:v>
                </c:pt>
                <c:pt idx="17858">
                  <c:v>-2.02</c:v>
                </c:pt>
                <c:pt idx="17859">
                  <c:v>-2.06</c:v>
                </c:pt>
                <c:pt idx="17860">
                  <c:v>-1.94</c:v>
                </c:pt>
                <c:pt idx="17861">
                  <c:v>-1.74</c:v>
                </c:pt>
                <c:pt idx="17862">
                  <c:v>-1.46</c:v>
                </c:pt>
                <c:pt idx="17863">
                  <c:v>-1.18</c:v>
                </c:pt>
                <c:pt idx="17864">
                  <c:v>-0.86</c:v>
                </c:pt>
                <c:pt idx="17865">
                  <c:v>-0.62</c:v>
                </c:pt>
                <c:pt idx="17866">
                  <c:v>-0.42</c:v>
                </c:pt>
                <c:pt idx="17867">
                  <c:v>-0.22</c:v>
                </c:pt>
                <c:pt idx="17868">
                  <c:v>-0.1</c:v>
                </c:pt>
                <c:pt idx="17869">
                  <c:v>-0.06</c:v>
                </c:pt>
                <c:pt idx="17870">
                  <c:v>-0.06</c:v>
                </c:pt>
                <c:pt idx="17871">
                  <c:v>-0.06</c:v>
                </c:pt>
                <c:pt idx="17872">
                  <c:v>-0.02</c:v>
                </c:pt>
                <c:pt idx="17873">
                  <c:v>-0.02</c:v>
                </c:pt>
                <c:pt idx="17874">
                  <c:v>-0.02</c:v>
                </c:pt>
                <c:pt idx="17875">
                  <c:v>0.02</c:v>
                </c:pt>
                <c:pt idx="17876">
                  <c:v>0.1</c:v>
                </c:pt>
                <c:pt idx="17877">
                  <c:v>0.18</c:v>
                </c:pt>
                <c:pt idx="17878">
                  <c:v>0.22</c:v>
                </c:pt>
                <c:pt idx="17879">
                  <c:v>0.3</c:v>
                </c:pt>
                <c:pt idx="17880">
                  <c:v>0.38</c:v>
                </c:pt>
                <c:pt idx="17881">
                  <c:v>0.46</c:v>
                </c:pt>
                <c:pt idx="17882">
                  <c:v>0.46</c:v>
                </c:pt>
                <c:pt idx="17883">
                  <c:v>0.38</c:v>
                </c:pt>
                <c:pt idx="17884">
                  <c:v>0.3</c:v>
                </c:pt>
                <c:pt idx="17885">
                  <c:v>0.26</c:v>
                </c:pt>
                <c:pt idx="17886">
                  <c:v>0.26</c:v>
                </c:pt>
                <c:pt idx="17887">
                  <c:v>0.26</c:v>
                </c:pt>
                <c:pt idx="17888">
                  <c:v>0.26</c:v>
                </c:pt>
                <c:pt idx="17889">
                  <c:v>0.26</c:v>
                </c:pt>
                <c:pt idx="17890">
                  <c:v>0.34</c:v>
                </c:pt>
                <c:pt idx="17891">
                  <c:v>0.38</c:v>
                </c:pt>
                <c:pt idx="17892">
                  <c:v>0.42</c:v>
                </c:pt>
                <c:pt idx="17893">
                  <c:v>0.46</c:v>
                </c:pt>
                <c:pt idx="17894">
                  <c:v>0.74</c:v>
                </c:pt>
                <c:pt idx="17895">
                  <c:v>1.06</c:v>
                </c:pt>
                <c:pt idx="17896">
                  <c:v>1.38</c:v>
                </c:pt>
                <c:pt idx="17897">
                  <c:v>1.7</c:v>
                </c:pt>
                <c:pt idx="17898">
                  <c:v>2.2200000000000002</c:v>
                </c:pt>
                <c:pt idx="17899">
                  <c:v>2.7</c:v>
                </c:pt>
                <c:pt idx="17900">
                  <c:v>3.18</c:v>
                </c:pt>
                <c:pt idx="17901">
                  <c:v>3.54</c:v>
                </c:pt>
                <c:pt idx="17902">
                  <c:v>3.74</c:v>
                </c:pt>
                <c:pt idx="17903">
                  <c:v>3.86</c:v>
                </c:pt>
                <c:pt idx="17904">
                  <c:v>3.74</c:v>
                </c:pt>
                <c:pt idx="17905">
                  <c:v>3.46</c:v>
                </c:pt>
                <c:pt idx="17906">
                  <c:v>3.1</c:v>
                </c:pt>
                <c:pt idx="17907">
                  <c:v>2.58</c:v>
                </c:pt>
                <c:pt idx="17908">
                  <c:v>1.86</c:v>
                </c:pt>
                <c:pt idx="17909">
                  <c:v>0.98</c:v>
                </c:pt>
                <c:pt idx="17910">
                  <c:v>0.14000000000000001</c:v>
                </c:pt>
                <c:pt idx="17911">
                  <c:v>-0.57999999999999996</c:v>
                </c:pt>
                <c:pt idx="17912">
                  <c:v>-1.1399999999999999</c:v>
                </c:pt>
                <c:pt idx="17913">
                  <c:v>-1.46</c:v>
                </c:pt>
                <c:pt idx="17914">
                  <c:v>-1.66</c:v>
                </c:pt>
                <c:pt idx="17915">
                  <c:v>-1.7</c:v>
                </c:pt>
                <c:pt idx="17916">
                  <c:v>-1.74</c:v>
                </c:pt>
                <c:pt idx="17917">
                  <c:v>-1.7</c:v>
                </c:pt>
                <c:pt idx="17918">
                  <c:v>-1.54</c:v>
                </c:pt>
                <c:pt idx="17919">
                  <c:v>-1.34</c:v>
                </c:pt>
                <c:pt idx="17920">
                  <c:v>-1.1399999999999999</c:v>
                </c:pt>
                <c:pt idx="17921">
                  <c:v>-0.9</c:v>
                </c:pt>
                <c:pt idx="17922">
                  <c:v>-0.74</c:v>
                </c:pt>
                <c:pt idx="17923">
                  <c:v>-0.82</c:v>
                </c:pt>
                <c:pt idx="17924">
                  <c:v>-0.82</c:v>
                </c:pt>
                <c:pt idx="17925">
                  <c:v>-0.82</c:v>
                </c:pt>
                <c:pt idx="17926">
                  <c:v>-0.82</c:v>
                </c:pt>
                <c:pt idx="17927">
                  <c:v>-0.78</c:v>
                </c:pt>
                <c:pt idx="17928">
                  <c:v>-0.74</c:v>
                </c:pt>
                <c:pt idx="17929">
                  <c:v>-0.74</c:v>
                </c:pt>
                <c:pt idx="17930">
                  <c:v>-0.7</c:v>
                </c:pt>
                <c:pt idx="17931">
                  <c:v>-0.62</c:v>
                </c:pt>
                <c:pt idx="17932">
                  <c:v>-0.54</c:v>
                </c:pt>
                <c:pt idx="17933">
                  <c:v>-0.46</c:v>
                </c:pt>
                <c:pt idx="17934">
                  <c:v>-0.46</c:v>
                </c:pt>
                <c:pt idx="17935">
                  <c:v>-0.54</c:v>
                </c:pt>
                <c:pt idx="17936">
                  <c:v>-0.5</c:v>
                </c:pt>
                <c:pt idx="17937">
                  <c:v>-0.54</c:v>
                </c:pt>
                <c:pt idx="17938">
                  <c:v>-0.42</c:v>
                </c:pt>
                <c:pt idx="17939">
                  <c:v>-0.3</c:v>
                </c:pt>
                <c:pt idx="17940">
                  <c:v>-0.26</c:v>
                </c:pt>
                <c:pt idx="17941">
                  <c:v>-0.26</c:v>
                </c:pt>
                <c:pt idx="17942">
                  <c:v>-0.18</c:v>
                </c:pt>
                <c:pt idx="17943">
                  <c:v>-0.1</c:v>
                </c:pt>
                <c:pt idx="17944">
                  <c:v>0.02</c:v>
                </c:pt>
                <c:pt idx="17945">
                  <c:v>0.06</c:v>
                </c:pt>
                <c:pt idx="17946">
                  <c:v>0.14000000000000001</c:v>
                </c:pt>
                <c:pt idx="17947">
                  <c:v>0.14000000000000001</c:v>
                </c:pt>
                <c:pt idx="17948">
                  <c:v>0.14000000000000001</c:v>
                </c:pt>
                <c:pt idx="17949">
                  <c:v>0.06</c:v>
                </c:pt>
                <c:pt idx="17950">
                  <c:v>-0.02</c:v>
                </c:pt>
                <c:pt idx="17951">
                  <c:v>-0.18</c:v>
                </c:pt>
                <c:pt idx="17952">
                  <c:v>-0.42</c:v>
                </c:pt>
                <c:pt idx="17953">
                  <c:v>-0.66</c:v>
                </c:pt>
                <c:pt idx="17954">
                  <c:v>-0.9</c:v>
                </c:pt>
                <c:pt idx="17955">
                  <c:v>-1.1000000000000001</c:v>
                </c:pt>
                <c:pt idx="17956">
                  <c:v>-1.3</c:v>
                </c:pt>
                <c:pt idx="17957">
                  <c:v>-1.42</c:v>
                </c:pt>
                <c:pt idx="17958">
                  <c:v>-1.54</c:v>
                </c:pt>
                <c:pt idx="17959">
                  <c:v>-1.58</c:v>
                </c:pt>
                <c:pt idx="17960">
                  <c:v>-1.62</c:v>
                </c:pt>
                <c:pt idx="17961">
                  <c:v>-1.58</c:v>
                </c:pt>
                <c:pt idx="17962">
                  <c:v>-1.5</c:v>
                </c:pt>
                <c:pt idx="17963">
                  <c:v>-1.3</c:v>
                </c:pt>
                <c:pt idx="17964">
                  <c:v>-1.1000000000000001</c:v>
                </c:pt>
                <c:pt idx="17965">
                  <c:v>-0.82</c:v>
                </c:pt>
                <c:pt idx="17966">
                  <c:v>-0.62</c:v>
                </c:pt>
                <c:pt idx="17967">
                  <c:v>-0.46</c:v>
                </c:pt>
                <c:pt idx="17968">
                  <c:v>-0.38</c:v>
                </c:pt>
                <c:pt idx="17969">
                  <c:v>-0.22</c:v>
                </c:pt>
                <c:pt idx="17970">
                  <c:v>-0.14000000000000001</c:v>
                </c:pt>
                <c:pt idx="17971">
                  <c:v>-0.06</c:v>
                </c:pt>
                <c:pt idx="17972">
                  <c:v>-0.1</c:v>
                </c:pt>
                <c:pt idx="17973">
                  <c:v>-0.14000000000000001</c:v>
                </c:pt>
                <c:pt idx="17974">
                  <c:v>-0.18</c:v>
                </c:pt>
                <c:pt idx="17975">
                  <c:v>-0.18</c:v>
                </c:pt>
                <c:pt idx="17976">
                  <c:v>-0.1</c:v>
                </c:pt>
                <c:pt idx="17977">
                  <c:v>-0.1</c:v>
                </c:pt>
                <c:pt idx="17978">
                  <c:v>0.02</c:v>
                </c:pt>
                <c:pt idx="17979">
                  <c:v>0.1</c:v>
                </c:pt>
                <c:pt idx="17980">
                  <c:v>0.18</c:v>
                </c:pt>
                <c:pt idx="17981">
                  <c:v>0.38</c:v>
                </c:pt>
                <c:pt idx="17982">
                  <c:v>0.74</c:v>
                </c:pt>
                <c:pt idx="17983">
                  <c:v>1.18</c:v>
                </c:pt>
                <c:pt idx="17984">
                  <c:v>1.7</c:v>
                </c:pt>
                <c:pt idx="17985">
                  <c:v>2.1800000000000002</c:v>
                </c:pt>
                <c:pt idx="17986">
                  <c:v>2.78</c:v>
                </c:pt>
                <c:pt idx="17987">
                  <c:v>3.3</c:v>
                </c:pt>
                <c:pt idx="17988">
                  <c:v>3.78</c:v>
                </c:pt>
                <c:pt idx="17989">
                  <c:v>4.18</c:v>
                </c:pt>
                <c:pt idx="17990">
                  <c:v>4.54</c:v>
                </c:pt>
                <c:pt idx="17991">
                  <c:v>4.62</c:v>
                </c:pt>
                <c:pt idx="17992">
                  <c:v>4.5</c:v>
                </c:pt>
                <c:pt idx="17993">
                  <c:v>4.0999999999999996</c:v>
                </c:pt>
                <c:pt idx="17994">
                  <c:v>3.46</c:v>
                </c:pt>
                <c:pt idx="17995">
                  <c:v>2.62</c:v>
                </c:pt>
                <c:pt idx="17996">
                  <c:v>1.66</c:v>
                </c:pt>
                <c:pt idx="17997">
                  <c:v>0.74</c:v>
                </c:pt>
                <c:pt idx="17998">
                  <c:v>-0.06</c:v>
                </c:pt>
                <c:pt idx="17999">
                  <c:v>-0.9</c:v>
                </c:pt>
                <c:pt idx="18000">
                  <c:v>-1.54</c:v>
                </c:pt>
                <c:pt idx="18001">
                  <c:v>-2.06</c:v>
                </c:pt>
                <c:pt idx="18002">
                  <c:v>-2.38</c:v>
                </c:pt>
                <c:pt idx="18003">
                  <c:v>-2.46</c:v>
                </c:pt>
                <c:pt idx="18004">
                  <c:v>-2.42</c:v>
                </c:pt>
                <c:pt idx="18005">
                  <c:v>-2.2200000000000002</c:v>
                </c:pt>
                <c:pt idx="18006">
                  <c:v>-1.94</c:v>
                </c:pt>
                <c:pt idx="18007">
                  <c:v>-1.7</c:v>
                </c:pt>
                <c:pt idx="18008">
                  <c:v>-1.46</c:v>
                </c:pt>
                <c:pt idx="18009">
                  <c:v>-1.26</c:v>
                </c:pt>
                <c:pt idx="18010">
                  <c:v>-1.1000000000000001</c:v>
                </c:pt>
                <c:pt idx="18011">
                  <c:v>-1.06</c:v>
                </c:pt>
                <c:pt idx="18012">
                  <c:v>-0.98</c:v>
                </c:pt>
                <c:pt idx="18013">
                  <c:v>-0.86</c:v>
                </c:pt>
                <c:pt idx="18014">
                  <c:v>-0.78</c:v>
                </c:pt>
                <c:pt idx="18015">
                  <c:v>-0.74</c:v>
                </c:pt>
                <c:pt idx="18016">
                  <c:v>-0.57999999999999996</c:v>
                </c:pt>
                <c:pt idx="18017">
                  <c:v>-0.5</c:v>
                </c:pt>
                <c:pt idx="18018">
                  <c:v>-0.42</c:v>
                </c:pt>
                <c:pt idx="18019">
                  <c:v>-0.34</c:v>
                </c:pt>
                <c:pt idx="18020">
                  <c:v>-0.3</c:v>
                </c:pt>
                <c:pt idx="18021">
                  <c:v>-0.14000000000000001</c:v>
                </c:pt>
                <c:pt idx="18022">
                  <c:v>-0.1</c:v>
                </c:pt>
                <c:pt idx="18023">
                  <c:v>-0.14000000000000001</c:v>
                </c:pt>
                <c:pt idx="18024">
                  <c:v>-0.1</c:v>
                </c:pt>
                <c:pt idx="18025">
                  <c:v>-0.1</c:v>
                </c:pt>
                <c:pt idx="18026">
                  <c:v>-0.06</c:v>
                </c:pt>
                <c:pt idx="18027">
                  <c:v>-0.02</c:v>
                </c:pt>
                <c:pt idx="18028">
                  <c:v>0.06</c:v>
                </c:pt>
                <c:pt idx="18029">
                  <c:v>0.14000000000000001</c:v>
                </c:pt>
                <c:pt idx="18030">
                  <c:v>0.26</c:v>
                </c:pt>
                <c:pt idx="18031">
                  <c:v>0.38</c:v>
                </c:pt>
                <c:pt idx="18032">
                  <c:v>0.46</c:v>
                </c:pt>
                <c:pt idx="18033">
                  <c:v>0.54</c:v>
                </c:pt>
                <c:pt idx="18034">
                  <c:v>0.62</c:v>
                </c:pt>
                <c:pt idx="18035">
                  <c:v>0.66</c:v>
                </c:pt>
                <c:pt idx="18036">
                  <c:v>0.62</c:v>
                </c:pt>
                <c:pt idx="18037">
                  <c:v>0.42</c:v>
                </c:pt>
                <c:pt idx="18038">
                  <c:v>0.22</c:v>
                </c:pt>
                <c:pt idx="18039">
                  <c:v>0.02</c:v>
                </c:pt>
                <c:pt idx="18040">
                  <c:v>-0.22</c:v>
                </c:pt>
                <c:pt idx="18041">
                  <c:v>-0.5</c:v>
                </c:pt>
                <c:pt idx="18042">
                  <c:v>-0.78</c:v>
                </c:pt>
                <c:pt idx="18043">
                  <c:v>-1.06</c:v>
                </c:pt>
                <c:pt idx="18044">
                  <c:v>-1.38</c:v>
                </c:pt>
                <c:pt idx="18045">
                  <c:v>-1.66</c:v>
                </c:pt>
                <c:pt idx="18046">
                  <c:v>-1.82</c:v>
                </c:pt>
                <c:pt idx="18047">
                  <c:v>-1.9</c:v>
                </c:pt>
                <c:pt idx="18048">
                  <c:v>-1.9</c:v>
                </c:pt>
                <c:pt idx="18049">
                  <c:v>-1.82</c:v>
                </c:pt>
                <c:pt idx="18050">
                  <c:v>-1.74</c:v>
                </c:pt>
                <c:pt idx="18051">
                  <c:v>-1.5</c:v>
                </c:pt>
                <c:pt idx="18052">
                  <c:v>-1.26</c:v>
                </c:pt>
                <c:pt idx="18053">
                  <c:v>-1.06</c:v>
                </c:pt>
                <c:pt idx="18054">
                  <c:v>-0.78</c:v>
                </c:pt>
                <c:pt idx="18055">
                  <c:v>-0.54</c:v>
                </c:pt>
                <c:pt idx="18056">
                  <c:v>-0.3</c:v>
                </c:pt>
                <c:pt idx="18057">
                  <c:v>-0.18</c:v>
                </c:pt>
                <c:pt idx="18058">
                  <c:v>-0.06</c:v>
                </c:pt>
                <c:pt idx="18059">
                  <c:v>0.02</c:v>
                </c:pt>
                <c:pt idx="18060">
                  <c:v>0.02</c:v>
                </c:pt>
                <c:pt idx="18061">
                  <c:v>-0.02</c:v>
                </c:pt>
                <c:pt idx="18062">
                  <c:v>0.02</c:v>
                </c:pt>
                <c:pt idx="18063">
                  <c:v>0.02</c:v>
                </c:pt>
                <c:pt idx="18064">
                  <c:v>0.02</c:v>
                </c:pt>
                <c:pt idx="18065">
                  <c:v>0.06</c:v>
                </c:pt>
                <c:pt idx="18066">
                  <c:v>0.14000000000000001</c:v>
                </c:pt>
                <c:pt idx="18067">
                  <c:v>0.18</c:v>
                </c:pt>
                <c:pt idx="18068">
                  <c:v>0.26</c:v>
                </c:pt>
                <c:pt idx="18069">
                  <c:v>0.3</c:v>
                </c:pt>
                <c:pt idx="18070">
                  <c:v>0.34</c:v>
                </c:pt>
                <c:pt idx="18071">
                  <c:v>0.38</c:v>
                </c:pt>
                <c:pt idx="18072">
                  <c:v>0.42</c:v>
                </c:pt>
                <c:pt idx="18073">
                  <c:v>0.3</c:v>
                </c:pt>
                <c:pt idx="18074">
                  <c:v>0.3</c:v>
                </c:pt>
                <c:pt idx="18075">
                  <c:v>0.3</c:v>
                </c:pt>
                <c:pt idx="18076">
                  <c:v>0.22</c:v>
                </c:pt>
                <c:pt idx="18077">
                  <c:v>0.18</c:v>
                </c:pt>
                <c:pt idx="18078">
                  <c:v>0.3</c:v>
                </c:pt>
                <c:pt idx="18079">
                  <c:v>0.42</c:v>
                </c:pt>
                <c:pt idx="18080">
                  <c:v>0.7</c:v>
                </c:pt>
                <c:pt idx="18081">
                  <c:v>1.18</c:v>
                </c:pt>
                <c:pt idx="18082">
                  <c:v>1.7</c:v>
                </c:pt>
                <c:pt idx="18083">
                  <c:v>2.2200000000000002</c:v>
                </c:pt>
                <c:pt idx="18084">
                  <c:v>2.7</c:v>
                </c:pt>
                <c:pt idx="18085">
                  <c:v>3.06</c:v>
                </c:pt>
                <c:pt idx="18086">
                  <c:v>3.42</c:v>
                </c:pt>
                <c:pt idx="18087">
                  <c:v>3.74</c:v>
                </c:pt>
                <c:pt idx="18088">
                  <c:v>3.98</c:v>
                </c:pt>
                <c:pt idx="18089">
                  <c:v>4.0199999999999996</c:v>
                </c:pt>
                <c:pt idx="18090">
                  <c:v>3.98</c:v>
                </c:pt>
                <c:pt idx="18091">
                  <c:v>3.66</c:v>
                </c:pt>
                <c:pt idx="18092">
                  <c:v>3.18</c:v>
                </c:pt>
                <c:pt idx="18093">
                  <c:v>2.42</c:v>
                </c:pt>
                <c:pt idx="18094">
                  <c:v>1.62</c:v>
                </c:pt>
                <c:pt idx="18095">
                  <c:v>0.7</c:v>
                </c:pt>
                <c:pt idx="18096">
                  <c:v>-0.06</c:v>
                </c:pt>
                <c:pt idx="18097">
                  <c:v>-0.66</c:v>
                </c:pt>
                <c:pt idx="18098">
                  <c:v>-1.06</c:v>
                </c:pt>
                <c:pt idx="18099">
                  <c:v>-1.42</c:v>
                </c:pt>
                <c:pt idx="18100">
                  <c:v>-1.74</c:v>
                </c:pt>
                <c:pt idx="18101">
                  <c:v>-1.94</c:v>
                </c:pt>
                <c:pt idx="18102">
                  <c:v>-1.98</c:v>
                </c:pt>
                <c:pt idx="18103">
                  <c:v>-1.9</c:v>
                </c:pt>
                <c:pt idx="18104">
                  <c:v>-1.62</c:v>
                </c:pt>
                <c:pt idx="18105">
                  <c:v>-1.46</c:v>
                </c:pt>
                <c:pt idx="18106">
                  <c:v>-1.1399999999999999</c:v>
                </c:pt>
                <c:pt idx="18107">
                  <c:v>-0.98</c:v>
                </c:pt>
                <c:pt idx="18108">
                  <c:v>-0.9</c:v>
                </c:pt>
                <c:pt idx="18109">
                  <c:v>-0.9</c:v>
                </c:pt>
                <c:pt idx="18110">
                  <c:v>-0.86</c:v>
                </c:pt>
                <c:pt idx="18111">
                  <c:v>-0.9</c:v>
                </c:pt>
                <c:pt idx="18112">
                  <c:v>-0.86</c:v>
                </c:pt>
                <c:pt idx="18113">
                  <c:v>-0.82</c:v>
                </c:pt>
                <c:pt idx="18114">
                  <c:v>-0.82</c:v>
                </c:pt>
                <c:pt idx="18115">
                  <c:v>-0.78</c:v>
                </c:pt>
                <c:pt idx="18116">
                  <c:v>-0.74</c:v>
                </c:pt>
                <c:pt idx="18117">
                  <c:v>-0.66</c:v>
                </c:pt>
                <c:pt idx="18118">
                  <c:v>-0.5</c:v>
                </c:pt>
                <c:pt idx="18119">
                  <c:v>-0.38</c:v>
                </c:pt>
                <c:pt idx="18120">
                  <c:v>-0.38</c:v>
                </c:pt>
                <c:pt idx="18121">
                  <c:v>-0.38</c:v>
                </c:pt>
                <c:pt idx="18122">
                  <c:v>-0.42</c:v>
                </c:pt>
                <c:pt idx="18123">
                  <c:v>-0.42</c:v>
                </c:pt>
                <c:pt idx="18124">
                  <c:v>-0.3</c:v>
                </c:pt>
                <c:pt idx="18125">
                  <c:v>-0.26</c:v>
                </c:pt>
                <c:pt idx="18126">
                  <c:v>-0.26</c:v>
                </c:pt>
                <c:pt idx="18127">
                  <c:v>-0.22</c:v>
                </c:pt>
                <c:pt idx="18128">
                  <c:v>-0.18</c:v>
                </c:pt>
                <c:pt idx="18129">
                  <c:v>-0.06</c:v>
                </c:pt>
                <c:pt idx="18130">
                  <c:v>0.06</c:v>
                </c:pt>
                <c:pt idx="18131">
                  <c:v>0.14000000000000001</c:v>
                </c:pt>
                <c:pt idx="18132">
                  <c:v>0.26</c:v>
                </c:pt>
                <c:pt idx="18133">
                  <c:v>0.26</c:v>
                </c:pt>
                <c:pt idx="18134">
                  <c:v>0.3</c:v>
                </c:pt>
                <c:pt idx="18135">
                  <c:v>0.18</c:v>
                </c:pt>
                <c:pt idx="18136">
                  <c:v>0.06</c:v>
                </c:pt>
                <c:pt idx="18137">
                  <c:v>-0.26</c:v>
                </c:pt>
                <c:pt idx="18138">
                  <c:v>-0.54</c:v>
                </c:pt>
                <c:pt idx="18139">
                  <c:v>-0.78</c:v>
                </c:pt>
                <c:pt idx="18140">
                  <c:v>-1.1000000000000001</c:v>
                </c:pt>
                <c:pt idx="18141">
                  <c:v>-1.3</c:v>
                </c:pt>
                <c:pt idx="18142">
                  <c:v>-1.46</c:v>
                </c:pt>
                <c:pt idx="18143">
                  <c:v>-1.66</c:v>
                </c:pt>
                <c:pt idx="18144">
                  <c:v>-1.78</c:v>
                </c:pt>
                <c:pt idx="18145">
                  <c:v>-1.86</c:v>
                </c:pt>
                <c:pt idx="18146">
                  <c:v>-1.82</c:v>
                </c:pt>
                <c:pt idx="18147">
                  <c:v>-1.78</c:v>
                </c:pt>
                <c:pt idx="18148">
                  <c:v>-1.58</c:v>
                </c:pt>
                <c:pt idx="18149">
                  <c:v>-1.3</c:v>
                </c:pt>
                <c:pt idx="18150">
                  <c:v>-1.06</c:v>
                </c:pt>
                <c:pt idx="18151">
                  <c:v>-0.86</c:v>
                </c:pt>
                <c:pt idx="18152">
                  <c:v>-0.66</c:v>
                </c:pt>
                <c:pt idx="18153">
                  <c:v>-0.5</c:v>
                </c:pt>
                <c:pt idx="18154">
                  <c:v>-0.34</c:v>
                </c:pt>
                <c:pt idx="18155">
                  <c:v>-0.22</c:v>
                </c:pt>
                <c:pt idx="18156">
                  <c:v>-0.1</c:v>
                </c:pt>
                <c:pt idx="18157">
                  <c:v>-0.02</c:v>
                </c:pt>
                <c:pt idx="18158">
                  <c:v>-0.02</c:v>
                </c:pt>
                <c:pt idx="18159">
                  <c:v>-0.02</c:v>
                </c:pt>
                <c:pt idx="18160">
                  <c:v>-0.06</c:v>
                </c:pt>
                <c:pt idx="18161">
                  <c:v>-0.06</c:v>
                </c:pt>
                <c:pt idx="18162">
                  <c:v>-0.02</c:v>
                </c:pt>
                <c:pt idx="18163">
                  <c:v>0.02</c:v>
                </c:pt>
                <c:pt idx="18164">
                  <c:v>0.1</c:v>
                </c:pt>
                <c:pt idx="18165">
                  <c:v>0.1</c:v>
                </c:pt>
                <c:pt idx="18166">
                  <c:v>0.14000000000000001</c:v>
                </c:pt>
                <c:pt idx="18167">
                  <c:v>0.14000000000000001</c:v>
                </c:pt>
                <c:pt idx="18168">
                  <c:v>0.22</c:v>
                </c:pt>
                <c:pt idx="18169">
                  <c:v>0.26</c:v>
                </c:pt>
                <c:pt idx="18170">
                  <c:v>0.38</c:v>
                </c:pt>
                <c:pt idx="18171">
                  <c:v>0.38</c:v>
                </c:pt>
                <c:pt idx="18172">
                  <c:v>0.5</c:v>
                </c:pt>
                <c:pt idx="18173">
                  <c:v>0.74</c:v>
                </c:pt>
                <c:pt idx="18174">
                  <c:v>1.1399999999999999</c:v>
                </c:pt>
                <c:pt idx="18175">
                  <c:v>1.58</c:v>
                </c:pt>
                <c:pt idx="18176">
                  <c:v>1.98</c:v>
                </c:pt>
                <c:pt idx="18177">
                  <c:v>2.34</c:v>
                </c:pt>
                <c:pt idx="18178">
                  <c:v>2.66</c:v>
                </c:pt>
                <c:pt idx="18179">
                  <c:v>2.94</c:v>
                </c:pt>
                <c:pt idx="18180">
                  <c:v>3.26</c:v>
                </c:pt>
                <c:pt idx="18181">
                  <c:v>3.54</c:v>
                </c:pt>
                <c:pt idx="18182">
                  <c:v>3.74</c:v>
                </c:pt>
                <c:pt idx="18183">
                  <c:v>3.58</c:v>
                </c:pt>
                <c:pt idx="18184">
                  <c:v>3.38</c:v>
                </c:pt>
                <c:pt idx="18185">
                  <c:v>2.9</c:v>
                </c:pt>
                <c:pt idx="18186">
                  <c:v>2.46</c:v>
                </c:pt>
                <c:pt idx="18187">
                  <c:v>2.1</c:v>
                </c:pt>
                <c:pt idx="18188">
                  <c:v>1.66</c:v>
                </c:pt>
                <c:pt idx="18189">
                  <c:v>0.98</c:v>
                </c:pt>
                <c:pt idx="18190">
                  <c:v>0.18</c:v>
                </c:pt>
                <c:pt idx="18191">
                  <c:v>-0.42</c:v>
                </c:pt>
                <c:pt idx="18192">
                  <c:v>-0.82</c:v>
                </c:pt>
                <c:pt idx="18193">
                  <c:v>-1.1399999999999999</c:v>
                </c:pt>
                <c:pt idx="18194">
                  <c:v>-1.38</c:v>
                </c:pt>
                <c:pt idx="18195">
                  <c:v>-1.54</c:v>
                </c:pt>
                <c:pt idx="18196">
                  <c:v>-1.7</c:v>
                </c:pt>
                <c:pt idx="18197">
                  <c:v>-1.82</c:v>
                </c:pt>
                <c:pt idx="18198">
                  <c:v>-1.86</c:v>
                </c:pt>
                <c:pt idx="18199">
                  <c:v>-1.78</c:v>
                </c:pt>
                <c:pt idx="18200">
                  <c:v>-1.46</c:v>
                </c:pt>
                <c:pt idx="18201">
                  <c:v>-1.1000000000000001</c:v>
                </c:pt>
                <c:pt idx="18202">
                  <c:v>-0.86</c:v>
                </c:pt>
                <c:pt idx="18203">
                  <c:v>-0.7</c:v>
                </c:pt>
                <c:pt idx="18204">
                  <c:v>-0.7</c:v>
                </c:pt>
                <c:pt idx="18205">
                  <c:v>-0.57999999999999996</c:v>
                </c:pt>
                <c:pt idx="18206">
                  <c:v>-0.54</c:v>
                </c:pt>
                <c:pt idx="18207">
                  <c:v>-0.46</c:v>
                </c:pt>
                <c:pt idx="18208">
                  <c:v>-0.42</c:v>
                </c:pt>
                <c:pt idx="18209">
                  <c:v>-0.46</c:v>
                </c:pt>
                <c:pt idx="18210">
                  <c:v>-0.57999999999999996</c:v>
                </c:pt>
                <c:pt idx="18211">
                  <c:v>-0.62</c:v>
                </c:pt>
                <c:pt idx="18212">
                  <c:v>-0.46</c:v>
                </c:pt>
                <c:pt idx="18213">
                  <c:v>-0.46</c:v>
                </c:pt>
                <c:pt idx="18214">
                  <c:v>-0.38</c:v>
                </c:pt>
                <c:pt idx="18215">
                  <c:v>-0.38</c:v>
                </c:pt>
                <c:pt idx="18216">
                  <c:v>-0.22</c:v>
                </c:pt>
                <c:pt idx="18217">
                  <c:v>-0.18</c:v>
                </c:pt>
                <c:pt idx="18218">
                  <c:v>-0.1</c:v>
                </c:pt>
                <c:pt idx="18219">
                  <c:v>-0.02</c:v>
                </c:pt>
                <c:pt idx="18220">
                  <c:v>0.02</c:v>
                </c:pt>
                <c:pt idx="18221">
                  <c:v>0.02</c:v>
                </c:pt>
                <c:pt idx="18222">
                  <c:v>0.06</c:v>
                </c:pt>
                <c:pt idx="18223">
                  <c:v>0.1</c:v>
                </c:pt>
                <c:pt idx="18224">
                  <c:v>0.14000000000000001</c:v>
                </c:pt>
                <c:pt idx="18225">
                  <c:v>0.18</c:v>
                </c:pt>
                <c:pt idx="18226">
                  <c:v>0.26</c:v>
                </c:pt>
                <c:pt idx="18227">
                  <c:v>0.26</c:v>
                </c:pt>
                <c:pt idx="18228">
                  <c:v>0.14000000000000001</c:v>
                </c:pt>
                <c:pt idx="18229">
                  <c:v>0.06</c:v>
                </c:pt>
                <c:pt idx="18230">
                  <c:v>-0.06</c:v>
                </c:pt>
                <c:pt idx="18231">
                  <c:v>-0.26</c:v>
                </c:pt>
                <c:pt idx="18232">
                  <c:v>-0.46</c:v>
                </c:pt>
                <c:pt idx="18233">
                  <c:v>-0.7</c:v>
                </c:pt>
                <c:pt idx="18234">
                  <c:v>-0.9</c:v>
                </c:pt>
                <c:pt idx="18235">
                  <c:v>-1.18</c:v>
                </c:pt>
                <c:pt idx="18236">
                  <c:v>-1.34</c:v>
                </c:pt>
                <c:pt idx="18237">
                  <c:v>-1.5</c:v>
                </c:pt>
                <c:pt idx="18238">
                  <c:v>-1.58</c:v>
                </c:pt>
                <c:pt idx="18239">
                  <c:v>-1.62</c:v>
                </c:pt>
                <c:pt idx="18240">
                  <c:v>-1.54</c:v>
                </c:pt>
                <c:pt idx="18241">
                  <c:v>-1.54</c:v>
                </c:pt>
                <c:pt idx="18242">
                  <c:v>-1.5</c:v>
                </c:pt>
                <c:pt idx="18243">
                  <c:v>-1.34</c:v>
                </c:pt>
                <c:pt idx="18244">
                  <c:v>-1.1399999999999999</c:v>
                </c:pt>
                <c:pt idx="18245">
                  <c:v>-0.9</c:v>
                </c:pt>
                <c:pt idx="18246">
                  <c:v>-0.74</c:v>
                </c:pt>
                <c:pt idx="18247">
                  <c:v>-0.54</c:v>
                </c:pt>
                <c:pt idx="18248">
                  <c:v>-0.38</c:v>
                </c:pt>
                <c:pt idx="18249">
                  <c:v>-0.34</c:v>
                </c:pt>
                <c:pt idx="18250">
                  <c:v>-0.26</c:v>
                </c:pt>
                <c:pt idx="18251">
                  <c:v>-0.18</c:v>
                </c:pt>
                <c:pt idx="18252">
                  <c:v>-0.1</c:v>
                </c:pt>
                <c:pt idx="18253">
                  <c:v>-0.06</c:v>
                </c:pt>
                <c:pt idx="18254">
                  <c:v>-0.02</c:v>
                </c:pt>
                <c:pt idx="18255">
                  <c:v>-0.06</c:v>
                </c:pt>
                <c:pt idx="18256">
                  <c:v>-0.02</c:v>
                </c:pt>
                <c:pt idx="18257">
                  <c:v>-0.02</c:v>
                </c:pt>
                <c:pt idx="18258">
                  <c:v>0.02</c:v>
                </c:pt>
                <c:pt idx="18259">
                  <c:v>0.06</c:v>
                </c:pt>
                <c:pt idx="18260">
                  <c:v>0.14000000000000001</c:v>
                </c:pt>
                <c:pt idx="18261">
                  <c:v>0.06</c:v>
                </c:pt>
                <c:pt idx="18262">
                  <c:v>0.1</c:v>
                </c:pt>
                <c:pt idx="18263">
                  <c:v>0.14000000000000001</c:v>
                </c:pt>
                <c:pt idx="18264">
                  <c:v>0.22</c:v>
                </c:pt>
                <c:pt idx="18265">
                  <c:v>0.34</c:v>
                </c:pt>
                <c:pt idx="18266">
                  <c:v>0.54</c:v>
                </c:pt>
                <c:pt idx="18267">
                  <c:v>0.98</c:v>
                </c:pt>
                <c:pt idx="18268">
                  <c:v>1.54</c:v>
                </c:pt>
                <c:pt idx="18269">
                  <c:v>2.1800000000000002</c:v>
                </c:pt>
                <c:pt idx="18270">
                  <c:v>2.9</c:v>
                </c:pt>
                <c:pt idx="18271">
                  <c:v>3.58</c:v>
                </c:pt>
                <c:pt idx="18272">
                  <c:v>4.22</c:v>
                </c:pt>
                <c:pt idx="18273">
                  <c:v>4.54</c:v>
                </c:pt>
                <c:pt idx="18274">
                  <c:v>4.78</c:v>
                </c:pt>
                <c:pt idx="18275">
                  <c:v>4.8600000000000003</c:v>
                </c:pt>
                <c:pt idx="18276">
                  <c:v>4.9000000000000004</c:v>
                </c:pt>
                <c:pt idx="18277">
                  <c:v>4.58</c:v>
                </c:pt>
                <c:pt idx="18278">
                  <c:v>3.9</c:v>
                </c:pt>
                <c:pt idx="18279">
                  <c:v>2.82</c:v>
                </c:pt>
                <c:pt idx="18280">
                  <c:v>1.5</c:v>
                </c:pt>
                <c:pt idx="18281">
                  <c:v>0.3</c:v>
                </c:pt>
                <c:pt idx="18282">
                  <c:v>-0.66</c:v>
                </c:pt>
                <c:pt idx="18283">
                  <c:v>-1.38</c:v>
                </c:pt>
                <c:pt idx="18284">
                  <c:v>-1.9</c:v>
                </c:pt>
                <c:pt idx="18285">
                  <c:v>-2.38</c:v>
                </c:pt>
                <c:pt idx="18286">
                  <c:v>-2.66</c:v>
                </c:pt>
                <c:pt idx="18287">
                  <c:v>-2.78</c:v>
                </c:pt>
                <c:pt idx="18288">
                  <c:v>-2.66</c:v>
                </c:pt>
                <c:pt idx="18289">
                  <c:v>-2.34</c:v>
                </c:pt>
                <c:pt idx="18290">
                  <c:v>-1.82</c:v>
                </c:pt>
                <c:pt idx="18291">
                  <c:v>-1.42</c:v>
                </c:pt>
                <c:pt idx="18292">
                  <c:v>-1.1399999999999999</c:v>
                </c:pt>
                <c:pt idx="18293">
                  <c:v>-1.02</c:v>
                </c:pt>
                <c:pt idx="18294">
                  <c:v>-0.98</c:v>
                </c:pt>
                <c:pt idx="18295">
                  <c:v>-0.86</c:v>
                </c:pt>
                <c:pt idx="18296">
                  <c:v>-0.82</c:v>
                </c:pt>
                <c:pt idx="18297">
                  <c:v>-0.82</c:v>
                </c:pt>
                <c:pt idx="18298">
                  <c:v>-0.78</c:v>
                </c:pt>
                <c:pt idx="18299">
                  <c:v>-0.82</c:v>
                </c:pt>
                <c:pt idx="18300">
                  <c:v>-0.82</c:v>
                </c:pt>
                <c:pt idx="18301">
                  <c:v>-0.74</c:v>
                </c:pt>
                <c:pt idx="18302">
                  <c:v>-0.57999999999999996</c:v>
                </c:pt>
                <c:pt idx="18303">
                  <c:v>-0.38</c:v>
                </c:pt>
                <c:pt idx="18304">
                  <c:v>-0.3</c:v>
                </c:pt>
                <c:pt idx="18305">
                  <c:v>-0.22</c:v>
                </c:pt>
                <c:pt idx="18306">
                  <c:v>-0.18</c:v>
                </c:pt>
                <c:pt idx="18307">
                  <c:v>-0.18</c:v>
                </c:pt>
                <c:pt idx="18308">
                  <c:v>-0.18</c:v>
                </c:pt>
                <c:pt idx="18309">
                  <c:v>-0.14000000000000001</c:v>
                </c:pt>
                <c:pt idx="18310">
                  <c:v>-0.06</c:v>
                </c:pt>
                <c:pt idx="18311">
                  <c:v>-0.06</c:v>
                </c:pt>
                <c:pt idx="18312">
                  <c:v>-0.02</c:v>
                </c:pt>
                <c:pt idx="18313">
                  <c:v>0.06</c:v>
                </c:pt>
                <c:pt idx="18314">
                  <c:v>0.14000000000000001</c:v>
                </c:pt>
                <c:pt idx="18315">
                  <c:v>0.22</c:v>
                </c:pt>
                <c:pt idx="18316">
                  <c:v>0.38</c:v>
                </c:pt>
                <c:pt idx="18317">
                  <c:v>0.46</c:v>
                </c:pt>
                <c:pt idx="18318">
                  <c:v>0.5</c:v>
                </c:pt>
                <c:pt idx="18319">
                  <c:v>0.57999999999999996</c:v>
                </c:pt>
                <c:pt idx="18320">
                  <c:v>0.62</c:v>
                </c:pt>
                <c:pt idx="18321">
                  <c:v>0.54</c:v>
                </c:pt>
                <c:pt idx="18322">
                  <c:v>0.38</c:v>
                </c:pt>
                <c:pt idx="18323">
                  <c:v>0.02</c:v>
                </c:pt>
                <c:pt idx="18324">
                  <c:v>-0.3</c:v>
                </c:pt>
                <c:pt idx="18325">
                  <c:v>-0.7</c:v>
                </c:pt>
                <c:pt idx="18326">
                  <c:v>-1.02</c:v>
                </c:pt>
                <c:pt idx="18327">
                  <c:v>-1.34</c:v>
                </c:pt>
                <c:pt idx="18328">
                  <c:v>-1.62</c:v>
                </c:pt>
                <c:pt idx="18329">
                  <c:v>-1.94</c:v>
                </c:pt>
                <c:pt idx="18330">
                  <c:v>-2.14</c:v>
                </c:pt>
                <c:pt idx="18331">
                  <c:v>-2.2599999999999998</c:v>
                </c:pt>
                <c:pt idx="18332">
                  <c:v>-2.2999999999999998</c:v>
                </c:pt>
                <c:pt idx="18333">
                  <c:v>-2.2200000000000002</c:v>
                </c:pt>
                <c:pt idx="18334">
                  <c:v>-1.9</c:v>
                </c:pt>
                <c:pt idx="18335">
                  <c:v>-1.58</c:v>
                </c:pt>
                <c:pt idx="18336">
                  <c:v>-1.22</c:v>
                </c:pt>
                <c:pt idx="18337">
                  <c:v>-0.9</c:v>
                </c:pt>
                <c:pt idx="18338">
                  <c:v>-0.62</c:v>
                </c:pt>
                <c:pt idx="18339">
                  <c:v>-0.42</c:v>
                </c:pt>
                <c:pt idx="18340">
                  <c:v>-0.14000000000000001</c:v>
                </c:pt>
                <c:pt idx="18341">
                  <c:v>0.02</c:v>
                </c:pt>
                <c:pt idx="18342">
                  <c:v>0.1</c:v>
                </c:pt>
                <c:pt idx="18343">
                  <c:v>0.1</c:v>
                </c:pt>
                <c:pt idx="18344">
                  <c:v>0.06</c:v>
                </c:pt>
                <c:pt idx="18345">
                  <c:v>-0.02</c:v>
                </c:pt>
                <c:pt idx="18346">
                  <c:v>-0.06</c:v>
                </c:pt>
                <c:pt idx="18347">
                  <c:v>-0.02</c:v>
                </c:pt>
                <c:pt idx="18348">
                  <c:v>0.02</c:v>
                </c:pt>
                <c:pt idx="18349">
                  <c:v>0.1</c:v>
                </c:pt>
                <c:pt idx="18350">
                  <c:v>0.14000000000000001</c:v>
                </c:pt>
                <c:pt idx="18351">
                  <c:v>0.22</c:v>
                </c:pt>
                <c:pt idx="18352">
                  <c:v>0.26</c:v>
                </c:pt>
                <c:pt idx="18353">
                  <c:v>0.34</c:v>
                </c:pt>
                <c:pt idx="18354">
                  <c:v>0.46</c:v>
                </c:pt>
                <c:pt idx="18355">
                  <c:v>0.42</c:v>
                </c:pt>
                <c:pt idx="18356">
                  <c:v>0.42</c:v>
                </c:pt>
                <c:pt idx="18357">
                  <c:v>0.3</c:v>
                </c:pt>
                <c:pt idx="18358">
                  <c:v>0.22</c:v>
                </c:pt>
                <c:pt idx="18359">
                  <c:v>0.14000000000000001</c:v>
                </c:pt>
                <c:pt idx="18360">
                  <c:v>0.14000000000000001</c:v>
                </c:pt>
                <c:pt idx="18361">
                  <c:v>0.14000000000000001</c:v>
                </c:pt>
                <c:pt idx="18362">
                  <c:v>0.18</c:v>
                </c:pt>
                <c:pt idx="18363">
                  <c:v>0.26</c:v>
                </c:pt>
                <c:pt idx="18364">
                  <c:v>0.3</c:v>
                </c:pt>
                <c:pt idx="18365">
                  <c:v>0.34</c:v>
                </c:pt>
                <c:pt idx="18366">
                  <c:v>0.46</c:v>
                </c:pt>
                <c:pt idx="18367">
                  <c:v>0.7</c:v>
                </c:pt>
                <c:pt idx="18368">
                  <c:v>1.06</c:v>
                </c:pt>
                <c:pt idx="18369">
                  <c:v>1.42</c:v>
                </c:pt>
                <c:pt idx="18370">
                  <c:v>1.74</c:v>
                </c:pt>
                <c:pt idx="18371">
                  <c:v>2.02</c:v>
                </c:pt>
                <c:pt idx="18372">
                  <c:v>2.38</c:v>
                </c:pt>
                <c:pt idx="18373">
                  <c:v>2.74</c:v>
                </c:pt>
                <c:pt idx="18374">
                  <c:v>3.06</c:v>
                </c:pt>
                <c:pt idx="18375">
                  <c:v>3.34</c:v>
                </c:pt>
                <c:pt idx="18376">
                  <c:v>3.54</c:v>
                </c:pt>
                <c:pt idx="18377">
                  <c:v>3.54</c:v>
                </c:pt>
                <c:pt idx="18378">
                  <c:v>3.5</c:v>
                </c:pt>
                <c:pt idx="18379">
                  <c:v>3.26</c:v>
                </c:pt>
                <c:pt idx="18380">
                  <c:v>3.02</c:v>
                </c:pt>
                <c:pt idx="18381">
                  <c:v>2.54</c:v>
                </c:pt>
                <c:pt idx="18382">
                  <c:v>1.82</c:v>
                </c:pt>
                <c:pt idx="18383">
                  <c:v>0.98</c:v>
                </c:pt>
                <c:pt idx="18384">
                  <c:v>0.3</c:v>
                </c:pt>
                <c:pt idx="18385">
                  <c:v>-0.3</c:v>
                </c:pt>
                <c:pt idx="18386">
                  <c:v>-0.7</c:v>
                </c:pt>
                <c:pt idx="18387">
                  <c:v>-1.06</c:v>
                </c:pt>
                <c:pt idx="18388">
                  <c:v>-1.34</c:v>
                </c:pt>
                <c:pt idx="18389">
                  <c:v>-1.54</c:v>
                </c:pt>
                <c:pt idx="18390">
                  <c:v>-1.7</c:v>
                </c:pt>
                <c:pt idx="18391">
                  <c:v>-1.74</c:v>
                </c:pt>
                <c:pt idx="18392">
                  <c:v>-1.66</c:v>
                </c:pt>
                <c:pt idx="18393">
                  <c:v>-1.46</c:v>
                </c:pt>
                <c:pt idx="18394">
                  <c:v>-1.22</c:v>
                </c:pt>
                <c:pt idx="18395">
                  <c:v>-1.02</c:v>
                </c:pt>
                <c:pt idx="18396">
                  <c:v>-0.94</c:v>
                </c:pt>
                <c:pt idx="18397">
                  <c:v>-0.94</c:v>
                </c:pt>
                <c:pt idx="18398">
                  <c:v>-0.9</c:v>
                </c:pt>
                <c:pt idx="18399">
                  <c:v>-0.82</c:v>
                </c:pt>
                <c:pt idx="18400">
                  <c:v>-0.78</c:v>
                </c:pt>
                <c:pt idx="18401">
                  <c:v>-0.74</c:v>
                </c:pt>
                <c:pt idx="18402">
                  <c:v>-0.82</c:v>
                </c:pt>
                <c:pt idx="18403">
                  <c:v>-0.86</c:v>
                </c:pt>
                <c:pt idx="18404">
                  <c:v>-0.82</c:v>
                </c:pt>
                <c:pt idx="18405">
                  <c:v>-0.74</c:v>
                </c:pt>
                <c:pt idx="18406">
                  <c:v>-0.66</c:v>
                </c:pt>
                <c:pt idx="18407">
                  <c:v>-0.57999999999999996</c:v>
                </c:pt>
                <c:pt idx="18408">
                  <c:v>-0.57999999999999996</c:v>
                </c:pt>
                <c:pt idx="18409">
                  <c:v>-0.62</c:v>
                </c:pt>
                <c:pt idx="18410">
                  <c:v>-0.54</c:v>
                </c:pt>
                <c:pt idx="18411">
                  <c:v>-0.38</c:v>
                </c:pt>
                <c:pt idx="18412">
                  <c:v>-0.34</c:v>
                </c:pt>
                <c:pt idx="18413">
                  <c:v>-0.26</c:v>
                </c:pt>
                <c:pt idx="18414">
                  <c:v>-0.22</c:v>
                </c:pt>
                <c:pt idx="18415">
                  <c:v>-0.22</c:v>
                </c:pt>
                <c:pt idx="18416">
                  <c:v>-0.18</c:v>
                </c:pt>
                <c:pt idx="18417">
                  <c:v>-0.14000000000000001</c:v>
                </c:pt>
                <c:pt idx="18418">
                  <c:v>-0.02</c:v>
                </c:pt>
                <c:pt idx="18419">
                  <c:v>0.06</c:v>
                </c:pt>
                <c:pt idx="18420">
                  <c:v>0.1</c:v>
                </c:pt>
                <c:pt idx="18421">
                  <c:v>0.06</c:v>
                </c:pt>
                <c:pt idx="18422">
                  <c:v>0.02</c:v>
                </c:pt>
                <c:pt idx="18423">
                  <c:v>-0.1</c:v>
                </c:pt>
                <c:pt idx="18424">
                  <c:v>-0.14000000000000001</c:v>
                </c:pt>
                <c:pt idx="18425">
                  <c:v>-0.34</c:v>
                </c:pt>
                <c:pt idx="18426">
                  <c:v>-0.54</c:v>
                </c:pt>
                <c:pt idx="18427">
                  <c:v>-0.78</c:v>
                </c:pt>
                <c:pt idx="18428">
                  <c:v>-0.9</c:v>
                </c:pt>
                <c:pt idx="18429">
                  <c:v>-1.06</c:v>
                </c:pt>
                <c:pt idx="18430">
                  <c:v>-1.22</c:v>
                </c:pt>
                <c:pt idx="18431">
                  <c:v>-1.38</c:v>
                </c:pt>
                <c:pt idx="18432">
                  <c:v>-1.46</c:v>
                </c:pt>
                <c:pt idx="18433">
                  <c:v>-1.5</c:v>
                </c:pt>
                <c:pt idx="18434">
                  <c:v>-1.58</c:v>
                </c:pt>
                <c:pt idx="18435">
                  <c:v>-1.62</c:v>
                </c:pt>
                <c:pt idx="18436">
                  <c:v>-1.54</c:v>
                </c:pt>
                <c:pt idx="18437">
                  <c:v>-1.34</c:v>
                </c:pt>
                <c:pt idx="18438">
                  <c:v>-1.1399999999999999</c:v>
                </c:pt>
                <c:pt idx="18439">
                  <c:v>-0.98</c:v>
                </c:pt>
                <c:pt idx="18440">
                  <c:v>-0.78</c:v>
                </c:pt>
                <c:pt idx="18441">
                  <c:v>-0.62</c:v>
                </c:pt>
                <c:pt idx="18442">
                  <c:v>-0.46</c:v>
                </c:pt>
                <c:pt idx="18443">
                  <c:v>-0.38</c:v>
                </c:pt>
                <c:pt idx="18444">
                  <c:v>-0.26</c:v>
                </c:pt>
                <c:pt idx="18445">
                  <c:v>-0.18</c:v>
                </c:pt>
                <c:pt idx="18446">
                  <c:v>-0.1</c:v>
                </c:pt>
                <c:pt idx="18447">
                  <c:v>-0.14000000000000001</c:v>
                </c:pt>
                <c:pt idx="18448">
                  <c:v>-0.06</c:v>
                </c:pt>
                <c:pt idx="18449">
                  <c:v>-0.06</c:v>
                </c:pt>
                <c:pt idx="18450">
                  <c:v>-0.06</c:v>
                </c:pt>
                <c:pt idx="18451">
                  <c:v>-0.02</c:v>
                </c:pt>
                <c:pt idx="18452">
                  <c:v>0.1</c:v>
                </c:pt>
                <c:pt idx="18453">
                  <c:v>0.14000000000000001</c:v>
                </c:pt>
                <c:pt idx="18454">
                  <c:v>0.26</c:v>
                </c:pt>
                <c:pt idx="18455">
                  <c:v>0.57999999999999996</c:v>
                </c:pt>
                <c:pt idx="18456">
                  <c:v>1.1000000000000001</c:v>
                </c:pt>
                <c:pt idx="18457">
                  <c:v>1.7</c:v>
                </c:pt>
                <c:pt idx="18458">
                  <c:v>2.2599999999999998</c:v>
                </c:pt>
                <c:pt idx="18459">
                  <c:v>2.78</c:v>
                </c:pt>
                <c:pt idx="18460">
                  <c:v>3.26</c:v>
                </c:pt>
                <c:pt idx="18461">
                  <c:v>3.66</c:v>
                </c:pt>
                <c:pt idx="18462">
                  <c:v>4.0999999999999996</c:v>
                </c:pt>
                <c:pt idx="18463">
                  <c:v>4.5</c:v>
                </c:pt>
                <c:pt idx="18464">
                  <c:v>4.7</c:v>
                </c:pt>
                <c:pt idx="18465">
                  <c:v>4.54</c:v>
                </c:pt>
                <c:pt idx="18466">
                  <c:v>4.1399999999999997</c:v>
                </c:pt>
                <c:pt idx="18467">
                  <c:v>3.42</c:v>
                </c:pt>
                <c:pt idx="18468">
                  <c:v>2.58</c:v>
                </c:pt>
                <c:pt idx="18469">
                  <c:v>1.66</c:v>
                </c:pt>
                <c:pt idx="18470">
                  <c:v>0.9</c:v>
                </c:pt>
                <c:pt idx="18471">
                  <c:v>0.14000000000000001</c:v>
                </c:pt>
                <c:pt idx="18472">
                  <c:v>-0.57999999999999996</c:v>
                </c:pt>
                <c:pt idx="18473">
                  <c:v>-1.18</c:v>
                </c:pt>
                <c:pt idx="18474">
                  <c:v>-1.7</c:v>
                </c:pt>
                <c:pt idx="18475">
                  <c:v>-2.14</c:v>
                </c:pt>
                <c:pt idx="18476">
                  <c:v>-2.2599999999999998</c:v>
                </c:pt>
                <c:pt idx="18477">
                  <c:v>-2.2999999999999998</c:v>
                </c:pt>
                <c:pt idx="18478">
                  <c:v>-2.1800000000000002</c:v>
                </c:pt>
                <c:pt idx="18479">
                  <c:v>-1.98</c:v>
                </c:pt>
                <c:pt idx="18480">
                  <c:v>-1.78</c:v>
                </c:pt>
                <c:pt idx="18481">
                  <c:v>-1.54</c:v>
                </c:pt>
                <c:pt idx="18482">
                  <c:v>-1.38</c:v>
                </c:pt>
                <c:pt idx="18483">
                  <c:v>-1.3</c:v>
                </c:pt>
                <c:pt idx="18484">
                  <c:v>-1.26</c:v>
                </c:pt>
                <c:pt idx="18485">
                  <c:v>-1.1399999999999999</c:v>
                </c:pt>
                <c:pt idx="18486">
                  <c:v>-1.06</c:v>
                </c:pt>
                <c:pt idx="18487">
                  <c:v>-0.98</c:v>
                </c:pt>
                <c:pt idx="18488">
                  <c:v>-0.82</c:v>
                </c:pt>
                <c:pt idx="18489">
                  <c:v>-0.7</c:v>
                </c:pt>
                <c:pt idx="18490">
                  <c:v>-0.46</c:v>
                </c:pt>
                <c:pt idx="18491">
                  <c:v>-0.26</c:v>
                </c:pt>
                <c:pt idx="18492">
                  <c:v>-0.26</c:v>
                </c:pt>
                <c:pt idx="18493">
                  <c:v>-0.18</c:v>
                </c:pt>
                <c:pt idx="18494">
                  <c:v>-0.02</c:v>
                </c:pt>
                <c:pt idx="18495">
                  <c:v>0.02</c:v>
                </c:pt>
                <c:pt idx="18496">
                  <c:v>0.02</c:v>
                </c:pt>
                <c:pt idx="18497">
                  <c:v>-0.1</c:v>
                </c:pt>
                <c:pt idx="18498">
                  <c:v>-0.06</c:v>
                </c:pt>
                <c:pt idx="18499">
                  <c:v>-0.02</c:v>
                </c:pt>
                <c:pt idx="18500">
                  <c:v>0.02</c:v>
                </c:pt>
                <c:pt idx="18501">
                  <c:v>0.02</c:v>
                </c:pt>
                <c:pt idx="18502">
                  <c:v>0.14000000000000001</c:v>
                </c:pt>
                <c:pt idx="18503">
                  <c:v>0.22</c:v>
                </c:pt>
                <c:pt idx="18504">
                  <c:v>0.3</c:v>
                </c:pt>
                <c:pt idx="18505">
                  <c:v>0.38</c:v>
                </c:pt>
                <c:pt idx="18506">
                  <c:v>0.54</c:v>
                </c:pt>
                <c:pt idx="18507">
                  <c:v>0.62</c:v>
                </c:pt>
                <c:pt idx="18508">
                  <c:v>0.66</c:v>
                </c:pt>
                <c:pt idx="18509">
                  <c:v>0.62</c:v>
                </c:pt>
                <c:pt idx="18510">
                  <c:v>0.5</c:v>
                </c:pt>
                <c:pt idx="18511">
                  <c:v>0.26</c:v>
                </c:pt>
                <c:pt idx="18512">
                  <c:v>0.06</c:v>
                </c:pt>
                <c:pt idx="18513">
                  <c:v>-0.22</c:v>
                </c:pt>
                <c:pt idx="18514">
                  <c:v>-0.46</c:v>
                </c:pt>
                <c:pt idx="18515">
                  <c:v>-0.78</c:v>
                </c:pt>
                <c:pt idx="18516">
                  <c:v>-1.06</c:v>
                </c:pt>
                <c:pt idx="18517">
                  <c:v>-1.3</c:v>
                </c:pt>
                <c:pt idx="18518">
                  <c:v>-1.58</c:v>
                </c:pt>
                <c:pt idx="18519">
                  <c:v>-1.82</c:v>
                </c:pt>
                <c:pt idx="18520">
                  <c:v>-1.9</c:v>
                </c:pt>
                <c:pt idx="18521">
                  <c:v>-1.94</c:v>
                </c:pt>
                <c:pt idx="18522">
                  <c:v>-1.86</c:v>
                </c:pt>
                <c:pt idx="18523">
                  <c:v>-1.74</c:v>
                </c:pt>
                <c:pt idx="18524">
                  <c:v>-1.46</c:v>
                </c:pt>
                <c:pt idx="18525">
                  <c:v>-1.26</c:v>
                </c:pt>
                <c:pt idx="18526">
                  <c:v>-1.1000000000000001</c:v>
                </c:pt>
                <c:pt idx="18527">
                  <c:v>-0.9</c:v>
                </c:pt>
                <c:pt idx="18528">
                  <c:v>-0.7</c:v>
                </c:pt>
                <c:pt idx="18529">
                  <c:v>-0.5</c:v>
                </c:pt>
                <c:pt idx="18530">
                  <c:v>-0.3</c:v>
                </c:pt>
                <c:pt idx="18531">
                  <c:v>-0.22</c:v>
                </c:pt>
                <c:pt idx="18532">
                  <c:v>-0.1</c:v>
                </c:pt>
                <c:pt idx="18533">
                  <c:v>-0.06</c:v>
                </c:pt>
                <c:pt idx="18534">
                  <c:v>-0.02</c:v>
                </c:pt>
                <c:pt idx="18535">
                  <c:v>-0.06</c:v>
                </c:pt>
                <c:pt idx="18536">
                  <c:v>0.02</c:v>
                </c:pt>
                <c:pt idx="18537">
                  <c:v>0.06</c:v>
                </c:pt>
                <c:pt idx="18538">
                  <c:v>0.1</c:v>
                </c:pt>
                <c:pt idx="18539">
                  <c:v>0.14000000000000001</c:v>
                </c:pt>
                <c:pt idx="18540">
                  <c:v>0.22</c:v>
                </c:pt>
                <c:pt idx="18541">
                  <c:v>0.26</c:v>
                </c:pt>
                <c:pt idx="18542">
                  <c:v>0.26</c:v>
                </c:pt>
                <c:pt idx="18543">
                  <c:v>0.3</c:v>
                </c:pt>
                <c:pt idx="18544">
                  <c:v>0.34</c:v>
                </c:pt>
                <c:pt idx="18545">
                  <c:v>0.3</c:v>
                </c:pt>
                <c:pt idx="18546">
                  <c:v>0.26</c:v>
                </c:pt>
                <c:pt idx="18547">
                  <c:v>0.26</c:v>
                </c:pt>
                <c:pt idx="18548">
                  <c:v>0.22</c:v>
                </c:pt>
                <c:pt idx="18549">
                  <c:v>0.22</c:v>
                </c:pt>
                <c:pt idx="18550">
                  <c:v>0.22</c:v>
                </c:pt>
                <c:pt idx="18551">
                  <c:v>0.22</c:v>
                </c:pt>
                <c:pt idx="18552">
                  <c:v>0.34</c:v>
                </c:pt>
                <c:pt idx="18553">
                  <c:v>0.42</c:v>
                </c:pt>
                <c:pt idx="18554">
                  <c:v>0.74</c:v>
                </c:pt>
                <c:pt idx="18555">
                  <c:v>1.06</c:v>
                </c:pt>
                <c:pt idx="18556">
                  <c:v>1.3</c:v>
                </c:pt>
                <c:pt idx="18557">
                  <c:v>1.54</c:v>
                </c:pt>
                <c:pt idx="18558">
                  <c:v>1.94</c:v>
                </c:pt>
                <c:pt idx="18559">
                  <c:v>2.42</c:v>
                </c:pt>
                <c:pt idx="18560">
                  <c:v>3.02</c:v>
                </c:pt>
                <c:pt idx="18561">
                  <c:v>3.34</c:v>
                </c:pt>
                <c:pt idx="18562">
                  <c:v>3.5</c:v>
                </c:pt>
                <c:pt idx="18563">
                  <c:v>3.54</c:v>
                </c:pt>
                <c:pt idx="18564">
                  <c:v>3.42</c:v>
                </c:pt>
                <c:pt idx="18565">
                  <c:v>3.22</c:v>
                </c:pt>
                <c:pt idx="18566">
                  <c:v>3.1</c:v>
                </c:pt>
                <c:pt idx="18567">
                  <c:v>2.94</c:v>
                </c:pt>
                <c:pt idx="18568">
                  <c:v>2.58</c:v>
                </c:pt>
                <c:pt idx="18569">
                  <c:v>1.86</c:v>
                </c:pt>
                <c:pt idx="18570">
                  <c:v>0.98</c:v>
                </c:pt>
                <c:pt idx="18571">
                  <c:v>0.18</c:v>
                </c:pt>
                <c:pt idx="18572">
                  <c:v>-0.46</c:v>
                </c:pt>
                <c:pt idx="18573">
                  <c:v>-0.86</c:v>
                </c:pt>
                <c:pt idx="18574">
                  <c:v>-1.1000000000000001</c:v>
                </c:pt>
                <c:pt idx="18575">
                  <c:v>-1.3</c:v>
                </c:pt>
                <c:pt idx="18576">
                  <c:v>-1.54</c:v>
                </c:pt>
                <c:pt idx="18577">
                  <c:v>-1.74</c:v>
                </c:pt>
                <c:pt idx="18578">
                  <c:v>-1.82</c:v>
                </c:pt>
                <c:pt idx="18579">
                  <c:v>-1.74</c:v>
                </c:pt>
                <c:pt idx="18580">
                  <c:v>-1.54</c:v>
                </c:pt>
                <c:pt idx="18581">
                  <c:v>-1.34</c:v>
                </c:pt>
                <c:pt idx="18582">
                  <c:v>-1.1399999999999999</c:v>
                </c:pt>
                <c:pt idx="18583">
                  <c:v>-1.06</c:v>
                </c:pt>
                <c:pt idx="18584">
                  <c:v>-0.98</c:v>
                </c:pt>
                <c:pt idx="18585">
                  <c:v>-0.86</c:v>
                </c:pt>
                <c:pt idx="18586">
                  <c:v>-0.7</c:v>
                </c:pt>
                <c:pt idx="18587">
                  <c:v>-0.66</c:v>
                </c:pt>
                <c:pt idx="18588">
                  <c:v>-0.66</c:v>
                </c:pt>
                <c:pt idx="18589">
                  <c:v>-0.66</c:v>
                </c:pt>
                <c:pt idx="18590">
                  <c:v>-0.7</c:v>
                </c:pt>
                <c:pt idx="18591">
                  <c:v>-0.74</c:v>
                </c:pt>
                <c:pt idx="18592">
                  <c:v>-0.66</c:v>
                </c:pt>
                <c:pt idx="18593">
                  <c:v>-0.57999999999999996</c:v>
                </c:pt>
                <c:pt idx="18594">
                  <c:v>-0.54</c:v>
                </c:pt>
                <c:pt idx="18595">
                  <c:v>-0.5</c:v>
                </c:pt>
                <c:pt idx="18596">
                  <c:v>-0.5</c:v>
                </c:pt>
                <c:pt idx="18597">
                  <c:v>-0.46</c:v>
                </c:pt>
                <c:pt idx="18598">
                  <c:v>-0.34</c:v>
                </c:pt>
                <c:pt idx="18599">
                  <c:v>-0.26</c:v>
                </c:pt>
                <c:pt idx="18600">
                  <c:v>-0.3</c:v>
                </c:pt>
                <c:pt idx="18601">
                  <c:v>-0.26</c:v>
                </c:pt>
                <c:pt idx="18602">
                  <c:v>-0.22</c:v>
                </c:pt>
                <c:pt idx="18603">
                  <c:v>-0.1</c:v>
                </c:pt>
                <c:pt idx="18604">
                  <c:v>0.06</c:v>
                </c:pt>
                <c:pt idx="18605">
                  <c:v>0.06</c:v>
                </c:pt>
                <c:pt idx="18606">
                  <c:v>0.1</c:v>
                </c:pt>
                <c:pt idx="18607">
                  <c:v>0.1</c:v>
                </c:pt>
                <c:pt idx="18608">
                  <c:v>0.1</c:v>
                </c:pt>
                <c:pt idx="18609">
                  <c:v>0.02</c:v>
                </c:pt>
                <c:pt idx="18610">
                  <c:v>-0.02</c:v>
                </c:pt>
                <c:pt idx="18611">
                  <c:v>-0.1</c:v>
                </c:pt>
                <c:pt idx="18612">
                  <c:v>-0.18</c:v>
                </c:pt>
                <c:pt idx="18613">
                  <c:v>-0.46</c:v>
                </c:pt>
                <c:pt idx="18614">
                  <c:v>-0.82</c:v>
                </c:pt>
                <c:pt idx="18615">
                  <c:v>-1.06</c:v>
                </c:pt>
                <c:pt idx="18616">
                  <c:v>-1.18</c:v>
                </c:pt>
                <c:pt idx="18617">
                  <c:v>-1.34</c:v>
                </c:pt>
                <c:pt idx="18618">
                  <c:v>-1.42</c:v>
                </c:pt>
                <c:pt idx="18619">
                  <c:v>-1.5</c:v>
                </c:pt>
                <c:pt idx="18620">
                  <c:v>-1.54</c:v>
                </c:pt>
                <c:pt idx="18621">
                  <c:v>-1.66</c:v>
                </c:pt>
                <c:pt idx="18622">
                  <c:v>-1.7</c:v>
                </c:pt>
                <c:pt idx="18623">
                  <c:v>-1.58</c:v>
                </c:pt>
                <c:pt idx="18624">
                  <c:v>-1.38</c:v>
                </c:pt>
                <c:pt idx="18625">
                  <c:v>-1.18</c:v>
                </c:pt>
                <c:pt idx="18626">
                  <c:v>-0.94</c:v>
                </c:pt>
                <c:pt idx="18627">
                  <c:v>-0.74</c:v>
                </c:pt>
                <c:pt idx="18628">
                  <c:v>-0.57999999999999996</c:v>
                </c:pt>
                <c:pt idx="18629">
                  <c:v>-0.46</c:v>
                </c:pt>
                <c:pt idx="18630">
                  <c:v>-0.3</c:v>
                </c:pt>
                <c:pt idx="18631">
                  <c:v>-0.14000000000000001</c:v>
                </c:pt>
                <c:pt idx="18632">
                  <c:v>-0.06</c:v>
                </c:pt>
                <c:pt idx="18633">
                  <c:v>-0.06</c:v>
                </c:pt>
                <c:pt idx="18634">
                  <c:v>-0.02</c:v>
                </c:pt>
                <c:pt idx="18635">
                  <c:v>-0.02</c:v>
                </c:pt>
                <c:pt idx="18636">
                  <c:v>-0.02</c:v>
                </c:pt>
                <c:pt idx="18637">
                  <c:v>0.06</c:v>
                </c:pt>
                <c:pt idx="18638">
                  <c:v>0.1</c:v>
                </c:pt>
                <c:pt idx="18639">
                  <c:v>0.06</c:v>
                </c:pt>
                <c:pt idx="18640">
                  <c:v>0.1</c:v>
                </c:pt>
                <c:pt idx="18641">
                  <c:v>0.1</c:v>
                </c:pt>
                <c:pt idx="18642">
                  <c:v>0.14000000000000001</c:v>
                </c:pt>
                <c:pt idx="18643">
                  <c:v>0.14000000000000001</c:v>
                </c:pt>
                <c:pt idx="18644">
                  <c:v>0.26</c:v>
                </c:pt>
                <c:pt idx="18645">
                  <c:v>0.3</c:v>
                </c:pt>
                <c:pt idx="18646">
                  <c:v>0.38</c:v>
                </c:pt>
                <c:pt idx="18647">
                  <c:v>0.54</c:v>
                </c:pt>
                <c:pt idx="18648">
                  <c:v>0.82</c:v>
                </c:pt>
                <c:pt idx="18649">
                  <c:v>1.22</c:v>
                </c:pt>
                <c:pt idx="18650">
                  <c:v>1.7</c:v>
                </c:pt>
                <c:pt idx="18651">
                  <c:v>2.06</c:v>
                </c:pt>
                <c:pt idx="18652">
                  <c:v>2.38</c:v>
                </c:pt>
                <c:pt idx="18653">
                  <c:v>2.74</c:v>
                </c:pt>
                <c:pt idx="18654">
                  <c:v>3.26</c:v>
                </c:pt>
                <c:pt idx="18655">
                  <c:v>3.66</c:v>
                </c:pt>
                <c:pt idx="18656">
                  <c:v>4.0199999999999996</c:v>
                </c:pt>
                <c:pt idx="18657">
                  <c:v>4.1399999999999997</c:v>
                </c:pt>
                <c:pt idx="18658">
                  <c:v>4.0199999999999996</c:v>
                </c:pt>
                <c:pt idx="18659">
                  <c:v>3.74</c:v>
                </c:pt>
                <c:pt idx="18660">
                  <c:v>3.34</c:v>
                </c:pt>
                <c:pt idx="18661">
                  <c:v>2.9</c:v>
                </c:pt>
                <c:pt idx="18662">
                  <c:v>2.2599999999999998</c:v>
                </c:pt>
                <c:pt idx="18663">
                  <c:v>1.42</c:v>
                </c:pt>
                <c:pt idx="18664">
                  <c:v>0.5</c:v>
                </c:pt>
                <c:pt idx="18665">
                  <c:v>-0.34</c:v>
                </c:pt>
                <c:pt idx="18666">
                  <c:v>-1.02</c:v>
                </c:pt>
                <c:pt idx="18667">
                  <c:v>-1.62</c:v>
                </c:pt>
                <c:pt idx="18668">
                  <c:v>-1.86</c:v>
                </c:pt>
                <c:pt idx="18669">
                  <c:v>-2.06</c:v>
                </c:pt>
                <c:pt idx="18670">
                  <c:v>-2.14</c:v>
                </c:pt>
                <c:pt idx="18671">
                  <c:v>-2.1800000000000002</c:v>
                </c:pt>
                <c:pt idx="18672">
                  <c:v>-2.1</c:v>
                </c:pt>
                <c:pt idx="18673">
                  <c:v>-1.86</c:v>
                </c:pt>
                <c:pt idx="18674">
                  <c:v>-1.5</c:v>
                </c:pt>
                <c:pt idx="18675">
                  <c:v>-1.1399999999999999</c:v>
                </c:pt>
                <c:pt idx="18676">
                  <c:v>-0.82</c:v>
                </c:pt>
                <c:pt idx="18677">
                  <c:v>-0.7</c:v>
                </c:pt>
                <c:pt idx="18678">
                  <c:v>-0.62</c:v>
                </c:pt>
                <c:pt idx="18679">
                  <c:v>-0.57999999999999996</c:v>
                </c:pt>
                <c:pt idx="18680">
                  <c:v>-0.54</c:v>
                </c:pt>
                <c:pt idx="18681">
                  <c:v>-0.5</c:v>
                </c:pt>
                <c:pt idx="18682">
                  <c:v>-0.5</c:v>
                </c:pt>
                <c:pt idx="18683">
                  <c:v>-0.57999999999999996</c:v>
                </c:pt>
                <c:pt idx="18684">
                  <c:v>-0.57999999999999996</c:v>
                </c:pt>
                <c:pt idx="18685">
                  <c:v>-0.54</c:v>
                </c:pt>
                <c:pt idx="18686">
                  <c:v>-0.5</c:v>
                </c:pt>
                <c:pt idx="18687">
                  <c:v>-0.38</c:v>
                </c:pt>
                <c:pt idx="18688">
                  <c:v>-0.3</c:v>
                </c:pt>
                <c:pt idx="18689">
                  <c:v>-0.3</c:v>
                </c:pt>
                <c:pt idx="18690">
                  <c:v>-0.26</c:v>
                </c:pt>
                <c:pt idx="18691">
                  <c:v>-0.22</c:v>
                </c:pt>
                <c:pt idx="18692">
                  <c:v>-0.06</c:v>
                </c:pt>
                <c:pt idx="18693">
                  <c:v>-0.06</c:v>
                </c:pt>
                <c:pt idx="18694">
                  <c:v>-0.02</c:v>
                </c:pt>
                <c:pt idx="18695">
                  <c:v>-0.02</c:v>
                </c:pt>
                <c:pt idx="18696">
                  <c:v>0.02</c:v>
                </c:pt>
                <c:pt idx="18697">
                  <c:v>0.06</c:v>
                </c:pt>
                <c:pt idx="18698">
                  <c:v>0.14000000000000001</c:v>
                </c:pt>
                <c:pt idx="18699">
                  <c:v>0.26</c:v>
                </c:pt>
                <c:pt idx="18700">
                  <c:v>0.34</c:v>
                </c:pt>
                <c:pt idx="18701">
                  <c:v>0.34</c:v>
                </c:pt>
                <c:pt idx="18702">
                  <c:v>0.3</c:v>
                </c:pt>
                <c:pt idx="18703">
                  <c:v>0.22</c:v>
                </c:pt>
                <c:pt idx="18704">
                  <c:v>0.14000000000000001</c:v>
                </c:pt>
                <c:pt idx="18705">
                  <c:v>-0.02</c:v>
                </c:pt>
                <c:pt idx="18706">
                  <c:v>-0.26</c:v>
                </c:pt>
                <c:pt idx="18707">
                  <c:v>-0.5</c:v>
                </c:pt>
                <c:pt idx="18708">
                  <c:v>-0.74</c:v>
                </c:pt>
                <c:pt idx="18709">
                  <c:v>-1.02</c:v>
                </c:pt>
                <c:pt idx="18710">
                  <c:v>-1.26</c:v>
                </c:pt>
                <c:pt idx="18711">
                  <c:v>-1.5</c:v>
                </c:pt>
                <c:pt idx="18712">
                  <c:v>-1.7</c:v>
                </c:pt>
                <c:pt idx="18713">
                  <c:v>-1.78</c:v>
                </c:pt>
                <c:pt idx="18714">
                  <c:v>-1.82</c:v>
                </c:pt>
                <c:pt idx="18715">
                  <c:v>-1.86</c:v>
                </c:pt>
                <c:pt idx="18716">
                  <c:v>-1.74</c:v>
                </c:pt>
                <c:pt idx="18717">
                  <c:v>-1.62</c:v>
                </c:pt>
                <c:pt idx="18718">
                  <c:v>-1.34</c:v>
                </c:pt>
                <c:pt idx="18719">
                  <c:v>-1.06</c:v>
                </c:pt>
                <c:pt idx="18720">
                  <c:v>-0.78</c:v>
                </c:pt>
                <c:pt idx="18721">
                  <c:v>-0.57999999999999996</c:v>
                </c:pt>
                <c:pt idx="18722">
                  <c:v>-0.38</c:v>
                </c:pt>
                <c:pt idx="18723">
                  <c:v>-0.22</c:v>
                </c:pt>
                <c:pt idx="18724">
                  <c:v>-0.18</c:v>
                </c:pt>
                <c:pt idx="18725">
                  <c:v>-0.1</c:v>
                </c:pt>
                <c:pt idx="18726">
                  <c:v>0.02</c:v>
                </c:pt>
                <c:pt idx="18727">
                  <c:v>0.06</c:v>
                </c:pt>
                <c:pt idx="18728">
                  <c:v>0.02</c:v>
                </c:pt>
                <c:pt idx="18729">
                  <c:v>-0.06</c:v>
                </c:pt>
                <c:pt idx="18730">
                  <c:v>-0.06</c:v>
                </c:pt>
                <c:pt idx="18731">
                  <c:v>-0.06</c:v>
                </c:pt>
                <c:pt idx="18732">
                  <c:v>-0.02</c:v>
                </c:pt>
                <c:pt idx="18733">
                  <c:v>-0.02</c:v>
                </c:pt>
                <c:pt idx="18734">
                  <c:v>0.02</c:v>
                </c:pt>
                <c:pt idx="18735">
                  <c:v>0.1</c:v>
                </c:pt>
                <c:pt idx="18736">
                  <c:v>0.14000000000000001</c:v>
                </c:pt>
                <c:pt idx="18737">
                  <c:v>0.22</c:v>
                </c:pt>
                <c:pt idx="18738">
                  <c:v>0.26</c:v>
                </c:pt>
                <c:pt idx="18739">
                  <c:v>0.38</c:v>
                </c:pt>
                <c:pt idx="18740">
                  <c:v>0.57999999999999996</c:v>
                </c:pt>
                <c:pt idx="18741">
                  <c:v>1.1000000000000001</c:v>
                </c:pt>
                <c:pt idx="18742">
                  <c:v>1.74</c:v>
                </c:pt>
                <c:pt idx="18743">
                  <c:v>2.34</c:v>
                </c:pt>
                <c:pt idx="18744">
                  <c:v>2.9</c:v>
                </c:pt>
                <c:pt idx="18745">
                  <c:v>3.3</c:v>
                </c:pt>
                <c:pt idx="18746">
                  <c:v>3.78</c:v>
                </c:pt>
                <c:pt idx="18747">
                  <c:v>4.1399999999999997</c:v>
                </c:pt>
                <c:pt idx="18748">
                  <c:v>4.5</c:v>
                </c:pt>
                <c:pt idx="18749">
                  <c:v>4.7</c:v>
                </c:pt>
                <c:pt idx="18750">
                  <c:v>4.62</c:v>
                </c:pt>
                <c:pt idx="18751">
                  <c:v>4.22</c:v>
                </c:pt>
                <c:pt idx="18752">
                  <c:v>3.54</c:v>
                </c:pt>
                <c:pt idx="18753">
                  <c:v>2.58</c:v>
                </c:pt>
                <c:pt idx="18754">
                  <c:v>1.54</c:v>
                </c:pt>
                <c:pt idx="18755">
                  <c:v>0.54</c:v>
                </c:pt>
                <c:pt idx="18756">
                  <c:v>-0.22</c:v>
                </c:pt>
                <c:pt idx="18757">
                  <c:v>-0.86</c:v>
                </c:pt>
                <c:pt idx="18758">
                  <c:v>-1.54</c:v>
                </c:pt>
                <c:pt idx="18759">
                  <c:v>-2.1800000000000002</c:v>
                </c:pt>
                <c:pt idx="18760">
                  <c:v>-2.46</c:v>
                </c:pt>
                <c:pt idx="18761">
                  <c:v>-2.54</c:v>
                </c:pt>
                <c:pt idx="18762">
                  <c:v>-2.42</c:v>
                </c:pt>
                <c:pt idx="18763">
                  <c:v>-2.1800000000000002</c:v>
                </c:pt>
                <c:pt idx="18764">
                  <c:v>-1.86</c:v>
                </c:pt>
                <c:pt idx="18765">
                  <c:v>-1.66</c:v>
                </c:pt>
                <c:pt idx="18766">
                  <c:v>-1.42</c:v>
                </c:pt>
                <c:pt idx="18767">
                  <c:v>-1.26</c:v>
                </c:pt>
                <c:pt idx="18768">
                  <c:v>-1.1000000000000001</c:v>
                </c:pt>
                <c:pt idx="18769">
                  <c:v>-0.94</c:v>
                </c:pt>
                <c:pt idx="18770">
                  <c:v>-0.78</c:v>
                </c:pt>
                <c:pt idx="18771">
                  <c:v>-0.74</c:v>
                </c:pt>
                <c:pt idx="18772">
                  <c:v>-0.7</c:v>
                </c:pt>
                <c:pt idx="18773">
                  <c:v>-0.7</c:v>
                </c:pt>
                <c:pt idx="18774">
                  <c:v>-0.62</c:v>
                </c:pt>
                <c:pt idx="18775">
                  <c:v>-0.62</c:v>
                </c:pt>
                <c:pt idx="18776">
                  <c:v>-0.46</c:v>
                </c:pt>
                <c:pt idx="18777">
                  <c:v>-0.46</c:v>
                </c:pt>
                <c:pt idx="18778">
                  <c:v>-0.38</c:v>
                </c:pt>
                <c:pt idx="18779">
                  <c:v>-0.34</c:v>
                </c:pt>
                <c:pt idx="18780">
                  <c:v>-0.3</c:v>
                </c:pt>
                <c:pt idx="18781">
                  <c:v>-0.3</c:v>
                </c:pt>
                <c:pt idx="18782">
                  <c:v>-0.26</c:v>
                </c:pt>
                <c:pt idx="18783">
                  <c:v>-0.22</c:v>
                </c:pt>
                <c:pt idx="18784">
                  <c:v>-0.06</c:v>
                </c:pt>
                <c:pt idx="18785">
                  <c:v>-0.02</c:v>
                </c:pt>
                <c:pt idx="18786">
                  <c:v>0.02</c:v>
                </c:pt>
                <c:pt idx="18787">
                  <c:v>0.06</c:v>
                </c:pt>
                <c:pt idx="18788">
                  <c:v>0.14000000000000001</c:v>
                </c:pt>
                <c:pt idx="18789">
                  <c:v>0.18</c:v>
                </c:pt>
                <c:pt idx="18790">
                  <c:v>0.26</c:v>
                </c:pt>
                <c:pt idx="18791">
                  <c:v>0.38</c:v>
                </c:pt>
                <c:pt idx="18792">
                  <c:v>0.42</c:v>
                </c:pt>
                <c:pt idx="18793">
                  <c:v>0.46</c:v>
                </c:pt>
                <c:pt idx="18794">
                  <c:v>0.54</c:v>
                </c:pt>
                <c:pt idx="18795">
                  <c:v>0.42</c:v>
                </c:pt>
                <c:pt idx="18796">
                  <c:v>0.22</c:v>
                </c:pt>
                <c:pt idx="18797">
                  <c:v>-0.1</c:v>
                </c:pt>
                <c:pt idx="18798">
                  <c:v>-0.42</c:v>
                </c:pt>
                <c:pt idx="18799">
                  <c:v>-0.57999999999999996</c:v>
                </c:pt>
                <c:pt idx="18800">
                  <c:v>-0.86</c:v>
                </c:pt>
                <c:pt idx="18801">
                  <c:v>-1.22</c:v>
                </c:pt>
                <c:pt idx="18802">
                  <c:v>-1.46</c:v>
                </c:pt>
                <c:pt idx="18803">
                  <c:v>-1.82</c:v>
                </c:pt>
                <c:pt idx="18804">
                  <c:v>-2.06</c:v>
                </c:pt>
                <c:pt idx="18805">
                  <c:v>-2.14</c:v>
                </c:pt>
                <c:pt idx="18806">
                  <c:v>-2.1</c:v>
                </c:pt>
                <c:pt idx="18807">
                  <c:v>-1.98</c:v>
                </c:pt>
                <c:pt idx="18808">
                  <c:v>-1.78</c:v>
                </c:pt>
                <c:pt idx="18809">
                  <c:v>-1.54</c:v>
                </c:pt>
                <c:pt idx="18810">
                  <c:v>-1.3</c:v>
                </c:pt>
                <c:pt idx="18811">
                  <c:v>-1.06</c:v>
                </c:pt>
                <c:pt idx="18812">
                  <c:v>-0.74</c:v>
                </c:pt>
                <c:pt idx="18813">
                  <c:v>-0.46</c:v>
                </c:pt>
                <c:pt idx="18814">
                  <c:v>-0.22</c:v>
                </c:pt>
                <c:pt idx="18815">
                  <c:v>-0.06</c:v>
                </c:pt>
                <c:pt idx="18816">
                  <c:v>-0.02</c:v>
                </c:pt>
                <c:pt idx="18817">
                  <c:v>-0.02</c:v>
                </c:pt>
                <c:pt idx="18818">
                  <c:v>-0.02</c:v>
                </c:pt>
                <c:pt idx="18819">
                  <c:v>-0.02</c:v>
                </c:pt>
                <c:pt idx="18820">
                  <c:v>0.02</c:v>
                </c:pt>
                <c:pt idx="18821">
                  <c:v>0.06</c:v>
                </c:pt>
                <c:pt idx="18822">
                  <c:v>0.06</c:v>
                </c:pt>
                <c:pt idx="18823">
                  <c:v>0.06</c:v>
                </c:pt>
                <c:pt idx="18824">
                  <c:v>0.1</c:v>
                </c:pt>
                <c:pt idx="18825">
                  <c:v>0.14000000000000001</c:v>
                </c:pt>
                <c:pt idx="18826">
                  <c:v>0.26</c:v>
                </c:pt>
                <c:pt idx="18827">
                  <c:v>0.34</c:v>
                </c:pt>
                <c:pt idx="18828">
                  <c:v>0.38</c:v>
                </c:pt>
                <c:pt idx="18829">
                  <c:v>0.38</c:v>
                </c:pt>
                <c:pt idx="18830">
                  <c:v>0.38</c:v>
                </c:pt>
                <c:pt idx="18831">
                  <c:v>0.22</c:v>
                </c:pt>
                <c:pt idx="18832">
                  <c:v>0.22</c:v>
                </c:pt>
                <c:pt idx="18833">
                  <c:v>0.26</c:v>
                </c:pt>
                <c:pt idx="18834">
                  <c:v>0.3</c:v>
                </c:pt>
                <c:pt idx="18835">
                  <c:v>0.22</c:v>
                </c:pt>
                <c:pt idx="18836">
                  <c:v>0.22</c:v>
                </c:pt>
                <c:pt idx="18837">
                  <c:v>0.3</c:v>
                </c:pt>
                <c:pt idx="18838">
                  <c:v>0.38</c:v>
                </c:pt>
                <c:pt idx="18839">
                  <c:v>0.38</c:v>
                </c:pt>
                <c:pt idx="18840">
                  <c:v>0.5</c:v>
                </c:pt>
                <c:pt idx="18841">
                  <c:v>0.62</c:v>
                </c:pt>
                <c:pt idx="18842">
                  <c:v>0.78</c:v>
                </c:pt>
                <c:pt idx="18843">
                  <c:v>1.02</c:v>
                </c:pt>
                <c:pt idx="18844">
                  <c:v>1.34</c:v>
                </c:pt>
                <c:pt idx="18845">
                  <c:v>1.74</c:v>
                </c:pt>
                <c:pt idx="18846">
                  <c:v>2.14</c:v>
                </c:pt>
                <c:pt idx="18847">
                  <c:v>2.62</c:v>
                </c:pt>
                <c:pt idx="18848">
                  <c:v>3.14</c:v>
                </c:pt>
                <c:pt idx="18849">
                  <c:v>3.54</c:v>
                </c:pt>
                <c:pt idx="18850">
                  <c:v>3.82</c:v>
                </c:pt>
                <c:pt idx="18851">
                  <c:v>3.94</c:v>
                </c:pt>
                <c:pt idx="18852">
                  <c:v>4.0199999999999996</c:v>
                </c:pt>
                <c:pt idx="18853">
                  <c:v>3.82</c:v>
                </c:pt>
                <c:pt idx="18854">
                  <c:v>3.42</c:v>
                </c:pt>
                <c:pt idx="18855">
                  <c:v>2.86</c:v>
                </c:pt>
                <c:pt idx="18856">
                  <c:v>2.1</c:v>
                </c:pt>
                <c:pt idx="18857">
                  <c:v>1.18</c:v>
                </c:pt>
                <c:pt idx="18858">
                  <c:v>0.22</c:v>
                </c:pt>
                <c:pt idx="18859">
                  <c:v>-0.42</c:v>
                </c:pt>
                <c:pt idx="18860">
                  <c:v>-1.06</c:v>
                </c:pt>
                <c:pt idx="18861">
                  <c:v>-1.5</c:v>
                </c:pt>
                <c:pt idx="18862">
                  <c:v>-1.82</c:v>
                </c:pt>
                <c:pt idx="18863">
                  <c:v>-2.02</c:v>
                </c:pt>
                <c:pt idx="18864">
                  <c:v>-2.02</c:v>
                </c:pt>
                <c:pt idx="18865">
                  <c:v>-1.86</c:v>
                </c:pt>
                <c:pt idx="18866">
                  <c:v>-1.66</c:v>
                </c:pt>
                <c:pt idx="18867">
                  <c:v>-1.34</c:v>
                </c:pt>
                <c:pt idx="18868">
                  <c:v>-1.1000000000000001</c:v>
                </c:pt>
                <c:pt idx="18869">
                  <c:v>-0.94</c:v>
                </c:pt>
                <c:pt idx="18870">
                  <c:v>-0.82</c:v>
                </c:pt>
                <c:pt idx="18871">
                  <c:v>-0.78</c:v>
                </c:pt>
                <c:pt idx="18872">
                  <c:v>-0.78</c:v>
                </c:pt>
                <c:pt idx="18873">
                  <c:v>-0.78</c:v>
                </c:pt>
                <c:pt idx="18874">
                  <c:v>-0.82</c:v>
                </c:pt>
                <c:pt idx="18875">
                  <c:v>-0.86</c:v>
                </c:pt>
                <c:pt idx="18876">
                  <c:v>-0.9</c:v>
                </c:pt>
                <c:pt idx="18877">
                  <c:v>-0.86</c:v>
                </c:pt>
                <c:pt idx="18878">
                  <c:v>-0.82</c:v>
                </c:pt>
                <c:pt idx="18879">
                  <c:v>-0.7</c:v>
                </c:pt>
                <c:pt idx="18880">
                  <c:v>-0.54</c:v>
                </c:pt>
                <c:pt idx="18881">
                  <c:v>-0.5</c:v>
                </c:pt>
                <c:pt idx="18882">
                  <c:v>-0.46</c:v>
                </c:pt>
                <c:pt idx="18883">
                  <c:v>-0.5</c:v>
                </c:pt>
                <c:pt idx="18884">
                  <c:v>-0.46</c:v>
                </c:pt>
                <c:pt idx="18885">
                  <c:v>-0.42</c:v>
                </c:pt>
                <c:pt idx="18886">
                  <c:v>-0.38</c:v>
                </c:pt>
                <c:pt idx="18887">
                  <c:v>-0.34</c:v>
                </c:pt>
                <c:pt idx="18888">
                  <c:v>-0.3</c:v>
                </c:pt>
                <c:pt idx="18889">
                  <c:v>-0.3</c:v>
                </c:pt>
                <c:pt idx="18890">
                  <c:v>-0.22</c:v>
                </c:pt>
                <c:pt idx="18891">
                  <c:v>-0.1</c:v>
                </c:pt>
                <c:pt idx="18892">
                  <c:v>0.06</c:v>
                </c:pt>
                <c:pt idx="18893">
                  <c:v>0.06</c:v>
                </c:pt>
                <c:pt idx="18894">
                  <c:v>0.14000000000000001</c:v>
                </c:pt>
                <c:pt idx="18895">
                  <c:v>0.14000000000000001</c:v>
                </c:pt>
                <c:pt idx="18896">
                  <c:v>0.1</c:v>
                </c:pt>
                <c:pt idx="18897">
                  <c:v>0.06</c:v>
                </c:pt>
                <c:pt idx="18898">
                  <c:v>0.02</c:v>
                </c:pt>
                <c:pt idx="18899">
                  <c:v>-0.22</c:v>
                </c:pt>
                <c:pt idx="18900">
                  <c:v>-0.38</c:v>
                </c:pt>
                <c:pt idx="18901">
                  <c:v>-0.62</c:v>
                </c:pt>
                <c:pt idx="18902">
                  <c:v>-0.9</c:v>
                </c:pt>
                <c:pt idx="18903">
                  <c:v>-1.1000000000000001</c:v>
                </c:pt>
                <c:pt idx="18904">
                  <c:v>-1.22</c:v>
                </c:pt>
                <c:pt idx="18905">
                  <c:v>-1.42</c:v>
                </c:pt>
                <c:pt idx="18906">
                  <c:v>-1.58</c:v>
                </c:pt>
                <c:pt idx="18907">
                  <c:v>-1.74</c:v>
                </c:pt>
                <c:pt idx="18908">
                  <c:v>-1.78</c:v>
                </c:pt>
                <c:pt idx="18909">
                  <c:v>-1.78</c:v>
                </c:pt>
                <c:pt idx="18910">
                  <c:v>-1.66</c:v>
                </c:pt>
                <c:pt idx="18911">
                  <c:v>-1.46</c:v>
                </c:pt>
                <c:pt idx="18912">
                  <c:v>-1.22</c:v>
                </c:pt>
                <c:pt idx="18913">
                  <c:v>-0.94</c:v>
                </c:pt>
                <c:pt idx="18914">
                  <c:v>-0.7</c:v>
                </c:pt>
                <c:pt idx="18915">
                  <c:v>-0.5</c:v>
                </c:pt>
                <c:pt idx="18916">
                  <c:v>-0.3</c:v>
                </c:pt>
                <c:pt idx="18917">
                  <c:v>-0.18</c:v>
                </c:pt>
                <c:pt idx="18918">
                  <c:v>-0.1</c:v>
                </c:pt>
                <c:pt idx="18919">
                  <c:v>-0.06</c:v>
                </c:pt>
                <c:pt idx="18920">
                  <c:v>-0.1</c:v>
                </c:pt>
                <c:pt idx="18921">
                  <c:v>-0.1</c:v>
                </c:pt>
                <c:pt idx="18922">
                  <c:v>-0.18</c:v>
                </c:pt>
                <c:pt idx="18923">
                  <c:v>-0.22</c:v>
                </c:pt>
                <c:pt idx="18924">
                  <c:v>-0.18</c:v>
                </c:pt>
                <c:pt idx="18925">
                  <c:v>-0.1</c:v>
                </c:pt>
                <c:pt idx="18926">
                  <c:v>0.18</c:v>
                </c:pt>
                <c:pt idx="18927">
                  <c:v>0.66</c:v>
                </c:pt>
                <c:pt idx="18928">
                  <c:v>1.3</c:v>
                </c:pt>
                <c:pt idx="18929">
                  <c:v>1.9</c:v>
                </c:pt>
                <c:pt idx="18930">
                  <c:v>2.5</c:v>
                </c:pt>
                <c:pt idx="18931">
                  <c:v>3.06</c:v>
                </c:pt>
                <c:pt idx="18932">
                  <c:v>3.54</c:v>
                </c:pt>
                <c:pt idx="18933">
                  <c:v>3.98</c:v>
                </c:pt>
                <c:pt idx="18934">
                  <c:v>4.26</c:v>
                </c:pt>
                <c:pt idx="18935">
                  <c:v>4.42</c:v>
                </c:pt>
                <c:pt idx="18936">
                  <c:v>4.46</c:v>
                </c:pt>
                <c:pt idx="18937">
                  <c:v>4.26</c:v>
                </c:pt>
                <c:pt idx="18938">
                  <c:v>3.86</c:v>
                </c:pt>
                <c:pt idx="18939">
                  <c:v>3.22</c:v>
                </c:pt>
                <c:pt idx="18940">
                  <c:v>2.46</c:v>
                </c:pt>
                <c:pt idx="18941">
                  <c:v>1.54</c:v>
                </c:pt>
                <c:pt idx="18942">
                  <c:v>0.74</c:v>
                </c:pt>
                <c:pt idx="18943">
                  <c:v>-0.02</c:v>
                </c:pt>
                <c:pt idx="18944">
                  <c:v>-0.54</c:v>
                </c:pt>
                <c:pt idx="18945">
                  <c:v>-0.98</c:v>
                </c:pt>
                <c:pt idx="18946">
                  <c:v>-1.34</c:v>
                </c:pt>
                <c:pt idx="18947">
                  <c:v>-1.78</c:v>
                </c:pt>
                <c:pt idx="18948">
                  <c:v>-2.06</c:v>
                </c:pt>
                <c:pt idx="18949">
                  <c:v>-2.1800000000000002</c:v>
                </c:pt>
                <c:pt idx="18950">
                  <c:v>-2.1800000000000002</c:v>
                </c:pt>
                <c:pt idx="18951">
                  <c:v>-2.1</c:v>
                </c:pt>
                <c:pt idx="18952">
                  <c:v>-1.94</c:v>
                </c:pt>
                <c:pt idx="18953">
                  <c:v>-1.82</c:v>
                </c:pt>
                <c:pt idx="18954">
                  <c:v>-1.66</c:v>
                </c:pt>
                <c:pt idx="18955">
                  <c:v>-1.54</c:v>
                </c:pt>
                <c:pt idx="18956">
                  <c:v>-1.46</c:v>
                </c:pt>
                <c:pt idx="18957">
                  <c:v>-1.34</c:v>
                </c:pt>
                <c:pt idx="18958">
                  <c:v>-1.18</c:v>
                </c:pt>
                <c:pt idx="18959">
                  <c:v>-1.02</c:v>
                </c:pt>
                <c:pt idx="18960">
                  <c:v>-0.9</c:v>
                </c:pt>
                <c:pt idx="18961">
                  <c:v>-0.78</c:v>
                </c:pt>
                <c:pt idx="18962">
                  <c:v>-0.57999999999999996</c:v>
                </c:pt>
                <c:pt idx="18963">
                  <c:v>-0.38</c:v>
                </c:pt>
                <c:pt idx="18964">
                  <c:v>-0.26</c:v>
                </c:pt>
                <c:pt idx="18965">
                  <c:v>-0.18</c:v>
                </c:pt>
                <c:pt idx="18966">
                  <c:v>-0.06</c:v>
                </c:pt>
                <c:pt idx="18967">
                  <c:v>-0.02</c:v>
                </c:pt>
                <c:pt idx="18968">
                  <c:v>-0.06</c:v>
                </c:pt>
                <c:pt idx="18969">
                  <c:v>-0.06</c:v>
                </c:pt>
                <c:pt idx="18970">
                  <c:v>-0.02</c:v>
                </c:pt>
                <c:pt idx="18971">
                  <c:v>0.06</c:v>
                </c:pt>
                <c:pt idx="18972">
                  <c:v>0.1</c:v>
                </c:pt>
                <c:pt idx="18973">
                  <c:v>0.1</c:v>
                </c:pt>
                <c:pt idx="18974">
                  <c:v>0.14000000000000001</c:v>
                </c:pt>
                <c:pt idx="18975">
                  <c:v>0.26</c:v>
                </c:pt>
                <c:pt idx="18976">
                  <c:v>0.38</c:v>
                </c:pt>
                <c:pt idx="18977">
                  <c:v>0.42</c:v>
                </c:pt>
                <c:pt idx="18978">
                  <c:v>0.62</c:v>
                </c:pt>
                <c:pt idx="18979">
                  <c:v>0.66</c:v>
                </c:pt>
                <c:pt idx="18980">
                  <c:v>0.74</c:v>
                </c:pt>
                <c:pt idx="18981">
                  <c:v>0.66</c:v>
                </c:pt>
                <c:pt idx="18982">
                  <c:v>0.54</c:v>
                </c:pt>
                <c:pt idx="18983">
                  <c:v>0.3</c:v>
                </c:pt>
                <c:pt idx="18984">
                  <c:v>0.02</c:v>
                </c:pt>
                <c:pt idx="18985">
                  <c:v>-0.26</c:v>
                </c:pt>
                <c:pt idx="18986">
                  <c:v>-0.62</c:v>
                </c:pt>
                <c:pt idx="18987">
                  <c:v>-0.9</c:v>
                </c:pt>
                <c:pt idx="18988">
                  <c:v>-1.1000000000000001</c:v>
                </c:pt>
                <c:pt idx="18989">
                  <c:v>-1.3</c:v>
                </c:pt>
                <c:pt idx="18990">
                  <c:v>-1.5</c:v>
                </c:pt>
                <c:pt idx="18991">
                  <c:v>-1.7</c:v>
                </c:pt>
                <c:pt idx="18992">
                  <c:v>-1.78</c:v>
                </c:pt>
                <c:pt idx="18993">
                  <c:v>-1.78</c:v>
                </c:pt>
                <c:pt idx="18994">
                  <c:v>-1.7</c:v>
                </c:pt>
                <c:pt idx="18995">
                  <c:v>-1.54</c:v>
                </c:pt>
                <c:pt idx="18996">
                  <c:v>-1.34</c:v>
                </c:pt>
                <c:pt idx="18997">
                  <c:v>-1.1399999999999999</c:v>
                </c:pt>
                <c:pt idx="18998">
                  <c:v>-0.98</c:v>
                </c:pt>
                <c:pt idx="18999">
                  <c:v>-0.86</c:v>
                </c:pt>
                <c:pt idx="19000">
                  <c:v>-0.74</c:v>
                </c:pt>
                <c:pt idx="19001">
                  <c:v>-0.62</c:v>
                </c:pt>
                <c:pt idx="19002">
                  <c:v>-0.5</c:v>
                </c:pt>
                <c:pt idx="19003">
                  <c:v>-0.38</c:v>
                </c:pt>
                <c:pt idx="19004">
                  <c:v>-0.26</c:v>
                </c:pt>
                <c:pt idx="19005">
                  <c:v>-0.18</c:v>
                </c:pt>
                <c:pt idx="19006">
                  <c:v>-0.1</c:v>
                </c:pt>
                <c:pt idx="19007">
                  <c:v>-0.06</c:v>
                </c:pt>
                <c:pt idx="19008">
                  <c:v>0.06</c:v>
                </c:pt>
                <c:pt idx="19009">
                  <c:v>0.14000000000000001</c:v>
                </c:pt>
                <c:pt idx="19010">
                  <c:v>0.14000000000000001</c:v>
                </c:pt>
                <c:pt idx="19011">
                  <c:v>0.18</c:v>
                </c:pt>
                <c:pt idx="19012">
                  <c:v>0.26</c:v>
                </c:pt>
                <c:pt idx="19013">
                  <c:v>0.3</c:v>
                </c:pt>
                <c:pt idx="19014">
                  <c:v>0.38</c:v>
                </c:pt>
                <c:pt idx="19015">
                  <c:v>0.38</c:v>
                </c:pt>
                <c:pt idx="19016">
                  <c:v>0.34</c:v>
                </c:pt>
                <c:pt idx="19017">
                  <c:v>0.34</c:v>
                </c:pt>
                <c:pt idx="19018">
                  <c:v>0.38</c:v>
                </c:pt>
                <c:pt idx="19019">
                  <c:v>0.3</c:v>
                </c:pt>
                <c:pt idx="19020">
                  <c:v>0.3</c:v>
                </c:pt>
                <c:pt idx="19021">
                  <c:v>0.26</c:v>
                </c:pt>
                <c:pt idx="19022">
                  <c:v>0.3</c:v>
                </c:pt>
                <c:pt idx="19023">
                  <c:v>0.38</c:v>
                </c:pt>
                <c:pt idx="19024">
                  <c:v>0.46</c:v>
                </c:pt>
                <c:pt idx="19025">
                  <c:v>0.46</c:v>
                </c:pt>
                <c:pt idx="19026">
                  <c:v>0.54</c:v>
                </c:pt>
                <c:pt idx="19027">
                  <c:v>0.5</c:v>
                </c:pt>
                <c:pt idx="19028">
                  <c:v>0.54</c:v>
                </c:pt>
                <c:pt idx="19029">
                  <c:v>0.54</c:v>
                </c:pt>
                <c:pt idx="19030">
                  <c:v>0.78</c:v>
                </c:pt>
                <c:pt idx="19031">
                  <c:v>1.18</c:v>
                </c:pt>
                <c:pt idx="19032">
                  <c:v>1.7</c:v>
                </c:pt>
                <c:pt idx="19033">
                  <c:v>2.14</c:v>
                </c:pt>
                <c:pt idx="19034">
                  <c:v>2.46</c:v>
                </c:pt>
                <c:pt idx="19035">
                  <c:v>2.82</c:v>
                </c:pt>
                <c:pt idx="19036">
                  <c:v>3.06</c:v>
                </c:pt>
                <c:pt idx="19037">
                  <c:v>3.34</c:v>
                </c:pt>
                <c:pt idx="19038">
                  <c:v>3.82</c:v>
                </c:pt>
                <c:pt idx="19039">
                  <c:v>4.1399999999999997</c:v>
                </c:pt>
                <c:pt idx="19040">
                  <c:v>4.26</c:v>
                </c:pt>
                <c:pt idx="19041">
                  <c:v>3.94</c:v>
                </c:pt>
                <c:pt idx="19042">
                  <c:v>3.38</c:v>
                </c:pt>
                <c:pt idx="19043">
                  <c:v>2.46</c:v>
                </c:pt>
                <c:pt idx="19044">
                  <c:v>1.54</c:v>
                </c:pt>
                <c:pt idx="19045">
                  <c:v>0.74</c:v>
                </c:pt>
                <c:pt idx="19046">
                  <c:v>0.1</c:v>
                </c:pt>
                <c:pt idx="19047">
                  <c:v>-0.5</c:v>
                </c:pt>
                <c:pt idx="19048">
                  <c:v>-1.1399999999999999</c:v>
                </c:pt>
                <c:pt idx="19049">
                  <c:v>-1.7</c:v>
                </c:pt>
                <c:pt idx="19050">
                  <c:v>-2.06</c:v>
                </c:pt>
                <c:pt idx="19051">
                  <c:v>-2.2200000000000002</c:v>
                </c:pt>
                <c:pt idx="19052">
                  <c:v>-2.14</c:v>
                </c:pt>
                <c:pt idx="19053">
                  <c:v>-1.94</c:v>
                </c:pt>
                <c:pt idx="19054">
                  <c:v>-1.66</c:v>
                </c:pt>
                <c:pt idx="19055">
                  <c:v>-1.42</c:v>
                </c:pt>
                <c:pt idx="19056">
                  <c:v>-1.18</c:v>
                </c:pt>
                <c:pt idx="19057">
                  <c:v>-1.02</c:v>
                </c:pt>
                <c:pt idx="19058">
                  <c:v>-0.82</c:v>
                </c:pt>
                <c:pt idx="19059">
                  <c:v>-0.82</c:v>
                </c:pt>
                <c:pt idx="19060">
                  <c:v>-0.78</c:v>
                </c:pt>
                <c:pt idx="19061">
                  <c:v>-0.82</c:v>
                </c:pt>
                <c:pt idx="19062">
                  <c:v>-0.9</c:v>
                </c:pt>
                <c:pt idx="19063">
                  <c:v>-0.94</c:v>
                </c:pt>
                <c:pt idx="19064">
                  <c:v>-0.98</c:v>
                </c:pt>
                <c:pt idx="19065">
                  <c:v>-0.86</c:v>
                </c:pt>
                <c:pt idx="19066">
                  <c:v>-0.82</c:v>
                </c:pt>
                <c:pt idx="19067">
                  <c:v>-0.7</c:v>
                </c:pt>
                <c:pt idx="19068">
                  <c:v>-0.66</c:v>
                </c:pt>
                <c:pt idx="19069">
                  <c:v>-0.62</c:v>
                </c:pt>
                <c:pt idx="19070">
                  <c:v>-0.54</c:v>
                </c:pt>
                <c:pt idx="19071">
                  <c:v>-0.5</c:v>
                </c:pt>
                <c:pt idx="19072">
                  <c:v>-0.46</c:v>
                </c:pt>
                <c:pt idx="19073">
                  <c:v>-0.42</c:v>
                </c:pt>
                <c:pt idx="19074">
                  <c:v>-0.42</c:v>
                </c:pt>
                <c:pt idx="19075">
                  <c:v>-0.34</c:v>
                </c:pt>
                <c:pt idx="19076">
                  <c:v>-0.3</c:v>
                </c:pt>
                <c:pt idx="19077">
                  <c:v>-0.3</c:v>
                </c:pt>
                <c:pt idx="19078">
                  <c:v>-0.22</c:v>
                </c:pt>
                <c:pt idx="19079">
                  <c:v>-0.22</c:v>
                </c:pt>
                <c:pt idx="19080">
                  <c:v>-0.14000000000000001</c:v>
                </c:pt>
                <c:pt idx="19081">
                  <c:v>-0.06</c:v>
                </c:pt>
                <c:pt idx="19082">
                  <c:v>0.1</c:v>
                </c:pt>
                <c:pt idx="19083">
                  <c:v>0.1</c:v>
                </c:pt>
                <c:pt idx="19084">
                  <c:v>0.18</c:v>
                </c:pt>
                <c:pt idx="19085">
                  <c:v>0.06</c:v>
                </c:pt>
                <c:pt idx="19086">
                  <c:v>-0.14000000000000001</c:v>
                </c:pt>
                <c:pt idx="19087">
                  <c:v>-0.38</c:v>
                </c:pt>
                <c:pt idx="19088">
                  <c:v>-0.57999999999999996</c:v>
                </c:pt>
                <c:pt idx="19089">
                  <c:v>-0.74</c:v>
                </c:pt>
                <c:pt idx="19090">
                  <c:v>-0.94</c:v>
                </c:pt>
                <c:pt idx="19091">
                  <c:v>-1.1000000000000001</c:v>
                </c:pt>
                <c:pt idx="19092">
                  <c:v>-1.34</c:v>
                </c:pt>
                <c:pt idx="19093">
                  <c:v>-1.62</c:v>
                </c:pt>
                <c:pt idx="19094">
                  <c:v>-1.82</c:v>
                </c:pt>
                <c:pt idx="19095">
                  <c:v>-1.94</c:v>
                </c:pt>
                <c:pt idx="19096">
                  <c:v>-1.94</c:v>
                </c:pt>
                <c:pt idx="19097">
                  <c:v>-1.82</c:v>
                </c:pt>
                <c:pt idx="19098">
                  <c:v>-1.62</c:v>
                </c:pt>
                <c:pt idx="19099">
                  <c:v>-1.38</c:v>
                </c:pt>
                <c:pt idx="19100">
                  <c:v>-1.1000000000000001</c:v>
                </c:pt>
                <c:pt idx="19101">
                  <c:v>-0.9</c:v>
                </c:pt>
                <c:pt idx="19102">
                  <c:v>-0.66</c:v>
                </c:pt>
                <c:pt idx="19103">
                  <c:v>-0.38</c:v>
                </c:pt>
                <c:pt idx="19104">
                  <c:v>-0.18</c:v>
                </c:pt>
                <c:pt idx="19105">
                  <c:v>-0.06</c:v>
                </c:pt>
                <c:pt idx="19106">
                  <c:v>0.02</c:v>
                </c:pt>
                <c:pt idx="19107">
                  <c:v>-0.02</c:v>
                </c:pt>
                <c:pt idx="19108">
                  <c:v>0.06</c:v>
                </c:pt>
                <c:pt idx="19109">
                  <c:v>-0.02</c:v>
                </c:pt>
                <c:pt idx="19110">
                  <c:v>-0.06</c:v>
                </c:pt>
                <c:pt idx="19111">
                  <c:v>-0.06</c:v>
                </c:pt>
                <c:pt idx="19112">
                  <c:v>-0.02</c:v>
                </c:pt>
                <c:pt idx="19113">
                  <c:v>-0.1</c:v>
                </c:pt>
                <c:pt idx="19114">
                  <c:v>0.02</c:v>
                </c:pt>
                <c:pt idx="19115">
                  <c:v>0.06</c:v>
                </c:pt>
                <c:pt idx="19116">
                  <c:v>0.18</c:v>
                </c:pt>
                <c:pt idx="19117">
                  <c:v>0.26</c:v>
                </c:pt>
                <c:pt idx="19118">
                  <c:v>0.34</c:v>
                </c:pt>
                <c:pt idx="19119">
                  <c:v>0.3</c:v>
                </c:pt>
                <c:pt idx="19120">
                  <c:v>0.42</c:v>
                </c:pt>
                <c:pt idx="19121">
                  <c:v>0.54</c:v>
                </c:pt>
                <c:pt idx="19122">
                  <c:v>0.82</c:v>
                </c:pt>
                <c:pt idx="19123">
                  <c:v>1.38</c:v>
                </c:pt>
                <c:pt idx="19124">
                  <c:v>2.02</c:v>
                </c:pt>
                <c:pt idx="19125">
                  <c:v>2.54</c:v>
                </c:pt>
                <c:pt idx="19126">
                  <c:v>2.94</c:v>
                </c:pt>
                <c:pt idx="19127">
                  <c:v>3.3</c:v>
                </c:pt>
                <c:pt idx="19128">
                  <c:v>3.78</c:v>
                </c:pt>
                <c:pt idx="19129">
                  <c:v>4.18</c:v>
                </c:pt>
                <c:pt idx="19130">
                  <c:v>4.46</c:v>
                </c:pt>
                <c:pt idx="19131">
                  <c:v>4.46</c:v>
                </c:pt>
                <c:pt idx="19132">
                  <c:v>4.22</c:v>
                </c:pt>
                <c:pt idx="19133">
                  <c:v>3.74</c:v>
                </c:pt>
                <c:pt idx="19134">
                  <c:v>3.14</c:v>
                </c:pt>
                <c:pt idx="19135">
                  <c:v>2.5</c:v>
                </c:pt>
                <c:pt idx="19136">
                  <c:v>1.82</c:v>
                </c:pt>
                <c:pt idx="19137">
                  <c:v>0.9</c:v>
                </c:pt>
                <c:pt idx="19138">
                  <c:v>0.02</c:v>
                </c:pt>
                <c:pt idx="19139">
                  <c:v>-0.82</c:v>
                </c:pt>
                <c:pt idx="19140">
                  <c:v>-1.5</c:v>
                </c:pt>
                <c:pt idx="19141">
                  <c:v>-1.94</c:v>
                </c:pt>
                <c:pt idx="19142">
                  <c:v>-2.02</c:v>
                </c:pt>
                <c:pt idx="19143">
                  <c:v>-2.02</c:v>
                </c:pt>
                <c:pt idx="19144">
                  <c:v>-2.1</c:v>
                </c:pt>
                <c:pt idx="19145">
                  <c:v>-2.1</c:v>
                </c:pt>
                <c:pt idx="19146">
                  <c:v>-2.06</c:v>
                </c:pt>
                <c:pt idx="19147">
                  <c:v>-1.9</c:v>
                </c:pt>
                <c:pt idx="19148">
                  <c:v>-1.58</c:v>
                </c:pt>
                <c:pt idx="19149">
                  <c:v>-1.18</c:v>
                </c:pt>
                <c:pt idx="19150">
                  <c:v>-0.86</c:v>
                </c:pt>
                <c:pt idx="19151">
                  <c:v>-0.66</c:v>
                </c:pt>
                <c:pt idx="19152">
                  <c:v>-0.66</c:v>
                </c:pt>
                <c:pt idx="19153">
                  <c:v>-0.62</c:v>
                </c:pt>
                <c:pt idx="19154">
                  <c:v>-0.5</c:v>
                </c:pt>
                <c:pt idx="19155">
                  <c:v>-0.46</c:v>
                </c:pt>
                <c:pt idx="19156">
                  <c:v>-0.42</c:v>
                </c:pt>
                <c:pt idx="19157">
                  <c:v>-0.46</c:v>
                </c:pt>
                <c:pt idx="19158">
                  <c:v>-0.54</c:v>
                </c:pt>
                <c:pt idx="19159">
                  <c:v>-0.57999999999999996</c:v>
                </c:pt>
                <c:pt idx="19160">
                  <c:v>-0.54</c:v>
                </c:pt>
                <c:pt idx="19161">
                  <c:v>-0.5</c:v>
                </c:pt>
                <c:pt idx="19162">
                  <c:v>-0.38</c:v>
                </c:pt>
                <c:pt idx="19163">
                  <c:v>-0.34</c:v>
                </c:pt>
                <c:pt idx="19164">
                  <c:v>-0.34</c:v>
                </c:pt>
                <c:pt idx="19165">
                  <c:v>-0.26</c:v>
                </c:pt>
                <c:pt idx="19166">
                  <c:v>-0.1</c:v>
                </c:pt>
                <c:pt idx="19167">
                  <c:v>0.02</c:v>
                </c:pt>
                <c:pt idx="19168">
                  <c:v>0.14000000000000001</c:v>
                </c:pt>
                <c:pt idx="19169">
                  <c:v>0.14000000000000001</c:v>
                </c:pt>
                <c:pt idx="19170">
                  <c:v>0.14000000000000001</c:v>
                </c:pt>
                <c:pt idx="19171">
                  <c:v>0.14000000000000001</c:v>
                </c:pt>
                <c:pt idx="19172">
                  <c:v>0.18</c:v>
                </c:pt>
                <c:pt idx="19173">
                  <c:v>0.26</c:v>
                </c:pt>
                <c:pt idx="19174">
                  <c:v>0.42</c:v>
                </c:pt>
                <c:pt idx="19175">
                  <c:v>0.42</c:v>
                </c:pt>
                <c:pt idx="19176">
                  <c:v>0.38</c:v>
                </c:pt>
                <c:pt idx="19177">
                  <c:v>0.18</c:v>
                </c:pt>
                <c:pt idx="19178">
                  <c:v>0.1</c:v>
                </c:pt>
                <c:pt idx="19179">
                  <c:v>-0.1</c:v>
                </c:pt>
                <c:pt idx="19180">
                  <c:v>-0.3</c:v>
                </c:pt>
                <c:pt idx="19181">
                  <c:v>-0.62</c:v>
                </c:pt>
                <c:pt idx="19182">
                  <c:v>-0.98</c:v>
                </c:pt>
                <c:pt idx="19183">
                  <c:v>-1.26</c:v>
                </c:pt>
                <c:pt idx="19184">
                  <c:v>-1.54</c:v>
                </c:pt>
                <c:pt idx="19185">
                  <c:v>-1.74</c:v>
                </c:pt>
                <c:pt idx="19186">
                  <c:v>-1.9</c:v>
                </c:pt>
                <c:pt idx="19187">
                  <c:v>-1.98</c:v>
                </c:pt>
                <c:pt idx="19188">
                  <c:v>-1.94</c:v>
                </c:pt>
                <c:pt idx="19189">
                  <c:v>-1.94</c:v>
                </c:pt>
                <c:pt idx="19190">
                  <c:v>-1.78</c:v>
                </c:pt>
                <c:pt idx="19191">
                  <c:v>-1.54</c:v>
                </c:pt>
                <c:pt idx="19192">
                  <c:v>-1.22</c:v>
                </c:pt>
                <c:pt idx="19193">
                  <c:v>-0.94</c:v>
                </c:pt>
                <c:pt idx="19194">
                  <c:v>-0.62</c:v>
                </c:pt>
                <c:pt idx="19195">
                  <c:v>-0.38</c:v>
                </c:pt>
                <c:pt idx="19196">
                  <c:v>-0.3</c:v>
                </c:pt>
                <c:pt idx="19197">
                  <c:v>-0.22</c:v>
                </c:pt>
                <c:pt idx="19198">
                  <c:v>-0.14000000000000001</c:v>
                </c:pt>
                <c:pt idx="19199">
                  <c:v>-0.06</c:v>
                </c:pt>
                <c:pt idx="19200">
                  <c:v>0.02</c:v>
                </c:pt>
                <c:pt idx="19201">
                  <c:v>0.02</c:v>
                </c:pt>
                <c:pt idx="19202">
                  <c:v>0.06</c:v>
                </c:pt>
                <c:pt idx="19203">
                  <c:v>-0.06</c:v>
                </c:pt>
                <c:pt idx="19204">
                  <c:v>-0.02</c:v>
                </c:pt>
                <c:pt idx="19205">
                  <c:v>-0.02</c:v>
                </c:pt>
                <c:pt idx="19206">
                  <c:v>-0.02</c:v>
                </c:pt>
                <c:pt idx="19207">
                  <c:v>0.06</c:v>
                </c:pt>
                <c:pt idx="19208">
                  <c:v>0.14000000000000001</c:v>
                </c:pt>
                <c:pt idx="19209">
                  <c:v>0.14000000000000001</c:v>
                </c:pt>
                <c:pt idx="19210">
                  <c:v>0.14000000000000001</c:v>
                </c:pt>
                <c:pt idx="19211">
                  <c:v>0.26</c:v>
                </c:pt>
                <c:pt idx="19212">
                  <c:v>0.42</c:v>
                </c:pt>
                <c:pt idx="19213">
                  <c:v>0.57999999999999996</c:v>
                </c:pt>
                <c:pt idx="19214">
                  <c:v>0.9</c:v>
                </c:pt>
                <c:pt idx="19215">
                  <c:v>1.26</c:v>
                </c:pt>
                <c:pt idx="19216">
                  <c:v>1.82</c:v>
                </c:pt>
                <c:pt idx="19217">
                  <c:v>2.46</c:v>
                </c:pt>
                <c:pt idx="19218">
                  <c:v>3.02</c:v>
                </c:pt>
                <c:pt idx="19219">
                  <c:v>3.54</c:v>
                </c:pt>
                <c:pt idx="19220">
                  <c:v>3.98</c:v>
                </c:pt>
                <c:pt idx="19221">
                  <c:v>4.26</c:v>
                </c:pt>
                <c:pt idx="19222">
                  <c:v>4.42</c:v>
                </c:pt>
                <c:pt idx="19223">
                  <c:v>4.46</c:v>
                </c:pt>
                <c:pt idx="19224">
                  <c:v>4.38</c:v>
                </c:pt>
                <c:pt idx="19225">
                  <c:v>4.0999999999999996</c:v>
                </c:pt>
                <c:pt idx="19226">
                  <c:v>3.54</c:v>
                </c:pt>
                <c:pt idx="19227">
                  <c:v>2.58</c:v>
                </c:pt>
                <c:pt idx="19228">
                  <c:v>1.54</c:v>
                </c:pt>
                <c:pt idx="19229">
                  <c:v>0.46</c:v>
                </c:pt>
                <c:pt idx="19230">
                  <c:v>-0.38</c:v>
                </c:pt>
                <c:pt idx="19231">
                  <c:v>-1.06</c:v>
                </c:pt>
                <c:pt idx="19232">
                  <c:v>-1.5</c:v>
                </c:pt>
                <c:pt idx="19233">
                  <c:v>-1.9</c:v>
                </c:pt>
                <c:pt idx="19234">
                  <c:v>-2.1800000000000002</c:v>
                </c:pt>
                <c:pt idx="19235">
                  <c:v>-2.46</c:v>
                </c:pt>
                <c:pt idx="19236">
                  <c:v>-2.42</c:v>
                </c:pt>
                <c:pt idx="19237">
                  <c:v>-2.2599999999999998</c:v>
                </c:pt>
                <c:pt idx="19238">
                  <c:v>-1.9</c:v>
                </c:pt>
                <c:pt idx="19239">
                  <c:v>-1.54</c:v>
                </c:pt>
                <c:pt idx="19240">
                  <c:v>-1.26</c:v>
                </c:pt>
                <c:pt idx="19241">
                  <c:v>-1.1000000000000001</c:v>
                </c:pt>
                <c:pt idx="19242">
                  <c:v>-0.98</c:v>
                </c:pt>
                <c:pt idx="19243">
                  <c:v>-0.98</c:v>
                </c:pt>
                <c:pt idx="19244">
                  <c:v>-0.86</c:v>
                </c:pt>
                <c:pt idx="19245">
                  <c:v>-0.78</c:v>
                </c:pt>
                <c:pt idx="19246">
                  <c:v>-0.7</c:v>
                </c:pt>
                <c:pt idx="19247">
                  <c:v>-0.78</c:v>
                </c:pt>
                <c:pt idx="19248">
                  <c:v>-0.78</c:v>
                </c:pt>
                <c:pt idx="19249">
                  <c:v>-0.78</c:v>
                </c:pt>
                <c:pt idx="19250">
                  <c:v>-0.66</c:v>
                </c:pt>
                <c:pt idx="19251">
                  <c:v>-0.54</c:v>
                </c:pt>
                <c:pt idx="19252">
                  <c:v>-0.46</c:v>
                </c:pt>
                <c:pt idx="19253">
                  <c:v>-0.38</c:v>
                </c:pt>
                <c:pt idx="19254">
                  <c:v>-0.3</c:v>
                </c:pt>
                <c:pt idx="19255">
                  <c:v>-0.3</c:v>
                </c:pt>
                <c:pt idx="19256">
                  <c:v>-0.3</c:v>
                </c:pt>
                <c:pt idx="19257">
                  <c:v>-0.18</c:v>
                </c:pt>
                <c:pt idx="19258">
                  <c:v>-0.1</c:v>
                </c:pt>
                <c:pt idx="19259">
                  <c:v>-0.06</c:v>
                </c:pt>
                <c:pt idx="19260">
                  <c:v>-0.02</c:v>
                </c:pt>
                <c:pt idx="19261">
                  <c:v>0.02</c:v>
                </c:pt>
                <c:pt idx="19262">
                  <c:v>0.14000000000000001</c:v>
                </c:pt>
                <c:pt idx="19263">
                  <c:v>0.22</c:v>
                </c:pt>
                <c:pt idx="19264">
                  <c:v>0.3</c:v>
                </c:pt>
                <c:pt idx="19265">
                  <c:v>0.38</c:v>
                </c:pt>
                <c:pt idx="19266">
                  <c:v>0.42</c:v>
                </c:pt>
                <c:pt idx="19267">
                  <c:v>0.46</c:v>
                </c:pt>
                <c:pt idx="19268">
                  <c:v>0.46</c:v>
                </c:pt>
                <c:pt idx="19269">
                  <c:v>0.3</c:v>
                </c:pt>
                <c:pt idx="19270">
                  <c:v>0.14000000000000001</c:v>
                </c:pt>
                <c:pt idx="19271">
                  <c:v>-0.06</c:v>
                </c:pt>
                <c:pt idx="19272">
                  <c:v>-0.42</c:v>
                </c:pt>
                <c:pt idx="19273">
                  <c:v>-0.78</c:v>
                </c:pt>
                <c:pt idx="19274">
                  <c:v>-1.06</c:v>
                </c:pt>
                <c:pt idx="19275">
                  <c:v>-1.3</c:v>
                </c:pt>
                <c:pt idx="19276">
                  <c:v>-1.54</c:v>
                </c:pt>
                <c:pt idx="19277">
                  <c:v>-1.78</c:v>
                </c:pt>
                <c:pt idx="19278">
                  <c:v>-1.98</c:v>
                </c:pt>
                <c:pt idx="19279">
                  <c:v>-2.1</c:v>
                </c:pt>
                <c:pt idx="19280">
                  <c:v>-2.14</c:v>
                </c:pt>
                <c:pt idx="19281">
                  <c:v>-2.02</c:v>
                </c:pt>
                <c:pt idx="19282">
                  <c:v>-1.82</c:v>
                </c:pt>
                <c:pt idx="19283">
                  <c:v>-1.5</c:v>
                </c:pt>
                <c:pt idx="19284">
                  <c:v>-1.1399999999999999</c:v>
                </c:pt>
                <c:pt idx="19285">
                  <c:v>-0.98</c:v>
                </c:pt>
                <c:pt idx="19286">
                  <c:v>-0.7</c:v>
                </c:pt>
                <c:pt idx="19287">
                  <c:v>-0.54</c:v>
                </c:pt>
                <c:pt idx="19288">
                  <c:v>-0.3</c:v>
                </c:pt>
                <c:pt idx="19289">
                  <c:v>-0.1</c:v>
                </c:pt>
                <c:pt idx="19290">
                  <c:v>-0.02</c:v>
                </c:pt>
                <c:pt idx="19291">
                  <c:v>-0.02</c:v>
                </c:pt>
                <c:pt idx="19292">
                  <c:v>-0.02</c:v>
                </c:pt>
                <c:pt idx="19293">
                  <c:v>-0.06</c:v>
                </c:pt>
                <c:pt idx="19294">
                  <c:v>0.02</c:v>
                </c:pt>
                <c:pt idx="19295">
                  <c:v>-0.02</c:v>
                </c:pt>
                <c:pt idx="19296">
                  <c:v>0.06</c:v>
                </c:pt>
                <c:pt idx="19297">
                  <c:v>0.1</c:v>
                </c:pt>
                <c:pt idx="19298">
                  <c:v>0.14000000000000001</c:v>
                </c:pt>
                <c:pt idx="19299">
                  <c:v>0.14000000000000001</c:v>
                </c:pt>
                <c:pt idx="19300">
                  <c:v>0.26</c:v>
                </c:pt>
                <c:pt idx="19301">
                  <c:v>0.26</c:v>
                </c:pt>
                <c:pt idx="19302">
                  <c:v>0.34</c:v>
                </c:pt>
                <c:pt idx="19303">
                  <c:v>0.38</c:v>
                </c:pt>
                <c:pt idx="19304">
                  <c:v>0.34</c:v>
                </c:pt>
                <c:pt idx="19305">
                  <c:v>0.3</c:v>
                </c:pt>
                <c:pt idx="19306">
                  <c:v>0.3</c:v>
                </c:pt>
                <c:pt idx="19307">
                  <c:v>0.3</c:v>
                </c:pt>
                <c:pt idx="19308">
                  <c:v>0.38</c:v>
                </c:pt>
                <c:pt idx="19309">
                  <c:v>0.42</c:v>
                </c:pt>
                <c:pt idx="19310">
                  <c:v>0.42</c:v>
                </c:pt>
                <c:pt idx="19311">
                  <c:v>0.54</c:v>
                </c:pt>
                <c:pt idx="19312">
                  <c:v>0.78</c:v>
                </c:pt>
                <c:pt idx="19313">
                  <c:v>1.1000000000000001</c:v>
                </c:pt>
                <c:pt idx="19314">
                  <c:v>1.5</c:v>
                </c:pt>
                <c:pt idx="19315">
                  <c:v>1.82</c:v>
                </c:pt>
                <c:pt idx="19316">
                  <c:v>2.1</c:v>
                </c:pt>
                <c:pt idx="19317">
                  <c:v>2.2999999999999998</c:v>
                </c:pt>
                <c:pt idx="19318">
                  <c:v>2.54</c:v>
                </c:pt>
                <c:pt idx="19319">
                  <c:v>2.86</c:v>
                </c:pt>
                <c:pt idx="19320">
                  <c:v>3.14</c:v>
                </c:pt>
                <c:pt idx="19321">
                  <c:v>3.3</c:v>
                </c:pt>
                <c:pt idx="19322">
                  <c:v>3.34</c:v>
                </c:pt>
                <c:pt idx="19323">
                  <c:v>3.26</c:v>
                </c:pt>
                <c:pt idx="19324">
                  <c:v>3.1</c:v>
                </c:pt>
                <c:pt idx="19325">
                  <c:v>2.78</c:v>
                </c:pt>
                <c:pt idx="19326">
                  <c:v>2.5</c:v>
                </c:pt>
                <c:pt idx="19327">
                  <c:v>2.02</c:v>
                </c:pt>
                <c:pt idx="19328">
                  <c:v>1.46</c:v>
                </c:pt>
                <c:pt idx="19329">
                  <c:v>0.74</c:v>
                </c:pt>
                <c:pt idx="19330">
                  <c:v>0.06</c:v>
                </c:pt>
                <c:pt idx="19331">
                  <c:v>-0.46</c:v>
                </c:pt>
                <c:pt idx="19332">
                  <c:v>-0.86</c:v>
                </c:pt>
                <c:pt idx="19333">
                  <c:v>-1.18</c:v>
                </c:pt>
                <c:pt idx="19334">
                  <c:v>-1.46</c:v>
                </c:pt>
                <c:pt idx="19335">
                  <c:v>-1.7</c:v>
                </c:pt>
                <c:pt idx="19336">
                  <c:v>-1.82</c:v>
                </c:pt>
                <c:pt idx="19337">
                  <c:v>-1.78</c:v>
                </c:pt>
                <c:pt idx="19338">
                  <c:v>-1.5</c:v>
                </c:pt>
                <c:pt idx="19339">
                  <c:v>-1.3</c:v>
                </c:pt>
                <c:pt idx="19340">
                  <c:v>-1.06</c:v>
                </c:pt>
                <c:pt idx="19341">
                  <c:v>-0.9</c:v>
                </c:pt>
                <c:pt idx="19342">
                  <c:v>-0.78</c:v>
                </c:pt>
                <c:pt idx="19343">
                  <c:v>-0.74</c:v>
                </c:pt>
                <c:pt idx="19344">
                  <c:v>-0.7</c:v>
                </c:pt>
                <c:pt idx="19345">
                  <c:v>-0.74</c:v>
                </c:pt>
                <c:pt idx="19346">
                  <c:v>-0.7</c:v>
                </c:pt>
                <c:pt idx="19347">
                  <c:v>-0.78</c:v>
                </c:pt>
                <c:pt idx="19348">
                  <c:v>-0.78</c:v>
                </c:pt>
                <c:pt idx="19349">
                  <c:v>-0.82</c:v>
                </c:pt>
                <c:pt idx="19350">
                  <c:v>-0.74</c:v>
                </c:pt>
                <c:pt idx="19351">
                  <c:v>-0.57999999999999996</c:v>
                </c:pt>
                <c:pt idx="19352">
                  <c:v>-0.5</c:v>
                </c:pt>
                <c:pt idx="19353">
                  <c:v>-0.5</c:v>
                </c:pt>
                <c:pt idx="19354">
                  <c:v>-0.46</c:v>
                </c:pt>
                <c:pt idx="19355">
                  <c:v>-0.38</c:v>
                </c:pt>
                <c:pt idx="19356">
                  <c:v>-0.3</c:v>
                </c:pt>
                <c:pt idx="19357">
                  <c:v>-0.3</c:v>
                </c:pt>
                <c:pt idx="19358">
                  <c:v>-0.22</c:v>
                </c:pt>
                <c:pt idx="19359">
                  <c:v>-0.18</c:v>
                </c:pt>
                <c:pt idx="19360">
                  <c:v>-0.18</c:v>
                </c:pt>
                <c:pt idx="19361">
                  <c:v>-0.22</c:v>
                </c:pt>
                <c:pt idx="19362">
                  <c:v>-0.1</c:v>
                </c:pt>
                <c:pt idx="19363">
                  <c:v>-0.02</c:v>
                </c:pt>
                <c:pt idx="19364">
                  <c:v>0.06</c:v>
                </c:pt>
                <c:pt idx="19365">
                  <c:v>0.06</c:v>
                </c:pt>
                <c:pt idx="19366">
                  <c:v>0.06</c:v>
                </c:pt>
                <c:pt idx="19367">
                  <c:v>0.02</c:v>
                </c:pt>
                <c:pt idx="19368">
                  <c:v>-0.1</c:v>
                </c:pt>
                <c:pt idx="19369">
                  <c:v>-0.18</c:v>
                </c:pt>
                <c:pt idx="19370">
                  <c:v>-0.34</c:v>
                </c:pt>
                <c:pt idx="19371">
                  <c:v>-0.5</c:v>
                </c:pt>
                <c:pt idx="19372">
                  <c:v>-0.66</c:v>
                </c:pt>
                <c:pt idx="19373">
                  <c:v>-0.9</c:v>
                </c:pt>
                <c:pt idx="19374">
                  <c:v>-1.02</c:v>
                </c:pt>
                <c:pt idx="19375">
                  <c:v>-1.22</c:v>
                </c:pt>
                <c:pt idx="19376">
                  <c:v>-1.34</c:v>
                </c:pt>
                <c:pt idx="19377">
                  <c:v>-1.42</c:v>
                </c:pt>
                <c:pt idx="19378">
                  <c:v>-1.46</c:v>
                </c:pt>
                <c:pt idx="19379">
                  <c:v>-1.46</c:v>
                </c:pt>
                <c:pt idx="19380">
                  <c:v>-1.46</c:v>
                </c:pt>
                <c:pt idx="19381">
                  <c:v>-1.42</c:v>
                </c:pt>
                <c:pt idx="19382">
                  <c:v>-1.34</c:v>
                </c:pt>
                <c:pt idx="19383">
                  <c:v>-1.1399999999999999</c:v>
                </c:pt>
                <c:pt idx="19384">
                  <c:v>-0.98</c:v>
                </c:pt>
                <c:pt idx="19385">
                  <c:v>-0.82</c:v>
                </c:pt>
                <c:pt idx="19386">
                  <c:v>-0.66</c:v>
                </c:pt>
                <c:pt idx="19387">
                  <c:v>-0.57999999999999996</c:v>
                </c:pt>
                <c:pt idx="19388">
                  <c:v>-0.42</c:v>
                </c:pt>
                <c:pt idx="19389">
                  <c:v>-0.34</c:v>
                </c:pt>
                <c:pt idx="19390">
                  <c:v>-0.18</c:v>
                </c:pt>
                <c:pt idx="19391">
                  <c:v>-0.14000000000000001</c:v>
                </c:pt>
                <c:pt idx="19392">
                  <c:v>-0.1</c:v>
                </c:pt>
                <c:pt idx="19393">
                  <c:v>-0.1</c:v>
                </c:pt>
                <c:pt idx="19394">
                  <c:v>-0.1</c:v>
                </c:pt>
                <c:pt idx="19395">
                  <c:v>-0.1</c:v>
                </c:pt>
                <c:pt idx="19396">
                  <c:v>-0.14000000000000001</c:v>
                </c:pt>
                <c:pt idx="19397">
                  <c:v>-0.1</c:v>
                </c:pt>
                <c:pt idx="19398">
                  <c:v>0.02</c:v>
                </c:pt>
                <c:pt idx="19399">
                  <c:v>0.1</c:v>
                </c:pt>
                <c:pt idx="19400">
                  <c:v>0.26</c:v>
                </c:pt>
                <c:pt idx="19401">
                  <c:v>0.42</c:v>
                </c:pt>
                <c:pt idx="19402">
                  <c:v>0.86</c:v>
                </c:pt>
                <c:pt idx="19403">
                  <c:v>1.5</c:v>
                </c:pt>
                <c:pt idx="19404">
                  <c:v>2.2599999999999998</c:v>
                </c:pt>
                <c:pt idx="19405">
                  <c:v>2.86</c:v>
                </c:pt>
                <c:pt idx="19406">
                  <c:v>3.22</c:v>
                </c:pt>
                <c:pt idx="19407">
                  <c:v>3.5</c:v>
                </c:pt>
                <c:pt idx="19408">
                  <c:v>3.9</c:v>
                </c:pt>
                <c:pt idx="19409">
                  <c:v>4.26</c:v>
                </c:pt>
                <c:pt idx="19410">
                  <c:v>4.7</c:v>
                </c:pt>
                <c:pt idx="19411">
                  <c:v>4.9400000000000004</c:v>
                </c:pt>
                <c:pt idx="19412">
                  <c:v>4.9800000000000004</c:v>
                </c:pt>
                <c:pt idx="19413">
                  <c:v>4.5</c:v>
                </c:pt>
                <c:pt idx="19414">
                  <c:v>3.54</c:v>
                </c:pt>
                <c:pt idx="19415">
                  <c:v>2.34</c:v>
                </c:pt>
                <c:pt idx="19416">
                  <c:v>1.3</c:v>
                </c:pt>
                <c:pt idx="19417">
                  <c:v>0.54</c:v>
                </c:pt>
                <c:pt idx="19418">
                  <c:v>-0.02</c:v>
                </c:pt>
                <c:pt idx="19419">
                  <c:v>-0.57999999999999996</c:v>
                </c:pt>
                <c:pt idx="19420">
                  <c:v>-1.38</c:v>
                </c:pt>
                <c:pt idx="19421">
                  <c:v>-2.14</c:v>
                </c:pt>
                <c:pt idx="19422">
                  <c:v>-2.66</c:v>
                </c:pt>
                <c:pt idx="19423">
                  <c:v>-2.9</c:v>
                </c:pt>
                <c:pt idx="19424">
                  <c:v>-2.78</c:v>
                </c:pt>
                <c:pt idx="19425">
                  <c:v>-2.46</c:v>
                </c:pt>
                <c:pt idx="19426">
                  <c:v>-2.06</c:v>
                </c:pt>
                <c:pt idx="19427">
                  <c:v>-1.78</c:v>
                </c:pt>
                <c:pt idx="19428">
                  <c:v>-1.58</c:v>
                </c:pt>
                <c:pt idx="19429">
                  <c:v>-1.38</c:v>
                </c:pt>
                <c:pt idx="19430">
                  <c:v>-1.26</c:v>
                </c:pt>
                <c:pt idx="19431">
                  <c:v>-1.1000000000000001</c:v>
                </c:pt>
                <c:pt idx="19432">
                  <c:v>-0.98</c:v>
                </c:pt>
                <c:pt idx="19433">
                  <c:v>-0.9</c:v>
                </c:pt>
                <c:pt idx="19434">
                  <c:v>-0.94</c:v>
                </c:pt>
                <c:pt idx="19435">
                  <c:v>-0.98</c:v>
                </c:pt>
                <c:pt idx="19436">
                  <c:v>-0.86</c:v>
                </c:pt>
                <c:pt idx="19437">
                  <c:v>-0.74</c:v>
                </c:pt>
                <c:pt idx="19438">
                  <c:v>-0.46</c:v>
                </c:pt>
                <c:pt idx="19439">
                  <c:v>-0.38</c:v>
                </c:pt>
                <c:pt idx="19440">
                  <c:v>-0.3</c:v>
                </c:pt>
                <c:pt idx="19441">
                  <c:v>-0.26</c:v>
                </c:pt>
                <c:pt idx="19442">
                  <c:v>-0.22</c:v>
                </c:pt>
                <c:pt idx="19443">
                  <c:v>-0.1</c:v>
                </c:pt>
                <c:pt idx="19444">
                  <c:v>-0.06</c:v>
                </c:pt>
                <c:pt idx="19445">
                  <c:v>-0.02</c:v>
                </c:pt>
                <c:pt idx="19446">
                  <c:v>0.02</c:v>
                </c:pt>
                <c:pt idx="19447">
                  <c:v>0.06</c:v>
                </c:pt>
                <c:pt idx="19448">
                  <c:v>0.14000000000000001</c:v>
                </c:pt>
                <c:pt idx="19449">
                  <c:v>0.14000000000000001</c:v>
                </c:pt>
                <c:pt idx="19450">
                  <c:v>0.34</c:v>
                </c:pt>
                <c:pt idx="19451">
                  <c:v>0.38</c:v>
                </c:pt>
                <c:pt idx="19452">
                  <c:v>0.5</c:v>
                </c:pt>
                <c:pt idx="19453">
                  <c:v>0.57999999999999996</c:v>
                </c:pt>
                <c:pt idx="19454">
                  <c:v>0.66</c:v>
                </c:pt>
                <c:pt idx="19455">
                  <c:v>0.74</c:v>
                </c:pt>
                <c:pt idx="19456">
                  <c:v>0.74</c:v>
                </c:pt>
                <c:pt idx="19457">
                  <c:v>0.5</c:v>
                </c:pt>
                <c:pt idx="19458">
                  <c:v>0.14000000000000001</c:v>
                </c:pt>
                <c:pt idx="19459">
                  <c:v>-0.22</c:v>
                </c:pt>
                <c:pt idx="19460">
                  <c:v>-0.46</c:v>
                </c:pt>
                <c:pt idx="19461">
                  <c:v>-0.62</c:v>
                </c:pt>
                <c:pt idx="19462">
                  <c:v>-0.86</c:v>
                </c:pt>
                <c:pt idx="19463">
                  <c:v>-1.1000000000000001</c:v>
                </c:pt>
                <c:pt idx="19464">
                  <c:v>-1.5</c:v>
                </c:pt>
                <c:pt idx="19465">
                  <c:v>-1.82</c:v>
                </c:pt>
                <c:pt idx="19466">
                  <c:v>-2.06</c:v>
                </c:pt>
                <c:pt idx="19467">
                  <c:v>-2.1800000000000002</c:v>
                </c:pt>
                <c:pt idx="19468">
                  <c:v>-2.14</c:v>
                </c:pt>
                <c:pt idx="19469">
                  <c:v>-1.94</c:v>
                </c:pt>
                <c:pt idx="19470">
                  <c:v>-1.74</c:v>
                </c:pt>
                <c:pt idx="19471">
                  <c:v>-1.5</c:v>
                </c:pt>
                <c:pt idx="19472">
                  <c:v>-1.3</c:v>
                </c:pt>
                <c:pt idx="19473">
                  <c:v>-1.1399999999999999</c:v>
                </c:pt>
                <c:pt idx="19474">
                  <c:v>-0.9</c:v>
                </c:pt>
                <c:pt idx="19475">
                  <c:v>-0.62</c:v>
                </c:pt>
                <c:pt idx="19476">
                  <c:v>-0.38</c:v>
                </c:pt>
                <c:pt idx="19477">
                  <c:v>-0.18</c:v>
                </c:pt>
                <c:pt idx="19478">
                  <c:v>-0.06</c:v>
                </c:pt>
                <c:pt idx="19479">
                  <c:v>-0.06</c:v>
                </c:pt>
                <c:pt idx="19480">
                  <c:v>-0.06</c:v>
                </c:pt>
                <c:pt idx="19481">
                  <c:v>-0.02</c:v>
                </c:pt>
                <c:pt idx="19482">
                  <c:v>0.06</c:v>
                </c:pt>
                <c:pt idx="19483">
                  <c:v>0.02</c:v>
                </c:pt>
                <c:pt idx="19484">
                  <c:v>0.06</c:v>
                </c:pt>
                <c:pt idx="19485">
                  <c:v>0.06</c:v>
                </c:pt>
                <c:pt idx="19486">
                  <c:v>0.14000000000000001</c:v>
                </c:pt>
                <c:pt idx="19487">
                  <c:v>0.14000000000000001</c:v>
                </c:pt>
                <c:pt idx="19488">
                  <c:v>0.26</c:v>
                </c:pt>
                <c:pt idx="19489">
                  <c:v>0.38</c:v>
                </c:pt>
                <c:pt idx="19490">
                  <c:v>0.5</c:v>
                </c:pt>
                <c:pt idx="19491">
                  <c:v>0.46</c:v>
                </c:pt>
                <c:pt idx="19492">
                  <c:v>0.38</c:v>
                </c:pt>
                <c:pt idx="19493">
                  <c:v>0.38</c:v>
                </c:pt>
                <c:pt idx="19494">
                  <c:v>0.38</c:v>
                </c:pt>
                <c:pt idx="19495">
                  <c:v>0.34</c:v>
                </c:pt>
                <c:pt idx="19496">
                  <c:v>0.34</c:v>
                </c:pt>
                <c:pt idx="19497">
                  <c:v>0.26</c:v>
                </c:pt>
                <c:pt idx="19498">
                  <c:v>0.26</c:v>
                </c:pt>
                <c:pt idx="19499">
                  <c:v>0.26</c:v>
                </c:pt>
                <c:pt idx="19500">
                  <c:v>0.3</c:v>
                </c:pt>
                <c:pt idx="19501">
                  <c:v>0.3</c:v>
                </c:pt>
                <c:pt idx="19502">
                  <c:v>0.42</c:v>
                </c:pt>
                <c:pt idx="19503">
                  <c:v>0.7</c:v>
                </c:pt>
                <c:pt idx="19504">
                  <c:v>1.18</c:v>
                </c:pt>
                <c:pt idx="19505">
                  <c:v>1.78</c:v>
                </c:pt>
                <c:pt idx="19506">
                  <c:v>2.2999999999999998</c:v>
                </c:pt>
                <c:pt idx="19507">
                  <c:v>2.66</c:v>
                </c:pt>
                <c:pt idx="19508">
                  <c:v>3.02</c:v>
                </c:pt>
                <c:pt idx="19509">
                  <c:v>3.42</c:v>
                </c:pt>
                <c:pt idx="19510">
                  <c:v>3.74</c:v>
                </c:pt>
                <c:pt idx="19511">
                  <c:v>3.9</c:v>
                </c:pt>
                <c:pt idx="19512">
                  <c:v>4.0999999999999996</c:v>
                </c:pt>
                <c:pt idx="19513">
                  <c:v>4.0999999999999996</c:v>
                </c:pt>
                <c:pt idx="19514">
                  <c:v>3.86</c:v>
                </c:pt>
                <c:pt idx="19515">
                  <c:v>3.34</c:v>
                </c:pt>
                <c:pt idx="19516">
                  <c:v>2.74</c:v>
                </c:pt>
                <c:pt idx="19517">
                  <c:v>1.98</c:v>
                </c:pt>
                <c:pt idx="19518">
                  <c:v>1.18</c:v>
                </c:pt>
                <c:pt idx="19519">
                  <c:v>0.34</c:v>
                </c:pt>
                <c:pt idx="19520">
                  <c:v>-0.34</c:v>
                </c:pt>
                <c:pt idx="19521">
                  <c:v>-0.86</c:v>
                </c:pt>
                <c:pt idx="19522">
                  <c:v>-1.26</c:v>
                </c:pt>
                <c:pt idx="19523">
                  <c:v>-1.62</c:v>
                </c:pt>
                <c:pt idx="19524">
                  <c:v>-1.82</c:v>
                </c:pt>
                <c:pt idx="19525">
                  <c:v>-1.94</c:v>
                </c:pt>
                <c:pt idx="19526">
                  <c:v>-1.94</c:v>
                </c:pt>
                <c:pt idx="19527">
                  <c:v>-1.98</c:v>
                </c:pt>
                <c:pt idx="19528">
                  <c:v>-1.78</c:v>
                </c:pt>
                <c:pt idx="19529">
                  <c:v>-1.54</c:v>
                </c:pt>
                <c:pt idx="19530">
                  <c:v>-1.26</c:v>
                </c:pt>
                <c:pt idx="19531">
                  <c:v>-1.1000000000000001</c:v>
                </c:pt>
                <c:pt idx="19532">
                  <c:v>-0.98</c:v>
                </c:pt>
                <c:pt idx="19533">
                  <c:v>-0.9</c:v>
                </c:pt>
                <c:pt idx="19534">
                  <c:v>-0.86</c:v>
                </c:pt>
                <c:pt idx="19535">
                  <c:v>-0.86</c:v>
                </c:pt>
                <c:pt idx="19536">
                  <c:v>-0.82</c:v>
                </c:pt>
                <c:pt idx="19537">
                  <c:v>-0.82</c:v>
                </c:pt>
                <c:pt idx="19538">
                  <c:v>-0.82</c:v>
                </c:pt>
                <c:pt idx="19539">
                  <c:v>-0.82</c:v>
                </c:pt>
                <c:pt idx="19540">
                  <c:v>-0.74</c:v>
                </c:pt>
                <c:pt idx="19541">
                  <c:v>-0.7</c:v>
                </c:pt>
                <c:pt idx="19542">
                  <c:v>-0.62</c:v>
                </c:pt>
                <c:pt idx="19543">
                  <c:v>-0.57999999999999996</c:v>
                </c:pt>
                <c:pt idx="19544">
                  <c:v>-0.54</c:v>
                </c:pt>
                <c:pt idx="19545">
                  <c:v>-0.57999999999999996</c:v>
                </c:pt>
                <c:pt idx="19546">
                  <c:v>-0.54</c:v>
                </c:pt>
                <c:pt idx="19547">
                  <c:v>-0.42</c:v>
                </c:pt>
                <c:pt idx="19548">
                  <c:v>-0.26</c:v>
                </c:pt>
                <c:pt idx="19549">
                  <c:v>-0.26</c:v>
                </c:pt>
                <c:pt idx="19550">
                  <c:v>-0.26</c:v>
                </c:pt>
                <c:pt idx="19551">
                  <c:v>-0.22</c:v>
                </c:pt>
                <c:pt idx="19552">
                  <c:v>-0.1</c:v>
                </c:pt>
                <c:pt idx="19553">
                  <c:v>-0.06</c:v>
                </c:pt>
                <c:pt idx="19554">
                  <c:v>0.02</c:v>
                </c:pt>
                <c:pt idx="19555">
                  <c:v>0.14000000000000001</c:v>
                </c:pt>
                <c:pt idx="19556">
                  <c:v>0.18</c:v>
                </c:pt>
                <c:pt idx="19557">
                  <c:v>0.18</c:v>
                </c:pt>
                <c:pt idx="19558">
                  <c:v>0.1</c:v>
                </c:pt>
                <c:pt idx="19559">
                  <c:v>-0.1</c:v>
                </c:pt>
                <c:pt idx="19560">
                  <c:v>-0.3</c:v>
                </c:pt>
                <c:pt idx="19561">
                  <c:v>-0.57999999999999996</c:v>
                </c:pt>
                <c:pt idx="19562">
                  <c:v>-0.78</c:v>
                </c:pt>
                <c:pt idx="19563">
                  <c:v>-1.02</c:v>
                </c:pt>
                <c:pt idx="19564">
                  <c:v>-1.26</c:v>
                </c:pt>
                <c:pt idx="19565">
                  <c:v>-1.42</c:v>
                </c:pt>
                <c:pt idx="19566">
                  <c:v>-1.58</c:v>
                </c:pt>
                <c:pt idx="19567">
                  <c:v>-1.74</c:v>
                </c:pt>
                <c:pt idx="19568">
                  <c:v>-1.78</c:v>
                </c:pt>
                <c:pt idx="19569">
                  <c:v>-1.82</c:v>
                </c:pt>
                <c:pt idx="19570">
                  <c:v>-1.78</c:v>
                </c:pt>
                <c:pt idx="19571">
                  <c:v>-1.66</c:v>
                </c:pt>
                <c:pt idx="19572">
                  <c:v>-1.42</c:v>
                </c:pt>
                <c:pt idx="19573">
                  <c:v>-1.26</c:v>
                </c:pt>
                <c:pt idx="19574">
                  <c:v>-1.02</c:v>
                </c:pt>
                <c:pt idx="19575">
                  <c:v>-0.82</c:v>
                </c:pt>
                <c:pt idx="19576">
                  <c:v>-0.62</c:v>
                </c:pt>
                <c:pt idx="19577">
                  <c:v>-0.42</c:v>
                </c:pt>
                <c:pt idx="19578">
                  <c:v>-0.3</c:v>
                </c:pt>
                <c:pt idx="19579">
                  <c:v>-0.18</c:v>
                </c:pt>
                <c:pt idx="19580">
                  <c:v>-0.1</c:v>
                </c:pt>
                <c:pt idx="19581">
                  <c:v>-0.06</c:v>
                </c:pt>
                <c:pt idx="19582">
                  <c:v>-0.02</c:v>
                </c:pt>
                <c:pt idx="19583">
                  <c:v>-0.02</c:v>
                </c:pt>
                <c:pt idx="19584">
                  <c:v>-0.02</c:v>
                </c:pt>
                <c:pt idx="19585">
                  <c:v>0.02</c:v>
                </c:pt>
                <c:pt idx="19586">
                  <c:v>-0.02</c:v>
                </c:pt>
                <c:pt idx="19587">
                  <c:v>-0.02</c:v>
                </c:pt>
                <c:pt idx="19588">
                  <c:v>0.1</c:v>
                </c:pt>
                <c:pt idx="19589">
                  <c:v>0.14000000000000001</c:v>
                </c:pt>
                <c:pt idx="19590">
                  <c:v>0.3</c:v>
                </c:pt>
                <c:pt idx="19591">
                  <c:v>0.38</c:v>
                </c:pt>
                <c:pt idx="19592">
                  <c:v>0.54</c:v>
                </c:pt>
                <c:pt idx="19593">
                  <c:v>0.9</c:v>
                </c:pt>
                <c:pt idx="19594">
                  <c:v>1.58</c:v>
                </c:pt>
                <c:pt idx="19595">
                  <c:v>2.38</c:v>
                </c:pt>
                <c:pt idx="19596">
                  <c:v>3.1</c:v>
                </c:pt>
                <c:pt idx="19597">
                  <c:v>3.66</c:v>
                </c:pt>
                <c:pt idx="19598">
                  <c:v>4.0999999999999996</c:v>
                </c:pt>
                <c:pt idx="19599">
                  <c:v>4.42</c:v>
                </c:pt>
                <c:pt idx="19600">
                  <c:v>4.7</c:v>
                </c:pt>
                <c:pt idx="19601">
                  <c:v>4.9800000000000004</c:v>
                </c:pt>
                <c:pt idx="19602">
                  <c:v>4.9400000000000004</c:v>
                </c:pt>
                <c:pt idx="19603">
                  <c:v>4.66</c:v>
                </c:pt>
                <c:pt idx="19604">
                  <c:v>4.0999999999999996</c:v>
                </c:pt>
                <c:pt idx="19605">
                  <c:v>3.1</c:v>
                </c:pt>
                <c:pt idx="19606">
                  <c:v>2.06</c:v>
                </c:pt>
                <c:pt idx="19607">
                  <c:v>0.9</c:v>
                </c:pt>
                <c:pt idx="19608">
                  <c:v>-0.02</c:v>
                </c:pt>
                <c:pt idx="19609">
                  <c:v>-0.82</c:v>
                </c:pt>
                <c:pt idx="19610">
                  <c:v>-1.58</c:v>
                </c:pt>
                <c:pt idx="19611">
                  <c:v>-2.1</c:v>
                </c:pt>
                <c:pt idx="19612">
                  <c:v>-2.5</c:v>
                </c:pt>
                <c:pt idx="19613">
                  <c:v>-2.74</c:v>
                </c:pt>
                <c:pt idx="19614">
                  <c:v>-2.66</c:v>
                </c:pt>
                <c:pt idx="19615">
                  <c:v>-2.46</c:v>
                </c:pt>
                <c:pt idx="19616">
                  <c:v>-2.2200000000000002</c:v>
                </c:pt>
                <c:pt idx="19617">
                  <c:v>-1.94</c:v>
                </c:pt>
                <c:pt idx="19618">
                  <c:v>-1.66</c:v>
                </c:pt>
                <c:pt idx="19619">
                  <c:v>-1.46</c:v>
                </c:pt>
                <c:pt idx="19620">
                  <c:v>-1.26</c:v>
                </c:pt>
                <c:pt idx="19621">
                  <c:v>-1.06</c:v>
                </c:pt>
                <c:pt idx="19622">
                  <c:v>-0.9</c:v>
                </c:pt>
                <c:pt idx="19623">
                  <c:v>-0.86</c:v>
                </c:pt>
                <c:pt idx="19624">
                  <c:v>-0.7</c:v>
                </c:pt>
                <c:pt idx="19625">
                  <c:v>-0.7</c:v>
                </c:pt>
                <c:pt idx="19626">
                  <c:v>-0.57999999999999996</c:v>
                </c:pt>
                <c:pt idx="19627">
                  <c:v>-0.5</c:v>
                </c:pt>
                <c:pt idx="19628">
                  <c:v>-0.42</c:v>
                </c:pt>
                <c:pt idx="19629">
                  <c:v>-0.3</c:v>
                </c:pt>
                <c:pt idx="19630">
                  <c:v>-0.26</c:v>
                </c:pt>
                <c:pt idx="19631">
                  <c:v>-0.22</c:v>
                </c:pt>
                <c:pt idx="19632">
                  <c:v>-0.18</c:v>
                </c:pt>
                <c:pt idx="19633">
                  <c:v>-0.18</c:v>
                </c:pt>
                <c:pt idx="19634">
                  <c:v>-0.22</c:v>
                </c:pt>
                <c:pt idx="19635">
                  <c:v>-0.18</c:v>
                </c:pt>
                <c:pt idx="19636">
                  <c:v>-0.14000000000000001</c:v>
                </c:pt>
                <c:pt idx="19637">
                  <c:v>-0.1</c:v>
                </c:pt>
                <c:pt idx="19638">
                  <c:v>0.06</c:v>
                </c:pt>
                <c:pt idx="19639">
                  <c:v>0.18</c:v>
                </c:pt>
                <c:pt idx="19640">
                  <c:v>0.22</c:v>
                </c:pt>
                <c:pt idx="19641">
                  <c:v>0.26</c:v>
                </c:pt>
                <c:pt idx="19642">
                  <c:v>0.38</c:v>
                </c:pt>
                <c:pt idx="19643">
                  <c:v>0.42</c:v>
                </c:pt>
                <c:pt idx="19644">
                  <c:v>0.5</c:v>
                </c:pt>
                <c:pt idx="19645">
                  <c:v>0.57999999999999996</c:v>
                </c:pt>
                <c:pt idx="19646">
                  <c:v>0.66</c:v>
                </c:pt>
                <c:pt idx="19647">
                  <c:v>0.62</c:v>
                </c:pt>
                <c:pt idx="19648">
                  <c:v>0.42</c:v>
                </c:pt>
                <c:pt idx="19649">
                  <c:v>0.14000000000000001</c:v>
                </c:pt>
                <c:pt idx="19650">
                  <c:v>-0.18</c:v>
                </c:pt>
                <c:pt idx="19651">
                  <c:v>-0.57999999999999996</c:v>
                </c:pt>
                <c:pt idx="19652">
                  <c:v>-0.9</c:v>
                </c:pt>
                <c:pt idx="19653">
                  <c:v>-1.22</c:v>
                </c:pt>
                <c:pt idx="19654">
                  <c:v>-1.46</c:v>
                </c:pt>
                <c:pt idx="19655">
                  <c:v>-1.78</c:v>
                </c:pt>
                <c:pt idx="19656">
                  <c:v>-1.98</c:v>
                </c:pt>
                <c:pt idx="19657">
                  <c:v>-2.14</c:v>
                </c:pt>
                <c:pt idx="19658">
                  <c:v>-2.1800000000000002</c:v>
                </c:pt>
                <c:pt idx="19659">
                  <c:v>-2.1</c:v>
                </c:pt>
                <c:pt idx="19660">
                  <c:v>-1.86</c:v>
                </c:pt>
                <c:pt idx="19661">
                  <c:v>-1.62</c:v>
                </c:pt>
                <c:pt idx="19662">
                  <c:v>-1.38</c:v>
                </c:pt>
                <c:pt idx="19663">
                  <c:v>-1.1000000000000001</c:v>
                </c:pt>
                <c:pt idx="19664">
                  <c:v>-0.86</c:v>
                </c:pt>
                <c:pt idx="19665">
                  <c:v>-0.57999999999999996</c:v>
                </c:pt>
                <c:pt idx="19666">
                  <c:v>-0.3</c:v>
                </c:pt>
                <c:pt idx="19667">
                  <c:v>-0.18</c:v>
                </c:pt>
                <c:pt idx="19668">
                  <c:v>-0.02</c:v>
                </c:pt>
                <c:pt idx="19669">
                  <c:v>-0.1</c:v>
                </c:pt>
                <c:pt idx="19670">
                  <c:v>-0.06</c:v>
                </c:pt>
                <c:pt idx="19671">
                  <c:v>-0.06</c:v>
                </c:pt>
                <c:pt idx="19672">
                  <c:v>-0.02</c:v>
                </c:pt>
                <c:pt idx="19673">
                  <c:v>-0.06</c:v>
                </c:pt>
                <c:pt idx="19674">
                  <c:v>-0.06</c:v>
                </c:pt>
                <c:pt idx="19675">
                  <c:v>-0.06</c:v>
                </c:pt>
                <c:pt idx="19676">
                  <c:v>0.02</c:v>
                </c:pt>
                <c:pt idx="19677">
                  <c:v>0.06</c:v>
                </c:pt>
                <c:pt idx="19678">
                  <c:v>0.14000000000000001</c:v>
                </c:pt>
                <c:pt idx="19679">
                  <c:v>0.18</c:v>
                </c:pt>
                <c:pt idx="19680">
                  <c:v>0.26</c:v>
                </c:pt>
                <c:pt idx="19681">
                  <c:v>0.3</c:v>
                </c:pt>
                <c:pt idx="19682">
                  <c:v>0.3</c:v>
                </c:pt>
                <c:pt idx="19683">
                  <c:v>0.26</c:v>
                </c:pt>
                <c:pt idx="19684">
                  <c:v>0.22</c:v>
                </c:pt>
                <c:pt idx="19685">
                  <c:v>0.22</c:v>
                </c:pt>
                <c:pt idx="19686">
                  <c:v>0.42</c:v>
                </c:pt>
                <c:pt idx="19687">
                  <c:v>0.82</c:v>
                </c:pt>
                <c:pt idx="19688">
                  <c:v>1.46</c:v>
                </c:pt>
                <c:pt idx="19689">
                  <c:v>2.1800000000000002</c:v>
                </c:pt>
                <c:pt idx="19690">
                  <c:v>2.86</c:v>
                </c:pt>
                <c:pt idx="19691">
                  <c:v>3.38</c:v>
                </c:pt>
                <c:pt idx="19692">
                  <c:v>3.86</c:v>
                </c:pt>
                <c:pt idx="19693">
                  <c:v>4.26</c:v>
                </c:pt>
                <c:pt idx="19694">
                  <c:v>4.62</c:v>
                </c:pt>
                <c:pt idx="19695">
                  <c:v>4.8600000000000003</c:v>
                </c:pt>
                <c:pt idx="19696">
                  <c:v>4.9000000000000004</c:v>
                </c:pt>
                <c:pt idx="19697">
                  <c:v>4.58</c:v>
                </c:pt>
                <c:pt idx="19698">
                  <c:v>3.98</c:v>
                </c:pt>
                <c:pt idx="19699">
                  <c:v>3.02</c:v>
                </c:pt>
                <c:pt idx="19700">
                  <c:v>1.94</c:v>
                </c:pt>
                <c:pt idx="19701">
                  <c:v>0.9</c:v>
                </c:pt>
                <c:pt idx="19702">
                  <c:v>-0.02</c:v>
                </c:pt>
                <c:pt idx="19703">
                  <c:v>-0.86</c:v>
                </c:pt>
                <c:pt idx="19704">
                  <c:v>-1.54</c:v>
                </c:pt>
                <c:pt idx="19705">
                  <c:v>-2.02</c:v>
                </c:pt>
                <c:pt idx="19706">
                  <c:v>-2.2599999999999998</c:v>
                </c:pt>
                <c:pt idx="19707">
                  <c:v>-2.34</c:v>
                </c:pt>
                <c:pt idx="19708">
                  <c:v>-2.34</c:v>
                </c:pt>
                <c:pt idx="19709">
                  <c:v>-2.1800000000000002</c:v>
                </c:pt>
                <c:pt idx="19710">
                  <c:v>-1.9</c:v>
                </c:pt>
                <c:pt idx="19711">
                  <c:v>-1.66</c:v>
                </c:pt>
                <c:pt idx="19712">
                  <c:v>-1.42</c:v>
                </c:pt>
                <c:pt idx="19713">
                  <c:v>-1.18</c:v>
                </c:pt>
                <c:pt idx="19714">
                  <c:v>-1.02</c:v>
                </c:pt>
                <c:pt idx="19715">
                  <c:v>-0.9</c:v>
                </c:pt>
                <c:pt idx="19716">
                  <c:v>-0.98</c:v>
                </c:pt>
                <c:pt idx="19717">
                  <c:v>-0.98</c:v>
                </c:pt>
                <c:pt idx="19718">
                  <c:v>-0.94</c:v>
                </c:pt>
                <c:pt idx="19719">
                  <c:v>-0.98</c:v>
                </c:pt>
                <c:pt idx="19720">
                  <c:v>-0.94</c:v>
                </c:pt>
                <c:pt idx="19721">
                  <c:v>-0.86</c:v>
                </c:pt>
                <c:pt idx="19722">
                  <c:v>-0.7</c:v>
                </c:pt>
                <c:pt idx="19723">
                  <c:v>-0.66</c:v>
                </c:pt>
                <c:pt idx="19724">
                  <c:v>-0.54</c:v>
                </c:pt>
                <c:pt idx="19725">
                  <c:v>-0.42</c:v>
                </c:pt>
                <c:pt idx="19726">
                  <c:v>-0.26</c:v>
                </c:pt>
                <c:pt idx="19727">
                  <c:v>-0.26</c:v>
                </c:pt>
                <c:pt idx="19728">
                  <c:v>-0.18</c:v>
                </c:pt>
                <c:pt idx="19729">
                  <c:v>-0.18</c:v>
                </c:pt>
                <c:pt idx="19730">
                  <c:v>-0.14000000000000001</c:v>
                </c:pt>
                <c:pt idx="19731">
                  <c:v>-0.1</c:v>
                </c:pt>
                <c:pt idx="19732">
                  <c:v>-0.02</c:v>
                </c:pt>
                <c:pt idx="19733">
                  <c:v>0.06</c:v>
                </c:pt>
                <c:pt idx="19734">
                  <c:v>0.06</c:v>
                </c:pt>
                <c:pt idx="19735">
                  <c:v>0.1</c:v>
                </c:pt>
                <c:pt idx="19736">
                  <c:v>0.14000000000000001</c:v>
                </c:pt>
                <c:pt idx="19737">
                  <c:v>0.26</c:v>
                </c:pt>
                <c:pt idx="19738">
                  <c:v>0.38</c:v>
                </c:pt>
                <c:pt idx="19739">
                  <c:v>0.5</c:v>
                </c:pt>
                <c:pt idx="19740">
                  <c:v>0.57999999999999996</c:v>
                </c:pt>
                <c:pt idx="19741">
                  <c:v>0.5</c:v>
                </c:pt>
                <c:pt idx="19742">
                  <c:v>0.3</c:v>
                </c:pt>
                <c:pt idx="19743">
                  <c:v>0.06</c:v>
                </c:pt>
                <c:pt idx="19744">
                  <c:v>-0.3</c:v>
                </c:pt>
                <c:pt idx="19745">
                  <c:v>-0.57999999999999996</c:v>
                </c:pt>
                <c:pt idx="19746">
                  <c:v>-0.98</c:v>
                </c:pt>
                <c:pt idx="19747">
                  <c:v>-1.26</c:v>
                </c:pt>
                <c:pt idx="19748">
                  <c:v>-1.58</c:v>
                </c:pt>
                <c:pt idx="19749">
                  <c:v>-1.86</c:v>
                </c:pt>
                <c:pt idx="19750">
                  <c:v>-2.02</c:v>
                </c:pt>
                <c:pt idx="19751">
                  <c:v>-2.1800000000000002</c:v>
                </c:pt>
                <c:pt idx="19752">
                  <c:v>-2.1800000000000002</c:v>
                </c:pt>
                <c:pt idx="19753">
                  <c:v>-2.06</c:v>
                </c:pt>
                <c:pt idx="19754">
                  <c:v>-1.94</c:v>
                </c:pt>
                <c:pt idx="19755">
                  <c:v>-1.62</c:v>
                </c:pt>
                <c:pt idx="19756">
                  <c:v>-1.34</c:v>
                </c:pt>
                <c:pt idx="19757">
                  <c:v>-1.02</c:v>
                </c:pt>
                <c:pt idx="19758">
                  <c:v>-0.78</c:v>
                </c:pt>
                <c:pt idx="19759">
                  <c:v>-0.54</c:v>
                </c:pt>
                <c:pt idx="19760">
                  <c:v>-0.34</c:v>
                </c:pt>
                <c:pt idx="19761">
                  <c:v>-0.18</c:v>
                </c:pt>
                <c:pt idx="19762">
                  <c:v>-0.14000000000000001</c:v>
                </c:pt>
                <c:pt idx="19763">
                  <c:v>-0.18</c:v>
                </c:pt>
                <c:pt idx="19764">
                  <c:v>-0.1</c:v>
                </c:pt>
                <c:pt idx="19765">
                  <c:v>-0.1</c:v>
                </c:pt>
                <c:pt idx="19766">
                  <c:v>-0.1</c:v>
                </c:pt>
                <c:pt idx="19767">
                  <c:v>-0.1</c:v>
                </c:pt>
                <c:pt idx="19768">
                  <c:v>-0.02</c:v>
                </c:pt>
                <c:pt idx="19769">
                  <c:v>-0.02</c:v>
                </c:pt>
                <c:pt idx="19770">
                  <c:v>0.1</c:v>
                </c:pt>
                <c:pt idx="19771">
                  <c:v>0.14000000000000001</c:v>
                </c:pt>
                <c:pt idx="19772">
                  <c:v>0.26</c:v>
                </c:pt>
                <c:pt idx="19773">
                  <c:v>0.34</c:v>
                </c:pt>
                <c:pt idx="19774">
                  <c:v>0.46</c:v>
                </c:pt>
                <c:pt idx="19775">
                  <c:v>0.42</c:v>
                </c:pt>
                <c:pt idx="19776">
                  <c:v>0.42</c:v>
                </c:pt>
                <c:pt idx="19777">
                  <c:v>0.42</c:v>
                </c:pt>
                <c:pt idx="19778">
                  <c:v>0.38</c:v>
                </c:pt>
                <c:pt idx="19779">
                  <c:v>0.3</c:v>
                </c:pt>
                <c:pt idx="19780">
                  <c:v>0.26</c:v>
                </c:pt>
                <c:pt idx="19781">
                  <c:v>0.26</c:v>
                </c:pt>
                <c:pt idx="19782">
                  <c:v>0.3</c:v>
                </c:pt>
                <c:pt idx="19783">
                  <c:v>0.42</c:v>
                </c:pt>
                <c:pt idx="19784">
                  <c:v>0.46</c:v>
                </c:pt>
                <c:pt idx="19785">
                  <c:v>0.62</c:v>
                </c:pt>
                <c:pt idx="19786">
                  <c:v>0.9</c:v>
                </c:pt>
                <c:pt idx="19787">
                  <c:v>1.3</c:v>
                </c:pt>
                <c:pt idx="19788">
                  <c:v>1.86</c:v>
                </c:pt>
                <c:pt idx="19789">
                  <c:v>2.38</c:v>
                </c:pt>
                <c:pt idx="19790">
                  <c:v>2.9</c:v>
                </c:pt>
                <c:pt idx="19791">
                  <c:v>3.34</c:v>
                </c:pt>
                <c:pt idx="19792">
                  <c:v>3.7</c:v>
                </c:pt>
                <c:pt idx="19793">
                  <c:v>3.94</c:v>
                </c:pt>
                <c:pt idx="19794">
                  <c:v>4.0199999999999996</c:v>
                </c:pt>
                <c:pt idx="19795">
                  <c:v>3.98</c:v>
                </c:pt>
                <c:pt idx="19796">
                  <c:v>3.82</c:v>
                </c:pt>
                <c:pt idx="19797">
                  <c:v>3.46</c:v>
                </c:pt>
                <c:pt idx="19798">
                  <c:v>2.86</c:v>
                </c:pt>
                <c:pt idx="19799">
                  <c:v>2.1</c:v>
                </c:pt>
                <c:pt idx="19800">
                  <c:v>1.26</c:v>
                </c:pt>
                <c:pt idx="19801">
                  <c:v>0.34</c:v>
                </c:pt>
                <c:pt idx="19802">
                  <c:v>-0.38</c:v>
                </c:pt>
                <c:pt idx="19803">
                  <c:v>-0.98</c:v>
                </c:pt>
                <c:pt idx="19804">
                  <c:v>-1.26</c:v>
                </c:pt>
                <c:pt idx="19805">
                  <c:v>-1.58</c:v>
                </c:pt>
                <c:pt idx="19806">
                  <c:v>-1.78</c:v>
                </c:pt>
                <c:pt idx="19807">
                  <c:v>-1.86</c:v>
                </c:pt>
                <c:pt idx="19808">
                  <c:v>-1.82</c:v>
                </c:pt>
                <c:pt idx="19809">
                  <c:v>-1.66</c:v>
                </c:pt>
                <c:pt idx="19810">
                  <c:v>-1.42</c:v>
                </c:pt>
                <c:pt idx="19811">
                  <c:v>-1.18</c:v>
                </c:pt>
                <c:pt idx="19812">
                  <c:v>-1.02</c:v>
                </c:pt>
                <c:pt idx="19813">
                  <c:v>-0.94</c:v>
                </c:pt>
                <c:pt idx="19814">
                  <c:v>-0.86</c:v>
                </c:pt>
                <c:pt idx="19815">
                  <c:v>-0.82</c:v>
                </c:pt>
                <c:pt idx="19816">
                  <c:v>-0.78</c:v>
                </c:pt>
                <c:pt idx="19817">
                  <c:v>-0.74</c:v>
                </c:pt>
                <c:pt idx="19818">
                  <c:v>-0.74</c:v>
                </c:pt>
                <c:pt idx="19819">
                  <c:v>-0.74</c:v>
                </c:pt>
                <c:pt idx="19820">
                  <c:v>-0.74</c:v>
                </c:pt>
                <c:pt idx="19821">
                  <c:v>-0.62</c:v>
                </c:pt>
                <c:pt idx="19822">
                  <c:v>-0.5</c:v>
                </c:pt>
                <c:pt idx="19823">
                  <c:v>-0.42</c:v>
                </c:pt>
                <c:pt idx="19824">
                  <c:v>-0.38</c:v>
                </c:pt>
                <c:pt idx="19825">
                  <c:v>-0.38</c:v>
                </c:pt>
                <c:pt idx="19826">
                  <c:v>-0.38</c:v>
                </c:pt>
                <c:pt idx="19827">
                  <c:v>-0.42</c:v>
                </c:pt>
                <c:pt idx="19828">
                  <c:v>-0.42</c:v>
                </c:pt>
                <c:pt idx="19829">
                  <c:v>-0.38</c:v>
                </c:pt>
                <c:pt idx="19830">
                  <c:v>-0.34</c:v>
                </c:pt>
                <c:pt idx="19831">
                  <c:v>-0.26</c:v>
                </c:pt>
                <c:pt idx="19832">
                  <c:v>-0.22</c:v>
                </c:pt>
                <c:pt idx="19833">
                  <c:v>-0.14000000000000001</c:v>
                </c:pt>
                <c:pt idx="19834">
                  <c:v>-0.1</c:v>
                </c:pt>
                <c:pt idx="19835">
                  <c:v>0.02</c:v>
                </c:pt>
                <c:pt idx="19836">
                  <c:v>0.14000000000000001</c:v>
                </c:pt>
                <c:pt idx="19837">
                  <c:v>0.14000000000000001</c:v>
                </c:pt>
                <c:pt idx="19838">
                  <c:v>0.18</c:v>
                </c:pt>
                <c:pt idx="19839">
                  <c:v>0.22</c:v>
                </c:pt>
                <c:pt idx="19840">
                  <c:v>0.14000000000000001</c:v>
                </c:pt>
                <c:pt idx="19841">
                  <c:v>0.06</c:v>
                </c:pt>
                <c:pt idx="19842">
                  <c:v>-0.06</c:v>
                </c:pt>
                <c:pt idx="19843">
                  <c:v>-0.34</c:v>
                </c:pt>
                <c:pt idx="19844">
                  <c:v>-0.62</c:v>
                </c:pt>
                <c:pt idx="19845">
                  <c:v>-0.86</c:v>
                </c:pt>
                <c:pt idx="19846">
                  <c:v>-1.1399999999999999</c:v>
                </c:pt>
                <c:pt idx="19847">
                  <c:v>-1.34</c:v>
                </c:pt>
                <c:pt idx="19848">
                  <c:v>-1.5</c:v>
                </c:pt>
                <c:pt idx="19849">
                  <c:v>-1.7</c:v>
                </c:pt>
                <c:pt idx="19850">
                  <c:v>-1.74</c:v>
                </c:pt>
                <c:pt idx="19851">
                  <c:v>-1.78</c:v>
                </c:pt>
                <c:pt idx="19852">
                  <c:v>-1.74</c:v>
                </c:pt>
                <c:pt idx="19853">
                  <c:v>-1.58</c:v>
                </c:pt>
                <c:pt idx="19854">
                  <c:v>-1.38</c:v>
                </c:pt>
                <c:pt idx="19855">
                  <c:v>-1.1399999999999999</c:v>
                </c:pt>
                <c:pt idx="19856">
                  <c:v>-0.94</c:v>
                </c:pt>
                <c:pt idx="19857">
                  <c:v>-0.7</c:v>
                </c:pt>
                <c:pt idx="19858">
                  <c:v>-0.54</c:v>
                </c:pt>
                <c:pt idx="19859">
                  <c:v>-0.38</c:v>
                </c:pt>
                <c:pt idx="19860">
                  <c:v>-0.26</c:v>
                </c:pt>
                <c:pt idx="19861">
                  <c:v>-0.18</c:v>
                </c:pt>
                <c:pt idx="19862">
                  <c:v>-0.14000000000000001</c:v>
                </c:pt>
                <c:pt idx="19863">
                  <c:v>-0.14000000000000001</c:v>
                </c:pt>
                <c:pt idx="19864">
                  <c:v>-0.18</c:v>
                </c:pt>
                <c:pt idx="19865">
                  <c:v>-0.22</c:v>
                </c:pt>
                <c:pt idx="19866">
                  <c:v>-0.22</c:v>
                </c:pt>
                <c:pt idx="19867">
                  <c:v>-0.18</c:v>
                </c:pt>
                <c:pt idx="19868">
                  <c:v>-0.18</c:v>
                </c:pt>
                <c:pt idx="19869">
                  <c:v>-0.1</c:v>
                </c:pt>
                <c:pt idx="19870">
                  <c:v>-0.06</c:v>
                </c:pt>
                <c:pt idx="19871">
                  <c:v>-0.02</c:v>
                </c:pt>
                <c:pt idx="19872">
                  <c:v>0.1</c:v>
                </c:pt>
                <c:pt idx="19873">
                  <c:v>0.14000000000000001</c:v>
                </c:pt>
                <c:pt idx="19874">
                  <c:v>0.3</c:v>
                </c:pt>
                <c:pt idx="19875">
                  <c:v>0.62</c:v>
                </c:pt>
                <c:pt idx="19876">
                  <c:v>0.94</c:v>
                </c:pt>
                <c:pt idx="19877">
                  <c:v>1.18</c:v>
                </c:pt>
                <c:pt idx="19878">
                  <c:v>1.5</c:v>
                </c:pt>
                <c:pt idx="19879">
                  <c:v>2.02</c:v>
                </c:pt>
                <c:pt idx="19880">
                  <c:v>2.62</c:v>
                </c:pt>
                <c:pt idx="19881">
                  <c:v>3.14</c:v>
                </c:pt>
                <c:pt idx="19882">
                  <c:v>3.58</c:v>
                </c:pt>
                <c:pt idx="19883">
                  <c:v>3.9</c:v>
                </c:pt>
                <c:pt idx="19884">
                  <c:v>4.0999999999999996</c:v>
                </c:pt>
                <c:pt idx="19885">
                  <c:v>4.18</c:v>
                </c:pt>
                <c:pt idx="19886">
                  <c:v>4.3</c:v>
                </c:pt>
                <c:pt idx="19887">
                  <c:v>4.22</c:v>
                </c:pt>
                <c:pt idx="19888">
                  <c:v>3.86</c:v>
                </c:pt>
                <c:pt idx="19889">
                  <c:v>3.18</c:v>
                </c:pt>
                <c:pt idx="19890">
                  <c:v>2.2599999999999998</c:v>
                </c:pt>
                <c:pt idx="19891">
                  <c:v>1.1399999999999999</c:v>
                </c:pt>
                <c:pt idx="19892">
                  <c:v>0.18</c:v>
                </c:pt>
                <c:pt idx="19893">
                  <c:v>-0.46</c:v>
                </c:pt>
                <c:pt idx="19894">
                  <c:v>-0.9</c:v>
                </c:pt>
                <c:pt idx="19895">
                  <c:v>-1.34</c:v>
                </c:pt>
                <c:pt idx="19896">
                  <c:v>-1.78</c:v>
                </c:pt>
                <c:pt idx="19897">
                  <c:v>-2.2200000000000002</c:v>
                </c:pt>
                <c:pt idx="19898">
                  <c:v>-2.46</c:v>
                </c:pt>
                <c:pt idx="19899">
                  <c:v>-2.42</c:v>
                </c:pt>
                <c:pt idx="19900">
                  <c:v>-2.14</c:v>
                </c:pt>
                <c:pt idx="19901">
                  <c:v>-1.78</c:v>
                </c:pt>
                <c:pt idx="19902">
                  <c:v>-1.46</c:v>
                </c:pt>
                <c:pt idx="19903">
                  <c:v>-1.3</c:v>
                </c:pt>
                <c:pt idx="19904">
                  <c:v>-1.22</c:v>
                </c:pt>
                <c:pt idx="19905">
                  <c:v>-1.1399999999999999</c:v>
                </c:pt>
                <c:pt idx="19906">
                  <c:v>-0.98</c:v>
                </c:pt>
                <c:pt idx="19907">
                  <c:v>-0.86</c:v>
                </c:pt>
                <c:pt idx="19908">
                  <c:v>-0.7</c:v>
                </c:pt>
                <c:pt idx="19909">
                  <c:v>-0.78</c:v>
                </c:pt>
                <c:pt idx="19910">
                  <c:v>-0.78</c:v>
                </c:pt>
                <c:pt idx="19911">
                  <c:v>-0.86</c:v>
                </c:pt>
                <c:pt idx="19912">
                  <c:v>-0.78</c:v>
                </c:pt>
                <c:pt idx="19913">
                  <c:v>-0.62</c:v>
                </c:pt>
                <c:pt idx="19914">
                  <c:v>-0.42</c:v>
                </c:pt>
                <c:pt idx="19915">
                  <c:v>-0.34</c:v>
                </c:pt>
                <c:pt idx="19916">
                  <c:v>-0.34</c:v>
                </c:pt>
                <c:pt idx="19917">
                  <c:v>-0.3</c:v>
                </c:pt>
                <c:pt idx="19918">
                  <c:v>-0.14000000000000001</c:v>
                </c:pt>
                <c:pt idx="19919">
                  <c:v>-0.06</c:v>
                </c:pt>
                <c:pt idx="19920">
                  <c:v>0.02</c:v>
                </c:pt>
                <c:pt idx="19921">
                  <c:v>0.1</c:v>
                </c:pt>
                <c:pt idx="19922">
                  <c:v>0.14000000000000001</c:v>
                </c:pt>
                <c:pt idx="19923">
                  <c:v>0.14000000000000001</c:v>
                </c:pt>
                <c:pt idx="19924">
                  <c:v>0.22</c:v>
                </c:pt>
                <c:pt idx="19925">
                  <c:v>0.3</c:v>
                </c:pt>
                <c:pt idx="19926">
                  <c:v>0.38</c:v>
                </c:pt>
                <c:pt idx="19927">
                  <c:v>0.46</c:v>
                </c:pt>
                <c:pt idx="19928">
                  <c:v>0.46</c:v>
                </c:pt>
                <c:pt idx="19929">
                  <c:v>0.5</c:v>
                </c:pt>
                <c:pt idx="19930">
                  <c:v>0.46</c:v>
                </c:pt>
                <c:pt idx="19931">
                  <c:v>0.38</c:v>
                </c:pt>
                <c:pt idx="19932">
                  <c:v>0.26</c:v>
                </c:pt>
                <c:pt idx="19933">
                  <c:v>0.06</c:v>
                </c:pt>
                <c:pt idx="19934">
                  <c:v>-0.26</c:v>
                </c:pt>
                <c:pt idx="19935">
                  <c:v>-0.62</c:v>
                </c:pt>
                <c:pt idx="19936">
                  <c:v>-0.86</c:v>
                </c:pt>
                <c:pt idx="19937">
                  <c:v>-1.06</c:v>
                </c:pt>
                <c:pt idx="19938">
                  <c:v>-1.22</c:v>
                </c:pt>
                <c:pt idx="19939">
                  <c:v>-1.42</c:v>
                </c:pt>
                <c:pt idx="19940">
                  <c:v>-1.74</c:v>
                </c:pt>
                <c:pt idx="19941">
                  <c:v>-1.98</c:v>
                </c:pt>
                <c:pt idx="19942">
                  <c:v>-2.06</c:v>
                </c:pt>
                <c:pt idx="19943">
                  <c:v>-2.06</c:v>
                </c:pt>
                <c:pt idx="19944">
                  <c:v>-1.94</c:v>
                </c:pt>
                <c:pt idx="19945">
                  <c:v>-1.7</c:v>
                </c:pt>
                <c:pt idx="19946">
                  <c:v>-1.38</c:v>
                </c:pt>
                <c:pt idx="19947">
                  <c:v>-1.1399999999999999</c:v>
                </c:pt>
                <c:pt idx="19948">
                  <c:v>-0.94</c:v>
                </c:pt>
                <c:pt idx="19949">
                  <c:v>-0.78</c:v>
                </c:pt>
                <c:pt idx="19950">
                  <c:v>-0.54</c:v>
                </c:pt>
                <c:pt idx="19951">
                  <c:v>-0.34</c:v>
                </c:pt>
                <c:pt idx="19952">
                  <c:v>-0.14000000000000001</c:v>
                </c:pt>
                <c:pt idx="19953">
                  <c:v>-0.06</c:v>
                </c:pt>
                <c:pt idx="19954">
                  <c:v>0.02</c:v>
                </c:pt>
                <c:pt idx="19955">
                  <c:v>0.02</c:v>
                </c:pt>
                <c:pt idx="19956">
                  <c:v>-0.02</c:v>
                </c:pt>
                <c:pt idx="19957">
                  <c:v>0.02</c:v>
                </c:pt>
                <c:pt idx="19958">
                  <c:v>0.06</c:v>
                </c:pt>
                <c:pt idx="19959">
                  <c:v>0.1</c:v>
                </c:pt>
                <c:pt idx="19960">
                  <c:v>0.14000000000000001</c:v>
                </c:pt>
                <c:pt idx="19961">
                  <c:v>0.22</c:v>
                </c:pt>
                <c:pt idx="19962">
                  <c:v>0.22</c:v>
                </c:pt>
                <c:pt idx="19963">
                  <c:v>0.26</c:v>
                </c:pt>
                <c:pt idx="19964">
                  <c:v>0.42</c:v>
                </c:pt>
                <c:pt idx="19965">
                  <c:v>0.38</c:v>
                </c:pt>
                <c:pt idx="19966">
                  <c:v>0.42</c:v>
                </c:pt>
                <c:pt idx="19967">
                  <c:v>0.42</c:v>
                </c:pt>
                <c:pt idx="19968">
                  <c:v>0.3</c:v>
                </c:pt>
                <c:pt idx="19969">
                  <c:v>0.26</c:v>
                </c:pt>
                <c:pt idx="19970">
                  <c:v>0.26</c:v>
                </c:pt>
                <c:pt idx="19971">
                  <c:v>0.22</c:v>
                </c:pt>
                <c:pt idx="19972">
                  <c:v>0.26</c:v>
                </c:pt>
                <c:pt idx="19973">
                  <c:v>0.26</c:v>
                </c:pt>
                <c:pt idx="19974">
                  <c:v>0.3</c:v>
                </c:pt>
                <c:pt idx="19975">
                  <c:v>0.3</c:v>
                </c:pt>
                <c:pt idx="19976">
                  <c:v>0.42</c:v>
                </c:pt>
                <c:pt idx="19977">
                  <c:v>0.57999999999999996</c:v>
                </c:pt>
                <c:pt idx="19978">
                  <c:v>0.9</c:v>
                </c:pt>
                <c:pt idx="19979">
                  <c:v>1.26</c:v>
                </c:pt>
                <c:pt idx="19980">
                  <c:v>1.94</c:v>
                </c:pt>
                <c:pt idx="19981">
                  <c:v>2.66</c:v>
                </c:pt>
                <c:pt idx="19982">
                  <c:v>3.26</c:v>
                </c:pt>
                <c:pt idx="19983">
                  <c:v>3.5</c:v>
                </c:pt>
                <c:pt idx="19984">
                  <c:v>3.7</c:v>
                </c:pt>
                <c:pt idx="19985">
                  <c:v>3.82</c:v>
                </c:pt>
                <c:pt idx="19986">
                  <c:v>3.9</c:v>
                </c:pt>
                <c:pt idx="19987">
                  <c:v>3.78</c:v>
                </c:pt>
                <c:pt idx="19988">
                  <c:v>3.58</c:v>
                </c:pt>
                <c:pt idx="19989">
                  <c:v>3.14</c:v>
                </c:pt>
                <c:pt idx="19990">
                  <c:v>2.46</c:v>
                </c:pt>
                <c:pt idx="19991">
                  <c:v>1.42</c:v>
                </c:pt>
                <c:pt idx="19992">
                  <c:v>0.42</c:v>
                </c:pt>
                <c:pt idx="19993">
                  <c:v>-0.38</c:v>
                </c:pt>
                <c:pt idx="19994">
                  <c:v>-0.86</c:v>
                </c:pt>
                <c:pt idx="19995">
                  <c:v>-1.22</c:v>
                </c:pt>
                <c:pt idx="19996">
                  <c:v>-1.46</c:v>
                </c:pt>
                <c:pt idx="19997">
                  <c:v>-1.62</c:v>
                </c:pt>
                <c:pt idx="19998">
                  <c:v>-1.7</c:v>
                </c:pt>
                <c:pt idx="19999">
                  <c:v>-1.7</c:v>
                </c:pt>
                <c:pt idx="20000">
                  <c:v>-1.54</c:v>
                </c:pt>
                <c:pt idx="20001">
                  <c:v>-1.3</c:v>
                </c:pt>
                <c:pt idx="20002">
                  <c:v>-1.02</c:v>
                </c:pt>
                <c:pt idx="20003">
                  <c:v>-0.9</c:v>
                </c:pt>
                <c:pt idx="20004">
                  <c:v>-0.82</c:v>
                </c:pt>
                <c:pt idx="20005">
                  <c:v>-0.86</c:v>
                </c:pt>
                <c:pt idx="20006">
                  <c:v>-0.9</c:v>
                </c:pt>
                <c:pt idx="20007">
                  <c:v>-0.9</c:v>
                </c:pt>
                <c:pt idx="20008">
                  <c:v>-0.86</c:v>
                </c:pt>
                <c:pt idx="20009">
                  <c:v>-0.86</c:v>
                </c:pt>
                <c:pt idx="20010">
                  <c:v>-0.86</c:v>
                </c:pt>
                <c:pt idx="20011">
                  <c:v>-0.86</c:v>
                </c:pt>
                <c:pt idx="20012">
                  <c:v>-0.78</c:v>
                </c:pt>
                <c:pt idx="20013">
                  <c:v>-0.74</c:v>
                </c:pt>
                <c:pt idx="20014">
                  <c:v>-0.5</c:v>
                </c:pt>
                <c:pt idx="20015">
                  <c:v>-0.5</c:v>
                </c:pt>
                <c:pt idx="20016">
                  <c:v>-0.42</c:v>
                </c:pt>
                <c:pt idx="20017">
                  <c:v>-0.42</c:v>
                </c:pt>
                <c:pt idx="20018">
                  <c:v>-0.46</c:v>
                </c:pt>
                <c:pt idx="20019">
                  <c:v>-0.5</c:v>
                </c:pt>
                <c:pt idx="20020">
                  <c:v>-0.5</c:v>
                </c:pt>
                <c:pt idx="20021">
                  <c:v>-0.46</c:v>
                </c:pt>
                <c:pt idx="20022">
                  <c:v>-0.42</c:v>
                </c:pt>
                <c:pt idx="20023">
                  <c:v>-0.34</c:v>
                </c:pt>
                <c:pt idx="20024">
                  <c:v>-0.26</c:v>
                </c:pt>
                <c:pt idx="20025">
                  <c:v>-0.1</c:v>
                </c:pt>
                <c:pt idx="20026">
                  <c:v>-0.02</c:v>
                </c:pt>
                <c:pt idx="20027">
                  <c:v>-0.02</c:v>
                </c:pt>
                <c:pt idx="20028">
                  <c:v>0.1</c:v>
                </c:pt>
                <c:pt idx="20029">
                  <c:v>0.14000000000000001</c:v>
                </c:pt>
                <c:pt idx="20030">
                  <c:v>0.18</c:v>
                </c:pt>
                <c:pt idx="20031">
                  <c:v>0.22</c:v>
                </c:pt>
                <c:pt idx="20032">
                  <c:v>0.18</c:v>
                </c:pt>
                <c:pt idx="20033">
                  <c:v>0.06</c:v>
                </c:pt>
                <c:pt idx="20034">
                  <c:v>-0.22</c:v>
                </c:pt>
                <c:pt idx="20035">
                  <c:v>-0.57999999999999996</c:v>
                </c:pt>
                <c:pt idx="20036">
                  <c:v>-0.86</c:v>
                </c:pt>
                <c:pt idx="20037">
                  <c:v>-1.1000000000000001</c:v>
                </c:pt>
                <c:pt idx="20038">
                  <c:v>-1.22</c:v>
                </c:pt>
                <c:pt idx="20039">
                  <c:v>-1.38</c:v>
                </c:pt>
                <c:pt idx="20040">
                  <c:v>-1.58</c:v>
                </c:pt>
                <c:pt idx="20041">
                  <c:v>-1.7</c:v>
                </c:pt>
                <c:pt idx="20042">
                  <c:v>-1.7</c:v>
                </c:pt>
                <c:pt idx="20043">
                  <c:v>-1.74</c:v>
                </c:pt>
                <c:pt idx="20044">
                  <c:v>-1.7</c:v>
                </c:pt>
                <c:pt idx="20045">
                  <c:v>-1.5</c:v>
                </c:pt>
                <c:pt idx="20046">
                  <c:v>-1.18</c:v>
                </c:pt>
                <c:pt idx="20047">
                  <c:v>-0.94</c:v>
                </c:pt>
                <c:pt idx="20048">
                  <c:v>-0.74</c:v>
                </c:pt>
                <c:pt idx="20049">
                  <c:v>-0.62</c:v>
                </c:pt>
                <c:pt idx="20050">
                  <c:v>-0.46</c:v>
                </c:pt>
                <c:pt idx="20051">
                  <c:v>-0.3</c:v>
                </c:pt>
                <c:pt idx="20052">
                  <c:v>-0.18</c:v>
                </c:pt>
                <c:pt idx="20053">
                  <c:v>-0.14000000000000001</c:v>
                </c:pt>
                <c:pt idx="20054">
                  <c:v>-0.14000000000000001</c:v>
                </c:pt>
                <c:pt idx="20055">
                  <c:v>-0.18</c:v>
                </c:pt>
                <c:pt idx="20056">
                  <c:v>-0.18</c:v>
                </c:pt>
                <c:pt idx="20057">
                  <c:v>-0.18</c:v>
                </c:pt>
                <c:pt idx="20058">
                  <c:v>-0.14000000000000001</c:v>
                </c:pt>
                <c:pt idx="20059">
                  <c:v>-0.14000000000000001</c:v>
                </c:pt>
                <c:pt idx="20060">
                  <c:v>-0.06</c:v>
                </c:pt>
                <c:pt idx="20061">
                  <c:v>-0.02</c:v>
                </c:pt>
                <c:pt idx="20062">
                  <c:v>0.14000000000000001</c:v>
                </c:pt>
                <c:pt idx="20063">
                  <c:v>0.3</c:v>
                </c:pt>
                <c:pt idx="20064">
                  <c:v>0.57999999999999996</c:v>
                </c:pt>
                <c:pt idx="20065">
                  <c:v>0.86</c:v>
                </c:pt>
                <c:pt idx="20066">
                  <c:v>1.1399999999999999</c:v>
                </c:pt>
                <c:pt idx="20067">
                  <c:v>1.42</c:v>
                </c:pt>
                <c:pt idx="20068">
                  <c:v>1.9</c:v>
                </c:pt>
                <c:pt idx="20069">
                  <c:v>2.34</c:v>
                </c:pt>
                <c:pt idx="20070">
                  <c:v>2.9</c:v>
                </c:pt>
                <c:pt idx="20071">
                  <c:v>3.3</c:v>
                </c:pt>
                <c:pt idx="20072">
                  <c:v>3.78</c:v>
                </c:pt>
                <c:pt idx="20073">
                  <c:v>4.0999999999999996</c:v>
                </c:pt>
                <c:pt idx="20074">
                  <c:v>4.22</c:v>
                </c:pt>
                <c:pt idx="20075">
                  <c:v>4.0999999999999996</c:v>
                </c:pt>
                <c:pt idx="20076">
                  <c:v>3.94</c:v>
                </c:pt>
                <c:pt idx="20077">
                  <c:v>3.62</c:v>
                </c:pt>
                <c:pt idx="20078">
                  <c:v>3.02</c:v>
                </c:pt>
                <c:pt idx="20079">
                  <c:v>2.2599999999999998</c:v>
                </c:pt>
                <c:pt idx="20080">
                  <c:v>1.38</c:v>
                </c:pt>
                <c:pt idx="20081">
                  <c:v>0.5</c:v>
                </c:pt>
                <c:pt idx="20082">
                  <c:v>-0.3</c:v>
                </c:pt>
                <c:pt idx="20083">
                  <c:v>-1.06</c:v>
                </c:pt>
                <c:pt idx="20084">
                  <c:v>-1.58</c:v>
                </c:pt>
                <c:pt idx="20085">
                  <c:v>-2.02</c:v>
                </c:pt>
                <c:pt idx="20086">
                  <c:v>-2.2999999999999998</c:v>
                </c:pt>
                <c:pt idx="20087">
                  <c:v>-2.46</c:v>
                </c:pt>
                <c:pt idx="20088">
                  <c:v>-2.42</c:v>
                </c:pt>
                <c:pt idx="20089">
                  <c:v>-2.2599999999999998</c:v>
                </c:pt>
                <c:pt idx="20090">
                  <c:v>-2.02</c:v>
                </c:pt>
                <c:pt idx="20091">
                  <c:v>-1.7</c:v>
                </c:pt>
                <c:pt idx="20092">
                  <c:v>-1.38</c:v>
                </c:pt>
                <c:pt idx="20093">
                  <c:v>-1.18</c:v>
                </c:pt>
                <c:pt idx="20094">
                  <c:v>-1.02</c:v>
                </c:pt>
                <c:pt idx="20095">
                  <c:v>-0.9</c:v>
                </c:pt>
                <c:pt idx="20096">
                  <c:v>-0.7</c:v>
                </c:pt>
                <c:pt idx="20097">
                  <c:v>-0.66</c:v>
                </c:pt>
                <c:pt idx="20098">
                  <c:v>-0.54</c:v>
                </c:pt>
                <c:pt idx="20099">
                  <c:v>-0.54</c:v>
                </c:pt>
                <c:pt idx="20100">
                  <c:v>-0.54</c:v>
                </c:pt>
                <c:pt idx="20101">
                  <c:v>-0.5</c:v>
                </c:pt>
                <c:pt idx="20102">
                  <c:v>-0.38</c:v>
                </c:pt>
                <c:pt idx="20103">
                  <c:v>-0.3</c:v>
                </c:pt>
                <c:pt idx="20104">
                  <c:v>-0.26</c:v>
                </c:pt>
                <c:pt idx="20105">
                  <c:v>-0.18</c:v>
                </c:pt>
                <c:pt idx="20106">
                  <c:v>-0.14000000000000001</c:v>
                </c:pt>
                <c:pt idx="20107">
                  <c:v>-0.1</c:v>
                </c:pt>
                <c:pt idx="20108">
                  <c:v>-0.06</c:v>
                </c:pt>
                <c:pt idx="20109">
                  <c:v>-0.02</c:v>
                </c:pt>
                <c:pt idx="20110">
                  <c:v>0.14000000000000001</c:v>
                </c:pt>
                <c:pt idx="20111">
                  <c:v>0.14000000000000001</c:v>
                </c:pt>
                <c:pt idx="20112">
                  <c:v>0.14000000000000001</c:v>
                </c:pt>
                <c:pt idx="20113">
                  <c:v>0.22</c:v>
                </c:pt>
                <c:pt idx="20114">
                  <c:v>0.38</c:v>
                </c:pt>
                <c:pt idx="20115">
                  <c:v>0.42</c:v>
                </c:pt>
                <c:pt idx="20116">
                  <c:v>0.46</c:v>
                </c:pt>
                <c:pt idx="20117">
                  <c:v>0.54</c:v>
                </c:pt>
                <c:pt idx="20118">
                  <c:v>0.5</c:v>
                </c:pt>
                <c:pt idx="20119">
                  <c:v>0.38</c:v>
                </c:pt>
                <c:pt idx="20120">
                  <c:v>0.34</c:v>
                </c:pt>
                <c:pt idx="20121">
                  <c:v>0.22</c:v>
                </c:pt>
                <c:pt idx="20122">
                  <c:v>0.1</c:v>
                </c:pt>
                <c:pt idx="20123">
                  <c:v>-0.1</c:v>
                </c:pt>
                <c:pt idx="20124">
                  <c:v>-0.38</c:v>
                </c:pt>
                <c:pt idx="20125">
                  <c:v>-0.66</c:v>
                </c:pt>
                <c:pt idx="20126">
                  <c:v>-0.94</c:v>
                </c:pt>
                <c:pt idx="20127">
                  <c:v>-1.18</c:v>
                </c:pt>
                <c:pt idx="20128">
                  <c:v>-1.42</c:v>
                </c:pt>
                <c:pt idx="20129">
                  <c:v>-1.62</c:v>
                </c:pt>
                <c:pt idx="20130">
                  <c:v>-1.74</c:v>
                </c:pt>
                <c:pt idx="20131">
                  <c:v>-1.78</c:v>
                </c:pt>
                <c:pt idx="20132">
                  <c:v>-1.86</c:v>
                </c:pt>
                <c:pt idx="20133">
                  <c:v>-1.78</c:v>
                </c:pt>
                <c:pt idx="20134">
                  <c:v>-1.62</c:v>
                </c:pt>
                <c:pt idx="20135">
                  <c:v>-1.34</c:v>
                </c:pt>
                <c:pt idx="20136">
                  <c:v>-1.1399999999999999</c:v>
                </c:pt>
                <c:pt idx="20137">
                  <c:v>-0.9</c:v>
                </c:pt>
                <c:pt idx="20138">
                  <c:v>-0.66</c:v>
                </c:pt>
                <c:pt idx="20139">
                  <c:v>-0.42</c:v>
                </c:pt>
                <c:pt idx="20140">
                  <c:v>-0.26</c:v>
                </c:pt>
                <c:pt idx="20141">
                  <c:v>-0.1</c:v>
                </c:pt>
                <c:pt idx="20142">
                  <c:v>-0.02</c:v>
                </c:pt>
                <c:pt idx="20143">
                  <c:v>0.02</c:v>
                </c:pt>
                <c:pt idx="20144">
                  <c:v>-0.02</c:v>
                </c:pt>
                <c:pt idx="20145">
                  <c:v>-0.06</c:v>
                </c:pt>
                <c:pt idx="20146">
                  <c:v>-0.06</c:v>
                </c:pt>
                <c:pt idx="20147">
                  <c:v>-0.02</c:v>
                </c:pt>
                <c:pt idx="20148">
                  <c:v>0.02</c:v>
                </c:pt>
                <c:pt idx="20149">
                  <c:v>0.06</c:v>
                </c:pt>
                <c:pt idx="20150">
                  <c:v>0.1</c:v>
                </c:pt>
                <c:pt idx="20151">
                  <c:v>0.06</c:v>
                </c:pt>
                <c:pt idx="20152">
                  <c:v>0.1</c:v>
                </c:pt>
                <c:pt idx="20153">
                  <c:v>0.22</c:v>
                </c:pt>
                <c:pt idx="20154">
                  <c:v>0.3</c:v>
                </c:pt>
                <c:pt idx="20155">
                  <c:v>0.3</c:v>
                </c:pt>
                <c:pt idx="20156">
                  <c:v>0.3</c:v>
                </c:pt>
                <c:pt idx="20157">
                  <c:v>0.26</c:v>
                </c:pt>
                <c:pt idx="20158">
                  <c:v>0.3</c:v>
                </c:pt>
                <c:pt idx="20159">
                  <c:v>0.3</c:v>
                </c:pt>
                <c:pt idx="20160">
                  <c:v>0.38</c:v>
                </c:pt>
                <c:pt idx="20161">
                  <c:v>0.38</c:v>
                </c:pt>
                <c:pt idx="20162">
                  <c:v>0.46</c:v>
                </c:pt>
                <c:pt idx="20163">
                  <c:v>0.62</c:v>
                </c:pt>
                <c:pt idx="20164">
                  <c:v>0.9</c:v>
                </c:pt>
                <c:pt idx="20165">
                  <c:v>1.34</c:v>
                </c:pt>
                <c:pt idx="20166">
                  <c:v>1.94</c:v>
                </c:pt>
                <c:pt idx="20167">
                  <c:v>2.5</c:v>
                </c:pt>
                <c:pt idx="20168">
                  <c:v>2.94</c:v>
                </c:pt>
                <c:pt idx="20169">
                  <c:v>3.22</c:v>
                </c:pt>
                <c:pt idx="20170">
                  <c:v>3.54</c:v>
                </c:pt>
                <c:pt idx="20171">
                  <c:v>3.9</c:v>
                </c:pt>
                <c:pt idx="20172">
                  <c:v>4.0599999999999996</c:v>
                </c:pt>
                <c:pt idx="20173">
                  <c:v>4.0999999999999996</c:v>
                </c:pt>
                <c:pt idx="20174">
                  <c:v>3.86</c:v>
                </c:pt>
                <c:pt idx="20175">
                  <c:v>3.3</c:v>
                </c:pt>
                <c:pt idx="20176">
                  <c:v>2.38</c:v>
                </c:pt>
                <c:pt idx="20177">
                  <c:v>1.38</c:v>
                </c:pt>
                <c:pt idx="20178">
                  <c:v>0.54</c:v>
                </c:pt>
                <c:pt idx="20179">
                  <c:v>-0.18</c:v>
                </c:pt>
                <c:pt idx="20180">
                  <c:v>-0.7</c:v>
                </c:pt>
                <c:pt idx="20181">
                  <c:v>-1.3</c:v>
                </c:pt>
                <c:pt idx="20182">
                  <c:v>-1.7</c:v>
                </c:pt>
                <c:pt idx="20183">
                  <c:v>-2.06</c:v>
                </c:pt>
                <c:pt idx="20184">
                  <c:v>-2.2599999999999998</c:v>
                </c:pt>
                <c:pt idx="20185">
                  <c:v>-2.14</c:v>
                </c:pt>
                <c:pt idx="20186">
                  <c:v>-1.86</c:v>
                </c:pt>
                <c:pt idx="20187">
                  <c:v>-1.58</c:v>
                </c:pt>
                <c:pt idx="20188">
                  <c:v>-1.26</c:v>
                </c:pt>
                <c:pt idx="20189">
                  <c:v>-1.06</c:v>
                </c:pt>
                <c:pt idx="20190">
                  <c:v>-0.9</c:v>
                </c:pt>
                <c:pt idx="20191">
                  <c:v>-0.86</c:v>
                </c:pt>
                <c:pt idx="20192">
                  <c:v>-0.78</c:v>
                </c:pt>
                <c:pt idx="20193">
                  <c:v>-0.74</c:v>
                </c:pt>
                <c:pt idx="20194">
                  <c:v>-0.7</c:v>
                </c:pt>
                <c:pt idx="20195">
                  <c:v>-0.82</c:v>
                </c:pt>
                <c:pt idx="20196">
                  <c:v>-0.86</c:v>
                </c:pt>
                <c:pt idx="20197">
                  <c:v>-0.86</c:v>
                </c:pt>
                <c:pt idx="20198">
                  <c:v>-0.74</c:v>
                </c:pt>
                <c:pt idx="20199">
                  <c:v>-0.57999999999999996</c:v>
                </c:pt>
                <c:pt idx="20200">
                  <c:v>-0.46</c:v>
                </c:pt>
                <c:pt idx="20201">
                  <c:v>-0.38</c:v>
                </c:pt>
                <c:pt idx="20202">
                  <c:v>-0.26</c:v>
                </c:pt>
                <c:pt idx="20203">
                  <c:v>-0.22</c:v>
                </c:pt>
                <c:pt idx="20204">
                  <c:v>-0.14000000000000001</c:v>
                </c:pt>
                <c:pt idx="20205">
                  <c:v>-0.1</c:v>
                </c:pt>
                <c:pt idx="20206">
                  <c:v>-0.1</c:v>
                </c:pt>
                <c:pt idx="20207">
                  <c:v>-0.22</c:v>
                </c:pt>
                <c:pt idx="20208">
                  <c:v>-0.22</c:v>
                </c:pt>
                <c:pt idx="20209">
                  <c:v>-0.18</c:v>
                </c:pt>
                <c:pt idx="20210">
                  <c:v>-0.1</c:v>
                </c:pt>
                <c:pt idx="20211">
                  <c:v>-0.06</c:v>
                </c:pt>
                <c:pt idx="20212">
                  <c:v>0.02</c:v>
                </c:pt>
                <c:pt idx="20213">
                  <c:v>0.06</c:v>
                </c:pt>
                <c:pt idx="20214">
                  <c:v>0.14000000000000001</c:v>
                </c:pt>
                <c:pt idx="20215">
                  <c:v>0.22</c:v>
                </c:pt>
                <c:pt idx="20216">
                  <c:v>0.26</c:v>
                </c:pt>
                <c:pt idx="20217">
                  <c:v>0.3</c:v>
                </c:pt>
                <c:pt idx="20218">
                  <c:v>0.26</c:v>
                </c:pt>
                <c:pt idx="20219">
                  <c:v>0.1</c:v>
                </c:pt>
                <c:pt idx="20220">
                  <c:v>-0.14000000000000001</c:v>
                </c:pt>
                <c:pt idx="20221">
                  <c:v>-0.46</c:v>
                </c:pt>
                <c:pt idx="20222">
                  <c:v>-0.7</c:v>
                </c:pt>
                <c:pt idx="20223">
                  <c:v>-0.94</c:v>
                </c:pt>
                <c:pt idx="20224">
                  <c:v>-1.18</c:v>
                </c:pt>
                <c:pt idx="20225">
                  <c:v>-1.42</c:v>
                </c:pt>
                <c:pt idx="20226">
                  <c:v>-1.62</c:v>
                </c:pt>
                <c:pt idx="20227">
                  <c:v>-1.82</c:v>
                </c:pt>
                <c:pt idx="20228">
                  <c:v>-1.9</c:v>
                </c:pt>
                <c:pt idx="20229">
                  <c:v>-1.94</c:v>
                </c:pt>
                <c:pt idx="20230">
                  <c:v>-1.78</c:v>
                </c:pt>
                <c:pt idx="20231">
                  <c:v>-1.58</c:v>
                </c:pt>
                <c:pt idx="20232">
                  <c:v>-1.34</c:v>
                </c:pt>
                <c:pt idx="20233">
                  <c:v>-1.06</c:v>
                </c:pt>
                <c:pt idx="20234">
                  <c:v>-0.86</c:v>
                </c:pt>
                <c:pt idx="20235">
                  <c:v>-0.7</c:v>
                </c:pt>
                <c:pt idx="20236">
                  <c:v>-0.46</c:v>
                </c:pt>
                <c:pt idx="20237">
                  <c:v>-0.3</c:v>
                </c:pt>
                <c:pt idx="20238">
                  <c:v>-0.1</c:v>
                </c:pt>
                <c:pt idx="20239">
                  <c:v>-0.02</c:v>
                </c:pt>
                <c:pt idx="20240">
                  <c:v>0.06</c:v>
                </c:pt>
                <c:pt idx="20241">
                  <c:v>-0.02</c:v>
                </c:pt>
                <c:pt idx="20242">
                  <c:v>0.02</c:v>
                </c:pt>
                <c:pt idx="20243">
                  <c:v>-0.02</c:v>
                </c:pt>
                <c:pt idx="20244">
                  <c:v>0.02</c:v>
                </c:pt>
                <c:pt idx="20245">
                  <c:v>0.02</c:v>
                </c:pt>
                <c:pt idx="20246">
                  <c:v>0.06</c:v>
                </c:pt>
                <c:pt idx="20247">
                  <c:v>0.1</c:v>
                </c:pt>
                <c:pt idx="20248">
                  <c:v>0.14000000000000001</c:v>
                </c:pt>
                <c:pt idx="20249">
                  <c:v>0.22</c:v>
                </c:pt>
                <c:pt idx="20250">
                  <c:v>0.26</c:v>
                </c:pt>
                <c:pt idx="20251">
                  <c:v>0.3</c:v>
                </c:pt>
                <c:pt idx="20252">
                  <c:v>0.34</c:v>
                </c:pt>
                <c:pt idx="20253">
                  <c:v>0.34</c:v>
                </c:pt>
                <c:pt idx="20254">
                  <c:v>0.3</c:v>
                </c:pt>
                <c:pt idx="20255">
                  <c:v>0.26</c:v>
                </c:pt>
                <c:pt idx="20256">
                  <c:v>0.3</c:v>
                </c:pt>
                <c:pt idx="20257">
                  <c:v>0.42</c:v>
                </c:pt>
                <c:pt idx="20258">
                  <c:v>0.46</c:v>
                </c:pt>
                <c:pt idx="20259">
                  <c:v>0.66</c:v>
                </c:pt>
                <c:pt idx="20260">
                  <c:v>0.94</c:v>
                </c:pt>
                <c:pt idx="20261">
                  <c:v>1.3</c:v>
                </c:pt>
                <c:pt idx="20262">
                  <c:v>1.86</c:v>
                </c:pt>
                <c:pt idx="20263">
                  <c:v>2.5</c:v>
                </c:pt>
                <c:pt idx="20264">
                  <c:v>2.98</c:v>
                </c:pt>
                <c:pt idx="20265">
                  <c:v>3.38</c:v>
                </c:pt>
                <c:pt idx="20266">
                  <c:v>3.58</c:v>
                </c:pt>
                <c:pt idx="20267">
                  <c:v>3.66</c:v>
                </c:pt>
                <c:pt idx="20268">
                  <c:v>3.62</c:v>
                </c:pt>
                <c:pt idx="20269">
                  <c:v>3.46</c:v>
                </c:pt>
                <c:pt idx="20270">
                  <c:v>3.26</c:v>
                </c:pt>
                <c:pt idx="20271">
                  <c:v>2.9</c:v>
                </c:pt>
                <c:pt idx="20272">
                  <c:v>2.38</c:v>
                </c:pt>
                <c:pt idx="20273">
                  <c:v>1.62</c:v>
                </c:pt>
                <c:pt idx="20274">
                  <c:v>0.86</c:v>
                </c:pt>
                <c:pt idx="20275">
                  <c:v>0.1</c:v>
                </c:pt>
                <c:pt idx="20276">
                  <c:v>-0.54</c:v>
                </c:pt>
                <c:pt idx="20277">
                  <c:v>-0.98</c:v>
                </c:pt>
                <c:pt idx="20278">
                  <c:v>-1.18</c:v>
                </c:pt>
                <c:pt idx="20279">
                  <c:v>-1.38</c:v>
                </c:pt>
                <c:pt idx="20280">
                  <c:v>-1.54</c:v>
                </c:pt>
                <c:pt idx="20281">
                  <c:v>-1.58</c:v>
                </c:pt>
                <c:pt idx="20282">
                  <c:v>-1.62</c:v>
                </c:pt>
                <c:pt idx="20283">
                  <c:v>-1.5</c:v>
                </c:pt>
                <c:pt idx="20284">
                  <c:v>-1.3</c:v>
                </c:pt>
                <c:pt idx="20285">
                  <c:v>-1.1000000000000001</c:v>
                </c:pt>
                <c:pt idx="20286">
                  <c:v>-0.9</c:v>
                </c:pt>
                <c:pt idx="20287">
                  <c:v>-0.82</c:v>
                </c:pt>
                <c:pt idx="20288">
                  <c:v>-0.7</c:v>
                </c:pt>
                <c:pt idx="20289">
                  <c:v>-0.66</c:v>
                </c:pt>
                <c:pt idx="20290">
                  <c:v>-0.66</c:v>
                </c:pt>
                <c:pt idx="20291">
                  <c:v>-0.57999999999999996</c:v>
                </c:pt>
                <c:pt idx="20292">
                  <c:v>-0.62</c:v>
                </c:pt>
                <c:pt idx="20293">
                  <c:v>-0.57999999999999996</c:v>
                </c:pt>
                <c:pt idx="20294">
                  <c:v>-0.54</c:v>
                </c:pt>
                <c:pt idx="20295">
                  <c:v>-0.57999999999999996</c:v>
                </c:pt>
                <c:pt idx="20296">
                  <c:v>-0.54</c:v>
                </c:pt>
                <c:pt idx="20297">
                  <c:v>-0.46</c:v>
                </c:pt>
                <c:pt idx="20298">
                  <c:v>-0.42</c:v>
                </c:pt>
                <c:pt idx="20299">
                  <c:v>-0.42</c:v>
                </c:pt>
                <c:pt idx="20300">
                  <c:v>-0.38</c:v>
                </c:pt>
                <c:pt idx="20301">
                  <c:v>-0.38</c:v>
                </c:pt>
                <c:pt idx="20302">
                  <c:v>-0.34</c:v>
                </c:pt>
                <c:pt idx="20303">
                  <c:v>-0.3</c:v>
                </c:pt>
                <c:pt idx="20304">
                  <c:v>-0.22</c:v>
                </c:pt>
                <c:pt idx="20305">
                  <c:v>-0.14000000000000001</c:v>
                </c:pt>
                <c:pt idx="20306">
                  <c:v>-0.1</c:v>
                </c:pt>
                <c:pt idx="20307">
                  <c:v>-0.06</c:v>
                </c:pt>
                <c:pt idx="20308">
                  <c:v>0.02</c:v>
                </c:pt>
                <c:pt idx="20309">
                  <c:v>0.06</c:v>
                </c:pt>
                <c:pt idx="20310">
                  <c:v>0.14000000000000001</c:v>
                </c:pt>
                <c:pt idx="20311">
                  <c:v>0.14000000000000001</c:v>
                </c:pt>
                <c:pt idx="20312">
                  <c:v>0.18</c:v>
                </c:pt>
                <c:pt idx="20313">
                  <c:v>0.22</c:v>
                </c:pt>
                <c:pt idx="20314">
                  <c:v>0.18</c:v>
                </c:pt>
                <c:pt idx="20315">
                  <c:v>0.1</c:v>
                </c:pt>
                <c:pt idx="20316">
                  <c:v>-0.06</c:v>
                </c:pt>
                <c:pt idx="20317">
                  <c:v>-0.38</c:v>
                </c:pt>
                <c:pt idx="20318">
                  <c:v>-0.66</c:v>
                </c:pt>
                <c:pt idx="20319">
                  <c:v>-0.94</c:v>
                </c:pt>
                <c:pt idx="20320">
                  <c:v>-1.18</c:v>
                </c:pt>
                <c:pt idx="20321">
                  <c:v>-1.34</c:v>
                </c:pt>
                <c:pt idx="20322">
                  <c:v>-1.5</c:v>
                </c:pt>
                <c:pt idx="20323">
                  <c:v>-1.62</c:v>
                </c:pt>
                <c:pt idx="20324">
                  <c:v>-1.62</c:v>
                </c:pt>
                <c:pt idx="20325">
                  <c:v>-1.62</c:v>
                </c:pt>
                <c:pt idx="20326">
                  <c:v>-1.58</c:v>
                </c:pt>
                <c:pt idx="20327">
                  <c:v>-1.42</c:v>
                </c:pt>
                <c:pt idx="20328">
                  <c:v>-1.22</c:v>
                </c:pt>
                <c:pt idx="20329">
                  <c:v>-0.98</c:v>
                </c:pt>
                <c:pt idx="20330">
                  <c:v>-0.7</c:v>
                </c:pt>
                <c:pt idx="20331">
                  <c:v>-0.57999999999999996</c:v>
                </c:pt>
                <c:pt idx="20332">
                  <c:v>-0.46</c:v>
                </c:pt>
                <c:pt idx="20333">
                  <c:v>-0.34</c:v>
                </c:pt>
                <c:pt idx="20334">
                  <c:v>-0.18</c:v>
                </c:pt>
                <c:pt idx="20335">
                  <c:v>-0.22</c:v>
                </c:pt>
                <c:pt idx="20336">
                  <c:v>-0.14000000000000001</c:v>
                </c:pt>
                <c:pt idx="20337">
                  <c:v>-0.18</c:v>
                </c:pt>
                <c:pt idx="20338">
                  <c:v>-0.18</c:v>
                </c:pt>
                <c:pt idx="20339">
                  <c:v>-0.18</c:v>
                </c:pt>
                <c:pt idx="20340">
                  <c:v>-0.18</c:v>
                </c:pt>
                <c:pt idx="20341">
                  <c:v>-0.18</c:v>
                </c:pt>
                <c:pt idx="20342">
                  <c:v>-0.06</c:v>
                </c:pt>
                <c:pt idx="20343">
                  <c:v>-0.06</c:v>
                </c:pt>
                <c:pt idx="20344">
                  <c:v>0.02</c:v>
                </c:pt>
                <c:pt idx="20345">
                  <c:v>0.06</c:v>
                </c:pt>
                <c:pt idx="20346">
                  <c:v>0.1</c:v>
                </c:pt>
                <c:pt idx="20347">
                  <c:v>0.14000000000000001</c:v>
                </c:pt>
                <c:pt idx="20348">
                  <c:v>0.22</c:v>
                </c:pt>
                <c:pt idx="20349">
                  <c:v>0.5</c:v>
                </c:pt>
                <c:pt idx="20350">
                  <c:v>0.9</c:v>
                </c:pt>
                <c:pt idx="20351">
                  <c:v>1.46</c:v>
                </c:pt>
                <c:pt idx="20352">
                  <c:v>2.1</c:v>
                </c:pt>
                <c:pt idx="20353">
                  <c:v>2.7</c:v>
                </c:pt>
                <c:pt idx="20354">
                  <c:v>3.26</c:v>
                </c:pt>
                <c:pt idx="20355">
                  <c:v>3.7</c:v>
                </c:pt>
                <c:pt idx="20356">
                  <c:v>4.0999999999999996</c:v>
                </c:pt>
                <c:pt idx="20357">
                  <c:v>4.46</c:v>
                </c:pt>
                <c:pt idx="20358">
                  <c:v>4.82</c:v>
                </c:pt>
                <c:pt idx="20359">
                  <c:v>4.9000000000000004</c:v>
                </c:pt>
                <c:pt idx="20360">
                  <c:v>4.62</c:v>
                </c:pt>
                <c:pt idx="20361">
                  <c:v>3.82</c:v>
                </c:pt>
                <c:pt idx="20362">
                  <c:v>2.82</c:v>
                </c:pt>
                <c:pt idx="20363">
                  <c:v>1.7</c:v>
                </c:pt>
                <c:pt idx="20364">
                  <c:v>0.78</c:v>
                </c:pt>
                <c:pt idx="20365">
                  <c:v>-0.06</c:v>
                </c:pt>
                <c:pt idx="20366">
                  <c:v>-0.86</c:v>
                </c:pt>
                <c:pt idx="20367">
                  <c:v>-1.58</c:v>
                </c:pt>
                <c:pt idx="20368">
                  <c:v>-2.1800000000000002</c:v>
                </c:pt>
                <c:pt idx="20369">
                  <c:v>-2.58</c:v>
                </c:pt>
                <c:pt idx="20370">
                  <c:v>-2.74</c:v>
                </c:pt>
                <c:pt idx="20371">
                  <c:v>-2.7</c:v>
                </c:pt>
                <c:pt idx="20372">
                  <c:v>-2.42</c:v>
                </c:pt>
                <c:pt idx="20373">
                  <c:v>-1.98</c:v>
                </c:pt>
                <c:pt idx="20374">
                  <c:v>-1.66</c:v>
                </c:pt>
                <c:pt idx="20375">
                  <c:v>-1.38</c:v>
                </c:pt>
                <c:pt idx="20376">
                  <c:v>-1.1399999999999999</c:v>
                </c:pt>
                <c:pt idx="20377">
                  <c:v>-0.94</c:v>
                </c:pt>
                <c:pt idx="20378">
                  <c:v>-0.78</c:v>
                </c:pt>
                <c:pt idx="20379">
                  <c:v>-0.74</c:v>
                </c:pt>
                <c:pt idx="20380">
                  <c:v>-0.74</c:v>
                </c:pt>
                <c:pt idx="20381">
                  <c:v>-0.82</c:v>
                </c:pt>
                <c:pt idx="20382">
                  <c:v>-0.86</c:v>
                </c:pt>
                <c:pt idx="20383">
                  <c:v>-0.86</c:v>
                </c:pt>
                <c:pt idx="20384">
                  <c:v>-0.74</c:v>
                </c:pt>
                <c:pt idx="20385">
                  <c:v>-0.66</c:v>
                </c:pt>
                <c:pt idx="20386">
                  <c:v>-0.54</c:v>
                </c:pt>
                <c:pt idx="20387">
                  <c:v>-0.42</c:v>
                </c:pt>
                <c:pt idx="20388">
                  <c:v>-0.3</c:v>
                </c:pt>
                <c:pt idx="20389">
                  <c:v>-0.18</c:v>
                </c:pt>
                <c:pt idx="20390">
                  <c:v>-0.1</c:v>
                </c:pt>
                <c:pt idx="20391">
                  <c:v>-0.06</c:v>
                </c:pt>
                <c:pt idx="20392">
                  <c:v>-0.06</c:v>
                </c:pt>
                <c:pt idx="20393">
                  <c:v>-0.1</c:v>
                </c:pt>
                <c:pt idx="20394">
                  <c:v>0.02</c:v>
                </c:pt>
                <c:pt idx="20395">
                  <c:v>0.06</c:v>
                </c:pt>
                <c:pt idx="20396">
                  <c:v>0.14000000000000001</c:v>
                </c:pt>
                <c:pt idx="20397">
                  <c:v>0.18</c:v>
                </c:pt>
                <c:pt idx="20398">
                  <c:v>0.3</c:v>
                </c:pt>
                <c:pt idx="20399">
                  <c:v>0.3</c:v>
                </c:pt>
                <c:pt idx="20400">
                  <c:v>0.46</c:v>
                </c:pt>
                <c:pt idx="20401">
                  <c:v>0.54</c:v>
                </c:pt>
                <c:pt idx="20402">
                  <c:v>0.66</c:v>
                </c:pt>
                <c:pt idx="20403">
                  <c:v>0.66</c:v>
                </c:pt>
                <c:pt idx="20404">
                  <c:v>0.54</c:v>
                </c:pt>
                <c:pt idx="20405">
                  <c:v>0.38</c:v>
                </c:pt>
                <c:pt idx="20406">
                  <c:v>0.1</c:v>
                </c:pt>
                <c:pt idx="20407">
                  <c:v>-0.18</c:v>
                </c:pt>
                <c:pt idx="20408">
                  <c:v>-0.46</c:v>
                </c:pt>
                <c:pt idx="20409">
                  <c:v>-0.78</c:v>
                </c:pt>
                <c:pt idx="20410">
                  <c:v>-1.1000000000000001</c:v>
                </c:pt>
                <c:pt idx="20411">
                  <c:v>-1.42</c:v>
                </c:pt>
                <c:pt idx="20412">
                  <c:v>-1.74</c:v>
                </c:pt>
                <c:pt idx="20413">
                  <c:v>-2.02</c:v>
                </c:pt>
                <c:pt idx="20414">
                  <c:v>-2.2200000000000002</c:v>
                </c:pt>
                <c:pt idx="20415">
                  <c:v>-2.2200000000000002</c:v>
                </c:pt>
                <c:pt idx="20416">
                  <c:v>-2.06</c:v>
                </c:pt>
                <c:pt idx="20417">
                  <c:v>-1.82</c:v>
                </c:pt>
                <c:pt idx="20418">
                  <c:v>-1.58</c:v>
                </c:pt>
                <c:pt idx="20419">
                  <c:v>-1.38</c:v>
                </c:pt>
                <c:pt idx="20420">
                  <c:v>-1.02</c:v>
                </c:pt>
                <c:pt idx="20421">
                  <c:v>-0.74</c:v>
                </c:pt>
                <c:pt idx="20422">
                  <c:v>-0.46</c:v>
                </c:pt>
                <c:pt idx="20423">
                  <c:v>-0.22</c:v>
                </c:pt>
                <c:pt idx="20424">
                  <c:v>-0.06</c:v>
                </c:pt>
                <c:pt idx="20425">
                  <c:v>-0.02</c:v>
                </c:pt>
                <c:pt idx="20426">
                  <c:v>0.02</c:v>
                </c:pt>
                <c:pt idx="20427">
                  <c:v>-0.02</c:v>
                </c:pt>
                <c:pt idx="20428">
                  <c:v>-0.06</c:v>
                </c:pt>
                <c:pt idx="20429">
                  <c:v>-0.02</c:v>
                </c:pt>
                <c:pt idx="20430">
                  <c:v>0.02</c:v>
                </c:pt>
                <c:pt idx="20431">
                  <c:v>0.02</c:v>
                </c:pt>
                <c:pt idx="20432">
                  <c:v>0.02</c:v>
                </c:pt>
                <c:pt idx="20433">
                  <c:v>0.02</c:v>
                </c:pt>
                <c:pt idx="20434">
                  <c:v>0.14000000000000001</c:v>
                </c:pt>
                <c:pt idx="20435">
                  <c:v>0.26</c:v>
                </c:pt>
                <c:pt idx="20436">
                  <c:v>0.34</c:v>
                </c:pt>
                <c:pt idx="20437">
                  <c:v>0.46</c:v>
                </c:pt>
                <c:pt idx="20438">
                  <c:v>0.46</c:v>
                </c:pt>
                <c:pt idx="20439">
                  <c:v>0.46</c:v>
                </c:pt>
                <c:pt idx="20440">
                  <c:v>0.38</c:v>
                </c:pt>
                <c:pt idx="20441">
                  <c:v>0.34</c:v>
                </c:pt>
                <c:pt idx="20442">
                  <c:v>0.3</c:v>
                </c:pt>
                <c:pt idx="20443">
                  <c:v>0.22</c:v>
                </c:pt>
                <c:pt idx="20444">
                  <c:v>0.26</c:v>
                </c:pt>
                <c:pt idx="20445">
                  <c:v>0.3</c:v>
                </c:pt>
                <c:pt idx="20446">
                  <c:v>0.42</c:v>
                </c:pt>
                <c:pt idx="20447">
                  <c:v>0.54</c:v>
                </c:pt>
                <c:pt idx="20448">
                  <c:v>0.78</c:v>
                </c:pt>
                <c:pt idx="20449">
                  <c:v>1.18</c:v>
                </c:pt>
                <c:pt idx="20450">
                  <c:v>1.66</c:v>
                </c:pt>
                <c:pt idx="20451">
                  <c:v>2.2200000000000002</c:v>
                </c:pt>
                <c:pt idx="20452">
                  <c:v>2.74</c:v>
                </c:pt>
                <c:pt idx="20453">
                  <c:v>3.26</c:v>
                </c:pt>
                <c:pt idx="20454">
                  <c:v>3.62</c:v>
                </c:pt>
                <c:pt idx="20455">
                  <c:v>3.74</c:v>
                </c:pt>
                <c:pt idx="20456">
                  <c:v>3.82</c:v>
                </c:pt>
                <c:pt idx="20457">
                  <c:v>3.74</c:v>
                </c:pt>
                <c:pt idx="20458">
                  <c:v>3.54</c:v>
                </c:pt>
                <c:pt idx="20459">
                  <c:v>3.22</c:v>
                </c:pt>
                <c:pt idx="20460">
                  <c:v>2.78</c:v>
                </c:pt>
                <c:pt idx="20461">
                  <c:v>2.1800000000000002</c:v>
                </c:pt>
                <c:pt idx="20462">
                  <c:v>1.46</c:v>
                </c:pt>
                <c:pt idx="20463">
                  <c:v>0.57999999999999996</c:v>
                </c:pt>
                <c:pt idx="20464">
                  <c:v>-0.18</c:v>
                </c:pt>
                <c:pt idx="20465">
                  <c:v>-0.7</c:v>
                </c:pt>
                <c:pt idx="20466">
                  <c:v>-1.06</c:v>
                </c:pt>
                <c:pt idx="20467">
                  <c:v>-1.26</c:v>
                </c:pt>
                <c:pt idx="20468">
                  <c:v>-1.46</c:v>
                </c:pt>
                <c:pt idx="20469">
                  <c:v>-1.62</c:v>
                </c:pt>
                <c:pt idx="20470">
                  <c:v>-1.66</c:v>
                </c:pt>
                <c:pt idx="20471">
                  <c:v>-1.62</c:v>
                </c:pt>
                <c:pt idx="20472">
                  <c:v>-1.5</c:v>
                </c:pt>
                <c:pt idx="20473">
                  <c:v>-1.3</c:v>
                </c:pt>
                <c:pt idx="20474">
                  <c:v>-1.1399999999999999</c:v>
                </c:pt>
                <c:pt idx="20475">
                  <c:v>-1.02</c:v>
                </c:pt>
                <c:pt idx="20476">
                  <c:v>-0.98</c:v>
                </c:pt>
                <c:pt idx="20477">
                  <c:v>-0.94</c:v>
                </c:pt>
                <c:pt idx="20478">
                  <c:v>-0.9</c:v>
                </c:pt>
                <c:pt idx="20479">
                  <c:v>-0.86</c:v>
                </c:pt>
                <c:pt idx="20480">
                  <c:v>-0.78</c:v>
                </c:pt>
                <c:pt idx="20481">
                  <c:v>-0.74</c:v>
                </c:pt>
                <c:pt idx="20482">
                  <c:v>-0.7</c:v>
                </c:pt>
                <c:pt idx="20483">
                  <c:v>-0.7</c:v>
                </c:pt>
                <c:pt idx="20484">
                  <c:v>-0.62</c:v>
                </c:pt>
                <c:pt idx="20485">
                  <c:v>-0.57999999999999996</c:v>
                </c:pt>
                <c:pt idx="20486">
                  <c:v>-0.46</c:v>
                </c:pt>
                <c:pt idx="20487">
                  <c:v>-0.46</c:v>
                </c:pt>
                <c:pt idx="20488">
                  <c:v>-0.42</c:v>
                </c:pt>
                <c:pt idx="20489">
                  <c:v>-0.46</c:v>
                </c:pt>
                <c:pt idx="20490">
                  <c:v>-0.46</c:v>
                </c:pt>
                <c:pt idx="20491">
                  <c:v>-0.46</c:v>
                </c:pt>
                <c:pt idx="20492">
                  <c:v>-0.38</c:v>
                </c:pt>
                <c:pt idx="20493">
                  <c:v>-0.34</c:v>
                </c:pt>
                <c:pt idx="20494">
                  <c:v>-0.26</c:v>
                </c:pt>
                <c:pt idx="20495">
                  <c:v>-0.18</c:v>
                </c:pt>
                <c:pt idx="20496">
                  <c:v>-0.06</c:v>
                </c:pt>
                <c:pt idx="20497">
                  <c:v>-0.02</c:v>
                </c:pt>
                <c:pt idx="20498">
                  <c:v>0.06</c:v>
                </c:pt>
                <c:pt idx="20499">
                  <c:v>0.1</c:v>
                </c:pt>
                <c:pt idx="20500">
                  <c:v>0.18</c:v>
                </c:pt>
                <c:pt idx="20501">
                  <c:v>0.22</c:v>
                </c:pt>
                <c:pt idx="20502">
                  <c:v>0.22</c:v>
                </c:pt>
                <c:pt idx="20503">
                  <c:v>0.1</c:v>
                </c:pt>
                <c:pt idx="20504">
                  <c:v>-0.06</c:v>
                </c:pt>
                <c:pt idx="20505">
                  <c:v>-0.34</c:v>
                </c:pt>
                <c:pt idx="20506">
                  <c:v>-0.57999999999999996</c:v>
                </c:pt>
                <c:pt idx="20507">
                  <c:v>-0.86</c:v>
                </c:pt>
                <c:pt idx="20508">
                  <c:v>-1.06</c:v>
                </c:pt>
                <c:pt idx="20509">
                  <c:v>-1.3</c:v>
                </c:pt>
                <c:pt idx="20510">
                  <c:v>-1.46</c:v>
                </c:pt>
                <c:pt idx="20511">
                  <c:v>-1.58</c:v>
                </c:pt>
                <c:pt idx="20512">
                  <c:v>-1.7</c:v>
                </c:pt>
                <c:pt idx="20513">
                  <c:v>-1.7</c:v>
                </c:pt>
                <c:pt idx="20514">
                  <c:v>-1.62</c:v>
                </c:pt>
                <c:pt idx="20515">
                  <c:v>-1.5</c:v>
                </c:pt>
                <c:pt idx="20516">
                  <c:v>-1.38</c:v>
                </c:pt>
                <c:pt idx="20517">
                  <c:v>-1.1399999999999999</c:v>
                </c:pt>
                <c:pt idx="20518">
                  <c:v>-0.9</c:v>
                </c:pt>
                <c:pt idx="20519">
                  <c:v>-0.74</c:v>
                </c:pt>
                <c:pt idx="20520">
                  <c:v>-0.57999999999999996</c:v>
                </c:pt>
                <c:pt idx="20521">
                  <c:v>-0.46</c:v>
                </c:pt>
                <c:pt idx="20522">
                  <c:v>-0.38</c:v>
                </c:pt>
                <c:pt idx="20523">
                  <c:v>-0.3</c:v>
                </c:pt>
                <c:pt idx="20524">
                  <c:v>-0.18</c:v>
                </c:pt>
                <c:pt idx="20525">
                  <c:v>-0.18</c:v>
                </c:pt>
                <c:pt idx="20526">
                  <c:v>-0.18</c:v>
                </c:pt>
                <c:pt idx="20527">
                  <c:v>-0.14000000000000001</c:v>
                </c:pt>
                <c:pt idx="20528">
                  <c:v>-0.18</c:v>
                </c:pt>
                <c:pt idx="20529">
                  <c:v>-0.18</c:v>
                </c:pt>
                <c:pt idx="20530">
                  <c:v>-0.14000000000000001</c:v>
                </c:pt>
                <c:pt idx="20531">
                  <c:v>-0.06</c:v>
                </c:pt>
                <c:pt idx="20532">
                  <c:v>-0.02</c:v>
                </c:pt>
                <c:pt idx="20533">
                  <c:v>0.02</c:v>
                </c:pt>
                <c:pt idx="20534">
                  <c:v>0.1</c:v>
                </c:pt>
                <c:pt idx="20535">
                  <c:v>0.14000000000000001</c:v>
                </c:pt>
                <c:pt idx="20536">
                  <c:v>0.26</c:v>
                </c:pt>
                <c:pt idx="20537">
                  <c:v>0.26</c:v>
                </c:pt>
                <c:pt idx="20538">
                  <c:v>0.46</c:v>
                </c:pt>
                <c:pt idx="20539">
                  <c:v>0.82</c:v>
                </c:pt>
                <c:pt idx="20540">
                  <c:v>1.42</c:v>
                </c:pt>
                <c:pt idx="20541">
                  <c:v>1.98</c:v>
                </c:pt>
                <c:pt idx="20542">
                  <c:v>2.58</c:v>
                </c:pt>
                <c:pt idx="20543">
                  <c:v>3.1</c:v>
                </c:pt>
                <c:pt idx="20544">
                  <c:v>3.66</c:v>
                </c:pt>
                <c:pt idx="20545">
                  <c:v>4.0599999999999996</c:v>
                </c:pt>
                <c:pt idx="20546">
                  <c:v>4.42</c:v>
                </c:pt>
                <c:pt idx="20547">
                  <c:v>4.74</c:v>
                </c:pt>
                <c:pt idx="20548">
                  <c:v>4.74</c:v>
                </c:pt>
                <c:pt idx="20549">
                  <c:v>4.54</c:v>
                </c:pt>
                <c:pt idx="20550">
                  <c:v>4.0599999999999996</c:v>
                </c:pt>
                <c:pt idx="20551">
                  <c:v>3.18</c:v>
                </c:pt>
                <c:pt idx="20552">
                  <c:v>2.2999999999999998</c:v>
                </c:pt>
                <c:pt idx="20553">
                  <c:v>1.26</c:v>
                </c:pt>
                <c:pt idx="20554">
                  <c:v>0.3</c:v>
                </c:pt>
                <c:pt idx="20555">
                  <c:v>-0.57999999999999996</c:v>
                </c:pt>
                <c:pt idx="20556">
                  <c:v>-1.34</c:v>
                </c:pt>
                <c:pt idx="20557">
                  <c:v>-1.86</c:v>
                </c:pt>
                <c:pt idx="20558">
                  <c:v>-2.2200000000000002</c:v>
                </c:pt>
                <c:pt idx="20559">
                  <c:v>-2.42</c:v>
                </c:pt>
                <c:pt idx="20560">
                  <c:v>-2.42</c:v>
                </c:pt>
                <c:pt idx="20561">
                  <c:v>-2.2999999999999998</c:v>
                </c:pt>
                <c:pt idx="20562">
                  <c:v>-2.1</c:v>
                </c:pt>
                <c:pt idx="20563">
                  <c:v>-1.78</c:v>
                </c:pt>
                <c:pt idx="20564">
                  <c:v>-1.54</c:v>
                </c:pt>
                <c:pt idx="20565">
                  <c:v>-1.22</c:v>
                </c:pt>
                <c:pt idx="20566">
                  <c:v>-1.02</c:v>
                </c:pt>
                <c:pt idx="20567">
                  <c:v>-0.94</c:v>
                </c:pt>
                <c:pt idx="20568">
                  <c:v>-0.9</c:v>
                </c:pt>
                <c:pt idx="20569">
                  <c:v>-0.86</c:v>
                </c:pt>
                <c:pt idx="20570">
                  <c:v>-0.86</c:v>
                </c:pt>
                <c:pt idx="20571">
                  <c:v>-0.86</c:v>
                </c:pt>
                <c:pt idx="20572">
                  <c:v>-0.82</c:v>
                </c:pt>
                <c:pt idx="20573">
                  <c:v>-0.7</c:v>
                </c:pt>
                <c:pt idx="20574">
                  <c:v>-0.62</c:v>
                </c:pt>
                <c:pt idx="20575">
                  <c:v>-0.46</c:v>
                </c:pt>
                <c:pt idx="20576">
                  <c:v>-0.34</c:v>
                </c:pt>
                <c:pt idx="20577">
                  <c:v>-0.3</c:v>
                </c:pt>
                <c:pt idx="20578">
                  <c:v>-0.18</c:v>
                </c:pt>
                <c:pt idx="20579">
                  <c:v>-0.14000000000000001</c:v>
                </c:pt>
                <c:pt idx="20580">
                  <c:v>-0.1</c:v>
                </c:pt>
                <c:pt idx="20581">
                  <c:v>-0.1</c:v>
                </c:pt>
                <c:pt idx="20582">
                  <c:v>-0.06</c:v>
                </c:pt>
                <c:pt idx="20583">
                  <c:v>0.02</c:v>
                </c:pt>
                <c:pt idx="20584">
                  <c:v>0.06</c:v>
                </c:pt>
                <c:pt idx="20585">
                  <c:v>0.14000000000000001</c:v>
                </c:pt>
                <c:pt idx="20586">
                  <c:v>0.18</c:v>
                </c:pt>
                <c:pt idx="20587">
                  <c:v>0.26</c:v>
                </c:pt>
                <c:pt idx="20588">
                  <c:v>0.34</c:v>
                </c:pt>
                <c:pt idx="20589">
                  <c:v>0.38</c:v>
                </c:pt>
                <c:pt idx="20590">
                  <c:v>0.5</c:v>
                </c:pt>
                <c:pt idx="20591">
                  <c:v>0.54</c:v>
                </c:pt>
                <c:pt idx="20592">
                  <c:v>0.62</c:v>
                </c:pt>
                <c:pt idx="20593">
                  <c:v>0.54</c:v>
                </c:pt>
                <c:pt idx="20594">
                  <c:v>0.38</c:v>
                </c:pt>
                <c:pt idx="20595">
                  <c:v>0.14000000000000001</c:v>
                </c:pt>
                <c:pt idx="20596">
                  <c:v>-0.14000000000000001</c:v>
                </c:pt>
                <c:pt idx="20597">
                  <c:v>-0.46</c:v>
                </c:pt>
                <c:pt idx="20598">
                  <c:v>-0.74</c:v>
                </c:pt>
                <c:pt idx="20599">
                  <c:v>-1.02</c:v>
                </c:pt>
                <c:pt idx="20600">
                  <c:v>-1.34</c:v>
                </c:pt>
                <c:pt idx="20601">
                  <c:v>-1.66</c:v>
                </c:pt>
                <c:pt idx="20602">
                  <c:v>-1.82</c:v>
                </c:pt>
                <c:pt idx="20603">
                  <c:v>-1.98</c:v>
                </c:pt>
                <c:pt idx="20604">
                  <c:v>-2.1</c:v>
                </c:pt>
                <c:pt idx="20605">
                  <c:v>-1.98</c:v>
                </c:pt>
                <c:pt idx="20606">
                  <c:v>-1.9</c:v>
                </c:pt>
                <c:pt idx="20607">
                  <c:v>-1.62</c:v>
                </c:pt>
                <c:pt idx="20608">
                  <c:v>-1.38</c:v>
                </c:pt>
                <c:pt idx="20609">
                  <c:v>-1.1399999999999999</c:v>
                </c:pt>
                <c:pt idx="20610">
                  <c:v>-0.82</c:v>
                </c:pt>
                <c:pt idx="20611">
                  <c:v>-0.62</c:v>
                </c:pt>
                <c:pt idx="20612">
                  <c:v>-0.38</c:v>
                </c:pt>
                <c:pt idx="20613">
                  <c:v>-0.22</c:v>
                </c:pt>
                <c:pt idx="20614">
                  <c:v>-0.14000000000000001</c:v>
                </c:pt>
                <c:pt idx="20615">
                  <c:v>-0.06</c:v>
                </c:pt>
                <c:pt idx="20616">
                  <c:v>-0.06</c:v>
                </c:pt>
                <c:pt idx="20617">
                  <c:v>-0.1</c:v>
                </c:pt>
                <c:pt idx="20618">
                  <c:v>-0.1</c:v>
                </c:pt>
                <c:pt idx="20619">
                  <c:v>-0.1</c:v>
                </c:pt>
                <c:pt idx="20620">
                  <c:v>-0.06</c:v>
                </c:pt>
                <c:pt idx="20621">
                  <c:v>-0.02</c:v>
                </c:pt>
                <c:pt idx="20622">
                  <c:v>0.02</c:v>
                </c:pt>
                <c:pt idx="20623">
                  <c:v>0.06</c:v>
                </c:pt>
                <c:pt idx="20624">
                  <c:v>0.18</c:v>
                </c:pt>
                <c:pt idx="20625">
                  <c:v>0.3</c:v>
                </c:pt>
                <c:pt idx="20626">
                  <c:v>0.38</c:v>
                </c:pt>
                <c:pt idx="20627">
                  <c:v>0.42</c:v>
                </c:pt>
                <c:pt idx="20628">
                  <c:v>0.38</c:v>
                </c:pt>
                <c:pt idx="20629">
                  <c:v>0.38</c:v>
                </c:pt>
                <c:pt idx="20630">
                  <c:v>0.34</c:v>
                </c:pt>
                <c:pt idx="20631">
                  <c:v>0.3</c:v>
                </c:pt>
                <c:pt idx="20632">
                  <c:v>0.34</c:v>
                </c:pt>
                <c:pt idx="20633">
                  <c:v>0.5</c:v>
                </c:pt>
                <c:pt idx="20634">
                  <c:v>0.94</c:v>
                </c:pt>
                <c:pt idx="20635">
                  <c:v>1.46</c:v>
                </c:pt>
                <c:pt idx="20636">
                  <c:v>2.02</c:v>
                </c:pt>
                <c:pt idx="20637">
                  <c:v>2.5</c:v>
                </c:pt>
                <c:pt idx="20638">
                  <c:v>2.94</c:v>
                </c:pt>
                <c:pt idx="20639">
                  <c:v>3.34</c:v>
                </c:pt>
                <c:pt idx="20640">
                  <c:v>3.74</c:v>
                </c:pt>
                <c:pt idx="20641">
                  <c:v>4.0599999999999996</c:v>
                </c:pt>
                <c:pt idx="20642">
                  <c:v>4.3</c:v>
                </c:pt>
                <c:pt idx="20643">
                  <c:v>4.26</c:v>
                </c:pt>
                <c:pt idx="20644">
                  <c:v>3.98</c:v>
                </c:pt>
                <c:pt idx="20645">
                  <c:v>3.46</c:v>
                </c:pt>
                <c:pt idx="20646">
                  <c:v>2.74</c:v>
                </c:pt>
                <c:pt idx="20647">
                  <c:v>1.98</c:v>
                </c:pt>
                <c:pt idx="20648">
                  <c:v>1.1399999999999999</c:v>
                </c:pt>
                <c:pt idx="20649">
                  <c:v>0.46</c:v>
                </c:pt>
                <c:pt idx="20650">
                  <c:v>-0.26</c:v>
                </c:pt>
                <c:pt idx="20651">
                  <c:v>-0.78</c:v>
                </c:pt>
                <c:pt idx="20652">
                  <c:v>-1.22</c:v>
                </c:pt>
                <c:pt idx="20653">
                  <c:v>-1.54</c:v>
                </c:pt>
                <c:pt idx="20654">
                  <c:v>-1.74</c:v>
                </c:pt>
                <c:pt idx="20655">
                  <c:v>-1.9</c:v>
                </c:pt>
                <c:pt idx="20656">
                  <c:v>-1.82</c:v>
                </c:pt>
                <c:pt idx="20657">
                  <c:v>-1.74</c:v>
                </c:pt>
                <c:pt idx="20658">
                  <c:v>-1.66</c:v>
                </c:pt>
                <c:pt idx="20659">
                  <c:v>-1.5</c:v>
                </c:pt>
                <c:pt idx="20660">
                  <c:v>-1.34</c:v>
                </c:pt>
                <c:pt idx="20661">
                  <c:v>-1.1399999999999999</c:v>
                </c:pt>
                <c:pt idx="20662">
                  <c:v>-1.06</c:v>
                </c:pt>
                <c:pt idx="20663">
                  <c:v>-0.94</c:v>
                </c:pt>
                <c:pt idx="20664">
                  <c:v>-0.9</c:v>
                </c:pt>
                <c:pt idx="20665">
                  <c:v>-0.86</c:v>
                </c:pt>
                <c:pt idx="20666">
                  <c:v>-0.82</c:v>
                </c:pt>
                <c:pt idx="20667">
                  <c:v>-0.7</c:v>
                </c:pt>
                <c:pt idx="20668">
                  <c:v>-0.66</c:v>
                </c:pt>
                <c:pt idx="20669">
                  <c:v>-0.66</c:v>
                </c:pt>
                <c:pt idx="20670">
                  <c:v>-0.62</c:v>
                </c:pt>
                <c:pt idx="20671">
                  <c:v>-0.57999999999999996</c:v>
                </c:pt>
                <c:pt idx="20672">
                  <c:v>-0.46</c:v>
                </c:pt>
                <c:pt idx="20673">
                  <c:v>-0.34</c:v>
                </c:pt>
                <c:pt idx="20674">
                  <c:v>-0.3</c:v>
                </c:pt>
                <c:pt idx="20675">
                  <c:v>-0.3</c:v>
                </c:pt>
                <c:pt idx="20676">
                  <c:v>-0.3</c:v>
                </c:pt>
                <c:pt idx="20677">
                  <c:v>-0.22</c:v>
                </c:pt>
                <c:pt idx="20678">
                  <c:v>-0.14000000000000001</c:v>
                </c:pt>
                <c:pt idx="20679">
                  <c:v>-0.14000000000000001</c:v>
                </c:pt>
                <c:pt idx="20680">
                  <c:v>-0.1</c:v>
                </c:pt>
                <c:pt idx="20681">
                  <c:v>-0.1</c:v>
                </c:pt>
                <c:pt idx="20682">
                  <c:v>-0.06</c:v>
                </c:pt>
                <c:pt idx="20683">
                  <c:v>0.02</c:v>
                </c:pt>
                <c:pt idx="20684">
                  <c:v>0.1</c:v>
                </c:pt>
                <c:pt idx="20685">
                  <c:v>0.26</c:v>
                </c:pt>
                <c:pt idx="20686">
                  <c:v>0.34</c:v>
                </c:pt>
                <c:pt idx="20687">
                  <c:v>0.34</c:v>
                </c:pt>
                <c:pt idx="20688">
                  <c:v>0.3</c:v>
                </c:pt>
                <c:pt idx="20689">
                  <c:v>0.14000000000000001</c:v>
                </c:pt>
                <c:pt idx="20690">
                  <c:v>-0.02</c:v>
                </c:pt>
                <c:pt idx="20691">
                  <c:v>-0.3</c:v>
                </c:pt>
                <c:pt idx="20692">
                  <c:v>-0.54</c:v>
                </c:pt>
                <c:pt idx="20693">
                  <c:v>-0.78</c:v>
                </c:pt>
                <c:pt idx="20694">
                  <c:v>-1.1000000000000001</c:v>
                </c:pt>
                <c:pt idx="20695">
                  <c:v>-1.34</c:v>
                </c:pt>
                <c:pt idx="20696">
                  <c:v>-1.62</c:v>
                </c:pt>
                <c:pt idx="20697">
                  <c:v>-1.82</c:v>
                </c:pt>
                <c:pt idx="20698">
                  <c:v>-1.94</c:v>
                </c:pt>
                <c:pt idx="20699">
                  <c:v>-1.94</c:v>
                </c:pt>
                <c:pt idx="20700">
                  <c:v>-1.86</c:v>
                </c:pt>
                <c:pt idx="20701">
                  <c:v>-1.74</c:v>
                </c:pt>
                <c:pt idx="20702">
                  <c:v>-1.54</c:v>
                </c:pt>
                <c:pt idx="20703">
                  <c:v>-1.34</c:v>
                </c:pt>
                <c:pt idx="20704">
                  <c:v>-1.06</c:v>
                </c:pt>
                <c:pt idx="20705">
                  <c:v>-0.9</c:v>
                </c:pt>
                <c:pt idx="20706">
                  <c:v>-0.66</c:v>
                </c:pt>
                <c:pt idx="20707">
                  <c:v>-0.5</c:v>
                </c:pt>
                <c:pt idx="20708">
                  <c:v>-0.38</c:v>
                </c:pt>
                <c:pt idx="20709">
                  <c:v>-0.3</c:v>
                </c:pt>
                <c:pt idx="20710">
                  <c:v>-0.22</c:v>
                </c:pt>
                <c:pt idx="20711">
                  <c:v>-0.18</c:v>
                </c:pt>
                <c:pt idx="20712">
                  <c:v>-0.1</c:v>
                </c:pt>
                <c:pt idx="20713">
                  <c:v>-0.06</c:v>
                </c:pt>
                <c:pt idx="20714">
                  <c:v>-0.02</c:v>
                </c:pt>
                <c:pt idx="20715">
                  <c:v>0.02</c:v>
                </c:pt>
                <c:pt idx="20716">
                  <c:v>0.06</c:v>
                </c:pt>
                <c:pt idx="20717">
                  <c:v>0.14000000000000001</c:v>
                </c:pt>
                <c:pt idx="20718">
                  <c:v>0.14000000000000001</c:v>
                </c:pt>
                <c:pt idx="20719">
                  <c:v>0.18</c:v>
                </c:pt>
                <c:pt idx="20720">
                  <c:v>0.26</c:v>
                </c:pt>
                <c:pt idx="20721">
                  <c:v>0.3</c:v>
                </c:pt>
                <c:pt idx="20722">
                  <c:v>0.26</c:v>
                </c:pt>
                <c:pt idx="20723">
                  <c:v>0.18</c:v>
                </c:pt>
                <c:pt idx="20724">
                  <c:v>0.22</c:v>
                </c:pt>
                <c:pt idx="20725">
                  <c:v>0.26</c:v>
                </c:pt>
                <c:pt idx="20726">
                  <c:v>0.3</c:v>
                </c:pt>
                <c:pt idx="20727">
                  <c:v>0.3</c:v>
                </c:pt>
                <c:pt idx="20728">
                  <c:v>0.34</c:v>
                </c:pt>
                <c:pt idx="20729">
                  <c:v>0.38</c:v>
                </c:pt>
                <c:pt idx="20730">
                  <c:v>0.42</c:v>
                </c:pt>
                <c:pt idx="20731">
                  <c:v>0.54</c:v>
                </c:pt>
                <c:pt idx="20732">
                  <c:v>0.82</c:v>
                </c:pt>
                <c:pt idx="20733">
                  <c:v>1.1000000000000001</c:v>
                </c:pt>
                <c:pt idx="20734">
                  <c:v>1.46</c:v>
                </c:pt>
                <c:pt idx="20735">
                  <c:v>1.86</c:v>
                </c:pt>
                <c:pt idx="20736">
                  <c:v>2.34</c:v>
                </c:pt>
                <c:pt idx="20737">
                  <c:v>2.78</c:v>
                </c:pt>
                <c:pt idx="20738">
                  <c:v>3.22</c:v>
                </c:pt>
                <c:pt idx="20739">
                  <c:v>3.58</c:v>
                </c:pt>
                <c:pt idx="20740">
                  <c:v>3.82</c:v>
                </c:pt>
                <c:pt idx="20741">
                  <c:v>3.94</c:v>
                </c:pt>
                <c:pt idx="20742">
                  <c:v>3.98</c:v>
                </c:pt>
                <c:pt idx="20743">
                  <c:v>3.82</c:v>
                </c:pt>
                <c:pt idx="20744">
                  <c:v>3.54</c:v>
                </c:pt>
                <c:pt idx="20745">
                  <c:v>2.9</c:v>
                </c:pt>
                <c:pt idx="20746">
                  <c:v>2.1</c:v>
                </c:pt>
                <c:pt idx="20747">
                  <c:v>1.22</c:v>
                </c:pt>
                <c:pt idx="20748">
                  <c:v>0.34</c:v>
                </c:pt>
                <c:pt idx="20749">
                  <c:v>-0.38</c:v>
                </c:pt>
                <c:pt idx="20750">
                  <c:v>-0.9</c:v>
                </c:pt>
                <c:pt idx="20751">
                  <c:v>-1.26</c:v>
                </c:pt>
                <c:pt idx="20752">
                  <c:v>-1.54</c:v>
                </c:pt>
                <c:pt idx="20753">
                  <c:v>-1.82</c:v>
                </c:pt>
                <c:pt idx="20754">
                  <c:v>-2.02</c:v>
                </c:pt>
                <c:pt idx="20755">
                  <c:v>-1.98</c:v>
                </c:pt>
                <c:pt idx="20756">
                  <c:v>-1.78</c:v>
                </c:pt>
                <c:pt idx="20757">
                  <c:v>-1.46</c:v>
                </c:pt>
                <c:pt idx="20758">
                  <c:v>-1.06</c:v>
                </c:pt>
                <c:pt idx="20759">
                  <c:v>-0.82</c:v>
                </c:pt>
                <c:pt idx="20760">
                  <c:v>-0.74</c:v>
                </c:pt>
                <c:pt idx="20761">
                  <c:v>-0.7</c:v>
                </c:pt>
                <c:pt idx="20762">
                  <c:v>-0.74</c:v>
                </c:pt>
                <c:pt idx="20763">
                  <c:v>-0.7</c:v>
                </c:pt>
                <c:pt idx="20764">
                  <c:v>-0.7</c:v>
                </c:pt>
                <c:pt idx="20765">
                  <c:v>-0.7</c:v>
                </c:pt>
                <c:pt idx="20766">
                  <c:v>-0.78</c:v>
                </c:pt>
                <c:pt idx="20767">
                  <c:v>-0.82</c:v>
                </c:pt>
                <c:pt idx="20768">
                  <c:v>-0.74</c:v>
                </c:pt>
                <c:pt idx="20769">
                  <c:v>-0.66</c:v>
                </c:pt>
                <c:pt idx="20770">
                  <c:v>-0.5</c:v>
                </c:pt>
                <c:pt idx="20771">
                  <c:v>-0.5</c:v>
                </c:pt>
                <c:pt idx="20772">
                  <c:v>-0.42</c:v>
                </c:pt>
                <c:pt idx="20773">
                  <c:v>-0.42</c:v>
                </c:pt>
                <c:pt idx="20774">
                  <c:v>-0.42</c:v>
                </c:pt>
                <c:pt idx="20775">
                  <c:v>-0.38</c:v>
                </c:pt>
                <c:pt idx="20776">
                  <c:v>-0.34</c:v>
                </c:pt>
                <c:pt idx="20777">
                  <c:v>-0.22</c:v>
                </c:pt>
                <c:pt idx="20778">
                  <c:v>-0.22</c:v>
                </c:pt>
                <c:pt idx="20779">
                  <c:v>-0.22</c:v>
                </c:pt>
                <c:pt idx="20780">
                  <c:v>-0.18</c:v>
                </c:pt>
                <c:pt idx="20781">
                  <c:v>-0.14000000000000001</c:v>
                </c:pt>
                <c:pt idx="20782">
                  <c:v>-0.02</c:v>
                </c:pt>
                <c:pt idx="20783">
                  <c:v>0.1</c:v>
                </c:pt>
                <c:pt idx="20784">
                  <c:v>0.14000000000000001</c:v>
                </c:pt>
                <c:pt idx="20785">
                  <c:v>0.18</c:v>
                </c:pt>
                <c:pt idx="20786">
                  <c:v>0.22</c:v>
                </c:pt>
                <c:pt idx="20787">
                  <c:v>0.18</c:v>
                </c:pt>
                <c:pt idx="20788">
                  <c:v>0.06</c:v>
                </c:pt>
                <c:pt idx="20789">
                  <c:v>-0.14000000000000001</c:v>
                </c:pt>
                <c:pt idx="20790">
                  <c:v>-0.38</c:v>
                </c:pt>
                <c:pt idx="20791">
                  <c:v>-0.7</c:v>
                </c:pt>
                <c:pt idx="20792">
                  <c:v>-0.94</c:v>
                </c:pt>
                <c:pt idx="20793">
                  <c:v>-1.18</c:v>
                </c:pt>
                <c:pt idx="20794">
                  <c:v>-1.3</c:v>
                </c:pt>
                <c:pt idx="20795">
                  <c:v>-1.5</c:v>
                </c:pt>
                <c:pt idx="20796">
                  <c:v>-1.66</c:v>
                </c:pt>
                <c:pt idx="20797">
                  <c:v>-1.78</c:v>
                </c:pt>
                <c:pt idx="20798">
                  <c:v>-1.82</c:v>
                </c:pt>
                <c:pt idx="20799">
                  <c:v>-1.78</c:v>
                </c:pt>
                <c:pt idx="20800">
                  <c:v>-1.62</c:v>
                </c:pt>
                <c:pt idx="20801">
                  <c:v>-1.42</c:v>
                </c:pt>
                <c:pt idx="20802">
                  <c:v>-1.1399999999999999</c:v>
                </c:pt>
                <c:pt idx="20803">
                  <c:v>-0.86</c:v>
                </c:pt>
                <c:pt idx="20804">
                  <c:v>-0.74</c:v>
                </c:pt>
                <c:pt idx="20805">
                  <c:v>-0.57999999999999996</c:v>
                </c:pt>
                <c:pt idx="20806">
                  <c:v>-0.42</c:v>
                </c:pt>
                <c:pt idx="20807">
                  <c:v>-0.3</c:v>
                </c:pt>
                <c:pt idx="20808">
                  <c:v>-0.18</c:v>
                </c:pt>
                <c:pt idx="20809">
                  <c:v>-0.1</c:v>
                </c:pt>
                <c:pt idx="20810">
                  <c:v>-0.06</c:v>
                </c:pt>
                <c:pt idx="20811">
                  <c:v>-0.1</c:v>
                </c:pt>
                <c:pt idx="20812">
                  <c:v>-0.14000000000000001</c:v>
                </c:pt>
                <c:pt idx="20813">
                  <c:v>-0.18</c:v>
                </c:pt>
                <c:pt idx="20814">
                  <c:v>-0.14000000000000001</c:v>
                </c:pt>
                <c:pt idx="20815">
                  <c:v>-0.14000000000000001</c:v>
                </c:pt>
                <c:pt idx="20816">
                  <c:v>-0.1</c:v>
                </c:pt>
                <c:pt idx="20817">
                  <c:v>-0.06</c:v>
                </c:pt>
                <c:pt idx="20818">
                  <c:v>0.06</c:v>
                </c:pt>
                <c:pt idx="20819">
                  <c:v>0.18</c:v>
                </c:pt>
                <c:pt idx="20820">
                  <c:v>0.54</c:v>
                </c:pt>
                <c:pt idx="20821">
                  <c:v>0.98</c:v>
                </c:pt>
                <c:pt idx="20822">
                  <c:v>1.58</c:v>
                </c:pt>
                <c:pt idx="20823">
                  <c:v>2.1800000000000002</c:v>
                </c:pt>
                <c:pt idx="20824">
                  <c:v>2.82</c:v>
                </c:pt>
                <c:pt idx="20825">
                  <c:v>3.3</c:v>
                </c:pt>
                <c:pt idx="20826">
                  <c:v>3.78</c:v>
                </c:pt>
                <c:pt idx="20827">
                  <c:v>4.1399999999999997</c:v>
                </c:pt>
                <c:pt idx="20828">
                  <c:v>4.38</c:v>
                </c:pt>
                <c:pt idx="20829">
                  <c:v>4.38</c:v>
                </c:pt>
                <c:pt idx="20830">
                  <c:v>4.22</c:v>
                </c:pt>
                <c:pt idx="20831">
                  <c:v>3.9</c:v>
                </c:pt>
                <c:pt idx="20832">
                  <c:v>3.38</c:v>
                </c:pt>
                <c:pt idx="20833">
                  <c:v>2.66</c:v>
                </c:pt>
                <c:pt idx="20834">
                  <c:v>1.7</c:v>
                </c:pt>
                <c:pt idx="20835">
                  <c:v>0.74</c:v>
                </c:pt>
                <c:pt idx="20836">
                  <c:v>-0.02</c:v>
                </c:pt>
                <c:pt idx="20837">
                  <c:v>-0.7</c:v>
                </c:pt>
                <c:pt idx="20838">
                  <c:v>-1.22</c:v>
                </c:pt>
                <c:pt idx="20839">
                  <c:v>-1.62</c:v>
                </c:pt>
                <c:pt idx="20840">
                  <c:v>-1.94</c:v>
                </c:pt>
                <c:pt idx="20841">
                  <c:v>-2.1</c:v>
                </c:pt>
                <c:pt idx="20842">
                  <c:v>-2.14</c:v>
                </c:pt>
                <c:pt idx="20843">
                  <c:v>-2.06</c:v>
                </c:pt>
                <c:pt idx="20844">
                  <c:v>-1.86</c:v>
                </c:pt>
                <c:pt idx="20845">
                  <c:v>-1.66</c:v>
                </c:pt>
                <c:pt idx="20846">
                  <c:v>-1.46</c:v>
                </c:pt>
                <c:pt idx="20847">
                  <c:v>-1.26</c:v>
                </c:pt>
                <c:pt idx="20848">
                  <c:v>-1.26</c:v>
                </c:pt>
                <c:pt idx="20849">
                  <c:v>-1.18</c:v>
                </c:pt>
                <c:pt idx="20850">
                  <c:v>-1.06</c:v>
                </c:pt>
                <c:pt idx="20851">
                  <c:v>-0.98</c:v>
                </c:pt>
                <c:pt idx="20852">
                  <c:v>-0.78</c:v>
                </c:pt>
                <c:pt idx="20853">
                  <c:v>-0.7</c:v>
                </c:pt>
                <c:pt idx="20854">
                  <c:v>-0.62</c:v>
                </c:pt>
                <c:pt idx="20855">
                  <c:v>-0.5</c:v>
                </c:pt>
                <c:pt idx="20856">
                  <c:v>-0.42</c:v>
                </c:pt>
                <c:pt idx="20857">
                  <c:v>-0.34</c:v>
                </c:pt>
                <c:pt idx="20858">
                  <c:v>-0.22</c:v>
                </c:pt>
                <c:pt idx="20859">
                  <c:v>-0.18</c:v>
                </c:pt>
                <c:pt idx="20860">
                  <c:v>-0.1</c:v>
                </c:pt>
                <c:pt idx="20861">
                  <c:v>-0.18</c:v>
                </c:pt>
                <c:pt idx="20862">
                  <c:v>-0.18</c:v>
                </c:pt>
                <c:pt idx="20863">
                  <c:v>-0.14000000000000001</c:v>
                </c:pt>
                <c:pt idx="20864">
                  <c:v>-0.06</c:v>
                </c:pt>
                <c:pt idx="20865">
                  <c:v>0.02</c:v>
                </c:pt>
                <c:pt idx="20866">
                  <c:v>0.1</c:v>
                </c:pt>
                <c:pt idx="20867">
                  <c:v>0.14000000000000001</c:v>
                </c:pt>
                <c:pt idx="20868">
                  <c:v>0.26</c:v>
                </c:pt>
                <c:pt idx="20869">
                  <c:v>0.38</c:v>
                </c:pt>
                <c:pt idx="20870">
                  <c:v>0.5</c:v>
                </c:pt>
                <c:pt idx="20871">
                  <c:v>0.54</c:v>
                </c:pt>
                <c:pt idx="20872">
                  <c:v>0.57999999999999996</c:v>
                </c:pt>
                <c:pt idx="20873">
                  <c:v>0.62</c:v>
                </c:pt>
                <c:pt idx="20874">
                  <c:v>0.57999999999999996</c:v>
                </c:pt>
                <c:pt idx="20875">
                  <c:v>0.46</c:v>
                </c:pt>
                <c:pt idx="20876">
                  <c:v>0.26</c:v>
                </c:pt>
                <c:pt idx="20877">
                  <c:v>0.06</c:v>
                </c:pt>
                <c:pt idx="20878">
                  <c:v>-0.22</c:v>
                </c:pt>
                <c:pt idx="20879">
                  <c:v>-0.5</c:v>
                </c:pt>
                <c:pt idx="20880">
                  <c:v>-0.82</c:v>
                </c:pt>
                <c:pt idx="20881">
                  <c:v>-1.06</c:v>
                </c:pt>
                <c:pt idx="20882">
                  <c:v>-1.34</c:v>
                </c:pt>
                <c:pt idx="20883">
                  <c:v>-1.54</c:v>
                </c:pt>
                <c:pt idx="20884">
                  <c:v>-1.66</c:v>
                </c:pt>
                <c:pt idx="20885">
                  <c:v>-1.82</c:v>
                </c:pt>
                <c:pt idx="20886">
                  <c:v>-1.82</c:v>
                </c:pt>
                <c:pt idx="20887">
                  <c:v>-1.78</c:v>
                </c:pt>
                <c:pt idx="20888">
                  <c:v>-1.62</c:v>
                </c:pt>
                <c:pt idx="20889">
                  <c:v>-1.42</c:v>
                </c:pt>
                <c:pt idx="20890">
                  <c:v>-1.26</c:v>
                </c:pt>
                <c:pt idx="20891">
                  <c:v>-1.02</c:v>
                </c:pt>
                <c:pt idx="20892">
                  <c:v>-0.78</c:v>
                </c:pt>
                <c:pt idx="20893">
                  <c:v>-0.62</c:v>
                </c:pt>
                <c:pt idx="20894">
                  <c:v>-0.38</c:v>
                </c:pt>
                <c:pt idx="20895">
                  <c:v>-0.3</c:v>
                </c:pt>
                <c:pt idx="20896">
                  <c:v>-0.18</c:v>
                </c:pt>
                <c:pt idx="20897">
                  <c:v>-0.14000000000000001</c:v>
                </c:pt>
                <c:pt idx="20898">
                  <c:v>-0.14000000000000001</c:v>
                </c:pt>
                <c:pt idx="20899">
                  <c:v>-0.14000000000000001</c:v>
                </c:pt>
                <c:pt idx="20900">
                  <c:v>-0.1</c:v>
                </c:pt>
                <c:pt idx="20901">
                  <c:v>-0.1</c:v>
                </c:pt>
                <c:pt idx="20902">
                  <c:v>-0.06</c:v>
                </c:pt>
                <c:pt idx="20903">
                  <c:v>-0.02</c:v>
                </c:pt>
                <c:pt idx="20904">
                  <c:v>0.14000000000000001</c:v>
                </c:pt>
                <c:pt idx="20905">
                  <c:v>0.18</c:v>
                </c:pt>
                <c:pt idx="20906">
                  <c:v>0.22</c:v>
                </c:pt>
                <c:pt idx="20907">
                  <c:v>0.3</c:v>
                </c:pt>
                <c:pt idx="20908">
                  <c:v>0.34</c:v>
                </c:pt>
                <c:pt idx="20909">
                  <c:v>0.34</c:v>
                </c:pt>
                <c:pt idx="20910">
                  <c:v>0.34</c:v>
                </c:pt>
                <c:pt idx="20911">
                  <c:v>0.3</c:v>
                </c:pt>
                <c:pt idx="20912">
                  <c:v>0.34</c:v>
                </c:pt>
                <c:pt idx="20913">
                  <c:v>0.26</c:v>
                </c:pt>
                <c:pt idx="20914">
                  <c:v>0.18</c:v>
                </c:pt>
                <c:pt idx="20915">
                  <c:v>0.22</c:v>
                </c:pt>
                <c:pt idx="20916">
                  <c:v>0.26</c:v>
                </c:pt>
                <c:pt idx="20917">
                  <c:v>0.26</c:v>
                </c:pt>
                <c:pt idx="20918">
                  <c:v>0.3</c:v>
                </c:pt>
                <c:pt idx="20919">
                  <c:v>0.3</c:v>
                </c:pt>
                <c:pt idx="20920">
                  <c:v>0.26</c:v>
                </c:pt>
                <c:pt idx="20921">
                  <c:v>0.26</c:v>
                </c:pt>
                <c:pt idx="20922">
                  <c:v>0.34</c:v>
                </c:pt>
                <c:pt idx="20923">
                  <c:v>0.46</c:v>
                </c:pt>
                <c:pt idx="20924">
                  <c:v>0.54</c:v>
                </c:pt>
                <c:pt idx="20925">
                  <c:v>0.42</c:v>
                </c:pt>
                <c:pt idx="20926">
                  <c:v>0.54</c:v>
                </c:pt>
                <c:pt idx="20927">
                  <c:v>0.78</c:v>
                </c:pt>
                <c:pt idx="20928">
                  <c:v>1.42</c:v>
                </c:pt>
                <c:pt idx="20929">
                  <c:v>2.1800000000000002</c:v>
                </c:pt>
                <c:pt idx="20930">
                  <c:v>2.82</c:v>
                </c:pt>
                <c:pt idx="20931">
                  <c:v>3.22</c:v>
                </c:pt>
                <c:pt idx="20932">
                  <c:v>3.58</c:v>
                </c:pt>
                <c:pt idx="20933">
                  <c:v>3.94</c:v>
                </c:pt>
                <c:pt idx="20934">
                  <c:v>4.18</c:v>
                </c:pt>
                <c:pt idx="20935">
                  <c:v>4.18</c:v>
                </c:pt>
                <c:pt idx="20936">
                  <c:v>3.98</c:v>
                </c:pt>
                <c:pt idx="20937">
                  <c:v>3.38</c:v>
                </c:pt>
                <c:pt idx="20938">
                  <c:v>2.54</c:v>
                </c:pt>
                <c:pt idx="20939">
                  <c:v>1.54</c:v>
                </c:pt>
                <c:pt idx="20940">
                  <c:v>0.57999999999999996</c:v>
                </c:pt>
                <c:pt idx="20941">
                  <c:v>-0.22</c:v>
                </c:pt>
                <c:pt idx="20942">
                  <c:v>-0.78</c:v>
                </c:pt>
                <c:pt idx="20943">
                  <c:v>-1.26</c:v>
                </c:pt>
                <c:pt idx="20944">
                  <c:v>-1.74</c:v>
                </c:pt>
                <c:pt idx="20945">
                  <c:v>-2.06</c:v>
                </c:pt>
                <c:pt idx="20946">
                  <c:v>-2.14</c:v>
                </c:pt>
                <c:pt idx="20947">
                  <c:v>-1.9</c:v>
                </c:pt>
                <c:pt idx="20948">
                  <c:v>-1.5</c:v>
                </c:pt>
                <c:pt idx="20949">
                  <c:v>-1.1399999999999999</c:v>
                </c:pt>
                <c:pt idx="20950">
                  <c:v>-0.9</c:v>
                </c:pt>
                <c:pt idx="20951">
                  <c:v>-0.86</c:v>
                </c:pt>
                <c:pt idx="20952">
                  <c:v>-0.82</c:v>
                </c:pt>
                <c:pt idx="20953">
                  <c:v>-0.78</c:v>
                </c:pt>
                <c:pt idx="20954">
                  <c:v>-0.74</c:v>
                </c:pt>
                <c:pt idx="20955">
                  <c:v>-0.82</c:v>
                </c:pt>
                <c:pt idx="20956">
                  <c:v>-0.86</c:v>
                </c:pt>
                <c:pt idx="20957">
                  <c:v>-0.9</c:v>
                </c:pt>
                <c:pt idx="20958">
                  <c:v>-0.94</c:v>
                </c:pt>
                <c:pt idx="20959">
                  <c:v>-0.86</c:v>
                </c:pt>
                <c:pt idx="20960">
                  <c:v>-0.78</c:v>
                </c:pt>
                <c:pt idx="20961">
                  <c:v>-0.62</c:v>
                </c:pt>
                <c:pt idx="20962">
                  <c:v>-0.54</c:v>
                </c:pt>
                <c:pt idx="20963">
                  <c:v>-0.5</c:v>
                </c:pt>
                <c:pt idx="20964">
                  <c:v>-0.46</c:v>
                </c:pt>
                <c:pt idx="20965">
                  <c:v>-0.46</c:v>
                </c:pt>
                <c:pt idx="20966">
                  <c:v>-0.42</c:v>
                </c:pt>
                <c:pt idx="20967">
                  <c:v>-0.42</c:v>
                </c:pt>
                <c:pt idx="20968">
                  <c:v>-0.5</c:v>
                </c:pt>
                <c:pt idx="20969">
                  <c:v>-0.54</c:v>
                </c:pt>
                <c:pt idx="20970">
                  <c:v>-0.54</c:v>
                </c:pt>
                <c:pt idx="20971">
                  <c:v>-0.5</c:v>
                </c:pt>
                <c:pt idx="20972">
                  <c:v>-0.34</c:v>
                </c:pt>
                <c:pt idx="20973">
                  <c:v>-0.18</c:v>
                </c:pt>
                <c:pt idx="20974">
                  <c:v>-0.1</c:v>
                </c:pt>
                <c:pt idx="20975">
                  <c:v>-0.02</c:v>
                </c:pt>
                <c:pt idx="20976">
                  <c:v>0.06</c:v>
                </c:pt>
                <c:pt idx="20977">
                  <c:v>0.1</c:v>
                </c:pt>
                <c:pt idx="20978">
                  <c:v>0.14000000000000001</c:v>
                </c:pt>
                <c:pt idx="20979">
                  <c:v>0.14000000000000001</c:v>
                </c:pt>
                <c:pt idx="20980">
                  <c:v>0.14000000000000001</c:v>
                </c:pt>
                <c:pt idx="20981">
                  <c:v>0.1</c:v>
                </c:pt>
                <c:pt idx="20982">
                  <c:v>-0.02</c:v>
                </c:pt>
                <c:pt idx="20983">
                  <c:v>-0.38</c:v>
                </c:pt>
                <c:pt idx="20984">
                  <c:v>-0.62</c:v>
                </c:pt>
                <c:pt idx="20985">
                  <c:v>-0.9</c:v>
                </c:pt>
                <c:pt idx="20986">
                  <c:v>-1.06</c:v>
                </c:pt>
                <c:pt idx="20987">
                  <c:v>-1.34</c:v>
                </c:pt>
                <c:pt idx="20988">
                  <c:v>-1.54</c:v>
                </c:pt>
                <c:pt idx="20989">
                  <c:v>-1.74</c:v>
                </c:pt>
                <c:pt idx="20990">
                  <c:v>-1.86</c:v>
                </c:pt>
                <c:pt idx="20991">
                  <c:v>-1.82</c:v>
                </c:pt>
                <c:pt idx="20992">
                  <c:v>-1.7</c:v>
                </c:pt>
                <c:pt idx="20993">
                  <c:v>-1.42</c:v>
                </c:pt>
                <c:pt idx="20994">
                  <c:v>-1.18</c:v>
                </c:pt>
                <c:pt idx="20995">
                  <c:v>-0.98</c:v>
                </c:pt>
                <c:pt idx="20996">
                  <c:v>-0.78</c:v>
                </c:pt>
                <c:pt idx="20997">
                  <c:v>-0.57999999999999996</c:v>
                </c:pt>
                <c:pt idx="20998">
                  <c:v>-0.3</c:v>
                </c:pt>
                <c:pt idx="20999">
                  <c:v>-0.14000000000000001</c:v>
                </c:pt>
                <c:pt idx="21000">
                  <c:v>-0.02</c:v>
                </c:pt>
                <c:pt idx="21001">
                  <c:v>-0.02</c:v>
                </c:pt>
                <c:pt idx="21002">
                  <c:v>-0.02</c:v>
                </c:pt>
                <c:pt idx="21003">
                  <c:v>-0.14000000000000001</c:v>
                </c:pt>
                <c:pt idx="21004">
                  <c:v>-0.22</c:v>
                </c:pt>
                <c:pt idx="21005">
                  <c:v>-0.26</c:v>
                </c:pt>
                <c:pt idx="21006">
                  <c:v>-0.22</c:v>
                </c:pt>
                <c:pt idx="21007">
                  <c:v>-0.22</c:v>
                </c:pt>
                <c:pt idx="21008">
                  <c:v>-0.1</c:v>
                </c:pt>
                <c:pt idx="21009">
                  <c:v>-0.02</c:v>
                </c:pt>
                <c:pt idx="21010">
                  <c:v>0.1</c:v>
                </c:pt>
                <c:pt idx="21011">
                  <c:v>0.22</c:v>
                </c:pt>
                <c:pt idx="21012">
                  <c:v>0.42</c:v>
                </c:pt>
                <c:pt idx="21013">
                  <c:v>0.54</c:v>
                </c:pt>
                <c:pt idx="21014">
                  <c:v>0.78</c:v>
                </c:pt>
                <c:pt idx="21015">
                  <c:v>1.1000000000000001</c:v>
                </c:pt>
                <c:pt idx="21016">
                  <c:v>1.54</c:v>
                </c:pt>
                <c:pt idx="21017">
                  <c:v>1.86</c:v>
                </c:pt>
                <c:pt idx="21018">
                  <c:v>2.42</c:v>
                </c:pt>
                <c:pt idx="21019">
                  <c:v>2.86</c:v>
                </c:pt>
                <c:pt idx="21020">
                  <c:v>3.3</c:v>
                </c:pt>
                <c:pt idx="21021">
                  <c:v>3.62</c:v>
                </c:pt>
                <c:pt idx="21022">
                  <c:v>3.94</c:v>
                </c:pt>
                <c:pt idx="21023">
                  <c:v>4.1399999999999997</c:v>
                </c:pt>
                <c:pt idx="21024">
                  <c:v>4.22</c:v>
                </c:pt>
                <c:pt idx="21025">
                  <c:v>3.98</c:v>
                </c:pt>
                <c:pt idx="21026">
                  <c:v>3.42</c:v>
                </c:pt>
                <c:pt idx="21027">
                  <c:v>2.74</c:v>
                </c:pt>
                <c:pt idx="21028">
                  <c:v>1.98</c:v>
                </c:pt>
                <c:pt idx="21029">
                  <c:v>1.18</c:v>
                </c:pt>
                <c:pt idx="21030">
                  <c:v>0.3</c:v>
                </c:pt>
                <c:pt idx="21031">
                  <c:v>-0.42</c:v>
                </c:pt>
                <c:pt idx="21032">
                  <c:v>-1.18</c:v>
                </c:pt>
                <c:pt idx="21033">
                  <c:v>-1.78</c:v>
                </c:pt>
                <c:pt idx="21034">
                  <c:v>-2.1800000000000002</c:v>
                </c:pt>
                <c:pt idx="21035">
                  <c:v>-2.38</c:v>
                </c:pt>
                <c:pt idx="21036">
                  <c:v>-2.38</c:v>
                </c:pt>
                <c:pt idx="21037">
                  <c:v>-2.2599999999999998</c:v>
                </c:pt>
                <c:pt idx="21038">
                  <c:v>-2.06</c:v>
                </c:pt>
                <c:pt idx="21039">
                  <c:v>-1.82</c:v>
                </c:pt>
                <c:pt idx="21040">
                  <c:v>-1.58</c:v>
                </c:pt>
                <c:pt idx="21041">
                  <c:v>-1.3</c:v>
                </c:pt>
                <c:pt idx="21042">
                  <c:v>-1.06</c:v>
                </c:pt>
                <c:pt idx="21043">
                  <c:v>-0.82</c:v>
                </c:pt>
                <c:pt idx="21044">
                  <c:v>-0.7</c:v>
                </c:pt>
                <c:pt idx="21045">
                  <c:v>-0.57999999999999996</c:v>
                </c:pt>
                <c:pt idx="21046">
                  <c:v>-0.5</c:v>
                </c:pt>
                <c:pt idx="21047">
                  <c:v>-0.5</c:v>
                </c:pt>
                <c:pt idx="21048">
                  <c:v>-0.46</c:v>
                </c:pt>
                <c:pt idx="21049">
                  <c:v>-0.38</c:v>
                </c:pt>
                <c:pt idx="21050">
                  <c:v>-0.38</c:v>
                </c:pt>
                <c:pt idx="21051">
                  <c:v>-0.3</c:v>
                </c:pt>
                <c:pt idx="21052">
                  <c:v>-0.3</c:v>
                </c:pt>
                <c:pt idx="21053">
                  <c:v>-0.34</c:v>
                </c:pt>
                <c:pt idx="21054">
                  <c:v>-0.3</c:v>
                </c:pt>
                <c:pt idx="21055">
                  <c:v>-0.22</c:v>
                </c:pt>
                <c:pt idx="21056">
                  <c:v>-0.1</c:v>
                </c:pt>
                <c:pt idx="21057">
                  <c:v>-0.1</c:v>
                </c:pt>
                <c:pt idx="21058">
                  <c:v>-0.02</c:v>
                </c:pt>
                <c:pt idx="21059">
                  <c:v>0.02</c:v>
                </c:pt>
                <c:pt idx="21060">
                  <c:v>0.1</c:v>
                </c:pt>
                <c:pt idx="21061">
                  <c:v>0.22</c:v>
                </c:pt>
                <c:pt idx="21062">
                  <c:v>0.26</c:v>
                </c:pt>
                <c:pt idx="21063">
                  <c:v>0.34</c:v>
                </c:pt>
                <c:pt idx="21064">
                  <c:v>0.34</c:v>
                </c:pt>
                <c:pt idx="21065">
                  <c:v>0.3</c:v>
                </c:pt>
                <c:pt idx="21066">
                  <c:v>0.38</c:v>
                </c:pt>
                <c:pt idx="21067">
                  <c:v>0.42</c:v>
                </c:pt>
                <c:pt idx="21068">
                  <c:v>0.42</c:v>
                </c:pt>
                <c:pt idx="21069">
                  <c:v>0.34</c:v>
                </c:pt>
                <c:pt idx="21070">
                  <c:v>0.22</c:v>
                </c:pt>
                <c:pt idx="21071">
                  <c:v>0.06</c:v>
                </c:pt>
                <c:pt idx="21072">
                  <c:v>-0.14000000000000001</c:v>
                </c:pt>
                <c:pt idx="21073">
                  <c:v>-0.38</c:v>
                </c:pt>
                <c:pt idx="21074">
                  <c:v>-0.62</c:v>
                </c:pt>
                <c:pt idx="21075">
                  <c:v>-0.9</c:v>
                </c:pt>
                <c:pt idx="21076">
                  <c:v>-1.18</c:v>
                </c:pt>
                <c:pt idx="21077">
                  <c:v>-1.46</c:v>
                </c:pt>
                <c:pt idx="21078">
                  <c:v>-1.66</c:v>
                </c:pt>
                <c:pt idx="21079">
                  <c:v>-1.86</c:v>
                </c:pt>
                <c:pt idx="21080">
                  <c:v>-1.94</c:v>
                </c:pt>
                <c:pt idx="21081">
                  <c:v>-1.86</c:v>
                </c:pt>
                <c:pt idx="21082">
                  <c:v>-1.78</c:v>
                </c:pt>
                <c:pt idx="21083">
                  <c:v>-1.62</c:v>
                </c:pt>
                <c:pt idx="21084">
                  <c:v>-1.34</c:v>
                </c:pt>
                <c:pt idx="21085">
                  <c:v>-1.1399999999999999</c:v>
                </c:pt>
                <c:pt idx="21086">
                  <c:v>-0.86</c:v>
                </c:pt>
                <c:pt idx="21087">
                  <c:v>-0.54</c:v>
                </c:pt>
                <c:pt idx="21088">
                  <c:v>-0.26</c:v>
                </c:pt>
                <c:pt idx="21089">
                  <c:v>-0.1</c:v>
                </c:pt>
                <c:pt idx="21090">
                  <c:v>0.02</c:v>
                </c:pt>
                <c:pt idx="21091">
                  <c:v>0.1</c:v>
                </c:pt>
                <c:pt idx="21092">
                  <c:v>0.1</c:v>
                </c:pt>
                <c:pt idx="21093">
                  <c:v>0.1</c:v>
                </c:pt>
                <c:pt idx="21094">
                  <c:v>0.1</c:v>
                </c:pt>
                <c:pt idx="21095">
                  <c:v>0.06</c:v>
                </c:pt>
                <c:pt idx="21096">
                  <c:v>0.1</c:v>
                </c:pt>
                <c:pt idx="21097">
                  <c:v>0.1</c:v>
                </c:pt>
                <c:pt idx="21098">
                  <c:v>0.06</c:v>
                </c:pt>
                <c:pt idx="21099">
                  <c:v>0.1</c:v>
                </c:pt>
                <c:pt idx="21100">
                  <c:v>0.14000000000000001</c:v>
                </c:pt>
                <c:pt idx="21101">
                  <c:v>0.22</c:v>
                </c:pt>
                <c:pt idx="21102">
                  <c:v>0.26</c:v>
                </c:pt>
                <c:pt idx="21103">
                  <c:v>0.26</c:v>
                </c:pt>
                <c:pt idx="21104">
                  <c:v>0.3</c:v>
                </c:pt>
                <c:pt idx="21105">
                  <c:v>0.26</c:v>
                </c:pt>
                <c:pt idx="21106">
                  <c:v>0.3</c:v>
                </c:pt>
                <c:pt idx="21107">
                  <c:v>0.3</c:v>
                </c:pt>
                <c:pt idx="21108">
                  <c:v>0.42</c:v>
                </c:pt>
                <c:pt idx="21109">
                  <c:v>0.5</c:v>
                </c:pt>
                <c:pt idx="21110">
                  <c:v>0.74</c:v>
                </c:pt>
                <c:pt idx="21111">
                  <c:v>1.1399999999999999</c:v>
                </c:pt>
                <c:pt idx="21112">
                  <c:v>1.86</c:v>
                </c:pt>
                <c:pt idx="21113">
                  <c:v>2.5</c:v>
                </c:pt>
                <c:pt idx="21114">
                  <c:v>3.1</c:v>
                </c:pt>
                <c:pt idx="21115">
                  <c:v>3.58</c:v>
                </c:pt>
                <c:pt idx="21116">
                  <c:v>3.86</c:v>
                </c:pt>
                <c:pt idx="21117">
                  <c:v>4.0199999999999996</c:v>
                </c:pt>
                <c:pt idx="21118">
                  <c:v>4.0199999999999996</c:v>
                </c:pt>
                <c:pt idx="21119">
                  <c:v>3.9</c:v>
                </c:pt>
                <c:pt idx="21120">
                  <c:v>3.7</c:v>
                </c:pt>
                <c:pt idx="21121">
                  <c:v>3.38</c:v>
                </c:pt>
                <c:pt idx="21122">
                  <c:v>2.74</c:v>
                </c:pt>
                <c:pt idx="21123">
                  <c:v>1.78</c:v>
                </c:pt>
                <c:pt idx="21124">
                  <c:v>0.7</c:v>
                </c:pt>
                <c:pt idx="21125">
                  <c:v>-0.14000000000000001</c:v>
                </c:pt>
                <c:pt idx="21126">
                  <c:v>-0.74</c:v>
                </c:pt>
                <c:pt idx="21127">
                  <c:v>-1.1399999999999999</c:v>
                </c:pt>
                <c:pt idx="21128">
                  <c:v>-1.46</c:v>
                </c:pt>
                <c:pt idx="21129">
                  <c:v>-1.66</c:v>
                </c:pt>
                <c:pt idx="21130">
                  <c:v>-1.82</c:v>
                </c:pt>
                <c:pt idx="21131">
                  <c:v>-1.86</c:v>
                </c:pt>
                <c:pt idx="21132">
                  <c:v>-1.82</c:v>
                </c:pt>
                <c:pt idx="21133">
                  <c:v>-1.58</c:v>
                </c:pt>
                <c:pt idx="21134">
                  <c:v>-1.34</c:v>
                </c:pt>
                <c:pt idx="21135">
                  <c:v>-1.1399999999999999</c:v>
                </c:pt>
                <c:pt idx="21136">
                  <c:v>-0.94</c:v>
                </c:pt>
                <c:pt idx="21137">
                  <c:v>-0.9</c:v>
                </c:pt>
                <c:pt idx="21138">
                  <c:v>-0.82</c:v>
                </c:pt>
                <c:pt idx="21139">
                  <c:v>-0.82</c:v>
                </c:pt>
                <c:pt idx="21140">
                  <c:v>-0.78</c:v>
                </c:pt>
                <c:pt idx="21141">
                  <c:v>-0.74</c:v>
                </c:pt>
                <c:pt idx="21142">
                  <c:v>-0.7</c:v>
                </c:pt>
                <c:pt idx="21143">
                  <c:v>-0.74</c:v>
                </c:pt>
                <c:pt idx="21144">
                  <c:v>-0.78</c:v>
                </c:pt>
                <c:pt idx="21145">
                  <c:v>-0.74</c:v>
                </c:pt>
                <c:pt idx="21146">
                  <c:v>-0.62</c:v>
                </c:pt>
                <c:pt idx="21147">
                  <c:v>-0.54</c:v>
                </c:pt>
                <c:pt idx="21148">
                  <c:v>-0.46</c:v>
                </c:pt>
                <c:pt idx="21149">
                  <c:v>-0.46</c:v>
                </c:pt>
                <c:pt idx="21150">
                  <c:v>-0.42</c:v>
                </c:pt>
                <c:pt idx="21151">
                  <c:v>-0.38</c:v>
                </c:pt>
                <c:pt idx="21152">
                  <c:v>-0.38</c:v>
                </c:pt>
                <c:pt idx="21153">
                  <c:v>-0.34</c:v>
                </c:pt>
                <c:pt idx="21154">
                  <c:v>-0.22</c:v>
                </c:pt>
                <c:pt idx="21155">
                  <c:v>-0.18</c:v>
                </c:pt>
                <c:pt idx="21156">
                  <c:v>-0.1</c:v>
                </c:pt>
                <c:pt idx="21157">
                  <c:v>-0.02</c:v>
                </c:pt>
                <c:pt idx="21158">
                  <c:v>0.02</c:v>
                </c:pt>
                <c:pt idx="21159">
                  <c:v>0.1</c:v>
                </c:pt>
                <c:pt idx="21160">
                  <c:v>0.14000000000000001</c:v>
                </c:pt>
                <c:pt idx="21161">
                  <c:v>0.14000000000000001</c:v>
                </c:pt>
                <c:pt idx="21162">
                  <c:v>0.22</c:v>
                </c:pt>
                <c:pt idx="21163">
                  <c:v>0.3</c:v>
                </c:pt>
                <c:pt idx="21164">
                  <c:v>0.34</c:v>
                </c:pt>
                <c:pt idx="21165">
                  <c:v>0.22</c:v>
                </c:pt>
                <c:pt idx="21166">
                  <c:v>0.06</c:v>
                </c:pt>
                <c:pt idx="21167">
                  <c:v>-0.34</c:v>
                </c:pt>
                <c:pt idx="21168">
                  <c:v>-0.62</c:v>
                </c:pt>
                <c:pt idx="21169">
                  <c:v>-0.98</c:v>
                </c:pt>
                <c:pt idx="21170">
                  <c:v>-1.26</c:v>
                </c:pt>
                <c:pt idx="21171">
                  <c:v>-1.42</c:v>
                </c:pt>
                <c:pt idx="21172">
                  <c:v>-1.58</c:v>
                </c:pt>
                <c:pt idx="21173">
                  <c:v>-1.74</c:v>
                </c:pt>
                <c:pt idx="21174">
                  <c:v>-1.82</c:v>
                </c:pt>
                <c:pt idx="21175">
                  <c:v>-1.94</c:v>
                </c:pt>
                <c:pt idx="21176">
                  <c:v>-1.9</c:v>
                </c:pt>
                <c:pt idx="21177">
                  <c:v>-1.66</c:v>
                </c:pt>
                <c:pt idx="21178">
                  <c:v>-1.38</c:v>
                </c:pt>
                <c:pt idx="21179">
                  <c:v>-1.06</c:v>
                </c:pt>
                <c:pt idx="21180">
                  <c:v>-0.78</c:v>
                </c:pt>
                <c:pt idx="21181">
                  <c:v>-0.57999999999999996</c:v>
                </c:pt>
                <c:pt idx="21182">
                  <c:v>-0.42</c:v>
                </c:pt>
                <c:pt idx="21183">
                  <c:v>-0.38</c:v>
                </c:pt>
                <c:pt idx="21184">
                  <c:v>-0.22</c:v>
                </c:pt>
                <c:pt idx="21185">
                  <c:v>-0.14000000000000001</c:v>
                </c:pt>
                <c:pt idx="21186">
                  <c:v>-0.06</c:v>
                </c:pt>
                <c:pt idx="21187">
                  <c:v>-0.06</c:v>
                </c:pt>
                <c:pt idx="21188">
                  <c:v>-0.14000000000000001</c:v>
                </c:pt>
                <c:pt idx="21189">
                  <c:v>-0.14000000000000001</c:v>
                </c:pt>
                <c:pt idx="21190">
                  <c:v>-0.14000000000000001</c:v>
                </c:pt>
                <c:pt idx="21191">
                  <c:v>-0.14000000000000001</c:v>
                </c:pt>
                <c:pt idx="21192">
                  <c:v>-0.06</c:v>
                </c:pt>
                <c:pt idx="21193">
                  <c:v>0.02</c:v>
                </c:pt>
                <c:pt idx="21194">
                  <c:v>0.1</c:v>
                </c:pt>
                <c:pt idx="21195">
                  <c:v>0.14000000000000001</c:v>
                </c:pt>
                <c:pt idx="21196">
                  <c:v>0.22</c:v>
                </c:pt>
                <c:pt idx="21197">
                  <c:v>0.22</c:v>
                </c:pt>
                <c:pt idx="21198">
                  <c:v>0.3</c:v>
                </c:pt>
                <c:pt idx="21199">
                  <c:v>0.3</c:v>
                </c:pt>
                <c:pt idx="21200">
                  <c:v>0.26</c:v>
                </c:pt>
                <c:pt idx="21201">
                  <c:v>0.22</c:v>
                </c:pt>
                <c:pt idx="21202">
                  <c:v>0.3</c:v>
                </c:pt>
                <c:pt idx="21203">
                  <c:v>0.34</c:v>
                </c:pt>
                <c:pt idx="21204">
                  <c:v>0.42</c:v>
                </c:pt>
                <c:pt idx="21205">
                  <c:v>0.46</c:v>
                </c:pt>
                <c:pt idx="21206">
                  <c:v>0.7</c:v>
                </c:pt>
                <c:pt idx="21207">
                  <c:v>1.02</c:v>
                </c:pt>
                <c:pt idx="21208">
                  <c:v>1.42</c:v>
                </c:pt>
                <c:pt idx="21209">
                  <c:v>1.78</c:v>
                </c:pt>
                <c:pt idx="21210">
                  <c:v>2.2599999999999998</c:v>
                </c:pt>
                <c:pt idx="21211">
                  <c:v>2.7</c:v>
                </c:pt>
                <c:pt idx="21212">
                  <c:v>3.14</c:v>
                </c:pt>
                <c:pt idx="21213">
                  <c:v>3.5</c:v>
                </c:pt>
                <c:pt idx="21214">
                  <c:v>3.78</c:v>
                </c:pt>
                <c:pt idx="21215">
                  <c:v>3.9</c:v>
                </c:pt>
                <c:pt idx="21216">
                  <c:v>3.82</c:v>
                </c:pt>
                <c:pt idx="21217">
                  <c:v>3.54</c:v>
                </c:pt>
                <c:pt idx="21218">
                  <c:v>3.06</c:v>
                </c:pt>
                <c:pt idx="21219">
                  <c:v>2.62</c:v>
                </c:pt>
                <c:pt idx="21220">
                  <c:v>2.06</c:v>
                </c:pt>
                <c:pt idx="21221">
                  <c:v>1.38</c:v>
                </c:pt>
                <c:pt idx="21222">
                  <c:v>0.57999999999999996</c:v>
                </c:pt>
                <c:pt idx="21223">
                  <c:v>-0.18</c:v>
                </c:pt>
                <c:pt idx="21224">
                  <c:v>-0.74</c:v>
                </c:pt>
                <c:pt idx="21225">
                  <c:v>-1.22</c:v>
                </c:pt>
                <c:pt idx="21226">
                  <c:v>-1.5</c:v>
                </c:pt>
                <c:pt idx="21227">
                  <c:v>-1.66</c:v>
                </c:pt>
                <c:pt idx="21228">
                  <c:v>-1.7</c:v>
                </c:pt>
                <c:pt idx="21229">
                  <c:v>-1.7</c:v>
                </c:pt>
                <c:pt idx="21230">
                  <c:v>-1.66</c:v>
                </c:pt>
                <c:pt idx="21231">
                  <c:v>-1.58</c:v>
                </c:pt>
                <c:pt idx="21232">
                  <c:v>-1.38</c:v>
                </c:pt>
                <c:pt idx="21233">
                  <c:v>-1.22</c:v>
                </c:pt>
                <c:pt idx="21234">
                  <c:v>-1.02</c:v>
                </c:pt>
                <c:pt idx="21235">
                  <c:v>-0.9</c:v>
                </c:pt>
                <c:pt idx="21236">
                  <c:v>-0.78</c:v>
                </c:pt>
                <c:pt idx="21237">
                  <c:v>-0.74</c:v>
                </c:pt>
                <c:pt idx="21238">
                  <c:v>-0.78</c:v>
                </c:pt>
                <c:pt idx="21239">
                  <c:v>-0.66</c:v>
                </c:pt>
                <c:pt idx="21240">
                  <c:v>-0.57999999999999996</c:v>
                </c:pt>
                <c:pt idx="21241">
                  <c:v>-0.54</c:v>
                </c:pt>
                <c:pt idx="21242">
                  <c:v>-0.57999999999999996</c:v>
                </c:pt>
                <c:pt idx="21243">
                  <c:v>-0.54</c:v>
                </c:pt>
                <c:pt idx="21244">
                  <c:v>-0.54</c:v>
                </c:pt>
                <c:pt idx="21245">
                  <c:v>-0.42</c:v>
                </c:pt>
                <c:pt idx="21246">
                  <c:v>-0.38</c:v>
                </c:pt>
                <c:pt idx="21247">
                  <c:v>-0.3</c:v>
                </c:pt>
                <c:pt idx="21248">
                  <c:v>-0.26</c:v>
                </c:pt>
                <c:pt idx="21249">
                  <c:v>-0.3</c:v>
                </c:pt>
                <c:pt idx="21250">
                  <c:v>-0.3</c:v>
                </c:pt>
                <c:pt idx="21251">
                  <c:v>-0.26</c:v>
                </c:pt>
                <c:pt idx="21252">
                  <c:v>-0.18</c:v>
                </c:pt>
                <c:pt idx="21253">
                  <c:v>-0.14000000000000001</c:v>
                </c:pt>
                <c:pt idx="21254">
                  <c:v>-0.1</c:v>
                </c:pt>
                <c:pt idx="21255">
                  <c:v>-0.02</c:v>
                </c:pt>
                <c:pt idx="21256">
                  <c:v>0.1</c:v>
                </c:pt>
                <c:pt idx="21257">
                  <c:v>0.14000000000000001</c:v>
                </c:pt>
                <c:pt idx="21258">
                  <c:v>0.18</c:v>
                </c:pt>
                <c:pt idx="21259">
                  <c:v>0.22</c:v>
                </c:pt>
                <c:pt idx="21260">
                  <c:v>0.26</c:v>
                </c:pt>
                <c:pt idx="21261">
                  <c:v>0.18</c:v>
                </c:pt>
                <c:pt idx="21262">
                  <c:v>0.1</c:v>
                </c:pt>
                <c:pt idx="21263">
                  <c:v>-0.1</c:v>
                </c:pt>
                <c:pt idx="21264">
                  <c:v>-0.22</c:v>
                </c:pt>
                <c:pt idx="21265">
                  <c:v>-0.5</c:v>
                </c:pt>
                <c:pt idx="21266">
                  <c:v>-0.74</c:v>
                </c:pt>
                <c:pt idx="21267">
                  <c:v>-1.02</c:v>
                </c:pt>
                <c:pt idx="21268">
                  <c:v>-1.26</c:v>
                </c:pt>
                <c:pt idx="21269">
                  <c:v>-1.42</c:v>
                </c:pt>
                <c:pt idx="21270">
                  <c:v>-1.58</c:v>
                </c:pt>
                <c:pt idx="21271">
                  <c:v>-1.66</c:v>
                </c:pt>
                <c:pt idx="21272">
                  <c:v>-1.66</c:v>
                </c:pt>
                <c:pt idx="21273">
                  <c:v>-1.66</c:v>
                </c:pt>
                <c:pt idx="21274">
                  <c:v>-1.54</c:v>
                </c:pt>
                <c:pt idx="21275">
                  <c:v>-1.46</c:v>
                </c:pt>
                <c:pt idx="21276">
                  <c:v>-1.26</c:v>
                </c:pt>
                <c:pt idx="21277">
                  <c:v>-1.02</c:v>
                </c:pt>
                <c:pt idx="21278">
                  <c:v>-0.78</c:v>
                </c:pt>
                <c:pt idx="21279">
                  <c:v>-0.57999999999999996</c:v>
                </c:pt>
                <c:pt idx="21280">
                  <c:v>-0.46</c:v>
                </c:pt>
                <c:pt idx="21281">
                  <c:v>-0.34</c:v>
                </c:pt>
                <c:pt idx="21282">
                  <c:v>-0.22</c:v>
                </c:pt>
                <c:pt idx="21283">
                  <c:v>-0.18</c:v>
                </c:pt>
                <c:pt idx="21284">
                  <c:v>-0.18</c:v>
                </c:pt>
                <c:pt idx="21285">
                  <c:v>-0.1</c:v>
                </c:pt>
                <c:pt idx="21286">
                  <c:v>-0.14000000000000001</c:v>
                </c:pt>
                <c:pt idx="21287">
                  <c:v>-0.06</c:v>
                </c:pt>
                <c:pt idx="21288">
                  <c:v>-0.02</c:v>
                </c:pt>
                <c:pt idx="21289">
                  <c:v>-0.02</c:v>
                </c:pt>
                <c:pt idx="21290">
                  <c:v>-0.02</c:v>
                </c:pt>
                <c:pt idx="21291">
                  <c:v>0.1</c:v>
                </c:pt>
                <c:pt idx="21292">
                  <c:v>0.3</c:v>
                </c:pt>
                <c:pt idx="21293">
                  <c:v>0.7</c:v>
                </c:pt>
                <c:pt idx="21294">
                  <c:v>1.3</c:v>
                </c:pt>
                <c:pt idx="21295">
                  <c:v>1.94</c:v>
                </c:pt>
                <c:pt idx="21296">
                  <c:v>2.58</c:v>
                </c:pt>
                <c:pt idx="21297">
                  <c:v>3.18</c:v>
                </c:pt>
                <c:pt idx="21298">
                  <c:v>3.74</c:v>
                </c:pt>
                <c:pt idx="21299">
                  <c:v>4.26</c:v>
                </c:pt>
                <c:pt idx="21300">
                  <c:v>4.66</c:v>
                </c:pt>
                <c:pt idx="21301">
                  <c:v>4.8600000000000003</c:v>
                </c:pt>
                <c:pt idx="21302">
                  <c:v>4.78</c:v>
                </c:pt>
                <c:pt idx="21303">
                  <c:v>4.42</c:v>
                </c:pt>
                <c:pt idx="21304">
                  <c:v>3.86</c:v>
                </c:pt>
                <c:pt idx="21305">
                  <c:v>3.14</c:v>
                </c:pt>
                <c:pt idx="21306">
                  <c:v>2.34</c:v>
                </c:pt>
                <c:pt idx="21307">
                  <c:v>1.58</c:v>
                </c:pt>
                <c:pt idx="21308">
                  <c:v>0.7</c:v>
                </c:pt>
                <c:pt idx="21309">
                  <c:v>-0.26</c:v>
                </c:pt>
                <c:pt idx="21310">
                  <c:v>-1.1000000000000001</c:v>
                </c:pt>
                <c:pt idx="21311">
                  <c:v>-1.82</c:v>
                </c:pt>
                <c:pt idx="21312">
                  <c:v>-2.1800000000000002</c:v>
                </c:pt>
                <c:pt idx="21313">
                  <c:v>-2.38</c:v>
                </c:pt>
                <c:pt idx="21314">
                  <c:v>-2.34</c:v>
                </c:pt>
                <c:pt idx="21315">
                  <c:v>-2.2999999999999998</c:v>
                </c:pt>
                <c:pt idx="21316">
                  <c:v>-2.2999999999999998</c:v>
                </c:pt>
                <c:pt idx="21317">
                  <c:v>-2.2599999999999998</c:v>
                </c:pt>
                <c:pt idx="21318">
                  <c:v>-2.2200000000000002</c:v>
                </c:pt>
                <c:pt idx="21319">
                  <c:v>-2.02</c:v>
                </c:pt>
                <c:pt idx="21320">
                  <c:v>-1.74</c:v>
                </c:pt>
                <c:pt idx="21321">
                  <c:v>-1.46</c:v>
                </c:pt>
                <c:pt idx="21322">
                  <c:v>-1.3</c:v>
                </c:pt>
                <c:pt idx="21323">
                  <c:v>-1.18</c:v>
                </c:pt>
                <c:pt idx="21324">
                  <c:v>-1.06</c:v>
                </c:pt>
                <c:pt idx="21325">
                  <c:v>-0.94</c:v>
                </c:pt>
                <c:pt idx="21326">
                  <c:v>-0.74</c:v>
                </c:pt>
                <c:pt idx="21327">
                  <c:v>-0.57999999999999996</c:v>
                </c:pt>
                <c:pt idx="21328">
                  <c:v>-0.46</c:v>
                </c:pt>
                <c:pt idx="21329">
                  <c:v>-0.38</c:v>
                </c:pt>
                <c:pt idx="21330">
                  <c:v>-0.34</c:v>
                </c:pt>
                <c:pt idx="21331">
                  <c:v>-0.3</c:v>
                </c:pt>
                <c:pt idx="21332">
                  <c:v>-0.18</c:v>
                </c:pt>
                <c:pt idx="21333">
                  <c:v>-0.18</c:v>
                </c:pt>
                <c:pt idx="21334">
                  <c:v>-0.14000000000000001</c:v>
                </c:pt>
                <c:pt idx="21335">
                  <c:v>-0.14000000000000001</c:v>
                </c:pt>
                <c:pt idx="21336">
                  <c:v>-0.1</c:v>
                </c:pt>
                <c:pt idx="21337">
                  <c:v>-0.02</c:v>
                </c:pt>
                <c:pt idx="21338">
                  <c:v>0.1</c:v>
                </c:pt>
                <c:pt idx="21339">
                  <c:v>0.18</c:v>
                </c:pt>
                <c:pt idx="21340">
                  <c:v>0.3</c:v>
                </c:pt>
                <c:pt idx="21341">
                  <c:v>0.34</c:v>
                </c:pt>
                <c:pt idx="21342">
                  <c:v>0.42</c:v>
                </c:pt>
                <c:pt idx="21343">
                  <c:v>0.54</c:v>
                </c:pt>
                <c:pt idx="21344">
                  <c:v>0.62</c:v>
                </c:pt>
                <c:pt idx="21345">
                  <c:v>0.7</c:v>
                </c:pt>
                <c:pt idx="21346">
                  <c:v>0.7</c:v>
                </c:pt>
                <c:pt idx="21347">
                  <c:v>0.57999999999999996</c:v>
                </c:pt>
                <c:pt idx="21348">
                  <c:v>0.5</c:v>
                </c:pt>
                <c:pt idx="21349">
                  <c:v>0.22</c:v>
                </c:pt>
                <c:pt idx="21350">
                  <c:v>0.06</c:v>
                </c:pt>
                <c:pt idx="21351">
                  <c:v>-0.26</c:v>
                </c:pt>
                <c:pt idx="21352">
                  <c:v>-0.57999999999999996</c:v>
                </c:pt>
                <c:pt idx="21353">
                  <c:v>-0.98</c:v>
                </c:pt>
                <c:pt idx="21354">
                  <c:v>-1.26</c:v>
                </c:pt>
                <c:pt idx="21355">
                  <c:v>-1.58</c:v>
                </c:pt>
                <c:pt idx="21356">
                  <c:v>-1.78</c:v>
                </c:pt>
                <c:pt idx="21357">
                  <c:v>-1.9</c:v>
                </c:pt>
                <c:pt idx="21358">
                  <c:v>-1.86</c:v>
                </c:pt>
                <c:pt idx="21359">
                  <c:v>-1.82</c:v>
                </c:pt>
                <c:pt idx="21360">
                  <c:v>-1.78</c:v>
                </c:pt>
                <c:pt idx="21361">
                  <c:v>-1.7</c:v>
                </c:pt>
                <c:pt idx="21362">
                  <c:v>-1.46</c:v>
                </c:pt>
                <c:pt idx="21363">
                  <c:v>-1.22</c:v>
                </c:pt>
                <c:pt idx="21364">
                  <c:v>-0.9</c:v>
                </c:pt>
                <c:pt idx="21365">
                  <c:v>-0.66</c:v>
                </c:pt>
                <c:pt idx="21366">
                  <c:v>-0.5</c:v>
                </c:pt>
                <c:pt idx="21367">
                  <c:v>-0.38</c:v>
                </c:pt>
                <c:pt idx="21368">
                  <c:v>-0.3</c:v>
                </c:pt>
                <c:pt idx="21369">
                  <c:v>-0.18</c:v>
                </c:pt>
                <c:pt idx="21370">
                  <c:v>-0.18</c:v>
                </c:pt>
                <c:pt idx="21371">
                  <c:v>-0.1</c:v>
                </c:pt>
                <c:pt idx="21372">
                  <c:v>0.02</c:v>
                </c:pt>
                <c:pt idx="21373">
                  <c:v>0.02</c:v>
                </c:pt>
                <c:pt idx="21374">
                  <c:v>0.06</c:v>
                </c:pt>
                <c:pt idx="21375">
                  <c:v>0.06</c:v>
                </c:pt>
                <c:pt idx="21376">
                  <c:v>0.14000000000000001</c:v>
                </c:pt>
                <c:pt idx="21377">
                  <c:v>0.18</c:v>
                </c:pt>
                <c:pt idx="21378">
                  <c:v>0.26</c:v>
                </c:pt>
                <c:pt idx="21379">
                  <c:v>0.34</c:v>
                </c:pt>
                <c:pt idx="21380">
                  <c:v>0.38</c:v>
                </c:pt>
                <c:pt idx="21381">
                  <c:v>0.34</c:v>
                </c:pt>
                <c:pt idx="21382">
                  <c:v>0.34</c:v>
                </c:pt>
                <c:pt idx="21383">
                  <c:v>0.3</c:v>
                </c:pt>
                <c:pt idx="21384">
                  <c:v>0.26</c:v>
                </c:pt>
                <c:pt idx="21385">
                  <c:v>0.34</c:v>
                </c:pt>
                <c:pt idx="21386">
                  <c:v>0.34</c:v>
                </c:pt>
                <c:pt idx="21387">
                  <c:v>0.3</c:v>
                </c:pt>
                <c:pt idx="21388">
                  <c:v>0.3</c:v>
                </c:pt>
                <c:pt idx="21389">
                  <c:v>0.3</c:v>
                </c:pt>
                <c:pt idx="21390">
                  <c:v>0.34</c:v>
                </c:pt>
                <c:pt idx="21391">
                  <c:v>0.38</c:v>
                </c:pt>
                <c:pt idx="21392">
                  <c:v>0.34</c:v>
                </c:pt>
                <c:pt idx="21393">
                  <c:v>0.3</c:v>
                </c:pt>
                <c:pt idx="21394">
                  <c:v>0.22</c:v>
                </c:pt>
                <c:pt idx="21395">
                  <c:v>0.18</c:v>
                </c:pt>
                <c:pt idx="21396">
                  <c:v>0.22</c:v>
                </c:pt>
                <c:pt idx="21397">
                  <c:v>0.42</c:v>
                </c:pt>
                <c:pt idx="21398">
                  <c:v>0.74</c:v>
                </c:pt>
                <c:pt idx="21399">
                  <c:v>1.1399999999999999</c:v>
                </c:pt>
                <c:pt idx="21400">
                  <c:v>1.5</c:v>
                </c:pt>
                <c:pt idx="21401">
                  <c:v>1.9</c:v>
                </c:pt>
                <c:pt idx="21402">
                  <c:v>2.38</c:v>
                </c:pt>
                <c:pt idx="21403">
                  <c:v>2.74</c:v>
                </c:pt>
                <c:pt idx="21404">
                  <c:v>3.06</c:v>
                </c:pt>
                <c:pt idx="21405">
                  <c:v>3.38</c:v>
                </c:pt>
                <c:pt idx="21406">
                  <c:v>3.7</c:v>
                </c:pt>
                <c:pt idx="21407">
                  <c:v>3.82</c:v>
                </c:pt>
                <c:pt idx="21408">
                  <c:v>3.7</c:v>
                </c:pt>
                <c:pt idx="21409">
                  <c:v>3.5</c:v>
                </c:pt>
                <c:pt idx="21410">
                  <c:v>3.22</c:v>
                </c:pt>
                <c:pt idx="21411">
                  <c:v>2.86</c:v>
                </c:pt>
                <c:pt idx="21412">
                  <c:v>2.1800000000000002</c:v>
                </c:pt>
                <c:pt idx="21413">
                  <c:v>1.34</c:v>
                </c:pt>
                <c:pt idx="21414">
                  <c:v>0.54</c:v>
                </c:pt>
                <c:pt idx="21415">
                  <c:v>-0.1</c:v>
                </c:pt>
                <c:pt idx="21416">
                  <c:v>-0.66</c:v>
                </c:pt>
                <c:pt idx="21417">
                  <c:v>-1.1000000000000001</c:v>
                </c:pt>
                <c:pt idx="21418">
                  <c:v>-1.38</c:v>
                </c:pt>
                <c:pt idx="21419">
                  <c:v>-1.7</c:v>
                </c:pt>
                <c:pt idx="21420">
                  <c:v>-1.9</c:v>
                </c:pt>
                <c:pt idx="21421">
                  <c:v>-2.02</c:v>
                </c:pt>
                <c:pt idx="21422">
                  <c:v>-2.02</c:v>
                </c:pt>
                <c:pt idx="21423">
                  <c:v>-1.86</c:v>
                </c:pt>
                <c:pt idx="21424">
                  <c:v>-1.5</c:v>
                </c:pt>
                <c:pt idx="21425">
                  <c:v>-1.26</c:v>
                </c:pt>
                <c:pt idx="21426">
                  <c:v>-0.94</c:v>
                </c:pt>
                <c:pt idx="21427">
                  <c:v>-0.86</c:v>
                </c:pt>
                <c:pt idx="21428">
                  <c:v>-0.74</c:v>
                </c:pt>
                <c:pt idx="21429">
                  <c:v>-0.74</c:v>
                </c:pt>
                <c:pt idx="21430">
                  <c:v>-0.7</c:v>
                </c:pt>
                <c:pt idx="21431">
                  <c:v>-0.7</c:v>
                </c:pt>
                <c:pt idx="21432">
                  <c:v>-0.74</c:v>
                </c:pt>
                <c:pt idx="21433">
                  <c:v>-0.82</c:v>
                </c:pt>
                <c:pt idx="21434">
                  <c:v>-0.9</c:v>
                </c:pt>
                <c:pt idx="21435">
                  <c:v>-0.9</c:v>
                </c:pt>
                <c:pt idx="21436">
                  <c:v>-0.86</c:v>
                </c:pt>
                <c:pt idx="21437">
                  <c:v>-0.74</c:v>
                </c:pt>
                <c:pt idx="21438">
                  <c:v>-0.7</c:v>
                </c:pt>
                <c:pt idx="21439">
                  <c:v>-0.62</c:v>
                </c:pt>
                <c:pt idx="21440">
                  <c:v>-0.54</c:v>
                </c:pt>
                <c:pt idx="21441">
                  <c:v>-0.5</c:v>
                </c:pt>
                <c:pt idx="21442">
                  <c:v>-0.42</c:v>
                </c:pt>
                <c:pt idx="21443">
                  <c:v>-0.38</c:v>
                </c:pt>
                <c:pt idx="21444">
                  <c:v>-0.34</c:v>
                </c:pt>
                <c:pt idx="21445">
                  <c:v>-0.34</c:v>
                </c:pt>
                <c:pt idx="21446">
                  <c:v>-0.3</c:v>
                </c:pt>
                <c:pt idx="21447">
                  <c:v>-0.34</c:v>
                </c:pt>
                <c:pt idx="21448">
                  <c:v>-0.18</c:v>
                </c:pt>
                <c:pt idx="21449">
                  <c:v>-0.06</c:v>
                </c:pt>
                <c:pt idx="21450">
                  <c:v>0.06</c:v>
                </c:pt>
                <c:pt idx="21451">
                  <c:v>0.06</c:v>
                </c:pt>
                <c:pt idx="21452">
                  <c:v>0.1</c:v>
                </c:pt>
                <c:pt idx="21453">
                  <c:v>0.02</c:v>
                </c:pt>
                <c:pt idx="21454">
                  <c:v>0.02</c:v>
                </c:pt>
                <c:pt idx="21455">
                  <c:v>-0.22</c:v>
                </c:pt>
                <c:pt idx="21456">
                  <c:v>-0.34</c:v>
                </c:pt>
                <c:pt idx="21457">
                  <c:v>-0.62</c:v>
                </c:pt>
                <c:pt idx="21458">
                  <c:v>-0.86</c:v>
                </c:pt>
                <c:pt idx="21459">
                  <c:v>-1.1000000000000001</c:v>
                </c:pt>
                <c:pt idx="21460">
                  <c:v>-1.34</c:v>
                </c:pt>
                <c:pt idx="21461">
                  <c:v>-1.5</c:v>
                </c:pt>
                <c:pt idx="21462">
                  <c:v>-1.58</c:v>
                </c:pt>
                <c:pt idx="21463">
                  <c:v>-1.62</c:v>
                </c:pt>
                <c:pt idx="21464">
                  <c:v>-1.66</c:v>
                </c:pt>
                <c:pt idx="21465">
                  <c:v>-1.7</c:v>
                </c:pt>
                <c:pt idx="21466">
                  <c:v>-1.58</c:v>
                </c:pt>
                <c:pt idx="21467">
                  <c:v>-1.46</c:v>
                </c:pt>
                <c:pt idx="21468">
                  <c:v>-1.26</c:v>
                </c:pt>
                <c:pt idx="21469">
                  <c:v>-0.98</c:v>
                </c:pt>
                <c:pt idx="21470">
                  <c:v>-0.78</c:v>
                </c:pt>
                <c:pt idx="21471">
                  <c:v>-0.62</c:v>
                </c:pt>
                <c:pt idx="21472">
                  <c:v>-0.46</c:v>
                </c:pt>
                <c:pt idx="21473">
                  <c:v>-0.3</c:v>
                </c:pt>
                <c:pt idx="21474">
                  <c:v>-0.14000000000000001</c:v>
                </c:pt>
                <c:pt idx="21475">
                  <c:v>-0.1</c:v>
                </c:pt>
                <c:pt idx="21476">
                  <c:v>-0.02</c:v>
                </c:pt>
                <c:pt idx="21477">
                  <c:v>0.02</c:v>
                </c:pt>
                <c:pt idx="21478">
                  <c:v>0.06</c:v>
                </c:pt>
                <c:pt idx="21479">
                  <c:v>0.02</c:v>
                </c:pt>
                <c:pt idx="21480">
                  <c:v>0.06</c:v>
                </c:pt>
                <c:pt idx="21481">
                  <c:v>0.18</c:v>
                </c:pt>
                <c:pt idx="21482">
                  <c:v>0.62</c:v>
                </c:pt>
                <c:pt idx="21483">
                  <c:v>1.1399999999999999</c:v>
                </c:pt>
                <c:pt idx="21484">
                  <c:v>1.78</c:v>
                </c:pt>
                <c:pt idx="21485">
                  <c:v>2.2599999999999998</c:v>
                </c:pt>
                <c:pt idx="21486">
                  <c:v>2.7</c:v>
                </c:pt>
                <c:pt idx="21487">
                  <c:v>3.22</c:v>
                </c:pt>
                <c:pt idx="21488">
                  <c:v>3.66</c:v>
                </c:pt>
                <c:pt idx="21489">
                  <c:v>3.98</c:v>
                </c:pt>
                <c:pt idx="21490">
                  <c:v>4.18</c:v>
                </c:pt>
                <c:pt idx="21491">
                  <c:v>4.3</c:v>
                </c:pt>
                <c:pt idx="21492">
                  <c:v>4.26</c:v>
                </c:pt>
                <c:pt idx="21493">
                  <c:v>3.94</c:v>
                </c:pt>
                <c:pt idx="21494">
                  <c:v>3.3</c:v>
                </c:pt>
                <c:pt idx="21495">
                  <c:v>2.5</c:v>
                </c:pt>
                <c:pt idx="21496">
                  <c:v>1.62</c:v>
                </c:pt>
                <c:pt idx="21497">
                  <c:v>1.02</c:v>
                </c:pt>
                <c:pt idx="21498">
                  <c:v>0.34</c:v>
                </c:pt>
                <c:pt idx="21499">
                  <c:v>-0.22</c:v>
                </c:pt>
                <c:pt idx="21500">
                  <c:v>-0.7</c:v>
                </c:pt>
                <c:pt idx="21501">
                  <c:v>-1.1399999999999999</c:v>
                </c:pt>
                <c:pt idx="21502">
                  <c:v>-1.46</c:v>
                </c:pt>
                <c:pt idx="21503">
                  <c:v>-1.78</c:v>
                </c:pt>
                <c:pt idx="21504">
                  <c:v>-1.98</c:v>
                </c:pt>
                <c:pt idx="21505">
                  <c:v>-2.06</c:v>
                </c:pt>
                <c:pt idx="21506">
                  <c:v>-1.98</c:v>
                </c:pt>
                <c:pt idx="21507">
                  <c:v>-1.94</c:v>
                </c:pt>
                <c:pt idx="21508">
                  <c:v>-1.9</c:v>
                </c:pt>
                <c:pt idx="21509">
                  <c:v>-1.86</c:v>
                </c:pt>
                <c:pt idx="21510">
                  <c:v>-1.74</c:v>
                </c:pt>
                <c:pt idx="21511">
                  <c:v>-1.66</c:v>
                </c:pt>
                <c:pt idx="21512">
                  <c:v>-1.38</c:v>
                </c:pt>
                <c:pt idx="21513">
                  <c:v>-1.22</c:v>
                </c:pt>
                <c:pt idx="21514">
                  <c:v>-1.02</c:v>
                </c:pt>
                <c:pt idx="21515">
                  <c:v>-0.9</c:v>
                </c:pt>
                <c:pt idx="21516">
                  <c:v>-0.78</c:v>
                </c:pt>
                <c:pt idx="21517">
                  <c:v>-0.57999999999999996</c:v>
                </c:pt>
                <c:pt idx="21518">
                  <c:v>-0.38</c:v>
                </c:pt>
                <c:pt idx="21519">
                  <c:v>-0.22</c:v>
                </c:pt>
                <c:pt idx="21520">
                  <c:v>-0.06</c:v>
                </c:pt>
                <c:pt idx="21521">
                  <c:v>-0.06</c:v>
                </c:pt>
                <c:pt idx="21522">
                  <c:v>-0.02</c:v>
                </c:pt>
                <c:pt idx="21523">
                  <c:v>0.02</c:v>
                </c:pt>
                <c:pt idx="21524">
                  <c:v>0.02</c:v>
                </c:pt>
                <c:pt idx="21525">
                  <c:v>0.06</c:v>
                </c:pt>
                <c:pt idx="21526">
                  <c:v>0.1</c:v>
                </c:pt>
                <c:pt idx="21527">
                  <c:v>0.1</c:v>
                </c:pt>
                <c:pt idx="21528">
                  <c:v>0.14000000000000001</c:v>
                </c:pt>
                <c:pt idx="21529">
                  <c:v>0.14000000000000001</c:v>
                </c:pt>
                <c:pt idx="21530">
                  <c:v>0.26</c:v>
                </c:pt>
                <c:pt idx="21531">
                  <c:v>0.3</c:v>
                </c:pt>
                <c:pt idx="21532">
                  <c:v>0.38</c:v>
                </c:pt>
                <c:pt idx="21533">
                  <c:v>0.5</c:v>
                </c:pt>
                <c:pt idx="21534">
                  <c:v>0.57999999999999996</c:v>
                </c:pt>
                <c:pt idx="21535">
                  <c:v>0.62</c:v>
                </c:pt>
                <c:pt idx="21536">
                  <c:v>0.57999999999999996</c:v>
                </c:pt>
                <c:pt idx="21537">
                  <c:v>0.46</c:v>
                </c:pt>
                <c:pt idx="21538">
                  <c:v>0.22</c:v>
                </c:pt>
                <c:pt idx="21539">
                  <c:v>0.06</c:v>
                </c:pt>
                <c:pt idx="21540">
                  <c:v>-0.18</c:v>
                </c:pt>
                <c:pt idx="21541">
                  <c:v>-0.42</c:v>
                </c:pt>
                <c:pt idx="21542">
                  <c:v>-0.62</c:v>
                </c:pt>
                <c:pt idx="21543">
                  <c:v>-0.9</c:v>
                </c:pt>
                <c:pt idx="21544">
                  <c:v>-1.06</c:v>
                </c:pt>
                <c:pt idx="21545">
                  <c:v>-1.3</c:v>
                </c:pt>
                <c:pt idx="21546">
                  <c:v>-1.54</c:v>
                </c:pt>
                <c:pt idx="21547">
                  <c:v>-1.66</c:v>
                </c:pt>
                <c:pt idx="21548">
                  <c:v>-1.7</c:v>
                </c:pt>
                <c:pt idx="21549">
                  <c:v>-1.62</c:v>
                </c:pt>
                <c:pt idx="21550">
                  <c:v>-1.5</c:v>
                </c:pt>
                <c:pt idx="21551">
                  <c:v>-1.34</c:v>
                </c:pt>
                <c:pt idx="21552">
                  <c:v>-1.18</c:v>
                </c:pt>
                <c:pt idx="21553">
                  <c:v>-1.06</c:v>
                </c:pt>
                <c:pt idx="21554">
                  <c:v>-0.94</c:v>
                </c:pt>
                <c:pt idx="21555">
                  <c:v>-0.78</c:v>
                </c:pt>
                <c:pt idx="21556">
                  <c:v>-0.62</c:v>
                </c:pt>
                <c:pt idx="21557">
                  <c:v>-0.5</c:v>
                </c:pt>
                <c:pt idx="21558">
                  <c:v>-0.42</c:v>
                </c:pt>
                <c:pt idx="21559">
                  <c:v>-0.3</c:v>
                </c:pt>
                <c:pt idx="21560">
                  <c:v>-0.26</c:v>
                </c:pt>
                <c:pt idx="21561">
                  <c:v>-0.22</c:v>
                </c:pt>
                <c:pt idx="21562">
                  <c:v>-0.06</c:v>
                </c:pt>
                <c:pt idx="21563">
                  <c:v>0.02</c:v>
                </c:pt>
                <c:pt idx="21564">
                  <c:v>0.1</c:v>
                </c:pt>
                <c:pt idx="21565">
                  <c:v>0.14000000000000001</c:v>
                </c:pt>
                <c:pt idx="21566">
                  <c:v>0.22</c:v>
                </c:pt>
                <c:pt idx="21567">
                  <c:v>0.26</c:v>
                </c:pt>
                <c:pt idx="21568">
                  <c:v>0.26</c:v>
                </c:pt>
                <c:pt idx="21569">
                  <c:v>0.34</c:v>
                </c:pt>
                <c:pt idx="21570">
                  <c:v>0.3</c:v>
                </c:pt>
                <c:pt idx="21571">
                  <c:v>0.34</c:v>
                </c:pt>
                <c:pt idx="21572">
                  <c:v>0.3</c:v>
                </c:pt>
                <c:pt idx="21573">
                  <c:v>0.26</c:v>
                </c:pt>
                <c:pt idx="21574">
                  <c:v>0.26</c:v>
                </c:pt>
                <c:pt idx="21575">
                  <c:v>0.22</c:v>
                </c:pt>
                <c:pt idx="21576">
                  <c:v>0.26</c:v>
                </c:pt>
                <c:pt idx="21577">
                  <c:v>0.26</c:v>
                </c:pt>
                <c:pt idx="21578">
                  <c:v>0.3</c:v>
                </c:pt>
                <c:pt idx="21579">
                  <c:v>0.3</c:v>
                </c:pt>
                <c:pt idx="21580">
                  <c:v>0.26</c:v>
                </c:pt>
                <c:pt idx="21581">
                  <c:v>0.3</c:v>
                </c:pt>
                <c:pt idx="21582">
                  <c:v>0.38</c:v>
                </c:pt>
                <c:pt idx="21583">
                  <c:v>0.54</c:v>
                </c:pt>
                <c:pt idx="21584">
                  <c:v>0.74</c:v>
                </c:pt>
                <c:pt idx="21585">
                  <c:v>0.94</c:v>
                </c:pt>
                <c:pt idx="21586">
                  <c:v>1.26</c:v>
                </c:pt>
                <c:pt idx="21587">
                  <c:v>1.58</c:v>
                </c:pt>
                <c:pt idx="21588">
                  <c:v>1.94</c:v>
                </c:pt>
                <c:pt idx="21589">
                  <c:v>2.2999999999999998</c:v>
                </c:pt>
                <c:pt idx="21590">
                  <c:v>2.74</c:v>
                </c:pt>
                <c:pt idx="21591">
                  <c:v>3.14</c:v>
                </c:pt>
                <c:pt idx="21592">
                  <c:v>3.5</c:v>
                </c:pt>
                <c:pt idx="21593">
                  <c:v>3.7</c:v>
                </c:pt>
                <c:pt idx="21594">
                  <c:v>3.82</c:v>
                </c:pt>
                <c:pt idx="21595">
                  <c:v>3.82</c:v>
                </c:pt>
                <c:pt idx="21596">
                  <c:v>3.62</c:v>
                </c:pt>
                <c:pt idx="21597">
                  <c:v>3.14</c:v>
                </c:pt>
                <c:pt idx="21598">
                  <c:v>2.5</c:v>
                </c:pt>
                <c:pt idx="21599">
                  <c:v>1.66</c:v>
                </c:pt>
                <c:pt idx="21600">
                  <c:v>0.94</c:v>
                </c:pt>
                <c:pt idx="21601">
                  <c:v>0.26</c:v>
                </c:pt>
                <c:pt idx="21602">
                  <c:v>-0.46</c:v>
                </c:pt>
                <c:pt idx="21603">
                  <c:v>-1.02</c:v>
                </c:pt>
                <c:pt idx="21604">
                  <c:v>-1.5</c:v>
                </c:pt>
                <c:pt idx="21605">
                  <c:v>-1.78</c:v>
                </c:pt>
                <c:pt idx="21606">
                  <c:v>-1.98</c:v>
                </c:pt>
                <c:pt idx="21607">
                  <c:v>-2.02</c:v>
                </c:pt>
                <c:pt idx="21608">
                  <c:v>-1.9</c:v>
                </c:pt>
                <c:pt idx="21609">
                  <c:v>-1.7</c:v>
                </c:pt>
                <c:pt idx="21610">
                  <c:v>-1.46</c:v>
                </c:pt>
                <c:pt idx="21611">
                  <c:v>-1.22</c:v>
                </c:pt>
                <c:pt idx="21612">
                  <c:v>-1.02</c:v>
                </c:pt>
                <c:pt idx="21613">
                  <c:v>-0.9</c:v>
                </c:pt>
                <c:pt idx="21614">
                  <c:v>-0.78</c:v>
                </c:pt>
                <c:pt idx="21615">
                  <c:v>-0.7</c:v>
                </c:pt>
                <c:pt idx="21616">
                  <c:v>-0.74</c:v>
                </c:pt>
                <c:pt idx="21617">
                  <c:v>-0.82</c:v>
                </c:pt>
                <c:pt idx="21618">
                  <c:v>-0.82</c:v>
                </c:pt>
                <c:pt idx="21619">
                  <c:v>-0.86</c:v>
                </c:pt>
                <c:pt idx="21620">
                  <c:v>-0.78</c:v>
                </c:pt>
                <c:pt idx="21621">
                  <c:v>-0.82</c:v>
                </c:pt>
                <c:pt idx="21622">
                  <c:v>-0.74</c:v>
                </c:pt>
                <c:pt idx="21623">
                  <c:v>-0.7</c:v>
                </c:pt>
                <c:pt idx="21624">
                  <c:v>-0.54</c:v>
                </c:pt>
                <c:pt idx="21625">
                  <c:v>-0.54</c:v>
                </c:pt>
                <c:pt idx="21626">
                  <c:v>-0.42</c:v>
                </c:pt>
                <c:pt idx="21627">
                  <c:v>-0.38</c:v>
                </c:pt>
                <c:pt idx="21628">
                  <c:v>-0.38</c:v>
                </c:pt>
                <c:pt idx="21629">
                  <c:v>-0.34</c:v>
                </c:pt>
                <c:pt idx="21630">
                  <c:v>-0.3</c:v>
                </c:pt>
                <c:pt idx="21631">
                  <c:v>-0.3</c:v>
                </c:pt>
                <c:pt idx="21632">
                  <c:v>-0.3</c:v>
                </c:pt>
                <c:pt idx="21633">
                  <c:v>-0.22</c:v>
                </c:pt>
                <c:pt idx="21634">
                  <c:v>-0.14000000000000001</c:v>
                </c:pt>
                <c:pt idx="21635">
                  <c:v>-0.06</c:v>
                </c:pt>
                <c:pt idx="21636">
                  <c:v>0.06</c:v>
                </c:pt>
                <c:pt idx="21637">
                  <c:v>0.06</c:v>
                </c:pt>
                <c:pt idx="21638">
                  <c:v>0.14000000000000001</c:v>
                </c:pt>
                <c:pt idx="21639">
                  <c:v>0.14000000000000001</c:v>
                </c:pt>
                <c:pt idx="21640">
                  <c:v>0.06</c:v>
                </c:pt>
                <c:pt idx="21641">
                  <c:v>-0.14000000000000001</c:v>
                </c:pt>
                <c:pt idx="21642">
                  <c:v>-0.34</c:v>
                </c:pt>
                <c:pt idx="21643">
                  <c:v>-0.5</c:v>
                </c:pt>
                <c:pt idx="21644">
                  <c:v>-0.7</c:v>
                </c:pt>
                <c:pt idx="21645">
                  <c:v>-0.9</c:v>
                </c:pt>
                <c:pt idx="21646">
                  <c:v>-1.18</c:v>
                </c:pt>
                <c:pt idx="21647">
                  <c:v>-1.38</c:v>
                </c:pt>
                <c:pt idx="21648">
                  <c:v>-1.58</c:v>
                </c:pt>
                <c:pt idx="21649">
                  <c:v>-1.78</c:v>
                </c:pt>
                <c:pt idx="21650">
                  <c:v>-1.86</c:v>
                </c:pt>
                <c:pt idx="21651">
                  <c:v>-1.86</c:v>
                </c:pt>
                <c:pt idx="21652">
                  <c:v>-1.78</c:v>
                </c:pt>
                <c:pt idx="21653">
                  <c:v>-1.62</c:v>
                </c:pt>
                <c:pt idx="21654">
                  <c:v>-1.38</c:v>
                </c:pt>
                <c:pt idx="21655">
                  <c:v>-1.1399999999999999</c:v>
                </c:pt>
                <c:pt idx="21656">
                  <c:v>-0.86</c:v>
                </c:pt>
                <c:pt idx="21657">
                  <c:v>-0.66</c:v>
                </c:pt>
                <c:pt idx="21658">
                  <c:v>-0.42</c:v>
                </c:pt>
                <c:pt idx="21659">
                  <c:v>-0.26</c:v>
                </c:pt>
                <c:pt idx="21660">
                  <c:v>-0.1</c:v>
                </c:pt>
                <c:pt idx="21661">
                  <c:v>-0.02</c:v>
                </c:pt>
                <c:pt idx="21662">
                  <c:v>0.02</c:v>
                </c:pt>
                <c:pt idx="21663">
                  <c:v>0.02</c:v>
                </c:pt>
                <c:pt idx="21664">
                  <c:v>0.06</c:v>
                </c:pt>
                <c:pt idx="21665">
                  <c:v>0.02</c:v>
                </c:pt>
                <c:pt idx="21666">
                  <c:v>0.02</c:v>
                </c:pt>
                <c:pt idx="21667">
                  <c:v>-0.02</c:v>
                </c:pt>
                <c:pt idx="21668">
                  <c:v>-0.06</c:v>
                </c:pt>
                <c:pt idx="21669">
                  <c:v>0.06</c:v>
                </c:pt>
                <c:pt idx="21670">
                  <c:v>0.06</c:v>
                </c:pt>
                <c:pt idx="21671">
                  <c:v>0.06</c:v>
                </c:pt>
                <c:pt idx="21672">
                  <c:v>0.22</c:v>
                </c:pt>
                <c:pt idx="21673">
                  <c:v>0.38</c:v>
                </c:pt>
                <c:pt idx="21674">
                  <c:v>0.74</c:v>
                </c:pt>
                <c:pt idx="21675">
                  <c:v>1.18</c:v>
                </c:pt>
                <c:pt idx="21676">
                  <c:v>1.58</c:v>
                </c:pt>
                <c:pt idx="21677">
                  <c:v>1.94</c:v>
                </c:pt>
                <c:pt idx="21678">
                  <c:v>2.2599999999999998</c:v>
                </c:pt>
                <c:pt idx="21679">
                  <c:v>2.62</c:v>
                </c:pt>
                <c:pt idx="21680">
                  <c:v>3.06</c:v>
                </c:pt>
                <c:pt idx="21681">
                  <c:v>3.38</c:v>
                </c:pt>
                <c:pt idx="21682">
                  <c:v>3.78</c:v>
                </c:pt>
                <c:pt idx="21683">
                  <c:v>3.9</c:v>
                </c:pt>
                <c:pt idx="21684">
                  <c:v>3.86</c:v>
                </c:pt>
                <c:pt idx="21685">
                  <c:v>3.62</c:v>
                </c:pt>
                <c:pt idx="21686">
                  <c:v>3.34</c:v>
                </c:pt>
                <c:pt idx="21687">
                  <c:v>2.94</c:v>
                </c:pt>
                <c:pt idx="21688">
                  <c:v>2.42</c:v>
                </c:pt>
                <c:pt idx="21689">
                  <c:v>1.78</c:v>
                </c:pt>
                <c:pt idx="21690">
                  <c:v>1.1000000000000001</c:v>
                </c:pt>
                <c:pt idx="21691">
                  <c:v>0.34</c:v>
                </c:pt>
                <c:pt idx="21692">
                  <c:v>-0.42</c:v>
                </c:pt>
                <c:pt idx="21693">
                  <c:v>-1.02</c:v>
                </c:pt>
                <c:pt idx="21694">
                  <c:v>-1.46</c:v>
                </c:pt>
                <c:pt idx="21695">
                  <c:v>-1.82</c:v>
                </c:pt>
                <c:pt idx="21696">
                  <c:v>-2.02</c:v>
                </c:pt>
                <c:pt idx="21697">
                  <c:v>-2.14</c:v>
                </c:pt>
                <c:pt idx="21698">
                  <c:v>-2.1</c:v>
                </c:pt>
                <c:pt idx="21699">
                  <c:v>-2.02</c:v>
                </c:pt>
                <c:pt idx="21700">
                  <c:v>-1.82</c:v>
                </c:pt>
                <c:pt idx="21701">
                  <c:v>-1.58</c:v>
                </c:pt>
                <c:pt idx="21702">
                  <c:v>-1.26</c:v>
                </c:pt>
                <c:pt idx="21703">
                  <c:v>-1.06</c:v>
                </c:pt>
                <c:pt idx="21704">
                  <c:v>-0.74</c:v>
                </c:pt>
                <c:pt idx="21705">
                  <c:v>-0.57999999999999996</c:v>
                </c:pt>
                <c:pt idx="21706">
                  <c:v>-0.42</c:v>
                </c:pt>
                <c:pt idx="21707">
                  <c:v>-0.38</c:v>
                </c:pt>
                <c:pt idx="21708">
                  <c:v>-0.26</c:v>
                </c:pt>
                <c:pt idx="21709">
                  <c:v>-0.34</c:v>
                </c:pt>
                <c:pt idx="21710">
                  <c:v>-0.38</c:v>
                </c:pt>
                <c:pt idx="21711">
                  <c:v>-0.42</c:v>
                </c:pt>
                <c:pt idx="21712">
                  <c:v>-0.38</c:v>
                </c:pt>
                <c:pt idx="21713">
                  <c:v>-0.38</c:v>
                </c:pt>
                <c:pt idx="21714">
                  <c:v>-0.34</c:v>
                </c:pt>
                <c:pt idx="21715">
                  <c:v>-0.38</c:v>
                </c:pt>
                <c:pt idx="21716">
                  <c:v>-0.38</c:v>
                </c:pt>
                <c:pt idx="21717">
                  <c:v>-0.3</c:v>
                </c:pt>
                <c:pt idx="21718">
                  <c:v>-0.14000000000000001</c:v>
                </c:pt>
                <c:pt idx="21719">
                  <c:v>-0.02</c:v>
                </c:pt>
                <c:pt idx="21720">
                  <c:v>-0.02</c:v>
                </c:pt>
                <c:pt idx="21721">
                  <c:v>0.02</c:v>
                </c:pt>
                <c:pt idx="21722">
                  <c:v>0.1</c:v>
                </c:pt>
                <c:pt idx="21723">
                  <c:v>0.1</c:v>
                </c:pt>
                <c:pt idx="21724">
                  <c:v>0.18</c:v>
                </c:pt>
                <c:pt idx="21725">
                  <c:v>0.26</c:v>
                </c:pt>
                <c:pt idx="21726">
                  <c:v>0.34</c:v>
                </c:pt>
                <c:pt idx="21727">
                  <c:v>0.34</c:v>
                </c:pt>
                <c:pt idx="21728">
                  <c:v>0.34</c:v>
                </c:pt>
                <c:pt idx="21729">
                  <c:v>0.26</c:v>
                </c:pt>
                <c:pt idx="21730">
                  <c:v>0.14000000000000001</c:v>
                </c:pt>
                <c:pt idx="21731">
                  <c:v>0.06</c:v>
                </c:pt>
                <c:pt idx="21732">
                  <c:v>-0.14000000000000001</c:v>
                </c:pt>
                <c:pt idx="21733">
                  <c:v>-0.3</c:v>
                </c:pt>
                <c:pt idx="21734">
                  <c:v>-0.54</c:v>
                </c:pt>
                <c:pt idx="21735">
                  <c:v>-0.78</c:v>
                </c:pt>
                <c:pt idx="21736">
                  <c:v>-1.02</c:v>
                </c:pt>
                <c:pt idx="21737">
                  <c:v>-1.3</c:v>
                </c:pt>
                <c:pt idx="21738">
                  <c:v>-1.46</c:v>
                </c:pt>
                <c:pt idx="21739">
                  <c:v>-1.58</c:v>
                </c:pt>
                <c:pt idx="21740">
                  <c:v>-1.62</c:v>
                </c:pt>
                <c:pt idx="21741">
                  <c:v>-1.66</c:v>
                </c:pt>
                <c:pt idx="21742">
                  <c:v>-1.66</c:v>
                </c:pt>
                <c:pt idx="21743">
                  <c:v>-1.58</c:v>
                </c:pt>
                <c:pt idx="21744">
                  <c:v>-1.42</c:v>
                </c:pt>
                <c:pt idx="21745">
                  <c:v>-1.22</c:v>
                </c:pt>
                <c:pt idx="21746">
                  <c:v>-0.98</c:v>
                </c:pt>
                <c:pt idx="21747">
                  <c:v>-0.78</c:v>
                </c:pt>
                <c:pt idx="21748">
                  <c:v>-0.5</c:v>
                </c:pt>
                <c:pt idx="21749">
                  <c:v>-0.34</c:v>
                </c:pt>
                <c:pt idx="21750">
                  <c:v>-0.26</c:v>
                </c:pt>
                <c:pt idx="21751">
                  <c:v>-0.14000000000000001</c:v>
                </c:pt>
                <c:pt idx="21752">
                  <c:v>-0.06</c:v>
                </c:pt>
                <c:pt idx="21753">
                  <c:v>0.02</c:v>
                </c:pt>
                <c:pt idx="21754">
                  <c:v>0.06</c:v>
                </c:pt>
                <c:pt idx="21755">
                  <c:v>0.02</c:v>
                </c:pt>
                <c:pt idx="21756">
                  <c:v>-0.06</c:v>
                </c:pt>
                <c:pt idx="21757">
                  <c:v>-0.06</c:v>
                </c:pt>
                <c:pt idx="21758">
                  <c:v>-0.1</c:v>
                </c:pt>
                <c:pt idx="21759">
                  <c:v>-0.1</c:v>
                </c:pt>
                <c:pt idx="21760">
                  <c:v>-0.06</c:v>
                </c:pt>
                <c:pt idx="21761">
                  <c:v>-0.02</c:v>
                </c:pt>
                <c:pt idx="21762">
                  <c:v>0.02</c:v>
                </c:pt>
                <c:pt idx="21763">
                  <c:v>0.06</c:v>
                </c:pt>
                <c:pt idx="21764">
                  <c:v>0.1</c:v>
                </c:pt>
                <c:pt idx="21765">
                  <c:v>0.18</c:v>
                </c:pt>
                <c:pt idx="21766">
                  <c:v>0.22</c:v>
                </c:pt>
                <c:pt idx="21767">
                  <c:v>0.34</c:v>
                </c:pt>
                <c:pt idx="21768">
                  <c:v>0.42</c:v>
                </c:pt>
                <c:pt idx="21769">
                  <c:v>0.5</c:v>
                </c:pt>
                <c:pt idx="21770">
                  <c:v>0.74</c:v>
                </c:pt>
                <c:pt idx="21771">
                  <c:v>1.1000000000000001</c:v>
                </c:pt>
                <c:pt idx="21772">
                  <c:v>1.38</c:v>
                </c:pt>
                <c:pt idx="21773">
                  <c:v>1.62</c:v>
                </c:pt>
                <c:pt idx="21774">
                  <c:v>2.02</c:v>
                </c:pt>
                <c:pt idx="21775">
                  <c:v>2.38</c:v>
                </c:pt>
                <c:pt idx="21776">
                  <c:v>2.66</c:v>
                </c:pt>
                <c:pt idx="21777">
                  <c:v>2.78</c:v>
                </c:pt>
                <c:pt idx="21778">
                  <c:v>2.82</c:v>
                </c:pt>
                <c:pt idx="21779">
                  <c:v>2.78</c:v>
                </c:pt>
                <c:pt idx="21780">
                  <c:v>2.62</c:v>
                </c:pt>
                <c:pt idx="21781">
                  <c:v>2.14</c:v>
                </c:pt>
                <c:pt idx="21782">
                  <c:v>1.58</c:v>
                </c:pt>
                <c:pt idx="21783">
                  <c:v>0.86</c:v>
                </c:pt>
                <c:pt idx="21784">
                  <c:v>0.14000000000000001</c:v>
                </c:pt>
                <c:pt idx="21785">
                  <c:v>-0.46</c:v>
                </c:pt>
                <c:pt idx="21786">
                  <c:v>-0.94</c:v>
                </c:pt>
                <c:pt idx="21787">
                  <c:v>-1.22</c:v>
                </c:pt>
                <c:pt idx="21788">
                  <c:v>-1.26</c:v>
                </c:pt>
                <c:pt idx="21789">
                  <c:v>-1.3</c:v>
                </c:pt>
                <c:pt idx="21790">
                  <c:v>-1.26</c:v>
                </c:pt>
                <c:pt idx="21791">
                  <c:v>-1.1399999999999999</c:v>
                </c:pt>
                <c:pt idx="21792">
                  <c:v>-0.86</c:v>
                </c:pt>
                <c:pt idx="21793">
                  <c:v>-0.62</c:v>
                </c:pt>
                <c:pt idx="21794">
                  <c:v>-0.34</c:v>
                </c:pt>
                <c:pt idx="21795">
                  <c:v>-0.1</c:v>
                </c:pt>
                <c:pt idx="21796">
                  <c:v>-0.02</c:v>
                </c:pt>
                <c:pt idx="21797">
                  <c:v>-0.06</c:v>
                </c:pt>
                <c:pt idx="21798">
                  <c:v>-0.22</c:v>
                </c:pt>
                <c:pt idx="21799">
                  <c:v>-0.38</c:v>
                </c:pt>
                <c:pt idx="21800">
                  <c:v>-0.46</c:v>
                </c:pt>
                <c:pt idx="21801">
                  <c:v>-0.57999999999999996</c:v>
                </c:pt>
                <c:pt idx="21802">
                  <c:v>-0.57999999999999996</c:v>
                </c:pt>
                <c:pt idx="21803">
                  <c:v>-0.57999999999999996</c:v>
                </c:pt>
                <c:pt idx="21804">
                  <c:v>-0.5</c:v>
                </c:pt>
                <c:pt idx="21805">
                  <c:v>-0.42</c:v>
                </c:pt>
                <c:pt idx="21806">
                  <c:v>-0.34</c:v>
                </c:pt>
                <c:pt idx="21807">
                  <c:v>-0.14000000000000001</c:v>
                </c:pt>
                <c:pt idx="21808">
                  <c:v>-0.02</c:v>
                </c:pt>
                <c:pt idx="21809">
                  <c:v>0.06</c:v>
                </c:pt>
                <c:pt idx="21810">
                  <c:v>0.1</c:v>
                </c:pt>
                <c:pt idx="21811">
                  <c:v>0.1</c:v>
                </c:pt>
                <c:pt idx="21812">
                  <c:v>0.06</c:v>
                </c:pt>
                <c:pt idx="21813">
                  <c:v>0.02</c:v>
                </c:pt>
                <c:pt idx="21814">
                  <c:v>0.1</c:v>
                </c:pt>
                <c:pt idx="21815">
                  <c:v>0.06</c:v>
                </c:pt>
                <c:pt idx="21816">
                  <c:v>0.06</c:v>
                </c:pt>
                <c:pt idx="21817">
                  <c:v>0.1</c:v>
                </c:pt>
                <c:pt idx="21818">
                  <c:v>0.14000000000000001</c:v>
                </c:pt>
                <c:pt idx="21819">
                  <c:v>0.26</c:v>
                </c:pt>
                <c:pt idx="21820">
                  <c:v>0.26</c:v>
                </c:pt>
                <c:pt idx="21821">
                  <c:v>0.3</c:v>
                </c:pt>
                <c:pt idx="21822">
                  <c:v>0.3</c:v>
                </c:pt>
                <c:pt idx="21823">
                  <c:v>0.26</c:v>
                </c:pt>
                <c:pt idx="21824">
                  <c:v>0.22</c:v>
                </c:pt>
                <c:pt idx="21825">
                  <c:v>0.1</c:v>
                </c:pt>
                <c:pt idx="21826">
                  <c:v>-0.1</c:v>
                </c:pt>
                <c:pt idx="21827">
                  <c:v>-0.34</c:v>
                </c:pt>
                <c:pt idx="21828">
                  <c:v>-0.5</c:v>
                </c:pt>
                <c:pt idx="21829">
                  <c:v>-0.66</c:v>
                </c:pt>
                <c:pt idx="21830">
                  <c:v>-0.86</c:v>
                </c:pt>
                <c:pt idx="21831">
                  <c:v>-1.02</c:v>
                </c:pt>
                <c:pt idx="21832">
                  <c:v>-1.1000000000000001</c:v>
                </c:pt>
                <c:pt idx="21833">
                  <c:v>-1.22</c:v>
                </c:pt>
                <c:pt idx="21834">
                  <c:v>-1.34</c:v>
                </c:pt>
                <c:pt idx="21835">
                  <c:v>-1.38</c:v>
                </c:pt>
                <c:pt idx="21836">
                  <c:v>-1.3</c:v>
                </c:pt>
                <c:pt idx="21837">
                  <c:v>-1.18</c:v>
                </c:pt>
                <c:pt idx="21838">
                  <c:v>-0.9</c:v>
                </c:pt>
                <c:pt idx="21839">
                  <c:v>-0.66</c:v>
                </c:pt>
                <c:pt idx="21840">
                  <c:v>-0.54</c:v>
                </c:pt>
                <c:pt idx="21841">
                  <c:v>-0.38</c:v>
                </c:pt>
                <c:pt idx="21842">
                  <c:v>-0.26</c:v>
                </c:pt>
                <c:pt idx="21843">
                  <c:v>-0.22</c:v>
                </c:pt>
                <c:pt idx="21844">
                  <c:v>-0.1</c:v>
                </c:pt>
                <c:pt idx="21845">
                  <c:v>-0.06</c:v>
                </c:pt>
                <c:pt idx="21846">
                  <c:v>-0.1</c:v>
                </c:pt>
                <c:pt idx="21847">
                  <c:v>-0.14000000000000001</c:v>
                </c:pt>
                <c:pt idx="21848">
                  <c:v>-0.18</c:v>
                </c:pt>
                <c:pt idx="21849">
                  <c:v>-0.22</c:v>
                </c:pt>
                <c:pt idx="21850">
                  <c:v>-0.18</c:v>
                </c:pt>
                <c:pt idx="21851">
                  <c:v>-0.14000000000000001</c:v>
                </c:pt>
                <c:pt idx="21852">
                  <c:v>-0.06</c:v>
                </c:pt>
                <c:pt idx="21853">
                  <c:v>0.06</c:v>
                </c:pt>
                <c:pt idx="21854">
                  <c:v>0.14000000000000001</c:v>
                </c:pt>
                <c:pt idx="21855">
                  <c:v>0.22</c:v>
                </c:pt>
                <c:pt idx="21856">
                  <c:v>0.26</c:v>
                </c:pt>
                <c:pt idx="21857">
                  <c:v>0.34</c:v>
                </c:pt>
                <c:pt idx="21858">
                  <c:v>0.38</c:v>
                </c:pt>
                <c:pt idx="21859">
                  <c:v>0.34</c:v>
                </c:pt>
                <c:pt idx="21860">
                  <c:v>0.26</c:v>
                </c:pt>
                <c:pt idx="21861">
                  <c:v>0.18</c:v>
                </c:pt>
                <c:pt idx="21862">
                  <c:v>0.14000000000000001</c:v>
                </c:pt>
                <c:pt idx="21863">
                  <c:v>0.06</c:v>
                </c:pt>
                <c:pt idx="21864">
                  <c:v>-0.02</c:v>
                </c:pt>
                <c:pt idx="21865">
                  <c:v>-0.06</c:v>
                </c:pt>
                <c:pt idx="21866">
                  <c:v>-0.02</c:v>
                </c:pt>
                <c:pt idx="21867">
                  <c:v>-0.02</c:v>
                </c:pt>
                <c:pt idx="21868">
                  <c:v>0.02</c:v>
                </c:pt>
                <c:pt idx="21869">
                  <c:v>0.02</c:v>
                </c:pt>
                <c:pt idx="21870">
                  <c:v>0.06</c:v>
                </c:pt>
                <c:pt idx="21871">
                  <c:v>0.06</c:v>
                </c:pt>
                <c:pt idx="21872">
                  <c:v>0.02</c:v>
                </c:pt>
                <c:pt idx="21873">
                  <c:v>-0.02</c:v>
                </c:pt>
                <c:pt idx="21874">
                  <c:v>-0.06</c:v>
                </c:pt>
                <c:pt idx="21875">
                  <c:v>-0.18</c:v>
                </c:pt>
                <c:pt idx="21876">
                  <c:v>-0.3</c:v>
                </c:pt>
                <c:pt idx="21877">
                  <c:v>-0.3</c:v>
                </c:pt>
                <c:pt idx="21878">
                  <c:v>-0.34</c:v>
                </c:pt>
                <c:pt idx="21879">
                  <c:v>-0.38</c:v>
                </c:pt>
                <c:pt idx="21880">
                  <c:v>-0.34</c:v>
                </c:pt>
                <c:pt idx="21881">
                  <c:v>-0.3</c:v>
                </c:pt>
                <c:pt idx="21882">
                  <c:v>-0.18</c:v>
                </c:pt>
                <c:pt idx="21883">
                  <c:v>-0.1</c:v>
                </c:pt>
                <c:pt idx="21884">
                  <c:v>0.06</c:v>
                </c:pt>
                <c:pt idx="21885">
                  <c:v>0.14000000000000001</c:v>
                </c:pt>
                <c:pt idx="21886">
                  <c:v>0.18</c:v>
                </c:pt>
                <c:pt idx="21887">
                  <c:v>0.26</c:v>
                </c:pt>
                <c:pt idx="21888">
                  <c:v>0.34</c:v>
                </c:pt>
                <c:pt idx="21889">
                  <c:v>0.42</c:v>
                </c:pt>
                <c:pt idx="21890">
                  <c:v>0.54</c:v>
                </c:pt>
                <c:pt idx="21891">
                  <c:v>0.5</c:v>
                </c:pt>
                <c:pt idx="21892">
                  <c:v>0.5</c:v>
                </c:pt>
                <c:pt idx="21893">
                  <c:v>0.5</c:v>
                </c:pt>
                <c:pt idx="21894">
                  <c:v>0.46</c:v>
                </c:pt>
                <c:pt idx="21895">
                  <c:v>0.42</c:v>
                </c:pt>
                <c:pt idx="21896">
                  <c:v>0.46</c:v>
                </c:pt>
                <c:pt idx="21897">
                  <c:v>0.42</c:v>
                </c:pt>
                <c:pt idx="21898">
                  <c:v>0.42</c:v>
                </c:pt>
                <c:pt idx="21899">
                  <c:v>0.38</c:v>
                </c:pt>
                <c:pt idx="21900">
                  <c:v>0.34</c:v>
                </c:pt>
                <c:pt idx="21901">
                  <c:v>0.34</c:v>
                </c:pt>
                <c:pt idx="21902">
                  <c:v>0.34</c:v>
                </c:pt>
                <c:pt idx="21903">
                  <c:v>0.3</c:v>
                </c:pt>
                <c:pt idx="21904">
                  <c:v>0.34</c:v>
                </c:pt>
                <c:pt idx="21905">
                  <c:v>0.26</c:v>
                </c:pt>
                <c:pt idx="21906">
                  <c:v>0.26</c:v>
                </c:pt>
                <c:pt idx="21907">
                  <c:v>0.22</c:v>
                </c:pt>
                <c:pt idx="21908">
                  <c:v>0.18</c:v>
                </c:pt>
                <c:pt idx="21909">
                  <c:v>0.14000000000000001</c:v>
                </c:pt>
                <c:pt idx="21910">
                  <c:v>0.14000000000000001</c:v>
                </c:pt>
                <c:pt idx="21911">
                  <c:v>0.02</c:v>
                </c:pt>
                <c:pt idx="21912">
                  <c:v>-0.02</c:v>
                </c:pt>
                <c:pt idx="21913">
                  <c:v>-0.02</c:v>
                </c:pt>
                <c:pt idx="21914">
                  <c:v>-0.02</c:v>
                </c:pt>
                <c:pt idx="21915">
                  <c:v>-0.02</c:v>
                </c:pt>
                <c:pt idx="21916">
                  <c:v>-0.02</c:v>
                </c:pt>
                <c:pt idx="21917">
                  <c:v>-0.06</c:v>
                </c:pt>
                <c:pt idx="21918">
                  <c:v>-0.02</c:v>
                </c:pt>
                <c:pt idx="21919">
                  <c:v>0.02</c:v>
                </c:pt>
                <c:pt idx="21920">
                  <c:v>0.02</c:v>
                </c:pt>
                <c:pt idx="21921">
                  <c:v>-0.02</c:v>
                </c:pt>
                <c:pt idx="21922">
                  <c:v>-0.02</c:v>
                </c:pt>
                <c:pt idx="21923">
                  <c:v>-0.1</c:v>
                </c:pt>
                <c:pt idx="21924">
                  <c:v>-0.1</c:v>
                </c:pt>
                <c:pt idx="21925">
                  <c:v>-0.1</c:v>
                </c:pt>
                <c:pt idx="21926">
                  <c:v>-0.1</c:v>
                </c:pt>
                <c:pt idx="21927">
                  <c:v>-0.14000000000000001</c:v>
                </c:pt>
                <c:pt idx="21928">
                  <c:v>-0.1</c:v>
                </c:pt>
                <c:pt idx="21929">
                  <c:v>-0.1</c:v>
                </c:pt>
                <c:pt idx="21930">
                  <c:v>0.02</c:v>
                </c:pt>
                <c:pt idx="21931">
                  <c:v>0.06</c:v>
                </c:pt>
                <c:pt idx="21932">
                  <c:v>0.1</c:v>
                </c:pt>
                <c:pt idx="21933">
                  <c:v>0.1</c:v>
                </c:pt>
                <c:pt idx="21934">
                  <c:v>0.14000000000000001</c:v>
                </c:pt>
                <c:pt idx="21935">
                  <c:v>0.14000000000000001</c:v>
                </c:pt>
                <c:pt idx="21936">
                  <c:v>0.14000000000000001</c:v>
                </c:pt>
                <c:pt idx="21937">
                  <c:v>0.14000000000000001</c:v>
                </c:pt>
                <c:pt idx="21938">
                  <c:v>0.1</c:v>
                </c:pt>
                <c:pt idx="21939">
                  <c:v>0.1</c:v>
                </c:pt>
                <c:pt idx="21940">
                  <c:v>-0.02</c:v>
                </c:pt>
                <c:pt idx="21941">
                  <c:v>-0.06</c:v>
                </c:pt>
                <c:pt idx="21942">
                  <c:v>-0.1</c:v>
                </c:pt>
                <c:pt idx="21943">
                  <c:v>-0.14000000000000001</c:v>
                </c:pt>
                <c:pt idx="21944">
                  <c:v>-0.14000000000000001</c:v>
                </c:pt>
                <c:pt idx="21945">
                  <c:v>-0.22</c:v>
                </c:pt>
                <c:pt idx="21946">
                  <c:v>-0.18</c:v>
                </c:pt>
                <c:pt idx="21947">
                  <c:v>-0.18</c:v>
                </c:pt>
                <c:pt idx="21948">
                  <c:v>-0.14000000000000001</c:v>
                </c:pt>
                <c:pt idx="21949">
                  <c:v>-0.18</c:v>
                </c:pt>
                <c:pt idx="21950">
                  <c:v>-0.26</c:v>
                </c:pt>
                <c:pt idx="21951">
                  <c:v>-0.22</c:v>
                </c:pt>
                <c:pt idx="21952">
                  <c:v>-0.22</c:v>
                </c:pt>
                <c:pt idx="21953">
                  <c:v>-0.14000000000000001</c:v>
                </c:pt>
                <c:pt idx="21954">
                  <c:v>-0.14000000000000001</c:v>
                </c:pt>
                <c:pt idx="21955">
                  <c:v>-0.1</c:v>
                </c:pt>
                <c:pt idx="21956">
                  <c:v>0.02</c:v>
                </c:pt>
                <c:pt idx="21957">
                  <c:v>0.1</c:v>
                </c:pt>
                <c:pt idx="21958">
                  <c:v>0.1</c:v>
                </c:pt>
                <c:pt idx="21959">
                  <c:v>0.1</c:v>
                </c:pt>
                <c:pt idx="21960">
                  <c:v>0.1</c:v>
                </c:pt>
                <c:pt idx="21961">
                  <c:v>0.14000000000000001</c:v>
                </c:pt>
                <c:pt idx="21962">
                  <c:v>0.14000000000000001</c:v>
                </c:pt>
                <c:pt idx="21963">
                  <c:v>0.14000000000000001</c:v>
                </c:pt>
                <c:pt idx="21964">
                  <c:v>0.18</c:v>
                </c:pt>
                <c:pt idx="21965">
                  <c:v>0.14000000000000001</c:v>
                </c:pt>
                <c:pt idx="21966">
                  <c:v>0.14000000000000001</c:v>
                </c:pt>
                <c:pt idx="21967">
                  <c:v>0.06</c:v>
                </c:pt>
                <c:pt idx="21968">
                  <c:v>0.06</c:v>
                </c:pt>
                <c:pt idx="21969">
                  <c:v>0.02</c:v>
                </c:pt>
                <c:pt idx="21970">
                  <c:v>0.1</c:v>
                </c:pt>
                <c:pt idx="21971">
                  <c:v>0.14000000000000001</c:v>
                </c:pt>
                <c:pt idx="21972">
                  <c:v>0.26</c:v>
                </c:pt>
                <c:pt idx="21973">
                  <c:v>0.38</c:v>
                </c:pt>
                <c:pt idx="21974">
                  <c:v>0.54</c:v>
                </c:pt>
                <c:pt idx="21975">
                  <c:v>0.5</c:v>
                </c:pt>
                <c:pt idx="21976">
                  <c:v>0.46</c:v>
                </c:pt>
                <c:pt idx="21977">
                  <c:v>0.42</c:v>
                </c:pt>
                <c:pt idx="21978">
                  <c:v>0.34</c:v>
                </c:pt>
                <c:pt idx="21979">
                  <c:v>0.26</c:v>
                </c:pt>
                <c:pt idx="21980">
                  <c:v>0.22</c:v>
                </c:pt>
                <c:pt idx="21981">
                  <c:v>0.14000000000000001</c:v>
                </c:pt>
                <c:pt idx="21982">
                  <c:v>0.1</c:v>
                </c:pt>
                <c:pt idx="21983">
                  <c:v>-0.1</c:v>
                </c:pt>
                <c:pt idx="21984">
                  <c:v>-0.22</c:v>
                </c:pt>
                <c:pt idx="21985">
                  <c:v>-0.34</c:v>
                </c:pt>
                <c:pt idx="21986">
                  <c:v>-0.38</c:v>
                </c:pt>
                <c:pt idx="21987">
                  <c:v>-0.38</c:v>
                </c:pt>
                <c:pt idx="21988">
                  <c:v>-0.3</c:v>
                </c:pt>
                <c:pt idx="21989">
                  <c:v>-0.3</c:v>
                </c:pt>
                <c:pt idx="21990">
                  <c:v>-0.26</c:v>
                </c:pt>
                <c:pt idx="21991">
                  <c:v>-0.22</c:v>
                </c:pt>
                <c:pt idx="21992">
                  <c:v>-0.18</c:v>
                </c:pt>
                <c:pt idx="21993">
                  <c:v>-0.14000000000000001</c:v>
                </c:pt>
                <c:pt idx="21994">
                  <c:v>-0.1</c:v>
                </c:pt>
                <c:pt idx="21995">
                  <c:v>-0.14000000000000001</c:v>
                </c:pt>
                <c:pt idx="21996">
                  <c:v>-0.14000000000000001</c:v>
                </c:pt>
                <c:pt idx="21997">
                  <c:v>-0.1</c:v>
                </c:pt>
                <c:pt idx="21998">
                  <c:v>-0.1</c:v>
                </c:pt>
                <c:pt idx="21999">
                  <c:v>-0.1</c:v>
                </c:pt>
                <c:pt idx="22000">
                  <c:v>-0.02</c:v>
                </c:pt>
                <c:pt idx="22001">
                  <c:v>0.02</c:v>
                </c:pt>
                <c:pt idx="22002">
                  <c:v>0.06</c:v>
                </c:pt>
                <c:pt idx="22003">
                  <c:v>0.02</c:v>
                </c:pt>
                <c:pt idx="22004">
                  <c:v>0.06</c:v>
                </c:pt>
                <c:pt idx="22005">
                  <c:v>0.14000000000000001</c:v>
                </c:pt>
                <c:pt idx="22006">
                  <c:v>0.1</c:v>
                </c:pt>
                <c:pt idx="22007">
                  <c:v>0.14000000000000001</c:v>
                </c:pt>
                <c:pt idx="22008">
                  <c:v>0.1</c:v>
                </c:pt>
                <c:pt idx="22009">
                  <c:v>0.06</c:v>
                </c:pt>
                <c:pt idx="22010">
                  <c:v>0.02</c:v>
                </c:pt>
                <c:pt idx="22011">
                  <c:v>-0.06</c:v>
                </c:pt>
                <c:pt idx="22012">
                  <c:v>-0.1</c:v>
                </c:pt>
                <c:pt idx="22013">
                  <c:v>-0.14000000000000001</c:v>
                </c:pt>
                <c:pt idx="22014">
                  <c:v>-0.1</c:v>
                </c:pt>
                <c:pt idx="22015">
                  <c:v>-0.1</c:v>
                </c:pt>
                <c:pt idx="22016">
                  <c:v>-0.06</c:v>
                </c:pt>
                <c:pt idx="22017">
                  <c:v>-0.02</c:v>
                </c:pt>
                <c:pt idx="22018">
                  <c:v>0.06</c:v>
                </c:pt>
                <c:pt idx="22019">
                  <c:v>-0.02</c:v>
                </c:pt>
                <c:pt idx="22020">
                  <c:v>-0.02</c:v>
                </c:pt>
                <c:pt idx="22021">
                  <c:v>-0.02</c:v>
                </c:pt>
                <c:pt idx="22022">
                  <c:v>-0.06</c:v>
                </c:pt>
                <c:pt idx="22023">
                  <c:v>-0.02</c:v>
                </c:pt>
                <c:pt idx="22024">
                  <c:v>0.02</c:v>
                </c:pt>
                <c:pt idx="22025">
                  <c:v>-0.02</c:v>
                </c:pt>
                <c:pt idx="22026">
                  <c:v>-0.1</c:v>
                </c:pt>
                <c:pt idx="22027">
                  <c:v>-0.14000000000000001</c:v>
                </c:pt>
                <c:pt idx="22028">
                  <c:v>-0.22</c:v>
                </c:pt>
                <c:pt idx="22029">
                  <c:v>-0.26</c:v>
                </c:pt>
                <c:pt idx="22030">
                  <c:v>-0.3</c:v>
                </c:pt>
                <c:pt idx="22031">
                  <c:v>-0.38</c:v>
                </c:pt>
                <c:pt idx="22032">
                  <c:v>-0.38</c:v>
                </c:pt>
                <c:pt idx="22033">
                  <c:v>-0.34</c:v>
                </c:pt>
                <c:pt idx="22034">
                  <c:v>-0.34</c:v>
                </c:pt>
                <c:pt idx="22035">
                  <c:v>-0.34</c:v>
                </c:pt>
                <c:pt idx="22036">
                  <c:v>-0.26</c:v>
                </c:pt>
                <c:pt idx="22037">
                  <c:v>-0.22</c:v>
                </c:pt>
                <c:pt idx="22038">
                  <c:v>-0.14000000000000001</c:v>
                </c:pt>
                <c:pt idx="22039">
                  <c:v>-0.14000000000000001</c:v>
                </c:pt>
                <c:pt idx="22040">
                  <c:v>-0.06</c:v>
                </c:pt>
                <c:pt idx="22041">
                  <c:v>-0.06</c:v>
                </c:pt>
                <c:pt idx="22042">
                  <c:v>0.02</c:v>
                </c:pt>
                <c:pt idx="22043">
                  <c:v>0.06</c:v>
                </c:pt>
                <c:pt idx="22044">
                  <c:v>0.1</c:v>
                </c:pt>
                <c:pt idx="22045">
                  <c:v>0.06</c:v>
                </c:pt>
                <c:pt idx="22046">
                  <c:v>0.1</c:v>
                </c:pt>
                <c:pt idx="22047">
                  <c:v>0.06</c:v>
                </c:pt>
                <c:pt idx="22048">
                  <c:v>0.06</c:v>
                </c:pt>
                <c:pt idx="22049">
                  <c:v>0.06</c:v>
                </c:pt>
                <c:pt idx="22050">
                  <c:v>0.1</c:v>
                </c:pt>
                <c:pt idx="22051">
                  <c:v>0.1</c:v>
                </c:pt>
                <c:pt idx="22052">
                  <c:v>0.14000000000000001</c:v>
                </c:pt>
                <c:pt idx="22053">
                  <c:v>0.14000000000000001</c:v>
                </c:pt>
                <c:pt idx="22054">
                  <c:v>0.14000000000000001</c:v>
                </c:pt>
                <c:pt idx="22055">
                  <c:v>0.14000000000000001</c:v>
                </c:pt>
                <c:pt idx="22056">
                  <c:v>0.1</c:v>
                </c:pt>
                <c:pt idx="22057">
                  <c:v>0.1</c:v>
                </c:pt>
                <c:pt idx="22058">
                  <c:v>0.22</c:v>
                </c:pt>
                <c:pt idx="22059">
                  <c:v>0.5</c:v>
                </c:pt>
                <c:pt idx="22060">
                  <c:v>0.94</c:v>
                </c:pt>
                <c:pt idx="22061">
                  <c:v>1.46</c:v>
                </c:pt>
                <c:pt idx="22062">
                  <c:v>2.1</c:v>
                </c:pt>
                <c:pt idx="22063">
                  <c:v>2.78</c:v>
                </c:pt>
                <c:pt idx="22064">
                  <c:v>3.34</c:v>
                </c:pt>
                <c:pt idx="22065">
                  <c:v>3.9</c:v>
                </c:pt>
                <c:pt idx="22066">
                  <c:v>4.42</c:v>
                </c:pt>
                <c:pt idx="22067">
                  <c:v>4.74</c:v>
                </c:pt>
                <c:pt idx="22068">
                  <c:v>4.9400000000000004</c:v>
                </c:pt>
                <c:pt idx="22069">
                  <c:v>4.82</c:v>
                </c:pt>
                <c:pt idx="22070">
                  <c:v>4.42</c:v>
                </c:pt>
                <c:pt idx="22071">
                  <c:v>3.62</c:v>
                </c:pt>
                <c:pt idx="22072">
                  <c:v>2.58</c:v>
                </c:pt>
                <c:pt idx="22073">
                  <c:v>1.38</c:v>
                </c:pt>
                <c:pt idx="22074">
                  <c:v>0.26</c:v>
                </c:pt>
                <c:pt idx="22075">
                  <c:v>-0.62</c:v>
                </c:pt>
                <c:pt idx="22076">
                  <c:v>-1.38</c:v>
                </c:pt>
                <c:pt idx="22077">
                  <c:v>-1.98</c:v>
                </c:pt>
                <c:pt idx="22078">
                  <c:v>-2.54</c:v>
                </c:pt>
                <c:pt idx="22079">
                  <c:v>-2.82</c:v>
                </c:pt>
                <c:pt idx="22080">
                  <c:v>-2.94</c:v>
                </c:pt>
                <c:pt idx="22081">
                  <c:v>-2.78</c:v>
                </c:pt>
                <c:pt idx="22082">
                  <c:v>-2.5</c:v>
                </c:pt>
                <c:pt idx="22083">
                  <c:v>-2.06</c:v>
                </c:pt>
                <c:pt idx="22084">
                  <c:v>-1.66</c:v>
                </c:pt>
                <c:pt idx="22085">
                  <c:v>-1.38</c:v>
                </c:pt>
                <c:pt idx="22086">
                  <c:v>-1.1399999999999999</c:v>
                </c:pt>
                <c:pt idx="22087">
                  <c:v>-1.06</c:v>
                </c:pt>
                <c:pt idx="22088">
                  <c:v>-1.02</c:v>
                </c:pt>
                <c:pt idx="22089">
                  <c:v>-1.02</c:v>
                </c:pt>
                <c:pt idx="22090">
                  <c:v>-0.94</c:v>
                </c:pt>
                <c:pt idx="22091">
                  <c:v>-1.02</c:v>
                </c:pt>
                <c:pt idx="22092">
                  <c:v>-1.1000000000000001</c:v>
                </c:pt>
                <c:pt idx="22093">
                  <c:v>-1.06</c:v>
                </c:pt>
                <c:pt idx="22094">
                  <c:v>-1.02</c:v>
                </c:pt>
                <c:pt idx="22095">
                  <c:v>-0.94</c:v>
                </c:pt>
                <c:pt idx="22096">
                  <c:v>-0.74</c:v>
                </c:pt>
                <c:pt idx="22097">
                  <c:v>-0.66</c:v>
                </c:pt>
                <c:pt idx="22098">
                  <c:v>-0.62</c:v>
                </c:pt>
                <c:pt idx="22099">
                  <c:v>-0.54</c:v>
                </c:pt>
                <c:pt idx="22100">
                  <c:v>-0.54</c:v>
                </c:pt>
                <c:pt idx="22101">
                  <c:v>-0.46</c:v>
                </c:pt>
                <c:pt idx="22102">
                  <c:v>-0.42</c:v>
                </c:pt>
                <c:pt idx="22103">
                  <c:v>-0.42</c:v>
                </c:pt>
                <c:pt idx="22104">
                  <c:v>-0.38</c:v>
                </c:pt>
                <c:pt idx="22105">
                  <c:v>-0.38</c:v>
                </c:pt>
                <c:pt idx="22106">
                  <c:v>-0.26</c:v>
                </c:pt>
                <c:pt idx="22107">
                  <c:v>-0.14000000000000001</c:v>
                </c:pt>
                <c:pt idx="22108">
                  <c:v>-0.02</c:v>
                </c:pt>
                <c:pt idx="22109">
                  <c:v>0.1</c:v>
                </c:pt>
                <c:pt idx="22110">
                  <c:v>0.26</c:v>
                </c:pt>
                <c:pt idx="22111">
                  <c:v>0.34</c:v>
                </c:pt>
                <c:pt idx="22112">
                  <c:v>0.46</c:v>
                </c:pt>
                <c:pt idx="22113">
                  <c:v>0.46</c:v>
                </c:pt>
                <c:pt idx="22114">
                  <c:v>0.34</c:v>
                </c:pt>
                <c:pt idx="22115">
                  <c:v>0.14000000000000001</c:v>
                </c:pt>
                <c:pt idx="22116">
                  <c:v>-0.1</c:v>
                </c:pt>
                <c:pt idx="22117">
                  <c:v>-0.42</c:v>
                </c:pt>
                <c:pt idx="22118">
                  <c:v>-0.7</c:v>
                </c:pt>
                <c:pt idx="22119">
                  <c:v>-1.02</c:v>
                </c:pt>
                <c:pt idx="22120">
                  <c:v>-1.34</c:v>
                </c:pt>
                <c:pt idx="22121">
                  <c:v>-1.66</c:v>
                </c:pt>
                <c:pt idx="22122">
                  <c:v>-1.9</c:v>
                </c:pt>
                <c:pt idx="22123">
                  <c:v>-2.14</c:v>
                </c:pt>
                <c:pt idx="22124">
                  <c:v>-2.1800000000000002</c:v>
                </c:pt>
                <c:pt idx="22125">
                  <c:v>-2.1800000000000002</c:v>
                </c:pt>
                <c:pt idx="22126">
                  <c:v>-2.02</c:v>
                </c:pt>
                <c:pt idx="22127">
                  <c:v>-1.74</c:v>
                </c:pt>
                <c:pt idx="22128">
                  <c:v>-1.42</c:v>
                </c:pt>
                <c:pt idx="22129">
                  <c:v>-1.1000000000000001</c:v>
                </c:pt>
                <c:pt idx="22130">
                  <c:v>-0.78</c:v>
                </c:pt>
                <c:pt idx="22131">
                  <c:v>-0.46</c:v>
                </c:pt>
                <c:pt idx="22132">
                  <c:v>-0.18</c:v>
                </c:pt>
                <c:pt idx="22133">
                  <c:v>0.02</c:v>
                </c:pt>
                <c:pt idx="22134">
                  <c:v>0.14000000000000001</c:v>
                </c:pt>
                <c:pt idx="22135">
                  <c:v>0.18</c:v>
                </c:pt>
                <c:pt idx="22136">
                  <c:v>0.14000000000000001</c:v>
                </c:pt>
                <c:pt idx="22137">
                  <c:v>0.1</c:v>
                </c:pt>
                <c:pt idx="22138">
                  <c:v>0.02</c:v>
                </c:pt>
                <c:pt idx="22139">
                  <c:v>0.02</c:v>
                </c:pt>
                <c:pt idx="22140">
                  <c:v>0.06</c:v>
                </c:pt>
                <c:pt idx="22141">
                  <c:v>0.02</c:v>
                </c:pt>
                <c:pt idx="22142">
                  <c:v>0.1</c:v>
                </c:pt>
                <c:pt idx="22143">
                  <c:v>0.1</c:v>
                </c:pt>
                <c:pt idx="22144">
                  <c:v>0.18</c:v>
                </c:pt>
                <c:pt idx="22145">
                  <c:v>0.22</c:v>
                </c:pt>
                <c:pt idx="22146">
                  <c:v>0.3</c:v>
                </c:pt>
                <c:pt idx="22147">
                  <c:v>0.38</c:v>
                </c:pt>
                <c:pt idx="22148">
                  <c:v>0.5</c:v>
                </c:pt>
                <c:pt idx="22149">
                  <c:v>0.57999999999999996</c:v>
                </c:pt>
                <c:pt idx="22150">
                  <c:v>0.62</c:v>
                </c:pt>
                <c:pt idx="22151">
                  <c:v>0.7</c:v>
                </c:pt>
                <c:pt idx="22152">
                  <c:v>0.82</c:v>
                </c:pt>
                <c:pt idx="22153">
                  <c:v>1.02</c:v>
                </c:pt>
                <c:pt idx="22154">
                  <c:v>1.38</c:v>
                </c:pt>
                <c:pt idx="22155">
                  <c:v>1.82</c:v>
                </c:pt>
                <c:pt idx="22156">
                  <c:v>2.46</c:v>
                </c:pt>
                <c:pt idx="22157">
                  <c:v>3.22</c:v>
                </c:pt>
                <c:pt idx="22158">
                  <c:v>3.82</c:v>
                </c:pt>
                <c:pt idx="22159">
                  <c:v>4.0599999999999996</c:v>
                </c:pt>
                <c:pt idx="22160">
                  <c:v>4.18</c:v>
                </c:pt>
                <c:pt idx="22161">
                  <c:v>4.1399999999999997</c:v>
                </c:pt>
                <c:pt idx="22162">
                  <c:v>4.0599999999999996</c:v>
                </c:pt>
                <c:pt idx="22163">
                  <c:v>3.7</c:v>
                </c:pt>
                <c:pt idx="22164">
                  <c:v>3.3</c:v>
                </c:pt>
                <c:pt idx="22165">
                  <c:v>2.78</c:v>
                </c:pt>
                <c:pt idx="22166">
                  <c:v>2.02</c:v>
                </c:pt>
                <c:pt idx="22167">
                  <c:v>1.18</c:v>
                </c:pt>
                <c:pt idx="22168">
                  <c:v>0.18</c:v>
                </c:pt>
                <c:pt idx="22169">
                  <c:v>-0.57999999999999996</c:v>
                </c:pt>
                <c:pt idx="22170">
                  <c:v>-1.1399999999999999</c:v>
                </c:pt>
                <c:pt idx="22171">
                  <c:v>-1.46</c:v>
                </c:pt>
                <c:pt idx="22172">
                  <c:v>-1.66</c:v>
                </c:pt>
                <c:pt idx="22173">
                  <c:v>-1.78</c:v>
                </c:pt>
                <c:pt idx="22174">
                  <c:v>-1.66</c:v>
                </c:pt>
                <c:pt idx="22175">
                  <c:v>-1.7</c:v>
                </c:pt>
                <c:pt idx="22176">
                  <c:v>-1.54</c:v>
                </c:pt>
                <c:pt idx="22177">
                  <c:v>-1.46</c:v>
                </c:pt>
                <c:pt idx="22178">
                  <c:v>-1.22</c:v>
                </c:pt>
                <c:pt idx="22179">
                  <c:v>-1.1000000000000001</c:v>
                </c:pt>
                <c:pt idx="22180">
                  <c:v>-0.9</c:v>
                </c:pt>
                <c:pt idx="22181">
                  <c:v>-0.86</c:v>
                </c:pt>
                <c:pt idx="22182">
                  <c:v>-0.74</c:v>
                </c:pt>
                <c:pt idx="22183">
                  <c:v>-0.66</c:v>
                </c:pt>
                <c:pt idx="22184">
                  <c:v>-0.62</c:v>
                </c:pt>
                <c:pt idx="22185">
                  <c:v>-0.62</c:v>
                </c:pt>
                <c:pt idx="22186">
                  <c:v>-0.62</c:v>
                </c:pt>
                <c:pt idx="22187">
                  <c:v>-0.62</c:v>
                </c:pt>
                <c:pt idx="22188">
                  <c:v>-0.62</c:v>
                </c:pt>
                <c:pt idx="22189">
                  <c:v>-0.57999999999999996</c:v>
                </c:pt>
                <c:pt idx="22190">
                  <c:v>-0.57999999999999996</c:v>
                </c:pt>
                <c:pt idx="22191">
                  <c:v>-0.5</c:v>
                </c:pt>
                <c:pt idx="22192">
                  <c:v>-0.38</c:v>
                </c:pt>
                <c:pt idx="22193">
                  <c:v>-0.42</c:v>
                </c:pt>
                <c:pt idx="22194">
                  <c:v>-0.34</c:v>
                </c:pt>
                <c:pt idx="22195">
                  <c:v>-0.34</c:v>
                </c:pt>
                <c:pt idx="22196">
                  <c:v>-0.22</c:v>
                </c:pt>
                <c:pt idx="22197">
                  <c:v>-0.14000000000000001</c:v>
                </c:pt>
                <c:pt idx="22198">
                  <c:v>-0.06</c:v>
                </c:pt>
                <c:pt idx="22199">
                  <c:v>-0.06</c:v>
                </c:pt>
                <c:pt idx="22200">
                  <c:v>0.06</c:v>
                </c:pt>
                <c:pt idx="22201">
                  <c:v>0.18</c:v>
                </c:pt>
                <c:pt idx="22202">
                  <c:v>0.18</c:v>
                </c:pt>
                <c:pt idx="22203">
                  <c:v>0.18</c:v>
                </c:pt>
                <c:pt idx="22204">
                  <c:v>0.18</c:v>
                </c:pt>
                <c:pt idx="22205">
                  <c:v>0.22</c:v>
                </c:pt>
                <c:pt idx="22206">
                  <c:v>0.18</c:v>
                </c:pt>
                <c:pt idx="22207">
                  <c:v>0.18</c:v>
                </c:pt>
                <c:pt idx="22208">
                  <c:v>0.14000000000000001</c:v>
                </c:pt>
                <c:pt idx="22209">
                  <c:v>0.06</c:v>
                </c:pt>
                <c:pt idx="22210">
                  <c:v>-0.22</c:v>
                </c:pt>
                <c:pt idx="22211">
                  <c:v>-0.54</c:v>
                </c:pt>
                <c:pt idx="22212">
                  <c:v>-0.86</c:v>
                </c:pt>
                <c:pt idx="22213">
                  <c:v>-1.22</c:v>
                </c:pt>
                <c:pt idx="22214">
                  <c:v>-1.5</c:v>
                </c:pt>
                <c:pt idx="22215">
                  <c:v>-1.7</c:v>
                </c:pt>
                <c:pt idx="22216">
                  <c:v>-1.78</c:v>
                </c:pt>
                <c:pt idx="22217">
                  <c:v>-1.9</c:v>
                </c:pt>
                <c:pt idx="22218">
                  <c:v>-1.9</c:v>
                </c:pt>
                <c:pt idx="22219">
                  <c:v>-1.86</c:v>
                </c:pt>
                <c:pt idx="22220">
                  <c:v>-1.7</c:v>
                </c:pt>
                <c:pt idx="22221">
                  <c:v>-1.46</c:v>
                </c:pt>
                <c:pt idx="22222">
                  <c:v>-1.22</c:v>
                </c:pt>
                <c:pt idx="22223">
                  <c:v>-0.94</c:v>
                </c:pt>
                <c:pt idx="22224">
                  <c:v>-0.66</c:v>
                </c:pt>
                <c:pt idx="22225">
                  <c:v>-0.54</c:v>
                </c:pt>
                <c:pt idx="22226">
                  <c:v>-0.38</c:v>
                </c:pt>
                <c:pt idx="22227">
                  <c:v>-0.3</c:v>
                </c:pt>
                <c:pt idx="22228">
                  <c:v>-0.26</c:v>
                </c:pt>
                <c:pt idx="22229">
                  <c:v>-0.22</c:v>
                </c:pt>
                <c:pt idx="22230">
                  <c:v>-0.22</c:v>
                </c:pt>
                <c:pt idx="22231">
                  <c:v>-0.26</c:v>
                </c:pt>
                <c:pt idx="22232">
                  <c:v>-0.26</c:v>
                </c:pt>
                <c:pt idx="22233">
                  <c:v>-0.26</c:v>
                </c:pt>
                <c:pt idx="22234">
                  <c:v>-0.22</c:v>
                </c:pt>
                <c:pt idx="22235">
                  <c:v>-0.14000000000000001</c:v>
                </c:pt>
                <c:pt idx="22236">
                  <c:v>-0.1</c:v>
                </c:pt>
                <c:pt idx="22237">
                  <c:v>-0.06</c:v>
                </c:pt>
                <c:pt idx="22238">
                  <c:v>0.1</c:v>
                </c:pt>
                <c:pt idx="22239">
                  <c:v>0.14000000000000001</c:v>
                </c:pt>
                <c:pt idx="22240">
                  <c:v>0.22</c:v>
                </c:pt>
                <c:pt idx="22241">
                  <c:v>0.3</c:v>
                </c:pt>
                <c:pt idx="22242">
                  <c:v>0.42</c:v>
                </c:pt>
                <c:pt idx="22243">
                  <c:v>0.66</c:v>
                </c:pt>
                <c:pt idx="22244">
                  <c:v>0.98</c:v>
                </c:pt>
                <c:pt idx="22245">
                  <c:v>1.46</c:v>
                </c:pt>
                <c:pt idx="22246">
                  <c:v>2.14</c:v>
                </c:pt>
                <c:pt idx="22247">
                  <c:v>2.74</c:v>
                </c:pt>
                <c:pt idx="22248">
                  <c:v>3.14</c:v>
                </c:pt>
                <c:pt idx="22249">
                  <c:v>3.58</c:v>
                </c:pt>
                <c:pt idx="22250">
                  <c:v>4.0199999999999996</c:v>
                </c:pt>
                <c:pt idx="22251">
                  <c:v>4.3</c:v>
                </c:pt>
                <c:pt idx="22252">
                  <c:v>4.5</c:v>
                </c:pt>
                <c:pt idx="22253">
                  <c:v>4.42</c:v>
                </c:pt>
                <c:pt idx="22254">
                  <c:v>4.0199999999999996</c:v>
                </c:pt>
                <c:pt idx="22255">
                  <c:v>3.38</c:v>
                </c:pt>
                <c:pt idx="22256">
                  <c:v>2.62</c:v>
                </c:pt>
                <c:pt idx="22257">
                  <c:v>1.9</c:v>
                </c:pt>
                <c:pt idx="22258">
                  <c:v>1.02</c:v>
                </c:pt>
                <c:pt idx="22259">
                  <c:v>0.26</c:v>
                </c:pt>
                <c:pt idx="22260">
                  <c:v>-0.46</c:v>
                </c:pt>
                <c:pt idx="22261">
                  <c:v>-1.1000000000000001</c:v>
                </c:pt>
                <c:pt idx="22262">
                  <c:v>-1.66</c:v>
                </c:pt>
                <c:pt idx="22263">
                  <c:v>-1.98</c:v>
                </c:pt>
                <c:pt idx="22264">
                  <c:v>-2.1</c:v>
                </c:pt>
                <c:pt idx="22265">
                  <c:v>-2.06</c:v>
                </c:pt>
                <c:pt idx="22266">
                  <c:v>-1.94</c:v>
                </c:pt>
                <c:pt idx="22267">
                  <c:v>-1.86</c:v>
                </c:pt>
                <c:pt idx="22268">
                  <c:v>-1.74</c:v>
                </c:pt>
                <c:pt idx="22269">
                  <c:v>-1.58</c:v>
                </c:pt>
                <c:pt idx="22270">
                  <c:v>-1.34</c:v>
                </c:pt>
                <c:pt idx="22271">
                  <c:v>-1.18</c:v>
                </c:pt>
                <c:pt idx="22272">
                  <c:v>-1.02</c:v>
                </c:pt>
                <c:pt idx="22273">
                  <c:v>-0.94</c:v>
                </c:pt>
                <c:pt idx="22274">
                  <c:v>-0.86</c:v>
                </c:pt>
                <c:pt idx="22275">
                  <c:v>-0.82</c:v>
                </c:pt>
                <c:pt idx="22276">
                  <c:v>-0.78</c:v>
                </c:pt>
                <c:pt idx="22277">
                  <c:v>-0.74</c:v>
                </c:pt>
                <c:pt idx="22278">
                  <c:v>-0.66</c:v>
                </c:pt>
                <c:pt idx="22279">
                  <c:v>-0.57999999999999996</c:v>
                </c:pt>
                <c:pt idx="22280">
                  <c:v>-0.54</c:v>
                </c:pt>
                <c:pt idx="22281">
                  <c:v>-0.54</c:v>
                </c:pt>
                <c:pt idx="22282">
                  <c:v>-0.42</c:v>
                </c:pt>
                <c:pt idx="22283">
                  <c:v>-0.3</c:v>
                </c:pt>
                <c:pt idx="22284">
                  <c:v>-0.22</c:v>
                </c:pt>
                <c:pt idx="22285">
                  <c:v>-0.18</c:v>
                </c:pt>
                <c:pt idx="22286">
                  <c:v>-0.1</c:v>
                </c:pt>
                <c:pt idx="22287">
                  <c:v>-0.06</c:v>
                </c:pt>
                <c:pt idx="22288">
                  <c:v>0.1</c:v>
                </c:pt>
                <c:pt idx="22289">
                  <c:v>0.14000000000000001</c:v>
                </c:pt>
                <c:pt idx="22290">
                  <c:v>0.14000000000000001</c:v>
                </c:pt>
                <c:pt idx="22291">
                  <c:v>0.22</c:v>
                </c:pt>
                <c:pt idx="22292">
                  <c:v>0.22</c:v>
                </c:pt>
                <c:pt idx="22293">
                  <c:v>0.3</c:v>
                </c:pt>
                <c:pt idx="22294">
                  <c:v>0.38</c:v>
                </c:pt>
                <c:pt idx="22295">
                  <c:v>0.42</c:v>
                </c:pt>
                <c:pt idx="22296">
                  <c:v>0.46</c:v>
                </c:pt>
                <c:pt idx="22297">
                  <c:v>0.42</c:v>
                </c:pt>
                <c:pt idx="22298">
                  <c:v>0.38</c:v>
                </c:pt>
                <c:pt idx="22299">
                  <c:v>0.22</c:v>
                </c:pt>
                <c:pt idx="22300">
                  <c:v>0.02</c:v>
                </c:pt>
                <c:pt idx="22301">
                  <c:v>-0.26</c:v>
                </c:pt>
                <c:pt idx="22302">
                  <c:v>-0.5</c:v>
                </c:pt>
                <c:pt idx="22303">
                  <c:v>-0.74</c:v>
                </c:pt>
                <c:pt idx="22304">
                  <c:v>-1.06</c:v>
                </c:pt>
                <c:pt idx="22305">
                  <c:v>-1.38</c:v>
                </c:pt>
                <c:pt idx="22306">
                  <c:v>-1.7</c:v>
                </c:pt>
                <c:pt idx="22307">
                  <c:v>-1.9</c:v>
                </c:pt>
                <c:pt idx="22308">
                  <c:v>-1.98</c:v>
                </c:pt>
                <c:pt idx="22309">
                  <c:v>-1.98</c:v>
                </c:pt>
                <c:pt idx="22310">
                  <c:v>-1.9</c:v>
                </c:pt>
                <c:pt idx="22311">
                  <c:v>-1.78</c:v>
                </c:pt>
                <c:pt idx="22312">
                  <c:v>-1.58</c:v>
                </c:pt>
                <c:pt idx="22313">
                  <c:v>-1.38</c:v>
                </c:pt>
                <c:pt idx="22314">
                  <c:v>-1.1000000000000001</c:v>
                </c:pt>
                <c:pt idx="22315">
                  <c:v>-0.86</c:v>
                </c:pt>
                <c:pt idx="22316">
                  <c:v>-0.62</c:v>
                </c:pt>
                <c:pt idx="22317">
                  <c:v>-0.42</c:v>
                </c:pt>
                <c:pt idx="22318">
                  <c:v>-0.22</c:v>
                </c:pt>
                <c:pt idx="22319">
                  <c:v>-0.14000000000000001</c:v>
                </c:pt>
                <c:pt idx="22320">
                  <c:v>-0.1</c:v>
                </c:pt>
                <c:pt idx="22321">
                  <c:v>-0.1</c:v>
                </c:pt>
                <c:pt idx="22322">
                  <c:v>0.02</c:v>
                </c:pt>
                <c:pt idx="22323">
                  <c:v>0.06</c:v>
                </c:pt>
                <c:pt idx="22324">
                  <c:v>0.1</c:v>
                </c:pt>
                <c:pt idx="22325">
                  <c:v>0.14000000000000001</c:v>
                </c:pt>
                <c:pt idx="22326">
                  <c:v>0.1</c:v>
                </c:pt>
                <c:pt idx="22327">
                  <c:v>0.14000000000000001</c:v>
                </c:pt>
                <c:pt idx="22328">
                  <c:v>0.22</c:v>
                </c:pt>
                <c:pt idx="22329">
                  <c:v>0.26</c:v>
                </c:pt>
                <c:pt idx="22330">
                  <c:v>0.34</c:v>
                </c:pt>
                <c:pt idx="22331">
                  <c:v>0.34</c:v>
                </c:pt>
                <c:pt idx="22332">
                  <c:v>0.38</c:v>
                </c:pt>
                <c:pt idx="22333">
                  <c:v>0.34</c:v>
                </c:pt>
                <c:pt idx="22334">
                  <c:v>0.26</c:v>
                </c:pt>
                <c:pt idx="22335">
                  <c:v>0.26</c:v>
                </c:pt>
                <c:pt idx="22336">
                  <c:v>0.22</c:v>
                </c:pt>
                <c:pt idx="22337">
                  <c:v>0.26</c:v>
                </c:pt>
                <c:pt idx="22338">
                  <c:v>0.3</c:v>
                </c:pt>
                <c:pt idx="22339">
                  <c:v>0.26</c:v>
                </c:pt>
                <c:pt idx="22340">
                  <c:v>0.34</c:v>
                </c:pt>
                <c:pt idx="22341">
                  <c:v>0.42</c:v>
                </c:pt>
                <c:pt idx="22342">
                  <c:v>0.5</c:v>
                </c:pt>
                <c:pt idx="22343">
                  <c:v>0.54</c:v>
                </c:pt>
                <c:pt idx="22344">
                  <c:v>0.7</c:v>
                </c:pt>
                <c:pt idx="22345">
                  <c:v>1.06</c:v>
                </c:pt>
                <c:pt idx="22346">
                  <c:v>1.54</c:v>
                </c:pt>
                <c:pt idx="22347">
                  <c:v>2.02</c:v>
                </c:pt>
                <c:pt idx="22348">
                  <c:v>2.46</c:v>
                </c:pt>
                <c:pt idx="22349">
                  <c:v>2.7</c:v>
                </c:pt>
                <c:pt idx="22350">
                  <c:v>2.78</c:v>
                </c:pt>
                <c:pt idx="22351">
                  <c:v>2.74</c:v>
                </c:pt>
                <c:pt idx="22352">
                  <c:v>2.74</c:v>
                </c:pt>
                <c:pt idx="22353">
                  <c:v>2.78</c:v>
                </c:pt>
                <c:pt idx="22354">
                  <c:v>2.86</c:v>
                </c:pt>
                <c:pt idx="22355">
                  <c:v>2.78</c:v>
                </c:pt>
                <c:pt idx="22356">
                  <c:v>2.58</c:v>
                </c:pt>
                <c:pt idx="22357">
                  <c:v>2.2200000000000002</c:v>
                </c:pt>
                <c:pt idx="22358">
                  <c:v>1.86</c:v>
                </c:pt>
                <c:pt idx="22359">
                  <c:v>1.58</c:v>
                </c:pt>
                <c:pt idx="22360">
                  <c:v>1.3</c:v>
                </c:pt>
                <c:pt idx="22361">
                  <c:v>0.9</c:v>
                </c:pt>
                <c:pt idx="22362">
                  <c:v>0.54</c:v>
                </c:pt>
                <c:pt idx="22363">
                  <c:v>0.22</c:v>
                </c:pt>
                <c:pt idx="22364">
                  <c:v>-0.14000000000000001</c:v>
                </c:pt>
                <c:pt idx="22365">
                  <c:v>-0.5</c:v>
                </c:pt>
                <c:pt idx="22366">
                  <c:v>-0.78</c:v>
                </c:pt>
                <c:pt idx="22367">
                  <c:v>-1.02</c:v>
                </c:pt>
                <c:pt idx="22368">
                  <c:v>-1.34</c:v>
                </c:pt>
                <c:pt idx="22369">
                  <c:v>-1.62</c:v>
                </c:pt>
                <c:pt idx="22370">
                  <c:v>-1.74</c:v>
                </c:pt>
                <c:pt idx="22371">
                  <c:v>-1.74</c:v>
                </c:pt>
                <c:pt idx="22372">
                  <c:v>-1.58</c:v>
                </c:pt>
                <c:pt idx="22373">
                  <c:v>-1.34</c:v>
                </c:pt>
                <c:pt idx="22374">
                  <c:v>-1.1000000000000001</c:v>
                </c:pt>
                <c:pt idx="22375">
                  <c:v>-0.98</c:v>
                </c:pt>
                <c:pt idx="22376">
                  <c:v>-0.82</c:v>
                </c:pt>
                <c:pt idx="22377">
                  <c:v>-0.78</c:v>
                </c:pt>
                <c:pt idx="22378">
                  <c:v>-0.7</c:v>
                </c:pt>
                <c:pt idx="22379">
                  <c:v>-0.66</c:v>
                </c:pt>
                <c:pt idx="22380">
                  <c:v>-0.66</c:v>
                </c:pt>
                <c:pt idx="22381">
                  <c:v>-0.74</c:v>
                </c:pt>
                <c:pt idx="22382">
                  <c:v>-0.78</c:v>
                </c:pt>
                <c:pt idx="22383">
                  <c:v>-0.78</c:v>
                </c:pt>
                <c:pt idx="22384">
                  <c:v>-0.78</c:v>
                </c:pt>
                <c:pt idx="22385">
                  <c:v>-0.78</c:v>
                </c:pt>
                <c:pt idx="22386">
                  <c:v>-0.66</c:v>
                </c:pt>
                <c:pt idx="22387">
                  <c:v>-0.66</c:v>
                </c:pt>
                <c:pt idx="22388">
                  <c:v>-0.5</c:v>
                </c:pt>
                <c:pt idx="22389">
                  <c:v>-0.34</c:v>
                </c:pt>
                <c:pt idx="22390">
                  <c:v>-0.18</c:v>
                </c:pt>
                <c:pt idx="22391">
                  <c:v>-0.1</c:v>
                </c:pt>
                <c:pt idx="22392">
                  <c:v>-0.02</c:v>
                </c:pt>
                <c:pt idx="22393">
                  <c:v>-0.02</c:v>
                </c:pt>
                <c:pt idx="22394">
                  <c:v>-0.06</c:v>
                </c:pt>
                <c:pt idx="22395">
                  <c:v>-0.18</c:v>
                </c:pt>
                <c:pt idx="22396">
                  <c:v>-0.14000000000000001</c:v>
                </c:pt>
                <c:pt idx="22397">
                  <c:v>-0.14000000000000001</c:v>
                </c:pt>
                <c:pt idx="22398">
                  <c:v>-0.06</c:v>
                </c:pt>
                <c:pt idx="22399">
                  <c:v>-0.18</c:v>
                </c:pt>
                <c:pt idx="22400">
                  <c:v>-0.22</c:v>
                </c:pt>
                <c:pt idx="22401">
                  <c:v>-0.38</c:v>
                </c:pt>
                <c:pt idx="22402">
                  <c:v>-0.46</c:v>
                </c:pt>
                <c:pt idx="22403">
                  <c:v>-0.62</c:v>
                </c:pt>
                <c:pt idx="22404">
                  <c:v>-0.74</c:v>
                </c:pt>
                <c:pt idx="22405">
                  <c:v>-0.82</c:v>
                </c:pt>
                <c:pt idx="22406">
                  <c:v>-0.9</c:v>
                </c:pt>
                <c:pt idx="22407">
                  <c:v>-1.02</c:v>
                </c:pt>
                <c:pt idx="22408">
                  <c:v>-1.1000000000000001</c:v>
                </c:pt>
                <c:pt idx="22409">
                  <c:v>-1.22</c:v>
                </c:pt>
                <c:pt idx="22410">
                  <c:v>-1.18</c:v>
                </c:pt>
                <c:pt idx="22411">
                  <c:v>-1.26</c:v>
                </c:pt>
                <c:pt idx="22412">
                  <c:v>-1.26</c:v>
                </c:pt>
                <c:pt idx="22413">
                  <c:v>-1.22</c:v>
                </c:pt>
                <c:pt idx="22414">
                  <c:v>-1.18</c:v>
                </c:pt>
                <c:pt idx="22415">
                  <c:v>-1.18</c:v>
                </c:pt>
                <c:pt idx="22416">
                  <c:v>-1.1399999999999999</c:v>
                </c:pt>
                <c:pt idx="22417">
                  <c:v>-1.02</c:v>
                </c:pt>
                <c:pt idx="22418">
                  <c:v>-0.86</c:v>
                </c:pt>
                <c:pt idx="22419">
                  <c:v>-0.78</c:v>
                </c:pt>
                <c:pt idx="22420">
                  <c:v>-0.7</c:v>
                </c:pt>
                <c:pt idx="22421">
                  <c:v>-0.57999999999999996</c:v>
                </c:pt>
                <c:pt idx="22422">
                  <c:v>-0.46</c:v>
                </c:pt>
                <c:pt idx="22423">
                  <c:v>-0.34</c:v>
                </c:pt>
                <c:pt idx="22424">
                  <c:v>-0.18</c:v>
                </c:pt>
                <c:pt idx="22425">
                  <c:v>-0.06</c:v>
                </c:pt>
                <c:pt idx="22426">
                  <c:v>0.02</c:v>
                </c:pt>
                <c:pt idx="22427">
                  <c:v>0.06</c:v>
                </c:pt>
                <c:pt idx="22428">
                  <c:v>0.06</c:v>
                </c:pt>
                <c:pt idx="22429">
                  <c:v>0.1</c:v>
                </c:pt>
                <c:pt idx="22430">
                  <c:v>0.26</c:v>
                </c:pt>
                <c:pt idx="22431">
                  <c:v>0.66</c:v>
                </c:pt>
                <c:pt idx="22432">
                  <c:v>1.22</c:v>
                </c:pt>
                <c:pt idx="22433">
                  <c:v>1.94</c:v>
                </c:pt>
                <c:pt idx="22434">
                  <c:v>2.62</c:v>
                </c:pt>
                <c:pt idx="22435">
                  <c:v>3.18</c:v>
                </c:pt>
                <c:pt idx="22436">
                  <c:v>3.74</c:v>
                </c:pt>
                <c:pt idx="22437">
                  <c:v>4.0999999999999996</c:v>
                </c:pt>
                <c:pt idx="22438">
                  <c:v>4.62</c:v>
                </c:pt>
                <c:pt idx="22439">
                  <c:v>4.9000000000000004</c:v>
                </c:pt>
                <c:pt idx="22440">
                  <c:v>5.0199999999999996</c:v>
                </c:pt>
                <c:pt idx="22441">
                  <c:v>4.8600000000000003</c:v>
                </c:pt>
                <c:pt idx="22442">
                  <c:v>4.34</c:v>
                </c:pt>
                <c:pt idx="22443">
                  <c:v>3.5</c:v>
                </c:pt>
                <c:pt idx="22444">
                  <c:v>2.38</c:v>
                </c:pt>
                <c:pt idx="22445">
                  <c:v>1.3</c:v>
                </c:pt>
                <c:pt idx="22446">
                  <c:v>0.34</c:v>
                </c:pt>
                <c:pt idx="22447">
                  <c:v>-0.34</c:v>
                </c:pt>
                <c:pt idx="22448">
                  <c:v>-0.94</c:v>
                </c:pt>
                <c:pt idx="22449">
                  <c:v>-1.46</c:v>
                </c:pt>
                <c:pt idx="22450">
                  <c:v>-1.9</c:v>
                </c:pt>
                <c:pt idx="22451">
                  <c:v>-2.2599999999999998</c:v>
                </c:pt>
                <c:pt idx="22452">
                  <c:v>-2.34</c:v>
                </c:pt>
                <c:pt idx="22453">
                  <c:v>-2.2999999999999998</c:v>
                </c:pt>
                <c:pt idx="22454">
                  <c:v>-2.1</c:v>
                </c:pt>
                <c:pt idx="22455">
                  <c:v>-1.94</c:v>
                </c:pt>
                <c:pt idx="22456">
                  <c:v>-1.74</c:v>
                </c:pt>
                <c:pt idx="22457">
                  <c:v>-1.62</c:v>
                </c:pt>
                <c:pt idx="22458">
                  <c:v>-1.42</c:v>
                </c:pt>
                <c:pt idx="22459">
                  <c:v>-1.34</c:v>
                </c:pt>
                <c:pt idx="22460">
                  <c:v>-1.26</c:v>
                </c:pt>
                <c:pt idx="22461">
                  <c:v>-1.26</c:v>
                </c:pt>
                <c:pt idx="22462">
                  <c:v>-1.18</c:v>
                </c:pt>
                <c:pt idx="22463">
                  <c:v>-1.22</c:v>
                </c:pt>
                <c:pt idx="22464">
                  <c:v>-1.06</c:v>
                </c:pt>
                <c:pt idx="22465">
                  <c:v>-0.98</c:v>
                </c:pt>
                <c:pt idx="22466">
                  <c:v>-0.78</c:v>
                </c:pt>
                <c:pt idx="22467">
                  <c:v>-0.62</c:v>
                </c:pt>
                <c:pt idx="22468">
                  <c:v>-0.42</c:v>
                </c:pt>
                <c:pt idx="22469">
                  <c:v>-0.3</c:v>
                </c:pt>
                <c:pt idx="22470">
                  <c:v>-0.18</c:v>
                </c:pt>
                <c:pt idx="22471">
                  <c:v>-0.1</c:v>
                </c:pt>
                <c:pt idx="22472">
                  <c:v>-0.06</c:v>
                </c:pt>
                <c:pt idx="22473">
                  <c:v>-0.02</c:v>
                </c:pt>
                <c:pt idx="22474">
                  <c:v>0.1</c:v>
                </c:pt>
                <c:pt idx="22475">
                  <c:v>0.14000000000000001</c:v>
                </c:pt>
                <c:pt idx="22476">
                  <c:v>0.18</c:v>
                </c:pt>
                <c:pt idx="22477">
                  <c:v>0.22</c:v>
                </c:pt>
                <c:pt idx="22478">
                  <c:v>0.3</c:v>
                </c:pt>
                <c:pt idx="22479">
                  <c:v>0.34</c:v>
                </c:pt>
                <c:pt idx="22480">
                  <c:v>0.42</c:v>
                </c:pt>
                <c:pt idx="22481">
                  <c:v>0.46</c:v>
                </c:pt>
                <c:pt idx="22482">
                  <c:v>0.62</c:v>
                </c:pt>
                <c:pt idx="22483">
                  <c:v>0.7</c:v>
                </c:pt>
                <c:pt idx="22484">
                  <c:v>0.7</c:v>
                </c:pt>
                <c:pt idx="22485">
                  <c:v>0.7</c:v>
                </c:pt>
                <c:pt idx="22486">
                  <c:v>0.54</c:v>
                </c:pt>
                <c:pt idx="22487">
                  <c:v>0.26</c:v>
                </c:pt>
                <c:pt idx="22488">
                  <c:v>-0.02</c:v>
                </c:pt>
                <c:pt idx="22489">
                  <c:v>-0.38</c:v>
                </c:pt>
                <c:pt idx="22490">
                  <c:v>-0.66</c:v>
                </c:pt>
                <c:pt idx="22491">
                  <c:v>-0.86</c:v>
                </c:pt>
                <c:pt idx="22492">
                  <c:v>-1.18</c:v>
                </c:pt>
                <c:pt idx="22493">
                  <c:v>-1.5</c:v>
                </c:pt>
                <c:pt idx="22494">
                  <c:v>-1.82</c:v>
                </c:pt>
                <c:pt idx="22495">
                  <c:v>-2.02</c:v>
                </c:pt>
                <c:pt idx="22496">
                  <c:v>-2.1</c:v>
                </c:pt>
                <c:pt idx="22497">
                  <c:v>-2.1</c:v>
                </c:pt>
                <c:pt idx="22498">
                  <c:v>-1.98</c:v>
                </c:pt>
                <c:pt idx="22499">
                  <c:v>-1.7</c:v>
                </c:pt>
                <c:pt idx="22500">
                  <c:v>-1.42</c:v>
                </c:pt>
                <c:pt idx="22501">
                  <c:v>-1.18</c:v>
                </c:pt>
                <c:pt idx="22502">
                  <c:v>-0.94</c:v>
                </c:pt>
                <c:pt idx="22503">
                  <c:v>-0.7</c:v>
                </c:pt>
                <c:pt idx="22504">
                  <c:v>-0.54</c:v>
                </c:pt>
                <c:pt idx="22505">
                  <c:v>-0.42</c:v>
                </c:pt>
                <c:pt idx="22506">
                  <c:v>-0.26</c:v>
                </c:pt>
                <c:pt idx="22507">
                  <c:v>-0.26</c:v>
                </c:pt>
                <c:pt idx="22508">
                  <c:v>-0.22</c:v>
                </c:pt>
                <c:pt idx="22509">
                  <c:v>-0.14000000000000001</c:v>
                </c:pt>
                <c:pt idx="22510">
                  <c:v>-0.1</c:v>
                </c:pt>
                <c:pt idx="22511">
                  <c:v>-0.1</c:v>
                </c:pt>
                <c:pt idx="22512">
                  <c:v>-0.02</c:v>
                </c:pt>
                <c:pt idx="22513">
                  <c:v>0.06</c:v>
                </c:pt>
                <c:pt idx="22514">
                  <c:v>0.14000000000000001</c:v>
                </c:pt>
                <c:pt idx="22515">
                  <c:v>0.22</c:v>
                </c:pt>
                <c:pt idx="22516">
                  <c:v>0.3</c:v>
                </c:pt>
                <c:pt idx="22517">
                  <c:v>0.42</c:v>
                </c:pt>
                <c:pt idx="22518">
                  <c:v>0.5</c:v>
                </c:pt>
                <c:pt idx="22519">
                  <c:v>0.54</c:v>
                </c:pt>
                <c:pt idx="22520">
                  <c:v>0.46</c:v>
                </c:pt>
                <c:pt idx="22521">
                  <c:v>0.42</c:v>
                </c:pt>
                <c:pt idx="22522">
                  <c:v>0.38</c:v>
                </c:pt>
                <c:pt idx="22523">
                  <c:v>0.34</c:v>
                </c:pt>
                <c:pt idx="22524">
                  <c:v>0.26</c:v>
                </c:pt>
                <c:pt idx="22525">
                  <c:v>0.26</c:v>
                </c:pt>
                <c:pt idx="22526">
                  <c:v>0.34</c:v>
                </c:pt>
                <c:pt idx="22527">
                  <c:v>0.3</c:v>
                </c:pt>
                <c:pt idx="22528">
                  <c:v>0.26</c:v>
                </c:pt>
                <c:pt idx="22529">
                  <c:v>0.3</c:v>
                </c:pt>
                <c:pt idx="22530">
                  <c:v>0.38</c:v>
                </c:pt>
                <c:pt idx="22531">
                  <c:v>0.7</c:v>
                </c:pt>
                <c:pt idx="22532">
                  <c:v>1.22</c:v>
                </c:pt>
                <c:pt idx="22533">
                  <c:v>1.98</c:v>
                </c:pt>
                <c:pt idx="22534">
                  <c:v>2.7</c:v>
                </c:pt>
                <c:pt idx="22535">
                  <c:v>3.18</c:v>
                </c:pt>
                <c:pt idx="22536">
                  <c:v>3.54</c:v>
                </c:pt>
                <c:pt idx="22537">
                  <c:v>3.86</c:v>
                </c:pt>
                <c:pt idx="22538">
                  <c:v>4.1399999999999997</c:v>
                </c:pt>
                <c:pt idx="22539">
                  <c:v>4.3</c:v>
                </c:pt>
                <c:pt idx="22540">
                  <c:v>4.3</c:v>
                </c:pt>
                <c:pt idx="22541">
                  <c:v>4.22</c:v>
                </c:pt>
                <c:pt idx="22542">
                  <c:v>3.9</c:v>
                </c:pt>
                <c:pt idx="22543">
                  <c:v>3.26</c:v>
                </c:pt>
                <c:pt idx="22544">
                  <c:v>2.34</c:v>
                </c:pt>
                <c:pt idx="22545">
                  <c:v>1.3</c:v>
                </c:pt>
                <c:pt idx="22546">
                  <c:v>0.3</c:v>
                </c:pt>
                <c:pt idx="22547">
                  <c:v>-0.5</c:v>
                </c:pt>
                <c:pt idx="22548">
                  <c:v>-1.02</c:v>
                </c:pt>
                <c:pt idx="22549">
                  <c:v>-1.42</c:v>
                </c:pt>
                <c:pt idx="22550">
                  <c:v>-1.7</c:v>
                </c:pt>
                <c:pt idx="22551">
                  <c:v>-1.94</c:v>
                </c:pt>
                <c:pt idx="22552">
                  <c:v>-2.02</c:v>
                </c:pt>
                <c:pt idx="22553">
                  <c:v>-1.98</c:v>
                </c:pt>
                <c:pt idx="22554">
                  <c:v>-1.9</c:v>
                </c:pt>
                <c:pt idx="22555">
                  <c:v>-1.7</c:v>
                </c:pt>
                <c:pt idx="22556">
                  <c:v>-1.46</c:v>
                </c:pt>
                <c:pt idx="22557">
                  <c:v>-1.3</c:v>
                </c:pt>
                <c:pt idx="22558">
                  <c:v>-1.1399999999999999</c:v>
                </c:pt>
                <c:pt idx="22559">
                  <c:v>-1.02</c:v>
                </c:pt>
                <c:pt idx="22560">
                  <c:v>-1.02</c:v>
                </c:pt>
                <c:pt idx="22561">
                  <c:v>-0.98</c:v>
                </c:pt>
                <c:pt idx="22562">
                  <c:v>-0.98</c:v>
                </c:pt>
                <c:pt idx="22563">
                  <c:v>-0.94</c:v>
                </c:pt>
                <c:pt idx="22564">
                  <c:v>-0.86</c:v>
                </c:pt>
                <c:pt idx="22565">
                  <c:v>-0.86</c:v>
                </c:pt>
                <c:pt idx="22566">
                  <c:v>-0.78</c:v>
                </c:pt>
                <c:pt idx="22567">
                  <c:v>-0.66</c:v>
                </c:pt>
                <c:pt idx="22568">
                  <c:v>-0.66</c:v>
                </c:pt>
                <c:pt idx="22569">
                  <c:v>-0.54</c:v>
                </c:pt>
                <c:pt idx="22570">
                  <c:v>-0.5</c:v>
                </c:pt>
                <c:pt idx="22571">
                  <c:v>-0.54</c:v>
                </c:pt>
                <c:pt idx="22572">
                  <c:v>-0.54</c:v>
                </c:pt>
                <c:pt idx="22573">
                  <c:v>-0.57999999999999996</c:v>
                </c:pt>
                <c:pt idx="22574">
                  <c:v>-0.57999999999999996</c:v>
                </c:pt>
                <c:pt idx="22575">
                  <c:v>-0.46</c:v>
                </c:pt>
                <c:pt idx="22576">
                  <c:v>-0.34</c:v>
                </c:pt>
                <c:pt idx="22577">
                  <c:v>-0.22</c:v>
                </c:pt>
                <c:pt idx="22578">
                  <c:v>-0.18</c:v>
                </c:pt>
                <c:pt idx="22579">
                  <c:v>-0.14000000000000001</c:v>
                </c:pt>
                <c:pt idx="22580">
                  <c:v>-0.02</c:v>
                </c:pt>
                <c:pt idx="22581">
                  <c:v>0.1</c:v>
                </c:pt>
                <c:pt idx="22582">
                  <c:v>0.14000000000000001</c:v>
                </c:pt>
                <c:pt idx="22583">
                  <c:v>0.26</c:v>
                </c:pt>
                <c:pt idx="22584">
                  <c:v>0.26</c:v>
                </c:pt>
                <c:pt idx="22585">
                  <c:v>0.22</c:v>
                </c:pt>
                <c:pt idx="22586">
                  <c:v>0.14000000000000001</c:v>
                </c:pt>
                <c:pt idx="22587">
                  <c:v>-0.02</c:v>
                </c:pt>
                <c:pt idx="22588">
                  <c:v>-0.38</c:v>
                </c:pt>
                <c:pt idx="22589">
                  <c:v>-0.74</c:v>
                </c:pt>
                <c:pt idx="22590">
                  <c:v>-0.98</c:v>
                </c:pt>
                <c:pt idx="22591">
                  <c:v>-1.22</c:v>
                </c:pt>
                <c:pt idx="22592">
                  <c:v>-1.42</c:v>
                </c:pt>
                <c:pt idx="22593">
                  <c:v>-1.58</c:v>
                </c:pt>
                <c:pt idx="22594">
                  <c:v>-1.74</c:v>
                </c:pt>
                <c:pt idx="22595">
                  <c:v>-1.9</c:v>
                </c:pt>
                <c:pt idx="22596">
                  <c:v>-1.9</c:v>
                </c:pt>
                <c:pt idx="22597">
                  <c:v>-1.86</c:v>
                </c:pt>
                <c:pt idx="22598">
                  <c:v>-1.74</c:v>
                </c:pt>
                <c:pt idx="22599">
                  <c:v>-1.58</c:v>
                </c:pt>
                <c:pt idx="22600">
                  <c:v>-1.26</c:v>
                </c:pt>
                <c:pt idx="22601">
                  <c:v>-1.02</c:v>
                </c:pt>
                <c:pt idx="22602">
                  <c:v>-0.78</c:v>
                </c:pt>
                <c:pt idx="22603">
                  <c:v>-0.57999999999999996</c:v>
                </c:pt>
                <c:pt idx="22604">
                  <c:v>-0.42</c:v>
                </c:pt>
                <c:pt idx="22605">
                  <c:v>-0.34</c:v>
                </c:pt>
                <c:pt idx="22606">
                  <c:v>-0.22</c:v>
                </c:pt>
                <c:pt idx="22607">
                  <c:v>-0.14000000000000001</c:v>
                </c:pt>
                <c:pt idx="22608">
                  <c:v>-0.14000000000000001</c:v>
                </c:pt>
                <c:pt idx="22609">
                  <c:v>-0.14000000000000001</c:v>
                </c:pt>
                <c:pt idx="22610">
                  <c:v>-0.14000000000000001</c:v>
                </c:pt>
                <c:pt idx="22611">
                  <c:v>-0.18</c:v>
                </c:pt>
                <c:pt idx="22612">
                  <c:v>-0.14000000000000001</c:v>
                </c:pt>
                <c:pt idx="22613">
                  <c:v>-0.06</c:v>
                </c:pt>
                <c:pt idx="22614">
                  <c:v>-0.1</c:v>
                </c:pt>
                <c:pt idx="22615">
                  <c:v>0.06</c:v>
                </c:pt>
                <c:pt idx="22616">
                  <c:v>0.1</c:v>
                </c:pt>
                <c:pt idx="22617">
                  <c:v>0.14000000000000001</c:v>
                </c:pt>
                <c:pt idx="22618">
                  <c:v>0.26</c:v>
                </c:pt>
                <c:pt idx="22619">
                  <c:v>0.3</c:v>
                </c:pt>
                <c:pt idx="22620">
                  <c:v>0.38</c:v>
                </c:pt>
                <c:pt idx="22621">
                  <c:v>0.5</c:v>
                </c:pt>
                <c:pt idx="22622">
                  <c:v>0.9</c:v>
                </c:pt>
                <c:pt idx="22623">
                  <c:v>1.38</c:v>
                </c:pt>
                <c:pt idx="22624">
                  <c:v>2.02</c:v>
                </c:pt>
                <c:pt idx="22625">
                  <c:v>2.54</c:v>
                </c:pt>
                <c:pt idx="22626">
                  <c:v>3.02</c:v>
                </c:pt>
                <c:pt idx="22627">
                  <c:v>3.5</c:v>
                </c:pt>
                <c:pt idx="22628">
                  <c:v>3.86</c:v>
                </c:pt>
                <c:pt idx="22629">
                  <c:v>4.1399999999999997</c:v>
                </c:pt>
                <c:pt idx="22630">
                  <c:v>4.38</c:v>
                </c:pt>
                <c:pt idx="22631">
                  <c:v>4.42</c:v>
                </c:pt>
                <c:pt idx="22632">
                  <c:v>4.3</c:v>
                </c:pt>
                <c:pt idx="22633">
                  <c:v>3.9</c:v>
                </c:pt>
                <c:pt idx="22634">
                  <c:v>3.34</c:v>
                </c:pt>
                <c:pt idx="22635">
                  <c:v>2.66</c:v>
                </c:pt>
                <c:pt idx="22636">
                  <c:v>1.94</c:v>
                </c:pt>
                <c:pt idx="22637">
                  <c:v>1.22</c:v>
                </c:pt>
                <c:pt idx="22638">
                  <c:v>0.46</c:v>
                </c:pt>
                <c:pt idx="22639">
                  <c:v>-0.34</c:v>
                </c:pt>
                <c:pt idx="22640">
                  <c:v>-1.06</c:v>
                </c:pt>
                <c:pt idx="22641">
                  <c:v>-1.58</c:v>
                </c:pt>
                <c:pt idx="22642">
                  <c:v>-1.9</c:v>
                </c:pt>
                <c:pt idx="22643">
                  <c:v>-2.02</c:v>
                </c:pt>
                <c:pt idx="22644">
                  <c:v>-2.1</c:v>
                </c:pt>
                <c:pt idx="22645">
                  <c:v>-2.1</c:v>
                </c:pt>
                <c:pt idx="22646">
                  <c:v>-2.1</c:v>
                </c:pt>
                <c:pt idx="22647">
                  <c:v>-2.02</c:v>
                </c:pt>
                <c:pt idx="22648">
                  <c:v>-1.9</c:v>
                </c:pt>
                <c:pt idx="22649">
                  <c:v>-1.66</c:v>
                </c:pt>
                <c:pt idx="22650">
                  <c:v>-1.34</c:v>
                </c:pt>
                <c:pt idx="22651">
                  <c:v>-1.02</c:v>
                </c:pt>
                <c:pt idx="22652">
                  <c:v>-0.82</c:v>
                </c:pt>
                <c:pt idx="22653">
                  <c:v>-0.78</c:v>
                </c:pt>
                <c:pt idx="22654">
                  <c:v>-0.7</c:v>
                </c:pt>
                <c:pt idx="22655">
                  <c:v>-0.62</c:v>
                </c:pt>
                <c:pt idx="22656">
                  <c:v>-0.54</c:v>
                </c:pt>
                <c:pt idx="22657">
                  <c:v>-0.5</c:v>
                </c:pt>
                <c:pt idx="22658">
                  <c:v>-0.5</c:v>
                </c:pt>
                <c:pt idx="22659">
                  <c:v>-0.57999999999999996</c:v>
                </c:pt>
                <c:pt idx="22660">
                  <c:v>-0.5</c:v>
                </c:pt>
                <c:pt idx="22661">
                  <c:v>-0.5</c:v>
                </c:pt>
                <c:pt idx="22662">
                  <c:v>-0.42</c:v>
                </c:pt>
                <c:pt idx="22663">
                  <c:v>-0.3</c:v>
                </c:pt>
                <c:pt idx="22664">
                  <c:v>-0.18</c:v>
                </c:pt>
                <c:pt idx="22665">
                  <c:v>-0.14000000000000001</c:v>
                </c:pt>
                <c:pt idx="22666">
                  <c:v>-0.02</c:v>
                </c:pt>
                <c:pt idx="22667">
                  <c:v>0.14000000000000001</c:v>
                </c:pt>
                <c:pt idx="22668">
                  <c:v>0.14000000000000001</c:v>
                </c:pt>
                <c:pt idx="22669">
                  <c:v>0.18</c:v>
                </c:pt>
                <c:pt idx="22670">
                  <c:v>0.26</c:v>
                </c:pt>
                <c:pt idx="22671">
                  <c:v>0.22</c:v>
                </c:pt>
                <c:pt idx="22672">
                  <c:v>0.26</c:v>
                </c:pt>
                <c:pt idx="22673">
                  <c:v>0.3</c:v>
                </c:pt>
                <c:pt idx="22674">
                  <c:v>0.34</c:v>
                </c:pt>
                <c:pt idx="22675">
                  <c:v>0.38</c:v>
                </c:pt>
                <c:pt idx="22676">
                  <c:v>0.42</c:v>
                </c:pt>
                <c:pt idx="22677">
                  <c:v>0.3</c:v>
                </c:pt>
                <c:pt idx="22678">
                  <c:v>0.06</c:v>
                </c:pt>
                <c:pt idx="22679">
                  <c:v>-0.14000000000000001</c:v>
                </c:pt>
                <c:pt idx="22680">
                  <c:v>-0.34</c:v>
                </c:pt>
                <c:pt idx="22681">
                  <c:v>-0.62</c:v>
                </c:pt>
                <c:pt idx="22682">
                  <c:v>-0.86</c:v>
                </c:pt>
                <c:pt idx="22683">
                  <c:v>-1.18</c:v>
                </c:pt>
                <c:pt idx="22684">
                  <c:v>-1.46</c:v>
                </c:pt>
                <c:pt idx="22685">
                  <c:v>-1.74</c:v>
                </c:pt>
                <c:pt idx="22686">
                  <c:v>-1.82</c:v>
                </c:pt>
                <c:pt idx="22687">
                  <c:v>-1.9</c:v>
                </c:pt>
                <c:pt idx="22688">
                  <c:v>-1.94</c:v>
                </c:pt>
                <c:pt idx="22689">
                  <c:v>-1.9</c:v>
                </c:pt>
                <c:pt idx="22690">
                  <c:v>-1.78</c:v>
                </c:pt>
                <c:pt idx="22691">
                  <c:v>-1.66</c:v>
                </c:pt>
                <c:pt idx="22692">
                  <c:v>-1.46</c:v>
                </c:pt>
                <c:pt idx="22693">
                  <c:v>-1.18</c:v>
                </c:pt>
                <c:pt idx="22694">
                  <c:v>-0.86</c:v>
                </c:pt>
                <c:pt idx="22695">
                  <c:v>-0.62</c:v>
                </c:pt>
                <c:pt idx="22696">
                  <c:v>-0.54</c:v>
                </c:pt>
                <c:pt idx="22697">
                  <c:v>-0.42</c:v>
                </c:pt>
                <c:pt idx="22698">
                  <c:v>-0.3</c:v>
                </c:pt>
                <c:pt idx="22699">
                  <c:v>-0.22</c:v>
                </c:pt>
                <c:pt idx="22700">
                  <c:v>-0.06</c:v>
                </c:pt>
                <c:pt idx="22701">
                  <c:v>-0.06</c:v>
                </c:pt>
                <c:pt idx="22702">
                  <c:v>0.02</c:v>
                </c:pt>
                <c:pt idx="22703">
                  <c:v>0.1</c:v>
                </c:pt>
                <c:pt idx="22704">
                  <c:v>0.1</c:v>
                </c:pt>
                <c:pt idx="22705">
                  <c:v>0.1</c:v>
                </c:pt>
                <c:pt idx="22706">
                  <c:v>0.1</c:v>
                </c:pt>
                <c:pt idx="22707">
                  <c:v>0.14000000000000001</c:v>
                </c:pt>
                <c:pt idx="22708">
                  <c:v>0.22</c:v>
                </c:pt>
                <c:pt idx="22709">
                  <c:v>0.26</c:v>
                </c:pt>
                <c:pt idx="22710">
                  <c:v>0.26</c:v>
                </c:pt>
                <c:pt idx="22711">
                  <c:v>0.22</c:v>
                </c:pt>
                <c:pt idx="22712">
                  <c:v>0.18</c:v>
                </c:pt>
                <c:pt idx="22713">
                  <c:v>0.22</c:v>
                </c:pt>
                <c:pt idx="22714">
                  <c:v>0.3</c:v>
                </c:pt>
                <c:pt idx="22715">
                  <c:v>0.34</c:v>
                </c:pt>
                <c:pt idx="22716">
                  <c:v>0.38</c:v>
                </c:pt>
                <c:pt idx="22717">
                  <c:v>0.42</c:v>
                </c:pt>
                <c:pt idx="22718">
                  <c:v>0.54</c:v>
                </c:pt>
                <c:pt idx="22719">
                  <c:v>1.02</c:v>
                </c:pt>
                <c:pt idx="22720">
                  <c:v>1.7</c:v>
                </c:pt>
                <c:pt idx="22721">
                  <c:v>2.38</c:v>
                </c:pt>
                <c:pt idx="22722">
                  <c:v>2.86</c:v>
                </c:pt>
                <c:pt idx="22723">
                  <c:v>2.98</c:v>
                </c:pt>
                <c:pt idx="22724">
                  <c:v>3.22</c:v>
                </c:pt>
                <c:pt idx="22725">
                  <c:v>3.46</c:v>
                </c:pt>
                <c:pt idx="22726">
                  <c:v>3.78</c:v>
                </c:pt>
                <c:pt idx="22727">
                  <c:v>4.0199999999999996</c:v>
                </c:pt>
                <c:pt idx="22728">
                  <c:v>4.0999999999999996</c:v>
                </c:pt>
                <c:pt idx="22729">
                  <c:v>3.86</c:v>
                </c:pt>
                <c:pt idx="22730">
                  <c:v>3.26</c:v>
                </c:pt>
                <c:pt idx="22731">
                  <c:v>2.34</c:v>
                </c:pt>
                <c:pt idx="22732">
                  <c:v>1.54</c:v>
                </c:pt>
                <c:pt idx="22733">
                  <c:v>0.86</c:v>
                </c:pt>
                <c:pt idx="22734">
                  <c:v>0.38</c:v>
                </c:pt>
                <c:pt idx="22735">
                  <c:v>0.02</c:v>
                </c:pt>
                <c:pt idx="22736">
                  <c:v>-0.3</c:v>
                </c:pt>
                <c:pt idx="22737">
                  <c:v>-0.74</c:v>
                </c:pt>
                <c:pt idx="22738">
                  <c:v>-1.1399999999999999</c:v>
                </c:pt>
                <c:pt idx="22739">
                  <c:v>-1.34</c:v>
                </c:pt>
                <c:pt idx="22740">
                  <c:v>-1.38</c:v>
                </c:pt>
                <c:pt idx="22741">
                  <c:v>-1.34</c:v>
                </c:pt>
                <c:pt idx="22742">
                  <c:v>-1.34</c:v>
                </c:pt>
                <c:pt idx="22743">
                  <c:v>-1.34</c:v>
                </c:pt>
                <c:pt idx="22744">
                  <c:v>-1.26</c:v>
                </c:pt>
                <c:pt idx="22745">
                  <c:v>-1.3</c:v>
                </c:pt>
                <c:pt idx="22746">
                  <c:v>-1.26</c:v>
                </c:pt>
                <c:pt idx="22747">
                  <c:v>-1.18</c:v>
                </c:pt>
                <c:pt idx="22748">
                  <c:v>-1.06</c:v>
                </c:pt>
                <c:pt idx="22749">
                  <c:v>-1.06</c:v>
                </c:pt>
                <c:pt idx="22750">
                  <c:v>-1.06</c:v>
                </c:pt>
                <c:pt idx="22751">
                  <c:v>-0.98</c:v>
                </c:pt>
                <c:pt idx="22752">
                  <c:v>-0.86</c:v>
                </c:pt>
                <c:pt idx="22753">
                  <c:v>-0.74</c:v>
                </c:pt>
                <c:pt idx="22754">
                  <c:v>-0.62</c:v>
                </c:pt>
                <c:pt idx="22755">
                  <c:v>-0.57999999999999996</c:v>
                </c:pt>
                <c:pt idx="22756">
                  <c:v>-0.54</c:v>
                </c:pt>
                <c:pt idx="22757">
                  <c:v>-0.5</c:v>
                </c:pt>
                <c:pt idx="22758">
                  <c:v>-0.5</c:v>
                </c:pt>
                <c:pt idx="22759">
                  <c:v>-0.46</c:v>
                </c:pt>
                <c:pt idx="22760">
                  <c:v>-0.42</c:v>
                </c:pt>
                <c:pt idx="22761">
                  <c:v>-0.5</c:v>
                </c:pt>
                <c:pt idx="22762">
                  <c:v>-0.42</c:v>
                </c:pt>
                <c:pt idx="22763">
                  <c:v>-0.3</c:v>
                </c:pt>
                <c:pt idx="22764">
                  <c:v>-0.14000000000000001</c:v>
                </c:pt>
                <c:pt idx="22765">
                  <c:v>-0.1</c:v>
                </c:pt>
                <c:pt idx="22766">
                  <c:v>-0.02</c:v>
                </c:pt>
                <c:pt idx="22767">
                  <c:v>-0.02</c:v>
                </c:pt>
                <c:pt idx="22768">
                  <c:v>0.06</c:v>
                </c:pt>
                <c:pt idx="22769">
                  <c:v>0.14000000000000001</c:v>
                </c:pt>
                <c:pt idx="22770">
                  <c:v>0.18</c:v>
                </c:pt>
                <c:pt idx="22771">
                  <c:v>0.3</c:v>
                </c:pt>
                <c:pt idx="22772">
                  <c:v>0.34</c:v>
                </c:pt>
                <c:pt idx="22773">
                  <c:v>0.26</c:v>
                </c:pt>
                <c:pt idx="22774">
                  <c:v>0.02</c:v>
                </c:pt>
                <c:pt idx="22775">
                  <c:v>-0.26</c:v>
                </c:pt>
                <c:pt idx="22776">
                  <c:v>-0.54</c:v>
                </c:pt>
                <c:pt idx="22777">
                  <c:v>-0.74</c:v>
                </c:pt>
                <c:pt idx="22778">
                  <c:v>-0.9</c:v>
                </c:pt>
                <c:pt idx="22779">
                  <c:v>-1.06</c:v>
                </c:pt>
                <c:pt idx="22780">
                  <c:v>-1.26</c:v>
                </c:pt>
                <c:pt idx="22781">
                  <c:v>-1.5</c:v>
                </c:pt>
                <c:pt idx="22782">
                  <c:v>-1.74</c:v>
                </c:pt>
                <c:pt idx="22783">
                  <c:v>-1.86</c:v>
                </c:pt>
                <c:pt idx="22784">
                  <c:v>-1.82</c:v>
                </c:pt>
                <c:pt idx="22785">
                  <c:v>-1.66</c:v>
                </c:pt>
                <c:pt idx="22786">
                  <c:v>-1.5</c:v>
                </c:pt>
                <c:pt idx="22787">
                  <c:v>-1.34</c:v>
                </c:pt>
                <c:pt idx="22788">
                  <c:v>-1.18</c:v>
                </c:pt>
                <c:pt idx="22789">
                  <c:v>-1.02</c:v>
                </c:pt>
                <c:pt idx="22790">
                  <c:v>-0.86</c:v>
                </c:pt>
                <c:pt idx="22791">
                  <c:v>-0.74</c:v>
                </c:pt>
                <c:pt idx="22792">
                  <c:v>-0.5</c:v>
                </c:pt>
                <c:pt idx="22793">
                  <c:v>-0.38</c:v>
                </c:pt>
                <c:pt idx="22794">
                  <c:v>-0.3</c:v>
                </c:pt>
                <c:pt idx="22795">
                  <c:v>-0.3</c:v>
                </c:pt>
                <c:pt idx="22796">
                  <c:v>-0.22</c:v>
                </c:pt>
                <c:pt idx="22797">
                  <c:v>-0.14000000000000001</c:v>
                </c:pt>
                <c:pt idx="22798">
                  <c:v>-0.1</c:v>
                </c:pt>
                <c:pt idx="22799">
                  <c:v>-0.1</c:v>
                </c:pt>
                <c:pt idx="22800">
                  <c:v>0.02</c:v>
                </c:pt>
                <c:pt idx="22801">
                  <c:v>0.02</c:v>
                </c:pt>
                <c:pt idx="22802">
                  <c:v>0.06</c:v>
                </c:pt>
                <c:pt idx="22803">
                  <c:v>0.1</c:v>
                </c:pt>
                <c:pt idx="22804">
                  <c:v>0.14000000000000001</c:v>
                </c:pt>
                <c:pt idx="22805">
                  <c:v>0.22</c:v>
                </c:pt>
                <c:pt idx="22806">
                  <c:v>0.26</c:v>
                </c:pt>
                <c:pt idx="22807">
                  <c:v>0.26</c:v>
                </c:pt>
                <c:pt idx="22808">
                  <c:v>0.18</c:v>
                </c:pt>
                <c:pt idx="22809">
                  <c:v>0.14000000000000001</c:v>
                </c:pt>
                <c:pt idx="22810">
                  <c:v>0.14000000000000001</c:v>
                </c:pt>
                <c:pt idx="22811">
                  <c:v>0.18</c:v>
                </c:pt>
                <c:pt idx="22812">
                  <c:v>0.26</c:v>
                </c:pt>
                <c:pt idx="22813">
                  <c:v>0.3</c:v>
                </c:pt>
                <c:pt idx="22814">
                  <c:v>0.46</c:v>
                </c:pt>
                <c:pt idx="22815">
                  <c:v>0.62</c:v>
                </c:pt>
                <c:pt idx="22816">
                  <c:v>0.86</c:v>
                </c:pt>
                <c:pt idx="22817">
                  <c:v>1.06</c:v>
                </c:pt>
                <c:pt idx="22818">
                  <c:v>1.38</c:v>
                </c:pt>
                <c:pt idx="22819">
                  <c:v>1.78</c:v>
                </c:pt>
                <c:pt idx="22820">
                  <c:v>2.2599999999999998</c:v>
                </c:pt>
                <c:pt idx="22821">
                  <c:v>2.78</c:v>
                </c:pt>
                <c:pt idx="22822">
                  <c:v>3.26</c:v>
                </c:pt>
                <c:pt idx="22823">
                  <c:v>3.5</c:v>
                </c:pt>
                <c:pt idx="22824">
                  <c:v>3.58</c:v>
                </c:pt>
                <c:pt idx="22825">
                  <c:v>3.58</c:v>
                </c:pt>
                <c:pt idx="22826">
                  <c:v>3.66</c:v>
                </c:pt>
                <c:pt idx="22827">
                  <c:v>3.66</c:v>
                </c:pt>
                <c:pt idx="22828">
                  <c:v>3.5</c:v>
                </c:pt>
                <c:pt idx="22829">
                  <c:v>3.18</c:v>
                </c:pt>
                <c:pt idx="22830">
                  <c:v>2.7</c:v>
                </c:pt>
                <c:pt idx="22831">
                  <c:v>2.1</c:v>
                </c:pt>
                <c:pt idx="22832">
                  <c:v>1.38</c:v>
                </c:pt>
                <c:pt idx="22833">
                  <c:v>0.5</c:v>
                </c:pt>
                <c:pt idx="22834">
                  <c:v>-0.22</c:v>
                </c:pt>
                <c:pt idx="22835">
                  <c:v>-0.7</c:v>
                </c:pt>
                <c:pt idx="22836">
                  <c:v>-1.1000000000000001</c:v>
                </c:pt>
                <c:pt idx="22837">
                  <c:v>-1.46</c:v>
                </c:pt>
                <c:pt idx="22838">
                  <c:v>-1.7</c:v>
                </c:pt>
                <c:pt idx="22839">
                  <c:v>-1.9</c:v>
                </c:pt>
                <c:pt idx="22840">
                  <c:v>-1.98</c:v>
                </c:pt>
                <c:pt idx="22841">
                  <c:v>-1.94</c:v>
                </c:pt>
                <c:pt idx="22842">
                  <c:v>-1.78</c:v>
                </c:pt>
                <c:pt idx="22843">
                  <c:v>-1.54</c:v>
                </c:pt>
                <c:pt idx="22844">
                  <c:v>-1.34</c:v>
                </c:pt>
                <c:pt idx="22845">
                  <c:v>-1.1399999999999999</c:v>
                </c:pt>
                <c:pt idx="22846">
                  <c:v>-0.98</c:v>
                </c:pt>
                <c:pt idx="22847">
                  <c:v>-0.86</c:v>
                </c:pt>
                <c:pt idx="22848">
                  <c:v>-0.74</c:v>
                </c:pt>
                <c:pt idx="22849">
                  <c:v>-0.7</c:v>
                </c:pt>
                <c:pt idx="22850">
                  <c:v>-0.78</c:v>
                </c:pt>
                <c:pt idx="22851">
                  <c:v>-0.78</c:v>
                </c:pt>
                <c:pt idx="22852">
                  <c:v>-0.78</c:v>
                </c:pt>
                <c:pt idx="22853">
                  <c:v>-0.78</c:v>
                </c:pt>
                <c:pt idx="22854">
                  <c:v>-0.74</c:v>
                </c:pt>
                <c:pt idx="22855">
                  <c:v>-0.7</c:v>
                </c:pt>
                <c:pt idx="22856">
                  <c:v>-0.62</c:v>
                </c:pt>
                <c:pt idx="22857">
                  <c:v>-0.54</c:v>
                </c:pt>
                <c:pt idx="22858">
                  <c:v>-0.46</c:v>
                </c:pt>
                <c:pt idx="22859">
                  <c:v>-0.38</c:v>
                </c:pt>
                <c:pt idx="22860">
                  <c:v>-0.3</c:v>
                </c:pt>
                <c:pt idx="22861">
                  <c:v>-0.26</c:v>
                </c:pt>
                <c:pt idx="22862">
                  <c:v>-0.18</c:v>
                </c:pt>
                <c:pt idx="22863">
                  <c:v>-0.1</c:v>
                </c:pt>
                <c:pt idx="22864">
                  <c:v>-0.02</c:v>
                </c:pt>
                <c:pt idx="22865">
                  <c:v>0.06</c:v>
                </c:pt>
                <c:pt idx="22866">
                  <c:v>0.06</c:v>
                </c:pt>
                <c:pt idx="22867">
                  <c:v>0.06</c:v>
                </c:pt>
                <c:pt idx="22868">
                  <c:v>0.1</c:v>
                </c:pt>
                <c:pt idx="22869">
                  <c:v>0.14000000000000001</c:v>
                </c:pt>
                <c:pt idx="22870">
                  <c:v>0.14000000000000001</c:v>
                </c:pt>
                <c:pt idx="22871">
                  <c:v>0.1</c:v>
                </c:pt>
                <c:pt idx="22872">
                  <c:v>0.06</c:v>
                </c:pt>
                <c:pt idx="22873">
                  <c:v>-0.06</c:v>
                </c:pt>
                <c:pt idx="22874">
                  <c:v>-0.18</c:v>
                </c:pt>
                <c:pt idx="22875">
                  <c:v>-0.46</c:v>
                </c:pt>
                <c:pt idx="22876">
                  <c:v>-0.74</c:v>
                </c:pt>
                <c:pt idx="22877">
                  <c:v>-1.02</c:v>
                </c:pt>
                <c:pt idx="22878">
                  <c:v>-1.1399999999999999</c:v>
                </c:pt>
                <c:pt idx="22879">
                  <c:v>-1.3</c:v>
                </c:pt>
                <c:pt idx="22880">
                  <c:v>-1.38</c:v>
                </c:pt>
                <c:pt idx="22881">
                  <c:v>-1.5</c:v>
                </c:pt>
                <c:pt idx="22882">
                  <c:v>-1.54</c:v>
                </c:pt>
                <c:pt idx="22883">
                  <c:v>-1.62</c:v>
                </c:pt>
                <c:pt idx="22884">
                  <c:v>-1.62</c:v>
                </c:pt>
                <c:pt idx="22885">
                  <c:v>-1.54</c:v>
                </c:pt>
                <c:pt idx="22886">
                  <c:v>-1.42</c:v>
                </c:pt>
                <c:pt idx="22887">
                  <c:v>-1.18</c:v>
                </c:pt>
                <c:pt idx="22888">
                  <c:v>-0.9</c:v>
                </c:pt>
                <c:pt idx="22889">
                  <c:v>-0.74</c:v>
                </c:pt>
                <c:pt idx="22890">
                  <c:v>-0.57999999999999996</c:v>
                </c:pt>
                <c:pt idx="22891">
                  <c:v>-0.42</c:v>
                </c:pt>
                <c:pt idx="22892">
                  <c:v>-0.26</c:v>
                </c:pt>
                <c:pt idx="22893">
                  <c:v>-0.18</c:v>
                </c:pt>
                <c:pt idx="22894">
                  <c:v>-0.06</c:v>
                </c:pt>
                <c:pt idx="22895">
                  <c:v>0.02</c:v>
                </c:pt>
                <c:pt idx="22896">
                  <c:v>0.06</c:v>
                </c:pt>
                <c:pt idx="22897">
                  <c:v>0.02</c:v>
                </c:pt>
                <c:pt idx="22898">
                  <c:v>0.02</c:v>
                </c:pt>
                <c:pt idx="22899">
                  <c:v>0.06</c:v>
                </c:pt>
                <c:pt idx="22900">
                  <c:v>0.02</c:v>
                </c:pt>
                <c:pt idx="22901">
                  <c:v>-0.02</c:v>
                </c:pt>
                <c:pt idx="22902">
                  <c:v>0.02</c:v>
                </c:pt>
                <c:pt idx="22903">
                  <c:v>0.06</c:v>
                </c:pt>
                <c:pt idx="22904">
                  <c:v>0.26</c:v>
                </c:pt>
                <c:pt idx="22905">
                  <c:v>0.38</c:v>
                </c:pt>
                <c:pt idx="22906">
                  <c:v>0.78</c:v>
                </c:pt>
                <c:pt idx="22907">
                  <c:v>1.42</c:v>
                </c:pt>
                <c:pt idx="22908">
                  <c:v>2.1</c:v>
                </c:pt>
                <c:pt idx="22909">
                  <c:v>2.62</c:v>
                </c:pt>
                <c:pt idx="22910">
                  <c:v>3.02</c:v>
                </c:pt>
                <c:pt idx="22911">
                  <c:v>3.34</c:v>
                </c:pt>
                <c:pt idx="22912">
                  <c:v>3.7</c:v>
                </c:pt>
                <c:pt idx="22913">
                  <c:v>4.0599999999999996</c:v>
                </c:pt>
                <c:pt idx="22914">
                  <c:v>4.34</c:v>
                </c:pt>
                <c:pt idx="22915">
                  <c:v>4.42</c:v>
                </c:pt>
                <c:pt idx="22916">
                  <c:v>4.22</c:v>
                </c:pt>
                <c:pt idx="22917">
                  <c:v>3.66</c:v>
                </c:pt>
                <c:pt idx="22918">
                  <c:v>3.06</c:v>
                </c:pt>
                <c:pt idx="22919">
                  <c:v>2.2999999999999998</c:v>
                </c:pt>
                <c:pt idx="22920">
                  <c:v>1.7</c:v>
                </c:pt>
                <c:pt idx="22921">
                  <c:v>1.06</c:v>
                </c:pt>
                <c:pt idx="22922">
                  <c:v>0.46</c:v>
                </c:pt>
                <c:pt idx="22923">
                  <c:v>-0.3</c:v>
                </c:pt>
                <c:pt idx="22924">
                  <c:v>-0.94</c:v>
                </c:pt>
                <c:pt idx="22925">
                  <c:v>-1.54</c:v>
                </c:pt>
                <c:pt idx="22926">
                  <c:v>-1.98</c:v>
                </c:pt>
                <c:pt idx="22927">
                  <c:v>-2.1800000000000002</c:v>
                </c:pt>
                <c:pt idx="22928">
                  <c:v>-2.2599999999999998</c:v>
                </c:pt>
                <c:pt idx="22929">
                  <c:v>-2.2999999999999998</c:v>
                </c:pt>
                <c:pt idx="22930">
                  <c:v>-2.2599999999999998</c:v>
                </c:pt>
                <c:pt idx="22931">
                  <c:v>-2.14</c:v>
                </c:pt>
                <c:pt idx="22932">
                  <c:v>-1.98</c:v>
                </c:pt>
                <c:pt idx="22933">
                  <c:v>-1.7</c:v>
                </c:pt>
                <c:pt idx="22934">
                  <c:v>-1.46</c:v>
                </c:pt>
                <c:pt idx="22935">
                  <c:v>-1.22</c:v>
                </c:pt>
                <c:pt idx="22936">
                  <c:v>-1.06</c:v>
                </c:pt>
                <c:pt idx="22937">
                  <c:v>-0.98</c:v>
                </c:pt>
                <c:pt idx="22938">
                  <c:v>-0.82</c:v>
                </c:pt>
                <c:pt idx="22939">
                  <c:v>-0.66</c:v>
                </c:pt>
                <c:pt idx="22940">
                  <c:v>-0.62</c:v>
                </c:pt>
                <c:pt idx="22941">
                  <c:v>-0.62</c:v>
                </c:pt>
                <c:pt idx="22942">
                  <c:v>-0.57999999999999996</c:v>
                </c:pt>
                <c:pt idx="22943">
                  <c:v>-0.62</c:v>
                </c:pt>
                <c:pt idx="22944">
                  <c:v>-0.57999999999999996</c:v>
                </c:pt>
                <c:pt idx="22945">
                  <c:v>-0.57999999999999996</c:v>
                </c:pt>
                <c:pt idx="22946">
                  <c:v>-0.54</c:v>
                </c:pt>
                <c:pt idx="22947">
                  <c:v>-0.46</c:v>
                </c:pt>
                <c:pt idx="22948">
                  <c:v>-0.42</c:v>
                </c:pt>
                <c:pt idx="22949">
                  <c:v>-0.38</c:v>
                </c:pt>
                <c:pt idx="22950">
                  <c:v>-0.22</c:v>
                </c:pt>
                <c:pt idx="22951">
                  <c:v>-0.1</c:v>
                </c:pt>
                <c:pt idx="22952">
                  <c:v>0.1</c:v>
                </c:pt>
                <c:pt idx="22953">
                  <c:v>0.14000000000000001</c:v>
                </c:pt>
                <c:pt idx="22954">
                  <c:v>0.18</c:v>
                </c:pt>
                <c:pt idx="22955">
                  <c:v>0.22</c:v>
                </c:pt>
                <c:pt idx="22956">
                  <c:v>0.38</c:v>
                </c:pt>
                <c:pt idx="22957">
                  <c:v>0.42</c:v>
                </c:pt>
                <c:pt idx="22958">
                  <c:v>0.54</c:v>
                </c:pt>
                <c:pt idx="22959">
                  <c:v>0.57999999999999996</c:v>
                </c:pt>
                <c:pt idx="22960">
                  <c:v>0.5</c:v>
                </c:pt>
                <c:pt idx="22961">
                  <c:v>0.38</c:v>
                </c:pt>
                <c:pt idx="22962">
                  <c:v>0.14000000000000001</c:v>
                </c:pt>
                <c:pt idx="22963">
                  <c:v>-0.1</c:v>
                </c:pt>
                <c:pt idx="22964">
                  <c:v>-0.26</c:v>
                </c:pt>
                <c:pt idx="22965">
                  <c:v>-0.46</c:v>
                </c:pt>
                <c:pt idx="22966">
                  <c:v>-0.74</c:v>
                </c:pt>
                <c:pt idx="22967">
                  <c:v>-1.06</c:v>
                </c:pt>
                <c:pt idx="22968">
                  <c:v>-1.38</c:v>
                </c:pt>
                <c:pt idx="22969">
                  <c:v>-1.58</c:v>
                </c:pt>
                <c:pt idx="22970">
                  <c:v>-1.78</c:v>
                </c:pt>
                <c:pt idx="22971">
                  <c:v>-1.78</c:v>
                </c:pt>
                <c:pt idx="22972">
                  <c:v>-1.74</c:v>
                </c:pt>
                <c:pt idx="22973">
                  <c:v>-1.66</c:v>
                </c:pt>
                <c:pt idx="22974">
                  <c:v>-1.54</c:v>
                </c:pt>
                <c:pt idx="22975">
                  <c:v>-1.42</c:v>
                </c:pt>
                <c:pt idx="22976">
                  <c:v>-1.18</c:v>
                </c:pt>
                <c:pt idx="22977">
                  <c:v>-1.06</c:v>
                </c:pt>
                <c:pt idx="22978">
                  <c:v>-0.78</c:v>
                </c:pt>
                <c:pt idx="22979">
                  <c:v>-0.54</c:v>
                </c:pt>
                <c:pt idx="22980">
                  <c:v>-0.34</c:v>
                </c:pt>
                <c:pt idx="22981">
                  <c:v>-0.22</c:v>
                </c:pt>
                <c:pt idx="22982">
                  <c:v>-0.1</c:v>
                </c:pt>
                <c:pt idx="22983">
                  <c:v>-0.06</c:v>
                </c:pt>
                <c:pt idx="22984">
                  <c:v>0.06</c:v>
                </c:pt>
                <c:pt idx="22985">
                  <c:v>0.1</c:v>
                </c:pt>
                <c:pt idx="22986">
                  <c:v>0.14000000000000001</c:v>
                </c:pt>
                <c:pt idx="22987">
                  <c:v>0.14000000000000001</c:v>
                </c:pt>
                <c:pt idx="22988">
                  <c:v>0.1</c:v>
                </c:pt>
                <c:pt idx="22989">
                  <c:v>0.14000000000000001</c:v>
                </c:pt>
                <c:pt idx="22990">
                  <c:v>0.14000000000000001</c:v>
                </c:pt>
                <c:pt idx="22991">
                  <c:v>0.14000000000000001</c:v>
                </c:pt>
                <c:pt idx="22992">
                  <c:v>0.14000000000000001</c:v>
                </c:pt>
                <c:pt idx="22993">
                  <c:v>0.18</c:v>
                </c:pt>
                <c:pt idx="22994">
                  <c:v>0.22</c:v>
                </c:pt>
                <c:pt idx="22995">
                  <c:v>0.22</c:v>
                </c:pt>
                <c:pt idx="22996">
                  <c:v>0.22</c:v>
                </c:pt>
                <c:pt idx="22997">
                  <c:v>0.22</c:v>
                </c:pt>
                <c:pt idx="22998">
                  <c:v>0.34</c:v>
                </c:pt>
                <c:pt idx="22999">
                  <c:v>0.38</c:v>
                </c:pt>
                <c:pt idx="23000">
                  <c:v>0.42</c:v>
                </c:pt>
                <c:pt idx="23001">
                  <c:v>0.5</c:v>
                </c:pt>
                <c:pt idx="23002">
                  <c:v>0.54</c:v>
                </c:pt>
                <c:pt idx="23003">
                  <c:v>0.7</c:v>
                </c:pt>
                <c:pt idx="23004">
                  <c:v>0.86</c:v>
                </c:pt>
                <c:pt idx="23005">
                  <c:v>1.22</c:v>
                </c:pt>
                <c:pt idx="23006">
                  <c:v>1.7</c:v>
                </c:pt>
                <c:pt idx="23007">
                  <c:v>2.1800000000000002</c:v>
                </c:pt>
                <c:pt idx="23008">
                  <c:v>2.78</c:v>
                </c:pt>
                <c:pt idx="23009">
                  <c:v>3.3</c:v>
                </c:pt>
                <c:pt idx="23010">
                  <c:v>3.74</c:v>
                </c:pt>
                <c:pt idx="23011">
                  <c:v>4.0599999999999996</c:v>
                </c:pt>
                <c:pt idx="23012">
                  <c:v>4.26</c:v>
                </c:pt>
                <c:pt idx="23013">
                  <c:v>4.22</c:v>
                </c:pt>
                <c:pt idx="23014">
                  <c:v>4.0199999999999996</c:v>
                </c:pt>
                <c:pt idx="23015">
                  <c:v>3.74</c:v>
                </c:pt>
                <c:pt idx="23016">
                  <c:v>3.3</c:v>
                </c:pt>
                <c:pt idx="23017">
                  <c:v>2.58</c:v>
                </c:pt>
                <c:pt idx="23018">
                  <c:v>1.7</c:v>
                </c:pt>
                <c:pt idx="23019">
                  <c:v>0.78</c:v>
                </c:pt>
                <c:pt idx="23020">
                  <c:v>-0.1</c:v>
                </c:pt>
                <c:pt idx="23021">
                  <c:v>-0.78</c:v>
                </c:pt>
                <c:pt idx="23022">
                  <c:v>-1.26</c:v>
                </c:pt>
                <c:pt idx="23023">
                  <c:v>-1.46</c:v>
                </c:pt>
                <c:pt idx="23024">
                  <c:v>-1.62</c:v>
                </c:pt>
                <c:pt idx="23025">
                  <c:v>-1.78</c:v>
                </c:pt>
                <c:pt idx="23026">
                  <c:v>-1.82</c:v>
                </c:pt>
                <c:pt idx="23027">
                  <c:v>-1.82</c:v>
                </c:pt>
                <c:pt idx="23028">
                  <c:v>-1.66</c:v>
                </c:pt>
                <c:pt idx="23029">
                  <c:v>-1.5</c:v>
                </c:pt>
                <c:pt idx="23030">
                  <c:v>-1.3</c:v>
                </c:pt>
                <c:pt idx="23031">
                  <c:v>-1.18</c:v>
                </c:pt>
                <c:pt idx="23032">
                  <c:v>-1.06</c:v>
                </c:pt>
                <c:pt idx="23033">
                  <c:v>-1.1399999999999999</c:v>
                </c:pt>
                <c:pt idx="23034">
                  <c:v>-1.18</c:v>
                </c:pt>
                <c:pt idx="23035">
                  <c:v>-1.18</c:v>
                </c:pt>
                <c:pt idx="23036">
                  <c:v>-1.1399999999999999</c:v>
                </c:pt>
                <c:pt idx="23037">
                  <c:v>-1.1000000000000001</c:v>
                </c:pt>
                <c:pt idx="23038">
                  <c:v>-1.06</c:v>
                </c:pt>
                <c:pt idx="23039">
                  <c:v>-1.02</c:v>
                </c:pt>
                <c:pt idx="23040">
                  <c:v>-0.9</c:v>
                </c:pt>
                <c:pt idx="23041">
                  <c:v>-0.7</c:v>
                </c:pt>
                <c:pt idx="23042">
                  <c:v>-0.57999999999999996</c:v>
                </c:pt>
                <c:pt idx="23043">
                  <c:v>-0.5</c:v>
                </c:pt>
                <c:pt idx="23044">
                  <c:v>-0.38</c:v>
                </c:pt>
                <c:pt idx="23045">
                  <c:v>-0.38</c:v>
                </c:pt>
                <c:pt idx="23046">
                  <c:v>-0.38</c:v>
                </c:pt>
                <c:pt idx="23047">
                  <c:v>-0.38</c:v>
                </c:pt>
                <c:pt idx="23048">
                  <c:v>-0.3</c:v>
                </c:pt>
                <c:pt idx="23049">
                  <c:v>-0.22</c:v>
                </c:pt>
                <c:pt idx="23050">
                  <c:v>-0.1</c:v>
                </c:pt>
                <c:pt idx="23051">
                  <c:v>-0.1</c:v>
                </c:pt>
                <c:pt idx="23052">
                  <c:v>-0.02</c:v>
                </c:pt>
                <c:pt idx="23053">
                  <c:v>0.02</c:v>
                </c:pt>
                <c:pt idx="23054">
                  <c:v>0.14000000000000001</c:v>
                </c:pt>
                <c:pt idx="23055">
                  <c:v>0.18</c:v>
                </c:pt>
                <c:pt idx="23056">
                  <c:v>0.18</c:v>
                </c:pt>
                <c:pt idx="23057">
                  <c:v>0.18</c:v>
                </c:pt>
                <c:pt idx="23058">
                  <c:v>0.22</c:v>
                </c:pt>
                <c:pt idx="23059">
                  <c:v>0.14000000000000001</c:v>
                </c:pt>
                <c:pt idx="23060">
                  <c:v>0.06</c:v>
                </c:pt>
                <c:pt idx="23061">
                  <c:v>-0.22</c:v>
                </c:pt>
                <c:pt idx="23062">
                  <c:v>-0.42</c:v>
                </c:pt>
                <c:pt idx="23063">
                  <c:v>-0.74</c:v>
                </c:pt>
                <c:pt idx="23064">
                  <c:v>-1.06</c:v>
                </c:pt>
                <c:pt idx="23065">
                  <c:v>-1.34</c:v>
                </c:pt>
                <c:pt idx="23066">
                  <c:v>-1.5</c:v>
                </c:pt>
                <c:pt idx="23067">
                  <c:v>-1.62</c:v>
                </c:pt>
                <c:pt idx="23068">
                  <c:v>-1.74</c:v>
                </c:pt>
                <c:pt idx="23069">
                  <c:v>-1.82</c:v>
                </c:pt>
                <c:pt idx="23070">
                  <c:v>-1.86</c:v>
                </c:pt>
                <c:pt idx="23071">
                  <c:v>-1.82</c:v>
                </c:pt>
                <c:pt idx="23072">
                  <c:v>-1.66</c:v>
                </c:pt>
                <c:pt idx="23073">
                  <c:v>-1.42</c:v>
                </c:pt>
                <c:pt idx="23074">
                  <c:v>-1.1399999999999999</c:v>
                </c:pt>
                <c:pt idx="23075">
                  <c:v>-0.86</c:v>
                </c:pt>
                <c:pt idx="23076">
                  <c:v>-0.66</c:v>
                </c:pt>
                <c:pt idx="23077">
                  <c:v>-0.5</c:v>
                </c:pt>
                <c:pt idx="23078">
                  <c:v>-0.42</c:v>
                </c:pt>
                <c:pt idx="23079">
                  <c:v>-0.34</c:v>
                </c:pt>
                <c:pt idx="23080">
                  <c:v>-0.26</c:v>
                </c:pt>
                <c:pt idx="23081">
                  <c:v>-0.22</c:v>
                </c:pt>
                <c:pt idx="23082">
                  <c:v>-0.14000000000000001</c:v>
                </c:pt>
                <c:pt idx="23083">
                  <c:v>-0.18</c:v>
                </c:pt>
                <c:pt idx="23084">
                  <c:v>-0.22</c:v>
                </c:pt>
                <c:pt idx="23085">
                  <c:v>-0.18</c:v>
                </c:pt>
                <c:pt idx="23086">
                  <c:v>-0.1</c:v>
                </c:pt>
                <c:pt idx="23087">
                  <c:v>0.02</c:v>
                </c:pt>
                <c:pt idx="23088">
                  <c:v>0.14000000000000001</c:v>
                </c:pt>
                <c:pt idx="23089">
                  <c:v>0.22</c:v>
                </c:pt>
                <c:pt idx="23090">
                  <c:v>0.26</c:v>
                </c:pt>
                <c:pt idx="23091">
                  <c:v>0.3</c:v>
                </c:pt>
                <c:pt idx="23092">
                  <c:v>0.38</c:v>
                </c:pt>
                <c:pt idx="23093">
                  <c:v>0.46</c:v>
                </c:pt>
                <c:pt idx="23094">
                  <c:v>0.5</c:v>
                </c:pt>
                <c:pt idx="23095">
                  <c:v>0.54</c:v>
                </c:pt>
                <c:pt idx="23096">
                  <c:v>0.57999999999999996</c:v>
                </c:pt>
                <c:pt idx="23097">
                  <c:v>0.66</c:v>
                </c:pt>
                <c:pt idx="23098">
                  <c:v>0.98</c:v>
                </c:pt>
                <c:pt idx="23099">
                  <c:v>1.38</c:v>
                </c:pt>
                <c:pt idx="23100">
                  <c:v>1.86</c:v>
                </c:pt>
                <c:pt idx="23101">
                  <c:v>2.5</c:v>
                </c:pt>
                <c:pt idx="23102">
                  <c:v>3.18</c:v>
                </c:pt>
                <c:pt idx="23103">
                  <c:v>3.74</c:v>
                </c:pt>
                <c:pt idx="23104">
                  <c:v>4.1399999999999997</c:v>
                </c:pt>
                <c:pt idx="23105">
                  <c:v>4.38</c:v>
                </c:pt>
                <c:pt idx="23106">
                  <c:v>4.54</c:v>
                </c:pt>
                <c:pt idx="23107">
                  <c:v>4.38</c:v>
                </c:pt>
                <c:pt idx="23108">
                  <c:v>3.98</c:v>
                </c:pt>
                <c:pt idx="23109">
                  <c:v>3.46</c:v>
                </c:pt>
                <c:pt idx="23110">
                  <c:v>2.94</c:v>
                </c:pt>
                <c:pt idx="23111">
                  <c:v>2.34</c:v>
                </c:pt>
                <c:pt idx="23112">
                  <c:v>1.58</c:v>
                </c:pt>
                <c:pt idx="23113">
                  <c:v>0.62</c:v>
                </c:pt>
                <c:pt idx="23114">
                  <c:v>-0.38</c:v>
                </c:pt>
                <c:pt idx="23115">
                  <c:v>-1.1399999999999999</c:v>
                </c:pt>
                <c:pt idx="23116">
                  <c:v>-1.62</c:v>
                </c:pt>
                <c:pt idx="23117">
                  <c:v>-1.74</c:v>
                </c:pt>
                <c:pt idx="23118">
                  <c:v>-1.78</c:v>
                </c:pt>
                <c:pt idx="23119">
                  <c:v>-1.86</c:v>
                </c:pt>
                <c:pt idx="23120">
                  <c:v>-1.82</c:v>
                </c:pt>
                <c:pt idx="23121">
                  <c:v>-1.86</c:v>
                </c:pt>
                <c:pt idx="23122">
                  <c:v>-1.82</c:v>
                </c:pt>
                <c:pt idx="23123">
                  <c:v>-1.74</c:v>
                </c:pt>
                <c:pt idx="23124">
                  <c:v>-1.54</c:v>
                </c:pt>
                <c:pt idx="23125">
                  <c:v>-1.22</c:v>
                </c:pt>
                <c:pt idx="23126">
                  <c:v>-1.06</c:v>
                </c:pt>
                <c:pt idx="23127">
                  <c:v>-0.94</c:v>
                </c:pt>
                <c:pt idx="23128">
                  <c:v>-0.94</c:v>
                </c:pt>
                <c:pt idx="23129">
                  <c:v>-0.86</c:v>
                </c:pt>
                <c:pt idx="23130">
                  <c:v>-0.74</c:v>
                </c:pt>
                <c:pt idx="23131">
                  <c:v>-0.62</c:v>
                </c:pt>
                <c:pt idx="23132">
                  <c:v>-0.54</c:v>
                </c:pt>
                <c:pt idx="23133">
                  <c:v>-0.5</c:v>
                </c:pt>
                <c:pt idx="23134">
                  <c:v>-0.42</c:v>
                </c:pt>
                <c:pt idx="23135">
                  <c:v>-0.42</c:v>
                </c:pt>
                <c:pt idx="23136">
                  <c:v>-0.34</c:v>
                </c:pt>
                <c:pt idx="23137">
                  <c:v>-0.22</c:v>
                </c:pt>
                <c:pt idx="23138">
                  <c:v>-0.18</c:v>
                </c:pt>
                <c:pt idx="23139">
                  <c:v>-0.18</c:v>
                </c:pt>
                <c:pt idx="23140">
                  <c:v>-0.18</c:v>
                </c:pt>
                <c:pt idx="23141">
                  <c:v>-0.18</c:v>
                </c:pt>
                <c:pt idx="23142">
                  <c:v>-0.1</c:v>
                </c:pt>
                <c:pt idx="23143">
                  <c:v>-0.06</c:v>
                </c:pt>
                <c:pt idx="23144">
                  <c:v>0.02</c:v>
                </c:pt>
                <c:pt idx="23145">
                  <c:v>0.1</c:v>
                </c:pt>
                <c:pt idx="23146">
                  <c:v>0.14000000000000001</c:v>
                </c:pt>
                <c:pt idx="23147">
                  <c:v>0.1</c:v>
                </c:pt>
                <c:pt idx="23148">
                  <c:v>0.14000000000000001</c:v>
                </c:pt>
                <c:pt idx="23149">
                  <c:v>0.26</c:v>
                </c:pt>
                <c:pt idx="23150">
                  <c:v>0.34</c:v>
                </c:pt>
                <c:pt idx="23151">
                  <c:v>0.26</c:v>
                </c:pt>
                <c:pt idx="23152">
                  <c:v>0.22</c:v>
                </c:pt>
                <c:pt idx="23153">
                  <c:v>0.14000000000000001</c:v>
                </c:pt>
                <c:pt idx="23154">
                  <c:v>0.1</c:v>
                </c:pt>
                <c:pt idx="23155">
                  <c:v>-0.14000000000000001</c:v>
                </c:pt>
                <c:pt idx="23156">
                  <c:v>-0.42</c:v>
                </c:pt>
                <c:pt idx="23157">
                  <c:v>-0.86</c:v>
                </c:pt>
                <c:pt idx="23158">
                  <c:v>-1.18</c:v>
                </c:pt>
                <c:pt idx="23159">
                  <c:v>-1.46</c:v>
                </c:pt>
                <c:pt idx="23160">
                  <c:v>-1.66</c:v>
                </c:pt>
                <c:pt idx="23161">
                  <c:v>-1.86</c:v>
                </c:pt>
                <c:pt idx="23162">
                  <c:v>-1.94</c:v>
                </c:pt>
                <c:pt idx="23163">
                  <c:v>-1.94</c:v>
                </c:pt>
                <c:pt idx="23164">
                  <c:v>-1.86</c:v>
                </c:pt>
                <c:pt idx="23165">
                  <c:v>-1.82</c:v>
                </c:pt>
                <c:pt idx="23166">
                  <c:v>-1.7</c:v>
                </c:pt>
                <c:pt idx="23167">
                  <c:v>-1.5</c:v>
                </c:pt>
                <c:pt idx="23168">
                  <c:v>-1.18</c:v>
                </c:pt>
                <c:pt idx="23169">
                  <c:v>-0.9</c:v>
                </c:pt>
                <c:pt idx="23170">
                  <c:v>-0.66</c:v>
                </c:pt>
                <c:pt idx="23171">
                  <c:v>-0.5</c:v>
                </c:pt>
                <c:pt idx="23172">
                  <c:v>-0.38</c:v>
                </c:pt>
                <c:pt idx="23173">
                  <c:v>-0.34</c:v>
                </c:pt>
                <c:pt idx="23174">
                  <c:v>-0.26</c:v>
                </c:pt>
                <c:pt idx="23175">
                  <c:v>-0.18</c:v>
                </c:pt>
                <c:pt idx="23176">
                  <c:v>-0.1</c:v>
                </c:pt>
                <c:pt idx="23177">
                  <c:v>-0.1</c:v>
                </c:pt>
                <c:pt idx="23178">
                  <c:v>-0.1</c:v>
                </c:pt>
                <c:pt idx="23179">
                  <c:v>-0.06</c:v>
                </c:pt>
                <c:pt idx="23180">
                  <c:v>0.02</c:v>
                </c:pt>
                <c:pt idx="23181">
                  <c:v>0.06</c:v>
                </c:pt>
                <c:pt idx="23182">
                  <c:v>0.14000000000000001</c:v>
                </c:pt>
                <c:pt idx="23183">
                  <c:v>0.14000000000000001</c:v>
                </c:pt>
                <c:pt idx="23184">
                  <c:v>0.26</c:v>
                </c:pt>
                <c:pt idx="23185">
                  <c:v>0.26</c:v>
                </c:pt>
                <c:pt idx="23186">
                  <c:v>0.22</c:v>
                </c:pt>
                <c:pt idx="23187">
                  <c:v>0.22</c:v>
                </c:pt>
                <c:pt idx="23188">
                  <c:v>0.3</c:v>
                </c:pt>
                <c:pt idx="23189">
                  <c:v>0.38</c:v>
                </c:pt>
                <c:pt idx="23190">
                  <c:v>0.66</c:v>
                </c:pt>
                <c:pt idx="23191">
                  <c:v>0.98</c:v>
                </c:pt>
                <c:pt idx="23192">
                  <c:v>1.74</c:v>
                </c:pt>
                <c:pt idx="23193">
                  <c:v>2.5</c:v>
                </c:pt>
                <c:pt idx="23194">
                  <c:v>3.18</c:v>
                </c:pt>
                <c:pt idx="23195">
                  <c:v>3.66</c:v>
                </c:pt>
                <c:pt idx="23196">
                  <c:v>4.0599999999999996</c:v>
                </c:pt>
                <c:pt idx="23197">
                  <c:v>4.34</c:v>
                </c:pt>
                <c:pt idx="23198">
                  <c:v>4.66</c:v>
                </c:pt>
                <c:pt idx="23199">
                  <c:v>4.7</c:v>
                </c:pt>
                <c:pt idx="23200">
                  <c:v>4.58</c:v>
                </c:pt>
                <c:pt idx="23201">
                  <c:v>4.26</c:v>
                </c:pt>
                <c:pt idx="23202">
                  <c:v>3.62</c:v>
                </c:pt>
                <c:pt idx="23203">
                  <c:v>2.74</c:v>
                </c:pt>
                <c:pt idx="23204">
                  <c:v>1.66</c:v>
                </c:pt>
                <c:pt idx="23205">
                  <c:v>0.66</c:v>
                </c:pt>
                <c:pt idx="23206">
                  <c:v>-0.22</c:v>
                </c:pt>
                <c:pt idx="23207">
                  <c:v>-0.98</c:v>
                </c:pt>
                <c:pt idx="23208">
                  <c:v>-1.62</c:v>
                </c:pt>
                <c:pt idx="23209">
                  <c:v>-2.02</c:v>
                </c:pt>
                <c:pt idx="23210">
                  <c:v>-2.2599999999999998</c:v>
                </c:pt>
                <c:pt idx="23211">
                  <c:v>-2.2999999999999998</c:v>
                </c:pt>
                <c:pt idx="23212">
                  <c:v>-2.2200000000000002</c:v>
                </c:pt>
                <c:pt idx="23213">
                  <c:v>-2.1</c:v>
                </c:pt>
                <c:pt idx="23214">
                  <c:v>-1.94</c:v>
                </c:pt>
                <c:pt idx="23215">
                  <c:v>-1.66</c:v>
                </c:pt>
                <c:pt idx="23216">
                  <c:v>-1.46</c:v>
                </c:pt>
                <c:pt idx="23217">
                  <c:v>-1.3</c:v>
                </c:pt>
                <c:pt idx="23218">
                  <c:v>-1.02</c:v>
                </c:pt>
                <c:pt idx="23219">
                  <c:v>-0.9</c:v>
                </c:pt>
                <c:pt idx="23220">
                  <c:v>-0.86</c:v>
                </c:pt>
                <c:pt idx="23221">
                  <c:v>-0.9</c:v>
                </c:pt>
                <c:pt idx="23222">
                  <c:v>-0.94</c:v>
                </c:pt>
                <c:pt idx="23223">
                  <c:v>-0.9</c:v>
                </c:pt>
                <c:pt idx="23224">
                  <c:v>-0.78</c:v>
                </c:pt>
                <c:pt idx="23225">
                  <c:v>-0.74</c:v>
                </c:pt>
                <c:pt idx="23226">
                  <c:v>-0.62</c:v>
                </c:pt>
                <c:pt idx="23227">
                  <c:v>-0.54</c:v>
                </c:pt>
                <c:pt idx="23228">
                  <c:v>-0.46</c:v>
                </c:pt>
                <c:pt idx="23229">
                  <c:v>-0.38</c:v>
                </c:pt>
                <c:pt idx="23230">
                  <c:v>-0.26</c:v>
                </c:pt>
                <c:pt idx="23231">
                  <c:v>-0.14000000000000001</c:v>
                </c:pt>
                <c:pt idx="23232">
                  <c:v>-0.14000000000000001</c:v>
                </c:pt>
                <c:pt idx="23233">
                  <c:v>-0.18</c:v>
                </c:pt>
                <c:pt idx="23234">
                  <c:v>-0.1</c:v>
                </c:pt>
                <c:pt idx="23235">
                  <c:v>-0.06</c:v>
                </c:pt>
                <c:pt idx="23236">
                  <c:v>0.1</c:v>
                </c:pt>
                <c:pt idx="23237">
                  <c:v>0.14000000000000001</c:v>
                </c:pt>
                <c:pt idx="23238">
                  <c:v>0.14000000000000001</c:v>
                </c:pt>
                <c:pt idx="23239">
                  <c:v>0.18</c:v>
                </c:pt>
                <c:pt idx="23240">
                  <c:v>0.22</c:v>
                </c:pt>
                <c:pt idx="23241">
                  <c:v>0.38</c:v>
                </c:pt>
                <c:pt idx="23242">
                  <c:v>0.42</c:v>
                </c:pt>
                <c:pt idx="23243">
                  <c:v>0.5</c:v>
                </c:pt>
                <c:pt idx="23244">
                  <c:v>0.54</c:v>
                </c:pt>
                <c:pt idx="23245">
                  <c:v>0.46</c:v>
                </c:pt>
                <c:pt idx="23246">
                  <c:v>0.3</c:v>
                </c:pt>
                <c:pt idx="23247">
                  <c:v>-0.02</c:v>
                </c:pt>
                <c:pt idx="23248">
                  <c:v>-0.38</c:v>
                </c:pt>
                <c:pt idx="23249">
                  <c:v>-0.7</c:v>
                </c:pt>
                <c:pt idx="23250">
                  <c:v>-1.1000000000000001</c:v>
                </c:pt>
                <c:pt idx="23251">
                  <c:v>-1.34</c:v>
                </c:pt>
                <c:pt idx="23252">
                  <c:v>-1.62</c:v>
                </c:pt>
                <c:pt idx="23253">
                  <c:v>-1.86</c:v>
                </c:pt>
                <c:pt idx="23254">
                  <c:v>-1.98</c:v>
                </c:pt>
                <c:pt idx="23255">
                  <c:v>-2.14</c:v>
                </c:pt>
                <c:pt idx="23256">
                  <c:v>-2.14</c:v>
                </c:pt>
                <c:pt idx="23257">
                  <c:v>-2.02</c:v>
                </c:pt>
                <c:pt idx="23258">
                  <c:v>-1.78</c:v>
                </c:pt>
                <c:pt idx="23259">
                  <c:v>-1.54</c:v>
                </c:pt>
                <c:pt idx="23260">
                  <c:v>-1.3</c:v>
                </c:pt>
                <c:pt idx="23261">
                  <c:v>-1.02</c:v>
                </c:pt>
                <c:pt idx="23262">
                  <c:v>-0.7</c:v>
                </c:pt>
                <c:pt idx="23263">
                  <c:v>-0.5</c:v>
                </c:pt>
                <c:pt idx="23264">
                  <c:v>-0.3</c:v>
                </c:pt>
                <c:pt idx="23265">
                  <c:v>-0.18</c:v>
                </c:pt>
                <c:pt idx="23266">
                  <c:v>-0.18</c:v>
                </c:pt>
                <c:pt idx="23267">
                  <c:v>-0.14000000000000001</c:v>
                </c:pt>
                <c:pt idx="23268">
                  <c:v>-0.06</c:v>
                </c:pt>
                <c:pt idx="23269">
                  <c:v>-0.06</c:v>
                </c:pt>
                <c:pt idx="23270">
                  <c:v>-0.02</c:v>
                </c:pt>
                <c:pt idx="23271">
                  <c:v>-0.02</c:v>
                </c:pt>
                <c:pt idx="23272">
                  <c:v>0.02</c:v>
                </c:pt>
                <c:pt idx="23273">
                  <c:v>0.06</c:v>
                </c:pt>
                <c:pt idx="23274">
                  <c:v>0.14000000000000001</c:v>
                </c:pt>
                <c:pt idx="23275">
                  <c:v>0.22</c:v>
                </c:pt>
                <c:pt idx="23276">
                  <c:v>0.26</c:v>
                </c:pt>
                <c:pt idx="23277">
                  <c:v>0.34</c:v>
                </c:pt>
                <c:pt idx="23278">
                  <c:v>0.38</c:v>
                </c:pt>
                <c:pt idx="23279">
                  <c:v>0.42</c:v>
                </c:pt>
                <c:pt idx="23280">
                  <c:v>0.38</c:v>
                </c:pt>
                <c:pt idx="23281">
                  <c:v>0.3</c:v>
                </c:pt>
                <c:pt idx="23282">
                  <c:v>0.26</c:v>
                </c:pt>
                <c:pt idx="23283">
                  <c:v>0.34</c:v>
                </c:pt>
                <c:pt idx="23284">
                  <c:v>0.22</c:v>
                </c:pt>
                <c:pt idx="23285">
                  <c:v>0.26</c:v>
                </c:pt>
                <c:pt idx="23286">
                  <c:v>0.22</c:v>
                </c:pt>
                <c:pt idx="23287">
                  <c:v>0.26</c:v>
                </c:pt>
                <c:pt idx="23288">
                  <c:v>0.3</c:v>
                </c:pt>
                <c:pt idx="23289">
                  <c:v>0.42</c:v>
                </c:pt>
                <c:pt idx="23290">
                  <c:v>0.57999999999999996</c:v>
                </c:pt>
                <c:pt idx="23291">
                  <c:v>0.86</c:v>
                </c:pt>
                <c:pt idx="23292">
                  <c:v>1.54</c:v>
                </c:pt>
                <c:pt idx="23293">
                  <c:v>2.2599999999999998</c:v>
                </c:pt>
                <c:pt idx="23294">
                  <c:v>2.9</c:v>
                </c:pt>
                <c:pt idx="23295">
                  <c:v>3.3</c:v>
                </c:pt>
                <c:pt idx="23296">
                  <c:v>3.58</c:v>
                </c:pt>
                <c:pt idx="23297">
                  <c:v>3.78</c:v>
                </c:pt>
                <c:pt idx="23298">
                  <c:v>3.9</c:v>
                </c:pt>
                <c:pt idx="23299">
                  <c:v>3.98</c:v>
                </c:pt>
                <c:pt idx="23300">
                  <c:v>3.9</c:v>
                </c:pt>
                <c:pt idx="23301">
                  <c:v>3.66</c:v>
                </c:pt>
                <c:pt idx="23302">
                  <c:v>3.22</c:v>
                </c:pt>
                <c:pt idx="23303">
                  <c:v>2.5</c:v>
                </c:pt>
                <c:pt idx="23304">
                  <c:v>1.62</c:v>
                </c:pt>
                <c:pt idx="23305">
                  <c:v>0.7</c:v>
                </c:pt>
                <c:pt idx="23306">
                  <c:v>-0.02</c:v>
                </c:pt>
                <c:pt idx="23307">
                  <c:v>-0.57999999999999996</c:v>
                </c:pt>
                <c:pt idx="23308">
                  <c:v>-0.9</c:v>
                </c:pt>
                <c:pt idx="23309">
                  <c:v>-1.22</c:v>
                </c:pt>
                <c:pt idx="23310">
                  <c:v>-1.46</c:v>
                </c:pt>
                <c:pt idx="23311">
                  <c:v>-1.62</c:v>
                </c:pt>
                <c:pt idx="23312">
                  <c:v>-1.66</c:v>
                </c:pt>
                <c:pt idx="23313">
                  <c:v>-1.66</c:v>
                </c:pt>
                <c:pt idx="23314">
                  <c:v>-1.54</c:v>
                </c:pt>
                <c:pt idx="23315">
                  <c:v>-1.5</c:v>
                </c:pt>
                <c:pt idx="23316">
                  <c:v>-1.34</c:v>
                </c:pt>
                <c:pt idx="23317">
                  <c:v>-1.1399999999999999</c:v>
                </c:pt>
                <c:pt idx="23318">
                  <c:v>-1.02</c:v>
                </c:pt>
                <c:pt idx="23319">
                  <c:v>-0.98</c:v>
                </c:pt>
                <c:pt idx="23320">
                  <c:v>-0.9</c:v>
                </c:pt>
                <c:pt idx="23321">
                  <c:v>-0.86</c:v>
                </c:pt>
                <c:pt idx="23322">
                  <c:v>-0.82</c:v>
                </c:pt>
                <c:pt idx="23323">
                  <c:v>-0.74</c:v>
                </c:pt>
                <c:pt idx="23324">
                  <c:v>-0.7</c:v>
                </c:pt>
                <c:pt idx="23325">
                  <c:v>-0.66</c:v>
                </c:pt>
                <c:pt idx="23326">
                  <c:v>-0.62</c:v>
                </c:pt>
                <c:pt idx="23327">
                  <c:v>-0.54</c:v>
                </c:pt>
                <c:pt idx="23328">
                  <c:v>-0.5</c:v>
                </c:pt>
                <c:pt idx="23329">
                  <c:v>-0.46</c:v>
                </c:pt>
                <c:pt idx="23330">
                  <c:v>-0.46</c:v>
                </c:pt>
                <c:pt idx="23331">
                  <c:v>-0.5</c:v>
                </c:pt>
                <c:pt idx="23332">
                  <c:v>-0.5</c:v>
                </c:pt>
                <c:pt idx="23333">
                  <c:v>-0.54</c:v>
                </c:pt>
                <c:pt idx="23334">
                  <c:v>-0.46</c:v>
                </c:pt>
                <c:pt idx="23335">
                  <c:v>-0.38</c:v>
                </c:pt>
                <c:pt idx="23336">
                  <c:v>-0.22</c:v>
                </c:pt>
                <c:pt idx="23337">
                  <c:v>-0.14000000000000001</c:v>
                </c:pt>
                <c:pt idx="23338">
                  <c:v>-0.06</c:v>
                </c:pt>
                <c:pt idx="23339">
                  <c:v>-0.02</c:v>
                </c:pt>
                <c:pt idx="23340">
                  <c:v>0.06</c:v>
                </c:pt>
                <c:pt idx="23341">
                  <c:v>0.1</c:v>
                </c:pt>
                <c:pt idx="23342">
                  <c:v>0.14000000000000001</c:v>
                </c:pt>
                <c:pt idx="23343">
                  <c:v>0.18</c:v>
                </c:pt>
                <c:pt idx="23344">
                  <c:v>0.22</c:v>
                </c:pt>
                <c:pt idx="23345">
                  <c:v>0.18</c:v>
                </c:pt>
                <c:pt idx="23346">
                  <c:v>0.06</c:v>
                </c:pt>
                <c:pt idx="23347">
                  <c:v>-0.22</c:v>
                </c:pt>
                <c:pt idx="23348">
                  <c:v>-0.54</c:v>
                </c:pt>
                <c:pt idx="23349">
                  <c:v>-0.86</c:v>
                </c:pt>
                <c:pt idx="23350">
                  <c:v>-1.06</c:v>
                </c:pt>
                <c:pt idx="23351">
                  <c:v>-1.22</c:v>
                </c:pt>
                <c:pt idx="23352">
                  <c:v>-1.42</c:v>
                </c:pt>
                <c:pt idx="23353">
                  <c:v>-1.54</c:v>
                </c:pt>
                <c:pt idx="23354">
                  <c:v>-1.62</c:v>
                </c:pt>
                <c:pt idx="23355">
                  <c:v>-1.74</c:v>
                </c:pt>
                <c:pt idx="23356">
                  <c:v>-1.74</c:v>
                </c:pt>
                <c:pt idx="23357">
                  <c:v>-1.62</c:v>
                </c:pt>
                <c:pt idx="23358">
                  <c:v>-1.42</c:v>
                </c:pt>
                <c:pt idx="23359">
                  <c:v>-1.26</c:v>
                </c:pt>
                <c:pt idx="23360">
                  <c:v>-1.06</c:v>
                </c:pt>
                <c:pt idx="23361">
                  <c:v>-0.82</c:v>
                </c:pt>
                <c:pt idx="23362">
                  <c:v>-0.66</c:v>
                </c:pt>
                <c:pt idx="23363">
                  <c:v>-0.54</c:v>
                </c:pt>
                <c:pt idx="23364">
                  <c:v>-0.38</c:v>
                </c:pt>
                <c:pt idx="23365">
                  <c:v>-0.3</c:v>
                </c:pt>
                <c:pt idx="23366">
                  <c:v>-0.26</c:v>
                </c:pt>
                <c:pt idx="23367">
                  <c:v>-0.22</c:v>
                </c:pt>
                <c:pt idx="23368">
                  <c:v>-0.18</c:v>
                </c:pt>
                <c:pt idx="23369">
                  <c:v>-0.18</c:v>
                </c:pt>
                <c:pt idx="23370">
                  <c:v>-0.14000000000000001</c:v>
                </c:pt>
                <c:pt idx="23371">
                  <c:v>-0.14000000000000001</c:v>
                </c:pt>
                <c:pt idx="23372">
                  <c:v>-0.1</c:v>
                </c:pt>
                <c:pt idx="23373">
                  <c:v>-0.1</c:v>
                </c:pt>
                <c:pt idx="23374">
                  <c:v>0.02</c:v>
                </c:pt>
                <c:pt idx="23375">
                  <c:v>0.06</c:v>
                </c:pt>
                <c:pt idx="23376">
                  <c:v>0.14000000000000001</c:v>
                </c:pt>
                <c:pt idx="23377">
                  <c:v>0.22</c:v>
                </c:pt>
                <c:pt idx="23378">
                  <c:v>0.38</c:v>
                </c:pt>
                <c:pt idx="23379">
                  <c:v>0.66</c:v>
                </c:pt>
                <c:pt idx="23380">
                  <c:v>1.1000000000000001</c:v>
                </c:pt>
                <c:pt idx="23381">
                  <c:v>1.7</c:v>
                </c:pt>
                <c:pt idx="23382">
                  <c:v>2.34</c:v>
                </c:pt>
                <c:pt idx="23383">
                  <c:v>2.86</c:v>
                </c:pt>
                <c:pt idx="23384">
                  <c:v>3.42</c:v>
                </c:pt>
                <c:pt idx="23385">
                  <c:v>3.82</c:v>
                </c:pt>
                <c:pt idx="23386">
                  <c:v>4.1399999999999997</c:v>
                </c:pt>
                <c:pt idx="23387">
                  <c:v>4.26</c:v>
                </c:pt>
                <c:pt idx="23388">
                  <c:v>4.3</c:v>
                </c:pt>
                <c:pt idx="23389">
                  <c:v>4.0999999999999996</c:v>
                </c:pt>
                <c:pt idx="23390">
                  <c:v>3.78</c:v>
                </c:pt>
                <c:pt idx="23391">
                  <c:v>3.18</c:v>
                </c:pt>
                <c:pt idx="23392">
                  <c:v>2.46</c:v>
                </c:pt>
                <c:pt idx="23393">
                  <c:v>1.74</c:v>
                </c:pt>
                <c:pt idx="23394">
                  <c:v>1.06</c:v>
                </c:pt>
                <c:pt idx="23395">
                  <c:v>0.38</c:v>
                </c:pt>
                <c:pt idx="23396">
                  <c:v>-0.3</c:v>
                </c:pt>
                <c:pt idx="23397">
                  <c:v>-0.94</c:v>
                </c:pt>
                <c:pt idx="23398">
                  <c:v>-1.46</c:v>
                </c:pt>
                <c:pt idx="23399">
                  <c:v>-1.78</c:v>
                </c:pt>
                <c:pt idx="23400">
                  <c:v>-1.9</c:v>
                </c:pt>
                <c:pt idx="23401">
                  <c:v>-1.98</c:v>
                </c:pt>
                <c:pt idx="23402">
                  <c:v>-1.98</c:v>
                </c:pt>
                <c:pt idx="23403">
                  <c:v>-2.02</c:v>
                </c:pt>
                <c:pt idx="23404">
                  <c:v>-1.98</c:v>
                </c:pt>
                <c:pt idx="23405">
                  <c:v>-1.94</c:v>
                </c:pt>
                <c:pt idx="23406">
                  <c:v>-1.78</c:v>
                </c:pt>
                <c:pt idx="23407">
                  <c:v>-1.54</c:v>
                </c:pt>
                <c:pt idx="23408">
                  <c:v>-1.3</c:v>
                </c:pt>
                <c:pt idx="23409">
                  <c:v>-1.1000000000000001</c:v>
                </c:pt>
                <c:pt idx="23410">
                  <c:v>-0.9</c:v>
                </c:pt>
                <c:pt idx="23411">
                  <c:v>-0.74</c:v>
                </c:pt>
                <c:pt idx="23412">
                  <c:v>-0.57999999999999996</c:v>
                </c:pt>
                <c:pt idx="23413">
                  <c:v>-0.5</c:v>
                </c:pt>
                <c:pt idx="23414">
                  <c:v>-0.46</c:v>
                </c:pt>
                <c:pt idx="23415">
                  <c:v>-0.46</c:v>
                </c:pt>
                <c:pt idx="23416">
                  <c:v>-0.42</c:v>
                </c:pt>
                <c:pt idx="23417">
                  <c:v>-0.46</c:v>
                </c:pt>
                <c:pt idx="23418">
                  <c:v>-0.42</c:v>
                </c:pt>
                <c:pt idx="23419">
                  <c:v>-0.42</c:v>
                </c:pt>
                <c:pt idx="23420">
                  <c:v>-0.34</c:v>
                </c:pt>
                <c:pt idx="23421">
                  <c:v>-0.3</c:v>
                </c:pt>
                <c:pt idx="23422">
                  <c:v>-0.22</c:v>
                </c:pt>
                <c:pt idx="23423">
                  <c:v>-0.06</c:v>
                </c:pt>
                <c:pt idx="23424">
                  <c:v>0.06</c:v>
                </c:pt>
                <c:pt idx="23425">
                  <c:v>0.18</c:v>
                </c:pt>
                <c:pt idx="23426">
                  <c:v>0.34</c:v>
                </c:pt>
                <c:pt idx="23427">
                  <c:v>0.42</c:v>
                </c:pt>
                <c:pt idx="23428">
                  <c:v>0.46</c:v>
                </c:pt>
                <c:pt idx="23429">
                  <c:v>0.46</c:v>
                </c:pt>
                <c:pt idx="23430">
                  <c:v>0.5</c:v>
                </c:pt>
                <c:pt idx="23431">
                  <c:v>0.46</c:v>
                </c:pt>
                <c:pt idx="23432">
                  <c:v>0.5</c:v>
                </c:pt>
                <c:pt idx="23433">
                  <c:v>0.46</c:v>
                </c:pt>
                <c:pt idx="23434">
                  <c:v>0.38</c:v>
                </c:pt>
                <c:pt idx="23435">
                  <c:v>0.26</c:v>
                </c:pt>
                <c:pt idx="23436">
                  <c:v>0.06</c:v>
                </c:pt>
                <c:pt idx="23437">
                  <c:v>-0.22</c:v>
                </c:pt>
                <c:pt idx="23438">
                  <c:v>-0.46</c:v>
                </c:pt>
                <c:pt idx="23439">
                  <c:v>-0.82</c:v>
                </c:pt>
                <c:pt idx="23440">
                  <c:v>-1.1399999999999999</c:v>
                </c:pt>
                <c:pt idx="23441">
                  <c:v>-1.42</c:v>
                </c:pt>
                <c:pt idx="23442">
                  <c:v>-1.5</c:v>
                </c:pt>
                <c:pt idx="23443">
                  <c:v>-1.74</c:v>
                </c:pt>
                <c:pt idx="23444">
                  <c:v>-1.82</c:v>
                </c:pt>
                <c:pt idx="23445">
                  <c:v>-1.9</c:v>
                </c:pt>
                <c:pt idx="23446">
                  <c:v>-1.82</c:v>
                </c:pt>
                <c:pt idx="23447">
                  <c:v>-1.7</c:v>
                </c:pt>
                <c:pt idx="23448">
                  <c:v>-1.54</c:v>
                </c:pt>
                <c:pt idx="23449">
                  <c:v>-1.42</c:v>
                </c:pt>
                <c:pt idx="23450">
                  <c:v>-1.18</c:v>
                </c:pt>
                <c:pt idx="23451">
                  <c:v>-0.94</c:v>
                </c:pt>
                <c:pt idx="23452">
                  <c:v>-0.66</c:v>
                </c:pt>
                <c:pt idx="23453">
                  <c:v>-0.54</c:v>
                </c:pt>
                <c:pt idx="23454">
                  <c:v>-0.42</c:v>
                </c:pt>
                <c:pt idx="23455">
                  <c:v>-0.3</c:v>
                </c:pt>
                <c:pt idx="23456">
                  <c:v>-0.22</c:v>
                </c:pt>
                <c:pt idx="23457">
                  <c:v>-0.14000000000000001</c:v>
                </c:pt>
                <c:pt idx="23458">
                  <c:v>-0.06</c:v>
                </c:pt>
                <c:pt idx="23459">
                  <c:v>-0.02</c:v>
                </c:pt>
                <c:pt idx="23460">
                  <c:v>0.1</c:v>
                </c:pt>
                <c:pt idx="23461">
                  <c:v>0.14000000000000001</c:v>
                </c:pt>
                <c:pt idx="23462">
                  <c:v>0.22</c:v>
                </c:pt>
                <c:pt idx="23463">
                  <c:v>0.18</c:v>
                </c:pt>
                <c:pt idx="23464">
                  <c:v>0.26</c:v>
                </c:pt>
                <c:pt idx="23465">
                  <c:v>0.22</c:v>
                </c:pt>
                <c:pt idx="23466">
                  <c:v>0.34</c:v>
                </c:pt>
                <c:pt idx="23467">
                  <c:v>0.34</c:v>
                </c:pt>
                <c:pt idx="23468">
                  <c:v>0.3</c:v>
                </c:pt>
                <c:pt idx="23469">
                  <c:v>0.26</c:v>
                </c:pt>
                <c:pt idx="23470">
                  <c:v>0.22</c:v>
                </c:pt>
                <c:pt idx="23471">
                  <c:v>0.26</c:v>
                </c:pt>
                <c:pt idx="23472">
                  <c:v>0.3</c:v>
                </c:pt>
                <c:pt idx="23473">
                  <c:v>0.26</c:v>
                </c:pt>
                <c:pt idx="23474">
                  <c:v>0.34</c:v>
                </c:pt>
                <c:pt idx="23475">
                  <c:v>0.3</c:v>
                </c:pt>
                <c:pt idx="23476">
                  <c:v>0.42</c:v>
                </c:pt>
                <c:pt idx="23477">
                  <c:v>0.62</c:v>
                </c:pt>
                <c:pt idx="23478">
                  <c:v>0.7</c:v>
                </c:pt>
                <c:pt idx="23479">
                  <c:v>0.74</c:v>
                </c:pt>
                <c:pt idx="23480">
                  <c:v>0.78</c:v>
                </c:pt>
                <c:pt idx="23481">
                  <c:v>1.02</c:v>
                </c:pt>
                <c:pt idx="23482">
                  <c:v>1.34</c:v>
                </c:pt>
                <c:pt idx="23483">
                  <c:v>1.54</c:v>
                </c:pt>
                <c:pt idx="23484">
                  <c:v>1.82</c:v>
                </c:pt>
                <c:pt idx="23485">
                  <c:v>2.06</c:v>
                </c:pt>
                <c:pt idx="23486">
                  <c:v>2.46</c:v>
                </c:pt>
                <c:pt idx="23487">
                  <c:v>2.78</c:v>
                </c:pt>
                <c:pt idx="23488">
                  <c:v>3.1</c:v>
                </c:pt>
                <c:pt idx="23489">
                  <c:v>3.34</c:v>
                </c:pt>
                <c:pt idx="23490">
                  <c:v>3.58</c:v>
                </c:pt>
                <c:pt idx="23491">
                  <c:v>3.54</c:v>
                </c:pt>
                <c:pt idx="23492">
                  <c:v>3.3</c:v>
                </c:pt>
                <c:pt idx="23493">
                  <c:v>2.9</c:v>
                </c:pt>
                <c:pt idx="23494">
                  <c:v>2.42</c:v>
                </c:pt>
                <c:pt idx="23495">
                  <c:v>1.82</c:v>
                </c:pt>
                <c:pt idx="23496">
                  <c:v>1.22</c:v>
                </c:pt>
                <c:pt idx="23497">
                  <c:v>0.57999999999999996</c:v>
                </c:pt>
                <c:pt idx="23498">
                  <c:v>-0.14000000000000001</c:v>
                </c:pt>
                <c:pt idx="23499">
                  <c:v>-0.86</c:v>
                </c:pt>
                <c:pt idx="23500">
                  <c:v>-1.3</c:v>
                </c:pt>
                <c:pt idx="23501">
                  <c:v>-1.58</c:v>
                </c:pt>
                <c:pt idx="23502">
                  <c:v>-1.74</c:v>
                </c:pt>
                <c:pt idx="23503">
                  <c:v>-1.82</c:v>
                </c:pt>
                <c:pt idx="23504">
                  <c:v>-1.74</c:v>
                </c:pt>
                <c:pt idx="23505">
                  <c:v>-1.62</c:v>
                </c:pt>
                <c:pt idx="23506">
                  <c:v>-1.42</c:v>
                </c:pt>
                <c:pt idx="23507">
                  <c:v>-1.18</c:v>
                </c:pt>
                <c:pt idx="23508">
                  <c:v>-0.94</c:v>
                </c:pt>
                <c:pt idx="23509">
                  <c:v>-0.78</c:v>
                </c:pt>
                <c:pt idx="23510">
                  <c:v>-0.74</c:v>
                </c:pt>
                <c:pt idx="23511">
                  <c:v>-0.7</c:v>
                </c:pt>
                <c:pt idx="23512">
                  <c:v>-0.82</c:v>
                </c:pt>
                <c:pt idx="23513">
                  <c:v>-0.86</c:v>
                </c:pt>
                <c:pt idx="23514">
                  <c:v>-0.86</c:v>
                </c:pt>
                <c:pt idx="23515">
                  <c:v>-0.82</c:v>
                </c:pt>
                <c:pt idx="23516">
                  <c:v>-0.82</c:v>
                </c:pt>
                <c:pt idx="23517">
                  <c:v>-0.82</c:v>
                </c:pt>
                <c:pt idx="23518">
                  <c:v>-0.78</c:v>
                </c:pt>
                <c:pt idx="23519">
                  <c:v>-0.66</c:v>
                </c:pt>
                <c:pt idx="23520">
                  <c:v>-0.57999999999999996</c:v>
                </c:pt>
                <c:pt idx="23521">
                  <c:v>-0.46</c:v>
                </c:pt>
                <c:pt idx="23522">
                  <c:v>-0.42</c:v>
                </c:pt>
                <c:pt idx="23523">
                  <c:v>-0.46</c:v>
                </c:pt>
                <c:pt idx="23524">
                  <c:v>-0.34</c:v>
                </c:pt>
                <c:pt idx="23525">
                  <c:v>-0.3</c:v>
                </c:pt>
                <c:pt idx="23526">
                  <c:v>-0.26</c:v>
                </c:pt>
                <c:pt idx="23527">
                  <c:v>-0.22</c:v>
                </c:pt>
                <c:pt idx="23528">
                  <c:v>-0.26</c:v>
                </c:pt>
                <c:pt idx="23529">
                  <c:v>-0.22</c:v>
                </c:pt>
                <c:pt idx="23530">
                  <c:v>-0.18</c:v>
                </c:pt>
                <c:pt idx="23531">
                  <c:v>-0.1</c:v>
                </c:pt>
                <c:pt idx="23532">
                  <c:v>-0.06</c:v>
                </c:pt>
                <c:pt idx="23533">
                  <c:v>-0.02</c:v>
                </c:pt>
                <c:pt idx="23534">
                  <c:v>0.02</c:v>
                </c:pt>
                <c:pt idx="23535">
                  <c:v>-0.02</c:v>
                </c:pt>
                <c:pt idx="23536">
                  <c:v>-0.06</c:v>
                </c:pt>
                <c:pt idx="23537">
                  <c:v>-0.22</c:v>
                </c:pt>
                <c:pt idx="23538">
                  <c:v>-0.3</c:v>
                </c:pt>
                <c:pt idx="23539">
                  <c:v>-0.46</c:v>
                </c:pt>
                <c:pt idx="23540">
                  <c:v>-0.66</c:v>
                </c:pt>
                <c:pt idx="23541">
                  <c:v>-0.86</c:v>
                </c:pt>
                <c:pt idx="23542">
                  <c:v>-1.02</c:v>
                </c:pt>
                <c:pt idx="23543">
                  <c:v>-1.26</c:v>
                </c:pt>
                <c:pt idx="23544">
                  <c:v>-1.42</c:v>
                </c:pt>
                <c:pt idx="23545">
                  <c:v>-1.54</c:v>
                </c:pt>
                <c:pt idx="23546">
                  <c:v>-1.62</c:v>
                </c:pt>
                <c:pt idx="23547">
                  <c:v>-1.62</c:v>
                </c:pt>
                <c:pt idx="23548">
                  <c:v>-1.58</c:v>
                </c:pt>
                <c:pt idx="23549">
                  <c:v>-1.54</c:v>
                </c:pt>
                <c:pt idx="23550">
                  <c:v>-1.38</c:v>
                </c:pt>
                <c:pt idx="23551">
                  <c:v>-1.18</c:v>
                </c:pt>
                <c:pt idx="23552">
                  <c:v>-0.98</c:v>
                </c:pt>
                <c:pt idx="23553">
                  <c:v>-0.74</c:v>
                </c:pt>
                <c:pt idx="23554">
                  <c:v>-0.54</c:v>
                </c:pt>
                <c:pt idx="23555">
                  <c:v>-0.38</c:v>
                </c:pt>
                <c:pt idx="23556">
                  <c:v>-0.26</c:v>
                </c:pt>
                <c:pt idx="23557">
                  <c:v>-0.18</c:v>
                </c:pt>
                <c:pt idx="23558">
                  <c:v>-0.06</c:v>
                </c:pt>
                <c:pt idx="23559">
                  <c:v>-0.02</c:v>
                </c:pt>
                <c:pt idx="23560">
                  <c:v>0.02</c:v>
                </c:pt>
                <c:pt idx="23561">
                  <c:v>-0.06</c:v>
                </c:pt>
                <c:pt idx="23562">
                  <c:v>-0.02</c:v>
                </c:pt>
                <c:pt idx="23563">
                  <c:v>-0.06</c:v>
                </c:pt>
                <c:pt idx="23564">
                  <c:v>-0.06</c:v>
                </c:pt>
                <c:pt idx="23565">
                  <c:v>-0.1</c:v>
                </c:pt>
                <c:pt idx="23566">
                  <c:v>0.02</c:v>
                </c:pt>
                <c:pt idx="23567">
                  <c:v>0.14000000000000001</c:v>
                </c:pt>
                <c:pt idx="23568">
                  <c:v>0.22</c:v>
                </c:pt>
                <c:pt idx="23569">
                  <c:v>0.3</c:v>
                </c:pt>
                <c:pt idx="23570">
                  <c:v>0.38</c:v>
                </c:pt>
                <c:pt idx="23571">
                  <c:v>0.57999999999999996</c:v>
                </c:pt>
                <c:pt idx="23572">
                  <c:v>0.98</c:v>
                </c:pt>
                <c:pt idx="23573">
                  <c:v>1.38</c:v>
                </c:pt>
                <c:pt idx="23574">
                  <c:v>1.94</c:v>
                </c:pt>
                <c:pt idx="23575">
                  <c:v>2.42</c:v>
                </c:pt>
                <c:pt idx="23576">
                  <c:v>2.86</c:v>
                </c:pt>
                <c:pt idx="23577">
                  <c:v>3.26</c:v>
                </c:pt>
                <c:pt idx="23578">
                  <c:v>3.62</c:v>
                </c:pt>
                <c:pt idx="23579">
                  <c:v>3.82</c:v>
                </c:pt>
                <c:pt idx="23580">
                  <c:v>4.0199999999999996</c:v>
                </c:pt>
                <c:pt idx="23581">
                  <c:v>3.9</c:v>
                </c:pt>
                <c:pt idx="23582">
                  <c:v>3.7</c:v>
                </c:pt>
                <c:pt idx="23583">
                  <c:v>3.38</c:v>
                </c:pt>
                <c:pt idx="23584">
                  <c:v>2.9</c:v>
                </c:pt>
                <c:pt idx="23585">
                  <c:v>2.2999999999999998</c:v>
                </c:pt>
                <c:pt idx="23586">
                  <c:v>1.5</c:v>
                </c:pt>
                <c:pt idx="23587">
                  <c:v>0.66</c:v>
                </c:pt>
                <c:pt idx="23588">
                  <c:v>-0.14000000000000001</c:v>
                </c:pt>
                <c:pt idx="23589">
                  <c:v>-0.86</c:v>
                </c:pt>
                <c:pt idx="23590">
                  <c:v>-1.34</c:v>
                </c:pt>
                <c:pt idx="23591">
                  <c:v>-1.62</c:v>
                </c:pt>
                <c:pt idx="23592">
                  <c:v>-1.82</c:v>
                </c:pt>
                <c:pt idx="23593">
                  <c:v>-1.98</c:v>
                </c:pt>
                <c:pt idx="23594">
                  <c:v>-2.02</c:v>
                </c:pt>
                <c:pt idx="23595">
                  <c:v>-2.06</c:v>
                </c:pt>
                <c:pt idx="23596">
                  <c:v>-1.86</c:v>
                </c:pt>
                <c:pt idx="23597">
                  <c:v>-1.7</c:v>
                </c:pt>
                <c:pt idx="23598">
                  <c:v>-1.42</c:v>
                </c:pt>
                <c:pt idx="23599">
                  <c:v>-1.22</c:v>
                </c:pt>
                <c:pt idx="23600">
                  <c:v>-0.94</c:v>
                </c:pt>
                <c:pt idx="23601">
                  <c:v>-0.82</c:v>
                </c:pt>
                <c:pt idx="23602">
                  <c:v>-0.57999999999999996</c:v>
                </c:pt>
                <c:pt idx="23603">
                  <c:v>-0.5</c:v>
                </c:pt>
                <c:pt idx="23604">
                  <c:v>-0.38</c:v>
                </c:pt>
                <c:pt idx="23605">
                  <c:v>-0.3</c:v>
                </c:pt>
                <c:pt idx="23606">
                  <c:v>-0.26</c:v>
                </c:pt>
                <c:pt idx="23607">
                  <c:v>-0.34</c:v>
                </c:pt>
                <c:pt idx="23608">
                  <c:v>-0.38</c:v>
                </c:pt>
                <c:pt idx="23609">
                  <c:v>-0.38</c:v>
                </c:pt>
                <c:pt idx="23610">
                  <c:v>-0.34</c:v>
                </c:pt>
                <c:pt idx="23611">
                  <c:v>-0.3</c:v>
                </c:pt>
                <c:pt idx="23612">
                  <c:v>-0.3</c:v>
                </c:pt>
                <c:pt idx="23613">
                  <c:v>-0.3</c:v>
                </c:pt>
                <c:pt idx="23614">
                  <c:v>-0.26</c:v>
                </c:pt>
                <c:pt idx="23615">
                  <c:v>-0.18</c:v>
                </c:pt>
                <c:pt idx="23616">
                  <c:v>-0.1</c:v>
                </c:pt>
                <c:pt idx="23617">
                  <c:v>-0.02</c:v>
                </c:pt>
                <c:pt idx="23618">
                  <c:v>0.1</c:v>
                </c:pt>
                <c:pt idx="23619">
                  <c:v>0.14000000000000001</c:v>
                </c:pt>
                <c:pt idx="23620">
                  <c:v>0.18</c:v>
                </c:pt>
                <c:pt idx="23621">
                  <c:v>0.22</c:v>
                </c:pt>
                <c:pt idx="23622">
                  <c:v>0.26</c:v>
                </c:pt>
                <c:pt idx="23623">
                  <c:v>0.34</c:v>
                </c:pt>
                <c:pt idx="23624">
                  <c:v>0.38</c:v>
                </c:pt>
                <c:pt idx="23625">
                  <c:v>0.38</c:v>
                </c:pt>
                <c:pt idx="23626">
                  <c:v>0.3</c:v>
                </c:pt>
                <c:pt idx="23627">
                  <c:v>0.22</c:v>
                </c:pt>
                <c:pt idx="23628">
                  <c:v>0.06</c:v>
                </c:pt>
                <c:pt idx="23629">
                  <c:v>-0.06</c:v>
                </c:pt>
                <c:pt idx="23630">
                  <c:v>-0.34</c:v>
                </c:pt>
                <c:pt idx="23631">
                  <c:v>-0.7</c:v>
                </c:pt>
                <c:pt idx="23632">
                  <c:v>-0.98</c:v>
                </c:pt>
                <c:pt idx="23633">
                  <c:v>-1.18</c:v>
                </c:pt>
                <c:pt idx="23634">
                  <c:v>-1.42</c:v>
                </c:pt>
                <c:pt idx="23635">
                  <c:v>-1.58</c:v>
                </c:pt>
                <c:pt idx="23636">
                  <c:v>-1.74</c:v>
                </c:pt>
                <c:pt idx="23637">
                  <c:v>-1.86</c:v>
                </c:pt>
                <c:pt idx="23638">
                  <c:v>-1.82</c:v>
                </c:pt>
                <c:pt idx="23639">
                  <c:v>-1.78</c:v>
                </c:pt>
                <c:pt idx="23640">
                  <c:v>-1.7</c:v>
                </c:pt>
                <c:pt idx="23641">
                  <c:v>-1.5</c:v>
                </c:pt>
                <c:pt idx="23642">
                  <c:v>-1.18</c:v>
                </c:pt>
                <c:pt idx="23643">
                  <c:v>-0.94</c:v>
                </c:pt>
                <c:pt idx="23644">
                  <c:v>-0.66</c:v>
                </c:pt>
                <c:pt idx="23645">
                  <c:v>-0.5</c:v>
                </c:pt>
                <c:pt idx="23646">
                  <c:v>-0.34</c:v>
                </c:pt>
                <c:pt idx="23647">
                  <c:v>-0.18</c:v>
                </c:pt>
                <c:pt idx="23648">
                  <c:v>-0.06</c:v>
                </c:pt>
                <c:pt idx="23649">
                  <c:v>0.02</c:v>
                </c:pt>
                <c:pt idx="23650">
                  <c:v>0.06</c:v>
                </c:pt>
                <c:pt idx="23651">
                  <c:v>0.06</c:v>
                </c:pt>
                <c:pt idx="23652">
                  <c:v>0.14000000000000001</c:v>
                </c:pt>
                <c:pt idx="23653">
                  <c:v>0.1</c:v>
                </c:pt>
                <c:pt idx="23654">
                  <c:v>0.06</c:v>
                </c:pt>
                <c:pt idx="23655">
                  <c:v>0.06</c:v>
                </c:pt>
                <c:pt idx="23656">
                  <c:v>0.1</c:v>
                </c:pt>
                <c:pt idx="23657">
                  <c:v>0.06</c:v>
                </c:pt>
                <c:pt idx="23658">
                  <c:v>0.14000000000000001</c:v>
                </c:pt>
                <c:pt idx="23659">
                  <c:v>0.14000000000000001</c:v>
                </c:pt>
                <c:pt idx="23660">
                  <c:v>0.22</c:v>
                </c:pt>
                <c:pt idx="23661">
                  <c:v>0.22</c:v>
                </c:pt>
                <c:pt idx="23662">
                  <c:v>0.26</c:v>
                </c:pt>
                <c:pt idx="23663">
                  <c:v>0.3</c:v>
                </c:pt>
                <c:pt idx="23664">
                  <c:v>0.42</c:v>
                </c:pt>
                <c:pt idx="23665">
                  <c:v>0.74</c:v>
                </c:pt>
                <c:pt idx="23666">
                  <c:v>1.5</c:v>
                </c:pt>
                <c:pt idx="23667">
                  <c:v>2.2599999999999998</c:v>
                </c:pt>
                <c:pt idx="23668">
                  <c:v>3.02</c:v>
                </c:pt>
                <c:pt idx="23669">
                  <c:v>3.54</c:v>
                </c:pt>
                <c:pt idx="23670">
                  <c:v>3.98</c:v>
                </c:pt>
                <c:pt idx="23671">
                  <c:v>4.22</c:v>
                </c:pt>
                <c:pt idx="23672">
                  <c:v>4.46</c:v>
                </c:pt>
                <c:pt idx="23673">
                  <c:v>4.54</c:v>
                </c:pt>
                <c:pt idx="23674">
                  <c:v>4.5</c:v>
                </c:pt>
                <c:pt idx="23675">
                  <c:v>4.0599999999999996</c:v>
                </c:pt>
                <c:pt idx="23676">
                  <c:v>3.38</c:v>
                </c:pt>
                <c:pt idx="23677">
                  <c:v>2.5</c:v>
                </c:pt>
                <c:pt idx="23678">
                  <c:v>1.46</c:v>
                </c:pt>
                <c:pt idx="23679">
                  <c:v>0.54</c:v>
                </c:pt>
                <c:pt idx="23680">
                  <c:v>-0.26</c:v>
                </c:pt>
                <c:pt idx="23681">
                  <c:v>-0.9</c:v>
                </c:pt>
                <c:pt idx="23682">
                  <c:v>-1.42</c:v>
                </c:pt>
                <c:pt idx="23683">
                  <c:v>-1.82</c:v>
                </c:pt>
                <c:pt idx="23684">
                  <c:v>-2.14</c:v>
                </c:pt>
                <c:pt idx="23685">
                  <c:v>-2.2200000000000002</c:v>
                </c:pt>
                <c:pt idx="23686">
                  <c:v>-2.1</c:v>
                </c:pt>
                <c:pt idx="23687">
                  <c:v>-1.9</c:v>
                </c:pt>
                <c:pt idx="23688">
                  <c:v>-1.7</c:v>
                </c:pt>
                <c:pt idx="23689">
                  <c:v>-1.54</c:v>
                </c:pt>
                <c:pt idx="23690">
                  <c:v>-1.42</c:v>
                </c:pt>
                <c:pt idx="23691">
                  <c:v>-1.34</c:v>
                </c:pt>
                <c:pt idx="23692">
                  <c:v>-1.18</c:v>
                </c:pt>
                <c:pt idx="23693">
                  <c:v>-1.06</c:v>
                </c:pt>
                <c:pt idx="23694">
                  <c:v>-0.86</c:v>
                </c:pt>
                <c:pt idx="23695">
                  <c:v>-0.78</c:v>
                </c:pt>
                <c:pt idx="23696">
                  <c:v>-0.74</c:v>
                </c:pt>
                <c:pt idx="23697">
                  <c:v>-0.66</c:v>
                </c:pt>
                <c:pt idx="23698">
                  <c:v>-0.57999999999999996</c:v>
                </c:pt>
                <c:pt idx="23699">
                  <c:v>-0.5</c:v>
                </c:pt>
                <c:pt idx="23700">
                  <c:v>-0.46</c:v>
                </c:pt>
                <c:pt idx="23701">
                  <c:v>-0.42</c:v>
                </c:pt>
                <c:pt idx="23702">
                  <c:v>-0.38</c:v>
                </c:pt>
                <c:pt idx="23703">
                  <c:v>-0.42</c:v>
                </c:pt>
                <c:pt idx="23704">
                  <c:v>-0.38</c:v>
                </c:pt>
                <c:pt idx="23705">
                  <c:v>-0.38</c:v>
                </c:pt>
                <c:pt idx="23706">
                  <c:v>-0.38</c:v>
                </c:pt>
                <c:pt idx="23707">
                  <c:v>-0.42</c:v>
                </c:pt>
                <c:pt idx="23708">
                  <c:v>-0.38</c:v>
                </c:pt>
                <c:pt idx="23709">
                  <c:v>-0.22</c:v>
                </c:pt>
                <c:pt idx="23710">
                  <c:v>-0.02</c:v>
                </c:pt>
                <c:pt idx="23711">
                  <c:v>0.06</c:v>
                </c:pt>
                <c:pt idx="23712">
                  <c:v>0.14000000000000001</c:v>
                </c:pt>
                <c:pt idx="23713">
                  <c:v>0.14000000000000001</c:v>
                </c:pt>
                <c:pt idx="23714">
                  <c:v>0.26</c:v>
                </c:pt>
                <c:pt idx="23715">
                  <c:v>0.3</c:v>
                </c:pt>
                <c:pt idx="23716">
                  <c:v>0.38</c:v>
                </c:pt>
                <c:pt idx="23717">
                  <c:v>0.46</c:v>
                </c:pt>
                <c:pt idx="23718">
                  <c:v>0.42</c:v>
                </c:pt>
                <c:pt idx="23719">
                  <c:v>0.38</c:v>
                </c:pt>
                <c:pt idx="23720">
                  <c:v>0.26</c:v>
                </c:pt>
                <c:pt idx="23721">
                  <c:v>-0.02</c:v>
                </c:pt>
                <c:pt idx="23722">
                  <c:v>-0.38</c:v>
                </c:pt>
                <c:pt idx="23723">
                  <c:v>-0.7</c:v>
                </c:pt>
                <c:pt idx="23724">
                  <c:v>-1.02</c:v>
                </c:pt>
                <c:pt idx="23725">
                  <c:v>-1.3</c:v>
                </c:pt>
                <c:pt idx="23726">
                  <c:v>-1.5</c:v>
                </c:pt>
                <c:pt idx="23727">
                  <c:v>-1.78</c:v>
                </c:pt>
                <c:pt idx="23728">
                  <c:v>-1.94</c:v>
                </c:pt>
                <c:pt idx="23729">
                  <c:v>-2.06</c:v>
                </c:pt>
                <c:pt idx="23730">
                  <c:v>-2.02</c:v>
                </c:pt>
                <c:pt idx="23731">
                  <c:v>-1.86</c:v>
                </c:pt>
                <c:pt idx="23732">
                  <c:v>-1.66</c:v>
                </c:pt>
                <c:pt idx="23733">
                  <c:v>-1.42</c:v>
                </c:pt>
                <c:pt idx="23734">
                  <c:v>-1.18</c:v>
                </c:pt>
                <c:pt idx="23735">
                  <c:v>-0.9</c:v>
                </c:pt>
                <c:pt idx="23736">
                  <c:v>-0.62</c:v>
                </c:pt>
                <c:pt idx="23737">
                  <c:v>-0.38</c:v>
                </c:pt>
                <c:pt idx="23738">
                  <c:v>-0.26</c:v>
                </c:pt>
                <c:pt idx="23739">
                  <c:v>-0.1</c:v>
                </c:pt>
                <c:pt idx="23740">
                  <c:v>-0.06</c:v>
                </c:pt>
                <c:pt idx="23741">
                  <c:v>-0.1</c:v>
                </c:pt>
                <c:pt idx="23742">
                  <c:v>-0.14000000000000001</c:v>
                </c:pt>
                <c:pt idx="23743">
                  <c:v>-0.14000000000000001</c:v>
                </c:pt>
                <c:pt idx="23744">
                  <c:v>-0.02</c:v>
                </c:pt>
                <c:pt idx="23745">
                  <c:v>-0.06</c:v>
                </c:pt>
                <c:pt idx="23746">
                  <c:v>-0.02</c:v>
                </c:pt>
                <c:pt idx="23747">
                  <c:v>0.02</c:v>
                </c:pt>
                <c:pt idx="23748">
                  <c:v>0.06</c:v>
                </c:pt>
                <c:pt idx="23749">
                  <c:v>0.14000000000000001</c:v>
                </c:pt>
                <c:pt idx="23750">
                  <c:v>0.14000000000000001</c:v>
                </c:pt>
                <c:pt idx="23751">
                  <c:v>0.22</c:v>
                </c:pt>
                <c:pt idx="23752">
                  <c:v>0.26</c:v>
                </c:pt>
                <c:pt idx="23753">
                  <c:v>0.26</c:v>
                </c:pt>
                <c:pt idx="23754">
                  <c:v>0.22</c:v>
                </c:pt>
                <c:pt idx="23755">
                  <c:v>0.22</c:v>
                </c:pt>
                <c:pt idx="23756">
                  <c:v>0.14000000000000001</c:v>
                </c:pt>
                <c:pt idx="23757">
                  <c:v>0.14000000000000001</c:v>
                </c:pt>
                <c:pt idx="23758">
                  <c:v>0.22</c:v>
                </c:pt>
                <c:pt idx="23759">
                  <c:v>0.26</c:v>
                </c:pt>
                <c:pt idx="23760">
                  <c:v>0.38</c:v>
                </c:pt>
                <c:pt idx="23761">
                  <c:v>0.42</c:v>
                </c:pt>
                <c:pt idx="23762">
                  <c:v>0.66</c:v>
                </c:pt>
                <c:pt idx="23763">
                  <c:v>0.9</c:v>
                </c:pt>
                <c:pt idx="23764">
                  <c:v>1.26</c:v>
                </c:pt>
                <c:pt idx="23765">
                  <c:v>1.74</c:v>
                </c:pt>
                <c:pt idx="23766">
                  <c:v>2.42</c:v>
                </c:pt>
                <c:pt idx="23767">
                  <c:v>2.86</c:v>
                </c:pt>
                <c:pt idx="23768">
                  <c:v>3.34</c:v>
                </c:pt>
                <c:pt idx="23769">
                  <c:v>3.7</c:v>
                </c:pt>
                <c:pt idx="23770">
                  <c:v>3.9</c:v>
                </c:pt>
                <c:pt idx="23771">
                  <c:v>3.86</c:v>
                </c:pt>
                <c:pt idx="23772">
                  <c:v>3.86</c:v>
                </c:pt>
                <c:pt idx="23773">
                  <c:v>3.7</c:v>
                </c:pt>
                <c:pt idx="23774">
                  <c:v>3.34</c:v>
                </c:pt>
                <c:pt idx="23775">
                  <c:v>2.82</c:v>
                </c:pt>
                <c:pt idx="23776">
                  <c:v>2.1</c:v>
                </c:pt>
                <c:pt idx="23777">
                  <c:v>1.38</c:v>
                </c:pt>
                <c:pt idx="23778">
                  <c:v>0.57999999999999996</c:v>
                </c:pt>
                <c:pt idx="23779">
                  <c:v>-0.18</c:v>
                </c:pt>
                <c:pt idx="23780">
                  <c:v>-0.78</c:v>
                </c:pt>
                <c:pt idx="23781">
                  <c:v>-1.1000000000000001</c:v>
                </c:pt>
                <c:pt idx="23782">
                  <c:v>-1.34</c:v>
                </c:pt>
                <c:pt idx="23783">
                  <c:v>-1.5</c:v>
                </c:pt>
                <c:pt idx="23784">
                  <c:v>-1.54</c:v>
                </c:pt>
                <c:pt idx="23785">
                  <c:v>-1.58</c:v>
                </c:pt>
                <c:pt idx="23786">
                  <c:v>-1.58</c:v>
                </c:pt>
                <c:pt idx="23787">
                  <c:v>-1.5</c:v>
                </c:pt>
                <c:pt idx="23788">
                  <c:v>-1.38</c:v>
                </c:pt>
                <c:pt idx="23789">
                  <c:v>-1.22</c:v>
                </c:pt>
                <c:pt idx="23790">
                  <c:v>-1.1000000000000001</c:v>
                </c:pt>
                <c:pt idx="23791">
                  <c:v>-0.98</c:v>
                </c:pt>
                <c:pt idx="23792">
                  <c:v>-0.9</c:v>
                </c:pt>
                <c:pt idx="23793">
                  <c:v>-0.94</c:v>
                </c:pt>
                <c:pt idx="23794">
                  <c:v>-0.9</c:v>
                </c:pt>
                <c:pt idx="23795">
                  <c:v>-0.82</c:v>
                </c:pt>
                <c:pt idx="23796">
                  <c:v>-0.7</c:v>
                </c:pt>
                <c:pt idx="23797">
                  <c:v>-0.66</c:v>
                </c:pt>
                <c:pt idx="23798">
                  <c:v>-0.57999999999999996</c:v>
                </c:pt>
                <c:pt idx="23799">
                  <c:v>-0.54</c:v>
                </c:pt>
                <c:pt idx="23800">
                  <c:v>-0.5</c:v>
                </c:pt>
                <c:pt idx="23801">
                  <c:v>-0.46</c:v>
                </c:pt>
                <c:pt idx="23802">
                  <c:v>-0.38</c:v>
                </c:pt>
                <c:pt idx="23803">
                  <c:v>-0.38</c:v>
                </c:pt>
                <c:pt idx="23804">
                  <c:v>-0.38</c:v>
                </c:pt>
                <c:pt idx="23805">
                  <c:v>-0.38</c:v>
                </c:pt>
                <c:pt idx="23806">
                  <c:v>-0.38</c:v>
                </c:pt>
                <c:pt idx="23807">
                  <c:v>-0.3</c:v>
                </c:pt>
                <c:pt idx="23808">
                  <c:v>-0.22</c:v>
                </c:pt>
                <c:pt idx="23809">
                  <c:v>-0.1</c:v>
                </c:pt>
                <c:pt idx="23810">
                  <c:v>0.02</c:v>
                </c:pt>
                <c:pt idx="23811">
                  <c:v>0.1</c:v>
                </c:pt>
                <c:pt idx="23812">
                  <c:v>0.1</c:v>
                </c:pt>
                <c:pt idx="23813">
                  <c:v>0.1</c:v>
                </c:pt>
                <c:pt idx="23814">
                  <c:v>0.14000000000000001</c:v>
                </c:pt>
                <c:pt idx="23815">
                  <c:v>0.18</c:v>
                </c:pt>
                <c:pt idx="23816">
                  <c:v>0.22</c:v>
                </c:pt>
                <c:pt idx="23817">
                  <c:v>0.18</c:v>
                </c:pt>
                <c:pt idx="23818">
                  <c:v>0.1</c:v>
                </c:pt>
                <c:pt idx="23819">
                  <c:v>-0.06</c:v>
                </c:pt>
                <c:pt idx="23820">
                  <c:v>-0.34</c:v>
                </c:pt>
                <c:pt idx="23821">
                  <c:v>-0.57999999999999996</c:v>
                </c:pt>
                <c:pt idx="23822">
                  <c:v>-0.9</c:v>
                </c:pt>
                <c:pt idx="23823">
                  <c:v>-1.1000000000000001</c:v>
                </c:pt>
                <c:pt idx="23824">
                  <c:v>-1.34</c:v>
                </c:pt>
                <c:pt idx="23825">
                  <c:v>-1.46</c:v>
                </c:pt>
                <c:pt idx="23826">
                  <c:v>-1.54</c:v>
                </c:pt>
                <c:pt idx="23827">
                  <c:v>-1.62</c:v>
                </c:pt>
                <c:pt idx="23828">
                  <c:v>-1.7</c:v>
                </c:pt>
                <c:pt idx="23829">
                  <c:v>-1.66</c:v>
                </c:pt>
                <c:pt idx="23830">
                  <c:v>-1.54</c:v>
                </c:pt>
                <c:pt idx="23831">
                  <c:v>-1.46</c:v>
                </c:pt>
                <c:pt idx="23832">
                  <c:v>-1.3</c:v>
                </c:pt>
                <c:pt idx="23833">
                  <c:v>-1.02</c:v>
                </c:pt>
                <c:pt idx="23834">
                  <c:v>-0.7</c:v>
                </c:pt>
                <c:pt idx="23835">
                  <c:v>-0.54</c:v>
                </c:pt>
                <c:pt idx="23836">
                  <c:v>-0.46</c:v>
                </c:pt>
                <c:pt idx="23837">
                  <c:v>-0.38</c:v>
                </c:pt>
                <c:pt idx="23838">
                  <c:v>-0.26</c:v>
                </c:pt>
                <c:pt idx="23839">
                  <c:v>-0.26</c:v>
                </c:pt>
                <c:pt idx="23840">
                  <c:v>-0.26</c:v>
                </c:pt>
                <c:pt idx="23841">
                  <c:v>-0.22</c:v>
                </c:pt>
                <c:pt idx="23842">
                  <c:v>-0.22</c:v>
                </c:pt>
                <c:pt idx="23843">
                  <c:v>-0.18</c:v>
                </c:pt>
                <c:pt idx="23844">
                  <c:v>-0.1</c:v>
                </c:pt>
                <c:pt idx="23845">
                  <c:v>-0.1</c:v>
                </c:pt>
                <c:pt idx="23846">
                  <c:v>-0.02</c:v>
                </c:pt>
                <c:pt idx="23847">
                  <c:v>0.02</c:v>
                </c:pt>
                <c:pt idx="23848">
                  <c:v>0.14000000000000001</c:v>
                </c:pt>
                <c:pt idx="23849">
                  <c:v>0.14000000000000001</c:v>
                </c:pt>
                <c:pt idx="23850">
                  <c:v>0.26</c:v>
                </c:pt>
                <c:pt idx="23851">
                  <c:v>0.54</c:v>
                </c:pt>
                <c:pt idx="23852">
                  <c:v>1.18</c:v>
                </c:pt>
                <c:pt idx="23853">
                  <c:v>1.86</c:v>
                </c:pt>
                <c:pt idx="23854">
                  <c:v>2.58</c:v>
                </c:pt>
                <c:pt idx="23855">
                  <c:v>3.1</c:v>
                </c:pt>
                <c:pt idx="23856">
                  <c:v>3.62</c:v>
                </c:pt>
                <c:pt idx="23857">
                  <c:v>4.0999999999999996</c:v>
                </c:pt>
                <c:pt idx="23858">
                  <c:v>4.62</c:v>
                </c:pt>
                <c:pt idx="23859">
                  <c:v>5.0599999999999996</c:v>
                </c:pt>
                <c:pt idx="23860">
                  <c:v>5.26</c:v>
                </c:pt>
                <c:pt idx="23861">
                  <c:v>5.26</c:v>
                </c:pt>
                <c:pt idx="23862">
                  <c:v>4.9000000000000004</c:v>
                </c:pt>
                <c:pt idx="23863">
                  <c:v>3.86</c:v>
                </c:pt>
                <c:pt idx="23864">
                  <c:v>2.66</c:v>
                </c:pt>
                <c:pt idx="23865">
                  <c:v>1.46</c:v>
                </c:pt>
                <c:pt idx="23866">
                  <c:v>0.42</c:v>
                </c:pt>
                <c:pt idx="23867">
                  <c:v>-0.38</c:v>
                </c:pt>
                <c:pt idx="23868">
                  <c:v>-1.22</c:v>
                </c:pt>
                <c:pt idx="23869">
                  <c:v>-1.98</c:v>
                </c:pt>
                <c:pt idx="23870">
                  <c:v>-2.66</c:v>
                </c:pt>
                <c:pt idx="23871">
                  <c:v>-3.02</c:v>
                </c:pt>
                <c:pt idx="23872">
                  <c:v>-3.14</c:v>
                </c:pt>
                <c:pt idx="23873">
                  <c:v>-2.94</c:v>
                </c:pt>
                <c:pt idx="23874">
                  <c:v>-2.54</c:v>
                </c:pt>
                <c:pt idx="23875">
                  <c:v>-2.1800000000000002</c:v>
                </c:pt>
                <c:pt idx="23876">
                  <c:v>-1.86</c:v>
                </c:pt>
                <c:pt idx="23877">
                  <c:v>-1.58</c:v>
                </c:pt>
                <c:pt idx="23878">
                  <c:v>-1.34</c:v>
                </c:pt>
                <c:pt idx="23879">
                  <c:v>-1.1399999999999999</c:v>
                </c:pt>
                <c:pt idx="23880">
                  <c:v>-1.02</c:v>
                </c:pt>
                <c:pt idx="23881">
                  <c:v>-0.94</c:v>
                </c:pt>
                <c:pt idx="23882">
                  <c:v>-0.9</c:v>
                </c:pt>
                <c:pt idx="23883">
                  <c:v>-0.94</c:v>
                </c:pt>
                <c:pt idx="23884">
                  <c:v>-0.9</c:v>
                </c:pt>
                <c:pt idx="23885">
                  <c:v>-0.82</c:v>
                </c:pt>
                <c:pt idx="23886">
                  <c:v>-0.66</c:v>
                </c:pt>
                <c:pt idx="23887">
                  <c:v>-0.54</c:v>
                </c:pt>
                <c:pt idx="23888">
                  <c:v>-0.38</c:v>
                </c:pt>
                <c:pt idx="23889">
                  <c:v>-0.34</c:v>
                </c:pt>
                <c:pt idx="23890">
                  <c:v>-0.22</c:v>
                </c:pt>
                <c:pt idx="23891">
                  <c:v>-0.14000000000000001</c:v>
                </c:pt>
                <c:pt idx="23892">
                  <c:v>-0.06</c:v>
                </c:pt>
                <c:pt idx="23893">
                  <c:v>-0.06</c:v>
                </c:pt>
                <c:pt idx="23894">
                  <c:v>-0.06</c:v>
                </c:pt>
                <c:pt idx="23895">
                  <c:v>-0.02</c:v>
                </c:pt>
                <c:pt idx="23896">
                  <c:v>0.1</c:v>
                </c:pt>
                <c:pt idx="23897">
                  <c:v>0.18</c:v>
                </c:pt>
                <c:pt idx="23898">
                  <c:v>0.26</c:v>
                </c:pt>
                <c:pt idx="23899">
                  <c:v>0.34</c:v>
                </c:pt>
                <c:pt idx="23900">
                  <c:v>0.42</c:v>
                </c:pt>
                <c:pt idx="23901">
                  <c:v>0.46</c:v>
                </c:pt>
                <c:pt idx="23902">
                  <c:v>0.57999999999999996</c:v>
                </c:pt>
                <c:pt idx="23903">
                  <c:v>0.66</c:v>
                </c:pt>
                <c:pt idx="23904">
                  <c:v>0.82</c:v>
                </c:pt>
                <c:pt idx="23905">
                  <c:v>0.82</c:v>
                </c:pt>
                <c:pt idx="23906">
                  <c:v>0.66</c:v>
                </c:pt>
                <c:pt idx="23907">
                  <c:v>0.34</c:v>
                </c:pt>
                <c:pt idx="23908">
                  <c:v>0.02</c:v>
                </c:pt>
                <c:pt idx="23909">
                  <c:v>-0.34</c:v>
                </c:pt>
                <c:pt idx="23910">
                  <c:v>-0.57999999999999996</c:v>
                </c:pt>
                <c:pt idx="23911">
                  <c:v>-0.9</c:v>
                </c:pt>
                <c:pt idx="23912">
                  <c:v>-1.22</c:v>
                </c:pt>
                <c:pt idx="23913">
                  <c:v>-1.58</c:v>
                </c:pt>
                <c:pt idx="23914">
                  <c:v>-1.9</c:v>
                </c:pt>
                <c:pt idx="23915">
                  <c:v>-2.14</c:v>
                </c:pt>
                <c:pt idx="23916">
                  <c:v>-2.2999999999999998</c:v>
                </c:pt>
                <c:pt idx="23917">
                  <c:v>-2.2999999999999998</c:v>
                </c:pt>
                <c:pt idx="23918">
                  <c:v>-2.1</c:v>
                </c:pt>
                <c:pt idx="23919">
                  <c:v>-1.86</c:v>
                </c:pt>
                <c:pt idx="23920">
                  <c:v>-1.5</c:v>
                </c:pt>
                <c:pt idx="23921">
                  <c:v>-1.3</c:v>
                </c:pt>
                <c:pt idx="23922">
                  <c:v>-0.98</c:v>
                </c:pt>
                <c:pt idx="23923">
                  <c:v>-0.7</c:v>
                </c:pt>
                <c:pt idx="23924">
                  <c:v>-0.42</c:v>
                </c:pt>
                <c:pt idx="23925">
                  <c:v>-0.22</c:v>
                </c:pt>
                <c:pt idx="23926">
                  <c:v>-0.02</c:v>
                </c:pt>
                <c:pt idx="23927">
                  <c:v>0.02</c:v>
                </c:pt>
                <c:pt idx="23928">
                  <c:v>0.02</c:v>
                </c:pt>
                <c:pt idx="23929">
                  <c:v>-0.02</c:v>
                </c:pt>
                <c:pt idx="23930">
                  <c:v>0.02</c:v>
                </c:pt>
                <c:pt idx="23931">
                  <c:v>-0.06</c:v>
                </c:pt>
                <c:pt idx="23932">
                  <c:v>-0.06</c:v>
                </c:pt>
                <c:pt idx="23933">
                  <c:v>-0.02</c:v>
                </c:pt>
                <c:pt idx="23934">
                  <c:v>0.02</c:v>
                </c:pt>
                <c:pt idx="23935">
                  <c:v>0.06</c:v>
                </c:pt>
                <c:pt idx="23936">
                  <c:v>0.18</c:v>
                </c:pt>
                <c:pt idx="23937">
                  <c:v>0.3</c:v>
                </c:pt>
                <c:pt idx="23938">
                  <c:v>0.42</c:v>
                </c:pt>
                <c:pt idx="23939">
                  <c:v>0.5</c:v>
                </c:pt>
                <c:pt idx="23940">
                  <c:v>0.54</c:v>
                </c:pt>
                <c:pt idx="23941">
                  <c:v>0.46</c:v>
                </c:pt>
                <c:pt idx="23942">
                  <c:v>0.42</c:v>
                </c:pt>
                <c:pt idx="23943">
                  <c:v>0.38</c:v>
                </c:pt>
                <c:pt idx="23944">
                  <c:v>0.38</c:v>
                </c:pt>
                <c:pt idx="23945">
                  <c:v>0.34</c:v>
                </c:pt>
                <c:pt idx="23946">
                  <c:v>0.3</c:v>
                </c:pt>
                <c:pt idx="23947">
                  <c:v>0.3</c:v>
                </c:pt>
                <c:pt idx="23948">
                  <c:v>0.26</c:v>
                </c:pt>
                <c:pt idx="23949">
                  <c:v>0.26</c:v>
                </c:pt>
                <c:pt idx="23950">
                  <c:v>0.34</c:v>
                </c:pt>
                <c:pt idx="23951">
                  <c:v>0.46</c:v>
                </c:pt>
                <c:pt idx="23952">
                  <c:v>0.62</c:v>
                </c:pt>
                <c:pt idx="23953">
                  <c:v>0.7</c:v>
                </c:pt>
                <c:pt idx="23954">
                  <c:v>0.86</c:v>
                </c:pt>
                <c:pt idx="23955">
                  <c:v>1.1000000000000001</c:v>
                </c:pt>
                <c:pt idx="23956">
                  <c:v>1.58</c:v>
                </c:pt>
                <c:pt idx="23957">
                  <c:v>2.02</c:v>
                </c:pt>
                <c:pt idx="23958">
                  <c:v>2.38</c:v>
                </c:pt>
                <c:pt idx="23959">
                  <c:v>2.62</c:v>
                </c:pt>
                <c:pt idx="23960">
                  <c:v>2.94</c:v>
                </c:pt>
                <c:pt idx="23961">
                  <c:v>3.14</c:v>
                </c:pt>
                <c:pt idx="23962">
                  <c:v>3.3</c:v>
                </c:pt>
                <c:pt idx="23963">
                  <c:v>3.34</c:v>
                </c:pt>
                <c:pt idx="23964">
                  <c:v>3.38</c:v>
                </c:pt>
                <c:pt idx="23965">
                  <c:v>3.3</c:v>
                </c:pt>
                <c:pt idx="23966">
                  <c:v>3.02</c:v>
                </c:pt>
                <c:pt idx="23967">
                  <c:v>2.5</c:v>
                </c:pt>
                <c:pt idx="23968">
                  <c:v>1.82</c:v>
                </c:pt>
                <c:pt idx="23969">
                  <c:v>1.18</c:v>
                </c:pt>
                <c:pt idx="23970">
                  <c:v>0.57999999999999996</c:v>
                </c:pt>
                <c:pt idx="23971">
                  <c:v>0.06</c:v>
                </c:pt>
                <c:pt idx="23972">
                  <c:v>-0.5</c:v>
                </c:pt>
                <c:pt idx="23973">
                  <c:v>-0.94</c:v>
                </c:pt>
                <c:pt idx="23974">
                  <c:v>-1.22</c:v>
                </c:pt>
                <c:pt idx="23975">
                  <c:v>-1.42</c:v>
                </c:pt>
                <c:pt idx="23976">
                  <c:v>-1.62</c:v>
                </c:pt>
                <c:pt idx="23977">
                  <c:v>-1.7</c:v>
                </c:pt>
                <c:pt idx="23978">
                  <c:v>-1.7</c:v>
                </c:pt>
                <c:pt idx="23979">
                  <c:v>-1.66</c:v>
                </c:pt>
                <c:pt idx="23980">
                  <c:v>-1.54</c:v>
                </c:pt>
                <c:pt idx="23981">
                  <c:v>-1.3</c:v>
                </c:pt>
                <c:pt idx="23982">
                  <c:v>-1.1000000000000001</c:v>
                </c:pt>
                <c:pt idx="23983">
                  <c:v>-0.98</c:v>
                </c:pt>
                <c:pt idx="23984">
                  <c:v>-0.9</c:v>
                </c:pt>
                <c:pt idx="23985">
                  <c:v>-0.78</c:v>
                </c:pt>
                <c:pt idx="23986">
                  <c:v>-0.74</c:v>
                </c:pt>
                <c:pt idx="23987">
                  <c:v>-0.66</c:v>
                </c:pt>
                <c:pt idx="23988">
                  <c:v>-0.62</c:v>
                </c:pt>
                <c:pt idx="23989">
                  <c:v>-0.62</c:v>
                </c:pt>
                <c:pt idx="23990">
                  <c:v>-0.62</c:v>
                </c:pt>
                <c:pt idx="23991">
                  <c:v>-0.7</c:v>
                </c:pt>
                <c:pt idx="23992">
                  <c:v>-0.66</c:v>
                </c:pt>
                <c:pt idx="23993">
                  <c:v>-0.7</c:v>
                </c:pt>
                <c:pt idx="23994">
                  <c:v>-0.57999999999999996</c:v>
                </c:pt>
                <c:pt idx="23995">
                  <c:v>-0.57999999999999996</c:v>
                </c:pt>
                <c:pt idx="23996">
                  <c:v>-0.54</c:v>
                </c:pt>
                <c:pt idx="23997">
                  <c:v>-0.57999999999999996</c:v>
                </c:pt>
                <c:pt idx="23998">
                  <c:v>-0.46</c:v>
                </c:pt>
                <c:pt idx="23999">
                  <c:v>-0.38</c:v>
                </c:pt>
                <c:pt idx="24000">
                  <c:v>-0.18</c:v>
                </c:pt>
                <c:pt idx="24001">
                  <c:v>-0.14000000000000001</c:v>
                </c:pt>
                <c:pt idx="24002">
                  <c:v>-0.1</c:v>
                </c:pt>
                <c:pt idx="24003">
                  <c:v>-0.14000000000000001</c:v>
                </c:pt>
                <c:pt idx="24004">
                  <c:v>-0.1</c:v>
                </c:pt>
                <c:pt idx="24005">
                  <c:v>-0.14000000000000001</c:v>
                </c:pt>
                <c:pt idx="24006">
                  <c:v>-0.1</c:v>
                </c:pt>
                <c:pt idx="24007">
                  <c:v>-0.06</c:v>
                </c:pt>
                <c:pt idx="24008">
                  <c:v>-0.02</c:v>
                </c:pt>
                <c:pt idx="24009">
                  <c:v>-0.02</c:v>
                </c:pt>
                <c:pt idx="24010">
                  <c:v>-0.18</c:v>
                </c:pt>
                <c:pt idx="24011">
                  <c:v>-0.38</c:v>
                </c:pt>
                <c:pt idx="24012">
                  <c:v>-0.57999999999999996</c:v>
                </c:pt>
                <c:pt idx="24013">
                  <c:v>-0.74</c:v>
                </c:pt>
                <c:pt idx="24014">
                  <c:v>-0.9</c:v>
                </c:pt>
                <c:pt idx="24015">
                  <c:v>-1.06</c:v>
                </c:pt>
                <c:pt idx="24016">
                  <c:v>-1.22</c:v>
                </c:pt>
                <c:pt idx="24017">
                  <c:v>-1.38</c:v>
                </c:pt>
                <c:pt idx="24018">
                  <c:v>-1.5</c:v>
                </c:pt>
                <c:pt idx="24019">
                  <c:v>-1.54</c:v>
                </c:pt>
                <c:pt idx="24020">
                  <c:v>-1.58</c:v>
                </c:pt>
                <c:pt idx="24021">
                  <c:v>-1.58</c:v>
                </c:pt>
                <c:pt idx="24022">
                  <c:v>-1.54</c:v>
                </c:pt>
                <c:pt idx="24023">
                  <c:v>-1.42</c:v>
                </c:pt>
                <c:pt idx="24024">
                  <c:v>-1.26</c:v>
                </c:pt>
                <c:pt idx="24025">
                  <c:v>-1.06</c:v>
                </c:pt>
                <c:pt idx="24026">
                  <c:v>-0.82</c:v>
                </c:pt>
                <c:pt idx="24027">
                  <c:v>-0.62</c:v>
                </c:pt>
                <c:pt idx="24028">
                  <c:v>-0.42</c:v>
                </c:pt>
                <c:pt idx="24029">
                  <c:v>-0.3</c:v>
                </c:pt>
                <c:pt idx="24030">
                  <c:v>-0.22</c:v>
                </c:pt>
                <c:pt idx="24031">
                  <c:v>-0.18</c:v>
                </c:pt>
                <c:pt idx="24032">
                  <c:v>-0.06</c:v>
                </c:pt>
                <c:pt idx="24033">
                  <c:v>-0.06</c:v>
                </c:pt>
                <c:pt idx="24034">
                  <c:v>0.02</c:v>
                </c:pt>
                <c:pt idx="24035">
                  <c:v>0.02</c:v>
                </c:pt>
                <c:pt idx="24036">
                  <c:v>-0.02</c:v>
                </c:pt>
                <c:pt idx="24037">
                  <c:v>0.06</c:v>
                </c:pt>
                <c:pt idx="24038">
                  <c:v>0.1</c:v>
                </c:pt>
                <c:pt idx="24039">
                  <c:v>0.06</c:v>
                </c:pt>
                <c:pt idx="24040">
                  <c:v>0.22</c:v>
                </c:pt>
                <c:pt idx="24041">
                  <c:v>0.66</c:v>
                </c:pt>
                <c:pt idx="24042">
                  <c:v>1.26</c:v>
                </c:pt>
                <c:pt idx="24043">
                  <c:v>1.82</c:v>
                </c:pt>
                <c:pt idx="24044">
                  <c:v>2.2999999999999998</c:v>
                </c:pt>
                <c:pt idx="24045">
                  <c:v>2.74</c:v>
                </c:pt>
                <c:pt idx="24046">
                  <c:v>3.38</c:v>
                </c:pt>
                <c:pt idx="24047">
                  <c:v>3.94</c:v>
                </c:pt>
                <c:pt idx="24048">
                  <c:v>4.42</c:v>
                </c:pt>
                <c:pt idx="24049">
                  <c:v>4.66</c:v>
                </c:pt>
                <c:pt idx="24050">
                  <c:v>4.74</c:v>
                </c:pt>
                <c:pt idx="24051">
                  <c:v>4.5</c:v>
                </c:pt>
                <c:pt idx="24052">
                  <c:v>4.0999999999999996</c:v>
                </c:pt>
                <c:pt idx="24053">
                  <c:v>3.42</c:v>
                </c:pt>
                <c:pt idx="24054">
                  <c:v>2.7</c:v>
                </c:pt>
                <c:pt idx="24055">
                  <c:v>1.74</c:v>
                </c:pt>
                <c:pt idx="24056">
                  <c:v>0.82</c:v>
                </c:pt>
                <c:pt idx="24057">
                  <c:v>-0.18</c:v>
                </c:pt>
                <c:pt idx="24058">
                  <c:v>-0.98</c:v>
                </c:pt>
                <c:pt idx="24059">
                  <c:v>-1.58</c:v>
                </c:pt>
                <c:pt idx="24060">
                  <c:v>-2.02</c:v>
                </c:pt>
                <c:pt idx="24061">
                  <c:v>-2.2599999999999998</c:v>
                </c:pt>
                <c:pt idx="24062">
                  <c:v>-2.38</c:v>
                </c:pt>
                <c:pt idx="24063">
                  <c:v>-2.5</c:v>
                </c:pt>
                <c:pt idx="24064">
                  <c:v>-2.5</c:v>
                </c:pt>
                <c:pt idx="24065">
                  <c:v>-2.2599999999999998</c:v>
                </c:pt>
                <c:pt idx="24066">
                  <c:v>-1.94</c:v>
                </c:pt>
                <c:pt idx="24067">
                  <c:v>-1.66</c:v>
                </c:pt>
                <c:pt idx="24068">
                  <c:v>-1.38</c:v>
                </c:pt>
                <c:pt idx="24069">
                  <c:v>-1.22</c:v>
                </c:pt>
                <c:pt idx="24070">
                  <c:v>-1.1000000000000001</c:v>
                </c:pt>
                <c:pt idx="24071">
                  <c:v>-1.02</c:v>
                </c:pt>
                <c:pt idx="24072">
                  <c:v>-0.9</c:v>
                </c:pt>
                <c:pt idx="24073">
                  <c:v>-0.7</c:v>
                </c:pt>
                <c:pt idx="24074">
                  <c:v>-0.57999999999999996</c:v>
                </c:pt>
                <c:pt idx="24075">
                  <c:v>-0.5</c:v>
                </c:pt>
                <c:pt idx="24076">
                  <c:v>-0.38</c:v>
                </c:pt>
                <c:pt idx="24077">
                  <c:v>-0.3</c:v>
                </c:pt>
                <c:pt idx="24078">
                  <c:v>-0.18</c:v>
                </c:pt>
                <c:pt idx="24079">
                  <c:v>-0.1</c:v>
                </c:pt>
                <c:pt idx="24080">
                  <c:v>0.02</c:v>
                </c:pt>
                <c:pt idx="24081">
                  <c:v>0.06</c:v>
                </c:pt>
                <c:pt idx="24082">
                  <c:v>-0.06</c:v>
                </c:pt>
                <c:pt idx="24083">
                  <c:v>-0.1</c:v>
                </c:pt>
                <c:pt idx="24084">
                  <c:v>-0.06</c:v>
                </c:pt>
                <c:pt idx="24085">
                  <c:v>0.06</c:v>
                </c:pt>
                <c:pt idx="24086">
                  <c:v>0.14000000000000001</c:v>
                </c:pt>
                <c:pt idx="24087">
                  <c:v>0.1</c:v>
                </c:pt>
                <c:pt idx="24088">
                  <c:v>0.1</c:v>
                </c:pt>
                <c:pt idx="24089">
                  <c:v>0.18</c:v>
                </c:pt>
                <c:pt idx="24090">
                  <c:v>0.34</c:v>
                </c:pt>
                <c:pt idx="24091">
                  <c:v>0.46</c:v>
                </c:pt>
                <c:pt idx="24092">
                  <c:v>0.54</c:v>
                </c:pt>
                <c:pt idx="24093">
                  <c:v>0.66</c:v>
                </c:pt>
                <c:pt idx="24094">
                  <c:v>0.62</c:v>
                </c:pt>
                <c:pt idx="24095">
                  <c:v>0.57999999999999996</c:v>
                </c:pt>
                <c:pt idx="24096">
                  <c:v>0.5</c:v>
                </c:pt>
                <c:pt idx="24097">
                  <c:v>0.26</c:v>
                </c:pt>
                <c:pt idx="24098">
                  <c:v>0.06</c:v>
                </c:pt>
                <c:pt idx="24099">
                  <c:v>-0.26</c:v>
                </c:pt>
                <c:pt idx="24100">
                  <c:v>-0.54</c:v>
                </c:pt>
                <c:pt idx="24101">
                  <c:v>-0.86</c:v>
                </c:pt>
                <c:pt idx="24102">
                  <c:v>-1.18</c:v>
                </c:pt>
                <c:pt idx="24103">
                  <c:v>-1.46</c:v>
                </c:pt>
                <c:pt idx="24104">
                  <c:v>-1.7</c:v>
                </c:pt>
                <c:pt idx="24105">
                  <c:v>-1.86</c:v>
                </c:pt>
                <c:pt idx="24106">
                  <c:v>-1.94</c:v>
                </c:pt>
                <c:pt idx="24107">
                  <c:v>-1.94</c:v>
                </c:pt>
                <c:pt idx="24108">
                  <c:v>-1.9</c:v>
                </c:pt>
                <c:pt idx="24109">
                  <c:v>-1.7</c:v>
                </c:pt>
                <c:pt idx="24110">
                  <c:v>-1.54</c:v>
                </c:pt>
                <c:pt idx="24111">
                  <c:v>-1.22</c:v>
                </c:pt>
                <c:pt idx="24112">
                  <c:v>-0.94</c:v>
                </c:pt>
                <c:pt idx="24113">
                  <c:v>-0.74</c:v>
                </c:pt>
                <c:pt idx="24114">
                  <c:v>-0.5</c:v>
                </c:pt>
                <c:pt idx="24115">
                  <c:v>-0.34</c:v>
                </c:pt>
                <c:pt idx="24116">
                  <c:v>-0.18</c:v>
                </c:pt>
                <c:pt idx="24117">
                  <c:v>-0.1</c:v>
                </c:pt>
                <c:pt idx="24118">
                  <c:v>-0.02</c:v>
                </c:pt>
                <c:pt idx="24119">
                  <c:v>0.02</c:v>
                </c:pt>
                <c:pt idx="24120">
                  <c:v>0.06</c:v>
                </c:pt>
                <c:pt idx="24121">
                  <c:v>0.06</c:v>
                </c:pt>
                <c:pt idx="24122">
                  <c:v>0.02</c:v>
                </c:pt>
                <c:pt idx="24123">
                  <c:v>0.02</c:v>
                </c:pt>
                <c:pt idx="24124">
                  <c:v>0.06</c:v>
                </c:pt>
                <c:pt idx="24125">
                  <c:v>0.1</c:v>
                </c:pt>
                <c:pt idx="24126">
                  <c:v>0.14000000000000001</c:v>
                </c:pt>
                <c:pt idx="24127">
                  <c:v>0.18</c:v>
                </c:pt>
                <c:pt idx="24128">
                  <c:v>0.22</c:v>
                </c:pt>
                <c:pt idx="24129">
                  <c:v>0.22</c:v>
                </c:pt>
                <c:pt idx="24130">
                  <c:v>0.26</c:v>
                </c:pt>
                <c:pt idx="24131">
                  <c:v>0.26</c:v>
                </c:pt>
                <c:pt idx="24132">
                  <c:v>0.26</c:v>
                </c:pt>
                <c:pt idx="24133">
                  <c:v>0.22</c:v>
                </c:pt>
                <c:pt idx="24134">
                  <c:v>0.22</c:v>
                </c:pt>
                <c:pt idx="24135">
                  <c:v>0.18</c:v>
                </c:pt>
                <c:pt idx="24136">
                  <c:v>0.22</c:v>
                </c:pt>
                <c:pt idx="24137">
                  <c:v>0.46</c:v>
                </c:pt>
                <c:pt idx="24138">
                  <c:v>0.98</c:v>
                </c:pt>
                <c:pt idx="24139">
                  <c:v>1.54</c:v>
                </c:pt>
                <c:pt idx="24140">
                  <c:v>2.2599999999999998</c:v>
                </c:pt>
                <c:pt idx="24141">
                  <c:v>2.78</c:v>
                </c:pt>
                <c:pt idx="24142">
                  <c:v>3.26</c:v>
                </c:pt>
                <c:pt idx="24143">
                  <c:v>3.7</c:v>
                </c:pt>
                <c:pt idx="24144">
                  <c:v>3.94</c:v>
                </c:pt>
                <c:pt idx="24145">
                  <c:v>3.98</c:v>
                </c:pt>
                <c:pt idx="24146">
                  <c:v>3.94</c:v>
                </c:pt>
                <c:pt idx="24147">
                  <c:v>3.7</c:v>
                </c:pt>
                <c:pt idx="24148">
                  <c:v>3.34</c:v>
                </c:pt>
                <c:pt idx="24149">
                  <c:v>2.9</c:v>
                </c:pt>
                <c:pt idx="24150">
                  <c:v>2.34</c:v>
                </c:pt>
                <c:pt idx="24151">
                  <c:v>1.66</c:v>
                </c:pt>
                <c:pt idx="24152">
                  <c:v>0.98</c:v>
                </c:pt>
                <c:pt idx="24153">
                  <c:v>0.34</c:v>
                </c:pt>
                <c:pt idx="24154">
                  <c:v>-0.22</c:v>
                </c:pt>
                <c:pt idx="24155">
                  <c:v>-0.66</c:v>
                </c:pt>
                <c:pt idx="24156">
                  <c:v>-0.98</c:v>
                </c:pt>
                <c:pt idx="24157">
                  <c:v>-1.1000000000000001</c:v>
                </c:pt>
                <c:pt idx="24158">
                  <c:v>-1.18</c:v>
                </c:pt>
                <c:pt idx="24159">
                  <c:v>-1.38</c:v>
                </c:pt>
                <c:pt idx="24160">
                  <c:v>-1.46</c:v>
                </c:pt>
                <c:pt idx="24161">
                  <c:v>-1.58</c:v>
                </c:pt>
                <c:pt idx="24162">
                  <c:v>-1.66</c:v>
                </c:pt>
                <c:pt idx="24163">
                  <c:v>-1.66</c:v>
                </c:pt>
                <c:pt idx="24164">
                  <c:v>-1.62</c:v>
                </c:pt>
                <c:pt idx="24165">
                  <c:v>-1.5</c:v>
                </c:pt>
                <c:pt idx="24166">
                  <c:v>-1.34</c:v>
                </c:pt>
                <c:pt idx="24167">
                  <c:v>-1.22</c:v>
                </c:pt>
                <c:pt idx="24168">
                  <c:v>-1.1000000000000001</c:v>
                </c:pt>
                <c:pt idx="24169">
                  <c:v>-0.9</c:v>
                </c:pt>
                <c:pt idx="24170">
                  <c:v>-0.7</c:v>
                </c:pt>
                <c:pt idx="24171">
                  <c:v>-0.57999999999999996</c:v>
                </c:pt>
                <c:pt idx="24172">
                  <c:v>-0.54</c:v>
                </c:pt>
                <c:pt idx="24173">
                  <c:v>-0.54</c:v>
                </c:pt>
                <c:pt idx="24174">
                  <c:v>-0.54</c:v>
                </c:pt>
                <c:pt idx="24175">
                  <c:v>-0.46</c:v>
                </c:pt>
                <c:pt idx="24176">
                  <c:v>-0.38</c:v>
                </c:pt>
                <c:pt idx="24177">
                  <c:v>-0.46</c:v>
                </c:pt>
                <c:pt idx="24178">
                  <c:v>-0.42</c:v>
                </c:pt>
                <c:pt idx="24179">
                  <c:v>-0.46</c:v>
                </c:pt>
                <c:pt idx="24180">
                  <c:v>-0.42</c:v>
                </c:pt>
                <c:pt idx="24181">
                  <c:v>-0.34</c:v>
                </c:pt>
                <c:pt idx="24182">
                  <c:v>-0.18</c:v>
                </c:pt>
                <c:pt idx="24183">
                  <c:v>-0.06</c:v>
                </c:pt>
                <c:pt idx="24184">
                  <c:v>0.02</c:v>
                </c:pt>
                <c:pt idx="24185">
                  <c:v>0.06</c:v>
                </c:pt>
                <c:pt idx="24186">
                  <c:v>0.1</c:v>
                </c:pt>
                <c:pt idx="24187">
                  <c:v>0.1</c:v>
                </c:pt>
                <c:pt idx="24188">
                  <c:v>0.18</c:v>
                </c:pt>
                <c:pt idx="24189">
                  <c:v>0.18</c:v>
                </c:pt>
                <c:pt idx="24190">
                  <c:v>0.26</c:v>
                </c:pt>
                <c:pt idx="24191">
                  <c:v>0.22</c:v>
                </c:pt>
                <c:pt idx="24192">
                  <c:v>0.18</c:v>
                </c:pt>
                <c:pt idx="24193">
                  <c:v>0.06</c:v>
                </c:pt>
                <c:pt idx="24194">
                  <c:v>-0.1</c:v>
                </c:pt>
                <c:pt idx="24195">
                  <c:v>-0.38</c:v>
                </c:pt>
                <c:pt idx="24196">
                  <c:v>-0.7</c:v>
                </c:pt>
                <c:pt idx="24197">
                  <c:v>-0.98</c:v>
                </c:pt>
                <c:pt idx="24198">
                  <c:v>-1.22</c:v>
                </c:pt>
                <c:pt idx="24199">
                  <c:v>-1.42</c:v>
                </c:pt>
                <c:pt idx="24200">
                  <c:v>-1.62</c:v>
                </c:pt>
                <c:pt idx="24201">
                  <c:v>-1.66</c:v>
                </c:pt>
                <c:pt idx="24202">
                  <c:v>-1.7</c:v>
                </c:pt>
                <c:pt idx="24203">
                  <c:v>-1.7</c:v>
                </c:pt>
                <c:pt idx="24204">
                  <c:v>-1.66</c:v>
                </c:pt>
                <c:pt idx="24205">
                  <c:v>-1.54</c:v>
                </c:pt>
                <c:pt idx="24206">
                  <c:v>-1.34</c:v>
                </c:pt>
                <c:pt idx="24207">
                  <c:v>-1.26</c:v>
                </c:pt>
                <c:pt idx="24208">
                  <c:v>-1.02</c:v>
                </c:pt>
                <c:pt idx="24209">
                  <c:v>-0.86</c:v>
                </c:pt>
                <c:pt idx="24210">
                  <c:v>-0.7</c:v>
                </c:pt>
                <c:pt idx="24211">
                  <c:v>-0.62</c:v>
                </c:pt>
                <c:pt idx="24212">
                  <c:v>-0.5</c:v>
                </c:pt>
                <c:pt idx="24213">
                  <c:v>-0.38</c:v>
                </c:pt>
                <c:pt idx="24214">
                  <c:v>-0.3</c:v>
                </c:pt>
                <c:pt idx="24215">
                  <c:v>-0.26</c:v>
                </c:pt>
                <c:pt idx="24216">
                  <c:v>-0.14000000000000001</c:v>
                </c:pt>
                <c:pt idx="24217">
                  <c:v>-0.06</c:v>
                </c:pt>
                <c:pt idx="24218">
                  <c:v>0.02</c:v>
                </c:pt>
                <c:pt idx="24219">
                  <c:v>0.06</c:v>
                </c:pt>
                <c:pt idx="24220">
                  <c:v>0.22</c:v>
                </c:pt>
                <c:pt idx="24221">
                  <c:v>0.26</c:v>
                </c:pt>
                <c:pt idx="24222">
                  <c:v>0.3</c:v>
                </c:pt>
                <c:pt idx="24223">
                  <c:v>0.26</c:v>
                </c:pt>
                <c:pt idx="24224">
                  <c:v>0.26</c:v>
                </c:pt>
                <c:pt idx="24225">
                  <c:v>0.22</c:v>
                </c:pt>
                <c:pt idx="24226">
                  <c:v>0.26</c:v>
                </c:pt>
                <c:pt idx="24227">
                  <c:v>0.18</c:v>
                </c:pt>
                <c:pt idx="24228">
                  <c:v>0.18</c:v>
                </c:pt>
                <c:pt idx="24229">
                  <c:v>0.18</c:v>
                </c:pt>
                <c:pt idx="24230">
                  <c:v>0.26</c:v>
                </c:pt>
                <c:pt idx="24231">
                  <c:v>0.22</c:v>
                </c:pt>
                <c:pt idx="24232">
                  <c:v>0.3</c:v>
                </c:pt>
                <c:pt idx="24233">
                  <c:v>0.38</c:v>
                </c:pt>
                <c:pt idx="24234">
                  <c:v>0.38</c:v>
                </c:pt>
                <c:pt idx="24235">
                  <c:v>0.5</c:v>
                </c:pt>
                <c:pt idx="24236">
                  <c:v>0.57999999999999996</c:v>
                </c:pt>
                <c:pt idx="24237">
                  <c:v>0.66</c:v>
                </c:pt>
                <c:pt idx="24238">
                  <c:v>0.86</c:v>
                </c:pt>
                <c:pt idx="24239">
                  <c:v>1.1000000000000001</c:v>
                </c:pt>
                <c:pt idx="24240">
                  <c:v>1.58</c:v>
                </c:pt>
                <c:pt idx="24241">
                  <c:v>2.14</c:v>
                </c:pt>
                <c:pt idx="24242">
                  <c:v>2.82</c:v>
                </c:pt>
                <c:pt idx="24243">
                  <c:v>3.26</c:v>
                </c:pt>
                <c:pt idx="24244">
                  <c:v>3.46</c:v>
                </c:pt>
                <c:pt idx="24245">
                  <c:v>3.46</c:v>
                </c:pt>
                <c:pt idx="24246">
                  <c:v>3.46</c:v>
                </c:pt>
                <c:pt idx="24247">
                  <c:v>3.54</c:v>
                </c:pt>
                <c:pt idx="24248">
                  <c:v>3.58</c:v>
                </c:pt>
                <c:pt idx="24249">
                  <c:v>3.46</c:v>
                </c:pt>
                <c:pt idx="24250">
                  <c:v>3.14</c:v>
                </c:pt>
                <c:pt idx="24251">
                  <c:v>2.42</c:v>
                </c:pt>
                <c:pt idx="24252">
                  <c:v>1.58</c:v>
                </c:pt>
                <c:pt idx="24253">
                  <c:v>0.74</c:v>
                </c:pt>
                <c:pt idx="24254">
                  <c:v>0.02</c:v>
                </c:pt>
                <c:pt idx="24255">
                  <c:v>-0.46</c:v>
                </c:pt>
                <c:pt idx="24256">
                  <c:v>-0.82</c:v>
                </c:pt>
                <c:pt idx="24257">
                  <c:v>-1.18</c:v>
                </c:pt>
                <c:pt idx="24258">
                  <c:v>-1.42</c:v>
                </c:pt>
                <c:pt idx="24259">
                  <c:v>-1.66</c:v>
                </c:pt>
                <c:pt idx="24260">
                  <c:v>-1.78</c:v>
                </c:pt>
                <c:pt idx="24261">
                  <c:v>-1.78</c:v>
                </c:pt>
                <c:pt idx="24262">
                  <c:v>-1.62</c:v>
                </c:pt>
                <c:pt idx="24263">
                  <c:v>-1.42</c:v>
                </c:pt>
                <c:pt idx="24264">
                  <c:v>-1.26</c:v>
                </c:pt>
                <c:pt idx="24265">
                  <c:v>-1.06</c:v>
                </c:pt>
                <c:pt idx="24266">
                  <c:v>-0.86</c:v>
                </c:pt>
                <c:pt idx="24267">
                  <c:v>-0.7</c:v>
                </c:pt>
                <c:pt idx="24268">
                  <c:v>-0.57999999999999996</c:v>
                </c:pt>
                <c:pt idx="24269">
                  <c:v>-0.57999999999999996</c:v>
                </c:pt>
                <c:pt idx="24270">
                  <c:v>-0.66</c:v>
                </c:pt>
                <c:pt idx="24271">
                  <c:v>-0.7</c:v>
                </c:pt>
                <c:pt idx="24272">
                  <c:v>-0.7</c:v>
                </c:pt>
                <c:pt idx="24273">
                  <c:v>-0.74</c:v>
                </c:pt>
                <c:pt idx="24274">
                  <c:v>-0.66</c:v>
                </c:pt>
                <c:pt idx="24275">
                  <c:v>-0.66</c:v>
                </c:pt>
                <c:pt idx="24276">
                  <c:v>-0.62</c:v>
                </c:pt>
                <c:pt idx="24277">
                  <c:v>-0.7</c:v>
                </c:pt>
                <c:pt idx="24278">
                  <c:v>-0.54</c:v>
                </c:pt>
                <c:pt idx="24279">
                  <c:v>-0.46</c:v>
                </c:pt>
                <c:pt idx="24280">
                  <c:v>-0.38</c:v>
                </c:pt>
                <c:pt idx="24281">
                  <c:v>-0.38</c:v>
                </c:pt>
                <c:pt idx="24282">
                  <c:v>-0.34</c:v>
                </c:pt>
                <c:pt idx="24283">
                  <c:v>-0.22</c:v>
                </c:pt>
                <c:pt idx="24284">
                  <c:v>-0.1</c:v>
                </c:pt>
                <c:pt idx="24285">
                  <c:v>-0.02</c:v>
                </c:pt>
                <c:pt idx="24286">
                  <c:v>0.02</c:v>
                </c:pt>
                <c:pt idx="24287">
                  <c:v>-0.02</c:v>
                </c:pt>
                <c:pt idx="24288">
                  <c:v>-0.02</c:v>
                </c:pt>
                <c:pt idx="24289">
                  <c:v>-0.02</c:v>
                </c:pt>
                <c:pt idx="24290">
                  <c:v>-0.02</c:v>
                </c:pt>
                <c:pt idx="24291">
                  <c:v>0.06</c:v>
                </c:pt>
                <c:pt idx="24292">
                  <c:v>0.14000000000000001</c:v>
                </c:pt>
                <c:pt idx="24293">
                  <c:v>0.14000000000000001</c:v>
                </c:pt>
                <c:pt idx="24294">
                  <c:v>-0.02</c:v>
                </c:pt>
                <c:pt idx="24295">
                  <c:v>-0.26</c:v>
                </c:pt>
                <c:pt idx="24296">
                  <c:v>-0.5</c:v>
                </c:pt>
                <c:pt idx="24297">
                  <c:v>-0.78</c:v>
                </c:pt>
                <c:pt idx="24298">
                  <c:v>-1.02</c:v>
                </c:pt>
                <c:pt idx="24299">
                  <c:v>-1.1399999999999999</c:v>
                </c:pt>
                <c:pt idx="24300">
                  <c:v>-1.34</c:v>
                </c:pt>
                <c:pt idx="24301">
                  <c:v>-1.42</c:v>
                </c:pt>
                <c:pt idx="24302">
                  <c:v>-1.54</c:v>
                </c:pt>
                <c:pt idx="24303">
                  <c:v>-1.66</c:v>
                </c:pt>
                <c:pt idx="24304">
                  <c:v>-1.7</c:v>
                </c:pt>
                <c:pt idx="24305">
                  <c:v>-1.66</c:v>
                </c:pt>
                <c:pt idx="24306">
                  <c:v>-1.46</c:v>
                </c:pt>
                <c:pt idx="24307">
                  <c:v>-1.3</c:v>
                </c:pt>
                <c:pt idx="24308">
                  <c:v>-1.06</c:v>
                </c:pt>
                <c:pt idx="24309">
                  <c:v>-0.82</c:v>
                </c:pt>
                <c:pt idx="24310">
                  <c:v>-0.62</c:v>
                </c:pt>
                <c:pt idx="24311">
                  <c:v>-0.5</c:v>
                </c:pt>
                <c:pt idx="24312">
                  <c:v>-0.38</c:v>
                </c:pt>
                <c:pt idx="24313">
                  <c:v>-0.26</c:v>
                </c:pt>
                <c:pt idx="24314">
                  <c:v>-0.18</c:v>
                </c:pt>
                <c:pt idx="24315">
                  <c:v>-0.18</c:v>
                </c:pt>
                <c:pt idx="24316">
                  <c:v>-0.14000000000000001</c:v>
                </c:pt>
                <c:pt idx="24317">
                  <c:v>-0.14000000000000001</c:v>
                </c:pt>
                <c:pt idx="24318">
                  <c:v>-0.1</c:v>
                </c:pt>
                <c:pt idx="24319">
                  <c:v>-0.14000000000000001</c:v>
                </c:pt>
                <c:pt idx="24320">
                  <c:v>-0.06</c:v>
                </c:pt>
                <c:pt idx="24321">
                  <c:v>-0.02</c:v>
                </c:pt>
                <c:pt idx="24322">
                  <c:v>0.06</c:v>
                </c:pt>
                <c:pt idx="24323">
                  <c:v>0.06</c:v>
                </c:pt>
                <c:pt idx="24324">
                  <c:v>0.3</c:v>
                </c:pt>
                <c:pt idx="24325">
                  <c:v>0.78</c:v>
                </c:pt>
                <c:pt idx="24326">
                  <c:v>1.5</c:v>
                </c:pt>
                <c:pt idx="24327">
                  <c:v>2.1800000000000002</c:v>
                </c:pt>
                <c:pt idx="24328">
                  <c:v>2.82</c:v>
                </c:pt>
                <c:pt idx="24329">
                  <c:v>3.34</c:v>
                </c:pt>
                <c:pt idx="24330">
                  <c:v>3.9</c:v>
                </c:pt>
                <c:pt idx="24331">
                  <c:v>4.34</c:v>
                </c:pt>
                <c:pt idx="24332">
                  <c:v>4.7</c:v>
                </c:pt>
                <c:pt idx="24333">
                  <c:v>4.8600000000000003</c:v>
                </c:pt>
                <c:pt idx="24334">
                  <c:v>4.8600000000000003</c:v>
                </c:pt>
                <c:pt idx="24335">
                  <c:v>4.62</c:v>
                </c:pt>
                <c:pt idx="24336">
                  <c:v>4.0199999999999996</c:v>
                </c:pt>
                <c:pt idx="24337">
                  <c:v>3.14</c:v>
                </c:pt>
                <c:pt idx="24338">
                  <c:v>2.06</c:v>
                </c:pt>
                <c:pt idx="24339">
                  <c:v>0.94</c:v>
                </c:pt>
                <c:pt idx="24340">
                  <c:v>-0.02</c:v>
                </c:pt>
                <c:pt idx="24341">
                  <c:v>-0.78</c:v>
                </c:pt>
                <c:pt idx="24342">
                  <c:v>-1.38</c:v>
                </c:pt>
                <c:pt idx="24343">
                  <c:v>-1.78</c:v>
                </c:pt>
                <c:pt idx="24344">
                  <c:v>-2.02</c:v>
                </c:pt>
                <c:pt idx="24345">
                  <c:v>-2.2200000000000002</c:v>
                </c:pt>
                <c:pt idx="24346">
                  <c:v>-2.2999999999999998</c:v>
                </c:pt>
                <c:pt idx="24347">
                  <c:v>-2.34</c:v>
                </c:pt>
                <c:pt idx="24348">
                  <c:v>-2.2599999999999998</c:v>
                </c:pt>
                <c:pt idx="24349">
                  <c:v>-1.98</c:v>
                </c:pt>
                <c:pt idx="24350">
                  <c:v>-1.7</c:v>
                </c:pt>
                <c:pt idx="24351">
                  <c:v>-1.46</c:v>
                </c:pt>
                <c:pt idx="24352">
                  <c:v>-1.3</c:v>
                </c:pt>
                <c:pt idx="24353">
                  <c:v>-1.3</c:v>
                </c:pt>
                <c:pt idx="24354">
                  <c:v>-1.26</c:v>
                </c:pt>
                <c:pt idx="24355">
                  <c:v>-1.3</c:v>
                </c:pt>
                <c:pt idx="24356">
                  <c:v>-1.1399999999999999</c:v>
                </c:pt>
                <c:pt idx="24357">
                  <c:v>-1.02</c:v>
                </c:pt>
                <c:pt idx="24358">
                  <c:v>-0.86</c:v>
                </c:pt>
                <c:pt idx="24359">
                  <c:v>-0.66</c:v>
                </c:pt>
                <c:pt idx="24360">
                  <c:v>-0.5</c:v>
                </c:pt>
                <c:pt idx="24361">
                  <c:v>-0.42</c:v>
                </c:pt>
                <c:pt idx="24362">
                  <c:v>-0.26</c:v>
                </c:pt>
                <c:pt idx="24363">
                  <c:v>-0.18</c:v>
                </c:pt>
                <c:pt idx="24364">
                  <c:v>-0.06</c:v>
                </c:pt>
                <c:pt idx="24365">
                  <c:v>-0.06</c:v>
                </c:pt>
                <c:pt idx="24366">
                  <c:v>-0.1</c:v>
                </c:pt>
                <c:pt idx="24367">
                  <c:v>-0.18</c:v>
                </c:pt>
                <c:pt idx="24368">
                  <c:v>-0.1</c:v>
                </c:pt>
                <c:pt idx="24369">
                  <c:v>-0.02</c:v>
                </c:pt>
                <c:pt idx="24370">
                  <c:v>0.1</c:v>
                </c:pt>
                <c:pt idx="24371">
                  <c:v>0.14000000000000001</c:v>
                </c:pt>
                <c:pt idx="24372">
                  <c:v>0.18</c:v>
                </c:pt>
                <c:pt idx="24373">
                  <c:v>0.26</c:v>
                </c:pt>
                <c:pt idx="24374">
                  <c:v>0.42</c:v>
                </c:pt>
                <c:pt idx="24375">
                  <c:v>0.57999999999999996</c:v>
                </c:pt>
                <c:pt idx="24376">
                  <c:v>0.7</c:v>
                </c:pt>
                <c:pt idx="24377">
                  <c:v>0.7</c:v>
                </c:pt>
                <c:pt idx="24378">
                  <c:v>0.7</c:v>
                </c:pt>
                <c:pt idx="24379">
                  <c:v>0.62</c:v>
                </c:pt>
                <c:pt idx="24380">
                  <c:v>0.42</c:v>
                </c:pt>
                <c:pt idx="24381">
                  <c:v>0.14000000000000001</c:v>
                </c:pt>
                <c:pt idx="24382">
                  <c:v>-0.14000000000000001</c:v>
                </c:pt>
                <c:pt idx="24383">
                  <c:v>-0.46</c:v>
                </c:pt>
                <c:pt idx="24384">
                  <c:v>-0.78</c:v>
                </c:pt>
                <c:pt idx="24385">
                  <c:v>-1.1000000000000001</c:v>
                </c:pt>
                <c:pt idx="24386">
                  <c:v>-1.3</c:v>
                </c:pt>
                <c:pt idx="24387">
                  <c:v>-1.5</c:v>
                </c:pt>
                <c:pt idx="24388">
                  <c:v>-1.78</c:v>
                </c:pt>
                <c:pt idx="24389">
                  <c:v>-1.94</c:v>
                </c:pt>
                <c:pt idx="24390">
                  <c:v>-2.02</c:v>
                </c:pt>
                <c:pt idx="24391">
                  <c:v>-1.98</c:v>
                </c:pt>
                <c:pt idx="24392">
                  <c:v>-1.82</c:v>
                </c:pt>
                <c:pt idx="24393">
                  <c:v>-1.58</c:v>
                </c:pt>
                <c:pt idx="24394">
                  <c:v>-1.34</c:v>
                </c:pt>
                <c:pt idx="24395">
                  <c:v>-1.1000000000000001</c:v>
                </c:pt>
                <c:pt idx="24396">
                  <c:v>-0.86</c:v>
                </c:pt>
                <c:pt idx="24397">
                  <c:v>-0.66</c:v>
                </c:pt>
                <c:pt idx="24398">
                  <c:v>-0.46</c:v>
                </c:pt>
                <c:pt idx="24399">
                  <c:v>-0.38</c:v>
                </c:pt>
                <c:pt idx="24400">
                  <c:v>-0.26</c:v>
                </c:pt>
                <c:pt idx="24401">
                  <c:v>-0.18</c:v>
                </c:pt>
                <c:pt idx="24402">
                  <c:v>-0.1</c:v>
                </c:pt>
                <c:pt idx="24403">
                  <c:v>-0.06</c:v>
                </c:pt>
                <c:pt idx="24404">
                  <c:v>-0.06</c:v>
                </c:pt>
                <c:pt idx="24405">
                  <c:v>-0.1</c:v>
                </c:pt>
                <c:pt idx="24406">
                  <c:v>-0.02</c:v>
                </c:pt>
                <c:pt idx="24407">
                  <c:v>0.06</c:v>
                </c:pt>
                <c:pt idx="24408">
                  <c:v>0.14000000000000001</c:v>
                </c:pt>
                <c:pt idx="24409">
                  <c:v>0.18</c:v>
                </c:pt>
                <c:pt idx="24410">
                  <c:v>0.3</c:v>
                </c:pt>
                <c:pt idx="24411">
                  <c:v>0.34</c:v>
                </c:pt>
                <c:pt idx="24412">
                  <c:v>0.38</c:v>
                </c:pt>
                <c:pt idx="24413">
                  <c:v>0.38</c:v>
                </c:pt>
                <c:pt idx="24414">
                  <c:v>0.38</c:v>
                </c:pt>
                <c:pt idx="24415">
                  <c:v>0.38</c:v>
                </c:pt>
                <c:pt idx="24416">
                  <c:v>0.3</c:v>
                </c:pt>
                <c:pt idx="24417">
                  <c:v>0.26</c:v>
                </c:pt>
                <c:pt idx="24418">
                  <c:v>0.3</c:v>
                </c:pt>
                <c:pt idx="24419">
                  <c:v>0.22</c:v>
                </c:pt>
                <c:pt idx="24420">
                  <c:v>0.3</c:v>
                </c:pt>
                <c:pt idx="24421">
                  <c:v>0.34</c:v>
                </c:pt>
                <c:pt idx="24422">
                  <c:v>0.42</c:v>
                </c:pt>
                <c:pt idx="24423">
                  <c:v>0.38</c:v>
                </c:pt>
                <c:pt idx="24424">
                  <c:v>0.42</c:v>
                </c:pt>
                <c:pt idx="24425">
                  <c:v>0.46</c:v>
                </c:pt>
                <c:pt idx="24426">
                  <c:v>0.54</c:v>
                </c:pt>
                <c:pt idx="24427">
                  <c:v>0.9</c:v>
                </c:pt>
                <c:pt idx="24428">
                  <c:v>1.46</c:v>
                </c:pt>
                <c:pt idx="24429">
                  <c:v>1.98</c:v>
                </c:pt>
                <c:pt idx="24430">
                  <c:v>2.5</c:v>
                </c:pt>
                <c:pt idx="24431">
                  <c:v>2.94</c:v>
                </c:pt>
                <c:pt idx="24432">
                  <c:v>3.3</c:v>
                </c:pt>
                <c:pt idx="24433">
                  <c:v>3.66</c:v>
                </c:pt>
                <c:pt idx="24434">
                  <c:v>4.0599999999999996</c:v>
                </c:pt>
                <c:pt idx="24435">
                  <c:v>4.34</c:v>
                </c:pt>
                <c:pt idx="24436">
                  <c:v>4.46</c:v>
                </c:pt>
                <c:pt idx="24437">
                  <c:v>4.26</c:v>
                </c:pt>
                <c:pt idx="24438">
                  <c:v>3.7</c:v>
                </c:pt>
                <c:pt idx="24439">
                  <c:v>2.9</c:v>
                </c:pt>
                <c:pt idx="24440">
                  <c:v>1.9</c:v>
                </c:pt>
                <c:pt idx="24441">
                  <c:v>0.94</c:v>
                </c:pt>
                <c:pt idx="24442">
                  <c:v>0.1</c:v>
                </c:pt>
                <c:pt idx="24443">
                  <c:v>-0.57999999999999996</c:v>
                </c:pt>
                <c:pt idx="24444">
                  <c:v>-1.18</c:v>
                </c:pt>
                <c:pt idx="24445">
                  <c:v>-1.7</c:v>
                </c:pt>
                <c:pt idx="24446">
                  <c:v>-2.06</c:v>
                </c:pt>
                <c:pt idx="24447">
                  <c:v>-2.2599999999999998</c:v>
                </c:pt>
                <c:pt idx="24448">
                  <c:v>-2.2200000000000002</c:v>
                </c:pt>
                <c:pt idx="24449">
                  <c:v>-1.98</c:v>
                </c:pt>
                <c:pt idx="24450">
                  <c:v>-1.7</c:v>
                </c:pt>
                <c:pt idx="24451">
                  <c:v>-1.5</c:v>
                </c:pt>
                <c:pt idx="24452">
                  <c:v>-1.3</c:v>
                </c:pt>
                <c:pt idx="24453">
                  <c:v>-1.1399999999999999</c:v>
                </c:pt>
                <c:pt idx="24454">
                  <c:v>-0.94</c:v>
                </c:pt>
                <c:pt idx="24455">
                  <c:v>-0.82</c:v>
                </c:pt>
                <c:pt idx="24456">
                  <c:v>-0.78</c:v>
                </c:pt>
                <c:pt idx="24457">
                  <c:v>-0.86</c:v>
                </c:pt>
                <c:pt idx="24458">
                  <c:v>-0.86</c:v>
                </c:pt>
                <c:pt idx="24459">
                  <c:v>-0.9</c:v>
                </c:pt>
                <c:pt idx="24460">
                  <c:v>-0.86</c:v>
                </c:pt>
                <c:pt idx="24461">
                  <c:v>-0.74</c:v>
                </c:pt>
                <c:pt idx="24462">
                  <c:v>-0.7</c:v>
                </c:pt>
                <c:pt idx="24463">
                  <c:v>-0.7</c:v>
                </c:pt>
                <c:pt idx="24464">
                  <c:v>-0.57999999999999996</c:v>
                </c:pt>
                <c:pt idx="24465">
                  <c:v>-0.54</c:v>
                </c:pt>
                <c:pt idx="24466">
                  <c:v>-0.5</c:v>
                </c:pt>
                <c:pt idx="24467">
                  <c:v>-0.46</c:v>
                </c:pt>
                <c:pt idx="24468">
                  <c:v>-0.42</c:v>
                </c:pt>
                <c:pt idx="24469">
                  <c:v>-0.46</c:v>
                </c:pt>
                <c:pt idx="24470">
                  <c:v>-0.46</c:v>
                </c:pt>
                <c:pt idx="24471">
                  <c:v>-0.38</c:v>
                </c:pt>
                <c:pt idx="24472">
                  <c:v>-0.3</c:v>
                </c:pt>
                <c:pt idx="24473">
                  <c:v>-0.26</c:v>
                </c:pt>
                <c:pt idx="24474">
                  <c:v>-0.22</c:v>
                </c:pt>
                <c:pt idx="24475">
                  <c:v>-0.14000000000000001</c:v>
                </c:pt>
                <c:pt idx="24476">
                  <c:v>0.02</c:v>
                </c:pt>
                <c:pt idx="24477">
                  <c:v>0.06</c:v>
                </c:pt>
                <c:pt idx="24478">
                  <c:v>0.14000000000000001</c:v>
                </c:pt>
                <c:pt idx="24479">
                  <c:v>0.14000000000000001</c:v>
                </c:pt>
                <c:pt idx="24480">
                  <c:v>0.22</c:v>
                </c:pt>
                <c:pt idx="24481">
                  <c:v>0.22</c:v>
                </c:pt>
                <c:pt idx="24482">
                  <c:v>0.06</c:v>
                </c:pt>
                <c:pt idx="24483">
                  <c:v>-0.18</c:v>
                </c:pt>
                <c:pt idx="24484">
                  <c:v>-0.5</c:v>
                </c:pt>
                <c:pt idx="24485">
                  <c:v>-0.78</c:v>
                </c:pt>
                <c:pt idx="24486">
                  <c:v>-0.9</c:v>
                </c:pt>
                <c:pt idx="24487">
                  <c:v>-1.1399999999999999</c:v>
                </c:pt>
                <c:pt idx="24488">
                  <c:v>-1.34</c:v>
                </c:pt>
                <c:pt idx="24489">
                  <c:v>-1.62</c:v>
                </c:pt>
                <c:pt idx="24490">
                  <c:v>-1.86</c:v>
                </c:pt>
                <c:pt idx="24491">
                  <c:v>-1.94</c:v>
                </c:pt>
                <c:pt idx="24492">
                  <c:v>-1.94</c:v>
                </c:pt>
                <c:pt idx="24493">
                  <c:v>-1.9</c:v>
                </c:pt>
                <c:pt idx="24494">
                  <c:v>-1.66</c:v>
                </c:pt>
                <c:pt idx="24495">
                  <c:v>-1.42</c:v>
                </c:pt>
                <c:pt idx="24496">
                  <c:v>-1.1399999999999999</c:v>
                </c:pt>
                <c:pt idx="24497">
                  <c:v>-0.94</c:v>
                </c:pt>
                <c:pt idx="24498">
                  <c:v>-0.62</c:v>
                </c:pt>
                <c:pt idx="24499">
                  <c:v>-0.46</c:v>
                </c:pt>
                <c:pt idx="24500">
                  <c:v>-0.22</c:v>
                </c:pt>
                <c:pt idx="24501">
                  <c:v>-0.14000000000000001</c:v>
                </c:pt>
                <c:pt idx="24502">
                  <c:v>-0.06</c:v>
                </c:pt>
                <c:pt idx="24503">
                  <c:v>-0.06</c:v>
                </c:pt>
                <c:pt idx="24504">
                  <c:v>-0.06</c:v>
                </c:pt>
                <c:pt idx="24505">
                  <c:v>-0.14000000000000001</c:v>
                </c:pt>
                <c:pt idx="24506">
                  <c:v>-0.1</c:v>
                </c:pt>
                <c:pt idx="24507">
                  <c:v>-0.1</c:v>
                </c:pt>
                <c:pt idx="24508">
                  <c:v>-0.14000000000000001</c:v>
                </c:pt>
                <c:pt idx="24509">
                  <c:v>-0.18</c:v>
                </c:pt>
                <c:pt idx="24510">
                  <c:v>-0.14000000000000001</c:v>
                </c:pt>
                <c:pt idx="24511">
                  <c:v>-0.02</c:v>
                </c:pt>
                <c:pt idx="24512">
                  <c:v>0.1</c:v>
                </c:pt>
                <c:pt idx="24513">
                  <c:v>0.26</c:v>
                </c:pt>
                <c:pt idx="24514">
                  <c:v>0.57999999999999996</c:v>
                </c:pt>
                <c:pt idx="24515">
                  <c:v>0.94</c:v>
                </c:pt>
                <c:pt idx="24516">
                  <c:v>1.5</c:v>
                </c:pt>
                <c:pt idx="24517">
                  <c:v>2.02</c:v>
                </c:pt>
                <c:pt idx="24518">
                  <c:v>2.58</c:v>
                </c:pt>
                <c:pt idx="24519">
                  <c:v>3.06</c:v>
                </c:pt>
                <c:pt idx="24520">
                  <c:v>3.46</c:v>
                </c:pt>
                <c:pt idx="24521">
                  <c:v>3.86</c:v>
                </c:pt>
                <c:pt idx="24522">
                  <c:v>4.18</c:v>
                </c:pt>
                <c:pt idx="24523">
                  <c:v>4.42</c:v>
                </c:pt>
                <c:pt idx="24524">
                  <c:v>4.5</c:v>
                </c:pt>
                <c:pt idx="24525">
                  <c:v>4.22</c:v>
                </c:pt>
                <c:pt idx="24526">
                  <c:v>3.66</c:v>
                </c:pt>
                <c:pt idx="24527">
                  <c:v>2.82</c:v>
                </c:pt>
                <c:pt idx="24528">
                  <c:v>1.98</c:v>
                </c:pt>
                <c:pt idx="24529">
                  <c:v>1.26</c:v>
                </c:pt>
                <c:pt idx="24530">
                  <c:v>0.66</c:v>
                </c:pt>
                <c:pt idx="24531">
                  <c:v>0.1</c:v>
                </c:pt>
                <c:pt idx="24532">
                  <c:v>-0.62</c:v>
                </c:pt>
                <c:pt idx="24533">
                  <c:v>-1.3</c:v>
                </c:pt>
                <c:pt idx="24534">
                  <c:v>-1.78</c:v>
                </c:pt>
                <c:pt idx="24535">
                  <c:v>-2.06</c:v>
                </c:pt>
                <c:pt idx="24536">
                  <c:v>-2.06</c:v>
                </c:pt>
                <c:pt idx="24537">
                  <c:v>-2.02</c:v>
                </c:pt>
                <c:pt idx="24538">
                  <c:v>-1.82</c:v>
                </c:pt>
                <c:pt idx="24539">
                  <c:v>-1.7</c:v>
                </c:pt>
                <c:pt idx="24540">
                  <c:v>-1.66</c:v>
                </c:pt>
                <c:pt idx="24541">
                  <c:v>-1.62</c:v>
                </c:pt>
                <c:pt idx="24542">
                  <c:v>-1.5</c:v>
                </c:pt>
                <c:pt idx="24543">
                  <c:v>-1.26</c:v>
                </c:pt>
                <c:pt idx="24544">
                  <c:v>-1.1000000000000001</c:v>
                </c:pt>
                <c:pt idx="24545">
                  <c:v>-0.94</c:v>
                </c:pt>
                <c:pt idx="24546">
                  <c:v>-0.86</c:v>
                </c:pt>
                <c:pt idx="24547">
                  <c:v>-0.78</c:v>
                </c:pt>
                <c:pt idx="24548">
                  <c:v>-0.66</c:v>
                </c:pt>
                <c:pt idx="24549">
                  <c:v>-0.54</c:v>
                </c:pt>
                <c:pt idx="24550">
                  <c:v>-0.42</c:v>
                </c:pt>
                <c:pt idx="24551">
                  <c:v>-0.34</c:v>
                </c:pt>
                <c:pt idx="24552">
                  <c:v>-0.3</c:v>
                </c:pt>
                <c:pt idx="24553">
                  <c:v>-0.3</c:v>
                </c:pt>
                <c:pt idx="24554">
                  <c:v>-0.3</c:v>
                </c:pt>
                <c:pt idx="24555">
                  <c:v>-0.34</c:v>
                </c:pt>
                <c:pt idx="24556">
                  <c:v>-0.22</c:v>
                </c:pt>
                <c:pt idx="24557">
                  <c:v>-0.22</c:v>
                </c:pt>
                <c:pt idx="24558">
                  <c:v>-0.14000000000000001</c:v>
                </c:pt>
                <c:pt idx="24559">
                  <c:v>-0.14000000000000001</c:v>
                </c:pt>
                <c:pt idx="24560">
                  <c:v>0.06</c:v>
                </c:pt>
                <c:pt idx="24561">
                  <c:v>0.14000000000000001</c:v>
                </c:pt>
                <c:pt idx="24562">
                  <c:v>0.3</c:v>
                </c:pt>
                <c:pt idx="24563">
                  <c:v>0.34</c:v>
                </c:pt>
                <c:pt idx="24564">
                  <c:v>0.46</c:v>
                </c:pt>
                <c:pt idx="24565">
                  <c:v>0.46</c:v>
                </c:pt>
                <c:pt idx="24566">
                  <c:v>0.54</c:v>
                </c:pt>
                <c:pt idx="24567">
                  <c:v>0.54</c:v>
                </c:pt>
                <c:pt idx="24568">
                  <c:v>0.57999999999999996</c:v>
                </c:pt>
                <c:pt idx="24569">
                  <c:v>0.46</c:v>
                </c:pt>
                <c:pt idx="24570">
                  <c:v>0.3</c:v>
                </c:pt>
                <c:pt idx="24571">
                  <c:v>0.1</c:v>
                </c:pt>
                <c:pt idx="24572">
                  <c:v>-0.14000000000000001</c:v>
                </c:pt>
                <c:pt idx="24573">
                  <c:v>-0.38</c:v>
                </c:pt>
                <c:pt idx="24574">
                  <c:v>-0.57999999999999996</c:v>
                </c:pt>
                <c:pt idx="24575">
                  <c:v>-0.86</c:v>
                </c:pt>
                <c:pt idx="24576">
                  <c:v>-1.22</c:v>
                </c:pt>
                <c:pt idx="24577">
                  <c:v>-1.46</c:v>
                </c:pt>
                <c:pt idx="24578">
                  <c:v>-1.62</c:v>
                </c:pt>
                <c:pt idx="24579">
                  <c:v>-1.78</c:v>
                </c:pt>
                <c:pt idx="24580">
                  <c:v>-1.78</c:v>
                </c:pt>
                <c:pt idx="24581">
                  <c:v>-1.78</c:v>
                </c:pt>
                <c:pt idx="24582">
                  <c:v>-1.62</c:v>
                </c:pt>
                <c:pt idx="24583">
                  <c:v>-1.5</c:v>
                </c:pt>
                <c:pt idx="24584">
                  <c:v>-1.38</c:v>
                </c:pt>
                <c:pt idx="24585">
                  <c:v>-1.22</c:v>
                </c:pt>
                <c:pt idx="24586">
                  <c:v>-0.94</c:v>
                </c:pt>
                <c:pt idx="24587">
                  <c:v>-0.78</c:v>
                </c:pt>
                <c:pt idx="24588">
                  <c:v>-0.5</c:v>
                </c:pt>
                <c:pt idx="24589">
                  <c:v>-0.34</c:v>
                </c:pt>
                <c:pt idx="24590">
                  <c:v>-0.26</c:v>
                </c:pt>
                <c:pt idx="24591">
                  <c:v>-0.22</c:v>
                </c:pt>
                <c:pt idx="24592">
                  <c:v>-0.18</c:v>
                </c:pt>
                <c:pt idx="24593">
                  <c:v>-0.18</c:v>
                </c:pt>
                <c:pt idx="24594">
                  <c:v>-0.1</c:v>
                </c:pt>
                <c:pt idx="24595">
                  <c:v>-0.06</c:v>
                </c:pt>
                <c:pt idx="24596">
                  <c:v>-0.06</c:v>
                </c:pt>
                <c:pt idx="24597">
                  <c:v>-0.02</c:v>
                </c:pt>
                <c:pt idx="24598">
                  <c:v>0.02</c:v>
                </c:pt>
                <c:pt idx="24599">
                  <c:v>0.1</c:v>
                </c:pt>
                <c:pt idx="24600">
                  <c:v>0.14000000000000001</c:v>
                </c:pt>
                <c:pt idx="24601">
                  <c:v>0.18</c:v>
                </c:pt>
                <c:pt idx="24602">
                  <c:v>0.26</c:v>
                </c:pt>
                <c:pt idx="24603">
                  <c:v>0.22</c:v>
                </c:pt>
                <c:pt idx="24604">
                  <c:v>0.22</c:v>
                </c:pt>
                <c:pt idx="24605">
                  <c:v>0.22</c:v>
                </c:pt>
                <c:pt idx="24606">
                  <c:v>0.22</c:v>
                </c:pt>
                <c:pt idx="24607">
                  <c:v>0.22</c:v>
                </c:pt>
                <c:pt idx="24608">
                  <c:v>0.34</c:v>
                </c:pt>
                <c:pt idx="24609">
                  <c:v>0.34</c:v>
                </c:pt>
                <c:pt idx="24610">
                  <c:v>0.34</c:v>
                </c:pt>
                <c:pt idx="24611">
                  <c:v>0.38</c:v>
                </c:pt>
                <c:pt idx="24612">
                  <c:v>0.57999999999999996</c:v>
                </c:pt>
                <c:pt idx="24613">
                  <c:v>0.86</c:v>
                </c:pt>
                <c:pt idx="24614">
                  <c:v>1.46</c:v>
                </c:pt>
                <c:pt idx="24615">
                  <c:v>2.14</c:v>
                </c:pt>
                <c:pt idx="24616">
                  <c:v>2.78</c:v>
                </c:pt>
                <c:pt idx="24617">
                  <c:v>3.3</c:v>
                </c:pt>
                <c:pt idx="24618">
                  <c:v>3.78</c:v>
                </c:pt>
                <c:pt idx="24619">
                  <c:v>4.1399999999999997</c:v>
                </c:pt>
                <c:pt idx="24620">
                  <c:v>4.42</c:v>
                </c:pt>
                <c:pt idx="24621">
                  <c:v>4.54</c:v>
                </c:pt>
                <c:pt idx="24622">
                  <c:v>4.42</c:v>
                </c:pt>
                <c:pt idx="24623">
                  <c:v>4.0199999999999996</c:v>
                </c:pt>
                <c:pt idx="24624">
                  <c:v>3.38</c:v>
                </c:pt>
                <c:pt idx="24625">
                  <c:v>2.5</c:v>
                </c:pt>
                <c:pt idx="24626">
                  <c:v>1.58</c:v>
                </c:pt>
                <c:pt idx="24627">
                  <c:v>0.62</c:v>
                </c:pt>
                <c:pt idx="24628">
                  <c:v>-0.22</c:v>
                </c:pt>
                <c:pt idx="24629">
                  <c:v>-0.94</c:v>
                </c:pt>
                <c:pt idx="24630">
                  <c:v>-1.5</c:v>
                </c:pt>
                <c:pt idx="24631">
                  <c:v>-1.94</c:v>
                </c:pt>
                <c:pt idx="24632">
                  <c:v>-2.06</c:v>
                </c:pt>
                <c:pt idx="24633">
                  <c:v>-2.06</c:v>
                </c:pt>
                <c:pt idx="24634">
                  <c:v>-1.94</c:v>
                </c:pt>
                <c:pt idx="24635">
                  <c:v>-1.74</c:v>
                </c:pt>
                <c:pt idx="24636">
                  <c:v>-1.58</c:v>
                </c:pt>
                <c:pt idx="24637">
                  <c:v>-1.46</c:v>
                </c:pt>
                <c:pt idx="24638">
                  <c:v>-1.3</c:v>
                </c:pt>
                <c:pt idx="24639">
                  <c:v>-1.18</c:v>
                </c:pt>
                <c:pt idx="24640">
                  <c:v>-1.1000000000000001</c:v>
                </c:pt>
                <c:pt idx="24641">
                  <c:v>-1.02</c:v>
                </c:pt>
                <c:pt idx="24642">
                  <c:v>-0.98</c:v>
                </c:pt>
                <c:pt idx="24643">
                  <c:v>-0.98</c:v>
                </c:pt>
                <c:pt idx="24644">
                  <c:v>-1.02</c:v>
                </c:pt>
                <c:pt idx="24645">
                  <c:v>-0.94</c:v>
                </c:pt>
                <c:pt idx="24646">
                  <c:v>-0.82</c:v>
                </c:pt>
                <c:pt idx="24647">
                  <c:v>-0.66</c:v>
                </c:pt>
                <c:pt idx="24648">
                  <c:v>-0.5</c:v>
                </c:pt>
                <c:pt idx="24649">
                  <c:v>-0.46</c:v>
                </c:pt>
                <c:pt idx="24650">
                  <c:v>-0.42</c:v>
                </c:pt>
                <c:pt idx="24651">
                  <c:v>-0.3</c:v>
                </c:pt>
                <c:pt idx="24652">
                  <c:v>-0.22</c:v>
                </c:pt>
                <c:pt idx="24653">
                  <c:v>-0.22</c:v>
                </c:pt>
                <c:pt idx="24654">
                  <c:v>-0.22</c:v>
                </c:pt>
                <c:pt idx="24655">
                  <c:v>-0.3</c:v>
                </c:pt>
                <c:pt idx="24656">
                  <c:v>-0.3</c:v>
                </c:pt>
                <c:pt idx="24657">
                  <c:v>-0.3</c:v>
                </c:pt>
                <c:pt idx="24658">
                  <c:v>-0.22</c:v>
                </c:pt>
                <c:pt idx="24659">
                  <c:v>-0.1</c:v>
                </c:pt>
                <c:pt idx="24660">
                  <c:v>-0.02</c:v>
                </c:pt>
                <c:pt idx="24661">
                  <c:v>0.06</c:v>
                </c:pt>
                <c:pt idx="24662">
                  <c:v>0.14000000000000001</c:v>
                </c:pt>
                <c:pt idx="24663">
                  <c:v>0.22</c:v>
                </c:pt>
                <c:pt idx="24664">
                  <c:v>0.3</c:v>
                </c:pt>
                <c:pt idx="24665">
                  <c:v>0.3</c:v>
                </c:pt>
                <c:pt idx="24666">
                  <c:v>0.34</c:v>
                </c:pt>
                <c:pt idx="24667">
                  <c:v>0.3</c:v>
                </c:pt>
                <c:pt idx="24668">
                  <c:v>0.1</c:v>
                </c:pt>
                <c:pt idx="24669">
                  <c:v>-0.14000000000000001</c:v>
                </c:pt>
                <c:pt idx="24670">
                  <c:v>-0.42</c:v>
                </c:pt>
                <c:pt idx="24671">
                  <c:v>-0.7</c:v>
                </c:pt>
                <c:pt idx="24672">
                  <c:v>-1.06</c:v>
                </c:pt>
                <c:pt idx="24673">
                  <c:v>-1.34</c:v>
                </c:pt>
                <c:pt idx="24674">
                  <c:v>-1.58</c:v>
                </c:pt>
                <c:pt idx="24675">
                  <c:v>-1.78</c:v>
                </c:pt>
                <c:pt idx="24676">
                  <c:v>-1.94</c:v>
                </c:pt>
                <c:pt idx="24677">
                  <c:v>-1.98</c:v>
                </c:pt>
                <c:pt idx="24678">
                  <c:v>-1.98</c:v>
                </c:pt>
                <c:pt idx="24679">
                  <c:v>-1.86</c:v>
                </c:pt>
                <c:pt idx="24680">
                  <c:v>-1.66</c:v>
                </c:pt>
                <c:pt idx="24681">
                  <c:v>-1.38</c:v>
                </c:pt>
                <c:pt idx="24682">
                  <c:v>-1.18</c:v>
                </c:pt>
                <c:pt idx="24683">
                  <c:v>-0.98</c:v>
                </c:pt>
                <c:pt idx="24684">
                  <c:v>-0.74</c:v>
                </c:pt>
                <c:pt idx="24685">
                  <c:v>-0.5</c:v>
                </c:pt>
                <c:pt idx="24686">
                  <c:v>-0.26</c:v>
                </c:pt>
                <c:pt idx="24687">
                  <c:v>-0.14000000000000001</c:v>
                </c:pt>
                <c:pt idx="24688">
                  <c:v>-0.1</c:v>
                </c:pt>
                <c:pt idx="24689">
                  <c:v>-0.06</c:v>
                </c:pt>
                <c:pt idx="24690">
                  <c:v>-0.02</c:v>
                </c:pt>
                <c:pt idx="24691">
                  <c:v>-0.02</c:v>
                </c:pt>
                <c:pt idx="24692">
                  <c:v>-0.02</c:v>
                </c:pt>
                <c:pt idx="24693">
                  <c:v>0.02</c:v>
                </c:pt>
                <c:pt idx="24694">
                  <c:v>0.06</c:v>
                </c:pt>
                <c:pt idx="24695">
                  <c:v>0.06</c:v>
                </c:pt>
                <c:pt idx="24696">
                  <c:v>0.14000000000000001</c:v>
                </c:pt>
                <c:pt idx="24697">
                  <c:v>0.18</c:v>
                </c:pt>
                <c:pt idx="24698">
                  <c:v>0.3</c:v>
                </c:pt>
                <c:pt idx="24699">
                  <c:v>0.38</c:v>
                </c:pt>
                <c:pt idx="24700">
                  <c:v>0.38</c:v>
                </c:pt>
                <c:pt idx="24701">
                  <c:v>0.38</c:v>
                </c:pt>
                <c:pt idx="24702">
                  <c:v>0.3</c:v>
                </c:pt>
                <c:pt idx="24703">
                  <c:v>0.26</c:v>
                </c:pt>
                <c:pt idx="24704">
                  <c:v>0.26</c:v>
                </c:pt>
                <c:pt idx="24705">
                  <c:v>0.22</c:v>
                </c:pt>
                <c:pt idx="24706">
                  <c:v>0.18</c:v>
                </c:pt>
                <c:pt idx="24707">
                  <c:v>0.26</c:v>
                </c:pt>
                <c:pt idx="24708">
                  <c:v>0.46</c:v>
                </c:pt>
                <c:pt idx="24709">
                  <c:v>0.74</c:v>
                </c:pt>
                <c:pt idx="24710">
                  <c:v>1.1399999999999999</c:v>
                </c:pt>
                <c:pt idx="24711">
                  <c:v>1.54</c:v>
                </c:pt>
                <c:pt idx="24712">
                  <c:v>1.98</c:v>
                </c:pt>
                <c:pt idx="24713">
                  <c:v>2.38</c:v>
                </c:pt>
                <c:pt idx="24714">
                  <c:v>2.82</c:v>
                </c:pt>
                <c:pt idx="24715">
                  <c:v>3.22</c:v>
                </c:pt>
                <c:pt idx="24716">
                  <c:v>3.58</c:v>
                </c:pt>
                <c:pt idx="24717">
                  <c:v>3.74</c:v>
                </c:pt>
                <c:pt idx="24718">
                  <c:v>3.74</c:v>
                </c:pt>
                <c:pt idx="24719">
                  <c:v>3.54</c:v>
                </c:pt>
                <c:pt idx="24720">
                  <c:v>3.22</c:v>
                </c:pt>
                <c:pt idx="24721">
                  <c:v>2.78</c:v>
                </c:pt>
                <c:pt idx="24722">
                  <c:v>2.42</c:v>
                </c:pt>
                <c:pt idx="24723">
                  <c:v>1.94</c:v>
                </c:pt>
                <c:pt idx="24724">
                  <c:v>1.26</c:v>
                </c:pt>
                <c:pt idx="24725">
                  <c:v>0.54</c:v>
                </c:pt>
                <c:pt idx="24726">
                  <c:v>-0.26</c:v>
                </c:pt>
                <c:pt idx="24727">
                  <c:v>-0.86</c:v>
                </c:pt>
                <c:pt idx="24728">
                  <c:v>-1.22</c:v>
                </c:pt>
                <c:pt idx="24729">
                  <c:v>-1.38</c:v>
                </c:pt>
                <c:pt idx="24730">
                  <c:v>-1.5</c:v>
                </c:pt>
                <c:pt idx="24731">
                  <c:v>-1.54</c:v>
                </c:pt>
                <c:pt idx="24732">
                  <c:v>-1.58</c:v>
                </c:pt>
                <c:pt idx="24733">
                  <c:v>-1.58</c:v>
                </c:pt>
                <c:pt idx="24734">
                  <c:v>-1.46</c:v>
                </c:pt>
                <c:pt idx="24735">
                  <c:v>-1.3</c:v>
                </c:pt>
                <c:pt idx="24736">
                  <c:v>-1.06</c:v>
                </c:pt>
                <c:pt idx="24737">
                  <c:v>-0.86</c:v>
                </c:pt>
                <c:pt idx="24738">
                  <c:v>-0.7</c:v>
                </c:pt>
                <c:pt idx="24739">
                  <c:v>-0.7</c:v>
                </c:pt>
                <c:pt idx="24740">
                  <c:v>-0.7</c:v>
                </c:pt>
                <c:pt idx="24741">
                  <c:v>-0.7</c:v>
                </c:pt>
                <c:pt idx="24742">
                  <c:v>-0.66</c:v>
                </c:pt>
                <c:pt idx="24743">
                  <c:v>-0.57999999999999996</c:v>
                </c:pt>
                <c:pt idx="24744">
                  <c:v>-0.5</c:v>
                </c:pt>
                <c:pt idx="24745">
                  <c:v>-0.57999999999999996</c:v>
                </c:pt>
                <c:pt idx="24746">
                  <c:v>-0.54</c:v>
                </c:pt>
                <c:pt idx="24747">
                  <c:v>-0.57999999999999996</c:v>
                </c:pt>
                <c:pt idx="24748">
                  <c:v>-0.54</c:v>
                </c:pt>
                <c:pt idx="24749">
                  <c:v>-0.46</c:v>
                </c:pt>
                <c:pt idx="24750">
                  <c:v>-0.38</c:v>
                </c:pt>
                <c:pt idx="24751">
                  <c:v>-0.34</c:v>
                </c:pt>
                <c:pt idx="24752">
                  <c:v>-0.26</c:v>
                </c:pt>
                <c:pt idx="24753">
                  <c:v>-0.3</c:v>
                </c:pt>
                <c:pt idx="24754">
                  <c:v>-0.26</c:v>
                </c:pt>
                <c:pt idx="24755">
                  <c:v>-0.22</c:v>
                </c:pt>
                <c:pt idx="24756">
                  <c:v>-0.1</c:v>
                </c:pt>
                <c:pt idx="24757">
                  <c:v>-0.1</c:v>
                </c:pt>
                <c:pt idx="24758">
                  <c:v>-0.02</c:v>
                </c:pt>
                <c:pt idx="24759">
                  <c:v>0.06</c:v>
                </c:pt>
                <c:pt idx="24760">
                  <c:v>0.14000000000000001</c:v>
                </c:pt>
                <c:pt idx="24761">
                  <c:v>0.18</c:v>
                </c:pt>
                <c:pt idx="24762">
                  <c:v>0.26</c:v>
                </c:pt>
                <c:pt idx="24763">
                  <c:v>0.18</c:v>
                </c:pt>
                <c:pt idx="24764">
                  <c:v>0.1</c:v>
                </c:pt>
                <c:pt idx="24765">
                  <c:v>0.02</c:v>
                </c:pt>
                <c:pt idx="24766">
                  <c:v>-0.1</c:v>
                </c:pt>
                <c:pt idx="24767">
                  <c:v>-0.34</c:v>
                </c:pt>
                <c:pt idx="24768">
                  <c:v>-0.62</c:v>
                </c:pt>
                <c:pt idx="24769">
                  <c:v>-0.94</c:v>
                </c:pt>
                <c:pt idx="24770">
                  <c:v>-1.18</c:v>
                </c:pt>
                <c:pt idx="24771">
                  <c:v>-1.34</c:v>
                </c:pt>
                <c:pt idx="24772">
                  <c:v>-1.46</c:v>
                </c:pt>
                <c:pt idx="24773">
                  <c:v>-1.58</c:v>
                </c:pt>
                <c:pt idx="24774">
                  <c:v>-1.58</c:v>
                </c:pt>
                <c:pt idx="24775">
                  <c:v>-1.54</c:v>
                </c:pt>
                <c:pt idx="24776">
                  <c:v>-1.5</c:v>
                </c:pt>
                <c:pt idx="24777">
                  <c:v>-1.42</c:v>
                </c:pt>
                <c:pt idx="24778">
                  <c:v>-1.3</c:v>
                </c:pt>
                <c:pt idx="24779">
                  <c:v>-1.18</c:v>
                </c:pt>
                <c:pt idx="24780">
                  <c:v>-0.9</c:v>
                </c:pt>
                <c:pt idx="24781">
                  <c:v>-0.78</c:v>
                </c:pt>
                <c:pt idx="24782">
                  <c:v>-0.54</c:v>
                </c:pt>
                <c:pt idx="24783">
                  <c:v>-0.46</c:v>
                </c:pt>
                <c:pt idx="24784">
                  <c:v>-0.38</c:v>
                </c:pt>
                <c:pt idx="24785">
                  <c:v>-0.3</c:v>
                </c:pt>
                <c:pt idx="24786">
                  <c:v>-0.26</c:v>
                </c:pt>
                <c:pt idx="24787">
                  <c:v>-0.14000000000000001</c:v>
                </c:pt>
                <c:pt idx="24788">
                  <c:v>-0.14000000000000001</c:v>
                </c:pt>
                <c:pt idx="24789">
                  <c:v>-0.14000000000000001</c:v>
                </c:pt>
                <c:pt idx="24790">
                  <c:v>-0.1</c:v>
                </c:pt>
                <c:pt idx="24791">
                  <c:v>-0.14000000000000001</c:v>
                </c:pt>
                <c:pt idx="24792">
                  <c:v>-0.06</c:v>
                </c:pt>
                <c:pt idx="24793">
                  <c:v>-0.02</c:v>
                </c:pt>
                <c:pt idx="24794">
                  <c:v>0.02</c:v>
                </c:pt>
                <c:pt idx="24795">
                  <c:v>0.06</c:v>
                </c:pt>
                <c:pt idx="24796">
                  <c:v>0.1</c:v>
                </c:pt>
                <c:pt idx="24797">
                  <c:v>0.14000000000000001</c:v>
                </c:pt>
                <c:pt idx="24798">
                  <c:v>0.3</c:v>
                </c:pt>
                <c:pt idx="24799">
                  <c:v>0.66</c:v>
                </c:pt>
                <c:pt idx="24800">
                  <c:v>1.3</c:v>
                </c:pt>
                <c:pt idx="24801">
                  <c:v>1.98</c:v>
                </c:pt>
                <c:pt idx="24802">
                  <c:v>2.62</c:v>
                </c:pt>
                <c:pt idx="24803">
                  <c:v>3.18</c:v>
                </c:pt>
                <c:pt idx="24804">
                  <c:v>3.7</c:v>
                </c:pt>
                <c:pt idx="24805">
                  <c:v>4.0999999999999996</c:v>
                </c:pt>
                <c:pt idx="24806">
                  <c:v>4.5</c:v>
                </c:pt>
                <c:pt idx="24807">
                  <c:v>4.82</c:v>
                </c:pt>
                <c:pt idx="24808">
                  <c:v>4.9800000000000004</c:v>
                </c:pt>
                <c:pt idx="24809">
                  <c:v>4.7</c:v>
                </c:pt>
                <c:pt idx="24810">
                  <c:v>4.0599999999999996</c:v>
                </c:pt>
                <c:pt idx="24811">
                  <c:v>3.1</c:v>
                </c:pt>
                <c:pt idx="24812">
                  <c:v>2.02</c:v>
                </c:pt>
                <c:pt idx="24813">
                  <c:v>0.98</c:v>
                </c:pt>
                <c:pt idx="24814">
                  <c:v>0.06</c:v>
                </c:pt>
                <c:pt idx="24815">
                  <c:v>-0.74</c:v>
                </c:pt>
                <c:pt idx="24816">
                  <c:v>-1.46</c:v>
                </c:pt>
                <c:pt idx="24817">
                  <c:v>-2.1</c:v>
                </c:pt>
                <c:pt idx="24818">
                  <c:v>-2.5</c:v>
                </c:pt>
                <c:pt idx="24819">
                  <c:v>-2.7</c:v>
                </c:pt>
                <c:pt idx="24820">
                  <c:v>-2.62</c:v>
                </c:pt>
                <c:pt idx="24821">
                  <c:v>-2.38</c:v>
                </c:pt>
                <c:pt idx="24822">
                  <c:v>-2.1</c:v>
                </c:pt>
                <c:pt idx="24823">
                  <c:v>-1.7</c:v>
                </c:pt>
                <c:pt idx="24824">
                  <c:v>-1.42</c:v>
                </c:pt>
                <c:pt idx="24825">
                  <c:v>-1.18</c:v>
                </c:pt>
                <c:pt idx="24826">
                  <c:v>-1.1000000000000001</c:v>
                </c:pt>
                <c:pt idx="24827">
                  <c:v>-0.94</c:v>
                </c:pt>
                <c:pt idx="24828">
                  <c:v>-0.9</c:v>
                </c:pt>
                <c:pt idx="24829">
                  <c:v>-0.9</c:v>
                </c:pt>
                <c:pt idx="24830">
                  <c:v>-0.9</c:v>
                </c:pt>
                <c:pt idx="24831">
                  <c:v>-0.86</c:v>
                </c:pt>
                <c:pt idx="24832">
                  <c:v>-0.78</c:v>
                </c:pt>
                <c:pt idx="24833">
                  <c:v>-0.66</c:v>
                </c:pt>
                <c:pt idx="24834">
                  <c:v>-0.54</c:v>
                </c:pt>
                <c:pt idx="24835">
                  <c:v>-0.38</c:v>
                </c:pt>
                <c:pt idx="24836">
                  <c:v>-0.26</c:v>
                </c:pt>
                <c:pt idx="24837">
                  <c:v>-0.22</c:v>
                </c:pt>
                <c:pt idx="24838">
                  <c:v>-0.06</c:v>
                </c:pt>
                <c:pt idx="24839">
                  <c:v>-0.06</c:v>
                </c:pt>
                <c:pt idx="24840">
                  <c:v>-0.06</c:v>
                </c:pt>
                <c:pt idx="24841">
                  <c:v>-0.02</c:v>
                </c:pt>
                <c:pt idx="24842">
                  <c:v>-0.1</c:v>
                </c:pt>
                <c:pt idx="24843">
                  <c:v>-0.02</c:v>
                </c:pt>
                <c:pt idx="24844">
                  <c:v>0.02</c:v>
                </c:pt>
                <c:pt idx="24845">
                  <c:v>0.1</c:v>
                </c:pt>
                <c:pt idx="24846">
                  <c:v>0.22</c:v>
                </c:pt>
                <c:pt idx="24847">
                  <c:v>0.22</c:v>
                </c:pt>
                <c:pt idx="24848">
                  <c:v>0.34</c:v>
                </c:pt>
                <c:pt idx="24849">
                  <c:v>0.42</c:v>
                </c:pt>
                <c:pt idx="24850">
                  <c:v>0.57999999999999996</c:v>
                </c:pt>
                <c:pt idx="24851">
                  <c:v>0.7</c:v>
                </c:pt>
                <c:pt idx="24852">
                  <c:v>0.7</c:v>
                </c:pt>
                <c:pt idx="24853">
                  <c:v>0.62</c:v>
                </c:pt>
                <c:pt idx="24854">
                  <c:v>0.42</c:v>
                </c:pt>
                <c:pt idx="24855">
                  <c:v>0.14000000000000001</c:v>
                </c:pt>
                <c:pt idx="24856">
                  <c:v>-0.1</c:v>
                </c:pt>
                <c:pt idx="24857">
                  <c:v>-0.38</c:v>
                </c:pt>
                <c:pt idx="24858">
                  <c:v>-0.74</c:v>
                </c:pt>
                <c:pt idx="24859">
                  <c:v>-1.02</c:v>
                </c:pt>
                <c:pt idx="24860">
                  <c:v>-1.3</c:v>
                </c:pt>
                <c:pt idx="24861">
                  <c:v>-1.66</c:v>
                </c:pt>
                <c:pt idx="24862">
                  <c:v>-1.9</c:v>
                </c:pt>
                <c:pt idx="24863">
                  <c:v>-2.14</c:v>
                </c:pt>
                <c:pt idx="24864">
                  <c:v>-2.1800000000000002</c:v>
                </c:pt>
                <c:pt idx="24865">
                  <c:v>-2.06</c:v>
                </c:pt>
                <c:pt idx="24866">
                  <c:v>-1.86</c:v>
                </c:pt>
                <c:pt idx="24867">
                  <c:v>-1.62</c:v>
                </c:pt>
                <c:pt idx="24868">
                  <c:v>-1.38</c:v>
                </c:pt>
                <c:pt idx="24869">
                  <c:v>-1.1399999999999999</c:v>
                </c:pt>
                <c:pt idx="24870">
                  <c:v>-0.86</c:v>
                </c:pt>
                <c:pt idx="24871">
                  <c:v>-0.57999999999999996</c:v>
                </c:pt>
                <c:pt idx="24872">
                  <c:v>-0.3</c:v>
                </c:pt>
                <c:pt idx="24873">
                  <c:v>-0.18</c:v>
                </c:pt>
                <c:pt idx="24874">
                  <c:v>-0.06</c:v>
                </c:pt>
                <c:pt idx="24875">
                  <c:v>-0.02</c:v>
                </c:pt>
                <c:pt idx="24876">
                  <c:v>0.02</c:v>
                </c:pt>
                <c:pt idx="24877">
                  <c:v>-0.02</c:v>
                </c:pt>
                <c:pt idx="24878">
                  <c:v>0.02</c:v>
                </c:pt>
                <c:pt idx="24879">
                  <c:v>-0.02</c:v>
                </c:pt>
                <c:pt idx="24880">
                  <c:v>0.02</c:v>
                </c:pt>
                <c:pt idx="24881">
                  <c:v>0.06</c:v>
                </c:pt>
                <c:pt idx="24882">
                  <c:v>0.14000000000000001</c:v>
                </c:pt>
                <c:pt idx="24883">
                  <c:v>0.18</c:v>
                </c:pt>
                <c:pt idx="24884">
                  <c:v>0.3</c:v>
                </c:pt>
                <c:pt idx="24885">
                  <c:v>0.42</c:v>
                </c:pt>
                <c:pt idx="24886">
                  <c:v>0.46</c:v>
                </c:pt>
                <c:pt idx="24887">
                  <c:v>0.46</c:v>
                </c:pt>
                <c:pt idx="24888">
                  <c:v>0.46</c:v>
                </c:pt>
                <c:pt idx="24889">
                  <c:v>0.46</c:v>
                </c:pt>
                <c:pt idx="24890">
                  <c:v>0.34</c:v>
                </c:pt>
                <c:pt idx="24891">
                  <c:v>0.26</c:v>
                </c:pt>
                <c:pt idx="24892">
                  <c:v>0.26</c:v>
                </c:pt>
                <c:pt idx="24893">
                  <c:v>0.22</c:v>
                </c:pt>
                <c:pt idx="24894">
                  <c:v>0.22</c:v>
                </c:pt>
                <c:pt idx="24895">
                  <c:v>0.22</c:v>
                </c:pt>
                <c:pt idx="24896">
                  <c:v>0.3</c:v>
                </c:pt>
                <c:pt idx="24897">
                  <c:v>0.34</c:v>
                </c:pt>
                <c:pt idx="24898">
                  <c:v>0.42</c:v>
                </c:pt>
                <c:pt idx="24899">
                  <c:v>0.57999999999999996</c:v>
                </c:pt>
                <c:pt idx="24900">
                  <c:v>0.86</c:v>
                </c:pt>
                <c:pt idx="24901">
                  <c:v>1.18</c:v>
                </c:pt>
                <c:pt idx="24902">
                  <c:v>1.54</c:v>
                </c:pt>
                <c:pt idx="24903">
                  <c:v>1.86</c:v>
                </c:pt>
                <c:pt idx="24904">
                  <c:v>2.1800000000000002</c:v>
                </c:pt>
                <c:pt idx="24905">
                  <c:v>2.5</c:v>
                </c:pt>
                <c:pt idx="24906">
                  <c:v>2.86</c:v>
                </c:pt>
                <c:pt idx="24907">
                  <c:v>3.26</c:v>
                </c:pt>
                <c:pt idx="24908">
                  <c:v>3.46</c:v>
                </c:pt>
                <c:pt idx="24909">
                  <c:v>3.62</c:v>
                </c:pt>
                <c:pt idx="24910">
                  <c:v>3.62</c:v>
                </c:pt>
                <c:pt idx="24911">
                  <c:v>3.38</c:v>
                </c:pt>
                <c:pt idx="24912">
                  <c:v>3.06</c:v>
                </c:pt>
                <c:pt idx="24913">
                  <c:v>2.62</c:v>
                </c:pt>
                <c:pt idx="24914">
                  <c:v>2.06</c:v>
                </c:pt>
                <c:pt idx="24915">
                  <c:v>1.38</c:v>
                </c:pt>
                <c:pt idx="24916">
                  <c:v>0.66</c:v>
                </c:pt>
                <c:pt idx="24917">
                  <c:v>-0.06</c:v>
                </c:pt>
                <c:pt idx="24918">
                  <c:v>-0.74</c:v>
                </c:pt>
                <c:pt idx="24919">
                  <c:v>-1.18</c:v>
                </c:pt>
                <c:pt idx="24920">
                  <c:v>-1.42</c:v>
                </c:pt>
                <c:pt idx="24921">
                  <c:v>-1.7</c:v>
                </c:pt>
                <c:pt idx="24922">
                  <c:v>-1.74</c:v>
                </c:pt>
                <c:pt idx="24923">
                  <c:v>-1.78</c:v>
                </c:pt>
                <c:pt idx="24924">
                  <c:v>-1.66</c:v>
                </c:pt>
                <c:pt idx="24925">
                  <c:v>-1.54</c:v>
                </c:pt>
                <c:pt idx="24926">
                  <c:v>-1.34</c:v>
                </c:pt>
                <c:pt idx="24927">
                  <c:v>-1.1000000000000001</c:v>
                </c:pt>
                <c:pt idx="24928">
                  <c:v>-0.86</c:v>
                </c:pt>
                <c:pt idx="24929">
                  <c:v>-0.82</c:v>
                </c:pt>
                <c:pt idx="24930">
                  <c:v>-0.78</c:v>
                </c:pt>
                <c:pt idx="24931">
                  <c:v>-0.78</c:v>
                </c:pt>
                <c:pt idx="24932">
                  <c:v>-0.78</c:v>
                </c:pt>
                <c:pt idx="24933">
                  <c:v>-0.74</c:v>
                </c:pt>
                <c:pt idx="24934">
                  <c:v>-0.74</c:v>
                </c:pt>
                <c:pt idx="24935">
                  <c:v>-0.74</c:v>
                </c:pt>
                <c:pt idx="24936">
                  <c:v>-0.78</c:v>
                </c:pt>
                <c:pt idx="24937">
                  <c:v>-0.78</c:v>
                </c:pt>
                <c:pt idx="24938">
                  <c:v>-0.7</c:v>
                </c:pt>
                <c:pt idx="24939">
                  <c:v>-0.66</c:v>
                </c:pt>
                <c:pt idx="24940">
                  <c:v>-0.62</c:v>
                </c:pt>
                <c:pt idx="24941">
                  <c:v>-0.62</c:v>
                </c:pt>
                <c:pt idx="24942">
                  <c:v>-0.57999999999999996</c:v>
                </c:pt>
                <c:pt idx="24943">
                  <c:v>-0.46</c:v>
                </c:pt>
                <c:pt idx="24944">
                  <c:v>-0.38</c:v>
                </c:pt>
                <c:pt idx="24945">
                  <c:v>-0.34</c:v>
                </c:pt>
                <c:pt idx="24946">
                  <c:v>-0.26</c:v>
                </c:pt>
                <c:pt idx="24947">
                  <c:v>-0.26</c:v>
                </c:pt>
                <c:pt idx="24948">
                  <c:v>-0.14000000000000001</c:v>
                </c:pt>
                <c:pt idx="24949">
                  <c:v>-0.1</c:v>
                </c:pt>
                <c:pt idx="24950">
                  <c:v>-0.02</c:v>
                </c:pt>
                <c:pt idx="24951">
                  <c:v>0.02</c:v>
                </c:pt>
                <c:pt idx="24952">
                  <c:v>0.02</c:v>
                </c:pt>
                <c:pt idx="24953">
                  <c:v>0.06</c:v>
                </c:pt>
                <c:pt idx="24954">
                  <c:v>0.02</c:v>
                </c:pt>
                <c:pt idx="24955">
                  <c:v>-0.06</c:v>
                </c:pt>
                <c:pt idx="24956">
                  <c:v>-0.14000000000000001</c:v>
                </c:pt>
                <c:pt idx="24957">
                  <c:v>-0.3</c:v>
                </c:pt>
                <c:pt idx="24958">
                  <c:v>-0.38</c:v>
                </c:pt>
                <c:pt idx="24959">
                  <c:v>-0.57999999999999996</c:v>
                </c:pt>
                <c:pt idx="24960">
                  <c:v>-0.82</c:v>
                </c:pt>
                <c:pt idx="24961">
                  <c:v>-1.06</c:v>
                </c:pt>
                <c:pt idx="24962">
                  <c:v>-1.18</c:v>
                </c:pt>
                <c:pt idx="24963">
                  <c:v>-1.34</c:v>
                </c:pt>
                <c:pt idx="24964">
                  <c:v>-1.42</c:v>
                </c:pt>
                <c:pt idx="24965">
                  <c:v>-1.58</c:v>
                </c:pt>
                <c:pt idx="24966">
                  <c:v>-1.54</c:v>
                </c:pt>
                <c:pt idx="24967">
                  <c:v>-1.54</c:v>
                </c:pt>
                <c:pt idx="24968">
                  <c:v>-1.46</c:v>
                </c:pt>
                <c:pt idx="24969">
                  <c:v>-1.38</c:v>
                </c:pt>
                <c:pt idx="24970">
                  <c:v>-1.18</c:v>
                </c:pt>
                <c:pt idx="24971">
                  <c:v>-0.98</c:v>
                </c:pt>
                <c:pt idx="24972">
                  <c:v>-0.78</c:v>
                </c:pt>
                <c:pt idx="24973">
                  <c:v>-0.57999999999999996</c:v>
                </c:pt>
                <c:pt idx="24974">
                  <c:v>-0.46</c:v>
                </c:pt>
                <c:pt idx="24975">
                  <c:v>-0.34</c:v>
                </c:pt>
                <c:pt idx="24976">
                  <c:v>-0.22</c:v>
                </c:pt>
                <c:pt idx="24977">
                  <c:v>-0.18</c:v>
                </c:pt>
                <c:pt idx="24978">
                  <c:v>-0.1</c:v>
                </c:pt>
                <c:pt idx="24979">
                  <c:v>-0.14000000000000001</c:v>
                </c:pt>
                <c:pt idx="24980">
                  <c:v>-0.14000000000000001</c:v>
                </c:pt>
                <c:pt idx="24981">
                  <c:v>-0.18</c:v>
                </c:pt>
                <c:pt idx="24982">
                  <c:v>-0.18</c:v>
                </c:pt>
                <c:pt idx="24983">
                  <c:v>-0.14000000000000001</c:v>
                </c:pt>
                <c:pt idx="24984">
                  <c:v>-0.06</c:v>
                </c:pt>
                <c:pt idx="24985">
                  <c:v>-0.06</c:v>
                </c:pt>
                <c:pt idx="24986">
                  <c:v>0.06</c:v>
                </c:pt>
                <c:pt idx="24987">
                  <c:v>0.18</c:v>
                </c:pt>
                <c:pt idx="24988">
                  <c:v>0.5</c:v>
                </c:pt>
                <c:pt idx="24989">
                  <c:v>0.94</c:v>
                </c:pt>
                <c:pt idx="24990">
                  <c:v>1.54</c:v>
                </c:pt>
                <c:pt idx="24991">
                  <c:v>2.02</c:v>
                </c:pt>
                <c:pt idx="24992">
                  <c:v>2.62</c:v>
                </c:pt>
                <c:pt idx="24993">
                  <c:v>3.1</c:v>
                </c:pt>
                <c:pt idx="24994">
                  <c:v>3.46</c:v>
                </c:pt>
                <c:pt idx="24995">
                  <c:v>3.82</c:v>
                </c:pt>
                <c:pt idx="24996">
                  <c:v>4.26</c:v>
                </c:pt>
                <c:pt idx="24997">
                  <c:v>4.54</c:v>
                </c:pt>
                <c:pt idx="24998">
                  <c:v>4.54</c:v>
                </c:pt>
                <c:pt idx="24999">
                  <c:v>4.22</c:v>
                </c:pt>
                <c:pt idx="25000">
                  <c:v>3.82</c:v>
                </c:pt>
                <c:pt idx="25001">
                  <c:v>3.22</c:v>
                </c:pt>
                <c:pt idx="25002">
                  <c:v>2.54</c:v>
                </c:pt>
                <c:pt idx="25003">
                  <c:v>1.58</c:v>
                </c:pt>
                <c:pt idx="25004">
                  <c:v>0.66</c:v>
                </c:pt>
                <c:pt idx="25005">
                  <c:v>-0.18</c:v>
                </c:pt>
                <c:pt idx="25006">
                  <c:v>-0.86</c:v>
                </c:pt>
                <c:pt idx="25007">
                  <c:v>-1.46</c:v>
                </c:pt>
                <c:pt idx="25008">
                  <c:v>-1.9</c:v>
                </c:pt>
                <c:pt idx="25009">
                  <c:v>-2.1800000000000002</c:v>
                </c:pt>
                <c:pt idx="25010">
                  <c:v>-2.2999999999999998</c:v>
                </c:pt>
                <c:pt idx="25011">
                  <c:v>-2.42</c:v>
                </c:pt>
                <c:pt idx="25012">
                  <c:v>-2.42</c:v>
                </c:pt>
                <c:pt idx="25013">
                  <c:v>-2.2200000000000002</c:v>
                </c:pt>
                <c:pt idx="25014">
                  <c:v>-1.94</c:v>
                </c:pt>
                <c:pt idx="25015">
                  <c:v>-1.58</c:v>
                </c:pt>
                <c:pt idx="25016">
                  <c:v>-1.3</c:v>
                </c:pt>
                <c:pt idx="25017">
                  <c:v>-1.1000000000000001</c:v>
                </c:pt>
                <c:pt idx="25018">
                  <c:v>-1.02</c:v>
                </c:pt>
                <c:pt idx="25019">
                  <c:v>-0.94</c:v>
                </c:pt>
                <c:pt idx="25020">
                  <c:v>-0.82</c:v>
                </c:pt>
                <c:pt idx="25021">
                  <c:v>-0.66</c:v>
                </c:pt>
                <c:pt idx="25022">
                  <c:v>-0.62</c:v>
                </c:pt>
                <c:pt idx="25023">
                  <c:v>-0.57999999999999996</c:v>
                </c:pt>
                <c:pt idx="25024">
                  <c:v>-0.5</c:v>
                </c:pt>
                <c:pt idx="25025">
                  <c:v>-0.5</c:v>
                </c:pt>
                <c:pt idx="25026">
                  <c:v>-0.42</c:v>
                </c:pt>
                <c:pt idx="25027">
                  <c:v>-0.3</c:v>
                </c:pt>
                <c:pt idx="25028">
                  <c:v>-0.18</c:v>
                </c:pt>
                <c:pt idx="25029">
                  <c:v>-0.18</c:v>
                </c:pt>
                <c:pt idx="25030">
                  <c:v>-0.14000000000000001</c:v>
                </c:pt>
                <c:pt idx="25031">
                  <c:v>-0.18</c:v>
                </c:pt>
                <c:pt idx="25032">
                  <c:v>-0.06</c:v>
                </c:pt>
                <c:pt idx="25033">
                  <c:v>0.06</c:v>
                </c:pt>
                <c:pt idx="25034">
                  <c:v>0.14000000000000001</c:v>
                </c:pt>
                <c:pt idx="25035">
                  <c:v>0.18</c:v>
                </c:pt>
                <c:pt idx="25036">
                  <c:v>0.22</c:v>
                </c:pt>
                <c:pt idx="25037">
                  <c:v>0.26</c:v>
                </c:pt>
                <c:pt idx="25038">
                  <c:v>0.38</c:v>
                </c:pt>
                <c:pt idx="25039">
                  <c:v>0.5</c:v>
                </c:pt>
                <c:pt idx="25040">
                  <c:v>0.62</c:v>
                </c:pt>
                <c:pt idx="25041">
                  <c:v>0.66</c:v>
                </c:pt>
                <c:pt idx="25042">
                  <c:v>0.62</c:v>
                </c:pt>
                <c:pt idx="25043">
                  <c:v>0.5</c:v>
                </c:pt>
                <c:pt idx="25044">
                  <c:v>0.42</c:v>
                </c:pt>
                <c:pt idx="25045">
                  <c:v>0.18</c:v>
                </c:pt>
                <c:pt idx="25046">
                  <c:v>-0.06</c:v>
                </c:pt>
                <c:pt idx="25047">
                  <c:v>-0.38</c:v>
                </c:pt>
                <c:pt idx="25048">
                  <c:v>-0.62</c:v>
                </c:pt>
                <c:pt idx="25049">
                  <c:v>-0.94</c:v>
                </c:pt>
                <c:pt idx="25050">
                  <c:v>-1.26</c:v>
                </c:pt>
                <c:pt idx="25051">
                  <c:v>-1.5</c:v>
                </c:pt>
                <c:pt idx="25052">
                  <c:v>-1.66</c:v>
                </c:pt>
                <c:pt idx="25053">
                  <c:v>-1.86</c:v>
                </c:pt>
                <c:pt idx="25054">
                  <c:v>-1.94</c:v>
                </c:pt>
                <c:pt idx="25055">
                  <c:v>-1.98</c:v>
                </c:pt>
                <c:pt idx="25056">
                  <c:v>-1.9</c:v>
                </c:pt>
                <c:pt idx="25057">
                  <c:v>-1.7</c:v>
                </c:pt>
                <c:pt idx="25058">
                  <c:v>-1.5</c:v>
                </c:pt>
                <c:pt idx="25059">
                  <c:v>-1.3</c:v>
                </c:pt>
                <c:pt idx="25060">
                  <c:v>-0.98</c:v>
                </c:pt>
                <c:pt idx="25061">
                  <c:v>-0.78</c:v>
                </c:pt>
                <c:pt idx="25062">
                  <c:v>-0.57999999999999996</c:v>
                </c:pt>
                <c:pt idx="25063">
                  <c:v>-0.38</c:v>
                </c:pt>
                <c:pt idx="25064">
                  <c:v>-0.22</c:v>
                </c:pt>
                <c:pt idx="25065">
                  <c:v>-0.1</c:v>
                </c:pt>
                <c:pt idx="25066">
                  <c:v>-0.02</c:v>
                </c:pt>
                <c:pt idx="25067">
                  <c:v>0.02</c:v>
                </c:pt>
                <c:pt idx="25068">
                  <c:v>0.06</c:v>
                </c:pt>
                <c:pt idx="25069">
                  <c:v>0.06</c:v>
                </c:pt>
                <c:pt idx="25070">
                  <c:v>0.06</c:v>
                </c:pt>
                <c:pt idx="25071">
                  <c:v>0.1</c:v>
                </c:pt>
                <c:pt idx="25072">
                  <c:v>0.14000000000000001</c:v>
                </c:pt>
                <c:pt idx="25073">
                  <c:v>0.18</c:v>
                </c:pt>
                <c:pt idx="25074">
                  <c:v>0.22</c:v>
                </c:pt>
                <c:pt idx="25075">
                  <c:v>0.22</c:v>
                </c:pt>
                <c:pt idx="25076">
                  <c:v>0.26</c:v>
                </c:pt>
                <c:pt idx="25077">
                  <c:v>0.34</c:v>
                </c:pt>
                <c:pt idx="25078">
                  <c:v>0.3</c:v>
                </c:pt>
                <c:pt idx="25079">
                  <c:v>0.34</c:v>
                </c:pt>
                <c:pt idx="25080">
                  <c:v>0.34</c:v>
                </c:pt>
                <c:pt idx="25081">
                  <c:v>0.34</c:v>
                </c:pt>
                <c:pt idx="25082">
                  <c:v>0.26</c:v>
                </c:pt>
                <c:pt idx="25083">
                  <c:v>0.3</c:v>
                </c:pt>
                <c:pt idx="25084">
                  <c:v>0.3</c:v>
                </c:pt>
                <c:pt idx="25085">
                  <c:v>0.42</c:v>
                </c:pt>
                <c:pt idx="25086">
                  <c:v>0.82</c:v>
                </c:pt>
                <c:pt idx="25087">
                  <c:v>1.46</c:v>
                </c:pt>
                <c:pt idx="25088">
                  <c:v>2.1800000000000002</c:v>
                </c:pt>
                <c:pt idx="25089">
                  <c:v>2.86</c:v>
                </c:pt>
                <c:pt idx="25090">
                  <c:v>3.34</c:v>
                </c:pt>
                <c:pt idx="25091">
                  <c:v>3.7</c:v>
                </c:pt>
                <c:pt idx="25092">
                  <c:v>4.0599999999999996</c:v>
                </c:pt>
                <c:pt idx="25093">
                  <c:v>4.26</c:v>
                </c:pt>
                <c:pt idx="25094">
                  <c:v>4.38</c:v>
                </c:pt>
                <c:pt idx="25095">
                  <c:v>4.22</c:v>
                </c:pt>
                <c:pt idx="25096">
                  <c:v>3.9</c:v>
                </c:pt>
                <c:pt idx="25097">
                  <c:v>3.22</c:v>
                </c:pt>
                <c:pt idx="25098">
                  <c:v>2.38</c:v>
                </c:pt>
                <c:pt idx="25099">
                  <c:v>1.42</c:v>
                </c:pt>
                <c:pt idx="25100">
                  <c:v>0.46</c:v>
                </c:pt>
                <c:pt idx="25101">
                  <c:v>-0.38</c:v>
                </c:pt>
                <c:pt idx="25102">
                  <c:v>-0.98</c:v>
                </c:pt>
                <c:pt idx="25103">
                  <c:v>-1.38</c:v>
                </c:pt>
                <c:pt idx="25104">
                  <c:v>-1.62</c:v>
                </c:pt>
                <c:pt idx="25105">
                  <c:v>-1.7</c:v>
                </c:pt>
                <c:pt idx="25106">
                  <c:v>-1.7</c:v>
                </c:pt>
                <c:pt idx="25107">
                  <c:v>-1.7</c:v>
                </c:pt>
                <c:pt idx="25108">
                  <c:v>-1.54</c:v>
                </c:pt>
                <c:pt idx="25109">
                  <c:v>-1.38</c:v>
                </c:pt>
                <c:pt idx="25110">
                  <c:v>-1.22</c:v>
                </c:pt>
                <c:pt idx="25111">
                  <c:v>-1.1000000000000001</c:v>
                </c:pt>
                <c:pt idx="25112">
                  <c:v>-0.94</c:v>
                </c:pt>
                <c:pt idx="25113">
                  <c:v>-0.9</c:v>
                </c:pt>
                <c:pt idx="25114">
                  <c:v>-0.9</c:v>
                </c:pt>
                <c:pt idx="25115">
                  <c:v>-0.94</c:v>
                </c:pt>
                <c:pt idx="25116">
                  <c:v>-0.98</c:v>
                </c:pt>
                <c:pt idx="25117">
                  <c:v>-0.98</c:v>
                </c:pt>
                <c:pt idx="25118">
                  <c:v>-0.94</c:v>
                </c:pt>
                <c:pt idx="25119">
                  <c:v>-0.82</c:v>
                </c:pt>
                <c:pt idx="25120">
                  <c:v>-0.7</c:v>
                </c:pt>
                <c:pt idx="25121">
                  <c:v>-0.66</c:v>
                </c:pt>
                <c:pt idx="25122">
                  <c:v>-0.57999999999999996</c:v>
                </c:pt>
                <c:pt idx="25123">
                  <c:v>-0.5</c:v>
                </c:pt>
                <c:pt idx="25124">
                  <c:v>-0.46</c:v>
                </c:pt>
                <c:pt idx="25125">
                  <c:v>-0.42</c:v>
                </c:pt>
                <c:pt idx="25126">
                  <c:v>-0.34</c:v>
                </c:pt>
                <c:pt idx="25127">
                  <c:v>-0.38</c:v>
                </c:pt>
                <c:pt idx="25128">
                  <c:v>-0.46</c:v>
                </c:pt>
                <c:pt idx="25129">
                  <c:v>-0.46</c:v>
                </c:pt>
                <c:pt idx="25130">
                  <c:v>-0.38</c:v>
                </c:pt>
                <c:pt idx="25131">
                  <c:v>-0.22</c:v>
                </c:pt>
                <c:pt idx="25132">
                  <c:v>-0.1</c:v>
                </c:pt>
                <c:pt idx="25133">
                  <c:v>-0.06</c:v>
                </c:pt>
                <c:pt idx="25134">
                  <c:v>-0.02</c:v>
                </c:pt>
                <c:pt idx="25135">
                  <c:v>0.1</c:v>
                </c:pt>
                <c:pt idx="25136">
                  <c:v>0.14000000000000001</c:v>
                </c:pt>
                <c:pt idx="25137">
                  <c:v>0.26</c:v>
                </c:pt>
                <c:pt idx="25138">
                  <c:v>0.38</c:v>
                </c:pt>
                <c:pt idx="25139">
                  <c:v>0.38</c:v>
                </c:pt>
                <c:pt idx="25140">
                  <c:v>0.34</c:v>
                </c:pt>
                <c:pt idx="25141">
                  <c:v>0.14000000000000001</c:v>
                </c:pt>
                <c:pt idx="25142">
                  <c:v>-0.14000000000000001</c:v>
                </c:pt>
                <c:pt idx="25143">
                  <c:v>-0.46</c:v>
                </c:pt>
                <c:pt idx="25144">
                  <c:v>-0.82</c:v>
                </c:pt>
                <c:pt idx="25145">
                  <c:v>-1.1000000000000001</c:v>
                </c:pt>
                <c:pt idx="25146">
                  <c:v>-1.3</c:v>
                </c:pt>
                <c:pt idx="25147">
                  <c:v>-1.58</c:v>
                </c:pt>
                <c:pt idx="25148">
                  <c:v>-1.74</c:v>
                </c:pt>
                <c:pt idx="25149">
                  <c:v>-1.86</c:v>
                </c:pt>
                <c:pt idx="25150">
                  <c:v>-1.98</c:v>
                </c:pt>
                <c:pt idx="25151">
                  <c:v>-1.94</c:v>
                </c:pt>
                <c:pt idx="25152">
                  <c:v>-1.78</c:v>
                </c:pt>
                <c:pt idx="25153">
                  <c:v>-1.54</c:v>
                </c:pt>
                <c:pt idx="25154">
                  <c:v>-1.34</c:v>
                </c:pt>
                <c:pt idx="25155">
                  <c:v>-1.06</c:v>
                </c:pt>
                <c:pt idx="25156">
                  <c:v>-0.7</c:v>
                </c:pt>
                <c:pt idx="25157">
                  <c:v>-0.57999999999999996</c:v>
                </c:pt>
                <c:pt idx="25158">
                  <c:v>-0.38</c:v>
                </c:pt>
                <c:pt idx="25159">
                  <c:v>-0.3</c:v>
                </c:pt>
                <c:pt idx="25160">
                  <c:v>-0.22</c:v>
                </c:pt>
                <c:pt idx="25161">
                  <c:v>-0.22</c:v>
                </c:pt>
                <c:pt idx="25162">
                  <c:v>-0.18</c:v>
                </c:pt>
                <c:pt idx="25163">
                  <c:v>-0.22</c:v>
                </c:pt>
                <c:pt idx="25164">
                  <c:v>-0.18</c:v>
                </c:pt>
                <c:pt idx="25165">
                  <c:v>-0.22</c:v>
                </c:pt>
                <c:pt idx="25166">
                  <c:v>-0.18</c:v>
                </c:pt>
                <c:pt idx="25167">
                  <c:v>-0.14000000000000001</c:v>
                </c:pt>
                <c:pt idx="25168">
                  <c:v>-0.02</c:v>
                </c:pt>
                <c:pt idx="25169">
                  <c:v>0.06</c:v>
                </c:pt>
                <c:pt idx="25170">
                  <c:v>0.1</c:v>
                </c:pt>
                <c:pt idx="25171">
                  <c:v>0.18</c:v>
                </c:pt>
                <c:pt idx="25172">
                  <c:v>0.26</c:v>
                </c:pt>
                <c:pt idx="25173">
                  <c:v>0.3</c:v>
                </c:pt>
                <c:pt idx="25174">
                  <c:v>0.3</c:v>
                </c:pt>
                <c:pt idx="25175">
                  <c:v>0.26</c:v>
                </c:pt>
                <c:pt idx="25176">
                  <c:v>0.26</c:v>
                </c:pt>
                <c:pt idx="25177">
                  <c:v>0.22</c:v>
                </c:pt>
                <c:pt idx="25178">
                  <c:v>0.26</c:v>
                </c:pt>
                <c:pt idx="25179">
                  <c:v>0.3</c:v>
                </c:pt>
                <c:pt idx="25180">
                  <c:v>0.54</c:v>
                </c:pt>
                <c:pt idx="25181">
                  <c:v>0.94</c:v>
                </c:pt>
                <c:pt idx="25182">
                  <c:v>1.42</c:v>
                </c:pt>
                <c:pt idx="25183">
                  <c:v>1.98</c:v>
                </c:pt>
                <c:pt idx="25184">
                  <c:v>2.54</c:v>
                </c:pt>
                <c:pt idx="25185">
                  <c:v>2.94</c:v>
                </c:pt>
                <c:pt idx="25186">
                  <c:v>3.34</c:v>
                </c:pt>
                <c:pt idx="25187">
                  <c:v>3.66</c:v>
                </c:pt>
                <c:pt idx="25188">
                  <c:v>3.98</c:v>
                </c:pt>
                <c:pt idx="25189">
                  <c:v>4.0199999999999996</c:v>
                </c:pt>
                <c:pt idx="25190">
                  <c:v>3.98</c:v>
                </c:pt>
                <c:pt idx="25191">
                  <c:v>3.7</c:v>
                </c:pt>
                <c:pt idx="25192">
                  <c:v>3.34</c:v>
                </c:pt>
                <c:pt idx="25193">
                  <c:v>2.82</c:v>
                </c:pt>
                <c:pt idx="25194">
                  <c:v>2.2200000000000002</c:v>
                </c:pt>
                <c:pt idx="25195">
                  <c:v>1.54</c:v>
                </c:pt>
                <c:pt idx="25196">
                  <c:v>0.82</c:v>
                </c:pt>
                <c:pt idx="25197">
                  <c:v>0.06</c:v>
                </c:pt>
                <c:pt idx="25198">
                  <c:v>-0.57999999999999996</c:v>
                </c:pt>
                <c:pt idx="25199">
                  <c:v>-1.02</c:v>
                </c:pt>
                <c:pt idx="25200">
                  <c:v>-1.34</c:v>
                </c:pt>
                <c:pt idx="25201">
                  <c:v>-1.54</c:v>
                </c:pt>
                <c:pt idx="25202">
                  <c:v>-1.58</c:v>
                </c:pt>
                <c:pt idx="25203">
                  <c:v>-1.66</c:v>
                </c:pt>
                <c:pt idx="25204">
                  <c:v>-1.74</c:v>
                </c:pt>
                <c:pt idx="25205">
                  <c:v>-1.78</c:v>
                </c:pt>
                <c:pt idx="25206">
                  <c:v>-1.62</c:v>
                </c:pt>
                <c:pt idx="25207">
                  <c:v>-1.42</c:v>
                </c:pt>
                <c:pt idx="25208">
                  <c:v>-1.18</c:v>
                </c:pt>
                <c:pt idx="25209">
                  <c:v>-0.94</c:v>
                </c:pt>
                <c:pt idx="25210">
                  <c:v>-0.82</c:v>
                </c:pt>
                <c:pt idx="25211">
                  <c:v>-0.82</c:v>
                </c:pt>
                <c:pt idx="25212">
                  <c:v>-0.7</c:v>
                </c:pt>
                <c:pt idx="25213">
                  <c:v>-0.7</c:v>
                </c:pt>
                <c:pt idx="25214">
                  <c:v>-0.62</c:v>
                </c:pt>
                <c:pt idx="25215">
                  <c:v>-0.57999999999999996</c:v>
                </c:pt>
                <c:pt idx="25216">
                  <c:v>-0.54</c:v>
                </c:pt>
                <c:pt idx="25217">
                  <c:v>-0.57999999999999996</c:v>
                </c:pt>
                <c:pt idx="25218">
                  <c:v>-0.54</c:v>
                </c:pt>
                <c:pt idx="25219">
                  <c:v>-0.54</c:v>
                </c:pt>
                <c:pt idx="25220">
                  <c:v>-0.42</c:v>
                </c:pt>
                <c:pt idx="25221">
                  <c:v>-0.38</c:v>
                </c:pt>
                <c:pt idx="25222">
                  <c:v>-0.34</c:v>
                </c:pt>
                <c:pt idx="25223">
                  <c:v>-0.26</c:v>
                </c:pt>
                <c:pt idx="25224">
                  <c:v>-0.26</c:v>
                </c:pt>
                <c:pt idx="25225">
                  <c:v>-0.18</c:v>
                </c:pt>
                <c:pt idx="25226">
                  <c:v>-0.1</c:v>
                </c:pt>
                <c:pt idx="25227">
                  <c:v>-0.1</c:v>
                </c:pt>
                <c:pt idx="25228">
                  <c:v>-0.02</c:v>
                </c:pt>
                <c:pt idx="25229">
                  <c:v>-0.02</c:v>
                </c:pt>
                <c:pt idx="25230">
                  <c:v>0.02</c:v>
                </c:pt>
                <c:pt idx="25231">
                  <c:v>0.14000000000000001</c:v>
                </c:pt>
                <c:pt idx="25232">
                  <c:v>0.18</c:v>
                </c:pt>
                <c:pt idx="25233">
                  <c:v>0.3</c:v>
                </c:pt>
                <c:pt idx="25234">
                  <c:v>0.3</c:v>
                </c:pt>
                <c:pt idx="25235">
                  <c:v>0.22</c:v>
                </c:pt>
                <c:pt idx="25236">
                  <c:v>0.14000000000000001</c:v>
                </c:pt>
                <c:pt idx="25237">
                  <c:v>-0.02</c:v>
                </c:pt>
                <c:pt idx="25238">
                  <c:v>-0.26</c:v>
                </c:pt>
                <c:pt idx="25239">
                  <c:v>-0.5</c:v>
                </c:pt>
                <c:pt idx="25240">
                  <c:v>-0.82</c:v>
                </c:pt>
                <c:pt idx="25241">
                  <c:v>-1.06</c:v>
                </c:pt>
                <c:pt idx="25242">
                  <c:v>-1.3</c:v>
                </c:pt>
                <c:pt idx="25243">
                  <c:v>-1.5</c:v>
                </c:pt>
                <c:pt idx="25244">
                  <c:v>-1.62</c:v>
                </c:pt>
                <c:pt idx="25245">
                  <c:v>-1.66</c:v>
                </c:pt>
                <c:pt idx="25246">
                  <c:v>-1.7</c:v>
                </c:pt>
                <c:pt idx="25247">
                  <c:v>-1.66</c:v>
                </c:pt>
                <c:pt idx="25248">
                  <c:v>-1.54</c:v>
                </c:pt>
                <c:pt idx="25249">
                  <c:v>-1.42</c:v>
                </c:pt>
                <c:pt idx="25250">
                  <c:v>-1.26</c:v>
                </c:pt>
                <c:pt idx="25251">
                  <c:v>-1.06</c:v>
                </c:pt>
                <c:pt idx="25252">
                  <c:v>-0.82</c:v>
                </c:pt>
                <c:pt idx="25253">
                  <c:v>-0.7</c:v>
                </c:pt>
                <c:pt idx="25254">
                  <c:v>-0.5</c:v>
                </c:pt>
                <c:pt idx="25255">
                  <c:v>-0.46</c:v>
                </c:pt>
                <c:pt idx="25256">
                  <c:v>-0.34</c:v>
                </c:pt>
                <c:pt idx="25257">
                  <c:v>-0.3</c:v>
                </c:pt>
                <c:pt idx="25258">
                  <c:v>-0.26</c:v>
                </c:pt>
                <c:pt idx="25259">
                  <c:v>-0.18</c:v>
                </c:pt>
                <c:pt idx="25260">
                  <c:v>-0.14000000000000001</c:v>
                </c:pt>
                <c:pt idx="25261">
                  <c:v>-0.14000000000000001</c:v>
                </c:pt>
                <c:pt idx="25262">
                  <c:v>-0.1</c:v>
                </c:pt>
                <c:pt idx="25263">
                  <c:v>-0.1</c:v>
                </c:pt>
                <c:pt idx="25264">
                  <c:v>-0.06</c:v>
                </c:pt>
                <c:pt idx="25265">
                  <c:v>-0.06</c:v>
                </c:pt>
                <c:pt idx="25266">
                  <c:v>0.02</c:v>
                </c:pt>
                <c:pt idx="25267">
                  <c:v>0.06</c:v>
                </c:pt>
                <c:pt idx="25268">
                  <c:v>0.06</c:v>
                </c:pt>
                <c:pt idx="25269">
                  <c:v>0.14000000000000001</c:v>
                </c:pt>
                <c:pt idx="25270">
                  <c:v>0.5</c:v>
                </c:pt>
                <c:pt idx="25271">
                  <c:v>1.06</c:v>
                </c:pt>
                <c:pt idx="25272">
                  <c:v>1.78</c:v>
                </c:pt>
                <c:pt idx="25273">
                  <c:v>2.42</c:v>
                </c:pt>
                <c:pt idx="25274">
                  <c:v>3.1</c:v>
                </c:pt>
                <c:pt idx="25275">
                  <c:v>3.7</c:v>
                </c:pt>
                <c:pt idx="25276">
                  <c:v>4.1399999999999997</c:v>
                </c:pt>
                <c:pt idx="25277">
                  <c:v>4.5</c:v>
                </c:pt>
                <c:pt idx="25278">
                  <c:v>4.78</c:v>
                </c:pt>
                <c:pt idx="25279">
                  <c:v>4.9000000000000004</c:v>
                </c:pt>
                <c:pt idx="25280">
                  <c:v>4.78</c:v>
                </c:pt>
                <c:pt idx="25281">
                  <c:v>4.46</c:v>
                </c:pt>
                <c:pt idx="25282">
                  <c:v>3.82</c:v>
                </c:pt>
                <c:pt idx="25283">
                  <c:v>2.9</c:v>
                </c:pt>
                <c:pt idx="25284">
                  <c:v>1.78</c:v>
                </c:pt>
                <c:pt idx="25285">
                  <c:v>0.66</c:v>
                </c:pt>
                <c:pt idx="25286">
                  <c:v>-0.26</c:v>
                </c:pt>
                <c:pt idx="25287">
                  <c:v>-1.06</c:v>
                </c:pt>
                <c:pt idx="25288">
                  <c:v>-1.66</c:v>
                </c:pt>
                <c:pt idx="25289">
                  <c:v>-2.14</c:v>
                </c:pt>
                <c:pt idx="25290">
                  <c:v>-2.38</c:v>
                </c:pt>
                <c:pt idx="25291">
                  <c:v>-2.58</c:v>
                </c:pt>
                <c:pt idx="25292">
                  <c:v>-2.7</c:v>
                </c:pt>
                <c:pt idx="25293">
                  <c:v>-2.58</c:v>
                </c:pt>
                <c:pt idx="25294">
                  <c:v>-2.2599999999999998</c:v>
                </c:pt>
                <c:pt idx="25295">
                  <c:v>-1.98</c:v>
                </c:pt>
                <c:pt idx="25296">
                  <c:v>-1.62</c:v>
                </c:pt>
                <c:pt idx="25297">
                  <c:v>-1.3</c:v>
                </c:pt>
                <c:pt idx="25298">
                  <c:v>-1.1399999999999999</c:v>
                </c:pt>
                <c:pt idx="25299">
                  <c:v>-1.06</c:v>
                </c:pt>
                <c:pt idx="25300">
                  <c:v>-0.98</c:v>
                </c:pt>
                <c:pt idx="25301">
                  <c:v>-0.9</c:v>
                </c:pt>
                <c:pt idx="25302">
                  <c:v>-0.9</c:v>
                </c:pt>
                <c:pt idx="25303">
                  <c:v>-0.9</c:v>
                </c:pt>
                <c:pt idx="25304">
                  <c:v>-0.9</c:v>
                </c:pt>
                <c:pt idx="25305">
                  <c:v>-0.82</c:v>
                </c:pt>
                <c:pt idx="25306">
                  <c:v>-0.74</c:v>
                </c:pt>
                <c:pt idx="25307">
                  <c:v>-0.62</c:v>
                </c:pt>
                <c:pt idx="25308">
                  <c:v>-0.42</c:v>
                </c:pt>
                <c:pt idx="25309">
                  <c:v>-0.34</c:v>
                </c:pt>
                <c:pt idx="25310">
                  <c:v>-0.26</c:v>
                </c:pt>
                <c:pt idx="25311">
                  <c:v>-0.22</c:v>
                </c:pt>
                <c:pt idx="25312">
                  <c:v>-0.18</c:v>
                </c:pt>
                <c:pt idx="25313">
                  <c:v>-0.1</c:v>
                </c:pt>
                <c:pt idx="25314">
                  <c:v>0.06</c:v>
                </c:pt>
                <c:pt idx="25315">
                  <c:v>0.1</c:v>
                </c:pt>
                <c:pt idx="25316">
                  <c:v>0.14000000000000001</c:v>
                </c:pt>
                <c:pt idx="25317">
                  <c:v>0.22</c:v>
                </c:pt>
                <c:pt idx="25318">
                  <c:v>0.34</c:v>
                </c:pt>
                <c:pt idx="25319">
                  <c:v>0.42</c:v>
                </c:pt>
                <c:pt idx="25320">
                  <c:v>0.46</c:v>
                </c:pt>
                <c:pt idx="25321">
                  <c:v>0.5</c:v>
                </c:pt>
                <c:pt idx="25322">
                  <c:v>0.66</c:v>
                </c:pt>
                <c:pt idx="25323">
                  <c:v>0.7</c:v>
                </c:pt>
                <c:pt idx="25324">
                  <c:v>0.7</c:v>
                </c:pt>
                <c:pt idx="25325">
                  <c:v>0.62</c:v>
                </c:pt>
                <c:pt idx="25326">
                  <c:v>0.38</c:v>
                </c:pt>
                <c:pt idx="25327">
                  <c:v>0.14000000000000001</c:v>
                </c:pt>
                <c:pt idx="25328">
                  <c:v>-0.22</c:v>
                </c:pt>
                <c:pt idx="25329">
                  <c:v>-0.57999999999999996</c:v>
                </c:pt>
                <c:pt idx="25330">
                  <c:v>-0.94</c:v>
                </c:pt>
                <c:pt idx="25331">
                  <c:v>-1.22</c:v>
                </c:pt>
                <c:pt idx="25332">
                  <c:v>-1.5</c:v>
                </c:pt>
                <c:pt idx="25333">
                  <c:v>-1.78</c:v>
                </c:pt>
                <c:pt idx="25334">
                  <c:v>-2.02</c:v>
                </c:pt>
                <c:pt idx="25335">
                  <c:v>-2.14</c:v>
                </c:pt>
                <c:pt idx="25336">
                  <c:v>-2.14</c:v>
                </c:pt>
                <c:pt idx="25337">
                  <c:v>-2.1</c:v>
                </c:pt>
                <c:pt idx="25338">
                  <c:v>-1.86</c:v>
                </c:pt>
                <c:pt idx="25339">
                  <c:v>-1.54</c:v>
                </c:pt>
                <c:pt idx="25340">
                  <c:v>-1.3</c:v>
                </c:pt>
                <c:pt idx="25341">
                  <c:v>-1.06</c:v>
                </c:pt>
                <c:pt idx="25342">
                  <c:v>-0.74</c:v>
                </c:pt>
                <c:pt idx="25343">
                  <c:v>-0.54</c:v>
                </c:pt>
                <c:pt idx="25344">
                  <c:v>-0.34</c:v>
                </c:pt>
                <c:pt idx="25345">
                  <c:v>-0.22</c:v>
                </c:pt>
                <c:pt idx="25346">
                  <c:v>-0.1</c:v>
                </c:pt>
                <c:pt idx="25347">
                  <c:v>-0.06</c:v>
                </c:pt>
                <c:pt idx="25348">
                  <c:v>-0.06</c:v>
                </c:pt>
                <c:pt idx="25349">
                  <c:v>-0.02</c:v>
                </c:pt>
                <c:pt idx="25350">
                  <c:v>-0.06</c:v>
                </c:pt>
                <c:pt idx="25351">
                  <c:v>-0.06</c:v>
                </c:pt>
                <c:pt idx="25352">
                  <c:v>-0.02</c:v>
                </c:pt>
                <c:pt idx="25353">
                  <c:v>0.06</c:v>
                </c:pt>
                <c:pt idx="25354">
                  <c:v>0.14000000000000001</c:v>
                </c:pt>
                <c:pt idx="25355">
                  <c:v>0.14000000000000001</c:v>
                </c:pt>
                <c:pt idx="25356">
                  <c:v>0.3</c:v>
                </c:pt>
                <c:pt idx="25357">
                  <c:v>0.3</c:v>
                </c:pt>
                <c:pt idx="25358">
                  <c:v>0.38</c:v>
                </c:pt>
                <c:pt idx="25359">
                  <c:v>0.42</c:v>
                </c:pt>
                <c:pt idx="25360">
                  <c:v>0.46</c:v>
                </c:pt>
                <c:pt idx="25361">
                  <c:v>0.46</c:v>
                </c:pt>
                <c:pt idx="25362">
                  <c:v>0.46</c:v>
                </c:pt>
                <c:pt idx="25363">
                  <c:v>0.42</c:v>
                </c:pt>
                <c:pt idx="25364">
                  <c:v>0.34</c:v>
                </c:pt>
                <c:pt idx="25365">
                  <c:v>0.3</c:v>
                </c:pt>
                <c:pt idx="25366">
                  <c:v>0.34</c:v>
                </c:pt>
                <c:pt idx="25367">
                  <c:v>0.26</c:v>
                </c:pt>
                <c:pt idx="25368">
                  <c:v>0.3</c:v>
                </c:pt>
                <c:pt idx="25369">
                  <c:v>0.3</c:v>
                </c:pt>
                <c:pt idx="25370">
                  <c:v>0.3</c:v>
                </c:pt>
                <c:pt idx="25371">
                  <c:v>0.26</c:v>
                </c:pt>
                <c:pt idx="25372">
                  <c:v>0.26</c:v>
                </c:pt>
                <c:pt idx="25373">
                  <c:v>0.57999999999999996</c:v>
                </c:pt>
                <c:pt idx="25374">
                  <c:v>1.18</c:v>
                </c:pt>
                <c:pt idx="25375">
                  <c:v>1.78</c:v>
                </c:pt>
                <c:pt idx="25376">
                  <c:v>2.34</c:v>
                </c:pt>
                <c:pt idx="25377">
                  <c:v>2.9</c:v>
                </c:pt>
                <c:pt idx="25378">
                  <c:v>3.38</c:v>
                </c:pt>
                <c:pt idx="25379">
                  <c:v>3.74</c:v>
                </c:pt>
                <c:pt idx="25380">
                  <c:v>4.0599999999999996</c:v>
                </c:pt>
                <c:pt idx="25381">
                  <c:v>4.34</c:v>
                </c:pt>
                <c:pt idx="25382">
                  <c:v>4.46</c:v>
                </c:pt>
                <c:pt idx="25383">
                  <c:v>4.3</c:v>
                </c:pt>
                <c:pt idx="25384">
                  <c:v>3.82</c:v>
                </c:pt>
                <c:pt idx="25385">
                  <c:v>3.02</c:v>
                </c:pt>
                <c:pt idx="25386">
                  <c:v>2.06</c:v>
                </c:pt>
                <c:pt idx="25387">
                  <c:v>1.18</c:v>
                </c:pt>
                <c:pt idx="25388">
                  <c:v>0.3</c:v>
                </c:pt>
                <c:pt idx="25389">
                  <c:v>-0.34</c:v>
                </c:pt>
                <c:pt idx="25390">
                  <c:v>-1.02</c:v>
                </c:pt>
                <c:pt idx="25391">
                  <c:v>-1.5</c:v>
                </c:pt>
                <c:pt idx="25392">
                  <c:v>-1.86</c:v>
                </c:pt>
                <c:pt idx="25393">
                  <c:v>-1.98</c:v>
                </c:pt>
                <c:pt idx="25394">
                  <c:v>-1.98</c:v>
                </c:pt>
                <c:pt idx="25395">
                  <c:v>-1.86</c:v>
                </c:pt>
                <c:pt idx="25396">
                  <c:v>-1.66</c:v>
                </c:pt>
                <c:pt idx="25397">
                  <c:v>-1.46</c:v>
                </c:pt>
                <c:pt idx="25398">
                  <c:v>-1.3</c:v>
                </c:pt>
                <c:pt idx="25399">
                  <c:v>-1.1000000000000001</c:v>
                </c:pt>
                <c:pt idx="25400">
                  <c:v>-1.06</c:v>
                </c:pt>
                <c:pt idx="25401">
                  <c:v>-0.98</c:v>
                </c:pt>
                <c:pt idx="25402">
                  <c:v>-0.94</c:v>
                </c:pt>
                <c:pt idx="25403">
                  <c:v>-0.94</c:v>
                </c:pt>
                <c:pt idx="25404">
                  <c:v>-0.94</c:v>
                </c:pt>
                <c:pt idx="25405">
                  <c:v>-0.94</c:v>
                </c:pt>
                <c:pt idx="25406">
                  <c:v>-0.82</c:v>
                </c:pt>
                <c:pt idx="25407">
                  <c:v>-0.78</c:v>
                </c:pt>
                <c:pt idx="25408">
                  <c:v>-0.74</c:v>
                </c:pt>
                <c:pt idx="25409">
                  <c:v>-0.62</c:v>
                </c:pt>
                <c:pt idx="25410">
                  <c:v>-0.57999999999999996</c:v>
                </c:pt>
                <c:pt idx="25411">
                  <c:v>-0.57999999999999996</c:v>
                </c:pt>
                <c:pt idx="25412">
                  <c:v>-0.54</c:v>
                </c:pt>
                <c:pt idx="25413">
                  <c:v>-0.54</c:v>
                </c:pt>
                <c:pt idx="25414">
                  <c:v>-0.57999999999999996</c:v>
                </c:pt>
                <c:pt idx="25415">
                  <c:v>-0.57999999999999996</c:v>
                </c:pt>
                <c:pt idx="25416">
                  <c:v>-0.57999999999999996</c:v>
                </c:pt>
                <c:pt idx="25417">
                  <c:v>-0.46</c:v>
                </c:pt>
                <c:pt idx="25418">
                  <c:v>-0.42</c:v>
                </c:pt>
                <c:pt idx="25419">
                  <c:v>-0.34</c:v>
                </c:pt>
                <c:pt idx="25420">
                  <c:v>-0.26</c:v>
                </c:pt>
                <c:pt idx="25421">
                  <c:v>-0.18</c:v>
                </c:pt>
                <c:pt idx="25422">
                  <c:v>-0.1</c:v>
                </c:pt>
                <c:pt idx="25423">
                  <c:v>-0.02</c:v>
                </c:pt>
                <c:pt idx="25424">
                  <c:v>0.1</c:v>
                </c:pt>
                <c:pt idx="25425">
                  <c:v>0.14000000000000001</c:v>
                </c:pt>
                <c:pt idx="25426">
                  <c:v>0.26</c:v>
                </c:pt>
                <c:pt idx="25427">
                  <c:v>0.18</c:v>
                </c:pt>
                <c:pt idx="25428">
                  <c:v>0.06</c:v>
                </c:pt>
                <c:pt idx="25429">
                  <c:v>-0.1</c:v>
                </c:pt>
                <c:pt idx="25430">
                  <c:v>-0.38</c:v>
                </c:pt>
                <c:pt idx="25431">
                  <c:v>-0.66</c:v>
                </c:pt>
                <c:pt idx="25432">
                  <c:v>-0.86</c:v>
                </c:pt>
                <c:pt idx="25433">
                  <c:v>-1.1000000000000001</c:v>
                </c:pt>
                <c:pt idx="25434">
                  <c:v>-1.3</c:v>
                </c:pt>
                <c:pt idx="25435">
                  <c:v>-1.58</c:v>
                </c:pt>
                <c:pt idx="25436">
                  <c:v>-1.78</c:v>
                </c:pt>
                <c:pt idx="25437">
                  <c:v>-1.9</c:v>
                </c:pt>
                <c:pt idx="25438">
                  <c:v>-1.9</c:v>
                </c:pt>
                <c:pt idx="25439">
                  <c:v>-1.82</c:v>
                </c:pt>
                <c:pt idx="25440">
                  <c:v>-1.7</c:v>
                </c:pt>
                <c:pt idx="25441">
                  <c:v>-1.46</c:v>
                </c:pt>
                <c:pt idx="25442">
                  <c:v>-1.18</c:v>
                </c:pt>
                <c:pt idx="25443">
                  <c:v>-0.98</c:v>
                </c:pt>
                <c:pt idx="25444">
                  <c:v>-0.74</c:v>
                </c:pt>
                <c:pt idx="25445">
                  <c:v>-0.54</c:v>
                </c:pt>
                <c:pt idx="25446">
                  <c:v>-0.3</c:v>
                </c:pt>
                <c:pt idx="25447">
                  <c:v>-0.22</c:v>
                </c:pt>
                <c:pt idx="25448">
                  <c:v>-0.18</c:v>
                </c:pt>
                <c:pt idx="25449">
                  <c:v>-0.22</c:v>
                </c:pt>
                <c:pt idx="25450">
                  <c:v>-0.14000000000000001</c:v>
                </c:pt>
                <c:pt idx="25451">
                  <c:v>-0.18</c:v>
                </c:pt>
                <c:pt idx="25452">
                  <c:v>-0.18</c:v>
                </c:pt>
                <c:pt idx="25453">
                  <c:v>-0.18</c:v>
                </c:pt>
                <c:pt idx="25454">
                  <c:v>-0.18</c:v>
                </c:pt>
                <c:pt idx="25455">
                  <c:v>-0.14000000000000001</c:v>
                </c:pt>
                <c:pt idx="25456">
                  <c:v>-0.1</c:v>
                </c:pt>
                <c:pt idx="25457">
                  <c:v>0.02</c:v>
                </c:pt>
                <c:pt idx="25458">
                  <c:v>0.1</c:v>
                </c:pt>
                <c:pt idx="25459">
                  <c:v>0.22</c:v>
                </c:pt>
                <c:pt idx="25460">
                  <c:v>0.54</c:v>
                </c:pt>
                <c:pt idx="25461">
                  <c:v>0.98</c:v>
                </c:pt>
                <c:pt idx="25462">
                  <c:v>1.58</c:v>
                </c:pt>
                <c:pt idx="25463">
                  <c:v>2.02</c:v>
                </c:pt>
                <c:pt idx="25464">
                  <c:v>2.2999999999999998</c:v>
                </c:pt>
                <c:pt idx="25465">
                  <c:v>2.46</c:v>
                </c:pt>
                <c:pt idx="25466">
                  <c:v>2.66</c:v>
                </c:pt>
                <c:pt idx="25467">
                  <c:v>2.98</c:v>
                </c:pt>
                <c:pt idx="25468">
                  <c:v>3.42</c:v>
                </c:pt>
                <c:pt idx="25469">
                  <c:v>3.78</c:v>
                </c:pt>
                <c:pt idx="25470">
                  <c:v>3.98</c:v>
                </c:pt>
                <c:pt idx="25471">
                  <c:v>3.82</c:v>
                </c:pt>
                <c:pt idx="25472">
                  <c:v>3.54</c:v>
                </c:pt>
                <c:pt idx="25473">
                  <c:v>3.22</c:v>
                </c:pt>
                <c:pt idx="25474">
                  <c:v>2.9</c:v>
                </c:pt>
                <c:pt idx="25475">
                  <c:v>2.66</c:v>
                </c:pt>
                <c:pt idx="25476">
                  <c:v>2.2200000000000002</c:v>
                </c:pt>
                <c:pt idx="25477">
                  <c:v>1.66</c:v>
                </c:pt>
                <c:pt idx="25478">
                  <c:v>0.82</c:v>
                </c:pt>
                <c:pt idx="25479">
                  <c:v>-0.02</c:v>
                </c:pt>
                <c:pt idx="25480">
                  <c:v>-0.74</c:v>
                </c:pt>
                <c:pt idx="25481">
                  <c:v>-1.18</c:v>
                </c:pt>
                <c:pt idx="25482">
                  <c:v>-1.58</c:v>
                </c:pt>
                <c:pt idx="25483">
                  <c:v>-1.94</c:v>
                </c:pt>
                <c:pt idx="25484">
                  <c:v>-2.2999999999999998</c:v>
                </c:pt>
                <c:pt idx="25485">
                  <c:v>-2.54</c:v>
                </c:pt>
                <c:pt idx="25486">
                  <c:v>-2.58</c:v>
                </c:pt>
                <c:pt idx="25487">
                  <c:v>-2.38</c:v>
                </c:pt>
                <c:pt idx="25488">
                  <c:v>-2.02</c:v>
                </c:pt>
                <c:pt idx="25489">
                  <c:v>-1.7</c:v>
                </c:pt>
                <c:pt idx="25490">
                  <c:v>-1.3</c:v>
                </c:pt>
                <c:pt idx="25491">
                  <c:v>-1.06</c:v>
                </c:pt>
                <c:pt idx="25492">
                  <c:v>-0.86</c:v>
                </c:pt>
                <c:pt idx="25493">
                  <c:v>-0.66</c:v>
                </c:pt>
                <c:pt idx="25494">
                  <c:v>-0.5</c:v>
                </c:pt>
                <c:pt idx="25495">
                  <c:v>-0.42</c:v>
                </c:pt>
                <c:pt idx="25496">
                  <c:v>-0.46</c:v>
                </c:pt>
                <c:pt idx="25497">
                  <c:v>-0.54</c:v>
                </c:pt>
                <c:pt idx="25498">
                  <c:v>-0.5</c:v>
                </c:pt>
                <c:pt idx="25499">
                  <c:v>-0.54</c:v>
                </c:pt>
                <c:pt idx="25500">
                  <c:v>-0.5</c:v>
                </c:pt>
                <c:pt idx="25501">
                  <c:v>-0.46</c:v>
                </c:pt>
                <c:pt idx="25502">
                  <c:v>-0.34</c:v>
                </c:pt>
                <c:pt idx="25503">
                  <c:v>-0.3</c:v>
                </c:pt>
                <c:pt idx="25504">
                  <c:v>-0.14000000000000001</c:v>
                </c:pt>
                <c:pt idx="25505">
                  <c:v>0.02</c:v>
                </c:pt>
                <c:pt idx="25506">
                  <c:v>0.14000000000000001</c:v>
                </c:pt>
                <c:pt idx="25507">
                  <c:v>0.26</c:v>
                </c:pt>
                <c:pt idx="25508">
                  <c:v>0.22</c:v>
                </c:pt>
                <c:pt idx="25509">
                  <c:v>0.22</c:v>
                </c:pt>
                <c:pt idx="25510">
                  <c:v>0.22</c:v>
                </c:pt>
                <c:pt idx="25511">
                  <c:v>0.3</c:v>
                </c:pt>
                <c:pt idx="25512">
                  <c:v>0.34</c:v>
                </c:pt>
                <c:pt idx="25513">
                  <c:v>0.42</c:v>
                </c:pt>
                <c:pt idx="25514">
                  <c:v>0.42</c:v>
                </c:pt>
                <c:pt idx="25515">
                  <c:v>0.3</c:v>
                </c:pt>
                <c:pt idx="25516">
                  <c:v>0.14000000000000001</c:v>
                </c:pt>
                <c:pt idx="25517">
                  <c:v>0.02</c:v>
                </c:pt>
                <c:pt idx="25518">
                  <c:v>0.02</c:v>
                </c:pt>
                <c:pt idx="25519">
                  <c:v>-0.14000000000000001</c:v>
                </c:pt>
                <c:pt idx="25520">
                  <c:v>-0.3</c:v>
                </c:pt>
                <c:pt idx="25521">
                  <c:v>-0.5</c:v>
                </c:pt>
                <c:pt idx="25522">
                  <c:v>-0.74</c:v>
                </c:pt>
                <c:pt idx="25523">
                  <c:v>-1.02</c:v>
                </c:pt>
                <c:pt idx="25524">
                  <c:v>-1.22</c:v>
                </c:pt>
                <c:pt idx="25525">
                  <c:v>-1.42</c:v>
                </c:pt>
                <c:pt idx="25526">
                  <c:v>-1.58</c:v>
                </c:pt>
                <c:pt idx="25527">
                  <c:v>-1.62</c:v>
                </c:pt>
                <c:pt idx="25528">
                  <c:v>-1.7</c:v>
                </c:pt>
                <c:pt idx="25529">
                  <c:v>-1.78</c:v>
                </c:pt>
                <c:pt idx="25530">
                  <c:v>-1.82</c:v>
                </c:pt>
                <c:pt idx="25531">
                  <c:v>-1.66</c:v>
                </c:pt>
                <c:pt idx="25532">
                  <c:v>-1.5</c:v>
                </c:pt>
                <c:pt idx="25533">
                  <c:v>-1.3</c:v>
                </c:pt>
                <c:pt idx="25534">
                  <c:v>-1.06</c:v>
                </c:pt>
                <c:pt idx="25535">
                  <c:v>-0.86</c:v>
                </c:pt>
                <c:pt idx="25536">
                  <c:v>-0.7</c:v>
                </c:pt>
                <c:pt idx="25537">
                  <c:v>-0.46</c:v>
                </c:pt>
                <c:pt idx="25538">
                  <c:v>-0.3</c:v>
                </c:pt>
                <c:pt idx="25539">
                  <c:v>-0.06</c:v>
                </c:pt>
                <c:pt idx="25540">
                  <c:v>0.06</c:v>
                </c:pt>
                <c:pt idx="25541">
                  <c:v>0.14000000000000001</c:v>
                </c:pt>
                <c:pt idx="25542">
                  <c:v>0.14000000000000001</c:v>
                </c:pt>
                <c:pt idx="25543">
                  <c:v>0.1</c:v>
                </c:pt>
                <c:pt idx="25544">
                  <c:v>0.1</c:v>
                </c:pt>
                <c:pt idx="25545">
                  <c:v>0.18</c:v>
                </c:pt>
                <c:pt idx="25546">
                  <c:v>0.14000000000000001</c:v>
                </c:pt>
                <c:pt idx="25547">
                  <c:v>0.14000000000000001</c:v>
                </c:pt>
                <c:pt idx="25548">
                  <c:v>0.1</c:v>
                </c:pt>
                <c:pt idx="25549">
                  <c:v>0.14000000000000001</c:v>
                </c:pt>
                <c:pt idx="25550">
                  <c:v>0.14000000000000001</c:v>
                </c:pt>
                <c:pt idx="25551">
                  <c:v>0.18</c:v>
                </c:pt>
                <c:pt idx="25552">
                  <c:v>0.26</c:v>
                </c:pt>
                <c:pt idx="25553">
                  <c:v>0.3</c:v>
                </c:pt>
                <c:pt idx="25554">
                  <c:v>0.38</c:v>
                </c:pt>
                <c:pt idx="25555">
                  <c:v>0.34</c:v>
                </c:pt>
                <c:pt idx="25556">
                  <c:v>0.34</c:v>
                </c:pt>
                <c:pt idx="25557">
                  <c:v>0.34</c:v>
                </c:pt>
                <c:pt idx="25558">
                  <c:v>0.46</c:v>
                </c:pt>
                <c:pt idx="25559">
                  <c:v>0.66</c:v>
                </c:pt>
                <c:pt idx="25560">
                  <c:v>1.02</c:v>
                </c:pt>
                <c:pt idx="25561">
                  <c:v>1.46</c:v>
                </c:pt>
                <c:pt idx="25562">
                  <c:v>1.9</c:v>
                </c:pt>
                <c:pt idx="25563">
                  <c:v>2.42</c:v>
                </c:pt>
                <c:pt idx="25564">
                  <c:v>2.9</c:v>
                </c:pt>
                <c:pt idx="25565">
                  <c:v>3.3</c:v>
                </c:pt>
                <c:pt idx="25566">
                  <c:v>3.58</c:v>
                </c:pt>
                <c:pt idx="25567">
                  <c:v>3.74</c:v>
                </c:pt>
                <c:pt idx="25568">
                  <c:v>3.86</c:v>
                </c:pt>
                <c:pt idx="25569">
                  <c:v>3.86</c:v>
                </c:pt>
                <c:pt idx="25570">
                  <c:v>3.78</c:v>
                </c:pt>
                <c:pt idx="25571">
                  <c:v>3.46</c:v>
                </c:pt>
                <c:pt idx="25572">
                  <c:v>2.94</c:v>
                </c:pt>
                <c:pt idx="25573">
                  <c:v>2.1800000000000002</c:v>
                </c:pt>
                <c:pt idx="25574">
                  <c:v>1.38</c:v>
                </c:pt>
                <c:pt idx="25575">
                  <c:v>0.5</c:v>
                </c:pt>
                <c:pt idx="25576">
                  <c:v>-0.1</c:v>
                </c:pt>
                <c:pt idx="25577">
                  <c:v>-0.57999999999999996</c:v>
                </c:pt>
                <c:pt idx="25578">
                  <c:v>-0.94</c:v>
                </c:pt>
                <c:pt idx="25579">
                  <c:v>-1.26</c:v>
                </c:pt>
                <c:pt idx="25580">
                  <c:v>-1.5</c:v>
                </c:pt>
                <c:pt idx="25581">
                  <c:v>-1.78</c:v>
                </c:pt>
                <c:pt idx="25582">
                  <c:v>-1.94</c:v>
                </c:pt>
                <c:pt idx="25583">
                  <c:v>-1.9</c:v>
                </c:pt>
                <c:pt idx="25584">
                  <c:v>-1.78</c:v>
                </c:pt>
                <c:pt idx="25585">
                  <c:v>-1.5</c:v>
                </c:pt>
                <c:pt idx="25586">
                  <c:v>-1.3</c:v>
                </c:pt>
                <c:pt idx="25587">
                  <c:v>-1.1399999999999999</c:v>
                </c:pt>
                <c:pt idx="25588">
                  <c:v>-0.98</c:v>
                </c:pt>
                <c:pt idx="25589">
                  <c:v>-0.9</c:v>
                </c:pt>
                <c:pt idx="25590">
                  <c:v>-0.82</c:v>
                </c:pt>
                <c:pt idx="25591">
                  <c:v>-0.78</c:v>
                </c:pt>
                <c:pt idx="25592">
                  <c:v>-0.66</c:v>
                </c:pt>
                <c:pt idx="25593">
                  <c:v>-0.7</c:v>
                </c:pt>
                <c:pt idx="25594">
                  <c:v>-0.74</c:v>
                </c:pt>
                <c:pt idx="25595">
                  <c:v>-0.78</c:v>
                </c:pt>
                <c:pt idx="25596">
                  <c:v>-0.7</c:v>
                </c:pt>
                <c:pt idx="25597">
                  <c:v>-0.62</c:v>
                </c:pt>
                <c:pt idx="25598">
                  <c:v>-0.62</c:v>
                </c:pt>
                <c:pt idx="25599">
                  <c:v>-0.57999999999999996</c:v>
                </c:pt>
                <c:pt idx="25600">
                  <c:v>-0.54</c:v>
                </c:pt>
                <c:pt idx="25601">
                  <c:v>-0.46</c:v>
                </c:pt>
                <c:pt idx="25602">
                  <c:v>-0.42</c:v>
                </c:pt>
                <c:pt idx="25603">
                  <c:v>-0.3</c:v>
                </c:pt>
                <c:pt idx="25604">
                  <c:v>-0.18</c:v>
                </c:pt>
                <c:pt idx="25605">
                  <c:v>-0.14000000000000001</c:v>
                </c:pt>
                <c:pt idx="25606">
                  <c:v>-0.06</c:v>
                </c:pt>
                <c:pt idx="25607">
                  <c:v>-0.06</c:v>
                </c:pt>
                <c:pt idx="25608">
                  <c:v>-0.06</c:v>
                </c:pt>
                <c:pt idx="25609">
                  <c:v>-0.02</c:v>
                </c:pt>
                <c:pt idx="25610">
                  <c:v>0.06</c:v>
                </c:pt>
                <c:pt idx="25611">
                  <c:v>0.1</c:v>
                </c:pt>
                <c:pt idx="25612">
                  <c:v>0.18</c:v>
                </c:pt>
                <c:pt idx="25613">
                  <c:v>0.22</c:v>
                </c:pt>
                <c:pt idx="25614">
                  <c:v>0.14000000000000001</c:v>
                </c:pt>
                <c:pt idx="25615">
                  <c:v>0.1</c:v>
                </c:pt>
                <c:pt idx="25616">
                  <c:v>-0.06</c:v>
                </c:pt>
                <c:pt idx="25617">
                  <c:v>-0.3</c:v>
                </c:pt>
                <c:pt idx="25618">
                  <c:v>-0.57999999999999996</c:v>
                </c:pt>
                <c:pt idx="25619">
                  <c:v>-0.9</c:v>
                </c:pt>
                <c:pt idx="25620">
                  <c:v>-1.1000000000000001</c:v>
                </c:pt>
                <c:pt idx="25621">
                  <c:v>-1.3</c:v>
                </c:pt>
                <c:pt idx="25622">
                  <c:v>-1.5</c:v>
                </c:pt>
                <c:pt idx="25623">
                  <c:v>-1.66</c:v>
                </c:pt>
                <c:pt idx="25624">
                  <c:v>-1.74</c:v>
                </c:pt>
                <c:pt idx="25625">
                  <c:v>-1.86</c:v>
                </c:pt>
                <c:pt idx="25626">
                  <c:v>-1.86</c:v>
                </c:pt>
                <c:pt idx="25627">
                  <c:v>-1.7</c:v>
                </c:pt>
                <c:pt idx="25628">
                  <c:v>-1.54</c:v>
                </c:pt>
                <c:pt idx="25629">
                  <c:v>-1.3</c:v>
                </c:pt>
                <c:pt idx="25630">
                  <c:v>-1.06</c:v>
                </c:pt>
                <c:pt idx="25631">
                  <c:v>-0.82</c:v>
                </c:pt>
                <c:pt idx="25632">
                  <c:v>-0.66</c:v>
                </c:pt>
                <c:pt idx="25633">
                  <c:v>-0.54</c:v>
                </c:pt>
                <c:pt idx="25634">
                  <c:v>-0.38</c:v>
                </c:pt>
                <c:pt idx="25635">
                  <c:v>-0.3</c:v>
                </c:pt>
                <c:pt idx="25636">
                  <c:v>-0.14000000000000001</c:v>
                </c:pt>
                <c:pt idx="25637">
                  <c:v>-0.14000000000000001</c:v>
                </c:pt>
                <c:pt idx="25638">
                  <c:v>-0.1</c:v>
                </c:pt>
                <c:pt idx="25639">
                  <c:v>-0.1</c:v>
                </c:pt>
                <c:pt idx="25640">
                  <c:v>-0.06</c:v>
                </c:pt>
                <c:pt idx="25641">
                  <c:v>-0.02</c:v>
                </c:pt>
                <c:pt idx="25642">
                  <c:v>0.06</c:v>
                </c:pt>
                <c:pt idx="25643">
                  <c:v>0.1</c:v>
                </c:pt>
                <c:pt idx="25644">
                  <c:v>0.1</c:v>
                </c:pt>
                <c:pt idx="25645">
                  <c:v>0.14000000000000001</c:v>
                </c:pt>
                <c:pt idx="25646">
                  <c:v>0.18</c:v>
                </c:pt>
                <c:pt idx="25647">
                  <c:v>0.18</c:v>
                </c:pt>
                <c:pt idx="25648">
                  <c:v>0.26</c:v>
                </c:pt>
                <c:pt idx="25649">
                  <c:v>0.26</c:v>
                </c:pt>
                <c:pt idx="25650">
                  <c:v>0.34</c:v>
                </c:pt>
                <c:pt idx="25651">
                  <c:v>0.3</c:v>
                </c:pt>
                <c:pt idx="25652">
                  <c:v>0.38</c:v>
                </c:pt>
                <c:pt idx="25653">
                  <c:v>0.42</c:v>
                </c:pt>
                <c:pt idx="25654">
                  <c:v>0.66</c:v>
                </c:pt>
                <c:pt idx="25655">
                  <c:v>0.94</c:v>
                </c:pt>
                <c:pt idx="25656">
                  <c:v>1.22</c:v>
                </c:pt>
                <c:pt idx="25657">
                  <c:v>1.62</c:v>
                </c:pt>
                <c:pt idx="25658">
                  <c:v>2.06</c:v>
                </c:pt>
                <c:pt idx="25659">
                  <c:v>2.62</c:v>
                </c:pt>
                <c:pt idx="25660">
                  <c:v>3.14</c:v>
                </c:pt>
                <c:pt idx="25661">
                  <c:v>3.58</c:v>
                </c:pt>
                <c:pt idx="25662">
                  <c:v>3.9</c:v>
                </c:pt>
                <c:pt idx="25663">
                  <c:v>4.0599999999999996</c:v>
                </c:pt>
                <c:pt idx="25664">
                  <c:v>4.1399999999999997</c:v>
                </c:pt>
                <c:pt idx="25665">
                  <c:v>4.1399999999999997</c:v>
                </c:pt>
                <c:pt idx="25666">
                  <c:v>3.82</c:v>
                </c:pt>
                <c:pt idx="25667">
                  <c:v>3.22</c:v>
                </c:pt>
                <c:pt idx="25668">
                  <c:v>2.46</c:v>
                </c:pt>
                <c:pt idx="25669">
                  <c:v>1.54</c:v>
                </c:pt>
                <c:pt idx="25670">
                  <c:v>0.66</c:v>
                </c:pt>
                <c:pt idx="25671">
                  <c:v>-0.22</c:v>
                </c:pt>
                <c:pt idx="25672">
                  <c:v>-0.9</c:v>
                </c:pt>
                <c:pt idx="25673">
                  <c:v>-1.42</c:v>
                </c:pt>
                <c:pt idx="25674">
                  <c:v>-1.74</c:v>
                </c:pt>
                <c:pt idx="25675">
                  <c:v>-1.98</c:v>
                </c:pt>
                <c:pt idx="25676">
                  <c:v>-2.06</c:v>
                </c:pt>
                <c:pt idx="25677">
                  <c:v>-1.98</c:v>
                </c:pt>
                <c:pt idx="25678">
                  <c:v>-1.86</c:v>
                </c:pt>
                <c:pt idx="25679">
                  <c:v>-1.58</c:v>
                </c:pt>
                <c:pt idx="25680">
                  <c:v>-1.26</c:v>
                </c:pt>
                <c:pt idx="25681">
                  <c:v>-1.02</c:v>
                </c:pt>
                <c:pt idx="25682">
                  <c:v>-0.86</c:v>
                </c:pt>
                <c:pt idx="25683">
                  <c:v>-0.74</c:v>
                </c:pt>
                <c:pt idx="25684">
                  <c:v>-0.7</c:v>
                </c:pt>
                <c:pt idx="25685">
                  <c:v>-0.66</c:v>
                </c:pt>
                <c:pt idx="25686">
                  <c:v>-0.66</c:v>
                </c:pt>
                <c:pt idx="25687">
                  <c:v>-0.66</c:v>
                </c:pt>
                <c:pt idx="25688">
                  <c:v>-0.62</c:v>
                </c:pt>
                <c:pt idx="25689">
                  <c:v>-0.66</c:v>
                </c:pt>
                <c:pt idx="25690">
                  <c:v>-0.57999999999999996</c:v>
                </c:pt>
                <c:pt idx="25691">
                  <c:v>-0.54</c:v>
                </c:pt>
                <c:pt idx="25692">
                  <c:v>-0.46</c:v>
                </c:pt>
                <c:pt idx="25693">
                  <c:v>-0.42</c:v>
                </c:pt>
                <c:pt idx="25694">
                  <c:v>-0.3</c:v>
                </c:pt>
                <c:pt idx="25695">
                  <c:v>-0.3</c:v>
                </c:pt>
                <c:pt idx="25696">
                  <c:v>-0.26</c:v>
                </c:pt>
                <c:pt idx="25697">
                  <c:v>-0.26</c:v>
                </c:pt>
                <c:pt idx="25698">
                  <c:v>-0.14000000000000001</c:v>
                </c:pt>
                <c:pt idx="25699">
                  <c:v>-0.14000000000000001</c:v>
                </c:pt>
                <c:pt idx="25700">
                  <c:v>-0.18</c:v>
                </c:pt>
                <c:pt idx="25701">
                  <c:v>-0.1</c:v>
                </c:pt>
                <c:pt idx="25702">
                  <c:v>-0.1</c:v>
                </c:pt>
                <c:pt idx="25703">
                  <c:v>0.02</c:v>
                </c:pt>
                <c:pt idx="25704">
                  <c:v>0.1</c:v>
                </c:pt>
                <c:pt idx="25705">
                  <c:v>0.14000000000000001</c:v>
                </c:pt>
                <c:pt idx="25706">
                  <c:v>0.26</c:v>
                </c:pt>
                <c:pt idx="25707">
                  <c:v>0.34</c:v>
                </c:pt>
                <c:pt idx="25708">
                  <c:v>0.3</c:v>
                </c:pt>
                <c:pt idx="25709">
                  <c:v>0.26</c:v>
                </c:pt>
                <c:pt idx="25710">
                  <c:v>0.22</c:v>
                </c:pt>
                <c:pt idx="25711">
                  <c:v>0.06</c:v>
                </c:pt>
                <c:pt idx="25712">
                  <c:v>-0.1</c:v>
                </c:pt>
                <c:pt idx="25713">
                  <c:v>-0.38</c:v>
                </c:pt>
                <c:pt idx="25714">
                  <c:v>-0.66</c:v>
                </c:pt>
                <c:pt idx="25715">
                  <c:v>-0.98</c:v>
                </c:pt>
                <c:pt idx="25716">
                  <c:v>-1.26</c:v>
                </c:pt>
                <c:pt idx="25717">
                  <c:v>-1.46</c:v>
                </c:pt>
                <c:pt idx="25718">
                  <c:v>-1.66</c:v>
                </c:pt>
                <c:pt idx="25719">
                  <c:v>-1.78</c:v>
                </c:pt>
                <c:pt idx="25720">
                  <c:v>-1.86</c:v>
                </c:pt>
                <c:pt idx="25721">
                  <c:v>-1.86</c:v>
                </c:pt>
                <c:pt idx="25722">
                  <c:v>-1.74</c:v>
                </c:pt>
                <c:pt idx="25723">
                  <c:v>-1.62</c:v>
                </c:pt>
                <c:pt idx="25724">
                  <c:v>-1.38</c:v>
                </c:pt>
                <c:pt idx="25725">
                  <c:v>-1.06</c:v>
                </c:pt>
                <c:pt idx="25726">
                  <c:v>-0.82</c:v>
                </c:pt>
                <c:pt idx="25727">
                  <c:v>-0.57999999999999996</c:v>
                </c:pt>
                <c:pt idx="25728">
                  <c:v>-0.38</c:v>
                </c:pt>
                <c:pt idx="25729">
                  <c:v>-0.22</c:v>
                </c:pt>
                <c:pt idx="25730">
                  <c:v>-0.1</c:v>
                </c:pt>
                <c:pt idx="25731">
                  <c:v>-0.06</c:v>
                </c:pt>
                <c:pt idx="25732">
                  <c:v>-0.06</c:v>
                </c:pt>
                <c:pt idx="25733">
                  <c:v>-0.06</c:v>
                </c:pt>
                <c:pt idx="25734">
                  <c:v>-0.14000000000000001</c:v>
                </c:pt>
                <c:pt idx="25735">
                  <c:v>-0.18</c:v>
                </c:pt>
                <c:pt idx="25736">
                  <c:v>-0.22</c:v>
                </c:pt>
                <c:pt idx="25737">
                  <c:v>-0.18</c:v>
                </c:pt>
                <c:pt idx="25738">
                  <c:v>-0.14000000000000001</c:v>
                </c:pt>
                <c:pt idx="25739">
                  <c:v>-0.1</c:v>
                </c:pt>
                <c:pt idx="25740">
                  <c:v>-0.02</c:v>
                </c:pt>
                <c:pt idx="25741">
                  <c:v>0.1</c:v>
                </c:pt>
                <c:pt idx="25742">
                  <c:v>0.14000000000000001</c:v>
                </c:pt>
                <c:pt idx="25743">
                  <c:v>0.22</c:v>
                </c:pt>
                <c:pt idx="25744">
                  <c:v>0.3</c:v>
                </c:pt>
                <c:pt idx="25745">
                  <c:v>0.34</c:v>
                </c:pt>
                <c:pt idx="25746">
                  <c:v>0.57999999999999996</c:v>
                </c:pt>
                <c:pt idx="25747">
                  <c:v>0.98</c:v>
                </c:pt>
                <c:pt idx="25748">
                  <c:v>1.54</c:v>
                </c:pt>
                <c:pt idx="25749">
                  <c:v>2.1800000000000002</c:v>
                </c:pt>
                <c:pt idx="25750">
                  <c:v>2.78</c:v>
                </c:pt>
                <c:pt idx="25751">
                  <c:v>3.34</c:v>
                </c:pt>
                <c:pt idx="25752">
                  <c:v>3.78</c:v>
                </c:pt>
                <c:pt idx="25753">
                  <c:v>4.0999999999999996</c:v>
                </c:pt>
                <c:pt idx="25754">
                  <c:v>4.42</c:v>
                </c:pt>
                <c:pt idx="25755">
                  <c:v>4.58</c:v>
                </c:pt>
                <c:pt idx="25756">
                  <c:v>4.58</c:v>
                </c:pt>
                <c:pt idx="25757">
                  <c:v>4.26</c:v>
                </c:pt>
                <c:pt idx="25758">
                  <c:v>3.58</c:v>
                </c:pt>
                <c:pt idx="25759">
                  <c:v>2.62</c:v>
                </c:pt>
                <c:pt idx="25760">
                  <c:v>1.58</c:v>
                </c:pt>
                <c:pt idx="25761">
                  <c:v>0.57999999999999996</c:v>
                </c:pt>
                <c:pt idx="25762">
                  <c:v>-0.26</c:v>
                </c:pt>
                <c:pt idx="25763">
                  <c:v>-1.02</c:v>
                </c:pt>
                <c:pt idx="25764">
                  <c:v>-1.62</c:v>
                </c:pt>
                <c:pt idx="25765">
                  <c:v>-2.02</c:v>
                </c:pt>
                <c:pt idx="25766">
                  <c:v>-2.34</c:v>
                </c:pt>
                <c:pt idx="25767">
                  <c:v>-2.42</c:v>
                </c:pt>
                <c:pt idx="25768">
                  <c:v>-2.2999999999999998</c:v>
                </c:pt>
                <c:pt idx="25769">
                  <c:v>-2.1</c:v>
                </c:pt>
                <c:pt idx="25770">
                  <c:v>-1.86</c:v>
                </c:pt>
                <c:pt idx="25771">
                  <c:v>-1.62</c:v>
                </c:pt>
                <c:pt idx="25772">
                  <c:v>-1.38</c:v>
                </c:pt>
                <c:pt idx="25773">
                  <c:v>-1.22</c:v>
                </c:pt>
                <c:pt idx="25774">
                  <c:v>-1.02</c:v>
                </c:pt>
                <c:pt idx="25775">
                  <c:v>-0.94</c:v>
                </c:pt>
                <c:pt idx="25776">
                  <c:v>-0.82</c:v>
                </c:pt>
                <c:pt idx="25777">
                  <c:v>-0.66</c:v>
                </c:pt>
                <c:pt idx="25778">
                  <c:v>-0.74</c:v>
                </c:pt>
                <c:pt idx="25779">
                  <c:v>-0.74</c:v>
                </c:pt>
                <c:pt idx="25780">
                  <c:v>-0.66</c:v>
                </c:pt>
                <c:pt idx="25781">
                  <c:v>-0.62</c:v>
                </c:pt>
                <c:pt idx="25782">
                  <c:v>-0.54</c:v>
                </c:pt>
                <c:pt idx="25783">
                  <c:v>-0.46</c:v>
                </c:pt>
                <c:pt idx="25784">
                  <c:v>-0.42</c:v>
                </c:pt>
                <c:pt idx="25785">
                  <c:v>-0.38</c:v>
                </c:pt>
                <c:pt idx="25786">
                  <c:v>-0.3</c:v>
                </c:pt>
                <c:pt idx="25787">
                  <c:v>-0.18</c:v>
                </c:pt>
                <c:pt idx="25788">
                  <c:v>-0.14000000000000001</c:v>
                </c:pt>
                <c:pt idx="25789">
                  <c:v>-0.1</c:v>
                </c:pt>
                <c:pt idx="25790">
                  <c:v>-0.06</c:v>
                </c:pt>
                <c:pt idx="25791">
                  <c:v>0.06</c:v>
                </c:pt>
                <c:pt idx="25792">
                  <c:v>0.1</c:v>
                </c:pt>
                <c:pt idx="25793">
                  <c:v>0.18</c:v>
                </c:pt>
                <c:pt idx="25794">
                  <c:v>0.26</c:v>
                </c:pt>
                <c:pt idx="25795">
                  <c:v>0.3</c:v>
                </c:pt>
                <c:pt idx="25796">
                  <c:v>0.34</c:v>
                </c:pt>
                <c:pt idx="25797">
                  <c:v>0.38</c:v>
                </c:pt>
                <c:pt idx="25798">
                  <c:v>0.46</c:v>
                </c:pt>
                <c:pt idx="25799">
                  <c:v>0.54</c:v>
                </c:pt>
                <c:pt idx="25800">
                  <c:v>0.57999999999999996</c:v>
                </c:pt>
                <c:pt idx="25801">
                  <c:v>0.46</c:v>
                </c:pt>
                <c:pt idx="25802">
                  <c:v>0.3</c:v>
                </c:pt>
                <c:pt idx="25803">
                  <c:v>0.06</c:v>
                </c:pt>
                <c:pt idx="25804">
                  <c:v>-0.22</c:v>
                </c:pt>
                <c:pt idx="25805">
                  <c:v>-0.62</c:v>
                </c:pt>
                <c:pt idx="25806">
                  <c:v>-0.86</c:v>
                </c:pt>
                <c:pt idx="25807">
                  <c:v>-1.18</c:v>
                </c:pt>
                <c:pt idx="25808">
                  <c:v>-1.46</c:v>
                </c:pt>
                <c:pt idx="25809">
                  <c:v>-1.74</c:v>
                </c:pt>
                <c:pt idx="25810">
                  <c:v>-1.98</c:v>
                </c:pt>
                <c:pt idx="25811">
                  <c:v>-2.1</c:v>
                </c:pt>
                <c:pt idx="25812">
                  <c:v>-2.06</c:v>
                </c:pt>
                <c:pt idx="25813">
                  <c:v>-1.98</c:v>
                </c:pt>
                <c:pt idx="25814">
                  <c:v>-1.78</c:v>
                </c:pt>
                <c:pt idx="25815">
                  <c:v>-1.54</c:v>
                </c:pt>
                <c:pt idx="25816">
                  <c:v>-1.26</c:v>
                </c:pt>
                <c:pt idx="25817">
                  <c:v>-0.98</c:v>
                </c:pt>
                <c:pt idx="25818">
                  <c:v>-0.7</c:v>
                </c:pt>
                <c:pt idx="25819">
                  <c:v>-0.46</c:v>
                </c:pt>
                <c:pt idx="25820">
                  <c:v>-0.26</c:v>
                </c:pt>
                <c:pt idx="25821">
                  <c:v>-0.14000000000000001</c:v>
                </c:pt>
                <c:pt idx="25822">
                  <c:v>-0.06</c:v>
                </c:pt>
                <c:pt idx="25823">
                  <c:v>-0.02</c:v>
                </c:pt>
                <c:pt idx="25824">
                  <c:v>-0.02</c:v>
                </c:pt>
                <c:pt idx="25825">
                  <c:v>-0.02</c:v>
                </c:pt>
                <c:pt idx="25826">
                  <c:v>-0.02</c:v>
                </c:pt>
                <c:pt idx="25827">
                  <c:v>-0.02</c:v>
                </c:pt>
                <c:pt idx="25828">
                  <c:v>0.02</c:v>
                </c:pt>
                <c:pt idx="25829">
                  <c:v>0.06</c:v>
                </c:pt>
                <c:pt idx="25830">
                  <c:v>0.14000000000000001</c:v>
                </c:pt>
                <c:pt idx="25831">
                  <c:v>0.18</c:v>
                </c:pt>
                <c:pt idx="25832">
                  <c:v>0.3</c:v>
                </c:pt>
                <c:pt idx="25833">
                  <c:v>0.38</c:v>
                </c:pt>
                <c:pt idx="25834">
                  <c:v>0.38</c:v>
                </c:pt>
                <c:pt idx="25835">
                  <c:v>0.38</c:v>
                </c:pt>
                <c:pt idx="25836">
                  <c:v>0.38</c:v>
                </c:pt>
                <c:pt idx="25837">
                  <c:v>0.34</c:v>
                </c:pt>
                <c:pt idx="25838">
                  <c:v>0.34</c:v>
                </c:pt>
                <c:pt idx="25839">
                  <c:v>0.3</c:v>
                </c:pt>
                <c:pt idx="25840">
                  <c:v>0.26</c:v>
                </c:pt>
                <c:pt idx="25841">
                  <c:v>0.26</c:v>
                </c:pt>
                <c:pt idx="25842">
                  <c:v>0.26</c:v>
                </c:pt>
                <c:pt idx="25843">
                  <c:v>0.34</c:v>
                </c:pt>
                <c:pt idx="25844">
                  <c:v>0.34</c:v>
                </c:pt>
                <c:pt idx="25845">
                  <c:v>0.34</c:v>
                </c:pt>
                <c:pt idx="25846">
                  <c:v>0.42</c:v>
                </c:pt>
                <c:pt idx="25847">
                  <c:v>0.62</c:v>
                </c:pt>
                <c:pt idx="25848">
                  <c:v>0.9</c:v>
                </c:pt>
                <c:pt idx="25849">
                  <c:v>1.22</c:v>
                </c:pt>
                <c:pt idx="25850">
                  <c:v>1.62</c:v>
                </c:pt>
                <c:pt idx="25851">
                  <c:v>2.1</c:v>
                </c:pt>
                <c:pt idx="25852">
                  <c:v>2.62</c:v>
                </c:pt>
                <c:pt idx="25853">
                  <c:v>3.06</c:v>
                </c:pt>
                <c:pt idx="25854">
                  <c:v>3.42</c:v>
                </c:pt>
                <c:pt idx="25855">
                  <c:v>3.62</c:v>
                </c:pt>
                <c:pt idx="25856">
                  <c:v>3.82</c:v>
                </c:pt>
                <c:pt idx="25857">
                  <c:v>3.82</c:v>
                </c:pt>
                <c:pt idx="25858">
                  <c:v>3.58</c:v>
                </c:pt>
                <c:pt idx="25859">
                  <c:v>3.26</c:v>
                </c:pt>
                <c:pt idx="25860">
                  <c:v>2.86</c:v>
                </c:pt>
                <c:pt idx="25861">
                  <c:v>2.14</c:v>
                </c:pt>
                <c:pt idx="25862">
                  <c:v>1.26</c:v>
                </c:pt>
                <c:pt idx="25863">
                  <c:v>0.38</c:v>
                </c:pt>
                <c:pt idx="25864">
                  <c:v>-0.38</c:v>
                </c:pt>
                <c:pt idx="25865">
                  <c:v>-0.94</c:v>
                </c:pt>
                <c:pt idx="25866">
                  <c:v>-1.26</c:v>
                </c:pt>
                <c:pt idx="25867">
                  <c:v>-1.58</c:v>
                </c:pt>
                <c:pt idx="25868">
                  <c:v>-1.7</c:v>
                </c:pt>
                <c:pt idx="25869">
                  <c:v>-1.74</c:v>
                </c:pt>
                <c:pt idx="25870">
                  <c:v>-1.74</c:v>
                </c:pt>
                <c:pt idx="25871">
                  <c:v>-1.66</c:v>
                </c:pt>
                <c:pt idx="25872">
                  <c:v>-1.38</c:v>
                </c:pt>
                <c:pt idx="25873">
                  <c:v>-1.18</c:v>
                </c:pt>
                <c:pt idx="25874">
                  <c:v>-0.98</c:v>
                </c:pt>
                <c:pt idx="25875">
                  <c:v>-0.9</c:v>
                </c:pt>
                <c:pt idx="25876">
                  <c:v>-0.82</c:v>
                </c:pt>
                <c:pt idx="25877">
                  <c:v>-0.82</c:v>
                </c:pt>
                <c:pt idx="25878">
                  <c:v>-0.82</c:v>
                </c:pt>
                <c:pt idx="25879">
                  <c:v>-0.82</c:v>
                </c:pt>
                <c:pt idx="25880">
                  <c:v>-0.78</c:v>
                </c:pt>
                <c:pt idx="25881">
                  <c:v>-0.74</c:v>
                </c:pt>
                <c:pt idx="25882">
                  <c:v>-0.78</c:v>
                </c:pt>
                <c:pt idx="25883">
                  <c:v>-0.7</c:v>
                </c:pt>
                <c:pt idx="25884">
                  <c:v>-0.62</c:v>
                </c:pt>
                <c:pt idx="25885">
                  <c:v>-0.57999999999999996</c:v>
                </c:pt>
                <c:pt idx="25886">
                  <c:v>-0.5</c:v>
                </c:pt>
                <c:pt idx="25887">
                  <c:v>-0.46</c:v>
                </c:pt>
                <c:pt idx="25888">
                  <c:v>-0.42</c:v>
                </c:pt>
                <c:pt idx="25889">
                  <c:v>-0.54</c:v>
                </c:pt>
                <c:pt idx="25890">
                  <c:v>-0.5</c:v>
                </c:pt>
                <c:pt idx="25891">
                  <c:v>-0.38</c:v>
                </c:pt>
                <c:pt idx="25892">
                  <c:v>-0.34</c:v>
                </c:pt>
                <c:pt idx="25893">
                  <c:v>-0.3</c:v>
                </c:pt>
                <c:pt idx="25894">
                  <c:v>-0.3</c:v>
                </c:pt>
                <c:pt idx="25895">
                  <c:v>-0.22</c:v>
                </c:pt>
                <c:pt idx="25896">
                  <c:v>-0.06</c:v>
                </c:pt>
                <c:pt idx="25897">
                  <c:v>-0.02</c:v>
                </c:pt>
                <c:pt idx="25898">
                  <c:v>0.06</c:v>
                </c:pt>
                <c:pt idx="25899">
                  <c:v>0.06</c:v>
                </c:pt>
                <c:pt idx="25900">
                  <c:v>0.14000000000000001</c:v>
                </c:pt>
                <c:pt idx="25901">
                  <c:v>0.1</c:v>
                </c:pt>
                <c:pt idx="25902">
                  <c:v>0.06</c:v>
                </c:pt>
                <c:pt idx="25903">
                  <c:v>0.02</c:v>
                </c:pt>
                <c:pt idx="25904">
                  <c:v>-0.14000000000000001</c:v>
                </c:pt>
                <c:pt idx="25905">
                  <c:v>-0.34</c:v>
                </c:pt>
                <c:pt idx="25906">
                  <c:v>-0.62</c:v>
                </c:pt>
                <c:pt idx="25907">
                  <c:v>-0.82</c:v>
                </c:pt>
                <c:pt idx="25908">
                  <c:v>-1.02</c:v>
                </c:pt>
                <c:pt idx="25909">
                  <c:v>-1.22</c:v>
                </c:pt>
                <c:pt idx="25910">
                  <c:v>-1.34</c:v>
                </c:pt>
                <c:pt idx="25911">
                  <c:v>-1.5</c:v>
                </c:pt>
                <c:pt idx="25912">
                  <c:v>-1.58</c:v>
                </c:pt>
                <c:pt idx="25913">
                  <c:v>-1.62</c:v>
                </c:pt>
                <c:pt idx="25914">
                  <c:v>-1.62</c:v>
                </c:pt>
                <c:pt idx="25915">
                  <c:v>-1.58</c:v>
                </c:pt>
                <c:pt idx="25916">
                  <c:v>-1.34</c:v>
                </c:pt>
                <c:pt idx="25917">
                  <c:v>-1.18</c:v>
                </c:pt>
                <c:pt idx="25918">
                  <c:v>-0.9</c:v>
                </c:pt>
                <c:pt idx="25919">
                  <c:v>-0.7</c:v>
                </c:pt>
                <c:pt idx="25920">
                  <c:v>-0.46</c:v>
                </c:pt>
                <c:pt idx="25921">
                  <c:v>-0.3</c:v>
                </c:pt>
                <c:pt idx="25922">
                  <c:v>-0.26</c:v>
                </c:pt>
                <c:pt idx="25923">
                  <c:v>-0.18</c:v>
                </c:pt>
                <c:pt idx="25924">
                  <c:v>-0.1</c:v>
                </c:pt>
                <c:pt idx="25925">
                  <c:v>-0.1</c:v>
                </c:pt>
                <c:pt idx="25926">
                  <c:v>-0.14000000000000001</c:v>
                </c:pt>
                <c:pt idx="25927">
                  <c:v>-0.14000000000000001</c:v>
                </c:pt>
                <c:pt idx="25928">
                  <c:v>-0.18</c:v>
                </c:pt>
                <c:pt idx="25929">
                  <c:v>-0.18</c:v>
                </c:pt>
                <c:pt idx="25930">
                  <c:v>-0.14000000000000001</c:v>
                </c:pt>
                <c:pt idx="25931">
                  <c:v>-0.06</c:v>
                </c:pt>
                <c:pt idx="25932">
                  <c:v>0.02</c:v>
                </c:pt>
                <c:pt idx="25933">
                  <c:v>0.1</c:v>
                </c:pt>
                <c:pt idx="25934">
                  <c:v>0.3</c:v>
                </c:pt>
                <c:pt idx="25935">
                  <c:v>0.54</c:v>
                </c:pt>
                <c:pt idx="25936">
                  <c:v>0.98</c:v>
                </c:pt>
                <c:pt idx="25937">
                  <c:v>1.5</c:v>
                </c:pt>
                <c:pt idx="25938">
                  <c:v>2.02</c:v>
                </c:pt>
                <c:pt idx="25939">
                  <c:v>2.5</c:v>
                </c:pt>
                <c:pt idx="25940">
                  <c:v>3.1</c:v>
                </c:pt>
                <c:pt idx="25941">
                  <c:v>3.58</c:v>
                </c:pt>
                <c:pt idx="25942">
                  <c:v>4.0599999999999996</c:v>
                </c:pt>
                <c:pt idx="25943">
                  <c:v>4.46</c:v>
                </c:pt>
                <c:pt idx="25944">
                  <c:v>4.66</c:v>
                </c:pt>
                <c:pt idx="25945">
                  <c:v>4.62</c:v>
                </c:pt>
                <c:pt idx="25946">
                  <c:v>4.3</c:v>
                </c:pt>
                <c:pt idx="25947">
                  <c:v>3.74</c:v>
                </c:pt>
                <c:pt idx="25948">
                  <c:v>2.94</c:v>
                </c:pt>
                <c:pt idx="25949">
                  <c:v>2.02</c:v>
                </c:pt>
                <c:pt idx="25950">
                  <c:v>1.06</c:v>
                </c:pt>
                <c:pt idx="25951">
                  <c:v>0.18</c:v>
                </c:pt>
                <c:pt idx="25952">
                  <c:v>-0.54</c:v>
                </c:pt>
                <c:pt idx="25953">
                  <c:v>-1.34</c:v>
                </c:pt>
                <c:pt idx="25954">
                  <c:v>-1.94</c:v>
                </c:pt>
                <c:pt idx="25955">
                  <c:v>-2.2999999999999998</c:v>
                </c:pt>
                <c:pt idx="25956">
                  <c:v>-2.42</c:v>
                </c:pt>
                <c:pt idx="25957">
                  <c:v>-2.5</c:v>
                </c:pt>
                <c:pt idx="25958">
                  <c:v>-2.2999999999999998</c:v>
                </c:pt>
                <c:pt idx="25959">
                  <c:v>-2.1</c:v>
                </c:pt>
                <c:pt idx="25960">
                  <c:v>-1.82</c:v>
                </c:pt>
                <c:pt idx="25961">
                  <c:v>-1.58</c:v>
                </c:pt>
                <c:pt idx="25962">
                  <c:v>-1.3</c:v>
                </c:pt>
                <c:pt idx="25963">
                  <c:v>-1.1399999999999999</c:v>
                </c:pt>
                <c:pt idx="25964">
                  <c:v>-1.02</c:v>
                </c:pt>
                <c:pt idx="25965">
                  <c:v>-0.94</c:v>
                </c:pt>
                <c:pt idx="25966">
                  <c:v>-0.94</c:v>
                </c:pt>
                <c:pt idx="25967">
                  <c:v>-0.9</c:v>
                </c:pt>
                <c:pt idx="25968">
                  <c:v>-0.78</c:v>
                </c:pt>
                <c:pt idx="25969">
                  <c:v>-0.66</c:v>
                </c:pt>
                <c:pt idx="25970">
                  <c:v>-0.57999999999999996</c:v>
                </c:pt>
                <c:pt idx="25971">
                  <c:v>-0.46</c:v>
                </c:pt>
                <c:pt idx="25972">
                  <c:v>-0.34</c:v>
                </c:pt>
                <c:pt idx="25973">
                  <c:v>-0.26</c:v>
                </c:pt>
                <c:pt idx="25974">
                  <c:v>-0.14000000000000001</c:v>
                </c:pt>
                <c:pt idx="25975">
                  <c:v>-0.1</c:v>
                </c:pt>
                <c:pt idx="25976">
                  <c:v>-0.1</c:v>
                </c:pt>
                <c:pt idx="25977">
                  <c:v>-0.1</c:v>
                </c:pt>
                <c:pt idx="25978">
                  <c:v>-0.06</c:v>
                </c:pt>
                <c:pt idx="25979">
                  <c:v>-0.06</c:v>
                </c:pt>
                <c:pt idx="25980">
                  <c:v>-0.06</c:v>
                </c:pt>
                <c:pt idx="25981">
                  <c:v>0.06</c:v>
                </c:pt>
                <c:pt idx="25982">
                  <c:v>0.14000000000000001</c:v>
                </c:pt>
                <c:pt idx="25983">
                  <c:v>0.22</c:v>
                </c:pt>
                <c:pt idx="25984">
                  <c:v>0.34</c:v>
                </c:pt>
                <c:pt idx="25985">
                  <c:v>0.46</c:v>
                </c:pt>
                <c:pt idx="25986">
                  <c:v>0.57999999999999996</c:v>
                </c:pt>
                <c:pt idx="25987">
                  <c:v>0.57999999999999996</c:v>
                </c:pt>
                <c:pt idx="25988">
                  <c:v>0.62</c:v>
                </c:pt>
                <c:pt idx="25989">
                  <c:v>0.62</c:v>
                </c:pt>
                <c:pt idx="25990">
                  <c:v>0.5</c:v>
                </c:pt>
                <c:pt idx="25991">
                  <c:v>0.3</c:v>
                </c:pt>
                <c:pt idx="25992">
                  <c:v>0.14000000000000001</c:v>
                </c:pt>
                <c:pt idx="25993">
                  <c:v>-0.14000000000000001</c:v>
                </c:pt>
                <c:pt idx="25994">
                  <c:v>-0.38</c:v>
                </c:pt>
                <c:pt idx="25995">
                  <c:v>-0.74</c:v>
                </c:pt>
                <c:pt idx="25996">
                  <c:v>-0.98</c:v>
                </c:pt>
                <c:pt idx="25997">
                  <c:v>-1.26</c:v>
                </c:pt>
                <c:pt idx="25998">
                  <c:v>-1.54</c:v>
                </c:pt>
                <c:pt idx="25999">
                  <c:v>-1.78</c:v>
                </c:pt>
                <c:pt idx="26000">
                  <c:v>-1.94</c:v>
                </c:pt>
                <c:pt idx="26001">
                  <c:v>-1.98</c:v>
                </c:pt>
                <c:pt idx="26002">
                  <c:v>-1.94</c:v>
                </c:pt>
                <c:pt idx="26003">
                  <c:v>-1.74</c:v>
                </c:pt>
                <c:pt idx="26004">
                  <c:v>-1.58</c:v>
                </c:pt>
                <c:pt idx="26005">
                  <c:v>-1.34</c:v>
                </c:pt>
                <c:pt idx="26006">
                  <c:v>-1.1399999999999999</c:v>
                </c:pt>
                <c:pt idx="26007">
                  <c:v>-0.86</c:v>
                </c:pt>
                <c:pt idx="26008">
                  <c:v>-0.54</c:v>
                </c:pt>
                <c:pt idx="26009">
                  <c:v>-0.38</c:v>
                </c:pt>
                <c:pt idx="26010">
                  <c:v>-0.18</c:v>
                </c:pt>
                <c:pt idx="26011">
                  <c:v>-0.1</c:v>
                </c:pt>
                <c:pt idx="26012">
                  <c:v>-0.06</c:v>
                </c:pt>
                <c:pt idx="26013">
                  <c:v>-0.02</c:v>
                </c:pt>
                <c:pt idx="26014">
                  <c:v>0.02</c:v>
                </c:pt>
                <c:pt idx="26015">
                  <c:v>-0.06</c:v>
                </c:pt>
                <c:pt idx="26016">
                  <c:v>0.02</c:v>
                </c:pt>
                <c:pt idx="26017">
                  <c:v>-0.06</c:v>
                </c:pt>
                <c:pt idx="26018">
                  <c:v>0.06</c:v>
                </c:pt>
                <c:pt idx="26019">
                  <c:v>0.06</c:v>
                </c:pt>
                <c:pt idx="26020">
                  <c:v>0.18</c:v>
                </c:pt>
                <c:pt idx="26021">
                  <c:v>0.22</c:v>
                </c:pt>
                <c:pt idx="26022">
                  <c:v>0.34</c:v>
                </c:pt>
                <c:pt idx="26023">
                  <c:v>0.34</c:v>
                </c:pt>
                <c:pt idx="26024">
                  <c:v>0.34</c:v>
                </c:pt>
                <c:pt idx="26025">
                  <c:v>0.34</c:v>
                </c:pt>
                <c:pt idx="26026">
                  <c:v>0.34</c:v>
                </c:pt>
                <c:pt idx="26027">
                  <c:v>0.34</c:v>
                </c:pt>
                <c:pt idx="26028">
                  <c:v>0.3</c:v>
                </c:pt>
                <c:pt idx="26029">
                  <c:v>0.26</c:v>
                </c:pt>
                <c:pt idx="26030">
                  <c:v>0.22</c:v>
                </c:pt>
                <c:pt idx="26031">
                  <c:v>0.26</c:v>
                </c:pt>
                <c:pt idx="26032">
                  <c:v>0.38</c:v>
                </c:pt>
                <c:pt idx="26033">
                  <c:v>0.62</c:v>
                </c:pt>
                <c:pt idx="26034">
                  <c:v>1.06</c:v>
                </c:pt>
                <c:pt idx="26035">
                  <c:v>1.54</c:v>
                </c:pt>
                <c:pt idx="26036">
                  <c:v>2.1</c:v>
                </c:pt>
                <c:pt idx="26037">
                  <c:v>2.58</c:v>
                </c:pt>
                <c:pt idx="26038">
                  <c:v>3.06</c:v>
                </c:pt>
                <c:pt idx="26039">
                  <c:v>3.42</c:v>
                </c:pt>
                <c:pt idx="26040">
                  <c:v>3.7</c:v>
                </c:pt>
                <c:pt idx="26041">
                  <c:v>3.94</c:v>
                </c:pt>
                <c:pt idx="26042">
                  <c:v>4.0999999999999996</c:v>
                </c:pt>
                <c:pt idx="26043">
                  <c:v>4.0199999999999996</c:v>
                </c:pt>
                <c:pt idx="26044">
                  <c:v>3.7</c:v>
                </c:pt>
                <c:pt idx="26045">
                  <c:v>3.26</c:v>
                </c:pt>
                <c:pt idx="26046">
                  <c:v>2.54</c:v>
                </c:pt>
                <c:pt idx="26047">
                  <c:v>1.78</c:v>
                </c:pt>
                <c:pt idx="26048">
                  <c:v>0.86</c:v>
                </c:pt>
                <c:pt idx="26049">
                  <c:v>0.06</c:v>
                </c:pt>
                <c:pt idx="26050">
                  <c:v>-0.57999999999999996</c:v>
                </c:pt>
                <c:pt idx="26051">
                  <c:v>-1.02</c:v>
                </c:pt>
                <c:pt idx="26052">
                  <c:v>-1.42</c:v>
                </c:pt>
                <c:pt idx="26053">
                  <c:v>-1.66</c:v>
                </c:pt>
                <c:pt idx="26054">
                  <c:v>-1.86</c:v>
                </c:pt>
                <c:pt idx="26055">
                  <c:v>-1.94</c:v>
                </c:pt>
                <c:pt idx="26056">
                  <c:v>-1.9</c:v>
                </c:pt>
                <c:pt idx="26057">
                  <c:v>-1.74</c:v>
                </c:pt>
                <c:pt idx="26058">
                  <c:v>-1.5</c:v>
                </c:pt>
                <c:pt idx="26059">
                  <c:v>-1.22</c:v>
                </c:pt>
                <c:pt idx="26060">
                  <c:v>-0.98</c:v>
                </c:pt>
                <c:pt idx="26061">
                  <c:v>-0.98</c:v>
                </c:pt>
                <c:pt idx="26062">
                  <c:v>-0.9</c:v>
                </c:pt>
                <c:pt idx="26063">
                  <c:v>-0.86</c:v>
                </c:pt>
                <c:pt idx="26064">
                  <c:v>-0.86</c:v>
                </c:pt>
                <c:pt idx="26065">
                  <c:v>-0.9</c:v>
                </c:pt>
                <c:pt idx="26066">
                  <c:v>-0.82</c:v>
                </c:pt>
                <c:pt idx="26067">
                  <c:v>-0.86</c:v>
                </c:pt>
                <c:pt idx="26068">
                  <c:v>-0.82</c:v>
                </c:pt>
                <c:pt idx="26069">
                  <c:v>-0.74</c:v>
                </c:pt>
                <c:pt idx="26070">
                  <c:v>-0.62</c:v>
                </c:pt>
                <c:pt idx="26071">
                  <c:v>-0.54</c:v>
                </c:pt>
                <c:pt idx="26072">
                  <c:v>-0.42</c:v>
                </c:pt>
                <c:pt idx="26073">
                  <c:v>-0.38</c:v>
                </c:pt>
                <c:pt idx="26074">
                  <c:v>-0.34</c:v>
                </c:pt>
                <c:pt idx="26075">
                  <c:v>-0.42</c:v>
                </c:pt>
                <c:pt idx="26076">
                  <c:v>-0.38</c:v>
                </c:pt>
                <c:pt idx="26077">
                  <c:v>-0.34</c:v>
                </c:pt>
                <c:pt idx="26078">
                  <c:v>-0.3</c:v>
                </c:pt>
                <c:pt idx="26079">
                  <c:v>-0.26</c:v>
                </c:pt>
                <c:pt idx="26080">
                  <c:v>-0.26</c:v>
                </c:pt>
                <c:pt idx="26081">
                  <c:v>-0.22</c:v>
                </c:pt>
                <c:pt idx="26082">
                  <c:v>-0.1</c:v>
                </c:pt>
                <c:pt idx="26083">
                  <c:v>-0.02</c:v>
                </c:pt>
                <c:pt idx="26084">
                  <c:v>0.14000000000000001</c:v>
                </c:pt>
                <c:pt idx="26085">
                  <c:v>0.26</c:v>
                </c:pt>
                <c:pt idx="26086">
                  <c:v>0.26</c:v>
                </c:pt>
                <c:pt idx="26087">
                  <c:v>0.3</c:v>
                </c:pt>
                <c:pt idx="26088">
                  <c:v>0.18</c:v>
                </c:pt>
                <c:pt idx="26089">
                  <c:v>0.06</c:v>
                </c:pt>
                <c:pt idx="26090">
                  <c:v>-0.1</c:v>
                </c:pt>
                <c:pt idx="26091">
                  <c:v>-0.42</c:v>
                </c:pt>
                <c:pt idx="26092">
                  <c:v>-0.74</c:v>
                </c:pt>
                <c:pt idx="26093">
                  <c:v>-1.06</c:v>
                </c:pt>
                <c:pt idx="26094">
                  <c:v>-1.22</c:v>
                </c:pt>
                <c:pt idx="26095">
                  <c:v>-1.42</c:v>
                </c:pt>
                <c:pt idx="26096">
                  <c:v>-1.62</c:v>
                </c:pt>
                <c:pt idx="26097">
                  <c:v>-1.74</c:v>
                </c:pt>
                <c:pt idx="26098">
                  <c:v>-1.86</c:v>
                </c:pt>
                <c:pt idx="26099">
                  <c:v>-1.86</c:v>
                </c:pt>
                <c:pt idx="26100">
                  <c:v>-1.82</c:v>
                </c:pt>
                <c:pt idx="26101">
                  <c:v>-1.62</c:v>
                </c:pt>
                <c:pt idx="26102">
                  <c:v>-1.38</c:v>
                </c:pt>
                <c:pt idx="26103">
                  <c:v>-1.1399999999999999</c:v>
                </c:pt>
                <c:pt idx="26104">
                  <c:v>-0.9</c:v>
                </c:pt>
                <c:pt idx="26105">
                  <c:v>-0.7</c:v>
                </c:pt>
                <c:pt idx="26106">
                  <c:v>-0.5</c:v>
                </c:pt>
                <c:pt idx="26107">
                  <c:v>-0.42</c:v>
                </c:pt>
                <c:pt idx="26108">
                  <c:v>-0.26</c:v>
                </c:pt>
                <c:pt idx="26109">
                  <c:v>-0.14000000000000001</c:v>
                </c:pt>
                <c:pt idx="26110">
                  <c:v>-0.1</c:v>
                </c:pt>
                <c:pt idx="26111">
                  <c:v>-0.06</c:v>
                </c:pt>
                <c:pt idx="26112">
                  <c:v>-0.06</c:v>
                </c:pt>
                <c:pt idx="26113">
                  <c:v>-0.02</c:v>
                </c:pt>
                <c:pt idx="26114">
                  <c:v>-0.02</c:v>
                </c:pt>
                <c:pt idx="26115">
                  <c:v>-0.02</c:v>
                </c:pt>
                <c:pt idx="26116">
                  <c:v>0.02</c:v>
                </c:pt>
                <c:pt idx="26117">
                  <c:v>0.1</c:v>
                </c:pt>
                <c:pt idx="26118">
                  <c:v>0.14000000000000001</c:v>
                </c:pt>
                <c:pt idx="26119">
                  <c:v>0.14000000000000001</c:v>
                </c:pt>
                <c:pt idx="26120">
                  <c:v>0.14000000000000001</c:v>
                </c:pt>
                <c:pt idx="26121">
                  <c:v>0.22</c:v>
                </c:pt>
                <c:pt idx="26122">
                  <c:v>0.26</c:v>
                </c:pt>
                <c:pt idx="26123">
                  <c:v>0.34</c:v>
                </c:pt>
                <c:pt idx="26124">
                  <c:v>0.38</c:v>
                </c:pt>
                <c:pt idx="26125">
                  <c:v>0.46</c:v>
                </c:pt>
                <c:pt idx="26126">
                  <c:v>0.7</c:v>
                </c:pt>
                <c:pt idx="26127">
                  <c:v>1.02</c:v>
                </c:pt>
                <c:pt idx="26128">
                  <c:v>1.38</c:v>
                </c:pt>
                <c:pt idx="26129">
                  <c:v>1.82</c:v>
                </c:pt>
                <c:pt idx="26130">
                  <c:v>2.2200000000000002</c:v>
                </c:pt>
                <c:pt idx="26131">
                  <c:v>2.5</c:v>
                </c:pt>
                <c:pt idx="26132">
                  <c:v>2.82</c:v>
                </c:pt>
                <c:pt idx="26133">
                  <c:v>3.14</c:v>
                </c:pt>
                <c:pt idx="26134">
                  <c:v>3.46</c:v>
                </c:pt>
                <c:pt idx="26135">
                  <c:v>3.66</c:v>
                </c:pt>
                <c:pt idx="26136">
                  <c:v>3.7</c:v>
                </c:pt>
                <c:pt idx="26137">
                  <c:v>3.46</c:v>
                </c:pt>
                <c:pt idx="26138">
                  <c:v>3.1</c:v>
                </c:pt>
                <c:pt idx="26139">
                  <c:v>2.66</c:v>
                </c:pt>
                <c:pt idx="26140">
                  <c:v>2.2599999999999998</c:v>
                </c:pt>
                <c:pt idx="26141">
                  <c:v>1.86</c:v>
                </c:pt>
                <c:pt idx="26142">
                  <c:v>1.34</c:v>
                </c:pt>
                <c:pt idx="26143">
                  <c:v>0.54</c:v>
                </c:pt>
                <c:pt idx="26144">
                  <c:v>-0.14000000000000001</c:v>
                </c:pt>
                <c:pt idx="26145">
                  <c:v>-0.7</c:v>
                </c:pt>
                <c:pt idx="26146">
                  <c:v>-1.02</c:v>
                </c:pt>
                <c:pt idx="26147">
                  <c:v>-1.26</c:v>
                </c:pt>
                <c:pt idx="26148">
                  <c:v>-1.46</c:v>
                </c:pt>
                <c:pt idx="26149">
                  <c:v>-1.62</c:v>
                </c:pt>
                <c:pt idx="26150">
                  <c:v>-1.78</c:v>
                </c:pt>
                <c:pt idx="26151">
                  <c:v>-1.86</c:v>
                </c:pt>
                <c:pt idx="26152">
                  <c:v>-1.78</c:v>
                </c:pt>
                <c:pt idx="26153">
                  <c:v>-1.5</c:v>
                </c:pt>
                <c:pt idx="26154">
                  <c:v>-1.22</c:v>
                </c:pt>
                <c:pt idx="26155">
                  <c:v>-0.98</c:v>
                </c:pt>
                <c:pt idx="26156">
                  <c:v>-0.82</c:v>
                </c:pt>
                <c:pt idx="26157">
                  <c:v>-0.7</c:v>
                </c:pt>
                <c:pt idx="26158">
                  <c:v>-0.66</c:v>
                </c:pt>
                <c:pt idx="26159">
                  <c:v>-0.57999999999999996</c:v>
                </c:pt>
                <c:pt idx="26160">
                  <c:v>-0.46</c:v>
                </c:pt>
                <c:pt idx="26161">
                  <c:v>-0.42</c:v>
                </c:pt>
                <c:pt idx="26162">
                  <c:v>-0.42</c:v>
                </c:pt>
                <c:pt idx="26163">
                  <c:v>-0.54</c:v>
                </c:pt>
                <c:pt idx="26164">
                  <c:v>-0.57999999999999996</c:v>
                </c:pt>
                <c:pt idx="26165">
                  <c:v>-0.57999999999999996</c:v>
                </c:pt>
                <c:pt idx="26166">
                  <c:v>-0.46</c:v>
                </c:pt>
                <c:pt idx="26167">
                  <c:v>-0.38</c:v>
                </c:pt>
                <c:pt idx="26168">
                  <c:v>-0.34</c:v>
                </c:pt>
                <c:pt idx="26169">
                  <c:v>-0.3</c:v>
                </c:pt>
                <c:pt idx="26170">
                  <c:v>-0.18</c:v>
                </c:pt>
                <c:pt idx="26171">
                  <c:v>-0.1</c:v>
                </c:pt>
                <c:pt idx="26172">
                  <c:v>-0.02</c:v>
                </c:pt>
                <c:pt idx="26173">
                  <c:v>0.02</c:v>
                </c:pt>
                <c:pt idx="26174">
                  <c:v>0.06</c:v>
                </c:pt>
                <c:pt idx="26175">
                  <c:v>0.06</c:v>
                </c:pt>
                <c:pt idx="26176">
                  <c:v>0.06</c:v>
                </c:pt>
                <c:pt idx="26177">
                  <c:v>0.1</c:v>
                </c:pt>
                <c:pt idx="26178">
                  <c:v>0.18</c:v>
                </c:pt>
                <c:pt idx="26179">
                  <c:v>0.22</c:v>
                </c:pt>
                <c:pt idx="26180">
                  <c:v>0.26</c:v>
                </c:pt>
                <c:pt idx="26181">
                  <c:v>0.18</c:v>
                </c:pt>
                <c:pt idx="26182">
                  <c:v>0.1</c:v>
                </c:pt>
                <c:pt idx="26183">
                  <c:v>-0.1</c:v>
                </c:pt>
                <c:pt idx="26184">
                  <c:v>-0.14000000000000001</c:v>
                </c:pt>
                <c:pt idx="26185">
                  <c:v>-0.34</c:v>
                </c:pt>
                <c:pt idx="26186">
                  <c:v>-0.57999999999999996</c:v>
                </c:pt>
                <c:pt idx="26187">
                  <c:v>-0.82</c:v>
                </c:pt>
                <c:pt idx="26188">
                  <c:v>-1.06</c:v>
                </c:pt>
                <c:pt idx="26189">
                  <c:v>-1.26</c:v>
                </c:pt>
                <c:pt idx="26190">
                  <c:v>-1.42</c:v>
                </c:pt>
                <c:pt idx="26191">
                  <c:v>-1.54</c:v>
                </c:pt>
                <c:pt idx="26192">
                  <c:v>-1.62</c:v>
                </c:pt>
                <c:pt idx="26193">
                  <c:v>-1.58</c:v>
                </c:pt>
                <c:pt idx="26194">
                  <c:v>-1.58</c:v>
                </c:pt>
                <c:pt idx="26195">
                  <c:v>-1.54</c:v>
                </c:pt>
                <c:pt idx="26196">
                  <c:v>-1.38</c:v>
                </c:pt>
                <c:pt idx="26197">
                  <c:v>-1.22</c:v>
                </c:pt>
                <c:pt idx="26198">
                  <c:v>-0.9</c:v>
                </c:pt>
                <c:pt idx="26199">
                  <c:v>-0.74</c:v>
                </c:pt>
                <c:pt idx="26200">
                  <c:v>-0.66</c:v>
                </c:pt>
                <c:pt idx="26201">
                  <c:v>-0.54</c:v>
                </c:pt>
                <c:pt idx="26202">
                  <c:v>-0.42</c:v>
                </c:pt>
                <c:pt idx="26203">
                  <c:v>-0.34</c:v>
                </c:pt>
                <c:pt idx="26204">
                  <c:v>-0.22</c:v>
                </c:pt>
                <c:pt idx="26205">
                  <c:v>-0.1</c:v>
                </c:pt>
                <c:pt idx="26206">
                  <c:v>-0.06</c:v>
                </c:pt>
                <c:pt idx="26207">
                  <c:v>-0.02</c:v>
                </c:pt>
                <c:pt idx="26208">
                  <c:v>-0.06</c:v>
                </c:pt>
                <c:pt idx="26209">
                  <c:v>-0.06</c:v>
                </c:pt>
                <c:pt idx="26210">
                  <c:v>-0.02</c:v>
                </c:pt>
                <c:pt idx="26211">
                  <c:v>0.02</c:v>
                </c:pt>
                <c:pt idx="26212">
                  <c:v>0.1</c:v>
                </c:pt>
                <c:pt idx="26213">
                  <c:v>0.1</c:v>
                </c:pt>
                <c:pt idx="26214">
                  <c:v>0.1</c:v>
                </c:pt>
                <c:pt idx="26215">
                  <c:v>0.1</c:v>
                </c:pt>
                <c:pt idx="26216">
                  <c:v>0.14000000000000001</c:v>
                </c:pt>
                <c:pt idx="26217">
                  <c:v>0.18</c:v>
                </c:pt>
                <c:pt idx="26218">
                  <c:v>0.3</c:v>
                </c:pt>
                <c:pt idx="26219">
                  <c:v>0.5</c:v>
                </c:pt>
                <c:pt idx="26220">
                  <c:v>0.82</c:v>
                </c:pt>
                <c:pt idx="26221">
                  <c:v>1.38</c:v>
                </c:pt>
                <c:pt idx="26222">
                  <c:v>1.98</c:v>
                </c:pt>
                <c:pt idx="26223">
                  <c:v>2.74</c:v>
                </c:pt>
                <c:pt idx="26224">
                  <c:v>3.42</c:v>
                </c:pt>
                <c:pt idx="26225">
                  <c:v>4.0199999999999996</c:v>
                </c:pt>
                <c:pt idx="26226">
                  <c:v>4.54</c:v>
                </c:pt>
                <c:pt idx="26227">
                  <c:v>4.74</c:v>
                </c:pt>
                <c:pt idx="26228">
                  <c:v>4.9000000000000004</c:v>
                </c:pt>
                <c:pt idx="26229">
                  <c:v>4.8600000000000003</c:v>
                </c:pt>
                <c:pt idx="26230">
                  <c:v>4.74</c:v>
                </c:pt>
                <c:pt idx="26231">
                  <c:v>4.18</c:v>
                </c:pt>
                <c:pt idx="26232">
                  <c:v>3.22</c:v>
                </c:pt>
                <c:pt idx="26233">
                  <c:v>1.9</c:v>
                </c:pt>
                <c:pt idx="26234">
                  <c:v>0.66</c:v>
                </c:pt>
                <c:pt idx="26235">
                  <c:v>-0.42</c:v>
                </c:pt>
                <c:pt idx="26236">
                  <c:v>-1.26</c:v>
                </c:pt>
                <c:pt idx="26237">
                  <c:v>-1.86</c:v>
                </c:pt>
                <c:pt idx="26238">
                  <c:v>-2.2999999999999998</c:v>
                </c:pt>
                <c:pt idx="26239">
                  <c:v>-2.66</c:v>
                </c:pt>
                <c:pt idx="26240">
                  <c:v>-2.74</c:v>
                </c:pt>
                <c:pt idx="26241">
                  <c:v>-2.66</c:v>
                </c:pt>
                <c:pt idx="26242">
                  <c:v>-2.38</c:v>
                </c:pt>
                <c:pt idx="26243">
                  <c:v>-1.98</c:v>
                </c:pt>
                <c:pt idx="26244">
                  <c:v>-1.54</c:v>
                </c:pt>
                <c:pt idx="26245">
                  <c:v>-1.22</c:v>
                </c:pt>
                <c:pt idx="26246">
                  <c:v>-1.06</c:v>
                </c:pt>
                <c:pt idx="26247">
                  <c:v>-1.02</c:v>
                </c:pt>
                <c:pt idx="26248">
                  <c:v>-0.94</c:v>
                </c:pt>
                <c:pt idx="26249">
                  <c:v>-0.86</c:v>
                </c:pt>
                <c:pt idx="26250">
                  <c:v>-0.78</c:v>
                </c:pt>
                <c:pt idx="26251">
                  <c:v>-0.82</c:v>
                </c:pt>
                <c:pt idx="26252">
                  <c:v>-0.86</c:v>
                </c:pt>
                <c:pt idx="26253">
                  <c:v>-0.86</c:v>
                </c:pt>
                <c:pt idx="26254">
                  <c:v>-0.78</c:v>
                </c:pt>
                <c:pt idx="26255">
                  <c:v>-0.62</c:v>
                </c:pt>
                <c:pt idx="26256">
                  <c:v>-0.42</c:v>
                </c:pt>
                <c:pt idx="26257">
                  <c:v>-0.3</c:v>
                </c:pt>
                <c:pt idx="26258">
                  <c:v>-0.22</c:v>
                </c:pt>
                <c:pt idx="26259">
                  <c:v>-0.18</c:v>
                </c:pt>
                <c:pt idx="26260">
                  <c:v>-0.18</c:v>
                </c:pt>
                <c:pt idx="26261">
                  <c:v>-0.18</c:v>
                </c:pt>
                <c:pt idx="26262">
                  <c:v>-0.14000000000000001</c:v>
                </c:pt>
                <c:pt idx="26263">
                  <c:v>-0.1</c:v>
                </c:pt>
                <c:pt idx="26264">
                  <c:v>-0.06</c:v>
                </c:pt>
                <c:pt idx="26265">
                  <c:v>-0.1</c:v>
                </c:pt>
                <c:pt idx="26266">
                  <c:v>-0.02</c:v>
                </c:pt>
                <c:pt idx="26267">
                  <c:v>0.06</c:v>
                </c:pt>
                <c:pt idx="26268">
                  <c:v>0.22</c:v>
                </c:pt>
                <c:pt idx="26269">
                  <c:v>0.38</c:v>
                </c:pt>
                <c:pt idx="26270">
                  <c:v>0.42</c:v>
                </c:pt>
                <c:pt idx="26271">
                  <c:v>0.5</c:v>
                </c:pt>
                <c:pt idx="26272">
                  <c:v>0.57999999999999996</c:v>
                </c:pt>
                <c:pt idx="26273">
                  <c:v>0.62</c:v>
                </c:pt>
                <c:pt idx="26274">
                  <c:v>0.57999999999999996</c:v>
                </c:pt>
                <c:pt idx="26275">
                  <c:v>0.46</c:v>
                </c:pt>
                <c:pt idx="26276">
                  <c:v>0.14000000000000001</c:v>
                </c:pt>
                <c:pt idx="26277">
                  <c:v>-0.22</c:v>
                </c:pt>
                <c:pt idx="26278">
                  <c:v>-0.57999999999999996</c:v>
                </c:pt>
                <c:pt idx="26279">
                  <c:v>-0.94</c:v>
                </c:pt>
                <c:pt idx="26280">
                  <c:v>-1.22</c:v>
                </c:pt>
                <c:pt idx="26281">
                  <c:v>-1.58</c:v>
                </c:pt>
                <c:pt idx="26282">
                  <c:v>-1.78</c:v>
                </c:pt>
                <c:pt idx="26283">
                  <c:v>-2.06</c:v>
                </c:pt>
                <c:pt idx="26284">
                  <c:v>-2.2599999999999998</c:v>
                </c:pt>
                <c:pt idx="26285">
                  <c:v>-2.2999999999999998</c:v>
                </c:pt>
                <c:pt idx="26286">
                  <c:v>-2.2200000000000002</c:v>
                </c:pt>
                <c:pt idx="26287">
                  <c:v>-1.98</c:v>
                </c:pt>
                <c:pt idx="26288">
                  <c:v>-1.62</c:v>
                </c:pt>
                <c:pt idx="26289">
                  <c:v>-1.3</c:v>
                </c:pt>
                <c:pt idx="26290">
                  <c:v>-0.98</c:v>
                </c:pt>
                <c:pt idx="26291">
                  <c:v>-0.78</c:v>
                </c:pt>
                <c:pt idx="26292">
                  <c:v>-0.46</c:v>
                </c:pt>
                <c:pt idx="26293">
                  <c:v>-0.22</c:v>
                </c:pt>
                <c:pt idx="26294">
                  <c:v>-0.02</c:v>
                </c:pt>
                <c:pt idx="26295">
                  <c:v>0.06</c:v>
                </c:pt>
                <c:pt idx="26296">
                  <c:v>0.06</c:v>
                </c:pt>
                <c:pt idx="26297">
                  <c:v>0.1</c:v>
                </c:pt>
                <c:pt idx="26298">
                  <c:v>0.06</c:v>
                </c:pt>
                <c:pt idx="26299">
                  <c:v>-0.02</c:v>
                </c:pt>
                <c:pt idx="26300">
                  <c:v>-0.02</c:v>
                </c:pt>
                <c:pt idx="26301">
                  <c:v>0.02</c:v>
                </c:pt>
                <c:pt idx="26302">
                  <c:v>0.14000000000000001</c:v>
                </c:pt>
                <c:pt idx="26303">
                  <c:v>0.14000000000000001</c:v>
                </c:pt>
                <c:pt idx="26304">
                  <c:v>0.18</c:v>
                </c:pt>
                <c:pt idx="26305">
                  <c:v>0.26</c:v>
                </c:pt>
                <c:pt idx="26306">
                  <c:v>0.38</c:v>
                </c:pt>
                <c:pt idx="26307">
                  <c:v>0.38</c:v>
                </c:pt>
                <c:pt idx="26308">
                  <c:v>0.46</c:v>
                </c:pt>
                <c:pt idx="26309">
                  <c:v>0.42</c:v>
                </c:pt>
                <c:pt idx="26310">
                  <c:v>0.38</c:v>
                </c:pt>
                <c:pt idx="26311">
                  <c:v>0.26</c:v>
                </c:pt>
                <c:pt idx="26312">
                  <c:v>0.26</c:v>
                </c:pt>
                <c:pt idx="26313">
                  <c:v>0.18</c:v>
                </c:pt>
                <c:pt idx="26314">
                  <c:v>0.18</c:v>
                </c:pt>
                <c:pt idx="26315">
                  <c:v>0.22</c:v>
                </c:pt>
                <c:pt idx="26316">
                  <c:v>0.26</c:v>
                </c:pt>
                <c:pt idx="26317">
                  <c:v>0.3</c:v>
                </c:pt>
                <c:pt idx="26318">
                  <c:v>0.34</c:v>
                </c:pt>
                <c:pt idx="26319">
                  <c:v>0.38</c:v>
                </c:pt>
                <c:pt idx="26320">
                  <c:v>0.62</c:v>
                </c:pt>
                <c:pt idx="26321">
                  <c:v>0.94</c:v>
                </c:pt>
                <c:pt idx="26322">
                  <c:v>1.3</c:v>
                </c:pt>
                <c:pt idx="26323">
                  <c:v>1.58</c:v>
                </c:pt>
                <c:pt idx="26324">
                  <c:v>1.94</c:v>
                </c:pt>
                <c:pt idx="26325">
                  <c:v>2.2599999999999998</c:v>
                </c:pt>
                <c:pt idx="26326">
                  <c:v>2.62</c:v>
                </c:pt>
                <c:pt idx="26327">
                  <c:v>2.9</c:v>
                </c:pt>
                <c:pt idx="26328">
                  <c:v>3.26</c:v>
                </c:pt>
                <c:pt idx="26329">
                  <c:v>3.46</c:v>
                </c:pt>
                <c:pt idx="26330">
                  <c:v>3.62</c:v>
                </c:pt>
                <c:pt idx="26331">
                  <c:v>3.5</c:v>
                </c:pt>
                <c:pt idx="26332">
                  <c:v>3.46</c:v>
                </c:pt>
                <c:pt idx="26333">
                  <c:v>3.18</c:v>
                </c:pt>
                <c:pt idx="26334">
                  <c:v>2.78</c:v>
                </c:pt>
                <c:pt idx="26335">
                  <c:v>2.1</c:v>
                </c:pt>
                <c:pt idx="26336">
                  <c:v>1.3</c:v>
                </c:pt>
                <c:pt idx="26337">
                  <c:v>0.54</c:v>
                </c:pt>
                <c:pt idx="26338">
                  <c:v>-0.06</c:v>
                </c:pt>
                <c:pt idx="26339">
                  <c:v>-0.57999999999999996</c:v>
                </c:pt>
                <c:pt idx="26340">
                  <c:v>-0.98</c:v>
                </c:pt>
                <c:pt idx="26341">
                  <c:v>-1.26</c:v>
                </c:pt>
                <c:pt idx="26342">
                  <c:v>-1.5</c:v>
                </c:pt>
                <c:pt idx="26343">
                  <c:v>-1.74</c:v>
                </c:pt>
                <c:pt idx="26344">
                  <c:v>-1.82</c:v>
                </c:pt>
                <c:pt idx="26345">
                  <c:v>-1.7</c:v>
                </c:pt>
                <c:pt idx="26346">
                  <c:v>-1.5</c:v>
                </c:pt>
                <c:pt idx="26347">
                  <c:v>-1.3</c:v>
                </c:pt>
                <c:pt idx="26348">
                  <c:v>-1.1000000000000001</c:v>
                </c:pt>
                <c:pt idx="26349">
                  <c:v>-0.98</c:v>
                </c:pt>
                <c:pt idx="26350">
                  <c:v>-0.86</c:v>
                </c:pt>
                <c:pt idx="26351">
                  <c:v>-0.86</c:v>
                </c:pt>
                <c:pt idx="26352">
                  <c:v>-0.78</c:v>
                </c:pt>
                <c:pt idx="26353">
                  <c:v>-0.74</c:v>
                </c:pt>
                <c:pt idx="26354">
                  <c:v>-0.78</c:v>
                </c:pt>
                <c:pt idx="26355">
                  <c:v>-0.82</c:v>
                </c:pt>
                <c:pt idx="26356">
                  <c:v>-0.82</c:v>
                </c:pt>
                <c:pt idx="26357">
                  <c:v>-0.86</c:v>
                </c:pt>
                <c:pt idx="26358">
                  <c:v>-0.78</c:v>
                </c:pt>
                <c:pt idx="26359">
                  <c:v>-0.7</c:v>
                </c:pt>
                <c:pt idx="26360">
                  <c:v>-0.66</c:v>
                </c:pt>
                <c:pt idx="26361">
                  <c:v>-0.62</c:v>
                </c:pt>
                <c:pt idx="26362">
                  <c:v>-0.62</c:v>
                </c:pt>
                <c:pt idx="26363">
                  <c:v>-0.57999999999999996</c:v>
                </c:pt>
                <c:pt idx="26364">
                  <c:v>-0.42</c:v>
                </c:pt>
                <c:pt idx="26365">
                  <c:v>-0.34</c:v>
                </c:pt>
                <c:pt idx="26366">
                  <c:v>-0.22</c:v>
                </c:pt>
                <c:pt idx="26367">
                  <c:v>-0.26</c:v>
                </c:pt>
                <c:pt idx="26368">
                  <c:v>-0.22</c:v>
                </c:pt>
                <c:pt idx="26369">
                  <c:v>-0.18</c:v>
                </c:pt>
                <c:pt idx="26370">
                  <c:v>-0.1</c:v>
                </c:pt>
                <c:pt idx="26371">
                  <c:v>-0.1</c:v>
                </c:pt>
                <c:pt idx="26372">
                  <c:v>0.06</c:v>
                </c:pt>
                <c:pt idx="26373">
                  <c:v>0.06</c:v>
                </c:pt>
                <c:pt idx="26374">
                  <c:v>0.06</c:v>
                </c:pt>
                <c:pt idx="26375">
                  <c:v>-0.06</c:v>
                </c:pt>
                <c:pt idx="26376">
                  <c:v>-0.1</c:v>
                </c:pt>
                <c:pt idx="26377">
                  <c:v>-0.18</c:v>
                </c:pt>
                <c:pt idx="26378">
                  <c:v>-0.26</c:v>
                </c:pt>
                <c:pt idx="26379">
                  <c:v>-0.46</c:v>
                </c:pt>
                <c:pt idx="26380">
                  <c:v>-0.62</c:v>
                </c:pt>
                <c:pt idx="26381">
                  <c:v>-0.82</c:v>
                </c:pt>
                <c:pt idx="26382">
                  <c:v>-1.02</c:v>
                </c:pt>
                <c:pt idx="26383">
                  <c:v>-1.1399999999999999</c:v>
                </c:pt>
                <c:pt idx="26384">
                  <c:v>-1.22</c:v>
                </c:pt>
                <c:pt idx="26385">
                  <c:v>-1.38</c:v>
                </c:pt>
                <c:pt idx="26386">
                  <c:v>-1.5</c:v>
                </c:pt>
                <c:pt idx="26387">
                  <c:v>-1.62</c:v>
                </c:pt>
                <c:pt idx="26388">
                  <c:v>-1.58</c:v>
                </c:pt>
                <c:pt idx="26389">
                  <c:v>-1.54</c:v>
                </c:pt>
                <c:pt idx="26390">
                  <c:v>-1.38</c:v>
                </c:pt>
                <c:pt idx="26391">
                  <c:v>-1.22</c:v>
                </c:pt>
                <c:pt idx="26392">
                  <c:v>-0.98</c:v>
                </c:pt>
                <c:pt idx="26393">
                  <c:v>-0.82</c:v>
                </c:pt>
                <c:pt idx="26394">
                  <c:v>-0.7</c:v>
                </c:pt>
                <c:pt idx="26395">
                  <c:v>-0.54</c:v>
                </c:pt>
                <c:pt idx="26396">
                  <c:v>-0.38</c:v>
                </c:pt>
                <c:pt idx="26397">
                  <c:v>-0.26</c:v>
                </c:pt>
                <c:pt idx="26398">
                  <c:v>-0.14000000000000001</c:v>
                </c:pt>
                <c:pt idx="26399">
                  <c:v>-0.06</c:v>
                </c:pt>
                <c:pt idx="26400">
                  <c:v>-0.06</c:v>
                </c:pt>
                <c:pt idx="26401">
                  <c:v>-0.14000000000000001</c:v>
                </c:pt>
                <c:pt idx="26402">
                  <c:v>-0.1</c:v>
                </c:pt>
                <c:pt idx="26403">
                  <c:v>-0.06</c:v>
                </c:pt>
                <c:pt idx="26404">
                  <c:v>-0.02</c:v>
                </c:pt>
                <c:pt idx="26405">
                  <c:v>0.06</c:v>
                </c:pt>
                <c:pt idx="26406">
                  <c:v>0.14000000000000001</c:v>
                </c:pt>
                <c:pt idx="26407">
                  <c:v>0.18</c:v>
                </c:pt>
                <c:pt idx="26408">
                  <c:v>0.46</c:v>
                </c:pt>
                <c:pt idx="26409">
                  <c:v>0.94</c:v>
                </c:pt>
                <c:pt idx="26410">
                  <c:v>1.5</c:v>
                </c:pt>
                <c:pt idx="26411">
                  <c:v>2.02</c:v>
                </c:pt>
                <c:pt idx="26412">
                  <c:v>2.58</c:v>
                </c:pt>
                <c:pt idx="26413">
                  <c:v>3.1</c:v>
                </c:pt>
                <c:pt idx="26414">
                  <c:v>3.58</c:v>
                </c:pt>
                <c:pt idx="26415">
                  <c:v>3.94</c:v>
                </c:pt>
                <c:pt idx="26416">
                  <c:v>4.34</c:v>
                </c:pt>
                <c:pt idx="26417">
                  <c:v>4.62</c:v>
                </c:pt>
                <c:pt idx="26418">
                  <c:v>4.66</c:v>
                </c:pt>
                <c:pt idx="26419">
                  <c:v>4.34</c:v>
                </c:pt>
                <c:pt idx="26420">
                  <c:v>3.74</c:v>
                </c:pt>
                <c:pt idx="26421">
                  <c:v>2.9</c:v>
                </c:pt>
                <c:pt idx="26422">
                  <c:v>2.02</c:v>
                </c:pt>
                <c:pt idx="26423">
                  <c:v>1.1399999999999999</c:v>
                </c:pt>
                <c:pt idx="26424">
                  <c:v>0.38</c:v>
                </c:pt>
                <c:pt idx="26425">
                  <c:v>-0.3</c:v>
                </c:pt>
                <c:pt idx="26426">
                  <c:v>-0.98</c:v>
                </c:pt>
                <c:pt idx="26427">
                  <c:v>-1.58</c:v>
                </c:pt>
                <c:pt idx="26428">
                  <c:v>-1.98</c:v>
                </c:pt>
                <c:pt idx="26429">
                  <c:v>-2.2200000000000002</c:v>
                </c:pt>
                <c:pt idx="26430">
                  <c:v>-2.2599999999999998</c:v>
                </c:pt>
                <c:pt idx="26431">
                  <c:v>-2.2599999999999998</c:v>
                </c:pt>
                <c:pt idx="26432">
                  <c:v>-2.02</c:v>
                </c:pt>
                <c:pt idx="26433">
                  <c:v>-1.82</c:v>
                </c:pt>
                <c:pt idx="26434">
                  <c:v>-1.62</c:v>
                </c:pt>
                <c:pt idx="26435">
                  <c:v>-1.5</c:v>
                </c:pt>
                <c:pt idx="26436">
                  <c:v>-1.3</c:v>
                </c:pt>
                <c:pt idx="26437">
                  <c:v>-1.26</c:v>
                </c:pt>
                <c:pt idx="26438">
                  <c:v>-1.1399999999999999</c:v>
                </c:pt>
                <c:pt idx="26439">
                  <c:v>-1.1000000000000001</c:v>
                </c:pt>
                <c:pt idx="26440">
                  <c:v>-0.98</c:v>
                </c:pt>
                <c:pt idx="26441">
                  <c:v>-0.86</c:v>
                </c:pt>
                <c:pt idx="26442">
                  <c:v>-0.66</c:v>
                </c:pt>
                <c:pt idx="26443">
                  <c:v>-0.54</c:v>
                </c:pt>
                <c:pt idx="26444">
                  <c:v>-0.38</c:v>
                </c:pt>
                <c:pt idx="26445">
                  <c:v>-0.26</c:v>
                </c:pt>
                <c:pt idx="26446">
                  <c:v>-0.14000000000000001</c:v>
                </c:pt>
                <c:pt idx="26447">
                  <c:v>-0.1</c:v>
                </c:pt>
                <c:pt idx="26448">
                  <c:v>-0.06</c:v>
                </c:pt>
                <c:pt idx="26449">
                  <c:v>-0.02</c:v>
                </c:pt>
                <c:pt idx="26450">
                  <c:v>-0.06</c:v>
                </c:pt>
                <c:pt idx="26451">
                  <c:v>-0.1</c:v>
                </c:pt>
                <c:pt idx="26452">
                  <c:v>-0.06</c:v>
                </c:pt>
                <c:pt idx="26453">
                  <c:v>-0.02</c:v>
                </c:pt>
                <c:pt idx="26454">
                  <c:v>0.06</c:v>
                </c:pt>
                <c:pt idx="26455">
                  <c:v>0.1</c:v>
                </c:pt>
                <c:pt idx="26456">
                  <c:v>0.22</c:v>
                </c:pt>
                <c:pt idx="26457">
                  <c:v>0.34</c:v>
                </c:pt>
                <c:pt idx="26458">
                  <c:v>0.38</c:v>
                </c:pt>
                <c:pt idx="26459">
                  <c:v>0.46</c:v>
                </c:pt>
                <c:pt idx="26460">
                  <c:v>0.57999999999999996</c:v>
                </c:pt>
                <c:pt idx="26461">
                  <c:v>0.66</c:v>
                </c:pt>
                <c:pt idx="26462">
                  <c:v>0.66</c:v>
                </c:pt>
                <c:pt idx="26463">
                  <c:v>0.54</c:v>
                </c:pt>
                <c:pt idx="26464">
                  <c:v>0.34</c:v>
                </c:pt>
                <c:pt idx="26465">
                  <c:v>0.1</c:v>
                </c:pt>
                <c:pt idx="26466">
                  <c:v>-0.14000000000000001</c:v>
                </c:pt>
                <c:pt idx="26467">
                  <c:v>-0.42</c:v>
                </c:pt>
                <c:pt idx="26468">
                  <c:v>-0.66</c:v>
                </c:pt>
                <c:pt idx="26469">
                  <c:v>-0.9</c:v>
                </c:pt>
                <c:pt idx="26470">
                  <c:v>-1.22</c:v>
                </c:pt>
                <c:pt idx="26471">
                  <c:v>-1.5</c:v>
                </c:pt>
                <c:pt idx="26472">
                  <c:v>-1.78</c:v>
                </c:pt>
                <c:pt idx="26473">
                  <c:v>-1.94</c:v>
                </c:pt>
                <c:pt idx="26474">
                  <c:v>-1.98</c:v>
                </c:pt>
                <c:pt idx="26475">
                  <c:v>-1.9</c:v>
                </c:pt>
                <c:pt idx="26476">
                  <c:v>-1.74</c:v>
                </c:pt>
                <c:pt idx="26477">
                  <c:v>-1.58</c:v>
                </c:pt>
                <c:pt idx="26478">
                  <c:v>-1.38</c:v>
                </c:pt>
                <c:pt idx="26479">
                  <c:v>-1.18</c:v>
                </c:pt>
                <c:pt idx="26480">
                  <c:v>-0.94</c:v>
                </c:pt>
                <c:pt idx="26481">
                  <c:v>-0.74</c:v>
                </c:pt>
                <c:pt idx="26482">
                  <c:v>-0.5</c:v>
                </c:pt>
                <c:pt idx="26483">
                  <c:v>-0.34</c:v>
                </c:pt>
                <c:pt idx="26484">
                  <c:v>-0.22</c:v>
                </c:pt>
                <c:pt idx="26485">
                  <c:v>-0.1</c:v>
                </c:pt>
                <c:pt idx="26486">
                  <c:v>-0.06</c:v>
                </c:pt>
                <c:pt idx="26487">
                  <c:v>-0.02</c:v>
                </c:pt>
                <c:pt idx="26488">
                  <c:v>0.02</c:v>
                </c:pt>
                <c:pt idx="26489">
                  <c:v>0.02</c:v>
                </c:pt>
                <c:pt idx="26490">
                  <c:v>-0.02</c:v>
                </c:pt>
                <c:pt idx="26491">
                  <c:v>0.06</c:v>
                </c:pt>
                <c:pt idx="26492">
                  <c:v>0.14000000000000001</c:v>
                </c:pt>
                <c:pt idx="26493">
                  <c:v>0.22</c:v>
                </c:pt>
                <c:pt idx="26494">
                  <c:v>0.22</c:v>
                </c:pt>
                <c:pt idx="26495">
                  <c:v>0.3</c:v>
                </c:pt>
                <c:pt idx="26496">
                  <c:v>0.3</c:v>
                </c:pt>
                <c:pt idx="26497">
                  <c:v>0.3</c:v>
                </c:pt>
                <c:pt idx="26498">
                  <c:v>0.34</c:v>
                </c:pt>
                <c:pt idx="26499">
                  <c:v>0.3</c:v>
                </c:pt>
                <c:pt idx="26500">
                  <c:v>0.26</c:v>
                </c:pt>
                <c:pt idx="26501">
                  <c:v>0.18</c:v>
                </c:pt>
                <c:pt idx="26502">
                  <c:v>0.18</c:v>
                </c:pt>
                <c:pt idx="26503">
                  <c:v>0.18</c:v>
                </c:pt>
                <c:pt idx="26504">
                  <c:v>0.26</c:v>
                </c:pt>
                <c:pt idx="26505">
                  <c:v>0.26</c:v>
                </c:pt>
                <c:pt idx="26506">
                  <c:v>0.34</c:v>
                </c:pt>
                <c:pt idx="26507">
                  <c:v>0.57999999999999996</c:v>
                </c:pt>
                <c:pt idx="26508">
                  <c:v>0.94</c:v>
                </c:pt>
                <c:pt idx="26509">
                  <c:v>1.22</c:v>
                </c:pt>
                <c:pt idx="26510">
                  <c:v>1.46</c:v>
                </c:pt>
                <c:pt idx="26511">
                  <c:v>1.78</c:v>
                </c:pt>
                <c:pt idx="26512">
                  <c:v>2.38</c:v>
                </c:pt>
                <c:pt idx="26513">
                  <c:v>2.9</c:v>
                </c:pt>
                <c:pt idx="26514">
                  <c:v>3.3</c:v>
                </c:pt>
                <c:pt idx="26515">
                  <c:v>3.5</c:v>
                </c:pt>
                <c:pt idx="26516">
                  <c:v>3.58</c:v>
                </c:pt>
                <c:pt idx="26517">
                  <c:v>3.42</c:v>
                </c:pt>
                <c:pt idx="26518">
                  <c:v>3.26</c:v>
                </c:pt>
                <c:pt idx="26519">
                  <c:v>3.1</c:v>
                </c:pt>
                <c:pt idx="26520">
                  <c:v>2.98</c:v>
                </c:pt>
                <c:pt idx="26521">
                  <c:v>2.66</c:v>
                </c:pt>
                <c:pt idx="26522">
                  <c:v>2.1</c:v>
                </c:pt>
                <c:pt idx="26523">
                  <c:v>1.22</c:v>
                </c:pt>
                <c:pt idx="26524">
                  <c:v>0.38</c:v>
                </c:pt>
                <c:pt idx="26525">
                  <c:v>-0.26</c:v>
                </c:pt>
                <c:pt idx="26526">
                  <c:v>-0.66</c:v>
                </c:pt>
                <c:pt idx="26527">
                  <c:v>-1.06</c:v>
                </c:pt>
                <c:pt idx="26528">
                  <c:v>-1.22</c:v>
                </c:pt>
                <c:pt idx="26529">
                  <c:v>-1.42</c:v>
                </c:pt>
                <c:pt idx="26530">
                  <c:v>-1.7</c:v>
                </c:pt>
                <c:pt idx="26531">
                  <c:v>-1.86</c:v>
                </c:pt>
                <c:pt idx="26532">
                  <c:v>-1.86</c:v>
                </c:pt>
                <c:pt idx="26533">
                  <c:v>-1.66</c:v>
                </c:pt>
                <c:pt idx="26534">
                  <c:v>-1.42</c:v>
                </c:pt>
                <c:pt idx="26535">
                  <c:v>-1.22</c:v>
                </c:pt>
                <c:pt idx="26536">
                  <c:v>-1.1399999999999999</c:v>
                </c:pt>
                <c:pt idx="26537">
                  <c:v>-1.02</c:v>
                </c:pt>
                <c:pt idx="26538">
                  <c:v>-0.9</c:v>
                </c:pt>
                <c:pt idx="26539">
                  <c:v>-0.78</c:v>
                </c:pt>
                <c:pt idx="26540">
                  <c:v>-0.7</c:v>
                </c:pt>
                <c:pt idx="26541">
                  <c:v>-0.66</c:v>
                </c:pt>
                <c:pt idx="26542">
                  <c:v>-0.7</c:v>
                </c:pt>
                <c:pt idx="26543">
                  <c:v>-0.7</c:v>
                </c:pt>
                <c:pt idx="26544">
                  <c:v>-0.7</c:v>
                </c:pt>
                <c:pt idx="26545">
                  <c:v>-0.66</c:v>
                </c:pt>
                <c:pt idx="26546">
                  <c:v>-0.62</c:v>
                </c:pt>
                <c:pt idx="26547">
                  <c:v>-0.54</c:v>
                </c:pt>
                <c:pt idx="26548">
                  <c:v>-0.54</c:v>
                </c:pt>
                <c:pt idx="26549">
                  <c:v>-0.57999999999999996</c:v>
                </c:pt>
                <c:pt idx="26550">
                  <c:v>-0.5</c:v>
                </c:pt>
                <c:pt idx="26551">
                  <c:v>-0.42</c:v>
                </c:pt>
                <c:pt idx="26552">
                  <c:v>-0.34</c:v>
                </c:pt>
                <c:pt idx="26553">
                  <c:v>-0.3</c:v>
                </c:pt>
                <c:pt idx="26554">
                  <c:v>-0.22</c:v>
                </c:pt>
                <c:pt idx="26555">
                  <c:v>-0.14000000000000001</c:v>
                </c:pt>
                <c:pt idx="26556">
                  <c:v>-0.06</c:v>
                </c:pt>
                <c:pt idx="26557">
                  <c:v>-0.02</c:v>
                </c:pt>
                <c:pt idx="26558">
                  <c:v>0.1</c:v>
                </c:pt>
                <c:pt idx="26559">
                  <c:v>0.1</c:v>
                </c:pt>
                <c:pt idx="26560">
                  <c:v>0.1</c:v>
                </c:pt>
                <c:pt idx="26561">
                  <c:v>0.1</c:v>
                </c:pt>
                <c:pt idx="26562">
                  <c:v>0.02</c:v>
                </c:pt>
                <c:pt idx="26563">
                  <c:v>-0.02</c:v>
                </c:pt>
                <c:pt idx="26564">
                  <c:v>-0.02</c:v>
                </c:pt>
                <c:pt idx="26565">
                  <c:v>-0.14000000000000001</c:v>
                </c:pt>
                <c:pt idx="26566">
                  <c:v>-0.34</c:v>
                </c:pt>
                <c:pt idx="26567">
                  <c:v>-0.7</c:v>
                </c:pt>
                <c:pt idx="26568">
                  <c:v>-0.98</c:v>
                </c:pt>
                <c:pt idx="26569">
                  <c:v>-1.18</c:v>
                </c:pt>
                <c:pt idx="26570">
                  <c:v>-1.3</c:v>
                </c:pt>
                <c:pt idx="26571">
                  <c:v>-1.42</c:v>
                </c:pt>
                <c:pt idx="26572">
                  <c:v>-1.5</c:v>
                </c:pt>
                <c:pt idx="26573">
                  <c:v>-1.54</c:v>
                </c:pt>
                <c:pt idx="26574">
                  <c:v>-1.58</c:v>
                </c:pt>
                <c:pt idx="26575">
                  <c:v>-1.66</c:v>
                </c:pt>
                <c:pt idx="26576">
                  <c:v>-1.58</c:v>
                </c:pt>
                <c:pt idx="26577">
                  <c:v>-1.42</c:v>
                </c:pt>
                <c:pt idx="26578">
                  <c:v>-1.22</c:v>
                </c:pt>
                <c:pt idx="26579">
                  <c:v>-1.02</c:v>
                </c:pt>
                <c:pt idx="26580">
                  <c:v>-0.74</c:v>
                </c:pt>
                <c:pt idx="26581">
                  <c:v>-0.7</c:v>
                </c:pt>
                <c:pt idx="26582">
                  <c:v>-0.54</c:v>
                </c:pt>
                <c:pt idx="26583">
                  <c:v>-0.38</c:v>
                </c:pt>
                <c:pt idx="26584">
                  <c:v>-0.22</c:v>
                </c:pt>
                <c:pt idx="26585">
                  <c:v>-0.06</c:v>
                </c:pt>
                <c:pt idx="26586">
                  <c:v>-0.02</c:v>
                </c:pt>
                <c:pt idx="26587">
                  <c:v>-0.06</c:v>
                </c:pt>
                <c:pt idx="26588">
                  <c:v>0.02</c:v>
                </c:pt>
                <c:pt idx="26589">
                  <c:v>0.02</c:v>
                </c:pt>
                <c:pt idx="26590">
                  <c:v>0.06</c:v>
                </c:pt>
                <c:pt idx="26591">
                  <c:v>0.06</c:v>
                </c:pt>
                <c:pt idx="26592">
                  <c:v>0.1</c:v>
                </c:pt>
                <c:pt idx="26593">
                  <c:v>0.1</c:v>
                </c:pt>
                <c:pt idx="26594">
                  <c:v>0.1</c:v>
                </c:pt>
                <c:pt idx="26595">
                  <c:v>0.14000000000000001</c:v>
                </c:pt>
                <c:pt idx="26596">
                  <c:v>0.18</c:v>
                </c:pt>
                <c:pt idx="26597">
                  <c:v>0.18</c:v>
                </c:pt>
                <c:pt idx="26598">
                  <c:v>0.26</c:v>
                </c:pt>
                <c:pt idx="26599">
                  <c:v>0.3</c:v>
                </c:pt>
                <c:pt idx="26600">
                  <c:v>0.42</c:v>
                </c:pt>
                <c:pt idx="26601">
                  <c:v>0.66</c:v>
                </c:pt>
                <c:pt idx="26602">
                  <c:v>1.1000000000000001</c:v>
                </c:pt>
                <c:pt idx="26603">
                  <c:v>1.5</c:v>
                </c:pt>
                <c:pt idx="26604">
                  <c:v>1.9</c:v>
                </c:pt>
                <c:pt idx="26605">
                  <c:v>2.2599999999999998</c:v>
                </c:pt>
                <c:pt idx="26606">
                  <c:v>2.66</c:v>
                </c:pt>
                <c:pt idx="26607">
                  <c:v>3.1</c:v>
                </c:pt>
                <c:pt idx="26608">
                  <c:v>3.54</c:v>
                </c:pt>
                <c:pt idx="26609">
                  <c:v>3.94</c:v>
                </c:pt>
                <c:pt idx="26610">
                  <c:v>4.1399999999999997</c:v>
                </c:pt>
                <c:pt idx="26611">
                  <c:v>4.0599999999999996</c:v>
                </c:pt>
                <c:pt idx="26612">
                  <c:v>3.9</c:v>
                </c:pt>
                <c:pt idx="26613">
                  <c:v>3.46</c:v>
                </c:pt>
                <c:pt idx="26614">
                  <c:v>3.06</c:v>
                </c:pt>
                <c:pt idx="26615">
                  <c:v>2.5</c:v>
                </c:pt>
                <c:pt idx="26616">
                  <c:v>1.78</c:v>
                </c:pt>
                <c:pt idx="26617">
                  <c:v>0.82</c:v>
                </c:pt>
                <c:pt idx="26618">
                  <c:v>-0.06</c:v>
                </c:pt>
                <c:pt idx="26619">
                  <c:v>-0.86</c:v>
                </c:pt>
                <c:pt idx="26620">
                  <c:v>-1.38</c:v>
                </c:pt>
                <c:pt idx="26621">
                  <c:v>-1.74</c:v>
                </c:pt>
                <c:pt idx="26622">
                  <c:v>-1.94</c:v>
                </c:pt>
                <c:pt idx="26623">
                  <c:v>-2.14</c:v>
                </c:pt>
                <c:pt idx="26624">
                  <c:v>-2.1800000000000002</c:v>
                </c:pt>
                <c:pt idx="26625">
                  <c:v>-2.1</c:v>
                </c:pt>
                <c:pt idx="26626">
                  <c:v>-1.98</c:v>
                </c:pt>
                <c:pt idx="26627">
                  <c:v>-1.66</c:v>
                </c:pt>
                <c:pt idx="26628">
                  <c:v>-1.3</c:v>
                </c:pt>
                <c:pt idx="26629">
                  <c:v>-0.94</c:v>
                </c:pt>
                <c:pt idx="26630">
                  <c:v>-0.7</c:v>
                </c:pt>
                <c:pt idx="26631">
                  <c:v>-0.62</c:v>
                </c:pt>
                <c:pt idx="26632">
                  <c:v>-0.57999999999999996</c:v>
                </c:pt>
                <c:pt idx="26633">
                  <c:v>-0.57999999999999996</c:v>
                </c:pt>
                <c:pt idx="26634">
                  <c:v>-0.54</c:v>
                </c:pt>
                <c:pt idx="26635">
                  <c:v>-0.54</c:v>
                </c:pt>
                <c:pt idx="26636">
                  <c:v>-0.57999999999999996</c:v>
                </c:pt>
                <c:pt idx="26637">
                  <c:v>-0.62</c:v>
                </c:pt>
                <c:pt idx="26638">
                  <c:v>-0.57999999999999996</c:v>
                </c:pt>
                <c:pt idx="26639">
                  <c:v>-0.54</c:v>
                </c:pt>
                <c:pt idx="26640">
                  <c:v>-0.46</c:v>
                </c:pt>
                <c:pt idx="26641">
                  <c:v>-0.38</c:v>
                </c:pt>
                <c:pt idx="26642">
                  <c:v>-0.3</c:v>
                </c:pt>
                <c:pt idx="26643">
                  <c:v>-0.26</c:v>
                </c:pt>
                <c:pt idx="26644">
                  <c:v>-0.22</c:v>
                </c:pt>
                <c:pt idx="26645">
                  <c:v>-0.14000000000000001</c:v>
                </c:pt>
                <c:pt idx="26646">
                  <c:v>-0.06</c:v>
                </c:pt>
                <c:pt idx="26647">
                  <c:v>-0.06</c:v>
                </c:pt>
                <c:pt idx="26648">
                  <c:v>-0.02</c:v>
                </c:pt>
                <c:pt idx="26649">
                  <c:v>-0.02</c:v>
                </c:pt>
                <c:pt idx="26650">
                  <c:v>0.06</c:v>
                </c:pt>
                <c:pt idx="26651">
                  <c:v>0.1</c:v>
                </c:pt>
                <c:pt idx="26652">
                  <c:v>0.22</c:v>
                </c:pt>
                <c:pt idx="26653">
                  <c:v>0.22</c:v>
                </c:pt>
                <c:pt idx="26654">
                  <c:v>0.26</c:v>
                </c:pt>
                <c:pt idx="26655">
                  <c:v>0.3</c:v>
                </c:pt>
                <c:pt idx="26656">
                  <c:v>0.22</c:v>
                </c:pt>
                <c:pt idx="26657">
                  <c:v>0.14000000000000001</c:v>
                </c:pt>
                <c:pt idx="26658">
                  <c:v>0.02</c:v>
                </c:pt>
                <c:pt idx="26659">
                  <c:v>-0.18</c:v>
                </c:pt>
                <c:pt idx="26660">
                  <c:v>-0.38</c:v>
                </c:pt>
                <c:pt idx="26661">
                  <c:v>-0.62</c:v>
                </c:pt>
                <c:pt idx="26662">
                  <c:v>-0.9</c:v>
                </c:pt>
                <c:pt idx="26663">
                  <c:v>-1.22</c:v>
                </c:pt>
                <c:pt idx="26664">
                  <c:v>-1.42</c:v>
                </c:pt>
                <c:pt idx="26665">
                  <c:v>-1.58</c:v>
                </c:pt>
                <c:pt idx="26666">
                  <c:v>-1.7</c:v>
                </c:pt>
                <c:pt idx="26667">
                  <c:v>-1.86</c:v>
                </c:pt>
                <c:pt idx="26668">
                  <c:v>-1.86</c:v>
                </c:pt>
                <c:pt idx="26669">
                  <c:v>-1.82</c:v>
                </c:pt>
                <c:pt idx="26670">
                  <c:v>-1.66</c:v>
                </c:pt>
                <c:pt idx="26671">
                  <c:v>-1.5</c:v>
                </c:pt>
                <c:pt idx="26672">
                  <c:v>-1.18</c:v>
                </c:pt>
                <c:pt idx="26673">
                  <c:v>-0.86</c:v>
                </c:pt>
                <c:pt idx="26674">
                  <c:v>-0.62</c:v>
                </c:pt>
                <c:pt idx="26675">
                  <c:v>-0.38</c:v>
                </c:pt>
                <c:pt idx="26676">
                  <c:v>-0.26</c:v>
                </c:pt>
                <c:pt idx="26677">
                  <c:v>-0.18</c:v>
                </c:pt>
                <c:pt idx="26678">
                  <c:v>-0.1</c:v>
                </c:pt>
                <c:pt idx="26679">
                  <c:v>-0.02</c:v>
                </c:pt>
                <c:pt idx="26680">
                  <c:v>0.02</c:v>
                </c:pt>
                <c:pt idx="26681">
                  <c:v>0.02</c:v>
                </c:pt>
                <c:pt idx="26682">
                  <c:v>0.02</c:v>
                </c:pt>
                <c:pt idx="26683">
                  <c:v>-0.06</c:v>
                </c:pt>
                <c:pt idx="26684">
                  <c:v>-0.1</c:v>
                </c:pt>
                <c:pt idx="26685">
                  <c:v>-0.06</c:v>
                </c:pt>
                <c:pt idx="26686">
                  <c:v>0.02</c:v>
                </c:pt>
                <c:pt idx="26687">
                  <c:v>0.02</c:v>
                </c:pt>
                <c:pt idx="26688">
                  <c:v>0.06</c:v>
                </c:pt>
                <c:pt idx="26689">
                  <c:v>0.1</c:v>
                </c:pt>
                <c:pt idx="26690">
                  <c:v>0.14000000000000001</c:v>
                </c:pt>
                <c:pt idx="26691">
                  <c:v>0.22</c:v>
                </c:pt>
                <c:pt idx="26692">
                  <c:v>0.3</c:v>
                </c:pt>
                <c:pt idx="26693">
                  <c:v>0.46</c:v>
                </c:pt>
                <c:pt idx="26694">
                  <c:v>0.98</c:v>
                </c:pt>
                <c:pt idx="26695">
                  <c:v>1.54</c:v>
                </c:pt>
                <c:pt idx="26696">
                  <c:v>2.2599999999999998</c:v>
                </c:pt>
                <c:pt idx="26697">
                  <c:v>2.74</c:v>
                </c:pt>
                <c:pt idx="26698">
                  <c:v>3.22</c:v>
                </c:pt>
                <c:pt idx="26699">
                  <c:v>3.62</c:v>
                </c:pt>
                <c:pt idx="26700">
                  <c:v>4.0599999999999996</c:v>
                </c:pt>
                <c:pt idx="26701">
                  <c:v>4.42</c:v>
                </c:pt>
                <c:pt idx="26702">
                  <c:v>4.66</c:v>
                </c:pt>
                <c:pt idx="26703">
                  <c:v>4.7</c:v>
                </c:pt>
                <c:pt idx="26704">
                  <c:v>4.38</c:v>
                </c:pt>
                <c:pt idx="26705">
                  <c:v>3.78</c:v>
                </c:pt>
                <c:pt idx="26706">
                  <c:v>2.82</c:v>
                </c:pt>
                <c:pt idx="26707">
                  <c:v>1.78</c:v>
                </c:pt>
                <c:pt idx="26708">
                  <c:v>0.82</c:v>
                </c:pt>
                <c:pt idx="26709">
                  <c:v>0.06</c:v>
                </c:pt>
                <c:pt idx="26710">
                  <c:v>-0.66</c:v>
                </c:pt>
                <c:pt idx="26711">
                  <c:v>-1.34</c:v>
                </c:pt>
                <c:pt idx="26712">
                  <c:v>-1.98</c:v>
                </c:pt>
                <c:pt idx="26713">
                  <c:v>-2.42</c:v>
                </c:pt>
                <c:pt idx="26714">
                  <c:v>-2.58</c:v>
                </c:pt>
                <c:pt idx="26715">
                  <c:v>-2.5</c:v>
                </c:pt>
                <c:pt idx="26716">
                  <c:v>-2.2599999999999998</c:v>
                </c:pt>
                <c:pt idx="26717">
                  <c:v>-1.98</c:v>
                </c:pt>
                <c:pt idx="26718">
                  <c:v>-1.66</c:v>
                </c:pt>
                <c:pt idx="26719">
                  <c:v>-1.54</c:v>
                </c:pt>
                <c:pt idx="26720">
                  <c:v>-1.34</c:v>
                </c:pt>
                <c:pt idx="26721">
                  <c:v>-1.18</c:v>
                </c:pt>
                <c:pt idx="26722">
                  <c:v>-0.98</c:v>
                </c:pt>
                <c:pt idx="26723">
                  <c:v>-0.86</c:v>
                </c:pt>
                <c:pt idx="26724">
                  <c:v>-0.74</c:v>
                </c:pt>
                <c:pt idx="26725">
                  <c:v>-0.7</c:v>
                </c:pt>
                <c:pt idx="26726">
                  <c:v>-0.7</c:v>
                </c:pt>
                <c:pt idx="26727">
                  <c:v>-0.7</c:v>
                </c:pt>
                <c:pt idx="26728">
                  <c:v>-0.57999999999999996</c:v>
                </c:pt>
                <c:pt idx="26729">
                  <c:v>-0.5</c:v>
                </c:pt>
                <c:pt idx="26730">
                  <c:v>-0.5</c:v>
                </c:pt>
                <c:pt idx="26731">
                  <c:v>-0.42</c:v>
                </c:pt>
                <c:pt idx="26732">
                  <c:v>-0.34</c:v>
                </c:pt>
                <c:pt idx="26733">
                  <c:v>-0.3</c:v>
                </c:pt>
                <c:pt idx="26734">
                  <c:v>-0.26</c:v>
                </c:pt>
                <c:pt idx="26735">
                  <c:v>-0.26</c:v>
                </c:pt>
                <c:pt idx="26736">
                  <c:v>-0.18</c:v>
                </c:pt>
                <c:pt idx="26737">
                  <c:v>-0.1</c:v>
                </c:pt>
                <c:pt idx="26738">
                  <c:v>0.02</c:v>
                </c:pt>
                <c:pt idx="26739">
                  <c:v>0.02</c:v>
                </c:pt>
                <c:pt idx="26740">
                  <c:v>0.1</c:v>
                </c:pt>
                <c:pt idx="26741">
                  <c:v>0.18</c:v>
                </c:pt>
                <c:pt idx="26742">
                  <c:v>0.18</c:v>
                </c:pt>
                <c:pt idx="26743">
                  <c:v>0.3</c:v>
                </c:pt>
                <c:pt idx="26744">
                  <c:v>0.42</c:v>
                </c:pt>
                <c:pt idx="26745">
                  <c:v>0.42</c:v>
                </c:pt>
                <c:pt idx="26746">
                  <c:v>0.5</c:v>
                </c:pt>
                <c:pt idx="26747">
                  <c:v>0.54</c:v>
                </c:pt>
                <c:pt idx="26748">
                  <c:v>0.46</c:v>
                </c:pt>
                <c:pt idx="26749">
                  <c:v>0.3</c:v>
                </c:pt>
                <c:pt idx="26750">
                  <c:v>0.02</c:v>
                </c:pt>
                <c:pt idx="26751">
                  <c:v>-0.3</c:v>
                </c:pt>
                <c:pt idx="26752">
                  <c:v>-0.5</c:v>
                </c:pt>
                <c:pt idx="26753">
                  <c:v>-0.82</c:v>
                </c:pt>
                <c:pt idx="26754">
                  <c:v>-1.1000000000000001</c:v>
                </c:pt>
                <c:pt idx="26755">
                  <c:v>-1.42</c:v>
                </c:pt>
                <c:pt idx="26756">
                  <c:v>-1.7</c:v>
                </c:pt>
                <c:pt idx="26757">
                  <c:v>-1.98</c:v>
                </c:pt>
                <c:pt idx="26758">
                  <c:v>-2.1</c:v>
                </c:pt>
                <c:pt idx="26759">
                  <c:v>-2.1</c:v>
                </c:pt>
                <c:pt idx="26760">
                  <c:v>-2.02</c:v>
                </c:pt>
                <c:pt idx="26761">
                  <c:v>-1.86</c:v>
                </c:pt>
                <c:pt idx="26762">
                  <c:v>-1.58</c:v>
                </c:pt>
                <c:pt idx="26763">
                  <c:v>-1.38</c:v>
                </c:pt>
                <c:pt idx="26764">
                  <c:v>-1.1000000000000001</c:v>
                </c:pt>
                <c:pt idx="26765">
                  <c:v>-0.86</c:v>
                </c:pt>
                <c:pt idx="26766">
                  <c:v>-0.54</c:v>
                </c:pt>
                <c:pt idx="26767">
                  <c:v>-0.3</c:v>
                </c:pt>
                <c:pt idx="26768">
                  <c:v>-0.14000000000000001</c:v>
                </c:pt>
                <c:pt idx="26769">
                  <c:v>-0.06</c:v>
                </c:pt>
                <c:pt idx="26770">
                  <c:v>-0.06</c:v>
                </c:pt>
                <c:pt idx="26771">
                  <c:v>-0.02</c:v>
                </c:pt>
                <c:pt idx="26772">
                  <c:v>0.02</c:v>
                </c:pt>
                <c:pt idx="26773">
                  <c:v>-0.02</c:v>
                </c:pt>
                <c:pt idx="26774">
                  <c:v>0.06</c:v>
                </c:pt>
                <c:pt idx="26775">
                  <c:v>0.06</c:v>
                </c:pt>
                <c:pt idx="26776">
                  <c:v>0.1</c:v>
                </c:pt>
                <c:pt idx="26777">
                  <c:v>0.14000000000000001</c:v>
                </c:pt>
                <c:pt idx="26778">
                  <c:v>0.18</c:v>
                </c:pt>
                <c:pt idx="26779">
                  <c:v>0.22</c:v>
                </c:pt>
                <c:pt idx="26780">
                  <c:v>0.3</c:v>
                </c:pt>
                <c:pt idx="26781">
                  <c:v>0.38</c:v>
                </c:pt>
                <c:pt idx="26782">
                  <c:v>0.42</c:v>
                </c:pt>
                <c:pt idx="26783">
                  <c:v>0.34</c:v>
                </c:pt>
                <c:pt idx="26784">
                  <c:v>0.34</c:v>
                </c:pt>
                <c:pt idx="26785">
                  <c:v>0.26</c:v>
                </c:pt>
                <c:pt idx="26786">
                  <c:v>0.3</c:v>
                </c:pt>
                <c:pt idx="26787">
                  <c:v>0.26</c:v>
                </c:pt>
                <c:pt idx="26788">
                  <c:v>0.26</c:v>
                </c:pt>
                <c:pt idx="26789">
                  <c:v>0.26</c:v>
                </c:pt>
                <c:pt idx="26790">
                  <c:v>0.3</c:v>
                </c:pt>
                <c:pt idx="26791">
                  <c:v>0.3</c:v>
                </c:pt>
                <c:pt idx="26792">
                  <c:v>0.38</c:v>
                </c:pt>
                <c:pt idx="26793">
                  <c:v>0.42</c:v>
                </c:pt>
                <c:pt idx="26794">
                  <c:v>0.54</c:v>
                </c:pt>
                <c:pt idx="26795">
                  <c:v>0.7</c:v>
                </c:pt>
                <c:pt idx="26796">
                  <c:v>0.94</c:v>
                </c:pt>
                <c:pt idx="26797">
                  <c:v>1.22</c:v>
                </c:pt>
                <c:pt idx="26798">
                  <c:v>1.62</c:v>
                </c:pt>
                <c:pt idx="26799">
                  <c:v>2.02</c:v>
                </c:pt>
                <c:pt idx="26800">
                  <c:v>2.46</c:v>
                </c:pt>
                <c:pt idx="26801">
                  <c:v>2.98</c:v>
                </c:pt>
                <c:pt idx="26802">
                  <c:v>3.42</c:v>
                </c:pt>
                <c:pt idx="26803">
                  <c:v>3.74</c:v>
                </c:pt>
                <c:pt idx="26804">
                  <c:v>3.94</c:v>
                </c:pt>
                <c:pt idx="26805">
                  <c:v>4.0199999999999996</c:v>
                </c:pt>
                <c:pt idx="26806">
                  <c:v>3.94</c:v>
                </c:pt>
                <c:pt idx="26807">
                  <c:v>3.66</c:v>
                </c:pt>
                <c:pt idx="26808">
                  <c:v>3.14</c:v>
                </c:pt>
                <c:pt idx="26809">
                  <c:v>2.42</c:v>
                </c:pt>
                <c:pt idx="26810">
                  <c:v>1.5</c:v>
                </c:pt>
                <c:pt idx="26811">
                  <c:v>0.54</c:v>
                </c:pt>
                <c:pt idx="26812">
                  <c:v>-0.22</c:v>
                </c:pt>
                <c:pt idx="26813">
                  <c:v>-0.9</c:v>
                </c:pt>
                <c:pt idx="26814">
                  <c:v>-1.38</c:v>
                </c:pt>
                <c:pt idx="26815">
                  <c:v>-1.74</c:v>
                </c:pt>
                <c:pt idx="26816">
                  <c:v>-1.94</c:v>
                </c:pt>
                <c:pt idx="26817">
                  <c:v>-2.06</c:v>
                </c:pt>
                <c:pt idx="26818">
                  <c:v>-2.02</c:v>
                </c:pt>
                <c:pt idx="26819">
                  <c:v>-1.82</c:v>
                </c:pt>
                <c:pt idx="26820">
                  <c:v>-1.5</c:v>
                </c:pt>
                <c:pt idx="26821">
                  <c:v>-1.18</c:v>
                </c:pt>
                <c:pt idx="26822">
                  <c:v>-0.94</c:v>
                </c:pt>
                <c:pt idx="26823">
                  <c:v>-0.78</c:v>
                </c:pt>
                <c:pt idx="26824">
                  <c:v>-0.78</c:v>
                </c:pt>
                <c:pt idx="26825">
                  <c:v>-0.78</c:v>
                </c:pt>
                <c:pt idx="26826">
                  <c:v>-0.82</c:v>
                </c:pt>
                <c:pt idx="26827">
                  <c:v>-0.82</c:v>
                </c:pt>
                <c:pt idx="26828">
                  <c:v>-0.86</c:v>
                </c:pt>
                <c:pt idx="26829">
                  <c:v>-0.9</c:v>
                </c:pt>
                <c:pt idx="26830">
                  <c:v>-0.9</c:v>
                </c:pt>
                <c:pt idx="26831">
                  <c:v>-0.86</c:v>
                </c:pt>
                <c:pt idx="26832">
                  <c:v>-0.74</c:v>
                </c:pt>
                <c:pt idx="26833">
                  <c:v>-0.66</c:v>
                </c:pt>
                <c:pt idx="26834">
                  <c:v>-0.57999999999999996</c:v>
                </c:pt>
                <c:pt idx="26835">
                  <c:v>-0.54</c:v>
                </c:pt>
                <c:pt idx="26836">
                  <c:v>-0.46</c:v>
                </c:pt>
                <c:pt idx="26837">
                  <c:v>-0.46</c:v>
                </c:pt>
                <c:pt idx="26838">
                  <c:v>-0.42</c:v>
                </c:pt>
                <c:pt idx="26839">
                  <c:v>-0.38</c:v>
                </c:pt>
                <c:pt idx="26840">
                  <c:v>-0.38</c:v>
                </c:pt>
                <c:pt idx="26841">
                  <c:v>-0.34</c:v>
                </c:pt>
                <c:pt idx="26842">
                  <c:v>-0.3</c:v>
                </c:pt>
                <c:pt idx="26843">
                  <c:v>-0.26</c:v>
                </c:pt>
                <c:pt idx="26844">
                  <c:v>-0.14000000000000001</c:v>
                </c:pt>
                <c:pt idx="26845">
                  <c:v>-0.1</c:v>
                </c:pt>
                <c:pt idx="26846">
                  <c:v>0.02</c:v>
                </c:pt>
                <c:pt idx="26847">
                  <c:v>0.1</c:v>
                </c:pt>
                <c:pt idx="26848">
                  <c:v>0.14000000000000001</c:v>
                </c:pt>
                <c:pt idx="26849">
                  <c:v>0.1</c:v>
                </c:pt>
                <c:pt idx="26850">
                  <c:v>0.1</c:v>
                </c:pt>
                <c:pt idx="26851">
                  <c:v>0.06</c:v>
                </c:pt>
                <c:pt idx="26852">
                  <c:v>-0.1</c:v>
                </c:pt>
                <c:pt idx="26853">
                  <c:v>-0.3</c:v>
                </c:pt>
                <c:pt idx="26854">
                  <c:v>-0.54</c:v>
                </c:pt>
                <c:pt idx="26855">
                  <c:v>-0.78</c:v>
                </c:pt>
                <c:pt idx="26856">
                  <c:v>-0.98</c:v>
                </c:pt>
                <c:pt idx="26857">
                  <c:v>-1.22</c:v>
                </c:pt>
                <c:pt idx="26858">
                  <c:v>-1.38</c:v>
                </c:pt>
                <c:pt idx="26859">
                  <c:v>-1.58</c:v>
                </c:pt>
                <c:pt idx="26860">
                  <c:v>-1.7</c:v>
                </c:pt>
                <c:pt idx="26861">
                  <c:v>-1.82</c:v>
                </c:pt>
                <c:pt idx="26862">
                  <c:v>-1.86</c:v>
                </c:pt>
                <c:pt idx="26863">
                  <c:v>-1.66</c:v>
                </c:pt>
                <c:pt idx="26864">
                  <c:v>-1.5</c:v>
                </c:pt>
                <c:pt idx="26865">
                  <c:v>-1.26</c:v>
                </c:pt>
                <c:pt idx="26866">
                  <c:v>-1.02</c:v>
                </c:pt>
                <c:pt idx="26867">
                  <c:v>-0.82</c:v>
                </c:pt>
                <c:pt idx="26868">
                  <c:v>-0.62</c:v>
                </c:pt>
                <c:pt idx="26869">
                  <c:v>-0.42</c:v>
                </c:pt>
                <c:pt idx="26870">
                  <c:v>-0.26</c:v>
                </c:pt>
                <c:pt idx="26871">
                  <c:v>-0.1</c:v>
                </c:pt>
                <c:pt idx="26872">
                  <c:v>-0.06</c:v>
                </c:pt>
                <c:pt idx="26873">
                  <c:v>-0.1</c:v>
                </c:pt>
                <c:pt idx="26874">
                  <c:v>-0.1</c:v>
                </c:pt>
                <c:pt idx="26875">
                  <c:v>-0.14000000000000001</c:v>
                </c:pt>
                <c:pt idx="26876">
                  <c:v>-0.14000000000000001</c:v>
                </c:pt>
                <c:pt idx="26877">
                  <c:v>-0.18</c:v>
                </c:pt>
                <c:pt idx="26878">
                  <c:v>-0.06</c:v>
                </c:pt>
                <c:pt idx="26879">
                  <c:v>0.1</c:v>
                </c:pt>
                <c:pt idx="26880">
                  <c:v>0.5</c:v>
                </c:pt>
                <c:pt idx="26881">
                  <c:v>1.1000000000000001</c:v>
                </c:pt>
                <c:pt idx="26882">
                  <c:v>1.7</c:v>
                </c:pt>
                <c:pt idx="26883">
                  <c:v>2.34</c:v>
                </c:pt>
                <c:pt idx="26884">
                  <c:v>2.9</c:v>
                </c:pt>
                <c:pt idx="26885">
                  <c:v>3.42</c:v>
                </c:pt>
                <c:pt idx="26886">
                  <c:v>3.82</c:v>
                </c:pt>
                <c:pt idx="26887">
                  <c:v>4.1399999999999997</c:v>
                </c:pt>
                <c:pt idx="26888">
                  <c:v>4.38</c:v>
                </c:pt>
                <c:pt idx="26889">
                  <c:v>4.5</c:v>
                </c:pt>
                <c:pt idx="26890">
                  <c:v>4.38</c:v>
                </c:pt>
                <c:pt idx="26891">
                  <c:v>4.0199999999999996</c:v>
                </c:pt>
                <c:pt idx="26892">
                  <c:v>3.42</c:v>
                </c:pt>
                <c:pt idx="26893">
                  <c:v>2.7</c:v>
                </c:pt>
                <c:pt idx="26894">
                  <c:v>1.78</c:v>
                </c:pt>
                <c:pt idx="26895">
                  <c:v>0.98</c:v>
                </c:pt>
                <c:pt idx="26896">
                  <c:v>0.22</c:v>
                </c:pt>
                <c:pt idx="26897">
                  <c:v>-0.42</c:v>
                </c:pt>
                <c:pt idx="26898">
                  <c:v>-0.86</c:v>
                </c:pt>
                <c:pt idx="26899">
                  <c:v>-1.26</c:v>
                </c:pt>
                <c:pt idx="26900">
                  <c:v>-1.62</c:v>
                </c:pt>
                <c:pt idx="26901">
                  <c:v>-1.98</c:v>
                </c:pt>
                <c:pt idx="26902">
                  <c:v>-2.14</c:v>
                </c:pt>
                <c:pt idx="26903">
                  <c:v>-2.1800000000000002</c:v>
                </c:pt>
                <c:pt idx="26904">
                  <c:v>-2.14</c:v>
                </c:pt>
                <c:pt idx="26905">
                  <c:v>-2.06</c:v>
                </c:pt>
                <c:pt idx="26906">
                  <c:v>-1.9</c:v>
                </c:pt>
                <c:pt idx="26907">
                  <c:v>-1.74</c:v>
                </c:pt>
                <c:pt idx="26908">
                  <c:v>-1.58</c:v>
                </c:pt>
                <c:pt idx="26909">
                  <c:v>-1.5</c:v>
                </c:pt>
                <c:pt idx="26910">
                  <c:v>-1.42</c:v>
                </c:pt>
                <c:pt idx="26911">
                  <c:v>-1.3</c:v>
                </c:pt>
                <c:pt idx="26912">
                  <c:v>-1.18</c:v>
                </c:pt>
                <c:pt idx="26913">
                  <c:v>-1.02</c:v>
                </c:pt>
                <c:pt idx="26914">
                  <c:v>-0.82</c:v>
                </c:pt>
                <c:pt idx="26915">
                  <c:v>-0.62</c:v>
                </c:pt>
                <c:pt idx="26916">
                  <c:v>-0.46</c:v>
                </c:pt>
                <c:pt idx="26917">
                  <c:v>-0.34</c:v>
                </c:pt>
                <c:pt idx="26918">
                  <c:v>-0.22</c:v>
                </c:pt>
                <c:pt idx="26919">
                  <c:v>-0.1</c:v>
                </c:pt>
                <c:pt idx="26920">
                  <c:v>-0.06</c:v>
                </c:pt>
                <c:pt idx="26921">
                  <c:v>-0.06</c:v>
                </c:pt>
                <c:pt idx="26922">
                  <c:v>-0.06</c:v>
                </c:pt>
                <c:pt idx="26923">
                  <c:v>-0.02</c:v>
                </c:pt>
                <c:pt idx="26924">
                  <c:v>0.06</c:v>
                </c:pt>
                <c:pt idx="26925">
                  <c:v>0.06</c:v>
                </c:pt>
                <c:pt idx="26926">
                  <c:v>0.1</c:v>
                </c:pt>
                <c:pt idx="26927">
                  <c:v>0.14000000000000001</c:v>
                </c:pt>
                <c:pt idx="26928">
                  <c:v>0.26</c:v>
                </c:pt>
                <c:pt idx="26929">
                  <c:v>0.3</c:v>
                </c:pt>
                <c:pt idx="26930">
                  <c:v>0.46</c:v>
                </c:pt>
                <c:pt idx="26931">
                  <c:v>0.57999999999999996</c:v>
                </c:pt>
                <c:pt idx="26932">
                  <c:v>0.7</c:v>
                </c:pt>
                <c:pt idx="26933">
                  <c:v>0.74</c:v>
                </c:pt>
                <c:pt idx="26934">
                  <c:v>0.74</c:v>
                </c:pt>
                <c:pt idx="26935">
                  <c:v>0.54</c:v>
                </c:pt>
                <c:pt idx="26936">
                  <c:v>0.38</c:v>
                </c:pt>
                <c:pt idx="26937">
                  <c:v>0.14000000000000001</c:v>
                </c:pt>
                <c:pt idx="26938">
                  <c:v>-0.14000000000000001</c:v>
                </c:pt>
                <c:pt idx="26939">
                  <c:v>-0.54</c:v>
                </c:pt>
                <c:pt idx="26940">
                  <c:v>-0.74</c:v>
                </c:pt>
                <c:pt idx="26941">
                  <c:v>-0.94</c:v>
                </c:pt>
                <c:pt idx="26942">
                  <c:v>-1.22</c:v>
                </c:pt>
                <c:pt idx="26943">
                  <c:v>-1.5</c:v>
                </c:pt>
                <c:pt idx="26944">
                  <c:v>-1.62</c:v>
                </c:pt>
                <c:pt idx="26945">
                  <c:v>-1.74</c:v>
                </c:pt>
                <c:pt idx="26946">
                  <c:v>-1.78</c:v>
                </c:pt>
                <c:pt idx="26947">
                  <c:v>-1.78</c:v>
                </c:pt>
                <c:pt idx="26948">
                  <c:v>-1.62</c:v>
                </c:pt>
                <c:pt idx="26949">
                  <c:v>-1.42</c:v>
                </c:pt>
                <c:pt idx="26950">
                  <c:v>-1.26</c:v>
                </c:pt>
                <c:pt idx="26951">
                  <c:v>-1.1000000000000001</c:v>
                </c:pt>
                <c:pt idx="26952">
                  <c:v>-0.98</c:v>
                </c:pt>
                <c:pt idx="26953">
                  <c:v>-0.82</c:v>
                </c:pt>
                <c:pt idx="26954">
                  <c:v>-0.66</c:v>
                </c:pt>
                <c:pt idx="26955">
                  <c:v>-0.54</c:v>
                </c:pt>
                <c:pt idx="26956">
                  <c:v>-0.38</c:v>
                </c:pt>
                <c:pt idx="26957">
                  <c:v>-0.26</c:v>
                </c:pt>
                <c:pt idx="26958">
                  <c:v>-0.18</c:v>
                </c:pt>
                <c:pt idx="26959">
                  <c:v>-0.18</c:v>
                </c:pt>
                <c:pt idx="26960">
                  <c:v>-0.1</c:v>
                </c:pt>
                <c:pt idx="26961">
                  <c:v>0.02</c:v>
                </c:pt>
                <c:pt idx="26962">
                  <c:v>0.14000000000000001</c:v>
                </c:pt>
                <c:pt idx="26963">
                  <c:v>0.14000000000000001</c:v>
                </c:pt>
                <c:pt idx="26964">
                  <c:v>0.22</c:v>
                </c:pt>
                <c:pt idx="26965">
                  <c:v>0.22</c:v>
                </c:pt>
                <c:pt idx="26966">
                  <c:v>0.3</c:v>
                </c:pt>
                <c:pt idx="26967">
                  <c:v>0.38</c:v>
                </c:pt>
                <c:pt idx="26968">
                  <c:v>0.38</c:v>
                </c:pt>
                <c:pt idx="26969">
                  <c:v>0.38</c:v>
                </c:pt>
                <c:pt idx="26970">
                  <c:v>0.3</c:v>
                </c:pt>
                <c:pt idx="26971">
                  <c:v>0.3</c:v>
                </c:pt>
                <c:pt idx="26972">
                  <c:v>0.3</c:v>
                </c:pt>
                <c:pt idx="26973">
                  <c:v>0.3</c:v>
                </c:pt>
                <c:pt idx="26974">
                  <c:v>0.3</c:v>
                </c:pt>
                <c:pt idx="26975">
                  <c:v>0.3</c:v>
                </c:pt>
                <c:pt idx="26976">
                  <c:v>0.3</c:v>
                </c:pt>
                <c:pt idx="26977">
                  <c:v>0.38</c:v>
                </c:pt>
                <c:pt idx="26978">
                  <c:v>0.54</c:v>
                </c:pt>
                <c:pt idx="26979">
                  <c:v>0.46</c:v>
                </c:pt>
                <c:pt idx="26980">
                  <c:v>0.46</c:v>
                </c:pt>
                <c:pt idx="26981">
                  <c:v>0.5</c:v>
                </c:pt>
                <c:pt idx="26982">
                  <c:v>0.54</c:v>
                </c:pt>
                <c:pt idx="26983">
                  <c:v>0.66</c:v>
                </c:pt>
                <c:pt idx="26984">
                  <c:v>1.02</c:v>
                </c:pt>
                <c:pt idx="26985">
                  <c:v>1.58</c:v>
                </c:pt>
                <c:pt idx="26986">
                  <c:v>2.06</c:v>
                </c:pt>
                <c:pt idx="26987">
                  <c:v>2.42</c:v>
                </c:pt>
                <c:pt idx="26988">
                  <c:v>2.74</c:v>
                </c:pt>
                <c:pt idx="26989">
                  <c:v>2.98</c:v>
                </c:pt>
                <c:pt idx="26990">
                  <c:v>3.34</c:v>
                </c:pt>
                <c:pt idx="26991">
                  <c:v>3.66</c:v>
                </c:pt>
                <c:pt idx="26992">
                  <c:v>4.0999999999999996</c:v>
                </c:pt>
                <c:pt idx="26993">
                  <c:v>4.26</c:v>
                </c:pt>
                <c:pt idx="26994">
                  <c:v>4.0999999999999996</c:v>
                </c:pt>
                <c:pt idx="26995">
                  <c:v>3.5</c:v>
                </c:pt>
                <c:pt idx="26996">
                  <c:v>2.74</c:v>
                </c:pt>
                <c:pt idx="26997">
                  <c:v>1.74</c:v>
                </c:pt>
                <c:pt idx="26998">
                  <c:v>0.9</c:v>
                </c:pt>
                <c:pt idx="26999">
                  <c:v>0.18</c:v>
                </c:pt>
                <c:pt idx="27000">
                  <c:v>-0.38</c:v>
                </c:pt>
                <c:pt idx="27001">
                  <c:v>-1.02</c:v>
                </c:pt>
                <c:pt idx="27002">
                  <c:v>-1.62</c:v>
                </c:pt>
                <c:pt idx="27003">
                  <c:v>-2.02</c:v>
                </c:pt>
                <c:pt idx="27004">
                  <c:v>-2.1800000000000002</c:v>
                </c:pt>
                <c:pt idx="27005">
                  <c:v>-2.2200000000000002</c:v>
                </c:pt>
                <c:pt idx="27006">
                  <c:v>-2.02</c:v>
                </c:pt>
                <c:pt idx="27007">
                  <c:v>-1.78</c:v>
                </c:pt>
                <c:pt idx="27008">
                  <c:v>-1.46</c:v>
                </c:pt>
                <c:pt idx="27009">
                  <c:v>-1.22</c:v>
                </c:pt>
                <c:pt idx="27010">
                  <c:v>-0.98</c:v>
                </c:pt>
                <c:pt idx="27011">
                  <c:v>-0.94</c:v>
                </c:pt>
                <c:pt idx="27012">
                  <c:v>-0.82</c:v>
                </c:pt>
                <c:pt idx="27013">
                  <c:v>-0.78</c:v>
                </c:pt>
                <c:pt idx="27014">
                  <c:v>-0.82</c:v>
                </c:pt>
                <c:pt idx="27015">
                  <c:v>-0.86</c:v>
                </c:pt>
                <c:pt idx="27016">
                  <c:v>-0.9</c:v>
                </c:pt>
                <c:pt idx="27017">
                  <c:v>-0.94</c:v>
                </c:pt>
                <c:pt idx="27018">
                  <c:v>-0.94</c:v>
                </c:pt>
                <c:pt idx="27019">
                  <c:v>-0.82</c:v>
                </c:pt>
                <c:pt idx="27020">
                  <c:v>-0.74</c:v>
                </c:pt>
                <c:pt idx="27021">
                  <c:v>-0.66</c:v>
                </c:pt>
                <c:pt idx="27022">
                  <c:v>-0.57999999999999996</c:v>
                </c:pt>
                <c:pt idx="27023">
                  <c:v>-0.57999999999999996</c:v>
                </c:pt>
                <c:pt idx="27024">
                  <c:v>-0.5</c:v>
                </c:pt>
                <c:pt idx="27025">
                  <c:v>-0.46</c:v>
                </c:pt>
                <c:pt idx="27026">
                  <c:v>-0.42</c:v>
                </c:pt>
                <c:pt idx="27027">
                  <c:v>-0.42</c:v>
                </c:pt>
                <c:pt idx="27028">
                  <c:v>-0.34</c:v>
                </c:pt>
                <c:pt idx="27029">
                  <c:v>-0.34</c:v>
                </c:pt>
                <c:pt idx="27030">
                  <c:v>-0.26</c:v>
                </c:pt>
                <c:pt idx="27031">
                  <c:v>-0.22</c:v>
                </c:pt>
                <c:pt idx="27032">
                  <c:v>-0.18</c:v>
                </c:pt>
                <c:pt idx="27033">
                  <c:v>-0.14000000000000001</c:v>
                </c:pt>
                <c:pt idx="27034">
                  <c:v>-0.06</c:v>
                </c:pt>
                <c:pt idx="27035">
                  <c:v>0.02</c:v>
                </c:pt>
                <c:pt idx="27036">
                  <c:v>0.14000000000000001</c:v>
                </c:pt>
                <c:pt idx="27037">
                  <c:v>0.22</c:v>
                </c:pt>
                <c:pt idx="27038">
                  <c:v>0.14000000000000001</c:v>
                </c:pt>
                <c:pt idx="27039">
                  <c:v>-0.06</c:v>
                </c:pt>
                <c:pt idx="27040">
                  <c:v>-0.3</c:v>
                </c:pt>
                <c:pt idx="27041">
                  <c:v>-0.54</c:v>
                </c:pt>
                <c:pt idx="27042">
                  <c:v>-0.66</c:v>
                </c:pt>
                <c:pt idx="27043">
                  <c:v>-0.86</c:v>
                </c:pt>
                <c:pt idx="27044">
                  <c:v>-1.1000000000000001</c:v>
                </c:pt>
                <c:pt idx="27045">
                  <c:v>-1.3</c:v>
                </c:pt>
                <c:pt idx="27046">
                  <c:v>-1.58</c:v>
                </c:pt>
                <c:pt idx="27047">
                  <c:v>-1.78</c:v>
                </c:pt>
                <c:pt idx="27048">
                  <c:v>-1.9</c:v>
                </c:pt>
                <c:pt idx="27049">
                  <c:v>-1.98</c:v>
                </c:pt>
                <c:pt idx="27050">
                  <c:v>-1.82</c:v>
                </c:pt>
                <c:pt idx="27051">
                  <c:v>-1.62</c:v>
                </c:pt>
                <c:pt idx="27052">
                  <c:v>-1.38</c:v>
                </c:pt>
                <c:pt idx="27053">
                  <c:v>-1.18</c:v>
                </c:pt>
                <c:pt idx="27054">
                  <c:v>-0.94</c:v>
                </c:pt>
                <c:pt idx="27055">
                  <c:v>-0.7</c:v>
                </c:pt>
                <c:pt idx="27056">
                  <c:v>-0.42</c:v>
                </c:pt>
                <c:pt idx="27057">
                  <c:v>-0.22</c:v>
                </c:pt>
                <c:pt idx="27058">
                  <c:v>-0.02</c:v>
                </c:pt>
                <c:pt idx="27059">
                  <c:v>-0.02</c:v>
                </c:pt>
                <c:pt idx="27060">
                  <c:v>0.02</c:v>
                </c:pt>
                <c:pt idx="27061">
                  <c:v>-0.02</c:v>
                </c:pt>
                <c:pt idx="27062">
                  <c:v>0.02</c:v>
                </c:pt>
                <c:pt idx="27063">
                  <c:v>-0.06</c:v>
                </c:pt>
                <c:pt idx="27064">
                  <c:v>-0.06</c:v>
                </c:pt>
                <c:pt idx="27065">
                  <c:v>-0.06</c:v>
                </c:pt>
                <c:pt idx="27066">
                  <c:v>-0.06</c:v>
                </c:pt>
                <c:pt idx="27067">
                  <c:v>-0.02</c:v>
                </c:pt>
                <c:pt idx="27068">
                  <c:v>0.06</c:v>
                </c:pt>
                <c:pt idx="27069">
                  <c:v>0.1</c:v>
                </c:pt>
                <c:pt idx="27070">
                  <c:v>0.22</c:v>
                </c:pt>
                <c:pt idx="27071">
                  <c:v>0.3</c:v>
                </c:pt>
                <c:pt idx="27072">
                  <c:v>0.34</c:v>
                </c:pt>
                <c:pt idx="27073">
                  <c:v>0.34</c:v>
                </c:pt>
                <c:pt idx="27074">
                  <c:v>0.54</c:v>
                </c:pt>
                <c:pt idx="27075">
                  <c:v>0.74</c:v>
                </c:pt>
                <c:pt idx="27076">
                  <c:v>1.1399999999999999</c:v>
                </c:pt>
                <c:pt idx="27077">
                  <c:v>1.74</c:v>
                </c:pt>
                <c:pt idx="27078">
                  <c:v>2.34</c:v>
                </c:pt>
                <c:pt idx="27079">
                  <c:v>2.78</c:v>
                </c:pt>
                <c:pt idx="27080">
                  <c:v>3.22</c:v>
                </c:pt>
                <c:pt idx="27081">
                  <c:v>3.62</c:v>
                </c:pt>
                <c:pt idx="27082">
                  <c:v>4.0199999999999996</c:v>
                </c:pt>
                <c:pt idx="27083">
                  <c:v>4.34</c:v>
                </c:pt>
                <c:pt idx="27084">
                  <c:v>4.5</c:v>
                </c:pt>
                <c:pt idx="27085">
                  <c:v>4.34</c:v>
                </c:pt>
                <c:pt idx="27086">
                  <c:v>3.94</c:v>
                </c:pt>
                <c:pt idx="27087">
                  <c:v>3.38</c:v>
                </c:pt>
                <c:pt idx="27088">
                  <c:v>2.82</c:v>
                </c:pt>
                <c:pt idx="27089">
                  <c:v>2.14</c:v>
                </c:pt>
                <c:pt idx="27090">
                  <c:v>1.3</c:v>
                </c:pt>
                <c:pt idx="27091">
                  <c:v>0.34</c:v>
                </c:pt>
                <c:pt idx="27092">
                  <c:v>-0.54</c:v>
                </c:pt>
                <c:pt idx="27093">
                  <c:v>-1.26</c:v>
                </c:pt>
                <c:pt idx="27094">
                  <c:v>-1.78</c:v>
                </c:pt>
                <c:pt idx="27095">
                  <c:v>-2.02</c:v>
                </c:pt>
                <c:pt idx="27096">
                  <c:v>-2.02</c:v>
                </c:pt>
                <c:pt idx="27097">
                  <c:v>-2.06</c:v>
                </c:pt>
                <c:pt idx="27098">
                  <c:v>-2.06</c:v>
                </c:pt>
                <c:pt idx="27099">
                  <c:v>-2.1</c:v>
                </c:pt>
                <c:pt idx="27100">
                  <c:v>-1.94</c:v>
                </c:pt>
                <c:pt idx="27101">
                  <c:v>-1.66</c:v>
                </c:pt>
                <c:pt idx="27102">
                  <c:v>-1.26</c:v>
                </c:pt>
                <c:pt idx="27103">
                  <c:v>-0.98</c:v>
                </c:pt>
                <c:pt idx="27104">
                  <c:v>-0.78</c:v>
                </c:pt>
                <c:pt idx="27105">
                  <c:v>-0.66</c:v>
                </c:pt>
                <c:pt idx="27106">
                  <c:v>-0.62</c:v>
                </c:pt>
                <c:pt idx="27107">
                  <c:v>-0.57999999999999996</c:v>
                </c:pt>
                <c:pt idx="27108">
                  <c:v>-0.54</c:v>
                </c:pt>
                <c:pt idx="27109">
                  <c:v>-0.42</c:v>
                </c:pt>
                <c:pt idx="27110">
                  <c:v>-0.42</c:v>
                </c:pt>
                <c:pt idx="27111">
                  <c:v>-0.5</c:v>
                </c:pt>
                <c:pt idx="27112">
                  <c:v>-0.54</c:v>
                </c:pt>
                <c:pt idx="27113">
                  <c:v>-0.57999999999999996</c:v>
                </c:pt>
                <c:pt idx="27114">
                  <c:v>-0.5</c:v>
                </c:pt>
                <c:pt idx="27115">
                  <c:v>-0.38</c:v>
                </c:pt>
                <c:pt idx="27116">
                  <c:v>-0.38</c:v>
                </c:pt>
                <c:pt idx="27117">
                  <c:v>-0.34</c:v>
                </c:pt>
                <c:pt idx="27118">
                  <c:v>-0.34</c:v>
                </c:pt>
                <c:pt idx="27119">
                  <c:v>-0.18</c:v>
                </c:pt>
                <c:pt idx="27120">
                  <c:v>-0.06</c:v>
                </c:pt>
                <c:pt idx="27121">
                  <c:v>0.06</c:v>
                </c:pt>
                <c:pt idx="27122">
                  <c:v>0.14000000000000001</c:v>
                </c:pt>
                <c:pt idx="27123">
                  <c:v>0.1</c:v>
                </c:pt>
                <c:pt idx="27124">
                  <c:v>0.14000000000000001</c:v>
                </c:pt>
                <c:pt idx="27125">
                  <c:v>0.14000000000000001</c:v>
                </c:pt>
                <c:pt idx="27126">
                  <c:v>0.22</c:v>
                </c:pt>
                <c:pt idx="27127">
                  <c:v>0.34</c:v>
                </c:pt>
                <c:pt idx="27128">
                  <c:v>0.42</c:v>
                </c:pt>
                <c:pt idx="27129">
                  <c:v>0.34</c:v>
                </c:pt>
                <c:pt idx="27130">
                  <c:v>0.3</c:v>
                </c:pt>
                <c:pt idx="27131">
                  <c:v>0.14000000000000001</c:v>
                </c:pt>
                <c:pt idx="27132">
                  <c:v>-0.02</c:v>
                </c:pt>
                <c:pt idx="27133">
                  <c:v>-0.26</c:v>
                </c:pt>
                <c:pt idx="27134">
                  <c:v>-0.46</c:v>
                </c:pt>
                <c:pt idx="27135">
                  <c:v>-0.82</c:v>
                </c:pt>
                <c:pt idx="27136">
                  <c:v>-1.1399999999999999</c:v>
                </c:pt>
                <c:pt idx="27137">
                  <c:v>-1.5</c:v>
                </c:pt>
                <c:pt idx="27138">
                  <c:v>-1.74</c:v>
                </c:pt>
                <c:pt idx="27139">
                  <c:v>-1.86</c:v>
                </c:pt>
                <c:pt idx="27140">
                  <c:v>-1.9</c:v>
                </c:pt>
                <c:pt idx="27141">
                  <c:v>-1.94</c:v>
                </c:pt>
                <c:pt idx="27142">
                  <c:v>-1.9</c:v>
                </c:pt>
                <c:pt idx="27143">
                  <c:v>-1.86</c:v>
                </c:pt>
                <c:pt idx="27144">
                  <c:v>-1.66</c:v>
                </c:pt>
                <c:pt idx="27145">
                  <c:v>-1.42</c:v>
                </c:pt>
                <c:pt idx="27146">
                  <c:v>-1.06</c:v>
                </c:pt>
                <c:pt idx="27147">
                  <c:v>-0.7</c:v>
                </c:pt>
                <c:pt idx="27148">
                  <c:v>-0.46</c:v>
                </c:pt>
                <c:pt idx="27149">
                  <c:v>-0.34</c:v>
                </c:pt>
                <c:pt idx="27150">
                  <c:v>-0.22</c:v>
                </c:pt>
                <c:pt idx="27151">
                  <c:v>-0.14000000000000001</c:v>
                </c:pt>
                <c:pt idx="27152">
                  <c:v>-0.1</c:v>
                </c:pt>
                <c:pt idx="27153">
                  <c:v>0.02</c:v>
                </c:pt>
                <c:pt idx="27154">
                  <c:v>0.06</c:v>
                </c:pt>
                <c:pt idx="27155">
                  <c:v>0.06</c:v>
                </c:pt>
                <c:pt idx="27156">
                  <c:v>0.02</c:v>
                </c:pt>
                <c:pt idx="27157">
                  <c:v>-0.06</c:v>
                </c:pt>
                <c:pt idx="27158">
                  <c:v>-0.06</c:v>
                </c:pt>
                <c:pt idx="27159">
                  <c:v>0.02</c:v>
                </c:pt>
                <c:pt idx="27160">
                  <c:v>0.06</c:v>
                </c:pt>
                <c:pt idx="27161">
                  <c:v>0.1</c:v>
                </c:pt>
                <c:pt idx="27162">
                  <c:v>0.14000000000000001</c:v>
                </c:pt>
                <c:pt idx="27163">
                  <c:v>0.14000000000000001</c:v>
                </c:pt>
                <c:pt idx="27164">
                  <c:v>0.18</c:v>
                </c:pt>
                <c:pt idx="27165">
                  <c:v>0.34</c:v>
                </c:pt>
                <c:pt idx="27166">
                  <c:v>0.54</c:v>
                </c:pt>
                <c:pt idx="27167">
                  <c:v>0.78</c:v>
                </c:pt>
                <c:pt idx="27168">
                  <c:v>1.18</c:v>
                </c:pt>
                <c:pt idx="27169">
                  <c:v>1.74</c:v>
                </c:pt>
                <c:pt idx="27170">
                  <c:v>2.34</c:v>
                </c:pt>
                <c:pt idx="27171">
                  <c:v>2.86</c:v>
                </c:pt>
                <c:pt idx="27172">
                  <c:v>3.38</c:v>
                </c:pt>
                <c:pt idx="27173">
                  <c:v>3.86</c:v>
                </c:pt>
                <c:pt idx="27174">
                  <c:v>4.26</c:v>
                </c:pt>
                <c:pt idx="27175">
                  <c:v>4.46</c:v>
                </c:pt>
                <c:pt idx="27176">
                  <c:v>4.46</c:v>
                </c:pt>
                <c:pt idx="27177">
                  <c:v>4.42</c:v>
                </c:pt>
                <c:pt idx="27178">
                  <c:v>4.18</c:v>
                </c:pt>
                <c:pt idx="27179">
                  <c:v>3.66</c:v>
                </c:pt>
                <c:pt idx="27180">
                  <c:v>2.82</c:v>
                </c:pt>
                <c:pt idx="27181">
                  <c:v>1.78</c:v>
                </c:pt>
                <c:pt idx="27182">
                  <c:v>0.66</c:v>
                </c:pt>
                <c:pt idx="27183">
                  <c:v>-0.22</c:v>
                </c:pt>
                <c:pt idx="27184">
                  <c:v>-0.9</c:v>
                </c:pt>
                <c:pt idx="27185">
                  <c:v>-1.42</c:v>
                </c:pt>
                <c:pt idx="27186">
                  <c:v>-1.78</c:v>
                </c:pt>
                <c:pt idx="27187">
                  <c:v>-2.14</c:v>
                </c:pt>
                <c:pt idx="27188">
                  <c:v>-2.42</c:v>
                </c:pt>
                <c:pt idx="27189">
                  <c:v>-2.46</c:v>
                </c:pt>
                <c:pt idx="27190">
                  <c:v>-2.2999999999999998</c:v>
                </c:pt>
                <c:pt idx="27191">
                  <c:v>-1.98</c:v>
                </c:pt>
                <c:pt idx="27192">
                  <c:v>-1.66</c:v>
                </c:pt>
                <c:pt idx="27193">
                  <c:v>-1.34</c:v>
                </c:pt>
                <c:pt idx="27194">
                  <c:v>-1.1399999999999999</c:v>
                </c:pt>
                <c:pt idx="27195">
                  <c:v>-1.06</c:v>
                </c:pt>
                <c:pt idx="27196">
                  <c:v>-0.94</c:v>
                </c:pt>
                <c:pt idx="27197">
                  <c:v>-0.9</c:v>
                </c:pt>
                <c:pt idx="27198">
                  <c:v>-0.78</c:v>
                </c:pt>
                <c:pt idx="27199">
                  <c:v>-0.7</c:v>
                </c:pt>
                <c:pt idx="27200">
                  <c:v>-0.74</c:v>
                </c:pt>
                <c:pt idx="27201">
                  <c:v>-0.78</c:v>
                </c:pt>
                <c:pt idx="27202">
                  <c:v>-0.78</c:v>
                </c:pt>
                <c:pt idx="27203">
                  <c:v>-0.7</c:v>
                </c:pt>
                <c:pt idx="27204">
                  <c:v>-0.54</c:v>
                </c:pt>
                <c:pt idx="27205">
                  <c:v>-0.5</c:v>
                </c:pt>
                <c:pt idx="27206">
                  <c:v>-0.38</c:v>
                </c:pt>
                <c:pt idx="27207">
                  <c:v>-0.38</c:v>
                </c:pt>
                <c:pt idx="27208">
                  <c:v>-0.34</c:v>
                </c:pt>
                <c:pt idx="27209">
                  <c:v>-0.26</c:v>
                </c:pt>
                <c:pt idx="27210">
                  <c:v>-0.18</c:v>
                </c:pt>
                <c:pt idx="27211">
                  <c:v>-0.14000000000000001</c:v>
                </c:pt>
                <c:pt idx="27212">
                  <c:v>-0.06</c:v>
                </c:pt>
                <c:pt idx="27213">
                  <c:v>0.02</c:v>
                </c:pt>
                <c:pt idx="27214">
                  <c:v>0.1</c:v>
                </c:pt>
                <c:pt idx="27215">
                  <c:v>0.06</c:v>
                </c:pt>
                <c:pt idx="27216">
                  <c:v>0.14000000000000001</c:v>
                </c:pt>
                <c:pt idx="27217">
                  <c:v>0.22</c:v>
                </c:pt>
                <c:pt idx="27218">
                  <c:v>0.38</c:v>
                </c:pt>
                <c:pt idx="27219">
                  <c:v>0.42</c:v>
                </c:pt>
                <c:pt idx="27220">
                  <c:v>0.42</c:v>
                </c:pt>
                <c:pt idx="27221">
                  <c:v>0.46</c:v>
                </c:pt>
                <c:pt idx="27222">
                  <c:v>0.42</c:v>
                </c:pt>
                <c:pt idx="27223">
                  <c:v>0.26</c:v>
                </c:pt>
                <c:pt idx="27224">
                  <c:v>0.02</c:v>
                </c:pt>
                <c:pt idx="27225">
                  <c:v>-0.34</c:v>
                </c:pt>
                <c:pt idx="27226">
                  <c:v>-0.62</c:v>
                </c:pt>
                <c:pt idx="27227">
                  <c:v>-1.02</c:v>
                </c:pt>
                <c:pt idx="27228">
                  <c:v>-1.26</c:v>
                </c:pt>
                <c:pt idx="27229">
                  <c:v>-1.5</c:v>
                </c:pt>
                <c:pt idx="27230">
                  <c:v>-1.66</c:v>
                </c:pt>
                <c:pt idx="27231">
                  <c:v>-1.9</c:v>
                </c:pt>
                <c:pt idx="27232">
                  <c:v>-2.1</c:v>
                </c:pt>
                <c:pt idx="27233">
                  <c:v>-2.14</c:v>
                </c:pt>
                <c:pt idx="27234">
                  <c:v>-2.02</c:v>
                </c:pt>
                <c:pt idx="27235">
                  <c:v>-1.82</c:v>
                </c:pt>
                <c:pt idx="27236">
                  <c:v>-1.58</c:v>
                </c:pt>
                <c:pt idx="27237">
                  <c:v>-1.26</c:v>
                </c:pt>
                <c:pt idx="27238">
                  <c:v>-1.02</c:v>
                </c:pt>
                <c:pt idx="27239">
                  <c:v>-0.74</c:v>
                </c:pt>
                <c:pt idx="27240">
                  <c:v>-0.57999999999999996</c:v>
                </c:pt>
                <c:pt idx="27241">
                  <c:v>-0.42</c:v>
                </c:pt>
                <c:pt idx="27242">
                  <c:v>-0.22</c:v>
                </c:pt>
                <c:pt idx="27243">
                  <c:v>-0.02</c:v>
                </c:pt>
                <c:pt idx="27244">
                  <c:v>0.02</c:v>
                </c:pt>
                <c:pt idx="27245">
                  <c:v>0.02</c:v>
                </c:pt>
                <c:pt idx="27246">
                  <c:v>0.02</c:v>
                </c:pt>
                <c:pt idx="27247">
                  <c:v>-0.06</c:v>
                </c:pt>
                <c:pt idx="27248">
                  <c:v>-0.02</c:v>
                </c:pt>
                <c:pt idx="27249">
                  <c:v>0.06</c:v>
                </c:pt>
                <c:pt idx="27250">
                  <c:v>0.06</c:v>
                </c:pt>
                <c:pt idx="27251">
                  <c:v>0.1</c:v>
                </c:pt>
                <c:pt idx="27252">
                  <c:v>0.14000000000000001</c:v>
                </c:pt>
                <c:pt idx="27253">
                  <c:v>0.14000000000000001</c:v>
                </c:pt>
                <c:pt idx="27254">
                  <c:v>0.26</c:v>
                </c:pt>
                <c:pt idx="27255">
                  <c:v>0.3</c:v>
                </c:pt>
                <c:pt idx="27256">
                  <c:v>0.34</c:v>
                </c:pt>
                <c:pt idx="27257">
                  <c:v>0.34</c:v>
                </c:pt>
                <c:pt idx="27258">
                  <c:v>0.3</c:v>
                </c:pt>
                <c:pt idx="27259">
                  <c:v>0.3</c:v>
                </c:pt>
                <c:pt idx="27260">
                  <c:v>0.3</c:v>
                </c:pt>
                <c:pt idx="27261">
                  <c:v>0.34</c:v>
                </c:pt>
                <c:pt idx="27262">
                  <c:v>0.42</c:v>
                </c:pt>
                <c:pt idx="27263">
                  <c:v>0.42</c:v>
                </c:pt>
                <c:pt idx="27264">
                  <c:v>0.54</c:v>
                </c:pt>
                <c:pt idx="27265">
                  <c:v>0.7</c:v>
                </c:pt>
                <c:pt idx="27266">
                  <c:v>1.02</c:v>
                </c:pt>
                <c:pt idx="27267">
                  <c:v>1.34</c:v>
                </c:pt>
                <c:pt idx="27268">
                  <c:v>1.7</c:v>
                </c:pt>
                <c:pt idx="27269">
                  <c:v>1.98</c:v>
                </c:pt>
                <c:pt idx="27270">
                  <c:v>2.2200000000000002</c:v>
                </c:pt>
                <c:pt idx="27271">
                  <c:v>2.46</c:v>
                </c:pt>
                <c:pt idx="27272">
                  <c:v>2.74</c:v>
                </c:pt>
                <c:pt idx="27273">
                  <c:v>3.02</c:v>
                </c:pt>
                <c:pt idx="27274">
                  <c:v>3.3</c:v>
                </c:pt>
                <c:pt idx="27275">
                  <c:v>3.38</c:v>
                </c:pt>
                <c:pt idx="27276">
                  <c:v>3.34</c:v>
                </c:pt>
                <c:pt idx="27277">
                  <c:v>3.18</c:v>
                </c:pt>
                <c:pt idx="27278">
                  <c:v>2.98</c:v>
                </c:pt>
                <c:pt idx="27279">
                  <c:v>2.66</c:v>
                </c:pt>
                <c:pt idx="27280">
                  <c:v>2.2200000000000002</c:v>
                </c:pt>
                <c:pt idx="27281">
                  <c:v>1.66</c:v>
                </c:pt>
                <c:pt idx="27282">
                  <c:v>1.06</c:v>
                </c:pt>
                <c:pt idx="27283">
                  <c:v>0.34</c:v>
                </c:pt>
                <c:pt idx="27284">
                  <c:v>-0.22</c:v>
                </c:pt>
                <c:pt idx="27285">
                  <c:v>-0.7</c:v>
                </c:pt>
                <c:pt idx="27286">
                  <c:v>-1.02</c:v>
                </c:pt>
                <c:pt idx="27287">
                  <c:v>-1.42</c:v>
                </c:pt>
                <c:pt idx="27288">
                  <c:v>-1.54</c:v>
                </c:pt>
                <c:pt idx="27289">
                  <c:v>-1.74</c:v>
                </c:pt>
                <c:pt idx="27290">
                  <c:v>-1.82</c:v>
                </c:pt>
                <c:pt idx="27291">
                  <c:v>-1.7</c:v>
                </c:pt>
                <c:pt idx="27292">
                  <c:v>-1.42</c:v>
                </c:pt>
                <c:pt idx="27293">
                  <c:v>-1.1399999999999999</c:v>
                </c:pt>
                <c:pt idx="27294">
                  <c:v>-0.9</c:v>
                </c:pt>
                <c:pt idx="27295">
                  <c:v>-0.86</c:v>
                </c:pt>
                <c:pt idx="27296">
                  <c:v>-0.78</c:v>
                </c:pt>
                <c:pt idx="27297">
                  <c:v>-0.74</c:v>
                </c:pt>
                <c:pt idx="27298">
                  <c:v>-0.7</c:v>
                </c:pt>
                <c:pt idx="27299">
                  <c:v>-0.74</c:v>
                </c:pt>
                <c:pt idx="27300">
                  <c:v>-0.74</c:v>
                </c:pt>
                <c:pt idx="27301">
                  <c:v>-0.78</c:v>
                </c:pt>
                <c:pt idx="27302">
                  <c:v>-0.82</c:v>
                </c:pt>
                <c:pt idx="27303">
                  <c:v>-0.78</c:v>
                </c:pt>
                <c:pt idx="27304">
                  <c:v>-0.7</c:v>
                </c:pt>
                <c:pt idx="27305">
                  <c:v>-0.62</c:v>
                </c:pt>
                <c:pt idx="27306">
                  <c:v>-0.54</c:v>
                </c:pt>
                <c:pt idx="27307">
                  <c:v>-0.46</c:v>
                </c:pt>
                <c:pt idx="27308">
                  <c:v>-0.42</c:v>
                </c:pt>
                <c:pt idx="27309">
                  <c:v>-0.38</c:v>
                </c:pt>
                <c:pt idx="27310">
                  <c:v>-0.34</c:v>
                </c:pt>
                <c:pt idx="27311">
                  <c:v>-0.26</c:v>
                </c:pt>
                <c:pt idx="27312">
                  <c:v>-0.26</c:v>
                </c:pt>
                <c:pt idx="27313">
                  <c:v>-0.26</c:v>
                </c:pt>
                <c:pt idx="27314">
                  <c:v>-0.22</c:v>
                </c:pt>
                <c:pt idx="27315">
                  <c:v>-0.14000000000000001</c:v>
                </c:pt>
                <c:pt idx="27316">
                  <c:v>-0.06</c:v>
                </c:pt>
                <c:pt idx="27317">
                  <c:v>-0.02</c:v>
                </c:pt>
                <c:pt idx="27318">
                  <c:v>0.02</c:v>
                </c:pt>
                <c:pt idx="27319">
                  <c:v>0.06</c:v>
                </c:pt>
                <c:pt idx="27320">
                  <c:v>0.06</c:v>
                </c:pt>
                <c:pt idx="27321">
                  <c:v>-0.02</c:v>
                </c:pt>
                <c:pt idx="27322">
                  <c:v>-0.1</c:v>
                </c:pt>
                <c:pt idx="27323">
                  <c:v>-0.3</c:v>
                </c:pt>
                <c:pt idx="27324">
                  <c:v>-0.46</c:v>
                </c:pt>
                <c:pt idx="27325">
                  <c:v>-0.62</c:v>
                </c:pt>
                <c:pt idx="27326">
                  <c:v>-0.86</c:v>
                </c:pt>
                <c:pt idx="27327">
                  <c:v>-1.02</c:v>
                </c:pt>
                <c:pt idx="27328">
                  <c:v>-1.1399999999999999</c:v>
                </c:pt>
                <c:pt idx="27329">
                  <c:v>-1.34</c:v>
                </c:pt>
                <c:pt idx="27330">
                  <c:v>-1.42</c:v>
                </c:pt>
                <c:pt idx="27331">
                  <c:v>-1.46</c:v>
                </c:pt>
                <c:pt idx="27332">
                  <c:v>-1.5</c:v>
                </c:pt>
                <c:pt idx="27333">
                  <c:v>-1.5</c:v>
                </c:pt>
                <c:pt idx="27334">
                  <c:v>-1.42</c:v>
                </c:pt>
                <c:pt idx="27335">
                  <c:v>-1.38</c:v>
                </c:pt>
                <c:pt idx="27336">
                  <c:v>-1.22</c:v>
                </c:pt>
                <c:pt idx="27337">
                  <c:v>-1.1000000000000001</c:v>
                </c:pt>
                <c:pt idx="27338">
                  <c:v>-0.82</c:v>
                </c:pt>
                <c:pt idx="27339">
                  <c:v>-0.74</c:v>
                </c:pt>
                <c:pt idx="27340">
                  <c:v>-0.54</c:v>
                </c:pt>
                <c:pt idx="27341">
                  <c:v>-0.46</c:v>
                </c:pt>
                <c:pt idx="27342">
                  <c:v>-0.38</c:v>
                </c:pt>
                <c:pt idx="27343">
                  <c:v>-0.26</c:v>
                </c:pt>
                <c:pt idx="27344">
                  <c:v>-0.18</c:v>
                </c:pt>
                <c:pt idx="27345">
                  <c:v>-0.14000000000000001</c:v>
                </c:pt>
                <c:pt idx="27346">
                  <c:v>-0.06</c:v>
                </c:pt>
                <c:pt idx="27347">
                  <c:v>-0.14000000000000001</c:v>
                </c:pt>
                <c:pt idx="27348">
                  <c:v>-0.14000000000000001</c:v>
                </c:pt>
                <c:pt idx="27349">
                  <c:v>-0.1</c:v>
                </c:pt>
                <c:pt idx="27350">
                  <c:v>-0.1</c:v>
                </c:pt>
                <c:pt idx="27351">
                  <c:v>-0.02</c:v>
                </c:pt>
                <c:pt idx="27352">
                  <c:v>0.06</c:v>
                </c:pt>
                <c:pt idx="27353">
                  <c:v>0.18</c:v>
                </c:pt>
                <c:pt idx="27354">
                  <c:v>0.38</c:v>
                </c:pt>
                <c:pt idx="27355">
                  <c:v>0.74</c:v>
                </c:pt>
                <c:pt idx="27356">
                  <c:v>1.3</c:v>
                </c:pt>
                <c:pt idx="27357">
                  <c:v>2.02</c:v>
                </c:pt>
                <c:pt idx="27358">
                  <c:v>2.66</c:v>
                </c:pt>
                <c:pt idx="27359">
                  <c:v>3.14</c:v>
                </c:pt>
                <c:pt idx="27360">
                  <c:v>3.42</c:v>
                </c:pt>
                <c:pt idx="27361">
                  <c:v>3.74</c:v>
                </c:pt>
                <c:pt idx="27362">
                  <c:v>4.22</c:v>
                </c:pt>
                <c:pt idx="27363">
                  <c:v>4.58</c:v>
                </c:pt>
                <c:pt idx="27364">
                  <c:v>4.9000000000000004</c:v>
                </c:pt>
                <c:pt idx="27365">
                  <c:v>4.9800000000000004</c:v>
                </c:pt>
                <c:pt idx="27366">
                  <c:v>4.66</c:v>
                </c:pt>
                <c:pt idx="27367">
                  <c:v>3.86</c:v>
                </c:pt>
                <c:pt idx="27368">
                  <c:v>2.74</c:v>
                </c:pt>
                <c:pt idx="27369">
                  <c:v>1.54</c:v>
                </c:pt>
                <c:pt idx="27370">
                  <c:v>0.7</c:v>
                </c:pt>
                <c:pt idx="27371">
                  <c:v>0.14000000000000001</c:v>
                </c:pt>
                <c:pt idx="27372">
                  <c:v>-0.42</c:v>
                </c:pt>
                <c:pt idx="27373">
                  <c:v>-1.18</c:v>
                </c:pt>
                <c:pt idx="27374">
                  <c:v>-1.98</c:v>
                </c:pt>
                <c:pt idx="27375">
                  <c:v>-2.54</c:v>
                </c:pt>
                <c:pt idx="27376">
                  <c:v>-2.82</c:v>
                </c:pt>
                <c:pt idx="27377">
                  <c:v>-2.82</c:v>
                </c:pt>
                <c:pt idx="27378">
                  <c:v>-2.54</c:v>
                </c:pt>
                <c:pt idx="27379">
                  <c:v>-2.1800000000000002</c:v>
                </c:pt>
                <c:pt idx="27380">
                  <c:v>-1.86</c:v>
                </c:pt>
                <c:pt idx="27381">
                  <c:v>-1.58</c:v>
                </c:pt>
                <c:pt idx="27382">
                  <c:v>-1.46</c:v>
                </c:pt>
                <c:pt idx="27383">
                  <c:v>-1.3</c:v>
                </c:pt>
                <c:pt idx="27384">
                  <c:v>-1.1399999999999999</c:v>
                </c:pt>
                <c:pt idx="27385">
                  <c:v>-1.02</c:v>
                </c:pt>
                <c:pt idx="27386">
                  <c:v>-0.9</c:v>
                </c:pt>
                <c:pt idx="27387">
                  <c:v>-0.9</c:v>
                </c:pt>
                <c:pt idx="27388">
                  <c:v>-0.9</c:v>
                </c:pt>
                <c:pt idx="27389">
                  <c:v>-0.86</c:v>
                </c:pt>
                <c:pt idx="27390">
                  <c:v>-0.74</c:v>
                </c:pt>
                <c:pt idx="27391">
                  <c:v>-0.57999999999999996</c:v>
                </c:pt>
                <c:pt idx="27392">
                  <c:v>-0.42</c:v>
                </c:pt>
                <c:pt idx="27393">
                  <c:v>-0.34</c:v>
                </c:pt>
                <c:pt idx="27394">
                  <c:v>-0.34</c:v>
                </c:pt>
                <c:pt idx="27395">
                  <c:v>-0.26</c:v>
                </c:pt>
                <c:pt idx="27396">
                  <c:v>-0.18</c:v>
                </c:pt>
                <c:pt idx="27397">
                  <c:v>-0.06</c:v>
                </c:pt>
                <c:pt idx="27398">
                  <c:v>-0.02</c:v>
                </c:pt>
                <c:pt idx="27399">
                  <c:v>0.06</c:v>
                </c:pt>
                <c:pt idx="27400">
                  <c:v>0.1</c:v>
                </c:pt>
                <c:pt idx="27401">
                  <c:v>0.1</c:v>
                </c:pt>
                <c:pt idx="27402">
                  <c:v>0.18</c:v>
                </c:pt>
                <c:pt idx="27403">
                  <c:v>0.26</c:v>
                </c:pt>
                <c:pt idx="27404">
                  <c:v>0.38</c:v>
                </c:pt>
                <c:pt idx="27405">
                  <c:v>0.42</c:v>
                </c:pt>
                <c:pt idx="27406">
                  <c:v>0.54</c:v>
                </c:pt>
                <c:pt idx="27407">
                  <c:v>0.66</c:v>
                </c:pt>
                <c:pt idx="27408">
                  <c:v>0.74</c:v>
                </c:pt>
                <c:pt idx="27409">
                  <c:v>0.74</c:v>
                </c:pt>
                <c:pt idx="27410">
                  <c:v>0.62</c:v>
                </c:pt>
                <c:pt idx="27411">
                  <c:v>0.3</c:v>
                </c:pt>
                <c:pt idx="27412">
                  <c:v>-0.06</c:v>
                </c:pt>
                <c:pt idx="27413">
                  <c:v>-0.42</c:v>
                </c:pt>
                <c:pt idx="27414">
                  <c:v>-0.57999999999999996</c:v>
                </c:pt>
                <c:pt idx="27415">
                  <c:v>-0.78</c:v>
                </c:pt>
                <c:pt idx="27416">
                  <c:v>-1.02</c:v>
                </c:pt>
                <c:pt idx="27417">
                  <c:v>-1.34</c:v>
                </c:pt>
                <c:pt idx="27418">
                  <c:v>-1.7</c:v>
                </c:pt>
                <c:pt idx="27419">
                  <c:v>-2.02</c:v>
                </c:pt>
                <c:pt idx="27420">
                  <c:v>-2.14</c:v>
                </c:pt>
                <c:pt idx="27421">
                  <c:v>-2.1</c:v>
                </c:pt>
                <c:pt idx="27422">
                  <c:v>-1.98</c:v>
                </c:pt>
                <c:pt idx="27423">
                  <c:v>-1.78</c:v>
                </c:pt>
                <c:pt idx="27424">
                  <c:v>-1.58</c:v>
                </c:pt>
                <c:pt idx="27425">
                  <c:v>-1.34</c:v>
                </c:pt>
                <c:pt idx="27426">
                  <c:v>-1.1399999999999999</c:v>
                </c:pt>
                <c:pt idx="27427">
                  <c:v>-0.98</c:v>
                </c:pt>
                <c:pt idx="27428">
                  <c:v>-0.7</c:v>
                </c:pt>
                <c:pt idx="27429">
                  <c:v>-0.42</c:v>
                </c:pt>
                <c:pt idx="27430">
                  <c:v>-0.22</c:v>
                </c:pt>
                <c:pt idx="27431">
                  <c:v>-0.1</c:v>
                </c:pt>
                <c:pt idx="27432">
                  <c:v>-0.06</c:v>
                </c:pt>
                <c:pt idx="27433">
                  <c:v>-0.06</c:v>
                </c:pt>
                <c:pt idx="27434">
                  <c:v>-0.02</c:v>
                </c:pt>
                <c:pt idx="27435">
                  <c:v>-0.02</c:v>
                </c:pt>
                <c:pt idx="27436">
                  <c:v>0.06</c:v>
                </c:pt>
                <c:pt idx="27437">
                  <c:v>0.02</c:v>
                </c:pt>
                <c:pt idx="27438">
                  <c:v>0.1</c:v>
                </c:pt>
                <c:pt idx="27439">
                  <c:v>0.1</c:v>
                </c:pt>
                <c:pt idx="27440">
                  <c:v>0.14000000000000001</c:v>
                </c:pt>
                <c:pt idx="27441">
                  <c:v>0.26</c:v>
                </c:pt>
                <c:pt idx="27442">
                  <c:v>0.38</c:v>
                </c:pt>
                <c:pt idx="27443">
                  <c:v>0.42</c:v>
                </c:pt>
                <c:pt idx="27444">
                  <c:v>0.42</c:v>
                </c:pt>
                <c:pt idx="27445">
                  <c:v>0.42</c:v>
                </c:pt>
                <c:pt idx="27446">
                  <c:v>0.38</c:v>
                </c:pt>
                <c:pt idx="27447">
                  <c:v>0.34</c:v>
                </c:pt>
                <c:pt idx="27448">
                  <c:v>0.38</c:v>
                </c:pt>
                <c:pt idx="27449">
                  <c:v>0.34</c:v>
                </c:pt>
                <c:pt idx="27450">
                  <c:v>0.3</c:v>
                </c:pt>
                <c:pt idx="27451">
                  <c:v>0.26</c:v>
                </c:pt>
                <c:pt idx="27452">
                  <c:v>0.3</c:v>
                </c:pt>
                <c:pt idx="27453">
                  <c:v>0.26</c:v>
                </c:pt>
                <c:pt idx="27454">
                  <c:v>0.26</c:v>
                </c:pt>
                <c:pt idx="27455">
                  <c:v>0.3</c:v>
                </c:pt>
                <c:pt idx="27456">
                  <c:v>0.62</c:v>
                </c:pt>
                <c:pt idx="27457">
                  <c:v>1.06</c:v>
                </c:pt>
                <c:pt idx="27458">
                  <c:v>1.7</c:v>
                </c:pt>
                <c:pt idx="27459">
                  <c:v>2.1800000000000002</c:v>
                </c:pt>
                <c:pt idx="27460">
                  <c:v>2.62</c:v>
                </c:pt>
                <c:pt idx="27461">
                  <c:v>2.94</c:v>
                </c:pt>
                <c:pt idx="27462">
                  <c:v>3.3</c:v>
                </c:pt>
                <c:pt idx="27463">
                  <c:v>3.66</c:v>
                </c:pt>
                <c:pt idx="27464">
                  <c:v>3.86</c:v>
                </c:pt>
                <c:pt idx="27465">
                  <c:v>4.0199999999999996</c:v>
                </c:pt>
                <c:pt idx="27466">
                  <c:v>4.0999999999999996</c:v>
                </c:pt>
                <c:pt idx="27467">
                  <c:v>3.9</c:v>
                </c:pt>
                <c:pt idx="27468">
                  <c:v>3.5</c:v>
                </c:pt>
                <c:pt idx="27469">
                  <c:v>2.9</c:v>
                </c:pt>
                <c:pt idx="27470">
                  <c:v>2.2200000000000002</c:v>
                </c:pt>
                <c:pt idx="27471">
                  <c:v>1.38</c:v>
                </c:pt>
                <c:pt idx="27472">
                  <c:v>0.54</c:v>
                </c:pt>
                <c:pt idx="27473">
                  <c:v>-0.1</c:v>
                </c:pt>
                <c:pt idx="27474">
                  <c:v>-0.74</c:v>
                </c:pt>
                <c:pt idx="27475">
                  <c:v>-1.18</c:v>
                </c:pt>
                <c:pt idx="27476">
                  <c:v>-1.54</c:v>
                </c:pt>
                <c:pt idx="27477">
                  <c:v>-1.78</c:v>
                </c:pt>
                <c:pt idx="27478">
                  <c:v>-1.94</c:v>
                </c:pt>
                <c:pt idx="27479">
                  <c:v>-2.02</c:v>
                </c:pt>
                <c:pt idx="27480">
                  <c:v>-1.98</c:v>
                </c:pt>
                <c:pt idx="27481">
                  <c:v>-1.82</c:v>
                </c:pt>
                <c:pt idx="27482">
                  <c:v>-1.58</c:v>
                </c:pt>
                <c:pt idx="27483">
                  <c:v>-1.3</c:v>
                </c:pt>
                <c:pt idx="27484">
                  <c:v>-1.1000000000000001</c:v>
                </c:pt>
                <c:pt idx="27485">
                  <c:v>-0.94</c:v>
                </c:pt>
                <c:pt idx="27486">
                  <c:v>-0.9</c:v>
                </c:pt>
                <c:pt idx="27487">
                  <c:v>-0.9</c:v>
                </c:pt>
                <c:pt idx="27488">
                  <c:v>-0.78</c:v>
                </c:pt>
                <c:pt idx="27489">
                  <c:v>-0.82</c:v>
                </c:pt>
                <c:pt idx="27490">
                  <c:v>-0.74</c:v>
                </c:pt>
                <c:pt idx="27491">
                  <c:v>-0.78</c:v>
                </c:pt>
                <c:pt idx="27492">
                  <c:v>-0.78</c:v>
                </c:pt>
                <c:pt idx="27493">
                  <c:v>-0.78</c:v>
                </c:pt>
                <c:pt idx="27494">
                  <c:v>-0.7</c:v>
                </c:pt>
                <c:pt idx="27495">
                  <c:v>-0.62</c:v>
                </c:pt>
                <c:pt idx="27496">
                  <c:v>-0.54</c:v>
                </c:pt>
                <c:pt idx="27497">
                  <c:v>-0.57999999999999996</c:v>
                </c:pt>
                <c:pt idx="27498">
                  <c:v>-0.54</c:v>
                </c:pt>
                <c:pt idx="27499">
                  <c:v>-0.54</c:v>
                </c:pt>
                <c:pt idx="27500">
                  <c:v>-0.42</c:v>
                </c:pt>
                <c:pt idx="27501">
                  <c:v>-0.34</c:v>
                </c:pt>
                <c:pt idx="27502">
                  <c:v>-0.34</c:v>
                </c:pt>
                <c:pt idx="27503">
                  <c:v>-0.26</c:v>
                </c:pt>
                <c:pt idx="27504">
                  <c:v>-0.18</c:v>
                </c:pt>
                <c:pt idx="27505">
                  <c:v>-0.14000000000000001</c:v>
                </c:pt>
                <c:pt idx="27506">
                  <c:v>-0.06</c:v>
                </c:pt>
                <c:pt idx="27507">
                  <c:v>0.06</c:v>
                </c:pt>
                <c:pt idx="27508">
                  <c:v>0.14000000000000001</c:v>
                </c:pt>
                <c:pt idx="27509">
                  <c:v>0.14000000000000001</c:v>
                </c:pt>
                <c:pt idx="27510">
                  <c:v>0.14000000000000001</c:v>
                </c:pt>
                <c:pt idx="27511">
                  <c:v>0.1</c:v>
                </c:pt>
                <c:pt idx="27512">
                  <c:v>0.02</c:v>
                </c:pt>
                <c:pt idx="27513">
                  <c:v>-0.22</c:v>
                </c:pt>
                <c:pt idx="27514">
                  <c:v>-0.46</c:v>
                </c:pt>
                <c:pt idx="27515">
                  <c:v>-0.74</c:v>
                </c:pt>
                <c:pt idx="27516">
                  <c:v>-0.98</c:v>
                </c:pt>
                <c:pt idx="27517">
                  <c:v>-1.18</c:v>
                </c:pt>
                <c:pt idx="27518">
                  <c:v>-1.34</c:v>
                </c:pt>
                <c:pt idx="27519">
                  <c:v>-1.46</c:v>
                </c:pt>
                <c:pt idx="27520">
                  <c:v>-1.66</c:v>
                </c:pt>
                <c:pt idx="27521">
                  <c:v>-1.82</c:v>
                </c:pt>
                <c:pt idx="27522">
                  <c:v>-1.82</c:v>
                </c:pt>
                <c:pt idx="27523">
                  <c:v>-1.82</c:v>
                </c:pt>
                <c:pt idx="27524">
                  <c:v>-1.7</c:v>
                </c:pt>
                <c:pt idx="27525">
                  <c:v>-1.54</c:v>
                </c:pt>
                <c:pt idx="27526">
                  <c:v>-1.3</c:v>
                </c:pt>
                <c:pt idx="27527">
                  <c:v>-1.06</c:v>
                </c:pt>
                <c:pt idx="27528">
                  <c:v>-0.78</c:v>
                </c:pt>
                <c:pt idx="27529">
                  <c:v>-0.66</c:v>
                </c:pt>
                <c:pt idx="27530">
                  <c:v>-0.46</c:v>
                </c:pt>
                <c:pt idx="27531">
                  <c:v>-0.3</c:v>
                </c:pt>
                <c:pt idx="27532">
                  <c:v>-0.18</c:v>
                </c:pt>
                <c:pt idx="27533">
                  <c:v>-0.14000000000000001</c:v>
                </c:pt>
                <c:pt idx="27534">
                  <c:v>-0.06</c:v>
                </c:pt>
                <c:pt idx="27535">
                  <c:v>-0.02</c:v>
                </c:pt>
                <c:pt idx="27536">
                  <c:v>0.06</c:v>
                </c:pt>
                <c:pt idx="27537">
                  <c:v>-0.06</c:v>
                </c:pt>
                <c:pt idx="27538">
                  <c:v>-0.02</c:v>
                </c:pt>
                <c:pt idx="27539">
                  <c:v>-0.02</c:v>
                </c:pt>
                <c:pt idx="27540">
                  <c:v>0.1</c:v>
                </c:pt>
                <c:pt idx="27541">
                  <c:v>0.1</c:v>
                </c:pt>
                <c:pt idx="27542">
                  <c:v>0.18</c:v>
                </c:pt>
                <c:pt idx="27543">
                  <c:v>0.26</c:v>
                </c:pt>
                <c:pt idx="27544">
                  <c:v>0.34</c:v>
                </c:pt>
                <c:pt idx="27545">
                  <c:v>0.46</c:v>
                </c:pt>
                <c:pt idx="27546">
                  <c:v>0.78</c:v>
                </c:pt>
                <c:pt idx="27547">
                  <c:v>1.26</c:v>
                </c:pt>
                <c:pt idx="27548">
                  <c:v>2.1</c:v>
                </c:pt>
                <c:pt idx="27549">
                  <c:v>2.82</c:v>
                </c:pt>
                <c:pt idx="27550">
                  <c:v>3.54</c:v>
                </c:pt>
                <c:pt idx="27551">
                  <c:v>3.94</c:v>
                </c:pt>
                <c:pt idx="27552">
                  <c:v>4.3</c:v>
                </c:pt>
                <c:pt idx="27553">
                  <c:v>4.62</c:v>
                </c:pt>
                <c:pt idx="27554">
                  <c:v>4.8600000000000003</c:v>
                </c:pt>
                <c:pt idx="27555">
                  <c:v>4.9400000000000004</c:v>
                </c:pt>
                <c:pt idx="27556">
                  <c:v>4.78</c:v>
                </c:pt>
                <c:pt idx="27557">
                  <c:v>4.26</c:v>
                </c:pt>
                <c:pt idx="27558">
                  <c:v>3.5</c:v>
                </c:pt>
                <c:pt idx="27559">
                  <c:v>2.42</c:v>
                </c:pt>
                <c:pt idx="27560">
                  <c:v>1.34</c:v>
                </c:pt>
                <c:pt idx="27561">
                  <c:v>0.3</c:v>
                </c:pt>
                <c:pt idx="27562">
                  <c:v>-0.54</c:v>
                </c:pt>
                <c:pt idx="27563">
                  <c:v>-1.3</c:v>
                </c:pt>
                <c:pt idx="27564">
                  <c:v>-1.9</c:v>
                </c:pt>
                <c:pt idx="27565">
                  <c:v>-2.34</c:v>
                </c:pt>
                <c:pt idx="27566">
                  <c:v>-2.66</c:v>
                </c:pt>
                <c:pt idx="27567">
                  <c:v>-2.66</c:v>
                </c:pt>
                <c:pt idx="27568">
                  <c:v>-2.54</c:v>
                </c:pt>
                <c:pt idx="27569">
                  <c:v>-2.2999999999999998</c:v>
                </c:pt>
                <c:pt idx="27570">
                  <c:v>-2.02</c:v>
                </c:pt>
                <c:pt idx="27571">
                  <c:v>-1.74</c:v>
                </c:pt>
                <c:pt idx="27572">
                  <c:v>-1.54</c:v>
                </c:pt>
                <c:pt idx="27573">
                  <c:v>-1.26</c:v>
                </c:pt>
                <c:pt idx="27574">
                  <c:v>-1.06</c:v>
                </c:pt>
                <c:pt idx="27575">
                  <c:v>-0.9</c:v>
                </c:pt>
                <c:pt idx="27576">
                  <c:v>-0.78</c:v>
                </c:pt>
                <c:pt idx="27577">
                  <c:v>-0.74</c:v>
                </c:pt>
                <c:pt idx="27578">
                  <c:v>-0.7</c:v>
                </c:pt>
                <c:pt idx="27579">
                  <c:v>-0.62</c:v>
                </c:pt>
                <c:pt idx="27580">
                  <c:v>-0.5</c:v>
                </c:pt>
                <c:pt idx="27581">
                  <c:v>-0.42</c:v>
                </c:pt>
                <c:pt idx="27582">
                  <c:v>-0.34</c:v>
                </c:pt>
                <c:pt idx="27583">
                  <c:v>-0.26</c:v>
                </c:pt>
                <c:pt idx="27584">
                  <c:v>-0.22</c:v>
                </c:pt>
                <c:pt idx="27585">
                  <c:v>-0.22</c:v>
                </c:pt>
                <c:pt idx="27586">
                  <c:v>-0.18</c:v>
                </c:pt>
                <c:pt idx="27587">
                  <c:v>-0.18</c:v>
                </c:pt>
                <c:pt idx="27588">
                  <c:v>-0.14000000000000001</c:v>
                </c:pt>
                <c:pt idx="27589">
                  <c:v>-0.18</c:v>
                </c:pt>
                <c:pt idx="27590">
                  <c:v>-0.1</c:v>
                </c:pt>
                <c:pt idx="27591">
                  <c:v>0.02</c:v>
                </c:pt>
                <c:pt idx="27592">
                  <c:v>0.1</c:v>
                </c:pt>
                <c:pt idx="27593">
                  <c:v>0.18</c:v>
                </c:pt>
                <c:pt idx="27594">
                  <c:v>0.34</c:v>
                </c:pt>
                <c:pt idx="27595">
                  <c:v>0.34</c:v>
                </c:pt>
                <c:pt idx="27596">
                  <c:v>0.42</c:v>
                </c:pt>
                <c:pt idx="27597">
                  <c:v>0.5</c:v>
                </c:pt>
                <c:pt idx="27598">
                  <c:v>0.57999999999999996</c:v>
                </c:pt>
                <c:pt idx="27599">
                  <c:v>0.57999999999999996</c:v>
                </c:pt>
                <c:pt idx="27600">
                  <c:v>0.62</c:v>
                </c:pt>
                <c:pt idx="27601">
                  <c:v>0.46</c:v>
                </c:pt>
                <c:pt idx="27602">
                  <c:v>0.26</c:v>
                </c:pt>
                <c:pt idx="27603">
                  <c:v>-0.06</c:v>
                </c:pt>
                <c:pt idx="27604">
                  <c:v>-0.42</c:v>
                </c:pt>
                <c:pt idx="27605">
                  <c:v>-0.82</c:v>
                </c:pt>
                <c:pt idx="27606">
                  <c:v>-1.1000000000000001</c:v>
                </c:pt>
                <c:pt idx="27607">
                  <c:v>-1.38</c:v>
                </c:pt>
                <c:pt idx="27608">
                  <c:v>-1.58</c:v>
                </c:pt>
                <c:pt idx="27609">
                  <c:v>-1.9</c:v>
                </c:pt>
                <c:pt idx="27610">
                  <c:v>-2.1</c:v>
                </c:pt>
                <c:pt idx="27611">
                  <c:v>-2.2200000000000002</c:v>
                </c:pt>
                <c:pt idx="27612">
                  <c:v>-2.1</c:v>
                </c:pt>
                <c:pt idx="27613">
                  <c:v>-1.98</c:v>
                </c:pt>
                <c:pt idx="27614">
                  <c:v>-1.7</c:v>
                </c:pt>
                <c:pt idx="27615">
                  <c:v>-1.46</c:v>
                </c:pt>
                <c:pt idx="27616">
                  <c:v>-1.1399999999999999</c:v>
                </c:pt>
                <c:pt idx="27617">
                  <c:v>-0.9</c:v>
                </c:pt>
                <c:pt idx="27618">
                  <c:v>-0.62</c:v>
                </c:pt>
                <c:pt idx="27619">
                  <c:v>-0.42</c:v>
                </c:pt>
                <c:pt idx="27620">
                  <c:v>-0.18</c:v>
                </c:pt>
                <c:pt idx="27621">
                  <c:v>-0.02</c:v>
                </c:pt>
                <c:pt idx="27622">
                  <c:v>0.02</c:v>
                </c:pt>
                <c:pt idx="27623">
                  <c:v>0.02</c:v>
                </c:pt>
                <c:pt idx="27624">
                  <c:v>-0.02</c:v>
                </c:pt>
                <c:pt idx="27625">
                  <c:v>-0.06</c:v>
                </c:pt>
                <c:pt idx="27626">
                  <c:v>-0.06</c:v>
                </c:pt>
                <c:pt idx="27627">
                  <c:v>-0.06</c:v>
                </c:pt>
                <c:pt idx="27628">
                  <c:v>-0.06</c:v>
                </c:pt>
                <c:pt idx="27629">
                  <c:v>-0.02</c:v>
                </c:pt>
                <c:pt idx="27630">
                  <c:v>0.1</c:v>
                </c:pt>
                <c:pt idx="27631">
                  <c:v>0.1</c:v>
                </c:pt>
                <c:pt idx="27632">
                  <c:v>0.18</c:v>
                </c:pt>
                <c:pt idx="27633">
                  <c:v>0.26</c:v>
                </c:pt>
                <c:pt idx="27634">
                  <c:v>0.3</c:v>
                </c:pt>
                <c:pt idx="27635">
                  <c:v>0.34</c:v>
                </c:pt>
                <c:pt idx="27636">
                  <c:v>0.3</c:v>
                </c:pt>
                <c:pt idx="27637">
                  <c:v>0.26</c:v>
                </c:pt>
                <c:pt idx="27638">
                  <c:v>0.26</c:v>
                </c:pt>
                <c:pt idx="27639">
                  <c:v>0.38</c:v>
                </c:pt>
                <c:pt idx="27640">
                  <c:v>0.78</c:v>
                </c:pt>
                <c:pt idx="27641">
                  <c:v>1.26</c:v>
                </c:pt>
                <c:pt idx="27642">
                  <c:v>2.02</c:v>
                </c:pt>
                <c:pt idx="27643">
                  <c:v>2.66</c:v>
                </c:pt>
                <c:pt idx="27644">
                  <c:v>3.3</c:v>
                </c:pt>
                <c:pt idx="27645">
                  <c:v>3.78</c:v>
                </c:pt>
                <c:pt idx="27646">
                  <c:v>4.26</c:v>
                </c:pt>
                <c:pt idx="27647">
                  <c:v>4.58</c:v>
                </c:pt>
                <c:pt idx="27648">
                  <c:v>4.8600000000000003</c:v>
                </c:pt>
                <c:pt idx="27649">
                  <c:v>4.9400000000000004</c:v>
                </c:pt>
                <c:pt idx="27650">
                  <c:v>4.74</c:v>
                </c:pt>
                <c:pt idx="27651">
                  <c:v>4.1399999999999997</c:v>
                </c:pt>
                <c:pt idx="27652">
                  <c:v>3.26</c:v>
                </c:pt>
                <c:pt idx="27653">
                  <c:v>2.1800000000000002</c:v>
                </c:pt>
                <c:pt idx="27654">
                  <c:v>1.1000000000000001</c:v>
                </c:pt>
                <c:pt idx="27655">
                  <c:v>0.1</c:v>
                </c:pt>
                <c:pt idx="27656">
                  <c:v>-0.7</c:v>
                </c:pt>
                <c:pt idx="27657">
                  <c:v>-1.42</c:v>
                </c:pt>
                <c:pt idx="27658">
                  <c:v>-1.98</c:v>
                </c:pt>
                <c:pt idx="27659">
                  <c:v>-2.1800000000000002</c:v>
                </c:pt>
                <c:pt idx="27660">
                  <c:v>-2.38</c:v>
                </c:pt>
                <c:pt idx="27661">
                  <c:v>-2.2999999999999998</c:v>
                </c:pt>
                <c:pt idx="27662">
                  <c:v>-2.1800000000000002</c:v>
                </c:pt>
                <c:pt idx="27663">
                  <c:v>-1.98</c:v>
                </c:pt>
                <c:pt idx="27664">
                  <c:v>-1.74</c:v>
                </c:pt>
                <c:pt idx="27665">
                  <c:v>-1.54</c:v>
                </c:pt>
                <c:pt idx="27666">
                  <c:v>-1.26</c:v>
                </c:pt>
                <c:pt idx="27667">
                  <c:v>-1.1000000000000001</c:v>
                </c:pt>
                <c:pt idx="27668">
                  <c:v>-1.02</c:v>
                </c:pt>
                <c:pt idx="27669">
                  <c:v>-0.98</c:v>
                </c:pt>
                <c:pt idx="27670">
                  <c:v>-0.98</c:v>
                </c:pt>
                <c:pt idx="27671">
                  <c:v>-0.98</c:v>
                </c:pt>
                <c:pt idx="27672">
                  <c:v>-0.98</c:v>
                </c:pt>
                <c:pt idx="27673">
                  <c:v>-0.94</c:v>
                </c:pt>
                <c:pt idx="27674">
                  <c:v>-0.86</c:v>
                </c:pt>
                <c:pt idx="27675">
                  <c:v>-0.78</c:v>
                </c:pt>
                <c:pt idx="27676">
                  <c:v>-0.7</c:v>
                </c:pt>
                <c:pt idx="27677">
                  <c:v>-0.54</c:v>
                </c:pt>
                <c:pt idx="27678">
                  <c:v>-0.42</c:v>
                </c:pt>
                <c:pt idx="27679">
                  <c:v>-0.34</c:v>
                </c:pt>
                <c:pt idx="27680">
                  <c:v>-0.26</c:v>
                </c:pt>
                <c:pt idx="27681">
                  <c:v>-0.22</c:v>
                </c:pt>
                <c:pt idx="27682">
                  <c:v>-0.18</c:v>
                </c:pt>
                <c:pt idx="27683">
                  <c:v>-0.18</c:v>
                </c:pt>
                <c:pt idx="27684">
                  <c:v>-0.1</c:v>
                </c:pt>
                <c:pt idx="27685">
                  <c:v>0.02</c:v>
                </c:pt>
                <c:pt idx="27686">
                  <c:v>0.06</c:v>
                </c:pt>
                <c:pt idx="27687">
                  <c:v>0.06</c:v>
                </c:pt>
                <c:pt idx="27688">
                  <c:v>0.1</c:v>
                </c:pt>
                <c:pt idx="27689">
                  <c:v>0.18</c:v>
                </c:pt>
                <c:pt idx="27690">
                  <c:v>0.3</c:v>
                </c:pt>
                <c:pt idx="27691">
                  <c:v>0.34</c:v>
                </c:pt>
                <c:pt idx="27692">
                  <c:v>0.5</c:v>
                </c:pt>
                <c:pt idx="27693">
                  <c:v>0.54</c:v>
                </c:pt>
                <c:pt idx="27694">
                  <c:v>0.5</c:v>
                </c:pt>
                <c:pt idx="27695">
                  <c:v>0.34</c:v>
                </c:pt>
                <c:pt idx="27696">
                  <c:v>0.1</c:v>
                </c:pt>
                <c:pt idx="27697">
                  <c:v>-0.22</c:v>
                </c:pt>
                <c:pt idx="27698">
                  <c:v>-0.54</c:v>
                </c:pt>
                <c:pt idx="27699">
                  <c:v>-0.86</c:v>
                </c:pt>
                <c:pt idx="27700">
                  <c:v>-1.22</c:v>
                </c:pt>
                <c:pt idx="27701">
                  <c:v>-1.54</c:v>
                </c:pt>
                <c:pt idx="27702">
                  <c:v>-1.82</c:v>
                </c:pt>
                <c:pt idx="27703">
                  <c:v>-2.02</c:v>
                </c:pt>
                <c:pt idx="27704">
                  <c:v>-2.14</c:v>
                </c:pt>
                <c:pt idx="27705">
                  <c:v>-2.2200000000000002</c:v>
                </c:pt>
                <c:pt idx="27706">
                  <c:v>-2.1</c:v>
                </c:pt>
                <c:pt idx="27707">
                  <c:v>-2.02</c:v>
                </c:pt>
                <c:pt idx="27708">
                  <c:v>-1.7</c:v>
                </c:pt>
                <c:pt idx="27709">
                  <c:v>-1.42</c:v>
                </c:pt>
                <c:pt idx="27710">
                  <c:v>-1.06</c:v>
                </c:pt>
                <c:pt idx="27711">
                  <c:v>-0.78</c:v>
                </c:pt>
                <c:pt idx="27712">
                  <c:v>-0.54</c:v>
                </c:pt>
                <c:pt idx="27713">
                  <c:v>-0.34</c:v>
                </c:pt>
                <c:pt idx="27714">
                  <c:v>-0.26</c:v>
                </c:pt>
                <c:pt idx="27715">
                  <c:v>-0.18</c:v>
                </c:pt>
                <c:pt idx="27716">
                  <c:v>-0.14000000000000001</c:v>
                </c:pt>
                <c:pt idx="27717">
                  <c:v>-0.14000000000000001</c:v>
                </c:pt>
                <c:pt idx="27718">
                  <c:v>-0.1</c:v>
                </c:pt>
                <c:pt idx="27719">
                  <c:v>-0.14000000000000001</c:v>
                </c:pt>
                <c:pt idx="27720">
                  <c:v>-0.1</c:v>
                </c:pt>
                <c:pt idx="27721">
                  <c:v>-0.06</c:v>
                </c:pt>
                <c:pt idx="27722">
                  <c:v>0.02</c:v>
                </c:pt>
                <c:pt idx="27723">
                  <c:v>0.1</c:v>
                </c:pt>
                <c:pt idx="27724">
                  <c:v>0.14000000000000001</c:v>
                </c:pt>
                <c:pt idx="27725">
                  <c:v>0.22</c:v>
                </c:pt>
                <c:pt idx="27726">
                  <c:v>0.34</c:v>
                </c:pt>
                <c:pt idx="27727">
                  <c:v>0.42</c:v>
                </c:pt>
                <c:pt idx="27728">
                  <c:v>0.5</c:v>
                </c:pt>
                <c:pt idx="27729">
                  <c:v>0.42</c:v>
                </c:pt>
                <c:pt idx="27730">
                  <c:v>0.42</c:v>
                </c:pt>
                <c:pt idx="27731">
                  <c:v>0.3</c:v>
                </c:pt>
                <c:pt idx="27732">
                  <c:v>0.34</c:v>
                </c:pt>
                <c:pt idx="27733">
                  <c:v>0.34</c:v>
                </c:pt>
                <c:pt idx="27734">
                  <c:v>0.3</c:v>
                </c:pt>
                <c:pt idx="27735">
                  <c:v>0.34</c:v>
                </c:pt>
                <c:pt idx="27736">
                  <c:v>0.38</c:v>
                </c:pt>
                <c:pt idx="27737">
                  <c:v>0.46</c:v>
                </c:pt>
                <c:pt idx="27738">
                  <c:v>0.62</c:v>
                </c:pt>
                <c:pt idx="27739">
                  <c:v>0.78</c:v>
                </c:pt>
                <c:pt idx="27740">
                  <c:v>1.1000000000000001</c:v>
                </c:pt>
                <c:pt idx="27741">
                  <c:v>1.54</c:v>
                </c:pt>
                <c:pt idx="27742">
                  <c:v>2.2200000000000002</c:v>
                </c:pt>
                <c:pt idx="27743">
                  <c:v>2.7</c:v>
                </c:pt>
                <c:pt idx="27744">
                  <c:v>3.14</c:v>
                </c:pt>
                <c:pt idx="27745">
                  <c:v>3.54</c:v>
                </c:pt>
                <c:pt idx="27746">
                  <c:v>3.82</c:v>
                </c:pt>
                <c:pt idx="27747">
                  <c:v>3.94</c:v>
                </c:pt>
                <c:pt idx="27748">
                  <c:v>3.98</c:v>
                </c:pt>
                <c:pt idx="27749">
                  <c:v>3.86</c:v>
                </c:pt>
                <c:pt idx="27750">
                  <c:v>3.66</c:v>
                </c:pt>
                <c:pt idx="27751">
                  <c:v>3.18</c:v>
                </c:pt>
                <c:pt idx="27752">
                  <c:v>2.42</c:v>
                </c:pt>
                <c:pt idx="27753">
                  <c:v>1.54</c:v>
                </c:pt>
                <c:pt idx="27754">
                  <c:v>0.74</c:v>
                </c:pt>
                <c:pt idx="27755">
                  <c:v>-0.1</c:v>
                </c:pt>
                <c:pt idx="27756">
                  <c:v>-0.7</c:v>
                </c:pt>
                <c:pt idx="27757">
                  <c:v>-1.1399999999999999</c:v>
                </c:pt>
                <c:pt idx="27758">
                  <c:v>-1.46</c:v>
                </c:pt>
                <c:pt idx="27759">
                  <c:v>-1.66</c:v>
                </c:pt>
                <c:pt idx="27760">
                  <c:v>-1.78</c:v>
                </c:pt>
                <c:pt idx="27761">
                  <c:v>-1.82</c:v>
                </c:pt>
                <c:pt idx="27762">
                  <c:v>-1.7</c:v>
                </c:pt>
                <c:pt idx="27763">
                  <c:v>-1.5</c:v>
                </c:pt>
                <c:pt idx="27764">
                  <c:v>-1.3</c:v>
                </c:pt>
                <c:pt idx="27765">
                  <c:v>-1.1000000000000001</c:v>
                </c:pt>
                <c:pt idx="27766">
                  <c:v>-0.94</c:v>
                </c:pt>
                <c:pt idx="27767">
                  <c:v>-0.86</c:v>
                </c:pt>
                <c:pt idx="27768">
                  <c:v>-0.78</c:v>
                </c:pt>
                <c:pt idx="27769">
                  <c:v>-0.78</c:v>
                </c:pt>
                <c:pt idx="27770">
                  <c:v>-0.82</c:v>
                </c:pt>
                <c:pt idx="27771">
                  <c:v>-0.78</c:v>
                </c:pt>
                <c:pt idx="27772">
                  <c:v>-0.7</c:v>
                </c:pt>
                <c:pt idx="27773">
                  <c:v>-0.7</c:v>
                </c:pt>
                <c:pt idx="27774">
                  <c:v>-0.66</c:v>
                </c:pt>
                <c:pt idx="27775">
                  <c:v>-0.62</c:v>
                </c:pt>
                <c:pt idx="27776">
                  <c:v>-0.5</c:v>
                </c:pt>
                <c:pt idx="27777">
                  <c:v>-0.46</c:v>
                </c:pt>
                <c:pt idx="27778">
                  <c:v>-0.42</c:v>
                </c:pt>
                <c:pt idx="27779">
                  <c:v>-0.38</c:v>
                </c:pt>
                <c:pt idx="27780">
                  <c:v>-0.42</c:v>
                </c:pt>
                <c:pt idx="27781">
                  <c:v>-0.5</c:v>
                </c:pt>
                <c:pt idx="27782">
                  <c:v>-0.46</c:v>
                </c:pt>
                <c:pt idx="27783">
                  <c:v>-0.42</c:v>
                </c:pt>
                <c:pt idx="27784">
                  <c:v>-0.3</c:v>
                </c:pt>
                <c:pt idx="27785">
                  <c:v>-0.3</c:v>
                </c:pt>
                <c:pt idx="27786">
                  <c:v>-0.18</c:v>
                </c:pt>
                <c:pt idx="27787">
                  <c:v>-0.1</c:v>
                </c:pt>
                <c:pt idx="27788">
                  <c:v>-0.02</c:v>
                </c:pt>
                <c:pt idx="27789">
                  <c:v>0.02</c:v>
                </c:pt>
                <c:pt idx="27790">
                  <c:v>0.14000000000000001</c:v>
                </c:pt>
                <c:pt idx="27791">
                  <c:v>0.22</c:v>
                </c:pt>
                <c:pt idx="27792">
                  <c:v>0.22</c:v>
                </c:pt>
                <c:pt idx="27793">
                  <c:v>0.18</c:v>
                </c:pt>
                <c:pt idx="27794">
                  <c:v>0.14000000000000001</c:v>
                </c:pt>
                <c:pt idx="27795">
                  <c:v>-0.02</c:v>
                </c:pt>
                <c:pt idx="27796">
                  <c:v>-0.22</c:v>
                </c:pt>
                <c:pt idx="27797">
                  <c:v>-0.54</c:v>
                </c:pt>
                <c:pt idx="27798">
                  <c:v>-0.78</c:v>
                </c:pt>
                <c:pt idx="27799">
                  <c:v>-1.06</c:v>
                </c:pt>
                <c:pt idx="27800">
                  <c:v>-1.26</c:v>
                </c:pt>
                <c:pt idx="27801">
                  <c:v>-1.5</c:v>
                </c:pt>
                <c:pt idx="27802">
                  <c:v>-1.62</c:v>
                </c:pt>
                <c:pt idx="27803">
                  <c:v>-1.7</c:v>
                </c:pt>
                <c:pt idx="27804">
                  <c:v>-1.78</c:v>
                </c:pt>
                <c:pt idx="27805">
                  <c:v>-1.74</c:v>
                </c:pt>
                <c:pt idx="27806">
                  <c:v>-1.7</c:v>
                </c:pt>
                <c:pt idx="27807">
                  <c:v>-1.5</c:v>
                </c:pt>
                <c:pt idx="27808">
                  <c:v>-1.26</c:v>
                </c:pt>
                <c:pt idx="27809">
                  <c:v>-0.98</c:v>
                </c:pt>
                <c:pt idx="27810">
                  <c:v>-0.78</c:v>
                </c:pt>
                <c:pt idx="27811">
                  <c:v>-0.57999999999999996</c:v>
                </c:pt>
                <c:pt idx="27812">
                  <c:v>-0.46</c:v>
                </c:pt>
                <c:pt idx="27813">
                  <c:v>-0.38</c:v>
                </c:pt>
                <c:pt idx="27814">
                  <c:v>-0.22</c:v>
                </c:pt>
                <c:pt idx="27815">
                  <c:v>-0.18</c:v>
                </c:pt>
                <c:pt idx="27816">
                  <c:v>-0.14000000000000001</c:v>
                </c:pt>
                <c:pt idx="27817">
                  <c:v>-0.18</c:v>
                </c:pt>
                <c:pt idx="27818">
                  <c:v>-0.18</c:v>
                </c:pt>
                <c:pt idx="27819">
                  <c:v>-0.14000000000000001</c:v>
                </c:pt>
                <c:pt idx="27820">
                  <c:v>-0.18</c:v>
                </c:pt>
                <c:pt idx="27821">
                  <c:v>-0.14000000000000001</c:v>
                </c:pt>
                <c:pt idx="27822">
                  <c:v>-0.1</c:v>
                </c:pt>
                <c:pt idx="27823">
                  <c:v>-0.14000000000000001</c:v>
                </c:pt>
                <c:pt idx="27824">
                  <c:v>-0.02</c:v>
                </c:pt>
                <c:pt idx="27825">
                  <c:v>0.1</c:v>
                </c:pt>
                <c:pt idx="27826">
                  <c:v>0.18</c:v>
                </c:pt>
                <c:pt idx="27827">
                  <c:v>0.3</c:v>
                </c:pt>
                <c:pt idx="27828">
                  <c:v>0.57999999999999996</c:v>
                </c:pt>
                <c:pt idx="27829">
                  <c:v>0.78</c:v>
                </c:pt>
                <c:pt idx="27830">
                  <c:v>1.1000000000000001</c:v>
                </c:pt>
                <c:pt idx="27831">
                  <c:v>1.42</c:v>
                </c:pt>
                <c:pt idx="27832">
                  <c:v>1.86</c:v>
                </c:pt>
                <c:pt idx="27833">
                  <c:v>2.46</c:v>
                </c:pt>
                <c:pt idx="27834">
                  <c:v>3.06</c:v>
                </c:pt>
                <c:pt idx="27835">
                  <c:v>3.54</c:v>
                </c:pt>
                <c:pt idx="27836">
                  <c:v>3.86</c:v>
                </c:pt>
                <c:pt idx="27837">
                  <c:v>4.0599999999999996</c:v>
                </c:pt>
                <c:pt idx="27838">
                  <c:v>4.18</c:v>
                </c:pt>
                <c:pt idx="27839">
                  <c:v>4.26</c:v>
                </c:pt>
                <c:pt idx="27840">
                  <c:v>4.3</c:v>
                </c:pt>
                <c:pt idx="27841">
                  <c:v>4.0199999999999996</c:v>
                </c:pt>
                <c:pt idx="27842">
                  <c:v>3.38</c:v>
                </c:pt>
                <c:pt idx="27843">
                  <c:v>2.5</c:v>
                </c:pt>
                <c:pt idx="27844">
                  <c:v>1.46</c:v>
                </c:pt>
                <c:pt idx="27845">
                  <c:v>0.42</c:v>
                </c:pt>
                <c:pt idx="27846">
                  <c:v>-0.34</c:v>
                </c:pt>
                <c:pt idx="27847">
                  <c:v>-0.74</c:v>
                </c:pt>
                <c:pt idx="27848">
                  <c:v>-1.22</c:v>
                </c:pt>
                <c:pt idx="27849">
                  <c:v>-1.66</c:v>
                </c:pt>
                <c:pt idx="27850">
                  <c:v>-2.1800000000000002</c:v>
                </c:pt>
                <c:pt idx="27851">
                  <c:v>-2.46</c:v>
                </c:pt>
                <c:pt idx="27852">
                  <c:v>-2.46</c:v>
                </c:pt>
                <c:pt idx="27853">
                  <c:v>-2.2599999999999998</c:v>
                </c:pt>
                <c:pt idx="27854">
                  <c:v>-1.9</c:v>
                </c:pt>
                <c:pt idx="27855">
                  <c:v>-1.54</c:v>
                </c:pt>
                <c:pt idx="27856">
                  <c:v>-1.3</c:v>
                </c:pt>
                <c:pt idx="27857">
                  <c:v>-1.22</c:v>
                </c:pt>
                <c:pt idx="27858">
                  <c:v>-1.1399999999999999</c:v>
                </c:pt>
                <c:pt idx="27859">
                  <c:v>-1.02</c:v>
                </c:pt>
                <c:pt idx="27860">
                  <c:v>-0.9</c:v>
                </c:pt>
                <c:pt idx="27861">
                  <c:v>-0.78</c:v>
                </c:pt>
                <c:pt idx="27862">
                  <c:v>-0.78</c:v>
                </c:pt>
                <c:pt idx="27863">
                  <c:v>-0.82</c:v>
                </c:pt>
                <c:pt idx="27864">
                  <c:v>-0.82</c:v>
                </c:pt>
                <c:pt idx="27865">
                  <c:v>-0.74</c:v>
                </c:pt>
                <c:pt idx="27866">
                  <c:v>-0.57999999999999996</c:v>
                </c:pt>
                <c:pt idx="27867">
                  <c:v>-0.5</c:v>
                </c:pt>
                <c:pt idx="27868">
                  <c:v>-0.38</c:v>
                </c:pt>
                <c:pt idx="27869">
                  <c:v>-0.34</c:v>
                </c:pt>
                <c:pt idx="27870">
                  <c:v>-0.3</c:v>
                </c:pt>
                <c:pt idx="27871">
                  <c:v>-0.14000000000000001</c:v>
                </c:pt>
                <c:pt idx="27872">
                  <c:v>-0.1</c:v>
                </c:pt>
                <c:pt idx="27873">
                  <c:v>0.02</c:v>
                </c:pt>
                <c:pt idx="27874">
                  <c:v>0.06</c:v>
                </c:pt>
                <c:pt idx="27875">
                  <c:v>0.06</c:v>
                </c:pt>
                <c:pt idx="27876">
                  <c:v>0.14000000000000001</c:v>
                </c:pt>
                <c:pt idx="27877">
                  <c:v>0.26</c:v>
                </c:pt>
                <c:pt idx="27878">
                  <c:v>0.38</c:v>
                </c:pt>
                <c:pt idx="27879">
                  <c:v>0.38</c:v>
                </c:pt>
                <c:pt idx="27880">
                  <c:v>0.42</c:v>
                </c:pt>
                <c:pt idx="27881">
                  <c:v>0.42</c:v>
                </c:pt>
                <c:pt idx="27882">
                  <c:v>0.46</c:v>
                </c:pt>
                <c:pt idx="27883">
                  <c:v>0.46</c:v>
                </c:pt>
                <c:pt idx="27884">
                  <c:v>0.38</c:v>
                </c:pt>
                <c:pt idx="27885">
                  <c:v>0.3</c:v>
                </c:pt>
                <c:pt idx="27886">
                  <c:v>0.18</c:v>
                </c:pt>
                <c:pt idx="27887">
                  <c:v>-0.14000000000000001</c:v>
                </c:pt>
                <c:pt idx="27888">
                  <c:v>-0.46</c:v>
                </c:pt>
                <c:pt idx="27889">
                  <c:v>-0.74</c:v>
                </c:pt>
                <c:pt idx="27890">
                  <c:v>-1.02</c:v>
                </c:pt>
                <c:pt idx="27891">
                  <c:v>-1.22</c:v>
                </c:pt>
                <c:pt idx="27892">
                  <c:v>-1.38</c:v>
                </c:pt>
                <c:pt idx="27893">
                  <c:v>-1.66</c:v>
                </c:pt>
                <c:pt idx="27894">
                  <c:v>-1.9</c:v>
                </c:pt>
                <c:pt idx="27895">
                  <c:v>-2.1</c:v>
                </c:pt>
                <c:pt idx="27896">
                  <c:v>-2.1</c:v>
                </c:pt>
                <c:pt idx="27897">
                  <c:v>-1.94</c:v>
                </c:pt>
                <c:pt idx="27898">
                  <c:v>-1.7</c:v>
                </c:pt>
                <c:pt idx="27899">
                  <c:v>-1.46</c:v>
                </c:pt>
                <c:pt idx="27900">
                  <c:v>-1.18</c:v>
                </c:pt>
                <c:pt idx="27901">
                  <c:v>-0.98</c:v>
                </c:pt>
                <c:pt idx="27902">
                  <c:v>-0.82</c:v>
                </c:pt>
                <c:pt idx="27903">
                  <c:v>-0.66</c:v>
                </c:pt>
                <c:pt idx="27904">
                  <c:v>-0.34</c:v>
                </c:pt>
                <c:pt idx="27905">
                  <c:v>-0.22</c:v>
                </c:pt>
                <c:pt idx="27906">
                  <c:v>-0.1</c:v>
                </c:pt>
                <c:pt idx="27907">
                  <c:v>0.02</c:v>
                </c:pt>
                <c:pt idx="27908">
                  <c:v>-0.02</c:v>
                </c:pt>
                <c:pt idx="27909">
                  <c:v>-0.02</c:v>
                </c:pt>
                <c:pt idx="27910">
                  <c:v>-0.02</c:v>
                </c:pt>
                <c:pt idx="27911">
                  <c:v>0.06</c:v>
                </c:pt>
                <c:pt idx="27912">
                  <c:v>0.1</c:v>
                </c:pt>
                <c:pt idx="27913">
                  <c:v>0.1</c:v>
                </c:pt>
                <c:pt idx="27914">
                  <c:v>0.14000000000000001</c:v>
                </c:pt>
                <c:pt idx="27915">
                  <c:v>0.22</c:v>
                </c:pt>
                <c:pt idx="27916">
                  <c:v>0.3</c:v>
                </c:pt>
                <c:pt idx="27917">
                  <c:v>0.34</c:v>
                </c:pt>
                <c:pt idx="27918">
                  <c:v>0.42</c:v>
                </c:pt>
                <c:pt idx="27919">
                  <c:v>0.46</c:v>
                </c:pt>
                <c:pt idx="27920">
                  <c:v>0.46</c:v>
                </c:pt>
                <c:pt idx="27921">
                  <c:v>0.38</c:v>
                </c:pt>
                <c:pt idx="27922">
                  <c:v>0.26</c:v>
                </c:pt>
                <c:pt idx="27923">
                  <c:v>0.26</c:v>
                </c:pt>
                <c:pt idx="27924">
                  <c:v>0.3</c:v>
                </c:pt>
                <c:pt idx="27925">
                  <c:v>0.26</c:v>
                </c:pt>
                <c:pt idx="27926">
                  <c:v>0.26</c:v>
                </c:pt>
                <c:pt idx="27927">
                  <c:v>0.26</c:v>
                </c:pt>
                <c:pt idx="27928">
                  <c:v>0.26</c:v>
                </c:pt>
                <c:pt idx="27929">
                  <c:v>0.38</c:v>
                </c:pt>
                <c:pt idx="27930">
                  <c:v>0.54</c:v>
                </c:pt>
                <c:pt idx="27931">
                  <c:v>0.74</c:v>
                </c:pt>
                <c:pt idx="27932">
                  <c:v>1.1399999999999999</c:v>
                </c:pt>
                <c:pt idx="27933">
                  <c:v>1.74</c:v>
                </c:pt>
                <c:pt idx="27934">
                  <c:v>2.46</c:v>
                </c:pt>
                <c:pt idx="27935">
                  <c:v>3.06</c:v>
                </c:pt>
                <c:pt idx="27936">
                  <c:v>3.42</c:v>
                </c:pt>
                <c:pt idx="27937">
                  <c:v>3.7</c:v>
                </c:pt>
                <c:pt idx="27938">
                  <c:v>3.82</c:v>
                </c:pt>
                <c:pt idx="27939">
                  <c:v>3.9</c:v>
                </c:pt>
                <c:pt idx="27940">
                  <c:v>3.86</c:v>
                </c:pt>
                <c:pt idx="27941">
                  <c:v>3.66</c:v>
                </c:pt>
                <c:pt idx="27942">
                  <c:v>3.38</c:v>
                </c:pt>
                <c:pt idx="27943">
                  <c:v>2.74</c:v>
                </c:pt>
                <c:pt idx="27944">
                  <c:v>1.78</c:v>
                </c:pt>
                <c:pt idx="27945">
                  <c:v>0.74</c:v>
                </c:pt>
                <c:pt idx="27946">
                  <c:v>-0.14000000000000001</c:v>
                </c:pt>
                <c:pt idx="27947">
                  <c:v>-0.7</c:v>
                </c:pt>
                <c:pt idx="27948">
                  <c:v>-1.1000000000000001</c:v>
                </c:pt>
                <c:pt idx="27949">
                  <c:v>-1.38</c:v>
                </c:pt>
                <c:pt idx="27950">
                  <c:v>-1.54</c:v>
                </c:pt>
                <c:pt idx="27951">
                  <c:v>-1.74</c:v>
                </c:pt>
                <c:pt idx="27952">
                  <c:v>-1.74</c:v>
                </c:pt>
                <c:pt idx="27953">
                  <c:v>-1.58</c:v>
                </c:pt>
                <c:pt idx="27954">
                  <c:v>-1.34</c:v>
                </c:pt>
                <c:pt idx="27955">
                  <c:v>-1.1399999999999999</c:v>
                </c:pt>
                <c:pt idx="27956">
                  <c:v>-0.94</c:v>
                </c:pt>
                <c:pt idx="27957">
                  <c:v>-0.9</c:v>
                </c:pt>
                <c:pt idx="27958">
                  <c:v>-0.9</c:v>
                </c:pt>
                <c:pt idx="27959">
                  <c:v>-0.9</c:v>
                </c:pt>
                <c:pt idx="27960">
                  <c:v>-0.9</c:v>
                </c:pt>
                <c:pt idx="27961">
                  <c:v>-0.86</c:v>
                </c:pt>
                <c:pt idx="27962">
                  <c:v>-0.82</c:v>
                </c:pt>
                <c:pt idx="27963">
                  <c:v>-0.86</c:v>
                </c:pt>
                <c:pt idx="27964">
                  <c:v>-0.86</c:v>
                </c:pt>
                <c:pt idx="27965">
                  <c:v>-0.82</c:v>
                </c:pt>
                <c:pt idx="27966">
                  <c:v>-0.7</c:v>
                </c:pt>
                <c:pt idx="27967">
                  <c:v>-0.62</c:v>
                </c:pt>
                <c:pt idx="27968">
                  <c:v>-0.54</c:v>
                </c:pt>
                <c:pt idx="27969">
                  <c:v>-0.46</c:v>
                </c:pt>
                <c:pt idx="27970">
                  <c:v>-0.42</c:v>
                </c:pt>
                <c:pt idx="27971">
                  <c:v>-0.46</c:v>
                </c:pt>
                <c:pt idx="27972">
                  <c:v>-0.46</c:v>
                </c:pt>
                <c:pt idx="27973">
                  <c:v>-0.5</c:v>
                </c:pt>
                <c:pt idx="27974">
                  <c:v>-0.42</c:v>
                </c:pt>
                <c:pt idx="27975">
                  <c:v>-0.38</c:v>
                </c:pt>
                <c:pt idx="27976">
                  <c:v>-0.38</c:v>
                </c:pt>
                <c:pt idx="27977">
                  <c:v>-0.22</c:v>
                </c:pt>
                <c:pt idx="27978">
                  <c:v>-0.1</c:v>
                </c:pt>
                <c:pt idx="27979">
                  <c:v>-0.02</c:v>
                </c:pt>
                <c:pt idx="27980">
                  <c:v>0.06</c:v>
                </c:pt>
                <c:pt idx="27981">
                  <c:v>0.14000000000000001</c:v>
                </c:pt>
                <c:pt idx="27982">
                  <c:v>0.14000000000000001</c:v>
                </c:pt>
                <c:pt idx="27983">
                  <c:v>0.14000000000000001</c:v>
                </c:pt>
                <c:pt idx="27984">
                  <c:v>0.18</c:v>
                </c:pt>
                <c:pt idx="27985">
                  <c:v>0.14000000000000001</c:v>
                </c:pt>
                <c:pt idx="27986">
                  <c:v>0.14000000000000001</c:v>
                </c:pt>
                <c:pt idx="27987">
                  <c:v>-0.1</c:v>
                </c:pt>
                <c:pt idx="27988">
                  <c:v>-0.42</c:v>
                </c:pt>
                <c:pt idx="27989">
                  <c:v>-0.82</c:v>
                </c:pt>
                <c:pt idx="27990">
                  <c:v>-1.06</c:v>
                </c:pt>
                <c:pt idx="27991">
                  <c:v>-1.22</c:v>
                </c:pt>
                <c:pt idx="27992">
                  <c:v>-1.34</c:v>
                </c:pt>
                <c:pt idx="27993">
                  <c:v>-1.46</c:v>
                </c:pt>
                <c:pt idx="27994">
                  <c:v>-1.62</c:v>
                </c:pt>
                <c:pt idx="27995">
                  <c:v>-1.74</c:v>
                </c:pt>
                <c:pt idx="27996">
                  <c:v>-1.78</c:v>
                </c:pt>
                <c:pt idx="27997">
                  <c:v>-1.7</c:v>
                </c:pt>
                <c:pt idx="27998">
                  <c:v>-1.54</c:v>
                </c:pt>
                <c:pt idx="27999">
                  <c:v>-1.26</c:v>
                </c:pt>
                <c:pt idx="28000">
                  <c:v>-0.98</c:v>
                </c:pt>
                <c:pt idx="28001">
                  <c:v>-0.82</c:v>
                </c:pt>
                <c:pt idx="28002">
                  <c:v>-0.62</c:v>
                </c:pt>
                <c:pt idx="28003">
                  <c:v>-0.46</c:v>
                </c:pt>
                <c:pt idx="28004">
                  <c:v>-0.34</c:v>
                </c:pt>
                <c:pt idx="28005">
                  <c:v>-0.22</c:v>
                </c:pt>
                <c:pt idx="28006">
                  <c:v>-0.18</c:v>
                </c:pt>
                <c:pt idx="28007">
                  <c:v>-0.14000000000000001</c:v>
                </c:pt>
                <c:pt idx="28008">
                  <c:v>-0.14000000000000001</c:v>
                </c:pt>
                <c:pt idx="28009">
                  <c:v>-0.22</c:v>
                </c:pt>
                <c:pt idx="28010">
                  <c:v>-0.18</c:v>
                </c:pt>
                <c:pt idx="28011">
                  <c:v>-0.22</c:v>
                </c:pt>
                <c:pt idx="28012">
                  <c:v>-0.14000000000000001</c:v>
                </c:pt>
                <c:pt idx="28013">
                  <c:v>-0.1</c:v>
                </c:pt>
                <c:pt idx="28014">
                  <c:v>0.02</c:v>
                </c:pt>
                <c:pt idx="28015">
                  <c:v>0.14000000000000001</c:v>
                </c:pt>
                <c:pt idx="28016">
                  <c:v>0.26</c:v>
                </c:pt>
                <c:pt idx="28017">
                  <c:v>0.42</c:v>
                </c:pt>
                <c:pt idx="28018">
                  <c:v>0.74</c:v>
                </c:pt>
                <c:pt idx="28019">
                  <c:v>0.98</c:v>
                </c:pt>
                <c:pt idx="28020">
                  <c:v>1.34</c:v>
                </c:pt>
                <c:pt idx="28021">
                  <c:v>1.74</c:v>
                </c:pt>
                <c:pt idx="28022">
                  <c:v>2.2200000000000002</c:v>
                </c:pt>
                <c:pt idx="28023">
                  <c:v>2.74</c:v>
                </c:pt>
                <c:pt idx="28024">
                  <c:v>3.18</c:v>
                </c:pt>
                <c:pt idx="28025">
                  <c:v>3.62</c:v>
                </c:pt>
                <c:pt idx="28026">
                  <c:v>4.0199999999999996</c:v>
                </c:pt>
                <c:pt idx="28027">
                  <c:v>4.18</c:v>
                </c:pt>
                <c:pt idx="28028">
                  <c:v>4.18</c:v>
                </c:pt>
                <c:pt idx="28029">
                  <c:v>4.0599999999999996</c:v>
                </c:pt>
                <c:pt idx="28030">
                  <c:v>3.74</c:v>
                </c:pt>
                <c:pt idx="28031">
                  <c:v>3.26</c:v>
                </c:pt>
                <c:pt idx="28032">
                  <c:v>2.62</c:v>
                </c:pt>
                <c:pt idx="28033">
                  <c:v>1.74</c:v>
                </c:pt>
                <c:pt idx="28034">
                  <c:v>0.82</c:v>
                </c:pt>
                <c:pt idx="28035">
                  <c:v>-0.06</c:v>
                </c:pt>
                <c:pt idx="28036">
                  <c:v>-0.86</c:v>
                </c:pt>
                <c:pt idx="28037">
                  <c:v>-1.42</c:v>
                </c:pt>
                <c:pt idx="28038">
                  <c:v>-1.9</c:v>
                </c:pt>
                <c:pt idx="28039">
                  <c:v>-2.2599999999999998</c:v>
                </c:pt>
                <c:pt idx="28040">
                  <c:v>-2.42</c:v>
                </c:pt>
                <c:pt idx="28041">
                  <c:v>-2.46</c:v>
                </c:pt>
                <c:pt idx="28042">
                  <c:v>-2.34</c:v>
                </c:pt>
                <c:pt idx="28043">
                  <c:v>-2.1</c:v>
                </c:pt>
                <c:pt idx="28044">
                  <c:v>-1.78</c:v>
                </c:pt>
                <c:pt idx="28045">
                  <c:v>-1.5</c:v>
                </c:pt>
                <c:pt idx="28046">
                  <c:v>-1.22</c:v>
                </c:pt>
                <c:pt idx="28047">
                  <c:v>-1.02</c:v>
                </c:pt>
                <c:pt idx="28048">
                  <c:v>-0.9</c:v>
                </c:pt>
                <c:pt idx="28049">
                  <c:v>-0.74</c:v>
                </c:pt>
                <c:pt idx="28050">
                  <c:v>-0.66</c:v>
                </c:pt>
                <c:pt idx="28051">
                  <c:v>-0.54</c:v>
                </c:pt>
                <c:pt idx="28052">
                  <c:v>-0.54</c:v>
                </c:pt>
                <c:pt idx="28053">
                  <c:v>-0.54</c:v>
                </c:pt>
                <c:pt idx="28054">
                  <c:v>-0.46</c:v>
                </c:pt>
                <c:pt idx="28055">
                  <c:v>-0.38</c:v>
                </c:pt>
                <c:pt idx="28056">
                  <c:v>-0.34</c:v>
                </c:pt>
                <c:pt idx="28057">
                  <c:v>-0.22</c:v>
                </c:pt>
                <c:pt idx="28058">
                  <c:v>-0.26</c:v>
                </c:pt>
                <c:pt idx="28059">
                  <c:v>-0.1</c:v>
                </c:pt>
                <c:pt idx="28060">
                  <c:v>-0.06</c:v>
                </c:pt>
                <c:pt idx="28061">
                  <c:v>-0.02</c:v>
                </c:pt>
                <c:pt idx="28062">
                  <c:v>-0.02</c:v>
                </c:pt>
                <c:pt idx="28063">
                  <c:v>0.06</c:v>
                </c:pt>
                <c:pt idx="28064">
                  <c:v>0.1</c:v>
                </c:pt>
                <c:pt idx="28065">
                  <c:v>0.14000000000000001</c:v>
                </c:pt>
                <c:pt idx="28066">
                  <c:v>0.22</c:v>
                </c:pt>
                <c:pt idx="28067">
                  <c:v>0.3</c:v>
                </c:pt>
                <c:pt idx="28068">
                  <c:v>0.34</c:v>
                </c:pt>
                <c:pt idx="28069">
                  <c:v>0.38</c:v>
                </c:pt>
                <c:pt idx="28070">
                  <c:v>0.46</c:v>
                </c:pt>
                <c:pt idx="28071">
                  <c:v>0.46</c:v>
                </c:pt>
                <c:pt idx="28072">
                  <c:v>0.42</c:v>
                </c:pt>
                <c:pt idx="28073">
                  <c:v>0.38</c:v>
                </c:pt>
                <c:pt idx="28074">
                  <c:v>0.3</c:v>
                </c:pt>
                <c:pt idx="28075">
                  <c:v>0.22</c:v>
                </c:pt>
                <c:pt idx="28076">
                  <c:v>-0.06</c:v>
                </c:pt>
                <c:pt idx="28077">
                  <c:v>-0.3</c:v>
                </c:pt>
                <c:pt idx="28078">
                  <c:v>-0.5</c:v>
                </c:pt>
                <c:pt idx="28079">
                  <c:v>-0.78</c:v>
                </c:pt>
                <c:pt idx="28080">
                  <c:v>-1.06</c:v>
                </c:pt>
                <c:pt idx="28081">
                  <c:v>-1.34</c:v>
                </c:pt>
                <c:pt idx="28082">
                  <c:v>-1.54</c:v>
                </c:pt>
                <c:pt idx="28083">
                  <c:v>-1.66</c:v>
                </c:pt>
                <c:pt idx="28084">
                  <c:v>-1.78</c:v>
                </c:pt>
                <c:pt idx="28085">
                  <c:v>-1.86</c:v>
                </c:pt>
                <c:pt idx="28086">
                  <c:v>-1.86</c:v>
                </c:pt>
                <c:pt idx="28087">
                  <c:v>-1.7</c:v>
                </c:pt>
                <c:pt idx="28088">
                  <c:v>-1.46</c:v>
                </c:pt>
                <c:pt idx="28089">
                  <c:v>-1.22</c:v>
                </c:pt>
                <c:pt idx="28090">
                  <c:v>-0.9</c:v>
                </c:pt>
                <c:pt idx="28091">
                  <c:v>-0.7</c:v>
                </c:pt>
                <c:pt idx="28092">
                  <c:v>-0.54</c:v>
                </c:pt>
                <c:pt idx="28093">
                  <c:v>-0.34</c:v>
                </c:pt>
                <c:pt idx="28094">
                  <c:v>-0.14000000000000001</c:v>
                </c:pt>
                <c:pt idx="28095">
                  <c:v>0.02</c:v>
                </c:pt>
                <c:pt idx="28096">
                  <c:v>0.02</c:v>
                </c:pt>
                <c:pt idx="28097">
                  <c:v>-0.02</c:v>
                </c:pt>
                <c:pt idx="28098">
                  <c:v>0.02</c:v>
                </c:pt>
                <c:pt idx="28099">
                  <c:v>-0.06</c:v>
                </c:pt>
                <c:pt idx="28100">
                  <c:v>-0.02</c:v>
                </c:pt>
                <c:pt idx="28101">
                  <c:v>-0.02</c:v>
                </c:pt>
                <c:pt idx="28102">
                  <c:v>0.02</c:v>
                </c:pt>
                <c:pt idx="28103">
                  <c:v>0.02</c:v>
                </c:pt>
                <c:pt idx="28104">
                  <c:v>0.1</c:v>
                </c:pt>
                <c:pt idx="28105">
                  <c:v>0.1</c:v>
                </c:pt>
                <c:pt idx="28106">
                  <c:v>0.18</c:v>
                </c:pt>
                <c:pt idx="28107">
                  <c:v>0.22</c:v>
                </c:pt>
                <c:pt idx="28108">
                  <c:v>0.26</c:v>
                </c:pt>
                <c:pt idx="28109">
                  <c:v>0.34</c:v>
                </c:pt>
                <c:pt idx="28110">
                  <c:v>0.34</c:v>
                </c:pt>
                <c:pt idx="28111">
                  <c:v>0.26</c:v>
                </c:pt>
                <c:pt idx="28112">
                  <c:v>0.26</c:v>
                </c:pt>
                <c:pt idx="28113">
                  <c:v>0.3</c:v>
                </c:pt>
                <c:pt idx="28114">
                  <c:v>0.38</c:v>
                </c:pt>
                <c:pt idx="28115">
                  <c:v>0.5</c:v>
                </c:pt>
                <c:pt idx="28116">
                  <c:v>0.57999999999999996</c:v>
                </c:pt>
                <c:pt idx="28117">
                  <c:v>0.86</c:v>
                </c:pt>
                <c:pt idx="28118">
                  <c:v>1.26</c:v>
                </c:pt>
                <c:pt idx="28119">
                  <c:v>1.82</c:v>
                </c:pt>
                <c:pt idx="28120">
                  <c:v>2.38</c:v>
                </c:pt>
                <c:pt idx="28121">
                  <c:v>2.86</c:v>
                </c:pt>
                <c:pt idx="28122">
                  <c:v>3.18</c:v>
                </c:pt>
                <c:pt idx="28123">
                  <c:v>3.46</c:v>
                </c:pt>
                <c:pt idx="28124">
                  <c:v>3.82</c:v>
                </c:pt>
                <c:pt idx="28125">
                  <c:v>4.0199999999999996</c:v>
                </c:pt>
                <c:pt idx="28126">
                  <c:v>4.0599999999999996</c:v>
                </c:pt>
                <c:pt idx="28127">
                  <c:v>3.86</c:v>
                </c:pt>
                <c:pt idx="28128">
                  <c:v>3.46</c:v>
                </c:pt>
                <c:pt idx="28129">
                  <c:v>2.66</c:v>
                </c:pt>
                <c:pt idx="28130">
                  <c:v>1.62</c:v>
                </c:pt>
                <c:pt idx="28131">
                  <c:v>0.7</c:v>
                </c:pt>
                <c:pt idx="28132">
                  <c:v>-0.02</c:v>
                </c:pt>
                <c:pt idx="28133">
                  <c:v>-0.57999999999999996</c:v>
                </c:pt>
                <c:pt idx="28134">
                  <c:v>-1.18</c:v>
                </c:pt>
                <c:pt idx="28135">
                  <c:v>-1.66</c:v>
                </c:pt>
                <c:pt idx="28136">
                  <c:v>-2.02</c:v>
                </c:pt>
                <c:pt idx="28137">
                  <c:v>-2.1800000000000002</c:v>
                </c:pt>
                <c:pt idx="28138">
                  <c:v>-2.14</c:v>
                </c:pt>
                <c:pt idx="28139">
                  <c:v>-1.94</c:v>
                </c:pt>
                <c:pt idx="28140">
                  <c:v>-1.66</c:v>
                </c:pt>
                <c:pt idx="28141">
                  <c:v>-1.38</c:v>
                </c:pt>
                <c:pt idx="28142">
                  <c:v>-1.1000000000000001</c:v>
                </c:pt>
                <c:pt idx="28143">
                  <c:v>-0.94</c:v>
                </c:pt>
                <c:pt idx="28144">
                  <c:v>-0.82</c:v>
                </c:pt>
                <c:pt idx="28145">
                  <c:v>-0.74</c:v>
                </c:pt>
                <c:pt idx="28146">
                  <c:v>-0.74</c:v>
                </c:pt>
                <c:pt idx="28147">
                  <c:v>-0.74</c:v>
                </c:pt>
                <c:pt idx="28148">
                  <c:v>-0.82</c:v>
                </c:pt>
                <c:pt idx="28149">
                  <c:v>-0.86</c:v>
                </c:pt>
                <c:pt idx="28150">
                  <c:v>-0.86</c:v>
                </c:pt>
                <c:pt idx="28151">
                  <c:v>-0.74</c:v>
                </c:pt>
                <c:pt idx="28152">
                  <c:v>-0.66</c:v>
                </c:pt>
                <c:pt idx="28153">
                  <c:v>-0.46</c:v>
                </c:pt>
                <c:pt idx="28154">
                  <c:v>-0.34</c:v>
                </c:pt>
                <c:pt idx="28155">
                  <c:v>-0.3</c:v>
                </c:pt>
                <c:pt idx="28156">
                  <c:v>-0.18</c:v>
                </c:pt>
                <c:pt idx="28157">
                  <c:v>-0.18</c:v>
                </c:pt>
                <c:pt idx="28158">
                  <c:v>-0.14000000000000001</c:v>
                </c:pt>
                <c:pt idx="28159">
                  <c:v>-0.1</c:v>
                </c:pt>
                <c:pt idx="28160">
                  <c:v>-0.14000000000000001</c:v>
                </c:pt>
                <c:pt idx="28161">
                  <c:v>-0.18</c:v>
                </c:pt>
                <c:pt idx="28162">
                  <c:v>-0.22</c:v>
                </c:pt>
                <c:pt idx="28163">
                  <c:v>-0.14000000000000001</c:v>
                </c:pt>
                <c:pt idx="28164">
                  <c:v>-0.1</c:v>
                </c:pt>
                <c:pt idx="28165">
                  <c:v>-0.02</c:v>
                </c:pt>
                <c:pt idx="28166">
                  <c:v>0.06</c:v>
                </c:pt>
                <c:pt idx="28167">
                  <c:v>0.1</c:v>
                </c:pt>
                <c:pt idx="28168">
                  <c:v>0.18</c:v>
                </c:pt>
                <c:pt idx="28169">
                  <c:v>0.22</c:v>
                </c:pt>
                <c:pt idx="28170">
                  <c:v>0.34</c:v>
                </c:pt>
                <c:pt idx="28171">
                  <c:v>0.26</c:v>
                </c:pt>
                <c:pt idx="28172">
                  <c:v>0.1</c:v>
                </c:pt>
                <c:pt idx="28173">
                  <c:v>-0.06</c:v>
                </c:pt>
                <c:pt idx="28174">
                  <c:v>-0.38</c:v>
                </c:pt>
                <c:pt idx="28175">
                  <c:v>-0.66</c:v>
                </c:pt>
                <c:pt idx="28176">
                  <c:v>-0.86</c:v>
                </c:pt>
                <c:pt idx="28177">
                  <c:v>-1.1399999999999999</c:v>
                </c:pt>
                <c:pt idx="28178">
                  <c:v>-1.38</c:v>
                </c:pt>
                <c:pt idx="28179">
                  <c:v>-1.66</c:v>
                </c:pt>
                <c:pt idx="28180">
                  <c:v>-1.82</c:v>
                </c:pt>
                <c:pt idx="28181">
                  <c:v>-1.86</c:v>
                </c:pt>
                <c:pt idx="28182">
                  <c:v>-1.94</c:v>
                </c:pt>
                <c:pt idx="28183">
                  <c:v>-1.86</c:v>
                </c:pt>
                <c:pt idx="28184">
                  <c:v>-1.66</c:v>
                </c:pt>
                <c:pt idx="28185">
                  <c:v>-1.42</c:v>
                </c:pt>
                <c:pt idx="28186">
                  <c:v>-1.1399999999999999</c:v>
                </c:pt>
                <c:pt idx="28187">
                  <c:v>-0.94</c:v>
                </c:pt>
                <c:pt idx="28188">
                  <c:v>-0.7</c:v>
                </c:pt>
                <c:pt idx="28189">
                  <c:v>-0.54</c:v>
                </c:pt>
                <c:pt idx="28190">
                  <c:v>-0.3</c:v>
                </c:pt>
                <c:pt idx="28191">
                  <c:v>-0.14000000000000001</c:v>
                </c:pt>
                <c:pt idx="28192">
                  <c:v>0.02</c:v>
                </c:pt>
                <c:pt idx="28193">
                  <c:v>0.02</c:v>
                </c:pt>
                <c:pt idx="28194">
                  <c:v>0.06</c:v>
                </c:pt>
                <c:pt idx="28195">
                  <c:v>0.02</c:v>
                </c:pt>
                <c:pt idx="28196">
                  <c:v>0.02</c:v>
                </c:pt>
                <c:pt idx="28197">
                  <c:v>0.06</c:v>
                </c:pt>
                <c:pt idx="28198">
                  <c:v>0.06</c:v>
                </c:pt>
                <c:pt idx="28199">
                  <c:v>0.02</c:v>
                </c:pt>
                <c:pt idx="28200">
                  <c:v>0.1</c:v>
                </c:pt>
                <c:pt idx="28201">
                  <c:v>0.14000000000000001</c:v>
                </c:pt>
                <c:pt idx="28202">
                  <c:v>0.18</c:v>
                </c:pt>
                <c:pt idx="28203">
                  <c:v>0.26</c:v>
                </c:pt>
                <c:pt idx="28204">
                  <c:v>0.3</c:v>
                </c:pt>
                <c:pt idx="28205">
                  <c:v>0.34</c:v>
                </c:pt>
                <c:pt idx="28206">
                  <c:v>0.34</c:v>
                </c:pt>
                <c:pt idx="28207">
                  <c:v>0.26</c:v>
                </c:pt>
                <c:pt idx="28208">
                  <c:v>0.26</c:v>
                </c:pt>
                <c:pt idx="28209">
                  <c:v>0.26</c:v>
                </c:pt>
                <c:pt idx="28210">
                  <c:v>0.38</c:v>
                </c:pt>
                <c:pt idx="28211">
                  <c:v>0.42</c:v>
                </c:pt>
                <c:pt idx="28212">
                  <c:v>0.57999999999999996</c:v>
                </c:pt>
                <c:pt idx="28213">
                  <c:v>0.78</c:v>
                </c:pt>
                <c:pt idx="28214">
                  <c:v>1.22</c:v>
                </c:pt>
                <c:pt idx="28215">
                  <c:v>1.7</c:v>
                </c:pt>
                <c:pt idx="28216">
                  <c:v>2.2599999999999998</c:v>
                </c:pt>
                <c:pt idx="28217">
                  <c:v>2.82</c:v>
                </c:pt>
                <c:pt idx="28218">
                  <c:v>3.26</c:v>
                </c:pt>
                <c:pt idx="28219">
                  <c:v>3.54</c:v>
                </c:pt>
                <c:pt idx="28220">
                  <c:v>3.62</c:v>
                </c:pt>
                <c:pt idx="28221">
                  <c:v>3.62</c:v>
                </c:pt>
                <c:pt idx="28222">
                  <c:v>3.5</c:v>
                </c:pt>
                <c:pt idx="28223">
                  <c:v>3.34</c:v>
                </c:pt>
                <c:pt idx="28224">
                  <c:v>3.06</c:v>
                </c:pt>
                <c:pt idx="28225">
                  <c:v>2.54</c:v>
                </c:pt>
                <c:pt idx="28226">
                  <c:v>1.94</c:v>
                </c:pt>
                <c:pt idx="28227">
                  <c:v>1.1000000000000001</c:v>
                </c:pt>
                <c:pt idx="28228">
                  <c:v>0.3</c:v>
                </c:pt>
                <c:pt idx="28229">
                  <c:v>-0.38</c:v>
                </c:pt>
                <c:pt idx="28230">
                  <c:v>-0.78</c:v>
                </c:pt>
                <c:pt idx="28231">
                  <c:v>-1.1000000000000001</c:v>
                </c:pt>
                <c:pt idx="28232">
                  <c:v>-1.34</c:v>
                </c:pt>
                <c:pt idx="28233">
                  <c:v>-1.5</c:v>
                </c:pt>
                <c:pt idx="28234">
                  <c:v>-1.58</c:v>
                </c:pt>
                <c:pt idx="28235">
                  <c:v>-1.62</c:v>
                </c:pt>
                <c:pt idx="28236">
                  <c:v>-1.5</c:v>
                </c:pt>
                <c:pt idx="28237">
                  <c:v>-1.38</c:v>
                </c:pt>
                <c:pt idx="28238">
                  <c:v>-1.18</c:v>
                </c:pt>
                <c:pt idx="28239">
                  <c:v>-1.02</c:v>
                </c:pt>
                <c:pt idx="28240">
                  <c:v>-0.86</c:v>
                </c:pt>
                <c:pt idx="28241">
                  <c:v>-0.7</c:v>
                </c:pt>
                <c:pt idx="28242">
                  <c:v>-0.66</c:v>
                </c:pt>
                <c:pt idx="28243">
                  <c:v>-0.62</c:v>
                </c:pt>
                <c:pt idx="28244">
                  <c:v>-0.62</c:v>
                </c:pt>
                <c:pt idx="28245">
                  <c:v>-0.57999999999999996</c:v>
                </c:pt>
                <c:pt idx="28246">
                  <c:v>-0.57999999999999996</c:v>
                </c:pt>
                <c:pt idx="28247">
                  <c:v>-0.62</c:v>
                </c:pt>
                <c:pt idx="28248">
                  <c:v>-0.62</c:v>
                </c:pt>
                <c:pt idx="28249">
                  <c:v>-0.62</c:v>
                </c:pt>
                <c:pt idx="28250">
                  <c:v>-0.5</c:v>
                </c:pt>
                <c:pt idx="28251">
                  <c:v>-0.46</c:v>
                </c:pt>
                <c:pt idx="28252">
                  <c:v>-0.42</c:v>
                </c:pt>
                <c:pt idx="28253">
                  <c:v>-0.42</c:v>
                </c:pt>
                <c:pt idx="28254">
                  <c:v>-0.34</c:v>
                </c:pt>
                <c:pt idx="28255">
                  <c:v>-0.38</c:v>
                </c:pt>
                <c:pt idx="28256">
                  <c:v>-0.3</c:v>
                </c:pt>
                <c:pt idx="28257">
                  <c:v>-0.3</c:v>
                </c:pt>
                <c:pt idx="28258">
                  <c:v>-0.22</c:v>
                </c:pt>
                <c:pt idx="28259">
                  <c:v>-0.14000000000000001</c:v>
                </c:pt>
                <c:pt idx="28260">
                  <c:v>-0.06</c:v>
                </c:pt>
                <c:pt idx="28261">
                  <c:v>-0.06</c:v>
                </c:pt>
                <c:pt idx="28262">
                  <c:v>0.06</c:v>
                </c:pt>
                <c:pt idx="28263">
                  <c:v>0.06</c:v>
                </c:pt>
                <c:pt idx="28264">
                  <c:v>0.1</c:v>
                </c:pt>
                <c:pt idx="28265">
                  <c:v>0.14000000000000001</c:v>
                </c:pt>
                <c:pt idx="28266">
                  <c:v>0.18</c:v>
                </c:pt>
                <c:pt idx="28267">
                  <c:v>0.18</c:v>
                </c:pt>
                <c:pt idx="28268">
                  <c:v>0.14000000000000001</c:v>
                </c:pt>
                <c:pt idx="28269">
                  <c:v>0.02</c:v>
                </c:pt>
                <c:pt idx="28270">
                  <c:v>-0.26</c:v>
                </c:pt>
                <c:pt idx="28271">
                  <c:v>-0.57999999999999996</c:v>
                </c:pt>
                <c:pt idx="28272">
                  <c:v>-0.82</c:v>
                </c:pt>
                <c:pt idx="28273">
                  <c:v>-1.1000000000000001</c:v>
                </c:pt>
                <c:pt idx="28274">
                  <c:v>-1.3</c:v>
                </c:pt>
                <c:pt idx="28275">
                  <c:v>-1.42</c:v>
                </c:pt>
                <c:pt idx="28276">
                  <c:v>-1.58</c:v>
                </c:pt>
                <c:pt idx="28277">
                  <c:v>-1.62</c:v>
                </c:pt>
                <c:pt idx="28278">
                  <c:v>-1.62</c:v>
                </c:pt>
                <c:pt idx="28279">
                  <c:v>-1.58</c:v>
                </c:pt>
                <c:pt idx="28280">
                  <c:v>-1.38</c:v>
                </c:pt>
                <c:pt idx="28281">
                  <c:v>-1.26</c:v>
                </c:pt>
                <c:pt idx="28282">
                  <c:v>-1.02</c:v>
                </c:pt>
                <c:pt idx="28283">
                  <c:v>-0.86</c:v>
                </c:pt>
                <c:pt idx="28284">
                  <c:v>-0.62</c:v>
                </c:pt>
                <c:pt idx="28285">
                  <c:v>-0.54</c:v>
                </c:pt>
                <c:pt idx="28286">
                  <c:v>-0.38</c:v>
                </c:pt>
                <c:pt idx="28287">
                  <c:v>-0.3</c:v>
                </c:pt>
                <c:pt idx="28288">
                  <c:v>-0.14000000000000001</c:v>
                </c:pt>
                <c:pt idx="28289">
                  <c:v>-0.22</c:v>
                </c:pt>
                <c:pt idx="28290">
                  <c:v>-0.26</c:v>
                </c:pt>
                <c:pt idx="28291">
                  <c:v>-0.22</c:v>
                </c:pt>
                <c:pt idx="28292">
                  <c:v>-0.18</c:v>
                </c:pt>
                <c:pt idx="28293">
                  <c:v>-0.18</c:v>
                </c:pt>
                <c:pt idx="28294">
                  <c:v>-0.1</c:v>
                </c:pt>
                <c:pt idx="28295">
                  <c:v>-0.1</c:v>
                </c:pt>
                <c:pt idx="28296">
                  <c:v>-0.06</c:v>
                </c:pt>
                <c:pt idx="28297">
                  <c:v>-0.06</c:v>
                </c:pt>
                <c:pt idx="28298">
                  <c:v>0.06</c:v>
                </c:pt>
                <c:pt idx="28299">
                  <c:v>0.1</c:v>
                </c:pt>
                <c:pt idx="28300">
                  <c:v>0.1</c:v>
                </c:pt>
                <c:pt idx="28301">
                  <c:v>0.26</c:v>
                </c:pt>
                <c:pt idx="28302">
                  <c:v>0.46</c:v>
                </c:pt>
                <c:pt idx="28303">
                  <c:v>0.78</c:v>
                </c:pt>
                <c:pt idx="28304">
                  <c:v>1.34</c:v>
                </c:pt>
                <c:pt idx="28305">
                  <c:v>1.9</c:v>
                </c:pt>
                <c:pt idx="28306">
                  <c:v>2.54</c:v>
                </c:pt>
                <c:pt idx="28307">
                  <c:v>3.06</c:v>
                </c:pt>
                <c:pt idx="28308">
                  <c:v>3.58</c:v>
                </c:pt>
                <c:pt idx="28309">
                  <c:v>4.0199999999999996</c:v>
                </c:pt>
                <c:pt idx="28310">
                  <c:v>4.38</c:v>
                </c:pt>
                <c:pt idx="28311">
                  <c:v>4.74</c:v>
                </c:pt>
                <c:pt idx="28312">
                  <c:v>4.9400000000000004</c:v>
                </c:pt>
                <c:pt idx="28313">
                  <c:v>4.74</c:v>
                </c:pt>
                <c:pt idx="28314">
                  <c:v>4.0999999999999996</c:v>
                </c:pt>
                <c:pt idx="28315">
                  <c:v>3.1</c:v>
                </c:pt>
                <c:pt idx="28316">
                  <c:v>2.02</c:v>
                </c:pt>
                <c:pt idx="28317">
                  <c:v>1.06</c:v>
                </c:pt>
                <c:pt idx="28318">
                  <c:v>0.18</c:v>
                </c:pt>
                <c:pt idx="28319">
                  <c:v>-0.7</c:v>
                </c:pt>
                <c:pt idx="28320">
                  <c:v>-1.42</c:v>
                </c:pt>
                <c:pt idx="28321">
                  <c:v>-2.02</c:v>
                </c:pt>
                <c:pt idx="28322">
                  <c:v>-2.5</c:v>
                </c:pt>
                <c:pt idx="28323">
                  <c:v>-2.74</c:v>
                </c:pt>
                <c:pt idx="28324">
                  <c:v>-2.74</c:v>
                </c:pt>
                <c:pt idx="28325">
                  <c:v>-2.5</c:v>
                </c:pt>
                <c:pt idx="28326">
                  <c:v>-2.1</c:v>
                </c:pt>
                <c:pt idx="28327">
                  <c:v>-1.78</c:v>
                </c:pt>
                <c:pt idx="28328">
                  <c:v>-1.46</c:v>
                </c:pt>
                <c:pt idx="28329">
                  <c:v>-1.22</c:v>
                </c:pt>
                <c:pt idx="28330">
                  <c:v>-0.98</c:v>
                </c:pt>
                <c:pt idx="28331">
                  <c:v>-0.86</c:v>
                </c:pt>
                <c:pt idx="28332">
                  <c:v>-0.78</c:v>
                </c:pt>
                <c:pt idx="28333">
                  <c:v>-0.78</c:v>
                </c:pt>
                <c:pt idx="28334">
                  <c:v>-0.78</c:v>
                </c:pt>
                <c:pt idx="28335">
                  <c:v>-0.9</c:v>
                </c:pt>
                <c:pt idx="28336">
                  <c:v>-0.86</c:v>
                </c:pt>
                <c:pt idx="28337">
                  <c:v>-0.78</c:v>
                </c:pt>
                <c:pt idx="28338">
                  <c:v>-0.62</c:v>
                </c:pt>
                <c:pt idx="28339">
                  <c:v>-0.5</c:v>
                </c:pt>
                <c:pt idx="28340">
                  <c:v>-0.38</c:v>
                </c:pt>
                <c:pt idx="28341">
                  <c:v>-0.34</c:v>
                </c:pt>
                <c:pt idx="28342">
                  <c:v>-0.26</c:v>
                </c:pt>
                <c:pt idx="28343">
                  <c:v>-0.14000000000000001</c:v>
                </c:pt>
                <c:pt idx="28344">
                  <c:v>-0.1</c:v>
                </c:pt>
                <c:pt idx="28345">
                  <c:v>-0.06</c:v>
                </c:pt>
                <c:pt idx="28346">
                  <c:v>-0.02</c:v>
                </c:pt>
                <c:pt idx="28347">
                  <c:v>0.02</c:v>
                </c:pt>
                <c:pt idx="28348">
                  <c:v>0.06</c:v>
                </c:pt>
                <c:pt idx="28349">
                  <c:v>0.1</c:v>
                </c:pt>
                <c:pt idx="28350">
                  <c:v>0.18</c:v>
                </c:pt>
                <c:pt idx="28351">
                  <c:v>0.26</c:v>
                </c:pt>
                <c:pt idx="28352">
                  <c:v>0.34</c:v>
                </c:pt>
                <c:pt idx="28353">
                  <c:v>0.38</c:v>
                </c:pt>
                <c:pt idx="28354">
                  <c:v>0.5</c:v>
                </c:pt>
                <c:pt idx="28355">
                  <c:v>0.66</c:v>
                </c:pt>
                <c:pt idx="28356">
                  <c:v>0.74</c:v>
                </c:pt>
                <c:pt idx="28357">
                  <c:v>0.62</c:v>
                </c:pt>
                <c:pt idx="28358">
                  <c:v>0.38</c:v>
                </c:pt>
                <c:pt idx="28359">
                  <c:v>0.14000000000000001</c:v>
                </c:pt>
                <c:pt idx="28360">
                  <c:v>-0.1</c:v>
                </c:pt>
                <c:pt idx="28361">
                  <c:v>-0.38</c:v>
                </c:pt>
                <c:pt idx="28362">
                  <c:v>-0.7</c:v>
                </c:pt>
                <c:pt idx="28363">
                  <c:v>-0.98</c:v>
                </c:pt>
                <c:pt idx="28364">
                  <c:v>-1.38</c:v>
                </c:pt>
                <c:pt idx="28365">
                  <c:v>-1.66</c:v>
                </c:pt>
                <c:pt idx="28366">
                  <c:v>-1.94</c:v>
                </c:pt>
                <c:pt idx="28367">
                  <c:v>-2.1</c:v>
                </c:pt>
                <c:pt idx="28368">
                  <c:v>-2.2200000000000002</c:v>
                </c:pt>
                <c:pt idx="28369">
                  <c:v>-2.1</c:v>
                </c:pt>
                <c:pt idx="28370">
                  <c:v>-1.9</c:v>
                </c:pt>
                <c:pt idx="28371">
                  <c:v>-1.7</c:v>
                </c:pt>
                <c:pt idx="28372">
                  <c:v>-1.42</c:v>
                </c:pt>
                <c:pt idx="28373">
                  <c:v>-1.18</c:v>
                </c:pt>
                <c:pt idx="28374">
                  <c:v>-0.82</c:v>
                </c:pt>
                <c:pt idx="28375">
                  <c:v>-0.57999999999999996</c:v>
                </c:pt>
                <c:pt idx="28376">
                  <c:v>-0.3</c:v>
                </c:pt>
                <c:pt idx="28377">
                  <c:v>-0.1</c:v>
                </c:pt>
                <c:pt idx="28378">
                  <c:v>0.02</c:v>
                </c:pt>
                <c:pt idx="28379">
                  <c:v>-0.02</c:v>
                </c:pt>
                <c:pt idx="28380">
                  <c:v>0.06</c:v>
                </c:pt>
                <c:pt idx="28381">
                  <c:v>0.02</c:v>
                </c:pt>
                <c:pt idx="28382">
                  <c:v>0.02</c:v>
                </c:pt>
                <c:pt idx="28383">
                  <c:v>-0.02</c:v>
                </c:pt>
                <c:pt idx="28384">
                  <c:v>-0.02</c:v>
                </c:pt>
                <c:pt idx="28385">
                  <c:v>-0.02</c:v>
                </c:pt>
                <c:pt idx="28386">
                  <c:v>0.02</c:v>
                </c:pt>
                <c:pt idx="28387">
                  <c:v>0.1</c:v>
                </c:pt>
                <c:pt idx="28388">
                  <c:v>0.22</c:v>
                </c:pt>
                <c:pt idx="28389">
                  <c:v>0.3</c:v>
                </c:pt>
                <c:pt idx="28390">
                  <c:v>0.42</c:v>
                </c:pt>
                <c:pt idx="28391">
                  <c:v>0.42</c:v>
                </c:pt>
                <c:pt idx="28392">
                  <c:v>0.42</c:v>
                </c:pt>
                <c:pt idx="28393">
                  <c:v>0.42</c:v>
                </c:pt>
                <c:pt idx="28394">
                  <c:v>0.38</c:v>
                </c:pt>
                <c:pt idx="28395">
                  <c:v>0.34</c:v>
                </c:pt>
                <c:pt idx="28396">
                  <c:v>0.3</c:v>
                </c:pt>
                <c:pt idx="28397">
                  <c:v>0.26</c:v>
                </c:pt>
                <c:pt idx="28398">
                  <c:v>0.26</c:v>
                </c:pt>
                <c:pt idx="28399">
                  <c:v>0.3</c:v>
                </c:pt>
                <c:pt idx="28400">
                  <c:v>0.46</c:v>
                </c:pt>
                <c:pt idx="28401">
                  <c:v>0.7</c:v>
                </c:pt>
                <c:pt idx="28402">
                  <c:v>1.06</c:v>
                </c:pt>
                <c:pt idx="28403">
                  <c:v>1.5</c:v>
                </c:pt>
                <c:pt idx="28404">
                  <c:v>2.06</c:v>
                </c:pt>
                <c:pt idx="28405">
                  <c:v>2.58</c:v>
                </c:pt>
                <c:pt idx="28406">
                  <c:v>3.1</c:v>
                </c:pt>
                <c:pt idx="28407">
                  <c:v>3.42</c:v>
                </c:pt>
                <c:pt idx="28408">
                  <c:v>3.7</c:v>
                </c:pt>
                <c:pt idx="28409">
                  <c:v>3.78</c:v>
                </c:pt>
                <c:pt idx="28410">
                  <c:v>3.78</c:v>
                </c:pt>
                <c:pt idx="28411">
                  <c:v>3.62</c:v>
                </c:pt>
                <c:pt idx="28412">
                  <c:v>3.34</c:v>
                </c:pt>
                <c:pt idx="28413">
                  <c:v>2.9</c:v>
                </c:pt>
                <c:pt idx="28414">
                  <c:v>2.34</c:v>
                </c:pt>
                <c:pt idx="28415">
                  <c:v>1.62</c:v>
                </c:pt>
                <c:pt idx="28416">
                  <c:v>0.86</c:v>
                </c:pt>
                <c:pt idx="28417">
                  <c:v>0.06</c:v>
                </c:pt>
                <c:pt idx="28418">
                  <c:v>-0.54</c:v>
                </c:pt>
                <c:pt idx="28419">
                  <c:v>-0.98</c:v>
                </c:pt>
                <c:pt idx="28420">
                  <c:v>-1.22</c:v>
                </c:pt>
                <c:pt idx="28421">
                  <c:v>-1.42</c:v>
                </c:pt>
                <c:pt idx="28422">
                  <c:v>-1.58</c:v>
                </c:pt>
                <c:pt idx="28423">
                  <c:v>-1.62</c:v>
                </c:pt>
                <c:pt idx="28424">
                  <c:v>-1.62</c:v>
                </c:pt>
                <c:pt idx="28425">
                  <c:v>-1.54</c:v>
                </c:pt>
                <c:pt idx="28426">
                  <c:v>-1.38</c:v>
                </c:pt>
                <c:pt idx="28427">
                  <c:v>-1.22</c:v>
                </c:pt>
                <c:pt idx="28428">
                  <c:v>-1.06</c:v>
                </c:pt>
                <c:pt idx="28429">
                  <c:v>-1.02</c:v>
                </c:pt>
                <c:pt idx="28430">
                  <c:v>-0.9</c:v>
                </c:pt>
                <c:pt idx="28431">
                  <c:v>-0.9</c:v>
                </c:pt>
                <c:pt idx="28432">
                  <c:v>-0.86</c:v>
                </c:pt>
                <c:pt idx="28433">
                  <c:v>-0.86</c:v>
                </c:pt>
                <c:pt idx="28434">
                  <c:v>-0.78</c:v>
                </c:pt>
                <c:pt idx="28435">
                  <c:v>-0.74</c:v>
                </c:pt>
                <c:pt idx="28436">
                  <c:v>-0.7</c:v>
                </c:pt>
                <c:pt idx="28437">
                  <c:v>-0.62</c:v>
                </c:pt>
                <c:pt idx="28438">
                  <c:v>-0.57999999999999996</c:v>
                </c:pt>
                <c:pt idx="28439">
                  <c:v>-0.54</c:v>
                </c:pt>
                <c:pt idx="28440">
                  <c:v>-0.46</c:v>
                </c:pt>
                <c:pt idx="28441">
                  <c:v>-0.42</c:v>
                </c:pt>
                <c:pt idx="28442">
                  <c:v>-0.42</c:v>
                </c:pt>
                <c:pt idx="28443">
                  <c:v>-0.42</c:v>
                </c:pt>
                <c:pt idx="28444">
                  <c:v>-0.42</c:v>
                </c:pt>
                <c:pt idx="28445">
                  <c:v>-0.38</c:v>
                </c:pt>
                <c:pt idx="28446">
                  <c:v>-0.3</c:v>
                </c:pt>
                <c:pt idx="28447">
                  <c:v>-0.26</c:v>
                </c:pt>
                <c:pt idx="28448">
                  <c:v>-0.18</c:v>
                </c:pt>
                <c:pt idx="28449">
                  <c:v>-0.14000000000000001</c:v>
                </c:pt>
                <c:pt idx="28450">
                  <c:v>-0.06</c:v>
                </c:pt>
                <c:pt idx="28451">
                  <c:v>0.06</c:v>
                </c:pt>
                <c:pt idx="28452">
                  <c:v>0.1</c:v>
                </c:pt>
                <c:pt idx="28453">
                  <c:v>0.22</c:v>
                </c:pt>
                <c:pt idx="28454">
                  <c:v>0.22</c:v>
                </c:pt>
                <c:pt idx="28455">
                  <c:v>0.22</c:v>
                </c:pt>
                <c:pt idx="28456">
                  <c:v>0.14000000000000001</c:v>
                </c:pt>
                <c:pt idx="28457">
                  <c:v>-0.02</c:v>
                </c:pt>
                <c:pt idx="28458">
                  <c:v>-0.26</c:v>
                </c:pt>
                <c:pt idx="28459">
                  <c:v>-0.5</c:v>
                </c:pt>
                <c:pt idx="28460">
                  <c:v>-0.78</c:v>
                </c:pt>
                <c:pt idx="28461">
                  <c:v>-1.1000000000000001</c:v>
                </c:pt>
                <c:pt idx="28462">
                  <c:v>-1.3</c:v>
                </c:pt>
                <c:pt idx="28463">
                  <c:v>-1.42</c:v>
                </c:pt>
                <c:pt idx="28464">
                  <c:v>-1.54</c:v>
                </c:pt>
                <c:pt idx="28465">
                  <c:v>-1.62</c:v>
                </c:pt>
                <c:pt idx="28466">
                  <c:v>-1.62</c:v>
                </c:pt>
                <c:pt idx="28467">
                  <c:v>-1.62</c:v>
                </c:pt>
                <c:pt idx="28468">
                  <c:v>-1.5</c:v>
                </c:pt>
                <c:pt idx="28469">
                  <c:v>-1.42</c:v>
                </c:pt>
                <c:pt idx="28470">
                  <c:v>-1.22</c:v>
                </c:pt>
                <c:pt idx="28471">
                  <c:v>-1.02</c:v>
                </c:pt>
                <c:pt idx="28472">
                  <c:v>-0.78</c:v>
                </c:pt>
                <c:pt idx="28473">
                  <c:v>-0.62</c:v>
                </c:pt>
                <c:pt idx="28474">
                  <c:v>-0.5</c:v>
                </c:pt>
                <c:pt idx="28475">
                  <c:v>-0.38</c:v>
                </c:pt>
                <c:pt idx="28476">
                  <c:v>-0.34</c:v>
                </c:pt>
                <c:pt idx="28477">
                  <c:v>-0.3</c:v>
                </c:pt>
                <c:pt idx="28478">
                  <c:v>-0.22</c:v>
                </c:pt>
                <c:pt idx="28479">
                  <c:v>-0.22</c:v>
                </c:pt>
                <c:pt idx="28480">
                  <c:v>-0.14000000000000001</c:v>
                </c:pt>
                <c:pt idx="28481">
                  <c:v>-0.14000000000000001</c:v>
                </c:pt>
                <c:pt idx="28482">
                  <c:v>-0.14000000000000001</c:v>
                </c:pt>
                <c:pt idx="28483">
                  <c:v>-0.1</c:v>
                </c:pt>
                <c:pt idx="28484">
                  <c:v>-0.06</c:v>
                </c:pt>
                <c:pt idx="28485">
                  <c:v>-0.02</c:v>
                </c:pt>
                <c:pt idx="28486">
                  <c:v>0.02</c:v>
                </c:pt>
                <c:pt idx="28487">
                  <c:v>0.06</c:v>
                </c:pt>
                <c:pt idx="28488">
                  <c:v>0.14000000000000001</c:v>
                </c:pt>
                <c:pt idx="28489">
                  <c:v>0.18</c:v>
                </c:pt>
                <c:pt idx="28490">
                  <c:v>0.3</c:v>
                </c:pt>
                <c:pt idx="28491">
                  <c:v>0.38</c:v>
                </c:pt>
                <c:pt idx="28492">
                  <c:v>0.7</c:v>
                </c:pt>
                <c:pt idx="28493">
                  <c:v>1.1399999999999999</c:v>
                </c:pt>
                <c:pt idx="28494">
                  <c:v>1.74</c:v>
                </c:pt>
                <c:pt idx="28495">
                  <c:v>2.2999999999999998</c:v>
                </c:pt>
                <c:pt idx="28496">
                  <c:v>2.9</c:v>
                </c:pt>
                <c:pt idx="28497">
                  <c:v>3.46</c:v>
                </c:pt>
                <c:pt idx="28498">
                  <c:v>3.94</c:v>
                </c:pt>
                <c:pt idx="28499">
                  <c:v>4.34</c:v>
                </c:pt>
                <c:pt idx="28500">
                  <c:v>4.62</c:v>
                </c:pt>
                <c:pt idx="28501">
                  <c:v>4.74</c:v>
                </c:pt>
                <c:pt idx="28502">
                  <c:v>4.66</c:v>
                </c:pt>
                <c:pt idx="28503">
                  <c:v>4.22</c:v>
                </c:pt>
                <c:pt idx="28504">
                  <c:v>3.46</c:v>
                </c:pt>
                <c:pt idx="28505">
                  <c:v>2.58</c:v>
                </c:pt>
                <c:pt idx="28506">
                  <c:v>1.62</c:v>
                </c:pt>
                <c:pt idx="28507">
                  <c:v>0.62</c:v>
                </c:pt>
                <c:pt idx="28508">
                  <c:v>-0.26</c:v>
                </c:pt>
                <c:pt idx="28509">
                  <c:v>-1.02</c:v>
                </c:pt>
                <c:pt idx="28510">
                  <c:v>-1.66</c:v>
                </c:pt>
                <c:pt idx="28511">
                  <c:v>-2.14</c:v>
                </c:pt>
                <c:pt idx="28512">
                  <c:v>-2.42</c:v>
                </c:pt>
                <c:pt idx="28513">
                  <c:v>-2.5</c:v>
                </c:pt>
                <c:pt idx="28514">
                  <c:v>-2.34</c:v>
                </c:pt>
                <c:pt idx="28515">
                  <c:v>-2.14</c:v>
                </c:pt>
                <c:pt idx="28516">
                  <c:v>-1.86</c:v>
                </c:pt>
                <c:pt idx="28517">
                  <c:v>-1.58</c:v>
                </c:pt>
                <c:pt idx="28518">
                  <c:v>-1.34</c:v>
                </c:pt>
                <c:pt idx="28519">
                  <c:v>-1.1000000000000001</c:v>
                </c:pt>
                <c:pt idx="28520">
                  <c:v>-0.94</c:v>
                </c:pt>
                <c:pt idx="28521">
                  <c:v>-0.9</c:v>
                </c:pt>
                <c:pt idx="28522">
                  <c:v>-0.86</c:v>
                </c:pt>
                <c:pt idx="28523">
                  <c:v>-0.82</c:v>
                </c:pt>
                <c:pt idx="28524">
                  <c:v>-0.86</c:v>
                </c:pt>
                <c:pt idx="28525">
                  <c:v>-0.78</c:v>
                </c:pt>
                <c:pt idx="28526">
                  <c:v>-0.7</c:v>
                </c:pt>
                <c:pt idx="28527">
                  <c:v>-0.62</c:v>
                </c:pt>
                <c:pt idx="28528">
                  <c:v>-0.54</c:v>
                </c:pt>
                <c:pt idx="28529">
                  <c:v>-0.46</c:v>
                </c:pt>
                <c:pt idx="28530">
                  <c:v>-0.34</c:v>
                </c:pt>
                <c:pt idx="28531">
                  <c:v>-0.26</c:v>
                </c:pt>
                <c:pt idx="28532">
                  <c:v>-0.14000000000000001</c:v>
                </c:pt>
                <c:pt idx="28533">
                  <c:v>-0.1</c:v>
                </c:pt>
                <c:pt idx="28534">
                  <c:v>-0.1</c:v>
                </c:pt>
                <c:pt idx="28535">
                  <c:v>-0.1</c:v>
                </c:pt>
                <c:pt idx="28536">
                  <c:v>-0.02</c:v>
                </c:pt>
                <c:pt idx="28537">
                  <c:v>0.1</c:v>
                </c:pt>
                <c:pt idx="28538">
                  <c:v>0.14000000000000001</c:v>
                </c:pt>
                <c:pt idx="28539">
                  <c:v>0.18</c:v>
                </c:pt>
                <c:pt idx="28540">
                  <c:v>0.22</c:v>
                </c:pt>
                <c:pt idx="28541">
                  <c:v>0.3</c:v>
                </c:pt>
                <c:pt idx="28542">
                  <c:v>0.34</c:v>
                </c:pt>
                <c:pt idx="28543">
                  <c:v>0.42</c:v>
                </c:pt>
                <c:pt idx="28544">
                  <c:v>0.57999999999999996</c:v>
                </c:pt>
                <c:pt idx="28545">
                  <c:v>0.57999999999999996</c:v>
                </c:pt>
                <c:pt idx="28546">
                  <c:v>0.57999999999999996</c:v>
                </c:pt>
                <c:pt idx="28547">
                  <c:v>0.42</c:v>
                </c:pt>
                <c:pt idx="28548">
                  <c:v>0.26</c:v>
                </c:pt>
                <c:pt idx="28549">
                  <c:v>0.02</c:v>
                </c:pt>
                <c:pt idx="28550">
                  <c:v>-0.34</c:v>
                </c:pt>
                <c:pt idx="28551">
                  <c:v>-0.57999999999999996</c:v>
                </c:pt>
                <c:pt idx="28552">
                  <c:v>-0.9</c:v>
                </c:pt>
                <c:pt idx="28553">
                  <c:v>-1.22</c:v>
                </c:pt>
                <c:pt idx="28554">
                  <c:v>-1.5</c:v>
                </c:pt>
                <c:pt idx="28555">
                  <c:v>-1.78</c:v>
                </c:pt>
                <c:pt idx="28556">
                  <c:v>-2.02</c:v>
                </c:pt>
                <c:pt idx="28557">
                  <c:v>-2.1</c:v>
                </c:pt>
                <c:pt idx="28558">
                  <c:v>-2.06</c:v>
                </c:pt>
                <c:pt idx="28559">
                  <c:v>-1.94</c:v>
                </c:pt>
                <c:pt idx="28560">
                  <c:v>-1.74</c:v>
                </c:pt>
                <c:pt idx="28561">
                  <c:v>-1.54</c:v>
                </c:pt>
                <c:pt idx="28562">
                  <c:v>-1.26</c:v>
                </c:pt>
                <c:pt idx="28563">
                  <c:v>-0.98</c:v>
                </c:pt>
                <c:pt idx="28564">
                  <c:v>-0.7</c:v>
                </c:pt>
                <c:pt idx="28565">
                  <c:v>-0.46</c:v>
                </c:pt>
                <c:pt idx="28566">
                  <c:v>-0.3</c:v>
                </c:pt>
                <c:pt idx="28567">
                  <c:v>-0.14000000000000001</c:v>
                </c:pt>
                <c:pt idx="28568">
                  <c:v>-0.1</c:v>
                </c:pt>
                <c:pt idx="28569">
                  <c:v>-0.1</c:v>
                </c:pt>
                <c:pt idx="28570">
                  <c:v>-0.1</c:v>
                </c:pt>
                <c:pt idx="28571">
                  <c:v>-0.14000000000000001</c:v>
                </c:pt>
                <c:pt idx="28572">
                  <c:v>-0.1</c:v>
                </c:pt>
                <c:pt idx="28573">
                  <c:v>-0.06</c:v>
                </c:pt>
                <c:pt idx="28574">
                  <c:v>-0.02</c:v>
                </c:pt>
                <c:pt idx="28575">
                  <c:v>0.02</c:v>
                </c:pt>
                <c:pt idx="28576">
                  <c:v>0.1</c:v>
                </c:pt>
                <c:pt idx="28577">
                  <c:v>0.14000000000000001</c:v>
                </c:pt>
                <c:pt idx="28578">
                  <c:v>0.26</c:v>
                </c:pt>
                <c:pt idx="28579">
                  <c:v>0.3</c:v>
                </c:pt>
                <c:pt idx="28580">
                  <c:v>0.38</c:v>
                </c:pt>
                <c:pt idx="28581">
                  <c:v>0.38</c:v>
                </c:pt>
                <c:pt idx="28582">
                  <c:v>0.38</c:v>
                </c:pt>
                <c:pt idx="28583">
                  <c:v>0.34</c:v>
                </c:pt>
                <c:pt idx="28584">
                  <c:v>0.3</c:v>
                </c:pt>
                <c:pt idx="28585">
                  <c:v>0.3</c:v>
                </c:pt>
                <c:pt idx="28586">
                  <c:v>0.46</c:v>
                </c:pt>
                <c:pt idx="28587">
                  <c:v>0.82</c:v>
                </c:pt>
                <c:pt idx="28588">
                  <c:v>1.34</c:v>
                </c:pt>
                <c:pt idx="28589">
                  <c:v>1.82</c:v>
                </c:pt>
                <c:pt idx="28590">
                  <c:v>2.42</c:v>
                </c:pt>
                <c:pt idx="28591">
                  <c:v>2.82</c:v>
                </c:pt>
                <c:pt idx="28592">
                  <c:v>3.26</c:v>
                </c:pt>
                <c:pt idx="28593">
                  <c:v>3.66</c:v>
                </c:pt>
                <c:pt idx="28594">
                  <c:v>3.98</c:v>
                </c:pt>
                <c:pt idx="28595">
                  <c:v>4.22</c:v>
                </c:pt>
                <c:pt idx="28596">
                  <c:v>4.34</c:v>
                </c:pt>
                <c:pt idx="28597">
                  <c:v>4.1399999999999997</c:v>
                </c:pt>
                <c:pt idx="28598">
                  <c:v>3.62</c:v>
                </c:pt>
                <c:pt idx="28599">
                  <c:v>2.94</c:v>
                </c:pt>
                <c:pt idx="28600">
                  <c:v>2.14</c:v>
                </c:pt>
                <c:pt idx="28601">
                  <c:v>1.38</c:v>
                </c:pt>
                <c:pt idx="28602">
                  <c:v>0.62</c:v>
                </c:pt>
                <c:pt idx="28603">
                  <c:v>-0.06</c:v>
                </c:pt>
                <c:pt idx="28604">
                  <c:v>-0.66</c:v>
                </c:pt>
                <c:pt idx="28605">
                  <c:v>-1.1399999999999999</c:v>
                </c:pt>
                <c:pt idx="28606">
                  <c:v>-1.5</c:v>
                </c:pt>
                <c:pt idx="28607">
                  <c:v>-1.78</c:v>
                </c:pt>
                <c:pt idx="28608">
                  <c:v>-1.94</c:v>
                </c:pt>
                <c:pt idx="28609">
                  <c:v>-1.9</c:v>
                </c:pt>
                <c:pt idx="28610">
                  <c:v>-1.82</c:v>
                </c:pt>
                <c:pt idx="28611">
                  <c:v>-1.7</c:v>
                </c:pt>
                <c:pt idx="28612">
                  <c:v>-1.5</c:v>
                </c:pt>
                <c:pt idx="28613">
                  <c:v>-1.3</c:v>
                </c:pt>
                <c:pt idx="28614">
                  <c:v>-1.18</c:v>
                </c:pt>
                <c:pt idx="28615">
                  <c:v>-1.02</c:v>
                </c:pt>
                <c:pt idx="28616">
                  <c:v>-0.98</c:v>
                </c:pt>
                <c:pt idx="28617">
                  <c:v>-0.9</c:v>
                </c:pt>
                <c:pt idx="28618">
                  <c:v>-0.86</c:v>
                </c:pt>
                <c:pt idx="28619">
                  <c:v>-0.86</c:v>
                </c:pt>
                <c:pt idx="28620">
                  <c:v>-0.82</c:v>
                </c:pt>
                <c:pt idx="28621">
                  <c:v>-0.74</c:v>
                </c:pt>
                <c:pt idx="28622">
                  <c:v>-0.66</c:v>
                </c:pt>
                <c:pt idx="28623">
                  <c:v>-0.62</c:v>
                </c:pt>
                <c:pt idx="28624">
                  <c:v>-0.54</c:v>
                </c:pt>
                <c:pt idx="28625">
                  <c:v>-0.5</c:v>
                </c:pt>
                <c:pt idx="28626">
                  <c:v>-0.38</c:v>
                </c:pt>
                <c:pt idx="28627">
                  <c:v>-0.34</c:v>
                </c:pt>
                <c:pt idx="28628">
                  <c:v>-0.26</c:v>
                </c:pt>
                <c:pt idx="28629">
                  <c:v>-0.26</c:v>
                </c:pt>
                <c:pt idx="28630">
                  <c:v>-0.22</c:v>
                </c:pt>
                <c:pt idx="28631">
                  <c:v>-0.18</c:v>
                </c:pt>
                <c:pt idx="28632">
                  <c:v>-0.1</c:v>
                </c:pt>
                <c:pt idx="28633">
                  <c:v>-0.1</c:v>
                </c:pt>
                <c:pt idx="28634">
                  <c:v>-0.1</c:v>
                </c:pt>
                <c:pt idx="28635">
                  <c:v>-0.06</c:v>
                </c:pt>
                <c:pt idx="28636">
                  <c:v>0.02</c:v>
                </c:pt>
                <c:pt idx="28637">
                  <c:v>0.06</c:v>
                </c:pt>
                <c:pt idx="28638">
                  <c:v>0.14000000000000001</c:v>
                </c:pt>
                <c:pt idx="28639">
                  <c:v>0.26</c:v>
                </c:pt>
                <c:pt idx="28640">
                  <c:v>0.34</c:v>
                </c:pt>
                <c:pt idx="28641">
                  <c:v>0.3</c:v>
                </c:pt>
                <c:pt idx="28642">
                  <c:v>0.22</c:v>
                </c:pt>
                <c:pt idx="28643">
                  <c:v>0.02</c:v>
                </c:pt>
                <c:pt idx="28644">
                  <c:v>-0.22</c:v>
                </c:pt>
                <c:pt idx="28645">
                  <c:v>-0.5</c:v>
                </c:pt>
                <c:pt idx="28646">
                  <c:v>-0.78</c:v>
                </c:pt>
                <c:pt idx="28647">
                  <c:v>-1.06</c:v>
                </c:pt>
                <c:pt idx="28648">
                  <c:v>-1.26</c:v>
                </c:pt>
                <c:pt idx="28649">
                  <c:v>-1.54</c:v>
                </c:pt>
                <c:pt idx="28650">
                  <c:v>-1.74</c:v>
                </c:pt>
                <c:pt idx="28651">
                  <c:v>-1.94</c:v>
                </c:pt>
                <c:pt idx="28652">
                  <c:v>-1.98</c:v>
                </c:pt>
                <c:pt idx="28653">
                  <c:v>-1.9</c:v>
                </c:pt>
                <c:pt idx="28654">
                  <c:v>-1.78</c:v>
                </c:pt>
                <c:pt idx="28655">
                  <c:v>-1.62</c:v>
                </c:pt>
                <c:pt idx="28656">
                  <c:v>-1.38</c:v>
                </c:pt>
                <c:pt idx="28657">
                  <c:v>-1.1399999999999999</c:v>
                </c:pt>
                <c:pt idx="28658">
                  <c:v>-0.9</c:v>
                </c:pt>
                <c:pt idx="28659">
                  <c:v>-0.74</c:v>
                </c:pt>
                <c:pt idx="28660">
                  <c:v>-0.54</c:v>
                </c:pt>
                <c:pt idx="28661">
                  <c:v>-0.42</c:v>
                </c:pt>
                <c:pt idx="28662">
                  <c:v>-0.26</c:v>
                </c:pt>
                <c:pt idx="28663">
                  <c:v>-0.18</c:v>
                </c:pt>
                <c:pt idx="28664">
                  <c:v>-0.14000000000000001</c:v>
                </c:pt>
                <c:pt idx="28665">
                  <c:v>-0.1</c:v>
                </c:pt>
                <c:pt idx="28666">
                  <c:v>-0.06</c:v>
                </c:pt>
                <c:pt idx="28667">
                  <c:v>-0.02</c:v>
                </c:pt>
                <c:pt idx="28668">
                  <c:v>0.02</c:v>
                </c:pt>
                <c:pt idx="28669">
                  <c:v>0.06</c:v>
                </c:pt>
                <c:pt idx="28670">
                  <c:v>0.06</c:v>
                </c:pt>
                <c:pt idx="28671">
                  <c:v>0.14000000000000001</c:v>
                </c:pt>
                <c:pt idx="28672">
                  <c:v>0.22</c:v>
                </c:pt>
                <c:pt idx="28673">
                  <c:v>0.26</c:v>
                </c:pt>
                <c:pt idx="28674">
                  <c:v>0.22</c:v>
                </c:pt>
                <c:pt idx="28675">
                  <c:v>0.22</c:v>
                </c:pt>
                <c:pt idx="28676">
                  <c:v>0.26</c:v>
                </c:pt>
                <c:pt idx="28677">
                  <c:v>0.26</c:v>
                </c:pt>
                <c:pt idx="28678">
                  <c:v>0.26</c:v>
                </c:pt>
                <c:pt idx="28679">
                  <c:v>0.3</c:v>
                </c:pt>
                <c:pt idx="28680">
                  <c:v>0.26</c:v>
                </c:pt>
                <c:pt idx="28681">
                  <c:v>0.34</c:v>
                </c:pt>
                <c:pt idx="28682">
                  <c:v>0.34</c:v>
                </c:pt>
                <c:pt idx="28683">
                  <c:v>0.34</c:v>
                </c:pt>
                <c:pt idx="28684">
                  <c:v>0.46</c:v>
                </c:pt>
                <c:pt idx="28685">
                  <c:v>0.62</c:v>
                </c:pt>
                <c:pt idx="28686">
                  <c:v>0.94</c:v>
                </c:pt>
                <c:pt idx="28687">
                  <c:v>1.34</c:v>
                </c:pt>
                <c:pt idx="28688">
                  <c:v>1.78</c:v>
                </c:pt>
                <c:pt idx="28689">
                  <c:v>2.14</c:v>
                </c:pt>
                <c:pt idx="28690">
                  <c:v>2.62</c:v>
                </c:pt>
                <c:pt idx="28691">
                  <c:v>3.06</c:v>
                </c:pt>
                <c:pt idx="28692">
                  <c:v>3.46</c:v>
                </c:pt>
                <c:pt idx="28693">
                  <c:v>3.74</c:v>
                </c:pt>
                <c:pt idx="28694">
                  <c:v>3.94</c:v>
                </c:pt>
                <c:pt idx="28695">
                  <c:v>4.0199999999999996</c:v>
                </c:pt>
                <c:pt idx="28696">
                  <c:v>3.9</c:v>
                </c:pt>
                <c:pt idx="28697">
                  <c:v>3.7</c:v>
                </c:pt>
                <c:pt idx="28698">
                  <c:v>3.18</c:v>
                </c:pt>
                <c:pt idx="28699">
                  <c:v>2.42</c:v>
                </c:pt>
                <c:pt idx="28700">
                  <c:v>1.5</c:v>
                </c:pt>
                <c:pt idx="28701">
                  <c:v>0.62</c:v>
                </c:pt>
                <c:pt idx="28702">
                  <c:v>-0.14000000000000001</c:v>
                </c:pt>
                <c:pt idx="28703">
                  <c:v>-0.7</c:v>
                </c:pt>
                <c:pt idx="28704">
                  <c:v>-1.1000000000000001</c:v>
                </c:pt>
                <c:pt idx="28705">
                  <c:v>-1.5</c:v>
                </c:pt>
                <c:pt idx="28706">
                  <c:v>-1.74</c:v>
                </c:pt>
                <c:pt idx="28707">
                  <c:v>-1.98</c:v>
                </c:pt>
                <c:pt idx="28708">
                  <c:v>-1.98</c:v>
                </c:pt>
                <c:pt idx="28709">
                  <c:v>-1.82</c:v>
                </c:pt>
                <c:pt idx="28710">
                  <c:v>-1.58</c:v>
                </c:pt>
                <c:pt idx="28711">
                  <c:v>-1.22</c:v>
                </c:pt>
                <c:pt idx="28712">
                  <c:v>-0.9</c:v>
                </c:pt>
                <c:pt idx="28713">
                  <c:v>-0.78</c:v>
                </c:pt>
                <c:pt idx="28714">
                  <c:v>-0.74</c:v>
                </c:pt>
                <c:pt idx="28715">
                  <c:v>-0.78</c:v>
                </c:pt>
                <c:pt idx="28716">
                  <c:v>-0.74</c:v>
                </c:pt>
                <c:pt idx="28717">
                  <c:v>-0.7</c:v>
                </c:pt>
                <c:pt idx="28718">
                  <c:v>-0.66</c:v>
                </c:pt>
                <c:pt idx="28719">
                  <c:v>-0.74</c:v>
                </c:pt>
                <c:pt idx="28720">
                  <c:v>-0.78</c:v>
                </c:pt>
                <c:pt idx="28721">
                  <c:v>-0.78</c:v>
                </c:pt>
                <c:pt idx="28722">
                  <c:v>-0.7</c:v>
                </c:pt>
                <c:pt idx="28723">
                  <c:v>-0.62</c:v>
                </c:pt>
                <c:pt idx="28724">
                  <c:v>-0.5</c:v>
                </c:pt>
                <c:pt idx="28725">
                  <c:v>-0.38</c:v>
                </c:pt>
                <c:pt idx="28726">
                  <c:v>-0.38</c:v>
                </c:pt>
                <c:pt idx="28727">
                  <c:v>-0.38</c:v>
                </c:pt>
                <c:pt idx="28728">
                  <c:v>-0.38</c:v>
                </c:pt>
                <c:pt idx="28729">
                  <c:v>-0.34</c:v>
                </c:pt>
                <c:pt idx="28730">
                  <c:v>-0.26</c:v>
                </c:pt>
                <c:pt idx="28731">
                  <c:v>-0.3</c:v>
                </c:pt>
                <c:pt idx="28732">
                  <c:v>-0.22</c:v>
                </c:pt>
                <c:pt idx="28733">
                  <c:v>-0.18</c:v>
                </c:pt>
                <c:pt idx="28734">
                  <c:v>-0.1</c:v>
                </c:pt>
                <c:pt idx="28735">
                  <c:v>-0.06</c:v>
                </c:pt>
                <c:pt idx="28736">
                  <c:v>0.06</c:v>
                </c:pt>
                <c:pt idx="28737">
                  <c:v>0.14000000000000001</c:v>
                </c:pt>
                <c:pt idx="28738">
                  <c:v>0.14000000000000001</c:v>
                </c:pt>
                <c:pt idx="28739">
                  <c:v>0.22</c:v>
                </c:pt>
                <c:pt idx="28740">
                  <c:v>0.22</c:v>
                </c:pt>
                <c:pt idx="28741">
                  <c:v>0.1</c:v>
                </c:pt>
                <c:pt idx="28742">
                  <c:v>-0.06</c:v>
                </c:pt>
                <c:pt idx="28743">
                  <c:v>-0.3</c:v>
                </c:pt>
                <c:pt idx="28744">
                  <c:v>-0.57999999999999996</c:v>
                </c:pt>
                <c:pt idx="28745">
                  <c:v>-0.82</c:v>
                </c:pt>
                <c:pt idx="28746">
                  <c:v>-1.06</c:v>
                </c:pt>
                <c:pt idx="28747">
                  <c:v>-1.26</c:v>
                </c:pt>
                <c:pt idx="28748">
                  <c:v>-1.42</c:v>
                </c:pt>
                <c:pt idx="28749">
                  <c:v>-1.62</c:v>
                </c:pt>
                <c:pt idx="28750">
                  <c:v>-1.7</c:v>
                </c:pt>
                <c:pt idx="28751">
                  <c:v>-1.86</c:v>
                </c:pt>
                <c:pt idx="28752">
                  <c:v>-1.86</c:v>
                </c:pt>
                <c:pt idx="28753">
                  <c:v>-1.78</c:v>
                </c:pt>
                <c:pt idx="28754">
                  <c:v>-1.5</c:v>
                </c:pt>
                <c:pt idx="28755">
                  <c:v>-1.26</c:v>
                </c:pt>
                <c:pt idx="28756">
                  <c:v>-1.02</c:v>
                </c:pt>
                <c:pt idx="28757">
                  <c:v>-0.78</c:v>
                </c:pt>
                <c:pt idx="28758">
                  <c:v>-0.62</c:v>
                </c:pt>
                <c:pt idx="28759">
                  <c:v>-0.5</c:v>
                </c:pt>
                <c:pt idx="28760">
                  <c:v>-0.3</c:v>
                </c:pt>
                <c:pt idx="28761">
                  <c:v>-0.26</c:v>
                </c:pt>
                <c:pt idx="28762">
                  <c:v>-0.14000000000000001</c:v>
                </c:pt>
                <c:pt idx="28763">
                  <c:v>-0.06</c:v>
                </c:pt>
                <c:pt idx="28764">
                  <c:v>-0.1</c:v>
                </c:pt>
                <c:pt idx="28765">
                  <c:v>-0.1</c:v>
                </c:pt>
                <c:pt idx="28766">
                  <c:v>-0.14000000000000001</c:v>
                </c:pt>
                <c:pt idx="28767">
                  <c:v>-0.18</c:v>
                </c:pt>
                <c:pt idx="28768">
                  <c:v>-0.18</c:v>
                </c:pt>
                <c:pt idx="28769">
                  <c:v>-0.14000000000000001</c:v>
                </c:pt>
                <c:pt idx="28770">
                  <c:v>-0.06</c:v>
                </c:pt>
                <c:pt idx="28771">
                  <c:v>-0.06</c:v>
                </c:pt>
                <c:pt idx="28772">
                  <c:v>0.14000000000000001</c:v>
                </c:pt>
                <c:pt idx="28773">
                  <c:v>0.46</c:v>
                </c:pt>
                <c:pt idx="28774">
                  <c:v>0.9</c:v>
                </c:pt>
                <c:pt idx="28775">
                  <c:v>1.42</c:v>
                </c:pt>
                <c:pt idx="28776">
                  <c:v>1.98</c:v>
                </c:pt>
                <c:pt idx="28777">
                  <c:v>2.62</c:v>
                </c:pt>
                <c:pt idx="28778">
                  <c:v>3.18</c:v>
                </c:pt>
                <c:pt idx="28779">
                  <c:v>3.62</c:v>
                </c:pt>
                <c:pt idx="28780">
                  <c:v>4.0199999999999996</c:v>
                </c:pt>
                <c:pt idx="28781">
                  <c:v>4.3</c:v>
                </c:pt>
                <c:pt idx="28782">
                  <c:v>4.38</c:v>
                </c:pt>
                <c:pt idx="28783">
                  <c:v>4.3</c:v>
                </c:pt>
                <c:pt idx="28784">
                  <c:v>4.0199999999999996</c:v>
                </c:pt>
                <c:pt idx="28785">
                  <c:v>3.58</c:v>
                </c:pt>
                <c:pt idx="28786">
                  <c:v>2.9</c:v>
                </c:pt>
                <c:pt idx="28787">
                  <c:v>1.98</c:v>
                </c:pt>
                <c:pt idx="28788">
                  <c:v>1.06</c:v>
                </c:pt>
                <c:pt idx="28789">
                  <c:v>0.18</c:v>
                </c:pt>
                <c:pt idx="28790">
                  <c:v>-0.54</c:v>
                </c:pt>
                <c:pt idx="28791">
                  <c:v>-1.1399999999999999</c:v>
                </c:pt>
                <c:pt idx="28792">
                  <c:v>-1.54</c:v>
                </c:pt>
                <c:pt idx="28793">
                  <c:v>-1.86</c:v>
                </c:pt>
                <c:pt idx="28794">
                  <c:v>-2.02</c:v>
                </c:pt>
                <c:pt idx="28795">
                  <c:v>-2.1</c:v>
                </c:pt>
                <c:pt idx="28796">
                  <c:v>-2.14</c:v>
                </c:pt>
                <c:pt idx="28797">
                  <c:v>-1.98</c:v>
                </c:pt>
                <c:pt idx="28798">
                  <c:v>-1.7</c:v>
                </c:pt>
                <c:pt idx="28799">
                  <c:v>-1.54</c:v>
                </c:pt>
                <c:pt idx="28800">
                  <c:v>-1.34</c:v>
                </c:pt>
                <c:pt idx="28801">
                  <c:v>-1.26</c:v>
                </c:pt>
                <c:pt idx="28802">
                  <c:v>-1.22</c:v>
                </c:pt>
                <c:pt idx="28803">
                  <c:v>-1.1399999999999999</c:v>
                </c:pt>
                <c:pt idx="28804">
                  <c:v>-1.02</c:v>
                </c:pt>
                <c:pt idx="28805">
                  <c:v>-0.86</c:v>
                </c:pt>
                <c:pt idx="28806">
                  <c:v>-0.74</c:v>
                </c:pt>
                <c:pt idx="28807">
                  <c:v>-0.62</c:v>
                </c:pt>
                <c:pt idx="28808">
                  <c:v>-0.54</c:v>
                </c:pt>
                <c:pt idx="28809">
                  <c:v>-0.5</c:v>
                </c:pt>
                <c:pt idx="28810">
                  <c:v>-0.38</c:v>
                </c:pt>
                <c:pt idx="28811">
                  <c:v>-0.3</c:v>
                </c:pt>
                <c:pt idx="28812">
                  <c:v>-0.18</c:v>
                </c:pt>
                <c:pt idx="28813">
                  <c:v>-0.14000000000000001</c:v>
                </c:pt>
                <c:pt idx="28814">
                  <c:v>-0.18</c:v>
                </c:pt>
                <c:pt idx="28815">
                  <c:v>-0.18</c:v>
                </c:pt>
                <c:pt idx="28816">
                  <c:v>-0.14000000000000001</c:v>
                </c:pt>
                <c:pt idx="28817">
                  <c:v>-0.1</c:v>
                </c:pt>
                <c:pt idx="28818">
                  <c:v>-0.02</c:v>
                </c:pt>
                <c:pt idx="28819">
                  <c:v>0.02</c:v>
                </c:pt>
                <c:pt idx="28820">
                  <c:v>0.14000000000000001</c:v>
                </c:pt>
                <c:pt idx="28821">
                  <c:v>0.22</c:v>
                </c:pt>
                <c:pt idx="28822">
                  <c:v>0.38</c:v>
                </c:pt>
                <c:pt idx="28823">
                  <c:v>0.46</c:v>
                </c:pt>
                <c:pt idx="28824">
                  <c:v>0.57999999999999996</c:v>
                </c:pt>
                <c:pt idx="28825">
                  <c:v>0.57999999999999996</c:v>
                </c:pt>
                <c:pt idx="28826">
                  <c:v>0.62</c:v>
                </c:pt>
                <c:pt idx="28827">
                  <c:v>0.62</c:v>
                </c:pt>
                <c:pt idx="28828">
                  <c:v>0.54</c:v>
                </c:pt>
                <c:pt idx="28829">
                  <c:v>0.42</c:v>
                </c:pt>
                <c:pt idx="28830">
                  <c:v>0.14000000000000001</c:v>
                </c:pt>
                <c:pt idx="28831">
                  <c:v>-0.1</c:v>
                </c:pt>
                <c:pt idx="28832">
                  <c:v>-0.42</c:v>
                </c:pt>
                <c:pt idx="28833">
                  <c:v>-0.74</c:v>
                </c:pt>
                <c:pt idx="28834">
                  <c:v>-1.06</c:v>
                </c:pt>
                <c:pt idx="28835">
                  <c:v>-1.26</c:v>
                </c:pt>
                <c:pt idx="28836">
                  <c:v>-1.5</c:v>
                </c:pt>
                <c:pt idx="28837">
                  <c:v>-1.66</c:v>
                </c:pt>
                <c:pt idx="28838">
                  <c:v>-1.7</c:v>
                </c:pt>
                <c:pt idx="28839">
                  <c:v>-1.82</c:v>
                </c:pt>
                <c:pt idx="28840">
                  <c:v>-1.78</c:v>
                </c:pt>
                <c:pt idx="28841">
                  <c:v>-1.66</c:v>
                </c:pt>
                <c:pt idx="28842">
                  <c:v>-1.46</c:v>
                </c:pt>
                <c:pt idx="28843">
                  <c:v>-1.26</c:v>
                </c:pt>
                <c:pt idx="28844">
                  <c:v>-1.06</c:v>
                </c:pt>
                <c:pt idx="28845">
                  <c:v>-0.86</c:v>
                </c:pt>
                <c:pt idx="28846">
                  <c:v>-0.66</c:v>
                </c:pt>
                <c:pt idx="28847">
                  <c:v>-0.46</c:v>
                </c:pt>
                <c:pt idx="28848">
                  <c:v>-0.38</c:v>
                </c:pt>
                <c:pt idx="28849">
                  <c:v>-0.26</c:v>
                </c:pt>
                <c:pt idx="28850">
                  <c:v>-0.18</c:v>
                </c:pt>
                <c:pt idx="28851">
                  <c:v>-0.1</c:v>
                </c:pt>
                <c:pt idx="28852">
                  <c:v>-0.1</c:v>
                </c:pt>
                <c:pt idx="28853">
                  <c:v>-0.1</c:v>
                </c:pt>
                <c:pt idx="28854">
                  <c:v>-0.1</c:v>
                </c:pt>
                <c:pt idx="28855">
                  <c:v>-0.06</c:v>
                </c:pt>
                <c:pt idx="28856">
                  <c:v>0.02</c:v>
                </c:pt>
                <c:pt idx="28857">
                  <c:v>0.14000000000000001</c:v>
                </c:pt>
                <c:pt idx="28858">
                  <c:v>0.22</c:v>
                </c:pt>
                <c:pt idx="28859">
                  <c:v>0.18</c:v>
                </c:pt>
                <c:pt idx="28860">
                  <c:v>0.22</c:v>
                </c:pt>
                <c:pt idx="28861">
                  <c:v>0.26</c:v>
                </c:pt>
                <c:pt idx="28862">
                  <c:v>0.34</c:v>
                </c:pt>
                <c:pt idx="28863">
                  <c:v>0.34</c:v>
                </c:pt>
                <c:pt idx="28864">
                  <c:v>0.3</c:v>
                </c:pt>
                <c:pt idx="28865">
                  <c:v>0.3</c:v>
                </c:pt>
                <c:pt idx="28866">
                  <c:v>0.3</c:v>
                </c:pt>
                <c:pt idx="28867">
                  <c:v>0.22</c:v>
                </c:pt>
                <c:pt idx="28868">
                  <c:v>0.26</c:v>
                </c:pt>
                <c:pt idx="28869">
                  <c:v>0.22</c:v>
                </c:pt>
                <c:pt idx="28870">
                  <c:v>0.22</c:v>
                </c:pt>
                <c:pt idx="28871">
                  <c:v>0.22</c:v>
                </c:pt>
                <c:pt idx="28872">
                  <c:v>0.26</c:v>
                </c:pt>
                <c:pt idx="28873">
                  <c:v>0.26</c:v>
                </c:pt>
                <c:pt idx="28874">
                  <c:v>0.3</c:v>
                </c:pt>
                <c:pt idx="28875">
                  <c:v>0.34</c:v>
                </c:pt>
                <c:pt idx="28876">
                  <c:v>0.42</c:v>
                </c:pt>
                <c:pt idx="28877">
                  <c:v>0.42</c:v>
                </c:pt>
                <c:pt idx="28878">
                  <c:v>0.42</c:v>
                </c:pt>
                <c:pt idx="28879">
                  <c:v>0.42</c:v>
                </c:pt>
                <c:pt idx="28880">
                  <c:v>0.66</c:v>
                </c:pt>
                <c:pt idx="28881">
                  <c:v>1.26</c:v>
                </c:pt>
                <c:pt idx="28882">
                  <c:v>2.06</c:v>
                </c:pt>
                <c:pt idx="28883">
                  <c:v>2.7</c:v>
                </c:pt>
                <c:pt idx="28884">
                  <c:v>3.14</c:v>
                </c:pt>
                <c:pt idx="28885">
                  <c:v>3.5</c:v>
                </c:pt>
                <c:pt idx="28886">
                  <c:v>3.78</c:v>
                </c:pt>
                <c:pt idx="28887">
                  <c:v>4.1399999999999997</c:v>
                </c:pt>
                <c:pt idx="28888">
                  <c:v>4.22</c:v>
                </c:pt>
                <c:pt idx="28889">
                  <c:v>4.0199999999999996</c:v>
                </c:pt>
                <c:pt idx="28890">
                  <c:v>3.54</c:v>
                </c:pt>
                <c:pt idx="28891">
                  <c:v>2.78</c:v>
                </c:pt>
                <c:pt idx="28892">
                  <c:v>1.86</c:v>
                </c:pt>
                <c:pt idx="28893">
                  <c:v>0.86</c:v>
                </c:pt>
                <c:pt idx="28894">
                  <c:v>0.06</c:v>
                </c:pt>
                <c:pt idx="28895">
                  <c:v>-0.57999999999999996</c:v>
                </c:pt>
                <c:pt idx="28896">
                  <c:v>-1.1399999999999999</c:v>
                </c:pt>
                <c:pt idx="28897">
                  <c:v>-1.62</c:v>
                </c:pt>
                <c:pt idx="28898">
                  <c:v>-2.02</c:v>
                </c:pt>
                <c:pt idx="28899">
                  <c:v>-2.14</c:v>
                </c:pt>
                <c:pt idx="28900">
                  <c:v>-1.94</c:v>
                </c:pt>
                <c:pt idx="28901">
                  <c:v>-1.66</c:v>
                </c:pt>
                <c:pt idx="28902">
                  <c:v>-1.26</c:v>
                </c:pt>
                <c:pt idx="28903">
                  <c:v>-1.02</c:v>
                </c:pt>
                <c:pt idx="28904">
                  <c:v>-0.9</c:v>
                </c:pt>
                <c:pt idx="28905">
                  <c:v>-0.86</c:v>
                </c:pt>
                <c:pt idx="28906">
                  <c:v>-0.82</c:v>
                </c:pt>
                <c:pt idx="28907">
                  <c:v>-0.74</c:v>
                </c:pt>
                <c:pt idx="28908">
                  <c:v>-0.78</c:v>
                </c:pt>
                <c:pt idx="28909">
                  <c:v>-0.82</c:v>
                </c:pt>
                <c:pt idx="28910">
                  <c:v>-0.82</c:v>
                </c:pt>
                <c:pt idx="28911">
                  <c:v>-0.9</c:v>
                </c:pt>
                <c:pt idx="28912">
                  <c:v>-0.9</c:v>
                </c:pt>
                <c:pt idx="28913">
                  <c:v>-0.82</c:v>
                </c:pt>
                <c:pt idx="28914">
                  <c:v>-0.7</c:v>
                </c:pt>
                <c:pt idx="28915">
                  <c:v>-0.57999999999999996</c:v>
                </c:pt>
                <c:pt idx="28916">
                  <c:v>-0.54</c:v>
                </c:pt>
                <c:pt idx="28917">
                  <c:v>-0.54</c:v>
                </c:pt>
                <c:pt idx="28918">
                  <c:v>-0.42</c:v>
                </c:pt>
                <c:pt idx="28919">
                  <c:v>-0.46</c:v>
                </c:pt>
                <c:pt idx="28920">
                  <c:v>-0.42</c:v>
                </c:pt>
                <c:pt idx="28921">
                  <c:v>-0.46</c:v>
                </c:pt>
                <c:pt idx="28922">
                  <c:v>-0.5</c:v>
                </c:pt>
                <c:pt idx="28923">
                  <c:v>-0.54</c:v>
                </c:pt>
                <c:pt idx="28924">
                  <c:v>-0.54</c:v>
                </c:pt>
                <c:pt idx="28925">
                  <c:v>-0.38</c:v>
                </c:pt>
                <c:pt idx="28926">
                  <c:v>-0.22</c:v>
                </c:pt>
                <c:pt idx="28927">
                  <c:v>-0.1</c:v>
                </c:pt>
                <c:pt idx="28928">
                  <c:v>-0.06</c:v>
                </c:pt>
                <c:pt idx="28929">
                  <c:v>-0.02</c:v>
                </c:pt>
                <c:pt idx="28930">
                  <c:v>0.1</c:v>
                </c:pt>
                <c:pt idx="28931">
                  <c:v>0.1</c:v>
                </c:pt>
                <c:pt idx="28932">
                  <c:v>0.14000000000000001</c:v>
                </c:pt>
                <c:pt idx="28933">
                  <c:v>0.14000000000000001</c:v>
                </c:pt>
                <c:pt idx="28934">
                  <c:v>0.14000000000000001</c:v>
                </c:pt>
                <c:pt idx="28935">
                  <c:v>0.02</c:v>
                </c:pt>
                <c:pt idx="28936">
                  <c:v>-0.26</c:v>
                </c:pt>
                <c:pt idx="28937">
                  <c:v>-0.54</c:v>
                </c:pt>
                <c:pt idx="28938">
                  <c:v>-0.82</c:v>
                </c:pt>
                <c:pt idx="28939">
                  <c:v>-0.98</c:v>
                </c:pt>
                <c:pt idx="28940">
                  <c:v>-1.22</c:v>
                </c:pt>
                <c:pt idx="28941">
                  <c:v>-1.5</c:v>
                </c:pt>
                <c:pt idx="28942">
                  <c:v>-1.7</c:v>
                </c:pt>
                <c:pt idx="28943">
                  <c:v>-1.86</c:v>
                </c:pt>
                <c:pt idx="28944">
                  <c:v>-1.9</c:v>
                </c:pt>
                <c:pt idx="28945">
                  <c:v>-1.78</c:v>
                </c:pt>
                <c:pt idx="28946">
                  <c:v>-1.54</c:v>
                </c:pt>
                <c:pt idx="28947">
                  <c:v>-1.34</c:v>
                </c:pt>
                <c:pt idx="28948">
                  <c:v>-1.02</c:v>
                </c:pt>
                <c:pt idx="28949">
                  <c:v>-0.78</c:v>
                </c:pt>
                <c:pt idx="28950">
                  <c:v>-0.57999999999999996</c:v>
                </c:pt>
                <c:pt idx="28951">
                  <c:v>-0.38</c:v>
                </c:pt>
                <c:pt idx="28952">
                  <c:v>-0.18</c:v>
                </c:pt>
                <c:pt idx="28953">
                  <c:v>-0.02</c:v>
                </c:pt>
                <c:pt idx="28954">
                  <c:v>0.02</c:v>
                </c:pt>
                <c:pt idx="28955">
                  <c:v>-0.02</c:v>
                </c:pt>
                <c:pt idx="28956">
                  <c:v>-0.1</c:v>
                </c:pt>
                <c:pt idx="28957">
                  <c:v>-0.18</c:v>
                </c:pt>
                <c:pt idx="28958">
                  <c:v>-0.22</c:v>
                </c:pt>
                <c:pt idx="28959">
                  <c:v>-0.22</c:v>
                </c:pt>
                <c:pt idx="28960">
                  <c:v>-0.18</c:v>
                </c:pt>
                <c:pt idx="28961">
                  <c:v>-0.14000000000000001</c:v>
                </c:pt>
                <c:pt idx="28962">
                  <c:v>-0.02</c:v>
                </c:pt>
                <c:pt idx="28963">
                  <c:v>0.06</c:v>
                </c:pt>
                <c:pt idx="28964">
                  <c:v>0.18</c:v>
                </c:pt>
                <c:pt idx="28965">
                  <c:v>0.34</c:v>
                </c:pt>
                <c:pt idx="28966">
                  <c:v>0.5</c:v>
                </c:pt>
                <c:pt idx="28967">
                  <c:v>0.66</c:v>
                </c:pt>
                <c:pt idx="28968">
                  <c:v>0.94</c:v>
                </c:pt>
                <c:pt idx="28969">
                  <c:v>1.38</c:v>
                </c:pt>
                <c:pt idx="28970">
                  <c:v>1.74</c:v>
                </c:pt>
                <c:pt idx="28971">
                  <c:v>2.14</c:v>
                </c:pt>
                <c:pt idx="28972">
                  <c:v>2.62</c:v>
                </c:pt>
                <c:pt idx="28973">
                  <c:v>3.1</c:v>
                </c:pt>
                <c:pt idx="28974">
                  <c:v>3.46</c:v>
                </c:pt>
                <c:pt idx="28975">
                  <c:v>3.78</c:v>
                </c:pt>
                <c:pt idx="28976">
                  <c:v>4.0599999999999996</c:v>
                </c:pt>
                <c:pt idx="28977">
                  <c:v>4.22</c:v>
                </c:pt>
                <c:pt idx="28978">
                  <c:v>4.0999999999999996</c:v>
                </c:pt>
                <c:pt idx="28979">
                  <c:v>3.7</c:v>
                </c:pt>
                <c:pt idx="28980">
                  <c:v>3.02</c:v>
                </c:pt>
                <c:pt idx="28981">
                  <c:v>2.2599999999999998</c:v>
                </c:pt>
                <c:pt idx="28982">
                  <c:v>1.46</c:v>
                </c:pt>
                <c:pt idx="28983">
                  <c:v>0.57999999999999996</c:v>
                </c:pt>
                <c:pt idx="28984">
                  <c:v>-0.22</c:v>
                </c:pt>
                <c:pt idx="28985">
                  <c:v>-0.9</c:v>
                </c:pt>
                <c:pt idx="28986">
                  <c:v>-1.54</c:v>
                </c:pt>
                <c:pt idx="28987">
                  <c:v>-2.02</c:v>
                </c:pt>
                <c:pt idx="28988">
                  <c:v>-2.2599999999999998</c:v>
                </c:pt>
                <c:pt idx="28989">
                  <c:v>-2.34</c:v>
                </c:pt>
                <c:pt idx="28990">
                  <c:v>-2.2599999999999998</c:v>
                </c:pt>
                <c:pt idx="28991">
                  <c:v>-2.14</c:v>
                </c:pt>
                <c:pt idx="28992">
                  <c:v>-1.94</c:v>
                </c:pt>
                <c:pt idx="28993">
                  <c:v>-1.7</c:v>
                </c:pt>
                <c:pt idx="28994">
                  <c:v>-1.42</c:v>
                </c:pt>
                <c:pt idx="28995">
                  <c:v>-1.1399999999999999</c:v>
                </c:pt>
                <c:pt idx="28996">
                  <c:v>-0.86</c:v>
                </c:pt>
                <c:pt idx="28997">
                  <c:v>-0.7</c:v>
                </c:pt>
                <c:pt idx="28998">
                  <c:v>-0.62</c:v>
                </c:pt>
                <c:pt idx="28999">
                  <c:v>-0.57999999999999996</c:v>
                </c:pt>
                <c:pt idx="29000">
                  <c:v>-0.46</c:v>
                </c:pt>
                <c:pt idx="29001">
                  <c:v>-0.5</c:v>
                </c:pt>
                <c:pt idx="29002">
                  <c:v>-0.46</c:v>
                </c:pt>
                <c:pt idx="29003">
                  <c:v>-0.38</c:v>
                </c:pt>
                <c:pt idx="29004">
                  <c:v>-0.34</c:v>
                </c:pt>
                <c:pt idx="29005">
                  <c:v>-0.34</c:v>
                </c:pt>
                <c:pt idx="29006">
                  <c:v>-0.3</c:v>
                </c:pt>
                <c:pt idx="29007">
                  <c:v>-0.3</c:v>
                </c:pt>
                <c:pt idx="29008">
                  <c:v>-0.26</c:v>
                </c:pt>
                <c:pt idx="29009">
                  <c:v>-0.14000000000000001</c:v>
                </c:pt>
                <c:pt idx="29010">
                  <c:v>-0.1</c:v>
                </c:pt>
                <c:pt idx="29011">
                  <c:v>-0.1</c:v>
                </c:pt>
                <c:pt idx="29012">
                  <c:v>-0.02</c:v>
                </c:pt>
                <c:pt idx="29013">
                  <c:v>0.06</c:v>
                </c:pt>
                <c:pt idx="29014">
                  <c:v>0.14000000000000001</c:v>
                </c:pt>
                <c:pt idx="29015">
                  <c:v>0.22</c:v>
                </c:pt>
                <c:pt idx="29016">
                  <c:v>0.26</c:v>
                </c:pt>
                <c:pt idx="29017">
                  <c:v>0.26</c:v>
                </c:pt>
                <c:pt idx="29018">
                  <c:v>0.34</c:v>
                </c:pt>
                <c:pt idx="29019">
                  <c:v>0.38</c:v>
                </c:pt>
                <c:pt idx="29020">
                  <c:v>0.46</c:v>
                </c:pt>
                <c:pt idx="29021">
                  <c:v>0.42</c:v>
                </c:pt>
                <c:pt idx="29022">
                  <c:v>0.38</c:v>
                </c:pt>
                <c:pt idx="29023">
                  <c:v>0.26</c:v>
                </c:pt>
                <c:pt idx="29024">
                  <c:v>0.14000000000000001</c:v>
                </c:pt>
                <c:pt idx="29025">
                  <c:v>-0.06</c:v>
                </c:pt>
                <c:pt idx="29026">
                  <c:v>-0.26</c:v>
                </c:pt>
                <c:pt idx="29027">
                  <c:v>-0.54</c:v>
                </c:pt>
                <c:pt idx="29028">
                  <c:v>-0.82</c:v>
                </c:pt>
                <c:pt idx="29029">
                  <c:v>-1.02</c:v>
                </c:pt>
                <c:pt idx="29030">
                  <c:v>-1.34</c:v>
                </c:pt>
                <c:pt idx="29031">
                  <c:v>-1.54</c:v>
                </c:pt>
                <c:pt idx="29032">
                  <c:v>-1.86</c:v>
                </c:pt>
                <c:pt idx="29033">
                  <c:v>-1.98</c:v>
                </c:pt>
                <c:pt idx="29034">
                  <c:v>-1.94</c:v>
                </c:pt>
                <c:pt idx="29035">
                  <c:v>-1.86</c:v>
                </c:pt>
                <c:pt idx="29036">
                  <c:v>-1.7</c:v>
                </c:pt>
                <c:pt idx="29037">
                  <c:v>-1.46</c:v>
                </c:pt>
                <c:pt idx="29038">
                  <c:v>-1.18</c:v>
                </c:pt>
                <c:pt idx="29039">
                  <c:v>-0.9</c:v>
                </c:pt>
                <c:pt idx="29040">
                  <c:v>-0.57999999999999996</c:v>
                </c:pt>
                <c:pt idx="29041">
                  <c:v>-0.38</c:v>
                </c:pt>
                <c:pt idx="29042">
                  <c:v>-0.18</c:v>
                </c:pt>
                <c:pt idx="29043">
                  <c:v>-0.06</c:v>
                </c:pt>
                <c:pt idx="29044">
                  <c:v>0.06</c:v>
                </c:pt>
                <c:pt idx="29045">
                  <c:v>0.1</c:v>
                </c:pt>
                <c:pt idx="29046">
                  <c:v>0.14000000000000001</c:v>
                </c:pt>
                <c:pt idx="29047">
                  <c:v>0.14000000000000001</c:v>
                </c:pt>
                <c:pt idx="29048">
                  <c:v>0.1</c:v>
                </c:pt>
                <c:pt idx="29049">
                  <c:v>0.06</c:v>
                </c:pt>
                <c:pt idx="29050">
                  <c:v>0.06</c:v>
                </c:pt>
                <c:pt idx="29051">
                  <c:v>0.02</c:v>
                </c:pt>
                <c:pt idx="29052">
                  <c:v>0.06</c:v>
                </c:pt>
                <c:pt idx="29053">
                  <c:v>0.14000000000000001</c:v>
                </c:pt>
                <c:pt idx="29054">
                  <c:v>0.18</c:v>
                </c:pt>
                <c:pt idx="29055">
                  <c:v>0.22</c:v>
                </c:pt>
                <c:pt idx="29056">
                  <c:v>0.26</c:v>
                </c:pt>
                <c:pt idx="29057">
                  <c:v>0.22</c:v>
                </c:pt>
                <c:pt idx="29058">
                  <c:v>0.26</c:v>
                </c:pt>
                <c:pt idx="29059">
                  <c:v>0.26</c:v>
                </c:pt>
                <c:pt idx="29060">
                  <c:v>0.34</c:v>
                </c:pt>
                <c:pt idx="29061">
                  <c:v>0.38</c:v>
                </c:pt>
                <c:pt idx="29062">
                  <c:v>0.46</c:v>
                </c:pt>
                <c:pt idx="29063">
                  <c:v>0.62</c:v>
                </c:pt>
                <c:pt idx="29064">
                  <c:v>1.06</c:v>
                </c:pt>
                <c:pt idx="29065">
                  <c:v>1.7</c:v>
                </c:pt>
                <c:pt idx="29066">
                  <c:v>2.38</c:v>
                </c:pt>
                <c:pt idx="29067">
                  <c:v>2.98</c:v>
                </c:pt>
                <c:pt idx="29068">
                  <c:v>3.5</c:v>
                </c:pt>
                <c:pt idx="29069">
                  <c:v>3.82</c:v>
                </c:pt>
                <c:pt idx="29070">
                  <c:v>4.0199999999999996</c:v>
                </c:pt>
                <c:pt idx="29071">
                  <c:v>3.98</c:v>
                </c:pt>
                <c:pt idx="29072">
                  <c:v>3.94</c:v>
                </c:pt>
                <c:pt idx="29073">
                  <c:v>3.82</c:v>
                </c:pt>
                <c:pt idx="29074">
                  <c:v>3.5</c:v>
                </c:pt>
                <c:pt idx="29075">
                  <c:v>2.86</c:v>
                </c:pt>
                <c:pt idx="29076">
                  <c:v>1.98</c:v>
                </c:pt>
                <c:pt idx="29077">
                  <c:v>0.9</c:v>
                </c:pt>
                <c:pt idx="29078">
                  <c:v>-0.02</c:v>
                </c:pt>
                <c:pt idx="29079">
                  <c:v>-0.66</c:v>
                </c:pt>
                <c:pt idx="29080">
                  <c:v>-1.1000000000000001</c:v>
                </c:pt>
                <c:pt idx="29081">
                  <c:v>-1.42</c:v>
                </c:pt>
                <c:pt idx="29082">
                  <c:v>-1.66</c:v>
                </c:pt>
                <c:pt idx="29083">
                  <c:v>-1.82</c:v>
                </c:pt>
                <c:pt idx="29084">
                  <c:v>-1.9</c:v>
                </c:pt>
                <c:pt idx="29085">
                  <c:v>-1.86</c:v>
                </c:pt>
                <c:pt idx="29086">
                  <c:v>-1.7</c:v>
                </c:pt>
                <c:pt idx="29087">
                  <c:v>-1.42</c:v>
                </c:pt>
                <c:pt idx="29088">
                  <c:v>-1.22</c:v>
                </c:pt>
                <c:pt idx="29089">
                  <c:v>-0.98</c:v>
                </c:pt>
                <c:pt idx="29090">
                  <c:v>-0.9</c:v>
                </c:pt>
                <c:pt idx="29091">
                  <c:v>-0.86</c:v>
                </c:pt>
                <c:pt idx="29092">
                  <c:v>-0.82</c:v>
                </c:pt>
                <c:pt idx="29093">
                  <c:v>-0.78</c:v>
                </c:pt>
                <c:pt idx="29094">
                  <c:v>-0.74</c:v>
                </c:pt>
                <c:pt idx="29095">
                  <c:v>-0.74</c:v>
                </c:pt>
                <c:pt idx="29096">
                  <c:v>-0.78</c:v>
                </c:pt>
                <c:pt idx="29097">
                  <c:v>-0.78</c:v>
                </c:pt>
                <c:pt idx="29098">
                  <c:v>-0.7</c:v>
                </c:pt>
                <c:pt idx="29099">
                  <c:v>-0.66</c:v>
                </c:pt>
                <c:pt idx="29100">
                  <c:v>-0.54</c:v>
                </c:pt>
                <c:pt idx="29101">
                  <c:v>-0.5</c:v>
                </c:pt>
                <c:pt idx="29102">
                  <c:v>-0.42</c:v>
                </c:pt>
                <c:pt idx="29103">
                  <c:v>-0.42</c:v>
                </c:pt>
                <c:pt idx="29104">
                  <c:v>-0.38</c:v>
                </c:pt>
                <c:pt idx="29105">
                  <c:v>-0.34</c:v>
                </c:pt>
                <c:pt idx="29106">
                  <c:v>-0.34</c:v>
                </c:pt>
                <c:pt idx="29107">
                  <c:v>-0.26</c:v>
                </c:pt>
                <c:pt idx="29108">
                  <c:v>-0.14000000000000001</c:v>
                </c:pt>
                <c:pt idx="29109">
                  <c:v>-0.06</c:v>
                </c:pt>
                <c:pt idx="29110">
                  <c:v>0.02</c:v>
                </c:pt>
                <c:pt idx="29111">
                  <c:v>0.02</c:v>
                </c:pt>
                <c:pt idx="29112">
                  <c:v>0.06</c:v>
                </c:pt>
                <c:pt idx="29113">
                  <c:v>0.14000000000000001</c:v>
                </c:pt>
                <c:pt idx="29114">
                  <c:v>0.18</c:v>
                </c:pt>
                <c:pt idx="29115">
                  <c:v>0.18</c:v>
                </c:pt>
                <c:pt idx="29116">
                  <c:v>0.3</c:v>
                </c:pt>
                <c:pt idx="29117">
                  <c:v>0.3</c:v>
                </c:pt>
                <c:pt idx="29118">
                  <c:v>0.3</c:v>
                </c:pt>
                <c:pt idx="29119">
                  <c:v>0.1</c:v>
                </c:pt>
                <c:pt idx="29120">
                  <c:v>-0.22</c:v>
                </c:pt>
                <c:pt idx="29121">
                  <c:v>-0.62</c:v>
                </c:pt>
                <c:pt idx="29122">
                  <c:v>-0.9</c:v>
                </c:pt>
                <c:pt idx="29123">
                  <c:v>-1.1399999999999999</c:v>
                </c:pt>
                <c:pt idx="29124">
                  <c:v>-1.42</c:v>
                </c:pt>
                <c:pt idx="29125">
                  <c:v>-1.58</c:v>
                </c:pt>
                <c:pt idx="29126">
                  <c:v>-1.74</c:v>
                </c:pt>
                <c:pt idx="29127">
                  <c:v>-1.86</c:v>
                </c:pt>
                <c:pt idx="29128">
                  <c:v>-1.86</c:v>
                </c:pt>
                <c:pt idx="29129">
                  <c:v>-1.86</c:v>
                </c:pt>
                <c:pt idx="29130">
                  <c:v>-1.7</c:v>
                </c:pt>
                <c:pt idx="29131">
                  <c:v>-1.5</c:v>
                </c:pt>
                <c:pt idx="29132">
                  <c:v>-1.1000000000000001</c:v>
                </c:pt>
                <c:pt idx="29133">
                  <c:v>-0.86</c:v>
                </c:pt>
                <c:pt idx="29134">
                  <c:v>-0.62</c:v>
                </c:pt>
                <c:pt idx="29135">
                  <c:v>-0.46</c:v>
                </c:pt>
                <c:pt idx="29136">
                  <c:v>-0.3</c:v>
                </c:pt>
                <c:pt idx="29137">
                  <c:v>-0.26</c:v>
                </c:pt>
                <c:pt idx="29138">
                  <c:v>-0.14000000000000001</c:v>
                </c:pt>
                <c:pt idx="29139">
                  <c:v>-0.14000000000000001</c:v>
                </c:pt>
                <c:pt idx="29140">
                  <c:v>-0.14000000000000001</c:v>
                </c:pt>
                <c:pt idx="29141">
                  <c:v>-0.18</c:v>
                </c:pt>
                <c:pt idx="29142">
                  <c:v>-0.18</c:v>
                </c:pt>
                <c:pt idx="29143">
                  <c:v>-0.14000000000000001</c:v>
                </c:pt>
                <c:pt idx="29144">
                  <c:v>-0.06</c:v>
                </c:pt>
                <c:pt idx="29145">
                  <c:v>-0.02</c:v>
                </c:pt>
                <c:pt idx="29146">
                  <c:v>0.02</c:v>
                </c:pt>
                <c:pt idx="29147">
                  <c:v>0.06</c:v>
                </c:pt>
                <c:pt idx="29148">
                  <c:v>0.1</c:v>
                </c:pt>
                <c:pt idx="29149">
                  <c:v>0.14000000000000001</c:v>
                </c:pt>
                <c:pt idx="29150">
                  <c:v>0.26</c:v>
                </c:pt>
                <c:pt idx="29151">
                  <c:v>0.3</c:v>
                </c:pt>
                <c:pt idx="29152">
                  <c:v>0.34</c:v>
                </c:pt>
                <c:pt idx="29153">
                  <c:v>0.26</c:v>
                </c:pt>
                <c:pt idx="29154">
                  <c:v>0.26</c:v>
                </c:pt>
                <c:pt idx="29155">
                  <c:v>0.26</c:v>
                </c:pt>
                <c:pt idx="29156">
                  <c:v>0.34</c:v>
                </c:pt>
                <c:pt idx="29157">
                  <c:v>0.38</c:v>
                </c:pt>
                <c:pt idx="29158">
                  <c:v>0.46</c:v>
                </c:pt>
                <c:pt idx="29159">
                  <c:v>0.62</c:v>
                </c:pt>
                <c:pt idx="29160">
                  <c:v>0.94</c:v>
                </c:pt>
                <c:pt idx="29161">
                  <c:v>1.3</c:v>
                </c:pt>
                <c:pt idx="29162">
                  <c:v>1.7</c:v>
                </c:pt>
                <c:pt idx="29163">
                  <c:v>2.1</c:v>
                </c:pt>
                <c:pt idx="29164">
                  <c:v>2.58</c:v>
                </c:pt>
                <c:pt idx="29165">
                  <c:v>2.98</c:v>
                </c:pt>
                <c:pt idx="29166">
                  <c:v>3.38</c:v>
                </c:pt>
                <c:pt idx="29167">
                  <c:v>3.62</c:v>
                </c:pt>
                <c:pt idx="29168">
                  <c:v>3.78</c:v>
                </c:pt>
                <c:pt idx="29169">
                  <c:v>3.82</c:v>
                </c:pt>
                <c:pt idx="29170">
                  <c:v>3.62</c:v>
                </c:pt>
                <c:pt idx="29171">
                  <c:v>3.18</c:v>
                </c:pt>
                <c:pt idx="29172">
                  <c:v>2.78</c:v>
                </c:pt>
                <c:pt idx="29173">
                  <c:v>2.2599999999999998</c:v>
                </c:pt>
                <c:pt idx="29174">
                  <c:v>1.66</c:v>
                </c:pt>
                <c:pt idx="29175">
                  <c:v>0.94</c:v>
                </c:pt>
                <c:pt idx="29176">
                  <c:v>0.14000000000000001</c:v>
                </c:pt>
                <c:pt idx="29177">
                  <c:v>-0.5</c:v>
                </c:pt>
                <c:pt idx="29178">
                  <c:v>-1.06</c:v>
                </c:pt>
                <c:pt idx="29179">
                  <c:v>-1.42</c:v>
                </c:pt>
                <c:pt idx="29180">
                  <c:v>-1.62</c:v>
                </c:pt>
                <c:pt idx="29181">
                  <c:v>-1.62</c:v>
                </c:pt>
                <c:pt idx="29182">
                  <c:v>-1.66</c:v>
                </c:pt>
                <c:pt idx="29183">
                  <c:v>-1.66</c:v>
                </c:pt>
                <c:pt idx="29184">
                  <c:v>-1.62</c:v>
                </c:pt>
                <c:pt idx="29185">
                  <c:v>-1.5</c:v>
                </c:pt>
                <c:pt idx="29186">
                  <c:v>-1.22</c:v>
                </c:pt>
                <c:pt idx="29187">
                  <c:v>-1.06</c:v>
                </c:pt>
                <c:pt idx="29188">
                  <c:v>-0.9</c:v>
                </c:pt>
                <c:pt idx="29189">
                  <c:v>-0.82</c:v>
                </c:pt>
                <c:pt idx="29190">
                  <c:v>-0.78</c:v>
                </c:pt>
                <c:pt idx="29191">
                  <c:v>-0.78</c:v>
                </c:pt>
                <c:pt idx="29192">
                  <c:v>-0.74</c:v>
                </c:pt>
                <c:pt idx="29193">
                  <c:v>-0.7</c:v>
                </c:pt>
                <c:pt idx="29194">
                  <c:v>-0.66</c:v>
                </c:pt>
                <c:pt idx="29195">
                  <c:v>-0.57999999999999996</c:v>
                </c:pt>
                <c:pt idx="29196">
                  <c:v>-0.54</c:v>
                </c:pt>
                <c:pt idx="29197">
                  <c:v>-0.5</c:v>
                </c:pt>
                <c:pt idx="29198">
                  <c:v>-0.42</c:v>
                </c:pt>
                <c:pt idx="29199">
                  <c:v>-0.3</c:v>
                </c:pt>
                <c:pt idx="29200">
                  <c:v>-0.3</c:v>
                </c:pt>
                <c:pt idx="29201">
                  <c:v>-0.3</c:v>
                </c:pt>
                <c:pt idx="29202">
                  <c:v>-0.3</c:v>
                </c:pt>
                <c:pt idx="29203">
                  <c:v>-0.3</c:v>
                </c:pt>
                <c:pt idx="29204">
                  <c:v>-0.26</c:v>
                </c:pt>
                <c:pt idx="29205">
                  <c:v>-0.22</c:v>
                </c:pt>
                <c:pt idx="29206">
                  <c:v>-0.14000000000000001</c:v>
                </c:pt>
                <c:pt idx="29207">
                  <c:v>-0.1</c:v>
                </c:pt>
                <c:pt idx="29208">
                  <c:v>-0.06</c:v>
                </c:pt>
                <c:pt idx="29209">
                  <c:v>0.06</c:v>
                </c:pt>
                <c:pt idx="29210">
                  <c:v>0.1</c:v>
                </c:pt>
                <c:pt idx="29211">
                  <c:v>0.14000000000000001</c:v>
                </c:pt>
                <c:pt idx="29212">
                  <c:v>0.22</c:v>
                </c:pt>
                <c:pt idx="29213">
                  <c:v>0.22</c:v>
                </c:pt>
                <c:pt idx="29214">
                  <c:v>0.22</c:v>
                </c:pt>
                <c:pt idx="29215">
                  <c:v>0.1</c:v>
                </c:pt>
                <c:pt idx="29216">
                  <c:v>-0.02</c:v>
                </c:pt>
                <c:pt idx="29217">
                  <c:v>-0.18</c:v>
                </c:pt>
                <c:pt idx="29218">
                  <c:v>-0.38</c:v>
                </c:pt>
                <c:pt idx="29219">
                  <c:v>-0.7</c:v>
                </c:pt>
                <c:pt idx="29220">
                  <c:v>-0.98</c:v>
                </c:pt>
                <c:pt idx="29221">
                  <c:v>-1.26</c:v>
                </c:pt>
                <c:pt idx="29222">
                  <c:v>-1.42</c:v>
                </c:pt>
                <c:pt idx="29223">
                  <c:v>-1.58</c:v>
                </c:pt>
                <c:pt idx="29224">
                  <c:v>-1.66</c:v>
                </c:pt>
                <c:pt idx="29225">
                  <c:v>-1.66</c:v>
                </c:pt>
                <c:pt idx="29226">
                  <c:v>-1.66</c:v>
                </c:pt>
                <c:pt idx="29227">
                  <c:v>-1.58</c:v>
                </c:pt>
                <c:pt idx="29228">
                  <c:v>-1.5</c:v>
                </c:pt>
                <c:pt idx="29229">
                  <c:v>-1.3</c:v>
                </c:pt>
                <c:pt idx="29230">
                  <c:v>-1.1399999999999999</c:v>
                </c:pt>
                <c:pt idx="29231">
                  <c:v>-0.9</c:v>
                </c:pt>
                <c:pt idx="29232">
                  <c:v>-0.62</c:v>
                </c:pt>
                <c:pt idx="29233">
                  <c:v>-0.46</c:v>
                </c:pt>
                <c:pt idx="29234">
                  <c:v>-0.38</c:v>
                </c:pt>
                <c:pt idx="29235">
                  <c:v>-0.3</c:v>
                </c:pt>
                <c:pt idx="29236">
                  <c:v>-0.22</c:v>
                </c:pt>
                <c:pt idx="29237">
                  <c:v>-0.18</c:v>
                </c:pt>
                <c:pt idx="29238">
                  <c:v>-0.06</c:v>
                </c:pt>
                <c:pt idx="29239">
                  <c:v>-0.14000000000000001</c:v>
                </c:pt>
                <c:pt idx="29240">
                  <c:v>-0.06</c:v>
                </c:pt>
                <c:pt idx="29241">
                  <c:v>-0.1</c:v>
                </c:pt>
                <c:pt idx="29242">
                  <c:v>-0.1</c:v>
                </c:pt>
                <c:pt idx="29243">
                  <c:v>-0.06</c:v>
                </c:pt>
                <c:pt idx="29244">
                  <c:v>0.02</c:v>
                </c:pt>
                <c:pt idx="29245">
                  <c:v>0.18</c:v>
                </c:pt>
                <c:pt idx="29246">
                  <c:v>0.54</c:v>
                </c:pt>
                <c:pt idx="29247">
                  <c:v>1.06</c:v>
                </c:pt>
                <c:pt idx="29248">
                  <c:v>1.82</c:v>
                </c:pt>
                <c:pt idx="29249">
                  <c:v>2.46</c:v>
                </c:pt>
                <c:pt idx="29250">
                  <c:v>3.1</c:v>
                </c:pt>
                <c:pt idx="29251">
                  <c:v>3.66</c:v>
                </c:pt>
                <c:pt idx="29252">
                  <c:v>4.18</c:v>
                </c:pt>
                <c:pt idx="29253">
                  <c:v>4.58</c:v>
                </c:pt>
                <c:pt idx="29254">
                  <c:v>4.9000000000000004</c:v>
                </c:pt>
                <c:pt idx="29255">
                  <c:v>4.8600000000000003</c:v>
                </c:pt>
                <c:pt idx="29256">
                  <c:v>4.54</c:v>
                </c:pt>
                <c:pt idx="29257">
                  <c:v>4.0199999999999996</c:v>
                </c:pt>
                <c:pt idx="29258">
                  <c:v>3.34</c:v>
                </c:pt>
                <c:pt idx="29259">
                  <c:v>2.54</c:v>
                </c:pt>
                <c:pt idx="29260">
                  <c:v>1.66</c:v>
                </c:pt>
                <c:pt idx="29261">
                  <c:v>0.86</c:v>
                </c:pt>
                <c:pt idx="29262">
                  <c:v>-0.06</c:v>
                </c:pt>
                <c:pt idx="29263">
                  <c:v>-0.98</c:v>
                </c:pt>
                <c:pt idx="29264">
                  <c:v>-1.7</c:v>
                </c:pt>
                <c:pt idx="29265">
                  <c:v>-2.06</c:v>
                </c:pt>
                <c:pt idx="29266">
                  <c:v>-2.34</c:v>
                </c:pt>
                <c:pt idx="29267">
                  <c:v>-2.42</c:v>
                </c:pt>
                <c:pt idx="29268">
                  <c:v>-2.34</c:v>
                </c:pt>
                <c:pt idx="29269">
                  <c:v>-2.2999999999999998</c:v>
                </c:pt>
                <c:pt idx="29270">
                  <c:v>-2.34</c:v>
                </c:pt>
                <c:pt idx="29271">
                  <c:v>-2.2200000000000002</c:v>
                </c:pt>
                <c:pt idx="29272">
                  <c:v>-2.06</c:v>
                </c:pt>
                <c:pt idx="29273">
                  <c:v>-1.78</c:v>
                </c:pt>
                <c:pt idx="29274">
                  <c:v>-1.5</c:v>
                </c:pt>
                <c:pt idx="29275">
                  <c:v>-1.3</c:v>
                </c:pt>
                <c:pt idx="29276">
                  <c:v>-1.1399999999999999</c:v>
                </c:pt>
                <c:pt idx="29277">
                  <c:v>-1.06</c:v>
                </c:pt>
                <c:pt idx="29278">
                  <c:v>-0.94</c:v>
                </c:pt>
                <c:pt idx="29279">
                  <c:v>-0.78</c:v>
                </c:pt>
                <c:pt idx="29280">
                  <c:v>-0.62</c:v>
                </c:pt>
                <c:pt idx="29281">
                  <c:v>-0.5</c:v>
                </c:pt>
                <c:pt idx="29282">
                  <c:v>-0.42</c:v>
                </c:pt>
                <c:pt idx="29283">
                  <c:v>-0.34</c:v>
                </c:pt>
                <c:pt idx="29284">
                  <c:v>-0.3</c:v>
                </c:pt>
                <c:pt idx="29285">
                  <c:v>-0.26</c:v>
                </c:pt>
                <c:pt idx="29286">
                  <c:v>-0.18</c:v>
                </c:pt>
                <c:pt idx="29287">
                  <c:v>-0.18</c:v>
                </c:pt>
                <c:pt idx="29288">
                  <c:v>-0.14000000000000001</c:v>
                </c:pt>
                <c:pt idx="29289">
                  <c:v>-0.14000000000000001</c:v>
                </c:pt>
                <c:pt idx="29290">
                  <c:v>-0.02</c:v>
                </c:pt>
                <c:pt idx="29291">
                  <c:v>0.06</c:v>
                </c:pt>
                <c:pt idx="29292">
                  <c:v>0.14000000000000001</c:v>
                </c:pt>
                <c:pt idx="29293">
                  <c:v>0.22</c:v>
                </c:pt>
                <c:pt idx="29294">
                  <c:v>0.34</c:v>
                </c:pt>
                <c:pt idx="29295">
                  <c:v>0.42</c:v>
                </c:pt>
                <c:pt idx="29296">
                  <c:v>0.5</c:v>
                </c:pt>
                <c:pt idx="29297">
                  <c:v>0.62</c:v>
                </c:pt>
                <c:pt idx="29298">
                  <c:v>0.66</c:v>
                </c:pt>
                <c:pt idx="29299">
                  <c:v>0.7</c:v>
                </c:pt>
                <c:pt idx="29300">
                  <c:v>0.62</c:v>
                </c:pt>
                <c:pt idx="29301">
                  <c:v>0.5</c:v>
                </c:pt>
                <c:pt idx="29302">
                  <c:v>0.26</c:v>
                </c:pt>
                <c:pt idx="29303">
                  <c:v>0.1</c:v>
                </c:pt>
                <c:pt idx="29304">
                  <c:v>-0.18</c:v>
                </c:pt>
                <c:pt idx="29305">
                  <c:v>-0.54</c:v>
                </c:pt>
                <c:pt idx="29306">
                  <c:v>-0.86</c:v>
                </c:pt>
                <c:pt idx="29307">
                  <c:v>-1.18</c:v>
                </c:pt>
                <c:pt idx="29308">
                  <c:v>-1.5</c:v>
                </c:pt>
                <c:pt idx="29309">
                  <c:v>-1.66</c:v>
                </c:pt>
                <c:pt idx="29310">
                  <c:v>-1.86</c:v>
                </c:pt>
                <c:pt idx="29311">
                  <c:v>-1.94</c:v>
                </c:pt>
                <c:pt idx="29312">
                  <c:v>-1.9</c:v>
                </c:pt>
                <c:pt idx="29313">
                  <c:v>-1.82</c:v>
                </c:pt>
                <c:pt idx="29314">
                  <c:v>-1.74</c:v>
                </c:pt>
                <c:pt idx="29315">
                  <c:v>-1.5</c:v>
                </c:pt>
                <c:pt idx="29316">
                  <c:v>-1.3</c:v>
                </c:pt>
                <c:pt idx="29317">
                  <c:v>-1.02</c:v>
                </c:pt>
                <c:pt idx="29318">
                  <c:v>-0.7</c:v>
                </c:pt>
                <c:pt idx="29319">
                  <c:v>-0.54</c:v>
                </c:pt>
                <c:pt idx="29320">
                  <c:v>-0.38</c:v>
                </c:pt>
                <c:pt idx="29321">
                  <c:v>-0.3</c:v>
                </c:pt>
                <c:pt idx="29322">
                  <c:v>-0.22</c:v>
                </c:pt>
                <c:pt idx="29323">
                  <c:v>-0.14000000000000001</c:v>
                </c:pt>
                <c:pt idx="29324">
                  <c:v>-0.1</c:v>
                </c:pt>
                <c:pt idx="29325">
                  <c:v>-0.06</c:v>
                </c:pt>
                <c:pt idx="29326">
                  <c:v>0.02</c:v>
                </c:pt>
                <c:pt idx="29327">
                  <c:v>0.02</c:v>
                </c:pt>
                <c:pt idx="29328">
                  <c:v>0.14000000000000001</c:v>
                </c:pt>
                <c:pt idx="29329">
                  <c:v>0.1</c:v>
                </c:pt>
                <c:pt idx="29330">
                  <c:v>0.18</c:v>
                </c:pt>
                <c:pt idx="29331">
                  <c:v>0.26</c:v>
                </c:pt>
                <c:pt idx="29332">
                  <c:v>0.34</c:v>
                </c:pt>
                <c:pt idx="29333">
                  <c:v>0.34</c:v>
                </c:pt>
                <c:pt idx="29334">
                  <c:v>0.34</c:v>
                </c:pt>
                <c:pt idx="29335">
                  <c:v>0.3</c:v>
                </c:pt>
                <c:pt idx="29336">
                  <c:v>0.34</c:v>
                </c:pt>
                <c:pt idx="29337">
                  <c:v>0.3</c:v>
                </c:pt>
                <c:pt idx="29338">
                  <c:v>0.38</c:v>
                </c:pt>
                <c:pt idx="29339">
                  <c:v>0.34</c:v>
                </c:pt>
                <c:pt idx="29340">
                  <c:v>0.3</c:v>
                </c:pt>
                <c:pt idx="29341">
                  <c:v>0.3</c:v>
                </c:pt>
                <c:pt idx="29342">
                  <c:v>0.34</c:v>
                </c:pt>
                <c:pt idx="29343">
                  <c:v>0.3</c:v>
                </c:pt>
                <c:pt idx="29344">
                  <c:v>0.38</c:v>
                </c:pt>
                <c:pt idx="29345">
                  <c:v>0.3</c:v>
                </c:pt>
                <c:pt idx="29346">
                  <c:v>0.3</c:v>
                </c:pt>
                <c:pt idx="29347">
                  <c:v>0.26</c:v>
                </c:pt>
                <c:pt idx="29348">
                  <c:v>0.22</c:v>
                </c:pt>
                <c:pt idx="29349">
                  <c:v>0.22</c:v>
                </c:pt>
                <c:pt idx="29350">
                  <c:v>0.38</c:v>
                </c:pt>
                <c:pt idx="29351">
                  <c:v>0.7</c:v>
                </c:pt>
                <c:pt idx="29352">
                  <c:v>1.06</c:v>
                </c:pt>
                <c:pt idx="29353">
                  <c:v>1.42</c:v>
                </c:pt>
                <c:pt idx="29354">
                  <c:v>1.82</c:v>
                </c:pt>
                <c:pt idx="29355">
                  <c:v>2.2200000000000002</c:v>
                </c:pt>
                <c:pt idx="29356">
                  <c:v>2.58</c:v>
                </c:pt>
                <c:pt idx="29357">
                  <c:v>2.94</c:v>
                </c:pt>
                <c:pt idx="29358">
                  <c:v>3.3</c:v>
                </c:pt>
                <c:pt idx="29359">
                  <c:v>3.66</c:v>
                </c:pt>
                <c:pt idx="29360">
                  <c:v>3.82</c:v>
                </c:pt>
                <c:pt idx="29361">
                  <c:v>3.74</c:v>
                </c:pt>
                <c:pt idx="29362">
                  <c:v>3.54</c:v>
                </c:pt>
                <c:pt idx="29363">
                  <c:v>3.3</c:v>
                </c:pt>
                <c:pt idx="29364">
                  <c:v>2.94</c:v>
                </c:pt>
                <c:pt idx="29365">
                  <c:v>2.2999999999999998</c:v>
                </c:pt>
                <c:pt idx="29366">
                  <c:v>1.58</c:v>
                </c:pt>
                <c:pt idx="29367">
                  <c:v>0.74</c:v>
                </c:pt>
                <c:pt idx="29368">
                  <c:v>0.06</c:v>
                </c:pt>
                <c:pt idx="29369">
                  <c:v>-0.5</c:v>
                </c:pt>
                <c:pt idx="29370">
                  <c:v>-0.98</c:v>
                </c:pt>
                <c:pt idx="29371">
                  <c:v>-1.3</c:v>
                </c:pt>
                <c:pt idx="29372">
                  <c:v>-1.62</c:v>
                </c:pt>
                <c:pt idx="29373">
                  <c:v>-1.9</c:v>
                </c:pt>
                <c:pt idx="29374">
                  <c:v>-2.06</c:v>
                </c:pt>
                <c:pt idx="29375">
                  <c:v>-2.06</c:v>
                </c:pt>
                <c:pt idx="29376">
                  <c:v>-1.94</c:v>
                </c:pt>
                <c:pt idx="29377">
                  <c:v>-1.62</c:v>
                </c:pt>
                <c:pt idx="29378">
                  <c:v>-1.3</c:v>
                </c:pt>
                <c:pt idx="29379">
                  <c:v>-1.06</c:v>
                </c:pt>
                <c:pt idx="29380">
                  <c:v>-0.86</c:v>
                </c:pt>
                <c:pt idx="29381">
                  <c:v>-0.74</c:v>
                </c:pt>
                <c:pt idx="29382">
                  <c:v>-0.7</c:v>
                </c:pt>
                <c:pt idx="29383">
                  <c:v>-0.66</c:v>
                </c:pt>
                <c:pt idx="29384">
                  <c:v>-0.66</c:v>
                </c:pt>
                <c:pt idx="29385">
                  <c:v>-0.7</c:v>
                </c:pt>
                <c:pt idx="29386">
                  <c:v>-0.74</c:v>
                </c:pt>
                <c:pt idx="29387">
                  <c:v>-0.9</c:v>
                </c:pt>
                <c:pt idx="29388">
                  <c:v>-0.9</c:v>
                </c:pt>
                <c:pt idx="29389">
                  <c:v>-0.9</c:v>
                </c:pt>
                <c:pt idx="29390">
                  <c:v>-0.78</c:v>
                </c:pt>
                <c:pt idx="29391">
                  <c:v>-0.7</c:v>
                </c:pt>
                <c:pt idx="29392">
                  <c:v>-0.62</c:v>
                </c:pt>
                <c:pt idx="29393">
                  <c:v>-0.62</c:v>
                </c:pt>
                <c:pt idx="29394">
                  <c:v>-0.5</c:v>
                </c:pt>
                <c:pt idx="29395">
                  <c:v>-0.42</c:v>
                </c:pt>
                <c:pt idx="29396">
                  <c:v>-0.38</c:v>
                </c:pt>
                <c:pt idx="29397">
                  <c:v>-0.3</c:v>
                </c:pt>
                <c:pt idx="29398">
                  <c:v>-0.3</c:v>
                </c:pt>
                <c:pt idx="29399">
                  <c:v>-0.3</c:v>
                </c:pt>
                <c:pt idx="29400">
                  <c:v>-0.3</c:v>
                </c:pt>
                <c:pt idx="29401">
                  <c:v>-0.22</c:v>
                </c:pt>
                <c:pt idx="29402">
                  <c:v>-0.06</c:v>
                </c:pt>
                <c:pt idx="29403">
                  <c:v>0.02</c:v>
                </c:pt>
                <c:pt idx="29404">
                  <c:v>0.06</c:v>
                </c:pt>
                <c:pt idx="29405">
                  <c:v>0.1</c:v>
                </c:pt>
                <c:pt idx="29406">
                  <c:v>0.1</c:v>
                </c:pt>
                <c:pt idx="29407">
                  <c:v>0.02</c:v>
                </c:pt>
                <c:pt idx="29408">
                  <c:v>-0.06</c:v>
                </c:pt>
                <c:pt idx="29409">
                  <c:v>-0.34</c:v>
                </c:pt>
                <c:pt idx="29410">
                  <c:v>-0.57999999999999996</c:v>
                </c:pt>
                <c:pt idx="29411">
                  <c:v>-0.78</c:v>
                </c:pt>
                <c:pt idx="29412">
                  <c:v>-1.06</c:v>
                </c:pt>
                <c:pt idx="29413">
                  <c:v>-1.26</c:v>
                </c:pt>
                <c:pt idx="29414">
                  <c:v>-1.42</c:v>
                </c:pt>
                <c:pt idx="29415">
                  <c:v>-1.5</c:v>
                </c:pt>
                <c:pt idx="29416">
                  <c:v>-1.62</c:v>
                </c:pt>
                <c:pt idx="29417">
                  <c:v>-1.7</c:v>
                </c:pt>
                <c:pt idx="29418">
                  <c:v>-1.7</c:v>
                </c:pt>
                <c:pt idx="29419">
                  <c:v>-1.62</c:v>
                </c:pt>
                <c:pt idx="29420">
                  <c:v>-1.5</c:v>
                </c:pt>
                <c:pt idx="29421">
                  <c:v>-1.3</c:v>
                </c:pt>
                <c:pt idx="29422">
                  <c:v>-1.02</c:v>
                </c:pt>
                <c:pt idx="29423">
                  <c:v>-0.82</c:v>
                </c:pt>
                <c:pt idx="29424">
                  <c:v>-0.66</c:v>
                </c:pt>
                <c:pt idx="29425">
                  <c:v>-0.46</c:v>
                </c:pt>
                <c:pt idx="29426">
                  <c:v>-0.34</c:v>
                </c:pt>
                <c:pt idx="29427">
                  <c:v>-0.26</c:v>
                </c:pt>
                <c:pt idx="29428">
                  <c:v>-0.06</c:v>
                </c:pt>
                <c:pt idx="29429">
                  <c:v>-0.02</c:v>
                </c:pt>
                <c:pt idx="29430">
                  <c:v>0.06</c:v>
                </c:pt>
                <c:pt idx="29431">
                  <c:v>0.02</c:v>
                </c:pt>
                <c:pt idx="29432">
                  <c:v>0.06</c:v>
                </c:pt>
                <c:pt idx="29433">
                  <c:v>0.06</c:v>
                </c:pt>
                <c:pt idx="29434">
                  <c:v>0.22</c:v>
                </c:pt>
                <c:pt idx="29435">
                  <c:v>0.46</c:v>
                </c:pt>
                <c:pt idx="29436">
                  <c:v>0.98</c:v>
                </c:pt>
                <c:pt idx="29437">
                  <c:v>1.5</c:v>
                </c:pt>
                <c:pt idx="29438">
                  <c:v>2.06</c:v>
                </c:pt>
                <c:pt idx="29439">
                  <c:v>2.5</c:v>
                </c:pt>
                <c:pt idx="29440">
                  <c:v>3.06</c:v>
                </c:pt>
                <c:pt idx="29441">
                  <c:v>3.5</c:v>
                </c:pt>
                <c:pt idx="29442">
                  <c:v>3.86</c:v>
                </c:pt>
                <c:pt idx="29443">
                  <c:v>4.0599999999999996</c:v>
                </c:pt>
                <c:pt idx="29444">
                  <c:v>4.3</c:v>
                </c:pt>
                <c:pt idx="29445">
                  <c:v>4.26</c:v>
                </c:pt>
                <c:pt idx="29446">
                  <c:v>4.0999999999999996</c:v>
                </c:pt>
                <c:pt idx="29447">
                  <c:v>3.58</c:v>
                </c:pt>
                <c:pt idx="29448">
                  <c:v>2.78</c:v>
                </c:pt>
                <c:pt idx="29449">
                  <c:v>1.98</c:v>
                </c:pt>
                <c:pt idx="29450">
                  <c:v>1.18</c:v>
                </c:pt>
                <c:pt idx="29451">
                  <c:v>0.5</c:v>
                </c:pt>
                <c:pt idx="29452">
                  <c:v>-0.02</c:v>
                </c:pt>
                <c:pt idx="29453">
                  <c:v>-0.57999999999999996</c:v>
                </c:pt>
                <c:pt idx="29454">
                  <c:v>-1.02</c:v>
                </c:pt>
                <c:pt idx="29455">
                  <c:v>-1.38</c:v>
                </c:pt>
                <c:pt idx="29456">
                  <c:v>-1.7</c:v>
                </c:pt>
                <c:pt idx="29457">
                  <c:v>-1.9</c:v>
                </c:pt>
                <c:pt idx="29458">
                  <c:v>-1.94</c:v>
                </c:pt>
                <c:pt idx="29459">
                  <c:v>-2.02</c:v>
                </c:pt>
                <c:pt idx="29460">
                  <c:v>-1.98</c:v>
                </c:pt>
                <c:pt idx="29461">
                  <c:v>-1.98</c:v>
                </c:pt>
                <c:pt idx="29462">
                  <c:v>-1.86</c:v>
                </c:pt>
                <c:pt idx="29463">
                  <c:v>-1.78</c:v>
                </c:pt>
                <c:pt idx="29464">
                  <c:v>-1.62</c:v>
                </c:pt>
                <c:pt idx="29465">
                  <c:v>-1.46</c:v>
                </c:pt>
                <c:pt idx="29466">
                  <c:v>-1.22</c:v>
                </c:pt>
                <c:pt idx="29467">
                  <c:v>-1.1000000000000001</c:v>
                </c:pt>
                <c:pt idx="29468">
                  <c:v>-0.94</c:v>
                </c:pt>
                <c:pt idx="29469">
                  <c:v>-0.78</c:v>
                </c:pt>
                <c:pt idx="29470">
                  <c:v>-0.66</c:v>
                </c:pt>
                <c:pt idx="29471">
                  <c:v>-0.42</c:v>
                </c:pt>
                <c:pt idx="29472">
                  <c:v>-0.26</c:v>
                </c:pt>
                <c:pt idx="29473">
                  <c:v>-0.1</c:v>
                </c:pt>
                <c:pt idx="29474">
                  <c:v>0.02</c:v>
                </c:pt>
                <c:pt idx="29475">
                  <c:v>-0.06</c:v>
                </c:pt>
                <c:pt idx="29476">
                  <c:v>-0.02</c:v>
                </c:pt>
                <c:pt idx="29477">
                  <c:v>-0.06</c:v>
                </c:pt>
                <c:pt idx="29478">
                  <c:v>0.02</c:v>
                </c:pt>
                <c:pt idx="29479">
                  <c:v>0.1</c:v>
                </c:pt>
                <c:pt idx="29480">
                  <c:v>0.14000000000000001</c:v>
                </c:pt>
                <c:pt idx="29481">
                  <c:v>0.14000000000000001</c:v>
                </c:pt>
                <c:pt idx="29482">
                  <c:v>0.18</c:v>
                </c:pt>
                <c:pt idx="29483">
                  <c:v>0.22</c:v>
                </c:pt>
                <c:pt idx="29484">
                  <c:v>0.38</c:v>
                </c:pt>
                <c:pt idx="29485">
                  <c:v>0.38</c:v>
                </c:pt>
                <c:pt idx="29486">
                  <c:v>0.46</c:v>
                </c:pt>
                <c:pt idx="29487">
                  <c:v>0.54</c:v>
                </c:pt>
                <c:pt idx="29488">
                  <c:v>0.57999999999999996</c:v>
                </c:pt>
                <c:pt idx="29489">
                  <c:v>0.62</c:v>
                </c:pt>
                <c:pt idx="29490">
                  <c:v>0.5</c:v>
                </c:pt>
                <c:pt idx="29491">
                  <c:v>0.3</c:v>
                </c:pt>
                <c:pt idx="29492">
                  <c:v>0.14000000000000001</c:v>
                </c:pt>
                <c:pt idx="29493">
                  <c:v>-0.1</c:v>
                </c:pt>
                <c:pt idx="29494">
                  <c:v>-0.34</c:v>
                </c:pt>
                <c:pt idx="29495">
                  <c:v>-0.62</c:v>
                </c:pt>
                <c:pt idx="29496">
                  <c:v>-0.82</c:v>
                </c:pt>
                <c:pt idx="29497">
                  <c:v>-0.98</c:v>
                </c:pt>
                <c:pt idx="29498">
                  <c:v>-1.26</c:v>
                </c:pt>
                <c:pt idx="29499">
                  <c:v>-1.5</c:v>
                </c:pt>
                <c:pt idx="29500">
                  <c:v>-1.62</c:v>
                </c:pt>
                <c:pt idx="29501">
                  <c:v>-1.7</c:v>
                </c:pt>
                <c:pt idx="29502">
                  <c:v>-1.62</c:v>
                </c:pt>
                <c:pt idx="29503">
                  <c:v>-1.5</c:v>
                </c:pt>
                <c:pt idx="29504">
                  <c:v>-1.38</c:v>
                </c:pt>
                <c:pt idx="29505">
                  <c:v>-1.26</c:v>
                </c:pt>
                <c:pt idx="29506">
                  <c:v>-1.1000000000000001</c:v>
                </c:pt>
                <c:pt idx="29507">
                  <c:v>-1.02</c:v>
                </c:pt>
                <c:pt idx="29508">
                  <c:v>-0.82</c:v>
                </c:pt>
                <c:pt idx="29509">
                  <c:v>-0.66</c:v>
                </c:pt>
                <c:pt idx="29510">
                  <c:v>-0.5</c:v>
                </c:pt>
                <c:pt idx="29511">
                  <c:v>-0.46</c:v>
                </c:pt>
                <c:pt idx="29512">
                  <c:v>-0.38</c:v>
                </c:pt>
                <c:pt idx="29513">
                  <c:v>-0.26</c:v>
                </c:pt>
                <c:pt idx="29514">
                  <c:v>-0.22</c:v>
                </c:pt>
                <c:pt idx="29515">
                  <c:v>-0.1</c:v>
                </c:pt>
                <c:pt idx="29516">
                  <c:v>0.02</c:v>
                </c:pt>
                <c:pt idx="29517">
                  <c:v>0.02</c:v>
                </c:pt>
                <c:pt idx="29518">
                  <c:v>0.14000000000000001</c:v>
                </c:pt>
                <c:pt idx="29519">
                  <c:v>0.14000000000000001</c:v>
                </c:pt>
                <c:pt idx="29520">
                  <c:v>0.22</c:v>
                </c:pt>
                <c:pt idx="29521">
                  <c:v>0.3</c:v>
                </c:pt>
                <c:pt idx="29522">
                  <c:v>0.34</c:v>
                </c:pt>
                <c:pt idx="29523">
                  <c:v>0.3</c:v>
                </c:pt>
                <c:pt idx="29524">
                  <c:v>0.34</c:v>
                </c:pt>
                <c:pt idx="29525">
                  <c:v>0.3</c:v>
                </c:pt>
                <c:pt idx="29526">
                  <c:v>0.26</c:v>
                </c:pt>
                <c:pt idx="29527">
                  <c:v>0.18</c:v>
                </c:pt>
                <c:pt idx="29528">
                  <c:v>0.18</c:v>
                </c:pt>
                <c:pt idx="29529">
                  <c:v>0.18</c:v>
                </c:pt>
                <c:pt idx="29530">
                  <c:v>0.26</c:v>
                </c:pt>
                <c:pt idx="29531">
                  <c:v>0.22</c:v>
                </c:pt>
                <c:pt idx="29532">
                  <c:v>0.26</c:v>
                </c:pt>
                <c:pt idx="29533">
                  <c:v>0.34</c:v>
                </c:pt>
                <c:pt idx="29534">
                  <c:v>0.34</c:v>
                </c:pt>
                <c:pt idx="29535">
                  <c:v>0.38</c:v>
                </c:pt>
                <c:pt idx="29536">
                  <c:v>0.5</c:v>
                </c:pt>
                <c:pt idx="29537">
                  <c:v>0.66</c:v>
                </c:pt>
                <c:pt idx="29538">
                  <c:v>0.94</c:v>
                </c:pt>
                <c:pt idx="29539">
                  <c:v>1.1399999999999999</c:v>
                </c:pt>
                <c:pt idx="29540">
                  <c:v>1.5</c:v>
                </c:pt>
                <c:pt idx="29541">
                  <c:v>1.9</c:v>
                </c:pt>
                <c:pt idx="29542">
                  <c:v>2.2999999999999998</c:v>
                </c:pt>
                <c:pt idx="29543">
                  <c:v>2.62</c:v>
                </c:pt>
                <c:pt idx="29544">
                  <c:v>3.06</c:v>
                </c:pt>
                <c:pt idx="29545">
                  <c:v>3.42</c:v>
                </c:pt>
                <c:pt idx="29546">
                  <c:v>3.7</c:v>
                </c:pt>
                <c:pt idx="29547">
                  <c:v>3.78</c:v>
                </c:pt>
                <c:pt idx="29548">
                  <c:v>3.82</c:v>
                </c:pt>
                <c:pt idx="29549">
                  <c:v>3.66</c:v>
                </c:pt>
                <c:pt idx="29550">
                  <c:v>3.26</c:v>
                </c:pt>
                <c:pt idx="29551">
                  <c:v>2.58</c:v>
                </c:pt>
                <c:pt idx="29552">
                  <c:v>1.82</c:v>
                </c:pt>
                <c:pt idx="29553">
                  <c:v>1.1000000000000001</c:v>
                </c:pt>
                <c:pt idx="29554">
                  <c:v>0.38</c:v>
                </c:pt>
                <c:pt idx="29555">
                  <c:v>-0.38</c:v>
                </c:pt>
                <c:pt idx="29556">
                  <c:v>-0.9</c:v>
                </c:pt>
                <c:pt idx="29557">
                  <c:v>-1.38</c:v>
                </c:pt>
                <c:pt idx="29558">
                  <c:v>-1.66</c:v>
                </c:pt>
                <c:pt idx="29559">
                  <c:v>-1.9</c:v>
                </c:pt>
                <c:pt idx="29560">
                  <c:v>-2.02</c:v>
                </c:pt>
                <c:pt idx="29561">
                  <c:v>-1.98</c:v>
                </c:pt>
                <c:pt idx="29562">
                  <c:v>-1.78</c:v>
                </c:pt>
                <c:pt idx="29563">
                  <c:v>-1.5</c:v>
                </c:pt>
                <c:pt idx="29564">
                  <c:v>-1.26</c:v>
                </c:pt>
                <c:pt idx="29565">
                  <c:v>-1.1000000000000001</c:v>
                </c:pt>
                <c:pt idx="29566">
                  <c:v>-0.94</c:v>
                </c:pt>
                <c:pt idx="29567">
                  <c:v>-0.82</c:v>
                </c:pt>
                <c:pt idx="29568">
                  <c:v>-0.74</c:v>
                </c:pt>
                <c:pt idx="29569">
                  <c:v>-0.74</c:v>
                </c:pt>
                <c:pt idx="29570">
                  <c:v>-0.82</c:v>
                </c:pt>
                <c:pt idx="29571">
                  <c:v>-0.82</c:v>
                </c:pt>
                <c:pt idx="29572">
                  <c:v>-0.82</c:v>
                </c:pt>
                <c:pt idx="29573">
                  <c:v>-0.82</c:v>
                </c:pt>
                <c:pt idx="29574">
                  <c:v>-0.82</c:v>
                </c:pt>
                <c:pt idx="29575">
                  <c:v>-0.7</c:v>
                </c:pt>
                <c:pt idx="29576">
                  <c:v>-0.66</c:v>
                </c:pt>
                <c:pt idx="29577">
                  <c:v>-0.62</c:v>
                </c:pt>
                <c:pt idx="29578">
                  <c:v>-0.54</c:v>
                </c:pt>
                <c:pt idx="29579">
                  <c:v>-0.46</c:v>
                </c:pt>
                <c:pt idx="29580">
                  <c:v>-0.38</c:v>
                </c:pt>
                <c:pt idx="29581">
                  <c:v>-0.34</c:v>
                </c:pt>
                <c:pt idx="29582">
                  <c:v>-0.34</c:v>
                </c:pt>
                <c:pt idx="29583">
                  <c:v>-0.38</c:v>
                </c:pt>
                <c:pt idx="29584">
                  <c:v>-0.34</c:v>
                </c:pt>
                <c:pt idx="29585">
                  <c:v>-0.22</c:v>
                </c:pt>
                <c:pt idx="29586">
                  <c:v>-0.22</c:v>
                </c:pt>
                <c:pt idx="29587">
                  <c:v>-0.18</c:v>
                </c:pt>
                <c:pt idx="29588">
                  <c:v>-0.06</c:v>
                </c:pt>
                <c:pt idx="29589">
                  <c:v>-0.02</c:v>
                </c:pt>
                <c:pt idx="29590">
                  <c:v>0.06</c:v>
                </c:pt>
                <c:pt idx="29591">
                  <c:v>0.1</c:v>
                </c:pt>
                <c:pt idx="29592">
                  <c:v>0.14000000000000001</c:v>
                </c:pt>
                <c:pt idx="29593">
                  <c:v>0.02</c:v>
                </c:pt>
                <c:pt idx="29594">
                  <c:v>-0.1</c:v>
                </c:pt>
                <c:pt idx="29595">
                  <c:v>-0.26</c:v>
                </c:pt>
                <c:pt idx="29596">
                  <c:v>-0.42</c:v>
                </c:pt>
                <c:pt idx="29597">
                  <c:v>-0.7</c:v>
                </c:pt>
                <c:pt idx="29598">
                  <c:v>-0.9</c:v>
                </c:pt>
                <c:pt idx="29599">
                  <c:v>-1.1399999999999999</c:v>
                </c:pt>
                <c:pt idx="29600">
                  <c:v>-1.38</c:v>
                </c:pt>
                <c:pt idx="29601">
                  <c:v>-1.58</c:v>
                </c:pt>
                <c:pt idx="29602">
                  <c:v>-1.7</c:v>
                </c:pt>
                <c:pt idx="29603">
                  <c:v>-1.86</c:v>
                </c:pt>
                <c:pt idx="29604">
                  <c:v>-1.86</c:v>
                </c:pt>
                <c:pt idx="29605">
                  <c:v>-1.82</c:v>
                </c:pt>
                <c:pt idx="29606">
                  <c:v>-1.62</c:v>
                </c:pt>
                <c:pt idx="29607">
                  <c:v>-1.42</c:v>
                </c:pt>
                <c:pt idx="29608">
                  <c:v>-1.18</c:v>
                </c:pt>
                <c:pt idx="29609">
                  <c:v>-0.98</c:v>
                </c:pt>
                <c:pt idx="29610">
                  <c:v>-0.7</c:v>
                </c:pt>
                <c:pt idx="29611">
                  <c:v>-0.5</c:v>
                </c:pt>
                <c:pt idx="29612">
                  <c:v>-0.3</c:v>
                </c:pt>
                <c:pt idx="29613">
                  <c:v>-0.14000000000000001</c:v>
                </c:pt>
                <c:pt idx="29614">
                  <c:v>-0.02</c:v>
                </c:pt>
                <c:pt idx="29615">
                  <c:v>0.06</c:v>
                </c:pt>
                <c:pt idx="29616">
                  <c:v>0.02</c:v>
                </c:pt>
                <c:pt idx="29617">
                  <c:v>0.02</c:v>
                </c:pt>
                <c:pt idx="29618">
                  <c:v>0.02</c:v>
                </c:pt>
                <c:pt idx="29619">
                  <c:v>0.02</c:v>
                </c:pt>
                <c:pt idx="29620">
                  <c:v>-0.02</c:v>
                </c:pt>
                <c:pt idx="29621">
                  <c:v>-0.02</c:v>
                </c:pt>
                <c:pt idx="29622">
                  <c:v>0.02</c:v>
                </c:pt>
                <c:pt idx="29623">
                  <c:v>0.06</c:v>
                </c:pt>
                <c:pt idx="29624">
                  <c:v>0.1</c:v>
                </c:pt>
                <c:pt idx="29625">
                  <c:v>0.14000000000000001</c:v>
                </c:pt>
                <c:pt idx="29626">
                  <c:v>0.3</c:v>
                </c:pt>
                <c:pt idx="29627">
                  <c:v>0.62</c:v>
                </c:pt>
                <c:pt idx="29628">
                  <c:v>1.02</c:v>
                </c:pt>
                <c:pt idx="29629">
                  <c:v>1.42</c:v>
                </c:pt>
                <c:pt idx="29630">
                  <c:v>1.78</c:v>
                </c:pt>
                <c:pt idx="29631">
                  <c:v>2.1</c:v>
                </c:pt>
                <c:pt idx="29632">
                  <c:v>2.42</c:v>
                </c:pt>
                <c:pt idx="29633">
                  <c:v>2.82</c:v>
                </c:pt>
                <c:pt idx="29634">
                  <c:v>3.26</c:v>
                </c:pt>
                <c:pt idx="29635">
                  <c:v>3.62</c:v>
                </c:pt>
                <c:pt idx="29636">
                  <c:v>3.9</c:v>
                </c:pt>
                <c:pt idx="29637">
                  <c:v>3.86</c:v>
                </c:pt>
                <c:pt idx="29638">
                  <c:v>3.78</c:v>
                </c:pt>
                <c:pt idx="29639">
                  <c:v>3.46</c:v>
                </c:pt>
                <c:pt idx="29640">
                  <c:v>3.14</c:v>
                </c:pt>
                <c:pt idx="29641">
                  <c:v>2.62</c:v>
                </c:pt>
                <c:pt idx="29642">
                  <c:v>2.1</c:v>
                </c:pt>
                <c:pt idx="29643">
                  <c:v>1.42</c:v>
                </c:pt>
                <c:pt idx="29644">
                  <c:v>0.7</c:v>
                </c:pt>
                <c:pt idx="29645">
                  <c:v>-0.06</c:v>
                </c:pt>
                <c:pt idx="29646">
                  <c:v>-0.78</c:v>
                </c:pt>
                <c:pt idx="29647">
                  <c:v>-1.26</c:v>
                </c:pt>
                <c:pt idx="29648">
                  <c:v>-1.66</c:v>
                </c:pt>
                <c:pt idx="29649">
                  <c:v>-1.9</c:v>
                </c:pt>
                <c:pt idx="29650">
                  <c:v>-2.1</c:v>
                </c:pt>
                <c:pt idx="29651">
                  <c:v>-2.1800000000000002</c:v>
                </c:pt>
                <c:pt idx="29652">
                  <c:v>-2.06</c:v>
                </c:pt>
                <c:pt idx="29653">
                  <c:v>-1.9</c:v>
                </c:pt>
                <c:pt idx="29654">
                  <c:v>-1.62</c:v>
                </c:pt>
                <c:pt idx="29655">
                  <c:v>-1.38</c:v>
                </c:pt>
                <c:pt idx="29656">
                  <c:v>-1.1000000000000001</c:v>
                </c:pt>
                <c:pt idx="29657">
                  <c:v>-0.86</c:v>
                </c:pt>
                <c:pt idx="29658">
                  <c:v>-0.62</c:v>
                </c:pt>
                <c:pt idx="29659">
                  <c:v>-0.5</c:v>
                </c:pt>
                <c:pt idx="29660">
                  <c:v>-0.42</c:v>
                </c:pt>
                <c:pt idx="29661">
                  <c:v>-0.3</c:v>
                </c:pt>
                <c:pt idx="29662">
                  <c:v>-0.34</c:v>
                </c:pt>
                <c:pt idx="29663">
                  <c:v>-0.34</c:v>
                </c:pt>
                <c:pt idx="29664">
                  <c:v>-0.42</c:v>
                </c:pt>
                <c:pt idx="29665">
                  <c:v>-0.42</c:v>
                </c:pt>
                <c:pt idx="29666">
                  <c:v>-0.42</c:v>
                </c:pt>
                <c:pt idx="29667">
                  <c:v>-0.42</c:v>
                </c:pt>
                <c:pt idx="29668">
                  <c:v>-0.42</c:v>
                </c:pt>
                <c:pt idx="29669">
                  <c:v>-0.38</c:v>
                </c:pt>
                <c:pt idx="29670">
                  <c:v>-0.38</c:v>
                </c:pt>
                <c:pt idx="29671">
                  <c:v>-0.22</c:v>
                </c:pt>
                <c:pt idx="29672">
                  <c:v>-0.06</c:v>
                </c:pt>
                <c:pt idx="29673">
                  <c:v>-0.06</c:v>
                </c:pt>
                <c:pt idx="29674">
                  <c:v>-0.02</c:v>
                </c:pt>
                <c:pt idx="29675">
                  <c:v>0.06</c:v>
                </c:pt>
                <c:pt idx="29676">
                  <c:v>0.14000000000000001</c:v>
                </c:pt>
                <c:pt idx="29677">
                  <c:v>0.14000000000000001</c:v>
                </c:pt>
                <c:pt idx="29678">
                  <c:v>0.26</c:v>
                </c:pt>
                <c:pt idx="29679">
                  <c:v>0.3</c:v>
                </c:pt>
                <c:pt idx="29680">
                  <c:v>0.34</c:v>
                </c:pt>
                <c:pt idx="29681">
                  <c:v>0.34</c:v>
                </c:pt>
                <c:pt idx="29682">
                  <c:v>0.3</c:v>
                </c:pt>
                <c:pt idx="29683">
                  <c:v>0.22</c:v>
                </c:pt>
                <c:pt idx="29684">
                  <c:v>0.1</c:v>
                </c:pt>
                <c:pt idx="29685">
                  <c:v>-0.02</c:v>
                </c:pt>
                <c:pt idx="29686">
                  <c:v>-0.22</c:v>
                </c:pt>
                <c:pt idx="29687">
                  <c:v>-0.38</c:v>
                </c:pt>
                <c:pt idx="29688">
                  <c:v>-0.7</c:v>
                </c:pt>
                <c:pt idx="29689">
                  <c:v>-0.94</c:v>
                </c:pt>
                <c:pt idx="29690">
                  <c:v>-1.22</c:v>
                </c:pt>
                <c:pt idx="29691">
                  <c:v>-1.42</c:v>
                </c:pt>
                <c:pt idx="29692">
                  <c:v>-1.5</c:v>
                </c:pt>
                <c:pt idx="29693">
                  <c:v>-1.62</c:v>
                </c:pt>
                <c:pt idx="29694">
                  <c:v>-1.66</c:v>
                </c:pt>
                <c:pt idx="29695">
                  <c:v>-1.66</c:v>
                </c:pt>
                <c:pt idx="29696">
                  <c:v>-1.58</c:v>
                </c:pt>
                <c:pt idx="29697">
                  <c:v>-1.5</c:v>
                </c:pt>
                <c:pt idx="29698">
                  <c:v>-1.3</c:v>
                </c:pt>
                <c:pt idx="29699">
                  <c:v>-1.06</c:v>
                </c:pt>
                <c:pt idx="29700">
                  <c:v>-0.78</c:v>
                </c:pt>
                <c:pt idx="29701">
                  <c:v>-0.62</c:v>
                </c:pt>
                <c:pt idx="29702">
                  <c:v>-0.42</c:v>
                </c:pt>
                <c:pt idx="29703">
                  <c:v>-0.3</c:v>
                </c:pt>
                <c:pt idx="29704">
                  <c:v>-0.18</c:v>
                </c:pt>
                <c:pt idx="29705">
                  <c:v>-0.1</c:v>
                </c:pt>
                <c:pt idx="29706">
                  <c:v>-0.02</c:v>
                </c:pt>
                <c:pt idx="29707">
                  <c:v>-0.02</c:v>
                </c:pt>
                <c:pt idx="29708">
                  <c:v>0.02</c:v>
                </c:pt>
                <c:pt idx="29709">
                  <c:v>-0.06</c:v>
                </c:pt>
                <c:pt idx="29710">
                  <c:v>-0.06</c:v>
                </c:pt>
                <c:pt idx="29711">
                  <c:v>-0.06</c:v>
                </c:pt>
                <c:pt idx="29712">
                  <c:v>-0.14000000000000001</c:v>
                </c:pt>
                <c:pt idx="29713">
                  <c:v>-0.14000000000000001</c:v>
                </c:pt>
                <c:pt idx="29714">
                  <c:v>-0.06</c:v>
                </c:pt>
                <c:pt idx="29715">
                  <c:v>-0.02</c:v>
                </c:pt>
                <c:pt idx="29716">
                  <c:v>0.02</c:v>
                </c:pt>
                <c:pt idx="29717">
                  <c:v>0.06</c:v>
                </c:pt>
                <c:pt idx="29718">
                  <c:v>0.14000000000000001</c:v>
                </c:pt>
                <c:pt idx="29719">
                  <c:v>0.18</c:v>
                </c:pt>
                <c:pt idx="29720">
                  <c:v>0.38</c:v>
                </c:pt>
                <c:pt idx="29721">
                  <c:v>0.38</c:v>
                </c:pt>
                <c:pt idx="29722">
                  <c:v>0.46</c:v>
                </c:pt>
                <c:pt idx="29723">
                  <c:v>0.62</c:v>
                </c:pt>
                <c:pt idx="29724">
                  <c:v>0.98</c:v>
                </c:pt>
                <c:pt idx="29725">
                  <c:v>1.22</c:v>
                </c:pt>
                <c:pt idx="29726">
                  <c:v>1.58</c:v>
                </c:pt>
                <c:pt idx="29727">
                  <c:v>1.9</c:v>
                </c:pt>
                <c:pt idx="29728">
                  <c:v>2.34</c:v>
                </c:pt>
                <c:pt idx="29729">
                  <c:v>2.66</c:v>
                </c:pt>
                <c:pt idx="29730">
                  <c:v>2.78</c:v>
                </c:pt>
                <c:pt idx="29731">
                  <c:v>2.86</c:v>
                </c:pt>
                <c:pt idx="29732">
                  <c:v>2.82</c:v>
                </c:pt>
                <c:pt idx="29733">
                  <c:v>2.66</c:v>
                </c:pt>
                <c:pt idx="29734">
                  <c:v>2.34</c:v>
                </c:pt>
                <c:pt idx="29735">
                  <c:v>1.82</c:v>
                </c:pt>
                <c:pt idx="29736">
                  <c:v>1.1000000000000001</c:v>
                </c:pt>
                <c:pt idx="29737">
                  <c:v>0.3</c:v>
                </c:pt>
                <c:pt idx="29738">
                  <c:v>-0.3</c:v>
                </c:pt>
                <c:pt idx="29739">
                  <c:v>-0.86</c:v>
                </c:pt>
                <c:pt idx="29740">
                  <c:v>-1.18</c:v>
                </c:pt>
                <c:pt idx="29741">
                  <c:v>-1.34</c:v>
                </c:pt>
                <c:pt idx="29742">
                  <c:v>-1.34</c:v>
                </c:pt>
                <c:pt idx="29743">
                  <c:v>-1.22</c:v>
                </c:pt>
                <c:pt idx="29744">
                  <c:v>-1.1000000000000001</c:v>
                </c:pt>
                <c:pt idx="29745">
                  <c:v>-0.98</c:v>
                </c:pt>
                <c:pt idx="29746">
                  <c:v>-0.74</c:v>
                </c:pt>
                <c:pt idx="29747">
                  <c:v>-0.46</c:v>
                </c:pt>
                <c:pt idx="29748">
                  <c:v>-0.18</c:v>
                </c:pt>
                <c:pt idx="29749">
                  <c:v>-0.06</c:v>
                </c:pt>
                <c:pt idx="29750">
                  <c:v>-0.06</c:v>
                </c:pt>
                <c:pt idx="29751">
                  <c:v>-0.18</c:v>
                </c:pt>
                <c:pt idx="29752">
                  <c:v>-0.38</c:v>
                </c:pt>
                <c:pt idx="29753">
                  <c:v>-0.5</c:v>
                </c:pt>
                <c:pt idx="29754">
                  <c:v>-0.54</c:v>
                </c:pt>
                <c:pt idx="29755">
                  <c:v>-0.62</c:v>
                </c:pt>
                <c:pt idx="29756">
                  <c:v>-0.62</c:v>
                </c:pt>
                <c:pt idx="29757">
                  <c:v>-0.54</c:v>
                </c:pt>
                <c:pt idx="29758">
                  <c:v>-0.46</c:v>
                </c:pt>
                <c:pt idx="29759">
                  <c:v>-0.34</c:v>
                </c:pt>
                <c:pt idx="29760">
                  <c:v>-0.18</c:v>
                </c:pt>
                <c:pt idx="29761">
                  <c:v>-0.06</c:v>
                </c:pt>
                <c:pt idx="29762">
                  <c:v>0.06</c:v>
                </c:pt>
                <c:pt idx="29763">
                  <c:v>0.1</c:v>
                </c:pt>
                <c:pt idx="29764">
                  <c:v>0.1</c:v>
                </c:pt>
                <c:pt idx="29765">
                  <c:v>0.06</c:v>
                </c:pt>
                <c:pt idx="29766">
                  <c:v>0.02</c:v>
                </c:pt>
                <c:pt idx="29767">
                  <c:v>0.06</c:v>
                </c:pt>
                <c:pt idx="29768">
                  <c:v>0.14000000000000001</c:v>
                </c:pt>
                <c:pt idx="29769">
                  <c:v>0.06</c:v>
                </c:pt>
                <c:pt idx="29770">
                  <c:v>0.1</c:v>
                </c:pt>
                <c:pt idx="29771">
                  <c:v>0.18</c:v>
                </c:pt>
                <c:pt idx="29772">
                  <c:v>0.26</c:v>
                </c:pt>
                <c:pt idx="29773">
                  <c:v>0.3</c:v>
                </c:pt>
                <c:pt idx="29774">
                  <c:v>0.34</c:v>
                </c:pt>
                <c:pt idx="29775">
                  <c:v>0.3</c:v>
                </c:pt>
                <c:pt idx="29776">
                  <c:v>0.34</c:v>
                </c:pt>
                <c:pt idx="29777">
                  <c:v>0.26</c:v>
                </c:pt>
                <c:pt idx="29778">
                  <c:v>0.14000000000000001</c:v>
                </c:pt>
                <c:pt idx="29779">
                  <c:v>-0.06</c:v>
                </c:pt>
                <c:pt idx="29780">
                  <c:v>-0.22</c:v>
                </c:pt>
                <c:pt idx="29781">
                  <c:v>-0.42</c:v>
                </c:pt>
                <c:pt idx="29782">
                  <c:v>-0.57999999999999996</c:v>
                </c:pt>
                <c:pt idx="29783">
                  <c:v>-0.78</c:v>
                </c:pt>
                <c:pt idx="29784">
                  <c:v>-0.98</c:v>
                </c:pt>
                <c:pt idx="29785">
                  <c:v>-1.1399999999999999</c:v>
                </c:pt>
                <c:pt idx="29786">
                  <c:v>-1.22</c:v>
                </c:pt>
                <c:pt idx="29787">
                  <c:v>-1.34</c:v>
                </c:pt>
                <c:pt idx="29788">
                  <c:v>-1.34</c:v>
                </c:pt>
                <c:pt idx="29789">
                  <c:v>-1.3</c:v>
                </c:pt>
                <c:pt idx="29790">
                  <c:v>-1.18</c:v>
                </c:pt>
                <c:pt idx="29791">
                  <c:v>-0.98</c:v>
                </c:pt>
                <c:pt idx="29792">
                  <c:v>-0.74</c:v>
                </c:pt>
                <c:pt idx="29793">
                  <c:v>-0.57999999999999996</c:v>
                </c:pt>
                <c:pt idx="29794">
                  <c:v>-0.46</c:v>
                </c:pt>
                <c:pt idx="29795">
                  <c:v>-0.3</c:v>
                </c:pt>
                <c:pt idx="29796">
                  <c:v>-0.18</c:v>
                </c:pt>
                <c:pt idx="29797">
                  <c:v>-0.14000000000000001</c:v>
                </c:pt>
                <c:pt idx="29798">
                  <c:v>-0.14000000000000001</c:v>
                </c:pt>
                <c:pt idx="29799">
                  <c:v>-0.14000000000000001</c:v>
                </c:pt>
                <c:pt idx="29800">
                  <c:v>-0.1</c:v>
                </c:pt>
                <c:pt idx="29801">
                  <c:v>-0.14000000000000001</c:v>
                </c:pt>
                <c:pt idx="29802">
                  <c:v>-0.18</c:v>
                </c:pt>
                <c:pt idx="29803">
                  <c:v>-0.22</c:v>
                </c:pt>
                <c:pt idx="29804">
                  <c:v>-0.14000000000000001</c:v>
                </c:pt>
                <c:pt idx="29805">
                  <c:v>-0.06</c:v>
                </c:pt>
                <c:pt idx="29806">
                  <c:v>0.02</c:v>
                </c:pt>
                <c:pt idx="29807">
                  <c:v>0.06</c:v>
                </c:pt>
                <c:pt idx="29808">
                  <c:v>0.14000000000000001</c:v>
                </c:pt>
                <c:pt idx="29809">
                  <c:v>0.3</c:v>
                </c:pt>
                <c:pt idx="29810">
                  <c:v>0.34</c:v>
                </c:pt>
                <c:pt idx="29811">
                  <c:v>0.34</c:v>
                </c:pt>
                <c:pt idx="29812">
                  <c:v>0.34</c:v>
                </c:pt>
                <c:pt idx="29813">
                  <c:v>0.3</c:v>
                </c:pt>
                <c:pt idx="29814">
                  <c:v>0.18</c:v>
                </c:pt>
                <c:pt idx="29815">
                  <c:v>0.14000000000000001</c:v>
                </c:pt>
                <c:pt idx="29816">
                  <c:v>0.02</c:v>
                </c:pt>
                <c:pt idx="29817">
                  <c:v>-0.02</c:v>
                </c:pt>
                <c:pt idx="29818">
                  <c:v>-0.02</c:v>
                </c:pt>
                <c:pt idx="29819">
                  <c:v>-0.02</c:v>
                </c:pt>
                <c:pt idx="29820">
                  <c:v>0.02</c:v>
                </c:pt>
                <c:pt idx="29821">
                  <c:v>0.02</c:v>
                </c:pt>
                <c:pt idx="29822">
                  <c:v>0.06</c:v>
                </c:pt>
                <c:pt idx="29823">
                  <c:v>0.02</c:v>
                </c:pt>
                <c:pt idx="29824">
                  <c:v>0.06</c:v>
                </c:pt>
                <c:pt idx="29825">
                  <c:v>0.06</c:v>
                </c:pt>
                <c:pt idx="29826">
                  <c:v>-0.02</c:v>
                </c:pt>
                <c:pt idx="29827">
                  <c:v>-0.06</c:v>
                </c:pt>
                <c:pt idx="29828">
                  <c:v>-0.14000000000000001</c:v>
                </c:pt>
                <c:pt idx="29829">
                  <c:v>-0.26</c:v>
                </c:pt>
                <c:pt idx="29830">
                  <c:v>-0.34</c:v>
                </c:pt>
                <c:pt idx="29831">
                  <c:v>-0.34</c:v>
                </c:pt>
                <c:pt idx="29832">
                  <c:v>-0.34</c:v>
                </c:pt>
                <c:pt idx="29833">
                  <c:v>-0.34</c:v>
                </c:pt>
                <c:pt idx="29834">
                  <c:v>-0.26</c:v>
                </c:pt>
                <c:pt idx="29835">
                  <c:v>-0.22</c:v>
                </c:pt>
                <c:pt idx="29836">
                  <c:v>-0.1</c:v>
                </c:pt>
                <c:pt idx="29837">
                  <c:v>-0.02</c:v>
                </c:pt>
                <c:pt idx="29838">
                  <c:v>0.1</c:v>
                </c:pt>
                <c:pt idx="29839">
                  <c:v>0.14000000000000001</c:v>
                </c:pt>
                <c:pt idx="29840">
                  <c:v>0.26</c:v>
                </c:pt>
                <c:pt idx="29841">
                  <c:v>0.34</c:v>
                </c:pt>
                <c:pt idx="29842">
                  <c:v>0.42</c:v>
                </c:pt>
                <c:pt idx="29843">
                  <c:v>0.46</c:v>
                </c:pt>
                <c:pt idx="29844">
                  <c:v>0.57999999999999996</c:v>
                </c:pt>
                <c:pt idx="29845">
                  <c:v>0.54</c:v>
                </c:pt>
                <c:pt idx="29846">
                  <c:v>0.5</c:v>
                </c:pt>
                <c:pt idx="29847">
                  <c:v>0.5</c:v>
                </c:pt>
                <c:pt idx="29848">
                  <c:v>0.5</c:v>
                </c:pt>
                <c:pt idx="29849">
                  <c:v>0.42</c:v>
                </c:pt>
                <c:pt idx="29850">
                  <c:v>0.38</c:v>
                </c:pt>
                <c:pt idx="29851">
                  <c:v>0.42</c:v>
                </c:pt>
                <c:pt idx="29852">
                  <c:v>0.38</c:v>
                </c:pt>
                <c:pt idx="29853">
                  <c:v>0.34</c:v>
                </c:pt>
                <c:pt idx="29854">
                  <c:v>0.34</c:v>
                </c:pt>
                <c:pt idx="29855">
                  <c:v>0.34</c:v>
                </c:pt>
                <c:pt idx="29856">
                  <c:v>0.34</c:v>
                </c:pt>
                <c:pt idx="29857">
                  <c:v>0.26</c:v>
                </c:pt>
                <c:pt idx="29858">
                  <c:v>0.34</c:v>
                </c:pt>
                <c:pt idx="29859">
                  <c:v>0.3</c:v>
                </c:pt>
                <c:pt idx="29860">
                  <c:v>0.22</c:v>
                </c:pt>
                <c:pt idx="29861">
                  <c:v>0.18</c:v>
                </c:pt>
                <c:pt idx="29862">
                  <c:v>0.14000000000000001</c:v>
                </c:pt>
                <c:pt idx="29863">
                  <c:v>0.1</c:v>
                </c:pt>
                <c:pt idx="29864">
                  <c:v>-0.02</c:v>
                </c:pt>
                <c:pt idx="29865">
                  <c:v>-0.02</c:v>
                </c:pt>
                <c:pt idx="29866">
                  <c:v>-0.02</c:v>
                </c:pt>
                <c:pt idx="29867">
                  <c:v>-0.02</c:v>
                </c:pt>
                <c:pt idx="29868">
                  <c:v>-0.02</c:v>
                </c:pt>
                <c:pt idx="29869">
                  <c:v>-0.02</c:v>
                </c:pt>
                <c:pt idx="29870">
                  <c:v>-0.02</c:v>
                </c:pt>
                <c:pt idx="29871">
                  <c:v>0.02</c:v>
                </c:pt>
                <c:pt idx="29872">
                  <c:v>-0.02</c:v>
                </c:pt>
                <c:pt idx="29873">
                  <c:v>-0.02</c:v>
                </c:pt>
                <c:pt idx="29874">
                  <c:v>-0.02</c:v>
                </c:pt>
                <c:pt idx="29875">
                  <c:v>-0.02</c:v>
                </c:pt>
                <c:pt idx="29876">
                  <c:v>-0.06</c:v>
                </c:pt>
                <c:pt idx="29877">
                  <c:v>-0.1</c:v>
                </c:pt>
                <c:pt idx="29878">
                  <c:v>-0.14000000000000001</c:v>
                </c:pt>
                <c:pt idx="29879">
                  <c:v>-0.18</c:v>
                </c:pt>
                <c:pt idx="29880">
                  <c:v>-0.14000000000000001</c:v>
                </c:pt>
                <c:pt idx="29881">
                  <c:v>-0.14000000000000001</c:v>
                </c:pt>
                <c:pt idx="29882">
                  <c:v>-0.06</c:v>
                </c:pt>
                <c:pt idx="29883">
                  <c:v>-0.02</c:v>
                </c:pt>
                <c:pt idx="29884">
                  <c:v>0.02</c:v>
                </c:pt>
                <c:pt idx="29885">
                  <c:v>0.06</c:v>
                </c:pt>
                <c:pt idx="29886">
                  <c:v>0.1</c:v>
                </c:pt>
                <c:pt idx="29887">
                  <c:v>0.18</c:v>
                </c:pt>
                <c:pt idx="29888">
                  <c:v>0.22</c:v>
                </c:pt>
                <c:pt idx="29889">
                  <c:v>0.18</c:v>
                </c:pt>
                <c:pt idx="29890">
                  <c:v>0.14000000000000001</c:v>
                </c:pt>
                <c:pt idx="29891">
                  <c:v>0.1</c:v>
                </c:pt>
                <c:pt idx="29892">
                  <c:v>0.06</c:v>
                </c:pt>
                <c:pt idx="29893">
                  <c:v>0.02</c:v>
                </c:pt>
                <c:pt idx="29894">
                  <c:v>-0.02</c:v>
                </c:pt>
                <c:pt idx="29895">
                  <c:v>-0.14000000000000001</c:v>
                </c:pt>
                <c:pt idx="29896">
                  <c:v>-0.1</c:v>
                </c:pt>
                <c:pt idx="29897">
                  <c:v>-0.14000000000000001</c:v>
                </c:pt>
                <c:pt idx="29898">
                  <c:v>-0.14000000000000001</c:v>
                </c:pt>
                <c:pt idx="29899">
                  <c:v>-0.22</c:v>
                </c:pt>
                <c:pt idx="29900">
                  <c:v>-0.18</c:v>
                </c:pt>
                <c:pt idx="29901">
                  <c:v>-0.18</c:v>
                </c:pt>
                <c:pt idx="29902">
                  <c:v>-0.18</c:v>
                </c:pt>
                <c:pt idx="29903">
                  <c:v>-0.22</c:v>
                </c:pt>
                <c:pt idx="29904">
                  <c:v>-0.18</c:v>
                </c:pt>
                <c:pt idx="29905">
                  <c:v>-0.22</c:v>
                </c:pt>
                <c:pt idx="29906">
                  <c:v>-0.18</c:v>
                </c:pt>
                <c:pt idx="29907">
                  <c:v>-0.1</c:v>
                </c:pt>
                <c:pt idx="29908">
                  <c:v>-0.06</c:v>
                </c:pt>
                <c:pt idx="29909">
                  <c:v>-0.02</c:v>
                </c:pt>
                <c:pt idx="29910">
                  <c:v>0.02</c:v>
                </c:pt>
                <c:pt idx="29911">
                  <c:v>0.06</c:v>
                </c:pt>
                <c:pt idx="29912">
                  <c:v>0.1</c:v>
                </c:pt>
                <c:pt idx="29913">
                  <c:v>0.06</c:v>
                </c:pt>
                <c:pt idx="29914">
                  <c:v>0.14000000000000001</c:v>
                </c:pt>
                <c:pt idx="29915">
                  <c:v>0.14000000000000001</c:v>
                </c:pt>
                <c:pt idx="29916">
                  <c:v>0.14000000000000001</c:v>
                </c:pt>
                <c:pt idx="29917">
                  <c:v>0.14000000000000001</c:v>
                </c:pt>
                <c:pt idx="29918">
                  <c:v>0.14000000000000001</c:v>
                </c:pt>
                <c:pt idx="29919">
                  <c:v>0.1</c:v>
                </c:pt>
                <c:pt idx="29920">
                  <c:v>0.14000000000000001</c:v>
                </c:pt>
                <c:pt idx="29921">
                  <c:v>0.1</c:v>
                </c:pt>
                <c:pt idx="29922">
                  <c:v>0.02</c:v>
                </c:pt>
                <c:pt idx="29923">
                  <c:v>0.02</c:v>
                </c:pt>
                <c:pt idx="29924">
                  <c:v>0.1</c:v>
                </c:pt>
                <c:pt idx="29925">
                  <c:v>0.22</c:v>
                </c:pt>
                <c:pt idx="29926">
                  <c:v>0.38</c:v>
                </c:pt>
                <c:pt idx="29927">
                  <c:v>0.5</c:v>
                </c:pt>
                <c:pt idx="29928">
                  <c:v>0.57999999999999996</c:v>
                </c:pt>
                <c:pt idx="29929">
                  <c:v>0.5</c:v>
                </c:pt>
                <c:pt idx="29930">
                  <c:v>0.42</c:v>
                </c:pt>
                <c:pt idx="29931">
                  <c:v>0.34</c:v>
                </c:pt>
                <c:pt idx="29932">
                  <c:v>0.34</c:v>
                </c:pt>
                <c:pt idx="29933">
                  <c:v>0.26</c:v>
                </c:pt>
                <c:pt idx="29934">
                  <c:v>0.22</c:v>
                </c:pt>
                <c:pt idx="29935">
                  <c:v>0.02</c:v>
                </c:pt>
                <c:pt idx="29936">
                  <c:v>-0.1</c:v>
                </c:pt>
                <c:pt idx="29937">
                  <c:v>-0.22</c:v>
                </c:pt>
                <c:pt idx="29938">
                  <c:v>-0.3</c:v>
                </c:pt>
                <c:pt idx="29939">
                  <c:v>-0.38</c:v>
                </c:pt>
                <c:pt idx="29940">
                  <c:v>-0.38</c:v>
                </c:pt>
                <c:pt idx="29941">
                  <c:v>-0.3</c:v>
                </c:pt>
                <c:pt idx="29942">
                  <c:v>-0.34</c:v>
                </c:pt>
                <c:pt idx="29943">
                  <c:v>-0.3</c:v>
                </c:pt>
                <c:pt idx="29944">
                  <c:v>-0.22</c:v>
                </c:pt>
                <c:pt idx="29945">
                  <c:v>-0.18</c:v>
                </c:pt>
                <c:pt idx="29946">
                  <c:v>-0.14000000000000001</c:v>
                </c:pt>
                <c:pt idx="29947">
                  <c:v>-0.14000000000000001</c:v>
                </c:pt>
                <c:pt idx="29948">
                  <c:v>-0.14000000000000001</c:v>
                </c:pt>
                <c:pt idx="29949">
                  <c:v>-0.14000000000000001</c:v>
                </c:pt>
                <c:pt idx="29950">
                  <c:v>-0.14000000000000001</c:v>
                </c:pt>
                <c:pt idx="29951">
                  <c:v>-0.1</c:v>
                </c:pt>
                <c:pt idx="29952">
                  <c:v>-0.1</c:v>
                </c:pt>
                <c:pt idx="29953">
                  <c:v>-0.02</c:v>
                </c:pt>
                <c:pt idx="29954">
                  <c:v>0.02</c:v>
                </c:pt>
                <c:pt idx="29955">
                  <c:v>0.06</c:v>
                </c:pt>
                <c:pt idx="29956">
                  <c:v>0.06</c:v>
                </c:pt>
                <c:pt idx="29957">
                  <c:v>0.06</c:v>
                </c:pt>
                <c:pt idx="29958">
                  <c:v>0.1</c:v>
                </c:pt>
                <c:pt idx="29959">
                  <c:v>0.14000000000000001</c:v>
                </c:pt>
                <c:pt idx="29960">
                  <c:v>0.1</c:v>
                </c:pt>
                <c:pt idx="29961">
                  <c:v>0.1</c:v>
                </c:pt>
                <c:pt idx="29962">
                  <c:v>0.02</c:v>
                </c:pt>
                <c:pt idx="29963">
                  <c:v>-0.02</c:v>
                </c:pt>
                <c:pt idx="29964">
                  <c:v>-0.02</c:v>
                </c:pt>
                <c:pt idx="29965">
                  <c:v>-0.06</c:v>
                </c:pt>
                <c:pt idx="29966">
                  <c:v>-0.1</c:v>
                </c:pt>
                <c:pt idx="29967">
                  <c:v>-0.1</c:v>
                </c:pt>
                <c:pt idx="29968">
                  <c:v>-0.06</c:v>
                </c:pt>
                <c:pt idx="29969">
                  <c:v>-0.02</c:v>
                </c:pt>
                <c:pt idx="29970">
                  <c:v>-0.02</c:v>
                </c:pt>
                <c:pt idx="29971">
                  <c:v>0.02</c:v>
                </c:pt>
                <c:pt idx="29972">
                  <c:v>0.02</c:v>
                </c:pt>
                <c:pt idx="29973">
                  <c:v>0.02</c:v>
                </c:pt>
                <c:pt idx="29974">
                  <c:v>-0.02</c:v>
                </c:pt>
                <c:pt idx="29975">
                  <c:v>-0.02</c:v>
                </c:pt>
                <c:pt idx="29976">
                  <c:v>0.02</c:v>
                </c:pt>
                <c:pt idx="29977">
                  <c:v>-0.02</c:v>
                </c:pt>
                <c:pt idx="29978">
                  <c:v>0.02</c:v>
                </c:pt>
                <c:pt idx="29979">
                  <c:v>-0.06</c:v>
                </c:pt>
                <c:pt idx="29980">
                  <c:v>-0.14000000000000001</c:v>
                </c:pt>
                <c:pt idx="29981">
                  <c:v>-0.22</c:v>
                </c:pt>
                <c:pt idx="29982">
                  <c:v>-0.26</c:v>
                </c:pt>
                <c:pt idx="29983">
                  <c:v>-0.3</c:v>
                </c:pt>
                <c:pt idx="29984">
                  <c:v>-0.34</c:v>
                </c:pt>
                <c:pt idx="29985">
                  <c:v>-0.38</c:v>
                </c:pt>
                <c:pt idx="29986">
                  <c:v>-0.38</c:v>
                </c:pt>
                <c:pt idx="29987">
                  <c:v>-0.38</c:v>
                </c:pt>
                <c:pt idx="29988">
                  <c:v>-0.38</c:v>
                </c:pt>
                <c:pt idx="29989">
                  <c:v>-0.34</c:v>
                </c:pt>
                <c:pt idx="29990">
                  <c:v>-0.22</c:v>
                </c:pt>
                <c:pt idx="29991">
                  <c:v>-0.18</c:v>
                </c:pt>
                <c:pt idx="29992">
                  <c:v>-0.1</c:v>
                </c:pt>
                <c:pt idx="29993">
                  <c:v>-0.1</c:v>
                </c:pt>
                <c:pt idx="29994">
                  <c:v>-0.06</c:v>
                </c:pt>
                <c:pt idx="29995">
                  <c:v>0.02</c:v>
                </c:pt>
                <c:pt idx="29996">
                  <c:v>0.06</c:v>
                </c:pt>
                <c:pt idx="29997">
                  <c:v>0.06</c:v>
                </c:pt>
                <c:pt idx="29998">
                  <c:v>0.06</c:v>
                </c:pt>
                <c:pt idx="29999">
                  <c:v>0.06</c:v>
                </c:pt>
                <c:pt idx="30000">
                  <c:v>0.06</c:v>
                </c:pt>
                <c:pt idx="30001">
                  <c:v>0.1</c:v>
                </c:pt>
                <c:pt idx="30002">
                  <c:v>0.1</c:v>
                </c:pt>
                <c:pt idx="30003">
                  <c:v>0.06</c:v>
                </c:pt>
                <c:pt idx="30004">
                  <c:v>0.1</c:v>
                </c:pt>
                <c:pt idx="30005">
                  <c:v>0.14000000000000001</c:v>
                </c:pt>
                <c:pt idx="30006">
                  <c:v>0.14000000000000001</c:v>
                </c:pt>
                <c:pt idx="30007">
                  <c:v>0.1</c:v>
                </c:pt>
                <c:pt idx="30008">
                  <c:v>0.1</c:v>
                </c:pt>
                <c:pt idx="30009">
                  <c:v>0.1</c:v>
                </c:pt>
                <c:pt idx="30010">
                  <c:v>0.14000000000000001</c:v>
                </c:pt>
                <c:pt idx="30011">
                  <c:v>0.18</c:v>
                </c:pt>
                <c:pt idx="30012">
                  <c:v>0.46</c:v>
                </c:pt>
                <c:pt idx="30013">
                  <c:v>0.86</c:v>
                </c:pt>
                <c:pt idx="30014">
                  <c:v>1.34</c:v>
                </c:pt>
                <c:pt idx="30015">
                  <c:v>1.9</c:v>
                </c:pt>
                <c:pt idx="30016">
                  <c:v>2.58</c:v>
                </c:pt>
                <c:pt idx="30017">
                  <c:v>3.18</c:v>
                </c:pt>
                <c:pt idx="30018">
                  <c:v>3.82</c:v>
                </c:pt>
                <c:pt idx="30019">
                  <c:v>4.26</c:v>
                </c:pt>
                <c:pt idx="30020">
                  <c:v>4.66</c:v>
                </c:pt>
                <c:pt idx="30021">
                  <c:v>4.8600000000000003</c:v>
                </c:pt>
                <c:pt idx="30022">
                  <c:v>4.8600000000000003</c:v>
                </c:pt>
                <c:pt idx="30023">
                  <c:v>4.58</c:v>
                </c:pt>
                <c:pt idx="30024">
                  <c:v>3.86</c:v>
                </c:pt>
                <c:pt idx="30025">
                  <c:v>2.86</c:v>
                </c:pt>
                <c:pt idx="30026">
                  <c:v>1.7</c:v>
                </c:pt>
                <c:pt idx="30027">
                  <c:v>0.57999999999999996</c:v>
                </c:pt>
                <c:pt idx="30028">
                  <c:v>-0.34</c:v>
                </c:pt>
                <c:pt idx="30029">
                  <c:v>-1.22</c:v>
                </c:pt>
                <c:pt idx="30030">
                  <c:v>-1.9</c:v>
                </c:pt>
                <c:pt idx="30031">
                  <c:v>-2.42</c:v>
                </c:pt>
                <c:pt idx="30032">
                  <c:v>-2.78</c:v>
                </c:pt>
                <c:pt idx="30033">
                  <c:v>-2.94</c:v>
                </c:pt>
                <c:pt idx="30034">
                  <c:v>-2.86</c:v>
                </c:pt>
                <c:pt idx="30035">
                  <c:v>-2.58</c:v>
                </c:pt>
                <c:pt idx="30036">
                  <c:v>-2.2200000000000002</c:v>
                </c:pt>
                <c:pt idx="30037">
                  <c:v>-1.82</c:v>
                </c:pt>
                <c:pt idx="30038">
                  <c:v>-1.46</c:v>
                </c:pt>
                <c:pt idx="30039">
                  <c:v>-1.22</c:v>
                </c:pt>
                <c:pt idx="30040">
                  <c:v>-1.1000000000000001</c:v>
                </c:pt>
                <c:pt idx="30041">
                  <c:v>-1.02</c:v>
                </c:pt>
                <c:pt idx="30042">
                  <c:v>-0.94</c:v>
                </c:pt>
                <c:pt idx="30043">
                  <c:v>-0.98</c:v>
                </c:pt>
                <c:pt idx="30044">
                  <c:v>-1.02</c:v>
                </c:pt>
                <c:pt idx="30045">
                  <c:v>-1.1000000000000001</c:v>
                </c:pt>
                <c:pt idx="30046">
                  <c:v>-1.06</c:v>
                </c:pt>
                <c:pt idx="30047">
                  <c:v>-1.06</c:v>
                </c:pt>
                <c:pt idx="30048">
                  <c:v>-0.86</c:v>
                </c:pt>
                <c:pt idx="30049">
                  <c:v>-0.78</c:v>
                </c:pt>
                <c:pt idx="30050">
                  <c:v>-0.62</c:v>
                </c:pt>
                <c:pt idx="30051">
                  <c:v>-0.62</c:v>
                </c:pt>
                <c:pt idx="30052">
                  <c:v>-0.54</c:v>
                </c:pt>
                <c:pt idx="30053">
                  <c:v>-0.54</c:v>
                </c:pt>
                <c:pt idx="30054">
                  <c:v>-0.54</c:v>
                </c:pt>
                <c:pt idx="30055">
                  <c:v>-0.46</c:v>
                </c:pt>
                <c:pt idx="30056">
                  <c:v>-0.42</c:v>
                </c:pt>
                <c:pt idx="30057">
                  <c:v>-0.42</c:v>
                </c:pt>
                <c:pt idx="30058">
                  <c:v>-0.38</c:v>
                </c:pt>
                <c:pt idx="30059">
                  <c:v>-0.26</c:v>
                </c:pt>
                <c:pt idx="30060">
                  <c:v>-0.14000000000000001</c:v>
                </c:pt>
                <c:pt idx="30061">
                  <c:v>-0.02</c:v>
                </c:pt>
                <c:pt idx="30062">
                  <c:v>0.1</c:v>
                </c:pt>
                <c:pt idx="30063">
                  <c:v>0.18</c:v>
                </c:pt>
                <c:pt idx="30064">
                  <c:v>0.3</c:v>
                </c:pt>
                <c:pt idx="30065">
                  <c:v>0.38</c:v>
                </c:pt>
                <c:pt idx="30066">
                  <c:v>0.46</c:v>
                </c:pt>
                <c:pt idx="30067">
                  <c:v>0.42</c:v>
                </c:pt>
                <c:pt idx="30068">
                  <c:v>0.26</c:v>
                </c:pt>
                <c:pt idx="30069">
                  <c:v>0.02</c:v>
                </c:pt>
                <c:pt idx="30070">
                  <c:v>-0.3</c:v>
                </c:pt>
                <c:pt idx="30071">
                  <c:v>-0.62</c:v>
                </c:pt>
                <c:pt idx="30072">
                  <c:v>-0.94</c:v>
                </c:pt>
                <c:pt idx="30073">
                  <c:v>-1.26</c:v>
                </c:pt>
                <c:pt idx="30074">
                  <c:v>-1.58</c:v>
                </c:pt>
                <c:pt idx="30075">
                  <c:v>-1.86</c:v>
                </c:pt>
                <c:pt idx="30076">
                  <c:v>-2.06</c:v>
                </c:pt>
                <c:pt idx="30077">
                  <c:v>-2.2599999999999998</c:v>
                </c:pt>
                <c:pt idx="30078">
                  <c:v>-2.2200000000000002</c:v>
                </c:pt>
                <c:pt idx="30079">
                  <c:v>-2.1</c:v>
                </c:pt>
                <c:pt idx="30080">
                  <c:v>-1.82</c:v>
                </c:pt>
                <c:pt idx="30081">
                  <c:v>-1.5</c:v>
                </c:pt>
                <c:pt idx="30082">
                  <c:v>-1.18</c:v>
                </c:pt>
                <c:pt idx="30083">
                  <c:v>-0.86</c:v>
                </c:pt>
                <c:pt idx="30084">
                  <c:v>-0.54</c:v>
                </c:pt>
                <c:pt idx="30085">
                  <c:v>-0.26</c:v>
                </c:pt>
                <c:pt idx="30086">
                  <c:v>-0.02</c:v>
                </c:pt>
                <c:pt idx="30087">
                  <c:v>0.1</c:v>
                </c:pt>
                <c:pt idx="30088">
                  <c:v>0.14000000000000001</c:v>
                </c:pt>
                <c:pt idx="30089">
                  <c:v>0.18</c:v>
                </c:pt>
                <c:pt idx="30090">
                  <c:v>0.14000000000000001</c:v>
                </c:pt>
                <c:pt idx="30091">
                  <c:v>0.14000000000000001</c:v>
                </c:pt>
                <c:pt idx="30092">
                  <c:v>0.06</c:v>
                </c:pt>
                <c:pt idx="30093">
                  <c:v>0.02</c:v>
                </c:pt>
                <c:pt idx="30094">
                  <c:v>0.06</c:v>
                </c:pt>
                <c:pt idx="30095">
                  <c:v>0.02</c:v>
                </c:pt>
                <c:pt idx="30096">
                  <c:v>0.1</c:v>
                </c:pt>
                <c:pt idx="30097">
                  <c:v>0.14000000000000001</c:v>
                </c:pt>
                <c:pt idx="30098">
                  <c:v>0.18</c:v>
                </c:pt>
                <c:pt idx="30099">
                  <c:v>0.3</c:v>
                </c:pt>
                <c:pt idx="30100">
                  <c:v>0.42</c:v>
                </c:pt>
                <c:pt idx="30101">
                  <c:v>0.42</c:v>
                </c:pt>
                <c:pt idx="30102">
                  <c:v>0.5</c:v>
                </c:pt>
                <c:pt idx="30103">
                  <c:v>0.57999999999999996</c:v>
                </c:pt>
                <c:pt idx="30104">
                  <c:v>0.62</c:v>
                </c:pt>
                <c:pt idx="30105">
                  <c:v>0.74</c:v>
                </c:pt>
                <c:pt idx="30106">
                  <c:v>0.98</c:v>
                </c:pt>
                <c:pt idx="30107">
                  <c:v>1.22</c:v>
                </c:pt>
                <c:pt idx="30108">
                  <c:v>1.62</c:v>
                </c:pt>
                <c:pt idx="30109">
                  <c:v>2.1800000000000002</c:v>
                </c:pt>
                <c:pt idx="30110">
                  <c:v>2.9</c:v>
                </c:pt>
                <c:pt idx="30111">
                  <c:v>3.5</c:v>
                </c:pt>
                <c:pt idx="30112">
                  <c:v>3.94</c:v>
                </c:pt>
                <c:pt idx="30113">
                  <c:v>4.1399999999999997</c:v>
                </c:pt>
                <c:pt idx="30114">
                  <c:v>4.18</c:v>
                </c:pt>
                <c:pt idx="30115">
                  <c:v>4.0599999999999996</c:v>
                </c:pt>
                <c:pt idx="30116">
                  <c:v>3.86</c:v>
                </c:pt>
                <c:pt idx="30117">
                  <c:v>3.46</c:v>
                </c:pt>
                <c:pt idx="30118">
                  <c:v>2.98</c:v>
                </c:pt>
                <c:pt idx="30119">
                  <c:v>2.2999999999999998</c:v>
                </c:pt>
                <c:pt idx="30120">
                  <c:v>1.58</c:v>
                </c:pt>
                <c:pt idx="30121">
                  <c:v>0.66</c:v>
                </c:pt>
                <c:pt idx="30122">
                  <c:v>-0.22</c:v>
                </c:pt>
                <c:pt idx="30123">
                  <c:v>-0.94</c:v>
                </c:pt>
                <c:pt idx="30124">
                  <c:v>-1.34</c:v>
                </c:pt>
                <c:pt idx="30125">
                  <c:v>-1.58</c:v>
                </c:pt>
                <c:pt idx="30126">
                  <c:v>-1.66</c:v>
                </c:pt>
                <c:pt idx="30127">
                  <c:v>-1.74</c:v>
                </c:pt>
                <c:pt idx="30128">
                  <c:v>-1.7</c:v>
                </c:pt>
                <c:pt idx="30129">
                  <c:v>-1.62</c:v>
                </c:pt>
                <c:pt idx="30130">
                  <c:v>-1.46</c:v>
                </c:pt>
                <c:pt idx="30131">
                  <c:v>-1.3</c:v>
                </c:pt>
                <c:pt idx="30132">
                  <c:v>-1.1399999999999999</c:v>
                </c:pt>
                <c:pt idx="30133">
                  <c:v>-0.98</c:v>
                </c:pt>
                <c:pt idx="30134">
                  <c:v>-0.9</c:v>
                </c:pt>
                <c:pt idx="30135">
                  <c:v>-0.78</c:v>
                </c:pt>
                <c:pt idx="30136">
                  <c:v>-0.7</c:v>
                </c:pt>
                <c:pt idx="30137">
                  <c:v>-0.66</c:v>
                </c:pt>
                <c:pt idx="30138">
                  <c:v>-0.62</c:v>
                </c:pt>
                <c:pt idx="30139">
                  <c:v>-0.66</c:v>
                </c:pt>
                <c:pt idx="30140">
                  <c:v>-0.62</c:v>
                </c:pt>
                <c:pt idx="30141">
                  <c:v>-0.62</c:v>
                </c:pt>
                <c:pt idx="30142">
                  <c:v>-0.57999999999999996</c:v>
                </c:pt>
                <c:pt idx="30143">
                  <c:v>-0.54</c:v>
                </c:pt>
                <c:pt idx="30144">
                  <c:v>-0.57999999999999996</c:v>
                </c:pt>
                <c:pt idx="30145">
                  <c:v>-0.46</c:v>
                </c:pt>
                <c:pt idx="30146">
                  <c:v>-0.38</c:v>
                </c:pt>
                <c:pt idx="30147">
                  <c:v>-0.38</c:v>
                </c:pt>
                <c:pt idx="30148">
                  <c:v>-0.3</c:v>
                </c:pt>
                <c:pt idx="30149">
                  <c:v>-0.22</c:v>
                </c:pt>
                <c:pt idx="30150">
                  <c:v>-0.18</c:v>
                </c:pt>
                <c:pt idx="30151">
                  <c:v>-0.14000000000000001</c:v>
                </c:pt>
                <c:pt idx="30152">
                  <c:v>-0.1</c:v>
                </c:pt>
                <c:pt idx="30153">
                  <c:v>0.02</c:v>
                </c:pt>
                <c:pt idx="30154">
                  <c:v>0.14000000000000001</c:v>
                </c:pt>
                <c:pt idx="30155">
                  <c:v>0.14000000000000001</c:v>
                </c:pt>
                <c:pt idx="30156">
                  <c:v>0.14000000000000001</c:v>
                </c:pt>
                <c:pt idx="30157">
                  <c:v>0.14000000000000001</c:v>
                </c:pt>
                <c:pt idx="30158">
                  <c:v>0.18</c:v>
                </c:pt>
                <c:pt idx="30159">
                  <c:v>0.22</c:v>
                </c:pt>
                <c:pt idx="30160">
                  <c:v>0.18</c:v>
                </c:pt>
                <c:pt idx="30161">
                  <c:v>0.1</c:v>
                </c:pt>
                <c:pt idx="30162">
                  <c:v>0.06</c:v>
                </c:pt>
                <c:pt idx="30163">
                  <c:v>-0.06</c:v>
                </c:pt>
                <c:pt idx="30164">
                  <c:v>-0.34</c:v>
                </c:pt>
                <c:pt idx="30165">
                  <c:v>-0.78</c:v>
                </c:pt>
                <c:pt idx="30166">
                  <c:v>-1.1000000000000001</c:v>
                </c:pt>
                <c:pt idx="30167">
                  <c:v>-1.38</c:v>
                </c:pt>
                <c:pt idx="30168">
                  <c:v>-1.62</c:v>
                </c:pt>
                <c:pt idx="30169">
                  <c:v>-1.78</c:v>
                </c:pt>
                <c:pt idx="30170">
                  <c:v>-1.86</c:v>
                </c:pt>
                <c:pt idx="30171">
                  <c:v>-1.86</c:v>
                </c:pt>
                <c:pt idx="30172">
                  <c:v>-1.86</c:v>
                </c:pt>
                <c:pt idx="30173">
                  <c:v>-1.82</c:v>
                </c:pt>
                <c:pt idx="30174">
                  <c:v>-1.62</c:v>
                </c:pt>
                <c:pt idx="30175">
                  <c:v>-1.34</c:v>
                </c:pt>
                <c:pt idx="30176">
                  <c:v>-1.02</c:v>
                </c:pt>
                <c:pt idx="30177">
                  <c:v>-0.78</c:v>
                </c:pt>
                <c:pt idx="30178">
                  <c:v>-0.54</c:v>
                </c:pt>
                <c:pt idx="30179">
                  <c:v>-0.46</c:v>
                </c:pt>
                <c:pt idx="30180">
                  <c:v>-0.3</c:v>
                </c:pt>
                <c:pt idx="30181">
                  <c:v>-0.22</c:v>
                </c:pt>
                <c:pt idx="30182">
                  <c:v>-0.22</c:v>
                </c:pt>
                <c:pt idx="30183">
                  <c:v>-0.18</c:v>
                </c:pt>
                <c:pt idx="30184">
                  <c:v>-0.22</c:v>
                </c:pt>
                <c:pt idx="30185">
                  <c:v>-0.3</c:v>
                </c:pt>
                <c:pt idx="30186">
                  <c:v>-0.3</c:v>
                </c:pt>
                <c:pt idx="30187">
                  <c:v>-0.26</c:v>
                </c:pt>
                <c:pt idx="30188">
                  <c:v>-0.18</c:v>
                </c:pt>
                <c:pt idx="30189">
                  <c:v>-0.06</c:v>
                </c:pt>
                <c:pt idx="30190">
                  <c:v>0.02</c:v>
                </c:pt>
                <c:pt idx="30191">
                  <c:v>0.02</c:v>
                </c:pt>
                <c:pt idx="30192">
                  <c:v>0.14000000000000001</c:v>
                </c:pt>
                <c:pt idx="30193">
                  <c:v>0.18</c:v>
                </c:pt>
                <c:pt idx="30194">
                  <c:v>0.26</c:v>
                </c:pt>
                <c:pt idx="30195">
                  <c:v>0.3</c:v>
                </c:pt>
                <c:pt idx="30196">
                  <c:v>0.54</c:v>
                </c:pt>
                <c:pt idx="30197">
                  <c:v>0.86</c:v>
                </c:pt>
                <c:pt idx="30198">
                  <c:v>1.42</c:v>
                </c:pt>
                <c:pt idx="30199">
                  <c:v>1.98</c:v>
                </c:pt>
                <c:pt idx="30200">
                  <c:v>2.58</c:v>
                </c:pt>
                <c:pt idx="30201">
                  <c:v>3.06</c:v>
                </c:pt>
                <c:pt idx="30202">
                  <c:v>3.54</c:v>
                </c:pt>
                <c:pt idx="30203">
                  <c:v>3.98</c:v>
                </c:pt>
                <c:pt idx="30204">
                  <c:v>4.3</c:v>
                </c:pt>
                <c:pt idx="30205">
                  <c:v>4.5</c:v>
                </c:pt>
                <c:pt idx="30206">
                  <c:v>4.5</c:v>
                </c:pt>
                <c:pt idx="30207">
                  <c:v>4.18</c:v>
                </c:pt>
                <c:pt idx="30208">
                  <c:v>3.58</c:v>
                </c:pt>
                <c:pt idx="30209">
                  <c:v>2.9</c:v>
                </c:pt>
                <c:pt idx="30210">
                  <c:v>2.1</c:v>
                </c:pt>
                <c:pt idx="30211">
                  <c:v>1.3</c:v>
                </c:pt>
                <c:pt idx="30212">
                  <c:v>0.46</c:v>
                </c:pt>
                <c:pt idx="30213">
                  <c:v>-0.3</c:v>
                </c:pt>
                <c:pt idx="30214">
                  <c:v>-0.98</c:v>
                </c:pt>
                <c:pt idx="30215">
                  <c:v>-1.58</c:v>
                </c:pt>
                <c:pt idx="30216">
                  <c:v>-1.9</c:v>
                </c:pt>
                <c:pt idx="30217">
                  <c:v>-2.1</c:v>
                </c:pt>
                <c:pt idx="30218">
                  <c:v>-2.1</c:v>
                </c:pt>
                <c:pt idx="30219">
                  <c:v>-2.02</c:v>
                </c:pt>
                <c:pt idx="30220">
                  <c:v>-1.9</c:v>
                </c:pt>
                <c:pt idx="30221">
                  <c:v>-1.78</c:v>
                </c:pt>
                <c:pt idx="30222">
                  <c:v>-1.62</c:v>
                </c:pt>
                <c:pt idx="30223">
                  <c:v>-1.42</c:v>
                </c:pt>
                <c:pt idx="30224">
                  <c:v>-1.18</c:v>
                </c:pt>
                <c:pt idx="30225">
                  <c:v>-1.02</c:v>
                </c:pt>
                <c:pt idx="30226">
                  <c:v>-0.9</c:v>
                </c:pt>
                <c:pt idx="30227">
                  <c:v>-0.86</c:v>
                </c:pt>
                <c:pt idx="30228">
                  <c:v>-0.86</c:v>
                </c:pt>
                <c:pt idx="30229">
                  <c:v>-0.82</c:v>
                </c:pt>
                <c:pt idx="30230">
                  <c:v>-0.74</c:v>
                </c:pt>
                <c:pt idx="30231">
                  <c:v>-0.66</c:v>
                </c:pt>
                <c:pt idx="30232">
                  <c:v>-0.62</c:v>
                </c:pt>
                <c:pt idx="30233">
                  <c:v>-0.57999999999999996</c:v>
                </c:pt>
                <c:pt idx="30234">
                  <c:v>-0.5</c:v>
                </c:pt>
                <c:pt idx="30235">
                  <c:v>-0.46</c:v>
                </c:pt>
                <c:pt idx="30236">
                  <c:v>-0.34</c:v>
                </c:pt>
                <c:pt idx="30237">
                  <c:v>-0.26</c:v>
                </c:pt>
                <c:pt idx="30238">
                  <c:v>-0.14000000000000001</c:v>
                </c:pt>
                <c:pt idx="30239">
                  <c:v>-0.1</c:v>
                </c:pt>
                <c:pt idx="30240">
                  <c:v>-0.06</c:v>
                </c:pt>
                <c:pt idx="30241">
                  <c:v>0.02</c:v>
                </c:pt>
                <c:pt idx="30242">
                  <c:v>0.14000000000000001</c:v>
                </c:pt>
                <c:pt idx="30243">
                  <c:v>0.14000000000000001</c:v>
                </c:pt>
                <c:pt idx="30244">
                  <c:v>0.22</c:v>
                </c:pt>
                <c:pt idx="30245">
                  <c:v>0.22</c:v>
                </c:pt>
                <c:pt idx="30246">
                  <c:v>0.26</c:v>
                </c:pt>
                <c:pt idx="30247">
                  <c:v>0.34</c:v>
                </c:pt>
                <c:pt idx="30248">
                  <c:v>0.42</c:v>
                </c:pt>
                <c:pt idx="30249">
                  <c:v>0.42</c:v>
                </c:pt>
                <c:pt idx="30250">
                  <c:v>0.46</c:v>
                </c:pt>
                <c:pt idx="30251">
                  <c:v>0.34</c:v>
                </c:pt>
                <c:pt idx="30252">
                  <c:v>0.3</c:v>
                </c:pt>
                <c:pt idx="30253">
                  <c:v>0.14000000000000001</c:v>
                </c:pt>
                <c:pt idx="30254">
                  <c:v>-0.1</c:v>
                </c:pt>
                <c:pt idx="30255">
                  <c:v>-0.38</c:v>
                </c:pt>
                <c:pt idx="30256">
                  <c:v>-0.7</c:v>
                </c:pt>
                <c:pt idx="30257">
                  <c:v>-1.02</c:v>
                </c:pt>
                <c:pt idx="30258">
                  <c:v>-1.34</c:v>
                </c:pt>
                <c:pt idx="30259">
                  <c:v>-1.62</c:v>
                </c:pt>
                <c:pt idx="30260">
                  <c:v>-1.82</c:v>
                </c:pt>
                <c:pt idx="30261">
                  <c:v>-1.94</c:v>
                </c:pt>
                <c:pt idx="30262">
                  <c:v>-2.02</c:v>
                </c:pt>
                <c:pt idx="30263">
                  <c:v>-1.94</c:v>
                </c:pt>
                <c:pt idx="30264">
                  <c:v>-1.86</c:v>
                </c:pt>
                <c:pt idx="30265">
                  <c:v>-1.66</c:v>
                </c:pt>
                <c:pt idx="30266">
                  <c:v>-1.42</c:v>
                </c:pt>
                <c:pt idx="30267">
                  <c:v>-1.18</c:v>
                </c:pt>
                <c:pt idx="30268">
                  <c:v>-0.9</c:v>
                </c:pt>
                <c:pt idx="30269">
                  <c:v>-0.7</c:v>
                </c:pt>
                <c:pt idx="30270">
                  <c:v>-0.42</c:v>
                </c:pt>
                <c:pt idx="30271">
                  <c:v>-0.26</c:v>
                </c:pt>
                <c:pt idx="30272">
                  <c:v>-0.18</c:v>
                </c:pt>
                <c:pt idx="30273">
                  <c:v>-0.14000000000000001</c:v>
                </c:pt>
                <c:pt idx="30274">
                  <c:v>-0.06</c:v>
                </c:pt>
                <c:pt idx="30275">
                  <c:v>-0.02</c:v>
                </c:pt>
                <c:pt idx="30276">
                  <c:v>0.06</c:v>
                </c:pt>
                <c:pt idx="30277">
                  <c:v>0.1</c:v>
                </c:pt>
                <c:pt idx="30278">
                  <c:v>0.14000000000000001</c:v>
                </c:pt>
                <c:pt idx="30279">
                  <c:v>0.14000000000000001</c:v>
                </c:pt>
                <c:pt idx="30280">
                  <c:v>0.18</c:v>
                </c:pt>
                <c:pt idx="30281">
                  <c:v>0.18</c:v>
                </c:pt>
                <c:pt idx="30282">
                  <c:v>0.3</c:v>
                </c:pt>
                <c:pt idx="30283">
                  <c:v>0.3</c:v>
                </c:pt>
                <c:pt idx="30284">
                  <c:v>0.34</c:v>
                </c:pt>
                <c:pt idx="30285">
                  <c:v>0.38</c:v>
                </c:pt>
                <c:pt idx="30286">
                  <c:v>0.38</c:v>
                </c:pt>
                <c:pt idx="30287">
                  <c:v>0.3</c:v>
                </c:pt>
                <c:pt idx="30288">
                  <c:v>0.26</c:v>
                </c:pt>
                <c:pt idx="30289">
                  <c:v>0.22</c:v>
                </c:pt>
                <c:pt idx="30290">
                  <c:v>0.3</c:v>
                </c:pt>
                <c:pt idx="30291">
                  <c:v>0.26</c:v>
                </c:pt>
                <c:pt idx="30292">
                  <c:v>0.26</c:v>
                </c:pt>
                <c:pt idx="30293">
                  <c:v>0.3</c:v>
                </c:pt>
                <c:pt idx="30294">
                  <c:v>0.42</c:v>
                </c:pt>
                <c:pt idx="30295">
                  <c:v>0.5</c:v>
                </c:pt>
                <c:pt idx="30296">
                  <c:v>0.54</c:v>
                </c:pt>
                <c:pt idx="30297">
                  <c:v>0.62</c:v>
                </c:pt>
                <c:pt idx="30298">
                  <c:v>0.86</c:v>
                </c:pt>
                <c:pt idx="30299">
                  <c:v>1.34</c:v>
                </c:pt>
                <c:pt idx="30300">
                  <c:v>1.86</c:v>
                </c:pt>
                <c:pt idx="30301">
                  <c:v>2.2999999999999998</c:v>
                </c:pt>
                <c:pt idx="30302">
                  <c:v>2.62</c:v>
                </c:pt>
                <c:pt idx="30303">
                  <c:v>2.74</c:v>
                </c:pt>
                <c:pt idx="30304">
                  <c:v>2.78</c:v>
                </c:pt>
                <c:pt idx="30305">
                  <c:v>2.74</c:v>
                </c:pt>
                <c:pt idx="30306">
                  <c:v>2.7</c:v>
                </c:pt>
                <c:pt idx="30307">
                  <c:v>2.74</c:v>
                </c:pt>
                <c:pt idx="30308">
                  <c:v>2.78</c:v>
                </c:pt>
                <c:pt idx="30309">
                  <c:v>2.62</c:v>
                </c:pt>
                <c:pt idx="30310">
                  <c:v>2.34</c:v>
                </c:pt>
                <c:pt idx="30311">
                  <c:v>2.02</c:v>
                </c:pt>
                <c:pt idx="30312">
                  <c:v>1.7</c:v>
                </c:pt>
                <c:pt idx="30313">
                  <c:v>1.34</c:v>
                </c:pt>
                <c:pt idx="30314">
                  <c:v>1.02</c:v>
                </c:pt>
                <c:pt idx="30315">
                  <c:v>0.66</c:v>
                </c:pt>
                <c:pt idx="30316">
                  <c:v>0.38</c:v>
                </c:pt>
                <c:pt idx="30317">
                  <c:v>0.02</c:v>
                </c:pt>
                <c:pt idx="30318">
                  <c:v>-0.26</c:v>
                </c:pt>
                <c:pt idx="30319">
                  <c:v>-0.66</c:v>
                </c:pt>
                <c:pt idx="30320">
                  <c:v>-0.98</c:v>
                </c:pt>
                <c:pt idx="30321">
                  <c:v>-1.3</c:v>
                </c:pt>
                <c:pt idx="30322">
                  <c:v>-1.5</c:v>
                </c:pt>
                <c:pt idx="30323">
                  <c:v>-1.7</c:v>
                </c:pt>
                <c:pt idx="30324">
                  <c:v>-1.74</c:v>
                </c:pt>
                <c:pt idx="30325">
                  <c:v>-1.7</c:v>
                </c:pt>
                <c:pt idx="30326">
                  <c:v>-1.54</c:v>
                </c:pt>
                <c:pt idx="30327">
                  <c:v>-1.3</c:v>
                </c:pt>
                <c:pt idx="30328">
                  <c:v>-1.06</c:v>
                </c:pt>
                <c:pt idx="30329">
                  <c:v>-0.9</c:v>
                </c:pt>
                <c:pt idx="30330">
                  <c:v>-0.78</c:v>
                </c:pt>
                <c:pt idx="30331">
                  <c:v>-0.7</c:v>
                </c:pt>
                <c:pt idx="30332">
                  <c:v>-0.66</c:v>
                </c:pt>
                <c:pt idx="30333">
                  <c:v>-0.66</c:v>
                </c:pt>
                <c:pt idx="30334">
                  <c:v>-0.74</c:v>
                </c:pt>
                <c:pt idx="30335">
                  <c:v>-0.78</c:v>
                </c:pt>
                <c:pt idx="30336">
                  <c:v>-0.86</c:v>
                </c:pt>
                <c:pt idx="30337">
                  <c:v>-0.86</c:v>
                </c:pt>
                <c:pt idx="30338">
                  <c:v>-0.78</c:v>
                </c:pt>
                <c:pt idx="30339">
                  <c:v>-0.7</c:v>
                </c:pt>
                <c:pt idx="30340">
                  <c:v>-0.62</c:v>
                </c:pt>
                <c:pt idx="30341">
                  <c:v>-0.54</c:v>
                </c:pt>
                <c:pt idx="30342">
                  <c:v>-0.38</c:v>
                </c:pt>
                <c:pt idx="30343">
                  <c:v>-0.26</c:v>
                </c:pt>
                <c:pt idx="30344">
                  <c:v>-0.06</c:v>
                </c:pt>
                <c:pt idx="30345">
                  <c:v>0.02</c:v>
                </c:pt>
                <c:pt idx="30346">
                  <c:v>-0.02</c:v>
                </c:pt>
                <c:pt idx="30347">
                  <c:v>-0.06</c:v>
                </c:pt>
                <c:pt idx="30348">
                  <c:v>-0.14000000000000001</c:v>
                </c:pt>
                <c:pt idx="30349">
                  <c:v>-0.14000000000000001</c:v>
                </c:pt>
                <c:pt idx="30350">
                  <c:v>-0.14000000000000001</c:v>
                </c:pt>
                <c:pt idx="30351">
                  <c:v>-0.1</c:v>
                </c:pt>
                <c:pt idx="30352">
                  <c:v>-0.1</c:v>
                </c:pt>
                <c:pt idx="30353">
                  <c:v>-0.18</c:v>
                </c:pt>
                <c:pt idx="30354">
                  <c:v>-0.26</c:v>
                </c:pt>
                <c:pt idx="30355">
                  <c:v>-0.42</c:v>
                </c:pt>
                <c:pt idx="30356">
                  <c:v>-0.57999999999999996</c:v>
                </c:pt>
                <c:pt idx="30357">
                  <c:v>-0.74</c:v>
                </c:pt>
                <c:pt idx="30358">
                  <c:v>-0.82</c:v>
                </c:pt>
                <c:pt idx="30359">
                  <c:v>-0.86</c:v>
                </c:pt>
                <c:pt idx="30360">
                  <c:v>-0.94</c:v>
                </c:pt>
                <c:pt idx="30361">
                  <c:v>-1.02</c:v>
                </c:pt>
                <c:pt idx="30362">
                  <c:v>-1.1399999999999999</c:v>
                </c:pt>
                <c:pt idx="30363">
                  <c:v>-1.22</c:v>
                </c:pt>
                <c:pt idx="30364">
                  <c:v>-1.26</c:v>
                </c:pt>
                <c:pt idx="30365">
                  <c:v>-1.26</c:v>
                </c:pt>
                <c:pt idx="30366">
                  <c:v>-1.22</c:v>
                </c:pt>
                <c:pt idx="30367">
                  <c:v>-1.18</c:v>
                </c:pt>
                <c:pt idx="30368">
                  <c:v>-1.18</c:v>
                </c:pt>
                <c:pt idx="30369">
                  <c:v>-1.1000000000000001</c:v>
                </c:pt>
                <c:pt idx="30370">
                  <c:v>-1.02</c:v>
                </c:pt>
                <c:pt idx="30371">
                  <c:v>-0.9</c:v>
                </c:pt>
                <c:pt idx="30372">
                  <c:v>-0.86</c:v>
                </c:pt>
                <c:pt idx="30373">
                  <c:v>-0.74</c:v>
                </c:pt>
                <c:pt idx="30374">
                  <c:v>-0.66</c:v>
                </c:pt>
                <c:pt idx="30375">
                  <c:v>-0.5</c:v>
                </c:pt>
                <c:pt idx="30376">
                  <c:v>-0.38</c:v>
                </c:pt>
                <c:pt idx="30377">
                  <c:v>-0.22</c:v>
                </c:pt>
                <c:pt idx="30378">
                  <c:v>-0.06</c:v>
                </c:pt>
                <c:pt idx="30379">
                  <c:v>0.02</c:v>
                </c:pt>
                <c:pt idx="30380">
                  <c:v>0.1</c:v>
                </c:pt>
                <c:pt idx="30381">
                  <c:v>0.1</c:v>
                </c:pt>
                <c:pt idx="30382">
                  <c:v>0.14000000000000001</c:v>
                </c:pt>
                <c:pt idx="30383">
                  <c:v>0.22</c:v>
                </c:pt>
                <c:pt idx="30384">
                  <c:v>0.5</c:v>
                </c:pt>
                <c:pt idx="30385">
                  <c:v>1.06</c:v>
                </c:pt>
                <c:pt idx="30386">
                  <c:v>1.74</c:v>
                </c:pt>
                <c:pt idx="30387">
                  <c:v>2.38</c:v>
                </c:pt>
                <c:pt idx="30388">
                  <c:v>3.02</c:v>
                </c:pt>
                <c:pt idx="30389">
                  <c:v>3.5</c:v>
                </c:pt>
                <c:pt idx="30390">
                  <c:v>3.98</c:v>
                </c:pt>
                <c:pt idx="30391">
                  <c:v>4.42</c:v>
                </c:pt>
                <c:pt idx="30392">
                  <c:v>4.78</c:v>
                </c:pt>
                <c:pt idx="30393">
                  <c:v>5.0199999999999996</c:v>
                </c:pt>
                <c:pt idx="30394">
                  <c:v>5.0199999999999996</c:v>
                </c:pt>
                <c:pt idx="30395">
                  <c:v>4.58</c:v>
                </c:pt>
                <c:pt idx="30396">
                  <c:v>3.9</c:v>
                </c:pt>
                <c:pt idx="30397">
                  <c:v>2.86</c:v>
                </c:pt>
                <c:pt idx="30398">
                  <c:v>1.66</c:v>
                </c:pt>
                <c:pt idx="30399">
                  <c:v>0.62</c:v>
                </c:pt>
                <c:pt idx="30400">
                  <c:v>-0.18</c:v>
                </c:pt>
                <c:pt idx="30401">
                  <c:v>-0.86</c:v>
                </c:pt>
                <c:pt idx="30402">
                  <c:v>-1.34</c:v>
                </c:pt>
                <c:pt idx="30403">
                  <c:v>-1.78</c:v>
                </c:pt>
                <c:pt idx="30404">
                  <c:v>-2.14</c:v>
                </c:pt>
                <c:pt idx="30405">
                  <c:v>-2.2999999999999998</c:v>
                </c:pt>
                <c:pt idx="30406">
                  <c:v>-2.2999999999999998</c:v>
                </c:pt>
                <c:pt idx="30407">
                  <c:v>-2.1800000000000002</c:v>
                </c:pt>
                <c:pt idx="30408">
                  <c:v>-2.02</c:v>
                </c:pt>
                <c:pt idx="30409">
                  <c:v>-1.86</c:v>
                </c:pt>
                <c:pt idx="30410">
                  <c:v>-1.62</c:v>
                </c:pt>
                <c:pt idx="30411">
                  <c:v>-1.46</c:v>
                </c:pt>
                <c:pt idx="30412">
                  <c:v>-1.38</c:v>
                </c:pt>
                <c:pt idx="30413">
                  <c:v>-1.3</c:v>
                </c:pt>
                <c:pt idx="30414">
                  <c:v>-1.3</c:v>
                </c:pt>
                <c:pt idx="30415">
                  <c:v>-1.22</c:v>
                </c:pt>
                <c:pt idx="30416">
                  <c:v>-1.1399999999999999</c:v>
                </c:pt>
                <c:pt idx="30417">
                  <c:v>-1.1000000000000001</c:v>
                </c:pt>
                <c:pt idx="30418">
                  <c:v>-0.98</c:v>
                </c:pt>
                <c:pt idx="30419">
                  <c:v>-0.86</c:v>
                </c:pt>
                <c:pt idx="30420">
                  <c:v>-0.66</c:v>
                </c:pt>
                <c:pt idx="30421">
                  <c:v>-0.46</c:v>
                </c:pt>
                <c:pt idx="30422">
                  <c:v>-0.34</c:v>
                </c:pt>
                <c:pt idx="30423">
                  <c:v>-0.18</c:v>
                </c:pt>
                <c:pt idx="30424">
                  <c:v>-0.1</c:v>
                </c:pt>
                <c:pt idx="30425">
                  <c:v>-0.06</c:v>
                </c:pt>
                <c:pt idx="30426">
                  <c:v>0.02</c:v>
                </c:pt>
                <c:pt idx="30427">
                  <c:v>0.1</c:v>
                </c:pt>
                <c:pt idx="30428">
                  <c:v>0.14000000000000001</c:v>
                </c:pt>
                <c:pt idx="30429">
                  <c:v>0.14000000000000001</c:v>
                </c:pt>
                <c:pt idx="30430">
                  <c:v>0.22</c:v>
                </c:pt>
                <c:pt idx="30431">
                  <c:v>0.26</c:v>
                </c:pt>
                <c:pt idx="30432">
                  <c:v>0.34</c:v>
                </c:pt>
                <c:pt idx="30433">
                  <c:v>0.42</c:v>
                </c:pt>
                <c:pt idx="30434">
                  <c:v>0.5</c:v>
                </c:pt>
                <c:pt idx="30435">
                  <c:v>0.57999999999999996</c:v>
                </c:pt>
                <c:pt idx="30436">
                  <c:v>0.66</c:v>
                </c:pt>
                <c:pt idx="30437">
                  <c:v>0.7</c:v>
                </c:pt>
                <c:pt idx="30438">
                  <c:v>0.74</c:v>
                </c:pt>
                <c:pt idx="30439">
                  <c:v>0.66</c:v>
                </c:pt>
                <c:pt idx="30440">
                  <c:v>0.38</c:v>
                </c:pt>
                <c:pt idx="30441">
                  <c:v>0.1</c:v>
                </c:pt>
                <c:pt idx="30442">
                  <c:v>-0.22</c:v>
                </c:pt>
                <c:pt idx="30443">
                  <c:v>-0.54</c:v>
                </c:pt>
                <c:pt idx="30444">
                  <c:v>-0.78</c:v>
                </c:pt>
                <c:pt idx="30445">
                  <c:v>-1.06</c:v>
                </c:pt>
                <c:pt idx="30446">
                  <c:v>-1.38</c:v>
                </c:pt>
                <c:pt idx="30447">
                  <c:v>-1.74</c:v>
                </c:pt>
                <c:pt idx="30448">
                  <c:v>-1.94</c:v>
                </c:pt>
                <c:pt idx="30449">
                  <c:v>-2.06</c:v>
                </c:pt>
                <c:pt idx="30450">
                  <c:v>-2.1</c:v>
                </c:pt>
                <c:pt idx="30451">
                  <c:v>-1.98</c:v>
                </c:pt>
                <c:pt idx="30452">
                  <c:v>-1.78</c:v>
                </c:pt>
                <c:pt idx="30453">
                  <c:v>-1.54</c:v>
                </c:pt>
                <c:pt idx="30454">
                  <c:v>-1.22</c:v>
                </c:pt>
                <c:pt idx="30455">
                  <c:v>-1.02</c:v>
                </c:pt>
                <c:pt idx="30456">
                  <c:v>-0.74</c:v>
                </c:pt>
                <c:pt idx="30457">
                  <c:v>-0.57999999999999996</c:v>
                </c:pt>
                <c:pt idx="30458">
                  <c:v>-0.42</c:v>
                </c:pt>
                <c:pt idx="30459">
                  <c:v>-0.34</c:v>
                </c:pt>
                <c:pt idx="30460">
                  <c:v>-0.26</c:v>
                </c:pt>
                <c:pt idx="30461">
                  <c:v>-0.22</c:v>
                </c:pt>
                <c:pt idx="30462">
                  <c:v>-0.14000000000000001</c:v>
                </c:pt>
                <c:pt idx="30463">
                  <c:v>-0.14000000000000001</c:v>
                </c:pt>
                <c:pt idx="30464">
                  <c:v>-0.14000000000000001</c:v>
                </c:pt>
                <c:pt idx="30465">
                  <c:v>-0.02</c:v>
                </c:pt>
                <c:pt idx="30466">
                  <c:v>0.06</c:v>
                </c:pt>
                <c:pt idx="30467">
                  <c:v>0.1</c:v>
                </c:pt>
                <c:pt idx="30468">
                  <c:v>0.22</c:v>
                </c:pt>
                <c:pt idx="30469">
                  <c:v>0.26</c:v>
                </c:pt>
                <c:pt idx="30470">
                  <c:v>0.38</c:v>
                </c:pt>
                <c:pt idx="30471">
                  <c:v>0.5</c:v>
                </c:pt>
                <c:pt idx="30472">
                  <c:v>0.57999999999999996</c:v>
                </c:pt>
                <c:pt idx="30473">
                  <c:v>0.5</c:v>
                </c:pt>
                <c:pt idx="30474">
                  <c:v>0.46</c:v>
                </c:pt>
                <c:pt idx="30475">
                  <c:v>0.38</c:v>
                </c:pt>
                <c:pt idx="30476">
                  <c:v>0.34</c:v>
                </c:pt>
                <c:pt idx="30477">
                  <c:v>0.26</c:v>
                </c:pt>
                <c:pt idx="30478">
                  <c:v>0.22</c:v>
                </c:pt>
                <c:pt idx="30479">
                  <c:v>0.22</c:v>
                </c:pt>
                <c:pt idx="30480">
                  <c:v>0.3</c:v>
                </c:pt>
                <c:pt idx="30481">
                  <c:v>0.26</c:v>
                </c:pt>
                <c:pt idx="30482">
                  <c:v>0.34</c:v>
                </c:pt>
                <c:pt idx="30483">
                  <c:v>0.34</c:v>
                </c:pt>
                <c:pt idx="30484">
                  <c:v>0.62</c:v>
                </c:pt>
                <c:pt idx="30485">
                  <c:v>1.06</c:v>
                </c:pt>
                <c:pt idx="30486">
                  <c:v>1.82</c:v>
                </c:pt>
                <c:pt idx="30487">
                  <c:v>2.5</c:v>
                </c:pt>
                <c:pt idx="30488">
                  <c:v>3.02</c:v>
                </c:pt>
                <c:pt idx="30489">
                  <c:v>3.42</c:v>
                </c:pt>
                <c:pt idx="30490">
                  <c:v>3.74</c:v>
                </c:pt>
                <c:pt idx="30491">
                  <c:v>4.0599999999999996</c:v>
                </c:pt>
                <c:pt idx="30492">
                  <c:v>4.3</c:v>
                </c:pt>
                <c:pt idx="30493">
                  <c:v>4.38</c:v>
                </c:pt>
                <c:pt idx="30494">
                  <c:v>4.26</c:v>
                </c:pt>
                <c:pt idx="30495">
                  <c:v>3.94</c:v>
                </c:pt>
                <c:pt idx="30496">
                  <c:v>3.42</c:v>
                </c:pt>
                <c:pt idx="30497">
                  <c:v>2.58</c:v>
                </c:pt>
                <c:pt idx="30498">
                  <c:v>1.54</c:v>
                </c:pt>
                <c:pt idx="30499">
                  <c:v>0.5</c:v>
                </c:pt>
                <c:pt idx="30500">
                  <c:v>-0.26</c:v>
                </c:pt>
                <c:pt idx="30501">
                  <c:v>-0.86</c:v>
                </c:pt>
                <c:pt idx="30502">
                  <c:v>-1.3</c:v>
                </c:pt>
                <c:pt idx="30503">
                  <c:v>-1.66</c:v>
                </c:pt>
                <c:pt idx="30504">
                  <c:v>-1.9</c:v>
                </c:pt>
                <c:pt idx="30505">
                  <c:v>-1.98</c:v>
                </c:pt>
                <c:pt idx="30506">
                  <c:v>-1.98</c:v>
                </c:pt>
                <c:pt idx="30507">
                  <c:v>-1.9</c:v>
                </c:pt>
                <c:pt idx="30508">
                  <c:v>-1.7</c:v>
                </c:pt>
                <c:pt idx="30509">
                  <c:v>-1.54</c:v>
                </c:pt>
                <c:pt idx="30510">
                  <c:v>-1.3</c:v>
                </c:pt>
                <c:pt idx="30511">
                  <c:v>-1.22</c:v>
                </c:pt>
                <c:pt idx="30512">
                  <c:v>-1.1000000000000001</c:v>
                </c:pt>
                <c:pt idx="30513">
                  <c:v>-1.06</c:v>
                </c:pt>
                <c:pt idx="30514">
                  <c:v>-1.02</c:v>
                </c:pt>
                <c:pt idx="30515">
                  <c:v>-0.98</c:v>
                </c:pt>
                <c:pt idx="30516">
                  <c:v>-0.9</c:v>
                </c:pt>
                <c:pt idx="30517">
                  <c:v>-0.9</c:v>
                </c:pt>
                <c:pt idx="30518">
                  <c:v>-0.86</c:v>
                </c:pt>
                <c:pt idx="30519">
                  <c:v>-0.86</c:v>
                </c:pt>
                <c:pt idx="30520">
                  <c:v>-0.82</c:v>
                </c:pt>
                <c:pt idx="30521">
                  <c:v>-0.66</c:v>
                </c:pt>
                <c:pt idx="30522">
                  <c:v>-0.62</c:v>
                </c:pt>
                <c:pt idx="30523">
                  <c:v>-0.54</c:v>
                </c:pt>
                <c:pt idx="30524">
                  <c:v>-0.54</c:v>
                </c:pt>
                <c:pt idx="30525">
                  <c:v>-0.57999999999999996</c:v>
                </c:pt>
                <c:pt idx="30526">
                  <c:v>-0.57999999999999996</c:v>
                </c:pt>
                <c:pt idx="30527">
                  <c:v>-0.62</c:v>
                </c:pt>
                <c:pt idx="30528">
                  <c:v>-0.54</c:v>
                </c:pt>
                <c:pt idx="30529">
                  <c:v>-0.34</c:v>
                </c:pt>
                <c:pt idx="30530">
                  <c:v>-0.26</c:v>
                </c:pt>
                <c:pt idx="30531">
                  <c:v>-0.18</c:v>
                </c:pt>
                <c:pt idx="30532">
                  <c:v>-0.1</c:v>
                </c:pt>
                <c:pt idx="30533">
                  <c:v>-0.06</c:v>
                </c:pt>
                <c:pt idx="30534">
                  <c:v>-0.02</c:v>
                </c:pt>
                <c:pt idx="30535">
                  <c:v>0.14000000000000001</c:v>
                </c:pt>
                <c:pt idx="30536">
                  <c:v>0.3</c:v>
                </c:pt>
                <c:pt idx="30537">
                  <c:v>0.26</c:v>
                </c:pt>
                <c:pt idx="30538">
                  <c:v>0.3</c:v>
                </c:pt>
                <c:pt idx="30539">
                  <c:v>0.18</c:v>
                </c:pt>
                <c:pt idx="30540">
                  <c:v>0.02</c:v>
                </c:pt>
                <c:pt idx="30541">
                  <c:v>-0.3</c:v>
                </c:pt>
                <c:pt idx="30542">
                  <c:v>-0.66</c:v>
                </c:pt>
                <c:pt idx="30543">
                  <c:v>-0.94</c:v>
                </c:pt>
                <c:pt idx="30544">
                  <c:v>-1.1399999999999999</c:v>
                </c:pt>
                <c:pt idx="30545">
                  <c:v>-1.34</c:v>
                </c:pt>
                <c:pt idx="30546">
                  <c:v>-1.5</c:v>
                </c:pt>
                <c:pt idx="30547">
                  <c:v>-1.7</c:v>
                </c:pt>
                <c:pt idx="30548">
                  <c:v>-1.86</c:v>
                </c:pt>
                <c:pt idx="30549">
                  <c:v>-1.9</c:v>
                </c:pt>
                <c:pt idx="30550">
                  <c:v>-1.94</c:v>
                </c:pt>
                <c:pt idx="30551">
                  <c:v>-1.86</c:v>
                </c:pt>
                <c:pt idx="30552">
                  <c:v>-1.62</c:v>
                </c:pt>
                <c:pt idx="30553">
                  <c:v>-1.38</c:v>
                </c:pt>
                <c:pt idx="30554">
                  <c:v>-1.06</c:v>
                </c:pt>
                <c:pt idx="30555">
                  <c:v>-0.82</c:v>
                </c:pt>
                <c:pt idx="30556">
                  <c:v>-0.62</c:v>
                </c:pt>
                <c:pt idx="30557">
                  <c:v>-0.46</c:v>
                </c:pt>
                <c:pt idx="30558">
                  <c:v>-0.34</c:v>
                </c:pt>
                <c:pt idx="30559">
                  <c:v>-0.26</c:v>
                </c:pt>
                <c:pt idx="30560">
                  <c:v>-0.14000000000000001</c:v>
                </c:pt>
                <c:pt idx="30561">
                  <c:v>-0.1</c:v>
                </c:pt>
                <c:pt idx="30562">
                  <c:v>-0.14000000000000001</c:v>
                </c:pt>
                <c:pt idx="30563">
                  <c:v>-0.14000000000000001</c:v>
                </c:pt>
                <c:pt idx="30564">
                  <c:v>-0.14000000000000001</c:v>
                </c:pt>
                <c:pt idx="30565">
                  <c:v>-0.14000000000000001</c:v>
                </c:pt>
                <c:pt idx="30566">
                  <c:v>-0.06</c:v>
                </c:pt>
                <c:pt idx="30567">
                  <c:v>-0.02</c:v>
                </c:pt>
                <c:pt idx="30568">
                  <c:v>0.02</c:v>
                </c:pt>
                <c:pt idx="30569">
                  <c:v>0.1</c:v>
                </c:pt>
                <c:pt idx="30570">
                  <c:v>0.14000000000000001</c:v>
                </c:pt>
                <c:pt idx="30571">
                  <c:v>0.22</c:v>
                </c:pt>
                <c:pt idx="30572">
                  <c:v>0.26</c:v>
                </c:pt>
                <c:pt idx="30573">
                  <c:v>0.38</c:v>
                </c:pt>
                <c:pt idx="30574">
                  <c:v>0.42</c:v>
                </c:pt>
                <c:pt idx="30575">
                  <c:v>0.66</c:v>
                </c:pt>
                <c:pt idx="30576">
                  <c:v>1.1399999999999999</c:v>
                </c:pt>
                <c:pt idx="30577">
                  <c:v>1.7</c:v>
                </c:pt>
                <c:pt idx="30578">
                  <c:v>2.34</c:v>
                </c:pt>
                <c:pt idx="30579">
                  <c:v>2.82</c:v>
                </c:pt>
                <c:pt idx="30580">
                  <c:v>3.3</c:v>
                </c:pt>
                <c:pt idx="30581">
                  <c:v>3.74</c:v>
                </c:pt>
                <c:pt idx="30582">
                  <c:v>4.0199999999999996</c:v>
                </c:pt>
                <c:pt idx="30583">
                  <c:v>4.3</c:v>
                </c:pt>
                <c:pt idx="30584">
                  <c:v>4.38</c:v>
                </c:pt>
                <c:pt idx="30585">
                  <c:v>4.38</c:v>
                </c:pt>
                <c:pt idx="30586">
                  <c:v>4.1399999999999997</c:v>
                </c:pt>
                <c:pt idx="30587">
                  <c:v>3.62</c:v>
                </c:pt>
                <c:pt idx="30588">
                  <c:v>2.94</c:v>
                </c:pt>
                <c:pt idx="30589">
                  <c:v>2.2200000000000002</c:v>
                </c:pt>
                <c:pt idx="30590">
                  <c:v>1.58</c:v>
                </c:pt>
                <c:pt idx="30591">
                  <c:v>0.82</c:v>
                </c:pt>
                <c:pt idx="30592">
                  <c:v>0.02</c:v>
                </c:pt>
                <c:pt idx="30593">
                  <c:v>-0.74</c:v>
                </c:pt>
                <c:pt idx="30594">
                  <c:v>-1.34</c:v>
                </c:pt>
                <c:pt idx="30595">
                  <c:v>-1.78</c:v>
                </c:pt>
                <c:pt idx="30596">
                  <c:v>-1.98</c:v>
                </c:pt>
                <c:pt idx="30597">
                  <c:v>-2.06</c:v>
                </c:pt>
                <c:pt idx="30598">
                  <c:v>-2.1</c:v>
                </c:pt>
                <c:pt idx="30599">
                  <c:v>-2.1</c:v>
                </c:pt>
                <c:pt idx="30600">
                  <c:v>-2.06</c:v>
                </c:pt>
                <c:pt idx="30601">
                  <c:v>-1.94</c:v>
                </c:pt>
                <c:pt idx="30602">
                  <c:v>-1.7</c:v>
                </c:pt>
                <c:pt idx="30603">
                  <c:v>-1.42</c:v>
                </c:pt>
                <c:pt idx="30604">
                  <c:v>-1.06</c:v>
                </c:pt>
                <c:pt idx="30605">
                  <c:v>-0.9</c:v>
                </c:pt>
                <c:pt idx="30606">
                  <c:v>-0.78</c:v>
                </c:pt>
                <c:pt idx="30607">
                  <c:v>-0.74</c:v>
                </c:pt>
                <c:pt idx="30608">
                  <c:v>-0.7</c:v>
                </c:pt>
                <c:pt idx="30609">
                  <c:v>-0.57999999999999996</c:v>
                </c:pt>
                <c:pt idx="30610">
                  <c:v>-0.54</c:v>
                </c:pt>
                <c:pt idx="30611">
                  <c:v>-0.54</c:v>
                </c:pt>
                <c:pt idx="30612">
                  <c:v>-0.5</c:v>
                </c:pt>
                <c:pt idx="30613">
                  <c:v>-0.57999999999999996</c:v>
                </c:pt>
                <c:pt idx="30614">
                  <c:v>-0.54</c:v>
                </c:pt>
                <c:pt idx="30615">
                  <c:v>-0.46</c:v>
                </c:pt>
                <c:pt idx="30616">
                  <c:v>-0.34</c:v>
                </c:pt>
                <c:pt idx="30617">
                  <c:v>-0.3</c:v>
                </c:pt>
                <c:pt idx="30618">
                  <c:v>-0.18</c:v>
                </c:pt>
                <c:pt idx="30619">
                  <c:v>-0.1</c:v>
                </c:pt>
                <c:pt idx="30620">
                  <c:v>0.06</c:v>
                </c:pt>
                <c:pt idx="30621">
                  <c:v>0.14000000000000001</c:v>
                </c:pt>
                <c:pt idx="30622">
                  <c:v>0.22</c:v>
                </c:pt>
                <c:pt idx="30623">
                  <c:v>0.22</c:v>
                </c:pt>
                <c:pt idx="30624">
                  <c:v>0.22</c:v>
                </c:pt>
                <c:pt idx="30625">
                  <c:v>0.22</c:v>
                </c:pt>
                <c:pt idx="30626">
                  <c:v>0.22</c:v>
                </c:pt>
                <c:pt idx="30627">
                  <c:v>0.3</c:v>
                </c:pt>
                <c:pt idx="30628">
                  <c:v>0.38</c:v>
                </c:pt>
                <c:pt idx="30629">
                  <c:v>0.42</c:v>
                </c:pt>
                <c:pt idx="30630">
                  <c:v>0.34</c:v>
                </c:pt>
                <c:pt idx="30631">
                  <c:v>0.14000000000000001</c:v>
                </c:pt>
                <c:pt idx="30632">
                  <c:v>-0.02</c:v>
                </c:pt>
                <c:pt idx="30633">
                  <c:v>-0.22</c:v>
                </c:pt>
                <c:pt idx="30634">
                  <c:v>-0.5</c:v>
                </c:pt>
                <c:pt idx="30635">
                  <c:v>-0.78</c:v>
                </c:pt>
                <c:pt idx="30636">
                  <c:v>-1.02</c:v>
                </c:pt>
                <c:pt idx="30637">
                  <c:v>-1.34</c:v>
                </c:pt>
                <c:pt idx="30638">
                  <c:v>-1.58</c:v>
                </c:pt>
                <c:pt idx="30639">
                  <c:v>-1.78</c:v>
                </c:pt>
                <c:pt idx="30640">
                  <c:v>-1.9</c:v>
                </c:pt>
                <c:pt idx="30641">
                  <c:v>-1.98</c:v>
                </c:pt>
                <c:pt idx="30642">
                  <c:v>-1.86</c:v>
                </c:pt>
                <c:pt idx="30643">
                  <c:v>-1.82</c:v>
                </c:pt>
                <c:pt idx="30644">
                  <c:v>-1.66</c:v>
                </c:pt>
                <c:pt idx="30645">
                  <c:v>-1.54</c:v>
                </c:pt>
                <c:pt idx="30646">
                  <c:v>-1.22</c:v>
                </c:pt>
                <c:pt idx="30647">
                  <c:v>-1.02</c:v>
                </c:pt>
                <c:pt idx="30648">
                  <c:v>-0.74</c:v>
                </c:pt>
                <c:pt idx="30649">
                  <c:v>-0.57999999999999996</c:v>
                </c:pt>
                <c:pt idx="30650">
                  <c:v>-0.42</c:v>
                </c:pt>
                <c:pt idx="30651">
                  <c:v>-0.3</c:v>
                </c:pt>
                <c:pt idx="30652">
                  <c:v>-0.18</c:v>
                </c:pt>
                <c:pt idx="30653">
                  <c:v>-0.14000000000000001</c:v>
                </c:pt>
                <c:pt idx="30654">
                  <c:v>-0.02</c:v>
                </c:pt>
                <c:pt idx="30655">
                  <c:v>0.06</c:v>
                </c:pt>
                <c:pt idx="30656">
                  <c:v>0.02</c:v>
                </c:pt>
                <c:pt idx="30657">
                  <c:v>0.02</c:v>
                </c:pt>
                <c:pt idx="30658">
                  <c:v>0.06</c:v>
                </c:pt>
                <c:pt idx="30659">
                  <c:v>0.1</c:v>
                </c:pt>
                <c:pt idx="30660">
                  <c:v>0.14000000000000001</c:v>
                </c:pt>
                <c:pt idx="30661">
                  <c:v>0.14000000000000001</c:v>
                </c:pt>
                <c:pt idx="30662">
                  <c:v>0.18</c:v>
                </c:pt>
                <c:pt idx="30663">
                  <c:v>0.22</c:v>
                </c:pt>
                <c:pt idx="30664">
                  <c:v>0.22</c:v>
                </c:pt>
                <c:pt idx="30665">
                  <c:v>0.18</c:v>
                </c:pt>
                <c:pt idx="30666">
                  <c:v>0.22</c:v>
                </c:pt>
                <c:pt idx="30667">
                  <c:v>0.26</c:v>
                </c:pt>
                <c:pt idx="30668">
                  <c:v>0.34</c:v>
                </c:pt>
                <c:pt idx="30669">
                  <c:v>0.38</c:v>
                </c:pt>
                <c:pt idx="30670">
                  <c:v>0.38</c:v>
                </c:pt>
                <c:pt idx="30671">
                  <c:v>0.5</c:v>
                </c:pt>
                <c:pt idx="30672">
                  <c:v>0.86</c:v>
                </c:pt>
                <c:pt idx="30673">
                  <c:v>1.5</c:v>
                </c:pt>
                <c:pt idx="30674">
                  <c:v>2.2599999999999998</c:v>
                </c:pt>
                <c:pt idx="30675">
                  <c:v>2.74</c:v>
                </c:pt>
                <c:pt idx="30676">
                  <c:v>3.02</c:v>
                </c:pt>
                <c:pt idx="30677">
                  <c:v>3.22</c:v>
                </c:pt>
                <c:pt idx="30678">
                  <c:v>3.42</c:v>
                </c:pt>
                <c:pt idx="30679">
                  <c:v>3.66</c:v>
                </c:pt>
                <c:pt idx="30680">
                  <c:v>3.94</c:v>
                </c:pt>
                <c:pt idx="30681">
                  <c:v>4.0599999999999996</c:v>
                </c:pt>
                <c:pt idx="30682">
                  <c:v>3.98</c:v>
                </c:pt>
                <c:pt idx="30683">
                  <c:v>3.46</c:v>
                </c:pt>
                <c:pt idx="30684">
                  <c:v>2.66</c:v>
                </c:pt>
                <c:pt idx="30685">
                  <c:v>1.74</c:v>
                </c:pt>
                <c:pt idx="30686">
                  <c:v>1.02</c:v>
                </c:pt>
                <c:pt idx="30687">
                  <c:v>0.54</c:v>
                </c:pt>
                <c:pt idx="30688">
                  <c:v>0.18</c:v>
                </c:pt>
                <c:pt idx="30689">
                  <c:v>-0.22</c:v>
                </c:pt>
                <c:pt idx="30690">
                  <c:v>-0.57999999999999996</c:v>
                </c:pt>
                <c:pt idx="30691">
                  <c:v>-1.02</c:v>
                </c:pt>
                <c:pt idx="30692">
                  <c:v>-1.3</c:v>
                </c:pt>
                <c:pt idx="30693">
                  <c:v>-1.38</c:v>
                </c:pt>
                <c:pt idx="30694">
                  <c:v>-1.34</c:v>
                </c:pt>
                <c:pt idx="30695">
                  <c:v>-1.34</c:v>
                </c:pt>
                <c:pt idx="30696">
                  <c:v>-1.3</c:v>
                </c:pt>
                <c:pt idx="30697">
                  <c:v>-1.34</c:v>
                </c:pt>
                <c:pt idx="30698">
                  <c:v>-1.3</c:v>
                </c:pt>
                <c:pt idx="30699">
                  <c:v>-1.26</c:v>
                </c:pt>
                <c:pt idx="30700">
                  <c:v>-1.22</c:v>
                </c:pt>
                <c:pt idx="30701">
                  <c:v>-1.1399999999999999</c:v>
                </c:pt>
                <c:pt idx="30702">
                  <c:v>-1.1000000000000001</c:v>
                </c:pt>
                <c:pt idx="30703">
                  <c:v>-1.06</c:v>
                </c:pt>
                <c:pt idx="30704">
                  <c:v>-0.98</c:v>
                </c:pt>
                <c:pt idx="30705">
                  <c:v>-0.9</c:v>
                </c:pt>
                <c:pt idx="30706">
                  <c:v>-0.74</c:v>
                </c:pt>
                <c:pt idx="30707">
                  <c:v>-0.66</c:v>
                </c:pt>
                <c:pt idx="30708">
                  <c:v>-0.54</c:v>
                </c:pt>
                <c:pt idx="30709">
                  <c:v>-0.57999999999999996</c:v>
                </c:pt>
                <c:pt idx="30710">
                  <c:v>-0.5</c:v>
                </c:pt>
                <c:pt idx="30711">
                  <c:v>-0.54</c:v>
                </c:pt>
                <c:pt idx="30712">
                  <c:v>-0.46</c:v>
                </c:pt>
                <c:pt idx="30713">
                  <c:v>-0.46</c:v>
                </c:pt>
                <c:pt idx="30714">
                  <c:v>-0.46</c:v>
                </c:pt>
                <c:pt idx="30715">
                  <c:v>-0.34</c:v>
                </c:pt>
                <c:pt idx="30716">
                  <c:v>-0.34</c:v>
                </c:pt>
                <c:pt idx="30717">
                  <c:v>-0.22</c:v>
                </c:pt>
                <c:pt idx="30718">
                  <c:v>-0.14000000000000001</c:v>
                </c:pt>
                <c:pt idx="30719">
                  <c:v>-0.06</c:v>
                </c:pt>
                <c:pt idx="30720">
                  <c:v>-0.02</c:v>
                </c:pt>
                <c:pt idx="30721">
                  <c:v>0.1</c:v>
                </c:pt>
                <c:pt idx="30722">
                  <c:v>0.1</c:v>
                </c:pt>
                <c:pt idx="30723">
                  <c:v>0.14000000000000001</c:v>
                </c:pt>
                <c:pt idx="30724">
                  <c:v>0.3</c:v>
                </c:pt>
                <c:pt idx="30725">
                  <c:v>0.34</c:v>
                </c:pt>
                <c:pt idx="30726">
                  <c:v>0.3</c:v>
                </c:pt>
                <c:pt idx="30727">
                  <c:v>0.06</c:v>
                </c:pt>
                <c:pt idx="30728">
                  <c:v>-0.22</c:v>
                </c:pt>
                <c:pt idx="30729">
                  <c:v>-0.5</c:v>
                </c:pt>
                <c:pt idx="30730">
                  <c:v>-0.7</c:v>
                </c:pt>
                <c:pt idx="30731">
                  <c:v>-0.82</c:v>
                </c:pt>
                <c:pt idx="30732">
                  <c:v>-1.02</c:v>
                </c:pt>
                <c:pt idx="30733">
                  <c:v>-1.22</c:v>
                </c:pt>
                <c:pt idx="30734">
                  <c:v>-1.42</c:v>
                </c:pt>
                <c:pt idx="30735">
                  <c:v>-1.62</c:v>
                </c:pt>
                <c:pt idx="30736">
                  <c:v>-1.82</c:v>
                </c:pt>
                <c:pt idx="30737">
                  <c:v>-1.86</c:v>
                </c:pt>
                <c:pt idx="30738">
                  <c:v>-1.74</c:v>
                </c:pt>
                <c:pt idx="30739">
                  <c:v>-1.58</c:v>
                </c:pt>
                <c:pt idx="30740">
                  <c:v>-1.34</c:v>
                </c:pt>
                <c:pt idx="30741">
                  <c:v>-1.22</c:v>
                </c:pt>
                <c:pt idx="30742">
                  <c:v>-1.1000000000000001</c:v>
                </c:pt>
                <c:pt idx="30743">
                  <c:v>-0.98</c:v>
                </c:pt>
                <c:pt idx="30744">
                  <c:v>-0.78</c:v>
                </c:pt>
                <c:pt idx="30745">
                  <c:v>-0.62</c:v>
                </c:pt>
                <c:pt idx="30746">
                  <c:v>-0.46</c:v>
                </c:pt>
                <c:pt idx="30747">
                  <c:v>-0.34</c:v>
                </c:pt>
                <c:pt idx="30748">
                  <c:v>-0.34</c:v>
                </c:pt>
                <c:pt idx="30749">
                  <c:v>-0.3</c:v>
                </c:pt>
                <c:pt idx="30750">
                  <c:v>-0.18</c:v>
                </c:pt>
                <c:pt idx="30751">
                  <c:v>-0.14000000000000001</c:v>
                </c:pt>
                <c:pt idx="30752">
                  <c:v>-0.1</c:v>
                </c:pt>
                <c:pt idx="30753">
                  <c:v>0.02</c:v>
                </c:pt>
                <c:pt idx="30754">
                  <c:v>0.06</c:v>
                </c:pt>
                <c:pt idx="30755">
                  <c:v>0.1</c:v>
                </c:pt>
                <c:pt idx="30756">
                  <c:v>0.14000000000000001</c:v>
                </c:pt>
                <c:pt idx="30757">
                  <c:v>0.14000000000000001</c:v>
                </c:pt>
                <c:pt idx="30758">
                  <c:v>0.26</c:v>
                </c:pt>
                <c:pt idx="30759">
                  <c:v>0.26</c:v>
                </c:pt>
                <c:pt idx="30760">
                  <c:v>0.26</c:v>
                </c:pt>
                <c:pt idx="30761">
                  <c:v>0.18</c:v>
                </c:pt>
                <c:pt idx="30762">
                  <c:v>0.14000000000000001</c:v>
                </c:pt>
                <c:pt idx="30763">
                  <c:v>0.14000000000000001</c:v>
                </c:pt>
                <c:pt idx="30764">
                  <c:v>0.22</c:v>
                </c:pt>
                <c:pt idx="30765">
                  <c:v>0.26</c:v>
                </c:pt>
                <c:pt idx="30766">
                  <c:v>0.3</c:v>
                </c:pt>
                <c:pt idx="30767">
                  <c:v>0.34</c:v>
                </c:pt>
                <c:pt idx="30768">
                  <c:v>0.5</c:v>
                </c:pt>
                <c:pt idx="30769">
                  <c:v>0.82</c:v>
                </c:pt>
                <c:pt idx="30770">
                  <c:v>1.06</c:v>
                </c:pt>
                <c:pt idx="30771">
                  <c:v>1.26</c:v>
                </c:pt>
                <c:pt idx="30772">
                  <c:v>1.62</c:v>
                </c:pt>
                <c:pt idx="30773">
                  <c:v>2.06</c:v>
                </c:pt>
                <c:pt idx="30774">
                  <c:v>2.58</c:v>
                </c:pt>
                <c:pt idx="30775">
                  <c:v>3.06</c:v>
                </c:pt>
                <c:pt idx="30776">
                  <c:v>3.38</c:v>
                </c:pt>
                <c:pt idx="30777">
                  <c:v>3.58</c:v>
                </c:pt>
                <c:pt idx="30778">
                  <c:v>3.62</c:v>
                </c:pt>
                <c:pt idx="30779">
                  <c:v>3.58</c:v>
                </c:pt>
                <c:pt idx="30780">
                  <c:v>3.62</c:v>
                </c:pt>
                <c:pt idx="30781">
                  <c:v>3.54</c:v>
                </c:pt>
                <c:pt idx="30782">
                  <c:v>3.3</c:v>
                </c:pt>
                <c:pt idx="30783">
                  <c:v>2.9</c:v>
                </c:pt>
                <c:pt idx="30784">
                  <c:v>2.34</c:v>
                </c:pt>
                <c:pt idx="30785">
                  <c:v>1.58</c:v>
                </c:pt>
                <c:pt idx="30786">
                  <c:v>0.74</c:v>
                </c:pt>
                <c:pt idx="30787">
                  <c:v>-0.06</c:v>
                </c:pt>
                <c:pt idx="30788">
                  <c:v>-0.57999999999999996</c:v>
                </c:pt>
                <c:pt idx="30789">
                  <c:v>-1.02</c:v>
                </c:pt>
                <c:pt idx="30790">
                  <c:v>-1.38</c:v>
                </c:pt>
                <c:pt idx="30791">
                  <c:v>-1.66</c:v>
                </c:pt>
                <c:pt idx="30792">
                  <c:v>-1.9</c:v>
                </c:pt>
                <c:pt idx="30793">
                  <c:v>-1.98</c:v>
                </c:pt>
                <c:pt idx="30794">
                  <c:v>-1.98</c:v>
                </c:pt>
                <c:pt idx="30795">
                  <c:v>-1.86</c:v>
                </c:pt>
                <c:pt idx="30796">
                  <c:v>-1.66</c:v>
                </c:pt>
                <c:pt idx="30797">
                  <c:v>-1.34</c:v>
                </c:pt>
                <c:pt idx="30798">
                  <c:v>-1.1399999999999999</c:v>
                </c:pt>
                <c:pt idx="30799">
                  <c:v>-0.98</c:v>
                </c:pt>
                <c:pt idx="30800">
                  <c:v>-0.86</c:v>
                </c:pt>
                <c:pt idx="30801">
                  <c:v>-0.78</c:v>
                </c:pt>
                <c:pt idx="30802">
                  <c:v>-0.74</c:v>
                </c:pt>
                <c:pt idx="30803">
                  <c:v>-0.78</c:v>
                </c:pt>
                <c:pt idx="30804">
                  <c:v>-0.74</c:v>
                </c:pt>
                <c:pt idx="30805">
                  <c:v>-0.82</c:v>
                </c:pt>
                <c:pt idx="30806">
                  <c:v>-0.82</c:v>
                </c:pt>
                <c:pt idx="30807">
                  <c:v>-0.78</c:v>
                </c:pt>
                <c:pt idx="30808">
                  <c:v>-0.66</c:v>
                </c:pt>
                <c:pt idx="30809">
                  <c:v>-0.66</c:v>
                </c:pt>
                <c:pt idx="30810">
                  <c:v>-0.62</c:v>
                </c:pt>
                <c:pt idx="30811">
                  <c:v>-0.5</c:v>
                </c:pt>
                <c:pt idx="30812">
                  <c:v>-0.38</c:v>
                </c:pt>
                <c:pt idx="30813">
                  <c:v>-0.34</c:v>
                </c:pt>
                <c:pt idx="30814">
                  <c:v>-0.26</c:v>
                </c:pt>
                <c:pt idx="30815">
                  <c:v>-0.22</c:v>
                </c:pt>
                <c:pt idx="30816">
                  <c:v>-0.06</c:v>
                </c:pt>
                <c:pt idx="30817">
                  <c:v>-0.02</c:v>
                </c:pt>
                <c:pt idx="30818">
                  <c:v>0.06</c:v>
                </c:pt>
                <c:pt idx="30819">
                  <c:v>0.02</c:v>
                </c:pt>
                <c:pt idx="30820">
                  <c:v>0.06</c:v>
                </c:pt>
                <c:pt idx="30821">
                  <c:v>0.14000000000000001</c:v>
                </c:pt>
                <c:pt idx="30822">
                  <c:v>0.14000000000000001</c:v>
                </c:pt>
                <c:pt idx="30823">
                  <c:v>0.14000000000000001</c:v>
                </c:pt>
                <c:pt idx="30824">
                  <c:v>0.14000000000000001</c:v>
                </c:pt>
                <c:pt idx="30825">
                  <c:v>0.1</c:v>
                </c:pt>
                <c:pt idx="30826">
                  <c:v>0.02</c:v>
                </c:pt>
                <c:pt idx="30827">
                  <c:v>-0.18</c:v>
                </c:pt>
                <c:pt idx="30828">
                  <c:v>-0.38</c:v>
                </c:pt>
                <c:pt idx="30829">
                  <c:v>-0.62</c:v>
                </c:pt>
                <c:pt idx="30830">
                  <c:v>-0.86</c:v>
                </c:pt>
                <c:pt idx="30831">
                  <c:v>-1.1000000000000001</c:v>
                </c:pt>
                <c:pt idx="30832">
                  <c:v>-1.22</c:v>
                </c:pt>
                <c:pt idx="30833">
                  <c:v>-1.38</c:v>
                </c:pt>
                <c:pt idx="30834">
                  <c:v>-1.46</c:v>
                </c:pt>
                <c:pt idx="30835">
                  <c:v>-1.58</c:v>
                </c:pt>
                <c:pt idx="30836">
                  <c:v>-1.62</c:v>
                </c:pt>
                <c:pt idx="30837">
                  <c:v>-1.66</c:v>
                </c:pt>
                <c:pt idx="30838">
                  <c:v>-1.58</c:v>
                </c:pt>
                <c:pt idx="30839">
                  <c:v>-1.46</c:v>
                </c:pt>
                <c:pt idx="30840">
                  <c:v>-1.26</c:v>
                </c:pt>
                <c:pt idx="30841">
                  <c:v>-1.02</c:v>
                </c:pt>
                <c:pt idx="30842">
                  <c:v>-0.86</c:v>
                </c:pt>
                <c:pt idx="30843">
                  <c:v>-0.62</c:v>
                </c:pt>
                <c:pt idx="30844">
                  <c:v>-0.46</c:v>
                </c:pt>
                <c:pt idx="30845">
                  <c:v>-0.34</c:v>
                </c:pt>
                <c:pt idx="30846">
                  <c:v>-0.18</c:v>
                </c:pt>
                <c:pt idx="30847">
                  <c:v>-0.06</c:v>
                </c:pt>
                <c:pt idx="30848">
                  <c:v>0.02</c:v>
                </c:pt>
                <c:pt idx="30849">
                  <c:v>0.06</c:v>
                </c:pt>
                <c:pt idx="30850">
                  <c:v>0.06</c:v>
                </c:pt>
                <c:pt idx="30851">
                  <c:v>0.02</c:v>
                </c:pt>
                <c:pt idx="30852">
                  <c:v>-0.02</c:v>
                </c:pt>
                <c:pt idx="30853">
                  <c:v>-0.02</c:v>
                </c:pt>
                <c:pt idx="30854">
                  <c:v>0.02</c:v>
                </c:pt>
                <c:pt idx="30855">
                  <c:v>0.02</c:v>
                </c:pt>
                <c:pt idx="30856">
                  <c:v>0.1</c:v>
                </c:pt>
                <c:pt idx="30857">
                  <c:v>0.14000000000000001</c:v>
                </c:pt>
                <c:pt idx="30858">
                  <c:v>0.3</c:v>
                </c:pt>
                <c:pt idx="30859">
                  <c:v>0.66</c:v>
                </c:pt>
                <c:pt idx="30860">
                  <c:v>1.22</c:v>
                </c:pt>
                <c:pt idx="30861">
                  <c:v>1.94</c:v>
                </c:pt>
                <c:pt idx="30862">
                  <c:v>2.54</c:v>
                </c:pt>
                <c:pt idx="30863">
                  <c:v>2.86</c:v>
                </c:pt>
                <c:pt idx="30864">
                  <c:v>3.26</c:v>
                </c:pt>
                <c:pt idx="30865">
                  <c:v>3.54</c:v>
                </c:pt>
                <c:pt idx="30866">
                  <c:v>3.94</c:v>
                </c:pt>
                <c:pt idx="30867">
                  <c:v>4.22</c:v>
                </c:pt>
                <c:pt idx="30868">
                  <c:v>4.42</c:v>
                </c:pt>
                <c:pt idx="30869">
                  <c:v>4.3</c:v>
                </c:pt>
                <c:pt idx="30870">
                  <c:v>3.9</c:v>
                </c:pt>
                <c:pt idx="30871">
                  <c:v>3.26</c:v>
                </c:pt>
                <c:pt idx="30872">
                  <c:v>2.58</c:v>
                </c:pt>
                <c:pt idx="30873">
                  <c:v>1.86</c:v>
                </c:pt>
                <c:pt idx="30874">
                  <c:v>1.22</c:v>
                </c:pt>
                <c:pt idx="30875">
                  <c:v>0.62</c:v>
                </c:pt>
                <c:pt idx="30876">
                  <c:v>-0.06</c:v>
                </c:pt>
                <c:pt idx="30877">
                  <c:v>-0.74</c:v>
                </c:pt>
                <c:pt idx="30878">
                  <c:v>-1.34</c:v>
                </c:pt>
                <c:pt idx="30879">
                  <c:v>-1.86</c:v>
                </c:pt>
                <c:pt idx="30880">
                  <c:v>-2.1</c:v>
                </c:pt>
                <c:pt idx="30881">
                  <c:v>-2.2200000000000002</c:v>
                </c:pt>
                <c:pt idx="30882">
                  <c:v>-2.2999999999999998</c:v>
                </c:pt>
                <c:pt idx="30883">
                  <c:v>-2.2999999999999998</c:v>
                </c:pt>
                <c:pt idx="30884">
                  <c:v>-2.1800000000000002</c:v>
                </c:pt>
                <c:pt idx="30885">
                  <c:v>-2.02</c:v>
                </c:pt>
                <c:pt idx="30886">
                  <c:v>-1.78</c:v>
                </c:pt>
                <c:pt idx="30887">
                  <c:v>-1.46</c:v>
                </c:pt>
                <c:pt idx="30888">
                  <c:v>-1.26</c:v>
                </c:pt>
                <c:pt idx="30889">
                  <c:v>-1.1000000000000001</c:v>
                </c:pt>
                <c:pt idx="30890">
                  <c:v>-0.98</c:v>
                </c:pt>
                <c:pt idx="30891">
                  <c:v>-0.86</c:v>
                </c:pt>
                <c:pt idx="30892">
                  <c:v>-0.7</c:v>
                </c:pt>
                <c:pt idx="30893">
                  <c:v>-0.62</c:v>
                </c:pt>
                <c:pt idx="30894">
                  <c:v>-0.57999999999999996</c:v>
                </c:pt>
                <c:pt idx="30895">
                  <c:v>-0.57999999999999996</c:v>
                </c:pt>
                <c:pt idx="30896">
                  <c:v>-0.62</c:v>
                </c:pt>
                <c:pt idx="30897">
                  <c:v>-0.62</c:v>
                </c:pt>
                <c:pt idx="30898">
                  <c:v>-0.57999999999999996</c:v>
                </c:pt>
                <c:pt idx="30899">
                  <c:v>-0.57999999999999996</c:v>
                </c:pt>
                <c:pt idx="30900">
                  <c:v>-0.5</c:v>
                </c:pt>
                <c:pt idx="30901">
                  <c:v>-0.38</c:v>
                </c:pt>
                <c:pt idx="30902">
                  <c:v>-0.42</c:v>
                </c:pt>
                <c:pt idx="30903">
                  <c:v>-0.26</c:v>
                </c:pt>
                <c:pt idx="30904">
                  <c:v>-0.06</c:v>
                </c:pt>
                <c:pt idx="30905">
                  <c:v>-0.02</c:v>
                </c:pt>
                <c:pt idx="30906">
                  <c:v>0.1</c:v>
                </c:pt>
                <c:pt idx="30907">
                  <c:v>0.1</c:v>
                </c:pt>
                <c:pt idx="30908">
                  <c:v>0.18</c:v>
                </c:pt>
                <c:pt idx="30909">
                  <c:v>0.3</c:v>
                </c:pt>
                <c:pt idx="30910">
                  <c:v>0.42</c:v>
                </c:pt>
                <c:pt idx="30911">
                  <c:v>0.5</c:v>
                </c:pt>
                <c:pt idx="30912">
                  <c:v>0.62</c:v>
                </c:pt>
                <c:pt idx="30913">
                  <c:v>0.57999999999999996</c:v>
                </c:pt>
                <c:pt idx="30914">
                  <c:v>0.42</c:v>
                </c:pt>
                <c:pt idx="30915">
                  <c:v>0.18</c:v>
                </c:pt>
                <c:pt idx="30916">
                  <c:v>-0.02</c:v>
                </c:pt>
                <c:pt idx="30917">
                  <c:v>-0.26</c:v>
                </c:pt>
                <c:pt idx="30918">
                  <c:v>-0.46</c:v>
                </c:pt>
                <c:pt idx="30919">
                  <c:v>-0.66</c:v>
                </c:pt>
                <c:pt idx="30920">
                  <c:v>-0.9</c:v>
                </c:pt>
                <c:pt idx="30921">
                  <c:v>-1.26</c:v>
                </c:pt>
                <c:pt idx="30922">
                  <c:v>-1.54</c:v>
                </c:pt>
                <c:pt idx="30923">
                  <c:v>-1.7</c:v>
                </c:pt>
                <c:pt idx="30924">
                  <c:v>-1.78</c:v>
                </c:pt>
                <c:pt idx="30925">
                  <c:v>-1.78</c:v>
                </c:pt>
                <c:pt idx="30926">
                  <c:v>-1.7</c:v>
                </c:pt>
                <c:pt idx="30927">
                  <c:v>-1.58</c:v>
                </c:pt>
                <c:pt idx="30928">
                  <c:v>-1.46</c:v>
                </c:pt>
                <c:pt idx="30929">
                  <c:v>-1.26</c:v>
                </c:pt>
                <c:pt idx="30930">
                  <c:v>-1.1000000000000001</c:v>
                </c:pt>
                <c:pt idx="30931">
                  <c:v>-0.86</c:v>
                </c:pt>
                <c:pt idx="30932">
                  <c:v>-0.62</c:v>
                </c:pt>
                <c:pt idx="30933">
                  <c:v>-0.46</c:v>
                </c:pt>
                <c:pt idx="30934">
                  <c:v>-0.22</c:v>
                </c:pt>
                <c:pt idx="30935">
                  <c:v>-0.14000000000000001</c:v>
                </c:pt>
                <c:pt idx="30936">
                  <c:v>-0.06</c:v>
                </c:pt>
                <c:pt idx="30937">
                  <c:v>0.02</c:v>
                </c:pt>
                <c:pt idx="30938">
                  <c:v>0.14000000000000001</c:v>
                </c:pt>
                <c:pt idx="30939">
                  <c:v>0.1</c:v>
                </c:pt>
                <c:pt idx="30940">
                  <c:v>0.14000000000000001</c:v>
                </c:pt>
                <c:pt idx="30941">
                  <c:v>0.14000000000000001</c:v>
                </c:pt>
                <c:pt idx="30942">
                  <c:v>0.14000000000000001</c:v>
                </c:pt>
                <c:pt idx="30943">
                  <c:v>0.1</c:v>
                </c:pt>
                <c:pt idx="30944">
                  <c:v>0.14000000000000001</c:v>
                </c:pt>
                <c:pt idx="30945">
                  <c:v>0.14000000000000001</c:v>
                </c:pt>
                <c:pt idx="30946">
                  <c:v>0.18</c:v>
                </c:pt>
                <c:pt idx="30947">
                  <c:v>0.18</c:v>
                </c:pt>
                <c:pt idx="30948">
                  <c:v>0.22</c:v>
                </c:pt>
                <c:pt idx="30949">
                  <c:v>0.22</c:v>
                </c:pt>
                <c:pt idx="30950">
                  <c:v>0.22</c:v>
                </c:pt>
                <c:pt idx="30951">
                  <c:v>0.3</c:v>
                </c:pt>
                <c:pt idx="30952">
                  <c:v>0.38</c:v>
                </c:pt>
                <c:pt idx="30953">
                  <c:v>0.38</c:v>
                </c:pt>
                <c:pt idx="30954">
                  <c:v>0.46</c:v>
                </c:pt>
                <c:pt idx="30955">
                  <c:v>0.5</c:v>
                </c:pt>
                <c:pt idx="30956">
                  <c:v>0.66</c:v>
                </c:pt>
                <c:pt idx="30957">
                  <c:v>0.86</c:v>
                </c:pt>
                <c:pt idx="30958">
                  <c:v>1.1000000000000001</c:v>
                </c:pt>
                <c:pt idx="30959">
                  <c:v>1.54</c:v>
                </c:pt>
                <c:pt idx="30960">
                  <c:v>2.1</c:v>
                </c:pt>
                <c:pt idx="30961">
                  <c:v>2.62</c:v>
                </c:pt>
                <c:pt idx="30962">
                  <c:v>3.14</c:v>
                </c:pt>
                <c:pt idx="30963">
                  <c:v>3.66</c:v>
                </c:pt>
                <c:pt idx="30964">
                  <c:v>4.0199999999999996</c:v>
                </c:pt>
                <c:pt idx="30965">
                  <c:v>4.22</c:v>
                </c:pt>
                <c:pt idx="30966">
                  <c:v>4.26</c:v>
                </c:pt>
                <c:pt idx="30967">
                  <c:v>4.0999999999999996</c:v>
                </c:pt>
                <c:pt idx="30968">
                  <c:v>3.82</c:v>
                </c:pt>
                <c:pt idx="30969">
                  <c:v>3.38</c:v>
                </c:pt>
                <c:pt idx="30970">
                  <c:v>2.78</c:v>
                </c:pt>
                <c:pt idx="30971">
                  <c:v>1.9</c:v>
                </c:pt>
                <c:pt idx="30972">
                  <c:v>1.02</c:v>
                </c:pt>
                <c:pt idx="30973">
                  <c:v>0.14000000000000001</c:v>
                </c:pt>
                <c:pt idx="30974">
                  <c:v>-0.66</c:v>
                </c:pt>
                <c:pt idx="30975">
                  <c:v>-1.18</c:v>
                </c:pt>
                <c:pt idx="30976">
                  <c:v>-1.46</c:v>
                </c:pt>
                <c:pt idx="30977">
                  <c:v>-1.62</c:v>
                </c:pt>
                <c:pt idx="30978">
                  <c:v>-1.7</c:v>
                </c:pt>
                <c:pt idx="30979">
                  <c:v>-1.82</c:v>
                </c:pt>
                <c:pt idx="30980">
                  <c:v>-1.78</c:v>
                </c:pt>
                <c:pt idx="30981">
                  <c:v>-1.7</c:v>
                </c:pt>
                <c:pt idx="30982">
                  <c:v>-1.54</c:v>
                </c:pt>
                <c:pt idx="30983">
                  <c:v>-1.34</c:v>
                </c:pt>
                <c:pt idx="30984">
                  <c:v>-1.18</c:v>
                </c:pt>
                <c:pt idx="30985">
                  <c:v>-1.1000000000000001</c:v>
                </c:pt>
                <c:pt idx="30986">
                  <c:v>-1.1000000000000001</c:v>
                </c:pt>
                <c:pt idx="30987">
                  <c:v>-1.1399999999999999</c:v>
                </c:pt>
                <c:pt idx="30988">
                  <c:v>-1.18</c:v>
                </c:pt>
                <c:pt idx="30989">
                  <c:v>-1.18</c:v>
                </c:pt>
                <c:pt idx="30990">
                  <c:v>-1.06</c:v>
                </c:pt>
                <c:pt idx="30991">
                  <c:v>-1.06</c:v>
                </c:pt>
                <c:pt idx="30992">
                  <c:v>-1.02</c:v>
                </c:pt>
                <c:pt idx="30993">
                  <c:v>-0.94</c:v>
                </c:pt>
                <c:pt idx="30994">
                  <c:v>-0.78</c:v>
                </c:pt>
                <c:pt idx="30995">
                  <c:v>-0.66</c:v>
                </c:pt>
                <c:pt idx="30996">
                  <c:v>-0.54</c:v>
                </c:pt>
                <c:pt idx="30997">
                  <c:v>-0.46</c:v>
                </c:pt>
                <c:pt idx="30998">
                  <c:v>-0.42</c:v>
                </c:pt>
                <c:pt idx="30999">
                  <c:v>-0.42</c:v>
                </c:pt>
                <c:pt idx="31000">
                  <c:v>-0.38</c:v>
                </c:pt>
                <c:pt idx="31001">
                  <c:v>-0.3</c:v>
                </c:pt>
                <c:pt idx="31002">
                  <c:v>-0.22</c:v>
                </c:pt>
                <c:pt idx="31003">
                  <c:v>-0.18</c:v>
                </c:pt>
                <c:pt idx="31004">
                  <c:v>-0.1</c:v>
                </c:pt>
                <c:pt idx="31005">
                  <c:v>-0.02</c:v>
                </c:pt>
                <c:pt idx="31006">
                  <c:v>0.02</c:v>
                </c:pt>
                <c:pt idx="31007">
                  <c:v>0.06</c:v>
                </c:pt>
                <c:pt idx="31008">
                  <c:v>0.14000000000000001</c:v>
                </c:pt>
                <c:pt idx="31009">
                  <c:v>0.14000000000000001</c:v>
                </c:pt>
                <c:pt idx="31010">
                  <c:v>0.26</c:v>
                </c:pt>
                <c:pt idx="31011">
                  <c:v>0.14000000000000001</c:v>
                </c:pt>
                <c:pt idx="31012">
                  <c:v>0.14000000000000001</c:v>
                </c:pt>
                <c:pt idx="31013">
                  <c:v>0.02</c:v>
                </c:pt>
                <c:pt idx="31014">
                  <c:v>-0.18</c:v>
                </c:pt>
                <c:pt idx="31015">
                  <c:v>-0.34</c:v>
                </c:pt>
                <c:pt idx="31016">
                  <c:v>-0.7</c:v>
                </c:pt>
                <c:pt idx="31017">
                  <c:v>-1.02</c:v>
                </c:pt>
                <c:pt idx="31018">
                  <c:v>-1.26</c:v>
                </c:pt>
                <c:pt idx="31019">
                  <c:v>-1.46</c:v>
                </c:pt>
                <c:pt idx="31020">
                  <c:v>-1.62</c:v>
                </c:pt>
                <c:pt idx="31021">
                  <c:v>-1.74</c:v>
                </c:pt>
                <c:pt idx="31022">
                  <c:v>-1.82</c:v>
                </c:pt>
                <c:pt idx="31023">
                  <c:v>-1.86</c:v>
                </c:pt>
                <c:pt idx="31024">
                  <c:v>-1.82</c:v>
                </c:pt>
                <c:pt idx="31025">
                  <c:v>-1.7</c:v>
                </c:pt>
                <c:pt idx="31026">
                  <c:v>-1.46</c:v>
                </c:pt>
                <c:pt idx="31027">
                  <c:v>-1.18</c:v>
                </c:pt>
                <c:pt idx="31028">
                  <c:v>-0.94</c:v>
                </c:pt>
                <c:pt idx="31029">
                  <c:v>-0.74</c:v>
                </c:pt>
                <c:pt idx="31030">
                  <c:v>-0.57999999999999996</c:v>
                </c:pt>
                <c:pt idx="31031">
                  <c:v>-0.46</c:v>
                </c:pt>
                <c:pt idx="31032">
                  <c:v>-0.38</c:v>
                </c:pt>
                <c:pt idx="31033">
                  <c:v>-0.22</c:v>
                </c:pt>
                <c:pt idx="31034">
                  <c:v>-0.22</c:v>
                </c:pt>
                <c:pt idx="31035">
                  <c:v>-0.14000000000000001</c:v>
                </c:pt>
                <c:pt idx="31036">
                  <c:v>-0.18</c:v>
                </c:pt>
                <c:pt idx="31037">
                  <c:v>-0.18</c:v>
                </c:pt>
                <c:pt idx="31038">
                  <c:v>-0.18</c:v>
                </c:pt>
                <c:pt idx="31039">
                  <c:v>-0.1</c:v>
                </c:pt>
                <c:pt idx="31040">
                  <c:v>-0.02</c:v>
                </c:pt>
                <c:pt idx="31041">
                  <c:v>0.1</c:v>
                </c:pt>
                <c:pt idx="31042">
                  <c:v>0.18</c:v>
                </c:pt>
                <c:pt idx="31043">
                  <c:v>0.26</c:v>
                </c:pt>
                <c:pt idx="31044">
                  <c:v>0.3</c:v>
                </c:pt>
                <c:pt idx="31045">
                  <c:v>0.38</c:v>
                </c:pt>
                <c:pt idx="31046">
                  <c:v>0.46</c:v>
                </c:pt>
                <c:pt idx="31047">
                  <c:v>0.5</c:v>
                </c:pt>
                <c:pt idx="31048">
                  <c:v>0.5</c:v>
                </c:pt>
                <c:pt idx="31049">
                  <c:v>0.57999999999999996</c:v>
                </c:pt>
                <c:pt idx="31050">
                  <c:v>0.66</c:v>
                </c:pt>
                <c:pt idx="31051">
                  <c:v>0.86</c:v>
                </c:pt>
                <c:pt idx="31052">
                  <c:v>1.18</c:v>
                </c:pt>
                <c:pt idx="31053">
                  <c:v>1.66</c:v>
                </c:pt>
                <c:pt idx="31054">
                  <c:v>2.2599999999999998</c:v>
                </c:pt>
                <c:pt idx="31055">
                  <c:v>2.98</c:v>
                </c:pt>
                <c:pt idx="31056">
                  <c:v>3.62</c:v>
                </c:pt>
                <c:pt idx="31057">
                  <c:v>4.0199999999999996</c:v>
                </c:pt>
                <c:pt idx="31058">
                  <c:v>4.34</c:v>
                </c:pt>
                <c:pt idx="31059">
                  <c:v>4.46</c:v>
                </c:pt>
                <c:pt idx="31060">
                  <c:v>4.46</c:v>
                </c:pt>
                <c:pt idx="31061">
                  <c:v>4.18</c:v>
                </c:pt>
                <c:pt idx="31062">
                  <c:v>3.7</c:v>
                </c:pt>
                <c:pt idx="31063">
                  <c:v>3.14</c:v>
                </c:pt>
                <c:pt idx="31064">
                  <c:v>2.54</c:v>
                </c:pt>
                <c:pt idx="31065">
                  <c:v>1.86</c:v>
                </c:pt>
                <c:pt idx="31066">
                  <c:v>1.02</c:v>
                </c:pt>
                <c:pt idx="31067">
                  <c:v>0.02</c:v>
                </c:pt>
                <c:pt idx="31068">
                  <c:v>-0.82</c:v>
                </c:pt>
                <c:pt idx="31069">
                  <c:v>-1.38</c:v>
                </c:pt>
                <c:pt idx="31070">
                  <c:v>-1.66</c:v>
                </c:pt>
                <c:pt idx="31071">
                  <c:v>-1.78</c:v>
                </c:pt>
                <c:pt idx="31072">
                  <c:v>-1.78</c:v>
                </c:pt>
                <c:pt idx="31073">
                  <c:v>-1.82</c:v>
                </c:pt>
                <c:pt idx="31074">
                  <c:v>-1.82</c:v>
                </c:pt>
                <c:pt idx="31075">
                  <c:v>-1.78</c:v>
                </c:pt>
                <c:pt idx="31076">
                  <c:v>-1.78</c:v>
                </c:pt>
                <c:pt idx="31077">
                  <c:v>-1.58</c:v>
                </c:pt>
                <c:pt idx="31078">
                  <c:v>-1.3</c:v>
                </c:pt>
                <c:pt idx="31079">
                  <c:v>-1.1000000000000001</c:v>
                </c:pt>
                <c:pt idx="31080">
                  <c:v>-0.98</c:v>
                </c:pt>
                <c:pt idx="31081">
                  <c:v>-0.94</c:v>
                </c:pt>
                <c:pt idx="31082">
                  <c:v>-0.86</c:v>
                </c:pt>
                <c:pt idx="31083">
                  <c:v>-0.78</c:v>
                </c:pt>
                <c:pt idx="31084">
                  <c:v>-0.62</c:v>
                </c:pt>
                <c:pt idx="31085">
                  <c:v>-0.54</c:v>
                </c:pt>
                <c:pt idx="31086">
                  <c:v>-0.46</c:v>
                </c:pt>
                <c:pt idx="31087">
                  <c:v>-0.46</c:v>
                </c:pt>
                <c:pt idx="31088">
                  <c:v>-0.42</c:v>
                </c:pt>
                <c:pt idx="31089">
                  <c:v>-0.38</c:v>
                </c:pt>
                <c:pt idx="31090">
                  <c:v>-0.26</c:v>
                </c:pt>
                <c:pt idx="31091">
                  <c:v>-0.22</c:v>
                </c:pt>
                <c:pt idx="31092">
                  <c:v>-0.22</c:v>
                </c:pt>
                <c:pt idx="31093">
                  <c:v>-0.22</c:v>
                </c:pt>
                <c:pt idx="31094">
                  <c:v>-0.18</c:v>
                </c:pt>
                <c:pt idx="31095">
                  <c:v>-0.1</c:v>
                </c:pt>
                <c:pt idx="31096">
                  <c:v>-0.06</c:v>
                </c:pt>
                <c:pt idx="31097">
                  <c:v>-0.02</c:v>
                </c:pt>
                <c:pt idx="31098">
                  <c:v>0.1</c:v>
                </c:pt>
                <c:pt idx="31099">
                  <c:v>0.14000000000000001</c:v>
                </c:pt>
                <c:pt idx="31100">
                  <c:v>0.14000000000000001</c:v>
                </c:pt>
                <c:pt idx="31101">
                  <c:v>0.14000000000000001</c:v>
                </c:pt>
                <c:pt idx="31102">
                  <c:v>0.18</c:v>
                </c:pt>
                <c:pt idx="31103">
                  <c:v>0.22</c:v>
                </c:pt>
                <c:pt idx="31104">
                  <c:v>0.26</c:v>
                </c:pt>
                <c:pt idx="31105">
                  <c:v>0.26</c:v>
                </c:pt>
                <c:pt idx="31106">
                  <c:v>0.18</c:v>
                </c:pt>
                <c:pt idx="31107">
                  <c:v>0.06</c:v>
                </c:pt>
                <c:pt idx="31108">
                  <c:v>-0.06</c:v>
                </c:pt>
                <c:pt idx="31109">
                  <c:v>-0.34</c:v>
                </c:pt>
                <c:pt idx="31110">
                  <c:v>-0.7</c:v>
                </c:pt>
                <c:pt idx="31111">
                  <c:v>-1.1000000000000001</c:v>
                </c:pt>
                <c:pt idx="31112">
                  <c:v>-1.38</c:v>
                </c:pt>
                <c:pt idx="31113">
                  <c:v>-1.62</c:v>
                </c:pt>
                <c:pt idx="31114">
                  <c:v>-1.78</c:v>
                </c:pt>
                <c:pt idx="31115">
                  <c:v>-1.9</c:v>
                </c:pt>
                <c:pt idx="31116">
                  <c:v>-1.9</c:v>
                </c:pt>
                <c:pt idx="31117">
                  <c:v>-1.9</c:v>
                </c:pt>
                <c:pt idx="31118">
                  <c:v>-1.86</c:v>
                </c:pt>
                <c:pt idx="31119">
                  <c:v>-1.74</c:v>
                </c:pt>
                <c:pt idx="31120">
                  <c:v>-1.54</c:v>
                </c:pt>
                <c:pt idx="31121">
                  <c:v>-1.3</c:v>
                </c:pt>
                <c:pt idx="31122">
                  <c:v>-0.94</c:v>
                </c:pt>
                <c:pt idx="31123">
                  <c:v>-0.7</c:v>
                </c:pt>
                <c:pt idx="31124">
                  <c:v>-0.5</c:v>
                </c:pt>
                <c:pt idx="31125">
                  <c:v>-0.42</c:v>
                </c:pt>
                <c:pt idx="31126">
                  <c:v>-0.34</c:v>
                </c:pt>
                <c:pt idx="31127">
                  <c:v>-0.3</c:v>
                </c:pt>
                <c:pt idx="31128">
                  <c:v>-0.22</c:v>
                </c:pt>
                <c:pt idx="31129">
                  <c:v>-0.14000000000000001</c:v>
                </c:pt>
                <c:pt idx="31130">
                  <c:v>-0.14000000000000001</c:v>
                </c:pt>
                <c:pt idx="31131">
                  <c:v>-0.06</c:v>
                </c:pt>
                <c:pt idx="31132">
                  <c:v>-0.06</c:v>
                </c:pt>
                <c:pt idx="31133">
                  <c:v>-0.06</c:v>
                </c:pt>
                <c:pt idx="31134">
                  <c:v>-0.02</c:v>
                </c:pt>
                <c:pt idx="31135">
                  <c:v>0.1</c:v>
                </c:pt>
                <c:pt idx="31136">
                  <c:v>0.14000000000000001</c:v>
                </c:pt>
                <c:pt idx="31137">
                  <c:v>0.18</c:v>
                </c:pt>
                <c:pt idx="31138">
                  <c:v>0.18</c:v>
                </c:pt>
                <c:pt idx="31139">
                  <c:v>0.22</c:v>
                </c:pt>
                <c:pt idx="31140">
                  <c:v>0.22</c:v>
                </c:pt>
                <c:pt idx="31141">
                  <c:v>0.26</c:v>
                </c:pt>
                <c:pt idx="31142">
                  <c:v>0.38</c:v>
                </c:pt>
                <c:pt idx="31143">
                  <c:v>0.5</c:v>
                </c:pt>
                <c:pt idx="31144">
                  <c:v>0.9</c:v>
                </c:pt>
                <c:pt idx="31145">
                  <c:v>1.54</c:v>
                </c:pt>
                <c:pt idx="31146">
                  <c:v>2.2999999999999998</c:v>
                </c:pt>
                <c:pt idx="31147">
                  <c:v>2.94</c:v>
                </c:pt>
                <c:pt idx="31148">
                  <c:v>3.46</c:v>
                </c:pt>
                <c:pt idx="31149">
                  <c:v>3.86</c:v>
                </c:pt>
                <c:pt idx="31150">
                  <c:v>4.3</c:v>
                </c:pt>
                <c:pt idx="31151">
                  <c:v>4.54</c:v>
                </c:pt>
                <c:pt idx="31152">
                  <c:v>4.74</c:v>
                </c:pt>
                <c:pt idx="31153">
                  <c:v>4.66</c:v>
                </c:pt>
                <c:pt idx="31154">
                  <c:v>4.38</c:v>
                </c:pt>
                <c:pt idx="31155">
                  <c:v>3.74</c:v>
                </c:pt>
                <c:pt idx="31156">
                  <c:v>2.94</c:v>
                </c:pt>
                <c:pt idx="31157">
                  <c:v>1.94</c:v>
                </c:pt>
                <c:pt idx="31158">
                  <c:v>0.94</c:v>
                </c:pt>
                <c:pt idx="31159">
                  <c:v>-0.02</c:v>
                </c:pt>
                <c:pt idx="31160">
                  <c:v>-0.78</c:v>
                </c:pt>
                <c:pt idx="31161">
                  <c:v>-1.5</c:v>
                </c:pt>
                <c:pt idx="31162">
                  <c:v>-1.98</c:v>
                </c:pt>
                <c:pt idx="31163">
                  <c:v>-2.2599999999999998</c:v>
                </c:pt>
                <c:pt idx="31164">
                  <c:v>-2.2999999999999998</c:v>
                </c:pt>
                <c:pt idx="31165">
                  <c:v>-2.2599999999999998</c:v>
                </c:pt>
                <c:pt idx="31166">
                  <c:v>-2.14</c:v>
                </c:pt>
                <c:pt idx="31167">
                  <c:v>-1.98</c:v>
                </c:pt>
                <c:pt idx="31168">
                  <c:v>-1.74</c:v>
                </c:pt>
                <c:pt idx="31169">
                  <c:v>-1.54</c:v>
                </c:pt>
                <c:pt idx="31170">
                  <c:v>-1.3</c:v>
                </c:pt>
                <c:pt idx="31171">
                  <c:v>-1.06</c:v>
                </c:pt>
                <c:pt idx="31172">
                  <c:v>-0.94</c:v>
                </c:pt>
                <c:pt idx="31173">
                  <c:v>-0.86</c:v>
                </c:pt>
                <c:pt idx="31174">
                  <c:v>-0.9</c:v>
                </c:pt>
                <c:pt idx="31175">
                  <c:v>-0.98</c:v>
                </c:pt>
                <c:pt idx="31176">
                  <c:v>-0.9</c:v>
                </c:pt>
                <c:pt idx="31177">
                  <c:v>-0.86</c:v>
                </c:pt>
                <c:pt idx="31178">
                  <c:v>-0.74</c:v>
                </c:pt>
                <c:pt idx="31179">
                  <c:v>-0.66</c:v>
                </c:pt>
                <c:pt idx="31180">
                  <c:v>-0.54</c:v>
                </c:pt>
                <c:pt idx="31181">
                  <c:v>-0.5</c:v>
                </c:pt>
                <c:pt idx="31182">
                  <c:v>-0.38</c:v>
                </c:pt>
                <c:pt idx="31183">
                  <c:v>-0.3</c:v>
                </c:pt>
                <c:pt idx="31184">
                  <c:v>-0.18</c:v>
                </c:pt>
                <c:pt idx="31185">
                  <c:v>-0.18</c:v>
                </c:pt>
                <c:pt idx="31186">
                  <c:v>-0.1</c:v>
                </c:pt>
                <c:pt idx="31187">
                  <c:v>-0.14000000000000001</c:v>
                </c:pt>
                <c:pt idx="31188">
                  <c:v>-0.02</c:v>
                </c:pt>
                <c:pt idx="31189">
                  <c:v>0.06</c:v>
                </c:pt>
                <c:pt idx="31190">
                  <c:v>0.14000000000000001</c:v>
                </c:pt>
                <c:pt idx="31191">
                  <c:v>0.14000000000000001</c:v>
                </c:pt>
                <c:pt idx="31192">
                  <c:v>0.14000000000000001</c:v>
                </c:pt>
                <c:pt idx="31193">
                  <c:v>0.22</c:v>
                </c:pt>
                <c:pt idx="31194">
                  <c:v>0.3</c:v>
                </c:pt>
                <c:pt idx="31195">
                  <c:v>0.46</c:v>
                </c:pt>
                <c:pt idx="31196">
                  <c:v>0.5</c:v>
                </c:pt>
                <c:pt idx="31197">
                  <c:v>0.54</c:v>
                </c:pt>
                <c:pt idx="31198">
                  <c:v>0.46</c:v>
                </c:pt>
                <c:pt idx="31199">
                  <c:v>0.34</c:v>
                </c:pt>
                <c:pt idx="31200">
                  <c:v>0.06</c:v>
                </c:pt>
                <c:pt idx="31201">
                  <c:v>-0.3</c:v>
                </c:pt>
                <c:pt idx="31202">
                  <c:v>-0.66</c:v>
                </c:pt>
                <c:pt idx="31203">
                  <c:v>-0.98</c:v>
                </c:pt>
                <c:pt idx="31204">
                  <c:v>-1.26</c:v>
                </c:pt>
                <c:pt idx="31205">
                  <c:v>-1.54</c:v>
                </c:pt>
                <c:pt idx="31206">
                  <c:v>-1.78</c:v>
                </c:pt>
                <c:pt idx="31207">
                  <c:v>-1.94</c:v>
                </c:pt>
                <c:pt idx="31208">
                  <c:v>-2.06</c:v>
                </c:pt>
                <c:pt idx="31209">
                  <c:v>-2.1800000000000002</c:v>
                </c:pt>
                <c:pt idx="31210">
                  <c:v>-2.02</c:v>
                </c:pt>
                <c:pt idx="31211">
                  <c:v>-1.86</c:v>
                </c:pt>
                <c:pt idx="31212">
                  <c:v>-1.62</c:v>
                </c:pt>
                <c:pt idx="31213">
                  <c:v>-1.34</c:v>
                </c:pt>
                <c:pt idx="31214">
                  <c:v>-1.06</c:v>
                </c:pt>
                <c:pt idx="31215">
                  <c:v>-0.82</c:v>
                </c:pt>
                <c:pt idx="31216">
                  <c:v>-0.54</c:v>
                </c:pt>
                <c:pt idx="31217">
                  <c:v>-0.34</c:v>
                </c:pt>
                <c:pt idx="31218">
                  <c:v>-0.22</c:v>
                </c:pt>
                <c:pt idx="31219">
                  <c:v>-0.14000000000000001</c:v>
                </c:pt>
                <c:pt idx="31220">
                  <c:v>-0.14000000000000001</c:v>
                </c:pt>
                <c:pt idx="31221">
                  <c:v>-0.1</c:v>
                </c:pt>
                <c:pt idx="31222">
                  <c:v>-0.1</c:v>
                </c:pt>
                <c:pt idx="31223">
                  <c:v>-0.1</c:v>
                </c:pt>
                <c:pt idx="31224">
                  <c:v>-0.02</c:v>
                </c:pt>
                <c:pt idx="31225">
                  <c:v>0.06</c:v>
                </c:pt>
                <c:pt idx="31226">
                  <c:v>0.06</c:v>
                </c:pt>
                <c:pt idx="31227">
                  <c:v>0.06</c:v>
                </c:pt>
                <c:pt idx="31228">
                  <c:v>0.14000000000000001</c:v>
                </c:pt>
                <c:pt idx="31229">
                  <c:v>0.18</c:v>
                </c:pt>
                <c:pt idx="31230">
                  <c:v>0.3</c:v>
                </c:pt>
                <c:pt idx="31231">
                  <c:v>0.38</c:v>
                </c:pt>
                <c:pt idx="31232">
                  <c:v>0.38</c:v>
                </c:pt>
                <c:pt idx="31233">
                  <c:v>0.38</c:v>
                </c:pt>
                <c:pt idx="31234">
                  <c:v>0.34</c:v>
                </c:pt>
                <c:pt idx="31235">
                  <c:v>0.3</c:v>
                </c:pt>
                <c:pt idx="31236">
                  <c:v>0.26</c:v>
                </c:pt>
                <c:pt idx="31237">
                  <c:v>0.22</c:v>
                </c:pt>
                <c:pt idx="31238">
                  <c:v>0.26</c:v>
                </c:pt>
                <c:pt idx="31239">
                  <c:v>0.22</c:v>
                </c:pt>
                <c:pt idx="31240">
                  <c:v>0.26</c:v>
                </c:pt>
                <c:pt idx="31241">
                  <c:v>0.26</c:v>
                </c:pt>
                <c:pt idx="31242">
                  <c:v>0.42</c:v>
                </c:pt>
                <c:pt idx="31243">
                  <c:v>0.5</c:v>
                </c:pt>
                <c:pt idx="31244">
                  <c:v>0.78</c:v>
                </c:pt>
                <c:pt idx="31245">
                  <c:v>1.22</c:v>
                </c:pt>
                <c:pt idx="31246">
                  <c:v>1.98</c:v>
                </c:pt>
                <c:pt idx="31247">
                  <c:v>2.7</c:v>
                </c:pt>
                <c:pt idx="31248">
                  <c:v>3.18</c:v>
                </c:pt>
                <c:pt idx="31249">
                  <c:v>3.46</c:v>
                </c:pt>
                <c:pt idx="31250">
                  <c:v>3.7</c:v>
                </c:pt>
                <c:pt idx="31251">
                  <c:v>3.86</c:v>
                </c:pt>
                <c:pt idx="31252">
                  <c:v>3.94</c:v>
                </c:pt>
                <c:pt idx="31253">
                  <c:v>3.94</c:v>
                </c:pt>
                <c:pt idx="31254">
                  <c:v>3.74</c:v>
                </c:pt>
                <c:pt idx="31255">
                  <c:v>3.38</c:v>
                </c:pt>
                <c:pt idx="31256">
                  <c:v>2.74</c:v>
                </c:pt>
                <c:pt idx="31257">
                  <c:v>1.9</c:v>
                </c:pt>
                <c:pt idx="31258">
                  <c:v>0.98</c:v>
                </c:pt>
                <c:pt idx="31259">
                  <c:v>0.18</c:v>
                </c:pt>
                <c:pt idx="31260">
                  <c:v>-0.34</c:v>
                </c:pt>
                <c:pt idx="31261">
                  <c:v>-0.78</c:v>
                </c:pt>
                <c:pt idx="31262">
                  <c:v>-1.1000000000000001</c:v>
                </c:pt>
                <c:pt idx="31263">
                  <c:v>-1.34</c:v>
                </c:pt>
                <c:pt idx="31264">
                  <c:v>-1.54</c:v>
                </c:pt>
                <c:pt idx="31265">
                  <c:v>-1.66</c:v>
                </c:pt>
                <c:pt idx="31266">
                  <c:v>-1.62</c:v>
                </c:pt>
                <c:pt idx="31267">
                  <c:v>-1.54</c:v>
                </c:pt>
                <c:pt idx="31268">
                  <c:v>-1.46</c:v>
                </c:pt>
                <c:pt idx="31269">
                  <c:v>-1.34</c:v>
                </c:pt>
                <c:pt idx="31270">
                  <c:v>-1.22</c:v>
                </c:pt>
                <c:pt idx="31271">
                  <c:v>-1.1399999999999999</c:v>
                </c:pt>
                <c:pt idx="31272">
                  <c:v>-1.02</c:v>
                </c:pt>
                <c:pt idx="31273">
                  <c:v>-0.94</c:v>
                </c:pt>
                <c:pt idx="31274">
                  <c:v>-0.86</c:v>
                </c:pt>
                <c:pt idx="31275">
                  <c:v>-0.78</c:v>
                </c:pt>
                <c:pt idx="31276">
                  <c:v>-0.74</c:v>
                </c:pt>
                <c:pt idx="31277">
                  <c:v>-0.74</c:v>
                </c:pt>
                <c:pt idx="31278">
                  <c:v>-0.66</c:v>
                </c:pt>
                <c:pt idx="31279">
                  <c:v>-0.62</c:v>
                </c:pt>
                <c:pt idx="31280">
                  <c:v>-0.57999999999999996</c:v>
                </c:pt>
                <c:pt idx="31281">
                  <c:v>-0.54</c:v>
                </c:pt>
                <c:pt idx="31282">
                  <c:v>-0.54</c:v>
                </c:pt>
                <c:pt idx="31283">
                  <c:v>-0.54</c:v>
                </c:pt>
                <c:pt idx="31284">
                  <c:v>-0.46</c:v>
                </c:pt>
                <c:pt idx="31285">
                  <c:v>-0.46</c:v>
                </c:pt>
                <c:pt idx="31286">
                  <c:v>-0.5</c:v>
                </c:pt>
                <c:pt idx="31287">
                  <c:v>-0.5</c:v>
                </c:pt>
                <c:pt idx="31288">
                  <c:v>-0.38</c:v>
                </c:pt>
                <c:pt idx="31289">
                  <c:v>-0.22</c:v>
                </c:pt>
                <c:pt idx="31290">
                  <c:v>-0.14000000000000001</c:v>
                </c:pt>
                <c:pt idx="31291">
                  <c:v>-0.1</c:v>
                </c:pt>
                <c:pt idx="31292">
                  <c:v>0.02</c:v>
                </c:pt>
                <c:pt idx="31293">
                  <c:v>-0.02</c:v>
                </c:pt>
                <c:pt idx="31294">
                  <c:v>0.02</c:v>
                </c:pt>
                <c:pt idx="31295">
                  <c:v>0.1</c:v>
                </c:pt>
                <c:pt idx="31296">
                  <c:v>0.14000000000000001</c:v>
                </c:pt>
                <c:pt idx="31297">
                  <c:v>0.14000000000000001</c:v>
                </c:pt>
                <c:pt idx="31298">
                  <c:v>0.18</c:v>
                </c:pt>
                <c:pt idx="31299">
                  <c:v>0.1</c:v>
                </c:pt>
                <c:pt idx="31300">
                  <c:v>-0.1</c:v>
                </c:pt>
                <c:pt idx="31301">
                  <c:v>-0.42</c:v>
                </c:pt>
                <c:pt idx="31302">
                  <c:v>-0.7</c:v>
                </c:pt>
                <c:pt idx="31303">
                  <c:v>-0.98</c:v>
                </c:pt>
                <c:pt idx="31304">
                  <c:v>-1.18</c:v>
                </c:pt>
                <c:pt idx="31305">
                  <c:v>-1.34</c:v>
                </c:pt>
                <c:pt idx="31306">
                  <c:v>-1.5</c:v>
                </c:pt>
                <c:pt idx="31307">
                  <c:v>-1.62</c:v>
                </c:pt>
                <c:pt idx="31308">
                  <c:v>-1.7</c:v>
                </c:pt>
                <c:pt idx="31309">
                  <c:v>-1.74</c:v>
                </c:pt>
                <c:pt idx="31310">
                  <c:v>-1.66</c:v>
                </c:pt>
                <c:pt idx="31311">
                  <c:v>-1.54</c:v>
                </c:pt>
                <c:pt idx="31312">
                  <c:v>-1.3</c:v>
                </c:pt>
                <c:pt idx="31313">
                  <c:v>-1.1399999999999999</c:v>
                </c:pt>
                <c:pt idx="31314">
                  <c:v>-0.9</c:v>
                </c:pt>
                <c:pt idx="31315">
                  <c:v>-0.7</c:v>
                </c:pt>
                <c:pt idx="31316">
                  <c:v>-0.57999999999999996</c:v>
                </c:pt>
                <c:pt idx="31317">
                  <c:v>-0.42</c:v>
                </c:pt>
                <c:pt idx="31318">
                  <c:v>-0.3</c:v>
                </c:pt>
                <c:pt idx="31319">
                  <c:v>-0.22</c:v>
                </c:pt>
                <c:pt idx="31320">
                  <c:v>-0.22</c:v>
                </c:pt>
                <c:pt idx="31321">
                  <c:v>-0.22</c:v>
                </c:pt>
                <c:pt idx="31322">
                  <c:v>-0.18</c:v>
                </c:pt>
                <c:pt idx="31323">
                  <c:v>-0.18</c:v>
                </c:pt>
                <c:pt idx="31324">
                  <c:v>-0.1</c:v>
                </c:pt>
                <c:pt idx="31325">
                  <c:v>-0.14000000000000001</c:v>
                </c:pt>
                <c:pt idx="31326">
                  <c:v>-0.06</c:v>
                </c:pt>
                <c:pt idx="31327">
                  <c:v>-0.06</c:v>
                </c:pt>
                <c:pt idx="31328">
                  <c:v>-0.02</c:v>
                </c:pt>
                <c:pt idx="31329">
                  <c:v>0.06</c:v>
                </c:pt>
                <c:pt idx="31330">
                  <c:v>0.14000000000000001</c:v>
                </c:pt>
                <c:pt idx="31331">
                  <c:v>0.26</c:v>
                </c:pt>
                <c:pt idx="31332">
                  <c:v>0.54</c:v>
                </c:pt>
                <c:pt idx="31333">
                  <c:v>0.94</c:v>
                </c:pt>
                <c:pt idx="31334">
                  <c:v>1.5</c:v>
                </c:pt>
                <c:pt idx="31335">
                  <c:v>2.1</c:v>
                </c:pt>
                <c:pt idx="31336">
                  <c:v>2.74</c:v>
                </c:pt>
                <c:pt idx="31337">
                  <c:v>3.26</c:v>
                </c:pt>
                <c:pt idx="31338">
                  <c:v>3.7</c:v>
                </c:pt>
                <c:pt idx="31339">
                  <c:v>4.0599999999999996</c:v>
                </c:pt>
                <c:pt idx="31340">
                  <c:v>4.26</c:v>
                </c:pt>
                <c:pt idx="31341">
                  <c:v>4.26</c:v>
                </c:pt>
                <c:pt idx="31342">
                  <c:v>4.18</c:v>
                </c:pt>
                <c:pt idx="31343">
                  <c:v>3.9</c:v>
                </c:pt>
                <c:pt idx="31344">
                  <c:v>3.42</c:v>
                </c:pt>
                <c:pt idx="31345">
                  <c:v>2.7</c:v>
                </c:pt>
                <c:pt idx="31346">
                  <c:v>1.98</c:v>
                </c:pt>
                <c:pt idx="31347">
                  <c:v>1.3</c:v>
                </c:pt>
                <c:pt idx="31348">
                  <c:v>0.57999999999999996</c:v>
                </c:pt>
                <c:pt idx="31349">
                  <c:v>-0.14000000000000001</c:v>
                </c:pt>
                <c:pt idx="31350">
                  <c:v>-0.74</c:v>
                </c:pt>
                <c:pt idx="31351">
                  <c:v>-1.3</c:v>
                </c:pt>
                <c:pt idx="31352">
                  <c:v>-1.54</c:v>
                </c:pt>
                <c:pt idx="31353">
                  <c:v>-1.82</c:v>
                </c:pt>
                <c:pt idx="31354">
                  <c:v>-1.9</c:v>
                </c:pt>
                <c:pt idx="31355">
                  <c:v>-1.98</c:v>
                </c:pt>
                <c:pt idx="31356">
                  <c:v>-2.02</c:v>
                </c:pt>
                <c:pt idx="31357">
                  <c:v>-2.02</c:v>
                </c:pt>
                <c:pt idx="31358">
                  <c:v>-1.94</c:v>
                </c:pt>
                <c:pt idx="31359">
                  <c:v>-1.82</c:v>
                </c:pt>
                <c:pt idx="31360">
                  <c:v>-1.58</c:v>
                </c:pt>
                <c:pt idx="31361">
                  <c:v>-1.42</c:v>
                </c:pt>
                <c:pt idx="31362">
                  <c:v>-1.1399999999999999</c:v>
                </c:pt>
                <c:pt idx="31363">
                  <c:v>-0.94</c:v>
                </c:pt>
                <c:pt idx="31364">
                  <c:v>-0.7</c:v>
                </c:pt>
                <c:pt idx="31365">
                  <c:v>-0.62</c:v>
                </c:pt>
                <c:pt idx="31366">
                  <c:v>-0.57999999999999996</c:v>
                </c:pt>
                <c:pt idx="31367">
                  <c:v>-0.54</c:v>
                </c:pt>
                <c:pt idx="31368">
                  <c:v>-0.46</c:v>
                </c:pt>
                <c:pt idx="31369">
                  <c:v>-0.46</c:v>
                </c:pt>
                <c:pt idx="31370">
                  <c:v>-0.42</c:v>
                </c:pt>
                <c:pt idx="31371">
                  <c:v>-0.42</c:v>
                </c:pt>
                <c:pt idx="31372">
                  <c:v>-0.38</c:v>
                </c:pt>
                <c:pt idx="31373">
                  <c:v>-0.34</c:v>
                </c:pt>
                <c:pt idx="31374">
                  <c:v>-0.26</c:v>
                </c:pt>
                <c:pt idx="31375">
                  <c:v>-0.22</c:v>
                </c:pt>
                <c:pt idx="31376">
                  <c:v>-0.1</c:v>
                </c:pt>
                <c:pt idx="31377">
                  <c:v>-0.02</c:v>
                </c:pt>
                <c:pt idx="31378">
                  <c:v>0.14000000000000001</c:v>
                </c:pt>
                <c:pt idx="31379">
                  <c:v>0.26</c:v>
                </c:pt>
                <c:pt idx="31380">
                  <c:v>0.38</c:v>
                </c:pt>
                <c:pt idx="31381">
                  <c:v>0.46</c:v>
                </c:pt>
                <c:pt idx="31382">
                  <c:v>0.5</c:v>
                </c:pt>
                <c:pt idx="31383">
                  <c:v>0.46</c:v>
                </c:pt>
                <c:pt idx="31384">
                  <c:v>0.46</c:v>
                </c:pt>
                <c:pt idx="31385">
                  <c:v>0.5</c:v>
                </c:pt>
                <c:pt idx="31386">
                  <c:v>0.54</c:v>
                </c:pt>
                <c:pt idx="31387">
                  <c:v>0.42</c:v>
                </c:pt>
                <c:pt idx="31388">
                  <c:v>0.3</c:v>
                </c:pt>
                <c:pt idx="31389">
                  <c:v>0.1</c:v>
                </c:pt>
                <c:pt idx="31390">
                  <c:v>-0.1</c:v>
                </c:pt>
                <c:pt idx="31391">
                  <c:v>-0.34</c:v>
                </c:pt>
                <c:pt idx="31392">
                  <c:v>-0.66</c:v>
                </c:pt>
                <c:pt idx="31393">
                  <c:v>-1.02</c:v>
                </c:pt>
                <c:pt idx="31394">
                  <c:v>-1.3</c:v>
                </c:pt>
                <c:pt idx="31395">
                  <c:v>-1.46</c:v>
                </c:pt>
                <c:pt idx="31396">
                  <c:v>-1.66</c:v>
                </c:pt>
                <c:pt idx="31397">
                  <c:v>-1.78</c:v>
                </c:pt>
                <c:pt idx="31398">
                  <c:v>-1.86</c:v>
                </c:pt>
                <c:pt idx="31399">
                  <c:v>-1.82</c:v>
                </c:pt>
                <c:pt idx="31400">
                  <c:v>-1.74</c:v>
                </c:pt>
                <c:pt idx="31401">
                  <c:v>-1.66</c:v>
                </c:pt>
                <c:pt idx="31402">
                  <c:v>-1.46</c:v>
                </c:pt>
                <c:pt idx="31403">
                  <c:v>-1.22</c:v>
                </c:pt>
                <c:pt idx="31404">
                  <c:v>-0.98</c:v>
                </c:pt>
                <c:pt idx="31405">
                  <c:v>-0.82</c:v>
                </c:pt>
                <c:pt idx="31406">
                  <c:v>-0.54</c:v>
                </c:pt>
                <c:pt idx="31407">
                  <c:v>-0.42</c:v>
                </c:pt>
                <c:pt idx="31408">
                  <c:v>-0.34</c:v>
                </c:pt>
                <c:pt idx="31409">
                  <c:v>-0.3</c:v>
                </c:pt>
                <c:pt idx="31410">
                  <c:v>-0.18</c:v>
                </c:pt>
                <c:pt idx="31411">
                  <c:v>-0.06</c:v>
                </c:pt>
                <c:pt idx="31412">
                  <c:v>0.02</c:v>
                </c:pt>
                <c:pt idx="31413">
                  <c:v>0.1</c:v>
                </c:pt>
                <c:pt idx="31414">
                  <c:v>0.14000000000000001</c:v>
                </c:pt>
                <c:pt idx="31415">
                  <c:v>0.18</c:v>
                </c:pt>
                <c:pt idx="31416">
                  <c:v>0.22</c:v>
                </c:pt>
                <c:pt idx="31417">
                  <c:v>0.22</c:v>
                </c:pt>
                <c:pt idx="31418">
                  <c:v>0.26</c:v>
                </c:pt>
                <c:pt idx="31419">
                  <c:v>0.22</c:v>
                </c:pt>
                <c:pt idx="31420">
                  <c:v>0.26</c:v>
                </c:pt>
                <c:pt idx="31421">
                  <c:v>0.26</c:v>
                </c:pt>
                <c:pt idx="31422">
                  <c:v>0.26</c:v>
                </c:pt>
                <c:pt idx="31423">
                  <c:v>0.26</c:v>
                </c:pt>
                <c:pt idx="31424">
                  <c:v>0.26</c:v>
                </c:pt>
                <c:pt idx="31425">
                  <c:v>0.3</c:v>
                </c:pt>
                <c:pt idx="31426">
                  <c:v>0.26</c:v>
                </c:pt>
                <c:pt idx="31427">
                  <c:v>0.3</c:v>
                </c:pt>
                <c:pt idx="31428">
                  <c:v>0.34</c:v>
                </c:pt>
                <c:pt idx="31429">
                  <c:v>0.46</c:v>
                </c:pt>
                <c:pt idx="31430">
                  <c:v>0.62</c:v>
                </c:pt>
                <c:pt idx="31431">
                  <c:v>0.7</c:v>
                </c:pt>
                <c:pt idx="31432">
                  <c:v>0.7</c:v>
                </c:pt>
                <c:pt idx="31433">
                  <c:v>0.78</c:v>
                </c:pt>
                <c:pt idx="31434">
                  <c:v>0.94</c:v>
                </c:pt>
                <c:pt idx="31435">
                  <c:v>1.26</c:v>
                </c:pt>
                <c:pt idx="31436">
                  <c:v>1.5</c:v>
                </c:pt>
                <c:pt idx="31437">
                  <c:v>1.74</c:v>
                </c:pt>
                <c:pt idx="31438">
                  <c:v>2.06</c:v>
                </c:pt>
                <c:pt idx="31439">
                  <c:v>2.34</c:v>
                </c:pt>
                <c:pt idx="31440">
                  <c:v>2.66</c:v>
                </c:pt>
                <c:pt idx="31441">
                  <c:v>2.98</c:v>
                </c:pt>
                <c:pt idx="31442">
                  <c:v>3.3</c:v>
                </c:pt>
                <c:pt idx="31443">
                  <c:v>3.46</c:v>
                </c:pt>
                <c:pt idx="31444">
                  <c:v>3.5</c:v>
                </c:pt>
                <c:pt idx="31445">
                  <c:v>3.26</c:v>
                </c:pt>
                <c:pt idx="31446">
                  <c:v>2.86</c:v>
                </c:pt>
                <c:pt idx="31447">
                  <c:v>2.46</c:v>
                </c:pt>
                <c:pt idx="31448">
                  <c:v>1.98</c:v>
                </c:pt>
                <c:pt idx="31449">
                  <c:v>1.42</c:v>
                </c:pt>
                <c:pt idx="31450">
                  <c:v>0.74</c:v>
                </c:pt>
                <c:pt idx="31451">
                  <c:v>0.02</c:v>
                </c:pt>
                <c:pt idx="31452">
                  <c:v>-0.62</c:v>
                </c:pt>
                <c:pt idx="31453">
                  <c:v>-1.18</c:v>
                </c:pt>
                <c:pt idx="31454">
                  <c:v>-1.5</c:v>
                </c:pt>
                <c:pt idx="31455">
                  <c:v>-1.66</c:v>
                </c:pt>
                <c:pt idx="31456">
                  <c:v>-1.78</c:v>
                </c:pt>
                <c:pt idx="31457">
                  <c:v>-1.78</c:v>
                </c:pt>
                <c:pt idx="31458">
                  <c:v>-1.62</c:v>
                </c:pt>
                <c:pt idx="31459">
                  <c:v>-1.5</c:v>
                </c:pt>
                <c:pt idx="31460">
                  <c:v>-1.22</c:v>
                </c:pt>
                <c:pt idx="31461">
                  <c:v>-1.02</c:v>
                </c:pt>
                <c:pt idx="31462">
                  <c:v>-0.86</c:v>
                </c:pt>
                <c:pt idx="31463">
                  <c:v>-0.78</c:v>
                </c:pt>
                <c:pt idx="31464">
                  <c:v>-0.74</c:v>
                </c:pt>
                <c:pt idx="31465">
                  <c:v>-0.74</c:v>
                </c:pt>
                <c:pt idx="31466">
                  <c:v>-0.78</c:v>
                </c:pt>
                <c:pt idx="31467">
                  <c:v>-0.86</c:v>
                </c:pt>
                <c:pt idx="31468">
                  <c:v>-0.82</c:v>
                </c:pt>
                <c:pt idx="31469">
                  <c:v>-0.86</c:v>
                </c:pt>
                <c:pt idx="31470">
                  <c:v>-0.78</c:v>
                </c:pt>
                <c:pt idx="31471">
                  <c:v>-0.82</c:v>
                </c:pt>
                <c:pt idx="31472">
                  <c:v>-0.78</c:v>
                </c:pt>
                <c:pt idx="31473">
                  <c:v>-0.62</c:v>
                </c:pt>
                <c:pt idx="31474">
                  <c:v>-0.5</c:v>
                </c:pt>
                <c:pt idx="31475">
                  <c:v>-0.46</c:v>
                </c:pt>
                <c:pt idx="31476">
                  <c:v>-0.46</c:v>
                </c:pt>
                <c:pt idx="31477">
                  <c:v>-0.38</c:v>
                </c:pt>
                <c:pt idx="31478">
                  <c:v>-0.34</c:v>
                </c:pt>
                <c:pt idx="31479">
                  <c:v>-0.26</c:v>
                </c:pt>
                <c:pt idx="31480">
                  <c:v>-0.26</c:v>
                </c:pt>
                <c:pt idx="31481">
                  <c:v>-0.18</c:v>
                </c:pt>
                <c:pt idx="31482">
                  <c:v>-0.14000000000000001</c:v>
                </c:pt>
                <c:pt idx="31483">
                  <c:v>-0.18</c:v>
                </c:pt>
                <c:pt idx="31484">
                  <c:v>-0.14000000000000001</c:v>
                </c:pt>
                <c:pt idx="31485">
                  <c:v>-0.14000000000000001</c:v>
                </c:pt>
                <c:pt idx="31486">
                  <c:v>-0.06</c:v>
                </c:pt>
                <c:pt idx="31487">
                  <c:v>-0.02</c:v>
                </c:pt>
                <c:pt idx="31488">
                  <c:v>-0.02</c:v>
                </c:pt>
                <c:pt idx="31489">
                  <c:v>-0.06</c:v>
                </c:pt>
                <c:pt idx="31490">
                  <c:v>-0.18</c:v>
                </c:pt>
                <c:pt idx="31491">
                  <c:v>-0.26</c:v>
                </c:pt>
                <c:pt idx="31492">
                  <c:v>-0.42</c:v>
                </c:pt>
                <c:pt idx="31493">
                  <c:v>-0.57999999999999996</c:v>
                </c:pt>
                <c:pt idx="31494">
                  <c:v>-0.86</c:v>
                </c:pt>
                <c:pt idx="31495">
                  <c:v>-1.02</c:v>
                </c:pt>
                <c:pt idx="31496">
                  <c:v>-1.1399999999999999</c:v>
                </c:pt>
                <c:pt idx="31497">
                  <c:v>-1.34</c:v>
                </c:pt>
                <c:pt idx="31498">
                  <c:v>-1.46</c:v>
                </c:pt>
                <c:pt idx="31499">
                  <c:v>-1.54</c:v>
                </c:pt>
                <c:pt idx="31500">
                  <c:v>-1.62</c:v>
                </c:pt>
                <c:pt idx="31501">
                  <c:v>-1.62</c:v>
                </c:pt>
                <c:pt idx="31502">
                  <c:v>-1.5</c:v>
                </c:pt>
                <c:pt idx="31503">
                  <c:v>-1.38</c:v>
                </c:pt>
                <c:pt idx="31504">
                  <c:v>-1.22</c:v>
                </c:pt>
                <c:pt idx="31505">
                  <c:v>-1.1000000000000001</c:v>
                </c:pt>
                <c:pt idx="31506">
                  <c:v>-0.86</c:v>
                </c:pt>
                <c:pt idx="31507">
                  <c:v>-0.57999999999999996</c:v>
                </c:pt>
                <c:pt idx="31508">
                  <c:v>-0.46</c:v>
                </c:pt>
                <c:pt idx="31509">
                  <c:v>-0.3</c:v>
                </c:pt>
                <c:pt idx="31510">
                  <c:v>-0.18</c:v>
                </c:pt>
                <c:pt idx="31511">
                  <c:v>-0.1</c:v>
                </c:pt>
                <c:pt idx="31512">
                  <c:v>-0.02</c:v>
                </c:pt>
                <c:pt idx="31513">
                  <c:v>0.02</c:v>
                </c:pt>
                <c:pt idx="31514">
                  <c:v>-0.02</c:v>
                </c:pt>
                <c:pt idx="31515">
                  <c:v>-0.06</c:v>
                </c:pt>
                <c:pt idx="31516">
                  <c:v>-0.1</c:v>
                </c:pt>
                <c:pt idx="31517">
                  <c:v>-0.1</c:v>
                </c:pt>
                <c:pt idx="31518">
                  <c:v>-0.02</c:v>
                </c:pt>
                <c:pt idx="31519">
                  <c:v>0.02</c:v>
                </c:pt>
                <c:pt idx="31520">
                  <c:v>0.14000000000000001</c:v>
                </c:pt>
                <c:pt idx="31521">
                  <c:v>0.18</c:v>
                </c:pt>
                <c:pt idx="31522">
                  <c:v>0.26</c:v>
                </c:pt>
                <c:pt idx="31523">
                  <c:v>0.3</c:v>
                </c:pt>
                <c:pt idx="31524">
                  <c:v>0.5</c:v>
                </c:pt>
                <c:pt idx="31525">
                  <c:v>0.82</c:v>
                </c:pt>
                <c:pt idx="31526">
                  <c:v>1.3</c:v>
                </c:pt>
                <c:pt idx="31527">
                  <c:v>1.74</c:v>
                </c:pt>
                <c:pt idx="31528">
                  <c:v>2.2200000000000002</c:v>
                </c:pt>
                <c:pt idx="31529">
                  <c:v>2.66</c:v>
                </c:pt>
                <c:pt idx="31530">
                  <c:v>3.14</c:v>
                </c:pt>
                <c:pt idx="31531">
                  <c:v>3.46</c:v>
                </c:pt>
                <c:pt idx="31532">
                  <c:v>3.74</c:v>
                </c:pt>
                <c:pt idx="31533">
                  <c:v>3.94</c:v>
                </c:pt>
                <c:pt idx="31534">
                  <c:v>4.0199999999999996</c:v>
                </c:pt>
                <c:pt idx="31535">
                  <c:v>3.82</c:v>
                </c:pt>
                <c:pt idx="31536">
                  <c:v>3.5</c:v>
                </c:pt>
                <c:pt idx="31537">
                  <c:v>3.06</c:v>
                </c:pt>
                <c:pt idx="31538">
                  <c:v>2.54</c:v>
                </c:pt>
                <c:pt idx="31539">
                  <c:v>1.82</c:v>
                </c:pt>
                <c:pt idx="31540">
                  <c:v>1.02</c:v>
                </c:pt>
                <c:pt idx="31541">
                  <c:v>0.18</c:v>
                </c:pt>
                <c:pt idx="31542">
                  <c:v>-0.62</c:v>
                </c:pt>
                <c:pt idx="31543">
                  <c:v>-1.18</c:v>
                </c:pt>
                <c:pt idx="31544">
                  <c:v>-1.5</c:v>
                </c:pt>
                <c:pt idx="31545">
                  <c:v>-1.66</c:v>
                </c:pt>
                <c:pt idx="31546">
                  <c:v>-1.82</c:v>
                </c:pt>
                <c:pt idx="31547">
                  <c:v>-1.94</c:v>
                </c:pt>
                <c:pt idx="31548">
                  <c:v>-2.02</c:v>
                </c:pt>
                <c:pt idx="31549">
                  <c:v>-1.98</c:v>
                </c:pt>
                <c:pt idx="31550">
                  <c:v>-1.86</c:v>
                </c:pt>
                <c:pt idx="31551">
                  <c:v>-1.62</c:v>
                </c:pt>
                <c:pt idx="31552">
                  <c:v>-1.3</c:v>
                </c:pt>
                <c:pt idx="31553">
                  <c:v>-1.02</c:v>
                </c:pt>
                <c:pt idx="31554">
                  <c:v>-0.78</c:v>
                </c:pt>
                <c:pt idx="31555">
                  <c:v>-0.66</c:v>
                </c:pt>
                <c:pt idx="31556">
                  <c:v>-0.54</c:v>
                </c:pt>
                <c:pt idx="31557">
                  <c:v>-0.42</c:v>
                </c:pt>
                <c:pt idx="31558">
                  <c:v>-0.3</c:v>
                </c:pt>
                <c:pt idx="31559">
                  <c:v>-0.3</c:v>
                </c:pt>
                <c:pt idx="31560">
                  <c:v>-0.34</c:v>
                </c:pt>
                <c:pt idx="31561">
                  <c:v>-0.38</c:v>
                </c:pt>
                <c:pt idx="31562">
                  <c:v>-0.38</c:v>
                </c:pt>
                <c:pt idx="31563">
                  <c:v>-0.34</c:v>
                </c:pt>
                <c:pt idx="31564">
                  <c:v>-0.26</c:v>
                </c:pt>
                <c:pt idx="31565">
                  <c:v>-0.26</c:v>
                </c:pt>
                <c:pt idx="31566">
                  <c:v>-0.26</c:v>
                </c:pt>
                <c:pt idx="31567">
                  <c:v>-0.3</c:v>
                </c:pt>
                <c:pt idx="31568">
                  <c:v>-0.22</c:v>
                </c:pt>
                <c:pt idx="31569">
                  <c:v>-0.14000000000000001</c:v>
                </c:pt>
                <c:pt idx="31570">
                  <c:v>-0.02</c:v>
                </c:pt>
                <c:pt idx="31571">
                  <c:v>0.06</c:v>
                </c:pt>
                <c:pt idx="31572">
                  <c:v>0.14000000000000001</c:v>
                </c:pt>
                <c:pt idx="31573">
                  <c:v>0.22</c:v>
                </c:pt>
                <c:pt idx="31574">
                  <c:v>0.22</c:v>
                </c:pt>
                <c:pt idx="31575">
                  <c:v>0.26</c:v>
                </c:pt>
                <c:pt idx="31576">
                  <c:v>0.34</c:v>
                </c:pt>
                <c:pt idx="31577">
                  <c:v>0.34</c:v>
                </c:pt>
                <c:pt idx="31578">
                  <c:v>0.38</c:v>
                </c:pt>
                <c:pt idx="31579">
                  <c:v>0.38</c:v>
                </c:pt>
                <c:pt idx="31580">
                  <c:v>0.3</c:v>
                </c:pt>
                <c:pt idx="31581">
                  <c:v>0.14000000000000001</c:v>
                </c:pt>
                <c:pt idx="31582">
                  <c:v>-0.1</c:v>
                </c:pt>
                <c:pt idx="31583">
                  <c:v>-0.3</c:v>
                </c:pt>
                <c:pt idx="31584">
                  <c:v>-0.62</c:v>
                </c:pt>
                <c:pt idx="31585">
                  <c:v>-0.86</c:v>
                </c:pt>
                <c:pt idx="31586">
                  <c:v>-1.1399999999999999</c:v>
                </c:pt>
                <c:pt idx="31587">
                  <c:v>-1.34</c:v>
                </c:pt>
                <c:pt idx="31588">
                  <c:v>-1.58</c:v>
                </c:pt>
                <c:pt idx="31589">
                  <c:v>-1.66</c:v>
                </c:pt>
                <c:pt idx="31590">
                  <c:v>-1.78</c:v>
                </c:pt>
                <c:pt idx="31591">
                  <c:v>-1.78</c:v>
                </c:pt>
                <c:pt idx="31592">
                  <c:v>-1.82</c:v>
                </c:pt>
                <c:pt idx="31593">
                  <c:v>-1.74</c:v>
                </c:pt>
                <c:pt idx="31594">
                  <c:v>-1.5</c:v>
                </c:pt>
                <c:pt idx="31595">
                  <c:v>-1.26</c:v>
                </c:pt>
                <c:pt idx="31596">
                  <c:v>-0.94</c:v>
                </c:pt>
                <c:pt idx="31597">
                  <c:v>-0.7</c:v>
                </c:pt>
                <c:pt idx="31598">
                  <c:v>-0.54</c:v>
                </c:pt>
                <c:pt idx="31599">
                  <c:v>-0.42</c:v>
                </c:pt>
                <c:pt idx="31600">
                  <c:v>-0.18</c:v>
                </c:pt>
                <c:pt idx="31601">
                  <c:v>-0.1</c:v>
                </c:pt>
                <c:pt idx="31602">
                  <c:v>0.02</c:v>
                </c:pt>
                <c:pt idx="31603">
                  <c:v>0.02</c:v>
                </c:pt>
                <c:pt idx="31604">
                  <c:v>0.1</c:v>
                </c:pt>
                <c:pt idx="31605">
                  <c:v>0.02</c:v>
                </c:pt>
                <c:pt idx="31606">
                  <c:v>0.06</c:v>
                </c:pt>
                <c:pt idx="31607">
                  <c:v>0.02</c:v>
                </c:pt>
                <c:pt idx="31608">
                  <c:v>0.06</c:v>
                </c:pt>
                <c:pt idx="31609">
                  <c:v>0.06</c:v>
                </c:pt>
                <c:pt idx="31610">
                  <c:v>0.14000000000000001</c:v>
                </c:pt>
                <c:pt idx="31611">
                  <c:v>0.06</c:v>
                </c:pt>
                <c:pt idx="31612">
                  <c:v>0.14000000000000001</c:v>
                </c:pt>
                <c:pt idx="31613">
                  <c:v>0.14000000000000001</c:v>
                </c:pt>
                <c:pt idx="31614">
                  <c:v>0.18</c:v>
                </c:pt>
                <c:pt idx="31615">
                  <c:v>0.26</c:v>
                </c:pt>
                <c:pt idx="31616">
                  <c:v>0.3</c:v>
                </c:pt>
                <c:pt idx="31617">
                  <c:v>0.38</c:v>
                </c:pt>
                <c:pt idx="31618">
                  <c:v>0.7</c:v>
                </c:pt>
                <c:pt idx="31619">
                  <c:v>1.26</c:v>
                </c:pt>
                <c:pt idx="31620">
                  <c:v>2.14</c:v>
                </c:pt>
                <c:pt idx="31621">
                  <c:v>2.9</c:v>
                </c:pt>
                <c:pt idx="31622">
                  <c:v>3.5</c:v>
                </c:pt>
                <c:pt idx="31623">
                  <c:v>3.86</c:v>
                </c:pt>
                <c:pt idx="31624">
                  <c:v>4.18</c:v>
                </c:pt>
                <c:pt idx="31625">
                  <c:v>4.38</c:v>
                </c:pt>
                <c:pt idx="31626">
                  <c:v>4.54</c:v>
                </c:pt>
                <c:pt idx="31627">
                  <c:v>4.5</c:v>
                </c:pt>
                <c:pt idx="31628">
                  <c:v>4.22</c:v>
                </c:pt>
                <c:pt idx="31629">
                  <c:v>3.62</c:v>
                </c:pt>
                <c:pt idx="31630">
                  <c:v>2.66</c:v>
                </c:pt>
                <c:pt idx="31631">
                  <c:v>1.66</c:v>
                </c:pt>
                <c:pt idx="31632">
                  <c:v>0.74</c:v>
                </c:pt>
                <c:pt idx="31633">
                  <c:v>-0.1</c:v>
                </c:pt>
                <c:pt idx="31634">
                  <c:v>-0.82</c:v>
                </c:pt>
                <c:pt idx="31635">
                  <c:v>-1.34</c:v>
                </c:pt>
                <c:pt idx="31636">
                  <c:v>-1.78</c:v>
                </c:pt>
                <c:pt idx="31637">
                  <c:v>-2.1</c:v>
                </c:pt>
                <c:pt idx="31638">
                  <c:v>-2.2599999999999998</c:v>
                </c:pt>
                <c:pt idx="31639">
                  <c:v>-2.14</c:v>
                </c:pt>
                <c:pt idx="31640">
                  <c:v>-1.94</c:v>
                </c:pt>
                <c:pt idx="31641">
                  <c:v>-1.7</c:v>
                </c:pt>
                <c:pt idx="31642">
                  <c:v>-1.62</c:v>
                </c:pt>
                <c:pt idx="31643">
                  <c:v>-1.46</c:v>
                </c:pt>
                <c:pt idx="31644">
                  <c:v>-1.34</c:v>
                </c:pt>
                <c:pt idx="31645">
                  <c:v>-1.22</c:v>
                </c:pt>
                <c:pt idx="31646">
                  <c:v>-1.02</c:v>
                </c:pt>
                <c:pt idx="31647">
                  <c:v>-0.9</c:v>
                </c:pt>
                <c:pt idx="31648">
                  <c:v>-0.82</c:v>
                </c:pt>
                <c:pt idx="31649">
                  <c:v>-0.74</c:v>
                </c:pt>
                <c:pt idx="31650">
                  <c:v>-0.7</c:v>
                </c:pt>
                <c:pt idx="31651">
                  <c:v>-0.57999999999999996</c:v>
                </c:pt>
                <c:pt idx="31652">
                  <c:v>-0.5</c:v>
                </c:pt>
                <c:pt idx="31653">
                  <c:v>-0.46</c:v>
                </c:pt>
                <c:pt idx="31654">
                  <c:v>-0.46</c:v>
                </c:pt>
                <c:pt idx="31655">
                  <c:v>-0.42</c:v>
                </c:pt>
                <c:pt idx="31656">
                  <c:v>-0.42</c:v>
                </c:pt>
                <c:pt idx="31657">
                  <c:v>-0.42</c:v>
                </c:pt>
                <c:pt idx="31658">
                  <c:v>-0.38</c:v>
                </c:pt>
                <c:pt idx="31659">
                  <c:v>-0.38</c:v>
                </c:pt>
                <c:pt idx="31660">
                  <c:v>-0.34</c:v>
                </c:pt>
                <c:pt idx="31661">
                  <c:v>-0.34</c:v>
                </c:pt>
                <c:pt idx="31662">
                  <c:v>-0.18</c:v>
                </c:pt>
                <c:pt idx="31663">
                  <c:v>-0.06</c:v>
                </c:pt>
                <c:pt idx="31664">
                  <c:v>0.06</c:v>
                </c:pt>
                <c:pt idx="31665">
                  <c:v>0.14000000000000001</c:v>
                </c:pt>
                <c:pt idx="31666">
                  <c:v>0.22</c:v>
                </c:pt>
                <c:pt idx="31667">
                  <c:v>0.22</c:v>
                </c:pt>
                <c:pt idx="31668">
                  <c:v>0.3</c:v>
                </c:pt>
                <c:pt idx="31669">
                  <c:v>0.34</c:v>
                </c:pt>
                <c:pt idx="31670">
                  <c:v>0.42</c:v>
                </c:pt>
                <c:pt idx="31671">
                  <c:v>0.5</c:v>
                </c:pt>
                <c:pt idx="31672">
                  <c:v>0.5</c:v>
                </c:pt>
                <c:pt idx="31673">
                  <c:v>0.3</c:v>
                </c:pt>
                <c:pt idx="31674">
                  <c:v>0.06</c:v>
                </c:pt>
                <c:pt idx="31675">
                  <c:v>-0.26</c:v>
                </c:pt>
                <c:pt idx="31676">
                  <c:v>-0.62</c:v>
                </c:pt>
                <c:pt idx="31677">
                  <c:v>-0.9</c:v>
                </c:pt>
                <c:pt idx="31678">
                  <c:v>-1.22</c:v>
                </c:pt>
                <c:pt idx="31679">
                  <c:v>-1.5</c:v>
                </c:pt>
                <c:pt idx="31680">
                  <c:v>-1.74</c:v>
                </c:pt>
                <c:pt idx="31681">
                  <c:v>-1.9</c:v>
                </c:pt>
                <c:pt idx="31682">
                  <c:v>-2.02</c:v>
                </c:pt>
                <c:pt idx="31683">
                  <c:v>-2.02</c:v>
                </c:pt>
                <c:pt idx="31684">
                  <c:v>-1.9</c:v>
                </c:pt>
                <c:pt idx="31685">
                  <c:v>-1.74</c:v>
                </c:pt>
                <c:pt idx="31686">
                  <c:v>-1.46</c:v>
                </c:pt>
                <c:pt idx="31687">
                  <c:v>-1.22</c:v>
                </c:pt>
                <c:pt idx="31688">
                  <c:v>-0.98</c:v>
                </c:pt>
                <c:pt idx="31689">
                  <c:v>-0.7</c:v>
                </c:pt>
                <c:pt idx="31690">
                  <c:v>-0.46</c:v>
                </c:pt>
                <c:pt idx="31691">
                  <c:v>-0.3</c:v>
                </c:pt>
                <c:pt idx="31692">
                  <c:v>-0.14000000000000001</c:v>
                </c:pt>
                <c:pt idx="31693">
                  <c:v>-0.06</c:v>
                </c:pt>
                <c:pt idx="31694">
                  <c:v>-0.06</c:v>
                </c:pt>
                <c:pt idx="31695">
                  <c:v>-0.1</c:v>
                </c:pt>
                <c:pt idx="31696">
                  <c:v>-0.1</c:v>
                </c:pt>
                <c:pt idx="31697">
                  <c:v>-0.1</c:v>
                </c:pt>
                <c:pt idx="31698">
                  <c:v>-0.02</c:v>
                </c:pt>
                <c:pt idx="31699">
                  <c:v>-0.02</c:v>
                </c:pt>
                <c:pt idx="31700">
                  <c:v>0.02</c:v>
                </c:pt>
                <c:pt idx="31701">
                  <c:v>0.06</c:v>
                </c:pt>
                <c:pt idx="31702">
                  <c:v>0.1</c:v>
                </c:pt>
                <c:pt idx="31703">
                  <c:v>0.14000000000000001</c:v>
                </c:pt>
                <c:pt idx="31704">
                  <c:v>0.22</c:v>
                </c:pt>
                <c:pt idx="31705">
                  <c:v>0.26</c:v>
                </c:pt>
                <c:pt idx="31706">
                  <c:v>0.26</c:v>
                </c:pt>
                <c:pt idx="31707">
                  <c:v>0.26</c:v>
                </c:pt>
                <c:pt idx="31708">
                  <c:v>0.18</c:v>
                </c:pt>
                <c:pt idx="31709">
                  <c:v>0.14000000000000001</c:v>
                </c:pt>
                <c:pt idx="31710">
                  <c:v>0.14000000000000001</c:v>
                </c:pt>
                <c:pt idx="31711">
                  <c:v>0.18</c:v>
                </c:pt>
                <c:pt idx="31712">
                  <c:v>0.26</c:v>
                </c:pt>
                <c:pt idx="31713">
                  <c:v>0.3</c:v>
                </c:pt>
                <c:pt idx="31714">
                  <c:v>0.38</c:v>
                </c:pt>
                <c:pt idx="31715">
                  <c:v>0.57999999999999996</c:v>
                </c:pt>
                <c:pt idx="31716">
                  <c:v>0.78</c:v>
                </c:pt>
                <c:pt idx="31717">
                  <c:v>1.1399999999999999</c:v>
                </c:pt>
                <c:pt idx="31718">
                  <c:v>1.62</c:v>
                </c:pt>
                <c:pt idx="31719">
                  <c:v>2.1800000000000002</c:v>
                </c:pt>
                <c:pt idx="31720">
                  <c:v>2.78</c:v>
                </c:pt>
                <c:pt idx="31721">
                  <c:v>3.22</c:v>
                </c:pt>
                <c:pt idx="31722">
                  <c:v>3.62</c:v>
                </c:pt>
                <c:pt idx="31723">
                  <c:v>3.78</c:v>
                </c:pt>
                <c:pt idx="31724">
                  <c:v>3.86</c:v>
                </c:pt>
                <c:pt idx="31725">
                  <c:v>3.82</c:v>
                </c:pt>
                <c:pt idx="31726">
                  <c:v>3.74</c:v>
                </c:pt>
                <c:pt idx="31727">
                  <c:v>3.46</c:v>
                </c:pt>
                <c:pt idx="31728">
                  <c:v>3.02</c:v>
                </c:pt>
                <c:pt idx="31729">
                  <c:v>2.34</c:v>
                </c:pt>
                <c:pt idx="31730">
                  <c:v>1.62</c:v>
                </c:pt>
                <c:pt idx="31731">
                  <c:v>0.9</c:v>
                </c:pt>
                <c:pt idx="31732">
                  <c:v>0.1</c:v>
                </c:pt>
                <c:pt idx="31733">
                  <c:v>-0.54</c:v>
                </c:pt>
                <c:pt idx="31734">
                  <c:v>-1.02</c:v>
                </c:pt>
                <c:pt idx="31735">
                  <c:v>-1.26</c:v>
                </c:pt>
                <c:pt idx="31736">
                  <c:v>-1.38</c:v>
                </c:pt>
                <c:pt idx="31737">
                  <c:v>-1.54</c:v>
                </c:pt>
                <c:pt idx="31738">
                  <c:v>-1.62</c:v>
                </c:pt>
                <c:pt idx="31739">
                  <c:v>-1.62</c:v>
                </c:pt>
                <c:pt idx="31740">
                  <c:v>-1.54</c:v>
                </c:pt>
                <c:pt idx="31741">
                  <c:v>-1.46</c:v>
                </c:pt>
                <c:pt idx="31742">
                  <c:v>-1.26</c:v>
                </c:pt>
                <c:pt idx="31743">
                  <c:v>-1.1399999999999999</c:v>
                </c:pt>
                <c:pt idx="31744">
                  <c:v>-1.06</c:v>
                </c:pt>
                <c:pt idx="31745">
                  <c:v>-1.02</c:v>
                </c:pt>
                <c:pt idx="31746">
                  <c:v>-0.9</c:v>
                </c:pt>
                <c:pt idx="31747">
                  <c:v>-0.86</c:v>
                </c:pt>
                <c:pt idx="31748">
                  <c:v>-0.82</c:v>
                </c:pt>
                <c:pt idx="31749">
                  <c:v>-0.74</c:v>
                </c:pt>
                <c:pt idx="31750">
                  <c:v>-0.62</c:v>
                </c:pt>
                <c:pt idx="31751">
                  <c:v>-0.57999999999999996</c:v>
                </c:pt>
                <c:pt idx="31752">
                  <c:v>-0.57999999999999996</c:v>
                </c:pt>
                <c:pt idx="31753">
                  <c:v>-0.54</c:v>
                </c:pt>
                <c:pt idx="31754">
                  <c:v>-0.5</c:v>
                </c:pt>
                <c:pt idx="31755">
                  <c:v>-0.42</c:v>
                </c:pt>
                <c:pt idx="31756">
                  <c:v>-0.38</c:v>
                </c:pt>
                <c:pt idx="31757">
                  <c:v>-0.38</c:v>
                </c:pt>
                <c:pt idx="31758">
                  <c:v>-0.34</c:v>
                </c:pt>
                <c:pt idx="31759">
                  <c:v>-0.38</c:v>
                </c:pt>
                <c:pt idx="31760">
                  <c:v>-0.34</c:v>
                </c:pt>
                <c:pt idx="31761">
                  <c:v>-0.26</c:v>
                </c:pt>
                <c:pt idx="31762">
                  <c:v>-0.18</c:v>
                </c:pt>
                <c:pt idx="31763">
                  <c:v>-0.06</c:v>
                </c:pt>
                <c:pt idx="31764">
                  <c:v>0.06</c:v>
                </c:pt>
                <c:pt idx="31765">
                  <c:v>0.1</c:v>
                </c:pt>
                <c:pt idx="31766">
                  <c:v>0.14000000000000001</c:v>
                </c:pt>
                <c:pt idx="31767">
                  <c:v>0.14000000000000001</c:v>
                </c:pt>
                <c:pt idx="31768">
                  <c:v>0.14000000000000001</c:v>
                </c:pt>
                <c:pt idx="31769">
                  <c:v>0.18</c:v>
                </c:pt>
                <c:pt idx="31770">
                  <c:v>0.18</c:v>
                </c:pt>
                <c:pt idx="31771">
                  <c:v>0.06</c:v>
                </c:pt>
                <c:pt idx="31772">
                  <c:v>-0.06</c:v>
                </c:pt>
                <c:pt idx="31773">
                  <c:v>-0.26</c:v>
                </c:pt>
                <c:pt idx="31774">
                  <c:v>-0.46</c:v>
                </c:pt>
                <c:pt idx="31775">
                  <c:v>-0.74</c:v>
                </c:pt>
                <c:pt idx="31776">
                  <c:v>-1.02</c:v>
                </c:pt>
                <c:pt idx="31777">
                  <c:v>-1.26</c:v>
                </c:pt>
                <c:pt idx="31778">
                  <c:v>-1.38</c:v>
                </c:pt>
                <c:pt idx="31779">
                  <c:v>-1.46</c:v>
                </c:pt>
                <c:pt idx="31780">
                  <c:v>-1.62</c:v>
                </c:pt>
                <c:pt idx="31781">
                  <c:v>-1.7</c:v>
                </c:pt>
                <c:pt idx="31782">
                  <c:v>-1.74</c:v>
                </c:pt>
                <c:pt idx="31783">
                  <c:v>-1.62</c:v>
                </c:pt>
                <c:pt idx="31784">
                  <c:v>-1.5</c:v>
                </c:pt>
                <c:pt idx="31785">
                  <c:v>-1.3</c:v>
                </c:pt>
                <c:pt idx="31786">
                  <c:v>-1.1000000000000001</c:v>
                </c:pt>
                <c:pt idx="31787">
                  <c:v>-0.86</c:v>
                </c:pt>
                <c:pt idx="31788">
                  <c:v>-0.66</c:v>
                </c:pt>
                <c:pt idx="31789">
                  <c:v>-0.5</c:v>
                </c:pt>
                <c:pt idx="31790">
                  <c:v>-0.38</c:v>
                </c:pt>
                <c:pt idx="31791">
                  <c:v>-0.34</c:v>
                </c:pt>
                <c:pt idx="31792">
                  <c:v>-0.3</c:v>
                </c:pt>
                <c:pt idx="31793">
                  <c:v>-0.26</c:v>
                </c:pt>
                <c:pt idx="31794">
                  <c:v>-0.18</c:v>
                </c:pt>
                <c:pt idx="31795">
                  <c:v>-0.18</c:v>
                </c:pt>
                <c:pt idx="31796">
                  <c:v>-0.14000000000000001</c:v>
                </c:pt>
                <c:pt idx="31797">
                  <c:v>-0.14000000000000001</c:v>
                </c:pt>
                <c:pt idx="31798">
                  <c:v>-0.1</c:v>
                </c:pt>
                <c:pt idx="31799">
                  <c:v>-0.02</c:v>
                </c:pt>
                <c:pt idx="31800">
                  <c:v>0.02</c:v>
                </c:pt>
                <c:pt idx="31801">
                  <c:v>0.06</c:v>
                </c:pt>
                <c:pt idx="31802">
                  <c:v>0.1</c:v>
                </c:pt>
                <c:pt idx="31803">
                  <c:v>0.14000000000000001</c:v>
                </c:pt>
                <c:pt idx="31804">
                  <c:v>0.42</c:v>
                </c:pt>
                <c:pt idx="31805">
                  <c:v>0.98</c:v>
                </c:pt>
                <c:pt idx="31806">
                  <c:v>1.74</c:v>
                </c:pt>
                <c:pt idx="31807">
                  <c:v>2.38</c:v>
                </c:pt>
                <c:pt idx="31808">
                  <c:v>2.98</c:v>
                </c:pt>
                <c:pt idx="31809">
                  <c:v>3.46</c:v>
                </c:pt>
                <c:pt idx="31810">
                  <c:v>4.0199999999999996</c:v>
                </c:pt>
                <c:pt idx="31811">
                  <c:v>4.46</c:v>
                </c:pt>
                <c:pt idx="31812">
                  <c:v>4.9400000000000004</c:v>
                </c:pt>
                <c:pt idx="31813">
                  <c:v>5.26</c:v>
                </c:pt>
                <c:pt idx="31814">
                  <c:v>5.26</c:v>
                </c:pt>
                <c:pt idx="31815">
                  <c:v>5.0199999999999996</c:v>
                </c:pt>
                <c:pt idx="31816">
                  <c:v>4.18</c:v>
                </c:pt>
                <c:pt idx="31817">
                  <c:v>3.06</c:v>
                </c:pt>
                <c:pt idx="31818">
                  <c:v>1.78</c:v>
                </c:pt>
                <c:pt idx="31819">
                  <c:v>0.74</c:v>
                </c:pt>
                <c:pt idx="31820">
                  <c:v>-0.18</c:v>
                </c:pt>
                <c:pt idx="31821">
                  <c:v>-1.02</c:v>
                </c:pt>
                <c:pt idx="31822">
                  <c:v>-1.74</c:v>
                </c:pt>
                <c:pt idx="31823">
                  <c:v>-2.46</c:v>
                </c:pt>
                <c:pt idx="31824">
                  <c:v>-2.9</c:v>
                </c:pt>
                <c:pt idx="31825">
                  <c:v>-3.1</c:v>
                </c:pt>
                <c:pt idx="31826">
                  <c:v>-2.98</c:v>
                </c:pt>
                <c:pt idx="31827">
                  <c:v>-2.7</c:v>
                </c:pt>
                <c:pt idx="31828">
                  <c:v>-2.2999999999999998</c:v>
                </c:pt>
                <c:pt idx="31829">
                  <c:v>-1.98</c:v>
                </c:pt>
                <c:pt idx="31830">
                  <c:v>-1.66</c:v>
                </c:pt>
                <c:pt idx="31831">
                  <c:v>-1.38</c:v>
                </c:pt>
                <c:pt idx="31832">
                  <c:v>-1.18</c:v>
                </c:pt>
                <c:pt idx="31833">
                  <c:v>-1.06</c:v>
                </c:pt>
                <c:pt idx="31834">
                  <c:v>-0.94</c:v>
                </c:pt>
                <c:pt idx="31835">
                  <c:v>-0.9</c:v>
                </c:pt>
                <c:pt idx="31836">
                  <c:v>-0.94</c:v>
                </c:pt>
                <c:pt idx="31837">
                  <c:v>-0.86</c:v>
                </c:pt>
                <c:pt idx="31838">
                  <c:v>-0.82</c:v>
                </c:pt>
                <c:pt idx="31839">
                  <c:v>-0.7</c:v>
                </c:pt>
                <c:pt idx="31840">
                  <c:v>-0.54</c:v>
                </c:pt>
                <c:pt idx="31841">
                  <c:v>-0.46</c:v>
                </c:pt>
                <c:pt idx="31842">
                  <c:v>-0.34</c:v>
                </c:pt>
                <c:pt idx="31843">
                  <c:v>-0.26</c:v>
                </c:pt>
                <c:pt idx="31844">
                  <c:v>-0.18</c:v>
                </c:pt>
                <c:pt idx="31845">
                  <c:v>-0.1</c:v>
                </c:pt>
                <c:pt idx="31846">
                  <c:v>-0.06</c:v>
                </c:pt>
                <c:pt idx="31847">
                  <c:v>-0.1</c:v>
                </c:pt>
                <c:pt idx="31848">
                  <c:v>-0.02</c:v>
                </c:pt>
                <c:pt idx="31849">
                  <c:v>0.1</c:v>
                </c:pt>
                <c:pt idx="31850">
                  <c:v>0.14000000000000001</c:v>
                </c:pt>
                <c:pt idx="31851">
                  <c:v>0.22</c:v>
                </c:pt>
                <c:pt idx="31852">
                  <c:v>0.26</c:v>
                </c:pt>
                <c:pt idx="31853">
                  <c:v>0.34</c:v>
                </c:pt>
                <c:pt idx="31854">
                  <c:v>0.46</c:v>
                </c:pt>
                <c:pt idx="31855">
                  <c:v>0.57999999999999996</c:v>
                </c:pt>
                <c:pt idx="31856">
                  <c:v>0.74</c:v>
                </c:pt>
                <c:pt idx="31857">
                  <c:v>0.78</c:v>
                </c:pt>
                <c:pt idx="31858">
                  <c:v>0.82</c:v>
                </c:pt>
                <c:pt idx="31859">
                  <c:v>0.7</c:v>
                </c:pt>
                <c:pt idx="31860">
                  <c:v>0.38</c:v>
                </c:pt>
                <c:pt idx="31861">
                  <c:v>0.1</c:v>
                </c:pt>
                <c:pt idx="31862">
                  <c:v>-0.22</c:v>
                </c:pt>
                <c:pt idx="31863">
                  <c:v>-0.5</c:v>
                </c:pt>
                <c:pt idx="31864">
                  <c:v>-0.82</c:v>
                </c:pt>
                <c:pt idx="31865">
                  <c:v>-1.1399999999999999</c:v>
                </c:pt>
                <c:pt idx="31866">
                  <c:v>-1.5</c:v>
                </c:pt>
                <c:pt idx="31867">
                  <c:v>-1.82</c:v>
                </c:pt>
                <c:pt idx="31868">
                  <c:v>-2.14</c:v>
                </c:pt>
                <c:pt idx="31869">
                  <c:v>-2.2999999999999998</c:v>
                </c:pt>
                <c:pt idx="31870">
                  <c:v>-2.2999999999999998</c:v>
                </c:pt>
                <c:pt idx="31871">
                  <c:v>-2.14</c:v>
                </c:pt>
                <c:pt idx="31872">
                  <c:v>-1.94</c:v>
                </c:pt>
                <c:pt idx="31873">
                  <c:v>-1.66</c:v>
                </c:pt>
                <c:pt idx="31874">
                  <c:v>-1.34</c:v>
                </c:pt>
                <c:pt idx="31875">
                  <c:v>-1.1399999999999999</c:v>
                </c:pt>
                <c:pt idx="31876">
                  <c:v>-0.82</c:v>
                </c:pt>
                <c:pt idx="31877">
                  <c:v>-0.5</c:v>
                </c:pt>
                <c:pt idx="31878">
                  <c:v>-0.26</c:v>
                </c:pt>
                <c:pt idx="31879">
                  <c:v>-0.06</c:v>
                </c:pt>
                <c:pt idx="31880">
                  <c:v>0.06</c:v>
                </c:pt>
                <c:pt idx="31881">
                  <c:v>0.06</c:v>
                </c:pt>
                <c:pt idx="31882">
                  <c:v>0.02</c:v>
                </c:pt>
                <c:pt idx="31883">
                  <c:v>-0.06</c:v>
                </c:pt>
                <c:pt idx="31884">
                  <c:v>-0.1</c:v>
                </c:pt>
                <c:pt idx="31885">
                  <c:v>-0.06</c:v>
                </c:pt>
                <c:pt idx="31886">
                  <c:v>0.02</c:v>
                </c:pt>
                <c:pt idx="31887">
                  <c:v>0.06</c:v>
                </c:pt>
                <c:pt idx="31888">
                  <c:v>0.06</c:v>
                </c:pt>
                <c:pt idx="31889">
                  <c:v>0.14000000000000001</c:v>
                </c:pt>
                <c:pt idx="31890">
                  <c:v>0.26</c:v>
                </c:pt>
                <c:pt idx="31891">
                  <c:v>0.34</c:v>
                </c:pt>
                <c:pt idx="31892">
                  <c:v>0.5</c:v>
                </c:pt>
                <c:pt idx="31893">
                  <c:v>0.46</c:v>
                </c:pt>
                <c:pt idx="31894">
                  <c:v>0.46</c:v>
                </c:pt>
                <c:pt idx="31895">
                  <c:v>0.38</c:v>
                </c:pt>
                <c:pt idx="31896">
                  <c:v>0.38</c:v>
                </c:pt>
                <c:pt idx="31897">
                  <c:v>0.34</c:v>
                </c:pt>
                <c:pt idx="31898">
                  <c:v>0.38</c:v>
                </c:pt>
                <c:pt idx="31899">
                  <c:v>0.26</c:v>
                </c:pt>
                <c:pt idx="31900">
                  <c:v>0.26</c:v>
                </c:pt>
                <c:pt idx="31901">
                  <c:v>0.26</c:v>
                </c:pt>
                <c:pt idx="31902">
                  <c:v>0.3</c:v>
                </c:pt>
                <c:pt idx="31903">
                  <c:v>0.34</c:v>
                </c:pt>
                <c:pt idx="31904">
                  <c:v>0.46</c:v>
                </c:pt>
                <c:pt idx="31905">
                  <c:v>0.54</c:v>
                </c:pt>
                <c:pt idx="31906">
                  <c:v>0.66</c:v>
                </c:pt>
                <c:pt idx="31907">
                  <c:v>0.74</c:v>
                </c:pt>
                <c:pt idx="31908">
                  <c:v>1.02</c:v>
                </c:pt>
                <c:pt idx="31909">
                  <c:v>1.46</c:v>
                </c:pt>
                <c:pt idx="31910">
                  <c:v>1.94</c:v>
                </c:pt>
                <c:pt idx="31911">
                  <c:v>2.2999999999999998</c:v>
                </c:pt>
                <c:pt idx="31912">
                  <c:v>2.62</c:v>
                </c:pt>
                <c:pt idx="31913">
                  <c:v>2.9</c:v>
                </c:pt>
                <c:pt idx="31914">
                  <c:v>3.14</c:v>
                </c:pt>
                <c:pt idx="31915">
                  <c:v>3.26</c:v>
                </c:pt>
                <c:pt idx="31916">
                  <c:v>3.38</c:v>
                </c:pt>
                <c:pt idx="31917">
                  <c:v>3.34</c:v>
                </c:pt>
                <c:pt idx="31918">
                  <c:v>3.3</c:v>
                </c:pt>
                <c:pt idx="31919">
                  <c:v>3.06</c:v>
                </c:pt>
                <c:pt idx="31920">
                  <c:v>2.62</c:v>
                </c:pt>
                <c:pt idx="31921">
                  <c:v>2.02</c:v>
                </c:pt>
                <c:pt idx="31922">
                  <c:v>1.38</c:v>
                </c:pt>
                <c:pt idx="31923">
                  <c:v>0.7</c:v>
                </c:pt>
                <c:pt idx="31924">
                  <c:v>0.14000000000000001</c:v>
                </c:pt>
                <c:pt idx="31925">
                  <c:v>-0.38</c:v>
                </c:pt>
                <c:pt idx="31926">
                  <c:v>-0.82</c:v>
                </c:pt>
                <c:pt idx="31927">
                  <c:v>-1.1399999999999999</c:v>
                </c:pt>
                <c:pt idx="31928">
                  <c:v>-1.3</c:v>
                </c:pt>
                <c:pt idx="31929">
                  <c:v>-1.54</c:v>
                </c:pt>
                <c:pt idx="31930">
                  <c:v>-1.62</c:v>
                </c:pt>
                <c:pt idx="31931">
                  <c:v>-1.7</c:v>
                </c:pt>
                <c:pt idx="31932">
                  <c:v>-1.7</c:v>
                </c:pt>
                <c:pt idx="31933">
                  <c:v>-1.58</c:v>
                </c:pt>
                <c:pt idx="31934">
                  <c:v>-1.38</c:v>
                </c:pt>
                <c:pt idx="31935">
                  <c:v>-1.22</c:v>
                </c:pt>
                <c:pt idx="31936">
                  <c:v>-1.06</c:v>
                </c:pt>
                <c:pt idx="31937">
                  <c:v>-0.98</c:v>
                </c:pt>
                <c:pt idx="31938">
                  <c:v>-0.82</c:v>
                </c:pt>
                <c:pt idx="31939">
                  <c:v>-0.7</c:v>
                </c:pt>
                <c:pt idx="31940">
                  <c:v>-0.66</c:v>
                </c:pt>
                <c:pt idx="31941">
                  <c:v>-0.62</c:v>
                </c:pt>
                <c:pt idx="31942">
                  <c:v>-0.66</c:v>
                </c:pt>
                <c:pt idx="31943">
                  <c:v>-0.66</c:v>
                </c:pt>
                <c:pt idx="31944">
                  <c:v>-0.66</c:v>
                </c:pt>
                <c:pt idx="31945">
                  <c:v>-0.7</c:v>
                </c:pt>
                <c:pt idx="31946">
                  <c:v>-0.7</c:v>
                </c:pt>
                <c:pt idx="31947">
                  <c:v>-0.66</c:v>
                </c:pt>
                <c:pt idx="31948">
                  <c:v>-0.62</c:v>
                </c:pt>
                <c:pt idx="31949">
                  <c:v>-0.57999999999999996</c:v>
                </c:pt>
                <c:pt idx="31950">
                  <c:v>-0.54</c:v>
                </c:pt>
                <c:pt idx="31951">
                  <c:v>-0.5</c:v>
                </c:pt>
                <c:pt idx="31952">
                  <c:v>-0.38</c:v>
                </c:pt>
                <c:pt idx="31953">
                  <c:v>-0.26</c:v>
                </c:pt>
                <c:pt idx="31954">
                  <c:v>-0.22</c:v>
                </c:pt>
                <c:pt idx="31955">
                  <c:v>-0.22</c:v>
                </c:pt>
                <c:pt idx="31956">
                  <c:v>-0.1</c:v>
                </c:pt>
                <c:pt idx="31957">
                  <c:v>-0.14000000000000001</c:v>
                </c:pt>
                <c:pt idx="31958">
                  <c:v>-0.06</c:v>
                </c:pt>
                <c:pt idx="31959">
                  <c:v>-0.06</c:v>
                </c:pt>
                <c:pt idx="31960">
                  <c:v>-0.06</c:v>
                </c:pt>
                <c:pt idx="31961">
                  <c:v>-0.06</c:v>
                </c:pt>
                <c:pt idx="31962">
                  <c:v>-0.02</c:v>
                </c:pt>
                <c:pt idx="31963">
                  <c:v>-0.14000000000000001</c:v>
                </c:pt>
                <c:pt idx="31964">
                  <c:v>-0.3</c:v>
                </c:pt>
                <c:pt idx="31965">
                  <c:v>-0.5</c:v>
                </c:pt>
                <c:pt idx="31966">
                  <c:v>-0.66</c:v>
                </c:pt>
                <c:pt idx="31967">
                  <c:v>-0.86</c:v>
                </c:pt>
                <c:pt idx="31968">
                  <c:v>-1.02</c:v>
                </c:pt>
                <c:pt idx="31969">
                  <c:v>-1.18</c:v>
                </c:pt>
                <c:pt idx="31970">
                  <c:v>-1.3</c:v>
                </c:pt>
                <c:pt idx="31971">
                  <c:v>-1.5</c:v>
                </c:pt>
                <c:pt idx="31972">
                  <c:v>-1.54</c:v>
                </c:pt>
                <c:pt idx="31973">
                  <c:v>-1.62</c:v>
                </c:pt>
                <c:pt idx="31974">
                  <c:v>-1.58</c:v>
                </c:pt>
                <c:pt idx="31975">
                  <c:v>-1.54</c:v>
                </c:pt>
                <c:pt idx="31976">
                  <c:v>-1.42</c:v>
                </c:pt>
                <c:pt idx="31977">
                  <c:v>-1.26</c:v>
                </c:pt>
                <c:pt idx="31978">
                  <c:v>-1.06</c:v>
                </c:pt>
                <c:pt idx="31979">
                  <c:v>-0.9</c:v>
                </c:pt>
                <c:pt idx="31980">
                  <c:v>-0.7</c:v>
                </c:pt>
                <c:pt idx="31981">
                  <c:v>-0.46</c:v>
                </c:pt>
                <c:pt idx="31982">
                  <c:v>-0.34</c:v>
                </c:pt>
                <c:pt idx="31983">
                  <c:v>-0.26</c:v>
                </c:pt>
                <c:pt idx="31984">
                  <c:v>-0.18</c:v>
                </c:pt>
                <c:pt idx="31985">
                  <c:v>-0.1</c:v>
                </c:pt>
                <c:pt idx="31986">
                  <c:v>-0.02</c:v>
                </c:pt>
                <c:pt idx="31987">
                  <c:v>-0.02</c:v>
                </c:pt>
                <c:pt idx="31988">
                  <c:v>-0.02</c:v>
                </c:pt>
                <c:pt idx="31989">
                  <c:v>0.02</c:v>
                </c:pt>
                <c:pt idx="31990">
                  <c:v>0.02</c:v>
                </c:pt>
                <c:pt idx="31991">
                  <c:v>0.06</c:v>
                </c:pt>
                <c:pt idx="31992">
                  <c:v>0.1</c:v>
                </c:pt>
                <c:pt idx="31993">
                  <c:v>0.14000000000000001</c:v>
                </c:pt>
                <c:pt idx="31994">
                  <c:v>0.54</c:v>
                </c:pt>
                <c:pt idx="31995">
                  <c:v>1.02</c:v>
                </c:pt>
                <c:pt idx="31996">
                  <c:v>1.62</c:v>
                </c:pt>
                <c:pt idx="31997">
                  <c:v>2.1</c:v>
                </c:pt>
                <c:pt idx="31998">
                  <c:v>2.58</c:v>
                </c:pt>
                <c:pt idx="31999">
                  <c:v>3.1</c:v>
                </c:pt>
                <c:pt idx="32000">
                  <c:v>3.74</c:v>
                </c:pt>
                <c:pt idx="32001">
                  <c:v>4.26</c:v>
                </c:pt>
                <c:pt idx="32002">
                  <c:v>4.66</c:v>
                </c:pt>
                <c:pt idx="32003">
                  <c:v>4.7</c:v>
                </c:pt>
                <c:pt idx="32004">
                  <c:v>4.62</c:v>
                </c:pt>
                <c:pt idx="32005">
                  <c:v>4.26</c:v>
                </c:pt>
                <c:pt idx="32006">
                  <c:v>3.7</c:v>
                </c:pt>
                <c:pt idx="32007">
                  <c:v>2.98</c:v>
                </c:pt>
                <c:pt idx="32008">
                  <c:v>2.1</c:v>
                </c:pt>
                <c:pt idx="32009">
                  <c:v>1.1000000000000001</c:v>
                </c:pt>
                <c:pt idx="32010">
                  <c:v>0.18</c:v>
                </c:pt>
                <c:pt idx="32011">
                  <c:v>-0.66</c:v>
                </c:pt>
                <c:pt idx="32012">
                  <c:v>-1.3</c:v>
                </c:pt>
                <c:pt idx="32013">
                  <c:v>-1.86</c:v>
                </c:pt>
                <c:pt idx="32014">
                  <c:v>-2.1800000000000002</c:v>
                </c:pt>
                <c:pt idx="32015">
                  <c:v>-2.38</c:v>
                </c:pt>
                <c:pt idx="32016">
                  <c:v>-2.46</c:v>
                </c:pt>
                <c:pt idx="32017">
                  <c:v>-2.5</c:v>
                </c:pt>
                <c:pt idx="32018">
                  <c:v>-2.34</c:v>
                </c:pt>
                <c:pt idx="32019">
                  <c:v>-2.1</c:v>
                </c:pt>
                <c:pt idx="32020">
                  <c:v>-1.74</c:v>
                </c:pt>
                <c:pt idx="32021">
                  <c:v>-1.54</c:v>
                </c:pt>
                <c:pt idx="32022">
                  <c:v>-1.3</c:v>
                </c:pt>
                <c:pt idx="32023">
                  <c:v>-1.1000000000000001</c:v>
                </c:pt>
                <c:pt idx="32024">
                  <c:v>-1.02</c:v>
                </c:pt>
                <c:pt idx="32025">
                  <c:v>-0.94</c:v>
                </c:pt>
                <c:pt idx="32026">
                  <c:v>-0.82</c:v>
                </c:pt>
                <c:pt idx="32027">
                  <c:v>-0.66</c:v>
                </c:pt>
                <c:pt idx="32028">
                  <c:v>-0.54</c:v>
                </c:pt>
                <c:pt idx="32029">
                  <c:v>-0.46</c:v>
                </c:pt>
                <c:pt idx="32030">
                  <c:v>-0.3</c:v>
                </c:pt>
                <c:pt idx="32031">
                  <c:v>-0.22</c:v>
                </c:pt>
                <c:pt idx="32032">
                  <c:v>-0.14000000000000001</c:v>
                </c:pt>
                <c:pt idx="32033">
                  <c:v>-0.06</c:v>
                </c:pt>
                <c:pt idx="32034">
                  <c:v>0.02</c:v>
                </c:pt>
                <c:pt idx="32035">
                  <c:v>-0.02</c:v>
                </c:pt>
                <c:pt idx="32036">
                  <c:v>-0.06</c:v>
                </c:pt>
                <c:pt idx="32037">
                  <c:v>-0.1</c:v>
                </c:pt>
                <c:pt idx="32038">
                  <c:v>0.02</c:v>
                </c:pt>
                <c:pt idx="32039">
                  <c:v>0.02</c:v>
                </c:pt>
                <c:pt idx="32040">
                  <c:v>0.1</c:v>
                </c:pt>
                <c:pt idx="32041">
                  <c:v>0.06</c:v>
                </c:pt>
                <c:pt idx="32042">
                  <c:v>0.1</c:v>
                </c:pt>
                <c:pt idx="32043">
                  <c:v>0.26</c:v>
                </c:pt>
                <c:pt idx="32044">
                  <c:v>0.38</c:v>
                </c:pt>
                <c:pt idx="32045">
                  <c:v>0.5</c:v>
                </c:pt>
                <c:pt idx="32046">
                  <c:v>0.62</c:v>
                </c:pt>
                <c:pt idx="32047">
                  <c:v>0.62</c:v>
                </c:pt>
                <c:pt idx="32048">
                  <c:v>0.57999999999999996</c:v>
                </c:pt>
                <c:pt idx="32049">
                  <c:v>0.5</c:v>
                </c:pt>
                <c:pt idx="32050">
                  <c:v>0.34</c:v>
                </c:pt>
                <c:pt idx="32051">
                  <c:v>0.14000000000000001</c:v>
                </c:pt>
                <c:pt idx="32052">
                  <c:v>-0.1</c:v>
                </c:pt>
                <c:pt idx="32053">
                  <c:v>-0.38</c:v>
                </c:pt>
                <c:pt idx="32054">
                  <c:v>-0.7</c:v>
                </c:pt>
                <c:pt idx="32055">
                  <c:v>-1.02</c:v>
                </c:pt>
                <c:pt idx="32056">
                  <c:v>-1.34</c:v>
                </c:pt>
                <c:pt idx="32057">
                  <c:v>-1.62</c:v>
                </c:pt>
                <c:pt idx="32058">
                  <c:v>-1.82</c:v>
                </c:pt>
                <c:pt idx="32059">
                  <c:v>-1.9</c:v>
                </c:pt>
                <c:pt idx="32060">
                  <c:v>-1.94</c:v>
                </c:pt>
                <c:pt idx="32061">
                  <c:v>-1.94</c:v>
                </c:pt>
                <c:pt idx="32062">
                  <c:v>-1.78</c:v>
                </c:pt>
                <c:pt idx="32063">
                  <c:v>-1.58</c:v>
                </c:pt>
                <c:pt idx="32064">
                  <c:v>-1.34</c:v>
                </c:pt>
                <c:pt idx="32065">
                  <c:v>-1.06</c:v>
                </c:pt>
                <c:pt idx="32066">
                  <c:v>-0.82</c:v>
                </c:pt>
                <c:pt idx="32067">
                  <c:v>-0.62</c:v>
                </c:pt>
                <c:pt idx="32068">
                  <c:v>-0.38</c:v>
                </c:pt>
                <c:pt idx="32069">
                  <c:v>-0.26</c:v>
                </c:pt>
                <c:pt idx="32070">
                  <c:v>-0.14000000000000001</c:v>
                </c:pt>
                <c:pt idx="32071">
                  <c:v>-0.06</c:v>
                </c:pt>
                <c:pt idx="32072">
                  <c:v>-0.02</c:v>
                </c:pt>
                <c:pt idx="32073">
                  <c:v>0.02</c:v>
                </c:pt>
                <c:pt idx="32074">
                  <c:v>0.02</c:v>
                </c:pt>
                <c:pt idx="32075">
                  <c:v>-0.06</c:v>
                </c:pt>
                <c:pt idx="32076">
                  <c:v>0.06</c:v>
                </c:pt>
                <c:pt idx="32077">
                  <c:v>0.02</c:v>
                </c:pt>
                <c:pt idx="32078">
                  <c:v>0.1</c:v>
                </c:pt>
                <c:pt idx="32079">
                  <c:v>0.14000000000000001</c:v>
                </c:pt>
                <c:pt idx="32080">
                  <c:v>0.18</c:v>
                </c:pt>
                <c:pt idx="32081">
                  <c:v>0.22</c:v>
                </c:pt>
                <c:pt idx="32082">
                  <c:v>0.22</c:v>
                </c:pt>
                <c:pt idx="32083">
                  <c:v>0.18</c:v>
                </c:pt>
                <c:pt idx="32084">
                  <c:v>0.22</c:v>
                </c:pt>
                <c:pt idx="32085">
                  <c:v>0.26</c:v>
                </c:pt>
                <c:pt idx="32086">
                  <c:v>0.22</c:v>
                </c:pt>
                <c:pt idx="32087">
                  <c:v>0.26</c:v>
                </c:pt>
                <c:pt idx="32088">
                  <c:v>0.26</c:v>
                </c:pt>
                <c:pt idx="32089">
                  <c:v>0.22</c:v>
                </c:pt>
                <c:pt idx="32090">
                  <c:v>0.42</c:v>
                </c:pt>
                <c:pt idx="32091">
                  <c:v>0.86</c:v>
                </c:pt>
                <c:pt idx="32092">
                  <c:v>1.5</c:v>
                </c:pt>
                <c:pt idx="32093">
                  <c:v>2.1</c:v>
                </c:pt>
                <c:pt idx="32094">
                  <c:v>2.66</c:v>
                </c:pt>
                <c:pt idx="32095">
                  <c:v>3.18</c:v>
                </c:pt>
                <c:pt idx="32096">
                  <c:v>3.62</c:v>
                </c:pt>
                <c:pt idx="32097">
                  <c:v>3.9</c:v>
                </c:pt>
                <c:pt idx="32098">
                  <c:v>4.0199999999999996</c:v>
                </c:pt>
                <c:pt idx="32099">
                  <c:v>3.98</c:v>
                </c:pt>
                <c:pt idx="32100">
                  <c:v>3.74</c:v>
                </c:pt>
                <c:pt idx="32101">
                  <c:v>3.42</c:v>
                </c:pt>
                <c:pt idx="32102">
                  <c:v>2.98</c:v>
                </c:pt>
                <c:pt idx="32103">
                  <c:v>2.38</c:v>
                </c:pt>
                <c:pt idx="32104">
                  <c:v>1.82</c:v>
                </c:pt>
                <c:pt idx="32105">
                  <c:v>1.1000000000000001</c:v>
                </c:pt>
                <c:pt idx="32106">
                  <c:v>0.46</c:v>
                </c:pt>
                <c:pt idx="32107">
                  <c:v>-0.14000000000000001</c:v>
                </c:pt>
                <c:pt idx="32108">
                  <c:v>-0.62</c:v>
                </c:pt>
                <c:pt idx="32109">
                  <c:v>-0.94</c:v>
                </c:pt>
                <c:pt idx="32110">
                  <c:v>-1.1000000000000001</c:v>
                </c:pt>
                <c:pt idx="32111">
                  <c:v>-1.26</c:v>
                </c:pt>
                <c:pt idx="32112">
                  <c:v>-1.34</c:v>
                </c:pt>
                <c:pt idx="32113">
                  <c:v>-1.46</c:v>
                </c:pt>
                <c:pt idx="32114">
                  <c:v>-1.58</c:v>
                </c:pt>
                <c:pt idx="32115">
                  <c:v>-1.66</c:v>
                </c:pt>
                <c:pt idx="32116">
                  <c:v>-1.66</c:v>
                </c:pt>
                <c:pt idx="32117">
                  <c:v>-1.66</c:v>
                </c:pt>
                <c:pt idx="32118">
                  <c:v>-1.54</c:v>
                </c:pt>
                <c:pt idx="32119">
                  <c:v>-1.38</c:v>
                </c:pt>
                <c:pt idx="32120">
                  <c:v>-1.26</c:v>
                </c:pt>
                <c:pt idx="32121">
                  <c:v>-1.18</c:v>
                </c:pt>
                <c:pt idx="32122">
                  <c:v>-0.94</c:v>
                </c:pt>
                <c:pt idx="32123">
                  <c:v>-0.82</c:v>
                </c:pt>
                <c:pt idx="32124">
                  <c:v>-0.62</c:v>
                </c:pt>
                <c:pt idx="32125">
                  <c:v>-0.54</c:v>
                </c:pt>
                <c:pt idx="32126">
                  <c:v>-0.57999999999999996</c:v>
                </c:pt>
                <c:pt idx="32127">
                  <c:v>-0.54</c:v>
                </c:pt>
                <c:pt idx="32128">
                  <c:v>-0.54</c:v>
                </c:pt>
                <c:pt idx="32129">
                  <c:v>-0.5</c:v>
                </c:pt>
                <c:pt idx="32130">
                  <c:v>-0.42</c:v>
                </c:pt>
                <c:pt idx="32131">
                  <c:v>-0.46</c:v>
                </c:pt>
                <c:pt idx="32132">
                  <c:v>-0.38</c:v>
                </c:pt>
                <c:pt idx="32133">
                  <c:v>-0.38</c:v>
                </c:pt>
                <c:pt idx="32134">
                  <c:v>-0.3</c:v>
                </c:pt>
                <c:pt idx="32135">
                  <c:v>-0.18</c:v>
                </c:pt>
                <c:pt idx="32136">
                  <c:v>-0.02</c:v>
                </c:pt>
                <c:pt idx="32137">
                  <c:v>-0.02</c:v>
                </c:pt>
                <c:pt idx="32138">
                  <c:v>0.1</c:v>
                </c:pt>
                <c:pt idx="32139">
                  <c:v>0.06</c:v>
                </c:pt>
                <c:pt idx="32140">
                  <c:v>0.14000000000000001</c:v>
                </c:pt>
                <c:pt idx="32141">
                  <c:v>0.14000000000000001</c:v>
                </c:pt>
                <c:pt idx="32142">
                  <c:v>0.18</c:v>
                </c:pt>
                <c:pt idx="32143">
                  <c:v>0.18</c:v>
                </c:pt>
                <c:pt idx="32144">
                  <c:v>0.18</c:v>
                </c:pt>
                <c:pt idx="32145">
                  <c:v>0.14000000000000001</c:v>
                </c:pt>
                <c:pt idx="32146">
                  <c:v>0.06</c:v>
                </c:pt>
                <c:pt idx="32147">
                  <c:v>-0.14000000000000001</c:v>
                </c:pt>
                <c:pt idx="32148">
                  <c:v>-0.38</c:v>
                </c:pt>
                <c:pt idx="32149">
                  <c:v>-0.62</c:v>
                </c:pt>
                <c:pt idx="32150">
                  <c:v>-0.9</c:v>
                </c:pt>
                <c:pt idx="32151">
                  <c:v>-1.22</c:v>
                </c:pt>
                <c:pt idx="32152">
                  <c:v>-1.42</c:v>
                </c:pt>
                <c:pt idx="32153">
                  <c:v>-1.58</c:v>
                </c:pt>
                <c:pt idx="32154">
                  <c:v>-1.66</c:v>
                </c:pt>
                <c:pt idx="32155">
                  <c:v>-1.74</c:v>
                </c:pt>
                <c:pt idx="32156">
                  <c:v>-1.74</c:v>
                </c:pt>
                <c:pt idx="32157">
                  <c:v>-1.66</c:v>
                </c:pt>
                <c:pt idx="32158">
                  <c:v>-1.62</c:v>
                </c:pt>
                <c:pt idx="32159">
                  <c:v>-1.46</c:v>
                </c:pt>
                <c:pt idx="32160">
                  <c:v>-1.26</c:v>
                </c:pt>
                <c:pt idx="32161">
                  <c:v>-1.1000000000000001</c:v>
                </c:pt>
                <c:pt idx="32162">
                  <c:v>-0.9</c:v>
                </c:pt>
                <c:pt idx="32163">
                  <c:v>-0.74</c:v>
                </c:pt>
                <c:pt idx="32164">
                  <c:v>-0.66</c:v>
                </c:pt>
                <c:pt idx="32165">
                  <c:v>-0.54</c:v>
                </c:pt>
                <c:pt idx="32166">
                  <c:v>-0.42</c:v>
                </c:pt>
                <c:pt idx="32167">
                  <c:v>-0.38</c:v>
                </c:pt>
                <c:pt idx="32168">
                  <c:v>-0.26</c:v>
                </c:pt>
                <c:pt idx="32169">
                  <c:v>-0.18</c:v>
                </c:pt>
                <c:pt idx="32170">
                  <c:v>-0.06</c:v>
                </c:pt>
                <c:pt idx="32171">
                  <c:v>-0.02</c:v>
                </c:pt>
                <c:pt idx="32172">
                  <c:v>0.1</c:v>
                </c:pt>
                <c:pt idx="32173">
                  <c:v>0.14000000000000001</c:v>
                </c:pt>
                <c:pt idx="32174">
                  <c:v>0.26</c:v>
                </c:pt>
                <c:pt idx="32175">
                  <c:v>0.3</c:v>
                </c:pt>
                <c:pt idx="32176">
                  <c:v>0.3</c:v>
                </c:pt>
                <c:pt idx="32177">
                  <c:v>0.22</c:v>
                </c:pt>
                <c:pt idx="32178">
                  <c:v>0.26</c:v>
                </c:pt>
                <c:pt idx="32179">
                  <c:v>0.18</c:v>
                </c:pt>
                <c:pt idx="32180">
                  <c:v>0.22</c:v>
                </c:pt>
                <c:pt idx="32181">
                  <c:v>0.18</c:v>
                </c:pt>
                <c:pt idx="32182">
                  <c:v>0.22</c:v>
                </c:pt>
                <c:pt idx="32183">
                  <c:v>0.18</c:v>
                </c:pt>
                <c:pt idx="32184">
                  <c:v>0.18</c:v>
                </c:pt>
                <c:pt idx="32185">
                  <c:v>0.22</c:v>
                </c:pt>
                <c:pt idx="32186">
                  <c:v>0.3</c:v>
                </c:pt>
                <c:pt idx="32187">
                  <c:v>0.38</c:v>
                </c:pt>
                <c:pt idx="32188">
                  <c:v>0.46</c:v>
                </c:pt>
                <c:pt idx="32189">
                  <c:v>0.54</c:v>
                </c:pt>
                <c:pt idx="32190">
                  <c:v>0.62</c:v>
                </c:pt>
                <c:pt idx="32191">
                  <c:v>0.78</c:v>
                </c:pt>
                <c:pt idx="32192">
                  <c:v>0.9</c:v>
                </c:pt>
                <c:pt idx="32193">
                  <c:v>1.26</c:v>
                </c:pt>
                <c:pt idx="32194">
                  <c:v>1.9</c:v>
                </c:pt>
                <c:pt idx="32195">
                  <c:v>2.54</c:v>
                </c:pt>
                <c:pt idx="32196">
                  <c:v>3.1</c:v>
                </c:pt>
                <c:pt idx="32197">
                  <c:v>3.38</c:v>
                </c:pt>
                <c:pt idx="32198">
                  <c:v>3.5</c:v>
                </c:pt>
                <c:pt idx="32199">
                  <c:v>3.46</c:v>
                </c:pt>
                <c:pt idx="32200">
                  <c:v>3.54</c:v>
                </c:pt>
                <c:pt idx="32201">
                  <c:v>3.58</c:v>
                </c:pt>
                <c:pt idx="32202">
                  <c:v>3.54</c:v>
                </c:pt>
                <c:pt idx="32203">
                  <c:v>3.26</c:v>
                </c:pt>
                <c:pt idx="32204">
                  <c:v>2.74</c:v>
                </c:pt>
                <c:pt idx="32205">
                  <c:v>1.98</c:v>
                </c:pt>
                <c:pt idx="32206">
                  <c:v>1.1000000000000001</c:v>
                </c:pt>
                <c:pt idx="32207">
                  <c:v>0.26</c:v>
                </c:pt>
                <c:pt idx="32208">
                  <c:v>-0.38</c:v>
                </c:pt>
                <c:pt idx="32209">
                  <c:v>-0.74</c:v>
                </c:pt>
                <c:pt idx="32210">
                  <c:v>-1.06</c:v>
                </c:pt>
                <c:pt idx="32211">
                  <c:v>-1.34</c:v>
                </c:pt>
                <c:pt idx="32212">
                  <c:v>-1.58</c:v>
                </c:pt>
                <c:pt idx="32213">
                  <c:v>-1.78</c:v>
                </c:pt>
                <c:pt idx="32214">
                  <c:v>-1.82</c:v>
                </c:pt>
                <c:pt idx="32215">
                  <c:v>-1.7</c:v>
                </c:pt>
                <c:pt idx="32216">
                  <c:v>-1.5</c:v>
                </c:pt>
                <c:pt idx="32217">
                  <c:v>-1.34</c:v>
                </c:pt>
                <c:pt idx="32218">
                  <c:v>-1.1399999999999999</c:v>
                </c:pt>
                <c:pt idx="32219">
                  <c:v>-0.98</c:v>
                </c:pt>
                <c:pt idx="32220">
                  <c:v>-0.82</c:v>
                </c:pt>
                <c:pt idx="32221">
                  <c:v>-0.62</c:v>
                </c:pt>
                <c:pt idx="32222">
                  <c:v>-0.54</c:v>
                </c:pt>
                <c:pt idx="32223">
                  <c:v>-0.57999999999999996</c:v>
                </c:pt>
                <c:pt idx="32224">
                  <c:v>-0.62</c:v>
                </c:pt>
                <c:pt idx="32225">
                  <c:v>-0.7</c:v>
                </c:pt>
                <c:pt idx="32226">
                  <c:v>-0.74</c:v>
                </c:pt>
                <c:pt idx="32227">
                  <c:v>-0.74</c:v>
                </c:pt>
                <c:pt idx="32228">
                  <c:v>-0.66</c:v>
                </c:pt>
                <c:pt idx="32229">
                  <c:v>-0.66</c:v>
                </c:pt>
                <c:pt idx="32230">
                  <c:v>-0.62</c:v>
                </c:pt>
                <c:pt idx="32231">
                  <c:v>-0.57999999999999996</c:v>
                </c:pt>
                <c:pt idx="32232">
                  <c:v>-0.5</c:v>
                </c:pt>
                <c:pt idx="32233">
                  <c:v>-0.5</c:v>
                </c:pt>
                <c:pt idx="32234">
                  <c:v>-0.42</c:v>
                </c:pt>
                <c:pt idx="32235">
                  <c:v>-0.34</c:v>
                </c:pt>
                <c:pt idx="32236">
                  <c:v>-0.26</c:v>
                </c:pt>
                <c:pt idx="32237">
                  <c:v>-0.18</c:v>
                </c:pt>
                <c:pt idx="32238">
                  <c:v>-0.06</c:v>
                </c:pt>
                <c:pt idx="32239">
                  <c:v>-0.02</c:v>
                </c:pt>
                <c:pt idx="32240">
                  <c:v>0.02</c:v>
                </c:pt>
                <c:pt idx="32241">
                  <c:v>-0.06</c:v>
                </c:pt>
                <c:pt idx="32242">
                  <c:v>-0.02</c:v>
                </c:pt>
                <c:pt idx="32243">
                  <c:v>-0.02</c:v>
                </c:pt>
                <c:pt idx="32244">
                  <c:v>0.06</c:v>
                </c:pt>
                <c:pt idx="32245">
                  <c:v>0.06</c:v>
                </c:pt>
                <c:pt idx="32246">
                  <c:v>0.06</c:v>
                </c:pt>
                <c:pt idx="32247">
                  <c:v>0.06</c:v>
                </c:pt>
                <c:pt idx="32248">
                  <c:v>-0.14000000000000001</c:v>
                </c:pt>
                <c:pt idx="32249">
                  <c:v>-0.38</c:v>
                </c:pt>
                <c:pt idx="32250">
                  <c:v>-0.7</c:v>
                </c:pt>
                <c:pt idx="32251">
                  <c:v>-1.02</c:v>
                </c:pt>
                <c:pt idx="32252">
                  <c:v>-1.1399999999999999</c:v>
                </c:pt>
                <c:pt idx="32253">
                  <c:v>-1.26</c:v>
                </c:pt>
                <c:pt idx="32254">
                  <c:v>-1.38</c:v>
                </c:pt>
                <c:pt idx="32255">
                  <c:v>-1.54</c:v>
                </c:pt>
                <c:pt idx="32256">
                  <c:v>-1.66</c:v>
                </c:pt>
                <c:pt idx="32257">
                  <c:v>-1.74</c:v>
                </c:pt>
                <c:pt idx="32258">
                  <c:v>-1.7</c:v>
                </c:pt>
                <c:pt idx="32259">
                  <c:v>-1.58</c:v>
                </c:pt>
                <c:pt idx="32260">
                  <c:v>-1.3</c:v>
                </c:pt>
                <c:pt idx="32261">
                  <c:v>-1.1399999999999999</c:v>
                </c:pt>
                <c:pt idx="32262">
                  <c:v>-0.9</c:v>
                </c:pt>
                <c:pt idx="32263">
                  <c:v>-0.7</c:v>
                </c:pt>
                <c:pt idx="32264">
                  <c:v>-0.5</c:v>
                </c:pt>
                <c:pt idx="32265">
                  <c:v>-0.42</c:v>
                </c:pt>
                <c:pt idx="32266">
                  <c:v>-0.3</c:v>
                </c:pt>
                <c:pt idx="32267">
                  <c:v>-0.22</c:v>
                </c:pt>
                <c:pt idx="32268">
                  <c:v>-0.14000000000000001</c:v>
                </c:pt>
                <c:pt idx="32269">
                  <c:v>-0.1</c:v>
                </c:pt>
                <c:pt idx="32270">
                  <c:v>-0.06</c:v>
                </c:pt>
                <c:pt idx="32271">
                  <c:v>-0.14000000000000001</c:v>
                </c:pt>
                <c:pt idx="32272">
                  <c:v>-0.14000000000000001</c:v>
                </c:pt>
                <c:pt idx="32273">
                  <c:v>-0.14000000000000001</c:v>
                </c:pt>
                <c:pt idx="32274">
                  <c:v>-0.06</c:v>
                </c:pt>
                <c:pt idx="32275">
                  <c:v>-0.02</c:v>
                </c:pt>
                <c:pt idx="32276">
                  <c:v>0.06</c:v>
                </c:pt>
                <c:pt idx="32277">
                  <c:v>0.18</c:v>
                </c:pt>
                <c:pt idx="32278">
                  <c:v>0.62</c:v>
                </c:pt>
                <c:pt idx="32279">
                  <c:v>1.26</c:v>
                </c:pt>
                <c:pt idx="32280">
                  <c:v>2.02</c:v>
                </c:pt>
                <c:pt idx="32281">
                  <c:v>2.66</c:v>
                </c:pt>
                <c:pt idx="32282">
                  <c:v>3.18</c:v>
                </c:pt>
                <c:pt idx="32283">
                  <c:v>3.66</c:v>
                </c:pt>
                <c:pt idx="32284">
                  <c:v>4.22</c:v>
                </c:pt>
                <c:pt idx="32285">
                  <c:v>4.62</c:v>
                </c:pt>
                <c:pt idx="32286">
                  <c:v>4.8600000000000003</c:v>
                </c:pt>
                <c:pt idx="32287">
                  <c:v>4.9000000000000004</c:v>
                </c:pt>
                <c:pt idx="32288">
                  <c:v>4.7</c:v>
                </c:pt>
                <c:pt idx="32289">
                  <c:v>4.18</c:v>
                </c:pt>
                <c:pt idx="32290">
                  <c:v>3.42</c:v>
                </c:pt>
                <c:pt idx="32291">
                  <c:v>2.34</c:v>
                </c:pt>
                <c:pt idx="32292">
                  <c:v>1.3</c:v>
                </c:pt>
                <c:pt idx="32293">
                  <c:v>0.26</c:v>
                </c:pt>
                <c:pt idx="32294">
                  <c:v>-0.57999999999999996</c:v>
                </c:pt>
                <c:pt idx="32295">
                  <c:v>-1.26</c:v>
                </c:pt>
                <c:pt idx="32296">
                  <c:v>-1.66</c:v>
                </c:pt>
                <c:pt idx="32297">
                  <c:v>-1.9</c:v>
                </c:pt>
                <c:pt idx="32298">
                  <c:v>-2.14</c:v>
                </c:pt>
                <c:pt idx="32299">
                  <c:v>-2.34</c:v>
                </c:pt>
                <c:pt idx="32300">
                  <c:v>-2.42</c:v>
                </c:pt>
                <c:pt idx="32301">
                  <c:v>-2.2999999999999998</c:v>
                </c:pt>
                <c:pt idx="32302">
                  <c:v>-2.1</c:v>
                </c:pt>
                <c:pt idx="32303">
                  <c:v>-1.82</c:v>
                </c:pt>
                <c:pt idx="32304">
                  <c:v>-1.54</c:v>
                </c:pt>
                <c:pt idx="32305">
                  <c:v>-1.38</c:v>
                </c:pt>
                <c:pt idx="32306">
                  <c:v>-1.3</c:v>
                </c:pt>
                <c:pt idx="32307">
                  <c:v>-1.3</c:v>
                </c:pt>
                <c:pt idx="32308">
                  <c:v>-1.26</c:v>
                </c:pt>
                <c:pt idx="32309">
                  <c:v>-1.18</c:v>
                </c:pt>
                <c:pt idx="32310">
                  <c:v>-1.02</c:v>
                </c:pt>
                <c:pt idx="32311">
                  <c:v>-0.86</c:v>
                </c:pt>
                <c:pt idx="32312">
                  <c:v>-0.74</c:v>
                </c:pt>
                <c:pt idx="32313">
                  <c:v>-0.57999999999999996</c:v>
                </c:pt>
                <c:pt idx="32314">
                  <c:v>-0.38</c:v>
                </c:pt>
                <c:pt idx="32315">
                  <c:v>-0.26</c:v>
                </c:pt>
                <c:pt idx="32316">
                  <c:v>-0.14000000000000001</c:v>
                </c:pt>
                <c:pt idx="32317">
                  <c:v>-0.06</c:v>
                </c:pt>
                <c:pt idx="32318">
                  <c:v>-0.06</c:v>
                </c:pt>
                <c:pt idx="32319">
                  <c:v>-0.14000000000000001</c:v>
                </c:pt>
                <c:pt idx="32320">
                  <c:v>-0.14000000000000001</c:v>
                </c:pt>
                <c:pt idx="32321">
                  <c:v>-0.14000000000000001</c:v>
                </c:pt>
                <c:pt idx="32322">
                  <c:v>-0.02</c:v>
                </c:pt>
                <c:pt idx="32323">
                  <c:v>0.02</c:v>
                </c:pt>
                <c:pt idx="32324">
                  <c:v>0.14000000000000001</c:v>
                </c:pt>
                <c:pt idx="32325">
                  <c:v>0.18</c:v>
                </c:pt>
                <c:pt idx="32326">
                  <c:v>0.22</c:v>
                </c:pt>
                <c:pt idx="32327">
                  <c:v>0.38</c:v>
                </c:pt>
                <c:pt idx="32328">
                  <c:v>0.54</c:v>
                </c:pt>
                <c:pt idx="32329">
                  <c:v>0.7</c:v>
                </c:pt>
                <c:pt idx="32330">
                  <c:v>0.7</c:v>
                </c:pt>
                <c:pt idx="32331">
                  <c:v>0.7</c:v>
                </c:pt>
                <c:pt idx="32332">
                  <c:v>0.62</c:v>
                </c:pt>
                <c:pt idx="32333">
                  <c:v>0.46</c:v>
                </c:pt>
                <c:pt idx="32334">
                  <c:v>0.18</c:v>
                </c:pt>
                <c:pt idx="32335">
                  <c:v>-0.1</c:v>
                </c:pt>
                <c:pt idx="32336">
                  <c:v>-0.42</c:v>
                </c:pt>
                <c:pt idx="32337">
                  <c:v>-0.7</c:v>
                </c:pt>
                <c:pt idx="32338">
                  <c:v>-0.98</c:v>
                </c:pt>
                <c:pt idx="32339">
                  <c:v>-1.18</c:v>
                </c:pt>
                <c:pt idx="32340">
                  <c:v>-1.46</c:v>
                </c:pt>
                <c:pt idx="32341">
                  <c:v>-1.7</c:v>
                </c:pt>
                <c:pt idx="32342">
                  <c:v>-1.9</c:v>
                </c:pt>
                <c:pt idx="32343">
                  <c:v>-1.98</c:v>
                </c:pt>
                <c:pt idx="32344">
                  <c:v>-2.02</c:v>
                </c:pt>
                <c:pt idx="32345">
                  <c:v>-1.9</c:v>
                </c:pt>
                <c:pt idx="32346">
                  <c:v>-1.66</c:v>
                </c:pt>
                <c:pt idx="32347">
                  <c:v>-1.42</c:v>
                </c:pt>
                <c:pt idx="32348">
                  <c:v>-1.1399999999999999</c:v>
                </c:pt>
                <c:pt idx="32349">
                  <c:v>-0.86</c:v>
                </c:pt>
                <c:pt idx="32350">
                  <c:v>-0.66</c:v>
                </c:pt>
                <c:pt idx="32351">
                  <c:v>-0.54</c:v>
                </c:pt>
                <c:pt idx="32352">
                  <c:v>-0.38</c:v>
                </c:pt>
                <c:pt idx="32353">
                  <c:v>-0.3</c:v>
                </c:pt>
                <c:pt idx="32354">
                  <c:v>-0.18</c:v>
                </c:pt>
                <c:pt idx="32355">
                  <c:v>-0.1</c:v>
                </c:pt>
                <c:pt idx="32356">
                  <c:v>-0.14000000000000001</c:v>
                </c:pt>
                <c:pt idx="32357">
                  <c:v>-0.06</c:v>
                </c:pt>
                <c:pt idx="32358">
                  <c:v>-0.02</c:v>
                </c:pt>
                <c:pt idx="32359">
                  <c:v>-0.06</c:v>
                </c:pt>
                <c:pt idx="32360">
                  <c:v>0.02</c:v>
                </c:pt>
                <c:pt idx="32361">
                  <c:v>0.14000000000000001</c:v>
                </c:pt>
                <c:pt idx="32362">
                  <c:v>0.26</c:v>
                </c:pt>
                <c:pt idx="32363">
                  <c:v>0.26</c:v>
                </c:pt>
                <c:pt idx="32364">
                  <c:v>0.34</c:v>
                </c:pt>
                <c:pt idx="32365">
                  <c:v>0.38</c:v>
                </c:pt>
                <c:pt idx="32366">
                  <c:v>0.42</c:v>
                </c:pt>
                <c:pt idx="32367">
                  <c:v>0.42</c:v>
                </c:pt>
                <c:pt idx="32368">
                  <c:v>0.38</c:v>
                </c:pt>
                <c:pt idx="32369">
                  <c:v>0.26</c:v>
                </c:pt>
                <c:pt idx="32370">
                  <c:v>0.26</c:v>
                </c:pt>
                <c:pt idx="32371">
                  <c:v>0.26</c:v>
                </c:pt>
                <c:pt idx="32372">
                  <c:v>0.26</c:v>
                </c:pt>
                <c:pt idx="32373">
                  <c:v>0.26</c:v>
                </c:pt>
                <c:pt idx="32374">
                  <c:v>0.3</c:v>
                </c:pt>
                <c:pt idx="32375">
                  <c:v>0.34</c:v>
                </c:pt>
                <c:pt idx="32376">
                  <c:v>0.42</c:v>
                </c:pt>
                <c:pt idx="32377">
                  <c:v>0.42</c:v>
                </c:pt>
                <c:pt idx="32378">
                  <c:v>0.46</c:v>
                </c:pt>
                <c:pt idx="32379">
                  <c:v>0.54</c:v>
                </c:pt>
                <c:pt idx="32380">
                  <c:v>0.86</c:v>
                </c:pt>
                <c:pt idx="32381">
                  <c:v>1.26</c:v>
                </c:pt>
                <c:pt idx="32382">
                  <c:v>1.94</c:v>
                </c:pt>
                <c:pt idx="32383">
                  <c:v>2.46</c:v>
                </c:pt>
                <c:pt idx="32384">
                  <c:v>2.86</c:v>
                </c:pt>
                <c:pt idx="32385">
                  <c:v>3.22</c:v>
                </c:pt>
                <c:pt idx="32386">
                  <c:v>3.54</c:v>
                </c:pt>
                <c:pt idx="32387">
                  <c:v>3.86</c:v>
                </c:pt>
                <c:pt idx="32388">
                  <c:v>4.26</c:v>
                </c:pt>
                <c:pt idx="32389">
                  <c:v>4.5</c:v>
                </c:pt>
                <c:pt idx="32390">
                  <c:v>4.38</c:v>
                </c:pt>
                <c:pt idx="32391">
                  <c:v>3.9</c:v>
                </c:pt>
                <c:pt idx="32392">
                  <c:v>3.1</c:v>
                </c:pt>
                <c:pt idx="32393">
                  <c:v>2.06</c:v>
                </c:pt>
                <c:pt idx="32394">
                  <c:v>1.1000000000000001</c:v>
                </c:pt>
                <c:pt idx="32395">
                  <c:v>0.3</c:v>
                </c:pt>
                <c:pt idx="32396">
                  <c:v>-0.34</c:v>
                </c:pt>
                <c:pt idx="32397">
                  <c:v>-1.02</c:v>
                </c:pt>
                <c:pt idx="32398">
                  <c:v>-1.58</c:v>
                </c:pt>
                <c:pt idx="32399">
                  <c:v>-1.98</c:v>
                </c:pt>
                <c:pt idx="32400">
                  <c:v>-2.2200000000000002</c:v>
                </c:pt>
                <c:pt idx="32401">
                  <c:v>-2.2200000000000002</c:v>
                </c:pt>
                <c:pt idx="32402">
                  <c:v>-2.06</c:v>
                </c:pt>
                <c:pt idx="32403">
                  <c:v>-1.78</c:v>
                </c:pt>
                <c:pt idx="32404">
                  <c:v>-1.54</c:v>
                </c:pt>
                <c:pt idx="32405">
                  <c:v>-1.34</c:v>
                </c:pt>
                <c:pt idx="32406">
                  <c:v>-1.18</c:v>
                </c:pt>
                <c:pt idx="32407">
                  <c:v>-0.94</c:v>
                </c:pt>
                <c:pt idx="32408">
                  <c:v>-0.86</c:v>
                </c:pt>
                <c:pt idx="32409">
                  <c:v>-0.78</c:v>
                </c:pt>
                <c:pt idx="32410">
                  <c:v>-0.82</c:v>
                </c:pt>
                <c:pt idx="32411">
                  <c:v>-0.86</c:v>
                </c:pt>
                <c:pt idx="32412">
                  <c:v>-0.9</c:v>
                </c:pt>
                <c:pt idx="32413">
                  <c:v>-0.9</c:v>
                </c:pt>
                <c:pt idx="32414">
                  <c:v>-0.78</c:v>
                </c:pt>
                <c:pt idx="32415">
                  <c:v>-0.7</c:v>
                </c:pt>
                <c:pt idx="32416">
                  <c:v>-0.66</c:v>
                </c:pt>
                <c:pt idx="32417">
                  <c:v>-0.57999999999999996</c:v>
                </c:pt>
                <c:pt idx="32418">
                  <c:v>-0.57999999999999996</c:v>
                </c:pt>
                <c:pt idx="32419">
                  <c:v>-0.5</c:v>
                </c:pt>
                <c:pt idx="32420">
                  <c:v>-0.46</c:v>
                </c:pt>
                <c:pt idx="32421">
                  <c:v>-0.46</c:v>
                </c:pt>
                <c:pt idx="32422">
                  <c:v>-0.5</c:v>
                </c:pt>
                <c:pt idx="32423">
                  <c:v>-0.46</c:v>
                </c:pt>
                <c:pt idx="32424">
                  <c:v>-0.46</c:v>
                </c:pt>
                <c:pt idx="32425">
                  <c:v>-0.3</c:v>
                </c:pt>
                <c:pt idx="32426">
                  <c:v>-0.26</c:v>
                </c:pt>
                <c:pt idx="32427">
                  <c:v>-0.22</c:v>
                </c:pt>
                <c:pt idx="32428">
                  <c:v>-0.14000000000000001</c:v>
                </c:pt>
                <c:pt idx="32429">
                  <c:v>-0.06</c:v>
                </c:pt>
                <c:pt idx="32430">
                  <c:v>0.02</c:v>
                </c:pt>
                <c:pt idx="32431">
                  <c:v>0.1</c:v>
                </c:pt>
                <c:pt idx="32432">
                  <c:v>0.14000000000000001</c:v>
                </c:pt>
                <c:pt idx="32433">
                  <c:v>0.22</c:v>
                </c:pt>
                <c:pt idx="32434">
                  <c:v>0.22</c:v>
                </c:pt>
                <c:pt idx="32435">
                  <c:v>0.06</c:v>
                </c:pt>
                <c:pt idx="32436">
                  <c:v>-0.18</c:v>
                </c:pt>
                <c:pt idx="32437">
                  <c:v>-0.46</c:v>
                </c:pt>
                <c:pt idx="32438">
                  <c:v>-0.7</c:v>
                </c:pt>
                <c:pt idx="32439">
                  <c:v>-0.9</c:v>
                </c:pt>
                <c:pt idx="32440">
                  <c:v>-1.06</c:v>
                </c:pt>
                <c:pt idx="32441">
                  <c:v>-1.3</c:v>
                </c:pt>
                <c:pt idx="32442">
                  <c:v>-1.54</c:v>
                </c:pt>
                <c:pt idx="32443">
                  <c:v>-1.78</c:v>
                </c:pt>
                <c:pt idx="32444">
                  <c:v>-1.94</c:v>
                </c:pt>
                <c:pt idx="32445">
                  <c:v>-1.94</c:v>
                </c:pt>
                <c:pt idx="32446">
                  <c:v>-1.86</c:v>
                </c:pt>
                <c:pt idx="32447">
                  <c:v>-1.7</c:v>
                </c:pt>
                <c:pt idx="32448">
                  <c:v>-1.54</c:v>
                </c:pt>
                <c:pt idx="32449">
                  <c:v>-1.26</c:v>
                </c:pt>
                <c:pt idx="32450">
                  <c:v>-0.98</c:v>
                </c:pt>
                <c:pt idx="32451">
                  <c:v>-0.7</c:v>
                </c:pt>
                <c:pt idx="32452">
                  <c:v>-0.5</c:v>
                </c:pt>
                <c:pt idx="32453">
                  <c:v>-0.3</c:v>
                </c:pt>
                <c:pt idx="32454">
                  <c:v>-0.1</c:v>
                </c:pt>
                <c:pt idx="32455">
                  <c:v>-0.06</c:v>
                </c:pt>
                <c:pt idx="32456">
                  <c:v>-0.02</c:v>
                </c:pt>
                <c:pt idx="32457">
                  <c:v>-0.06</c:v>
                </c:pt>
                <c:pt idx="32458">
                  <c:v>-0.06</c:v>
                </c:pt>
                <c:pt idx="32459">
                  <c:v>-0.14000000000000001</c:v>
                </c:pt>
                <c:pt idx="32460">
                  <c:v>-0.14000000000000001</c:v>
                </c:pt>
                <c:pt idx="32461">
                  <c:v>-0.14000000000000001</c:v>
                </c:pt>
                <c:pt idx="32462">
                  <c:v>-0.1</c:v>
                </c:pt>
                <c:pt idx="32463">
                  <c:v>-0.1</c:v>
                </c:pt>
                <c:pt idx="32464">
                  <c:v>-0.02</c:v>
                </c:pt>
                <c:pt idx="32465">
                  <c:v>0.06</c:v>
                </c:pt>
                <c:pt idx="32466">
                  <c:v>0.26</c:v>
                </c:pt>
                <c:pt idx="32467">
                  <c:v>0.46</c:v>
                </c:pt>
                <c:pt idx="32468">
                  <c:v>0.78</c:v>
                </c:pt>
                <c:pt idx="32469">
                  <c:v>1.26</c:v>
                </c:pt>
                <c:pt idx="32470">
                  <c:v>1.82</c:v>
                </c:pt>
                <c:pt idx="32471">
                  <c:v>2.34</c:v>
                </c:pt>
                <c:pt idx="32472">
                  <c:v>2.86</c:v>
                </c:pt>
                <c:pt idx="32473">
                  <c:v>3.34</c:v>
                </c:pt>
                <c:pt idx="32474">
                  <c:v>3.78</c:v>
                </c:pt>
                <c:pt idx="32475">
                  <c:v>4.0999999999999996</c:v>
                </c:pt>
                <c:pt idx="32476">
                  <c:v>4.38</c:v>
                </c:pt>
                <c:pt idx="32477">
                  <c:v>4.5</c:v>
                </c:pt>
                <c:pt idx="32478">
                  <c:v>4.34</c:v>
                </c:pt>
                <c:pt idx="32479">
                  <c:v>3.86</c:v>
                </c:pt>
                <c:pt idx="32480">
                  <c:v>3.1</c:v>
                </c:pt>
                <c:pt idx="32481">
                  <c:v>2.2599999999999998</c:v>
                </c:pt>
                <c:pt idx="32482">
                  <c:v>1.46</c:v>
                </c:pt>
                <c:pt idx="32483">
                  <c:v>0.86</c:v>
                </c:pt>
                <c:pt idx="32484">
                  <c:v>0.26</c:v>
                </c:pt>
                <c:pt idx="32485">
                  <c:v>-0.38</c:v>
                </c:pt>
                <c:pt idx="32486">
                  <c:v>-1.06</c:v>
                </c:pt>
                <c:pt idx="32487">
                  <c:v>-1.58</c:v>
                </c:pt>
                <c:pt idx="32488">
                  <c:v>-1.98</c:v>
                </c:pt>
                <c:pt idx="32489">
                  <c:v>-2.06</c:v>
                </c:pt>
                <c:pt idx="32490">
                  <c:v>-2.02</c:v>
                </c:pt>
                <c:pt idx="32491">
                  <c:v>-1.86</c:v>
                </c:pt>
                <c:pt idx="32492">
                  <c:v>-1.7</c:v>
                </c:pt>
                <c:pt idx="32493">
                  <c:v>-1.66</c:v>
                </c:pt>
                <c:pt idx="32494">
                  <c:v>-1.62</c:v>
                </c:pt>
                <c:pt idx="32495">
                  <c:v>-1.5</c:v>
                </c:pt>
                <c:pt idx="32496">
                  <c:v>-1.34</c:v>
                </c:pt>
                <c:pt idx="32497">
                  <c:v>-1.18</c:v>
                </c:pt>
                <c:pt idx="32498">
                  <c:v>-0.98</c:v>
                </c:pt>
                <c:pt idx="32499">
                  <c:v>-0.9</c:v>
                </c:pt>
                <c:pt idx="32500">
                  <c:v>-0.82</c:v>
                </c:pt>
                <c:pt idx="32501">
                  <c:v>-0.7</c:v>
                </c:pt>
                <c:pt idx="32502">
                  <c:v>-0.54</c:v>
                </c:pt>
                <c:pt idx="32503">
                  <c:v>-0.42</c:v>
                </c:pt>
                <c:pt idx="32504">
                  <c:v>-0.34</c:v>
                </c:pt>
                <c:pt idx="32505">
                  <c:v>-0.3</c:v>
                </c:pt>
                <c:pt idx="32506">
                  <c:v>-0.3</c:v>
                </c:pt>
                <c:pt idx="32507">
                  <c:v>-0.38</c:v>
                </c:pt>
                <c:pt idx="32508">
                  <c:v>-0.3</c:v>
                </c:pt>
                <c:pt idx="32509">
                  <c:v>-0.26</c:v>
                </c:pt>
                <c:pt idx="32510">
                  <c:v>-0.22</c:v>
                </c:pt>
                <c:pt idx="32511">
                  <c:v>-0.18</c:v>
                </c:pt>
                <c:pt idx="32512">
                  <c:v>-0.14000000000000001</c:v>
                </c:pt>
                <c:pt idx="32513">
                  <c:v>-0.02</c:v>
                </c:pt>
                <c:pt idx="32514">
                  <c:v>0.14000000000000001</c:v>
                </c:pt>
                <c:pt idx="32515">
                  <c:v>0.26</c:v>
                </c:pt>
                <c:pt idx="32516">
                  <c:v>0.38</c:v>
                </c:pt>
                <c:pt idx="32517">
                  <c:v>0.38</c:v>
                </c:pt>
                <c:pt idx="32518">
                  <c:v>0.46</c:v>
                </c:pt>
                <c:pt idx="32519">
                  <c:v>0.5</c:v>
                </c:pt>
                <c:pt idx="32520">
                  <c:v>0.57999999999999996</c:v>
                </c:pt>
                <c:pt idx="32521">
                  <c:v>0.62</c:v>
                </c:pt>
                <c:pt idx="32522">
                  <c:v>0.5</c:v>
                </c:pt>
                <c:pt idx="32523">
                  <c:v>0.38</c:v>
                </c:pt>
                <c:pt idx="32524">
                  <c:v>0.14000000000000001</c:v>
                </c:pt>
                <c:pt idx="32525">
                  <c:v>-0.1</c:v>
                </c:pt>
                <c:pt idx="32526">
                  <c:v>-0.3</c:v>
                </c:pt>
                <c:pt idx="32527">
                  <c:v>-0.54</c:v>
                </c:pt>
                <c:pt idx="32528">
                  <c:v>-0.78</c:v>
                </c:pt>
                <c:pt idx="32529">
                  <c:v>-1.1000000000000001</c:v>
                </c:pt>
                <c:pt idx="32530">
                  <c:v>-1.38</c:v>
                </c:pt>
                <c:pt idx="32531">
                  <c:v>-1.66</c:v>
                </c:pt>
                <c:pt idx="32532">
                  <c:v>-1.78</c:v>
                </c:pt>
                <c:pt idx="32533">
                  <c:v>-1.82</c:v>
                </c:pt>
                <c:pt idx="32534">
                  <c:v>-1.78</c:v>
                </c:pt>
                <c:pt idx="32535">
                  <c:v>-1.66</c:v>
                </c:pt>
                <c:pt idx="32536">
                  <c:v>-1.54</c:v>
                </c:pt>
                <c:pt idx="32537">
                  <c:v>-1.38</c:v>
                </c:pt>
                <c:pt idx="32538">
                  <c:v>-1.18</c:v>
                </c:pt>
                <c:pt idx="32539">
                  <c:v>-1.1000000000000001</c:v>
                </c:pt>
                <c:pt idx="32540">
                  <c:v>-0.86</c:v>
                </c:pt>
                <c:pt idx="32541">
                  <c:v>-0.57999999999999996</c:v>
                </c:pt>
                <c:pt idx="32542">
                  <c:v>-0.38</c:v>
                </c:pt>
                <c:pt idx="32543">
                  <c:v>-0.26</c:v>
                </c:pt>
                <c:pt idx="32544">
                  <c:v>-0.22</c:v>
                </c:pt>
                <c:pt idx="32545">
                  <c:v>-0.22</c:v>
                </c:pt>
                <c:pt idx="32546">
                  <c:v>-0.22</c:v>
                </c:pt>
                <c:pt idx="32547">
                  <c:v>-0.18</c:v>
                </c:pt>
                <c:pt idx="32548">
                  <c:v>-0.14000000000000001</c:v>
                </c:pt>
                <c:pt idx="32549">
                  <c:v>-0.1</c:v>
                </c:pt>
                <c:pt idx="32550">
                  <c:v>-0.06</c:v>
                </c:pt>
                <c:pt idx="32551">
                  <c:v>-0.02</c:v>
                </c:pt>
                <c:pt idx="32552">
                  <c:v>0.06</c:v>
                </c:pt>
                <c:pt idx="32553">
                  <c:v>0.1</c:v>
                </c:pt>
                <c:pt idx="32554">
                  <c:v>0.22</c:v>
                </c:pt>
                <c:pt idx="32555">
                  <c:v>0.22</c:v>
                </c:pt>
                <c:pt idx="32556">
                  <c:v>0.26</c:v>
                </c:pt>
                <c:pt idx="32557">
                  <c:v>0.3</c:v>
                </c:pt>
                <c:pt idx="32558">
                  <c:v>0.22</c:v>
                </c:pt>
                <c:pt idx="32559">
                  <c:v>0.26</c:v>
                </c:pt>
                <c:pt idx="32560">
                  <c:v>0.22</c:v>
                </c:pt>
                <c:pt idx="32561">
                  <c:v>0.26</c:v>
                </c:pt>
                <c:pt idx="32562">
                  <c:v>0.3</c:v>
                </c:pt>
                <c:pt idx="32563">
                  <c:v>0.38</c:v>
                </c:pt>
                <c:pt idx="32564">
                  <c:v>0.38</c:v>
                </c:pt>
                <c:pt idx="32565">
                  <c:v>0.5</c:v>
                </c:pt>
                <c:pt idx="32566">
                  <c:v>0.74</c:v>
                </c:pt>
                <c:pt idx="32567">
                  <c:v>1.26</c:v>
                </c:pt>
                <c:pt idx="32568">
                  <c:v>1.98</c:v>
                </c:pt>
                <c:pt idx="32569">
                  <c:v>2.66</c:v>
                </c:pt>
                <c:pt idx="32570">
                  <c:v>3.26</c:v>
                </c:pt>
                <c:pt idx="32571">
                  <c:v>3.7</c:v>
                </c:pt>
                <c:pt idx="32572">
                  <c:v>4.0599999999999996</c:v>
                </c:pt>
                <c:pt idx="32573">
                  <c:v>4.3</c:v>
                </c:pt>
                <c:pt idx="32574">
                  <c:v>4.42</c:v>
                </c:pt>
                <c:pt idx="32575">
                  <c:v>4.42</c:v>
                </c:pt>
                <c:pt idx="32576">
                  <c:v>4.0599999999999996</c:v>
                </c:pt>
                <c:pt idx="32577">
                  <c:v>3.42</c:v>
                </c:pt>
                <c:pt idx="32578">
                  <c:v>2.66</c:v>
                </c:pt>
                <c:pt idx="32579">
                  <c:v>1.74</c:v>
                </c:pt>
                <c:pt idx="32580">
                  <c:v>0.82</c:v>
                </c:pt>
                <c:pt idx="32581">
                  <c:v>-0.06</c:v>
                </c:pt>
                <c:pt idx="32582">
                  <c:v>-0.82</c:v>
                </c:pt>
                <c:pt idx="32583">
                  <c:v>-1.38</c:v>
                </c:pt>
                <c:pt idx="32584">
                  <c:v>-1.86</c:v>
                </c:pt>
                <c:pt idx="32585">
                  <c:v>-2.14</c:v>
                </c:pt>
                <c:pt idx="32586">
                  <c:v>-2.1800000000000002</c:v>
                </c:pt>
                <c:pt idx="32587">
                  <c:v>-2.02</c:v>
                </c:pt>
                <c:pt idx="32588">
                  <c:v>-1.78</c:v>
                </c:pt>
                <c:pt idx="32589">
                  <c:v>-1.62</c:v>
                </c:pt>
                <c:pt idx="32590">
                  <c:v>-1.5</c:v>
                </c:pt>
                <c:pt idx="32591">
                  <c:v>-1.34</c:v>
                </c:pt>
                <c:pt idx="32592">
                  <c:v>-1.26</c:v>
                </c:pt>
                <c:pt idx="32593">
                  <c:v>-1.18</c:v>
                </c:pt>
                <c:pt idx="32594">
                  <c:v>-1.06</c:v>
                </c:pt>
                <c:pt idx="32595">
                  <c:v>-1.02</c:v>
                </c:pt>
                <c:pt idx="32596">
                  <c:v>-0.98</c:v>
                </c:pt>
                <c:pt idx="32597">
                  <c:v>-0.94</c:v>
                </c:pt>
                <c:pt idx="32598">
                  <c:v>-0.94</c:v>
                </c:pt>
                <c:pt idx="32599">
                  <c:v>-0.9</c:v>
                </c:pt>
                <c:pt idx="32600">
                  <c:v>-0.74</c:v>
                </c:pt>
                <c:pt idx="32601">
                  <c:v>-0.57999999999999996</c:v>
                </c:pt>
                <c:pt idx="32602">
                  <c:v>-0.46</c:v>
                </c:pt>
                <c:pt idx="32603">
                  <c:v>-0.38</c:v>
                </c:pt>
                <c:pt idx="32604">
                  <c:v>-0.26</c:v>
                </c:pt>
                <c:pt idx="32605">
                  <c:v>-0.3</c:v>
                </c:pt>
                <c:pt idx="32606">
                  <c:v>-0.22</c:v>
                </c:pt>
                <c:pt idx="32607">
                  <c:v>-0.22</c:v>
                </c:pt>
                <c:pt idx="32608">
                  <c:v>-0.3</c:v>
                </c:pt>
                <c:pt idx="32609">
                  <c:v>-0.34</c:v>
                </c:pt>
                <c:pt idx="32610">
                  <c:v>-0.3</c:v>
                </c:pt>
                <c:pt idx="32611">
                  <c:v>-0.18</c:v>
                </c:pt>
                <c:pt idx="32612">
                  <c:v>-0.02</c:v>
                </c:pt>
                <c:pt idx="32613">
                  <c:v>0.02</c:v>
                </c:pt>
                <c:pt idx="32614">
                  <c:v>0.1</c:v>
                </c:pt>
                <c:pt idx="32615">
                  <c:v>0.14000000000000001</c:v>
                </c:pt>
                <c:pt idx="32616">
                  <c:v>0.18</c:v>
                </c:pt>
                <c:pt idx="32617">
                  <c:v>0.3</c:v>
                </c:pt>
                <c:pt idx="32618">
                  <c:v>0.34</c:v>
                </c:pt>
                <c:pt idx="32619">
                  <c:v>0.38</c:v>
                </c:pt>
                <c:pt idx="32620">
                  <c:v>0.34</c:v>
                </c:pt>
                <c:pt idx="32621">
                  <c:v>0.14000000000000001</c:v>
                </c:pt>
                <c:pt idx="32622">
                  <c:v>-0.1</c:v>
                </c:pt>
                <c:pt idx="32623">
                  <c:v>-0.34</c:v>
                </c:pt>
                <c:pt idx="32624">
                  <c:v>-0.7</c:v>
                </c:pt>
                <c:pt idx="32625">
                  <c:v>-0.94</c:v>
                </c:pt>
                <c:pt idx="32626">
                  <c:v>-1.26</c:v>
                </c:pt>
                <c:pt idx="32627">
                  <c:v>-1.54</c:v>
                </c:pt>
                <c:pt idx="32628">
                  <c:v>-1.74</c:v>
                </c:pt>
                <c:pt idx="32629">
                  <c:v>-1.94</c:v>
                </c:pt>
                <c:pt idx="32630">
                  <c:v>-2.02</c:v>
                </c:pt>
                <c:pt idx="32631">
                  <c:v>-2.02</c:v>
                </c:pt>
                <c:pt idx="32632">
                  <c:v>-1.9</c:v>
                </c:pt>
                <c:pt idx="32633">
                  <c:v>-1.7</c:v>
                </c:pt>
                <c:pt idx="32634">
                  <c:v>-1.5</c:v>
                </c:pt>
                <c:pt idx="32635">
                  <c:v>-1.26</c:v>
                </c:pt>
                <c:pt idx="32636">
                  <c:v>-1.02</c:v>
                </c:pt>
                <c:pt idx="32637">
                  <c:v>-0.74</c:v>
                </c:pt>
                <c:pt idx="32638">
                  <c:v>-0.5</c:v>
                </c:pt>
                <c:pt idx="32639">
                  <c:v>-0.26</c:v>
                </c:pt>
                <c:pt idx="32640">
                  <c:v>-0.18</c:v>
                </c:pt>
                <c:pt idx="32641">
                  <c:v>-0.14000000000000001</c:v>
                </c:pt>
                <c:pt idx="32642">
                  <c:v>-0.1</c:v>
                </c:pt>
                <c:pt idx="32643">
                  <c:v>-0.06</c:v>
                </c:pt>
                <c:pt idx="32644">
                  <c:v>-0.02</c:v>
                </c:pt>
                <c:pt idx="32645">
                  <c:v>0.02</c:v>
                </c:pt>
                <c:pt idx="32646">
                  <c:v>0.02</c:v>
                </c:pt>
                <c:pt idx="32647">
                  <c:v>0.06</c:v>
                </c:pt>
                <c:pt idx="32648">
                  <c:v>0.06</c:v>
                </c:pt>
                <c:pt idx="32649">
                  <c:v>0.14000000000000001</c:v>
                </c:pt>
                <c:pt idx="32650">
                  <c:v>0.26</c:v>
                </c:pt>
                <c:pt idx="32651">
                  <c:v>0.3</c:v>
                </c:pt>
                <c:pt idx="32652">
                  <c:v>0.34</c:v>
                </c:pt>
                <c:pt idx="32653">
                  <c:v>0.34</c:v>
                </c:pt>
                <c:pt idx="32654">
                  <c:v>0.3</c:v>
                </c:pt>
                <c:pt idx="32655">
                  <c:v>0.34</c:v>
                </c:pt>
                <c:pt idx="32656">
                  <c:v>0.3</c:v>
                </c:pt>
                <c:pt idx="32657">
                  <c:v>0.22</c:v>
                </c:pt>
                <c:pt idx="32658">
                  <c:v>0.22</c:v>
                </c:pt>
                <c:pt idx="32659">
                  <c:v>0.18</c:v>
                </c:pt>
                <c:pt idx="32660">
                  <c:v>0.26</c:v>
                </c:pt>
                <c:pt idx="32661">
                  <c:v>0.42</c:v>
                </c:pt>
                <c:pt idx="32662">
                  <c:v>0.66</c:v>
                </c:pt>
                <c:pt idx="32663">
                  <c:v>0.98</c:v>
                </c:pt>
                <c:pt idx="32664">
                  <c:v>1.38</c:v>
                </c:pt>
                <c:pt idx="32665">
                  <c:v>1.74</c:v>
                </c:pt>
                <c:pt idx="32666">
                  <c:v>2.1800000000000002</c:v>
                </c:pt>
                <c:pt idx="32667">
                  <c:v>2.62</c:v>
                </c:pt>
                <c:pt idx="32668">
                  <c:v>3.02</c:v>
                </c:pt>
                <c:pt idx="32669">
                  <c:v>3.46</c:v>
                </c:pt>
                <c:pt idx="32670">
                  <c:v>3.7</c:v>
                </c:pt>
                <c:pt idx="32671">
                  <c:v>3.74</c:v>
                </c:pt>
                <c:pt idx="32672">
                  <c:v>3.58</c:v>
                </c:pt>
                <c:pt idx="32673">
                  <c:v>3.34</c:v>
                </c:pt>
                <c:pt idx="32674">
                  <c:v>2.94</c:v>
                </c:pt>
                <c:pt idx="32675">
                  <c:v>2.54</c:v>
                </c:pt>
                <c:pt idx="32676">
                  <c:v>2.14</c:v>
                </c:pt>
                <c:pt idx="32677">
                  <c:v>1.58</c:v>
                </c:pt>
                <c:pt idx="32678">
                  <c:v>0.82</c:v>
                </c:pt>
                <c:pt idx="32679">
                  <c:v>0.02</c:v>
                </c:pt>
                <c:pt idx="32680">
                  <c:v>-0.62</c:v>
                </c:pt>
                <c:pt idx="32681">
                  <c:v>-1.02</c:v>
                </c:pt>
                <c:pt idx="32682">
                  <c:v>-1.26</c:v>
                </c:pt>
                <c:pt idx="32683">
                  <c:v>-1.42</c:v>
                </c:pt>
                <c:pt idx="32684">
                  <c:v>-1.54</c:v>
                </c:pt>
                <c:pt idx="32685">
                  <c:v>-1.58</c:v>
                </c:pt>
                <c:pt idx="32686">
                  <c:v>-1.62</c:v>
                </c:pt>
                <c:pt idx="32687">
                  <c:v>-1.54</c:v>
                </c:pt>
                <c:pt idx="32688">
                  <c:v>-1.34</c:v>
                </c:pt>
                <c:pt idx="32689">
                  <c:v>-1.1399999999999999</c:v>
                </c:pt>
                <c:pt idx="32690">
                  <c:v>-0.9</c:v>
                </c:pt>
                <c:pt idx="32691">
                  <c:v>-0.78</c:v>
                </c:pt>
                <c:pt idx="32692">
                  <c:v>-0.7</c:v>
                </c:pt>
                <c:pt idx="32693">
                  <c:v>-0.74</c:v>
                </c:pt>
                <c:pt idx="32694">
                  <c:v>-0.7</c:v>
                </c:pt>
                <c:pt idx="32695">
                  <c:v>-0.62</c:v>
                </c:pt>
                <c:pt idx="32696">
                  <c:v>-0.57999999999999996</c:v>
                </c:pt>
                <c:pt idx="32697">
                  <c:v>-0.54</c:v>
                </c:pt>
                <c:pt idx="32698">
                  <c:v>-0.57999999999999996</c:v>
                </c:pt>
                <c:pt idx="32699">
                  <c:v>-0.62</c:v>
                </c:pt>
                <c:pt idx="32700">
                  <c:v>-0.57999999999999996</c:v>
                </c:pt>
                <c:pt idx="32701">
                  <c:v>-0.54</c:v>
                </c:pt>
                <c:pt idx="32702">
                  <c:v>-0.46</c:v>
                </c:pt>
                <c:pt idx="32703">
                  <c:v>-0.38</c:v>
                </c:pt>
                <c:pt idx="32704">
                  <c:v>-0.38</c:v>
                </c:pt>
                <c:pt idx="32705">
                  <c:v>-0.34</c:v>
                </c:pt>
                <c:pt idx="32706">
                  <c:v>-0.3</c:v>
                </c:pt>
                <c:pt idx="32707">
                  <c:v>-0.3</c:v>
                </c:pt>
                <c:pt idx="32708">
                  <c:v>-0.14000000000000001</c:v>
                </c:pt>
                <c:pt idx="32709">
                  <c:v>-0.14000000000000001</c:v>
                </c:pt>
                <c:pt idx="32710">
                  <c:v>-0.1</c:v>
                </c:pt>
                <c:pt idx="32711">
                  <c:v>-0.02</c:v>
                </c:pt>
                <c:pt idx="32712">
                  <c:v>0.02</c:v>
                </c:pt>
                <c:pt idx="32713">
                  <c:v>0.14000000000000001</c:v>
                </c:pt>
                <c:pt idx="32714">
                  <c:v>0.18</c:v>
                </c:pt>
                <c:pt idx="32715">
                  <c:v>0.26</c:v>
                </c:pt>
                <c:pt idx="32716">
                  <c:v>0.26</c:v>
                </c:pt>
                <c:pt idx="32717">
                  <c:v>0.14000000000000001</c:v>
                </c:pt>
                <c:pt idx="32718">
                  <c:v>0.02</c:v>
                </c:pt>
                <c:pt idx="32719">
                  <c:v>-0.1</c:v>
                </c:pt>
                <c:pt idx="32720">
                  <c:v>-0.26</c:v>
                </c:pt>
                <c:pt idx="32721">
                  <c:v>-0.54</c:v>
                </c:pt>
                <c:pt idx="32722">
                  <c:v>-0.82</c:v>
                </c:pt>
                <c:pt idx="32723">
                  <c:v>-1.06</c:v>
                </c:pt>
                <c:pt idx="32724">
                  <c:v>-1.22</c:v>
                </c:pt>
                <c:pt idx="32725">
                  <c:v>-1.38</c:v>
                </c:pt>
                <c:pt idx="32726">
                  <c:v>-1.54</c:v>
                </c:pt>
                <c:pt idx="32727">
                  <c:v>-1.54</c:v>
                </c:pt>
                <c:pt idx="32728">
                  <c:v>-1.54</c:v>
                </c:pt>
                <c:pt idx="32729">
                  <c:v>-1.5</c:v>
                </c:pt>
                <c:pt idx="32730">
                  <c:v>-1.5</c:v>
                </c:pt>
                <c:pt idx="32731">
                  <c:v>-1.38</c:v>
                </c:pt>
                <c:pt idx="32732">
                  <c:v>-1.22</c:v>
                </c:pt>
                <c:pt idx="32733">
                  <c:v>-1.06</c:v>
                </c:pt>
                <c:pt idx="32734">
                  <c:v>-0.78</c:v>
                </c:pt>
                <c:pt idx="32735">
                  <c:v>-0.62</c:v>
                </c:pt>
                <c:pt idx="32736">
                  <c:v>-0.46</c:v>
                </c:pt>
                <c:pt idx="32737">
                  <c:v>-0.38</c:v>
                </c:pt>
                <c:pt idx="32738">
                  <c:v>-0.34</c:v>
                </c:pt>
                <c:pt idx="32739">
                  <c:v>-0.26</c:v>
                </c:pt>
                <c:pt idx="32740">
                  <c:v>-0.18</c:v>
                </c:pt>
                <c:pt idx="32741">
                  <c:v>-0.18</c:v>
                </c:pt>
                <c:pt idx="32742">
                  <c:v>-0.1</c:v>
                </c:pt>
                <c:pt idx="32743">
                  <c:v>-0.1</c:v>
                </c:pt>
                <c:pt idx="32744">
                  <c:v>-0.06</c:v>
                </c:pt>
                <c:pt idx="32745">
                  <c:v>-0.06</c:v>
                </c:pt>
                <c:pt idx="32746">
                  <c:v>-0.02</c:v>
                </c:pt>
                <c:pt idx="32747">
                  <c:v>0.02</c:v>
                </c:pt>
                <c:pt idx="32748">
                  <c:v>0.06</c:v>
                </c:pt>
                <c:pt idx="32749">
                  <c:v>0.1</c:v>
                </c:pt>
                <c:pt idx="32750">
                  <c:v>0.14000000000000001</c:v>
                </c:pt>
                <c:pt idx="32751">
                  <c:v>0.22</c:v>
                </c:pt>
                <c:pt idx="32752">
                  <c:v>0.57999999999999996</c:v>
                </c:pt>
                <c:pt idx="32753">
                  <c:v>1.1000000000000001</c:v>
                </c:pt>
                <c:pt idx="32754">
                  <c:v>1.78</c:v>
                </c:pt>
                <c:pt idx="32755">
                  <c:v>2.46</c:v>
                </c:pt>
                <c:pt idx="32756">
                  <c:v>3.1</c:v>
                </c:pt>
                <c:pt idx="32757">
                  <c:v>3.54</c:v>
                </c:pt>
                <c:pt idx="32758">
                  <c:v>3.94</c:v>
                </c:pt>
                <c:pt idx="32759">
                  <c:v>4.42</c:v>
                </c:pt>
                <c:pt idx="32760">
                  <c:v>4.78</c:v>
                </c:pt>
                <c:pt idx="32761">
                  <c:v>4.9800000000000004</c:v>
                </c:pt>
                <c:pt idx="32762">
                  <c:v>4.8600000000000003</c:v>
                </c:pt>
                <c:pt idx="32763">
                  <c:v>4.34</c:v>
                </c:pt>
                <c:pt idx="32764">
                  <c:v>3.46</c:v>
                </c:pt>
                <c:pt idx="32765">
                  <c:v>2.34</c:v>
                </c:pt>
                <c:pt idx="32766">
                  <c:v>1.22</c:v>
                </c:pt>
                <c:pt idx="32767">
                  <c:v>0.26</c:v>
                </c:pt>
                <c:pt idx="32768">
                  <c:v>-0.54</c:v>
                </c:pt>
                <c:pt idx="32769">
                  <c:v>-1.3</c:v>
                </c:pt>
                <c:pt idx="32770">
                  <c:v>-1.9</c:v>
                </c:pt>
                <c:pt idx="32771">
                  <c:v>-2.38</c:v>
                </c:pt>
                <c:pt idx="32772">
                  <c:v>-2.66</c:v>
                </c:pt>
                <c:pt idx="32773">
                  <c:v>-2.7</c:v>
                </c:pt>
                <c:pt idx="32774">
                  <c:v>-2.54</c:v>
                </c:pt>
                <c:pt idx="32775">
                  <c:v>-2.1800000000000002</c:v>
                </c:pt>
                <c:pt idx="32776">
                  <c:v>-1.86</c:v>
                </c:pt>
                <c:pt idx="32777">
                  <c:v>-1.54</c:v>
                </c:pt>
                <c:pt idx="32778">
                  <c:v>-1.34</c:v>
                </c:pt>
                <c:pt idx="32779">
                  <c:v>-1.1399999999999999</c:v>
                </c:pt>
                <c:pt idx="32780">
                  <c:v>-0.98</c:v>
                </c:pt>
                <c:pt idx="32781">
                  <c:v>-0.94</c:v>
                </c:pt>
                <c:pt idx="32782">
                  <c:v>-0.9</c:v>
                </c:pt>
                <c:pt idx="32783">
                  <c:v>-0.94</c:v>
                </c:pt>
                <c:pt idx="32784">
                  <c:v>-0.94</c:v>
                </c:pt>
                <c:pt idx="32785">
                  <c:v>-0.9</c:v>
                </c:pt>
                <c:pt idx="32786">
                  <c:v>-0.7</c:v>
                </c:pt>
                <c:pt idx="32787">
                  <c:v>-0.54</c:v>
                </c:pt>
                <c:pt idx="32788">
                  <c:v>-0.42</c:v>
                </c:pt>
                <c:pt idx="32789">
                  <c:v>-0.34</c:v>
                </c:pt>
                <c:pt idx="32790">
                  <c:v>-0.22</c:v>
                </c:pt>
                <c:pt idx="32791">
                  <c:v>-0.14000000000000001</c:v>
                </c:pt>
                <c:pt idx="32792">
                  <c:v>-0.1</c:v>
                </c:pt>
                <c:pt idx="32793">
                  <c:v>-0.1</c:v>
                </c:pt>
                <c:pt idx="32794">
                  <c:v>-0.06</c:v>
                </c:pt>
                <c:pt idx="32795">
                  <c:v>-0.06</c:v>
                </c:pt>
                <c:pt idx="32796">
                  <c:v>-0.02</c:v>
                </c:pt>
                <c:pt idx="32797">
                  <c:v>0.02</c:v>
                </c:pt>
                <c:pt idx="32798">
                  <c:v>0.14000000000000001</c:v>
                </c:pt>
                <c:pt idx="32799">
                  <c:v>0.18</c:v>
                </c:pt>
                <c:pt idx="32800">
                  <c:v>0.22</c:v>
                </c:pt>
                <c:pt idx="32801">
                  <c:v>0.3</c:v>
                </c:pt>
                <c:pt idx="32802">
                  <c:v>0.38</c:v>
                </c:pt>
                <c:pt idx="32803">
                  <c:v>0.57999999999999996</c:v>
                </c:pt>
                <c:pt idx="32804">
                  <c:v>0.7</c:v>
                </c:pt>
                <c:pt idx="32805">
                  <c:v>0.74</c:v>
                </c:pt>
                <c:pt idx="32806">
                  <c:v>0.7</c:v>
                </c:pt>
                <c:pt idx="32807">
                  <c:v>0.57999999999999996</c:v>
                </c:pt>
                <c:pt idx="32808">
                  <c:v>0.22</c:v>
                </c:pt>
                <c:pt idx="32809">
                  <c:v>-0.06</c:v>
                </c:pt>
                <c:pt idx="32810">
                  <c:v>-0.34</c:v>
                </c:pt>
                <c:pt idx="32811">
                  <c:v>-0.66</c:v>
                </c:pt>
                <c:pt idx="32812">
                  <c:v>-0.94</c:v>
                </c:pt>
                <c:pt idx="32813">
                  <c:v>-1.22</c:v>
                </c:pt>
                <c:pt idx="32814">
                  <c:v>-1.58</c:v>
                </c:pt>
                <c:pt idx="32815">
                  <c:v>-1.86</c:v>
                </c:pt>
                <c:pt idx="32816">
                  <c:v>-2.1</c:v>
                </c:pt>
                <c:pt idx="32817">
                  <c:v>-2.14</c:v>
                </c:pt>
                <c:pt idx="32818">
                  <c:v>-2.1</c:v>
                </c:pt>
                <c:pt idx="32819">
                  <c:v>-1.94</c:v>
                </c:pt>
                <c:pt idx="32820">
                  <c:v>-1.66</c:v>
                </c:pt>
                <c:pt idx="32821">
                  <c:v>-1.46</c:v>
                </c:pt>
                <c:pt idx="32822">
                  <c:v>-1.22</c:v>
                </c:pt>
                <c:pt idx="32823">
                  <c:v>-0.94</c:v>
                </c:pt>
                <c:pt idx="32824">
                  <c:v>-0.62</c:v>
                </c:pt>
                <c:pt idx="32825">
                  <c:v>-0.38</c:v>
                </c:pt>
                <c:pt idx="32826">
                  <c:v>-0.18</c:v>
                </c:pt>
                <c:pt idx="32827">
                  <c:v>-0.06</c:v>
                </c:pt>
                <c:pt idx="32828">
                  <c:v>-0.02</c:v>
                </c:pt>
                <c:pt idx="32829">
                  <c:v>-0.02</c:v>
                </c:pt>
                <c:pt idx="32830">
                  <c:v>-0.02</c:v>
                </c:pt>
                <c:pt idx="32831">
                  <c:v>-0.02</c:v>
                </c:pt>
                <c:pt idx="32832">
                  <c:v>0.02</c:v>
                </c:pt>
                <c:pt idx="32833">
                  <c:v>0.06</c:v>
                </c:pt>
                <c:pt idx="32834">
                  <c:v>0.06</c:v>
                </c:pt>
                <c:pt idx="32835">
                  <c:v>0.1</c:v>
                </c:pt>
                <c:pt idx="32836">
                  <c:v>0.14000000000000001</c:v>
                </c:pt>
                <c:pt idx="32837">
                  <c:v>0.22</c:v>
                </c:pt>
                <c:pt idx="32838">
                  <c:v>0.34</c:v>
                </c:pt>
                <c:pt idx="32839">
                  <c:v>0.42</c:v>
                </c:pt>
                <c:pt idx="32840">
                  <c:v>0.46</c:v>
                </c:pt>
                <c:pt idx="32841">
                  <c:v>0.46</c:v>
                </c:pt>
                <c:pt idx="32842">
                  <c:v>0.42</c:v>
                </c:pt>
                <c:pt idx="32843">
                  <c:v>0.34</c:v>
                </c:pt>
                <c:pt idx="32844">
                  <c:v>0.3</c:v>
                </c:pt>
                <c:pt idx="32845">
                  <c:v>0.26</c:v>
                </c:pt>
                <c:pt idx="32846">
                  <c:v>0.14000000000000001</c:v>
                </c:pt>
                <c:pt idx="32847">
                  <c:v>0.14000000000000001</c:v>
                </c:pt>
                <c:pt idx="32848">
                  <c:v>0.22</c:v>
                </c:pt>
                <c:pt idx="32849">
                  <c:v>0.22</c:v>
                </c:pt>
                <c:pt idx="32850">
                  <c:v>0.3</c:v>
                </c:pt>
                <c:pt idx="32851">
                  <c:v>0.42</c:v>
                </c:pt>
                <c:pt idx="32852">
                  <c:v>0.57999999999999996</c:v>
                </c:pt>
                <c:pt idx="32853">
                  <c:v>0.7</c:v>
                </c:pt>
                <c:pt idx="32854">
                  <c:v>1.1000000000000001</c:v>
                </c:pt>
                <c:pt idx="32855">
                  <c:v>1.42</c:v>
                </c:pt>
                <c:pt idx="32856">
                  <c:v>1.82</c:v>
                </c:pt>
                <c:pt idx="32857">
                  <c:v>2.02</c:v>
                </c:pt>
                <c:pt idx="32858">
                  <c:v>2.38</c:v>
                </c:pt>
                <c:pt idx="32859">
                  <c:v>2.74</c:v>
                </c:pt>
                <c:pt idx="32860">
                  <c:v>3.1</c:v>
                </c:pt>
                <c:pt idx="32861">
                  <c:v>3.38</c:v>
                </c:pt>
                <c:pt idx="32862">
                  <c:v>3.54</c:v>
                </c:pt>
                <c:pt idx="32863">
                  <c:v>3.62</c:v>
                </c:pt>
                <c:pt idx="32864">
                  <c:v>3.46</c:v>
                </c:pt>
                <c:pt idx="32865">
                  <c:v>3.1</c:v>
                </c:pt>
                <c:pt idx="32866">
                  <c:v>2.7</c:v>
                </c:pt>
                <c:pt idx="32867">
                  <c:v>2.2200000000000002</c:v>
                </c:pt>
                <c:pt idx="32868">
                  <c:v>1.62</c:v>
                </c:pt>
                <c:pt idx="32869">
                  <c:v>0.9</c:v>
                </c:pt>
                <c:pt idx="32870">
                  <c:v>0.18</c:v>
                </c:pt>
                <c:pt idx="32871">
                  <c:v>-0.5</c:v>
                </c:pt>
                <c:pt idx="32872">
                  <c:v>-1.02</c:v>
                </c:pt>
                <c:pt idx="32873">
                  <c:v>-1.38</c:v>
                </c:pt>
                <c:pt idx="32874">
                  <c:v>-1.62</c:v>
                </c:pt>
                <c:pt idx="32875">
                  <c:v>-1.74</c:v>
                </c:pt>
                <c:pt idx="32876">
                  <c:v>-1.74</c:v>
                </c:pt>
                <c:pt idx="32877">
                  <c:v>-1.74</c:v>
                </c:pt>
                <c:pt idx="32878">
                  <c:v>-1.54</c:v>
                </c:pt>
                <c:pt idx="32879">
                  <c:v>-1.38</c:v>
                </c:pt>
                <c:pt idx="32880">
                  <c:v>-1.18</c:v>
                </c:pt>
                <c:pt idx="32881">
                  <c:v>-0.98</c:v>
                </c:pt>
                <c:pt idx="32882">
                  <c:v>-0.82</c:v>
                </c:pt>
                <c:pt idx="32883">
                  <c:v>-0.82</c:v>
                </c:pt>
                <c:pt idx="32884">
                  <c:v>-0.78</c:v>
                </c:pt>
                <c:pt idx="32885">
                  <c:v>-0.78</c:v>
                </c:pt>
                <c:pt idx="32886">
                  <c:v>-0.78</c:v>
                </c:pt>
                <c:pt idx="32887">
                  <c:v>-0.74</c:v>
                </c:pt>
                <c:pt idx="32888">
                  <c:v>-0.74</c:v>
                </c:pt>
                <c:pt idx="32889">
                  <c:v>-0.74</c:v>
                </c:pt>
                <c:pt idx="32890">
                  <c:v>-0.78</c:v>
                </c:pt>
                <c:pt idx="32891">
                  <c:v>-0.78</c:v>
                </c:pt>
                <c:pt idx="32892">
                  <c:v>-0.7</c:v>
                </c:pt>
                <c:pt idx="32893">
                  <c:v>-0.57999999999999996</c:v>
                </c:pt>
                <c:pt idx="32894">
                  <c:v>-0.57999999999999996</c:v>
                </c:pt>
                <c:pt idx="32895">
                  <c:v>-0.57999999999999996</c:v>
                </c:pt>
                <c:pt idx="32896">
                  <c:v>-0.5</c:v>
                </c:pt>
                <c:pt idx="32897">
                  <c:v>-0.46</c:v>
                </c:pt>
                <c:pt idx="32898">
                  <c:v>-0.38</c:v>
                </c:pt>
                <c:pt idx="32899">
                  <c:v>-0.3</c:v>
                </c:pt>
                <c:pt idx="32900">
                  <c:v>-0.22</c:v>
                </c:pt>
                <c:pt idx="32901">
                  <c:v>-0.14000000000000001</c:v>
                </c:pt>
                <c:pt idx="32902">
                  <c:v>-0.14000000000000001</c:v>
                </c:pt>
                <c:pt idx="32903">
                  <c:v>-0.1</c:v>
                </c:pt>
                <c:pt idx="32904">
                  <c:v>0.06</c:v>
                </c:pt>
                <c:pt idx="32905">
                  <c:v>0.06</c:v>
                </c:pt>
                <c:pt idx="32906">
                  <c:v>0.1</c:v>
                </c:pt>
                <c:pt idx="32907">
                  <c:v>0.06</c:v>
                </c:pt>
                <c:pt idx="32908">
                  <c:v>-0.02</c:v>
                </c:pt>
                <c:pt idx="32909">
                  <c:v>-0.14000000000000001</c:v>
                </c:pt>
                <c:pt idx="32910">
                  <c:v>-0.26</c:v>
                </c:pt>
                <c:pt idx="32911">
                  <c:v>-0.42</c:v>
                </c:pt>
                <c:pt idx="32912">
                  <c:v>-0.57999999999999996</c:v>
                </c:pt>
                <c:pt idx="32913">
                  <c:v>-0.78</c:v>
                </c:pt>
                <c:pt idx="32914">
                  <c:v>-0.94</c:v>
                </c:pt>
                <c:pt idx="32915">
                  <c:v>-1.18</c:v>
                </c:pt>
                <c:pt idx="32916">
                  <c:v>-1.3</c:v>
                </c:pt>
                <c:pt idx="32917">
                  <c:v>-1.42</c:v>
                </c:pt>
                <c:pt idx="32918">
                  <c:v>-1.54</c:v>
                </c:pt>
                <c:pt idx="32919">
                  <c:v>-1.58</c:v>
                </c:pt>
                <c:pt idx="32920">
                  <c:v>-1.54</c:v>
                </c:pt>
                <c:pt idx="32921">
                  <c:v>-1.5</c:v>
                </c:pt>
                <c:pt idx="32922">
                  <c:v>-1.38</c:v>
                </c:pt>
                <c:pt idx="32923">
                  <c:v>-1.26</c:v>
                </c:pt>
                <c:pt idx="32924">
                  <c:v>-1.02</c:v>
                </c:pt>
                <c:pt idx="32925">
                  <c:v>-0.82</c:v>
                </c:pt>
                <c:pt idx="32926">
                  <c:v>-0.66</c:v>
                </c:pt>
                <c:pt idx="32927">
                  <c:v>-0.46</c:v>
                </c:pt>
                <c:pt idx="32928">
                  <c:v>-0.3</c:v>
                </c:pt>
                <c:pt idx="32929">
                  <c:v>-0.26</c:v>
                </c:pt>
                <c:pt idx="32930">
                  <c:v>-0.14000000000000001</c:v>
                </c:pt>
                <c:pt idx="32931">
                  <c:v>-0.1</c:v>
                </c:pt>
                <c:pt idx="32932">
                  <c:v>-0.1</c:v>
                </c:pt>
                <c:pt idx="32933">
                  <c:v>-0.1</c:v>
                </c:pt>
                <c:pt idx="32934">
                  <c:v>-0.1</c:v>
                </c:pt>
                <c:pt idx="32935">
                  <c:v>-0.14000000000000001</c:v>
                </c:pt>
                <c:pt idx="32936">
                  <c:v>-0.1</c:v>
                </c:pt>
                <c:pt idx="32937">
                  <c:v>-0.14000000000000001</c:v>
                </c:pt>
                <c:pt idx="32938">
                  <c:v>-0.02</c:v>
                </c:pt>
                <c:pt idx="32939">
                  <c:v>0.06</c:v>
                </c:pt>
                <c:pt idx="32940">
                  <c:v>0.18</c:v>
                </c:pt>
                <c:pt idx="32941">
                  <c:v>0.34</c:v>
                </c:pt>
                <c:pt idx="32942">
                  <c:v>0.74</c:v>
                </c:pt>
                <c:pt idx="32943">
                  <c:v>1.26</c:v>
                </c:pt>
                <c:pt idx="32944">
                  <c:v>1.86</c:v>
                </c:pt>
                <c:pt idx="32945">
                  <c:v>2.42</c:v>
                </c:pt>
                <c:pt idx="32946">
                  <c:v>2.94</c:v>
                </c:pt>
                <c:pt idx="32947">
                  <c:v>3.3</c:v>
                </c:pt>
                <c:pt idx="32948">
                  <c:v>3.74</c:v>
                </c:pt>
                <c:pt idx="32949">
                  <c:v>4.1399999999999997</c:v>
                </c:pt>
                <c:pt idx="32950">
                  <c:v>4.5</c:v>
                </c:pt>
                <c:pt idx="32951">
                  <c:v>4.58</c:v>
                </c:pt>
                <c:pt idx="32952">
                  <c:v>4.38</c:v>
                </c:pt>
                <c:pt idx="32953">
                  <c:v>3.98</c:v>
                </c:pt>
                <c:pt idx="32954">
                  <c:v>3.5</c:v>
                </c:pt>
                <c:pt idx="32955">
                  <c:v>2.78</c:v>
                </c:pt>
                <c:pt idx="32956">
                  <c:v>1.94</c:v>
                </c:pt>
                <c:pt idx="32957">
                  <c:v>0.94</c:v>
                </c:pt>
                <c:pt idx="32958">
                  <c:v>0.1</c:v>
                </c:pt>
                <c:pt idx="32959">
                  <c:v>-0.62</c:v>
                </c:pt>
                <c:pt idx="32960">
                  <c:v>-1.3</c:v>
                </c:pt>
                <c:pt idx="32961">
                  <c:v>-1.82</c:v>
                </c:pt>
                <c:pt idx="32962">
                  <c:v>-2.14</c:v>
                </c:pt>
                <c:pt idx="32963">
                  <c:v>-2.34</c:v>
                </c:pt>
                <c:pt idx="32964">
                  <c:v>-2.34</c:v>
                </c:pt>
                <c:pt idx="32965">
                  <c:v>-2.42</c:v>
                </c:pt>
                <c:pt idx="32966">
                  <c:v>-2.2999999999999998</c:v>
                </c:pt>
                <c:pt idx="32967">
                  <c:v>-2.02</c:v>
                </c:pt>
                <c:pt idx="32968">
                  <c:v>-1.7</c:v>
                </c:pt>
                <c:pt idx="32969">
                  <c:v>-1.42</c:v>
                </c:pt>
                <c:pt idx="32970">
                  <c:v>-1.18</c:v>
                </c:pt>
                <c:pt idx="32971">
                  <c:v>-1.06</c:v>
                </c:pt>
                <c:pt idx="32972">
                  <c:v>-0.9</c:v>
                </c:pt>
                <c:pt idx="32973">
                  <c:v>-0.82</c:v>
                </c:pt>
                <c:pt idx="32974">
                  <c:v>-0.74</c:v>
                </c:pt>
                <c:pt idx="32975">
                  <c:v>-0.62</c:v>
                </c:pt>
                <c:pt idx="32976">
                  <c:v>-0.54</c:v>
                </c:pt>
                <c:pt idx="32977">
                  <c:v>-0.57999999999999996</c:v>
                </c:pt>
                <c:pt idx="32978">
                  <c:v>-0.5</c:v>
                </c:pt>
                <c:pt idx="32979">
                  <c:v>-0.42</c:v>
                </c:pt>
                <c:pt idx="32980">
                  <c:v>-0.34</c:v>
                </c:pt>
                <c:pt idx="32981">
                  <c:v>-0.26</c:v>
                </c:pt>
                <c:pt idx="32982">
                  <c:v>-0.18</c:v>
                </c:pt>
                <c:pt idx="32983">
                  <c:v>-0.18</c:v>
                </c:pt>
                <c:pt idx="32984">
                  <c:v>-0.14000000000000001</c:v>
                </c:pt>
                <c:pt idx="32985">
                  <c:v>-0.18</c:v>
                </c:pt>
                <c:pt idx="32986">
                  <c:v>0.02</c:v>
                </c:pt>
                <c:pt idx="32987">
                  <c:v>0.1</c:v>
                </c:pt>
                <c:pt idx="32988">
                  <c:v>0.18</c:v>
                </c:pt>
                <c:pt idx="32989">
                  <c:v>0.22</c:v>
                </c:pt>
                <c:pt idx="32990">
                  <c:v>0.3</c:v>
                </c:pt>
                <c:pt idx="32991">
                  <c:v>0.3</c:v>
                </c:pt>
                <c:pt idx="32992">
                  <c:v>0.46</c:v>
                </c:pt>
                <c:pt idx="32993">
                  <c:v>0.54</c:v>
                </c:pt>
                <c:pt idx="32994">
                  <c:v>0.66</c:v>
                </c:pt>
                <c:pt idx="32995">
                  <c:v>0.62</c:v>
                </c:pt>
                <c:pt idx="32996">
                  <c:v>0.54</c:v>
                </c:pt>
                <c:pt idx="32997">
                  <c:v>0.46</c:v>
                </c:pt>
                <c:pt idx="32998">
                  <c:v>0.26</c:v>
                </c:pt>
                <c:pt idx="32999">
                  <c:v>0.06</c:v>
                </c:pt>
                <c:pt idx="33000">
                  <c:v>-0.26</c:v>
                </c:pt>
                <c:pt idx="33001">
                  <c:v>-0.57999999999999996</c:v>
                </c:pt>
                <c:pt idx="33002">
                  <c:v>-0.86</c:v>
                </c:pt>
                <c:pt idx="33003">
                  <c:v>-1.1000000000000001</c:v>
                </c:pt>
                <c:pt idx="33004">
                  <c:v>-1.38</c:v>
                </c:pt>
                <c:pt idx="33005">
                  <c:v>-1.66</c:v>
                </c:pt>
                <c:pt idx="33006">
                  <c:v>-1.82</c:v>
                </c:pt>
                <c:pt idx="33007">
                  <c:v>-1.9</c:v>
                </c:pt>
                <c:pt idx="33008">
                  <c:v>-1.9</c:v>
                </c:pt>
                <c:pt idx="33009">
                  <c:v>-1.9</c:v>
                </c:pt>
                <c:pt idx="33010">
                  <c:v>-1.82</c:v>
                </c:pt>
                <c:pt idx="33011">
                  <c:v>-1.62</c:v>
                </c:pt>
                <c:pt idx="33012">
                  <c:v>-1.34</c:v>
                </c:pt>
                <c:pt idx="33013">
                  <c:v>-1.1000000000000001</c:v>
                </c:pt>
                <c:pt idx="33014">
                  <c:v>-0.86</c:v>
                </c:pt>
                <c:pt idx="33015">
                  <c:v>-0.57999999999999996</c:v>
                </c:pt>
                <c:pt idx="33016">
                  <c:v>-0.42</c:v>
                </c:pt>
                <c:pt idx="33017">
                  <c:v>-0.26</c:v>
                </c:pt>
                <c:pt idx="33018">
                  <c:v>-0.14000000000000001</c:v>
                </c:pt>
                <c:pt idx="33019">
                  <c:v>-0.06</c:v>
                </c:pt>
                <c:pt idx="33020">
                  <c:v>-0.02</c:v>
                </c:pt>
                <c:pt idx="33021">
                  <c:v>0.02</c:v>
                </c:pt>
                <c:pt idx="33022">
                  <c:v>0.06</c:v>
                </c:pt>
                <c:pt idx="33023">
                  <c:v>0.06</c:v>
                </c:pt>
                <c:pt idx="33024">
                  <c:v>0.02</c:v>
                </c:pt>
                <c:pt idx="33025">
                  <c:v>0.1</c:v>
                </c:pt>
                <c:pt idx="33026">
                  <c:v>0.14000000000000001</c:v>
                </c:pt>
                <c:pt idx="33027">
                  <c:v>0.22</c:v>
                </c:pt>
                <c:pt idx="33028">
                  <c:v>0.18</c:v>
                </c:pt>
                <c:pt idx="33029">
                  <c:v>0.26</c:v>
                </c:pt>
                <c:pt idx="33030">
                  <c:v>0.3</c:v>
                </c:pt>
                <c:pt idx="33031">
                  <c:v>0.34</c:v>
                </c:pt>
                <c:pt idx="33032">
                  <c:v>0.38</c:v>
                </c:pt>
                <c:pt idx="33033">
                  <c:v>0.34</c:v>
                </c:pt>
                <c:pt idx="33034">
                  <c:v>0.34</c:v>
                </c:pt>
                <c:pt idx="33035">
                  <c:v>0.34</c:v>
                </c:pt>
                <c:pt idx="33036">
                  <c:v>0.3</c:v>
                </c:pt>
                <c:pt idx="33037">
                  <c:v>0.3</c:v>
                </c:pt>
                <c:pt idx="33038">
                  <c:v>0.38</c:v>
                </c:pt>
                <c:pt idx="33039">
                  <c:v>0.7</c:v>
                </c:pt>
                <c:pt idx="33040">
                  <c:v>1.3</c:v>
                </c:pt>
                <c:pt idx="33041">
                  <c:v>2.06</c:v>
                </c:pt>
                <c:pt idx="33042">
                  <c:v>2.7</c:v>
                </c:pt>
                <c:pt idx="33043">
                  <c:v>3.22</c:v>
                </c:pt>
                <c:pt idx="33044">
                  <c:v>3.66</c:v>
                </c:pt>
                <c:pt idx="33045">
                  <c:v>4.0199999999999996</c:v>
                </c:pt>
                <c:pt idx="33046">
                  <c:v>4.22</c:v>
                </c:pt>
                <c:pt idx="33047">
                  <c:v>4.3</c:v>
                </c:pt>
                <c:pt idx="33048">
                  <c:v>4.3</c:v>
                </c:pt>
                <c:pt idx="33049">
                  <c:v>4.0199999999999996</c:v>
                </c:pt>
                <c:pt idx="33050">
                  <c:v>3.42</c:v>
                </c:pt>
                <c:pt idx="33051">
                  <c:v>2.58</c:v>
                </c:pt>
                <c:pt idx="33052">
                  <c:v>1.54</c:v>
                </c:pt>
                <c:pt idx="33053">
                  <c:v>0.57999999999999996</c:v>
                </c:pt>
                <c:pt idx="33054">
                  <c:v>-0.18</c:v>
                </c:pt>
                <c:pt idx="33055">
                  <c:v>-0.86</c:v>
                </c:pt>
                <c:pt idx="33056">
                  <c:v>-1.3</c:v>
                </c:pt>
                <c:pt idx="33057">
                  <c:v>-1.66</c:v>
                </c:pt>
                <c:pt idx="33058">
                  <c:v>-1.78</c:v>
                </c:pt>
                <c:pt idx="33059">
                  <c:v>-1.78</c:v>
                </c:pt>
                <c:pt idx="33060">
                  <c:v>-1.66</c:v>
                </c:pt>
                <c:pt idx="33061">
                  <c:v>-1.58</c:v>
                </c:pt>
                <c:pt idx="33062">
                  <c:v>-1.38</c:v>
                </c:pt>
                <c:pt idx="33063">
                  <c:v>-1.22</c:v>
                </c:pt>
                <c:pt idx="33064">
                  <c:v>-1.1399999999999999</c:v>
                </c:pt>
                <c:pt idx="33065">
                  <c:v>-1.02</c:v>
                </c:pt>
                <c:pt idx="33066">
                  <c:v>-0.94</c:v>
                </c:pt>
                <c:pt idx="33067">
                  <c:v>-0.9</c:v>
                </c:pt>
                <c:pt idx="33068">
                  <c:v>-0.9</c:v>
                </c:pt>
                <c:pt idx="33069">
                  <c:v>-0.94</c:v>
                </c:pt>
                <c:pt idx="33070">
                  <c:v>-0.98</c:v>
                </c:pt>
                <c:pt idx="33071">
                  <c:v>-0.98</c:v>
                </c:pt>
                <c:pt idx="33072">
                  <c:v>-0.94</c:v>
                </c:pt>
                <c:pt idx="33073">
                  <c:v>-0.78</c:v>
                </c:pt>
                <c:pt idx="33074">
                  <c:v>-0.7</c:v>
                </c:pt>
                <c:pt idx="33075">
                  <c:v>-0.62</c:v>
                </c:pt>
                <c:pt idx="33076">
                  <c:v>-0.54</c:v>
                </c:pt>
                <c:pt idx="33077">
                  <c:v>-0.46</c:v>
                </c:pt>
                <c:pt idx="33078">
                  <c:v>-0.38</c:v>
                </c:pt>
                <c:pt idx="33079">
                  <c:v>-0.34</c:v>
                </c:pt>
                <c:pt idx="33080">
                  <c:v>-0.34</c:v>
                </c:pt>
                <c:pt idx="33081">
                  <c:v>-0.42</c:v>
                </c:pt>
                <c:pt idx="33082">
                  <c:v>-0.46</c:v>
                </c:pt>
                <c:pt idx="33083">
                  <c:v>-0.38</c:v>
                </c:pt>
                <c:pt idx="33084">
                  <c:v>-0.3</c:v>
                </c:pt>
                <c:pt idx="33085">
                  <c:v>-0.14000000000000001</c:v>
                </c:pt>
                <c:pt idx="33086">
                  <c:v>-0.1</c:v>
                </c:pt>
                <c:pt idx="33087">
                  <c:v>-0.1</c:v>
                </c:pt>
                <c:pt idx="33088">
                  <c:v>0.02</c:v>
                </c:pt>
                <c:pt idx="33089">
                  <c:v>0.14000000000000001</c:v>
                </c:pt>
                <c:pt idx="33090">
                  <c:v>0.26</c:v>
                </c:pt>
                <c:pt idx="33091">
                  <c:v>0.34</c:v>
                </c:pt>
                <c:pt idx="33092">
                  <c:v>0.38</c:v>
                </c:pt>
                <c:pt idx="33093">
                  <c:v>0.3</c:v>
                </c:pt>
                <c:pt idx="33094">
                  <c:v>0.14000000000000001</c:v>
                </c:pt>
                <c:pt idx="33095">
                  <c:v>-0.1</c:v>
                </c:pt>
                <c:pt idx="33096">
                  <c:v>-0.38</c:v>
                </c:pt>
                <c:pt idx="33097">
                  <c:v>-0.7</c:v>
                </c:pt>
                <c:pt idx="33098">
                  <c:v>-0.98</c:v>
                </c:pt>
                <c:pt idx="33099">
                  <c:v>-1.26</c:v>
                </c:pt>
                <c:pt idx="33100">
                  <c:v>-1.54</c:v>
                </c:pt>
                <c:pt idx="33101">
                  <c:v>-1.74</c:v>
                </c:pt>
                <c:pt idx="33102">
                  <c:v>-1.86</c:v>
                </c:pt>
                <c:pt idx="33103">
                  <c:v>-1.94</c:v>
                </c:pt>
                <c:pt idx="33104">
                  <c:v>-1.94</c:v>
                </c:pt>
                <c:pt idx="33105">
                  <c:v>-1.86</c:v>
                </c:pt>
                <c:pt idx="33106">
                  <c:v>-1.66</c:v>
                </c:pt>
                <c:pt idx="33107">
                  <c:v>-1.38</c:v>
                </c:pt>
                <c:pt idx="33108">
                  <c:v>-1.06</c:v>
                </c:pt>
                <c:pt idx="33109">
                  <c:v>-0.82</c:v>
                </c:pt>
                <c:pt idx="33110">
                  <c:v>-0.57999999999999996</c:v>
                </c:pt>
                <c:pt idx="33111">
                  <c:v>-0.42</c:v>
                </c:pt>
                <c:pt idx="33112">
                  <c:v>-0.3</c:v>
                </c:pt>
                <c:pt idx="33113">
                  <c:v>-0.26</c:v>
                </c:pt>
                <c:pt idx="33114">
                  <c:v>-0.22</c:v>
                </c:pt>
                <c:pt idx="33115">
                  <c:v>-0.18</c:v>
                </c:pt>
                <c:pt idx="33116">
                  <c:v>-0.18</c:v>
                </c:pt>
                <c:pt idx="33117">
                  <c:v>-0.14000000000000001</c:v>
                </c:pt>
                <c:pt idx="33118">
                  <c:v>-0.14000000000000001</c:v>
                </c:pt>
                <c:pt idx="33119">
                  <c:v>-0.14000000000000001</c:v>
                </c:pt>
                <c:pt idx="33120">
                  <c:v>-0.06</c:v>
                </c:pt>
                <c:pt idx="33121">
                  <c:v>-0.02</c:v>
                </c:pt>
                <c:pt idx="33122">
                  <c:v>0.06</c:v>
                </c:pt>
                <c:pt idx="33123">
                  <c:v>0.1</c:v>
                </c:pt>
                <c:pt idx="33124">
                  <c:v>0.22</c:v>
                </c:pt>
                <c:pt idx="33125">
                  <c:v>0.26</c:v>
                </c:pt>
                <c:pt idx="33126">
                  <c:v>0.3</c:v>
                </c:pt>
                <c:pt idx="33127">
                  <c:v>0.34</c:v>
                </c:pt>
                <c:pt idx="33128">
                  <c:v>0.34</c:v>
                </c:pt>
                <c:pt idx="33129">
                  <c:v>0.26</c:v>
                </c:pt>
                <c:pt idx="33130">
                  <c:v>0.22</c:v>
                </c:pt>
                <c:pt idx="33131">
                  <c:v>0.22</c:v>
                </c:pt>
                <c:pt idx="33132">
                  <c:v>0.26</c:v>
                </c:pt>
                <c:pt idx="33133">
                  <c:v>0.38</c:v>
                </c:pt>
                <c:pt idx="33134">
                  <c:v>0.78</c:v>
                </c:pt>
                <c:pt idx="33135">
                  <c:v>1.26</c:v>
                </c:pt>
                <c:pt idx="33136">
                  <c:v>1.82</c:v>
                </c:pt>
                <c:pt idx="33137">
                  <c:v>2.34</c:v>
                </c:pt>
                <c:pt idx="33138">
                  <c:v>2.86</c:v>
                </c:pt>
                <c:pt idx="33139">
                  <c:v>3.22</c:v>
                </c:pt>
                <c:pt idx="33140">
                  <c:v>3.54</c:v>
                </c:pt>
                <c:pt idx="33141">
                  <c:v>3.86</c:v>
                </c:pt>
                <c:pt idx="33142">
                  <c:v>3.98</c:v>
                </c:pt>
                <c:pt idx="33143">
                  <c:v>3.94</c:v>
                </c:pt>
                <c:pt idx="33144">
                  <c:v>3.78</c:v>
                </c:pt>
                <c:pt idx="33145">
                  <c:v>3.42</c:v>
                </c:pt>
                <c:pt idx="33146">
                  <c:v>2.98</c:v>
                </c:pt>
                <c:pt idx="33147">
                  <c:v>2.42</c:v>
                </c:pt>
                <c:pt idx="33148">
                  <c:v>1.78</c:v>
                </c:pt>
                <c:pt idx="33149">
                  <c:v>1.06</c:v>
                </c:pt>
                <c:pt idx="33150">
                  <c:v>0.34</c:v>
                </c:pt>
                <c:pt idx="33151">
                  <c:v>-0.3</c:v>
                </c:pt>
                <c:pt idx="33152">
                  <c:v>-0.9</c:v>
                </c:pt>
                <c:pt idx="33153">
                  <c:v>-1.26</c:v>
                </c:pt>
                <c:pt idx="33154">
                  <c:v>-1.46</c:v>
                </c:pt>
                <c:pt idx="33155">
                  <c:v>-1.62</c:v>
                </c:pt>
                <c:pt idx="33156">
                  <c:v>-1.7</c:v>
                </c:pt>
                <c:pt idx="33157">
                  <c:v>-1.78</c:v>
                </c:pt>
                <c:pt idx="33158">
                  <c:v>-1.78</c:v>
                </c:pt>
                <c:pt idx="33159">
                  <c:v>-1.7</c:v>
                </c:pt>
                <c:pt idx="33160">
                  <c:v>-1.5</c:v>
                </c:pt>
                <c:pt idx="33161">
                  <c:v>-1.22</c:v>
                </c:pt>
                <c:pt idx="33162">
                  <c:v>-1.06</c:v>
                </c:pt>
                <c:pt idx="33163">
                  <c:v>-0.9</c:v>
                </c:pt>
                <c:pt idx="33164">
                  <c:v>-0.78</c:v>
                </c:pt>
                <c:pt idx="33165">
                  <c:v>-0.74</c:v>
                </c:pt>
                <c:pt idx="33166">
                  <c:v>-0.7</c:v>
                </c:pt>
                <c:pt idx="33167">
                  <c:v>-0.62</c:v>
                </c:pt>
                <c:pt idx="33168">
                  <c:v>-0.57999999999999996</c:v>
                </c:pt>
                <c:pt idx="33169">
                  <c:v>-0.57999999999999996</c:v>
                </c:pt>
                <c:pt idx="33170">
                  <c:v>-0.54</c:v>
                </c:pt>
                <c:pt idx="33171">
                  <c:v>-0.57999999999999996</c:v>
                </c:pt>
                <c:pt idx="33172">
                  <c:v>-0.5</c:v>
                </c:pt>
                <c:pt idx="33173">
                  <c:v>-0.42</c:v>
                </c:pt>
                <c:pt idx="33174">
                  <c:v>-0.3</c:v>
                </c:pt>
                <c:pt idx="33175">
                  <c:v>-0.3</c:v>
                </c:pt>
                <c:pt idx="33176">
                  <c:v>-0.26</c:v>
                </c:pt>
                <c:pt idx="33177">
                  <c:v>-0.3</c:v>
                </c:pt>
                <c:pt idx="33178">
                  <c:v>-0.22</c:v>
                </c:pt>
                <c:pt idx="33179">
                  <c:v>-0.14000000000000001</c:v>
                </c:pt>
                <c:pt idx="33180">
                  <c:v>-0.06</c:v>
                </c:pt>
                <c:pt idx="33181">
                  <c:v>-0.06</c:v>
                </c:pt>
                <c:pt idx="33182">
                  <c:v>-0.02</c:v>
                </c:pt>
                <c:pt idx="33183">
                  <c:v>0.02</c:v>
                </c:pt>
                <c:pt idx="33184">
                  <c:v>0.1</c:v>
                </c:pt>
                <c:pt idx="33185">
                  <c:v>0.14000000000000001</c:v>
                </c:pt>
                <c:pt idx="33186">
                  <c:v>0.26</c:v>
                </c:pt>
                <c:pt idx="33187">
                  <c:v>0.3</c:v>
                </c:pt>
                <c:pt idx="33188">
                  <c:v>0.26</c:v>
                </c:pt>
                <c:pt idx="33189">
                  <c:v>0.14000000000000001</c:v>
                </c:pt>
                <c:pt idx="33190">
                  <c:v>0.06</c:v>
                </c:pt>
                <c:pt idx="33191">
                  <c:v>-0.18</c:v>
                </c:pt>
                <c:pt idx="33192">
                  <c:v>-0.42</c:v>
                </c:pt>
                <c:pt idx="33193">
                  <c:v>-0.66</c:v>
                </c:pt>
                <c:pt idx="33194">
                  <c:v>-0.98</c:v>
                </c:pt>
                <c:pt idx="33195">
                  <c:v>-1.26</c:v>
                </c:pt>
                <c:pt idx="33196">
                  <c:v>-1.42</c:v>
                </c:pt>
                <c:pt idx="33197">
                  <c:v>-1.62</c:v>
                </c:pt>
                <c:pt idx="33198">
                  <c:v>-1.7</c:v>
                </c:pt>
                <c:pt idx="33199">
                  <c:v>-1.7</c:v>
                </c:pt>
                <c:pt idx="33200">
                  <c:v>-1.66</c:v>
                </c:pt>
                <c:pt idx="33201">
                  <c:v>-1.58</c:v>
                </c:pt>
                <c:pt idx="33202">
                  <c:v>-1.5</c:v>
                </c:pt>
                <c:pt idx="33203">
                  <c:v>-1.38</c:v>
                </c:pt>
                <c:pt idx="33204">
                  <c:v>-1.1000000000000001</c:v>
                </c:pt>
                <c:pt idx="33205">
                  <c:v>-0.9</c:v>
                </c:pt>
                <c:pt idx="33206">
                  <c:v>-0.74</c:v>
                </c:pt>
                <c:pt idx="33207">
                  <c:v>-0.54</c:v>
                </c:pt>
                <c:pt idx="33208">
                  <c:v>-0.46</c:v>
                </c:pt>
                <c:pt idx="33209">
                  <c:v>-0.38</c:v>
                </c:pt>
                <c:pt idx="33210">
                  <c:v>-0.34</c:v>
                </c:pt>
                <c:pt idx="33211">
                  <c:v>-0.26</c:v>
                </c:pt>
                <c:pt idx="33212">
                  <c:v>-0.14000000000000001</c:v>
                </c:pt>
                <c:pt idx="33213">
                  <c:v>-0.1</c:v>
                </c:pt>
                <c:pt idx="33214">
                  <c:v>-0.1</c:v>
                </c:pt>
                <c:pt idx="33215">
                  <c:v>-0.14000000000000001</c:v>
                </c:pt>
                <c:pt idx="33216">
                  <c:v>-0.06</c:v>
                </c:pt>
                <c:pt idx="33217">
                  <c:v>-0.1</c:v>
                </c:pt>
                <c:pt idx="33218">
                  <c:v>-0.06</c:v>
                </c:pt>
                <c:pt idx="33219">
                  <c:v>-0.02</c:v>
                </c:pt>
                <c:pt idx="33220">
                  <c:v>0.02</c:v>
                </c:pt>
                <c:pt idx="33221">
                  <c:v>0.06</c:v>
                </c:pt>
                <c:pt idx="33222">
                  <c:v>0.14000000000000001</c:v>
                </c:pt>
                <c:pt idx="33223">
                  <c:v>0.34</c:v>
                </c:pt>
                <c:pt idx="33224">
                  <c:v>0.9</c:v>
                </c:pt>
                <c:pt idx="33225">
                  <c:v>1.54</c:v>
                </c:pt>
                <c:pt idx="33226">
                  <c:v>2.2599999999999998</c:v>
                </c:pt>
                <c:pt idx="33227">
                  <c:v>2.86</c:v>
                </c:pt>
                <c:pt idx="33228">
                  <c:v>3.54</c:v>
                </c:pt>
                <c:pt idx="33229">
                  <c:v>3.98</c:v>
                </c:pt>
                <c:pt idx="33230">
                  <c:v>4.38</c:v>
                </c:pt>
                <c:pt idx="33231">
                  <c:v>4.7</c:v>
                </c:pt>
                <c:pt idx="33232">
                  <c:v>4.9000000000000004</c:v>
                </c:pt>
                <c:pt idx="33233">
                  <c:v>4.8600000000000003</c:v>
                </c:pt>
                <c:pt idx="33234">
                  <c:v>4.62</c:v>
                </c:pt>
                <c:pt idx="33235">
                  <c:v>3.98</c:v>
                </c:pt>
                <c:pt idx="33236">
                  <c:v>3.14</c:v>
                </c:pt>
                <c:pt idx="33237">
                  <c:v>2.14</c:v>
                </c:pt>
                <c:pt idx="33238">
                  <c:v>0.98</c:v>
                </c:pt>
                <c:pt idx="33239">
                  <c:v>-0.06</c:v>
                </c:pt>
                <c:pt idx="33240">
                  <c:v>-0.9</c:v>
                </c:pt>
                <c:pt idx="33241">
                  <c:v>-1.54</c:v>
                </c:pt>
                <c:pt idx="33242">
                  <c:v>-1.98</c:v>
                </c:pt>
                <c:pt idx="33243">
                  <c:v>-2.34</c:v>
                </c:pt>
                <c:pt idx="33244">
                  <c:v>-2.58</c:v>
                </c:pt>
                <c:pt idx="33245">
                  <c:v>-2.7</c:v>
                </c:pt>
                <c:pt idx="33246">
                  <c:v>-2.58</c:v>
                </c:pt>
                <c:pt idx="33247">
                  <c:v>-2.34</c:v>
                </c:pt>
                <c:pt idx="33248">
                  <c:v>-2.06</c:v>
                </c:pt>
                <c:pt idx="33249">
                  <c:v>-1.74</c:v>
                </c:pt>
                <c:pt idx="33250">
                  <c:v>-1.42</c:v>
                </c:pt>
                <c:pt idx="33251">
                  <c:v>-1.18</c:v>
                </c:pt>
                <c:pt idx="33252">
                  <c:v>-1.06</c:v>
                </c:pt>
                <c:pt idx="33253">
                  <c:v>-1.02</c:v>
                </c:pt>
                <c:pt idx="33254">
                  <c:v>-0.98</c:v>
                </c:pt>
                <c:pt idx="33255">
                  <c:v>-0.86</c:v>
                </c:pt>
                <c:pt idx="33256">
                  <c:v>-0.82</c:v>
                </c:pt>
                <c:pt idx="33257">
                  <c:v>-0.82</c:v>
                </c:pt>
                <c:pt idx="33258">
                  <c:v>-0.78</c:v>
                </c:pt>
                <c:pt idx="33259">
                  <c:v>-0.74</c:v>
                </c:pt>
                <c:pt idx="33260">
                  <c:v>-0.57999999999999996</c:v>
                </c:pt>
                <c:pt idx="33261">
                  <c:v>-0.54</c:v>
                </c:pt>
                <c:pt idx="33262">
                  <c:v>-0.34</c:v>
                </c:pt>
                <c:pt idx="33263">
                  <c:v>-0.26</c:v>
                </c:pt>
                <c:pt idx="33264">
                  <c:v>-0.22</c:v>
                </c:pt>
                <c:pt idx="33265">
                  <c:v>-0.18</c:v>
                </c:pt>
                <c:pt idx="33266">
                  <c:v>-0.1</c:v>
                </c:pt>
                <c:pt idx="33267">
                  <c:v>-0.06</c:v>
                </c:pt>
                <c:pt idx="33268">
                  <c:v>0.1</c:v>
                </c:pt>
                <c:pt idx="33269">
                  <c:v>0.14000000000000001</c:v>
                </c:pt>
                <c:pt idx="33270">
                  <c:v>0.26</c:v>
                </c:pt>
                <c:pt idx="33271">
                  <c:v>0.34</c:v>
                </c:pt>
                <c:pt idx="33272">
                  <c:v>0.38</c:v>
                </c:pt>
                <c:pt idx="33273">
                  <c:v>0.38</c:v>
                </c:pt>
                <c:pt idx="33274">
                  <c:v>0.5</c:v>
                </c:pt>
                <c:pt idx="33275">
                  <c:v>0.62</c:v>
                </c:pt>
                <c:pt idx="33276">
                  <c:v>0.74</c:v>
                </c:pt>
                <c:pt idx="33277">
                  <c:v>0.74</c:v>
                </c:pt>
                <c:pt idx="33278">
                  <c:v>0.7</c:v>
                </c:pt>
                <c:pt idx="33279">
                  <c:v>0.46</c:v>
                </c:pt>
                <c:pt idx="33280">
                  <c:v>0.14000000000000001</c:v>
                </c:pt>
                <c:pt idx="33281">
                  <c:v>-0.14000000000000001</c:v>
                </c:pt>
                <c:pt idx="33282">
                  <c:v>-0.46</c:v>
                </c:pt>
                <c:pt idx="33283">
                  <c:v>-0.86</c:v>
                </c:pt>
                <c:pt idx="33284">
                  <c:v>-1.1000000000000001</c:v>
                </c:pt>
                <c:pt idx="33285">
                  <c:v>-1.38</c:v>
                </c:pt>
                <c:pt idx="33286">
                  <c:v>-1.7</c:v>
                </c:pt>
                <c:pt idx="33287">
                  <c:v>-1.94</c:v>
                </c:pt>
                <c:pt idx="33288">
                  <c:v>-2.1</c:v>
                </c:pt>
                <c:pt idx="33289">
                  <c:v>-2.1</c:v>
                </c:pt>
                <c:pt idx="33290">
                  <c:v>-2.1</c:v>
                </c:pt>
                <c:pt idx="33291">
                  <c:v>-1.9</c:v>
                </c:pt>
                <c:pt idx="33292">
                  <c:v>-1.66</c:v>
                </c:pt>
                <c:pt idx="33293">
                  <c:v>-1.34</c:v>
                </c:pt>
                <c:pt idx="33294">
                  <c:v>-1.06</c:v>
                </c:pt>
                <c:pt idx="33295">
                  <c:v>-0.86</c:v>
                </c:pt>
                <c:pt idx="33296">
                  <c:v>-0.57999999999999996</c:v>
                </c:pt>
                <c:pt idx="33297">
                  <c:v>-0.38</c:v>
                </c:pt>
                <c:pt idx="33298">
                  <c:v>-0.26</c:v>
                </c:pt>
                <c:pt idx="33299">
                  <c:v>-0.14000000000000001</c:v>
                </c:pt>
                <c:pt idx="33300">
                  <c:v>-0.06</c:v>
                </c:pt>
                <c:pt idx="33301">
                  <c:v>-0.06</c:v>
                </c:pt>
                <c:pt idx="33302">
                  <c:v>-0.06</c:v>
                </c:pt>
                <c:pt idx="33303">
                  <c:v>-0.1</c:v>
                </c:pt>
                <c:pt idx="33304">
                  <c:v>-0.06</c:v>
                </c:pt>
                <c:pt idx="33305">
                  <c:v>-0.06</c:v>
                </c:pt>
                <c:pt idx="33306">
                  <c:v>0.06</c:v>
                </c:pt>
                <c:pt idx="33307">
                  <c:v>0.1</c:v>
                </c:pt>
                <c:pt idx="33308">
                  <c:v>0.14000000000000001</c:v>
                </c:pt>
                <c:pt idx="33309">
                  <c:v>0.22</c:v>
                </c:pt>
                <c:pt idx="33310">
                  <c:v>0.3</c:v>
                </c:pt>
                <c:pt idx="33311">
                  <c:v>0.38</c:v>
                </c:pt>
                <c:pt idx="33312">
                  <c:v>0.42</c:v>
                </c:pt>
                <c:pt idx="33313">
                  <c:v>0.42</c:v>
                </c:pt>
                <c:pt idx="33314">
                  <c:v>0.46</c:v>
                </c:pt>
                <c:pt idx="33315">
                  <c:v>0.42</c:v>
                </c:pt>
                <c:pt idx="33316">
                  <c:v>0.42</c:v>
                </c:pt>
                <c:pt idx="33317">
                  <c:v>0.34</c:v>
                </c:pt>
                <c:pt idx="33318">
                  <c:v>0.38</c:v>
                </c:pt>
                <c:pt idx="33319">
                  <c:v>0.34</c:v>
                </c:pt>
                <c:pt idx="33320">
                  <c:v>0.34</c:v>
                </c:pt>
                <c:pt idx="33321">
                  <c:v>0.34</c:v>
                </c:pt>
                <c:pt idx="33322">
                  <c:v>0.34</c:v>
                </c:pt>
                <c:pt idx="33323">
                  <c:v>0.26</c:v>
                </c:pt>
                <c:pt idx="33324">
                  <c:v>0.22</c:v>
                </c:pt>
                <c:pt idx="33325">
                  <c:v>0.26</c:v>
                </c:pt>
                <c:pt idx="33326">
                  <c:v>0.46</c:v>
                </c:pt>
                <c:pt idx="33327">
                  <c:v>0.94</c:v>
                </c:pt>
                <c:pt idx="33328">
                  <c:v>1.62</c:v>
                </c:pt>
                <c:pt idx="33329">
                  <c:v>2.1800000000000002</c:v>
                </c:pt>
                <c:pt idx="33330">
                  <c:v>2.74</c:v>
                </c:pt>
                <c:pt idx="33331">
                  <c:v>3.18</c:v>
                </c:pt>
                <c:pt idx="33332">
                  <c:v>3.7</c:v>
                </c:pt>
                <c:pt idx="33333">
                  <c:v>4.0199999999999996</c:v>
                </c:pt>
                <c:pt idx="33334">
                  <c:v>4.3</c:v>
                </c:pt>
                <c:pt idx="33335">
                  <c:v>4.5</c:v>
                </c:pt>
                <c:pt idx="33336">
                  <c:v>4.42</c:v>
                </c:pt>
                <c:pt idx="33337">
                  <c:v>4.0199999999999996</c:v>
                </c:pt>
                <c:pt idx="33338">
                  <c:v>3.3</c:v>
                </c:pt>
                <c:pt idx="33339">
                  <c:v>2.46</c:v>
                </c:pt>
                <c:pt idx="33340">
                  <c:v>1.5</c:v>
                </c:pt>
                <c:pt idx="33341">
                  <c:v>0.62</c:v>
                </c:pt>
                <c:pt idx="33342">
                  <c:v>-0.18</c:v>
                </c:pt>
                <c:pt idx="33343">
                  <c:v>-0.82</c:v>
                </c:pt>
                <c:pt idx="33344">
                  <c:v>-1.38</c:v>
                </c:pt>
                <c:pt idx="33345">
                  <c:v>-1.82</c:v>
                </c:pt>
                <c:pt idx="33346">
                  <c:v>-2.02</c:v>
                </c:pt>
                <c:pt idx="33347">
                  <c:v>-2.02</c:v>
                </c:pt>
                <c:pt idx="33348">
                  <c:v>-1.9</c:v>
                </c:pt>
                <c:pt idx="33349">
                  <c:v>-1.7</c:v>
                </c:pt>
                <c:pt idx="33350">
                  <c:v>-1.5</c:v>
                </c:pt>
                <c:pt idx="33351">
                  <c:v>-1.34</c:v>
                </c:pt>
                <c:pt idx="33352">
                  <c:v>-1.18</c:v>
                </c:pt>
                <c:pt idx="33353">
                  <c:v>-1.06</c:v>
                </c:pt>
                <c:pt idx="33354">
                  <c:v>-0.98</c:v>
                </c:pt>
                <c:pt idx="33355">
                  <c:v>-0.94</c:v>
                </c:pt>
                <c:pt idx="33356">
                  <c:v>-0.98</c:v>
                </c:pt>
                <c:pt idx="33357">
                  <c:v>-0.94</c:v>
                </c:pt>
                <c:pt idx="33358">
                  <c:v>-0.94</c:v>
                </c:pt>
                <c:pt idx="33359">
                  <c:v>-0.94</c:v>
                </c:pt>
                <c:pt idx="33360">
                  <c:v>-0.82</c:v>
                </c:pt>
                <c:pt idx="33361">
                  <c:v>-0.74</c:v>
                </c:pt>
                <c:pt idx="33362">
                  <c:v>-0.66</c:v>
                </c:pt>
                <c:pt idx="33363">
                  <c:v>-0.62</c:v>
                </c:pt>
                <c:pt idx="33364">
                  <c:v>-0.57999999999999996</c:v>
                </c:pt>
                <c:pt idx="33365">
                  <c:v>-0.57999999999999996</c:v>
                </c:pt>
                <c:pt idx="33366">
                  <c:v>-0.57999999999999996</c:v>
                </c:pt>
                <c:pt idx="33367">
                  <c:v>-0.62</c:v>
                </c:pt>
                <c:pt idx="33368">
                  <c:v>-0.54</c:v>
                </c:pt>
                <c:pt idx="33369">
                  <c:v>-0.57999999999999996</c:v>
                </c:pt>
                <c:pt idx="33370">
                  <c:v>-0.54</c:v>
                </c:pt>
                <c:pt idx="33371">
                  <c:v>-0.5</c:v>
                </c:pt>
                <c:pt idx="33372">
                  <c:v>-0.38</c:v>
                </c:pt>
                <c:pt idx="33373">
                  <c:v>-0.3</c:v>
                </c:pt>
                <c:pt idx="33374">
                  <c:v>-0.14000000000000001</c:v>
                </c:pt>
                <c:pt idx="33375">
                  <c:v>-0.1</c:v>
                </c:pt>
                <c:pt idx="33376">
                  <c:v>-0.02</c:v>
                </c:pt>
                <c:pt idx="33377">
                  <c:v>0.06</c:v>
                </c:pt>
                <c:pt idx="33378">
                  <c:v>0.14000000000000001</c:v>
                </c:pt>
                <c:pt idx="33379">
                  <c:v>0.22</c:v>
                </c:pt>
                <c:pt idx="33380">
                  <c:v>0.26</c:v>
                </c:pt>
                <c:pt idx="33381">
                  <c:v>0.14000000000000001</c:v>
                </c:pt>
                <c:pt idx="33382">
                  <c:v>-0.06</c:v>
                </c:pt>
                <c:pt idx="33383">
                  <c:v>-0.3</c:v>
                </c:pt>
                <c:pt idx="33384">
                  <c:v>-0.5</c:v>
                </c:pt>
                <c:pt idx="33385">
                  <c:v>-0.78</c:v>
                </c:pt>
                <c:pt idx="33386">
                  <c:v>-1.02</c:v>
                </c:pt>
                <c:pt idx="33387">
                  <c:v>-1.3</c:v>
                </c:pt>
                <c:pt idx="33388">
                  <c:v>-1.54</c:v>
                </c:pt>
                <c:pt idx="33389">
                  <c:v>-1.7</c:v>
                </c:pt>
                <c:pt idx="33390">
                  <c:v>-1.9</c:v>
                </c:pt>
                <c:pt idx="33391">
                  <c:v>-1.98</c:v>
                </c:pt>
                <c:pt idx="33392">
                  <c:v>-1.86</c:v>
                </c:pt>
                <c:pt idx="33393">
                  <c:v>-1.7</c:v>
                </c:pt>
                <c:pt idx="33394">
                  <c:v>-1.5</c:v>
                </c:pt>
                <c:pt idx="33395">
                  <c:v>-1.3</c:v>
                </c:pt>
                <c:pt idx="33396">
                  <c:v>-1.1000000000000001</c:v>
                </c:pt>
                <c:pt idx="33397">
                  <c:v>-0.86</c:v>
                </c:pt>
                <c:pt idx="33398">
                  <c:v>-0.66</c:v>
                </c:pt>
                <c:pt idx="33399">
                  <c:v>-0.42</c:v>
                </c:pt>
                <c:pt idx="33400">
                  <c:v>-0.26</c:v>
                </c:pt>
                <c:pt idx="33401">
                  <c:v>-0.14000000000000001</c:v>
                </c:pt>
                <c:pt idx="33402">
                  <c:v>-0.14000000000000001</c:v>
                </c:pt>
                <c:pt idx="33403">
                  <c:v>-0.14000000000000001</c:v>
                </c:pt>
                <c:pt idx="33404">
                  <c:v>-0.18</c:v>
                </c:pt>
                <c:pt idx="33405">
                  <c:v>-0.26</c:v>
                </c:pt>
                <c:pt idx="33406">
                  <c:v>-0.18</c:v>
                </c:pt>
                <c:pt idx="33407">
                  <c:v>-0.14000000000000001</c:v>
                </c:pt>
                <c:pt idx="33408">
                  <c:v>-0.1</c:v>
                </c:pt>
                <c:pt idx="33409">
                  <c:v>-0.06</c:v>
                </c:pt>
                <c:pt idx="33410">
                  <c:v>0.02</c:v>
                </c:pt>
                <c:pt idx="33411">
                  <c:v>0.06</c:v>
                </c:pt>
                <c:pt idx="33412">
                  <c:v>0.22</c:v>
                </c:pt>
                <c:pt idx="33413">
                  <c:v>0.38</c:v>
                </c:pt>
                <c:pt idx="33414">
                  <c:v>0.78</c:v>
                </c:pt>
                <c:pt idx="33415">
                  <c:v>1.34</c:v>
                </c:pt>
                <c:pt idx="33416">
                  <c:v>1.9</c:v>
                </c:pt>
                <c:pt idx="33417">
                  <c:v>2.2200000000000002</c:v>
                </c:pt>
                <c:pt idx="33418">
                  <c:v>2.46</c:v>
                </c:pt>
                <c:pt idx="33419">
                  <c:v>2.58</c:v>
                </c:pt>
                <c:pt idx="33420">
                  <c:v>2.9</c:v>
                </c:pt>
                <c:pt idx="33421">
                  <c:v>3.34</c:v>
                </c:pt>
                <c:pt idx="33422">
                  <c:v>3.78</c:v>
                </c:pt>
                <c:pt idx="33423">
                  <c:v>3.98</c:v>
                </c:pt>
                <c:pt idx="33424">
                  <c:v>3.86</c:v>
                </c:pt>
                <c:pt idx="33425">
                  <c:v>3.66</c:v>
                </c:pt>
                <c:pt idx="33426">
                  <c:v>3.3</c:v>
                </c:pt>
                <c:pt idx="33427">
                  <c:v>2.98</c:v>
                </c:pt>
                <c:pt idx="33428">
                  <c:v>2.7</c:v>
                </c:pt>
                <c:pt idx="33429">
                  <c:v>2.38</c:v>
                </c:pt>
                <c:pt idx="33430">
                  <c:v>1.86</c:v>
                </c:pt>
                <c:pt idx="33431">
                  <c:v>1.1399999999999999</c:v>
                </c:pt>
                <c:pt idx="33432">
                  <c:v>0.26</c:v>
                </c:pt>
                <c:pt idx="33433">
                  <c:v>-0.5</c:v>
                </c:pt>
                <c:pt idx="33434">
                  <c:v>-1.02</c:v>
                </c:pt>
                <c:pt idx="33435">
                  <c:v>-1.42</c:v>
                </c:pt>
                <c:pt idx="33436">
                  <c:v>-1.74</c:v>
                </c:pt>
                <c:pt idx="33437">
                  <c:v>-2.14</c:v>
                </c:pt>
                <c:pt idx="33438">
                  <c:v>-2.42</c:v>
                </c:pt>
                <c:pt idx="33439">
                  <c:v>-2.54</c:v>
                </c:pt>
                <c:pt idx="33440">
                  <c:v>-2.5</c:v>
                </c:pt>
                <c:pt idx="33441">
                  <c:v>-2.14</c:v>
                </c:pt>
                <c:pt idx="33442">
                  <c:v>-1.78</c:v>
                </c:pt>
                <c:pt idx="33443">
                  <c:v>-1.46</c:v>
                </c:pt>
                <c:pt idx="33444">
                  <c:v>-1.1399999999999999</c:v>
                </c:pt>
                <c:pt idx="33445">
                  <c:v>-0.9</c:v>
                </c:pt>
                <c:pt idx="33446">
                  <c:v>-0.7</c:v>
                </c:pt>
                <c:pt idx="33447">
                  <c:v>-0.57999999999999996</c:v>
                </c:pt>
                <c:pt idx="33448">
                  <c:v>-0.42</c:v>
                </c:pt>
                <c:pt idx="33449">
                  <c:v>-0.42</c:v>
                </c:pt>
                <c:pt idx="33450">
                  <c:v>-0.46</c:v>
                </c:pt>
                <c:pt idx="33451">
                  <c:v>-0.57999999999999996</c:v>
                </c:pt>
                <c:pt idx="33452">
                  <c:v>-0.57999999999999996</c:v>
                </c:pt>
                <c:pt idx="33453">
                  <c:v>-0.5</c:v>
                </c:pt>
                <c:pt idx="33454">
                  <c:v>-0.46</c:v>
                </c:pt>
                <c:pt idx="33455">
                  <c:v>-0.42</c:v>
                </c:pt>
                <c:pt idx="33456">
                  <c:v>-0.3</c:v>
                </c:pt>
                <c:pt idx="33457">
                  <c:v>-0.22</c:v>
                </c:pt>
                <c:pt idx="33458">
                  <c:v>-0.02</c:v>
                </c:pt>
                <c:pt idx="33459">
                  <c:v>0.14000000000000001</c:v>
                </c:pt>
                <c:pt idx="33460">
                  <c:v>0.26</c:v>
                </c:pt>
                <c:pt idx="33461">
                  <c:v>0.22</c:v>
                </c:pt>
                <c:pt idx="33462">
                  <c:v>0.22</c:v>
                </c:pt>
                <c:pt idx="33463">
                  <c:v>0.26</c:v>
                </c:pt>
                <c:pt idx="33464">
                  <c:v>0.26</c:v>
                </c:pt>
                <c:pt idx="33465">
                  <c:v>0.38</c:v>
                </c:pt>
                <c:pt idx="33466">
                  <c:v>0.38</c:v>
                </c:pt>
                <c:pt idx="33467">
                  <c:v>0.38</c:v>
                </c:pt>
                <c:pt idx="33468">
                  <c:v>0.34</c:v>
                </c:pt>
                <c:pt idx="33469">
                  <c:v>0.22</c:v>
                </c:pt>
                <c:pt idx="33470">
                  <c:v>0.1</c:v>
                </c:pt>
                <c:pt idx="33471">
                  <c:v>-0.06</c:v>
                </c:pt>
                <c:pt idx="33472">
                  <c:v>-0.14000000000000001</c:v>
                </c:pt>
                <c:pt idx="33473">
                  <c:v>-0.22</c:v>
                </c:pt>
                <c:pt idx="33474">
                  <c:v>-0.42</c:v>
                </c:pt>
                <c:pt idx="33475">
                  <c:v>-0.7</c:v>
                </c:pt>
                <c:pt idx="33476">
                  <c:v>-0.98</c:v>
                </c:pt>
                <c:pt idx="33477">
                  <c:v>-1.26</c:v>
                </c:pt>
                <c:pt idx="33478">
                  <c:v>-1.38</c:v>
                </c:pt>
                <c:pt idx="33479">
                  <c:v>-1.46</c:v>
                </c:pt>
                <c:pt idx="33480">
                  <c:v>-1.54</c:v>
                </c:pt>
                <c:pt idx="33481">
                  <c:v>-1.66</c:v>
                </c:pt>
                <c:pt idx="33482">
                  <c:v>-1.78</c:v>
                </c:pt>
                <c:pt idx="33483">
                  <c:v>-1.82</c:v>
                </c:pt>
                <c:pt idx="33484">
                  <c:v>-1.74</c:v>
                </c:pt>
                <c:pt idx="33485">
                  <c:v>-1.58</c:v>
                </c:pt>
                <c:pt idx="33486">
                  <c:v>-1.34</c:v>
                </c:pt>
                <c:pt idx="33487">
                  <c:v>-1.06</c:v>
                </c:pt>
                <c:pt idx="33488">
                  <c:v>-0.9</c:v>
                </c:pt>
                <c:pt idx="33489">
                  <c:v>-0.74</c:v>
                </c:pt>
                <c:pt idx="33490">
                  <c:v>-0.54</c:v>
                </c:pt>
                <c:pt idx="33491">
                  <c:v>-0.34</c:v>
                </c:pt>
                <c:pt idx="33492">
                  <c:v>-0.18</c:v>
                </c:pt>
                <c:pt idx="33493">
                  <c:v>-0.02</c:v>
                </c:pt>
                <c:pt idx="33494">
                  <c:v>0.14000000000000001</c:v>
                </c:pt>
                <c:pt idx="33495">
                  <c:v>0.14000000000000001</c:v>
                </c:pt>
                <c:pt idx="33496">
                  <c:v>0.14000000000000001</c:v>
                </c:pt>
                <c:pt idx="33497">
                  <c:v>0.1</c:v>
                </c:pt>
                <c:pt idx="33498">
                  <c:v>0.14000000000000001</c:v>
                </c:pt>
                <c:pt idx="33499">
                  <c:v>0.14000000000000001</c:v>
                </c:pt>
                <c:pt idx="33500">
                  <c:v>0.14000000000000001</c:v>
                </c:pt>
                <c:pt idx="33501">
                  <c:v>0.1</c:v>
                </c:pt>
                <c:pt idx="33502">
                  <c:v>0.14000000000000001</c:v>
                </c:pt>
                <c:pt idx="33503">
                  <c:v>0.14000000000000001</c:v>
                </c:pt>
                <c:pt idx="33504">
                  <c:v>0.18</c:v>
                </c:pt>
                <c:pt idx="33505">
                  <c:v>0.22</c:v>
                </c:pt>
                <c:pt idx="33506">
                  <c:v>0.3</c:v>
                </c:pt>
                <c:pt idx="33507">
                  <c:v>0.34</c:v>
                </c:pt>
                <c:pt idx="33508">
                  <c:v>0.38</c:v>
                </c:pt>
                <c:pt idx="33509">
                  <c:v>0.3</c:v>
                </c:pt>
                <c:pt idx="33510">
                  <c:v>0.34</c:v>
                </c:pt>
                <c:pt idx="33511">
                  <c:v>0.38</c:v>
                </c:pt>
                <c:pt idx="33512">
                  <c:v>0.54</c:v>
                </c:pt>
                <c:pt idx="33513">
                  <c:v>0.9</c:v>
                </c:pt>
                <c:pt idx="33514">
                  <c:v>1.34</c:v>
                </c:pt>
                <c:pt idx="33515">
                  <c:v>1.78</c:v>
                </c:pt>
                <c:pt idx="33516">
                  <c:v>2.34</c:v>
                </c:pt>
                <c:pt idx="33517">
                  <c:v>2.78</c:v>
                </c:pt>
                <c:pt idx="33518">
                  <c:v>3.26</c:v>
                </c:pt>
                <c:pt idx="33519">
                  <c:v>3.46</c:v>
                </c:pt>
                <c:pt idx="33520">
                  <c:v>3.7</c:v>
                </c:pt>
                <c:pt idx="33521">
                  <c:v>3.82</c:v>
                </c:pt>
                <c:pt idx="33522">
                  <c:v>3.94</c:v>
                </c:pt>
                <c:pt idx="33523">
                  <c:v>3.82</c:v>
                </c:pt>
                <c:pt idx="33524">
                  <c:v>3.58</c:v>
                </c:pt>
                <c:pt idx="33525">
                  <c:v>3.1</c:v>
                </c:pt>
                <c:pt idx="33526">
                  <c:v>2.42</c:v>
                </c:pt>
                <c:pt idx="33527">
                  <c:v>1.58</c:v>
                </c:pt>
                <c:pt idx="33528">
                  <c:v>0.78</c:v>
                </c:pt>
                <c:pt idx="33529">
                  <c:v>0.02</c:v>
                </c:pt>
                <c:pt idx="33530">
                  <c:v>-0.54</c:v>
                </c:pt>
                <c:pt idx="33531">
                  <c:v>-0.9</c:v>
                </c:pt>
                <c:pt idx="33532">
                  <c:v>-1.18</c:v>
                </c:pt>
                <c:pt idx="33533">
                  <c:v>-1.46</c:v>
                </c:pt>
                <c:pt idx="33534">
                  <c:v>-1.7</c:v>
                </c:pt>
                <c:pt idx="33535">
                  <c:v>-1.9</c:v>
                </c:pt>
                <c:pt idx="33536">
                  <c:v>-1.94</c:v>
                </c:pt>
                <c:pt idx="33537">
                  <c:v>-1.78</c:v>
                </c:pt>
                <c:pt idx="33538">
                  <c:v>-1.58</c:v>
                </c:pt>
                <c:pt idx="33539">
                  <c:v>-1.34</c:v>
                </c:pt>
                <c:pt idx="33540">
                  <c:v>-1.1399999999999999</c:v>
                </c:pt>
                <c:pt idx="33541">
                  <c:v>-1.06</c:v>
                </c:pt>
                <c:pt idx="33542">
                  <c:v>-0.9</c:v>
                </c:pt>
                <c:pt idx="33543">
                  <c:v>-0.78</c:v>
                </c:pt>
                <c:pt idx="33544">
                  <c:v>-0.74</c:v>
                </c:pt>
                <c:pt idx="33545">
                  <c:v>-0.66</c:v>
                </c:pt>
                <c:pt idx="33546">
                  <c:v>-0.7</c:v>
                </c:pt>
                <c:pt idx="33547">
                  <c:v>-0.74</c:v>
                </c:pt>
                <c:pt idx="33548">
                  <c:v>-0.74</c:v>
                </c:pt>
                <c:pt idx="33549">
                  <c:v>-0.78</c:v>
                </c:pt>
                <c:pt idx="33550">
                  <c:v>-0.7</c:v>
                </c:pt>
                <c:pt idx="33551">
                  <c:v>-0.66</c:v>
                </c:pt>
                <c:pt idx="33552">
                  <c:v>-0.57999999999999996</c:v>
                </c:pt>
                <c:pt idx="33553">
                  <c:v>-0.57999999999999996</c:v>
                </c:pt>
                <c:pt idx="33554">
                  <c:v>-0.5</c:v>
                </c:pt>
                <c:pt idx="33555">
                  <c:v>-0.5</c:v>
                </c:pt>
                <c:pt idx="33556">
                  <c:v>-0.34</c:v>
                </c:pt>
                <c:pt idx="33557">
                  <c:v>-0.22</c:v>
                </c:pt>
                <c:pt idx="33558">
                  <c:v>-0.14000000000000001</c:v>
                </c:pt>
                <c:pt idx="33559">
                  <c:v>-0.14000000000000001</c:v>
                </c:pt>
                <c:pt idx="33560">
                  <c:v>-0.06</c:v>
                </c:pt>
                <c:pt idx="33561">
                  <c:v>-0.06</c:v>
                </c:pt>
                <c:pt idx="33562">
                  <c:v>0.02</c:v>
                </c:pt>
                <c:pt idx="33563">
                  <c:v>0.06</c:v>
                </c:pt>
                <c:pt idx="33564">
                  <c:v>0.1</c:v>
                </c:pt>
                <c:pt idx="33565">
                  <c:v>0.14000000000000001</c:v>
                </c:pt>
                <c:pt idx="33566">
                  <c:v>0.22</c:v>
                </c:pt>
                <c:pt idx="33567">
                  <c:v>0.18</c:v>
                </c:pt>
                <c:pt idx="33568">
                  <c:v>0.1</c:v>
                </c:pt>
                <c:pt idx="33569">
                  <c:v>-0.06</c:v>
                </c:pt>
                <c:pt idx="33570">
                  <c:v>-0.26</c:v>
                </c:pt>
                <c:pt idx="33571">
                  <c:v>-0.5</c:v>
                </c:pt>
                <c:pt idx="33572">
                  <c:v>-0.82</c:v>
                </c:pt>
                <c:pt idx="33573">
                  <c:v>-1.06</c:v>
                </c:pt>
                <c:pt idx="33574">
                  <c:v>-1.26</c:v>
                </c:pt>
                <c:pt idx="33575">
                  <c:v>-1.46</c:v>
                </c:pt>
                <c:pt idx="33576">
                  <c:v>-1.62</c:v>
                </c:pt>
                <c:pt idx="33577">
                  <c:v>-1.74</c:v>
                </c:pt>
                <c:pt idx="33578">
                  <c:v>-1.82</c:v>
                </c:pt>
                <c:pt idx="33579">
                  <c:v>-1.86</c:v>
                </c:pt>
                <c:pt idx="33580">
                  <c:v>-1.78</c:v>
                </c:pt>
                <c:pt idx="33581">
                  <c:v>-1.66</c:v>
                </c:pt>
                <c:pt idx="33582">
                  <c:v>-1.38</c:v>
                </c:pt>
                <c:pt idx="33583">
                  <c:v>-1.1000000000000001</c:v>
                </c:pt>
                <c:pt idx="33584">
                  <c:v>-0.86</c:v>
                </c:pt>
                <c:pt idx="33585">
                  <c:v>-0.66</c:v>
                </c:pt>
                <c:pt idx="33586">
                  <c:v>-0.57999999999999996</c:v>
                </c:pt>
                <c:pt idx="33587">
                  <c:v>-0.42</c:v>
                </c:pt>
                <c:pt idx="33588">
                  <c:v>-0.3</c:v>
                </c:pt>
                <c:pt idx="33589">
                  <c:v>-0.18</c:v>
                </c:pt>
                <c:pt idx="33590">
                  <c:v>-0.06</c:v>
                </c:pt>
                <c:pt idx="33591">
                  <c:v>-0.06</c:v>
                </c:pt>
                <c:pt idx="33592">
                  <c:v>-0.06</c:v>
                </c:pt>
                <c:pt idx="33593">
                  <c:v>-0.02</c:v>
                </c:pt>
                <c:pt idx="33594">
                  <c:v>-0.02</c:v>
                </c:pt>
                <c:pt idx="33595">
                  <c:v>0.02</c:v>
                </c:pt>
                <c:pt idx="33596">
                  <c:v>0.02</c:v>
                </c:pt>
                <c:pt idx="33597">
                  <c:v>0.06</c:v>
                </c:pt>
                <c:pt idx="33598">
                  <c:v>0.1</c:v>
                </c:pt>
                <c:pt idx="33599">
                  <c:v>0.18</c:v>
                </c:pt>
                <c:pt idx="33600">
                  <c:v>0.22</c:v>
                </c:pt>
                <c:pt idx="33601">
                  <c:v>0.22</c:v>
                </c:pt>
                <c:pt idx="33602">
                  <c:v>0.26</c:v>
                </c:pt>
                <c:pt idx="33603">
                  <c:v>0.26</c:v>
                </c:pt>
                <c:pt idx="33604">
                  <c:v>0.34</c:v>
                </c:pt>
                <c:pt idx="33605">
                  <c:v>0.38</c:v>
                </c:pt>
                <c:pt idx="33606">
                  <c:v>0.42</c:v>
                </c:pt>
                <c:pt idx="33607">
                  <c:v>0.57999999999999996</c:v>
                </c:pt>
                <c:pt idx="33608">
                  <c:v>0.82</c:v>
                </c:pt>
                <c:pt idx="33609">
                  <c:v>1.06</c:v>
                </c:pt>
                <c:pt idx="33610">
                  <c:v>1.42</c:v>
                </c:pt>
                <c:pt idx="33611">
                  <c:v>1.86</c:v>
                </c:pt>
                <c:pt idx="33612">
                  <c:v>2.42</c:v>
                </c:pt>
                <c:pt idx="33613">
                  <c:v>2.94</c:v>
                </c:pt>
                <c:pt idx="33614">
                  <c:v>3.42</c:v>
                </c:pt>
                <c:pt idx="33615">
                  <c:v>3.78</c:v>
                </c:pt>
                <c:pt idx="33616">
                  <c:v>4.0599999999999996</c:v>
                </c:pt>
                <c:pt idx="33617">
                  <c:v>4.18</c:v>
                </c:pt>
                <c:pt idx="33618">
                  <c:v>4.18</c:v>
                </c:pt>
                <c:pt idx="33619">
                  <c:v>3.94</c:v>
                </c:pt>
                <c:pt idx="33620">
                  <c:v>3.46</c:v>
                </c:pt>
                <c:pt idx="33621">
                  <c:v>2.78</c:v>
                </c:pt>
                <c:pt idx="33622">
                  <c:v>1.94</c:v>
                </c:pt>
                <c:pt idx="33623">
                  <c:v>0.94</c:v>
                </c:pt>
                <c:pt idx="33624">
                  <c:v>0.1</c:v>
                </c:pt>
                <c:pt idx="33625">
                  <c:v>-0.62</c:v>
                </c:pt>
                <c:pt idx="33626">
                  <c:v>-1.26</c:v>
                </c:pt>
                <c:pt idx="33627">
                  <c:v>-1.62</c:v>
                </c:pt>
                <c:pt idx="33628">
                  <c:v>-1.94</c:v>
                </c:pt>
                <c:pt idx="33629">
                  <c:v>-2.1</c:v>
                </c:pt>
                <c:pt idx="33630">
                  <c:v>-2.06</c:v>
                </c:pt>
                <c:pt idx="33631">
                  <c:v>-1.9</c:v>
                </c:pt>
                <c:pt idx="33632">
                  <c:v>-1.66</c:v>
                </c:pt>
                <c:pt idx="33633">
                  <c:v>-1.38</c:v>
                </c:pt>
                <c:pt idx="33634">
                  <c:v>-1.06</c:v>
                </c:pt>
                <c:pt idx="33635">
                  <c:v>-0.86</c:v>
                </c:pt>
                <c:pt idx="33636">
                  <c:v>-0.74</c:v>
                </c:pt>
                <c:pt idx="33637">
                  <c:v>-0.66</c:v>
                </c:pt>
                <c:pt idx="33638">
                  <c:v>-0.62</c:v>
                </c:pt>
                <c:pt idx="33639">
                  <c:v>-0.62</c:v>
                </c:pt>
                <c:pt idx="33640">
                  <c:v>-0.62</c:v>
                </c:pt>
                <c:pt idx="33641">
                  <c:v>-0.66</c:v>
                </c:pt>
                <c:pt idx="33642">
                  <c:v>-0.62</c:v>
                </c:pt>
                <c:pt idx="33643">
                  <c:v>-0.62</c:v>
                </c:pt>
                <c:pt idx="33644">
                  <c:v>-0.57999999999999996</c:v>
                </c:pt>
                <c:pt idx="33645">
                  <c:v>-0.5</c:v>
                </c:pt>
                <c:pt idx="33646">
                  <c:v>-0.42</c:v>
                </c:pt>
                <c:pt idx="33647">
                  <c:v>-0.38</c:v>
                </c:pt>
                <c:pt idx="33648">
                  <c:v>-0.3</c:v>
                </c:pt>
                <c:pt idx="33649">
                  <c:v>-0.26</c:v>
                </c:pt>
                <c:pt idx="33650">
                  <c:v>-0.26</c:v>
                </c:pt>
                <c:pt idx="33651">
                  <c:v>-0.18</c:v>
                </c:pt>
                <c:pt idx="33652">
                  <c:v>-0.14000000000000001</c:v>
                </c:pt>
                <c:pt idx="33653">
                  <c:v>-0.18</c:v>
                </c:pt>
                <c:pt idx="33654">
                  <c:v>-0.14000000000000001</c:v>
                </c:pt>
                <c:pt idx="33655">
                  <c:v>-0.06</c:v>
                </c:pt>
                <c:pt idx="33656">
                  <c:v>-0.02</c:v>
                </c:pt>
                <c:pt idx="33657">
                  <c:v>0.06</c:v>
                </c:pt>
                <c:pt idx="33658">
                  <c:v>0.1</c:v>
                </c:pt>
                <c:pt idx="33659">
                  <c:v>0.18</c:v>
                </c:pt>
                <c:pt idx="33660">
                  <c:v>0.3</c:v>
                </c:pt>
                <c:pt idx="33661">
                  <c:v>0.34</c:v>
                </c:pt>
                <c:pt idx="33662">
                  <c:v>0.38</c:v>
                </c:pt>
                <c:pt idx="33663">
                  <c:v>0.22</c:v>
                </c:pt>
                <c:pt idx="33664">
                  <c:v>0.1</c:v>
                </c:pt>
                <c:pt idx="33665">
                  <c:v>-0.06</c:v>
                </c:pt>
                <c:pt idx="33666">
                  <c:v>-0.26</c:v>
                </c:pt>
                <c:pt idx="33667">
                  <c:v>-0.57999999999999996</c:v>
                </c:pt>
                <c:pt idx="33668">
                  <c:v>-0.86</c:v>
                </c:pt>
                <c:pt idx="33669">
                  <c:v>-1.1399999999999999</c:v>
                </c:pt>
                <c:pt idx="33670">
                  <c:v>-1.38</c:v>
                </c:pt>
                <c:pt idx="33671">
                  <c:v>-1.66</c:v>
                </c:pt>
                <c:pt idx="33672">
                  <c:v>-1.78</c:v>
                </c:pt>
                <c:pt idx="33673">
                  <c:v>-1.82</c:v>
                </c:pt>
                <c:pt idx="33674">
                  <c:v>-1.86</c:v>
                </c:pt>
                <c:pt idx="33675">
                  <c:v>-1.82</c:v>
                </c:pt>
                <c:pt idx="33676">
                  <c:v>-1.66</c:v>
                </c:pt>
                <c:pt idx="33677">
                  <c:v>-1.42</c:v>
                </c:pt>
                <c:pt idx="33678">
                  <c:v>-1.18</c:v>
                </c:pt>
                <c:pt idx="33679">
                  <c:v>-0.94</c:v>
                </c:pt>
                <c:pt idx="33680">
                  <c:v>-0.62</c:v>
                </c:pt>
                <c:pt idx="33681">
                  <c:v>-0.42</c:v>
                </c:pt>
                <c:pt idx="33682">
                  <c:v>-0.26</c:v>
                </c:pt>
                <c:pt idx="33683">
                  <c:v>-0.22</c:v>
                </c:pt>
                <c:pt idx="33684">
                  <c:v>-0.1</c:v>
                </c:pt>
                <c:pt idx="33685">
                  <c:v>-0.06</c:v>
                </c:pt>
                <c:pt idx="33686">
                  <c:v>-0.02</c:v>
                </c:pt>
                <c:pt idx="33687">
                  <c:v>-0.1</c:v>
                </c:pt>
                <c:pt idx="33688">
                  <c:v>-0.14000000000000001</c:v>
                </c:pt>
                <c:pt idx="33689">
                  <c:v>-0.22</c:v>
                </c:pt>
                <c:pt idx="33690">
                  <c:v>-0.22</c:v>
                </c:pt>
                <c:pt idx="33691">
                  <c:v>-0.18</c:v>
                </c:pt>
                <c:pt idx="33692">
                  <c:v>-0.06</c:v>
                </c:pt>
                <c:pt idx="33693">
                  <c:v>-0.02</c:v>
                </c:pt>
                <c:pt idx="33694">
                  <c:v>0.06</c:v>
                </c:pt>
                <c:pt idx="33695">
                  <c:v>0.14000000000000001</c:v>
                </c:pt>
                <c:pt idx="33696">
                  <c:v>0.22</c:v>
                </c:pt>
                <c:pt idx="33697">
                  <c:v>0.22</c:v>
                </c:pt>
                <c:pt idx="33698">
                  <c:v>0.34</c:v>
                </c:pt>
                <c:pt idx="33699">
                  <c:v>0.46</c:v>
                </c:pt>
                <c:pt idx="33700">
                  <c:v>0.82</c:v>
                </c:pt>
                <c:pt idx="33701">
                  <c:v>1.34</c:v>
                </c:pt>
                <c:pt idx="33702">
                  <c:v>1.98</c:v>
                </c:pt>
                <c:pt idx="33703">
                  <c:v>2.54</c:v>
                </c:pt>
                <c:pt idx="33704">
                  <c:v>3.18</c:v>
                </c:pt>
                <c:pt idx="33705">
                  <c:v>3.7</c:v>
                </c:pt>
                <c:pt idx="33706">
                  <c:v>4.0999999999999996</c:v>
                </c:pt>
                <c:pt idx="33707">
                  <c:v>4.34</c:v>
                </c:pt>
                <c:pt idx="33708">
                  <c:v>4.58</c:v>
                </c:pt>
                <c:pt idx="33709">
                  <c:v>4.62</c:v>
                </c:pt>
                <c:pt idx="33710">
                  <c:v>4.38</c:v>
                </c:pt>
                <c:pt idx="33711">
                  <c:v>3.78</c:v>
                </c:pt>
                <c:pt idx="33712">
                  <c:v>2.9</c:v>
                </c:pt>
                <c:pt idx="33713">
                  <c:v>1.86</c:v>
                </c:pt>
                <c:pt idx="33714">
                  <c:v>0.9</c:v>
                </c:pt>
                <c:pt idx="33715">
                  <c:v>-0.02</c:v>
                </c:pt>
                <c:pt idx="33716">
                  <c:v>-0.82</c:v>
                </c:pt>
                <c:pt idx="33717">
                  <c:v>-1.46</c:v>
                </c:pt>
                <c:pt idx="33718">
                  <c:v>-1.9</c:v>
                </c:pt>
                <c:pt idx="33719">
                  <c:v>-2.2599999999999998</c:v>
                </c:pt>
                <c:pt idx="33720">
                  <c:v>-2.42</c:v>
                </c:pt>
                <c:pt idx="33721">
                  <c:v>-2.42</c:v>
                </c:pt>
                <c:pt idx="33722">
                  <c:v>-2.1800000000000002</c:v>
                </c:pt>
                <c:pt idx="33723">
                  <c:v>-1.98</c:v>
                </c:pt>
                <c:pt idx="33724">
                  <c:v>-1.7</c:v>
                </c:pt>
                <c:pt idx="33725">
                  <c:v>-1.5</c:v>
                </c:pt>
                <c:pt idx="33726">
                  <c:v>-1.26</c:v>
                </c:pt>
                <c:pt idx="33727">
                  <c:v>-1.1000000000000001</c:v>
                </c:pt>
                <c:pt idx="33728">
                  <c:v>-0.9</c:v>
                </c:pt>
                <c:pt idx="33729">
                  <c:v>-0.86</c:v>
                </c:pt>
                <c:pt idx="33730">
                  <c:v>-0.74</c:v>
                </c:pt>
                <c:pt idx="33731">
                  <c:v>-0.78</c:v>
                </c:pt>
                <c:pt idx="33732">
                  <c:v>-0.74</c:v>
                </c:pt>
                <c:pt idx="33733">
                  <c:v>-0.74</c:v>
                </c:pt>
                <c:pt idx="33734">
                  <c:v>-0.62</c:v>
                </c:pt>
                <c:pt idx="33735">
                  <c:v>-0.54</c:v>
                </c:pt>
                <c:pt idx="33736">
                  <c:v>-0.5</c:v>
                </c:pt>
                <c:pt idx="33737">
                  <c:v>-0.42</c:v>
                </c:pt>
                <c:pt idx="33738">
                  <c:v>-0.34</c:v>
                </c:pt>
                <c:pt idx="33739">
                  <c:v>-0.3</c:v>
                </c:pt>
                <c:pt idx="33740">
                  <c:v>-0.22</c:v>
                </c:pt>
                <c:pt idx="33741">
                  <c:v>-0.18</c:v>
                </c:pt>
                <c:pt idx="33742">
                  <c:v>-0.18</c:v>
                </c:pt>
                <c:pt idx="33743">
                  <c:v>-0.1</c:v>
                </c:pt>
                <c:pt idx="33744">
                  <c:v>0.02</c:v>
                </c:pt>
                <c:pt idx="33745">
                  <c:v>0.06</c:v>
                </c:pt>
                <c:pt idx="33746">
                  <c:v>0.14000000000000001</c:v>
                </c:pt>
                <c:pt idx="33747">
                  <c:v>0.26</c:v>
                </c:pt>
                <c:pt idx="33748">
                  <c:v>0.3</c:v>
                </c:pt>
                <c:pt idx="33749">
                  <c:v>0.34</c:v>
                </c:pt>
                <c:pt idx="33750">
                  <c:v>0.38</c:v>
                </c:pt>
                <c:pt idx="33751">
                  <c:v>0.42</c:v>
                </c:pt>
                <c:pt idx="33752">
                  <c:v>0.46</c:v>
                </c:pt>
                <c:pt idx="33753">
                  <c:v>0.57999999999999996</c:v>
                </c:pt>
                <c:pt idx="33754">
                  <c:v>0.5</c:v>
                </c:pt>
                <c:pt idx="33755">
                  <c:v>0.34</c:v>
                </c:pt>
                <c:pt idx="33756">
                  <c:v>0.1</c:v>
                </c:pt>
                <c:pt idx="33757">
                  <c:v>-0.14000000000000001</c:v>
                </c:pt>
                <c:pt idx="33758">
                  <c:v>-0.46</c:v>
                </c:pt>
                <c:pt idx="33759">
                  <c:v>-0.74</c:v>
                </c:pt>
                <c:pt idx="33760">
                  <c:v>-1.1000000000000001</c:v>
                </c:pt>
                <c:pt idx="33761">
                  <c:v>-1.34</c:v>
                </c:pt>
                <c:pt idx="33762">
                  <c:v>-1.58</c:v>
                </c:pt>
                <c:pt idx="33763">
                  <c:v>-1.86</c:v>
                </c:pt>
                <c:pt idx="33764">
                  <c:v>-2.06</c:v>
                </c:pt>
                <c:pt idx="33765">
                  <c:v>-2.14</c:v>
                </c:pt>
                <c:pt idx="33766">
                  <c:v>-1.98</c:v>
                </c:pt>
                <c:pt idx="33767">
                  <c:v>-1.82</c:v>
                </c:pt>
                <c:pt idx="33768">
                  <c:v>-1.62</c:v>
                </c:pt>
                <c:pt idx="33769">
                  <c:v>-1.34</c:v>
                </c:pt>
                <c:pt idx="33770">
                  <c:v>-1.02</c:v>
                </c:pt>
                <c:pt idx="33771">
                  <c:v>-0.78</c:v>
                </c:pt>
                <c:pt idx="33772">
                  <c:v>-0.5</c:v>
                </c:pt>
                <c:pt idx="33773">
                  <c:v>-0.3</c:v>
                </c:pt>
                <c:pt idx="33774">
                  <c:v>-0.14000000000000001</c:v>
                </c:pt>
                <c:pt idx="33775">
                  <c:v>-0.06</c:v>
                </c:pt>
                <c:pt idx="33776">
                  <c:v>0.02</c:v>
                </c:pt>
                <c:pt idx="33777">
                  <c:v>-0.02</c:v>
                </c:pt>
                <c:pt idx="33778">
                  <c:v>-0.06</c:v>
                </c:pt>
                <c:pt idx="33779">
                  <c:v>-0.06</c:v>
                </c:pt>
                <c:pt idx="33780">
                  <c:v>-0.02</c:v>
                </c:pt>
                <c:pt idx="33781">
                  <c:v>0.02</c:v>
                </c:pt>
                <c:pt idx="33782">
                  <c:v>0.1</c:v>
                </c:pt>
                <c:pt idx="33783">
                  <c:v>0.14000000000000001</c:v>
                </c:pt>
                <c:pt idx="33784">
                  <c:v>0.14000000000000001</c:v>
                </c:pt>
                <c:pt idx="33785">
                  <c:v>0.26</c:v>
                </c:pt>
                <c:pt idx="33786">
                  <c:v>0.34</c:v>
                </c:pt>
                <c:pt idx="33787">
                  <c:v>0.38</c:v>
                </c:pt>
                <c:pt idx="33788">
                  <c:v>0.42</c:v>
                </c:pt>
                <c:pt idx="33789">
                  <c:v>0.34</c:v>
                </c:pt>
                <c:pt idx="33790">
                  <c:v>0.34</c:v>
                </c:pt>
                <c:pt idx="33791">
                  <c:v>0.26</c:v>
                </c:pt>
                <c:pt idx="33792">
                  <c:v>0.26</c:v>
                </c:pt>
                <c:pt idx="33793">
                  <c:v>0.26</c:v>
                </c:pt>
                <c:pt idx="33794">
                  <c:v>0.26</c:v>
                </c:pt>
                <c:pt idx="33795">
                  <c:v>0.26</c:v>
                </c:pt>
                <c:pt idx="33796">
                  <c:v>0.3</c:v>
                </c:pt>
                <c:pt idx="33797">
                  <c:v>0.3</c:v>
                </c:pt>
                <c:pt idx="33798">
                  <c:v>0.38</c:v>
                </c:pt>
                <c:pt idx="33799">
                  <c:v>0.42</c:v>
                </c:pt>
                <c:pt idx="33800">
                  <c:v>0.54</c:v>
                </c:pt>
                <c:pt idx="33801">
                  <c:v>0.74</c:v>
                </c:pt>
                <c:pt idx="33802">
                  <c:v>1.1399999999999999</c:v>
                </c:pt>
                <c:pt idx="33803">
                  <c:v>1.46</c:v>
                </c:pt>
                <c:pt idx="33804">
                  <c:v>1.94</c:v>
                </c:pt>
                <c:pt idx="33805">
                  <c:v>2.42</c:v>
                </c:pt>
                <c:pt idx="33806">
                  <c:v>2.98</c:v>
                </c:pt>
                <c:pt idx="33807">
                  <c:v>3.3</c:v>
                </c:pt>
                <c:pt idx="33808">
                  <c:v>3.58</c:v>
                </c:pt>
                <c:pt idx="33809">
                  <c:v>3.74</c:v>
                </c:pt>
                <c:pt idx="33810">
                  <c:v>3.86</c:v>
                </c:pt>
                <c:pt idx="33811">
                  <c:v>3.66</c:v>
                </c:pt>
                <c:pt idx="33812">
                  <c:v>3.38</c:v>
                </c:pt>
                <c:pt idx="33813">
                  <c:v>2.98</c:v>
                </c:pt>
                <c:pt idx="33814">
                  <c:v>2.38</c:v>
                </c:pt>
                <c:pt idx="33815">
                  <c:v>1.54</c:v>
                </c:pt>
                <c:pt idx="33816">
                  <c:v>0.62</c:v>
                </c:pt>
                <c:pt idx="33817">
                  <c:v>-0.14000000000000001</c:v>
                </c:pt>
                <c:pt idx="33818">
                  <c:v>-0.78</c:v>
                </c:pt>
                <c:pt idx="33819">
                  <c:v>-1.18</c:v>
                </c:pt>
                <c:pt idx="33820">
                  <c:v>-1.54</c:v>
                </c:pt>
                <c:pt idx="33821">
                  <c:v>-1.7</c:v>
                </c:pt>
                <c:pt idx="33822">
                  <c:v>-1.74</c:v>
                </c:pt>
                <c:pt idx="33823">
                  <c:v>-1.74</c:v>
                </c:pt>
                <c:pt idx="33824">
                  <c:v>-1.66</c:v>
                </c:pt>
                <c:pt idx="33825">
                  <c:v>-1.42</c:v>
                </c:pt>
                <c:pt idx="33826">
                  <c:v>-1.22</c:v>
                </c:pt>
                <c:pt idx="33827">
                  <c:v>-1.06</c:v>
                </c:pt>
                <c:pt idx="33828">
                  <c:v>-0.94</c:v>
                </c:pt>
                <c:pt idx="33829">
                  <c:v>-0.86</c:v>
                </c:pt>
                <c:pt idx="33830">
                  <c:v>-0.82</c:v>
                </c:pt>
                <c:pt idx="33831">
                  <c:v>-0.82</c:v>
                </c:pt>
                <c:pt idx="33832">
                  <c:v>-0.82</c:v>
                </c:pt>
                <c:pt idx="33833">
                  <c:v>-0.78</c:v>
                </c:pt>
                <c:pt idx="33834">
                  <c:v>-0.82</c:v>
                </c:pt>
                <c:pt idx="33835">
                  <c:v>-0.78</c:v>
                </c:pt>
                <c:pt idx="33836">
                  <c:v>-0.74</c:v>
                </c:pt>
                <c:pt idx="33837">
                  <c:v>-0.7</c:v>
                </c:pt>
                <c:pt idx="33838">
                  <c:v>-0.57999999999999996</c:v>
                </c:pt>
                <c:pt idx="33839">
                  <c:v>-0.54</c:v>
                </c:pt>
                <c:pt idx="33840">
                  <c:v>-0.5</c:v>
                </c:pt>
                <c:pt idx="33841">
                  <c:v>-0.5</c:v>
                </c:pt>
                <c:pt idx="33842">
                  <c:v>-0.46</c:v>
                </c:pt>
                <c:pt idx="33843">
                  <c:v>-0.46</c:v>
                </c:pt>
                <c:pt idx="33844">
                  <c:v>-0.46</c:v>
                </c:pt>
                <c:pt idx="33845">
                  <c:v>-0.46</c:v>
                </c:pt>
                <c:pt idx="33846">
                  <c:v>-0.38</c:v>
                </c:pt>
                <c:pt idx="33847">
                  <c:v>-0.3</c:v>
                </c:pt>
                <c:pt idx="33848">
                  <c:v>-0.22</c:v>
                </c:pt>
                <c:pt idx="33849">
                  <c:v>-0.14000000000000001</c:v>
                </c:pt>
                <c:pt idx="33850">
                  <c:v>-0.02</c:v>
                </c:pt>
                <c:pt idx="33851">
                  <c:v>0.02</c:v>
                </c:pt>
                <c:pt idx="33852">
                  <c:v>0.1</c:v>
                </c:pt>
                <c:pt idx="33853">
                  <c:v>0.1</c:v>
                </c:pt>
                <c:pt idx="33854">
                  <c:v>0.14000000000000001</c:v>
                </c:pt>
                <c:pt idx="33855">
                  <c:v>0.06</c:v>
                </c:pt>
                <c:pt idx="33856">
                  <c:v>-0.02</c:v>
                </c:pt>
                <c:pt idx="33857">
                  <c:v>-0.1</c:v>
                </c:pt>
                <c:pt idx="33858">
                  <c:v>-0.26</c:v>
                </c:pt>
                <c:pt idx="33859">
                  <c:v>-0.54</c:v>
                </c:pt>
                <c:pt idx="33860">
                  <c:v>-0.82</c:v>
                </c:pt>
                <c:pt idx="33861">
                  <c:v>-1.02</c:v>
                </c:pt>
                <c:pt idx="33862">
                  <c:v>-1.18</c:v>
                </c:pt>
                <c:pt idx="33863">
                  <c:v>-1.34</c:v>
                </c:pt>
                <c:pt idx="33864">
                  <c:v>-1.46</c:v>
                </c:pt>
                <c:pt idx="33865">
                  <c:v>-1.58</c:v>
                </c:pt>
                <c:pt idx="33866">
                  <c:v>-1.62</c:v>
                </c:pt>
                <c:pt idx="33867">
                  <c:v>-1.66</c:v>
                </c:pt>
                <c:pt idx="33868">
                  <c:v>-1.54</c:v>
                </c:pt>
                <c:pt idx="33869">
                  <c:v>-1.38</c:v>
                </c:pt>
                <c:pt idx="33870">
                  <c:v>-1.18</c:v>
                </c:pt>
                <c:pt idx="33871">
                  <c:v>-0.98</c:v>
                </c:pt>
                <c:pt idx="33872">
                  <c:v>-0.7</c:v>
                </c:pt>
                <c:pt idx="33873">
                  <c:v>-0.54</c:v>
                </c:pt>
                <c:pt idx="33874">
                  <c:v>-0.34</c:v>
                </c:pt>
                <c:pt idx="33875">
                  <c:v>-0.3</c:v>
                </c:pt>
                <c:pt idx="33876">
                  <c:v>-0.22</c:v>
                </c:pt>
                <c:pt idx="33877">
                  <c:v>-0.14000000000000001</c:v>
                </c:pt>
                <c:pt idx="33878">
                  <c:v>-0.1</c:v>
                </c:pt>
                <c:pt idx="33879">
                  <c:v>-0.14000000000000001</c:v>
                </c:pt>
                <c:pt idx="33880">
                  <c:v>-0.14000000000000001</c:v>
                </c:pt>
                <c:pt idx="33881">
                  <c:v>-0.18</c:v>
                </c:pt>
                <c:pt idx="33882">
                  <c:v>-0.14000000000000001</c:v>
                </c:pt>
                <c:pt idx="33883">
                  <c:v>-0.14000000000000001</c:v>
                </c:pt>
                <c:pt idx="33884">
                  <c:v>-0.1</c:v>
                </c:pt>
                <c:pt idx="33885">
                  <c:v>-0.02</c:v>
                </c:pt>
                <c:pt idx="33886">
                  <c:v>0.1</c:v>
                </c:pt>
                <c:pt idx="33887">
                  <c:v>0.22</c:v>
                </c:pt>
                <c:pt idx="33888">
                  <c:v>0.46</c:v>
                </c:pt>
                <c:pt idx="33889">
                  <c:v>0.82</c:v>
                </c:pt>
                <c:pt idx="33890">
                  <c:v>1.26</c:v>
                </c:pt>
                <c:pt idx="33891">
                  <c:v>1.82</c:v>
                </c:pt>
                <c:pt idx="33892">
                  <c:v>2.34</c:v>
                </c:pt>
                <c:pt idx="33893">
                  <c:v>2.9</c:v>
                </c:pt>
                <c:pt idx="33894">
                  <c:v>3.38</c:v>
                </c:pt>
                <c:pt idx="33895">
                  <c:v>3.86</c:v>
                </c:pt>
                <c:pt idx="33896">
                  <c:v>4.3</c:v>
                </c:pt>
                <c:pt idx="33897">
                  <c:v>4.62</c:v>
                </c:pt>
                <c:pt idx="33898">
                  <c:v>4.7</c:v>
                </c:pt>
                <c:pt idx="33899">
                  <c:v>4.5</c:v>
                </c:pt>
                <c:pt idx="33900">
                  <c:v>3.98</c:v>
                </c:pt>
                <c:pt idx="33901">
                  <c:v>3.26</c:v>
                </c:pt>
                <c:pt idx="33902">
                  <c:v>2.34</c:v>
                </c:pt>
                <c:pt idx="33903">
                  <c:v>1.42</c:v>
                </c:pt>
                <c:pt idx="33904">
                  <c:v>0.54</c:v>
                </c:pt>
                <c:pt idx="33905">
                  <c:v>-0.34</c:v>
                </c:pt>
                <c:pt idx="33906">
                  <c:v>-1.06</c:v>
                </c:pt>
                <c:pt idx="33907">
                  <c:v>-1.74</c:v>
                </c:pt>
                <c:pt idx="33908">
                  <c:v>-2.1800000000000002</c:v>
                </c:pt>
                <c:pt idx="33909">
                  <c:v>-2.42</c:v>
                </c:pt>
                <c:pt idx="33910">
                  <c:v>-2.5</c:v>
                </c:pt>
                <c:pt idx="33911">
                  <c:v>-2.42</c:v>
                </c:pt>
                <c:pt idx="33912">
                  <c:v>-2.14</c:v>
                </c:pt>
                <c:pt idx="33913">
                  <c:v>-1.9</c:v>
                </c:pt>
                <c:pt idx="33914">
                  <c:v>-1.54</c:v>
                </c:pt>
                <c:pt idx="33915">
                  <c:v>-1.34</c:v>
                </c:pt>
                <c:pt idx="33916">
                  <c:v>-1.18</c:v>
                </c:pt>
                <c:pt idx="33917">
                  <c:v>-1.06</c:v>
                </c:pt>
                <c:pt idx="33918">
                  <c:v>-0.98</c:v>
                </c:pt>
                <c:pt idx="33919">
                  <c:v>-0.94</c:v>
                </c:pt>
                <c:pt idx="33920">
                  <c:v>-0.86</c:v>
                </c:pt>
                <c:pt idx="33921">
                  <c:v>-0.78</c:v>
                </c:pt>
                <c:pt idx="33922">
                  <c:v>-0.7</c:v>
                </c:pt>
                <c:pt idx="33923">
                  <c:v>-0.57999999999999996</c:v>
                </c:pt>
                <c:pt idx="33924">
                  <c:v>-0.5</c:v>
                </c:pt>
                <c:pt idx="33925">
                  <c:v>-0.42</c:v>
                </c:pt>
                <c:pt idx="33926">
                  <c:v>-0.22</c:v>
                </c:pt>
                <c:pt idx="33927">
                  <c:v>-0.14000000000000001</c:v>
                </c:pt>
                <c:pt idx="33928">
                  <c:v>-0.14000000000000001</c:v>
                </c:pt>
                <c:pt idx="33929">
                  <c:v>-0.14000000000000001</c:v>
                </c:pt>
                <c:pt idx="33930">
                  <c:v>-0.06</c:v>
                </c:pt>
                <c:pt idx="33931">
                  <c:v>-0.1</c:v>
                </c:pt>
                <c:pt idx="33932">
                  <c:v>-0.06</c:v>
                </c:pt>
                <c:pt idx="33933">
                  <c:v>-0.02</c:v>
                </c:pt>
                <c:pt idx="33934">
                  <c:v>0.06</c:v>
                </c:pt>
                <c:pt idx="33935">
                  <c:v>0.14000000000000001</c:v>
                </c:pt>
                <c:pt idx="33936">
                  <c:v>0.22</c:v>
                </c:pt>
                <c:pt idx="33937">
                  <c:v>0.26</c:v>
                </c:pt>
                <c:pt idx="33938">
                  <c:v>0.42</c:v>
                </c:pt>
                <c:pt idx="33939">
                  <c:v>0.5</c:v>
                </c:pt>
                <c:pt idx="33940">
                  <c:v>0.57999999999999996</c:v>
                </c:pt>
                <c:pt idx="33941">
                  <c:v>0.62</c:v>
                </c:pt>
                <c:pt idx="33942">
                  <c:v>0.62</c:v>
                </c:pt>
                <c:pt idx="33943">
                  <c:v>0.57999999999999996</c:v>
                </c:pt>
                <c:pt idx="33944">
                  <c:v>0.46</c:v>
                </c:pt>
                <c:pt idx="33945">
                  <c:v>0.22</c:v>
                </c:pt>
                <c:pt idx="33946">
                  <c:v>-0.02</c:v>
                </c:pt>
                <c:pt idx="33947">
                  <c:v>-0.34</c:v>
                </c:pt>
                <c:pt idx="33948">
                  <c:v>-0.57999999999999996</c:v>
                </c:pt>
                <c:pt idx="33949">
                  <c:v>-0.9</c:v>
                </c:pt>
                <c:pt idx="33950">
                  <c:v>-1.18</c:v>
                </c:pt>
                <c:pt idx="33951">
                  <c:v>-1.5</c:v>
                </c:pt>
                <c:pt idx="33952">
                  <c:v>-1.74</c:v>
                </c:pt>
                <c:pt idx="33953">
                  <c:v>-1.9</c:v>
                </c:pt>
                <c:pt idx="33954">
                  <c:v>-1.98</c:v>
                </c:pt>
                <c:pt idx="33955">
                  <c:v>-1.94</c:v>
                </c:pt>
                <c:pt idx="33956">
                  <c:v>-1.82</c:v>
                </c:pt>
                <c:pt idx="33957">
                  <c:v>-1.66</c:v>
                </c:pt>
                <c:pt idx="33958">
                  <c:v>-1.46</c:v>
                </c:pt>
                <c:pt idx="33959">
                  <c:v>-1.22</c:v>
                </c:pt>
                <c:pt idx="33960">
                  <c:v>-0.94</c:v>
                </c:pt>
                <c:pt idx="33961">
                  <c:v>-0.7</c:v>
                </c:pt>
                <c:pt idx="33962">
                  <c:v>-0.46</c:v>
                </c:pt>
                <c:pt idx="33963">
                  <c:v>-0.26</c:v>
                </c:pt>
                <c:pt idx="33964">
                  <c:v>-0.18</c:v>
                </c:pt>
                <c:pt idx="33965">
                  <c:v>-0.1</c:v>
                </c:pt>
                <c:pt idx="33966">
                  <c:v>0.02</c:v>
                </c:pt>
                <c:pt idx="33967">
                  <c:v>-0.02</c:v>
                </c:pt>
                <c:pt idx="33968">
                  <c:v>-0.06</c:v>
                </c:pt>
                <c:pt idx="33969">
                  <c:v>-0.1</c:v>
                </c:pt>
                <c:pt idx="33970">
                  <c:v>-0.06</c:v>
                </c:pt>
                <c:pt idx="33971">
                  <c:v>-0.06</c:v>
                </c:pt>
                <c:pt idx="33972">
                  <c:v>0.1</c:v>
                </c:pt>
                <c:pt idx="33973">
                  <c:v>0.1</c:v>
                </c:pt>
                <c:pt idx="33974">
                  <c:v>0.22</c:v>
                </c:pt>
                <c:pt idx="33975">
                  <c:v>0.26</c:v>
                </c:pt>
                <c:pt idx="33976">
                  <c:v>0.34</c:v>
                </c:pt>
                <c:pt idx="33977">
                  <c:v>0.34</c:v>
                </c:pt>
                <c:pt idx="33978">
                  <c:v>0.34</c:v>
                </c:pt>
                <c:pt idx="33979">
                  <c:v>0.34</c:v>
                </c:pt>
                <c:pt idx="33980">
                  <c:v>0.3</c:v>
                </c:pt>
                <c:pt idx="33981">
                  <c:v>0.26</c:v>
                </c:pt>
                <c:pt idx="33982">
                  <c:v>0.26</c:v>
                </c:pt>
                <c:pt idx="33983">
                  <c:v>0.26</c:v>
                </c:pt>
                <c:pt idx="33984">
                  <c:v>0.22</c:v>
                </c:pt>
                <c:pt idx="33985">
                  <c:v>0.34</c:v>
                </c:pt>
                <c:pt idx="33986">
                  <c:v>0.54</c:v>
                </c:pt>
                <c:pt idx="33987">
                  <c:v>0.94</c:v>
                </c:pt>
                <c:pt idx="33988">
                  <c:v>1.46</c:v>
                </c:pt>
                <c:pt idx="33989">
                  <c:v>1.98</c:v>
                </c:pt>
                <c:pt idx="33990">
                  <c:v>2.54</c:v>
                </c:pt>
                <c:pt idx="33991">
                  <c:v>2.94</c:v>
                </c:pt>
                <c:pt idx="33992">
                  <c:v>3.3</c:v>
                </c:pt>
                <c:pt idx="33993">
                  <c:v>3.62</c:v>
                </c:pt>
                <c:pt idx="33994">
                  <c:v>3.86</c:v>
                </c:pt>
                <c:pt idx="33995">
                  <c:v>4.0199999999999996</c:v>
                </c:pt>
                <c:pt idx="33996">
                  <c:v>3.98</c:v>
                </c:pt>
                <c:pt idx="33997">
                  <c:v>3.82</c:v>
                </c:pt>
                <c:pt idx="33998">
                  <c:v>3.38</c:v>
                </c:pt>
                <c:pt idx="33999">
                  <c:v>2.74</c:v>
                </c:pt>
                <c:pt idx="34000">
                  <c:v>1.9</c:v>
                </c:pt>
                <c:pt idx="34001">
                  <c:v>1.06</c:v>
                </c:pt>
                <c:pt idx="34002">
                  <c:v>0.22</c:v>
                </c:pt>
                <c:pt idx="34003">
                  <c:v>-0.42</c:v>
                </c:pt>
                <c:pt idx="34004">
                  <c:v>-0.94</c:v>
                </c:pt>
                <c:pt idx="34005">
                  <c:v>-1.3</c:v>
                </c:pt>
                <c:pt idx="34006">
                  <c:v>-1.62</c:v>
                </c:pt>
                <c:pt idx="34007">
                  <c:v>-1.78</c:v>
                </c:pt>
                <c:pt idx="34008">
                  <c:v>-1.94</c:v>
                </c:pt>
                <c:pt idx="34009">
                  <c:v>-1.94</c:v>
                </c:pt>
                <c:pt idx="34010">
                  <c:v>-1.78</c:v>
                </c:pt>
                <c:pt idx="34011">
                  <c:v>-1.58</c:v>
                </c:pt>
                <c:pt idx="34012">
                  <c:v>-1.26</c:v>
                </c:pt>
                <c:pt idx="34013">
                  <c:v>-1.06</c:v>
                </c:pt>
                <c:pt idx="34014">
                  <c:v>-0.9</c:v>
                </c:pt>
                <c:pt idx="34015">
                  <c:v>-0.9</c:v>
                </c:pt>
                <c:pt idx="34016">
                  <c:v>-0.86</c:v>
                </c:pt>
                <c:pt idx="34017">
                  <c:v>-0.94</c:v>
                </c:pt>
                <c:pt idx="34018">
                  <c:v>-0.9</c:v>
                </c:pt>
                <c:pt idx="34019">
                  <c:v>-0.86</c:v>
                </c:pt>
                <c:pt idx="34020">
                  <c:v>-0.78</c:v>
                </c:pt>
                <c:pt idx="34021">
                  <c:v>-0.82</c:v>
                </c:pt>
                <c:pt idx="34022">
                  <c:v>-0.78</c:v>
                </c:pt>
                <c:pt idx="34023">
                  <c:v>-0.62</c:v>
                </c:pt>
                <c:pt idx="34024">
                  <c:v>-0.54</c:v>
                </c:pt>
                <c:pt idx="34025">
                  <c:v>-0.46</c:v>
                </c:pt>
                <c:pt idx="34026">
                  <c:v>-0.42</c:v>
                </c:pt>
                <c:pt idx="34027">
                  <c:v>-0.38</c:v>
                </c:pt>
                <c:pt idx="34028">
                  <c:v>-0.38</c:v>
                </c:pt>
                <c:pt idx="34029">
                  <c:v>-0.38</c:v>
                </c:pt>
                <c:pt idx="34030">
                  <c:v>-0.34</c:v>
                </c:pt>
                <c:pt idx="34031">
                  <c:v>-0.34</c:v>
                </c:pt>
                <c:pt idx="34032">
                  <c:v>-0.26</c:v>
                </c:pt>
                <c:pt idx="34033">
                  <c:v>-0.22</c:v>
                </c:pt>
                <c:pt idx="34034">
                  <c:v>-0.18</c:v>
                </c:pt>
                <c:pt idx="34035">
                  <c:v>-0.18</c:v>
                </c:pt>
                <c:pt idx="34036">
                  <c:v>-0.02</c:v>
                </c:pt>
                <c:pt idx="34037">
                  <c:v>0.14000000000000001</c:v>
                </c:pt>
                <c:pt idx="34038">
                  <c:v>0.22</c:v>
                </c:pt>
                <c:pt idx="34039">
                  <c:v>0.3</c:v>
                </c:pt>
                <c:pt idx="34040">
                  <c:v>0.3</c:v>
                </c:pt>
                <c:pt idx="34041">
                  <c:v>0.18</c:v>
                </c:pt>
                <c:pt idx="34042">
                  <c:v>0.14000000000000001</c:v>
                </c:pt>
                <c:pt idx="34043">
                  <c:v>-0.06</c:v>
                </c:pt>
                <c:pt idx="34044">
                  <c:v>-0.38</c:v>
                </c:pt>
                <c:pt idx="34045">
                  <c:v>-0.7</c:v>
                </c:pt>
                <c:pt idx="34046">
                  <c:v>-0.98</c:v>
                </c:pt>
                <c:pt idx="34047">
                  <c:v>-1.22</c:v>
                </c:pt>
                <c:pt idx="34048">
                  <c:v>-1.38</c:v>
                </c:pt>
                <c:pt idx="34049">
                  <c:v>-1.62</c:v>
                </c:pt>
                <c:pt idx="34050">
                  <c:v>-1.74</c:v>
                </c:pt>
                <c:pt idx="34051">
                  <c:v>-1.86</c:v>
                </c:pt>
                <c:pt idx="34052">
                  <c:v>-1.86</c:v>
                </c:pt>
                <c:pt idx="34053">
                  <c:v>-1.74</c:v>
                </c:pt>
                <c:pt idx="34054">
                  <c:v>-1.62</c:v>
                </c:pt>
                <c:pt idx="34055">
                  <c:v>-1.46</c:v>
                </c:pt>
                <c:pt idx="34056">
                  <c:v>-1.18</c:v>
                </c:pt>
                <c:pt idx="34057">
                  <c:v>-0.94</c:v>
                </c:pt>
                <c:pt idx="34058">
                  <c:v>-0.74</c:v>
                </c:pt>
                <c:pt idx="34059">
                  <c:v>-0.57999999999999996</c:v>
                </c:pt>
                <c:pt idx="34060">
                  <c:v>-0.42</c:v>
                </c:pt>
                <c:pt idx="34061">
                  <c:v>-0.34</c:v>
                </c:pt>
                <c:pt idx="34062">
                  <c:v>-0.22</c:v>
                </c:pt>
                <c:pt idx="34063">
                  <c:v>-0.14000000000000001</c:v>
                </c:pt>
                <c:pt idx="34064">
                  <c:v>-0.06</c:v>
                </c:pt>
                <c:pt idx="34065">
                  <c:v>-0.1</c:v>
                </c:pt>
                <c:pt idx="34066">
                  <c:v>-0.06</c:v>
                </c:pt>
                <c:pt idx="34067">
                  <c:v>-0.06</c:v>
                </c:pt>
                <c:pt idx="34068">
                  <c:v>-0.02</c:v>
                </c:pt>
                <c:pt idx="34069">
                  <c:v>-0.02</c:v>
                </c:pt>
                <c:pt idx="34070">
                  <c:v>0.1</c:v>
                </c:pt>
                <c:pt idx="34071">
                  <c:v>0.1</c:v>
                </c:pt>
                <c:pt idx="34072">
                  <c:v>0.14000000000000001</c:v>
                </c:pt>
                <c:pt idx="34073">
                  <c:v>0.14000000000000001</c:v>
                </c:pt>
                <c:pt idx="34074">
                  <c:v>0.22</c:v>
                </c:pt>
                <c:pt idx="34075">
                  <c:v>0.26</c:v>
                </c:pt>
                <c:pt idx="34076">
                  <c:v>0.34</c:v>
                </c:pt>
                <c:pt idx="34077">
                  <c:v>0.38</c:v>
                </c:pt>
                <c:pt idx="34078">
                  <c:v>0.42</c:v>
                </c:pt>
                <c:pt idx="34079">
                  <c:v>0.54</c:v>
                </c:pt>
                <c:pt idx="34080">
                  <c:v>0.86</c:v>
                </c:pt>
                <c:pt idx="34081">
                  <c:v>1.22</c:v>
                </c:pt>
                <c:pt idx="34082">
                  <c:v>1.66</c:v>
                </c:pt>
                <c:pt idx="34083">
                  <c:v>2.06</c:v>
                </c:pt>
                <c:pt idx="34084">
                  <c:v>2.38</c:v>
                </c:pt>
                <c:pt idx="34085">
                  <c:v>2.66</c:v>
                </c:pt>
                <c:pt idx="34086">
                  <c:v>3.02</c:v>
                </c:pt>
                <c:pt idx="34087">
                  <c:v>3.3</c:v>
                </c:pt>
                <c:pt idx="34088">
                  <c:v>3.58</c:v>
                </c:pt>
                <c:pt idx="34089">
                  <c:v>3.7</c:v>
                </c:pt>
                <c:pt idx="34090">
                  <c:v>3.58</c:v>
                </c:pt>
                <c:pt idx="34091">
                  <c:v>3.22</c:v>
                </c:pt>
                <c:pt idx="34092">
                  <c:v>2.78</c:v>
                </c:pt>
                <c:pt idx="34093">
                  <c:v>2.42</c:v>
                </c:pt>
                <c:pt idx="34094">
                  <c:v>1.98</c:v>
                </c:pt>
                <c:pt idx="34095">
                  <c:v>1.58</c:v>
                </c:pt>
                <c:pt idx="34096">
                  <c:v>0.82</c:v>
                </c:pt>
                <c:pt idx="34097">
                  <c:v>0.02</c:v>
                </c:pt>
                <c:pt idx="34098">
                  <c:v>-0.54</c:v>
                </c:pt>
                <c:pt idx="34099">
                  <c:v>-0.98</c:v>
                </c:pt>
                <c:pt idx="34100">
                  <c:v>-1.18</c:v>
                </c:pt>
                <c:pt idx="34101">
                  <c:v>-1.38</c:v>
                </c:pt>
                <c:pt idx="34102">
                  <c:v>-1.58</c:v>
                </c:pt>
                <c:pt idx="34103">
                  <c:v>-1.74</c:v>
                </c:pt>
                <c:pt idx="34104">
                  <c:v>-1.82</c:v>
                </c:pt>
                <c:pt idx="34105">
                  <c:v>-1.82</c:v>
                </c:pt>
                <c:pt idx="34106">
                  <c:v>-1.66</c:v>
                </c:pt>
                <c:pt idx="34107">
                  <c:v>-1.38</c:v>
                </c:pt>
                <c:pt idx="34108">
                  <c:v>-1.06</c:v>
                </c:pt>
                <c:pt idx="34109">
                  <c:v>-0.82</c:v>
                </c:pt>
                <c:pt idx="34110">
                  <c:v>-0.74</c:v>
                </c:pt>
                <c:pt idx="34111">
                  <c:v>-0.7</c:v>
                </c:pt>
                <c:pt idx="34112">
                  <c:v>-0.62</c:v>
                </c:pt>
                <c:pt idx="34113">
                  <c:v>-0.54</c:v>
                </c:pt>
                <c:pt idx="34114">
                  <c:v>-0.42</c:v>
                </c:pt>
                <c:pt idx="34115">
                  <c:v>-0.46</c:v>
                </c:pt>
                <c:pt idx="34116">
                  <c:v>-0.5</c:v>
                </c:pt>
                <c:pt idx="34117">
                  <c:v>-0.57999999999999996</c:v>
                </c:pt>
                <c:pt idx="34118">
                  <c:v>-0.57999999999999996</c:v>
                </c:pt>
                <c:pt idx="34119">
                  <c:v>-0.54</c:v>
                </c:pt>
                <c:pt idx="34120">
                  <c:v>-0.42</c:v>
                </c:pt>
                <c:pt idx="34121">
                  <c:v>-0.38</c:v>
                </c:pt>
                <c:pt idx="34122">
                  <c:v>-0.3</c:v>
                </c:pt>
                <c:pt idx="34123">
                  <c:v>-0.3</c:v>
                </c:pt>
                <c:pt idx="34124">
                  <c:v>-0.18</c:v>
                </c:pt>
                <c:pt idx="34125">
                  <c:v>-0.06</c:v>
                </c:pt>
                <c:pt idx="34126">
                  <c:v>0.02</c:v>
                </c:pt>
                <c:pt idx="34127">
                  <c:v>0.02</c:v>
                </c:pt>
                <c:pt idx="34128">
                  <c:v>0.06</c:v>
                </c:pt>
                <c:pt idx="34129">
                  <c:v>0.02</c:v>
                </c:pt>
                <c:pt idx="34130">
                  <c:v>0.06</c:v>
                </c:pt>
                <c:pt idx="34131">
                  <c:v>0.14000000000000001</c:v>
                </c:pt>
                <c:pt idx="34132">
                  <c:v>0.26</c:v>
                </c:pt>
                <c:pt idx="34133">
                  <c:v>0.3</c:v>
                </c:pt>
                <c:pt idx="34134">
                  <c:v>0.22</c:v>
                </c:pt>
                <c:pt idx="34135">
                  <c:v>0.06</c:v>
                </c:pt>
                <c:pt idx="34136">
                  <c:v>-0.02</c:v>
                </c:pt>
                <c:pt idx="34137">
                  <c:v>-0.1</c:v>
                </c:pt>
                <c:pt idx="34138">
                  <c:v>-0.26</c:v>
                </c:pt>
                <c:pt idx="34139">
                  <c:v>-0.46</c:v>
                </c:pt>
                <c:pt idx="34140">
                  <c:v>-0.74</c:v>
                </c:pt>
                <c:pt idx="34141">
                  <c:v>-0.98</c:v>
                </c:pt>
                <c:pt idx="34142">
                  <c:v>-1.18</c:v>
                </c:pt>
                <c:pt idx="34143">
                  <c:v>-1.38</c:v>
                </c:pt>
                <c:pt idx="34144">
                  <c:v>-1.54</c:v>
                </c:pt>
                <c:pt idx="34145">
                  <c:v>-1.62</c:v>
                </c:pt>
                <c:pt idx="34146">
                  <c:v>-1.58</c:v>
                </c:pt>
                <c:pt idx="34147">
                  <c:v>-1.58</c:v>
                </c:pt>
                <c:pt idx="34148">
                  <c:v>-1.54</c:v>
                </c:pt>
                <c:pt idx="34149">
                  <c:v>-1.5</c:v>
                </c:pt>
                <c:pt idx="34150">
                  <c:v>-1.34</c:v>
                </c:pt>
                <c:pt idx="34151">
                  <c:v>-1.1000000000000001</c:v>
                </c:pt>
                <c:pt idx="34152">
                  <c:v>-0.82</c:v>
                </c:pt>
                <c:pt idx="34153">
                  <c:v>-0.66</c:v>
                </c:pt>
                <c:pt idx="34154">
                  <c:v>-0.57999999999999996</c:v>
                </c:pt>
                <c:pt idx="34155">
                  <c:v>-0.46</c:v>
                </c:pt>
                <c:pt idx="34156">
                  <c:v>-0.38</c:v>
                </c:pt>
                <c:pt idx="34157">
                  <c:v>-0.26</c:v>
                </c:pt>
                <c:pt idx="34158">
                  <c:v>-0.14000000000000001</c:v>
                </c:pt>
                <c:pt idx="34159">
                  <c:v>-0.1</c:v>
                </c:pt>
                <c:pt idx="34160">
                  <c:v>-0.02</c:v>
                </c:pt>
                <c:pt idx="34161">
                  <c:v>-0.06</c:v>
                </c:pt>
                <c:pt idx="34162">
                  <c:v>-0.1</c:v>
                </c:pt>
                <c:pt idx="34163">
                  <c:v>-0.06</c:v>
                </c:pt>
                <c:pt idx="34164">
                  <c:v>-0.02</c:v>
                </c:pt>
                <c:pt idx="34165">
                  <c:v>0.06</c:v>
                </c:pt>
                <c:pt idx="34166">
                  <c:v>0.1</c:v>
                </c:pt>
                <c:pt idx="34167">
                  <c:v>0.06</c:v>
                </c:pt>
                <c:pt idx="34168">
                  <c:v>0.06</c:v>
                </c:pt>
                <c:pt idx="34169">
                  <c:v>0.1</c:v>
                </c:pt>
                <c:pt idx="34170">
                  <c:v>0.14000000000000001</c:v>
                </c:pt>
                <c:pt idx="34171">
                  <c:v>0.22</c:v>
                </c:pt>
                <c:pt idx="34172">
                  <c:v>0.38</c:v>
                </c:pt>
                <c:pt idx="34173">
                  <c:v>0.7</c:v>
                </c:pt>
                <c:pt idx="34174">
                  <c:v>1.18</c:v>
                </c:pt>
                <c:pt idx="34175">
                  <c:v>1.78</c:v>
                </c:pt>
                <c:pt idx="34176">
                  <c:v>2.54</c:v>
                </c:pt>
                <c:pt idx="34177">
                  <c:v>3.22</c:v>
                </c:pt>
                <c:pt idx="34178">
                  <c:v>3.86</c:v>
                </c:pt>
                <c:pt idx="34179">
                  <c:v>4.34</c:v>
                </c:pt>
                <c:pt idx="34180">
                  <c:v>4.62</c:v>
                </c:pt>
                <c:pt idx="34181">
                  <c:v>4.78</c:v>
                </c:pt>
                <c:pt idx="34182">
                  <c:v>4.9000000000000004</c:v>
                </c:pt>
                <c:pt idx="34183">
                  <c:v>4.78</c:v>
                </c:pt>
                <c:pt idx="34184">
                  <c:v>4.34</c:v>
                </c:pt>
                <c:pt idx="34185">
                  <c:v>3.5</c:v>
                </c:pt>
                <c:pt idx="34186">
                  <c:v>2.2599999999999998</c:v>
                </c:pt>
                <c:pt idx="34187">
                  <c:v>0.94</c:v>
                </c:pt>
                <c:pt idx="34188">
                  <c:v>-0.14000000000000001</c:v>
                </c:pt>
                <c:pt idx="34189">
                  <c:v>-1.02</c:v>
                </c:pt>
                <c:pt idx="34190">
                  <c:v>-1.66</c:v>
                </c:pt>
                <c:pt idx="34191">
                  <c:v>-2.1800000000000002</c:v>
                </c:pt>
                <c:pt idx="34192">
                  <c:v>-2.54</c:v>
                </c:pt>
                <c:pt idx="34193">
                  <c:v>-2.74</c:v>
                </c:pt>
                <c:pt idx="34194">
                  <c:v>-2.78</c:v>
                </c:pt>
                <c:pt idx="34195">
                  <c:v>-2.54</c:v>
                </c:pt>
                <c:pt idx="34196">
                  <c:v>-2.1</c:v>
                </c:pt>
                <c:pt idx="34197">
                  <c:v>-1.66</c:v>
                </c:pt>
                <c:pt idx="34198">
                  <c:v>-1.26</c:v>
                </c:pt>
                <c:pt idx="34199">
                  <c:v>-1.06</c:v>
                </c:pt>
                <c:pt idx="34200">
                  <c:v>-1.02</c:v>
                </c:pt>
                <c:pt idx="34201">
                  <c:v>-0.98</c:v>
                </c:pt>
                <c:pt idx="34202">
                  <c:v>-0.9</c:v>
                </c:pt>
                <c:pt idx="34203">
                  <c:v>-0.82</c:v>
                </c:pt>
                <c:pt idx="34204">
                  <c:v>-0.78</c:v>
                </c:pt>
                <c:pt idx="34205">
                  <c:v>-0.86</c:v>
                </c:pt>
                <c:pt idx="34206">
                  <c:v>-0.9</c:v>
                </c:pt>
                <c:pt idx="34207">
                  <c:v>-0.82</c:v>
                </c:pt>
                <c:pt idx="34208">
                  <c:v>-0.7</c:v>
                </c:pt>
                <c:pt idx="34209">
                  <c:v>-0.5</c:v>
                </c:pt>
                <c:pt idx="34210">
                  <c:v>-0.3</c:v>
                </c:pt>
                <c:pt idx="34211">
                  <c:v>-0.26</c:v>
                </c:pt>
                <c:pt idx="34212">
                  <c:v>-0.18</c:v>
                </c:pt>
                <c:pt idx="34213">
                  <c:v>-0.18</c:v>
                </c:pt>
                <c:pt idx="34214">
                  <c:v>-0.18</c:v>
                </c:pt>
                <c:pt idx="34215">
                  <c:v>-0.14000000000000001</c:v>
                </c:pt>
                <c:pt idx="34216">
                  <c:v>-0.06</c:v>
                </c:pt>
                <c:pt idx="34217">
                  <c:v>-0.1</c:v>
                </c:pt>
                <c:pt idx="34218">
                  <c:v>-0.02</c:v>
                </c:pt>
                <c:pt idx="34219">
                  <c:v>-0.02</c:v>
                </c:pt>
                <c:pt idx="34220">
                  <c:v>0.06</c:v>
                </c:pt>
                <c:pt idx="34221">
                  <c:v>0.14000000000000001</c:v>
                </c:pt>
                <c:pt idx="34222">
                  <c:v>0.26</c:v>
                </c:pt>
                <c:pt idx="34223">
                  <c:v>0.38</c:v>
                </c:pt>
                <c:pt idx="34224">
                  <c:v>0.46</c:v>
                </c:pt>
                <c:pt idx="34225">
                  <c:v>0.5</c:v>
                </c:pt>
                <c:pt idx="34226">
                  <c:v>0.66</c:v>
                </c:pt>
                <c:pt idx="34227">
                  <c:v>0.62</c:v>
                </c:pt>
                <c:pt idx="34228">
                  <c:v>0.46</c:v>
                </c:pt>
                <c:pt idx="34229">
                  <c:v>0.26</c:v>
                </c:pt>
                <c:pt idx="34230">
                  <c:v>-0.1</c:v>
                </c:pt>
                <c:pt idx="34231">
                  <c:v>-0.46</c:v>
                </c:pt>
                <c:pt idx="34232">
                  <c:v>-0.82</c:v>
                </c:pt>
                <c:pt idx="34233">
                  <c:v>-1.22</c:v>
                </c:pt>
                <c:pt idx="34234">
                  <c:v>-1.42</c:v>
                </c:pt>
                <c:pt idx="34235">
                  <c:v>-1.66</c:v>
                </c:pt>
                <c:pt idx="34236">
                  <c:v>-1.94</c:v>
                </c:pt>
                <c:pt idx="34237">
                  <c:v>-2.2200000000000002</c:v>
                </c:pt>
                <c:pt idx="34238">
                  <c:v>-2.34</c:v>
                </c:pt>
                <c:pt idx="34239">
                  <c:v>-2.2599999999999998</c:v>
                </c:pt>
                <c:pt idx="34240">
                  <c:v>-2.1</c:v>
                </c:pt>
                <c:pt idx="34241">
                  <c:v>-1.78</c:v>
                </c:pt>
                <c:pt idx="34242">
                  <c:v>-1.42</c:v>
                </c:pt>
                <c:pt idx="34243">
                  <c:v>-1.1000000000000001</c:v>
                </c:pt>
                <c:pt idx="34244">
                  <c:v>-0.78</c:v>
                </c:pt>
                <c:pt idx="34245">
                  <c:v>-0.54</c:v>
                </c:pt>
                <c:pt idx="34246">
                  <c:v>-0.22</c:v>
                </c:pt>
                <c:pt idx="34247">
                  <c:v>-0.06</c:v>
                </c:pt>
                <c:pt idx="34248">
                  <c:v>0.06</c:v>
                </c:pt>
                <c:pt idx="34249">
                  <c:v>0.1</c:v>
                </c:pt>
                <c:pt idx="34250">
                  <c:v>0.1</c:v>
                </c:pt>
                <c:pt idx="34251">
                  <c:v>0.06</c:v>
                </c:pt>
                <c:pt idx="34252">
                  <c:v>0.02</c:v>
                </c:pt>
                <c:pt idx="34253">
                  <c:v>-0.02</c:v>
                </c:pt>
                <c:pt idx="34254">
                  <c:v>0.02</c:v>
                </c:pt>
                <c:pt idx="34255">
                  <c:v>0.1</c:v>
                </c:pt>
                <c:pt idx="34256">
                  <c:v>0.1</c:v>
                </c:pt>
                <c:pt idx="34257">
                  <c:v>0.14000000000000001</c:v>
                </c:pt>
                <c:pt idx="34258">
                  <c:v>0.22</c:v>
                </c:pt>
                <c:pt idx="34259">
                  <c:v>0.34</c:v>
                </c:pt>
                <c:pt idx="34260">
                  <c:v>0.42</c:v>
                </c:pt>
                <c:pt idx="34261">
                  <c:v>0.5</c:v>
                </c:pt>
                <c:pt idx="34262">
                  <c:v>0.46</c:v>
                </c:pt>
                <c:pt idx="34263">
                  <c:v>0.38</c:v>
                </c:pt>
                <c:pt idx="34264">
                  <c:v>0.3</c:v>
                </c:pt>
                <c:pt idx="34265">
                  <c:v>0.22</c:v>
                </c:pt>
                <c:pt idx="34266">
                  <c:v>0.22</c:v>
                </c:pt>
                <c:pt idx="34267">
                  <c:v>0.14000000000000001</c:v>
                </c:pt>
                <c:pt idx="34268">
                  <c:v>0.22</c:v>
                </c:pt>
                <c:pt idx="34269">
                  <c:v>0.22</c:v>
                </c:pt>
                <c:pt idx="34270">
                  <c:v>0.3</c:v>
                </c:pt>
                <c:pt idx="34271">
                  <c:v>0.3</c:v>
                </c:pt>
                <c:pt idx="34272">
                  <c:v>0.34</c:v>
                </c:pt>
                <c:pt idx="34273">
                  <c:v>0.5</c:v>
                </c:pt>
                <c:pt idx="34274">
                  <c:v>0.82</c:v>
                </c:pt>
                <c:pt idx="34275">
                  <c:v>1.1399999999999999</c:v>
                </c:pt>
                <c:pt idx="34276">
                  <c:v>1.5</c:v>
                </c:pt>
                <c:pt idx="34277">
                  <c:v>1.78</c:v>
                </c:pt>
                <c:pt idx="34278">
                  <c:v>2.1800000000000002</c:v>
                </c:pt>
                <c:pt idx="34279">
                  <c:v>2.5</c:v>
                </c:pt>
                <c:pt idx="34280">
                  <c:v>2.82</c:v>
                </c:pt>
                <c:pt idx="34281">
                  <c:v>3.22</c:v>
                </c:pt>
                <c:pt idx="34282">
                  <c:v>3.42</c:v>
                </c:pt>
                <c:pt idx="34283">
                  <c:v>3.54</c:v>
                </c:pt>
                <c:pt idx="34284">
                  <c:v>3.54</c:v>
                </c:pt>
                <c:pt idx="34285">
                  <c:v>3.5</c:v>
                </c:pt>
                <c:pt idx="34286">
                  <c:v>3.3</c:v>
                </c:pt>
                <c:pt idx="34287">
                  <c:v>2.9</c:v>
                </c:pt>
                <c:pt idx="34288">
                  <c:v>2.34</c:v>
                </c:pt>
                <c:pt idx="34289">
                  <c:v>1.54</c:v>
                </c:pt>
                <c:pt idx="34290">
                  <c:v>0.78</c:v>
                </c:pt>
                <c:pt idx="34291">
                  <c:v>0.14000000000000001</c:v>
                </c:pt>
                <c:pt idx="34292">
                  <c:v>-0.34</c:v>
                </c:pt>
                <c:pt idx="34293">
                  <c:v>-0.86</c:v>
                </c:pt>
                <c:pt idx="34294">
                  <c:v>-1.22</c:v>
                </c:pt>
                <c:pt idx="34295">
                  <c:v>-1.46</c:v>
                </c:pt>
                <c:pt idx="34296">
                  <c:v>-1.66</c:v>
                </c:pt>
                <c:pt idx="34297">
                  <c:v>-1.78</c:v>
                </c:pt>
                <c:pt idx="34298">
                  <c:v>-1.78</c:v>
                </c:pt>
                <c:pt idx="34299">
                  <c:v>-1.58</c:v>
                </c:pt>
                <c:pt idx="34300">
                  <c:v>-1.3</c:v>
                </c:pt>
                <c:pt idx="34301">
                  <c:v>-1.1399999999999999</c:v>
                </c:pt>
                <c:pt idx="34302">
                  <c:v>-1.02</c:v>
                </c:pt>
                <c:pt idx="34303">
                  <c:v>-0.94</c:v>
                </c:pt>
                <c:pt idx="34304">
                  <c:v>-0.86</c:v>
                </c:pt>
                <c:pt idx="34305">
                  <c:v>-0.82</c:v>
                </c:pt>
                <c:pt idx="34306">
                  <c:v>-0.78</c:v>
                </c:pt>
                <c:pt idx="34307">
                  <c:v>-0.78</c:v>
                </c:pt>
                <c:pt idx="34308">
                  <c:v>-0.78</c:v>
                </c:pt>
                <c:pt idx="34309">
                  <c:v>-0.82</c:v>
                </c:pt>
                <c:pt idx="34310">
                  <c:v>-0.78</c:v>
                </c:pt>
                <c:pt idx="34311">
                  <c:v>-0.86</c:v>
                </c:pt>
                <c:pt idx="34312">
                  <c:v>-0.74</c:v>
                </c:pt>
                <c:pt idx="34313">
                  <c:v>-0.66</c:v>
                </c:pt>
                <c:pt idx="34314">
                  <c:v>-0.57999999999999996</c:v>
                </c:pt>
                <c:pt idx="34315">
                  <c:v>-0.57999999999999996</c:v>
                </c:pt>
                <c:pt idx="34316">
                  <c:v>-0.57999999999999996</c:v>
                </c:pt>
                <c:pt idx="34317">
                  <c:v>-0.5</c:v>
                </c:pt>
                <c:pt idx="34318">
                  <c:v>-0.38</c:v>
                </c:pt>
                <c:pt idx="34319">
                  <c:v>-0.26</c:v>
                </c:pt>
                <c:pt idx="34320">
                  <c:v>-0.26</c:v>
                </c:pt>
                <c:pt idx="34321">
                  <c:v>-0.26</c:v>
                </c:pt>
                <c:pt idx="34322">
                  <c:v>-0.22</c:v>
                </c:pt>
                <c:pt idx="34323">
                  <c:v>-0.18</c:v>
                </c:pt>
                <c:pt idx="34324">
                  <c:v>-0.02</c:v>
                </c:pt>
                <c:pt idx="34325">
                  <c:v>-0.02</c:v>
                </c:pt>
                <c:pt idx="34326">
                  <c:v>0.02</c:v>
                </c:pt>
                <c:pt idx="34327">
                  <c:v>0.06</c:v>
                </c:pt>
                <c:pt idx="34328">
                  <c:v>0.02</c:v>
                </c:pt>
                <c:pt idx="34329">
                  <c:v>-0.06</c:v>
                </c:pt>
                <c:pt idx="34330">
                  <c:v>-0.06</c:v>
                </c:pt>
                <c:pt idx="34331">
                  <c:v>-0.22</c:v>
                </c:pt>
                <c:pt idx="34332">
                  <c:v>-0.34</c:v>
                </c:pt>
                <c:pt idx="34333">
                  <c:v>-0.62</c:v>
                </c:pt>
                <c:pt idx="34334">
                  <c:v>-0.78</c:v>
                </c:pt>
                <c:pt idx="34335">
                  <c:v>-0.9</c:v>
                </c:pt>
                <c:pt idx="34336">
                  <c:v>-1.1399999999999999</c:v>
                </c:pt>
                <c:pt idx="34337">
                  <c:v>-1.26</c:v>
                </c:pt>
                <c:pt idx="34338">
                  <c:v>-1.38</c:v>
                </c:pt>
                <c:pt idx="34339">
                  <c:v>-1.5</c:v>
                </c:pt>
                <c:pt idx="34340">
                  <c:v>-1.58</c:v>
                </c:pt>
                <c:pt idx="34341">
                  <c:v>-1.58</c:v>
                </c:pt>
                <c:pt idx="34342">
                  <c:v>-1.58</c:v>
                </c:pt>
                <c:pt idx="34343">
                  <c:v>-1.5</c:v>
                </c:pt>
                <c:pt idx="34344">
                  <c:v>-1.3</c:v>
                </c:pt>
                <c:pt idx="34345">
                  <c:v>-1.1000000000000001</c:v>
                </c:pt>
                <c:pt idx="34346">
                  <c:v>-0.9</c:v>
                </c:pt>
                <c:pt idx="34347">
                  <c:v>-0.78</c:v>
                </c:pt>
                <c:pt idx="34348">
                  <c:v>-0.62</c:v>
                </c:pt>
                <c:pt idx="34349">
                  <c:v>-0.46</c:v>
                </c:pt>
                <c:pt idx="34350">
                  <c:v>-0.3</c:v>
                </c:pt>
                <c:pt idx="34351">
                  <c:v>-0.18</c:v>
                </c:pt>
                <c:pt idx="34352">
                  <c:v>-0.1</c:v>
                </c:pt>
                <c:pt idx="34353">
                  <c:v>-0.1</c:v>
                </c:pt>
                <c:pt idx="34354">
                  <c:v>-0.1</c:v>
                </c:pt>
                <c:pt idx="34355">
                  <c:v>-0.14000000000000001</c:v>
                </c:pt>
                <c:pt idx="34356">
                  <c:v>-0.1</c:v>
                </c:pt>
                <c:pt idx="34357">
                  <c:v>-0.06</c:v>
                </c:pt>
                <c:pt idx="34358">
                  <c:v>0.06</c:v>
                </c:pt>
                <c:pt idx="34359">
                  <c:v>0.1</c:v>
                </c:pt>
                <c:pt idx="34360">
                  <c:v>0.18</c:v>
                </c:pt>
                <c:pt idx="34361">
                  <c:v>0.3</c:v>
                </c:pt>
                <c:pt idx="34362">
                  <c:v>0.7</c:v>
                </c:pt>
                <c:pt idx="34363">
                  <c:v>1.26</c:v>
                </c:pt>
                <c:pt idx="34364">
                  <c:v>1.86</c:v>
                </c:pt>
                <c:pt idx="34365">
                  <c:v>2.38</c:v>
                </c:pt>
                <c:pt idx="34366">
                  <c:v>2.9</c:v>
                </c:pt>
                <c:pt idx="34367">
                  <c:v>3.38</c:v>
                </c:pt>
                <c:pt idx="34368">
                  <c:v>3.82</c:v>
                </c:pt>
                <c:pt idx="34369">
                  <c:v>4.18</c:v>
                </c:pt>
                <c:pt idx="34370">
                  <c:v>4.54</c:v>
                </c:pt>
                <c:pt idx="34371">
                  <c:v>4.7</c:v>
                </c:pt>
                <c:pt idx="34372">
                  <c:v>4.5</c:v>
                </c:pt>
                <c:pt idx="34373">
                  <c:v>3.94</c:v>
                </c:pt>
                <c:pt idx="34374">
                  <c:v>3.22</c:v>
                </c:pt>
                <c:pt idx="34375">
                  <c:v>2.34</c:v>
                </c:pt>
                <c:pt idx="34376">
                  <c:v>1.46</c:v>
                </c:pt>
                <c:pt idx="34377">
                  <c:v>0.66</c:v>
                </c:pt>
                <c:pt idx="34378">
                  <c:v>-0.02</c:v>
                </c:pt>
                <c:pt idx="34379">
                  <c:v>-0.7</c:v>
                </c:pt>
                <c:pt idx="34380">
                  <c:v>-1.34</c:v>
                </c:pt>
                <c:pt idx="34381">
                  <c:v>-1.86</c:v>
                </c:pt>
                <c:pt idx="34382">
                  <c:v>-2.2200000000000002</c:v>
                </c:pt>
                <c:pt idx="34383">
                  <c:v>-2.2999999999999998</c:v>
                </c:pt>
                <c:pt idx="34384">
                  <c:v>-2.2200000000000002</c:v>
                </c:pt>
                <c:pt idx="34385">
                  <c:v>-2.1</c:v>
                </c:pt>
                <c:pt idx="34386">
                  <c:v>-1.94</c:v>
                </c:pt>
                <c:pt idx="34387">
                  <c:v>-1.7</c:v>
                </c:pt>
                <c:pt idx="34388">
                  <c:v>-1.54</c:v>
                </c:pt>
                <c:pt idx="34389">
                  <c:v>-1.38</c:v>
                </c:pt>
                <c:pt idx="34390">
                  <c:v>-1.26</c:v>
                </c:pt>
                <c:pt idx="34391">
                  <c:v>-1.22</c:v>
                </c:pt>
                <c:pt idx="34392">
                  <c:v>-1.1000000000000001</c:v>
                </c:pt>
                <c:pt idx="34393">
                  <c:v>-1.06</c:v>
                </c:pt>
                <c:pt idx="34394">
                  <c:v>-0.9</c:v>
                </c:pt>
                <c:pt idx="34395">
                  <c:v>-0.78</c:v>
                </c:pt>
                <c:pt idx="34396">
                  <c:v>-0.62</c:v>
                </c:pt>
                <c:pt idx="34397">
                  <c:v>-0.46</c:v>
                </c:pt>
                <c:pt idx="34398">
                  <c:v>-0.3</c:v>
                </c:pt>
                <c:pt idx="34399">
                  <c:v>-0.22</c:v>
                </c:pt>
                <c:pt idx="34400">
                  <c:v>-0.1</c:v>
                </c:pt>
                <c:pt idx="34401">
                  <c:v>-0.06</c:v>
                </c:pt>
                <c:pt idx="34402">
                  <c:v>-0.06</c:v>
                </c:pt>
                <c:pt idx="34403">
                  <c:v>0.02</c:v>
                </c:pt>
                <c:pt idx="34404">
                  <c:v>-0.06</c:v>
                </c:pt>
                <c:pt idx="34405">
                  <c:v>-0.1</c:v>
                </c:pt>
                <c:pt idx="34406">
                  <c:v>-0.02</c:v>
                </c:pt>
                <c:pt idx="34407">
                  <c:v>0.02</c:v>
                </c:pt>
                <c:pt idx="34408">
                  <c:v>0.1</c:v>
                </c:pt>
                <c:pt idx="34409">
                  <c:v>0.22</c:v>
                </c:pt>
                <c:pt idx="34410">
                  <c:v>0.26</c:v>
                </c:pt>
                <c:pt idx="34411">
                  <c:v>0.34</c:v>
                </c:pt>
                <c:pt idx="34412">
                  <c:v>0.46</c:v>
                </c:pt>
                <c:pt idx="34413">
                  <c:v>0.54</c:v>
                </c:pt>
                <c:pt idx="34414">
                  <c:v>0.62</c:v>
                </c:pt>
                <c:pt idx="34415">
                  <c:v>0.66</c:v>
                </c:pt>
                <c:pt idx="34416">
                  <c:v>0.62</c:v>
                </c:pt>
                <c:pt idx="34417">
                  <c:v>0.38</c:v>
                </c:pt>
                <c:pt idx="34418">
                  <c:v>0.14000000000000001</c:v>
                </c:pt>
                <c:pt idx="34419">
                  <c:v>-0.06</c:v>
                </c:pt>
                <c:pt idx="34420">
                  <c:v>-0.22</c:v>
                </c:pt>
                <c:pt idx="34421">
                  <c:v>-0.54</c:v>
                </c:pt>
                <c:pt idx="34422">
                  <c:v>-0.82</c:v>
                </c:pt>
                <c:pt idx="34423">
                  <c:v>-1.1399999999999999</c:v>
                </c:pt>
                <c:pt idx="34424">
                  <c:v>-1.42</c:v>
                </c:pt>
                <c:pt idx="34425">
                  <c:v>-1.74</c:v>
                </c:pt>
                <c:pt idx="34426">
                  <c:v>-1.9</c:v>
                </c:pt>
                <c:pt idx="34427">
                  <c:v>-1.94</c:v>
                </c:pt>
                <c:pt idx="34428">
                  <c:v>-1.86</c:v>
                </c:pt>
                <c:pt idx="34429">
                  <c:v>-1.78</c:v>
                </c:pt>
                <c:pt idx="34430">
                  <c:v>-1.62</c:v>
                </c:pt>
                <c:pt idx="34431">
                  <c:v>-1.5</c:v>
                </c:pt>
                <c:pt idx="34432">
                  <c:v>-1.3</c:v>
                </c:pt>
                <c:pt idx="34433">
                  <c:v>-1.1000000000000001</c:v>
                </c:pt>
                <c:pt idx="34434">
                  <c:v>-0.82</c:v>
                </c:pt>
                <c:pt idx="34435">
                  <c:v>-0.54</c:v>
                </c:pt>
                <c:pt idx="34436">
                  <c:v>-0.38</c:v>
                </c:pt>
                <c:pt idx="34437">
                  <c:v>-0.34</c:v>
                </c:pt>
                <c:pt idx="34438">
                  <c:v>-0.18</c:v>
                </c:pt>
                <c:pt idx="34439">
                  <c:v>-0.1</c:v>
                </c:pt>
                <c:pt idx="34440">
                  <c:v>-0.06</c:v>
                </c:pt>
                <c:pt idx="34441">
                  <c:v>-0.02</c:v>
                </c:pt>
                <c:pt idx="34442">
                  <c:v>0.06</c:v>
                </c:pt>
                <c:pt idx="34443">
                  <c:v>-0.02</c:v>
                </c:pt>
                <c:pt idx="34444">
                  <c:v>0.02</c:v>
                </c:pt>
                <c:pt idx="34445">
                  <c:v>0.1</c:v>
                </c:pt>
                <c:pt idx="34446">
                  <c:v>0.14000000000000001</c:v>
                </c:pt>
                <c:pt idx="34447">
                  <c:v>0.18</c:v>
                </c:pt>
                <c:pt idx="34448">
                  <c:v>0.26</c:v>
                </c:pt>
                <c:pt idx="34449">
                  <c:v>0.3</c:v>
                </c:pt>
                <c:pt idx="34450">
                  <c:v>0.34</c:v>
                </c:pt>
                <c:pt idx="34451">
                  <c:v>0.3</c:v>
                </c:pt>
                <c:pt idx="34452">
                  <c:v>0.26</c:v>
                </c:pt>
                <c:pt idx="34453">
                  <c:v>0.26</c:v>
                </c:pt>
                <c:pt idx="34454">
                  <c:v>0.26</c:v>
                </c:pt>
                <c:pt idx="34455">
                  <c:v>0.22</c:v>
                </c:pt>
                <c:pt idx="34456">
                  <c:v>0.22</c:v>
                </c:pt>
                <c:pt idx="34457">
                  <c:v>0.22</c:v>
                </c:pt>
                <c:pt idx="34458">
                  <c:v>0.26</c:v>
                </c:pt>
                <c:pt idx="34459">
                  <c:v>0.38</c:v>
                </c:pt>
                <c:pt idx="34460">
                  <c:v>0.57999999999999996</c:v>
                </c:pt>
                <c:pt idx="34461">
                  <c:v>0.86</c:v>
                </c:pt>
                <c:pt idx="34462">
                  <c:v>1.22</c:v>
                </c:pt>
                <c:pt idx="34463">
                  <c:v>1.46</c:v>
                </c:pt>
                <c:pt idx="34464">
                  <c:v>1.78</c:v>
                </c:pt>
                <c:pt idx="34465">
                  <c:v>2.2200000000000002</c:v>
                </c:pt>
                <c:pt idx="34466">
                  <c:v>2.78</c:v>
                </c:pt>
                <c:pt idx="34467">
                  <c:v>3.22</c:v>
                </c:pt>
                <c:pt idx="34468">
                  <c:v>3.46</c:v>
                </c:pt>
                <c:pt idx="34469">
                  <c:v>3.54</c:v>
                </c:pt>
                <c:pt idx="34470">
                  <c:v>3.5</c:v>
                </c:pt>
                <c:pt idx="34471">
                  <c:v>3.34</c:v>
                </c:pt>
                <c:pt idx="34472">
                  <c:v>3.22</c:v>
                </c:pt>
                <c:pt idx="34473">
                  <c:v>3.02</c:v>
                </c:pt>
                <c:pt idx="34474">
                  <c:v>2.78</c:v>
                </c:pt>
                <c:pt idx="34475">
                  <c:v>2.2200000000000002</c:v>
                </c:pt>
                <c:pt idx="34476">
                  <c:v>1.46</c:v>
                </c:pt>
                <c:pt idx="34477">
                  <c:v>0.62</c:v>
                </c:pt>
                <c:pt idx="34478">
                  <c:v>-0.02</c:v>
                </c:pt>
                <c:pt idx="34479">
                  <c:v>-0.62</c:v>
                </c:pt>
                <c:pt idx="34480">
                  <c:v>-0.98</c:v>
                </c:pt>
                <c:pt idx="34481">
                  <c:v>-1.22</c:v>
                </c:pt>
                <c:pt idx="34482">
                  <c:v>-1.38</c:v>
                </c:pt>
                <c:pt idx="34483">
                  <c:v>-1.62</c:v>
                </c:pt>
                <c:pt idx="34484">
                  <c:v>-1.82</c:v>
                </c:pt>
                <c:pt idx="34485">
                  <c:v>-1.78</c:v>
                </c:pt>
                <c:pt idx="34486">
                  <c:v>-1.7</c:v>
                </c:pt>
                <c:pt idx="34487">
                  <c:v>-1.5</c:v>
                </c:pt>
                <c:pt idx="34488">
                  <c:v>-1.26</c:v>
                </c:pt>
                <c:pt idx="34489">
                  <c:v>-1.1000000000000001</c:v>
                </c:pt>
                <c:pt idx="34490">
                  <c:v>-1.02</c:v>
                </c:pt>
                <c:pt idx="34491">
                  <c:v>-0.9</c:v>
                </c:pt>
                <c:pt idx="34492">
                  <c:v>-0.74</c:v>
                </c:pt>
                <c:pt idx="34493">
                  <c:v>-0.7</c:v>
                </c:pt>
                <c:pt idx="34494">
                  <c:v>-0.66</c:v>
                </c:pt>
                <c:pt idx="34495">
                  <c:v>-0.7</c:v>
                </c:pt>
                <c:pt idx="34496">
                  <c:v>-0.7</c:v>
                </c:pt>
                <c:pt idx="34497">
                  <c:v>-0.7</c:v>
                </c:pt>
                <c:pt idx="34498">
                  <c:v>-0.66</c:v>
                </c:pt>
                <c:pt idx="34499">
                  <c:v>-0.62</c:v>
                </c:pt>
                <c:pt idx="34500">
                  <c:v>-0.57999999999999996</c:v>
                </c:pt>
                <c:pt idx="34501">
                  <c:v>-0.57999999999999996</c:v>
                </c:pt>
                <c:pt idx="34502">
                  <c:v>-0.54</c:v>
                </c:pt>
                <c:pt idx="34503">
                  <c:v>-0.46</c:v>
                </c:pt>
                <c:pt idx="34504">
                  <c:v>-0.42</c:v>
                </c:pt>
                <c:pt idx="34505">
                  <c:v>-0.3</c:v>
                </c:pt>
                <c:pt idx="34506">
                  <c:v>-0.26</c:v>
                </c:pt>
                <c:pt idx="34507">
                  <c:v>-0.26</c:v>
                </c:pt>
                <c:pt idx="34508">
                  <c:v>-0.22</c:v>
                </c:pt>
                <c:pt idx="34509">
                  <c:v>-0.14000000000000001</c:v>
                </c:pt>
                <c:pt idx="34510">
                  <c:v>-0.02</c:v>
                </c:pt>
                <c:pt idx="34511">
                  <c:v>-0.02</c:v>
                </c:pt>
                <c:pt idx="34512">
                  <c:v>0.1</c:v>
                </c:pt>
                <c:pt idx="34513">
                  <c:v>0.1</c:v>
                </c:pt>
                <c:pt idx="34514">
                  <c:v>0.14000000000000001</c:v>
                </c:pt>
                <c:pt idx="34515">
                  <c:v>0.06</c:v>
                </c:pt>
                <c:pt idx="34516">
                  <c:v>-0.02</c:v>
                </c:pt>
                <c:pt idx="34517">
                  <c:v>-0.02</c:v>
                </c:pt>
                <c:pt idx="34518">
                  <c:v>-0.1</c:v>
                </c:pt>
                <c:pt idx="34519">
                  <c:v>-0.34</c:v>
                </c:pt>
                <c:pt idx="34520">
                  <c:v>-0.66</c:v>
                </c:pt>
                <c:pt idx="34521">
                  <c:v>-0.98</c:v>
                </c:pt>
                <c:pt idx="34522">
                  <c:v>-1.18</c:v>
                </c:pt>
                <c:pt idx="34523">
                  <c:v>-1.26</c:v>
                </c:pt>
                <c:pt idx="34524">
                  <c:v>-1.42</c:v>
                </c:pt>
                <c:pt idx="34525">
                  <c:v>-1.5</c:v>
                </c:pt>
                <c:pt idx="34526">
                  <c:v>-1.5</c:v>
                </c:pt>
                <c:pt idx="34527">
                  <c:v>-1.62</c:v>
                </c:pt>
                <c:pt idx="34528">
                  <c:v>-1.7</c:v>
                </c:pt>
                <c:pt idx="34529">
                  <c:v>-1.66</c:v>
                </c:pt>
                <c:pt idx="34530">
                  <c:v>-1.46</c:v>
                </c:pt>
                <c:pt idx="34531">
                  <c:v>-1.26</c:v>
                </c:pt>
                <c:pt idx="34532">
                  <c:v>-1.02</c:v>
                </c:pt>
                <c:pt idx="34533">
                  <c:v>-0.82</c:v>
                </c:pt>
                <c:pt idx="34534">
                  <c:v>-0.66</c:v>
                </c:pt>
                <c:pt idx="34535">
                  <c:v>-0.54</c:v>
                </c:pt>
                <c:pt idx="34536">
                  <c:v>-0.38</c:v>
                </c:pt>
                <c:pt idx="34537">
                  <c:v>-0.26</c:v>
                </c:pt>
                <c:pt idx="34538">
                  <c:v>-0.1</c:v>
                </c:pt>
                <c:pt idx="34539">
                  <c:v>-0.02</c:v>
                </c:pt>
                <c:pt idx="34540">
                  <c:v>-0.02</c:v>
                </c:pt>
                <c:pt idx="34541">
                  <c:v>-0.02</c:v>
                </c:pt>
                <c:pt idx="34542">
                  <c:v>-0.02</c:v>
                </c:pt>
                <c:pt idx="34543">
                  <c:v>-0.02</c:v>
                </c:pt>
                <c:pt idx="34544">
                  <c:v>0.06</c:v>
                </c:pt>
                <c:pt idx="34545">
                  <c:v>0.06</c:v>
                </c:pt>
                <c:pt idx="34546">
                  <c:v>0.1</c:v>
                </c:pt>
                <c:pt idx="34547">
                  <c:v>0.06</c:v>
                </c:pt>
                <c:pt idx="34548">
                  <c:v>0.06</c:v>
                </c:pt>
                <c:pt idx="34549">
                  <c:v>0.1</c:v>
                </c:pt>
                <c:pt idx="34550">
                  <c:v>0.18</c:v>
                </c:pt>
                <c:pt idx="34551">
                  <c:v>0.26</c:v>
                </c:pt>
                <c:pt idx="34552">
                  <c:v>0.3</c:v>
                </c:pt>
                <c:pt idx="34553">
                  <c:v>0.38</c:v>
                </c:pt>
                <c:pt idx="34554">
                  <c:v>0.54</c:v>
                </c:pt>
                <c:pt idx="34555">
                  <c:v>0.86</c:v>
                </c:pt>
                <c:pt idx="34556">
                  <c:v>1.34</c:v>
                </c:pt>
                <c:pt idx="34557">
                  <c:v>1.7</c:v>
                </c:pt>
                <c:pt idx="34558">
                  <c:v>2.1</c:v>
                </c:pt>
                <c:pt idx="34559">
                  <c:v>2.42</c:v>
                </c:pt>
                <c:pt idx="34560">
                  <c:v>2.9</c:v>
                </c:pt>
                <c:pt idx="34561">
                  <c:v>3.34</c:v>
                </c:pt>
                <c:pt idx="34562">
                  <c:v>3.78</c:v>
                </c:pt>
                <c:pt idx="34563">
                  <c:v>4.0599999999999996</c:v>
                </c:pt>
                <c:pt idx="34564">
                  <c:v>4.1399999999999997</c:v>
                </c:pt>
                <c:pt idx="34565">
                  <c:v>3.98</c:v>
                </c:pt>
                <c:pt idx="34566">
                  <c:v>3.62</c:v>
                </c:pt>
                <c:pt idx="34567">
                  <c:v>3.18</c:v>
                </c:pt>
                <c:pt idx="34568">
                  <c:v>2.74</c:v>
                </c:pt>
                <c:pt idx="34569">
                  <c:v>2.14</c:v>
                </c:pt>
                <c:pt idx="34570">
                  <c:v>1.26</c:v>
                </c:pt>
                <c:pt idx="34571">
                  <c:v>0.3</c:v>
                </c:pt>
                <c:pt idx="34572">
                  <c:v>-0.54</c:v>
                </c:pt>
                <c:pt idx="34573">
                  <c:v>-1.18</c:v>
                </c:pt>
                <c:pt idx="34574">
                  <c:v>-1.66</c:v>
                </c:pt>
                <c:pt idx="34575">
                  <c:v>-1.86</c:v>
                </c:pt>
                <c:pt idx="34576">
                  <c:v>-1.98</c:v>
                </c:pt>
                <c:pt idx="34577">
                  <c:v>-2.1</c:v>
                </c:pt>
                <c:pt idx="34578">
                  <c:v>-2.14</c:v>
                </c:pt>
                <c:pt idx="34579">
                  <c:v>-2.02</c:v>
                </c:pt>
                <c:pt idx="34580">
                  <c:v>-1.74</c:v>
                </c:pt>
                <c:pt idx="34581">
                  <c:v>-1.42</c:v>
                </c:pt>
                <c:pt idx="34582">
                  <c:v>-1.06</c:v>
                </c:pt>
                <c:pt idx="34583">
                  <c:v>-0.78</c:v>
                </c:pt>
                <c:pt idx="34584">
                  <c:v>-0.66</c:v>
                </c:pt>
                <c:pt idx="34585">
                  <c:v>-0.62</c:v>
                </c:pt>
                <c:pt idx="34586">
                  <c:v>-0.57999999999999996</c:v>
                </c:pt>
                <c:pt idx="34587">
                  <c:v>-0.57999999999999996</c:v>
                </c:pt>
                <c:pt idx="34588">
                  <c:v>-0.5</c:v>
                </c:pt>
                <c:pt idx="34589">
                  <c:v>-0.54</c:v>
                </c:pt>
                <c:pt idx="34590">
                  <c:v>-0.57999999999999996</c:v>
                </c:pt>
                <c:pt idx="34591">
                  <c:v>-0.57999999999999996</c:v>
                </c:pt>
                <c:pt idx="34592">
                  <c:v>-0.54</c:v>
                </c:pt>
                <c:pt idx="34593">
                  <c:v>-0.46</c:v>
                </c:pt>
                <c:pt idx="34594">
                  <c:v>-0.42</c:v>
                </c:pt>
                <c:pt idx="34595">
                  <c:v>-0.3</c:v>
                </c:pt>
                <c:pt idx="34596">
                  <c:v>-0.3</c:v>
                </c:pt>
                <c:pt idx="34597">
                  <c:v>-0.26</c:v>
                </c:pt>
                <c:pt idx="34598">
                  <c:v>-0.18</c:v>
                </c:pt>
                <c:pt idx="34599">
                  <c:v>-0.1</c:v>
                </c:pt>
                <c:pt idx="34600">
                  <c:v>-0.06</c:v>
                </c:pt>
                <c:pt idx="34601">
                  <c:v>-0.02</c:v>
                </c:pt>
                <c:pt idx="34602">
                  <c:v>0.02</c:v>
                </c:pt>
                <c:pt idx="34603">
                  <c:v>0.02</c:v>
                </c:pt>
                <c:pt idx="34604">
                  <c:v>0.06</c:v>
                </c:pt>
                <c:pt idx="34605">
                  <c:v>0.18</c:v>
                </c:pt>
                <c:pt idx="34606">
                  <c:v>0.26</c:v>
                </c:pt>
                <c:pt idx="34607">
                  <c:v>0.3</c:v>
                </c:pt>
                <c:pt idx="34608">
                  <c:v>0.3</c:v>
                </c:pt>
                <c:pt idx="34609">
                  <c:v>0.22</c:v>
                </c:pt>
                <c:pt idx="34610">
                  <c:v>0.18</c:v>
                </c:pt>
                <c:pt idx="34611">
                  <c:v>0.06</c:v>
                </c:pt>
                <c:pt idx="34612">
                  <c:v>-0.06</c:v>
                </c:pt>
                <c:pt idx="34613">
                  <c:v>-0.3</c:v>
                </c:pt>
                <c:pt idx="34614">
                  <c:v>-0.54</c:v>
                </c:pt>
                <c:pt idx="34615">
                  <c:v>-0.82</c:v>
                </c:pt>
                <c:pt idx="34616">
                  <c:v>-1.1000000000000001</c:v>
                </c:pt>
                <c:pt idx="34617">
                  <c:v>-1.38</c:v>
                </c:pt>
                <c:pt idx="34618">
                  <c:v>-1.62</c:v>
                </c:pt>
                <c:pt idx="34619">
                  <c:v>-1.74</c:v>
                </c:pt>
                <c:pt idx="34620">
                  <c:v>-1.78</c:v>
                </c:pt>
                <c:pt idx="34621">
                  <c:v>-1.82</c:v>
                </c:pt>
                <c:pt idx="34622">
                  <c:v>-1.78</c:v>
                </c:pt>
                <c:pt idx="34623">
                  <c:v>-1.74</c:v>
                </c:pt>
                <c:pt idx="34624">
                  <c:v>-1.5</c:v>
                </c:pt>
                <c:pt idx="34625">
                  <c:v>-1.26</c:v>
                </c:pt>
                <c:pt idx="34626">
                  <c:v>-0.94</c:v>
                </c:pt>
                <c:pt idx="34627">
                  <c:v>-0.74</c:v>
                </c:pt>
                <c:pt idx="34628">
                  <c:v>-0.54</c:v>
                </c:pt>
                <c:pt idx="34629">
                  <c:v>-0.38</c:v>
                </c:pt>
                <c:pt idx="34630">
                  <c:v>-0.22</c:v>
                </c:pt>
                <c:pt idx="34631">
                  <c:v>-0.14000000000000001</c:v>
                </c:pt>
                <c:pt idx="34632">
                  <c:v>-0.06</c:v>
                </c:pt>
                <c:pt idx="34633">
                  <c:v>0.02</c:v>
                </c:pt>
                <c:pt idx="34634">
                  <c:v>0.06</c:v>
                </c:pt>
                <c:pt idx="34635">
                  <c:v>0.02</c:v>
                </c:pt>
                <c:pt idx="34636">
                  <c:v>0.02</c:v>
                </c:pt>
                <c:pt idx="34637">
                  <c:v>-0.06</c:v>
                </c:pt>
                <c:pt idx="34638">
                  <c:v>-0.02</c:v>
                </c:pt>
                <c:pt idx="34639">
                  <c:v>-0.02</c:v>
                </c:pt>
                <c:pt idx="34640">
                  <c:v>0.02</c:v>
                </c:pt>
                <c:pt idx="34641">
                  <c:v>0.06</c:v>
                </c:pt>
                <c:pt idx="34642">
                  <c:v>0.14000000000000001</c:v>
                </c:pt>
                <c:pt idx="34643">
                  <c:v>0.14000000000000001</c:v>
                </c:pt>
                <c:pt idx="34644">
                  <c:v>0.18</c:v>
                </c:pt>
                <c:pt idx="34645">
                  <c:v>0.26</c:v>
                </c:pt>
                <c:pt idx="34646">
                  <c:v>0.46</c:v>
                </c:pt>
                <c:pt idx="34647">
                  <c:v>0.78</c:v>
                </c:pt>
                <c:pt idx="34648">
                  <c:v>1.42</c:v>
                </c:pt>
                <c:pt idx="34649">
                  <c:v>2.06</c:v>
                </c:pt>
                <c:pt idx="34650">
                  <c:v>2.62</c:v>
                </c:pt>
                <c:pt idx="34651">
                  <c:v>3.1</c:v>
                </c:pt>
                <c:pt idx="34652">
                  <c:v>3.58</c:v>
                </c:pt>
                <c:pt idx="34653">
                  <c:v>4.0199999999999996</c:v>
                </c:pt>
                <c:pt idx="34654">
                  <c:v>4.42</c:v>
                </c:pt>
                <c:pt idx="34655">
                  <c:v>4.62</c:v>
                </c:pt>
                <c:pt idx="34656">
                  <c:v>4.74</c:v>
                </c:pt>
                <c:pt idx="34657">
                  <c:v>4.46</c:v>
                </c:pt>
                <c:pt idx="34658">
                  <c:v>3.94</c:v>
                </c:pt>
                <c:pt idx="34659">
                  <c:v>3.1</c:v>
                </c:pt>
                <c:pt idx="34660">
                  <c:v>2.06</c:v>
                </c:pt>
                <c:pt idx="34661">
                  <c:v>1.06</c:v>
                </c:pt>
                <c:pt idx="34662">
                  <c:v>0.22</c:v>
                </c:pt>
                <c:pt idx="34663">
                  <c:v>-0.46</c:v>
                </c:pt>
                <c:pt idx="34664">
                  <c:v>-1.22</c:v>
                </c:pt>
                <c:pt idx="34665">
                  <c:v>-1.86</c:v>
                </c:pt>
                <c:pt idx="34666">
                  <c:v>-2.34</c:v>
                </c:pt>
                <c:pt idx="34667">
                  <c:v>-2.58</c:v>
                </c:pt>
                <c:pt idx="34668">
                  <c:v>-2.54</c:v>
                </c:pt>
                <c:pt idx="34669">
                  <c:v>-2.34</c:v>
                </c:pt>
                <c:pt idx="34670">
                  <c:v>-2.02</c:v>
                </c:pt>
                <c:pt idx="34671">
                  <c:v>-1.74</c:v>
                </c:pt>
                <c:pt idx="34672">
                  <c:v>-1.58</c:v>
                </c:pt>
                <c:pt idx="34673">
                  <c:v>-1.38</c:v>
                </c:pt>
                <c:pt idx="34674">
                  <c:v>-1.22</c:v>
                </c:pt>
                <c:pt idx="34675">
                  <c:v>-1.02</c:v>
                </c:pt>
                <c:pt idx="34676">
                  <c:v>-0.9</c:v>
                </c:pt>
                <c:pt idx="34677">
                  <c:v>-0.74</c:v>
                </c:pt>
                <c:pt idx="34678">
                  <c:v>-0.66</c:v>
                </c:pt>
                <c:pt idx="34679">
                  <c:v>-0.74</c:v>
                </c:pt>
                <c:pt idx="34680">
                  <c:v>-0.7</c:v>
                </c:pt>
                <c:pt idx="34681">
                  <c:v>-0.62</c:v>
                </c:pt>
                <c:pt idx="34682">
                  <c:v>-0.5</c:v>
                </c:pt>
                <c:pt idx="34683">
                  <c:v>-0.46</c:v>
                </c:pt>
                <c:pt idx="34684">
                  <c:v>-0.38</c:v>
                </c:pt>
                <c:pt idx="34685">
                  <c:v>-0.38</c:v>
                </c:pt>
                <c:pt idx="34686">
                  <c:v>-0.38</c:v>
                </c:pt>
                <c:pt idx="34687">
                  <c:v>-0.3</c:v>
                </c:pt>
                <c:pt idx="34688">
                  <c:v>-0.26</c:v>
                </c:pt>
                <c:pt idx="34689">
                  <c:v>-0.22</c:v>
                </c:pt>
                <c:pt idx="34690">
                  <c:v>-0.14000000000000001</c:v>
                </c:pt>
                <c:pt idx="34691">
                  <c:v>-0.06</c:v>
                </c:pt>
                <c:pt idx="34692">
                  <c:v>0.02</c:v>
                </c:pt>
                <c:pt idx="34693">
                  <c:v>0.06</c:v>
                </c:pt>
                <c:pt idx="34694">
                  <c:v>0.14000000000000001</c:v>
                </c:pt>
                <c:pt idx="34695">
                  <c:v>0.18</c:v>
                </c:pt>
                <c:pt idx="34696">
                  <c:v>0.26</c:v>
                </c:pt>
                <c:pt idx="34697">
                  <c:v>0.34</c:v>
                </c:pt>
                <c:pt idx="34698">
                  <c:v>0.46</c:v>
                </c:pt>
                <c:pt idx="34699">
                  <c:v>0.5</c:v>
                </c:pt>
                <c:pt idx="34700">
                  <c:v>0.54</c:v>
                </c:pt>
                <c:pt idx="34701">
                  <c:v>0.54</c:v>
                </c:pt>
                <c:pt idx="34702">
                  <c:v>0.38</c:v>
                </c:pt>
                <c:pt idx="34703">
                  <c:v>0.14000000000000001</c:v>
                </c:pt>
                <c:pt idx="34704">
                  <c:v>-0.22</c:v>
                </c:pt>
                <c:pt idx="34705">
                  <c:v>-0.5</c:v>
                </c:pt>
                <c:pt idx="34706">
                  <c:v>-0.78</c:v>
                </c:pt>
                <c:pt idx="34707">
                  <c:v>-1.06</c:v>
                </c:pt>
                <c:pt idx="34708">
                  <c:v>-1.3</c:v>
                </c:pt>
                <c:pt idx="34709">
                  <c:v>-1.58</c:v>
                </c:pt>
                <c:pt idx="34710">
                  <c:v>-1.9</c:v>
                </c:pt>
                <c:pt idx="34711">
                  <c:v>-2.06</c:v>
                </c:pt>
                <c:pt idx="34712">
                  <c:v>-2.1</c:v>
                </c:pt>
                <c:pt idx="34713">
                  <c:v>-2.1</c:v>
                </c:pt>
                <c:pt idx="34714">
                  <c:v>-1.86</c:v>
                </c:pt>
                <c:pt idx="34715">
                  <c:v>-1.66</c:v>
                </c:pt>
                <c:pt idx="34716">
                  <c:v>-1.38</c:v>
                </c:pt>
                <c:pt idx="34717">
                  <c:v>-1.1399999999999999</c:v>
                </c:pt>
                <c:pt idx="34718">
                  <c:v>-0.94</c:v>
                </c:pt>
                <c:pt idx="34719">
                  <c:v>-0.62</c:v>
                </c:pt>
                <c:pt idx="34720">
                  <c:v>-0.3</c:v>
                </c:pt>
                <c:pt idx="34721">
                  <c:v>-0.14000000000000001</c:v>
                </c:pt>
                <c:pt idx="34722">
                  <c:v>-0.06</c:v>
                </c:pt>
                <c:pt idx="34723">
                  <c:v>-0.06</c:v>
                </c:pt>
                <c:pt idx="34724">
                  <c:v>-0.02</c:v>
                </c:pt>
                <c:pt idx="34725">
                  <c:v>0.02</c:v>
                </c:pt>
                <c:pt idx="34726">
                  <c:v>0.02</c:v>
                </c:pt>
                <c:pt idx="34727">
                  <c:v>0.02</c:v>
                </c:pt>
                <c:pt idx="34728">
                  <c:v>0.06</c:v>
                </c:pt>
                <c:pt idx="34729">
                  <c:v>0.06</c:v>
                </c:pt>
                <c:pt idx="34730">
                  <c:v>0.14000000000000001</c:v>
                </c:pt>
                <c:pt idx="34731">
                  <c:v>0.14000000000000001</c:v>
                </c:pt>
                <c:pt idx="34732">
                  <c:v>0.22</c:v>
                </c:pt>
                <c:pt idx="34733">
                  <c:v>0.3</c:v>
                </c:pt>
                <c:pt idx="34734">
                  <c:v>0.38</c:v>
                </c:pt>
                <c:pt idx="34735">
                  <c:v>0.38</c:v>
                </c:pt>
                <c:pt idx="34736">
                  <c:v>0.38</c:v>
                </c:pt>
                <c:pt idx="34737">
                  <c:v>0.3</c:v>
                </c:pt>
                <c:pt idx="34738">
                  <c:v>0.26</c:v>
                </c:pt>
                <c:pt idx="34739">
                  <c:v>0.22</c:v>
                </c:pt>
                <c:pt idx="34740">
                  <c:v>0.26</c:v>
                </c:pt>
                <c:pt idx="34741">
                  <c:v>0.26</c:v>
                </c:pt>
                <c:pt idx="34742">
                  <c:v>0.26</c:v>
                </c:pt>
                <c:pt idx="34743">
                  <c:v>0.26</c:v>
                </c:pt>
                <c:pt idx="34744">
                  <c:v>0.34</c:v>
                </c:pt>
                <c:pt idx="34745">
                  <c:v>0.42</c:v>
                </c:pt>
                <c:pt idx="34746">
                  <c:v>0.46</c:v>
                </c:pt>
                <c:pt idx="34747">
                  <c:v>0.5</c:v>
                </c:pt>
                <c:pt idx="34748">
                  <c:v>0.66</c:v>
                </c:pt>
                <c:pt idx="34749">
                  <c:v>0.86</c:v>
                </c:pt>
                <c:pt idx="34750">
                  <c:v>1.1399999999999999</c:v>
                </c:pt>
                <c:pt idx="34751">
                  <c:v>1.38</c:v>
                </c:pt>
                <c:pt idx="34752">
                  <c:v>1.86</c:v>
                </c:pt>
                <c:pt idx="34753">
                  <c:v>2.2999999999999998</c:v>
                </c:pt>
                <c:pt idx="34754">
                  <c:v>2.78</c:v>
                </c:pt>
                <c:pt idx="34755">
                  <c:v>3.3</c:v>
                </c:pt>
                <c:pt idx="34756">
                  <c:v>3.62</c:v>
                </c:pt>
                <c:pt idx="34757">
                  <c:v>3.86</c:v>
                </c:pt>
                <c:pt idx="34758">
                  <c:v>3.98</c:v>
                </c:pt>
                <c:pt idx="34759">
                  <c:v>3.98</c:v>
                </c:pt>
                <c:pt idx="34760">
                  <c:v>3.74</c:v>
                </c:pt>
                <c:pt idx="34761">
                  <c:v>3.34</c:v>
                </c:pt>
                <c:pt idx="34762">
                  <c:v>2.74</c:v>
                </c:pt>
                <c:pt idx="34763">
                  <c:v>1.82</c:v>
                </c:pt>
                <c:pt idx="34764">
                  <c:v>0.86</c:v>
                </c:pt>
                <c:pt idx="34765">
                  <c:v>0.02</c:v>
                </c:pt>
                <c:pt idx="34766">
                  <c:v>-0.62</c:v>
                </c:pt>
                <c:pt idx="34767">
                  <c:v>-1.22</c:v>
                </c:pt>
                <c:pt idx="34768">
                  <c:v>-1.58</c:v>
                </c:pt>
                <c:pt idx="34769">
                  <c:v>-1.9</c:v>
                </c:pt>
                <c:pt idx="34770">
                  <c:v>-2.02</c:v>
                </c:pt>
                <c:pt idx="34771">
                  <c:v>-2.02</c:v>
                </c:pt>
                <c:pt idx="34772">
                  <c:v>-1.82</c:v>
                </c:pt>
                <c:pt idx="34773">
                  <c:v>-1.54</c:v>
                </c:pt>
                <c:pt idx="34774">
                  <c:v>-1.26</c:v>
                </c:pt>
                <c:pt idx="34775">
                  <c:v>-1.02</c:v>
                </c:pt>
                <c:pt idx="34776">
                  <c:v>-0.82</c:v>
                </c:pt>
                <c:pt idx="34777">
                  <c:v>-0.74</c:v>
                </c:pt>
                <c:pt idx="34778">
                  <c:v>-0.74</c:v>
                </c:pt>
                <c:pt idx="34779">
                  <c:v>-0.86</c:v>
                </c:pt>
                <c:pt idx="34780">
                  <c:v>-0.82</c:v>
                </c:pt>
                <c:pt idx="34781">
                  <c:v>-0.82</c:v>
                </c:pt>
                <c:pt idx="34782">
                  <c:v>-0.9</c:v>
                </c:pt>
                <c:pt idx="34783">
                  <c:v>-0.86</c:v>
                </c:pt>
                <c:pt idx="34784">
                  <c:v>-0.82</c:v>
                </c:pt>
                <c:pt idx="34785">
                  <c:v>-0.74</c:v>
                </c:pt>
                <c:pt idx="34786">
                  <c:v>-0.7</c:v>
                </c:pt>
                <c:pt idx="34787">
                  <c:v>-0.54</c:v>
                </c:pt>
                <c:pt idx="34788">
                  <c:v>-0.54</c:v>
                </c:pt>
                <c:pt idx="34789">
                  <c:v>-0.5</c:v>
                </c:pt>
                <c:pt idx="34790">
                  <c:v>-0.42</c:v>
                </c:pt>
                <c:pt idx="34791">
                  <c:v>-0.42</c:v>
                </c:pt>
                <c:pt idx="34792">
                  <c:v>-0.42</c:v>
                </c:pt>
                <c:pt idx="34793">
                  <c:v>-0.42</c:v>
                </c:pt>
                <c:pt idx="34794">
                  <c:v>-0.34</c:v>
                </c:pt>
                <c:pt idx="34795">
                  <c:v>-0.34</c:v>
                </c:pt>
                <c:pt idx="34796">
                  <c:v>-0.22</c:v>
                </c:pt>
                <c:pt idx="34797">
                  <c:v>-0.18</c:v>
                </c:pt>
                <c:pt idx="34798">
                  <c:v>-0.06</c:v>
                </c:pt>
                <c:pt idx="34799">
                  <c:v>0.02</c:v>
                </c:pt>
                <c:pt idx="34800">
                  <c:v>0.06</c:v>
                </c:pt>
                <c:pt idx="34801">
                  <c:v>0.1</c:v>
                </c:pt>
                <c:pt idx="34802">
                  <c:v>0.1</c:v>
                </c:pt>
                <c:pt idx="34803">
                  <c:v>0.1</c:v>
                </c:pt>
                <c:pt idx="34804">
                  <c:v>0.1</c:v>
                </c:pt>
                <c:pt idx="34805">
                  <c:v>-0.06</c:v>
                </c:pt>
                <c:pt idx="34806">
                  <c:v>-0.18</c:v>
                </c:pt>
                <c:pt idx="34807">
                  <c:v>-0.46</c:v>
                </c:pt>
                <c:pt idx="34808">
                  <c:v>-0.7</c:v>
                </c:pt>
                <c:pt idx="34809">
                  <c:v>-0.9</c:v>
                </c:pt>
                <c:pt idx="34810">
                  <c:v>-1.1000000000000001</c:v>
                </c:pt>
                <c:pt idx="34811">
                  <c:v>-1.34</c:v>
                </c:pt>
                <c:pt idx="34812">
                  <c:v>-1.54</c:v>
                </c:pt>
                <c:pt idx="34813">
                  <c:v>-1.66</c:v>
                </c:pt>
                <c:pt idx="34814">
                  <c:v>-1.74</c:v>
                </c:pt>
                <c:pt idx="34815">
                  <c:v>-1.86</c:v>
                </c:pt>
                <c:pt idx="34816">
                  <c:v>-1.74</c:v>
                </c:pt>
                <c:pt idx="34817">
                  <c:v>-1.58</c:v>
                </c:pt>
                <c:pt idx="34818">
                  <c:v>-1.38</c:v>
                </c:pt>
                <c:pt idx="34819">
                  <c:v>-1.1000000000000001</c:v>
                </c:pt>
                <c:pt idx="34820">
                  <c:v>-0.9</c:v>
                </c:pt>
                <c:pt idx="34821">
                  <c:v>-0.7</c:v>
                </c:pt>
                <c:pt idx="34822">
                  <c:v>-0.42</c:v>
                </c:pt>
                <c:pt idx="34823">
                  <c:v>-0.26</c:v>
                </c:pt>
                <c:pt idx="34824">
                  <c:v>-0.14000000000000001</c:v>
                </c:pt>
                <c:pt idx="34825">
                  <c:v>-0.06</c:v>
                </c:pt>
                <c:pt idx="34826">
                  <c:v>-0.02</c:v>
                </c:pt>
                <c:pt idx="34827">
                  <c:v>-0.1</c:v>
                </c:pt>
                <c:pt idx="34828">
                  <c:v>-0.14000000000000001</c:v>
                </c:pt>
                <c:pt idx="34829">
                  <c:v>-0.14000000000000001</c:v>
                </c:pt>
                <c:pt idx="34830">
                  <c:v>-0.14000000000000001</c:v>
                </c:pt>
                <c:pt idx="34831">
                  <c:v>-0.1</c:v>
                </c:pt>
                <c:pt idx="34832">
                  <c:v>-0.06</c:v>
                </c:pt>
                <c:pt idx="34833">
                  <c:v>0.3</c:v>
                </c:pt>
                <c:pt idx="34834">
                  <c:v>0.9</c:v>
                </c:pt>
                <c:pt idx="34835">
                  <c:v>1.5</c:v>
                </c:pt>
                <c:pt idx="34836">
                  <c:v>2.14</c:v>
                </c:pt>
                <c:pt idx="34837">
                  <c:v>2.66</c:v>
                </c:pt>
                <c:pt idx="34838">
                  <c:v>3.26</c:v>
                </c:pt>
                <c:pt idx="34839">
                  <c:v>3.66</c:v>
                </c:pt>
                <c:pt idx="34840">
                  <c:v>4.0199999999999996</c:v>
                </c:pt>
                <c:pt idx="34841">
                  <c:v>4.22</c:v>
                </c:pt>
                <c:pt idx="34842">
                  <c:v>4.42</c:v>
                </c:pt>
                <c:pt idx="34843">
                  <c:v>4.42</c:v>
                </c:pt>
                <c:pt idx="34844">
                  <c:v>4.22</c:v>
                </c:pt>
                <c:pt idx="34845">
                  <c:v>3.62</c:v>
                </c:pt>
                <c:pt idx="34846">
                  <c:v>2.9</c:v>
                </c:pt>
                <c:pt idx="34847">
                  <c:v>2.06</c:v>
                </c:pt>
                <c:pt idx="34848">
                  <c:v>1.22</c:v>
                </c:pt>
                <c:pt idx="34849">
                  <c:v>0.5</c:v>
                </c:pt>
                <c:pt idx="34850">
                  <c:v>-0.14000000000000001</c:v>
                </c:pt>
                <c:pt idx="34851">
                  <c:v>-0.66</c:v>
                </c:pt>
                <c:pt idx="34852">
                  <c:v>-1.1399999999999999</c:v>
                </c:pt>
                <c:pt idx="34853">
                  <c:v>-1.5</c:v>
                </c:pt>
                <c:pt idx="34854">
                  <c:v>-1.86</c:v>
                </c:pt>
                <c:pt idx="34855">
                  <c:v>-2.14</c:v>
                </c:pt>
                <c:pt idx="34856">
                  <c:v>-2.1800000000000002</c:v>
                </c:pt>
                <c:pt idx="34857">
                  <c:v>-2.14</c:v>
                </c:pt>
                <c:pt idx="34858">
                  <c:v>-2.06</c:v>
                </c:pt>
                <c:pt idx="34859">
                  <c:v>-1.94</c:v>
                </c:pt>
                <c:pt idx="34860">
                  <c:v>-1.78</c:v>
                </c:pt>
                <c:pt idx="34861">
                  <c:v>-1.66</c:v>
                </c:pt>
                <c:pt idx="34862">
                  <c:v>-1.58</c:v>
                </c:pt>
                <c:pt idx="34863">
                  <c:v>-1.46</c:v>
                </c:pt>
                <c:pt idx="34864">
                  <c:v>-1.34</c:v>
                </c:pt>
                <c:pt idx="34865">
                  <c:v>-1.22</c:v>
                </c:pt>
                <c:pt idx="34866">
                  <c:v>-1.02</c:v>
                </c:pt>
                <c:pt idx="34867">
                  <c:v>-0.86</c:v>
                </c:pt>
                <c:pt idx="34868">
                  <c:v>-0.66</c:v>
                </c:pt>
                <c:pt idx="34869">
                  <c:v>-0.46</c:v>
                </c:pt>
                <c:pt idx="34870">
                  <c:v>-0.38</c:v>
                </c:pt>
                <c:pt idx="34871">
                  <c:v>-0.22</c:v>
                </c:pt>
                <c:pt idx="34872">
                  <c:v>-0.18</c:v>
                </c:pt>
                <c:pt idx="34873">
                  <c:v>-0.06</c:v>
                </c:pt>
                <c:pt idx="34874">
                  <c:v>-0.1</c:v>
                </c:pt>
                <c:pt idx="34875">
                  <c:v>-0.1</c:v>
                </c:pt>
                <c:pt idx="34876">
                  <c:v>-0.06</c:v>
                </c:pt>
                <c:pt idx="34877">
                  <c:v>0.02</c:v>
                </c:pt>
                <c:pt idx="34878">
                  <c:v>0.06</c:v>
                </c:pt>
                <c:pt idx="34879">
                  <c:v>0.06</c:v>
                </c:pt>
                <c:pt idx="34880">
                  <c:v>0.14000000000000001</c:v>
                </c:pt>
                <c:pt idx="34881">
                  <c:v>0.22</c:v>
                </c:pt>
                <c:pt idx="34882">
                  <c:v>0.3</c:v>
                </c:pt>
                <c:pt idx="34883">
                  <c:v>0.38</c:v>
                </c:pt>
                <c:pt idx="34884">
                  <c:v>0.54</c:v>
                </c:pt>
                <c:pt idx="34885">
                  <c:v>0.62</c:v>
                </c:pt>
                <c:pt idx="34886">
                  <c:v>0.78</c:v>
                </c:pt>
                <c:pt idx="34887">
                  <c:v>0.78</c:v>
                </c:pt>
                <c:pt idx="34888">
                  <c:v>0.7</c:v>
                </c:pt>
                <c:pt idx="34889">
                  <c:v>0.46</c:v>
                </c:pt>
                <c:pt idx="34890">
                  <c:v>0.18</c:v>
                </c:pt>
                <c:pt idx="34891">
                  <c:v>-0.1</c:v>
                </c:pt>
                <c:pt idx="34892">
                  <c:v>-0.38</c:v>
                </c:pt>
                <c:pt idx="34893">
                  <c:v>-0.7</c:v>
                </c:pt>
                <c:pt idx="34894">
                  <c:v>-0.98</c:v>
                </c:pt>
                <c:pt idx="34895">
                  <c:v>-1.22</c:v>
                </c:pt>
                <c:pt idx="34896">
                  <c:v>-1.38</c:v>
                </c:pt>
                <c:pt idx="34897">
                  <c:v>-1.58</c:v>
                </c:pt>
                <c:pt idx="34898">
                  <c:v>-1.78</c:v>
                </c:pt>
                <c:pt idx="34899">
                  <c:v>-1.82</c:v>
                </c:pt>
                <c:pt idx="34900">
                  <c:v>-1.74</c:v>
                </c:pt>
                <c:pt idx="34901">
                  <c:v>-1.62</c:v>
                </c:pt>
                <c:pt idx="34902">
                  <c:v>-1.42</c:v>
                </c:pt>
                <c:pt idx="34903">
                  <c:v>-1.26</c:v>
                </c:pt>
                <c:pt idx="34904">
                  <c:v>-1.1399999999999999</c:v>
                </c:pt>
                <c:pt idx="34905">
                  <c:v>-0.98</c:v>
                </c:pt>
                <c:pt idx="34906">
                  <c:v>-0.86</c:v>
                </c:pt>
                <c:pt idx="34907">
                  <c:v>-0.7</c:v>
                </c:pt>
                <c:pt idx="34908">
                  <c:v>-0.57999999999999996</c:v>
                </c:pt>
                <c:pt idx="34909">
                  <c:v>-0.42</c:v>
                </c:pt>
                <c:pt idx="34910">
                  <c:v>-0.3</c:v>
                </c:pt>
                <c:pt idx="34911">
                  <c:v>-0.26</c:v>
                </c:pt>
                <c:pt idx="34912">
                  <c:v>-0.14000000000000001</c:v>
                </c:pt>
                <c:pt idx="34913">
                  <c:v>-0.1</c:v>
                </c:pt>
                <c:pt idx="34914">
                  <c:v>0.02</c:v>
                </c:pt>
                <c:pt idx="34915">
                  <c:v>0.1</c:v>
                </c:pt>
                <c:pt idx="34916">
                  <c:v>0.14000000000000001</c:v>
                </c:pt>
                <c:pt idx="34917">
                  <c:v>0.18</c:v>
                </c:pt>
                <c:pt idx="34918">
                  <c:v>0.22</c:v>
                </c:pt>
                <c:pt idx="34919">
                  <c:v>0.3</c:v>
                </c:pt>
                <c:pt idx="34920">
                  <c:v>0.34</c:v>
                </c:pt>
                <c:pt idx="34921">
                  <c:v>0.38</c:v>
                </c:pt>
                <c:pt idx="34922">
                  <c:v>0.42</c:v>
                </c:pt>
                <c:pt idx="34923">
                  <c:v>0.34</c:v>
                </c:pt>
                <c:pt idx="34924">
                  <c:v>0.3</c:v>
                </c:pt>
                <c:pt idx="34925">
                  <c:v>0.26</c:v>
                </c:pt>
                <c:pt idx="34926">
                  <c:v>0.3</c:v>
                </c:pt>
                <c:pt idx="34927">
                  <c:v>0.26</c:v>
                </c:pt>
                <c:pt idx="34928">
                  <c:v>0.3</c:v>
                </c:pt>
                <c:pt idx="34929">
                  <c:v>0.3</c:v>
                </c:pt>
                <c:pt idx="34930">
                  <c:v>0.38</c:v>
                </c:pt>
                <c:pt idx="34931">
                  <c:v>0.42</c:v>
                </c:pt>
                <c:pt idx="34932">
                  <c:v>0.54</c:v>
                </c:pt>
                <c:pt idx="34933">
                  <c:v>0.54</c:v>
                </c:pt>
                <c:pt idx="34934">
                  <c:v>0.57999999999999996</c:v>
                </c:pt>
                <c:pt idx="34935">
                  <c:v>0.54</c:v>
                </c:pt>
                <c:pt idx="34936">
                  <c:v>0.62</c:v>
                </c:pt>
                <c:pt idx="34937">
                  <c:v>0.9</c:v>
                </c:pt>
                <c:pt idx="34938">
                  <c:v>1.42</c:v>
                </c:pt>
                <c:pt idx="34939">
                  <c:v>1.94</c:v>
                </c:pt>
                <c:pt idx="34940">
                  <c:v>2.38</c:v>
                </c:pt>
                <c:pt idx="34941">
                  <c:v>2.7</c:v>
                </c:pt>
                <c:pt idx="34942">
                  <c:v>2.98</c:v>
                </c:pt>
                <c:pt idx="34943">
                  <c:v>3.22</c:v>
                </c:pt>
                <c:pt idx="34944">
                  <c:v>3.62</c:v>
                </c:pt>
                <c:pt idx="34945">
                  <c:v>3.98</c:v>
                </c:pt>
                <c:pt idx="34946">
                  <c:v>4.18</c:v>
                </c:pt>
                <c:pt idx="34947">
                  <c:v>4.0999999999999996</c:v>
                </c:pt>
                <c:pt idx="34948">
                  <c:v>3.7</c:v>
                </c:pt>
                <c:pt idx="34949">
                  <c:v>2.9</c:v>
                </c:pt>
                <c:pt idx="34950">
                  <c:v>1.98</c:v>
                </c:pt>
                <c:pt idx="34951">
                  <c:v>0.98</c:v>
                </c:pt>
                <c:pt idx="34952">
                  <c:v>0.22</c:v>
                </c:pt>
                <c:pt idx="34953">
                  <c:v>-0.3</c:v>
                </c:pt>
                <c:pt idx="34954">
                  <c:v>-0.9</c:v>
                </c:pt>
                <c:pt idx="34955">
                  <c:v>-1.46</c:v>
                </c:pt>
                <c:pt idx="34956">
                  <c:v>-1.9</c:v>
                </c:pt>
                <c:pt idx="34957">
                  <c:v>-2.1800000000000002</c:v>
                </c:pt>
                <c:pt idx="34958">
                  <c:v>-2.2599999999999998</c:v>
                </c:pt>
                <c:pt idx="34959">
                  <c:v>-2.1</c:v>
                </c:pt>
                <c:pt idx="34960">
                  <c:v>-1.82</c:v>
                </c:pt>
                <c:pt idx="34961">
                  <c:v>-1.54</c:v>
                </c:pt>
                <c:pt idx="34962">
                  <c:v>-1.26</c:v>
                </c:pt>
                <c:pt idx="34963">
                  <c:v>-1.06</c:v>
                </c:pt>
                <c:pt idx="34964">
                  <c:v>-0.94</c:v>
                </c:pt>
                <c:pt idx="34965">
                  <c:v>-0.86</c:v>
                </c:pt>
                <c:pt idx="34966">
                  <c:v>-0.78</c:v>
                </c:pt>
                <c:pt idx="34967">
                  <c:v>-0.78</c:v>
                </c:pt>
                <c:pt idx="34968">
                  <c:v>-0.82</c:v>
                </c:pt>
                <c:pt idx="34969">
                  <c:v>-0.9</c:v>
                </c:pt>
                <c:pt idx="34970">
                  <c:v>-0.9</c:v>
                </c:pt>
                <c:pt idx="34971">
                  <c:v>-0.9</c:v>
                </c:pt>
                <c:pt idx="34972">
                  <c:v>-0.82</c:v>
                </c:pt>
                <c:pt idx="34973">
                  <c:v>-0.74</c:v>
                </c:pt>
                <c:pt idx="34974">
                  <c:v>-0.66</c:v>
                </c:pt>
                <c:pt idx="34975">
                  <c:v>-0.62</c:v>
                </c:pt>
                <c:pt idx="34976">
                  <c:v>-0.57999999999999996</c:v>
                </c:pt>
                <c:pt idx="34977">
                  <c:v>-0.5</c:v>
                </c:pt>
                <c:pt idx="34978">
                  <c:v>-0.46</c:v>
                </c:pt>
                <c:pt idx="34979">
                  <c:v>-0.46</c:v>
                </c:pt>
                <c:pt idx="34980">
                  <c:v>-0.38</c:v>
                </c:pt>
                <c:pt idx="34981">
                  <c:v>-0.34</c:v>
                </c:pt>
                <c:pt idx="34982">
                  <c:v>-0.3</c:v>
                </c:pt>
                <c:pt idx="34983">
                  <c:v>-0.26</c:v>
                </c:pt>
                <c:pt idx="34984">
                  <c:v>-0.22</c:v>
                </c:pt>
                <c:pt idx="34985">
                  <c:v>-0.22</c:v>
                </c:pt>
                <c:pt idx="34986">
                  <c:v>-0.18</c:v>
                </c:pt>
                <c:pt idx="34987">
                  <c:v>-0.14000000000000001</c:v>
                </c:pt>
                <c:pt idx="34988">
                  <c:v>-0.02</c:v>
                </c:pt>
                <c:pt idx="34989">
                  <c:v>0.14000000000000001</c:v>
                </c:pt>
                <c:pt idx="34990">
                  <c:v>0.18</c:v>
                </c:pt>
                <c:pt idx="34991">
                  <c:v>0.18</c:v>
                </c:pt>
                <c:pt idx="34992">
                  <c:v>0.02</c:v>
                </c:pt>
                <c:pt idx="34993">
                  <c:v>-0.26</c:v>
                </c:pt>
                <c:pt idx="34994">
                  <c:v>-0.5</c:v>
                </c:pt>
                <c:pt idx="34995">
                  <c:v>-0.66</c:v>
                </c:pt>
                <c:pt idx="34996">
                  <c:v>-0.82</c:v>
                </c:pt>
                <c:pt idx="34997">
                  <c:v>-0.98</c:v>
                </c:pt>
                <c:pt idx="34998">
                  <c:v>-1.18</c:v>
                </c:pt>
                <c:pt idx="34999">
                  <c:v>-1.54</c:v>
                </c:pt>
                <c:pt idx="35000">
                  <c:v>-1.78</c:v>
                </c:pt>
                <c:pt idx="35001">
                  <c:v>-1.94</c:v>
                </c:pt>
                <c:pt idx="35002">
                  <c:v>-1.94</c:v>
                </c:pt>
                <c:pt idx="35003">
                  <c:v>-1.86</c:v>
                </c:pt>
                <c:pt idx="35004">
                  <c:v>-1.66</c:v>
                </c:pt>
                <c:pt idx="35005">
                  <c:v>-1.46</c:v>
                </c:pt>
                <c:pt idx="35006">
                  <c:v>-1.26</c:v>
                </c:pt>
                <c:pt idx="35007">
                  <c:v>-1.02</c:v>
                </c:pt>
                <c:pt idx="35008">
                  <c:v>-0.82</c:v>
                </c:pt>
                <c:pt idx="35009">
                  <c:v>-0.57999999999999996</c:v>
                </c:pt>
                <c:pt idx="35010">
                  <c:v>-0.26</c:v>
                </c:pt>
                <c:pt idx="35011">
                  <c:v>-0.14000000000000001</c:v>
                </c:pt>
                <c:pt idx="35012">
                  <c:v>-0.02</c:v>
                </c:pt>
                <c:pt idx="35013">
                  <c:v>-0.02</c:v>
                </c:pt>
                <c:pt idx="35014">
                  <c:v>0.02</c:v>
                </c:pt>
                <c:pt idx="35015">
                  <c:v>-0.02</c:v>
                </c:pt>
                <c:pt idx="35016">
                  <c:v>-0.02</c:v>
                </c:pt>
                <c:pt idx="35017">
                  <c:v>-0.06</c:v>
                </c:pt>
                <c:pt idx="35018">
                  <c:v>-0.06</c:v>
                </c:pt>
                <c:pt idx="35019">
                  <c:v>-0.02</c:v>
                </c:pt>
                <c:pt idx="35020">
                  <c:v>-0.02</c:v>
                </c:pt>
                <c:pt idx="35021">
                  <c:v>0.02</c:v>
                </c:pt>
                <c:pt idx="35022">
                  <c:v>0.14000000000000001</c:v>
                </c:pt>
                <c:pt idx="35023">
                  <c:v>0.18</c:v>
                </c:pt>
                <c:pt idx="35024">
                  <c:v>0.26</c:v>
                </c:pt>
                <c:pt idx="35025">
                  <c:v>0.34</c:v>
                </c:pt>
                <c:pt idx="35026">
                  <c:v>0.38</c:v>
                </c:pt>
                <c:pt idx="35027">
                  <c:v>0.46</c:v>
                </c:pt>
                <c:pt idx="35028">
                  <c:v>0.62</c:v>
                </c:pt>
                <c:pt idx="35029">
                  <c:v>0.94</c:v>
                </c:pt>
                <c:pt idx="35030">
                  <c:v>1.46</c:v>
                </c:pt>
                <c:pt idx="35031">
                  <c:v>2.02</c:v>
                </c:pt>
                <c:pt idx="35032">
                  <c:v>2.58</c:v>
                </c:pt>
                <c:pt idx="35033">
                  <c:v>2.98</c:v>
                </c:pt>
                <c:pt idx="35034">
                  <c:v>3.46</c:v>
                </c:pt>
                <c:pt idx="35035">
                  <c:v>3.86</c:v>
                </c:pt>
                <c:pt idx="35036">
                  <c:v>4.26</c:v>
                </c:pt>
                <c:pt idx="35037">
                  <c:v>4.46</c:v>
                </c:pt>
                <c:pt idx="35038">
                  <c:v>4.42</c:v>
                </c:pt>
                <c:pt idx="35039">
                  <c:v>4.1399999999999997</c:v>
                </c:pt>
                <c:pt idx="35040">
                  <c:v>3.58</c:v>
                </c:pt>
                <c:pt idx="35041">
                  <c:v>3.06</c:v>
                </c:pt>
                <c:pt idx="35042">
                  <c:v>2.46</c:v>
                </c:pt>
                <c:pt idx="35043">
                  <c:v>1.66</c:v>
                </c:pt>
                <c:pt idx="35044">
                  <c:v>0.74</c:v>
                </c:pt>
                <c:pt idx="35045">
                  <c:v>-0.18</c:v>
                </c:pt>
                <c:pt idx="35046">
                  <c:v>-0.94</c:v>
                </c:pt>
                <c:pt idx="35047">
                  <c:v>-1.58</c:v>
                </c:pt>
                <c:pt idx="35048">
                  <c:v>-1.9</c:v>
                </c:pt>
                <c:pt idx="35049">
                  <c:v>-2.06</c:v>
                </c:pt>
                <c:pt idx="35050">
                  <c:v>-2.06</c:v>
                </c:pt>
                <c:pt idx="35051">
                  <c:v>-2.06</c:v>
                </c:pt>
                <c:pt idx="35052">
                  <c:v>-2.1</c:v>
                </c:pt>
                <c:pt idx="35053">
                  <c:v>-1.98</c:v>
                </c:pt>
                <c:pt idx="35054">
                  <c:v>-1.78</c:v>
                </c:pt>
                <c:pt idx="35055">
                  <c:v>-1.42</c:v>
                </c:pt>
                <c:pt idx="35056">
                  <c:v>-1.02</c:v>
                </c:pt>
                <c:pt idx="35057">
                  <c:v>-0.78</c:v>
                </c:pt>
                <c:pt idx="35058">
                  <c:v>-0.66</c:v>
                </c:pt>
                <c:pt idx="35059">
                  <c:v>-0.62</c:v>
                </c:pt>
                <c:pt idx="35060">
                  <c:v>-0.62</c:v>
                </c:pt>
                <c:pt idx="35061">
                  <c:v>-0.54</c:v>
                </c:pt>
                <c:pt idx="35062">
                  <c:v>-0.46</c:v>
                </c:pt>
                <c:pt idx="35063">
                  <c:v>-0.42</c:v>
                </c:pt>
                <c:pt idx="35064">
                  <c:v>-0.46</c:v>
                </c:pt>
                <c:pt idx="35065">
                  <c:v>-0.54</c:v>
                </c:pt>
                <c:pt idx="35066">
                  <c:v>-0.62</c:v>
                </c:pt>
                <c:pt idx="35067">
                  <c:v>-0.54</c:v>
                </c:pt>
                <c:pt idx="35068">
                  <c:v>-0.46</c:v>
                </c:pt>
                <c:pt idx="35069">
                  <c:v>-0.38</c:v>
                </c:pt>
                <c:pt idx="35070">
                  <c:v>-0.34</c:v>
                </c:pt>
                <c:pt idx="35071">
                  <c:v>-0.3</c:v>
                </c:pt>
                <c:pt idx="35072">
                  <c:v>-0.22</c:v>
                </c:pt>
                <c:pt idx="35073">
                  <c:v>-0.06</c:v>
                </c:pt>
                <c:pt idx="35074">
                  <c:v>0.02</c:v>
                </c:pt>
                <c:pt idx="35075">
                  <c:v>0.06</c:v>
                </c:pt>
                <c:pt idx="35076">
                  <c:v>0.14000000000000001</c:v>
                </c:pt>
                <c:pt idx="35077">
                  <c:v>0.14000000000000001</c:v>
                </c:pt>
                <c:pt idx="35078">
                  <c:v>0.14000000000000001</c:v>
                </c:pt>
                <c:pt idx="35079">
                  <c:v>0.22</c:v>
                </c:pt>
                <c:pt idx="35080">
                  <c:v>0.3</c:v>
                </c:pt>
                <c:pt idx="35081">
                  <c:v>0.38</c:v>
                </c:pt>
                <c:pt idx="35082">
                  <c:v>0.38</c:v>
                </c:pt>
                <c:pt idx="35083">
                  <c:v>0.3</c:v>
                </c:pt>
                <c:pt idx="35084">
                  <c:v>0.18</c:v>
                </c:pt>
                <c:pt idx="35085">
                  <c:v>0.1</c:v>
                </c:pt>
                <c:pt idx="35086">
                  <c:v>-0.1</c:v>
                </c:pt>
                <c:pt idx="35087">
                  <c:v>-0.38</c:v>
                </c:pt>
                <c:pt idx="35088">
                  <c:v>-0.7</c:v>
                </c:pt>
                <c:pt idx="35089">
                  <c:v>-1.06</c:v>
                </c:pt>
                <c:pt idx="35090">
                  <c:v>-1.38</c:v>
                </c:pt>
                <c:pt idx="35091">
                  <c:v>-1.62</c:v>
                </c:pt>
                <c:pt idx="35092">
                  <c:v>-1.78</c:v>
                </c:pt>
                <c:pt idx="35093">
                  <c:v>-1.94</c:v>
                </c:pt>
                <c:pt idx="35094">
                  <c:v>-1.94</c:v>
                </c:pt>
                <c:pt idx="35095">
                  <c:v>-1.94</c:v>
                </c:pt>
                <c:pt idx="35096">
                  <c:v>-1.86</c:v>
                </c:pt>
                <c:pt idx="35097">
                  <c:v>-1.74</c:v>
                </c:pt>
                <c:pt idx="35098">
                  <c:v>-1.5</c:v>
                </c:pt>
                <c:pt idx="35099">
                  <c:v>-1.22</c:v>
                </c:pt>
                <c:pt idx="35100">
                  <c:v>-0.86</c:v>
                </c:pt>
                <c:pt idx="35101">
                  <c:v>-0.57999999999999996</c:v>
                </c:pt>
                <c:pt idx="35102">
                  <c:v>-0.34</c:v>
                </c:pt>
                <c:pt idx="35103">
                  <c:v>-0.26</c:v>
                </c:pt>
                <c:pt idx="35104">
                  <c:v>-0.14000000000000001</c:v>
                </c:pt>
                <c:pt idx="35105">
                  <c:v>-0.1</c:v>
                </c:pt>
                <c:pt idx="35106">
                  <c:v>-0.02</c:v>
                </c:pt>
                <c:pt idx="35107">
                  <c:v>0.02</c:v>
                </c:pt>
                <c:pt idx="35108">
                  <c:v>-0.02</c:v>
                </c:pt>
                <c:pt idx="35109">
                  <c:v>-0.02</c:v>
                </c:pt>
                <c:pt idx="35110">
                  <c:v>-0.06</c:v>
                </c:pt>
                <c:pt idx="35111">
                  <c:v>-0.06</c:v>
                </c:pt>
                <c:pt idx="35112">
                  <c:v>-0.06</c:v>
                </c:pt>
                <c:pt idx="35113">
                  <c:v>0.02</c:v>
                </c:pt>
                <c:pt idx="35114">
                  <c:v>0.1</c:v>
                </c:pt>
                <c:pt idx="35115">
                  <c:v>0.14000000000000001</c:v>
                </c:pt>
                <c:pt idx="35116">
                  <c:v>0.14000000000000001</c:v>
                </c:pt>
                <c:pt idx="35117">
                  <c:v>0.14000000000000001</c:v>
                </c:pt>
                <c:pt idx="35118">
                  <c:v>0.26</c:v>
                </c:pt>
                <c:pt idx="35119">
                  <c:v>0.46</c:v>
                </c:pt>
                <c:pt idx="35120">
                  <c:v>0.74</c:v>
                </c:pt>
                <c:pt idx="35121">
                  <c:v>1.1000000000000001</c:v>
                </c:pt>
                <c:pt idx="35122">
                  <c:v>1.62</c:v>
                </c:pt>
                <c:pt idx="35123">
                  <c:v>2.14</c:v>
                </c:pt>
                <c:pt idx="35124">
                  <c:v>2.78</c:v>
                </c:pt>
                <c:pt idx="35125">
                  <c:v>3.26</c:v>
                </c:pt>
                <c:pt idx="35126">
                  <c:v>3.74</c:v>
                </c:pt>
                <c:pt idx="35127">
                  <c:v>4.18</c:v>
                </c:pt>
                <c:pt idx="35128">
                  <c:v>4.42</c:v>
                </c:pt>
                <c:pt idx="35129">
                  <c:v>4.54</c:v>
                </c:pt>
                <c:pt idx="35130">
                  <c:v>4.46</c:v>
                </c:pt>
                <c:pt idx="35131">
                  <c:v>4.26</c:v>
                </c:pt>
                <c:pt idx="35132">
                  <c:v>3.86</c:v>
                </c:pt>
                <c:pt idx="35133">
                  <c:v>3.02</c:v>
                </c:pt>
                <c:pt idx="35134">
                  <c:v>2.06</c:v>
                </c:pt>
                <c:pt idx="35135">
                  <c:v>0.94</c:v>
                </c:pt>
                <c:pt idx="35136">
                  <c:v>-0.02</c:v>
                </c:pt>
                <c:pt idx="35137">
                  <c:v>-0.78</c:v>
                </c:pt>
                <c:pt idx="35138">
                  <c:v>-1.34</c:v>
                </c:pt>
                <c:pt idx="35139">
                  <c:v>-1.74</c:v>
                </c:pt>
                <c:pt idx="35140">
                  <c:v>-2.06</c:v>
                </c:pt>
                <c:pt idx="35141">
                  <c:v>-2.34</c:v>
                </c:pt>
                <c:pt idx="35142">
                  <c:v>-2.46</c:v>
                </c:pt>
                <c:pt idx="35143">
                  <c:v>-2.38</c:v>
                </c:pt>
                <c:pt idx="35144">
                  <c:v>-2.1</c:v>
                </c:pt>
                <c:pt idx="35145">
                  <c:v>-1.78</c:v>
                </c:pt>
                <c:pt idx="35146">
                  <c:v>-1.42</c:v>
                </c:pt>
                <c:pt idx="35147">
                  <c:v>-1.18</c:v>
                </c:pt>
                <c:pt idx="35148">
                  <c:v>-1.02</c:v>
                </c:pt>
                <c:pt idx="35149">
                  <c:v>-0.98</c:v>
                </c:pt>
                <c:pt idx="35150">
                  <c:v>-0.86</c:v>
                </c:pt>
                <c:pt idx="35151">
                  <c:v>-0.82</c:v>
                </c:pt>
                <c:pt idx="35152">
                  <c:v>-0.74</c:v>
                </c:pt>
                <c:pt idx="35153">
                  <c:v>-0.7</c:v>
                </c:pt>
                <c:pt idx="35154">
                  <c:v>-0.74</c:v>
                </c:pt>
                <c:pt idx="35155">
                  <c:v>-0.74</c:v>
                </c:pt>
                <c:pt idx="35156">
                  <c:v>-0.7</c:v>
                </c:pt>
                <c:pt idx="35157">
                  <c:v>-0.57999999999999996</c:v>
                </c:pt>
                <c:pt idx="35158">
                  <c:v>-0.46</c:v>
                </c:pt>
                <c:pt idx="35159">
                  <c:v>-0.38</c:v>
                </c:pt>
                <c:pt idx="35160">
                  <c:v>-0.34</c:v>
                </c:pt>
                <c:pt idx="35161">
                  <c:v>-0.34</c:v>
                </c:pt>
                <c:pt idx="35162">
                  <c:v>-0.26</c:v>
                </c:pt>
                <c:pt idx="35163">
                  <c:v>-0.22</c:v>
                </c:pt>
                <c:pt idx="35164">
                  <c:v>-0.14000000000000001</c:v>
                </c:pt>
                <c:pt idx="35165">
                  <c:v>-0.06</c:v>
                </c:pt>
                <c:pt idx="35166">
                  <c:v>0.06</c:v>
                </c:pt>
                <c:pt idx="35167">
                  <c:v>0.06</c:v>
                </c:pt>
                <c:pt idx="35168">
                  <c:v>0.06</c:v>
                </c:pt>
                <c:pt idx="35169">
                  <c:v>0.14000000000000001</c:v>
                </c:pt>
                <c:pt idx="35170">
                  <c:v>0.26</c:v>
                </c:pt>
                <c:pt idx="35171">
                  <c:v>0.38</c:v>
                </c:pt>
                <c:pt idx="35172">
                  <c:v>0.46</c:v>
                </c:pt>
                <c:pt idx="35173">
                  <c:v>0.46</c:v>
                </c:pt>
                <c:pt idx="35174">
                  <c:v>0.46</c:v>
                </c:pt>
                <c:pt idx="35175">
                  <c:v>0.38</c:v>
                </c:pt>
                <c:pt idx="35176">
                  <c:v>0.3</c:v>
                </c:pt>
                <c:pt idx="35177">
                  <c:v>0.02</c:v>
                </c:pt>
                <c:pt idx="35178">
                  <c:v>-0.26</c:v>
                </c:pt>
                <c:pt idx="35179">
                  <c:v>-0.62</c:v>
                </c:pt>
                <c:pt idx="35180">
                  <c:v>-0.94</c:v>
                </c:pt>
                <c:pt idx="35181">
                  <c:v>-1.22</c:v>
                </c:pt>
                <c:pt idx="35182">
                  <c:v>-1.46</c:v>
                </c:pt>
                <c:pt idx="35183">
                  <c:v>-1.66</c:v>
                </c:pt>
                <c:pt idx="35184">
                  <c:v>-1.94</c:v>
                </c:pt>
                <c:pt idx="35185">
                  <c:v>-2.14</c:v>
                </c:pt>
                <c:pt idx="35186">
                  <c:v>-2.1800000000000002</c:v>
                </c:pt>
                <c:pt idx="35187">
                  <c:v>-2.1</c:v>
                </c:pt>
                <c:pt idx="35188">
                  <c:v>-1.86</c:v>
                </c:pt>
                <c:pt idx="35189">
                  <c:v>-1.66</c:v>
                </c:pt>
                <c:pt idx="35190">
                  <c:v>-1.3</c:v>
                </c:pt>
                <c:pt idx="35191">
                  <c:v>-1.06</c:v>
                </c:pt>
                <c:pt idx="35192">
                  <c:v>-0.82</c:v>
                </c:pt>
                <c:pt idx="35193">
                  <c:v>-0.62</c:v>
                </c:pt>
                <c:pt idx="35194">
                  <c:v>-0.42</c:v>
                </c:pt>
                <c:pt idx="35195">
                  <c:v>-0.3</c:v>
                </c:pt>
                <c:pt idx="35196">
                  <c:v>-0.1</c:v>
                </c:pt>
                <c:pt idx="35197">
                  <c:v>-0.02</c:v>
                </c:pt>
                <c:pt idx="35198">
                  <c:v>0.02</c:v>
                </c:pt>
                <c:pt idx="35199">
                  <c:v>-0.02</c:v>
                </c:pt>
                <c:pt idx="35200">
                  <c:v>-0.02</c:v>
                </c:pt>
                <c:pt idx="35201">
                  <c:v>-0.02</c:v>
                </c:pt>
                <c:pt idx="35202">
                  <c:v>0.1</c:v>
                </c:pt>
                <c:pt idx="35203">
                  <c:v>0.1</c:v>
                </c:pt>
                <c:pt idx="35204">
                  <c:v>0.14000000000000001</c:v>
                </c:pt>
                <c:pt idx="35205">
                  <c:v>0.14000000000000001</c:v>
                </c:pt>
                <c:pt idx="35206">
                  <c:v>0.14000000000000001</c:v>
                </c:pt>
                <c:pt idx="35207">
                  <c:v>0.22</c:v>
                </c:pt>
                <c:pt idx="35208">
                  <c:v>0.26</c:v>
                </c:pt>
                <c:pt idx="35209">
                  <c:v>0.38</c:v>
                </c:pt>
                <c:pt idx="35210">
                  <c:v>0.42</c:v>
                </c:pt>
                <c:pt idx="35211">
                  <c:v>0.34</c:v>
                </c:pt>
                <c:pt idx="35212">
                  <c:v>0.3</c:v>
                </c:pt>
                <c:pt idx="35213">
                  <c:v>0.26</c:v>
                </c:pt>
                <c:pt idx="35214">
                  <c:v>0.34</c:v>
                </c:pt>
                <c:pt idx="35215">
                  <c:v>0.34</c:v>
                </c:pt>
                <c:pt idx="35216">
                  <c:v>0.42</c:v>
                </c:pt>
                <c:pt idx="35217">
                  <c:v>0.42</c:v>
                </c:pt>
                <c:pt idx="35218">
                  <c:v>0.57999999999999996</c:v>
                </c:pt>
                <c:pt idx="35219">
                  <c:v>0.86</c:v>
                </c:pt>
                <c:pt idx="35220">
                  <c:v>1.18</c:v>
                </c:pt>
                <c:pt idx="35221">
                  <c:v>1.54</c:v>
                </c:pt>
                <c:pt idx="35222">
                  <c:v>1.86</c:v>
                </c:pt>
                <c:pt idx="35223">
                  <c:v>2.1</c:v>
                </c:pt>
                <c:pt idx="35224">
                  <c:v>2.34</c:v>
                </c:pt>
                <c:pt idx="35225">
                  <c:v>2.62</c:v>
                </c:pt>
                <c:pt idx="35226">
                  <c:v>2.94</c:v>
                </c:pt>
                <c:pt idx="35227">
                  <c:v>3.22</c:v>
                </c:pt>
                <c:pt idx="35228">
                  <c:v>3.38</c:v>
                </c:pt>
                <c:pt idx="35229">
                  <c:v>3.34</c:v>
                </c:pt>
                <c:pt idx="35230">
                  <c:v>3.3</c:v>
                </c:pt>
                <c:pt idx="35231">
                  <c:v>3.1</c:v>
                </c:pt>
                <c:pt idx="35232">
                  <c:v>2.86</c:v>
                </c:pt>
                <c:pt idx="35233">
                  <c:v>2.46</c:v>
                </c:pt>
                <c:pt idx="35234">
                  <c:v>1.94</c:v>
                </c:pt>
                <c:pt idx="35235">
                  <c:v>1.26</c:v>
                </c:pt>
                <c:pt idx="35236">
                  <c:v>0.54</c:v>
                </c:pt>
                <c:pt idx="35237">
                  <c:v>-0.1</c:v>
                </c:pt>
                <c:pt idx="35238">
                  <c:v>-0.54</c:v>
                </c:pt>
                <c:pt idx="35239">
                  <c:v>-0.98</c:v>
                </c:pt>
                <c:pt idx="35240">
                  <c:v>-1.34</c:v>
                </c:pt>
                <c:pt idx="35241">
                  <c:v>-1.58</c:v>
                </c:pt>
                <c:pt idx="35242">
                  <c:v>-1.78</c:v>
                </c:pt>
                <c:pt idx="35243">
                  <c:v>-1.82</c:v>
                </c:pt>
                <c:pt idx="35244">
                  <c:v>-1.78</c:v>
                </c:pt>
                <c:pt idx="35245">
                  <c:v>-1.54</c:v>
                </c:pt>
                <c:pt idx="35246">
                  <c:v>-1.26</c:v>
                </c:pt>
                <c:pt idx="35247">
                  <c:v>-1.02</c:v>
                </c:pt>
                <c:pt idx="35248">
                  <c:v>-0.82</c:v>
                </c:pt>
                <c:pt idx="35249">
                  <c:v>-0.78</c:v>
                </c:pt>
                <c:pt idx="35250">
                  <c:v>-0.74</c:v>
                </c:pt>
                <c:pt idx="35251">
                  <c:v>-0.78</c:v>
                </c:pt>
                <c:pt idx="35252">
                  <c:v>-0.74</c:v>
                </c:pt>
                <c:pt idx="35253">
                  <c:v>-0.74</c:v>
                </c:pt>
                <c:pt idx="35254">
                  <c:v>-0.78</c:v>
                </c:pt>
                <c:pt idx="35255">
                  <c:v>-0.86</c:v>
                </c:pt>
                <c:pt idx="35256">
                  <c:v>-0.74</c:v>
                </c:pt>
                <c:pt idx="35257">
                  <c:v>-0.7</c:v>
                </c:pt>
                <c:pt idx="35258">
                  <c:v>-0.57999999999999996</c:v>
                </c:pt>
                <c:pt idx="35259">
                  <c:v>-0.54</c:v>
                </c:pt>
                <c:pt idx="35260">
                  <c:v>-0.46</c:v>
                </c:pt>
                <c:pt idx="35261">
                  <c:v>-0.46</c:v>
                </c:pt>
                <c:pt idx="35262">
                  <c:v>-0.38</c:v>
                </c:pt>
                <c:pt idx="35263">
                  <c:v>-0.38</c:v>
                </c:pt>
                <c:pt idx="35264">
                  <c:v>-0.3</c:v>
                </c:pt>
                <c:pt idx="35265">
                  <c:v>-0.26</c:v>
                </c:pt>
                <c:pt idx="35266">
                  <c:v>-0.22</c:v>
                </c:pt>
                <c:pt idx="35267">
                  <c:v>-0.18</c:v>
                </c:pt>
                <c:pt idx="35268">
                  <c:v>-0.18</c:v>
                </c:pt>
                <c:pt idx="35269">
                  <c:v>-0.14000000000000001</c:v>
                </c:pt>
                <c:pt idx="35270">
                  <c:v>-0.02</c:v>
                </c:pt>
                <c:pt idx="35271">
                  <c:v>0.06</c:v>
                </c:pt>
                <c:pt idx="35272">
                  <c:v>0.02</c:v>
                </c:pt>
                <c:pt idx="35273">
                  <c:v>0.06</c:v>
                </c:pt>
                <c:pt idx="35274">
                  <c:v>-0.02</c:v>
                </c:pt>
                <c:pt idx="35275">
                  <c:v>-0.1</c:v>
                </c:pt>
                <c:pt idx="35276">
                  <c:v>-0.22</c:v>
                </c:pt>
                <c:pt idx="35277">
                  <c:v>-0.38</c:v>
                </c:pt>
                <c:pt idx="35278">
                  <c:v>-0.62</c:v>
                </c:pt>
                <c:pt idx="35279">
                  <c:v>-0.74</c:v>
                </c:pt>
                <c:pt idx="35280">
                  <c:v>-0.9</c:v>
                </c:pt>
                <c:pt idx="35281">
                  <c:v>-1.1000000000000001</c:v>
                </c:pt>
                <c:pt idx="35282">
                  <c:v>-1.22</c:v>
                </c:pt>
                <c:pt idx="35283">
                  <c:v>-1.38</c:v>
                </c:pt>
                <c:pt idx="35284">
                  <c:v>-1.34</c:v>
                </c:pt>
                <c:pt idx="35285">
                  <c:v>-1.5</c:v>
                </c:pt>
                <c:pt idx="35286">
                  <c:v>-1.54</c:v>
                </c:pt>
                <c:pt idx="35287">
                  <c:v>-1.5</c:v>
                </c:pt>
                <c:pt idx="35288">
                  <c:v>-1.46</c:v>
                </c:pt>
                <c:pt idx="35289">
                  <c:v>-1.26</c:v>
                </c:pt>
                <c:pt idx="35290">
                  <c:v>-1.1399999999999999</c:v>
                </c:pt>
                <c:pt idx="35291">
                  <c:v>-0.98</c:v>
                </c:pt>
                <c:pt idx="35292">
                  <c:v>-0.74</c:v>
                </c:pt>
                <c:pt idx="35293">
                  <c:v>-0.66</c:v>
                </c:pt>
                <c:pt idx="35294">
                  <c:v>-0.5</c:v>
                </c:pt>
                <c:pt idx="35295">
                  <c:v>-0.38</c:v>
                </c:pt>
                <c:pt idx="35296">
                  <c:v>-0.3</c:v>
                </c:pt>
                <c:pt idx="35297">
                  <c:v>-0.22</c:v>
                </c:pt>
                <c:pt idx="35298">
                  <c:v>-0.1</c:v>
                </c:pt>
                <c:pt idx="35299">
                  <c:v>-0.1</c:v>
                </c:pt>
                <c:pt idx="35300">
                  <c:v>-0.1</c:v>
                </c:pt>
                <c:pt idx="35301">
                  <c:v>-0.14000000000000001</c:v>
                </c:pt>
                <c:pt idx="35302">
                  <c:v>-0.14000000000000001</c:v>
                </c:pt>
                <c:pt idx="35303">
                  <c:v>-0.14000000000000001</c:v>
                </c:pt>
                <c:pt idx="35304">
                  <c:v>-0.06</c:v>
                </c:pt>
                <c:pt idx="35305">
                  <c:v>0.02</c:v>
                </c:pt>
                <c:pt idx="35306">
                  <c:v>0.14000000000000001</c:v>
                </c:pt>
                <c:pt idx="35307">
                  <c:v>0.3</c:v>
                </c:pt>
                <c:pt idx="35308">
                  <c:v>0.57999999999999996</c:v>
                </c:pt>
                <c:pt idx="35309">
                  <c:v>1.06</c:v>
                </c:pt>
                <c:pt idx="35310">
                  <c:v>1.82</c:v>
                </c:pt>
                <c:pt idx="35311">
                  <c:v>2.5</c:v>
                </c:pt>
                <c:pt idx="35312">
                  <c:v>2.98</c:v>
                </c:pt>
                <c:pt idx="35313">
                  <c:v>3.42</c:v>
                </c:pt>
                <c:pt idx="35314">
                  <c:v>3.7</c:v>
                </c:pt>
                <c:pt idx="35315">
                  <c:v>4.0599999999999996</c:v>
                </c:pt>
                <c:pt idx="35316">
                  <c:v>4.5</c:v>
                </c:pt>
                <c:pt idx="35317">
                  <c:v>4.78</c:v>
                </c:pt>
                <c:pt idx="35318">
                  <c:v>4.9800000000000004</c:v>
                </c:pt>
                <c:pt idx="35319">
                  <c:v>4.82</c:v>
                </c:pt>
                <c:pt idx="35320">
                  <c:v>4.0999999999999996</c:v>
                </c:pt>
                <c:pt idx="35321">
                  <c:v>3.06</c:v>
                </c:pt>
                <c:pt idx="35322">
                  <c:v>1.86</c:v>
                </c:pt>
                <c:pt idx="35323">
                  <c:v>0.86</c:v>
                </c:pt>
                <c:pt idx="35324">
                  <c:v>0.22</c:v>
                </c:pt>
                <c:pt idx="35325">
                  <c:v>-0.3</c:v>
                </c:pt>
                <c:pt idx="35326">
                  <c:v>-0.94</c:v>
                </c:pt>
                <c:pt idx="35327">
                  <c:v>-1.66</c:v>
                </c:pt>
                <c:pt idx="35328">
                  <c:v>-2.46</c:v>
                </c:pt>
                <c:pt idx="35329">
                  <c:v>-2.9</c:v>
                </c:pt>
                <c:pt idx="35330">
                  <c:v>-2.9</c:v>
                </c:pt>
                <c:pt idx="35331">
                  <c:v>-2.62</c:v>
                </c:pt>
                <c:pt idx="35332">
                  <c:v>-2.2999999999999998</c:v>
                </c:pt>
                <c:pt idx="35333">
                  <c:v>-1.98</c:v>
                </c:pt>
                <c:pt idx="35334">
                  <c:v>-1.66</c:v>
                </c:pt>
                <c:pt idx="35335">
                  <c:v>-1.54</c:v>
                </c:pt>
                <c:pt idx="35336">
                  <c:v>-1.38</c:v>
                </c:pt>
                <c:pt idx="35337">
                  <c:v>-1.26</c:v>
                </c:pt>
                <c:pt idx="35338">
                  <c:v>-1.02</c:v>
                </c:pt>
                <c:pt idx="35339">
                  <c:v>-0.94</c:v>
                </c:pt>
                <c:pt idx="35340">
                  <c:v>-0.9</c:v>
                </c:pt>
                <c:pt idx="35341">
                  <c:v>-0.98</c:v>
                </c:pt>
                <c:pt idx="35342">
                  <c:v>-0.86</c:v>
                </c:pt>
                <c:pt idx="35343">
                  <c:v>-0.78</c:v>
                </c:pt>
                <c:pt idx="35344">
                  <c:v>-0.62</c:v>
                </c:pt>
                <c:pt idx="35345">
                  <c:v>-0.46</c:v>
                </c:pt>
                <c:pt idx="35346">
                  <c:v>-0.34</c:v>
                </c:pt>
                <c:pt idx="35347">
                  <c:v>-0.26</c:v>
                </c:pt>
                <c:pt idx="35348">
                  <c:v>-0.26</c:v>
                </c:pt>
                <c:pt idx="35349">
                  <c:v>-0.18</c:v>
                </c:pt>
                <c:pt idx="35350">
                  <c:v>-0.1</c:v>
                </c:pt>
                <c:pt idx="35351">
                  <c:v>-0.02</c:v>
                </c:pt>
                <c:pt idx="35352">
                  <c:v>0.02</c:v>
                </c:pt>
                <c:pt idx="35353">
                  <c:v>0.06</c:v>
                </c:pt>
                <c:pt idx="35354">
                  <c:v>0.1</c:v>
                </c:pt>
                <c:pt idx="35355">
                  <c:v>0.14000000000000001</c:v>
                </c:pt>
                <c:pt idx="35356">
                  <c:v>0.18</c:v>
                </c:pt>
                <c:pt idx="35357">
                  <c:v>0.26</c:v>
                </c:pt>
                <c:pt idx="35358">
                  <c:v>0.42</c:v>
                </c:pt>
                <c:pt idx="35359">
                  <c:v>0.54</c:v>
                </c:pt>
                <c:pt idx="35360">
                  <c:v>0.66</c:v>
                </c:pt>
                <c:pt idx="35361">
                  <c:v>0.7</c:v>
                </c:pt>
                <c:pt idx="35362">
                  <c:v>0.74</c:v>
                </c:pt>
                <c:pt idx="35363">
                  <c:v>0.7</c:v>
                </c:pt>
                <c:pt idx="35364">
                  <c:v>0.42</c:v>
                </c:pt>
                <c:pt idx="35365">
                  <c:v>0.02</c:v>
                </c:pt>
                <c:pt idx="35366">
                  <c:v>-0.34</c:v>
                </c:pt>
                <c:pt idx="35367">
                  <c:v>-0.57999999999999996</c:v>
                </c:pt>
                <c:pt idx="35368">
                  <c:v>-0.74</c:v>
                </c:pt>
                <c:pt idx="35369">
                  <c:v>-0.94</c:v>
                </c:pt>
                <c:pt idx="35370">
                  <c:v>-1.22</c:v>
                </c:pt>
                <c:pt idx="35371">
                  <c:v>-1.62</c:v>
                </c:pt>
                <c:pt idx="35372">
                  <c:v>-1.94</c:v>
                </c:pt>
                <c:pt idx="35373">
                  <c:v>-2.14</c:v>
                </c:pt>
                <c:pt idx="35374">
                  <c:v>-2.1800000000000002</c:v>
                </c:pt>
                <c:pt idx="35375">
                  <c:v>-2.1</c:v>
                </c:pt>
                <c:pt idx="35376">
                  <c:v>-1.78</c:v>
                </c:pt>
                <c:pt idx="35377">
                  <c:v>-1.54</c:v>
                </c:pt>
                <c:pt idx="35378">
                  <c:v>-1.38</c:v>
                </c:pt>
                <c:pt idx="35379">
                  <c:v>-1.26</c:v>
                </c:pt>
                <c:pt idx="35380">
                  <c:v>-1.02</c:v>
                </c:pt>
                <c:pt idx="35381">
                  <c:v>-0.82</c:v>
                </c:pt>
                <c:pt idx="35382">
                  <c:v>-0.5</c:v>
                </c:pt>
                <c:pt idx="35383">
                  <c:v>-0.26</c:v>
                </c:pt>
                <c:pt idx="35384">
                  <c:v>-0.14000000000000001</c:v>
                </c:pt>
                <c:pt idx="35385">
                  <c:v>-0.06</c:v>
                </c:pt>
                <c:pt idx="35386">
                  <c:v>-0.02</c:v>
                </c:pt>
                <c:pt idx="35387">
                  <c:v>-0.02</c:v>
                </c:pt>
                <c:pt idx="35388">
                  <c:v>0.02</c:v>
                </c:pt>
                <c:pt idx="35389">
                  <c:v>0.06</c:v>
                </c:pt>
                <c:pt idx="35390">
                  <c:v>0.02</c:v>
                </c:pt>
                <c:pt idx="35391">
                  <c:v>0.06</c:v>
                </c:pt>
                <c:pt idx="35392">
                  <c:v>0.06</c:v>
                </c:pt>
                <c:pt idx="35393">
                  <c:v>0.14000000000000001</c:v>
                </c:pt>
                <c:pt idx="35394">
                  <c:v>0.22</c:v>
                </c:pt>
                <c:pt idx="35395">
                  <c:v>0.3</c:v>
                </c:pt>
                <c:pt idx="35396">
                  <c:v>0.38</c:v>
                </c:pt>
                <c:pt idx="35397">
                  <c:v>0.46</c:v>
                </c:pt>
                <c:pt idx="35398">
                  <c:v>0.46</c:v>
                </c:pt>
                <c:pt idx="35399">
                  <c:v>0.38</c:v>
                </c:pt>
                <c:pt idx="35400">
                  <c:v>0.34</c:v>
                </c:pt>
                <c:pt idx="35401">
                  <c:v>0.34</c:v>
                </c:pt>
                <c:pt idx="35402">
                  <c:v>0.3</c:v>
                </c:pt>
                <c:pt idx="35403">
                  <c:v>0.26</c:v>
                </c:pt>
                <c:pt idx="35404">
                  <c:v>0.22</c:v>
                </c:pt>
                <c:pt idx="35405">
                  <c:v>0.26</c:v>
                </c:pt>
                <c:pt idx="35406">
                  <c:v>0.26</c:v>
                </c:pt>
                <c:pt idx="35407">
                  <c:v>0.26</c:v>
                </c:pt>
                <c:pt idx="35408">
                  <c:v>0.38</c:v>
                </c:pt>
                <c:pt idx="35409">
                  <c:v>0.54</c:v>
                </c:pt>
                <c:pt idx="35410">
                  <c:v>1.02</c:v>
                </c:pt>
                <c:pt idx="35411">
                  <c:v>1.58</c:v>
                </c:pt>
                <c:pt idx="35412">
                  <c:v>2.06</c:v>
                </c:pt>
                <c:pt idx="35413">
                  <c:v>2.46</c:v>
                </c:pt>
                <c:pt idx="35414">
                  <c:v>2.86</c:v>
                </c:pt>
                <c:pt idx="35415">
                  <c:v>3.26</c:v>
                </c:pt>
                <c:pt idx="35416">
                  <c:v>3.58</c:v>
                </c:pt>
                <c:pt idx="35417">
                  <c:v>3.78</c:v>
                </c:pt>
                <c:pt idx="35418">
                  <c:v>4.0199999999999996</c:v>
                </c:pt>
                <c:pt idx="35419">
                  <c:v>4.0599999999999996</c:v>
                </c:pt>
                <c:pt idx="35420">
                  <c:v>3.98</c:v>
                </c:pt>
                <c:pt idx="35421">
                  <c:v>3.66</c:v>
                </c:pt>
                <c:pt idx="35422">
                  <c:v>3.06</c:v>
                </c:pt>
                <c:pt idx="35423">
                  <c:v>2.34</c:v>
                </c:pt>
                <c:pt idx="35424">
                  <c:v>1.62</c:v>
                </c:pt>
                <c:pt idx="35425">
                  <c:v>0.7</c:v>
                </c:pt>
                <c:pt idx="35426">
                  <c:v>-0.02</c:v>
                </c:pt>
                <c:pt idx="35427">
                  <c:v>-0.57999999999999996</c:v>
                </c:pt>
                <c:pt idx="35428">
                  <c:v>-1.06</c:v>
                </c:pt>
                <c:pt idx="35429">
                  <c:v>-1.46</c:v>
                </c:pt>
                <c:pt idx="35430">
                  <c:v>-1.7</c:v>
                </c:pt>
                <c:pt idx="35431">
                  <c:v>-1.94</c:v>
                </c:pt>
                <c:pt idx="35432">
                  <c:v>-2.02</c:v>
                </c:pt>
                <c:pt idx="35433">
                  <c:v>-2.02</c:v>
                </c:pt>
                <c:pt idx="35434">
                  <c:v>-1.82</c:v>
                </c:pt>
                <c:pt idx="35435">
                  <c:v>-1.62</c:v>
                </c:pt>
                <c:pt idx="35436">
                  <c:v>-1.34</c:v>
                </c:pt>
                <c:pt idx="35437">
                  <c:v>-1.18</c:v>
                </c:pt>
                <c:pt idx="35438">
                  <c:v>-0.98</c:v>
                </c:pt>
                <c:pt idx="35439">
                  <c:v>-0.98</c:v>
                </c:pt>
                <c:pt idx="35440">
                  <c:v>-0.86</c:v>
                </c:pt>
                <c:pt idx="35441">
                  <c:v>-0.82</c:v>
                </c:pt>
                <c:pt idx="35442">
                  <c:v>-0.74</c:v>
                </c:pt>
                <c:pt idx="35443">
                  <c:v>-0.82</c:v>
                </c:pt>
                <c:pt idx="35444">
                  <c:v>-0.82</c:v>
                </c:pt>
                <c:pt idx="35445">
                  <c:v>-0.82</c:v>
                </c:pt>
                <c:pt idx="35446">
                  <c:v>-0.74</c:v>
                </c:pt>
                <c:pt idx="35447">
                  <c:v>-0.78</c:v>
                </c:pt>
                <c:pt idx="35448">
                  <c:v>-0.7</c:v>
                </c:pt>
                <c:pt idx="35449">
                  <c:v>-0.57999999999999996</c:v>
                </c:pt>
                <c:pt idx="35450">
                  <c:v>-0.62</c:v>
                </c:pt>
                <c:pt idx="35451">
                  <c:v>-0.62</c:v>
                </c:pt>
                <c:pt idx="35452">
                  <c:v>-0.54</c:v>
                </c:pt>
                <c:pt idx="35453">
                  <c:v>-0.46</c:v>
                </c:pt>
                <c:pt idx="35454">
                  <c:v>-0.34</c:v>
                </c:pt>
                <c:pt idx="35455">
                  <c:v>-0.26</c:v>
                </c:pt>
                <c:pt idx="35456">
                  <c:v>-0.26</c:v>
                </c:pt>
                <c:pt idx="35457">
                  <c:v>-0.22</c:v>
                </c:pt>
                <c:pt idx="35458">
                  <c:v>-0.14000000000000001</c:v>
                </c:pt>
                <c:pt idx="35459">
                  <c:v>-0.06</c:v>
                </c:pt>
                <c:pt idx="35460">
                  <c:v>0.02</c:v>
                </c:pt>
                <c:pt idx="35461">
                  <c:v>0.06</c:v>
                </c:pt>
                <c:pt idx="35462">
                  <c:v>0.14000000000000001</c:v>
                </c:pt>
                <c:pt idx="35463">
                  <c:v>0.18</c:v>
                </c:pt>
                <c:pt idx="35464">
                  <c:v>0.14000000000000001</c:v>
                </c:pt>
                <c:pt idx="35465">
                  <c:v>0.02</c:v>
                </c:pt>
                <c:pt idx="35466">
                  <c:v>-0.14000000000000001</c:v>
                </c:pt>
                <c:pt idx="35467">
                  <c:v>-0.5</c:v>
                </c:pt>
                <c:pt idx="35468">
                  <c:v>-0.66</c:v>
                </c:pt>
                <c:pt idx="35469">
                  <c:v>-0.9</c:v>
                </c:pt>
                <c:pt idx="35470">
                  <c:v>-1.1000000000000001</c:v>
                </c:pt>
                <c:pt idx="35471">
                  <c:v>-1.34</c:v>
                </c:pt>
                <c:pt idx="35472">
                  <c:v>-1.5</c:v>
                </c:pt>
                <c:pt idx="35473">
                  <c:v>-1.66</c:v>
                </c:pt>
                <c:pt idx="35474">
                  <c:v>-1.78</c:v>
                </c:pt>
                <c:pt idx="35475">
                  <c:v>-1.86</c:v>
                </c:pt>
                <c:pt idx="35476">
                  <c:v>-1.9</c:v>
                </c:pt>
                <c:pt idx="35477">
                  <c:v>-1.74</c:v>
                </c:pt>
                <c:pt idx="35478">
                  <c:v>-1.58</c:v>
                </c:pt>
                <c:pt idx="35479">
                  <c:v>-1.34</c:v>
                </c:pt>
                <c:pt idx="35480">
                  <c:v>-1.1399999999999999</c:v>
                </c:pt>
                <c:pt idx="35481">
                  <c:v>-0.94</c:v>
                </c:pt>
                <c:pt idx="35482">
                  <c:v>-0.7</c:v>
                </c:pt>
                <c:pt idx="35483">
                  <c:v>-0.54</c:v>
                </c:pt>
                <c:pt idx="35484">
                  <c:v>-0.34</c:v>
                </c:pt>
                <c:pt idx="35485">
                  <c:v>-0.22</c:v>
                </c:pt>
                <c:pt idx="35486">
                  <c:v>-0.14000000000000001</c:v>
                </c:pt>
                <c:pt idx="35487">
                  <c:v>-0.1</c:v>
                </c:pt>
                <c:pt idx="35488">
                  <c:v>-0.02</c:v>
                </c:pt>
                <c:pt idx="35489">
                  <c:v>-0.02</c:v>
                </c:pt>
                <c:pt idx="35490">
                  <c:v>-0.02</c:v>
                </c:pt>
                <c:pt idx="35491">
                  <c:v>-0.02</c:v>
                </c:pt>
                <c:pt idx="35492">
                  <c:v>0.02</c:v>
                </c:pt>
                <c:pt idx="35493">
                  <c:v>-0.02</c:v>
                </c:pt>
                <c:pt idx="35494">
                  <c:v>0.1</c:v>
                </c:pt>
                <c:pt idx="35495">
                  <c:v>0.14000000000000001</c:v>
                </c:pt>
                <c:pt idx="35496">
                  <c:v>0.18</c:v>
                </c:pt>
                <c:pt idx="35497">
                  <c:v>0.26</c:v>
                </c:pt>
                <c:pt idx="35498">
                  <c:v>0.42</c:v>
                </c:pt>
                <c:pt idx="35499">
                  <c:v>0.62</c:v>
                </c:pt>
                <c:pt idx="35500">
                  <c:v>1.06</c:v>
                </c:pt>
                <c:pt idx="35501">
                  <c:v>1.74</c:v>
                </c:pt>
                <c:pt idx="35502">
                  <c:v>2.54</c:v>
                </c:pt>
                <c:pt idx="35503">
                  <c:v>3.3</c:v>
                </c:pt>
                <c:pt idx="35504">
                  <c:v>3.82</c:v>
                </c:pt>
                <c:pt idx="35505">
                  <c:v>4.1399999999999997</c:v>
                </c:pt>
                <c:pt idx="35506">
                  <c:v>4.46</c:v>
                </c:pt>
                <c:pt idx="35507">
                  <c:v>4.74</c:v>
                </c:pt>
                <c:pt idx="35508">
                  <c:v>4.9400000000000004</c:v>
                </c:pt>
                <c:pt idx="35509">
                  <c:v>4.8600000000000003</c:v>
                </c:pt>
                <c:pt idx="35510">
                  <c:v>4.46</c:v>
                </c:pt>
                <c:pt idx="35511">
                  <c:v>3.78</c:v>
                </c:pt>
                <c:pt idx="35512">
                  <c:v>2.86</c:v>
                </c:pt>
                <c:pt idx="35513">
                  <c:v>1.74</c:v>
                </c:pt>
                <c:pt idx="35514">
                  <c:v>0.66</c:v>
                </c:pt>
                <c:pt idx="35515">
                  <c:v>-0.3</c:v>
                </c:pt>
                <c:pt idx="35516">
                  <c:v>-1.02</c:v>
                </c:pt>
                <c:pt idx="35517">
                  <c:v>-1.7</c:v>
                </c:pt>
                <c:pt idx="35518">
                  <c:v>-2.2200000000000002</c:v>
                </c:pt>
                <c:pt idx="35519">
                  <c:v>-2.54</c:v>
                </c:pt>
                <c:pt idx="35520">
                  <c:v>-2.7</c:v>
                </c:pt>
                <c:pt idx="35521">
                  <c:v>-2.66</c:v>
                </c:pt>
                <c:pt idx="35522">
                  <c:v>-2.42</c:v>
                </c:pt>
                <c:pt idx="35523">
                  <c:v>-2.14</c:v>
                </c:pt>
                <c:pt idx="35524">
                  <c:v>-1.9</c:v>
                </c:pt>
                <c:pt idx="35525">
                  <c:v>-1.58</c:v>
                </c:pt>
                <c:pt idx="35526">
                  <c:v>-1.3</c:v>
                </c:pt>
                <c:pt idx="35527">
                  <c:v>-1.1399999999999999</c:v>
                </c:pt>
                <c:pt idx="35528">
                  <c:v>-0.98</c:v>
                </c:pt>
                <c:pt idx="35529">
                  <c:v>-0.86</c:v>
                </c:pt>
                <c:pt idx="35530">
                  <c:v>-0.74</c:v>
                </c:pt>
                <c:pt idx="35531">
                  <c:v>-0.7</c:v>
                </c:pt>
                <c:pt idx="35532">
                  <c:v>-0.66</c:v>
                </c:pt>
                <c:pt idx="35533">
                  <c:v>-0.57999999999999996</c:v>
                </c:pt>
                <c:pt idx="35534">
                  <c:v>-0.5</c:v>
                </c:pt>
                <c:pt idx="35535">
                  <c:v>-0.42</c:v>
                </c:pt>
                <c:pt idx="35536">
                  <c:v>-0.34</c:v>
                </c:pt>
                <c:pt idx="35537">
                  <c:v>-0.26</c:v>
                </c:pt>
                <c:pt idx="35538">
                  <c:v>-0.22</c:v>
                </c:pt>
                <c:pt idx="35539">
                  <c:v>-0.26</c:v>
                </c:pt>
                <c:pt idx="35540">
                  <c:v>-0.22</c:v>
                </c:pt>
                <c:pt idx="35541">
                  <c:v>-0.22</c:v>
                </c:pt>
                <c:pt idx="35542">
                  <c:v>-0.18</c:v>
                </c:pt>
                <c:pt idx="35543">
                  <c:v>-0.14000000000000001</c:v>
                </c:pt>
                <c:pt idx="35544">
                  <c:v>-0.06</c:v>
                </c:pt>
                <c:pt idx="35545">
                  <c:v>0.1</c:v>
                </c:pt>
                <c:pt idx="35546">
                  <c:v>0.18</c:v>
                </c:pt>
                <c:pt idx="35547">
                  <c:v>0.26</c:v>
                </c:pt>
                <c:pt idx="35548">
                  <c:v>0.34</c:v>
                </c:pt>
                <c:pt idx="35549">
                  <c:v>0.34</c:v>
                </c:pt>
                <c:pt idx="35550">
                  <c:v>0.42</c:v>
                </c:pt>
                <c:pt idx="35551">
                  <c:v>0.5</c:v>
                </c:pt>
                <c:pt idx="35552">
                  <c:v>0.62</c:v>
                </c:pt>
                <c:pt idx="35553">
                  <c:v>0.62</c:v>
                </c:pt>
                <c:pt idx="35554">
                  <c:v>0.54</c:v>
                </c:pt>
                <c:pt idx="35555">
                  <c:v>0.34</c:v>
                </c:pt>
                <c:pt idx="35556">
                  <c:v>0.06</c:v>
                </c:pt>
                <c:pt idx="35557">
                  <c:v>-0.3</c:v>
                </c:pt>
                <c:pt idx="35558">
                  <c:v>-0.7</c:v>
                </c:pt>
                <c:pt idx="35559">
                  <c:v>-1.02</c:v>
                </c:pt>
                <c:pt idx="35560">
                  <c:v>-1.26</c:v>
                </c:pt>
                <c:pt idx="35561">
                  <c:v>-1.62</c:v>
                </c:pt>
                <c:pt idx="35562">
                  <c:v>-1.82</c:v>
                </c:pt>
                <c:pt idx="35563">
                  <c:v>-2.02</c:v>
                </c:pt>
                <c:pt idx="35564">
                  <c:v>-2.14</c:v>
                </c:pt>
                <c:pt idx="35565">
                  <c:v>-2.14</c:v>
                </c:pt>
                <c:pt idx="35566">
                  <c:v>-2.1</c:v>
                </c:pt>
                <c:pt idx="35567">
                  <c:v>-1.86</c:v>
                </c:pt>
                <c:pt idx="35568">
                  <c:v>-1.62</c:v>
                </c:pt>
                <c:pt idx="35569">
                  <c:v>-1.3</c:v>
                </c:pt>
                <c:pt idx="35570">
                  <c:v>-1.02</c:v>
                </c:pt>
                <c:pt idx="35571">
                  <c:v>-0.74</c:v>
                </c:pt>
                <c:pt idx="35572">
                  <c:v>-0.46</c:v>
                </c:pt>
                <c:pt idx="35573">
                  <c:v>-0.22</c:v>
                </c:pt>
                <c:pt idx="35574">
                  <c:v>-0.1</c:v>
                </c:pt>
                <c:pt idx="35575">
                  <c:v>0.02</c:v>
                </c:pt>
                <c:pt idx="35576">
                  <c:v>0.06</c:v>
                </c:pt>
                <c:pt idx="35577">
                  <c:v>-0.02</c:v>
                </c:pt>
                <c:pt idx="35578">
                  <c:v>-0.02</c:v>
                </c:pt>
                <c:pt idx="35579">
                  <c:v>-0.06</c:v>
                </c:pt>
                <c:pt idx="35580">
                  <c:v>-0.02</c:v>
                </c:pt>
                <c:pt idx="35581">
                  <c:v>-0.02</c:v>
                </c:pt>
                <c:pt idx="35582">
                  <c:v>-0.02</c:v>
                </c:pt>
                <c:pt idx="35583">
                  <c:v>-0.02</c:v>
                </c:pt>
                <c:pt idx="35584">
                  <c:v>0.06</c:v>
                </c:pt>
                <c:pt idx="35585">
                  <c:v>0.1</c:v>
                </c:pt>
                <c:pt idx="35586">
                  <c:v>0.22</c:v>
                </c:pt>
                <c:pt idx="35587">
                  <c:v>0.3</c:v>
                </c:pt>
                <c:pt idx="35588">
                  <c:v>0.34</c:v>
                </c:pt>
                <c:pt idx="35589">
                  <c:v>0.26</c:v>
                </c:pt>
                <c:pt idx="35590">
                  <c:v>0.3</c:v>
                </c:pt>
                <c:pt idx="35591">
                  <c:v>0.26</c:v>
                </c:pt>
                <c:pt idx="35592">
                  <c:v>0.38</c:v>
                </c:pt>
                <c:pt idx="35593">
                  <c:v>0.66</c:v>
                </c:pt>
                <c:pt idx="35594">
                  <c:v>1.18</c:v>
                </c:pt>
                <c:pt idx="35595">
                  <c:v>1.82</c:v>
                </c:pt>
                <c:pt idx="35596">
                  <c:v>2.54</c:v>
                </c:pt>
                <c:pt idx="35597">
                  <c:v>3.14</c:v>
                </c:pt>
                <c:pt idx="35598">
                  <c:v>3.7</c:v>
                </c:pt>
                <c:pt idx="35599">
                  <c:v>4.1399999999999997</c:v>
                </c:pt>
                <c:pt idx="35600">
                  <c:v>4.5</c:v>
                </c:pt>
                <c:pt idx="35601">
                  <c:v>4.78</c:v>
                </c:pt>
                <c:pt idx="35602">
                  <c:v>4.9400000000000004</c:v>
                </c:pt>
                <c:pt idx="35603">
                  <c:v>4.78</c:v>
                </c:pt>
                <c:pt idx="35604">
                  <c:v>4.26</c:v>
                </c:pt>
                <c:pt idx="35605">
                  <c:v>3.46</c:v>
                </c:pt>
                <c:pt idx="35606">
                  <c:v>2.42</c:v>
                </c:pt>
                <c:pt idx="35607">
                  <c:v>1.34</c:v>
                </c:pt>
                <c:pt idx="35608">
                  <c:v>0.26</c:v>
                </c:pt>
                <c:pt idx="35609">
                  <c:v>-0.57999999999999996</c:v>
                </c:pt>
                <c:pt idx="35610">
                  <c:v>-1.34</c:v>
                </c:pt>
                <c:pt idx="35611">
                  <c:v>-1.9</c:v>
                </c:pt>
                <c:pt idx="35612">
                  <c:v>-2.2200000000000002</c:v>
                </c:pt>
                <c:pt idx="35613">
                  <c:v>-2.42</c:v>
                </c:pt>
                <c:pt idx="35614">
                  <c:v>-2.38</c:v>
                </c:pt>
                <c:pt idx="35615">
                  <c:v>-2.2599999999999998</c:v>
                </c:pt>
                <c:pt idx="35616">
                  <c:v>-2.1</c:v>
                </c:pt>
                <c:pt idx="35617">
                  <c:v>-1.82</c:v>
                </c:pt>
                <c:pt idx="35618">
                  <c:v>-1.54</c:v>
                </c:pt>
                <c:pt idx="35619">
                  <c:v>-1.34</c:v>
                </c:pt>
                <c:pt idx="35620">
                  <c:v>-1.1000000000000001</c:v>
                </c:pt>
                <c:pt idx="35621">
                  <c:v>-0.98</c:v>
                </c:pt>
                <c:pt idx="35622">
                  <c:v>-0.98</c:v>
                </c:pt>
                <c:pt idx="35623">
                  <c:v>-0.94</c:v>
                </c:pt>
                <c:pt idx="35624">
                  <c:v>-0.94</c:v>
                </c:pt>
                <c:pt idx="35625">
                  <c:v>-0.98</c:v>
                </c:pt>
                <c:pt idx="35626">
                  <c:v>-0.94</c:v>
                </c:pt>
                <c:pt idx="35627">
                  <c:v>-0.9</c:v>
                </c:pt>
                <c:pt idx="35628">
                  <c:v>-0.82</c:v>
                </c:pt>
                <c:pt idx="35629">
                  <c:v>-0.7</c:v>
                </c:pt>
                <c:pt idx="35630">
                  <c:v>-0.62</c:v>
                </c:pt>
                <c:pt idx="35631">
                  <c:v>-0.5</c:v>
                </c:pt>
                <c:pt idx="35632">
                  <c:v>-0.38</c:v>
                </c:pt>
                <c:pt idx="35633">
                  <c:v>-0.3</c:v>
                </c:pt>
                <c:pt idx="35634">
                  <c:v>-0.22</c:v>
                </c:pt>
                <c:pt idx="35635">
                  <c:v>-0.22</c:v>
                </c:pt>
                <c:pt idx="35636">
                  <c:v>-0.18</c:v>
                </c:pt>
                <c:pt idx="35637">
                  <c:v>-0.14000000000000001</c:v>
                </c:pt>
                <c:pt idx="35638">
                  <c:v>-0.06</c:v>
                </c:pt>
                <c:pt idx="35639">
                  <c:v>0.02</c:v>
                </c:pt>
                <c:pt idx="35640">
                  <c:v>0.06</c:v>
                </c:pt>
                <c:pt idx="35641">
                  <c:v>0.1</c:v>
                </c:pt>
                <c:pt idx="35642">
                  <c:v>0.14000000000000001</c:v>
                </c:pt>
                <c:pt idx="35643">
                  <c:v>0.26</c:v>
                </c:pt>
                <c:pt idx="35644">
                  <c:v>0.38</c:v>
                </c:pt>
                <c:pt idx="35645">
                  <c:v>0.5</c:v>
                </c:pt>
                <c:pt idx="35646">
                  <c:v>0.54</c:v>
                </c:pt>
                <c:pt idx="35647">
                  <c:v>0.46</c:v>
                </c:pt>
                <c:pt idx="35648">
                  <c:v>0.38</c:v>
                </c:pt>
                <c:pt idx="35649">
                  <c:v>0.14000000000000001</c:v>
                </c:pt>
                <c:pt idx="35650">
                  <c:v>-0.14000000000000001</c:v>
                </c:pt>
                <c:pt idx="35651">
                  <c:v>-0.5</c:v>
                </c:pt>
                <c:pt idx="35652">
                  <c:v>-0.86</c:v>
                </c:pt>
                <c:pt idx="35653">
                  <c:v>-1.1399999999999999</c:v>
                </c:pt>
                <c:pt idx="35654">
                  <c:v>-1.42</c:v>
                </c:pt>
                <c:pt idx="35655">
                  <c:v>-1.78</c:v>
                </c:pt>
                <c:pt idx="35656">
                  <c:v>-1.98</c:v>
                </c:pt>
                <c:pt idx="35657">
                  <c:v>-2.1800000000000002</c:v>
                </c:pt>
                <c:pt idx="35658">
                  <c:v>-2.2200000000000002</c:v>
                </c:pt>
                <c:pt idx="35659">
                  <c:v>-2.1800000000000002</c:v>
                </c:pt>
                <c:pt idx="35660">
                  <c:v>-2.02</c:v>
                </c:pt>
                <c:pt idx="35661">
                  <c:v>-1.74</c:v>
                </c:pt>
                <c:pt idx="35662">
                  <c:v>-1.46</c:v>
                </c:pt>
                <c:pt idx="35663">
                  <c:v>-1.1399999999999999</c:v>
                </c:pt>
                <c:pt idx="35664">
                  <c:v>-0.9</c:v>
                </c:pt>
                <c:pt idx="35665">
                  <c:v>-0.62</c:v>
                </c:pt>
                <c:pt idx="35666">
                  <c:v>-0.42</c:v>
                </c:pt>
                <c:pt idx="35667">
                  <c:v>-0.26</c:v>
                </c:pt>
                <c:pt idx="35668">
                  <c:v>-0.18</c:v>
                </c:pt>
                <c:pt idx="35669">
                  <c:v>-0.1</c:v>
                </c:pt>
                <c:pt idx="35670">
                  <c:v>-0.1</c:v>
                </c:pt>
                <c:pt idx="35671">
                  <c:v>-0.1</c:v>
                </c:pt>
                <c:pt idx="35672">
                  <c:v>-0.1</c:v>
                </c:pt>
                <c:pt idx="35673">
                  <c:v>-0.14000000000000001</c:v>
                </c:pt>
                <c:pt idx="35674">
                  <c:v>-0.06</c:v>
                </c:pt>
                <c:pt idx="35675">
                  <c:v>0.02</c:v>
                </c:pt>
                <c:pt idx="35676">
                  <c:v>0.06</c:v>
                </c:pt>
                <c:pt idx="35677">
                  <c:v>0.1</c:v>
                </c:pt>
                <c:pt idx="35678">
                  <c:v>0.26</c:v>
                </c:pt>
                <c:pt idx="35679">
                  <c:v>0.34</c:v>
                </c:pt>
                <c:pt idx="35680">
                  <c:v>0.46</c:v>
                </c:pt>
                <c:pt idx="35681">
                  <c:v>0.5</c:v>
                </c:pt>
                <c:pt idx="35682">
                  <c:v>0.5</c:v>
                </c:pt>
                <c:pt idx="35683">
                  <c:v>0.38</c:v>
                </c:pt>
                <c:pt idx="35684">
                  <c:v>0.38</c:v>
                </c:pt>
                <c:pt idx="35685">
                  <c:v>0.3</c:v>
                </c:pt>
                <c:pt idx="35686">
                  <c:v>0.3</c:v>
                </c:pt>
                <c:pt idx="35687">
                  <c:v>0.3</c:v>
                </c:pt>
                <c:pt idx="35688">
                  <c:v>0.3</c:v>
                </c:pt>
                <c:pt idx="35689">
                  <c:v>0.3</c:v>
                </c:pt>
                <c:pt idx="35690">
                  <c:v>0.42</c:v>
                </c:pt>
                <c:pt idx="35691">
                  <c:v>0.46</c:v>
                </c:pt>
                <c:pt idx="35692">
                  <c:v>0.62</c:v>
                </c:pt>
                <c:pt idx="35693">
                  <c:v>0.94</c:v>
                </c:pt>
                <c:pt idx="35694">
                  <c:v>1.38</c:v>
                </c:pt>
                <c:pt idx="35695">
                  <c:v>1.94</c:v>
                </c:pt>
                <c:pt idx="35696">
                  <c:v>2.46</c:v>
                </c:pt>
                <c:pt idx="35697">
                  <c:v>2.94</c:v>
                </c:pt>
                <c:pt idx="35698">
                  <c:v>3.38</c:v>
                </c:pt>
                <c:pt idx="35699">
                  <c:v>3.74</c:v>
                </c:pt>
                <c:pt idx="35700">
                  <c:v>3.98</c:v>
                </c:pt>
                <c:pt idx="35701">
                  <c:v>3.98</c:v>
                </c:pt>
                <c:pt idx="35702">
                  <c:v>3.94</c:v>
                </c:pt>
                <c:pt idx="35703">
                  <c:v>3.74</c:v>
                </c:pt>
                <c:pt idx="35704">
                  <c:v>3.38</c:v>
                </c:pt>
                <c:pt idx="35705">
                  <c:v>2.7</c:v>
                </c:pt>
                <c:pt idx="35706">
                  <c:v>1.9</c:v>
                </c:pt>
                <c:pt idx="35707">
                  <c:v>0.98</c:v>
                </c:pt>
                <c:pt idx="35708">
                  <c:v>0.26</c:v>
                </c:pt>
                <c:pt idx="35709">
                  <c:v>-0.42</c:v>
                </c:pt>
                <c:pt idx="35710">
                  <c:v>-0.98</c:v>
                </c:pt>
                <c:pt idx="35711">
                  <c:v>-1.34</c:v>
                </c:pt>
                <c:pt idx="35712">
                  <c:v>-1.62</c:v>
                </c:pt>
                <c:pt idx="35713">
                  <c:v>-1.82</c:v>
                </c:pt>
                <c:pt idx="35714">
                  <c:v>-1.82</c:v>
                </c:pt>
                <c:pt idx="35715">
                  <c:v>-1.78</c:v>
                </c:pt>
                <c:pt idx="35716">
                  <c:v>-1.58</c:v>
                </c:pt>
                <c:pt idx="35717">
                  <c:v>-1.38</c:v>
                </c:pt>
                <c:pt idx="35718">
                  <c:v>-1.1399999999999999</c:v>
                </c:pt>
                <c:pt idx="35719">
                  <c:v>-0.98</c:v>
                </c:pt>
                <c:pt idx="35720">
                  <c:v>-0.9</c:v>
                </c:pt>
                <c:pt idx="35721">
                  <c:v>-0.86</c:v>
                </c:pt>
                <c:pt idx="35722">
                  <c:v>-0.78</c:v>
                </c:pt>
                <c:pt idx="35723">
                  <c:v>-0.74</c:v>
                </c:pt>
                <c:pt idx="35724">
                  <c:v>-0.74</c:v>
                </c:pt>
                <c:pt idx="35725">
                  <c:v>-0.74</c:v>
                </c:pt>
                <c:pt idx="35726">
                  <c:v>-0.74</c:v>
                </c:pt>
                <c:pt idx="35727">
                  <c:v>-0.66</c:v>
                </c:pt>
                <c:pt idx="35728">
                  <c:v>-0.62</c:v>
                </c:pt>
                <c:pt idx="35729">
                  <c:v>-0.54</c:v>
                </c:pt>
                <c:pt idx="35730">
                  <c:v>-0.46</c:v>
                </c:pt>
                <c:pt idx="35731">
                  <c:v>-0.42</c:v>
                </c:pt>
                <c:pt idx="35732">
                  <c:v>-0.42</c:v>
                </c:pt>
                <c:pt idx="35733">
                  <c:v>-0.42</c:v>
                </c:pt>
                <c:pt idx="35734">
                  <c:v>-0.42</c:v>
                </c:pt>
                <c:pt idx="35735">
                  <c:v>-0.42</c:v>
                </c:pt>
                <c:pt idx="35736">
                  <c:v>-0.38</c:v>
                </c:pt>
                <c:pt idx="35737">
                  <c:v>-0.34</c:v>
                </c:pt>
                <c:pt idx="35738">
                  <c:v>-0.3</c:v>
                </c:pt>
                <c:pt idx="35739">
                  <c:v>-0.22</c:v>
                </c:pt>
                <c:pt idx="35740">
                  <c:v>-0.1</c:v>
                </c:pt>
                <c:pt idx="35741">
                  <c:v>-0.06</c:v>
                </c:pt>
                <c:pt idx="35742">
                  <c:v>0.06</c:v>
                </c:pt>
                <c:pt idx="35743">
                  <c:v>0.1</c:v>
                </c:pt>
                <c:pt idx="35744">
                  <c:v>0.14000000000000001</c:v>
                </c:pt>
                <c:pt idx="35745">
                  <c:v>0.18</c:v>
                </c:pt>
                <c:pt idx="35746">
                  <c:v>0.26</c:v>
                </c:pt>
                <c:pt idx="35747">
                  <c:v>0.14000000000000001</c:v>
                </c:pt>
                <c:pt idx="35748">
                  <c:v>0.06</c:v>
                </c:pt>
                <c:pt idx="35749">
                  <c:v>-0.18</c:v>
                </c:pt>
                <c:pt idx="35750">
                  <c:v>-0.42</c:v>
                </c:pt>
                <c:pt idx="35751">
                  <c:v>-0.7</c:v>
                </c:pt>
                <c:pt idx="35752">
                  <c:v>-0.9</c:v>
                </c:pt>
                <c:pt idx="35753">
                  <c:v>-1.1399999999999999</c:v>
                </c:pt>
                <c:pt idx="35754">
                  <c:v>-1.38</c:v>
                </c:pt>
                <c:pt idx="35755">
                  <c:v>-1.54</c:v>
                </c:pt>
                <c:pt idx="35756">
                  <c:v>-1.62</c:v>
                </c:pt>
                <c:pt idx="35757">
                  <c:v>-1.74</c:v>
                </c:pt>
                <c:pt idx="35758">
                  <c:v>-1.78</c:v>
                </c:pt>
                <c:pt idx="35759">
                  <c:v>-1.7</c:v>
                </c:pt>
                <c:pt idx="35760">
                  <c:v>-1.54</c:v>
                </c:pt>
                <c:pt idx="35761">
                  <c:v>-1.38</c:v>
                </c:pt>
                <c:pt idx="35762">
                  <c:v>-1.1399999999999999</c:v>
                </c:pt>
                <c:pt idx="35763">
                  <c:v>-0.9</c:v>
                </c:pt>
                <c:pt idx="35764">
                  <c:v>-0.7</c:v>
                </c:pt>
                <c:pt idx="35765">
                  <c:v>-0.54</c:v>
                </c:pt>
                <c:pt idx="35766">
                  <c:v>-0.38</c:v>
                </c:pt>
                <c:pt idx="35767">
                  <c:v>-0.3</c:v>
                </c:pt>
                <c:pt idx="35768">
                  <c:v>-0.14000000000000001</c:v>
                </c:pt>
                <c:pt idx="35769">
                  <c:v>-0.14000000000000001</c:v>
                </c:pt>
                <c:pt idx="35770">
                  <c:v>-0.14000000000000001</c:v>
                </c:pt>
                <c:pt idx="35771">
                  <c:v>-0.14000000000000001</c:v>
                </c:pt>
                <c:pt idx="35772">
                  <c:v>-0.14000000000000001</c:v>
                </c:pt>
                <c:pt idx="35773">
                  <c:v>-0.22</c:v>
                </c:pt>
                <c:pt idx="35774">
                  <c:v>-0.18</c:v>
                </c:pt>
                <c:pt idx="35775">
                  <c:v>-0.18</c:v>
                </c:pt>
                <c:pt idx="35776">
                  <c:v>-0.14000000000000001</c:v>
                </c:pt>
                <c:pt idx="35777">
                  <c:v>-0.1</c:v>
                </c:pt>
                <c:pt idx="35778">
                  <c:v>0.06</c:v>
                </c:pt>
                <c:pt idx="35779">
                  <c:v>0.14000000000000001</c:v>
                </c:pt>
                <c:pt idx="35780">
                  <c:v>0.26</c:v>
                </c:pt>
                <c:pt idx="35781">
                  <c:v>0.42</c:v>
                </c:pt>
                <c:pt idx="35782">
                  <c:v>0.74</c:v>
                </c:pt>
                <c:pt idx="35783">
                  <c:v>1.06</c:v>
                </c:pt>
                <c:pt idx="35784">
                  <c:v>1.38</c:v>
                </c:pt>
                <c:pt idx="35785">
                  <c:v>1.74</c:v>
                </c:pt>
                <c:pt idx="35786">
                  <c:v>2.2999999999999998</c:v>
                </c:pt>
                <c:pt idx="35787">
                  <c:v>2.9</c:v>
                </c:pt>
                <c:pt idx="35788">
                  <c:v>3.42</c:v>
                </c:pt>
                <c:pt idx="35789">
                  <c:v>3.78</c:v>
                </c:pt>
                <c:pt idx="35790">
                  <c:v>4.0199999999999996</c:v>
                </c:pt>
                <c:pt idx="35791">
                  <c:v>4.1399999999999997</c:v>
                </c:pt>
                <c:pt idx="35792">
                  <c:v>4.3</c:v>
                </c:pt>
                <c:pt idx="35793">
                  <c:v>4.34</c:v>
                </c:pt>
                <c:pt idx="35794">
                  <c:v>4.1399999999999997</c:v>
                </c:pt>
                <c:pt idx="35795">
                  <c:v>3.54</c:v>
                </c:pt>
                <c:pt idx="35796">
                  <c:v>2.74</c:v>
                </c:pt>
                <c:pt idx="35797">
                  <c:v>1.7</c:v>
                </c:pt>
                <c:pt idx="35798">
                  <c:v>0.7</c:v>
                </c:pt>
                <c:pt idx="35799">
                  <c:v>-0.1</c:v>
                </c:pt>
                <c:pt idx="35800">
                  <c:v>-0.7</c:v>
                </c:pt>
                <c:pt idx="35801">
                  <c:v>-1.06</c:v>
                </c:pt>
                <c:pt idx="35802">
                  <c:v>-1.58</c:v>
                </c:pt>
                <c:pt idx="35803">
                  <c:v>-2.06</c:v>
                </c:pt>
                <c:pt idx="35804">
                  <c:v>-2.42</c:v>
                </c:pt>
                <c:pt idx="35805">
                  <c:v>-2.54</c:v>
                </c:pt>
                <c:pt idx="35806">
                  <c:v>-2.38</c:v>
                </c:pt>
                <c:pt idx="35807">
                  <c:v>-1.98</c:v>
                </c:pt>
                <c:pt idx="35808">
                  <c:v>-1.62</c:v>
                </c:pt>
                <c:pt idx="35809">
                  <c:v>-1.38</c:v>
                </c:pt>
                <c:pt idx="35810">
                  <c:v>-1.22</c:v>
                </c:pt>
                <c:pt idx="35811">
                  <c:v>-1.18</c:v>
                </c:pt>
                <c:pt idx="35812">
                  <c:v>-1.06</c:v>
                </c:pt>
                <c:pt idx="35813">
                  <c:v>-0.98</c:v>
                </c:pt>
                <c:pt idx="35814">
                  <c:v>-0.82</c:v>
                </c:pt>
                <c:pt idx="35815">
                  <c:v>-0.74</c:v>
                </c:pt>
                <c:pt idx="35816">
                  <c:v>-0.82</c:v>
                </c:pt>
                <c:pt idx="35817">
                  <c:v>-0.82</c:v>
                </c:pt>
                <c:pt idx="35818">
                  <c:v>-0.82</c:v>
                </c:pt>
                <c:pt idx="35819">
                  <c:v>-0.66</c:v>
                </c:pt>
                <c:pt idx="35820">
                  <c:v>-0.5</c:v>
                </c:pt>
                <c:pt idx="35821">
                  <c:v>-0.42</c:v>
                </c:pt>
                <c:pt idx="35822">
                  <c:v>-0.38</c:v>
                </c:pt>
                <c:pt idx="35823">
                  <c:v>-0.34</c:v>
                </c:pt>
                <c:pt idx="35824">
                  <c:v>-0.26</c:v>
                </c:pt>
                <c:pt idx="35825">
                  <c:v>-0.1</c:v>
                </c:pt>
                <c:pt idx="35826">
                  <c:v>0.06</c:v>
                </c:pt>
                <c:pt idx="35827">
                  <c:v>0.06</c:v>
                </c:pt>
                <c:pt idx="35828">
                  <c:v>0.1</c:v>
                </c:pt>
                <c:pt idx="35829">
                  <c:v>0.1</c:v>
                </c:pt>
                <c:pt idx="35830">
                  <c:v>0.22</c:v>
                </c:pt>
                <c:pt idx="35831">
                  <c:v>0.26</c:v>
                </c:pt>
                <c:pt idx="35832">
                  <c:v>0.42</c:v>
                </c:pt>
                <c:pt idx="35833">
                  <c:v>0.46</c:v>
                </c:pt>
                <c:pt idx="35834">
                  <c:v>0.42</c:v>
                </c:pt>
                <c:pt idx="35835">
                  <c:v>0.46</c:v>
                </c:pt>
                <c:pt idx="35836">
                  <c:v>0.46</c:v>
                </c:pt>
                <c:pt idx="35837">
                  <c:v>0.42</c:v>
                </c:pt>
                <c:pt idx="35838">
                  <c:v>0.38</c:v>
                </c:pt>
                <c:pt idx="35839">
                  <c:v>0.22</c:v>
                </c:pt>
                <c:pt idx="35840">
                  <c:v>-0.1</c:v>
                </c:pt>
                <c:pt idx="35841">
                  <c:v>-0.38</c:v>
                </c:pt>
                <c:pt idx="35842">
                  <c:v>-0.66</c:v>
                </c:pt>
                <c:pt idx="35843">
                  <c:v>-0.9</c:v>
                </c:pt>
                <c:pt idx="35844">
                  <c:v>-1.1399999999999999</c:v>
                </c:pt>
                <c:pt idx="35845">
                  <c:v>-1.3</c:v>
                </c:pt>
                <c:pt idx="35846">
                  <c:v>-1.58</c:v>
                </c:pt>
                <c:pt idx="35847">
                  <c:v>-1.86</c:v>
                </c:pt>
                <c:pt idx="35848">
                  <c:v>-2.02</c:v>
                </c:pt>
                <c:pt idx="35849">
                  <c:v>-2.14</c:v>
                </c:pt>
                <c:pt idx="35850">
                  <c:v>-1.98</c:v>
                </c:pt>
                <c:pt idx="35851">
                  <c:v>-1.82</c:v>
                </c:pt>
                <c:pt idx="35852">
                  <c:v>-1.58</c:v>
                </c:pt>
                <c:pt idx="35853">
                  <c:v>-1.26</c:v>
                </c:pt>
                <c:pt idx="35854">
                  <c:v>-1.02</c:v>
                </c:pt>
                <c:pt idx="35855">
                  <c:v>-0.9</c:v>
                </c:pt>
                <c:pt idx="35856">
                  <c:v>-0.66</c:v>
                </c:pt>
                <c:pt idx="35857">
                  <c:v>-0.46</c:v>
                </c:pt>
                <c:pt idx="35858">
                  <c:v>-0.26</c:v>
                </c:pt>
                <c:pt idx="35859">
                  <c:v>-0.1</c:v>
                </c:pt>
                <c:pt idx="35860">
                  <c:v>-0.02</c:v>
                </c:pt>
                <c:pt idx="35861">
                  <c:v>-0.02</c:v>
                </c:pt>
                <c:pt idx="35862">
                  <c:v>0.02</c:v>
                </c:pt>
                <c:pt idx="35863">
                  <c:v>-0.02</c:v>
                </c:pt>
                <c:pt idx="35864">
                  <c:v>0.06</c:v>
                </c:pt>
                <c:pt idx="35865">
                  <c:v>0.1</c:v>
                </c:pt>
                <c:pt idx="35866">
                  <c:v>0.14000000000000001</c:v>
                </c:pt>
                <c:pt idx="35867">
                  <c:v>0.1</c:v>
                </c:pt>
                <c:pt idx="35868">
                  <c:v>0.14000000000000001</c:v>
                </c:pt>
                <c:pt idx="35869">
                  <c:v>0.22</c:v>
                </c:pt>
                <c:pt idx="35870">
                  <c:v>0.34</c:v>
                </c:pt>
                <c:pt idx="35871">
                  <c:v>0.42</c:v>
                </c:pt>
                <c:pt idx="35872">
                  <c:v>0.42</c:v>
                </c:pt>
                <c:pt idx="35873">
                  <c:v>0.42</c:v>
                </c:pt>
                <c:pt idx="35874">
                  <c:v>0.42</c:v>
                </c:pt>
                <c:pt idx="35875">
                  <c:v>0.3</c:v>
                </c:pt>
                <c:pt idx="35876">
                  <c:v>0.26</c:v>
                </c:pt>
                <c:pt idx="35877">
                  <c:v>0.26</c:v>
                </c:pt>
                <c:pt idx="35878">
                  <c:v>0.3</c:v>
                </c:pt>
                <c:pt idx="35879">
                  <c:v>0.3</c:v>
                </c:pt>
                <c:pt idx="35880">
                  <c:v>0.3</c:v>
                </c:pt>
                <c:pt idx="35881">
                  <c:v>0.26</c:v>
                </c:pt>
                <c:pt idx="35882">
                  <c:v>0.3</c:v>
                </c:pt>
                <c:pt idx="35883">
                  <c:v>0.42</c:v>
                </c:pt>
                <c:pt idx="35884">
                  <c:v>0.7</c:v>
                </c:pt>
                <c:pt idx="35885">
                  <c:v>1.02</c:v>
                </c:pt>
                <c:pt idx="35886">
                  <c:v>1.58</c:v>
                </c:pt>
                <c:pt idx="35887">
                  <c:v>2.1800000000000002</c:v>
                </c:pt>
                <c:pt idx="35888">
                  <c:v>2.86</c:v>
                </c:pt>
                <c:pt idx="35889">
                  <c:v>3.34</c:v>
                </c:pt>
                <c:pt idx="35890">
                  <c:v>3.58</c:v>
                </c:pt>
                <c:pt idx="35891">
                  <c:v>3.78</c:v>
                </c:pt>
                <c:pt idx="35892">
                  <c:v>3.9</c:v>
                </c:pt>
                <c:pt idx="35893">
                  <c:v>3.9</c:v>
                </c:pt>
                <c:pt idx="35894">
                  <c:v>3.78</c:v>
                </c:pt>
                <c:pt idx="35895">
                  <c:v>3.46</c:v>
                </c:pt>
                <c:pt idx="35896">
                  <c:v>2.94</c:v>
                </c:pt>
                <c:pt idx="35897">
                  <c:v>2.1</c:v>
                </c:pt>
                <c:pt idx="35898">
                  <c:v>1.06</c:v>
                </c:pt>
                <c:pt idx="35899">
                  <c:v>0.06</c:v>
                </c:pt>
                <c:pt idx="35900">
                  <c:v>-0.57999999999999996</c:v>
                </c:pt>
                <c:pt idx="35901">
                  <c:v>-0.98</c:v>
                </c:pt>
                <c:pt idx="35902">
                  <c:v>-1.3</c:v>
                </c:pt>
                <c:pt idx="35903">
                  <c:v>-1.54</c:v>
                </c:pt>
                <c:pt idx="35904">
                  <c:v>-1.66</c:v>
                </c:pt>
                <c:pt idx="35905">
                  <c:v>-1.74</c:v>
                </c:pt>
                <c:pt idx="35906">
                  <c:v>-1.7</c:v>
                </c:pt>
                <c:pt idx="35907">
                  <c:v>-1.46</c:v>
                </c:pt>
                <c:pt idx="35908">
                  <c:v>-1.1399999999999999</c:v>
                </c:pt>
                <c:pt idx="35909">
                  <c:v>-1.02</c:v>
                </c:pt>
                <c:pt idx="35910">
                  <c:v>-0.9</c:v>
                </c:pt>
                <c:pt idx="35911">
                  <c:v>-0.94</c:v>
                </c:pt>
                <c:pt idx="35912">
                  <c:v>-0.94</c:v>
                </c:pt>
                <c:pt idx="35913">
                  <c:v>-0.9</c:v>
                </c:pt>
                <c:pt idx="35914">
                  <c:v>-0.94</c:v>
                </c:pt>
                <c:pt idx="35915">
                  <c:v>-0.9</c:v>
                </c:pt>
                <c:pt idx="35916">
                  <c:v>-0.9</c:v>
                </c:pt>
                <c:pt idx="35917">
                  <c:v>-0.82</c:v>
                </c:pt>
                <c:pt idx="35918">
                  <c:v>-0.82</c:v>
                </c:pt>
                <c:pt idx="35919">
                  <c:v>-0.78</c:v>
                </c:pt>
                <c:pt idx="35920">
                  <c:v>-0.62</c:v>
                </c:pt>
                <c:pt idx="35921">
                  <c:v>-0.46</c:v>
                </c:pt>
                <c:pt idx="35922">
                  <c:v>-0.42</c:v>
                </c:pt>
                <c:pt idx="35923">
                  <c:v>-0.46</c:v>
                </c:pt>
                <c:pt idx="35924">
                  <c:v>-0.5</c:v>
                </c:pt>
                <c:pt idx="35925">
                  <c:v>-0.5</c:v>
                </c:pt>
                <c:pt idx="35926">
                  <c:v>-0.46</c:v>
                </c:pt>
                <c:pt idx="35927">
                  <c:v>-0.46</c:v>
                </c:pt>
                <c:pt idx="35928">
                  <c:v>-0.42</c:v>
                </c:pt>
                <c:pt idx="35929">
                  <c:v>-0.42</c:v>
                </c:pt>
                <c:pt idx="35930">
                  <c:v>-0.3</c:v>
                </c:pt>
                <c:pt idx="35931">
                  <c:v>-0.18</c:v>
                </c:pt>
                <c:pt idx="35932">
                  <c:v>-0.06</c:v>
                </c:pt>
                <c:pt idx="35933">
                  <c:v>-0.06</c:v>
                </c:pt>
                <c:pt idx="35934">
                  <c:v>0.06</c:v>
                </c:pt>
                <c:pt idx="35935">
                  <c:v>0.14000000000000001</c:v>
                </c:pt>
                <c:pt idx="35936">
                  <c:v>0.14000000000000001</c:v>
                </c:pt>
                <c:pt idx="35937">
                  <c:v>0.14000000000000001</c:v>
                </c:pt>
                <c:pt idx="35938">
                  <c:v>0.14000000000000001</c:v>
                </c:pt>
                <c:pt idx="35939">
                  <c:v>0.1</c:v>
                </c:pt>
                <c:pt idx="35940">
                  <c:v>-0.06</c:v>
                </c:pt>
                <c:pt idx="35941">
                  <c:v>-0.38</c:v>
                </c:pt>
                <c:pt idx="35942">
                  <c:v>-0.66</c:v>
                </c:pt>
                <c:pt idx="35943">
                  <c:v>-0.94</c:v>
                </c:pt>
                <c:pt idx="35944">
                  <c:v>-1.1399999999999999</c:v>
                </c:pt>
                <c:pt idx="35945">
                  <c:v>-1.3</c:v>
                </c:pt>
                <c:pt idx="35946">
                  <c:v>-1.42</c:v>
                </c:pt>
                <c:pt idx="35947">
                  <c:v>-1.58</c:v>
                </c:pt>
                <c:pt idx="35948">
                  <c:v>-1.74</c:v>
                </c:pt>
                <c:pt idx="35949">
                  <c:v>-1.74</c:v>
                </c:pt>
                <c:pt idx="35950">
                  <c:v>-1.7</c:v>
                </c:pt>
                <c:pt idx="35951">
                  <c:v>-1.62</c:v>
                </c:pt>
                <c:pt idx="35952">
                  <c:v>-1.34</c:v>
                </c:pt>
                <c:pt idx="35953">
                  <c:v>-1.06</c:v>
                </c:pt>
                <c:pt idx="35954">
                  <c:v>-0.82</c:v>
                </c:pt>
                <c:pt idx="35955">
                  <c:v>-0.66</c:v>
                </c:pt>
                <c:pt idx="35956">
                  <c:v>-0.54</c:v>
                </c:pt>
                <c:pt idx="35957">
                  <c:v>-0.38</c:v>
                </c:pt>
                <c:pt idx="35958">
                  <c:v>-0.26</c:v>
                </c:pt>
                <c:pt idx="35959">
                  <c:v>-0.18</c:v>
                </c:pt>
                <c:pt idx="35960">
                  <c:v>-0.14000000000000001</c:v>
                </c:pt>
                <c:pt idx="35961">
                  <c:v>-0.18</c:v>
                </c:pt>
                <c:pt idx="35962">
                  <c:v>-0.18</c:v>
                </c:pt>
                <c:pt idx="35963">
                  <c:v>-0.22</c:v>
                </c:pt>
                <c:pt idx="35964">
                  <c:v>-0.22</c:v>
                </c:pt>
                <c:pt idx="35965">
                  <c:v>-0.14000000000000001</c:v>
                </c:pt>
                <c:pt idx="35966">
                  <c:v>-0.06</c:v>
                </c:pt>
                <c:pt idx="35967">
                  <c:v>-0.02</c:v>
                </c:pt>
                <c:pt idx="35968">
                  <c:v>0.06</c:v>
                </c:pt>
                <c:pt idx="35969">
                  <c:v>0.14000000000000001</c:v>
                </c:pt>
                <c:pt idx="35970">
                  <c:v>0.34</c:v>
                </c:pt>
                <c:pt idx="35971">
                  <c:v>0.66</c:v>
                </c:pt>
                <c:pt idx="35972">
                  <c:v>0.94</c:v>
                </c:pt>
                <c:pt idx="35973">
                  <c:v>1.22</c:v>
                </c:pt>
                <c:pt idx="35974">
                  <c:v>1.54</c:v>
                </c:pt>
                <c:pt idx="35975">
                  <c:v>2.06</c:v>
                </c:pt>
                <c:pt idx="35976">
                  <c:v>2.58</c:v>
                </c:pt>
                <c:pt idx="35977">
                  <c:v>3.02</c:v>
                </c:pt>
                <c:pt idx="35978">
                  <c:v>3.46</c:v>
                </c:pt>
                <c:pt idx="35979">
                  <c:v>3.86</c:v>
                </c:pt>
                <c:pt idx="35980">
                  <c:v>4.18</c:v>
                </c:pt>
                <c:pt idx="35981">
                  <c:v>4.22</c:v>
                </c:pt>
                <c:pt idx="35982">
                  <c:v>4.1399999999999997</c:v>
                </c:pt>
                <c:pt idx="35983">
                  <c:v>3.86</c:v>
                </c:pt>
                <c:pt idx="35984">
                  <c:v>3.46</c:v>
                </c:pt>
                <c:pt idx="35985">
                  <c:v>2.82</c:v>
                </c:pt>
                <c:pt idx="35986">
                  <c:v>2.02</c:v>
                </c:pt>
                <c:pt idx="35987">
                  <c:v>1.1000000000000001</c:v>
                </c:pt>
                <c:pt idx="35988">
                  <c:v>0.22</c:v>
                </c:pt>
                <c:pt idx="35989">
                  <c:v>-0.57999999999999996</c:v>
                </c:pt>
                <c:pt idx="35990">
                  <c:v>-1.22</c:v>
                </c:pt>
                <c:pt idx="35991">
                  <c:v>-1.78</c:v>
                </c:pt>
                <c:pt idx="35992">
                  <c:v>-2.1</c:v>
                </c:pt>
                <c:pt idx="35993">
                  <c:v>-2.38</c:v>
                </c:pt>
                <c:pt idx="35994">
                  <c:v>-2.42</c:v>
                </c:pt>
                <c:pt idx="35995">
                  <c:v>-2.34</c:v>
                </c:pt>
                <c:pt idx="35996">
                  <c:v>-2.1</c:v>
                </c:pt>
                <c:pt idx="35997">
                  <c:v>-1.9</c:v>
                </c:pt>
                <c:pt idx="35998">
                  <c:v>-1.58</c:v>
                </c:pt>
                <c:pt idx="35999">
                  <c:v>-1.34</c:v>
                </c:pt>
                <c:pt idx="36000">
                  <c:v>-1.1399999999999999</c:v>
                </c:pt>
                <c:pt idx="36001">
                  <c:v>-0.98</c:v>
                </c:pt>
                <c:pt idx="36002">
                  <c:v>-0.78</c:v>
                </c:pt>
                <c:pt idx="36003">
                  <c:v>-0.66</c:v>
                </c:pt>
                <c:pt idx="36004">
                  <c:v>-0.57999999999999996</c:v>
                </c:pt>
                <c:pt idx="36005">
                  <c:v>-0.54</c:v>
                </c:pt>
                <c:pt idx="36006">
                  <c:v>-0.5</c:v>
                </c:pt>
                <c:pt idx="36007">
                  <c:v>-0.46</c:v>
                </c:pt>
                <c:pt idx="36008">
                  <c:v>-0.46</c:v>
                </c:pt>
                <c:pt idx="36009">
                  <c:v>-0.38</c:v>
                </c:pt>
                <c:pt idx="36010">
                  <c:v>-0.26</c:v>
                </c:pt>
                <c:pt idx="36011">
                  <c:v>-0.22</c:v>
                </c:pt>
                <c:pt idx="36012">
                  <c:v>-0.18</c:v>
                </c:pt>
                <c:pt idx="36013">
                  <c:v>-0.1</c:v>
                </c:pt>
                <c:pt idx="36014">
                  <c:v>-0.06</c:v>
                </c:pt>
                <c:pt idx="36015">
                  <c:v>-0.02</c:v>
                </c:pt>
                <c:pt idx="36016">
                  <c:v>0.02</c:v>
                </c:pt>
                <c:pt idx="36017">
                  <c:v>0.06</c:v>
                </c:pt>
                <c:pt idx="36018">
                  <c:v>0.14000000000000001</c:v>
                </c:pt>
                <c:pt idx="36019">
                  <c:v>0.18</c:v>
                </c:pt>
                <c:pt idx="36020">
                  <c:v>0.26</c:v>
                </c:pt>
                <c:pt idx="36021">
                  <c:v>0.3</c:v>
                </c:pt>
                <c:pt idx="36022">
                  <c:v>0.38</c:v>
                </c:pt>
                <c:pt idx="36023">
                  <c:v>0.46</c:v>
                </c:pt>
                <c:pt idx="36024">
                  <c:v>0.5</c:v>
                </c:pt>
                <c:pt idx="36025">
                  <c:v>0.42</c:v>
                </c:pt>
                <c:pt idx="36026">
                  <c:v>0.34</c:v>
                </c:pt>
                <c:pt idx="36027">
                  <c:v>0.26</c:v>
                </c:pt>
                <c:pt idx="36028">
                  <c:v>0.22</c:v>
                </c:pt>
                <c:pt idx="36029">
                  <c:v>0.06</c:v>
                </c:pt>
                <c:pt idx="36030">
                  <c:v>-0.18</c:v>
                </c:pt>
                <c:pt idx="36031">
                  <c:v>-0.46</c:v>
                </c:pt>
                <c:pt idx="36032">
                  <c:v>-0.74</c:v>
                </c:pt>
                <c:pt idx="36033">
                  <c:v>-1.02</c:v>
                </c:pt>
                <c:pt idx="36034">
                  <c:v>-1.22</c:v>
                </c:pt>
                <c:pt idx="36035">
                  <c:v>-1.5</c:v>
                </c:pt>
                <c:pt idx="36036">
                  <c:v>-1.66</c:v>
                </c:pt>
                <c:pt idx="36037">
                  <c:v>-1.74</c:v>
                </c:pt>
                <c:pt idx="36038">
                  <c:v>-1.86</c:v>
                </c:pt>
                <c:pt idx="36039">
                  <c:v>-1.86</c:v>
                </c:pt>
                <c:pt idx="36040">
                  <c:v>-1.7</c:v>
                </c:pt>
                <c:pt idx="36041">
                  <c:v>-1.54</c:v>
                </c:pt>
                <c:pt idx="36042">
                  <c:v>-1.3</c:v>
                </c:pt>
                <c:pt idx="36043">
                  <c:v>-1.06</c:v>
                </c:pt>
                <c:pt idx="36044">
                  <c:v>-0.82</c:v>
                </c:pt>
                <c:pt idx="36045">
                  <c:v>-0.57999999999999996</c:v>
                </c:pt>
                <c:pt idx="36046">
                  <c:v>-0.38</c:v>
                </c:pt>
                <c:pt idx="36047">
                  <c:v>-0.22</c:v>
                </c:pt>
                <c:pt idx="36048">
                  <c:v>-0.06</c:v>
                </c:pt>
                <c:pt idx="36049">
                  <c:v>0.02</c:v>
                </c:pt>
                <c:pt idx="36050">
                  <c:v>0.02</c:v>
                </c:pt>
                <c:pt idx="36051">
                  <c:v>-0.02</c:v>
                </c:pt>
                <c:pt idx="36052">
                  <c:v>-0.02</c:v>
                </c:pt>
                <c:pt idx="36053">
                  <c:v>-0.06</c:v>
                </c:pt>
                <c:pt idx="36054">
                  <c:v>-0.02</c:v>
                </c:pt>
                <c:pt idx="36055">
                  <c:v>-0.02</c:v>
                </c:pt>
                <c:pt idx="36056">
                  <c:v>0.06</c:v>
                </c:pt>
                <c:pt idx="36057">
                  <c:v>0.06</c:v>
                </c:pt>
                <c:pt idx="36058">
                  <c:v>0.1</c:v>
                </c:pt>
                <c:pt idx="36059">
                  <c:v>0.14000000000000001</c:v>
                </c:pt>
                <c:pt idx="36060">
                  <c:v>0.26</c:v>
                </c:pt>
                <c:pt idx="36061">
                  <c:v>0.3</c:v>
                </c:pt>
                <c:pt idx="36062">
                  <c:v>0.34</c:v>
                </c:pt>
                <c:pt idx="36063">
                  <c:v>0.26</c:v>
                </c:pt>
                <c:pt idx="36064">
                  <c:v>0.3</c:v>
                </c:pt>
                <c:pt idx="36065">
                  <c:v>0.26</c:v>
                </c:pt>
                <c:pt idx="36066">
                  <c:v>0.34</c:v>
                </c:pt>
                <c:pt idx="36067">
                  <c:v>0.38</c:v>
                </c:pt>
                <c:pt idx="36068">
                  <c:v>0.42</c:v>
                </c:pt>
                <c:pt idx="36069">
                  <c:v>0.57999999999999996</c:v>
                </c:pt>
                <c:pt idx="36070">
                  <c:v>0.86</c:v>
                </c:pt>
                <c:pt idx="36071">
                  <c:v>1.22</c:v>
                </c:pt>
                <c:pt idx="36072">
                  <c:v>1.66</c:v>
                </c:pt>
                <c:pt idx="36073">
                  <c:v>2.2200000000000002</c:v>
                </c:pt>
                <c:pt idx="36074">
                  <c:v>2.78</c:v>
                </c:pt>
                <c:pt idx="36075">
                  <c:v>3.14</c:v>
                </c:pt>
                <c:pt idx="36076">
                  <c:v>3.46</c:v>
                </c:pt>
                <c:pt idx="36077">
                  <c:v>3.74</c:v>
                </c:pt>
                <c:pt idx="36078">
                  <c:v>3.98</c:v>
                </c:pt>
                <c:pt idx="36079">
                  <c:v>4.0999999999999996</c:v>
                </c:pt>
                <c:pt idx="36080">
                  <c:v>3.98</c:v>
                </c:pt>
                <c:pt idx="36081">
                  <c:v>3.62</c:v>
                </c:pt>
                <c:pt idx="36082">
                  <c:v>2.86</c:v>
                </c:pt>
                <c:pt idx="36083">
                  <c:v>1.86</c:v>
                </c:pt>
                <c:pt idx="36084">
                  <c:v>0.9</c:v>
                </c:pt>
                <c:pt idx="36085">
                  <c:v>0.14000000000000001</c:v>
                </c:pt>
                <c:pt idx="36086">
                  <c:v>-0.5</c:v>
                </c:pt>
                <c:pt idx="36087">
                  <c:v>-1.06</c:v>
                </c:pt>
                <c:pt idx="36088">
                  <c:v>-1.62</c:v>
                </c:pt>
                <c:pt idx="36089">
                  <c:v>-1.9</c:v>
                </c:pt>
                <c:pt idx="36090">
                  <c:v>-2.14</c:v>
                </c:pt>
                <c:pt idx="36091">
                  <c:v>-2.2200000000000002</c:v>
                </c:pt>
                <c:pt idx="36092">
                  <c:v>-2.02</c:v>
                </c:pt>
                <c:pt idx="36093">
                  <c:v>-1.7</c:v>
                </c:pt>
                <c:pt idx="36094">
                  <c:v>-1.38</c:v>
                </c:pt>
                <c:pt idx="36095">
                  <c:v>-1.1000000000000001</c:v>
                </c:pt>
                <c:pt idx="36096">
                  <c:v>-0.94</c:v>
                </c:pt>
                <c:pt idx="36097">
                  <c:v>-0.86</c:v>
                </c:pt>
                <c:pt idx="36098">
                  <c:v>-0.82</c:v>
                </c:pt>
                <c:pt idx="36099">
                  <c:v>-0.74</c:v>
                </c:pt>
                <c:pt idx="36100">
                  <c:v>-0.7</c:v>
                </c:pt>
                <c:pt idx="36101">
                  <c:v>-0.82</c:v>
                </c:pt>
                <c:pt idx="36102">
                  <c:v>-0.9</c:v>
                </c:pt>
                <c:pt idx="36103">
                  <c:v>-0.86</c:v>
                </c:pt>
                <c:pt idx="36104">
                  <c:v>-0.78</c:v>
                </c:pt>
                <c:pt idx="36105">
                  <c:v>-0.66</c:v>
                </c:pt>
                <c:pt idx="36106">
                  <c:v>-0.5</c:v>
                </c:pt>
                <c:pt idx="36107">
                  <c:v>-0.38</c:v>
                </c:pt>
                <c:pt idx="36108">
                  <c:v>-0.26</c:v>
                </c:pt>
                <c:pt idx="36109">
                  <c:v>-0.18</c:v>
                </c:pt>
                <c:pt idx="36110">
                  <c:v>-0.1</c:v>
                </c:pt>
                <c:pt idx="36111">
                  <c:v>-0.1</c:v>
                </c:pt>
                <c:pt idx="36112">
                  <c:v>-0.1</c:v>
                </c:pt>
                <c:pt idx="36113">
                  <c:v>-0.14000000000000001</c:v>
                </c:pt>
                <c:pt idx="36114">
                  <c:v>-0.14000000000000001</c:v>
                </c:pt>
                <c:pt idx="36115">
                  <c:v>-0.22</c:v>
                </c:pt>
                <c:pt idx="36116">
                  <c:v>-0.14000000000000001</c:v>
                </c:pt>
                <c:pt idx="36117">
                  <c:v>-0.1</c:v>
                </c:pt>
                <c:pt idx="36118">
                  <c:v>-0.02</c:v>
                </c:pt>
                <c:pt idx="36119">
                  <c:v>0.1</c:v>
                </c:pt>
                <c:pt idx="36120">
                  <c:v>0.14000000000000001</c:v>
                </c:pt>
                <c:pt idx="36121">
                  <c:v>0.18</c:v>
                </c:pt>
                <c:pt idx="36122">
                  <c:v>0.26</c:v>
                </c:pt>
                <c:pt idx="36123">
                  <c:v>0.3</c:v>
                </c:pt>
                <c:pt idx="36124">
                  <c:v>0.34</c:v>
                </c:pt>
                <c:pt idx="36125">
                  <c:v>0.18</c:v>
                </c:pt>
                <c:pt idx="36126">
                  <c:v>-0.02</c:v>
                </c:pt>
                <c:pt idx="36127">
                  <c:v>-0.34</c:v>
                </c:pt>
                <c:pt idx="36128">
                  <c:v>-0.57999999999999996</c:v>
                </c:pt>
                <c:pt idx="36129">
                  <c:v>-0.82</c:v>
                </c:pt>
                <c:pt idx="36130">
                  <c:v>-1.06</c:v>
                </c:pt>
                <c:pt idx="36131">
                  <c:v>-1.34</c:v>
                </c:pt>
                <c:pt idx="36132">
                  <c:v>-1.54</c:v>
                </c:pt>
                <c:pt idx="36133">
                  <c:v>-1.74</c:v>
                </c:pt>
                <c:pt idx="36134">
                  <c:v>-1.9</c:v>
                </c:pt>
                <c:pt idx="36135">
                  <c:v>-1.94</c:v>
                </c:pt>
                <c:pt idx="36136">
                  <c:v>-1.9</c:v>
                </c:pt>
                <c:pt idx="36137">
                  <c:v>-1.74</c:v>
                </c:pt>
                <c:pt idx="36138">
                  <c:v>-1.46</c:v>
                </c:pt>
                <c:pt idx="36139">
                  <c:v>-1.22</c:v>
                </c:pt>
                <c:pt idx="36140">
                  <c:v>-0.98</c:v>
                </c:pt>
                <c:pt idx="36141">
                  <c:v>-0.82</c:v>
                </c:pt>
                <c:pt idx="36142">
                  <c:v>-0.57999999999999996</c:v>
                </c:pt>
                <c:pt idx="36143">
                  <c:v>-0.34</c:v>
                </c:pt>
                <c:pt idx="36144">
                  <c:v>-0.14000000000000001</c:v>
                </c:pt>
                <c:pt idx="36145">
                  <c:v>0.02</c:v>
                </c:pt>
                <c:pt idx="36146">
                  <c:v>0.06</c:v>
                </c:pt>
                <c:pt idx="36147">
                  <c:v>0.02</c:v>
                </c:pt>
                <c:pt idx="36148">
                  <c:v>0.02</c:v>
                </c:pt>
                <c:pt idx="36149">
                  <c:v>0.02</c:v>
                </c:pt>
                <c:pt idx="36150">
                  <c:v>0.02</c:v>
                </c:pt>
                <c:pt idx="36151">
                  <c:v>0.06</c:v>
                </c:pt>
                <c:pt idx="36152">
                  <c:v>0.06</c:v>
                </c:pt>
                <c:pt idx="36153">
                  <c:v>0.06</c:v>
                </c:pt>
                <c:pt idx="36154">
                  <c:v>0.14000000000000001</c:v>
                </c:pt>
                <c:pt idx="36155">
                  <c:v>0.18</c:v>
                </c:pt>
                <c:pt idx="36156">
                  <c:v>0.22</c:v>
                </c:pt>
                <c:pt idx="36157">
                  <c:v>0.3</c:v>
                </c:pt>
                <c:pt idx="36158">
                  <c:v>0.38</c:v>
                </c:pt>
                <c:pt idx="36159">
                  <c:v>0.34</c:v>
                </c:pt>
                <c:pt idx="36160">
                  <c:v>0.3</c:v>
                </c:pt>
                <c:pt idx="36161">
                  <c:v>0.3</c:v>
                </c:pt>
                <c:pt idx="36162">
                  <c:v>0.34</c:v>
                </c:pt>
                <c:pt idx="36163">
                  <c:v>0.26</c:v>
                </c:pt>
                <c:pt idx="36164">
                  <c:v>0.38</c:v>
                </c:pt>
                <c:pt idx="36165">
                  <c:v>0.54</c:v>
                </c:pt>
                <c:pt idx="36166">
                  <c:v>0.74</c:v>
                </c:pt>
                <c:pt idx="36167">
                  <c:v>0.98</c:v>
                </c:pt>
                <c:pt idx="36168">
                  <c:v>1.46</c:v>
                </c:pt>
                <c:pt idx="36169">
                  <c:v>1.98</c:v>
                </c:pt>
                <c:pt idx="36170">
                  <c:v>2.66</c:v>
                </c:pt>
                <c:pt idx="36171">
                  <c:v>3.06</c:v>
                </c:pt>
                <c:pt idx="36172">
                  <c:v>3.42</c:v>
                </c:pt>
                <c:pt idx="36173">
                  <c:v>3.54</c:v>
                </c:pt>
                <c:pt idx="36174">
                  <c:v>3.62</c:v>
                </c:pt>
                <c:pt idx="36175">
                  <c:v>3.54</c:v>
                </c:pt>
                <c:pt idx="36176">
                  <c:v>3.42</c:v>
                </c:pt>
                <c:pt idx="36177">
                  <c:v>3.18</c:v>
                </c:pt>
                <c:pt idx="36178">
                  <c:v>2.78</c:v>
                </c:pt>
                <c:pt idx="36179">
                  <c:v>2.1800000000000002</c:v>
                </c:pt>
                <c:pt idx="36180">
                  <c:v>1.42</c:v>
                </c:pt>
                <c:pt idx="36181">
                  <c:v>0.62</c:v>
                </c:pt>
                <c:pt idx="36182">
                  <c:v>-0.18</c:v>
                </c:pt>
                <c:pt idx="36183">
                  <c:v>-0.62</c:v>
                </c:pt>
                <c:pt idx="36184">
                  <c:v>-0.98</c:v>
                </c:pt>
                <c:pt idx="36185">
                  <c:v>-1.26</c:v>
                </c:pt>
                <c:pt idx="36186">
                  <c:v>-1.42</c:v>
                </c:pt>
                <c:pt idx="36187">
                  <c:v>-1.5</c:v>
                </c:pt>
                <c:pt idx="36188">
                  <c:v>-1.62</c:v>
                </c:pt>
                <c:pt idx="36189">
                  <c:v>-1.66</c:v>
                </c:pt>
                <c:pt idx="36190">
                  <c:v>-1.5</c:v>
                </c:pt>
                <c:pt idx="36191">
                  <c:v>-1.26</c:v>
                </c:pt>
                <c:pt idx="36192">
                  <c:v>-1.1000000000000001</c:v>
                </c:pt>
                <c:pt idx="36193">
                  <c:v>-0.9</c:v>
                </c:pt>
                <c:pt idx="36194">
                  <c:v>-0.78</c:v>
                </c:pt>
                <c:pt idx="36195">
                  <c:v>-0.66</c:v>
                </c:pt>
                <c:pt idx="36196">
                  <c:v>-0.62</c:v>
                </c:pt>
                <c:pt idx="36197">
                  <c:v>-0.62</c:v>
                </c:pt>
                <c:pt idx="36198">
                  <c:v>-0.57999999999999996</c:v>
                </c:pt>
                <c:pt idx="36199">
                  <c:v>-0.62</c:v>
                </c:pt>
                <c:pt idx="36200">
                  <c:v>-0.57999999999999996</c:v>
                </c:pt>
                <c:pt idx="36201">
                  <c:v>-0.62</c:v>
                </c:pt>
                <c:pt idx="36202">
                  <c:v>-0.62</c:v>
                </c:pt>
                <c:pt idx="36203">
                  <c:v>-0.57999999999999996</c:v>
                </c:pt>
                <c:pt idx="36204">
                  <c:v>-0.46</c:v>
                </c:pt>
                <c:pt idx="36205">
                  <c:v>-0.42</c:v>
                </c:pt>
                <c:pt idx="36206">
                  <c:v>-0.38</c:v>
                </c:pt>
                <c:pt idx="36207">
                  <c:v>-0.34</c:v>
                </c:pt>
                <c:pt idx="36208">
                  <c:v>-0.34</c:v>
                </c:pt>
                <c:pt idx="36209">
                  <c:v>-0.34</c:v>
                </c:pt>
                <c:pt idx="36210">
                  <c:v>-0.26</c:v>
                </c:pt>
                <c:pt idx="36211">
                  <c:v>-0.18</c:v>
                </c:pt>
                <c:pt idx="36212">
                  <c:v>-0.18</c:v>
                </c:pt>
                <c:pt idx="36213">
                  <c:v>-0.14000000000000001</c:v>
                </c:pt>
                <c:pt idx="36214">
                  <c:v>-0.02</c:v>
                </c:pt>
                <c:pt idx="36215">
                  <c:v>-0.02</c:v>
                </c:pt>
                <c:pt idx="36216">
                  <c:v>0.06</c:v>
                </c:pt>
                <c:pt idx="36217">
                  <c:v>0.1</c:v>
                </c:pt>
                <c:pt idx="36218">
                  <c:v>0.14000000000000001</c:v>
                </c:pt>
                <c:pt idx="36219">
                  <c:v>0.18</c:v>
                </c:pt>
                <c:pt idx="36220">
                  <c:v>0.22</c:v>
                </c:pt>
                <c:pt idx="36221">
                  <c:v>0.18</c:v>
                </c:pt>
                <c:pt idx="36222">
                  <c:v>0.06</c:v>
                </c:pt>
                <c:pt idx="36223">
                  <c:v>-0.18</c:v>
                </c:pt>
                <c:pt idx="36224">
                  <c:v>-0.5</c:v>
                </c:pt>
                <c:pt idx="36225">
                  <c:v>-0.78</c:v>
                </c:pt>
                <c:pt idx="36226">
                  <c:v>-0.98</c:v>
                </c:pt>
                <c:pt idx="36227">
                  <c:v>-1.26</c:v>
                </c:pt>
                <c:pt idx="36228">
                  <c:v>-1.42</c:v>
                </c:pt>
                <c:pt idx="36229">
                  <c:v>-1.5</c:v>
                </c:pt>
                <c:pt idx="36230">
                  <c:v>-1.58</c:v>
                </c:pt>
                <c:pt idx="36231">
                  <c:v>-1.66</c:v>
                </c:pt>
                <c:pt idx="36232">
                  <c:v>-1.62</c:v>
                </c:pt>
                <c:pt idx="36233">
                  <c:v>-1.54</c:v>
                </c:pt>
                <c:pt idx="36234">
                  <c:v>-1.3</c:v>
                </c:pt>
                <c:pt idx="36235">
                  <c:v>-1.1000000000000001</c:v>
                </c:pt>
                <c:pt idx="36236">
                  <c:v>-0.9</c:v>
                </c:pt>
                <c:pt idx="36237">
                  <c:v>-0.74</c:v>
                </c:pt>
                <c:pt idx="36238">
                  <c:v>-0.54</c:v>
                </c:pt>
                <c:pt idx="36239">
                  <c:v>-0.46</c:v>
                </c:pt>
                <c:pt idx="36240">
                  <c:v>-0.34</c:v>
                </c:pt>
                <c:pt idx="36241">
                  <c:v>-0.3</c:v>
                </c:pt>
                <c:pt idx="36242">
                  <c:v>-0.26</c:v>
                </c:pt>
                <c:pt idx="36243">
                  <c:v>-0.18</c:v>
                </c:pt>
                <c:pt idx="36244">
                  <c:v>-0.18</c:v>
                </c:pt>
                <c:pt idx="36245">
                  <c:v>-0.14000000000000001</c:v>
                </c:pt>
                <c:pt idx="36246">
                  <c:v>-0.14000000000000001</c:v>
                </c:pt>
                <c:pt idx="36247">
                  <c:v>-0.14000000000000001</c:v>
                </c:pt>
                <c:pt idx="36248">
                  <c:v>-0.14000000000000001</c:v>
                </c:pt>
                <c:pt idx="36249">
                  <c:v>-0.1</c:v>
                </c:pt>
                <c:pt idx="36250">
                  <c:v>-0.06</c:v>
                </c:pt>
                <c:pt idx="36251">
                  <c:v>0.02</c:v>
                </c:pt>
                <c:pt idx="36252">
                  <c:v>0.06</c:v>
                </c:pt>
                <c:pt idx="36253">
                  <c:v>0.14000000000000001</c:v>
                </c:pt>
                <c:pt idx="36254">
                  <c:v>0.18</c:v>
                </c:pt>
                <c:pt idx="36255">
                  <c:v>0.34</c:v>
                </c:pt>
                <c:pt idx="36256">
                  <c:v>0.7</c:v>
                </c:pt>
                <c:pt idx="36257">
                  <c:v>1.1399999999999999</c:v>
                </c:pt>
                <c:pt idx="36258">
                  <c:v>1.7</c:v>
                </c:pt>
                <c:pt idx="36259">
                  <c:v>2.34</c:v>
                </c:pt>
                <c:pt idx="36260">
                  <c:v>2.9</c:v>
                </c:pt>
                <c:pt idx="36261">
                  <c:v>3.46</c:v>
                </c:pt>
                <c:pt idx="36262">
                  <c:v>3.9</c:v>
                </c:pt>
                <c:pt idx="36263">
                  <c:v>4.3</c:v>
                </c:pt>
                <c:pt idx="36264">
                  <c:v>4.7</c:v>
                </c:pt>
                <c:pt idx="36265">
                  <c:v>4.9400000000000004</c:v>
                </c:pt>
                <c:pt idx="36266">
                  <c:v>4.9000000000000004</c:v>
                </c:pt>
                <c:pt idx="36267">
                  <c:v>4.38</c:v>
                </c:pt>
                <c:pt idx="36268">
                  <c:v>3.46</c:v>
                </c:pt>
                <c:pt idx="36269">
                  <c:v>2.42</c:v>
                </c:pt>
                <c:pt idx="36270">
                  <c:v>1.34</c:v>
                </c:pt>
                <c:pt idx="36271">
                  <c:v>0.38</c:v>
                </c:pt>
                <c:pt idx="36272">
                  <c:v>-0.46</c:v>
                </c:pt>
                <c:pt idx="36273">
                  <c:v>-1.22</c:v>
                </c:pt>
                <c:pt idx="36274">
                  <c:v>-1.86</c:v>
                </c:pt>
                <c:pt idx="36275">
                  <c:v>-2.42</c:v>
                </c:pt>
                <c:pt idx="36276">
                  <c:v>-2.74</c:v>
                </c:pt>
                <c:pt idx="36277">
                  <c:v>-2.86</c:v>
                </c:pt>
                <c:pt idx="36278">
                  <c:v>-2.66</c:v>
                </c:pt>
                <c:pt idx="36279">
                  <c:v>-2.2999999999999998</c:v>
                </c:pt>
                <c:pt idx="36280">
                  <c:v>-1.9</c:v>
                </c:pt>
                <c:pt idx="36281">
                  <c:v>-1.5</c:v>
                </c:pt>
                <c:pt idx="36282">
                  <c:v>-1.26</c:v>
                </c:pt>
                <c:pt idx="36283">
                  <c:v>-1.1000000000000001</c:v>
                </c:pt>
                <c:pt idx="36284">
                  <c:v>-0.9</c:v>
                </c:pt>
                <c:pt idx="36285">
                  <c:v>-0.78</c:v>
                </c:pt>
                <c:pt idx="36286">
                  <c:v>-0.7</c:v>
                </c:pt>
                <c:pt idx="36287">
                  <c:v>-0.82</c:v>
                </c:pt>
                <c:pt idx="36288">
                  <c:v>-0.9</c:v>
                </c:pt>
                <c:pt idx="36289">
                  <c:v>-0.86</c:v>
                </c:pt>
                <c:pt idx="36290">
                  <c:v>-0.74</c:v>
                </c:pt>
                <c:pt idx="36291">
                  <c:v>-0.7</c:v>
                </c:pt>
                <c:pt idx="36292">
                  <c:v>-0.57999999999999996</c:v>
                </c:pt>
                <c:pt idx="36293">
                  <c:v>-0.46</c:v>
                </c:pt>
                <c:pt idx="36294">
                  <c:v>-0.34</c:v>
                </c:pt>
                <c:pt idx="36295">
                  <c:v>-0.22</c:v>
                </c:pt>
                <c:pt idx="36296">
                  <c:v>-0.22</c:v>
                </c:pt>
                <c:pt idx="36297">
                  <c:v>-0.1</c:v>
                </c:pt>
                <c:pt idx="36298">
                  <c:v>-0.02</c:v>
                </c:pt>
                <c:pt idx="36299">
                  <c:v>-0.02</c:v>
                </c:pt>
                <c:pt idx="36300">
                  <c:v>0.02</c:v>
                </c:pt>
                <c:pt idx="36301">
                  <c:v>0.06</c:v>
                </c:pt>
                <c:pt idx="36302">
                  <c:v>0.1</c:v>
                </c:pt>
                <c:pt idx="36303">
                  <c:v>0.14000000000000001</c:v>
                </c:pt>
                <c:pt idx="36304">
                  <c:v>0.26</c:v>
                </c:pt>
                <c:pt idx="36305">
                  <c:v>0.3</c:v>
                </c:pt>
                <c:pt idx="36306">
                  <c:v>0.34</c:v>
                </c:pt>
                <c:pt idx="36307">
                  <c:v>0.46</c:v>
                </c:pt>
                <c:pt idx="36308">
                  <c:v>0.62</c:v>
                </c:pt>
                <c:pt idx="36309">
                  <c:v>0.7</c:v>
                </c:pt>
                <c:pt idx="36310">
                  <c:v>0.66</c:v>
                </c:pt>
                <c:pt idx="36311">
                  <c:v>0.54</c:v>
                </c:pt>
                <c:pt idx="36312">
                  <c:v>0.26</c:v>
                </c:pt>
                <c:pt idx="36313">
                  <c:v>-0.02</c:v>
                </c:pt>
                <c:pt idx="36314">
                  <c:v>-0.26</c:v>
                </c:pt>
                <c:pt idx="36315">
                  <c:v>-0.62</c:v>
                </c:pt>
                <c:pt idx="36316">
                  <c:v>-0.9</c:v>
                </c:pt>
                <c:pt idx="36317">
                  <c:v>-1.26</c:v>
                </c:pt>
                <c:pt idx="36318">
                  <c:v>-1.54</c:v>
                </c:pt>
                <c:pt idx="36319">
                  <c:v>-1.86</c:v>
                </c:pt>
                <c:pt idx="36320">
                  <c:v>-2.1</c:v>
                </c:pt>
                <c:pt idx="36321">
                  <c:v>-2.1800000000000002</c:v>
                </c:pt>
                <c:pt idx="36322">
                  <c:v>-2.14</c:v>
                </c:pt>
                <c:pt idx="36323">
                  <c:v>-1.98</c:v>
                </c:pt>
                <c:pt idx="36324">
                  <c:v>-1.74</c:v>
                </c:pt>
                <c:pt idx="36325">
                  <c:v>-1.5</c:v>
                </c:pt>
                <c:pt idx="36326">
                  <c:v>-1.22</c:v>
                </c:pt>
                <c:pt idx="36327">
                  <c:v>-0.94</c:v>
                </c:pt>
                <c:pt idx="36328">
                  <c:v>-0.62</c:v>
                </c:pt>
                <c:pt idx="36329">
                  <c:v>-0.38</c:v>
                </c:pt>
                <c:pt idx="36330">
                  <c:v>-0.14000000000000001</c:v>
                </c:pt>
                <c:pt idx="36331">
                  <c:v>-0.06</c:v>
                </c:pt>
                <c:pt idx="36332">
                  <c:v>0.02</c:v>
                </c:pt>
                <c:pt idx="36333">
                  <c:v>0.06</c:v>
                </c:pt>
                <c:pt idx="36334">
                  <c:v>0.02</c:v>
                </c:pt>
                <c:pt idx="36335">
                  <c:v>-0.02</c:v>
                </c:pt>
                <c:pt idx="36336">
                  <c:v>0.02</c:v>
                </c:pt>
                <c:pt idx="36337">
                  <c:v>-0.02</c:v>
                </c:pt>
                <c:pt idx="36338">
                  <c:v>0.02</c:v>
                </c:pt>
                <c:pt idx="36339">
                  <c:v>0.06</c:v>
                </c:pt>
                <c:pt idx="36340">
                  <c:v>0.1</c:v>
                </c:pt>
                <c:pt idx="36341">
                  <c:v>0.14000000000000001</c:v>
                </c:pt>
                <c:pt idx="36342">
                  <c:v>0.3</c:v>
                </c:pt>
                <c:pt idx="36343">
                  <c:v>0.34</c:v>
                </c:pt>
                <c:pt idx="36344">
                  <c:v>0.46</c:v>
                </c:pt>
                <c:pt idx="36345">
                  <c:v>0.42</c:v>
                </c:pt>
                <c:pt idx="36346">
                  <c:v>0.46</c:v>
                </c:pt>
                <c:pt idx="36347">
                  <c:v>0.38</c:v>
                </c:pt>
                <c:pt idx="36348">
                  <c:v>0.3</c:v>
                </c:pt>
                <c:pt idx="36349">
                  <c:v>0.26</c:v>
                </c:pt>
                <c:pt idx="36350">
                  <c:v>0.3</c:v>
                </c:pt>
                <c:pt idx="36351">
                  <c:v>0.26</c:v>
                </c:pt>
                <c:pt idx="36352">
                  <c:v>0.26</c:v>
                </c:pt>
                <c:pt idx="36353">
                  <c:v>0.38</c:v>
                </c:pt>
                <c:pt idx="36354">
                  <c:v>0.62</c:v>
                </c:pt>
                <c:pt idx="36355">
                  <c:v>0.98</c:v>
                </c:pt>
                <c:pt idx="36356">
                  <c:v>1.38</c:v>
                </c:pt>
                <c:pt idx="36357">
                  <c:v>1.9</c:v>
                </c:pt>
                <c:pt idx="36358">
                  <c:v>2.46</c:v>
                </c:pt>
                <c:pt idx="36359">
                  <c:v>2.94</c:v>
                </c:pt>
                <c:pt idx="36360">
                  <c:v>3.42</c:v>
                </c:pt>
                <c:pt idx="36361">
                  <c:v>3.66</c:v>
                </c:pt>
                <c:pt idx="36362">
                  <c:v>3.78</c:v>
                </c:pt>
                <c:pt idx="36363">
                  <c:v>3.78</c:v>
                </c:pt>
                <c:pt idx="36364">
                  <c:v>3.66</c:v>
                </c:pt>
                <c:pt idx="36365">
                  <c:v>3.5</c:v>
                </c:pt>
                <c:pt idx="36366">
                  <c:v>3.1</c:v>
                </c:pt>
                <c:pt idx="36367">
                  <c:v>2.5</c:v>
                </c:pt>
                <c:pt idx="36368">
                  <c:v>1.82</c:v>
                </c:pt>
                <c:pt idx="36369">
                  <c:v>1.06</c:v>
                </c:pt>
                <c:pt idx="36370">
                  <c:v>0.26</c:v>
                </c:pt>
                <c:pt idx="36371">
                  <c:v>-0.46</c:v>
                </c:pt>
                <c:pt idx="36372">
                  <c:v>-0.86</c:v>
                </c:pt>
                <c:pt idx="36373">
                  <c:v>-1.1399999999999999</c:v>
                </c:pt>
                <c:pt idx="36374">
                  <c:v>-1.3</c:v>
                </c:pt>
                <c:pt idx="36375">
                  <c:v>-1.5</c:v>
                </c:pt>
                <c:pt idx="36376">
                  <c:v>-1.66</c:v>
                </c:pt>
                <c:pt idx="36377">
                  <c:v>-1.62</c:v>
                </c:pt>
                <c:pt idx="36378">
                  <c:v>-1.58</c:v>
                </c:pt>
                <c:pt idx="36379">
                  <c:v>-1.46</c:v>
                </c:pt>
                <c:pt idx="36380">
                  <c:v>-1.26</c:v>
                </c:pt>
                <c:pt idx="36381">
                  <c:v>-1.18</c:v>
                </c:pt>
                <c:pt idx="36382">
                  <c:v>-1.02</c:v>
                </c:pt>
                <c:pt idx="36383">
                  <c:v>-0.94</c:v>
                </c:pt>
                <c:pt idx="36384">
                  <c:v>-0.94</c:v>
                </c:pt>
                <c:pt idx="36385">
                  <c:v>-0.9</c:v>
                </c:pt>
                <c:pt idx="36386">
                  <c:v>-0.82</c:v>
                </c:pt>
                <c:pt idx="36387">
                  <c:v>-0.78</c:v>
                </c:pt>
                <c:pt idx="36388">
                  <c:v>-0.78</c:v>
                </c:pt>
                <c:pt idx="36389">
                  <c:v>-0.7</c:v>
                </c:pt>
                <c:pt idx="36390">
                  <c:v>-0.66</c:v>
                </c:pt>
                <c:pt idx="36391">
                  <c:v>-0.62</c:v>
                </c:pt>
                <c:pt idx="36392">
                  <c:v>-0.54</c:v>
                </c:pt>
                <c:pt idx="36393">
                  <c:v>-0.46</c:v>
                </c:pt>
                <c:pt idx="36394">
                  <c:v>-0.42</c:v>
                </c:pt>
                <c:pt idx="36395">
                  <c:v>-0.42</c:v>
                </c:pt>
                <c:pt idx="36396">
                  <c:v>-0.46</c:v>
                </c:pt>
                <c:pt idx="36397">
                  <c:v>-0.46</c:v>
                </c:pt>
                <c:pt idx="36398">
                  <c:v>-0.42</c:v>
                </c:pt>
                <c:pt idx="36399">
                  <c:v>-0.38</c:v>
                </c:pt>
                <c:pt idx="36400">
                  <c:v>-0.3</c:v>
                </c:pt>
                <c:pt idx="36401">
                  <c:v>-0.22</c:v>
                </c:pt>
                <c:pt idx="36402">
                  <c:v>-0.18</c:v>
                </c:pt>
                <c:pt idx="36403">
                  <c:v>-0.1</c:v>
                </c:pt>
                <c:pt idx="36404">
                  <c:v>0.02</c:v>
                </c:pt>
                <c:pt idx="36405">
                  <c:v>0.1</c:v>
                </c:pt>
                <c:pt idx="36406">
                  <c:v>0.14000000000000001</c:v>
                </c:pt>
                <c:pt idx="36407">
                  <c:v>0.18</c:v>
                </c:pt>
                <c:pt idx="36408">
                  <c:v>0.22</c:v>
                </c:pt>
                <c:pt idx="36409">
                  <c:v>0.14000000000000001</c:v>
                </c:pt>
                <c:pt idx="36410">
                  <c:v>0.06</c:v>
                </c:pt>
                <c:pt idx="36411">
                  <c:v>-0.14000000000000001</c:v>
                </c:pt>
                <c:pt idx="36412">
                  <c:v>-0.42</c:v>
                </c:pt>
                <c:pt idx="36413">
                  <c:v>-0.74</c:v>
                </c:pt>
                <c:pt idx="36414">
                  <c:v>-1.02</c:v>
                </c:pt>
                <c:pt idx="36415">
                  <c:v>-1.22</c:v>
                </c:pt>
                <c:pt idx="36416">
                  <c:v>-1.38</c:v>
                </c:pt>
                <c:pt idx="36417">
                  <c:v>-1.54</c:v>
                </c:pt>
                <c:pt idx="36418">
                  <c:v>-1.62</c:v>
                </c:pt>
                <c:pt idx="36419">
                  <c:v>-1.66</c:v>
                </c:pt>
                <c:pt idx="36420">
                  <c:v>-1.62</c:v>
                </c:pt>
                <c:pt idx="36421">
                  <c:v>-1.62</c:v>
                </c:pt>
                <c:pt idx="36422">
                  <c:v>-1.46</c:v>
                </c:pt>
                <c:pt idx="36423">
                  <c:v>-1.3</c:v>
                </c:pt>
                <c:pt idx="36424">
                  <c:v>-1.06</c:v>
                </c:pt>
                <c:pt idx="36425">
                  <c:v>-0.86</c:v>
                </c:pt>
                <c:pt idx="36426">
                  <c:v>-0.62</c:v>
                </c:pt>
                <c:pt idx="36427">
                  <c:v>-0.57999999999999996</c:v>
                </c:pt>
                <c:pt idx="36428">
                  <c:v>-0.46</c:v>
                </c:pt>
                <c:pt idx="36429">
                  <c:v>-0.38</c:v>
                </c:pt>
                <c:pt idx="36430">
                  <c:v>-0.3</c:v>
                </c:pt>
                <c:pt idx="36431">
                  <c:v>-0.26</c:v>
                </c:pt>
                <c:pt idx="36432">
                  <c:v>-0.18</c:v>
                </c:pt>
                <c:pt idx="36433">
                  <c:v>-0.18</c:v>
                </c:pt>
                <c:pt idx="36434">
                  <c:v>-0.14000000000000001</c:v>
                </c:pt>
                <c:pt idx="36435">
                  <c:v>-0.22</c:v>
                </c:pt>
                <c:pt idx="36436">
                  <c:v>-0.14000000000000001</c:v>
                </c:pt>
                <c:pt idx="36437">
                  <c:v>-0.06</c:v>
                </c:pt>
                <c:pt idx="36438">
                  <c:v>-0.02</c:v>
                </c:pt>
                <c:pt idx="36439">
                  <c:v>-0.02</c:v>
                </c:pt>
                <c:pt idx="36440">
                  <c:v>0.06</c:v>
                </c:pt>
                <c:pt idx="36441">
                  <c:v>0.06</c:v>
                </c:pt>
                <c:pt idx="36442">
                  <c:v>0.14000000000000001</c:v>
                </c:pt>
                <c:pt idx="36443">
                  <c:v>0.26</c:v>
                </c:pt>
                <c:pt idx="36444">
                  <c:v>0.38</c:v>
                </c:pt>
                <c:pt idx="36445">
                  <c:v>0.62</c:v>
                </c:pt>
                <c:pt idx="36446">
                  <c:v>1.06</c:v>
                </c:pt>
                <c:pt idx="36447">
                  <c:v>1.54</c:v>
                </c:pt>
                <c:pt idx="36448">
                  <c:v>2.14</c:v>
                </c:pt>
                <c:pt idx="36449">
                  <c:v>2.7</c:v>
                </c:pt>
                <c:pt idx="36450">
                  <c:v>3.26</c:v>
                </c:pt>
                <c:pt idx="36451">
                  <c:v>3.78</c:v>
                </c:pt>
                <c:pt idx="36452">
                  <c:v>4.22</c:v>
                </c:pt>
                <c:pt idx="36453">
                  <c:v>4.54</c:v>
                </c:pt>
                <c:pt idx="36454">
                  <c:v>4.74</c:v>
                </c:pt>
                <c:pt idx="36455">
                  <c:v>4.66</c:v>
                </c:pt>
                <c:pt idx="36456">
                  <c:v>4.38</c:v>
                </c:pt>
                <c:pt idx="36457">
                  <c:v>3.74</c:v>
                </c:pt>
                <c:pt idx="36458">
                  <c:v>2.94</c:v>
                </c:pt>
                <c:pt idx="36459">
                  <c:v>1.94</c:v>
                </c:pt>
                <c:pt idx="36460">
                  <c:v>0.98</c:v>
                </c:pt>
                <c:pt idx="36461">
                  <c:v>0.06</c:v>
                </c:pt>
                <c:pt idx="36462">
                  <c:v>-0.86</c:v>
                </c:pt>
                <c:pt idx="36463">
                  <c:v>-1.5</c:v>
                </c:pt>
                <c:pt idx="36464">
                  <c:v>-1.98</c:v>
                </c:pt>
                <c:pt idx="36465">
                  <c:v>-2.34</c:v>
                </c:pt>
                <c:pt idx="36466">
                  <c:v>-2.46</c:v>
                </c:pt>
                <c:pt idx="36467">
                  <c:v>-2.38</c:v>
                </c:pt>
                <c:pt idx="36468">
                  <c:v>-2.2200000000000002</c:v>
                </c:pt>
                <c:pt idx="36469">
                  <c:v>-2.02</c:v>
                </c:pt>
                <c:pt idx="36470">
                  <c:v>-1.78</c:v>
                </c:pt>
                <c:pt idx="36471">
                  <c:v>-1.42</c:v>
                </c:pt>
                <c:pt idx="36472">
                  <c:v>-1.22</c:v>
                </c:pt>
                <c:pt idx="36473">
                  <c:v>-1.06</c:v>
                </c:pt>
                <c:pt idx="36474">
                  <c:v>-0.86</c:v>
                </c:pt>
                <c:pt idx="36475">
                  <c:v>-0.86</c:v>
                </c:pt>
                <c:pt idx="36476">
                  <c:v>-0.82</c:v>
                </c:pt>
                <c:pt idx="36477">
                  <c:v>-0.78</c:v>
                </c:pt>
                <c:pt idx="36478">
                  <c:v>-0.78</c:v>
                </c:pt>
                <c:pt idx="36479">
                  <c:v>-0.74</c:v>
                </c:pt>
                <c:pt idx="36480">
                  <c:v>-0.7</c:v>
                </c:pt>
                <c:pt idx="36481">
                  <c:v>-0.57999999999999996</c:v>
                </c:pt>
                <c:pt idx="36482">
                  <c:v>-0.46</c:v>
                </c:pt>
                <c:pt idx="36483">
                  <c:v>-0.38</c:v>
                </c:pt>
                <c:pt idx="36484">
                  <c:v>-0.22</c:v>
                </c:pt>
                <c:pt idx="36485">
                  <c:v>-0.14000000000000001</c:v>
                </c:pt>
                <c:pt idx="36486">
                  <c:v>-0.1</c:v>
                </c:pt>
                <c:pt idx="36487">
                  <c:v>-0.1</c:v>
                </c:pt>
                <c:pt idx="36488">
                  <c:v>-0.06</c:v>
                </c:pt>
                <c:pt idx="36489">
                  <c:v>-0.02</c:v>
                </c:pt>
                <c:pt idx="36490">
                  <c:v>0.06</c:v>
                </c:pt>
                <c:pt idx="36491">
                  <c:v>0.14000000000000001</c:v>
                </c:pt>
                <c:pt idx="36492">
                  <c:v>0.18</c:v>
                </c:pt>
                <c:pt idx="36493">
                  <c:v>0.18</c:v>
                </c:pt>
                <c:pt idx="36494">
                  <c:v>0.22</c:v>
                </c:pt>
                <c:pt idx="36495">
                  <c:v>0.26</c:v>
                </c:pt>
                <c:pt idx="36496">
                  <c:v>0.38</c:v>
                </c:pt>
                <c:pt idx="36497">
                  <c:v>0.5</c:v>
                </c:pt>
                <c:pt idx="36498">
                  <c:v>0.62</c:v>
                </c:pt>
                <c:pt idx="36499">
                  <c:v>0.54</c:v>
                </c:pt>
                <c:pt idx="36500">
                  <c:v>0.5</c:v>
                </c:pt>
                <c:pt idx="36501">
                  <c:v>0.34</c:v>
                </c:pt>
                <c:pt idx="36502">
                  <c:v>0.06</c:v>
                </c:pt>
                <c:pt idx="36503">
                  <c:v>-0.22</c:v>
                </c:pt>
                <c:pt idx="36504">
                  <c:v>-0.57999999999999996</c:v>
                </c:pt>
                <c:pt idx="36505">
                  <c:v>-0.82</c:v>
                </c:pt>
                <c:pt idx="36506">
                  <c:v>-1.1399999999999999</c:v>
                </c:pt>
                <c:pt idx="36507">
                  <c:v>-1.46</c:v>
                </c:pt>
                <c:pt idx="36508">
                  <c:v>-1.7</c:v>
                </c:pt>
                <c:pt idx="36509">
                  <c:v>-1.9</c:v>
                </c:pt>
                <c:pt idx="36510">
                  <c:v>-2.02</c:v>
                </c:pt>
                <c:pt idx="36511">
                  <c:v>-2.1</c:v>
                </c:pt>
                <c:pt idx="36512">
                  <c:v>-2.02</c:v>
                </c:pt>
                <c:pt idx="36513">
                  <c:v>-1.82</c:v>
                </c:pt>
                <c:pt idx="36514">
                  <c:v>-1.58</c:v>
                </c:pt>
                <c:pt idx="36515">
                  <c:v>-1.34</c:v>
                </c:pt>
                <c:pt idx="36516">
                  <c:v>-1.06</c:v>
                </c:pt>
                <c:pt idx="36517">
                  <c:v>-0.74</c:v>
                </c:pt>
                <c:pt idx="36518">
                  <c:v>-0.54</c:v>
                </c:pt>
                <c:pt idx="36519">
                  <c:v>-0.38</c:v>
                </c:pt>
                <c:pt idx="36520">
                  <c:v>-0.22</c:v>
                </c:pt>
                <c:pt idx="36521">
                  <c:v>-0.14000000000000001</c:v>
                </c:pt>
                <c:pt idx="36522">
                  <c:v>-0.1</c:v>
                </c:pt>
                <c:pt idx="36523">
                  <c:v>-0.06</c:v>
                </c:pt>
                <c:pt idx="36524">
                  <c:v>-0.1</c:v>
                </c:pt>
                <c:pt idx="36525">
                  <c:v>-0.1</c:v>
                </c:pt>
                <c:pt idx="36526">
                  <c:v>-0.1</c:v>
                </c:pt>
                <c:pt idx="36527">
                  <c:v>-0.06</c:v>
                </c:pt>
                <c:pt idx="36528">
                  <c:v>0.06</c:v>
                </c:pt>
                <c:pt idx="36529">
                  <c:v>0.02</c:v>
                </c:pt>
                <c:pt idx="36530">
                  <c:v>0.14000000000000001</c:v>
                </c:pt>
                <c:pt idx="36531">
                  <c:v>0.18</c:v>
                </c:pt>
                <c:pt idx="36532">
                  <c:v>0.3</c:v>
                </c:pt>
                <c:pt idx="36533">
                  <c:v>0.38</c:v>
                </c:pt>
                <c:pt idx="36534">
                  <c:v>0.38</c:v>
                </c:pt>
                <c:pt idx="36535">
                  <c:v>0.38</c:v>
                </c:pt>
                <c:pt idx="36536">
                  <c:v>0.38</c:v>
                </c:pt>
                <c:pt idx="36537">
                  <c:v>0.3</c:v>
                </c:pt>
                <c:pt idx="36538">
                  <c:v>0.3</c:v>
                </c:pt>
                <c:pt idx="36539">
                  <c:v>0.34</c:v>
                </c:pt>
                <c:pt idx="36540">
                  <c:v>0.66</c:v>
                </c:pt>
                <c:pt idx="36541">
                  <c:v>1.1399999999999999</c:v>
                </c:pt>
                <c:pt idx="36542">
                  <c:v>1.78</c:v>
                </c:pt>
                <c:pt idx="36543">
                  <c:v>2.2599999999999998</c:v>
                </c:pt>
                <c:pt idx="36544">
                  <c:v>2.74</c:v>
                </c:pt>
                <c:pt idx="36545">
                  <c:v>3.14</c:v>
                </c:pt>
                <c:pt idx="36546">
                  <c:v>3.54</c:v>
                </c:pt>
                <c:pt idx="36547">
                  <c:v>3.86</c:v>
                </c:pt>
                <c:pt idx="36548">
                  <c:v>4.22</c:v>
                </c:pt>
                <c:pt idx="36549">
                  <c:v>4.3</c:v>
                </c:pt>
                <c:pt idx="36550">
                  <c:v>4.18</c:v>
                </c:pt>
                <c:pt idx="36551">
                  <c:v>3.78</c:v>
                </c:pt>
                <c:pt idx="36552">
                  <c:v>3.1</c:v>
                </c:pt>
                <c:pt idx="36553">
                  <c:v>2.34</c:v>
                </c:pt>
                <c:pt idx="36554">
                  <c:v>1.5</c:v>
                </c:pt>
                <c:pt idx="36555">
                  <c:v>0.7</c:v>
                </c:pt>
                <c:pt idx="36556">
                  <c:v>0.06</c:v>
                </c:pt>
                <c:pt idx="36557">
                  <c:v>-0.57999999999999996</c:v>
                </c:pt>
                <c:pt idx="36558">
                  <c:v>-1.06</c:v>
                </c:pt>
                <c:pt idx="36559">
                  <c:v>-1.5</c:v>
                </c:pt>
                <c:pt idx="36560">
                  <c:v>-1.7</c:v>
                </c:pt>
                <c:pt idx="36561">
                  <c:v>-1.9</c:v>
                </c:pt>
                <c:pt idx="36562">
                  <c:v>-1.94</c:v>
                </c:pt>
                <c:pt idx="36563">
                  <c:v>-1.86</c:v>
                </c:pt>
                <c:pt idx="36564">
                  <c:v>-1.74</c:v>
                </c:pt>
                <c:pt idx="36565">
                  <c:v>-1.58</c:v>
                </c:pt>
                <c:pt idx="36566">
                  <c:v>-1.42</c:v>
                </c:pt>
                <c:pt idx="36567">
                  <c:v>-1.22</c:v>
                </c:pt>
                <c:pt idx="36568">
                  <c:v>-1.02</c:v>
                </c:pt>
                <c:pt idx="36569">
                  <c:v>-1.02</c:v>
                </c:pt>
                <c:pt idx="36570">
                  <c:v>-0.94</c:v>
                </c:pt>
                <c:pt idx="36571">
                  <c:v>-0.9</c:v>
                </c:pt>
                <c:pt idx="36572">
                  <c:v>-0.86</c:v>
                </c:pt>
                <c:pt idx="36573">
                  <c:v>-0.82</c:v>
                </c:pt>
                <c:pt idx="36574">
                  <c:v>-0.74</c:v>
                </c:pt>
                <c:pt idx="36575">
                  <c:v>-0.74</c:v>
                </c:pt>
                <c:pt idx="36576">
                  <c:v>-0.62</c:v>
                </c:pt>
                <c:pt idx="36577">
                  <c:v>-0.57999999999999996</c:v>
                </c:pt>
                <c:pt idx="36578">
                  <c:v>-0.46</c:v>
                </c:pt>
                <c:pt idx="36579">
                  <c:v>-0.38</c:v>
                </c:pt>
                <c:pt idx="36580">
                  <c:v>-0.34</c:v>
                </c:pt>
                <c:pt idx="36581">
                  <c:v>-0.3</c:v>
                </c:pt>
                <c:pt idx="36582">
                  <c:v>-0.26</c:v>
                </c:pt>
                <c:pt idx="36583">
                  <c:v>-0.18</c:v>
                </c:pt>
                <c:pt idx="36584">
                  <c:v>-0.14000000000000001</c:v>
                </c:pt>
                <c:pt idx="36585">
                  <c:v>-0.14000000000000001</c:v>
                </c:pt>
                <c:pt idx="36586">
                  <c:v>-0.1</c:v>
                </c:pt>
                <c:pt idx="36587">
                  <c:v>-0.06</c:v>
                </c:pt>
                <c:pt idx="36588">
                  <c:v>-0.06</c:v>
                </c:pt>
                <c:pt idx="36589">
                  <c:v>0.02</c:v>
                </c:pt>
                <c:pt idx="36590">
                  <c:v>0.06</c:v>
                </c:pt>
                <c:pt idx="36591">
                  <c:v>0.14000000000000001</c:v>
                </c:pt>
                <c:pt idx="36592">
                  <c:v>0.26</c:v>
                </c:pt>
                <c:pt idx="36593">
                  <c:v>0.38</c:v>
                </c:pt>
                <c:pt idx="36594">
                  <c:v>0.34</c:v>
                </c:pt>
                <c:pt idx="36595">
                  <c:v>0.18</c:v>
                </c:pt>
                <c:pt idx="36596">
                  <c:v>0.06</c:v>
                </c:pt>
                <c:pt idx="36597">
                  <c:v>-0.22</c:v>
                </c:pt>
                <c:pt idx="36598">
                  <c:v>-0.42</c:v>
                </c:pt>
                <c:pt idx="36599">
                  <c:v>-0.66</c:v>
                </c:pt>
                <c:pt idx="36600">
                  <c:v>-0.94</c:v>
                </c:pt>
                <c:pt idx="36601">
                  <c:v>-1.22</c:v>
                </c:pt>
                <c:pt idx="36602">
                  <c:v>-1.5</c:v>
                </c:pt>
                <c:pt idx="36603">
                  <c:v>-1.78</c:v>
                </c:pt>
                <c:pt idx="36604">
                  <c:v>-1.94</c:v>
                </c:pt>
                <c:pt idx="36605">
                  <c:v>-2.02</c:v>
                </c:pt>
                <c:pt idx="36606">
                  <c:v>-1.9</c:v>
                </c:pt>
                <c:pt idx="36607">
                  <c:v>-1.82</c:v>
                </c:pt>
                <c:pt idx="36608">
                  <c:v>-1.7</c:v>
                </c:pt>
                <c:pt idx="36609">
                  <c:v>-1.46</c:v>
                </c:pt>
                <c:pt idx="36610">
                  <c:v>-1.18</c:v>
                </c:pt>
                <c:pt idx="36611">
                  <c:v>-0.94</c:v>
                </c:pt>
                <c:pt idx="36612">
                  <c:v>-0.74</c:v>
                </c:pt>
                <c:pt idx="36613">
                  <c:v>-0.57999999999999996</c:v>
                </c:pt>
                <c:pt idx="36614">
                  <c:v>-0.38</c:v>
                </c:pt>
                <c:pt idx="36615">
                  <c:v>-0.3</c:v>
                </c:pt>
                <c:pt idx="36616">
                  <c:v>-0.22</c:v>
                </c:pt>
                <c:pt idx="36617">
                  <c:v>-0.22</c:v>
                </c:pt>
                <c:pt idx="36618">
                  <c:v>-0.1</c:v>
                </c:pt>
                <c:pt idx="36619">
                  <c:v>-0.1</c:v>
                </c:pt>
                <c:pt idx="36620">
                  <c:v>-0.06</c:v>
                </c:pt>
                <c:pt idx="36621">
                  <c:v>-0.02</c:v>
                </c:pt>
                <c:pt idx="36622">
                  <c:v>0.02</c:v>
                </c:pt>
                <c:pt idx="36623">
                  <c:v>0.06</c:v>
                </c:pt>
                <c:pt idx="36624">
                  <c:v>0.14000000000000001</c:v>
                </c:pt>
                <c:pt idx="36625">
                  <c:v>0.18</c:v>
                </c:pt>
                <c:pt idx="36626">
                  <c:v>0.26</c:v>
                </c:pt>
                <c:pt idx="36627">
                  <c:v>0.3</c:v>
                </c:pt>
                <c:pt idx="36628">
                  <c:v>0.26</c:v>
                </c:pt>
                <c:pt idx="36629">
                  <c:v>0.3</c:v>
                </c:pt>
                <c:pt idx="36630">
                  <c:v>0.22</c:v>
                </c:pt>
                <c:pt idx="36631">
                  <c:v>0.26</c:v>
                </c:pt>
                <c:pt idx="36632">
                  <c:v>0.26</c:v>
                </c:pt>
                <c:pt idx="36633">
                  <c:v>0.3</c:v>
                </c:pt>
                <c:pt idx="36634">
                  <c:v>0.34</c:v>
                </c:pt>
                <c:pt idx="36635">
                  <c:v>0.26</c:v>
                </c:pt>
                <c:pt idx="36636">
                  <c:v>0.34</c:v>
                </c:pt>
                <c:pt idx="36637">
                  <c:v>0.38</c:v>
                </c:pt>
                <c:pt idx="36638">
                  <c:v>0.54</c:v>
                </c:pt>
                <c:pt idx="36639">
                  <c:v>0.82</c:v>
                </c:pt>
                <c:pt idx="36640">
                  <c:v>1.18</c:v>
                </c:pt>
                <c:pt idx="36641">
                  <c:v>1.62</c:v>
                </c:pt>
                <c:pt idx="36642">
                  <c:v>1.98</c:v>
                </c:pt>
                <c:pt idx="36643">
                  <c:v>2.46</c:v>
                </c:pt>
                <c:pt idx="36644">
                  <c:v>2.9</c:v>
                </c:pt>
                <c:pt idx="36645">
                  <c:v>3.34</c:v>
                </c:pt>
                <c:pt idx="36646">
                  <c:v>3.66</c:v>
                </c:pt>
                <c:pt idx="36647">
                  <c:v>3.9</c:v>
                </c:pt>
                <c:pt idx="36648">
                  <c:v>4.0599999999999996</c:v>
                </c:pt>
                <c:pt idx="36649">
                  <c:v>4.0199999999999996</c:v>
                </c:pt>
                <c:pt idx="36650">
                  <c:v>3.86</c:v>
                </c:pt>
                <c:pt idx="36651">
                  <c:v>3.38</c:v>
                </c:pt>
                <c:pt idx="36652">
                  <c:v>2.78</c:v>
                </c:pt>
                <c:pt idx="36653">
                  <c:v>1.9</c:v>
                </c:pt>
                <c:pt idx="36654">
                  <c:v>0.94</c:v>
                </c:pt>
                <c:pt idx="36655">
                  <c:v>0.14000000000000001</c:v>
                </c:pt>
                <c:pt idx="36656">
                  <c:v>-0.46</c:v>
                </c:pt>
                <c:pt idx="36657">
                  <c:v>-0.94</c:v>
                </c:pt>
                <c:pt idx="36658">
                  <c:v>-1.34</c:v>
                </c:pt>
                <c:pt idx="36659">
                  <c:v>-1.66</c:v>
                </c:pt>
                <c:pt idx="36660">
                  <c:v>-1.86</c:v>
                </c:pt>
                <c:pt idx="36661">
                  <c:v>-1.98</c:v>
                </c:pt>
                <c:pt idx="36662">
                  <c:v>-1.94</c:v>
                </c:pt>
                <c:pt idx="36663">
                  <c:v>-1.66</c:v>
                </c:pt>
                <c:pt idx="36664">
                  <c:v>-1.26</c:v>
                </c:pt>
                <c:pt idx="36665">
                  <c:v>-1.02</c:v>
                </c:pt>
                <c:pt idx="36666">
                  <c:v>-0.86</c:v>
                </c:pt>
                <c:pt idx="36667">
                  <c:v>-0.74</c:v>
                </c:pt>
                <c:pt idx="36668">
                  <c:v>-0.74</c:v>
                </c:pt>
                <c:pt idx="36669">
                  <c:v>-0.74</c:v>
                </c:pt>
                <c:pt idx="36670">
                  <c:v>-0.78</c:v>
                </c:pt>
                <c:pt idx="36671">
                  <c:v>-0.74</c:v>
                </c:pt>
                <c:pt idx="36672">
                  <c:v>-0.74</c:v>
                </c:pt>
                <c:pt idx="36673">
                  <c:v>-0.82</c:v>
                </c:pt>
                <c:pt idx="36674">
                  <c:v>-0.82</c:v>
                </c:pt>
                <c:pt idx="36675">
                  <c:v>-0.74</c:v>
                </c:pt>
                <c:pt idx="36676">
                  <c:v>-0.62</c:v>
                </c:pt>
                <c:pt idx="36677">
                  <c:v>-0.5</c:v>
                </c:pt>
                <c:pt idx="36678">
                  <c:v>-0.42</c:v>
                </c:pt>
                <c:pt idx="36679">
                  <c:v>-0.42</c:v>
                </c:pt>
                <c:pt idx="36680">
                  <c:v>-0.42</c:v>
                </c:pt>
                <c:pt idx="36681">
                  <c:v>-0.38</c:v>
                </c:pt>
                <c:pt idx="36682">
                  <c:v>-0.38</c:v>
                </c:pt>
                <c:pt idx="36683">
                  <c:v>-0.34</c:v>
                </c:pt>
                <c:pt idx="36684">
                  <c:v>-0.26</c:v>
                </c:pt>
                <c:pt idx="36685">
                  <c:v>-0.26</c:v>
                </c:pt>
                <c:pt idx="36686">
                  <c:v>-0.18</c:v>
                </c:pt>
                <c:pt idx="36687">
                  <c:v>-0.14000000000000001</c:v>
                </c:pt>
                <c:pt idx="36688">
                  <c:v>-0.06</c:v>
                </c:pt>
                <c:pt idx="36689">
                  <c:v>0.02</c:v>
                </c:pt>
                <c:pt idx="36690">
                  <c:v>0.14000000000000001</c:v>
                </c:pt>
                <c:pt idx="36691">
                  <c:v>0.18</c:v>
                </c:pt>
                <c:pt idx="36692">
                  <c:v>0.22</c:v>
                </c:pt>
                <c:pt idx="36693">
                  <c:v>0.22</c:v>
                </c:pt>
                <c:pt idx="36694">
                  <c:v>0.14000000000000001</c:v>
                </c:pt>
                <c:pt idx="36695">
                  <c:v>0.06</c:v>
                </c:pt>
                <c:pt idx="36696">
                  <c:v>-0.18</c:v>
                </c:pt>
                <c:pt idx="36697">
                  <c:v>-0.42</c:v>
                </c:pt>
                <c:pt idx="36698">
                  <c:v>-0.66</c:v>
                </c:pt>
                <c:pt idx="36699">
                  <c:v>-0.94</c:v>
                </c:pt>
                <c:pt idx="36700">
                  <c:v>-1.18</c:v>
                </c:pt>
                <c:pt idx="36701">
                  <c:v>-1.38</c:v>
                </c:pt>
                <c:pt idx="36702">
                  <c:v>-1.54</c:v>
                </c:pt>
                <c:pt idx="36703">
                  <c:v>-1.7</c:v>
                </c:pt>
                <c:pt idx="36704">
                  <c:v>-1.78</c:v>
                </c:pt>
                <c:pt idx="36705">
                  <c:v>-1.86</c:v>
                </c:pt>
                <c:pt idx="36706">
                  <c:v>-1.74</c:v>
                </c:pt>
                <c:pt idx="36707">
                  <c:v>-1.58</c:v>
                </c:pt>
                <c:pt idx="36708">
                  <c:v>-1.34</c:v>
                </c:pt>
                <c:pt idx="36709">
                  <c:v>-1.1000000000000001</c:v>
                </c:pt>
                <c:pt idx="36710">
                  <c:v>-0.86</c:v>
                </c:pt>
                <c:pt idx="36711">
                  <c:v>-0.7</c:v>
                </c:pt>
                <c:pt idx="36712">
                  <c:v>-0.54</c:v>
                </c:pt>
                <c:pt idx="36713">
                  <c:v>-0.38</c:v>
                </c:pt>
                <c:pt idx="36714">
                  <c:v>-0.22</c:v>
                </c:pt>
                <c:pt idx="36715">
                  <c:v>-0.1</c:v>
                </c:pt>
                <c:pt idx="36716">
                  <c:v>-0.02</c:v>
                </c:pt>
                <c:pt idx="36717">
                  <c:v>-0.06</c:v>
                </c:pt>
                <c:pt idx="36718">
                  <c:v>-0.14000000000000001</c:v>
                </c:pt>
                <c:pt idx="36719">
                  <c:v>-0.14000000000000001</c:v>
                </c:pt>
                <c:pt idx="36720">
                  <c:v>-0.14000000000000001</c:v>
                </c:pt>
                <c:pt idx="36721">
                  <c:v>-0.18</c:v>
                </c:pt>
                <c:pt idx="36722">
                  <c:v>-0.14000000000000001</c:v>
                </c:pt>
                <c:pt idx="36723">
                  <c:v>-0.06</c:v>
                </c:pt>
                <c:pt idx="36724">
                  <c:v>-0.02</c:v>
                </c:pt>
                <c:pt idx="36725">
                  <c:v>0.1</c:v>
                </c:pt>
                <c:pt idx="36726">
                  <c:v>0.34</c:v>
                </c:pt>
                <c:pt idx="36727">
                  <c:v>0.74</c:v>
                </c:pt>
                <c:pt idx="36728">
                  <c:v>1.26</c:v>
                </c:pt>
                <c:pt idx="36729">
                  <c:v>1.78</c:v>
                </c:pt>
                <c:pt idx="36730">
                  <c:v>2.38</c:v>
                </c:pt>
                <c:pt idx="36731">
                  <c:v>2.94</c:v>
                </c:pt>
                <c:pt idx="36732">
                  <c:v>3.5</c:v>
                </c:pt>
                <c:pt idx="36733">
                  <c:v>3.94</c:v>
                </c:pt>
                <c:pt idx="36734">
                  <c:v>4.26</c:v>
                </c:pt>
                <c:pt idx="36735">
                  <c:v>4.38</c:v>
                </c:pt>
                <c:pt idx="36736">
                  <c:v>4.34</c:v>
                </c:pt>
                <c:pt idx="36737">
                  <c:v>4.1399999999999997</c:v>
                </c:pt>
                <c:pt idx="36738">
                  <c:v>3.7</c:v>
                </c:pt>
                <c:pt idx="36739">
                  <c:v>3.14</c:v>
                </c:pt>
                <c:pt idx="36740">
                  <c:v>2.34</c:v>
                </c:pt>
                <c:pt idx="36741">
                  <c:v>1.34</c:v>
                </c:pt>
                <c:pt idx="36742">
                  <c:v>0.42</c:v>
                </c:pt>
                <c:pt idx="36743">
                  <c:v>-0.3</c:v>
                </c:pt>
                <c:pt idx="36744">
                  <c:v>-0.9</c:v>
                </c:pt>
                <c:pt idx="36745">
                  <c:v>-1.38</c:v>
                </c:pt>
                <c:pt idx="36746">
                  <c:v>-1.78</c:v>
                </c:pt>
                <c:pt idx="36747">
                  <c:v>-2.02</c:v>
                </c:pt>
                <c:pt idx="36748">
                  <c:v>-2.14</c:v>
                </c:pt>
                <c:pt idx="36749">
                  <c:v>-2.1</c:v>
                </c:pt>
                <c:pt idx="36750">
                  <c:v>-2.06</c:v>
                </c:pt>
                <c:pt idx="36751">
                  <c:v>-1.86</c:v>
                </c:pt>
                <c:pt idx="36752">
                  <c:v>-1.58</c:v>
                </c:pt>
                <c:pt idx="36753">
                  <c:v>-1.42</c:v>
                </c:pt>
                <c:pt idx="36754">
                  <c:v>-1.22</c:v>
                </c:pt>
                <c:pt idx="36755">
                  <c:v>-1.26</c:v>
                </c:pt>
                <c:pt idx="36756">
                  <c:v>-1.18</c:v>
                </c:pt>
                <c:pt idx="36757">
                  <c:v>-1.06</c:v>
                </c:pt>
                <c:pt idx="36758">
                  <c:v>-0.9</c:v>
                </c:pt>
                <c:pt idx="36759">
                  <c:v>-0.74</c:v>
                </c:pt>
                <c:pt idx="36760">
                  <c:v>-0.7</c:v>
                </c:pt>
                <c:pt idx="36761">
                  <c:v>-0.66</c:v>
                </c:pt>
                <c:pt idx="36762">
                  <c:v>-0.54</c:v>
                </c:pt>
                <c:pt idx="36763">
                  <c:v>-0.42</c:v>
                </c:pt>
                <c:pt idx="36764">
                  <c:v>-0.34</c:v>
                </c:pt>
                <c:pt idx="36765">
                  <c:v>-0.22</c:v>
                </c:pt>
                <c:pt idx="36766">
                  <c:v>-0.1</c:v>
                </c:pt>
                <c:pt idx="36767">
                  <c:v>-0.14000000000000001</c:v>
                </c:pt>
                <c:pt idx="36768">
                  <c:v>-0.18</c:v>
                </c:pt>
                <c:pt idx="36769">
                  <c:v>-0.1</c:v>
                </c:pt>
                <c:pt idx="36770">
                  <c:v>-0.06</c:v>
                </c:pt>
                <c:pt idx="36771">
                  <c:v>-0.02</c:v>
                </c:pt>
                <c:pt idx="36772">
                  <c:v>0.06</c:v>
                </c:pt>
                <c:pt idx="36773">
                  <c:v>0.06</c:v>
                </c:pt>
                <c:pt idx="36774">
                  <c:v>0.22</c:v>
                </c:pt>
                <c:pt idx="36775">
                  <c:v>0.3</c:v>
                </c:pt>
                <c:pt idx="36776">
                  <c:v>0.46</c:v>
                </c:pt>
                <c:pt idx="36777">
                  <c:v>0.5</c:v>
                </c:pt>
                <c:pt idx="36778">
                  <c:v>0.57999999999999996</c:v>
                </c:pt>
                <c:pt idx="36779">
                  <c:v>0.62</c:v>
                </c:pt>
                <c:pt idx="36780">
                  <c:v>0.66</c:v>
                </c:pt>
                <c:pt idx="36781">
                  <c:v>0.57999999999999996</c:v>
                </c:pt>
                <c:pt idx="36782">
                  <c:v>0.42</c:v>
                </c:pt>
                <c:pt idx="36783">
                  <c:v>0.22</c:v>
                </c:pt>
                <c:pt idx="36784">
                  <c:v>-0.06</c:v>
                </c:pt>
                <c:pt idx="36785">
                  <c:v>-0.34</c:v>
                </c:pt>
                <c:pt idx="36786">
                  <c:v>-0.62</c:v>
                </c:pt>
                <c:pt idx="36787">
                  <c:v>-0.94</c:v>
                </c:pt>
                <c:pt idx="36788">
                  <c:v>-1.18</c:v>
                </c:pt>
                <c:pt idx="36789">
                  <c:v>-1.42</c:v>
                </c:pt>
                <c:pt idx="36790">
                  <c:v>-1.58</c:v>
                </c:pt>
                <c:pt idx="36791">
                  <c:v>-1.7</c:v>
                </c:pt>
                <c:pt idx="36792">
                  <c:v>-1.82</c:v>
                </c:pt>
                <c:pt idx="36793">
                  <c:v>-1.78</c:v>
                </c:pt>
                <c:pt idx="36794">
                  <c:v>-1.7</c:v>
                </c:pt>
                <c:pt idx="36795">
                  <c:v>-1.58</c:v>
                </c:pt>
                <c:pt idx="36796">
                  <c:v>-1.34</c:v>
                </c:pt>
                <c:pt idx="36797">
                  <c:v>-1.18</c:v>
                </c:pt>
                <c:pt idx="36798">
                  <c:v>-0.94</c:v>
                </c:pt>
                <c:pt idx="36799">
                  <c:v>-0.74</c:v>
                </c:pt>
                <c:pt idx="36800">
                  <c:v>-0.54</c:v>
                </c:pt>
                <c:pt idx="36801">
                  <c:v>-0.38</c:v>
                </c:pt>
                <c:pt idx="36802">
                  <c:v>-0.26</c:v>
                </c:pt>
                <c:pt idx="36803">
                  <c:v>-0.18</c:v>
                </c:pt>
                <c:pt idx="36804">
                  <c:v>-0.14000000000000001</c:v>
                </c:pt>
                <c:pt idx="36805">
                  <c:v>-0.14000000000000001</c:v>
                </c:pt>
                <c:pt idx="36806">
                  <c:v>-0.1</c:v>
                </c:pt>
                <c:pt idx="36807">
                  <c:v>-0.06</c:v>
                </c:pt>
                <c:pt idx="36808">
                  <c:v>-0.02</c:v>
                </c:pt>
                <c:pt idx="36809">
                  <c:v>-0.02</c:v>
                </c:pt>
                <c:pt idx="36810">
                  <c:v>0.06</c:v>
                </c:pt>
                <c:pt idx="36811">
                  <c:v>0.14000000000000001</c:v>
                </c:pt>
                <c:pt idx="36812">
                  <c:v>0.22</c:v>
                </c:pt>
                <c:pt idx="36813">
                  <c:v>0.22</c:v>
                </c:pt>
                <c:pt idx="36814">
                  <c:v>0.26</c:v>
                </c:pt>
                <c:pt idx="36815">
                  <c:v>0.26</c:v>
                </c:pt>
                <c:pt idx="36816">
                  <c:v>0.34</c:v>
                </c:pt>
                <c:pt idx="36817">
                  <c:v>0.34</c:v>
                </c:pt>
                <c:pt idx="36818">
                  <c:v>0.34</c:v>
                </c:pt>
                <c:pt idx="36819">
                  <c:v>0.26</c:v>
                </c:pt>
                <c:pt idx="36820">
                  <c:v>0.22</c:v>
                </c:pt>
                <c:pt idx="36821">
                  <c:v>0.22</c:v>
                </c:pt>
                <c:pt idx="36822">
                  <c:v>0.3</c:v>
                </c:pt>
                <c:pt idx="36823">
                  <c:v>0.26</c:v>
                </c:pt>
                <c:pt idx="36824">
                  <c:v>0.26</c:v>
                </c:pt>
                <c:pt idx="36825">
                  <c:v>0.3</c:v>
                </c:pt>
                <c:pt idx="36826">
                  <c:v>0.26</c:v>
                </c:pt>
                <c:pt idx="36827">
                  <c:v>0.26</c:v>
                </c:pt>
                <c:pt idx="36828">
                  <c:v>0.34</c:v>
                </c:pt>
                <c:pt idx="36829">
                  <c:v>0.38</c:v>
                </c:pt>
                <c:pt idx="36830">
                  <c:v>0.5</c:v>
                </c:pt>
                <c:pt idx="36831">
                  <c:v>0.46</c:v>
                </c:pt>
                <c:pt idx="36832">
                  <c:v>0.42</c:v>
                </c:pt>
                <c:pt idx="36833">
                  <c:v>0.62</c:v>
                </c:pt>
                <c:pt idx="36834">
                  <c:v>1.1000000000000001</c:v>
                </c:pt>
                <c:pt idx="36835">
                  <c:v>1.78</c:v>
                </c:pt>
                <c:pt idx="36836">
                  <c:v>2.5</c:v>
                </c:pt>
                <c:pt idx="36837">
                  <c:v>2.98</c:v>
                </c:pt>
                <c:pt idx="36838">
                  <c:v>3.38</c:v>
                </c:pt>
                <c:pt idx="36839">
                  <c:v>3.7</c:v>
                </c:pt>
                <c:pt idx="36840">
                  <c:v>4.0599999999999996</c:v>
                </c:pt>
                <c:pt idx="36841">
                  <c:v>4.18</c:v>
                </c:pt>
                <c:pt idx="36842">
                  <c:v>4.1399999999999997</c:v>
                </c:pt>
                <c:pt idx="36843">
                  <c:v>3.74</c:v>
                </c:pt>
                <c:pt idx="36844">
                  <c:v>3.02</c:v>
                </c:pt>
                <c:pt idx="36845">
                  <c:v>2.14</c:v>
                </c:pt>
                <c:pt idx="36846">
                  <c:v>1.1399999999999999</c:v>
                </c:pt>
                <c:pt idx="36847">
                  <c:v>0.22</c:v>
                </c:pt>
                <c:pt idx="36848">
                  <c:v>-0.46</c:v>
                </c:pt>
                <c:pt idx="36849">
                  <c:v>-0.98</c:v>
                </c:pt>
                <c:pt idx="36850">
                  <c:v>-1.46</c:v>
                </c:pt>
                <c:pt idx="36851">
                  <c:v>-1.9</c:v>
                </c:pt>
                <c:pt idx="36852">
                  <c:v>-2.14</c:v>
                </c:pt>
                <c:pt idx="36853">
                  <c:v>-2.02</c:v>
                </c:pt>
                <c:pt idx="36854">
                  <c:v>-1.74</c:v>
                </c:pt>
                <c:pt idx="36855">
                  <c:v>-1.38</c:v>
                </c:pt>
                <c:pt idx="36856">
                  <c:v>-1.06</c:v>
                </c:pt>
                <c:pt idx="36857">
                  <c:v>-0.9</c:v>
                </c:pt>
                <c:pt idx="36858">
                  <c:v>-0.86</c:v>
                </c:pt>
                <c:pt idx="36859">
                  <c:v>-0.82</c:v>
                </c:pt>
                <c:pt idx="36860">
                  <c:v>-0.78</c:v>
                </c:pt>
                <c:pt idx="36861">
                  <c:v>-0.7</c:v>
                </c:pt>
                <c:pt idx="36862">
                  <c:v>-0.78</c:v>
                </c:pt>
                <c:pt idx="36863">
                  <c:v>-0.82</c:v>
                </c:pt>
                <c:pt idx="36864">
                  <c:v>-0.86</c:v>
                </c:pt>
                <c:pt idx="36865">
                  <c:v>-0.94</c:v>
                </c:pt>
                <c:pt idx="36866">
                  <c:v>-0.82</c:v>
                </c:pt>
                <c:pt idx="36867">
                  <c:v>-0.7</c:v>
                </c:pt>
                <c:pt idx="36868">
                  <c:v>-0.54</c:v>
                </c:pt>
                <c:pt idx="36869">
                  <c:v>-0.54</c:v>
                </c:pt>
                <c:pt idx="36870">
                  <c:v>-0.46</c:v>
                </c:pt>
                <c:pt idx="36871">
                  <c:v>-0.42</c:v>
                </c:pt>
                <c:pt idx="36872">
                  <c:v>-0.46</c:v>
                </c:pt>
                <c:pt idx="36873">
                  <c:v>-0.38</c:v>
                </c:pt>
                <c:pt idx="36874">
                  <c:v>-0.38</c:v>
                </c:pt>
                <c:pt idx="36875">
                  <c:v>-0.54</c:v>
                </c:pt>
                <c:pt idx="36876">
                  <c:v>-0.57999999999999996</c:v>
                </c:pt>
                <c:pt idx="36877">
                  <c:v>-0.5</c:v>
                </c:pt>
                <c:pt idx="36878">
                  <c:v>-0.42</c:v>
                </c:pt>
                <c:pt idx="36879">
                  <c:v>-0.3</c:v>
                </c:pt>
                <c:pt idx="36880">
                  <c:v>-0.18</c:v>
                </c:pt>
                <c:pt idx="36881">
                  <c:v>-0.1</c:v>
                </c:pt>
                <c:pt idx="36882">
                  <c:v>-0.06</c:v>
                </c:pt>
                <c:pt idx="36883">
                  <c:v>0.02</c:v>
                </c:pt>
                <c:pt idx="36884">
                  <c:v>0.1</c:v>
                </c:pt>
                <c:pt idx="36885">
                  <c:v>0.14000000000000001</c:v>
                </c:pt>
                <c:pt idx="36886">
                  <c:v>0.14000000000000001</c:v>
                </c:pt>
                <c:pt idx="36887">
                  <c:v>0.14000000000000001</c:v>
                </c:pt>
                <c:pt idx="36888">
                  <c:v>0.06</c:v>
                </c:pt>
                <c:pt idx="36889">
                  <c:v>-0.22</c:v>
                </c:pt>
                <c:pt idx="36890">
                  <c:v>-0.46</c:v>
                </c:pt>
                <c:pt idx="36891">
                  <c:v>-0.7</c:v>
                </c:pt>
                <c:pt idx="36892">
                  <c:v>-0.94</c:v>
                </c:pt>
                <c:pt idx="36893">
                  <c:v>-1.1399999999999999</c:v>
                </c:pt>
                <c:pt idx="36894">
                  <c:v>-1.34</c:v>
                </c:pt>
                <c:pt idx="36895">
                  <c:v>-1.62</c:v>
                </c:pt>
                <c:pt idx="36896">
                  <c:v>-1.82</c:v>
                </c:pt>
                <c:pt idx="36897">
                  <c:v>-1.9</c:v>
                </c:pt>
                <c:pt idx="36898">
                  <c:v>-1.74</c:v>
                </c:pt>
                <c:pt idx="36899">
                  <c:v>-1.62</c:v>
                </c:pt>
                <c:pt idx="36900">
                  <c:v>-1.34</c:v>
                </c:pt>
                <c:pt idx="36901">
                  <c:v>-1.1399999999999999</c:v>
                </c:pt>
                <c:pt idx="36902">
                  <c:v>-0.9</c:v>
                </c:pt>
                <c:pt idx="36903">
                  <c:v>-0.66</c:v>
                </c:pt>
                <c:pt idx="36904">
                  <c:v>-0.46</c:v>
                </c:pt>
                <c:pt idx="36905">
                  <c:v>-0.22</c:v>
                </c:pt>
                <c:pt idx="36906">
                  <c:v>-0.1</c:v>
                </c:pt>
                <c:pt idx="36907">
                  <c:v>0.02</c:v>
                </c:pt>
                <c:pt idx="36908">
                  <c:v>0.02</c:v>
                </c:pt>
                <c:pt idx="36909">
                  <c:v>-0.1</c:v>
                </c:pt>
                <c:pt idx="36910">
                  <c:v>-0.18</c:v>
                </c:pt>
                <c:pt idx="36911">
                  <c:v>-0.26</c:v>
                </c:pt>
                <c:pt idx="36912">
                  <c:v>-0.26</c:v>
                </c:pt>
                <c:pt idx="36913">
                  <c:v>-0.18</c:v>
                </c:pt>
                <c:pt idx="36914">
                  <c:v>-0.1</c:v>
                </c:pt>
                <c:pt idx="36915">
                  <c:v>-0.14000000000000001</c:v>
                </c:pt>
                <c:pt idx="36916">
                  <c:v>0.02</c:v>
                </c:pt>
                <c:pt idx="36917">
                  <c:v>0.18</c:v>
                </c:pt>
                <c:pt idx="36918">
                  <c:v>0.3</c:v>
                </c:pt>
                <c:pt idx="36919">
                  <c:v>0.42</c:v>
                </c:pt>
                <c:pt idx="36920">
                  <c:v>0.62</c:v>
                </c:pt>
                <c:pt idx="36921">
                  <c:v>0.9</c:v>
                </c:pt>
                <c:pt idx="36922">
                  <c:v>1.26</c:v>
                </c:pt>
                <c:pt idx="36923">
                  <c:v>1.62</c:v>
                </c:pt>
                <c:pt idx="36924">
                  <c:v>2.02</c:v>
                </c:pt>
                <c:pt idx="36925">
                  <c:v>2.46</c:v>
                </c:pt>
                <c:pt idx="36926">
                  <c:v>2.9</c:v>
                </c:pt>
                <c:pt idx="36927">
                  <c:v>3.3</c:v>
                </c:pt>
                <c:pt idx="36928">
                  <c:v>3.7</c:v>
                </c:pt>
                <c:pt idx="36929">
                  <c:v>3.98</c:v>
                </c:pt>
                <c:pt idx="36930">
                  <c:v>4.18</c:v>
                </c:pt>
                <c:pt idx="36931">
                  <c:v>4.18</c:v>
                </c:pt>
                <c:pt idx="36932">
                  <c:v>3.9</c:v>
                </c:pt>
                <c:pt idx="36933">
                  <c:v>3.34</c:v>
                </c:pt>
                <c:pt idx="36934">
                  <c:v>2.66</c:v>
                </c:pt>
                <c:pt idx="36935">
                  <c:v>1.78</c:v>
                </c:pt>
                <c:pt idx="36936">
                  <c:v>0.94</c:v>
                </c:pt>
                <c:pt idx="36937">
                  <c:v>0.1</c:v>
                </c:pt>
                <c:pt idx="36938">
                  <c:v>-0.62</c:v>
                </c:pt>
                <c:pt idx="36939">
                  <c:v>-1.34</c:v>
                </c:pt>
                <c:pt idx="36940">
                  <c:v>-1.9</c:v>
                </c:pt>
                <c:pt idx="36941">
                  <c:v>-2.2200000000000002</c:v>
                </c:pt>
                <c:pt idx="36942">
                  <c:v>-2.34</c:v>
                </c:pt>
                <c:pt idx="36943">
                  <c:v>-2.34</c:v>
                </c:pt>
                <c:pt idx="36944">
                  <c:v>-2.2200000000000002</c:v>
                </c:pt>
                <c:pt idx="36945">
                  <c:v>-1.98</c:v>
                </c:pt>
                <c:pt idx="36946">
                  <c:v>-1.74</c:v>
                </c:pt>
                <c:pt idx="36947">
                  <c:v>-1.54</c:v>
                </c:pt>
                <c:pt idx="36948">
                  <c:v>-1.26</c:v>
                </c:pt>
                <c:pt idx="36949">
                  <c:v>-0.98</c:v>
                </c:pt>
                <c:pt idx="36950">
                  <c:v>-0.74</c:v>
                </c:pt>
                <c:pt idx="36951">
                  <c:v>-0.66</c:v>
                </c:pt>
                <c:pt idx="36952">
                  <c:v>-0.62</c:v>
                </c:pt>
                <c:pt idx="36953">
                  <c:v>-0.54</c:v>
                </c:pt>
                <c:pt idx="36954">
                  <c:v>-0.5</c:v>
                </c:pt>
                <c:pt idx="36955">
                  <c:v>-0.46</c:v>
                </c:pt>
                <c:pt idx="36956">
                  <c:v>-0.42</c:v>
                </c:pt>
                <c:pt idx="36957">
                  <c:v>-0.38</c:v>
                </c:pt>
                <c:pt idx="36958">
                  <c:v>-0.34</c:v>
                </c:pt>
                <c:pt idx="36959">
                  <c:v>-0.34</c:v>
                </c:pt>
                <c:pt idx="36960">
                  <c:v>-0.3</c:v>
                </c:pt>
                <c:pt idx="36961">
                  <c:v>-0.22</c:v>
                </c:pt>
                <c:pt idx="36962">
                  <c:v>-0.18</c:v>
                </c:pt>
                <c:pt idx="36963">
                  <c:v>-0.14000000000000001</c:v>
                </c:pt>
                <c:pt idx="36964">
                  <c:v>-0.06</c:v>
                </c:pt>
                <c:pt idx="36965">
                  <c:v>-0.02</c:v>
                </c:pt>
                <c:pt idx="36966">
                  <c:v>0.02</c:v>
                </c:pt>
                <c:pt idx="36967">
                  <c:v>0.1</c:v>
                </c:pt>
                <c:pt idx="36968">
                  <c:v>0.14000000000000001</c:v>
                </c:pt>
                <c:pt idx="36969">
                  <c:v>0.26</c:v>
                </c:pt>
                <c:pt idx="36970">
                  <c:v>0.34</c:v>
                </c:pt>
                <c:pt idx="36971">
                  <c:v>0.34</c:v>
                </c:pt>
                <c:pt idx="36972">
                  <c:v>0.38</c:v>
                </c:pt>
                <c:pt idx="36973">
                  <c:v>0.46</c:v>
                </c:pt>
                <c:pt idx="36974">
                  <c:v>0.42</c:v>
                </c:pt>
                <c:pt idx="36975">
                  <c:v>0.38</c:v>
                </c:pt>
                <c:pt idx="36976">
                  <c:v>0.3</c:v>
                </c:pt>
                <c:pt idx="36977">
                  <c:v>0.18</c:v>
                </c:pt>
                <c:pt idx="36978">
                  <c:v>0.06</c:v>
                </c:pt>
                <c:pt idx="36979">
                  <c:v>-0.22</c:v>
                </c:pt>
                <c:pt idx="36980">
                  <c:v>-0.46</c:v>
                </c:pt>
                <c:pt idx="36981">
                  <c:v>-0.74</c:v>
                </c:pt>
                <c:pt idx="36982">
                  <c:v>-0.98</c:v>
                </c:pt>
                <c:pt idx="36983">
                  <c:v>-1.22</c:v>
                </c:pt>
                <c:pt idx="36984">
                  <c:v>-1.46</c:v>
                </c:pt>
                <c:pt idx="36985">
                  <c:v>-1.7</c:v>
                </c:pt>
                <c:pt idx="36986">
                  <c:v>-1.82</c:v>
                </c:pt>
                <c:pt idx="36987">
                  <c:v>-1.9</c:v>
                </c:pt>
                <c:pt idx="36988">
                  <c:v>-1.86</c:v>
                </c:pt>
                <c:pt idx="36989">
                  <c:v>-1.78</c:v>
                </c:pt>
                <c:pt idx="36990">
                  <c:v>-1.54</c:v>
                </c:pt>
                <c:pt idx="36991">
                  <c:v>-1.34</c:v>
                </c:pt>
                <c:pt idx="36992">
                  <c:v>-1.06</c:v>
                </c:pt>
                <c:pt idx="36993">
                  <c:v>-0.78</c:v>
                </c:pt>
                <c:pt idx="36994">
                  <c:v>-0.5</c:v>
                </c:pt>
                <c:pt idx="36995">
                  <c:v>-0.26</c:v>
                </c:pt>
                <c:pt idx="36996">
                  <c:v>-0.02</c:v>
                </c:pt>
                <c:pt idx="36997">
                  <c:v>0.06</c:v>
                </c:pt>
                <c:pt idx="36998">
                  <c:v>0.06</c:v>
                </c:pt>
                <c:pt idx="36999">
                  <c:v>0.06</c:v>
                </c:pt>
                <c:pt idx="37000">
                  <c:v>0.1</c:v>
                </c:pt>
                <c:pt idx="37001">
                  <c:v>0.1</c:v>
                </c:pt>
                <c:pt idx="37002">
                  <c:v>0.1</c:v>
                </c:pt>
                <c:pt idx="37003">
                  <c:v>0.02</c:v>
                </c:pt>
                <c:pt idx="37004">
                  <c:v>0.1</c:v>
                </c:pt>
                <c:pt idx="37005">
                  <c:v>0.02</c:v>
                </c:pt>
                <c:pt idx="37006">
                  <c:v>0.1</c:v>
                </c:pt>
                <c:pt idx="37007">
                  <c:v>0.14000000000000001</c:v>
                </c:pt>
                <c:pt idx="37008">
                  <c:v>0.26</c:v>
                </c:pt>
                <c:pt idx="37009">
                  <c:v>0.3</c:v>
                </c:pt>
                <c:pt idx="37010">
                  <c:v>0.3</c:v>
                </c:pt>
                <c:pt idx="37011">
                  <c:v>0.26</c:v>
                </c:pt>
                <c:pt idx="37012">
                  <c:v>0.3</c:v>
                </c:pt>
                <c:pt idx="37013">
                  <c:v>0.3</c:v>
                </c:pt>
                <c:pt idx="37014">
                  <c:v>0.38</c:v>
                </c:pt>
                <c:pt idx="37015">
                  <c:v>0.46</c:v>
                </c:pt>
                <c:pt idx="37016">
                  <c:v>0.57999999999999996</c:v>
                </c:pt>
                <c:pt idx="37017">
                  <c:v>0.9</c:v>
                </c:pt>
                <c:pt idx="37018">
                  <c:v>1.54</c:v>
                </c:pt>
                <c:pt idx="37019">
                  <c:v>2.2599999999999998</c:v>
                </c:pt>
                <c:pt idx="37020">
                  <c:v>2.86</c:v>
                </c:pt>
                <c:pt idx="37021">
                  <c:v>3.34</c:v>
                </c:pt>
                <c:pt idx="37022">
                  <c:v>3.78</c:v>
                </c:pt>
                <c:pt idx="37023">
                  <c:v>3.98</c:v>
                </c:pt>
                <c:pt idx="37024">
                  <c:v>4.0599999999999996</c:v>
                </c:pt>
                <c:pt idx="37025">
                  <c:v>3.98</c:v>
                </c:pt>
                <c:pt idx="37026">
                  <c:v>3.86</c:v>
                </c:pt>
                <c:pt idx="37027">
                  <c:v>3.58</c:v>
                </c:pt>
                <c:pt idx="37028">
                  <c:v>3.06</c:v>
                </c:pt>
                <c:pt idx="37029">
                  <c:v>2.1800000000000002</c:v>
                </c:pt>
                <c:pt idx="37030">
                  <c:v>1.1399999999999999</c:v>
                </c:pt>
                <c:pt idx="37031">
                  <c:v>0.1</c:v>
                </c:pt>
                <c:pt idx="37032">
                  <c:v>-0.62</c:v>
                </c:pt>
                <c:pt idx="37033">
                  <c:v>-1.1000000000000001</c:v>
                </c:pt>
                <c:pt idx="37034">
                  <c:v>-1.46</c:v>
                </c:pt>
                <c:pt idx="37035">
                  <c:v>-1.7</c:v>
                </c:pt>
                <c:pt idx="37036">
                  <c:v>-1.86</c:v>
                </c:pt>
                <c:pt idx="37037">
                  <c:v>-1.86</c:v>
                </c:pt>
                <c:pt idx="37038">
                  <c:v>-1.86</c:v>
                </c:pt>
                <c:pt idx="37039">
                  <c:v>-1.7</c:v>
                </c:pt>
                <c:pt idx="37040">
                  <c:v>-1.5</c:v>
                </c:pt>
                <c:pt idx="37041">
                  <c:v>-1.26</c:v>
                </c:pt>
                <c:pt idx="37042">
                  <c:v>-1.06</c:v>
                </c:pt>
                <c:pt idx="37043">
                  <c:v>-0.94</c:v>
                </c:pt>
                <c:pt idx="37044">
                  <c:v>-0.86</c:v>
                </c:pt>
                <c:pt idx="37045">
                  <c:v>-0.78</c:v>
                </c:pt>
                <c:pt idx="37046">
                  <c:v>-0.74</c:v>
                </c:pt>
                <c:pt idx="37047">
                  <c:v>-0.78</c:v>
                </c:pt>
                <c:pt idx="37048">
                  <c:v>-0.74</c:v>
                </c:pt>
                <c:pt idx="37049">
                  <c:v>-0.74</c:v>
                </c:pt>
                <c:pt idx="37050">
                  <c:v>-0.74</c:v>
                </c:pt>
                <c:pt idx="37051">
                  <c:v>-0.7</c:v>
                </c:pt>
                <c:pt idx="37052">
                  <c:v>-0.66</c:v>
                </c:pt>
                <c:pt idx="37053">
                  <c:v>-0.54</c:v>
                </c:pt>
                <c:pt idx="37054">
                  <c:v>-0.46</c:v>
                </c:pt>
                <c:pt idx="37055">
                  <c:v>-0.46</c:v>
                </c:pt>
                <c:pt idx="37056">
                  <c:v>-0.38</c:v>
                </c:pt>
                <c:pt idx="37057">
                  <c:v>-0.38</c:v>
                </c:pt>
                <c:pt idx="37058">
                  <c:v>-0.34</c:v>
                </c:pt>
                <c:pt idx="37059">
                  <c:v>-0.34</c:v>
                </c:pt>
                <c:pt idx="37060">
                  <c:v>-0.26</c:v>
                </c:pt>
                <c:pt idx="37061">
                  <c:v>-0.14000000000000001</c:v>
                </c:pt>
                <c:pt idx="37062">
                  <c:v>-0.06</c:v>
                </c:pt>
                <c:pt idx="37063">
                  <c:v>-0.02</c:v>
                </c:pt>
                <c:pt idx="37064">
                  <c:v>0.02</c:v>
                </c:pt>
                <c:pt idx="37065">
                  <c:v>0.1</c:v>
                </c:pt>
                <c:pt idx="37066">
                  <c:v>0.18</c:v>
                </c:pt>
                <c:pt idx="37067">
                  <c:v>0.18</c:v>
                </c:pt>
                <c:pt idx="37068">
                  <c:v>0.22</c:v>
                </c:pt>
                <c:pt idx="37069">
                  <c:v>0.22</c:v>
                </c:pt>
                <c:pt idx="37070">
                  <c:v>0.34</c:v>
                </c:pt>
                <c:pt idx="37071">
                  <c:v>0.34</c:v>
                </c:pt>
                <c:pt idx="37072">
                  <c:v>0.18</c:v>
                </c:pt>
                <c:pt idx="37073">
                  <c:v>-0.14000000000000001</c:v>
                </c:pt>
                <c:pt idx="37074">
                  <c:v>-0.5</c:v>
                </c:pt>
                <c:pt idx="37075">
                  <c:v>-0.82</c:v>
                </c:pt>
                <c:pt idx="37076">
                  <c:v>-1.1000000000000001</c:v>
                </c:pt>
                <c:pt idx="37077">
                  <c:v>-1.38</c:v>
                </c:pt>
                <c:pt idx="37078">
                  <c:v>-1.5</c:v>
                </c:pt>
                <c:pt idx="37079">
                  <c:v>-1.66</c:v>
                </c:pt>
                <c:pt idx="37080">
                  <c:v>-1.82</c:v>
                </c:pt>
                <c:pt idx="37081">
                  <c:v>-1.9</c:v>
                </c:pt>
                <c:pt idx="37082">
                  <c:v>-1.9</c:v>
                </c:pt>
                <c:pt idx="37083">
                  <c:v>-1.7</c:v>
                </c:pt>
                <c:pt idx="37084">
                  <c:v>-1.42</c:v>
                </c:pt>
                <c:pt idx="37085">
                  <c:v>-1.18</c:v>
                </c:pt>
                <c:pt idx="37086">
                  <c:v>-0.94</c:v>
                </c:pt>
                <c:pt idx="37087">
                  <c:v>-0.7</c:v>
                </c:pt>
                <c:pt idx="37088">
                  <c:v>-0.5</c:v>
                </c:pt>
                <c:pt idx="37089">
                  <c:v>-0.34</c:v>
                </c:pt>
                <c:pt idx="37090">
                  <c:v>-0.18</c:v>
                </c:pt>
                <c:pt idx="37091">
                  <c:v>-0.18</c:v>
                </c:pt>
                <c:pt idx="37092">
                  <c:v>-0.14000000000000001</c:v>
                </c:pt>
                <c:pt idx="37093">
                  <c:v>-0.1</c:v>
                </c:pt>
                <c:pt idx="37094">
                  <c:v>-0.1</c:v>
                </c:pt>
                <c:pt idx="37095">
                  <c:v>-0.14000000000000001</c:v>
                </c:pt>
                <c:pt idx="37096">
                  <c:v>-0.14000000000000001</c:v>
                </c:pt>
                <c:pt idx="37097">
                  <c:v>-0.1</c:v>
                </c:pt>
                <c:pt idx="37098">
                  <c:v>-0.02</c:v>
                </c:pt>
                <c:pt idx="37099">
                  <c:v>0.02</c:v>
                </c:pt>
                <c:pt idx="37100">
                  <c:v>0.06</c:v>
                </c:pt>
                <c:pt idx="37101">
                  <c:v>0.14000000000000001</c:v>
                </c:pt>
                <c:pt idx="37102">
                  <c:v>0.14000000000000001</c:v>
                </c:pt>
                <c:pt idx="37103">
                  <c:v>0.22</c:v>
                </c:pt>
                <c:pt idx="37104">
                  <c:v>0.22</c:v>
                </c:pt>
                <c:pt idx="37105">
                  <c:v>0.3</c:v>
                </c:pt>
                <c:pt idx="37106">
                  <c:v>0.26</c:v>
                </c:pt>
                <c:pt idx="37107">
                  <c:v>0.3</c:v>
                </c:pt>
                <c:pt idx="37108">
                  <c:v>0.26</c:v>
                </c:pt>
                <c:pt idx="37109">
                  <c:v>0.3</c:v>
                </c:pt>
                <c:pt idx="37110">
                  <c:v>0.38</c:v>
                </c:pt>
                <c:pt idx="37111">
                  <c:v>0.42</c:v>
                </c:pt>
                <c:pt idx="37112">
                  <c:v>0.54</c:v>
                </c:pt>
                <c:pt idx="37113">
                  <c:v>0.78</c:v>
                </c:pt>
                <c:pt idx="37114">
                  <c:v>1.1000000000000001</c:v>
                </c:pt>
                <c:pt idx="37115">
                  <c:v>1.5</c:v>
                </c:pt>
                <c:pt idx="37116">
                  <c:v>1.94</c:v>
                </c:pt>
                <c:pt idx="37117">
                  <c:v>2.34</c:v>
                </c:pt>
                <c:pt idx="37118">
                  <c:v>2.86</c:v>
                </c:pt>
                <c:pt idx="37119">
                  <c:v>3.18</c:v>
                </c:pt>
                <c:pt idx="37120">
                  <c:v>3.46</c:v>
                </c:pt>
                <c:pt idx="37121">
                  <c:v>3.74</c:v>
                </c:pt>
                <c:pt idx="37122">
                  <c:v>3.82</c:v>
                </c:pt>
                <c:pt idx="37123">
                  <c:v>3.7</c:v>
                </c:pt>
                <c:pt idx="37124">
                  <c:v>3.38</c:v>
                </c:pt>
                <c:pt idx="37125">
                  <c:v>2.98</c:v>
                </c:pt>
                <c:pt idx="37126">
                  <c:v>2.54</c:v>
                </c:pt>
                <c:pt idx="37127">
                  <c:v>1.94</c:v>
                </c:pt>
                <c:pt idx="37128">
                  <c:v>1.26</c:v>
                </c:pt>
                <c:pt idx="37129">
                  <c:v>0.42</c:v>
                </c:pt>
                <c:pt idx="37130">
                  <c:v>-0.3</c:v>
                </c:pt>
                <c:pt idx="37131">
                  <c:v>-0.82</c:v>
                </c:pt>
                <c:pt idx="37132">
                  <c:v>-1.26</c:v>
                </c:pt>
                <c:pt idx="37133">
                  <c:v>-1.54</c:v>
                </c:pt>
                <c:pt idx="37134">
                  <c:v>-1.58</c:v>
                </c:pt>
                <c:pt idx="37135">
                  <c:v>-1.66</c:v>
                </c:pt>
                <c:pt idx="37136">
                  <c:v>-1.7</c:v>
                </c:pt>
                <c:pt idx="37137">
                  <c:v>-1.66</c:v>
                </c:pt>
                <c:pt idx="37138">
                  <c:v>-1.58</c:v>
                </c:pt>
                <c:pt idx="37139">
                  <c:v>-1.38</c:v>
                </c:pt>
                <c:pt idx="37140">
                  <c:v>-1.1399999999999999</c:v>
                </c:pt>
                <c:pt idx="37141">
                  <c:v>-0.98</c:v>
                </c:pt>
                <c:pt idx="37142">
                  <c:v>-0.82</c:v>
                </c:pt>
                <c:pt idx="37143">
                  <c:v>-0.78</c:v>
                </c:pt>
                <c:pt idx="37144">
                  <c:v>-0.82</c:v>
                </c:pt>
                <c:pt idx="37145">
                  <c:v>-0.74</c:v>
                </c:pt>
                <c:pt idx="37146">
                  <c:v>-0.7</c:v>
                </c:pt>
                <c:pt idx="37147">
                  <c:v>-0.66</c:v>
                </c:pt>
                <c:pt idx="37148">
                  <c:v>-0.62</c:v>
                </c:pt>
                <c:pt idx="37149">
                  <c:v>-0.54</c:v>
                </c:pt>
                <c:pt idx="37150">
                  <c:v>-0.54</c:v>
                </c:pt>
                <c:pt idx="37151">
                  <c:v>-0.5</c:v>
                </c:pt>
                <c:pt idx="37152">
                  <c:v>-0.38</c:v>
                </c:pt>
                <c:pt idx="37153">
                  <c:v>-0.3</c:v>
                </c:pt>
                <c:pt idx="37154">
                  <c:v>-0.3</c:v>
                </c:pt>
                <c:pt idx="37155">
                  <c:v>-0.3</c:v>
                </c:pt>
                <c:pt idx="37156">
                  <c:v>-0.34</c:v>
                </c:pt>
                <c:pt idx="37157">
                  <c:v>-0.22</c:v>
                </c:pt>
                <c:pt idx="37158">
                  <c:v>-0.22</c:v>
                </c:pt>
                <c:pt idx="37159">
                  <c:v>-0.14000000000000001</c:v>
                </c:pt>
                <c:pt idx="37160">
                  <c:v>-0.18</c:v>
                </c:pt>
                <c:pt idx="37161">
                  <c:v>-0.1</c:v>
                </c:pt>
                <c:pt idx="37162">
                  <c:v>-0.02</c:v>
                </c:pt>
                <c:pt idx="37163">
                  <c:v>0.02</c:v>
                </c:pt>
                <c:pt idx="37164">
                  <c:v>0.14000000000000001</c:v>
                </c:pt>
                <c:pt idx="37165">
                  <c:v>0.22</c:v>
                </c:pt>
                <c:pt idx="37166">
                  <c:v>0.26</c:v>
                </c:pt>
                <c:pt idx="37167">
                  <c:v>0.18</c:v>
                </c:pt>
                <c:pt idx="37168">
                  <c:v>0.1</c:v>
                </c:pt>
                <c:pt idx="37169">
                  <c:v>-0.02</c:v>
                </c:pt>
                <c:pt idx="37170">
                  <c:v>-0.14000000000000001</c:v>
                </c:pt>
                <c:pt idx="37171">
                  <c:v>-0.3</c:v>
                </c:pt>
                <c:pt idx="37172">
                  <c:v>-0.54</c:v>
                </c:pt>
                <c:pt idx="37173">
                  <c:v>-0.82</c:v>
                </c:pt>
                <c:pt idx="37174">
                  <c:v>-1.1000000000000001</c:v>
                </c:pt>
                <c:pt idx="37175">
                  <c:v>-1.3</c:v>
                </c:pt>
                <c:pt idx="37176">
                  <c:v>-1.46</c:v>
                </c:pt>
                <c:pt idx="37177">
                  <c:v>-1.62</c:v>
                </c:pt>
                <c:pt idx="37178">
                  <c:v>-1.62</c:v>
                </c:pt>
                <c:pt idx="37179">
                  <c:v>-1.66</c:v>
                </c:pt>
                <c:pt idx="37180">
                  <c:v>-1.62</c:v>
                </c:pt>
                <c:pt idx="37181">
                  <c:v>-1.58</c:v>
                </c:pt>
                <c:pt idx="37182">
                  <c:v>-1.42</c:v>
                </c:pt>
                <c:pt idx="37183">
                  <c:v>-1.22</c:v>
                </c:pt>
                <c:pt idx="37184">
                  <c:v>-0.98</c:v>
                </c:pt>
                <c:pt idx="37185">
                  <c:v>-0.74</c:v>
                </c:pt>
                <c:pt idx="37186">
                  <c:v>-0.57999999999999996</c:v>
                </c:pt>
                <c:pt idx="37187">
                  <c:v>-0.42</c:v>
                </c:pt>
                <c:pt idx="37188">
                  <c:v>-0.34</c:v>
                </c:pt>
                <c:pt idx="37189">
                  <c:v>-0.3</c:v>
                </c:pt>
                <c:pt idx="37190">
                  <c:v>-0.18</c:v>
                </c:pt>
                <c:pt idx="37191">
                  <c:v>-0.1</c:v>
                </c:pt>
                <c:pt idx="37192">
                  <c:v>-0.06</c:v>
                </c:pt>
                <c:pt idx="37193">
                  <c:v>-0.06</c:v>
                </c:pt>
                <c:pt idx="37194">
                  <c:v>-0.02</c:v>
                </c:pt>
                <c:pt idx="37195">
                  <c:v>-0.02</c:v>
                </c:pt>
                <c:pt idx="37196">
                  <c:v>-0.02</c:v>
                </c:pt>
                <c:pt idx="37197">
                  <c:v>0.06</c:v>
                </c:pt>
                <c:pt idx="37198">
                  <c:v>0.14000000000000001</c:v>
                </c:pt>
                <c:pt idx="37199">
                  <c:v>0.42</c:v>
                </c:pt>
                <c:pt idx="37200">
                  <c:v>0.98</c:v>
                </c:pt>
                <c:pt idx="37201">
                  <c:v>1.66</c:v>
                </c:pt>
                <c:pt idx="37202">
                  <c:v>2.34</c:v>
                </c:pt>
                <c:pt idx="37203">
                  <c:v>2.86</c:v>
                </c:pt>
                <c:pt idx="37204">
                  <c:v>3.46</c:v>
                </c:pt>
                <c:pt idx="37205">
                  <c:v>4.0199999999999996</c:v>
                </c:pt>
                <c:pt idx="37206">
                  <c:v>4.5</c:v>
                </c:pt>
                <c:pt idx="37207">
                  <c:v>4.78</c:v>
                </c:pt>
                <c:pt idx="37208">
                  <c:v>4.9000000000000004</c:v>
                </c:pt>
                <c:pt idx="37209">
                  <c:v>4.7</c:v>
                </c:pt>
                <c:pt idx="37210">
                  <c:v>4.18</c:v>
                </c:pt>
                <c:pt idx="37211">
                  <c:v>3.54</c:v>
                </c:pt>
                <c:pt idx="37212">
                  <c:v>2.74</c:v>
                </c:pt>
                <c:pt idx="37213">
                  <c:v>1.9</c:v>
                </c:pt>
                <c:pt idx="37214">
                  <c:v>1.06</c:v>
                </c:pt>
                <c:pt idx="37215">
                  <c:v>0.14000000000000001</c:v>
                </c:pt>
                <c:pt idx="37216">
                  <c:v>-0.78</c:v>
                </c:pt>
                <c:pt idx="37217">
                  <c:v>-1.58</c:v>
                </c:pt>
                <c:pt idx="37218">
                  <c:v>-2.1</c:v>
                </c:pt>
                <c:pt idx="37219">
                  <c:v>-2.2999999999999998</c:v>
                </c:pt>
                <c:pt idx="37220">
                  <c:v>-2.34</c:v>
                </c:pt>
                <c:pt idx="37221">
                  <c:v>-2.38</c:v>
                </c:pt>
                <c:pt idx="37222">
                  <c:v>-2.2999999999999998</c:v>
                </c:pt>
                <c:pt idx="37223">
                  <c:v>-2.2999999999999998</c:v>
                </c:pt>
                <c:pt idx="37224">
                  <c:v>-2.2599999999999998</c:v>
                </c:pt>
                <c:pt idx="37225">
                  <c:v>-2.1</c:v>
                </c:pt>
                <c:pt idx="37226">
                  <c:v>-1.82</c:v>
                </c:pt>
                <c:pt idx="37227">
                  <c:v>-1.54</c:v>
                </c:pt>
                <c:pt idx="37228">
                  <c:v>-1.34</c:v>
                </c:pt>
                <c:pt idx="37229">
                  <c:v>-1.22</c:v>
                </c:pt>
                <c:pt idx="37230">
                  <c:v>-1.18</c:v>
                </c:pt>
                <c:pt idx="37231">
                  <c:v>-1.02</c:v>
                </c:pt>
                <c:pt idx="37232">
                  <c:v>-0.86</c:v>
                </c:pt>
                <c:pt idx="37233">
                  <c:v>-0.66</c:v>
                </c:pt>
                <c:pt idx="37234">
                  <c:v>-0.54</c:v>
                </c:pt>
                <c:pt idx="37235">
                  <c:v>-0.46</c:v>
                </c:pt>
                <c:pt idx="37236">
                  <c:v>-0.38</c:v>
                </c:pt>
                <c:pt idx="37237">
                  <c:v>-0.34</c:v>
                </c:pt>
                <c:pt idx="37238">
                  <c:v>-0.22</c:v>
                </c:pt>
                <c:pt idx="37239">
                  <c:v>-0.18</c:v>
                </c:pt>
                <c:pt idx="37240">
                  <c:v>-0.14000000000000001</c:v>
                </c:pt>
                <c:pt idx="37241">
                  <c:v>-0.14000000000000001</c:v>
                </c:pt>
                <c:pt idx="37242">
                  <c:v>-0.14000000000000001</c:v>
                </c:pt>
                <c:pt idx="37243">
                  <c:v>-0.1</c:v>
                </c:pt>
                <c:pt idx="37244">
                  <c:v>0.06</c:v>
                </c:pt>
                <c:pt idx="37245">
                  <c:v>0.14000000000000001</c:v>
                </c:pt>
                <c:pt idx="37246">
                  <c:v>0.26</c:v>
                </c:pt>
                <c:pt idx="37247">
                  <c:v>0.3</c:v>
                </c:pt>
                <c:pt idx="37248">
                  <c:v>0.38</c:v>
                </c:pt>
                <c:pt idx="37249">
                  <c:v>0.54</c:v>
                </c:pt>
                <c:pt idx="37250">
                  <c:v>0.62</c:v>
                </c:pt>
                <c:pt idx="37251">
                  <c:v>0.62</c:v>
                </c:pt>
                <c:pt idx="37252">
                  <c:v>0.7</c:v>
                </c:pt>
                <c:pt idx="37253">
                  <c:v>0.66</c:v>
                </c:pt>
                <c:pt idx="37254">
                  <c:v>0.57999999999999996</c:v>
                </c:pt>
                <c:pt idx="37255">
                  <c:v>0.3</c:v>
                </c:pt>
                <c:pt idx="37256">
                  <c:v>0.14000000000000001</c:v>
                </c:pt>
                <c:pt idx="37257">
                  <c:v>-0.1</c:v>
                </c:pt>
                <c:pt idx="37258">
                  <c:v>-0.42</c:v>
                </c:pt>
                <c:pt idx="37259">
                  <c:v>-0.78</c:v>
                </c:pt>
                <c:pt idx="37260">
                  <c:v>-1.1399999999999999</c:v>
                </c:pt>
                <c:pt idx="37261">
                  <c:v>-1.46</c:v>
                </c:pt>
                <c:pt idx="37262">
                  <c:v>-1.7</c:v>
                </c:pt>
                <c:pt idx="37263">
                  <c:v>-1.86</c:v>
                </c:pt>
                <c:pt idx="37264">
                  <c:v>-1.9</c:v>
                </c:pt>
                <c:pt idx="37265">
                  <c:v>-1.9</c:v>
                </c:pt>
                <c:pt idx="37266">
                  <c:v>-1.82</c:v>
                </c:pt>
                <c:pt idx="37267">
                  <c:v>-1.74</c:v>
                </c:pt>
                <c:pt idx="37268">
                  <c:v>-1.54</c:v>
                </c:pt>
                <c:pt idx="37269">
                  <c:v>-1.3</c:v>
                </c:pt>
                <c:pt idx="37270">
                  <c:v>-1.02</c:v>
                </c:pt>
                <c:pt idx="37271">
                  <c:v>-0.78</c:v>
                </c:pt>
                <c:pt idx="37272">
                  <c:v>-0.54</c:v>
                </c:pt>
                <c:pt idx="37273">
                  <c:v>-0.46</c:v>
                </c:pt>
                <c:pt idx="37274">
                  <c:v>-0.34</c:v>
                </c:pt>
                <c:pt idx="37275">
                  <c:v>-0.26</c:v>
                </c:pt>
                <c:pt idx="37276">
                  <c:v>-0.22</c:v>
                </c:pt>
                <c:pt idx="37277">
                  <c:v>-0.14000000000000001</c:v>
                </c:pt>
                <c:pt idx="37278">
                  <c:v>-0.1</c:v>
                </c:pt>
                <c:pt idx="37279">
                  <c:v>-0.02</c:v>
                </c:pt>
                <c:pt idx="37280">
                  <c:v>0.06</c:v>
                </c:pt>
                <c:pt idx="37281">
                  <c:v>0.1</c:v>
                </c:pt>
                <c:pt idx="37282">
                  <c:v>0.14000000000000001</c:v>
                </c:pt>
                <c:pt idx="37283">
                  <c:v>0.14000000000000001</c:v>
                </c:pt>
                <c:pt idx="37284">
                  <c:v>0.26</c:v>
                </c:pt>
                <c:pt idx="37285">
                  <c:v>0.3</c:v>
                </c:pt>
                <c:pt idx="37286">
                  <c:v>0.38</c:v>
                </c:pt>
                <c:pt idx="37287">
                  <c:v>0.42</c:v>
                </c:pt>
                <c:pt idx="37288">
                  <c:v>0.42</c:v>
                </c:pt>
                <c:pt idx="37289">
                  <c:v>0.3</c:v>
                </c:pt>
                <c:pt idx="37290">
                  <c:v>0.34</c:v>
                </c:pt>
                <c:pt idx="37291">
                  <c:v>0.34</c:v>
                </c:pt>
                <c:pt idx="37292">
                  <c:v>0.34</c:v>
                </c:pt>
                <c:pt idx="37293">
                  <c:v>0.34</c:v>
                </c:pt>
                <c:pt idx="37294">
                  <c:v>0.3</c:v>
                </c:pt>
                <c:pt idx="37295">
                  <c:v>0.3</c:v>
                </c:pt>
                <c:pt idx="37296">
                  <c:v>0.34</c:v>
                </c:pt>
                <c:pt idx="37297">
                  <c:v>0.38</c:v>
                </c:pt>
                <c:pt idx="37298">
                  <c:v>0.34</c:v>
                </c:pt>
                <c:pt idx="37299">
                  <c:v>0.3</c:v>
                </c:pt>
                <c:pt idx="37300">
                  <c:v>0.26</c:v>
                </c:pt>
                <c:pt idx="37301">
                  <c:v>0.18</c:v>
                </c:pt>
                <c:pt idx="37302">
                  <c:v>0.22</c:v>
                </c:pt>
                <c:pt idx="37303">
                  <c:v>0.34</c:v>
                </c:pt>
                <c:pt idx="37304">
                  <c:v>0.62</c:v>
                </c:pt>
                <c:pt idx="37305">
                  <c:v>0.94</c:v>
                </c:pt>
                <c:pt idx="37306">
                  <c:v>1.34</c:v>
                </c:pt>
                <c:pt idx="37307">
                  <c:v>1.7</c:v>
                </c:pt>
                <c:pt idx="37308">
                  <c:v>2.1800000000000002</c:v>
                </c:pt>
                <c:pt idx="37309">
                  <c:v>2.58</c:v>
                </c:pt>
                <c:pt idx="37310">
                  <c:v>2.82</c:v>
                </c:pt>
                <c:pt idx="37311">
                  <c:v>3.14</c:v>
                </c:pt>
                <c:pt idx="37312">
                  <c:v>3.5</c:v>
                </c:pt>
                <c:pt idx="37313">
                  <c:v>3.7</c:v>
                </c:pt>
                <c:pt idx="37314">
                  <c:v>3.78</c:v>
                </c:pt>
                <c:pt idx="37315">
                  <c:v>3.58</c:v>
                </c:pt>
                <c:pt idx="37316">
                  <c:v>3.34</c:v>
                </c:pt>
                <c:pt idx="37317">
                  <c:v>2.98</c:v>
                </c:pt>
                <c:pt idx="37318">
                  <c:v>2.5</c:v>
                </c:pt>
                <c:pt idx="37319">
                  <c:v>1.78</c:v>
                </c:pt>
                <c:pt idx="37320">
                  <c:v>1.02</c:v>
                </c:pt>
                <c:pt idx="37321">
                  <c:v>0.22</c:v>
                </c:pt>
                <c:pt idx="37322">
                  <c:v>-0.38</c:v>
                </c:pt>
                <c:pt idx="37323">
                  <c:v>-0.86</c:v>
                </c:pt>
                <c:pt idx="37324">
                  <c:v>-1.22</c:v>
                </c:pt>
                <c:pt idx="37325">
                  <c:v>-1.54</c:v>
                </c:pt>
                <c:pt idx="37326">
                  <c:v>-1.82</c:v>
                </c:pt>
                <c:pt idx="37327">
                  <c:v>-2.06</c:v>
                </c:pt>
                <c:pt idx="37328">
                  <c:v>-2.1</c:v>
                </c:pt>
                <c:pt idx="37329">
                  <c:v>-1.98</c:v>
                </c:pt>
                <c:pt idx="37330">
                  <c:v>-1.74</c:v>
                </c:pt>
                <c:pt idx="37331">
                  <c:v>-1.42</c:v>
                </c:pt>
                <c:pt idx="37332">
                  <c:v>-1.1000000000000001</c:v>
                </c:pt>
                <c:pt idx="37333">
                  <c:v>-0.9</c:v>
                </c:pt>
                <c:pt idx="37334">
                  <c:v>-0.78</c:v>
                </c:pt>
                <c:pt idx="37335">
                  <c:v>-0.74</c:v>
                </c:pt>
                <c:pt idx="37336">
                  <c:v>-0.7</c:v>
                </c:pt>
                <c:pt idx="37337">
                  <c:v>-0.66</c:v>
                </c:pt>
                <c:pt idx="37338">
                  <c:v>-0.66</c:v>
                </c:pt>
                <c:pt idx="37339">
                  <c:v>-0.78</c:v>
                </c:pt>
                <c:pt idx="37340">
                  <c:v>-0.82</c:v>
                </c:pt>
                <c:pt idx="37341">
                  <c:v>-0.86</c:v>
                </c:pt>
                <c:pt idx="37342">
                  <c:v>-0.9</c:v>
                </c:pt>
                <c:pt idx="37343">
                  <c:v>-0.78</c:v>
                </c:pt>
                <c:pt idx="37344">
                  <c:v>-0.74</c:v>
                </c:pt>
                <c:pt idx="37345">
                  <c:v>-0.7</c:v>
                </c:pt>
                <c:pt idx="37346">
                  <c:v>-0.62</c:v>
                </c:pt>
                <c:pt idx="37347">
                  <c:v>-0.54</c:v>
                </c:pt>
                <c:pt idx="37348">
                  <c:v>-0.46</c:v>
                </c:pt>
                <c:pt idx="37349">
                  <c:v>-0.42</c:v>
                </c:pt>
                <c:pt idx="37350">
                  <c:v>-0.34</c:v>
                </c:pt>
                <c:pt idx="37351">
                  <c:v>-0.38</c:v>
                </c:pt>
                <c:pt idx="37352">
                  <c:v>-0.38</c:v>
                </c:pt>
                <c:pt idx="37353">
                  <c:v>-0.34</c:v>
                </c:pt>
                <c:pt idx="37354">
                  <c:v>-0.26</c:v>
                </c:pt>
                <c:pt idx="37355">
                  <c:v>-0.14000000000000001</c:v>
                </c:pt>
                <c:pt idx="37356">
                  <c:v>0.02</c:v>
                </c:pt>
                <c:pt idx="37357">
                  <c:v>0.02</c:v>
                </c:pt>
                <c:pt idx="37358">
                  <c:v>0.06</c:v>
                </c:pt>
                <c:pt idx="37359">
                  <c:v>0.06</c:v>
                </c:pt>
                <c:pt idx="37360">
                  <c:v>0.06</c:v>
                </c:pt>
                <c:pt idx="37361">
                  <c:v>-0.06</c:v>
                </c:pt>
                <c:pt idx="37362">
                  <c:v>-0.26</c:v>
                </c:pt>
                <c:pt idx="37363">
                  <c:v>-0.5</c:v>
                </c:pt>
                <c:pt idx="37364">
                  <c:v>-0.78</c:v>
                </c:pt>
                <c:pt idx="37365">
                  <c:v>-1.02</c:v>
                </c:pt>
                <c:pt idx="37366">
                  <c:v>-1.22</c:v>
                </c:pt>
                <c:pt idx="37367">
                  <c:v>-1.34</c:v>
                </c:pt>
                <c:pt idx="37368">
                  <c:v>-1.46</c:v>
                </c:pt>
                <c:pt idx="37369">
                  <c:v>-1.62</c:v>
                </c:pt>
                <c:pt idx="37370">
                  <c:v>-1.66</c:v>
                </c:pt>
                <c:pt idx="37371">
                  <c:v>-1.7</c:v>
                </c:pt>
                <c:pt idx="37372">
                  <c:v>-1.7</c:v>
                </c:pt>
                <c:pt idx="37373">
                  <c:v>-1.54</c:v>
                </c:pt>
                <c:pt idx="37374">
                  <c:v>-1.3</c:v>
                </c:pt>
                <c:pt idx="37375">
                  <c:v>-1.1399999999999999</c:v>
                </c:pt>
                <c:pt idx="37376">
                  <c:v>-0.9</c:v>
                </c:pt>
                <c:pt idx="37377">
                  <c:v>-0.74</c:v>
                </c:pt>
                <c:pt idx="37378">
                  <c:v>-0.54</c:v>
                </c:pt>
                <c:pt idx="37379">
                  <c:v>-0.42</c:v>
                </c:pt>
                <c:pt idx="37380">
                  <c:v>-0.3</c:v>
                </c:pt>
                <c:pt idx="37381">
                  <c:v>-0.14000000000000001</c:v>
                </c:pt>
                <c:pt idx="37382">
                  <c:v>-0.06</c:v>
                </c:pt>
                <c:pt idx="37383">
                  <c:v>0.02</c:v>
                </c:pt>
                <c:pt idx="37384">
                  <c:v>0.02</c:v>
                </c:pt>
                <c:pt idx="37385">
                  <c:v>0.02</c:v>
                </c:pt>
                <c:pt idx="37386">
                  <c:v>0.06</c:v>
                </c:pt>
                <c:pt idx="37387">
                  <c:v>0.1</c:v>
                </c:pt>
                <c:pt idx="37388">
                  <c:v>0.34</c:v>
                </c:pt>
                <c:pt idx="37389">
                  <c:v>0.78</c:v>
                </c:pt>
                <c:pt idx="37390">
                  <c:v>1.34</c:v>
                </c:pt>
                <c:pt idx="37391">
                  <c:v>1.9</c:v>
                </c:pt>
                <c:pt idx="37392">
                  <c:v>2.38</c:v>
                </c:pt>
                <c:pt idx="37393">
                  <c:v>2.86</c:v>
                </c:pt>
                <c:pt idx="37394">
                  <c:v>3.3</c:v>
                </c:pt>
                <c:pt idx="37395">
                  <c:v>3.7</c:v>
                </c:pt>
                <c:pt idx="37396">
                  <c:v>4.0199999999999996</c:v>
                </c:pt>
                <c:pt idx="37397">
                  <c:v>4.22</c:v>
                </c:pt>
                <c:pt idx="37398">
                  <c:v>4.34</c:v>
                </c:pt>
                <c:pt idx="37399">
                  <c:v>4.18</c:v>
                </c:pt>
                <c:pt idx="37400">
                  <c:v>3.7</c:v>
                </c:pt>
                <c:pt idx="37401">
                  <c:v>3.02</c:v>
                </c:pt>
                <c:pt idx="37402">
                  <c:v>2.2200000000000002</c:v>
                </c:pt>
                <c:pt idx="37403">
                  <c:v>1.46</c:v>
                </c:pt>
                <c:pt idx="37404">
                  <c:v>0.74</c:v>
                </c:pt>
                <c:pt idx="37405">
                  <c:v>0.18</c:v>
                </c:pt>
                <c:pt idx="37406">
                  <c:v>-0.38</c:v>
                </c:pt>
                <c:pt idx="37407">
                  <c:v>-0.86</c:v>
                </c:pt>
                <c:pt idx="37408">
                  <c:v>-1.22</c:v>
                </c:pt>
                <c:pt idx="37409">
                  <c:v>-1.5</c:v>
                </c:pt>
                <c:pt idx="37410">
                  <c:v>-1.82</c:v>
                </c:pt>
                <c:pt idx="37411">
                  <c:v>-1.9</c:v>
                </c:pt>
                <c:pt idx="37412">
                  <c:v>-1.98</c:v>
                </c:pt>
                <c:pt idx="37413">
                  <c:v>-1.9</c:v>
                </c:pt>
                <c:pt idx="37414">
                  <c:v>-1.9</c:v>
                </c:pt>
                <c:pt idx="37415">
                  <c:v>-1.98</c:v>
                </c:pt>
                <c:pt idx="37416">
                  <c:v>-1.86</c:v>
                </c:pt>
                <c:pt idx="37417">
                  <c:v>-1.7</c:v>
                </c:pt>
                <c:pt idx="37418">
                  <c:v>-1.54</c:v>
                </c:pt>
                <c:pt idx="37419">
                  <c:v>-1.34</c:v>
                </c:pt>
                <c:pt idx="37420">
                  <c:v>-1.1000000000000001</c:v>
                </c:pt>
                <c:pt idx="37421">
                  <c:v>-1.02</c:v>
                </c:pt>
                <c:pt idx="37422">
                  <c:v>-0.82</c:v>
                </c:pt>
                <c:pt idx="37423">
                  <c:v>-0.66</c:v>
                </c:pt>
                <c:pt idx="37424">
                  <c:v>-0.5</c:v>
                </c:pt>
                <c:pt idx="37425">
                  <c:v>-0.3</c:v>
                </c:pt>
                <c:pt idx="37426">
                  <c:v>-0.18</c:v>
                </c:pt>
                <c:pt idx="37427">
                  <c:v>-0.14000000000000001</c:v>
                </c:pt>
                <c:pt idx="37428">
                  <c:v>-0.02</c:v>
                </c:pt>
                <c:pt idx="37429">
                  <c:v>-0.06</c:v>
                </c:pt>
                <c:pt idx="37430">
                  <c:v>-0.02</c:v>
                </c:pt>
                <c:pt idx="37431">
                  <c:v>-0.02</c:v>
                </c:pt>
                <c:pt idx="37432">
                  <c:v>0.06</c:v>
                </c:pt>
                <c:pt idx="37433">
                  <c:v>0.1</c:v>
                </c:pt>
                <c:pt idx="37434">
                  <c:v>0.14000000000000001</c:v>
                </c:pt>
                <c:pt idx="37435">
                  <c:v>0.18</c:v>
                </c:pt>
                <c:pt idx="37436">
                  <c:v>0.22</c:v>
                </c:pt>
                <c:pt idx="37437">
                  <c:v>0.26</c:v>
                </c:pt>
                <c:pt idx="37438">
                  <c:v>0.34</c:v>
                </c:pt>
                <c:pt idx="37439">
                  <c:v>0.42</c:v>
                </c:pt>
                <c:pt idx="37440">
                  <c:v>0.5</c:v>
                </c:pt>
                <c:pt idx="37441">
                  <c:v>0.57999999999999996</c:v>
                </c:pt>
                <c:pt idx="37442">
                  <c:v>0.62</c:v>
                </c:pt>
                <c:pt idx="37443">
                  <c:v>0.5</c:v>
                </c:pt>
                <c:pt idx="37444">
                  <c:v>0.38</c:v>
                </c:pt>
                <c:pt idx="37445">
                  <c:v>0.18</c:v>
                </c:pt>
                <c:pt idx="37446">
                  <c:v>0.02</c:v>
                </c:pt>
                <c:pt idx="37447">
                  <c:v>-0.22</c:v>
                </c:pt>
                <c:pt idx="37448">
                  <c:v>-0.42</c:v>
                </c:pt>
                <c:pt idx="37449">
                  <c:v>-0.7</c:v>
                </c:pt>
                <c:pt idx="37450">
                  <c:v>-0.94</c:v>
                </c:pt>
                <c:pt idx="37451">
                  <c:v>-1.22</c:v>
                </c:pt>
                <c:pt idx="37452">
                  <c:v>-1.38</c:v>
                </c:pt>
                <c:pt idx="37453">
                  <c:v>-1.62</c:v>
                </c:pt>
                <c:pt idx="37454">
                  <c:v>-1.66</c:v>
                </c:pt>
                <c:pt idx="37455">
                  <c:v>-1.66</c:v>
                </c:pt>
                <c:pt idx="37456">
                  <c:v>-1.54</c:v>
                </c:pt>
                <c:pt idx="37457">
                  <c:v>-1.46</c:v>
                </c:pt>
                <c:pt idx="37458">
                  <c:v>-1.3</c:v>
                </c:pt>
                <c:pt idx="37459">
                  <c:v>-1.1399999999999999</c:v>
                </c:pt>
                <c:pt idx="37460">
                  <c:v>-1.02</c:v>
                </c:pt>
                <c:pt idx="37461">
                  <c:v>-0.86</c:v>
                </c:pt>
                <c:pt idx="37462">
                  <c:v>-0.74</c:v>
                </c:pt>
                <c:pt idx="37463">
                  <c:v>-0.57999999999999996</c:v>
                </c:pt>
                <c:pt idx="37464">
                  <c:v>-0.46</c:v>
                </c:pt>
                <c:pt idx="37465">
                  <c:v>-0.42</c:v>
                </c:pt>
                <c:pt idx="37466">
                  <c:v>-0.3</c:v>
                </c:pt>
                <c:pt idx="37467">
                  <c:v>-0.22</c:v>
                </c:pt>
                <c:pt idx="37468">
                  <c:v>-0.1</c:v>
                </c:pt>
                <c:pt idx="37469">
                  <c:v>-0.06</c:v>
                </c:pt>
                <c:pt idx="37470">
                  <c:v>0.06</c:v>
                </c:pt>
                <c:pt idx="37471">
                  <c:v>0.14000000000000001</c:v>
                </c:pt>
                <c:pt idx="37472">
                  <c:v>0.18</c:v>
                </c:pt>
                <c:pt idx="37473">
                  <c:v>0.22</c:v>
                </c:pt>
                <c:pt idx="37474">
                  <c:v>0.26</c:v>
                </c:pt>
                <c:pt idx="37475">
                  <c:v>0.3</c:v>
                </c:pt>
                <c:pt idx="37476">
                  <c:v>0.3</c:v>
                </c:pt>
                <c:pt idx="37477">
                  <c:v>0.3</c:v>
                </c:pt>
                <c:pt idx="37478">
                  <c:v>0.3</c:v>
                </c:pt>
                <c:pt idx="37479">
                  <c:v>0.26</c:v>
                </c:pt>
                <c:pt idx="37480">
                  <c:v>0.22</c:v>
                </c:pt>
                <c:pt idx="37481">
                  <c:v>0.26</c:v>
                </c:pt>
                <c:pt idx="37482">
                  <c:v>0.18</c:v>
                </c:pt>
                <c:pt idx="37483">
                  <c:v>0.26</c:v>
                </c:pt>
                <c:pt idx="37484">
                  <c:v>0.3</c:v>
                </c:pt>
                <c:pt idx="37485">
                  <c:v>0.3</c:v>
                </c:pt>
                <c:pt idx="37486">
                  <c:v>0.3</c:v>
                </c:pt>
                <c:pt idx="37487">
                  <c:v>0.26</c:v>
                </c:pt>
                <c:pt idx="37488">
                  <c:v>0.38</c:v>
                </c:pt>
                <c:pt idx="37489">
                  <c:v>0.46</c:v>
                </c:pt>
                <c:pt idx="37490">
                  <c:v>0.66</c:v>
                </c:pt>
                <c:pt idx="37491">
                  <c:v>0.82</c:v>
                </c:pt>
                <c:pt idx="37492">
                  <c:v>1.18</c:v>
                </c:pt>
                <c:pt idx="37493">
                  <c:v>1.5</c:v>
                </c:pt>
                <c:pt idx="37494">
                  <c:v>1.94</c:v>
                </c:pt>
                <c:pt idx="37495">
                  <c:v>2.2999999999999998</c:v>
                </c:pt>
                <c:pt idx="37496">
                  <c:v>2.7</c:v>
                </c:pt>
                <c:pt idx="37497">
                  <c:v>3.06</c:v>
                </c:pt>
                <c:pt idx="37498">
                  <c:v>3.42</c:v>
                </c:pt>
                <c:pt idx="37499">
                  <c:v>3.62</c:v>
                </c:pt>
                <c:pt idx="37500">
                  <c:v>3.74</c:v>
                </c:pt>
                <c:pt idx="37501">
                  <c:v>3.78</c:v>
                </c:pt>
                <c:pt idx="37502">
                  <c:v>3.66</c:v>
                </c:pt>
                <c:pt idx="37503">
                  <c:v>3.26</c:v>
                </c:pt>
                <c:pt idx="37504">
                  <c:v>2.74</c:v>
                </c:pt>
                <c:pt idx="37505">
                  <c:v>1.94</c:v>
                </c:pt>
                <c:pt idx="37506">
                  <c:v>1.22</c:v>
                </c:pt>
                <c:pt idx="37507">
                  <c:v>0.42</c:v>
                </c:pt>
                <c:pt idx="37508">
                  <c:v>-0.22</c:v>
                </c:pt>
                <c:pt idx="37509">
                  <c:v>-0.86</c:v>
                </c:pt>
                <c:pt idx="37510">
                  <c:v>-1.3</c:v>
                </c:pt>
                <c:pt idx="37511">
                  <c:v>-1.66</c:v>
                </c:pt>
                <c:pt idx="37512">
                  <c:v>-1.9</c:v>
                </c:pt>
                <c:pt idx="37513">
                  <c:v>-2.02</c:v>
                </c:pt>
                <c:pt idx="37514">
                  <c:v>-1.94</c:v>
                </c:pt>
                <c:pt idx="37515">
                  <c:v>-1.82</c:v>
                </c:pt>
                <c:pt idx="37516">
                  <c:v>-1.54</c:v>
                </c:pt>
                <c:pt idx="37517">
                  <c:v>-1.34</c:v>
                </c:pt>
                <c:pt idx="37518">
                  <c:v>-1.1399999999999999</c:v>
                </c:pt>
                <c:pt idx="37519">
                  <c:v>-0.98</c:v>
                </c:pt>
                <c:pt idx="37520">
                  <c:v>-0.78</c:v>
                </c:pt>
                <c:pt idx="37521">
                  <c:v>-0.74</c:v>
                </c:pt>
                <c:pt idx="37522">
                  <c:v>-0.74</c:v>
                </c:pt>
                <c:pt idx="37523">
                  <c:v>-0.74</c:v>
                </c:pt>
                <c:pt idx="37524">
                  <c:v>-0.86</c:v>
                </c:pt>
                <c:pt idx="37525">
                  <c:v>-0.86</c:v>
                </c:pt>
                <c:pt idx="37526">
                  <c:v>-0.82</c:v>
                </c:pt>
                <c:pt idx="37527">
                  <c:v>-0.78</c:v>
                </c:pt>
                <c:pt idx="37528">
                  <c:v>-0.7</c:v>
                </c:pt>
                <c:pt idx="37529">
                  <c:v>-0.7</c:v>
                </c:pt>
                <c:pt idx="37530">
                  <c:v>-0.62</c:v>
                </c:pt>
                <c:pt idx="37531">
                  <c:v>-0.57999999999999996</c:v>
                </c:pt>
                <c:pt idx="37532">
                  <c:v>-0.46</c:v>
                </c:pt>
                <c:pt idx="37533">
                  <c:v>-0.38</c:v>
                </c:pt>
                <c:pt idx="37534">
                  <c:v>-0.38</c:v>
                </c:pt>
                <c:pt idx="37535">
                  <c:v>-0.34</c:v>
                </c:pt>
                <c:pt idx="37536">
                  <c:v>-0.34</c:v>
                </c:pt>
                <c:pt idx="37537">
                  <c:v>-0.3</c:v>
                </c:pt>
                <c:pt idx="37538">
                  <c:v>-0.26</c:v>
                </c:pt>
                <c:pt idx="37539">
                  <c:v>-0.26</c:v>
                </c:pt>
                <c:pt idx="37540">
                  <c:v>-0.14000000000000001</c:v>
                </c:pt>
                <c:pt idx="37541">
                  <c:v>-0.1</c:v>
                </c:pt>
                <c:pt idx="37542">
                  <c:v>0.06</c:v>
                </c:pt>
                <c:pt idx="37543">
                  <c:v>0.06</c:v>
                </c:pt>
                <c:pt idx="37544">
                  <c:v>0.14000000000000001</c:v>
                </c:pt>
                <c:pt idx="37545">
                  <c:v>0.1</c:v>
                </c:pt>
                <c:pt idx="37546">
                  <c:v>0.06</c:v>
                </c:pt>
                <c:pt idx="37547">
                  <c:v>-0.1</c:v>
                </c:pt>
                <c:pt idx="37548">
                  <c:v>-0.34</c:v>
                </c:pt>
                <c:pt idx="37549">
                  <c:v>-0.5</c:v>
                </c:pt>
                <c:pt idx="37550">
                  <c:v>-0.66</c:v>
                </c:pt>
                <c:pt idx="37551">
                  <c:v>-0.86</c:v>
                </c:pt>
                <c:pt idx="37552">
                  <c:v>-1.1399999999999999</c:v>
                </c:pt>
                <c:pt idx="37553">
                  <c:v>-1.3</c:v>
                </c:pt>
                <c:pt idx="37554">
                  <c:v>-1.5</c:v>
                </c:pt>
                <c:pt idx="37555">
                  <c:v>-1.7</c:v>
                </c:pt>
                <c:pt idx="37556">
                  <c:v>-1.82</c:v>
                </c:pt>
                <c:pt idx="37557">
                  <c:v>-1.82</c:v>
                </c:pt>
                <c:pt idx="37558">
                  <c:v>-1.78</c:v>
                </c:pt>
                <c:pt idx="37559">
                  <c:v>-1.66</c:v>
                </c:pt>
                <c:pt idx="37560">
                  <c:v>-1.46</c:v>
                </c:pt>
                <c:pt idx="37561">
                  <c:v>-1.22</c:v>
                </c:pt>
                <c:pt idx="37562">
                  <c:v>-0.98</c:v>
                </c:pt>
                <c:pt idx="37563">
                  <c:v>-0.74</c:v>
                </c:pt>
                <c:pt idx="37564">
                  <c:v>-0.5</c:v>
                </c:pt>
                <c:pt idx="37565">
                  <c:v>-0.3</c:v>
                </c:pt>
                <c:pt idx="37566">
                  <c:v>-0.14000000000000001</c:v>
                </c:pt>
                <c:pt idx="37567">
                  <c:v>-0.1</c:v>
                </c:pt>
                <c:pt idx="37568">
                  <c:v>0.02</c:v>
                </c:pt>
                <c:pt idx="37569">
                  <c:v>0.02</c:v>
                </c:pt>
                <c:pt idx="37570">
                  <c:v>0.06</c:v>
                </c:pt>
                <c:pt idx="37571">
                  <c:v>0.02</c:v>
                </c:pt>
                <c:pt idx="37572">
                  <c:v>0.02</c:v>
                </c:pt>
                <c:pt idx="37573">
                  <c:v>-0.06</c:v>
                </c:pt>
                <c:pt idx="37574">
                  <c:v>-0.02</c:v>
                </c:pt>
                <c:pt idx="37575">
                  <c:v>0.06</c:v>
                </c:pt>
                <c:pt idx="37576">
                  <c:v>0.06</c:v>
                </c:pt>
                <c:pt idx="37577">
                  <c:v>0.1</c:v>
                </c:pt>
                <c:pt idx="37578">
                  <c:v>0.14000000000000001</c:v>
                </c:pt>
                <c:pt idx="37579">
                  <c:v>0.3</c:v>
                </c:pt>
                <c:pt idx="37580">
                  <c:v>0.46</c:v>
                </c:pt>
                <c:pt idx="37581">
                  <c:v>0.82</c:v>
                </c:pt>
                <c:pt idx="37582">
                  <c:v>1.26</c:v>
                </c:pt>
                <c:pt idx="37583">
                  <c:v>1.62</c:v>
                </c:pt>
                <c:pt idx="37584">
                  <c:v>1.9</c:v>
                </c:pt>
                <c:pt idx="37585">
                  <c:v>2.2599999999999998</c:v>
                </c:pt>
                <c:pt idx="37586">
                  <c:v>2.66</c:v>
                </c:pt>
                <c:pt idx="37587">
                  <c:v>3.02</c:v>
                </c:pt>
                <c:pt idx="37588">
                  <c:v>3.42</c:v>
                </c:pt>
                <c:pt idx="37589">
                  <c:v>3.7</c:v>
                </c:pt>
                <c:pt idx="37590">
                  <c:v>3.86</c:v>
                </c:pt>
                <c:pt idx="37591">
                  <c:v>3.78</c:v>
                </c:pt>
                <c:pt idx="37592">
                  <c:v>3.58</c:v>
                </c:pt>
                <c:pt idx="37593">
                  <c:v>3.26</c:v>
                </c:pt>
                <c:pt idx="37594">
                  <c:v>2.78</c:v>
                </c:pt>
                <c:pt idx="37595">
                  <c:v>2.2599999999999998</c:v>
                </c:pt>
                <c:pt idx="37596">
                  <c:v>1.7</c:v>
                </c:pt>
                <c:pt idx="37597">
                  <c:v>1.02</c:v>
                </c:pt>
                <c:pt idx="37598">
                  <c:v>0.26</c:v>
                </c:pt>
                <c:pt idx="37599">
                  <c:v>-0.46</c:v>
                </c:pt>
                <c:pt idx="37600">
                  <c:v>-1.06</c:v>
                </c:pt>
                <c:pt idx="37601">
                  <c:v>-1.46</c:v>
                </c:pt>
                <c:pt idx="37602">
                  <c:v>-1.74</c:v>
                </c:pt>
                <c:pt idx="37603">
                  <c:v>-1.98</c:v>
                </c:pt>
                <c:pt idx="37604">
                  <c:v>-2.06</c:v>
                </c:pt>
                <c:pt idx="37605">
                  <c:v>-2.1</c:v>
                </c:pt>
                <c:pt idx="37606">
                  <c:v>-1.98</c:v>
                </c:pt>
                <c:pt idx="37607">
                  <c:v>-1.78</c:v>
                </c:pt>
                <c:pt idx="37608">
                  <c:v>-1.5</c:v>
                </c:pt>
                <c:pt idx="37609">
                  <c:v>-1.22</c:v>
                </c:pt>
                <c:pt idx="37610">
                  <c:v>-0.9</c:v>
                </c:pt>
                <c:pt idx="37611">
                  <c:v>-0.7</c:v>
                </c:pt>
                <c:pt idx="37612">
                  <c:v>-0.5</c:v>
                </c:pt>
                <c:pt idx="37613">
                  <c:v>-0.42</c:v>
                </c:pt>
                <c:pt idx="37614">
                  <c:v>-0.38</c:v>
                </c:pt>
                <c:pt idx="37615">
                  <c:v>-0.38</c:v>
                </c:pt>
                <c:pt idx="37616">
                  <c:v>-0.38</c:v>
                </c:pt>
                <c:pt idx="37617">
                  <c:v>-0.38</c:v>
                </c:pt>
                <c:pt idx="37618">
                  <c:v>-0.42</c:v>
                </c:pt>
                <c:pt idx="37619">
                  <c:v>-0.42</c:v>
                </c:pt>
                <c:pt idx="37620">
                  <c:v>-0.42</c:v>
                </c:pt>
                <c:pt idx="37621">
                  <c:v>-0.42</c:v>
                </c:pt>
                <c:pt idx="37622">
                  <c:v>-0.38</c:v>
                </c:pt>
                <c:pt idx="37623">
                  <c:v>-0.34</c:v>
                </c:pt>
                <c:pt idx="37624">
                  <c:v>-0.22</c:v>
                </c:pt>
                <c:pt idx="37625">
                  <c:v>-0.18</c:v>
                </c:pt>
                <c:pt idx="37626">
                  <c:v>-0.06</c:v>
                </c:pt>
                <c:pt idx="37627">
                  <c:v>-0.06</c:v>
                </c:pt>
                <c:pt idx="37628">
                  <c:v>0.06</c:v>
                </c:pt>
                <c:pt idx="37629">
                  <c:v>0.02</c:v>
                </c:pt>
                <c:pt idx="37630">
                  <c:v>0.1</c:v>
                </c:pt>
                <c:pt idx="37631">
                  <c:v>0.18</c:v>
                </c:pt>
                <c:pt idx="37632">
                  <c:v>0.26</c:v>
                </c:pt>
                <c:pt idx="37633">
                  <c:v>0.26</c:v>
                </c:pt>
                <c:pt idx="37634">
                  <c:v>0.34</c:v>
                </c:pt>
                <c:pt idx="37635">
                  <c:v>0.3</c:v>
                </c:pt>
                <c:pt idx="37636">
                  <c:v>0.22</c:v>
                </c:pt>
                <c:pt idx="37637">
                  <c:v>0.14000000000000001</c:v>
                </c:pt>
                <c:pt idx="37638">
                  <c:v>0.02</c:v>
                </c:pt>
                <c:pt idx="37639">
                  <c:v>-0.14000000000000001</c:v>
                </c:pt>
                <c:pt idx="37640">
                  <c:v>-0.34</c:v>
                </c:pt>
                <c:pt idx="37641">
                  <c:v>-0.57999999999999996</c:v>
                </c:pt>
                <c:pt idx="37642">
                  <c:v>-0.82</c:v>
                </c:pt>
                <c:pt idx="37643">
                  <c:v>-1.06</c:v>
                </c:pt>
                <c:pt idx="37644">
                  <c:v>-1.26</c:v>
                </c:pt>
                <c:pt idx="37645">
                  <c:v>-1.46</c:v>
                </c:pt>
                <c:pt idx="37646">
                  <c:v>-1.58</c:v>
                </c:pt>
                <c:pt idx="37647">
                  <c:v>-1.66</c:v>
                </c:pt>
                <c:pt idx="37648">
                  <c:v>-1.74</c:v>
                </c:pt>
                <c:pt idx="37649">
                  <c:v>-1.62</c:v>
                </c:pt>
                <c:pt idx="37650">
                  <c:v>-1.5</c:v>
                </c:pt>
                <c:pt idx="37651">
                  <c:v>-1.38</c:v>
                </c:pt>
                <c:pt idx="37652">
                  <c:v>-1.18</c:v>
                </c:pt>
                <c:pt idx="37653">
                  <c:v>-0.9</c:v>
                </c:pt>
                <c:pt idx="37654">
                  <c:v>-0.66</c:v>
                </c:pt>
                <c:pt idx="37655">
                  <c:v>-0.5</c:v>
                </c:pt>
                <c:pt idx="37656">
                  <c:v>-0.34</c:v>
                </c:pt>
                <c:pt idx="37657">
                  <c:v>-0.26</c:v>
                </c:pt>
                <c:pt idx="37658">
                  <c:v>-0.1</c:v>
                </c:pt>
                <c:pt idx="37659">
                  <c:v>-0.02</c:v>
                </c:pt>
                <c:pt idx="37660">
                  <c:v>0.02</c:v>
                </c:pt>
                <c:pt idx="37661">
                  <c:v>-0.06</c:v>
                </c:pt>
                <c:pt idx="37662">
                  <c:v>-0.02</c:v>
                </c:pt>
                <c:pt idx="37663">
                  <c:v>-0.06</c:v>
                </c:pt>
                <c:pt idx="37664">
                  <c:v>-0.1</c:v>
                </c:pt>
                <c:pt idx="37665">
                  <c:v>-0.06</c:v>
                </c:pt>
                <c:pt idx="37666">
                  <c:v>-0.06</c:v>
                </c:pt>
                <c:pt idx="37667">
                  <c:v>-0.1</c:v>
                </c:pt>
                <c:pt idx="37668">
                  <c:v>-0.06</c:v>
                </c:pt>
                <c:pt idx="37669">
                  <c:v>0.02</c:v>
                </c:pt>
                <c:pt idx="37670">
                  <c:v>0.06</c:v>
                </c:pt>
                <c:pt idx="37671">
                  <c:v>0.1</c:v>
                </c:pt>
                <c:pt idx="37672">
                  <c:v>0.22</c:v>
                </c:pt>
                <c:pt idx="37673">
                  <c:v>0.3</c:v>
                </c:pt>
                <c:pt idx="37674">
                  <c:v>0.34</c:v>
                </c:pt>
                <c:pt idx="37675">
                  <c:v>0.38</c:v>
                </c:pt>
                <c:pt idx="37676">
                  <c:v>0.57999999999999996</c:v>
                </c:pt>
                <c:pt idx="37677">
                  <c:v>0.86</c:v>
                </c:pt>
                <c:pt idx="37678">
                  <c:v>1.22</c:v>
                </c:pt>
                <c:pt idx="37679">
                  <c:v>1.54</c:v>
                </c:pt>
                <c:pt idx="37680">
                  <c:v>1.9</c:v>
                </c:pt>
                <c:pt idx="37681">
                  <c:v>2.2599999999999998</c:v>
                </c:pt>
                <c:pt idx="37682">
                  <c:v>2.7</c:v>
                </c:pt>
                <c:pt idx="37683">
                  <c:v>2.82</c:v>
                </c:pt>
                <c:pt idx="37684">
                  <c:v>2.86</c:v>
                </c:pt>
                <c:pt idx="37685">
                  <c:v>2.82</c:v>
                </c:pt>
                <c:pt idx="37686">
                  <c:v>2.7</c:v>
                </c:pt>
                <c:pt idx="37687">
                  <c:v>2.46</c:v>
                </c:pt>
                <c:pt idx="37688">
                  <c:v>1.98</c:v>
                </c:pt>
                <c:pt idx="37689">
                  <c:v>1.26</c:v>
                </c:pt>
                <c:pt idx="37690">
                  <c:v>0.54</c:v>
                </c:pt>
                <c:pt idx="37691">
                  <c:v>-0.18</c:v>
                </c:pt>
                <c:pt idx="37692">
                  <c:v>-0.74</c:v>
                </c:pt>
                <c:pt idx="37693">
                  <c:v>-1.1000000000000001</c:v>
                </c:pt>
                <c:pt idx="37694">
                  <c:v>-1.3</c:v>
                </c:pt>
                <c:pt idx="37695">
                  <c:v>-1.38</c:v>
                </c:pt>
                <c:pt idx="37696">
                  <c:v>-1.3</c:v>
                </c:pt>
                <c:pt idx="37697">
                  <c:v>-1.18</c:v>
                </c:pt>
                <c:pt idx="37698">
                  <c:v>-0.98</c:v>
                </c:pt>
                <c:pt idx="37699">
                  <c:v>-0.86</c:v>
                </c:pt>
                <c:pt idx="37700">
                  <c:v>-0.54</c:v>
                </c:pt>
                <c:pt idx="37701">
                  <c:v>-0.26</c:v>
                </c:pt>
                <c:pt idx="37702">
                  <c:v>-0.06</c:v>
                </c:pt>
                <c:pt idx="37703">
                  <c:v>-0.06</c:v>
                </c:pt>
                <c:pt idx="37704">
                  <c:v>-0.22</c:v>
                </c:pt>
                <c:pt idx="37705">
                  <c:v>-0.3</c:v>
                </c:pt>
                <c:pt idx="37706">
                  <c:v>-0.42</c:v>
                </c:pt>
                <c:pt idx="37707">
                  <c:v>-0.57999999999999996</c:v>
                </c:pt>
                <c:pt idx="37708">
                  <c:v>-0.57999999999999996</c:v>
                </c:pt>
                <c:pt idx="37709">
                  <c:v>-0.57999999999999996</c:v>
                </c:pt>
                <c:pt idx="37710">
                  <c:v>-0.54</c:v>
                </c:pt>
                <c:pt idx="37711">
                  <c:v>-0.54</c:v>
                </c:pt>
                <c:pt idx="37712">
                  <c:v>-0.34</c:v>
                </c:pt>
                <c:pt idx="37713">
                  <c:v>-0.22</c:v>
                </c:pt>
                <c:pt idx="37714">
                  <c:v>-0.02</c:v>
                </c:pt>
                <c:pt idx="37715">
                  <c:v>0.02</c:v>
                </c:pt>
                <c:pt idx="37716">
                  <c:v>0.06</c:v>
                </c:pt>
                <c:pt idx="37717">
                  <c:v>0.1</c:v>
                </c:pt>
                <c:pt idx="37718">
                  <c:v>0.1</c:v>
                </c:pt>
                <c:pt idx="37719">
                  <c:v>0.1</c:v>
                </c:pt>
                <c:pt idx="37720">
                  <c:v>0.06</c:v>
                </c:pt>
                <c:pt idx="37721">
                  <c:v>0.06</c:v>
                </c:pt>
                <c:pt idx="37722">
                  <c:v>0.06</c:v>
                </c:pt>
                <c:pt idx="37723">
                  <c:v>0.06</c:v>
                </c:pt>
                <c:pt idx="37724">
                  <c:v>0.14000000000000001</c:v>
                </c:pt>
                <c:pt idx="37725">
                  <c:v>0.26</c:v>
                </c:pt>
                <c:pt idx="37726">
                  <c:v>0.3</c:v>
                </c:pt>
                <c:pt idx="37727">
                  <c:v>0.3</c:v>
                </c:pt>
                <c:pt idx="37728">
                  <c:v>0.34</c:v>
                </c:pt>
                <c:pt idx="37729">
                  <c:v>0.3</c:v>
                </c:pt>
                <c:pt idx="37730">
                  <c:v>0.3</c:v>
                </c:pt>
                <c:pt idx="37731">
                  <c:v>0.22</c:v>
                </c:pt>
                <c:pt idx="37732">
                  <c:v>-0.06</c:v>
                </c:pt>
                <c:pt idx="37733">
                  <c:v>-0.22</c:v>
                </c:pt>
                <c:pt idx="37734">
                  <c:v>-0.38</c:v>
                </c:pt>
                <c:pt idx="37735">
                  <c:v>-0.57999999999999996</c:v>
                </c:pt>
                <c:pt idx="37736">
                  <c:v>-0.78</c:v>
                </c:pt>
                <c:pt idx="37737">
                  <c:v>-0.94</c:v>
                </c:pt>
                <c:pt idx="37738">
                  <c:v>-1.1000000000000001</c:v>
                </c:pt>
                <c:pt idx="37739">
                  <c:v>-1.22</c:v>
                </c:pt>
                <c:pt idx="37740">
                  <c:v>-1.3</c:v>
                </c:pt>
                <c:pt idx="37741">
                  <c:v>-1.38</c:v>
                </c:pt>
                <c:pt idx="37742">
                  <c:v>-1.38</c:v>
                </c:pt>
                <c:pt idx="37743">
                  <c:v>-1.26</c:v>
                </c:pt>
                <c:pt idx="37744">
                  <c:v>-1.06</c:v>
                </c:pt>
                <c:pt idx="37745">
                  <c:v>-0.82</c:v>
                </c:pt>
                <c:pt idx="37746">
                  <c:v>-0.66</c:v>
                </c:pt>
                <c:pt idx="37747">
                  <c:v>-0.5</c:v>
                </c:pt>
                <c:pt idx="37748">
                  <c:v>-0.22</c:v>
                </c:pt>
                <c:pt idx="37749">
                  <c:v>-0.18</c:v>
                </c:pt>
                <c:pt idx="37750">
                  <c:v>-0.18</c:v>
                </c:pt>
                <c:pt idx="37751">
                  <c:v>-0.14000000000000001</c:v>
                </c:pt>
                <c:pt idx="37752">
                  <c:v>-0.1</c:v>
                </c:pt>
                <c:pt idx="37753">
                  <c:v>-0.06</c:v>
                </c:pt>
                <c:pt idx="37754">
                  <c:v>-0.1</c:v>
                </c:pt>
                <c:pt idx="37755">
                  <c:v>-0.18</c:v>
                </c:pt>
                <c:pt idx="37756">
                  <c:v>-0.26</c:v>
                </c:pt>
                <c:pt idx="37757">
                  <c:v>-0.18</c:v>
                </c:pt>
                <c:pt idx="37758">
                  <c:v>-0.06</c:v>
                </c:pt>
                <c:pt idx="37759">
                  <c:v>-0.02</c:v>
                </c:pt>
                <c:pt idx="37760">
                  <c:v>0.06</c:v>
                </c:pt>
                <c:pt idx="37761">
                  <c:v>0.14000000000000001</c:v>
                </c:pt>
                <c:pt idx="37762">
                  <c:v>0.18</c:v>
                </c:pt>
                <c:pt idx="37763">
                  <c:v>0.26</c:v>
                </c:pt>
                <c:pt idx="37764">
                  <c:v>0.3</c:v>
                </c:pt>
                <c:pt idx="37765">
                  <c:v>0.3</c:v>
                </c:pt>
                <c:pt idx="37766">
                  <c:v>0.26</c:v>
                </c:pt>
                <c:pt idx="37767">
                  <c:v>0.22</c:v>
                </c:pt>
                <c:pt idx="37768">
                  <c:v>0.18</c:v>
                </c:pt>
                <c:pt idx="37769">
                  <c:v>0.06</c:v>
                </c:pt>
                <c:pt idx="37770">
                  <c:v>0.06</c:v>
                </c:pt>
                <c:pt idx="37771">
                  <c:v>-0.02</c:v>
                </c:pt>
                <c:pt idx="37772">
                  <c:v>0.02</c:v>
                </c:pt>
                <c:pt idx="37773">
                  <c:v>0.06</c:v>
                </c:pt>
                <c:pt idx="37774">
                  <c:v>0.06</c:v>
                </c:pt>
                <c:pt idx="37775">
                  <c:v>0.02</c:v>
                </c:pt>
                <c:pt idx="37776">
                  <c:v>0.02</c:v>
                </c:pt>
                <c:pt idx="37777">
                  <c:v>0.02</c:v>
                </c:pt>
                <c:pt idx="37778">
                  <c:v>0.02</c:v>
                </c:pt>
                <c:pt idx="37779">
                  <c:v>-0.02</c:v>
                </c:pt>
                <c:pt idx="37780">
                  <c:v>-0.1</c:v>
                </c:pt>
                <c:pt idx="37781">
                  <c:v>-0.18</c:v>
                </c:pt>
                <c:pt idx="37782">
                  <c:v>-0.22</c:v>
                </c:pt>
                <c:pt idx="37783">
                  <c:v>-0.3</c:v>
                </c:pt>
                <c:pt idx="37784">
                  <c:v>-0.38</c:v>
                </c:pt>
                <c:pt idx="37785">
                  <c:v>-0.38</c:v>
                </c:pt>
                <c:pt idx="37786">
                  <c:v>-0.34</c:v>
                </c:pt>
                <c:pt idx="37787">
                  <c:v>-0.34</c:v>
                </c:pt>
                <c:pt idx="37788">
                  <c:v>-0.18</c:v>
                </c:pt>
                <c:pt idx="37789">
                  <c:v>-0.1</c:v>
                </c:pt>
                <c:pt idx="37790">
                  <c:v>-0.02</c:v>
                </c:pt>
                <c:pt idx="37791">
                  <c:v>0.1</c:v>
                </c:pt>
                <c:pt idx="37792">
                  <c:v>0.18</c:v>
                </c:pt>
                <c:pt idx="37793">
                  <c:v>0.26</c:v>
                </c:pt>
                <c:pt idx="37794">
                  <c:v>0.34</c:v>
                </c:pt>
                <c:pt idx="37795">
                  <c:v>0.38</c:v>
                </c:pt>
                <c:pt idx="37796">
                  <c:v>0.46</c:v>
                </c:pt>
                <c:pt idx="37797">
                  <c:v>0.42</c:v>
                </c:pt>
                <c:pt idx="37798">
                  <c:v>0.46</c:v>
                </c:pt>
                <c:pt idx="37799">
                  <c:v>0.5</c:v>
                </c:pt>
                <c:pt idx="37800">
                  <c:v>0.46</c:v>
                </c:pt>
                <c:pt idx="37801">
                  <c:v>0.46</c:v>
                </c:pt>
                <c:pt idx="37802">
                  <c:v>0.46</c:v>
                </c:pt>
                <c:pt idx="37803">
                  <c:v>0.42</c:v>
                </c:pt>
                <c:pt idx="37804">
                  <c:v>0.38</c:v>
                </c:pt>
                <c:pt idx="37805">
                  <c:v>0.3</c:v>
                </c:pt>
                <c:pt idx="37806">
                  <c:v>0.38</c:v>
                </c:pt>
                <c:pt idx="37807">
                  <c:v>0.34</c:v>
                </c:pt>
                <c:pt idx="37808">
                  <c:v>0.34</c:v>
                </c:pt>
                <c:pt idx="37809">
                  <c:v>0.34</c:v>
                </c:pt>
                <c:pt idx="37810">
                  <c:v>0.34</c:v>
                </c:pt>
                <c:pt idx="37811">
                  <c:v>0.34</c:v>
                </c:pt>
                <c:pt idx="37812">
                  <c:v>0.3</c:v>
                </c:pt>
                <c:pt idx="37813">
                  <c:v>0.26</c:v>
                </c:pt>
                <c:pt idx="37814">
                  <c:v>0.22</c:v>
                </c:pt>
                <c:pt idx="37815">
                  <c:v>0.18</c:v>
                </c:pt>
                <c:pt idx="37816">
                  <c:v>0.1</c:v>
                </c:pt>
                <c:pt idx="37817">
                  <c:v>0.06</c:v>
                </c:pt>
                <c:pt idx="37818">
                  <c:v>-0.02</c:v>
                </c:pt>
                <c:pt idx="37819">
                  <c:v>-0.06</c:v>
                </c:pt>
                <c:pt idx="37820">
                  <c:v>-0.06</c:v>
                </c:pt>
                <c:pt idx="37821">
                  <c:v>-0.06</c:v>
                </c:pt>
                <c:pt idx="37822">
                  <c:v>-0.02</c:v>
                </c:pt>
                <c:pt idx="37823">
                  <c:v>-0.02</c:v>
                </c:pt>
                <c:pt idx="37824">
                  <c:v>0.06</c:v>
                </c:pt>
                <c:pt idx="37825">
                  <c:v>0.06</c:v>
                </c:pt>
                <c:pt idx="37826">
                  <c:v>0.02</c:v>
                </c:pt>
                <c:pt idx="37827">
                  <c:v>-0.02</c:v>
                </c:pt>
                <c:pt idx="37828">
                  <c:v>-0.06</c:v>
                </c:pt>
                <c:pt idx="37829">
                  <c:v>-0.06</c:v>
                </c:pt>
                <c:pt idx="37830">
                  <c:v>-0.06</c:v>
                </c:pt>
                <c:pt idx="37831">
                  <c:v>-0.14000000000000001</c:v>
                </c:pt>
                <c:pt idx="37832">
                  <c:v>-0.14000000000000001</c:v>
                </c:pt>
                <c:pt idx="37833">
                  <c:v>-0.14000000000000001</c:v>
                </c:pt>
                <c:pt idx="37834">
                  <c:v>-0.18</c:v>
                </c:pt>
                <c:pt idx="37835">
                  <c:v>-0.14000000000000001</c:v>
                </c:pt>
                <c:pt idx="37836">
                  <c:v>-0.02</c:v>
                </c:pt>
                <c:pt idx="37837">
                  <c:v>-0.02</c:v>
                </c:pt>
                <c:pt idx="37838">
                  <c:v>0.1</c:v>
                </c:pt>
                <c:pt idx="37839">
                  <c:v>0.06</c:v>
                </c:pt>
                <c:pt idx="37840">
                  <c:v>0.14000000000000001</c:v>
                </c:pt>
                <c:pt idx="37841">
                  <c:v>0.14000000000000001</c:v>
                </c:pt>
                <c:pt idx="37842">
                  <c:v>0.18</c:v>
                </c:pt>
                <c:pt idx="37843">
                  <c:v>0.14000000000000001</c:v>
                </c:pt>
                <c:pt idx="37844">
                  <c:v>0.14000000000000001</c:v>
                </c:pt>
                <c:pt idx="37845">
                  <c:v>0.1</c:v>
                </c:pt>
                <c:pt idx="37846">
                  <c:v>0.02</c:v>
                </c:pt>
                <c:pt idx="37847">
                  <c:v>-0.02</c:v>
                </c:pt>
                <c:pt idx="37848">
                  <c:v>-0.06</c:v>
                </c:pt>
                <c:pt idx="37849">
                  <c:v>-0.14000000000000001</c:v>
                </c:pt>
                <c:pt idx="37850">
                  <c:v>-0.1</c:v>
                </c:pt>
                <c:pt idx="37851">
                  <c:v>-0.14000000000000001</c:v>
                </c:pt>
                <c:pt idx="37852">
                  <c:v>-0.22</c:v>
                </c:pt>
                <c:pt idx="37853">
                  <c:v>-0.22</c:v>
                </c:pt>
                <c:pt idx="37854">
                  <c:v>-0.18</c:v>
                </c:pt>
                <c:pt idx="37855">
                  <c:v>-0.18</c:v>
                </c:pt>
                <c:pt idx="37856">
                  <c:v>-0.14000000000000001</c:v>
                </c:pt>
                <c:pt idx="37857">
                  <c:v>-0.22</c:v>
                </c:pt>
                <c:pt idx="37858">
                  <c:v>-0.18</c:v>
                </c:pt>
                <c:pt idx="37859">
                  <c:v>-0.14000000000000001</c:v>
                </c:pt>
                <c:pt idx="37860">
                  <c:v>-0.14000000000000001</c:v>
                </c:pt>
                <c:pt idx="37861">
                  <c:v>-0.1</c:v>
                </c:pt>
                <c:pt idx="37862">
                  <c:v>-0.02</c:v>
                </c:pt>
                <c:pt idx="37863">
                  <c:v>-0.02</c:v>
                </c:pt>
                <c:pt idx="37864">
                  <c:v>0.06</c:v>
                </c:pt>
                <c:pt idx="37865">
                  <c:v>0.1</c:v>
                </c:pt>
                <c:pt idx="37866">
                  <c:v>0.14000000000000001</c:v>
                </c:pt>
                <c:pt idx="37867">
                  <c:v>0.14000000000000001</c:v>
                </c:pt>
                <c:pt idx="37868">
                  <c:v>0.14000000000000001</c:v>
                </c:pt>
                <c:pt idx="37869">
                  <c:v>0.14000000000000001</c:v>
                </c:pt>
                <c:pt idx="37870">
                  <c:v>0.14000000000000001</c:v>
                </c:pt>
                <c:pt idx="37871">
                  <c:v>0.14000000000000001</c:v>
                </c:pt>
                <c:pt idx="37872">
                  <c:v>0.14000000000000001</c:v>
                </c:pt>
                <c:pt idx="37873">
                  <c:v>0.1</c:v>
                </c:pt>
                <c:pt idx="37874">
                  <c:v>0.1</c:v>
                </c:pt>
                <c:pt idx="37875">
                  <c:v>0.1</c:v>
                </c:pt>
                <c:pt idx="37876">
                  <c:v>0.06</c:v>
                </c:pt>
                <c:pt idx="37877">
                  <c:v>0.06</c:v>
                </c:pt>
                <c:pt idx="37878">
                  <c:v>0.14000000000000001</c:v>
                </c:pt>
                <c:pt idx="37879">
                  <c:v>0.3</c:v>
                </c:pt>
                <c:pt idx="37880">
                  <c:v>0.46</c:v>
                </c:pt>
                <c:pt idx="37881">
                  <c:v>0.54</c:v>
                </c:pt>
                <c:pt idx="37882">
                  <c:v>0.57999999999999996</c:v>
                </c:pt>
                <c:pt idx="37883">
                  <c:v>0.54</c:v>
                </c:pt>
                <c:pt idx="37884">
                  <c:v>0.46</c:v>
                </c:pt>
                <c:pt idx="37885">
                  <c:v>0.38</c:v>
                </c:pt>
                <c:pt idx="37886">
                  <c:v>0.34</c:v>
                </c:pt>
                <c:pt idx="37887">
                  <c:v>0.22</c:v>
                </c:pt>
                <c:pt idx="37888">
                  <c:v>0.14000000000000001</c:v>
                </c:pt>
                <c:pt idx="37889">
                  <c:v>0.02</c:v>
                </c:pt>
                <c:pt idx="37890">
                  <c:v>-0.18</c:v>
                </c:pt>
                <c:pt idx="37891">
                  <c:v>-0.3</c:v>
                </c:pt>
                <c:pt idx="37892">
                  <c:v>-0.38</c:v>
                </c:pt>
                <c:pt idx="37893">
                  <c:v>-0.38</c:v>
                </c:pt>
                <c:pt idx="37894">
                  <c:v>-0.34</c:v>
                </c:pt>
                <c:pt idx="37895">
                  <c:v>-0.34</c:v>
                </c:pt>
                <c:pt idx="37896">
                  <c:v>-0.22</c:v>
                </c:pt>
                <c:pt idx="37897">
                  <c:v>-0.26</c:v>
                </c:pt>
                <c:pt idx="37898">
                  <c:v>-0.18</c:v>
                </c:pt>
                <c:pt idx="37899">
                  <c:v>-0.18</c:v>
                </c:pt>
                <c:pt idx="37900">
                  <c:v>-0.1</c:v>
                </c:pt>
                <c:pt idx="37901">
                  <c:v>-0.1</c:v>
                </c:pt>
                <c:pt idx="37902">
                  <c:v>-0.1</c:v>
                </c:pt>
                <c:pt idx="37903">
                  <c:v>-0.1</c:v>
                </c:pt>
                <c:pt idx="37904">
                  <c:v>-0.1</c:v>
                </c:pt>
                <c:pt idx="37905">
                  <c:v>-0.06</c:v>
                </c:pt>
                <c:pt idx="37906">
                  <c:v>-0.02</c:v>
                </c:pt>
                <c:pt idx="37907">
                  <c:v>-0.02</c:v>
                </c:pt>
                <c:pt idx="37908">
                  <c:v>0.02</c:v>
                </c:pt>
                <c:pt idx="37909">
                  <c:v>0.02</c:v>
                </c:pt>
                <c:pt idx="37910">
                  <c:v>0.06</c:v>
                </c:pt>
                <c:pt idx="37911">
                  <c:v>0.06</c:v>
                </c:pt>
                <c:pt idx="37912">
                  <c:v>0.1</c:v>
                </c:pt>
                <c:pt idx="37913">
                  <c:v>0.14000000000000001</c:v>
                </c:pt>
                <c:pt idx="37914">
                  <c:v>0.14000000000000001</c:v>
                </c:pt>
                <c:pt idx="37915">
                  <c:v>0.1</c:v>
                </c:pt>
                <c:pt idx="37916">
                  <c:v>0.06</c:v>
                </c:pt>
                <c:pt idx="37917">
                  <c:v>-0.02</c:v>
                </c:pt>
                <c:pt idx="37918">
                  <c:v>-0.02</c:v>
                </c:pt>
                <c:pt idx="37919">
                  <c:v>-0.06</c:v>
                </c:pt>
                <c:pt idx="37920">
                  <c:v>-0.1</c:v>
                </c:pt>
                <c:pt idx="37921">
                  <c:v>-0.06</c:v>
                </c:pt>
                <c:pt idx="37922">
                  <c:v>-0.02</c:v>
                </c:pt>
                <c:pt idx="37923">
                  <c:v>-0.02</c:v>
                </c:pt>
                <c:pt idx="37924">
                  <c:v>0.02</c:v>
                </c:pt>
                <c:pt idx="37925">
                  <c:v>0.02</c:v>
                </c:pt>
                <c:pt idx="37926">
                  <c:v>0.02</c:v>
                </c:pt>
                <c:pt idx="37927">
                  <c:v>-0.02</c:v>
                </c:pt>
                <c:pt idx="37928">
                  <c:v>-0.02</c:v>
                </c:pt>
                <c:pt idx="37929">
                  <c:v>-0.02</c:v>
                </c:pt>
                <c:pt idx="37930">
                  <c:v>0.06</c:v>
                </c:pt>
                <c:pt idx="37931">
                  <c:v>0.06</c:v>
                </c:pt>
                <c:pt idx="37932">
                  <c:v>-0.02</c:v>
                </c:pt>
                <c:pt idx="37933">
                  <c:v>-0.1</c:v>
                </c:pt>
                <c:pt idx="37934">
                  <c:v>-0.14000000000000001</c:v>
                </c:pt>
                <c:pt idx="37935">
                  <c:v>-0.26</c:v>
                </c:pt>
                <c:pt idx="37936">
                  <c:v>-0.3</c:v>
                </c:pt>
                <c:pt idx="37937">
                  <c:v>-0.38</c:v>
                </c:pt>
                <c:pt idx="37938">
                  <c:v>-0.34</c:v>
                </c:pt>
                <c:pt idx="37939">
                  <c:v>-0.38</c:v>
                </c:pt>
                <c:pt idx="37940">
                  <c:v>-0.34</c:v>
                </c:pt>
                <c:pt idx="37941">
                  <c:v>-0.34</c:v>
                </c:pt>
                <c:pt idx="37942">
                  <c:v>-0.26</c:v>
                </c:pt>
                <c:pt idx="37943">
                  <c:v>-0.3</c:v>
                </c:pt>
                <c:pt idx="37944">
                  <c:v>-0.18</c:v>
                </c:pt>
                <c:pt idx="37945">
                  <c:v>-0.1</c:v>
                </c:pt>
                <c:pt idx="37946">
                  <c:v>-0.1</c:v>
                </c:pt>
                <c:pt idx="37947">
                  <c:v>-0.06</c:v>
                </c:pt>
                <c:pt idx="37948">
                  <c:v>0.02</c:v>
                </c:pt>
                <c:pt idx="37949">
                  <c:v>0.02</c:v>
                </c:pt>
                <c:pt idx="37950">
                  <c:v>0.1</c:v>
                </c:pt>
                <c:pt idx="37951">
                  <c:v>0.06</c:v>
                </c:pt>
                <c:pt idx="37952">
                  <c:v>0.1</c:v>
                </c:pt>
                <c:pt idx="37953">
                  <c:v>0.06</c:v>
                </c:pt>
                <c:pt idx="37954">
                  <c:v>0.06</c:v>
                </c:pt>
                <c:pt idx="37955">
                  <c:v>0.02</c:v>
                </c:pt>
                <c:pt idx="37956">
                  <c:v>0.1</c:v>
                </c:pt>
                <c:pt idx="37957">
                  <c:v>0.06</c:v>
                </c:pt>
                <c:pt idx="37958">
                  <c:v>0.1</c:v>
                </c:pt>
                <c:pt idx="37959">
                  <c:v>0.06</c:v>
                </c:pt>
                <c:pt idx="37960">
                  <c:v>0.14000000000000001</c:v>
                </c:pt>
                <c:pt idx="37961">
                  <c:v>0.1</c:v>
                </c:pt>
                <c:pt idx="37962">
                  <c:v>0.14000000000000001</c:v>
                </c:pt>
                <c:pt idx="37963">
                  <c:v>0.02</c:v>
                </c:pt>
                <c:pt idx="37964">
                  <c:v>0.14000000000000001</c:v>
                </c:pt>
                <c:pt idx="37965">
                  <c:v>0.38</c:v>
                </c:pt>
                <c:pt idx="37966">
                  <c:v>0.74</c:v>
                </c:pt>
                <c:pt idx="37967">
                  <c:v>1.22</c:v>
                </c:pt>
                <c:pt idx="37968">
                  <c:v>1.78</c:v>
                </c:pt>
                <c:pt idx="37969">
                  <c:v>2.38</c:v>
                </c:pt>
                <c:pt idx="37970">
                  <c:v>3.06</c:v>
                </c:pt>
                <c:pt idx="37971">
                  <c:v>3.66</c:v>
                </c:pt>
                <c:pt idx="37972">
                  <c:v>4.22</c:v>
                </c:pt>
                <c:pt idx="37973">
                  <c:v>4.58</c:v>
                </c:pt>
                <c:pt idx="37974">
                  <c:v>4.8600000000000003</c:v>
                </c:pt>
                <c:pt idx="37975">
                  <c:v>4.9000000000000004</c:v>
                </c:pt>
                <c:pt idx="37976">
                  <c:v>4.66</c:v>
                </c:pt>
                <c:pt idx="37977">
                  <c:v>4.0199999999999996</c:v>
                </c:pt>
                <c:pt idx="37978">
                  <c:v>3.18</c:v>
                </c:pt>
                <c:pt idx="37979">
                  <c:v>2.02</c:v>
                </c:pt>
                <c:pt idx="37980">
                  <c:v>0.86</c:v>
                </c:pt>
                <c:pt idx="37981">
                  <c:v>-0.14000000000000001</c:v>
                </c:pt>
                <c:pt idx="37982">
                  <c:v>-1.06</c:v>
                </c:pt>
                <c:pt idx="37983">
                  <c:v>-1.74</c:v>
                </c:pt>
                <c:pt idx="37984">
                  <c:v>-2.2599999999999998</c:v>
                </c:pt>
                <c:pt idx="37985">
                  <c:v>-2.7</c:v>
                </c:pt>
                <c:pt idx="37986">
                  <c:v>-2.9</c:v>
                </c:pt>
                <c:pt idx="37987">
                  <c:v>-2.9</c:v>
                </c:pt>
                <c:pt idx="37988">
                  <c:v>-2.7</c:v>
                </c:pt>
                <c:pt idx="37989">
                  <c:v>-2.2999999999999998</c:v>
                </c:pt>
                <c:pt idx="37990">
                  <c:v>-1.86</c:v>
                </c:pt>
                <c:pt idx="37991">
                  <c:v>-1.58</c:v>
                </c:pt>
                <c:pt idx="37992">
                  <c:v>-1.26</c:v>
                </c:pt>
                <c:pt idx="37993">
                  <c:v>-1.1399999999999999</c:v>
                </c:pt>
                <c:pt idx="37994">
                  <c:v>-1.02</c:v>
                </c:pt>
                <c:pt idx="37995">
                  <c:v>-1.02</c:v>
                </c:pt>
                <c:pt idx="37996">
                  <c:v>-0.98</c:v>
                </c:pt>
                <c:pt idx="37997">
                  <c:v>-1.02</c:v>
                </c:pt>
                <c:pt idx="37998">
                  <c:v>-1.02</c:v>
                </c:pt>
                <c:pt idx="37999">
                  <c:v>-1.06</c:v>
                </c:pt>
                <c:pt idx="38000">
                  <c:v>-1.06</c:v>
                </c:pt>
                <c:pt idx="38001">
                  <c:v>-0.98</c:v>
                </c:pt>
                <c:pt idx="38002">
                  <c:v>-0.82</c:v>
                </c:pt>
                <c:pt idx="38003">
                  <c:v>-0.7</c:v>
                </c:pt>
                <c:pt idx="38004">
                  <c:v>-0.57999999999999996</c:v>
                </c:pt>
                <c:pt idx="38005">
                  <c:v>-0.57999999999999996</c:v>
                </c:pt>
                <c:pt idx="38006">
                  <c:v>-0.54</c:v>
                </c:pt>
                <c:pt idx="38007">
                  <c:v>-0.54</c:v>
                </c:pt>
                <c:pt idx="38008">
                  <c:v>-0.5</c:v>
                </c:pt>
                <c:pt idx="38009">
                  <c:v>-0.42</c:v>
                </c:pt>
                <c:pt idx="38010">
                  <c:v>-0.38</c:v>
                </c:pt>
                <c:pt idx="38011">
                  <c:v>-0.38</c:v>
                </c:pt>
                <c:pt idx="38012">
                  <c:v>-0.26</c:v>
                </c:pt>
                <c:pt idx="38013">
                  <c:v>-0.18</c:v>
                </c:pt>
                <c:pt idx="38014">
                  <c:v>-0.02</c:v>
                </c:pt>
                <c:pt idx="38015">
                  <c:v>0.06</c:v>
                </c:pt>
                <c:pt idx="38016">
                  <c:v>0.14000000000000001</c:v>
                </c:pt>
                <c:pt idx="38017">
                  <c:v>0.26</c:v>
                </c:pt>
                <c:pt idx="38018">
                  <c:v>0.38</c:v>
                </c:pt>
                <c:pt idx="38019">
                  <c:v>0.42</c:v>
                </c:pt>
                <c:pt idx="38020">
                  <c:v>0.46</c:v>
                </c:pt>
                <c:pt idx="38021">
                  <c:v>0.3</c:v>
                </c:pt>
                <c:pt idx="38022">
                  <c:v>0.14000000000000001</c:v>
                </c:pt>
                <c:pt idx="38023">
                  <c:v>-0.22</c:v>
                </c:pt>
                <c:pt idx="38024">
                  <c:v>-0.54</c:v>
                </c:pt>
                <c:pt idx="38025">
                  <c:v>-0.86</c:v>
                </c:pt>
                <c:pt idx="38026">
                  <c:v>-1.18</c:v>
                </c:pt>
                <c:pt idx="38027">
                  <c:v>-1.5</c:v>
                </c:pt>
                <c:pt idx="38028">
                  <c:v>-1.78</c:v>
                </c:pt>
                <c:pt idx="38029">
                  <c:v>-2.02</c:v>
                </c:pt>
                <c:pt idx="38030">
                  <c:v>-2.1800000000000002</c:v>
                </c:pt>
                <c:pt idx="38031">
                  <c:v>-2.2200000000000002</c:v>
                </c:pt>
                <c:pt idx="38032">
                  <c:v>-2.1</c:v>
                </c:pt>
                <c:pt idx="38033">
                  <c:v>-1.86</c:v>
                </c:pt>
                <c:pt idx="38034">
                  <c:v>-1.62</c:v>
                </c:pt>
                <c:pt idx="38035">
                  <c:v>-1.22</c:v>
                </c:pt>
                <c:pt idx="38036">
                  <c:v>-0.9</c:v>
                </c:pt>
                <c:pt idx="38037">
                  <c:v>-0.66</c:v>
                </c:pt>
                <c:pt idx="38038">
                  <c:v>-0.34</c:v>
                </c:pt>
                <c:pt idx="38039">
                  <c:v>-0.14000000000000001</c:v>
                </c:pt>
                <c:pt idx="38040">
                  <c:v>0.1</c:v>
                </c:pt>
                <c:pt idx="38041">
                  <c:v>0.14000000000000001</c:v>
                </c:pt>
                <c:pt idx="38042">
                  <c:v>0.22</c:v>
                </c:pt>
                <c:pt idx="38043">
                  <c:v>0.14000000000000001</c:v>
                </c:pt>
                <c:pt idx="38044">
                  <c:v>0.14000000000000001</c:v>
                </c:pt>
                <c:pt idx="38045">
                  <c:v>0.1</c:v>
                </c:pt>
                <c:pt idx="38046">
                  <c:v>0.02</c:v>
                </c:pt>
                <c:pt idx="38047">
                  <c:v>0.06</c:v>
                </c:pt>
                <c:pt idx="38048">
                  <c:v>0.02</c:v>
                </c:pt>
                <c:pt idx="38049">
                  <c:v>0.06</c:v>
                </c:pt>
                <c:pt idx="38050">
                  <c:v>0.14000000000000001</c:v>
                </c:pt>
                <c:pt idx="38051">
                  <c:v>0.14000000000000001</c:v>
                </c:pt>
                <c:pt idx="38052">
                  <c:v>0.3</c:v>
                </c:pt>
                <c:pt idx="38053">
                  <c:v>0.38</c:v>
                </c:pt>
                <c:pt idx="38054">
                  <c:v>0.42</c:v>
                </c:pt>
                <c:pt idx="38055">
                  <c:v>0.46</c:v>
                </c:pt>
                <c:pt idx="38056">
                  <c:v>0.54</c:v>
                </c:pt>
                <c:pt idx="38057">
                  <c:v>0.62</c:v>
                </c:pt>
                <c:pt idx="38058">
                  <c:v>0.78</c:v>
                </c:pt>
                <c:pt idx="38059">
                  <c:v>0.9</c:v>
                </c:pt>
                <c:pt idx="38060">
                  <c:v>1.1399999999999999</c:v>
                </c:pt>
                <c:pt idx="38061">
                  <c:v>1.46</c:v>
                </c:pt>
                <c:pt idx="38062">
                  <c:v>1.98</c:v>
                </c:pt>
                <c:pt idx="38063">
                  <c:v>2.58</c:v>
                </c:pt>
                <c:pt idx="38064">
                  <c:v>3.3</c:v>
                </c:pt>
                <c:pt idx="38065">
                  <c:v>3.82</c:v>
                </c:pt>
                <c:pt idx="38066">
                  <c:v>4.1399999999999997</c:v>
                </c:pt>
                <c:pt idx="38067">
                  <c:v>4.22</c:v>
                </c:pt>
                <c:pt idx="38068">
                  <c:v>4.1399999999999997</c:v>
                </c:pt>
                <c:pt idx="38069">
                  <c:v>3.9</c:v>
                </c:pt>
                <c:pt idx="38070">
                  <c:v>3.58</c:v>
                </c:pt>
                <c:pt idx="38071">
                  <c:v>3.18</c:v>
                </c:pt>
                <c:pt idx="38072">
                  <c:v>2.62</c:v>
                </c:pt>
                <c:pt idx="38073">
                  <c:v>1.86</c:v>
                </c:pt>
                <c:pt idx="38074">
                  <c:v>0.98</c:v>
                </c:pt>
                <c:pt idx="38075">
                  <c:v>0.06</c:v>
                </c:pt>
                <c:pt idx="38076">
                  <c:v>-0.74</c:v>
                </c:pt>
                <c:pt idx="38077">
                  <c:v>-1.22</c:v>
                </c:pt>
                <c:pt idx="38078">
                  <c:v>-1.5</c:v>
                </c:pt>
                <c:pt idx="38079">
                  <c:v>-1.7</c:v>
                </c:pt>
                <c:pt idx="38080">
                  <c:v>-1.66</c:v>
                </c:pt>
                <c:pt idx="38081">
                  <c:v>-1.7</c:v>
                </c:pt>
                <c:pt idx="38082">
                  <c:v>-1.58</c:v>
                </c:pt>
                <c:pt idx="38083">
                  <c:v>-1.58</c:v>
                </c:pt>
                <c:pt idx="38084">
                  <c:v>-1.3</c:v>
                </c:pt>
                <c:pt idx="38085">
                  <c:v>-1.1399999999999999</c:v>
                </c:pt>
                <c:pt idx="38086">
                  <c:v>-1.02</c:v>
                </c:pt>
                <c:pt idx="38087">
                  <c:v>-0.9</c:v>
                </c:pt>
                <c:pt idx="38088">
                  <c:v>-0.78</c:v>
                </c:pt>
                <c:pt idx="38089">
                  <c:v>-0.74</c:v>
                </c:pt>
                <c:pt idx="38090">
                  <c:v>-0.7</c:v>
                </c:pt>
                <c:pt idx="38091">
                  <c:v>-0.7</c:v>
                </c:pt>
                <c:pt idx="38092">
                  <c:v>-0.62</c:v>
                </c:pt>
                <c:pt idx="38093">
                  <c:v>-0.66</c:v>
                </c:pt>
                <c:pt idx="38094">
                  <c:v>-0.66</c:v>
                </c:pt>
                <c:pt idx="38095">
                  <c:v>-0.66</c:v>
                </c:pt>
                <c:pt idx="38096">
                  <c:v>-0.62</c:v>
                </c:pt>
                <c:pt idx="38097">
                  <c:v>-0.57999999999999996</c:v>
                </c:pt>
                <c:pt idx="38098">
                  <c:v>-0.54</c:v>
                </c:pt>
                <c:pt idx="38099">
                  <c:v>-0.42</c:v>
                </c:pt>
                <c:pt idx="38100">
                  <c:v>-0.38</c:v>
                </c:pt>
                <c:pt idx="38101">
                  <c:v>-0.38</c:v>
                </c:pt>
                <c:pt idx="38102">
                  <c:v>-0.3</c:v>
                </c:pt>
                <c:pt idx="38103">
                  <c:v>-0.22</c:v>
                </c:pt>
                <c:pt idx="38104">
                  <c:v>-0.22</c:v>
                </c:pt>
                <c:pt idx="38105">
                  <c:v>-0.1</c:v>
                </c:pt>
                <c:pt idx="38106">
                  <c:v>-0.06</c:v>
                </c:pt>
                <c:pt idx="38107">
                  <c:v>0.06</c:v>
                </c:pt>
                <c:pt idx="38108">
                  <c:v>0.14000000000000001</c:v>
                </c:pt>
                <c:pt idx="38109">
                  <c:v>0.18</c:v>
                </c:pt>
                <c:pt idx="38110">
                  <c:v>0.22</c:v>
                </c:pt>
                <c:pt idx="38111">
                  <c:v>0.18</c:v>
                </c:pt>
                <c:pt idx="38112">
                  <c:v>0.18</c:v>
                </c:pt>
                <c:pt idx="38113">
                  <c:v>0.18</c:v>
                </c:pt>
                <c:pt idx="38114">
                  <c:v>0.14000000000000001</c:v>
                </c:pt>
                <c:pt idx="38115">
                  <c:v>0.1</c:v>
                </c:pt>
                <c:pt idx="38116">
                  <c:v>0.02</c:v>
                </c:pt>
                <c:pt idx="38117">
                  <c:v>-0.26</c:v>
                </c:pt>
                <c:pt idx="38118">
                  <c:v>-0.57999999999999996</c:v>
                </c:pt>
                <c:pt idx="38119">
                  <c:v>-0.98</c:v>
                </c:pt>
                <c:pt idx="38120">
                  <c:v>-1.3</c:v>
                </c:pt>
                <c:pt idx="38121">
                  <c:v>-1.54</c:v>
                </c:pt>
                <c:pt idx="38122">
                  <c:v>-1.7</c:v>
                </c:pt>
                <c:pt idx="38123">
                  <c:v>-1.78</c:v>
                </c:pt>
                <c:pt idx="38124">
                  <c:v>-1.82</c:v>
                </c:pt>
                <c:pt idx="38125">
                  <c:v>-1.86</c:v>
                </c:pt>
                <c:pt idx="38126">
                  <c:v>-1.82</c:v>
                </c:pt>
                <c:pt idx="38127">
                  <c:v>-1.66</c:v>
                </c:pt>
                <c:pt idx="38128">
                  <c:v>-1.42</c:v>
                </c:pt>
                <c:pt idx="38129">
                  <c:v>-1.1000000000000001</c:v>
                </c:pt>
                <c:pt idx="38130">
                  <c:v>-0.82</c:v>
                </c:pt>
                <c:pt idx="38131">
                  <c:v>-0.57999999999999996</c:v>
                </c:pt>
                <c:pt idx="38132">
                  <c:v>-0.46</c:v>
                </c:pt>
                <c:pt idx="38133">
                  <c:v>-0.34</c:v>
                </c:pt>
                <c:pt idx="38134">
                  <c:v>-0.22</c:v>
                </c:pt>
                <c:pt idx="38135">
                  <c:v>-0.26</c:v>
                </c:pt>
                <c:pt idx="38136">
                  <c:v>-0.18</c:v>
                </c:pt>
                <c:pt idx="38137">
                  <c:v>-0.22</c:v>
                </c:pt>
                <c:pt idx="38138">
                  <c:v>-0.18</c:v>
                </c:pt>
                <c:pt idx="38139">
                  <c:v>-0.22</c:v>
                </c:pt>
                <c:pt idx="38140">
                  <c:v>-0.26</c:v>
                </c:pt>
                <c:pt idx="38141">
                  <c:v>-0.18</c:v>
                </c:pt>
                <c:pt idx="38142">
                  <c:v>-0.1</c:v>
                </c:pt>
                <c:pt idx="38143">
                  <c:v>-0.06</c:v>
                </c:pt>
                <c:pt idx="38144">
                  <c:v>-0.02</c:v>
                </c:pt>
                <c:pt idx="38145">
                  <c:v>0.06</c:v>
                </c:pt>
                <c:pt idx="38146">
                  <c:v>0.14000000000000001</c:v>
                </c:pt>
                <c:pt idx="38147">
                  <c:v>0.22</c:v>
                </c:pt>
                <c:pt idx="38148">
                  <c:v>0.34</c:v>
                </c:pt>
                <c:pt idx="38149">
                  <c:v>0.5</c:v>
                </c:pt>
                <c:pt idx="38150">
                  <c:v>0.78</c:v>
                </c:pt>
                <c:pt idx="38151">
                  <c:v>1.26</c:v>
                </c:pt>
                <c:pt idx="38152">
                  <c:v>1.82</c:v>
                </c:pt>
                <c:pt idx="38153">
                  <c:v>2.46</c:v>
                </c:pt>
                <c:pt idx="38154">
                  <c:v>2.98</c:v>
                </c:pt>
                <c:pt idx="38155">
                  <c:v>3.38</c:v>
                </c:pt>
                <c:pt idx="38156">
                  <c:v>3.86</c:v>
                </c:pt>
                <c:pt idx="38157">
                  <c:v>4.22</c:v>
                </c:pt>
                <c:pt idx="38158">
                  <c:v>4.5</c:v>
                </c:pt>
                <c:pt idx="38159">
                  <c:v>4.5</c:v>
                </c:pt>
                <c:pt idx="38160">
                  <c:v>4.26</c:v>
                </c:pt>
                <c:pt idx="38161">
                  <c:v>3.78</c:v>
                </c:pt>
                <c:pt idx="38162">
                  <c:v>3.14</c:v>
                </c:pt>
                <c:pt idx="38163">
                  <c:v>2.2999999999999998</c:v>
                </c:pt>
                <c:pt idx="38164">
                  <c:v>1.5</c:v>
                </c:pt>
                <c:pt idx="38165">
                  <c:v>0.66</c:v>
                </c:pt>
                <c:pt idx="38166">
                  <c:v>-0.06</c:v>
                </c:pt>
                <c:pt idx="38167">
                  <c:v>-0.78</c:v>
                </c:pt>
                <c:pt idx="38168">
                  <c:v>-1.46</c:v>
                </c:pt>
                <c:pt idx="38169">
                  <c:v>-1.86</c:v>
                </c:pt>
                <c:pt idx="38170">
                  <c:v>-2.1</c:v>
                </c:pt>
                <c:pt idx="38171">
                  <c:v>-2.14</c:v>
                </c:pt>
                <c:pt idx="38172">
                  <c:v>-2.06</c:v>
                </c:pt>
                <c:pt idx="38173">
                  <c:v>-2.02</c:v>
                </c:pt>
                <c:pt idx="38174">
                  <c:v>-1.86</c:v>
                </c:pt>
                <c:pt idx="38175">
                  <c:v>-1.7</c:v>
                </c:pt>
                <c:pt idx="38176">
                  <c:v>-1.42</c:v>
                </c:pt>
                <c:pt idx="38177">
                  <c:v>-1.22</c:v>
                </c:pt>
                <c:pt idx="38178">
                  <c:v>-1.1000000000000001</c:v>
                </c:pt>
                <c:pt idx="38179">
                  <c:v>-0.98</c:v>
                </c:pt>
                <c:pt idx="38180">
                  <c:v>-0.9</c:v>
                </c:pt>
                <c:pt idx="38181">
                  <c:v>-0.82</c:v>
                </c:pt>
                <c:pt idx="38182">
                  <c:v>-0.82</c:v>
                </c:pt>
                <c:pt idx="38183">
                  <c:v>-0.78</c:v>
                </c:pt>
                <c:pt idx="38184">
                  <c:v>-0.7</c:v>
                </c:pt>
                <c:pt idx="38185">
                  <c:v>-0.62</c:v>
                </c:pt>
                <c:pt idx="38186">
                  <c:v>-0.57999999999999996</c:v>
                </c:pt>
                <c:pt idx="38187">
                  <c:v>-0.46</c:v>
                </c:pt>
                <c:pt idx="38188">
                  <c:v>-0.46</c:v>
                </c:pt>
                <c:pt idx="38189">
                  <c:v>-0.38</c:v>
                </c:pt>
                <c:pt idx="38190">
                  <c:v>-0.26</c:v>
                </c:pt>
                <c:pt idx="38191">
                  <c:v>-0.18</c:v>
                </c:pt>
                <c:pt idx="38192">
                  <c:v>-0.14000000000000001</c:v>
                </c:pt>
                <c:pt idx="38193">
                  <c:v>-0.1</c:v>
                </c:pt>
                <c:pt idx="38194">
                  <c:v>-0.02</c:v>
                </c:pt>
                <c:pt idx="38195">
                  <c:v>0.1</c:v>
                </c:pt>
                <c:pt idx="38196">
                  <c:v>0.18</c:v>
                </c:pt>
                <c:pt idx="38197">
                  <c:v>0.22</c:v>
                </c:pt>
                <c:pt idx="38198">
                  <c:v>0.22</c:v>
                </c:pt>
                <c:pt idx="38199">
                  <c:v>0.26</c:v>
                </c:pt>
                <c:pt idx="38200">
                  <c:v>0.3</c:v>
                </c:pt>
                <c:pt idx="38201">
                  <c:v>0.38</c:v>
                </c:pt>
                <c:pt idx="38202">
                  <c:v>0.46</c:v>
                </c:pt>
                <c:pt idx="38203">
                  <c:v>0.42</c:v>
                </c:pt>
                <c:pt idx="38204">
                  <c:v>0.46</c:v>
                </c:pt>
                <c:pt idx="38205">
                  <c:v>0.34</c:v>
                </c:pt>
                <c:pt idx="38206">
                  <c:v>0.18</c:v>
                </c:pt>
                <c:pt idx="38207">
                  <c:v>-0.06</c:v>
                </c:pt>
                <c:pt idx="38208">
                  <c:v>-0.34</c:v>
                </c:pt>
                <c:pt idx="38209">
                  <c:v>-0.62</c:v>
                </c:pt>
                <c:pt idx="38210">
                  <c:v>-0.9</c:v>
                </c:pt>
                <c:pt idx="38211">
                  <c:v>-1.26</c:v>
                </c:pt>
                <c:pt idx="38212">
                  <c:v>-1.54</c:v>
                </c:pt>
                <c:pt idx="38213">
                  <c:v>-1.78</c:v>
                </c:pt>
                <c:pt idx="38214">
                  <c:v>-1.94</c:v>
                </c:pt>
                <c:pt idx="38215">
                  <c:v>-1.98</c:v>
                </c:pt>
                <c:pt idx="38216">
                  <c:v>-1.98</c:v>
                </c:pt>
                <c:pt idx="38217">
                  <c:v>-1.9</c:v>
                </c:pt>
                <c:pt idx="38218">
                  <c:v>-1.7</c:v>
                </c:pt>
                <c:pt idx="38219">
                  <c:v>-1.5</c:v>
                </c:pt>
                <c:pt idx="38220">
                  <c:v>-1.26</c:v>
                </c:pt>
                <c:pt idx="38221">
                  <c:v>-1.02</c:v>
                </c:pt>
                <c:pt idx="38222">
                  <c:v>-0.7</c:v>
                </c:pt>
                <c:pt idx="38223">
                  <c:v>-0.5</c:v>
                </c:pt>
                <c:pt idx="38224">
                  <c:v>-0.3</c:v>
                </c:pt>
                <c:pt idx="38225">
                  <c:v>-0.22</c:v>
                </c:pt>
                <c:pt idx="38226">
                  <c:v>-0.14000000000000001</c:v>
                </c:pt>
                <c:pt idx="38227">
                  <c:v>-0.1</c:v>
                </c:pt>
                <c:pt idx="38228">
                  <c:v>0.02</c:v>
                </c:pt>
                <c:pt idx="38229">
                  <c:v>0.06</c:v>
                </c:pt>
                <c:pt idx="38230">
                  <c:v>0.1</c:v>
                </c:pt>
                <c:pt idx="38231">
                  <c:v>0.06</c:v>
                </c:pt>
                <c:pt idx="38232">
                  <c:v>0.1</c:v>
                </c:pt>
                <c:pt idx="38233">
                  <c:v>0.14000000000000001</c:v>
                </c:pt>
                <c:pt idx="38234">
                  <c:v>0.22</c:v>
                </c:pt>
                <c:pt idx="38235">
                  <c:v>0.26</c:v>
                </c:pt>
                <c:pt idx="38236">
                  <c:v>0.3</c:v>
                </c:pt>
                <c:pt idx="38237">
                  <c:v>0.3</c:v>
                </c:pt>
                <c:pt idx="38238">
                  <c:v>0.34</c:v>
                </c:pt>
                <c:pt idx="38239">
                  <c:v>0.38</c:v>
                </c:pt>
                <c:pt idx="38240">
                  <c:v>0.3</c:v>
                </c:pt>
                <c:pt idx="38241">
                  <c:v>0.3</c:v>
                </c:pt>
                <c:pt idx="38242">
                  <c:v>0.3</c:v>
                </c:pt>
                <c:pt idx="38243">
                  <c:v>0.22</c:v>
                </c:pt>
                <c:pt idx="38244">
                  <c:v>0.22</c:v>
                </c:pt>
                <c:pt idx="38245">
                  <c:v>0.18</c:v>
                </c:pt>
                <c:pt idx="38246">
                  <c:v>0.26</c:v>
                </c:pt>
                <c:pt idx="38247">
                  <c:v>0.38</c:v>
                </c:pt>
                <c:pt idx="38248">
                  <c:v>0.42</c:v>
                </c:pt>
                <c:pt idx="38249">
                  <c:v>0.46</c:v>
                </c:pt>
                <c:pt idx="38250">
                  <c:v>0.57999999999999996</c:v>
                </c:pt>
                <c:pt idx="38251">
                  <c:v>0.74</c:v>
                </c:pt>
                <c:pt idx="38252">
                  <c:v>1.1399999999999999</c:v>
                </c:pt>
                <c:pt idx="38253">
                  <c:v>1.66</c:v>
                </c:pt>
                <c:pt idx="38254">
                  <c:v>2.14</c:v>
                </c:pt>
                <c:pt idx="38255">
                  <c:v>2.54</c:v>
                </c:pt>
                <c:pt idx="38256">
                  <c:v>2.82</c:v>
                </c:pt>
                <c:pt idx="38257">
                  <c:v>2.78</c:v>
                </c:pt>
                <c:pt idx="38258">
                  <c:v>2.74</c:v>
                </c:pt>
                <c:pt idx="38259">
                  <c:v>2.66</c:v>
                </c:pt>
                <c:pt idx="38260">
                  <c:v>2.66</c:v>
                </c:pt>
                <c:pt idx="38261">
                  <c:v>2.74</c:v>
                </c:pt>
                <c:pt idx="38262">
                  <c:v>2.74</c:v>
                </c:pt>
                <c:pt idx="38263">
                  <c:v>2.46</c:v>
                </c:pt>
                <c:pt idx="38264">
                  <c:v>2.14</c:v>
                </c:pt>
                <c:pt idx="38265">
                  <c:v>1.78</c:v>
                </c:pt>
                <c:pt idx="38266">
                  <c:v>1.5</c:v>
                </c:pt>
                <c:pt idx="38267">
                  <c:v>1.1399999999999999</c:v>
                </c:pt>
                <c:pt idx="38268">
                  <c:v>0.78</c:v>
                </c:pt>
                <c:pt idx="38269">
                  <c:v>0.5</c:v>
                </c:pt>
                <c:pt idx="38270">
                  <c:v>0.22</c:v>
                </c:pt>
                <c:pt idx="38271">
                  <c:v>-0.14000000000000001</c:v>
                </c:pt>
                <c:pt idx="38272">
                  <c:v>-0.46</c:v>
                </c:pt>
                <c:pt idx="38273">
                  <c:v>-0.82</c:v>
                </c:pt>
                <c:pt idx="38274">
                  <c:v>-1.1399999999999999</c:v>
                </c:pt>
                <c:pt idx="38275">
                  <c:v>-1.46</c:v>
                </c:pt>
                <c:pt idx="38276">
                  <c:v>-1.66</c:v>
                </c:pt>
                <c:pt idx="38277">
                  <c:v>-1.78</c:v>
                </c:pt>
                <c:pt idx="38278">
                  <c:v>-1.74</c:v>
                </c:pt>
                <c:pt idx="38279">
                  <c:v>-1.54</c:v>
                </c:pt>
                <c:pt idx="38280">
                  <c:v>-1.34</c:v>
                </c:pt>
                <c:pt idx="38281">
                  <c:v>-1.1000000000000001</c:v>
                </c:pt>
                <c:pt idx="38282">
                  <c:v>-0.94</c:v>
                </c:pt>
                <c:pt idx="38283">
                  <c:v>-0.82</c:v>
                </c:pt>
                <c:pt idx="38284">
                  <c:v>-0.74</c:v>
                </c:pt>
                <c:pt idx="38285">
                  <c:v>-0.66</c:v>
                </c:pt>
                <c:pt idx="38286">
                  <c:v>-0.66</c:v>
                </c:pt>
                <c:pt idx="38287">
                  <c:v>-0.7</c:v>
                </c:pt>
                <c:pt idx="38288">
                  <c:v>-0.74</c:v>
                </c:pt>
                <c:pt idx="38289">
                  <c:v>-0.82</c:v>
                </c:pt>
                <c:pt idx="38290">
                  <c:v>-0.86</c:v>
                </c:pt>
                <c:pt idx="38291">
                  <c:v>-0.82</c:v>
                </c:pt>
                <c:pt idx="38292">
                  <c:v>-0.74</c:v>
                </c:pt>
                <c:pt idx="38293">
                  <c:v>-0.74</c:v>
                </c:pt>
                <c:pt idx="38294">
                  <c:v>-0.57999999999999996</c:v>
                </c:pt>
                <c:pt idx="38295">
                  <c:v>-0.46</c:v>
                </c:pt>
                <c:pt idx="38296">
                  <c:v>-0.3</c:v>
                </c:pt>
                <c:pt idx="38297">
                  <c:v>-0.14000000000000001</c:v>
                </c:pt>
                <c:pt idx="38298">
                  <c:v>-0.02</c:v>
                </c:pt>
                <c:pt idx="38299">
                  <c:v>-0.02</c:v>
                </c:pt>
                <c:pt idx="38300">
                  <c:v>-0.02</c:v>
                </c:pt>
                <c:pt idx="38301">
                  <c:v>-0.1</c:v>
                </c:pt>
                <c:pt idx="38302">
                  <c:v>-0.14000000000000001</c:v>
                </c:pt>
                <c:pt idx="38303">
                  <c:v>-0.18</c:v>
                </c:pt>
                <c:pt idx="38304">
                  <c:v>-0.14000000000000001</c:v>
                </c:pt>
                <c:pt idx="38305">
                  <c:v>-0.1</c:v>
                </c:pt>
                <c:pt idx="38306">
                  <c:v>-0.1</c:v>
                </c:pt>
                <c:pt idx="38307">
                  <c:v>-0.26</c:v>
                </c:pt>
                <c:pt idx="38308">
                  <c:v>-0.34</c:v>
                </c:pt>
                <c:pt idx="38309">
                  <c:v>-0.5</c:v>
                </c:pt>
                <c:pt idx="38310">
                  <c:v>-0.66</c:v>
                </c:pt>
                <c:pt idx="38311">
                  <c:v>-0.82</c:v>
                </c:pt>
                <c:pt idx="38312">
                  <c:v>-0.86</c:v>
                </c:pt>
                <c:pt idx="38313">
                  <c:v>-0.9</c:v>
                </c:pt>
                <c:pt idx="38314">
                  <c:v>-0.98</c:v>
                </c:pt>
                <c:pt idx="38315">
                  <c:v>-1.1399999999999999</c:v>
                </c:pt>
                <c:pt idx="38316">
                  <c:v>-1.22</c:v>
                </c:pt>
                <c:pt idx="38317">
                  <c:v>-1.26</c:v>
                </c:pt>
                <c:pt idx="38318">
                  <c:v>-1.22</c:v>
                </c:pt>
                <c:pt idx="38319">
                  <c:v>-1.26</c:v>
                </c:pt>
                <c:pt idx="38320">
                  <c:v>-1.26</c:v>
                </c:pt>
                <c:pt idx="38321">
                  <c:v>-1.18</c:v>
                </c:pt>
                <c:pt idx="38322">
                  <c:v>-1.22</c:v>
                </c:pt>
                <c:pt idx="38323">
                  <c:v>-1.1000000000000001</c:v>
                </c:pt>
                <c:pt idx="38324">
                  <c:v>-1.02</c:v>
                </c:pt>
                <c:pt idx="38325">
                  <c:v>-0.9</c:v>
                </c:pt>
                <c:pt idx="38326">
                  <c:v>-0.78</c:v>
                </c:pt>
                <c:pt idx="38327">
                  <c:v>-0.7</c:v>
                </c:pt>
                <c:pt idx="38328">
                  <c:v>-0.57999999999999996</c:v>
                </c:pt>
                <c:pt idx="38329">
                  <c:v>-0.38</c:v>
                </c:pt>
                <c:pt idx="38330">
                  <c:v>-0.3</c:v>
                </c:pt>
                <c:pt idx="38331">
                  <c:v>-0.14000000000000001</c:v>
                </c:pt>
                <c:pt idx="38332">
                  <c:v>-0.02</c:v>
                </c:pt>
                <c:pt idx="38333">
                  <c:v>0.02</c:v>
                </c:pt>
                <c:pt idx="38334">
                  <c:v>0.1</c:v>
                </c:pt>
                <c:pt idx="38335">
                  <c:v>0.14000000000000001</c:v>
                </c:pt>
                <c:pt idx="38336">
                  <c:v>0.18</c:v>
                </c:pt>
                <c:pt idx="38337">
                  <c:v>0.34</c:v>
                </c:pt>
                <c:pt idx="38338">
                  <c:v>0.86</c:v>
                </c:pt>
                <c:pt idx="38339">
                  <c:v>1.46</c:v>
                </c:pt>
                <c:pt idx="38340">
                  <c:v>2.1800000000000002</c:v>
                </c:pt>
                <c:pt idx="38341">
                  <c:v>2.78</c:v>
                </c:pt>
                <c:pt idx="38342">
                  <c:v>3.34</c:v>
                </c:pt>
                <c:pt idx="38343">
                  <c:v>3.78</c:v>
                </c:pt>
                <c:pt idx="38344">
                  <c:v>4.26</c:v>
                </c:pt>
                <c:pt idx="38345">
                  <c:v>4.74</c:v>
                </c:pt>
                <c:pt idx="38346">
                  <c:v>5.0199999999999996</c:v>
                </c:pt>
                <c:pt idx="38347">
                  <c:v>5.0999999999999996</c:v>
                </c:pt>
                <c:pt idx="38348">
                  <c:v>4.74</c:v>
                </c:pt>
                <c:pt idx="38349">
                  <c:v>4.0999999999999996</c:v>
                </c:pt>
                <c:pt idx="38350">
                  <c:v>3.18</c:v>
                </c:pt>
                <c:pt idx="38351">
                  <c:v>2.02</c:v>
                </c:pt>
                <c:pt idx="38352">
                  <c:v>0.94</c:v>
                </c:pt>
                <c:pt idx="38353">
                  <c:v>0.02</c:v>
                </c:pt>
                <c:pt idx="38354">
                  <c:v>-0.7</c:v>
                </c:pt>
                <c:pt idx="38355">
                  <c:v>-1.22</c:v>
                </c:pt>
                <c:pt idx="38356">
                  <c:v>-1.66</c:v>
                </c:pt>
                <c:pt idx="38357">
                  <c:v>-2.02</c:v>
                </c:pt>
                <c:pt idx="38358">
                  <c:v>-2.2599999999999998</c:v>
                </c:pt>
                <c:pt idx="38359">
                  <c:v>-2.34</c:v>
                </c:pt>
                <c:pt idx="38360">
                  <c:v>-2.2999999999999998</c:v>
                </c:pt>
                <c:pt idx="38361">
                  <c:v>-2.1</c:v>
                </c:pt>
                <c:pt idx="38362">
                  <c:v>-1.86</c:v>
                </c:pt>
                <c:pt idx="38363">
                  <c:v>-1.66</c:v>
                </c:pt>
                <c:pt idx="38364">
                  <c:v>-1.46</c:v>
                </c:pt>
                <c:pt idx="38365">
                  <c:v>-1.34</c:v>
                </c:pt>
                <c:pt idx="38366">
                  <c:v>-1.3</c:v>
                </c:pt>
                <c:pt idx="38367">
                  <c:v>-1.22</c:v>
                </c:pt>
                <c:pt idx="38368">
                  <c:v>-1.18</c:v>
                </c:pt>
                <c:pt idx="38369">
                  <c:v>-1.18</c:v>
                </c:pt>
                <c:pt idx="38370">
                  <c:v>-1.1399999999999999</c:v>
                </c:pt>
                <c:pt idx="38371">
                  <c:v>-1.1000000000000001</c:v>
                </c:pt>
                <c:pt idx="38372">
                  <c:v>-0.94</c:v>
                </c:pt>
                <c:pt idx="38373">
                  <c:v>-0.74</c:v>
                </c:pt>
                <c:pt idx="38374">
                  <c:v>-0.54</c:v>
                </c:pt>
                <c:pt idx="38375">
                  <c:v>-0.38</c:v>
                </c:pt>
                <c:pt idx="38376">
                  <c:v>-0.22</c:v>
                </c:pt>
                <c:pt idx="38377">
                  <c:v>-0.14000000000000001</c:v>
                </c:pt>
                <c:pt idx="38378">
                  <c:v>-0.06</c:v>
                </c:pt>
                <c:pt idx="38379">
                  <c:v>-0.06</c:v>
                </c:pt>
                <c:pt idx="38380">
                  <c:v>0.06</c:v>
                </c:pt>
                <c:pt idx="38381">
                  <c:v>0.1</c:v>
                </c:pt>
                <c:pt idx="38382">
                  <c:v>0.14000000000000001</c:v>
                </c:pt>
                <c:pt idx="38383">
                  <c:v>0.14000000000000001</c:v>
                </c:pt>
                <c:pt idx="38384">
                  <c:v>0.3</c:v>
                </c:pt>
                <c:pt idx="38385">
                  <c:v>0.34</c:v>
                </c:pt>
                <c:pt idx="38386">
                  <c:v>0.38</c:v>
                </c:pt>
                <c:pt idx="38387">
                  <c:v>0.38</c:v>
                </c:pt>
                <c:pt idx="38388">
                  <c:v>0.57999999999999996</c:v>
                </c:pt>
                <c:pt idx="38389">
                  <c:v>0.66</c:v>
                </c:pt>
                <c:pt idx="38390">
                  <c:v>0.74</c:v>
                </c:pt>
                <c:pt idx="38391">
                  <c:v>0.7</c:v>
                </c:pt>
                <c:pt idx="38392">
                  <c:v>0.66</c:v>
                </c:pt>
                <c:pt idx="38393">
                  <c:v>0.54</c:v>
                </c:pt>
                <c:pt idx="38394">
                  <c:v>0.22</c:v>
                </c:pt>
                <c:pt idx="38395">
                  <c:v>-0.06</c:v>
                </c:pt>
                <c:pt idx="38396">
                  <c:v>-0.46</c:v>
                </c:pt>
                <c:pt idx="38397">
                  <c:v>-0.7</c:v>
                </c:pt>
                <c:pt idx="38398">
                  <c:v>-0.98</c:v>
                </c:pt>
                <c:pt idx="38399">
                  <c:v>-1.26</c:v>
                </c:pt>
                <c:pt idx="38400">
                  <c:v>-1.62</c:v>
                </c:pt>
                <c:pt idx="38401">
                  <c:v>-1.9</c:v>
                </c:pt>
                <c:pt idx="38402">
                  <c:v>-2.02</c:v>
                </c:pt>
                <c:pt idx="38403">
                  <c:v>-2.1800000000000002</c:v>
                </c:pt>
                <c:pt idx="38404">
                  <c:v>-2.06</c:v>
                </c:pt>
                <c:pt idx="38405">
                  <c:v>-1.9</c:v>
                </c:pt>
                <c:pt idx="38406">
                  <c:v>-1.58</c:v>
                </c:pt>
                <c:pt idx="38407">
                  <c:v>-1.34</c:v>
                </c:pt>
                <c:pt idx="38408">
                  <c:v>-1.06</c:v>
                </c:pt>
                <c:pt idx="38409">
                  <c:v>-0.86</c:v>
                </c:pt>
                <c:pt idx="38410">
                  <c:v>-0.62</c:v>
                </c:pt>
                <c:pt idx="38411">
                  <c:v>-0.5</c:v>
                </c:pt>
                <c:pt idx="38412">
                  <c:v>-0.3</c:v>
                </c:pt>
                <c:pt idx="38413">
                  <c:v>-0.26</c:v>
                </c:pt>
                <c:pt idx="38414">
                  <c:v>-0.26</c:v>
                </c:pt>
                <c:pt idx="38415">
                  <c:v>-0.18</c:v>
                </c:pt>
                <c:pt idx="38416">
                  <c:v>-0.18</c:v>
                </c:pt>
                <c:pt idx="38417">
                  <c:v>-0.14000000000000001</c:v>
                </c:pt>
                <c:pt idx="38418">
                  <c:v>-0.06</c:v>
                </c:pt>
                <c:pt idx="38419">
                  <c:v>0.06</c:v>
                </c:pt>
                <c:pt idx="38420">
                  <c:v>0.1</c:v>
                </c:pt>
                <c:pt idx="38421">
                  <c:v>0.14000000000000001</c:v>
                </c:pt>
                <c:pt idx="38422">
                  <c:v>0.26</c:v>
                </c:pt>
                <c:pt idx="38423">
                  <c:v>0.34</c:v>
                </c:pt>
                <c:pt idx="38424">
                  <c:v>0.46</c:v>
                </c:pt>
                <c:pt idx="38425">
                  <c:v>0.5</c:v>
                </c:pt>
                <c:pt idx="38426">
                  <c:v>0.46</c:v>
                </c:pt>
                <c:pt idx="38427">
                  <c:v>0.42</c:v>
                </c:pt>
                <c:pt idx="38428">
                  <c:v>0.42</c:v>
                </c:pt>
                <c:pt idx="38429">
                  <c:v>0.3</c:v>
                </c:pt>
                <c:pt idx="38430">
                  <c:v>0.34</c:v>
                </c:pt>
                <c:pt idx="38431">
                  <c:v>0.26</c:v>
                </c:pt>
                <c:pt idx="38432">
                  <c:v>0.22</c:v>
                </c:pt>
                <c:pt idx="38433">
                  <c:v>0.22</c:v>
                </c:pt>
                <c:pt idx="38434">
                  <c:v>0.26</c:v>
                </c:pt>
                <c:pt idx="38435">
                  <c:v>0.26</c:v>
                </c:pt>
                <c:pt idx="38436">
                  <c:v>0.3</c:v>
                </c:pt>
                <c:pt idx="38437">
                  <c:v>0.46</c:v>
                </c:pt>
                <c:pt idx="38438">
                  <c:v>0.9</c:v>
                </c:pt>
                <c:pt idx="38439">
                  <c:v>1.5</c:v>
                </c:pt>
                <c:pt idx="38440">
                  <c:v>2.2999999999999998</c:v>
                </c:pt>
                <c:pt idx="38441">
                  <c:v>2.94</c:v>
                </c:pt>
                <c:pt idx="38442">
                  <c:v>3.38</c:v>
                </c:pt>
                <c:pt idx="38443">
                  <c:v>3.7</c:v>
                </c:pt>
                <c:pt idx="38444">
                  <c:v>3.98</c:v>
                </c:pt>
                <c:pt idx="38445">
                  <c:v>4.18</c:v>
                </c:pt>
                <c:pt idx="38446">
                  <c:v>4.34</c:v>
                </c:pt>
                <c:pt idx="38447">
                  <c:v>4.22</c:v>
                </c:pt>
                <c:pt idx="38448">
                  <c:v>4.0199999999999996</c:v>
                </c:pt>
                <c:pt idx="38449">
                  <c:v>3.5</c:v>
                </c:pt>
                <c:pt idx="38450">
                  <c:v>2.78</c:v>
                </c:pt>
                <c:pt idx="38451">
                  <c:v>1.86</c:v>
                </c:pt>
                <c:pt idx="38452">
                  <c:v>0.82</c:v>
                </c:pt>
                <c:pt idx="38453">
                  <c:v>-0.06</c:v>
                </c:pt>
                <c:pt idx="38454">
                  <c:v>-0.7</c:v>
                </c:pt>
                <c:pt idx="38455">
                  <c:v>-1.1399999999999999</c:v>
                </c:pt>
                <c:pt idx="38456">
                  <c:v>-1.58</c:v>
                </c:pt>
                <c:pt idx="38457">
                  <c:v>-1.86</c:v>
                </c:pt>
                <c:pt idx="38458">
                  <c:v>-1.98</c:v>
                </c:pt>
                <c:pt idx="38459">
                  <c:v>-1.94</c:v>
                </c:pt>
                <c:pt idx="38460">
                  <c:v>-1.9</c:v>
                </c:pt>
                <c:pt idx="38461">
                  <c:v>-1.78</c:v>
                </c:pt>
                <c:pt idx="38462">
                  <c:v>-1.62</c:v>
                </c:pt>
                <c:pt idx="38463">
                  <c:v>-1.42</c:v>
                </c:pt>
                <c:pt idx="38464">
                  <c:v>-1.22</c:v>
                </c:pt>
                <c:pt idx="38465">
                  <c:v>-1.1399999999999999</c:v>
                </c:pt>
                <c:pt idx="38466">
                  <c:v>-1.06</c:v>
                </c:pt>
                <c:pt idx="38467">
                  <c:v>-1.02</c:v>
                </c:pt>
                <c:pt idx="38468">
                  <c:v>-0.98</c:v>
                </c:pt>
                <c:pt idx="38469">
                  <c:v>-0.94</c:v>
                </c:pt>
                <c:pt idx="38470">
                  <c:v>-0.86</c:v>
                </c:pt>
                <c:pt idx="38471">
                  <c:v>-0.82</c:v>
                </c:pt>
                <c:pt idx="38472">
                  <c:v>-0.82</c:v>
                </c:pt>
                <c:pt idx="38473">
                  <c:v>-0.78</c:v>
                </c:pt>
                <c:pt idx="38474">
                  <c:v>-0.66</c:v>
                </c:pt>
                <c:pt idx="38475">
                  <c:v>-0.57999999999999996</c:v>
                </c:pt>
                <c:pt idx="38476">
                  <c:v>-0.54</c:v>
                </c:pt>
                <c:pt idx="38477">
                  <c:v>-0.57999999999999996</c:v>
                </c:pt>
                <c:pt idx="38478">
                  <c:v>-0.54</c:v>
                </c:pt>
                <c:pt idx="38479">
                  <c:v>-0.57999999999999996</c:v>
                </c:pt>
                <c:pt idx="38480">
                  <c:v>-0.62</c:v>
                </c:pt>
                <c:pt idx="38481">
                  <c:v>-0.57999999999999996</c:v>
                </c:pt>
                <c:pt idx="38482">
                  <c:v>-0.38</c:v>
                </c:pt>
                <c:pt idx="38483">
                  <c:v>-0.22</c:v>
                </c:pt>
                <c:pt idx="38484">
                  <c:v>-0.14000000000000001</c:v>
                </c:pt>
                <c:pt idx="38485">
                  <c:v>-0.14000000000000001</c:v>
                </c:pt>
                <c:pt idx="38486">
                  <c:v>-0.02</c:v>
                </c:pt>
                <c:pt idx="38487">
                  <c:v>0.06</c:v>
                </c:pt>
                <c:pt idx="38488">
                  <c:v>0.14000000000000001</c:v>
                </c:pt>
                <c:pt idx="38489">
                  <c:v>0.14000000000000001</c:v>
                </c:pt>
                <c:pt idx="38490">
                  <c:v>0.22</c:v>
                </c:pt>
                <c:pt idx="38491">
                  <c:v>0.22</c:v>
                </c:pt>
                <c:pt idx="38492">
                  <c:v>0.18</c:v>
                </c:pt>
                <c:pt idx="38493">
                  <c:v>0.06</c:v>
                </c:pt>
                <c:pt idx="38494">
                  <c:v>-0.18</c:v>
                </c:pt>
                <c:pt idx="38495">
                  <c:v>-0.54</c:v>
                </c:pt>
                <c:pt idx="38496">
                  <c:v>-0.9</c:v>
                </c:pt>
                <c:pt idx="38497">
                  <c:v>-1.06</c:v>
                </c:pt>
                <c:pt idx="38498">
                  <c:v>-1.3</c:v>
                </c:pt>
                <c:pt idx="38499">
                  <c:v>-1.5</c:v>
                </c:pt>
                <c:pt idx="38500">
                  <c:v>-1.62</c:v>
                </c:pt>
                <c:pt idx="38501">
                  <c:v>-1.82</c:v>
                </c:pt>
                <c:pt idx="38502">
                  <c:v>-1.9</c:v>
                </c:pt>
                <c:pt idx="38503">
                  <c:v>-1.94</c:v>
                </c:pt>
                <c:pt idx="38504">
                  <c:v>-1.86</c:v>
                </c:pt>
                <c:pt idx="38505">
                  <c:v>-1.7</c:v>
                </c:pt>
                <c:pt idx="38506">
                  <c:v>-1.46</c:v>
                </c:pt>
                <c:pt idx="38507">
                  <c:v>-1.22</c:v>
                </c:pt>
                <c:pt idx="38508">
                  <c:v>-0.98</c:v>
                </c:pt>
                <c:pt idx="38509">
                  <c:v>-0.74</c:v>
                </c:pt>
                <c:pt idx="38510">
                  <c:v>-0.54</c:v>
                </c:pt>
                <c:pt idx="38511">
                  <c:v>-0.38</c:v>
                </c:pt>
                <c:pt idx="38512">
                  <c:v>-0.26</c:v>
                </c:pt>
                <c:pt idx="38513">
                  <c:v>-0.18</c:v>
                </c:pt>
                <c:pt idx="38514">
                  <c:v>-0.14000000000000001</c:v>
                </c:pt>
                <c:pt idx="38515">
                  <c:v>-0.14000000000000001</c:v>
                </c:pt>
                <c:pt idx="38516">
                  <c:v>-0.1</c:v>
                </c:pt>
                <c:pt idx="38517">
                  <c:v>-0.1</c:v>
                </c:pt>
                <c:pt idx="38518">
                  <c:v>-0.1</c:v>
                </c:pt>
                <c:pt idx="38519">
                  <c:v>-0.06</c:v>
                </c:pt>
                <c:pt idx="38520">
                  <c:v>-0.06</c:v>
                </c:pt>
                <c:pt idx="38521">
                  <c:v>-0.02</c:v>
                </c:pt>
                <c:pt idx="38522">
                  <c:v>0.1</c:v>
                </c:pt>
                <c:pt idx="38523">
                  <c:v>0.18</c:v>
                </c:pt>
                <c:pt idx="38524">
                  <c:v>0.22</c:v>
                </c:pt>
                <c:pt idx="38525">
                  <c:v>0.22</c:v>
                </c:pt>
                <c:pt idx="38526">
                  <c:v>0.3</c:v>
                </c:pt>
                <c:pt idx="38527">
                  <c:v>0.38</c:v>
                </c:pt>
                <c:pt idx="38528">
                  <c:v>0.62</c:v>
                </c:pt>
                <c:pt idx="38529">
                  <c:v>0.9</c:v>
                </c:pt>
                <c:pt idx="38530">
                  <c:v>1.54</c:v>
                </c:pt>
                <c:pt idx="38531">
                  <c:v>2.1</c:v>
                </c:pt>
                <c:pt idx="38532">
                  <c:v>2.66</c:v>
                </c:pt>
                <c:pt idx="38533">
                  <c:v>3.1</c:v>
                </c:pt>
                <c:pt idx="38534">
                  <c:v>3.54</c:v>
                </c:pt>
                <c:pt idx="38535">
                  <c:v>3.9</c:v>
                </c:pt>
                <c:pt idx="38536">
                  <c:v>4.18</c:v>
                </c:pt>
                <c:pt idx="38537">
                  <c:v>4.38</c:v>
                </c:pt>
                <c:pt idx="38538">
                  <c:v>4.42</c:v>
                </c:pt>
                <c:pt idx="38539">
                  <c:v>4.18</c:v>
                </c:pt>
                <c:pt idx="38540">
                  <c:v>3.86</c:v>
                </c:pt>
                <c:pt idx="38541">
                  <c:v>3.18</c:v>
                </c:pt>
                <c:pt idx="38542">
                  <c:v>2.5</c:v>
                </c:pt>
                <c:pt idx="38543">
                  <c:v>1.78</c:v>
                </c:pt>
                <c:pt idx="38544">
                  <c:v>1.06</c:v>
                </c:pt>
                <c:pt idx="38545">
                  <c:v>0.3</c:v>
                </c:pt>
                <c:pt idx="38546">
                  <c:v>-0.46</c:v>
                </c:pt>
                <c:pt idx="38547">
                  <c:v>-1.18</c:v>
                </c:pt>
                <c:pt idx="38548">
                  <c:v>-1.62</c:v>
                </c:pt>
                <c:pt idx="38549">
                  <c:v>-1.9</c:v>
                </c:pt>
                <c:pt idx="38550">
                  <c:v>-2.02</c:v>
                </c:pt>
                <c:pt idx="38551">
                  <c:v>-2.06</c:v>
                </c:pt>
                <c:pt idx="38552">
                  <c:v>-2.1</c:v>
                </c:pt>
                <c:pt idx="38553">
                  <c:v>-2.06</c:v>
                </c:pt>
                <c:pt idx="38554">
                  <c:v>-2.02</c:v>
                </c:pt>
                <c:pt idx="38555">
                  <c:v>-1.82</c:v>
                </c:pt>
                <c:pt idx="38556">
                  <c:v>-1.5</c:v>
                </c:pt>
                <c:pt idx="38557">
                  <c:v>-1.22</c:v>
                </c:pt>
                <c:pt idx="38558">
                  <c:v>-1.02</c:v>
                </c:pt>
                <c:pt idx="38559">
                  <c:v>-0.82</c:v>
                </c:pt>
                <c:pt idx="38560">
                  <c:v>-0.74</c:v>
                </c:pt>
                <c:pt idx="38561">
                  <c:v>-0.66</c:v>
                </c:pt>
                <c:pt idx="38562">
                  <c:v>-0.57999999999999996</c:v>
                </c:pt>
                <c:pt idx="38563">
                  <c:v>-0.57999999999999996</c:v>
                </c:pt>
                <c:pt idx="38564">
                  <c:v>-0.54</c:v>
                </c:pt>
                <c:pt idx="38565">
                  <c:v>-0.5</c:v>
                </c:pt>
                <c:pt idx="38566">
                  <c:v>-0.5</c:v>
                </c:pt>
                <c:pt idx="38567">
                  <c:v>-0.54</c:v>
                </c:pt>
                <c:pt idx="38568">
                  <c:v>-0.46</c:v>
                </c:pt>
                <c:pt idx="38569">
                  <c:v>-0.38</c:v>
                </c:pt>
                <c:pt idx="38570">
                  <c:v>-0.3</c:v>
                </c:pt>
                <c:pt idx="38571">
                  <c:v>-0.26</c:v>
                </c:pt>
                <c:pt idx="38572">
                  <c:v>-0.14000000000000001</c:v>
                </c:pt>
                <c:pt idx="38573">
                  <c:v>-0.02</c:v>
                </c:pt>
                <c:pt idx="38574">
                  <c:v>0.14000000000000001</c:v>
                </c:pt>
                <c:pt idx="38575">
                  <c:v>0.14000000000000001</c:v>
                </c:pt>
                <c:pt idx="38576">
                  <c:v>0.22</c:v>
                </c:pt>
                <c:pt idx="38577">
                  <c:v>0.26</c:v>
                </c:pt>
                <c:pt idx="38578">
                  <c:v>0.26</c:v>
                </c:pt>
                <c:pt idx="38579">
                  <c:v>0.22</c:v>
                </c:pt>
                <c:pt idx="38580">
                  <c:v>0.22</c:v>
                </c:pt>
                <c:pt idx="38581">
                  <c:v>0.3</c:v>
                </c:pt>
                <c:pt idx="38582">
                  <c:v>0.38</c:v>
                </c:pt>
                <c:pt idx="38583">
                  <c:v>0.38</c:v>
                </c:pt>
                <c:pt idx="38584">
                  <c:v>0.26</c:v>
                </c:pt>
                <c:pt idx="38585">
                  <c:v>0.02</c:v>
                </c:pt>
                <c:pt idx="38586">
                  <c:v>-0.18</c:v>
                </c:pt>
                <c:pt idx="38587">
                  <c:v>-0.42</c:v>
                </c:pt>
                <c:pt idx="38588">
                  <c:v>-0.66</c:v>
                </c:pt>
                <c:pt idx="38589">
                  <c:v>-0.94</c:v>
                </c:pt>
                <c:pt idx="38590">
                  <c:v>-1.22</c:v>
                </c:pt>
                <c:pt idx="38591">
                  <c:v>-1.62</c:v>
                </c:pt>
                <c:pt idx="38592">
                  <c:v>-1.74</c:v>
                </c:pt>
                <c:pt idx="38593">
                  <c:v>-1.86</c:v>
                </c:pt>
                <c:pt idx="38594">
                  <c:v>-1.94</c:v>
                </c:pt>
                <c:pt idx="38595">
                  <c:v>-1.9</c:v>
                </c:pt>
                <c:pt idx="38596">
                  <c:v>-1.9</c:v>
                </c:pt>
                <c:pt idx="38597">
                  <c:v>-1.74</c:v>
                </c:pt>
                <c:pt idx="38598">
                  <c:v>-1.58</c:v>
                </c:pt>
                <c:pt idx="38599">
                  <c:v>-1.38</c:v>
                </c:pt>
                <c:pt idx="38600">
                  <c:v>-1.1399999999999999</c:v>
                </c:pt>
                <c:pt idx="38601">
                  <c:v>-0.9</c:v>
                </c:pt>
                <c:pt idx="38602">
                  <c:v>-0.62</c:v>
                </c:pt>
                <c:pt idx="38603">
                  <c:v>-0.46</c:v>
                </c:pt>
                <c:pt idx="38604">
                  <c:v>-0.34</c:v>
                </c:pt>
                <c:pt idx="38605">
                  <c:v>-0.26</c:v>
                </c:pt>
                <c:pt idx="38606">
                  <c:v>-0.22</c:v>
                </c:pt>
                <c:pt idx="38607">
                  <c:v>-0.18</c:v>
                </c:pt>
                <c:pt idx="38608">
                  <c:v>-0.02</c:v>
                </c:pt>
                <c:pt idx="38609">
                  <c:v>0.02</c:v>
                </c:pt>
                <c:pt idx="38610">
                  <c:v>0.02</c:v>
                </c:pt>
                <c:pt idx="38611">
                  <c:v>0.02</c:v>
                </c:pt>
                <c:pt idx="38612">
                  <c:v>0.06</c:v>
                </c:pt>
                <c:pt idx="38613">
                  <c:v>0.1</c:v>
                </c:pt>
                <c:pt idx="38614">
                  <c:v>0.14000000000000001</c:v>
                </c:pt>
                <c:pt idx="38615">
                  <c:v>0.18</c:v>
                </c:pt>
                <c:pt idx="38616">
                  <c:v>0.26</c:v>
                </c:pt>
                <c:pt idx="38617">
                  <c:v>0.22</c:v>
                </c:pt>
                <c:pt idx="38618">
                  <c:v>0.22</c:v>
                </c:pt>
                <c:pt idx="38619">
                  <c:v>0.18</c:v>
                </c:pt>
                <c:pt idx="38620">
                  <c:v>0.22</c:v>
                </c:pt>
                <c:pt idx="38621">
                  <c:v>0.3</c:v>
                </c:pt>
                <c:pt idx="38622">
                  <c:v>0.38</c:v>
                </c:pt>
                <c:pt idx="38623">
                  <c:v>0.38</c:v>
                </c:pt>
                <c:pt idx="38624">
                  <c:v>0.5</c:v>
                </c:pt>
                <c:pt idx="38625">
                  <c:v>0.74</c:v>
                </c:pt>
                <c:pt idx="38626">
                  <c:v>1.38</c:v>
                </c:pt>
                <c:pt idx="38627">
                  <c:v>2.06</c:v>
                </c:pt>
                <c:pt idx="38628">
                  <c:v>2.62</c:v>
                </c:pt>
                <c:pt idx="38629">
                  <c:v>2.94</c:v>
                </c:pt>
                <c:pt idx="38630">
                  <c:v>3.18</c:v>
                </c:pt>
                <c:pt idx="38631">
                  <c:v>3.3</c:v>
                </c:pt>
                <c:pt idx="38632">
                  <c:v>3.54</c:v>
                </c:pt>
                <c:pt idx="38633">
                  <c:v>3.82</c:v>
                </c:pt>
                <c:pt idx="38634">
                  <c:v>4.0199999999999996</c:v>
                </c:pt>
                <c:pt idx="38635">
                  <c:v>3.94</c:v>
                </c:pt>
                <c:pt idx="38636">
                  <c:v>3.54</c:v>
                </c:pt>
                <c:pt idx="38637">
                  <c:v>2.78</c:v>
                </c:pt>
                <c:pt idx="38638">
                  <c:v>1.9</c:v>
                </c:pt>
                <c:pt idx="38639">
                  <c:v>1.1000000000000001</c:v>
                </c:pt>
                <c:pt idx="38640">
                  <c:v>0.62</c:v>
                </c:pt>
                <c:pt idx="38641">
                  <c:v>0.26</c:v>
                </c:pt>
                <c:pt idx="38642">
                  <c:v>-0.02</c:v>
                </c:pt>
                <c:pt idx="38643">
                  <c:v>-0.38</c:v>
                </c:pt>
                <c:pt idx="38644">
                  <c:v>-0.78</c:v>
                </c:pt>
                <c:pt idx="38645">
                  <c:v>-1.1399999999999999</c:v>
                </c:pt>
                <c:pt idx="38646">
                  <c:v>-1.26</c:v>
                </c:pt>
                <c:pt idx="38647">
                  <c:v>-1.3</c:v>
                </c:pt>
                <c:pt idx="38648">
                  <c:v>-1.3</c:v>
                </c:pt>
                <c:pt idx="38649">
                  <c:v>-1.3</c:v>
                </c:pt>
                <c:pt idx="38650">
                  <c:v>-1.3</c:v>
                </c:pt>
                <c:pt idx="38651">
                  <c:v>-1.38</c:v>
                </c:pt>
                <c:pt idx="38652">
                  <c:v>-1.3</c:v>
                </c:pt>
                <c:pt idx="38653">
                  <c:v>-1.22</c:v>
                </c:pt>
                <c:pt idx="38654">
                  <c:v>-1.18</c:v>
                </c:pt>
                <c:pt idx="38655">
                  <c:v>-1.1000000000000001</c:v>
                </c:pt>
                <c:pt idx="38656">
                  <c:v>-1.1399999999999999</c:v>
                </c:pt>
                <c:pt idx="38657">
                  <c:v>-1.06</c:v>
                </c:pt>
                <c:pt idx="38658">
                  <c:v>-0.9</c:v>
                </c:pt>
                <c:pt idx="38659">
                  <c:v>-0.86</c:v>
                </c:pt>
                <c:pt idx="38660">
                  <c:v>-0.7</c:v>
                </c:pt>
                <c:pt idx="38661">
                  <c:v>-0.66</c:v>
                </c:pt>
                <c:pt idx="38662">
                  <c:v>-0.57999999999999996</c:v>
                </c:pt>
                <c:pt idx="38663">
                  <c:v>-0.54</c:v>
                </c:pt>
                <c:pt idx="38664">
                  <c:v>-0.46</c:v>
                </c:pt>
                <c:pt idx="38665">
                  <c:v>-0.5</c:v>
                </c:pt>
                <c:pt idx="38666">
                  <c:v>-0.5</c:v>
                </c:pt>
                <c:pt idx="38667">
                  <c:v>-0.42</c:v>
                </c:pt>
                <c:pt idx="38668">
                  <c:v>-0.38</c:v>
                </c:pt>
                <c:pt idx="38669">
                  <c:v>-0.34</c:v>
                </c:pt>
                <c:pt idx="38670">
                  <c:v>-0.18</c:v>
                </c:pt>
                <c:pt idx="38671">
                  <c:v>-0.1</c:v>
                </c:pt>
                <c:pt idx="38672">
                  <c:v>-0.06</c:v>
                </c:pt>
                <c:pt idx="38673">
                  <c:v>-0.06</c:v>
                </c:pt>
                <c:pt idx="38674">
                  <c:v>0.02</c:v>
                </c:pt>
                <c:pt idx="38675">
                  <c:v>0.14000000000000001</c:v>
                </c:pt>
                <c:pt idx="38676">
                  <c:v>0.18</c:v>
                </c:pt>
                <c:pt idx="38677">
                  <c:v>0.26</c:v>
                </c:pt>
                <c:pt idx="38678">
                  <c:v>0.38</c:v>
                </c:pt>
                <c:pt idx="38679">
                  <c:v>0.3</c:v>
                </c:pt>
                <c:pt idx="38680">
                  <c:v>0.18</c:v>
                </c:pt>
                <c:pt idx="38681">
                  <c:v>-0.1</c:v>
                </c:pt>
                <c:pt idx="38682">
                  <c:v>-0.46</c:v>
                </c:pt>
                <c:pt idx="38683">
                  <c:v>-0.7</c:v>
                </c:pt>
                <c:pt idx="38684">
                  <c:v>-0.86</c:v>
                </c:pt>
                <c:pt idx="38685">
                  <c:v>-0.98</c:v>
                </c:pt>
                <c:pt idx="38686">
                  <c:v>-1.1399999999999999</c:v>
                </c:pt>
                <c:pt idx="38687">
                  <c:v>-1.38</c:v>
                </c:pt>
                <c:pt idx="38688">
                  <c:v>-1.58</c:v>
                </c:pt>
                <c:pt idx="38689">
                  <c:v>-1.78</c:v>
                </c:pt>
                <c:pt idx="38690">
                  <c:v>-1.78</c:v>
                </c:pt>
                <c:pt idx="38691">
                  <c:v>-1.7</c:v>
                </c:pt>
                <c:pt idx="38692">
                  <c:v>-1.54</c:v>
                </c:pt>
                <c:pt idx="38693">
                  <c:v>-1.38</c:v>
                </c:pt>
                <c:pt idx="38694">
                  <c:v>-1.26</c:v>
                </c:pt>
                <c:pt idx="38695">
                  <c:v>-1.1000000000000001</c:v>
                </c:pt>
                <c:pt idx="38696">
                  <c:v>-1.02</c:v>
                </c:pt>
                <c:pt idx="38697">
                  <c:v>-0.82</c:v>
                </c:pt>
                <c:pt idx="38698">
                  <c:v>-0.7</c:v>
                </c:pt>
                <c:pt idx="38699">
                  <c:v>-0.5</c:v>
                </c:pt>
                <c:pt idx="38700">
                  <c:v>-0.42</c:v>
                </c:pt>
                <c:pt idx="38701">
                  <c:v>-0.38</c:v>
                </c:pt>
                <c:pt idx="38702">
                  <c:v>-0.3</c:v>
                </c:pt>
                <c:pt idx="38703">
                  <c:v>-0.26</c:v>
                </c:pt>
                <c:pt idx="38704">
                  <c:v>-0.18</c:v>
                </c:pt>
                <c:pt idx="38705">
                  <c:v>-0.1</c:v>
                </c:pt>
                <c:pt idx="38706">
                  <c:v>-0.06</c:v>
                </c:pt>
                <c:pt idx="38707">
                  <c:v>0.1</c:v>
                </c:pt>
                <c:pt idx="38708">
                  <c:v>0.06</c:v>
                </c:pt>
                <c:pt idx="38709">
                  <c:v>0.1</c:v>
                </c:pt>
                <c:pt idx="38710">
                  <c:v>0.14000000000000001</c:v>
                </c:pt>
                <c:pt idx="38711">
                  <c:v>0.18</c:v>
                </c:pt>
                <c:pt idx="38712">
                  <c:v>0.22</c:v>
                </c:pt>
                <c:pt idx="38713">
                  <c:v>0.18</c:v>
                </c:pt>
                <c:pt idx="38714">
                  <c:v>0.18</c:v>
                </c:pt>
                <c:pt idx="38715">
                  <c:v>0.14000000000000001</c:v>
                </c:pt>
                <c:pt idx="38716">
                  <c:v>0.14000000000000001</c:v>
                </c:pt>
                <c:pt idx="38717">
                  <c:v>0.14000000000000001</c:v>
                </c:pt>
                <c:pt idx="38718">
                  <c:v>0.26</c:v>
                </c:pt>
                <c:pt idx="38719">
                  <c:v>0.3</c:v>
                </c:pt>
                <c:pt idx="38720">
                  <c:v>0.38</c:v>
                </c:pt>
                <c:pt idx="38721">
                  <c:v>0.46</c:v>
                </c:pt>
                <c:pt idx="38722">
                  <c:v>0.7</c:v>
                </c:pt>
                <c:pt idx="38723">
                  <c:v>0.9</c:v>
                </c:pt>
                <c:pt idx="38724">
                  <c:v>1.18</c:v>
                </c:pt>
                <c:pt idx="38725">
                  <c:v>1.46</c:v>
                </c:pt>
                <c:pt idx="38726">
                  <c:v>1.94</c:v>
                </c:pt>
                <c:pt idx="38727">
                  <c:v>2.38</c:v>
                </c:pt>
                <c:pt idx="38728">
                  <c:v>2.94</c:v>
                </c:pt>
                <c:pt idx="38729">
                  <c:v>3.34</c:v>
                </c:pt>
                <c:pt idx="38730">
                  <c:v>3.54</c:v>
                </c:pt>
                <c:pt idx="38731">
                  <c:v>3.58</c:v>
                </c:pt>
                <c:pt idx="38732">
                  <c:v>3.62</c:v>
                </c:pt>
                <c:pt idx="38733">
                  <c:v>3.66</c:v>
                </c:pt>
                <c:pt idx="38734">
                  <c:v>3.62</c:v>
                </c:pt>
                <c:pt idx="38735">
                  <c:v>3.42</c:v>
                </c:pt>
                <c:pt idx="38736">
                  <c:v>3.06</c:v>
                </c:pt>
                <c:pt idx="38737">
                  <c:v>2.54</c:v>
                </c:pt>
                <c:pt idx="38738">
                  <c:v>1.82</c:v>
                </c:pt>
                <c:pt idx="38739">
                  <c:v>1.06</c:v>
                </c:pt>
                <c:pt idx="38740">
                  <c:v>0.22</c:v>
                </c:pt>
                <c:pt idx="38741">
                  <c:v>-0.42</c:v>
                </c:pt>
                <c:pt idx="38742">
                  <c:v>-0.86</c:v>
                </c:pt>
                <c:pt idx="38743">
                  <c:v>-1.22</c:v>
                </c:pt>
                <c:pt idx="38744">
                  <c:v>-1.58</c:v>
                </c:pt>
                <c:pt idx="38745">
                  <c:v>-1.9</c:v>
                </c:pt>
                <c:pt idx="38746">
                  <c:v>-2.02</c:v>
                </c:pt>
                <c:pt idx="38747">
                  <c:v>-2.02</c:v>
                </c:pt>
                <c:pt idx="38748">
                  <c:v>-1.9</c:v>
                </c:pt>
                <c:pt idx="38749">
                  <c:v>-1.74</c:v>
                </c:pt>
                <c:pt idx="38750">
                  <c:v>-1.5</c:v>
                </c:pt>
                <c:pt idx="38751">
                  <c:v>-1.26</c:v>
                </c:pt>
                <c:pt idx="38752">
                  <c:v>-1.02</c:v>
                </c:pt>
                <c:pt idx="38753">
                  <c:v>-0.86</c:v>
                </c:pt>
                <c:pt idx="38754">
                  <c:v>-0.78</c:v>
                </c:pt>
                <c:pt idx="38755">
                  <c:v>-0.74</c:v>
                </c:pt>
                <c:pt idx="38756">
                  <c:v>-0.74</c:v>
                </c:pt>
                <c:pt idx="38757">
                  <c:v>-0.78</c:v>
                </c:pt>
                <c:pt idx="38758">
                  <c:v>-0.78</c:v>
                </c:pt>
                <c:pt idx="38759">
                  <c:v>-0.82</c:v>
                </c:pt>
                <c:pt idx="38760">
                  <c:v>-0.78</c:v>
                </c:pt>
                <c:pt idx="38761">
                  <c:v>-0.7</c:v>
                </c:pt>
                <c:pt idx="38762">
                  <c:v>-0.66</c:v>
                </c:pt>
                <c:pt idx="38763">
                  <c:v>-0.62</c:v>
                </c:pt>
                <c:pt idx="38764">
                  <c:v>-0.5</c:v>
                </c:pt>
                <c:pt idx="38765">
                  <c:v>-0.38</c:v>
                </c:pt>
                <c:pt idx="38766">
                  <c:v>-0.3</c:v>
                </c:pt>
                <c:pt idx="38767">
                  <c:v>-0.34</c:v>
                </c:pt>
                <c:pt idx="38768">
                  <c:v>-0.26</c:v>
                </c:pt>
                <c:pt idx="38769">
                  <c:v>-0.18</c:v>
                </c:pt>
                <c:pt idx="38770">
                  <c:v>-0.06</c:v>
                </c:pt>
                <c:pt idx="38771">
                  <c:v>0.02</c:v>
                </c:pt>
                <c:pt idx="38772">
                  <c:v>0.06</c:v>
                </c:pt>
                <c:pt idx="38773">
                  <c:v>0.06</c:v>
                </c:pt>
                <c:pt idx="38774">
                  <c:v>0.1</c:v>
                </c:pt>
                <c:pt idx="38775">
                  <c:v>0.1</c:v>
                </c:pt>
                <c:pt idx="38776">
                  <c:v>0.14000000000000001</c:v>
                </c:pt>
                <c:pt idx="38777">
                  <c:v>0.1</c:v>
                </c:pt>
                <c:pt idx="38778">
                  <c:v>0.06</c:v>
                </c:pt>
                <c:pt idx="38779">
                  <c:v>-0.02</c:v>
                </c:pt>
                <c:pt idx="38780">
                  <c:v>-0.14000000000000001</c:v>
                </c:pt>
                <c:pt idx="38781">
                  <c:v>-0.26</c:v>
                </c:pt>
                <c:pt idx="38782">
                  <c:v>-0.5</c:v>
                </c:pt>
                <c:pt idx="38783">
                  <c:v>-0.82</c:v>
                </c:pt>
                <c:pt idx="38784">
                  <c:v>-1.1000000000000001</c:v>
                </c:pt>
                <c:pt idx="38785">
                  <c:v>-1.26</c:v>
                </c:pt>
                <c:pt idx="38786">
                  <c:v>-1.34</c:v>
                </c:pt>
                <c:pt idx="38787">
                  <c:v>-1.5</c:v>
                </c:pt>
                <c:pt idx="38788">
                  <c:v>-1.54</c:v>
                </c:pt>
                <c:pt idx="38789">
                  <c:v>-1.66</c:v>
                </c:pt>
                <c:pt idx="38790">
                  <c:v>-1.7</c:v>
                </c:pt>
                <c:pt idx="38791">
                  <c:v>-1.66</c:v>
                </c:pt>
                <c:pt idx="38792">
                  <c:v>-1.54</c:v>
                </c:pt>
                <c:pt idx="38793">
                  <c:v>-1.38</c:v>
                </c:pt>
                <c:pt idx="38794">
                  <c:v>-1.06</c:v>
                </c:pt>
                <c:pt idx="38795">
                  <c:v>-0.86</c:v>
                </c:pt>
                <c:pt idx="38796">
                  <c:v>-0.66</c:v>
                </c:pt>
                <c:pt idx="38797">
                  <c:v>-0.46</c:v>
                </c:pt>
                <c:pt idx="38798">
                  <c:v>-0.34</c:v>
                </c:pt>
                <c:pt idx="38799">
                  <c:v>-0.22</c:v>
                </c:pt>
                <c:pt idx="38800">
                  <c:v>-0.1</c:v>
                </c:pt>
                <c:pt idx="38801">
                  <c:v>-0.02</c:v>
                </c:pt>
                <c:pt idx="38802">
                  <c:v>-0.02</c:v>
                </c:pt>
                <c:pt idx="38803">
                  <c:v>0.02</c:v>
                </c:pt>
                <c:pt idx="38804">
                  <c:v>0.02</c:v>
                </c:pt>
                <c:pt idx="38805">
                  <c:v>0.02</c:v>
                </c:pt>
                <c:pt idx="38806">
                  <c:v>0.02</c:v>
                </c:pt>
                <c:pt idx="38807">
                  <c:v>-0.02</c:v>
                </c:pt>
                <c:pt idx="38808">
                  <c:v>-0.02</c:v>
                </c:pt>
                <c:pt idx="38809">
                  <c:v>0.06</c:v>
                </c:pt>
                <c:pt idx="38810">
                  <c:v>0.14000000000000001</c:v>
                </c:pt>
                <c:pt idx="38811">
                  <c:v>0.18</c:v>
                </c:pt>
                <c:pt idx="38812">
                  <c:v>0.46</c:v>
                </c:pt>
                <c:pt idx="38813">
                  <c:v>1.02</c:v>
                </c:pt>
                <c:pt idx="38814">
                  <c:v>1.74</c:v>
                </c:pt>
                <c:pt idx="38815">
                  <c:v>2.38</c:v>
                </c:pt>
                <c:pt idx="38816">
                  <c:v>2.82</c:v>
                </c:pt>
                <c:pt idx="38817">
                  <c:v>3.1</c:v>
                </c:pt>
                <c:pt idx="38818">
                  <c:v>3.5</c:v>
                </c:pt>
                <c:pt idx="38819">
                  <c:v>3.86</c:v>
                </c:pt>
                <c:pt idx="38820">
                  <c:v>4.18</c:v>
                </c:pt>
                <c:pt idx="38821">
                  <c:v>4.42</c:v>
                </c:pt>
                <c:pt idx="38822">
                  <c:v>4.46</c:v>
                </c:pt>
                <c:pt idx="38823">
                  <c:v>4.0999999999999996</c:v>
                </c:pt>
                <c:pt idx="38824">
                  <c:v>3.5</c:v>
                </c:pt>
                <c:pt idx="38825">
                  <c:v>2.74</c:v>
                </c:pt>
                <c:pt idx="38826">
                  <c:v>2.06</c:v>
                </c:pt>
                <c:pt idx="38827">
                  <c:v>1.42</c:v>
                </c:pt>
                <c:pt idx="38828">
                  <c:v>0.86</c:v>
                </c:pt>
                <c:pt idx="38829">
                  <c:v>0.22</c:v>
                </c:pt>
                <c:pt idx="38830">
                  <c:v>-0.5</c:v>
                </c:pt>
                <c:pt idx="38831">
                  <c:v>-1.18</c:v>
                </c:pt>
                <c:pt idx="38832">
                  <c:v>-1.74</c:v>
                </c:pt>
                <c:pt idx="38833">
                  <c:v>-2.06</c:v>
                </c:pt>
                <c:pt idx="38834">
                  <c:v>-2.2200000000000002</c:v>
                </c:pt>
                <c:pt idx="38835">
                  <c:v>-2.2200000000000002</c:v>
                </c:pt>
                <c:pt idx="38836">
                  <c:v>-2.2599999999999998</c:v>
                </c:pt>
                <c:pt idx="38837">
                  <c:v>-2.2599999999999998</c:v>
                </c:pt>
                <c:pt idx="38838">
                  <c:v>-2.1</c:v>
                </c:pt>
                <c:pt idx="38839">
                  <c:v>-1.9</c:v>
                </c:pt>
                <c:pt idx="38840">
                  <c:v>-1.58</c:v>
                </c:pt>
                <c:pt idx="38841">
                  <c:v>-1.3</c:v>
                </c:pt>
                <c:pt idx="38842">
                  <c:v>-1.1399999999999999</c:v>
                </c:pt>
                <c:pt idx="38843">
                  <c:v>-1.02</c:v>
                </c:pt>
                <c:pt idx="38844">
                  <c:v>-0.86</c:v>
                </c:pt>
                <c:pt idx="38845">
                  <c:v>-0.74</c:v>
                </c:pt>
                <c:pt idx="38846">
                  <c:v>-0.62</c:v>
                </c:pt>
                <c:pt idx="38847">
                  <c:v>-0.57999999999999996</c:v>
                </c:pt>
                <c:pt idx="38848">
                  <c:v>-0.57999999999999996</c:v>
                </c:pt>
                <c:pt idx="38849">
                  <c:v>-0.62</c:v>
                </c:pt>
                <c:pt idx="38850">
                  <c:v>-0.66</c:v>
                </c:pt>
                <c:pt idx="38851">
                  <c:v>-0.62</c:v>
                </c:pt>
                <c:pt idx="38852">
                  <c:v>-0.54</c:v>
                </c:pt>
                <c:pt idx="38853">
                  <c:v>-0.5</c:v>
                </c:pt>
                <c:pt idx="38854">
                  <c:v>-0.46</c:v>
                </c:pt>
                <c:pt idx="38855">
                  <c:v>-0.42</c:v>
                </c:pt>
                <c:pt idx="38856">
                  <c:v>-0.3</c:v>
                </c:pt>
                <c:pt idx="38857">
                  <c:v>-0.22</c:v>
                </c:pt>
                <c:pt idx="38858">
                  <c:v>-0.02</c:v>
                </c:pt>
                <c:pt idx="38859">
                  <c:v>0.06</c:v>
                </c:pt>
                <c:pt idx="38860">
                  <c:v>0.1</c:v>
                </c:pt>
                <c:pt idx="38861">
                  <c:v>0.14000000000000001</c:v>
                </c:pt>
                <c:pt idx="38862">
                  <c:v>0.26</c:v>
                </c:pt>
                <c:pt idx="38863">
                  <c:v>0.38</c:v>
                </c:pt>
                <c:pt idx="38864">
                  <c:v>0.5</c:v>
                </c:pt>
                <c:pt idx="38865">
                  <c:v>0.57999999999999996</c:v>
                </c:pt>
                <c:pt idx="38866">
                  <c:v>0.57999999999999996</c:v>
                </c:pt>
                <c:pt idx="38867">
                  <c:v>0.46</c:v>
                </c:pt>
                <c:pt idx="38868">
                  <c:v>0.3</c:v>
                </c:pt>
                <c:pt idx="38869">
                  <c:v>0.06</c:v>
                </c:pt>
                <c:pt idx="38870">
                  <c:v>-0.14000000000000001</c:v>
                </c:pt>
                <c:pt idx="38871">
                  <c:v>-0.34</c:v>
                </c:pt>
                <c:pt idx="38872">
                  <c:v>-0.57999999999999996</c:v>
                </c:pt>
                <c:pt idx="38873">
                  <c:v>-0.86</c:v>
                </c:pt>
                <c:pt idx="38874">
                  <c:v>-1.1399999999999999</c:v>
                </c:pt>
                <c:pt idx="38875">
                  <c:v>-1.46</c:v>
                </c:pt>
                <c:pt idx="38876">
                  <c:v>-1.7</c:v>
                </c:pt>
                <c:pt idx="38877">
                  <c:v>-1.78</c:v>
                </c:pt>
                <c:pt idx="38878">
                  <c:v>-1.78</c:v>
                </c:pt>
                <c:pt idx="38879">
                  <c:v>-1.66</c:v>
                </c:pt>
                <c:pt idx="38880">
                  <c:v>-1.62</c:v>
                </c:pt>
                <c:pt idx="38881">
                  <c:v>-1.5</c:v>
                </c:pt>
                <c:pt idx="38882">
                  <c:v>-1.3</c:v>
                </c:pt>
                <c:pt idx="38883">
                  <c:v>-1.1399999999999999</c:v>
                </c:pt>
                <c:pt idx="38884">
                  <c:v>-0.94</c:v>
                </c:pt>
                <c:pt idx="38885">
                  <c:v>-0.74</c:v>
                </c:pt>
                <c:pt idx="38886">
                  <c:v>-0.46</c:v>
                </c:pt>
                <c:pt idx="38887">
                  <c:v>-0.3</c:v>
                </c:pt>
                <c:pt idx="38888">
                  <c:v>-0.14000000000000001</c:v>
                </c:pt>
                <c:pt idx="38889">
                  <c:v>-0.06</c:v>
                </c:pt>
                <c:pt idx="38890">
                  <c:v>0.02</c:v>
                </c:pt>
                <c:pt idx="38891">
                  <c:v>0.06</c:v>
                </c:pt>
                <c:pt idx="38892">
                  <c:v>0.14000000000000001</c:v>
                </c:pt>
                <c:pt idx="38893">
                  <c:v>0.14000000000000001</c:v>
                </c:pt>
                <c:pt idx="38894">
                  <c:v>0.14000000000000001</c:v>
                </c:pt>
                <c:pt idx="38895">
                  <c:v>0.1</c:v>
                </c:pt>
                <c:pt idx="38896">
                  <c:v>0.1</c:v>
                </c:pt>
                <c:pt idx="38897">
                  <c:v>0.14000000000000001</c:v>
                </c:pt>
                <c:pt idx="38898">
                  <c:v>0.14000000000000001</c:v>
                </c:pt>
                <c:pt idx="38899">
                  <c:v>0.18</c:v>
                </c:pt>
                <c:pt idx="38900">
                  <c:v>0.14000000000000001</c:v>
                </c:pt>
                <c:pt idx="38901">
                  <c:v>0.14000000000000001</c:v>
                </c:pt>
                <c:pt idx="38902">
                  <c:v>0.22</c:v>
                </c:pt>
                <c:pt idx="38903">
                  <c:v>0.18</c:v>
                </c:pt>
                <c:pt idx="38904">
                  <c:v>0.26</c:v>
                </c:pt>
                <c:pt idx="38905">
                  <c:v>0.34</c:v>
                </c:pt>
                <c:pt idx="38906">
                  <c:v>0.42</c:v>
                </c:pt>
                <c:pt idx="38907">
                  <c:v>0.42</c:v>
                </c:pt>
                <c:pt idx="38908">
                  <c:v>0.5</c:v>
                </c:pt>
                <c:pt idx="38909">
                  <c:v>0.57999999999999996</c:v>
                </c:pt>
                <c:pt idx="38910">
                  <c:v>0.7</c:v>
                </c:pt>
                <c:pt idx="38911">
                  <c:v>0.98</c:v>
                </c:pt>
                <c:pt idx="38912">
                  <c:v>1.46</c:v>
                </c:pt>
                <c:pt idx="38913">
                  <c:v>1.98</c:v>
                </c:pt>
                <c:pt idx="38914">
                  <c:v>2.58</c:v>
                </c:pt>
                <c:pt idx="38915">
                  <c:v>3.02</c:v>
                </c:pt>
                <c:pt idx="38916">
                  <c:v>3.54</c:v>
                </c:pt>
                <c:pt idx="38917">
                  <c:v>3.94</c:v>
                </c:pt>
                <c:pt idx="38918">
                  <c:v>4.18</c:v>
                </c:pt>
                <c:pt idx="38919">
                  <c:v>4.22</c:v>
                </c:pt>
                <c:pt idx="38920">
                  <c:v>4.1399999999999997</c:v>
                </c:pt>
                <c:pt idx="38921">
                  <c:v>3.9</c:v>
                </c:pt>
                <c:pt idx="38922">
                  <c:v>3.5</c:v>
                </c:pt>
                <c:pt idx="38923">
                  <c:v>2.9</c:v>
                </c:pt>
                <c:pt idx="38924">
                  <c:v>2.1800000000000002</c:v>
                </c:pt>
                <c:pt idx="38925">
                  <c:v>1.26</c:v>
                </c:pt>
                <c:pt idx="38926">
                  <c:v>0.34</c:v>
                </c:pt>
                <c:pt idx="38927">
                  <c:v>-0.54</c:v>
                </c:pt>
                <c:pt idx="38928">
                  <c:v>-1.06</c:v>
                </c:pt>
                <c:pt idx="38929">
                  <c:v>-1.38</c:v>
                </c:pt>
                <c:pt idx="38930">
                  <c:v>-1.54</c:v>
                </c:pt>
                <c:pt idx="38931">
                  <c:v>-1.7</c:v>
                </c:pt>
                <c:pt idx="38932">
                  <c:v>-1.78</c:v>
                </c:pt>
                <c:pt idx="38933">
                  <c:v>-1.82</c:v>
                </c:pt>
                <c:pt idx="38934">
                  <c:v>-1.78</c:v>
                </c:pt>
                <c:pt idx="38935">
                  <c:v>-1.66</c:v>
                </c:pt>
                <c:pt idx="38936">
                  <c:v>-1.38</c:v>
                </c:pt>
                <c:pt idx="38937">
                  <c:v>-1.18</c:v>
                </c:pt>
                <c:pt idx="38938">
                  <c:v>-1.1000000000000001</c:v>
                </c:pt>
                <c:pt idx="38939">
                  <c:v>-1.1000000000000001</c:v>
                </c:pt>
                <c:pt idx="38940">
                  <c:v>-1.18</c:v>
                </c:pt>
                <c:pt idx="38941">
                  <c:v>-1.22</c:v>
                </c:pt>
                <c:pt idx="38942">
                  <c:v>-1.18</c:v>
                </c:pt>
                <c:pt idx="38943">
                  <c:v>-1.1000000000000001</c:v>
                </c:pt>
                <c:pt idx="38944">
                  <c:v>-1.02</c:v>
                </c:pt>
                <c:pt idx="38945">
                  <c:v>-0.98</c:v>
                </c:pt>
                <c:pt idx="38946">
                  <c:v>-1.02</c:v>
                </c:pt>
                <c:pt idx="38947">
                  <c:v>-0.86</c:v>
                </c:pt>
                <c:pt idx="38948">
                  <c:v>-0.66</c:v>
                </c:pt>
                <c:pt idx="38949">
                  <c:v>-0.54</c:v>
                </c:pt>
                <c:pt idx="38950">
                  <c:v>-0.46</c:v>
                </c:pt>
                <c:pt idx="38951">
                  <c:v>-0.38</c:v>
                </c:pt>
                <c:pt idx="38952">
                  <c:v>-0.38</c:v>
                </c:pt>
                <c:pt idx="38953">
                  <c:v>-0.38</c:v>
                </c:pt>
                <c:pt idx="38954">
                  <c:v>-0.34</c:v>
                </c:pt>
                <c:pt idx="38955">
                  <c:v>-0.26</c:v>
                </c:pt>
                <c:pt idx="38956">
                  <c:v>-0.18</c:v>
                </c:pt>
                <c:pt idx="38957">
                  <c:v>-0.1</c:v>
                </c:pt>
                <c:pt idx="38958">
                  <c:v>-0.06</c:v>
                </c:pt>
                <c:pt idx="38959">
                  <c:v>0.02</c:v>
                </c:pt>
                <c:pt idx="38960">
                  <c:v>0.1</c:v>
                </c:pt>
                <c:pt idx="38961">
                  <c:v>0.14000000000000001</c:v>
                </c:pt>
                <c:pt idx="38962">
                  <c:v>0.22</c:v>
                </c:pt>
                <c:pt idx="38963">
                  <c:v>0.18</c:v>
                </c:pt>
                <c:pt idx="38964">
                  <c:v>0.22</c:v>
                </c:pt>
                <c:pt idx="38965">
                  <c:v>0.14000000000000001</c:v>
                </c:pt>
                <c:pt idx="38966">
                  <c:v>0.1</c:v>
                </c:pt>
                <c:pt idx="38967">
                  <c:v>-0.1</c:v>
                </c:pt>
                <c:pt idx="38968">
                  <c:v>-0.38</c:v>
                </c:pt>
                <c:pt idx="38969">
                  <c:v>-0.66</c:v>
                </c:pt>
                <c:pt idx="38970">
                  <c:v>-0.94</c:v>
                </c:pt>
                <c:pt idx="38971">
                  <c:v>-1.22</c:v>
                </c:pt>
                <c:pt idx="38972">
                  <c:v>-1.46</c:v>
                </c:pt>
                <c:pt idx="38973">
                  <c:v>-1.66</c:v>
                </c:pt>
                <c:pt idx="38974">
                  <c:v>-1.66</c:v>
                </c:pt>
                <c:pt idx="38975">
                  <c:v>-1.82</c:v>
                </c:pt>
                <c:pt idx="38976">
                  <c:v>-1.86</c:v>
                </c:pt>
                <c:pt idx="38977">
                  <c:v>-1.86</c:v>
                </c:pt>
                <c:pt idx="38978">
                  <c:v>-1.74</c:v>
                </c:pt>
                <c:pt idx="38979">
                  <c:v>-1.58</c:v>
                </c:pt>
                <c:pt idx="38980">
                  <c:v>-1.3</c:v>
                </c:pt>
                <c:pt idx="38981">
                  <c:v>-1.02</c:v>
                </c:pt>
                <c:pt idx="38982">
                  <c:v>-0.78</c:v>
                </c:pt>
                <c:pt idx="38983">
                  <c:v>-0.62</c:v>
                </c:pt>
                <c:pt idx="38984">
                  <c:v>-0.5</c:v>
                </c:pt>
                <c:pt idx="38985">
                  <c:v>-0.42</c:v>
                </c:pt>
                <c:pt idx="38986">
                  <c:v>-0.34</c:v>
                </c:pt>
                <c:pt idx="38987">
                  <c:v>-0.22</c:v>
                </c:pt>
                <c:pt idx="38988">
                  <c:v>-0.14000000000000001</c:v>
                </c:pt>
                <c:pt idx="38989">
                  <c:v>-0.18</c:v>
                </c:pt>
                <c:pt idx="38990">
                  <c:v>-0.18</c:v>
                </c:pt>
                <c:pt idx="38991">
                  <c:v>-0.18</c:v>
                </c:pt>
                <c:pt idx="38992">
                  <c:v>-0.1</c:v>
                </c:pt>
                <c:pt idx="38993">
                  <c:v>-0.06</c:v>
                </c:pt>
                <c:pt idx="38994">
                  <c:v>0.06</c:v>
                </c:pt>
                <c:pt idx="38995">
                  <c:v>0.18</c:v>
                </c:pt>
                <c:pt idx="38996">
                  <c:v>0.22</c:v>
                </c:pt>
                <c:pt idx="38997">
                  <c:v>0.3</c:v>
                </c:pt>
                <c:pt idx="38998">
                  <c:v>0.34</c:v>
                </c:pt>
                <c:pt idx="38999">
                  <c:v>0.42</c:v>
                </c:pt>
                <c:pt idx="39000">
                  <c:v>0.5</c:v>
                </c:pt>
                <c:pt idx="39001">
                  <c:v>0.46</c:v>
                </c:pt>
                <c:pt idx="39002">
                  <c:v>0.54</c:v>
                </c:pt>
                <c:pt idx="39003">
                  <c:v>0.62</c:v>
                </c:pt>
                <c:pt idx="39004">
                  <c:v>0.78</c:v>
                </c:pt>
                <c:pt idx="39005">
                  <c:v>1.1000000000000001</c:v>
                </c:pt>
                <c:pt idx="39006">
                  <c:v>1.54</c:v>
                </c:pt>
                <c:pt idx="39007">
                  <c:v>2.06</c:v>
                </c:pt>
                <c:pt idx="39008">
                  <c:v>2.74</c:v>
                </c:pt>
                <c:pt idx="39009">
                  <c:v>3.38</c:v>
                </c:pt>
                <c:pt idx="39010">
                  <c:v>3.9</c:v>
                </c:pt>
                <c:pt idx="39011">
                  <c:v>4.18</c:v>
                </c:pt>
                <c:pt idx="39012">
                  <c:v>4.34</c:v>
                </c:pt>
                <c:pt idx="39013">
                  <c:v>4.54</c:v>
                </c:pt>
                <c:pt idx="39014">
                  <c:v>4.3</c:v>
                </c:pt>
                <c:pt idx="39015">
                  <c:v>3.82</c:v>
                </c:pt>
                <c:pt idx="39016">
                  <c:v>3.34</c:v>
                </c:pt>
                <c:pt idx="39017">
                  <c:v>2.74</c:v>
                </c:pt>
                <c:pt idx="39018">
                  <c:v>2.06</c:v>
                </c:pt>
                <c:pt idx="39019">
                  <c:v>1.26</c:v>
                </c:pt>
                <c:pt idx="39020">
                  <c:v>0.3</c:v>
                </c:pt>
                <c:pt idx="39021">
                  <c:v>-0.5</c:v>
                </c:pt>
                <c:pt idx="39022">
                  <c:v>-1.18</c:v>
                </c:pt>
                <c:pt idx="39023">
                  <c:v>-1.62</c:v>
                </c:pt>
                <c:pt idx="39024">
                  <c:v>-1.78</c:v>
                </c:pt>
                <c:pt idx="39025">
                  <c:v>-1.82</c:v>
                </c:pt>
                <c:pt idx="39026">
                  <c:v>-1.82</c:v>
                </c:pt>
                <c:pt idx="39027">
                  <c:v>-1.78</c:v>
                </c:pt>
                <c:pt idx="39028">
                  <c:v>-1.82</c:v>
                </c:pt>
                <c:pt idx="39029">
                  <c:v>-1.82</c:v>
                </c:pt>
                <c:pt idx="39030">
                  <c:v>-1.66</c:v>
                </c:pt>
                <c:pt idx="39031">
                  <c:v>-1.38</c:v>
                </c:pt>
                <c:pt idx="39032">
                  <c:v>-1.18</c:v>
                </c:pt>
                <c:pt idx="39033">
                  <c:v>-1.02</c:v>
                </c:pt>
                <c:pt idx="39034">
                  <c:v>-0.94</c:v>
                </c:pt>
                <c:pt idx="39035">
                  <c:v>-0.98</c:v>
                </c:pt>
                <c:pt idx="39036">
                  <c:v>-0.82</c:v>
                </c:pt>
                <c:pt idx="39037">
                  <c:v>-0.7</c:v>
                </c:pt>
                <c:pt idx="39038">
                  <c:v>-0.54</c:v>
                </c:pt>
                <c:pt idx="39039">
                  <c:v>-0.46</c:v>
                </c:pt>
                <c:pt idx="39040">
                  <c:v>-0.46</c:v>
                </c:pt>
                <c:pt idx="39041">
                  <c:v>-0.38</c:v>
                </c:pt>
                <c:pt idx="39042">
                  <c:v>-0.34</c:v>
                </c:pt>
                <c:pt idx="39043">
                  <c:v>-0.38</c:v>
                </c:pt>
                <c:pt idx="39044">
                  <c:v>-0.22</c:v>
                </c:pt>
                <c:pt idx="39045">
                  <c:v>-0.18</c:v>
                </c:pt>
                <c:pt idx="39046">
                  <c:v>-0.14000000000000001</c:v>
                </c:pt>
                <c:pt idx="39047">
                  <c:v>-0.18</c:v>
                </c:pt>
                <c:pt idx="39048">
                  <c:v>-0.14000000000000001</c:v>
                </c:pt>
                <c:pt idx="39049">
                  <c:v>-0.14000000000000001</c:v>
                </c:pt>
                <c:pt idx="39050">
                  <c:v>-0.02</c:v>
                </c:pt>
                <c:pt idx="39051">
                  <c:v>0.02</c:v>
                </c:pt>
                <c:pt idx="39052">
                  <c:v>0.1</c:v>
                </c:pt>
                <c:pt idx="39053">
                  <c:v>0.1</c:v>
                </c:pt>
                <c:pt idx="39054">
                  <c:v>0.14000000000000001</c:v>
                </c:pt>
                <c:pt idx="39055">
                  <c:v>0.14000000000000001</c:v>
                </c:pt>
                <c:pt idx="39056">
                  <c:v>0.22</c:v>
                </c:pt>
                <c:pt idx="39057">
                  <c:v>0.3</c:v>
                </c:pt>
                <c:pt idx="39058">
                  <c:v>0.3</c:v>
                </c:pt>
                <c:pt idx="39059">
                  <c:v>0.22</c:v>
                </c:pt>
                <c:pt idx="39060">
                  <c:v>0.1</c:v>
                </c:pt>
                <c:pt idx="39061">
                  <c:v>0.02</c:v>
                </c:pt>
                <c:pt idx="39062">
                  <c:v>-0.22</c:v>
                </c:pt>
                <c:pt idx="39063">
                  <c:v>-0.54</c:v>
                </c:pt>
                <c:pt idx="39064">
                  <c:v>-0.94</c:v>
                </c:pt>
                <c:pt idx="39065">
                  <c:v>-1.22</c:v>
                </c:pt>
                <c:pt idx="39066">
                  <c:v>-1.54</c:v>
                </c:pt>
                <c:pt idx="39067">
                  <c:v>-1.74</c:v>
                </c:pt>
                <c:pt idx="39068">
                  <c:v>-1.86</c:v>
                </c:pt>
                <c:pt idx="39069">
                  <c:v>-1.9</c:v>
                </c:pt>
                <c:pt idx="39070">
                  <c:v>-1.9</c:v>
                </c:pt>
                <c:pt idx="39071">
                  <c:v>-1.9</c:v>
                </c:pt>
                <c:pt idx="39072">
                  <c:v>-1.78</c:v>
                </c:pt>
                <c:pt idx="39073">
                  <c:v>-1.62</c:v>
                </c:pt>
                <c:pt idx="39074">
                  <c:v>-1.42</c:v>
                </c:pt>
                <c:pt idx="39075">
                  <c:v>-1.1000000000000001</c:v>
                </c:pt>
                <c:pt idx="39076">
                  <c:v>-0.82</c:v>
                </c:pt>
                <c:pt idx="39077">
                  <c:v>-0.57999999999999996</c:v>
                </c:pt>
                <c:pt idx="39078">
                  <c:v>-0.46</c:v>
                </c:pt>
                <c:pt idx="39079">
                  <c:v>-0.38</c:v>
                </c:pt>
                <c:pt idx="39080">
                  <c:v>-0.34</c:v>
                </c:pt>
                <c:pt idx="39081">
                  <c:v>-0.26</c:v>
                </c:pt>
                <c:pt idx="39082">
                  <c:v>-0.22</c:v>
                </c:pt>
                <c:pt idx="39083">
                  <c:v>-0.14000000000000001</c:v>
                </c:pt>
                <c:pt idx="39084">
                  <c:v>-0.1</c:v>
                </c:pt>
                <c:pt idx="39085">
                  <c:v>-0.02</c:v>
                </c:pt>
                <c:pt idx="39086">
                  <c:v>0.02</c:v>
                </c:pt>
                <c:pt idx="39087">
                  <c:v>-0.06</c:v>
                </c:pt>
                <c:pt idx="39088">
                  <c:v>0.06</c:v>
                </c:pt>
                <c:pt idx="39089">
                  <c:v>0.1</c:v>
                </c:pt>
                <c:pt idx="39090">
                  <c:v>0.18</c:v>
                </c:pt>
                <c:pt idx="39091">
                  <c:v>0.18</c:v>
                </c:pt>
                <c:pt idx="39092">
                  <c:v>0.18</c:v>
                </c:pt>
                <c:pt idx="39093">
                  <c:v>0.18</c:v>
                </c:pt>
                <c:pt idx="39094">
                  <c:v>0.26</c:v>
                </c:pt>
                <c:pt idx="39095">
                  <c:v>0.34</c:v>
                </c:pt>
                <c:pt idx="39096">
                  <c:v>0.57999999999999996</c:v>
                </c:pt>
                <c:pt idx="39097">
                  <c:v>0.78</c:v>
                </c:pt>
                <c:pt idx="39098">
                  <c:v>1.34</c:v>
                </c:pt>
                <c:pt idx="39099">
                  <c:v>2.06</c:v>
                </c:pt>
                <c:pt idx="39100">
                  <c:v>2.82</c:v>
                </c:pt>
                <c:pt idx="39101">
                  <c:v>3.34</c:v>
                </c:pt>
                <c:pt idx="39102">
                  <c:v>3.82</c:v>
                </c:pt>
                <c:pt idx="39103">
                  <c:v>4.1399999999999997</c:v>
                </c:pt>
                <c:pt idx="39104">
                  <c:v>4.5</c:v>
                </c:pt>
                <c:pt idx="39105">
                  <c:v>4.7</c:v>
                </c:pt>
                <c:pt idx="39106">
                  <c:v>4.7</c:v>
                </c:pt>
                <c:pt idx="39107">
                  <c:v>4.5</c:v>
                </c:pt>
                <c:pt idx="39108">
                  <c:v>3.98</c:v>
                </c:pt>
                <c:pt idx="39109">
                  <c:v>3.22</c:v>
                </c:pt>
                <c:pt idx="39110">
                  <c:v>2.2999999999999998</c:v>
                </c:pt>
                <c:pt idx="39111">
                  <c:v>1.22</c:v>
                </c:pt>
                <c:pt idx="39112">
                  <c:v>0.18</c:v>
                </c:pt>
                <c:pt idx="39113">
                  <c:v>-0.66</c:v>
                </c:pt>
                <c:pt idx="39114">
                  <c:v>-1.38</c:v>
                </c:pt>
                <c:pt idx="39115">
                  <c:v>-1.9</c:v>
                </c:pt>
                <c:pt idx="39116">
                  <c:v>-2.2599999999999998</c:v>
                </c:pt>
                <c:pt idx="39117">
                  <c:v>-2.2999999999999998</c:v>
                </c:pt>
                <c:pt idx="39118">
                  <c:v>-2.2999999999999998</c:v>
                </c:pt>
                <c:pt idx="39119">
                  <c:v>-2.2200000000000002</c:v>
                </c:pt>
                <c:pt idx="39120">
                  <c:v>-2.1</c:v>
                </c:pt>
                <c:pt idx="39121">
                  <c:v>-1.82</c:v>
                </c:pt>
                <c:pt idx="39122">
                  <c:v>-1.62</c:v>
                </c:pt>
                <c:pt idx="39123">
                  <c:v>-1.3</c:v>
                </c:pt>
                <c:pt idx="39124">
                  <c:v>-1.1000000000000001</c:v>
                </c:pt>
                <c:pt idx="39125">
                  <c:v>-0.98</c:v>
                </c:pt>
                <c:pt idx="39126">
                  <c:v>-0.86</c:v>
                </c:pt>
                <c:pt idx="39127">
                  <c:v>-0.9</c:v>
                </c:pt>
                <c:pt idx="39128">
                  <c:v>-0.9</c:v>
                </c:pt>
                <c:pt idx="39129">
                  <c:v>-0.9</c:v>
                </c:pt>
                <c:pt idx="39130">
                  <c:v>-0.86</c:v>
                </c:pt>
                <c:pt idx="39131">
                  <c:v>-0.78</c:v>
                </c:pt>
                <c:pt idx="39132">
                  <c:v>-0.7</c:v>
                </c:pt>
                <c:pt idx="39133">
                  <c:v>-0.57999999999999996</c:v>
                </c:pt>
                <c:pt idx="39134">
                  <c:v>-0.46</c:v>
                </c:pt>
                <c:pt idx="39135">
                  <c:v>-0.46</c:v>
                </c:pt>
                <c:pt idx="39136">
                  <c:v>-0.3</c:v>
                </c:pt>
                <c:pt idx="39137">
                  <c:v>-0.18</c:v>
                </c:pt>
                <c:pt idx="39138">
                  <c:v>-0.14000000000000001</c:v>
                </c:pt>
                <c:pt idx="39139">
                  <c:v>-0.18</c:v>
                </c:pt>
                <c:pt idx="39140">
                  <c:v>-0.14000000000000001</c:v>
                </c:pt>
                <c:pt idx="39141">
                  <c:v>-0.06</c:v>
                </c:pt>
                <c:pt idx="39142">
                  <c:v>0.06</c:v>
                </c:pt>
                <c:pt idx="39143">
                  <c:v>0.1</c:v>
                </c:pt>
                <c:pt idx="39144">
                  <c:v>0.14000000000000001</c:v>
                </c:pt>
                <c:pt idx="39145">
                  <c:v>0.14000000000000001</c:v>
                </c:pt>
                <c:pt idx="39146">
                  <c:v>0.18</c:v>
                </c:pt>
                <c:pt idx="39147">
                  <c:v>0.26</c:v>
                </c:pt>
                <c:pt idx="39148">
                  <c:v>0.46</c:v>
                </c:pt>
                <c:pt idx="39149">
                  <c:v>0.54</c:v>
                </c:pt>
                <c:pt idx="39150">
                  <c:v>0.54</c:v>
                </c:pt>
                <c:pt idx="39151">
                  <c:v>0.5</c:v>
                </c:pt>
                <c:pt idx="39152">
                  <c:v>0.38</c:v>
                </c:pt>
                <c:pt idx="39153">
                  <c:v>0.14000000000000001</c:v>
                </c:pt>
                <c:pt idx="39154">
                  <c:v>-0.18</c:v>
                </c:pt>
                <c:pt idx="39155">
                  <c:v>-0.54</c:v>
                </c:pt>
                <c:pt idx="39156">
                  <c:v>-0.86</c:v>
                </c:pt>
                <c:pt idx="39157">
                  <c:v>-1.22</c:v>
                </c:pt>
                <c:pt idx="39158">
                  <c:v>-1.5</c:v>
                </c:pt>
                <c:pt idx="39159">
                  <c:v>-1.78</c:v>
                </c:pt>
                <c:pt idx="39160">
                  <c:v>-1.94</c:v>
                </c:pt>
                <c:pt idx="39161">
                  <c:v>-2.06</c:v>
                </c:pt>
                <c:pt idx="39162">
                  <c:v>-2.1</c:v>
                </c:pt>
                <c:pt idx="39163">
                  <c:v>-2.06</c:v>
                </c:pt>
                <c:pt idx="39164">
                  <c:v>-1.94</c:v>
                </c:pt>
                <c:pt idx="39165">
                  <c:v>-1.7</c:v>
                </c:pt>
                <c:pt idx="39166">
                  <c:v>-1.42</c:v>
                </c:pt>
                <c:pt idx="39167">
                  <c:v>-1.1399999999999999</c:v>
                </c:pt>
                <c:pt idx="39168">
                  <c:v>-0.9</c:v>
                </c:pt>
                <c:pt idx="39169">
                  <c:v>-0.62</c:v>
                </c:pt>
                <c:pt idx="39170">
                  <c:v>-0.38</c:v>
                </c:pt>
                <c:pt idx="39171">
                  <c:v>-0.3</c:v>
                </c:pt>
                <c:pt idx="39172">
                  <c:v>-0.18</c:v>
                </c:pt>
                <c:pt idx="39173">
                  <c:v>-0.14000000000000001</c:v>
                </c:pt>
                <c:pt idx="39174">
                  <c:v>-0.06</c:v>
                </c:pt>
                <c:pt idx="39175">
                  <c:v>-0.1</c:v>
                </c:pt>
                <c:pt idx="39176">
                  <c:v>-0.02</c:v>
                </c:pt>
                <c:pt idx="39177">
                  <c:v>-0.06</c:v>
                </c:pt>
                <c:pt idx="39178">
                  <c:v>-0.02</c:v>
                </c:pt>
                <c:pt idx="39179">
                  <c:v>0.02</c:v>
                </c:pt>
                <c:pt idx="39180">
                  <c:v>0.06</c:v>
                </c:pt>
                <c:pt idx="39181">
                  <c:v>0.18</c:v>
                </c:pt>
                <c:pt idx="39182">
                  <c:v>0.22</c:v>
                </c:pt>
                <c:pt idx="39183">
                  <c:v>0.3</c:v>
                </c:pt>
                <c:pt idx="39184">
                  <c:v>0.38</c:v>
                </c:pt>
                <c:pt idx="39185">
                  <c:v>0.38</c:v>
                </c:pt>
                <c:pt idx="39186">
                  <c:v>0.42</c:v>
                </c:pt>
                <c:pt idx="39187">
                  <c:v>0.38</c:v>
                </c:pt>
                <c:pt idx="39188">
                  <c:v>0.38</c:v>
                </c:pt>
                <c:pt idx="39189">
                  <c:v>0.3</c:v>
                </c:pt>
                <c:pt idx="39190">
                  <c:v>0.26</c:v>
                </c:pt>
                <c:pt idx="39191">
                  <c:v>0.22</c:v>
                </c:pt>
                <c:pt idx="39192">
                  <c:v>0.3</c:v>
                </c:pt>
                <c:pt idx="39193">
                  <c:v>0.26</c:v>
                </c:pt>
                <c:pt idx="39194">
                  <c:v>0.34</c:v>
                </c:pt>
                <c:pt idx="39195">
                  <c:v>0.38</c:v>
                </c:pt>
                <c:pt idx="39196">
                  <c:v>0.42</c:v>
                </c:pt>
                <c:pt idx="39197">
                  <c:v>0.62</c:v>
                </c:pt>
                <c:pt idx="39198">
                  <c:v>1.06</c:v>
                </c:pt>
                <c:pt idx="39199">
                  <c:v>1.74</c:v>
                </c:pt>
                <c:pt idx="39200">
                  <c:v>2.5</c:v>
                </c:pt>
                <c:pt idx="39201">
                  <c:v>3.06</c:v>
                </c:pt>
                <c:pt idx="39202">
                  <c:v>3.42</c:v>
                </c:pt>
                <c:pt idx="39203">
                  <c:v>3.62</c:v>
                </c:pt>
                <c:pt idx="39204">
                  <c:v>3.74</c:v>
                </c:pt>
                <c:pt idx="39205">
                  <c:v>3.78</c:v>
                </c:pt>
                <c:pt idx="39206">
                  <c:v>3.86</c:v>
                </c:pt>
                <c:pt idx="39207">
                  <c:v>3.78</c:v>
                </c:pt>
                <c:pt idx="39208">
                  <c:v>3.5</c:v>
                </c:pt>
                <c:pt idx="39209">
                  <c:v>2.94</c:v>
                </c:pt>
                <c:pt idx="39210">
                  <c:v>2.1800000000000002</c:v>
                </c:pt>
                <c:pt idx="39211">
                  <c:v>1.34</c:v>
                </c:pt>
                <c:pt idx="39212">
                  <c:v>0.54</c:v>
                </c:pt>
                <c:pt idx="39213">
                  <c:v>-0.14000000000000001</c:v>
                </c:pt>
                <c:pt idx="39214">
                  <c:v>-0.62</c:v>
                </c:pt>
                <c:pt idx="39215">
                  <c:v>-0.98</c:v>
                </c:pt>
                <c:pt idx="39216">
                  <c:v>-1.26</c:v>
                </c:pt>
                <c:pt idx="39217">
                  <c:v>-1.46</c:v>
                </c:pt>
                <c:pt idx="39218">
                  <c:v>-1.58</c:v>
                </c:pt>
                <c:pt idx="39219">
                  <c:v>-1.66</c:v>
                </c:pt>
                <c:pt idx="39220">
                  <c:v>-1.54</c:v>
                </c:pt>
                <c:pt idx="39221">
                  <c:v>-1.5</c:v>
                </c:pt>
                <c:pt idx="39222">
                  <c:v>-1.34</c:v>
                </c:pt>
                <c:pt idx="39223">
                  <c:v>-1.3</c:v>
                </c:pt>
                <c:pt idx="39224">
                  <c:v>-1.1399999999999999</c:v>
                </c:pt>
                <c:pt idx="39225">
                  <c:v>-1.06</c:v>
                </c:pt>
                <c:pt idx="39226">
                  <c:v>-0.98</c:v>
                </c:pt>
                <c:pt idx="39227">
                  <c:v>-0.94</c:v>
                </c:pt>
                <c:pt idx="39228">
                  <c:v>-0.82</c:v>
                </c:pt>
                <c:pt idx="39229">
                  <c:v>-0.78</c:v>
                </c:pt>
                <c:pt idx="39230">
                  <c:v>-0.78</c:v>
                </c:pt>
                <c:pt idx="39231">
                  <c:v>-0.74</c:v>
                </c:pt>
                <c:pt idx="39232">
                  <c:v>-0.66</c:v>
                </c:pt>
                <c:pt idx="39233">
                  <c:v>-0.57999999999999996</c:v>
                </c:pt>
                <c:pt idx="39234">
                  <c:v>-0.5</c:v>
                </c:pt>
                <c:pt idx="39235">
                  <c:v>-0.5</c:v>
                </c:pt>
                <c:pt idx="39236">
                  <c:v>-0.5</c:v>
                </c:pt>
                <c:pt idx="39237">
                  <c:v>-0.5</c:v>
                </c:pt>
                <c:pt idx="39238">
                  <c:v>-0.54</c:v>
                </c:pt>
                <c:pt idx="39239">
                  <c:v>-0.54</c:v>
                </c:pt>
                <c:pt idx="39240">
                  <c:v>-0.54</c:v>
                </c:pt>
                <c:pt idx="39241">
                  <c:v>-0.5</c:v>
                </c:pt>
                <c:pt idx="39242">
                  <c:v>-0.34</c:v>
                </c:pt>
                <c:pt idx="39243">
                  <c:v>-0.18</c:v>
                </c:pt>
                <c:pt idx="39244">
                  <c:v>-0.02</c:v>
                </c:pt>
                <c:pt idx="39245">
                  <c:v>-0.02</c:v>
                </c:pt>
                <c:pt idx="39246">
                  <c:v>-0.02</c:v>
                </c:pt>
                <c:pt idx="39247">
                  <c:v>0.02</c:v>
                </c:pt>
                <c:pt idx="39248">
                  <c:v>0.06</c:v>
                </c:pt>
                <c:pt idx="39249">
                  <c:v>0.14000000000000001</c:v>
                </c:pt>
                <c:pt idx="39250">
                  <c:v>0.18</c:v>
                </c:pt>
                <c:pt idx="39251">
                  <c:v>0.22</c:v>
                </c:pt>
                <c:pt idx="39252">
                  <c:v>0.18</c:v>
                </c:pt>
                <c:pt idx="39253">
                  <c:v>0.02</c:v>
                </c:pt>
                <c:pt idx="39254">
                  <c:v>-0.3</c:v>
                </c:pt>
                <c:pt idx="39255">
                  <c:v>-0.62</c:v>
                </c:pt>
                <c:pt idx="39256">
                  <c:v>-0.9</c:v>
                </c:pt>
                <c:pt idx="39257">
                  <c:v>-1.1399999999999999</c:v>
                </c:pt>
                <c:pt idx="39258">
                  <c:v>-1.3</c:v>
                </c:pt>
                <c:pt idx="39259">
                  <c:v>-1.42</c:v>
                </c:pt>
                <c:pt idx="39260">
                  <c:v>-1.54</c:v>
                </c:pt>
                <c:pt idx="39261">
                  <c:v>-1.7</c:v>
                </c:pt>
                <c:pt idx="39262">
                  <c:v>-1.78</c:v>
                </c:pt>
                <c:pt idx="39263">
                  <c:v>-1.74</c:v>
                </c:pt>
                <c:pt idx="39264">
                  <c:v>-1.58</c:v>
                </c:pt>
                <c:pt idx="39265">
                  <c:v>-1.42</c:v>
                </c:pt>
                <c:pt idx="39266">
                  <c:v>-1.22</c:v>
                </c:pt>
                <c:pt idx="39267">
                  <c:v>-0.98</c:v>
                </c:pt>
                <c:pt idx="39268">
                  <c:v>-0.82</c:v>
                </c:pt>
                <c:pt idx="39269">
                  <c:v>-0.62</c:v>
                </c:pt>
                <c:pt idx="39270">
                  <c:v>-0.46</c:v>
                </c:pt>
                <c:pt idx="39271">
                  <c:v>-0.42</c:v>
                </c:pt>
                <c:pt idx="39272">
                  <c:v>-0.34</c:v>
                </c:pt>
                <c:pt idx="39273">
                  <c:v>-0.26</c:v>
                </c:pt>
                <c:pt idx="39274">
                  <c:v>-0.22</c:v>
                </c:pt>
                <c:pt idx="39275">
                  <c:v>-0.22</c:v>
                </c:pt>
                <c:pt idx="39276">
                  <c:v>-0.22</c:v>
                </c:pt>
                <c:pt idx="39277">
                  <c:v>-0.22</c:v>
                </c:pt>
                <c:pt idx="39278">
                  <c:v>-0.14000000000000001</c:v>
                </c:pt>
                <c:pt idx="39279">
                  <c:v>-0.14000000000000001</c:v>
                </c:pt>
                <c:pt idx="39280">
                  <c:v>-0.1</c:v>
                </c:pt>
                <c:pt idx="39281">
                  <c:v>-0.02</c:v>
                </c:pt>
                <c:pt idx="39282">
                  <c:v>0.06</c:v>
                </c:pt>
                <c:pt idx="39283">
                  <c:v>0.1</c:v>
                </c:pt>
                <c:pt idx="39284">
                  <c:v>0.22</c:v>
                </c:pt>
                <c:pt idx="39285">
                  <c:v>0.42</c:v>
                </c:pt>
                <c:pt idx="39286">
                  <c:v>0.78</c:v>
                </c:pt>
                <c:pt idx="39287">
                  <c:v>1.3</c:v>
                </c:pt>
                <c:pt idx="39288">
                  <c:v>1.9</c:v>
                </c:pt>
                <c:pt idx="39289">
                  <c:v>2.54</c:v>
                </c:pt>
                <c:pt idx="39290">
                  <c:v>3.1</c:v>
                </c:pt>
                <c:pt idx="39291">
                  <c:v>3.58</c:v>
                </c:pt>
                <c:pt idx="39292">
                  <c:v>3.98</c:v>
                </c:pt>
                <c:pt idx="39293">
                  <c:v>4.18</c:v>
                </c:pt>
                <c:pt idx="39294">
                  <c:v>4.22</c:v>
                </c:pt>
                <c:pt idx="39295">
                  <c:v>4.22</c:v>
                </c:pt>
                <c:pt idx="39296">
                  <c:v>4.0199999999999996</c:v>
                </c:pt>
                <c:pt idx="39297">
                  <c:v>3.62</c:v>
                </c:pt>
                <c:pt idx="39298">
                  <c:v>2.94</c:v>
                </c:pt>
                <c:pt idx="39299">
                  <c:v>2.1800000000000002</c:v>
                </c:pt>
                <c:pt idx="39300">
                  <c:v>1.46</c:v>
                </c:pt>
                <c:pt idx="39301">
                  <c:v>0.82</c:v>
                </c:pt>
                <c:pt idx="39302">
                  <c:v>0.22</c:v>
                </c:pt>
                <c:pt idx="39303">
                  <c:v>-0.46</c:v>
                </c:pt>
                <c:pt idx="39304">
                  <c:v>-1.1399999999999999</c:v>
                </c:pt>
                <c:pt idx="39305">
                  <c:v>-1.58</c:v>
                </c:pt>
                <c:pt idx="39306">
                  <c:v>-1.78</c:v>
                </c:pt>
                <c:pt idx="39307">
                  <c:v>-1.9</c:v>
                </c:pt>
                <c:pt idx="39308">
                  <c:v>-1.94</c:v>
                </c:pt>
                <c:pt idx="39309">
                  <c:v>-1.98</c:v>
                </c:pt>
                <c:pt idx="39310">
                  <c:v>-1.98</c:v>
                </c:pt>
                <c:pt idx="39311">
                  <c:v>-1.98</c:v>
                </c:pt>
                <c:pt idx="39312">
                  <c:v>-1.9</c:v>
                </c:pt>
                <c:pt idx="39313">
                  <c:v>-1.74</c:v>
                </c:pt>
                <c:pt idx="39314">
                  <c:v>-1.42</c:v>
                </c:pt>
                <c:pt idx="39315">
                  <c:v>-1.22</c:v>
                </c:pt>
                <c:pt idx="39316">
                  <c:v>-0.98</c:v>
                </c:pt>
                <c:pt idx="39317">
                  <c:v>-0.78</c:v>
                </c:pt>
                <c:pt idx="39318">
                  <c:v>-0.66</c:v>
                </c:pt>
                <c:pt idx="39319">
                  <c:v>-0.57999999999999996</c:v>
                </c:pt>
                <c:pt idx="39320">
                  <c:v>-0.54</c:v>
                </c:pt>
                <c:pt idx="39321">
                  <c:v>-0.46</c:v>
                </c:pt>
                <c:pt idx="39322">
                  <c:v>-0.42</c:v>
                </c:pt>
                <c:pt idx="39323">
                  <c:v>-0.46</c:v>
                </c:pt>
                <c:pt idx="39324">
                  <c:v>-0.42</c:v>
                </c:pt>
                <c:pt idx="39325">
                  <c:v>-0.38</c:v>
                </c:pt>
                <c:pt idx="39326">
                  <c:v>-0.38</c:v>
                </c:pt>
                <c:pt idx="39327">
                  <c:v>-0.34</c:v>
                </c:pt>
                <c:pt idx="39328">
                  <c:v>-0.26</c:v>
                </c:pt>
                <c:pt idx="39329">
                  <c:v>-0.18</c:v>
                </c:pt>
                <c:pt idx="39330">
                  <c:v>-0.02</c:v>
                </c:pt>
                <c:pt idx="39331">
                  <c:v>0.1</c:v>
                </c:pt>
                <c:pt idx="39332">
                  <c:v>0.26</c:v>
                </c:pt>
                <c:pt idx="39333">
                  <c:v>0.3</c:v>
                </c:pt>
                <c:pt idx="39334">
                  <c:v>0.38</c:v>
                </c:pt>
                <c:pt idx="39335">
                  <c:v>0.42</c:v>
                </c:pt>
                <c:pt idx="39336">
                  <c:v>0.46</c:v>
                </c:pt>
                <c:pt idx="39337">
                  <c:v>0.46</c:v>
                </c:pt>
                <c:pt idx="39338">
                  <c:v>0.5</c:v>
                </c:pt>
                <c:pt idx="39339">
                  <c:v>0.54</c:v>
                </c:pt>
                <c:pt idx="39340">
                  <c:v>0.54</c:v>
                </c:pt>
                <c:pt idx="39341">
                  <c:v>0.38</c:v>
                </c:pt>
                <c:pt idx="39342">
                  <c:v>0.22</c:v>
                </c:pt>
                <c:pt idx="39343">
                  <c:v>0.02</c:v>
                </c:pt>
                <c:pt idx="39344">
                  <c:v>-0.26</c:v>
                </c:pt>
                <c:pt idx="39345">
                  <c:v>-0.57999999999999996</c:v>
                </c:pt>
                <c:pt idx="39346">
                  <c:v>-0.9</c:v>
                </c:pt>
                <c:pt idx="39347">
                  <c:v>-1.26</c:v>
                </c:pt>
                <c:pt idx="39348">
                  <c:v>-1.5</c:v>
                </c:pt>
                <c:pt idx="39349">
                  <c:v>-1.62</c:v>
                </c:pt>
                <c:pt idx="39350">
                  <c:v>-1.7</c:v>
                </c:pt>
                <c:pt idx="39351">
                  <c:v>-1.82</c:v>
                </c:pt>
                <c:pt idx="39352">
                  <c:v>-1.82</c:v>
                </c:pt>
                <c:pt idx="39353">
                  <c:v>-1.78</c:v>
                </c:pt>
                <c:pt idx="39354">
                  <c:v>-1.62</c:v>
                </c:pt>
                <c:pt idx="39355">
                  <c:v>-1.5</c:v>
                </c:pt>
                <c:pt idx="39356">
                  <c:v>-1.3</c:v>
                </c:pt>
                <c:pt idx="39357">
                  <c:v>-1.1000000000000001</c:v>
                </c:pt>
                <c:pt idx="39358">
                  <c:v>-0.86</c:v>
                </c:pt>
                <c:pt idx="39359">
                  <c:v>-0.66</c:v>
                </c:pt>
                <c:pt idx="39360">
                  <c:v>-0.46</c:v>
                </c:pt>
                <c:pt idx="39361">
                  <c:v>-0.34</c:v>
                </c:pt>
                <c:pt idx="39362">
                  <c:v>-0.22</c:v>
                </c:pt>
                <c:pt idx="39363">
                  <c:v>-0.22</c:v>
                </c:pt>
                <c:pt idx="39364">
                  <c:v>-0.1</c:v>
                </c:pt>
                <c:pt idx="39365">
                  <c:v>-0.02</c:v>
                </c:pt>
                <c:pt idx="39366">
                  <c:v>0.02</c:v>
                </c:pt>
                <c:pt idx="39367">
                  <c:v>0.1</c:v>
                </c:pt>
                <c:pt idx="39368">
                  <c:v>0.14000000000000001</c:v>
                </c:pt>
                <c:pt idx="39369">
                  <c:v>0.18</c:v>
                </c:pt>
                <c:pt idx="39370">
                  <c:v>0.18</c:v>
                </c:pt>
                <c:pt idx="39371">
                  <c:v>0.26</c:v>
                </c:pt>
                <c:pt idx="39372">
                  <c:v>0.3</c:v>
                </c:pt>
                <c:pt idx="39373">
                  <c:v>0.3</c:v>
                </c:pt>
                <c:pt idx="39374">
                  <c:v>0.3</c:v>
                </c:pt>
                <c:pt idx="39375">
                  <c:v>0.26</c:v>
                </c:pt>
                <c:pt idx="39376">
                  <c:v>0.22</c:v>
                </c:pt>
                <c:pt idx="39377">
                  <c:v>0.26</c:v>
                </c:pt>
                <c:pt idx="39378">
                  <c:v>0.26</c:v>
                </c:pt>
                <c:pt idx="39379">
                  <c:v>0.26</c:v>
                </c:pt>
                <c:pt idx="39380">
                  <c:v>0.3</c:v>
                </c:pt>
                <c:pt idx="39381">
                  <c:v>0.3</c:v>
                </c:pt>
                <c:pt idx="39382">
                  <c:v>0.42</c:v>
                </c:pt>
                <c:pt idx="39383">
                  <c:v>0.54</c:v>
                </c:pt>
                <c:pt idx="39384">
                  <c:v>0.66</c:v>
                </c:pt>
                <c:pt idx="39385">
                  <c:v>0.74</c:v>
                </c:pt>
                <c:pt idx="39386">
                  <c:v>0.82</c:v>
                </c:pt>
                <c:pt idx="39387">
                  <c:v>0.94</c:v>
                </c:pt>
                <c:pt idx="39388">
                  <c:v>1.22</c:v>
                </c:pt>
                <c:pt idx="39389">
                  <c:v>1.5</c:v>
                </c:pt>
                <c:pt idx="39390">
                  <c:v>1.78</c:v>
                </c:pt>
                <c:pt idx="39391">
                  <c:v>2.02</c:v>
                </c:pt>
                <c:pt idx="39392">
                  <c:v>2.34</c:v>
                </c:pt>
                <c:pt idx="39393">
                  <c:v>2.62</c:v>
                </c:pt>
                <c:pt idx="39394">
                  <c:v>2.94</c:v>
                </c:pt>
                <c:pt idx="39395">
                  <c:v>3.18</c:v>
                </c:pt>
                <c:pt idx="39396">
                  <c:v>3.38</c:v>
                </c:pt>
                <c:pt idx="39397">
                  <c:v>3.42</c:v>
                </c:pt>
                <c:pt idx="39398">
                  <c:v>3.26</c:v>
                </c:pt>
                <c:pt idx="39399">
                  <c:v>2.9</c:v>
                </c:pt>
                <c:pt idx="39400">
                  <c:v>2.54</c:v>
                </c:pt>
                <c:pt idx="39401">
                  <c:v>2.02</c:v>
                </c:pt>
                <c:pt idx="39402">
                  <c:v>1.54</c:v>
                </c:pt>
                <c:pt idx="39403">
                  <c:v>0.9</c:v>
                </c:pt>
                <c:pt idx="39404">
                  <c:v>0.22</c:v>
                </c:pt>
                <c:pt idx="39405">
                  <c:v>-0.42</c:v>
                </c:pt>
                <c:pt idx="39406">
                  <c:v>-1.02</c:v>
                </c:pt>
                <c:pt idx="39407">
                  <c:v>-1.34</c:v>
                </c:pt>
                <c:pt idx="39408">
                  <c:v>-1.58</c:v>
                </c:pt>
                <c:pt idx="39409">
                  <c:v>-1.66</c:v>
                </c:pt>
                <c:pt idx="39410">
                  <c:v>-1.78</c:v>
                </c:pt>
                <c:pt idx="39411">
                  <c:v>-1.7</c:v>
                </c:pt>
                <c:pt idx="39412">
                  <c:v>-1.54</c:v>
                </c:pt>
                <c:pt idx="39413">
                  <c:v>-1.34</c:v>
                </c:pt>
                <c:pt idx="39414">
                  <c:v>-1.1000000000000001</c:v>
                </c:pt>
                <c:pt idx="39415">
                  <c:v>-0.9</c:v>
                </c:pt>
                <c:pt idx="39416">
                  <c:v>-0.74</c:v>
                </c:pt>
                <c:pt idx="39417">
                  <c:v>-0.74</c:v>
                </c:pt>
                <c:pt idx="39418">
                  <c:v>-0.74</c:v>
                </c:pt>
                <c:pt idx="39419">
                  <c:v>-0.82</c:v>
                </c:pt>
                <c:pt idx="39420">
                  <c:v>-0.82</c:v>
                </c:pt>
                <c:pt idx="39421">
                  <c:v>-0.82</c:v>
                </c:pt>
                <c:pt idx="39422">
                  <c:v>-0.82</c:v>
                </c:pt>
                <c:pt idx="39423">
                  <c:v>-0.82</c:v>
                </c:pt>
                <c:pt idx="39424">
                  <c:v>-0.78</c:v>
                </c:pt>
                <c:pt idx="39425">
                  <c:v>-0.74</c:v>
                </c:pt>
                <c:pt idx="39426">
                  <c:v>-0.62</c:v>
                </c:pt>
                <c:pt idx="39427">
                  <c:v>-0.54</c:v>
                </c:pt>
                <c:pt idx="39428">
                  <c:v>-0.42</c:v>
                </c:pt>
                <c:pt idx="39429">
                  <c:v>-0.46</c:v>
                </c:pt>
                <c:pt idx="39430">
                  <c:v>-0.42</c:v>
                </c:pt>
                <c:pt idx="39431">
                  <c:v>-0.34</c:v>
                </c:pt>
                <c:pt idx="39432">
                  <c:v>-0.26</c:v>
                </c:pt>
                <c:pt idx="39433">
                  <c:v>-0.3</c:v>
                </c:pt>
                <c:pt idx="39434">
                  <c:v>-0.22</c:v>
                </c:pt>
                <c:pt idx="39435">
                  <c:v>-0.22</c:v>
                </c:pt>
                <c:pt idx="39436">
                  <c:v>-0.18</c:v>
                </c:pt>
                <c:pt idx="39437">
                  <c:v>-0.18</c:v>
                </c:pt>
                <c:pt idx="39438">
                  <c:v>-0.14000000000000001</c:v>
                </c:pt>
                <c:pt idx="39439">
                  <c:v>-0.06</c:v>
                </c:pt>
                <c:pt idx="39440">
                  <c:v>-0.02</c:v>
                </c:pt>
                <c:pt idx="39441">
                  <c:v>-0.06</c:v>
                </c:pt>
                <c:pt idx="39442">
                  <c:v>-0.1</c:v>
                </c:pt>
                <c:pt idx="39443">
                  <c:v>-0.22</c:v>
                </c:pt>
                <c:pt idx="39444">
                  <c:v>-0.3</c:v>
                </c:pt>
                <c:pt idx="39445">
                  <c:v>-0.42</c:v>
                </c:pt>
                <c:pt idx="39446">
                  <c:v>-0.54</c:v>
                </c:pt>
                <c:pt idx="39447">
                  <c:v>-0.74</c:v>
                </c:pt>
                <c:pt idx="39448">
                  <c:v>-0.94</c:v>
                </c:pt>
                <c:pt idx="39449">
                  <c:v>-1.06</c:v>
                </c:pt>
                <c:pt idx="39450">
                  <c:v>-1.3</c:v>
                </c:pt>
                <c:pt idx="39451">
                  <c:v>-1.5</c:v>
                </c:pt>
                <c:pt idx="39452">
                  <c:v>-1.58</c:v>
                </c:pt>
                <c:pt idx="39453">
                  <c:v>-1.62</c:v>
                </c:pt>
                <c:pt idx="39454">
                  <c:v>-1.54</c:v>
                </c:pt>
                <c:pt idx="39455">
                  <c:v>-1.58</c:v>
                </c:pt>
                <c:pt idx="39456">
                  <c:v>-1.38</c:v>
                </c:pt>
                <c:pt idx="39457">
                  <c:v>-1.22</c:v>
                </c:pt>
                <c:pt idx="39458">
                  <c:v>-1.1000000000000001</c:v>
                </c:pt>
                <c:pt idx="39459">
                  <c:v>-0.9</c:v>
                </c:pt>
                <c:pt idx="39460">
                  <c:v>-0.62</c:v>
                </c:pt>
                <c:pt idx="39461">
                  <c:v>-0.46</c:v>
                </c:pt>
                <c:pt idx="39462">
                  <c:v>-0.34</c:v>
                </c:pt>
                <c:pt idx="39463">
                  <c:v>-0.22</c:v>
                </c:pt>
                <c:pt idx="39464">
                  <c:v>-0.14000000000000001</c:v>
                </c:pt>
                <c:pt idx="39465">
                  <c:v>-0.06</c:v>
                </c:pt>
                <c:pt idx="39466">
                  <c:v>0.02</c:v>
                </c:pt>
                <c:pt idx="39467">
                  <c:v>0.02</c:v>
                </c:pt>
                <c:pt idx="39468">
                  <c:v>-0.02</c:v>
                </c:pt>
                <c:pt idx="39469">
                  <c:v>-0.06</c:v>
                </c:pt>
                <c:pt idx="39470">
                  <c:v>-0.06</c:v>
                </c:pt>
                <c:pt idx="39471">
                  <c:v>-0.02</c:v>
                </c:pt>
                <c:pt idx="39472">
                  <c:v>-0.02</c:v>
                </c:pt>
                <c:pt idx="39473">
                  <c:v>0.1</c:v>
                </c:pt>
                <c:pt idx="39474">
                  <c:v>0.18</c:v>
                </c:pt>
                <c:pt idx="39475">
                  <c:v>0.26</c:v>
                </c:pt>
                <c:pt idx="39476">
                  <c:v>0.3</c:v>
                </c:pt>
                <c:pt idx="39477">
                  <c:v>0.38</c:v>
                </c:pt>
                <c:pt idx="39478">
                  <c:v>0.66</c:v>
                </c:pt>
                <c:pt idx="39479">
                  <c:v>1.06</c:v>
                </c:pt>
                <c:pt idx="39480">
                  <c:v>1.58</c:v>
                </c:pt>
                <c:pt idx="39481">
                  <c:v>2.02</c:v>
                </c:pt>
                <c:pt idx="39482">
                  <c:v>2.46</c:v>
                </c:pt>
                <c:pt idx="39483">
                  <c:v>2.94</c:v>
                </c:pt>
                <c:pt idx="39484">
                  <c:v>3.42</c:v>
                </c:pt>
                <c:pt idx="39485">
                  <c:v>3.7</c:v>
                </c:pt>
                <c:pt idx="39486">
                  <c:v>3.86</c:v>
                </c:pt>
                <c:pt idx="39487">
                  <c:v>3.94</c:v>
                </c:pt>
                <c:pt idx="39488">
                  <c:v>3.9</c:v>
                </c:pt>
                <c:pt idx="39489">
                  <c:v>3.66</c:v>
                </c:pt>
                <c:pt idx="39490">
                  <c:v>3.26</c:v>
                </c:pt>
                <c:pt idx="39491">
                  <c:v>2.7</c:v>
                </c:pt>
                <c:pt idx="39492">
                  <c:v>2.06</c:v>
                </c:pt>
                <c:pt idx="39493">
                  <c:v>1.3</c:v>
                </c:pt>
                <c:pt idx="39494">
                  <c:v>0.5</c:v>
                </c:pt>
                <c:pt idx="39495">
                  <c:v>-0.3</c:v>
                </c:pt>
                <c:pt idx="39496">
                  <c:v>-1.02</c:v>
                </c:pt>
                <c:pt idx="39497">
                  <c:v>-1.38</c:v>
                </c:pt>
                <c:pt idx="39498">
                  <c:v>-1.62</c:v>
                </c:pt>
                <c:pt idx="39499">
                  <c:v>-1.82</c:v>
                </c:pt>
                <c:pt idx="39500">
                  <c:v>-1.94</c:v>
                </c:pt>
                <c:pt idx="39501">
                  <c:v>-2.02</c:v>
                </c:pt>
                <c:pt idx="39502">
                  <c:v>-1.98</c:v>
                </c:pt>
                <c:pt idx="39503">
                  <c:v>-1.9</c:v>
                </c:pt>
                <c:pt idx="39504">
                  <c:v>-1.62</c:v>
                </c:pt>
                <c:pt idx="39505">
                  <c:v>-1.42</c:v>
                </c:pt>
                <c:pt idx="39506">
                  <c:v>-1.1399999999999999</c:v>
                </c:pt>
                <c:pt idx="39507">
                  <c:v>-0.9</c:v>
                </c:pt>
                <c:pt idx="39508">
                  <c:v>-0.7</c:v>
                </c:pt>
                <c:pt idx="39509">
                  <c:v>-0.57999999999999996</c:v>
                </c:pt>
                <c:pt idx="39510">
                  <c:v>-0.46</c:v>
                </c:pt>
                <c:pt idx="39511">
                  <c:v>-0.38</c:v>
                </c:pt>
                <c:pt idx="39512">
                  <c:v>-0.3</c:v>
                </c:pt>
                <c:pt idx="39513">
                  <c:v>-0.34</c:v>
                </c:pt>
                <c:pt idx="39514">
                  <c:v>-0.34</c:v>
                </c:pt>
                <c:pt idx="39515">
                  <c:v>-0.34</c:v>
                </c:pt>
                <c:pt idx="39516">
                  <c:v>-0.34</c:v>
                </c:pt>
                <c:pt idx="39517">
                  <c:v>-0.34</c:v>
                </c:pt>
                <c:pt idx="39518">
                  <c:v>-0.34</c:v>
                </c:pt>
                <c:pt idx="39519">
                  <c:v>-0.3</c:v>
                </c:pt>
                <c:pt idx="39520">
                  <c:v>-0.3</c:v>
                </c:pt>
                <c:pt idx="39521">
                  <c:v>-0.26</c:v>
                </c:pt>
                <c:pt idx="39522">
                  <c:v>-0.14000000000000001</c:v>
                </c:pt>
                <c:pt idx="39523">
                  <c:v>-0.06</c:v>
                </c:pt>
                <c:pt idx="39524">
                  <c:v>0.06</c:v>
                </c:pt>
                <c:pt idx="39525">
                  <c:v>0.1</c:v>
                </c:pt>
                <c:pt idx="39526">
                  <c:v>0.14000000000000001</c:v>
                </c:pt>
                <c:pt idx="39527">
                  <c:v>0.22</c:v>
                </c:pt>
                <c:pt idx="39528">
                  <c:v>0.26</c:v>
                </c:pt>
                <c:pt idx="39529">
                  <c:v>0.26</c:v>
                </c:pt>
                <c:pt idx="39530">
                  <c:v>0.34</c:v>
                </c:pt>
                <c:pt idx="39531">
                  <c:v>0.38</c:v>
                </c:pt>
                <c:pt idx="39532">
                  <c:v>0.38</c:v>
                </c:pt>
                <c:pt idx="39533">
                  <c:v>0.26</c:v>
                </c:pt>
                <c:pt idx="39534">
                  <c:v>0.18</c:v>
                </c:pt>
                <c:pt idx="39535">
                  <c:v>0.02</c:v>
                </c:pt>
                <c:pt idx="39536">
                  <c:v>-0.18</c:v>
                </c:pt>
                <c:pt idx="39537">
                  <c:v>-0.46</c:v>
                </c:pt>
                <c:pt idx="39538">
                  <c:v>-0.78</c:v>
                </c:pt>
                <c:pt idx="39539">
                  <c:v>-1.06</c:v>
                </c:pt>
                <c:pt idx="39540">
                  <c:v>-1.26</c:v>
                </c:pt>
                <c:pt idx="39541">
                  <c:v>-1.5</c:v>
                </c:pt>
                <c:pt idx="39542">
                  <c:v>-1.66</c:v>
                </c:pt>
                <c:pt idx="39543">
                  <c:v>-1.74</c:v>
                </c:pt>
                <c:pt idx="39544">
                  <c:v>-1.78</c:v>
                </c:pt>
                <c:pt idx="39545">
                  <c:v>-1.82</c:v>
                </c:pt>
                <c:pt idx="39546">
                  <c:v>-1.74</c:v>
                </c:pt>
                <c:pt idx="39547">
                  <c:v>-1.62</c:v>
                </c:pt>
                <c:pt idx="39548">
                  <c:v>-1.42</c:v>
                </c:pt>
                <c:pt idx="39549">
                  <c:v>-1.1000000000000001</c:v>
                </c:pt>
                <c:pt idx="39550">
                  <c:v>-0.82</c:v>
                </c:pt>
                <c:pt idx="39551">
                  <c:v>-0.57999999999999996</c:v>
                </c:pt>
                <c:pt idx="39552">
                  <c:v>-0.38</c:v>
                </c:pt>
                <c:pt idx="39553">
                  <c:v>-0.3</c:v>
                </c:pt>
                <c:pt idx="39554">
                  <c:v>-0.22</c:v>
                </c:pt>
                <c:pt idx="39555">
                  <c:v>-0.06</c:v>
                </c:pt>
                <c:pt idx="39556">
                  <c:v>0.02</c:v>
                </c:pt>
                <c:pt idx="39557">
                  <c:v>0.1</c:v>
                </c:pt>
                <c:pt idx="39558">
                  <c:v>0.02</c:v>
                </c:pt>
                <c:pt idx="39559">
                  <c:v>0.06</c:v>
                </c:pt>
                <c:pt idx="39560">
                  <c:v>0.1</c:v>
                </c:pt>
                <c:pt idx="39561">
                  <c:v>0.1</c:v>
                </c:pt>
                <c:pt idx="39562">
                  <c:v>0.14000000000000001</c:v>
                </c:pt>
                <c:pt idx="39563">
                  <c:v>0.1</c:v>
                </c:pt>
                <c:pt idx="39564">
                  <c:v>0.14000000000000001</c:v>
                </c:pt>
                <c:pt idx="39565">
                  <c:v>0.1</c:v>
                </c:pt>
                <c:pt idx="39566">
                  <c:v>0.14000000000000001</c:v>
                </c:pt>
                <c:pt idx="39567">
                  <c:v>0.14000000000000001</c:v>
                </c:pt>
                <c:pt idx="39568">
                  <c:v>0.22</c:v>
                </c:pt>
                <c:pt idx="39569">
                  <c:v>0.22</c:v>
                </c:pt>
                <c:pt idx="39570">
                  <c:v>0.34</c:v>
                </c:pt>
                <c:pt idx="39571">
                  <c:v>0.66</c:v>
                </c:pt>
                <c:pt idx="39572">
                  <c:v>1.18</c:v>
                </c:pt>
                <c:pt idx="39573">
                  <c:v>1.9</c:v>
                </c:pt>
                <c:pt idx="39574">
                  <c:v>2.74</c:v>
                </c:pt>
                <c:pt idx="39575">
                  <c:v>3.3</c:v>
                </c:pt>
                <c:pt idx="39576">
                  <c:v>3.82</c:v>
                </c:pt>
                <c:pt idx="39577">
                  <c:v>4.1399999999999997</c:v>
                </c:pt>
                <c:pt idx="39578">
                  <c:v>4.42</c:v>
                </c:pt>
                <c:pt idx="39579">
                  <c:v>4.5</c:v>
                </c:pt>
                <c:pt idx="39580">
                  <c:v>4.5</c:v>
                </c:pt>
                <c:pt idx="39581">
                  <c:v>4.3</c:v>
                </c:pt>
                <c:pt idx="39582">
                  <c:v>3.82</c:v>
                </c:pt>
                <c:pt idx="39583">
                  <c:v>2.94</c:v>
                </c:pt>
                <c:pt idx="39584">
                  <c:v>1.9</c:v>
                </c:pt>
                <c:pt idx="39585">
                  <c:v>0.9</c:v>
                </c:pt>
                <c:pt idx="39586">
                  <c:v>0.06</c:v>
                </c:pt>
                <c:pt idx="39587">
                  <c:v>-0.74</c:v>
                </c:pt>
                <c:pt idx="39588">
                  <c:v>-1.26</c:v>
                </c:pt>
                <c:pt idx="39589">
                  <c:v>-1.7</c:v>
                </c:pt>
                <c:pt idx="39590">
                  <c:v>-2.1</c:v>
                </c:pt>
                <c:pt idx="39591">
                  <c:v>-2.2599999999999998</c:v>
                </c:pt>
                <c:pt idx="39592">
                  <c:v>-2.2599999999999998</c:v>
                </c:pt>
                <c:pt idx="39593">
                  <c:v>-2.02</c:v>
                </c:pt>
                <c:pt idx="39594">
                  <c:v>-1.74</c:v>
                </c:pt>
                <c:pt idx="39595">
                  <c:v>-1.62</c:v>
                </c:pt>
                <c:pt idx="39596">
                  <c:v>-1.5</c:v>
                </c:pt>
                <c:pt idx="39597">
                  <c:v>-1.42</c:v>
                </c:pt>
                <c:pt idx="39598">
                  <c:v>-1.26</c:v>
                </c:pt>
                <c:pt idx="39599">
                  <c:v>-1.1399999999999999</c:v>
                </c:pt>
                <c:pt idx="39600">
                  <c:v>-0.94</c:v>
                </c:pt>
                <c:pt idx="39601">
                  <c:v>-0.82</c:v>
                </c:pt>
                <c:pt idx="39602">
                  <c:v>-0.74</c:v>
                </c:pt>
                <c:pt idx="39603">
                  <c:v>-0.7</c:v>
                </c:pt>
                <c:pt idx="39604">
                  <c:v>-0.62</c:v>
                </c:pt>
                <c:pt idx="39605">
                  <c:v>-0.54</c:v>
                </c:pt>
                <c:pt idx="39606">
                  <c:v>-0.42</c:v>
                </c:pt>
                <c:pt idx="39607">
                  <c:v>-0.42</c:v>
                </c:pt>
                <c:pt idx="39608">
                  <c:v>-0.38</c:v>
                </c:pt>
                <c:pt idx="39609">
                  <c:v>-0.34</c:v>
                </c:pt>
                <c:pt idx="39610">
                  <c:v>-0.38</c:v>
                </c:pt>
                <c:pt idx="39611">
                  <c:v>-0.42</c:v>
                </c:pt>
                <c:pt idx="39612">
                  <c:v>-0.38</c:v>
                </c:pt>
                <c:pt idx="39613">
                  <c:v>-0.38</c:v>
                </c:pt>
                <c:pt idx="39614">
                  <c:v>-0.34</c:v>
                </c:pt>
                <c:pt idx="39615">
                  <c:v>-0.26</c:v>
                </c:pt>
                <c:pt idx="39616">
                  <c:v>-0.14000000000000001</c:v>
                </c:pt>
                <c:pt idx="39617">
                  <c:v>0.02</c:v>
                </c:pt>
                <c:pt idx="39618">
                  <c:v>0.1</c:v>
                </c:pt>
                <c:pt idx="39619">
                  <c:v>0.18</c:v>
                </c:pt>
                <c:pt idx="39620">
                  <c:v>0.18</c:v>
                </c:pt>
                <c:pt idx="39621">
                  <c:v>0.26</c:v>
                </c:pt>
                <c:pt idx="39622">
                  <c:v>0.34</c:v>
                </c:pt>
                <c:pt idx="39623">
                  <c:v>0.38</c:v>
                </c:pt>
                <c:pt idx="39624">
                  <c:v>0.46</c:v>
                </c:pt>
                <c:pt idx="39625">
                  <c:v>0.5</c:v>
                </c:pt>
                <c:pt idx="39626">
                  <c:v>0.34</c:v>
                </c:pt>
                <c:pt idx="39627">
                  <c:v>0.1</c:v>
                </c:pt>
                <c:pt idx="39628">
                  <c:v>-0.26</c:v>
                </c:pt>
                <c:pt idx="39629">
                  <c:v>-0.57999999999999996</c:v>
                </c:pt>
                <c:pt idx="39630">
                  <c:v>-0.9</c:v>
                </c:pt>
                <c:pt idx="39631">
                  <c:v>-1.18</c:v>
                </c:pt>
                <c:pt idx="39632">
                  <c:v>-1.42</c:v>
                </c:pt>
                <c:pt idx="39633">
                  <c:v>-1.66</c:v>
                </c:pt>
                <c:pt idx="39634">
                  <c:v>-1.9</c:v>
                </c:pt>
                <c:pt idx="39635">
                  <c:v>-2.06</c:v>
                </c:pt>
                <c:pt idx="39636">
                  <c:v>-2.1</c:v>
                </c:pt>
                <c:pt idx="39637">
                  <c:v>-1.98</c:v>
                </c:pt>
                <c:pt idx="39638">
                  <c:v>-1.74</c:v>
                </c:pt>
                <c:pt idx="39639">
                  <c:v>-1.5</c:v>
                </c:pt>
                <c:pt idx="39640">
                  <c:v>-1.22</c:v>
                </c:pt>
                <c:pt idx="39641">
                  <c:v>-1.1000000000000001</c:v>
                </c:pt>
                <c:pt idx="39642">
                  <c:v>-0.78</c:v>
                </c:pt>
                <c:pt idx="39643">
                  <c:v>-0.54</c:v>
                </c:pt>
                <c:pt idx="39644">
                  <c:v>-0.3</c:v>
                </c:pt>
                <c:pt idx="39645">
                  <c:v>-0.18</c:v>
                </c:pt>
                <c:pt idx="39646">
                  <c:v>-0.02</c:v>
                </c:pt>
                <c:pt idx="39647">
                  <c:v>-0.02</c:v>
                </c:pt>
                <c:pt idx="39648">
                  <c:v>-0.06</c:v>
                </c:pt>
                <c:pt idx="39649">
                  <c:v>-0.1</c:v>
                </c:pt>
                <c:pt idx="39650">
                  <c:v>-0.1</c:v>
                </c:pt>
                <c:pt idx="39651">
                  <c:v>-0.06</c:v>
                </c:pt>
                <c:pt idx="39652">
                  <c:v>0.02</c:v>
                </c:pt>
                <c:pt idx="39653">
                  <c:v>0.06</c:v>
                </c:pt>
                <c:pt idx="39654">
                  <c:v>0.1</c:v>
                </c:pt>
                <c:pt idx="39655">
                  <c:v>0.1</c:v>
                </c:pt>
                <c:pt idx="39656">
                  <c:v>0.14000000000000001</c:v>
                </c:pt>
                <c:pt idx="39657">
                  <c:v>0.22</c:v>
                </c:pt>
                <c:pt idx="39658">
                  <c:v>0.26</c:v>
                </c:pt>
                <c:pt idx="39659">
                  <c:v>0.26</c:v>
                </c:pt>
                <c:pt idx="39660">
                  <c:v>0.26</c:v>
                </c:pt>
                <c:pt idx="39661">
                  <c:v>0.18</c:v>
                </c:pt>
                <c:pt idx="39662">
                  <c:v>0.22</c:v>
                </c:pt>
                <c:pt idx="39663">
                  <c:v>0.18</c:v>
                </c:pt>
                <c:pt idx="39664">
                  <c:v>0.22</c:v>
                </c:pt>
                <c:pt idx="39665">
                  <c:v>0.26</c:v>
                </c:pt>
                <c:pt idx="39666">
                  <c:v>0.34</c:v>
                </c:pt>
                <c:pt idx="39667">
                  <c:v>0.38</c:v>
                </c:pt>
                <c:pt idx="39668">
                  <c:v>0.5</c:v>
                </c:pt>
                <c:pt idx="39669">
                  <c:v>0.66</c:v>
                </c:pt>
                <c:pt idx="39670">
                  <c:v>0.94</c:v>
                </c:pt>
                <c:pt idx="39671">
                  <c:v>1.42</c:v>
                </c:pt>
                <c:pt idx="39672">
                  <c:v>1.98</c:v>
                </c:pt>
                <c:pt idx="39673">
                  <c:v>2.5</c:v>
                </c:pt>
                <c:pt idx="39674">
                  <c:v>3.06</c:v>
                </c:pt>
                <c:pt idx="39675">
                  <c:v>3.42</c:v>
                </c:pt>
                <c:pt idx="39676">
                  <c:v>3.74</c:v>
                </c:pt>
                <c:pt idx="39677">
                  <c:v>3.86</c:v>
                </c:pt>
                <c:pt idx="39678">
                  <c:v>3.86</c:v>
                </c:pt>
                <c:pt idx="39679">
                  <c:v>3.78</c:v>
                </c:pt>
                <c:pt idx="39680">
                  <c:v>3.54</c:v>
                </c:pt>
                <c:pt idx="39681">
                  <c:v>3.18</c:v>
                </c:pt>
                <c:pt idx="39682">
                  <c:v>2.58</c:v>
                </c:pt>
                <c:pt idx="39683">
                  <c:v>1.94</c:v>
                </c:pt>
                <c:pt idx="39684">
                  <c:v>1.18</c:v>
                </c:pt>
                <c:pt idx="39685">
                  <c:v>0.38</c:v>
                </c:pt>
                <c:pt idx="39686">
                  <c:v>-0.34</c:v>
                </c:pt>
                <c:pt idx="39687">
                  <c:v>-0.9</c:v>
                </c:pt>
                <c:pt idx="39688">
                  <c:v>-1.18</c:v>
                </c:pt>
                <c:pt idx="39689">
                  <c:v>-1.38</c:v>
                </c:pt>
                <c:pt idx="39690">
                  <c:v>-1.5</c:v>
                </c:pt>
                <c:pt idx="39691">
                  <c:v>-1.58</c:v>
                </c:pt>
                <c:pt idx="39692">
                  <c:v>-1.58</c:v>
                </c:pt>
                <c:pt idx="39693">
                  <c:v>-1.58</c:v>
                </c:pt>
                <c:pt idx="39694">
                  <c:v>-1.5</c:v>
                </c:pt>
                <c:pt idx="39695">
                  <c:v>-1.38</c:v>
                </c:pt>
                <c:pt idx="39696">
                  <c:v>-1.22</c:v>
                </c:pt>
                <c:pt idx="39697">
                  <c:v>-1.1000000000000001</c:v>
                </c:pt>
                <c:pt idx="39698">
                  <c:v>-1.02</c:v>
                </c:pt>
                <c:pt idx="39699">
                  <c:v>-0.98</c:v>
                </c:pt>
                <c:pt idx="39700">
                  <c:v>-0.9</c:v>
                </c:pt>
                <c:pt idx="39701">
                  <c:v>-0.86</c:v>
                </c:pt>
                <c:pt idx="39702">
                  <c:v>-0.74</c:v>
                </c:pt>
                <c:pt idx="39703">
                  <c:v>-0.7</c:v>
                </c:pt>
                <c:pt idx="39704">
                  <c:v>-0.66</c:v>
                </c:pt>
                <c:pt idx="39705">
                  <c:v>-0.62</c:v>
                </c:pt>
                <c:pt idx="39706">
                  <c:v>-0.54</c:v>
                </c:pt>
                <c:pt idx="39707">
                  <c:v>-0.5</c:v>
                </c:pt>
                <c:pt idx="39708">
                  <c:v>-0.42</c:v>
                </c:pt>
                <c:pt idx="39709">
                  <c:v>-0.42</c:v>
                </c:pt>
                <c:pt idx="39710">
                  <c:v>-0.34</c:v>
                </c:pt>
                <c:pt idx="39711">
                  <c:v>-0.42</c:v>
                </c:pt>
                <c:pt idx="39712">
                  <c:v>-0.42</c:v>
                </c:pt>
                <c:pt idx="39713">
                  <c:v>-0.38</c:v>
                </c:pt>
                <c:pt idx="39714">
                  <c:v>-0.34</c:v>
                </c:pt>
                <c:pt idx="39715">
                  <c:v>-0.18</c:v>
                </c:pt>
                <c:pt idx="39716">
                  <c:v>-0.06</c:v>
                </c:pt>
                <c:pt idx="39717">
                  <c:v>0.02</c:v>
                </c:pt>
                <c:pt idx="39718">
                  <c:v>0.1</c:v>
                </c:pt>
                <c:pt idx="39719">
                  <c:v>0.1</c:v>
                </c:pt>
                <c:pt idx="39720">
                  <c:v>0.14000000000000001</c:v>
                </c:pt>
                <c:pt idx="39721">
                  <c:v>0.14000000000000001</c:v>
                </c:pt>
                <c:pt idx="39722">
                  <c:v>0.18</c:v>
                </c:pt>
                <c:pt idx="39723">
                  <c:v>0.14000000000000001</c:v>
                </c:pt>
                <c:pt idx="39724">
                  <c:v>0.14000000000000001</c:v>
                </c:pt>
                <c:pt idx="39725">
                  <c:v>0.02</c:v>
                </c:pt>
                <c:pt idx="39726">
                  <c:v>-0.18</c:v>
                </c:pt>
                <c:pt idx="39727">
                  <c:v>-0.38</c:v>
                </c:pt>
                <c:pt idx="39728">
                  <c:v>-0.62</c:v>
                </c:pt>
                <c:pt idx="39729">
                  <c:v>-0.94</c:v>
                </c:pt>
                <c:pt idx="39730">
                  <c:v>-1.22</c:v>
                </c:pt>
                <c:pt idx="39731">
                  <c:v>-1.38</c:v>
                </c:pt>
                <c:pt idx="39732">
                  <c:v>-1.54</c:v>
                </c:pt>
                <c:pt idx="39733">
                  <c:v>-1.62</c:v>
                </c:pt>
                <c:pt idx="39734">
                  <c:v>-1.66</c:v>
                </c:pt>
                <c:pt idx="39735">
                  <c:v>-1.7</c:v>
                </c:pt>
                <c:pt idx="39736">
                  <c:v>-1.62</c:v>
                </c:pt>
                <c:pt idx="39737">
                  <c:v>-1.58</c:v>
                </c:pt>
                <c:pt idx="39738">
                  <c:v>-1.38</c:v>
                </c:pt>
                <c:pt idx="39739">
                  <c:v>-1.22</c:v>
                </c:pt>
                <c:pt idx="39740">
                  <c:v>-0.98</c:v>
                </c:pt>
                <c:pt idx="39741">
                  <c:v>-0.74</c:v>
                </c:pt>
                <c:pt idx="39742">
                  <c:v>-0.57999999999999996</c:v>
                </c:pt>
                <c:pt idx="39743">
                  <c:v>-0.46</c:v>
                </c:pt>
                <c:pt idx="39744">
                  <c:v>-0.38</c:v>
                </c:pt>
                <c:pt idx="39745">
                  <c:v>-0.26</c:v>
                </c:pt>
                <c:pt idx="39746">
                  <c:v>-0.18</c:v>
                </c:pt>
                <c:pt idx="39747">
                  <c:v>-0.18</c:v>
                </c:pt>
                <c:pt idx="39748">
                  <c:v>-0.14000000000000001</c:v>
                </c:pt>
                <c:pt idx="39749">
                  <c:v>-0.18</c:v>
                </c:pt>
                <c:pt idx="39750">
                  <c:v>-0.14000000000000001</c:v>
                </c:pt>
                <c:pt idx="39751">
                  <c:v>-0.1</c:v>
                </c:pt>
                <c:pt idx="39752">
                  <c:v>-0.1</c:v>
                </c:pt>
                <c:pt idx="39753">
                  <c:v>-0.02</c:v>
                </c:pt>
                <c:pt idx="39754">
                  <c:v>0.06</c:v>
                </c:pt>
                <c:pt idx="39755">
                  <c:v>0.1</c:v>
                </c:pt>
                <c:pt idx="39756">
                  <c:v>0.14000000000000001</c:v>
                </c:pt>
                <c:pt idx="39757">
                  <c:v>0.38</c:v>
                </c:pt>
                <c:pt idx="39758">
                  <c:v>0.82</c:v>
                </c:pt>
                <c:pt idx="39759">
                  <c:v>1.46</c:v>
                </c:pt>
                <c:pt idx="39760">
                  <c:v>2.1800000000000002</c:v>
                </c:pt>
                <c:pt idx="39761">
                  <c:v>2.86</c:v>
                </c:pt>
                <c:pt idx="39762">
                  <c:v>3.38</c:v>
                </c:pt>
                <c:pt idx="39763">
                  <c:v>3.86</c:v>
                </c:pt>
                <c:pt idx="39764">
                  <c:v>4.38</c:v>
                </c:pt>
                <c:pt idx="39765">
                  <c:v>4.82</c:v>
                </c:pt>
                <c:pt idx="39766">
                  <c:v>5.18</c:v>
                </c:pt>
                <c:pt idx="39767">
                  <c:v>5.26</c:v>
                </c:pt>
                <c:pt idx="39768">
                  <c:v>5.18</c:v>
                </c:pt>
                <c:pt idx="39769">
                  <c:v>4.5</c:v>
                </c:pt>
                <c:pt idx="39770">
                  <c:v>3.38</c:v>
                </c:pt>
                <c:pt idx="39771">
                  <c:v>2.1</c:v>
                </c:pt>
                <c:pt idx="39772">
                  <c:v>0.98</c:v>
                </c:pt>
                <c:pt idx="39773">
                  <c:v>0.06</c:v>
                </c:pt>
                <c:pt idx="39774">
                  <c:v>-0.74</c:v>
                </c:pt>
                <c:pt idx="39775">
                  <c:v>-1.5</c:v>
                </c:pt>
                <c:pt idx="39776">
                  <c:v>-2.2200000000000002</c:v>
                </c:pt>
                <c:pt idx="39777">
                  <c:v>-2.74</c:v>
                </c:pt>
                <c:pt idx="39778">
                  <c:v>-3.06</c:v>
                </c:pt>
                <c:pt idx="39779">
                  <c:v>-3.06</c:v>
                </c:pt>
                <c:pt idx="39780">
                  <c:v>-2.78</c:v>
                </c:pt>
                <c:pt idx="39781">
                  <c:v>-2.46</c:v>
                </c:pt>
                <c:pt idx="39782">
                  <c:v>-2.1</c:v>
                </c:pt>
                <c:pt idx="39783">
                  <c:v>-1.74</c:v>
                </c:pt>
                <c:pt idx="39784">
                  <c:v>-1.46</c:v>
                </c:pt>
                <c:pt idx="39785">
                  <c:v>-1.3</c:v>
                </c:pt>
                <c:pt idx="39786">
                  <c:v>-1.1399999999999999</c:v>
                </c:pt>
                <c:pt idx="39787">
                  <c:v>-0.94</c:v>
                </c:pt>
                <c:pt idx="39788">
                  <c:v>-0.9</c:v>
                </c:pt>
                <c:pt idx="39789">
                  <c:v>-0.94</c:v>
                </c:pt>
                <c:pt idx="39790">
                  <c:v>-0.9</c:v>
                </c:pt>
                <c:pt idx="39791">
                  <c:v>-0.86</c:v>
                </c:pt>
                <c:pt idx="39792">
                  <c:v>-0.7</c:v>
                </c:pt>
                <c:pt idx="39793">
                  <c:v>-0.57999999999999996</c:v>
                </c:pt>
                <c:pt idx="39794">
                  <c:v>-0.46</c:v>
                </c:pt>
                <c:pt idx="39795">
                  <c:v>-0.34</c:v>
                </c:pt>
                <c:pt idx="39796">
                  <c:v>-0.26</c:v>
                </c:pt>
                <c:pt idx="39797">
                  <c:v>-0.22</c:v>
                </c:pt>
                <c:pt idx="39798">
                  <c:v>-0.1</c:v>
                </c:pt>
                <c:pt idx="39799">
                  <c:v>-0.1</c:v>
                </c:pt>
                <c:pt idx="39800">
                  <c:v>-0.02</c:v>
                </c:pt>
                <c:pt idx="39801">
                  <c:v>0.02</c:v>
                </c:pt>
                <c:pt idx="39802">
                  <c:v>0.1</c:v>
                </c:pt>
                <c:pt idx="39803">
                  <c:v>0.14000000000000001</c:v>
                </c:pt>
                <c:pt idx="39804">
                  <c:v>0.22</c:v>
                </c:pt>
                <c:pt idx="39805">
                  <c:v>0.26</c:v>
                </c:pt>
                <c:pt idx="39806">
                  <c:v>0.38</c:v>
                </c:pt>
                <c:pt idx="39807">
                  <c:v>0.46</c:v>
                </c:pt>
                <c:pt idx="39808">
                  <c:v>0.54</c:v>
                </c:pt>
                <c:pt idx="39809">
                  <c:v>0.66</c:v>
                </c:pt>
                <c:pt idx="39810">
                  <c:v>0.74</c:v>
                </c:pt>
                <c:pt idx="39811">
                  <c:v>0.82</c:v>
                </c:pt>
                <c:pt idx="39812">
                  <c:v>0.7</c:v>
                </c:pt>
                <c:pt idx="39813">
                  <c:v>0.46</c:v>
                </c:pt>
                <c:pt idx="39814">
                  <c:v>0.14000000000000001</c:v>
                </c:pt>
                <c:pt idx="39815">
                  <c:v>-0.14000000000000001</c:v>
                </c:pt>
                <c:pt idx="39816">
                  <c:v>-0.46</c:v>
                </c:pt>
                <c:pt idx="39817">
                  <c:v>-0.74</c:v>
                </c:pt>
                <c:pt idx="39818">
                  <c:v>-1.06</c:v>
                </c:pt>
                <c:pt idx="39819">
                  <c:v>-1.34</c:v>
                </c:pt>
                <c:pt idx="39820">
                  <c:v>-1.74</c:v>
                </c:pt>
                <c:pt idx="39821">
                  <c:v>-2.1</c:v>
                </c:pt>
                <c:pt idx="39822">
                  <c:v>-2.2999999999999998</c:v>
                </c:pt>
                <c:pt idx="39823">
                  <c:v>-2.2999999999999998</c:v>
                </c:pt>
                <c:pt idx="39824">
                  <c:v>-2.2200000000000002</c:v>
                </c:pt>
                <c:pt idx="39825">
                  <c:v>-1.98</c:v>
                </c:pt>
                <c:pt idx="39826">
                  <c:v>-1.74</c:v>
                </c:pt>
                <c:pt idx="39827">
                  <c:v>-1.42</c:v>
                </c:pt>
                <c:pt idx="39828">
                  <c:v>-1.1399999999999999</c:v>
                </c:pt>
                <c:pt idx="39829">
                  <c:v>-0.9</c:v>
                </c:pt>
                <c:pt idx="39830">
                  <c:v>-0.62</c:v>
                </c:pt>
                <c:pt idx="39831">
                  <c:v>-0.34</c:v>
                </c:pt>
                <c:pt idx="39832">
                  <c:v>-0.14000000000000001</c:v>
                </c:pt>
                <c:pt idx="39833">
                  <c:v>-0.02</c:v>
                </c:pt>
                <c:pt idx="39834">
                  <c:v>0.02</c:v>
                </c:pt>
                <c:pt idx="39835">
                  <c:v>-0.02</c:v>
                </c:pt>
                <c:pt idx="39836">
                  <c:v>0.02</c:v>
                </c:pt>
                <c:pt idx="39837">
                  <c:v>-0.02</c:v>
                </c:pt>
                <c:pt idx="39838">
                  <c:v>0.02</c:v>
                </c:pt>
                <c:pt idx="39839">
                  <c:v>-0.02</c:v>
                </c:pt>
                <c:pt idx="39840">
                  <c:v>0.02</c:v>
                </c:pt>
                <c:pt idx="39841">
                  <c:v>0.06</c:v>
                </c:pt>
                <c:pt idx="39842">
                  <c:v>0.14000000000000001</c:v>
                </c:pt>
                <c:pt idx="39843">
                  <c:v>0.22</c:v>
                </c:pt>
                <c:pt idx="39844">
                  <c:v>0.38</c:v>
                </c:pt>
                <c:pt idx="39845">
                  <c:v>0.42</c:v>
                </c:pt>
                <c:pt idx="39846">
                  <c:v>0.46</c:v>
                </c:pt>
                <c:pt idx="39847">
                  <c:v>0.46</c:v>
                </c:pt>
                <c:pt idx="39848">
                  <c:v>0.42</c:v>
                </c:pt>
                <c:pt idx="39849">
                  <c:v>0.38</c:v>
                </c:pt>
                <c:pt idx="39850">
                  <c:v>0.42</c:v>
                </c:pt>
                <c:pt idx="39851">
                  <c:v>0.34</c:v>
                </c:pt>
                <c:pt idx="39852">
                  <c:v>0.26</c:v>
                </c:pt>
                <c:pt idx="39853">
                  <c:v>0.26</c:v>
                </c:pt>
                <c:pt idx="39854">
                  <c:v>0.3</c:v>
                </c:pt>
                <c:pt idx="39855">
                  <c:v>0.26</c:v>
                </c:pt>
                <c:pt idx="39856">
                  <c:v>0.3</c:v>
                </c:pt>
                <c:pt idx="39857">
                  <c:v>0.38</c:v>
                </c:pt>
                <c:pt idx="39858">
                  <c:v>0.5</c:v>
                </c:pt>
                <c:pt idx="39859">
                  <c:v>0.62</c:v>
                </c:pt>
                <c:pt idx="39860">
                  <c:v>0.7</c:v>
                </c:pt>
                <c:pt idx="39861">
                  <c:v>0.9</c:v>
                </c:pt>
                <c:pt idx="39862">
                  <c:v>1.34</c:v>
                </c:pt>
                <c:pt idx="39863">
                  <c:v>1.86</c:v>
                </c:pt>
                <c:pt idx="39864">
                  <c:v>2.2999999999999998</c:v>
                </c:pt>
                <c:pt idx="39865">
                  <c:v>2.58</c:v>
                </c:pt>
                <c:pt idx="39866">
                  <c:v>2.82</c:v>
                </c:pt>
                <c:pt idx="39867">
                  <c:v>3.14</c:v>
                </c:pt>
                <c:pt idx="39868">
                  <c:v>3.34</c:v>
                </c:pt>
                <c:pt idx="39869">
                  <c:v>3.34</c:v>
                </c:pt>
                <c:pt idx="39870">
                  <c:v>3.38</c:v>
                </c:pt>
                <c:pt idx="39871">
                  <c:v>3.3</c:v>
                </c:pt>
                <c:pt idx="39872">
                  <c:v>3.14</c:v>
                </c:pt>
                <c:pt idx="39873">
                  <c:v>2.78</c:v>
                </c:pt>
                <c:pt idx="39874">
                  <c:v>2.14</c:v>
                </c:pt>
                <c:pt idx="39875">
                  <c:v>1.46</c:v>
                </c:pt>
                <c:pt idx="39876">
                  <c:v>0.9</c:v>
                </c:pt>
                <c:pt idx="39877">
                  <c:v>0.26</c:v>
                </c:pt>
                <c:pt idx="39878">
                  <c:v>-0.26</c:v>
                </c:pt>
                <c:pt idx="39879">
                  <c:v>-0.74</c:v>
                </c:pt>
                <c:pt idx="39880">
                  <c:v>-1.02</c:v>
                </c:pt>
                <c:pt idx="39881">
                  <c:v>-1.22</c:v>
                </c:pt>
                <c:pt idx="39882">
                  <c:v>-1.42</c:v>
                </c:pt>
                <c:pt idx="39883">
                  <c:v>-1.62</c:v>
                </c:pt>
                <c:pt idx="39884">
                  <c:v>-1.7</c:v>
                </c:pt>
                <c:pt idx="39885">
                  <c:v>-1.7</c:v>
                </c:pt>
                <c:pt idx="39886">
                  <c:v>-1.66</c:v>
                </c:pt>
                <c:pt idx="39887">
                  <c:v>-1.42</c:v>
                </c:pt>
                <c:pt idx="39888">
                  <c:v>-1.26</c:v>
                </c:pt>
                <c:pt idx="39889">
                  <c:v>-1.06</c:v>
                </c:pt>
                <c:pt idx="39890">
                  <c:v>-0.94</c:v>
                </c:pt>
                <c:pt idx="39891">
                  <c:v>-0.86</c:v>
                </c:pt>
                <c:pt idx="39892">
                  <c:v>-0.74</c:v>
                </c:pt>
                <c:pt idx="39893">
                  <c:v>-0.66</c:v>
                </c:pt>
                <c:pt idx="39894">
                  <c:v>-0.54</c:v>
                </c:pt>
                <c:pt idx="39895">
                  <c:v>-0.57999999999999996</c:v>
                </c:pt>
                <c:pt idx="39896">
                  <c:v>-0.62</c:v>
                </c:pt>
                <c:pt idx="39897">
                  <c:v>-0.66</c:v>
                </c:pt>
                <c:pt idx="39898">
                  <c:v>-0.66</c:v>
                </c:pt>
                <c:pt idx="39899">
                  <c:v>-0.66</c:v>
                </c:pt>
                <c:pt idx="39900">
                  <c:v>-0.66</c:v>
                </c:pt>
                <c:pt idx="39901">
                  <c:v>-0.62</c:v>
                </c:pt>
                <c:pt idx="39902">
                  <c:v>-0.57999999999999996</c:v>
                </c:pt>
                <c:pt idx="39903">
                  <c:v>-0.54</c:v>
                </c:pt>
                <c:pt idx="39904">
                  <c:v>-0.46</c:v>
                </c:pt>
                <c:pt idx="39905">
                  <c:v>-0.46</c:v>
                </c:pt>
                <c:pt idx="39906">
                  <c:v>-0.3</c:v>
                </c:pt>
                <c:pt idx="39907">
                  <c:v>-0.22</c:v>
                </c:pt>
                <c:pt idx="39908">
                  <c:v>-0.14000000000000001</c:v>
                </c:pt>
                <c:pt idx="39909">
                  <c:v>-0.14000000000000001</c:v>
                </c:pt>
                <c:pt idx="39910">
                  <c:v>-0.06</c:v>
                </c:pt>
                <c:pt idx="39911">
                  <c:v>-0.06</c:v>
                </c:pt>
                <c:pt idx="39912">
                  <c:v>-0.06</c:v>
                </c:pt>
                <c:pt idx="39913">
                  <c:v>-0.02</c:v>
                </c:pt>
                <c:pt idx="39914">
                  <c:v>-0.06</c:v>
                </c:pt>
                <c:pt idx="39915">
                  <c:v>-0.06</c:v>
                </c:pt>
                <c:pt idx="39916">
                  <c:v>-0.1</c:v>
                </c:pt>
                <c:pt idx="39917">
                  <c:v>-0.22</c:v>
                </c:pt>
                <c:pt idx="39918">
                  <c:v>-0.42</c:v>
                </c:pt>
                <c:pt idx="39919">
                  <c:v>-0.62</c:v>
                </c:pt>
                <c:pt idx="39920">
                  <c:v>-0.78</c:v>
                </c:pt>
                <c:pt idx="39921">
                  <c:v>-0.98</c:v>
                </c:pt>
                <c:pt idx="39922">
                  <c:v>-1.1399999999999999</c:v>
                </c:pt>
                <c:pt idx="39923">
                  <c:v>-1.3</c:v>
                </c:pt>
                <c:pt idx="39924">
                  <c:v>-1.42</c:v>
                </c:pt>
                <c:pt idx="39925">
                  <c:v>-1.5</c:v>
                </c:pt>
                <c:pt idx="39926">
                  <c:v>-1.62</c:v>
                </c:pt>
                <c:pt idx="39927">
                  <c:v>-1.62</c:v>
                </c:pt>
                <c:pt idx="39928">
                  <c:v>-1.54</c:v>
                </c:pt>
                <c:pt idx="39929">
                  <c:v>-1.5</c:v>
                </c:pt>
                <c:pt idx="39930">
                  <c:v>-1.3</c:v>
                </c:pt>
                <c:pt idx="39931">
                  <c:v>-1.1000000000000001</c:v>
                </c:pt>
                <c:pt idx="39932">
                  <c:v>-0.94</c:v>
                </c:pt>
                <c:pt idx="39933">
                  <c:v>-0.7</c:v>
                </c:pt>
                <c:pt idx="39934">
                  <c:v>-0.5</c:v>
                </c:pt>
                <c:pt idx="39935">
                  <c:v>-0.38</c:v>
                </c:pt>
                <c:pt idx="39936">
                  <c:v>-0.26</c:v>
                </c:pt>
                <c:pt idx="39937">
                  <c:v>-0.18</c:v>
                </c:pt>
                <c:pt idx="39938">
                  <c:v>-0.1</c:v>
                </c:pt>
                <c:pt idx="39939">
                  <c:v>-0.06</c:v>
                </c:pt>
                <c:pt idx="39940">
                  <c:v>0.02</c:v>
                </c:pt>
                <c:pt idx="39941">
                  <c:v>0.02</c:v>
                </c:pt>
                <c:pt idx="39942">
                  <c:v>0.06</c:v>
                </c:pt>
                <c:pt idx="39943">
                  <c:v>0.06</c:v>
                </c:pt>
                <c:pt idx="39944">
                  <c:v>0.1</c:v>
                </c:pt>
                <c:pt idx="39945">
                  <c:v>0.06</c:v>
                </c:pt>
                <c:pt idx="39946">
                  <c:v>0.14000000000000001</c:v>
                </c:pt>
                <c:pt idx="39947">
                  <c:v>0.34</c:v>
                </c:pt>
                <c:pt idx="39948">
                  <c:v>0.86</c:v>
                </c:pt>
                <c:pt idx="39949">
                  <c:v>1.38</c:v>
                </c:pt>
                <c:pt idx="39950">
                  <c:v>1.94</c:v>
                </c:pt>
                <c:pt idx="39951">
                  <c:v>2.34</c:v>
                </c:pt>
                <c:pt idx="39952">
                  <c:v>2.94</c:v>
                </c:pt>
                <c:pt idx="39953">
                  <c:v>3.54</c:v>
                </c:pt>
                <c:pt idx="39954">
                  <c:v>4.0999999999999996</c:v>
                </c:pt>
                <c:pt idx="39955">
                  <c:v>4.5</c:v>
                </c:pt>
                <c:pt idx="39956">
                  <c:v>4.66</c:v>
                </c:pt>
                <c:pt idx="39957">
                  <c:v>4.7</c:v>
                </c:pt>
                <c:pt idx="39958">
                  <c:v>4.46</c:v>
                </c:pt>
                <c:pt idx="39959">
                  <c:v>3.94</c:v>
                </c:pt>
                <c:pt idx="39960">
                  <c:v>3.3</c:v>
                </c:pt>
                <c:pt idx="39961">
                  <c:v>2.46</c:v>
                </c:pt>
                <c:pt idx="39962">
                  <c:v>1.5</c:v>
                </c:pt>
                <c:pt idx="39963">
                  <c:v>0.54</c:v>
                </c:pt>
                <c:pt idx="39964">
                  <c:v>-0.34</c:v>
                </c:pt>
                <c:pt idx="39965">
                  <c:v>-1.1000000000000001</c:v>
                </c:pt>
                <c:pt idx="39966">
                  <c:v>-1.66</c:v>
                </c:pt>
                <c:pt idx="39967">
                  <c:v>-2.1</c:v>
                </c:pt>
                <c:pt idx="39968">
                  <c:v>-2.34</c:v>
                </c:pt>
                <c:pt idx="39969">
                  <c:v>-2.42</c:v>
                </c:pt>
                <c:pt idx="39970">
                  <c:v>-2.42</c:v>
                </c:pt>
                <c:pt idx="39971">
                  <c:v>-2.38</c:v>
                </c:pt>
                <c:pt idx="39972">
                  <c:v>-2.1800000000000002</c:v>
                </c:pt>
                <c:pt idx="39973">
                  <c:v>-1.9</c:v>
                </c:pt>
                <c:pt idx="39974">
                  <c:v>-1.62</c:v>
                </c:pt>
                <c:pt idx="39975">
                  <c:v>-1.38</c:v>
                </c:pt>
                <c:pt idx="39976">
                  <c:v>-1.22</c:v>
                </c:pt>
                <c:pt idx="39977">
                  <c:v>-1.1000000000000001</c:v>
                </c:pt>
                <c:pt idx="39978">
                  <c:v>-0.98</c:v>
                </c:pt>
                <c:pt idx="39979">
                  <c:v>-0.86</c:v>
                </c:pt>
                <c:pt idx="39980">
                  <c:v>-0.7</c:v>
                </c:pt>
                <c:pt idx="39981">
                  <c:v>-0.57999999999999996</c:v>
                </c:pt>
                <c:pt idx="39982">
                  <c:v>-0.46</c:v>
                </c:pt>
                <c:pt idx="39983">
                  <c:v>-0.38</c:v>
                </c:pt>
                <c:pt idx="39984">
                  <c:v>-0.26</c:v>
                </c:pt>
                <c:pt idx="39985">
                  <c:v>-0.18</c:v>
                </c:pt>
                <c:pt idx="39986">
                  <c:v>-0.1</c:v>
                </c:pt>
                <c:pt idx="39987">
                  <c:v>-0.06</c:v>
                </c:pt>
                <c:pt idx="39988">
                  <c:v>0.02</c:v>
                </c:pt>
                <c:pt idx="39989">
                  <c:v>-0.06</c:v>
                </c:pt>
                <c:pt idx="39990">
                  <c:v>-0.1</c:v>
                </c:pt>
                <c:pt idx="39991">
                  <c:v>-0.06</c:v>
                </c:pt>
                <c:pt idx="39992">
                  <c:v>0.06</c:v>
                </c:pt>
                <c:pt idx="39993">
                  <c:v>0.06</c:v>
                </c:pt>
                <c:pt idx="39994">
                  <c:v>0.1</c:v>
                </c:pt>
                <c:pt idx="39995">
                  <c:v>0.1</c:v>
                </c:pt>
                <c:pt idx="39996">
                  <c:v>0.18</c:v>
                </c:pt>
                <c:pt idx="39997">
                  <c:v>0.3</c:v>
                </c:pt>
                <c:pt idx="39998">
                  <c:v>0.46</c:v>
                </c:pt>
                <c:pt idx="39999">
                  <c:v>0.54</c:v>
                </c:pt>
                <c:pt idx="40000">
                  <c:v>0.62</c:v>
                </c:pt>
                <c:pt idx="40001">
                  <c:v>0.57999999999999996</c:v>
                </c:pt>
                <c:pt idx="40002">
                  <c:v>0.54</c:v>
                </c:pt>
                <c:pt idx="40003">
                  <c:v>0.42</c:v>
                </c:pt>
                <c:pt idx="40004">
                  <c:v>0.18</c:v>
                </c:pt>
                <c:pt idx="40005">
                  <c:v>-0.02</c:v>
                </c:pt>
                <c:pt idx="40006">
                  <c:v>-0.22</c:v>
                </c:pt>
                <c:pt idx="40007">
                  <c:v>-0.54</c:v>
                </c:pt>
                <c:pt idx="40008">
                  <c:v>-0.94</c:v>
                </c:pt>
                <c:pt idx="40009">
                  <c:v>-1.26</c:v>
                </c:pt>
                <c:pt idx="40010">
                  <c:v>-1.5</c:v>
                </c:pt>
                <c:pt idx="40011">
                  <c:v>-1.7</c:v>
                </c:pt>
                <c:pt idx="40012">
                  <c:v>-1.82</c:v>
                </c:pt>
                <c:pt idx="40013">
                  <c:v>-1.94</c:v>
                </c:pt>
                <c:pt idx="40014">
                  <c:v>-1.94</c:v>
                </c:pt>
                <c:pt idx="40015">
                  <c:v>-1.86</c:v>
                </c:pt>
                <c:pt idx="40016">
                  <c:v>-1.7</c:v>
                </c:pt>
                <c:pt idx="40017">
                  <c:v>-1.46</c:v>
                </c:pt>
                <c:pt idx="40018">
                  <c:v>-1.1399999999999999</c:v>
                </c:pt>
                <c:pt idx="40019">
                  <c:v>-0.9</c:v>
                </c:pt>
                <c:pt idx="40020">
                  <c:v>-0.66</c:v>
                </c:pt>
                <c:pt idx="40021">
                  <c:v>-0.5</c:v>
                </c:pt>
                <c:pt idx="40022">
                  <c:v>-0.34</c:v>
                </c:pt>
                <c:pt idx="40023">
                  <c:v>-0.22</c:v>
                </c:pt>
                <c:pt idx="40024">
                  <c:v>-0.1</c:v>
                </c:pt>
                <c:pt idx="40025">
                  <c:v>-0.02</c:v>
                </c:pt>
                <c:pt idx="40026">
                  <c:v>0.1</c:v>
                </c:pt>
                <c:pt idx="40027">
                  <c:v>-0.02</c:v>
                </c:pt>
                <c:pt idx="40028">
                  <c:v>-0.02</c:v>
                </c:pt>
                <c:pt idx="40029">
                  <c:v>-0.02</c:v>
                </c:pt>
                <c:pt idx="40030">
                  <c:v>0.06</c:v>
                </c:pt>
                <c:pt idx="40031">
                  <c:v>0.06</c:v>
                </c:pt>
                <c:pt idx="40032">
                  <c:v>0.1</c:v>
                </c:pt>
                <c:pt idx="40033">
                  <c:v>0.14000000000000001</c:v>
                </c:pt>
                <c:pt idx="40034">
                  <c:v>0.18</c:v>
                </c:pt>
                <c:pt idx="40035">
                  <c:v>0.22</c:v>
                </c:pt>
                <c:pt idx="40036">
                  <c:v>0.22</c:v>
                </c:pt>
                <c:pt idx="40037">
                  <c:v>0.26</c:v>
                </c:pt>
                <c:pt idx="40038">
                  <c:v>0.22</c:v>
                </c:pt>
                <c:pt idx="40039">
                  <c:v>0.22</c:v>
                </c:pt>
                <c:pt idx="40040">
                  <c:v>0.22</c:v>
                </c:pt>
                <c:pt idx="40041">
                  <c:v>0.18</c:v>
                </c:pt>
                <c:pt idx="40042">
                  <c:v>0.14000000000000001</c:v>
                </c:pt>
                <c:pt idx="40043">
                  <c:v>0.34</c:v>
                </c:pt>
                <c:pt idx="40044">
                  <c:v>0.74</c:v>
                </c:pt>
                <c:pt idx="40045">
                  <c:v>1.34</c:v>
                </c:pt>
                <c:pt idx="40046">
                  <c:v>2.02</c:v>
                </c:pt>
                <c:pt idx="40047">
                  <c:v>2.54</c:v>
                </c:pt>
                <c:pt idx="40048">
                  <c:v>3.1</c:v>
                </c:pt>
                <c:pt idx="40049">
                  <c:v>3.54</c:v>
                </c:pt>
                <c:pt idx="40050">
                  <c:v>3.86</c:v>
                </c:pt>
                <c:pt idx="40051">
                  <c:v>3.98</c:v>
                </c:pt>
                <c:pt idx="40052">
                  <c:v>4.0199999999999996</c:v>
                </c:pt>
                <c:pt idx="40053">
                  <c:v>3.86</c:v>
                </c:pt>
                <c:pt idx="40054">
                  <c:v>3.54</c:v>
                </c:pt>
                <c:pt idx="40055">
                  <c:v>3.06</c:v>
                </c:pt>
                <c:pt idx="40056">
                  <c:v>2.54</c:v>
                </c:pt>
                <c:pt idx="40057">
                  <c:v>1.9</c:v>
                </c:pt>
                <c:pt idx="40058">
                  <c:v>1.22</c:v>
                </c:pt>
                <c:pt idx="40059">
                  <c:v>0.5</c:v>
                </c:pt>
                <c:pt idx="40060">
                  <c:v>-0.02</c:v>
                </c:pt>
                <c:pt idx="40061">
                  <c:v>-0.62</c:v>
                </c:pt>
                <c:pt idx="40062">
                  <c:v>-0.86</c:v>
                </c:pt>
                <c:pt idx="40063">
                  <c:v>-1.1000000000000001</c:v>
                </c:pt>
                <c:pt idx="40064">
                  <c:v>-1.22</c:v>
                </c:pt>
                <c:pt idx="40065">
                  <c:v>-1.3</c:v>
                </c:pt>
                <c:pt idx="40066">
                  <c:v>-1.42</c:v>
                </c:pt>
                <c:pt idx="40067">
                  <c:v>-1.58</c:v>
                </c:pt>
                <c:pt idx="40068">
                  <c:v>-1.62</c:v>
                </c:pt>
                <c:pt idx="40069">
                  <c:v>-1.66</c:v>
                </c:pt>
                <c:pt idx="40070">
                  <c:v>-1.62</c:v>
                </c:pt>
                <c:pt idx="40071">
                  <c:v>-1.54</c:v>
                </c:pt>
                <c:pt idx="40072">
                  <c:v>-1.38</c:v>
                </c:pt>
                <c:pt idx="40073">
                  <c:v>-1.3</c:v>
                </c:pt>
                <c:pt idx="40074">
                  <c:v>-1.18</c:v>
                </c:pt>
                <c:pt idx="40075">
                  <c:v>-0.98</c:v>
                </c:pt>
                <c:pt idx="40076">
                  <c:v>-0.82</c:v>
                </c:pt>
                <c:pt idx="40077">
                  <c:v>-0.66</c:v>
                </c:pt>
                <c:pt idx="40078">
                  <c:v>-0.54</c:v>
                </c:pt>
                <c:pt idx="40079">
                  <c:v>-0.54</c:v>
                </c:pt>
                <c:pt idx="40080">
                  <c:v>-0.57999999999999996</c:v>
                </c:pt>
                <c:pt idx="40081">
                  <c:v>-0.54</c:v>
                </c:pt>
                <c:pt idx="40082">
                  <c:v>-0.46</c:v>
                </c:pt>
                <c:pt idx="40083">
                  <c:v>-0.42</c:v>
                </c:pt>
                <c:pt idx="40084">
                  <c:v>-0.42</c:v>
                </c:pt>
                <c:pt idx="40085">
                  <c:v>-0.46</c:v>
                </c:pt>
                <c:pt idx="40086">
                  <c:v>-0.38</c:v>
                </c:pt>
                <c:pt idx="40087">
                  <c:v>-0.34</c:v>
                </c:pt>
                <c:pt idx="40088">
                  <c:v>-0.18</c:v>
                </c:pt>
                <c:pt idx="40089">
                  <c:v>-0.06</c:v>
                </c:pt>
                <c:pt idx="40090">
                  <c:v>0.02</c:v>
                </c:pt>
                <c:pt idx="40091">
                  <c:v>0.06</c:v>
                </c:pt>
                <c:pt idx="40092">
                  <c:v>0.06</c:v>
                </c:pt>
                <c:pt idx="40093">
                  <c:v>0.14000000000000001</c:v>
                </c:pt>
                <c:pt idx="40094">
                  <c:v>0.18</c:v>
                </c:pt>
                <c:pt idx="40095">
                  <c:v>0.14000000000000001</c:v>
                </c:pt>
                <c:pt idx="40096">
                  <c:v>0.22</c:v>
                </c:pt>
                <c:pt idx="40097">
                  <c:v>0.26</c:v>
                </c:pt>
                <c:pt idx="40098">
                  <c:v>0.22</c:v>
                </c:pt>
                <c:pt idx="40099">
                  <c:v>0.14000000000000001</c:v>
                </c:pt>
                <c:pt idx="40100">
                  <c:v>-0.02</c:v>
                </c:pt>
                <c:pt idx="40101">
                  <c:v>-0.26</c:v>
                </c:pt>
                <c:pt idx="40102">
                  <c:v>-0.57999999999999996</c:v>
                </c:pt>
                <c:pt idx="40103">
                  <c:v>-0.86</c:v>
                </c:pt>
                <c:pt idx="40104">
                  <c:v>-1.1000000000000001</c:v>
                </c:pt>
                <c:pt idx="40105">
                  <c:v>-1.38</c:v>
                </c:pt>
                <c:pt idx="40106">
                  <c:v>-1.58</c:v>
                </c:pt>
                <c:pt idx="40107">
                  <c:v>-1.7</c:v>
                </c:pt>
                <c:pt idx="40108">
                  <c:v>-1.7</c:v>
                </c:pt>
                <c:pt idx="40109">
                  <c:v>-1.74</c:v>
                </c:pt>
                <c:pt idx="40110">
                  <c:v>-1.66</c:v>
                </c:pt>
                <c:pt idx="40111">
                  <c:v>-1.58</c:v>
                </c:pt>
                <c:pt idx="40112">
                  <c:v>-1.46</c:v>
                </c:pt>
                <c:pt idx="40113">
                  <c:v>-1.34</c:v>
                </c:pt>
                <c:pt idx="40114">
                  <c:v>-1.1399999999999999</c:v>
                </c:pt>
                <c:pt idx="40115">
                  <c:v>-0.94</c:v>
                </c:pt>
                <c:pt idx="40116">
                  <c:v>-0.74</c:v>
                </c:pt>
                <c:pt idx="40117">
                  <c:v>-0.62</c:v>
                </c:pt>
                <c:pt idx="40118">
                  <c:v>-0.54</c:v>
                </c:pt>
                <c:pt idx="40119">
                  <c:v>-0.5</c:v>
                </c:pt>
                <c:pt idx="40120">
                  <c:v>-0.42</c:v>
                </c:pt>
                <c:pt idx="40121">
                  <c:v>-0.26</c:v>
                </c:pt>
                <c:pt idx="40122">
                  <c:v>-0.14000000000000001</c:v>
                </c:pt>
                <c:pt idx="40123">
                  <c:v>-0.1</c:v>
                </c:pt>
                <c:pt idx="40124">
                  <c:v>-0.02</c:v>
                </c:pt>
                <c:pt idx="40125">
                  <c:v>0.06</c:v>
                </c:pt>
                <c:pt idx="40126">
                  <c:v>0.18</c:v>
                </c:pt>
                <c:pt idx="40127">
                  <c:v>0.26</c:v>
                </c:pt>
                <c:pt idx="40128">
                  <c:v>0.26</c:v>
                </c:pt>
                <c:pt idx="40129">
                  <c:v>0.26</c:v>
                </c:pt>
                <c:pt idx="40130">
                  <c:v>0.26</c:v>
                </c:pt>
                <c:pt idx="40131">
                  <c:v>0.22</c:v>
                </c:pt>
                <c:pt idx="40132">
                  <c:v>0.22</c:v>
                </c:pt>
                <c:pt idx="40133">
                  <c:v>0.22</c:v>
                </c:pt>
                <c:pt idx="40134">
                  <c:v>0.22</c:v>
                </c:pt>
                <c:pt idx="40135">
                  <c:v>0.22</c:v>
                </c:pt>
                <c:pt idx="40136">
                  <c:v>0.26</c:v>
                </c:pt>
                <c:pt idx="40137">
                  <c:v>0.22</c:v>
                </c:pt>
                <c:pt idx="40138">
                  <c:v>0.26</c:v>
                </c:pt>
                <c:pt idx="40139">
                  <c:v>0.3</c:v>
                </c:pt>
                <c:pt idx="40140">
                  <c:v>0.38</c:v>
                </c:pt>
                <c:pt idx="40141">
                  <c:v>0.38</c:v>
                </c:pt>
                <c:pt idx="40142">
                  <c:v>0.46</c:v>
                </c:pt>
                <c:pt idx="40143">
                  <c:v>0.5</c:v>
                </c:pt>
                <c:pt idx="40144">
                  <c:v>0.7</c:v>
                </c:pt>
                <c:pt idx="40145">
                  <c:v>0.86</c:v>
                </c:pt>
                <c:pt idx="40146">
                  <c:v>1.1000000000000001</c:v>
                </c:pt>
                <c:pt idx="40147">
                  <c:v>1.66</c:v>
                </c:pt>
                <c:pt idx="40148">
                  <c:v>2.38</c:v>
                </c:pt>
                <c:pt idx="40149">
                  <c:v>2.94</c:v>
                </c:pt>
                <c:pt idx="40150">
                  <c:v>3.3</c:v>
                </c:pt>
                <c:pt idx="40151">
                  <c:v>3.38</c:v>
                </c:pt>
                <c:pt idx="40152">
                  <c:v>3.46</c:v>
                </c:pt>
                <c:pt idx="40153">
                  <c:v>3.5</c:v>
                </c:pt>
                <c:pt idx="40154">
                  <c:v>3.62</c:v>
                </c:pt>
                <c:pt idx="40155">
                  <c:v>3.66</c:v>
                </c:pt>
                <c:pt idx="40156">
                  <c:v>3.5</c:v>
                </c:pt>
                <c:pt idx="40157">
                  <c:v>2.98</c:v>
                </c:pt>
                <c:pt idx="40158">
                  <c:v>2.2999999999999998</c:v>
                </c:pt>
                <c:pt idx="40159">
                  <c:v>1.46</c:v>
                </c:pt>
                <c:pt idx="40160">
                  <c:v>0.57999999999999996</c:v>
                </c:pt>
                <c:pt idx="40161">
                  <c:v>-0.18</c:v>
                </c:pt>
                <c:pt idx="40162">
                  <c:v>-0.57999999999999996</c:v>
                </c:pt>
                <c:pt idx="40163">
                  <c:v>-0.98</c:v>
                </c:pt>
                <c:pt idx="40164">
                  <c:v>-1.22</c:v>
                </c:pt>
                <c:pt idx="40165">
                  <c:v>-1.54</c:v>
                </c:pt>
                <c:pt idx="40166">
                  <c:v>-1.74</c:v>
                </c:pt>
                <c:pt idx="40167">
                  <c:v>-1.78</c:v>
                </c:pt>
                <c:pt idx="40168">
                  <c:v>-1.74</c:v>
                </c:pt>
                <c:pt idx="40169">
                  <c:v>-1.62</c:v>
                </c:pt>
                <c:pt idx="40170">
                  <c:v>-1.38</c:v>
                </c:pt>
                <c:pt idx="40171">
                  <c:v>-1.22</c:v>
                </c:pt>
                <c:pt idx="40172">
                  <c:v>-1.02</c:v>
                </c:pt>
                <c:pt idx="40173">
                  <c:v>-0.9</c:v>
                </c:pt>
                <c:pt idx="40174">
                  <c:v>-0.7</c:v>
                </c:pt>
                <c:pt idx="40175">
                  <c:v>-0.62</c:v>
                </c:pt>
                <c:pt idx="40176">
                  <c:v>-0.57999999999999996</c:v>
                </c:pt>
                <c:pt idx="40177">
                  <c:v>-0.62</c:v>
                </c:pt>
                <c:pt idx="40178">
                  <c:v>-0.66</c:v>
                </c:pt>
                <c:pt idx="40179">
                  <c:v>-0.7</c:v>
                </c:pt>
                <c:pt idx="40180">
                  <c:v>-0.7</c:v>
                </c:pt>
                <c:pt idx="40181">
                  <c:v>-0.7</c:v>
                </c:pt>
                <c:pt idx="40182">
                  <c:v>-0.66</c:v>
                </c:pt>
                <c:pt idx="40183">
                  <c:v>-0.66</c:v>
                </c:pt>
                <c:pt idx="40184">
                  <c:v>-0.62</c:v>
                </c:pt>
                <c:pt idx="40185">
                  <c:v>-0.54</c:v>
                </c:pt>
                <c:pt idx="40186">
                  <c:v>-0.46</c:v>
                </c:pt>
                <c:pt idx="40187">
                  <c:v>-0.42</c:v>
                </c:pt>
                <c:pt idx="40188">
                  <c:v>-0.38</c:v>
                </c:pt>
                <c:pt idx="40189">
                  <c:v>-0.3</c:v>
                </c:pt>
                <c:pt idx="40190">
                  <c:v>-0.22</c:v>
                </c:pt>
                <c:pt idx="40191">
                  <c:v>-0.1</c:v>
                </c:pt>
                <c:pt idx="40192">
                  <c:v>0.06</c:v>
                </c:pt>
                <c:pt idx="40193">
                  <c:v>0.02</c:v>
                </c:pt>
                <c:pt idx="40194">
                  <c:v>0.02</c:v>
                </c:pt>
                <c:pt idx="40195">
                  <c:v>-0.06</c:v>
                </c:pt>
                <c:pt idx="40196">
                  <c:v>-0.06</c:v>
                </c:pt>
                <c:pt idx="40197">
                  <c:v>-0.02</c:v>
                </c:pt>
                <c:pt idx="40198">
                  <c:v>0.1</c:v>
                </c:pt>
                <c:pt idx="40199">
                  <c:v>0.14000000000000001</c:v>
                </c:pt>
                <c:pt idx="40200">
                  <c:v>0.14000000000000001</c:v>
                </c:pt>
                <c:pt idx="40201">
                  <c:v>-0.06</c:v>
                </c:pt>
                <c:pt idx="40202">
                  <c:v>-0.3</c:v>
                </c:pt>
                <c:pt idx="40203">
                  <c:v>-0.66</c:v>
                </c:pt>
                <c:pt idx="40204">
                  <c:v>-0.9</c:v>
                </c:pt>
                <c:pt idx="40205">
                  <c:v>-1.1000000000000001</c:v>
                </c:pt>
                <c:pt idx="40206">
                  <c:v>-1.26</c:v>
                </c:pt>
                <c:pt idx="40207">
                  <c:v>-1.34</c:v>
                </c:pt>
                <c:pt idx="40208">
                  <c:v>-1.46</c:v>
                </c:pt>
                <c:pt idx="40209">
                  <c:v>-1.66</c:v>
                </c:pt>
                <c:pt idx="40210">
                  <c:v>-1.74</c:v>
                </c:pt>
                <c:pt idx="40211">
                  <c:v>-1.74</c:v>
                </c:pt>
                <c:pt idx="40212">
                  <c:v>-1.62</c:v>
                </c:pt>
                <c:pt idx="40213">
                  <c:v>-1.42</c:v>
                </c:pt>
                <c:pt idx="40214">
                  <c:v>-1.22</c:v>
                </c:pt>
                <c:pt idx="40215">
                  <c:v>-1.02</c:v>
                </c:pt>
                <c:pt idx="40216">
                  <c:v>-0.78</c:v>
                </c:pt>
                <c:pt idx="40217">
                  <c:v>-0.62</c:v>
                </c:pt>
                <c:pt idx="40218">
                  <c:v>-0.46</c:v>
                </c:pt>
                <c:pt idx="40219">
                  <c:v>-0.34</c:v>
                </c:pt>
                <c:pt idx="40220">
                  <c:v>-0.22</c:v>
                </c:pt>
                <c:pt idx="40221">
                  <c:v>-0.18</c:v>
                </c:pt>
                <c:pt idx="40222">
                  <c:v>-0.14000000000000001</c:v>
                </c:pt>
                <c:pt idx="40223">
                  <c:v>-0.1</c:v>
                </c:pt>
                <c:pt idx="40224">
                  <c:v>-0.14000000000000001</c:v>
                </c:pt>
                <c:pt idx="40225">
                  <c:v>-0.14000000000000001</c:v>
                </c:pt>
                <c:pt idx="40226">
                  <c:v>-0.06</c:v>
                </c:pt>
                <c:pt idx="40227">
                  <c:v>-0.06</c:v>
                </c:pt>
                <c:pt idx="40228">
                  <c:v>0.02</c:v>
                </c:pt>
                <c:pt idx="40229">
                  <c:v>0.02</c:v>
                </c:pt>
                <c:pt idx="40230">
                  <c:v>0.14000000000000001</c:v>
                </c:pt>
                <c:pt idx="40231">
                  <c:v>0.46</c:v>
                </c:pt>
                <c:pt idx="40232">
                  <c:v>1.1000000000000001</c:v>
                </c:pt>
                <c:pt idx="40233">
                  <c:v>1.82</c:v>
                </c:pt>
                <c:pt idx="40234">
                  <c:v>2.46</c:v>
                </c:pt>
                <c:pt idx="40235">
                  <c:v>3.02</c:v>
                </c:pt>
                <c:pt idx="40236">
                  <c:v>3.54</c:v>
                </c:pt>
                <c:pt idx="40237">
                  <c:v>4.0599999999999996</c:v>
                </c:pt>
                <c:pt idx="40238">
                  <c:v>4.54</c:v>
                </c:pt>
                <c:pt idx="40239">
                  <c:v>4.78</c:v>
                </c:pt>
                <c:pt idx="40240">
                  <c:v>4.9000000000000004</c:v>
                </c:pt>
                <c:pt idx="40241">
                  <c:v>4.74</c:v>
                </c:pt>
                <c:pt idx="40242">
                  <c:v>4.38</c:v>
                </c:pt>
                <c:pt idx="40243">
                  <c:v>3.62</c:v>
                </c:pt>
                <c:pt idx="40244">
                  <c:v>2.66</c:v>
                </c:pt>
                <c:pt idx="40245">
                  <c:v>1.58</c:v>
                </c:pt>
                <c:pt idx="40246">
                  <c:v>0.54</c:v>
                </c:pt>
                <c:pt idx="40247">
                  <c:v>-0.34</c:v>
                </c:pt>
                <c:pt idx="40248">
                  <c:v>-1.06</c:v>
                </c:pt>
                <c:pt idx="40249">
                  <c:v>-1.54</c:v>
                </c:pt>
                <c:pt idx="40250">
                  <c:v>-1.86</c:v>
                </c:pt>
                <c:pt idx="40251">
                  <c:v>-2.06</c:v>
                </c:pt>
                <c:pt idx="40252">
                  <c:v>-2.2599999999999998</c:v>
                </c:pt>
                <c:pt idx="40253">
                  <c:v>-2.34</c:v>
                </c:pt>
                <c:pt idx="40254">
                  <c:v>-2.2599999999999998</c:v>
                </c:pt>
                <c:pt idx="40255">
                  <c:v>-2.1</c:v>
                </c:pt>
                <c:pt idx="40256">
                  <c:v>-1.9</c:v>
                </c:pt>
                <c:pt idx="40257">
                  <c:v>-1.58</c:v>
                </c:pt>
                <c:pt idx="40258">
                  <c:v>-1.38</c:v>
                </c:pt>
                <c:pt idx="40259">
                  <c:v>-1.3</c:v>
                </c:pt>
                <c:pt idx="40260">
                  <c:v>-1.26</c:v>
                </c:pt>
                <c:pt idx="40261">
                  <c:v>-1.26</c:v>
                </c:pt>
                <c:pt idx="40262">
                  <c:v>-1.22</c:v>
                </c:pt>
                <c:pt idx="40263">
                  <c:v>-1.1399999999999999</c:v>
                </c:pt>
                <c:pt idx="40264">
                  <c:v>-0.9</c:v>
                </c:pt>
                <c:pt idx="40265">
                  <c:v>-0.74</c:v>
                </c:pt>
                <c:pt idx="40266">
                  <c:v>-0.62</c:v>
                </c:pt>
                <c:pt idx="40267">
                  <c:v>-0.54</c:v>
                </c:pt>
                <c:pt idx="40268">
                  <c:v>-0.3</c:v>
                </c:pt>
                <c:pt idx="40269">
                  <c:v>-0.14000000000000001</c:v>
                </c:pt>
                <c:pt idx="40270">
                  <c:v>-0.06</c:v>
                </c:pt>
                <c:pt idx="40271">
                  <c:v>-0.1</c:v>
                </c:pt>
                <c:pt idx="40272">
                  <c:v>-0.14000000000000001</c:v>
                </c:pt>
                <c:pt idx="40273">
                  <c:v>-0.18</c:v>
                </c:pt>
                <c:pt idx="40274">
                  <c:v>-0.14000000000000001</c:v>
                </c:pt>
                <c:pt idx="40275">
                  <c:v>-0.06</c:v>
                </c:pt>
                <c:pt idx="40276">
                  <c:v>0.06</c:v>
                </c:pt>
                <c:pt idx="40277">
                  <c:v>0.1</c:v>
                </c:pt>
                <c:pt idx="40278">
                  <c:v>0.22</c:v>
                </c:pt>
                <c:pt idx="40279">
                  <c:v>0.22</c:v>
                </c:pt>
                <c:pt idx="40280">
                  <c:v>0.34</c:v>
                </c:pt>
                <c:pt idx="40281">
                  <c:v>0.46</c:v>
                </c:pt>
                <c:pt idx="40282">
                  <c:v>0.62</c:v>
                </c:pt>
                <c:pt idx="40283">
                  <c:v>0.66</c:v>
                </c:pt>
                <c:pt idx="40284">
                  <c:v>0.78</c:v>
                </c:pt>
                <c:pt idx="40285">
                  <c:v>0.7</c:v>
                </c:pt>
                <c:pt idx="40286">
                  <c:v>0.5</c:v>
                </c:pt>
                <c:pt idx="40287">
                  <c:v>0.3</c:v>
                </c:pt>
                <c:pt idx="40288">
                  <c:v>-0.06</c:v>
                </c:pt>
                <c:pt idx="40289">
                  <c:v>-0.34</c:v>
                </c:pt>
                <c:pt idx="40290">
                  <c:v>-0.57999999999999996</c:v>
                </c:pt>
                <c:pt idx="40291">
                  <c:v>-0.86</c:v>
                </c:pt>
                <c:pt idx="40292">
                  <c:v>-1.18</c:v>
                </c:pt>
                <c:pt idx="40293">
                  <c:v>-1.42</c:v>
                </c:pt>
                <c:pt idx="40294">
                  <c:v>-1.66</c:v>
                </c:pt>
                <c:pt idx="40295">
                  <c:v>-1.9</c:v>
                </c:pt>
                <c:pt idx="40296">
                  <c:v>-2.02</c:v>
                </c:pt>
                <c:pt idx="40297">
                  <c:v>-2.02</c:v>
                </c:pt>
                <c:pt idx="40298">
                  <c:v>-1.98</c:v>
                </c:pt>
                <c:pt idx="40299">
                  <c:v>-1.74</c:v>
                </c:pt>
                <c:pt idx="40300">
                  <c:v>-1.46</c:v>
                </c:pt>
                <c:pt idx="40301">
                  <c:v>-1.22</c:v>
                </c:pt>
                <c:pt idx="40302">
                  <c:v>-0.94</c:v>
                </c:pt>
                <c:pt idx="40303">
                  <c:v>-0.74</c:v>
                </c:pt>
                <c:pt idx="40304">
                  <c:v>-0.57999999999999996</c:v>
                </c:pt>
                <c:pt idx="40305">
                  <c:v>-0.42</c:v>
                </c:pt>
                <c:pt idx="40306">
                  <c:v>-0.34</c:v>
                </c:pt>
                <c:pt idx="40307">
                  <c:v>-0.3</c:v>
                </c:pt>
                <c:pt idx="40308">
                  <c:v>-0.18</c:v>
                </c:pt>
                <c:pt idx="40309">
                  <c:v>-0.1</c:v>
                </c:pt>
                <c:pt idx="40310">
                  <c:v>-0.1</c:v>
                </c:pt>
                <c:pt idx="40311">
                  <c:v>-0.1</c:v>
                </c:pt>
                <c:pt idx="40312">
                  <c:v>-0.06</c:v>
                </c:pt>
                <c:pt idx="40313">
                  <c:v>-0.02</c:v>
                </c:pt>
                <c:pt idx="40314">
                  <c:v>0.1</c:v>
                </c:pt>
                <c:pt idx="40315">
                  <c:v>0.18</c:v>
                </c:pt>
                <c:pt idx="40316">
                  <c:v>0.22</c:v>
                </c:pt>
                <c:pt idx="40317">
                  <c:v>0.3</c:v>
                </c:pt>
                <c:pt idx="40318">
                  <c:v>0.38</c:v>
                </c:pt>
                <c:pt idx="40319">
                  <c:v>0.42</c:v>
                </c:pt>
                <c:pt idx="40320">
                  <c:v>0.42</c:v>
                </c:pt>
                <c:pt idx="40321">
                  <c:v>0.34</c:v>
                </c:pt>
                <c:pt idx="40322">
                  <c:v>0.34</c:v>
                </c:pt>
                <c:pt idx="40323">
                  <c:v>0.3</c:v>
                </c:pt>
                <c:pt idx="40324">
                  <c:v>0.26</c:v>
                </c:pt>
                <c:pt idx="40325">
                  <c:v>0.22</c:v>
                </c:pt>
                <c:pt idx="40326">
                  <c:v>0.3</c:v>
                </c:pt>
                <c:pt idx="40327">
                  <c:v>0.26</c:v>
                </c:pt>
                <c:pt idx="40328">
                  <c:v>0.34</c:v>
                </c:pt>
                <c:pt idx="40329">
                  <c:v>0.34</c:v>
                </c:pt>
                <c:pt idx="40330">
                  <c:v>0.42</c:v>
                </c:pt>
                <c:pt idx="40331">
                  <c:v>0.42</c:v>
                </c:pt>
                <c:pt idx="40332">
                  <c:v>0.5</c:v>
                </c:pt>
                <c:pt idx="40333">
                  <c:v>0.7</c:v>
                </c:pt>
                <c:pt idx="40334">
                  <c:v>1.22</c:v>
                </c:pt>
                <c:pt idx="40335">
                  <c:v>1.82</c:v>
                </c:pt>
                <c:pt idx="40336">
                  <c:v>2.34</c:v>
                </c:pt>
                <c:pt idx="40337">
                  <c:v>2.74</c:v>
                </c:pt>
                <c:pt idx="40338">
                  <c:v>3.14</c:v>
                </c:pt>
                <c:pt idx="40339">
                  <c:v>3.42</c:v>
                </c:pt>
                <c:pt idx="40340">
                  <c:v>3.78</c:v>
                </c:pt>
                <c:pt idx="40341">
                  <c:v>4.0999999999999996</c:v>
                </c:pt>
                <c:pt idx="40342">
                  <c:v>4.34</c:v>
                </c:pt>
                <c:pt idx="40343">
                  <c:v>4.34</c:v>
                </c:pt>
                <c:pt idx="40344">
                  <c:v>4.0199999999999996</c:v>
                </c:pt>
                <c:pt idx="40345">
                  <c:v>3.26</c:v>
                </c:pt>
                <c:pt idx="40346">
                  <c:v>2.2999999999999998</c:v>
                </c:pt>
                <c:pt idx="40347">
                  <c:v>1.3</c:v>
                </c:pt>
                <c:pt idx="40348">
                  <c:v>0.46</c:v>
                </c:pt>
                <c:pt idx="40349">
                  <c:v>-0.22</c:v>
                </c:pt>
                <c:pt idx="40350">
                  <c:v>-0.86</c:v>
                </c:pt>
                <c:pt idx="40351">
                  <c:v>-1.46</c:v>
                </c:pt>
                <c:pt idx="40352">
                  <c:v>-1.86</c:v>
                </c:pt>
                <c:pt idx="40353">
                  <c:v>-2.14</c:v>
                </c:pt>
                <c:pt idx="40354">
                  <c:v>-2.2200000000000002</c:v>
                </c:pt>
                <c:pt idx="40355">
                  <c:v>-2.1</c:v>
                </c:pt>
                <c:pt idx="40356">
                  <c:v>-1.9</c:v>
                </c:pt>
                <c:pt idx="40357">
                  <c:v>-1.58</c:v>
                </c:pt>
                <c:pt idx="40358">
                  <c:v>-1.34</c:v>
                </c:pt>
                <c:pt idx="40359">
                  <c:v>-1.22</c:v>
                </c:pt>
                <c:pt idx="40360">
                  <c:v>-1.02</c:v>
                </c:pt>
                <c:pt idx="40361">
                  <c:v>-0.94</c:v>
                </c:pt>
                <c:pt idx="40362">
                  <c:v>-0.82</c:v>
                </c:pt>
                <c:pt idx="40363">
                  <c:v>-0.74</c:v>
                </c:pt>
                <c:pt idx="40364">
                  <c:v>-0.78</c:v>
                </c:pt>
                <c:pt idx="40365">
                  <c:v>-0.86</c:v>
                </c:pt>
                <c:pt idx="40366">
                  <c:v>-0.82</c:v>
                </c:pt>
                <c:pt idx="40367">
                  <c:v>-0.82</c:v>
                </c:pt>
                <c:pt idx="40368">
                  <c:v>-0.74</c:v>
                </c:pt>
                <c:pt idx="40369">
                  <c:v>-0.62</c:v>
                </c:pt>
                <c:pt idx="40370">
                  <c:v>-0.57999999999999996</c:v>
                </c:pt>
                <c:pt idx="40371">
                  <c:v>-0.57999999999999996</c:v>
                </c:pt>
                <c:pt idx="40372">
                  <c:v>-0.54</c:v>
                </c:pt>
                <c:pt idx="40373">
                  <c:v>-0.46</c:v>
                </c:pt>
                <c:pt idx="40374">
                  <c:v>-0.46</c:v>
                </c:pt>
                <c:pt idx="40375">
                  <c:v>-0.42</c:v>
                </c:pt>
                <c:pt idx="40376">
                  <c:v>-0.42</c:v>
                </c:pt>
                <c:pt idx="40377">
                  <c:v>-0.42</c:v>
                </c:pt>
                <c:pt idx="40378">
                  <c:v>-0.38</c:v>
                </c:pt>
                <c:pt idx="40379">
                  <c:v>-0.3</c:v>
                </c:pt>
                <c:pt idx="40380">
                  <c:v>-0.22</c:v>
                </c:pt>
                <c:pt idx="40381">
                  <c:v>-0.18</c:v>
                </c:pt>
                <c:pt idx="40382">
                  <c:v>-0.14000000000000001</c:v>
                </c:pt>
                <c:pt idx="40383">
                  <c:v>-0.06</c:v>
                </c:pt>
                <c:pt idx="40384">
                  <c:v>0.02</c:v>
                </c:pt>
                <c:pt idx="40385">
                  <c:v>0.14000000000000001</c:v>
                </c:pt>
                <c:pt idx="40386">
                  <c:v>0.22</c:v>
                </c:pt>
                <c:pt idx="40387">
                  <c:v>0.26</c:v>
                </c:pt>
                <c:pt idx="40388">
                  <c:v>0.14000000000000001</c:v>
                </c:pt>
                <c:pt idx="40389">
                  <c:v>-0.06</c:v>
                </c:pt>
                <c:pt idx="40390">
                  <c:v>-0.38</c:v>
                </c:pt>
                <c:pt idx="40391">
                  <c:v>-0.57999999999999996</c:v>
                </c:pt>
                <c:pt idx="40392">
                  <c:v>-0.82</c:v>
                </c:pt>
                <c:pt idx="40393">
                  <c:v>-1.02</c:v>
                </c:pt>
                <c:pt idx="40394">
                  <c:v>-1.22</c:v>
                </c:pt>
                <c:pt idx="40395">
                  <c:v>-1.5</c:v>
                </c:pt>
                <c:pt idx="40396">
                  <c:v>-1.66</c:v>
                </c:pt>
                <c:pt idx="40397">
                  <c:v>-1.9</c:v>
                </c:pt>
                <c:pt idx="40398">
                  <c:v>-1.94</c:v>
                </c:pt>
                <c:pt idx="40399">
                  <c:v>-1.9</c:v>
                </c:pt>
                <c:pt idx="40400">
                  <c:v>-1.78</c:v>
                </c:pt>
                <c:pt idx="40401">
                  <c:v>-1.5</c:v>
                </c:pt>
                <c:pt idx="40402">
                  <c:v>-1.26</c:v>
                </c:pt>
                <c:pt idx="40403">
                  <c:v>-1.06</c:v>
                </c:pt>
                <c:pt idx="40404">
                  <c:v>-0.82</c:v>
                </c:pt>
                <c:pt idx="40405">
                  <c:v>-0.54</c:v>
                </c:pt>
                <c:pt idx="40406">
                  <c:v>-0.3</c:v>
                </c:pt>
                <c:pt idx="40407">
                  <c:v>-0.18</c:v>
                </c:pt>
                <c:pt idx="40408">
                  <c:v>-0.06</c:v>
                </c:pt>
                <c:pt idx="40409">
                  <c:v>-0.06</c:v>
                </c:pt>
                <c:pt idx="40410">
                  <c:v>-0.06</c:v>
                </c:pt>
                <c:pt idx="40411">
                  <c:v>-0.1</c:v>
                </c:pt>
                <c:pt idx="40412">
                  <c:v>-0.1</c:v>
                </c:pt>
                <c:pt idx="40413">
                  <c:v>-0.14000000000000001</c:v>
                </c:pt>
                <c:pt idx="40414">
                  <c:v>-0.1</c:v>
                </c:pt>
                <c:pt idx="40415">
                  <c:v>-0.18</c:v>
                </c:pt>
                <c:pt idx="40416">
                  <c:v>-0.1</c:v>
                </c:pt>
                <c:pt idx="40417">
                  <c:v>-0.06</c:v>
                </c:pt>
                <c:pt idx="40418">
                  <c:v>0.02</c:v>
                </c:pt>
                <c:pt idx="40419">
                  <c:v>0.18</c:v>
                </c:pt>
                <c:pt idx="40420">
                  <c:v>0.34</c:v>
                </c:pt>
                <c:pt idx="40421">
                  <c:v>0.62</c:v>
                </c:pt>
                <c:pt idx="40422">
                  <c:v>1.1000000000000001</c:v>
                </c:pt>
                <c:pt idx="40423">
                  <c:v>1.62</c:v>
                </c:pt>
                <c:pt idx="40424">
                  <c:v>2.14</c:v>
                </c:pt>
                <c:pt idx="40425">
                  <c:v>2.7</c:v>
                </c:pt>
                <c:pt idx="40426">
                  <c:v>3.18</c:v>
                </c:pt>
                <c:pt idx="40427">
                  <c:v>3.5</c:v>
                </c:pt>
                <c:pt idx="40428">
                  <c:v>3.94</c:v>
                </c:pt>
                <c:pt idx="40429">
                  <c:v>4.3</c:v>
                </c:pt>
                <c:pt idx="40430">
                  <c:v>4.5</c:v>
                </c:pt>
                <c:pt idx="40431">
                  <c:v>4.42</c:v>
                </c:pt>
                <c:pt idx="40432">
                  <c:v>4.0599999999999996</c:v>
                </c:pt>
                <c:pt idx="40433">
                  <c:v>3.38</c:v>
                </c:pt>
                <c:pt idx="40434">
                  <c:v>2.54</c:v>
                </c:pt>
                <c:pt idx="40435">
                  <c:v>1.74</c:v>
                </c:pt>
                <c:pt idx="40436">
                  <c:v>1.02</c:v>
                </c:pt>
                <c:pt idx="40437">
                  <c:v>0.5</c:v>
                </c:pt>
                <c:pt idx="40438">
                  <c:v>-0.1</c:v>
                </c:pt>
                <c:pt idx="40439">
                  <c:v>-0.86</c:v>
                </c:pt>
                <c:pt idx="40440">
                  <c:v>-1.5</c:v>
                </c:pt>
                <c:pt idx="40441">
                  <c:v>-1.94</c:v>
                </c:pt>
                <c:pt idx="40442">
                  <c:v>-2.02</c:v>
                </c:pt>
                <c:pt idx="40443">
                  <c:v>-2.06</c:v>
                </c:pt>
                <c:pt idx="40444">
                  <c:v>-1.86</c:v>
                </c:pt>
                <c:pt idx="40445">
                  <c:v>-1.78</c:v>
                </c:pt>
                <c:pt idx="40446">
                  <c:v>-1.66</c:v>
                </c:pt>
                <c:pt idx="40447">
                  <c:v>-1.66</c:v>
                </c:pt>
                <c:pt idx="40448">
                  <c:v>-1.58</c:v>
                </c:pt>
                <c:pt idx="40449">
                  <c:v>-1.42</c:v>
                </c:pt>
                <c:pt idx="40450">
                  <c:v>-1.22</c:v>
                </c:pt>
                <c:pt idx="40451">
                  <c:v>-1.06</c:v>
                </c:pt>
                <c:pt idx="40452">
                  <c:v>-0.9</c:v>
                </c:pt>
                <c:pt idx="40453">
                  <c:v>-0.82</c:v>
                </c:pt>
                <c:pt idx="40454">
                  <c:v>-0.74</c:v>
                </c:pt>
                <c:pt idx="40455">
                  <c:v>-0.57999999999999996</c:v>
                </c:pt>
                <c:pt idx="40456">
                  <c:v>-0.46</c:v>
                </c:pt>
                <c:pt idx="40457">
                  <c:v>-0.38</c:v>
                </c:pt>
                <c:pt idx="40458">
                  <c:v>-0.3</c:v>
                </c:pt>
                <c:pt idx="40459">
                  <c:v>-0.3</c:v>
                </c:pt>
                <c:pt idx="40460">
                  <c:v>-0.3</c:v>
                </c:pt>
                <c:pt idx="40461">
                  <c:v>-0.34</c:v>
                </c:pt>
                <c:pt idx="40462">
                  <c:v>-0.3</c:v>
                </c:pt>
                <c:pt idx="40463">
                  <c:v>-0.22</c:v>
                </c:pt>
                <c:pt idx="40464">
                  <c:v>-0.14000000000000001</c:v>
                </c:pt>
                <c:pt idx="40465">
                  <c:v>-0.18</c:v>
                </c:pt>
                <c:pt idx="40466">
                  <c:v>-0.06</c:v>
                </c:pt>
                <c:pt idx="40467">
                  <c:v>0.06</c:v>
                </c:pt>
                <c:pt idx="40468">
                  <c:v>0.22</c:v>
                </c:pt>
                <c:pt idx="40469">
                  <c:v>0.3</c:v>
                </c:pt>
                <c:pt idx="40470">
                  <c:v>0.38</c:v>
                </c:pt>
                <c:pt idx="40471">
                  <c:v>0.46</c:v>
                </c:pt>
                <c:pt idx="40472">
                  <c:v>0.54</c:v>
                </c:pt>
                <c:pt idx="40473">
                  <c:v>0.62</c:v>
                </c:pt>
                <c:pt idx="40474">
                  <c:v>0.62</c:v>
                </c:pt>
                <c:pt idx="40475">
                  <c:v>0.54</c:v>
                </c:pt>
                <c:pt idx="40476">
                  <c:v>0.38</c:v>
                </c:pt>
                <c:pt idx="40477">
                  <c:v>0.18</c:v>
                </c:pt>
                <c:pt idx="40478">
                  <c:v>-0.06</c:v>
                </c:pt>
                <c:pt idx="40479">
                  <c:v>-0.3</c:v>
                </c:pt>
                <c:pt idx="40480">
                  <c:v>-0.46</c:v>
                </c:pt>
                <c:pt idx="40481">
                  <c:v>-0.66</c:v>
                </c:pt>
                <c:pt idx="40482">
                  <c:v>-0.94</c:v>
                </c:pt>
                <c:pt idx="40483">
                  <c:v>-1.22</c:v>
                </c:pt>
                <c:pt idx="40484">
                  <c:v>-1.5</c:v>
                </c:pt>
                <c:pt idx="40485">
                  <c:v>-1.7</c:v>
                </c:pt>
                <c:pt idx="40486">
                  <c:v>-1.82</c:v>
                </c:pt>
                <c:pt idx="40487">
                  <c:v>-1.78</c:v>
                </c:pt>
                <c:pt idx="40488">
                  <c:v>-1.7</c:v>
                </c:pt>
                <c:pt idx="40489">
                  <c:v>-1.58</c:v>
                </c:pt>
                <c:pt idx="40490">
                  <c:v>-1.38</c:v>
                </c:pt>
                <c:pt idx="40491">
                  <c:v>-1.26</c:v>
                </c:pt>
                <c:pt idx="40492">
                  <c:v>-1.1399999999999999</c:v>
                </c:pt>
                <c:pt idx="40493">
                  <c:v>-0.94</c:v>
                </c:pt>
                <c:pt idx="40494">
                  <c:v>-0.7</c:v>
                </c:pt>
                <c:pt idx="40495">
                  <c:v>-0.46</c:v>
                </c:pt>
                <c:pt idx="40496">
                  <c:v>-0.3</c:v>
                </c:pt>
                <c:pt idx="40497">
                  <c:v>-0.26</c:v>
                </c:pt>
                <c:pt idx="40498">
                  <c:v>-0.18</c:v>
                </c:pt>
                <c:pt idx="40499">
                  <c:v>-0.22</c:v>
                </c:pt>
                <c:pt idx="40500">
                  <c:v>-0.18</c:v>
                </c:pt>
                <c:pt idx="40501">
                  <c:v>-0.1</c:v>
                </c:pt>
                <c:pt idx="40502">
                  <c:v>-0.06</c:v>
                </c:pt>
                <c:pt idx="40503">
                  <c:v>-0.02</c:v>
                </c:pt>
                <c:pt idx="40504">
                  <c:v>0.06</c:v>
                </c:pt>
                <c:pt idx="40505">
                  <c:v>0.02</c:v>
                </c:pt>
                <c:pt idx="40506">
                  <c:v>0.06</c:v>
                </c:pt>
                <c:pt idx="40507">
                  <c:v>0.14000000000000001</c:v>
                </c:pt>
                <c:pt idx="40508">
                  <c:v>0.22</c:v>
                </c:pt>
                <c:pt idx="40509">
                  <c:v>0.26</c:v>
                </c:pt>
                <c:pt idx="40510">
                  <c:v>0.22</c:v>
                </c:pt>
                <c:pt idx="40511">
                  <c:v>0.22</c:v>
                </c:pt>
                <c:pt idx="40512">
                  <c:v>0.22</c:v>
                </c:pt>
                <c:pt idx="40513">
                  <c:v>0.22</c:v>
                </c:pt>
                <c:pt idx="40514">
                  <c:v>0.26</c:v>
                </c:pt>
                <c:pt idx="40515">
                  <c:v>0.3</c:v>
                </c:pt>
                <c:pt idx="40516">
                  <c:v>0.3</c:v>
                </c:pt>
                <c:pt idx="40517">
                  <c:v>0.38</c:v>
                </c:pt>
                <c:pt idx="40518">
                  <c:v>0.5</c:v>
                </c:pt>
                <c:pt idx="40519">
                  <c:v>0.7</c:v>
                </c:pt>
                <c:pt idx="40520">
                  <c:v>1.1399999999999999</c:v>
                </c:pt>
                <c:pt idx="40521">
                  <c:v>1.78</c:v>
                </c:pt>
                <c:pt idx="40522">
                  <c:v>2.54</c:v>
                </c:pt>
                <c:pt idx="40523">
                  <c:v>3.18</c:v>
                </c:pt>
                <c:pt idx="40524">
                  <c:v>3.7</c:v>
                </c:pt>
                <c:pt idx="40525">
                  <c:v>3.98</c:v>
                </c:pt>
                <c:pt idx="40526">
                  <c:v>4.3</c:v>
                </c:pt>
                <c:pt idx="40527">
                  <c:v>4.46</c:v>
                </c:pt>
                <c:pt idx="40528">
                  <c:v>4.5</c:v>
                </c:pt>
                <c:pt idx="40529">
                  <c:v>4.22</c:v>
                </c:pt>
                <c:pt idx="40530">
                  <c:v>3.7</c:v>
                </c:pt>
                <c:pt idx="40531">
                  <c:v>2.9</c:v>
                </c:pt>
                <c:pt idx="40532">
                  <c:v>1.98</c:v>
                </c:pt>
                <c:pt idx="40533">
                  <c:v>1.02</c:v>
                </c:pt>
                <c:pt idx="40534">
                  <c:v>0.1</c:v>
                </c:pt>
                <c:pt idx="40535">
                  <c:v>-0.7</c:v>
                </c:pt>
                <c:pt idx="40536">
                  <c:v>-1.3</c:v>
                </c:pt>
                <c:pt idx="40537">
                  <c:v>-1.78</c:v>
                </c:pt>
                <c:pt idx="40538">
                  <c:v>-2.14</c:v>
                </c:pt>
                <c:pt idx="40539">
                  <c:v>-2.1800000000000002</c:v>
                </c:pt>
                <c:pt idx="40540">
                  <c:v>-2.06</c:v>
                </c:pt>
                <c:pt idx="40541">
                  <c:v>-1.9</c:v>
                </c:pt>
                <c:pt idx="40542">
                  <c:v>-1.66</c:v>
                </c:pt>
                <c:pt idx="40543">
                  <c:v>-1.5</c:v>
                </c:pt>
                <c:pt idx="40544">
                  <c:v>-1.34</c:v>
                </c:pt>
                <c:pt idx="40545">
                  <c:v>-1.22</c:v>
                </c:pt>
                <c:pt idx="40546">
                  <c:v>-1.1399999999999999</c:v>
                </c:pt>
                <c:pt idx="40547">
                  <c:v>-1.1000000000000001</c:v>
                </c:pt>
                <c:pt idx="40548">
                  <c:v>-0.98</c:v>
                </c:pt>
                <c:pt idx="40549">
                  <c:v>-1.02</c:v>
                </c:pt>
                <c:pt idx="40550">
                  <c:v>-0.98</c:v>
                </c:pt>
                <c:pt idx="40551">
                  <c:v>-0.98</c:v>
                </c:pt>
                <c:pt idx="40552">
                  <c:v>-0.86</c:v>
                </c:pt>
                <c:pt idx="40553">
                  <c:v>-0.74</c:v>
                </c:pt>
                <c:pt idx="40554">
                  <c:v>-0.57999999999999996</c:v>
                </c:pt>
                <c:pt idx="40555">
                  <c:v>-0.46</c:v>
                </c:pt>
                <c:pt idx="40556">
                  <c:v>-0.38</c:v>
                </c:pt>
                <c:pt idx="40557">
                  <c:v>-0.34</c:v>
                </c:pt>
                <c:pt idx="40558">
                  <c:v>-0.22</c:v>
                </c:pt>
                <c:pt idx="40559">
                  <c:v>-0.22</c:v>
                </c:pt>
                <c:pt idx="40560">
                  <c:v>-0.18</c:v>
                </c:pt>
                <c:pt idx="40561">
                  <c:v>-0.22</c:v>
                </c:pt>
                <c:pt idx="40562">
                  <c:v>-0.26</c:v>
                </c:pt>
                <c:pt idx="40563">
                  <c:v>-0.3</c:v>
                </c:pt>
                <c:pt idx="40564">
                  <c:v>-0.26</c:v>
                </c:pt>
                <c:pt idx="40565">
                  <c:v>-0.14000000000000001</c:v>
                </c:pt>
                <c:pt idx="40566">
                  <c:v>0.02</c:v>
                </c:pt>
                <c:pt idx="40567">
                  <c:v>0.06</c:v>
                </c:pt>
                <c:pt idx="40568">
                  <c:v>0.1</c:v>
                </c:pt>
                <c:pt idx="40569">
                  <c:v>0.14000000000000001</c:v>
                </c:pt>
                <c:pt idx="40570">
                  <c:v>0.3</c:v>
                </c:pt>
                <c:pt idx="40571">
                  <c:v>0.34</c:v>
                </c:pt>
                <c:pt idx="40572">
                  <c:v>0.38</c:v>
                </c:pt>
                <c:pt idx="40573">
                  <c:v>0.38</c:v>
                </c:pt>
                <c:pt idx="40574">
                  <c:v>0.18</c:v>
                </c:pt>
                <c:pt idx="40575">
                  <c:v>-0.02</c:v>
                </c:pt>
                <c:pt idx="40576">
                  <c:v>-0.3</c:v>
                </c:pt>
                <c:pt idx="40577">
                  <c:v>-0.57999999999999996</c:v>
                </c:pt>
                <c:pt idx="40578">
                  <c:v>-0.9</c:v>
                </c:pt>
                <c:pt idx="40579">
                  <c:v>-1.18</c:v>
                </c:pt>
                <c:pt idx="40580">
                  <c:v>-1.46</c:v>
                </c:pt>
                <c:pt idx="40581">
                  <c:v>-1.7</c:v>
                </c:pt>
                <c:pt idx="40582">
                  <c:v>-1.9</c:v>
                </c:pt>
                <c:pt idx="40583">
                  <c:v>-2.02</c:v>
                </c:pt>
                <c:pt idx="40584">
                  <c:v>-2.02</c:v>
                </c:pt>
                <c:pt idx="40585">
                  <c:v>-1.98</c:v>
                </c:pt>
                <c:pt idx="40586">
                  <c:v>-1.74</c:v>
                </c:pt>
                <c:pt idx="40587">
                  <c:v>-1.54</c:v>
                </c:pt>
                <c:pt idx="40588">
                  <c:v>-1.3</c:v>
                </c:pt>
                <c:pt idx="40589">
                  <c:v>-1.06</c:v>
                </c:pt>
                <c:pt idx="40590">
                  <c:v>-0.82</c:v>
                </c:pt>
                <c:pt idx="40591">
                  <c:v>-0.57999999999999996</c:v>
                </c:pt>
                <c:pt idx="40592">
                  <c:v>-0.34</c:v>
                </c:pt>
                <c:pt idx="40593">
                  <c:v>-0.22</c:v>
                </c:pt>
                <c:pt idx="40594">
                  <c:v>-0.1</c:v>
                </c:pt>
                <c:pt idx="40595">
                  <c:v>-0.1</c:v>
                </c:pt>
                <c:pt idx="40596">
                  <c:v>-0.06</c:v>
                </c:pt>
                <c:pt idx="40597">
                  <c:v>-0.02</c:v>
                </c:pt>
                <c:pt idx="40598">
                  <c:v>-0.02</c:v>
                </c:pt>
                <c:pt idx="40599">
                  <c:v>-0.02</c:v>
                </c:pt>
                <c:pt idx="40600">
                  <c:v>0.06</c:v>
                </c:pt>
                <c:pt idx="40601">
                  <c:v>0.06</c:v>
                </c:pt>
                <c:pt idx="40602">
                  <c:v>0.14000000000000001</c:v>
                </c:pt>
                <c:pt idx="40603">
                  <c:v>0.18</c:v>
                </c:pt>
                <c:pt idx="40604">
                  <c:v>0.26</c:v>
                </c:pt>
                <c:pt idx="40605">
                  <c:v>0.38</c:v>
                </c:pt>
                <c:pt idx="40606">
                  <c:v>0.42</c:v>
                </c:pt>
                <c:pt idx="40607">
                  <c:v>0.34</c:v>
                </c:pt>
                <c:pt idx="40608">
                  <c:v>0.38</c:v>
                </c:pt>
                <c:pt idx="40609">
                  <c:v>0.3</c:v>
                </c:pt>
                <c:pt idx="40610">
                  <c:v>0.26</c:v>
                </c:pt>
                <c:pt idx="40611">
                  <c:v>0.18</c:v>
                </c:pt>
                <c:pt idx="40612">
                  <c:v>0.18</c:v>
                </c:pt>
                <c:pt idx="40613">
                  <c:v>0.26</c:v>
                </c:pt>
                <c:pt idx="40614">
                  <c:v>0.34</c:v>
                </c:pt>
                <c:pt idx="40615">
                  <c:v>0.54</c:v>
                </c:pt>
                <c:pt idx="40616">
                  <c:v>0.9</c:v>
                </c:pt>
                <c:pt idx="40617">
                  <c:v>1.26</c:v>
                </c:pt>
                <c:pt idx="40618">
                  <c:v>1.62</c:v>
                </c:pt>
                <c:pt idx="40619">
                  <c:v>2.06</c:v>
                </c:pt>
                <c:pt idx="40620">
                  <c:v>2.46</c:v>
                </c:pt>
                <c:pt idx="40621">
                  <c:v>2.86</c:v>
                </c:pt>
                <c:pt idx="40622">
                  <c:v>3.26</c:v>
                </c:pt>
                <c:pt idx="40623">
                  <c:v>3.54</c:v>
                </c:pt>
                <c:pt idx="40624">
                  <c:v>3.7</c:v>
                </c:pt>
                <c:pt idx="40625">
                  <c:v>3.66</c:v>
                </c:pt>
                <c:pt idx="40626">
                  <c:v>3.5</c:v>
                </c:pt>
                <c:pt idx="40627">
                  <c:v>3.14</c:v>
                </c:pt>
                <c:pt idx="40628">
                  <c:v>2.7</c:v>
                </c:pt>
                <c:pt idx="40629">
                  <c:v>2.2599999999999998</c:v>
                </c:pt>
                <c:pt idx="40630">
                  <c:v>1.82</c:v>
                </c:pt>
                <c:pt idx="40631">
                  <c:v>1.18</c:v>
                </c:pt>
                <c:pt idx="40632">
                  <c:v>0.38</c:v>
                </c:pt>
                <c:pt idx="40633">
                  <c:v>-0.34</c:v>
                </c:pt>
                <c:pt idx="40634">
                  <c:v>-0.86</c:v>
                </c:pt>
                <c:pt idx="40635">
                  <c:v>-1.18</c:v>
                </c:pt>
                <c:pt idx="40636">
                  <c:v>-1.34</c:v>
                </c:pt>
                <c:pt idx="40637">
                  <c:v>-1.46</c:v>
                </c:pt>
                <c:pt idx="40638">
                  <c:v>-1.46</c:v>
                </c:pt>
                <c:pt idx="40639">
                  <c:v>-1.58</c:v>
                </c:pt>
                <c:pt idx="40640">
                  <c:v>-1.58</c:v>
                </c:pt>
                <c:pt idx="40641">
                  <c:v>-1.46</c:v>
                </c:pt>
                <c:pt idx="40642">
                  <c:v>-1.26</c:v>
                </c:pt>
                <c:pt idx="40643">
                  <c:v>-1.02</c:v>
                </c:pt>
                <c:pt idx="40644">
                  <c:v>-0.82</c:v>
                </c:pt>
                <c:pt idx="40645">
                  <c:v>-0.74</c:v>
                </c:pt>
                <c:pt idx="40646">
                  <c:v>-0.66</c:v>
                </c:pt>
                <c:pt idx="40647">
                  <c:v>-0.74</c:v>
                </c:pt>
                <c:pt idx="40648">
                  <c:v>-0.66</c:v>
                </c:pt>
                <c:pt idx="40649">
                  <c:v>-0.57999999999999996</c:v>
                </c:pt>
                <c:pt idx="40650">
                  <c:v>-0.54</c:v>
                </c:pt>
                <c:pt idx="40651">
                  <c:v>-0.57999999999999996</c:v>
                </c:pt>
                <c:pt idx="40652">
                  <c:v>-0.62</c:v>
                </c:pt>
                <c:pt idx="40653">
                  <c:v>-0.66</c:v>
                </c:pt>
                <c:pt idx="40654">
                  <c:v>-0.54</c:v>
                </c:pt>
                <c:pt idx="40655">
                  <c:v>-0.46</c:v>
                </c:pt>
                <c:pt idx="40656">
                  <c:v>-0.38</c:v>
                </c:pt>
                <c:pt idx="40657">
                  <c:v>-0.38</c:v>
                </c:pt>
                <c:pt idx="40658">
                  <c:v>-0.34</c:v>
                </c:pt>
                <c:pt idx="40659">
                  <c:v>-0.38</c:v>
                </c:pt>
                <c:pt idx="40660">
                  <c:v>-0.34</c:v>
                </c:pt>
                <c:pt idx="40661">
                  <c:v>-0.26</c:v>
                </c:pt>
                <c:pt idx="40662">
                  <c:v>-0.18</c:v>
                </c:pt>
                <c:pt idx="40663">
                  <c:v>-0.14000000000000001</c:v>
                </c:pt>
                <c:pt idx="40664">
                  <c:v>-0.06</c:v>
                </c:pt>
                <c:pt idx="40665">
                  <c:v>0.02</c:v>
                </c:pt>
                <c:pt idx="40666">
                  <c:v>0.06</c:v>
                </c:pt>
                <c:pt idx="40667">
                  <c:v>0.1</c:v>
                </c:pt>
                <c:pt idx="40668">
                  <c:v>0.22</c:v>
                </c:pt>
                <c:pt idx="40669">
                  <c:v>0.18</c:v>
                </c:pt>
                <c:pt idx="40670">
                  <c:v>0.14000000000000001</c:v>
                </c:pt>
                <c:pt idx="40671">
                  <c:v>0.06</c:v>
                </c:pt>
                <c:pt idx="40672">
                  <c:v>-0.06</c:v>
                </c:pt>
                <c:pt idx="40673">
                  <c:v>-0.26</c:v>
                </c:pt>
                <c:pt idx="40674">
                  <c:v>-0.46</c:v>
                </c:pt>
                <c:pt idx="40675">
                  <c:v>-0.66</c:v>
                </c:pt>
                <c:pt idx="40676">
                  <c:v>-0.94</c:v>
                </c:pt>
                <c:pt idx="40677">
                  <c:v>-1.22</c:v>
                </c:pt>
                <c:pt idx="40678">
                  <c:v>-1.34</c:v>
                </c:pt>
                <c:pt idx="40679">
                  <c:v>-1.5</c:v>
                </c:pt>
                <c:pt idx="40680">
                  <c:v>-1.54</c:v>
                </c:pt>
                <c:pt idx="40681">
                  <c:v>-1.58</c:v>
                </c:pt>
                <c:pt idx="40682">
                  <c:v>-1.5</c:v>
                </c:pt>
                <c:pt idx="40683">
                  <c:v>-1.42</c:v>
                </c:pt>
                <c:pt idx="40684">
                  <c:v>-1.38</c:v>
                </c:pt>
                <c:pt idx="40685">
                  <c:v>-1.3</c:v>
                </c:pt>
                <c:pt idx="40686">
                  <c:v>-1.1399999999999999</c:v>
                </c:pt>
                <c:pt idx="40687">
                  <c:v>-0.9</c:v>
                </c:pt>
                <c:pt idx="40688">
                  <c:v>-0.62</c:v>
                </c:pt>
                <c:pt idx="40689">
                  <c:v>-0.5</c:v>
                </c:pt>
                <c:pt idx="40690">
                  <c:v>-0.42</c:v>
                </c:pt>
                <c:pt idx="40691">
                  <c:v>-0.38</c:v>
                </c:pt>
                <c:pt idx="40692">
                  <c:v>-0.3</c:v>
                </c:pt>
                <c:pt idx="40693">
                  <c:v>-0.18</c:v>
                </c:pt>
                <c:pt idx="40694">
                  <c:v>-0.1</c:v>
                </c:pt>
                <c:pt idx="40695">
                  <c:v>-0.14000000000000001</c:v>
                </c:pt>
                <c:pt idx="40696">
                  <c:v>-0.1</c:v>
                </c:pt>
                <c:pt idx="40697">
                  <c:v>-0.14000000000000001</c:v>
                </c:pt>
                <c:pt idx="40698">
                  <c:v>-0.1</c:v>
                </c:pt>
                <c:pt idx="40699">
                  <c:v>-0.06</c:v>
                </c:pt>
                <c:pt idx="40700">
                  <c:v>-0.02</c:v>
                </c:pt>
                <c:pt idx="40701">
                  <c:v>0.02</c:v>
                </c:pt>
                <c:pt idx="40702">
                  <c:v>0.1</c:v>
                </c:pt>
                <c:pt idx="40703">
                  <c:v>0.1</c:v>
                </c:pt>
                <c:pt idx="40704">
                  <c:v>0.14000000000000001</c:v>
                </c:pt>
                <c:pt idx="40705">
                  <c:v>0.42</c:v>
                </c:pt>
                <c:pt idx="40706">
                  <c:v>0.9</c:v>
                </c:pt>
                <c:pt idx="40707">
                  <c:v>1.58</c:v>
                </c:pt>
                <c:pt idx="40708">
                  <c:v>2.2999999999999998</c:v>
                </c:pt>
                <c:pt idx="40709">
                  <c:v>2.98</c:v>
                </c:pt>
                <c:pt idx="40710">
                  <c:v>3.42</c:v>
                </c:pt>
                <c:pt idx="40711">
                  <c:v>3.86</c:v>
                </c:pt>
                <c:pt idx="40712">
                  <c:v>4.22</c:v>
                </c:pt>
                <c:pt idx="40713">
                  <c:v>4.66</c:v>
                </c:pt>
                <c:pt idx="40714">
                  <c:v>4.9400000000000004</c:v>
                </c:pt>
                <c:pt idx="40715">
                  <c:v>4.9800000000000004</c:v>
                </c:pt>
                <c:pt idx="40716">
                  <c:v>4.54</c:v>
                </c:pt>
                <c:pt idx="40717">
                  <c:v>3.74</c:v>
                </c:pt>
                <c:pt idx="40718">
                  <c:v>2.7</c:v>
                </c:pt>
                <c:pt idx="40719">
                  <c:v>1.54</c:v>
                </c:pt>
                <c:pt idx="40720">
                  <c:v>0.54</c:v>
                </c:pt>
                <c:pt idx="40721">
                  <c:v>-0.3</c:v>
                </c:pt>
                <c:pt idx="40722">
                  <c:v>-1.06</c:v>
                </c:pt>
                <c:pt idx="40723">
                  <c:v>-1.74</c:v>
                </c:pt>
                <c:pt idx="40724">
                  <c:v>-2.2999999999999998</c:v>
                </c:pt>
                <c:pt idx="40725">
                  <c:v>-2.62</c:v>
                </c:pt>
                <c:pt idx="40726">
                  <c:v>-2.7</c:v>
                </c:pt>
                <c:pt idx="40727">
                  <c:v>-2.58</c:v>
                </c:pt>
                <c:pt idx="40728">
                  <c:v>-2.34</c:v>
                </c:pt>
                <c:pt idx="40729">
                  <c:v>-1.98</c:v>
                </c:pt>
                <c:pt idx="40730">
                  <c:v>-1.62</c:v>
                </c:pt>
                <c:pt idx="40731">
                  <c:v>-1.38</c:v>
                </c:pt>
                <c:pt idx="40732">
                  <c:v>-1.18</c:v>
                </c:pt>
                <c:pt idx="40733">
                  <c:v>-1.02</c:v>
                </c:pt>
                <c:pt idx="40734">
                  <c:v>-0.9</c:v>
                </c:pt>
                <c:pt idx="40735">
                  <c:v>-0.9</c:v>
                </c:pt>
                <c:pt idx="40736">
                  <c:v>-0.9</c:v>
                </c:pt>
                <c:pt idx="40737">
                  <c:v>-0.9</c:v>
                </c:pt>
                <c:pt idx="40738">
                  <c:v>-0.82</c:v>
                </c:pt>
                <c:pt idx="40739">
                  <c:v>-0.74</c:v>
                </c:pt>
                <c:pt idx="40740">
                  <c:v>-0.57999999999999996</c:v>
                </c:pt>
                <c:pt idx="40741">
                  <c:v>-0.46</c:v>
                </c:pt>
                <c:pt idx="40742">
                  <c:v>-0.34</c:v>
                </c:pt>
                <c:pt idx="40743">
                  <c:v>-0.3</c:v>
                </c:pt>
                <c:pt idx="40744">
                  <c:v>-0.14000000000000001</c:v>
                </c:pt>
                <c:pt idx="40745">
                  <c:v>-0.14000000000000001</c:v>
                </c:pt>
                <c:pt idx="40746">
                  <c:v>-0.1</c:v>
                </c:pt>
                <c:pt idx="40747">
                  <c:v>-0.06</c:v>
                </c:pt>
                <c:pt idx="40748">
                  <c:v>-0.1</c:v>
                </c:pt>
                <c:pt idx="40749">
                  <c:v>-0.1</c:v>
                </c:pt>
                <c:pt idx="40750">
                  <c:v>0.02</c:v>
                </c:pt>
                <c:pt idx="40751">
                  <c:v>0.1</c:v>
                </c:pt>
                <c:pt idx="40752">
                  <c:v>0.18</c:v>
                </c:pt>
                <c:pt idx="40753">
                  <c:v>0.22</c:v>
                </c:pt>
                <c:pt idx="40754">
                  <c:v>0.34</c:v>
                </c:pt>
                <c:pt idx="40755">
                  <c:v>0.42</c:v>
                </c:pt>
                <c:pt idx="40756">
                  <c:v>0.46</c:v>
                </c:pt>
                <c:pt idx="40757">
                  <c:v>0.57999999999999996</c:v>
                </c:pt>
                <c:pt idx="40758">
                  <c:v>0.74</c:v>
                </c:pt>
                <c:pt idx="40759">
                  <c:v>0.7</c:v>
                </c:pt>
                <c:pt idx="40760">
                  <c:v>0.62</c:v>
                </c:pt>
                <c:pt idx="40761">
                  <c:v>0.34</c:v>
                </c:pt>
                <c:pt idx="40762">
                  <c:v>0.06</c:v>
                </c:pt>
                <c:pt idx="40763">
                  <c:v>-0.22</c:v>
                </c:pt>
                <c:pt idx="40764">
                  <c:v>-0.5</c:v>
                </c:pt>
                <c:pt idx="40765">
                  <c:v>-0.82</c:v>
                </c:pt>
                <c:pt idx="40766">
                  <c:v>-1.1000000000000001</c:v>
                </c:pt>
                <c:pt idx="40767">
                  <c:v>-1.42</c:v>
                </c:pt>
                <c:pt idx="40768">
                  <c:v>-1.82</c:v>
                </c:pt>
                <c:pt idx="40769">
                  <c:v>-2.02</c:v>
                </c:pt>
                <c:pt idx="40770">
                  <c:v>-2.14</c:v>
                </c:pt>
                <c:pt idx="40771">
                  <c:v>-2.14</c:v>
                </c:pt>
                <c:pt idx="40772">
                  <c:v>-2.02</c:v>
                </c:pt>
                <c:pt idx="40773">
                  <c:v>-1.82</c:v>
                </c:pt>
                <c:pt idx="40774">
                  <c:v>-1.54</c:v>
                </c:pt>
                <c:pt idx="40775">
                  <c:v>-1.3</c:v>
                </c:pt>
                <c:pt idx="40776">
                  <c:v>-1.02</c:v>
                </c:pt>
                <c:pt idx="40777">
                  <c:v>-0.74</c:v>
                </c:pt>
                <c:pt idx="40778">
                  <c:v>-0.42</c:v>
                </c:pt>
                <c:pt idx="40779">
                  <c:v>-0.26</c:v>
                </c:pt>
                <c:pt idx="40780">
                  <c:v>-0.06</c:v>
                </c:pt>
                <c:pt idx="40781">
                  <c:v>-0.06</c:v>
                </c:pt>
                <c:pt idx="40782">
                  <c:v>-0.06</c:v>
                </c:pt>
                <c:pt idx="40783">
                  <c:v>-0.02</c:v>
                </c:pt>
                <c:pt idx="40784">
                  <c:v>0.02</c:v>
                </c:pt>
                <c:pt idx="40785">
                  <c:v>0.02</c:v>
                </c:pt>
                <c:pt idx="40786">
                  <c:v>0.02</c:v>
                </c:pt>
                <c:pt idx="40787">
                  <c:v>0.02</c:v>
                </c:pt>
                <c:pt idx="40788">
                  <c:v>0.1</c:v>
                </c:pt>
                <c:pt idx="40789">
                  <c:v>0.14000000000000001</c:v>
                </c:pt>
                <c:pt idx="40790">
                  <c:v>0.22</c:v>
                </c:pt>
                <c:pt idx="40791">
                  <c:v>0.34</c:v>
                </c:pt>
                <c:pt idx="40792">
                  <c:v>0.42</c:v>
                </c:pt>
                <c:pt idx="40793">
                  <c:v>0.46</c:v>
                </c:pt>
                <c:pt idx="40794">
                  <c:v>0.46</c:v>
                </c:pt>
                <c:pt idx="40795">
                  <c:v>0.42</c:v>
                </c:pt>
                <c:pt idx="40796">
                  <c:v>0.34</c:v>
                </c:pt>
                <c:pt idx="40797">
                  <c:v>0.26</c:v>
                </c:pt>
                <c:pt idx="40798">
                  <c:v>0.26</c:v>
                </c:pt>
                <c:pt idx="40799">
                  <c:v>0.22</c:v>
                </c:pt>
                <c:pt idx="40800">
                  <c:v>0.18</c:v>
                </c:pt>
                <c:pt idx="40801">
                  <c:v>0.18</c:v>
                </c:pt>
                <c:pt idx="40802">
                  <c:v>0.22</c:v>
                </c:pt>
                <c:pt idx="40803">
                  <c:v>0.34</c:v>
                </c:pt>
                <c:pt idx="40804">
                  <c:v>0.38</c:v>
                </c:pt>
                <c:pt idx="40805">
                  <c:v>0.46</c:v>
                </c:pt>
                <c:pt idx="40806">
                  <c:v>0.7</c:v>
                </c:pt>
                <c:pt idx="40807">
                  <c:v>1.02</c:v>
                </c:pt>
                <c:pt idx="40808">
                  <c:v>1.42</c:v>
                </c:pt>
                <c:pt idx="40809">
                  <c:v>1.74</c:v>
                </c:pt>
                <c:pt idx="40810">
                  <c:v>2.02</c:v>
                </c:pt>
                <c:pt idx="40811">
                  <c:v>2.2999999999999998</c:v>
                </c:pt>
                <c:pt idx="40812">
                  <c:v>2.62</c:v>
                </c:pt>
                <c:pt idx="40813">
                  <c:v>2.94</c:v>
                </c:pt>
                <c:pt idx="40814">
                  <c:v>3.34</c:v>
                </c:pt>
                <c:pt idx="40815">
                  <c:v>3.54</c:v>
                </c:pt>
                <c:pt idx="40816">
                  <c:v>3.62</c:v>
                </c:pt>
                <c:pt idx="40817">
                  <c:v>3.5</c:v>
                </c:pt>
                <c:pt idx="40818">
                  <c:v>3.18</c:v>
                </c:pt>
                <c:pt idx="40819">
                  <c:v>2.74</c:v>
                </c:pt>
                <c:pt idx="40820">
                  <c:v>2.2999999999999998</c:v>
                </c:pt>
                <c:pt idx="40821">
                  <c:v>1.74</c:v>
                </c:pt>
                <c:pt idx="40822">
                  <c:v>1.1399999999999999</c:v>
                </c:pt>
                <c:pt idx="40823">
                  <c:v>0.42</c:v>
                </c:pt>
                <c:pt idx="40824">
                  <c:v>-0.34</c:v>
                </c:pt>
                <c:pt idx="40825">
                  <c:v>-0.9</c:v>
                </c:pt>
                <c:pt idx="40826">
                  <c:v>-1.26</c:v>
                </c:pt>
                <c:pt idx="40827">
                  <c:v>-1.46</c:v>
                </c:pt>
                <c:pt idx="40828">
                  <c:v>-1.62</c:v>
                </c:pt>
                <c:pt idx="40829">
                  <c:v>-1.7</c:v>
                </c:pt>
                <c:pt idx="40830">
                  <c:v>-1.7</c:v>
                </c:pt>
                <c:pt idx="40831">
                  <c:v>-1.66</c:v>
                </c:pt>
                <c:pt idx="40832">
                  <c:v>-1.5</c:v>
                </c:pt>
                <c:pt idx="40833">
                  <c:v>-1.26</c:v>
                </c:pt>
                <c:pt idx="40834">
                  <c:v>-1.02</c:v>
                </c:pt>
                <c:pt idx="40835">
                  <c:v>-0.86</c:v>
                </c:pt>
                <c:pt idx="40836">
                  <c:v>-0.78</c:v>
                </c:pt>
                <c:pt idx="40837">
                  <c:v>-0.82</c:v>
                </c:pt>
                <c:pt idx="40838">
                  <c:v>-0.78</c:v>
                </c:pt>
                <c:pt idx="40839">
                  <c:v>-0.82</c:v>
                </c:pt>
                <c:pt idx="40840">
                  <c:v>-0.78</c:v>
                </c:pt>
                <c:pt idx="40841">
                  <c:v>-0.74</c:v>
                </c:pt>
                <c:pt idx="40842">
                  <c:v>-0.74</c:v>
                </c:pt>
                <c:pt idx="40843">
                  <c:v>-0.82</c:v>
                </c:pt>
                <c:pt idx="40844">
                  <c:v>-0.74</c:v>
                </c:pt>
                <c:pt idx="40845">
                  <c:v>-0.74</c:v>
                </c:pt>
                <c:pt idx="40846">
                  <c:v>-0.62</c:v>
                </c:pt>
                <c:pt idx="40847">
                  <c:v>-0.57999999999999996</c:v>
                </c:pt>
                <c:pt idx="40848">
                  <c:v>-0.57999999999999996</c:v>
                </c:pt>
                <c:pt idx="40849">
                  <c:v>-0.54</c:v>
                </c:pt>
                <c:pt idx="40850">
                  <c:v>-0.5</c:v>
                </c:pt>
                <c:pt idx="40851">
                  <c:v>-0.38</c:v>
                </c:pt>
                <c:pt idx="40852">
                  <c:v>-0.34</c:v>
                </c:pt>
                <c:pt idx="40853">
                  <c:v>-0.3</c:v>
                </c:pt>
                <c:pt idx="40854">
                  <c:v>-0.26</c:v>
                </c:pt>
                <c:pt idx="40855">
                  <c:v>-0.18</c:v>
                </c:pt>
                <c:pt idx="40856">
                  <c:v>-0.06</c:v>
                </c:pt>
                <c:pt idx="40857">
                  <c:v>-0.02</c:v>
                </c:pt>
                <c:pt idx="40858">
                  <c:v>0.06</c:v>
                </c:pt>
                <c:pt idx="40859">
                  <c:v>0.06</c:v>
                </c:pt>
                <c:pt idx="40860">
                  <c:v>0.06</c:v>
                </c:pt>
                <c:pt idx="40861">
                  <c:v>0.02</c:v>
                </c:pt>
                <c:pt idx="40862">
                  <c:v>-0.14000000000000001</c:v>
                </c:pt>
                <c:pt idx="40863">
                  <c:v>-0.3</c:v>
                </c:pt>
                <c:pt idx="40864">
                  <c:v>-0.38</c:v>
                </c:pt>
                <c:pt idx="40865">
                  <c:v>-0.5</c:v>
                </c:pt>
                <c:pt idx="40866">
                  <c:v>-0.7</c:v>
                </c:pt>
                <c:pt idx="40867">
                  <c:v>-0.98</c:v>
                </c:pt>
                <c:pt idx="40868">
                  <c:v>-1.06</c:v>
                </c:pt>
                <c:pt idx="40869">
                  <c:v>-1.26</c:v>
                </c:pt>
                <c:pt idx="40870">
                  <c:v>-1.42</c:v>
                </c:pt>
                <c:pt idx="40871">
                  <c:v>-1.5</c:v>
                </c:pt>
                <c:pt idx="40872">
                  <c:v>-1.54</c:v>
                </c:pt>
                <c:pt idx="40873">
                  <c:v>-1.5</c:v>
                </c:pt>
                <c:pt idx="40874">
                  <c:v>-1.46</c:v>
                </c:pt>
                <c:pt idx="40875">
                  <c:v>-1.42</c:v>
                </c:pt>
                <c:pt idx="40876">
                  <c:v>-1.26</c:v>
                </c:pt>
                <c:pt idx="40877">
                  <c:v>-1.1399999999999999</c:v>
                </c:pt>
                <c:pt idx="40878">
                  <c:v>-0.9</c:v>
                </c:pt>
                <c:pt idx="40879">
                  <c:v>-0.7</c:v>
                </c:pt>
                <c:pt idx="40880">
                  <c:v>-0.5</c:v>
                </c:pt>
                <c:pt idx="40881">
                  <c:v>-0.38</c:v>
                </c:pt>
                <c:pt idx="40882">
                  <c:v>-0.38</c:v>
                </c:pt>
                <c:pt idx="40883">
                  <c:v>-0.26</c:v>
                </c:pt>
                <c:pt idx="40884">
                  <c:v>-0.1</c:v>
                </c:pt>
                <c:pt idx="40885">
                  <c:v>-0.1</c:v>
                </c:pt>
                <c:pt idx="40886">
                  <c:v>-0.1</c:v>
                </c:pt>
                <c:pt idx="40887">
                  <c:v>-0.1</c:v>
                </c:pt>
                <c:pt idx="40888">
                  <c:v>-0.1</c:v>
                </c:pt>
                <c:pt idx="40889">
                  <c:v>-0.18</c:v>
                </c:pt>
                <c:pt idx="40890">
                  <c:v>-0.14000000000000001</c:v>
                </c:pt>
                <c:pt idx="40891">
                  <c:v>-0.1</c:v>
                </c:pt>
                <c:pt idx="40892">
                  <c:v>0.02</c:v>
                </c:pt>
                <c:pt idx="40893">
                  <c:v>0.1</c:v>
                </c:pt>
                <c:pt idx="40894">
                  <c:v>0.22</c:v>
                </c:pt>
                <c:pt idx="40895">
                  <c:v>0.54</c:v>
                </c:pt>
                <c:pt idx="40896">
                  <c:v>1.1000000000000001</c:v>
                </c:pt>
                <c:pt idx="40897">
                  <c:v>1.7</c:v>
                </c:pt>
                <c:pt idx="40898">
                  <c:v>2.2599999999999998</c:v>
                </c:pt>
                <c:pt idx="40899">
                  <c:v>2.74</c:v>
                </c:pt>
                <c:pt idx="40900">
                  <c:v>3.18</c:v>
                </c:pt>
                <c:pt idx="40901">
                  <c:v>3.58</c:v>
                </c:pt>
                <c:pt idx="40902">
                  <c:v>4.0199999999999996</c:v>
                </c:pt>
                <c:pt idx="40903">
                  <c:v>4.42</c:v>
                </c:pt>
                <c:pt idx="40904">
                  <c:v>4.58</c:v>
                </c:pt>
                <c:pt idx="40905">
                  <c:v>4.46</c:v>
                </c:pt>
                <c:pt idx="40906">
                  <c:v>4.18</c:v>
                </c:pt>
                <c:pt idx="40907">
                  <c:v>3.74</c:v>
                </c:pt>
                <c:pt idx="40908">
                  <c:v>3.06</c:v>
                </c:pt>
                <c:pt idx="40909">
                  <c:v>2.2599999999999998</c:v>
                </c:pt>
                <c:pt idx="40910">
                  <c:v>1.34</c:v>
                </c:pt>
                <c:pt idx="40911">
                  <c:v>0.38</c:v>
                </c:pt>
                <c:pt idx="40912">
                  <c:v>-0.42</c:v>
                </c:pt>
                <c:pt idx="40913">
                  <c:v>-1.1000000000000001</c:v>
                </c:pt>
                <c:pt idx="40914">
                  <c:v>-1.58</c:v>
                </c:pt>
                <c:pt idx="40915">
                  <c:v>-2.02</c:v>
                </c:pt>
                <c:pt idx="40916">
                  <c:v>-2.2200000000000002</c:v>
                </c:pt>
                <c:pt idx="40917">
                  <c:v>-2.34</c:v>
                </c:pt>
                <c:pt idx="40918">
                  <c:v>-2.38</c:v>
                </c:pt>
                <c:pt idx="40919">
                  <c:v>-2.34</c:v>
                </c:pt>
                <c:pt idx="40920">
                  <c:v>-2.14</c:v>
                </c:pt>
                <c:pt idx="40921">
                  <c:v>-1.82</c:v>
                </c:pt>
                <c:pt idx="40922">
                  <c:v>-1.46</c:v>
                </c:pt>
                <c:pt idx="40923">
                  <c:v>-1.26</c:v>
                </c:pt>
                <c:pt idx="40924">
                  <c:v>-1.1000000000000001</c:v>
                </c:pt>
                <c:pt idx="40925">
                  <c:v>-1.02</c:v>
                </c:pt>
                <c:pt idx="40926">
                  <c:v>-0.9</c:v>
                </c:pt>
                <c:pt idx="40927">
                  <c:v>-0.82</c:v>
                </c:pt>
                <c:pt idx="40928">
                  <c:v>-0.66</c:v>
                </c:pt>
                <c:pt idx="40929">
                  <c:v>-0.54</c:v>
                </c:pt>
                <c:pt idx="40930">
                  <c:v>-0.54</c:v>
                </c:pt>
                <c:pt idx="40931">
                  <c:v>-0.57999999999999996</c:v>
                </c:pt>
                <c:pt idx="40932">
                  <c:v>-0.46</c:v>
                </c:pt>
                <c:pt idx="40933">
                  <c:v>-0.38</c:v>
                </c:pt>
                <c:pt idx="40934">
                  <c:v>-0.26</c:v>
                </c:pt>
                <c:pt idx="40935">
                  <c:v>-0.22</c:v>
                </c:pt>
                <c:pt idx="40936">
                  <c:v>-0.18</c:v>
                </c:pt>
                <c:pt idx="40937">
                  <c:v>-0.22</c:v>
                </c:pt>
                <c:pt idx="40938">
                  <c:v>-0.14000000000000001</c:v>
                </c:pt>
                <c:pt idx="40939">
                  <c:v>-0.02</c:v>
                </c:pt>
                <c:pt idx="40940">
                  <c:v>0.06</c:v>
                </c:pt>
                <c:pt idx="40941">
                  <c:v>0.14000000000000001</c:v>
                </c:pt>
                <c:pt idx="40942">
                  <c:v>0.22</c:v>
                </c:pt>
                <c:pt idx="40943">
                  <c:v>0.22</c:v>
                </c:pt>
                <c:pt idx="40944">
                  <c:v>0.3</c:v>
                </c:pt>
                <c:pt idx="40945">
                  <c:v>0.38</c:v>
                </c:pt>
                <c:pt idx="40946">
                  <c:v>0.54</c:v>
                </c:pt>
                <c:pt idx="40947">
                  <c:v>0.66</c:v>
                </c:pt>
                <c:pt idx="40948">
                  <c:v>0.66</c:v>
                </c:pt>
                <c:pt idx="40949">
                  <c:v>0.62</c:v>
                </c:pt>
                <c:pt idx="40950">
                  <c:v>0.54</c:v>
                </c:pt>
                <c:pt idx="40951">
                  <c:v>0.38</c:v>
                </c:pt>
                <c:pt idx="40952">
                  <c:v>0.14000000000000001</c:v>
                </c:pt>
                <c:pt idx="40953">
                  <c:v>-0.14000000000000001</c:v>
                </c:pt>
                <c:pt idx="40954">
                  <c:v>-0.5</c:v>
                </c:pt>
                <c:pt idx="40955">
                  <c:v>-0.78</c:v>
                </c:pt>
                <c:pt idx="40956">
                  <c:v>-1.02</c:v>
                </c:pt>
                <c:pt idx="40957">
                  <c:v>-1.26</c:v>
                </c:pt>
                <c:pt idx="40958">
                  <c:v>-1.54</c:v>
                </c:pt>
                <c:pt idx="40959">
                  <c:v>-1.7</c:v>
                </c:pt>
                <c:pt idx="40960">
                  <c:v>-1.86</c:v>
                </c:pt>
                <c:pt idx="40961">
                  <c:v>-1.9</c:v>
                </c:pt>
                <c:pt idx="40962">
                  <c:v>-1.9</c:v>
                </c:pt>
                <c:pt idx="40963">
                  <c:v>-1.86</c:v>
                </c:pt>
                <c:pt idx="40964">
                  <c:v>-1.66</c:v>
                </c:pt>
                <c:pt idx="40965">
                  <c:v>-1.42</c:v>
                </c:pt>
                <c:pt idx="40966">
                  <c:v>-1.1399999999999999</c:v>
                </c:pt>
                <c:pt idx="40967">
                  <c:v>-0.9</c:v>
                </c:pt>
                <c:pt idx="40968">
                  <c:v>-0.66</c:v>
                </c:pt>
                <c:pt idx="40969">
                  <c:v>-0.5</c:v>
                </c:pt>
                <c:pt idx="40970">
                  <c:v>-0.34</c:v>
                </c:pt>
                <c:pt idx="40971">
                  <c:v>-0.18</c:v>
                </c:pt>
                <c:pt idx="40972">
                  <c:v>-0.06</c:v>
                </c:pt>
                <c:pt idx="40973">
                  <c:v>0.02</c:v>
                </c:pt>
                <c:pt idx="40974">
                  <c:v>0.06</c:v>
                </c:pt>
                <c:pt idx="40975">
                  <c:v>0.02</c:v>
                </c:pt>
                <c:pt idx="40976">
                  <c:v>0.02</c:v>
                </c:pt>
                <c:pt idx="40977">
                  <c:v>0.02</c:v>
                </c:pt>
                <c:pt idx="40978">
                  <c:v>0.06</c:v>
                </c:pt>
                <c:pt idx="40979">
                  <c:v>0.1</c:v>
                </c:pt>
                <c:pt idx="40980">
                  <c:v>0.14000000000000001</c:v>
                </c:pt>
                <c:pt idx="40981">
                  <c:v>0.22</c:v>
                </c:pt>
                <c:pt idx="40982">
                  <c:v>0.26</c:v>
                </c:pt>
                <c:pt idx="40983">
                  <c:v>0.34</c:v>
                </c:pt>
                <c:pt idx="40984">
                  <c:v>0.3</c:v>
                </c:pt>
                <c:pt idx="40985">
                  <c:v>0.34</c:v>
                </c:pt>
                <c:pt idx="40986">
                  <c:v>0.38</c:v>
                </c:pt>
                <c:pt idx="40987">
                  <c:v>0.38</c:v>
                </c:pt>
                <c:pt idx="40988">
                  <c:v>0.3</c:v>
                </c:pt>
                <c:pt idx="40989">
                  <c:v>0.3</c:v>
                </c:pt>
                <c:pt idx="40990">
                  <c:v>0.3</c:v>
                </c:pt>
                <c:pt idx="40991">
                  <c:v>0.38</c:v>
                </c:pt>
                <c:pt idx="40992">
                  <c:v>0.57999999999999996</c:v>
                </c:pt>
                <c:pt idx="40993">
                  <c:v>1.1399999999999999</c:v>
                </c:pt>
                <c:pt idx="40994">
                  <c:v>1.86</c:v>
                </c:pt>
                <c:pt idx="40995">
                  <c:v>2.62</c:v>
                </c:pt>
                <c:pt idx="40996">
                  <c:v>3.14</c:v>
                </c:pt>
                <c:pt idx="40997">
                  <c:v>3.58</c:v>
                </c:pt>
                <c:pt idx="40998">
                  <c:v>3.94</c:v>
                </c:pt>
                <c:pt idx="40999">
                  <c:v>4.18</c:v>
                </c:pt>
                <c:pt idx="41000">
                  <c:v>4.34</c:v>
                </c:pt>
                <c:pt idx="41001">
                  <c:v>4.34</c:v>
                </c:pt>
                <c:pt idx="41002">
                  <c:v>4.0999999999999996</c:v>
                </c:pt>
                <c:pt idx="41003">
                  <c:v>3.58</c:v>
                </c:pt>
                <c:pt idx="41004">
                  <c:v>2.82</c:v>
                </c:pt>
                <c:pt idx="41005">
                  <c:v>1.82</c:v>
                </c:pt>
                <c:pt idx="41006">
                  <c:v>0.86</c:v>
                </c:pt>
                <c:pt idx="41007">
                  <c:v>-0.1</c:v>
                </c:pt>
                <c:pt idx="41008">
                  <c:v>-0.78</c:v>
                </c:pt>
                <c:pt idx="41009">
                  <c:v>-1.26</c:v>
                </c:pt>
                <c:pt idx="41010">
                  <c:v>-1.54</c:v>
                </c:pt>
                <c:pt idx="41011">
                  <c:v>-1.74</c:v>
                </c:pt>
                <c:pt idx="41012">
                  <c:v>-1.74</c:v>
                </c:pt>
                <c:pt idx="41013">
                  <c:v>-1.74</c:v>
                </c:pt>
                <c:pt idx="41014">
                  <c:v>-1.62</c:v>
                </c:pt>
                <c:pt idx="41015">
                  <c:v>-1.5</c:v>
                </c:pt>
                <c:pt idx="41016">
                  <c:v>-1.3</c:v>
                </c:pt>
                <c:pt idx="41017">
                  <c:v>-1.1399999999999999</c:v>
                </c:pt>
                <c:pt idx="41018">
                  <c:v>-1.02</c:v>
                </c:pt>
                <c:pt idx="41019">
                  <c:v>-0.98</c:v>
                </c:pt>
                <c:pt idx="41020">
                  <c:v>-0.9</c:v>
                </c:pt>
                <c:pt idx="41021">
                  <c:v>-0.86</c:v>
                </c:pt>
                <c:pt idx="41022">
                  <c:v>-0.98</c:v>
                </c:pt>
                <c:pt idx="41023">
                  <c:v>-1.06</c:v>
                </c:pt>
                <c:pt idx="41024">
                  <c:v>-0.94</c:v>
                </c:pt>
                <c:pt idx="41025">
                  <c:v>-0.9</c:v>
                </c:pt>
                <c:pt idx="41026">
                  <c:v>-0.74</c:v>
                </c:pt>
                <c:pt idx="41027">
                  <c:v>-0.66</c:v>
                </c:pt>
                <c:pt idx="41028">
                  <c:v>-0.62</c:v>
                </c:pt>
                <c:pt idx="41029">
                  <c:v>-0.5</c:v>
                </c:pt>
                <c:pt idx="41030">
                  <c:v>-0.42</c:v>
                </c:pt>
                <c:pt idx="41031">
                  <c:v>-0.42</c:v>
                </c:pt>
                <c:pt idx="41032">
                  <c:v>-0.34</c:v>
                </c:pt>
                <c:pt idx="41033">
                  <c:v>-0.38</c:v>
                </c:pt>
                <c:pt idx="41034">
                  <c:v>-0.42</c:v>
                </c:pt>
                <c:pt idx="41035">
                  <c:v>-0.46</c:v>
                </c:pt>
                <c:pt idx="41036">
                  <c:v>-0.38</c:v>
                </c:pt>
                <c:pt idx="41037">
                  <c:v>-0.3</c:v>
                </c:pt>
                <c:pt idx="41038">
                  <c:v>-0.14000000000000001</c:v>
                </c:pt>
                <c:pt idx="41039">
                  <c:v>-0.1</c:v>
                </c:pt>
                <c:pt idx="41040">
                  <c:v>0.02</c:v>
                </c:pt>
                <c:pt idx="41041">
                  <c:v>0.06</c:v>
                </c:pt>
                <c:pt idx="41042">
                  <c:v>0.14000000000000001</c:v>
                </c:pt>
                <c:pt idx="41043">
                  <c:v>0.26</c:v>
                </c:pt>
                <c:pt idx="41044">
                  <c:v>0.3</c:v>
                </c:pt>
                <c:pt idx="41045">
                  <c:v>0.42</c:v>
                </c:pt>
                <c:pt idx="41046">
                  <c:v>0.42</c:v>
                </c:pt>
                <c:pt idx="41047">
                  <c:v>0.22</c:v>
                </c:pt>
                <c:pt idx="41048">
                  <c:v>-0.02</c:v>
                </c:pt>
                <c:pt idx="41049">
                  <c:v>-0.34</c:v>
                </c:pt>
                <c:pt idx="41050">
                  <c:v>-0.62</c:v>
                </c:pt>
                <c:pt idx="41051">
                  <c:v>-0.98</c:v>
                </c:pt>
                <c:pt idx="41052">
                  <c:v>-1.22</c:v>
                </c:pt>
                <c:pt idx="41053">
                  <c:v>-1.46</c:v>
                </c:pt>
                <c:pt idx="41054">
                  <c:v>-1.66</c:v>
                </c:pt>
                <c:pt idx="41055">
                  <c:v>-1.86</c:v>
                </c:pt>
                <c:pt idx="41056">
                  <c:v>-1.98</c:v>
                </c:pt>
                <c:pt idx="41057">
                  <c:v>-2.02</c:v>
                </c:pt>
                <c:pt idx="41058">
                  <c:v>-1.9</c:v>
                </c:pt>
                <c:pt idx="41059">
                  <c:v>-1.74</c:v>
                </c:pt>
                <c:pt idx="41060">
                  <c:v>-1.46</c:v>
                </c:pt>
                <c:pt idx="41061">
                  <c:v>-1.22</c:v>
                </c:pt>
                <c:pt idx="41062">
                  <c:v>-0.9</c:v>
                </c:pt>
                <c:pt idx="41063">
                  <c:v>-0.66</c:v>
                </c:pt>
                <c:pt idx="41064">
                  <c:v>-0.42</c:v>
                </c:pt>
                <c:pt idx="41065">
                  <c:v>-0.26</c:v>
                </c:pt>
                <c:pt idx="41066">
                  <c:v>-0.22</c:v>
                </c:pt>
                <c:pt idx="41067">
                  <c:v>-0.18</c:v>
                </c:pt>
                <c:pt idx="41068">
                  <c:v>-0.18</c:v>
                </c:pt>
                <c:pt idx="41069">
                  <c:v>-0.22</c:v>
                </c:pt>
                <c:pt idx="41070">
                  <c:v>-0.18</c:v>
                </c:pt>
                <c:pt idx="41071">
                  <c:v>-0.18</c:v>
                </c:pt>
                <c:pt idx="41072">
                  <c:v>-0.18</c:v>
                </c:pt>
                <c:pt idx="41073">
                  <c:v>-0.14000000000000001</c:v>
                </c:pt>
                <c:pt idx="41074">
                  <c:v>-0.06</c:v>
                </c:pt>
                <c:pt idx="41075">
                  <c:v>0.06</c:v>
                </c:pt>
                <c:pt idx="41076">
                  <c:v>0.14000000000000001</c:v>
                </c:pt>
                <c:pt idx="41077">
                  <c:v>0.18</c:v>
                </c:pt>
                <c:pt idx="41078">
                  <c:v>0.3</c:v>
                </c:pt>
                <c:pt idx="41079">
                  <c:v>0.34</c:v>
                </c:pt>
                <c:pt idx="41080">
                  <c:v>0.34</c:v>
                </c:pt>
                <c:pt idx="41081">
                  <c:v>0.3</c:v>
                </c:pt>
                <c:pt idx="41082">
                  <c:v>0.3</c:v>
                </c:pt>
                <c:pt idx="41083">
                  <c:v>0.26</c:v>
                </c:pt>
                <c:pt idx="41084">
                  <c:v>0.22</c:v>
                </c:pt>
                <c:pt idx="41085">
                  <c:v>0.3</c:v>
                </c:pt>
                <c:pt idx="41086">
                  <c:v>0.46</c:v>
                </c:pt>
                <c:pt idx="41087">
                  <c:v>0.66</c:v>
                </c:pt>
                <c:pt idx="41088">
                  <c:v>1.06</c:v>
                </c:pt>
                <c:pt idx="41089">
                  <c:v>1.54</c:v>
                </c:pt>
                <c:pt idx="41090">
                  <c:v>2.1</c:v>
                </c:pt>
                <c:pt idx="41091">
                  <c:v>2.62</c:v>
                </c:pt>
                <c:pt idx="41092">
                  <c:v>3.06</c:v>
                </c:pt>
                <c:pt idx="41093">
                  <c:v>3.42</c:v>
                </c:pt>
                <c:pt idx="41094">
                  <c:v>3.7</c:v>
                </c:pt>
                <c:pt idx="41095">
                  <c:v>3.94</c:v>
                </c:pt>
                <c:pt idx="41096">
                  <c:v>4.0199999999999996</c:v>
                </c:pt>
                <c:pt idx="41097">
                  <c:v>3.82</c:v>
                </c:pt>
                <c:pt idx="41098">
                  <c:v>3.58</c:v>
                </c:pt>
                <c:pt idx="41099">
                  <c:v>3.14</c:v>
                </c:pt>
                <c:pt idx="41100">
                  <c:v>2.66</c:v>
                </c:pt>
                <c:pt idx="41101">
                  <c:v>2.02</c:v>
                </c:pt>
                <c:pt idx="41102">
                  <c:v>1.34</c:v>
                </c:pt>
                <c:pt idx="41103">
                  <c:v>0.62</c:v>
                </c:pt>
                <c:pt idx="41104">
                  <c:v>-0.06</c:v>
                </c:pt>
                <c:pt idx="41105">
                  <c:v>-0.66</c:v>
                </c:pt>
                <c:pt idx="41106">
                  <c:v>-1.1000000000000001</c:v>
                </c:pt>
                <c:pt idx="41107">
                  <c:v>-1.34</c:v>
                </c:pt>
                <c:pt idx="41108">
                  <c:v>-1.46</c:v>
                </c:pt>
                <c:pt idx="41109">
                  <c:v>-1.62</c:v>
                </c:pt>
                <c:pt idx="41110">
                  <c:v>-1.7</c:v>
                </c:pt>
                <c:pt idx="41111">
                  <c:v>-1.78</c:v>
                </c:pt>
                <c:pt idx="41112">
                  <c:v>-1.74</c:v>
                </c:pt>
                <c:pt idx="41113">
                  <c:v>-1.62</c:v>
                </c:pt>
                <c:pt idx="41114">
                  <c:v>-1.3</c:v>
                </c:pt>
                <c:pt idx="41115">
                  <c:v>-1.1000000000000001</c:v>
                </c:pt>
                <c:pt idx="41116">
                  <c:v>-0.94</c:v>
                </c:pt>
                <c:pt idx="41117">
                  <c:v>-0.82</c:v>
                </c:pt>
                <c:pt idx="41118">
                  <c:v>-0.78</c:v>
                </c:pt>
                <c:pt idx="41119">
                  <c:v>-0.74</c:v>
                </c:pt>
                <c:pt idx="41120">
                  <c:v>-0.62</c:v>
                </c:pt>
                <c:pt idx="41121">
                  <c:v>-0.62</c:v>
                </c:pt>
                <c:pt idx="41122">
                  <c:v>-0.54</c:v>
                </c:pt>
                <c:pt idx="41123">
                  <c:v>-0.57999999999999996</c:v>
                </c:pt>
                <c:pt idx="41124">
                  <c:v>-0.57999999999999996</c:v>
                </c:pt>
                <c:pt idx="41125">
                  <c:v>-0.57999999999999996</c:v>
                </c:pt>
                <c:pt idx="41126">
                  <c:v>-0.46</c:v>
                </c:pt>
                <c:pt idx="41127">
                  <c:v>-0.38</c:v>
                </c:pt>
                <c:pt idx="41128">
                  <c:v>-0.34</c:v>
                </c:pt>
                <c:pt idx="41129">
                  <c:v>-0.3</c:v>
                </c:pt>
                <c:pt idx="41130">
                  <c:v>-0.3</c:v>
                </c:pt>
                <c:pt idx="41131">
                  <c:v>-0.3</c:v>
                </c:pt>
                <c:pt idx="41132">
                  <c:v>-0.22</c:v>
                </c:pt>
                <c:pt idx="41133">
                  <c:v>-0.1</c:v>
                </c:pt>
                <c:pt idx="41134">
                  <c:v>-0.06</c:v>
                </c:pt>
                <c:pt idx="41135">
                  <c:v>-0.02</c:v>
                </c:pt>
                <c:pt idx="41136">
                  <c:v>-0.02</c:v>
                </c:pt>
                <c:pt idx="41137">
                  <c:v>0.06</c:v>
                </c:pt>
                <c:pt idx="41138">
                  <c:v>0.14000000000000001</c:v>
                </c:pt>
                <c:pt idx="41139">
                  <c:v>0.22</c:v>
                </c:pt>
                <c:pt idx="41140">
                  <c:v>0.26</c:v>
                </c:pt>
                <c:pt idx="41141">
                  <c:v>0.26</c:v>
                </c:pt>
                <c:pt idx="41142">
                  <c:v>0.22</c:v>
                </c:pt>
                <c:pt idx="41143">
                  <c:v>0.1</c:v>
                </c:pt>
                <c:pt idx="41144">
                  <c:v>-0.06</c:v>
                </c:pt>
                <c:pt idx="41145">
                  <c:v>-0.38</c:v>
                </c:pt>
                <c:pt idx="41146">
                  <c:v>-0.54</c:v>
                </c:pt>
                <c:pt idx="41147">
                  <c:v>-0.86</c:v>
                </c:pt>
                <c:pt idx="41148">
                  <c:v>-1.1000000000000001</c:v>
                </c:pt>
                <c:pt idx="41149">
                  <c:v>-1.34</c:v>
                </c:pt>
                <c:pt idx="41150">
                  <c:v>-1.5</c:v>
                </c:pt>
                <c:pt idx="41151">
                  <c:v>-1.62</c:v>
                </c:pt>
                <c:pt idx="41152">
                  <c:v>-1.66</c:v>
                </c:pt>
                <c:pt idx="41153">
                  <c:v>-1.66</c:v>
                </c:pt>
                <c:pt idx="41154">
                  <c:v>-1.62</c:v>
                </c:pt>
                <c:pt idx="41155">
                  <c:v>-1.5</c:v>
                </c:pt>
                <c:pt idx="41156">
                  <c:v>-1.38</c:v>
                </c:pt>
                <c:pt idx="41157">
                  <c:v>-1.22</c:v>
                </c:pt>
                <c:pt idx="41158">
                  <c:v>-0.98</c:v>
                </c:pt>
                <c:pt idx="41159">
                  <c:v>-0.82</c:v>
                </c:pt>
                <c:pt idx="41160">
                  <c:v>-0.57999999999999996</c:v>
                </c:pt>
                <c:pt idx="41161">
                  <c:v>-0.5</c:v>
                </c:pt>
                <c:pt idx="41162">
                  <c:v>-0.42</c:v>
                </c:pt>
                <c:pt idx="41163">
                  <c:v>-0.38</c:v>
                </c:pt>
                <c:pt idx="41164">
                  <c:v>-0.34</c:v>
                </c:pt>
                <c:pt idx="41165">
                  <c:v>-0.22</c:v>
                </c:pt>
                <c:pt idx="41166">
                  <c:v>-0.1</c:v>
                </c:pt>
                <c:pt idx="41167">
                  <c:v>-0.1</c:v>
                </c:pt>
                <c:pt idx="41168">
                  <c:v>-0.14000000000000001</c:v>
                </c:pt>
                <c:pt idx="41169">
                  <c:v>-0.14000000000000001</c:v>
                </c:pt>
                <c:pt idx="41170">
                  <c:v>-0.1</c:v>
                </c:pt>
                <c:pt idx="41171">
                  <c:v>-0.1</c:v>
                </c:pt>
                <c:pt idx="41172">
                  <c:v>-0.06</c:v>
                </c:pt>
                <c:pt idx="41173">
                  <c:v>0.02</c:v>
                </c:pt>
                <c:pt idx="41174">
                  <c:v>0.06</c:v>
                </c:pt>
                <c:pt idx="41175">
                  <c:v>0.06</c:v>
                </c:pt>
                <c:pt idx="41176">
                  <c:v>0.3</c:v>
                </c:pt>
                <c:pt idx="41177">
                  <c:v>0.7</c:v>
                </c:pt>
                <c:pt idx="41178">
                  <c:v>1.42</c:v>
                </c:pt>
                <c:pt idx="41179">
                  <c:v>2.1</c:v>
                </c:pt>
                <c:pt idx="41180">
                  <c:v>2.74</c:v>
                </c:pt>
                <c:pt idx="41181">
                  <c:v>3.38</c:v>
                </c:pt>
                <c:pt idx="41182">
                  <c:v>3.94</c:v>
                </c:pt>
                <c:pt idx="41183">
                  <c:v>4.3</c:v>
                </c:pt>
                <c:pt idx="41184">
                  <c:v>4.58</c:v>
                </c:pt>
                <c:pt idx="41185">
                  <c:v>4.82</c:v>
                </c:pt>
                <c:pt idx="41186">
                  <c:v>4.9000000000000004</c:v>
                </c:pt>
                <c:pt idx="41187">
                  <c:v>4.7</c:v>
                </c:pt>
                <c:pt idx="41188">
                  <c:v>4.22</c:v>
                </c:pt>
                <c:pt idx="41189">
                  <c:v>3.38</c:v>
                </c:pt>
                <c:pt idx="41190">
                  <c:v>2.42</c:v>
                </c:pt>
                <c:pt idx="41191">
                  <c:v>1.3</c:v>
                </c:pt>
                <c:pt idx="41192">
                  <c:v>0.26</c:v>
                </c:pt>
                <c:pt idx="41193">
                  <c:v>-0.66</c:v>
                </c:pt>
                <c:pt idx="41194">
                  <c:v>-1.34</c:v>
                </c:pt>
                <c:pt idx="41195">
                  <c:v>-1.86</c:v>
                </c:pt>
                <c:pt idx="41196">
                  <c:v>-2.2599999999999998</c:v>
                </c:pt>
                <c:pt idx="41197">
                  <c:v>-2.5</c:v>
                </c:pt>
                <c:pt idx="41198">
                  <c:v>-2.7</c:v>
                </c:pt>
                <c:pt idx="41199">
                  <c:v>-2.62</c:v>
                </c:pt>
                <c:pt idx="41200">
                  <c:v>-2.46</c:v>
                </c:pt>
                <c:pt idx="41201">
                  <c:v>-2.14</c:v>
                </c:pt>
                <c:pt idx="41202">
                  <c:v>-1.78</c:v>
                </c:pt>
                <c:pt idx="41203">
                  <c:v>-1.54</c:v>
                </c:pt>
                <c:pt idx="41204">
                  <c:v>-1.3</c:v>
                </c:pt>
                <c:pt idx="41205">
                  <c:v>-1.1000000000000001</c:v>
                </c:pt>
                <c:pt idx="41206">
                  <c:v>-0.98</c:v>
                </c:pt>
                <c:pt idx="41207">
                  <c:v>-0.98</c:v>
                </c:pt>
                <c:pt idx="41208">
                  <c:v>-0.9</c:v>
                </c:pt>
                <c:pt idx="41209">
                  <c:v>-0.82</c:v>
                </c:pt>
                <c:pt idx="41210">
                  <c:v>-0.78</c:v>
                </c:pt>
                <c:pt idx="41211">
                  <c:v>-0.78</c:v>
                </c:pt>
                <c:pt idx="41212">
                  <c:v>-0.7</c:v>
                </c:pt>
                <c:pt idx="41213">
                  <c:v>-0.66</c:v>
                </c:pt>
                <c:pt idx="41214">
                  <c:v>-0.5</c:v>
                </c:pt>
                <c:pt idx="41215">
                  <c:v>-0.42</c:v>
                </c:pt>
                <c:pt idx="41216">
                  <c:v>-0.34</c:v>
                </c:pt>
                <c:pt idx="41217">
                  <c:v>-0.26</c:v>
                </c:pt>
                <c:pt idx="41218">
                  <c:v>-0.18</c:v>
                </c:pt>
                <c:pt idx="41219">
                  <c:v>-0.1</c:v>
                </c:pt>
                <c:pt idx="41220">
                  <c:v>0.02</c:v>
                </c:pt>
                <c:pt idx="41221">
                  <c:v>0.06</c:v>
                </c:pt>
                <c:pt idx="41222">
                  <c:v>0.18</c:v>
                </c:pt>
                <c:pt idx="41223">
                  <c:v>0.22</c:v>
                </c:pt>
                <c:pt idx="41224">
                  <c:v>0.3</c:v>
                </c:pt>
                <c:pt idx="41225">
                  <c:v>0.34</c:v>
                </c:pt>
                <c:pt idx="41226">
                  <c:v>0.42</c:v>
                </c:pt>
                <c:pt idx="41227">
                  <c:v>0.46</c:v>
                </c:pt>
                <c:pt idx="41228">
                  <c:v>0.57999999999999996</c:v>
                </c:pt>
                <c:pt idx="41229">
                  <c:v>0.66</c:v>
                </c:pt>
                <c:pt idx="41230">
                  <c:v>0.74</c:v>
                </c:pt>
                <c:pt idx="41231">
                  <c:v>0.7</c:v>
                </c:pt>
                <c:pt idx="41232">
                  <c:v>0.54</c:v>
                </c:pt>
                <c:pt idx="41233">
                  <c:v>0.3</c:v>
                </c:pt>
                <c:pt idx="41234">
                  <c:v>-0.06</c:v>
                </c:pt>
                <c:pt idx="41235">
                  <c:v>-0.38</c:v>
                </c:pt>
                <c:pt idx="41236">
                  <c:v>-0.74</c:v>
                </c:pt>
                <c:pt idx="41237">
                  <c:v>-1.1000000000000001</c:v>
                </c:pt>
                <c:pt idx="41238">
                  <c:v>-1.38</c:v>
                </c:pt>
                <c:pt idx="41239">
                  <c:v>-1.66</c:v>
                </c:pt>
                <c:pt idx="41240">
                  <c:v>-1.9</c:v>
                </c:pt>
                <c:pt idx="41241">
                  <c:v>-2.1</c:v>
                </c:pt>
                <c:pt idx="41242">
                  <c:v>-2.14</c:v>
                </c:pt>
                <c:pt idx="41243">
                  <c:v>-2.1</c:v>
                </c:pt>
                <c:pt idx="41244">
                  <c:v>-1.94</c:v>
                </c:pt>
                <c:pt idx="41245">
                  <c:v>-1.74</c:v>
                </c:pt>
                <c:pt idx="41246">
                  <c:v>-1.46</c:v>
                </c:pt>
                <c:pt idx="41247">
                  <c:v>-1.18</c:v>
                </c:pt>
                <c:pt idx="41248">
                  <c:v>-0.98</c:v>
                </c:pt>
                <c:pt idx="41249">
                  <c:v>-0.7</c:v>
                </c:pt>
                <c:pt idx="41250">
                  <c:v>-0.5</c:v>
                </c:pt>
                <c:pt idx="41251">
                  <c:v>-0.3</c:v>
                </c:pt>
                <c:pt idx="41252">
                  <c:v>-0.14000000000000001</c:v>
                </c:pt>
                <c:pt idx="41253">
                  <c:v>-0.1</c:v>
                </c:pt>
                <c:pt idx="41254">
                  <c:v>-0.02</c:v>
                </c:pt>
                <c:pt idx="41255">
                  <c:v>-0.06</c:v>
                </c:pt>
                <c:pt idx="41256">
                  <c:v>-0.06</c:v>
                </c:pt>
                <c:pt idx="41257">
                  <c:v>-0.06</c:v>
                </c:pt>
                <c:pt idx="41258">
                  <c:v>-0.02</c:v>
                </c:pt>
                <c:pt idx="41259">
                  <c:v>-0.02</c:v>
                </c:pt>
                <c:pt idx="41260">
                  <c:v>0.06</c:v>
                </c:pt>
                <c:pt idx="41261">
                  <c:v>0.14000000000000001</c:v>
                </c:pt>
                <c:pt idx="41262">
                  <c:v>0.26</c:v>
                </c:pt>
                <c:pt idx="41263">
                  <c:v>0.3</c:v>
                </c:pt>
                <c:pt idx="41264">
                  <c:v>0.34</c:v>
                </c:pt>
                <c:pt idx="41265">
                  <c:v>0.42</c:v>
                </c:pt>
                <c:pt idx="41266">
                  <c:v>0.5</c:v>
                </c:pt>
                <c:pt idx="41267">
                  <c:v>0.42</c:v>
                </c:pt>
                <c:pt idx="41268">
                  <c:v>0.42</c:v>
                </c:pt>
                <c:pt idx="41269">
                  <c:v>0.42</c:v>
                </c:pt>
                <c:pt idx="41270">
                  <c:v>0.38</c:v>
                </c:pt>
                <c:pt idx="41271">
                  <c:v>0.34</c:v>
                </c:pt>
                <c:pt idx="41272">
                  <c:v>0.3</c:v>
                </c:pt>
                <c:pt idx="41273">
                  <c:v>0.3</c:v>
                </c:pt>
                <c:pt idx="41274">
                  <c:v>0.34</c:v>
                </c:pt>
                <c:pt idx="41275">
                  <c:v>0.3</c:v>
                </c:pt>
                <c:pt idx="41276">
                  <c:v>0.3</c:v>
                </c:pt>
                <c:pt idx="41277">
                  <c:v>0.26</c:v>
                </c:pt>
                <c:pt idx="41278">
                  <c:v>0.26</c:v>
                </c:pt>
                <c:pt idx="41279">
                  <c:v>0.34</c:v>
                </c:pt>
                <c:pt idx="41280">
                  <c:v>0.82</c:v>
                </c:pt>
                <c:pt idx="41281">
                  <c:v>1.34</c:v>
                </c:pt>
                <c:pt idx="41282">
                  <c:v>1.98</c:v>
                </c:pt>
                <c:pt idx="41283">
                  <c:v>2.54</c:v>
                </c:pt>
                <c:pt idx="41284">
                  <c:v>3.1</c:v>
                </c:pt>
                <c:pt idx="41285">
                  <c:v>3.5</c:v>
                </c:pt>
                <c:pt idx="41286">
                  <c:v>3.9</c:v>
                </c:pt>
                <c:pt idx="41287">
                  <c:v>4.18</c:v>
                </c:pt>
                <c:pt idx="41288">
                  <c:v>4.5</c:v>
                </c:pt>
                <c:pt idx="41289">
                  <c:v>4.5</c:v>
                </c:pt>
                <c:pt idx="41290">
                  <c:v>4.18</c:v>
                </c:pt>
                <c:pt idx="41291">
                  <c:v>3.54</c:v>
                </c:pt>
                <c:pt idx="41292">
                  <c:v>2.74</c:v>
                </c:pt>
                <c:pt idx="41293">
                  <c:v>1.7</c:v>
                </c:pt>
                <c:pt idx="41294">
                  <c:v>0.78</c:v>
                </c:pt>
                <c:pt idx="41295">
                  <c:v>0.02</c:v>
                </c:pt>
                <c:pt idx="41296">
                  <c:v>-0.66</c:v>
                </c:pt>
                <c:pt idx="41297">
                  <c:v>-1.22</c:v>
                </c:pt>
                <c:pt idx="41298">
                  <c:v>-1.7</c:v>
                </c:pt>
                <c:pt idx="41299">
                  <c:v>-1.94</c:v>
                </c:pt>
                <c:pt idx="41300">
                  <c:v>-2.02</c:v>
                </c:pt>
                <c:pt idx="41301">
                  <c:v>-1.94</c:v>
                </c:pt>
                <c:pt idx="41302">
                  <c:v>-1.74</c:v>
                </c:pt>
                <c:pt idx="41303">
                  <c:v>-1.54</c:v>
                </c:pt>
                <c:pt idx="41304">
                  <c:v>-1.38</c:v>
                </c:pt>
                <c:pt idx="41305">
                  <c:v>-1.26</c:v>
                </c:pt>
                <c:pt idx="41306">
                  <c:v>-1.1000000000000001</c:v>
                </c:pt>
                <c:pt idx="41307">
                  <c:v>-1.02</c:v>
                </c:pt>
                <c:pt idx="41308">
                  <c:v>-0.98</c:v>
                </c:pt>
                <c:pt idx="41309">
                  <c:v>-0.94</c:v>
                </c:pt>
                <c:pt idx="41310">
                  <c:v>-0.94</c:v>
                </c:pt>
                <c:pt idx="41311">
                  <c:v>-0.9</c:v>
                </c:pt>
                <c:pt idx="41312">
                  <c:v>-0.86</c:v>
                </c:pt>
                <c:pt idx="41313">
                  <c:v>-0.82</c:v>
                </c:pt>
                <c:pt idx="41314">
                  <c:v>-0.74</c:v>
                </c:pt>
                <c:pt idx="41315">
                  <c:v>-0.7</c:v>
                </c:pt>
                <c:pt idx="41316">
                  <c:v>-0.62</c:v>
                </c:pt>
                <c:pt idx="41317">
                  <c:v>-0.62</c:v>
                </c:pt>
                <c:pt idx="41318">
                  <c:v>-0.54</c:v>
                </c:pt>
                <c:pt idx="41319">
                  <c:v>-0.54</c:v>
                </c:pt>
                <c:pt idx="41320">
                  <c:v>-0.54</c:v>
                </c:pt>
                <c:pt idx="41321">
                  <c:v>-0.62</c:v>
                </c:pt>
                <c:pt idx="41322">
                  <c:v>-0.62</c:v>
                </c:pt>
                <c:pt idx="41323">
                  <c:v>-0.57999999999999996</c:v>
                </c:pt>
                <c:pt idx="41324">
                  <c:v>-0.5</c:v>
                </c:pt>
                <c:pt idx="41325">
                  <c:v>-0.38</c:v>
                </c:pt>
                <c:pt idx="41326">
                  <c:v>-0.3</c:v>
                </c:pt>
                <c:pt idx="41327">
                  <c:v>-0.22</c:v>
                </c:pt>
                <c:pt idx="41328">
                  <c:v>-0.14000000000000001</c:v>
                </c:pt>
                <c:pt idx="41329">
                  <c:v>-0.1</c:v>
                </c:pt>
                <c:pt idx="41330">
                  <c:v>0.02</c:v>
                </c:pt>
                <c:pt idx="41331">
                  <c:v>0.1</c:v>
                </c:pt>
                <c:pt idx="41332">
                  <c:v>0.22</c:v>
                </c:pt>
                <c:pt idx="41333">
                  <c:v>0.26</c:v>
                </c:pt>
                <c:pt idx="41334">
                  <c:v>0.18</c:v>
                </c:pt>
                <c:pt idx="41335">
                  <c:v>0.02</c:v>
                </c:pt>
                <c:pt idx="41336">
                  <c:v>-0.26</c:v>
                </c:pt>
                <c:pt idx="41337">
                  <c:v>-0.5</c:v>
                </c:pt>
                <c:pt idx="41338">
                  <c:v>-0.7</c:v>
                </c:pt>
                <c:pt idx="41339">
                  <c:v>-1.02</c:v>
                </c:pt>
                <c:pt idx="41340">
                  <c:v>-1.22</c:v>
                </c:pt>
                <c:pt idx="41341">
                  <c:v>-1.42</c:v>
                </c:pt>
                <c:pt idx="41342">
                  <c:v>-1.62</c:v>
                </c:pt>
                <c:pt idx="41343">
                  <c:v>-1.86</c:v>
                </c:pt>
                <c:pt idx="41344">
                  <c:v>-1.98</c:v>
                </c:pt>
                <c:pt idx="41345">
                  <c:v>-1.86</c:v>
                </c:pt>
                <c:pt idx="41346">
                  <c:v>-1.78</c:v>
                </c:pt>
                <c:pt idx="41347">
                  <c:v>-1.66</c:v>
                </c:pt>
                <c:pt idx="41348">
                  <c:v>-1.34</c:v>
                </c:pt>
                <c:pt idx="41349">
                  <c:v>-1.1399999999999999</c:v>
                </c:pt>
                <c:pt idx="41350">
                  <c:v>-0.86</c:v>
                </c:pt>
                <c:pt idx="41351">
                  <c:v>-0.62</c:v>
                </c:pt>
                <c:pt idx="41352">
                  <c:v>-0.5</c:v>
                </c:pt>
                <c:pt idx="41353">
                  <c:v>-0.3</c:v>
                </c:pt>
                <c:pt idx="41354">
                  <c:v>-0.14000000000000001</c:v>
                </c:pt>
                <c:pt idx="41355">
                  <c:v>-0.14000000000000001</c:v>
                </c:pt>
                <c:pt idx="41356">
                  <c:v>-0.18</c:v>
                </c:pt>
                <c:pt idx="41357">
                  <c:v>-0.18</c:v>
                </c:pt>
                <c:pt idx="41358">
                  <c:v>-0.18</c:v>
                </c:pt>
                <c:pt idx="41359">
                  <c:v>-0.22</c:v>
                </c:pt>
                <c:pt idx="41360">
                  <c:v>-0.18</c:v>
                </c:pt>
                <c:pt idx="41361">
                  <c:v>-0.1</c:v>
                </c:pt>
                <c:pt idx="41362">
                  <c:v>-0.1</c:v>
                </c:pt>
                <c:pt idx="41363">
                  <c:v>-0.06</c:v>
                </c:pt>
                <c:pt idx="41364">
                  <c:v>0.06</c:v>
                </c:pt>
                <c:pt idx="41365">
                  <c:v>0.22</c:v>
                </c:pt>
                <c:pt idx="41366">
                  <c:v>0.38</c:v>
                </c:pt>
                <c:pt idx="41367">
                  <c:v>0.7</c:v>
                </c:pt>
                <c:pt idx="41368">
                  <c:v>1.18</c:v>
                </c:pt>
                <c:pt idx="41369">
                  <c:v>1.7</c:v>
                </c:pt>
                <c:pt idx="41370">
                  <c:v>2.14</c:v>
                </c:pt>
                <c:pt idx="41371">
                  <c:v>2.42</c:v>
                </c:pt>
                <c:pt idx="41372">
                  <c:v>2.54</c:v>
                </c:pt>
                <c:pt idx="41373">
                  <c:v>2.74</c:v>
                </c:pt>
                <c:pt idx="41374">
                  <c:v>3.14</c:v>
                </c:pt>
                <c:pt idx="41375">
                  <c:v>3.66</c:v>
                </c:pt>
                <c:pt idx="41376">
                  <c:v>3.94</c:v>
                </c:pt>
                <c:pt idx="41377">
                  <c:v>3.9</c:v>
                </c:pt>
                <c:pt idx="41378">
                  <c:v>3.74</c:v>
                </c:pt>
                <c:pt idx="41379">
                  <c:v>3.42</c:v>
                </c:pt>
                <c:pt idx="41380">
                  <c:v>3.1</c:v>
                </c:pt>
                <c:pt idx="41381">
                  <c:v>2.78</c:v>
                </c:pt>
                <c:pt idx="41382">
                  <c:v>2.5</c:v>
                </c:pt>
                <c:pt idx="41383">
                  <c:v>2.06</c:v>
                </c:pt>
                <c:pt idx="41384">
                  <c:v>1.38</c:v>
                </c:pt>
                <c:pt idx="41385">
                  <c:v>0.54</c:v>
                </c:pt>
                <c:pt idx="41386">
                  <c:v>-0.26</c:v>
                </c:pt>
                <c:pt idx="41387">
                  <c:v>-0.86</c:v>
                </c:pt>
                <c:pt idx="41388">
                  <c:v>-1.26</c:v>
                </c:pt>
                <c:pt idx="41389">
                  <c:v>-1.66</c:v>
                </c:pt>
                <c:pt idx="41390">
                  <c:v>-2.02</c:v>
                </c:pt>
                <c:pt idx="41391">
                  <c:v>-2.38</c:v>
                </c:pt>
                <c:pt idx="41392">
                  <c:v>-2.5</c:v>
                </c:pt>
                <c:pt idx="41393">
                  <c:v>-2.5</c:v>
                </c:pt>
                <c:pt idx="41394">
                  <c:v>-2.2599999999999998</c:v>
                </c:pt>
                <c:pt idx="41395">
                  <c:v>-1.9</c:v>
                </c:pt>
                <c:pt idx="41396">
                  <c:v>-1.54</c:v>
                </c:pt>
                <c:pt idx="41397">
                  <c:v>-1.18</c:v>
                </c:pt>
                <c:pt idx="41398">
                  <c:v>-0.98</c:v>
                </c:pt>
                <c:pt idx="41399">
                  <c:v>-0.78</c:v>
                </c:pt>
                <c:pt idx="41400">
                  <c:v>-0.57999999999999996</c:v>
                </c:pt>
                <c:pt idx="41401">
                  <c:v>-0.38</c:v>
                </c:pt>
                <c:pt idx="41402">
                  <c:v>-0.38</c:v>
                </c:pt>
                <c:pt idx="41403">
                  <c:v>-0.46</c:v>
                </c:pt>
                <c:pt idx="41404">
                  <c:v>-0.5</c:v>
                </c:pt>
                <c:pt idx="41405">
                  <c:v>-0.54</c:v>
                </c:pt>
                <c:pt idx="41406">
                  <c:v>-0.54</c:v>
                </c:pt>
                <c:pt idx="41407">
                  <c:v>-0.5</c:v>
                </c:pt>
                <c:pt idx="41408">
                  <c:v>-0.42</c:v>
                </c:pt>
                <c:pt idx="41409">
                  <c:v>-0.34</c:v>
                </c:pt>
                <c:pt idx="41410">
                  <c:v>-0.18</c:v>
                </c:pt>
                <c:pt idx="41411">
                  <c:v>-0.06</c:v>
                </c:pt>
                <c:pt idx="41412">
                  <c:v>0.06</c:v>
                </c:pt>
                <c:pt idx="41413">
                  <c:v>0.14000000000000001</c:v>
                </c:pt>
                <c:pt idx="41414">
                  <c:v>0.26</c:v>
                </c:pt>
                <c:pt idx="41415">
                  <c:v>0.26</c:v>
                </c:pt>
                <c:pt idx="41416">
                  <c:v>0.22</c:v>
                </c:pt>
                <c:pt idx="41417">
                  <c:v>0.3</c:v>
                </c:pt>
                <c:pt idx="41418">
                  <c:v>0.38</c:v>
                </c:pt>
                <c:pt idx="41419">
                  <c:v>0.38</c:v>
                </c:pt>
                <c:pt idx="41420">
                  <c:v>0.38</c:v>
                </c:pt>
                <c:pt idx="41421">
                  <c:v>0.3</c:v>
                </c:pt>
                <c:pt idx="41422">
                  <c:v>0.22</c:v>
                </c:pt>
                <c:pt idx="41423">
                  <c:v>0.1</c:v>
                </c:pt>
                <c:pt idx="41424">
                  <c:v>-0.02</c:v>
                </c:pt>
                <c:pt idx="41425">
                  <c:v>-0.1</c:v>
                </c:pt>
                <c:pt idx="41426">
                  <c:v>-0.18</c:v>
                </c:pt>
                <c:pt idx="41427">
                  <c:v>-0.34</c:v>
                </c:pt>
                <c:pt idx="41428">
                  <c:v>-0.57999999999999996</c:v>
                </c:pt>
                <c:pt idx="41429">
                  <c:v>-0.86</c:v>
                </c:pt>
                <c:pt idx="41430">
                  <c:v>-1.1399999999999999</c:v>
                </c:pt>
                <c:pt idx="41431">
                  <c:v>-1.34</c:v>
                </c:pt>
                <c:pt idx="41432">
                  <c:v>-1.5</c:v>
                </c:pt>
                <c:pt idx="41433">
                  <c:v>-1.62</c:v>
                </c:pt>
                <c:pt idx="41434">
                  <c:v>-1.66</c:v>
                </c:pt>
                <c:pt idx="41435">
                  <c:v>-1.74</c:v>
                </c:pt>
                <c:pt idx="41436">
                  <c:v>-1.78</c:v>
                </c:pt>
                <c:pt idx="41437">
                  <c:v>-1.7</c:v>
                </c:pt>
                <c:pt idx="41438">
                  <c:v>-1.66</c:v>
                </c:pt>
                <c:pt idx="41439">
                  <c:v>-1.46</c:v>
                </c:pt>
                <c:pt idx="41440">
                  <c:v>-1.18</c:v>
                </c:pt>
                <c:pt idx="41441">
                  <c:v>-0.94</c:v>
                </c:pt>
                <c:pt idx="41442">
                  <c:v>-0.78</c:v>
                </c:pt>
                <c:pt idx="41443">
                  <c:v>-0.66</c:v>
                </c:pt>
                <c:pt idx="41444">
                  <c:v>-0.42</c:v>
                </c:pt>
                <c:pt idx="41445">
                  <c:v>-0.26</c:v>
                </c:pt>
                <c:pt idx="41446">
                  <c:v>-0.06</c:v>
                </c:pt>
                <c:pt idx="41447">
                  <c:v>0.1</c:v>
                </c:pt>
                <c:pt idx="41448">
                  <c:v>0.14000000000000001</c:v>
                </c:pt>
                <c:pt idx="41449">
                  <c:v>0.14000000000000001</c:v>
                </c:pt>
                <c:pt idx="41450">
                  <c:v>0.14000000000000001</c:v>
                </c:pt>
                <c:pt idx="41451">
                  <c:v>0.1</c:v>
                </c:pt>
                <c:pt idx="41452">
                  <c:v>0.14000000000000001</c:v>
                </c:pt>
                <c:pt idx="41453">
                  <c:v>0.06</c:v>
                </c:pt>
                <c:pt idx="41454">
                  <c:v>0.14000000000000001</c:v>
                </c:pt>
                <c:pt idx="41455">
                  <c:v>0.14000000000000001</c:v>
                </c:pt>
                <c:pt idx="41456">
                  <c:v>0.14000000000000001</c:v>
                </c:pt>
                <c:pt idx="41457">
                  <c:v>0.14000000000000001</c:v>
                </c:pt>
                <c:pt idx="41458">
                  <c:v>0.14000000000000001</c:v>
                </c:pt>
                <c:pt idx="41459">
                  <c:v>0.26</c:v>
                </c:pt>
                <c:pt idx="41460">
                  <c:v>0.34</c:v>
                </c:pt>
                <c:pt idx="41461">
                  <c:v>0.42</c:v>
                </c:pt>
                <c:pt idx="41462">
                  <c:v>0.42</c:v>
                </c:pt>
                <c:pt idx="41463">
                  <c:v>0.38</c:v>
                </c:pt>
                <c:pt idx="41464">
                  <c:v>0.34</c:v>
                </c:pt>
                <c:pt idx="41465">
                  <c:v>0.5</c:v>
                </c:pt>
                <c:pt idx="41466">
                  <c:v>0.82</c:v>
                </c:pt>
                <c:pt idx="41467">
                  <c:v>1.22</c:v>
                </c:pt>
                <c:pt idx="41468">
                  <c:v>1.74</c:v>
                </c:pt>
                <c:pt idx="41469">
                  <c:v>2.1800000000000002</c:v>
                </c:pt>
                <c:pt idx="41470">
                  <c:v>2.74</c:v>
                </c:pt>
                <c:pt idx="41471">
                  <c:v>3.18</c:v>
                </c:pt>
                <c:pt idx="41472">
                  <c:v>3.5</c:v>
                </c:pt>
                <c:pt idx="41473">
                  <c:v>3.66</c:v>
                </c:pt>
                <c:pt idx="41474">
                  <c:v>3.86</c:v>
                </c:pt>
                <c:pt idx="41475">
                  <c:v>3.9</c:v>
                </c:pt>
                <c:pt idx="41476">
                  <c:v>3.9</c:v>
                </c:pt>
                <c:pt idx="41477">
                  <c:v>3.62</c:v>
                </c:pt>
                <c:pt idx="41478">
                  <c:v>3.22</c:v>
                </c:pt>
                <c:pt idx="41479">
                  <c:v>2.62</c:v>
                </c:pt>
                <c:pt idx="41480">
                  <c:v>1.82</c:v>
                </c:pt>
                <c:pt idx="41481">
                  <c:v>0.9</c:v>
                </c:pt>
                <c:pt idx="41482">
                  <c:v>0.18</c:v>
                </c:pt>
                <c:pt idx="41483">
                  <c:v>-0.42</c:v>
                </c:pt>
                <c:pt idx="41484">
                  <c:v>-0.86</c:v>
                </c:pt>
                <c:pt idx="41485">
                  <c:v>-1.1399999999999999</c:v>
                </c:pt>
                <c:pt idx="41486">
                  <c:v>-1.42</c:v>
                </c:pt>
                <c:pt idx="41487">
                  <c:v>-1.74</c:v>
                </c:pt>
                <c:pt idx="41488">
                  <c:v>-1.9</c:v>
                </c:pt>
                <c:pt idx="41489">
                  <c:v>-1.94</c:v>
                </c:pt>
                <c:pt idx="41490">
                  <c:v>-1.86</c:v>
                </c:pt>
                <c:pt idx="41491">
                  <c:v>-1.66</c:v>
                </c:pt>
                <c:pt idx="41492">
                  <c:v>-1.38</c:v>
                </c:pt>
                <c:pt idx="41493">
                  <c:v>-1.18</c:v>
                </c:pt>
                <c:pt idx="41494">
                  <c:v>-1.06</c:v>
                </c:pt>
                <c:pt idx="41495">
                  <c:v>-0.94</c:v>
                </c:pt>
                <c:pt idx="41496">
                  <c:v>-0.86</c:v>
                </c:pt>
                <c:pt idx="41497">
                  <c:v>-0.78</c:v>
                </c:pt>
                <c:pt idx="41498">
                  <c:v>-0.66</c:v>
                </c:pt>
                <c:pt idx="41499">
                  <c:v>-0.66</c:v>
                </c:pt>
                <c:pt idx="41500">
                  <c:v>-0.74</c:v>
                </c:pt>
                <c:pt idx="41501">
                  <c:v>-0.78</c:v>
                </c:pt>
                <c:pt idx="41502">
                  <c:v>-0.74</c:v>
                </c:pt>
                <c:pt idx="41503">
                  <c:v>-0.7</c:v>
                </c:pt>
                <c:pt idx="41504">
                  <c:v>-0.66</c:v>
                </c:pt>
                <c:pt idx="41505">
                  <c:v>-0.57999999999999996</c:v>
                </c:pt>
                <c:pt idx="41506">
                  <c:v>-0.54</c:v>
                </c:pt>
                <c:pt idx="41507">
                  <c:v>-0.5</c:v>
                </c:pt>
                <c:pt idx="41508">
                  <c:v>-0.42</c:v>
                </c:pt>
                <c:pt idx="41509">
                  <c:v>-0.34</c:v>
                </c:pt>
                <c:pt idx="41510">
                  <c:v>-0.22</c:v>
                </c:pt>
                <c:pt idx="41511">
                  <c:v>-0.18</c:v>
                </c:pt>
                <c:pt idx="41512">
                  <c:v>-0.14000000000000001</c:v>
                </c:pt>
                <c:pt idx="41513">
                  <c:v>-0.1</c:v>
                </c:pt>
                <c:pt idx="41514">
                  <c:v>-0.06</c:v>
                </c:pt>
                <c:pt idx="41515">
                  <c:v>-0.06</c:v>
                </c:pt>
                <c:pt idx="41516">
                  <c:v>0.06</c:v>
                </c:pt>
                <c:pt idx="41517">
                  <c:v>0.1</c:v>
                </c:pt>
                <c:pt idx="41518">
                  <c:v>0.14000000000000001</c:v>
                </c:pt>
                <c:pt idx="41519">
                  <c:v>0.18</c:v>
                </c:pt>
                <c:pt idx="41520">
                  <c:v>0.18</c:v>
                </c:pt>
                <c:pt idx="41521">
                  <c:v>0.14000000000000001</c:v>
                </c:pt>
                <c:pt idx="41522">
                  <c:v>0.02</c:v>
                </c:pt>
                <c:pt idx="41523">
                  <c:v>-0.18</c:v>
                </c:pt>
                <c:pt idx="41524">
                  <c:v>-0.46</c:v>
                </c:pt>
                <c:pt idx="41525">
                  <c:v>-0.74</c:v>
                </c:pt>
                <c:pt idx="41526">
                  <c:v>-0.98</c:v>
                </c:pt>
                <c:pt idx="41527">
                  <c:v>-1.22</c:v>
                </c:pt>
                <c:pt idx="41528">
                  <c:v>-1.38</c:v>
                </c:pt>
                <c:pt idx="41529">
                  <c:v>-1.58</c:v>
                </c:pt>
                <c:pt idx="41530">
                  <c:v>-1.74</c:v>
                </c:pt>
                <c:pt idx="41531">
                  <c:v>-1.82</c:v>
                </c:pt>
                <c:pt idx="41532">
                  <c:v>-1.86</c:v>
                </c:pt>
                <c:pt idx="41533">
                  <c:v>-1.82</c:v>
                </c:pt>
                <c:pt idx="41534">
                  <c:v>-1.62</c:v>
                </c:pt>
                <c:pt idx="41535">
                  <c:v>-1.46</c:v>
                </c:pt>
                <c:pt idx="41536">
                  <c:v>-1.18</c:v>
                </c:pt>
                <c:pt idx="41537">
                  <c:v>-0.98</c:v>
                </c:pt>
                <c:pt idx="41538">
                  <c:v>-0.74</c:v>
                </c:pt>
                <c:pt idx="41539">
                  <c:v>-0.62</c:v>
                </c:pt>
                <c:pt idx="41540">
                  <c:v>-0.38</c:v>
                </c:pt>
                <c:pt idx="41541">
                  <c:v>-0.3</c:v>
                </c:pt>
                <c:pt idx="41542">
                  <c:v>-0.22</c:v>
                </c:pt>
                <c:pt idx="41543">
                  <c:v>-0.14000000000000001</c:v>
                </c:pt>
                <c:pt idx="41544">
                  <c:v>-0.06</c:v>
                </c:pt>
                <c:pt idx="41545">
                  <c:v>-0.06</c:v>
                </c:pt>
                <c:pt idx="41546">
                  <c:v>-0.06</c:v>
                </c:pt>
                <c:pt idx="41547">
                  <c:v>-0.06</c:v>
                </c:pt>
                <c:pt idx="41548">
                  <c:v>0.02</c:v>
                </c:pt>
                <c:pt idx="41549">
                  <c:v>0.06</c:v>
                </c:pt>
                <c:pt idx="41550">
                  <c:v>0.06</c:v>
                </c:pt>
                <c:pt idx="41551">
                  <c:v>0.1</c:v>
                </c:pt>
                <c:pt idx="41552">
                  <c:v>0.14000000000000001</c:v>
                </c:pt>
                <c:pt idx="41553">
                  <c:v>0.14000000000000001</c:v>
                </c:pt>
                <c:pt idx="41554">
                  <c:v>0.22</c:v>
                </c:pt>
                <c:pt idx="41555">
                  <c:v>0.26</c:v>
                </c:pt>
                <c:pt idx="41556">
                  <c:v>0.3</c:v>
                </c:pt>
                <c:pt idx="41557">
                  <c:v>0.34</c:v>
                </c:pt>
                <c:pt idx="41558">
                  <c:v>0.38</c:v>
                </c:pt>
                <c:pt idx="41559">
                  <c:v>0.38</c:v>
                </c:pt>
                <c:pt idx="41560">
                  <c:v>0.5</c:v>
                </c:pt>
                <c:pt idx="41561">
                  <c:v>0.7</c:v>
                </c:pt>
                <c:pt idx="41562">
                  <c:v>0.98</c:v>
                </c:pt>
                <c:pt idx="41563">
                  <c:v>1.3</c:v>
                </c:pt>
                <c:pt idx="41564">
                  <c:v>1.7</c:v>
                </c:pt>
                <c:pt idx="41565">
                  <c:v>2.1800000000000002</c:v>
                </c:pt>
                <c:pt idx="41566">
                  <c:v>2.74</c:v>
                </c:pt>
                <c:pt idx="41567">
                  <c:v>3.3</c:v>
                </c:pt>
                <c:pt idx="41568">
                  <c:v>3.66</c:v>
                </c:pt>
                <c:pt idx="41569">
                  <c:v>3.9</c:v>
                </c:pt>
                <c:pt idx="41570">
                  <c:v>4.0999999999999996</c:v>
                </c:pt>
                <c:pt idx="41571">
                  <c:v>4.18</c:v>
                </c:pt>
                <c:pt idx="41572">
                  <c:v>4.0599999999999996</c:v>
                </c:pt>
                <c:pt idx="41573">
                  <c:v>3.62</c:v>
                </c:pt>
                <c:pt idx="41574">
                  <c:v>2.94</c:v>
                </c:pt>
                <c:pt idx="41575">
                  <c:v>2.1800000000000002</c:v>
                </c:pt>
                <c:pt idx="41576">
                  <c:v>1.34</c:v>
                </c:pt>
                <c:pt idx="41577">
                  <c:v>0.38</c:v>
                </c:pt>
                <c:pt idx="41578">
                  <c:v>-0.34</c:v>
                </c:pt>
                <c:pt idx="41579">
                  <c:v>-0.98</c:v>
                </c:pt>
                <c:pt idx="41580">
                  <c:v>-1.54</c:v>
                </c:pt>
                <c:pt idx="41581">
                  <c:v>-1.86</c:v>
                </c:pt>
                <c:pt idx="41582">
                  <c:v>-2.06</c:v>
                </c:pt>
                <c:pt idx="41583">
                  <c:v>-2.1</c:v>
                </c:pt>
                <c:pt idx="41584">
                  <c:v>-1.98</c:v>
                </c:pt>
                <c:pt idx="41585">
                  <c:v>-1.78</c:v>
                </c:pt>
                <c:pt idx="41586">
                  <c:v>-1.46</c:v>
                </c:pt>
                <c:pt idx="41587">
                  <c:v>-1.22</c:v>
                </c:pt>
                <c:pt idx="41588">
                  <c:v>-0.94</c:v>
                </c:pt>
                <c:pt idx="41589">
                  <c:v>-0.78</c:v>
                </c:pt>
                <c:pt idx="41590">
                  <c:v>-0.66</c:v>
                </c:pt>
                <c:pt idx="41591">
                  <c:v>-0.66</c:v>
                </c:pt>
                <c:pt idx="41592">
                  <c:v>-0.62</c:v>
                </c:pt>
                <c:pt idx="41593">
                  <c:v>-0.66</c:v>
                </c:pt>
                <c:pt idx="41594">
                  <c:v>-0.62</c:v>
                </c:pt>
                <c:pt idx="41595">
                  <c:v>-0.66</c:v>
                </c:pt>
                <c:pt idx="41596">
                  <c:v>-0.66</c:v>
                </c:pt>
                <c:pt idx="41597">
                  <c:v>-0.62</c:v>
                </c:pt>
                <c:pt idx="41598">
                  <c:v>-0.57999999999999996</c:v>
                </c:pt>
                <c:pt idx="41599">
                  <c:v>-0.46</c:v>
                </c:pt>
                <c:pt idx="41600">
                  <c:v>-0.38</c:v>
                </c:pt>
                <c:pt idx="41601">
                  <c:v>-0.3</c:v>
                </c:pt>
                <c:pt idx="41602">
                  <c:v>-0.22</c:v>
                </c:pt>
                <c:pt idx="41603">
                  <c:v>-0.26</c:v>
                </c:pt>
                <c:pt idx="41604">
                  <c:v>-0.18</c:v>
                </c:pt>
                <c:pt idx="41605">
                  <c:v>-0.18</c:v>
                </c:pt>
                <c:pt idx="41606">
                  <c:v>-0.14000000000000001</c:v>
                </c:pt>
                <c:pt idx="41607">
                  <c:v>-0.18</c:v>
                </c:pt>
                <c:pt idx="41608">
                  <c:v>-0.14000000000000001</c:v>
                </c:pt>
                <c:pt idx="41609">
                  <c:v>-0.1</c:v>
                </c:pt>
                <c:pt idx="41610">
                  <c:v>0.02</c:v>
                </c:pt>
                <c:pt idx="41611">
                  <c:v>0.1</c:v>
                </c:pt>
                <c:pt idx="41612">
                  <c:v>0.18</c:v>
                </c:pt>
                <c:pt idx="41613">
                  <c:v>0.22</c:v>
                </c:pt>
                <c:pt idx="41614">
                  <c:v>0.3</c:v>
                </c:pt>
                <c:pt idx="41615">
                  <c:v>0.26</c:v>
                </c:pt>
                <c:pt idx="41616">
                  <c:v>0.22</c:v>
                </c:pt>
                <c:pt idx="41617">
                  <c:v>0.14000000000000001</c:v>
                </c:pt>
                <c:pt idx="41618">
                  <c:v>0.06</c:v>
                </c:pt>
                <c:pt idx="41619">
                  <c:v>-0.18</c:v>
                </c:pt>
                <c:pt idx="41620">
                  <c:v>-0.5</c:v>
                </c:pt>
                <c:pt idx="41621">
                  <c:v>-0.78</c:v>
                </c:pt>
                <c:pt idx="41622">
                  <c:v>-1.06</c:v>
                </c:pt>
                <c:pt idx="41623">
                  <c:v>-1.3</c:v>
                </c:pt>
                <c:pt idx="41624">
                  <c:v>-1.54</c:v>
                </c:pt>
                <c:pt idx="41625">
                  <c:v>-1.74</c:v>
                </c:pt>
                <c:pt idx="41626">
                  <c:v>-1.82</c:v>
                </c:pt>
                <c:pt idx="41627">
                  <c:v>-1.9</c:v>
                </c:pt>
                <c:pt idx="41628">
                  <c:v>-1.86</c:v>
                </c:pt>
                <c:pt idx="41629">
                  <c:v>-1.74</c:v>
                </c:pt>
                <c:pt idx="41630">
                  <c:v>-1.5</c:v>
                </c:pt>
                <c:pt idx="41631">
                  <c:v>-1.3</c:v>
                </c:pt>
                <c:pt idx="41632">
                  <c:v>-1.02</c:v>
                </c:pt>
                <c:pt idx="41633">
                  <c:v>-0.78</c:v>
                </c:pt>
                <c:pt idx="41634">
                  <c:v>-0.54</c:v>
                </c:pt>
                <c:pt idx="41635">
                  <c:v>-0.34</c:v>
                </c:pt>
                <c:pt idx="41636">
                  <c:v>-0.18</c:v>
                </c:pt>
                <c:pt idx="41637">
                  <c:v>-0.14000000000000001</c:v>
                </c:pt>
                <c:pt idx="41638">
                  <c:v>-0.06</c:v>
                </c:pt>
                <c:pt idx="41639">
                  <c:v>-0.1</c:v>
                </c:pt>
                <c:pt idx="41640">
                  <c:v>-0.06</c:v>
                </c:pt>
                <c:pt idx="41641">
                  <c:v>-0.18</c:v>
                </c:pt>
                <c:pt idx="41642">
                  <c:v>-0.14000000000000001</c:v>
                </c:pt>
                <c:pt idx="41643">
                  <c:v>-0.18</c:v>
                </c:pt>
                <c:pt idx="41644">
                  <c:v>-0.14000000000000001</c:v>
                </c:pt>
                <c:pt idx="41645">
                  <c:v>-0.14000000000000001</c:v>
                </c:pt>
                <c:pt idx="41646">
                  <c:v>-0.02</c:v>
                </c:pt>
                <c:pt idx="41647">
                  <c:v>0.02</c:v>
                </c:pt>
                <c:pt idx="41648">
                  <c:v>0.1</c:v>
                </c:pt>
                <c:pt idx="41649">
                  <c:v>0.18</c:v>
                </c:pt>
                <c:pt idx="41650">
                  <c:v>0.22</c:v>
                </c:pt>
                <c:pt idx="41651">
                  <c:v>0.34</c:v>
                </c:pt>
                <c:pt idx="41652">
                  <c:v>0.42</c:v>
                </c:pt>
                <c:pt idx="41653">
                  <c:v>0.74</c:v>
                </c:pt>
                <c:pt idx="41654">
                  <c:v>1.22</c:v>
                </c:pt>
                <c:pt idx="41655">
                  <c:v>1.86</c:v>
                </c:pt>
                <c:pt idx="41656">
                  <c:v>2.5</c:v>
                </c:pt>
                <c:pt idx="41657">
                  <c:v>3.06</c:v>
                </c:pt>
                <c:pt idx="41658">
                  <c:v>3.5</c:v>
                </c:pt>
                <c:pt idx="41659">
                  <c:v>3.94</c:v>
                </c:pt>
                <c:pt idx="41660">
                  <c:v>4.3</c:v>
                </c:pt>
                <c:pt idx="41661">
                  <c:v>4.54</c:v>
                </c:pt>
                <c:pt idx="41662">
                  <c:v>4.62</c:v>
                </c:pt>
                <c:pt idx="41663">
                  <c:v>4.46</c:v>
                </c:pt>
                <c:pt idx="41664">
                  <c:v>3.94</c:v>
                </c:pt>
                <c:pt idx="41665">
                  <c:v>3.18</c:v>
                </c:pt>
                <c:pt idx="41666">
                  <c:v>2.1800000000000002</c:v>
                </c:pt>
                <c:pt idx="41667">
                  <c:v>1.18</c:v>
                </c:pt>
                <c:pt idx="41668">
                  <c:v>0.26</c:v>
                </c:pt>
                <c:pt idx="41669">
                  <c:v>-0.62</c:v>
                </c:pt>
                <c:pt idx="41670">
                  <c:v>-1.22</c:v>
                </c:pt>
                <c:pt idx="41671">
                  <c:v>-1.74</c:v>
                </c:pt>
                <c:pt idx="41672">
                  <c:v>-2.2200000000000002</c:v>
                </c:pt>
                <c:pt idx="41673">
                  <c:v>-2.42</c:v>
                </c:pt>
                <c:pt idx="41674">
                  <c:v>-2.46</c:v>
                </c:pt>
                <c:pt idx="41675">
                  <c:v>-2.2999999999999998</c:v>
                </c:pt>
                <c:pt idx="41676">
                  <c:v>-2.06</c:v>
                </c:pt>
                <c:pt idx="41677">
                  <c:v>-1.86</c:v>
                </c:pt>
                <c:pt idx="41678">
                  <c:v>-1.58</c:v>
                </c:pt>
                <c:pt idx="41679">
                  <c:v>-1.34</c:v>
                </c:pt>
                <c:pt idx="41680">
                  <c:v>-1.18</c:v>
                </c:pt>
                <c:pt idx="41681">
                  <c:v>-0.98</c:v>
                </c:pt>
                <c:pt idx="41682">
                  <c:v>-0.86</c:v>
                </c:pt>
                <c:pt idx="41683">
                  <c:v>-0.74</c:v>
                </c:pt>
                <c:pt idx="41684">
                  <c:v>-0.78</c:v>
                </c:pt>
                <c:pt idx="41685">
                  <c:v>-0.78</c:v>
                </c:pt>
                <c:pt idx="41686">
                  <c:v>-0.74</c:v>
                </c:pt>
                <c:pt idx="41687">
                  <c:v>-0.66</c:v>
                </c:pt>
                <c:pt idx="41688">
                  <c:v>-0.54</c:v>
                </c:pt>
                <c:pt idx="41689">
                  <c:v>-0.5</c:v>
                </c:pt>
                <c:pt idx="41690">
                  <c:v>-0.46</c:v>
                </c:pt>
                <c:pt idx="41691">
                  <c:v>-0.38</c:v>
                </c:pt>
                <c:pt idx="41692">
                  <c:v>-0.34</c:v>
                </c:pt>
                <c:pt idx="41693">
                  <c:v>-0.26</c:v>
                </c:pt>
                <c:pt idx="41694">
                  <c:v>-0.22</c:v>
                </c:pt>
                <c:pt idx="41695">
                  <c:v>-0.14000000000000001</c:v>
                </c:pt>
                <c:pt idx="41696">
                  <c:v>-0.1</c:v>
                </c:pt>
                <c:pt idx="41697">
                  <c:v>-0.02</c:v>
                </c:pt>
                <c:pt idx="41698">
                  <c:v>0.1</c:v>
                </c:pt>
                <c:pt idx="41699">
                  <c:v>0.14000000000000001</c:v>
                </c:pt>
                <c:pt idx="41700">
                  <c:v>0.26</c:v>
                </c:pt>
                <c:pt idx="41701">
                  <c:v>0.3</c:v>
                </c:pt>
                <c:pt idx="41702">
                  <c:v>0.34</c:v>
                </c:pt>
                <c:pt idx="41703">
                  <c:v>0.38</c:v>
                </c:pt>
                <c:pt idx="41704">
                  <c:v>0.5</c:v>
                </c:pt>
                <c:pt idx="41705">
                  <c:v>0.5</c:v>
                </c:pt>
                <c:pt idx="41706">
                  <c:v>0.54</c:v>
                </c:pt>
                <c:pt idx="41707">
                  <c:v>0.5</c:v>
                </c:pt>
                <c:pt idx="41708">
                  <c:v>0.38</c:v>
                </c:pt>
                <c:pt idx="41709">
                  <c:v>0.14000000000000001</c:v>
                </c:pt>
                <c:pt idx="41710">
                  <c:v>-0.06</c:v>
                </c:pt>
                <c:pt idx="41711">
                  <c:v>-0.42</c:v>
                </c:pt>
                <c:pt idx="41712">
                  <c:v>-0.7</c:v>
                </c:pt>
                <c:pt idx="41713">
                  <c:v>-0.98</c:v>
                </c:pt>
                <c:pt idx="41714">
                  <c:v>-1.3</c:v>
                </c:pt>
                <c:pt idx="41715">
                  <c:v>-1.54</c:v>
                </c:pt>
                <c:pt idx="41716">
                  <c:v>-1.78</c:v>
                </c:pt>
                <c:pt idx="41717">
                  <c:v>-1.98</c:v>
                </c:pt>
                <c:pt idx="41718">
                  <c:v>-2.06</c:v>
                </c:pt>
                <c:pt idx="41719">
                  <c:v>-2.06</c:v>
                </c:pt>
                <c:pt idx="41720">
                  <c:v>-1.86</c:v>
                </c:pt>
                <c:pt idx="41721">
                  <c:v>-1.66</c:v>
                </c:pt>
                <c:pt idx="41722">
                  <c:v>-1.42</c:v>
                </c:pt>
                <c:pt idx="41723">
                  <c:v>-1.1399999999999999</c:v>
                </c:pt>
                <c:pt idx="41724">
                  <c:v>-0.86</c:v>
                </c:pt>
                <c:pt idx="41725">
                  <c:v>-0.62</c:v>
                </c:pt>
                <c:pt idx="41726">
                  <c:v>-0.42</c:v>
                </c:pt>
                <c:pt idx="41727">
                  <c:v>-0.22</c:v>
                </c:pt>
                <c:pt idx="41728">
                  <c:v>-0.1</c:v>
                </c:pt>
                <c:pt idx="41729">
                  <c:v>-0.06</c:v>
                </c:pt>
                <c:pt idx="41730">
                  <c:v>-0.02</c:v>
                </c:pt>
                <c:pt idx="41731">
                  <c:v>-0.06</c:v>
                </c:pt>
                <c:pt idx="41732">
                  <c:v>-0.02</c:v>
                </c:pt>
                <c:pt idx="41733">
                  <c:v>-0.02</c:v>
                </c:pt>
                <c:pt idx="41734">
                  <c:v>0.02</c:v>
                </c:pt>
                <c:pt idx="41735">
                  <c:v>0.06</c:v>
                </c:pt>
                <c:pt idx="41736">
                  <c:v>0.1</c:v>
                </c:pt>
                <c:pt idx="41737">
                  <c:v>0.14000000000000001</c:v>
                </c:pt>
                <c:pt idx="41738">
                  <c:v>0.22</c:v>
                </c:pt>
                <c:pt idx="41739">
                  <c:v>0.3</c:v>
                </c:pt>
                <c:pt idx="41740">
                  <c:v>0.38</c:v>
                </c:pt>
                <c:pt idx="41741">
                  <c:v>0.38</c:v>
                </c:pt>
                <c:pt idx="41742">
                  <c:v>0.38</c:v>
                </c:pt>
                <c:pt idx="41743">
                  <c:v>0.42</c:v>
                </c:pt>
                <c:pt idx="41744">
                  <c:v>0.34</c:v>
                </c:pt>
                <c:pt idx="41745">
                  <c:v>0.26</c:v>
                </c:pt>
                <c:pt idx="41746">
                  <c:v>0.3</c:v>
                </c:pt>
                <c:pt idx="41747">
                  <c:v>0.26</c:v>
                </c:pt>
                <c:pt idx="41748">
                  <c:v>0.22</c:v>
                </c:pt>
                <c:pt idx="41749">
                  <c:v>0.26</c:v>
                </c:pt>
                <c:pt idx="41750">
                  <c:v>0.38</c:v>
                </c:pt>
                <c:pt idx="41751">
                  <c:v>0.34</c:v>
                </c:pt>
                <c:pt idx="41752">
                  <c:v>0.38</c:v>
                </c:pt>
                <c:pt idx="41753">
                  <c:v>0.42</c:v>
                </c:pt>
                <c:pt idx="41754">
                  <c:v>0.66</c:v>
                </c:pt>
                <c:pt idx="41755">
                  <c:v>0.98</c:v>
                </c:pt>
                <c:pt idx="41756">
                  <c:v>1.34</c:v>
                </c:pt>
                <c:pt idx="41757">
                  <c:v>1.82</c:v>
                </c:pt>
                <c:pt idx="41758">
                  <c:v>2.2999999999999998</c:v>
                </c:pt>
                <c:pt idx="41759">
                  <c:v>2.86</c:v>
                </c:pt>
                <c:pt idx="41760">
                  <c:v>3.26</c:v>
                </c:pt>
                <c:pt idx="41761">
                  <c:v>3.54</c:v>
                </c:pt>
                <c:pt idx="41762">
                  <c:v>3.7</c:v>
                </c:pt>
                <c:pt idx="41763">
                  <c:v>3.78</c:v>
                </c:pt>
                <c:pt idx="41764">
                  <c:v>3.74</c:v>
                </c:pt>
                <c:pt idx="41765">
                  <c:v>3.5</c:v>
                </c:pt>
                <c:pt idx="41766">
                  <c:v>3.18</c:v>
                </c:pt>
                <c:pt idx="41767">
                  <c:v>2.54</c:v>
                </c:pt>
                <c:pt idx="41768">
                  <c:v>1.82</c:v>
                </c:pt>
                <c:pt idx="41769">
                  <c:v>0.9</c:v>
                </c:pt>
                <c:pt idx="41770">
                  <c:v>0.1</c:v>
                </c:pt>
                <c:pt idx="41771">
                  <c:v>-0.57999999999999996</c:v>
                </c:pt>
                <c:pt idx="41772">
                  <c:v>-1.06</c:v>
                </c:pt>
                <c:pt idx="41773">
                  <c:v>-1.38</c:v>
                </c:pt>
                <c:pt idx="41774">
                  <c:v>-1.58</c:v>
                </c:pt>
                <c:pt idx="41775">
                  <c:v>-1.74</c:v>
                </c:pt>
                <c:pt idx="41776">
                  <c:v>-1.74</c:v>
                </c:pt>
                <c:pt idx="41777">
                  <c:v>-1.7</c:v>
                </c:pt>
                <c:pt idx="41778">
                  <c:v>-1.54</c:v>
                </c:pt>
                <c:pt idx="41779">
                  <c:v>-1.3</c:v>
                </c:pt>
                <c:pt idx="41780">
                  <c:v>-1.06</c:v>
                </c:pt>
                <c:pt idx="41781">
                  <c:v>-0.94</c:v>
                </c:pt>
                <c:pt idx="41782">
                  <c:v>-0.82</c:v>
                </c:pt>
                <c:pt idx="41783">
                  <c:v>-0.86</c:v>
                </c:pt>
                <c:pt idx="41784">
                  <c:v>-0.82</c:v>
                </c:pt>
                <c:pt idx="41785">
                  <c:v>-0.86</c:v>
                </c:pt>
                <c:pt idx="41786">
                  <c:v>-0.78</c:v>
                </c:pt>
                <c:pt idx="41787">
                  <c:v>-0.78</c:v>
                </c:pt>
                <c:pt idx="41788">
                  <c:v>-0.78</c:v>
                </c:pt>
                <c:pt idx="41789">
                  <c:v>-0.7</c:v>
                </c:pt>
                <c:pt idx="41790">
                  <c:v>-0.7</c:v>
                </c:pt>
                <c:pt idx="41791">
                  <c:v>-0.62</c:v>
                </c:pt>
                <c:pt idx="41792">
                  <c:v>-0.54</c:v>
                </c:pt>
                <c:pt idx="41793">
                  <c:v>-0.5</c:v>
                </c:pt>
                <c:pt idx="41794">
                  <c:v>-0.5</c:v>
                </c:pt>
                <c:pt idx="41795">
                  <c:v>-0.54</c:v>
                </c:pt>
                <c:pt idx="41796">
                  <c:v>-0.5</c:v>
                </c:pt>
                <c:pt idx="41797">
                  <c:v>-0.5</c:v>
                </c:pt>
                <c:pt idx="41798">
                  <c:v>-0.42</c:v>
                </c:pt>
                <c:pt idx="41799">
                  <c:v>-0.38</c:v>
                </c:pt>
                <c:pt idx="41800">
                  <c:v>-0.3</c:v>
                </c:pt>
                <c:pt idx="41801">
                  <c:v>-0.3</c:v>
                </c:pt>
                <c:pt idx="41802">
                  <c:v>-0.14000000000000001</c:v>
                </c:pt>
                <c:pt idx="41803">
                  <c:v>-0.1</c:v>
                </c:pt>
                <c:pt idx="41804">
                  <c:v>-0.02</c:v>
                </c:pt>
                <c:pt idx="41805">
                  <c:v>0.1</c:v>
                </c:pt>
                <c:pt idx="41806">
                  <c:v>0.14000000000000001</c:v>
                </c:pt>
                <c:pt idx="41807">
                  <c:v>0.14000000000000001</c:v>
                </c:pt>
                <c:pt idx="41808">
                  <c:v>0.1</c:v>
                </c:pt>
                <c:pt idx="41809">
                  <c:v>0.06</c:v>
                </c:pt>
                <c:pt idx="41810">
                  <c:v>-0.02</c:v>
                </c:pt>
                <c:pt idx="41811">
                  <c:v>-0.18</c:v>
                </c:pt>
                <c:pt idx="41812">
                  <c:v>-0.38</c:v>
                </c:pt>
                <c:pt idx="41813">
                  <c:v>-0.62</c:v>
                </c:pt>
                <c:pt idx="41814">
                  <c:v>-0.94</c:v>
                </c:pt>
                <c:pt idx="41815">
                  <c:v>-1.1399999999999999</c:v>
                </c:pt>
                <c:pt idx="41816">
                  <c:v>-1.3</c:v>
                </c:pt>
                <c:pt idx="41817">
                  <c:v>-1.46</c:v>
                </c:pt>
                <c:pt idx="41818">
                  <c:v>-1.54</c:v>
                </c:pt>
                <c:pt idx="41819">
                  <c:v>-1.66</c:v>
                </c:pt>
                <c:pt idx="41820">
                  <c:v>-1.62</c:v>
                </c:pt>
                <c:pt idx="41821">
                  <c:v>-1.58</c:v>
                </c:pt>
                <c:pt idx="41822">
                  <c:v>-1.54</c:v>
                </c:pt>
                <c:pt idx="41823">
                  <c:v>-1.34</c:v>
                </c:pt>
                <c:pt idx="41824">
                  <c:v>-1.06</c:v>
                </c:pt>
                <c:pt idx="41825">
                  <c:v>-0.82</c:v>
                </c:pt>
                <c:pt idx="41826">
                  <c:v>-0.62</c:v>
                </c:pt>
                <c:pt idx="41827">
                  <c:v>-0.46</c:v>
                </c:pt>
                <c:pt idx="41828">
                  <c:v>-0.3</c:v>
                </c:pt>
                <c:pt idx="41829">
                  <c:v>-0.22</c:v>
                </c:pt>
                <c:pt idx="41830">
                  <c:v>-0.14000000000000001</c:v>
                </c:pt>
                <c:pt idx="41831">
                  <c:v>-0.06</c:v>
                </c:pt>
                <c:pt idx="41832">
                  <c:v>-0.14000000000000001</c:v>
                </c:pt>
                <c:pt idx="41833">
                  <c:v>-0.18</c:v>
                </c:pt>
                <c:pt idx="41834">
                  <c:v>-0.1</c:v>
                </c:pt>
                <c:pt idx="41835">
                  <c:v>-0.18</c:v>
                </c:pt>
                <c:pt idx="41836">
                  <c:v>-0.14000000000000001</c:v>
                </c:pt>
                <c:pt idx="41837">
                  <c:v>-0.1</c:v>
                </c:pt>
                <c:pt idx="41838">
                  <c:v>-0.02</c:v>
                </c:pt>
                <c:pt idx="41839">
                  <c:v>0.06</c:v>
                </c:pt>
                <c:pt idx="41840">
                  <c:v>0.18</c:v>
                </c:pt>
                <c:pt idx="41841">
                  <c:v>0.38</c:v>
                </c:pt>
                <c:pt idx="41842">
                  <c:v>0.66</c:v>
                </c:pt>
                <c:pt idx="41843">
                  <c:v>1.1399999999999999</c:v>
                </c:pt>
                <c:pt idx="41844">
                  <c:v>1.62</c:v>
                </c:pt>
                <c:pt idx="41845">
                  <c:v>2.14</c:v>
                </c:pt>
                <c:pt idx="41846">
                  <c:v>2.7</c:v>
                </c:pt>
                <c:pt idx="41847">
                  <c:v>3.18</c:v>
                </c:pt>
                <c:pt idx="41848">
                  <c:v>3.7</c:v>
                </c:pt>
                <c:pt idx="41849">
                  <c:v>4.1399999999999997</c:v>
                </c:pt>
                <c:pt idx="41850">
                  <c:v>4.54</c:v>
                </c:pt>
                <c:pt idx="41851">
                  <c:v>4.7</c:v>
                </c:pt>
                <c:pt idx="41852">
                  <c:v>4.62</c:v>
                </c:pt>
                <c:pt idx="41853">
                  <c:v>4.26</c:v>
                </c:pt>
                <c:pt idx="41854">
                  <c:v>3.58</c:v>
                </c:pt>
                <c:pt idx="41855">
                  <c:v>2.74</c:v>
                </c:pt>
                <c:pt idx="41856">
                  <c:v>1.7</c:v>
                </c:pt>
                <c:pt idx="41857">
                  <c:v>0.74</c:v>
                </c:pt>
                <c:pt idx="41858">
                  <c:v>-0.06</c:v>
                </c:pt>
                <c:pt idx="41859">
                  <c:v>-0.82</c:v>
                </c:pt>
                <c:pt idx="41860">
                  <c:v>-1.5</c:v>
                </c:pt>
                <c:pt idx="41861">
                  <c:v>-2.06</c:v>
                </c:pt>
                <c:pt idx="41862">
                  <c:v>-2.42</c:v>
                </c:pt>
                <c:pt idx="41863">
                  <c:v>-2.54</c:v>
                </c:pt>
                <c:pt idx="41864">
                  <c:v>-2.46</c:v>
                </c:pt>
                <c:pt idx="41865">
                  <c:v>-2.2599999999999998</c:v>
                </c:pt>
                <c:pt idx="41866">
                  <c:v>-1.98</c:v>
                </c:pt>
                <c:pt idx="41867">
                  <c:v>-1.7</c:v>
                </c:pt>
                <c:pt idx="41868">
                  <c:v>-1.46</c:v>
                </c:pt>
                <c:pt idx="41869">
                  <c:v>-1.26</c:v>
                </c:pt>
                <c:pt idx="41870">
                  <c:v>-1.1399999999999999</c:v>
                </c:pt>
                <c:pt idx="41871">
                  <c:v>-1.02</c:v>
                </c:pt>
                <c:pt idx="41872">
                  <c:v>-0.9</c:v>
                </c:pt>
                <c:pt idx="41873">
                  <c:v>-0.82</c:v>
                </c:pt>
                <c:pt idx="41874">
                  <c:v>-0.78</c:v>
                </c:pt>
                <c:pt idx="41875">
                  <c:v>-0.7</c:v>
                </c:pt>
                <c:pt idx="41876">
                  <c:v>-0.66</c:v>
                </c:pt>
                <c:pt idx="41877">
                  <c:v>-0.54</c:v>
                </c:pt>
                <c:pt idx="41878">
                  <c:v>-0.42</c:v>
                </c:pt>
                <c:pt idx="41879">
                  <c:v>-0.38</c:v>
                </c:pt>
                <c:pt idx="41880">
                  <c:v>-0.26</c:v>
                </c:pt>
                <c:pt idx="41881">
                  <c:v>-0.14000000000000001</c:v>
                </c:pt>
                <c:pt idx="41882">
                  <c:v>-0.1</c:v>
                </c:pt>
                <c:pt idx="41883">
                  <c:v>-0.1</c:v>
                </c:pt>
                <c:pt idx="41884">
                  <c:v>-0.1</c:v>
                </c:pt>
                <c:pt idx="41885">
                  <c:v>-0.06</c:v>
                </c:pt>
                <c:pt idx="41886">
                  <c:v>-0.06</c:v>
                </c:pt>
                <c:pt idx="41887">
                  <c:v>-0.02</c:v>
                </c:pt>
                <c:pt idx="41888">
                  <c:v>0.06</c:v>
                </c:pt>
                <c:pt idx="41889">
                  <c:v>0.1</c:v>
                </c:pt>
                <c:pt idx="41890">
                  <c:v>0.26</c:v>
                </c:pt>
                <c:pt idx="41891">
                  <c:v>0.38</c:v>
                </c:pt>
                <c:pt idx="41892">
                  <c:v>0.5</c:v>
                </c:pt>
                <c:pt idx="41893">
                  <c:v>0.54</c:v>
                </c:pt>
                <c:pt idx="41894">
                  <c:v>0.57999999999999996</c:v>
                </c:pt>
                <c:pt idx="41895">
                  <c:v>0.62</c:v>
                </c:pt>
                <c:pt idx="41896">
                  <c:v>0.66</c:v>
                </c:pt>
                <c:pt idx="41897">
                  <c:v>0.54</c:v>
                </c:pt>
                <c:pt idx="41898">
                  <c:v>0.3</c:v>
                </c:pt>
                <c:pt idx="41899">
                  <c:v>0.06</c:v>
                </c:pt>
                <c:pt idx="41900">
                  <c:v>-0.18</c:v>
                </c:pt>
                <c:pt idx="41901">
                  <c:v>-0.5</c:v>
                </c:pt>
                <c:pt idx="41902">
                  <c:v>-0.74</c:v>
                </c:pt>
                <c:pt idx="41903">
                  <c:v>-1.06</c:v>
                </c:pt>
                <c:pt idx="41904">
                  <c:v>-1.38</c:v>
                </c:pt>
                <c:pt idx="41905">
                  <c:v>-1.66</c:v>
                </c:pt>
                <c:pt idx="41906">
                  <c:v>-1.86</c:v>
                </c:pt>
                <c:pt idx="41907">
                  <c:v>-1.98</c:v>
                </c:pt>
                <c:pt idx="41908">
                  <c:v>-1.98</c:v>
                </c:pt>
                <c:pt idx="41909">
                  <c:v>-1.9</c:v>
                </c:pt>
                <c:pt idx="41910">
                  <c:v>-1.7</c:v>
                </c:pt>
                <c:pt idx="41911">
                  <c:v>-1.5</c:v>
                </c:pt>
                <c:pt idx="41912">
                  <c:v>-1.3</c:v>
                </c:pt>
                <c:pt idx="41913">
                  <c:v>-1.1000000000000001</c:v>
                </c:pt>
                <c:pt idx="41914">
                  <c:v>-0.78</c:v>
                </c:pt>
                <c:pt idx="41915">
                  <c:v>-0.54</c:v>
                </c:pt>
                <c:pt idx="41916">
                  <c:v>-0.26</c:v>
                </c:pt>
                <c:pt idx="41917">
                  <c:v>-0.14000000000000001</c:v>
                </c:pt>
                <c:pt idx="41918">
                  <c:v>-0.06</c:v>
                </c:pt>
                <c:pt idx="41919">
                  <c:v>-0.06</c:v>
                </c:pt>
                <c:pt idx="41920">
                  <c:v>-0.02</c:v>
                </c:pt>
                <c:pt idx="41921">
                  <c:v>-0.02</c:v>
                </c:pt>
                <c:pt idx="41922">
                  <c:v>-0.02</c:v>
                </c:pt>
                <c:pt idx="41923">
                  <c:v>-0.06</c:v>
                </c:pt>
                <c:pt idx="41924">
                  <c:v>0.02</c:v>
                </c:pt>
                <c:pt idx="41925">
                  <c:v>0.02</c:v>
                </c:pt>
                <c:pt idx="41926">
                  <c:v>0.14000000000000001</c:v>
                </c:pt>
                <c:pt idx="41927">
                  <c:v>0.18</c:v>
                </c:pt>
                <c:pt idx="41928">
                  <c:v>0.22</c:v>
                </c:pt>
                <c:pt idx="41929">
                  <c:v>0.26</c:v>
                </c:pt>
                <c:pt idx="41930">
                  <c:v>0.34</c:v>
                </c:pt>
                <c:pt idx="41931">
                  <c:v>0.34</c:v>
                </c:pt>
                <c:pt idx="41932">
                  <c:v>0.38</c:v>
                </c:pt>
                <c:pt idx="41933">
                  <c:v>0.34</c:v>
                </c:pt>
                <c:pt idx="41934">
                  <c:v>0.3</c:v>
                </c:pt>
                <c:pt idx="41935">
                  <c:v>0.26</c:v>
                </c:pt>
                <c:pt idx="41936">
                  <c:v>0.22</c:v>
                </c:pt>
                <c:pt idx="41937">
                  <c:v>0.26</c:v>
                </c:pt>
                <c:pt idx="41938">
                  <c:v>0.34</c:v>
                </c:pt>
                <c:pt idx="41939">
                  <c:v>0.54</c:v>
                </c:pt>
                <c:pt idx="41940">
                  <c:v>0.86</c:v>
                </c:pt>
                <c:pt idx="41941">
                  <c:v>1.34</c:v>
                </c:pt>
                <c:pt idx="41942">
                  <c:v>1.94</c:v>
                </c:pt>
                <c:pt idx="41943">
                  <c:v>2.38</c:v>
                </c:pt>
                <c:pt idx="41944">
                  <c:v>2.86</c:v>
                </c:pt>
                <c:pt idx="41945">
                  <c:v>3.22</c:v>
                </c:pt>
                <c:pt idx="41946">
                  <c:v>3.54</c:v>
                </c:pt>
                <c:pt idx="41947">
                  <c:v>3.82</c:v>
                </c:pt>
                <c:pt idx="41948">
                  <c:v>4.0599999999999996</c:v>
                </c:pt>
                <c:pt idx="41949">
                  <c:v>4.0599999999999996</c:v>
                </c:pt>
                <c:pt idx="41950">
                  <c:v>3.86</c:v>
                </c:pt>
                <c:pt idx="41951">
                  <c:v>3.38</c:v>
                </c:pt>
                <c:pt idx="41952">
                  <c:v>2.86</c:v>
                </c:pt>
                <c:pt idx="41953">
                  <c:v>2.06</c:v>
                </c:pt>
                <c:pt idx="41954">
                  <c:v>1.22</c:v>
                </c:pt>
                <c:pt idx="41955">
                  <c:v>0.38</c:v>
                </c:pt>
                <c:pt idx="41956">
                  <c:v>-0.3</c:v>
                </c:pt>
                <c:pt idx="41957">
                  <c:v>-0.82</c:v>
                </c:pt>
                <c:pt idx="41958">
                  <c:v>-1.22</c:v>
                </c:pt>
                <c:pt idx="41959">
                  <c:v>-1.54</c:v>
                </c:pt>
                <c:pt idx="41960">
                  <c:v>-1.82</c:v>
                </c:pt>
                <c:pt idx="41961">
                  <c:v>-1.94</c:v>
                </c:pt>
                <c:pt idx="41962">
                  <c:v>-1.9</c:v>
                </c:pt>
                <c:pt idx="41963">
                  <c:v>-1.78</c:v>
                </c:pt>
                <c:pt idx="41964">
                  <c:v>-1.62</c:v>
                </c:pt>
                <c:pt idx="41965">
                  <c:v>-1.38</c:v>
                </c:pt>
                <c:pt idx="41966">
                  <c:v>-1.1000000000000001</c:v>
                </c:pt>
                <c:pt idx="41967">
                  <c:v>-0.98</c:v>
                </c:pt>
                <c:pt idx="41968">
                  <c:v>-0.86</c:v>
                </c:pt>
                <c:pt idx="41969">
                  <c:v>-0.86</c:v>
                </c:pt>
                <c:pt idx="41970">
                  <c:v>-0.9</c:v>
                </c:pt>
                <c:pt idx="41971">
                  <c:v>-0.9</c:v>
                </c:pt>
                <c:pt idx="41972">
                  <c:v>-0.86</c:v>
                </c:pt>
                <c:pt idx="41973">
                  <c:v>-0.82</c:v>
                </c:pt>
                <c:pt idx="41974">
                  <c:v>-0.78</c:v>
                </c:pt>
                <c:pt idx="41975">
                  <c:v>-0.74</c:v>
                </c:pt>
                <c:pt idx="41976">
                  <c:v>-0.66</c:v>
                </c:pt>
                <c:pt idx="41977">
                  <c:v>-0.62</c:v>
                </c:pt>
                <c:pt idx="41978">
                  <c:v>-0.5</c:v>
                </c:pt>
                <c:pt idx="41979">
                  <c:v>-0.42</c:v>
                </c:pt>
                <c:pt idx="41980">
                  <c:v>-0.38</c:v>
                </c:pt>
                <c:pt idx="41981">
                  <c:v>-0.38</c:v>
                </c:pt>
                <c:pt idx="41982">
                  <c:v>-0.38</c:v>
                </c:pt>
                <c:pt idx="41983">
                  <c:v>-0.42</c:v>
                </c:pt>
                <c:pt idx="41984">
                  <c:v>-0.26</c:v>
                </c:pt>
                <c:pt idx="41985">
                  <c:v>-0.3</c:v>
                </c:pt>
                <c:pt idx="41986">
                  <c:v>-0.22</c:v>
                </c:pt>
                <c:pt idx="41987">
                  <c:v>-0.18</c:v>
                </c:pt>
                <c:pt idx="41988">
                  <c:v>-0.14000000000000001</c:v>
                </c:pt>
                <c:pt idx="41989">
                  <c:v>-0.06</c:v>
                </c:pt>
                <c:pt idx="41990">
                  <c:v>0.06</c:v>
                </c:pt>
                <c:pt idx="41991">
                  <c:v>0.14000000000000001</c:v>
                </c:pt>
                <c:pt idx="41992">
                  <c:v>0.26</c:v>
                </c:pt>
                <c:pt idx="41993">
                  <c:v>0.3</c:v>
                </c:pt>
                <c:pt idx="41994">
                  <c:v>0.26</c:v>
                </c:pt>
                <c:pt idx="41995">
                  <c:v>0.14000000000000001</c:v>
                </c:pt>
                <c:pt idx="41996">
                  <c:v>-0.02</c:v>
                </c:pt>
                <c:pt idx="41997">
                  <c:v>-0.3</c:v>
                </c:pt>
                <c:pt idx="41998">
                  <c:v>-0.62</c:v>
                </c:pt>
                <c:pt idx="41999">
                  <c:v>-0.9</c:v>
                </c:pt>
                <c:pt idx="42000">
                  <c:v>-1.1399999999999999</c:v>
                </c:pt>
                <c:pt idx="42001">
                  <c:v>-1.38</c:v>
                </c:pt>
                <c:pt idx="42002">
                  <c:v>-1.54</c:v>
                </c:pt>
                <c:pt idx="42003">
                  <c:v>-1.74</c:v>
                </c:pt>
                <c:pt idx="42004">
                  <c:v>-1.78</c:v>
                </c:pt>
                <c:pt idx="42005">
                  <c:v>-1.82</c:v>
                </c:pt>
                <c:pt idx="42006">
                  <c:v>-1.82</c:v>
                </c:pt>
                <c:pt idx="42007">
                  <c:v>-1.74</c:v>
                </c:pt>
                <c:pt idx="42008">
                  <c:v>-1.5</c:v>
                </c:pt>
                <c:pt idx="42009">
                  <c:v>-1.22</c:v>
                </c:pt>
                <c:pt idx="42010">
                  <c:v>-0.98</c:v>
                </c:pt>
                <c:pt idx="42011">
                  <c:v>-0.78</c:v>
                </c:pt>
                <c:pt idx="42012">
                  <c:v>-0.57999999999999996</c:v>
                </c:pt>
                <c:pt idx="42013">
                  <c:v>-0.46</c:v>
                </c:pt>
                <c:pt idx="42014">
                  <c:v>-0.3</c:v>
                </c:pt>
                <c:pt idx="42015">
                  <c:v>-0.18</c:v>
                </c:pt>
                <c:pt idx="42016">
                  <c:v>-0.14000000000000001</c:v>
                </c:pt>
                <c:pt idx="42017">
                  <c:v>-0.06</c:v>
                </c:pt>
                <c:pt idx="42018">
                  <c:v>-0.02</c:v>
                </c:pt>
                <c:pt idx="42019">
                  <c:v>-0.02</c:v>
                </c:pt>
                <c:pt idx="42020">
                  <c:v>-0.02</c:v>
                </c:pt>
                <c:pt idx="42021">
                  <c:v>-0.02</c:v>
                </c:pt>
                <c:pt idx="42022">
                  <c:v>0.02</c:v>
                </c:pt>
                <c:pt idx="42023">
                  <c:v>0.06</c:v>
                </c:pt>
                <c:pt idx="42024">
                  <c:v>0.06</c:v>
                </c:pt>
                <c:pt idx="42025">
                  <c:v>0.14000000000000001</c:v>
                </c:pt>
                <c:pt idx="42026">
                  <c:v>0.22</c:v>
                </c:pt>
                <c:pt idx="42027">
                  <c:v>0.22</c:v>
                </c:pt>
                <c:pt idx="42028">
                  <c:v>0.22</c:v>
                </c:pt>
                <c:pt idx="42029">
                  <c:v>0.3</c:v>
                </c:pt>
                <c:pt idx="42030">
                  <c:v>0.34</c:v>
                </c:pt>
                <c:pt idx="42031">
                  <c:v>0.34</c:v>
                </c:pt>
                <c:pt idx="42032">
                  <c:v>0.46</c:v>
                </c:pt>
                <c:pt idx="42033">
                  <c:v>0.7</c:v>
                </c:pt>
                <c:pt idx="42034">
                  <c:v>1.1000000000000001</c:v>
                </c:pt>
                <c:pt idx="42035">
                  <c:v>1.5</c:v>
                </c:pt>
                <c:pt idx="42036">
                  <c:v>1.9</c:v>
                </c:pt>
                <c:pt idx="42037">
                  <c:v>2.2200000000000002</c:v>
                </c:pt>
                <c:pt idx="42038">
                  <c:v>2.5</c:v>
                </c:pt>
                <c:pt idx="42039">
                  <c:v>2.82</c:v>
                </c:pt>
                <c:pt idx="42040">
                  <c:v>3.22</c:v>
                </c:pt>
                <c:pt idx="42041">
                  <c:v>3.5</c:v>
                </c:pt>
                <c:pt idx="42042">
                  <c:v>3.66</c:v>
                </c:pt>
                <c:pt idx="42043">
                  <c:v>3.7</c:v>
                </c:pt>
                <c:pt idx="42044">
                  <c:v>3.46</c:v>
                </c:pt>
                <c:pt idx="42045">
                  <c:v>2.98</c:v>
                </c:pt>
                <c:pt idx="42046">
                  <c:v>2.62</c:v>
                </c:pt>
                <c:pt idx="42047">
                  <c:v>2.2599999999999998</c:v>
                </c:pt>
                <c:pt idx="42048">
                  <c:v>1.82</c:v>
                </c:pt>
                <c:pt idx="42049">
                  <c:v>1.1399999999999999</c:v>
                </c:pt>
                <c:pt idx="42050">
                  <c:v>0.34</c:v>
                </c:pt>
                <c:pt idx="42051">
                  <c:v>-0.3</c:v>
                </c:pt>
                <c:pt idx="42052">
                  <c:v>-0.78</c:v>
                </c:pt>
                <c:pt idx="42053">
                  <c:v>-1.1000000000000001</c:v>
                </c:pt>
                <c:pt idx="42054">
                  <c:v>-1.38</c:v>
                </c:pt>
                <c:pt idx="42055">
                  <c:v>-1.54</c:v>
                </c:pt>
                <c:pt idx="42056">
                  <c:v>-1.66</c:v>
                </c:pt>
                <c:pt idx="42057">
                  <c:v>-1.82</c:v>
                </c:pt>
                <c:pt idx="42058">
                  <c:v>-1.82</c:v>
                </c:pt>
                <c:pt idx="42059">
                  <c:v>-1.74</c:v>
                </c:pt>
                <c:pt idx="42060">
                  <c:v>-1.42</c:v>
                </c:pt>
                <c:pt idx="42061">
                  <c:v>-1.1000000000000001</c:v>
                </c:pt>
                <c:pt idx="42062">
                  <c:v>-0.9</c:v>
                </c:pt>
                <c:pt idx="42063">
                  <c:v>-0.82</c:v>
                </c:pt>
                <c:pt idx="42064">
                  <c:v>-0.74</c:v>
                </c:pt>
                <c:pt idx="42065">
                  <c:v>-0.62</c:v>
                </c:pt>
                <c:pt idx="42066">
                  <c:v>-0.54</c:v>
                </c:pt>
                <c:pt idx="42067">
                  <c:v>-0.42</c:v>
                </c:pt>
                <c:pt idx="42068">
                  <c:v>-0.42</c:v>
                </c:pt>
                <c:pt idx="42069">
                  <c:v>-0.5</c:v>
                </c:pt>
                <c:pt idx="42070">
                  <c:v>-0.57999999999999996</c:v>
                </c:pt>
                <c:pt idx="42071">
                  <c:v>-0.57999999999999996</c:v>
                </c:pt>
                <c:pt idx="42072">
                  <c:v>-0.54</c:v>
                </c:pt>
                <c:pt idx="42073">
                  <c:v>-0.42</c:v>
                </c:pt>
                <c:pt idx="42074">
                  <c:v>-0.38</c:v>
                </c:pt>
                <c:pt idx="42075">
                  <c:v>-0.34</c:v>
                </c:pt>
                <c:pt idx="42076">
                  <c:v>-0.26</c:v>
                </c:pt>
                <c:pt idx="42077">
                  <c:v>-0.18</c:v>
                </c:pt>
                <c:pt idx="42078">
                  <c:v>-0.1</c:v>
                </c:pt>
                <c:pt idx="42079">
                  <c:v>-0.06</c:v>
                </c:pt>
                <c:pt idx="42080">
                  <c:v>0.06</c:v>
                </c:pt>
                <c:pt idx="42081">
                  <c:v>-0.02</c:v>
                </c:pt>
                <c:pt idx="42082">
                  <c:v>0.02</c:v>
                </c:pt>
                <c:pt idx="42083">
                  <c:v>0.06</c:v>
                </c:pt>
                <c:pt idx="42084">
                  <c:v>0.14000000000000001</c:v>
                </c:pt>
                <c:pt idx="42085">
                  <c:v>0.14000000000000001</c:v>
                </c:pt>
                <c:pt idx="42086">
                  <c:v>0.3</c:v>
                </c:pt>
                <c:pt idx="42087">
                  <c:v>0.26</c:v>
                </c:pt>
                <c:pt idx="42088">
                  <c:v>0.1</c:v>
                </c:pt>
                <c:pt idx="42089">
                  <c:v>0.02</c:v>
                </c:pt>
                <c:pt idx="42090">
                  <c:v>-0.06</c:v>
                </c:pt>
                <c:pt idx="42091">
                  <c:v>-0.22</c:v>
                </c:pt>
                <c:pt idx="42092">
                  <c:v>-0.34</c:v>
                </c:pt>
                <c:pt idx="42093">
                  <c:v>-0.62</c:v>
                </c:pt>
                <c:pt idx="42094">
                  <c:v>-0.9</c:v>
                </c:pt>
                <c:pt idx="42095">
                  <c:v>-1.1399999999999999</c:v>
                </c:pt>
                <c:pt idx="42096">
                  <c:v>-1.34</c:v>
                </c:pt>
                <c:pt idx="42097">
                  <c:v>-1.42</c:v>
                </c:pt>
                <c:pt idx="42098">
                  <c:v>-1.54</c:v>
                </c:pt>
                <c:pt idx="42099">
                  <c:v>-1.58</c:v>
                </c:pt>
                <c:pt idx="42100">
                  <c:v>-1.58</c:v>
                </c:pt>
                <c:pt idx="42101">
                  <c:v>-1.58</c:v>
                </c:pt>
                <c:pt idx="42102">
                  <c:v>-1.5</c:v>
                </c:pt>
                <c:pt idx="42103">
                  <c:v>-1.38</c:v>
                </c:pt>
                <c:pt idx="42104">
                  <c:v>-1.1399999999999999</c:v>
                </c:pt>
                <c:pt idx="42105">
                  <c:v>-0.94</c:v>
                </c:pt>
                <c:pt idx="42106">
                  <c:v>-0.7</c:v>
                </c:pt>
                <c:pt idx="42107">
                  <c:v>-0.57999999999999996</c:v>
                </c:pt>
                <c:pt idx="42108">
                  <c:v>-0.42</c:v>
                </c:pt>
                <c:pt idx="42109">
                  <c:v>-0.42</c:v>
                </c:pt>
                <c:pt idx="42110">
                  <c:v>-0.26</c:v>
                </c:pt>
                <c:pt idx="42111">
                  <c:v>-0.18</c:v>
                </c:pt>
                <c:pt idx="42112">
                  <c:v>-0.1</c:v>
                </c:pt>
                <c:pt idx="42113">
                  <c:v>-0.02</c:v>
                </c:pt>
                <c:pt idx="42114">
                  <c:v>-0.02</c:v>
                </c:pt>
                <c:pt idx="42115">
                  <c:v>-0.06</c:v>
                </c:pt>
                <c:pt idx="42116">
                  <c:v>-0.02</c:v>
                </c:pt>
                <c:pt idx="42117">
                  <c:v>-0.02</c:v>
                </c:pt>
                <c:pt idx="42118">
                  <c:v>0.02</c:v>
                </c:pt>
                <c:pt idx="42119">
                  <c:v>0.02</c:v>
                </c:pt>
                <c:pt idx="42120">
                  <c:v>0.1</c:v>
                </c:pt>
                <c:pt idx="42121">
                  <c:v>0.1</c:v>
                </c:pt>
                <c:pt idx="42122">
                  <c:v>0.1</c:v>
                </c:pt>
                <c:pt idx="42123">
                  <c:v>0.1</c:v>
                </c:pt>
                <c:pt idx="42124">
                  <c:v>0.22</c:v>
                </c:pt>
                <c:pt idx="42125">
                  <c:v>0.34</c:v>
                </c:pt>
                <c:pt idx="42126">
                  <c:v>0.66</c:v>
                </c:pt>
                <c:pt idx="42127">
                  <c:v>1.06</c:v>
                </c:pt>
                <c:pt idx="42128">
                  <c:v>1.66</c:v>
                </c:pt>
                <c:pt idx="42129">
                  <c:v>2.2599999999999998</c:v>
                </c:pt>
                <c:pt idx="42130">
                  <c:v>3.06</c:v>
                </c:pt>
                <c:pt idx="42131">
                  <c:v>3.7</c:v>
                </c:pt>
                <c:pt idx="42132">
                  <c:v>4.26</c:v>
                </c:pt>
                <c:pt idx="42133">
                  <c:v>4.62</c:v>
                </c:pt>
                <c:pt idx="42134">
                  <c:v>4.82</c:v>
                </c:pt>
                <c:pt idx="42135">
                  <c:v>4.8600000000000003</c:v>
                </c:pt>
                <c:pt idx="42136">
                  <c:v>4.8600000000000003</c:v>
                </c:pt>
                <c:pt idx="42137">
                  <c:v>4.58</c:v>
                </c:pt>
                <c:pt idx="42138">
                  <c:v>3.86</c:v>
                </c:pt>
                <c:pt idx="42139">
                  <c:v>2.66</c:v>
                </c:pt>
                <c:pt idx="42140">
                  <c:v>1.34</c:v>
                </c:pt>
                <c:pt idx="42141">
                  <c:v>0.14000000000000001</c:v>
                </c:pt>
                <c:pt idx="42142">
                  <c:v>-0.78</c:v>
                </c:pt>
                <c:pt idx="42143">
                  <c:v>-1.46</c:v>
                </c:pt>
                <c:pt idx="42144">
                  <c:v>-1.98</c:v>
                </c:pt>
                <c:pt idx="42145">
                  <c:v>-2.46</c:v>
                </c:pt>
                <c:pt idx="42146">
                  <c:v>-2.7</c:v>
                </c:pt>
                <c:pt idx="42147">
                  <c:v>-2.78</c:v>
                </c:pt>
                <c:pt idx="42148">
                  <c:v>-2.66</c:v>
                </c:pt>
                <c:pt idx="42149">
                  <c:v>-2.2999999999999998</c:v>
                </c:pt>
                <c:pt idx="42150">
                  <c:v>-1.82</c:v>
                </c:pt>
                <c:pt idx="42151">
                  <c:v>-1.42</c:v>
                </c:pt>
                <c:pt idx="42152">
                  <c:v>-1.18</c:v>
                </c:pt>
                <c:pt idx="42153">
                  <c:v>-1.06</c:v>
                </c:pt>
                <c:pt idx="42154">
                  <c:v>-1.02</c:v>
                </c:pt>
                <c:pt idx="42155">
                  <c:v>-0.9</c:v>
                </c:pt>
                <c:pt idx="42156">
                  <c:v>-0.86</c:v>
                </c:pt>
                <c:pt idx="42157">
                  <c:v>-0.78</c:v>
                </c:pt>
                <c:pt idx="42158">
                  <c:v>-0.86</c:v>
                </c:pt>
                <c:pt idx="42159">
                  <c:v>-0.9</c:v>
                </c:pt>
                <c:pt idx="42160">
                  <c:v>-0.82</c:v>
                </c:pt>
                <c:pt idx="42161">
                  <c:v>-0.78</c:v>
                </c:pt>
                <c:pt idx="42162">
                  <c:v>-0.54</c:v>
                </c:pt>
                <c:pt idx="42163">
                  <c:v>-0.38</c:v>
                </c:pt>
                <c:pt idx="42164">
                  <c:v>-0.22</c:v>
                </c:pt>
                <c:pt idx="42165">
                  <c:v>-0.18</c:v>
                </c:pt>
                <c:pt idx="42166">
                  <c:v>-0.18</c:v>
                </c:pt>
                <c:pt idx="42167">
                  <c:v>-0.22</c:v>
                </c:pt>
                <c:pt idx="42168">
                  <c:v>-0.14000000000000001</c:v>
                </c:pt>
                <c:pt idx="42169">
                  <c:v>-0.14000000000000001</c:v>
                </c:pt>
                <c:pt idx="42170">
                  <c:v>-0.06</c:v>
                </c:pt>
                <c:pt idx="42171">
                  <c:v>-0.06</c:v>
                </c:pt>
                <c:pt idx="42172">
                  <c:v>0.02</c:v>
                </c:pt>
                <c:pt idx="42173">
                  <c:v>0.06</c:v>
                </c:pt>
                <c:pt idx="42174">
                  <c:v>0.14000000000000001</c:v>
                </c:pt>
                <c:pt idx="42175">
                  <c:v>0.26</c:v>
                </c:pt>
                <c:pt idx="42176">
                  <c:v>0.38</c:v>
                </c:pt>
                <c:pt idx="42177">
                  <c:v>0.46</c:v>
                </c:pt>
                <c:pt idx="42178">
                  <c:v>0.54</c:v>
                </c:pt>
                <c:pt idx="42179">
                  <c:v>0.57999999999999996</c:v>
                </c:pt>
                <c:pt idx="42180">
                  <c:v>0.62</c:v>
                </c:pt>
                <c:pt idx="42181">
                  <c:v>0.54</c:v>
                </c:pt>
                <c:pt idx="42182">
                  <c:v>0.3</c:v>
                </c:pt>
                <c:pt idx="42183">
                  <c:v>-0.02</c:v>
                </c:pt>
                <c:pt idx="42184">
                  <c:v>-0.38</c:v>
                </c:pt>
                <c:pt idx="42185">
                  <c:v>-0.74</c:v>
                </c:pt>
                <c:pt idx="42186">
                  <c:v>-1.06</c:v>
                </c:pt>
                <c:pt idx="42187">
                  <c:v>-1.38</c:v>
                </c:pt>
                <c:pt idx="42188">
                  <c:v>-1.62</c:v>
                </c:pt>
                <c:pt idx="42189">
                  <c:v>-1.94</c:v>
                </c:pt>
                <c:pt idx="42190">
                  <c:v>-2.14</c:v>
                </c:pt>
                <c:pt idx="42191">
                  <c:v>-2.2999999999999998</c:v>
                </c:pt>
                <c:pt idx="42192">
                  <c:v>-2.34</c:v>
                </c:pt>
                <c:pt idx="42193">
                  <c:v>-2.1800000000000002</c:v>
                </c:pt>
                <c:pt idx="42194">
                  <c:v>-1.9</c:v>
                </c:pt>
                <c:pt idx="42195">
                  <c:v>-1.54</c:v>
                </c:pt>
                <c:pt idx="42196">
                  <c:v>-1.1399999999999999</c:v>
                </c:pt>
                <c:pt idx="42197">
                  <c:v>-0.9</c:v>
                </c:pt>
                <c:pt idx="42198">
                  <c:v>-0.62</c:v>
                </c:pt>
                <c:pt idx="42199">
                  <c:v>-0.34</c:v>
                </c:pt>
                <c:pt idx="42200">
                  <c:v>-0.1</c:v>
                </c:pt>
                <c:pt idx="42201">
                  <c:v>0.06</c:v>
                </c:pt>
                <c:pt idx="42202">
                  <c:v>0.14000000000000001</c:v>
                </c:pt>
                <c:pt idx="42203">
                  <c:v>0.06</c:v>
                </c:pt>
                <c:pt idx="42204">
                  <c:v>0.06</c:v>
                </c:pt>
                <c:pt idx="42205">
                  <c:v>0.02</c:v>
                </c:pt>
                <c:pt idx="42206">
                  <c:v>-0.02</c:v>
                </c:pt>
                <c:pt idx="42207">
                  <c:v>0.02</c:v>
                </c:pt>
                <c:pt idx="42208">
                  <c:v>0.1</c:v>
                </c:pt>
                <c:pt idx="42209">
                  <c:v>0.1</c:v>
                </c:pt>
                <c:pt idx="42210">
                  <c:v>0.14000000000000001</c:v>
                </c:pt>
                <c:pt idx="42211">
                  <c:v>0.22</c:v>
                </c:pt>
                <c:pt idx="42212">
                  <c:v>0.26</c:v>
                </c:pt>
                <c:pt idx="42213">
                  <c:v>0.38</c:v>
                </c:pt>
                <c:pt idx="42214">
                  <c:v>0.46</c:v>
                </c:pt>
                <c:pt idx="42215">
                  <c:v>0.46</c:v>
                </c:pt>
                <c:pt idx="42216">
                  <c:v>0.46</c:v>
                </c:pt>
                <c:pt idx="42217">
                  <c:v>0.34</c:v>
                </c:pt>
                <c:pt idx="42218">
                  <c:v>0.26</c:v>
                </c:pt>
                <c:pt idx="42219">
                  <c:v>0.18</c:v>
                </c:pt>
                <c:pt idx="42220">
                  <c:v>0.22</c:v>
                </c:pt>
                <c:pt idx="42221">
                  <c:v>0.22</c:v>
                </c:pt>
                <c:pt idx="42222">
                  <c:v>0.22</c:v>
                </c:pt>
                <c:pt idx="42223">
                  <c:v>0.3</c:v>
                </c:pt>
                <c:pt idx="42224">
                  <c:v>0.3</c:v>
                </c:pt>
                <c:pt idx="42225">
                  <c:v>0.3</c:v>
                </c:pt>
                <c:pt idx="42226">
                  <c:v>0.46</c:v>
                </c:pt>
                <c:pt idx="42227">
                  <c:v>0.7</c:v>
                </c:pt>
                <c:pt idx="42228">
                  <c:v>1.06</c:v>
                </c:pt>
                <c:pt idx="42229">
                  <c:v>1.34</c:v>
                </c:pt>
                <c:pt idx="42230">
                  <c:v>1.7</c:v>
                </c:pt>
                <c:pt idx="42231">
                  <c:v>2.02</c:v>
                </c:pt>
                <c:pt idx="42232">
                  <c:v>2.38</c:v>
                </c:pt>
                <c:pt idx="42233">
                  <c:v>2.7</c:v>
                </c:pt>
                <c:pt idx="42234">
                  <c:v>3.02</c:v>
                </c:pt>
                <c:pt idx="42235">
                  <c:v>3.26</c:v>
                </c:pt>
                <c:pt idx="42236">
                  <c:v>3.54</c:v>
                </c:pt>
                <c:pt idx="42237">
                  <c:v>3.54</c:v>
                </c:pt>
                <c:pt idx="42238">
                  <c:v>3.5</c:v>
                </c:pt>
                <c:pt idx="42239">
                  <c:v>3.34</c:v>
                </c:pt>
                <c:pt idx="42240">
                  <c:v>3.1</c:v>
                </c:pt>
                <c:pt idx="42241">
                  <c:v>2.58</c:v>
                </c:pt>
                <c:pt idx="42242">
                  <c:v>1.94</c:v>
                </c:pt>
                <c:pt idx="42243">
                  <c:v>1.1000000000000001</c:v>
                </c:pt>
                <c:pt idx="42244">
                  <c:v>0.3</c:v>
                </c:pt>
                <c:pt idx="42245">
                  <c:v>-0.18</c:v>
                </c:pt>
                <c:pt idx="42246">
                  <c:v>-0.7</c:v>
                </c:pt>
                <c:pt idx="42247">
                  <c:v>-1.06</c:v>
                </c:pt>
                <c:pt idx="42248">
                  <c:v>-1.38</c:v>
                </c:pt>
                <c:pt idx="42249">
                  <c:v>-1.62</c:v>
                </c:pt>
                <c:pt idx="42250">
                  <c:v>-1.78</c:v>
                </c:pt>
                <c:pt idx="42251">
                  <c:v>-1.86</c:v>
                </c:pt>
                <c:pt idx="42252">
                  <c:v>-1.7</c:v>
                </c:pt>
                <c:pt idx="42253">
                  <c:v>-1.46</c:v>
                </c:pt>
                <c:pt idx="42254">
                  <c:v>-1.22</c:v>
                </c:pt>
                <c:pt idx="42255">
                  <c:v>-1.1000000000000001</c:v>
                </c:pt>
                <c:pt idx="42256">
                  <c:v>-0.94</c:v>
                </c:pt>
                <c:pt idx="42257">
                  <c:v>-0.9</c:v>
                </c:pt>
                <c:pt idx="42258">
                  <c:v>-0.86</c:v>
                </c:pt>
                <c:pt idx="42259">
                  <c:v>-0.78</c:v>
                </c:pt>
                <c:pt idx="42260">
                  <c:v>-0.74</c:v>
                </c:pt>
                <c:pt idx="42261">
                  <c:v>-0.78</c:v>
                </c:pt>
                <c:pt idx="42262">
                  <c:v>-0.82</c:v>
                </c:pt>
                <c:pt idx="42263">
                  <c:v>-0.86</c:v>
                </c:pt>
                <c:pt idx="42264">
                  <c:v>-0.86</c:v>
                </c:pt>
                <c:pt idx="42265">
                  <c:v>-0.78</c:v>
                </c:pt>
                <c:pt idx="42266">
                  <c:v>-0.66</c:v>
                </c:pt>
                <c:pt idx="42267">
                  <c:v>-0.57999999999999996</c:v>
                </c:pt>
                <c:pt idx="42268">
                  <c:v>-0.62</c:v>
                </c:pt>
                <c:pt idx="42269">
                  <c:v>-0.62</c:v>
                </c:pt>
                <c:pt idx="42270">
                  <c:v>-0.54</c:v>
                </c:pt>
                <c:pt idx="42271">
                  <c:v>-0.42</c:v>
                </c:pt>
                <c:pt idx="42272">
                  <c:v>-0.3</c:v>
                </c:pt>
                <c:pt idx="42273">
                  <c:v>-0.26</c:v>
                </c:pt>
                <c:pt idx="42274">
                  <c:v>-0.22</c:v>
                </c:pt>
                <c:pt idx="42275">
                  <c:v>-0.22</c:v>
                </c:pt>
                <c:pt idx="42276">
                  <c:v>-0.18</c:v>
                </c:pt>
                <c:pt idx="42277">
                  <c:v>-0.1</c:v>
                </c:pt>
                <c:pt idx="42278">
                  <c:v>-0.06</c:v>
                </c:pt>
                <c:pt idx="42279">
                  <c:v>0.02</c:v>
                </c:pt>
                <c:pt idx="42280">
                  <c:v>0.1</c:v>
                </c:pt>
                <c:pt idx="42281">
                  <c:v>0.02</c:v>
                </c:pt>
                <c:pt idx="42282">
                  <c:v>0.02</c:v>
                </c:pt>
                <c:pt idx="42283">
                  <c:v>-0.06</c:v>
                </c:pt>
                <c:pt idx="42284">
                  <c:v>-0.14000000000000001</c:v>
                </c:pt>
                <c:pt idx="42285">
                  <c:v>-0.38</c:v>
                </c:pt>
                <c:pt idx="42286">
                  <c:v>-0.5</c:v>
                </c:pt>
                <c:pt idx="42287">
                  <c:v>-0.7</c:v>
                </c:pt>
                <c:pt idx="42288">
                  <c:v>-0.82</c:v>
                </c:pt>
                <c:pt idx="42289">
                  <c:v>-1.02</c:v>
                </c:pt>
                <c:pt idx="42290">
                  <c:v>-1.18</c:v>
                </c:pt>
                <c:pt idx="42291">
                  <c:v>-1.34</c:v>
                </c:pt>
                <c:pt idx="42292">
                  <c:v>-1.5</c:v>
                </c:pt>
                <c:pt idx="42293">
                  <c:v>-1.58</c:v>
                </c:pt>
                <c:pt idx="42294">
                  <c:v>-1.62</c:v>
                </c:pt>
                <c:pt idx="42295">
                  <c:v>-1.66</c:v>
                </c:pt>
                <c:pt idx="42296">
                  <c:v>-1.5</c:v>
                </c:pt>
                <c:pt idx="42297">
                  <c:v>-1.38</c:v>
                </c:pt>
                <c:pt idx="42298">
                  <c:v>-1.18</c:v>
                </c:pt>
                <c:pt idx="42299">
                  <c:v>-0.98</c:v>
                </c:pt>
                <c:pt idx="42300">
                  <c:v>-0.82</c:v>
                </c:pt>
                <c:pt idx="42301">
                  <c:v>-0.66</c:v>
                </c:pt>
                <c:pt idx="42302">
                  <c:v>-0.46</c:v>
                </c:pt>
                <c:pt idx="42303">
                  <c:v>-0.38</c:v>
                </c:pt>
                <c:pt idx="42304">
                  <c:v>-0.26</c:v>
                </c:pt>
                <c:pt idx="42305">
                  <c:v>-0.14000000000000001</c:v>
                </c:pt>
                <c:pt idx="42306">
                  <c:v>-0.06</c:v>
                </c:pt>
                <c:pt idx="42307">
                  <c:v>-0.1</c:v>
                </c:pt>
                <c:pt idx="42308">
                  <c:v>-0.06</c:v>
                </c:pt>
                <c:pt idx="42309">
                  <c:v>-0.06</c:v>
                </c:pt>
                <c:pt idx="42310">
                  <c:v>-0.06</c:v>
                </c:pt>
                <c:pt idx="42311">
                  <c:v>-0.02</c:v>
                </c:pt>
                <c:pt idx="42312">
                  <c:v>0.06</c:v>
                </c:pt>
                <c:pt idx="42313">
                  <c:v>0.14000000000000001</c:v>
                </c:pt>
                <c:pt idx="42314">
                  <c:v>0.3</c:v>
                </c:pt>
                <c:pt idx="42315">
                  <c:v>0.57999999999999996</c:v>
                </c:pt>
                <c:pt idx="42316">
                  <c:v>1.06</c:v>
                </c:pt>
                <c:pt idx="42317">
                  <c:v>1.66</c:v>
                </c:pt>
                <c:pt idx="42318">
                  <c:v>2.2200000000000002</c:v>
                </c:pt>
                <c:pt idx="42319">
                  <c:v>2.74</c:v>
                </c:pt>
                <c:pt idx="42320">
                  <c:v>3.22</c:v>
                </c:pt>
                <c:pt idx="42321">
                  <c:v>3.58</c:v>
                </c:pt>
                <c:pt idx="42322">
                  <c:v>4.0599999999999996</c:v>
                </c:pt>
                <c:pt idx="42323">
                  <c:v>4.42</c:v>
                </c:pt>
                <c:pt idx="42324">
                  <c:v>4.66</c:v>
                </c:pt>
                <c:pt idx="42325">
                  <c:v>4.58</c:v>
                </c:pt>
                <c:pt idx="42326">
                  <c:v>4.1399999999999997</c:v>
                </c:pt>
                <c:pt idx="42327">
                  <c:v>3.5</c:v>
                </c:pt>
                <c:pt idx="42328">
                  <c:v>2.7</c:v>
                </c:pt>
                <c:pt idx="42329">
                  <c:v>1.78</c:v>
                </c:pt>
                <c:pt idx="42330">
                  <c:v>1.02</c:v>
                </c:pt>
                <c:pt idx="42331">
                  <c:v>0.22</c:v>
                </c:pt>
                <c:pt idx="42332">
                  <c:v>-0.42</c:v>
                </c:pt>
                <c:pt idx="42333">
                  <c:v>-1.1000000000000001</c:v>
                </c:pt>
                <c:pt idx="42334">
                  <c:v>-1.7</c:v>
                </c:pt>
                <c:pt idx="42335">
                  <c:v>-2.06</c:v>
                </c:pt>
                <c:pt idx="42336">
                  <c:v>-2.2999999999999998</c:v>
                </c:pt>
                <c:pt idx="42337">
                  <c:v>-2.34</c:v>
                </c:pt>
                <c:pt idx="42338">
                  <c:v>-2.1800000000000002</c:v>
                </c:pt>
                <c:pt idx="42339">
                  <c:v>-1.98</c:v>
                </c:pt>
                <c:pt idx="42340">
                  <c:v>-1.82</c:v>
                </c:pt>
                <c:pt idx="42341">
                  <c:v>-1.66</c:v>
                </c:pt>
                <c:pt idx="42342">
                  <c:v>-1.46</c:v>
                </c:pt>
                <c:pt idx="42343">
                  <c:v>-1.26</c:v>
                </c:pt>
                <c:pt idx="42344">
                  <c:v>-1.22</c:v>
                </c:pt>
                <c:pt idx="42345">
                  <c:v>-1.1399999999999999</c:v>
                </c:pt>
                <c:pt idx="42346">
                  <c:v>-1.06</c:v>
                </c:pt>
                <c:pt idx="42347">
                  <c:v>-1.02</c:v>
                </c:pt>
                <c:pt idx="42348">
                  <c:v>-0.82</c:v>
                </c:pt>
                <c:pt idx="42349">
                  <c:v>-0.66</c:v>
                </c:pt>
                <c:pt idx="42350">
                  <c:v>-0.5</c:v>
                </c:pt>
                <c:pt idx="42351">
                  <c:v>-0.34</c:v>
                </c:pt>
                <c:pt idx="42352">
                  <c:v>-0.26</c:v>
                </c:pt>
                <c:pt idx="42353">
                  <c:v>-0.18</c:v>
                </c:pt>
                <c:pt idx="42354">
                  <c:v>-0.02</c:v>
                </c:pt>
                <c:pt idx="42355">
                  <c:v>-0.02</c:v>
                </c:pt>
                <c:pt idx="42356">
                  <c:v>-0.02</c:v>
                </c:pt>
                <c:pt idx="42357">
                  <c:v>-0.02</c:v>
                </c:pt>
                <c:pt idx="42358">
                  <c:v>-0.06</c:v>
                </c:pt>
                <c:pt idx="42359">
                  <c:v>-0.02</c:v>
                </c:pt>
                <c:pt idx="42360">
                  <c:v>-0.02</c:v>
                </c:pt>
                <c:pt idx="42361">
                  <c:v>0.06</c:v>
                </c:pt>
                <c:pt idx="42362">
                  <c:v>0.18</c:v>
                </c:pt>
                <c:pt idx="42363">
                  <c:v>0.22</c:v>
                </c:pt>
                <c:pt idx="42364">
                  <c:v>0.34</c:v>
                </c:pt>
                <c:pt idx="42365">
                  <c:v>0.42</c:v>
                </c:pt>
                <c:pt idx="42366">
                  <c:v>0.54</c:v>
                </c:pt>
                <c:pt idx="42367">
                  <c:v>0.62</c:v>
                </c:pt>
                <c:pt idx="42368">
                  <c:v>0.66</c:v>
                </c:pt>
                <c:pt idx="42369">
                  <c:v>0.62</c:v>
                </c:pt>
                <c:pt idx="42370">
                  <c:v>0.42</c:v>
                </c:pt>
                <c:pt idx="42371">
                  <c:v>0.26</c:v>
                </c:pt>
                <c:pt idx="42372">
                  <c:v>0.06</c:v>
                </c:pt>
                <c:pt idx="42373">
                  <c:v>-0.18</c:v>
                </c:pt>
                <c:pt idx="42374">
                  <c:v>-0.46</c:v>
                </c:pt>
                <c:pt idx="42375">
                  <c:v>-0.74</c:v>
                </c:pt>
                <c:pt idx="42376">
                  <c:v>-1.02</c:v>
                </c:pt>
                <c:pt idx="42377">
                  <c:v>-1.26</c:v>
                </c:pt>
                <c:pt idx="42378">
                  <c:v>-1.58</c:v>
                </c:pt>
                <c:pt idx="42379">
                  <c:v>-1.78</c:v>
                </c:pt>
                <c:pt idx="42380">
                  <c:v>-1.86</c:v>
                </c:pt>
                <c:pt idx="42381">
                  <c:v>-1.9</c:v>
                </c:pt>
                <c:pt idx="42382">
                  <c:v>-1.86</c:v>
                </c:pt>
                <c:pt idx="42383">
                  <c:v>-1.7</c:v>
                </c:pt>
                <c:pt idx="42384">
                  <c:v>-1.54</c:v>
                </c:pt>
                <c:pt idx="42385">
                  <c:v>-1.3</c:v>
                </c:pt>
                <c:pt idx="42386">
                  <c:v>-1.1000000000000001</c:v>
                </c:pt>
                <c:pt idx="42387">
                  <c:v>-0.86</c:v>
                </c:pt>
                <c:pt idx="42388">
                  <c:v>-0.62</c:v>
                </c:pt>
                <c:pt idx="42389">
                  <c:v>-0.42</c:v>
                </c:pt>
                <c:pt idx="42390">
                  <c:v>-0.3</c:v>
                </c:pt>
                <c:pt idx="42391">
                  <c:v>-0.22</c:v>
                </c:pt>
                <c:pt idx="42392">
                  <c:v>-0.1</c:v>
                </c:pt>
                <c:pt idx="42393">
                  <c:v>-0.02</c:v>
                </c:pt>
                <c:pt idx="42394">
                  <c:v>-0.02</c:v>
                </c:pt>
                <c:pt idx="42395">
                  <c:v>-0.02</c:v>
                </c:pt>
                <c:pt idx="42396">
                  <c:v>0.02</c:v>
                </c:pt>
                <c:pt idx="42397">
                  <c:v>0.1</c:v>
                </c:pt>
                <c:pt idx="42398">
                  <c:v>0.14000000000000001</c:v>
                </c:pt>
                <c:pt idx="42399">
                  <c:v>0.14000000000000001</c:v>
                </c:pt>
                <c:pt idx="42400">
                  <c:v>0.18</c:v>
                </c:pt>
                <c:pt idx="42401">
                  <c:v>0.26</c:v>
                </c:pt>
                <c:pt idx="42402">
                  <c:v>0.3</c:v>
                </c:pt>
                <c:pt idx="42403">
                  <c:v>0.3</c:v>
                </c:pt>
                <c:pt idx="42404">
                  <c:v>0.3</c:v>
                </c:pt>
                <c:pt idx="42405">
                  <c:v>0.26</c:v>
                </c:pt>
                <c:pt idx="42406">
                  <c:v>0.3</c:v>
                </c:pt>
                <c:pt idx="42407">
                  <c:v>0.22</c:v>
                </c:pt>
                <c:pt idx="42408">
                  <c:v>0.22</c:v>
                </c:pt>
                <c:pt idx="42409">
                  <c:v>0.18</c:v>
                </c:pt>
                <c:pt idx="42410">
                  <c:v>0.26</c:v>
                </c:pt>
                <c:pt idx="42411">
                  <c:v>0.26</c:v>
                </c:pt>
                <c:pt idx="42412">
                  <c:v>0.26</c:v>
                </c:pt>
                <c:pt idx="42413">
                  <c:v>0.46</c:v>
                </c:pt>
                <c:pt idx="42414">
                  <c:v>0.74</c:v>
                </c:pt>
                <c:pt idx="42415">
                  <c:v>1.06</c:v>
                </c:pt>
                <c:pt idx="42416">
                  <c:v>1.34</c:v>
                </c:pt>
                <c:pt idx="42417">
                  <c:v>1.62</c:v>
                </c:pt>
                <c:pt idx="42418">
                  <c:v>2.14</c:v>
                </c:pt>
                <c:pt idx="42419">
                  <c:v>2.66</c:v>
                </c:pt>
                <c:pt idx="42420">
                  <c:v>3.18</c:v>
                </c:pt>
                <c:pt idx="42421">
                  <c:v>3.42</c:v>
                </c:pt>
                <c:pt idx="42422">
                  <c:v>3.54</c:v>
                </c:pt>
                <c:pt idx="42423">
                  <c:v>3.5</c:v>
                </c:pt>
                <c:pt idx="42424">
                  <c:v>3.38</c:v>
                </c:pt>
                <c:pt idx="42425">
                  <c:v>3.22</c:v>
                </c:pt>
                <c:pt idx="42426">
                  <c:v>3.06</c:v>
                </c:pt>
                <c:pt idx="42427">
                  <c:v>2.86</c:v>
                </c:pt>
                <c:pt idx="42428">
                  <c:v>2.38</c:v>
                </c:pt>
                <c:pt idx="42429">
                  <c:v>1.66</c:v>
                </c:pt>
                <c:pt idx="42430">
                  <c:v>0.78</c:v>
                </c:pt>
                <c:pt idx="42431">
                  <c:v>0.06</c:v>
                </c:pt>
                <c:pt idx="42432">
                  <c:v>-0.5</c:v>
                </c:pt>
                <c:pt idx="42433">
                  <c:v>-0.9</c:v>
                </c:pt>
                <c:pt idx="42434">
                  <c:v>-1.1000000000000001</c:v>
                </c:pt>
                <c:pt idx="42435">
                  <c:v>-1.34</c:v>
                </c:pt>
                <c:pt idx="42436">
                  <c:v>-1.62</c:v>
                </c:pt>
                <c:pt idx="42437">
                  <c:v>-1.74</c:v>
                </c:pt>
                <c:pt idx="42438">
                  <c:v>-1.82</c:v>
                </c:pt>
                <c:pt idx="42439">
                  <c:v>-1.74</c:v>
                </c:pt>
                <c:pt idx="42440">
                  <c:v>-1.58</c:v>
                </c:pt>
                <c:pt idx="42441">
                  <c:v>-1.34</c:v>
                </c:pt>
                <c:pt idx="42442">
                  <c:v>-1.18</c:v>
                </c:pt>
                <c:pt idx="42443">
                  <c:v>-1.06</c:v>
                </c:pt>
                <c:pt idx="42444">
                  <c:v>-0.94</c:v>
                </c:pt>
                <c:pt idx="42445">
                  <c:v>-0.78</c:v>
                </c:pt>
                <c:pt idx="42446">
                  <c:v>-0.7</c:v>
                </c:pt>
                <c:pt idx="42447">
                  <c:v>-0.7</c:v>
                </c:pt>
                <c:pt idx="42448">
                  <c:v>-0.7</c:v>
                </c:pt>
                <c:pt idx="42449">
                  <c:v>-0.7</c:v>
                </c:pt>
                <c:pt idx="42450">
                  <c:v>-0.7</c:v>
                </c:pt>
                <c:pt idx="42451">
                  <c:v>-0.7</c:v>
                </c:pt>
                <c:pt idx="42452">
                  <c:v>-0.66</c:v>
                </c:pt>
                <c:pt idx="42453">
                  <c:v>-0.57999999999999996</c:v>
                </c:pt>
                <c:pt idx="42454">
                  <c:v>-0.5</c:v>
                </c:pt>
                <c:pt idx="42455">
                  <c:v>-0.5</c:v>
                </c:pt>
                <c:pt idx="42456">
                  <c:v>-0.46</c:v>
                </c:pt>
                <c:pt idx="42457">
                  <c:v>-0.42</c:v>
                </c:pt>
                <c:pt idx="42458">
                  <c:v>-0.3</c:v>
                </c:pt>
                <c:pt idx="42459">
                  <c:v>-0.3</c:v>
                </c:pt>
                <c:pt idx="42460">
                  <c:v>-0.26</c:v>
                </c:pt>
                <c:pt idx="42461">
                  <c:v>-0.18</c:v>
                </c:pt>
                <c:pt idx="42462">
                  <c:v>-0.14000000000000001</c:v>
                </c:pt>
                <c:pt idx="42463">
                  <c:v>-0.06</c:v>
                </c:pt>
                <c:pt idx="42464">
                  <c:v>0.02</c:v>
                </c:pt>
                <c:pt idx="42465">
                  <c:v>0.06</c:v>
                </c:pt>
                <c:pt idx="42466">
                  <c:v>0.1</c:v>
                </c:pt>
                <c:pt idx="42467">
                  <c:v>0.14000000000000001</c:v>
                </c:pt>
                <c:pt idx="42468">
                  <c:v>0.1</c:v>
                </c:pt>
                <c:pt idx="42469">
                  <c:v>0.06</c:v>
                </c:pt>
                <c:pt idx="42470">
                  <c:v>0.02</c:v>
                </c:pt>
                <c:pt idx="42471">
                  <c:v>-0.1</c:v>
                </c:pt>
                <c:pt idx="42472">
                  <c:v>-0.26</c:v>
                </c:pt>
                <c:pt idx="42473">
                  <c:v>-0.54</c:v>
                </c:pt>
                <c:pt idx="42474">
                  <c:v>-0.86</c:v>
                </c:pt>
                <c:pt idx="42475">
                  <c:v>-1.1000000000000001</c:v>
                </c:pt>
                <c:pt idx="42476">
                  <c:v>-1.3</c:v>
                </c:pt>
                <c:pt idx="42477">
                  <c:v>-1.38</c:v>
                </c:pt>
                <c:pt idx="42478">
                  <c:v>-1.42</c:v>
                </c:pt>
                <c:pt idx="42479">
                  <c:v>-1.46</c:v>
                </c:pt>
                <c:pt idx="42480">
                  <c:v>-1.58</c:v>
                </c:pt>
                <c:pt idx="42481">
                  <c:v>-1.66</c:v>
                </c:pt>
                <c:pt idx="42482">
                  <c:v>-1.66</c:v>
                </c:pt>
                <c:pt idx="42483">
                  <c:v>-1.54</c:v>
                </c:pt>
                <c:pt idx="42484">
                  <c:v>-1.34</c:v>
                </c:pt>
                <c:pt idx="42485">
                  <c:v>-1.1000000000000001</c:v>
                </c:pt>
                <c:pt idx="42486">
                  <c:v>-0.86</c:v>
                </c:pt>
                <c:pt idx="42487">
                  <c:v>-0.7</c:v>
                </c:pt>
                <c:pt idx="42488">
                  <c:v>-0.54</c:v>
                </c:pt>
                <c:pt idx="42489">
                  <c:v>-0.42</c:v>
                </c:pt>
                <c:pt idx="42490">
                  <c:v>-0.3</c:v>
                </c:pt>
                <c:pt idx="42491">
                  <c:v>-0.18</c:v>
                </c:pt>
                <c:pt idx="42492">
                  <c:v>-0.02</c:v>
                </c:pt>
                <c:pt idx="42493">
                  <c:v>-0.02</c:v>
                </c:pt>
                <c:pt idx="42494">
                  <c:v>0.02</c:v>
                </c:pt>
                <c:pt idx="42495">
                  <c:v>0.02</c:v>
                </c:pt>
                <c:pt idx="42496">
                  <c:v>0.02</c:v>
                </c:pt>
                <c:pt idx="42497">
                  <c:v>0.06</c:v>
                </c:pt>
                <c:pt idx="42498">
                  <c:v>0.06</c:v>
                </c:pt>
                <c:pt idx="42499">
                  <c:v>0.1</c:v>
                </c:pt>
                <c:pt idx="42500">
                  <c:v>0.1</c:v>
                </c:pt>
                <c:pt idx="42501">
                  <c:v>0.06</c:v>
                </c:pt>
                <c:pt idx="42502">
                  <c:v>0.14000000000000001</c:v>
                </c:pt>
                <c:pt idx="42503">
                  <c:v>0.18</c:v>
                </c:pt>
                <c:pt idx="42504">
                  <c:v>0.22</c:v>
                </c:pt>
                <c:pt idx="42505">
                  <c:v>0.26</c:v>
                </c:pt>
                <c:pt idx="42506">
                  <c:v>0.3</c:v>
                </c:pt>
                <c:pt idx="42507">
                  <c:v>0.46</c:v>
                </c:pt>
                <c:pt idx="42508">
                  <c:v>0.74</c:v>
                </c:pt>
                <c:pt idx="42509">
                  <c:v>1.1399999999999999</c:v>
                </c:pt>
                <c:pt idx="42510">
                  <c:v>1.58</c:v>
                </c:pt>
                <c:pt idx="42511">
                  <c:v>1.94</c:v>
                </c:pt>
                <c:pt idx="42512">
                  <c:v>2.2999999999999998</c:v>
                </c:pt>
                <c:pt idx="42513">
                  <c:v>2.7</c:v>
                </c:pt>
                <c:pt idx="42514">
                  <c:v>3.18</c:v>
                </c:pt>
                <c:pt idx="42515">
                  <c:v>3.66</c:v>
                </c:pt>
                <c:pt idx="42516">
                  <c:v>4.0599999999999996</c:v>
                </c:pt>
                <c:pt idx="42517">
                  <c:v>4.1399999999999997</c:v>
                </c:pt>
                <c:pt idx="42518">
                  <c:v>4.0999999999999996</c:v>
                </c:pt>
                <c:pt idx="42519">
                  <c:v>3.78</c:v>
                </c:pt>
                <c:pt idx="42520">
                  <c:v>3.38</c:v>
                </c:pt>
                <c:pt idx="42521">
                  <c:v>2.94</c:v>
                </c:pt>
                <c:pt idx="42522">
                  <c:v>2.34</c:v>
                </c:pt>
                <c:pt idx="42523">
                  <c:v>1.62</c:v>
                </c:pt>
                <c:pt idx="42524">
                  <c:v>0.62</c:v>
                </c:pt>
                <c:pt idx="42525">
                  <c:v>-0.34</c:v>
                </c:pt>
                <c:pt idx="42526">
                  <c:v>-0.98</c:v>
                </c:pt>
                <c:pt idx="42527">
                  <c:v>-1.5</c:v>
                </c:pt>
                <c:pt idx="42528">
                  <c:v>-1.82</c:v>
                </c:pt>
                <c:pt idx="42529">
                  <c:v>-1.94</c:v>
                </c:pt>
                <c:pt idx="42530">
                  <c:v>-2.06</c:v>
                </c:pt>
                <c:pt idx="42531">
                  <c:v>-2.14</c:v>
                </c:pt>
                <c:pt idx="42532">
                  <c:v>-2.1</c:v>
                </c:pt>
                <c:pt idx="42533">
                  <c:v>-1.86</c:v>
                </c:pt>
                <c:pt idx="42534">
                  <c:v>-1.5</c:v>
                </c:pt>
                <c:pt idx="42535">
                  <c:v>-1.18</c:v>
                </c:pt>
                <c:pt idx="42536">
                  <c:v>-0.86</c:v>
                </c:pt>
                <c:pt idx="42537">
                  <c:v>-0.74</c:v>
                </c:pt>
                <c:pt idx="42538">
                  <c:v>-0.66</c:v>
                </c:pt>
                <c:pt idx="42539">
                  <c:v>-0.62</c:v>
                </c:pt>
                <c:pt idx="42540">
                  <c:v>-0.54</c:v>
                </c:pt>
                <c:pt idx="42541">
                  <c:v>-0.57999999999999996</c:v>
                </c:pt>
                <c:pt idx="42542">
                  <c:v>-0.5</c:v>
                </c:pt>
                <c:pt idx="42543">
                  <c:v>-0.54</c:v>
                </c:pt>
                <c:pt idx="42544">
                  <c:v>-0.57999999999999996</c:v>
                </c:pt>
                <c:pt idx="42545">
                  <c:v>-0.57999999999999996</c:v>
                </c:pt>
                <c:pt idx="42546">
                  <c:v>-0.54</c:v>
                </c:pt>
                <c:pt idx="42547">
                  <c:v>-0.42</c:v>
                </c:pt>
                <c:pt idx="42548">
                  <c:v>-0.3</c:v>
                </c:pt>
                <c:pt idx="42549">
                  <c:v>-0.3</c:v>
                </c:pt>
                <c:pt idx="42550">
                  <c:v>-0.26</c:v>
                </c:pt>
                <c:pt idx="42551">
                  <c:v>-0.26</c:v>
                </c:pt>
                <c:pt idx="42552">
                  <c:v>-0.18</c:v>
                </c:pt>
                <c:pt idx="42553">
                  <c:v>-0.06</c:v>
                </c:pt>
                <c:pt idx="42554">
                  <c:v>0.02</c:v>
                </c:pt>
                <c:pt idx="42555">
                  <c:v>0.02</c:v>
                </c:pt>
                <c:pt idx="42556">
                  <c:v>-0.02</c:v>
                </c:pt>
                <c:pt idx="42557">
                  <c:v>0.06</c:v>
                </c:pt>
                <c:pt idx="42558">
                  <c:v>0.1</c:v>
                </c:pt>
                <c:pt idx="42559">
                  <c:v>0.22</c:v>
                </c:pt>
                <c:pt idx="42560">
                  <c:v>0.34</c:v>
                </c:pt>
                <c:pt idx="42561">
                  <c:v>0.34</c:v>
                </c:pt>
                <c:pt idx="42562">
                  <c:v>0.34</c:v>
                </c:pt>
                <c:pt idx="42563">
                  <c:v>0.26</c:v>
                </c:pt>
                <c:pt idx="42564">
                  <c:v>0.18</c:v>
                </c:pt>
                <c:pt idx="42565">
                  <c:v>-0.02</c:v>
                </c:pt>
                <c:pt idx="42566">
                  <c:v>-0.18</c:v>
                </c:pt>
                <c:pt idx="42567">
                  <c:v>-0.42</c:v>
                </c:pt>
                <c:pt idx="42568">
                  <c:v>-0.74</c:v>
                </c:pt>
                <c:pt idx="42569">
                  <c:v>-1.02</c:v>
                </c:pt>
                <c:pt idx="42570">
                  <c:v>-1.26</c:v>
                </c:pt>
                <c:pt idx="42571">
                  <c:v>-1.46</c:v>
                </c:pt>
                <c:pt idx="42572">
                  <c:v>-1.66</c:v>
                </c:pt>
                <c:pt idx="42573">
                  <c:v>-1.78</c:v>
                </c:pt>
                <c:pt idx="42574">
                  <c:v>-1.82</c:v>
                </c:pt>
                <c:pt idx="42575">
                  <c:v>-1.82</c:v>
                </c:pt>
                <c:pt idx="42576">
                  <c:v>-1.74</c:v>
                </c:pt>
                <c:pt idx="42577">
                  <c:v>-1.62</c:v>
                </c:pt>
                <c:pt idx="42578">
                  <c:v>-1.38</c:v>
                </c:pt>
                <c:pt idx="42579">
                  <c:v>-1.1000000000000001</c:v>
                </c:pt>
                <c:pt idx="42580">
                  <c:v>-0.82</c:v>
                </c:pt>
                <c:pt idx="42581">
                  <c:v>-0.62</c:v>
                </c:pt>
                <c:pt idx="42582">
                  <c:v>-0.42</c:v>
                </c:pt>
                <c:pt idx="42583">
                  <c:v>-0.3</c:v>
                </c:pt>
                <c:pt idx="42584">
                  <c:v>-0.14000000000000001</c:v>
                </c:pt>
                <c:pt idx="42585">
                  <c:v>-0.1</c:v>
                </c:pt>
                <c:pt idx="42586">
                  <c:v>-0.02</c:v>
                </c:pt>
                <c:pt idx="42587">
                  <c:v>0.02</c:v>
                </c:pt>
                <c:pt idx="42588">
                  <c:v>-0.02</c:v>
                </c:pt>
                <c:pt idx="42589">
                  <c:v>-0.06</c:v>
                </c:pt>
                <c:pt idx="42590">
                  <c:v>-0.06</c:v>
                </c:pt>
                <c:pt idx="42591">
                  <c:v>-0.06</c:v>
                </c:pt>
                <c:pt idx="42592">
                  <c:v>-0.06</c:v>
                </c:pt>
                <c:pt idx="42593">
                  <c:v>0.02</c:v>
                </c:pt>
                <c:pt idx="42594">
                  <c:v>0.06</c:v>
                </c:pt>
                <c:pt idx="42595">
                  <c:v>0.1</c:v>
                </c:pt>
                <c:pt idx="42596">
                  <c:v>0.14000000000000001</c:v>
                </c:pt>
                <c:pt idx="42597">
                  <c:v>0.22</c:v>
                </c:pt>
                <c:pt idx="42598">
                  <c:v>0.26</c:v>
                </c:pt>
                <c:pt idx="42599">
                  <c:v>0.38</c:v>
                </c:pt>
                <c:pt idx="42600">
                  <c:v>0.7</c:v>
                </c:pt>
                <c:pt idx="42601">
                  <c:v>1.22</c:v>
                </c:pt>
                <c:pt idx="42602">
                  <c:v>1.94</c:v>
                </c:pt>
                <c:pt idx="42603">
                  <c:v>2.46</c:v>
                </c:pt>
                <c:pt idx="42604">
                  <c:v>2.98</c:v>
                </c:pt>
                <c:pt idx="42605">
                  <c:v>3.38</c:v>
                </c:pt>
                <c:pt idx="42606">
                  <c:v>3.9</c:v>
                </c:pt>
                <c:pt idx="42607">
                  <c:v>4.22</c:v>
                </c:pt>
                <c:pt idx="42608">
                  <c:v>4.58</c:v>
                </c:pt>
                <c:pt idx="42609">
                  <c:v>4.7</c:v>
                </c:pt>
                <c:pt idx="42610">
                  <c:v>4.66</c:v>
                </c:pt>
                <c:pt idx="42611">
                  <c:v>4.1399999999999997</c:v>
                </c:pt>
                <c:pt idx="42612">
                  <c:v>3.34</c:v>
                </c:pt>
                <c:pt idx="42613">
                  <c:v>2.2999999999999998</c:v>
                </c:pt>
                <c:pt idx="42614">
                  <c:v>1.26</c:v>
                </c:pt>
                <c:pt idx="42615">
                  <c:v>0.38</c:v>
                </c:pt>
                <c:pt idx="42616">
                  <c:v>-0.34</c:v>
                </c:pt>
                <c:pt idx="42617">
                  <c:v>-1.02</c:v>
                </c:pt>
                <c:pt idx="42618">
                  <c:v>-1.7</c:v>
                </c:pt>
                <c:pt idx="42619">
                  <c:v>-2.2599999999999998</c:v>
                </c:pt>
                <c:pt idx="42620">
                  <c:v>-2.58</c:v>
                </c:pt>
                <c:pt idx="42621">
                  <c:v>-2.62</c:v>
                </c:pt>
                <c:pt idx="42622">
                  <c:v>-2.38</c:v>
                </c:pt>
                <c:pt idx="42623">
                  <c:v>-2.14</c:v>
                </c:pt>
                <c:pt idx="42624">
                  <c:v>-1.86</c:v>
                </c:pt>
                <c:pt idx="42625">
                  <c:v>-1.62</c:v>
                </c:pt>
                <c:pt idx="42626">
                  <c:v>-1.46</c:v>
                </c:pt>
                <c:pt idx="42627">
                  <c:v>-1.3</c:v>
                </c:pt>
                <c:pt idx="42628">
                  <c:v>-1.1000000000000001</c:v>
                </c:pt>
                <c:pt idx="42629">
                  <c:v>-0.9</c:v>
                </c:pt>
                <c:pt idx="42630">
                  <c:v>-0.78</c:v>
                </c:pt>
                <c:pt idx="42631">
                  <c:v>-0.7</c:v>
                </c:pt>
                <c:pt idx="42632">
                  <c:v>-0.7</c:v>
                </c:pt>
                <c:pt idx="42633">
                  <c:v>-0.74</c:v>
                </c:pt>
                <c:pt idx="42634">
                  <c:v>-0.66</c:v>
                </c:pt>
                <c:pt idx="42635">
                  <c:v>-0.57999999999999996</c:v>
                </c:pt>
                <c:pt idx="42636">
                  <c:v>-0.46</c:v>
                </c:pt>
                <c:pt idx="42637">
                  <c:v>-0.38</c:v>
                </c:pt>
                <c:pt idx="42638">
                  <c:v>-0.42</c:v>
                </c:pt>
                <c:pt idx="42639">
                  <c:v>-0.34</c:v>
                </c:pt>
                <c:pt idx="42640">
                  <c:v>-0.3</c:v>
                </c:pt>
                <c:pt idx="42641">
                  <c:v>-0.26</c:v>
                </c:pt>
                <c:pt idx="42642">
                  <c:v>-0.22</c:v>
                </c:pt>
                <c:pt idx="42643">
                  <c:v>-0.18</c:v>
                </c:pt>
                <c:pt idx="42644">
                  <c:v>-0.02</c:v>
                </c:pt>
                <c:pt idx="42645">
                  <c:v>0.02</c:v>
                </c:pt>
                <c:pt idx="42646">
                  <c:v>0.1</c:v>
                </c:pt>
                <c:pt idx="42647">
                  <c:v>0.14000000000000001</c:v>
                </c:pt>
                <c:pt idx="42648">
                  <c:v>0.22</c:v>
                </c:pt>
                <c:pt idx="42649">
                  <c:v>0.26</c:v>
                </c:pt>
                <c:pt idx="42650">
                  <c:v>0.34</c:v>
                </c:pt>
                <c:pt idx="42651">
                  <c:v>0.46</c:v>
                </c:pt>
                <c:pt idx="42652">
                  <c:v>0.5</c:v>
                </c:pt>
                <c:pt idx="42653">
                  <c:v>0.54</c:v>
                </c:pt>
                <c:pt idx="42654">
                  <c:v>0.5</c:v>
                </c:pt>
                <c:pt idx="42655">
                  <c:v>0.38</c:v>
                </c:pt>
                <c:pt idx="42656">
                  <c:v>0.14000000000000001</c:v>
                </c:pt>
                <c:pt idx="42657">
                  <c:v>-0.18</c:v>
                </c:pt>
                <c:pt idx="42658">
                  <c:v>-0.42</c:v>
                </c:pt>
                <c:pt idx="42659">
                  <c:v>-0.74</c:v>
                </c:pt>
                <c:pt idx="42660">
                  <c:v>-0.94</c:v>
                </c:pt>
                <c:pt idx="42661">
                  <c:v>-1.26</c:v>
                </c:pt>
                <c:pt idx="42662">
                  <c:v>-1.54</c:v>
                </c:pt>
                <c:pt idx="42663">
                  <c:v>-1.82</c:v>
                </c:pt>
                <c:pt idx="42664">
                  <c:v>-1.98</c:v>
                </c:pt>
                <c:pt idx="42665">
                  <c:v>-2.06</c:v>
                </c:pt>
                <c:pt idx="42666">
                  <c:v>-2.06</c:v>
                </c:pt>
                <c:pt idx="42667">
                  <c:v>-1.94</c:v>
                </c:pt>
                <c:pt idx="42668">
                  <c:v>-1.7</c:v>
                </c:pt>
                <c:pt idx="42669">
                  <c:v>-1.46</c:v>
                </c:pt>
                <c:pt idx="42670">
                  <c:v>-1.18</c:v>
                </c:pt>
                <c:pt idx="42671">
                  <c:v>-1.02</c:v>
                </c:pt>
                <c:pt idx="42672">
                  <c:v>-0.7</c:v>
                </c:pt>
                <c:pt idx="42673">
                  <c:v>-0.42</c:v>
                </c:pt>
                <c:pt idx="42674">
                  <c:v>-0.18</c:v>
                </c:pt>
                <c:pt idx="42675">
                  <c:v>-0.02</c:v>
                </c:pt>
                <c:pt idx="42676">
                  <c:v>0.02</c:v>
                </c:pt>
                <c:pt idx="42677">
                  <c:v>-0.02</c:v>
                </c:pt>
                <c:pt idx="42678">
                  <c:v>-0.02</c:v>
                </c:pt>
                <c:pt idx="42679">
                  <c:v>-0.02</c:v>
                </c:pt>
                <c:pt idx="42680">
                  <c:v>0.02</c:v>
                </c:pt>
                <c:pt idx="42681">
                  <c:v>0.02</c:v>
                </c:pt>
                <c:pt idx="42682">
                  <c:v>0.06</c:v>
                </c:pt>
                <c:pt idx="42683">
                  <c:v>0.1</c:v>
                </c:pt>
                <c:pt idx="42684">
                  <c:v>0.14000000000000001</c:v>
                </c:pt>
                <c:pt idx="42685">
                  <c:v>0.18</c:v>
                </c:pt>
                <c:pt idx="42686">
                  <c:v>0.3</c:v>
                </c:pt>
                <c:pt idx="42687">
                  <c:v>0.34</c:v>
                </c:pt>
                <c:pt idx="42688">
                  <c:v>0.38</c:v>
                </c:pt>
                <c:pt idx="42689">
                  <c:v>0.38</c:v>
                </c:pt>
                <c:pt idx="42690">
                  <c:v>0.34</c:v>
                </c:pt>
                <c:pt idx="42691">
                  <c:v>0.22</c:v>
                </c:pt>
                <c:pt idx="42692">
                  <c:v>0.26</c:v>
                </c:pt>
                <c:pt idx="42693">
                  <c:v>0.3</c:v>
                </c:pt>
                <c:pt idx="42694">
                  <c:v>0.26</c:v>
                </c:pt>
                <c:pt idx="42695">
                  <c:v>0.22</c:v>
                </c:pt>
                <c:pt idx="42696">
                  <c:v>0.26</c:v>
                </c:pt>
                <c:pt idx="42697">
                  <c:v>0.34</c:v>
                </c:pt>
                <c:pt idx="42698">
                  <c:v>0.38</c:v>
                </c:pt>
                <c:pt idx="42699">
                  <c:v>0.42</c:v>
                </c:pt>
                <c:pt idx="42700">
                  <c:v>0.5</c:v>
                </c:pt>
                <c:pt idx="42701">
                  <c:v>0.57999999999999996</c:v>
                </c:pt>
                <c:pt idx="42702">
                  <c:v>0.78</c:v>
                </c:pt>
                <c:pt idx="42703">
                  <c:v>0.98</c:v>
                </c:pt>
                <c:pt idx="42704">
                  <c:v>1.26</c:v>
                </c:pt>
                <c:pt idx="42705">
                  <c:v>1.62</c:v>
                </c:pt>
                <c:pt idx="42706">
                  <c:v>2.1800000000000002</c:v>
                </c:pt>
                <c:pt idx="42707">
                  <c:v>2.62</c:v>
                </c:pt>
                <c:pt idx="42708">
                  <c:v>3.1</c:v>
                </c:pt>
                <c:pt idx="42709">
                  <c:v>3.54</c:v>
                </c:pt>
                <c:pt idx="42710">
                  <c:v>3.86</c:v>
                </c:pt>
                <c:pt idx="42711">
                  <c:v>3.98</c:v>
                </c:pt>
                <c:pt idx="42712">
                  <c:v>4.0599999999999996</c:v>
                </c:pt>
                <c:pt idx="42713">
                  <c:v>3.94</c:v>
                </c:pt>
                <c:pt idx="42714">
                  <c:v>3.62</c:v>
                </c:pt>
                <c:pt idx="42715">
                  <c:v>2.98</c:v>
                </c:pt>
                <c:pt idx="42716">
                  <c:v>2.1</c:v>
                </c:pt>
                <c:pt idx="42717">
                  <c:v>1.1399999999999999</c:v>
                </c:pt>
                <c:pt idx="42718">
                  <c:v>0.26</c:v>
                </c:pt>
                <c:pt idx="42719">
                  <c:v>-0.42</c:v>
                </c:pt>
                <c:pt idx="42720">
                  <c:v>-1.06</c:v>
                </c:pt>
                <c:pt idx="42721">
                  <c:v>-1.54</c:v>
                </c:pt>
                <c:pt idx="42722">
                  <c:v>-1.82</c:v>
                </c:pt>
                <c:pt idx="42723">
                  <c:v>-2.02</c:v>
                </c:pt>
                <c:pt idx="42724">
                  <c:v>-2.06</c:v>
                </c:pt>
                <c:pt idx="42725">
                  <c:v>-1.98</c:v>
                </c:pt>
                <c:pt idx="42726">
                  <c:v>-1.7</c:v>
                </c:pt>
                <c:pt idx="42727">
                  <c:v>-1.34</c:v>
                </c:pt>
                <c:pt idx="42728">
                  <c:v>-1.06</c:v>
                </c:pt>
                <c:pt idx="42729">
                  <c:v>-0.86</c:v>
                </c:pt>
                <c:pt idx="42730">
                  <c:v>-0.78</c:v>
                </c:pt>
                <c:pt idx="42731">
                  <c:v>-0.82</c:v>
                </c:pt>
                <c:pt idx="42732">
                  <c:v>-0.78</c:v>
                </c:pt>
                <c:pt idx="42733">
                  <c:v>-0.78</c:v>
                </c:pt>
                <c:pt idx="42734">
                  <c:v>-0.78</c:v>
                </c:pt>
                <c:pt idx="42735">
                  <c:v>-0.86</c:v>
                </c:pt>
                <c:pt idx="42736">
                  <c:v>-0.9</c:v>
                </c:pt>
                <c:pt idx="42737">
                  <c:v>-0.86</c:v>
                </c:pt>
                <c:pt idx="42738">
                  <c:v>-0.78</c:v>
                </c:pt>
                <c:pt idx="42739">
                  <c:v>-0.74</c:v>
                </c:pt>
                <c:pt idx="42740">
                  <c:v>-0.62</c:v>
                </c:pt>
                <c:pt idx="42741">
                  <c:v>-0.54</c:v>
                </c:pt>
                <c:pt idx="42742">
                  <c:v>-0.5</c:v>
                </c:pt>
                <c:pt idx="42743">
                  <c:v>-0.5</c:v>
                </c:pt>
                <c:pt idx="42744">
                  <c:v>-0.5</c:v>
                </c:pt>
                <c:pt idx="42745">
                  <c:v>-0.46</c:v>
                </c:pt>
                <c:pt idx="42746">
                  <c:v>-0.38</c:v>
                </c:pt>
                <c:pt idx="42747">
                  <c:v>-0.38</c:v>
                </c:pt>
                <c:pt idx="42748">
                  <c:v>-0.34</c:v>
                </c:pt>
                <c:pt idx="42749">
                  <c:v>-0.3</c:v>
                </c:pt>
                <c:pt idx="42750">
                  <c:v>-0.22</c:v>
                </c:pt>
                <c:pt idx="42751">
                  <c:v>-0.14000000000000001</c:v>
                </c:pt>
                <c:pt idx="42752">
                  <c:v>-0.06</c:v>
                </c:pt>
                <c:pt idx="42753">
                  <c:v>0.02</c:v>
                </c:pt>
                <c:pt idx="42754">
                  <c:v>0.02</c:v>
                </c:pt>
                <c:pt idx="42755">
                  <c:v>0.06</c:v>
                </c:pt>
                <c:pt idx="42756">
                  <c:v>0.06</c:v>
                </c:pt>
                <c:pt idx="42757">
                  <c:v>0.06</c:v>
                </c:pt>
                <c:pt idx="42758">
                  <c:v>0.02</c:v>
                </c:pt>
                <c:pt idx="42759">
                  <c:v>-0.14000000000000001</c:v>
                </c:pt>
                <c:pt idx="42760">
                  <c:v>-0.38</c:v>
                </c:pt>
                <c:pt idx="42761">
                  <c:v>-0.57999999999999996</c:v>
                </c:pt>
                <c:pt idx="42762">
                  <c:v>-0.86</c:v>
                </c:pt>
                <c:pt idx="42763">
                  <c:v>-1.06</c:v>
                </c:pt>
                <c:pt idx="42764">
                  <c:v>-1.26</c:v>
                </c:pt>
                <c:pt idx="42765">
                  <c:v>-1.46</c:v>
                </c:pt>
                <c:pt idx="42766">
                  <c:v>-1.58</c:v>
                </c:pt>
                <c:pt idx="42767">
                  <c:v>-1.74</c:v>
                </c:pt>
                <c:pt idx="42768">
                  <c:v>-1.82</c:v>
                </c:pt>
                <c:pt idx="42769">
                  <c:v>-1.78</c:v>
                </c:pt>
                <c:pt idx="42770">
                  <c:v>-1.7</c:v>
                </c:pt>
                <c:pt idx="42771">
                  <c:v>-1.46</c:v>
                </c:pt>
                <c:pt idx="42772">
                  <c:v>-1.1399999999999999</c:v>
                </c:pt>
                <c:pt idx="42773">
                  <c:v>-0.94</c:v>
                </c:pt>
                <c:pt idx="42774">
                  <c:v>-0.7</c:v>
                </c:pt>
                <c:pt idx="42775">
                  <c:v>-0.54</c:v>
                </c:pt>
                <c:pt idx="42776">
                  <c:v>-0.34</c:v>
                </c:pt>
                <c:pt idx="42777">
                  <c:v>-0.22</c:v>
                </c:pt>
                <c:pt idx="42778">
                  <c:v>-0.1</c:v>
                </c:pt>
                <c:pt idx="42779">
                  <c:v>-0.06</c:v>
                </c:pt>
                <c:pt idx="42780">
                  <c:v>-0.02</c:v>
                </c:pt>
                <c:pt idx="42781">
                  <c:v>-0.1</c:v>
                </c:pt>
                <c:pt idx="42782">
                  <c:v>-0.14000000000000001</c:v>
                </c:pt>
                <c:pt idx="42783">
                  <c:v>-0.18</c:v>
                </c:pt>
                <c:pt idx="42784">
                  <c:v>-0.14000000000000001</c:v>
                </c:pt>
                <c:pt idx="42785">
                  <c:v>-0.06</c:v>
                </c:pt>
                <c:pt idx="42786">
                  <c:v>0.22</c:v>
                </c:pt>
                <c:pt idx="42787">
                  <c:v>0.62</c:v>
                </c:pt>
                <c:pt idx="42788">
                  <c:v>1.34</c:v>
                </c:pt>
                <c:pt idx="42789">
                  <c:v>1.9</c:v>
                </c:pt>
                <c:pt idx="42790">
                  <c:v>2.58</c:v>
                </c:pt>
                <c:pt idx="42791">
                  <c:v>3.1</c:v>
                </c:pt>
                <c:pt idx="42792">
                  <c:v>3.58</c:v>
                </c:pt>
                <c:pt idx="42793">
                  <c:v>3.9</c:v>
                </c:pt>
                <c:pt idx="42794">
                  <c:v>4.1399999999999997</c:v>
                </c:pt>
                <c:pt idx="42795">
                  <c:v>4.38</c:v>
                </c:pt>
                <c:pt idx="42796">
                  <c:v>4.46</c:v>
                </c:pt>
                <c:pt idx="42797">
                  <c:v>4.26</c:v>
                </c:pt>
                <c:pt idx="42798">
                  <c:v>3.86</c:v>
                </c:pt>
                <c:pt idx="42799">
                  <c:v>3.14</c:v>
                </c:pt>
                <c:pt idx="42800">
                  <c:v>2.34</c:v>
                </c:pt>
                <c:pt idx="42801">
                  <c:v>1.5</c:v>
                </c:pt>
                <c:pt idx="42802">
                  <c:v>0.74</c:v>
                </c:pt>
                <c:pt idx="42803">
                  <c:v>0.06</c:v>
                </c:pt>
                <c:pt idx="42804">
                  <c:v>-0.54</c:v>
                </c:pt>
                <c:pt idx="42805">
                  <c:v>-1.02</c:v>
                </c:pt>
                <c:pt idx="42806">
                  <c:v>-1.38</c:v>
                </c:pt>
                <c:pt idx="42807">
                  <c:v>-1.7</c:v>
                </c:pt>
                <c:pt idx="42808">
                  <c:v>-2.02</c:v>
                </c:pt>
                <c:pt idx="42809">
                  <c:v>-2.14</c:v>
                </c:pt>
                <c:pt idx="42810">
                  <c:v>-2.1800000000000002</c:v>
                </c:pt>
                <c:pt idx="42811">
                  <c:v>-2.06</c:v>
                </c:pt>
                <c:pt idx="42812">
                  <c:v>-1.98</c:v>
                </c:pt>
                <c:pt idx="42813">
                  <c:v>-1.86</c:v>
                </c:pt>
                <c:pt idx="42814">
                  <c:v>-1.74</c:v>
                </c:pt>
                <c:pt idx="42815">
                  <c:v>-1.62</c:v>
                </c:pt>
                <c:pt idx="42816">
                  <c:v>-1.5</c:v>
                </c:pt>
                <c:pt idx="42817">
                  <c:v>-1.38</c:v>
                </c:pt>
                <c:pt idx="42818">
                  <c:v>-1.18</c:v>
                </c:pt>
                <c:pt idx="42819">
                  <c:v>-1.1000000000000001</c:v>
                </c:pt>
                <c:pt idx="42820">
                  <c:v>-0.9</c:v>
                </c:pt>
                <c:pt idx="42821">
                  <c:v>-0.78</c:v>
                </c:pt>
                <c:pt idx="42822">
                  <c:v>-0.54</c:v>
                </c:pt>
                <c:pt idx="42823">
                  <c:v>-0.38</c:v>
                </c:pt>
                <c:pt idx="42824">
                  <c:v>-0.26</c:v>
                </c:pt>
                <c:pt idx="42825">
                  <c:v>-0.14000000000000001</c:v>
                </c:pt>
                <c:pt idx="42826">
                  <c:v>-0.06</c:v>
                </c:pt>
                <c:pt idx="42827">
                  <c:v>-0.06</c:v>
                </c:pt>
                <c:pt idx="42828">
                  <c:v>-0.06</c:v>
                </c:pt>
                <c:pt idx="42829">
                  <c:v>-0.06</c:v>
                </c:pt>
                <c:pt idx="42830">
                  <c:v>-0.02</c:v>
                </c:pt>
                <c:pt idx="42831">
                  <c:v>0.02</c:v>
                </c:pt>
                <c:pt idx="42832">
                  <c:v>0.06</c:v>
                </c:pt>
                <c:pt idx="42833">
                  <c:v>0.1</c:v>
                </c:pt>
                <c:pt idx="42834">
                  <c:v>0.14000000000000001</c:v>
                </c:pt>
                <c:pt idx="42835">
                  <c:v>0.26</c:v>
                </c:pt>
                <c:pt idx="42836">
                  <c:v>0.34</c:v>
                </c:pt>
                <c:pt idx="42837">
                  <c:v>0.46</c:v>
                </c:pt>
                <c:pt idx="42838">
                  <c:v>0.66</c:v>
                </c:pt>
                <c:pt idx="42839">
                  <c:v>0.7</c:v>
                </c:pt>
                <c:pt idx="42840">
                  <c:v>0.74</c:v>
                </c:pt>
                <c:pt idx="42841">
                  <c:v>0.7</c:v>
                </c:pt>
                <c:pt idx="42842">
                  <c:v>0.5</c:v>
                </c:pt>
                <c:pt idx="42843">
                  <c:v>0.22</c:v>
                </c:pt>
                <c:pt idx="42844">
                  <c:v>-0.06</c:v>
                </c:pt>
                <c:pt idx="42845">
                  <c:v>-0.3</c:v>
                </c:pt>
                <c:pt idx="42846">
                  <c:v>-0.62</c:v>
                </c:pt>
                <c:pt idx="42847">
                  <c:v>-0.86</c:v>
                </c:pt>
                <c:pt idx="42848">
                  <c:v>-1.1000000000000001</c:v>
                </c:pt>
                <c:pt idx="42849">
                  <c:v>-1.3</c:v>
                </c:pt>
                <c:pt idx="42850">
                  <c:v>-1.5</c:v>
                </c:pt>
                <c:pt idx="42851">
                  <c:v>-1.66</c:v>
                </c:pt>
                <c:pt idx="42852">
                  <c:v>-1.78</c:v>
                </c:pt>
                <c:pt idx="42853">
                  <c:v>-1.78</c:v>
                </c:pt>
                <c:pt idx="42854">
                  <c:v>-1.66</c:v>
                </c:pt>
                <c:pt idx="42855">
                  <c:v>-1.5</c:v>
                </c:pt>
                <c:pt idx="42856">
                  <c:v>-1.38</c:v>
                </c:pt>
                <c:pt idx="42857">
                  <c:v>-1.22</c:v>
                </c:pt>
                <c:pt idx="42858">
                  <c:v>-1.02</c:v>
                </c:pt>
                <c:pt idx="42859">
                  <c:v>-0.86</c:v>
                </c:pt>
                <c:pt idx="42860">
                  <c:v>-0.74</c:v>
                </c:pt>
                <c:pt idx="42861">
                  <c:v>-0.62</c:v>
                </c:pt>
                <c:pt idx="42862">
                  <c:v>-0.5</c:v>
                </c:pt>
                <c:pt idx="42863">
                  <c:v>-0.38</c:v>
                </c:pt>
                <c:pt idx="42864">
                  <c:v>-0.26</c:v>
                </c:pt>
                <c:pt idx="42865">
                  <c:v>-0.14000000000000001</c:v>
                </c:pt>
                <c:pt idx="42866">
                  <c:v>-0.1</c:v>
                </c:pt>
                <c:pt idx="42867">
                  <c:v>-0.02</c:v>
                </c:pt>
                <c:pt idx="42868">
                  <c:v>0.02</c:v>
                </c:pt>
                <c:pt idx="42869">
                  <c:v>0.14000000000000001</c:v>
                </c:pt>
                <c:pt idx="42870">
                  <c:v>0.14000000000000001</c:v>
                </c:pt>
                <c:pt idx="42871">
                  <c:v>0.22</c:v>
                </c:pt>
                <c:pt idx="42872">
                  <c:v>0.3</c:v>
                </c:pt>
                <c:pt idx="42873">
                  <c:v>0.3</c:v>
                </c:pt>
                <c:pt idx="42874">
                  <c:v>0.34</c:v>
                </c:pt>
                <c:pt idx="42875">
                  <c:v>0.34</c:v>
                </c:pt>
                <c:pt idx="42876">
                  <c:v>0.34</c:v>
                </c:pt>
                <c:pt idx="42877">
                  <c:v>0.34</c:v>
                </c:pt>
                <c:pt idx="42878">
                  <c:v>0.3</c:v>
                </c:pt>
                <c:pt idx="42879">
                  <c:v>0.3</c:v>
                </c:pt>
                <c:pt idx="42880">
                  <c:v>0.26</c:v>
                </c:pt>
                <c:pt idx="42881">
                  <c:v>0.26</c:v>
                </c:pt>
                <c:pt idx="42882">
                  <c:v>0.3</c:v>
                </c:pt>
                <c:pt idx="42883">
                  <c:v>0.38</c:v>
                </c:pt>
                <c:pt idx="42884">
                  <c:v>0.42</c:v>
                </c:pt>
                <c:pt idx="42885">
                  <c:v>0.5</c:v>
                </c:pt>
                <c:pt idx="42886">
                  <c:v>0.54</c:v>
                </c:pt>
                <c:pt idx="42887">
                  <c:v>0.54</c:v>
                </c:pt>
                <c:pt idx="42888">
                  <c:v>0.54</c:v>
                </c:pt>
                <c:pt idx="42889">
                  <c:v>0.57999999999999996</c:v>
                </c:pt>
                <c:pt idx="42890">
                  <c:v>0.86</c:v>
                </c:pt>
                <c:pt idx="42891">
                  <c:v>1.34</c:v>
                </c:pt>
                <c:pt idx="42892">
                  <c:v>1.9</c:v>
                </c:pt>
                <c:pt idx="42893">
                  <c:v>2.2999999999999998</c:v>
                </c:pt>
                <c:pt idx="42894">
                  <c:v>2.62</c:v>
                </c:pt>
                <c:pt idx="42895">
                  <c:v>2.86</c:v>
                </c:pt>
                <c:pt idx="42896">
                  <c:v>3.14</c:v>
                </c:pt>
                <c:pt idx="42897">
                  <c:v>3.54</c:v>
                </c:pt>
                <c:pt idx="42898">
                  <c:v>3.9</c:v>
                </c:pt>
                <c:pt idx="42899">
                  <c:v>4.18</c:v>
                </c:pt>
                <c:pt idx="42900">
                  <c:v>4.1399999999999997</c:v>
                </c:pt>
                <c:pt idx="42901">
                  <c:v>3.78</c:v>
                </c:pt>
                <c:pt idx="42902">
                  <c:v>3.06</c:v>
                </c:pt>
                <c:pt idx="42903">
                  <c:v>2.14</c:v>
                </c:pt>
                <c:pt idx="42904">
                  <c:v>1.22</c:v>
                </c:pt>
                <c:pt idx="42905">
                  <c:v>0.46</c:v>
                </c:pt>
                <c:pt idx="42906">
                  <c:v>-0.22</c:v>
                </c:pt>
                <c:pt idx="42907">
                  <c:v>-0.74</c:v>
                </c:pt>
                <c:pt idx="42908">
                  <c:v>-1.3</c:v>
                </c:pt>
                <c:pt idx="42909">
                  <c:v>-1.82</c:v>
                </c:pt>
                <c:pt idx="42910">
                  <c:v>-2.14</c:v>
                </c:pt>
                <c:pt idx="42911">
                  <c:v>-2.2599999999999998</c:v>
                </c:pt>
                <c:pt idx="42912">
                  <c:v>-2.14</c:v>
                </c:pt>
                <c:pt idx="42913">
                  <c:v>-1.86</c:v>
                </c:pt>
                <c:pt idx="42914">
                  <c:v>-1.54</c:v>
                </c:pt>
                <c:pt idx="42915">
                  <c:v>-1.34</c:v>
                </c:pt>
                <c:pt idx="42916">
                  <c:v>-1.1000000000000001</c:v>
                </c:pt>
                <c:pt idx="42917">
                  <c:v>-1.02</c:v>
                </c:pt>
                <c:pt idx="42918">
                  <c:v>-0.86</c:v>
                </c:pt>
                <c:pt idx="42919">
                  <c:v>-0.82</c:v>
                </c:pt>
                <c:pt idx="42920">
                  <c:v>-0.78</c:v>
                </c:pt>
                <c:pt idx="42921">
                  <c:v>-0.86</c:v>
                </c:pt>
                <c:pt idx="42922">
                  <c:v>-0.86</c:v>
                </c:pt>
                <c:pt idx="42923">
                  <c:v>-0.9</c:v>
                </c:pt>
                <c:pt idx="42924">
                  <c:v>-0.9</c:v>
                </c:pt>
                <c:pt idx="42925">
                  <c:v>-0.86</c:v>
                </c:pt>
                <c:pt idx="42926">
                  <c:v>-0.74</c:v>
                </c:pt>
                <c:pt idx="42927">
                  <c:v>-0.7</c:v>
                </c:pt>
                <c:pt idx="42928">
                  <c:v>-0.66</c:v>
                </c:pt>
                <c:pt idx="42929">
                  <c:v>-0.57999999999999996</c:v>
                </c:pt>
                <c:pt idx="42930">
                  <c:v>-0.5</c:v>
                </c:pt>
                <c:pt idx="42931">
                  <c:v>-0.5</c:v>
                </c:pt>
                <c:pt idx="42932">
                  <c:v>-0.46</c:v>
                </c:pt>
                <c:pt idx="42933">
                  <c:v>-0.42</c:v>
                </c:pt>
                <c:pt idx="42934">
                  <c:v>-0.38</c:v>
                </c:pt>
                <c:pt idx="42935">
                  <c:v>-0.34</c:v>
                </c:pt>
                <c:pt idx="42936">
                  <c:v>-0.3</c:v>
                </c:pt>
                <c:pt idx="42937">
                  <c:v>-0.22</c:v>
                </c:pt>
                <c:pt idx="42938">
                  <c:v>-0.18</c:v>
                </c:pt>
                <c:pt idx="42939">
                  <c:v>-0.18</c:v>
                </c:pt>
                <c:pt idx="42940">
                  <c:v>-0.06</c:v>
                </c:pt>
                <c:pt idx="42941">
                  <c:v>0.02</c:v>
                </c:pt>
                <c:pt idx="42942">
                  <c:v>0.1</c:v>
                </c:pt>
                <c:pt idx="42943">
                  <c:v>0.14000000000000001</c:v>
                </c:pt>
                <c:pt idx="42944">
                  <c:v>0.18</c:v>
                </c:pt>
                <c:pt idx="42945">
                  <c:v>0.06</c:v>
                </c:pt>
                <c:pt idx="42946">
                  <c:v>-0.14000000000000001</c:v>
                </c:pt>
                <c:pt idx="42947">
                  <c:v>-0.42</c:v>
                </c:pt>
                <c:pt idx="42948">
                  <c:v>-0.62</c:v>
                </c:pt>
                <c:pt idx="42949">
                  <c:v>-0.86</c:v>
                </c:pt>
                <c:pt idx="42950">
                  <c:v>-0.98</c:v>
                </c:pt>
                <c:pt idx="42951">
                  <c:v>-1.18</c:v>
                </c:pt>
                <c:pt idx="42952">
                  <c:v>-1.42</c:v>
                </c:pt>
                <c:pt idx="42953">
                  <c:v>-1.74</c:v>
                </c:pt>
                <c:pt idx="42954">
                  <c:v>-1.94</c:v>
                </c:pt>
                <c:pt idx="42955">
                  <c:v>-1.98</c:v>
                </c:pt>
                <c:pt idx="42956">
                  <c:v>-1.9</c:v>
                </c:pt>
                <c:pt idx="42957">
                  <c:v>-1.7</c:v>
                </c:pt>
                <c:pt idx="42958">
                  <c:v>-1.5</c:v>
                </c:pt>
                <c:pt idx="42959">
                  <c:v>-1.3</c:v>
                </c:pt>
                <c:pt idx="42960">
                  <c:v>-1.1000000000000001</c:v>
                </c:pt>
                <c:pt idx="42961">
                  <c:v>-0.82</c:v>
                </c:pt>
                <c:pt idx="42962">
                  <c:v>-0.54</c:v>
                </c:pt>
                <c:pt idx="42963">
                  <c:v>-0.34</c:v>
                </c:pt>
                <c:pt idx="42964">
                  <c:v>-0.14000000000000001</c:v>
                </c:pt>
                <c:pt idx="42965">
                  <c:v>-0.02</c:v>
                </c:pt>
                <c:pt idx="42966">
                  <c:v>0.06</c:v>
                </c:pt>
                <c:pt idx="42967">
                  <c:v>0.02</c:v>
                </c:pt>
                <c:pt idx="42968">
                  <c:v>0.02</c:v>
                </c:pt>
                <c:pt idx="42969">
                  <c:v>-0.02</c:v>
                </c:pt>
                <c:pt idx="42970">
                  <c:v>-0.02</c:v>
                </c:pt>
                <c:pt idx="42971">
                  <c:v>-0.02</c:v>
                </c:pt>
                <c:pt idx="42972">
                  <c:v>-0.06</c:v>
                </c:pt>
                <c:pt idx="42973">
                  <c:v>-0.06</c:v>
                </c:pt>
                <c:pt idx="42974">
                  <c:v>0.02</c:v>
                </c:pt>
                <c:pt idx="42975">
                  <c:v>0.06</c:v>
                </c:pt>
                <c:pt idx="42976">
                  <c:v>0.18</c:v>
                </c:pt>
                <c:pt idx="42977">
                  <c:v>0.26</c:v>
                </c:pt>
                <c:pt idx="42978">
                  <c:v>0.38</c:v>
                </c:pt>
                <c:pt idx="42979">
                  <c:v>0.38</c:v>
                </c:pt>
                <c:pt idx="42980">
                  <c:v>0.42</c:v>
                </c:pt>
                <c:pt idx="42981">
                  <c:v>0.57999999999999996</c:v>
                </c:pt>
                <c:pt idx="42982">
                  <c:v>0.86</c:v>
                </c:pt>
                <c:pt idx="42983">
                  <c:v>1.26</c:v>
                </c:pt>
                <c:pt idx="42984">
                  <c:v>1.86</c:v>
                </c:pt>
                <c:pt idx="42985">
                  <c:v>2.2999999999999998</c:v>
                </c:pt>
                <c:pt idx="42986">
                  <c:v>2.86</c:v>
                </c:pt>
                <c:pt idx="42987">
                  <c:v>3.3</c:v>
                </c:pt>
                <c:pt idx="42988">
                  <c:v>3.7</c:v>
                </c:pt>
                <c:pt idx="42989">
                  <c:v>4.0599999999999996</c:v>
                </c:pt>
                <c:pt idx="42990">
                  <c:v>4.46</c:v>
                </c:pt>
                <c:pt idx="42991">
                  <c:v>4.5</c:v>
                </c:pt>
                <c:pt idx="42992">
                  <c:v>4.26</c:v>
                </c:pt>
                <c:pt idx="42993">
                  <c:v>3.78</c:v>
                </c:pt>
                <c:pt idx="42994">
                  <c:v>3.26</c:v>
                </c:pt>
                <c:pt idx="42995">
                  <c:v>2.74</c:v>
                </c:pt>
                <c:pt idx="42996">
                  <c:v>2.06</c:v>
                </c:pt>
                <c:pt idx="42997">
                  <c:v>1.1399999999999999</c:v>
                </c:pt>
                <c:pt idx="42998">
                  <c:v>0.14000000000000001</c:v>
                </c:pt>
                <c:pt idx="42999">
                  <c:v>-0.78</c:v>
                </c:pt>
                <c:pt idx="43000">
                  <c:v>-1.34</c:v>
                </c:pt>
                <c:pt idx="43001">
                  <c:v>-1.86</c:v>
                </c:pt>
                <c:pt idx="43002">
                  <c:v>-2.02</c:v>
                </c:pt>
                <c:pt idx="43003">
                  <c:v>-2.06</c:v>
                </c:pt>
                <c:pt idx="43004">
                  <c:v>-2.06</c:v>
                </c:pt>
                <c:pt idx="43005">
                  <c:v>-2.1</c:v>
                </c:pt>
                <c:pt idx="43006">
                  <c:v>-2.06</c:v>
                </c:pt>
                <c:pt idx="43007">
                  <c:v>-1.86</c:v>
                </c:pt>
                <c:pt idx="43008">
                  <c:v>-1.54</c:v>
                </c:pt>
                <c:pt idx="43009">
                  <c:v>-1.18</c:v>
                </c:pt>
                <c:pt idx="43010">
                  <c:v>-0.82</c:v>
                </c:pt>
                <c:pt idx="43011">
                  <c:v>-0.7</c:v>
                </c:pt>
                <c:pt idx="43012">
                  <c:v>-0.66</c:v>
                </c:pt>
                <c:pt idx="43013">
                  <c:v>-0.57999999999999996</c:v>
                </c:pt>
                <c:pt idx="43014">
                  <c:v>-0.54</c:v>
                </c:pt>
                <c:pt idx="43015">
                  <c:v>-0.54</c:v>
                </c:pt>
                <c:pt idx="43016">
                  <c:v>-0.42</c:v>
                </c:pt>
                <c:pt idx="43017">
                  <c:v>-0.46</c:v>
                </c:pt>
                <c:pt idx="43018">
                  <c:v>-0.54</c:v>
                </c:pt>
                <c:pt idx="43019">
                  <c:v>-0.66</c:v>
                </c:pt>
                <c:pt idx="43020">
                  <c:v>-0.57999999999999996</c:v>
                </c:pt>
                <c:pt idx="43021">
                  <c:v>-0.46</c:v>
                </c:pt>
                <c:pt idx="43022">
                  <c:v>-0.34</c:v>
                </c:pt>
                <c:pt idx="43023">
                  <c:v>-0.34</c:v>
                </c:pt>
                <c:pt idx="43024">
                  <c:v>-0.3</c:v>
                </c:pt>
                <c:pt idx="43025">
                  <c:v>-0.26</c:v>
                </c:pt>
                <c:pt idx="43026">
                  <c:v>-0.14000000000000001</c:v>
                </c:pt>
                <c:pt idx="43027">
                  <c:v>-0.06</c:v>
                </c:pt>
                <c:pt idx="43028">
                  <c:v>0.1</c:v>
                </c:pt>
                <c:pt idx="43029">
                  <c:v>0.06</c:v>
                </c:pt>
                <c:pt idx="43030">
                  <c:v>0.1</c:v>
                </c:pt>
                <c:pt idx="43031">
                  <c:v>0.06</c:v>
                </c:pt>
                <c:pt idx="43032">
                  <c:v>0.14000000000000001</c:v>
                </c:pt>
                <c:pt idx="43033">
                  <c:v>0.26</c:v>
                </c:pt>
                <c:pt idx="43034">
                  <c:v>0.34</c:v>
                </c:pt>
                <c:pt idx="43035">
                  <c:v>0.42</c:v>
                </c:pt>
                <c:pt idx="43036">
                  <c:v>0.3</c:v>
                </c:pt>
                <c:pt idx="43037">
                  <c:v>0.22</c:v>
                </c:pt>
                <c:pt idx="43038">
                  <c:v>0.14000000000000001</c:v>
                </c:pt>
                <c:pt idx="43039">
                  <c:v>-0.06</c:v>
                </c:pt>
                <c:pt idx="43040">
                  <c:v>-0.3</c:v>
                </c:pt>
                <c:pt idx="43041">
                  <c:v>-0.57999999999999996</c:v>
                </c:pt>
                <c:pt idx="43042">
                  <c:v>-0.9</c:v>
                </c:pt>
                <c:pt idx="43043">
                  <c:v>-1.26</c:v>
                </c:pt>
                <c:pt idx="43044">
                  <c:v>-1.54</c:v>
                </c:pt>
                <c:pt idx="43045">
                  <c:v>-1.78</c:v>
                </c:pt>
                <c:pt idx="43046">
                  <c:v>-1.9</c:v>
                </c:pt>
                <c:pt idx="43047">
                  <c:v>-1.98</c:v>
                </c:pt>
                <c:pt idx="43048">
                  <c:v>-1.94</c:v>
                </c:pt>
                <c:pt idx="43049">
                  <c:v>-1.94</c:v>
                </c:pt>
                <c:pt idx="43050">
                  <c:v>-1.82</c:v>
                </c:pt>
                <c:pt idx="43051">
                  <c:v>-1.62</c:v>
                </c:pt>
                <c:pt idx="43052">
                  <c:v>-1.3</c:v>
                </c:pt>
                <c:pt idx="43053">
                  <c:v>-0.98</c:v>
                </c:pt>
                <c:pt idx="43054">
                  <c:v>-0.62</c:v>
                </c:pt>
                <c:pt idx="43055">
                  <c:v>-0.46</c:v>
                </c:pt>
                <c:pt idx="43056">
                  <c:v>-0.34</c:v>
                </c:pt>
                <c:pt idx="43057">
                  <c:v>-0.26</c:v>
                </c:pt>
                <c:pt idx="43058">
                  <c:v>-0.1</c:v>
                </c:pt>
                <c:pt idx="43059">
                  <c:v>-0.06</c:v>
                </c:pt>
                <c:pt idx="43060">
                  <c:v>0.02</c:v>
                </c:pt>
                <c:pt idx="43061">
                  <c:v>0.02</c:v>
                </c:pt>
                <c:pt idx="43062">
                  <c:v>0.02</c:v>
                </c:pt>
                <c:pt idx="43063">
                  <c:v>-0.06</c:v>
                </c:pt>
                <c:pt idx="43064">
                  <c:v>-0.1</c:v>
                </c:pt>
                <c:pt idx="43065">
                  <c:v>-0.1</c:v>
                </c:pt>
                <c:pt idx="43066">
                  <c:v>0.06</c:v>
                </c:pt>
                <c:pt idx="43067">
                  <c:v>0.1</c:v>
                </c:pt>
                <c:pt idx="43068">
                  <c:v>0.1</c:v>
                </c:pt>
                <c:pt idx="43069">
                  <c:v>0.14000000000000001</c:v>
                </c:pt>
                <c:pt idx="43070">
                  <c:v>0.14000000000000001</c:v>
                </c:pt>
                <c:pt idx="43071">
                  <c:v>0.22</c:v>
                </c:pt>
                <c:pt idx="43072">
                  <c:v>0.42</c:v>
                </c:pt>
                <c:pt idx="43073">
                  <c:v>0.66</c:v>
                </c:pt>
                <c:pt idx="43074">
                  <c:v>1.06</c:v>
                </c:pt>
                <c:pt idx="43075">
                  <c:v>1.46</c:v>
                </c:pt>
                <c:pt idx="43076">
                  <c:v>2.06</c:v>
                </c:pt>
                <c:pt idx="43077">
                  <c:v>2.66</c:v>
                </c:pt>
                <c:pt idx="43078">
                  <c:v>3.14</c:v>
                </c:pt>
                <c:pt idx="43079">
                  <c:v>3.66</c:v>
                </c:pt>
                <c:pt idx="43080">
                  <c:v>4.0999999999999996</c:v>
                </c:pt>
                <c:pt idx="43081">
                  <c:v>4.46</c:v>
                </c:pt>
                <c:pt idx="43082">
                  <c:v>4.54</c:v>
                </c:pt>
                <c:pt idx="43083">
                  <c:v>4.5</c:v>
                </c:pt>
                <c:pt idx="43084">
                  <c:v>4.3</c:v>
                </c:pt>
                <c:pt idx="43085">
                  <c:v>3.94</c:v>
                </c:pt>
                <c:pt idx="43086">
                  <c:v>3.3</c:v>
                </c:pt>
                <c:pt idx="43087">
                  <c:v>2.34</c:v>
                </c:pt>
                <c:pt idx="43088">
                  <c:v>1.26</c:v>
                </c:pt>
                <c:pt idx="43089">
                  <c:v>0.22</c:v>
                </c:pt>
                <c:pt idx="43090">
                  <c:v>-0.62</c:v>
                </c:pt>
                <c:pt idx="43091">
                  <c:v>-1.22</c:v>
                </c:pt>
                <c:pt idx="43092">
                  <c:v>-1.66</c:v>
                </c:pt>
                <c:pt idx="43093">
                  <c:v>-1.98</c:v>
                </c:pt>
                <c:pt idx="43094">
                  <c:v>-2.2200000000000002</c:v>
                </c:pt>
                <c:pt idx="43095">
                  <c:v>-2.46</c:v>
                </c:pt>
                <c:pt idx="43096">
                  <c:v>-2.46</c:v>
                </c:pt>
                <c:pt idx="43097">
                  <c:v>-2.1800000000000002</c:v>
                </c:pt>
                <c:pt idx="43098">
                  <c:v>-1.9</c:v>
                </c:pt>
                <c:pt idx="43099">
                  <c:v>-1.5</c:v>
                </c:pt>
                <c:pt idx="43100">
                  <c:v>-1.26</c:v>
                </c:pt>
                <c:pt idx="43101">
                  <c:v>-1.1000000000000001</c:v>
                </c:pt>
                <c:pt idx="43102">
                  <c:v>-0.98</c:v>
                </c:pt>
                <c:pt idx="43103">
                  <c:v>-0.94</c:v>
                </c:pt>
                <c:pt idx="43104">
                  <c:v>-0.82</c:v>
                </c:pt>
                <c:pt idx="43105">
                  <c:v>-0.78</c:v>
                </c:pt>
                <c:pt idx="43106">
                  <c:v>-0.7</c:v>
                </c:pt>
                <c:pt idx="43107">
                  <c:v>-0.74</c:v>
                </c:pt>
                <c:pt idx="43108">
                  <c:v>-0.7</c:v>
                </c:pt>
                <c:pt idx="43109">
                  <c:v>-0.74</c:v>
                </c:pt>
                <c:pt idx="43110">
                  <c:v>-0.62</c:v>
                </c:pt>
                <c:pt idx="43111">
                  <c:v>-0.54</c:v>
                </c:pt>
                <c:pt idx="43112">
                  <c:v>-0.46</c:v>
                </c:pt>
                <c:pt idx="43113">
                  <c:v>-0.34</c:v>
                </c:pt>
                <c:pt idx="43114">
                  <c:v>-0.34</c:v>
                </c:pt>
                <c:pt idx="43115">
                  <c:v>-0.3</c:v>
                </c:pt>
                <c:pt idx="43116">
                  <c:v>-0.26</c:v>
                </c:pt>
                <c:pt idx="43117">
                  <c:v>-0.18</c:v>
                </c:pt>
                <c:pt idx="43118">
                  <c:v>-0.1</c:v>
                </c:pt>
                <c:pt idx="43119">
                  <c:v>-0.02</c:v>
                </c:pt>
                <c:pt idx="43120">
                  <c:v>0.06</c:v>
                </c:pt>
                <c:pt idx="43121">
                  <c:v>0.14000000000000001</c:v>
                </c:pt>
                <c:pt idx="43122">
                  <c:v>0.14000000000000001</c:v>
                </c:pt>
                <c:pt idx="43123">
                  <c:v>0.22</c:v>
                </c:pt>
                <c:pt idx="43124">
                  <c:v>0.34</c:v>
                </c:pt>
                <c:pt idx="43125">
                  <c:v>0.46</c:v>
                </c:pt>
                <c:pt idx="43126">
                  <c:v>0.46</c:v>
                </c:pt>
                <c:pt idx="43127">
                  <c:v>0.5</c:v>
                </c:pt>
                <c:pt idx="43128">
                  <c:v>0.46</c:v>
                </c:pt>
                <c:pt idx="43129">
                  <c:v>0.26</c:v>
                </c:pt>
                <c:pt idx="43130">
                  <c:v>0.1</c:v>
                </c:pt>
                <c:pt idx="43131">
                  <c:v>-0.14000000000000001</c:v>
                </c:pt>
                <c:pt idx="43132">
                  <c:v>-0.54</c:v>
                </c:pt>
                <c:pt idx="43133">
                  <c:v>-0.82</c:v>
                </c:pt>
                <c:pt idx="43134">
                  <c:v>-1.1000000000000001</c:v>
                </c:pt>
                <c:pt idx="43135">
                  <c:v>-1.38</c:v>
                </c:pt>
                <c:pt idx="43136">
                  <c:v>-1.66</c:v>
                </c:pt>
                <c:pt idx="43137">
                  <c:v>-1.86</c:v>
                </c:pt>
                <c:pt idx="43138">
                  <c:v>-2.02</c:v>
                </c:pt>
                <c:pt idx="43139">
                  <c:v>-2.1</c:v>
                </c:pt>
                <c:pt idx="43140">
                  <c:v>-2.1</c:v>
                </c:pt>
                <c:pt idx="43141">
                  <c:v>-1.98</c:v>
                </c:pt>
                <c:pt idx="43142">
                  <c:v>-1.74</c:v>
                </c:pt>
                <c:pt idx="43143">
                  <c:v>-1.42</c:v>
                </c:pt>
                <c:pt idx="43144">
                  <c:v>-1.1399999999999999</c:v>
                </c:pt>
                <c:pt idx="43145">
                  <c:v>-0.9</c:v>
                </c:pt>
                <c:pt idx="43146">
                  <c:v>-0.66</c:v>
                </c:pt>
                <c:pt idx="43147">
                  <c:v>-0.54</c:v>
                </c:pt>
                <c:pt idx="43148">
                  <c:v>-0.3</c:v>
                </c:pt>
                <c:pt idx="43149">
                  <c:v>-0.18</c:v>
                </c:pt>
                <c:pt idx="43150">
                  <c:v>-0.02</c:v>
                </c:pt>
                <c:pt idx="43151">
                  <c:v>0.02</c:v>
                </c:pt>
                <c:pt idx="43152">
                  <c:v>-0.02</c:v>
                </c:pt>
                <c:pt idx="43153">
                  <c:v>0.02</c:v>
                </c:pt>
                <c:pt idx="43154">
                  <c:v>0.02</c:v>
                </c:pt>
                <c:pt idx="43155">
                  <c:v>-0.02</c:v>
                </c:pt>
                <c:pt idx="43156">
                  <c:v>0.06</c:v>
                </c:pt>
                <c:pt idx="43157">
                  <c:v>0.1</c:v>
                </c:pt>
                <c:pt idx="43158">
                  <c:v>0.14000000000000001</c:v>
                </c:pt>
                <c:pt idx="43159">
                  <c:v>0.22</c:v>
                </c:pt>
                <c:pt idx="43160">
                  <c:v>0.22</c:v>
                </c:pt>
                <c:pt idx="43161">
                  <c:v>0.26</c:v>
                </c:pt>
                <c:pt idx="43162">
                  <c:v>0.38</c:v>
                </c:pt>
                <c:pt idx="43163">
                  <c:v>0.38</c:v>
                </c:pt>
                <c:pt idx="43164">
                  <c:v>0.38</c:v>
                </c:pt>
                <c:pt idx="43165">
                  <c:v>0.26</c:v>
                </c:pt>
                <c:pt idx="43166">
                  <c:v>0.26</c:v>
                </c:pt>
                <c:pt idx="43167">
                  <c:v>0.3</c:v>
                </c:pt>
                <c:pt idx="43168">
                  <c:v>0.38</c:v>
                </c:pt>
                <c:pt idx="43169">
                  <c:v>0.38</c:v>
                </c:pt>
                <c:pt idx="43170">
                  <c:v>0.38</c:v>
                </c:pt>
                <c:pt idx="43171">
                  <c:v>0.54</c:v>
                </c:pt>
                <c:pt idx="43172">
                  <c:v>0.82</c:v>
                </c:pt>
                <c:pt idx="43173">
                  <c:v>1.02</c:v>
                </c:pt>
                <c:pt idx="43174">
                  <c:v>1.38</c:v>
                </c:pt>
                <c:pt idx="43175">
                  <c:v>1.62</c:v>
                </c:pt>
                <c:pt idx="43176">
                  <c:v>1.98</c:v>
                </c:pt>
                <c:pt idx="43177">
                  <c:v>2.2599999999999998</c:v>
                </c:pt>
                <c:pt idx="43178">
                  <c:v>2.5</c:v>
                </c:pt>
                <c:pt idx="43179">
                  <c:v>2.86</c:v>
                </c:pt>
                <c:pt idx="43180">
                  <c:v>3.14</c:v>
                </c:pt>
                <c:pt idx="43181">
                  <c:v>3.26</c:v>
                </c:pt>
                <c:pt idx="43182">
                  <c:v>3.34</c:v>
                </c:pt>
                <c:pt idx="43183">
                  <c:v>3.38</c:v>
                </c:pt>
                <c:pt idx="43184">
                  <c:v>3.22</c:v>
                </c:pt>
                <c:pt idx="43185">
                  <c:v>2.94</c:v>
                </c:pt>
                <c:pt idx="43186">
                  <c:v>2.62</c:v>
                </c:pt>
                <c:pt idx="43187">
                  <c:v>2.14</c:v>
                </c:pt>
                <c:pt idx="43188">
                  <c:v>1.5</c:v>
                </c:pt>
                <c:pt idx="43189">
                  <c:v>0.82</c:v>
                </c:pt>
                <c:pt idx="43190">
                  <c:v>0.18</c:v>
                </c:pt>
                <c:pt idx="43191">
                  <c:v>-0.38</c:v>
                </c:pt>
                <c:pt idx="43192">
                  <c:v>-0.78</c:v>
                </c:pt>
                <c:pt idx="43193">
                  <c:v>-1.18</c:v>
                </c:pt>
                <c:pt idx="43194">
                  <c:v>-1.46</c:v>
                </c:pt>
                <c:pt idx="43195">
                  <c:v>-1.66</c:v>
                </c:pt>
                <c:pt idx="43196">
                  <c:v>-1.82</c:v>
                </c:pt>
                <c:pt idx="43197">
                  <c:v>-1.78</c:v>
                </c:pt>
                <c:pt idx="43198">
                  <c:v>-1.58</c:v>
                </c:pt>
                <c:pt idx="43199">
                  <c:v>-1.3</c:v>
                </c:pt>
                <c:pt idx="43200">
                  <c:v>-1.06</c:v>
                </c:pt>
                <c:pt idx="43201">
                  <c:v>-0.9</c:v>
                </c:pt>
                <c:pt idx="43202">
                  <c:v>-0.78</c:v>
                </c:pt>
                <c:pt idx="43203">
                  <c:v>-0.74</c:v>
                </c:pt>
                <c:pt idx="43204">
                  <c:v>-0.7</c:v>
                </c:pt>
                <c:pt idx="43205">
                  <c:v>-0.66</c:v>
                </c:pt>
                <c:pt idx="43206">
                  <c:v>-0.66</c:v>
                </c:pt>
                <c:pt idx="43207">
                  <c:v>-0.7</c:v>
                </c:pt>
                <c:pt idx="43208">
                  <c:v>-0.74</c:v>
                </c:pt>
                <c:pt idx="43209">
                  <c:v>-0.78</c:v>
                </c:pt>
                <c:pt idx="43210">
                  <c:v>-0.74</c:v>
                </c:pt>
                <c:pt idx="43211">
                  <c:v>-0.66</c:v>
                </c:pt>
                <c:pt idx="43212">
                  <c:v>-0.57999999999999996</c:v>
                </c:pt>
                <c:pt idx="43213">
                  <c:v>-0.46</c:v>
                </c:pt>
                <c:pt idx="43214">
                  <c:v>-0.42</c:v>
                </c:pt>
                <c:pt idx="43215">
                  <c:v>-0.42</c:v>
                </c:pt>
                <c:pt idx="43216">
                  <c:v>-0.38</c:v>
                </c:pt>
                <c:pt idx="43217">
                  <c:v>-0.3</c:v>
                </c:pt>
                <c:pt idx="43218">
                  <c:v>-0.26</c:v>
                </c:pt>
                <c:pt idx="43219">
                  <c:v>-0.26</c:v>
                </c:pt>
                <c:pt idx="43220">
                  <c:v>-0.22</c:v>
                </c:pt>
                <c:pt idx="43221">
                  <c:v>-0.18</c:v>
                </c:pt>
                <c:pt idx="43222">
                  <c:v>-0.1</c:v>
                </c:pt>
                <c:pt idx="43223">
                  <c:v>-0.1</c:v>
                </c:pt>
                <c:pt idx="43224">
                  <c:v>-0.02</c:v>
                </c:pt>
                <c:pt idx="43225">
                  <c:v>0.02</c:v>
                </c:pt>
                <c:pt idx="43226">
                  <c:v>0.06</c:v>
                </c:pt>
                <c:pt idx="43227">
                  <c:v>0.02</c:v>
                </c:pt>
                <c:pt idx="43228">
                  <c:v>-0.06</c:v>
                </c:pt>
                <c:pt idx="43229">
                  <c:v>-0.14000000000000001</c:v>
                </c:pt>
                <c:pt idx="43230">
                  <c:v>-0.3</c:v>
                </c:pt>
                <c:pt idx="43231">
                  <c:v>-0.46</c:v>
                </c:pt>
                <c:pt idx="43232">
                  <c:v>-0.62</c:v>
                </c:pt>
                <c:pt idx="43233">
                  <c:v>-0.86</c:v>
                </c:pt>
                <c:pt idx="43234">
                  <c:v>-1.02</c:v>
                </c:pt>
                <c:pt idx="43235">
                  <c:v>-1.18</c:v>
                </c:pt>
                <c:pt idx="43236">
                  <c:v>-1.3</c:v>
                </c:pt>
                <c:pt idx="43237">
                  <c:v>-1.38</c:v>
                </c:pt>
                <c:pt idx="43238">
                  <c:v>-1.46</c:v>
                </c:pt>
                <c:pt idx="43239">
                  <c:v>-1.54</c:v>
                </c:pt>
                <c:pt idx="43240">
                  <c:v>-1.54</c:v>
                </c:pt>
                <c:pt idx="43241">
                  <c:v>-1.42</c:v>
                </c:pt>
                <c:pt idx="43242">
                  <c:v>-1.3</c:v>
                </c:pt>
                <c:pt idx="43243">
                  <c:v>-1.18</c:v>
                </c:pt>
                <c:pt idx="43244">
                  <c:v>-1.02</c:v>
                </c:pt>
                <c:pt idx="43245">
                  <c:v>-0.82</c:v>
                </c:pt>
                <c:pt idx="43246">
                  <c:v>-0.7</c:v>
                </c:pt>
                <c:pt idx="43247">
                  <c:v>-0.57999999999999996</c:v>
                </c:pt>
                <c:pt idx="43248">
                  <c:v>-0.42</c:v>
                </c:pt>
                <c:pt idx="43249">
                  <c:v>-0.3</c:v>
                </c:pt>
                <c:pt idx="43250">
                  <c:v>-0.14000000000000001</c:v>
                </c:pt>
                <c:pt idx="43251">
                  <c:v>-0.1</c:v>
                </c:pt>
                <c:pt idx="43252">
                  <c:v>-0.06</c:v>
                </c:pt>
                <c:pt idx="43253">
                  <c:v>-0.1</c:v>
                </c:pt>
                <c:pt idx="43254">
                  <c:v>-0.1</c:v>
                </c:pt>
                <c:pt idx="43255">
                  <c:v>-0.14000000000000001</c:v>
                </c:pt>
                <c:pt idx="43256">
                  <c:v>-0.14000000000000001</c:v>
                </c:pt>
                <c:pt idx="43257">
                  <c:v>-0.1</c:v>
                </c:pt>
                <c:pt idx="43258">
                  <c:v>0.02</c:v>
                </c:pt>
                <c:pt idx="43259">
                  <c:v>0.06</c:v>
                </c:pt>
                <c:pt idx="43260">
                  <c:v>0.26</c:v>
                </c:pt>
                <c:pt idx="43261">
                  <c:v>0.46</c:v>
                </c:pt>
                <c:pt idx="43262">
                  <c:v>0.94</c:v>
                </c:pt>
                <c:pt idx="43263">
                  <c:v>1.62</c:v>
                </c:pt>
                <c:pt idx="43264">
                  <c:v>2.34</c:v>
                </c:pt>
                <c:pt idx="43265">
                  <c:v>2.9</c:v>
                </c:pt>
                <c:pt idx="43266">
                  <c:v>3.34</c:v>
                </c:pt>
                <c:pt idx="43267">
                  <c:v>3.66</c:v>
                </c:pt>
                <c:pt idx="43268">
                  <c:v>4.0199999999999996</c:v>
                </c:pt>
                <c:pt idx="43269">
                  <c:v>4.38</c:v>
                </c:pt>
                <c:pt idx="43270">
                  <c:v>4.7</c:v>
                </c:pt>
                <c:pt idx="43271">
                  <c:v>4.9800000000000004</c:v>
                </c:pt>
                <c:pt idx="43272">
                  <c:v>4.9000000000000004</c:v>
                </c:pt>
                <c:pt idx="43273">
                  <c:v>4.38</c:v>
                </c:pt>
                <c:pt idx="43274">
                  <c:v>3.38</c:v>
                </c:pt>
                <c:pt idx="43275">
                  <c:v>2.1800000000000002</c:v>
                </c:pt>
                <c:pt idx="43276">
                  <c:v>1.1000000000000001</c:v>
                </c:pt>
                <c:pt idx="43277">
                  <c:v>0.38</c:v>
                </c:pt>
                <c:pt idx="43278">
                  <c:v>-0.14000000000000001</c:v>
                </c:pt>
                <c:pt idx="43279">
                  <c:v>-0.74</c:v>
                </c:pt>
                <c:pt idx="43280">
                  <c:v>-1.5</c:v>
                </c:pt>
                <c:pt idx="43281">
                  <c:v>-2.2200000000000002</c:v>
                </c:pt>
                <c:pt idx="43282">
                  <c:v>-2.74</c:v>
                </c:pt>
                <c:pt idx="43283">
                  <c:v>-2.9</c:v>
                </c:pt>
                <c:pt idx="43284">
                  <c:v>-2.74</c:v>
                </c:pt>
                <c:pt idx="43285">
                  <c:v>-2.46</c:v>
                </c:pt>
                <c:pt idx="43286">
                  <c:v>-2.06</c:v>
                </c:pt>
                <c:pt idx="43287">
                  <c:v>-1.78</c:v>
                </c:pt>
                <c:pt idx="43288">
                  <c:v>-1.54</c:v>
                </c:pt>
                <c:pt idx="43289">
                  <c:v>-1.42</c:v>
                </c:pt>
                <c:pt idx="43290">
                  <c:v>-1.26</c:v>
                </c:pt>
                <c:pt idx="43291">
                  <c:v>-1.1399999999999999</c:v>
                </c:pt>
                <c:pt idx="43292">
                  <c:v>-0.98</c:v>
                </c:pt>
                <c:pt idx="43293">
                  <c:v>-0.9</c:v>
                </c:pt>
                <c:pt idx="43294">
                  <c:v>-0.9</c:v>
                </c:pt>
                <c:pt idx="43295">
                  <c:v>-0.9</c:v>
                </c:pt>
                <c:pt idx="43296">
                  <c:v>-0.82</c:v>
                </c:pt>
                <c:pt idx="43297">
                  <c:v>-0.66</c:v>
                </c:pt>
                <c:pt idx="43298">
                  <c:v>-0.5</c:v>
                </c:pt>
                <c:pt idx="43299">
                  <c:v>-0.38</c:v>
                </c:pt>
                <c:pt idx="43300">
                  <c:v>-0.3</c:v>
                </c:pt>
                <c:pt idx="43301">
                  <c:v>-0.22</c:v>
                </c:pt>
                <c:pt idx="43302">
                  <c:v>-0.14000000000000001</c:v>
                </c:pt>
                <c:pt idx="43303">
                  <c:v>-0.06</c:v>
                </c:pt>
                <c:pt idx="43304">
                  <c:v>-0.02</c:v>
                </c:pt>
                <c:pt idx="43305">
                  <c:v>0.02</c:v>
                </c:pt>
                <c:pt idx="43306">
                  <c:v>0.06</c:v>
                </c:pt>
                <c:pt idx="43307">
                  <c:v>0.1</c:v>
                </c:pt>
                <c:pt idx="43308">
                  <c:v>0.14000000000000001</c:v>
                </c:pt>
                <c:pt idx="43309">
                  <c:v>0.18</c:v>
                </c:pt>
                <c:pt idx="43310">
                  <c:v>0.26</c:v>
                </c:pt>
                <c:pt idx="43311">
                  <c:v>0.38</c:v>
                </c:pt>
                <c:pt idx="43312">
                  <c:v>0.5</c:v>
                </c:pt>
                <c:pt idx="43313">
                  <c:v>0.57999999999999996</c:v>
                </c:pt>
                <c:pt idx="43314">
                  <c:v>0.7</c:v>
                </c:pt>
                <c:pt idx="43315">
                  <c:v>0.74</c:v>
                </c:pt>
                <c:pt idx="43316">
                  <c:v>0.7</c:v>
                </c:pt>
                <c:pt idx="43317">
                  <c:v>0.46</c:v>
                </c:pt>
                <c:pt idx="43318">
                  <c:v>0.06</c:v>
                </c:pt>
                <c:pt idx="43319">
                  <c:v>-0.26</c:v>
                </c:pt>
                <c:pt idx="43320">
                  <c:v>-0.54</c:v>
                </c:pt>
                <c:pt idx="43321">
                  <c:v>-0.7</c:v>
                </c:pt>
                <c:pt idx="43322">
                  <c:v>-0.9</c:v>
                </c:pt>
                <c:pt idx="43323">
                  <c:v>-1.22</c:v>
                </c:pt>
                <c:pt idx="43324">
                  <c:v>-1.5</c:v>
                </c:pt>
                <c:pt idx="43325">
                  <c:v>-1.86</c:v>
                </c:pt>
                <c:pt idx="43326">
                  <c:v>-2.06</c:v>
                </c:pt>
                <c:pt idx="43327">
                  <c:v>-2.1800000000000002</c:v>
                </c:pt>
                <c:pt idx="43328">
                  <c:v>-2.1</c:v>
                </c:pt>
                <c:pt idx="43329">
                  <c:v>-1.86</c:v>
                </c:pt>
                <c:pt idx="43330">
                  <c:v>-1.66</c:v>
                </c:pt>
                <c:pt idx="43331">
                  <c:v>-1.42</c:v>
                </c:pt>
                <c:pt idx="43332">
                  <c:v>-1.26</c:v>
                </c:pt>
                <c:pt idx="43333">
                  <c:v>-1.06</c:v>
                </c:pt>
                <c:pt idx="43334">
                  <c:v>-0.82</c:v>
                </c:pt>
                <c:pt idx="43335">
                  <c:v>-0.57999999999999996</c:v>
                </c:pt>
                <c:pt idx="43336">
                  <c:v>-0.34</c:v>
                </c:pt>
                <c:pt idx="43337">
                  <c:v>-0.18</c:v>
                </c:pt>
                <c:pt idx="43338">
                  <c:v>-0.06</c:v>
                </c:pt>
                <c:pt idx="43339">
                  <c:v>-0.02</c:v>
                </c:pt>
                <c:pt idx="43340">
                  <c:v>0.02</c:v>
                </c:pt>
                <c:pt idx="43341">
                  <c:v>-0.02</c:v>
                </c:pt>
                <c:pt idx="43342">
                  <c:v>0.02</c:v>
                </c:pt>
                <c:pt idx="43343">
                  <c:v>0.06</c:v>
                </c:pt>
                <c:pt idx="43344">
                  <c:v>0.1</c:v>
                </c:pt>
                <c:pt idx="43345">
                  <c:v>0.14000000000000001</c:v>
                </c:pt>
                <c:pt idx="43346">
                  <c:v>0.14000000000000001</c:v>
                </c:pt>
                <c:pt idx="43347">
                  <c:v>0.14000000000000001</c:v>
                </c:pt>
                <c:pt idx="43348">
                  <c:v>0.26</c:v>
                </c:pt>
                <c:pt idx="43349">
                  <c:v>0.42</c:v>
                </c:pt>
                <c:pt idx="43350">
                  <c:v>0.46</c:v>
                </c:pt>
                <c:pt idx="43351">
                  <c:v>0.46</c:v>
                </c:pt>
                <c:pt idx="43352">
                  <c:v>0.42</c:v>
                </c:pt>
                <c:pt idx="43353">
                  <c:v>0.3</c:v>
                </c:pt>
                <c:pt idx="43354">
                  <c:v>0.3</c:v>
                </c:pt>
                <c:pt idx="43355">
                  <c:v>0.34</c:v>
                </c:pt>
                <c:pt idx="43356">
                  <c:v>0.34</c:v>
                </c:pt>
                <c:pt idx="43357">
                  <c:v>0.3</c:v>
                </c:pt>
                <c:pt idx="43358">
                  <c:v>0.26</c:v>
                </c:pt>
                <c:pt idx="43359">
                  <c:v>0.22</c:v>
                </c:pt>
                <c:pt idx="43360">
                  <c:v>0.3</c:v>
                </c:pt>
                <c:pt idx="43361">
                  <c:v>0.3</c:v>
                </c:pt>
                <c:pt idx="43362">
                  <c:v>0.5</c:v>
                </c:pt>
                <c:pt idx="43363">
                  <c:v>0.86</c:v>
                </c:pt>
                <c:pt idx="43364">
                  <c:v>1.5</c:v>
                </c:pt>
                <c:pt idx="43365">
                  <c:v>1.98</c:v>
                </c:pt>
                <c:pt idx="43366">
                  <c:v>2.42</c:v>
                </c:pt>
                <c:pt idx="43367">
                  <c:v>2.78</c:v>
                </c:pt>
                <c:pt idx="43368">
                  <c:v>3.14</c:v>
                </c:pt>
                <c:pt idx="43369">
                  <c:v>3.5</c:v>
                </c:pt>
                <c:pt idx="43370">
                  <c:v>3.78</c:v>
                </c:pt>
                <c:pt idx="43371">
                  <c:v>3.94</c:v>
                </c:pt>
                <c:pt idx="43372">
                  <c:v>4.0599999999999996</c:v>
                </c:pt>
                <c:pt idx="43373">
                  <c:v>4.0199999999999996</c:v>
                </c:pt>
                <c:pt idx="43374">
                  <c:v>3.7</c:v>
                </c:pt>
                <c:pt idx="43375">
                  <c:v>3.22</c:v>
                </c:pt>
                <c:pt idx="43376">
                  <c:v>2.58</c:v>
                </c:pt>
                <c:pt idx="43377">
                  <c:v>1.78</c:v>
                </c:pt>
                <c:pt idx="43378">
                  <c:v>0.94</c:v>
                </c:pt>
                <c:pt idx="43379">
                  <c:v>0.18</c:v>
                </c:pt>
                <c:pt idx="43380">
                  <c:v>-0.46</c:v>
                </c:pt>
                <c:pt idx="43381">
                  <c:v>-0.94</c:v>
                </c:pt>
                <c:pt idx="43382">
                  <c:v>-1.38</c:v>
                </c:pt>
                <c:pt idx="43383">
                  <c:v>-1.66</c:v>
                </c:pt>
                <c:pt idx="43384">
                  <c:v>-1.82</c:v>
                </c:pt>
                <c:pt idx="43385">
                  <c:v>-1.98</c:v>
                </c:pt>
                <c:pt idx="43386">
                  <c:v>-2.06</c:v>
                </c:pt>
                <c:pt idx="43387">
                  <c:v>-1.94</c:v>
                </c:pt>
                <c:pt idx="43388">
                  <c:v>-1.66</c:v>
                </c:pt>
                <c:pt idx="43389">
                  <c:v>-1.46</c:v>
                </c:pt>
                <c:pt idx="43390">
                  <c:v>-1.18</c:v>
                </c:pt>
                <c:pt idx="43391">
                  <c:v>-1.02</c:v>
                </c:pt>
                <c:pt idx="43392">
                  <c:v>-0.9</c:v>
                </c:pt>
                <c:pt idx="43393">
                  <c:v>-0.86</c:v>
                </c:pt>
                <c:pt idx="43394">
                  <c:v>-0.86</c:v>
                </c:pt>
                <c:pt idx="43395">
                  <c:v>-0.82</c:v>
                </c:pt>
                <c:pt idx="43396">
                  <c:v>-0.74</c:v>
                </c:pt>
                <c:pt idx="43397">
                  <c:v>-0.78</c:v>
                </c:pt>
                <c:pt idx="43398">
                  <c:v>-0.82</c:v>
                </c:pt>
                <c:pt idx="43399">
                  <c:v>-0.82</c:v>
                </c:pt>
                <c:pt idx="43400">
                  <c:v>-0.74</c:v>
                </c:pt>
                <c:pt idx="43401">
                  <c:v>-0.66</c:v>
                </c:pt>
                <c:pt idx="43402">
                  <c:v>-0.62</c:v>
                </c:pt>
                <c:pt idx="43403">
                  <c:v>-0.54</c:v>
                </c:pt>
                <c:pt idx="43404">
                  <c:v>-0.54</c:v>
                </c:pt>
                <c:pt idx="43405">
                  <c:v>-0.54</c:v>
                </c:pt>
                <c:pt idx="43406">
                  <c:v>-0.5</c:v>
                </c:pt>
                <c:pt idx="43407">
                  <c:v>-0.38</c:v>
                </c:pt>
                <c:pt idx="43408">
                  <c:v>-0.26</c:v>
                </c:pt>
                <c:pt idx="43409">
                  <c:v>-0.3</c:v>
                </c:pt>
                <c:pt idx="43410">
                  <c:v>-0.22</c:v>
                </c:pt>
                <c:pt idx="43411">
                  <c:v>-0.22</c:v>
                </c:pt>
                <c:pt idx="43412">
                  <c:v>-0.1</c:v>
                </c:pt>
                <c:pt idx="43413">
                  <c:v>-0.02</c:v>
                </c:pt>
                <c:pt idx="43414">
                  <c:v>0.1</c:v>
                </c:pt>
                <c:pt idx="43415">
                  <c:v>0.14000000000000001</c:v>
                </c:pt>
                <c:pt idx="43416">
                  <c:v>0.22</c:v>
                </c:pt>
                <c:pt idx="43417">
                  <c:v>0.14000000000000001</c:v>
                </c:pt>
                <c:pt idx="43418">
                  <c:v>0.02</c:v>
                </c:pt>
                <c:pt idx="43419">
                  <c:v>-0.14000000000000001</c:v>
                </c:pt>
                <c:pt idx="43420">
                  <c:v>-0.34</c:v>
                </c:pt>
                <c:pt idx="43421">
                  <c:v>-0.62</c:v>
                </c:pt>
                <c:pt idx="43422">
                  <c:v>-0.86</c:v>
                </c:pt>
                <c:pt idx="43423">
                  <c:v>-1.1000000000000001</c:v>
                </c:pt>
                <c:pt idx="43424">
                  <c:v>-1.26</c:v>
                </c:pt>
                <c:pt idx="43425">
                  <c:v>-1.42</c:v>
                </c:pt>
                <c:pt idx="43426">
                  <c:v>-1.62</c:v>
                </c:pt>
                <c:pt idx="43427">
                  <c:v>-1.74</c:v>
                </c:pt>
                <c:pt idx="43428">
                  <c:v>-1.82</c:v>
                </c:pt>
                <c:pt idx="43429">
                  <c:v>-1.86</c:v>
                </c:pt>
                <c:pt idx="43430">
                  <c:v>-1.78</c:v>
                </c:pt>
                <c:pt idx="43431">
                  <c:v>-1.66</c:v>
                </c:pt>
                <c:pt idx="43432">
                  <c:v>-1.46</c:v>
                </c:pt>
                <c:pt idx="43433">
                  <c:v>-1.18</c:v>
                </c:pt>
                <c:pt idx="43434">
                  <c:v>-0.98</c:v>
                </c:pt>
                <c:pt idx="43435">
                  <c:v>-0.74</c:v>
                </c:pt>
                <c:pt idx="43436">
                  <c:v>-0.54</c:v>
                </c:pt>
                <c:pt idx="43437">
                  <c:v>-0.42</c:v>
                </c:pt>
                <c:pt idx="43438">
                  <c:v>-0.22</c:v>
                </c:pt>
                <c:pt idx="43439">
                  <c:v>-0.14000000000000001</c:v>
                </c:pt>
                <c:pt idx="43440">
                  <c:v>-0.1</c:v>
                </c:pt>
                <c:pt idx="43441">
                  <c:v>-0.06</c:v>
                </c:pt>
                <c:pt idx="43442">
                  <c:v>0.02</c:v>
                </c:pt>
                <c:pt idx="43443">
                  <c:v>-0.06</c:v>
                </c:pt>
                <c:pt idx="43444">
                  <c:v>-0.06</c:v>
                </c:pt>
                <c:pt idx="43445">
                  <c:v>-0.02</c:v>
                </c:pt>
                <c:pt idx="43446">
                  <c:v>-0.02</c:v>
                </c:pt>
                <c:pt idx="43447">
                  <c:v>0.06</c:v>
                </c:pt>
                <c:pt idx="43448">
                  <c:v>0.14000000000000001</c:v>
                </c:pt>
                <c:pt idx="43449">
                  <c:v>0.18</c:v>
                </c:pt>
                <c:pt idx="43450">
                  <c:v>0.26</c:v>
                </c:pt>
                <c:pt idx="43451">
                  <c:v>0.38</c:v>
                </c:pt>
                <c:pt idx="43452">
                  <c:v>0.54</c:v>
                </c:pt>
                <c:pt idx="43453">
                  <c:v>0.86</c:v>
                </c:pt>
                <c:pt idx="43454">
                  <c:v>1.46</c:v>
                </c:pt>
                <c:pt idx="43455">
                  <c:v>2.2200000000000002</c:v>
                </c:pt>
                <c:pt idx="43456">
                  <c:v>2.98</c:v>
                </c:pt>
                <c:pt idx="43457">
                  <c:v>3.62</c:v>
                </c:pt>
                <c:pt idx="43458">
                  <c:v>4.0599999999999996</c:v>
                </c:pt>
                <c:pt idx="43459">
                  <c:v>4.34</c:v>
                </c:pt>
                <c:pt idx="43460">
                  <c:v>4.7</c:v>
                </c:pt>
                <c:pt idx="43461">
                  <c:v>4.8600000000000003</c:v>
                </c:pt>
                <c:pt idx="43462">
                  <c:v>4.9000000000000004</c:v>
                </c:pt>
                <c:pt idx="43463">
                  <c:v>4.66</c:v>
                </c:pt>
                <c:pt idx="43464">
                  <c:v>4.0999999999999996</c:v>
                </c:pt>
                <c:pt idx="43465">
                  <c:v>3.22</c:v>
                </c:pt>
                <c:pt idx="43466">
                  <c:v>2.14</c:v>
                </c:pt>
                <c:pt idx="43467">
                  <c:v>0.98</c:v>
                </c:pt>
                <c:pt idx="43468">
                  <c:v>-0.02</c:v>
                </c:pt>
                <c:pt idx="43469">
                  <c:v>-0.82</c:v>
                </c:pt>
                <c:pt idx="43470">
                  <c:v>-1.46</c:v>
                </c:pt>
                <c:pt idx="43471">
                  <c:v>-1.98</c:v>
                </c:pt>
                <c:pt idx="43472">
                  <c:v>-2.5</c:v>
                </c:pt>
                <c:pt idx="43473">
                  <c:v>-2.66</c:v>
                </c:pt>
                <c:pt idx="43474">
                  <c:v>-2.62</c:v>
                </c:pt>
                <c:pt idx="43475">
                  <c:v>-2.46</c:v>
                </c:pt>
                <c:pt idx="43476">
                  <c:v>-2.2200000000000002</c:v>
                </c:pt>
                <c:pt idx="43477">
                  <c:v>-1.98</c:v>
                </c:pt>
                <c:pt idx="43478">
                  <c:v>-1.7</c:v>
                </c:pt>
                <c:pt idx="43479">
                  <c:v>-1.38</c:v>
                </c:pt>
                <c:pt idx="43480">
                  <c:v>-1.1399999999999999</c:v>
                </c:pt>
                <c:pt idx="43481">
                  <c:v>-1.1000000000000001</c:v>
                </c:pt>
                <c:pt idx="43482">
                  <c:v>-0.9</c:v>
                </c:pt>
                <c:pt idx="43483">
                  <c:v>-0.74</c:v>
                </c:pt>
                <c:pt idx="43484">
                  <c:v>-0.66</c:v>
                </c:pt>
                <c:pt idx="43485">
                  <c:v>-0.62</c:v>
                </c:pt>
                <c:pt idx="43486">
                  <c:v>-0.62</c:v>
                </c:pt>
                <c:pt idx="43487">
                  <c:v>-0.57999999999999996</c:v>
                </c:pt>
                <c:pt idx="43488">
                  <c:v>-0.42</c:v>
                </c:pt>
                <c:pt idx="43489">
                  <c:v>-0.38</c:v>
                </c:pt>
                <c:pt idx="43490">
                  <c:v>-0.3</c:v>
                </c:pt>
                <c:pt idx="43491">
                  <c:v>-0.26</c:v>
                </c:pt>
                <c:pt idx="43492">
                  <c:v>-0.22</c:v>
                </c:pt>
                <c:pt idx="43493">
                  <c:v>-0.18</c:v>
                </c:pt>
                <c:pt idx="43494">
                  <c:v>-0.18</c:v>
                </c:pt>
                <c:pt idx="43495">
                  <c:v>-0.22</c:v>
                </c:pt>
                <c:pt idx="43496">
                  <c:v>-0.18</c:v>
                </c:pt>
                <c:pt idx="43497">
                  <c:v>-0.06</c:v>
                </c:pt>
                <c:pt idx="43498">
                  <c:v>0.1</c:v>
                </c:pt>
                <c:pt idx="43499">
                  <c:v>0.18</c:v>
                </c:pt>
                <c:pt idx="43500">
                  <c:v>0.22</c:v>
                </c:pt>
                <c:pt idx="43501">
                  <c:v>0.26</c:v>
                </c:pt>
                <c:pt idx="43502">
                  <c:v>0.38</c:v>
                </c:pt>
                <c:pt idx="43503">
                  <c:v>0.46</c:v>
                </c:pt>
                <c:pt idx="43504">
                  <c:v>0.54</c:v>
                </c:pt>
                <c:pt idx="43505">
                  <c:v>0.54</c:v>
                </c:pt>
                <c:pt idx="43506">
                  <c:v>0.57999999999999996</c:v>
                </c:pt>
                <c:pt idx="43507">
                  <c:v>0.54</c:v>
                </c:pt>
                <c:pt idx="43508">
                  <c:v>0.42</c:v>
                </c:pt>
                <c:pt idx="43509">
                  <c:v>0.18</c:v>
                </c:pt>
                <c:pt idx="43510">
                  <c:v>-0.22</c:v>
                </c:pt>
                <c:pt idx="43511">
                  <c:v>-0.57999999999999996</c:v>
                </c:pt>
                <c:pt idx="43512">
                  <c:v>-0.86</c:v>
                </c:pt>
                <c:pt idx="43513">
                  <c:v>-1.1399999999999999</c:v>
                </c:pt>
                <c:pt idx="43514">
                  <c:v>-1.42</c:v>
                </c:pt>
                <c:pt idx="43515">
                  <c:v>-1.66</c:v>
                </c:pt>
                <c:pt idx="43516">
                  <c:v>-1.98</c:v>
                </c:pt>
                <c:pt idx="43517">
                  <c:v>-2.14</c:v>
                </c:pt>
                <c:pt idx="43518">
                  <c:v>-2.14</c:v>
                </c:pt>
                <c:pt idx="43519">
                  <c:v>-2.06</c:v>
                </c:pt>
                <c:pt idx="43520">
                  <c:v>-1.9</c:v>
                </c:pt>
                <c:pt idx="43521">
                  <c:v>-1.62</c:v>
                </c:pt>
                <c:pt idx="43522">
                  <c:v>-1.38</c:v>
                </c:pt>
                <c:pt idx="43523">
                  <c:v>-1.1000000000000001</c:v>
                </c:pt>
                <c:pt idx="43524">
                  <c:v>-0.82</c:v>
                </c:pt>
                <c:pt idx="43525">
                  <c:v>-0.54</c:v>
                </c:pt>
                <c:pt idx="43526">
                  <c:v>-0.34</c:v>
                </c:pt>
                <c:pt idx="43527">
                  <c:v>-0.18</c:v>
                </c:pt>
                <c:pt idx="43528">
                  <c:v>-0.1</c:v>
                </c:pt>
                <c:pt idx="43529">
                  <c:v>-0.02</c:v>
                </c:pt>
                <c:pt idx="43530">
                  <c:v>0.06</c:v>
                </c:pt>
                <c:pt idx="43531">
                  <c:v>-0.02</c:v>
                </c:pt>
                <c:pt idx="43532">
                  <c:v>-0.02</c:v>
                </c:pt>
                <c:pt idx="43533">
                  <c:v>-0.06</c:v>
                </c:pt>
                <c:pt idx="43534">
                  <c:v>-0.06</c:v>
                </c:pt>
                <c:pt idx="43535">
                  <c:v>-0.02</c:v>
                </c:pt>
                <c:pt idx="43536">
                  <c:v>-0.02</c:v>
                </c:pt>
                <c:pt idx="43537">
                  <c:v>0.06</c:v>
                </c:pt>
                <c:pt idx="43538">
                  <c:v>0.1</c:v>
                </c:pt>
                <c:pt idx="43539">
                  <c:v>0.14000000000000001</c:v>
                </c:pt>
                <c:pt idx="43540">
                  <c:v>0.26</c:v>
                </c:pt>
                <c:pt idx="43541">
                  <c:v>0.26</c:v>
                </c:pt>
                <c:pt idx="43542">
                  <c:v>0.34</c:v>
                </c:pt>
                <c:pt idx="43543">
                  <c:v>0.26</c:v>
                </c:pt>
                <c:pt idx="43544">
                  <c:v>0.3</c:v>
                </c:pt>
                <c:pt idx="43545">
                  <c:v>0.26</c:v>
                </c:pt>
                <c:pt idx="43546">
                  <c:v>0.5</c:v>
                </c:pt>
                <c:pt idx="43547">
                  <c:v>0.98</c:v>
                </c:pt>
                <c:pt idx="43548">
                  <c:v>1.7</c:v>
                </c:pt>
                <c:pt idx="43549">
                  <c:v>2.42</c:v>
                </c:pt>
                <c:pt idx="43550">
                  <c:v>3.1</c:v>
                </c:pt>
                <c:pt idx="43551">
                  <c:v>3.58</c:v>
                </c:pt>
                <c:pt idx="43552">
                  <c:v>4.0999999999999996</c:v>
                </c:pt>
                <c:pt idx="43553">
                  <c:v>4.46</c:v>
                </c:pt>
                <c:pt idx="43554">
                  <c:v>4.74</c:v>
                </c:pt>
                <c:pt idx="43555">
                  <c:v>4.9000000000000004</c:v>
                </c:pt>
                <c:pt idx="43556">
                  <c:v>4.78</c:v>
                </c:pt>
                <c:pt idx="43557">
                  <c:v>4.34</c:v>
                </c:pt>
                <c:pt idx="43558">
                  <c:v>3.7</c:v>
                </c:pt>
                <c:pt idx="43559">
                  <c:v>2.74</c:v>
                </c:pt>
                <c:pt idx="43560">
                  <c:v>1.62</c:v>
                </c:pt>
                <c:pt idx="43561">
                  <c:v>0.5</c:v>
                </c:pt>
                <c:pt idx="43562">
                  <c:v>-0.46</c:v>
                </c:pt>
                <c:pt idx="43563">
                  <c:v>-1.22</c:v>
                </c:pt>
                <c:pt idx="43564">
                  <c:v>-1.78</c:v>
                </c:pt>
                <c:pt idx="43565">
                  <c:v>-2.14</c:v>
                </c:pt>
                <c:pt idx="43566">
                  <c:v>-2.34</c:v>
                </c:pt>
                <c:pt idx="43567">
                  <c:v>-2.42</c:v>
                </c:pt>
                <c:pt idx="43568">
                  <c:v>-2.34</c:v>
                </c:pt>
                <c:pt idx="43569">
                  <c:v>-2.14</c:v>
                </c:pt>
                <c:pt idx="43570">
                  <c:v>-1.86</c:v>
                </c:pt>
                <c:pt idx="43571">
                  <c:v>-1.58</c:v>
                </c:pt>
                <c:pt idx="43572">
                  <c:v>-1.34</c:v>
                </c:pt>
                <c:pt idx="43573">
                  <c:v>-1.1399999999999999</c:v>
                </c:pt>
                <c:pt idx="43574">
                  <c:v>-1.02</c:v>
                </c:pt>
                <c:pt idx="43575">
                  <c:v>-0.98</c:v>
                </c:pt>
                <c:pt idx="43576">
                  <c:v>-0.98</c:v>
                </c:pt>
                <c:pt idx="43577">
                  <c:v>-1.02</c:v>
                </c:pt>
                <c:pt idx="43578">
                  <c:v>-0.98</c:v>
                </c:pt>
                <c:pt idx="43579">
                  <c:v>-0.94</c:v>
                </c:pt>
                <c:pt idx="43580">
                  <c:v>-0.9</c:v>
                </c:pt>
                <c:pt idx="43581">
                  <c:v>-0.82</c:v>
                </c:pt>
                <c:pt idx="43582">
                  <c:v>-0.74</c:v>
                </c:pt>
                <c:pt idx="43583">
                  <c:v>-0.62</c:v>
                </c:pt>
                <c:pt idx="43584">
                  <c:v>-0.46</c:v>
                </c:pt>
                <c:pt idx="43585">
                  <c:v>-0.34</c:v>
                </c:pt>
                <c:pt idx="43586">
                  <c:v>-0.3</c:v>
                </c:pt>
                <c:pt idx="43587">
                  <c:v>-0.26</c:v>
                </c:pt>
                <c:pt idx="43588">
                  <c:v>-0.22</c:v>
                </c:pt>
                <c:pt idx="43589">
                  <c:v>-0.18</c:v>
                </c:pt>
                <c:pt idx="43590">
                  <c:v>-0.06</c:v>
                </c:pt>
                <c:pt idx="43591">
                  <c:v>-0.02</c:v>
                </c:pt>
                <c:pt idx="43592">
                  <c:v>0.02</c:v>
                </c:pt>
                <c:pt idx="43593">
                  <c:v>0.06</c:v>
                </c:pt>
                <c:pt idx="43594">
                  <c:v>0.14000000000000001</c:v>
                </c:pt>
                <c:pt idx="43595">
                  <c:v>0.14000000000000001</c:v>
                </c:pt>
                <c:pt idx="43596">
                  <c:v>0.22</c:v>
                </c:pt>
                <c:pt idx="43597">
                  <c:v>0.3</c:v>
                </c:pt>
                <c:pt idx="43598">
                  <c:v>0.46</c:v>
                </c:pt>
                <c:pt idx="43599">
                  <c:v>0.5</c:v>
                </c:pt>
                <c:pt idx="43600">
                  <c:v>0.54</c:v>
                </c:pt>
                <c:pt idx="43601">
                  <c:v>0.42</c:v>
                </c:pt>
                <c:pt idx="43602">
                  <c:v>0.22</c:v>
                </c:pt>
                <c:pt idx="43603">
                  <c:v>-0.06</c:v>
                </c:pt>
                <c:pt idx="43604">
                  <c:v>-0.38</c:v>
                </c:pt>
                <c:pt idx="43605">
                  <c:v>-0.74</c:v>
                </c:pt>
                <c:pt idx="43606">
                  <c:v>-1.1000000000000001</c:v>
                </c:pt>
                <c:pt idx="43607">
                  <c:v>-1.42</c:v>
                </c:pt>
                <c:pt idx="43608">
                  <c:v>-1.66</c:v>
                </c:pt>
                <c:pt idx="43609">
                  <c:v>-1.94</c:v>
                </c:pt>
                <c:pt idx="43610">
                  <c:v>-2.14</c:v>
                </c:pt>
                <c:pt idx="43611">
                  <c:v>-2.2599999999999998</c:v>
                </c:pt>
                <c:pt idx="43612">
                  <c:v>-2.1800000000000002</c:v>
                </c:pt>
                <c:pt idx="43613">
                  <c:v>-2.02</c:v>
                </c:pt>
                <c:pt idx="43614">
                  <c:v>-1.86</c:v>
                </c:pt>
                <c:pt idx="43615">
                  <c:v>-1.54</c:v>
                </c:pt>
                <c:pt idx="43616">
                  <c:v>-1.22</c:v>
                </c:pt>
                <c:pt idx="43617">
                  <c:v>-0.9</c:v>
                </c:pt>
                <c:pt idx="43618">
                  <c:v>-0.62</c:v>
                </c:pt>
                <c:pt idx="43619">
                  <c:v>-0.46</c:v>
                </c:pt>
                <c:pt idx="43620">
                  <c:v>-0.3</c:v>
                </c:pt>
                <c:pt idx="43621">
                  <c:v>-0.18</c:v>
                </c:pt>
                <c:pt idx="43622">
                  <c:v>-0.1</c:v>
                </c:pt>
                <c:pt idx="43623">
                  <c:v>-0.1</c:v>
                </c:pt>
                <c:pt idx="43624">
                  <c:v>-0.1</c:v>
                </c:pt>
                <c:pt idx="43625">
                  <c:v>-0.1</c:v>
                </c:pt>
                <c:pt idx="43626">
                  <c:v>-0.1</c:v>
                </c:pt>
                <c:pt idx="43627">
                  <c:v>-0.06</c:v>
                </c:pt>
                <c:pt idx="43628">
                  <c:v>-0.02</c:v>
                </c:pt>
                <c:pt idx="43629">
                  <c:v>0.06</c:v>
                </c:pt>
                <c:pt idx="43630">
                  <c:v>0.1</c:v>
                </c:pt>
                <c:pt idx="43631">
                  <c:v>0.22</c:v>
                </c:pt>
                <c:pt idx="43632">
                  <c:v>0.3</c:v>
                </c:pt>
                <c:pt idx="43633">
                  <c:v>0.46</c:v>
                </c:pt>
                <c:pt idx="43634">
                  <c:v>0.5</c:v>
                </c:pt>
                <c:pt idx="43635">
                  <c:v>0.42</c:v>
                </c:pt>
                <c:pt idx="43636">
                  <c:v>0.42</c:v>
                </c:pt>
                <c:pt idx="43637">
                  <c:v>0.34</c:v>
                </c:pt>
                <c:pt idx="43638">
                  <c:v>0.3</c:v>
                </c:pt>
                <c:pt idx="43639">
                  <c:v>0.26</c:v>
                </c:pt>
                <c:pt idx="43640">
                  <c:v>0.34</c:v>
                </c:pt>
                <c:pt idx="43641">
                  <c:v>0.3</c:v>
                </c:pt>
                <c:pt idx="43642">
                  <c:v>0.34</c:v>
                </c:pt>
                <c:pt idx="43643">
                  <c:v>0.38</c:v>
                </c:pt>
                <c:pt idx="43644">
                  <c:v>0.46</c:v>
                </c:pt>
                <c:pt idx="43645">
                  <c:v>0.57999999999999996</c:v>
                </c:pt>
                <c:pt idx="43646">
                  <c:v>0.86</c:v>
                </c:pt>
                <c:pt idx="43647">
                  <c:v>1.22</c:v>
                </c:pt>
                <c:pt idx="43648">
                  <c:v>1.74</c:v>
                </c:pt>
                <c:pt idx="43649">
                  <c:v>2.2599999999999998</c:v>
                </c:pt>
                <c:pt idx="43650">
                  <c:v>2.78</c:v>
                </c:pt>
                <c:pt idx="43651">
                  <c:v>3.18</c:v>
                </c:pt>
                <c:pt idx="43652">
                  <c:v>3.58</c:v>
                </c:pt>
                <c:pt idx="43653">
                  <c:v>3.86</c:v>
                </c:pt>
                <c:pt idx="43654">
                  <c:v>3.98</c:v>
                </c:pt>
                <c:pt idx="43655">
                  <c:v>3.94</c:v>
                </c:pt>
                <c:pt idx="43656">
                  <c:v>3.86</c:v>
                </c:pt>
                <c:pt idx="43657">
                  <c:v>3.58</c:v>
                </c:pt>
                <c:pt idx="43658">
                  <c:v>3.02</c:v>
                </c:pt>
                <c:pt idx="43659">
                  <c:v>2.2200000000000002</c:v>
                </c:pt>
                <c:pt idx="43660">
                  <c:v>1.38</c:v>
                </c:pt>
                <c:pt idx="43661">
                  <c:v>0.5</c:v>
                </c:pt>
                <c:pt idx="43662">
                  <c:v>-0.22</c:v>
                </c:pt>
                <c:pt idx="43663">
                  <c:v>-0.78</c:v>
                </c:pt>
                <c:pt idx="43664">
                  <c:v>-1.22</c:v>
                </c:pt>
                <c:pt idx="43665">
                  <c:v>-1.54</c:v>
                </c:pt>
                <c:pt idx="43666">
                  <c:v>-1.74</c:v>
                </c:pt>
                <c:pt idx="43667">
                  <c:v>-1.82</c:v>
                </c:pt>
                <c:pt idx="43668">
                  <c:v>-1.78</c:v>
                </c:pt>
                <c:pt idx="43669">
                  <c:v>-1.7</c:v>
                </c:pt>
                <c:pt idx="43670">
                  <c:v>-1.46</c:v>
                </c:pt>
                <c:pt idx="43671">
                  <c:v>-1.26</c:v>
                </c:pt>
                <c:pt idx="43672">
                  <c:v>-1.06</c:v>
                </c:pt>
                <c:pt idx="43673">
                  <c:v>-0.94</c:v>
                </c:pt>
                <c:pt idx="43674">
                  <c:v>-0.82</c:v>
                </c:pt>
                <c:pt idx="43675">
                  <c:v>-0.82</c:v>
                </c:pt>
                <c:pt idx="43676">
                  <c:v>-0.78</c:v>
                </c:pt>
                <c:pt idx="43677">
                  <c:v>-0.78</c:v>
                </c:pt>
                <c:pt idx="43678">
                  <c:v>-0.74</c:v>
                </c:pt>
                <c:pt idx="43679">
                  <c:v>-0.7</c:v>
                </c:pt>
                <c:pt idx="43680">
                  <c:v>-0.7</c:v>
                </c:pt>
                <c:pt idx="43681">
                  <c:v>-0.62</c:v>
                </c:pt>
                <c:pt idx="43682">
                  <c:v>-0.57999999999999996</c:v>
                </c:pt>
                <c:pt idx="43683">
                  <c:v>-0.54</c:v>
                </c:pt>
                <c:pt idx="43684">
                  <c:v>-0.46</c:v>
                </c:pt>
                <c:pt idx="43685">
                  <c:v>-0.42</c:v>
                </c:pt>
                <c:pt idx="43686">
                  <c:v>-0.42</c:v>
                </c:pt>
                <c:pt idx="43687">
                  <c:v>-0.46</c:v>
                </c:pt>
                <c:pt idx="43688">
                  <c:v>-0.46</c:v>
                </c:pt>
                <c:pt idx="43689">
                  <c:v>-0.46</c:v>
                </c:pt>
                <c:pt idx="43690">
                  <c:v>-0.38</c:v>
                </c:pt>
                <c:pt idx="43691">
                  <c:v>-0.34</c:v>
                </c:pt>
                <c:pt idx="43692">
                  <c:v>-0.26</c:v>
                </c:pt>
                <c:pt idx="43693">
                  <c:v>-0.18</c:v>
                </c:pt>
                <c:pt idx="43694">
                  <c:v>-0.1</c:v>
                </c:pt>
                <c:pt idx="43695">
                  <c:v>-0.02</c:v>
                </c:pt>
                <c:pt idx="43696">
                  <c:v>0.1</c:v>
                </c:pt>
                <c:pt idx="43697">
                  <c:v>0.14000000000000001</c:v>
                </c:pt>
                <c:pt idx="43698">
                  <c:v>0.22</c:v>
                </c:pt>
                <c:pt idx="43699">
                  <c:v>0.22</c:v>
                </c:pt>
                <c:pt idx="43700">
                  <c:v>0.18</c:v>
                </c:pt>
                <c:pt idx="43701">
                  <c:v>0.06</c:v>
                </c:pt>
                <c:pt idx="43702">
                  <c:v>-0.06</c:v>
                </c:pt>
                <c:pt idx="43703">
                  <c:v>-0.38</c:v>
                </c:pt>
                <c:pt idx="43704">
                  <c:v>-0.57999999999999996</c:v>
                </c:pt>
                <c:pt idx="43705">
                  <c:v>-0.86</c:v>
                </c:pt>
                <c:pt idx="43706">
                  <c:v>-1.1000000000000001</c:v>
                </c:pt>
                <c:pt idx="43707">
                  <c:v>-1.26</c:v>
                </c:pt>
                <c:pt idx="43708">
                  <c:v>-1.5</c:v>
                </c:pt>
                <c:pt idx="43709">
                  <c:v>-1.58</c:v>
                </c:pt>
                <c:pt idx="43710">
                  <c:v>-1.7</c:v>
                </c:pt>
                <c:pt idx="43711">
                  <c:v>-1.74</c:v>
                </c:pt>
                <c:pt idx="43712">
                  <c:v>-1.7</c:v>
                </c:pt>
                <c:pt idx="43713">
                  <c:v>-1.62</c:v>
                </c:pt>
                <c:pt idx="43714">
                  <c:v>-1.42</c:v>
                </c:pt>
                <c:pt idx="43715">
                  <c:v>-1.26</c:v>
                </c:pt>
                <c:pt idx="43716">
                  <c:v>-0.98</c:v>
                </c:pt>
                <c:pt idx="43717">
                  <c:v>-0.74</c:v>
                </c:pt>
                <c:pt idx="43718">
                  <c:v>-0.57999999999999996</c:v>
                </c:pt>
                <c:pt idx="43719">
                  <c:v>-0.42</c:v>
                </c:pt>
                <c:pt idx="43720">
                  <c:v>-0.26</c:v>
                </c:pt>
                <c:pt idx="43721">
                  <c:v>-0.18</c:v>
                </c:pt>
                <c:pt idx="43722">
                  <c:v>-0.14000000000000001</c:v>
                </c:pt>
                <c:pt idx="43723">
                  <c:v>-0.14000000000000001</c:v>
                </c:pt>
                <c:pt idx="43724">
                  <c:v>-0.14000000000000001</c:v>
                </c:pt>
                <c:pt idx="43725">
                  <c:v>-0.14000000000000001</c:v>
                </c:pt>
                <c:pt idx="43726">
                  <c:v>-0.18</c:v>
                </c:pt>
                <c:pt idx="43727">
                  <c:v>-0.22</c:v>
                </c:pt>
                <c:pt idx="43728">
                  <c:v>-0.22</c:v>
                </c:pt>
                <c:pt idx="43729">
                  <c:v>-0.14000000000000001</c:v>
                </c:pt>
                <c:pt idx="43730">
                  <c:v>-0.1</c:v>
                </c:pt>
                <c:pt idx="43731">
                  <c:v>0.02</c:v>
                </c:pt>
                <c:pt idx="43732">
                  <c:v>0.14000000000000001</c:v>
                </c:pt>
                <c:pt idx="43733">
                  <c:v>0.22</c:v>
                </c:pt>
                <c:pt idx="43734">
                  <c:v>0.38</c:v>
                </c:pt>
                <c:pt idx="43735">
                  <c:v>0.57999999999999996</c:v>
                </c:pt>
                <c:pt idx="43736">
                  <c:v>0.94</c:v>
                </c:pt>
                <c:pt idx="43737">
                  <c:v>1.26</c:v>
                </c:pt>
                <c:pt idx="43738">
                  <c:v>1.62</c:v>
                </c:pt>
                <c:pt idx="43739">
                  <c:v>2.1</c:v>
                </c:pt>
                <c:pt idx="43740">
                  <c:v>2.74</c:v>
                </c:pt>
                <c:pt idx="43741">
                  <c:v>3.26</c:v>
                </c:pt>
                <c:pt idx="43742">
                  <c:v>3.7</c:v>
                </c:pt>
                <c:pt idx="43743">
                  <c:v>3.98</c:v>
                </c:pt>
                <c:pt idx="43744">
                  <c:v>4.0999999999999996</c:v>
                </c:pt>
                <c:pt idx="43745">
                  <c:v>4.22</c:v>
                </c:pt>
                <c:pt idx="43746">
                  <c:v>4.38</c:v>
                </c:pt>
                <c:pt idx="43747">
                  <c:v>4.26</c:v>
                </c:pt>
                <c:pt idx="43748">
                  <c:v>3.78</c:v>
                </c:pt>
                <c:pt idx="43749">
                  <c:v>3.06</c:v>
                </c:pt>
                <c:pt idx="43750">
                  <c:v>2.02</c:v>
                </c:pt>
                <c:pt idx="43751">
                  <c:v>0.94</c:v>
                </c:pt>
                <c:pt idx="43752">
                  <c:v>0.1</c:v>
                </c:pt>
                <c:pt idx="43753">
                  <c:v>-0.54</c:v>
                </c:pt>
                <c:pt idx="43754">
                  <c:v>-0.9</c:v>
                </c:pt>
                <c:pt idx="43755">
                  <c:v>-1.38</c:v>
                </c:pt>
                <c:pt idx="43756">
                  <c:v>-1.94</c:v>
                </c:pt>
                <c:pt idx="43757">
                  <c:v>-2.34</c:v>
                </c:pt>
                <c:pt idx="43758">
                  <c:v>-2.5</c:v>
                </c:pt>
                <c:pt idx="43759">
                  <c:v>-2.46</c:v>
                </c:pt>
                <c:pt idx="43760">
                  <c:v>-2.14</c:v>
                </c:pt>
                <c:pt idx="43761">
                  <c:v>-1.7</c:v>
                </c:pt>
                <c:pt idx="43762">
                  <c:v>-1.46</c:v>
                </c:pt>
                <c:pt idx="43763">
                  <c:v>-1.3</c:v>
                </c:pt>
                <c:pt idx="43764">
                  <c:v>-1.18</c:v>
                </c:pt>
                <c:pt idx="43765">
                  <c:v>-1.1000000000000001</c:v>
                </c:pt>
                <c:pt idx="43766">
                  <c:v>-0.98</c:v>
                </c:pt>
                <c:pt idx="43767">
                  <c:v>-0.82</c:v>
                </c:pt>
                <c:pt idx="43768">
                  <c:v>-0.74</c:v>
                </c:pt>
                <c:pt idx="43769">
                  <c:v>-0.78</c:v>
                </c:pt>
                <c:pt idx="43770">
                  <c:v>-0.82</c:v>
                </c:pt>
                <c:pt idx="43771">
                  <c:v>-0.82</c:v>
                </c:pt>
                <c:pt idx="43772">
                  <c:v>-0.7</c:v>
                </c:pt>
                <c:pt idx="43773">
                  <c:v>-0.54</c:v>
                </c:pt>
                <c:pt idx="43774">
                  <c:v>-0.38</c:v>
                </c:pt>
                <c:pt idx="43775">
                  <c:v>-0.38</c:v>
                </c:pt>
                <c:pt idx="43776">
                  <c:v>-0.3</c:v>
                </c:pt>
                <c:pt idx="43777">
                  <c:v>-0.3</c:v>
                </c:pt>
                <c:pt idx="43778">
                  <c:v>-0.18</c:v>
                </c:pt>
                <c:pt idx="43779">
                  <c:v>-0.02</c:v>
                </c:pt>
                <c:pt idx="43780">
                  <c:v>0.06</c:v>
                </c:pt>
                <c:pt idx="43781">
                  <c:v>0.14000000000000001</c:v>
                </c:pt>
                <c:pt idx="43782">
                  <c:v>0.1</c:v>
                </c:pt>
                <c:pt idx="43783">
                  <c:v>0.18</c:v>
                </c:pt>
                <c:pt idx="43784">
                  <c:v>0.3</c:v>
                </c:pt>
                <c:pt idx="43785">
                  <c:v>0.38</c:v>
                </c:pt>
                <c:pt idx="43786">
                  <c:v>0.42</c:v>
                </c:pt>
                <c:pt idx="43787">
                  <c:v>0.46</c:v>
                </c:pt>
                <c:pt idx="43788">
                  <c:v>0.42</c:v>
                </c:pt>
                <c:pt idx="43789">
                  <c:v>0.46</c:v>
                </c:pt>
                <c:pt idx="43790">
                  <c:v>0.46</c:v>
                </c:pt>
                <c:pt idx="43791">
                  <c:v>0.34</c:v>
                </c:pt>
                <c:pt idx="43792">
                  <c:v>0.22</c:v>
                </c:pt>
                <c:pt idx="43793">
                  <c:v>0.06</c:v>
                </c:pt>
                <c:pt idx="43794">
                  <c:v>-0.3</c:v>
                </c:pt>
                <c:pt idx="43795">
                  <c:v>-0.66</c:v>
                </c:pt>
                <c:pt idx="43796">
                  <c:v>-0.86</c:v>
                </c:pt>
                <c:pt idx="43797">
                  <c:v>-1.06</c:v>
                </c:pt>
                <c:pt idx="43798">
                  <c:v>-1.26</c:v>
                </c:pt>
                <c:pt idx="43799">
                  <c:v>-1.54</c:v>
                </c:pt>
                <c:pt idx="43800">
                  <c:v>-1.78</c:v>
                </c:pt>
                <c:pt idx="43801">
                  <c:v>-2.02</c:v>
                </c:pt>
                <c:pt idx="43802">
                  <c:v>-2.1</c:v>
                </c:pt>
                <c:pt idx="43803">
                  <c:v>-2.1</c:v>
                </c:pt>
                <c:pt idx="43804">
                  <c:v>-1.94</c:v>
                </c:pt>
                <c:pt idx="43805">
                  <c:v>-1.62</c:v>
                </c:pt>
                <c:pt idx="43806">
                  <c:v>-1.34</c:v>
                </c:pt>
                <c:pt idx="43807">
                  <c:v>-1.1000000000000001</c:v>
                </c:pt>
                <c:pt idx="43808">
                  <c:v>-0.9</c:v>
                </c:pt>
                <c:pt idx="43809">
                  <c:v>-0.74</c:v>
                </c:pt>
                <c:pt idx="43810">
                  <c:v>-0.54</c:v>
                </c:pt>
                <c:pt idx="43811">
                  <c:v>-0.26</c:v>
                </c:pt>
                <c:pt idx="43812">
                  <c:v>-0.1</c:v>
                </c:pt>
                <c:pt idx="43813">
                  <c:v>-0.02</c:v>
                </c:pt>
                <c:pt idx="43814">
                  <c:v>0.02</c:v>
                </c:pt>
                <c:pt idx="43815">
                  <c:v>-0.02</c:v>
                </c:pt>
                <c:pt idx="43816">
                  <c:v>-0.02</c:v>
                </c:pt>
                <c:pt idx="43817">
                  <c:v>0.02</c:v>
                </c:pt>
                <c:pt idx="43818">
                  <c:v>0.06</c:v>
                </c:pt>
                <c:pt idx="43819">
                  <c:v>0.14000000000000001</c:v>
                </c:pt>
                <c:pt idx="43820">
                  <c:v>0.14000000000000001</c:v>
                </c:pt>
                <c:pt idx="43821">
                  <c:v>0.18</c:v>
                </c:pt>
                <c:pt idx="43822">
                  <c:v>0.22</c:v>
                </c:pt>
                <c:pt idx="43823">
                  <c:v>0.34</c:v>
                </c:pt>
                <c:pt idx="43824">
                  <c:v>0.42</c:v>
                </c:pt>
                <c:pt idx="43825">
                  <c:v>0.46</c:v>
                </c:pt>
                <c:pt idx="43826">
                  <c:v>0.5</c:v>
                </c:pt>
                <c:pt idx="43827">
                  <c:v>0.42</c:v>
                </c:pt>
                <c:pt idx="43828">
                  <c:v>0.3</c:v>
                </c:pt>
                <c:pt idx="43829">
                  <c:v>0.26</c:v>
                </c:pt>
                <c:pt idx="43830">
                  <c:v>0.3</c:v>
                </c:pt>
                <c:pt idx="43831">
                  <c:v>0.3</c:v>
                </c:pt>
                <c:pt idx="43832">
                  <c:v>0.3</c:v>
                </c:pt>
                <c:pt idx="43833">
                  <c:v>0.3</c:v>
                </c:pt>
                <c:pt idx="43834">
                  <c:v>0.3</c:v>
                </c:pt>
                <c:pt idx="43835">
                  <c:v>0.34</c:v>
                </c:pt>
                <c:pt idx="43836">
                  <c:v>0.42</c:v>
                </c:pt>
                <c:pt idx="43837">
                  <c:v>0.7</c:v>
                </c:pt>
                <c:pt idx="43838">
                  <c:v>0.94</c:v>
                </c:pt>
                <c:pt idx="43839">
                  <c:v>1.38</c:v>
                </c:pt>
                <c:pt idx="43840">
                  <c:v>2.02</c:v>
                </c:pt>
                <c:pt idx="43841">
                  <c:v>2.74</c:v>
                </c:pt>
                <c:pt idx="43842">
                  <c:v>3.26</c:v>
                </c:pt>
                <c:pt idx="43843">
                  <c:v>3.54</c:v>
                </c:pt>
                <c:pt idx="43844">
                  <c:v>3.78</c:v>
                </c:pt>
                <c:pt idx="43845">
                  <c:v>3.86</c:v>
                </c:pt>
                <c:pt idx="43846">
                  <c:v>3.9</c:v>
                </c:pt>
                <c:pt idx="43847">
                  <c:v>3.74</c:v>
                </c:pt>
                <c:pt idx="43848">
                  <c:v>3.54</c:v>
                </c:pt>
                <c:pt idx="43849">
                  <c:v>3.1</c:v>
                </c:pt>
                <c:pt idx="43850">
                  <c:v>2.42</c:v>
                </c:pt>
                <c:pt idx="43851">
                  <c:v>1.38</c:v>
                </c:pt>
                <c:pt idx="43852">
                  <c:v>0.38</c:v>
                </c:pt>
                <c:pt idx="43853">
                  <c:v>-0.38</c:v>
                </c:pt>
                <c:pt idx="43854">
                  <c:v>-0.86</c:v>
                </c:pt>
                <c:pt idx="43855">
                  <c:v>-1.18</c:v>
                </c:pt>
                <c:pt idx="43856">
                  <c:v>-1.42</c:v>
                </c:pt>
                <c:pt idx="43857">
                  <c:v>-1.62</c:v>
                </c:pt>
                <c:pt idx="43858">
                  <c:v>-1.7</c:v>
                </c:pt>
                <c:pt idx="43859">
                  <c:v>-1.7</c:v>
                </c:pt>
                <c:pt idx="43860">
                  <c:v>-1.5</c:v>
                </c:pt>
                <c:pt idx="43861">
                  <c:v>-1.3</c:v>
                </c:pt>
                <c:pt idx="43862">
                  <c:v>-1.06</c:v>
                </c:pt>
                <c:pt idx="43863">
                  <c:v>-0.94</c:v>
                </c:pt>
                <c:pt idx="43864">
                  <c:v>-0.86</c:v>
                </c:pt>
                <c:pt idx="43865">
                  <c:v>-0.9</c:v>
                </c:pt>
                <c:pt idx="43866">
                  <c:v>-0.94</c:v>
                </c:pt>
                <c:pt idx="43867">
                  <c:v>-0.94</c:v>
                </c:pt>
                <c:pt idx="43868">
                  <c:v>-0.86</c:v>
                </c:pt>
                <c:pt idx="43869">
                  <c:v>-0.82</c:v>
                </c:pt>
                <c:pt idx="43870">
                  <c:v>-0.86</c:v>
                </c:pt>
                <c:pt idx="43871">
                  <c:v>-0.82</c:v>
                </c:pt>
                <c:pt idx="43872">
                  <c:v>-0.74</c:v>
                </c:pt>
                <c:pt idx="43873">
                  <c:v>-0.66</c:v>
                </c:pt>
                <c:pt idx="43874">
                  <c:v>-0.54</c:v>
                </c:pt>
                <c:pt idx="43875">
                  <c:v>-0.46</c:v>
                </c:pt>
                <c:pt idx="43876">
                  <c:v>-0.42</c:v>
                </c:pt>
                <c:pt idx="43877">
                  <c:v>-0.46</c:v>
                </c:pt>
                <c:pt idx="43878">
                  <c:v>-0.5</c:v>
                </c:pt>
                <c:pt idx="43879">
                  <c:v>-0.54</c:v>
                </c:pt>
                <c:pt idx="43880">
                  <c:v>-0.46</c:v>
                </c:pt>
                <c:pt idx="43881">
                  <c:v>-0.46</c:v>
                </c:pt>
                <c:pt idx="43882">
                  <c:v>-0.38</c:v>
                </c:pt>
                <c:pt idx="43883">
                  <c:v>-0.34</c:v>
                </c:pt>
                <c:pt idx="43884">
                  <c:v>-0.22</c:v>
                </c:pt>
                <c:pt idx="43885">
                  <c:v>-0.06</c:v>
                </c:pt>
                <c:pt idx="43886">
                  <c:v>0.02</c:v>
                </c:pt>
                <c:pt idx="43887">
                  <c:v>0.06</c:v>
                </c:pt>
                <c:pt idx="43888">
                  <c:v>0.14000000000000001</c:v>
                </c:pt>
                <c:pt idx="43889">
                  <c:v>0.14000000000000001</c:v>
                </c:pt>
                <c:pt idx="43890">
                  <c:v>0.14000000000000001</c:v>
                </c:pt>
                <c:pt idx="43891">
                  <c:v>0.14000000000000001</c:v>
                </c:pt>
                <c:pt idx="43892">
                  <c:v>0.14000000000000001</c:v>
                </c:pt>
                <c:pt idx="43893">
                  <c:v>-0.02</c:v>
                </c:pt>
                <c:pt idx="43894">
                  <c:v>-0.22</c:v>
                </c:pt>
                <c:pt idx="43895">
                  <c:v>-0.57999999999999996</c:v>
                </c:pt>
                <c:pt idx="43896">
                  <c:v>-0.86</c:v>
                </c:pt>
                <c:pt idx="43897">
                  <c:v>-1.1000000000000001</c:v>
                </c:pt>
                <c:pt idx="43898">
                  <c:v>-1.26</c:v>
                </c:pt>
                <c:pt idx="43899">
                  <c:v>-1.42</c:v>
                </c:pt>
                <c:pt idx="43900">
                  <c:v>-1.58</c:v>
                </c:pt>
                <c:pt idx="43901">
                  <c:v>-1.66</c:v>
                </c:pt>
                <c:pt idx="43902">
                  <c:v>-1.74</c:v>
                </c:pt>
                <c:pt idx="43903">
                  <c:v>-1.74</c:v>
                </c:pt>
                <c:pt idx="43904">
                  <c:v>-1.62</c:v>
                </c:pt>
                <c:pt idx="43905">
                  <c:v>-1.46</c:v>
                </c:pt>
                <c:pt idx="43906">
                  <c:v>-1.22</c:v>
                </c:pt>
                <c:pt idx="43907">
                  <c:v>-0.9</c:v>
                </c:pt>
                <c:pt idx="43908">
                  <c:v>-0.74</c:v>
                </c:pt>
                <c:pt idx="43909">
                  <c:v>-0.54</c:v>
                </c:pt>
                <c:pt idx="43910">
                  <c:v>-0.38</c:v>
                </c:pt>
                <c:pt idx="43911">
                  <c:v>-0.34</c:v>
                </c:pt>
                <c:pt idx="43912">
                  <c:v>-0.22</c:v>
                </c:pt>
                <c:pt idx="43913">
                  <c:v>-0.14000000000000001</c:v>
                </c:pt>
                <c:pt idx="43914">
                  <c:v>-0.1</c:v>
                </c:pt>
                <c:pt idx="43915">
                  <c:v>-0.18</c:v>
                </c:pt>
                <c:pt idx="43916">
                  <c:v>-0.22</c:v>
                </c:pt>
                <c:pt idx="43917">
                  <c:v>-0.22</c:v>
                </c:pt>
                <c:pt idx="43918">
                  <c:v>-0.18</c:v>
                </c:pt>
                <c:pt idx="43919">
                  <c:v>-0.14000000000000001</c:v>
                </c:pt>
                <c:pt idx="43920">
                  <c:v>-0.02</c:v>
                </c:pt>
                <c:pt idx="43921">
                  <c:v>-0.02</c:v>
                </c:pt>
                <c:pt idx="43922">
                  <c:v>0.14000000000000001</c:v>
                </c:pt>
                <c:pt idx="43923">
                  <c:v>0.26</c:v>
                </c:pt>
                <c:pt idx="43924">
                  <c:v>0.57999999999999996</c:v>
                </c:pt>
                <c:pt idx="43925">
                  <c:v>0.82</c:v>
                </c:pt>
                <c:pt idx="43926">
                  <c:v>1.1399999999999999</c:v>
                </c:pt>
                <c:pt idx="43927">
                  <c:v>1.38</c:v>
                </c:pt>
                <c:pt idx="43928">
                  <c:v>1.86</c:v>
                </c:pt>
                <c:pt idx="43929">
                  <c:v>2.34</c:v>
                </c:pt>
                <c:pt idx="43930">
                  <c:v>2.86</c:v>
                </c:pt>
                <c:pt idx="43931">
                  <c:v>3.3</c:v>
                </c:pt>
                <c:pt idx="43932">
                  <c:v>3.74</c:v>
                </c:pt>
                <c:pt idx="43933">
                  <c:v>4.0199999999999996</c:v>
                </c:pt>
                <c:pt idx="43934">
                  <c:v>4.22</c:v>
                </c:pt>
                <c:pt idx="43935">
                  <c:v>4.1399999999999997</c:v>
                </c:pt>
                <c:pt idx="43936">
                  <c:v>3.98</c:v>
                </c:pt>
                <c:pt idx="43937">
                  <c:v>3.66</c:v>
                </c:pt>
                <c:pt idx="43938">
                  <c:v>3.14</c:v>
                </c:pt>
                <c:pt idx="43939">
                  <c:v>2.34</c:v>
                </c:pt>
                <c:pt idx="43940">
                  <c:v>1.46</c:v>
                </c:pt>
                <c:pt idx="43941">
                  <c:v>0.46</c:v>
                </c:pt>
                <c:pt idx="43942">
                  <c:v>-0.34</c:v>
                </c:pt>
                <c:pt idx="43943">
                  <c:v>-1.02</c:v>
                </c:pt>
                <c:pt idx="43944">
                  <c:v>-1.54</c:v>
                </c:pt>
                <c:pt idx="43945">
                  <c:v>-2.02</c:v>
                </c:pt>
                <c:pt idx="43946">
                  <c:v>-2.34</c:v>
                </c:pt>
                <c:pt idx="43947">
                  <c:v>-2.42</c:v>
                </c:pt>
                <c:pt idx="43948">
                  <c:v>-2.46</c:v>
                </c:pt>
                <c:pt idx="43949">
                  <c:v>-2.2999999999999998</c:v>
                </c:pt>
                <c:pt idx="43950">
                  <c:v>-2.02</c:v>
                </c:pt>
                <c:pt idx="43951">
                  <c:v>-1.66</c:v>
                </c:pt>
                <c:pt idx="43952">
                  <c:v>-1.38</c:v>
                </c:pt>
                <c:pt idx="43953">
                  <c:v>-1.18</c:v>
                </c:pt>
                <c:pt idx="43954">
                  <c:v>-1.02</c:v>
                </c:pt>
                <c:pt idx="43955">
                  <c:v>-0.86</c:v>
                </c:pt>
                <c:pt idx="43956">
                  <c:v>-0.66</c:v>
                </c:pt>
                <c:pt idx="43957">
                  <c:v>-0.57999999999999996</c:v>
                </c:pt>
                <c:pt idx="43958">
                  <c:v>-0.5</c:v>
                </c:pt>
                <c:pt idx="43959">
                  <c:v>-0.5</c:v>
                </c:pt>
                <c:pt idx="43960">
                  <c:v>-0.46</c:v>
                </c:pt>
                <c:pt idx="43961">
                  <c:v>-0.46</c:v>
                </c:pt>
                <c:pt idx="43962">
                  <c:v>-0.42</c:v>
                </c:pt>
                <c:pt idx="43963">
                  <c:v>-0.3</c:v>
                </c:pt>
                <c:pt idx="43964">
                  <c:v>-0.22</c:v>
                </c:pt>
                <c:pt idx="43965">
                  <c:v>-0.18</c:v>
                </c:pt>
                <c:pt idx="43966">
                  <c:v>-0.14000000000000001</c:v>
                </c:pt>
                <c:pt idx="43967">
                  <c:v>-0.14000000000000001</c:v>
                </c:pt>
                <c:pt idx="43968">
                  <c:v>0.06</c:v>
                </c:pt>
                <c:pt idx="43969">
                  <c:v>0.06</c:v>
                </c:pt>
                <c:pt idx="43970">
                  <c:v>0.1</c:v>
                </c:pt>
                <c:pt idx="43971">
                  <c:v>0.1</c:v>
                </c:pt>
                <c:pt idx="43972">
                  <c:v>0.18</c:v>
                </c:pt>
                <c:pt idx="43973">
                  <c:v>0.22</c:v>
                </c:pt>
                <c:pt idx="43974">
                  <c:v>0.34</c:v>
                </c:pt>
                <c:pt idx="43975">
                  <c:v>0.38</c:v>
                </c:pt>
                <c:pt idx="43976">
                  <c:v>0.42</c:v>
                </c:pt>
                <c:pt idx="43977">
                  <c:v>0.42</c:v>
                </c:pt>
                <c:pt idx="43978">
                  <c:v>0.42</c:v>
                </c:pt>
                <c:pt idx="43979">
                  <c:v>0.42</c:v>
                </c:pt>
                <c:pt idx="43980">
                  <c:v>0.34</c:v>
                </c:pt>
                <c:pt idx="43981">
                  <c:v>0.3</c:v>
                </c:pt>
                <c:pt idx="43982">
                  <c:v>0.14000000000000001</c:v>
                </c:pt>
                <c:pt idx="43983">
                  <c:v>-0.1</c:v>
                </c:pt>
                <c:pt idx="43984">
                  <c:v>-0.38</c:v>
                </c:pt>
                <c:pt idx="43985">
                  <c:v>-0.66</c:v>
                </c:pt>
                <c:pt idx="43986">
                  <c:v>-0.94</c:v>
                </c:pt>
                <c:pt idx="43987">
                  <c:v>-1.18</c:v>
                </c:pt>
                <c:pt idx="43988">
                  <c:v>-1.42</c:v>
                </c:pt>
                <c:pt idx="43989">
                  <c:v>-1.58</c:v>
                </c:pt>
                <c:pt idx="43990">
                  <c:v>-1.78</c:v>
                </c:pt>
                <c:pt idx="43991">
                  <c:v>-1.82</c:v>
                </c:pt>
                <c:pt idx="43992">
                  <c:v>-1.82</c:v>
                </c:pt>
                <c:pt idx="43993">
                  <c:v>-1.78</c:v>
                </c:pt>
                <c:pt idx="43994">
                  <c:v>-1.58</c:v>
                </c:pt>
                <c:pt idx="43995">
                  <c:v>-1.38</c:v>
                </c:pt>
                <c:pt idx="43996">
                  <c:v>-1.1000000000000001</c:v>
                </c:pt>
                <c:pt idx="43997">
                  <c:v>-0.86</c:v>
                </c:pt>
                <c:pt idx="43998">
                  <c:v>-0.62</c:v>
                </c:pt>
                <c:pt idx="43999">
                  <c:v>-0.42</c:v>
                </c:pt>
                <c:pt idx="44000">
                  <c:v>-0.3</c:v>
                </c:pt>
                <c:pt idx="44001">
                  <c:v>-0.14000000000000001</c:v>
                </c:pt>
                <c:pt idx="44002">
                  <c:v>-0.06</c:v>
                </c:pt>
                <c:pt idx="44003">
                  <c:v>0.02</c:v>
                </c:pt>
                <c:pt idx="44004">
                  <c:v>0.02</c:v>
                </c:pt>
                <c:pt idx="44005">
                  <c:v>-0.02</c:v>
                </c:pt>
                <c:pt idx="44006">
                  <c:v>0.02</c:v>
                </c:pt>
                <c:pt idx="44007">
                  <c:v>-0.02</c:v>
                </c:pt>
                <c:pt idx="44008">
                  <c:v>-0.02</c:v>
                </c:pt>
                <c:pt idx="44009">
                  <c:v>0.02</c:v>
                </c:pt>
                <c:pt idx="44010">
                  <c:v>0.06</c:v>
                </c:pt>
                <c:pt idx="44011">
                  <c:v>0.1</c:v>
                </c:pt>
                <c:pt idx="44012">
                  <c:v>0.14000000000000001</c:v>
                </c:pt>
                <c:pt idx="44013">
                  <c:v>0.18</c:v>
                </c:pt>
                <c:pt idx="44014">
                  <c:v>0.22</c:v>
                </c:pt>
                <c:pt idx="44015">
                  <c:v>0.3</c:v>
                </c:pt>
                <c:pt idx="44016">
                  <c:v>0.26</c:v>
                </c:pt>
                <c:pt idx="44017">
                  <c:v>0.3</c:v>
                </c:pt>
                <c:pt idx="44018">
                  <c:v>0.3</c:v>
                </c:pt>
                <c:pt idx="44019">
                  <c:v>0.26</c:v>
                </c:pt>
                <c:pt idx="44020">
                  <c:v>0.34</c:v>
                </c:pt>
                <c:pt idx="44021">
                  <c:v>0.42</c:v>
                </c:pt>
                <c:pt idx="44022">
                  <c:v>0.5</c:v>
                </c:pt>
                <c:pt idx="44023">
                  <c:v>0.78</c:v>
                </c:pt>
                <c:pt idx="44024">
                  <c:v>1.1399999999999999</c:v>
                </c:pt>
                <c:pt idx="44025">
                  <c:v>1.54</c:v>
                </c:pt>
                <c:pt idx="44026">
                  <c:v>2.14</c:v>
                </c:pt>
                <c:pt idx="44027">
                  <c:v>2.66</c:v>
                </c:pt>
                <c:pt idx="44028">
                  <c:v>3.06</c:v>
                </c:pt>
                <c:pt idx="44029">
                  <c:v>3.38</c:v>
                </c:pt>
                <c:pt idx="44030">
                  <c:v>3.7</c:v>
                </c:pt>
                <c:pt idx="44031">
                  <c:v>3.98</c:v>
                </c:pt>
                <c:pt idx="44032">
                  <c:v>4.0599999999999996</c:v>
                </c:pt>
                <c:pt idx="44033">
                  <c:v>3.98</c:v>
                </c:pt>
                <c:pt idx="44034">
                  <c:v>3.7</c:v>
                </c:pt>
                <c:pt idx="44035">
                  <c:v>3.06</c:v>
                </c:pt>
                <c:pt idx="44036">
                  <c:v>2.1</c:v>
                </c:pt>
                <c:pt idx="44037">
                  <c:v>1.1399999999999999</c:v>
                </c:pt>
                <c:pt idx="44038">
                  <c:v>0.3</c:v>
                </c:pt>
                <c:pt idx="44039">
                  <c:v>-0.34</c:v>
                </c:pt>
                <c:pt idx="44040">
                  <c:v>-0.9</c:v>
                </c:pt>
                <c:pt idx="44041">
                  <c:v>-1.42</c:v>
                </c:pt>
                <c:pt idx="44042">
                  <c:v>-1.82</c:v>
                </c:pt>
                <c:pt idx="44043">
                  <c:v>-2.1</c:v>
                </c:pt>
                <c:pt idx="44044">
                  <c:v>-2.2200000000000002</c:v>
                </c:pt>
                <c:pt idx="44045">
                  <c:v>-2.1</c:v>
                </c:pt>
                <c:pt idx="44046">
                  <c:v>-1.82</c:v>
                </c:pt>
                <c:pt idx="44047">
                  <c:v>-1.46</c:v>
                </c:pt>
                <c:pt idx="44048">
                  <c:v>-1.18</c:v>
                </c:pt>
                <c:pt idx="44049">
                  <c:v>-0.98</c:v>
                </c:pt>
                <c:pt idx="44050">
                  <c:v>-0.86</c:v>
                </c:pt>
                <c:pt idx="44051">
                  <c:v>-0.86</c:v>
                </c:pt>
                <c:pt idx="44052">
                  <c:v>-0.78</c:v>
                </c:pt>
                <c:pt idx="44053">
                  <c:v>-0.74</c:v>
                </c:pt>
                <c:pt idx="44054">
                  <c:v>-0.78</c:v>
                </c:pt>
                <c:pt idx="44055">
                  <c:v>-0.86</c:v>
                </c:pt>
                <c:pt idx="44056">
                  <c:v>-0.9</c:v>
                </c:pt>
                <c:pt idx="44057">
                  <c:v>-0.86</c:v>
                </c:pt>
                <c:pt idx="44058">
                  <c:v>-0.7</c:v>
                </c:pt>
                <c:pt idx="44059">
                  <c:v>-0.54</c:v>
                </c:pt>
                <c:pt idx="44060">
                  <c:v>-0.46</c:v>
                </c:pt>
                <c:pt idx="44061">
                  <c:v>-0.34</c:v>
                </c:pt>
                <c:pt idx="44062">
                  <c:v>-0.26</c:v>
                </c:pt>
                <c:pt idx="44063">
                  <c:v>-0.18</c:v>
                </c:pt>
                <c:pt idx="44064">
                  <c:v>-0.14000000000000001</c:v>
                </c:pt>
                <c:pt idx="44065">
                  <c:v>-0.06</c:v>
                </c:pt>
                <c:pt idx="44066">
                  <c:v>-0.02</c:v>
                </c:pt>
                <c:pt idx="44067">
                  <c:v>-0.1</c:v>
                </c:pt>
                <c:pt idx="44068">
                  <c:v>-0.18</c:v>
                </c:pt>
                <c:pt idx="44069">
                  <c:v>-0.18</c:v>
                </c:pt>
                <c:pt idx="44070">
                  <c:v>-0.14000000000000001</c:v>
                </c:pt>
                <c:pt idx="44071">
                  <c:v>-0.06</c:v>
                </c:pt>
                <c:pt idx="44072">
                  <c:v>0.02</c:v>
                </c:pt>
                <c:pt idx="44073">
                  <c:v>0.1</c:v>
                </c:pt>
                <c:pt idx="44074">
                  <c:v>0.18</c:v>
                </c:pt>
                <c:pt idx="44075">
                  <c:v>0.26</c:v>
                </c:pt>
                <c:pt idx="44076">
                  <c:v>0.3</c:v>
                </c:pt>
                <c:pt idx="44077">
                  <c:v>0.3</c:v>
                </c:pt>
                <c:pt idx="44078">
                  <c:v>0.22</c:v>
                </c:pt>
                <c:pt idx="44079">
                  <c:v>0.06</c:v>
                </c:pt>
                <c:pt idx="44080">
                  <c:v>-0.22</c:v>
                </c:pt>
                <c:pt idx="44081">
                  <c:v>-0.57999999999999996</c:v>
                </c:pt>
                <c:pt idx="44082">
                  <c:v>-0.78</c:v>
                </c:pt>
                <c:pt idx="44083">
                  <c:v>-1.02</c:v>
                </c:pt>
                <c:pt idx="44084">
                  <c:v>-1.22</c:v>
                </c:pt>
                <c:pt idx="44085">
                  <c:v>-1.46</c:v>
                </c:pt>
                <c:pt idx="44086">
                  <c:v>-1.66</c:v>
                </c:pt>
                <c:pt idx="44087">
                  <c:v>-1.86</c:v>
                </c:pt>
                <c:pt idx="44088">
                  <c:v>-1.94</c:v>
                </c:pt>
                <c:pt idx="44089">
                  <c:v>-1.94</c:v>
                </c:pt>
                <c:pt idx="44090">
                  <c:v>-1.78</c:v>
                </c:pt>
                <c:pt idx="44091">
                  <c:v>-1.54</c:v>
                </c:pt>
                <c:pt idx="44092">
                  <c:v>-1.3</c:v>
                </c:pt>
                <c:pt idx="44093">
                  <c:v>-1.06</c:v>
                </c:pt>
                <c:pt idx="44094">
                  <c:v>-0.82</c:v>
                </c:pt>
                <c:pt idx="44095">
                  <c:v>-0.57999999999999996</c:v>
                </c:pt>
                <c:pt idx="44096">
                  <c:v>-0.34</c:v>
                </c:pt>
                <c:pt idx="44097">
                  <c:v>-0.18</c:v>
                </c:pt>
                <c:pt idx="44098">
                  <c:v>-0.06</c:v>
                </c:pt>
                <c:pt idx="44099">
                  <c:v>0.06</c:v>
                </c:pt>
                <c:pt idx="44100">
                  <c:v>0.06</c:v>
                </c:pt>
                <c:pt idx="44101">
                  <c:v>-0.02</c:v>
                </c:pt>
                <c:pt idx="44102">
                  <c:v>0.02</c:v>
                </c:pt>
                <c:pt idx="44103">
                  <c:v>0.06</c:v>
                </c:pt>
                <c:pt idx="44104">
                  <c:v>0.06</c:v>
                </c:pt>
                <c:pt idx="44105">
                  <c:v>0.14000000000000001</c:v>
                </c:pt>
                <c:pt idx="44106">
                  <c:v>0.1</c:v>
                </c:pt>
                <c:pt idx="44107">
                  <c:v>0.1</c:v>
                </c:pt>
                <c:pt idx="44108">
                  <c:v>0.14000000000000001</c:v>
                </c:pt>
                <c:pt idx="44109">
                  <c:v>0.22</c:v>
                </c:pt>
                <c:pt idx="44110">
                  <c:v>0.3</c:v>
                </c:pt>
                <c:pt idx="44111">
                  <c:v>0.34</c:v>
                </c:pt>
                <c:pt idx="44112">
                  <c:v>0.38</c:v>
                </c:pt>
                <c:pt idx="44113">
                  <c:v>0.3</c:v>
                </c:pt>
                <c:pt idx="44114">
                  <c:v>0.3</c:v>
                </c:pt>
                <c:pt idx="44115">
                  <c:v>0.3</c:v>
                </c:pt>
                <c:pt idx="44116">
                  <c:v>0.3</c:v>
                </c:pt>
                <c:pt idx="44117">
                  <c:v>0.34</c:v>
                </c:pt>
                <c:pt idx="44118">
                  <c:v>0.5</c:v>
                </c:pt>
                <c:pt idx="44119">
                  <c:v>0.62</c:v>
                </c:pt>
                <c:pt idx="44120">
                  <c:v>0.94</c:v>
                </c:pt>
                <c:pt idx="44121">
                  <c:v>1.3</c:v>
                </c:pt>
                <c:pt idx="44122">
                  <c:v>1.82</c:v>
                </c:pt>
                <c:pt idx="44123">
                  <c:v>2.42</c:v>
                </c:pt>
                <c:pt idx="44124">
                  <c:v>2.94</c:v>
                </c:pt>
                <c:pt idx="44125">
                  <c:v>3.3</c:v>
                </c:pt>
                <c:pt idx="44126">
                  <c:v>3.46</c:v>
                </c:pt>
                <c:pt idx="44127">
                  <c:v>3.5</c:v>
                </c:pt>
                <c:pt idx="44128">
                  <c:v>3.58</c:v>
                </c:pt>
                <c:pt idx="44129">
                  <c:v>3.46</c:v>
                </c:pt>
                <c:pt idx="44130">
                  <c:v>3.26</c:v>
                </c:pt>
                <c:pt idx="44131">
                  <c:v>2.86</c:v>
                </c:pt>
                <c:pt idx="44132">
                  <c:v>2.42</c:v>
                </c:pt>
                <c:pt idx="44133">
                  <c:v>1.7</c:v>
                </c:pt>
                <c:pt idx="44134">
                  <c:v>0.86</c:v>
                </c:pt>
                <c:pt idx="44135">
                  <c:v>0.1</c:v>
                </c:pt>
                <c:pt idx="44136">
                  <c:v>-0.46</c:v>
                </c:pt>
                <c:pt idx="44137">
                  <c:v>-0.78</c:v>
                </c:pt>
                <c:pt idx="44138">
                  <c:v>-1.1399999999999999</c:v>
                </c:pt>
                <c:pt idx="44139">
                  <c:v>-1.38</c:v>
                </c:pt>
                <c:pt idx="44140">
                  <c:v>-1.54</c:v>
                </c:pt>
                <c:pt idx="44141">
                  <c:v>-1.58</c:v>
                </c:pt>
                <c:pt idx="44142">
                  <c:v>-1.62</c:v>
                </c:pt>
                <c:pt idx="44143">
                  <c:v>-1.5</c:v>
                </c:pt>
                <c:pt idx="44144">
                  <c:v>-1.34</c:v>
                </c:pt>
                <c:pt idx="44145">
                  <c:v>-1.1399999999999999</c:v>
                </c:pt>
                <c:pt idx="44146">
                  <c:v>-0.94</c:v>
                </c:pt>
                <c:pt idx="44147">
                  <c:v>-0.9</c:v>
                </c:pt>
                <c:pt idx="44148">
                  <c:v>-0.78</c:v>
                </c:pt>
                <c:pt idx="44149">
                  <c:v>-0.7</c:v>
                </c:pt>
                <c:pt idx="44150">
                  <c:v>-0.66</c:v>
                </c:pt>
                <c:pt idx="44151">
                  <c:v>-0.66</c:v>
                </c:pt>
                <c:pt idx="44152">
                  <c:v>-0.57999999999999996</c:v>
                </c:pt>
                <c:pt idx="44153">
                  <c:v>-0.62</c:v>
                </c:pt>
                <c:pt idx="44154">
                  <c:v>-0.66</c:v>
                </c:pt>
                <c:pt idx="44155">
                  <c:v>-0.66</c:v>
                </c:pt>
                <c:pt idx="44156">
                  <c:v>-0.57999999999999996</c:v>
                </c:pt>
                <c:pt idx="44157">
                  <c:v>-0.54</c:v>
                </c:pt>
                <c:pt idx="44158">
                  <c:v>-0.42</c:v>
                </c:pt>
                <c:pt idx="44159">
                  <c:v>-0.42</c:v>
                </c:pt>
                <c:pt idx="44160">
                  <c:v>-0.34</c:v>
                </c:pt>
                <c:pt idx="44161">
                  <c:v>-0.38</c:v>
                </c:pt>
                <c:pt idx="44162">
                  <c:v>-0.3</c:v>
                </c:pt>
                <c:pt idx="44163">
                  <c:v>-0.26</c:v>
                </c:pt>
                <c:pt idx="44164">
                  <c:v>-0.18</c:v>
                </c:pt>
                <c:pt idx="44165">
                  <c:v>-0.18</c:v>
                </c:pt>
                <c:pt idx="44166">
                  <c:v>-0.1</c:v>
                </c:pt>
                <c:pt idx="44167">
                  <c:v>-0.06</c:v>
                </c:pt>
                <c:pt idx="44168">
                  <c:v>0.02</c:v>
                </c:pt>
                <c:pt idx="44169">
                  <c:v>0.02</c:v>
                </c:pt>
                <c:pt idx="44170">
                  <c:v>0.1</c:v>
                </c:pt>
                <c:pt idx="44171">
                  <c:v>0.18</c:v>
                </c:pt>
                <c:pt idx="44172">
                  <c:v>0.18</c:v>
                </c:pt>
                <c:pt idx="44173">
                  <c:v>0.18</c:v>
                </c:pt>
                <c:pt idx="44174">
                  <c:v>0.18</c:v>
                </c:pt>
                <c:pt idx="44175">
                  <c:v>0.14000000000000001</c:v>
                </c:pt>
                <c:pt idx="44176">
                  <c:v>-0.06</c:v>
                </c:pt>
                <c:pt idx="44177">
                  <c:v>-0.34</c:v>
                </c:pt>
                <c:pt idx="44178">
                  <c:v>-0.62</c:v>
                </c:pt>
                <c:pt idx="44179">
                  <c:v>-0.98</c:v>
                </c:pt>
                <c:pt idx="44180">
                  <c:v>-1.1399999999999999</c:v>
                </c:pt>
                <c:pt idx="44181">
                  <c:v>-1.3</c:v>
                </c:pt>
                <c:pt idx="44182">
                  <c:v>-1.5</c:v>
                </c:pt>
                <c:pt idx="44183">
                  <c:v>-1.58</c:v>
                </c:pt>
                <c:pt idx="44184">
                  <c:v>-1.62</c:v>
                </c:pt>
                <c:pt idx="44185">
                  <c:v>-1.62</c:v>
                </c:pt>
                <c:pt idx="44186">
                  <c:v>-1.58</c:v>
                </c:pt>
                <c:pt idx="44187">
                  <c:v>-1.38</c:v>
                </c:pt>
                <c:pt idx="44188">
                  <c:v>-1.22</c:v>
                </c:pt>
                <c:pt idx="44189">
                  <c:v>-1.02</c:v>
                </c:pt>
                <c:pt idx="44190">
                  <c:v>-0.78</c:v>
                </c:pt>
                <c:pt idx="44191">
                  <c:v>-0.62</c:v>
                </c:pt>
                <c:pt idx="44192">
                  <c:v>-0.5</c:v>
                </c:pt>
                <c:pt idx="44193">
                  <c:v>-0.38</c:v>
                </c:pt>
                <c:pt idx="44194">
                  <c:v>-0.3</c:v>
                </c:pt>
                <c:pt idx="44195">
                  <c:v>-0.26</c:v>
                </c:pt>
                <c:pt idx="44196">
                  <c:v>-0.22</c:v>
                </c:pt>
                <c:pt idx="44197">
                  <c:v>-0.18</c:v>
                </c:pt>
                <c:pt idx="44198">
                  <c:v>-0.14000000000000001</c:v>
                </c:pt>
                <c:pt idx="44199">
                  <c:v>-0.22</c:v>
                </c:pt>
                <c:pt idx="44200">
                  <c:v>-0.14000000000000001</c:v>
                </c:pt>
                <c:pt idx="44201">
                  <c:v>-0.18</c:v>
                </c:pt>
                <c:pt idx="44202">
                  <c:v>-0.06</c:v>
                </c:pt>
                <c:pt idx="44203">
                  <c:v>-0.06</c:v>
                </c:pt>
                <c:pt idx="44204">
                  <c:v>0.02</c:v>
                </c:pt>
                <c:pt idx="44205">
                  <c:v>0.06</c:v>
                </c:pt>
                <c:pt idx="44206">
                  <c:v>0.1</c:v>
                </c:pt>
                <c:pt idx="44207">
                  <c:v>0.14000000000000001</c:v>
                </c:pt>
                <c:pt idx="44208">
                  <c:v>0.3</c:v>
                </c:pt>
                <c:pt idx="44209">
                  <c:v>0.57999999999999996</c:v>
                </c:pt>
                <c:pt idx="44210">
                  <c:v>1.02</c:v>
                </c:pt>
                <c:pt idx="44211">
                  <c:v>1.5</c:v>
                </c:pt>
                <c:pt idx="44212">
                  <c:v>2.2200000000000002</c:v>
                </c:pt>
                <c:pt idx="44213">
                  <c:v>2.78</c:v>
                </c:pt>
                <c:pt idx="44214">
                  <c:v>3.3</c:v>
                </c:pt>
                <c:pt idx="44215">
                  <c:v>3.78</c:v>
                </c:pt>
                <c:pt idx="44216">
                  <c:v>4.22</c:v>
                </c:pt>
                <c:pt idx="44217">
                  <c:v>4.62</c:v>
                </c:pt>
                <c:pt idx="44218">
                  <c:v>4.9400000000000004</c:v>
                </c:pt>
                <c:pt idx="44219">
                  <c:v>4.9800000000000004</c:v>
                </c:pt>
                <c:pt idx="44220">
                  <c:v>4.58</c:v>
                </c:pt>
                <c:pt idx="44221">
                  <c:v>3.78</c:v>
                </c:pt>
                <c:pt idx="44222">
                  <c:v>2.7</c:v>
                </c:pt>
                <c:pt idx="44223">
                  <c:v>1.58</c:v>
                </c:pt>
                <c:pt idx="44224">
                  <c:v>0.66</c:v>
                </c:pt>
                <c:pt idx="44225">
                  <c:v>-0.26</c:v>
                </c:pt>
                <c:pt idx="44226">
                  <c:v>-1.02</c:v>
                </c:pt>
                <c:pt idx="44227">
                  <c:v>-1.74</c:v>
                </c:pt>
                <c:pt idx="44228">
                  <c:v>-2.34</c:v>
                </c:pt>
                <c:pt idx="44229">
                  <c:v>-2.74</c:v>
                </c:pt>
                <c:pt idx="44230">
                  <c:v>-2.9</c:v>
                </c:pt>
                <c:pt idx="44231">
                  <c:v>-2.74</c:v>
                </c:pt>
                <c:pt idx="44232">
                  <c:v>-2.38</c:v>
                </c:pt>
                <c:pt idx="44233">
                  <c:v>-1.94</c:v>
                </c:pt>
                <c:pt idx="44234">
                  <c:v>-1.62</c:v>
                </c:pt>
                <c:pt idx="44235">
                  <c:v>-1.34</c:v>
                </c:pt>
                <c:pt idx="44236">
                  <c:v>-1.1399999999999999</c:v>
                </c:pt>
                <c:pt idx="44237">
                  <c:v>-0.9</c:v>
                </c:pt>
                <c:pt idx="44238">
                  <c:v>-0.78</c:v>
                </c:pt>
                <c:pt idx="44239">
                  <c:v>-0.74</c:v>
                </c:pt>
                <c:pt idx="44240">
                  <c:v>-0.78</c:v>
                </c:pt>
                <c:pt idx="44241">
                  <c:v>-0.82</c:v>
                </c:pt>
                <c:pt idx="44242">
                  <c:v>-0.86</c:v>
                </c:pt>
                <c:pt idx="44243">
                  <c:v>-0.82</c:v>
                </c:pt>
                <c:pt idx="44244">
                  <c:v>-0.74</c:v>
                </c:pt>
                <c:pt idx="44245">
                  <c:v>-0.57999999999999996</c:v>
                </c:pt>
                <c:pt idx="44246">
                  <c:v>-0.5</c:v>
                </c:pt>
                <c:pt idx="44247">
                  <c:v>-0.38</c:v>
                </c:pt>
                <c:pt idx="44248">
                  <c:v>-0.26</c:v>
                </c:pt>
                <c:pt idx="44249">
                  <c:v>-0.18</c:v>
                </c:pt>
                <c:pt idx="44250">
                  <c:v>-0.1</c:v>
                </c:pt>
                <c:pt idx="44251">
                  <c:v>-0.02</c:v>
                </c:pt>
                <c:pt idx="44252">
                  <c:v>-0.02</c:v>
                </c:pt>
                <c:pt idx="44253">
                  <c:v>0.02</c:v>
                </c:pt>
                <c:pt idx="44254">
                  <c:v>0.02</c:v>
                </c:pt>
                <c:pt idx="44255">
                  <c:v>0.06</c:v>
                </c:pt>
                <c:pt idx="44256">
                  <c:v>0.14000000000000001</c:v>
                </c:pt>
                <c:pt idx="44257">
                  <c:v>0.18</c:v>
                </c:pt>
                <c:pt idx="44258">
                  <c:v>0.3</c:v>
                </c:pt>
                <c:pt idx="44259">
                  <c:v>0.3</c:v>
                </c:pt>
                <c:pt idx="44260">
                  <c:v>0.42</c:v>
                </c:pt>
                <c:pt idx="44261">
                  <c:v>0.54</c:v>
                </c:pt>
                <c:pt idx="44262">
                  <c:v>0.66</c:v>
                </c:pt>
                <c:pt idx="44263">
                  <c:v>0.62</c:v>
                </c:pt>
                <c:pt idx="44264">
                  <c:v>0.54</c:v>
                </c:pt>
                <c:pt idx="44265">
                  <c:v>0.34</c:v>
                </c:pt>
                <c:pt idx="44266">
                  <c:v>0.1</c:v>
                </c:pt>
                <c:pt idx="44267">
                  <c:v>-0.22</c:v>
                </c:pt>
                <c:pt idx="44268">
                  <c:v>-0.46</c:v>
                </c:pt>
                <c:pt idx="44269">
                  <c:v>-0.78</c:v>
                </c:pt>
                <c:pt idx="44270">
                  <c:v>-1.18</c:v>
                </c:pt>
                <c:pt idx="44271">
                  <c:v>-1.46</c:v>
                </c:pt>
                <c:pt idx="44272">
                  <c:v>-1.74</c:v>
                </c:pt>
                <c:pt idx="44273">
                  <c:v>-2.06</c:v>
                </c:pt>
                <c:pt idx="44274">
                  <c:v>-2.1800000000000002</c:v>
                </c:pt>
                <c:pt idx="44275">
                  <c:v>-2.1800000000000002</c:v>
                </c:pt>
                <c:pt idx="44276">
                  <c:v>-2.02</c:v>
                </c:pt>
                <c:pt idx="44277">
                  <c:v>-1.86</c:v>
                </c:pt>
                <c:pt idx="44278">
                  <c:v>-1.54</c:v>
                </c:pt>
                <c:pt idx="44279">
                  <c:v>-1.26</c:v>
                </c:pt>
                <c:pt idx="44280">
                  <c:v>-1.02</c:v>
                </c:pt>
                <c:pt idx="44281">
                  <c:v>-0.78</c:v>
                </c:pt>
                <c:pt idx="44282">
                  <c:v>-0.46</c:v>
                </c:pt>
                <c:pt idx="44283">
                  <c:v>-0.22</c:v>
                </c:pt>
                <c:pt idx="44284">
                  <c:v>-0.06</c:v>
                </c:pt>
                <c:pt idx="44285">
                  <c:v>0.02</c:v>
                </c:pt>
                <c:pt idx="44286">
                  <c:v>0.06</c:v>
                </c:pt>
                <c:pt idx="44287">
                  <c:v>-0.06</c:v>
                </c:pt>
                <c:pt idx="44288">
                  <c:v>-0.06</c:v>
                </c:pt>
                <c:pt idx="44289">
                  <c:v>0.02</c:v>
                </c:pt>
                <c:pt idx="44290">
                  <c:v>-0.02</c:v>
                </c:pt>
                <c:pt idx="44291">
                  <c:v>-0.02</c:v>
                </c:pt>
                <c:pt idx="44292">
                  <c:v>0.1</c:v>
                </c:pt>
                <c:pt idx="44293">
                  <c:v>0.1</c:v>
                </c:pt>
                <c:pt idx="44294">
                  <c:v>0.14000000000000001</c:v>
                </c:pt>
                <c:pt idx="44295">
                  <c:v>0.26</c:v>
                </c:pt>
                <c:pt idx="44296">
                  <c:v>0.38</c:v>
                </c:pt>
                <c:pt idx="44297">
                  <c:v>0.42</c:v>
                </c:pt>
                <c:pt idx="44298">
                  <c:v>0.5</c:v>
                </c:pt>
                <c:pt idx="44299">
                  <c:v>0.42</c:v>
                </c:pt>
                <c:pt idx="44300">
                  <c:v>0.38</c:v>
                </c:pt>
                <c:pt idx="44301">
                  <c:v>0.3</c:v>
                </c:pt>
                <c:pt idx="44302">
                  <c:v>0.34</c:v>
                </c:pt>
                <c:pt idx="44303">
                  <c:v>0.3</c:v>
                </c:pt>
                <c:pt idx="44304">
                  <c:v>0.26</c:v>
                </c:pt>
                <c:pt idx="44305">
                  <c:v>0.26</c:v>
                </c:pt>
                <c:pt idx="44306">
                  <c:v>0.38</c:v>
                </c:pt>
                <c:pt idx="44307">
                  <c:v>0.54</c:v>
                </c:pt>
                <c:pt idx="44308">
                  <c:v>0.86</c:v>
                </c:pt>
                <c:pt idx="44309">
                  <c:v>1.26</c:v>
                </c:pt>
                <c:pt idx="44310">
                  <c:v>1.82</c:v>
                </c:pt>
                <c:pt idx="44311">
                  <c:v>2.34</c:v>
                </c:pt>
                <c:pt idx="44312">
                  <c:v>2.86</c:v>
                </c:pt>
                <c:pt idx="44313">
                  <c:v>3.3</c:v>
                </c:pt>
                <c:pt idx="44314">
                  <c:v>3.62</c:v>
                </c:pt>
                <c:pt idx="44315">
                  <c:v>3.74</c:v>
                </c:pt>
                <c:pt idx="44316">
                  <c:v>3.78</c:v>
                </c:pt>
                <c:pt idx="44317">
                  <c:v>3.7</c:v>
                </c:pt>
                <c:pt idx="44318">
                  <c:v>3.5</c:v>
                </c:pt>
                <c:pt idx="44319">
                  <c:v>3.18</c:v>
                </c:pt>
                <c:pt idx="44320">
                  <c:v>2.7</c:v>
                </c:pt>
                <c:pt idx="44321">
                  <c:v>2.06</c:v>
                </c:pt>
                <c:pt idx="44322">
                  <c:v>1.38</c:v>
                </c:pt>
                <c:pt idx="44323">
                  <c:v>0.5</c:v>
                </c:pt>
                <c:pt idx="44324">
                  <c:v>-0.26</c:v>
                </c:pt>
                <c:pt idx="44325">
                  <c:v>-0.78</c:v>
                </c:pt>
                <c:pt idx="44326">
                  <c:v>-1.06</c:v>
                </c:pt>
                <c:pt idx="44327">
                  <c:v>-1.3</c:v>
                </c:pt>
                <c:pt idx="44328">
                  <c:v>-1.38</c:v>
                </c:pt>
                <c:pt idx="44329">
                  <c:v>-1.58</c:v>
                </c:pt>
                <c:pt idx="44330">
                  <c:v>-1.62</c:v>
                </c:pt>
                <c:pt idx="44331">
                  <c:v>-1.58</c:v>
                </c:pt>
                <c:pt idx="44332">
                  <c:v>-1.5</c:v>
                </c:pt>
                <c:pt idx="44333">
                  <c:v>-1.3</c:v>
                </c:pt>
                <c:pt idx="44334">
                  <c:v>-1.18</c:v>
                </c:pt>
                <c:pt idx="44335">
                  <c:v>-1.06</c:v>
                </c:pt>
                <c:pt idx="44336">
                  <c:v>-1.02</c:v>
                </c:pt>
                <c:pt idx="44337">
                  <c:v>-0.9</c:v>
                </c:pt>
                <c:pt idx="44338">
                  <c:v>-0.9</c:v>
                </c:pt>
                <c:pt idx="44339">
                  <c:v>-0.86</c:v>
                </c:pt>
                <c:pt idx="44340">
                  <c:v>-0.78</c:v>
                </c:pt>
                <c:pt idx="44341">
                  <c:v>-0.78</c:v>
                </c:pt>
                <c:pt idx="44342">
                  <c:v>-0.74</c:v>
                </c:pt>
                <c:pt idx="44343">
                  <c:v>-0.7</c:v>
                </c:pt>
                <c:pt idx="44344">
                  <c:v>-0.62</c:v>
                </c:pt>
                <c:pt idx="44345">
                  <c:v>-0.57999999999999996</c:v>
                </c:pt>
                <c:pt idx="44346">
                  <c:v>-0.5</c:v>
                </c:pt>
                <c:pt idx="44347">
                  <c:v>-0.46</c:v>
                </c:pt>
                <c:pt idx="44348">
                  <c:v>-0.42</c:v>
                </c:pt>
                <c:pt idx="44349">
                  <c:v>-0.42</c:v>
                </c:pt>
                <c:pt idx="44350">
                  <c:v>-0.46</c:v>
                </c:pt>
                <c:pt idx="44351">
                  <c:v>-0.42</c:v>
                </c:pt>
                <c:pt idx="44352">
                  <c:v>-0.38</c:v>
                </c:pt>
                <c:pt idx="44353">
                  <c:v>-0.34</c:v>
                </c:pt>
                <c:pt idx="44354">
                  <c:v>-0.22</c:v>
                </c:pt>
                <c:pt idx="44355">
                  <c:v>-0.18</c:v>
                </c:pt>
                <c:pt idx="44356">
                  <c:v>-0.1</c:v>
                </c:pt>
                <c:pt idx="44357">
                  <c:v>-0.02</c:v>
                </c:pt>
                <c:pt idx="44358">
                  <c:v>0.14000000000000001</c:v>
                </c:pt>
                <c:pt idx="44359">
                  <c:v>0.1</c:v>
                </c:pt>
                <c:pt idx="44360">
                  <c:v>0.14000000000000001</c:v>
                </c:pt>
                <c:pt idx="44361">
                  <c:v>0.18</c:v>
                </c:pt>
                <c:pt idx="44362">
                  <c:v>0.22</c:v>
                </c:pt>
                <c:pt idx="44363">
                  <c:v>0.1</c:v>
                </c:pt>
                <c:pt idx="44364">
                  <c:v>-0.1</c:v>
                </c:pt>
                <c:pt idx="44365">
                  <c:v>-0.34</c:v>
                </c:pt>
                <c:pt idx="44366">
                  <c:v>-0.62</c:v>
                </c:pt>
                <c:pt idx="44367">
                  <c:v>-0.94</c:v>
                </c:pt>
                <c:pt idx="44368">
                  <c:v>-1.1399999999999999</c:v>
                </c:pt>
                <c:pt idx="44369">
                  <c:v>-1.38</c:v>
                </c:pt>
                <c:pt idx="44370">
                  <c:v>-1.5</c:v>
                </c:pt>
                <c:pt idx="44371">
                  <c:v>-1.54</c:v>
                </c:pt>
                <c:pt idx="44372">
                  <c:v>-1.66</c:v>
                </c:pt>
                <c:pt idx="44373">
                  <c:v>-1.62</c:v>
                </c:pt>
                <c:pt idx="44374">
                  <c:v>-1.62</c:v>
                </c:pt>
                <c:pt idx="44375">
                  <c:v>-1.54</c:v>
                </c:pt>
                <c:pt idx="44376">
                  <c:v>-1.34</c:v>
                </c:pt>
                <c:pt idx="44377">
                  <c:v>-1.1399999999999999</c:v>
                </c:pt>
                <c:pt idx="44378">
                  <c:v>-0.9</c:v>
                </c:pt>
                <c:pt idx="44379">
                  <c:v>-0.74</c:v>
                </c:pt>
                <c:pt idx="44380">
                  <c:v>-0.54</c:v>
                </c:pt>
                <c:pt idx="44381">
                  <c:v>-0.46</c:v>
                </c:pt>
                <c:pt idx="44382">
                  <c:v>-0.42</c:v>
                </c:pt>
                <c:pt idx="44383">
                  <c:v>-0.3</c:v>
                </c:pt>
                <c:pt idx="44384">
                  <c:v>-0.26</c:v>
                </c:pt>
                <c:pt idx="44385">
                  <c:v>-0.22</c:v>
                </c:pt>
                <c:pt idx="44386">
                  <c:v>-0.1</c:v>
                </c:pt>
                <c:pt idx="44387">
                  <c:v>-0.1</c:v>
                </c:pt>
                <c:pt idx="44388">
                  <c:v>-0.1</c:v>
                </c:pt>
                <c:pt idx="44389">
                  <c:v>-0.14000000000000001</c:v>
                </c:pt>
                <c:pt idx="44390">
                  <c:v>-0.1</c:v>
                </c:pt>
                <c:pt idx="44391">
                  <c:v>-0.02</c:v>
                </c:pt>
                <c:pt idx="44392">
                  <c:v>0.02</c:v>
                </c:pt>
                <c:pt idx="44393">
                  <c:v>0.06</c:v>
                </c:pt>
                <c:pt idx="44394">
                  <c:v>0.1</c:v>
                </c:pt>
                <c:pt idx="44395">
                  <c:v>0.14000000000000001</c:v>
                </c:pt>
                <c:pt idx="44396">
                  <c:v>0.22</c:v>
                </c:pt>
                <c:pt idx="44397">
                  <c:v>0.26</c:v>
                </c:pt>
                <c:pt idx="44398">
                  <c:v>0.5</c:v>
                </c:pt>
                <c:pt idx="44399">
                  <c:v>0.82</c:v>
                </c:pt>
                <c:pt idx="44400">
                  <c:v>1.34</c:v>
                </c:pt>
                <c:pt idx="44401">
                  <c:v>1.94</c:v>
                </c:pt>
                <c:pt idx="44402">
                  <c:v>2.5</c:v>
                </c:pt>
                <c:pt idx="44403">
                  <c:v>2.98</c:v>
                </c:pt>
                <c:pt idx="44404">
                  <c:v>3.58</c:v>
                </c:pt>
                <c:pt idx="44405">
                  <c:v>4.0599999999999996</c:v>
                </c:pt>
                <c:pt idx="44406">
                  <c:v>4.46</c:v>
                </c:pt>
                <c:pt idx="44407">
                  <c:v>4.66</c:v>
                </c:pt>
                <c:pt idx="44408">
                  <c:v>4.74</c:v>
                </c:pt>
                <c:pt idx="44409">
                  <c:v>4.5</c:v>
                </c:pt>
                <c:pt idx="44410">
                  <c:v>3.94</c:v>
                </c:pt>
                <c:pt idx="44411">
                  <c:v>3.18</c:v>
                </c:pt>
                <c:pt idx="44412">
                  <c:v>2.2599999999999998</c:v>
                </c:pt>
                <c:pt idx="44413">
                  <c:v>1.34</c:v>
                </c:pt>
                <c:pt idx="44414">
                  <c:v>0.38</c:v>
                </c:pt>
                <c:pt idx="44415">
                  <c:v>-0.5</c:v>
                </c:pt>
                <c:pt idx="44416">
                  <c:v>-1.26</c:v>
                </c:pt>
                <c:pt idx="44417">
                  <c:v>-1.82</c:v>
                </c:pt>
                <c:pt idx="44418">
                  <c:v>-2.1800000000000002</c:v>
                </c:pt>
                <c:pt idx="44419">
                  <c:v>-2.38</c:v>
                </c:pt>
                <c:pt idx="44420">
                  <c:v>-2.38</c:v>
                </c:pt>
                <c:pt idx="44421">
                  <c:v>-2.2999999999999998</c:v>
                </c:pt>
                <c:pt idx="44422">
                  <c:v>-2.06</c:v>
                </c:pt>
                <c:pt idx="44423">
                  <c:v>-1.82</c:v>
                </c:pt>
                <c:pt idx="44424">
                  <c:v>-1.5</c:v>
                </c:pt>
                <c:pt idx="44425">
                  <c:v>-1.26</c:v>
                </c:pt>
                <c:pt idx="44426">
                  <c:v>-1.06</c:v>
                </c:pt>
                <c:pt idx="44427">
                  <c:v>-0.94</c:v>
                </c:pt>
                <c:pt idx="44428">
                  <c:v>-0.86</c:v>
                </c:pt>
                <c:pt idx="44429">
                  <c:v>-0.9</c:v>
                </c:pt>
                <c:pt idx="44430">
                  <c:v>-0.86</c:v>
                </c:pt>
                <c:pt idx="44431">
                  <c:v>-0.86</c:v>
                </c:pt>
                <c:pt idx="44432">
                  <c:v>-0.78</c:v>
                </c:pt>
                <c:pt idx="44433">
                  <c:v>-0.7</c:v>
                </c:pt>
                <c:pt idx="44434">
                  <c:v>-0.57999999999999996</c:v>
                </c:pt>
                <c:pt idx="44435">
                  <c:v>-0.54</c:v>
                </c:pt>
                <c:pt idx="44436">
                  <c:v>-0.42</c:v>
                </c:pt>
                <c:pt idx="44437">
                  <c:v>-0.34</c:v>
                </c:pt>
                <c:pt idx="44438">
                  <c:v>-0.22</c:v>
                </c:pt>
                <c:pt idx="44439">
                  <c:v>-0.14000000000000001</c:v>
                </c:pt>
                <c:pt idx="44440">
                  <c:v>-0.1</c:v>
                </c:pt>
                <c:pt idx="44441">
                  <c:v>-0.1</c:v>
                </c:pt>
                <c:pt idx="44442">
                  <c:v>-0.02</c:v>
                </c:pt>
                <c:pt idx="44443">
                  <c:v>0.02</c:v>
                </c:pt>
                <c:pt idx="44444">
                  <c:v>0.06</c:v>
                </c:pt>
                <c:pt idx="44445">
                  <c:v>0.14000000000000001</c:v>
                </c:pt>
                <c:pt idx="44446">
                  <c:v>0.18</c:v>
                </c:pt>
                <c:pt idx="44447">
                  <c:v>0.26</c:v>
                </c:pt>
                <c:pt idx="44448">
                  <c:v>0.26</c:v>
                </c:pt>
                <c:pt idx="44449">
                  <c:v>0.34</c:v>
                </c:pt>
                <c:pt idx="44450">
                  <c:v>0.5</c:v>
                </c:pt>
                <c:pt idx="44451">
                  <c:v>0.54</c:v>
                </c:pt>
                <c:pt idx="44452">
                  <c:v>0.57999999999999996</c:v>
                </c:pt>
                <c:pt idx="44453">
                  <c:v>0.54</c:v>
                </c:pt>
                <c:pt idx="44454">
                  <c:v>0.38</c:v>
                </c:pt>
                <c:pt idx="44455">
                  <c:v>0.14000000000000001</c:v>
                </c:pt>
                <c:pt idx="44456">
                  <c:v>-0.14000000000000001</c:v>
                </c:pt>
                <c:pt idx="44457">
                  <c:v>-0.38</c:v>
                </c:pt>
                <c:pt idx="44458">
                  <c:v>-0.7</c:v>
                </c:pt>
                <c:pt idx="44459">
                  <c:v>-1.02</c:v>
                </c:pt>
                <c:pt idx="44460">
                  <c:v>-1.34</c:v>
                </c:pt>
                <c:pt idx="44461">
                  <c:v>-1.62</c:v>
                </c:pt>
                <c:pt idx="44462">
                  <c:v>-1.9</c:v>
                </c:pt>
                <c:pt idx="44463">
                  <c:v>-2.02</c:v>
                </c:pt>
                <c:pt idx="44464">
                  <c:v>-2.06</c:v>
                </c:pt>
                <c:pt idx="44465">
                  <c:v>-1.98</c:v>
                </c:pt>
                <c:pt idx="44466">
                  <c:v>-1.9</c:v>
                </c:pt>
                <c:pt idx="44467">
                  <c:v>-1.7</c:v>
                </c:pt>
                <c:pt idx="44468">
                  <c:v>-1.42</c:v>
                </c:pt>
                <c:pt idx="44469">
                  <c:v>-1.1399999999999999</c:v>
                </c:pt>
                <c:pt idx="44470">
                  <c:v>-0.82</c:v>
                </c:pt>
                <c:pt idx="44471">
                  <c:v>-0.62</c:v>
                </c:pt>
                <c:pt idx="44472">
                  <c:v>-0.38</c:v>
                </c:pt>
                <c:pt idx="44473">
                  <c:v>-0.3</c:v>
                </c:pt>
                <c:pt idx="44474">
                  <c:v>-0.14000000000000001</c:v>
                </c:pt>
                <c:pt idx="44475">
                  <c:v>-0.14000000000000001</c:v>
                </c:pt>
                <c:pt idx="44476">
                  <c:v>-0.14000000000000001</c:v>
                </c:pt>
                <c:pt idx="44477">
                  <c:v>-0.1</c:v>
                </c:pt>
                <c:pt idx="44478">
                  <c:v>-0.1</c:v>
                </c:pt>
                <c:pt idx="44479">
                  <c:v>-0.14000000000000001</c:v>
                </c:pt>
                <c:pt idx="44480">
                  <c:v>-0.14000000000000001</c:v>
                </c:pt>
                <c:pt idx="44481">
                  <c:v>-0.02</c:v>
                </c:pt>
                <c:pt idx="44482">
                  <c:v>0.02</c:v>
                </c:pt>
                <c:pt idx="44483">
                  <c:v>0.1</c:v>
                </c:pt>
                <c:pt idx="44484">
                  <c:v>0.14000000000000001</c:v>
                </c:pt>
                <c:pt idx="44485">
                  <c:v>0.22</c:v>
                </c:pt>
                <c:pt idx="44486">
                  <c:v>0.34</c:v>
                </c:pt>
                <c:pt idx="44487">
                  <c:v>0.42</c:v>
                </c:pt>
                <c:pt idx="44488">
                  <c:v>0.38</c:v>
                </c:pt>
                <c:pt idx="44489">
                  <c:v>0.38</c:v>
                </c:pt>
                <c:pt idx="44490">
                  <c:v>0.34</c:v>
                </c:pt>
                <c:pt idx="44491">
                  <c:v>0.3</c:v>
                </c:pt>
                <c:pt idx="44492">
                  <c:v>0.38</c:v>
                </c:pt>
                <c:pt idx="44493">
                  <c:v>0.62</c:v>
                </c:pt>
                <c:pt idx="44494">
                  <c:v>1.1000000000000001</c:v>
                </c:pt>
                <c:pt idx="44495">
                  <c:v>1.66</c:v>
                </c:pt>
                <c:pt idx="44496">
                  <c:v>2.1800000000000002</c:v>
                </c:pt>
                <c:pt idx="44497">
                  <c:v>2.58</c:v>
                </c:pt>
                <c:pt idx="44498">
                  <c:v>3.02</c:v>
                </c:pt>
                <c:pt idx="44499">
                  <c:v>3.46</c:v>
                </c:pt>
                <c:pt idx="44500">
                  <c:v>3.82</c:v>
                </c:pt>
                <c:pt idx="44501">
                  <c:v>4.1399999999999997</c:v>
                </c:pt>
                <c:pt idx="44502">
                  <c:v>4.34</c:v>
                </c:pt>
                <c:pt idx="44503">
                  <c:v>4.22</c:v>
                </c:pt>
                <c:pt idx="44504">
                  <c:v>3.9</c:v>
                </c:pt>
                <c:pt idx="44505">
                  <c:v>3.3</c:v>
                </c:pt>
                <c:pt idx="44506">
                  <c:v>2.58</c:v>
                </c:pt>
                <c:pt idx="44507">
                  <c:v>1.74</c:v>
                </c:pt>
                <c:pt idx="44508">
                  <c:v>0.94</c:v>
                </c:pt>
                <c:pt idx="44509">
                  <c:v>0.18</c:v>
                </c:pt>
                <c:pt idx="44510">
                  <c:v>-0.46</c:v>
                </c:pt>
                <c:pt idx="44511">
                  <c:v>-0.94</c:v>
                </c:pt>
                <c:pt idx="44512">
                  <c:v>-1.38</c:v>
                </c:pt>
                <c:pt idx="44513">
                  <c:v>-1.66</c:v>
                </c:pt>
                <c:pt idx="44514">
                  <c:v>-1.9</c:v>
                </c:pt>
                <c:pt idx="44515">
                  <c:v>-1.98</c:v>
                </c:pt>
                <c:pt idx="44516">
                  <c:v>-1.9</c:v>
                </c:pt>
                <c:pt idx="44517">
                  <c:v>-1.82</c:v>
                </c:pt>
                <c:pt idx="44518">
                  <c:v>-1.62</c:v>
                </c:pt>
                <c:pt idx="44519">
                  <c:v>-1.42</c:v>
                </c:pt>
                <c:pt idx="44520">
                  <c:v>-1.26</c:v>
                </c:pt>
                <c:pt idx="44521">
                  <c:v>-1.06</c:v>
                </c:pt>
                <c:pt idx="44522">
                  <c:v>-0.98</c:v>
                </c:pt>
                <c:pt idx="44523">
                  <c:v>-0.94</c:v>
                </c:pt>
                <c:pt idx="44524">
                  <c:v>-0.86</c:v>
                </c:pt>
                <c:pt idx="44525">
                  <c:v>-0.82</c:v>
                </c:pt>
                <c:pt idx="44526">
                  <c:v>-0.78</c:v>
                </c:pt>
                <c:pt idx="44527">
                  <c:v>-0.7</c:v>
                </c:pt>
                <c:pt idx="44528">
                  <c:v>-0.7</c:v>
                </c:pt>
                <c:pt idx="44529">
                  <c:v>-0.66</c:v>
                </c:pt>
                <c:pt idx="44530">
                  <c:v>-0.57999999999999996</c:v>
                </c:pt>
                <c:pt idx="44531">
                  <c:v>-0.5</c:v>
                </c:pt>
                <c:pt idx="44532">
                  <c:v>-0.42</c:v>
                </c:pt>
                <c:pt idx="44533">
                  <c:v>-0.34</c:v>
                </c:pt>
                <c:pt idx="44534">
                  <c:v>-0.3</c:v>
                </c:pt>
                <c:pt idx="44535">
                  <c:v>-0.3</c:v>
                </c:pt>
                <c:pt idx="44536">
                  <c:v>-0.26</c:v>
                </c:pt>
                <c:pt idx="44537">
                  <c:v>-0.26</c:v>
                </c:pt>
                <c:pt idx="44538">
                  <c:v>-0.14000000000000001</c:v>
                </c:pt>
                <c:pt idx="44539">
                  <c:v>-0.06</c:v>
                </c:pt>
                <c:pt idx="44540">
                  <c:v>-0.1</c:v>
                </c:pt>
                <c:pt idx="44541">
                  <c:v>-0.1</c:v>
                </c:pt>
                <c:pt idx="44542">
                  <c:v>-0.02</c:v>
                </c:pt>
                <c:pt idx="44543">
                  <c:v>0.06</c:v>
                </c:pt>
                <c:pt idx="44544">
                  <c:v>0.14000000000000001</c:v>
                </c:pt>
                <c:pt idx="44545">
                  <c:v>0.26</c:v>
                </c:pt>
                <c:pt idx="44546">
                  <c:v>0.34</c:v>
                </c:pt>
                <c:pt idx="44547">
                  <c:v>0.34</c:v>
                </c:pt>
                <c:pt idx="44548">
                  <c:v>0.22</c:v>
                </c:pt>
                <c:pt idx="44549">
                  <c:v>0.1</c:v>
                </c:pt>
                <c:pt idx="44550">
                  <c:v>-0.06</c:v>
                </c:pt>
                <c:pt idx="44551">
                  <c:v>-0.34</c:v>
                </c:pt>
                <c:pt idx="44552">
                  <c:v>-0.66</c:v>
                </c:pt>
                <c:pt idx="44553">
                  <c:v>-0.9</c:v>
                </c:pt>
                <c:pt idx="44554">
                  <c:v>-1.1399999999999999</c:v>
                </c:pt>
                <c:pt idx="44555">
                  <c:v>-1.42</c:v>
                </c:pt>
                <c:pt idx="44556">
                  <c:v>-1.66</c:v>
                </c:pt>
                <c:pt idx="44557">
                  <c:v>-1.86</c:v>
                </c:pt>
                <c:pt idx="44558">
                  <c:v>-1.94</c:v>
                </c:pt>
                <c:pt idx="44559">
                  <c:v>-1.98</c:v>
                </c:pt>
                <c:pt idx="44560">
                  <c:v>-1.86</c:v>
                </c:pt>
                <c:pt idx="44561">
                  <c:v>-1.7</c:v>
                </c:pt>
                <c:pt idx="44562">
                  <c:v>-1.5</c:v>
                </c:pt>
                <c:pt idx="44563">
                  <c:v>-1.26</c:v>
                </c:pt>
                <c:pt idx="44564">
                  <c:v>-1.06</c:v>
                </c:pt>
                <c:pt idx="44565">
                  <c:v>-0.82</c:v>
                </c:pt>
                <c:pt idx="44566">
                  <c:v>-0.57999999999999996</c:v>
                </c:pt>
                <c:pt idx="44567">
                  <c:v>-0.5</c:v>
                </c:pt>
                <c:pt idx="44568">
                  <c:v>-0.34</c:v>
                </c:pt>
                <c:pt idx="44569">
                  <c:v>-0.22</c:v>
                </c:pt>
                <c:pt idx="44570">
                  <c:v>-0.18</c:v>
                </c:pt>
                <c:pt idx="44571">
                  <c:v>-0.14000000000000001</c:v>
                </c:pt>
                <c:pt idx="44572">
                  <c:v>-0.1</c:v>
                </c:pt>
                <c:pt idx="44573">
                  <c:v>-0.06</c:v>
                </c:pt>
                <c:pt idx="44574">
                  <c:v>0.02</c:v>
                </c:pt>
                <c:pt idx="44575">
                  <c:v>0.02</c:v>
                </c:pt>
                <c:pt idx="44576">
                  <c:v>0.06</c:v>
                </c:pt>
                <c:pt idx="44577">
                  <c:v>0.14000000000000001</c:v>
                </c:pt>
                <c:pt idx="44578">
                  <c:v>0.22</c:v>
                </c:pt>
                <c:pt idx="44579">
                  <c:v>0.18</c:v>
                </c:pt>
                <c:pt idx="44580">
                  <c:v>0.22</c:v>
                </c:pt>
                <c:pt idx="44581">
                  <c:v>0.26</c:v>
                </c:pt>
                <c:pt idx="44582">
                  <c:v>0.3</c:v>
                </c:pt>
                <c:pt idx="44583">
                  <c:v>0.3</c:v>
                </c:pt>
                <c:pt idx="44584">
                  <c:v>0.26</c:v>
                </c:pt>
                <c:pt idx="44585">
                  <c:v>0.22</c:v>
                </c:pt>
                <c:pt idx="44586">
                  <c:v>0.22</c:v>
                </c:pt>
                <c:pt idx="44587">
                  <c:v>0.22</c:v>
                </c:pt>
                <c:pt idx="44588">
                  <c:v>0.3</c:v>
                </c:pt>
                <c:pt idx="44589">
                  <c:v>0.34</c:v>
                </c:pt>
                <c:pt idx="44590">
                  <c:v>0.38</c:v>
                </c:pt>
                <c:pt idx="44591">
                  <c:v>0.5</c:v>
                </c:pt>
                <c:pt idx="44592">
                  <c:v>0.66</c:v>
                </c:pt>
                <c:pt idx="44593">
                  <c:v>0.98</c:v>
                </c:pt>
                <c:pt idx="44594">
                  <c:v>1.46</c:v>
                </c:pt>
                <c:pt idx="44595">
                  <c:v>1.86</c:v>
                </c:pt>
                <c:pt idx="44596">
                  <c:v>2.2599999999999998</c:v>
                </c:pt>
                <c:pt idx="44597">
                  <c:v>2.7</c:v>
                </c:pt>
                <c:pt idx="44598">
                  <c:v>3.14</c:v>
                </c:pt>
                <c:pt idx="44599">
                  <c:v>3.54</c:v>
                </c:pt>
                <c:pt idx="44600">
                  <c:v>3.82</c:v>
                </c:pt>
                <c:pt idx="44601">
                  <c:v>3.94</c:v>
                </c:pt>
                <c:pt idx="44602">
                  <c:v>4.0199999999999996</c:v>
                </c:pt>
                <c:pt idx="44603">
                  <c:v>3.94</c:v>
                </c:pt>
                <c:pt idx="44604">
                  <c:v>3.58</c:v>
                </c:pt>
                <c:pt idx="44605">
                  <c:v>3.06</c:v>
                </c:pt>
                <c:pt idx="44606">
                  <c:v>2.1800000000000002</c:v>
                </c:pt>
                <c:pt idx="44607">
                  <c:v>1.34</c:v>
                </c:pt>
                <c:pt idx="44608">
                  <c:v>0.42</c:v>
                </c:pt>
                <c:pt idx="44609">
                  <c:v>-0.3</c:v>
                </c:pt>
                <c:pt idx="44610">
                  <c:v>-0.82</c:v>
                </c:pt>
                <c:pt idx="44611">
                  <c:v>-1.26</c:v>
                </c:pt>
                <c:pt idx="44612">
                  <c:v>-1.58</c:v>
                </c:pt>
                <c:pt idx="44613">
                  <c:v>-1.82</c:v>
                </c:pt>
                <c:pt idx="44614">
                  <c:v>-1.98</c:v>
                </c:pt>
                <c:pt idx="44615">
                  <c:v>-1.94</c:v>
                </c:pt>
                <c:pt idx="44616">
                  <c:v>-1.74</c:v>
                </c:pt>
                <c:pt idx="44617">
                  <c:v>-1.46</c:v>
                </c:pt>
                <c:pt idx="44618">
                  <c:v>-1.1000000000000001</c:v>
                </c:pt>
                <c:pt idx="44619">
                  <c:v>-0.86</c:v>
                </c:pt>
                <c:pt idx="44620">
                  <c:v>-0.74</c:v>
                </c:pt>
                <c:pt idx="44621">
                  <c:v>-0.74</c:v>
                </c:pt>
                <c:pt idx="44622">
                  <c:v>-0.78</c:v>
                </c:pt>
                <c:pt idx="44623">
                  <c:v>-0.74</c:v>
                </c:pt>
                <c:pt idx="44624">
                  <c:v>-0.74</c:v>
                </c:pt>
                <c:pt idx="44625">
                  <c:v>-0.78</c:v>
                </c:pt>
                <c:pt idx="44626">
                  <c:v>-0.82</c:v>
                </c:pt>
                <c:pt idx="44627">
                  <c:v>-0.82</c:v>
                </c:pt>
                <c:pt idx="44628">
                  <c:v>-0.74</c:v>
                </c:pt>
                <c:pt idx="44629">
                  <c:v>-0.62</c:v>
                </c:pt>
                <c:pt idx="44630">
                  <c:v>-0.57999999999999996</c:v>
                </c:pt>
                <c:pt idx="44631">
                  <c:v>-0.42</c:v>
                </c:pt>
                <c:pt idx="44632">
                  <c:v>-0.38</c:v>
                </c:pt>
                <c:pt idx="44633">
                  <c:v>-0.42</c:v>
                </c:pt>
                <c:pt idx="44634">
                  <c:v>-0.42</c:v>
                </c:pt>
                <c:pt idx="44635">
                  <c:v>-0.38</c:v>
                </c:pt>
                <c:pt idx="44636">
                  <c:v>-0.34</c:v>
                </c:pt>
                <c:pt idx="44637">
                  <c:v>-0.26</c:v>
                </c:pt>
                <c:pt idx="44638">
                  <c:v>-0.22</c:v>
                </c:pt>
                <c:pt idx="44639">
                  <c:v>-0.18</c:v>
                </c:pt>
                <c:pt idx="44640">
                  <c:v>-0.22</c:v>
                </c:pt>
                <c:pt idx="44641">
                  <c:v>-0.1</c:v>
                </c:pt>
                <c:pt idx="44642">
                  <c:v>0.06</c:v>
                </c:pt>
                <c:pt idx="44643">
                  <c:v>0.14000000000000001</c:v>
                </c:pt>
                <c:pt idx="44644">
                  <c:v>0.14000000000000001</c:v>
                </c:pt>
                <c:pt idx="44645">
                  <c:v>0.18</c:v>
                </c:pt>
                <c:pt idx="44646">
                  <c:v>0.22</c:v>
                </c:pt>
                <c:pt idx="44647">
                  <c:v>0.14000000000000001</c:v>
                </c:pt>
                <c:pt idx="44648">
                  <c:v>0.06</c:v>
                </c:pt>
                <c:pt idx="44649">
                  <c:v>-0.14000000000000001</c:v>
                </c:pt>
                <c:pt idx="44650">
                  <c:v>-0.38</c:v>
                </c:pt>
                <c:pt idx="44651">
                  <c:v>-0.57999999999999996</c:v>
                </c:pt>
                <c:pt idx="44652">
                  <c:v>-0.86</c:v>
                </c:pt>
                <c:pt idx="44653">
                  <c:v>-1.1000000000000001</c:v>
                </c:pt>
                <c:pt idx="44654">
                  <c:v>-1.26</c:v>
                </c:pt>
                <c:pt idx="44655">
                  <c:v>-1.42</c:v>
                </c:pt>
                <c:pt idx="44656">
                  <c:v>-1.58</c:v>
                </c:pt>
                <c:pt idx="44657">
                  <c:v>-1.78</c:v>
                </c:pt>
                <c:pt idx="44658">
                  <c:v>-1.82</c:v>
                </c:pt>
                <c:pt idx="44659">
                  <c:v>-1.78</c:v>
                </c:pt>
                <c:pt idx="44660">
                  <c:v>-1.66</c:v>
                </c:pt>
                <c:pt idx="44661">
                  <c:v>-1.46</c:v>
                </c:pt>
                <c:pt idx="44662">
                  <c:v>-1.1399999999999999</c:v>
                </c:pt>
                <c:pt idx="44663">
                  <c:v>-0.98</c:v>
                </c:pt>
                <c:pt idx="44664">
                  <c:v>-0.78</c:v>
                </c:pt>
                <c:pt idx="44665">
                  <c:v>-0.57999999999999996</c:v>
                </c:pt>
                <c:pt idx="44666">
                  <c:v>-0.42</c:v>
                </c:pt>
                <c:pt idx="44667">
                  <c:v>-0.34</c:v>
                </c:pt>
                <c:pt idx="44668">
                  <c:v>-0.18</c:v>
                </c:pt>
                <c:pt idx="44669">
                  <c:v>-0.14000000000000001</c:v>
                </c:pt>
                <c:pt idx="44670">
                  <c:v>-0.06</c:v>
                </c:pt>
                <c:pt idx="44671">
                  <c:v>-0.14000000000000001</c:v>
                </c:pt>
                <c:pt idx="44672">
                  <c:v>-0.14000000000000001</c:v>
                </c:pt>
                <c:pt idx="44673">
                  <c:v>-0.22</c:v>
                </c:pt>
                <c:pt idx="44674">
                  <c:v>-0.22</c:v>
                </c:pt>
                <c:pt idx="44675">
                  <c:v>-0.22</c:v>
                </c:pt>
                <c:pt idx="44676">
                  <c:v>-0.1</c:v>
                </c:pt>
                <c:pt idx="44677">
                  <c:v>-0.02</c:v>
                </c:pt>
                <c:pt idx="44678">
                  <c:v>0.02</c:v>
                </c:pt>
                <c:pt idx="44679">
                  <c:v>0.22</c:v>
                </c:pt>
                <c:pt idx="44680">
                  <c:v>0.57999999999999996</c:v>
                </c:pt>
                <c:pt idx="44681">
                  <c:v>1.1000000000000001</c:v>
                </c:pt>
                <c:pt idx="44682">
                  <c:v>1.66</c:v>
                </c:pt>
                <c:pt idx="44683">
                  <c:v>2.2599999999999998</c:v>
                </c:pt>
                <c:pt idx="44684">
                  <c:v>2.86</c:v>
                </c:pt>
                <c:pt idx="44685">
                  <c:v>3.3</c:v>
                </c:pt>
                <c:pt idx="44686">
                  <c:v>3.78</c:v>
                </c:pt>
                <c:pt idx="44687">
                  <c:v>4.1399999999999997</c:v>
                </c:pt>
                <c:pt idx="44688">
                  <c:v>4.34</c:v>
                </c:pt>
                <c:pt idx="44689">
                  <c:v>4.38</c:v>
                </c:pt>
                <c:pt idx="44690">
                  <c:v>4.22</c:v>
                </c:pt>
                <c:pt idx="44691">
                  <c:v>3.86</c:v>
                </c:pt>
                <c:pt idx="44692">
                  <c:v>3.34</c:v>
                </c:pt>
                <c:pt idx="44693">
                  <c:v>2.54</c:v>
                </c:pt>
                <c:pt idx="44694">
                  <c:v>1.66</c:v>
                </c:pt>
                <c:pt idx="44695">
                  <c:v>0.7</c:v>
                </c:pt>
                <c:pt idx="44696">
                  <c:v>-0.02</c:v>
                </c:pt>
                <c:pt idx="44697">
                  <c:v>-0.74</c:v>
                </c:pt>
                <c:pt idx="44698">
                  <c:v>-1.18</c:v>
                </c:pt>
                <c:pt idx="44699">
                  <c:v>-1.66</c:v>
                </c:pt>
                <c:pt idx="44700">
                  <c:v>-1.9</c:v>
                </c:pt>
                <c:pt idx="44701">
                  <c:v>-2.06</c:v>
                </c:pt>
                <c:pt idx="44702">
                  <c:v>-2.1800000000000002</c:v>
                </c:pt>
                <c:pt idx="44703">
                  <c:v>-2.1</c:v>
                </c:pt>
                <c:pt idx="44704">
                  <c:v>-1.9</c:v>
                </c:pt>
                <c:pt idx="44705">
                  <c:v>-1.7</c:v>
                </c:pt>
                <c:pt idx="44706">
                  <c:v>-1.46</c:v>
                </c:pt>
                <c:pt idx="44707">
                  <c:v>-1.38</c:v>
                </c:pt>
                <c:pt idx="44708">
                  <c:v>-1.26</c:v>
                </c:pt>
                <c:pt idx="44709">
                  <c:v>-1.22</c:v>
                </c:pt>
                <c:pt idx="44710">
                  <c:v>-1.1399999999999999</c:v>
                </c:pt>
                <c:pt idx="44711">
                  <c:v>-0.98</c:v>
                </c:pt>
                <c:pt idx="44712">
                  <c:v>-0.82</c:v>
                </c:pt>
                <c:pt idx="44713">
                  <c:v>-0.7</c:v>
                </c:pt>
                <c:pt idx="44714">
                  <c:v>-0.57999999999999996</c:v>
                </c:pt>
                <c:pt idx="44715">
                  <c:v>-0.5</c:v>
                </c:pt>
                <c:pt idx="44716">
                  <c:v>-0.38</c:v>
                </c:pt>
                <c:pt idx="44717">
                  <c:v>-0.3</c:v>
                </c:pt>
                <c:pt idx="44718">
                  <c:v>-0.22</c:v>
                </c:pt>
                <c:pt idx="44719">
                  <c:v>-0.18</c:v>
                </c:pt>
                <c:pt idx="44720">
                  <c:v>-0.14000000000000001</c:v>
                </c:pt>
                <c:pt idx="44721">
                  <c:v>-0.18</c:v>
                </c:pt>
                <c:pt idx="44722">
                  <c:v>-0.14000000000000001</c:v>
                </c:pt>
                <c:pt idx="44723">
                  <c:v>-0.14000000000000001</c:v>
                </c:pt>
                <c:pt idx="44724">
                  <c:v>-0.06</c:v>
                </c:pt>
                <c:pt idx="44725">
                  <c:v>0.02</c:v>
                </c:pt>
                <c:pt idx="44726">
                  <c:v>0.1</c:v>
                </c:pt>
                <c:pt idx="44727">
                  <c:v>0.22</c:v>
                </c:pt>
                <c:pt idx="44728">
                  <c:v>0.26</c:v>
                </c:pt>
                <c:pt idx="44729">
                  <c:v>0.38</c:v>
                </c:pt>
                <c:pt idx="44730">
                  <c:v>0.5</c:v>
                </c:pt>
                <c:pt idx="44731">
                  <c:v>0.57999999999999996</c:v>
                </c:pt>
                <c:pt idx="44732">
                  <c:v>0.62</c:v>
                </c:pt>
                <c:pt idx="44733">
                  <c:v>0.62</c:v>
                </c:pt>
                <c:pt idx="44734">
                  <c:v>0.57999999999999996</c:v>
                </c:pt>
                <c:pt idx="44735">
                  <c:v>0.42</c:v>
                </c:pt>
                <c:pt idx="44736">
                  <c:v>0.3</c:v>
                </c:pt>
                <c:pt idx="44737">
                  <c:v>0.02</c:v>
                </c:pt>
                <c:pt idx="44738">
                  <c:v>-0.26</c:v>
                </c:pt>
                <c:pt idx="44739">
                  <c:v>-0.5</c:v>
                </c:pt>
                <c:pt idx="44740">
                  <c:v>-0.78</c:v>
                </c:pt>
                <c:pt idx="44741">
                  <c:v>-1.1000000000000001</c:v>
                </c:pt>
                <c:pt idx="44742">
                  <c:v>-1.34</c:v>
                </c:pt>
                <c:pt idx="44743">
                  <c:v>-1.54</c:v>
                </c:pt>
                <c:pt idx="44744">
                  <c:v>-1.62</c:v>
                </c:pt>
                <c:pt idx="44745">
                  <c:v>-1.82</c:v>
                </c:pt>
                <c:pt idx="44746">
                  <c:v>-1.82</c:v>
                </c:pt>
                <c:pt idx="44747">
                  <c:v>-1.78</c:v>
                </c:pt>
                <c:pt idx="44748">
                  <c:v>-1.58</c:v>
                </c:pt>
                <c:pt idx="44749">
                  <c:v>-1.42</c:v>
                </c:pt>
                <c:pt idx="44750">
                  <c:v>-1.18</c:v>
                </c:pt>
                <c:pt idx="44751">
                  <c:v>-0.98</c:v>
                </c:pt>
                <c:pt idx="44752">
                  <c:v>-0.74</c:v>
                </c:pt>
                <c:pt idx="44753">
                  <c:v>-0.62</c:v>
                </c:pt>
                <c:pt idx="44754">
                  <c:v>-0.46</c:v>
                </c:pt>
                <c:pt idx="44755">
                  <c:v>-0.3</c:v>
                </c:pt>
                <c:pt idx="44756">
                  <c:v>-0.22</c:v>
                </c:pt>
                <c:pt idx="44757">
                  <c:v>-0.18</c:v>
                </c:pt>
                <c:pt idx="44758">
                  <c:v>-0.14000000000000001</c:v>
                </c:pt>
                <c:pt idx="44759">
                  <c:v>-0.1</c:v>
                </c:pt>
                <c:pt idx="44760">
                  <c:v>-0.06</c:v>
                </c:pt>
                <c:pt idx="44761">
                  <c:v>-0.06</c:v>
                </c:pt>
                <c:pt idx="44762">
                  <c:v>0.02</c:v>
                </c:pt>
                <c:pt idx="44763">
                  <c:v>0.02</c:v>
                </c:pt>
                <c:pt idx="44764">
                  <c:v>0.14000000000000001</c:v>
                </c:pt>
                <c:pt idx="44765">
                  <c:v>0.18</c:v>
                </c:pt>
                <c:pt idx="44766">
                  <c:v>0.26</c:v>
                </c:pt>
                <c:pt idx="44767">
                  <c:v>0.26</c:v>
                </c:pt>
                <c:pt idx="44768">
                  <c:v>0.3</c:v>
                </c:pt>
                <c:pt idx="44769">
                  <c:v>0.34</c:v>
                </c:pt>
                <c:pt idx="44770">
                  <c:v>0.34</c:v>
                </c:pt>
                <c:pt idx="44771">
                  <c:v>0.3</c:v>
                </c:pt>
                <c:pt idx="44772">
                  <c:v>0.3</c:v>
                </c:pt>
                <c:pt idx="44773">
                  <c:v>0.26</c:v>
                </c:pt>
                <c:pt idx="44774">
                  <c:v>0.26</c:v>
                </c:pt>
                <c:pt idx="44775">
                  <c:v>0.26</c:v>
                </c:pt>
                <c:pt idx="44776">
                  <c:v>0.3</c:v>
                </c:pt>
                <c:pt idx="44777">
                  <c:v>0.3</c:v>
                </c:pt>
                <c:pt idx="44778">
                  <c:v>0.34</c:v>
                </c:pt>
                <c:pt idx="44779">
                  <c:v>0.26</c:v>
                </c:pt>
                <c:pt idx="44780">
                  <c:v>0.26</c:v>
                </c:pt>
                <c:pt idx="44781">
                  <c:v>0.26</c:v>
                </c:pt>
                <c:pt idx="44782">
                  <c:v>0.38</c:v>
                </c:pt>
                <c:pt idx="44783">
                  <c:v>0.46</c:v>
                </c:pt>
                <c:pt idx="44784">
                  <c:v>0.46</c:v>
                </c:pt>
                <c:pt idx="44785">
                  <c:v>0.42</c:v>
                </c:pt>
                <c:pt idx="44786">
                  <c:v>0.54</c:v>
                </c:pt>
                <c:pt idx="44787">
                  <c:v>0.94</c:v>
                </c:pt>
                <c:pt idx="44788">
                  <c:v>1.62</c:v>
                </c:pt>
                <c:pt idx="44789">
                  <c:v>2.34</c:v>
                </c:pt>
                <c:pt idx="44790">
                  <c:v>2.94</c:v>
                </c:pt>
                <c:pt idx="44791">
                  <c:v>3.3</c:v>
                </c:pt>
                <c:pt idx="44792">
                  <c:v>3.58</c:v>
                </c:pt>
                <c:pt idx="44793">
                  <c:v>3.94</c:v>
                </c:pt>
                <c:pt idx="44794">
                  <c:v>4.22</c:v>
                </c:pt>
                <c:pt idx="44795">
                  <c:v>4.18</c:v>
                </c:pt>
                <c:pt idx="44796">
                  <c:v>3.94</c:v>
                </c:pt>
                <c:pt idx="44797">
                  <c:v>3.26</c:v>
                </c:pt>
                <c:pt idx="44798">
                  <c:v>2.38</c:v>
                </c:pt>
                <c:pt idx="44799">
                  <c:v>1.38</c:v>
                </c:pt>
                <c:pt idx="44800">
                  <c:v>0.46</c:v>
                </c:pt>
                <c:pt idx="44801">
                  <c:v>-0.26</c:v>
                </c:pt>
                <c:pt idx="44802">
                  <c:v>-0.82</c:v>
                </c:pt>
                <c:pt idx="44803">
                  <c:v>-1.3</c:v>
                </c:pt>
                <c:pt idx="44804">
                  <c:v>-1.78</c:v>
                </c:pt>
                <c:pt idx="44805">
                  <c:v>-2.1</c:v>
                </c:pt>
                <c:pt idx="44806">
                  <c:v>-2.1800000000000002</c:v>
                </c:pt>
                <c:pt idx="44807">
                  <c:v>-1.86</c:v>
                </c:pt>
                <c:pt idx="44808">
                  <c:v>-1.42</c:v>
                </c:pt>
                <c:pt idx="44809">
                  <c:v>-1.1399999999999999</c:v>
                </c:pt>
                <c:pt idx="44810">
                  <c:v>-0.94</c:v>
                </c:pt>
                <c:pt idx="44811">
                  <c:v>-0.86</c:v>
                </c:pt>
                <c:pt idx="44812">
                  <c:v>-0.86</c:v>
                </c:pt>
                <c:pt idx="44813">
                  <c:v>-0.82</c:v>
                </c:pt>
                <c:pt idx="44814">
                  <c:v>-0.78</c:v>
                </c:pt>
                <c:pt idx="44815">
                  <c:v>-0.78</c:v>
                </c:pt>
                <c:pt idx="44816">
                  <c:v>-0.82</c:v>
                </c:pt>
                <c:pt idx="44817">
                  <c:v>-0.86</c:v>
                </c:pt>
                <c:pt idx="44818">
                  <c:v>-0.9</c:v>
                </c:pt>
                <c:pt idx="44819">
                  <c:v>-0.86</c:v>
                </c:pt>
                <c:pt idx="44820">
                  <c:v>-0.74</c:v>
                </c:pt>
                <c:pt idx="44821">
                  <c:v>-0.62</c:v>
                </c:pt>
                <c:pt idx="44822">
                  <c:v>-0.54</c:v>
                </c:pt>
                <c:pt idx="44823">
                  <c:v>-0.54</c:v>
                </c:pt>
                <c:pt idx="44824">
                  <c:v>-0.5</c:v>
                </c:pt>
                <c:pt idx="44825">
                  <c:v>-0.5</c:v>
                </c:pt>
                <c:pt idx="44826">
                  <c:v>-0.42</c:v>
                </c:pt>
                <c:pt idx="44827">
                  <c:v>-0.42</c:v>
                </c:pt>
                <c:pt idx="44828">
                  <c:v>-0.46</c:v>
                </c:pt>
                <c:pt idx="44829">
                  <c:v>-0.57999999999999996</c:v>
                </c:pt>
                <c:pt idx="44830">
                  <c:v>-0.57999999999999996</c:v>
                </c:pt>
                <c:pt idx="44831">
                  <c:v>-0.46</c:v>
                </c:pt>
                <c:pt idx="44832">
                  <c:v>-0.3</c:v>
                </c:pt>
                <c:pt idx="44833">
                  <c:v>-0.22</c:v>
                </c:pt>
                <c:pt idx="44834">
                  <c:v>-0.14000000000000001</c:v>
                </c:pt>
                <c:pt idx="44835">
                  <c:v>-0.06</c:v>
                </c:pt>
                <c:pt idx="44836">
                  <c:v>0.02</c:v>
                </c:pt>
                <c:pt idx="44837">
                  <c:v>0.14000000000000001</c:v>
                </c:pt>
                <c:pt idx="44838">
                  <c:v>0.14000000000000001</c:v>
                </c:pt>
                <c:pt idx="44839">
                  <c:v>0.14000000000000001</c:v>
                </c:pt>
                <c:pt idx="44840">
                  <c:v>0.18</c:v>
                </c:pt>
                <c:pt idx="44841">
                  <c:v>0.1</c:v>
                </c:pt>
                <c:pt idx="44842">
                  <c:v>-0.14000000000000001</c:v>
                </c:pt>
                <c:pt idx="44843">
                  <c:v>-0.42</c:v>
                </c:pt>
                <c:pt idx="44844">
                  <c:v>-0.66</c:v>
                </c:pt>
                <c:pt idx="44845">
                  <c:v>-0.86</c:v>
                </c:pt>
                <c:pt idx="44846">
                  <c:v>-1.1000000000000001</c:v>
                </c:pt>
                <c:pt idx="44847">
                  <c:v>-1.34</c:v>
                </c:pt>
                <c:pt idx="44848">
                  <c:v>-1.54</c:v>
                </c:pt>
                <c:pt idx="44849">
                  <c:v>-1.78</c:v>
                </c:pt>
                <c:pt idx="44850">
                  <c:v>-1.94</c:v>
                </c:pt>
                <c:pt idx="44851">
                  <c:v>-1.82</c:v>
                </c:pt>
                <c:pt idx="44852">
                  <c:v>-1.66</c:v>
                </c:pt>
                <c:pt idx="44853">
                  <c:v>-1.46</c:v>
                </c:pt>
                <c:pt idx="44854">
                  <c:v>-1.1399999999999999</c:v>
                </c:pt>
                <c:pt idx="44855">
                  <c:v>-0.98</c:v>
                </c:pt>
                <c:pt idx="44856">
                  <c:v>-0.74</c:v>
                </c:pt>
                <c:pt idx="44857">
                  <c:v>-0.5</c:v>
                </c:pt>
                <c:pt idx="44858">
                  <c:v>-0.26</c:v>
                </c:pt>
                <c:pt idx="44859">
                  <c:v>-0.1</c:v>
                </c:pt>
                <c:pt idx="44860">
                  <c:v>0.02</c:v>
                </c:pt>
                <c:pt idx="44861">
                  <c:v>-0.02</c:v>
                </c:pt>
                <c:pt idx="44862">
                  <c:v>-0.06</c:v>
                </c:pt>
                <c:pt idx="44863">
                  <c:v>-0.18</c:v>
                </c:pt>
                <c:pt idx="44864">
                  <c:v>-0.26</c:v>
                </c:pt>
                <c:pt idx="44865">
                  <c:v>-0.26</c:v>
                </c:pt>
                <c:pt idx="44866">
                  <c:v>-0.18</c:v>
                </c:pt>
                <c:pt idx="44867">
                  <c:v>-0.14000000000000001</c:v>
                </c:pt>
                <c:pt idx="44868">
                  <c:v>-0.1</c:v>
                </c:pt>
                <c:pt idx="44869">
                  <c:v>-0.06</c:v>
                </c:pt>
                <c:pt idx="44870">
                  <c:v>0.1</c:v>
                </c:pt>
                <c:pt idx="44871">
                  <c:v>0.3</c:v>
                </c:pt>
                <c:pt idx="44872">
                  <c:v>0.46</c:v>
                </c:pt>
                <c:pt idx="44873">
                  <c:v>0.54</c:v>
                </c:pt>
                <c:pt idx="44874">
                  <c:v>0.74</c:v>
                </c:pt>
                <c:pt idx="44875">
                  <c:v>1.02</c:v>
                </c:pt>
                <c:pt idx="44876">
                  <c:v>1.46</c:v>
                </c:pt>
                <c:pt idx="44877">
                  <c:v>1.82</c:v>
                </c:pt>
                <c:pt idx="44878">
                  <c:v>2.2599999999999998</c:v>
                </c:pt>
                <c:pt idx="44879">
                  <c:v>2.74</c:v>
                </c:pt>
                <c:pt idx="44880">
                  <c:v>3.18</c:v>
                </c:pt>
                <c:pt idx="44881">
                  <c:v>3.54</c:v>
                </c:pt>
                <c:pt idx="44882">
                  <c:v>3.86</c:v>
                </c:pt>
                <c:pt idx="44883">
                  <c:v>4.0999999999999996</c:v>
                </c:pt>
                <c:pt idx="44884">
                  <c:v>4.22</c:v>
                </c:pt>
                <c:pt idx="44885">
                  <c:v>4.0199999999999996</c:v>
                </c:pt>
                <c:pt idx="44886">
                  <c:v>3.54</c:v>
                </c:pt>
                <c:pt idx="44887">
                  <c:v>2.9</c:v>
                </c:pt>
                <c:pt idx="44888">
                  <c:v>2.02</c:v>
                </c:pt>
                <c:pt idx="44889">
                  <c:v>1.26</c:v>
                </c:pt>
                <c:pt idx="44890">
                  <c:v>0.42</c:v>
                </c:pt>
                <c:pt idx="44891">
                  <c:v>-0.38</c:v>
                </c:pt>
                <c:pt idx="44892">
                  <c:v>-1.06</c:v>
                </c:pt>
                <c:pt idx="44893">
                  <c:v>-1.7</c:v>
                </c:pt>
                <c:pt idx="44894">
                  <c:v>-2.1</c:v>
                </c:pt>
                <c:pt idx="44895">
                  <c:v>-2.34</c:v>
                </c:pt>
                <c:pt idx="44896">
                  <c:v>-2.34</c:v>
                </c:pt>
                <c:pt idx="44897">
                  <c:v>-2.2599999999999998</c:v>
                </c:pt>
                <c:pt idx="44898">
                  <c:v>-2.02</c:v>
                </c:pt>
                <c:pt idx="44899">
                  <c:v>-1.86</c:v>
                </c:pt>
                <c:pt idx="44900">
                  <c:v>-1.58</c:v>
                </c:pt>
                <c:pt idx="44901">
                  <c:v>-1.34</c:v>
                </c:pt>
                <c:pt idx="44902">
                  <c:v>-1.06</c:v>
                </c:pt>
                <c:pt idx="44903">
                  <c:v>-0.78</c:v>
                </c:pt>
                <c:pt idx="44904">
                  <c:v>-0.66</c:v>
                </c:pt>
                <c:pt idx="44905">
                  <c:v>-0.57999999999999996</c:v>
                </c:pt>
                <c:pt idx="44906">
                  <c:v>-0.5</c:v>
                </c:pt>
                <c:pt idx="44907">
                  <c:v>-0.46</c:v>
                </c:pt>
                <c:pt idx="44908">
                  <c:v>-0.5</c:v>
                </c:pt>
                <c:pt idx="44909">
                  <c:v>-0.42</c:v>
                </c:pt>
                <c:pt idx="44910">
                  <c:v>-0.38</c:v>
                </c:pt>
                <c:pt idx="44911">
                  <c:v>-0.34</c:v>
                </c:pt>
                <c:pt idx="44912">
                  <c:v>-0.34</c:v>
                </c:pt>
                <c:pt idx="44913">
                  <c:v>-0.3</c:v>
                </c:pt>
                <c:pt idx="44914">
                  <c:v>-0.26</c:v>
                </c:pt>
                <c:pt idx="44915">
                  <c:v>-0.18</c:v>
                </c:pt>
                <c:pt idx="44916">
                  <c:v>-0.1</c:v>
                </c:pt>
                <c:pt idx="44917">
                  <c:v>-0.06</c:v>
                </c:pt>
                <c:pt idx="44918">
                  <c:v>0.02</c:v>
                </c:pt>
                <c:pt idx="44919">
                  <c:v>0.02</c:v>
                </c:pt>
                <c:pt idx="44920">
                  <c:v>0.1</c:v>
                </c:pt>
                <c:pt idx="44921">
                  <c:v>0.14000000000000001</c:v>
                </c:pt>
                <c:pt idx="44922">
                  <c:v>0.22</c:v>
                </c:pt>
                <c:pt idx="44923">
                  <c:v>0.3</c:v>
                </c:pt>
                <c:pt idx="44924">
                  <c:v>0.34</c:v>
                </c:pt>
                <c:pt idx="44925">
                  <c:v>0.3</c:v>
                </c:pt>
                <c:pt idx="44926">
                  <c:v>0.38</c:v>
                </c:pt>
                <c:pt idx="44927">
                  <c:v>0.38</c:v>
                </c:pt>
                <c:pt idx="44928">
                  <c:v>0.38</c:v>
                </c:pt>
                <c:pt idx="44929">
                  <c:v>0.3</c:v>
                </c:pt>
                <c:pt idx="44930">
                  <c:v>0.22</c:v>
                </c:pt>
                <c:pt idx="44931">
                  <c:v>0.1</c:v>
                </c:pt>
                <c:pt idx="44932">
                  <c:v>-0.1</c:v>
                </c:pt>
                <c:pt idx="44933">
                  <c:v>-0.34</c:v>
                </c:pt>
                <c:pt idx="44934">
                  <c:v>-0.57999999999999996</c:v>
                </c:pt>
                <c:pt idx="44935">
                  <c:v>-0.82</c:v>
                </c:pt>
                <c:pt idx="44936">
                  <c:v>-1.1000000000000001</c:v>
                </c:pt>
                <c:pt idx="44937">
                  <c:v>-1.38</c:v>
                </c:pt>
                <c:pt idx="44938">
                  <c:v>-1.66</c:v>
                </c:pt>
                <c:pt idx="44939">
                  <c:v>-1.82</c:v>
                </c:pt>
                <c:pt idx="44940">
                  <c:v>-1.9</c:v>
                </c:pt>
                <c:pt idx="44941">
                  <c:v>-1.86</c:v>
                </c:pt>
                <c:pt idx="44942">
                  <c:v>-1.82</c:v>
                </c:pt>
                <c:pt idx="44943">
                  <c:v>-1.66</c:v>
                </c:pt>
                <c:pt idx="44944">
                  <c:v>-1.46</c:v>
                </c:pt>
                <c:pt idx="44945">
                  <c:v>-1.1399999999999999</c:v>
                </c:pt>
                <c:pt idx="44946">
                  <c:v>-0.86</c:v>
                </c:pt>
                <c:pt idx="44947">
                  <c:v>-0.62</c:v>
                </c:pt>
                <c:pt idx="44948">
                  <c:v>-0.34</c:v>
                </c:pt>
                <c:pt idx="44949">
                  <c:v>-0.1</c:v>
                </c:pt>
                <c:pt idx="44950">
                  <c:v>0.02</c:v>
                </c:pt>
                <c:pt idx="44951">
                  <c:v>0.02</c:v>
                </c:pt>
                <c:pt idx="44952">
                  <c:v>0.06</c:v>
                </c:pt>
                <c:pt idx="44953">
                  <c:v>0.06</c:v>
                </c:pt>
                <c:pt idx="44954">
                  <c:v>0.06</c:v>
                </c:pt>
                <c:pt idx="44955">
                  <c:v>0.06</c:v>
                </c:pt>
                <c:pt idx="44956">
                  <c:v>0.06</c:v>
                </c:pt>
                <c:pt idx="44957">
                  <c:v>0.06</c:v>
                </c:pt>
                <c:pt idx="44958">
                  <c:v>0.06</c:v>
                </c:pt>
                <c:pt idx="44959">
                  <c:v>0.06</c:v>
                </c:pt>
                <c:pt idx="44960">
                  <c:v>0.14000000000000001</c:v>
                </c:pt>
                <c:pt idx="44961">
                  <c:v>0.14000000000000001</c:v>
                </c:pt>
                <c:pt idx="44962">
                  <c:v>0.22</c:v>
                </c:pt>
                <c:pt idx="44963">
                  <c:v>0.22</c:v>
                </c:pt>
                <c:pt idx="44964">
                  <c:v>0.26</c:v>
                </c:pt>
                <c:pt idx="44965">
                  <c:v>0.26</c:v>
                </c:pt>
                <c:pt idx="44966">
                  <c:v>0.34</c:v>
                </c:pt>
                <c:pt idx="44967">
                  <c:v>0.42</c:v>
                </c:pt>
                <c:pt idx="44968">
                  <c:v>0.46</c:v>
                </c:pt>
                <c:pt idx="44969">
                  <c:v>0.5</c:v>
                </c:pt>
                <c:pt idx="44970">
                  <c:v>0.86</c:v>
                </c:pt>
                <c:pt idx="44971">
                  <c:v>1.38</c:v>
                </c:pt>
                <c:pt idx="44972">
                  <c:v>2.14</c:v>
                </c:pt>
                <c:pt idx="44973">
                  <c:v>2.74</c:v>
                </c:pt>
                <c:pt idx="44974">
                  <c:v>3.26</c:v>
                </c:pt>
                <c:pt idx="44975">
                  <c:v>3.62</c:v>
                </c:pt>
                <c:pt idx="44976">
                  <c:v>3.98</c:v>
                </c:pt>
                <c:pt idx="44977">
                  <c:v>4.0999999999999996</c:v>
                </c:pt>
                <c:pt idx="44978">
                  <c:v>4.0199999999999996</c:v>
                </c:pt>
                <c:pt idx="44979">
                  <c:v>3.9</c:v>
                </c:pt>
                <c:pt idx="44980">
                  <c:v>3.78</c:v>
                </c:pt>
                <c:pt idx="44981">
                  <c:v>3.26</c:v>
                </c:pt>
                <c:pt idx="44982">
                  <c:v>2.38</c:v>
                </c:pt>
                <c:pt idx="44983">
                  <c:v>1.34</c:v>
                </c:pt>
                <c:pt idx="44984">
                  <c:v>0.34</c:v>
                </c:pt>
                <c:pt idx="44985">
                  <c:v>-0.46</c:v>
                </c:pt>
                <c:pt idx="44986">
                  <c:v>-1.02</c:v>
                </c:pt>
                <c:pt idx="44987">
                  <c:v>-1.38</c:v>
                </c:pt>
                <c:pt idx="44988">
                  <c:v>-1.66</c:v>
                </c:pt>
                <c:pt idx="44989">
                  <c:v>-1.9</c:v>
                </c:pt>
                <c:pt idx="44990">
                  <c:v>-1.9</c:v>
                </c:pt>
                <c:pt idx="44991">
                  <c:v>-1.94</c:v>
                </c:pt>
                <c:pt idx="44992">
                  <c:v>-1.78</c:v>
                </c:pt>
                <c:pt idx="44993">
                  <c:v>-1.54</c:v>
                </c:pt>
                <c:pt idx="44994">
                  <c:v>-1.3</c:v>
                </c:pt>
                <c:pt idx="44995">
                  <c:v>-1.1399999999999999</c:v>
                </c:pt>
                <c:pt idx="44996">
                  <c:v>-0.98</c:v>
                </c:pt>
                <c:pt idx="44997">
                  <c:v>-0.86</c:v>
                </c:pt>
                <c:pt idx="44998">
                  <c:v>-0.78</c:v>
                </c:pt>
                <c:pt idx="44999">
                  <c:v>-0.78</c:v>
                </c:pt>
                <c:pt idx="45000">
                  <c:v>-0.66</c:v>
                </c:pt>
                <c:pt idx="45001">
                  <c:v>-0.7</c:v>
                </c:pt>
                <c:pt idx="45002">
                  <c:v>-0.7</c:v>
                </c:pt>
                <c:pt idx="45003">
                  <c:v>-0.74</c:v>
                </c:pt>
                <c:pt idx="45004">
                  <c:v>-0.74</c:v>
                </c:pt>
                <c:pt idx="45005">
                  <c:v>-0.66</c:v>
                </c:pt>
                <c:pt idx="45006">
                  <c:v>-0.57999999999999996</c:v>
                </c:pt>
                <c:pt idx="45007">
                  <c:v>-0.5</c:v>
                </c:pt>
                <c:pt idx="45008">
                  <c:v>-0.42</c:v>
                </c:pt>
                <c:pt idx="45009">
                  <c:v>-0.38</c:v>
                </c:pt>
                <c:pt idx="45010">
                  <c:v>-0.34</c:v>
                </c:pt>
                <c:pt idx="45011">
                  <c:v>-0.34</c:v>
                </c:pt>
                <c:pt idx="45012">
                  <c:v>-0.34</c:v>
                </c:pt>
                <c:pt idx="45013">
                  <c:v>-0.26</c:v>
                </c:pt>
                <c:pt idx="45014">
                  <c:v>-0.18</c:v>
                </c:pt>
                <c:pt idx="45015">
                  <c:v>-0.1</c:v>
                </c:pt>
                <c:pt idx="45016">
                  <c:v>-0.06</c:v>
                </c:pt>
                <c:pt idx="45017">
                  <c:v>-0.02</c:v>
                </c:pt>
                <c:pt idx="45018">
                  <c:v>0.1</c:v>
                </c:pt>
                <c:pt idx="45019">
                  <c:v>0.14000000000000001</c:v>
                </c:pt>
                <c:pt idx="45020">
                  <c:v>0.18</c:v>
                </c:pt>
                <c:pt idx="45021">
                  <c:v>0.26</c:v>
                </c:pt>
                <c:pt idx="45022">
                  <c:v>0.3</c:v>
                </c:pt>
                <c:pt idx="45023">
                  <c:v>0.34</c:v>
                </c:pt>
                <c:pt idx="45024">
                  <c:v>0.3</c:v>
                </c:pt>
                <c:pt idx="45025">
                  <c:v>0.14000000000000001</c:v>
                </c:pt>
                <c:pt idx="45026">
                  <c:v>-0.06</c:v>
                </c:pt>
                <c:pt idx="45027">
                  <c:v>-0.42</c:v>
                </c:pt>
                <c:pt idx="45028">
                  <c:v>-0.7</c:v>
                </c:pt>
                <c:pt idx="45029">
                  <c:v>-1.06</c:v>
                </c:pt>
                <c:pt idx="45030">
                  <c:v>-1.26</c:v>
                </c:pt>
                <c:pt idx="45031">
                  <c:v>-1.5</c:v>
                </c:pt>
                <c:pt idx="45032">
                  <c:v>-1.7</c:v>
                </c:pt>
                <c:pt idx="45033">
                  <c:v>-1.86</c:v>
                </c:pt>
                <c:pt idx="45034">
                  <c:v>-1.9</c:v>
                </c:pt>
                <c:pt idx="45035">
                  <c:v>-1.9</c:v>
                </c:pt>
                <c:pt idx="45036">
                  <c:v>-1.78</c:v>
                </c:pt>
                <c:pt idx="45037">
                  <c:v>-1.54</c:v>
                </c:pt>
                <c:pt idx="45038">
                  <c:v>-1.22</c:v>
                </c:pt>
                <c:pt idx="45039">
                  <c:v>-0.94</c:v>
                </c:pt>
                <c:pt idx="45040">
                  <c:v>-0.74</c:v>
                </c:pt>
                <c:pt idx="45041">
                  <c:v>-0.5</c:v>
                </c:pt>
                <c:pt idx="45042">
                  <c:v>-0.38</c:v>
                </c:pt>
                <c:pt idx="45043">
                  <c:v>-0.26</c:v>
                </c:pt>
                <c:pt idx="45044">
                  <c:v>-0.14000000000000001</c:v>
                </c:pt>
                <c:pt idx="45045">
                  <c:v>-0.1</c:v>
                </c:pt>
                <c:pt idx="45046">
                  <c:v>-0.1</c:v>
                </c:pt>
                <c:pt idx="45047">
                  <c:v>-0.14000000000000001</c:v>
                </c:pt>
                <c:pt idx="45048">
                  <c:v>-0.18</c:v>
                </c:pt>
                <c:pt idx="45049">
                  <c:v>-0.18</c:v>
                </c:pt>
                <c:pt idx="45050">
                  <c:v>-0.1</c:v>
                </c:pt>
                <c:pt idx="45051">
                  <c:v>-0.06</c:v>
                </c:pt>
                <c:pt idx="45052">
                  <c:v>-0.06</c:v>
                </c:pt>
                <c:pt idx="45053">
                  <c:v>0.02</c:v>
                </c:pt>
                <c:pt idx="45054">
                  <c:v>0.1</c:v>
                </c:pt>
                <c:pt idx="45055">
                  <c:v>0.14000000000000001</c:v>
                </c:pt>
                <c:pt idx="45056">
                  <c:v>0.22</c:v>
                </c:pt>
                <c:pt idx="45057">
                  <c:v>0.26</c:v>
                </c:pt>
                <c:pt idx="45058">
                  <c:v>0.26</c:v>
                </c:pt>
                <c:pt idx="45059">
                  <c:v>0.3</c:v>
                </c:pt>
                <c:pt idx="45060">
                  <c:v>0.26</c:v>
                </c:pt>
                <c:pt idx="45061">
                  <c:v>0.26</c:v>
                </c:pt>
                <c:pt idx="45062">
                  <c:v>0.26</c:v>
                </c:pt>
                <c:pt idx="45063">
                  <c:v>0.3</c:v>
                </c:pt>
                <c:pt idx="45064">
                  <c:v>0.38</c:v>
                </c:pt>
                <c:pt idx="45065">
                  <c:v>0.38</c:v>
                </c:pt>
                <c:pt idx="45066">
                  <c:v>0.62</c:v>
                </c:pt>
                <c:pt idx="45067">
                  <c:v>1.02</c:v>
                </c:pt>
                <c:pt idx="45068">
                  <c:v>1.42</c:v>
                </c:pt>
                <c:pt idx="45069">
                  <c:v>1.74</c:v>
                </c:pt>
                <c:pt idx="45070">
                  <c:v>2.1800000000000002</c:v>
                </c:pt>
                <c:pt idx="45071">
                  <c:v>2.58</c:v>
                </c:pt>
                <c:pt idx="45072">
                  <c:v>3.02</c:v>
                </c:pt>
                <c:pt idx="45073">
                  <c:v>3.42</c:v>
                </c:pt>
                <c:pt idx="45074">
                  <c:v>3.66</c:v>
                </c:pt>
                <c:pt idx="45075">
                  <c:v>3.82</c:v>
                </c:pt>
                <c:pt idx="45076">
                  <c:v>3.82</c:v>
                </c:pt>
                <c:pt idx="45077">
                  <c:v>3.54</c:v>
                </c:pt>
                <c:pt idx="45078">
                  <c:v>3.1</c:v>
                </c:pt>
                <c:pt idx="45079">
                  <c:v>2.66</c:v>
                </c:pt>
                <c:pt idx="45080">
                  <c:v>2.14</c:v>
                </c:pt>
                <c:pt idx="45081">
                  <c:v>1.5</c:v>
                </c:pt>
                <c:pt idx="45082">
                  <c:v>0.74</c:v>
                </c:pt>
                <c:pt idx="45083">
                  <c:v>-0.02</c:v>
                </c:pt>
                <c:pt idx="45084">
                  <c:v>-0.62</c:v>
                </c:pt>
                <c:pt idx="45085">
                  <c:v>-1.1000000000000001</c:v>
                </c:pt>
                <c:pt idx="45086">
                  <c:v>-1.42</c:v>
                </c:pt>
                <c:pt idx="45087">
                  <c:v>-1.58</c:v>
                </c:pt>
                <c:pt idx="45088">
                  <c:v>-1.66</c:v>
                </c:pt>
                <c:pt idx="45089">
                  <c:v>-1.66</c:v>
                </c:pt>
                <c:pt idx="45090">
                  <c:v>-1.7</c:v>
                </c:pt>
                <c:pt idx="45091">
                  <c:v>-1.58</c:v>
                </c:pt>
                <c:pt idx="45092">
                  <c:v>-1.46</c:v>
                </c:pt>
                <c:pt idx="45093">
                  <c:v>-1.18</c:v>
                </c:pt>
                <c:pt idx="45094">
                  <c:v>-0.98</c:v>
                </c:pt>
                <c:pt idx="45095">
                  <c:v>-0.86</c:v>
                </c:pt>
                <c:pt idx="45096">
                  <c:v>-0.82</c:v>
                </c:pt>
                <c:pt idx="45097">
                  <c:v>-0.78</c:v>
                </c:pt>
                <c:pt idx="45098">
                  <c:v>-0.74</c:v>
                </c:pt>
                <c:pt idx="45099">
                  <c:v>-0.74</c:v>
                </c:pt>
                <c:pt idx="45100">
                  <c:v>-0.62</c:v>
                </c:pt>
                <c:pt idx="45101">
                  <c:v>-0.57999999999999996</c:v>
                </c:pt>
                <c:pt idx="45102">
                  <c:v>-0.57999999999999996</c:v>
                </c:pt>
                <c:pt idx="45103">
                  <c:v>-0.57999999999999996</c:v>
                </c:pt>
                <c:pt idx="45104">
                  <c:v>-0.54</c:v>
                </c:pt>
                <c:pt idx="45105">
                  <c:v>-0.42</c:v>
                </c:pt>
                <c:pt idx="45106">
                  <c:v>-0.34</c:v>
                </c:pt>
                <c:pt idx="45107">
                  <c:v>-0.34</c:v>
                </c:pt>
                <c:pt idx="45108">
                  <c:v>-0.34</c:v>
                </c:pt>
                <c:pt idx="45109">
                  <c:v>-0.3</c:v>
                </c:pt>
                <c:pt idx="45110">
                  <c:v>-0.26</c:v>
                </c:pt>
                <c:pt idx="45111">
                  <c:v>-0.22</c:v>
                </c:pt>
                <c:pt idx="45112">
                  <c:v>-0.22</c:v>
                </c:pt>
                <c:pt idx="45113">
                  <c:v>-0.22</c:v>
                </c:pt>
                <c:pt idx="45114">
                  <c:v>-0.1</c:v>
                </c:pt>
                <c:pt idx="45115">
                  <c:v>-0.02</c:v>
                </c:pt>
                <c:pt idx="45116">
                  <c:v>0.06</c:v>
                </c:pt>
                <c:pt idx="45117">
                  <c:v>0.1</c:v>
                </c:pt>
                <c:pt idx="45118">
                  <c:v>0.18</c:v>
                </c:pt>
                <c:pt idx="45119">
                  <c:v>0.22</c:v>
                </c:pt>
                <c:pt idx="45120">
                  <c:v>0.22</c:v>
                </c:pt>
                <c:pt idx="45121">
                  <c:v>0.14000000000000001</c:v>
                </c:pt>
                <c:pt idx="45122">
                  <c:v>0.02</c:v>
                </c:pt>
                <c:pt idx="45123">
                  <c:v>-0.06</c:v>
                </c:pt>
                <c:pt idx="45124">
                  <c:v>-0.3</c:v>
                </c:pt>
                <c:pt idx="45125">
                  <c:v>-0.5</c:v>
                </c:pt>
                <c:pt idx="45126">
                  <c:v>-0.74</c:v>
                </c:pt>
                <c:pt idx="45127">
                  <c:v>-1.02</c:v>
                </c:pt>
                <c:pt idx="45128">
                  <c:v>-1.26</c:v>
                </c:pt>
                <c:pt idx="45129">
                  <c:v>-1.42</c:v>
                </c:pt>
                <c:pt idx="45130">
                  <c:v>-1.58</c:v>
                </c:pt>
                <c:pt idx="45131">
                  <c:v>-1.62</c:v>
                </c:pt>
                <c:pt idx="45132">
                  <c:v>-1.62</c:v>
                </c:pt>
                <c:pt idx="45133">
                  <c:v>-1.62</c:v>
                </c:pt>
                <c:pt idx="45134">
                  <c:v>-1.58</c:v>
                </c:pt>
                <c:pt idx="45135">
                  <c:v>-1.5</c:v>
                </c:pt>
                <c:pt idx="45136">
                  <c:v>-1.26</c:v>
                </c:pt>
                <c:pt idx="45137">
                  <c:v>-1.1000000000000001</c:v>
                </c:pt>
                <c:pt idx="45138">
                  <c:v>-0.86</c:v>
                </c:pt>
                <c:pt idx="45139">
                  <c:v>-0.66</c:v>
                </c:pt>
                <c:pt idx="45140">
                  <c:v>-0.46</c:v>
                </c:pt>
                <c:pt idx="45141">
                  <c:v>-0.3</c:v>
                </c:pt>
                <c:pt idx="45142">
                  <c:v>-0.22</c:v>
                </c:pt>
                <c:pt idx="45143">
                  <c:v>-0.18</c:v>
                </c:pt>
                <c:pt idx="45144">
                  <c:v>-0.1</c:v>
                </c:pt>
                <c:pt idx="45145">
                  <c:v>-0.1</c:v>
                </c:pt>
                <c:pt idx="45146">
                  <c:v>-0.1</c:v>
                </c:pt>
                <c:pt idx="45147">
                  <c:v>-0.02</c:v>
                </c:pt>
                <c:pt idx="45148">
                  <c:v>-0.06</c:v>
                </c:pt>
                <c:pt idx="45149">
                  <c:v>-0.02</c:v>
                </c:pt>
                <c:pt idx="45150">
                  <c:v>0.02</c:v>
                </c:pt>
                <c:pt idx="45151">
                  <c:v>0.06</c:v>
                </c:pt>
                <c:pt idx="45152">
                  <c:v>0.3</c:v>
                </c:pt>
                <c:pt idx="45153">
                  <c:v>0.78</c:v>
                </c:pt>
                <c:pt idx="45154">
                  <c:v>1.5</c:v>
                </c:pt>
                <c:pt idx="45155">
                  <c:v>2.14</c:v>
                </c:pt>
                <c:pt idx="45156">
                  <c:v>2.78</c:v>
                </c:pt>
                <c:pt idx="45157">
                  <c:v>3.34</c:v>
                </c:pt>
                <c:pt idx="45158">
                  <c:v>3.98</c:v>
                </c:pt>
                <c:pt idx="45159">
                  <c:v>4.46</c:v>
                </c:pt>
                <c:pt idx="45160">
                  <c:v>4.82</c:v>
                </c:pt>
                <c:pt idx="45161">
                  <c:v>4.9000000000000004</c:v>
                </c:pt>
                <c:pt idx="45162">
                  <c:v>4.78</c:v>
                </c:pt>
                <c:pt idx="45163">
                  <c:v>4.34</c:v>
                </c:pt>
                <c:pt idx="45164">
                  <c:v>3.74</c:v>
                </c:pt>
                <c:pt idx="45165">
                  <c:v>2.94</c:v>
                </c:pt>
                <c:pt idx="45166">
                  <c:v>2.14</c:v>
                </c:pt>
                <c:pt idx="45167">
                  <c:v>1.26</c:v>
                </c:pt>
                <c:pt idx="45168">
                  <c:v>0.34</c:v>
                </c:pt>
                <c:pt idx="45169">
                  <c:v>-0.62</c:v>
                </c:pt>
                <c:pt idx="45170">
                  <c:v>-1.42</c:v>
                </c:pt>
                <c:pt idx="45171">
                  <c:v>-2.02</c:v>
                </c:pt>
                <c:pt idx="45172">
                  <c:v>-2.2999999999999998</c:v>
                </c:pt>
                <c:pt idx="45173">
                  <c:v>-2.38</c:v>
                </c:pt>
                <c:pt idx="45174">
                  <c:v>-2.34</c:v>
                </c:pt>
                <c:pt idx="45175">
                  <c:v>-2.34</c:v>
                </c:pt>
                <c:pt idx="45176">
                  <c:v>-2.2200000000000002</c:v>
                </c:pt>
                <c:pt idx="45177">
                  <c:v>-2.1800000000000002</c:v>
                </c:pt>
                <c:pt idx="45178">
                  <c:v>-2.1</c:v>
                </c:pt>
                <c:pt idx="45179">
                  <c:v>-1.86</c:v>
                </c:pt>
                <c:pt idx="45180">
                  <c:v>-1.58</c:v>
                </c:pt>
                <c:pt idx="45181">
                  <c:v>-1.42</c:v>
                </c:pt>
                <c:pt idx="45182">
                  <c:v>-1.26</c:v>
                </c:pt>
                <c:pt idx="45183">
                  <c:v>-1.1000000000000001</c:v>
                </c:pt>
                <c:pt idx="45184">
                  <c:v>-1.02</c:v>
                </c:pt>
                <c:pt idx="45185">
                  <c:v>-0.94</c:v>
                </c:pt>
                <c:pt idx="45186">
                  <c:v>-0.78</c:v>
                </c:pt>
                <c:pt idx="45187">
                  <c:v>-0.66</c:v>
                </c:pt>
                <c:pt idx="45188">
                  <c:v>-0.46</c:v>
                </c:pt>
                <c:pt idx="45189">
                  <c:v>-0.38</c:v>
                </c:pt>
                <c:pt idx="45190">
                  <c:v>-0.3</c:v>
                </c:pt>
                <c:pt idx="45191">
                  <c:v>-0.22</c:v>
                </c:pt>
                <c:pt idx="45192">
                  <c:v>-0.14000000000000001</c:v>
                </c:pt>
                <c:pt idx="45193">
                  <c:v>-0.06</c:v>
                </c:pt>
                <c:pt idx="45194">
                  <c:v>-0.1</c:v>
                </c:pt>
                <c:pt idx="45195">
                  <c:v>-0.1</c:v>
                </c:pt>
                <c:pt idx="45196">
                  <c:v>-0.06</c:v>
                </c:pt>
                <c:pt idx="45197">
                  <c:v>0.02</c:v>
                </c:pt>
                <c:pt idx="45198">
                  <c:v>0.14000000000000001</c:v>
                </c:pt>
                <c:pt idx="45199">
                  <c:v>0.18</c:v>
                </c:pt>
                <c:pt idx="45200">
                  <c:v>0.26</c:v>
                </c:pt>
                <c:pt idx="45201">
                  <c:v>0.34</c:v>
                </c:pt>
                <c:pt idx="45202">
                  <c:v>0.46</c:v>
                </c:pt>
                <c:pt idx="45203">
                  <c:v>0.57999999999999996</c:v>
                </c:pt>
                <c:pt idx="45204">
                  <c:v>0.66</c:v>
                </c:pt>
                <c:pt idx="45205">
                  <c:v>0.7</c:v>
                </c:pt>
                <c:pt idx="45206">
                  <c:v>0.7</c:v>
                </c:pt>
                <c:pt idx="45207">
                  <c:v>0.66</c:v>
                </c:pt>
                <c:pt idx="45208">
                  <c:v>0.46</c:v>
                </c:pt>
                <c:pt idx="45209">
                  <c:v>0.18</c:v>
                </c:pt>
                <c:pt idx="45210">
                  <c:v>-0.02</c:v>
                </c:pt>
                <c:pt idx="45211">
                  <c:v>-0.38</c:v>
                </c:pt>
                <c:pt idx="45212">
                  <c:v>-0.7</c:v>
                </c:pt>
                <c:pt idx="45213">
                  <c:v>-1.06</c:v>
                </c:pt>
                <c:pt idx="45214">
                  <c:v>-1.38</c:v>
                </c:pt>
                <c:pt idx="45215">
                  <c:v>-1.66</c:v>
                </c:pt>
                <c:pt idx="45216">
                  <c:v>-1.82</c:v>
                </c:pt>
                <c:pt idx="45217">
                  <c:v>-1.9</c:v>
                </c:pt>
                <c:pt idx="45218">
                  <c:v>-1.94</c:v>
                </c:pt>
                <c:pt idx="45219">
                  <c:v>-1.86</c:v>
                </c:pt>
                <c:pt idx="45220">
                  <c:v>-1.78</c:v>
                </c:pt>
                <c:pt idx="45221">
                  <c:v>-1.66</c:v>
                </c:pt>
                <c:pt idx="45222">
                  <c:v>-1.42</c:v>
                </c:pt>
                <c:pt idx="45223">
                  <c:v>-1.1000000000000001</c:v>
                </c:pt>
                <c:pt idx="45224">
                  <c:v>-0.82</c:v>
                </c:pt>
                <c:pt idx="45225">
                  <c:v>-0.62</c:v>
                </c:pt>
                <c:pt idx="45226">
                  <c:v>-0.42</c:v>
                </c:pt>
                <c:pt idx="45227">
                  <c:v>-0.3</c:v>
                </c:pt>
                <c:pt idx="45228">
                  <c:v>-0.22</c:v>
                </c:pt>
                <c:pt idx="45229">
                  <c:v>-0.22</c:v>
                </c:pt>
                <c:pt idx="45230">
                  <c:v>-0.14000000000000001</c:v>
                </c:pt>
                <c:pt idx="45231">
                  <c:v>-0.1</c:v>
                </c:pt>
                <c:pt idx="45232">
                  <c:v>-0.02</c:v>
                </c:pt>
                <c:pt idx="45233">
                  <c:v>-0.02</c:v>
                </c:pt>
                <c:pt idx="45234">
                  <c:v>0.06</c:v>
                </c:pt>
                <c:pt idx="45235">
                  <c:v>0.06</c:v>
                </c:pt>
                <c:pt idx="45236">
                  <c:v>0.18</c:v>
                </c:pt>
                <c:pt idx="45237">
                  <c:v>0.22</c:v>
                </c:pt>
                <c:pt idx="45238">
                  <c:v>0.34</c:v>
                </c:pt>
                <c:pt idx="45239">
                  <c:v>0.38</c:v>
                </c:pt>
                <c:pt idx="45240">
                  <c:v>0.42</c:v>
                </c:pt>
                <c:pt idx="45241">
                  <c:v>0.38</c:v>
                </c:pt>
                <c:pt idx="45242">
                  <c:v>0.38</c:v>
                </c:pt>
                <c:pt idx="45243">
                  <c:v>0.38</c:v>
                </c:pt>
                <c:pt idx="45244">
                  <c:v>0.38</c:v>
                </c:pt>
                <c:pt idx="45245">
                  <c:v>0.34</c:v>
                </c:pt>
                <c:pt idx="45246">
                  <c:v>0.3</c:v>
                </c:pt>
                <c:pt idx="45247">
                  <c:v>0.26</c:v>
                </c:pt>
                <c:pt idx="45248">
                  <c:v>0.3</c:v>
                </c:pt>
                <c:pt idx="45249">
                  <c:v>0.34</c:v>
                </c:pt>
                <c:pt idx="45250">
                  <c:v>0.3</c:v>
                </c:pt>
                <c:pt idx="45251">
                  <c:v>0.3</c:v>
                </c:pt>
                <c:pt idx="45252">
                  <c:v>0.34</c:v>
                </c:pt>
                <c:pt idx="45253">
                  <c:v>0.22</c:v>
                </c:pt>
                <c:pt idx="45254">
                  <c:v>0.18</c:v>
                </c:pt>
                <c:pt idx="45255">
                  <c:v>0.18</c:v>
                </c:pt>
                <c:pt idx="45256">
                  <c:v>0.3</c:v>
                </c:pt>
                <c:pt idx="45257">
                  <c:v>0.5</c:v>
                </c:pt>
                <c:pt idx="45258">
                  <c:v>0.86</c:v>
                </c:pt>
                <c:pt idx="45259">
                  <c:v>1.26</c:v>
                </c:pt>
                <c:pt idx="45260">
                  <c:v>1.62</c:v>
                </c:pt>
                <c:pt idx="45261">
                  <c:v>2.06</c:v>
                </c:pt>
                <c:pt idx="45262">
                  <c:v>2.42</c:v>
                </c:pt>
                <c:pt idx="45263">
                  <c:v>2.78</c:v>
                </c:pt>
                <c:pt idx="45264">
                  <c:v>3.06</c:v>
                </c:pt>
                <c:pt idx="45265">
                  <c:v>3.34</c:v>
                </c:pt>
                <c:pt idx="45266">
                  <c:v>3.66</c:v>
                </c:pt>
                <c:pt idx="45267">
                  <c:v>3.7</c:v>
                </c:pt>
                <c:pt idx="45268">
                  <c:v>3.58</c:v>
                </c:pt>
                <c:pt idx="45269">
                  <c:v>3.34</c:v>
                </c:pt>
                <c:pt idx="45270">
                  <c:v>3.06</c:v>
                </c:pt>
                <c:pt idx="45271">
                  <c:v>2.7</c:v>
                </c:pt>
                <c:pt idx="45272">
                  <c:v>2.02</c:v>
                </c:pt>
                <c:pt idx="45273">
                  <c:v>1.18</c:v>
                </c:pt>
                <c:pt idx="45274">
                  <c:v>0.42</c:v>
                </c:pt>
                <c:pt idx="45275">
                  <c:v>-0.18</c:v>
                </c:pt>
                <c:pt idx="45276">
                  <c:v>-0.7</c:v>
                </c:pt>
                <c:pt idx="45277">
                  <c:v>-1.1000000000000001</c:v>
                </c:pt>
                <c:pt idx="45278">
                  <c:v>-1.42</c:v>
                </c:pt>
                <c:pt idx="45279">
                  <c:v>-1.7</c:v>
                </c:pt>
                <c:pt idx="45280">
                  <c:v>-1.94</c:v>
                </c:pt>
                <c:pt idx="45281">
                  <c:v>-2.06</c:v>
                </c:pt>
                <c:pt idx="45282">
                  <c:v>-2.06</c:v>
                </c:pt>
                <c:pt idx="45283">
                  <c:v>-1.82</c:v>
                </c:pt>
                <c:pt idx="45284">
                  <c:v>-1.54</c:v>
                </c:pt>
                <c:pt idx="45285">
                  <c:v>-1.22</c:v>
                </c:pt>
                <c:pt idx="45286">
                  <c:v>-0.98</c:v>
                </c:pt>
                <c:pt idx="45287">
                  <c:v>-0.78</c:v>
                </c:pt>
                <c:pt idx="45288">
                  <c:v>-0.7</c:v>
                </c:pt>
                <c:pt idx="45289">
                  <c:v>-0.7</c:v>
                </c:pt>
                <c:pt idx="45290">
                  <c:v>-0.62</c:v>
                </c:pt>
                <c:pt idx="45291">
                  <c:v>-0.66</c:v>
                </c:pt>
                <c:pt idx="45292">
                  <c:v>-0.74</c:v>
                </c:pt>
                <c:pt idx="45293">
                  <c:v>-0.82</c:v>
                </c:pt>
                <c:pt idx="45294">
                  <c:v>-0.86</c:v>
                </c:pt>
                <c:pt idx="45295">
                  <c:v>-0.86</c:v>
                </c:pt>
                <c:pt idx="45296">
                  <c:v>-0.9</c:v>
                </c:pt>
                <c:pt idx="45297">
                  <c:v>-0.82</c:v>
                </c:pt>
                <c:pt idx="45298">
                  <c:v>-0.7</c:v>
                </c:pt>
                <c:pt idx="45299">
                  <c:v>-0.66</c:v>
                </c:pt>
                <c:pt idx="45300">
                  <c:v>-0.57999999999999996</c:v>
                </c:pt>
                <c:pt idx="45301">
                  <c:v>-0.5</c:v>
                </c:pt>
                <c:pt idx="45302">
                  <c:v>-0.38</c:v>
                </c:pt>
                <c:pt idx="45303">
                  <c:v>-0.34</c:v>
                </c:pt>
                <c:pt idx="45304">
                  <c:v>-0.3</c:v>
                </c:pt>
                <c:pt idx="45305">
                  <c:v>-0.34</c:v>
                </c:pt>
                <c:pt idx="45306">
                  <c:v>-0.34</c:v>
                </c:pt>
                <c:pt idx="45307">
                  <c:v>-0.3</c:v>
                </c:pt>
                <c:pt idx="45308">
                  <c:v>-0.14000000000000001</c:v>
                </c:pt>
                <c:pt idx="45309">
                  <c:v>-0.06</c:v>
                </c:pt>
                <c:pt idx="45310">
                  <c:v>0.02</c:v>
                </c:pt>
                <c:pt idx="45311">
                  <c:v>0.06</c:v>
                </c:pt>
                <c:pt idx="45312">
                  <c:v>0.02</c:v>
                </c:pt>
                <c:pt idx="45313">
                  <c:v>0.02</c:v>
                </c:pt>
                <c:pt idx="45314">
                  <c:v>-0.1</c:v>
                </c:pt>
                <c:pt idx="45315">
                  <c:v>-0.26</c:v>
                </c:pt>
                <c:pt idx="45316">
                  <c:v>-0.46</c:v>
                </c:pt>
                <c:pt idx="45317">
                  <c:v>-0.66</c:v>
                </c:pt>
                <c:pt idx="45318">
                  <c:v>-0.9</c:v>
                </c:pt>
                <c:pt idx="45319">
                  <c:v>-1.1000000000000001</c:v>
                </c:pt>
                <c:pt idx="45320">
                  <c:v>-1.34</c:v>
                </c:pt>
                <c:pt idx="45321">
                  <c:v>-1.5</c:v>
                </c:pt>
                <c:pt idx="45322">
                  <c:v>-1.54</c:v>
                </c:pt>
                <c:pt idx="45323">
                  <c:v>-1.7</c:v>
                </c:pt>
                <c:pt idx="45324">
                  <c:v>-1.7</c:v>
                </c:pt>
                <c:pt idx="45325">
                  <c:v>-1.7</c:v>
                </c:pt>
                <c:pt idx="45326">
                  <c:v>-1.54</c:v>
                </c:pt>
                <c:pt idx="45327">
                  <c:v>-1.38</c:v>
                </c:pt>
                <c:pt idx="45328">
                  <c:v>-1.18</c:v>
                </c:pt>
                <c:pt idx="45329">
                  <c:v>-0.94</c:v>
                </c:pt>
                <c:pt idx="45330">
                  <c:v>-0.74</c:v>
                </c:pt>
                <c:pt idx="45331">
                  <c:v>-0.54</c:v>
                </c:pt>
                <c:pt idx="45332">
                  <c:v>-0.42</c:v>
                </c:pt>
                <c:pt idx="45333">
                  <c:v>-0.3</c:v>
                </c:pt>
                <c:pt idx="45334">
                  <c:v>-0.22</c:v>
                </c:pt>
                <c:pt idx="45335">
                  <c:v>-0.06</c:v>
                </c:pt>
                <c:pt idx="45336">
                  <c:v>0.02</c:v>
                </c:pt>
                <c:pt idx="45337">
                  <c:v>0.06</c:v>
                </c:pt>
                <c:pt idx="45338">
                  <c:v>0.06</c:v>
                </c:pt>
                <c:pt idx="45339">
                  <c:v>0.06</c:v>
                </c:pt>
                <c:pt idx="45340">
                  <c:v>0.1</c:v>
                </c:pt>
                <c:pt idx="45341">
                  <c:v>0.26</c:v>
                </c:pt>
                <c:pt idx="45342">
                  <c:v>0.62</c:v>
                </c:pt>
                <c:pt idx="45343">
                  <c:v>1.1399999999999999</c:v>
                </c:pt>
                <c:pt idx="45344">
                  <c:v>1.7</c:v>
                </c:pt>
                <c:pt idx="45345">
                  <c:v>2.2200000000000002</c:v>
                </c:pt>
                <c:pt idx="45346">
                  <c:v>2.7</c:v>
                </c:pt>
                <c:pt idx="45347">
                  <c:v>3.1</c:v>
                </c:pt>
                <c:pt idx="45348">
                  <c:v>3.58</c:v>
                </c:pt>
                <c:pt idx="45349">
                  <c:v>3.94</c:v>
                </c:pt>
                <c:pt idx="45350">
                  <c:v>4.22</c:v>
                </c:pt>
                <c:pt idx="45351">
                  <c:v>4.34</c:v>
                </c:pt>
                <c:pt idx="45352">
                  <c:v>4.22</c:v>
                </c:pt>
                <c:pt idx="45353">
                  <c:v>3.9</c:v>
                </c:pt>
                <c:pt idx="45354">
                  <c:v>3.22</c:v>
                </c:pt>
                <c:pt idx="45355">
                  <c:v>2.46</c:v>
                </c:pt>
                <c:pt idx="45356">
                  <c:v>1.66</c:v>
                </c:pt>
                <c:pt idx="45357">
                  <c:v>1.02</c:v>
                </c:pt>
                <c:pt idx="45358">
                  <c:v>0.38</c:v>
                </c:pt>
                <c:pt idx="45359">
                  <c:v>-0.18</c:v>
                </c:pt>
                <c:pt idx="45360">
                  <c:v>-0.74</c:v>
                </c:pt>
                <c:pt idx="45361">
                  <c:v>-1.1399999999999999</c:v>
                </c:pt>
                <c:pt idx="45362">
                  <c:v>-1.46</c:v>
                </c:pt>
                <c:pt idx="45363">
                  <c:v>-1.7</c:v>
                </c:pt>
                <c:pt idx="45364">
                  <c:v>-1.86</c:v>
                </c:pt>
                <c:pt idx="45365">
                  <c:v>-1.98</c:v>
                </c:pt>
                <c:pt idx="45366">
                  <c:v>-1.98</c:v>
                </c:pt>
                <c:pt idx="45367">
                  <c:v>-1.98</c:v>
                </c:pt>
                <c:pt idx="45368">
                  <c:v>-1.94</c:v>
                </c:pt>
                <c:pt idx="45369">
                  <c:v>-1.9</c:v>
                </c:pt>
                <c:pt idx="45370">
                  <c:v>-1.74</c:v>
                </c:pt>
                <c:pt idx="45371">
                  <c:v>-1.58</c:v>
                </c:pt>
                <c:pt idx="45372">
                  <c:v>-1.34</c:v>
                </c:pt>
                <c:pt idx="45373">
                  <c:v>-1.18</c:v>
                </c:pt>
                <c:pt idx="45374">
                  <c:v>-1.06</c:v>
                </c:pt>
                <c:pt idx="45375">
                  <c:v>-0.9</c:v>
                </c:pt>
                <c:pt idx="45376">
                  <c:v>-0.74</c:v>
                </c:pt>
                <c:pt idx="45377">
                  <c:v>-0.54</c:v>
                </c:pt>
                <c:pt idx="45378">
                  <c:v>-0.38</c:v>
                </c:pt>
                <c:pt idx="45379">
                  <c:v>-0.22</c:v>
                </c:pt>
                <c:pt idx="45380">
                  <c:v>-0.1</c:v>
                </c:pt>
                <c:pt idx="45381">
                  <c:v>-0.06</c:v>
                </c:pt>
                <c:pt idx="45382">
                  <c:v>-0.02</c:v>
                </c:pt>
                <c:pt idx="45383">
                  <c:v>-0.06</c:v>
                </c:pt>
                <c:pt idx="45384">
                  <c:v>0.02</c:v>
                </c:pt>
                <c:pt idx="45385">
                  <c:v>0.02</c:v>
                </c:pt>
                <c:pt idx="45386">
                  <c:v>0.06</c:v>
                </c:pt>
                <c:pt idx="45387">
                  <c:v>0.06</c:v>
                </c:pt>
                <c:pt idx="45388">
                  <c:v>0.14000000000000001</c:v>
                </c:pt>
                <c:pt idx="45389">
                  <c:v>0.18</c:v>
                </c:pt>
                <c:pt idx="45390">
                  <c:v>0.22</c:v>
                </c:pt>
                <c:pt idx="45391">
                  <c:v>0.34</c:v>
                </c:pt>
                <c:pt idx="45392">
                  <c:v>0.42</c:v>
                </c:pt>
                <c:pt idx="45393">
                  <c:v>0.46</c:v>
                </c:pt>
                <c:pt idx="45394">
                  <c:v>0.54</c:v>
                </c:pt>
                <c:pt idx="45395">
                  <c:v>0.54</c:v>
                </c:pt>
                <c:pt idx="45396">
                  <c:v>0.57999999999999996</c:v>
                </c:pt>
                <c:pt idx="45397">
                  <c:v>0.46</c:v>
                </c:pt>
                <c:pt idx="45398">
                  <c:v>0.22</c:v>
                </c:pt>
                <c:pt idx="45399">
                  <c:v>-0.02</c:v>
                </c:pt>
                <c:pt idx="45400">
                  <c:v>-0.22</c:v>
                </c:pt>
                <c:pt idx="45401">
                  <c:v>-0.38</c:v>
                </c:pt>
                <c:pt idx="45402">
                  <c:v>-0.57999999999999996</c:v>
                </c:pt>
                <c:pt idx="45403">
                  <c:v>-0.86</c:v>
                </c:pt>
                <c:pt idx="45404">
                  <c:v>-1.06</c:v>
                </c:pt>
                <c:pt idx="45405">
                  <c:v>-1.34</c:v>
                </c:pt>
                <c:pt idx="45406">
                  <c:v>-1.54</c:v>
                </c:pt>
                <c:pt idx="45407">
                  <c:v>-1.66</c:v>
                </c:pt>
                <c:pt idx="45408">
                  <c:v>-1.7</c:v>
                </c:pt>
                <c:pt idx="45409">
                  <c:v>-1.62</c:v>
                </c:pt>
                <c:pt idx="45410">
                  <c:v>-1.46</c:v>
                </c:pt>
                <c:pt idx="45411">
                  <c:v>-1.3</c:v>
                </c:pt>
                <c:pt idx="45412">
                  <c:v>-1.26</c:v>
                </c:pt>
                <c:pt idx="45413">
                  <c:v>-1.06</c:v>
                </c:pt>
                <c:pt idx="45414">
                  <c:v>-0.9</c:v>
                </c:pt>
                <c:pt idx="45415">
                  <c:v>-0.78</c:v>
                </c:pt>
                <c:pt idx="45416">
                  <c:v>-0.62</c:v>
                </c:pt>
                <c:pt idx="45417">
                  <c:v>-0.54</c:v>
                </c:pt>
                <c:pt idx="45418">
                  <c:v>-0.42</c:v>
                </c:pt>
                <c:pt idx="45419">
                  <c:v>-0.38</c:v>
                </c:pt>
                <c:pt idx="45420">
                  <c:v>-0.3</c:v>
                </c:pt>
                <c:pt idx="45421">
                  <c:v>-0.18</c:v>
                </c:pt>
                <c:pt idx="45422">
                  <c:v>-0.06</c:v>
                </c:pt>
                <c:pt idx="45423">
                  <c:v>-0.02</c:v>
                </c:pt>
                <c:pt idx="45424">
                  <c:v>0.1</c:v>
                </c:pt>
                <c:pt idx="45425">
                  <c:v>0.1</c:v>
                </c:pt>
                <c:pt idx="45426">
                  <c:v>0.22</c:v>
                </c:pt>
                <c:pt idx="45427">
                  <c:v>0.26</c:v>
                </c:pt>
                <c:pt idx="45428">
                  <c:v>0.3</c:v>
                </c:pt>
                <c:pt idx="45429">
                  <c:v>0.3</c:v>
                </c:pt>
                <c:pt idx="45430">
                  <c:v>0.3</c:v>
                </c:pt>
                <c:pt idx="45431">
                  <c:v>0.3</c:v>
                </c:pt>
                <c:pt idx="45432">
                  <c:v>0.26</c:v>
                </c:pt>
                <c:pt idx="45433">
                  <c:v>0.22</c:v>
                </c:pt>
                <c:pt idx="45434">
                  <c:v>0.22</c:v>
                </c:pt>
                <c:pt idx="45435">
                  <c:v>0.22</c:v>
                </c:pt>
                <c:pt idx="45436">
                  <c:v>0.26</c:v>
                </c:pt>
                <c:pt idx="45437">
                  <c:v>0.26</c:v>
                </c:pt>
                <c:pt idx="45438">
                  <c:v>0.26</c:v>
                </c:pt>
                <c:pt idx="45439">
                  <c:v>0.26</c:v>
                </c:pt>
                <c:pt idx="45440">
                  <c:v>0.3</c:v>
                </c:pt>
                <c:pt idx="45441">
                  <c:v>0.34</c:v>
                </c:pt>
                <c:pt idx="45442">
                  <c:v>0.5</c:v>
                </c:pt>
                <c:pt idx="45443">
                  <c:v>0.57999999999999996</c:v>
                </c:pt>
                <c:pt idx="45444">
                  <c:v>0.82</c:v>
                </c:pt>
                <c:pt idx="45445">
                  <c:v>1.1399999999999999</c:v>
                </c:pt>
                <c:pt idx="45446">
                  <c:v>1.46</c:v>
                </c:pt>
                <c:pt idx="45447">
                  <c:v>1.86</c:v>
                </c:pt>
                <c:pt idx="45448">
                  <c:v>2.2599999999999998</c:v>
                </c:pt>
                <c:pt idx="45449">
                  <c:v>2.58</c:v>
                </c:pt>
                <c:pt idx="45450">
                  <c:v>2.94</c:v>
                </c:pt>
                <c:pt idx="45451">
                  <c:v>3.3</c:v>
                </c:pt>
                <c:pt idx="45452">
                  <c:v>3.62</c:v>
                </c:pt>
                <c:pt idx="45453">
                  <c:v>3.7</c:v>
                </c:pt>
                <c:pt idx="45454">
                  <c:v>3.74</c:v>
                </c:pt>
                <c:pt idx="45455">
                  <c:v>3.66</c:v>
                </c:pt>
                <c:pt idx="45456">
                  <c:v>3.42</c:v>
                </c:pt>
                <c:pt idx="45457">
                  <c:v>2.82</c:v>
                </c:pt>
                <c:pt idx="45458">
                  <c:v>2.06</c:v>
                </c:pt>
                <c:pt idx="45459">
                  <c:v>1.3</c:v>
                </c:pt>
                <c:pt idx="45460">
                  <c:v>0.54</c:v>
                </c:pt>
                <c:pt idx="45461">
                  <c:v>-0.14000000000000001</c:v>
                </c:pt>
                <c:pt idx="45462">
                  <c:v>-0.74</c:v>
                </c:pt>
                <c:pt idx="45463">
                  <c:v>-1.18</c:v>
                </c:pt>
                <c:pt idx="45464">
                  <c:v>-1.54</c:v>
                </c:pt>
                <c:pt idx="45465">
                  <c:v>-1.82</c:v>
                </c:pt>
                <c:pt idx="45466">
                  <c:v>-1.9</c:v>
                </c:pt>
                <c:pt idx="45467">
                  <c:v>-1.94</c:v>
                </c:pt>
                <c:pt idx="45468">
                  <c:v>-1.82</c:v>
                </c:pt>
                <c:pt idx="45469">
                  <c:v>-1.62</c:v>
                </c:pt>
                <c:pt idx="45470">
                  <c:v>-1.34</c:v>
                </c:pt>
                <c:pt idx="45471">
                  <c:v>-1.22</c:v>
                </c:pt>
                <c:pt idx="45472">
                  <c:v>-0.94</c:v>
                </c:pt>
                <c:pt idx="45473">
                  <c:v>-0.82</c:v>
                </c:pt>
                <c:pt idx="45474">
                  <c:v>-0.78</c:v>
                </c:pt>
                <c:pt idx="45475">
                  <c:v>-0.74</c:v>
                </c:pt>
                <c:pt idx="45476">
                  <c:v>-0.74</c:v>
                </c:pt>
                <c:pt idx="45477">
                  <c:v>-0.78</c:v>
                </c:pt>
                <c:pt idx="45478">
                  <c:v>-0.82</c:v>
                </c:pt>
                <c:pt idx="45479">
                  <c:v>-0.86</c:v>
                </c:pt>
                <c:pt idx="45480">
                  <c:v>-0.78</c:v>
                </c:pt>
                <c:pt idx="45481">
                  <c:v>-0.7</c:v>
                </c:pt>
                <c:pt idx="45482">
                  <c:v>-0.66</c:v>
                </c:pt>
                <c:pt idx="45483">
                  <c:v>-0.66</c:v>
                </c:pt>
                <c:pt idx="45484">
                  <c:v>-0.57999999999999996</c:v>
                </c:pt>
                <c:pt idx="45485">
                  <c:v>-0.5</c:v>
                </c:pt>
                <c:pt idx="45486">
                  <c:v>-0.38</c:v>
                </c:pt>
                <c:pt idx="45487">
                  <c:v>-0.34</c:v>
                </c:pt>
                <c:pt idx="45488">
                  <c:v>-0.34</c:v>
                </c:pt>
                <c:pt idx="45489">
                  <c:v>-0.34</c:v>
                </c:pt>
                <c:pt idx="45490">
                  <c:v>-0.22</c:v>
                </c:pt>
                <c:pt idx="45491">
                  <c:v>-0.3</c:v>
                </c:pt>
                <c:pt idx="45492">
                  <c:v>-0.18</c:v>
                </c:pt>
                <c:pt idx="45493">
                  <c:v>-0.14000000000000001</c:v>
                </c:pt>
                <c:pt idx="45494">
                  <c:v>-0.1</c:v>
                </c:pt>
                <c:pt idx="45495">
                  <c:v>-0.02</c:v>
                </c:pt>
                <c:pt idx="45496">
                  <c:v>0.02</c:v>
                </c:pt>
                <c:pt idx="45497">
                  <c:v>0.02</c:v>
                </c:pt>
                <c:pt idx="45498">
                  <c:v>0.14000000000000001</c:v>
                </c:pt>
                <c:pt idx="45499">
                  <c:v>0.06</c:v>
                </c:pt>
                <c:pt idx="45500">
                  <c:v>-0.06</c:v>
                </c:pt>
                <c:pt idx="45501">
                  <c:v>-0.18</c:v>
                </c:pt>
                <c:pt idx="45502">
                  <c:v>-0.38</c:v>
                </c:pt>
                <c:pt idx="45503">
                  <c:v>-0.57999999999999996</c:v>
                </c:pt>
                <c:pt idx="45504">
                  <c:v>-0.78</c:v>
                </c:pt>
                <c:pt idx="45505">
                  <c:v>-1.06</c:v>
                </c:pt>
                <c:pt idx="45506">
                  <c:v>-1.3</c:v>
                </c:pt>
                <c:pt idx="45507">
                  <c:v>-1.46</c:v>
                </c:pt>
                <c:pt idx="45508">
                  <c:v>-1.66</c:v>
                </c:pt>
                <c:pt idx="45509">
                  <c:v>-1.78</c:v>
                </c:pt>
                <c:pt idx="45510">
                  <c:v>-1.86</c:v>
                </c:pt>
                <c:pt idx="45511">
                  <c:v>-1.82</c:v>
                </c:pt>
                <c:pt idx="45512">
                  <c:v>-1.66</c:v>
                </c:pt>
                <c:pt idx="45513">
                  <c:v>-1.5</c:v>
                </c:pt>
                <c:pt idx="45514">
                  <c:v>-1.3</c:v>
                </c:pt>
                <c:pt idx="45515">
                  <c:v>-1.06</c:v>
                </c:pt>
                <c:pt idx="45516">
                  <c:v>-0.82</c:v>
                </c:pt>
                <c:pt idx="45517">
                  <c:v>-0.62</c:v>
                </c:pt>
                <c:pt idx="45518">
                  <c:v>-0.38</c:v>
                </c:pt>
                <c:pt idx="45519">
                  <c:v>-0.22</c:v>
                </c:pt>
                <c:pt idx="45520">
                  <c:v>-0.06</c:v>
                </c:pt>
                <c:pt idx="45521">
                  <c:v>0.02</c:v>
                </c:pt>
                <c:pt idx="45522">
                  <c:v>0.06</c:v>
                </c:pt>
                <c:pt idx="45523">
                  <c:v>0.06</c:v>
                </c:pt>
                <c:pt idx="45524">
                  <c:v>0.06</c:v>
                </c:pt>
                <c:pt idx="45525">
                  <c:v>0.06</c:v>
                </c:pt>
                <c:pt idx="45526">
                  <c:v>0.02</c:v>
                </c:pt>
                <c:pt idx="45527">
                  <c:v>0.02</c:v>
                </c:pt>
                <c:pt idx="45528">
                  <c:v>0.06</c:v>
                </c:pt>
                <c:pt idx="45529">
                  <c:v>0.1</c:v>
                </c:pt>
                <c:pt idx="45530">
                  <c:v>0.14000000000000001</c:v>
                </c:pt>
                <c:pt idx="45531">
                  <c:v>0.14000000000000001</c:v>
                </c:pt>
                <c:pt idx="45532">
                  <c:v>0.18</c:v>
                </c:pt>
                <c:pt idx="45533">
                  <c:v>0.34</c:v>
                </c:pt>
                <c:pt idx="45534">
                  <c:v>0.66</c:v>
                </c:pt>
                <c:pt idx="45535">
                  <c:v>1.02</c:v>
                </c:pt>
                <c:pt idx="45536">
                  <c:v>1.42</c:v>
                </c:pt>
                <c:pt idx="45537">
                  <c:v>1.78</c:v>
                </c:pt>
                <c:pt idx="45538">
                  <c:v>2.1</c:v>
                </c:pt>
                <c:pt idx="45539">
                  <c:v>2.38</c:v>
                </c:pt>
                <c:pt idx="45540">
                  <c:v>2.78</c:v>
                </c:pt>
                <c:pt idx="45541">
                  <c:v>3.18</c:v>
                </c:pt>
                <c:pt idx="45542">
                  <c:v>3.58</c:v>
                </c:pt>
                <c:pt idx="45543">
                  <c:v>3.78</c:v>
                </c:pt>
                <c:pt idx="45544">
                  <c:v>3.86</c:v>
                </c:pt>
                <c:pt idx="45545">
                  <c:v>3.66</c:v>
                </c:pt>
                <c:pt idx="45546">
                  <c:v>3.38</c:v>
                </c:pt>
                <c:pt idx="45547">
                  <c:v>2.98</c:v>
                </c:pt>
                <c:pt idx="45548">
                  <c:v>2.58</c:v>
                </c:pt>
                <c:pt idx="45549">
                  <c:v>2.06</c:v>
                </c:pt>
                <c:pt idx="45550">
                  <c:v>1.38</c:v>
                </c:pt>
                <c:pt idx="45551">
                  <c:v>0.57999999999999996</c:v>
                </c:pt>
                <c:pt idx="45552">
                  <c:v>-0.1</c:v>
                </c:pt>
                <c:pt idx="45553">
                  <c:v>-0.78</c:v>
                </c:pt>
                <c:pt idx="45554">
                  <c:v>-1.26</c:v>
                </c:pt>
                <c:pt idx="45555">
                  <c:v>-1.62</c:v>
                </c:pt>
                <c:pt idx="45556">
                  <c:v>-1.86</c:v>
                </c:pt>
                <c:pt idx="45557">
                  <c:v>-2.02</c:v>
                </c:pt>
                <c:pt idx="45558">
                  <c:v>-2.1</c:v>
                </c:pt>
                <c:pt idx="45559">
                  <c:v>-2.02</c:v>
                </c:pt>
                <c:pt idx="45560">
                  <c:v>-1.86</c:v>
                </c:pt>
                <c:pt idx="45561">
                  <c:v>-1.54</c:v>
                </c:pt>
                <c:pt idx="45562">
                  <c:v>-1.3</c:v>
                </c:pt>
                <c:pt idx="45563">
                  <c:v>-1.02</c:v>
                </c:pt>
                <c:pt idx="45564">
                  <c:v>-0.78</c:v>
                </c:pt>
                <c:pt idx="45565">
                  <c:v>-0.66</c:v>
                </c:pt>
                <c:pt idx="45566">
                  <c:v>-0.46</c:v>
                </c:pt>
                <c:pt idx="45567">
                  <c:v>-0.38</c:v>
                </c:pt>
                <c:pt idx="45568">
                  <c:v>-0.34</c:v>
                </c:pt>
                <c:pt idx="45569">
                  <c:v>-0.38</c:v>
                </c:pt>
                <c:pt idx="45570">
                  <c:v>-0.38</c:v>
                </c:pt>
                <c:pt idx="45571">
                  <c:v>-0.46</c:v>
                </c:pt>
                <c:pt idx="45572">
                  <c:v>-0.46</c:v>
                </c:pt>
                <c:pt idx="45573">
                  <c:v>-0.46</c:v>
                </c:pt>
                <c:pt idx="45574">
                  <c:v>-0.42</c:v>
                </c:pt>
                <c:pt idx="45575">
                  <c:v>-0.42</c:v>
                </c:pt>
                <c:pt idx="45576">
                  <c:v>-0.38</c:v>
                </c:pt>
                <c:pt idx="45577">
                  <c:v>-0.34</c:v>
                </c:pt>
                <c:pt idx="45578">
                  <c:v>-0.18</c:v>
                </c:pt>
                <c:pt idx="45579">
                  <c:v>-0.1</c:v>
                </c:pt>
                <c:pt idx="45580">
                  <c:v>-0.02</c:v>
                </c:pt>
                <c:pt idx="45581">
                  <c:v>0.02</c:v>
                </c:pt>
                <c:pt idx="45582">
                  <c:v>0.06</c:v>
                </c:pt>
                <c:pt idx="45583">
                  <c:v>0.06</c:v>
                </c:pt>
                <c:pt idx="45584">
                  <c:v>0.14000000000000001</c:v>
                </c:pt>
                <c:pt idx="45585">
                  <c:v>0.22</c:v>
                </c:pt>
                <c:pt idx="45586">
                  <c:v>0.34</c:v>
                </c:pt>
                <c:pt idx="45587">
                  <c:v>0.3</c:v>
                </c:pt>
                <c:pt idx="45588">
                  <c:v>0.26</c:v>
                </c:pt>
                <c:pt idx="45589">
                  <c:v>0.26</c:v>
                </c:pt>
                <c:pt idx="45590">
                  <c:v>0.18</c:v>
                </c:pt>
                <c:pt idx="45591">
                  <c:v>0.06</c:v>
                </c:pt>
                <c:pt idx="45592">
                  <c:v>-0.1</c:v>
                </c:pt>
                <c:pt idx="45593">
                  <c:v>-0.22</c:v>
                </c:pt>
                <c:pt idx="45594">
                  <c:v>-0.46</c:v>
                </c:pt>
                <c:pt idx="45595">
                  <c:v>-0.74</c:v>
                </c:pt>
                <c:pt idx="45596">
                  <c:v>-0.98</c:v>
                </c:pt>
                <c:pt idx="45597">
                  <c:v>-1.22</c:v>
                </c:pt>
                <c:pt idx="45598">
                  <c:v>-1.38</c:v>
                </c:pt>
                <c:pt idx="45599">
                  <c:v>-1.58</c:v>
                </c:pt>
                <c:pt idx="45600">
                  <c:v>-1.62</c:v>
                </c:pt>
                <c:pt idx="45601">
                  <c:v>-1.66</c:v>
                </c:pt>
                <c:pt idx="45602">
                  <c:v>-1.7</c:v>
                </c:pt>
                <c:pt idx="45603">
                  <c:v>-1.62</c:v>
                </c:pt>
                <c:pt idx="45604">
                  <c:v>-1.42</c:v>
                </c:pt>
                <c:pt idx="45605">
                  <c:v>-1.26</c:v>
                </c:pt>
                <c:pt idx="45606">
                  <c:v>-1.02</c:v>
                </c:pt>
                <c:pt idx="45607">
                  <c:v>-0.82</c:v>
                </c:pt>
                <c:pt idx="45608">
                  <c:v>-0.57999999999999996</c:v>
                </c:pt>
                <c:pt idx="45609">
                  <c:v>-0.42</c:v>
                </c:pt>
                <c:pt idx="45610">
                  <c:v>-0.26</c:v>
                </c:pt>
                <c:pt idx="45611">
                  <c:v>-0.14000000000000001</c:v>
                </c:pt>
                <c:pt idx="45612">
                  <c:v>-0.02</c:v>
                </c:pt>
                <c:pt idx="45613">
                  <c:v>-0.02</c:v>
                </c:pt>
                <c:pt idx="45614">
                  <c:v>-0.02</c:v>
                </c:pt>
                <c:pt idx="45615">
                  <c:v>-0.02</c:v>
                </c:pt>
                <c:pt idx="45616">
                  <c:v>-0.06</c:v>
                </c:pt>
                <c:pt idx="45617">
                  <c:v>-0.1</c:v>
                </c:pt>
                <c:pt idx="45618">
                  <c:v>-0.1</c:v>
                </c:pt>
                <c:pt idx="45619">
                  <c:v>-0.14000000000000001</c:v>
                </c:pt>
                <c:pt idx="45620">
                  <c:v>-0.06</c:v>
                </c:pt>
                <c:pt idx="45621">
                  <c:v>-0.06</c:v>
                </c:pt>
                <c:pt idx="45622">
                  <c:v>0.02</c:v>
                </c:pt>
                <c:pt idx="45623">
                  <c:v>-0.02</c:v>
                </c:pt>
                <c:pt idx="45624">
                  <c:v>0.06</c:v>
                </c:pt>
                <c:pt idx="45625">
                  <c:v>0.14000000000000001</c:v>
                </c:pt>
                <c:pt idx="45626">
                  <c:v>0.3</c:v>
                </c:pt>
                <c:pt idx="45627">
                  <c:v>0.34</c:v>
                </c:pt>
                <c:pt idx="45628">
                  <c:v>0.46</c:v>
                </c:pt>
                <c:pt idx="45629">
                  <c:v>0.5</c:v>
                </c:pt>
                <c:pt idx="45630">
                  <c:v>0.82</c:v>
                </c:pt>
                <c:pt idx="45631">
                  <c:v>1.1000000000000001</c:v>
                </c:pt>
                <c:pt idx="45632">
                  <c:v>1.42</c:v>
                </c:pt>
                <c:pt idx="45633">
                  <c:v>1.74</c:v>
                </c:pt>
                <c:pt idx="45634">
                  <c:v>2.1800000000000002</c:v>
                </c:pt>
                <c:pt idx="45635">
                  <c:v>2.54</c:v>
                </c:pt>
                <c:pt idx="45636">
                  <c:v>2.82</c:v>
                </c:pt>
                <c:pt idx="45637">
                  <c:v>2.86</c:v>
                </c:pt>
                <c:pt idx="45638">
                  <c:v>2.86</c:v>
                </c:pt>
                <c:pt idx="45639">
                  <c:v>2.74</c:v>
                </c:pt>
                <c:pt idx="45640">
                  <c:v>2.5</c:v>
                </c:pt>
                <c:pt idx="45641">
                  <c:v>2.06</c:v>
                </c:pt>
                <c:pt idx="45642">
                  <c:v>1.46</c:v>
                </c:pt>
                <c:pt idx="45643">
                  <c:v>0.74</c:v>
                </c:pt>
                <c:pt idx="45644">
                  <c:v>0.02</c:v>
                </c:pt>
                <c:pt idx="45645">
                  <c:v>-0.62</c:v>
                </c:pt>
                <c:pt idx="45646">
                  <c:v>-1.06</c:v>
                </c:pt>
                <c:pt idx="45647">
                  <c:v>-1.26</c:v>
                </c:pt>
                <c:pt idx="45648">
                  <c:v>-1.34</c:v>
                </c:pt>
                <c:pt idx="45649">
                  <c:v>-1.26</c:v>
                </c:pt>
                <c:pt idx="45650">
                  <c:v>-1.26</c:v>
                </c:pt>
                <c:pt idx="45651">
                  <c:v>-1.1000000000000001</c:v>
                </c:pt>
                <c:pt idx="45652">
                  <c:v>-0.94</c:v>
                </c:pt>
                <c:pt idx="45653">
                  <c:v>-0.7</c:v>
                </c:pt>
                <c:pt idx="45654">
                  <c:v>-0.3</c:v>
                </c:pt>
                <c:pt idx="45655">
                  <c:v>-0.06</c:v>
                </c:pt>
                <c:pt idx="45656">
                  <c:v>-0.06</c:v>
                </c:pt>
                <c:pt idx="45657">
                  <c:v>-0.18</c:v>
                </c:pt>
                <c:pt idx="45658">
                  <c:v>-0.34</c:v>
                </c:pt>
                <c:pt idx="45659">
                  <c:v>-0.5</c:v>
                </c:pt>
                <c:pt idx="45660">
                  <c:v>-0.5</c:v>
                </c:pt>
                <c:pt idx="45661">
                  <c:v>-0.57999999999999996</c:v>
                </c:pt>
                <c:pt idx="45662">
                  <c:v>-0.5</c:v>
                </c:pt>
                <c:pt idx="45663">
                  <c:v>-0.54</c:v>
                </c:pt>
                <c:pt idx="45664">
                  <c:v>-0.46</c:v>
                </c:pt>
                <c:pt idx="45665">
                  <c:v>-0.38</c:v>
                </c:pt>
                <c:pt idx="45666">
                  <c:v>-0.22</c:v>
                </c:pt>
                <c:pt idx="45667">
                  <c:v>-0.14000000000000001</c:v>
                </c:pt>
                <c:pt idx="45668">
                  <c:v>0.02</c:v>
                </c:pt>
                <c:pt idx="45669">
                  <c:v>0.06</c:v>
                </c:pt>
                <c:pt idx="45670">
                  <c:v>0.1</c:v>
                </c:pt>
                <c:pt idx="45671">
                  <c:v>0.06</c:v>
                </c:pt>
                <c:pt idx="45672">
                  <c:v>0.06</c:v>
                </c:pt>
                <c:pt idx="45673">
                  <c:v>0.02</c:v>
                </c:pt>
                <c:pt idx="45674">
                  <c:v>0.06</c:v>
                </c:pt>
                <c:pt idx="45675">
                  <c:v>0.1</c:v>
                </c:pt>
                <c:pt idx="45676">
                  <c:v>0.1</c:v>
                </c:pt>
                <c:pt idx="45677">
                  <c:v>0.14000000000000001</c:v>
                </c:pt>
                <c:pt idx="45678">
                  <c:v>0.26</c:v>
                </c:pt>
                <c:pt idx="45679">
                  <c:v>0.3</c:v>
                </c:pt>
                <c:pt idx="45680">
                  <c:v>0.3</c:v>
                </c:pt>
                <c:pt idx="45681">
                  <c:v>0.3</c:v>
                </c:pt>
                <c:pt idx="45682">
                  <c:v>0.34</c:v>
                </c:pt>
                <c:pt idx="45683">
                  <c:v>0.3</c:v>
                </c:pt>
                <c:pt idx="45684">
                  <c:v>0.22</c:v>
                </c:pt>
                <c:pt idx="45685">
                  <c:v>0.1</c:v>
                </c:pt>
                <c:pt idx="45686">
                  <c:v>-0.14000000000000001</c:v>
                </c:pt>
                <c:pt idx="45687">
                  <c:v>-0.38</c:v>
                </c:pt>
                <c:pt idx="45688">
                  <c:v>-0.5</c:v>
                </c:pt>
                <c:pt idx="45689">
                  <c:v>-0.78</c:v>
                </c:pt>
                <c:pt idx="45690">
                  <c:v>-0.9</c:v>
                </c:pt>
                <c:pt idx="45691">
                  <c:v>-1.06</c:v>
                </c:pt>
                <c:pt idx="45692">
                  <c:v>-1.18</c:v>
                </c:pt>
                <c:pt idx="45693">
                  <c:v>-1.3</c:v>
                </c:pt>
                <c:pt idx="45694">
                  <c:v>-1.34</c:v>
                </c:pt>
                <c:pt idx="45695">
                  <c:v>-1.34</c:v>
                </c:pt>
                <c:pt idx="45696">
                  <c:v>-1.26</c:v>
                </c:pt>
                <c:pt idx="45697">
                  <c:v>-1.1000000000000001</c:v>
                </c:pt>
                <c:pt idx="45698">
                  <c:v>-0.86</c:v>
                </c:pt>
                <c:pt idx="45699">
                  <c:v>-0.7</c:v>
                </c:pt>
                <c:pt idx="45700">
                  <c:v>-0.46</c:v>
                </c:pt>
                <c:pt idx="45701">
                  <c:v>-0.3</c:v>
                </c:pt>
                <c:pt idx="45702">
                  <c:v>-0.22</c:v>
                </c:pt>
                <c:pt idx="45703">
                  <c:v>-0.18</c:v>
                </c:pt>
                <c:pt idx="45704">
                  <c:v>-0.14000000000000001</c:v>
                </c:pt>
                <c:pt idx="45705">
                  <c:v>-0.1</c:v>
                </c:pt>
                <c:pt idx="45706">
                  <c:v>-0.1</c:v>
                </c:pt>
                <c:pt idx="45707">
                  <c:v>-0.1</c:v>
                </c:pt>
                <c:pt idx="45708">
                  <c:v>-0.14000000000000001</c:v>
                </c:pt>
                <c:pt idx="45709">
                  <c:v>-0.22</c:v>
                </c:pt>
                <c:pt idx="45710">
                  <c:v>-0.22</c:v>
                </c:pt>
                <c:pt idx="45711">
                  <c:v>-0.1</c:v>
                </c:pt>
                <c:pt idx="45712">
                  <c:v>0.02</c:v>
                </c:pt>
                <c:pt idx="45713">
                  <c:v>0.02</c:v>
                </c:pt>
                <c:pt idx="45714">
                  <c:v>0.14000000000000001</c:v>
                </c:pt>
                <c:pt idx="45715">
                  <c:v>0.26</c:v>
                </c:pt>
                <c:pt idx="45716">
                  <c:v>0.26</c:v>
                </c:pt>
                <c:pt idx="45717">
                  <c:v>0.34</c:v>
                </c:pt>
                <c:pt idx="45718">
                  <c:v>0.34</c:v>
                </c:pt>
                <c:pt idx="45719">
                  <c:v>0.26</c:v>
                </c:pt>
                <c:pt idx="45720">
                  <c:v>0.26</c:v>
                </c:pt>
                <c:pt idx="45721">
                  <c:v>0.14000000000000001</c:v>
                </c:pt>
                <c:pt idx="45722">
                  <c:v>0.1</c:v>
                </c:pt>
                <c:pt idx="45723">
                  <c:v>0.02</c:v>
                </c:pt>
                <c:pt idx="45724">
                  <c:v>-0.02</c:v>
                </c:pt>
                <c:pt idx="45725">
                  <c:v>-0.06</c:v>
                </c:pt>
                <c:pt idx="45726">
                  <c:v>0.02</c:v>
                </c:pt>
                <c:pt idx="45727">
                  <c:v>0.06</c:v>
                </c:pt>
                <c:pt idx="45728">
                  <c:v>0.02</c:v>
                </c:pt>
                <c:pt idx="45729">
                  <c:v>0.02</c:v>
                </c:pt>
                <c:pt idx="45730">
                  <c:v>0.1</c:v>
                </c:pt>
                <c:pt idx="45731">
                  <c:v>0.06</c:v>
                </c:pt>
                <c:pt idx="45732">
                  <c:v>0.02</c:v>
                </c:pt>
                <c:pt idx="45733">
                  <c:v>-0.1</c:v>
                </c:pt>
                <c:pt idx="45734">
                  <c:v>-0.1</c:v>
                </c:pt>
                <c:pt idx="45735">
                  <c:v>-0.22</c:v>
                </c:pt>
                <c:pt idx="45736">
                  <c:v>-0.26</c:v>
                </c:pt>
                <c:pt idx="45737">
                  <c:v>-0.38</c:v>
                </c:pt>
                <c:pt idx="45738">
                  <c:v>-0.38</c:v>
                </c:pt>
                <c:pt idx="45739">
                  <c:v>-0.38</c:v>
                </c:pt>
                <c:pt idx="45740">
                  <c:v>-0.34</c:v>
                </c:pt>
                <c:pt idx="45741">
                  <c:v>-0.22</c:v>
                </c:pt>
                <c:pt idx="45742">
                  <c:v>-0.22</c:v>
                </c:pt>
                <c:pt idx="45743">
                  <c:v>-0.14000000000000001</c:v>
                </c:pt>
                <c:pt idx="45744">
                  <c:v>0.02</c:v>
                </c:pt>
                <c:pt idx="45745">
                  <c:v>0.14000000000000001</c:v>
                </c:pt>
                <c:pt idx="45746">
                  <c:v>0.26</c:v>
                </c:pt>
                <c:pt idx="45747">
                  <c:v>0.3</c:v>
                </c:pt>
                <c:pt idx="45748">
                  <c:v>0.42</c:v>
                </c:pt>
                <c:pt idx="45749">
                  <c:v>0.42</c:v>
                </c:pt>
                <c:pt idx="45750">
                  <c:v>0.5</c:v>
                </c:pt>
                <c:pt idx="45751">
                  <c:v>0.5</c:v>
                </c:pt>
                <c:pt idx="45752">
                  <c:v>0.5</c:v>
                </c:pt>
                <c:pt idx="45753">
                  <c:v>0.46</c:v>
                </c:pt>
                <c:pt idx="45754">
                  <c:v>0.42</c:v>
                </c:pt>
                <c:pt idx="45755">
                  <c:v>0.42</c:v>
                </c:pt>
                <c:pt idx="45756">
                  <c:v>0.38</c:v>
                </c:pt>
                <c:pt idx="45757">
                  <c:v>0.42</c:v>
                </c:pt>
                <c:pt idx="45758">
                  <c:v>0.38</c:v>
                </c:pt>
                <c:pt idx="45759">
                  <c:v>0.38</c:v>
                </c:pt>
                <c:pt idx="45760">
                  <c:v>0.38</c:v>
                </c:pt>
                <c:pt idx="45761">
                  <c:v>0.38</c:v>
                </c:pt>
                <c:pt idx="45762">
                  <c:v>0.34</c:v>
                </c:pt>
                <c:pt idx="45763">
                  <c:v>0.3</c:v>
                </c:pt>
                <c:pt idx="45764">
                  <c:v>0.34</c:v>
                </c:pt>
                <c:pt idx="45765">
                  <c:v>0.3</c:v>
                </c:pt>
                <c:pt idx="45766">
                  <c:v>0.26</c:v>
                </c:pt>
                <c:pt idx="45767">
                  <c:v>0.18</c:v>
                </c:pt>
                <c:pt idx="45768">
                  <c:v>0.14000000000000001</c:v>
                </c:pt>
                <c:pt idx="45769">
                  <c:v>0.1</c:v>
                </c:pt>
                <c:pt idx="45770">
                  <c:v>0.1</c:v>
                </c:pt>
                <c:pt idx="45771">
                  <c:v>0.02</c:v>
                </c:pt>
                <c:pt idx="45772">
                  <c:v>-0.06</c:v>
                </c:pt>
                <c:pt idx="45773">
                  <c:v>-0.06</c:v>
                </c:pt>
                <c:pt idx="45774">
                  <c:v>-0.02</c:v>
                </c:pt>
                <c:pt idx="45775">
                  <c:v>-0.02</c:v>
                </c:pt>
                <c:pt idx="45776">
                  <c:v>-0.02</c:v>
                </c:pt>
                <c:pt idx="45777">
                  <c:v>0.02</c:v>
                </c:pt>
                <c:pt idx="45778">
                  <c:v>-0.02</c:v>
                </c:pt>
                <c:pt idx="45779">
                  <c:v>-0.02</c:v>
                </c:pt>
                <c:pt idx="45780">
                  <c:v>0.02</c:v>
                </c:pt>
                <c:pt idx="45781">
                  <c:v>-0.06</c:v>
                </c:pt>
                <c:pt idx="45782">
                  <c:v>-0.06</c:v>
                </c:pt>
                <c:pt idx="45783">
                  <c:v>-0.1</c:v>
                </c:pt>
                <c:pt idx="45784">
                  <c:v>-0.02</c:v>
                </c:pt>
                <c:pt idx="45785">
                  <c:v>-0.14000000000000001</c:v>
                </c:pt>
                <c:pt idx="45786">
                  <c:v>-0.1</c:v>
                </c:pt>
                <c:pt idx="45787">
                  <c:v>-0.14000000000000001</c:v>
                </c:pt>
                <c:pt idx="45788">
                  <c:v>-0.06</c:v>
                </c:pt>
                <c:pt idx="45789">
                  <c:v>-0.06</c:v>
                </c:pt>
                <c:pt idx="45790">
                  <c:v>0.02</c:v>
                </c:pt>
                <c:pt idx="45791">
                  <c:v>0.02</c:v>
                </c:pt>
                <c:pt idx="45792">
                  <c:v>0.1</c:v>
                </c:pt>
                <c:pt idx="45793">
                  <c:v>0.14000000000000001</c:v>
                </c:pt>
                <c:pt idx="45794">
                  <c:v>0.18</c:v>
                </c:pt>
                <c:pt idx="45795">
                  <c:v>0.14000000000000001</c:v>
                </c:pt>
                <c:pt idx="45796">
                  <c:v>0.14000000000000001</c:v>
                </c:pt>
                <c:pt idx="45797">
                  <c:v>0.14000000000000001</c:v>
                </c:pt>
                <c:pt idx="45798">
                  <c:v>0.1</c:v>
                </c:pt>
                <c:pt idx="45799">
                  <c:v>0.02</c:v>
                </c:pt>
                <c:pt idx="45800">
                  <c:v>-0.02</c:v>
                </c:pt>
                <c:pt idx="45801">
                  <c:v>-0.06</c:v>
                </c:pt>
                <c:pt idx="45802">
                  <c:v>-0.06</c:v>
                </c:pt>
                <c:pt idx="45803">
                  <c:v>-0.1</c:v>
                </c:pt>
                <c:pt idx="45804">
                  <c:v>-0.18</c:v>
                </c:pt>
                <c:pt idx="45805">
                  <c:v>-0.18</c:v>
                </c:pt>
                <c:pt idx="45806">
                  <c:v>-0.18</c:v>
                </c:pt>
                <c:pt idx="45807">
                  <c:v>-0.22</c:v>
                </c:pt>
                <c:pt idx="45808">
                  <c:v>-0.18</c:v>
                </c:pt>
                <c:pt idx="45809">
                  <c:v>-0.22</c:v>
                </c:pt>
                <c:pt idx="45810">
                  <c:v>-0.18</c:v>
                </c:pt>
                <c:pt idx="45811">
                  <c:v>-0.18</c:v>
                </c:pt>
                <c:pt idx="45812">
                  <c:v>-0.14000000000000001</c:v>
                </c:pt>
                <c:pt idx="45813">
                  <c:v>-0.1</c:v>
                </c:pt>
                <c:pt idx="45814">
                  <c:v>-0.06</c:v>
                </c:pt>
                <c:pt idx="45815">
                  <c:v>-0.06</c:v>
                </c:pt>
                <c:pt idx="45816">
                  <c:v>0.02</c:v>
                </c:pt>
                <c:pt idx="45817">
                  <c:v>0.06</c:v>
                </c:pt>
                <c:pt idx="45818">
                  <c:v>0.14000000000000001</c:v>
                </c:pt>
                <c:pt idx="45819">
                  <c:v>0.1</c:v>
                </c:pt>
                <c:pt idx="45820">
                  <c:v>0.14000000000000001</c:v>
                </c:pt>
                <c:pt idx="45821">
                  <c:v>0.14000000000000001</c:v>
                </c:pt>
                <c:pt idx="45822">
                  <c:v>0.1</c:v>
                </c:pt>
                <c:pt idx="45823">
                  <c:v>0.1</c:v>
                </c:pt>
                <c:pt idx="45824">
                  <c:v>0.1</c:v>
                </c:pt>
                <c:pt idx="45825">
                  <c:v>0.14000000000000001</c:v>
                </c:pt>
                <c:pt idx="45826">
                  <c:v>0.1</c:v>
                </c:pt>
                <c:pt idx="45827">
                  <c:v>0.06</c:v>
                </c:pt>
                <c:pt idx="45828">
                  <c:v>0.02</c:v>
                </c:pt>
                <c:pt idx="45829">
                  <c:v>0.06</c:v>
                </c:pt>
                <c:pt idx="45830">
                  <c:v>0.1</c:v>
                </c:pt>
                <c:pt idx="45831">
                  <c:v>0.14000000000000001</c:v>
                </c:pt>
                <c:pt idx="45832">
                  <c:v>0.26</c:v>
                </c:pt>
                <c:pt idx="45833">
                  <c:v>0.38</c:v>
                </c:pt>
                <c:pt idx="45834">
                  <c:v>0.54</c:v>
                </c:pt>
                <c:pt idx="45835">
                  <c:v>0.57999999999999996</c:v>
                </c:pt>
                <c:pt idx="45836">
                  <c:v>0.54</c:v>
                </c:pt>
                <c:pt idx="45837">
                  <c:v>0.38</c:v>
                </c:pt>
                <c:pt idx="45838">
                  <c:v>0.34</c:v>
                </c:pt>
                <c:pt idx="45839">
                  <c:v>0.3</c:v>
                </c:pt>
                <c:pt idx="45840">
                  <c:v>0.3</c:v>
                </c:pt>
                <c:pt idx="45841">
                  <c:v>0.18</c:v>
                </c:pt>
                <c:pt idx="45842">
                  <c:v>0.06</c:v>
                </c:pt>
                <c:pt idx="45843">
                  <c:v>-0.1</c:v>
                </c:pt>
                <c:pt idx="45844">
                  <c:v>-0.26</c:v>
                </c:pt>
                <c:pt idx="45845">
                  <c:v>-0.3</c:v>
                </c:pt>
                <c:pt idx="45846">
                  <c:v>-0.42</c:v>
                </c:pt>
                <c:pt idx="45847">
                  <c:v>-0.38</c:v>
                </c:pt>
                <c:pt idx="45848">
                  <c:v>-0.34</c:v>
                </c:pt>
                <c:pt idx="45849">
                  <c:v>-0.22</c:v>
                </c:pt>
                <c:pt idx="45850">
                  <c:v>-0.18</c:v>
                </c:pt>
                <c:pt idx="45851">
                  <c:v>-0.22</c:v>
                </c:pt>
                <c:pt idx="45852">
                  <c:v>-0.18</c:v>
                </c:pt>
                <c:pt idx="45853">
                  <c:v>-0.14000000000000001</c:v>
                </c:pt>
                <c:pt idx="45854">
                  <c:v>-0.1</c:v>
                </c:pt>
                <c:pt idx="45855">
                  <c:v>-0.1</c:v>
                </c:pt>
                <c:pt idx="45856">
                  <c:v>-0.1</c:v>
                </c:pt>
                <c:pt idx="45857">
                  <c:v>-0.14000000000000001</c:v>
                </c:pt>
                <c:pt idx="45858">
                  <c:v>-0.14000000000000001</c:v>
                </c:pt>
                <c:pt idx="45859">
                  <c:v>-0.06</c:v>
                </c:pt>
                <c:pt idx="45860">
                  <c:v>-0.02</c:v>
                </c:pt>
                <c:pt idx="45861">
                  <c:v>-0.02</c:v>
                </c:pt>
                <c:pt idx="45862">
                  <c:v>0.06</c:v>
                </c:pt>
                <c:pt idx="45863">
                  <c:v>0.1</c:v>
                </c:pt>
                <c:pt idx="45864">
                  <c:v>0.1</c:v>
                </c:pt>
                <c:pt idx="45865">
                  <c:v>0.14000000000000001</c:v>
                </c:pt>
                <c:pt idx="45866">
                  <c:v>0.1</c:v>
                </c:pt>
                <c:pt idx="45867">
                  <c:v>0.1</c:v>
                </c:pt>
                <c:pt idx="45868">
                  <c:v>0.1</c:v>
                </c:pt>
                <c:pt idx="45869">
                  <c:v>0.06</c:v>
                </c:pt>
                <c:pt idx="45870">
                  <c:v>0.02</c:v>
                </c:pt>
                <c:pt idx="45871">
                  <c:v>-0.02</c:v>
                </c:pt>
                <c:pt idx="45872">
                  <c:v>-0.06</c:v>
                </c:pt>
                <c:pt idx="45873">
                  <c:v>-0.1</c:v>
                </c:pt>
                <c:pt idx="45874">
                  <c:v>-0.06</c:v>
                </c:pt>
                <c:pt idx="45875">
                  <c:v>-0.06</c:v>
                </c:pt>
                <c:pt idx="45876">
                  <c:v>-0.06</c:v>
                </c:pt>
                <c:pt idx="45877">
                  <c:v>-0.02</c:v>
                </c:pt>
                <c:pt idx="45878">
                  <c:v>-0.02</c:v>
                </c:pt>
                <c:pt idx="45879">
                  <c:v>0.02</c:v>
                </c:pt>
                <c:pt idx="45880">
                  <c:v>-0.02</c:v>
                </c:pt>
                <c:pt idx="45881">
                  <c:v>-0.06</c:v>
                </c:pt>
                <c:pt idx="45882">
                  <c:v>0.02</c:v>
                </c:pt>
                <c:pt idx="45883">
                  <c:v>0.02</c:v>
                </c:pt>
                <c:pt idx="45884">
                  <c:v>0.06</c:v>
                </c:pt>
                <c:pt idx="45885">
                  <c:v>0.02</c:v>
                </c:pt>
                <c:pt idx="45886">
                  <c:v>-0.06</c:v>
                </c:pt>
                <c:pt idx="45887">
                  <c:v>-0.14000000000000001</c:v>
                </c:pt>
                <c:pt idx="45888">
                  <c:v>-0.26</c:v>
                </c:pt>
                <c:pt idx="45889">
                  <c:v>-0.34</c:v>
                </c:pt>
                <c:pt idx="45890">
                  <c:v>-0.3</c:v>
                </c:pt>
                <c:pt idx="45891">
                  <c:v>-0.34</c:v>
                </c:pt>
                <c:pt idx="45892">
                  <c:v>-0.26</c:v>
                </c:pt>
                <c:pt idx="45893">
                  <c:v>-0.3</c:v>
                </c:pt>
                <c:pt idx="45894">
                  <c:v>-0.34</c:v>
                </c:pt>
                <c:pt idx="45895">
                  <c:v>-0.34</c:v>
                </c:pt>
                <c:pt idx="45896">
                  <c:v>-0.3</c:v>
                </c:pt>
                <c:pt idx="45897">
                  <c:v>-0.22</c:v>
                </c:pt>
                <c:pt idx="45898">
                  <c:v>-0.14000000000000001</c:v>
                </c:pt>
                <c:pt idx="45899">
                  <c:v>-0.1</c:v>
                </c:pt>
                <c:pt idx="45900">
                  <c:v>0.02</c:v>
                </c:pt>
                <c:pt idx="45901">
                  <c:v>0.02</c:v>
                </c:pt>
                <c:pt idx="45902">
                  <c:v>0.02</c:v>
                </c:pt>
                <c:pt idx="45903">
                  <c:v>0.02</c:v>
                </c:pt>
                <c:pt idx="45904">
                  <c:v>0.1</c:v>
                </c:pt>
                <c:pt idx="45905">
                  <c:v>0.06</c:v>
                </c:pt>
                <c:pt idx="45906">
                  <c:v>0.1</c:v>
                </c:pt>
                <c:pt idx="45907">
                  <c:v>0.06</c:v>
                </c:pt>
                <c:pt idx="45908">
                  <c:v>0.1</c:v>
                </c:pt>
                <c:pt idx="45909">
                  <c:v>0.1</c:v>
                </c:pt>
                <c:pt idx="45910">
                  <c:v>0.14000000000000001</c:v>
                </c:pt>
                <c:pt idx="45911">
                  <c:v>0.14000000000000001</c:v>
                </c:pt>
                <c:pt idx="45912">
                  <c:v>0.1</c:v>
                </c:pt>
                <c:pt idx="45913">
                  <c:v>0.1</c:v>
                </c:pt>
                <c:pt idx="45914">
                  <c:v>0.14000000000000001</c:v>
                </c:pt>
                <c:pt idx="45915">
                  <c:v>0.14000000000000001</c:v>
                </c:pt>
                <c:pt idx="45916">
                  <c:v>0.1</c:v>
                </c:pt>
                <c:pt idx="45917">
                  <c:v>0.1</c:v>
                </c:pt>
                <c:pt idx="45918">
                  <c:v>0.3</c:v>
                </c:pt>
                <c:pt idx="45919">
                  <c:v>0.57999999999999996</c:v>
                </c:pt>
                <c:pt idx="45920">
                  <c:v>1.1000000000000001</c:v>
                </c:pt>
                <c:pt idx="45921">
                  <c:v>1.62</c:v>
                </c:pt>
                <c:pt idx="45922">
                  <c:v>2.1800000000000002</c:v>
                </c:pt>
                <c:pt idx="45923">
                  <c:v>2.86</c:v>
                </c:pt>
                <c:pt idx="45924">
                  <c:v>3.5</c:v>
                </c:pt>
                <c:pt idx="45925">
                  <c:v>4.0199999999999996</c:v>
                </c:pt>
                <c:pt idx="45926">
                  <c:v>4.46</c:v>
                </c:pt>
                <c:pt idx="45927">
                  <c:v>4.74</c:v>
                </c:pt>
                <c:pt idx="45928">
                  <c:v>4.8600000000000003</c:v>
                </c:pt>
                <c:pt idx="45929">
                  <c:v>4.7</c:v>
                </c:pt>
                <c:pt idx="45930">
                  <c:v>4.22</c:v>
                </c:pt>
                <c:pt idx="45931">
                  <c:v>3.42</c:v>
                </c:pt>
                <c:pt idx="45932">
                  <c:v>2.2999999999999998</c:v>
                </c:pt>
                <c:pt idx="45933">
                  <c:v>1.1399999999999999</c:v>
                </c:pt>
                <c:pt idx="45934">
                  <c:v>0.1</c:v>
                </c:pt>
                <c:pt idx="45935">
                  <c:v>-0.78</c:v>
                </c:pt>
                <c:pt idx="45936">
                  <c:v>-1.5</c:v>
                </c:pt>
                <c:pt idx="45937">
                  <c:v>-2.14</c:v>
                </c:pt>
                <c:pt idx="45938">
                  <c:v>-2.58</c:v>
                </c:pt>
                <c:pt idx="45939">
                  <c:v>-2.86</c:v>
                </c:pt>
                <c:pt idx="45940">
                  <c:v>-2.9</c:v>
                </c:pt>
                <c:pt idx="45941">
                  <c:v>-2.7</c:v>
                </c:pt>
                <c:pt idx="45942">
                  <c:v>-2.38</c:v>
                </c:pt>
                <c:pt idx="45943">
                  <c:v>-2.06</c:v>
                </c:pt>
                <c:pt idx="45944">
                  <c:v>-1.66</c:v>
                </c:pt>
                <c:pt idx="45945">
                  <c:v>-1.34</c:v>
                </c:pt>
                <c:pt idx="45946">
                  <c:v>-1.1399999999999999</c:v>
                </c:pt>
                <c:pt idx="45947">
                  <c:v>-1.06</c:v>
                </c:pt>
                <c:pt idx="45948">
                  <c:v>-1.02</c:v>
                </c:pt>
                <c:pt idx="45949">
                  <c:v>-1.02</c:v>
                </c:pt>
                <c:pt idx="45950">
                  <c:v>-1.02</c:v>
                </c:pt>
                <c:pt idx="45951">
                  <c:v>-1.02</c:v>
                </c:pt>
                <c:pt idx="45952">
                  <c:v>-1.06</c:v>
                </c:pt>
                <c:pt idx="45953">
                  <c:v>-1.1000000000000001</c:v>
                </c:pt>
                <c:pt idx="45954">
                  <c:v>-0.98</c:v>
                </c:pt>
                <c:pt idx="45955">
                  <c:v>-0.86</c:v>
                </c:pt>
                <c:pt idx="45956">
                  <c:v>-0.66</c:v>
                </c:pt>
                <c:pt idx="45957">
                  <c:v>-0.62</c:v>
                </c:pt>
                <c:pt idx="45958">
                  <c:v>-0.54</c:v>
                </c:pt>
                <c:pt idx="45959">
                  <c:v>-0.57999999999999996</c:v>
                </c:pt>
                <c:pt idx="45960">
                  <c:v>-0.57999999999999996</c:v>
                </c:pt>
                <c:pt idx="45961">
                  <c:v>-0.46</c:v>
                </c:pt>
                <c:pt idx="45962">
                  <c:v>-0.46</c:v>
                </c:pt>
                <c:pt idx="45963">
                  <c:v>-0.42</c:v>
                </c:pt>
                <c:pt idx="45964">
                  <c:v>-0.42</c:v>
                </c:pt>
                <c:pt idx="45965">
                  <c:v>-0.38</c:v>
                </c:pt>
                <c:pt idx="45966">
                  <c:v>-0.22</c:v>
                </c:pt>
                <c:pt idx="45967">
                  <c:v>-0.1</c:v>
                </c:pt>
                <c:pt idx="45968">
                  <c:v>0.02</c:v>
                </c:pt>
                <c:pt idx="45969">
                  <c:v>0.1</c:v>
                </c:pt>
                <c:pt idx="45970">
                  <c:v>0.22</c:v>
                </c:pt>
                <c:pt idx="45971">
                  <c:v>0.38</c:v>
                </c:pt>
                <c:pt idx="45972">
                  <c:v>0.46</c:v>
                </c:pt>
                <c:pt idx="45973">
                  <c:v>0.46</c:v>
                </c:pt>
                <c:pt idx="45974">
                  <c:v>0.34</c:v>
                </c:pt>
                <c:pt idx="45975">
                  <c:v>0.1</c:v>
                </c:pt>
                <c:pt idx="45976">
                  <c:v>-0.14000000000000001</c:v>
                </c:pt>
                <c:pt idx="45977">
                  <c:v>-0.46</c:v>
                </c:pt>
                <c:pt idx="45978">
                  <c:v>-0.74</c:v>
                </c:pt>
                <c:pt idx="45979">
                  <c:v>-1.06</c:v>
                </c:pt>
                <c:pt idx="45980">
                  <c:v>-1.38</c:v>
                </c:pt>
                <c:pt idx="45981">
                  <c:v>-1.7</c:v>
                </c:pt>
                <c:pt idx="45982">
                  <c:v>-1.94</c:v>
                </c:pt>
                <c:pt idx="45983">
                  <c:v>-2.14</c:v>
                </c:pt>
                <c:pt idx="45984">
                  <c:v>-2.2200000000000002</c:v>
                </c:pt>
                <c:pt idx="45985">
                  <c:v>-2.1800000000000002</c:v>
                </c:pt>
                <c:pt idx="45986">
                  <c:v>-2.02</c:v>
                </c:pt>
                <c:pt idx="45987">
                  <c:v>-1.7</c:v>
                </c:pt>
                <c:pt idx="45988">
                  <c:v>-1.3</c:v>
                </c:pt>
                <c:pt idx="45989">
                  <c:v>-1.06</c:v>
                </c:pt>
                <c:pt idx="45990">
                  <c:v>-0.74</c:v>
                </c:pt>
                <c:pt idx="45991">
                  <c:v>-0.46</c:v>
                </c:pt>
                <c:pt idx="45992">
                  <c:v>-0.18</c:v>
                </c:pt>
                <c:pt idx="45993">
                  <c:v>0.06</c:v>
                </c:pt>
                <c:pt idx="45994">
                  <c:v>0.18</c:v>
                </c:pt>
                <c:pt idx="45995">
                  <c:v>0.14000000000000001</c:v>
                </c:pt>
                <c:pt idx="45996">
                  <c:v>0.14000000000000001</c:v>
                </c:pt>
                <c:pt idx="45997">
                  <c:v>0.14000000000000001</c:v>
                </c:pt>
                <c:pt idx="45998">
                  <c:v>0.14000000000000001</c:v>
                </c:pt>
                <c:pt idx="45999">
                  <c:v>0.1</c:v>
                </c:pt>
                <c:pt idx="46000">
                  <c:v>0.06</c:v>
                </c:pt>
                <c:pt idx="46001">
                  <c:v>0.06</c:v>
                </c:pt>
                <c:pt idx="46002">
                  <c:v>0.02</c:v>
                </c:pt>
                <c:pt idx="46003">
                  <c:v>0.1</c:v>
                </c:pt>
                <c:pt idx="46004">
                  <c:v>0.22</c:v>
                </c:pt>
                <c:pt idx="46005">
                  <c:v>0.26</c:v>
                </c:pt>
                <c:pt idx="46006">
                  <c:v>0.38</c:v>
                </c:pt>
                <c:pt idx="46007">
                  <c:v>0.42</c:v>
                </c:pt>
                <c:pt idx="46008">
                  <c:v>0.5</c:v>
                </c:pt>
                <c:pt idx="46009">
                  <c:v>0.57999999999999996</c:v>
                </c:pt>
                <c:pt idx="46010">
                  <c:v>0.66</c:v>
                </c:pt>
                <c:pt idx="46011">
                  <c:v>0.66</c:v>
                </c:pt>
                <c:pt idx="46012">
                  <c:v>0.78</c:v>
                </c:pt>
                <c:pt idx="46013">
                  <c:v>0.98</c:v>
                </c:pt>
                <c:pt idx="46014">
                  <c:v>1.26</c:v>
                </c:pt>
                <c:pt idx="46015">
                  <c:v>1.66</c:v>
                </c:pt>
                <c:pt idx="46016">
                  <c:v>2.34</c:v>
                </c:pt>
                <c:pt idx="46017">
                  <c:v>3.02</c:v>
                </c:pt>
                <c:pt idx="46018">
                  <c:v>3.58</c:v>
                </c:pt>
                <c:pt idx="46019">
                  <c:v>3.94</c:v>
                </c:pt>
                <c:pt idx="46020">
                  <c:v>4.1399999999999997</c:v>
                </c:pt>
                <c:pt idx="46021">
                  <c:v>4.0999999999999996</c:v>
                </c:pt>
                <c:pt idx="46022">
                  <c:v>4.0199999999999996</c:v>
                </c:pt>
                <c:pt idx="46023">
                  <c:v>3.7</c:v>
                </c:pt>
                <c:pt idx="46024">
                  <c:v>3.34</c:v>
                </c:pt>
                <c:pt idx="46025">
                  <c:v>2.78</c:v>
                </c:pt>
                <c:pt idx="46026">
                  <c:v>2.1800000000000002</c:v>
                </c:pt>
                <c:pt idx="46027">
                  <c:v>1.3</c:v>
                </c:pt>
                <c:pt idx="46028">
                  <c:v>0.42</c:v>
                </c:pt>
                <c:pt idx="46029">
                  <c:v>-0.42</c:v>
                </c:pt>
                <c:pt idx="46030">
                  <c:v>-1.02</c:v>
                </c:pt>
                <c:pt idx="46031">
                  <c:v>-1.38</c:v>
                </c:pt>
                <c:pt idx="46032">
                  <c:v>-1.62</c:v>
                </c:pt>
                <c:pt idx="46033">
                  <c:v>-1.74</c:v>
                </c:pt>
                <c:pt idx="46034">
                  <c:v>-1.66</c:v>
                </c:pt>
                <c:pt idx="46035">
                  <c:v>-1.62</c:v>
                </c:pt>
                <c:pt idx="46036">
                  <c:v>-1.5</c:v>
                </c:pt>
                <c:pt idx="46037">
                  <c:v>-1.38</c:v>
                </c:pt>
                <c:pt idx="46038">
                  <c:v>-1.26</c:v>
                </c:pt>
                <c:pt idx="46039">
                  <c:v>-1.06</c:v>
                </c:pt>
                <c:pt idx="46040">
                  <c:v>-0.9</c:v>
                </c:pt>
                <c:pt idx="46041">
                  <c:v>-0.78</c:v>
                </c:pt>
                <c:pt idx="46042">
                  <c:v>-0.82</c:v>
                </c:pt>
                <c:pt idx="46043">
                  <c:v>-0.74</c:v>
                </c:pt>
                <c:pt idx="46044">
                  <c:v>-0.7</c:v>
                </c:pt>
                <c:pt idx="46045">
                  <c:v>-0.66</c:v>
                </c:pt>
                <c:pt idx="46046">
                  <c:v>-0.62</c:v>
                </c:pt>
                <c:pt idx="46047">
                  <c:v>-0.62</c:v>
                </c:pt>
                <c:pt idx="46048">
                  <c:v>-0.62</c:v>
                </c:pt>
                <c:pt idx="46049">
                  <c:v>-0.62</c:v>
                </c:pt>
                <c:pt idx="46050">
                  <c:v>-0.54</c:v>
                </c:pt>
                <c:pt idx="46051">
                  <c:v>-0.54</c:v>
                </c:pt>
                <c:pt idx="46052">
                  <c:v>-0.46</c:v>
                </c:pt>
                <c:pt idx="46053">
                  <c:v>-0.42</c:v>
                </c:pt>
                <c:pt idx="46054">
                  <c:v>-0.38</c:v>
                </c:pt>
                <c:pt idx="46055">
                  <c:v>-0.34</c:v>
                </c:pt>
                <c:pt idx="46056">
                  <c:v>-0.26</c:v>
                </c:pt>
                <c:pt idx="46057">
                  <c:v>-0.22</c:v>
                </c:pt>
                <c:pt idx="46058">
                  <c:v>-0.18</c:v>
                </c:pt>
                <c:pt idx="46059">
                  <c:v>-0.1</c:v>
                </c:pt>
                <c:pt idx="46060">
                  <c:v>0.06</c:v>
                </c:pt>
                <c:pt idx="46061">
                  <c:v>0.1</c:v>
                </c:pt>
                <c:pt idx="46062">
                  <c:v>0.14000000000000001</c:v>
                </c:pt>
                <c:pt idx="46063">
                  <c:v>0.18</c:v>
                </c:pt>
                <c:pt idx="46064">
                  <c:v>0.18</c:v>
                </c:pt>
                <c:pt idx="46065">
                  <c:v>0.18</c:v>
                </c:pt>
                <c:pt idx="46066">
                  <c:v>0.22</c:v>
                </c:pt>
                <c:pt idx="46067">
                  <c:v>0.14000000000000001</c:v>
                </c:pt>
                <c:pt idx="46068">
                  <c:v>0.14000000000000001</c:v>
                </c:pt>
                <c:pt idx="46069">
                  <c:v>0.02</c:v>
                </c:pt>
                <c:pt idx="46070">
                  <c:v>-0.14000000000000001</c:v>
                </c:pt>
                <c:pt idx="46071">
                  <c:v>-0.46</c:v>
                </c:pt>
                <c:pt idx="46072">
                  <c:v>-0.82</c:v>
                </c:pt>
                <c:pt idx="46073">
                  <c:v>-1.18</c:v>
                </c:pt>
                <c:pt idx="46074">
                  <c:v>-1.42</c:v>
                </c:pt>
                <c:pt idx="46075">
                  <c:v>-1.66</c:v>
                </c:pt>
                <c:pt idx="46076">
                  <c:v>-1.74</c:v>
                </c:pt>
                <c:pt idx="46077">
                  <c:v>-1.82</c:v>
                </c:pt>
                <c:pt idx="46078">
                  <c:v>-1.82</c:v>
                </c:pt>
                <c:pt idx="46079">
                  <c:v>-1.78</c:v>
                </c:pt>
                <c:pt idx="46080">
                  <c:v>-1.66</c:v>
                </c:pt>
                <c:pt idx="46081">
                  <c:v>-1.5</c:v>
                </c:pt>
                <c:pt idx="46082">
                  <c:v>-1.22</c:v>
                </c:pt>
                <c:pt idx="46083">
                  <c:v>-1.02</c:v>
                </c:pt>
                <c:pt idx="46084">
                  <c:v>-0.7</c:v>
                </c:pt>
                <c:pt idx="46085">
                  <c:v>-0.5</c:v>
                </c:pt>
                <c:pt idx="46086">
                  <c:v>-0.38</c:v>
                </c:pt>
                <c:pt idx="46087">
                  <c:v>-0.3</c:v>
                </c:pt>
                <c:pt idx="46088">
                  <c:v>-0.22</c:v>
                </c:pt>
                <c:pt idx="46089">
                  <c:v>-0.22</c:v>
                </c:pt>
                <c:pt idx="46090">
                  <c:v>-0.18</c:v>
                </c:pt>
                <c:pt idx="46091">
                  <c:v>-0.22</c:v>
                </c:pt>
                <c:pt idx="46092">
                  <c:v>-0.22</c:v>
                </c:pt>
                <c:pt idx="46093">
                  <c:v>-0.22</c:v>
                </c:pt>
                <c:pt idx="46094">
                  <c:v>-0.18</c:v>
                </c:pt>
                <c:pt idx="46095">
                  <c:v>-0.14000000000000001</c:v>
                </c:pt>
                <c:pt idx="46096">
                  <c:v>-0.1</c:v>
                </c:pt>
                <c:pt idx="46097">
                  <c:v>-0.02</c:v>
                </c:pt>
                <c:pt idx="46098">
                  <c:v>0.06</c:v>
                </c:pt>
                <c:pt idx="46099">
                  <c:v>0.14000000000000001</c:v>
                </c:pt>
                <c:pt idx="46100">
                  <c:v>0.22</c:v>
                </c:pt>
                <c:pt idx="46101">
                  <c:v>0.3</c:v>
                </c:pt>
                <c:pt idx="46102">
                  <c:v>0.46</c:v>
                </c:pt>
                <c:pt idx="46103">
                  <c:v>0.66</c:v>
                </c:pt>
                <c:pt idx="46104">
                  <c:v>1.1000000000000001</c:v>
                </c:pt>
                <c:pt idx="46105">
                  <c:v>1.62</c:v>
                </c:pt>
                <c:pt idx="46106">
                  <c:v>2.2599999999999998</c:v>
                </c:pt>
                <c:pt idx="46107">
                  <c:v>2.78</c:v>
                </c:pt>
                <c:pt idx="46108">
                  <c:v>3.22</c:v>
                </c:pt>
                <c:pt idx="46109">
                  <c:v>3.66</c:v>
                </c:pt>
                <c:pt idx="46110">
                  <c:v>4.0999999999999996</c:v>
                </c:pt>
                <c:pt idx="46111">
                  <c:v>4.34</c:v>
                </c:pt>
                <c:pt idx="46112">
                  <c:v>4.5</c:v>
                </c:pt>
                <c:pt idx="46113">
                  <c:v>4.34</c:v>
                </c:pt>
                <c:pt idx="46114">
                  <c:v>3.98</c:v>
                </c:pt>
                <c:pt idx="46115">
                  <c:v>3.3</c:v>
                </c:pt>
                <c:pt idx="46116">
                  <c:v>2.5</c:v>
                </c:pt>
                <c:pt idx="46117">
                  <c:v>1.7</c:v>
                </c:pt>
                <c:pt idx="46118">
                  <c:v>0.9</c:v>
                </c:pt>
                <c:pt idx="46119">
                  <c:v>0.1</c:v>
                </c:pt>
                <c:pt idx="46120">
                  <c:v>-0.66</c:v>
                </c:pt>
                <c:pt idx="46121">
                  <c:v>-1.3</c:v>
                </c:pt>
                <c:pt idx="46122">
                  <c:v>-1.78</c:v>
                </c:pt>
                <c:pt idx="46123">
                  <c:v>-2.1</c:v>
                </c:pt>
                <c:pt idx="46124">
                  <c:v>-2.14</c:v>
                </c:pt>
                <c:pt idx="46125">
                  <c:v>-2.1</c:v>
                </c:pt>
                <c:pt idx="46126">
                  <c:v>-2.02</c:v>
                </c:pt>
                <c:pt idx="46127">
                  <c:v>-1.86</c:v>
                </c:pt>
                <c:pt idx="46128">
                  <c:v>-1.74</c:v>
                </c:pt>
                <c:pt idx="46129">
                  <c:v>-1.54</c:v>
                </c:pt>
                <c:pt idx="46130">
                  <c:v>-1.26</c:v>
                </c:pt>
                <c:pt idx="46131">
                  <c:v>-1.1000000000000001</c:v>
                </c:pt>
                <c:pt idx="46132">
                  <c:v>-0.98</c:v>
                </c:pt>
                <c:pt idx="46133">
                  <c:v>-0.94</c:v>
                </c:pt>
                <c:pt idx="46134">
                  <c:v>-0.86</c:v>
                </c:pt>
                <c:pt idx="46135">
                  <c:v>-0.78</c:v>
                </c:pt>
                <c:pt idx="46136">
                  <c:v>-0.74</c:v>
                </c:pt>
                <c:pt idx="46137">
                  <c:v>-0.7</c:v>
                </c:pt>
                <c:pt idx="46138">
                  <c:v>-0.62</c:v>
                </c:pt>
                <c:pt idx="46139">
                  <c:v>-0.62</c:v>
                </c:pt>
                <c:pt idx="46140">
                  <c:v>-0.54</c:v>
                </c:pt>
                <c:pt idx="46141">
                  <c:v>-0.46</c:v>
                </c:pt>
                <c:pt idx="46142">
                  <c:v>-0.34</c:v>
                </c:pt>
                <c:pt idx="46143">
                  <c:v>-0.26</c:v>
                </c:pt>
                <c:pt idx="46144">
                  <c:v>-0.18</c:v>
                </c:pt>
                <c:pt idx="46145">
                  <c:v>-0.14000000000000001</c:v>
                </c:pt>
                <c:pt idx="46146">
                  <c:v>-0.1</c:v>
                </c:pt>
                <c:pt idx="46147">
                  <c:v>-0.02</c:v>
                </c:pt>
                <c:pt idx="46148">
                  <c:v>0.1</c:v>
                </c:pt>
                <c:pt idx="46149">
                  <c:v>0.14000000000000001</c:v>
                </c:pt>
                <c:pt idx="46150">
                  <c:v>0.22</c:v>
                </c:pt>
                <c:pt idx="46151">
                  <c:v>0.26</c:v>
                </c:pt>
                <c:pt idx="46152">
                  <c:v>0.3</c:v>
                </c:pt>
                <c:pt idx="46153">
                  <c:v>0.3</c:v>
                </c:pt>
                <c:pt idx="46154">
                  <c:v>0.38</c:v>
                </c:pt>
                <c:pt idx="46155">
                  <c:v>0.46</c:v>
                </c:pt>
                <c:pt idx="46156">
                  <c:v>0.5</c:v>
                </c:pt>
                <c:pt idx="46157">
                  <c:v>0.46</c:v>
                </c:pt>
                <c:pt idx="46158">
                  <c:v>0.34</c:v>
                </c:pt>
                <c:pt idx="46159">
                  <c:v>0.18</c:v>
                </c:pt>
                <c:pt idx="46160">
                  <c:v>-0.02</c:v>
                </c:pt>
                <c:pt idx="46161">
                  <c:v>-0.26</c:v>
                </c:pt>
                <c:pt idx="46162">
                  <c:v>-0.54</c:v>
                </c:pt>
                <c:pt idx="46163">
                  <c:v>-0.82</c:v>
                </c:pt>
                <c:pt idx="46164">
                  <c:v>-1.1399999999999999</c:v>
                </c:pt>
                <c:pt idx="46165">
                  <c:v>-1.46</c:v>
                </c:pt>
                <c:pt idx="46166">
                  <c:v>-1.7</c:v>
                </c:pt>
                <c:pt idx="46167">
                  <c:v>-1.9</c:v>
                </c:pt>
                <c:pt idx="46168">
                  <c:v>-1.98</c:v>
                </c:pt>
                <c:pt idx="46169">
                  <c:v>-1.98</c:v>
                </c:pt>
                <c:pt idx="46170">
                  <c:v>-1.94</c:v>
                </c:pt>
                <c:pt idx="46171">
                  <c:v>-1.78</c:v>
                </c:pt>
                <c:pt idx="46172">
                  <c:v>-1.54</c:v>
                </c:pt>
                <c:pt idx="46173">
                  <c:v>-1.3</c:v>
                </c:pt>
                <c:pt idx="46174">
                  <c:v>-1.06</c:v>
                </c:pt>
                <c:pt idx="46175">
                  <c:v>-0.78</c:v>
                </c:pt>
                <c:pt idx="46176">
                  <c:v>-0.54</c:v>
                </c:pt>
                <c:pt idx="46177">
                  <c:v>-0.3</c:v>
                </c:pt>
                <c:pt idx="46178">
                  <c:v>-0.22</c:v>
                </c:pt>
                <c:pt idx="46179">
                  <c:v>-0.22</c:v>
                </c:pt>
                <c:pt idx="46180">
                  <c:v>-0.06</c:v>
                </c:pt>
                <c:pt idx="46181">
                  <c:v>-0.02</c:v>
                </c:pt>
                <c:pt idx="46182">
                  <c:v>0.02</c:v>
                </c:pt>
                <c:pt idx="46183">
                  <c:v>0.06</c:v>
                </c:pt>
                <c:pt idx="46184">
                  <c:v>0.02</c:v>
                </c:pt>
                <c:pt idx="46185">
                  <c:v>0.1</c:v>
                </c:pt>
                <c:pt idx="46186">
                  <c:v>0.1</c:v>
                </c:pt>
                <c:pt idx="46187">
                  <c:v>0.14000000000000001</c:v>
                </c:pt>
                <c:pt idx="46188">
                  <c:v>0.26</c:v>
                </c:pt>
                <c:pt idx="46189">
                  <c:v>0.3</c:v>
                </c:pt>
                <c:pt idx="46190">
                  <c:v>0.34</c:v>
                </c:pt>
                <c:pt idx="46191">
                  <c:v>0.34</c:v>
                </c:pt>
                <c:pt idx="46192">
                  <c:v>0.42</c:v>
                </c:pt>
                <c:pt idx="46193">
                  <c:v>0.38</c:v>
                </c:pt>
                <c:pt idx="46194">
                  <c:v>0.34</c:v>
                </c:pt>
                <c:pt idx="46195">
                  <c:v>0.26</c:v>
                </c:pt>
                <c:pt idx="46196">
                  <c:v>0.26</c:v>
                </c:pt>
                <c:pt idx="46197">
                  <c:v>0.22</c:v>
                </c:pt>
                <c:pt idx="46198">
                  <c:v>0.26</c:v>
                </c:pt>
                <c:pt idx="46199">
                  <c:v>0.26</c:v>
                </c:pt>
                <c:pt idx="46200">
                  <c:v>0.3</c:v>
                </c:pt>
                <c:pt idx="46201">
                  <c:v>0.38</c:v>
                </c:pt>
                <c:pt idx="46202">
                  <c:v>0.46</c:v>
                </c:pt>
                <c:pt idx="46203">
                  <c:v>0.54</c:v>
                </c:pt>
                <c:pt idx="46204">
                  <c:v>0.62</c:v>
                </c:pt>
                <c:pt idx="46205">
                  <c:v>0.94</c:v>
                </c:pt>
                <c:pt idx="46206">
                  <c:v>1.42</c:v>
                </c:pt>
                <c:pt idx="46207">
                  <c:v>1.94</c:v>
                </c:pt>
                <c:pt idx="46208">
                  <c:v>2.38</c:v>
                </c:pt>
                <c:pt idx="46209">
                  <c:v>2.74</c:v>
                </c:pt>
                <c:pt idx="46210">
                  <c:v>2.82</c:v>
                </c:pt>
                <c:pt idx="46211">
                  <c:v>2.74</c:v>
                </c:pt>
                <c:pt idx="46212">
                  <c:v>2.62</c:v>
                </c:pt>
                <c:pt idx="46213">
                  <c:v>2.58</c:v>
                </c:pt>
                <c:pt idx="46214">
                  <c:v>2.66</c:v>
                </c:pt>
                <c:pt idx="46215">
                  <c:v>2.74</c:v>
                </c:pt>
                <c:pt idx="46216">
                  <c:v>2.58</c:v>
                </c:pt>
                <c:pt idx="46217">
                  <c:v>2.2599999999999998</c:v>
                </c:pt>
                <c:pt idx="46218">
                  <c:v>1.94</c:v>
                </c:pt>
                <c:pt idx="46219">
                  <c:v>1.54</c:v>
                </c:pt>
                <c:pt idx="46220">
                  <c:v>1.26</c:v>
                </c:pt>
                <c:pt idx="46221">
                  <c:v>0.9</c:v>
                </c:pt>
                <c:pt idx="46222">
                  <c:v>0.57999999999999996</c:v>
                </c:pt>
                <c:pt idx="46223">
                  <c:v>0.34</c:v>
                </c:pt>
                <c:pt idx="46224">
                  <c:v>0.06</c:v>
                </c:pt>
                <c:pt idx="46225">
                  <c:v>-0.3</c:v>
                </c:pt>
                <c:pt idx="46226">
                  <c:v>-0.74</c:v>
                </c:pt>
                <c:pt idx="46227">
                  <c:v>-1.06</c:v>
                </c:pt>
                <c:pt idx="46228">
                  <c:v>-1.3</c:v>
                </c:pt>
                <c:pt idx="46229">
                  <c:v>-1.62</c:v>
                </c:pt>
                <c:pt idx="46230">
                  <c:v>-1.7</c:v>
                </c:pt>
                <c:pt idx="46231">
                  <c:v>-1.78</c:v>
                </c:pt>
                <c:pt idx="46232">
                  <c:v>-1.62</c:v>
                </c:pt>
                <c:pt idx="46233">
                  <c:v>-1.46</c:v>
                </c:pt>
                <c:pt idx="46234">
                  <c:v>-1.18</c:v>
                </c:pt>
                <c:pt idx="46235">
                  <c:v>-0.98</c:v>
                </c:pt>
                <c:pt idx="46236">
                  <c:v>-0.82</c:v>
                </c:pt>
                <c:pt idx="46237">
                  <c:v>-0.74</c:v>
                </c:pt>
                <c:pt idx="46238">
                  <c:v>-0.66</c:v>
                </c:pt>
                <c:pt idx="46239">
                  <c:v>-0.62</c:v>
                </c:pt>
                <c:pt idx="46240">
                  <c:v>-0.66</c:v>
                </c:pt>
                <c:pt idx="46241">
                  <c:v>-0.74</c:v>
                </c:pt>
                <c:pt idx="46242">
                  <c:v>-0.82</c:v>
                </c:pt>
                <c:pt idx="46243">
                  <c:v>-0.86</c:v>
                </c:pt>
                <c:pt idx="46244">
                  <c:v>-0.86</c:v>
                </c:pt>
                <c:pt idx="46245">
                  <c:v>-0.86</c:v>
                </c:pt>
                <c:pt idx="46246">
                  <c:v>-0.78</c:v>
                </c:pt>
                <c:pt idx="46247">
                  <c:v>-0.66</c:v>
                </c:pt>
                <c:pt idx="46248">
                  <c:v>-0.54</c:v>
                </c:pt>
                <c:pt idx="46249">
                  <c:v>-0.38</c:v>
                </c:pt>
                <c:pt idx="46250">
                  <c:v>-0.18</c:v>
                </c:pt>
                <c:pt idx="46251">
                  <c:v>-0.1</c:v>
                </c:pt>
                <c:pt idx="46252">
                  <c:v>-0.02</c:v>
                </c:pt>
                <c:pt idx="46253">
                  <c:v>-0.02</c:v>
                </c:pt>
                <c:pt idx="46254">
                  <c:v>-0.02</c:v>
                </c:pt>
                <c:pt idx="46255">
                  <c:v>-0.14000000000000001</c:v>
                </c:pt>
                <c:pt idx="46256">
                  <c:v>-0.18</c:v>
                </c:pt>
                <c:pt idx="46257">
                  <c:v>-0.18</c:v>
                </c:pt>
                <c:pt idx="46258">
                  <c:v>-0.1</c:v>
                </c:pt>
                <c:pt idx="46259">
                  <c:v>-0.14000000000000001</c:v>
                </c:pt>
                <c:pt idx="46260">
                  <c:v>-0.22</c:v>
                </c:pt>
                <c:pt idx="46261">
                  <c:v>-0.34</c:v>
                </c:pt>
                <c:pt idx="46262">
                  <c:v>-0.46</c:v>
                </c:pt>
                <c:pt idx="46263">
                  <c:v>-0.66</c:v>
                </c:pt>
                <c:pt idx="46264">
                  <c:v>-0.74</c:v>
                </c:pt>
                <c:pt idx="46265">
                  <c:v>-0.86</c:v>
                </c:pt>
                <c:pt idx="46266">
                  <c:v>-0.9</c:v>
                </c:pt>
                <c:pt idx="46267">
                  <c:v>-0.94</c:v>
                </c:pt>
                <c:pt idx="46268">
                  <c:v>-1.02</c:v>
                </c:pt>
                <c:pt idx="46269">
                  <c:v>-1.1399999999999999</c:v>
                </c:pt>
                <c:pt idx="46270">
                  <c:v>-1.18</c:v>
                </c:pt>
                <c:pt idx="46271">
                  <c:v>-1.26</c:v>
                </c:pt>
                <c:pt idx="46272">
                  <c:v>-1.26</c:v>
                </c:pt>
                <c:pt idx="46273">
                  <c:v>-1.22</c:v>
                </c:pt>
                <c:pt idx="46274">
                  <c:v>-1.22</c:v>
                </c:pt>
                <c:pt idx="46275">
                  <c:v>-1.1399999999999999</c:v>
                </c:pt>
                <c:pt idx="46276">
                  <c:v>-1.06</c:v>
                </c:pt>
                <c:pt idx="46277">
                  <c:v>-0.98</c:v>
                </c:pt>
                <c:pt idx="46278">
                  <c:v>-0.86</c:v>
                </c:pt>
                <c:pt idx="46279">
                  <c:v>-0.86</c:v>
                </c:pt>
                <c:pt idx="46280">
                  <c:v>-0.74</c:v>
                </c:pt>
                <c:pt idx="46281">
                  <c:v>-0.62</c:v>
                </c:pt>
                <c:pt idx="46282">
                  <c:v>-0.5</c:v>
                </c:pt>
                <c:pt idx="46283">
                  <c:v>-0.34</c:v>
                </c:pt>
                <c:pt idx="46284">
                  <c:v>-0.22</c:v>
                </c:pt>
                <c:pt idx="46285">
                  <c:v>-0.02</c:v>
                </c:pt>
                <c:pt idx="46286">
                  <c:v>0.06</c:v>
                </c:pt>
                <c:pt idx="46287">
                  <c:v>0.1</c:v>
                </c:pt>
                <c:pt idx="46288">
                  <c:v>0.14000000000000001</c:v>
                </c:pt>
                <c:pt idx="46289">
                  <c:v>0.14000000000000001</c:v>
                </c:pt>
                <c:pt idx="46290">
                  <c:v>0.3</c:v>
                </c:pt>
                <c:pt idx="46291">
                  <c:v>0.62</c:v>
                </c:pt>
                <c:pt idx="46292">
                  <c:v>1.22</c:v>
                </c:pt>
                <c:pt idx="46293">
                  <c:v>1.86</c:v>
                </c:pt>
                <c:pt idx="46294">
                  <c:v>2.58</c:v>
                </c:pt>
                <c:pt idx="46295">
                  <c:v>3.1</c:v>
                </c:pt>
                <c:pt idx="46296">
                  <c:v>3.7</c:v>
                </c:pt>
                <c:pt idx="46297">
                  <c:v>4.0999999999999996</c:v>
                </c:pt>
                <c:pt idx="46298">
                  <c:v>4.62</c:v>
                </c:pt>
                <c:pt idx="46299">
                  <c:v>4.9400000000000004</c:v>
                </c:pt>
                <c:pt idx="46300">
                  <c:v>5.0199999999999996</c:v>
                </c:pt>
                <c:pt idx="46301">
                  <c:v>4.82</c:v>
                </c:pt>
                <c:pt idx="46302">
                  <c:v>4.34</c:v>
                </c:pt>
                <c:pt idx="46303">
                  <c:v>3.5</c:v>
                </c:pt>
                <c:pt idx="46304">
                  <c:v>2.42</c:v>
                </c:pt>
                <c:pt idx="46305">
                  <c:v>1.22</c:v>
                </c:pt>
                <c:pt idx="46306">
                  <c:v>0.3</c:v>
                </c:pt>
                <c:pt idx="46307">
                  <c:v>-0.5</c:v>
                </c:pt>
                <c:pt idx="46308">
                  <c:v>-1.1399999999999999</c:v>
                </c:pt>
                <c:pt idx="46309">
                  <c:v>-1.54</c:v>
                </c:pt>
                <c:pt idx="46310">
                  <c:v>-1.98</c:v>
                </c:pt>
                <c:pt idx="46311">
                  <c:v>-2.2200000000000002</c:v>
                </c:pt>
                <c:pt idx="46312">
                  <c:v>-2.34</c:v>
                </c:pt>
                <c:pt idx="46313">
                  <c:v>-2.34</c:v>
                </c:pt>
                <c:pt idx="46314">
                  <c:v>-2.1</c:v>
                </c:pt>
                <c:pt idx="46315">
                  <c:v>-1.94</c:v>
                </c:pt>
                <c:pt idx="46316">
                  <c:v>-1.7</c:v>
                </c:pt>
                <c:pt idx="46317">
                  <c:v>-1.58</c:v>
                </c:pt>
                <c:pt idx="46318">
                  <c:v>-1.42</c:v>
                </c:pt>
                <c:pt idx="46319">
                  <c:v>-1.3</c:v>
                </c:pt>
                <c:pt idx="46320">
                  <c:v>-1.26</c:v>
                </c:pt>
                <c:pt idx="46321">
                  <c:v>-1.22</c:v>
                </c:pt>
                <c:pt idx="46322">
                  <c:v>-1.18</c:v>
                </c:pt>
                <c:pt idx="46323">
                  <c:v>-1.1399999999999999</c:v>
                </c:pt>
                <c:pt idx="46324">
                  <c:v>-1.06</c:v>
                </c:pt>
                <c:pt idx="46325">
                  <c:v>-0.94</c:v>
                </c:pt>
                <c:pt idx="46326">
                  <c:v>-0.74</c:v>
                </c:pt>
                <c:pt idx="46327">
                  <c:v>-0.57999999999999996</c:v>
                </c:pt>
                <c:pt idx="46328">
                  <c:v>-0.38</c:v>
                </c:pt>
                <c:pt idx="46329">
                  <c:v>-0.26</c:v>
                </c:pt>
                <c:pt idx="46330">
                  <c:v>-0.14000000000000001</c:v>
                </c:pt>
                <c:pt idx="46331">
                  <c:v>-0.1</c:v>
                </c:pt>
                <c:pt idx="46332">
                  <c:v>-0.02</c:v>
                </c:pt>
                <c:pt idx="46333">
                  <c:v>0.06</c:v>
                </c:pt>
                <c:pt idx="46334">
                  <c:v>0.1</c:v>
                </c:pt>
                <c:pt idx="46335">
                  <c:v>0.14000000000000001</c:v>
                </c:pt>
                <c:pt idx="46336">
                  <c:v>0.22</c:v>
                </c:pt>
                <c:pt idx="46337">
                  <c:v>0.22</c:v>
                </c:pt>
                <c:pt idx="46338">
                  <c:v>0.26</c:v>
                </c:pt>
                <c:pt idx="46339">
                  <c:v>0.34</c:v>
                </c:pt>
                <c:pt idx="46340">
                  <c:v>0.42</c:v>
                </c:pt>
                <c:pt idx="46341">
                  <c:v>0.5</c:v>
                </c:pt>
                <c:pt idx="46342">
                  <c:v>0.57999999999999996</c:v>
                </c:pt>
                <c:pt idx="46343">
                  <c:v>0.7</c:v>
                </c:pt>
                <c:pt idx="46344">
                  <c:v>0.74</c:v>
                </c:pt>
                <c:pt idx="46345">
                  <c:v>0.66</c:v>
                </c:pt>
                <c:pt idx="46346">
                  <c:v>0.57999999999999996</c:v>
                </c:pt>
                <c:pt idx="46347">
                  <c:v>0.3</c:v>
                </c:pt>
                <c:pt idx="46348">
                  <c:v>0.02</c:v>
                </c:pt>
                <c:pt idx="46349">
                  <c:v>-0.3</c:v>
                </c:pt>
                <c:pt idx="46350">
                  <c:v>-0.57999999999999996</c:v>
                </c:pt>
                <c:pt idx="46351">
                  <c:v>-0.9</c:v>
                </c:pt>
                <c:pt idx="46352">
                  <c:v>-1.18</c:v>
                </c:pt>
                <c:pt idx="46353">
                  <c:v>-1.5</c:v>
                </c:pt>
                <c:pt idx="46354">
                  <c:v>-1.78</c:v>
                </c:pt>
                <c:pt idx="46355">
                  <c:v>-1.98</c:v>
                </c:pt>
                <c:pt idx="46356">
                  <c:v>-2.14</c:v>
                </c:pt>
                <c:pt idx="46357">
                  <c:v>-2.06</c:v>
                </c:pt>
                <c:pt idx="46358">
                  <c:v>-1.94</c:v>
                </c:pt>
                <c:pt idx="46359">
                  <c:v>-1.74</c:v>
                </c:pt>
                <c:pt idx="46360">
                  <c:v>-1.38</c:v>
                </c:pt>
                <c:pt idx="46361">
                  <c:v>-1.1399999999999999</c:v>
                </c:pt>
                <c:pt idx="46362">
                  <c:v>-0.9</c:v>
                </c:pt>
                <c:pt idx="46363">
                  <c:v>-0.74</c:v>
                </c:pt>
                <c:pt idx="46364">
                  <c:v>-0.5</c:v>
                </c:pt>
                <c:pt idx="46365">
                  <c:v>-0.34</c:v>
                </c:pt>
                <c:pt idx="46366">
                  <c:v>-0.3</c:v>
                </c:pt>
                <c:pt idx="46367">
                  <c:v>-0.22</c:v>
                </c:pt>
                <c:pt idx="46368">
                  <c:v>-0.22</c:v>
                </c:pt>
                <c:pt idx="46369">
                  <c:v>-0.18</c:v>
                </c:pt>
                <c:pt idx="46370">
                  <c:v>-0.1</c:v>
                </c:pt>
                <c:pt idx="46371">
                  <c:v>-0.1</c:v>
                </c:pt>
                <c:pt idx="46372">
                  <c:v>-0.02</c:v>
                </c:pt>
                <c:pt idx="46373">
                  <c:v>0.06</c:v>
                </c:pt>
                <c:pt idx="46374">
                  <c:v>0.14000000000000001</c:v>
                </c:pt>
                <c:pt idx="46375">
                  <c:v>0.22</c:v>
                </c:pt>
                <c:pt idx="46376">
                  <c:v>0.34</c:v>
                </c:pt>
                <c:pt idx="46377">
                  <c:v>0.42</c:v>
                </c:pt>
                <c:pt idx="46378">
                  <c:v>0.46</c:v>
                </c:pt>
                <c:pt idx="46379">
                  <c:v>0.5</c:v>
                </c:pt>
                <c:pt idx="46380">
                  <c:v>0.5</c:v>
                </c:pt>
                <c:pt idx="46381">
                  <c:v>0.46</c:v>
                </c:pt>
                <c:pt idx="46382">
                  <c:v>0.38</c:v>
                </c:pt>
                <c:pt idx="46383">
                  <c:v>0.3</c:v>
                </c:pt>
                <c:pt idx="46384">
                  <c:v>0.3</c:v>
                </c:pt>
                <c:pt idx="46385">
                  <c:v>0.26</c:v>
                </c:pt>
                <c:pt idx="46386">
                  <c:v>0.26</c:v>
                </c:pt>
                <c:pt idx="46387">
                  <c:v>0.22</c:v>
                </c:pt>
                <c:pt idx="46388">
                  <c:v>0.3</c:v>
                </c:pt>
                <c:pt idx="46389">
                  <c:v>0.34</c:v>
                </c:pt>
                <c:pt idx="46390">
                  <c:v>0.46</c:v>
                </c:pt>
                <c:pt idx="46391">
                  <c:v>0.74</c:v>
                </c:pt>
                <c:pt idx="46392">
                  <c:v>1.38</c:v>
                </c:pt>
                <c:pt idx="46393">
                  <c:v>2.1</c:v>
                </c:pt>
                <c:pt idx="46394">
                  <c:v>2.78</c:v>
                </c:pt>
                <c:pt idx="46395">
                  <c:v>3.26</c:v>
                </c:pt>
                <c:pt idx="46396">
                  <c:v>3.58</c:v>
                </c:pt>
                <c:pt idx="46397">
                  <c:v>3.86</c:v>
                </c:pt>
                <c:pt idx="46398">
                  <c:v>4.1399999999999997</c:v>
                </c:pt>
                <c:pt idx="46399">
                  <c:v>4.3</c:v>
                </c:pt>
                <c:pt idx="46400">
                  <c:v>4.3</c:v>
                </c:pt>
                <c:pt idx="46401">
                  <c:v>4.0199999999999996</c:v>
                </c:pt>
                <c:pt idx="46402">
                  <c:v>3.58</c:v>
                </c:pt>
                <c:pt idx="46403">
                  <c:v>2.9</c:v>
                </c:pt>
                <c:pt idx="46404">
                  <c:v>2.1</c:v>
                </c:pt>
                <c:pt idx="46405">
                  <c:v>1.06</c:v>
                </c:pt>
                <c:pt idx="46406">
                  <c:v>0.14000000000000001</c:v>
                </c:pt>
                <c:pt idx="46407">
                  <c:v>-0.54</c:v>
                </c:pt>
                <c:pt idx="46408">
                  <c:v>-1.06</c:v>
                </c:pt>
                <c:pt idx="46409">
                  <c:v>-1.46</c:v>
                </c:pt>
                <c:pt idx="46410">
                  <c:v>-1.7</c:v>
                </c:pt>
                <c:pt idx="46411">
                  <c:v>-1.86</c:v>
                </c:pt>
                <c:pt idx="46412">
                  <c:v>-1.9</c:v>
                </c:pt>
                <c:pt idx="46413">
                  <c:v>-1.9</c:v>
                </c:pt>
                <c:pt idx="46414">
                  <c:v>-1.78</c:v>
                </c:pt>
                <c:pt idx="46415">
                  <c:v>-1.62</c:v>
                </c:pt>
                <c:pt idx="46416">
                  <c:v>-1.5</c:v>
                </c:pt>
                <c:pt idx="46417">
                  <c:v>-1.3</c:v>
                </c:pt>
                <c:pt idx="46418">
                  <c:v>-1.1399999999999999</c:v>
                </c:pt>
                <c:pt idx="46419">
                  <c:v>-1.06</c:v>
                </c:pt>
                <c:pt idx="46420">
                  <c:v>-1.06</c:v>
                </c:pt>
                <c:pt idx="46421">
                  <c:v>-1.02</c:v>
                </c:pt>
                <c:pt idx="46422">
                  <c:v>-0.94</c:v>
                </c:pt>
                <c:pt idx="46423">
                  <c:v>-0.9</c:v>
                </c:pt>
                <c:pt idx="46424">
                  <c:v>-0.82</c:v>
                </c:pt>
                <c:pt idx="46425">
                  <c:v>-0.78</c:v>
                </c:pt>
                <c:pt idx="46426">
                  <c:v>-0.74</c:v>
                </c:pt>
                <c:pt idx="46427">
                  <c:v>-0.7</c:v>
                </c:pt>
                <c:pt idx="46428">
                  <c:v>-0.62</c:v>
                </c:pt>
                <c:pt idx="46429">
                  <c:v>-0.57999999999999996</c:v>
                </c:pt>
                <c:pt idx="46430">
                  <c:v>-0.5</c:v>
                </c:pt>
                <c:pt idx="46431">
                  <c:v>-0.54</c:v>
                </c:pt>
                <c:pt idx="46432">
                  <c:v>-0.54</c:v>
                </c:pt>
                <c:pt idx="46433">
                  <c:v>-0.57999999999999996</c:v>
                </c:pt>
                <c:pt idx="46434">
                  <c:v>-0.57999999999999996</c:v>
                </c:pt>
                <c:pt idx="46435">
                  <c:v>-0.46</c:v>
                </c:pt>
                <c:pt idx="46436">
                  <c:v>-0.26</c:v>
                </c:pt>
                <c:pt idx="46437">
                  <c:v>-0.18</c:v>
                </c:pt>
                <c:pt idx="46438">
                  <c:v>-0.1</c:v>
                </c:pt>
                <c:pt idx="46439">
                  <c:v>-0.06</c:v>
                </c:pt>
                <c:pt idx="46440">
                  <c:v>-0.06</c:v>
                </c:pt>
                <c:pt idx="46441">
                  <c:v>0.1</c:v>
                </c:pt>
                <c:pt idx="46442">
                  <c:v>0.18</c:v>
                </c:pt>
                <c:pt idx="46443">
                  <c:v>0.22</c:v>
                </c:pt>
                <c:pt idx="46444">
                  <c:v>0.22</c:v>
                </c:pt>
                <c:pt idx="46445">
                  <c:v>0.18</c:v>
                </c:pt>
                <c:pt idx="46446">
                  <c:v>0.14000000000000001</c:v>
                </c:pt>
                <c:pt idx="46447">
                  <c:v>-0.14000000000000001</c:v>
                </c:pt>
                <c:pt idx="46448">
                  <c:v>-0.42</c:v>
                </c:pt>
                <c:pt idx="46449">
                  <c:v>-0.78</c:v>
                </c:pt>
                <c:pt idx="46450">
                  <c:v>-1.06</c:v>
                </c:pt>
                <c:pt idx="46451">
                  <c:v>-1.22</c:v>
                </c:pt>
                <c:pt idx="46452">
                  <c:v>-1.42</c:v>
                </c:pt>
                <c:pt idx="46453">
                  <c:v>-1.62</c:v>
                </c:pt>
                <c:pt idx="46454">
                  <c:v>-1.74</c:v>
                </c:pt>
                <c:pt idx="46455">
                  <c:v>-1.86</c:v>
                </c:pt>
                <c:pt idx="46456">
                  <c:v>-1.9</c:v>
                </c:pt>
                <c:pt idx="46457">
                  <c:v>-1.82</c:v>
                </c:pt>
                <c:pt idx="46458">
                  <c:v>-1.7</c:v>
                </c:pt>
                <c:pt idx="46459">
                  <c:v>-1.46</c:v>
                </c:pt>
                <c:pt idx="46460">
                  <c:v>-1.22</c:v>
                </c:pt>
                <c:pt idx="46461">
                  <c:v>-0.94</c:v>
                </c:pt>
                <c:pt idx="46462">
                  <c:v>-0.74</c:v>
                </c:pt>
                <c:pt idx="46463">
                  <c:v>-0.57999999999999996</c:v>
                </c:pt>
                <c:pt idx="46464">
                  <c:v>-0.42</c:v>
                </c:pt>
                <c:pt idx="46465">
                  <c:v>-0.34</c:v>
                </c:pt>
                <c:pt idx="46466">
                  <c:v>-0.18</c:v>
                </c:pt>
                <c:pt idx="46467">
                  <c:v>-0.22</c:v>
                </c:pt>
                <c:pt idx="46468">
                  <c:v>-0.1</c:v>
                </c:pt>
                <c:pt idx="46469">
                  <c:v>-0.14000000000000001</c:v>
                </c:pt>
                <c:pt idx="46470">
                  <c:v>-0.1</c:v>
                </c:pt>
                <c:pt idx="46471">
                  <c:v>-0.1</c:v>
                </c:pt>
                <c:pt idx="46472">
                  <c:v>-0.06</c:v>
                </c:pt>
                <c:pt idx="46473">
                  <c:v>-0.06</c:v>
                </c:pt>
                <c:pt idx="46474">
                  <c:v>0.02</c:v>
                </c:pt>
                <c:pt idx="46475">
                  <c:v>0.06</c:v>
                </c:pt>
                <c:pt idx="46476">
                  <c:v>0.14000000000000001</c:v>
                </c:pt>
                <c:pt idx="46477">
                  <c:v>0.22</c:v>
                </c:pt>
                <c:pt idx="46478">
                  <c:v>0.26</c:v>
                </c:pt>
                <c:pt idx="46479">
                  <c:v>0.3</c:v>
                </c:pt>
                <c:pt idx="46480">
                  <c:v>0.34</c:v>
                </c:pt>
                <c:pt idx="46481">
                  <c:v>0.46</c:v>
                </c:pt>
                <c:pt idx="46482">
                  <c:v>0.74</c:v>
                </c:pt>
                <c:pt idx="46483">
                  <c:v>1.3</c:v>
                </c:pt>
                <c:pt idx="46484">
                  <c:v>1.86</c:v>
                </c:pt>
                <c:pt idx="46485">
                  <c:v>2.42</c:v>
                </c:pt>
                <c:pt idx="46486">
                  <c:v>2.9</c:v>
                </c:pt>
                <c:pt idx="46487">
                  <c:v>3.34</c:v>
                </c:pt>
                <c:pt idx="46488">
                  <c:v>3.74</c:v>
                </c:pt>
                <c:pt idx="46489">
                  <c:v>4.0199999999999996</c:v>
                </c:pt>
                <c:pt idx="46490">
                  <c:v>4.3</c:v>
                </c:pt>
                <c:pt idx="46491">
                  <c:v>4.34</c:v>
                </c:pt>
                <c:pt idx="46492">
                  <c:v>4.3</c:v>
                </c:pt>
                <c:pt idx="46493">
                  <c:v>3.98</c:v>
                </c:pt>
                <c:pt idx="46494">
                  <c:v>3.46</c:v>
                </c:pt>
                <c:pt idx="46495">
                  <c:v>2.74</c:v>
                </c:pt>
                <c:pt idx="46496">
                  <c:v>2.1</c:v>
                </c:pt>
                <c:pt idx="46497">
                  <c:v>1.38</c:v>
                </c:pt>
                <c:pt idx="46498">
                  <c:v>0.62</c:v>
                </c:pt>
                <c:pt idx="46499">
                  <c:v>-0.1</c:v>
                </c:pt>
                <c:pt idx="46500">
                  <c:v>-0.82</c:v>
                </c:pt>
                <c:pt idx="46501">
                  <c:v>-1.42</c:v>
                </c:pt>
                <c:pt idx="46502">
                  <c:v>-1.74</c:v>
                </c:pt>
                <c:pt idx="46503">
                  <c:v>-1.98</c:v>
                </c:pt>
                <c:pt idx="46504">
                  <c:v>-1.98</c:v>
                </c:pt>
                <c:pt idx="46505">
                  <c:v>-1.98</c:v>
                </c:pt>
                <c:pt idx="46506">
                  <c:v>-2.02</c:v>
                </c:pt>
                <c:pt idx="46507">
                  <c:v>-2.06</c:v>
                </c:pt>
                <c:pt idx="46508">
                  <c:v>-1.94</c:v>
                </c:pt>
                <c:pt idx="46509">
                  <c:v>-1.66</c:v>
                </c:pt>
                <c:pt idx="46510">
                  <c:v>-1.34</c:v>
                </c:pt>
                <c:pt idx="46511">
                  <c:v>-1.1000000000000001</c:v>
                </c:pt>
                <c:pt idx="46512">
                  <c:v>-0.86</c:v>
                </c:pt>
                <c:pt idx="46513">
                  <c:v>-0.78</c:v>
                </c:pt>
                <c:pt idx="46514">
                  <c:v>-0.7</c:v>
                </c:pt>
                <c:pt idx="46515">
                  <c:v>-0.62</c:v>
                </c:pt>
                <c:pt idx="46516">
                  <c:v>-0.57999999999999996</c:v>
                </c:pt>
                <c:pt idx="46517">
                  <c:v>-0.54</c:v>
                </c:pt>
                <c:pt idx="46518">
                  <c:v>-0.5</c:v>
                </c:pt>
                <c:pt idx="46519">
                  <c:v>-0.54</c:v>
                </c:pt>
                <c:pt idx="46520">
                  <c:v>-0.54</c:v>
                </c:pt>
                <c:pt idx="46521">
                  <c:v>-0.5</c:v>
                </c:pt>
                <c:pt idx="46522">
                  <c:v>-0.42</c:v>
                </c:pt>
                <c:pt idx="46523">
                  <c:v>-0.34</c:v>
                </c:pt>
                <c:pt idx="46524">
                  <c:v>-0.26</c:v>
                </c:pt>
                <c:pt idx="46525">
                  <c:v>-0.18</c:v>
                </c:pt>
                <c:pt idx="46526">
                  <c:v>-0.06</c:v>
                </c:pt>
                <c:pt idx="46527">
                  <c:v>0.1</c:v>
                </c:pt>
                <c:pt idx="46528">
                  <c:v>0.14000000000000001</c:v>
                </c:pt>
                <c:pt idx="46529">
                  <c:v>0.22</c:v>
                </c:pt>
                <c:pt idx="46530">
                  <c:v>0.22</c:v>
                </c:pt>
                <c:pt idx="46531">
                  <c:v>0.22</c:v>
                </c:pt>
                <c:pt idx="46532">
                  <c:v>0.22</c:v>
                </c:pt>
                <c:pt idx="46533">
                  <c:v>0.22</c:v>
                </c:pt>
                <c:pt idx="46534">
                  <c:v>0.3</c:v>
                </c:pt>
                <c:pt idx="46535">
                  <c:v>0.38</c:v>
                </c:pt>
                <c:pt idx="46536">
                  <c:v>0.42</c:v>
                </c:pt>
                <c:pt idx="46537">
                  <c:v>0.26</c:v>
                </c:pt>
                <c:pt idx="46538">
                  <c:v>0.14000000000000001</c:v>
                </c:pt>
                <c:pt idx="46539">
                  <c:v>-0.1</c:v>
                </c:pt>
                <c:pt idx="46540">
                  <c:v>-0.3</c:v>
                </c:pt>
                <c:pt idx="46541">
                  <c:v>-0.5</c:v>
                </c:pt>
                <c:pt idx="46542">
                  <c:v>-0.78</c:v>
                </c:pt>
                <c:pt idx="46543">
                  <c:v>-1.1399999999999999</c:v>
                </c:pt>
                <c:pt idx="46544">
                  <c:v>-1.46</c:v>
                </c:pt>
                <c:pt idx="46545">
                  <c:v>-1.66</c:v>
                </c:pt>
                <c:pt idx="46546">
                  <c:v>-1.82</c:v>
                </c:pt>
                <c:pt idx="46547">
                  <c:v>-1.94</c:v>
                </c:pt>
                <c:pt idx="46548">
                  <c:v>-1.9</c:v>
                </c:pt>
                <c:pt idx="46549">
                  <c:v>-1.9</c:v>
                </c:pt>
                <c:pt idx="46550">
                  <c:v>-1.74</c:v>
                </c:pt>
                <c:pt idx="46551">
                  <c:v>-1.66</c:v>
                </c:pt>
                <c:pt idx="46552">
                  <c:v>-1.5</c:v>
                </c:pt>
                <c:pt idx="46553">
                  <c:v>-1.22</c:v>
                </c:pt>
                <c:pt idx="46554">
                  <c:v>-0.94</c:v>
                </c:pt>
                <c:pt idx="46555">
                  <c:v>-0.7</c:v>
                </c:pt>
                <c:pt idx="46556">
                  <c:v>-0.5</c:v>
                </c:pt>
                <c:pt idx="46557">
                  <c:v>-0.38</c:v>
                </c:pt>
                <c:pt idx="46558">
                  <c:v>-0.26</c:v>
                </c:pt>
                <c:pt idx="46559">
                  <c:v>-0.22</c:v>
                </c:pt>
                <c:pt idx="46560">
                  <c:v>-0.14000000000000001</c:v>
                </c:pt>
                <c:pt idx="46561">
                  <c:v>-0.06</c:v>
                </c:pt>
                <c:pt idx="46562">
                  <c:v>0.02</c:v>
                </c:pt>
                <c:pt idx="46563">
                  <c:v>0.06</c:v>
                </c:pt>
                <c:pt idx="46564">
                  <c:v>0.1</c:v>
                </c:pt>
                <c:pt idx="46565">
                  <c:v>0.06</c:v>
                </c:pt>
                <c:pt idx="46566">
                  <c:v>0.1</c:v>
                </c:pt>
                <c:pt idx="46567">
                  <c:v>0.14000000000000001</c:v>
                </c:pt>
                <c:pt idx="46568">
                  <c:v>0.22</c:v>
                </c:pt>
                <c:pt idx="46569">
                  <c:v>0.18</c:v>
                </c:pt>
                <c:pt idx="46570">
                  <c:v>0.22</c:v>
                </c:pt>
                <c:pt idx="46571">
                  <c:v>0.26</c:v>
                </c:pt>
                <c:pt idx="46572">
                  <c:v>0.18</c:v>
                </c:pt>
                <c:pt idx="46573">
                  <c:v>0.22</c:v>
                </c:pt>
                <c:pt idx="46574">
                  <c:v>0.26</c:v>
                </c:pt>
                <c:pt idx="46575">
                  <c:v>0.34</c:v>
                </c:pt>
                <c:pt idx="46576">
                  <c:v>0.34</c:v>
                </c:pt>
                <c:pt idx="46577">
                  <c:v>0.42</c:v>
                </c:pt>
                <c:pt idx="46578">
                  <c:v>0.7</c:v>
                </c:pt>
                <c:pt idx="46579">
                  <c:v>1.18</c:v>
                </c:pt>
                <c:pt idx="46580">
                  <c:v>1.9</c:v>
                </c:pt>
                <c:pt idx="46581">
                  <c:v>2.5</c:v>
                </c:pt>
                <c:pt idx="46582">
                  <c:v>2.9</c:v>
                </c:pt>
                <c:pt idx="46583">
                  <c:v>3.02</c:v>
                </c:pt>
                <c:pt idx="46584">
                  <c:v>3.26</c:v>
                </c:pt>
                <c:pt idx="46585">
                  <c:v>3.46</c:v>
                </c:pt>
                <c:pt idx="46586">
                  <c:v>3.74</c:v>
                </c:pt>
                <c:pt idx="46587">
                  <c:v>3.9</c:v>
                </c:pt>
                <c:pt idx="46588">
                  <c:v>3.86</c:v>
                </c:pt>
                <c:pt idx="46589">
                  <c:v>3.62</c:v>
                </c:pt>
                <c:pt idx="46590">
                  <c:v>2.98</c:v>
                </c:pt>
                <c:pt idx="46591">
                  <c:v>2.1</c:v>
                </c:pt>
                <c:pt idx="46592">
                  <c:v>1.26</c:v>
                </c:pt>
                <c:pt idx="46593">
                  <c:v>0.74</c:v>
                </c:pt>
                <c:pt idx="46594">
                  <c:v>0.38</c:v>
                </c:pt>
                <c:pt idx="46595">
                  <c:v>0.1</c:v>
                </c:pt>
                <c:pt idx="46596">
                  <c:v>-0.3</c:v>
                </c:pt>
                <c:pt idx="46597">
                  <c:v>-0.62</c:v>
                </c:pt>
                <c:pt idx="46598">
                  <c:v>-0.98</c:v>
                </c:pt>
                <c:pt idx="46599">
                  <c:v>-1.22</c:v>
                </c:pt>
                <c:pt idx="46600">
                  <c:v>-1.26</c:v>
                </c:pt>
                <c:pt idx="46601">
                  <c:v>-1.26</c:v>
                </c:pt>
                <c:pt idx="46602">
                  <c:v>-1.34</c:v>
                </c:pt>
                <c:pt idx="46603">
                  <c:v>-1.38</c:v>
                </c:pt>
                <c:pt idx="46604">
                  <c:v>-1.34</c:v>
                </c:pt>
                <c:pt idx="46605">
                  <c:v>-1.34</c:v>
                </c:pt>
                <c:pt idx="46606">
                  <c:v>-1.26</c:v>
                </c:pt>
                <c:pt idx="46607">
                  <c:v>-1.18</c:v>
                </c:pt>
                <c:pt idx="46608">
                  <c:v>-1.1399999999999999</c:v>
                </c:pt>
                <c:pt idx="46609">
                  <c:v>-1.02</c:v>
                </c:pt>
                <c:pt idx="46610">
                  <c:v>-1.02</c:v>
                </c:pt>
                <c:pt idx="46611">
                  <c:v>-0.94</c:v>
                </c:pt>
                <c:pt idx="46612">
                  <c:v>-0.82</c:v>
                </c:pt>
                <c:pt idx="46613">
                  <c:v>-0.7</c:v>
                </c:pt>
                <c:pt idx="46614">
                  <c:v>-0.57999999999999996</c:v>
                </c:pt>
                <c:pt idx="46615">
                  <c:v>-0.57999999999999996</c:v>
                </c:pt>
                <c:pt idx="46616">
                  <c:v>-0.57999999999999996</c:v>
                </c:pt>
                <c:pt idx="46617">
                  <c:v>-0.57999999999999996</c:v>
                </c:pt>
                <c:pt idx="46618">
                  <c:v>-0.5</c:v>
                </c:pt>
                <c:pt idx="46619">
                  <c:v>-0.54</c:v>
                </c:pt>
                <c:pt idx="46620">
                  <c:v>-0.46</c:v>
                </c:pt>
                <c:pt idx="46621">
                  <c:v>-0.42</c:v>
                </c:pt>
                <c:pt idx="46622">
                  <c:v>-0.34</c:v>
                </c:pt>
                <c:pt idx="46623">
                  <c:v>-0.22</c:v>
                </c:pt>
                <c:pt idx="46624">
                  <c:v>-0.14000000000000001</c:v>
                </c:pt>
                <c:pt idx="46625">
                  <c:v>-0.1</c:v>
                </c:pt>
                <c:pt idx="46626">
                  <c:v>-0.06</c:v>
                </c:pt>
                <c:pt idx="46627">
                  <c:v>0.02</c:v>
                </c:pt>
                <c:pt idx="46628">
                  <c:v>0.1</c:v>
                </c:pt>
                <c:pt idx="46629">
                  <c:v>0.14000000000000001</c:v>
                </c:pt>
                <c:pt idx="46630">
                  <c:v>0.26</c:v>
                </c:pt>
                <c:pt idx="46631">
                  <c:v>0.3</c:v>
                </c:pt>
                <c:pt idx="46632">
                  <c:v>0.26</c:v>
                </c:pt>
                <c:pt idx="46633">
                  <c:v>0.18</c:v>
                </c:pt>
                <c:pt idx="46634">
                  <c:v>-0.06</c:v>
                </c:pt>
                <c:pt idx="46635">
                  <c:v>-0.38</c:v>
                </c:pt>
                <c:pt idx="46636">
                  <c:v>-0.62</c:v>
                </c:pt>
                <c:pt idx="46637">
                  <c:v>-0.78</c:v>
                </c:pt>
                <c:pt idx="46638">
                  <c:v>-0.9</c:v>
                </c:pt>
                <c:pt idx="46639">
                  <c:v>-1.02</c:v>
                </c:pt>
                <c:pt idx="46640">
                  <c:v>-1.22</c:v>
                </c:pt>
                <c:pt idx="46641">
                  <c:v>-1.5</c:v>
                </c:pt>
                <c:pt idx="46642">
                  <c:v>-1.7</c:v>
                </c:pt>
                <c:pt idx="46643">
                  <c:v>-1.82</c:v>
                </c:pt>
                <c:pt idx="46644">
                  <c:v>-1.74</c:v>
                </c:pt>
                <c:pt idx="46645">
                  <c:v>-1.58</c:v>
                </c:pt>
                <c:pt idx="46646">
                  <c:v>-1.42</c:v>
                </c:pt>
                <c:pt idx="46647">
                  <c:v>-1.3</c:v>
                </c:pt>
                <c:pt idx="46648">
                  <c:v>-1.1399999999999999</c:v>
                </c:pt>
                <c:pt idx="46649">
                  <c:v>-1.02</c:v>
                </c:pt>
                <c:pt idx="46650">
                  <c:v>-0.86</c:v>
                </c:pt>
                <c:pt idx="46651">
                  <c:v>-0.7</c:v>
                </c:pt>
                <c:pt idx="46652">
                  <c:v>-0.54</c:v>
                </c:pt>
                <c:pt idx="46653">
                  <c:v>-0.46</c:v>
                </c:pt>
                <c:pt idx="46654">
                  <c:v>-0.38</c:v>
                </c:pt>
                <c:pt idx="46655">
                  <c:v>-0.38</c:v>
                </c:pt>
                <c:pt idx="46656">
                  <c:v>-0.26</c:v>
                </c:pt>
                <c:pt idx="46657">
                  <c:v>-0.18</c:v>
                </c:pt>
                <c:pt idx="46658">
                  <c:v>-0.06</c:v>
                </c:pt>
                <c:pt idx="46659">
                  <c:v>-0.02</c:v>
                </c:pt>
                <c:pt idx="46660">
                  <c:v>0.06</c:v>
                </c:pt>
                <c:pt idx="46661">
                  <c:v>0.02</c:v>
                </c:pt>
                <c:pt idx="46662">
                  <c:v>0.06</c:v>
                </c:pt>
                <c:pt idx="46663">
                  <c:v>0.14000000000000001</c:v>
                </c:pt>
                <c:pt idx="46664">
                  <c:v>0.22</c:v>
                </c:pt>
                <c:pt idx="46665">
                  <c:v>0.22</c:v>
                </c:pt>
                <c:pt idx="46666">
                  <c:v>0.22</c:v>
                </c:pt>
                <c:pt idx="46667">
                  <c:v>0.18</c:v>
                </c:pt>
                <c:pt idx="46668">
                  <c:v>0.14000000000000001</c:v>
                </c:pt>
                <c:pt idx="46669">
                  <c:v>0.1</c:v>
                </c:pt>
                <c:pt idx="46670">
                  <c:v>0.14000000000000001</c:v>
                </c:pt>
                <c:pt idx="46671">
                  <c:v>0.18</c:v>
                </c:pt>
                <c:pt idx="46672">
                  <c:v>0.26</c:v>
                </c:pt>
                <c:pt idx="46673">
                  <c:v>0.26</c:v>
                </c:pt>
                <c:pt idx="46674">
                  <c:v>0.42</c:v>
                </c:pt>
                <c:pt idx="46675">
                  <c:v>0.62</c:v>
                </c:pt>
                <c:pt idx="46676">
                  <c:v>0.86</c:v>
                </c:pt>
                <c:pt idx="46677">
                  <c:v>1.06</c:v>
                </c:pt>
                <c:pt idx="46678">
                  <c:v>1.38</c:v>
                </c:pt>
                <c:pt idx="46679">
                  <c:v>1.66</c:v>
                </c:pt>
                <c:pt idx="46680">
                  <c:v>2.1800000000000002</c:v>
                </c:pt>
                <c:pt idx="46681">
                  <c:v>2.74</c:v>
                </c:pt>
                <c:pt idx="46682">
                  <c:v>3.18</c:v>
                </c:pt>
                <c:pt idx="46683">
                  <c:v>3.42</c:v>
                </c:pt>
                <c:pt idx="46684">
                  <c:v>3.58</c:v>
                </c:pt>
                <c:pt idx="46685">
                  <c:v>3.54</c:v>
                </c:pt>
                <c:pt idx="46686">
                  <c:v>3.58</c:v>
                </c:pt>
                <c:pt idx="46687">
                  <c:v>3.66</c:v>
                </c:pt>
                <c:pt idx="46688">
                  <c:v>3.5</c:v>
                </c:pt>
                <c:pt idx="46689">
                  <c:v>3.18</c:v>
                </c:pt>
                <c:pt idx="46690">
                  <c:v>2.74</c:v>
                </c:pt>
                <c:pt idx="46691">
                  <c:v>2.14</c:v>
                </c:pt>
                <c:pt idx="46692">
                  <c:v>1.3</c:v>
                </c:pt>
                <c:pt idx="46693">
                  <c:v>0.46</c:v>
                </c:pt>
                <c:pt idx="46694">
                  <c:v>-0.26</c:v>
                </c:pt>
                <c:pt idx="46695">
                  <c:v>-0.78</c:v>
                </c:pt>
                <c:pt idx="46696">
                  <c:v>-1.18</c:v>
                </c:pt>
                <c:pt idx="46697">
                  <c:v>-1.5</c:v>
                </c:pt>
                <c:pt idx="46698">
                  <c:v>-1.78</c:v>
                </c:pt>
                <c:pt idx="46699">
                  <c:v>-1.94</c:v>
                </c:pt>
                <c:pt idx="46700">
                  <c:v>-1.98</c:v>
                </c:pt>
                <c:pt idx="46701">
                  <c:v>-1.9</c:v>
                </c:pt>
                <c:pt idx="46702">
                  <c:v>-1.78</c:v>
                </c:pt>
                <c:pt idx="46703">
                  <c:v>-1.58</c:v>
                </c:pt>
                <c:pt idx="46704">
                  <c:v>-1.26</c:v>
                </c:pt>
                <c:pt idx="46705">
                  <c:v>-1.06</c:v>
                </c:pt>
                <c:pt idx="46706">
                  <c:v>-0.9</c:v>
                </c:pt>
                <c:pt idx="46707">
                  <c:v>-0.78</c:v>
                </c:pt>
                <c:pt idx="46708">
                  <c:v>-0.7</c:v>
                </c:pt>
                <c:pt idx="46709">
                  <c:v>-0.78</c:v>
                </c:pt>
                <c:pt idx="46710">
                  <c:v>-0.74</c:v>
                </c:pt>
                <c:pt idx="46711">
                  <c:v>-0.78</c:v>
                </c:pt>
                <c:pt idx="46712">
                  <c:v>-0.82</c:v>
                </c:pt>
                <c:pt idx="46713">
                  <c:v>-0.78</c:v>
                </c:pt>
                <c:pt idx="46714">
                  <c:v>-0.74</c:v>
                </c:pt>
                <c:pt idx="46715">
                  <c:v>-0.74</c:v>
                </c:pt>
                <c:pt idx="46716">
                  <c:v>-0.62</c:v>
                </c:pt>
                <c:pt idx="46717">
                  <c:v>-0.54</c:v>
                </c:pt>
                <c:pt idx="46718">
                  <c:v>-0.42</c:v>
                </c:pt>
                <c:pt idx="46719">
                  <c:v>-0.38</c:v>
                </c:pt>
                <c:pt idx="46720">
                  <c:v>-0.34</c:v>
                </c:pt>
                <c:pt idx="46721">
                  <c:v>-0.26</c:v>
                </c:pt>
                <c:pt idx="46722">
                  <c:v>-0.18</c:v>
                </c:pt>
                <c:pt idx="46723">
                  <c:v>-0.1</c:v>
                </c:pt>
                <c:pt idx="46724">
                  <c:v>-0.06</c:v>
                </c:pt>
                <c:pt idx="46725">
                  <c:v>0.06</c:v>
                </c:pt>
                <c:pt idx="46726">
                  <c:v>0.14000000000000001</c:v>
                </c:pt>
                <c:pt idx="46727">
                  <c:v>0.1</c:v>
                </c:pt>
                <c:pt idx="46728">
                  <c:v>0.06</c:v>
                </c:pt>
                <c:pt idx="46729">
                  <c:v>0.1</c:v>
                </c:pt>
                <c:pt idx="46730">
                  <c:v>0.14000000000000001</c:v>
                </c:pt>
                <c:pt idx="46731">
                  <c:v>0.14000000000000001</c:v>
                </c:pt>
                <c:pt idx="46732">
                  <c:v>0.14000000000000001</c:v>
                </c:pt>
                <c:pt idx="46733">
                  <c:v>0.02</c:v>
                </c:pt>
                <c:pt idx="46734">
                  <c:v>-0.18</c:v>
                </c:pt>
                <c:pt idx="46735">
                  <c:v>-0.42</c:v>
                </c:pt>
                <c:pt idx="46736">
                  <c:v>-0.7</c:v>
                </c:pt>
                <c:pt idx="46737">
                  <c:v>-0.98</c:v>
                </c:pt>
                <c:pt idx="46738">
                  <c:v>-1.18</c:v>
                </c:pt>
                <c:pt idx="46739">
                  <c:v>-1.3</c:v>
                </c:pt>
                <c:pt idx="46740">
                  <c:v>-1.38</c:v>
                </c:pt>
                <c:pt idx="46741">
                  <c:v>-1.5</c:v>
                </c:pt>
                <c:pt idx="46742">
                  <c:v>-1.58</c:v>
                </c:pt>
                <c:pt idx="46743">
                  <c:v>-1.62</c:v>
                </c:pt>
                <c:pt idx="46744">
                  <c:v>-1.62</c:v>
                </c:pt>
                <c:pt idx="46745">
                  <c:v>-1.58</c:v>
                </c:pt>
                <c:pt idx="46746">
                  <c:v>-1.42</c:v>
                </c:pt>
                <c:pt idx="46747">
                  <c:v>-1.18</c:v>
                </c:pt>
                <c:pt idx="46748">
                  <c:v>-0.94</c:v>
                </c:pt>
                <c:pt idx="46749">
                  <c:v>-0.7</c:v>
                </c:pt>
                <c:pt idx="46750">
                  <c:v>-0.5</c:v>
                </c:pt>
                <c:pt idx="46751">
                  <c:v>-0.38</c:v>
                </c:pt>
                <c:pt idx="46752">
                  <c:v>-0.22</c:v>
                </c:pt>
                <c:pt idx="46753">
                  <c:v>-0.1</c:v>
                </c:pt>
                <c:pt idx="46754">
                  <c:v>0.02</c:v>
                </c:pt>
                <c:pt idx="46755">
                  <c:v>0.02</c:v>
                </c:pt>
                <c:pt idx="46756">
                  <c:v>0.02</c:v>
                </c:pt>
                <c:pt idx="46757">
                  <c:v>-0.02</c:v>
                </c:pt>
                <c:pt idx="46758">
                  <c:v>0.02</c:v>
                </c:pt>
                <c:pt idx="46759">
                  <c:v>-0.02</c:v>
                </c:pt>
                <c:pt idx="46760">
                  <c:v>-0.02</c:v>
                </c:pt>
                <c:pt idx="46761">
                  <c:v>0.02</c:v>
                </c:pt>
                <c:pt idx="46762">
                  <c:v>0.02</c:v>
                </c:pt>
                <c:pt idx="46763">
                  <c:v>0.1</c:v>
                </c:pt>
                <c:pt idx="46764">
                  <c:v>0.18</c:v>
                </c:pt>
                <c:pt idx="46765">
                  <c:v>0.42</c:v>
                </c:pt>
                <c:pt idx="46766">
                  <c:v>0.86</c:v>
                </c:pt>
                <c:pt idx="46767">
                  <c:v>1.46</c:v>
                </c:pt>
                <c:pt idx="46768">
                  <c:v>2.14</c:v>
                </c:pt>
                <c:pt idx="46769">
                  <c:v>2.62</c:v>
                </c:pt>
                <c:pt idx="46770">
                  <c:v>2.98</c:v>
                </c:pt>
                <c:pt idx="46771">
                  <c:v>3.3</c:v>
                </c:pt>
                <c:pt idx="46772">
                  <c:v>3.66</c:v>
                </c:pt>
                <c:pt idx="46773">
                  <c:v>3.98</c:v>
                </c:pt>
                <c:pt idx="46774">
                  <c:v>4.3</c:v>
                </c:pt>
                <c:pt idx="46775">
                  <c:v>4.38</c:v>
                </c:pt>
                <c:pt idx="46776">
                  <c:v>4.1399999999999997</c:v>
                </c:pt>
                <c:pt idx="46777">
                  <c:v>3.66</c:v>
                </c:pt>
                <c:pt idx="46778">
                  <c:v>2.98</c:v>
                </c:pt>
                <c:pt idx="46779">
                  <c:v>2.2200000000000002</c:v>
                </c:pt>
                <c:pt idx="46780">
                  <c:v>1.58</c:v>
                </c:pt>
                <c:pt idx="46781">
                  <c:v>0.94</c:v>
                </c:pt>
                <c:pt idx="46782">
                  <c:v>0.38</c:v>
                </c:pt>
                <c:pt idx="46783">
                  <c:v>-0.26</c:v>
                </c:pt>
                <c:pt idx="46784">
                  <c:v>-0.98</c:v>
                </c:pt>
                <c:pt idx="46785">
                  <c:v>-1.58</c:v>
                </c:pt>
                <c:pt idx="46786">
                  <c:v>-1.98</c:v>
                </c:pt>
                <c:pt idx="46787">
                  <c:v>-2.14</c:v>
                </c:pt>
                <c:pt idx="46788">
                  <c:v>-2.2200000000000002</c:v>
                </c:pt>
                <c:pt idx="46789">
                  <c:v>-2.2200000000000002</c:v>
                </c:pt>
                <c:pt idx="46790">
                  <c:v>-2.2200000000000002</c:v>
                </c:pt>
                <c:pt idx="46791">
                  <c:v>-2.14</c:v>
                </c:pt>
                <c:pt idx="46792">
                  <c:v>-1.94</c:v>
                </c:pt>
                <c:pt idx="46793">
                  <c:v>-1.7</c:v>
                </c:pt>
                <c:pt idx="46794">
                  <c:v>-1.38</c:v>
                </c:pt>
                <c:pt idx="46795">
                  <c:v>-1.18</c:v>
                </c:pt>
                <c:pt idx="46796">
                  <c:v>-1.02</c:v>
                </c:pt>
                <c:pt idx="46797">
                  <c:v>-0.9</c:v>
                </c:pt>
                <c:pt idx="46798">
                  <c:v>-0.78</c:v>
                </c:pt>
                <c:pt idx="46799">
                  <c:v>-0.66</c:v>
                </c:pt>
                <c:pt idx="46800">
                  <c:v>-0.57999999999999996</c:v>
                </c:pt>
                <c:pt idx="46801">
                  <c:v>-0.54</c:v>
                </c:pt>
                <c:pt idx="46802">
                  <c:v>-0.54</c:v>
                </c:pt>
                <c:pt idx="46803">
                  <c:v>-0.57999999999999996</c:v>
                </c:pt>
                <c:pt idx="46804">
                  <c:v>-0.66</c:v>
                </c:pt>
                <c:pt idx="46805">
                  <c:v>-0.57999999999999996</c:v>
                </c:pt>
                <c:pt idx="46806">
                  <c:v>-0.54</c:v>
                </c:pt>
                <c:pt idx="46807">
                  <c:v>-0.46</c:v>
                </c:pt>
                <c:pt idx="46808">
                  <c:v>-0.42</c:v>
                </c:pt>
                <c:pt idx="46809">
                  <c:v>-0.34</c:v>
                </c:pt>
                <c:pt idx="46810">
                  <c:v>-0.18</c:v>
                </c:pt>
                <c:pt idx="46811">
                  <c:v>-0.06</c:v>
                </c:pt>
                <c:pt idx="46812">
                  <c:v>0.1</c:v>
                </c:pt>
                <c:pt idx="46813">
                  <c:v>0.1</c:v>
                </c:pt>
                <c:pt idx="46814">
                  <c:v>0.18</c:v>
                </c:pt>
                <c:pt idx="46815">
                  <c:v>0.22</c:v>
                </c:pt>
                <c:pt idx="46816">
                  <c:v>0.34</c:v>
                </c:pt>
                <c:pt idx="46817">
                  <c:v>0.5</c:v>
                </c:pt>
                <c:pt idx="46818">
                  <c:v>0.54</c:v>
                </c:pt>
                <c:pt idx="46819">
                  <c:v>0.57999999999999996</c:v>
                </c:pt>
                <c:pt idx="46820">
                  <c:v>0.54</c:v>
                </c:pt>
                <c:pt idx="46821">
                  <c:v>0.34</c:v>
                </c:pt>
                <c:pt idx="46822">
                  <c:v>0.14000000000000001</c:v>
                </c:pt>
                <c:pt idx="46823">
                  <c:v>-0.1</c:v>
                </c:pt>
                <c:pt idx="46824">
                  <c:v>-0.34</c:v>
                </c:pt>
                <c:pt idx="46825">
                  <c:v>-0.54</c:v>
                </c:pt>
                <c:pt idx="46826">
                  <c:v>-0.74</c:v>
                </c:pt>
                <c:pt idx="46827">
                  <c:v>-1.06</c:v>
                </c:pt>
                <c:pt idx="46828">
                  <c:v>-1.34</c:v>
                </c:pt>
                <c:pt idx="46829">
                  <c:v>-1.66</c:v>
                </c:pt>
                <c:pt idx="46830">
                  <c:v>-1.74</c:v>
                </c:pt>
                <c:pt idx="46831">
                  <c:v>-1.74</c:v>
                </c:pt>
                <c:pt idx="46832">
                  <c:v>-1.74</c:v>
                </c:pt>
                <c:pt idx="46833">
                  <c:v>-1.66</c:v>
                </c:pt>
                <c:pt idx="46834">
                  <c:v>-1.58</c:v>
                </c:pt>
                <c:pt idx="46835">
                  <c:v>-1.38</c:v>
                </c:pt>
                <c:pt idx="46836">
                  <c:v>-1.18</c:v>
                </c:pt>
                <c:pt idx="46837">
                  <c:v>-0.98</c:v>
                </c:pt>
                <c:pt idx="46838">
                  <c:v>-0.7</c:v>
                </c:pt>
                <c:pt idx="46839">
                  <c:v>-0.54</c:v>
                </c:pt>
                <c:pt idx="46840">
                  <c:v>-0.3</c:v>
                </c:pt>
                <c:pt idx="46841">
                  <c:v>-0.22</c:v>
                </c:pt>
                <c:pt idx="46842">
                  <c:v>-0.14000000000000001</c:v>
                </c:pt>
                <c:pt idx="46843">
                  <c:v>-0.06</c:v>
                </c:pt>
                <c:pt idx="46844">
                  <c:v>0.06</c:v>
                </c:pt>
                <c:pt idx="46845">
                  <c:v>0.1</c:v>
                </c:pt>
                <c:pt idx="46846">
                  <c:v>0.14000000000000001</c:v>
                </c:pt>
                <c:pt idx="46847">
                  <c:v>0.1</c:v>
                </c:pt>
                <c:pt idx="46848">
                  <c:v>0.1</c:v>
                </c:pt>
                <c:pt idx="46849">
                  <c:v>0.1</c:v>
                </c:pt>
                <c:pt idx="46850">
                  <c:v>0.1</c:v>
                </c:pt>
                <c:pt idx="46851">
                  <c:v>0.14000000000000001</c:v>
                </c:pt>
                <c:pt idx="46852">
                  <c:v>0.14000000000000001</c:v>
                </c:pt>
                <c:pt idx="46853">
                  <c:v>0.14000000000000001</c:v>
                </c:pt>
                <c:pt idx="46854">
                  <c:v>0.14000000000000001</c:v>
                </c:pt>
                <c:pt idx="46855">
                  <c:v>0.18</c:v>
                </c:pt>
                <c:pt idx="46856">
                  <c:v>0.22</c:v>
                </c:pt>
                <c:pt idx="46857">
                  <c:v>0.22</c:v>
                </c:pt>
                <c:pt idx="46858">
                  <c:v>0.3</c:v>
                </c:pt>
                <c:pt idx="46859">
                  <c:v>0.34</c:v>
                </c:pt>
                <c:pt idx="46860">
                  <c:v>0.46</c:v>
                </c:pt>
                <c:pt idx="46861">
                  <c:v>0.46</c:v>
                </c:pt>
                <c:pt idx="46862">
                  <c:v>0.57999999999999996</c:v>
                </c:pt>
                <c:pt idx="46863">
                  <c:v>0.66</c:v>
                </c:pt>
                <c:pt idx="46864">
                  <c:v>0.9</c:v>
                </c:pt>
                <c:pt idx="46865">
                  <c:v>1.3</c:v>
                </c:pt>
                <c:pt idx="46866">
                  <c:v>1.82</c:v>
                </c:pt>
                <c:pt idx="46867">
                  <c:v>2.2999999999999998</c:v>
                </c:pt>
                <c:pt idx="46868">
                  <c:v>2.86</c:v>
                </c:pt>
                <c:pt idx="46869">
                  <c:v>3.38</c:v>
                </c:pt>
                <c:pt idx="46870">
                  <c:v>3.82</c:v>
                </c:pt>
                <c:pt idx="46871">
                  <c:v>4.0999999999999996</c:v>
                </c:pt>
                <c:pt idx="46872">
                  <c:v>4.22</c:v>
                </c:pt>
                <c:pt idx="46873">
                  <c:v>4.1399999999999997</c:v>
                </c:pt>
                <c:pt idx="46874">
                  <c:v>3.94</c:v>
                </c:pt>
                <c:pt idx="46875">
                  <c:v>3.54</c:v>
                </c:pt>
                <c:pt idx="46876">
                  <c:v>3.06</c:v>
                </c:pt>
                <c:pt idx="46877">
                  <c:v>2.2999999999999998</c:v>
                </c:pt>
                <c:pt idx="46878">
                  <c:v>1.54</c:v>
                </c:pt>
                <c:pt idx="46879">
                  <c:v>0.57999999999999996</c:v>
                </c:pt>
                <c:pt idx="46880">
                  <c:v>-0.26</c:v>
                </c:pt>
                <c:pt idx="46881">
                  <c:v>-0.94</c:v>
                </c:pt>
                <c:pt idx="46882">
                  <c:v>-1.38</c:v>
                </c:pt>
                <c:pt idx="46883">
                  <c:v>-1.54</c:v>
                </c:pt>
                <c:pt idx="46884">
                  <c:v>-1.62</c:v>
                </c:pt>
                <c:pt idx="46885">
                  <c:v>-1.7</c:v>
                </c:pt>
                <c:pt idx="46886">
                  <c:v>-1.74</c:v>
                </c:pt>
                <c:pt idx="46887">
                  <c:v>-1.74</c:v>
                </c:pt>
                <c:pt idx="46888">
                  <c:v>-1.58</c:v>
                </c:pt>
                <c:pt idx="46889">
                  <c:v>-1.46</c:v>
                </c:pt>
                <c:pt idx="46890">
                  <c:v>-1.26</c:v>
                </c:pt>
                <c:pt idx="46891">
                  <c:v>-1.1399999999999999</c:v>
                </c:pt>
                <c:pt idx="46892">
                  <c:v>-1.1000000000000001</c:v>
                </c:pt>
                <c:pt idx="46893">
                  <c:v>-1.18</c:v>
                </c:pt>
                <c:pt idx="46894">
                  <c:v>-1.22</c:v>
                </c:pt>
                <c:pt idx="46895">
                  <c:v>-1.18</c:v>
                </c:pt>
                <c:pt idx="46896">
                  <c:v>-1.18</c:v>
                </c:pt>
                <c:pt idx="46897">
                  <c:v>-1.06</c:v>
                </c:pt>
                <c:pt idx="46898">
                  <c:v>-1.02</c:v>
                </c:pt>
                <c:pt idx="46899">
                  <c:v>-0.94</c:v>
                </c:pt>
                <c:pt idx="46900">
                  <c:v>-0.86</c:v>
                </c:pt>
                <c:pt idx="46901">
                  <c:v>-0.78</c:v>
                </c:pt>
                <c:pt idx="46902">
                  <c:v>-0.57999999999999996</c:v>
                </c:pt>
                <c:pt idx="46903">
                  <c:v>-0.5</c:v>
                </c:pt>
                <c:pt idx="46904">
                  <c:v>-0.38</c:v>
                </c:pt>
                <c:pt idx="46905">
                  <c:v>-0.42</c:v>
                </c:pt>
                <c:pt idx="46906">
                  <c:v>-0.38</c:v>
                </c:pt>
                <c:pt idx="46907">
                  <c:v>-0.38</c:v>
                </c:pt>
                <c:pt idx="46908">
                  <c:v>-0.26</c:v>
                </c:pt>
                <c:pt idx="46909">
                  <c:v>-0.22</c:v>
                </c:pt>
                <c:pt idx="46910">
                  <c:v>-0.1</c:v>
                </c:pt>
                <c:pt idx="46911">
                  <c:v>-0.06</c:v>
                </c:pt>
                <c:pt idx="46912">
                  <c:v>-0.02</c:v>
                </c:pt>
                <c:pt idx="46913">
                  <c:v>0.06</c:v>
                </c:pt>
                <c:pt idx="46914">
                  <c:v>0.14000000000000001</c:v>
                </c:pt>
                <c:pt idx="46915">
                  <c:v>0.22</c:v>
                </c:pt>
                <c:pt idx="46916">
                  <c:v>0.26</c:v>
                </c:pt>
                <c:pt idx="46917">
                  <c:v>0.22</c:v>
                </c:pt>
                <c:pt idx="46918">
                  <c:v>0.14000000000000001</c:v>
                </c:pt>
                <c:pt idx="46919">
                  <c:v>0.06</c:v>
                </c:pt>
                <c:pt idx="46920">
                  <c:v>-0.02</c:v>
                </c:pt>
                <c:pt idx="46921">
                  <c:v>-0.26</c:v>
                </c:pt>
                <c:pt idx="46922">
                  <c:v>-0.5</c:v>
                </c:pt>
                <c:pt idx="46923">
                  <c:v>-0.78</c:v>
                </c:pt>
                <c:pt idx="46924">
                  <c:v>-1.1000000000000001</c:v>
                </c:pt>
                <c:pt idx="46925">
                  <c:v>-1.38</c:v>
                </c:pt>
                <c:pt idx="46926">
                  <c:v>-1.62</c:v>
                </c:pt>
                <c:pt idx="46927">
                  <c:v>-1.62</c:v>
                </c:pt>
                <c:pt idx="46928">
                  <c:v>-1.74</c:v>
                </c:pt>
                <c:pt idx="46929">
                  <c:v>-1.78</c:v>
                </c:pt>
                <c:pt idx="46930">
                  <c:v>-1.82</c:v>
                </c:pt>
                <c:pt idx="46931">
                  <c:v>-1.7</c:v>
                </c:pt>
                <c:pt idx="46932">
                  <c:v>-1.58</c:v>
                </c:pt>
                <c:pt idx="46933">
                  <c:v>-1.3</c:v>
                </c:pt>
                <c:pt idx="46934">
                  <c:v>-1.06</c:v>
                </c:pt>
                <c:pt idx="46935">
                  <c:v>-0.86</c:v>
                </c:pt>
                <c:pt idx="46936">
                  <c:v>-0.57999999999999996</c:v>
                </c:pt>
                <c:pt idx="46937">
                  <c:v>-0.42</c:v>
                </c:pt>
                <c:pt idx="46938">
                  <c:v>-0.38</c:v>
                </c:pt>
                <c:pt idx="46939">
                  <c:v>-0.38</c:v>
                </c:pt>
                <c:pt idx="46940">
                  <c:v>-0.34</c:v>
                </c:pt>
                <c:pt idx="46941">
                  <c:v>-0.26</c:v>
                </c:pt>
                <c:pt idx="46942">
                  <c:v>-0.22</c:v>
                </c:pt>
                <c:pt idx="46943">
                  <c:v>-0.22</c:v>
                </c:pt>
                <c:pt idx="46944">
                  <c:v>-0.22</c:v>
                </c:pt>
                <c:pt idx="46945">
                  <c:v>-0.14000000000000001</c:v>
                </c:pt>
                <c:pt idx="46946">
                  <c:v>-0.1</c:v>
                </c:pt>
                <c:pt idx="46947">
                  <c:v>0.02</c:v>
                </c:pt>
                <c:pt idx="46948">
                  <c:v>0.14000000000000001</c:v>
                </c:pt>
                <c:pt idx="46949">
                  <c:v>0.18</c:v>
                </c:pt>
                <c:pt idx="46950">
                  <c:v>0.26</c:v>
                </c:pt>
                <c:pt idx="46951">
                  <c:v>0.34</c:v>
                </c:pt>
                <c:pt idx="46952">
                  <c:v>0.42</c:v>
                </c:pt>
                <c:pt idx="46953">
                  <c:v>0.46</c:v>
                </c:pt>
                <c:pt idx="46954">
                  <c:v>0.54</c:v>
                </c:pt>
                <c:pt idx="46955">
                  <c:v>0.5</c:v>
                </c:pt>
                <c:pt idx="46956">
                  <c:v>0.5</c:v>
                </c:pt>
                <c:pt idx="46957">
                  <c:v>0.66</c:v>
                </c:pt>
                <c:pt idx="46958">
                  <c:v>0.94</c:v>
                </c:pt>
                <c:pt idx="46959">
                  <c:v>1.34</c:v>
                </c:pt>
                <c:pt idx="46960">
                  <c:v>1.86</c:v>
                </c:pt>
                <c:pt idx="46961">
                  <c:v>2.46</c:v>
                </c:pt>
                <c:pt idx="46962">
                  <c:v>3.14</c:v>
                </c:pt>
                <c:pt idx="46963">
                  <c:v>3.66</c:v>
                </c:pt>
                <c:pt idx="46964">
                  <c:v>3.98</c:v>
                </c:pt>
                <c:pt idx="46965">
                  <c:v>4.22</c:v>
                </c:pt>
                <c:pt idx="46966">
                  <c:v>4.42</c:v>
                </c:pt>
                <c:pt idx="46967">
                  <c:v>4.34</c:v>
                </c:pt>
                <c:pt idx="46968">
                  <c:v>3.94</c:v>
                </c:pt>
                <c:pt idx="46969">
                  <c:v>3.46</c:v>
                </c:pt>
                <c:pt idx="46970">
                  <c:v>2.9</c:v>
                </c:pt>
                <c:pt idx="46971">
                  <c:v>2.2999999999999998</c:v>
                </c:pt>
                <c:pt idx="46972">
                  <c:v>1.62</c:v>
                </c:pt>
                <c:pt idx="46973">
                  <c:v>0.7</c:v>
                </c:pt>
                <c:pt idx="46974">
                  <c:v>-0.18</c:v>
                </c:pt>
                <c:pt idx="46975">
                  <c:v>-0.94</c:v>
                </c:pt>
                <c:pt idx="46976">
                  <c:v>-1.46</c:v>
                </c:pt>
                <c:pt idx="46977">
                  <c:v>-1.7</c:v>
                </c:pt>
                <c:pt idx="46978">
                  <c:v>-1.74</c:v>
                </c:pt>
                <c:pt idx="46979">
                  <c:v>-1.78</c:v>
                </c:pt>
                <c:pt idx="46980">
                  <c:v>-1.78</c:v>
                </c:pt>
                <c:pt idx="46981">
                  <c:v>-1.82</c:v>
                </c:pt>
                <c:pt idx="46982">
                  <c:v>-1.82</c:v>
                </c:pt>
                <c:pt idx="46983">
                  <c:v>-1.7</c:v>
                </c:pt>
                <c:pt idx="46984">
                  <c:v>-1.5</c:v>
                </c:pt>
                <c:pt idx="46985">
                  <c:v>-1.3</c:v>
                </c:pt>
                <c:pt idx="46986">
                  <c:v>-1.06</c:v>
                </c:pt>
                <c:pt idx="46987">
                  <c:v>-0.9</c:v>
                </c:pt>
                <c:pt idx="46988">
                  <c:v>-0.9</c:v>
                </c:pt>
                <c:pt idx="46989">
                  <c:v>-0.82</c:v>
                </c:pt>
                <c:pt idx="46990">
                  <c:v>-0.74</c:v>
                </c:pt>
                <c:pt idx="46991">
                  <c:v>-0.62</c:v>
                </c:pt>
                <c:pt idx="46992">
                  <c:v>-0.5</c:v>
                </c:pt>
                <c:pt idx="46993">
                  <c:v>-0.46</c:v>
                </c:pt>
                <c:pt idx="46994">
                  <c:v>-0.42</c:v>
                </c:pt>
                <c:pt idx="46995">
                  <c:v>-0.42</c:v>
                </c:pt>
                <c:pt idx="46996">
                  <c:v>-0.38</c:v>
                </c:pt>
                <c:pt idx="46997">
                  <c:v>-0.22</c:v>
                </c:pt>
                <c:pt idx="46998">
                  <c:v>-0.18</c:v>
                </c:pt>
                <c:pt idx="46999">
                  <c:v>-0.18</c:v>
                </c:pt>
                <c:pt idx="47000">
                  <c:v>-0.22</c:v>
                </c:pt>
                <c:pt idx="47001">
                  <c:v>-0.18</c:v>
                </c:pt>
                <c:pt idx="47002">
                  <c:v>-0.1</c:v>
                </c:pt>
                <c:pt idx="47003">
                  <c:v>-0.06</c:v>
                </c:pt>
                <c:pt idx="47004">
                  <c:v>0.02</c:v>
                </c:pt>
                <c:pt idx="47005">
                  <c:v>0.1</c:v>
                </c:pt>
                <c:pt idx="47006">
                  <c:v>0.1</c:v>
                </c:pt>
                <c:pt idx="47007">
                  <c:v>0.1</c:v>
                </c:pt>
                <c:pt idx="47008">
                  <c:v>0.14000000000000001</c:v>
                </c:pt>
                <c:pt idx="47009">
                  <c:v>0.18</c:v>
                </c:pt>
                <c:pt idx="47010">
                  <c:v>0.26</c:v>
                </c:pt>
                <c:pt idx="47011">
                  <c:v>0.3</c:v>
                </c:pt>
                <c:pt idx="47012">
                  <c:v>0.22</c:v>
                </c:pt>
                <c:pt idx="47013">
                  <c:v>0.1</c:v>
                </c:pt>
                <c:pt idx="47014">
                  <c:v>0.02</c:v>
                </c:pt>
                <c:pt idx="47015">
                  <c:v>-0.14000000000000001</c:v>
                </c:pt>
                <c:pt idx="47016">
                  <c:v>-0.42</c:v>
                </c:pt>
                <c:pt idx="47017">
                  <c:v>-0.78</c:v>
                </c:pt>
                <c:pt idx="47018">
                  <c:v>-1.1000000000000001</c:v>
                </c:pt>
                <c:pt idx="47019">
                  <c:v>-1.46</c:v>
                </c:pt>
                <c:pt idx="47020">
                  <c:v>-1.7</c:v>
                </c:pt>
                <c:pt idx="47021">
                  <c:v>-1.82</c:v>
                </c:pt>
                <c:pt idx="47022">
                  <c:v>-1.9</c:v>
                </c:pt>
                <c:pt idx="47023">
                  <c:v>-1.9</c:v>
                </c:pt>
                <c:pt idx="47024">
                  <c:v>-1.86</c:v>
                </c:pt>
                <c:pt idx="47025">
                  <c:v>-1.82</c:v>
                </c:pt>
                <c:pt idx="47026">
                  <c:v>-1.7</c:v>
                </c:pt>
                <c:pt idx="47027">
                  <c:v>-1.5</c:v>
                </c:pt>
                <c:pt idx="47028">
                  <c:v>-1.22</c:v>
                </c:pt>
                <c:pt idx="47029">
                  <c:v>-0.9</c:v>
                </c:pt>
                <c:pt idx="47030">
                  <c:v>-0.66</c:v>
                </c:pt>
                <c:pt idx="47031">
                  <c:v>-0.5</c:v>
                </c:pt>
                <c:pt idx="47032">
                  <c:v>-0.38</c:v>
                </c:pt>
                <c:pt idx="47033">
                  <c:v>-0.38</c:v>
                </c:pt>
                <c:pt idx="47034">
                  <c:v>-0.3</c:v>
                </c:pt>
                <c:pt idx="47035">
                  <c:v>-0.22</c:v>
                </c:pt>
                <c:pt idx="47036">
                  <c:v>-0.14000000000000001</c:v>
                </c:pt>
                <c:pt idx="47037">
                  <c:v>-0.06</c:v>
                </c:pt>
                <c:pt idx="47038">
                  <c:v>-0.02</c:v>
                </c:pt>
                <c:pt idx="47039">
                  <c:v>-0.06</c:v>
                </c:pt>
                <c:pt idx="47040">
                  <c:v>0.02</c:v>
                </c:pt>
                <c:pt idx="47041">
                  <c:v>0.06</c:v>
                </c:pt>
                <c:pt idx="47042">
                  <c:v>0.06</c:v>
                </c:pt>
                <c:pt idx="47043">
                  <c:v>0.14000000000000001</c:v>
                </c:pt>
                <c:pt idx="47044">
                  <c:v>0.22</c:v>
                </c:pt>
                <c:pt idx="47045">
                  <c:v>0.18</c:v>
                </c:pt>
                <c:pt idx="47046">
                  <c:v>0.18</c:v>
                </c:pt>
                <c:pt idx="47047">
                  <c:v>0.18</c:v>
                </c:pt>
                <c:pt idx="47048">
                  <c:v>0.3</c:v>
                </c:pt>
                <c:pt idx="47049">
                  <c:v>0.46</c:v>
                </c:pt>
                <c:pt idx="47050">
                  <c:v>0.66</c:v>
                </c:pt>
                <c:pt idx="47051">
                  <c:v>1.1399999999999999</c:v>
                </c:pt>
                <c:pt idx="47052">
                  <c:v>1.86</c:v>
                </c:pt>
                <c:pt idx="47053">
                  <c:v>2.54</c:v>
                </c:pt>
                <c:pt idx="47054">
                  <c:v>3.22</c:v>
                </c:pt>
                <c:pt idx="47055">
                  <c:v>3.66</c:v>
                </c:pt>
                <c:pt idx="47056">
                  <c:v>4.0199999999999996</c:v>
                </c:pt>
                <c:pt idx="47057">
                  <c:v>4.34</c:v>
                </c:pt>
                <c:pt idx="47058">
                  <c:v>4.66</c:v>
                </c:pt>
                <c:pt idx="47059">
                  <c:v>4.74</c:v>
                </c:pt>
                <c:pt idx="47060">
                  <c:v>4.54</c:v>
                </c:pt>
                <c:pt idx="47061">
                  <c:v>4.0999999999999996</c:v>
                </c:pt>
                <c:pt idx="47062">
                  <c:v>3.38</c:v>
                </c:pt>
                <c:pt idx="47063">
                  <c:v>2.5</c:v>
                </c:pt>
                <c:pt idx="47064">
                  <c:v>1.54</c:v>
                </c:pt>
                <c:pt idx="47065">
                  <c:v>0.5</c:v>
                </c:pt>
                <c:pt idx="47066">
                  <c:v>-0.38</c:v>
                </c:pt>
                <c:pt idx="47067">
                  <c:v>-1.22</c:v>
                </c:pt>
                <c:pt idx="47068">
                  <c:v>-1.78</c:v>
                </c:pt>
                <c:pt idx="47069">
                  <c:v>-2.2200000000000002</c:v>
                </c:pt>
                <c:pt idx="47070">
                  <c:v>-2.34</c:v>
                </c:pt>
                <c:pt idx="47071">
                  <c:v>-2.2999999999999998</c:v>
                </c:pt>
                <c:pt idx="47072">
                  <c:v>-2.2599999999999998</c:v>
                </c:pt>
                <c:pt idx="47073">
                  <c:v>-2.1800000000000002</c:v>
                </c:pt>
                <c:pt idx="47074">
                  <c:v>-1.9</c:v>
                </c:pt>
                <c:pt idx="47075">
                  <c:v>-1.66</c:v>
                </c:pt>
                <c:pt idx="47076">
                  <c:v>-1.38</c:v>
                </c:pt>
                <c:pt idx="47077">
                  <c:v>-1.18</c:v>
                </c:pt>
                <c:pt idx="47078">
                  <c:v>-0.98</c:v>
                </c:pt>
                <c:pt idx="47079">
                  <c:v>-0.9</c:v>
                </c:pt>
                <c:pt idx="47080">
                  <c:v>-0.86</c:v>
                </c:pt>
                <c:pt idx="47081">
                  <c:v>-0.94</c:v>
                </c:pt>
                <c:pt idx="47082">
                  <c:v>-0.86</c:v>
                </c:pt>
                <c:pt idx="47083">
                  <c:v>-0.86</c:v>
                </c:pt>
                <c:pt idx="47084">
                  <c:v>-0.78</c:v>
                </c:pt>
                <c:pt idx="47085">
                  <c:v>-0.7</c:v>
                </c:pt>
                <c:pt idx="47086">
                  <c:v>-0.57999999999999996</c:v>
                </c:pt>
                <c:pt idx="47087">
                  <c:v>-0.5</c:v>
                </c:pt>
                <c:pt idx="47088">
                  <c:v>-0.42</c:v>
                </c:pt>
                <c:pt idx="47089">
                  <c:v>-0.34</c:v>
                </c:pt>
                <c:pt idx="47090">
                  <c:v>-0.22</c:v>
                </c:pt>
                <c:pt idx="47091">
                  <c:v>-0.18</c:v>
                </c:pt>
                <c:pt idx="47092">
                  <c:v>-0.1</c:v>
                </c:pt>
                <c:pt idx="47093">
                  <c:v>-0.1</c:v>
                </c:pt>
                <c:pt idx="47094">
                  <c:v>-0.1</c:v>
                </c:pt>
                <c:pt idx="47095">
                  <c:v>-0.02</c:v>
                </c:pt>
                <c:pt idx="47096">
                  <c:v>0.1</c:v>
                </c:pt>
                <c:pt idx="47097">
                  <c:v>0.14000000000000001</c:v>
                </c:pt>
                <c:pt idx="47098">
                  <c:v>0.18</c:v>
                </c:pt>
                <c:pt idx="47099">
                  <c:v>0.18</c:v>
                </c:pt>
                <c:pt idx="47100">
                  <c:v>0.26</c:v>
                </c:pt>
                <c:pt idx="47101">
                  <c:v>0.34</c:v>
                </c:pt>
                <c:pt idx="47102">
                  <c:v>0.46</c:v>
                </c:pt>
                <c:pt idx="47103">
                  <c:v>0.54</c:v>
                </c:pt>
                <c:pt idx="47104">
                  <c:v>0.54</c:v>
                </c:pt>
                <c:pt idx="47105">
                  <c:v>0.42</c:v>
                </c:pt>
                <c:pt idx="47106">
                  <c:v>0.18</c:v>
                </c:pt>
                <c:pt idx="47107">
                  <c:v>-0.1</c:v>
                </c:pt>
                <c:pt idx="47108">
                  <c:v>-0.46</c:v>
                </c:pt>
                <c:pt idx="47109">
                  <c:v>-0.82</c:v>
                </c:pt>
                <c:pt idx="47110">
                  <c:v>-1.1000000000000001</c:v>
                </c:pt>
                <c:pt idx="47111">
                  <c:v>-1.38</c:v>
                </c:pt>
                <c:pt idx="47112">
                  <c:v>-1.62</c:v>
                </c:pt>
                <c:pt idx="47113">
                  <c:v>-1.86</c:v>
                </c:pt>
                <c:pt idx="47114">
                  <c:v>-2.06</c:v>
                </c:pt>
                <c:pt idx="47115">
                  <c:v>-2.1</c:v>
                </c:pt>
                <c:pt idx="47116">
                  <c:v>-2.02</c:v>
                </c:pt>
                <c:pt idx="47117">
                  <c:v>-1.98</c:v>
                </c:pt>
                <c:pt idx="47118">
                  <c:v>-1.74</c:v>
                </c:pt>
                <c:pt idx="47119">
                  <c:v>-1.54</c:v>
                </c:pt>
                <c:pt idx="47120">
                  <c:v>-1.18</c:v>
                </c:pt>
                <c:pt idx="47121">
                  <c:v>-0.9</c:v>
                </c:pt>
                <c:pt idx="47122">
                  <c:v>-0.62</c:v>
                </c:pt>
                <c:pt idx="47123">
                  <c:v>-0.46</c:v>
                </c:pt>
                <c:pt idx="47124">
                  <c:v>-0.26</c:v>
                </c:pt>
                <c:pt idx="47125">
                  <c:v>-0.22</c:v>
                </c:pt>
                <c:pt idx="47126">
                  <c:v>-0.14000000000000001</c:v>
                </c:pt>
                <c:pt idx="47127">
                  <c:v>-0.06</c:v>
                </c:pt>
                <c:pt idx="47128">
                  <c:v>-0.06</c:v>
                </c:pt>
                <c:pt idx="47129">
                  <c:v>-0.06</c:v>
                </c:pt>
                <c:pt idx="47130">
                  <c:v>-0.06</c:v>
                </c:pt>
                <c:pt idx="47131">
                  <c:v>0.02</c:v>
                </c:pt>
                <c:pt idx="47132">
                  <c:v>0.02</c:v>
                </c:pt>
                <c:pt idx="47133">
                  <c:v>0.06</c:v>
                </c:pt>
                <c:pt idx="47134">
                  <c:v>0.14000000000000001</c:v>
                </c:pt>
                <c:pt idx="47135">
                  <c:v>0.18</c:v>
                </c:pt>
                <c:pt idx="47136">
                  <c:v>0.3</c:v>
                </c:pt>
                <c:pt idx="47137">
                  <c:v>0.38</c:v>
                </c:pt>
                <c:pt idx="47138">
                  <c:v>0.38</c:v>
                </c:pt>
                <c:pt idx="47139">
                  <c:v>0.42</c:v>
                </c:pt>
                <c:pt idx="47140">
                  <c:v>0.38</c:v>
                </c:pt>
                <c:pt idx="47141">
                  <c:v>0.38</c:v>
                </c:pt>
                <c:pt idx="47142">
                  <c:v>0.34</c:v>
                </c:pt>
                <c:pt idx="47143">
                  <c:v>0.26</c:v>
                </c:pt>
                <c:pt idx="47144">
                  <c:v>0.26</c:v>
                </c:pt>
                <c:pt idx="47145">
                  <c:v>0.26</c:v>
                </c:pt>
                <c:pt idx="47146">
                  <c:v>0.22</c:v>
                </c:pt>
                <c:pt idx="47147">
                  <c:v>0.3</c:v>
                </c:pt>
                <c:pt idx="47148">
                  <c:v>0.34</c:v>
                </c:pt>
                <c:pt idx="47149">
                  <c:v>0.34</c:v>
                </c:pt>
                <c:pt idx="47150">
                  <c:v>0.5</c:v>
                </c:pt>
                <c:pt idx="47151">
                  <c:v>0.78</c:v>
                </c:pt>
                <c:pt idx="47152">
                  <c:v>1.46</c:v>
                </c:pt>
                <c:pt idx="47153">
                  <c:v>2.2200000000000002</c:v>
                </c:pt>
                <c:pt idx="47154">
                  <c:v>2.86</c:v>
                </c:pt>
                <c:pt idx="47155">
                  <c:v>3.3</c:v>
                </c:pt>
                <c:pt idx="47156">
                  <c:v>3.54</c:v>
                </c:pt>
                <c:pt idx="47157">
                  <c:v>3.7</c:v>
                </c:pt>
                <c:pt idx="47158">
                  <c:v>3.7</c:v>
                </c:pt>
                <c:pt idx="47159">
                  <c:v>3.74</c:v>
                </c:pt>
                <c:pt idx="47160">
                  <c:v>3.82</c:v>
                </c:pt>
                <c:pt idx="47161">
                  <c:v>3.62</c:v>
                </c:pt>
                <c:pt idx="47162">
                  <c:v>3.18</c:v>
                </c:pt>
                <c:pt idx="47163">
                  <c:v>2.46</c:v>
                </c:pt>
                <c:pt idx="47164">
                  <c:v>1.62</c:v>
                </c:pt>
                <c:pt idx="47165">
                  <c:v>0.74</c:v>
                </c:pt>
                <c:pt idx="47166">
                  <c:v>0.06</c:v>
                </c:pt>
                <c:pt idx="47167">
                  <c:v>-0.46</c:v>
                </c:pt>
                <c:pt idx="47168">
                  <c:v>-0.78</c:v>
                </c:pt>
                <c:pt idx="47169">
                  <c:v>-1.1000000000000001</c:v>
                </c:pt>
                <c:pt idx="47170">
                  <c:v>-1.34</c:v>
                </c:pt>
                <c:pt idx="47171">
                  <c:v>-1.54</c:v>
                </c:pt>
                <c:pt idx="47172">
                  <c:v>-1.54</c:v>
                </c:pt>
                <c:pt idx="47173">
                  <c:v>-1.54</c:v>
                </c:pt>
                <c:pt idx="47174">
                  <c:v>-1.46</c:v>
                </c:pt>
                <c:pt idx="47175">
                  <c:v>-1.42</c:v>
                </c:pt>
                <c:pt idx="47176">
                  <c:v>-1.34</c:v>
                </c:pt>
                <c:pt idx="47177">
                  <c:v>-1.26</c:v>
                </c:pt>
                <c:pt idx="47178">
                  <c:v>-1.1000000000000001</c:v>
                </c:pt>
                <c:pt idx="47179">
                  <c:v>-0.98</c:v>
                </c:pt>
                <c:pt idx="47180">
                  <c:v>-0.86</c:v>
                </c:pt>
                <c:pt idx="47181">
                  <c:v>-0.86</c:v>
                </c:pt>
                <c:pt idx="47182">
                  <c:v>-0.78</c:v>
                </c:pt>
                <c:pt idx="47183">
                  <c:v>-0.78</c:v>
                </c:pt>
                <c:pt idx="47184">
                  <c:v>-0.7</c:v>
                </c:pt>
                <c:pt idx="47185">
                  <c:v>-0.62</c:v>
                </c:pt>
                <c:pt idx="47186">
                  <c:v>-0.62</c:v>
                </c:pt>
                <c:pt idx="47187">
                  <c:v>-0.54</c:v>
                </c:pt>
                <c:pt idx="47188">
                  <c:v>-0.5</c:v>
                </c:pt>
                <c:pt idx="47189">
                  <c:v>-0.5</c:v>
                </c:pt>
                <c:pt idx="47190">
                  <c:v>-0.54</c:v>
                </c:pt>
                <c:pt idx="47191">
                  <c:v>-0.54</c:v>
                </c:pt>
                <c:pt idx="47192">
                  <c:v>-0.46</c:v>
                </c:pt>
                <c:pt idx="47193">
                  <c:v>-0.5</c:v>
                </c:pt>
                <c:pt idx="47194">
                  <c:v>-0.5</c:v>
                </c:pt>
                <c:pt idx="47195">
                  <c:v>-0.38</c:v>
                </c:pt>
                <c:pt idx="47196">
                  <c:v>-0.22</c:v>
                </c:pt>
                <c:pt idx="47197">
                  <c:v>-0.1</c:v>
                </c:pt>
                <c:pt idx="47198">
                  <c:v>-0.06</c:v>
                </c:pt>
                <c:pt idx="47199">
                  <c:v>-0.02</c:v>
                </c:pt>
                <c:pt idx="47200">
                  <c:v>-0.02</c:v>
                </c:pt>
                <c:pt idx="47201">
                  <c:v>0.02</c:v>
                </c:pt>
                <c:pt idx="47202">
                  <c:v>0.1</c:v>
                </c:pt>
                <c:pt idx="47203">
                  <c:v>0.14000000000000001</c:v>
                </c:pt>
                <c:pt idx="47204">
                  <c:v>0.18</c:v>
                </c:pt>
                <c:pt idx="47205">
                  <c:v>0.14000000000000001</c:v>
                </c:pt>
                <c:pt idx="47206">
                  <c:v>0.06</c:v>
                </c:pt>
                <c:pt idx="47207">
                  <c:v>-0.22</c:v>
                </c:pt>
                <c:pt idx="47208">
                  <c:v>-0.54</c:v>
                </c:pt>
                <c:pt idx="47209">
                  <c:v>-0.82</c:v>
                </c:pt>
                <c:pt idx="47210">
                  <c:v>-1.06</c:v>
                </c:pt>
                <c:pt idx="47211">
                  <c:v>-1.22</c:v>
                </c:pt>
                <c:pt idx="47212">
                  <c:v>-1.34</c:v>
                </c:pt>
                <c:pt idx="47213">
                  <c:v>-1.46</c:v>
                </c:pt>
                <c:pt idx="47214">
                  <c:v>-1.58</c:v>
                </c:pt>
                <c:pt idx="47215">
                  <c:v>-1.7</c:v>
                </c:pt>
                <c:pt idx="47216">
                  <c:v>-1.74</c:v>
                </c:pt>
                <c:pt idx="47217">
                  <c:v>-1.62</c:v>
                </c:pt>
                <c:pt idx="47218">
                  <c:v>-1.42</c:v>
                </c:pt>
                <c:pt idx="47219">
                  <c:v>-1.22</c:v>
                </c:pt>
                <c:pt idx="47220">
                  <c:v>-1.02</c:v>
                </c:pt>
                <c:pt idx="47221">
                  <c:v>-0.9</c:v>
                </c:pt>
                <c:pt idx="47222">
                  <c:v>-0.66</c:v>
                </c:pt>
                <c:pt idx="47223">
                  <c:v>-0.54</c:v>
                </c:pt>
                <c:pt idx="47224">
                  <c:v>-0.42</c:v>
                </c:pt>
                <c:pt idx="47225">
                  <c:v>-0.3</c:v>
                </c:pt>
                <c:pt idx="47226">
                  <c:v>-0.22</c:v>
                </c:pt>
                <c:pt idx="47227">
                  <c:v>-0.22</c:v>
                </c:pt>
                <c:pt idx="47228">
                  <c:v>-0.22</c:v>
                </c:pt>
                <c:pt idx="47229">
                  <c:v>-0.18</c:v>
                </c:pt>
                <c:pt idx="47230">
                  <c:v>-0.1</c:v>
                </c:pt>
                <c:pt idx="47231">
                  <c:v>-0.14000000000000001</c:v>
                </c:pt>
                <c:pt idx="47232">
                  <c:v>-0.14000000000000001</c:v>
                </c:pt>
                <c:pt idx="47233">
                  <c:v>-0.1</c:v>
                </c:pt>
                <c:pt idx="47234">
                  <c:v>0.02</c:v>
                </c:pt>
                <c:pt idx="47235">
                  <c:v>0.1</c:v>
                </c:pt>
                <c:pt idx="47236">
                  <c:v>0.14000000000000001</c:v>
                </c:pt>
                <c:pt idx="47237">
                  <c:v>0.14000000000000001</c:v>
                </c:pt>
                <c:pt idx="47238">
                  <c:v>0.34</c:v>
                </c:pt>
                <c:pt idx="47239">
                  <c:v>0.57999999999999996</c:v>
                </c:pt>
                <c:pt idx="47240">
                  <c:v>1.1399999999999999</c:v>
                </c:pt>
                <c:pt idx="47241">
                  <c:v>1.7</c:v>
                </c:pt>
                <c:pt idx="47242">
                  <c:v>2.38</c:v>
                </c:pt>
                <c:pt idx="47243">
                  <c:v>2.86</c:v>
                </c:pt>
                <c:pt idx="47244">
                  <c:v>3.42</c:v>
                </c:pt>
                <c:pt idx="47245">
                  <c:v>3.82</c:v>
                </c:pt>
                <c:pt idx="47246">
                  <c:v>4.0999999999999996</c:v>
                </c:pt>
                <c:pt idx="47247">
                  <c:v>4.18</c:v>
                </c:pt>
                <c:pt idx="47248">
                  <c:v>4.18</c:v>
                </c:pt>
                <c:pt idx="47249">
                  <c:v>4.0199999999999996</c:v>
                </c:pt>
                <c:pt idx="47250">
                  <c:v>3.74</c:v>
                </c:pt>
                <c:pt idx="47251">
                  <c:v>3.14</c:v>
                </c:pt>
                <c:pt idx="47252">
                  <c:v>2.46</c:v>
                </c:pt>
                <c:pt idx="47253">
                  <c:v>1.7</c:v>
                </c:pt>
                <c:pt idx="47254">
                  <c:v>1.06</c:v>
                </c:pt>
                <c:pt idx="47255">
                  <c:v>0.38</c:v>
                </c:pt>
                <c:pt idx="47256">
                  <c:v>-0.3</c:v>
                </c:pt>
                <c:pt idx="47257">
                  <c:v>-0.86</c:v>
                </c:pt>
                <c:pt idx="47258">
                  <c:v>-1.34</c:v>
                </c:pt>
                <c:pt idx="47259">
                  <c:v>-1.7</c:v>
                </c:pt>
                <c:pt idx="47260">
                  <c:v>-1.86</c:v>
                </c:pt>
                <c:pt idx="47261">
                  <c:v>-1.94</c:v>
                </c:pt>
                <c:pt idx="47262">
                  <c:v>-1.98</c:v>
                </c:pt>
                <c:pt idx="47263">
                  <c:v>-1.98</c:v>
                </c:pt>
                <c:pt idx="47264">
                  <c:v>-1.9</c:v>
                </c:pt>
                <c:pt idx="47265">
                  <c:v>-1.82</c:v>
                </c:pt>
                <c:pt idx="47266">
                  <c:v>-1.74</c:v>
                </c:pt>
                <c:pt idx="47267">
                  <c:v>-1.54</c:v>
                </c:pt>
                <c:pt idx="47268">
                  <c:v>-1.22</c:v>
                </c:pt>
                <c:pt idx="47269">
                  <c:v>-1.06</c:v>
                </c:pt>
                <c:pt idx="47270">
                  <c:v>-0.86</c:v>
                </c:pt>
                <c:pt idx="47271">
                  <c:v>-0.7</c:v>
                </c:pt>
                <c:pt idx="47272">
                  <c:v>-0.54</c:v>
                </c:pt>
                <c:pt idx="47273">
                  <c:v>-0.5</c:v>
                </c:pt>
                <c:pt idx="47274">
                  <c:v>-0.42</c:v>
                </c:pt>
                <c:pt idx="47275">
                  <c:v>-0.42</c:v>
                </c:pt>
                <c:pt idx="47276">
                  <c:v>-0.42</c:v>
                </c:pt>
                <c:pt idx="47277">
                  <c:v>-0.42</c:v>
                </c:pt>
                <c:pt idx="47278">
                  <c:v>-0.38</c:v>
                </c:pt>
                <c:pt idx="47279">
                  <c:v>-0.42</c:v>
                </c:pt>
                <c:pt idx="47280">
                  <c:v>-0.3</c:v>
                </c:pt>
                <c:pt idx="47281">
                  <c:v>-0.3</c:v>
                </c:pt>
                <c:pt idx="47282">
                  <c:v>-0.14000000000000001</c:v>
                </c:pt>
                <c:pt idx="47283">
                  <c:v>-0.06</c:v>
                </c:pt>
                <c:pt idx="47284">
                  <c:v>0.06</c:v>
                </c:pt>
                <c:pt idx="47285">
                  <c:v>0.14000000000000001</c:v>
                </c:pt>
                <c:pt idx="47286">
                  <c:v>0.34</c:v>
                </c:pt>
                <c:pt idx="47287">
                  <c:v>0.42</c:v>
                </c:pt>
                <c:pt idx="47288">
                  <c:v>0.46</c:v>
                </c:pt>
                <c:pt idx="47289">
                  <c:v>0.46</c:v>
                </c:pt>
                <c:pt idx="47290">
                  <c:v>0.46</c:v>
                </c:pt>
                <c:pt idx="47291">
                  <c:v>0.46</c:v>
                </c:pt>
                <c:pt idx="47292">
                  <c:v>0.54</c:v>
                </c:pt>
                <c:pt idx="47293">
                  <c:v>0.5</c:v>
                </c:pt>
                <c:pt idx="47294">
                  <c:v>0.42</c:v>
                </c:pt>
                <c:pt idx="47295">
                  <c:v>0.22</c:v>
                </c:pt>
                <c:pt idx="47296">
                  <c:v>0.02</c:v>
                </c:pt>
                <c:pt idx="47297">
                  <c:v>-0.22</c:v>
                </c:pt>
                <c:pt idx="47298">
                  <c:v>-0.46</c:v>
                </c:pt>
                <c:pt idx="47299">
                  <c:v>-0.82</c:v>
                </c:pt>
                <c:pt idx="47300">
                  <c:v>-1.1000000000000001</c:v>
                </c:pt>
                <c:pt idx="47301">
                  <c:v>-1.34</c:v>
                </c:pt>
                <c:pt idx="47302">
                  <c:v>-1.58</c:v>
                </c:pt>
                <c:pt idx="47303">
                  <c:v>-1.7</c:v>
                </c:pt>
                <c:pt idx="47304">
                  <c:v>-1.82</c:v>
                </c:pt>
                <c:pt idx="47305">
                  <c:v>-1.82</c:v>
                </c:pt>
                <c:pt idx="47306">
                  <c:v>-1.74</c:v>
                </c:pt>
                <c:pt idx="47307">
                  <c:v>-1.66</c:v>
                </c:pt>
                <c:pt idx="47308">
                  <c:v>-1.54</c:v>
                </c:pt>
                <c:pt idx="47309">
                  <c:v>-1.3</c:v>
                </c:pt>
                <c:pt idx="47310">
                  <c:v>-1.18</c:v>
                </c:pt>
                <c:pt idx="47311">
                  <c:v>-0.94</c:v>
                </c:pt>
                <c:pt idx="47312">
                  <c:v>-0.7</c:v>
                </c:pt>
                <c:pt idx="47313">
                  <c:v>-0.57999999999999996</c:v>
                </c:pt>
                <c:pt idx="47314">
                  <c:v>-0.42</c:v>
                </c:pt>
                <c:pt idx="47315">
                  <c:v>-0.3</c:v>
                </c:pt>
                <c:pt idx="47316">
                  <c:v>-0.18</c:v>
                </c:pt>
                <c:pt idx="47317">
                  <c:v>-0.1</c:v>
                </c:pt>
                <c:pt idx="47318">
                  <c:v>-0.06</c:v>
                </c:pt>
                <c:pt idx="47319">
                  <c:v>0.02</c:v>
                </c:pt>
                <c:pt idx="47320">
                  <c:v>0.1</c:v>
                </c:pt>
                <c:pt idx="47321">
                  <c:v>0.14000000000000001</c:v>
                </c:pt>
                <c:pt idx="47322">
                  <c:v>0.18</c:v>
                </c:pt>
                <c:pt idx="47323">
                  <c:v>0.22</c:v>
                </c:pt>
                <c:pt idx="47324">
                  <c:v>0.26</c:v>
                </c:pt>
                <c:pt idx="47325">
                  <c:v>0.22</c:v>
                </c:pt>
                <c:pt idx="47326">
                  <c:v>0.26</c:v>
                </c:pt>
                <c:pt idx="47327">
                  <c:v>0.3</c:v>
                </c:pt>
                <c:pt idx="47328">
                  <c:v>0.34</c:v>
                </c:pt>
                <c:pt idx="47329">
                  <c:v>0.22</c:v>
                </c:pt>
                <c:pt idx="47330">
                  <c:v>0.22</c:v>
                </c:pt>
                <c:pt idx="47331">
                  <c:v>0.22</c:v>
                </c:pt>
                <c:pt idx="47332">
                  <c:v>0.26</c:v>
                </c:pt>
                <c:pt idx="47333">
                  <c:v>0.3</c:v>
                </c:pt>
                <c:pt idx="47334">
                  <c:v>0.34</c:v>
                </c:pt>
                <c:pt idx="47335">
                  <c:v>0.34</c:v>
                </c:pt>
                <c:pt idx="47336">
                  <c:v>0.46</c:v>
                </c:pt>
                <c:pt idx="47337">
                  <c:v>0.62</c:v>
                </c:pt>
                <c:pt idx="47338">
                  <c:v>0.7</c:v>
                </c:pt>
                <c:pt idx="47339">
                  <c:v>0.78</c:v>
                </c:pt>
                <c:pt idx="47340">
                  <c:v>0.9</c:v>
                </c:pt>
                <c:pt idx="47341">
                  <c:v>1.1399999999999999</c:v>
                </c:pt>
                <c:pt idx="47342">
                  <c:v>1.46</c:v>
                </c:pt>
                <c:pt idx="47343">
                  <c:v>1.7</c:v>
                </c:pt>
                <c:pt idx="47344">
                  <c:v>1.98</c:v>
                </c:pt>
                <c:pt idx="47345">
                  <c:v>2.2200000000000002</c:v>
                </c:pt>
                <c:pt idx="47346">
                  <c:v>2.54</c:v>
                </c:pt>
                <c:pt idx="47347">
                  <c:v>2.78</c:v>
                </c:pt>
                <c:pt idx="47348">
                  <c:v>3.06</c:v>
                </c:pt>
                <c:pt idx="47349">
                  <c:v>3.26</c:v>
                </c:pt>
                <c:pt idx="47350">
                  <c:v>3.38</c:v>
                </c:pt>
                <c:pt idx="47351">
                  <c:v>3.18</c:v>
                </c:pt>
                <c:pt idx="47352">
                  <c:v>2.9</c:v>
                </c:pt>
                <c:pt idx="47353">
                  <c:v>2.46</c:v>
                </c:pt>
                <c:pt idx="47354">
                  <c:v>2.06</c:v>
                </c:pt>
                <c:pt idx="47355">
                  <c:v>1.62</c:v>
                </c:pt>
                <c:pt idx="47356">
                  <c:v>1.06</c:v>
                </c:pt>
                <c:pt idx="47357">
                  <c:v>0.34</c:v>
                </c:pt>
                <c:pt idx="47358">
                  <c:v>-0.26</c:v>
                </c:pt>
                <c:pt idx="47359">
                  <c:v>-0.86</c:v>
                </c:pt>
                <c:pt idx="47360">
                  <c:v>-1.22</c:v>
                </c:pt>
                <c:pt idx="47361">
                  <c:v>-1.54</c:v>
                </c:pt>
                <c:pt idx="47362">
                  <c:v>-1.62</c:v>
                </c:pt>
                <c:pt idx="47363">
                  <c:v>-1.7</c:v>
                </c:pt>
                <c:pt idx="47364">
                  <c:v>-1.7</c:v>
                </c:pt>
                <c:pt idx="47365">
                  <c:v>-1.58</c:v>
                </c:pt>
                <c:pt idx="47366">
                  <c:v>-1.38</c:v>
                </c:pt>
                <c:pt idx="47367">
                  <c:v>-1.18</c:v>
                </c:pt>
                <c:pt idx="47368">
                  <c:v>-0.98</c:v>
                </c:pt>
                <c:pt idx="47369">
                  <c:v>-0.82</c:v>
                </c:pt>
                <c:pt idx="47370">
                  <c:v>-0.78</c:v>
                </c:pt>
                <c:pt idx="47371">
                  <c:v>-0.74</c:v>
                </c:pt>
                <c:pt idx="47372">
                  <c:v>-0.78</c:v>
                </c:pt>
                <c:pt idx="47373">
                  <c:v>-0.78</c:v>
                </c:pt>
                <c:pt idx="47374">
                  <c:v>-0.74</c:v>
                </c:pt>
                <c:pt idx="47375">
                  <c:v>-0.78</c:v>
                </c:pt>
                <c:pt idx="47376">
                  <c:v>-0.78</c:v>
                </c:pt>
                <c:pt idx="47377">
                  <c:v>-0.78</c:v>
                </c:pt>
                <c:pt idx="47378">
                  <c:v>-0.7</c:v>
                </c:pt>
                <c:pt idx="47379">
                  <c:v>-0.62</c:v>
                </c:pt>
                <c:pt idx="47380">
                  <c:v>-0.5</c:v>
                </c:pt>
                <c:pt idx="47381">
                  <c:v>-0.5</c:v>
                </c:pt>
                <c:pt idx="47382">
                  <c:v>-0.46</c:v>
                </c:pt>
                <c:pt idx="47383">
                  <c:v>-0.38</c:v>
                </c:pt>
                <c:pt idx="47384">
                  <c:v>-0.34</c:v>
                </c:pt>
                <c:pt idx="47385">
                  <c:v>-0.26</c:v>
                </c:pt>
                <c:pt idx="47386">
                  <c:v>-0.22</c:v>
                </c:pt>
                <c:pt idx="47387">
                  <c:v>-0.22</c:v>
                </c:pt>
                <c:pt idx="47388">
                  <c:v>-0.22</c:v>
                </c:pt>
                <c:pt idx="47389">
                  <c:v>-0.18</c:v>
                </c:pt>
                <c:pt idx="47390">
                  <c:v>-0.14000000000000001</c:v>
                </c:pt>
                <c:pt idx="47391">
                  <c:v>-0.1</c:v>
                </c:pt>
                <c:pt idx="47392">
                  <c:v>-0.06</c:v>
                </c:pt>
                <c:pt idx="47393">
                  <c:v>-0.1</c:v>
                </c:pt>
                <c:pt idx="47394">
                  <c:v>-0.06</c:v>
                </c:pt>
                <c:pt idx="47395">
                  <c:v>-0.14000000000000001</c:v>
                </c:pt>
                <c:pt idx="47396">
                  <c:v>-0.14000000000000001</c:v>
                </c:pt>
                <c:pt idx="47397">
                  <c:v>-0.3</c:v>
                </c:pt>
                <c:pt idx="47398">
                  <c:v>-0.42</c:v>
                </c:pt>
                <c:pt idx="47399">
                  <c:v>-0.54</c:v>
                </c:pt>
                <c:pt idx="47400">
                  <c:v>-0.74</c:v>
                </c:pt>
                <c:pt idx="47401">
                  <c:v>-0.94</c:v>
                </c:pt>
                <c:pt idx="47402">
                  <c:v>-1.1000000000000001</c:v>
                </c:pt>
                <c:pt idx="47403">
                  <c:v>-1.26</c:v>
                </c:pt>
                <c:pt idx="47404">
                  <c:v>-1.38</c:v>
                </c:pt>
                <c:pt idx="47405">
                  <c:v>-1.46</c:v>
                </c:pt>
                <c:pt idx="47406">
                  <c:v>-1.54</c:v>
                </c:pt>
                <c:pt idx="47407">
                  <c:v>-1.54</c:v>
                </c:pt>
                <c:pt idx="47408">
                  <c:v>-1.5</c:v>
                </c:pt>
                <c:pt idx="47409">
                  <c:v>-1.42</c:v>
                </c:pt>
                <c:pt idx="47410">
                  <c:v>-1.26</c:v>
                </c:pt>
                <c:pt idx="47411">
                  <c:v>-1.1399999999999999</c:v>
                </c:pt>
                <c:pt idx="47412">
                  <c:v>-0.9</c:v>
                </c:pt>
                <c:pt idx="47413">
                  <c:v>-0.66</c:v>
                </c:pt>
                <c:pt idx="47414">
                  <c:v>-0.5</c:v>
                </c:pt>
                <c:pt idx="47415">
                  <c:v>-0.34</c:v>
                </c:pt>
                <c:pt idx="47416">
                  <c:v>-0.26</c:v>
                </c:pt>
                <c:pt idx="47417">
                  <c:v>-0.14000000000000001</c:v>
                </c:pt>
                <c:pt idx="47418">
                  <c:v>-0.06</c:v>
                </c:pt>
                <c:pt idx="47419">
                  <c:v>-0.02</c:v>
                </c:pt>
                <c:pt idx="47420">
                  <c:v>0.02</c:v>
                </c:pt>
                <c:pt idx="47421">
                  <c:v>0.02</c:v>
                </c:pt>
                <c:pt idx="47422">
                  <c:v>-0.02</c:v>
                </c:pt>
                <c:pt idx="47423">
                  <c:v>-0.02</c:v>
                </c:pt>
                <c:pt idx="47424">
                  <c:v>0.02</c:v>
                </c:pt>
                <c:pt idx="47425">
                  <c:v>-0.02</c:v>
                </c:pt>
                <c:pt idx="47426">
                  <c:v>0.1</c:v>
                </c:pt>
                <c:pt idx="47427">
                  <c:v>0.14000000000000001</c:v>
                </c:pt>
                <c:pt idx="47428">
                  <c:v>0.22</c:v>
                </c:pt>
                <c:pt idx="47429">
                  <c:v>0.26</c:v>
                </c:pt>
                <c:pt idx="47430">
                  <c:v>0.34</c:v>
                </c:pt>
                <c:pt idx="47431">
                  <c:v>0.54</c:v>
                </c:pt>
                <c:pt idx="47432">
                  <c:v>0.94</c:v>
                </c:pt>
                <c:pt idx="47433">
                  <c:v>1.42</c:v>
                </c:pt>
                <c:pt idx="47434">
                  <c:v>1.94</c:v>
                </c:pt>
                <c:pt idx="47435">
                  <c:v>2.38</c:v>
                </c:pt>
                <c:pt idx="47436">
                  <c:v>2.82</c:v>
                </c:pt>
                <c:pt idx="47437">
                  <c:v>3.18</c:v>
                </c:pt>
                <c:pt idx="47438">
                  <c:v>3.54</c:v>
                </c:pt>
                <c:pt idx="47439">
                  <c:v>3.74</c:v>
                </c:pt>
                <c:pt idx="47440">
                  <c:v>3.9</c:v>
                </c:pt>
                <c:pt idx="47441">
                  <c:v>3.86</c:v>
                </c:pt>
                <c:pt idx="47442">
                  <c:v>3.66</c:v>
                </c:pt>
                <c:pt idx="47443">
                  <c:v>3.26</c:v>
                </c:pt>
                <c:pt idx="47444">
                  <c:v>2.82</c:v>
                </c:pt>
                <c:pt idx="47445">
                  <c:v>2.2599999999999998</c:v>
                </c:pt>
                <c:pt idx="47446">
                  <c:v>1.58</c:v>
                </c:pt>
                <c:pt idx="47447">
                  <c:v>0.82</c:v>
                </c:pt>
                <c:pt idx="47448">
                  <c:v>0.02</c:v>
                </c:pt>
                <c:pt idx="47449">
                  <c:v>-0.7</c:v>
                </c:pt>
                <c:pt idx="47450">
                  <c:v>-1.18</c:v>
                </c:pt>
                <c:pt idx="47451">
                  <c:v>-1.5</c:v>
                </c:pt>
                <c:pt idx="47452">
                  <c:v>-1.7</c:v>
                </c:pt>
                <c:pt idx="47453">
                  <c:v>-1.82</c:v>
                </c:pt>
                <c:pt idx="47454">
                  <c:v>-1.94</c:v>
                </c:pt>
                <c:pt idx="47455">
                  <c:v>-1.98</c:v>
                </c:pt>
                <c:pt idx="47456">
                  <c:v>-1.9</c:v>
                </c:pt>
                <c:pt idx="47457">
                  <c:v>-1.78</c:v>
                </c:pt>
                <c:pt idx="47458">
                  <c:v>-1.5</c:v>
                </c:pt>
                <c:pt idx="47459">
                  <c:v>-1.18</c:v>
                </c:pt>
                <c:pt idx="47460">
                  <c:v>-0.94</c:v>
                </c:pt>
                <c:pt idx="47461">
                  <c:v>-0.78</c:v>
                </c:pt>
                <c:pt idx="47462">
                  <c:v>-0.62</c:v>
                </c:pt>
                <c:pt idx="47463">
                  <c:v>-0.54</c:v>
                </c:pt>
                <c:pt idx="47464">
                  <c:v>-0.38</c:v>
                </c:pt>
                <c:pt idx="47465">
                  <c:v>-0.34</c:v>
                </c:pt>
                <c:pt idx="47466">
                  <c:v>-0.3</c:v>
                </c:pt>
                <c:pt idx="47467">
                  <c:v>-0.34</c:v>
                </c:pt>
                <c:pt idx="47468">
                  <c:v>-0.34</c:v>
                </c:pt>
                <c:pt idx="47469">
                  <c:v>-0.38</c:v>
                </c:pt>
                <c:pt idx="47470">
                  <c:v>-0.34</c:v>
                </c:pt>
                <c:pt idx="47471">
                  <c:v>-0.3</c:v>
                </c:pt>
                <c:pt idx="47472">
                  <c:v>-0.3</c:v>
                </c:pt>
                <c:pt idx="47473">
                  <c:v>-0.3</c:v>
                </c:pt>
                <c:pt idx="47474">
                  <c:v>-0.26</c:v>
                </c:pt>
                <c:pt idx="47475">
                  <c:v>-0.22</c:v>
                </c:pt>
                <c:pt idx="47476">
                  <c:v>-0.1</c:v>
                </c:pt>
                <c:pt idx="47477">
                  <c:v>0.02</c:v>
                </c:pt>
                <c:pt idx="47478">
                  <c:v>0.1</c:v>
                </c:pt>
                <c:pt idx="47479">
                  <c:v>0.14000000000000001</c:v>
                </c:pt>
                <c:pt idx="47480">
                  <c:v>0.14000000000000001</c:v>
                </c:pt>
                <c:pt idx="47481">
                  <c:v>0.18</c:v>
                </c:pt>
                <c:pt idx="47482">
                  <c:v>0.22</c:v>
                </c:pt>
                <c:pt idx="47483">
                  <c:v>0.3</c:v>
                </c:pt>
                <c:pt idx="47484">
                  <c:v>0.34</c:v>
                </c:pt>
                <c:pt idx="47485">
                  <c:v>0.3</c:v>
                </c:pt>
                <c:pt idx="47486">
                  <c:v>0.34</c:v>
                </c:pt>
                <c:pt idx="47487">
                  <c:v>0.22</c:v>
                </c:pt>
                <c:pt idx="47488">
                  <c:v>0.1</c:v>
                </c:pt>
                <c:pt idx="47489">
                  <c:v>-0.14000000000000001</c:v>
                </c:pt>
                <c:pt idx="47490">
                  <c:v>-0.42</c:v>
                </c:pt>
                <c:pt idx="47491">
                  <c:v>-0.74</c:v>
                </c:pt>
                <c:pt idx="47492">
                  <c:v>-0.94</c:v>
                </c:pt>
                <c:pt idx="47493">
                  <c:v>-1.18</c:v>
                </c:pt>
                <c:pt idx="47494">
                  <c:v>-1.38</c:v>
                </c:pt>
                <c:pt idx="47495">
                  <c:v>-1.62</c:v>
                </c:pt>
                <c:pt idx="47496">
                  <c:v>-1.7</c:v>
                </c:pt>
                <c:pt idx="47497">
                  <c:v>-1.74</c:v>
                </c:pt>
                <c:pt idx="47498">
                  <c:v>-1.78</c:v>
                </c:pt>
                <c:pt idx="47499">
                  <c:v>-1.74</c:v>
                </c:pt>
                <c:pt idx="47500">
                  <c:v>-1.7</c:v>
                </c:pt>
                <c:pt idx="47501">
                  <c:v>-1.46</c:v>
                </c:pt>
                <c:pt idx="47502">
                  <c:v>-1.18</c:v>
                </c:pt>
                <c:pt idx="47503">
                  <c:v>-0.9</c:v>
                </c:pt>
                <c:pt idx="47504">
                  <c:v>-0.66</c:v>
                </c:pt>
                <c:pt idx="47505">
                  <c:v>-0.54</c:v>
                </c:pt>
                <c:pt idx="47506">
                  <c:v>-0.34</c:v>
                </c:pt>
                <c:pt idx="47507">
                  <c:v>-0.22</c:v>
                </c:pt>
                <c:pt idx="47508">
                  <c:v>-0.14000000000000001</c:v>
                </c:pt>
                <c:pt idx="47509">
                  <c:v>-0.02</c:v>
                </c:pt>
                <c:pt idx="47510">
                  <c:v>0.02</c:v>
                </c:pt>
                <c:pt idx="47511">
                  <c:v>0.02</c:v>
                </c:pt>
                <c:pt idx="47512">
                  <c:v>0.1</c:v>
                </c:pt>
                <c:pt idx="47513">
                  <c:v>0.06</c:v>
                </c:pt>
                <c:pt idx="47514">
                  <c:v>0.06</c:v>
                </c:pt>
                <c:pt idx="47515">
                  <c:v>0.06</c:v>
                </c:pt>
                <c:pt idx="47516">
                  <c:v>0.14000000000000001</c:v>
                </c:pt>
                <c:pt idx="47517">
                  <c:v>0.1</c:v>
                </c:pt>
                <c:pt idx="47518">
                  <c:v>0.14000000000000001</c:v>
                </c:pt>
                <c:pt idx="47519">
                  <c:v>0.1</c:v>
                </c:pt>
                <c:pt idx="47520">
                  <c:v>0.14000000000000001</c:v>
                </c:pt>
                <c:pt idx="47521">
                  <c:v>0.18</c:v>
                </c:pt>
                <c:pt idx="47522">
                  <c:v>0.22</c:v>
                </c:pt>
                <c:pt idx="47523">
                  <c:v>0.26</c:v>
                </c:pt>
                <c:pt idx="47524">
                  <c:v>0.54</c:v>
                </c:pt>
                <c:pt idx="47525">
                  <c:v>0.98</c:v>
                </c:pt>
                <c:pt idx="47526">
                  <c:v>1.74</c:v>
                </c:pt>
                <c:pt idx="47527">
                  <c:v>2.58</c:v>
                </c:pt>
                <c:pt idx="47528">
                  <c:v>3.22</c:v>
                </c:pt>
                <c:pt idx="47529">
                  <c:v>3.66</c:v>
                </c:pt>
                <c:pt idx="47530">
                  <c:v>4.0999999999999996</c:v>
                </c:pt>
                <c:pt idx="47531">
                  <c:v>4.34</c:v>
                </c:pt>
                <c:pt idx="47532">
                  <c:v>4.46</c:v>
                </c:pt>
                <c:pt idx="47533">
                  <c:v>4.46</c:v>
                </c:pt>
                <c:pt idx="47534">
                  <c:v>4.34</c:v>
                </c:pt>
                <c:pt idx="47535">
                  <c:v>3.9</c:v>
                </c:pt>
                <c:pt idx="47536">
                  <c:v>3.1</c:v>
                </c:pt>
                <c:pt idx="47537">
                  <c:v>2.1</c:v>
                </c:pt>
                <c:pt idx="47538">
                  <c:v>1.1000000000000001</c:v>
                </c:pt>
                <c:pt idx="47539">
                  <c:v>0.14000000000000001</c:v>
                </c:pt>
                <c:pt idx="47540">
                  <c:v>-0.57999999999999996</c:v>
                </c:pt>
                <c:pt idx="47541">
                  <c:v>-1.1399999999999999</c:v>
                </c:pt>
                <c:pt idx="47542">
                  <c:v>-1.62</c:v>
                </c:pt>
                <c:pt idx="47543">
                  <c:v>-2.02</c:v>
                </c:pt>
                <c:pt idx="47544">
                  <c:v>-2.2599999999999998</c:v>
                </c:pt>
                <c:pt idx="47545">
                  <c:v>-2.2999999999999998</c:v>
                </c:pt>
                <c:pt idx="47546">
                  <c:v>-2.1</c:v>
                </c:pt>
                <c:pt idx="47547">
                  <c:v>-1.86</c:v>
                </c:pt>
                <c:pt idx="47548">
                  <c:v>-1.7</c:v>
                </c:pt>
                <c:pt idx="47549">
                  <c:v>-1.46</c:v>
                </c:pt>
                <c:pt idx="47550">
                  <c:v>-1.34</c:v>
                </c:pt>
                <c:pt idx="47551">
                  <c:v>-1.3</c:v>
                </c:pt>
                <c:pt idx="47552">
                  <c:v>-1.18</c:v>
                </c:pt>
                <c:pt idx="47553">
                  <c:v>-0.98</c:v>
                </c:pt>
                <c:pt idx="47554">
                  <c:v>-0.86</c:v>
                </c:pt>
                <c:pt idx="47555">
                  <c:v>-0.74</c:v>
                </c:pt>
                <c:pt idx="47556">
                  <c:v>-0.7</c:v>
                </c:pt>
                <c:pt idx="47557">
                  <c:v>-0.62</c:v>
                </c:pt>
                <c:pt idx="47558">
                  <c:v>-0.5</c:v>
                </c:pt>
                <c:pt idx="47559">
                  <c:v>-0.46</c:v>
                </c:pt>
                <c:pt idx="47560">
                  <c:v>-0.38</c:v>
                </c:pt>
                <c:pt idx="47561">
                  <c:v>-0.38</c:v>
                </c:pt>
                <c:pt idx="47562">
                  <c:v>-0.38</c:v>
                </c:pt>
                <c:pt idx="47563">
                  <c:v>-0.38</c:v>
                </c:pt>
                <c:pt idx="47564">
                  <c:v>-0.38</c:v>
                </c:pt>
                <c:pt idx="47565">
                  <c:v>-0.34</c:v>
                </c:pt>
                <c:pt idx="47566">
                  <c:v>-0.34</c:v>
                </c:pt>
                <c:pt idx="47567">
                  <c:v>-0.34</c:v>
                </c:pt>
                <c:pt idx="47568">
                  <c:v>-0.26</c:v>
                </c:pt>
                <c:pt idx="47569">
                  <c:v>-0.14000000000000001</c:v>
                </c:pt>
                <c:pt idx="47570">
                  <c:v>-0.02</c:v>
                </c:pt>
                <c:pt idx="47571">
                  <c:v>0.1</c:v>
                </c:pt>
                <c:pt idx="47572">
                  <c:v>0.14000000000000001</c:v>
                </c:pt>
                <c:pt idx="47573">
                  <c:v>0.22</c:v>
                </c:pt>
                <c:pt idx="47574">
                  <c:v>0.26</c:v>
                </c:pt>
                <c:pt idx="47575">
                  <c:v>0.34</c:v>
                </c:pt>
                <c:pt idx="47576">
                  <c:v>0.46</c:v>
                </c:pt>
                <c:pt idx="47577">
                  <c:v>0.46</c:v>
                </c:pt>
                <c:pt idx="47578">
                  <c:v>0.5</c:v>
                </c:pt>
                <c:pt idx="47579">
                  <c:v>0.42</c:v>
                </c:pt>
                <c:pt idx="47580">
                  <c:v>0.22</c:v>
                </c:pt>
                <c:pt idx="47581">
                  <c:v>-0.14000000000000001</c:v>
                </c:pt>
                <c:pt idx="47582">
                  <c:v>-0.5</c:v>
                </c:pt>
                <c:pt idx="47583">
                  <c:v>-0.82</c:v>
                </c:pt>
                <c:pt idx="47584">
                  <c:v>-1.1000000000000001</c:v>
                </c:pt>
                <c:pt idx="47585">
                  <c:v>-1.38</c:v>
                </c:pt>
                <c:pt idx="47586">
                  <c:v>-1.66</c:v>
                </c:pt>
                <c:pt idx="47587">
                  <c:v>-1.86</c:v>
                </c:pt>
                <c:pt idx="47588">
                  <c:v>-2.06</c:v>
                </c:pt>
                <c:pt idx="47589">
                  <c:v>-2.1</c:v>
                </c:pt>
                <c:pt idx="47590">
                  <c:v>-2.02</c:v>
                </c:pt>
                <c:pt idx="47591">
                  <c:v>-1.78</c:v>
                </c:pt>
                <c:pt idx="47592">
                  <c:v>-1.54</c:v>
                </c:pt>
                <c:pt idx="47593">
                  <c:v>-1.3</c:v>
                </c:pt>
                <c:pt idx="47594">
                  <c:v>-1.02</c:v>
                </c:pt>
                <c:pt idx="47595">
                  <c:v>-0.82</c:v>
                </c:pt>
                <c:pt idx="47596">
                  <c:v>-0.62</c:v>
                </c:pt>
                <c:pt idx="47597">
                  <c:v>-0.34</c:v>
                </c:pt>
                <c:pt idx="47598">
                  <c:v>-0.14000000000000001</c:v>
                </c:pt>
                <c:pt idx="47599">
                  <c:v>-0.06</c:v>
                </c:pt>
                <c:pt idx="47600">
                  <c:v>-0.02</c:v>
                </c:pt>
                <c:pt idx="47601">
                  <c:v>-0.1</c:v>
                </c:pt>
                <c:pt idx="47602">
                  <c:v>-0.1</c:v>
                </c:pt>
                <c:pt idx="47603">
                  <c:v>-0.1</c:v>
                </c:pt>
                <c:pt idx="47604">
                  <c:v>-0.06</c:v>
                </c:pt>
                <c:pt idx="47605">
                  <c:v>-0.1</c:v>
                </c:pt>
                <c:pt idx="47606">
                  <c:v>-0.02</c:v>
                </c:pt>
                <c:pt idx="47607">
                  <c:v>0.06</c:v>
                </c:pt>
                <c:pt idx="47608">
                  <c:v>0.1</c:v>
                </c:pt>
                <c:pt idx="47609">
                  <c:v>0.14000000000000001</c:v>
                </c:pt>
                <c:pt idx="47610">
                  <c:v>0.26</c:v>
                </c:pt>
                <c:pt idx="47611">
                  <c:v>0.3</c:v>
                </c:pt>
                <c:pt idx="47612">
                  <c:v>0.3</c:v>
                </c:pt>
                <c:pt idx="47613">
                  <c:v>0.3</c:v>
                </c:pt>
                <c:pt idx="47614">
                  <c:v>0.22</c:v>
                </c:pt>
                <c:pt idx="47615">
                  <c:v>0.14000000000000001</c:v>
                </c:pt>
                <c:pt idx="47616">
                  <c:v>0.14000000000000001</c:v>
                </c:pt>
                <c:pt idx="47617">
                  <c:v>0.18</c:v>
                </c:pt>
                <c:pt idx="47618">
                  <c:v>0.26</c:v>
                </c:pt>
                <c:pt idx="47619">
                  <c:v>0.26</c:v>
                </c:pt>
                <c:pt idx="47620">
                  <c:v>0.3</c:v>
                </c:pt>
                <c:pt idx="47621">
                  <c:v>0.42</c:v>
                </c:pt>
                <c:pt idx="47622">
                  <c:v>0.62</c:v>
                </c:pt>
                <c:pt idx="47623">
                  <c:v>0.86</c:v>
                </c:pt>
                <c:pt idx="47624">
                  <c:v>1.22</c:v>
                </c:pt>
                <c:pt idx="47625">
                  <c:v>1.7</c:v>
                </c:pt>
                <c:pt idx="47626">
                  <c:v>2.2599999999999998</c:v>
                </c:pt>
                <c:pt idx="47627">
                  <c:v>2.74</c:v>
                </c:pt>
                <c:pt idx="47628">
                  <c:v>3.26</c:v>
                </c:pt>
                <c:pt idx="47629">
                  <c:v>3.58</c:v>
                </c:pt>
                <c:pt idx="47630">
                  <c:v>3.78</c:v>
                </c:pt>
                <c:pt idx="47631">
                  <c:v>3.82</c:v>
                </c:pt>
                <c:pt idx="47632">
                  <c:v>3.78</c:v>
                </c:pt>
                <c:pt idx="47633">
                  <c:v>3.58</c:v>
                </c:pt>
                <c:pt idx="47634">
                  <c:v>3.26</c:v>
                </c:pt>
                <c:pt idx="47635">
                  <c:v>2.78</c:v>
                </c:pt>
                <c:pt idx="47636">
                  <c:v>2.14</c:v>
                </c:pt>
                <c:pt idx="47637">
                  <c:v>1.42</c:v>
                </c:pt>
                <c:pt idx="47638">
                  <c:v>0.7</c:v>
                </c:pt>
                <c:pt idx="47639">
                  <c:v>-0.06</c:v>
                </c:pt>
                <c:pt idx="47640">
                  <c:v>-0.66</c:v>
                </c:pt>
                <c:pt idx="47641">
                  <c:v>-1.1000000000000001</c:v>
                </c:pt>
                <c:pt idx="47642">
                  <c:v>-1.26</c:v>
                </c:pt>
                <c:pt idx="47643">
                  <c:v>-1.46</c:v>
                </c:pt>
                <c:pt idx="47644">
                  <c:v>-1.54</c:v>
                </c:pt>
                <c:pt idx="47645">
                  <c:v>-1.62</c:v>
                </c:pt>
                <c:pt idx="47646">
                  <c:v>-1.62</c:v>
                </c:pt>
                <c:pt idx="47647">
                  <c:v>-1.54</c:v>
                </c:pt>
                <c:pt idx="47648">
                  <c:v>-1.42</c:v>
                </c:pt>
                <c:pt idx="47649">
                  <c:v>-1.26</c:v>
                </c:pt>
                <c:pt idx="47650">
                  <c:v>-1.1000000000000001</c:v>
                </c:pt>
                <c:pt idx="47651">
                  <c:v>-1.02</c:v>
                </c:pt>
                <c:pt idx="47652">
                  <c:v>-0.98</c:v>
                </c:pt>
                <c:pt idx="47653">
                  <c:v>-0.94</c:v>
                </c:pt>
                <c:pt idx="47654">
                  <c:v>-0.86</c:v>
                </c:pt>
                <c:pt idx="47655">
                  <c:v>-0.78</c:v>
                </c:pt>
                <c:pt idx="47656">
                  <c:v>-0.7</c:v>
                </c:pt>
                <c:pt idx="47657">
                  <c:v>-0.62</c:v>
                </c:pt>
                <c:pt idx="47658">
                  <c:v>-0.62</c:v>
                </c:pt>
                <c:pt idx="47659">
                  <c:v>-0.54</c:v>
                </c:pt>
                <c:pt idx="47660">
                  <c:v>-0.5</c:v>
                </c:pt>
                <c:pt idx="47661">
                  <c:v>-0.46</c:v>
                </c:pt>
                <c:pt idx="47662">
                  <c:v>-0.42</c:v>
                </c:pt>
                <c:pt idx="47663">
                  <c:v>-0.38</c:v>
                </c:pt>
                <c:pt idx="47664">
                  <c:v>-0.38</c:v>
                </c:pt>
                <c:pt idx="47665">
                  <c:v>-0.38</c:v>
                </c:pt>
                <c:pt idx="47666">
                  <c:v>-0.34</c:v>
                </c:pt>
                <c:pt idx="47667">
                  <c:v>-0.3</c:v>
                </c:pt>
                <c:pt idx="47668">
                  <c:v>-0.22</c:v>
                </c:pt>
                <c:pt idx="47669">
                  <c:v>-0.1</c:v>
                </c:pt>
                <c:pt idx="47670">
                  <c:v>-0.02</c:v>
                </c:pt>
                <c:pt idx="47671">
                  <c:v>0.06</c:v>
                </c:pt>
                <c:pt idx="47672">
                  <c:v>0.06</c:v>
                </c:pt>
                <c:pt idx="47673">
                  <c:v>0.14000000000000001</c:v>
                </c:pt>
                <c:pt idx="47674">
                  <c:v>0.14000000000000001</c:v>
                </c:pt>
                <c:pt idx="47675">
                  <c:v>0.18</c:v>
                </c:pt>
                <c:pt idx="47676">
                  <c:v>0.18</c:v>
                </c:pt>
                <c:pt idx="47677">
                  <c:v>0.14000000000000001</c:v>
                </c:pt>
                <c:pt idx="47678">
                  <c:v>0.06</c:v>
                </c:pt>
                <c:pt idx="47679">
                  <c:v>-0.1</c:v>
                </c:pt>
                <c:pt idx="47680">
                  <c:v>-0.34</c:v>
                </c:pt>
                <c:pt idx="47681">
                  <c:v>-0.54</c:v>
                </c:pt>
                <c:pt idx="47682">
                  <c:v>-0.82</c:v>
                </c:pt>
                <c:pt idx="47683">
                  <c:v>-1.06</c:v>
                </c:pt>
                <c:pt idx="47684">
                  <c:v>-1.34</c:v>
                </c:pt>
                <c:pt idx="47685">
                  <c:v>-1.42</c:v>
                </c:pt>
                <c:pt idx="47686">
                  <c:v>-1.54</c:v>
                </c:pt>
                <c:pt idx="47687">
                  <c:v>-1.66</c:v>
                </c:pt>
                <c:pt idx="47688">
                  <c:v>-1.66</c:v>
                </c:pt>
                <c:pt idx="47689">
                  <c:v>-1.7</c:v>
                </c:pt>
                <c:pt idx="47690">
                  <c:v>-1.62</c:v>
                </c:pt>
                <c:pt idx="47691">
                  <c:v>-1.46</c:v>
                </c:pt>
                <c:pt idx="47692">
                  <c:v>-1.22</c:v>
                </c:pt>
                <c:pt idx="47693">
                  <c:v>-1.06</c:v>
                </c:pt>
                <c:pt idx="47694">
                  <c:v>-0.78</c:v>
                </c:pt>
                <c:pt idx="47695">
                  <c:v>-0.62</c:v>
                </c:pt>
                <c:pt idx="47696">
                  <c:v>-0.5</c:v>
                </c:pt>
                <c:pt idx="47697">
                  <c:v>-0.38</c:v>
                </c:pt>
                <c:pt idx="47698">
                  <c:v>-0.34</c:v>
                </c:pt>
                <c:pt idx="47699">
                  <c:v>-0.26</c:v>
                </c:pt>
                <c:pt idx="47700">
                  <c:v>-0.22</c:v>
                </c:pt>
                <c:pt idx="47701">
                  <c:v>-0.14000000000000001</c:v>
                </c:pt>
                <c:pt idx="47702">
                  <c:v>-0.1</c:v>
                </c:pt>
                <c:pt idx="47703">
                  <c:v>-0.14000000000000001</c:v>
                </c:pt>
                <c:pt idx="47704">
                  <c:v>-0.1</c:v>
                </c:pt>
                <c:pt idx="47705">
                  <c:v>-0.06</c:v>
                </c:pt>
                <c:pt idx="47706">
                  <c:v>-0.02</c:v>
                </c:pt>
                <c:pt idx="47707">
                  <c:v>-0.02</c:v>
                </c:pt>
                <c:pt idx="47708">
                  <c:v>0.1</c:v>
                </c:pt>
                <c:pt idx="47709">
                  <c:v>0.14000000000000001</c:v>
                </c:pt>
                <c:pt idx="47710">
                  <c:v>0.26</c:v>
                </c:pt>
                <c:pt idx="47711">
                  <c:v>0.62</c:v>
                </c:pt>
                <c:pt idx="47712">
                  <c:v>1.26</c:v>
                </c:pt>
                <c:pt idx="47713">
                  <c:v>2.06</c:v>
                </c:pt>
                <c:pt idx="47714">
                  <c:v>2.66</c:v>
                </c:pt>
                <c:pt idx="47715">
                  <c:v>3.26</c:v>
                </c:pt>
                <c:pt idx="47716">
                  <c:v>3.74</c:v>
                </c:pt>
                <c:pt idx="47717">
                  <c:v>4.0999999999999996</c:v>
                </c:pt>
                <c:pt idx="47718">
                  <c:v>4.62</c:v>
                </c:pt>
                <c:pt idx="47719">
                  <c:v>5.0199999999999996</c:v>
                </c:pt>
                <c:pt idx="47720">
                  <c:v>5.22</c:v>
                </c:pt>
                <c:pt idx="47721">
                  <c:v>5.18</c:v>
                </c:pt>
                <c:pt idx="47722">
                  <c:v>4.66</c:v>
                </c:pt>
                <c:pt idx="47723">
                  <c:v>3.62</c:v>
                </c:pt>
                <c:pt idx="47724">
                  <c:v>2.46</c:v>
                </c:pt>
                <c:pt idx="47725">
                  <c:v>1.26</c:v>
                </c:pt>
                <c:pt idx="47726">
                  <c:v>0.26</c:v>
                </c:pt>
                <c:pt idx="47727">
                  <c:v>-0.54</c:v>
                </c:pt>
                <c:pt idx="47728">
                  <c:v>-1.3</c:v>
                </c:pt>
                <c:pt idx="47729">
                  <c:v>-2.02</c:v>
                </c:pt>
                <c:pt idx="47730">
                  <c:v>-2.54</c:v>
                </c:pt>
                <c:pt idx="47731">
                  <c:v>-2.94</c:v>
                </c:pt>
                <c:pt idx="47732">
                  <c:v>-2.98</c:v>
                </c:pt>
                <c:pt idx="47733">
                  <c:v>-2.82</c:v>
                </c:pt>
                <c:pt idx="47734">
                  <c:v>-2.5</c:v>
                </c:pt>
                <c:pt idx="47735">
                  <c:v>-2.14</c:v>
                </c:pt>
                <c:pt idx="47736">
                  <c:v>-1.82</c:v>
                </c:pt>
                <c:pt idx="47737">
                  <c:v>-1.58</c:v>
                </c:pt>
                <c:pt idx="47738">
                  <c:v>-1.3</c:v>
                </c:pt>
                <c:pt idx="47739">
                  <c:v>-1.1000000000000001</c:v>
                </c:pt>
                <c:pt idx="47740">
                  <c:v>-0.94</c:v>
                </c:pt>
                <c:pt idx="47741">
                  <c:v>-0.86</c:v>
                </c:pt>
                <c:pt idx="47742">
                  <c:v>-0.9</c:v>
                </c:pt>
                <c:pt idx="47743">
                  <c:v>-0.9</c:v>
                </c:pt>
                <c:pt idx="47744">
                  <c:v>-0.82</c:v>
                </c:pt>
                <c:pt idx="47745">
                  <c:v>-0.78</c:v>
                </c:pt>
                <c:pt idx="47746">
                  <c:v>-0.62</c:v>
                </c:pt>
                <c:pt idx="47747">
                  <c:v>-0.46</c:v>
                </c:pt>
                <c:pt idx="47748">
                  <c:v>-0.38</c:v>
                </c:pt>
                <c:pt idx="47749">
                  <c:v>-0.26</c:v>
                </c:pt>
                <c:pt idx="47750">
                  <c:v>-0.22</c:v>
                </c:pt>
                <c:pt idx="47751">
                  <c:v>-0.18</c:v>
                </c:pt>
                <c:pt idx="47752">
                  <c:v>-0.06</c:v>
                </c:pt>
                <c:pt idx="47753">
                  <c:v>-0.06</c:v>
                </c:pt>
                <c:pt idx="47754">
                  <c:v>-0.02</c:v>
                </c:pt>
                <c:pt idx="47755">
                  <c:v>0.02</c:v>
                </c:pt>
                <c:pt idx="47756">
                  <c:v>0.14000000000000001</c:v>
                </c:pt>
                <c:pt idx="47757">
                  <c:v>0.18</c:v>
                </c:pt>
                <c:pt idx="47758">
                  <c:v>0.26</c:v>
                </c:pt>
                <c:pt idx="47759">
                  <c:v>0.34</c:v>
                </c:pt>
                <c:pt idx="47760">
                  <c:v>0.38</c:v>
                </c:pt>
                <c:pt idx="47761">
                  <c:v>0.5</c:v>
                </c:pt>
                <c:pt idx="47762">
                  <c:v>0.62</c:v>
                </c:pt>
                <c:pt idx="47763">
                  <c:v>0.7</c:v>
                </c:pt>
                <c:pt idx="47764">
                  <c:v>0.78</c:v>
                </c:pt>
                <c:pt idx="47765">
                  <c:v>0.82</c:v>
                </c:pt>
                <c:pt idx="47766">
                  <c:v>0.62</c:v>
                </c:pt>
                <c:pt idx="47767">
                  <c:v>0.3</c:v>
                </c:pt>
                <c:pt idx="47768">
                  <c:v>-0.06</c:v>
                </c:pt>
                <c:pt idx="47769">
                  <c:v>-0.38</c:v>
                </c:pt>
                <c:pt idx="47770">
                  <c:v>-0.66</c:v>
                </c:pt>
                <c:pt idx="47771">
                  <c:v>-0.98</c:v>
                </c:pt>
                <c:pt idx="47772">
                  <c:v>-1.26</c:v>
                </c:pt>
                <c:pt idx="47773">
                  <c:v>-1.62</c:v>
                </c:pt>
                <c:pt idx="47774">
                  <c:v>-1.9</c:v>
                </c:pt>
                <c:pt idx="47775">
                  <c:v>-2.14</c:v>
                </c:pt>
                <c:pt idx="47776">
                  <c:v>-2.2599999999999998</c:v>
                </c:pt>
                <c:pt idx="47777">
                  <c:v>-2.2200000000000002</c:v>
                </c:pt>
                <c:pt idx="47778">
                  <c:v>-2.06</c:v>
                </c:pt>
                <c:pt idx="47779">
                  <c:v>-1.78</c:v>
                </c:pt>
                <c:pt idx="47780">
                  <c:v>-1.46</c:v>
                </c:pt>
                <c:pt idx="47781">
                  <c:v>-1.22</c:v>
                </c:pt>
                <c:pt idx="47782">
                  <c:v>-0.98</c:v>
                </c:pt>
                <c:pt idx="47783">
                  <c:v>-0.7</c:v>
                </c:pt>
                <c:pt idx="47784">
                  <c:v>-0.38</c:v>
                </c:pt>
                <c:pt idx="47785">
                  <c:v>-0.14000000000000001</c:v>
                </c:pt>
                <c:pt idx="47786">
                  <c:v>-0.02</c:v>
                </c:pt>
                <c:pt idx="47787">
                  <c:v>0.02</c:v>
                </c:pt>
                <c:pt idx="47788">
                  <c:v>0.02</c:v>
                </c:pt>
                <c:pt idx="47789">
                  <c:v>0.02</c:v>
                </c:pt>
                <c:pt idx="47790">
                  <c:v>0.02</c:v>
                </c:pt>
                <c:pt idx="47791">
                  <c:v>-0.02</c:v>
                </c:pt>
                <c:pt idx="47792">
                  <c:v>-0.02</c:v>
                </c:pt>
                <c:pt idx="47793">
                  <c:v>0.02</c:v>
                </c:pt>
                <c:pt idx="47794">
                  <c:v>0.02</c:v>
                </c:pt>
                <c:pt idx="47795">
                  <c:v>0.1</c:v>
                </c:pt>
                <c:pt idx="47796">
                  <c:v>0.18</c:v>
                </c:pt>
                <c:pt idx="47797">
                  <c:v>0.3</c:v>
                </c:pt>
                <c:pt idx="47798">
                  <c:v>0.38</c:v>
                </c:pt>
                <c:pt idx="47799">
                  <c:v>0.42</c:v>
                </c:pt>
                <c:pt idx="47800">
                  <c:v>0.5</c:v>
                </c:pt>
                <c:pt idx="47801">
                  <c:v>0.42</c:v>
                </c:pt>
                <c:pt idx="47802">
                  <c:v>0.38</c:v>
                </c:pt>
                <c:pt idx="47803">
                  <c:v>0.38</c:v>
                </c:pt>
                <c:pt idx="47804">
                  <c:v>0.38</c:v>
                </c:pt>
                <c:pt idx="47805">
                  <c:v>0.34</c:v>
                </c:pt>
                <c:pt idx="47806">
                  <c:v>0.26</c:v>
                </c:pt>
                <c:pt idx="47807">
                  <c:v>0.18</c:v>
                </c:pt>
                <c:pt idx="47808">
                  <c:v>0.26</c:v>
                </c:pt>
                <c:pt idx="47809">
                  <c:v>0.3</c:v>
                </c:pt>
                <c:pt idx="47810">
                  <c:v>0.38</c:v>
                </c:pt>
                <c:pt idx="47811">
                  <c:v>0.46</c:v>
                </c:pt>
                <c:pt idx="47812">
                  <c:v>0.62</c:v>
                </c:pt>
                <c:pt idx="47813">
                  <c:v>0.7</c:v>
                </c:pt>
                <c:pt idx="47814">
                  <c:v>0.86</c:v>
                </c:pt>
                <c:pt idx="47815">
                  <c:v>1.22</c:v>
                </c:pt>
                <c:pt idx="47816">
                  <c:v>1.7</c:v>
                </c:pt>
                <c:pt idx="47817">
                  <c:v>2.1800000000000002</c:v>
                </c:pt>
                <c:pt idx="47818">
                  <c:v>2.5</c:v>
                </c:pt>
                <c:pt idx="47819">
                  <c:v>2.74</c:v>
                </c:pt>
                <c:pt idx="47820">
                  <c:v>2.94</c:v>
                </c:pt>
                <c:pt idx="47821">
                  <c:v>3.18</c:v>
                </c:pt>
                <c:pt idx="47822">
                  <c:v>3.3</c:v>
                </c:pt>
                <c:pt idx="47823">
                  <c:v>3.3</c:v>
                </c:pt>
                <c:pt idx="47824">
                  <c:v>3.3</c:v>
                </c:pt>
                <c:pt idx="47825">
                  <c:v>3.1</c:v>
                </c:pt>
                <c:pt idx="47826">
                  <c:v>2.82</c:v>
                </c:pt>
                <c:pt idx="47827">
                  <c:v>2.2599999999999998</c:v>
                </c:pt>
                <c:pt idx="47828">
                  <c:v>1.66</c:v>
                </c:pt>
                <c:pt idx="47829">
                  <c:v>1.02</c:v>
                </c:pt>
                <c:pt idx="47830">
                  <c:v>0.42</c:v>
                </c:pt>
                <c:pt idx="47831">
                  <c:v>-0.1</c:v>
                </c:pt>
                <c:pt idx="47832">
                  <c:v>-0.54</c:v>
                </c:pt>
                <c:pt idx="47833">
                  <c:v>-0.98</c:v>
                </c:pt>
                <c:pt idx="47834">
                  <c:v>-1.18</c:v>
                </c:pt>
                <c:pt idx="47835">
                  <c:v>-1.42</c:v>
                </c:pt>
                <c:pt idx="47836">
                  <c:v>-1.54</c:v>
                </c:pt>
                <c:pt idx="47837">
                  <c:v>-1.66</c:v>
                </c:pt>
                <c:pt idx="47838">
                  <c:v>-1.7</c:v>
                </c:pt>
                <c:pt idx="47839">
                  <c:v>-1.58</c:v>
                </c:pt>
                <c:pt idx="47840">
                  <c:v>-1.5</c:v>
                </c:pt>
                <c:pt idx="47841">
                  <c:v>-1.3</c:v>
                </c:pt>
                <c:pt idx="47842">
                  <c:v>-1.1399999999999999</c:v>
                </c:pt>
                <c:pt idx="47843">
                  <c:v>-1.02</c:v>
                </c:pt>
                <c:pt idx="47844">
                  <c:v>-0.86</c:v>
                </c:pt>
                <c:pt idx="47845">
                  <c:v>-0.7</c:v>
                </c:pt>
                <c:pt idx="47846">
                  <c:v>-0.62</c:v>
                </c:pt>
                <c:pt idx="47847">
                  <c:v>-0.62</c:v>
                </c:pt>
                <c:pt idx="47848">
                  <c:v>-0.62</c:v>
                </c:pt>
                <c:pt idx="47849">
                  <c:v>-0.57999999999999996</c:v>
                </c:pt>
                <c:pt idx="47850">
                  <c:v>-0.62</c:v>
                </c:pt>
                <c:pt idx="47851">
                  <c:v>-0.62</c:v>
                </c:pt>
                <c:pt idx="47852">
                  <c:v>-0.7</c:v>
                </c:pt>
                <c:pt idx="47853">
                  <c:v>-0.66</c:v>
                </c:pt>
                <c:pt idx="47854">
                  <c:v>-0.62</c:v>
                </c:pt>
                <c:pt idx="47855">
                  <c:v>-0.62</c:v>
                </c:pt>
                <c:pt idx="47856">
                  <c:v>-0.54</c:v>
                </c:pt>
                <c:pt idx="47857">
                  <c:v>-0.54</c:v>
                </c:pt>
                <c:pt idx="47858">
                  <c:v>-0.42</c:v>
                </c:pt>
                <c:pt idx="47859">
                  <c:v>-0.34</c:v>
                </c:pt>
                <c:pt idx="47860">
                  <c:v>-0.22</c:v>
                </c:pt>
                <c:pt idx="47861">
                  <c:v>-0.18</c:v>
                </c:pt>
                <c:pt idx="47862">
                  <c:v>-0.14000000000000001</c:v>
                </c:pt>
                <c:pt idx="47863">
                  <c:v>-0.14000000000000001</c:v>
                </c:pt>
                <c:pt idx="47864">
                  <c:v>-0.06</c:v>
                </c:pt>
                <c:pt idx="47865">
                  <c:v>-0.06</c:v>
                </c:pt>
                <c:pt idx="47866">
                  <c:v>-0.1</c:v>
                </c:pt>
                <c:pt idx="47867">
                  <c:v>-0.1</c:v>
                </c:pt>
                <c:pt idx="47868">
                  <c:v>-0.02</c:v>
                </c:pt>
                <c:pt idx="47869">
                  <c:v>-0.06</c:v>
                </c:pt>
                <c:pt idx="47870">
                  <c:v>-0.18</c:v>
                </c:pt>
                <c:pt idx="47871">
                  <c:v>-0.42</c:v>
                </c:pt>
                <c:pt idx="47872">
                  <c:v>-0.57999999999999996</c:v>
                </c:pt>
                <c:pt idx="47873">
                  <c:v>-0.74</c:v>
                </c:pt>
                <c:pt idx="47874">
                  <c:v>-0.94</c:v>
                </c:pt>
                <c:pt idx="47875">
                  <c:v>-1.1000000000000001</c:v>
                </c:pt>
                <c:pt idx="47876">
                  <c:v>-1.26</c:v>
                </c:pt>
                <c:pt idx="47877">
                  <c:v>-1.38</c:v>
                </c:pt>
                <c:pt idx="47878">
                  <c:v>-1.46</c:v>
                </c:pt>
                <c:pt idx="47879">
                  <c:v>-1.54</c:v>
                </c:pt>
                <c:pt idx="47880">
                  <c:v>-1.58</c:v>
                </c:pt>
                <c:pt idx="47881">
                  <c:v>-1.58</c:v>
                </c:pt>
                <c:pt idx="47882">
                  <c:v>-1.5</c:v>
                </c:pt>
                <c:pt idx="47883">
                  <c:v>-1.34</c:v>
                </c:pt>
                <c:pt idx="47884">
                  <c:v>-1.18</c:v>
                </c:pt>
                <c:pt idx="47885">
                  <c:v>-0.98</c:v>
                </c:pt>
                <c:pt idx="47886">
                  <c:v>-0.74</c:v>
                </c:pt>
                <c:pt idx="47887">
                  <c:v>-0.57999999999999996</c:v>
                </c:pt>
                <c:pt idx="47888">
                  <c:v>-0.38</c:v>
                </c:pt>
                <c:pt idx="47889">
                  <c:v>-0.3</c:v>
                </c:pt>
                <c:pt idx="47890">
                  <c:v>-0.22</c:v>
                </c:pt>
                <c:pt idx="47891">
                  <c:v>-0.14000000000000001</c:v>
                </c:pt>
                <c:pt idx="47892">
                  <c:v>-0.06</c:v>
                </c:pt>
                <c:pt idx="47893">
                  <c:v>0.02</c:v>
                </c:pt>
                <c:pt idx="47894">
                  <c:v>0.06</c:v>
                </c:pt>
                <c:pt idx="47895">
                  <c:v>0.06</c:v>
                </c:pt>
                <c:pt idx="47896">
                  <c:v>0.06</c:v>
                </c:pt>
                <c:pt idx="47897">
                  <c:v>0.06</c:v>
                </c:pt>
                <c:pt idx="47898">
                  <c:v>0.1</c:v>
                </c:pt>
                <c:pt idx="47899">
                  <c:v>0.1</c:v>
                </c:pt>
                <c:pt idx="47900">
                  <c:v>0.26</c:v>
                </c:pt>
                <c:pt idx="47901">
                  <c:v>0.62</c:v>
                </c:pt>
                <c:pt idx="47902">
                  <c:v>1.1399999999999999</c:v>
                </c:pt>
                <c:pt idx="47903">
                  <c:v>1.66</c:v>
                </c:pt>
                <c:pt idx="47904">
                  <c:v>2.14</c:v>
                </c:pt>
                <c:pt idx="47905">
                  <c:v>2.62</c:v>
                </c:pt>
                <c:pt idx="47906">
                  <c:v>3.26</c:v>
                </c:pt>
                <c:pt idx="47907">
                  <c:v>3.86</c:v>
                </c:pt>
                <c:pt idx="47908">
                  <c:v>4.3</c:v>
                </c:pt>
                <c:pt idx="47909">
                  <c:v>4.62</c:v>
                </c:pt>
                <c:pt idx="47910">
                  <c:v>4.7</c:v>
                </c:pt>
                <c:pt idx="47911">
                  <c:v>4.54</c:v>
                </c:pt>
                <c:pt idx="47912">
                  <c:v>4.18</c:v>
                </c:pt>
                <c:pt idx="47913">
                  <c:v>3.5</c:v>
                </c:pt>
                <c:pt idx="47914">
                  <c:v>2.74</c:v>
                </c:pt>
                <c:pt idx="47915">
                  <c:v>1.9</c:v>
                </c:pt>
                <c:pt idx="47916">
                  <c:v>0.94</c:v>
                </c:pt>
                <c:pt idx="47917">
                  <c:v>0.02</c:v>
                </c:pt>
                <c:pt idx="47918">
                  <c:v>-0.78</c:v>
                </c:pt>
                <c:pt idx="47919">
                  <c:v>-1.46</c:v>
                </c:pt>
                <c:pt idx="47920">
                  <c:v>-1.86</c:v>
                </c:pt>
                <c:pt idx="47921">
                  <c:v>-2.1800000000000002</c:v>
                </c:pt>
                <c:pt idx="47922">
                  <c:v>-2.2999999999999998</c:v>
                </c:pt>
                <c:pt idx="47923">
                  <c:v>-2.42</c:v>
                </c:pt>
                <c:pt idx="47924">
                  <c:v>-2.42</c:v>
                </c:pt>
                <c:pt idx="47925">
                  <c:v>-2.2599999999999998</c:v>
                </c:pt>
                <c:pt idx="47926">
                  <c:v>-1.94</c:v>
                </c:pt>
                <c:pt idx="47927">
                  <c:v>-1.7</c:v>
                </c:pt>
                <c:pt idx="47928">
                  <c:v>-1.42</c:v>
                </c:pt>
                <c:pt idx="47929">
                  <c:v>-1.22</c:v>
                </c:pt>
                <c:pt idx="47930">
                  <c:v>-1.06</c:v>
                </c:pt>
                <c:pt idx="47931">
                  <c:v>-1.02</c:v>
                </c:pt>
                <c:pt idx="47932">
                  <c:v>-0.9</c:v>
                </c:pt>
                <c:pt idx="47933">
                  <c:v>-0.7</c:v>
                </c:pt>
                <c:pt idx="47934">
                  <c:v>-0.57999999999999996</c:v>
                </c:pt>
                <c:pt idx="47935">
                  <c:v>-0.46</c:v>
                </c:pt>
                <c:pt idx="47936">
                  <c:v>-0.38</c:v>
                </c:pt>
                <c:pt idx="47937">
                  <c:v>-0.3</c:v>
                </c:pt>
                <c:pt idx="47938">
                  <c:v>-0.18</c:v>
                </c:pt>
                <c:pt idx="47939">
                  <c:v>-0.14000000000000001</c:v>
                </c:pt>
                <c:pt idx="47940">
                  <c:v>-0.02</c:v>
                </c:pt>
                <c:pt idx="47941">
                  <c:v>-0.02</c:v>
                </c:pt>
                <c:pt idx="47942">
                  <c:v>-0.02</c:v>
                </c:pt>
                <c:pt idx="47943">
                  <c:v>-0.1</c:v>
                </c:pt>
                <c:pt idx="47944">
                  <c:v>-0.06</c:v>
                </c:pt>
                <c:pt idx="47945">
                  <c:v>0.02</c:v>
                </c:pt>
                <c:pt idx="47946">
                  <c:v>0.06</c:v>
                </c:pt>
                <c:pt idx="47947">
                  <c:v>0.06</c:v>
                </c:pt>
                <c:pt idx="47948">
                  <c:v>0.1</c:v>
                </c:pt>
                <c:pt idx="47949">
                  <c:v>0.14000000000000001</c:v>
                </c:pt>
                <c:pt idx="47950">
                  <c:v>0.26</c:v>
                </c:pt>
                <c:pt idx="47951">
                  <c:v>0.38</c:v>
                </c:pt>
                <c:pt idx="47952">
                  <c:v>0.5</c:v>
                </c:pt>
                <c:pt idx="47953">
                  <c:v>0.57999999999999996</c:v>
                </c:pt>
                <c:pt idx="47954">
                  <c:v>0.66</c:v>
                </c:pt>
                <c:pt idx="47955">
                  <c:v>0.57999999999999996</c:v>
                </c:pt>
                <c:pt idx="47956">
                  <c:v>0.46</c:v>
                </c:pt>
                <c:pt idx="47957">
                  <c:v>0.3</c:v>
                </c:pt>
                <c:pt idx="47958">
                  <c:v>0.14000000000000001</c:v>
                </c:pt>
                <c:pt idx="47959">
                  <c:v>-0.18</c:v>
                </c:pt>
                <c:pt idx="47960">
                  <c:v>-0.42</c:v>
                </c:pt>
                <c:pt idx="47961">
                  <c:v>-0.78</c:v>
                </c:pt>
                <c:pt idx="47962">
                  <c:v>-1.1000000000000001</c:v>
                </c:pt>
                <c:pt idx="47963">
                  <c:v>-1.42</c:v>
                </c:pt>
                <c:pt idx="47964">
                  <c:v>-1.62</c:v>
                </c:pt>
                <c:pt idx="47965">
                  <c:v>-1.82</c:v>
                </c:pt>
                <c:pt idx="47966">
                  <c:v>-1.94</c:v>
                </c:pt>
                <c:pt idx="47967">
                  <c:v>-1.98</c:v>
                </c:pt>
                <c:pt idx="47968">
                  <c:v>-1.86</c:v>
                </c:pt>
                <c:pt idx="47969">
                  <c:v>-1.7</c:v>
                </c:pt>
                <c:pt idx="47970">
                  <c:v>-1.54</c:v>
                </c:pt>
                <c:pt idx="47971">
                  <c:v>-1.3</c:v>
                </c:pt>
                <c:pt idx="47972">
                  <c:v>-0.98</c:v>
                </c:pt>
                <c:pt idx="47973">
                  <c:v>-0.74</c:v>
                </c:pt>
                <c:pt idx="47974">
                  <c:v>-0.54</c:v>
                </c:pt>
                <c:pt idx="47975">
                  <c:v>-0.42</c:v>
                </c:pt>
                <c:pt idx="47976">
                  <c:v>-0.22</c:v>
                </c:pt>
                <c:pt idx="47977">
                  <c:v>-0.1</c:v>
                </c:pt>
                <c:pt idx="47978">
                  <c:v>-0.02</c:v>
                </c:pt>
                <c:pt idx="47979">
                  <c:v>0.02</c:v>
                </c:pt>
                <c:pt idx="47980">
                  <c:v>-0.02</c:v>
                </c:pt>
                <c:pt idx="47981">
                  <c:v>0.02</c:v>
                </c:pt>
                <c:pt idx="47982">
                  <c:v>0.02</c:v>
                </c:pt>
                <c:pt idx="47983">
                  <c:v>0.06</c:v>
                </c:pt>
                <c:pt idx="47984">
                  <c:v>0.02</c:v>
                </c:pt>
                <c:pt idx="47985">
                  <c:v>0.1</c:v>
                </c:pt>
                <c:pt idx="47986">
                  <c:v>0.14000000000000001</c:v>
                </c:pt>
                <c:pt idx="47987">
                  <c:v>0.14000000000000001</c:v>
                </c:pt>
                <c:pt idx="47988">
                  <c:v>0.14000000000000001</c:v>
                </c:pt>
                <c:pt idx="47989">
                  <c:v>0.14000000000000001</c:v>
                </c:pt>
                <c:pt idx="47990">
                  <c:v>0.22</c:v>
                </c:pt>
                <c:pt idx="47991">
                  <c:v>0.22</c:v>
                </c:pt>
                <c:pt idx="47992">
                  <c:v>0.18</c:v>
                </c:pt>
                <c:pt idx="47993">
                  <c:v>0.22</c:v>
                </c:pt>
                <c:pt idx="47994">
                  <c:v>0.26</c:v>
                </c:pt>
                <c:pt idx="47995">
                  <c:v>0.18</c:v>
                </c:pt>
                <c:pt idx="47996">
                  <c:v>0.26</c:v>
                </c:pt>
                <c:pt idx="47997">
                  <c:v>0.62</c:v>
                </c:pt>
                <c:pt idx="47998">
                  <c:v>1.18</c:v>
                </c:pt>
                <c:pt idx="47999">
                  <c:v>1.78</c:v>
                </c:pt>
                <c:pt idx="48000">
                  <c:v>2.46</c:v>
                </c:pt>
                <c:pt idx="48001">
                  <c:v>2.98</c:v>
                </c:pt>
                <c:pt idx="48002">
                  <c:v>3.5</c:v>
                </c:pt>
                <c:pt idx="48003">
                  <c:v>3.78</c:v>
                </c:pt>
                <c:pt idx="48004">
                  <c:v>4.0199999999999996</c:v>
                </c:pt>
                <c:pt idx="48005">
                  <c:v>3.98</c:v>
                </c:pt>
                <c:pt idx="48006">
                  <c:v>3.9</c:v>
                </c:pt>
                <c:pt idx="48007">
                  <c:v>3.58</c:v>
                </c:pt>
                <c:pt idx="48008">
                  <c:v>3.1</c:v>
                </c:pt>
                <c:pt idx="48009">
                  <c:v>2.62</c:v>
                </c:pt>
                <c:pt idx="48010">
                  <c:v>1.98</c:v>
                </c:pt>
                <c:pt idx="48011">
                  <c:v>1.34</c:v>
                </c:pt>
                <c:pt idx="48012">
                  <c:v>0.62</c:v>
                </c:pt>
                <c:pt idx="48013">
                  <c:v>0.02</c:v>
                </c:pt>
                <c:pt idx="48014">
                  <c:v>-0.46</c:v>
                </c:pt>
                <c:pt idx="48015">
                  <c:v>-0.82</c:v>
                </c:pt>
                <c:pt idx="48016">
                  <c:v>-1.06</c:v>
                </c:pt>
                <c:pt idx="48017">
                  <c:v>-1.22</c:v>
                </c:pt>
                <c:pt idx="48018">
                  <c:v>-1.22</c:v>
                </c:pt>
                <c:pt idx="48019">
                  <c:v>-1.38</c:v>
                </c:pt>
                <c:pt idx="48020">
                  <c:v>-1.54</c:v>
                </c:pt>
                <c:pt idx="48021">
                  <c:v>-1.66</c:v>
                </c:pt>
                <c:pt idx="48022">
                  <c:v>-1.62</c:v>
                </c:pt>
                <c:pt idx="48023">
                  <c:v>-1.62</c:v>
                </c:pt>
                <c:pt idx="48024">
                  <c:v>-1.54</c:v>
                </c:pt>
                <c:pt idx="48025">
                  <c:v>-1.46</c:v>
                </c:pt>
                <c:pt idx="48026">
                  <c:v>-1.34</c:v>
                </c:pt>
                <c:pt idx="48027">
                  <c:v>-1.18</c:v>
                </c:pt>
                <c:pt idx="48028">
                  <c:v>-1.02</c:v>
                </c:pt>
                <c:pt idx="48029">
                  <c:v>-0.82</c:v>
                </c:pt>
                <c:pt idx="48030">
                  <c:v>-0.66</c:v>
                </c:pt>
                <c:pt idx="48031">
                  <c:v>-0.62</c:v>
                </c:pt>
                <c:pt idx="48032">
                  <c:v>-0.54</c:v>
                </c:pt>
                <c:pt idx="48033">
                  <c:v>-0.54</c:v>
                </c:pt>
                <c:pt idx="48034">
                  <c:v>-0.54</c:v>
                </c:pt>
                <c:pt idx="48035">
                  <c:v>-0.5</c:v>
                </c:pt>
                <c:pt idx="48036">
                  <c:v>-0.46</c:v>
                </c:pt>
                <c:pt idx="48037">
                  <c:v>-0.46</c:v>
                </c:pt>
                <c:pt idx="48038">
                  <c:v>-0.46</c:v>
                </c:pt>
                <c:pt idx="48039">
                  <c:v>-0.42</c:v>
                </c:pt>
                <c:pt idx="48040">
                  <c:v>-0.34</c:v>
                </c:pt>
                <c:pt idx="48041">
                  <c:v>-0.18</c:v>
                </c:pt>
                <c:pt idx="48042">
                  <c:v>-0.02</c:v>
                </c:pt>
                <c:pt idx="48043">
                  <c:v>-0.02</c:v>
                </c:pt>
                <c:pt idx="48044">
                  <c:v>0.06</c:v>
                </c:pt>
                <c:pt idx="48045">
                  <c:v>0.14000000000000001</c:v>
                </c:pt>
                <c:pt idx="48046">
                  <c:v>0.14000000000000001</c:v>
                </c:pt>
                <c:pt idx="48047">
                  <c:v>0.18</c:v>
                </c:pt>
                <c:pt idx="48048">
                  <c:v>0.22</c:v>
                </c:pt>
                <c:pt idx="48049">
                  <c:v>0.22</c:v>
                </c:pt>
                <c:pt idx="48050">
                  <c:v>0.26</c:v>
                </c:pt>
                <c:pt idx="48051">
                  <c:v>0.26</c:v>
                </c:pt>
                <c:pt idx="48052">
                  <c:v>0.14000000000000001</c:v>
                </c:pt>
                <c:pt idx="48053">
                  <c:v>0.02</c:v>
                </c:pt>
                <c:pt idx="48054">
                  <c:v>-0.26</c:v>
                </c:pt>
                <c:pt idx="48055">
                  <c:v>-0.57999999999999996</c:v>
                </c:pt>
                <c:pt idx="48056">
                  <c:v>-0.82</c:v>
                </c:pt>
                <c:pt idx="48057">
                  <c:v>-1.1000000000000001</c:v>
                </c:pt>
                <c:pt idx="48058">
                  <c:v>-1.38</c:v>
                </c:pt>
                <c:pt idx="48059">
                  <c:v>-1.5</c:v>
                </c:pt>
                <c:pt idx="48060">
                  <c:v>-1.66</c:v>
                </c:pt>
                <c:pt idx="48061">
                  <c:v>-1.74</c:v>
                </c:pt>
                <c:pt idx="48062">
                  <c:v>-1.74</c:v>
                </c:pt>
                <c:pt idx="48063">
                  <c:v>-1.7</c:v>
                </c:pt>
                <c:pt idx="48064">
                  <c:v>-1.54</c:v>
                </c:pt>
                <c:pt idx="48065">
                  <c:v>-1.5</c:v>
                </c:pt>
                <c:pt idx="48066">
                  <c:v>-1.34</c:v>
                </c:pt>
                <c:pt idx="48067">
                  <c:v>-1.18</c:v>
                </c:pt>
                <c:pt idx="48068">
                  <c:v>-0.94</c:v>
                </c:pt>
                <c:pt idx="48069">
                  <c:v>-0.74</c:v>
                </c:pt>
                <c:pt idx="48070">
                  <c:v>-0.57999999999999996</c:v>
                </c:pt>
                <c:pt idx="48071">
                  <c:v>-0.54</c:v>
                </c:pt>
                <c:pt idx="48072">
                  <c:v>-0.46</c:v>
                </c:pt>
                <c:pt idx="48073">
                  <c:v>-0.42</c:v>
                </c:pt>
                <c:pt idx="48074">
                  <c:v>-0.34</c:v>
                </c:pt>
                <c:pt idx="48075">
                  <c:v>-0.18</c:v>
                </c:pt>
                <c:pt idx="48076">
                  <c:v>-0.14000000000000001</c:v>
                </c:pt>
                <c:pt idx="48077">
                  <c:v>-0.02</c:v>
                </c:pt>
                <c:pt idx="48078">
                  <c:v>0.1</c:v>
                </c:pt>
                <c:pt idx="48079">
                  <c:v>0.14000000000000001</c:v>
                </c:pt>
                <c:pt idx="48080">
                  <c:v>0.26</c:v>
                </c:pt>
                <c:pt idx="48081">
                  <c:v>0.26</c:v>
                </c:pt>
                <c:pt idx="48082">
                  <c:v>0.3</c:v>
                </c:pt>
                <c:pt idx="48083">
                  <c:v>0.26</c:v>
                </c:pt>
                <c:pt idx="48084">
                  <c:v>0.26</c:v>
                </c:pt>
                <c:pt idx="48085">
                  <c:v>0.26</c:v>
                </c:pt>
                <c:pt idx="48086">
                  <c:v>0.18</c:v>
                </c:pt>
                <c:pt idx="48087">
                  <c:v>0.14000000000000001</c:v>
                </c:pt>
                <c:pt idx="48088">
                  <c:v>0.22</c:v>
                </c:pt>
                <c:pt idx="48089">
                  <c:v>0.18</c:v>
                </c:pt>
                <c:pt idx="48090">
                  <c:v>0.22</c:v>
                </c:pt>
                <c:pt idx="48091">
                  <c:v>0.22</c:v>
                </c:pt>
                <c:pt idx="48092">
                  <c:v>0.34</c:v>
                </c:pt>
                <c:pt idx="48093">
                  <c:v>0.34</c:v>
                </c:pt>
                <c:pt idx="48094">
                  <c:v>0.42</c:v>
                </c:pt>
                <c:pt idx="48095">
                  <c:v>0.5</c:v>
                </c:pt>
                <c:pt idx="48096">
                  <c:v>0.57999999999999996</c:v>
                </c:pt>
                <c:pt idx="48097">
                  <c:v>0.62</c:v>
                </c:pt>
                <c:pt idx="48098">
                  <c:v>0.7</c:v>
                </c:pt>
                <c:pt idx="48099">
                  <c:v>0.9</c:v>
                </c:pt>
                <c:pt idx="48100">
                  <c:v>1.46</c:v>
                </c:pt>
                <c:pt idx="48101">
                  <c:v>2.1</c:v>
                </c:pt>
                <c:pt idx="48102">
                  <c:v>2.7</c:v>
                </c:pt>
                <c:pt idx="48103">
                  <c:v>3.18</c:v>
                </c:pt>
                <c:pt idx="48104">
                  <c:v>3.34</c:v>
                </c:pt>
                <c:pt idx="48105">
                  <c:v>3.38</c:v>
                </c:pt>
                <c:pt idx="48106">
                  <c:v>3.46</c:v>
                </c:pt>
                <c:pt idx="48107">
                  <c:v>3.5</c:v>
                </c:pt>
                <c:pt idx="48108">
                  <c:v>3.62</c:v>
                </c:pt>
                <c:pt idx="48109">
                  <c:v>3.54</c:v>
                </c:pt>
                <c:pt idx="48110">
                  <c:v>3.18</c:v>
                </c:pt>
                <c:pt idx="48111">
                  <c:v>2.58</c:v>
                </c:pt>
                <c:pt idx="48112">
                  <c:v>1.74</c:v>
                </c:pt>
                <c:pt idx="48113">
                  <c:v>0.82</c:v>
                </c:pt>
                <c:pt idx="48114">
                  <c:v>0.06</c:v>
                </c:pt>
                <c:pt idx="48115">
                  <c:v>-0.46</c:v>
                </c:pt>
                <c:pt idx="48116">
                  <c:v>-0.82</c:v>
                </c:pt>
                <c:pt idx="48117">
                  <c:v>-1.1000000000000001</c:v>
                </c:pt>
                <c:pt idx="48118">
                  <c:v>-1.42</c:v>
                </c:pt>
                <c:pt idx="48119">
                  <c:v>-1.7</c:v>
                </c:pt>
                <c:pt idx="48120">
                  <c:v>-1.78</c:v>
                </c:pt>
                <c:pt idx="48121">
                  <c:v>-1.82</c:v>
                </c:pt>
                <c:pt idx="48122">
                  <c:v>-1.62</c:v>
                </c:pt>
                <c:pt idx="48123">
                  <c:v>-1.46</c:v>
                </c:pt>
                <c:pt idx="48124">
                  <c:v>-1.22</c:v>
                </c:pt>
                <c:pt idx="48125">
                  <c:v>-1.1399999999999999</c:v>
                </c:pt>
                <c:pt idx="48126">
                  <c:v>-0.94</c:v>
                </c:pt>
                <c:pt idx="48127">
                  <c:v>-0.74</c:v>
                </c:pt>
                <c:pt idx="48128">
                  <c:v>-0.66</c:v>
                </c:pt>
                <c:pt idx="48129">
                  <c:v>-0.62</c:v>
                </c:pt>
                <c:pt idx="48130">
                  <c:v>-0.62</c:v>
                </c:pt>
                <c:pt idx="48131">
                  <c:v>-0.66</c:v>
                </c:pt>
                <c:pt idx="48132">
                  <c:v>-0.66</c:v>
                </c:pt>
                <c:pt idx="48133">
                  <c:v>-0.7</c:v>
                </c:pt>
                <c:pt idx="48134">
                  <c:v>-0.7</c:v>
                </c:pt>
                <c:pt idx="48135">
                  <c:v>-0.62</c:v>
                </c:pt>
                <c:pt idx="48136">
                  <c:v>-0.62</c:v>
                </c:pt>
                <c:pt idx="48137">
                  <c:v>-0.66</c:v>
                </c:pt>
                <c:pt idx="48138">
                  <c:v>-0.57999999999999996</c:v>
                </c:pt>
                <c:pt idx="48139">
                  <c:v>-0.5</c:v>
                </c:pt>
                <c:pt idx="48140">
                  <c:v>-0.46</c:v>
                </c:pt>
                <c:pt idx="48141">
                  <c:v>-0.38</c:v>
                </c:pt>
                <c:pt idx="48142">
                  <c:v>-0.34</c:v>
                </c:pt>
                <c:pt idx="48143">
                  <c:v>-0.22</c:v>
                </c:pt>
                <c:pt idx="48144">
                  <c:v>-0.1</c:v>
                </c:pt>
                <c:pt idx="48145">
                  <c:v>-0.06</c:v>
                </c:pt>
                <c:pt idx="48146">
                  <c:v>-0.02</c:v>
                </c:pt>
                <c:pt idx="48147">
                  <c:v>-0.02</c:v>
                </c:pt>
                <c:pt idx="48148">
                  <c:v>-0.1</c:v>
                </c:pt>
                <c:pt idx="48149">
                  <c:v>-0.06</c:v>
                </c:pt>
                <c:pt idx="48150">
                  <c:v>0.02</c:v>
                </c:pt>
                <c:pt idx="48151">
                  <c:v>0.06</c:v>
                </c:pt>
                <c:pt idx="48152">
                  <c:v>0.14000000000000001</c:v>
                </c:pt>
                <c:pt idx="48153">
                  <c:v>0.1</c:v>
                </c:pt>
                <c:pt idx="48154">
                  <c:v>0.06</c:v>
                </c:pt>
                <c:pt idx="48155">
                  <c:v>-0.22</c:v>
                </c:pt>
                <c:pt idx="48156">
                  <c:v>-0.46</c:v>
                </c:pt>
                <c:pt idx="48157">
                  <c:v>-0.78</c:v>
                </c:pt>
                <c:pt idx="48158">
                  <c:v>-0.98</c:v>
                </c:pt>
                <c:pt idx="48159">
                  <c:v>-1.18</c:v>
                </c:pt>
                <c:pt idx="48160">
                  <c:v>-1.3</c:v>
                </c:pt>
                <c:pt idx="48161">
                  <c:v>-1.38</c:v>
                </c:pt>
                <c:pt idx="48162">
                  <c:v>-1.54</c:v>
                </c:pt>
                <c:pt idx="48163">
                  <c:v>-1.7</c:v>
                </c:pt>
                <c:pt idx="48164">
                  <c:v>-1.7</c:v>
                </c:pt>
                <c:pt idx="48165">
                  <c:v>-1.66</c:v>
                </c:pt>
                <c:pt idx="48166">
                  <c:v>-1.5</c:v>
                </c:pt>
                <c:pt idx="48167">
                  <c:v>-1.3</c:v>
                </c:pt>
                <c:pt idx="48168">
                  <c:v>-1.06</c:v>
                </c:pt>
                <c:pt idx="48169">
                  <c:v>-0.86</c:v>
                </c:pt>
                <c:pt idx="48170">
                  <c:v>-0.7</c:v>
                </c:pt>
                <c:pt idx="48171">
                  <c:v>-0.57999999999999996</c:v>
                </c:pt>
                <c:pt idx="48172">
                  <c:v>-0.42</c:v>
                </c:pt>
                <c:pt idx="48173">
                  <c:v>-0.3</c:v>
                </c:pt>
                <c:pt idx="48174">
                  <c:v>-0.18</c:v>
                </c:pt>
                <c:pt idx="48175">
                  <c:v>-0.14000000000000001</c:v>
                </c:pt>
                <c:pt idx="48176">
                  <c:v>-0.14000000000000001</c:v>
                </c:pt>
                <c:pt idx="48177">
                  <c:v>-0.1</c:v>
                </c:pt>
                <c:pt idx="48178">
                  <c:v>-0.1</c:v>
                </c:pt>
                <c:pt idx="48179">
                  <c:v>-0.1</c:v>
                </c:pt>
                <c:pt idx="48180">
                  <c:v>-0.06</c:v>
                </c:pt>
                <c:pt idx="48181">
                  <c:v>-0.02</c:v>
                </c:pt>
                <c:pt idx="48182">
                  <c:v>-0.02</c:v>
                </c:pt>
                <c:pt idx="48183">
                  <c:v>0.02</c:v>
                </c:pt>
                <c:pt idx="48184">
                  <c:v>0.38</c:v>
                </c:pt>
                <c:pt idx="48185">
                  <c:v>0.86</c:v>
                </c:pt>
                <c:pt idx="48186">
                  <c:v>1.58</c:v>
                </c:pt>
                <c:pt idx="48187">
                  <c:v>2.2999999999999998</c:v>
                </c:pt>
                <c:pt idx="48188">
                  <c:v>2.86</c:v>
                </c:pt>
                <c:pt idx="48189">
                  <c:v>3.42</c:v>
                </c:pt>
                <c:pt idx="48190">
                  <c:v>3.9</c:v>
                </c:pt>
                <c:pt idx="48191">
                  <c:v>4.38</c:v>
                </c:pt>
                <c:pt idx="48192">
                  <c:v>4.74</c:v>
                </c:pt>
                <c:pt idx="48193">
                  <c:v>4.82</c:v>
                </c:pt>
                <c:pt idx="48194">
                  <c:v>4.74</c:v>
                </c:pt>
                <c:pt idx="48195">
                  <c:v>4.46</c:v>
                </c:pt>
                <c:pt idx="48196">
                  <c:v>3.86</c:v>
                </c:pt>
                <c:pt idx="48197">
                  <c:v>2.9</c:v>
                </c:pt>
                <c:pt idx="48198">
                  <c:v>1.86</c:v>
                </c:pt>
                <c:pt idx="48199">
                  <c:v>0.78</c:v>
                </c:pt>
                <c:pt idx="48200">
                  <c:v>-0.1</c:v>
                </c:pt>
                <c:pt idx="48201">
                  <c:v>-0.9</c:v>
                </c:pt>
                <c:pt idx="48202">
                  <c:v>-1.42</c:v>
                </c:pt>
                <c:pt idx="48203">
                  <c:v>-1.74</c:v>
                </c:pt>
                <c:pt idx="48204">
                  <c:v>-1.98</c:v>
                </c:pt>
                <c:pt idx="48205">
                  <c:v>-2.2200000000000002</c:v>
                </c:pt>
                <c:pt idx="48206">
                  <c:v>-2.34</c:v>
                </c:pt>
                <c:pt idx="48207">
                  <c:v>-2.2999999999999998</c:v>
                </c:pt>
                <c:pt idx="48208">
                  <c:v>-2.1800000000000002</c:v>
                </c:pt>
                <c:pt idx="48209">
                  <c:v>-1.9</c:v>
                </c:pt>
                <c:pt idx="48210">
                  <c:v>-1.66</c:v>
                </c:pt>
                <c:pt idx="48211">
                  <c:v>-1.5</c:v>
                </c:pt>
                <c:pt idx="48212">
                  <c:v>-1.34</c:v>
                </c:pt>
                <c:pt idx="48213">
                  <c:v>-1.34</c:v>
                </c:pt>
                <c:pt idx="48214">
                  <c:v>-1.26</c:v>
                </c:pt>
                <c:pt idx="48215">
                  <c:v>-1.22</c:v>
                </c:pt>
                <c:pt idx="48216">
                  <c:v>-1.1000000000000001</c:v>
                </c:pt>
                <c:pt idx="48217">
                  <c:v>-0.94</c:v>
                </c:pt>
                <c:pt idx="48218">
                  <c:v>-0.78</c:v>
                </c:pt>
                <c:pt idx="48219">
                  <c:v>-0.62</c:v>
                </c:pt>
                <c:pt idx="48220">
                  <c:v>-0.5</c:v>
                </c:pt>
                <c:pt idx="48221">
                  <c:v>-0.34</c:v>
                </c:pt>
                <c:pt idx="48222">
                  <c:v>-0.18</c:v>
                </c:pt>
                <c:pt idx="48223">
                  <c:v>-0.1</c:v>
                </c:pt>
                <c:pt idx="48224">
                  <c:v>-0.06</c:v>
                </c:pt>
                <c:pt idx="48225">
                  <c:v>-0.1</c:v>
                </c:pt>
                <c:pt idx="48226">
                  <c:v>-0.14000000000000001</c:v>
                </c:pt>
                <c:pt idx="48227">
                  <c:v>-0.18</c:v>
                </c:pt>
                <c:pt idx="48228">
                  <c:v>-0.06</c:v>
                </c:pt>
                <c:pt idx="48229">
                  <c:v>0.02</c:v>
                </c:pt>
                <c:pt idx="48230">
                  <c:v>0.06</c:v>
                </c:pt>
                <c:pt idx="48231">
                  <c:v>0.14000000000000001</c:v>
                </c:pt>
                <c:pt idx="48232">
                  <c:v>0.22</c:v>
                </c:pt>
                <c:pt idx="48233">
                  <c:v>0.34</c:v>
                </c:pt>
                <c:pt idx="48234">
                  <c:v>0.5</c:v>
                </c:pt>
                <c:pt idx="48235">
                  <c:v>0.57999999999999996</c:v>
                </c:pt>
                <c:pt idx="48236">
                  <c:v>0.74</c:v>
                </c:pt>
                <c:pt idx="48237">
                  <c:v>0.74</c:v>
                </c:pt>
                <c:pt idx="48238">
                  <c:v>0.74</c:v>
                </c:pt>
                <c:pt idx="48239">
                  <c:v>0.62</c:v>
                </c:pt>
                <c:pt idx="48240">
                  <c:v>0.38</c:v>
                </c:pt>
                <c:pt idx="48241">
                  <c:v>0.06</c:v>
                </c:pt>
                <c:pt idx="48242">
                  <c:v>-0.22</c:v>
                </c:pt>
                <c:pt idx="48243">
                  <c:v>-0.54</c:v>
                </c:pt>
                <c:pt idx="48244">
                  <c:v>-0.82</c:v>
                </c:pt>
                <c:pt idx="48245">
                  <c:v>-1.1000000000000001</c:v>
                </c:pt>
                <c:pt idx="48246">
                  <c:v>-1.3</c:v>
                </c:pt>
                <c:pt idx="48247">
                  <c:v>-1.58</c:v>
                </c:pt>
                <c:pt idx="48248">
                  <c:v>-1.82</c:v>
                </c:pt>
                <c:pt idx="48249">
                  <c:v>-1.98</c:v>
                </c:pt>
                <c:pt idx="48250">
                  <c:v>-1.98</c:v>
                </c:pt>
                <c:pt idx="48251">
                  <c:v>-1.94</c:v>
                </c:pt>
                <c:pt idx="48252">
                  <c:v>-1.78</c:v>
                </c:pt>
                <c:pt idx="48253">
                  <c:v>-1.5</c:v>
                </c:pt>
                <c:pt idx="48254">
                  <c:v>-1.22</c:v>
                </c:pt>
                <c:pt idx="48255">
                  <c:v>-1.02</c:v>
                </c:pt>
                <c:pt idx="48256">
                  <c:v>-0.78</c:v>
                </c:pt>
                <c:pt idx="48257">
                  <c:v>-0.62</c:v>
                </c:pt>
                <c:pt idx="48258">
                  <c:v>-0.46</c:v>
                </c:pt>
                <c:pt idx="48259">
                  <c:v>-0.34</c:v>
                </c:pt>
                <c:pt idx="48260">
                  <c:v>-0.22</c:v>
                </c:pt>
                <c:pt idx="48261">
                  <c:v>-0.22</c:v>
                </c:pt>
                <c:pt idx="48262">
                  <c:v>-0.1</c:v>
                </c:pt>
                <c:pt idx="48263">
                  <c:v>-0.1</c:v>
                </c:pt>
                <c:pt idx="48264">
                  <c:v>-0.1</c:v>
                </c:pt>
                <c:pt idx="48265">
                  <c:v>-0.06</c:v>
                </c:pt>
                <c:pt idx="48266">
                  <c:v>-0.02</c:v>
                </c:pt>
                <c:pt idx="48267">
                  <c:v>0.02</c:v>
                </c:pt>
                <c:pt idx="48268">
                  <c:v>0.14000000000000001</c:v>
                </c:pt>
                <c:pt idx="48269">
                  <c:v>0.22</c:v>
                </c:pt>
                <c:pt idx="48270">
                  <c:v>0.26</c:v>
                </c:pt>
                <c:pt idx="48271">
                  <c:v>0.34</c:v>
                </c:pt>
                <c:pt idx="48272">
                  <c:v>0.42</c:v>
                </c:pt>
                <c:pt idx="48273">
                  <c:v>0.42</c:v>
                </c:pt>
                <c:pt idx="48274">
                  <c:v>0.42</c:v>
                </c:pt>
                <c:pt idx="48275">
                  <c:v>0.34</c:v>
                </c:pt>
                <c:pt idx="48276">
                  <c:v>0.3</c:v>
                </c:pt>
                <c:pt idx="48277">
                  <c:v>0.26</c:v>
                </c:pt>
                <c:pt idx="48278">
                  <c:v>0.3</c:v>
                </c:pt>
                <c:pt idx="48279">
                  <c:v>0.26</c:v>
                </c:pt>
                <c:pt idx="48280">
                  <c:v>0.3</c:v>
                </c:pt>
                <c:pt idx="48281">
                  <c:v>0.3</c:v>
                </c:pt>
                <c:pt idx="48282">
                  <c:v>0.34</c:v>
                </c:pt>
                <c:pt idx="48283">
                  <c:v>0.38</c:v>
                </c:pt>
                <c:pt idx="48284">
                  <c:v>0.42</c:v>
                </c:pt>
                <c:pt idx="48285">
                  <c:v>0.42</c:v>
                </c:pt>
                <c:pt idx="48286">
                  <c:v>0.66</c:v>
                </c:pt>
                <c:pt idx="48287">
                  <c:v>1.06</c:v>
                </c:pt>
                <c:pt idx="48288">
                  <c:v>1.66</c:v>
                </c:pt>
                <c:pt idx="48289">
                  <c:v>2.2200000000000002</c:v>
                </c:pt>
                <c:pt idx="48290">
                  <c:v>2.66</c:v>
                </c:pt>
                <c:pt idx="48291">
                  <c:v>3.06</c:v>
                </c:pt>
                <c:pt idx="48292">
                  <c:v>3.38</c:v>
                </c:pt>
                <c:pt idx="48293">
                  <c:v>3.62</c:v>
                </c:pt>
                <c:pt idx="48294">
                  <c:v>3.98</c:v>
                </c:pt>
                <c:pt idx="48295">
                  <c:v>4.22</c:v>
                </c:pt>
                <c:pt idx="48296">
                  <c:v>4.3</c:v>
                </c:pt>
                <c:pt idx="48297">
                  <c:v>4.0599999999999996</c:v>
                </c:pt>
                <c:pt idx="48298">
                  <c:v>3.46</c:v>
                </c:pt>
                <c:pt idx="48299">
                  <c:v>2.54</c:v>
                </c:pt>
                <c:pt idx="48300">
                  <c:v>1.58</c:v>
                </c:pt>
                <c:pt idx="48301">
                  <c:v>0.66</c:v>
                </c:pt>
                <c:pt idx="48302">
                  <c:v>-0.06</c:v>
                </c:pt>
                <c:pt idx="48303">
                  <c:v>-0.66</c:v>
                </c:pt>
                <c:pt idx="48304">
                  <c:v>-1.22</c:v>
                </c:pt>
                <c:pt idx="48305">
                  <c:v>-1.74</c:v>
                </c:pt>
                <c:pt idx="48306">
                  <c:v>-2.06</c:v>
                </c:pt>
                <c:pt idx="48307">
                  <c:v>-2.1800000000000002</c:v>
                </c:pt>
                <c:pt idx="48308">
                  <c:v>-2.06</c:v>
                </c:pt>
                <c:pt idx="48309">
                  <c:v>-1.9</c:v>
                </c:pt>
                <c:pt idx="48310">
                  <c:v>-1.74</c:v>
                </c:pt>
                <c:pt idx="48311">
                  <c:v>-1.5</c:v>
                </c:pt>
                <c:pt idx="48312">
                  <c:v>-1.26</c:v>
                </c:pt>
                <c:pt idx="48313">
                  <c:v>-1.06</c:v>
                </c:pt>
                <c:pt idx="48314">
                  <c:v>-0.9</c:v>
                </c:pt>
                <c:pt idx="48315">
                  <c:v>-0.86</c:v>
                </c:pt>
                <c:pt idx="48316">
                  <c:v>-0.86</c:v>
                </c:pt>
                <c:pt idx="48317">
                  <c:v>-0.82</c:v>
                </c:pt>
                <c:pt idx="48318">
                  <c:v>-0.82</c:v>
                </c:pt>
                <c:pt idx="48319">
                  <c:v>-0.82</c:v>
                </c:pt>
                <c:pt idx="48320">
                  <c:v>-0.78</c:v>
                </c:pt>
                <c:pt idx="48321">
                  <c:v>-0.74</c:v>
                </c:pt>
                <c:pt idx="48322">
                  <c:v>-0.62</c:v>
                </c:pt>
                <c:pt idx="48323">
                  <c:v>-0.57999999999999996</c:v>
                </c:pt>
                <c:pt idx="48324">
                  <c:v>-0.54</c:v>
                </c:pt>
                <c:pt idx="48325">
                  <c:v>-0.5</c:v>
                </c:pt>
                <c:pt idx="48326">
                  <c:v>-0.5</c:v>
                </c:pt>
                <c:pt idx="48327">
                  <c:v>-0.5</c:v>
                </c:pt>
                <c:pt idx="48328">
                  <c:v>-0.46</c:v>
                </c:pt>
                <c:pt idx="48329">
                  <c:v>-0.46</c:v>
                </c:pt>
                <c:pt idx="48330">
                  <c:v>-0.42</c:v>
                </c:pt>
                <c:pt idx="48331">
                  <c:v>-0.34</c:v>
                </c:pt>
                <c:pt idx="48332">
                  <c:v>-0.3</c:v>
                </c:pt>
                <c:pt idx="48333">
                  <c:v>-0.18</c:v>
                </c:pt>
                <c:pt idx="48334">
                  <c:v>-0.1</c:v>
                </c:pt>
                <c:pt idx="48335">
                  <c:v>-0.1</c:v>
                </c:pt>
                <c:pt idx="48336">
                  <c:v>-0.02</c:v>
                </c:pt>
                <c:pt idx="48337">
                  <c:v>0.02</c:v>
                </c:pt>
                <c:pt idx="48338">
                  <c:v>0.14000000000000001</c:v>
                </c:pt>
                <c:pt idx="48339">
                  <c:v>0.14000000000000001</c:v>
                </c:pt>
                <c:pt idx="48340">
                  <c:v>0.22</c:v>
                </c:pt>
                <c:pt idx="48341">
                  <c:v>0.14000000000000001</c:v>
                </c:pt>
                <c:pt idx="48342">
                  <c:v>-0.02</c:v>
                </c:pt>
                <c:pt idx="48343">
                  <c:v>-0.34</c:v>
                </c:pt>
                <c:pt idx="48344">
                  <c:v>-0.57999999999999996</c:v>
                </c:pt>
                <c:pt idx="48345">
                  <c:v>-0.78</c:v>
                </c:pt>
                <c:pt idx="48346">
                  <c:v>-0.98</c:v>
                </c:pt>
                <c:pt idx="48347">
                  <c:v>-1.1399999999999999</c:v>
                </c:pt>
                <c:pt idx="48348">
                  <c:v>-1.38</c:v>
                </c:pt>
                <c:pt idx="48349">
                  <c:v>-1.62</c:v>
                </c:pt>
                <c:pt idx="48350">
                  <c:v>-1.86</c:v>
                </c:pt>
                <c:pt idx="48351">
                  <c:v>-1.94</c:v>
                </c:pt>
                <c:pt idx="48352">
                  <c:v>-1.9</c:v>
                </c:pt>
                <c:pt idx="48353">
                  <c:v>-1.82</c:v>
                </c:pt>
                <c:pt idx="48354">
                  <c:v>-1.62</c:v>
                </c:pt>
                <c:pt idx="48355">
                  <c:v>-1.38</c:v>
                </c:pt>
                <c:pt idx="48356">
                  <c:v>-1.1399999999999999</c:v>
                </c:pt>
                <c:pt idx="48357">
                  <c:v>-0.86</c:v>
                </c:pt>
                <c:pt idx="48358">
                  <c:v>-0.62</c:v>
                </c:pt>
                <c:pt idx="48359">
                  <c:v>-0.34</c:v>
                </c:pt>
                <c:pt idx="48360">
                  <c:v>-0.18</c:v>
                </c:pt>
                <c:pt idx="48361">
                  <c:v>-0.1</c:v>
                </c:pt>
                <c:pt idx="48362">
                  <c:v>-0.02</c:v>
                </c:pt>
                <c:pt idx="48363">
                  <c:v>-0.02</c:v>
                </c:pt>
                <c:pt idx="48364">
                  <c:v>-0.06</c:v>
                </c:pt>
                <c:pt idx="48365">
                  <c:v>-0.06</c:v>
                </c:pt>
                <c:pt idx="48366">
                  <c:v>-0.06</c:v>
                </c:pt>
                <c:pt idx="48367">
                  <c:v>-0.14000000000000001</c:v>
                </c:pt>
                <c:pt idx="48368">
                  <c:v>-0.1</c:v>
                </c:pt>
                <c:pt idx="48369">
                  <c:v>-0.1</c:v>
                </c:pt>
                <c:pt idx="48370">
                  <c:v>-0.06</c:v>
                </c:pt>
                <c:pt idx="48371">
                  <c:v>0.06</c:v>
                </c:pt>
                <c:pt idx="48372">
                  <c:v>0.14000000000000001</c:v>
                </c:pt>
                <c:pt idx="48373">
                  <c:v>0.26</c:v>
                </c:pt>
                <c:pt idx="48374">
                  <c:v>0.54</c:v>
                </c:pt>
                <c:pt idx="48375">
                  <c:v>0.94</c:v>
                </c:pt>
                <c:pt idx="48376">
                  <c:v>1.42</c:v>
                </c:pt>
                <c:pt idx="48377">
                  <c:v>1.9</c:v>
                </c:pt>
                <c:pt idx="48378">
                  <c:v>2.54</c:v>
                </c:pt>
                <c:pt idx="48379">
                  <c:v>2.98</c:v>
                </c:pt>
                <c:pt idx="48380">
                  <c:v>3.42</c:v>
                </c:pt>
                <c:pt idx="48381">
                  <c:v>3.74</c:v>
                </c:pt>
                <c:pt idx="48382">
                  <c:v>4.18</c:v>
                </c:pt>
                <c:pt idx="48383">
                  <c:v>4.38</c:v>
                </c:pt>
                <c:pt idx="48384">
                  <c:v>4.46</c:v>
                </c:pt>
                <c:pt idx="48385">
                  <c:v>4.1399999999999997</c:v>
                </c:pt>
                <c:pt idx="48386">
                  <c:v>3.54</c:v>
                </c:pt>
                <c:pt idx="48387">
                  <c:v>2.78</c:v>
                </c:pt>
                <c:pt idx="48388">
                  <c:v>1.98</c:v>
                </c:pt>
                <c:pt idx="48389">
                  <c:v>1.22</c:v>
                </c:pt>
                <c:pt idx="48390">
                  <c:v>0.66</c:v>
                </c:pt>
                <c:pt idx="48391">
                  <c:v>0.1</c:v>
                </c:pt>
                <c:pt idx="48392">
                  <c:v>-0.54</c:v>
                </c:pt>
                <c:pt idx="48393">
                  <c:v>-1.22</c:v>
                </c:pt>
                <c:pt idx="48394">
                  <c:v>-1.74</c:v>
                </c:pt>
                <c:pt idx="48395">
                  <c:v>-1.94</c:v>
                </c:pt>
                <c:pt idx="48396">
                  <c:v>-2.02</c:v>
                </c:pt>
                <c:pt idx="48397">
                  <c:v>-1.86</c:v>
                </c:pt>
                <c:pt idx="48398">
                  <c:v>-1.74</c:v>
                </c:pt>
                <c:pt idx="48399">
                  <c:v>-1.62</c:v>
                </c:pt>
                <c:pt idx="48400">
                  <c:v>-1.62</c:v>
                </c:pt>
                <c:pt idx="48401">
                  <c:v>-1.62</c:v>
                </c:pt>
                <c:pt idx="48402">
                  <c:v>-1.5</c:v>
                </c:pt>
                <c:pt idx="48403">
                  <c:v>-1.3</c:v>
                </c:pt>
                <c:pt idx="48404">
                  <c:v>-1.1000000000000001</c:v>
                </c:pt>
                <c:pt idx="48405">
                  <c:v>-0.94</c:v>
                </c:pt>
                <c:pt idx="48406">
                  <c:v>-0.82</c:v>
                </c:pt>
                <c:pt idx="48407">
                  <c:v>-0.78</c:v>
                </c:pt>
                <c:pt idx="48408">
                  <c:v>-0.66</c:v>
                </c:pt>
                <c:pt idx="48409">
                  <c:v>-0.5</c:v>
                </c:pt>
                <c:pt idx="48410">
                  <c:v>-0.34</c:v>
                </c:pt>
                <c:pt idx="48411">
                  <c:v>-0.3</c:v>
                </c:pt>
                <c:pt idx="48412">
                  <c:v>-0.26</c:v>
                </c:pt>
                <c:pt idx="48413">
                  <c:v>-0.3</c:v>
                </c:pt>
                <c:pt idx="48414">
                  <c:v>-0.34</c:v>
                </c:pt>
                <c:pt idx="48415">
                  <c:v>-0.34</c:v>
                </c:pt>
                <c:pt idx="48416">
                  <c:v>-0.26</c:v>
                </c:pt>
                <c:pt idx="48417">
                  <c:v>-0.22</c:v>
                </c:pt>
                <c:pt idx="48418">
                  <c:v>-0.14000000000000001</c:v>
                </c:pt>
                <c:pt idx="48419">
                  <c:v>-0.06</c:v>
                </c:pt>
                <c:pt idx="48420">
                  <c:v>0.06</c:v>
                </c:pt>
                <c:pt idx="48421">
                  <c:v>0.14000000000000001</c:v>
                </c:pt>
                <c:pt idx="48422">
                  <c:v>0.3</c:v>
                </c:pt>
                <c:pt idx="48423">
                  <c:v>0.34</c:v>
                </c:pt>
                <c:pt idx="48424">
                  <c:v>0.46</c:v>
                </c:pt>
                <c:pt idx="48425">
                  <c:v>0.46</c:v>
                </c:pt>
                <c:pt idx="48426">
                  <c:v>0.54</c:v>
                </c:pt>
                <c:pt idx="48427">
                  <c:v>0.54</c:v>
                </c:pt>
                <c:pt idx="48428">
                  <c:v>0.54</c:v>
                </c:pt>
                <c:pt idx="48429">
                  <c:v>0.42</c:v>
                </c:pt>
                <c:pt idx="48430">
                  <c:v>0.3</c:v>
                </c:pt>
                <c:pt idx="48431">
                  <c:v>0.06</c:v>
                </c:pt>
                <c:pt idx="48432">
                  <c:v>-0.18</c:v>
                </c:pt>
                <c:pt idx="48433">
                  <c:v>-0.42</c:v>
                </c:pt>
                <c:pt idx="48434">
                  <c:v>-0.54</c:v>
                </c:pt>
                <c:pt idx="48435">
                  <c:v>-0.82</c:v>
                </c:pt>
                <c:pt idx="48436">
                  <c:v>-1.1399999999999999</c:v>
                </c:pt>
                <c:pt idx="48437">
                  <c:v>-1.42</c:v>
                </c:pt>
                <c:pt idx="48438">
                  <c:v>-1.66</c:v>
                </c:pt>
                <c:pt idx="48439">
                  <c:v>-1.82</c:v>
                </c:pt>
                <c:pt idx="48440">
                  <c:v>-1.78</c:v>
                </c:pt>
                <c:pt idx="48441">
                  <c:v>-1.7</c:v>
                </c:pt>
                <c:pt idx="48442">
                  <c:v>-1.54</c:v>
                </c:pt>
                <c:pt idx="48443">
                  <c:v>-1.46</c:v>
                </c:pt>
                <c:pt idx="48444">
                  <c:v>-1.34</c:v>
                </c:pt>
                <c:pt idx="48445">
                  <c:v>-1.22</c:v>
                </c:pt>
                <c:pt idx="48446">
                  <c:v>-1.02</c:v>
                </c:pt>
                <c:pt idx="48447">
                  <c:v>-0.74</c:v>
                </c:pt>
                <c:pt idx="48448">
                  <c:v>-0.5</c:v>
                </c:pt>
                <c:pt idx="48449">
                  <c:v>-0.3</c:v>
                </c:pt>
                <c:pt idx="48450">
                  <c:v>-0.26</c:v>
                </c:pt>
                <c:pt idx="48451">
                  <c:v>-0.18</c:v>
                </c:pt>
                <c:pt idx="48452">
                  <c:v>-0.26</c:v>
                </c:pt>
                <c:pt idx="48453">
                  <c:v>-0.22</c:v>
                </c:pt>
                <c:pt idx="48454">
                  <c:v>-0.18</c:v>
                </c:pt>
                <c:pt idx="48455">
                  <c:v>-0.1</c:v>
                </c:pt>
                <c:pt idx="48456">
                  <c:v>-0.06</c:v>
                </c:pt>
                <c:pt idx="48457">
                  <c:v>-0.02</c:v>
                </c:pt>
                <c:pt idx="48458">
                  <c:v>-0.02</c:v>
                </c:pt>
                <c:pt idx="48459">
                  <c:v>0.02</c:v>
                </c:pt>
                <c:pt idx="48460">
                  <c:v>0.1</c:v>
                </c:pt>
                <c:pt idx="48461">
                  <c:v>0.18</c:v>
                </c:pt>
                <c:pt idx="48462">
                  <c:v>0.22</c:v>
                </c:pt>
                <c:pt idx="48463">
                  <c:v>0.26</c:v>
                </c:pt>
                <c:pt idx="48464">
                  <c:v>0.22</c:v>
                </c:pt>
                <c:pt idx="48465">
                  <c:v>0.18</c:v>
                </c:pt>
                <c:pt idx="48466">
                  <c:v>0.22</c:v>
                </c:pt>
                <c:pt idx="48467">
                  <c:v>0.22</c:v>
                </c:pt>
                <c:pt idx="48468">
                  <c:v>0.26</c:v>
                </c:pt>
                <c:pt idx="48469">
                  <c:v>0.26</c:v>
                </c:pt>
                <c:pt idx="48470">
                  <c:v>0.38</c:v>
                </c:pt>
                <c:pt idx="48471">
                  <c:v>0.42</c:v>
                </c:pt>
                <c:pt idx="48472">
                  <c:v>0.62</c:v>
                </c:pt>
                <c:pt idx="48473">
                  <c:v>0.98</c:v>
                </c:pt>
                <c:pt idx="48474">
                  <c:v>1.66</c:v>
                </c:pt>
                <c:pt idx="48475">
                  <c:v>2.34</c:v>
                </c:pt>
                <c:pt idx="48476">
                  <c:v>3.02</c:v>
                </c:pt>
                <c:pt idx="48477">
                  <c:v>3.5</c:v>
                </c:pt>
                <c:pt idx="48478">
                  <c:v>3.9</c:v>
                </c:pt>
                <c:pt idx="48479">
                  <c:v>4.1399999999999997</c:v>
                </c:pt>
                <c:pt idx="48480">
                  <c:v>4.38</c:v>
                </c:pt>
                <c:pt idx="48481">
                  <c:v>4.46</c:v>
                </c:pt>
                <c:pt idx="48482">
                  <c:v>4.26</c:v>
                </c:pt>
                <c:pt idx="48483">
                  <c:v>3.82</c:v>
                </c:pt>
                <c:pt idx="48484">
                  <c:v>3.06</c:v>
                </c:pt>
                <c:pt idx="48485">
                  <c:v>2.14</c:v>
                </c:pt>
                <c:pt idx="48486">
                  <c:v>1.22</c:v>
                </c:pt>
                <c:pt idx="48487">
                  <c:v>0.3</c:v>
                </c:pt>
                <c:pt idx="48488">
                  <c:v>-0.5</c:v>
                </c:pt>
                <c:pt idx="48489">
                  <c:v>-1.18</c:v>
                </c:pt>
                <c:pt idx="48490">
                  <c:v>-1.7</c:v>
                </c:pt>
                <c:pt idx="48491">
                  <c:v>-2.02</c:v>
                </c:pt>
                <c:pt idx="48492">
                  <c:v>-2.1800000000000002</c:v>
                </c:pt>
                <c:pt idx="48493">
                  <c:v>-2.1</c:v>
                </c:pt>
                <c:pt idx="48494">
                  <c:v>-1.94</c:v>
                </c:pt>
                <c:pt idx="48495">
                  <c:v>-1.74</c:v>
                </c:pt>
                <c:pt idx="48496">
                  <c:v>-1.54</c:v>
                </c:pt>
                <c:pt idx="48497">
                  <c:v>-1.42</c:v>
                </c:pt>
                <c:pt idx="48498">
                  <c:v>-1.26</c:v>
                </c:pt>
                <c:pt idx="48499">
                  <c:v>-1.1399999999999999</c:v>
                </c:pt>
                <c:pt idx="48500">
                  <c:v>-1.02</c:v>
                </c:pt>
                <c:pt idx="48501">
                  <c:v>-0.98</c:v>
                </c:pt>
                <c:pt idx="48502">
                  <c:v>-1.02</c:v>
                </c:pt>
                <c:pt idx="48503">
                  <c:v>-0.98</c:v>
                </c:pt>
                <c:pt idx="48504">
                  <c:v>-0.98</c:v>
                </c:pt>
                <c:pt idx="48505">
                  <c:v>-0.94</c:v>
                </c:pt>
                <c:pt idx="48506">
                  <c:v>-0.82</c:v>
                </c:pt>
                <c:pt idx="48507">
                  <c:v>-0.66</c:v>
                </c:pt>
                <c:pt idx="48508">
                  <c:v>-0.54</c:v>
                </c:pt>
                <c:pt idx="48509">
                  <c:v>-0.38</c:v>
                </c:pt>
                <c:pt idx="48510">
                  <c:v>-0.34</c:v>
                </c:pt>
                <c:pt idx="48511">
                  <c:v>-0.3</c:v>
                </c:pt>
                <c:pt idx="48512">
                  <c:v>-0.22</c:v>
                </c:pt>
                <c:pt idx="48513">
                  <c:v>-0.22</c:v>
                </c:pt>
                <c:pt idx="48514">
                  <c:v>-0.22</c:v>
                </c:pt>
                <c:pt idx="48515">
                  <c:v>-0.22</c:v>
                </c:pt>
                <c:pt idx="48516">
                  <c:v>-0.26</c:v>
                </c:pt>
                <c:pt idx="48517">
                  <c:v>-0.22</c:v>
                </c:pt>
                <c:pt idx="48518">
                  <c:v>-0.1</c:v>
                </c:pt>
                <c:pt idx="48519">
                  <c:v>-0.02</c:v>
                </c:pt>
                <c:pt idx="48520">
                  <c:v>0.06</c:v>
                </c:pt>
                <c:pt idx="48521">
                  <c:v>0.14000000000000001</c:v>
                </c:pt>
                <c:pt idx="48522">
                  <c:v>0.14000000000000001</c:v>
                </c:pt>
                <c:pt idx="48523">
                  <c:v>0.18</c:v>
                </c:pt>
                <c:pt idx="48524">
                  <c:v>0.34</c:v>
                </c:pt>
                <c:pt idx="48525">
                  <c:v>0.38</c:v>
                </c:pt>
                <c:pt idx="48526">
                  <c:v>0.38</c:v>
                </c:pt>
                <c:pt idx="48527">
                  <c:v>0.3</c:v>
                </c:pt>
                <c:pt idx="48528">
                  <c:v>0.1</c:v>
                </c:pt>
                <c:pt idx="48529">
                  <c:v>-0.22</c:v>
                </c:pt>
                <c:pt idx="48530">
                  <c:v>-0.54</c:v>
                </c:pt>
                <c:pt idx="48531">
                  <c:v>-0.86</c:v>
                </c:pt>
                <c:pt idx="48532">
                  <c:v>-1.18</c:v>
                </c:pt>
                <c:pt idx="48533">
                  <c:v>-1.42</c:v>
                </c:pt>
                <c:pt idx="48534">
                  <c:v>-1.62</c:v>
                </c:pt>
                <c:pt idx="48535">
                  <c:v>-1.82</c:v>
                </c:pt>
                <c:pt idx="48536">
                  <c:v>-1.98</c:v>
                </c:pt>
                <c:pt idx="48537">
                  <c:v>-2.02</c:v>
                </c:pt>
                <c:pt idx="48538">
                  <c:v>-1.94</c:v>
                </c:pt>
                <c:pt idx="48539">
                  <c:v>-1.82</c:v>
                </c:pt>
                <c:pt idx="48540">
                  <c:v>-1.62</c:v>
                </c:pt>
                <c:pt idx="48541">
                  <c:v>-1.38</c:v>
                </c:pt>
                <c:pt idx="48542">
                  <c:v>-1.1399999999999999</c:v>
                </c:pt>
                <c:pt idx="48543">
                  <c:v>-0.86</c:v>
                </c:pt>
                <c:pt idx="48544">
                  <c:v>-0.62</c:v>
                </c:pt>
                <c:pt idx="48545">
                  <c:v>-0.38</c:v>
                </c:pt>
                <c:pt idx="48546">
                  <c:v>-0.22</c:v>
                </c:pt>
                <c:pt idx="48547">
                  <c:v>-0.1</c:v>
                </c:pt>
                <c:pt idx="48548">
                  <c:v>-0.06</c:v>
                </c:pt>
                <c:pt idx="48549">
                  <c:v>-0.1</c:v>
                </c:pt>
                <c:pt idx="48550">
                  <c:v>-0.06</c:v>
                </c:pt>
                <c:pt idx="48551">
                  <c:v>-0.06</c:v>
                </c:pt>
                <c:pt idx="48552">
                  <c:v>-0.02</c:v>
                </c:pt>
                <c:pt idx="48553">
                  <c:v>0.02</c:v>
                </c:pt>
                <c:pt idx="48554">
                  <c:v>0.06</c:v>
                </c:pt>
                <c:pt idx="48555">
                  <c:v>0.14000000000000001</c:v>
                </c:pt>
                <c:pt idx="48556">
                  <c:v>0.22</c:v>
                </c:pt>
                <c:pt idx="48557">
                  <c:v>0.26</c:v>
                </c:pt>
                <c:pt idx="48558">
                  <c:v>0.3</c:v>
                </c:pt>
                <c:pt idx="48559">
                  <c:v>0.38</c:v>
                </c:pt>
                <c:pt idx="48560">
                  <c:v>0.38</c:v>
                </c:pt>
                <c:pt idx="48561">
                  <c:v>0.34</c:v>
                </c:pt>
                <c:pt idx="48562">
                  <c:v>0.3</c:v>
                </c:pt>
                <c:pt idx="48563">
                  <c:v>0.22</c:v>
                </c:pt>
                <c:pt idx="48564">
                  <c:v>0.22</c:v>
                </c:pt>
                <c:pt idx="48565">
                  <c:v>0.22</c:v>
                </c:pt>
                <c:pt idx="48566">
                  <c:v>0.26</c:v>
                </c:pt>
                <c:pt idx="48567">
                  <c:v>0.3</c:v>
                </c:pt>
                <c:pt idx="48568">
                  <c:v>0.46</c:v>
                </c:pt>
                <c:pt idx="48569">
                  <c:v>0.7</c:v>
                </c:pt>
                <c:pt idx="48570">
                  <c:v>1.1000000000000001</c:v>
                </c:pt>
                <c:pt idx="48571">
                  <c:v>1.42</c:v>
                </c:pt>
                <c:pt idx="48572">
                  <c:v>1.82</c:v>
                </c:pt>
                <c:pt idx="48573">
                  <c:v>2.2599999999999998</c:v>
                </c:pt>
                <c:pt idx="48574">
                  <c:v>2.7</c:v>
                </c:pt>
                <c:pt idx="48575">
                  <c:v>3.06</c:v>
                </c:pt>
                <c:pt idx="48576">
                  <c:v>3.42</c:v>
                </c:pt>
                <c:pt idx="48577">
                  <c:v>3.62</c:v>
                </c:pt>
                <c:pt idx="48578">
                  <c:v>3.66</c:v>
                </c:pt>
                <c:pt idx="48579">
                  <c:v>3.5</c:v>
                </c:pt>
                <c:pt idx="48580">
                  <c:v>3.22</c:v>
                </c:pt>
                <c:pt idx="48581">
                  <c:v>2.86</c:v>
                </c:pt>
                <c:pt idx="48582">
                  <c:v>2.46</c:v>
                </c:pt>
                <c:pt idx="48583">
                  <c:v>1.98</c:v>
                </c:pt>
                <c:pt idx="48584">
                  <c:v>1.46</c:v>
                </c:pt>
                <c:pt idx="48585">
                  <c:v>0.7</c:v>
                </c:pt>
                <c:pt idx="48586">
                  <c:v>-0.1</c:v>
                </c:pt>
                <c:pt idx="48587">
                  <c:v>-0.66</c:v>
                </c:pt>
                <c:pt idx="48588">
                  <c:v>-1.06</c:v>
                </c:pt>
                <c:pt idx="48589">
                  <c:v>-1.22</c:v>
                </c:pt>
                <c:pt idx="48590">
                  <c:v>-1.42</c:v>
                </c:pt>
                <c:pt idx="48591">
                  <c:v>-1.46</c:v>
                </c:pt>
                <c:pt idx="48592">
                  <c:v>-1.5</c:v>
                </c:pt>
                <c:pt idx="48593">
                  <c:v>-1.58</c:v>
                </c:pt>
                <c:pt idx="48594">
                  <c:v>-1.54</c:v>
                </c:pt>
                <c:pt idx="48595">
                  <c:v>-1.3</c:v>
                </c:pt>
                <c:pt idx="48596">
                  <c:v>-1.1000000000000001</c:v>
                </c:pt>
                <c:pt idx="48597">
                  <c:v>-0.9</c:v>
                </c:pt>
                <c:pt idx="48598">
                  <c:v>-0.78</c:v>
                </c:pt>
                <c:pt idx="48599">
                  <c:v>-0.7</c:v>
                </c:pt>
                <c:pt idx="48600">
                  <c:v>-0.7</c:v>
                </c:pt>
                <c:pt idx="48601">
                  <c:v>-0.62</c:v>
                </c:pt>
                <c:pt idx="48602">
                  <c:v>-0.62</c:v>
                </c:pt>
                <c:pt idx="48603">
                  <c:v>-0.62</c:v>
                </c:pt>
                <c:pt idx="48604">
                  <c:v>-0.57999999999999996</c:v>
                </c:pt>
                <c:pt idx="48605">
                  <c:v>-0.66</c:v>
                </c:pt>
                <c:pt idx="48606">
                  <c:v>-0.66</c:v>
                </c:pt>
                <c:pt idx="48607">
                  <c:v>-0.62</c:v>
                </c:pt>
                <c:pt idx="48608">
                  <c:v>-0.5</c:v>
                </c:pt>
                <c:pt idx="48609">
                  <c:v>-0.46</c:v>
                </c:pt>
                <c:pt idx="48610">
                  <c:v>-0.38</c:v>
                </c:pt>
                <c:pt idx="48611">
                  <c:v>-0.38</c:v>
                </c:pt>
                <c:pt idx="48612">
                  <c:v>-0.38</c:v>
                </c:pt>
                <c:pt idx="48613">
                  <c:v>-0.38</c:v>
                </c:pt>
                <c:pt idx="48614">
                  <c:v>-0.34</c:v>
                </c:pt>
                <c:pt idx="48615">
                  <c:v>-0.26</c:v>
                </c:pt>
                <c:pt idx="48616">
                  <c:v>-0.18</c:v>
                </c:pt>
                <c:pt idx="48617">
                  <c:v>-0.14000000000000001</c:v>
                </c:pt>
                <c:pt idx="48618">
                  <c:v>-0.06</c:v>
                </c:pt>
                <c:pt idx="48619">
                  <c:v>0.02</c:v>
                </c:pt>
                <c:pt idx="48620">
                  <c:v>0.1</c:v>
                </c:pt>
                <c:pt idx="48621">
                  <c:v>0.18</c:v>
                </c:pt>
                <c:pt idx="48622">
                  <c:v>0.22</c:v>
                </c:pt>
                <c:pt idx="48623">
                  <c:v>0.14000000000000001</c:v>
                </c:pt>
                <c:pt idx="48624">
                  <c:v>0.06</c:v>
                </c:pt>
                <c:pt idx="48625">
                  <c:v>0.02</c:v>
                </c:pt>
                <c:pt idx="48626">
                  <c:v>-0.14000000000000001</c:v>
                </c:pt>
                <c:pt idx="48627">
                  <c:v>-0.3</c:v>
                </c:pt>
                <c:pt idx="48628">
                  <c:v>-0.57999999999999996</c:v>
                </c:pt>
                <c:pt idx="48629">
                  <c:v>-0.82</c:v>
                </c:pt>
                <c:pt idx="48630">
                  <c:v>-1.06</c:v>
                </c:pt>
                <c:pt idx="48631">
                  <c:v>-1.3</c:v>
                </c:pt>
                <c:pt idx="48632">
                  <c:v>-1.46</c:v>
                </c:pt>
                <c:pt idx="48633">
                  <c:v>-1.54</c:v>
                </c:pt>
                <c:pt idx="48634">
                  <c:v>-1.54</c:v>
                </c:pt>
                <c:pt idx="48635">
                  <c:v>-1.5</c:v>
                </c:pt>
                <c:pt idx="48636">
                  <c:v>-1.46</c:v>
                </c:pt>
                <c:pt idx="48637">
                  <c:v>-1.42</c:v>
                </c:pt>
                <c:pt idx="48638">
                  <c:v>-1.38</c:v>
                </c:pt>
                <c:pt idx="48639">
                  <c:v>-1.22</c:v>
                </c:pt>
                <c:pt idx="48640">
                  <c:v>-1.02</c:v>
                </c:pt>
                <c:pt idx="48641">
                  <c:v>-0.78</c:v>
                </c:pt>
                <c:pt idx="48642">
                  <c:v>-0.62</c:v>
                </c:pt>
                <c:pt idx="48643">
                  <c:v>-0.5</c:v>
                </c:pt>
                <c:pt idx="48644">
                  <c:v>-0.42</c:v>
                </c:pt>
                <c:pt idx="48645">
                  <c:v>-0.3</c:v>
                </c:pt>
                <c:pt idx="48646">
                  <c:v>-0.22</c:v>
                </c:pt>
                <c:pt idx="48647">
                  <c:v>-0.14000000000000001</c:v>
                </c:pt>
                <c:pt idx="48648">
                  <c:v>-0.14000000000000001</c:v>
                </c:pt>
                <c:pt idx="48649">
                  <c:v>-0.06</c:v>
                </c:pt>
                <c:pt idx="48650">
                  <c:v>-0.14000000000000001</c:v>
                </c:pt>
                <c:pt idx="48651">
                  <c:v>-0.1</c:v>
                </c:pt>
                <c:pt idx="48652">
                  <c:v>-0.1</c:v>
                </c:pt>
                <c:pt idx="48653">
                  <c:v>-0.06</c:v>
                </c:pt>
                <c:pt idx="48654">
                  <c:v>0.02</c:v>
                </c:pt>
                <c:pt idx="48655">
                  <c:v>0.02</c:v>
                </c:pt>
                <c:pt idx="48656">
                  <c:v>0.1</c:v>
                </c:pt>
                <c:pt idx="48657">
                  <c:v>0.14000000000000001</c:v>
                </c:pt>
                <c:pt idx="48658">
                  <c:v>0.34</c:v>
                </c:pt>
                <c:pt idx="48659">
                  <c:v>0.74</c:v>
                </c:pt>
                <c:pt idx="48660">
                  <c:v>1.34</c:v>
                </c:pt>
                <c:pt idx="48661">
                  <c:v>2.02</c:v>
                </c:pt>
                <c:pt idx="48662">
                  <c:v>2.74</c:v>
                </c:pt>
                <c:pt idx="48663">
                  <c:v>3.26</c:v>
                </c:pt>
                <c:pt idx="48664">
                  <c:v>3.7</c:v>
                </c:pt>
                <c:pt idx="48665">
                  <c:v>4.1399999999999997</c:v>
                </c:pt>
                <c:pt idx="48666">
                  <c:v>4.54</c:v>
                </c:pt>
                <c:pt idx="48667">
                  <c:v>4.82</c:v>
                </c:pt>
                <c:pt idx="48668">
                  <c:v>4.9400000000000004</c:v>
                </c:pt>
                <c:pt idx="48669">
                  <c:v>4.62</c:v>
                </c:pt>
                <c:pt idx="48670">
                  <c:v>3.98</c:v>
                </c:pt>
                <c:pt idx="48671">
                  <c:v>2.98</c:v>
                </c:pt>
                <c:pt idx="48672">
                  <c:v>1.82</c:v>
                </c:pt>
                <c:pt idx="48673">
                  <c:v>0.78</c:v>
                </c:pt>
                <c:pt idx="48674">
                  <c:v>-0.06</c:v>
                </c:pt>
                <c:pt idx="48675">
                  <c:v>-0.86</c:v>
                </c:pt>
                <c:pt idx="48676">
                  <c:v>-1.54</c:v>
                </c:pt>
                <c:pt idx="48677">
                  <c:v>-2.14</c:v>
                </c:pt>
                <c:pt idx="48678">
                  <c:v>-2.58</c:v>
                </c:pt>
                <c:pt idx="48679">
                  <c:v>-2.74</c:v>
                </c:pt>
                <c:pt idx="48680">
                  <c:v>-2.66</c:v>
                </c:pt>
                <c:pt idx="48681">
                  <c:v>-2.42</c:v>
                </c:pt>
                <c:pt idx="48682">
                  <c:v>-2.06</c:v>
                </c:pt>
                <c:pt idx="48683">
                  <c:v>-1.7</c:v>
                </c:pt>
                <c:pt idx="48684">
                  <c:v>-1.42</c:v>
                </c:pt>
                <c:pt idx="48685">
                  <c:v>-1.22</c:v>
                </c:pt>
                <c:pt idx="48686">
                  <c:v>-1.06</c:v>
                </c:pt>
                <c:pt idx="48687">
                  <c:v>-0.9</c:v>
                </c:pt>
                <c:pt idx="48688">
                  <c:v>-0.9</c:v>
                </c:pt>
                <c:pt idx="48689">
                  <c:v>-0.9</c:v>
                </c:pt>
                <c:pt idx="48690">
                  <c:v>-0.9</c:v>
                </c:pt>
                <c:pt idx="48691">
                  <c:v>-0.86</c:v>
                </c:pt>
                <c:pt idx="48692">
                  <c:v>-0.78</c:v>
                </c:pt>
                <c:pt idx="48693">
                  <c:v>-0.66</c:v>
                </c:pt>
                <c:pt idx="48694">
                  <c:v>-0.54</c:v>
                </c:pt>
                <c:pt idx="48695">
                  <c:v>-0.38</c:v>
                </c:pt>
                <c:pt idx="48696">
                  <c:v>-0.3</c:v>
                </c:pt>
                <c:pt idx="48697">
                  <c:v>-0.18</c:v>
                </c:pt>
                <c:pt idx="48698">
                  <c:v>-0.14000000000000001</c:v>
                </c:pt>
                <c:pt idx="48699">
                  <c:v>-0.06</c:v>
                </c:pt>
                <c:pt idx="48700">
                  <c:v>-0.02</c:v>
                </c:pt>
                <c:pt idx="48701">
                  <c:v>-0.06</c:v>
                </c:pt>
                <c:pt idx="48702">
                  <c:v>-0.02</c:v>
                </c:pt>
                <c:pt idx="48703">
                  <c:v>-0.02</c:v>
                </c:pt>
                <c:pt idx="48704">
                  <c:v>0.06</c:v>
                </c:pt>
                <c:pt idx="48705">
                  <c:v>0.14000000000000001</c:v>
                </c:pt>
                <c:pt idx="48706">
                  <c:v>0.26</c:v>
                </c:pt>
                <c:pt idx="48707">
                  <c:v>0.26</c:v>
                </c:pt>
                <c:pt idx="48708">
                  <c:v>0.34</c:v>
                </c:pt>
                <c:pt idx="48709">
                  <c:v>0.42</c:v>
                </c:pt>
                <c:pt idx="48710">
                  <c:v>0.62</c:v>
                </c:pt>
                <c:pt idx="48711">
                  <c:v>0.66</c:v>
                </c:pt>
                <c:pt idx="48712">
                  <c:v>0.7</c:v>
                </c:pt>
                <c:pt idx="48713">
                  <c:v>0.62</c:v>
                </c:pt>
                <c:pt idx="48714">
                  <c:v>0.42</c:v>
                </c:pt>
                <c:pt idx="48715">
                  <c:v>0.14000000000000001</c:v>
                </c:pt>
                <c:pt idx="48716">
                  <c:v>-0.1</c:v>
                </c:pt>
                <c:pt idx="48717">
                  <c:v>-0.5</c:v>
                </c:pt>
                <c:pt idx="48718">
                  <c:v>-0.74</c:v>
                </c:pt>
                <c:pt idx="48719">
                  <c:v>-1.06</c:v>
                </c:pt>
                <c:pt idx="48720">
                  <c:v>-1.34</c:v>
                </c:pt>
                <c:pt idx="48721">
                  <c:v>-1.66</c:v>
                </c:pt>
                <c:pt idx="48722">
                  <c:v>-1.98</c:v>
                </c:pt>
                <c:pt idx="48723">
                  <c:v>-2.14</c:v>
                </c:pt>
                <c:pt idx="48724">
                  <c:v>-2.1800000000000002</c:v>
                </c:pt>
                <c:pt idx="48725">
                  <c:v>-2.02</c:v>
                </c:pt>
                <c:pt idx="48726">
                  <c:v>-1.82</c:v>
                </c:pt>
                <c:pt idx="48727">
                  <c:v>-1.5</c:v>
                </c:pt>
                <c:pt idx="48728">
                  <c:v>-1.34</c:v>
                </c:pt>
                <c:pt idx="48729">
                  <c:v>-1.1000000000000001</c:v>
                </c:pt>
                <c:pt idx="48730">
                  <c:v>-0.82</c:v>
                </c:pt>
                <c:pt idx="48731">
                  <c:v>-0.54</c:v>
                </c:pt>
                <c:pt idx="48732">
                  <c:v>-0.3</c:v>
                </c:pt>
                <c:pt idx="48733">
                  <c:v>-0.14000000000000001</c:v>
                </c:pt>
                <c:pt idx="48734">
                  <c:v>-0.06</c:v>
                </c:pt>
                <c:pt idx="48735">
                  <c:v>-0.02</c:v>
                </c:pt>
                <c:pt idx="48736">
                  <c:v>-0.02</c:v>
                </c:pt>
                <c:pt idx="48737">
                  <c:v>-0.02</c:v>
                </c:pt>
                <c:pt idx="48738">
                  <c:v>0.02</c:v>
                </c:pt>
                <c:pt idx="48739">
                  <c:v>0.02</c:v>
                </c:pt>
                <c:pt idx="48740">
                  <c:v>0.06</c:v>
                </c:pt>
                <c:pt idx="48741">
                  <c:v>0.06</c:v>
                </c:pt>
                <c:pt idx="48742">
                  <c:v>0.14000000000000001</c:v>
                </c:pt>
                <c:pt idx="48743">
                  <c:v>0.22</c:v>
                </c:pt>
                <c:pt idx="48744">
                  <c:v>0.3</c:v>
                </c:pt>
                <c:pt idx="48745">
                  <c:v>0.38</c:v>
                </c:pt>
                <c:pt idx="48746">
                  <c:v>0.46</c:v>
                </c:pt>
                <c:pt idx="48747">
                  <c:v>0.5</c:v>
                </c:pt>
                <c:pt idx="48748">
                  <c:v>0.5</c:v>
                </c:pt>
                <c:pt idx="48749">
                  <c:v>0.34</c:v>
                </c:pt>
                <c:pt idx="48750">
                  <c:v>0.26</c:v>
                </c:pt>
                <c:pt idx="48751">
                  <c:v>0.22</c:v>
                </c:pt>
                <c:pt idx="48752">
                  <c:v>0.22</c:v>
                </c:pt>
                <c:pt idx="48753">
                  <c:v>0.18</c:v>
                </c:pt>
                <c:pt idx="48754">
                  <c:v>0.22</c:v>
                </c:pt>
                <c:pt idx="48755">
                  <c:v>0.18</c:v>
                </c:pt>
                <c:pt idx="48756">
                  <c:v>0.26</c:v>
                </c:pt>
                <c:pt idx="48757">
                  <c:v>0.38</c:v>
                </c:pt>
                <c:pt idx="48758">
                  <c:v>0.42</c:v>
                </c:pt>
                <c:pt idx="48759">
                  <c:v>0.62</c:v>
                </c:pt>
                <c:pt idx="48760">
                  <c:v>0.94</c:v>
                </c:pt>
                <c:pt idx="48761">
                  <c:v>1.26</c:v>
                </c:pt>
                <c:pt idx="48762">
                  <c:v>1.62</c:v>
                </c:pt>
                <c:pt idx="48763">
                  <c:v>1.94</c:v>
                </c:pt>
                <c:pt idx="48764">
                  <c:v>2.2200000000000002</c:v>
                </c:pt>
                <c:pt idx="48765">
                  <c:v>2.54</c:v>
                </c:pt>
                <c:pt idx="48766">
                  <c:v>2.86</c:v>
                </c:pt>
                <c:pt idx="48767">
                  <c:v>3.14</c:v>
                </c:pt>
                <c:pt idx="48768">
                  <c:v>3.46</c:v>
                </c:pt>
                <c:pt idx="48769">
                  <c:v>3.58</c:v>
                </c:pt>
                <c:pt idx="48770">
                  <c:v>3.46</c:v>
                </c:pt>
                <c:pt idx="48771">
                  <c:v>3.26</c:v>
                </c:pt>
                <c:pt idx="48772">
                  <c:v>2.82</c:v>
                </c:pt>
                <c:pt idx="48773">
                  <c:v>2.34</c:v>
                </c:pt>
                <c:pt idx="48774">
                  <c:v>1.9</c:v>
                </c:pt>
                <c:pt idx="48775">
                  <c:v>1.3</c:v>
                </c:pt>
                <c:pt idx="48776">
                  <c:v>0.62</c:v>
                </c:pt>
                <c:pt idx="48777">
                  <c:v>-0.02</c:v>
                </c:pt>
                <c:pt idx="48778">
                  <c:v>-0.66</c:v>
                </c:pt>
                <c:pt idx="48779">
                  <c:v>-1.1000000000000001</c:v>
                </c:pt>
                <c:pt idx="48780">
                  <c:v>-1.38</c:v>
                </c:pt>
                <c:pt idx="48781">
                  <c:v>-1.58</c:v>
                </c:pt>
                <c:pt idx="48782">
                  <c:v>-1.66</c:v>
                </c:pt>
                <c:pt idx="48783">
                  <c:v>-1.7</c:v>
                </c:pt>
                <c:pt idx="48784">
                  <c:v>-1.66</c:v>
                </c:pt>
                <c:pt idx="48785">
                  <c:v>-1.58</c:v>
                </c:pt>
                <c:pt idx="48786">
                  <c:v>-1.3</c:v>
                </c:pt>
                <c:pt idx="48787">
                  <c:v>-1.18</c:v>
                </c:pt>
                <c:pt idx="48788">
                  <c:v>-0.94</c:v>
                </c:pt>
                <c:pt idx="48789">
                  <c:v>-0.82</c:v>
                </c:pt>
                <c:pt idx="48790">
                  <c:v>-0.78</c:v>
                </c:pt>
                <c:pt idx="48791">
                  <c:v>-0.82</c:v>
                </c:pt>
                <c:pt idx="48792">
                  <c:v>-0.78</c:v>
                </c:pt>
                <c:pt idx="48793">
                  <c:v>-0.74</c:v>
                </c:pt>
                <c:pt idx="48794">
                  <c:v>-0.74</c:v>
                </c:pt>
                <c:pt idx="48795">
                  <c:v>-0.74</c:v>
                </c:pt>
                <c:pt idx="48796">
                  <c:v>-0.7</c:v>
                </c:pt>
                <c:pt idx="48797">
                  <c:v>-0.78</c:v>
                </c:pt>
                <c:pt idx="48798">
                  <c:v>-0.78</c:v>
                </c:pt>
                <c:pt idx="48799">
                  <c:v>-0.7</c:v>
                </c:pt>
                <c:pt idx="48800">
                  <c:v>-0.62</c:v>
                </c:pt>
                <c:pt idx="48801">
                  <c:v>-0.57999999999999996</c:v>
                </c:pt>
                <c:pt idx="48802">
                  <c:v>-0.54</c:v>
                </c:pt>
                <c:pt idx="48803">
                  <c:v>-0.5</c:v>
                </c:pt>
                <c:pt idx="48804">
                  <c:v>-0.34</c:v>
                </c:pt>
                <c:pt idx="48805">
                  <c:v>-0.3</c:v>
                </c:pt>
                <c:pt idx="48806">
                  <c:v>-0.22</c:v>
                </c:pt>
                <c:pt idx="48807">
                  <c:v>-0.22</c:v>
                </c:pt>
                <c:pt idx="48808">
                  <c:v>-0.14000000000000001</c:v>
                </c:pt>
                <c:pt idx="48809">
                  <c:v>-0.1</c:v>
                </c:pt>
                <c:pt idx="48810">
                  <c:v>0.02</c:v>
                </c:pt>
                <c:pt idx="48811">
                  <c:v>0.02</c:v>
                </c:pt>
                <c:pt idx="48812">
                  <c:v>0.1</c:v>
                </c:pt>
                <c:pt idx="48813">
                  <c:v>0.06</c:v>
                </c:pt>
                <c:pt idx="48814">
                  <c:v>0.02</c:v>
                </c:pt>
                <c:pt idx="48815">
                  <c:v>-0.14000000000000001</c:v>
                </c:pt>
                <c:pt idx="48816">
                  <c:v>-0.22</c:v>
                </c:pt>
                <c:pt idx="48817">
                  <c:v>-0.34</c:v>
                </c:pt>
                <c:pt idx="48818">
                  <c:v>-0.42</c:v>
                </c:pt>
                <c:pt idx="48819">
                  <c:v>-0.62</c:v>
                </c:pt>
                <c:pt idx="48820">
                  <c:v>-0.82</c:v>
                </c:pt>
                <c:pt idx="48821">
                  <c:v>-1.02</c:v>
                </c:pt>
                <c:pt idx="48822">
                  <c:v>-1.18</c:v>
                </c:pt>
                <c:pt idx="48823">
                  <c:v>-1.34</c:v>
                </c:pt>
                <c:pt idx="48824">
                  <c:v>-1.42</c:v>
                </c:pt>
                <c:pt idx="48825">
                  <c:v>-1.5</c:v>
                </c:pt>
                <c:pt idx="48826">
                  <c:v>-1.5</c:v>
                </c:pt>
                <c:pt idx="48827">
                  <c:v>-1.5</c:v>
                </c:pt>
                <c:pt idx="48828">
                  <c:v>-1.42</c:v>
                </c:pt>
                <c:pt idx="48829">
                  <c:v>-1.38</c:v>
                </c:pt>
                <c:pt idx="48830">
                  <c:v>-1.18</c:v>
                </c:pt>
                <c:pt idx="48831">
                  <c:v>-0.98</c:v>
                </c:pt>
                <c:pt idx="48832">
                  <c:v>-0.78</c:v>
                </c:pt>
                <c:pt idx="48833">
                  <c:v>-0.57999999999999996</c:v>
                </c:pt>
                <c:pt idx="48834">
                  <c:v>-0.42</c:v>
                </c:pt>
                <c:pt idx="48835">
                  <c:v>-0.3</c:v>
                </c:pt>
                <c:pt idx="48836">
                  <c:v>-0.22</c:v>
                </c:pt>
                <c:pt idx="48837">
                  <c:v>-0.14000000000000001</c:v>
                </c:pt>
                <c:pt idx="48838">
                  <c:v>-0.1</c:v>
                </c:pt>
                <c:pt idx="48839">
                  <c:v>-0.06</c:v>
                </c:pt>
                <c:pt idx="48840">
                  <c:v>-0.1</c:v>
                </c:pt>
                <c:pt idx="48841">
                  <c:v>-0.14000000000000001</c:v>
                </c:pt>
                <c:pt idx="48842">
                  <c:v>-0.1</c:v>
                </c:pt>
                <c:pt idx="48843">
                  <c:v>-0.14000000000000001</c:v>
                </c:pt>
                <c:pt idx="48844">
                  <c:v>-0.1</c:v>
                </c:pt>
                <c:pt idx="48845">
                  <c:v>-0.02</c:v>
                </c:pt>
                <c:pt idx="48846">
                  <c:v>0.1</c:v>
                </c:pt>
                <c:pt idx="48847">
                  <c:v>0.14000000000000001</c:v>
                </c:pt>
                <c:pt idx="48848">
                  <c:v>0.38</c:v>
                </c:pt>
                <c:pt idx="48849">
                  <c:v>0.82</c:v>
                </c:pt>
                <c:pt idx="48850">
                  <c:v>1.42</c:v>
                </c:pt>
                <c:pt idx="48851">
                  <c:v>2.02</c:v>
                </c:pt>
                <c:pt idx="48852">
                  <c:v>2.58</c:v>
                </c:pt>
                <c:pt idx="48853">
                  <c:v>3.02</c:v>
                </c:pt>
                <c:pt idx="48854">
                  <c:v>3.42</c:v>
                </c:pt>
                <c:pt idx="48855">
                  <c:v>3.82</c:v>
                </c:pt>
                <c:pt idx="48856">
                  <c:v>4.22</c:v>
                </c:pt>
                <c:pt idx="48857">
                  <c:v>4.5</c:v>
                </c:pt>
                <c:pt idx="48858">
                  <c:v>4.54</c:v>
                </c:pt>
                <c:pt idx="48859">
                  <c:v>4.22</c:v>
                </c:pt>
                <c:pt idx="48860">
                  <c:v>3.86</c:v>
                </c:pt>
                <c:pt idx="48861">
                  <c:v>3.26</c:v>
                </c:pt>
                <c:pt idx="48862">
                  <c:v>2.58</c:v>
                </c:pt>
                <c:pt idx="48863">
                  <c:v>1.66</c:v>
                </c:pt>
                <c:pt idx="48864">
                  <c:v>0.74</c:v>
                </c:pt>
                <c:pt idx="48865">
                  <c:v>-0.14000000000000001</c:v>
                </c:pt>
                <c:pt idx="48866">
                  <c:v>-0.86</c:v>
                </c:pt>
                <c:pt idx="48867">
                  <c:v>-1.5</c:v>
                </c:pt>
                <c:pt idx="48868">
                  <c:v>-1.9</c:v>
                </c:pt>
                <c:pt idx="48869">
                  <c:v>-2.2200000000000002</c:v>
                </c:pt>
                <c:pt idx="48870">
                  <c:v>-2.2999999999999998</c:v>
                </c:pt>
                <c:pt idx="48871">
                  <c:v>-2.34</c:v>
                </c:pt>
                <c:pt idx="48872">
                  <c:v>-2.38</c:v>
                </c:pt>
                <c:pt idx="48873">
                  <c:v>-2.2599999999999998</c:v>
                </c:pt>
                <c:pt idx="48874">
                  <c:v>-1.9</c:v>
                </c:pt>
                <c:pt idx="48875">
                  <c:v>-1.58</c:v>
                </c:pt>
                <c:pt idx="48876">
                  <c:v>-1.22</c:v>
                </c:pt>
                <c:pt idx="48877">
                  <c:v>-1.06</c:v>
                </c:pt>
                <c:pt idx="48878">
                  <c:v>-1.02</c:v>
                </c:pt>
                <c:pt idx="48879">
                  <c:v>-0.9</c:v>
                </c:pt>
                <c:pt idx="48880">
                  <c:v>-0.78</c:v>
                </c:pt>
                <c:pt idx="48881">
                  <c:v>-0.74</c:v>
                </c:pt>
                <c:pt idx="48882">
                  <c:v>-0.57999999999999996</c:v>
                </c:pt>
                <c:pt idx="48883">
                  <c:v>-0.57999999999999996</c:v>
                </c:pt>
                <c:pt idx="48884">
                  <c:v>-0.54</c:v>
                </c:pt>
                <c:pt idx="48885">
                  <c:v>-0.5</c:v>
                </c:pt>
                <c:pt idx="48886">
                  <c:v>-0.42</c:v>
                </c:pt>
                <c:pt idx="48887">
                  <c:v>-0.3</c:v>
                </c:pt>
                <c:pt idx="48888">
                  <c:v>-0.22</c:v>
                </c:pt>
                <c:pt idx="48889">
                  <c:v>-0.18</c:v>
                </c:pt>
                <c:pt idx="48890">
                  <c:v>-0.14000000000000001</c:v>
                </c:pt>
                <c:pt idx="48891">
                  <c:v>-0.14000000000000001</c:v>
                </c:pt>
                <c:pt idx="48892">
                  <c:v>-0.06</c:v>
                </c:pt>
                <c:pt idx="48893">
                  <c:v>0.06</c:v>
                </c:pt>
                <c:pt idx="48894">
                  <c:v>0.14000000000000001</c:v>
                </c:pt>
                <c:pt idx="48895">
                  <c:v>0.18</c:v>
                </c:pt>
                <c:pt idx="48896">
                  <c:v>0.26</c:v>
                </c:pt>
                <c:pt idx="48897">
                  <c:v>0.22</c:v>
                </c:pt>
                <c:pt idx="48898">
                  <c:v>0.3</c:v>
                </c:pt>
                <c:pt idx="48899">
                  <c:v>0.46</c:v>
                </c:pt>
                <c:pt idx="48900">
                  <c:v>0.57999999999999996</c:v>
                </c:pt>
                <c:pt idx="48901">
                  <c:v>0.62</c:v>
                </c:pt>
                <c:pt idx="48902">
                  <c:v>0.62</c:v>
                </c:pt>
                <c:pt idx="48903">
                  <c:v>0.54</c:v>
                </c:pt>
                <c:pt idx="48904">
                  <c:v>0.42</c:v>
                </c:pt>
                <c:pt idx="48905">
                  <c:v>0.18</c:v>
                </c:pt>
                <c:pt idx="48906">
                  <c:v>-0.06</c:v>
                </c:pt>
                <c:pt idx="48907">
                  <c:v>-0.38</c:v>
                </c:pt>
                <c:pt idx="48908">
                  <c:v>-0.66</c:v>
                </c:pt>
                <c:pt idx="48909">
                  <c:v>-0.9</c:v>
                </c:pt>
                <c:pt idx="48910">
                  <c:v>-1.1399999999999999</c:v>
                </c:pt>
                <c:pt idx="48911">
                  <c:v>-1.46</c:v>
                </c:pt>
                <c:pt idx="48912">
                  <c:v>-1.7</c:v>
                </c:pt>
                <c:pt idx="48913">
                  <c:v>-1.82</c:v>
                </c:pt>
                <c:pt idx="48914">
                  <c:v>-1.9</c:v>
                </c:pt>
                <c:pt idx="48915">
                  <c:v>-1.94</c:v>
                </c:pt>
                <c:pt idx="48916">
                  <c:v>-1.86</c:v>
                </c:pt>
                <c:pt idx="48917">
                  <c:v>-1.7</c:v>
                </c:pt>
                <c:pt idx="48918">
                  <c:v>-1.5</c:v>
                </c:pt>
                <c:pt idx="48919">
                  <c:v>-1.26</c:v>
                </c:pt>
                <c:pt idx="48920">
                  <c:v>-1.02</c:v>
                </c:pt>
                <c:pt idx="48921">
                  <c:v>-0.74</c:v>
                </c:pt>
                <c:pt idx="48922">
                  <c:v>-0.57999999999999996</c:v>
                </c:pt>
                <c:pt idx="48923">
                  <c:v>-0.42</c:v>
                </c:pt>
                <c:pt idx="48924">
                  <c:v>-0.26</c:v>
                </c:pt>
                <c:pt idx="48925">
                  <c:v>-0.1</c:v>
                </c:pt>
                <c:pt idx="48926">
                  <c:v>-0.06</c:v>
                </c:pt>
                <c:pt idx="48927">
                  <c:v>-0.02</c:v>
                </c:pt>
                <c:pt idx="48928">
                  <c:v>0.06</c:v>
                </c:pt>
                <c:pt idx="48929">
                  <c:v>0.1</c:v>
                </c:pt>
                <c:pt idx="48930">
                  <c:v>0.1</c:v>
                </c:pt>
                <c:pt idx="48931">
                  <c:v>0.06</c:v>
                </c:pt>
                <c:pt idx="48932">
                  <c:v>0.1</c:v>
                </c:pt>
                <c:pt idx="48933">
                  <c:v>0.1</c:v>
                </c:pt>
                <c:pt idx="48934">
                  <c:v>0.22</c:v>
                </c:pt>
                <c:pt idx="48935">
                  <c:v>0.26</c:v>
                </c:pt>
                <c:pt idx="48936">
                  <c:v>0.3</c:v>
                </c:pt>
                <c:pt idx="48937">
                  <c:v>0.3</c:v>
                </c:pt>
                <c:pt idx="48938">
                  <c:v>0.3</c:v>
                </c:pt>
                <c:pt idx="48939">
                  <c:v>0.34</c:v>
                </c:pt>
                <c:pt idx="48940">
                  <c:v>0.34</c:v>
                </c:pt>
                <c:pt idx="48941">
                  <c:v>0.34</c:v>
                </c:pt>
                <c:pt idx="48942">
                  <c:v>0.34</c:v>
                </c:pt>
                <c:pt idx="48943">
                  <c:v>0.3</c:v>
                </c:pt>
                <c:pt idx="48944">
                  <c:v>0.38</c:v>
                </c:pt>
                <c:pt idx="48945">
                  <c:v>0.54</c:v>
                </c:pt>
                <c:pt idx="48946">
                  <c:v>0.98</c:v>
                </c:pt>
                <c:pt idx="48947">
                  <c:v>1.7</c:v>
                </c:pt>
                <c:pt idx="48948">
                  <c:v>2.46</c:v>
                </c:pt>
                <c:pt idx="48949">
                  <c:v>3.02</c:v>
                </c:pt>
                <c:pt idx="48950">
                  <c:v>3.42</c:v>
                </c:pt>
                <c:pt idx="48951">
                  <c:v>3.78</c:v>
                </c:pt>
                <c:pt idx="48952">
                  <c:v>4.0999999999999996</c:v>
                </c:pt>
                <c:pt idx="48953">
                  <c:v>4.3</c:v>
                </c:pt>
                <c:pt idx="48954">
                  <c:v>4.34</c:v>
                </c:pt>
                <c:pt idx="48955">
                  <c:v>4.1399999999999997</c:v>
                </c:pt>
                <c:pt idx="48956">
                  <c:v>3.7</c:v>
                </c:pt>
                <c:pt idx="48957">
                  <c:v>2.98</c:v>
                </c:pt>
                <c:pt idx="48958">
                  <c:v>2.02</c:v>
                </c:pt>
                <c:pt idx="48959">
                  <c:v>0.98</c:v>
                </c:pt>
                <c:pt idx="48960">
                  <c:v>0.14000000000000001</c:v>
                </c:pt>
                <c:pt idx="48961">
                  <c:v>-0.57999999999999996</c:v>
                </c:pt>
                <c:pt idx="48962">
                  <c:v>-1.1000000000000001</c:v>
                </c:pt>
                <c:pt idx="48963">
                  <c:v>-1.54</c:v>
                </c:pt>
                <c:pt idx="48964">
                  <c:v>-1.7</c:v>
                </c:pt>
                <c:pt idx="48965">
                  <c:v>-1.78</c:v>
                </c:pt>
                <c:pt idx="48966">
                  <c:v>-1.74</c:v>
                </c:pt>
                <c:pt idx="48967">
                  <c:v>-1.62</c:v>
                </c:pt>
                <c:pt idx="48968">
                  <c:v>-1.46</c:v>
                </c:pt>
                <c:pt idx="48969">
                  <c:v>-1.34</c:v>
                </c:pt>
                <c:pt idx="48970">
                  <c:v>-1.18</c:v>
                </c:pt>
                <c:pt idx="48971">
                  <c:v>-1.06</c:v>
                </c:pt>
                <c:pt idx="48972">
                  <c:v>-0.94</c:v>
                </c:pt>
                <c:pt idx="48973">
                  <c:v>-0.9</c:v>
                </c:pt>
                <c:pt idx="48974">
                  <c:v>-0.86</c:v>
                </c:pt>
                <c:pt idx="48975">
                  <c:v>-0.94</c:v>
                </c:pt>
                <c:pt idx="48976">
                  <c:v>-0.98</c:v>
                </c:pt>
                <c:pt idx="48977">
                  <c:v>-0.98</c:v>
                </c:pt>
                <c:pt idx="48978">
                  <c:v>-0.9</c:v>
                </c:pt>
                <c:pt idx="48979">
                  <c:v>-0.78</c:v>
                </c:pt>
                <c:pt idx="48980">
                  <c:v>-0.66</c:v>
                </c:pt>
                <c:pt idx="48981">
                  <c:v>-0.57999999999999996</c:v>
                </c:pt>
                <c:pt idx="48982">
                  <c:v>-0.54</c:v>
                </c:pt>
                <c:pt idx="48983">
                  <c:v>-0.46</c:v>
                </c:pt>
                <c:pt idx="48984">
                  <c:v>-0.46</c:v>
                </c:pt>
                <c:pt idx="48985">
                  <c:v>-0.38</c:v>
                </c:pt>
                <c:pt idx="48986">
                  <c:v>-0.38</c:v>
                </c:pt>
                <c:pt idx="48987">
                  <c:v>-0.42</c:v>
                </c:pt>
                <c:pt idx="48988">
                  <c:v>-0.46</c:v>
                </c:pt>
                <c:pt idx="48989">
                  <c:v>-0.46</c:v>
                </c:pt>
                <c:pt idx="48990">
                  <c:v>-0.26</c:v>
                </c:pt>
                <c:pt idx="48991">
                  <c:v>-0.14000000000000001</c:v>
                </c:pt>
                <c:pt idx="48992">
                  <c:v>-0.06</c:v>
                </c:pt>
                <c:pt idx="48993">
                  <c:v>-0.02</c:v>
                </c:pt>
                <c:pt idx="48994">
                  <c:v>0.02</c:v>
                </c:pt>
                <c:pt idx="48995">
                  <c:v>0.14000000000000001</c:v>
                </c:pt>
                <c:pt idx="48996">
                  <c:v>0.18</c:v>
                </c:pt>
                <c:pt idx="48997">
                  <c:v>0.26</c:v>
                </c:pt>
                <c:pt idx="48998">
                  <c:v>0.34</c:v>
                </c:pt>
                <c:pt idx="48999">
                  <c:v>0.38</c:v>
                </c:pt>
                <c:pt idx="49000">
                  <c:v>0.26</c:v>
                </c:pt>
                <c:pt idx="49001">
                  <c:v>0.1</c:v>
                </c:pt>
                <c:pt idx="49002">
                  <c:v>-0.26</c:v>
                </c:pt>
                <c:pt idx="49003">
                  <c:v>-0.57999999999999996</c:v>
                </c:pt>
                <c:pt idx="49004">
                  <c:v>-0.86</c:v>
                </c:pt>
                <c:pt idx="49005">
                  <c:v>-1.1399999999999999</c:v>
                </c:pt>
                <c:pt idx="49006">
                  <c:v>-1.42</c:v>
                </c:pt>
                <c:pt idx="49007">
                  <c:v>-1.66</c:v>
                </c:pt>
                <c:pt idx="49008">
                  <c:v>-1.82</c:v>
                </c:pt>
                <c:pt idx="49009">
                  <c:v>-1.94</c:v>
                </c:pt>
                <c:pt idx="49010">
                  <c:v>-1.98</c:v>
                </c:pt>
                <c:pt idx="49011">
                  <c:v>-1.9</c:v>
                </c:pt>
                <c:pt idx="49012">
                  <c:v>-1.74</c:v>
                </c:pt>
                <c:pt idx="49013">
                  <c:v>-1.5</c:v>
                </c:pt>
                <c:pt idx="49014">
                  <c:v>-1.22</c:v>
                </c:pt>
                <c:pt idx="49015">
                  <c:v>-0.98</c:v>
                </c:pt>
                <c:pt idx="49016">
                  <c:v>-0.7</c:v>
                </c:pt>
                <c:pt idx="49017">
                  <c:v>-0.46</c:v>
                </c:pt>
                <c:pt idx="49018">
                  <c:v>-0.3</c:v>
                </c:pt>
                <c:pt idx="49019">
                  <c:v>-0.22</c:v>
                </c:pt>
                <c:pt idx="49020">
                  <c:v>-0.22</c:v>
                </c:pt>
                <c:pt idx="49021">
                  <c:v>-0.22</c:v>
                </c:pt>
                <c:pt idx="49022">
                  <c:v>-0.14000000000000001</c:v>
                </c:pt>
                <c:pt idx="49023">
                  <c:v>-0.18</c:v>
                </c:pt>
                <c:pt idx="49024">
                  <c:v>-0.14000000000000001</c:v>
                </c:pt>
                <c:pt idx="49025">
                  <c:v>-0.18</c:v>
                </c:pt>
                <c:pt idx="49026">
                  <c:v>-0.1</c:v>
                </c:pt>
                <c:pt idx="49027">
                  <c:v>-0.1</c:v>
                </c:pt>
                <c:pt idx="49028">
                  <c:v>0.06</c:v>
                </c:pt>
                <c:pt idx="49029">
                  <c:v>0.14000000000000001</c:v>
                </c:pt>
                <c:pt idx="49030">
                  <c:v>0.18</c:v>
                </c:pt>
                <c:pt idx="49031">
                  <c:v>0.26</c:v>
                </c:pt>
                <c:pt idx="49032">
                  <c:v>0.3</c:v>
                </c:pt>
                <c:pt idx="49033">
                  <c:v>0.3</c:v>
                </c:pt>
                <c:pt idx="49034">
                  <c:v>0.3</c:v>
                </c:pt>
                <c:pt idx="49035">
                  <c:v>0.26</c:v>
                </c:pt>
                <c:pt idx="49036">
                  <c:v>0.22</c:v>
                </c:pt>
                <c:pt idx="49037">
                  <c:v>0.22</c:v>
                </c:pt>
                <c:pt idx="49038">
                  <c:v>0.26</c:v>
                </c:pt>
                <c:pt idx="49039">
                  <c:v>0.34</c:v>
                </c:pt>
                <c:pt idx="49040">
                  <c:v>0.5</c:v>
                </c:pt>
                <c:pt idx="49041">
                  <c:v>0.86</c:v>
                </c:pt>
                <c:pt idx="49042">
                  <c:v>1.38</c:v>
                </c:pt>
                <c:pt idx="49043">
                  <c:v>1.9</c:v>
                </c:pt>
                <c:pt idx="49044">
                  <c:v>2.42</c:v>
                </c:pt>
                <c:pt idx="49045">
                  <c:v>2.86</c:v>
                </c:pt>
                <c:pt idx="49046">
                  <c:v>3.26</c:v>
                </c:pt>
                <c:pt idx="49047">
                  <c:v>3.5</c:v>
                </c:pt>
                <c:pt idx="49048">
                  <c:v>3.82</c:v>
                </c:pt>
                <c:pt idx="49049">
                  <c:v>3.9</c:v>
                </c:pt>
                <c:pt idx="49050">
                  <c:v>3.86</c:v>
                </c:pt>
                <c:pt idx="49051">
                  <c:v>3.62</c:v>
                </c:pt>
                <c:pt idx="49052">
                  <c:v>3.26</c:v>
                </c:pt>
                <c:pt idx="49053">
                  <c:v>2.78</c:v>
                </c:pt>
                <c:pt idx="49054">
                  <c:v>2.2999999999999998</c:v>
                </c:pt>
                <c:pt idx="49055">
                  <c:v>1.58</c:v>
                </c:pt>
                <c:pt idx="49056">
                  <c:v>0.86</c:v>
                </c:pt>
                <c:pt idx="49057">
                  <c:v>0.18</c:v>
                </c:pt>
                <c:pt idx="49058">
                  <c:v>-0.42</c:v>
                </c:pt>
                <c:pt idx="49059">
                  <c:v>-0.9</c:v>
                </c:pt>
                <c:pt idx="49060">
                  <c:v>-1.26</c:v>
                </c:pt>
                <c:pt idx="49061">
                  <c:v>-1.5</c:v>
                </c:pt>
                <c:pt idx="49062">
                  <c:v>-1.5</c:v>
                </c:pt>
                <c:pt idx="49063">
                  <c:v>-1.66</c:v>
                </c:pt>
                <c:pt idx="49064">
                  <c:v>-1.78</c:v>
                </c:pt>
                <c:pt idx="49065">
                  <c:v>-1.78</c:v>
                </c:pt>
                <c:pt idx="49066">
                  <c:v>-1.66</c:v>
                </c:pt>
                <c:pt idx="49067">
                  <c:v>-1.42</c:v>
                </c:pt>
                <c:pt idx="49068">
                  <c:v>-1.18</c:v>
                </c:pt>
                <c:pt idx="49069">
                  <c:v>-1.02</c:v>
                </c:pt>
                <c:pt idx="49070">
                  <c:v>-0.9</c:v>
                </c:pt>
                <c:pt idx="49071">
                  <c:v>-0.78</c:v>
                </c:pt>
                <c:pt idx="49072">
                  <c:v>-0.7</c:v>
                </c:pt>
                <c:pt idx="49073">
                  <c:v>-0.66</c:v>
                </c:pt>
                <c:pt idx="49074">
                  <c:v>-0.62</c:v>
                </c:pt>
                <c:pt idx="49075">
                  <c:v>-0.54</c:v>
                </c:pt>
                <c:pt idx="49076">
                  <c:v>-0.62</c:v>
                </c:pt>
                <c:pt idx="49077">
                  <c:v>-0.57999999999999996</c:v>
                </c:pt>
                <c:pt idx="49078">
                  <c:v>-0.57999999999999996</c:v>
                </c:pt>
                <c:pt idx="49079">
                  <c:v>-0.5</c:v>
                </c:pt>
                <c:pt idx="49080">
                  <c:v>-0.42</c:v>
                </c:pt>
                <c:pt idx="49081">
                  <c:v>-0.38</c:v>
                </c:pt>
                <c:pt idx="49082">
                  <c:v>-0.3</c:v>
                </c:pt>
                <c:pt idx="49083">
                  <c:v>-0.3</c:v>
                </c:pt>
                <c:pt idx="49084">
                  <c:v>-0.3</c:v>
                </c:pt>
                <c:pt idx="49085">
                  <c:v>-0.22</c:v>
                </c:pt>
                <c:pt idx="49086">
                  <c:v>-0.14000000000000001</c:v>
                </c:pt>
                <c:pt idx="49087">
                  <c:v>-0.02</c:v>
                </c:pt>
                <c:pt idx="49088">
                  <c:v>-0.02</c:v>
                </c:pt>
                <c:pt idx="49089">
                  <c:v>-0.02</c:v>
                </c:pt>
                <c:pt idx="49090">
                  <c:v>0.02</c:v>
                </c:pt>
                <c:pt idx="49091">
                  <c:v>0.1</c:v>
                </c:pt>
                <c:pt idx="49092">
                  <c:v>0.18</c:v>
                </c:pt>
                <c:pt idx="49093">
                  <c:v>0.22</c:v>
                </c:pt>
                <c:pt idx="49094">
                  <c:v>0.22</c:v>
                </c:pt>
                <c:pt idx="49095">
                  <c:v>0.18</c:v>
                </c:pt>
                <c:pt idx="49096">
                  <c:v>0.14000000000000001</c:v>
                </c:pt>
                <c:pt idx="49097">
                  <c:v>-0.02</c:v>
                </c:pt>
                <c:pt idx="49098">
                  <c:v>-0.22</c:v>
                </c:pt>
                <c:pt idx="49099">
                  <c:v>-0.5</c:v>
                </c:pt>
                <c:pt idx="49100">
                  <c:v>-0.78</c:v>
                </c:pt>
                <c:pt idx="49101">
                  <c:v>-1.02</c:v>
                </c:pt>
                <c:pt idx="49102">
                  <c:v>-1.26</c:v>
                </c:pt>
                <c:pt idx="49103">
                  <c:v>-1.5</c:v>
                </c:pt>
                <c:pt idx="49104">
                  <c:v>-1.58</c:v>
                </c:pt>
                <c:pt idx="49105">
                  <c:v>-1.62</c:v>
                </c:pt>
                <c:pt idx="49106">
                  <c:v>-1.62</c:v>
                </c:pt>
                <c:pt idx="49107">
                  <c:v>-1.58</c:v>
                </c:pt>
                <c:pt idx="49108">
                  <c:v>-1.5</c:v>
                </c:pt>
                <c:pt idx="49109">
                  <c:v>-1.42</c:v>
                </c:pt>
                <c:pt idx="49110">
                  <c:v>-1.26</c:v>
                </c:pt>
                <c:pt idx="49111">
                  <c:v>-1.1000000000000001</c:v>
                </c:pt>
                <c:pt idx="49112">
                  <c:v>-0.86</c:v>
                </c:pt>
                <c:pt idx="49113">
                  <c:v>-0.7</c:v>
                </c:pt>
                <c:pt idx="49114">
                  <c:v>-0.54</c:v>
                </c:pt>
                <c:pt idx="49115">
                  <c:v>-0.46</c:v>
                </c:pt>
                <c:pt idx="49116">
                  <c:v>-0.38</c:v>
                </c:pt>
                <c:pt idx="49117">
                  <c:v>-0.3</c:v>
                </c:pt>
                <c:pt idx="49118">
                  <c:v>-0.22</c:v>
                </c:pt>
                <c:pt idx="49119">
                  <c:v>-0.18</c:v>
                </c:pt>
                <c:pt idx="49120">
                  <c:v>-0.1</c:v>
                </c:pt>
                <c:pt idx="49121">
                  <c:v>-0.1</c:v>
                </c:pt>
                <c:pt idx="49122">
                  <c:v>-0.1</c:v>
                </c:pt>
                <c:pt idx="49123">
                  <c:v>-0.1</c:v>
                </c:pt>
                <c:pt idx="49124">
                  <c:v>-0.06</c:v>
                </c:pt>
                <c:pt idx="49125">
                  <c:v>-0.02</c:v>
                </c:pt>
                <c:pt idx="49126">
                  <c:v>0.02</c:v>
                </c:pt>
                <c:pt idx="49127">
                  <c:v>0.02</c:v>
                </c:pt>
                <c:pt idx="49128">
                  <c:v>0.06</c:v>
                </c:pt>
                <c:pt idx="49129">
                  <c:v>0.14000000000000001</c:v>
                </c:pt>
                <c:pt idx="49130">
                  <c:v>0.57999999999999996</c:v>
                </c:pt>
                <c:pt idx="49131">
                  <c:v>1.1399999999999999</c:v>
                </c:pt>
                <c:pt idx="49132">
                  <c:v>1.86</c:v>
                </c:pt>
                <c:pt idx="49133">
                  <c:v>2.54</c:v>
                </c:pt>
                <c:pt idx="49134">
                  <c:v>3.18</c:v>
                </c:pt>
                <c:pt idx="49135">
                  <c:v>3.74</c:v>
                </c:pt>
                <c:pt idx="49136">
                  <c:v>4.18</c:v>
                </c:pt>
                <c:pt idx="49137">
                  <c:v>4.46</c:v>
                </c:pt>
                <c:pt idx="49138">
                  <c:v>4.74</c:v>
                </c:pt>
                <c:pt idx="49139">
                  <c:v>4.8600000000000003</c:v>
                </c:pt>
                <c:pt idx="49140">
                  <c:v>4.78</c:v>
                </c:pt>
                <c:pt idx="49141">
                  <c:v>4.3</c:v>
                </c:pt>
                <c:pt idx="49142">
                  <c:v>3.58</c:v>
                </c:pt>
                <c:pt idx="49143">
                  <c:v>2.66</c:v>
                </c:pt>
                <c:pt idx="49144">
                  <c:v>1.62</c:v>
                </c:pt>
                <c:pt idx="49145">
                  <c:v>0.57999999999999996</c:v>
                </c:pt>
                <c:pt idx="49146">
                  <c:v>-0.34</c:v>
                </c:pt>
                <c:pt idx="49147">
                  <c:v>-1.1000000000000001</c:v>
                </c:pt>
                <c:pt idx="49148">
                  <c:v>-1.7</c:v>
                </c:pt>
                <c:pt idx="49149">
                  <c:v>-2.14</c:v>
                </c:pt>
                <c:pt idx="49150">
                  <c:v>-2.42</c:v>
                </c:pt>
                <c:pt idx="49151">
                  <c:v>-2.58</c:v>
                </c:pt>
                <c:pt idx="49152">
                  <c:v>-2.58</c:v>
                </c:pt>
                <c:pt idx="49153">
                  <c:v>-2.46</c:v>
                </c:pt>
                <c:pt idx="49154">
                  <c:v>-2.2200000000000002</c:v>
                </c:pt>
                <c:pt idx="49155">
                  <c:v>-1.86</c:v>
                </c:pt>
                <c:pt idx="49156">
                  <c:v>-1.54</c:v>
                </c:pt>
                <c:pt idx="49157">
                  <c:v>-1.34</c:v>
                </c:pt>
                <c:pt idx="49158">
                  <c:v>-1.1399999999999999</c:v>
                </c:pt>
                <c:pt idx="49159">
                  <c:v>-1.02</c:v>
                </c:pt>
                <c:pt idx="49160">
                  <c:v>-0.94</c:v>
                </c:pt>
                <c:pt idx="49161">
                  <c:v>-0.94</c:v>
                </c:pt>
                <c:pt idx="49162">
                  <c:v>-0.82</c:v>
                </c:pt>
                <c:pt idx="49163">
                  <c:v>-0.78</c:v>
                </c:pt>
                <c:pt idx="49164">
                  <c:v>-0.74</c:v>
                </c:pt>
                <c:pt idx="49165">
                  <c:v>-0.74</c:v>
                </c:pt>
                <c:pt idx="49166">
                  <c:v>-0.7</c:v>
                </c:pt>
                <c:pt idx="49167">
                  <c:v>-0.57999999999999996</c:v>
                </c:pt>
                <c:pt idx="49168">
                  <c:v>-0.46</c:v>
                </c:pt>
                <c:pt idx="49169">
                  <c:v>-0.3</c:v>
                </c:pt>
                <c:pt idx="49170">
                  <c:v>-0.22</c:v>
                </c:pt>
                <c:pt idx="49171">
                  <c:v>-0.18</c:v>
                </c:pt>
                <c:pt idx="49172">
                  <c:v>-0.14000000000000001</c:v>
                </c:pt>
                <c:pt idx="49173">
                  <c:v>-0.06</c:v>
                </c:pt>
                <c:pt idx="49174">
                  <c:v>0.02</c:v>
                </c:pt>
                <c:pt idx="49175">
                  <c:v>0.1</c:v>
                </c:pt>
                <c:pt idx="49176">
                  <c:v>0.22</c:v>
                </c:pt>
                <c:pt idx="49177">
                  <c:v>0.22</c:v>
                </c:pt>
                <c:pt idx="49178">
                  <c:v>0.34</c:v>
                </c:pt>
                <c:pt idx="49179">
                  <c:v>0.34</c:v>
                </c:pt>
                <c:pt idx="49180">
                  <c:v>0.42</c:v>
                </c:pt>
                <c:pt idx="49181">
                  <c:v>0.54</c:v>
                </c:pt>
                <c:pt idx="49182">
                  <c:v>0.7</c:v>
                </c:pt>
                <c:pt idx="49183">
                  <c:v>0.7</c:v>
                </c:pt>
                <c:pt idx="49184">
                  <c:v>0.74</c:v>
                </c:pt>
                <c:pt idx="49185">
                  <c:v>0.62</c:v>
                </c:pt>
                <c:pt idx="49186">
                  <c:v>0.34</c:v>
                </c:pt>
                <c:pt idx="49187">
                  <c:v>0.06</c:v>
                </c:pt>
                <c:pt idx="49188">
                  <c:v>-0.3</c:v>
                </c:pt>
                <c:pt idx="49189">
                  <c:v>-0.66</c:v>
                </c:pt>
                <c:pt idx="49190">
                  <c:v>-0.98</c:v>
                </c:pt>
                <c:pt idx="49191">
                  <c:v>-1.26</c:v>
                </c:pt>
                <c:pt idx="49192">
                  <c:v>-1.5</c:v>
                </c:pt>
                <c:pt idx="49193">
                  <c:v>-1.86</c:v>
                </c:pt>
                <c:pt idx="49194">
                  <c:v>-1.98</c:v>
                </c:pt>
                <c:pt idx="49195">
                  <c:v>-2.1</c:v>
                </c:pt>
                <c:pt idx="49196">
                  <c:v>-2.06</c:v>
                </c:pt>
                <c:pt idx="49197">
                  <c:v>-1.98</c:v>
                </c:pt>
                <c:pt idx="49198">
                  <c:v>-1.7</c:v>
                </c:pt>
                <c:pt idx="49199">
                  <c:v>-1.46</c:v>
                </c:pt>
                <c:pt idx="49200">
                  <c:v>-1.22</c:v>
                </c:pt>
                <c:pt idx="49201">
                  <c:v>-0.98</c:v>
                </c:pt>
                <c:pt idx="49202">
                  <c:v>-0.74</c:v>
                </c:pt>
                <c:pt idx="49203">
                  <c:v>-0.54</c:v>
                </c:pt>
                <c:pt idx="49204">
                  <c:v>-0.38</c:v>
                </c:pt>
                <c:pt idx="49205">
                  <c:v>-0.22</c:v>
                </c:pt>
                <c:pt idx="49206">
                  <c:v>-0.14000000000000001</c:v>
                </c:pt>
                <c:pt idx="49207">
                  <c:v>-0.06</c:v>
                </c:pt>
                <c:pt idx="49208">
                  <c:v>-0.1</c:v>
                </c:pt>
                <c:pt idx="49209">
                  <c:v>-0.1</c:v>
                </c:pt>
                <c:pt idx="49210">
                  <c:v>-0.06</c:v>
                </c:pt>
                <c:pt idx="49211">
                  <c:v>-0.1</c:v>
                </c:pt>
                <c:pt idx="49212">
                  <c:v>-0.02</c:v>
                </c:pt>
                <c:pt idx="49213">
                  <c:v>0.02</c:v>
                </c:pt>
                <c:pt idx="49214">
                  <c:v>0.14000000000000001</c:v>
                </c:pt>
                <c:pt idx="49215">
                  <c:v>0.22</c:v>
                </c:pt>
                <c:pt idx="49216">
                  <c:v>0.26</c:v>
                </c:pt>
                <c:pt idx="49217">
                  <c:v>0.34</c:v>
                </c:pt>
                <c:pt idx="49218">
                  <c:v>0.42</c:v>
                </c:pt>
                <c:pt idx="49219">
                  <c:v>0.46</c:v>
                </c:pt>
                <c:pt idx="49220">
                  <c:v>0.46</c:v>
                </c:pt>
                <c:pt idx="49221">
                  <c:v>0.46</c:v>
                </c:pt>
                <c:pt idx="49222">
                  <c:v>0.42</c:v>
                </c:pt>
                <c:pt idx="49223">
                  <c:v>0.34</c:v>
                </c:pt>
                <c:pt idx="49224">
                  <c:v>0.38</c:v>
                </c:pt>
                <c:pt idx="49225">
                  <c:v>0.3</c:v>
                </c:pt>
                <c:pt idx="49226">
                  <c:v>0.34</c:v>
                </c:pt>
                <c:pt idx="49227">
                  <c:v>0.34</c:v>
                </c:pt>
                <c:pt idx="49228">
                  <c:v>0.3</c:v>
                </c:pt>
                <c:pt idx="49229">
                  <c:v>0.3</c:v>
                </c:pt>
                <c:pt idx="49230">
                  <c:v>0.26</c:v>
                </c:pt>
                <c:pt idx="49231">
                  <c:v>0.22</c:v>
                </c:pt>
                <c:pt idx="49232">
                  <c:v>0.3</c:v>
                </c:pt>
                <c:pt idx="49233">
                  <c:v>0.57999999999999996</c:v>
                </c:pt>
                <c:pt idx="49234">
                  <c:v>1.1399999999999999</c:v>
                </c:pt>
                <c:pt idx="49235">
                  <c:v>1.82</c:v>
                </c:pt>
                <c:pt idx="49236">
                  <c:v>2.38</c:v>
                </c:pt>
                <c:pt idx="49237">
                  <c:v>2.9</c:v>
                </c:pt>
                <c:pt idx="49238">
                  <c:v>3.46</c:v>
                </c:pt>
                <c:pt idx="49239">
                  <c:v>3.78</c:v>
                </c:pt>
                <c:pt idx="49240">
                  <c:v>4.0599999999999996</c:v>
                </c:pt>
                <c:pt idx="49241">
                  <c:v>4.38</c:v>
                </c:pt>
                <c:pt idx="49242">
                  <c:v>4.5</c:v>
                </c:pt>
                <c:pt idx="49243">
                  <c:v>4.3</c:v>
                </c:pt>
                <c:pt idx="49244">
                  <c:v>3.78</c:v>
                </c:pt>
                <c:pt idx="49245">
                  <c:v>2.9</c:v>
                </c:pt>
                <c:pt idx="49246">
                  <c:v>1.98</c:v>
                </c:pt>
                <c:pt idx="49247">
                  <c:v>1.02</c:v>
                </c:pt>
                <c:pt idx="49248">
                  <c:v>0.18</c:v>
                </c:pt>
                <c:pt idx="49249">
                  <c:v>-0.5</c:v>
                </c:pt>
                <c:pt idx="49250">
                  <c:v>-1.06</c:v>
                </c:pt>
                <c:pt idx="49251">
                  <c:v>-1.62</c:v>
                </c:pt>
                <c:pt idx="49252">
                  <c:v>-1.86</c:v>
                </c:pt>
                <c:pt idx="49253">
                  <c:v>-2.02</c:v>
                </c:pt>
                <c:pt idx="49254">
                  <c:v>-1.94</c:v>
                </c:pt>
                <c:pt idx="49255">
                  <c:v>-1.86</c:v>
                </c:pt>
                <c:pt idx="49256">
                  <c:v>-1.66</c:v>
                </c:pt>
                <c:pt idx="49257">
                  <c:v>-1.42</c:v>
                </c:pt>
                <c:pt idx="49258">
                  <c:v>-1.26</c:v>
                </c:pt>
                <c:pt idx="49259">
                  <c:v>-1.1399999999999999</c:v>
                </c:pt>
                <c:pt idx="49260">
                  <c:v>-1.02</c:v>
                </c:pt>
                <c:pt idx="49261">
                  <c:v>-0.94</c:v>
                </c:pt>
                <c:pt idx="49262">
                  <c:v>-0.9</c:v>
                </c:pt>
                <c:pt idx="49263">
                  <c:v>-0.9</c:v>
                </c:pt>
                <c:pt idx="49264">
                  <c:v>-0.9</c:v>
                </c:pt>
                <c:pt idx="49265">
                  <c:v>-0.9</c:v>
                </c:pt>
                <c:pt idx="49266">
                  <c:v>-0.86</c:v>
                </c:pt>
                <c:pt idx="49267">
                  <c:v>-0.78</c:v>
                </c:pt>
                <c:pt idx="49268">
                  <c:v>-0.62</c:v>
                </c:pt>
                <c:pt idx="49269">
                  <c:v>-0.62</c:v>
                </c:pt>
                <c:pt idx="49270">
                  <c:v>-0.62</c:v>
                </c:pt>
                <c:pt idx="49271">
                  <c:v>-0.62</c:v>
                </c:pt>
                <c:pt idx="49272">
                  <c:v>-0.57999999999999996</c:v>
                </c:pt>
                <c:pt idx="49273">
                  <c:v>-0.57999999999999996</c:v>
                </c:pt>
                <c:pt idx="49274">
                  <c:v>-0.57999999999999996</c:v>
                </c:pt>
                <c:pt idx="49275">
                  <c:v>-0.57999999999999996</c:v>
                </c:pt>
                <c:pt idx="49276">
                  <c:v>-0.57999999999999996</c:v>
                </c:pt>
                <c:pt idx="49277">
                  <c:v>-0.46</c:v>
                </c:pt>
                <c:pt idx="49278">
                  <c:v>-0.38</c:v>
                </c:pt>
                <c:pt idx="49279">
                  <c:v>-0.3</c:v>
                </c:pt>
                <c:pt idx="49280">
                  <c:v>-0.22</c:v>
                </c:pt>
                <c:pt idx="49281">
                  <c:v>-0.18</c:v>
                </c:pt>
                <c:pt idx="49282">
                  <c:v>-0.1</c:v>
                </c:pt>
                <c:pt idx="49283">
                  <c:v>-0.02</c:v>
                </c:pt>
                <c:pt idx="49284">
                  <c:v>0.14000000000000001</c:v>
                </c:pt>
                <c:pt idx="49285">
                  <c:v>0.18</c:v>
                </c:pt>
                <c:pt idx="49286">
                  <c:v>0.26</c:v>
                </c:pt>
                <c:pt idx="49287">
                  <c:v>0.22</c:v>
                </c:pt>
                <c:pt idx="49288">
                  <c:v>0.14000000000000001</c:v>
                </c:pt>
                <c:pt idx="49289">
                  <c:v>-0.1</c:v>
                </c:pt>
                <c:pt idx="49290">
                  <c:v>-0.42</c:v>
                </c:pt>
                <c:pt idx="49291">
                  <c:v>-0.62</c:v>
                </c:pt>
                <c:pt idx="49292">
                  <c:v>-0.86</c:v>
                </c:pt>
                <c:pt idx="49293">
                  <c:v>-1.1000000000000001</c:v>
                </c:pt>
                <c:pt idx="49294">
                  <c:v>-1.3</c:v>
                </c:pt>
                <c:pt idx="49295">
                  <c:v>-1.58</c:v>
                </c:pt>
                <c:pt idx="49296">
                  <c:v>-1.82</c:v>
                </c:pt>
                <c:pt idx="49297">
                  <c:v>-1.94</c:v>
                </c:pt>
                <c:pt idx="49298">
                  <c:v>-1.94</c:v>
                </c:pt>
                <c:pt idx="49299">
                  <c:v>-1.86</c:v>
                </c:pt>
                <c:pt idx="49300">
                  <c:v>-1.66</c:v>
                </c:pt>
                <c:pt idx="49301">
                  <c:v>-1.46</c:v>
                </c:pt>
                <c:pt idx="49302">
                  <c:v>-1.18</c:v>
                </c:pt>
                <c:pt idx="49303">
                  <c:v>-0.94</c:v>
                </c:pt>
                <c:pt idx="49304">
                  <c:v>-0.74</c:v>
                </c:pt>
                <c:pt idx="49305">
                  <c:v>-0.5</c:v>
                </c:pt>
                <c:pt idx="49306">
                  <c:v>-0.3</c:v>
                </c:pt>
                <c:pt idx="49307">
                  <c:v>-0.18</c:v>
                </c:pt>
                <c:pt idx="49308">
                  <c:v>-0.1</c:v>
                </c:pt>
                <c:pt idx="49309">
                  <c:v>-0.1</c:v>
                </c:pt>
                <c:pt idx="49310">
                  <c:v>-0.14000000000000001</c:v>
                </c:pt>
                <c:pt idx="49311">
                  <c:v>-0.18</c:v>
                </c:pt>
                <c:pt idx="49312">
                  <c:v>-0.18</c:v>
                </c:pt>
                <c:pt idx="49313">
                  <c:v>-0.14000000000000001</c:v>
                </c:pt>
                <c:pt idx="49314">
                  <c:v>-0.14000000000000001</c:v>
                </c:pt>
                <c:pt idx="49315">
                  <c:v>-0.1</c:v>
                </c:pt>
                <c:pt idx="49316">
                  <c:v>-0.06</c:v>
                </c:pt>
                <c:pt idx="49317">
                  <c:v>-0.02</c:v>
                </c:pt>
                <c:pt idx="49318">
                  <c:v>0.1</c:v>
                </c:pt>
                <c:pt idx="49319">
                  <c:v>0.26</c:v>
                </c:pt>
                <c:pt idx="49320">
                  <c:v>0.54</c:v>
                </c:pt>
                <c:pt idx="49321">
                  <c:v>0.98</c:v>
                </c:pt>
                <c:pt idx="49322">
                  <c:v>1.5</c:v>
                </c:pt>
                <c:pt idx="49323">
                  <c:v>1.98</c:v>
                </c:pt>
                <c:pt idx="49324">
                  <c:v>2.2999999999999998</c:v>
                </c:pt>
                <c:pt idx="49325">
                  <c:v>2.46</c:v>
                </c:pt>
                <c:pt idx="49326">
                  <c:v>2.58</c:v>
                </c:pt>
                <c:pt idx="49327">
                  <c:v>2.94</c:v>
                </c:pt>
                <c:pt idx="49328">
                  <c:v>3.42</c:v>
                </c:pt>
                <c:pt idx="49329">
                  <c:v>3.82</c:v>
                </c:pt>
                <c:pt idx="49330">
                  <c:v>3.94</c:v>
                </c:pt>
                <c:pt idx="49331">
                  <c:v>3.78</c:v>
                </c:pt>
                <c:pt idx="49332">
                  <c:v>3.46</c:v>
                </c:pt>
                <c:pt idx="49333">
                  <c:v>3.14</c:v>
                </c:pt>
                <c:pt idx="49334">
                  <c:v>2.82</c:v>
                </c:pt>
                <c:pt idx="49335">
                  <c:v>2.54</c:v>
                </c:pt>
                <c:pt idx="49336">
                  <c:v>2.1800000000000002</c:v>
                </c:pt>
                <c:pt idx="49337">
                  <c:v>1.58</c:v>
                </c:pt>
                <c:pt idx="49338">
                  <c:v>0.78</c:v>
                </c:pt>
                <c:pt idx="49339">
                  <c:v>-0.02</c:v>
                </c:pt>
                <c:pt idx="49340">
                  <c:v>-0.7</c:v>
                </c:pt>
                <c:pt idx="49341">
                  <c:v>-1.1000000000000001</c:v>
                </c:pt>
                <c:pt idx="49342">
                  <c:v>-1.54</c:v>
                </c:pt>
                <c:pt idx="49343">
                  <c:v>-1.86</c:v>
                </c:pt>
                <c:pt idx="49344">
                  <c:v>-2.1800000000000002</c:v>
                </c:pt>
                <c:pt idx="49345">
                  <c:v>-2.42</c:v>
                </c:pt>
                <c:pt idx="49346">
                  <c:v>-2.54</c:v>
                </c:pt>
                <c:pt idx="49347">
                  <c:v>-2.42</c:v>
                </c:pt>
                <c:pt idx="49348">
                  <c:v>-2.02</c:v>
                </c:pt>
                <c:pt idx="49349">
                  <c:v>-1.66</c:v>
                </c:pt>
                <c:pt idx="49350">
                  <c:v>-1.3</c:v>
                </c:pt>
                <c:pt idx="49351">
                  <c:v>-1.1000000000000001</c:v>
                </c:pt>
                <c:pt idx="49352">
                  <c:v>-0.82</c:v>
                </c:pt>
                <c:pt idx="49353">
                  <c:v>-0.66</c:v>
                </c:pt>
                <c:pt idx="49354">
                  <c:v>-0.5</c:v>
                </c:pt>
                <c:pt idx="49355">
                  <c:v>-0.46</c:v>
                </c:pt>
                <c:pt idx="49356">
                  <c:v>-0.38</c:v>
                </c:pt>
                <c:pt idx="49357">
                  <c:v>-0.46</c:v>
                </c:pt>
                <c:pt idx="49358">
                  <c:v>-0.5</c:v>
                </c:pt>
                <c:pt idx="49359">
                  <c:v>-0.57999999999999996</c:v>
                </c:pt>
                <c:pt idx="49360">
                  <c:v>-0.54</c:v>
                </c:pt>
                <c:pt idx="49361">
                  <c:v>-0.42</c:v>
                </c:pt>
                <c:pt idx="49362">
                  <c:v>-0.34</c:v>
                </c:pt>
                <c:pt idx="49363">
                  <c:v>-0.3</c:v>
                </c:pt>
                <c:pt idx="49364">
                  <c:v>-0.14000000000000001</c:v>
                </c:pt>
                <c:pt idx="49365">
                  <c:v>0.02</c:v>
                </c:pt>
                <c:pt idx="49366">
                  <c:v>0.14000000000000001</c:v>
                </c:pt>
                <c:pt idx="49367">
                  <c:v>0.22</c:v>
                </c:pt>
                <c:pt idx="49368">
                  <c:v>0.22</c:v>
                </c:pt>
                <c:pt idx="49369">
                  <c:v>0.26</c:v>
                </c:pt>
                <c:pt idx="49370">
                  <c:v>0.26</c:v>
                </c:pt>
                <c:pt idx="49371">
                  <c:v>0.26</c:v>
                </c:pt>
                <c:pt idx="49372">
                  <c:v>0.38</c:v>
                </c:pt>
                <c:pt idx="49373">
                  <c:v>0.38</c:v>
                </c:pt>
                <c:pt idx="49374">
                  <c:v>0.38</c:v>
                </c:pt>
                <c:pt idx="49375">
                  <c:v>0.26</c:v>
                </c:pt>
                <c:pt idx="49376">
                  <c:v>0.14000000000000001</c:v>
                </c:pt>
                <c:pt idx="49377">
                  <c:v>0.06</c:v>
                </c:pt>
                <c:pt idx="49378">
                  <c:v>-0.06</c:v>
                </c:pt>
                <c:pt idx="49379">
                  <c:v>-0.14000000000000001</c:v>
                </c:pt>
                <c:pt idx="49380">
                  <c:v>-0.3</c:v>
                </c:pt>
                <c:pt idx="49381">
                  <c:v>-0.46</c:v>
                </c:pt>
                <c:pt idx="49382">
                  <c:v>-0.74</c:v>
                </c:pt>
                <c:pt idx="49383">
                  <c:v>-1.1000000000000001</c:v>
                </c:pt>
                <c:pt idx="49384">
                  <c:v>-1.26</c:v>
                </c:pt>
                <c:pt idx="49385">
                  <c:v>-1.42</c:v>
                </c:pt>
                <c:pt idx="49386">
                  <c:v>-1.54</c:v>
                </c:pt>
                <c:pt idx="49387">
                  <c:v>-1.58</c:v>
                </c:pt>
                <c:pt idx="49388">
                  <c:v>-1.66</c:v>
                </c:pt>
                <c:pt idx="49389">
                  <c:v>-1.7</c:v>
                </c:pt>
                <c:pt idx="49390">
                  <c:v>-1.74</c:v>
                </c:pt>
                <c:pt idx="49391">
                  <c:v>-1.66</c:v>
                </c:pt>
                <c:pt idx="49392">
                  <c:v>-1.46</c:v>
                </c:pt>
                <c:pt idx="49393">
                  <c:v>-1.3</c:v>
                </c:pt>
                <c:pt idx="49394">
                  <c:v>-0.98</c:v>
                </c:pt>
                <c:pt idx="49395">
                  <c:v>-0.82</c:v>
                </c:pt>
                <c:pt idx="49396">
                  <c:v>-0.66</c:v>
                </c:pt>
                <c:pt idx="49397">
                  <c:v>-0.46</c:v>
                </c:pt>
                <c:pt idx="49398">
                  <c:v>-0.26</c:v>
                </c:pt>
                <c:pt idx="49399">
                  <c:v>-0.1</c:v>
                </c:pt>
                <c:pt idx="49400">
                  <c:v>0.06</c:v>
                </c:pt>
                <c:pt idx="49401">
                  <c:v>0.14000000000000001</c:v>
                </c:pt>
                <c:pt idx="49402">
                  <c:v>0.14000000000000001</c:v>
                </c:pt>
                <c:pt idx="49403">
                  <c:v>0.14000000000000001</c:v>
                </c:pt>
                <c:pt idx="49404">
                  <c:v>0.14000000000000001</c:v>
                </c:pt>
                <c:pt idx="49405">
                  <c:v>0.14000000000000001</c:v>
                </c:pt>
                <c:pt idx="49406">
                  <c:v>0.14000000000000001</c:v>
                </c:pt>
                <c:pt idx="49407">
                  <c:v>0.14000000000000001</c:v>
                </c:pt>
                <c:pt idx="49408">
                  <c:v>0.1</c:v>
                </c:pt>
                <c:pt idx="49409">
                  <c:v>0.14000000000000001</c:v>
                </c:pt>
                <c:pt idx="49410">
                  <c:v>0.14000000000000001</c:v>
                </c:pt>
                <c:pt idx="49411">
                  <c:v>0.14000000000000001</c:v>
                </c:pt>
                <c:pt idx="49412">
                  <c:v>0.22</c:v>
                </c:pt>
                <c:pt idx="49413">
                  <c:v>0.26</c:v>
                </c:pt>
                <c:pt idx="49414">
                  <c:v>0.38</c:v>
                </c:pt>
                <c:pt idx="49415">
                  <c:v>0.38</c:v>
                </c:pt>
                <c:pt idx="49416">
                  <c:v>0.34</c:v>
                </c:pt>
                <c:pt idx="49417">
                  <c:v>0.38</c:v>
                </c:pt>
                <c:pt idx="49418">
                  <c:v>0.38</c:v>
                </c:pt>
                <c:pt idx="49419">
                  <c:v>0.7</c:v>
                </c:pt>
                <c:pt idx="49420">
                  <c:v>1.06</c:v>
                </c:pt>
                <c:pt idx="49421">
                  <c:v>1.54</c:v>
                </c:pt>
                <c:pt idx="49422">
                  <c:v>2.02</c:v>
                </c:pt>
                <c:pt idx="49423">
                  <c:v>2.54</c:v>
                </c:pt>
                <c:pt idx="49424">
                  <c:v>3.02</c:v>
                </c:pt>
                <c:pt idx="49425">
                  <c:v>3.34</c:v>
                </c:pt>
                <c:pt idx="49426">
                  <c:v>3.62</c:v>
                </c:pt>
                <c:pt idx="49427">
                  <c:v>3.78</c:v>
                </c:pt>
                <c:pt idx="49428">
                  <c:v>3.94</c:v>
                </c:pt>
                <c:pt idx="49429">
                  <c:v>3.86</c:v>
                </c:pt>
                <c:pt idx="49430">
                  <c:v>3.7</c:v>
                </c:pt>
                <c:pt idx="49431">
                  <c:v>3.3</c:v>
                </c:pt>
                <c:pt idx="49432">
                  <c:v>2.82</c:v>
                </c:pt>
                <c:pt idx="49433">
                  <c:v>2.06</c:v>
                </c:pt>
                <c:pt idx="49434">
                  <c:v>1.1399999999999999</c:v>
                </c:pt>
                <c:pt idx="49435">
                  <c:v>0.3</c:v>
                </c:pt>
                <c:pt idx="49436">
                  <c:v>-0.34</c:v>
                </c:pt>
                <c:pt idx="49437">
                  <c:v>-0.7</c:v>
                </c:pt>
                <c:pt idx="49438">
                  <c:v>-1.02</c:v>
                </c:pt>
                <c:pt idx="49439">
                  <c:v>-1.38</c:v>
                </c:pt>
                <c:pt idx="49440">
                  <c:v>-1.66</c:v>
                </c:pt>
                <c:pt idx="49441">
                  <c:v>-1.86</c:v>
                </c:pt>
                <c:pt idx="49442">
                  <c:v>-1.94</c:v>
                </c:pt>
                <c:pt idx="49443">
                  <c:v>-1.9</c:v>
                </c:pt>
                <c:pt idx="49444">
                  <c:v>-1.7</c:v>
                </c:pt>
                <c:pt idx="49445">
                  <c:v>-1.46</c:v>
                </c:pt>
                <c:pt idx="49446">
                  <c:v>-1.18</c:v>
                </c:pt>
                <c:pt idx="49447">
                  <c:v>-1.02</c:v>
                </c:pt>
                <c:pt idx="49448">
                  <c:v>-0.94</c:v>
                </c:pt>
                <c:pt idx="49449">
                  <c:v>-0.86</c:v>
                </c:pt>
                <c:pt idx="49450">
                  <c:v>-0.74</c:v>
                </c:pt>
                <c:pt idx="49451">
                  <c:v>-0.66</c:v>
                </c:pt>
                <c:pt idx="49452">
                  <c:v>-0.66</c:v>
                </c:pt>
                <c:pt idx="49453">
                  <c:v>-0.66</c:v>
                </c:pt>
                <c:pt idx="49454">
                  <c:v>-0.74</c:v>
                </c:pt>
                <c:pt idx="49455">
                  <c:v>-0.74</c:v>
                </c:pt>
                <c:pt idx="49456">
                  <c:v>-0.7</c:v>
                </c:pt>
                <c:pt idx="49457">
                  <c:v>-0.66</c:v>
                </c:pt>
                <c:pt idx="49458">
                  <c:v>-0.57999999999999996</c:v>
                </c:pt>
                <c:pt idx="49459">
                  <c:v>-0.57999999999999996</c:v>
                </c:pt>
                <c:pt idx="49460">
                  <c:v>-0.46</c:v>
                </c:pt>
                <c:pt idx="49461">
                  <c:v>-0.42</c:v>
                </c:pt>
                <c:pt idx="49462">
                  <c:v>-0.34</c:v>
                </c:pt>
                <c:pt idx="49463">
                  <c:v>-0.22</c:v>
                </c:pt>
                <c:pt idx="49464">
                  <c:v>-0.14000000000000001</c:v>
                </c:pt>
                <c:pt idx="49465">
                  <c:v>-0.14000000000000001</c:v>
                </c:pt>
                <c:pt idx="49466">
                  <c:v>-0.06</c:v>
                </c:pt>
                <c:pt idx="49467">
                  <c:v>-0.02</c:v>
                </c:pt>
                <c:pt idx="49468">
                  <c:v>0.02</c:v>
                </c:pt>
                <c:pt idx="49469">
                  <c:v>0.06</c:v>
                </c:pt>
                <c:pt idx="49470">
                  <c:v>0.1</c:v>
                </c:pt>
                <c:pt idx="49471">
                  <c:v>0.14000000000000001</c:v>
                </c:pt>
                <c:pt idx="49472">
                  <c:v>0.18</c:v>
                </c:pt>
                <c:pt idx="49473">
                  <c:v>0.22</c:v>
                </c:pt>
                <c:pt idx="49474">
                  <c:v>0.14000000000000001</c:v>
                </c:pt>
                <c:pt idx="49475">
                  <c:v>0.1</c:v>
                </c:pt>
                <c:pt idx="49476">
                  <c:v>-0.1</c:v>
                </c:pt>
                <c:pt idx="49477">
                  <c:v>-0.34</c:v>
                </c:pt>
                <c:pt idx="49478">
                  <c:v>-0.66</c:v>
                </c:pt>
                <c:pt idx="49479">
                  <c:v>-0.94</c:v>
                </c:pt>
                <c:pt idx="49480">
                  <c:v>-1.1399999999999999</c:v>
                </c:pt>
                <c:pt idx="49481">
                  <c:v>-1.3</c:v>
                </c:pt>
                <c:pt idx="49482">
                  <c:v>-1.5</c:v>
                </c:pt>
                <c:pt idx="49483">
                  <c:v>-1.7</c:v>
                </c:pt>
                <c:pt idx="49484">
                  <c:v>-1.82</c:v>
                </c:pt>
                <c:pt idx="49485">
                  <c:v>-1.9</c:v>
                </c:pt>
                <c:pt idx="49486">
                  <c:v>-1.82</c:v>
                </c:pt>
                <c:pt idx="49487">
                  <c:v>-1.7</c:v>
                </c:pt>
                <c:pt idx="49488">
                  <c:v>-1.5</c:v>
                </c:pt>
                <c:pt idx="49489">
                  <c:v>-1.18</c:v>
                </c:pt>
                <c:pt idx="49490">
                  <c:v>-0.98</c:v>
                </c:pt>
                <c:pt idx="49491">
                  <c:v>-0.82</c:v>
                </c:pt>
                <c:pt idx="49492">
                  <c:v>-0.62</c:v>
                </c:pt>
                <c:pt idx="49493">
                  <c:v>-0.5</c:v>
                </c:pt>
                <c:pt idx="49494">
                  <c:v>-0.34</c:v>
                </c:pt>
                <c:pt idx="49495">
                  <c:v>-0.3</c:v>
                </c:pt>
                <c:pt idx="49496">
                  <c:v>-0.14000000000000001</c:v>
                </c:pt>
                <c:pt idx="49497">
                  <c:v>-0.14000000000000001</c:v>
                </c:pt>
                <c:pt idx="49498">
                  <c:v>-0.06</c:v>
                </c:pt>
                <c:pt idx="49499">
                  <c:v>-0.02</c:v>
                </c:pt>
                <c:pt idx="49500">
                  <c:v>-0.02</c:v>
                </c:pt>
                <c:pt idx="49501">
                  <c:v>-0.02</c:v>
                </c:pt>
                <c:pt idx="49502">
                  <c:v>0.02</c:v>
                </c:pt>
                <c:pt idx="49503">
                  <c:v>0.1</c:v>
                </c:pt>
                <c:pt idx="49504">
                  <c:v>0.14000000000000001</c:v>
                </c:pt>
                <c:pt idx="49505">
                  <c:v>0.1</c:v>
                </c:pt>
                <c:pt idx="49506">
                  <c:v>0.14000000000000001</c:v>
                </c:pt>
                <c:pt idx="49507">
                  <c:v>0.18</c:v>
                </c:pt>
                <c:pt idx="49508">
                  <c:v>0.22</c:v>
                </c:pt>
                <c:pt idx="49509">
                  <c:v>0.26</c:v>
                </c:pt>
                <c:pt idx="49510">
                  <c:v>0.3</c:v>
                </c:pt>
                <c:pt idx="49511">
                  <c:v>0.34</c:v>
                </c:pt>
                <c:pt idx="49512">
                  <c:v>0.42</c:v>
                </c:pt>
                <c:pt idx="49513">
                  <c:v>0.42</c:v>
                </c:pt>
                <c:pt idx="49514">
                  <c:v>0.62</c:v>
                </c:pt>
                <c:pt idx="49515">
                  <c:v>0.86</c:v>
                </c:pt>
                <c:pt idx="49516">
                  <c:v>1.1399999999999999</c:v>
                </c:pt>
                <c:pt idx="49517">
                  <c:v>1.46</c:v>
                </c:pt>
                <c:pt idx="49518">
                  <c:v>1.94</c:v>
                </c:pt>
                <c:pt idx="49519">
                  <c:v>2.5</c:v>
                </c:pt>
                <c:pt idx="49520">
                  <c:v>2.98</c:v>
                </c:pt>
                <c:pt idx="49521">
                  <c:v>3.46</c:v>
                </c:pt>
                <c:pt idx="49522">
                  <c:v>3.82</c:v>
                </c:pt>
                <c:pt idx="49523">
                  <c:v>4.0199999999999996</c:v>
                </c:pt>
                <c:pt idx="49524">
                  <c:v>4.1399999999999997</c:v>
                </c:pt>
                <c:pt idx="49525">
                  <c:v>4.0599999999999996</c:v>
                </c:pt>
                <c:pt idx="49526">
                  <c:v>3.74</c:v>
                </c:pt>
                <c:pt idx="49527">
                  <c:v>3.14</c:v>
                </c:pt>
                <c:pt idx="49528">
                  <c:v>2.42</c:v>
                </c:pt>
                <c:pt idx="49529">
                  <c:v>1.66</c:v>
                </c:pt>
                <c:pt idx="49530">
                  <c:v>0.7</c:v>
                </c:pt>
                <c:pt idx="49531">
                  <c:v>-0.1</c:v>
                </c:pt>
                <c:pt idx="49532">
                  <c:v>-0.82</c:v>
                </c:pt>
                <c:pt idx="49533">
                  <c:v>-1.3</c:v>
                </c:pt>
                <c:pt idx="49534">
                  <c:v>-1.7</c:v>
                </c:pt>
                <c:pt idx="49535">
                  <c:v>-1.98</c:v>
                </c:pt>
                <c:pt idx="49536">
                  <c:v>-2.02</c:v>
                </c:pt>
                <c:pt idx="49537">
                  <c:v>-1.98</c:v>
                </c:pt>
                <c:pt idx="49538">
                  <c:v>-1.82</c:v>
                </c:pt>
                <c:pt idx="49539">
                  <c:v>-1.58</c:v>
                </c:pt>
                <c:pt idx="49540">
                  <c:v>-1.26</c:v>
                </c:pt>
                <c:pt idx="49541">
                  <c:v>-1.02</c:v>
                </c:pt>
                <c:pt idx="49542">
                  <c:v>-0.9</c:v>
                </c:pt>
                <c:pt idx="49543">
                  <c:v>-0.74</c:v>
                </c:pt>
                <c:pt idx="49544">
                  <c:v>-0.62</c:v>
                </c:pt>
                <c:pt idx="49545">
                  <c:v>-0.66</c:v>
                </c:pt>
                <c:pt idx="49546">
                  <c:v>-0.62</c:v>
                </c:pt>
                <c:pt idx="49547">
                  <c:v>-0.62</c:v>
                </c:pt>
                <c:pt idx="49548">
                  <c:v>-0.66</c:v>
                </c:pt>
                <c:pt idx="49549">
                  <c:v>-0.66</c:v>
                </c:pt>
                <c:pt idx="49550">
                  <c:v>-0.57999999999999996</c:v>
                </c:pt>
                <c:pt idx="49551">
                  <c:v>-0.54</c:v>
                </c:pt>
                <c:pt idx="49552">
                  <c:v>-0.46</c:v>
                </c:pt>
                <c:pt idx="49553">
                  <c:v>-0.42</c:v>
                </c:pt>
                <c:pt idx="49554">
                  <c:v>-0.38</c:v>
                </c:pt>
                <c:pt idx="49555">
                  <c:v>-0.3</c:v>
                </c:pt>
                <c:pt idx="49556">
                  <c:v>-0.26</c:v>
                </c:pt>
                <c:pt idx="49557">
                  <c:v>-0.22</c:v>
                </c:pt>
                <c:pt idx="49558">
                  <c:v>-0.18</c:v>
                </c:pt>
                <c:pt idx="49559">
                  <c:v>-0.18</c:v>
                </c:pt>
                <c:pt idx="49560">
                  <c:v>-0.14000000000000001</c:v>
                </c:pt>
                <c:pt idx="49561">
                  <c:v>-0.14000000000000001</c:v>
                </c:pt>
                <c:pt idx="49562">
                  <c:v>-0.1</c:v>
                </c:pt>
                <c:pt idx="49563">
                  <c:v>-0.02</c:v>
                </c:pt>
                <c:pt idx="49564">
                  <c:v>0.02</c:v>
                </c:pt>
                <c:pt idx="49565">
                  <c:v>0.14000000000000001</c:v>
                </c:pt>
                <c:pt idx="49566">
                  <c:v>0.22</c:v>
                </c:pt>
                <c:pt idx="49567">
                  <c:v>0.3</c:v>
                </c:pt>
                <c:pt idx="49568">
                  <c:v>0.3</c:v>
                </c:pt>
                <c:pt idx="49569">
                  <c:v>0.26</c:v>
                </c:pt>
                <c:pt idx="49570">
                  <c:v>0.18</c:v>
                </c:pt>
                <c:pt idx="49571">
                  <c:v>0.06</c:v>
                </c:pt>
                <c:pt idx="49572">
                  <c:v>-0.1</c:v>
                </c:pt>
                <c:pt idx="49573">
                  <c:v>-0.38</c:v>
                </c:pt>
                <c:pt idx="49574">
                  <c:v>-0.57999999999999996</c:v>
                </c:pt>
                <c:pt idx="49575">
                  <c:v>-0.94</c:v>
                </c:pt>
                <c:pt idx="49576">
                  <c:v>-1.18</c:v>
                </c:pt>
                <c:pt idx="49577">
                  <c:v>-1.38</c:v>
                </c:pt>
                <c:pt idx="49578">
                  <c:v>-1.62</c:v>
                </c:pt>
                <c:pt idx="49579">
                  <c:v>-1.78</c:v>
                </c:pt>
                <c:pt idx="49580">
                  <c:v>-1.86</c:v>
                </c:pt>
                <c:pt idx="49581">
                  <c:v>-1.9</c:v>
                </c:pt>
                <c:pt idx="49582">
                  <c:v>-1.78</c:v>
                </c:pt>
                <c:pt idx="49583">
                  <c:v>-1.58</c:v>
                </c:pt>
                <c:pt idx="49584">
                  <c:v>-1.3</c:v>
                </c:pt>
                <c:pt idx="49585">
                  <c:v>-1.06</c:v>
                </c:pt>
                <c:pt idx="49586">
                  <c:v>-0.82</c:v>
                </c:pt>
                <c:pt idx="49587">
                  <c:v>-0.62</c:v>
                </c:pt>
                <c:pt idx="49588">
                  <c:v>-0.38</c:v>
                </c:pt>
                <c:pt idx="49589">
                  <c:v>-0.26</c:v>
                </c:pt>
                <c:pt idx="49590">
                  <c:v>-0.14000000000000001</c:v>
                </c:pt>
                <c:pt idx="49591">
                  <c:v>-0.14000000000000001</c:v>
                </c:pt>
                <c:pt idx="49592">
                  <c:v>-0.06</c:v>
                </c:pt>
                <c:pt idx="49593">
                  <c:v>-0.1</c:v>
                </c:pt>
                <c:pt idx="49594">
                  <c:v>-0.14000000000000001</c:v>
                </c:pt>
                <c:pt idx="49595">
                  <c:v>-0.18</c:v>
                </c:pt>
                <c:pt idx="49596">
                  <c:v>-0.22</c:v>
                </c:pt>
                <c:pt idx="49597">
                  <c:v>-0.22</c:v>
                </c:pt>
                <c:pt idx="49598">
                  <c:v>-0.18</c:v>
                </c:pt>
                <c:pt idx="49599">
                  <c:v>-0.1</c:v>
                </c:pt>
                <c:pt idx="49600">
                  <c:v>-0.02</c:v>
                </c:pt>
                <c:pt idx="49601">
                  <c:v>0.1</c:v>
                </c:pt>
                <c:pt idx="49602">
                  <c:v>0.1</c:v>
                </c:pt>
                <c:pt idx="49603">
                  <c:v>0.18</c:v>
                </c:pt>
                <c:pt idx="49604">
                  <c:v>0.26</c:v>
                </c:pt>
                <c:pt idx="49605">
                  <c:v>0.38</c:v>
                </c:pt>
                <c:pt idx="49606">
                  <c:v>0.62</c:v>
                </c:pt>
                <c:pt idx="49607">
                  <c:v>1.1000000000000001</c:v>
                </c:pt>
                <c:pt idx="49608">
                  <c:v>1.66</c:v>
                </c:pt>
                <c:pt idx="49609">
                  <c:v>2.2999999999999998</c:v>
                </c:pt>
                <c:pt idx="49610">
                  <c:v>2.86</c:v>
                </c:pt>
                <c:pt idx="49611">
                  <c:v>3.34</c:v>
                </c:pt>
                <c:pt idx="49612">
                  <c:v>3.82</c:v>
                </c:pt>
                <c:pt idx="49613">
                  <c:v>4.0999999999999996</c:v>
                </c:pt>
                <c:pt idx="49614">
                  <c:v>4.42</c:v>
                </c:pt>
                <c:pt idx="49615">
                  <c:v>4.54</c:v>
                </c:pt>
                <c:pt idx="49616">
                  <c:v>4.5</c:v>
                </c:pt>
                <c:pt idx="49617">
                  <c:v>4.0599999999999996</c:v>
                </c:pt>
                <c:pt idx="49618">
                  <c:v>3.42</c:v>
                </c:pt>
                <c:pt idx="49619">
                  <c:v>2.46</c:v>
                </c:pt>
                <c:pt idx="49620">
                  <c:v>1.46</c:v>
                </c:pt>
                <c:pt idx="49621">
                  <c:v>0.46</c:v>
                </c:pt>
                <c:pt idx="49622">
                  <c:v>-0.38</c:v>
                </c:pt>
                <c:pt idx="49623">
                  <c:v>-1.1000000000000001</c:v>
                </c:pt>
                <c:pt idx="49624">
                  <c:v>-1.66</c:v>
                </c:pt>
                <c:pt idx="49625">
                  <c:v>-2.1</c:v>
                </c:pt>
                <c:pt idx="49626">
                  <c:v>-2.38</c:v>
                </c:pt>
                <c:pt idx="49627">
                  <c:v>-2.46</c:v>
                </c:pt>
                <c:pt idx="49628">
                  <c:v>-2.34</c:v>
                </c:pt>
                <c:pt idx="49629">
                  <c:v>-2.1</c:v>
                </c:pt>
                <c:pt idx="49630">
                  <c:v>-1.86</c:v>
                </c:pt>
                <c:pt idx="49631">
                  <c:v>-1.58</c:v>
                </c:pt>
                <c:pt idx="49632">
                  <c:v>-1.38</c:v>
                </c:pt>
                <c:pt idx="49633">
                  <c:v>-1.18</c:v>
                </c:pt>
                <c:pt idx="49634">
                  <c:v>-1.02</c:v>
                </c:pt>
                <c:pt idx="49635">
                  <c:v>-0.9</c:v>
                </c:pt>
                <c:pt idx="49636">
                  <c:v>-0.78</c:v>
                </c:pt>
                <c:pt idx="49637">
                  <c:v>-0.7</c:v>
                </c:pt>
                <c:pt idx="49638">
                  <c:v>-0.7</c:v>
                </c:pt>
                <c:pt idx="49639">
                  <c:v>-0.7</c:v>
                </c:pt>
                <c:pt idx="49640">
                  <c:v>-0.66</c:v>
                </c:pt>
                <c:pt idx="49641">
                  <c:v>-0.57999999999999996</c:v>
                </c:pt>
                <c:pt idx="49642">
                  <c:v>-0.46</c:v>
                </c:pt>
                <c:pt idx="49643">
                  <c:v>-0.46</c:v>
                </c:pt>
                <c:pt idx="49644">
                  <c:v>-0.38</c:v>
                </c:pt>
                <c:pt idx="49645">
                  <c:v>-0.34</c:v>
                </c:pt>
                <c:pt idx="49646">
                  <c:v>-0.26</c:v>
                </c:pt>
                <c:pt idx="49647">
                  <c:v>-0.22</c:v>
                </c:pt>
                <c:pt idx="49648">
                  <c:v>-0.14000000000000001</c:v>
                </c:pt>
                <c:pt idx="49649">
                  <c:v>-0.1</c:v>
                </c:pt>
                <c:pt idx="49650">
                  <c:v>0.02</c:v>
                </c:pt>
                <c:pt idx="49651">
                  <c:v>0.1</c:v>
                </c:pt>
                <c:pt idx="49652">
                  <c:v>0.14000000000000001</c:v>
                </c:pt>
                <c:pt idx="49653">
                  <c:v>0.22</c:v>
                </c:pt>
                <c:pt idx="49654">
                  <c:v>0.3</c:v>
                </c:pt>
                <c:pt idx="49655">
                  <c:v>0.3</c:v>
                </c:pt>
                <c:pt idx="49656">
                  <c:v>0.38</c:v>
                </c:pt>
                <c:pt idx="49657">
                  <c:v>0.38</c:v>
                </c:pt>
                <c:pt idx="49658">
                  <c:v>0.46</c:v>
                </c:pt>
                <c:pt idx="49659">
                  <c:v>0.5</c:v>
                </c:pt>
                <c:pt idx="49660">
                  <c:v>0.57999999999999996</c:v>
                </c:pt>
                <c:pt idx="49661">
                  <c:v>0.42</c:v>
                </c:pt>
                <c:pt idx="49662">
                  <c:v>0.22</c:v>
                </c:pt>
                <c:pt idx="49663">
                  <c:v>-0.02</c:v>
                </c:pt>
                <c:pt idx="49664">
                  <c:v>-0.26</c:v>
                </c:pt>
                <c:pt idx="49665">
                  <c:v>-0.62</c:v>
                </c:pt>
                <c:pt idx="49666">
                  <c:v>-0.86</c:v>
                </c:pt>
                <c:pt idx="49667">
                  <c:v>-1.1399999999999999</c:v>
                </c:pt>
                <c:pt idx="49668">
                  <c:v>-1.42</c:v>
                </c:pt>
                <c:pt idx="49669">
                  <c:v>-1.74</c:v>
                </c:pt>
                <c:pt idx="49670">
                  <c:v>-1.98</c:v>
                </c:pt>
                <c:pt idx="49671">
                  <c:v>-2.06</c:v>
                </c:pt>
                <c:pt idx="49672">
                  <c:v>-2.06</c:v>
                </c:pt>
                <c:pt idx="49673">
                  <c:v>-1.94</c:v>
                </c:pt>
                <c:pt idx="49674">
                  <c:v>-1.7</c:v>
                </c:pt>
                <c:pt idx="49675">
                  <c:v>-1.5</c:v>
                </c:pt>
                <c:pt idx="49676">
                  <c:v>-1.26</c:v>
                </c:pt>
                <c:pt idx="49677">
                  <c:v>-0.98</c:v>
                </c:pt>
                <c:pt idx="49678">
                  <c:v>-0.66</c:v>
                </c:pt>
                <c:pt idx="49679">
                  <c:v>-0.42</c:v>
                </c:pt>
                <c:pt idx="49680">
                  <c:v>-0.26</c:v>
                </c:pt>
                <c:pt idx="49681">
                  <c:v>-0.1</c:v>
                </c:pt>
                <c:pt idx="49682">
                  <c:v>-0.06</c:v>
                </c:pt>
                <c:pt idx="49683">
                  <c:v>-0.02</c:v>
                </c:pt>
                <c:pt idx="49684">
                  <c:v>0.02</c:v>
                </c:pt>
                <c:pt idx="49685">
                  <c:v>-0.02</c:v>
                </c:pt>
                <c:pt idx="49686">
                  <c:v>-0.02</c:v>
                </c:pt>
                <c:pt idx="49687">
                  <c:v>0.02</c:v>
                </c:pt>
                <c:pt idx="49688">
                  <c:v>0.1</c:v>
                </c:pt>
                <c:pt idx="49689">
                  <c:v>0.1</c:v>
                </c:pt>
                <c:pt idx="49690">
                  <c:v>0.14000000000000001</c:v>
                </c:pt>
                <c:pt idx="49691">
                  <c:v>0.18</c:v>
                </c:pt>
                <c:pt idx="49692">
                  <c:v>0.3</c:v>
                </c:pt>
                <c:pt idx="49693">
                  <c:v>0.38</c:v>
                </c:pt>
                <c:pt idx="49694">
                  <c:v>0.42</c:v>
                </c:pt>
                <c:pt idx="49695">
                  <c:v>0.38</c:v>
                </c:pt>
                <c:pt idx="49696">
                  <c:v>0.38</c:v>
                </c:pt>
                <c:pt idx="49697">
                  <c:v>0.34</c:v>
                </c:pt>
                <c:pt idx="49698">
                  <c:v>0.3</c:v>
                </c:pt>
                <c:pt idx="49699">
                  <c:v>0.26</c:v>
                </c:pt>
                <c:pt idx="49700">
                  <c:v>0.26</c:v>
                </c:pt>
                <c:pt idx="49701">
                  <c:v>0.26</c:v>
                </c:pt>
                <c:pt idx="49702">
                  <c:v>0.3</c:v>
                </c:pt>
                <c:pt idx="49703">
                  <c:v>0.3</c:v>
                </c:pt>
                <c:pt idx="49704">
                  <c:v>0.34</c:v>
                </c:pt>
                <c:pt idx="49705">
                  <c:v>0.38</c:v>
                </c:pt>
                <c:pt idx="49706">
                  <c:v>0.42</c:v>
                </c:pt>
                <c:pt idx="49707">
                  <c:v>0.57999999999999996</c:v>
                </c:pt>
                <c:pt idx="49708">
                  <c:v>0.82</c:v>
                </c:pt>
                <c:pt idx="49709">
                  <c:v>1.18</c:v>
                </c:pt>
                <c:pt idx="49710">
                  <c:v>1.58</c:v>
                </c:pt>
                <c:pt idx="49711">
                  <c:v>2.06</c:v>
                </c:pt>
                <c:pt idx="49712">
                  <c:v>2.66</c:v>
                </c:pt>
                <c:pt idx="49713">
                  <c:v>3.14</c:v>
                </c:pt>
                <c:pt idx="49714">
                  <c:v>3.42</c:v>
                </c:pt>
                <c:pt idx="49715">
                  <c:v>3.66</c:v>
                </c:pt>
                <c:pt idx="49716">
                  <c:v>3.74</c:v>
                </c:pt>
                <c:pt idx="49717">
                  <c:v>3.74</c:v>
                </c:pt>
                <c:pt idx="49718">
                  <c:v>3.58</c:v>
                </c:pt>
                <c:pt idx="49719">
                  <c:v>3.26</c:v>
                </c:pt>
                <c:pt idx="49720">
                  <c:v>2.74</c:v>
                </c:pt>
                <c:pt idx="49721">
                  <c:v>2.06</c:v>
                </c:pt>
                <c:pt idx="49722">
                  <c:v>1.18</c:v>
                </c:pt>
                <c:pt idx="49723">
                  <c:v>0.26</c:v>
                </c:pt>
                <c:pt idx="49724">
                  <c:v>-0.42</c:v>
                </c:pt>
                <c:pt idx="49725">
                  <c:v>-0.9</c:v>
                </c:pt>
                <c:pt idx="49726">
                  <c:v>-1.34</c:v>
                </c:pt>
                <c:pt idx="49727">
                  <c:v>-1.54</c:v>
                </c:pt>
                <c:pt idx="49728">
                  <c:v>-1.7</c:v>
                </c:pt>
                <c:pt idx="49729">
                  <c:v>-1.78</c:v>
                </c:pt>
                <c:pt idx="49730">
                  <c:v>-1.66</c:v>
                </c:pt>
                <c:pt idx="49731">
                  <c:v>-1.54</c:v>
                </c:pt>
                <c:pt idx="49732">
                  <c:v>-1.34</c:v>
                </c:pt>
                <c:pt idx="49733">
                  <c:v>-1.1000000000000001</c:v>
                </c:pt>
                <c:pt idx="49734">
                  <c:v>-0.94</c:v>
                </c:pt>
                <c:pt idx="49735">
                  <c:v>-0.82</c:v>
                </c:pt>
                <c:pt idx="49736">
                  <c:v>-0.78</c:v>
                </c:pt>
                <c:pt idx="49737">
                  <c:v>-0.82</c:v>
                </c:pt>
                <c:pt idx="49738">
                  <c:v>-0.78</c:v>
                </c:pt>
                <c:pt idx="49739">
                  <c:v>-0.78</c:v>
                </c:pt>
                <c:pt idx="49740">
                  <c:v>-0.78</c:v>
                </c:pt>
                <c:pt idx="49741">
                  <c:v>-0.78</c:v>
                </c:pt>
                <c:pt idx="49742">
                  <c:v>-0.74</c:v>
                </c:pt>
                <c:pt idx="49743">
                  <c:v>-0.7</c:v>
                </c:pt>
                <c:pt idx="49744">
                  <c:v>-0.57999999999999996</c:v>
                </c:pt>
                <c:pt idx="49745">
                  <c:v>-0.57999999999999996</c:v>
                </c:pt>
                <c:pt idx="49746">
                  <c:v>-0.5</c:v>
                </c:pt>
                <c:pt idx="49747">
                  <c:v>-0.5</c:v>
                </c:pt>
                <c:pt idx="49748">
                  <c:v>-0.46</c:v>
                </c:pt>
                <c:pt idx="49749">
                  <c:v>-0.46</c:v>
                </c:pt>
                <c:pt idx="49750">
                  <c:v>-0.46</c:v>
                </c:pt>
                <c:pt idx="49751">
                  <c:v>-0.5</c:v>
                </c:pt>
                <c:pt idx="49752">
                  <c:v>-0.42</c:v>
                </c:pt>
                <c:pt idx="49753">
                  <c:v>-0.34</c:v>
                </c:pt>
                <c:pt idx="49754">
                  <c:v>-0.26</c:v>
                </c:pt>
                <c:pt idx="49755">
                  <c:v>-0.18</c:v>
                </c:pt>
                <c:pt idx="49756">
                  <c:v>-0.06</c:v>
                </c:pt>
                <c:pt idx="49757">
                  <c:v>-0.02</c:v>
                </c:pt>
                <c:pt idx="49758">
                  <c:v>0.06</c:v>
                </c:pt>
                <c:pt idx="49759">
                  <c:v>0.06</c:v>
                </c:pt>
                <c:pt idx="49760">
                  <c:v>0.1</c:v>
                </c:pt>
                <c:pt idx="49761">
                  <c:v>0.1</c:v>
                </c:pt>
                <c:pt idx="49762">
                  <c:v>0.1</c:v>
                </c:pt>
                <c:pt idx="49763">
                  <c:v>0.02</c:v>
                </c:pt>
                <c:pt idx="49764">
                  <c:v>-0.1</c:v>
                </c:pt>
                <c:pt idx="49765">
                  <c:v>-0.3</c:v>
                </c:pt>
                <c:pt idx="49766">
                  <c:v>-0.57999999999999996</c:v>
                </c:pt>
                <c:pt idx="49767">
                  <c:v>-0.86</c:v>
                </c:pt>
                <c:pt idx="49768">
                  <c:v>-1.02</c:v>
                </c:pt>
                <c:pt idx="49769">
                  <c:v>-1.22</c:v>
                </c:pt>
                <c:pt idx="49770">
                  <c:v>-1.34</c:v>
                </c:pt>
                <c:pt idx="49771">
                  <c:v>-1.5</c:v>
                </c:pt>
                <c:pt idx="49772">
                  <c:v>-1.58</c:v>
                </c:pt>
                <c:pt idx="49773">
                  <c:v>-1.66</c:v>
                </c:pt>
                <c:pt idx="49774">
                  <c:v>-1.66</c:v>
                </c:pt>
                <c:pt idx="49775">
                  <c:v>-1.58</c:v>
                </c:pt>
                <c:pt idx="49776">
                  <c:v>-1.34</c:v>
                </c:pt>
                <c:pt idx="49777">
                  <c:v>-1.1399999999999999</c:v>
                </c:pt>
                <c:pt idx="49778">
                  <c:v>-0.9</c:v>
                </c:pt>
                <c:pt idx="49779">
                  <c:v>-0.7</c:v>
                </c:pt>
                <c:pt idx="49780">
                  <c:v>-0.46</c:v>
                </c:pt>
                <c:pt idx="49781">
                  <c:v>-0.34</c:v>
                </c:pt>
                <c:pt idx="49782">
                  <c:v>-0.22</c:v>
                </c:pt>
                <c:pt idx="49783">
                  <c:v>-0.18</c:v>
                </c:pt>
                <c:pt idx="49784">
                  <c:v>-0.1</c:v>
                </c:pt>
                <c:pt idx="49785">
                  <c:v>-0.06</c:v>
                </c:pt>
                <c:pt idx="49786">
                  <c:v>-0.14000000000000001</c:v>
                </c:pt>
                <c:pt idx="49787">
                  <c:v>-0.18</c:v>
                </c:pt>
                <c:pt idx="49788">
                  <c:v>-0.14000000000000001</c:v>
                </c:pt>
                <c:pt idx="49789">
                  <c:v>-0.14000000000000001</c:v>
                </c:pt>
                <c:pt idx="49790">
                  <c:v>-0.1</c:v>
                </c:pt>
                <c:pt idx="49791">
                  <c:v>-0.06</c:v>
                </c:pt>
                <c:pt idx="49792">
                  <c:v>0.02</c:v>
                </c:pt>
                <c:pt idx="49793">
                  <c:v>0.1</c:v>
                </c:pt>
                <c:pt idx="49794">
                  <c:v>0.3</c:v>
                </c:pt>
                <c:pt idx="49795">
                  <c:v>0.54</c:v>
                </c:pt>
                <c:pt idx="49796">
                  <c:v>0.86</c:v>
                </c:pt>
                <c:pt idx="49797">
                  <c:v>1.38</c:v>
                </c:pt>
                <c:pt idx="49798">
                  <c:v>1.94</c:v>
                </c:pt>
                <c:pt idx="49799">
                  <c:v>2.46</c:v>
                </c:pt>
                <c:pt idx="49800">
                  <c:v>2.98</c:v>
                </c:pt>
                <c:pt idx="49801">
                  <c:v>3.46</c:v>
                </c:pt>
                <c:pt idx="49802">
                  <c:v>3.94</c:v>
                </c:pt>
                <c:pt idx="49803">
                  <c:v>4.34</c:v>
                </c:pt>
                <c:pt idx="49804">
                  <c:v>4.62</c:v>
                </c:pt>
                <c:pt idx="49805">
                  <c:v>4.58</c:v>
                </c:pt>
                <c:pt idx="49806">
                  <c:v>4.3</c:v>
                </c:pt>
                <c:pt idx="49807">
                  <c:v>3.82</c:v>
                </c:pt>
                <c:pt idx="49808">
                  <c:v>3.06</c:v>
                </c:pt>
                <c:pt idx="49809">
                  <c:v>2.1</c:v>
                </c:pt>
                <c:pt idx="49810">
                  <c:v>1.06</c:v>
                </c:pt>
                <c:pt idx="49811">
                  <c:v>0.18</c:v>
                </c:pt>
                <c:pt idx="49812">
                  <c:v>-0.54</c:v>
                </c:pt>
                <c:pt idx="49813">
                  <c:v>-1.22</c:v>
                </c:pt>
                <c:pt idx="49814">
                  <c:v>-1.86</c:v>
                </c:pt>
                <c:pt idx="49815">
                  <c:v>-2.2999999999999998</c:v>
                </c:pt>
                <c:pt idx="49816">
                  <c:v>-2.46</c:v>
                </c:pt>
                <c:pt idx="49817">
                  <c:v>-2.54</c:v>
                </c:pt>
                <c:pt idx="49818">
                  <c:v>-2.34</c:v>
                </c:pt>
                <c:pt idx="49819">
                  <c:v>-2.1</c:v>
                </c:pt>
                <c:pt idx="49820">
                  <c:v>-1.78</c:v>
                </c:pt>
                <c:pt idx="49821">
                  <c:v>-1.46</c:v>
                </c:pt>
                <c:pt idx="49822">
                  <c:v>-1.26</c:v>
                </c:pt>
                <c:pt idx="49823">
                  <c:v>-1.1399999999999999</c:v>
                </c:pt>
                <c:pt idx="49824">
                  <c:v>-1.02</c:v>
                </c:pt>
                <c:pt idx="49825">
                  <c:v>-0.94</c:v>
                </c:pt>
                <c:pt idx="49826">
                  <c:v>-0.86</c:v>
                </c:pt>
                <c:pt idx="49827">
                  <c:v>-0.78</c:v>
                </c:pt>
                <c:pt idx="49828">
                  <c:v>-0.74</c:v>
                </c:pt>
                <c:pt idx="49829">
                  <c:v>-0.62</c:v>
                </c:pt>
                <c:pt idx="49830">
                  <c:v>-0.57999999999999996</c:v>
                </c:pt>
                <c:pt idx="49831">
                  <c:v>-0.46</c:v>
                </c:pt>
                <c:pt idx="49832">
                  <c:v>-0.34</c:v>
                </c:pt>
                <c:pt idx="49833">
                  <c:v>-0.26</c:v>
                </c:pt>
                <c:pt idx="49834">
                  <c:v>-0.14000000000000001</c:v>
                </c:pt>
                <c:pt idx="49835">
                  <c:v>-0.1</c:v>
                </c:pt>
                <c:pt idx="49836">
                  <c:v>-0.1</c:v>
                </c:pt>
                <c:pt idx="49837">
                  <c:v>-0.1</c:v>
                </c:pt>
                <c:pt idx="49838">
                  <c:v>-0.1</c:v>
                </c:pt>
                <c:pt idx="49839">
                  <c:v>-0.06</c:v>
                </c:pt>
                <c:pt idx="49840">
                  <c:v>-0.06</c:v>
                </c:pt>
                <c:pt idx="49841">
                  <c:v>0.02</c:v>
                </c:pt>
                <c:pt idx="49842">
                  <c:v>0.14000000000000001</c:v>
                </c:pt>
                <c:pt idx="49843">
                  <c:v>0.18</c:v>
                </c:pt>
                <c:pt idx="49844">
                  <c:v>0.34</c:v>
                </c:pt>
                <c:pt idx="49845">
                  <c:v>0.42</c:v>
                </c:pt>
                <c:pt idx="49846">
                  <c:v>0.5</c:v>
                </c:pt>
                <c:pt idx="49847">
                  <c:v>0.54</c:v>
                </c:pt>
                <c:pt idx="49848">
                  <c:v>0.62</c:v>
                </c:pt>
                <c:pt idx="49849">
                  <c:v>0.57999999999999996</c:v>
                </c:pt>
                <c:pt idx="49850">
                  <c:v>0.5</c:v>
                </c:pt>
                <c:pt idx="49851">
                  <c:v>0.34</c:v>
                </c:pt>
                <c:pt idx="49852">
                  <c:v>0.14000000000000001</c:v>
                </c:pt>
                <c:pt idx="49853">
                  <c:v>-0.1</c:v>
                </c:pt>
                <c:pt idx="49854">
                  <c:v>-0.38</c:v>
                </c:pt>
                <c:pt idx="49855">
                  <c:v>-0.62</c:v>
                </c:pt>
                <c:pt idx="49856">
                  <c:v>-0.94</c:v>
                </c:pt>
                <c:pt idx="49857">
                  <c:v>-1.18</c:v>
                </c:pt>
                <c:pt idx="49858">
                  <c:v>-1.58</c:v>
                </c:pt>
                <c:pt idx="49859">
                  <c:v>-1.82</c:v>
                </c:pt>
                <c:pt idx="49860">
                  <c:v>-1.9</c:v>
                </c:pt>
                <c:pt idx="49861">
                  <c:v>-1.98</c:v>
                </c:pt>
                <c:pt idx="49862">
                  <c:v>-1.94</c:v>
                </c:pt>
                <c:pt idx="49863">
                  <c:v>-1.78</c:v>
                </c:pt>
                <c:pt idx="49864">
                  <c:v>-1.62</c:v>
                </c:pt>
                <c:pt idx="49865">
                  <c:v>-1.42</c:v>
                </c:pt>
                <c:pt idx="49866">
                  <c:v>-1.1000000000000001</c:v>
                </c:pt>
                <c:pt idx="49867">
                  <c:v>-0.9</c:v>
                </c:pt>
                <c:pt idx="49868">
                  <c:v>-0.57999999999999996</c:v>
                </c:pt>
                <c:pt idx="49869">
                  <c:v>-0.34</c:v>
                </c:pt>
                <c:pt idx="49870">
                  <c:v>-0.22</c:v>
                </c:pt>
                <c:pt idx="49871">
                  <c:v>-0.1</c:v>
                </c:pt>
                <c:pt idx="49872">
                  <c:v>-0.06</c:v>
                </c:pt>
                <c:pt idx="49873">
                  <c:v>-0.02</c:v>
                </c:pt>
                <c:pt idx="49874">
                  <c:v>0.02</c:v>
                </c:pt>
                <c:pt idx="49875">
                  <c:v>-0.02</c:v>
                </c:pt>
                <c:pt idx="49876">
                  <c:v>-0.06</c:v>
                </c:pt>
                <c:pt idx="49877">
                  <c:v>-0.02</c:v>
                </c:pt>
                <c:pt idx="49878">
                  <c:v>0.06</c:v>
                </c:pt>
                <c:pt idx="49879">
                  <c:v>0.06</c:v>
                </c:pt>
                <c:pt idx="49880">
                  <c:v>0.14000000000000001</c:v>
                </c:pt>
                <c:pt idx="49881">
                  <c:v>0.22</c:v>
                </c:pt>
                <c:pt idx="49882">
                  <c:v>0.3</c:v>
                </c:pt>
                <c:pt idx="49883">
                  <c:v>0.3</c:v>
                </c:pt>
                <c:pt idx="49884">
                  <c:v>0.38</c:v>
                </c:pt>
                <c:pt idx="49885">
                  <c:v>0.34</c:v>
                </c:pt>
                <c:pt idx="49886">
                  <c:v>0.34</c:v>
                </c:pt>
                <c:pt idx="49887">
                  <c:v>0.3</c:v>
                </c:pt>
                <c:pt idx="49888">
                  <c:v>0.26</c:v>
                </c:pt>
                <c:pt idx="49889">
                  <c:v>0.3</c:v>
                </c:pt>
                <c:pt idx="49890">
                  <c:v>0.26</c:v>
                </c:pt>
                <c:pt idx="49891">
                  <c:v>0.3</c:v>
                </c:pt>
                <c:pt idx="49892">
                  <c:v>0.5</c:v>
                </c:pt>
                <c:pt idx="49893">
                  <c:v>0.78</c:v>
                </c:pt>
                <c:pt idx="49894">
                  <c:v>1.26</c:v>
                </c:pt>
                <c:pt idx="49895">
                  <c:v>1.74</c:v>
                </c:pt>
                <c:pt idx="49896">
                  <c:v>2.2999999999999998</c:v>
                </c:pt>
                <c:pt idx="49897">
                  <c:v>2.74</c:v>
                </c:pt>
                <c:pt idx="49898">
                  <c:v>3.14</c:v>
                </c:pt>
                <c:pt idx="49899">
                  <c:v>3.46</c:v>
                </c:pt>
                <c:pt idx="49900">
                  <c:v>3.78</c:v>
                </c:pt>
                <c:pt idx="49901">
                  <c:v>3.94</c:v>
                </c:pt>
                <c:pt idx="49902">
                  <c:v>3.98</c:v>
                </c:pt>
                <c:pt idx="49903">
                  <c:v>3.78</c:v>
                </c:pt>
                <c:pt idx="49904">
                  <c:v>3.5</c:v>
                </c:pt>
                <c:pt idx="49905">
                  <c:v>2.94</c:v>
                </c:pt>
                <c:pt idx="49906">
                  <c:v>2.2200000000000002</c:v>
                </c:pt>
                <c:pt idx="49907">
                  <c:v>1.38</c:v>
                </c:pt>
                <c:pt idx="49908">
                  <c:v>0.54</c:v>
                </c:pt>
                <c:pt idx="49909">
                  <c:v>-0.18</c:v>
                </c:pt>
                <c:pt idx="49910">
                  <c:v>-0.66</c:v>
                </c:pt>
                <c:pt idx="49911">
                  <c:v>-1.1000000000000001</c:v>
                </c:pt>
                <c:pt idx="49912">
                  <c:v>-1.46</c:v>
                </c:pt>
                <c:pt idx="49913">
                  <c:v>-1.74</c:v>
                </c:pt>
                <c:pt idx="49914">
                  <c:v>-1.86</c:v>
                </c:pt>
                <c:pt idx="49915">
                  <c:v>-1.9</c:v>
                </c:pt>
                <c:pt idx="49916">
                  <c:v>-1.74</c:v>
                </c:pt>
                <c:pt idx="49917">
                  <c:v>-1.66</c:v>
                </c:pt>
                <c:pt idx="49918">
                  <c:v>-1.42</c:v>
                </c:pt>
                <c:pt idx="49919">
                  <c:v>-1.18</c:v>
                </c:pt>
                <c:pt idx="49920">
                  <c:v>-0.94</c:v>
                </c:pt>
                <c:pt idx="49921">
                  <c:v>-0.9</c:v>
                </c:pt>
                <c:pt idx="49922">
                  <c:v>-0.9</c:v>
                </c:pt>
                <c:pt idx="49923">
                  <c:v>-0.9</c:v>
                </c:pt>
                <c:pt idx="49924">
                  <c:v>-0.86</c:v>
                </c:pt>
                <c:pt idx="49925">
                  <c:v>-0.82</c:v>
                </c:pt>
                <c:pt idx="49926">
                  <c:v>-0.82</c:v>
                </c:pt>
                <c:pt idx="49927">
                  <c:v>-0.82</c:v>
                </c:pt>
                <c:pt idx="49928">
                  <c:v>-0.78</c:v>
                </c:pt>
                <c:pt idx="49929">
                  <c:v>-0.7</c:v>
                </c:pt>
                <c:pt idx="49930">
                  <c:v>-0.57999999999999996</c:v>
                </c:pt>
                <c:pt idx="49931">
                  <c:v>-0.42</c:v>
                </c:pt>
                <c:pt idx="49932">
                  <c:v>-0.34</c:v>
                </c:pt>
                <c:pt idx="49933">
                  <c:v>-0.38</c:v>
                </c:pt>
                <c:pt idx="49934">
                  <c:v>-0.34</c:v>
                </c:pt>
                <c:pt idx="49935">
                  <c:v>-0.34</c:v>
                </c:pt>
                <c:pt idx="49936">
                  <c:v>-0.3</c:v>
                </c:pt>
                <c:pt idx="49937">
                  <c:v>-0.3</c:v>
                </c:pt>
                <c:pt idx="49938">
                  <c:v>-0.26</c:v>
                </c:pt>
                <c:pt idx="49939">
                  <c:v>-0.22</c:v>
                </c:pt>
                <c:pt idx="49940">
                  <c:v>-0.14000000000000001</c:v>
                </c:pt>
                <c:pt idx="49941">
                  <c:v>-0.1</c:v>
                </c:pt>
                <c:pt idx="49942">
                  <c:v>-0.06</c:v>
                </c:pt>
                <c:pt idx="49943">
                  <c:v>0.02</c:v>
                </c:pt>
                <c:pt idx="49944">
                  <c:v>0.14000000000000001</c:v>
                </c:pt>
                <c:pt idx="49945">
                  <c:v>0.26</c:v>
                </c:pt>
                <c:pt idx="49946">
                  <c:v>0.26</c:v>
                </c:pt>
                <c:pt idx="49947">
                  <c:v>0.26</c:v>
                </c:pt>
                <c:pt idx="49948">
                  <c:v>0.14000000000000001</c:v>
                </c:pt>
                <c:pt idx="49949">
                  <c:v>-0.06</c:v>
                </c:pt>
                <c:pt idx="49950">
                  <c:v>-0.26</c:v>
                </c:pt>
                <c:pt idx="49951">
                  <c:v>-0.54</c:v>
                </c:pt>
                <c:pt idx="49952">
                  <c:v>-0.82</c:v>
                </c:pt>
                <c:pt idx="49953">
                  <c:v>-1.06</c:v>
                </c:pt>
                <c:pt idx="49954">
                  <c:v>-1.26</c:v>
                </c:pt>
                <c:pt idx="49955">
                  <c:v>-1.5</c:v>
                </c:pt>
                <c:pt idx="49956">
                  <c:v>-1.66</c:v>
                </c:pt>
                <c:pt idx="49957">
                  <c:v>-1.82</c:v>
                </c:pt>
                <c:pt idx="49958">
                  <c:v>-1.86</c:v>
                </c:pt>
                <c:pt idx="49959">
                  <c:v>-1.82</c:v>
                </c:pt>
                <c:pt idx="49960">
                  <c:v>-1.7</c:v>
                </c:pt>
                <c:pt idx="49961">
                  <c:v>-1.46</c:v>
                </c:pt>
                <c:pt idx="49962">
                  <c:v>-1.22</c:v>
                </c:pt>
                <c:pt idx="49963">
                  <c:v>-1.02</c:v>
                </c:pt>
                <c:pt idx="49964">
                  <c:v>-0.82</c:v>
                </c:pt>
                <c:pt idx="49965">
                  <c:v>-0.7</c:v>
                </c:pt>
                <c:pt idx="49966">
                  <c:v>-0.46</c:v>
                </c:pt>
                <c:pt idx="49967">
                  <c:v>-0.3</c:v>
                </c:pt>
                <c:pt idx="49968">
                  <c:v>-0.22</c:v>
                </c:pt>
                <c:pt idx="49969">
                  <c:v>-0.1</c:v>
                </c:pt>
                <c:pt idx="49970">
                  <c:v>-0.06</c:v>
                </c:pt>
                <c:pt idx="49971">
                  <c:v>-0.06</c:v>
                </c:pt>
                <c:pt idx="49972">
                  <c:v>-0.02</c:v>
                </c:pt>
                <c:pt idx="49973">
                  <c:v>-0.02</c:v>
                </c:pt>
                <c:pt idx="49974">
                  <c:v>-0.02</c:v>
                </c:pt>
                <c:pt idx="49975">
                  <c:v>-0.02</c:v>
                </c:pt>
                <c:pt idx="49976">
                  <c:v>0.02</c:v>
                </c:pt>
                <c:pt idx="49977">
                  <c:v>0.06</c:v>
                </c:pt>
                <c:pt idx="49978">
                  <c:v>0.14000000000000001</c:v>
                </c:pt>
                <c:pt idx="49979">
                  <c:v>0.22</c:v>
                </c:pt>
                <c:pt idx="49980">
                  <c:v>0.18</c:v>
                </c:pt>
                <c:pt idx="49981">
                  <c:v>0.26</c:v>
                </c:pt>
                <c:pt idx="49982">
                  <c:v>0.34</c:v>
                </c:pt>
                <c:pt idx="49983">
                  <c:v>0.34</c:v>
                </c:pt>
                <c:pt idx="49984">
                  <c:v>0.3</c:v>
                </c:pt>
                <c:pt idx="49985">
                  <c:v>0.34</c:v>
                </c:pt>
                <c:pt idx="49986">
                  <c:v>0.62</c:v>
                </c:pt>
                <c:pt idx="49987">
                  <c:v>0.9</c:v>
                </c:pt>
                <c:pt idx="49988">
                  <c:v>1.38</c:v>
                </c:pt>
                <c:pt idx="49989">
                  <c:v>1.7</c:v>
                </c:pt>
                <c:pt idx="49990">
                  <c:v>2.1</c:v>
                </c:pt>
                <c:pt idx="49991">
                  <c:v>2.34</c:v>
                </c:pt>
                <c:pt idx="49992">
                  <c:v>2.66</c:v>
                </c:pt>
                <c:pt idx="49993">
                  <c:v>3.02</c:v>
                </c:pt>
                <c:pt idx="49994">
                  <c:v>3.34</c:v>
                </c:pt>
                <c:pt idx="49995">
                  <c:v>3.58</c:v>
                </c:pt>
                <c:pt idx="49996">
                  <c:v>3.66</c:v>
                </c:pt>
                <c:pt idx="49997">
                  <c:v>3.46</c:v>
                </c:pt>
                <c:pt idx="49998">
                  <c:v>3.14</c:v>
                </c:pt>
                <c:pt idx="49999">
                  <c:v>2.66</c:v>
                </c:pt>
                <c:pt idx="50000">
                  <c:v>2.38</c:v>
                </c:pt>
                <c:pt idx="50001">
                  <c:v>2.02</c:v>
                </c:pt>
                <c:pt idx="50002">
                  <c:v>1.46</c:v>
                </c:pt>
                <c:pt idx="50003">
                  <c:v>0.7</c:v>
                </c:pt>
                <c:pt idx="50004">
                  <c:v>-0.02</c:v>
                </c:pt>
                <c:pt idx="50005">
                  <c:v>-0.62</c:v>
                </c:pt>
                <c:pt idx="50006">
                  <c:v>-0.94</c:v>
                </c:pt>
                <c:pt idx="50007">
                  <c:v>-1.22</c:v>
                </c:pt>
                <c:pt idx="50008">
                  <c:v>-1.42</c:v>
                </c:pt>
                <c:pt idx="50009">
                  <c:v>-1.58</c:v>
                </c:pt>
                <c:pt idx="50010">
                  <c:v>-1.7</c:v>
                </c:pt>
                <c:pt idx="50011">
                  <c:v>-1.82</c:v>
                </c:pt>
                <c:pt idx="50012">
                  <c:v>-1.7</c:v>
                </c:pt>
                <c:pt idx="50013">
                  <c:v>-1.54</c:v>
                </c:pt>
                <c:pt idx="50014">
                  <c:v>-1.18</c:v>
                </c:pt>
                <c:pt idx="50015">
                  <c:v>-0.98</c:v>
                </c:pt>
                <c:pt idx="50016">
                  <c:v>-0.82</c:v>
                </c:pt>
                <c:pt idx="50017">
                  <c:v>-0.7</c:v>
                </c:pt>
                <c:pt idx="50018">
                  <c:v>-0.62</c:v>
                </c:pt>
                <c:pt idx="50019">
                  <c:v>-0.54</c:v>
                </c:pt>
                <c:pt idx="50020">
                  <c:v>-0.5</c:v>
                </c:pt>
                <c:pt idx="50021">
                  <c:v>-0.46</c:v>
                </c:pt>
                <c:pt idx="50022">
                  <c:v>-0.5</c:v>
                </c:pt>
                <c:pt idx="50023">
                  <c:v>-0.57999999999999996</c:v>
                </c:pt>
                <c:pt idx="50024">
                  <c:v>-0.57999999999999996</c:v>
                </c:pt>
                <c:pt idx="50025">
                  <c:v>-0.57999999999999996</c:v>
                </c:pt>
                <c:pt idx="50026">
                  <c:v>-0.5</c:v>
                </c:pt>
                <c:pt idx="50027">
                  <c:v>-0.38</c:v>
                </c:pt>
                <c:pt idx="50028">
                  <c:v>-0.34</c:v>
                </c:pt>
                <c:pt idx="50029">
                  <c:v>-0.34</c:v>
                </c:pt>
                <c:pt idx="50030">
                  <c:v>-0.22</c:v>
                </c:pt>
                <c:pt idx="50031">
                  <c:v>-0.18</c:v>
                </c:pt>
                <c:pt idx="50032">
                  <c:v>-0.06</c:v>
                </c:pt>
                <c:pt idx="50033">
                  <c:v>-0.02</c:v>
                </c:pt>
                <c:pt idx="50034">
                  <c:v>0.02</c:v>
                </c:pt>
                <c:pt idx="50035">
                  <c:v>0.02</c:v>
                </c:pt>
                <c:pt idx="50036">
                  <c:v>0.02</c:v>
                </c:pt>
                <c:pt idx="50037">
                  <c:v>0.02</c:v>
                </c:pt>
                <c:pt idx="50038">
                  <c:v>0.1</c:v>
                </c:pt>
                <c:pt idx="50039">
                  <c:v>0.26</c:v>
                </c:pt>
                <c:pt idx="50040">
                  <c:v>0.26</c:v>
                </c:pt>
                <c:pt idx="50041">
                  <c:v>0.18</c:v>
                </c:pt>
                <c:pt idx="50042">
                  <c:v>0.14000000000000001</c:v>
                </c:pt>
                <c:pt idx="50043">
                  <c:v>-0.02</c:v>
                </c:pt>
                <c:pt idx="50044">
                  <c:v>-0.14000000000000001</c:v>
                </c:pt>
                <c:pt idx="50045">
                  <c:v>-0.26</c:v>
                </c:pt>
                <c:pt idx="50046">
                  <c:v>-0.46</c:v>
                </c:pt>
                <c:pt idx="50047">
                  <c:v>-0.78</c:v>
                </c:pt>
                <c:pt idx="50048">
                  <c:v>-1.06</c:v>
                </c:pt>
                <c:pt idx="50049">
                  <c:v>-1.22</c:v>
                </c:pt>
                <c:pt idx="50050">
                  <c:v>-1.38</c:v>
                </c:pt>
                <c:pt idx="50051">
                  <c:v>-1.5</c:v>
                </c:pt>
                <c:pt idx="50052">
                  <c:v>-1.58</c:v>
                </c:pt>
                <c:pt idx="50053">
                  <c:v>-1.54</c:v>
                </c:pt>
                <c:pt idx="50054">
                  <c:v>-1.58</c:v>
                </c:pt>
                <c:pt idx="50055">
                  <c:v>-1.54</c:v>
                </c:pt>
                <c:pt idx="50056">
                  <c:v>-1.42</c:v>
                </c:pt>
                <c:pt idx="50057">
                  <c:v>-1.22</c:v>
                </c:pt>
                <c:pt idx="50058">
                  <c:v>-0.98</c:v>
                </c:pt>
                <c:pt idx="50059">
                  <c:v>-0.74</c:v>
                </c:pt>
                <c:pt idx="50060">
                  <c:v>-0.57999999999999996</c:v>
                </c:pt>
                <c:pt idx="50061">
                  <c:v>-0.5</c:v>
                </c:pt>
                <c:pt idx="50062">
                  <c:v>-0.42</c:v>
                </c:pt>
                <c:pt idx="50063">
                  <c:v>-0.34</c:v>
                </c:pt>
                <c:pt idx="50064">
                  <c:v>-0.22</c:v>
                </c:pt>
                <c:pt idx="50065">
                  <c:v>-0.14000000000000001</c:v>
                </c:pt>
                <c:pt idx="50066">
                  <c:v>-0.06</c:v>
                </c:pt>
                <c:pt idx="50067">
                  <c:v>-0.1</c:v>
                </c:pt>
                <c:pt idx="50068">
                  <c:v>-0.06</c:v>
                </c:pt>
                <c:pt idx="50069">
                  <c:v>-0.06</c:v>
                </c:pt>
                <c:pt idx="50070">
                  <c:v>-0.06</c:v>
                </c:pt>
                <c:pt idx="50071">
                  <c:v>-0.06</c:v>
                </c:pt>
                <c:pt idx="50072">
                  <c:v>-0.02</c:v>
                </c:pt>
                <c:pt idx="50073">
                  <c:v>0.06</c:v>
                </c:pt>
                <c:pt idx="50074">
                  <c:v>0.1</c:v>
                </c:pt>
                <c:pt idx="50075">
                  <c:v>0.1</c:v>
                </c:pt>
                <c:pt idx="50076">
                  <c:v>0.14000000000000001</c:v>
                </c:pt>
                <c:pt idx="50077">
                  <c:v>0.22</c:v>
                </c:pt>
                <c:pt idx="50078">
                  <c:v>0.3</c:v>
                </c:pt>
                <c:pt idx="50079">
                  <c:v>0.5</c:v>
                </c:pt>
                <c:pt idx="50080">
                  <c:v>0.86</c:v>
                </c:pt>
                <c:pt idx="50081">
                  <c:v>1.38</c:v>
                </c:pt>
                <c:pt idx="50082">
                  <c:v>2.1</c:v>
                </c:pt>
                <c:pt idx="50083">
                  <c:v>2.82</c:v>
                </c:pt>
                <c:pt idx="50084">
                  <c:v>3.5</c:v>
                </c:pt>
                <c:pt idx="50085">
                  <c:v>4.0999999999999996</c:v>
                </c:pt>
                <c:pt idx="50086">
                  <c:v>4.46</c:v>
                </c:pt>
                <c:pt idx="50087">
                  <c:v>4.7</c:v>
                </c:pt>
                <c:pt idx="50088">
                  <c:v>4.8600000000000003</c:v>
                </c:pt>
                <c:pt idx="50089">
                  <c:v>4.8600000000000003</c:v>
                </c:pt>
                <c:pt idx="50090">
                  <c:v>4.62</c:v>
                </c:pt>
                <c:pt idx="50091">
                  <c:v>4.0199999999999996</c:v>
                </c:pt>
                <c:pt idx="50092">
                  <c:v>2.98</c:v>
                </c:pt>
                <c:pt idx="50093">
                  <c:v>1.66</c:v>
                </c:pt>
                <c:pt idx="50094">
                  <c:v>0.46</c:v>
                </c:pt>
                <c:pt idx="50095">
                  <c:v>-0.57999999999999996</c:v>
                </c:pt>
                <c:pt idx="50096">
                  <c:v>-1.3</c:v>
                </c:pt>
                <c:pt idx="50097">
                  <c:v>-1.9</c:v>
                </c:pt>
                <c:pt idx="50098">
                  <c:v>-2.2999999999999998</c:v>
                </c:pt>
                <c:pt idx="50099">
                  <c:v>-2.62</c:v>
                </c:pt>
                <c:pt idx="50100">
                  <c:v>-2.78</c:v>
                </c:pt>
                <c:pt idx="50101">
                  <c:v>-2.7</c:v>
                </c:pt>
                <c:pt idx="50102">
                  <c:v>-2.2999999999999998</c:v>
                </c:pt>
                <c:pt idx="50103">
                  <c:v>-1.94</c:v>
                </c:pt>
                <c:pt idx="50104">
                  <c:v>-1.46</c:v>
                </c:pt>
                <c:pt idx="50105">
                  <c:v>-1.22</c:v>
                </c:pt>
                <c:pt idx="50106">
                  <c:v>-0.98</c:v>
                </c:pt>
                <c:pt idx="50107">
                  <c:v>-0.98</c:v>
                </c:pt>
                <c:pt idx="50108">
                  <c:v>-0.9</c:v>
                </c:pt>
                <c:pt idx="50109">
                  <c:v>-0.82</c:v>
                </c:pt>
                <c:pt idx="50110">
                  <c:v>-0.82</c:v>
                </c:pt>
                <c:pt idx="50111">
                  <c:v>-0.82</c:v>
                </c:pt>
                <c:pt idx="50112">
                  <c:v>-0.82</c:v>
                </c:pt>
                <c:pt idx="50113">
                  <c:v>-0.82</c:v>
                </c:pt>
                <c:pt idx="50114">
                  <c:v>-0.74</c:v>
                </c:pt>
                <c:pt idx="50115">
                  <c:v>-0.66</c:v>
                </c:pt>
                <c:pt idx="50116">
                  <c:v>-0.42</c:v>
                </c:pt>
                <c:pt idx="50117">
                  <c:v>-0.3</c:v>
                </c:pt>
                <c:pt idx="50118">
                  <c:v>-0.22</c:v>
                </c:pt>
                <c:pt idx="50119">
                  <c:v>-0.22</c:v>
                </c:pt>
                <c:pt idx="50120">
                  <c:v>-0.18</c:v>
                </c:pt>
                <c:pt idx="50121">
                  <c:v>-0.22</c:v>
                </c:pt>
                <c:pt idx="50122">
                  <c:v>-0.14000000000000001</c:v>
                </c:pt>
                <c:pt idx="50123">
                  <c:v>-0.1</c:v>
                </c:pt>
                <c:pt idx="50124">
                  <c:v>-0.02</c:v>
                </c:pt>
                <c:pt idx="50125">
                  <c:v>-0.02</c:v>
                </c:pt>
                <c:pt idx="50126">
                  <c:v>0.02</c:v>
                </c:pt>
                <c:pt idx="50127">
                  <c:v>0.14000000000000001</c:v>
                </c:pt>
                <c:pt idx="50128">
                  <c:v>0.22</c:v>
                </c:pt>
                <c:pt idx="50129">
                  <c:v>0.38</c:v>
                </c:pt>
                <c:pt idx="50130">
                  <c:v>0.5</c:v>
                </c:pt>
                <c:pt idx="50131">
                  <c:v>0.5</c:v>
                </c:pt>
                <c:pt idx="50132">
                  <c:v>0.54</c:v>
                </c:pt>
                <c:pt idx="50133">
                  <c:v>0.57999999999999996</c:v>
                </c:pt>
                <c:pt idx="50134">
                  <c:v>0.54</c:v>
                </c:pt>
                <c:pt idx="50135">
                  <c:v>0.38</c:v>
                </c:pt>
                <c:pt idx="50136">
                  <c:v>0.1</c:v>
                </c:pt>
                <c:pt idx="50137">
                  <c:v>-0.22</c:v>
                </c:pt>
                <c:pt idx="50138">
                  <c:v>-0.57999999999999996</c:v>
                </c:pt>
                <c:pt idx="50139">
                  <c:v>-0.94</c:v>
                </c:pt>
                <c:pt idx="50140">
                  <c:v>-1.26</c:v>
                </c:pt>
                <c:pt idx="50141">
                  <c:v>-1.58</c:v>
                </c:pt>
                <c:pt idx="50142">
                  <c:v>-1.82</c:v>
                </c:pt>
                <c:pt idx="50143">
                  <c:v>-2.1</c:v>
                </c:pt>
                <c:pt idx="50144">
                  <c:v>-2.2599999999999998</c:v>
                </c:pt>
                <c:pt idx="50145">
                  <c:v>-2.2999999999999998</c:v>
                </c:pt>
                <c:pt idx="50146">
                  <c:v>-2.1800000000000002</c:v>
                </c:pt>
                <c:pt idx="50147">
                  <c:v>-1.9</c:v>
                </c:pt>
                <c:pt idx="50148">
                  <c:v>-1.62</c:v>
                </c:pt>
                <c:pt idx="50149">
                  <c:v>-1.26</c:v>
                </c:pt>
                <c:pt idx="50150">
                  <c:v>-0.94</c:v>
                </c:pt>
                <c:pt idx="50151">
                  <c:v>-0.7</c:v>
                </c:pt>
                <c:pt idx="50152">
                  <c:v>-0.38</c:v>
                </c:pt>
                <c:pt idx="50153">
                  <c:v>-0.22</c:v>
                </c:pt>
                <c:pt idx="50154">
                  <c:v>0.02</c:v>
                </c:pt>
                <c:pt idx="50155">
                  <c:v>0.1</c:v>
                </c:pt>
                <c:pt idx="50156">
                  <c:v>0.1</c:v>
                </c:pt>
                <c:pt idx="50157">
                  <c:v>0.06</c:v>
                </c:pt>
                <c:pt idx="50158">
                  <c:v>-0.02</c:v>
                </c:pt>
                <c:pt idx="50159">
                  <c:v>-0.02</c:v>
                </c:pt>
                <c:pt idx="50160">
                  <c:v>-0.02</c:v>
                </c:pt>
                <c:pt idx="50161">
                  <c:v>0.02</c:v>
                </c:pt>
                <c:pt idx="50162">
                  <c:v>0.14000000000000001</c:v>
                </c:pt>
                <c:pt idx="50163">
                  <c:v>0.14000000000000001</c:v>
                </c:pt>
                <c:pt idx="50164">
                  <c:v>0.22</c:v>
                </c:pt>
                <c:pt idx="50165">
                  <c:v>0.22</c:v>
                </c:pt>
                <c:pt idx="50166">
                  <c:v>0.38</c:v>
                </c:pt>
                <c:pt idx="50167">
                  <c:v>0.46</c:v>
                </c:pt>
                <c:pt idx="50168">
                  <c:v>0.54</c:v>
                </c:pt>
                <c:pt idx="50169">
                  <c:v>0.42</c:v>
                </c:pt>
                <c:pt idx="50170">
                  <c:v>0.34</c:v>
                </c:pt>
                <c:pt idx="50171">
                  <c:v>0.26</c:v>
                </c:pt>
                <c:pt idx="50172">
                  <c:v>0.18</c:v>
                </c:pt>
                <c:pt idx="50173">
                  <c:v>0.22</c:v>
                </c:pt>
                <c:pt idx="50174">
                  <c:v>0.22</c:v>
                </c:pt>
                <c:pt idx="50175">
                  <c:v>0.22</c:v>
                </c:pt>
                <c:pt idx="50176">
                  <c:v>0.22</c:v>
                </c:pt>
                <c:pt idx="50177">
                  <c:v>0.22</c:v>
                </c:pt>
                <c:pt idx="50178">
                  <c:v>0.34</c:v>
                </c:pt>
                <c:pt idx="50179">
                  <c:v>0.38</c:v>
                </c:pt>
                <c:pt idx="50180">
                  <c:v>0.62</c:v>
                </c:pt>
                <c:pt idx="50181">
                  <c:v>0.9</c:v>
                </c:pt>
                <c:pt idx="50182">
                  <c:v>1.26</c:v>
                </c:pt>
                <c:pt idx="50183">
                  <c:v>1.54</c:v>
                </c:pt>
                <c:pt idx="50184">
                  <c:v>1.86</c:v>
                </c:pt>
                <c:pt idx="50185">
                  <c:v>2.1800000000000002</c:v>
                </c:pt>
                <c:pt idx="50186">
                  <c:v>2.54</c:v>
                </c:pt>
                <c:pt idx="50187">
                  <c:v>2.94</c:v>
                </c:pt>
                <c:pt idx="50188">
                  <c:v>3.26</c:v>
                </c:pt>
                <c:pt idx="50189">
                  <c:v>3.42</c:v>
                </c:pt>
                <c:pt idx="50190">
                  <c:v>3.54</c:v>
                </c:pt>
                <c:pt idx="50191">
                  <c:v>3.54</c:v>
                </c:pt>
                <c:pt idx="50192">
                  <c:v>3.46</c:v>
                </c:pt>
                <c:pt idx="50193">
                  <c:v>3.18</c:v>
                </c:pt>
                <c:pt idx="50194">
                  <c:v>2.74</c:v>
                </c:pt>
                <c:pt idx="50195">
                  <c:v>2.1</c:v>
                </c:pt>
                <c:pt idx="50196">
                  <c:v>1.34</c:v>
                </c:pt>
                <c:pt idx="50197">
                  <c:v>0.57999999999999996</c:v>
                </c:pt>
                <c:pt idx="50198">
                  <c:v>-0.02</c:v>
                </c:pt>
                <c:pt idx="50199">
                  <c:v>-0.5</c:v>
                </c:pt>
                <c:pt idx="50200">
                  <c:v>-0.9</c:v>
                </c:pt>
                <c:pt idx="50201">
                  <c:v>-1.26</c:v>
                </c:pt>
                <c:pt idx="50202">
                  <c:v>-1.54</c:v>
                </c:pt>
                <c:pt idx="50203">
                  <c:v>-1.74</c:v>
                </c:pt>
                <c:pt idx="50204">
                  <c:v>-1.78</c:v>
                </c:pt>
                <c:pt idx="50205">
                  <c:v>-1.74</c:v>
                </c:pt>
                <c:pt idx="50206">
                  <c:v>-1.58</c:v>
                </c:pt>
                <c:pt idx="50207">
                  <c:v>-1.3</c:v>
                </c:pt>
                <c:pt idx="50208">
                  <c:v>-1.06</c:v>
                </c:pt>
                <c:pt idx="50209">
                  <c:v>-0.98</c:v>
                </c:pt>
                <c:pt idx="50210">
                  <c:v>-0.9</c:v>
                </c:pt>
                <c:pt idx="50211">
                  <c:v>-0.86</c:v>
                </c:pt>
                <c:pt idx="50212">
                  <c:v>-0.82</c:v>
                </c:pt>
                <c:pt idx="50213">
                  <c:v>-0.78</c:v>
                </c:pt>
                <c:pt idx="50214">
                  <c:v>-0.78</c:v>
                </c:pt>
                <c:pt idx="50215">
                  <c:v>-0.86</c:v>
                </c:pt>
                <c:pt idx="50216">
                  <c:v>-0.86</c:v>
                </c:pt>
                <c:pt idx="50217">
                  <c:v>-0.86</c:v>
                </c:pt>
                <c:pt idx="50218">
                  <c:v>-0.74</c:v>
                </c:pt>
                <c:pt idx="50219">
                  <c:v>-0.66</c:v>
                </c:pt>
                <c:pt idx="50220">
                  <c:v>-0.57999999999999996</c:v>
                </c:pt>
                <c:pt idx="50221">
                  <c:v>-0.62</c:v>
                </c:pt>
                <c:pt idx="50222">
                  <c:v>-0.57999999999999996</c:v>
                </c:pt>
                <c:pt idx="50223">
                  <c:v>-0.57999999999999996</c:v>
                </c:pt>
                <c:pt idx="50224">
                  <c:v>-0.46</c:v>
                </c:pt>
                <c:pt idx="50225">
                  <c:v>-0.38</c:v>
                </c:pt>
                <c:pt idx="50226">
                  <c:v>-0.3</c:v>
                </c:pt>
                <c:pt idx="50227">
                  <c:v>-0.22</c:v>
                </c:pt>
                <c:pt idx="50228">
                  <c:v>-0.22</c:v>
                </c:pt>
                <c:pt idx="50229">
                  <c:v>-0.18</c:v>
                </c:pt>
                <c:pt idx="50230">
                  <c:v>-0.14000000000000001</c:v>
                </c:pt>
                <c:pt idx="50231">
                  <c:v>-0.06</c:v>
                </c:pt>
                <c:pt idx="50232">
                  <c:v>0.02</c:v>
                </c:pt>
                <c:pt idx="50233">
                  <c:v>0.02</c:v>
                </c:pt>
                <c:pt idx="50234">
                  <c:v>0.06</c:v>
                </c:pt>
                <c:pt idx="50235">
                  <c:v>-0.02</c:v>
                </c:pt>
                <c:pt idx="50236">
                  <c:v>-0.06</c:v>
                </c:pt>
                <c:pt idx="50237">
                  <c:v>-0.14000000000000001</c:v>
                </c:pt>
                <c:pt idx="50238">
                  <c:v>-0.26</c:v>
                </c:pt>
                <c:pt idx="50239">
                  <c:v>-0.42</c:v>
                </c:pt>
                <c:pt idx="50240">
                  <c:v>-0.62</c:v>
                </c:pt>
                <c:pt idx="50241">
                  <c:v>-0.82</c:v>
                </c:pt>
                <c:pt idx="50242">
                  <c:v>-0.98</c:v>
                </c:pt>
                <c:pt idx="50243">
                  <c:v>-1.1399999999999999</c:v>
                </c:pt>
                <c:pt idx="50244">
                  <c:v>-1.22</c:v>
                </c:pt>
                <c:pt idx="50245">
                  <c:v>-1.38</c:v>
                </c:pt>
                <c:pt idx="50246">
                  <c:v>-1.5</c:v>
                </c:pt>
                <c:pt idx="50247">
                  <c:v>-1.62</c:v>
                </c:pt>
                <c:pt idx="50248">
                  <c:v>-1.62</c:v>
                </c:pt>
                <c:pt idx="50249">
                  <c:v>-1.62</c:v>
                </c:pt>
                <c:pt idx="50250">
                  <c:v>-1.42</c:v>
                </c:pt>
                <c:pt idx="50251">
                  <c:v>-1.26</c:v>
                </c:pt>
                <c:pt idx="50252">
                  <c:v>-1.02</c:v>
                </c:pt>
                <c:pt idx="50253">
                  <c:v>-0.82</c:v>
                </c:pt>
                <c:pt idx="50254">
                  <c:v>-0.62</c:v>
                </c:pt>
                <c:pt idx="50255">
                  <c:v>-0.5</c:v>
                </c:pt>
                <c:pt idx="50256">
                  <c:v>-0.38</c:v>
                </c:pt>
                <c:pt idx="50257">
                  <c:v>-0.26</c:v>
                </c:pt>
                <c:pt idx="50258">
                  <c:v>-0.18</c:v>
                </c:pt>
                <c:pt idx="50259">
                  <c:v>-0.1</c:v>
                </c:pt>
                <c:pt idx="50260">
                  <c:v>-0.1</c:v>
                </c:pt>
                <c:pt idx="50261">
                  <c:v>-0.06</c:v>
                </c:pt>
                <c:pt idx="50262">
                  <c:v>-0.1</c:v>
                </c:pt>
                <c:pt idx="50263">
                  <c:v>-0.06</c:v>
                </c:pt>
                <c:pt idx="50264">
                  <c:v>0.02</c:v>
                </c:pt>
                <c:pt idx="50265">
                  <c:v>0.06</c:v>
                </c:pt>
                <c:pt idx="50266">
                  <c:v>0.14000000000000001</c:v>
                </c:pt>
                <c:pt idx="50267">
                  <c:v>0.14000000000000001</c:v>
                </c:pt>
                <c:pt idx="50268">
                  <c:v>0.38</c:v>
                </c:pt>
                <c:pt idx="50269">
                  <c:v>0.82</c:v>
                </c:pt>
                <c:pt idx="50270">
                  <c:v>1.42</c:v>
                </c:pt>
                <c:pt idx="50271">
                  <c:v>1.98</c:v>
                </c:pt>
                <c:pt idx="50272">
                  <c:v>2.46</c:v>
                </c:pt>
                <c:pt idx="50273">
                  <c:v>2.94</c:v>
                </c:pt>
                <c:pt idx="50274">
                  <c:v>3.42</c:v>
                </c:pt>
                <c:pt idx="50275">
                  <c:v>3.82</c:v>
                </c:pt>
                <c:pt idx="50276">
                  <c:v>4.3</c:v>
                </c:pt>
                <c:pt idx="50277">
                  <c:v>4.58</c:v>
                </c:pt>
                <c:pt idx="50278">
                  <c:v>4.54</c:v>
                </c:pt>
                <c:pt idx="50279">
                  <c:v>4.26</c:v>
                </c:pt>
                <c:pt idx="50280">
                  <c:v>3.74</c:v>
                </c:pt>
                <c:pt idx="50281">
                  <c:v>2.94</c:v>
                </c:pt>
                <c:pt idx="50282">
                  <c:v>2.06</c:v>
                </c:pt>
                <c:pt idx="50283">
                  <c:v>1.26</c:v>
                </c:pt>
                <c:pt idx="50284">
                  <c:v>0.57999999999999996</c:v>
                </c:pt>
                <c:pt idx="50285">
                  <c:v>-0.14000000000000001</c:v>
                </c:pt>
                <c:pt idx="50286">
                  <c:v>-0.9</c:v>
                </c:pt>
                <c:pt idx="50287">
                  <c:v>-1.5</c:v>
                </c:pt>
                <c:pt idx="50288">
                  <c:v>-1.94</c:v>
                </c:pt>
                <c:pt idx="50289">
                  <c:v>-2.1800000000000002</c:v>
                </c:pt>
                <c:pt idx="50290">
                  <c:v>-2.2999999999999998</c:v>
                </c:pt>
                <c:pt idx="50291">
                  <c:v>-2.2200000000000002</c:v>
                </c:pt>
                <c:pt idx="50292">
                  <c:v>-2.06</c:v>
                </c:pt>
                <c:pt idx="50293">
                  <c:v>-1.86</c:v>
                </c:pt>
                <c:pt idx="50294">
                  <c:v>-1.7</c:v>
                </c:pt>
                <c:pt idx="50295">
                  <c:v>-1.54</c:v>
                </c:pt>
                <c:pt idx="50296">
                  <c:v>-1.38</c:v>
                </c:pt>
                <c:pt idx="50297">
                  <c:v>-1.22</c:v>
                </c:pt>
                <c:pt idx="50298">
                  <c:v>-1.1399999999999999</c:v>
                </c:pt>
                <c:pt idx="50299">
                  <c:v>-1.1000000000000001</c:v>
                </c:pt>
                <c:pt idx="50300">
                  <c:v>-0.98</c:v>
                </c:pt>
                <c:pt idx="50301">
                  <c:v>-0.86</c:v>
                </c:pt>
                <c:pt idx="50302">
                  <c:v>-0.66</c:v>
                </c:pt>
                <c:pt idx="50303">
                  <c:v>-0.54</c:v>
                </c:pt>
                <c:pt idx="50304">
                  <c:v>-0.42</c:v>
                </c:pt>
                <c:pt idx="50305">
                  <c:v>-0.3</c:v>
                </c:pt>
                <c:pt idx="50306">
                  <c:v>-0.14000000000000001</c:v>
                </c:pt>
                <c:pt idx="50307">
                  <c:v>-0.1</c:v>
                </c:pt>
                <c:pt idx="50308">
                  <c:v>-0.06</c:v>
                </c:pt>
                <c:pt idx="50309">
                  <c:v>0.02</c:v>
                </c:pt>
                <c:pt idx="50310">
                  <c:v>-0.02</c:v>
                </c:pt>
                <c:pt idx="50311">
                  <c:v>-0.06</c:v>
                </c:pt>
                <c:pt idx="50312">
                  <c:v>-0.06</c:v>
                </c:pt>
                <c:pt idx="50313">
                  <c:v>-0.06</c:v>
                </c:pt>
                <c:pt idx="50314">
                  <c:v>0.06</c:v>
                </c:pt>
                <c:pt idx="50315">
                  <c:v>0.06</c:v>
                </c:pt>
                <c:pt idx="50316">
                  <c:v>0.14000000000000001</c:v>
                </c:pt>
                <c:pt idx="50317">
                  <c:v>0.26</c:v>
                </c:pt>
                <c:pt idx="50318">
                  <c:v>0.34</c:v>
                </c:pt>
                <c:pt idx="50319">
                  <c:v>0.38</c:v>
                </c:pt>
                <c:pt idx="50320">
                  <c:v>0.57999999999999996</c:v>
                </c:pt>
                <c:pt idx="50321">
                  <c:v>0.66</c:v>
                </c:pt>
                <c:pt idx="50322">
                  <c:v>0.66</c:v>
                </c:pt>
                <c:pt idx="50323">
                  <c:v>0.57999999999999996</c:v>
                </c:pt>
                <c:pt idx="50324">
                  <c:v>0.34</c:v>
                </c:pt>
                <c:pt idx="50325">
                  <c:v>0.1</c:v>
                </c:pt>
                <c:pt idx="50326">
                  <c:v>-0.1</c:v>
                </c:pt>
                <c:pt idx="50327">
                  <c:v>-0.38</c:v>
                </c:pt>
                <c:pt idx="50328">
                  <c:v>-0.62</c:v>
                </c:pt>
                <c:pt idx="50329">
                  <c:v>-0.9</c:v>
                </c:pt>
                <c:pt idx="50330">
                  <c:v>-1.22</c:v>
                </c:pt>
                <c:pt idx="50331">
                  <c:v>-1.5</c:v>
                </c:pt>
                <c:pt idx="50332">
                  <c:v>-1.74</c:v>
                </c:pt>
                <c:pt idx="50333">
                  <c:v>-1.9</c:v>
                </c:pt>
                <c:pt idx="50334">
                  <c:v>-1.86</c:v>
                </c:pt>
                <c:pt idx="50335">
                  <c:v>-1.86</c:v>
                </c:pt>
                <c:pt idx="50336">
                  <c:v>-1.7</c:v>
                </c:pt>
                <c:pt idx="50337">
                  <c:v>-1.58</c:v>
                </c:pt>
                <c:pt idx="50338">
                  <c:v>-1.38</c:v>
                </c:pt>
                <c:pt idx="50339">
                  <c:v>-1.26</c:v>
                </c:pt>
                <c:pt idx="50340">
                  <c:v>-0.98</c:v>
                </c:pt>
                <c:pt idx="50341">
                  <c:v>-0.78</c:v>
                </c:pt>
                <c:pt idx="50342">
                  <c:v>-0.5</c:v>
                </c:pt>
                <c:pt idx="50343">
                  <c:v>-0.34</c:v>
                </c:pt>
                <c:pt idx="50344">
                  <c:v>-0.22</c:v>
                </c:pt>
                <c:pt idx="50345">
                  <c:v>-0.1</c:v>
                </c:pt>
                <c:pt idx="50346">
                  <c:v>-0.06</c:v>
                </c:pt>
                <c:pt idx="50347">
                  <c:v>-0.02</c:v>
                </c:pt>
                <c:pt idx="50348">
                  <c:v>0.02</c:v>
                </c:pt>
                <c:pt idx="50349">
                  <c:v>0.02</c:v>
                </c:pt>
                <c:pt idx="50350">
                  <c:v>0.02</c:v>
                </c:pt>
                <c:pt idx="50351">
                  <c:v>0.02</c:v>
                </c:pt>
                <c:pt idx="50352">
                  <c:v>0.06</c:v>
                </c:pt>
                <c:pt idx="50353">
                  <c:v>0.14000000000000001</c:v>
                </c:pt>
                <c:pt idx="50354">
                  <c:v>0.3</c:v>
                </c:pt>
                <c:pt idx="50355">
                  <c:v>0.3</c:v>
                </c:pt>
                <c:pt idx="50356">
                  <c:v>0.3</c:v>
                </c:pt>
                <c:pt idx="50357">
                  <c:v>0.3</c:v>
                </c:pt>
                <c:pt idx="50358">
                  <c:v>0.26</c:v>
                </c:pt>
                <c:pt idx="50359">
                  <c:v>0.3</c:v>
                </c:pt>
                <c:pt idx="50360">
                  <c:v>0.3</c:v>
                </c:pt>
                <c:pt idx="50361">
                  <c:v>0.26</c:v>
                </c:pt>
                <c:pt idx="50362">
                  <c:v>0.22</c:v>
                </c:pt>
                <c:pt idx="50363">
                  <c:v>0.18</c:v>
                </c:pt>
                <c:pt idx="50364">
                  <c:v>0.18</c:v>
                </c:pt>
                <c:pt idx="50365">
                  <c:v>0.26</c:v>
                </c:pt>
                <c:pt idx="50366">
                  <c:v>0.38</c:v>
                </c:pt>
                <c:pt idx="50367">
                  <c:v>0.62</c:v>
                </c:pt>
                <c:pt idx="50368">
                  <c:v>0.98</c:v>
                </c:pt>
                <c:pt idx="50369">
                  <c:v>1.34</c:v>
                </c:pt>
                <c:pt idx="50370">
                  <c:v>1.58</c:v>
                </c:pt>
                <c:pt idx="50371">
                  <c:v>1.94</c:v>
                </c:pt>
                <c:pt idx="50372">
                  <c:v>2.5</c:v>
                </c:pt>
                <c:pt idx="50373">
                  <c:v>2.98</c:v>
                </c:pt>
                <c:pt idx="50374">
                  <c:v>3.34</c:v>
                </c:pt>
                <c:pt idx="50375">
                  <c:v>3.46</c:v>
                </c:pt>
                <c:pt idx="50376">
                  <c:v>3.5</c:v>
                </c:pt>
                <c:pt idx="50377">
                  <c:v>3.42</c:v>
                </c:pt>
                <c:pt idx="50378">
                  <c:v>3.3</c:v>
                </c:pt>
                <c:pt idx="50379">
                  <c:v>3.06</c:v>
                </c:pt>
                <c:pt idx="50380">
                  <c:v>2.86</c:v>
                </c:pt>
                <c:pt idx="50381">
                  <c:v>2.46</c:v>
                </c:pt>
                <c:pt idx="50382">
                  <c:v>1.82</c:v>
                </c:pt>
                <c:pt idx="50383">
                  <c:v>1.02</c:v>
                </c:pt>
                <c:pt idx="50384">
                  <c:v>0.26</c:v>
                </c:pt>
                <c:pt idx="50385">
                  <c:v>-0.34</c:v>
                </c:pt>
                <c:pt idx="50386">
                  <c:v>-0.74</c:v>
                </c:pt>
                <c:pt idx="50387">
                  <c:v>-1.06</c:v>
                </c:pt>
                <c:pt idx="50388">
                  <c:v>-1.3</c:v>
                </c:pt>
                <c:pt idx="50389">
                  <c:v>-1.54</c:v>
                </c:pt>
                <c:pt idx="50390">
                  <c:v>-1.7</c:v>
                </c:pt>
                <c:pt idx="50391">
                  <c:v>-1.82</c:v>
                </c:pt>
                <c:pt idx="50392">
                  <c:v>-1.74</c:v>
                </c:pt>
                <c:pt idx="50393">
                  <c:v>-1.62</c:v>
                </c:pt>
                <c:pt idx="50394">
                  <c:v>-1.34</c:v>
                </c:pt>
                <c:pt idx="50395">
                  <c:v>-1.22</c:v>
                </c:pt>
                <c:pt idx="50396">
                  <c:v>-1.06</c:v>
                </c:pt>
                <c:pt idx="50397">
                  <c:v>-0.94</c:v>
                </c:pt>
                <c:pt idx="50398">
                  <c:v>-0.86</c:v>
                </c:pt>
                <c:pt idx="50399">
                  <c:v>-0.74</c:v>
                </c:pt>
                <c:pt idx="50400">
                  <c:v>-0.62</c:v>
                </c:pt>
                <c:pt idx="50401">
                  <c:v>-0.66</c:v>
                </c:pt>
                <c:pt idx="50402">
                  <c:v>-0.7</c:v>
                </c:pt>
                <c:pt idx="50403">
                  <c:v>-0.74</c:v>
                </c:pt>
                <c:pt idx="50404">
                  <c:v>-0.7</c:v>
                </c:pt>
                <c:pt idx="50405">
                  <c:v>-0.62</c:v>
                </c:pt>
                <c:pt idx="50406">
                  <c:v>-0.57999999999999996</c:v>
                </c:pt>
                <c:pt idx="50407">
                  <c:v>-0.54</c:v>
                </c:pt>
                <c:pt idx="50408">
                  <c:v>-0.46</c:v>
                </c:pt>
                <c:pt idx="50409">
                  <c:v>-0.5</c:v>
                </c:pt>
                <c:pt idx="50410">
                  <c:v>-0.42</c:v>
                </c:pt>
                <c:pt idx="50411">
                  <c:v>-0.34</c:v>
                </c:pt>
                <c:pt idx="50412">
                  <c:v>-0.3</c:v>
                </c:pt>
                <c:pt idx="50413">
                  <c:v>-0.26</c:v>
                </c:pt>
                <c:pt idx="50414">
                  <c:v>-0.18</c:v>
                </c:pt>
                <c:pt idx="50415">
                  <c:v>-0.18</c:v>
                </c:pt>
                <c:pt idx="50416">
                  <c:v>-0.06</c:v>
                </c:pt>
                <c:pt idx="50417">
                  <c:v>0.02</c:v>
                </c:pt>
                <c:pt idx="50418">
                  <c:v>0.06</c:v>
                </c:pt>
                <c:pt idx="50419">
                  <c:v>0.14000000000000001</c:v>
                </c:pt>
                <c:pt idx="50420">
                  <c:v>0.14000000000000001</c:v>
                </c:pt>
                <c:pt idx="50421">
                  <c:v>0.1</c:v>
                </c:pt>
                <c:pt idx="50422">
                  <c:v>-0.02</c:v>
                </c:pt>
                <c:pt idx="50423">
                  <c:v>0.02</c:v>
                </c:pt>
                <c:pt idx="50424">
                  <c:v>-0.1</c:v>
                </c:pt>
                <c:pt idx="50425">
                  <c:v>-0.26</c:v>
                </c:pt>
                <c:pt idx="50426">
                  <c:v>-0.46</c:v>
                </c:pt>
                <c:pt idx="50427">
                  <c:v>-0.74</c:v>
                </c:pt>
                <c:pt idx="50428">
                  <c:v>-1.02</c:v>
                </c:pt>
                <c:pt idx="50429">
                  <c:v>-1.22</c:v>
                </c:pt>
                <c:pt idx="50430">
                  <c:v>-1.34</c:v>
                </c:pt>
                <c:pt idx="50431">
                  <c:v>-1.46</c:v>
                </c:pt>
                <c:pt idx="50432">
                  <c:v>-1.5</c:v>
                </c:pt>
                <c:pt idx="50433">
                  <c:v>-1.58</c:v>
                </c:pt>
                <c:pt idx="50434">
                  <c:v>-1.62</c:v>
                </c:pt>
                <c:pt idx="50435">
                  <c:v>-1.66</c:v>
                </c:pt>
                <c:pt idx="50436">
                  <c:v>-1.5</c:v>
                </c:pt>
                <c:pt idx="50437">
                  <c:v>-1.34</c:v>
                </c:pt>
                <c:pt idx="50438">
                  <c:v>-1.1399999999999999</c:v>
                </c:pt>
                <c:pt idx="50439">
                  <c:v>-0.94</c:v>
                </c:pt>
                <c:pt idx="50440">
                  <c:v>-0.66</c:v>
                </c:pt>
                <c:pt idx="50441">
                  <c:v>-0.57999999999999996</c:v>
                </c:pt>
                <c:pt idx="50442">
                  <c:v>-0.42</c:v>
                </c:pt>
                <c:pt idx="50443">
                  <c:v>-0.3</c:v>
                </c:pt>
                <c:pt idx="50444">
                  <c:v>-0.18</c:v>
                </c:pt>
                <c:pt idx="50445">
                  <c:v>-0.06</c:v>
                </c:pt>
                <c:pt idx="50446">
                  <c:v>-0.02</c:v>
                </c:pt>
                <c:pt idx="50447">
                  <c:v>0.02</c:v>
                </c:pt>
                <c:pt idx="50448">
                  <c:v>0.02</c:v>
                </c:pt>
                <c:pt idx="50449">
                  <c:v>0.06</c:v>
                </c:pt>
                <c:pt idx="50450">
                  <c:v>0.02</c:v>
                </c:pt>
                <c:pt idx="50451">
                  <c:v>0.06</c:v>
                </c:pt>
                <c:pt idx="50452">
                  <c:v>0.02</c:v>
                </c:pt>
                <c:pt idx="50453">
                  <c:v>0.06</c:v>
                </c:pt>
                <c:pt idx="50454">
                  <c:v>0.14000000000000001</c:v>
                </c:pt>
                <c:pt idx="50455">
                  <c:v>0.1</c:v>
                </c:pt>
                <c:pt idx="50456">
                  <c:v>0.14000000000000001</c:v>
                </c:pt>
                <c:pt idx="50457">
                  <c:v>0.18</c:v>
                </c:pt>
                <c:pt idx="50458">
                  <c:v>0.26</c:v>
                </c:pt>
                <c:pt idx="50459">
                  <c:v>0.38</c:v>
                </c:pt>
                <c:pt idx="50460">
                  <c:v>0.46</c:v>
                </c:pt>
                <c:pt idx="50461">
                  <c:v>0.54</c:v>
                </c:pt>
                <c:pt idx="50462">
                  <c:v>0.9</c:v>
                </c:pt>
                <c:pt idx="50463">
                  <c:v>1.42</c:v>
                </c:pt>
                <c:pt idx="50464">
                  <c:v>1.86</c:v>
                </c:pt>
                <c:pt idx="50465">
                  <c:v>2.1800000000000002</c:v>
                </c:pt>
                <c:pt idx="50466">
                  <c:v>2.54</c:v>
                </c:pt>
                <c:pt idx="50467">
                  <c:v>2.94</c:v>
                </c:pt>
                <c:pt idx="50468">
                  <c:v>3.42</c:v>
                </c:pt>
                <c:pt idx="50469">
                  <c:v>3.82</c:v>
                </c:pt>
                <c:pt idx="50470">
                  <c:v>4.0599999999999996</c:v>
                </c:pt>
                <c:pt idx="50471">
                  <c:v>4.0999999999999996</c:v>
                </c:pt>
                <c:pt idx="50472">
                  <c:v>3.94</c:v>
                </c:pt>
                <c:pt idx="50473">
                  <c:v>3.54</c:v>
                </c:pt>
                <c:pt idx="50474">
                  <c:v>3.14</c:v>
                </c:pt>
                <c:pt idx="50475">
                  <c:v>2.62</c:v>
                </c:pt>
                <c:pt idx="50476">
                  <c:v>1.9</c:v>
                </c:pt>
                <c:pt idx="50477">
                  <c:v>0.9</c:v>
                </c:pt>
                <c:pt idx="50478">
                  <c:v>0.02</c:v>
                </c:pt>
                <c:pt idx="50479">
                  <c:v>-0.74</c:v>
                </c:pt>
                <c:pt idx="50480">
                  <c:v>-1.34</c:v>
                </c:pt>
                <c:pt idx="50481">
                  <c:v>-1.7</c:v>
                </c:pt>
                <c:pt idx="50482">
                  <c:v>-1.86</c:v>
                </c:pt>
                <c:pt idx="50483">
                  <c:v>-2.02</c:v>
                </c:pt>
                <c:pt idx="50484">
                  <c:v>-2.1</c:v>
                </c:pt>
                <c:pt idx="50485">
                  <c:v>-2.1</c:v>
                </c:pt>
                <c:pt idx="50486">
                  <c:v>-1.94</c:v>
                </c:pt>
                <c:pt idx="50487">
                  <c:v>-1.66</c:v>
                </c:pt>
                <c:pt idx="50488">
                  <c:v>-1.26</c:v>
                </c:pt>
                <c:pt idx="50489">
                  <c:v>-0.94</c:v>
                </c:pt>
                <c:pt idx="50490">
                  <c:v>-0.7</c:v>
                </c:pt>
                <c:pt idx="50491">
                  <c:v>-0.66</c:v>
                </c:pt>
                <c:pt idx="50492">
                  <c:v>-0.62</c:v>
                </c:pt>
                <c:pt idx="50493">
                  <c:v>-0.57999999999999996</c:v>
                </c:pt>
                <c:pt idx="50494">
                  <c:v>-0.5</c:v>
                </c:pt>
                <c:pt idx="50495">
                  <c:v>-0.5</c:v>
                </c:pt>
                <c:pt idx="50496">
                  <c:v>-0.5</c:v>
                </c:pt>
                <c:pt idx="50497">
                  <c:v>-0.62</c:v>
                </c:pt>
                <c:pt idx="50498">
                  <c:v>-0.62</c:v>
                </c:pt>
                <c:pt idx="50499">
                  <c:v>-0.57999999999999996</c:v>
                </c:pt>
                <c:pt idx="50500">
                  <c:v>-0.46</c:v>
                </c:pt>
                <c:pt idx="50501">
                  <c:v>-0.38</c:v>
                </c:pt>
                <c:pt idx="50502">
                  <c:v>-0.3</c:v>
                </c:pt>
                <c:pt idx="50503">
                  <c:v>-0.3</c:v>
                </c:pt>
                <c:pt idx="50504">
                  <c:v>-0.26</c:v>
                </c:pt>
                <c:pt idx="50505">
                  <c:v>-0.18</c:v>
                </c:pt>
                <c:pt idx="50506">
                  <c:v>-0.06</c:v>
                </c:pt>
                <c:pt idx="50507">
                  <c:v>-0.02</c:v>
                </c:pt>
                <c:pt idx="50508">
                  <c:v>-0.02</c:v>
                </c:pt>
                <c:pt idx="50509">
                  <c:v>-0.02</c:v>
                </c:pt>
                <c:pt idx="50510">
                  <c:v>0.02</c:v>
                </c:pt>
                <c:pt idx="50511">
                  <c:v>0.1</c:v>
                </c:pt>
                <c:pt idx="50512">
                  <c:v>0.14000000000000001</c:v>
                </c:pt>
                <c:pt idx="50513">
                  <c:v>0.22</c:v>
                </c:pt>
                <c:pt idx="50514">
                  <c:v>0.26</c:v>
                </c:pt>
                <c:pt idx="50515">
                  <c:v>0.3</c:v>
                </c:pt>
                <c:pt idx="50516">
                  <c:v>0.22</c:v>
                </c:pt>
                <c:pt idx="50517">
                  <c:v>0.14000000000000001</c:v>
                </c:pt>
                <c:pt idx="50518">
                  <c:v>0.02</c:v>
                </c:pt>
                <c:pt idx="50519">
                  <c:v>-0.14000000000000001</c:v>
                </c:pt>
                <c:pt idx="50520">
                  <c:v>-0.34</c:v>
                </c:pt>
                <c:pt idx="50521">
                  <c:v>-0.62</c:v>
                </c:pt>
                <c:pt idx="50522">
                  <c:v>-0.86</c:v>
                </c:pt>
                <c:pt idx="50523">
                  <c:v>-1.1000000000000001</c:v>
                </c:pt>
                <c:pt idx="50524">
                  <c:v>-1.38</c:v>
                </c:pt>
                <c:pt idx="50525">
                  <c:v>-1.58</c:v>
                </c:pt>
                <c:pt idx="50526">
                  <c:v>-1.74</c:v>
                </c:pt>
                <c:pt idx="50527">
                  <c:v>-1.82</c:v>
                </c:pt>
                <c:pt idx="50528">
                  <c:v>-1.82</c:v>
                </c:pt>
                <c:pt idx="50529">
                  <c:v>-1.78</c:v>
                </c:pt>
                <c:pt idx="50530">
                  <c:v>-1.62</c:v>
                </c:pt>
                <c:pt idx="50531">
                  <c:v>-1.5</c:v>
                </c:pt>
                <c:pt idx="50532">
                  <c:v>-1.18</c:v>
                </c:pt>
                <c:pt idx="50533">
                  <c:v>-0.9</c:v>
                </c:pt>
                <c:pt idx="50534">
                  <c:v>-0.62</c:v>
                </c:pt>
                <c:pt idx="50535">
                  <c:v>-0.46</c:v>
                </c:pt>
                <c:pt idx="50536">
                  <c:v>-0.3</c:v>
                </c:pt>
                <c:pt idx="50537">
                  <c:v>-0.18</c:v>
                </c:pt>
                <c:pt idx="50538">
                  <c:v>-0.14000000000000001</c:v>
                </c:pt>
                <c:pt idx="50539">
                  <c:v>-0.1</c:v>
                </c:pt>
                <c:pt idx="50540">
                  <c:v>0.02</c:v>
                </c:pt>
                <c:pt idx="50541">
                  <c:v>-0.02</c:v>
                </c:pt>
                <c:pt idx="50542">
                  <c:v>-0.02</c:v>
                </c:pt>
                <c:pt idx="50543">
                  <c:v>-0.1</c:v>
                </c:pt>
                <c:pt idx="50544">
                  <c:v>-0.06</c:v>
                </c:pt>
                <c:pt idx="50545">
                  <c:v>-0.06</c:v>
                </c:pt>
                <c:pt idx="50546">
                  <c:v>0.02</c:v>
                </c:pt>
                <c:pt idx="50547">
                  <c:v>0.02</c:v>
                </c:pt>
                <c:pt idx="50548">
                  <c:v>0.1</c:v>
                </c:pt>
                <c:pt idx="50549">
                  <c:v>0.14000000000000001</c:v>
                </c:pt>
                <c:pt idx="50550">
                  <c:v>0.14000000000000001</c:v>
                </c:pt>
                <c:pt idx="50551">
                  <c:v>0.18</c:v>
                </c:pt>
                <c:pt idx="50552">
                  <c:v>0.3</c:v>
                </c:pt>
                <c:pt idx="50553">
                  <c:v>0.54</c:v>
                </c:pt>
                <c:pt idx="50554">
                  <c:v>1.06</c:v>
                </c:pt>
                <c:pt idx="50555">
                  <c:v>1.7</c:v>
                </c:pt>
                <c:pt idx="50556">
                  <c:v>2.34</c:v>
                </c:pt>
                <c:pt idx="50557">
                  <c:v>2.82</c:v>
                </c:pt>
                <c:pt idx="50558">
                  <c:v>3.3</c:v>
                </c:pt>
                <c:pt idx="50559">
                  <c:v>3.78</c:v>
                </c:pt>
                <c:pt idx="50560">
                  <c:v>4.18</c:v>
                </c:pt>
                <c:pt idx="50561">
                  <c:v>4.5</c:v>
                </c:pt>
                <c:pt idx="50562">
                  <c:v>4.74</c:v>
                </c:pt>
                <c:pt idx="50563">
                  <c:v>4.62</c:v>
                </c:pt>
                <c:pt idx="50564">
                  <c:v>4.26</c:v>
                </c:pt>
                <c:pt idx="50565">
                  <c:v>3.54</c:v>
                </c:pt>
                <c:pt idx="50566">
                  <c:v>2.58</c:v>
                </c:pt>
                <c:pt idx="50567">
                  <c:v>1.54</c:v>
                </c:pt>
                <c:pt idx="50568">
                  <c:v>0.57999999999999996</c:v>
                </c:pt>
                <c:pt idx="50569">
                  <c:v>-0.14000000000000001</c:v>
                </c:pt>
                <c:pt idx="50570">
                  <c:v>-0.82</c:v>
                </c:pt>
                <c:pt idx="50571">
                  <c:v>-1.54</c:v>
                </c:pt>
                <c:pt idx="50572">
                  <c:v>-2.14</c:v>
                </c:pt>
                <c:pt idx="50573">
                  <c:v>-2.5</c:v>
                </c:pt>
                <c:pt idx="50574">
                  <c:v>-2.58</c:v>
                </c:pt>
                <c:pt idx="50575">
                  <c:v>-2.42</c:v>
                </c:pt>
                <c:pt idx="50576">
                  <c:v>-2.1800000000000002</c:v>
                </c:pt>
                <c:pt idx="50577">
                  <c:v>-1.86</c:v>
                </c:pt>
                <c:pt idx="50578">
                  <c:v>-1.66</c:v>
                </c:pt>
                <c:pt idx="50579">
                  <c:v>-1.46</c:v>
                </c:pt>
                <c:pt idx="50580">
                  <c:v>-1.26</c:v>
                </c:pt>
                <c:pt idx="50581">
                  <c:v>-1.06</c:v>
                </c:pt>
                <c:pt idx="50582">
                  <c:v>-0.9</c:v>
                </c:pt>
                <c:pt idx="50583">
                  <c:v>-0.82</c:v>
                </c:pt>
                <c:pt idx="50584">
                  <c:v>-0.66</c:v>
                </c:pt>
                <c:pt idx="50585">
                  <c:v>-0.66</c:v>
                </c:pt>
                <c:pt idx="50586">
                  <c:v>-0.7</c:v>
                </c:pt>
                <c:pt idx="50587">
                  <c:v>-0.66</c:v>
                </c:pt>
                <c:pt idx="50588">
                  <c:v>-0.54</c:v>
                </c:pt>
                <c:pt idx="50589">
                  <c:v>-0.46</c:v>
                </c:pt>
                <c:pt idx="50590">
                  <c:v>-0.38</c:v>
                </c:pt>
                <c:pt idx="50591">
                  <c:v>-0.34</c:v>
                </c:pt>
                <c:pt idx="50592">
                  <c:v>-0.3</c:v>
                </c:pt>
                <c:pt idx="50593">
                  <c:v>-0.34</c:v>
                </c:pt>
                <c:pt idx="50594">
                  <c:v>-0.3</c:v>
                </c:pt>
                <c:pt idx="50595">
                  <c:v>-0.22</c:v>
                </c:pt>
                <c:pt idx="50596">
                  <c:v>-0.14000000000000001</c:v>
                </c:pt>
                <c:pt idx="50597">
                  <c:v>-0.06</c:v>
                </c:pt>
                <c:pt idx="50598">
                  <c:v>0.02</c:v>
                </c:pt>
                <c:pt idx="50599">
                  <c:v>0.06</c:v>
                </c:pt>
                <c:pt idx="50600">
                  <c:v>0.1</c:v>
                </c:pt>
                <c:pt idx="50601">
                  <c:v>0.14000000000000001</c:v>
                </c:pt>
                <c:pt idx="50602">
                  <c:v>0.26</c:v>
                </c:pt>
                <c:pt idx="50603">
                  <c:v>0.3</c:v>
                </c:pt>
                <c:pt idx="50604">
                  <c:v>0.38</c:v>
                </c:pt>
                <c:pt idx="50605">
                  <c:v>0.46</c:v>
                </c:pt>
                <c:pt idx="50606">
                  <c:v>0.54</c:v>
                </c:pt>
                <c:pt idx="50607">
                  <c:v>0.57999999999999996</c:v>
                </c:pt>
                <c:pt idx="50608">
                  <c:v>0.46</c:v>
                </c:pt>
                <c:pt idx="50609">
                  <c:v>0.26</c:v>
                </c:pt>
                <c:pt idx="50610">
                  <c:v>-0.06</c:v>
                </c:pt>
                <c:pt idx="50611">
                  <c:v>-0.34</c:v>
                </c:pt>
                <c:pt idx="50612">
                  <c:v>-0.62</c:v>
                </c:pt>
                <c:pt idx="50613">
                  <c:v>-0.86</c:v>
                </c:pt>
                <c:pt idx="50614">
                  <c:v>-1.1399999999999999</c:v>
                </c:pt>
                <c:pt idx="50615">
                  <c:v>-1.42</c:v>
                </c:pt>
                <c:pt idx="50616">
                  <c:v>-1.74</c:v>
                </c:pt>
                <c:pt idx="50617">
                  <c:v>-1.98</c:v>
                </c:pt>
                <c:pt idx="50618">
                  <c:v>-2.1</c:v>
                </c:pt>
                <c:pt idx="50619">
                  <c:v>-2.1</c:v>
                </c:pt>
                <c:pt idx="50620">
                  <c:v>-1.98</c:v>
                </c:pt>
                <c:pt idx="50621">
                  <c:v>-1.78</c:v>
                </c:pt>
                <c:pt idx="50622">
                  <c:v>-1.54</c:v>
                </c:pt>
                <c:pt idx="50623">
                  <c:v>-1.26</c:v>
                </c:pt>
                <c:pt idx="50624">
                  <c:v>-1.06</c:v>
                </c:pt>
                <c:pt idx="50625">
                  <c:v>-0.78</c:v>
                </c:pt>
                <c:pt idx="50626">
                  <c:v>-0.46</c:v>
                </c:pt>
                <c:pt idx="50627">
                  <c:v>-0.22</c:v>
                </c:pt>
                <c:pt idx="50628">
                  <c:v>-0.06</c:v>
                </c:pt>
                <c:pt idx="50629">
                  <c:v>-0.02</c:v>
                </c:pt>
                <c:pt idx="50630">
                  <c:v>0.02</c:v>
                </c:pt>
                <c:pt idx="50631">
                  <c:v>-0.02</c:v>
                </c:pt>
                <c:pt idx="50632">
                  <c:v>-0.02</c:v>
                </c:pt>
                <c:pt idx="50633">
                  <c:v>0.02</c:v>
                </c:pt>
                <c:pt idx="50634">
                  <c:v>0.06</c:v>
                </c:pt>
                <c:pt idx="50635">
                  <c:v>0.06</c:v>
                </c:pt>
                <c:pt idx="50636">
                  <c:v>0.1</c:v>
                </c:pt>
                <c:pt idx="50637">
                  <c:v>0.14000000000000001</c:v>
                </c:pt>
                <c:pt idx="50638">
                  <c:v>0.18</c:v>
                </c:pt>
                <c:pt idx="50639">
                  <c:v>0.22</c:v>
                </c:pt>
                <c:pt idx="50640">
                  <c:v>0.34</c:v>
                </c:pt>
                <c:pt idx="50641">
                  <c:v>0.38</c:v>
                </c:pt>
                <c:pt idx="50642">
                  <c:v>0.38</c:v>
                </c:pt>
                <c:pt idx="50643">
                  <c:v>0.34</c:v>
                </c:pt>
                <c:pt idx="50644">
                  <c:v>0.26</c:v>
                </c:pt>
                <c:pt idx="50645">
                  <c:v>0.22</c:v>
                </c:pt>
                <c:pt idx="50646">
                  <c:v>0.22</c:v>
                </c:pt>
                <c:pt idx="50647">
                  <c:v>0.26</c:v>
                </c:pt>
                <c:pt idx="50648">
                  <c:v>0.22</c:v>
                </c:pt>
                <c:pt idx="50649">
                  <c:v>0.22</c:v>
                </c:pt>
                <c:pt idx="50650">
                  <c:v>0.26</c:v>
                </c:pt>
                <c:pt idx="50651">
                  <c:v>0.3</c:v>
                </c:pt>
                <c:pt idx="50652">
                  <c:v>0.38</c:v>
                </c:pt>
                <c:pt idx="50653">
                  <c:v>0.38</c:v>
                </c:pt>
                <c:pt idx="50654">
                  <c:v>0.54</c:v>
                </c:pt>
                <c:pt idx="50655">
                  <c:v>0.7</c:v>
                </c:pt>
                <c:pt idx="50656">
                  <c:v>0.86</c:v>
                </c:pt>
                <c:pt idx="50657">
                  <c:v>1.1000000000000001</c:v>
                </c:pt>
                <c:pt idx="50658">
                  <c:v>1.46</c:v>
                </c:pt>
                <c:pt idx="50659">
                  <c:v>1.9</c:v>
                </c:pt>
                <c:pt idx="50660">
                  <c:v>2.5</c:v>
                </c:pt>
                <c:pt idx="50661">
                  <c:v>2.94</c:v>
                </c:pt>
                <c:pt idx="50662">
                  <c:v>3.34</c:v>
                </c:pt>
                <c:pt idx="50663">
                  <c:v>3.66</c:v>
                </c:pt>
                <c:pt idx="50664">
                  <c:v>3.9</c:v>
                </c:pt>
                <c:pt idx="50665">
                  <c:v>4.0199999999999996</c:v>
                </c:pt>
                <c:pt idx="50666">
                  <c:v>3.94</c:v>
                </c:pt>
                <c:pt idx="50667">
                  <c:v>3.7</c:v>
                </c:pt>
                <c:pt idx="50668">
                  <c:v>3.22</c:v>
                </c:pt>
                <c:pt idx="50669">
                  <c:v>2.5</c:v>
                </c:pt>
                <c:pt idx="50670">
                  <c:v>1.5</c:v>
                </c:pt>
                <c:pt idx="50671">
                  <c:v>0.54</c:v>
                </c:pt>
                <c:pt idx="50672">
                  <c:v>-0.26</c:v>
                </c:pt>
                <c:pt idx="50673">
                  <c:v>-0.86</c:v>
                </c:pt>
                <c:pt idx="50674">
                  <c:v>-1.38</c:v>
                </c:pt>
                <c:pt idx="50675">
                  <c:v>-1.78</c:v>
                </c:pt>
                <c:pt idx="50676">
                  <c:v>-1.98</c:v>
                </c:pt>
                <c:pt idx="50677">
                  <c:v>-2.06</c:v>
                </c:pt>
                <c:pt idx="50678">
                  <c:v>-1.94</c:v>
                </c:pt>
                <c:pt idx="50679">
                  <c:v>-1.78</c:v>
                </c:pt>
                <c:pt idx="50680">
                  <c:v>-1.46</c:v>
                </c:pt>
                <c:pt idx="50681">
                  <c:v>-1.1399999999999999</c:v>
                </c:pt>
                <c:pt idx="50682">
                  <c:v>-0.9</c:v>
                </c:pt>
                <c:pt idx="50683">
                  <c:v>-0.82</c:v>
                </c:pt>
                <c:pt idx="50684">
                  <c:v>-0.78</c:v>
                </c:pt>
                <c:pt idx="50685">
                  <c:v>-0.78</c:v>
                </c:pt>
                <c:pt idx="50686">
                  <c:v>-0.82</c:v>
                </c:pt>
                <c:pt idx="50687">
                  <c:v>-0.82</c:v>
                </c:pt>
                <c:pt idx="50688">
                  <c:v>-0.86</c:v>
                </c:pt>
                <c:pt idx="50689">
                  <c:v>-0.86</c:v>
                </c:pt>
                <c:pt idx="50690">
                  <c:v>-0.86</c:v>
                </c:pt>
                <c:pt idx="50691">
                  <c:v>-0.86</c:v>
                </c:pt>
                <c:pt idx="50692">
                  <c:v>-0.74</c:v>
                </c:pt>
                <c:pt idx="50693">
                  <c:v>-0.66</c:v>
                </c:pt>
                <c:pt idx="50694">
                  <c:v>-0.54</c:v>
                </c:pt>
                <c:pt idx="50695">
                  <c:v>-0.54</c:v>
                </c:pt>
                <c:pt idx="50696">
                  <c:v>-0.46</c:v>
                </c:pt>
                <c:pt idx="50697">
                  <c:v>-0.46</c:v>
                </c:pt>
                <c:pt idx="50698">
                  <c:v>-0.42</c:v>
                </c:pt>
                <c:pt idx="50699">
                  <c:v>-0.42</c:v>
                </c:pt>
                <c:pt idx="50700">
                  <c:v>-0.38</c:v>
                </c:pt>
                <c:pt idx="50701">
                  <c:v>-0.38</c:v>
                </c:pt>
                <c:pt idx="50702">
                  <c:v>-0.34</c:v>
                </c:pt>
                <c:pt idx="50703">
                  <c:v>-0.26</c:v>
                </c:pt>
                <c:pt idx="50704">
                  <c:v>-0.14000000000000001</c:v>
                </c:pt>
                <c:pt idx="50705">
                  <c:v>-0.06</c:v>
                </c:pt>
                <c:pt idx="50706">
                  <c:v>0.02</c:v>
                </c:pt>
                <c:pt idx="50707">
                  <c:v>0.06</c:v>
                </c:pt>
                <c:pt idx="50708">
                  <c:v>0.14000000000000001</c:v>
                </c:pt>
                <c:pt idx="50709">
                  <c:v>0.1</c:v>
                </c:pt>
                <c:pt idx="50710">
                  <c:v>0.1</c:v>
                </c:pt>
                <c:pt idx="50711">
                  <c:v>0.06</c:v>
                </c:pt>
                <c:pt idx="50712">
                  <c:v>-0.06</c:v>
                </c:pt>
                <c:pt idx="50713">
                  <c:v>-0.26</c:v>
                </c:pt>
                <c:pt idx="50714">
                  <c:v>-0.5</c:v>
                </c:pt>
                <c:pt idx="50715">
                  <c:v>-0.74</c:v>
                </c:pt>
                <c:pt idx="50716">
                  <c:v>-0.94</c:v>
                </c:pt>
                <c:pt idx="50717">
                  <c:v>-1.18</c:v>
                </c:pt>
                <c:pt idx="50718">
                  <c:v>-1.34</c:v>
                </c:pt>
                <c:pt idx="50719">
                  <c:v>-1.5</c:v>
                </c:pt>
                <c:pt idx="50720">
                  <c:v>-1.7</c:v>
                </c:pt>
                <c:pt idx="50721">
                  <c:v>-1.82</c:v>
                </c:pt>
                <c:pt idx="50722">
                  <c:v>-1.78</c:v>
                </c:pt>
                <c:pt idx="50723">
                  <c:v>-1.66</c:v>
                </c:pt>
                <c:pt idx="50724">
                  <c:v>-1.5</c:v>
                </c:pt>
                <c:pt idx="50725">
                  <c:v>-1.3</c:v>
                </c:pt>
                <c:pt idx="50726">
                  <c:v>-1.02</c:v>
                </c:pt>
                <c:pt idx="50727">
                  <c:v>-0.82</c:v>
                </c:pt>
                <c:pt idx="50728">
                  <c:v>-0.54</c:v>
                </c:pt>
                <c:pt idx="50729">
                  <c:v>-0.34</c:v>
                </c:pt>
                <c:pt idx="50730">
                  <c:v>-0.18</c:v>
                </c:pt>
                <c:pt idx="50731">
                  <c:v>-0.1</c:v>
                </c:pt>
                <c:pt idx="50732">
                  <c:v>-0.06</c:v>
                </c:pt>
                <c:pt idx="50733">
                  <c:v>-0.06</c:v>
                </c:pt>
                <c:pt idx="50734">
                  <c:v>-0.14000000000000001</c:v>
                </c:pt>
                <c:pt idx="50735">
                  <c:v>-0.1</c:v>
                </c:pt>
                <c:pt idx="50736">
                  <c:v>-0.14000000000000001</c:v>
                </c:pt>
                <c:pt idx="50737">
                  <c:v>-0.14000000000000001</c:v>
                </c:pt>
                <c:pt idx="50738">
                  <c:v>-0.14000000000000001</c:v>
                </c:pt>
                <c:pt idx="50739">
                  <c:v>0.06</c:v>
                </c:pt>
                <c:pt idx="50740">
                  <c:v>0.46</c:v>
                </c:pt>
                <c:pt idx="50741">
                  <c:v>1.02</c:v>
                </c:pt>
                <c:pt idx="50742">
                  <c:v>1.7</c:v>
                </c:pt>
                <c:pt idx="50743">
                  <c:v>2.2999999999999998</c:v>
                </c:pt>
                <c:pt idx="50744">
                  <c:v>2.9</c:v>
                </c:pt>
                <c:pt idx="50745">
                  <c:v>3.38</c:v>
                </c:pt>
                <c:pt idx="50746">
                  <c:v>3.82</c:v>
                </c:pt>
                <c:pt idx="50747">
                  <c:v>4.0199999999999996</c:v>
                </c:pt>
                <c:pt idx="50748">
                  <c:v>4.3</c:v>
                </c:pt>
                <c:pt idx="50749">
                  <c:v>4.38</c:v>
                </c:pt>
                <c:pt idx="50750">
                  <c:v>4.34</c:v>
                </c:pt>
                <c:pt idx="50751">
                  <c:v>3.98</c:v>
                </c:pt>
                <c:pt idx="50752">
                  <c:v>3.42</c:v>
                </c:pt>
                <c:pt idx="50753">
                  <c:v>2.58</c:v>
                </c:pt>
                <c:pt idx="50754">
                  <c:v>1.78</c:v>
                </c:pt>
                <c:pt idx="50755">
                  <c:v>1.02</c:v>
                </c:pt>
                <c:pt idx="50756">
                  <c:v>0.26</c:v>
                </c:pt>
                <c:pt idx="50757">
                  <c:v>-0.38</c:v>
                </c:pt>
                <c:pt idx="50758">
                  <c:v>-0.86</c:v>
                </c:pt>
                <c:pt idx="50759">
                  <c:v>-1.26</c:v>
                </c:pt>
                <c:pt idx="50760">
                  <c:v>-1.66</c:v>
                </c:pt>
                <c:pt idx="50761">
                  <c:v>-1.9</c:v>
                </c:pt>
                <c:pt idx="50762">
                  <c:v>-2.1</c:v>
                </c:pt>
                <c:pt idx="50763">
                  <c:v>-2.14</c:v>
                </c:pt>
                <c:pt idx="50764">
                  <c:v>-2.06</c:v>
                </c:pt>
                <c:pt idx="50765">
                  <c:v>-1.98</c:v>
                </c:pt>
                <c:pt idx="50766">
                  <c:v>-1.86</c:v>
                </c:pt>
                <c:pt idx="50767">
                  <c:v>-1.78</c:v>
                </c:pt>
                <c:pt idx="50768">
                  <c:v>-1.62</c:v>
                </c:pt>
                <c:pt idx="50769">
                  <c:v>-1.46</c:v>
                </c:pt>
                <c:pt idx="50770">
                  <c:v>-1.38</c:v>
                </c:pt>
                <c:pt idx="50771">
                  <c:v>-1.26</c:v>
                </c:pt>
                <c:pt idx="50772">
                  <c:v>-1.1399999999999999</c:v>
                </c:pt>
                <c:pt idx="50773">
                  <c:v>-1.06</c:v>
                </c:pt>
                <c:pt idx="50774">
                  <c:v>-0.82</c:v>
                </c:pt>
                <c:pt idx="50775">
                  <c:v>-0.62</c:v>
                </c:pt>
                <c:pt idx="50776">
                  <c:v>-0.42</c:v>
                </c:pt>
                <c:pt idx="50777">
                  <c:v>-0.3</c:v>
                </c:pt>
                <c:pt idx="50778">
                  <c:v>-0.22</c:v>
                </c:pt>
                <c:pt idx="50779">
                  <c:v>-0.1</c:v>
                </c:pt>
                <c:pt idx="50780">
                  <c:v>-0.06</c:v>
                </c:pt>
                <c:pt idx="50781">
                  <c:v>-0.1</c:v>
                </c:pt>
                <c:pt idx="50782">
                  <c:v>-0.1</c:v>
                </c:pt>
                <c:pt idx="50783">
                  <c:v>-0.06</c:v>
                </c:pt>
                <c:pt idx="50784">
                  <c:v>0.02</c:v>
                </c:pt>
                <c:pt idx="50785">
                  <c:v>0.06</c:v>
                </c:pt>
                <c:pt idx="50786">
                  <c:v>0.1</c:v>
                </c:pt>
                <c:pt idx="50787">
                  <c:v>0.14000000000000001</c:v>
                </c:pt>
                <c:pt idx="50788">
                  <c:v>0.22</c:v>
                </c:pt>
                <c:pt idx="50789">
                  <c:v>0.34</c:v>
                </c:pt>
                <c:pt idx="50790">
                  <c:v>0.46</c:v>
                </c:pt>
                <c:pt idx="50791">
                  <c:v>0.54</c:v>
                </c:pt>
                <c:pt idx="50792">
                  <c:v>0.66</c:v>
                </c:pt>
                <c:pt idx="50793">
                  <c:v>0.78</c:v>
                </c:pt>
                <c:pt idx="50794">
                  <c:v>0.74</c:v>
                </c:pt>
                <c:pt idx="50795">
                  <c:v>0.54</c:v>
                </c:pt>
                <c:pt idx="50796">
                  <c:v>0.34</c:v>
                </c:pt>
                <c:pt idx="50797">
                  <c:v>0.06</c:v>
                </c:pt>
                <c:pt idx="50798">
                  <c:v>-0.18</c:v>
                </c:pt>
                <c:pt idx="50799">
                  <c:v>-0.54</c:v>
                </c:pt>
                <c:pt idx="50800">
                  <c:v>-0.78</c:v>
                </c:pt>
                <c:pt idx="50801">
                  <c:v>-0.98</c:v>
                </c:pt>
                <c:pt idx="50802">
                  <c:v>-1.22</c:v>
                </c:pt>
                <c:pt idx="50803">
                  <c:v>-1.42</c:v>
                </c:pt>
                <c:pt idx="50804">
                  <c:v>-1.62</c:v>
                </c:pt>
                <c:pt idx="50805">
                  <c:v>-1.74</c:v>
                </c:pt>
                <c:pt idx="50806">
                  <c:v>-1.74</c:v>
                </c:pt>
                <c:pt idx="50807">
                  <c:v>-1.66</c:v>
                </c:pt>
                <c:pt idx="50808">
                  <c:v>-1.54</c:v>
                </c:pt>
                <c:pt idx="50809">
                  <c:v>-1.38</c:v>
                </c:pt>
                <c:pt idx="50810">
                  <c:v>-1.18</c:v>
                </c:pt>
                <c:pt idx="50811">
                  <c:v>-1.02</c:v>
                </c:pt>
                <c:pt idx="50812">
                  <c:v>-0.9</c:v>
                </c:pt>
                <c:pt idx="50813">
                  <c:v>-0.74</c:v>
                </c:pt>
                <c:pt idx="50814">
                  <c:v>-0.62</c:v>
                </c:pt>
                <c:pt idx="50815">
                  <c:v>-0.5</c:v>
                </c:pt>
                <c:pt idx="50816">
                  <c:v>-0.42</c:v>
                </c:pt>
                <c:pt idx="50817">
                  <c:v>-0.3</c:v>
                </c:pt>
                <c:pt idx="50818">
                  <c:v>-0.22</c:v>
                </c:pt>
                <c:pt idx="50819">
                  <c:v>-0.22</c:v>
                </c:pt>
                <c:pt idx="50820">
                  <c:v>-0.06</c:v>
                </c:pt>
                <c:pt idx="50821">
                  <c:v>-0.02</c:v>
                </c:pt>
                <c:pt idx="50822">
                  <c:v>0.06</c:v>
                </c:pt>
                <c:pt idx="50823">
                  <c:v>0.18</c:v>
                </c:pt>
                <c:pt idx="50824">
                  <c:v>0.22</c:v>
                </c:pt>
                <c:pt idx="50825">
                  <c:v>0.26</c:v>
                </c:pt>
                <c:pt idx="50826">
                  <c:v>0.3</c:v>
                </c:pt>
                <c:pt idx="50827">
                  <c:v>0.26</c:v>
                </c:pt>
                <c:pt idx="50828">
                  <c:v>0.38</c:v>
                </c:pt>
                <c:pt idx="50829">
                  <c:v>0.34</c:v>
                </c:pt>
                <c:pt idx="50830">
                  <c:v>0.34</c:v>
                </c:pt>
                <c:pt idx="50831">
                  <c:v>0.26</c:v>
                </c:pt>
                <c:pt idx="50832">
                  <c:v>0.3</c:v>
                </c:pt>
                <c:pt idx="50833">
                  <c:v>0.26</c:v>
                </c:pt>
                <c:pt idx="50834">
                  <c:v>0.26</c:v>
                </c:pt>
                <c:pt idx="50835">
                  <c:v>0.26</c:v>
                </c:pt>
                <c:pt idx="50836">
                  <c:v>0.26</c:v>
                </c:pt>
                <c:pt idx="50837">
                  <c:v>0.42</c:v>
                </c:pt>
                <c:pt idx="50838">
                  <c:v>0.46</c:v>
                </c:pt>
                <c:pt idx="50839">
                  <c:v>0.46</c:v>
                </c:pt>
                <c:pt idx="50840">
                  <c:v>0.54</c:v>
                </c:pt>
                <c:pt idx="50841">
                  <c:v>0.54</c:v>
                </c:pt>
                <c:pt idx="50842">
                  <c:v>0.54</c:v>
                </c:pt>
                <c:pt idx="50843">
                  <c:v>0.74</c:v>
                </c:pt>
                <c:pt idx="50844">
                  <c:v>1.22</c:v>
                </c:pt>
                <c:pt idx="50845">
                  <c:v>1.66</c:v>
                </c:pt>
                <c:pt idx="50846">
                  <c:v>2.2200000000000002</c:v>
                </c:pt>
                <c:pt idx="50847">
                  <c:v>2.58</c:v>
                </c:pt>
                <c:pt idx="50848">
                  <c:v>2.86</c:v>
                </c:pt>
                <c:pt idx="50849">
                  <c:v>3.1</c:v>
                </c:pt>
                <c:pt idx="50850">
                  <c:v>3.46</c:v>
                </c:pt>
                <c:pt idx="50851">
                  <c:v>3.7</c:v>
                </c:pt>
                <c:pt idx="50852">
                  <c:v>4.0999999999999996</c:v>
                </c:pt>
                <c:pt idx="50853">
                  <c:v>4.0999999999999996</c:v>
                </c:pt>
                <c:pt idx="50854">
                  <c:v>3.86</c:v>
                </c:pt>
                <c:pt idx="50855">
                  <c:v>3.22</c:v>
                </c:pt>
                <c:pt idx="50856">
                  <c:v>2.34</c:v>
                </c:pt>
                <c:pt idx="50857">
                  <c:v>1.38</c:v>
                </c:pt>
                <c:pt idx="50858">
                  <c:v>0.54</c:v>
                </c:pt>
                <c:pt idx="50859">
                  <c:v>-0.1</c:v>
                </c:pt>
                <c:pt idx="50860">
                  <c:v>-0.62</c:v>
                </c:pt>
                <c:pt idx="50861">
                  <c:v>-1.18</c:v>
                </c:pt>
                <c:pt idx="50862">
                  <c:v>-1.7</c:v>
                </c:pt>
                <c:pt idx="50863">
                  <c:v>-2.1</c:v>
                </c:pt>
                <c:pt idx="50864">
                  <c:v>-2.2599999999999998</c:v>
                </c:pt>
                <c:pt idx="50865">
                  <c:v>-2.2200000000000002</c:v>
                </c:pt>
                <c:pt idx="50866">
                  <c:v>-1.94</c:v>
                </c:pt>
                <c:pt idx="50867">
                  <c:v>-1.66</c:v>
                </c:pt>
                <c:pt idx="50868">
                  <c:v>-1.42</c:v>
                </c:pt>
                <c:pt idx="50869">
                  <c:v>-1.18</c:v>
                </c:pt>
                <c:pt idx="50870">
                  <c:v>-0.98</c:v>
                </c:pt>
                <c:pt idx="50871">
                  <c:v>-0.9</c:v>
                </c:pt>
                <c:pt idx="50872">
                  <c:v>-0.78</c:v>
                </c:pt>
                <c:pt idx="50873">
                  <c:v>-0.74</c:v>
                </c:pt>
                <c:pt idx="50874">
                  <c:v>-0.78</c:v>
                </c:pt>
                <c:pt idx="50875">
                  <c:v>-0.78</c:v>
                </c:pt>
                <c:pt idx="50876">
                  <c:v>-0.86</c:v>
                </c:pt>
                <c:pt idx="50877">
                  <c:v>-0.86</c:v>
                </c:pt>
                <c:pt idx="50878">
                  <c:v>-0.86</c:v>
                </c:pt>
                <c:pt idx="50879">
                  <c:v>-0.82</c:v>
                </c:pt>
                <c:pt idx="50880">
                  <c:v>-0.7</c:v>
                </c:pt>
                <c:pt idx="50881">
                  <c:v>-0.62</c:v>
                </c:pt>
                <c:pt idx="50882">
                  <c:v>-0.57999999999999996</c:v>
                </c:pt>
                <c:pt idx="50883">
                  <c:v>-0.54</c:v>
                </c:pt>
                <c:pt idx="50884">
                  <c:v>-0.46</c:v>
                </c:pt>
                <c:pt idx="50885">
                  <c:v>-0.46</c:v>
                </c:pt>
                <c:pt idx="50886">
                  <c:v>-0.42</c:v>
                </c:pt>
                <c:pt idx="50887">
                  <c:v>-0.42</c:v>
                </c:pt>
                <c:pt idx="50888">
                  <c:v>-0.3</c:v>
                </c:pt>
                <c:pt idx="50889">
                  <c:v>-0.26</c:v>
                </c:pt>
                <c:pt idx="50890">
                  <c:v>-0.22</c:v>
                </c:pt>
                <c:pt idx="50891">
                  <c:v>-0.18</c:v>
                </c:pt>
                <c:pt idx="50892">
                  <c:v>-0.18</c:v>
                </c:pt>
                <c:pt idx="50893">
                  <c:v>-0.1</c:v>
                </c:pt>
                <c:pt idx="50894">
                  <c:v>-0.02</c:v>
                </c:pt>
                <c:pt idx="50895">
                  <c:v>0.06</c:v>
                </c:pt>
                <c:pt idx="50896">
                  <c:v>0.14000000000000001</c:v>
                </c:pt>
                <c:pt idx="50897">
                  <c:v>0.14000000000000001</c:v>
                </c:pt>
                <c:pt idx="50898">
                  <c:v>0.1</c:v>
                </c:pt>
                <c:pt idx="50899">
                  <c:v>-0.1</c:v>
                </c:pt>
                <c:pt idx="50900">
                  <c:v>-0.38</c:v>
                </c:pt>
                <c:pt idx="50901">
                  <c:v>-0.62</c:v>
                </c:pt>
                <c:pt idx="50902">
                  <c:v>-0.78</c:v>
                </c:pt>
                <c:pt idx="50903">
                  <c:v>-0.98</c:v>
                </c:pt>
                <c:pt idx="50904">
                  <c:v>-1.1399999999999999</c:v>
                </c:pt>
                <c:pt idx="50905">
                  <c:v>-1.38</c:v>
                </c:pt>
                <c:pt idx="50906">
                  <c:v>-1.62</c:v>
                </c:pt>
                <c:pt idx="50907">
                  <c:v>-1.86</c:v>
                </c:pt>
                <c:pt idx="50908">
                  <c:v>-1.98</c:v>
                </c:pt>
                <c:pt idx="50909">
                  <c:v>-1.9</c:v>
                </c:pt>
                <c:pt idx="50910">
                  <c:v>-1.74</c:v>
                </c:pt>
                <c:pt idx="50911">
                  <c:v>-1.58</c:v>
                </c:pt>
                <c:pt idx="50912">
                  <c:v>-1.3</c:v>
                </c:pt>
                <c:pt idx="50913">
                  <c:v>-1.1399999999999999</c:v>
                </c:pt>
                <c:pt idx="50914">
                  <c:v>-0.86</c:v>
                </c:pt>
                <c:pt idx="50915">
                  <c:v>-0.62</c:v>
                </c:pt>
                <c:pt idx="50916">
                  <c:v>-0.38</c:v>
                </c:pt>
                <c:pt idx="50917">
                  <c:v>-0.22</c:v>
                </c:pt>
                <c:pt idx="50918">
                  <c:v>-0.1</c:v>
                </c:pt>
                <c:pt idx="50919">
                  <c:v>0.02</c:v>
                </c:pt>
                <c:pt idx="50920">
                  <c:v>0.02</c:v>
                </c:pt>
                <c:pt idx="50921">
                  <c:v>-0.02</c:v>
                </c:pt>
                <c:pt idx="50922">
                  <c:v>-0.02</c:v>
                </c:pt>
                <c:pt idx="50923">
                  <c:v>-0.02</c:v>
                </c:pt>
                <c:pt idx="50924">
                  <c:v>0.02</c:v>
                </c:pt>
                <c:pt idx="50925">
                  <c:v>-0.02</c:v>
                </c:pt>
                <c:pt idx="50926">
                  <c:v>-0.02</c:v>
                </c:pt>
                <c:pt idx="50927">
                  <c:v>-0.02</c:v>
                </c:pt>
                <c:pt idx="50928">
                  <c:v>0.06</c:v>
                </c:pt>
                <c:pt idx="50929">
                  <c:v>0.14000000000000001</c:v>
                </c:pt>
                <c:pt idx="50930">
                  <c:v>0.26</c:v>
                </c:pt>
                <c:pt idx="50931">
                  <c:v>0.26</c:v>
                </c:pt>
                <c:pt idx="50932">
                  <c:v>0.34</c:v>
                </c:pt>
                <c:pt idx="50933">
                  <c:v>0.42</c:v>
                </c:pt>
                <c:pt idx="50934">
                  <c:v>0.46</c:v>
                </c:pt>
                <c:pt idx="50935">
                  <c:v>0.7</c:v>
                </c:pt>
                <c:pt idx="50936">
                  <c:v>1.06</c:v>
                </c:pt>
                <c:pt idx="50937">
                  <c:v>1.5</c:v>
                </c:pt>
                <c:pt idx="50938">
                  <c:v>2.02</c:v>
                </c:pt>
                <c:pt idx="50939">
                  <c:v>2.54</c:v>
                </c:pt>
                <c:pt idx="50940">
                  <c:v>3.06</c:v>
                </c:pt>
                <c:pt idx="50941">
                  <c:v>3.46</c:v>
                </c:pt>
                <c:pt idx="50942">
                  <c:v>3.9</c:v>
                </c:pt>
                <c:pt idx="50943">
                  <c:v>4.26</c:v>
                </c:pt>
                <c:pt idx="50944">
                  <c:v>4.46</c:v>
                </c:pt>
                <c:pt idx="50945">
                  <c:v>4.38</c:v>
                </c:pt>
                <c:pt idx="50946">
                  <c:v>3.98</c:v>
                </c:pt>
                <c:pt idx="50947">
                  <c:v>3.5</c:v>
                </c:pt>
                <c:pt idx="50948">
                  <c:v>2.94</c:v>
                </c:pt>
                <c:pt idx="50949">
                  <c:v>2.34</c:v>
                </c:pt>
                <c:pt idx="50950">
                  <c:v>1.5</c:v>
                </c:pt>
                <c:pt idx="50951">
                  <c:v>0.54</c:v>
                </c:pt>
                <c:pt idx="50952">
                  <c:v>-0.46</c:v>
                </c:pt>
                <c:pt idx="50953">
                  <c:v>-1.1399999999999999</c:v>
                </c:pt>
                <c:pt idx="50954">
                  <c:v>-1.66</c:v>
                </c:pt>
                <c:pt idx="50955">
                  <c:v>-1.9</c:v>
                </c:pt>
                <c:pt idx="50956">
                  <c:v>-2.06</c:v>
                </c:pt>
                <c:pt idx="50957">
                  <c:v>-2.06</c:v>
                </c:pt>
                <c:pt idx="50958">
                  <c:v>-2.1</c:v>
                </c:pt>
                <c:pt idx="50959">
                  <c:v>-2.06</c:v>
                </c:pt>
                <c:pt idx="50960">
                  <c:v>-1.94</c:v>
                </c:pt>
                <c:pt idx="50961">
                  <c:v>-1.66</c:v>
                </c:pt>
                <c:pt idx="50962">
                  <c:v>-1.26</c:v>
                </c:pt>
                <c:pt idx="50963">
                  <c:v>-0.98</c:v>
                </c:pt>
                <c:pt idx="50964">
                  <c:v>-0.7</c:v>
                </c:pt>
                <c:pt idx="50965">
                  <c:v>-0.62</c:v>
                </c:pt>
                <c:pt idx="50966">
                  <c:v>-0.62</c:v>
                </c:pt>
                <c:pt idx="50967">
                  <c:v>-0.57999999999999996</c:v>
                </c:pt>
                <c:pt idx="50968">
                  <c:v>-0.46</c:v>
                </c:pt>
                <c:pt idx="50969">
                  <c:v>-0.46</c:v>
                </c:pt>
                <c:pt idx="50970">
                  <c:v>-0.46</c:v>
                </c:pt>
                <c:pt idx="50971">
                  <c:v>-0.54</c:v>
                </c:pt>
                <c:pt idx="50972">
                  <c:v>-0.62</c:v>
                </c:pt>
                <c:pt idx="50973">
                  <c:v>-0.57999999999999996</c:v>
                </c:pt>
                <c:pt idx="50974">
                  <c:v>-0.5</c:v>
                </c:pt>
                <c:pt idx="50975">
                  <c:v>-0.46</c:v>
                </c:pt>
                <c:pt idx="50976">
                  <c:v>-0.38</c:v>
                </c:pt>
                <c:pt idx="50977">
                  <c:v>-0.34</c:v>
                </c:pt>
                <c:pt idx="50978">
                  <c:v>-0.22</c:v>
                </c:pt>
                <c:pt idx="50979">
                  <c:v>-0.22</c:v>
                </c:pt>
                <c:pt idx="50980">
                  <c:v>-0.1</c:v>
                </c:pt>
                <c:pt idx="50981">
                  <c:v>-0.02</c:v>
                </c:pt>
                <c:pt idx="50982">
                  <c:v>0.1</c:v>
                </c:pt>
                <c:pt idx="50983">
                  <c:v>0.1</c:v>
                </c:pt>
                <c:pt idx="50984">
                  <c:v>0.1</c:v>
                </c:pt>
                <c:pt idx="50985">
                  <c:v>0.14000000000000001</c:v>
                </c:pt>
                <c:pt idx="50986">
                  <c:v>0.22</c:v>
                </c:pt>
                <c:pt idx="50987">
                  <c:v>0.3</c:v>
                </c:pt>
                <c:pt idx="50988">
                  <c:v>0.38</c:v>
                </c:pt>
                <c:pt idx="50989">
                  <c:v>0.3</c:v>
                </c:pt>
                <c:pt idx="50990">
                  <c:v>0.3</c:v>
                </c:pt>
                <c:pt idx="50991">
                  <c:v>0.18</c:v>
                </c:pt>
                <c:pt idx="50992">
                  <c:v>0.02</c:v>
                </c:pt>
                <c:pt idx="50993">
                  <c:v>-0.18</c:v>
                </c:pt>
                <c:pt idx="50994">
                  <c:v>-0.42</c:v>
                </c:pt>
                <c:pt idx="50995">
                  <c:v>-0.74</c:v>
                </c:pt>
                <c:pt idx="50996">
                  <c:v>-1.06</c:v>
                </c:pt>
                <c:pt idx="50997">
                  <c:v>-1.38</c:v>
                </c:pt>
                <c:pt idx="50998">
                  <c:v>-1.66</c:v>
                </c:pt>
                <c:pt idx="50999">
                  <c:v>-1.78</c:v>
                </c:pt>
                <c:pt idx="51000">
                  <c:v>-1.9</c:v>
                </c:pt>
                <c:pt idx="51001">
                  <c:v>-1.94</c:v>
                </c:pt>
                <c:pt idx="51002">
                  <c:v>-1.94</c:v>
                </c:pt>
                <c:pt idx="51003">
                  <c:v>-1.86</c:v>
                </c:pt>
                <c:pt idx="51004">
                  <c:v>-1.66</c:v>
                </c:pt>
                <c:pt idx="51005">
                  <c:v>-1.42</c:v>
                </c:pt>
                <c:pt idx="51006">
                  <c:v>-1.06</c:v>
                </c:pt>
                <c:pt idx="51007">
                  <c:v>-0.74</c:v>
                </c:pt>
                <c:pt idx="51008">
                  <c:v>-0.5</c:v>
                </c:pt>
                <c:pt idx="51009">
                  <c:v>-0.34</c:v>
                </c:pt>
                <c:pt idx="51010">
                  <c:v>-0.14000000000000001</c:v>
                </c:pt>
                <c:pt idx="51011">
                  <c:v>-0.14000000000000001</c:v>
                </c:pt>
                <c:pt idx="51012">
                  <c:v>-0.06</c:v>
                </c:pt>
                <c:pt idx="51013">
                  <c:v>-0.02</c:v>
                </c:pt>
                <c:pt idx="51014">
                  <c:v>0.02</c:v>
                </c:pt>
                <c:pt idx="51015">
                  <c:v>-0.02</c:v>
                </c:pt>
                <c:pt idx="51016">
                  <c:v>-0.06</c:v>
                </c:pt>
                <c:pt idx="51017">
                  <c:v>-0.1</c:v>
                </c:pt>
                <c:pt idx="51018">
                  <c:v>-0.06</c:v>
                </c:pt>
                <c:pt idx="51019">
                  <c:v>-0.02</c:v>
                </c:pt>
                <c:pt idx="51020">
                  <c:v>0.06</c:v>
                </c:pt>
                <c:pt idx="51021">
                  <c:v>0.1</c:v>
                </c:pt>
                <c:pt idx="51022">
                  <c:v>0.14000000000000001</c:v>
                </c:pt>
                <c:pt idx="51023">
                  <c:v>0.1</c:v>
                </c:pt>
                <c:pt idx="51024">
                  <c:v>0.22</c:v>
                </c:pt>
                <c:pt idx="51025">
                  <c:v>0.34</c:v>
                </c:pt>
                <c:pt idx="51026">
                  <c:v>0.62</c:v>
                </c:pt>
                <c:pt idx="51027">
                  <c:v>0.94</c:v>
                </c:pt>
                <c:pt idx="51028">
                  <c:v>1.34</c:v>
                </c:pt>
                <c:pt idx="51029">
                  <c:v>1.9</c:v>
                </c:pt>
                <c:pt idx="51030">
                  <c:v>2.54</c:v>
                </c:pt>
                <c:pt idx="51031">
                  <c:v>3.02</c:v>
                </c:pt>
                <c:pt idx="51032">
                  <c:v>3.5</c:v>
                </c:pt>
                <c:pt idx="51033">
                  <c:v>3.98</c:v>
                </c:pt>
                <c:pt idx="51034">
                  <c:v>4.34</c:v>
                </c:pt>
                <c:pt idx="51035">
                  <c:v>4.5</c:v>
                </c:pt>
                <c:pt idx="51036">
                  <c:v>4.5</c:v>
                </c:pt>
                <c:pt idx="51037">
                  <c:v>4.38</c:v>
                </c:pt>
                <c:pt idx="51038">
                  <c:v>4.0199999999999996</c:v>
                </c:pt>
                <c:pt idx="51039">
                  <c:v>3.38</c:v>
                </c:pt>
                <c:pt idx="51040">
                  <c:v>2.5</c:v>
                </c:pt>
                <c:pt idx="51041">
                  <c:v>1.46</c:v>
                </c:pt>
                <c:pt idx="51042">
                  <c:v>0.38</c:v>
                </c:pt>
                <c:pt idx="51043">
                  <c:v>-0.5</c:v>
                </c:pt>
                <c:pt idx="51044">
                  <c:v>-1.1000000000000001</c:v>
                </c:pt>
                <c:pt idx="51045">
                  <c:v>-1.5</c:v>
                </c:pt>
                <c:pt idx="51046">
                  <c:v>-1.9</c:v>
                </c:pt>
                <c:pt idx="51047">
                  <c:v>-2.2200000000000002</c:v>
                </c:pt>
                <c:pt idx="51048">
                  <c:v>-2.5</c:v>
                </c:pt>
                <c:pt idx="51049">
                  <c:v>-2.5</c:v>
                </c:pt>
                <c:pt idx="51050">
                  <c:v>-2.2599999999999998</c:v>
                </c:pt>
                <c:pt idx="51051">
                  <c:v>-1.94</c:v>
                </c:pt>
                <c:pt idx="51052">
                  <c:v>-1.54</c:v>
                </c:pt>
                <c:pt idx="51053">
                  <c:v>-1.26</c:v>
                </c:pt>
                <c:pt idx="51054">
                  <c:v>-1.1000000000000001</c:v>
                </c:pt>
                <c:pt idx="51055">
                  <c:v>-1.02</c:v>
                </c:pt>
                <c:pt idx="51056">
                  <c:v>-0.94</c:v>
                </c:pt>
                <c:pt idx="51057">
                  <c:v>-0.9</c:v>
                </c:pt>
                <c:pt idx="51058">
                  <c:v>-0.78</c:v>
                </c:pt>
                <c:pt idx="51059">
                  <c:v>-0.74</c:v>
                </c:pt>
                <c:pt idx="51060">
                  <c:v>-0.74</c:v>
                </c:pt>
                <c:pt idx="51061">
                  <c:v>-0.74</c:v>
                </c:pt>
                <c:pt idx="51062">
                  <c:v>-0.7</c:v>
                </c:pt>
                <c:pt idx="51063">
                  <c:v>-0.62</c:v>
                </c:pt>
                <c:pt idx="51064">
                  <c:v>-0.46</c:v>
                </c:pt>
                <c:pt idx="51065">
                  <c:v>-0.42</c:v>
                </c:pt>
                <c:pt idx="51066">
                  <c:v>-0.26</c:v>
                </c:pt>
                <c:pt idx="51067">
                  <c:v>-0.34</c:v>
                </c:pt>
                <c:pt idx="51068">
                  <c:v>-0.3</c:v>
                </c:pt>
                <c:pt idx="51069">
                  <c:v>-0.26</c:v>
                </c:pt>
                <c:pt idx="51070">
                  <c:v>-0.14000000000000001</c:v>
                </c:pt>
                <c:pt idx="51071">
                  <c:v>-0.14000000000000001</c:v>
                </c:pt>
                <c:pt idx="51072">
                  <c:v>-0.02</c:v>
                </c:pt>
                <c:pt idx="51073">
                  <c:v>0.1</c:v>
                </c:pt>
                <c:pt idx="51074">
                  <c:v>0.1</c:v>
                </c:pt>
                <c:pt idx="51075">
                  <c:v>0.1</c:v>
                </c:pt>
                <c:pt idx="51076">
                  <c:v>0.22</c:v>
                </c:pt>
                <c:pt idx="51077">
                  <c:v>0.34</c:v>
                </c:pt>
                <c:pt idx="51078">
                  <c:v>0.46</c:v>
                </c:pt>
                <c:pt idx="51079">
                  <c:v>0.42</c:v>
                </c:pt>
                <c:pt idx="51080">
                  <c:v>0.46</c:v>
                </c:pt>
                <c:pt idx="51081">
                  <c:v>0.42</c:v>
                </c:pt>
                <c:pt idx="51082">
                  <c:v>0.34</c:v>
                </c:pt>
                <c:pt idx="51083">
                  <c:v>0.14000000000000001</c:v>
                </c:pt>
                <c:pt idx="51084">
                  <c:v>-0.06</c:v>
                </c:pt>
                <c:pt idx="51085">
                  <c:v>-0.38</c:v>
                </c:pt>
                <c:pt idx="51086">
                  <c:v>-0.74</c:v>
                </c:pt>
                <c:pt idx="51087">
                  <c:v>-1.06</c:v>
                </c:pt>
                <c:pt idx="51088">
                  <c:v>-1.34</c:v>
                </c:pt>
                <c:pt idx="51089">
                  <c:v>-1.58</c:v>
                </c:pt>
                <c:pt idx="51090">
                  <c:v>-1.78</c:v>
                </c:pt>
                <c:pt idx="51091">
                  <c:v>-1.98</c:v>
                </c:pt>
                <c:pt idx="51092">
                  <c:v>-2.1</c:v>
                </c:pt>
                <c:pt idx="51093">
                  <c:v>-2.06</c:v>
                </c:pt>
                <c:pt idx="51094">
                  <c:v>-2.02</c:v>
                </c:pt>
                <c:pt idx="51095">
                  <c:v>-1.74</c:v>
                </c:pt>
                <c:pt idx="51096">
                  <c:v>-1.5</c:v>
                </c:pt>
                <c:pt idx="51097">
                  <c:v>-1.22</c:v>
                </c:pt>
                <c:pt idx="51098">
                  <c:v>-0.98</c:v>
                </c:pt>
                <c:pt idx="51099">
                  <c:v>-0.7</c:v>
                </c:pt>
                <c:pt idx="51100">
                  <c:v>-0.54</c:v>
                </c:pt>
                <c:pt idx="51101">
                  <c:v>-0.34</c:v>
                </c:pt>
                <c:pt idx="51102">
                  <c:v>-0.14000000000000001</c:v>
                </c:pt>
                <c:pt idx="51103">
                  <c:v>-0.06</c:v>
                </c:pt>
                <c:pt idx="51104">
                  <c:v>0.02</c:v>
                </c:pt>
                <c:pt idx="51105">
                  <c:v>-0.02</c:v>
                </c:pt>
                <c:pt idx="51106">
                  <c:v>-0.02</c:v>
                </c:pt>
                <c:pt idx="51107">
                  <c:v>-0.02</c:v>
                </c:pt>
                <c:pt idx="51108">
                  <c:v>0.02</c:v>
                </c:pt>
                <c:pt idx="51109">
                  <c:v>0.06</c:v>
                </c:pt>
                <c:pt idx="51110">
                  <c:v>0.1</c:v>
                </c:pt>
                <c:pt idx="51111">
                  <c:v>0.18</c:v>
                </c:pt>
                <c:pt idx="51112">
                  <c:v>0.18</c:v>
                </c:pt>
                <c:pt idx="51113">
                  <c:v>0.22</c:v>
                </c:pt>
                <c:pt idx="51114">
                  <c:v>0.34</c:v>
                </c:pt>
                <c:pt idx="51115">
                  <c:v>0.34</c:v>
                </c:pt>
                <c:pt idx="51116">
                  <c:v>0.42</c:v>
                </c:pt>
                <c:pt idx="51117">
                  <c:v>0.38</c:v>
                </c:pt>
                <c:pt idx="51118">
                  <c:v>0.34</c:v>
                </c:pt>
                <c:pt idx="51119">
                  <c:v>0.3</c:v>
                </c:pt>
                <c:pt idx="51120">
                  <c:v>0.26</c:v>
                </c:pt>
                <c:pt idx="51121">
                  <c:v>0.34</c:v>
                </c:pt>
                <c:pt idx="51122">
                  <c:v>0.38</c:v>
                </c:pt>
                <c:pt idx="51123">
                  <c:v>0.42</c:v>
                </c:pt>
                <c:pt idx="51124">
                  <c:v>0.46</c:v>
                </c:pt>
                <c:pt idx="51125">
                  <c:v>0.66</c:v>
                </c:pt>
                <c:pt idx="51126">
                  <c:v>0.98</c:v>
                </c:pt>
                <c:pt idx="51127">
                  <c:v>1.18</c:v>
                </c:pt>
                <c:pt idx="51128">
                  <c:v>1.46</c:v>
                </c:pt>
                <c:pt idx="51129">
                  <c:v>1.74</c:v>
                </c:pt>
                <c:pt idx="51130">
                  <c:v>2.14</c:v>
                </c:pt>
                <c:pt idx="51131">
                  <c:v>2.38</c:v>
                </c:pt>
                <c:pt idx="51132">
                  <c:v>2.7</c:v>
                </c:pt>
                <c:pt idx="51133">
                  <c:v>2.98</c:v>
                </c:pt>
                <c:pt idx="51134">
                  <c:v>3.22</c:v>
                </c:pt>
                <c:pt idx="51135">
                  <c:v>3.3</c:v>
                </c:pt>
                <c:pt idx="51136">
                  <c:v>3.34</c:v>
                </c:pt>
                <c:pt idx="51137">
                  <c:v>3.3</c:v>
                </c:pt>
                <c:pt idx="51138">
                  <c:v>3.1</c:v>
                </c:pt>
                <c:pt idx="51139">
                  <c:v>2.82</c:v>
                </c:pt>
                <c:pt idx="51140">
                  <c:v>2.38</c:v>
                </c:pt>
                <c:pt idx="51141">
                  <c:v>1.74</c:v>
                </c:pt>
                <c:pt idx="51142">
                  <c:v>1.06</c:v>
                </c:pt>
                <c:pt idx="51143">
                  <c:v>0.3</c:v>
                </c:pt>
                <c:pt idx="51144">
                  <c:v>-0.26</c:v>
                </c:pt>
                <c:pt idx="51145">
                  <c:v>-0.66</c:v>
                </c:pt>
                <c:pt idx="51146">
                  <c:v>-1.06</c:v>
                </c:pt>
                <c:pt idx="51147">
                  <c:v>-1.38</c:v>
                </c:pt>
                <c:pt idx="51148">
                  <c:v>-1.62</c:v>
                </c:pt>
                <c:pt idx="51149">
                  <c:v>-1.78</c:v>
                </c:pt>
                <c:pt idx="51150">
                  <c:v>-1.82</c:v>
                </c:pt>
                <c:pt idx="51151">
                  <c:v>-1.66</c:v>
                </c:pt>
                <c:pt idx="51152">
                  <c:v>-1.38</c:v>
                </c:pt>
                <c:pt idx="51153">
                  <c:v>-1.1399999999999999</c:v>
                </c:pt>
                <c:pt idx="51154">
                  <c:v>-0.94</c:v>
                </c:pt>
                <c:pt idx="51155">
                  <c:v>-0.86</c:v>
                </c:pt>
                <c:pt idx="51156">
                  <c:v>-0.82</c:v>
                </c:pt>
                <c:pt idx="51157">
                  <c:v>-0.78</c:v>
                </c:pt>
                <c:pt idx="51158">
                  <c:v>-0.7</c:v>
                </c:pt>
                <c:pt idx="51159">
                  <c:v>-0.7</c:v>
                </c:pt>
                <c:pt idx="51160">
                  <c:v>-0.74</c:v>
                </c:pt>
                <c:pt idx="51161">
                  <c:v>-0.82</c:v>
                </c:pt>
                <c:pt idx="51162">
                  <c:v>-0.86</c:v>
                </c:pt>
                <c:pt idx="51163">
                  <c:v>-0.78</c:v>
                </c:pt>
                <c:pt idx="51164">
                  <c:v>-0.66</c:v>
                </c:pt>
                <c:pt idx="51165">
                  <c:v>-0.54</c:v>
                </c:pt>
                <c:pt idx="51166">
                  <c:v>-0.54</c:v>
                </c:pt>
                <c:pt idx="51167">
                  <c:v>-0.46</c:v>
                </c:pt>
                <c:pt idx="51168">
                  <c:v>-0.38</c:v>
                </c:pt>
                <c:pt idx="51169">
                  <c:v>-0.38</c:v>
                </c:pt>
                <c:pt idx="51170">
                  <c:v>-0.3</c:v>
                </c:pt>
                <c:pt idx="51171">
                  <c:v>-0.3</c:v>
                </c:pt>
                <c:pt idx="51172">
                  <c:v>-0.26</c:v>
                </c:pt>
                <c:pt idx="51173">
                  <c:v>-0.26</c:v>
                </c:pt>
                <c:pt idx="51174">
                  <c:v>-0.26</c:v>
                </c:pt>
                <c:pt idx="51175">
                  <c:v>-0.22</c:v>
                </c:pt>
                <c:pt idx="51176">
                  <c:v>-0.1</c:v>
                </c:pt>
                <c:pt idx="51177">
                  <c:v>-0.06</c:v>
                </c:pt>
                <c:pt idx="51178">
                  <c:v>0.02</c:v>
                </c:pt>
                <c:pt idx="51179">
                  <c:v>0.06</c:v>
                </c:pt>
                <c:pt idx="51180">
                  <c:v>0.06</c:v>
                </c:pt>
                <c:pt idx="51181">
                  <c:v>-0.02</c:v>
                </c:pt>
                <c:pt idx="51182">
                  <c:v>-0.1</c:v>
                </c:pt>
                <c:pt idx="51183">
                  <c:v>-0.22</c:v>
                </c:pt>
                <c:pt idx="51184">
                  <c:v>-0.42</c:v>
                </c:pt>
                <c:pt idx="51185">
                  <c:v>-0.57999999999999996</c:v>
                </c:pt>
                <c:pt idx="51186">
                  <c:v>-0.74</c:v>
                </c:pt>
                <c:pt idx="51187">
                  <c:v>-0.98</c:v>
                </c:pt>
                <c:pt idx="51188">
                  <c:v>-1.06</c:v>
                </c:pt>
                <c:pt idx="51189">
                  <c:v>-1.18</c:v>
                </c:pt>
                <c:pt idx="51190">
                  <c:v>-1.3</c:v>
                </c:pt>
                <c:pt idx="51191">
                  <c:v>-1.46</c:v>
                </c:pt>
                <c:pt idx="51192">
                  <c:v>-1.5</c:v>
                </c:pt>
                <c:pt idx="51193">
                  <c:v>-1.54</c:v>
                </c:pt>
                <c:pt idx="51194">
                  <c:v>-1.5</c:v>
                </c:pt>
                <c:pt idx="51195">
                  <c:v>-1.42</c:v>
                </c:pt>
                <c:pt idx="51196">
                  <c:v>-1.26</c:v>
                </c:pt>
                <c:pt idx="51197">
                  <c:v>-1.1000000000000001</c:v>
                </c:pt>
                <c:pt idx="51198">
                  <c:v>-0.9</c:v>
                </c:pt>
                <c:pt idx="51199">
                  <c:v>-0.74</c:v>
                </c:pt>
                <c:pt idx="51200">
                  <c:v>-0.57999999999999996</c:v>
                </c:pt>
                <c:pt idx="51201">
                  <c:v>-0.5</c:v>
                </c:pt>
                <c:pt idx="51202">
                  <c:v>-0.3</c:v>
                </c:pt>
                <c:pt idx="51203">
                  <c:v>-0.26</c:v>
                </c:pt>
                <c:pt idx="51204">
                  <c:v>-0.18</c:v>
                </c:pt>
                <c:pt idx="51205">
                  <c:v>-0.14000000000000001</c:v>
                </c:pt>
                <c:pt idx="51206">
                  <c:v>-0.06</c:v>
                </c:pt>
                <c:pt idx="51207">
                  <c:v>-0.1</c:v>
                </c:pt>
                <c:pt idx="51208">
                  <c:v>-0.18</c:v>
                </c:pt>
                <c:pt idx="51209">
                  <c:v>-0.14000000000000001</c:v>
                </c:pt>
                <c:pt idx="51210">
                  <c:v>-0.1</c:v>
                </c:pt>
                <c:pt idx="51211">
                  <c:v>-0.02</c:v>
                </c:pt>
                <c:pt idx="51212">
                  <c:v>0.06</c:v>
                </c:pt>
                <c:pt idx="51213">
                  <c:v>0.22</c:v>
                </c:pt>
                <c:pt idx="51214">
                  <c:v>0.38</c:v>
                </c:pt>
                <c:pt idx="51215">
                  <c:v>0.74</c:v>
                </c:pt>
                <c:pt idx="51216">
                  <c:v>1.38</c:v>
                </c:pt>
                <c:pt idx="51217">
                  <c:v>2.14</c:v>
                </c:pt>
                <c:pt idx="51218">
                  <c:v>2.82</c:v>
                </c:pt>
                <c:pt idx="51219">
                  <c:v>3.18</c:v>
                </c:pt>
                <c:pt idx="51220">
                  <c:v>3.5</c:v>
                </c:pt>
                <c:pt idx="51221">
                  <c:v>3.82</c:v>
                </c:pt>
                <c:pt idx="51222">
                  <c:v>4.22</c:v>
                </c:pt>
                <c:pt idx="51223">
                  <c:v>4.54</c:v>
                </c:pt>
                <c:pt idx="51224">
                  <c:v>4.8600000000000003</c:v>
                </c:pt>
                <c:pt idx="51225">
                  <c:v>4.82</c:v>
                </c:pt>
                <c:pt idx="51226">
                  <c:v>4.5</c:v>
                </c:pt>
                <c:pt idx="51227">
                  <c:v>3.66</c:v>
                </c:pt>
                <c:pt idx="51228">
                  <c:v>2.46</c:v>
                </c:pt>
                <c:pt idx="51229">
                  <c:v>1.38</c:v>
                </c:pt>
                <c:pt idx="51230">
                  <c:v>0.57999999999999996</c:v>
                </c:pt>
                <c:pt idx="51231">
                  <c:v>0.02</c:v>
                </c:pt>
                <c:pt idx="51232">
                  <c:v>-0.5</c:v>
                </c:pt>
                <c:pt idx="51233">
                  <c:v>-1.22</c:v>
                </c:pt>
                <c:pt idx="51234">
                  <c:v>-1.98</c:v>
                </c:pt>
                <c:pt idx="51235">
                  <c:v>-2.62</c:v>
                </c:pt>
                <c:pt idx="51236">
                  <c:v>-2.82</c:v>
                </c:pt>
                <c:pt idx="51237">
                  <c:v>-2.78</c:v>
                </c:pt>
                <c:pt idx="51238">
                  <c:v>-2.54</c:v>
                </c:pt>
                <c:pt idx="51239">
                  <c:v>-2.14</c:v>
                </c:pt>
                <c:pt idx="51240">
                  <c:v>-1.78</c:v>
                </c:pt>
                <c:pt idx="51241">
                  <c:v>-1.62</c:v>
                </c:pt>
                <c:pt idx="51242">
                  <c:v>-1.5</c:v>
                </c:pt>
                <c:pt idx="51243">
                  <c:v>-1.34</c:v>
                </c:pt>
                <c:pt idx="51244">
                  <c:v>-1.1399999999999999</c:v>
                </c:pt>
                <c:pt idx="51245">
                  <c:v>-0.98</c:v>
                </c:pt>
                <c:pt idx="51246">
                  <c:v>-0.94</c:v>
                </c:pt>
                <c:pt idx="51247">
                  <c:v>-0.94</c:v>
                </c:pt>
                <c:pt idx="51248">
                  <c:v>-0.9</c:v>
                </c:pt>
                <c:pt idx="51249">
                  <c:v>-0.82</c:v>
                </c:pt>
                <c:pt idx="51250">
                  <c:v>-0.66</c:v>
                </c:pt>
                <c:pt idx="51251">
                  <c:v>-0.54</c:v>
                </c:pt>
                <c:pt idx="51252">
                  <c:v>-0.34</c:v>
                </c:pt>
                <c:pt idx="51253">
                  <c:v>-0.34</c:v>
                </c:pt>
                <c:pt idx="51254">
                  <c:v>-0.26</c:v>
                </c:pt>
                <c:pt idx="51255">
                  <c:v>-0.18</c:v>
                </c:pt>
                <c:pt idx="51256">
                  <c:v>-0.1</c:v>
                </c:pt>
                <c:pt idx="51257">
                  <c:v>-0.06</c:v>
                </c:pt>
                <c:pt idx="51258">
                  <c:v>-0.06</c:v>
                </c:pt>
                <c:pt idx="51259">
                  <c:v>0.02</c:v>
                </c:pt>
                <c:pt idx="51260">
                  <c:v>0.1</c:v>
                </c:pt>
                <c:pt idx="51261">
                  <c:v>0.14000000000000001</c:v>
                </c:pt>
                <c:pt idx="51262">
                  <c:v>0.22</c:v>
                </c:pt>
                <c:pt idx="51263">
                  <c:v>0.26</c:v>
                </c:pt>
                <c:pt idx="51264">
                  <c:v>0.38</c:v>
                </c:pt>
                <c:pt idx="51265">
                  <c:v>0.5</c:v>
                </c:pt>
                <c:pt idx="51266">
                  <c:v>0.62</c:v>
                </c:pt>
                <c:pt idx="51267">
                  <c:v>0.7</c:v>
                </c:pt>
                <c:pt idx="51268">
                  <c:v>0.74</c:v>
                </c:pt>
                <c:pt idx="51269">
                  <c:v>0.7</c:v>
                </c:pt>
                <c:pt idx="51270">
                  <c:v>0.54</c:v>
                </c:pt>
                <c:pt idx="51271">
                  <c:v>0.18</c:v>
                </c:pt>
                <c:pt idx="51272">
                  <c:v>-0.14000000000000001</c:v>
                </c:pt>
                <c:pt idx="51273">
                  <c:v>-0.42</c:v>
                </c:pt>
                <c:pt idx="51274">
                  <c:v>-0.66</c:v>
                </c:pt>
                <c:pt idx="51275">
                  <c:v>-0.82</c:v>
                </c:pt>
                <c:pt idx="51276">
                  <c:v>-1.06</c:v>
                </c:pt>
                <c:pt idx="51277">
                  <c:v>-1.38</c:v>
                </c:pt>
                <c:pt idx="51278">
                  <c:v>-1.74</c:v>
                </c:pt>
                <c:pt idx="51279">
                  <c:v>-2.02</c:v>
                </c:pt>
                <c:pt idx="51280">
                  <c:v>-2.1</c:v>
                </c:pt>
                <c:pt idx="51281">
                  <c:v>-2.06</c:v>
                </c:pt>
                <c:pt idx="51282">
                  <c:v>-1.94</c:v>
                </c:pt>
                <c:pt idx="51283">
                  <c:v>-1.66</c:v>
                </c:pt>
                <c:pt idx="51284">
                  <c:v>-1.46</c:v>
                </c:pt>
                <c:pt idx="51285">
                  <c:v>-1.3</c:v>
                </c:pt>
                <c:pt idx="51286">
                  <c:v>-1.1399999999999999</c:v>
                </c:pt>
                <c:pt idx="51287">
                  <c:v>-0.9</c:v>
                </c:pt>
                <c:pt idx="51288">
                  <c:v>-0.62</c:v>
                </c:pt>
                <c:pt idx="51289">
                  <c:v>-0.38</c:v>
                </c:pt>
                <c:pt idx="51290">
                  <c:v>-0.22</c:v>
                </c:pt>
                <c:pt idx="51291">
                  <c:v>-0.1</c:v>
                </c:pt>
                <c:pt idx="51292">
                  <c:v>-0.06</c:v>
                </c:pt>
                <c:pt idx="51293">
                  <c:v>-0.02</c:v>
                </c:pt>
                <c:pt idx="51294">
                  <c:v>-0.02</c:v>
                </c:pt>
                <c:pt idx="51295">
                  <c:v>-0.02</c:v>
                </c:pt>
                <c:pt idx="51296">
                  <c:v>0.02</c:v>
                </c:pt>
                <c:pt idx="51297">
                  <c:v>0.02</c:v>
                </c:pt>
                <c:pt idx="51298">
                  <c:v>0.1</c:v>
                </c:pt>
                <c:pt idx="51299">
                  <c:v>0.1</c:v>
                </c:pt>
                <c:pt idx="51300">
                  <c:v>0.18</c:v>
                </c:pt>
                <c:pt idx="51301">
                  <c:v>0.22</c:v>
                </c:pt>
                <c:pt idx="51302">
                  <c:v>0.38</c:v>
                </c:pt>
                <c:pt idx="51303">
                  <c:v>0.46</c:v>
                </c:pt>
                <c:pt idx="51304">
                  <c:v>0.46</c:v>
                </c:pt>
                <c:pt idx="51305">
                  <c:v>0.42</c:v>
                </c:pt>
                <c:pt idx="51306">
                  <c:v>0.38</c:v>
                </c:pt>
                <c:pt idx="51307">
                  <c:v>0.34</c:v>
                </c:pt>
                <c:pt idx="51308">
                  <c:v>0.34</c:v>
                </c:pt>
                <c:pt idx="51309">
                  <c:v>0.38</c:v>
                </c:pt>
                <c:pt idx="51310">
                  <c:v>0.34</c:v>
                </c:pt>
                <c:pt idx="51311">
                  <c:v>0.26</c:v>
                </c:pt>
                <c:pt idx="51312">
                  <c:v>0.26</c:v>
                </c:pt>
                <c:pt idx="51313">
                  <c:v>0.26</c:v>
                </c:pt>
                <c:pt idx="51314">
                  <c:v>0.26</c:v>
                </c:pt>
                <c:pt idx="51315">
                  <c:v>0.42</c:v>
                </c:pt>
                <c:pt idx="51316">
                  <c:v>0.74</c:v>
                </c:pt>
                <c:pt idx="51317">
                  <c:v>1.3</c:v>
                </c:pt>
                <c:pt idx="51318">
                  <c:v>1.86</c:v>
                </c:pt>
                <c:pt idx="51319">
                  <c:v>2.2999999999999998</c:v>
                </c:pt>
                <c:pt idx="51320">
                  <c:v>2.7</c:v>
                </c:pt>
                <c:pt idx="51321">
                  <c:v>3.02</c:v>
                </c:pt>
                <c:pt idx="51322">
                  <c:v>3.38</c:v>
                </c:pt>
                <c:pt idx="51323">
                  <c:v>3.62</c:v>
                </c:pt>
                <c:pt idx="51324">
                  <c:v>3.9</c:v>
                </c:pt>
                <c:pt idx="51325">
                  <c:v>3.98</c:v>
                </c:pt>
                <c:pt idx="51326">
                  <c:v>3.98</c:v>
                </c:pt>
                <c:pt idx="51327">
                  <c:v>3.74</c:v>
                </c:pt>
                <c:pt idx="51328">
                  <c:v>3.34</c:v>
                </c:pt>
                <c:pt idx="51329">
                  <c:v>2.66</c:v>
                </c:pt>
                <c:pt idx="51330">
                  <c:v>1.94</c:v>
                </c:pt>
                <c:pt idx="51331">
                  <c:v>1.1000000000000001</c:v>
                </c:pt>
                <c:pt idx="51332">
                  <c:v>0.38</c:v>
                </c:pt>
                <c:pt idx="51333">
                  <c:v>-0.3</c:v>
                </c:pt>
                <c:pt idx="51334">
                  <c:v>-0.82</c:v>
                </c:pt>
                <c:pt idx="51335">
                  <c:v>-1.22</c:v>
                </c:pt>
                <c:pt idx="51336">
                  <c:v>-1.54</c:v>
                </c:pt>
                <c:pt idx="51337">
                  <c:v>-1.82</c:v>
                </c:pt>
                <c:pt idx="51338">
                  <c:v>-1.98</c:v>
                </c:pt>
                <c:pt idx="51339">
                  <c:v>-1.98</c:v>
                </c:pt>
                <c:pt idx="51340">
                  <c:v>-1.94</c:v>
                </c:pt>
                <c:pt idx="51341">
                  <c:v>-1.78</c:v>
                </c:pt>
                <c:pt idx="51342">
                  <c:v>-1.46</c:v>
                </c:pt>
                <c:pt idx="51343">
                  <c:v>-1.18</c:v>
                </c:pt>
                <c:pt idx="51344">
                  <c:v>-1.02</c:v>
                </c:pt>
                <c:pt idx="51345">
                  <c:v>-1.02</c:v>
                </c:pt>
                <c:pt idx="51346">
                  <c:v>-0.9</c:v>
                </c:pt>
                <c:pt idx="51347">
                  <c:v>-0.86</c:v>
                </c:pt>
                <c:pt idx="51348">
                  <c:v>-0.74</c:v>
                </c:pt>
                <c:pt idx="51349">
                  <c:v>-0.78</c:v>
                </c:pt>
                <c:pt idx="51350">
                  <c:v>-0.78</c:v>
                </c:pt>
                <c:pt idx="51351">
                  <c:v>-0.78</c:v>
                </c:pt>
                <c:pt idx="51352">
                  <c:v>-0.74</c:v>
                </c:pt>
                <c:pt idx="51353">
                  <c:v>-0.7</c:v>
                </c:pt>
                <c:pt idx="51354">
                  <c:v>-0.66</c:v>
                </c:pt>
                <c:pt idx="51355">
                  <c:v>-0.66</c:v>
                </c:pt>
                <c:pt idx="51356">
                  <c:v>-0.54</c:v>
                </c:pt>
                <c:pt idx="51357">
                  <c:v>-0.57999999999999996</c:v>
                </c:pt>
                <c:pt idx="51358">
                  <c:v>-0.57999999999999996</c:v>
                </c:pt>
                <c:pt idx="51359">
                  <c:v>-0.5</c:v>
                </c:pt>
                <c:pt idx="51360">
                  <c:v>-0.38</c:v>
                </c:pt>
                <c:pt idx="51361">
                  <c:v>-0.34</c:v>
                </c:pt>
                <c:pt idx="51362">
                  <c:v>-0.26</c:v>
                </c:pt>
                <c:pt idx="51363">
                  <c:v>-0.26</c:v>
                </c:pt>
                <c:pt idx="51364">
                  <c:v>-0.22</c:v>
                </c:pt>
                <c:pt idx="51365">
                  <c:v>-0.1</c:v>
                </c:pt>
                <c:pt idx="51366">
                  <c:v>0.02</c:v>
                </c:pt>
                <c:pt idx="51367">
                  <c:v>0.02</c:v>
                </c:pt>
                <c:pt idx="51368">
                  <c:v>0.14000000000000001</c:v>
                </c:pt>
                <c:pt idx="51369">
                  <c:v>0.18</c:v>
                </c:pt>
                <c:pt idx="51370">
                  <c:v>0.22</c:v>
                </c:pt>
                <c:pt idx="51371">
                  <c:v>0.1</c:v>
                </c:pt>
                <c:pt idx="51372">
                  <c:v>-0.06</c:v>
                </c:pt>
                <c:pt idx="51373">
                  <c:v>-0.3</c:v>
                </c:pt>
                <c:pt idx="51374">
                  <c:v>-0.5</c:v>
                </c:pt>
                <c:pt idx="51375">
                  <c:v>-0.82</c:v>
                </c:pt>
                <c:pt idx="51376">
                  <c:v>-0.98</c:v>
                </c:pt>
                <c:pt idx="51377">
                  <c:v>-1.22</c:v>
                </c:pt>
                <c:pt idx="51378">
                  <c:v>-1.38</c:v>
                </c:pt>
                <c:pt idx="51379">
                  <c:v>-1.58</c:v>
                </c:pt>
                <c:pt idx="51380">
                  <c:v>-1.66</c:v>
                </c:pt>
                <c:pt idx="51381">
                  <c:v>-1.78</c:v>
                </c:pt>
                <c:pt idx="51382">
                  <c:v>-1.86</c:v>
                </c:pt>
                <c:pt idx="51383">
                  <c:v>-1.78</c:v>
                </c:pt>
                <c:pt idx="51384">
                  <c:v>-1.7</c:v>
                </c:pt>
                <c:pt idx="51385">
                  <c:v>-1.42</c:v>
                </c:pt>
                <c:pt idx="51386">
                  <c:v>-1.18</c:v>
                </c:pt>
                <c:pt idx="51387">
                  <c:v>-0.98</c:v>
                </c:pt>
                <c:pt idx="51388">
                  <c:v>-0.82</c:v>
                </c:pt>
                <c:pt idx="51389">
                  <c:v>-0.62</c:v>
                </c:pt>
                <c:pt idx="51390">
                  <c:v>-0.42</c:v>
                </c:pt>
                <c:pt idx="51391">
                  <c:v>-0.3</c:v>
                </c:pt>
                <c:pt idx="51392">
                  <c:v>-0.18</c:v>
                </c:pt>
                <c:pt idx="51393">
                  <c:v>-0.06</c:v>
                </c:pt>
                <c:pt idx="51394">
                  <c:v>0.02</c:v>
                </c:pt>
                <c:pt idx="51395">
                  <c:v>0.02</c:v>
                </c:pt>
                <c:pt idx="51396">
                  <c:v>-0.02</c:v>
                </c:pt>
                <c:pt idx="51397">
                  <c:v>-0.02</c:v>
                </c:pt>
                <c:pt idx="51398">
                  <c:v>0.02</c:v>
                </c:pt>
                <c:pt idx="51399">
                  <c:v>-0.02</c:v>
                </c:pt>
                <c:pt idx="51400">
                  <c:v>0.06</c:v>
                </c:pt>
                <c:pt idx="51401">
                  <c:v>0.06</c:v>
                </c:pt>
                <c:pt idx="51402">
                  <c:v>0.14000000000000001</c:v>
                </c:pt>
                <c:pt idx="51403">
                  <c:v>0.22</c:v>
                </c:pt>
                <c:pt idx="51404">
                  <c:v>0.3</c:v>
                </c:pt>
                <c:pt idx="51405">
                  <c:v>0.42</c:v>
                </c:pt>
                <c:pt idx="51406">
                  <c:v>0.74</c:v>
                </c:pt>
                <c:pt idx="51407">
                  <c:v>1.26</c:v>
                </c:pt>
                <c:pt idx="51408">
                  <c:v>1.98</c:v>
                </c:pt>
                <c:pt idx="51409">
                  <c:v>2.74</c:v>
                </c:pt>
                <c:pt idx="51410">
                  <c:v>3.38</c:v>
                </c:pt>
                <c:pt idx="51411">
                  <c:v>3.86</c:v>
                </c:pt>
                <c:pt idx="51412">
                  <c:v>4.22</c:v>
                </c:pt>
                <c:pt idx="51413">
                  <c:v>4.5</c:v>
                </c:pt>
                <c:pt idx="51414">
                  <c:v>4.7</c:v>
                </c:pt>
                <c:pt idx="51415">
                  <c:v>4.82</c:v>
                </c:pt>
                <c:pt idx="51416">
                  <c:v>4.7</c:v>
                </c:pt>
                <c:pt idx="51417">
                  <c:v>4.22</c:v>
                </c:pt>
                <c:pt idx="51418">
                  <c:v>3.5</c:v>
                </c:pt>
                <c:pt idx="51419">
                  <c:v>2.54</c:v>
                </c:pt>
                <c:pt idx="51420">
                  <c:v>1.42</c:v>
                </c:pt>
                <c:pt idx="51421">
                  <c:v>0.34</c:v>
                </c:pt>
                <c:pt idx="51422">
                  <c:v>-0.54</c:v>
                </c:pt>
                <c:pt idx="51423">
                  <c:v>-1.26</c:v>
                </c:pt>
                <c:pt idx="51424">
                  <c:v>-1.82</c:v>
                </c:pt>
                <c:pt idx="51425">
                  <c:v>-2.2599999999999998</c:v>
                </c:pt>
                <c:pt idx="51426">
                  <c:v>-2.54</c:v>
                </c:pt>
                <c:pt idx="51427">
                  <c:v>-2.7</c:v>
                </c:pt>
                <c:pt idx="51428">
                  <c:v>-2.54</c:v>
                </c:pt>
                <c:pt idx="51429">
                  <c:v>-2.34</c:v>
                </c:pt>
                <c:pt idx="51430">
                  <c:v>-2.02</c:v>
                </c:pt>
                <c:pt idx="51431">
                  <c:v>-1.78</c:v>
                </c:pt>
                <c:pt idx="51432">
                  <c:v>-1.54</c:v>
                </c:pt>
                <c:pt idx="51433">
                  <c:v>-1.3</c:v>
                </c:pt>
                <c:pt idx="51434">
                  <c:v>-1.1000000000000001</c:v>
                </c:pt>
                <c:pt idx="51435">
                  <c:v>-0.9</c:v>
                </c:pt>
                <c:pt idx="51436">
                  <c:v>-0.78</c:v>
                </c:pt>
                <c:pt idx="51437">
                  <c:v>-0.66</c:v>
                </c:pt>
                <c:pt idx="51438">
                  <c:v>-0.66</c:v>
                </c:pt>
                <c:pt idx="51439">
                  <c:v>-0.66</c:v>
                </c:pt>
                <c:pt idx="51440">
                  <c:v>-0.57999999999999996</c:v>
                </c:pt>
                <c:pt idx="51441">
                  <c:v>-0.5</c:v>
                </c:pt>
                <c:pt idx="51442">
                  <c:v>-0.38</c:v>
                </c:pt>
                <c:pt idx="51443">
                  <c:v>-0.3</c:v>
                </c:pt>
                <c:pt idx="51444">
                  <c:v>-0.26</c:v>
                </c:pt>
                <c:pt idx="51445">
                  <c:v>-0.26</c:v>
                </c:pt>
                <c:pt idx="51446">
                  <c:v>-0.22</c:v>
                </c:pt>
                <c:pt idx="51447">
                  <c:v>-0.22</c:v>
                </c:pt>
                <c:pt idx="51448">
                  <c:v>-0.18</c:v>
                </c:pt>
                <c:pt idx="51449">
                  <c:v>-0.18</c:v>
                </c:pt>
                <c:pt idx="51450">
                  <c:v>-0.06</c:v>
                </c:pt>
                <c:pt idx="51451">
                  <c:v>0.02</c:v>
                </c:pt>
                <c:pt idx="51452">
                  <c:v>0.14000000000000001</c:v>
                </c:pt>
                <c:pt idx="51453">
                  <c:v>0.18</c:v>
                </c:pt>
                <c:pt idx="51454">
                  <c:v>0.3</c:v>
                </c:pt>
                <c:pt idx="51455">
                  <c:v>0.34</c:v>
                </c:pt>
                <c:pt idx="51456">
                  <c:v>0.38</c:v>
                </c:pt>
                <c:pt idx="51457">
                  <c:v>0.42</c:v>
                </c:pt>
                <c:pt idx="51458">
                  <c:v>0.5</c:v>
                </c:pt>
                <c:pt idx="51459">
                  <c:v>0.57999999999999996</c:v>
                </c:pt>
                <c:pt idx="51460">
                  <c:v>0.54</c:v>
                </c:pt>
                <c:pt idx="51461">
                  <c:v>0.46</c:v>
                </c:pt>
                <c:pt idx="51462">
                  <c:v>0.26</c:v>
                </c:pt>
                <c:pt idx="51463">
                  <c:v>-0.06</c:v>
                </c:pt>
                <c:pt idx="51464">
                  <c:v>-0.38</c:v>
                </c:pt>
                <c:pt idx="51465">
                  <c:v>-0.74</c:v>
                </c:pt>
                <c:pt idx="51466">
                  <c:v>-1.06</c:v>
                </c:pt>
                <c:pt idx="51467">
                  <c:v>-1.3</c:v>
                </c:pt>
                <c:pt idx="51468">
                  <c:v>-1.58</c:v>
                </c:pt>
                <c:pt idx="51469">
                  <c:v>-1.82</c:v>
                </c:pt>
                <c:pt idx="51470">
                  <c:v>-2.02</c:v>
                </c:pt>
                <c:pt idx="51471">
                  <c:v>-2.14</c:v>
                </c:pt>
                <c:pt idx="51472">
                  <c:v>-2.1</c:v>
                </c:pt>
                <c:pt idx="51473">
                  <c:v>-1.94</c:v>
                </c:pt>
                <c:pt idx="51474">
                  <c:v>-1.74</c:v>
                </c:pt>
                <c:pt idx="51475">
                  <c:v>-1.46</c:v>
                </c:pt>
                <c:pt idx="51476">
                  <c:v>-1.18</c:v>
                </c:pt>
                <c:pt idx="51477">
                  <c:v>-0.9</c:v>
                </c:pt>
                <c:pt idx="51478">
                  <c:v>-0.62</c:v>
                </c:pt>
                <c:pt idx="51479">
                  <c:v>-0.38</c:v>
                </c:pt>
                <c:pt idx="51480">
                  <c:v>-0.18</c:v>
                </c:pt>
                <c:pt idx="51481">
                  <c:v>-0.02</c:v>
                </c:pt>
                <c:pt idx="51482">
                  <c:v>0.02</c:v>
                </c:pt>
                <c:pt idx="51483">
                  <c:v>-0.02</c:v>
                </c:pt>
                <c:pt idx="51484">
                  <c:v>0.02</c:v>
                </c:pt>
                <c:pt idx="51485">
                  <c:v>-0.06</c:v>
                </c:pt>
                <c:pt idx="51486">
                  <c:v>-0.06</c:v>
                </c:pt>
                <c:pt idx="51487">
                  <c:v>-0.02</c:v>
                </c:pt>
                <c:pt idx="51488">
                  <c:v>-0.02</c:v>
                </c:pt>
                <c:pt idx="51489">
                  <c:v>-0.02</c:v>
                </c:pt>
                <c:pt idx="51490">
                  <c:v>0.06</c:v>
                </c:pt>
                <c:pt idx="51491">
                  <c:v>0.1</c:v>
                </c:pt>
                <c:pt idx="51492">
                  <c:v>0.14000000000000001</c:v>
                </c:pt>
                <c:pt idx="51493">
                  <c:v>0.22</c:v>
                </c:pt>
                <c:pt idx="51494">
                  <c:v>0.3</c:v>
                </c:pt>
                <c:pt idx="51495">
                  <c:v>0.26</c:v>
                </c:pt>
                <c:pt idx="51496">
                  <c:v>0.26</c:v>
                </c:pt>
                <c:pt idx="51497">
                  <c:v>0.22</c:v>
                </c:pt>
                <c:pt idx="51498">
                  <c:v>0.3</c:v>
                </c:pt>
                <c:pt idx="51499">
                  <c:v>0.46</c:v>
                </c:pt>
                <c:pt idx="51500">
                  <c:v>0.9</c:v>
                </c:pt>
                <c:pt idx="51501">
                  <c:v>1.5</c:v>
                </c:pt>
                <c:pt idx="51502">
                  <c:v>2.2200000000000002</c:v>
                </c:pt>
                <c:pt idx="51503">
                  <c:v>2.86</c:v>
                </c:pt>
                <c:pt idx="51504">
                  <c:v>3.5</c:v>
                </c:pt>
                <c:pt idx="51505">
                  <c:v>3.94</c:v>
                </c:pt>
                <c:pt idx="51506">
                  <c:v>4.34</c:v>
                </c:pt>
                <c:pt idx="51507">
                  <c:v>4.66</c:v>
                </c:pt>
                <c:pt idx="51508">
                  <c:v>4.8600000000000003</c:v>
                </c:pt>
                <c:pt idx="51509">
                  <c:v>4.82</c:v>
                </c:pt>
                <c:pt idx="51510">
                  <c:v>4.46</c:v>
                </c:pt>
                <c:pt idx="51511">
                  <c:v>3.82</c:v>
                </c:pt>
                <c:pt idx="51512">
                  <c:v>2.94</c:v>
                </c:pt>
                <c:pt idx="51513">
                  <c:v>1.86</c:v>
                </c:pt>
                <c:pt idx="51514">
                  <c:v>0.78</c:v>
                </c:pt>
                <c:pt idx="51515">
                  <c:v>-0.22</c:v>
                </c:pt>
                <c:pt idx="51516">
                  <c:v>-1.06</c:v>
                </c:pt>
                <c:pt idx="51517">
                  <c:v>-1.66</c:v>
                </c:pt>
                <c:pt idx="51518">
                  <c:v>-2.1</c:v>
                </c:pt>
                <c:pt idx="51519">
                  <c:v>-2.2999999999999998</c:v>
                </c:pt>
                <c:pt idx="51520">
                  <c:v>-2.34</c:v>
                </c:pt>
                <c:pt idx="51521">
                  <c:v>-2.2999999999999998</c:v>
                </c:pt>
                <c:pt idx="51522">
                  <c:v>-2.1800000000000002</c:v>
                </c:pt>
                <c:pt idx="51523">
                  <c:v>-1.94</c:v>
                </c:pt>
                <c:pt idx="51524">
                  <c:v>-1.66</c:v>
                </c:pt>
                <c:pt idx="51525">
                  <c:v>-1.38</c:v>
                </c:pt>
                <c:pt idx="51526">
                  <c:v>-1.1399999999999999</c:v>
                </c:pt>
                <c:pt idx="51527">
                  <c:v>-1.02</c:v>
                </c:pt>
                <c:pt idx="51528">
                  <c:v>-0.94</c:v>
                </c:pt>
                <c:pt idx="51529">
                  <c:v>-0.94</c:v>
                </c:pt>
                <c:pt idx="51530">
                  <c:v>-0.94</c:v>
                </c:pt>
                <c:pt idx="51531">
                  <c:v>-0.94</c:v>
                </c:pt>
                <c:pt idx="51532">
                  <c:v>-0.94</c:v>
                </c:pt>
                <c:pt idx="51533">
                  <c:v>-0.9</c:v>
                </c:pt>
                <c:pt idx="51534">
                  <c:v>-0.82</c:v>
                </c:pt>
                <c:pt idx="51535">
                  <c:v>-0.74</c:v>
                </c:pt>
                <c:pt idx="51536">
                  <c:v>-0.66</c:v>
                </c:pt>
                <c:pt idx="51537">
                  <c:v>-0.5</c:v>
                </c:pt>
                <c:pt idx="51538">
                  <c:v>-0.38</c:v>
                </c:pt>
                <c:pt idx="51539">
                  <c:v>-0.3</c:v>
                </c:pt>
                <c:pt idx="51540">
                  <c:v>-0.22</c:v>
                </c:pt>
                <c:pt idx="51541">
                  <c:v>-0.18</c:v>
                </c:pt>
                <c:pt idx="51542">
                  <c:v>-0.18</c:v>
                </c:pt>
                <c:pt idx="51543">
                  <c:v>-0.14000000000000001</c:v>
                </c:pt>
                <c:pt idx="51544">
                  <c:v>-0.02</c:v>
                </c:pt>
                <c:pt idx="51545">
                  <c:v>0.06</c:v>
                </c:pt>
                <c:pt idx="51546">
                  <c:v>0.1</c:v>
                </c:pt>
                <c:pt idx="51547">
                  <c:v>0.1</c:v>
                </c:pt>
                <c:pt idx="51548">
                  <c:v>0.14000000000000001</c:v>
                </c:pt>
                <c:pt idx="51549">
                  <c:v>0.18</c:v>
                </c:pt>
                <c:pt idx="51550">
                  <c:v>0.26</c:v>
                </c:pt>
                <c:pt idx="51551">
                  <c:v>0.42</c:v>
                </c:pt>
                <c:pt idx="51552">
                  <c:v>0.54</c:v>
                </c:pt>
                <c:pt idx="51553">
                  <c:v>0.54</c:v>
                </c:pt>
                <c:pt idx="51554">
                  <c:v>0.46</c:v>
                </c:pt>
                <c:pt idx="51555">
                  <c:v>0.26</c:v>
                </c:pt>
                <c:pt idx="51556">
                  <c:v>0.02</c:v>
                </c:pt>
                <c:pt idx="51557">
                  <c:v>-0.3</c:v>
                </c:pt>
                <c:pt idx="51558">
                  <c:v>-0.7</c:v>
                </c:pt>
                <c:pt idx="51559">
                  <c:v>-0.98</c:v>
                </c:pt>
                <c:pt idx="51560">
                  <c:v>-1.26</c:v>
                </c:pt>
                <c:pt idx="51561">
                  <c:v>-1.58</c:v>
                </c:pt>
                <c:pt idx="51562">
                  <c:v>-1.82</c:v>
                </c:pt>
                <c:pt idx="51563">
                  <c:v>-2.02</c:v>
                </c:pt>
                <c:pt idx="51564">
                  <c:v>-2.1800000000000002</c:v>
                </c:pt>
                <c:pt idx="51565">
                  <c:v>-2.2200000000000002</c:v>
                </c:pt>
                <c:pt idx="51566">
                  <c:v>-2.06</c:v>
                </c:pt>
                <c:pt idx="51567">
                  <c:v>-1.9</c:v>
                </c:pt>
                <c:pt idx="51568">
                  <c:v>-1.58</c:v>
                </c:pt>
                <c:pt idx="51569">
                  <c:v>-1.3</c:v>
                </c:pt>
                <c:pt idx="51570">
                  <c:v>-1.02</c:v>
                </c:pt>
                <c:pt idx="51571">
                  <c:v>-0.7</c:v>
                </c:pt>
                <c:pt idx="51572">
                  <c:v>-0.46</c:v>
                </c:pt>
                <c:pt idx="51573">
                  <c:v>-0.34</c:v>
                </c:pt>
                <c:pt idx="51574">
                  <c:v>-0.22</c:v>
                </c:pt>
                <c:pt idx="51575">
                  <c:v>-0.18</c:v>
                </c:pt>
                <c:pt idx="51576">
                  <c:v>-0.1</c:v>
                </c:pt>
                <c:pt idx="51577">
                  <c:v>-0.14000000000000001</c:v>
                </c:pt>
                <c:pt idx="51578">
                  <c:v>-0.14000000000000001</c:v>
                </c:pt>
                <c:pt idx="51579">
                  <c:v>-0.1</c:v>
                </c:pt>
                <c:pt idx="51580">
                  <c:v>-0.06</c:v>
                </c:pt>
                <c:pt idx="51581">
                  <c:v>-0.06</c:v>
                </c:pt>
                <c:pt idx="51582">
                  <c:v>-0.02</c:v>
                </c:pt>
                <c:pt idx="51583">
                  <c:v>0.1</c:v>
                </c:pt>
                <c:pt idx="51584">
                  <c:v>0.22</c:v>
                </c:pt>
                <c:pt idx="51585">
                  <c:v>0.3</c:v>
                </c:pt>
                <c:pt idx="51586">
                  <c:v>0.38</c:v>
                </c:pt>
                <c:pt idx="51587">
                  <c:v>0.42</c:v>
                </c:pt>
                <c:pt idx="51588">
                  <c:v>0.42</c:v>
                </c:pt>
                <c:pt idx="51589">
                  <c:v>0.42</c:v>
                </c:pt>
                <c:pt idx="51590">
                  <c:v>0.46</c:v>
                </c:pt>
                <c:pt idx="51591">
                  <c:v>0.38</c:v>
                </c:pt>
                <c:pt idx="51592">
                  <c:v>0.26</c:v>
                </c:pt>
                <c:pt idx="51593">
                  <c:v>0.26</c:v>
                </c:pt>
                <c:pt idx="51594">
                  <c:v>0.3</c:v>
                </c:pt>
                <c:pt idx="51595">
                  <c:v>0.3</c:v>
                </c:pt>
                <c:pt idx="51596">
                  <c:v>0.34</c:v>
                </c:pt>
                <c:pt idx="51597">
                  <c:v>0.42</c:v>
                </c:pt>
                <c:pt idx="51598">
                  <c:v>0.54</c:v>
                </c:pt>
                <c:pt idx="51599">
                  <c:v>0.62</c:v>
                </c:pt>
                <c:pt idx="51600">
                  <c:v>0.94</c:v>
                </c:pt>
                <c:pt idx="51601">
                  <c:v>1.42</c:v>
                </c:pt>
                <c:pt idx="51602">
                  <c:v>2.06</c:v>
                </c:pt>
                <c:pt idx="51603">
                  <c:v>2.54</c:v>
                </c:pt>
                <c:pt idx="51604">
                  <c:v>3.06</c:v>
                </c:pt>
                <c:pt idx="51605">
                  <c:v>3.42</c:v>
                </c:pt>
                <c:pt idx="51606">
                  <c:v>3.7</c:v>
                </c:pt>
                <c:pt idx="51607">
                  <c:v>3.9</c:v>
                </c:pt>
                <c:pt idx="51608">
                  <c:v>3.94</c:v>
                </c:pt>
                <c:pt idx="51609">
                  <c:v>3.86</c:v>
                </c:pt>
                <c:pt idx="51610">
                  <c:v>3.66</c:v>
                </c:pt>
                <c:pt idx="51611">
                  <c:v>3.3</c:v>
                </c:pt>
                <c:pt idx="51612">
                  <c:v>2.62</c:v>
                </c:pt>
                <c:pt idx="51613">
                  <c:v>1.7</c:v>
                </c:pt>
                <c:pt idx="51614">
                  <c:v>0.78</c:v>
                </c:pt>
                <c:pt idx="51615">
                  <c:v>0.06</c:v>
                </c:pt>
                <c:pt idx="51616">
                  <c:v>-0.54</c:v>
                </c:pt>
                <c:pt idx="51617">
                  <c:v>-1.06</c:v>
                </c:pt>
                <c:pt idx="51618">
                  <c:v>-1.42</c:v>
                </c:pt>
                <c:pt idx="51619">
                  <c:v>-1.66</c:v>
                </c:pt>
                <c:pt idx="51620">
                  <c:v>-1.82</c:v>
                </c:pt>
                <c:pt idx="51621">
                  <c:v>-1.78</c:v>
                </c:pt>
                <c:pt idx="51622">
                  <c:v>-1.7</c:v>
                </c:pt>
                <c:pt idx="51623">
                  <c:v>-1.54</c:v>
                </c:pt>
                <c:pt idx="51624">
                  <c:v>-1.34</c:v>
                </c:pt>
                <c:pt idx="51625">
                  <c:v>-1.1000000000000001</c:v>
                </c:pt>
                <c:pt idx="51626">
                  <c:v>-0.94</c:v>
                </c:pt>
                <c:pt idx="51627">
                  <c:v>-0.9</c:v>
                </c:pt>
                <c:pt idx="51628">
                  <c:v>-0.82</c:v>
                </c:pt>
                <c:pt idx="51629">
                  <c:v>-0.78</c:v>
                </c:pt>
                <c:pt idx="51630">
                  <c:v>-0.78</c:v>
                </c:pt>
                <c:pt idx="51631">
                  <c:v>-0.74</c:v>
                </c:pt>
                <c:pt idx="51632">
                  <c:v>-0.74</c:v>
                </c:pt>
                <c:pt idx="51633">
                  <c:v>-0.74</c:v>
                </c:pt>
                <c:pt idx="51634">
                  <c:v>-0.7</c:v>
                </c:pt>
                <c:pt idx="51635">
                  <c:v>-0.66</c:v>
                </c:pt>
                <c:pt idx="51636">
                  <c:v>-0.57999999999999996</c:v>
                </c:pt>
                <c:pt idx="51637">
                  <c:v>-0.42</c:v>
                </c:pt>
                <c:pt idx="51638">
                  <c:v>-0.38</c:v>
                </c:pt>
                <c:pt idx="51639">
                  <c:v>-0.42</c:v>
                </c:pt>
                <c:pt idx="51640">
                  <c:v>-0.42</c:v>
                </c:pt>
                <c:pt idx="51641">
                  <c:v>-0.46</c:v>
                </c:pt>
                <c:pt idx="51642">
                  <c:v>-0.46</c:v>
                </c:pt>
                <c:pt idx="51643">
                  <c:v>-0.42</c:v>
                </c:pt>
                <c:pt idx="51644">
                  <c:v>-0.42</c:v>
                </c:pt>
                <c:pt idx="51645">
                  <c:v>-0.3</c:v>
                </c:pt>
                <c:pt idx="51646">
                  <c:v>-0.18</c:v>
                </c:pt>
                <c:pt idx="51647">
                  <c:v>-0.1</c:v>
                </c:pt>
                <c:pt idx="51648">
                  <c:v>0.02</c:v>
                </c:pt>
                <c:pt idx="51649">
                  <c:v>0.06</c:v>
                </c:pt>
                <c:pt idx="51650">
                  <c:v>0.1</c:v>
                </c:pt>
                <c:pt idx="51651">
                  <c:v>0.18</c:v>
                </c:pt>
                <c:pt idx="51652">
                  <c:v>0.22</c:v>
                </c:pt>
                <c:pt idx="51653">
                  <c:v>0.22</c:v>
                </c:pt>
                <c:pt idx="51654">
                  <c:v>0.14000000000000001</c:v>
                </c:pt>
                <c:pt idx="51655">
                  <c:v>0.06</c:v>
                </c:pt>
                <c:pt idx="51656">
                  <c:v>-0.18</c:v>
                </c:pt>
                <c:pt idx="51657">
                  <c:v>-0.5</c:v>
                </c:pt>
                <c:pt idx="51658">
                  <c:v>-0.74</c:v>
                </c:pt>
                <c:pt idx="51659">
                  <c:v>-1.02</c:v>
                </c:pt>
                <c:pt idx="51660">
                  <c:v>-1.18</c:v>
                </c:pt>
                <c:pt idx="51661">
                  <c:v>-1.38</c:v>
                </c:pt>
                <c:pt idx="51662">
                  <c:v>-1.54</c:v>
                </c:pt>
                <c:pt idx="51663">
                  <c:v>-1.66</c:v>
                </c:pt>
                <c:pt idx="51664">
                  <c:v>-1.74</c:v>
                </c:pt>
                <c:pt idx="51665">
                  <c:v>-1.74</c:v>
                </c:pt>
                <c:pt idx="51666">
                  <c:v>-1.7</c:v>
                </c:pt>
                <c:pt idx="51667">
                  <c:v>-1.54</c:v>
                </c:pt>
                <c:pt idx="51668">
                  <c:v>-1.22</c:v>
                </c:pt>
                <c:pt idx="51669">
                  <c:v>-1.02</c:v>
                </c:pt>
                <c:pt idx="51670">
                  <c:v>-0.82</c:v>
                </c:pt>
                <c:pt idx="51671">
                  <c:v>-0.62</c:v>
                </c:pt>
                <c:pt idx="51672">
                  <c:v>-0.46</c:v>
                </c:pt>
                <c:pt idx="51673">
                  <c:v>-0.34</c:v>
                </c:pt>
                <c:pt idx="51674">
                  <c:v>-0.22</c:v>
                </c:pt>
                <c:pt idx="51675">
                  <c:v>-0.14000000000000001</c:v>
                </c:pt>
                <c:pt idx="51676">
                  <c:v>-0.1</c:v>
                </c:pt>
                <c:pt idx="51677">
                  <c:v>-0.18</c:v>
                </c:pt>
                <c:pt idx="51678">
                  <c:v>-0.14000000000000001</c:v>
                </c:pt>
                <c:pt idx="51679">
                  <c:v>-0.22</c:v>
                </c:pt>
                <c:pt idx="51680">
                  <c:v>-0.22</c:v>
                </c:pt>
                <c:pt idx="51681">
                  <c:v>-0.26</c:v>
                </c:pt>
                <c:pt idx="51682">
                  <c:v>-0.18</c:v>
                </c:pt>
                <c:pt idx="51683">
                  <c:v>-0.1</c:v>
                </c:pt>
                <c:pt idx="51684">
                  <c:v>-0.02</c:v>
                </c:pt>
                <c:pt idx="51685">
                  <c:v>0.02</c:v>
                </c:pt>
                <c:pt idx="51686">
                  <c:v>0.18</c:v>
                </c:pt>
                <c:pt idx="51687">
                  <c:v>0.3</c:v>
                </c:pt>
                <c:pt idx="51688">
                  <c:v>0.57999999999999996</c:v>
                </c:pt>
                <c:pt idx="51689">
                  <c:v>0.9</c:v>
                </c:pt>
                <c:pt idx="51690">
                  <c:v>1.22</c:v>
                </c:pt>
                <c:pt idx="51691">
                  <c:v>1.5</c:v>
                </c:pt>
                <c:pt idx="51692">
                  <c:v>1.94</c:v>
                </c:pt>
                <c:pt idx="51693">
                  <c:v>2.46</c:v>
                </c:pt>
                <c:pt idx="51694">
                  <c:v>3.1</c:v>
                </c:pt>
                <c:pt idx="51695">
                  <c:v>3.58</c:v>
                </c:pt>
                <c:pt idx="51696">
                  <c:v>3.9</c:v>
                </c:pt>
                <c:pt idx="51697">
                  <c:v>3.98</c:v>
                </c:pt>
                <c:pt idx="51698">
                  <c:v>4.1399999999999997</c:v>
                </c:pt>
                <c:pt idx="51699">
                  <c:v>4.26</c:v>
                </c:pt>
                <c:pt idx="51700">
                  <c:v>4.3</c:v>
                </c:pt>
                <c:pt idx="51701">
                  <c:v>3.94</c:v>
                </c:pt>
                <c:pt idx="51702">
                  <c:v>3.26</c:v>
                </c:pt>
                <c:pt idx="51703">
                  <c:v>2.34</c:v>
                </c:pt>
                <c:pt idx="51704">
                  <c:v>1.22</c:v>
                </c:pt>
                <c:pt idx="51705">
                  <c:v>0.22</c:v>
                </c:pt>
                <c:pt idx="51706">
                  <c:v>-0.42</c:v>
                </c:pt>
                <c:pt idx="51707">
                  <c:v>-0.86</c:v>
                </c:pt>
                <c:pt idx="51708">
                  <c:v>-1.22</c:v>
                </c:pt>
                <c:pt idx="51709">
                  <c:v>-1.78</c:v>
                </c:pt>
                <c:pt idx="51710">
                  <c:v>-2.2599999999999998</c:v>
                </c:pt>
                <c:pt idx="51711">
                  <c:v>-2.5</c:v>
                </c:pt>
                <c:pt idx="51712">
                  <c:v>-2.46</c:v>
                </c:pt>
                <c:pt idx="51713">
                  <c:v>-2.1800000000000002</c:v>
                </c:pt>
                <c:pt idx="51714">
                  <c:v>-1.82</c:v>
                </c:pt>
                <c:pt idx="51715">
                  <c:v>-1.5</c:v>
                </c:pt>
                <c:pt idx="51716">
                  <c:v>-1.26</c:v>
                </c:pt>
                <c:pt idx="51717">
                  <c:v>-1.26</c:v>
                </c:pt>
                <c:pt idx="51718">
                  <c:v>-1.1399999999999999</c:v>
                </c:pt>
                <c:pt idx="51719">
                  <c:v>-1.02</c:v>
                </c:pt>
                <c:pt idx="51720">
                  <c:v>-0.86</c:v>
                </c:pt>
                <c:pt idx="51721">
                  <c:v>-0.74</c:v>
                </c:pt>
                <c:pt idx="51722">
                  <c:v>-0.7</c:v>
                </c:pt>
                <c:pt idx="51723">
                  <c:v>-0.82</c:v>
                </c:pt>
                <c:pt idx="51724">
                  <c:v>-0.82</c:v>
                </c:pt>
                <c:pt idx="51725">
                  <c:v>-0.74</c:v>
                </c:pt>
                <c:pt idx="51726">
                  <c:v>-0.62</c:v>
                </c:pt>
                <c:pt idx="51727">
                  <c:v>-0.46</c:v>
                </c:pt>
                <c:pt idx="51728">
                  <c:v>-0.3</c:v>
                </c:pt>
                <c:pt idx="51729">
                  <c:v>-0.3</c:v>
                </c:pt>
                <c:pt idx="51730">
                  <c:v>-0.26</c:v>
                </c:pt>
                <c:pt idx="51731">
                  <c:v>-0.22</c:v>
                </c:pt>
                <c:pt idx="51732">
                  <c:v>-0.06</c:v>
                </c:pt>
                <c:pt idx="51733">
                  <c:v>0.06</c:v>
                </c:pt>
                <c:pt idx="51734">
                  <c:v>0.1</c:v>
                </c:pt>
                <c:pt idx="51735">
                  <c:v>0.14000000000000001</c:v>
                </c:pt>
                <c:pt idx="51736">
                  <c:v>0.14000000000000001</c:v>
                </c:pt>
                <c:pt idx="51737">
                  <c:v>0.22</c:v>
                </c:pt>
                <c:pt idx="51738">
                  <c:v>0.38</c:v>
                </c:pt>
                <c:pt idx="51739">
                  <c:v>0.42</c:v>
                </c:pt>
                <c:pt idx="51740">
                  <c:v>0.42</c:v>
                </c:pt>
                <c:pt idx="51741">
                  <c:v>0.46</c:v>
                </c:pt>
                <c:pt idx="51742">
                  <c:v>0.46</c:v>
                </c:pt>
                <c:pt idx="51743">
                  <c:v>0.42</c:v>
                </c:pt>
                <c:pt idx="51744">
                  <c:v>0.42</c:v>
                </c:pt>
                <c:pt idx="51745">
                  <c:v>0.3</c:v>
                </c:pt>
                <c:pt idx="51746">
                  <c:v>0.1</c:v>
                </c:pt>
                <c:pt idx="51747">
                  <c:v>-0.18</c:v>
                </c:pt>
                <c:pt idx="51748">
                  <c:v>-0.46</c:v>
                </c:pt>
                <c:pt idx="51749">
                  <c:v>-0.82</c:v>
                </c:pt>
                <c:pt idx="51750">
                  <c:v>-1.02</c:v>
                </c:pt>
                <c:pt idx="51751">
                  <c:v>-1.18</c:v>
                </c:pt>
                <c:pt idx="51752">
                  <c:v>-1.42</c:v>
                </c:pt>
                <c:pt idx="51753">
                  <c:v>-1.66</c:v>
                </c:pt>
                <c:pt idx="51754">
                  <c:v>-1.9</c:v>
                </c:pt>
                <c:pt idx="51755">
                  <c:v>-2.1</c:v>
                </c:pt>
                <c:pt idx="51756">
                  <c:v>-2.02</c:v>
                </c:pt>
                <c:pt idx="51757">
                  <c:v>-1.94</c:v>
                </c:pt>
                <c:pt idx="51758">
                  <c:v>-1.66</c:v>
                </c:pt>
                <c:pt idx="51759">
                  <c:v>-1.38</c:v>
                </c:pt>
                <c:pt idx="51760">
                  <c:v>-1.1399999999999999</c:v>
                </c:pt>
                <c:pt idx="51761">
                  <c:v>-0.94</c:v>
                </c:pt>
                <c:pt idx="51762">
                  <c:v>-0.82</c:v>
                </c:pt>
                <c:pt idx="51763">
                  <c:v>-0.57999999999999996</c:v>
                </c:pt>
                <c:pt idx="51764">
                  <c:v>-0.34</c:v>
                </c:pt>
                <c:pt idx="51765">
                  <c:v>-0.14000000000000001</c:v>
                </c:pt>
                <c:pt idx="51766">
                  <c:v>-0.02</c:v>
                </c:pt>
                <c:pt idx="51767">
                  <c:v>-0.02</c:v>
                </c:pt>
                <c:pt idx="51768">
                  <c:v>-0.02</c:v>
                </c:pt>
                <c:pt idx="51769">
                  <c:v>-0.02</c:v>
                </c:pt>
                <c:pt idx="51770">
                  <c:v>0.06</c:v>
                </c:pt>
                <c:pt idx="51771">
                  <c:v>0.06</c:v>
                </c:pt>
                <c:pt idx="51772">
                  <c:v>0.1</c:v>
                </c:pt>
                <c:pt idx="51773">
                  <c:v>0.1</c:v>
                </c:pt>
                <c:pt idx="51774">
                  <c:v>0.14000000000000001</c:v>
                </c:pt>
                <c:pt idx="51775">
                  <c:v>0.18</c:v>
                </c:pt>
                <c:pt idx="51776">
                  <c:v>0.26</c:v>
                </c:pt>
                <c:pt idx="51777">
                  <c:v>0.38</c:v>
                </c:pt>
                <c:pt idx="51778">
                  <c:v>0.42</c:v>
                </c:pt>
                <c:pt idx="51779">
                  <c:v>0.38</c:v>
                </c:pt>
                <c:pt idx="51780">
                  <c:v>0.42</c:v>
                </c:pt>
                <c:pt idx="51781">
                  <c:v>0.3</c:v>
                </c:pt>
                <c:pt idx="51782">
                  <c:v>0.3</c:v>
                </c:pt>
                <c:pt idx="51783">
                  <c:v>0.26</c:v>
                </c:pt>
                <c:pt idx="51784">
                  <c:v>0.26</c:v>
                </c:pt>
                <c:pt idx="51785">
                  <c:v>0.3</c:v>
                </c:pt>
                <c:pt idx="51786">
                  <c:v>0.26</c:v>
                </c:pt>
                <c:pt idx="51787">
                  <c:v>0.26</c:v>
                </c:pt>
                <c:pt idx="51788">
                  <c:v>0.22</c:v>
                </c:pt>
                <c:pt idx="51789">
                  <c:v>0.34</c:v>
                </c:pt>
                <c:pt idx="51790">
                  <c:v>0.57999999999999996</c:v>
                </c:pt>
                <c:pt idx="51791">
                  <c:v>0.9</c:v>
                </c:pt>
                <c:pt idx="51792">
                  <c:v>1.26</c:v>
                </c:pt>
                <c:pt idx="51793">
                  <c:v>1.78</c:v>
                </c:pt>
                <c:pt idx="51794">
                  <c:v>2.46</c:v>
                </c:pt>
                <c:pt idx="51795">
                  <c:v>3.06</c:v>
                </c:pt>
                <c:pt idx="51796">
                  <c:v>3.46</c:v>
                </c:pt>
                <c:pt idx="51797">
                  <c:v>3.66</c:v>
                </c:pt>
                <c:pt idx="51798">
                  <c:v>3.82</c:v>
                </c:pt>
                <c:pt idx="51799">
                  <c:v>3.86</c:v>
                </c:pt>
                <c:pt idx="51800">
                  <c:v>3.78</c:v>
                </c:pt>
                <c:pt idx="51801">
                  <c:v>3.54</c:v>
                </c:pt>
                <c:pt idx="51802">
                  <c:v>3.26</c:v>
                </c:pt>
                <c:pt idx="51803">
                  <c:v>2.62</c:v>
                </c:pt>
                <c:pt idx="51804">
                  <c:v>1.62</c:v>
                </c:pt>
                <c:pt idx="51805">
                  <c:v>0.62</c:v>
                </c:pt>
                <c:pt idx="51806">
                  <c:v>-0.18</c:v>
                </c:pt>
                <c:pt idx="51807">
                  <c:v>-0.74</c:v>
                </c:pt>
                <c:pt idx="51808">
                  <c:v>-1.1000000000000001</c:v>
                </c:pt>
                <c:pt idx="51809">
                  <c:v>-1.34</c:v>
                </c:pt>
                <c:pt idx="51810">
                  <c:v>-1.5</c:v>
                </c:pt>
                <c:pt idx="51811">
                  <c:v>-1.66</c:v>
                </c:pt>
                <c:pt idx="51812">
                  <c:v>-1.66</c:v>
                </c:pt>
                <c:pt idx="51813">
                  <c:v>-1.58</c:v>
                </c:pt>
                <c:pt idx="51814">
                  <c:v>-1.38</c:v>
                </c:pt>
                <c:pt idx="51815">
                  <c:v>-1.1000000000000001</c:v>
                </c:pt>
                <c:pt idx="51816">
                  <c:v>-0.94</c:v>
                </c:pt>
                <c:pt idx="51817">
                  <c:v>-0.9</c:v>
                </c:pt>
                <c:pt idx="51818">
                  <c:v>-0.9</c:v>
                </c:pt>
                <c:pt idx="51819">
                  <c:v>-0.94</c:v>
                </c:pt>
                <c:pt idx="51820">
                  <c:v>-0.9</c:v>
                </c:pt>
                <c:pt idx="51821">
                  <c:v>-0.86</c:v>
                </c:pt>
                <c:pt idx="51822">
                  <c:v>-0.86</c:v>
                </c:pt>
                <c:pt idx="51823">
                  <c:v>-0.86</c:v>
                </c:pt>
                <c:pt idx="51824">
                  <c:v>-0.86</c:v>
                </c:pt>
                <c:pt idx="51825">
                  <c:v>-0.82</c:v>
                </c:pt>
                <c:pt idx="51826">
                  <c:v>-0.66</c:v>
                </c:pt>
                <c:pt idx="51827">
                  <c:v>-0.54</c:v>
                </c:pt>
                <c:pt idx="51828">
                  <c:v>-0.46</c:v>
                </c:pt>
                <c:pt idx="51829">
                  <c:v>-0.46</c:v>
                </c:pt>
                <c:pt idx="51830">
                  <c:v>-0.46</c:v>
                </c:pt>
                <c:pt idx="51831">
                  <c:v>-0.46</c:v>
                </c:pt>
                <c:pt idx="51832">
                  <c:v>-0.5</c:v>
                </c:pt>
                <c:pt idx="51833">
                  <c:v>-0.46</c:v>
                </c:pt>
                <c:pt idx="51834">
                  <c:v>-0.42</c:v>
                </c:pt>
                <c:pt idx="51835">
                  <c:v>-0.42</c:v>
                </c:pt>
                <c:pt idx="51836">
                  <c:v>-0.34</c:v>
                </c:pt>
                <c:pt idx="51837">
                  <c:v>-0.3</c:v>
                </c:pt>
                <c:pt idx="51838">
                  <c:v>-0.14000000000000001</c:v>
                </c:pt>
                <c:pt idx="51839">
                  <c:v>-0.06</c:v>
                </c:pt>
                <c:pt idx="51840">
                  <c:v>0.06</c:v>
                </c:pt>
                <c:pt idx="51841">
                  <c:v>0.14000000000000001</c:v>
                </c:pt>
                <c:pt idx="51842">
                  <c:v>0.14000000000000001</c:v>
                </c:pt>
                <c:pt idx="51843">
                  <c:v>0.14000000000000001</c:v>
                </c:pt>
                <c:pt idx="51844">
                  <c:v>0.14000000000000001</c:v>
                </c:pt>
                <c:pt idx="51845">
                  <c:v>0.14000000000000001</c:v>
                </c:pt>
                <c:pt idx="51846">
                  <c:v>0.06</c:v>
                </c:pt>
                <c:pt idx="51847">
                  <c:v>-0.14000000000000001</c:v>
                </c:pt>
                <c:pt idx="51848">
                  <c:v>-0.5</c:v>
                </c:pt>
                <c:pt idx="51849">
                  <c:v>-0.82</c:v>
                </c:pt>
                <c:pt idx="51850">
                  <c:v>-1.06</c:v>
                </c:pt>
                <c:pt idx="51851">
                  <c:v>-1.22</c:v>
                </c:pt>
                <c:pt idx="51852">
                  <c:v>-1.38</c:v>
                </c:pt>
                <c:pt idx="51853">
                  <c:v>-1.5</c:v>
                </c:pt>
                <c:pt idx="51854">
                  <c:v>-1.62</c:v>
                </c:pt>
                <c:pt idx="51855">
                  <c:v>-1.7</c:v>
                </c:pt>
                <c:pt idx="51856">
                  <c:v>-1.66</c:v>
                </c:pt>
                <c:pt idx="51857">
                  <c:v>-1.66</c:v>
                </c:pt>
                <c:pt idx="51858">
                  <c:v>-1.5</c:v>
                </c:pt>
                <c:pt idx="51859">
                  <c:v>-1.22</c:v>
                </c:pt>
                <c:pt idx="51860">
                  <c:v>-0.98</c:v>
                </c:pt>
                <c:pt idx="51861">
                  <c:v>-0.82</c:v>
                </c:pt>
                <c:pt idx="51862">
                  <c:v>-0.66</c:v>
                </c:pt>
                <c:pt idx="51863">
                  <c:v>-0.46</c:v>
                </c:pt>
                <c:pt idx="51864">
                  <c:v>-0.34</c:v>
                </c:pt>
                <c:pt idx="51865">
                  <c:v>-0.26</c:v>
                </c:pt>
                <c:pt idx="51866">
                  <c:v>-0.18</c:v>
                </c:pt>
                <c:pt idx="51867">
                  <c:v>-0.14000000000000001</c:v>
                </c:pt>
                <c:pt idx="51868">
                  <c:v>-0.18</c:v>
                </c:pt>
                <c:pt idx="51869">
                  <c:v>-0.22</c:v>
                </c:pt>
                <c:pt idx="51870">
                  <c:v>-0.18</c:v>
                </c:pt>
                <c:pt idx="51871">
                  <c:v>-0.18</c:v>
                </c:pt>
                <c:pt idx="51872">
                  <c:v>-0.1</c:v>
                </c:pt>
                <c:pt idx="51873">
                  <c:v>-0.06</c:v>
                </c:pt>
                <c:pt idx="51874">
                  <c:v>0.06</c:v>
                </c:pt>
                <c:pt idx="51875">
                  <c:v>0.1</c:v>
                </c:pt>
                <c:pt idx="51876">
                  <c:v>0.22</c:v>
                </c:pt>
                <c:pt idx="51877">
                  <c:v>0.42</c:v>
                </c:pt>
                <c:pt idx="51878">
                  <c:v>0.74</c:v>
                </c:pt>
                <c:pt idx="51879">
                  <c:v>1.02</c:v>
                </c:pt>
                <c:pt idx="51880">
                  <c:v>1.26</c:v>
                </c:pt>
                <c:pt idx="51881">
                  <c:v>1.66</c:v>
                </c:pt>
                <c:pt idx="51882">
                  <c:v>2.2200000000000002</c:v>
                </c:pt>
                <c:pt idx="51883">
                  <c:v>2.66</c:v>
                </c:pt>
                <c:pt idx="51884">
                  <c:v>3.14</c:v>
                </c:pt>
                <c:pt idx="51885">
                  <c:v>3.54</c:v>
                </c:pt>
                <c:pt idx="51886">
                  <c:v>3.98</c:v>
                </c:pt>
                <c:pt idx="51887">
                  <c:v>4.1399999999999997</c:v>
                </c:pt>
                <c:pt idx="51888">
                  <c:v>4.1399999999999997</c:v>
                </c:pt>
                <c:pt idx="51889">
                  <c:v>4.0199999999999996</c:v>
                </c:pt>
                <c:pt idx="51890">
                  <c:v>3.78</c:v>
                </c:pt>
                <c:pt idx="51891">
                  <c:v>3.3</c:v>
                </c:pt>
                <c:pt idx="51892">
                  <c:v>2.62</c:v>
                </c:pt>
                <c:pt idx="51893">
                  <c:v>1.7</c:v>
                </c:pt>
                <c:pt idx="51894">
                  <c:v>0.82</c:v>
                </c:pt>
                <c:pt idx="51895">
                  <c:v>-0.06</c:v>
                </c:pt>
                <c:pt idx="51896">
                  <c:v>-0.78</c:v>
                </c:pt>
                <c:pt idx="51897">
                  <c:v>-1.42</c:v>
                </c:pt>
                <c:pt idx="51898">
                  <c:v>-1.9</c:v>
                </c:pt>
                <c:pt idx="51899">
                  <c:v>-2.1800000000000002</c:v>
                </c:pt>
                <c:pt idx="51900">
                  <c:v>-2.34</c:v>
                </c:pt>
                <c:pt idx="51901">
                  <c:v>-2.42</c:v>
                </c:pt>
                <c:pt idx="51902">
                  <c:v>-2.2599999999999998</c:v>
                </c:pt>
                <c:pt idx="51903">
                  <c:v>-2.02</c:v>
                </c:pt>
                <c:pt idx="51904">
                  <c:v>-1.78</c:v>
                </c:pt>
                <c:pt idx="51905">
                  <c:v>-1.5</c:v>
                </c:pt>
                <c:pt idx="51906">
                  <c:v>-1.22</c:v>
                </c:pt>
                <c:pt idx="51907">
                  <c:v>-1.02</c:v>
                </c:pt>
                <c:pt idx="51908">
                  <c:v>-0.9</c:v>
                </c:pt>
                <c:pt idx="51909">
                  <c:v>-0.7</c:v>
                </c:pt>
                <c:pt idx="51910">
                  <c:v>-0.57999999999999996</c:v>
                </c:pt>
                <c:pt idx="51911">
                  <c:v>-0.57999999999999996</c:v>
                </c:pt>
                <c:pt idx="51912">
                  <c:v>-0.5</c:v>
                </c:pt>
                <c:pt idx="51913">
                  <c:v>-0.5</c:v>
                </c:pt>
                <c:pt idx="51914">
                  <c:v>-0.46</c:v>
                </c:pt>
                <c:pt idx="51915">
                  <c:v>-0.38</c:v>
                </c:pt>
                <c:pt idx="51916">
                  <c:v>-0.38</c:v>
                </c:pt>
                <c:pt idx="51917">
                  <c:v>-0.26</c:v>
                </c:pt>
                <c:pt idx="51918">
                  <c:v>-0.22</c:v>
                </c:pt>
                <c:pt idx="51919">
                  <c:v>-0.18</c:v>
                </c:pt>
                <c:pt idx="51920">
                  <c:v>-0.06</c:v>
                </c:pt>
                <c:pt idx="51921">
                  <c:v>-0.02</c:v>
                </c:pt>
                <c:pt idx="51922">
                  <c:v>-0.02</c:v>
                </c:pt>
                <c:pt idx="51923">
                  <c:v>-0.02</c:v>
                </c:pt>
                <c:pt idx="51924">
                  <c:v>0.06</c:v>
                </c:pt>
                <c:pt idx="51925">
                  <c:v>0.14000000000000001</c:v>
                </c:pt>
                <c:pt idx="51926">
                  <c:v>0.22</c:v>
                </c:pt>
                <c:pt idx="51927">
                  <c:v>0.22</c:v>
                </c:pt>
                <c:pt idx="51928">
                  <c:v>0.34</c:v>
                </c:pt>
                <c:pt idx="51929">
                  <c:v>0.42</c:v>
                </c:pt>
                <c:pt idx="51930">
                  <c:v>0.46</c:v>
                </c:pt>
                <c:pt idx="51931">
                  <c:v>0.5</c:v>
                </c:pt>
                <c:pt idx="51932">
                  <c:v>0.46</c:v>
                </c:pt>
                <c:pt idx="51933">
                  <c:v>0.34</c:v>
                </c:pt>
                <c:pt idx="51934">
                  <c:v>0.3</c:v>
                </c:pt>
                <c:pt idx="51935">
                  <c:v>0.22</c:v>
                </c:pt>
                <c:pt idx="51936">
                  <c:v>0.06</c:v>
                </c:pt>
                <c:pt idx="51937">
                  <c:v>-0.3</c:v>
                </c:pt>
                <c:pt idx="51938">
                  <c:v>-0.5</c:v>
                </c:pt>
                <c:pt idx="51939">
                  <c:v>-0.82</c:v>
                </c:pt>
                <c:pt idx="51940">
                  <c:v>-1.1000000000000001</c:v>
                </c:pt>
                <c:pt idx="51941">
                  <c:v>-1.34</c:v>
                </c:pt>
                <c:pt idx="51942">
                  <c:v>-1.5</c:v>
                </c:pt>
                <c:pt idx="51943">
                  <c:v>-1.7</c:v>
                </c:pt>
                <c:pt idx="51944">
                  <c:v>-1.78</c:v>
                </c:pt>
                <c:pt idx="51945">
                  <c:v>-1.86</c:v>
                </c:pt>
                <c:pt idx="51946">
                  <c:v>-1.82</c:v>
                </c:pt>
                <c:pt idx="51947">
                  <c:v>-1.66</c:v>
                </c:pt>
                <c:pt idx="51948">
                  <c:v>-1.46</c:v>
                </c:pt>
                <c:pt idx="51949">
                  <c:v>-1.22</c:v>
                </c:pt>
                <c:pt idx="51950">
                  <c:v>-0.9</c:v>
                </c:pt>
                <c:pt idx="51951">
                  <c:v>-0.7</c:v>
                </c:pt>
                <c:pt idx="51952">
                  <c:v>-0.5</c:v>
                </c:pt>
                <c:pt idx="51953">
                  <c:v>-0.34</c:v>
                </c:pt>
                <c:pt idx="51954">
                  <c:v>-0.14000000000000001</c:v>
                </c:pt>
                <c:pt idx="51955">
                  <c:v>-0.02</c:v>
                </c:pt>
                <c:pt idx="51956">
                  <c:v>-0.02</c:v>
                </c:pt>
                <c:pt idx="51957">
                  <c:v>0.02</c:v>
                </c:pt>
                <c:pt idx="51958">
                  <c:v>-0.02</c:v>
                </c:pt>
                <c:pt idx="51959">
                  <c:v>-0.06</c:v>
                </c:pt>
                <c:pt idx="51960">
                  <c:v>-0.06</c:v>
                </c:pt>
                <c:pt idx="51961">
                  <c:v>-0.06</c:v>
                </c:pt>
                <c:pt idx="51962">
                  <c:v>0.02</c:v>
                </c:pt>
                <c:pt idx="51963">
                  <c:v>0.02</c:v>
                </c:pt>
                <c:pt idx="51964">
                  <c:v>0.06</c:v>
                </c:pt>
                <c:pt idx="51965">
                  <c:v>0.06</c:v>
                </c:pt>
                <c:pt idx="51966">
                  <c:v>0.14000000000000001</c:v>
                </c:pt>
                <c:pt idx="51967">
                  <c:v>0.26</c:v>
                </c:pt>
                <c:pt idx="51968">
                  <c:v>0.34</c:v>
                </c:pt>
                <c:pt idx="51969">
                  <c:v>0.34</c:v>
                </c:pt>
                <c:pt idx="51970">
                  <c:v>0.3</c:v>
                </c:pt>
                <c:pt idx="51971">
                  <c:v>0.26</c:v>
                </c:pt>
                <c:pt idx="51972">
                  <c:v>0.26</c:v>
                </c:pt>
                <c:pt idx="51973">
                  <c:v>0.34</c:v>
                </c:pt>
                <c:pt idx="51974">
                  <c:v>0.38</c:v>
                </c:pt>
                <c:pt idx="51975">
                  <c:v>0.46</c:v>
                </c:pt>
                <c:pt idx="51976">
                  <c:v>0.7</c:v>
                </c:pt>
                <c:pt idx="51977">
                  <c:v>1.02</c:v>
                </c:pt>
                <c:pt idx="51978">
                  <c:v>1.42</c:v>
                </c:pt>
                <c:pt idx="51979">
                  <c:v>1.94</c:v>
                </c:pt>
                <c:pt idx="51980">
                  <c:v>2.54</c:v>
                </c:pt>
                <c:pt idx="51981">
                  <c:v>2.94</c:v>
                </c:pt>
                <c:pt idx="51982">
                  <c:v>3.34</c:v>
                </c:pt>
                <c:pt idx="51983">
                  <c:v>3.62</c:v>
                </c:pt>
                <c:pt idx="51984">
                  <c:v>3.9</c:v>
                </c:pt>
                <c:pt idx="51985">
                  <c:v>3.98</c:v>
                </c:pt>
                <c:pt idx="51986">
                  <c:v>3.94</c:v>
                </c:pt>
                <c:pt idx="51987">
                  <c:v>3.7</c:v>
                </c:pt>
                <c:pt idx="51988">
                  <c:v>3.18</c:v>
                </c:pt>
                <c:pt idx="51989">
                  <c:v>2.34</c:v>
                </c:pt>
                <c:pt idx="51990">
                  <c:v>1.34</c:v>
                </c:pt>
                <c:pt idx="51991">
                  <c:v>0.42</c:v>
                </c:pt>
                <c:pt idx="51992">
                  <c:v>-0.26</c:v>
                </c:pt>
                <c:pt idx="51993">
                  <c:v>-0.82</c:v>
                </c:pt>
                <c:pt idx="51994">
                  <c:v>-1.3</c:v>
                </c:pt>
                <c:pt idx="51995">
                  <c:v>-1.78</c:v>
                </c:pt>
                <c:pt idx="51996">
                  <c:v>-2.06</c:v>
                </c:pt>
                <c:pt idx="51997">
                  <c:v>-2.14</c:v>
                </c:pt>
                <c:pt idx="51998">
                  <c:v>-2.1</c:v>
                </c:pt>
                <c:pt idx="51999">
                  <c:v>-1.86</c:v>
                </c:pt>
                <c:pt idx="52000">
                  <c:v>-1.58</c:v>
                </c:pt>
                <c:pt idx="52001">
                  <c:v>-1.3</c:v>
                </c:pt>
                <c:pt idx="52002">
                  <c:v>-1.02</c:v>
                </c:pt>
                <c:pt idx="52003">
                  <c:v>-0.9</c:v>
                </c:pt>
                <c:pt idx="52004">
                  <c:v>-0.78</c:v>
                </c:pt>
                <c:pt idx="52005">
                  <c:v>-0.78</c:v>
                </c:pt>
                <c:pt idx="52006">
                  <c:v>-0.74</c:v>
                </c:pt>
                <c:pt idx="52007">
                  <c:v>-0.78</c:v>
                </c:pt>
                <c:pt idx="52008">
                  <c:v>-0.78</c:v>
                </c:pt>
                <c:pt idx="52009">
                  <c:v>-0.82</c:v>
                </c:pt>
                <c:pt idx="52010">
                  <c:v>-0.82</c:v>
                </c:pt>
                <c:pt idx="52011">
                  <c:v>-0.7</c:v>
                </c:pt>
                <c:pt idx="52012">
                  <c:v>-0.57999999999999996</c:v>
                </c:pt>
                <c:pt idx="52013">
                  <c:v>-0.46</c:v>
                </c:pt>
                <c:pt idx="52014">
                  <c:v>-0.34</c:v>
                </c:pt>
                <c:pt idx="52015">
                  <c:v>-0.26</c:v>
                </c:pt>
                <c:pt idx="52016">
                  <c:v>-0.22</c:v>
                </c:pt>
                <c:pt idx="52017">
                  <c:v>-0.18</c:v>
                </c:pt>
                <c:pt idx="52018">
                  <c:v>-0.1</c:v>
                </c:pt>
                <c:pt idx="52019">
                  <c:v>-0.14000000000000001</c:v>
                </c:pt>
                <c:pt idx="52020">
                  <c:v>-0.14000000000000001</c:v>
                </c:pt>
                <c:pt idx="52021">
                  <c:v>-0.18</c:v>
                </c:pt>
                <c:pt idx="52022">
                  <c:v>-0.14000000000000001</c:v>
                </c:pt>
                <c:pt idx="52023">
                  <c:v>-0.06</c:v>
                </c:pt>
                <c:pt idx="52024">
                  <c:v>-0.06</c:v>
                </c:pt>
                <c:pt idx="52025">
                  <c:v>-0.02</c:v>
                </c:pt>
                <c:pt idx="52026">
                  <c:v>0.02</c:v>
                </c:pt>
                <c:pt idx="52027">
                  <c:v>0.14000000000000001</c:v>
                </c:pt>
                <c:pt idx="52028">
                  <c:v>0.22</c:v>
                </c:pt>
                <c:pt idx="52029">
                  <c:v>0.18</c:v>
                </c:pt>
                <c:pt idx="52030">
                  <c:v>0.3</c:v>
                </c:pt>
                <c:pt idx="52031">
                  <c:v>0.26</c:v>
                </c:pt>
                <c:pt idx="52032">
                  <c:v>0.14000000000000001</c:v>
                </c:pt>
                <c:pt idx="52033">
                  <c:v>-0.1</c:v>
                </c:pt>
                <c:pt idx="52034">
                  <c:v>-0.46</c:v>
                </c:pt>
                <c:pt idx="52035">
                  <c:v>-0.78</c:v>
                </c:pt>
                <c:pt idx="52036">
                  <c:v>-0.98</c:v>
                </c:pt>
                <c:pt idx="52037">
                  <c:v>-1.18</c:v>
                </c:pt>
                <c:pt idx="52038">
                  <c:v>-1.34</c:v>
                </c:pt>
                <c:pt idx="52039">
                  <c:v>-1.66</c:v>
                </c:pt>
                <c:pt idx="52040">
                  <c:v>-1.82</c:v>
                </c:pt>
                <c:pt idx="52041">
                  <c:v>-1.86</c:v>
                </c:pt>
                <c:pt idx="52042">
                  <c:v>-1.9</c:v>
                </c:pt>
                <c:pt idx="52043">
                  <c:v>-1.78</c:v>
                </c:pt>
                <c:pt idx="52044">
                  <c:v>-1.58</c:v>
                </c:pt>
                <c:pt idx="52045">
                  <c:v>-1.3</c:v>
                </c:pt>
                <c:pt idx="52046">
                  <c:v>-1.1000000000000001</c:v>
                </c:pt>
                <c:pt idx="52047">
                  <c:v>-0.86</c:v>
                </c:pt>
                <c:pt idx="52048">
                  <c:v>-0.62</c:v>
                </c:pt>
                <c:pt idx="52049">
                  <c:v>-0.38</c:v>
                </c:pt>
                <c:pt idx="52050">
                  <c:v>-0.22</c:v>
                </c:pt>
                <c:pt idx="52051">
                  <c:v>-0.1</c:v>
                </c:pt>
                <c:pt idx="52052">
                  <c:v>0.02</c:v>
                </c:pt>
                <c:pt idx="52053">
                  <c:v>0.06</c:v>
                </c:pt>
                <c:pt idx="52054">
                  <c:v>0.02</c:v>
                </c:pt>
                <c:pt idx="52055">
                  <c:v>0.02</c:v>
                </c:pt>
                <c:pt idx="52056">
                  <c:v>0.06</c:v>
                </c:pt>
                <c:pt idx="52057">
                  <c:v>0.06</c:v>
                </c:pt>
                <c:pt idx="52058">
                  <c:v>0.06</c:v>
                </c:pt>
                <c:pt idx="52059">
                  <c:v>0.1</c:v>
                </c:pt>
                <c:pt idx="52060">
                  <c:v>0.14000000000000001</c:v>
                </c:pt>
                <c:pt idx="52061">
                  <c:v>0.22</c:v>
                </c:pt>
                <c:pt idx="52062">
                  <c:v>0.22</c:v>
                </c:pt>
                <c:pt idx="52063">
                  <c:v>0.26</c:v>
                </c:pt>
                <c:pt idx="52064">
                  <c:v>0.3</c:v>
                </c:pt>
                <c:pt idx="52065">
                  <c:v>0.34</c:v>
                </c:pt>
                <c:pt idx="52066">
                  <c:v>0.3</c:v>
                </c:pt>
                <c:pt idx="52067">
                  <c:v>0.3</c:v>
                </c:pt>
                <c:pt idx="52068">
                  <c:v>0.3</c:v>
                </c:pt>
                <c:pt idx="52069">
                  <c:v>0.3</c:v>
                </c:pt>
                <c:pt idx="52070">
                  <c:v>0.38</c:v>
                </c:pt>
                <c:pt idx="52071">
                  <c:v>0.38</c:v>
                </c:pt>
                <c:pt idx="52072">
                  <c:v>0.57999999999999996</c:v>
                </c:pt>
                <c:pt idx="52073">
                  <c:v>0.78</c:v>
                </c:pt>
                <c:pt idx="52074">
                  <c:v>1.1399999999999999</c:v>
                </c:pt>
                <c:pt idx="52075">
                  <c:v>1.58</c:v>
                </c:pt>
                <c:pt idx="52076">
                  <c:v>2.14</c:v>
                </c:pt>
                <c:pt idx="52077">
                  <c:v>2.7</c:v>
                </c:pt>
                <c:pt idx="52078">
                  <c:v>3.22</c:v>
                </c:pt>
                <c:pt idx="52079">
                  <c:v>3.46</c:v>
                </c:pt>
                <c:pt idx="52080">
                  <c:v>3.54</c:v>
                </c:pt>
                <c:pt idx="52081">
                  <c:v>3.54</c:v>
                </c:pt>
                <c:pt idx="52082">
                  <c:v>3.54</c:v>
                </c:pt>
                <c:pt idx="52083">
                  <c:v>3.38</c:v>
                </c:pt>
                <c:pt idx="52084">
                  <c:v>3.06</c:v>
                </c:pt>
                <c:pt idx="52085">
                  <c:v>2.62</c:v>
                </c:pt>
                <c:pt idx="52086">
                  <c:v>1.98</c:v>
                </c:pt>
                <c:pt idx="52087">
                  <c:v>1.18</c:v>
                </c:pt>
                <c:pt idx="52088">
                  <c:v>0.38</c:v>
                </c:pt>
                <c:pt idx="52089">
                  <c:v>-0.26</c:v>
                </c:pt>
                <c:pt idx="52090">
                  <c:v>-0.7</c:v>
                </c:pt>
                <c:pt idx="52091">
                  <c:v>-1.02</c:v>
                </c:pt>
                <c:pt idx="52092">
                  <c:v>-1.26</c:v>
                </c:pt>
                <c:pt idx="52093">
                  <c:v>-1.46</c:v>
                </c:pt>
                <c:pt idx="52094">
                  <c:v>-1.54</c:v>
                </c:pt>
                <c:pt idx="52095">
                  <c:v>-1.58</c:v>
                </c:pt>
                <c:pt idx="52096">
                  <c:v>-1.5</c:v>
                </c:pt>
                <c:pt idx="52097">
                  <c:v>-1.42</c:v>
                </c:pt>
                <c:pt idx="52098">
                  <c:v>-1.22</c:v>
                </c:pt>
                <c:pt idx="52099">
                  <c:v>-1.06</c:v>
                </c:pt>
                <c:pt idx="52100">
                  <c:v>-0.9</c:v>
                </c:pt>
                <c:pt idx="52101">
                  <c:v>-0.78</c:v>
                </c:pt>
                <c:pt idx="52102">
                  <c:v>-0.66</c:v>
                </c:pt>
                <c:pt idx="52103">
                  <c:v>-0.66</c:v>
                </c:pt>
                <c:pt idx="52104">
                  <c:v>-0.66</c:v>
                </c:pt>
                <c:pt idx="52105">
                  <c:v>-0.62</c:v>
                </c:pt>
                <c:pt idx="52106">
                  <c:v>-0.62</c:v>
                </c:pt>
                <c:pt idx="52107">
                  <c:v>-0.62</c:v>
                </c:pt>
                <c:pt idx="52108">
                  <c:v>-0.66</c:v>
                </c:pt>
                <c:pt idx="52109">
                  <c:v>-0.62</c:v>
                </c:pt>
                <c:pt idx="52110">
                  <c:v>-0.54</c:v>
                </c:pt>
                <c:pt idx="52111">
                  <c:v>-0.5</c:v>
                </c:pt>
                <c:pt idx="52112">
                  <c:v>-0.42</c:v>
                </c:pt>
                <c:pt idx="52113">
                  <c:v>-0.42</c:v>
                </c:pt>
                <c:pt idx="52114">
                  <c:v>-0.34</c:v>
                </c:pt>
                <c:pt idx="52115">
                  <c:v>-0.38</c:v>
                </c:pt>
                <c:pt idx="52116">
                  <c:v>-0.3</c:v>
                </c:pt>
                <c:pt idx="52117">
                  <c:v>-0.26</c:v>
                </c:pt>
                <c:pt idx="52118">
                  <c:v>-0.22</c:v>
                </c:pt>
                <c:pt idx="52119">
                  <c:v>-0.18</c:v>
                </c:pt>
                <c:pt idx="52120">
                  <c:v>-0.06</c:v>
                </c:pt>
                <c:pt idx="52121">
                  <c:v>-0.02</c:v>
                </c:pt>
                <c:pt idx="52122">
                  <c:v>0.02</c:v>
                </c:pt>
                <c:pt idx="52123">
                  <c:v>0.06</c:v>
                </c:pt>
                <c:pt idx="52124">
                  <c:v>0.1</c:v>
                </c:pt>
                <c:pt idx="52125">
                  <c:v>0.14000000000000001</c:v>
                </c:pt>
                <c:pt idx="52126">
                  <c:v>0.22</c:v>
                </c:pt>
                <c:pt idx="52127">
                  <c:v>0.14000000000000001</c:v>
                </c:pt>
                <c:pt idx="52128">
                  <c:v>0.14000000000000001</c:v>
                </c:pt>
                <c:pt idx="52129">
                  <c:v>-0.02</c:v>
                </c:pt>
                <c:pt idx="52130">
                  <c:v>-0.26</c:v>
                </c:pt>
                <c:pt idx="52131">
                  <c:v>-0.54</c:v>
                </c:pt>
                <c:pt idx="52132">
                  <c:v>-0.82</c:v>
                </c:pt>
                <c:pt idx="52133">
                  <c:v>-1.06</c:v>
                </c:pt>
                <c:pt idx="52134">
                  <c:v>-1.22</c:v>
                </c:pt>
                <c:pt idx="52135">
                  <c:v>-1.38</c:v>
                </c:pt>
                <c:pt idx="52136">
                  <c:v>-1.54</c:v>
                </c:pt>
                <c:pt idx="52137">
                  <c:v>-1.58</c:v>
                </c:pt>
                <c:pt idx="52138">
                  <c:v>-1.62</c:v>
                </c:pt>
                <c:pt idx="52139">
                  <c:v>-1.54</c:v>
                </c:pt>
                <c:pt idx="52140">
                  <c:v>-1.42</c:v>
                </c:pt>
                <c:pt idx="52141">
                  <c:v>-1.26</c:v>
                </c:pt>
                <c:pt idx="52142">
                  <c:v>-1.06</c:v>
                </c:pt>
                <c:pt idx="52143">
                  <c:v>-0.86</c:v>
                </c:pt>
                <c:pt idx="52144">
                  <c:v>-0.62</c:v>
                </c:pt>
                <c:pt idx="52145">
                  <c:v>-0.5</c:v>
                </c:pt>
                <c:pt idx="52146">
                  <c:v>-0.42</c:v>
                </c:pt>
                <c:pt idx="52147">
                  <c:v>-0.3</c:v>
                </c:pt>
                <c:pt idx="52148">
                  <c:v>-0.26</c:v>
                </c:pt>
                <c:pt idx="52149">
                  <c:v>-0.18</c:v>
                </c:pt>
                <c:pt idx="52150">
                  <c:v>-0.18</c:v>
                </c:pt>
                <c:pt idx="52151">
                  <c:v>-0.18</c:v>
                </c:pt>
                <c:pt idx="52152">
                  <c:v>-0.18</c:v>
                </c:pt>
                <c:pt idx="52153">
                  <c:v>-0.14000000000000001</c:v>
                </c:pt>
                <c:pt idx="52154">
                  <c:v>-0.14000000000000001</c:v>
                </c:pt>
                <c:pt idx="52155">
                  <c:v>-0.1</c:v>
                </c:pt>
                <c:pt idx="52156">
                  <c:v>-0.06</c:v>
                </c:pt>
                <c:pt idx="52157">
                  <c:v>0.02</c:v>
                </c:pt>
                <c:pt idx="52158">
                  <c:v>0.1</c:v>
                </c:pt>
                <c:pt idx="52159">
                  <c:v>0.06</c:v>
                </c:pt>
                <c:pt idx="52160">
                  <c:v>0.1</c:v>
                </c:pt>
                <c:pt idx="52161">
                  <c:v>0.22</c:v>
                </c:pt>
                <c:pt idx="52162">
                  <c:v>0.5</c:v>
                </c:pt>
                <c:pt idx="52163">
                  <c:v>0.82</c:v>
                </c:pt>
                <c:pt idx="52164">
                  <c:v>1.38</c:v>
                </c:pt>
                <c:pt idx="52165">
                  <c:v>1.98</c:v>
                </c:pt>
                <c:pt idx="52166">
                  <c:v>2.58</c:v>
                </c:pt>
                <c:pt idx="52167">
                  <c:v>3.14</c:v>
                </c:pt>
                <c:pt idx="52168">
                  <c:v>3.62</c:v>
                </c:pt>
                <c:pt idx="52169">
                  <c:v>4.0199999999999996</c:v>
                </c:pt>
                <c:pt idx="52170">
                  <c:v>4.5</c:v>
                </c:pt>
                <c:pt idx="52171">
                  <c:v>4.78</c:v>
                </c:pt>
                <c:pt idx="52172">
                  <c:v>4.9800000000000004</c:v>
                </c:pt>
                <c:pt idx="52173">
                  <c:v>4.66</c:v>
                </c:pt>
                <c:pt idx="52174">
                  <c:v>3.98</c:v>
                </c:pt>
                <c:pt idx="52175">
                  <c:v>2.94</c:v>
                </c:pt>
                <c:pt idx="52176">
                  <c:v>1.9</c:v>
                </c:pt>
                <c:pt idx="52177">
                  <c:v>0.86</c:v>
                </c:pt>
                <c:pt idx="52178">
                  <c:v>0.02</c:v>
                </c:pt>
                <c:pt idx="52179">
                  <c:v>-0.78</c:v>
                </c:pt>
                <c:pt idx="52180">
                  <c:v>-1.54</c:v>
                </c:pt>
                <c:pt idx="52181">
                  <c:v>-2.1800000000000002</c:v>
                </c:pt>
                <c:pt idx="52182">
                  <c:v>-2.58</c:v>
                </c:pt>
                <c:pt idx="52183">
                  <c:v>-2.82</c:v>
                </c:pt>
                <c:pt idx="52184">
                  <c:v>-2.78</c:v>
                </c:pt>
                <c:pt idx="52185">
                  <c:v>-2.46</c:v>
                </c:pt>
                <c:pt idx="52186">
                  <c:v>-2.06</c:v>
                </c:pt>
                <c:pt idx="52187">
                  <c:v>-1.7</c:v>
                </c:pt>
                <c:pt idx="52188">
                  <c:v>-1.42</c:v>
                </c:pt>
                <c:pt idx="52189">
                  <c:v>-1.1399999999999999</c:v>
                </c:pt>
                <c:pt idx="52190">
                  <c:v>-0.94</c:v>
                </c:pt>
                <c:pt idx="52191">
                  <c:v>-0.82</c:v>
                </c:pt>
                <c:pt idx="52192">
                  <c:v>-0.74</c:v>
                </c:pt>
                <c:pt idx="52193">
                  <c:v>-0.74</c:v>
                </c:pt>
                <c:pt idx="52194">
                  <c:v>-0.82</c:v>
                </c:pt>
                <c:pt idx="52195">
                  <c:v>-0.86</c:v>
                </c:pt>
                <c:pt idx="52196">
                  <c:v>-0.78</c:v>
                </c:pt>
                <c:pt idx="52197">
                  <c:v>-0.78</c:v>
                </c:pt>
                <c:pt idx="52198">
                  <c:v>-0.66</c:v>
                </c:pt>
                <c:pt idx="52199">
                  <c:v>-0.54</c:v>
                </c:pt>
                <c:pt idx="52200">
                  <c:v>-0.38</c:v>
                </c:pt>
                <c:pt idx="52201">
                  <c:v>-0.3</c:v>
                </c:pt>
                <c:pt idx="52202">
                  <c:v>-0.18</c:v>
                </c:pt>
                <c:pt idx="52203">
                  <c:v>-0.14000000000000001</c:v>
                </c:pt>
                <c:pt idx="52204">
                  <c:v>-0.06</c:v>
                </c:pt>
                <c:pt idx="52205">
                  <c:v>-0.02</c:v>
                </c:pt>
                <c:pt idx="52206">
                  <c:v>-0.02</c:v>
                </c:pt>
                <c:pt idx="52207">
                  <c:v>-0.02</c:v>
                </c:pt>
                <c:pt idx="52208">
                  <c:v>0.06</c:v>
                </c:pt>
                <c:pt idx="52209">
                  <c:v>0.14000000000000001</c:v>
                </c:pt>
                <c:pt idx="52210">
                  <c:v>0.18</c:v>
                </c:pt>
                <c:pt idx="52211">
                  <c:v>0.26</c:v>
                </c:pt>
                <c:pt idx="52212">
                  <c:v>0.38</c:v>
                </c:pt>
                <c:pt idx="52213">
                  <c:v>0.42</c:v>
                </c:pt>
                <c:pt idx="52214">
                  <c:v>0.5</c:v>
                </c:pt>
                <c:pt idx="52215">
                  <c:v>0.66</c:v>
                </c:pt>
                <c:pt idx="52216">
                  <c:v>0.74</c:v>
                </c:pt>
                <c:pt idx="52217">
                  <c:v>0.57999999999999996</c:v>
                </c:pt>
                <c:pt idx="52218">
                  <c:v>0.42</c:v>
                </c:pt>
                <c:pt idx="52219">
                  <c:v>0.14000000000000001</c:v>
                </c:pt>
                <c:pt idx="52220">
                  <c:v>-0.14000000000000001</c:v>
                </c:pt>
                <c:pt idx="52221">
                  <c:v>-0.42</c:v>
                </c:pt>
                <c:pt idx="52222">
                  <c:v>-0.74</c:v>
                </c:pt>
                <c:pt idx="52223">
                  <c:v>-1.06</c:v>
                </c:pt>
                <c:pt idx="52224">
                  <c:v>-1.38</c:v>
                </c:pt>
                <c:pt idx="52225">
                  <c:v>-1.66</c:v>
                </c:pt>
                <c:pt idx="52226">
                  <c:v>-1.98</c:v>
                </c:pt>
                <c:pt idx="52227">
                  <c:v>-2.1800000000000002</c:v>
                </c:pt>
                <c:pt idx="52228">
                  <c:v>-2.1800000000000002</c:v>
                </c:pt>
                <c:pt idx="52229">
                  <c:v>-2.06</c:v>
                </c:pt>
                <c:pt idx="52230">
                  <c:v>-1.86</c:v>
                </c:pt>
                <c:pt idx="52231">
                  <c:v>-1.62</c:v>
                </c:pt>
                <c:pt idx="52232">
                  <c:v>-1.34</c:v>
                </c:pt>
                <c:pt idx="52233">
                  <c:v>-1.06</c:v>
                </c:pt>
                <c:pt idx="52234">
                  <c:v>-0.78</c:v>
                </c:pt>
                <c:pt idx="52235">
                  <c:v>-0.5</c:v>
                </c:pt>
                <c:pt idx="52236">
                  <c:v>-0.3</c:v>
                </c:pt>
                <c:pt idx="52237">
                  <c:v>-0.1</c:v>
                </c:pt>
                <c:pt idx="52238">
                  <c:v>0.02</c:v>
                </c:pt>
                <c:pt idx="52239">
                  <c:v>0.02</c:v>
                </c:pt>
                <c:pt idx="52240">
                  <c:v>0.02</c:v>
                </c:pt>
                <c:pt idx="52241">
                  <c:v>0.02</c:v>
                </c:pt>
                <c:pt idx="52242">
                  <c:v>-0.02</c:v>
                </c:pt>
                <c:pt idx="52243">
                  <c:v>-0.02</c:v>
                </c:pt>
                <c:pt idx="52244">
                  <c:v>-0.02</c:v>
                </c:pt>
                <c:pt idx="52245">
                  <c:v>-0.02</c:v>
                </c:pt>
                <c:pt idx="52246">
                  <c:v>0.06</c:v>
                </c:pt>
                <c:pt idx="52247">
                  <c:v>0.14000000000000001</c:v>
                </c:pt>
                <c:pt idx="52248">
                  <c:v>0.26</c:v>
                </c:pt>
                <c:pt idx="52249">
                  <c:v>0.34</c:v>
                </c:pt>
                <c:pt idx="52250">
                  <c:v>0.46</c:v>
                </c:pt>
                <c:pt idx="52251">
                  <c:v>0.46</c:v>
                </c:pt>
                <c:pt idx="52252">
                  <c:v>0.46</c:v>
                </c:pt>
                <c:pt idx="52253">
                  <c:v>0.42</c:v>
                </c:pt>
                <c:pt idx="52254">
                  <c:v>0.34</c:v>
                </c:pt>
                <c:pt idx="52255">
                  <c:v>0.3</c:v>
                </c:pt>
                <c:pt idx="52256">
                  <c:v>0.3</c:v>
                </c:pt>
                <c:pt idx="52257">
                  <c:v>0.26</c:v>
                </c:pt>
                <c:pt idx="52258">
                  <c:v>0.26</c:v>
                </c:pt>
                <c:pt idx="52259">
                  <c:v>0.34</c:v>
                </c:pt>
                <c:pt idx="52260">
                  <c:v>0.46</c:v>
                </c:pt>
                <c:pt idx="52261">
                  <c:v>0.74</c:v>
                </c:pt>
                <c:pt idx="52262">
                  <c:v>1.1399999999999999</c:v>
                </c:pt>
                <c:pt idx="52263">
                  <c:v>1.62</c:v>
                </c:pt>
                <c:pt idx="52264">
                  <c:v>2.2200000000000002</c:v>
                </c:pt>
                <c:pt idx="52265">
                  <c:v>2.74</c:v>
                </c:pt>
                <c:pt idx="52266">
                  <c:v>3.14</c:v>
                </c:pt>
                <c:pt idx="52267">
                  <c:v>3.46</c:v>
                </c:pt>
                <c:pt idx="52268">
                  <c:v>3.66</c:v>
                </c:pt>
                <c:pt idx="52269">
                  <c:v>3.74</c:v>
                </c:pt>
                <c:pt idx="52270">
                  <c:v>3.7</c:v>
                </c:pt>
                <c:pt idx="52271">
                  <c:v>3.5</c:v>
                </c:pt>
                <c:pt idx="52272">
                  <c:v>3.22</c:v>
                </c:pt>
                <c:pt idx="52273">
                  <c:v>2.78</c:v>
                </c:pt>
                <c:pt idx="52274">
                  <c:v>2.2200000000000002</c:v>
                </c:pt>
                <c:pt idx="52275">
                  <c:v>1.5</c:v>
                </c:pt>
                <c:pt idx="52276">
                  <c:v>0.74</c:v>
                </c:pt>
                <c:pt idx="52277">
                  <c:v>-0.02</c:v>
                </c:pt>
                <c:pt idx="52278">
                  <c:v>-0.54</c:v>
                </c:pt>
                <c:pt idx="52279">
                  <c:v>-0.94</c:v>
                </c:pt>
                <c:pt idx="52280">
                  <c:v>-1.1399999999999999</c:v>
                </c:pt>
                <c:pt idx="52281">
                  <c:v>-1.38</c:v>
                </c:pt>
                <c:pt idx="52282">
                  <c:v>-1.5</c:v>
                </c:pt>
                <c:pt idx="52283">
                  <c:v>-1.54</c:v>
                </c:pt>
                <c:pt idx="52284">
                  <c:v>-1.5</c:v>
                </c:pt>
                <c:pt idx="52285">
                  <c:v>-1.5</c:v>
                </c:pt>
                <c:pt idx="52286">
                  <c:v>-1.34</c:v>
                </c:pt>
                <c:pt idx="52287">
                  <c:v>-1.22</c:v>
                </c:pt>
                <c:pt idx="52288">
                  <c:v>-1.02</c:v>
                </c:pt>
                <c:pt idx="52289">
                  <c:v>-0.98</c:v>
                </c:pt>
                <c:pt idx="52290">
                  <c:v>-0.9</c:v>
                </c:pt>
                <c:pt idx="52291">
                  <c:v>-0.86</c:v>
                </c:pt>
                <c:pt idx="52292">
                  <c:v>-0.86</c:v>
                </c:pt>
                <c:pt idx="52293">
                  <c:v>-0.78</c:v>
                </c:pt>
                <c:pt idx="52294">
                  <c:v>-0.7</c:v>
                </c:pt>
                <c:pt idx="52295">
                  <c:v>-0.7</c:v>
                </c:pt>
                <c:pt idx="52296">
                  <c:v>-0.7</c:v>
                </c:pt>
                <c:pt idx="52297">
                  <c:v>-0.66</c:v>
                </c:pt>
                <c:pt idx="52298">
                  <c:v>-0.57999999999999996</c:v>
                </c:pt>
                <c:pt idx="52299">
                  <c:v>-0.46</c:v>
                </c:pt>
                <c:pt idx="52300">
                  <c:v>-0.42</c:v>
                </c:pt>
                <c:pt idx="52301">
                  <c:v>-0.42</c:v>
                </c:pt>
                <c:pt idx="52302">
                  <c:v>-0.46</c:v>
                </c:pt>
                <c:pt idx="52303">
                  <c:v>-0.46</c:v>
                </c:pt>
                <c:pt idx="52304">
                  <c:v>-0.42</c:v>
                </c:pt>
                <c:pt idx="52305">
                  <c:v>-0.38</c:v>
                </c:pt>
                <c:pt idx="52306">
                  <c:v>-0.3</c:v>
                </c:pt>
                <c:pt idx="52307">
                  <c:v>-0.26</c:v>
                </c:pt>
                <c:pt idx="52308">
                  <c:v>-0.18</c:v>
                </c:pt>
                <c:pt idx="52309">
                  <c:v>-0.14000000000000001</c:v>
                </c:pt>
                <c:pt idx="52310">
                  <c:v>-0.02</c:v>
                </c:pt>
                <c:pt idx="52311">
                  <c:v>0.06</c:v>
                </c:pt>
                <c:pt idx="52312">
                  <c:v>0.14000000000000001</c:v>
                </c:pt>
                <c:pt idx="52313">
                  <c:v>0.18</c:v>
                </c:pt>
                <c:pt idx="52314">
                  <c:v>0.22</c:v>
                </c:pt>
                <c:pt idx="52315">
                  <c:v>0.14000000000000001</c:v>
                </c:pt>
                <c:pt idx="52316">
                  <c:v>0.14000000000000001</c:v>
                </c:pt>
                <c:pt idx="52317">
                  <c:v>-0.06</c:v>
                </c:pt>
                <c:pt idx="52318">
                  <c:v>-0.26</c:v>
                </c:pt>
                <c:pt idx="52319">
                  <c:v>-0.62</c:v>
                </c:pt>
                <c:pt idx="52320">
                  <c:v>-0.78</c:v>
                </c:pt>
                <c:pt idx="52321">
                  <c:v>-1.06</c:v>
                </c:pt>
                <c:pt idx="52322">
                  <c:v>-1.3</c:v>
                </c:pt>
                <c:pt idx="52323">
                  <c:v>-1.42</c:v>
                </c:pt>
                <c:pt idx="52324">
                  <c:v>-1.54</c:v>
                </c:pt>
                <c:pt idx="52325">
                  <c:v>-1.62</c:v>
                </c:pt>
                <c:pt idx="52326">
                  <c:v>-1.62</c:v>
                </c:pt>
                <c:pt idx="52327">
                  <c:v>-1.62</c:v>
                </c:pt>
                <c:pt idx="52328">
                  <c:v>-1.58</c:v>
                </c:pt>
                <c:pt idx="52329">
                  <c:v>-1.38</c:v>
                </c:pt>
                <c:pt idx="52330">
                  <c:v>-1.18</c:v>
                </c:pt>
                <c:pt idx="52331">
                  <c:v>-1.02</c:v>
                </c:pt>
                <c:pt idx="52332">
                  <c:v>-0.78</c:v>
                </c:pt>
                <c:pt idx="52333">
                  <c:v>-0.62</c:v>
                </c:pt>
                <c:pt idx="52334">
                  <c:v>-0.46</c:v>
                </c:pt>
                <c:pt idx="52335">
                  <c:v>-0.42</c:v>
                </c:pt>
                <c:pt idx="52336">
                  <c:v>-0.34</c:v>
                </c:pt>
                <c:pt idx="52337">
                  <c:v>-0.3</c:v>
                </c:pt>
                <c:pt idx="52338">
                  <c:v>-0.26</c:v>
                </c:pt>
                <c:pt idx="52339">
                  <c:v>-0.18</c:v>
                </c:pt>
                <c:pt idx="52340">
                  <c:v>-0.14000000000000001</c:v>
                </c:pt>
                <c:pt idx="52341">
                  <c:v>-0.14000000000000001</c:v>
                </c:pt>
                <c:pt idx="52342">
                  <c:v>-0.1</c:v>
                </c:pt>
                <c:pt idx="52343">
                  <c:v>-0.14000000000000001</c:v>
                </c:pt>
                <c:pt idx="52344">
                  <c:v>-0.06</c:v>
                </c:pt>
                <c:pt idx="52345">
                  <c:v>0.02</c:v>
                </c:pt>
                <c:pt idx="52346">
                  <c:v>0.06</c:v>
                </c:pt>
                <c:pt idx="52347">
                  <c:v>0.14000000000000001</c:v>
                </c:pt>
                <c:pt idx="52348">
                  <c:v>0.14000000000000001</c:v>
                </c:pt>
                <c:pt idx="52349">
                  <c:v>0.18</c:v>
                </c:pt>
                <c:pt idx="52350">
                  <c:v>0.22</c:v>
                </c:pt>
                <c:pt idx="52351">
                  <c:v>0.34</c:v>
                </c:pt>
                <c:pt idx="52352">
                  <c:v>0.7</c:v>
                </c:pt>
                <c:pt idx="52353">
                  <c:v>1.18</c:v>
                </c:pt>
                <c:pt idx="52354">
                  <c:v>1.7</c:v>
                </c:pt>
                <c:pt idx="52355">
                  <c:v>2.2200000000000002</c:v>
                </c:pt>
                <c:pt idx="52356">
                  <c:v>2.86</c:v>
                </c:pt>
                <c:pt idx="52357">
                  <c:v>3.38</c:v>
                </c:pt>
                <c:pt idx="52358">
                  <c:v>3.9</c:v>
                </c:pt>
                <c:pt idx="52359">
                  <c:v>4.26</c:v>
                </c:pt>
                <c:pt idx="52360">
                  <c:v>4.54</c:v>
                </c:pt>
                <c:pt idx="52361">
                  <c:v>4.66</c:v>
                </c:pt>
                <c:pt idx="52362">
                  <c:v>4.54</c:v>
                </c:pt>
                <c:pt idx="52363">
                  <c:v>4.0999999999999996</c:v>
                </c:pt>
                <c:pt idx="52364">
                  <c:v>3.46</c:v>
                </c:pt>
                <c:pt idx="52365">
                  <c:v>2.58</c:v>
                </c:pt>
                <c:pt idx="52366">
                  <c:v>1.66</c:v>
                </c:pt>
                <c:pt idx="52367">
                  <c:v>0.66</c:v>
                </c:pt>
                <c:pt idx="52368">
                  <c:v>-0.22</c:v>
                </c:pt>
                <c:pt idx="52369">
                  <c:v>-0.98</c:v>
                </c:pt>
                <c:pt idx="52370">
                  <c:v>-1.58</c:v>
                </c:pt>
                <c:pt idx="52371">
                  <c:v>-2.06</c:v>
                </c:pt>
                <c:pt idx="52372">
                  <c:v>-2.2999999999999998</c:v>
                </c:pt>
                <c:pt idx="52373">
                  <c:v>-2.38</c:v>
                </c:pt>
                <c:pt idx="52374">
                  <c:v>-2.2599999999999998</c:v>
                </c:pt>
                <c:pt idx="52375">
                  <c:v>-2.14</c:v>
                </c:pt>
                <c:pt idx="52376">
                  <c:v>-1.9</c:v>
                </c:pt>
                <c:pt idx="52377">
                  <c:v>-1.66</c:v>
                </c:pt>
                <c:pt idx="52378">
                  <c:v>-1.34</c:v>
                </c:pt>
                <c:pt idx="52379">
                  <c:v>-1.1399999999999999</c:v>
                </c:pt>
                <c:pt idx="52380">
                  <c:v>-0.98</c:v>
                </c:pt>
                <c:pt idx="52381">
                  <c:v>-0.9</c:v>
                </c:pt>
                <c:pt idx="52382">
                  <c:v>-0.86</c:v>
                </c:pt>
                <c:pt idx="52383">
                  <c:v>-0.86</c:v>
                </c:pt>
                <c:pt idx="52384">
                  <c:v>-0.86</c:v>
                </c:pt>
                <c:pt idx="52385">
                  <c:v>-0.82</c:v>
                </c:pt>
                <c:pt idx="52386">
                  <c:v>-0.7</c:v>
                </c:pt>
                <c:pt idx="52387">
                  <c:v>-0.66</c:v>
                </c:pt>
                <c:pt idx="52388">
                  <c:v>-0.54</c:v>
                </c:pt>
                <c:pt idx="52389">
                  <c:v>-0.46</c:v>
                </c:pt>
                <c:pt idx="52390">
                  <c:v>-0.34</c:v>
                </c:pt>
                <c:pt idx="52391">
                  <c:v>-0.26</c:v>
                </c:pt>
                <c:pt idx="52392">
                  <c:v>-0.14000000000000001</c:v>
                </c:pt>
                <c:pt idx="52393">
                  <c:v>-0.14000000000000001</c:v>
                </c:pt>
                <c:pt idx="52394">
                  <c:v>-0.06</c:v>
                </c:pt>
                <c:pt idx="52395">
                  <c:v>-0.06</c:v>
                </c:pt>
                <c:pt idx="52396">
                  <c:v>0.02</c:v>
                </c:pt>
                <c:pt idx="52397">
                  <c:v>0.1</c:v>
                </c:pt>
                <c:pt idx="52398">
                  <c:v>0.14000000000000001</c:v>
                </c:pt>
                <c:pt idx="52399">
                  <c:v>0.14000000000000001</c:v>
                </c:pt>
                <c:pt idx="52400">
                  <c:v>0.22</c:v>
                </c:pt>
                <c:pt idx="52401">
                  <c:v>0.26</c:v>
                </c:pt>
                <c:pt idx="52402">
                  <c:v>0.34</c:v>
                </c:pt>
                <c:pt idx="52403">
                  <c:v>0.42</c:v>
                </c:pt>
                <c:pt idx="52404">
                  <c:v>0.54</c:v>
                </c:pt>
                <c:pt idx="52405">
                  <c:v>0.54</c:v>
                </c:pt>
                <c:pt idx="52406">
                  <c:v>0.54</c:v>
                </c:pt>
                <c:pt idx="52407">
                  <c:v>0.38</c:v>
                </c:pt>
                <c:pt idx="52408">
                  <c:v>0.22</c:v>
                </c:pt>
                <c:pt idx="52409">
                  <c:v>-0.02</c:v>
                </c:pt>
                <c:pt idx="52410">
                  <c:v>-0.3</c:v>
                </c:pt>
                <c:pt idx="52411">
                  <c:v>-0.62</c:v>
                </c:pt>
                <c:pt idx="52412">
                  <c:v>-0.94</c:v>
                </c:pt>
                <c:pt idx="52413">
                  <c:v>-1.22</c:v>
                </c:pt>
                <c:pt idx="52414">
                  <c:v>-1.46</c:v>
                </c:pt>
                <c:pt idx="52415">
                  <c:v>-1.74</c:v>
                </c:pt>
                <c:pt idx="52416">
                  <c:v>-1.9</c:v>
                </c:pt>
                <c:pt idx="52417">
                  <c:v>-2.02</c:v>
                </c:pt>
                <c:pt idx="52418">
                  <c:v>-1.98</c:v>
                </c:pt>
                <c:pt idx="52419">
                  <c:v>-1.9</c:v>
                </c:pt>
                <c:pt idx="52420">
                  <c:v>-1.78</c:v>
                </c:pt>
                <c:pt idx="52421">
                  <c:v>-1.5</c:v>
                </c:pt>
                <c:pt idx="52422">
                  <c:v>-1.22</c:v>
                </c:pt>
                <c:pt idx="52423">
                  <c:v>-0.98</c:v>
                </c:pt>
                <c:pt idx="52424">
                  <c:v>-0.7</c:v>
                </c:pt>
                <c:pt idx="52425">
                  <c:v>-0.46</c:v>
                </c:pt>
                <c:pt idx="52426">
                  <c:v>-0.3</c:v>
                </c:pt>
                <c:pt idx="52427">
                  <c:v>-0.18</c:v>
                </c:pt>
                <c:pt idx="52428">
                  <c:v>-0.14000000000000001</c:v>
                </c:pt>
                <c:pt idx="52429">
                  <c:v>-0.14000000000000001</c:v>
                </c:pt>
                <c:pt idx="52430">
                  <c:v>-0.02</c:v>
                </c:pt>
                <c:pt idx="52431">
                  <c:v>-0.1</c:v>
                </c:pt>
                <c:pt idx="52432">
                  <c:v>-0.06</c:v>
                </c:pt>
                <c:pt idx="52433">
                  <c:v>-0.1</c:v>
                </c:pt>
                <c:pt idx="52434">
                  <c:v>-0.02</c:v>
                </c:pt>
                <c:pt idx="52435">
                  <c:v>-0.02</c:v>
                </c:pt>
                <c:pt idx="52436">
                  <c:v>0.06</c:v>
                </c:pt>
                <c:pt idx="52437">
                  <c:v>0.14000000000000001</c:v>
                </c:pt>
                <c:pt idx="52438">
                  <c:v>0.22</c:v>
                </c:pt>
                <c:pt idx="52439">
                  <c:v>0.3</c:v>
                </c:pt>
                <c:pt idx="52440">
                  <c:v>0.38</c:v>
                </c:pt>
                <c:pt idx="52441">
                  <c:v>0.34</c:v>
                </c:pt>
                <c:pt idx="52442">
                  <c:v>0.38</c:v>
                </c:pt>
                <c:pt idx="52443">
                  <c:v>0.34</c:v>
                </c:pt>
                <c:pt idx="52444">
                  <c:v>0.3</c:v>
                </c:pt>
                <c:pt idx="52445">
                  <c:v>0.34</c:v>
                </c:pt>
                <c:pt idx="52446">
                  <c:v>0.5</c:v>
                </c:pt>
                <c:pt idx="52447">
                  <c:v>0.94</c:v>
                </c:pt>
                <c:pt idx="52448">
                  <c:v>1.5</c:v>
                </c:pt>
                <c:pt idx="52449">
                  <c:v>1.98</c:v>
                </c:pt>
                <c:pt idx="52450">
                  <c:v>2.5</c:v>
                </c:pt>
                <c:pt idx="52451">
                  <c:v>2.94</c:v>
                </c:pt>
                <c:pt idx="52452">
                  <c:v>3.34</c:v>
                </c:pt>
                <c:pt idx="52453">
                  <c:v>3.7</c:v>
                </c:pt>
                <c:pt idx="52454">
                  <c:v>4.0599999999999996</c:v>
                </c:pt>
                <c:pt idx="52455">
                  <c:v>4.26</c:v>
                </c:pt>
                <c:pt idx="52456">
                  <c:v>4.26</c:v>
                </c:pt>
                <c:pt idx="52457">
                  <c:v>3.98</c:v>
                </c:pt>
                <c:pt idx="52458">
                  <c:v>3.42</c:v>
                </c:pt>
                <c:pt idx="52459">
                  <c:v>2.7</c:v>
                </c:pt>
                <c:pt idx="52460">
                  <c:v>1.86</c:v>
                </c:pt>
                <c:pt idx="52461">
                  <c:v>1.1000000000000001</c:v>
                </c:pt>
                <c:pt idx="52462">
                  <c:v>0.34</c:v>
                </c:pt>
                <c:pt idx="52463">
                  <c:v>-0.34</c:v>
                </c:pt>
                <c:pt idx="52464">
                  <c:v>-0.94</c:v>
                </c:pt>
                <c:pt idx="52465">
                  <c:v>-1.34</c:v>
                </c:pt>
                <c:pt idx="52466">
                  <c:v>-1.62</c:v>
                </c:pt>
                <c:pt idx="52467">
                  <c:v>-1.86</c:v>
                </c:pt>
                <c:pt idx="52468">
                  <c:v>-1.98</c:v>
                </c:pt>
                <c:pt idx="52469">
                  <c:v>-1.98</c:v>
                </c:pt>
                <c:pt idx="52470">
                  <c:v>-1.86</c:v>
                </c:pt>
                <c:pt idx="52471">
                  <c:v>-1.66</c:v>
                </c:pt>
                <c:pt idx="52472">
                  <c:v>-1.46</c:v>
                </c:pt>
                <c:pt idx="52473">
                  <c:v>-1.26</c:v>
                </c:pt>
                <c:pt idx="52474">
                  <c:v>-1.06</c:v>
                </c:pt>
                <c:pt idx="52475">
                  <c:v>-1.02</c:v>
                </c:pt>
                <c:pt idx="52476">
                  <c:v>-0.98</c:v>
                </c:pt>
                <c:pt idx="52477">
                  <c:v>-0.86</c:v>
                </c:pt>
                <c:pt idx="52478">
                  <c:v>-0.82</c:v>
                </c:pt>
                <c:pt idx="52479">
                  <c:v>-0.82</c:v>
                </c:pt>
                <c:pt idx="52480">
                  <c:v>-0.78</c:v>
                </c:pt>
                <c:pt idx="52481">
                  <c:v>-0.74</c:v>
                </c:pt>
                <c:pt idx="52482">
                  <c:v>-0.62</c:v>
                </c:pt>
                <c:pt idx="52483">
                  <c:v>-0.62</c:v>
                </c:pt>
                <c:pt idx="52484">
                  <c:v>-0.46</c:v>
                </c:pt>
                <c:pt idx="52485">
                  <c:v>-0.42</c:v>
                </c:pt>
                <c:pt idx="52486">
                  <c:v>-0.34</c:v>
                </c:pt>
                <c:pt idx="52487">
                  <c:v>-0.26</c:v>
                </c:pt>
                <c:pt idx="52488">
                  <c:v>-0.22</c:v>
                </c:pt>
                <c:pt idx="52489">
                  <c:v>-0.22</c:v>
                </c:pt>
                <c:pt idx="52490">
                  <c:v>-0.18</c:v>
                </c:pt>
                <c:pt idx="52491">
                  <c:v>-0.1</c:v>
                </c:pt>
                <c:pt idx="52492">
                  <c:v>-0.1</c:v>
                </c:pt>
                <c:pt idx="52493">
                  <c:v>-0.06</c:v>
                </c:pt>
                <c:pt idx="52494">
                  <c:v>-0.06</c:v>
                </c:pt>
                <c:pt idx="52495">
                  <c:v>-0.1</c:v>
                </c:pt>
                <c:pt idx="52496">
                  <c:v>-0.02</c:v>
                </c:pt>
                <c:pt idx="52497">
                  <c:v>0.1</c:v>
                </c:pt>
                <c:pt idx="52498">
                  <c:v>0.26</c:v>
                </c:pt>
                <c:pt idx="52499">
                  <c:v>0.3</c:v>
                </c:pt>
                <c:pt idx="52500">
                  <c:v>0.34</c:v>
                </c:pt>
                <c:pt idx="52501">
                  <c:v>0.3</c:v>
                </c:pt>
                <c:pt idx="52502">
                  <c:v>0.14000000000000001</c:v>
                </c:pt>
                <c:pt idx="52503">
                  <c:v>-0.06</c:v>
                </c:pt>
                <c:pt idx="52504">
                  <c:v>-0.3</c:v>
                </c:pt>
                <c:pt idx="52505">
                  <c:v>-0.57999999999999996</c:v>
                </c:pt>
                <c:pt idx="52506">
                  <c:v>-0.82</c:v>
                </c:pt>
                <c:pt idx="52507">
                  <c:v>-1.1000000000000001</c:v>
                </c:pt>
                <c:pt idx="52508">
                  <c:v>-1.34</c:v>
                </c:pt>
                <c:pt idx="52509">
                  <c:v>-1.62</c:v>
                </c:pt>
                <c:pt idx="52510">
                  <c:v>-1.82</c:v>
                </c:pt>
                <c:pt idx="52511">
                  <c:v>-1.98</c:v>
                </c:pt>
                <c:pt idx="52512">
                  <c:v>-1.98</c:v>
                </c:pt>
                <c:pt idx="52513">
                  <c:v>-1.9</c:v>
                </c:pt>
                <c:pt idx="52514">
                  <c:v>-1.7</c:v>
                </c:pt>
                <c:pt idx="52515">
                  <c:v>-1.54</c:v>
                </c:pt>
                <c:pt idx="52516">
                  <c:v>-1.34</c:v>
                </c:pt>
                <c:pt idx="52517">
                  <c:v>-1.1000000000000001</c:v>
                </c:pt>
                <c:pt idx="52518">
                  <c:v>-0.86</c:v>
                </c:pt>
                <c:pt idx="52519">
                  <c:v>-0.66</c:v>
                </c:pt>
                <c:pt idx="52520">
                  <c:v>-0.46</c:v>
                </c:pt>
                <c:pt idx="52521">
                  <c:v>-0.34</c:v>
                </c:pt>
                <c:pt idx="52522">
                  <c:v>-0.22</c:v>
                </c:pt>
                <c:pt idx="52523">
                  <c:v>-0.22</c:v>
                </c:pt>
                <c:pt idx="52524">
                  <c:v>-0.1</c:v>
                </c:pt>
                <c:pt idx="52525">
                  <c:v>-0.1</c:v>
                </c:pt>
                <c:pt idx="52526">
                  <c:v>-0.02</c:v>
                </c:pt>
                <c:pt idx="52527">
                  <c:v>-0.02</c:v>
                </c:pt>
                <c:pt idx="52528">
                  <c:v>0.02</c:v>
                </c:pt>
                <c:pt idx="52529">
                  <c:v>0.06</c:v>
                </c:pt>
                <c:pt idx="52530">
                  <c:v>0.1</c:v>
                </c:pt>
                <c:pt idx="52531">
                  <c:v>0.14000000000000001</c:v>
                </c:pt>
                <c:pt idx="52532">
                  <c:v>0.18</c:v>
                </c:pt>
                <c:pt idx="52533">
                  <c:v>0.22</c:v>
                </c:pt>
                <c:pt idx="52534">
                  <c:v>0.3</c:v>
                </c:pt>
                <c:pt idx="52535">
                  <c:v>0.34</c:v>
                </c:pt>
                <c:pt idx="52536">
                  <c:v>0.3</c:v>
                </c:pt>
                <c:pt idx="52537">
                  <c:v>0.26</c:v>
                </c:pt>
                <c:pt idx="52538">
                  <c:v>0.26</c:v>
                </c:pt>
                <c:pt idx="52539">
                  <c:v>0.22</c:v>
                </c:pt>
                <c:pt idx="52540">
                  <c:v>0.26</c:v>
                </c:pt>
                <c:pt idx="52541">
                  <c:v>0.26</c:v>
                </c:pt>
                <c:pt idx="52542">
                  <c:v>0.34</c:v>
                </c:pt>
                <c:pt idx="52543">
                  <c:v>0.34</c:v>
                </c:pt>
                <c:pt idx="52544">
                  <c:v>0.42</c:v>
                </c:pt>
                <c:pt idx="52545">
                  <c:v>0.62</c:v>
                </c:pt>
                <c:pt idx="52546">
                  <c:v>0.86</c:v>
                </c:pt>
                <c:pt idx="52547">
                  <c:v>1.1399999999999999</c:v>
                </c:pt>
                <c:pt idx="52548">
                  <c:v>1.62</c:v>
                </c:pt>
                <c:pt idx="52549">
                  <c:v>2.02</c:v>
                </c:pt>
                <c:pt idx="52550">
                  <c:v>2.54</c:v>
                </c:pt>
                <c:pt idx="52551">
                  <c:v>2.94</c:v>
                </c:pt>
                <c:pt idx="52552">
                  <c:v>3.42</c:v>
                </c:pt>
                <c:pt idx="52553">
                  <c:v>3.7</c:v>
                </c:pt>
                <c:pt idx="52554">
                  <c:v>3.9</c:v>
                </c:pt>
                <c:pt idx="52555">
                  <c:v>3.98</c:v>
                </c:pt>
                <c:pt idx="52556">
                  <c:v>3.94</c:v>
                </c:pt>
                <c:pt idx="52557">
                  <c:v>3.74</c:v>
                </c:pt>
                <c:pt idx="52558">
                  <c:v>3.22</c:v>
                </c:pt>
                <c:pt idx="52559">
                  <c:v>2.54</c:v>
                </c:pt>
                <c:pt idx="52560">
                  <c:v>1.7</c:v>
                </c:pt>
                <c:pt idx="52561">
                  <c:v>0.74</c:v>
                </c:pt>
                <c:pt idx="52562">
                  <c:v>-0.06</c:v>
                </c:pt>
                <c:pt idx="52563">
                  <c:v>-0.66</c:v>
                </c:pt>
                <c:pt idx="52564">
                  <c:v>-1.1000000000000001</c:v>
                </c:pt>
                <c:pt idx="52565">
                  <c:v>-1.42</c:v>
                </c:pt>
                <c:pt idx="52566">
                  <c:v>-1.74</c:v>
                </c:pt>
                <c:pt idx="52567">
                  <c:v>-1.98</c:v>
                </c:pt>
                <c:pt idx="52568">
                  <c:v>-1.98</c:v>
                </c:pt>
                <c:pt idx="52569">
                  <c:v>-1.82</c:v>
                </c:pt>
                <c:pt idx="52570">
                  <c:v>-1.54</c:v>
                </c:pt>
                <c:pt idx="52571">
                  <c:v>-1.22</c:v>
                </c:pt>
                <c:pt idx="52572">
                  <c:v>-0.94</c:v>
                </c:pt>
                <c:pt idx="52573">
                  <c:v>-0.78</c:v>
                </c:pt>
                <c:pt idx="52574">
                  <c:v>-0.7</c:v>
                </c:pt>
                <c:pt idx="52575">
                  <c:v>-0.74</c:v>
                </c:pt>
                <c:pt idx="52576">
                  <c:v>-0.82</c:v>
                </c:pt>
                <c:pt idx="52577">
                  <c:v>-0.74</c:v>
                </c:pt>
                <c:pt idx="52578">
                  <c:v>-0.74</c:v>
                </c:pt>
                <c:pt idx="52579">
                  <c:v>-0.82</c:v>
                </c:pt>
                <c:pt idx="52580">
                  <c:v>-0.78</c:v>
                </c:pt>
                <c:pt idx="52581">
                  <c:v>-0.78</c:v>
                </c:pt>
                <c:pt idx="52582">
                  <c:v>-0.74</c:v>
                </c:pt>
                <c:pt idx="52583">
                  <c:v>-0.57999999999999996</c:v>
                </c:pt>
                <c:pt idx="52584">
                  <c:v>-0.46</c:v>
                </c:pt>
                <c:pt idx="52585">
                  <c:v>-0.42</c:v>
                </c:pt>
                <c:pt idx="52586">
                  <c:v>-0.42</c:v>
                </c:pt>
                <c:pt idx="52587">
                  <c:v>-0.42</c:v>
                </c:pt>
                <c:pt idx="52588">
                  <c:v>-0.38</c:v>
                </c:pt>
                <c:pt idx="52589">
                  <c:v>-0.38</c:v>
                </c:pt>
                <c:pt idx="52590">
                  <c:v>-0.26</c:v>
                </c:pt>
                <c:pt idx="52591">
                  <c:v>-0.3</c:v>
                </c:pt>
                <c:pt idx="52592">
                  <c:v>-0.26</c:v>
                </c:pt>
                <c:pt idx="52593">
                  <c:v>-0.22</c:v>
                </c:pt>
                <c:pt idx="52594">
                  <c:v>-0.1</c:v>
                </c:pt>
                <c:pt idx="52595">
                  <c:v>-0.02</c:v>
                </c:pt>
                <c:pt idx="52596">
                  <c:v>0.06</c:v>
                </c:pt>
                <c:pt idx="52597">
                  <c:v>0.14000000000000001</c:v>
                </c:pt>
                <c:pt idx="52598">
                  <c:v>0.18</c:v>
                </c:pt>
                <c:pt idx="52599">
                  <c:v>0.18</c:v>
                </c:pt>
                <c:pt idx="52600">
                  <c:v>0.22</c:v>
                </c:pt>
                <c:pt idx="52601">
                  <c:v>0.1</c:v>
                </c:pt>
                <c:pt idx="52602">
                  <c:v>-0.02</c:v>
                </c:pt>
                <c:pt idx="52603">
                  <c:v>-0.26</c:v>
                </c:pt>
                <c:pt idx="52604">
                  <c:v>-0.5</c:v>
                </c:pt>
                <c:pt idx="52605">
                  <c:v>-0.78</c:v>
                </c:pt>
                <c:pt idx="52606">
                  <c:v>-0.98</c:v>
                </c:pt>
                <c:pt idx="52607">
                  <c:v>-1.18</c:v>
                </c:pt>
                <c:pt idx="52608">
                  <c:v>-1.3</c:v>
                </c:pt>
                <c:pt idx="52609">
                  <c:v>-1.54</c:v>
                </c:pt>
                <c:pt idx="52610">
                  <c:v>-1.7</c:v>
                </c:pt>
                <c:pt idx="52611">
                  <c:v>-1.78</c:v>
                </c:pt>
                <c:pt idx="52612">
                  <c:v>-1.78</c:v>
                </c:pt>
                <c:pt idx="52613">
                  <c:v>-1.7</c:v>
                </c:pt>
                <c:pt idx="52614">
                  <c:v>-1.5</c:v>
                </c:pt>
                <c:pt idx="52615">
                  <c:v>-1.26</c:v>
                </c:pt>
                <c:pt idx="52616">
                  <c:v>-0.98</c:v>
                </c:pt>
                <c:pt idx="52617">
                  <c:v>-0.82</c:v>
                </c:pt>
                <c:pt idx="52618">
                  <c:v>-0.66</c:v>
                </c:pt>
                <c:pt idx="52619">
                  <c:v>-0.46</c:v>
                </c:pt>
                <c:pt idx="52620">
                  <c:v>-0.38</c:v>
                </c:pt>
                <c:pt idx="52621">
                  <c:v>-0.26</c:v>
                </c:pt>
                <c:pt idx="52622">
                  <c:v>-0.14000000000000001</c:v>
                </c:pt>
                <c:pt idx="52623">
                  <c:v>-0.06</c:v>
                </c:pt>
                <c:pt idx="52624">
                  <c:v>-0.06</c:v>
                </c:pt>
                <c:pt idx="52625">
                  <c:v>-0.14000000000000001</c:v>
                </c:pt>
                <c:pt idx="52626">
                  <c:v>-0.22</c:v>
                </c:pt>
                <c:pt idx="52627">
                  <c:v>-0.22</c:v>
                </c:pt>
                <c:pt idx="52628">
                  <c:v>-0.14000000000000001</c:v>
                </c:pt>
                <c:pt idx="52629">
                  <c:v>-0.14000000000000001</c:v>
                </c:pt>
                <c:pt idx="52630">
                  <c:v>-0.06</c:v>
                </c:pt>
                <c:pt idx="52631">
                  <c:v>0.02</c:v>
                </c:pt>
                <c:pt idx="52632">
                  <c:v>0.14000000000000001</c:v>
                </c:pt>
                <c:pt idx="52633">
                  <c:v>0.46</c:v>
                </c:pt>
                <c:pt idx="52634">
                  <c:v>0.94</c:v>
                </c:pt>
                <c:pt idx="52635">
                  <c:v>1.5</c:v>
                </c:pt>
                <c:pt idx="52636">
                  <c:v>2.06</c:v>
                </c:pt>
                <c:pt idx="52637">
                  <c:v>2.58</c:v>
                </c:pt>
                <c:pt idx="52638">
                  <c:v>3.14</c:v>
                </c:pt>
                <c:pt idx="52639">
                  <c:v>3.66</c:v>
                </c:pt>
                <c:pt idx="52640">
                  <c:v>4.0599999999999996</c:v>
                </c:pt>
                <c:pt idx="52641">
                  <c:v>4.3</c:v>
                </c:pt>
                <c:pt idx="52642">
                  <c:v>4.34</c:v>
                </c:pt>
                <c:pt idx="52643">
                  <c:v>4.22</c:v>
                </c:pt>
                <c:pt idx="52644">
                  <c:v>3.98</c:v>
                </c:pt>
                <c:pt idx="52645">
                  <c:v>3.46</c:v>
                </c:pt>
                <c:pt idx="52646">
                  <c:v>2.78</c:v>
                </c:pt>
                <c:pt idx="52647">
                  <c:v>1.94</c:v>
                </c:pt>
                <c:pt idx="52648">
                  <c:v>1.02</c:v>
                </c:pt>
                <c:pt idx="52649">
                  <c:v>0.18</c:v>
                </c:pt>
                <c:pt idx="52650">
                  <c:v>-0.5</c:v>
                </c:pt>
                <c:pt idx="52651">
                  <c:v>-1.02</c:v>
                </c:pt>
                <c:pt idx="52652">
                  <c:v>-1.5</c:v>
                </c:pt>
                <c:pt idx="52653">
                  <c:v>-1.78</c:v>
                </c:pt>
                <c:pt idx="52654">
                  <c:v>-1.94</c:v>
                </c:pt>
                <c:pt idx="52655">
                  <c:v>-2.06</c:v>
                </c:pt>
                <c:pt idx="52656">
                  <c:v>-1.98</c:v>
                </c:pt>
                <c:pt idx="52657">
                  <c:v>-1.94</c:v>
                </c:pt>
                <c:pt idx="52658">
                  <c:v>-1.78</c:v>
                </c:pt>
                <c:pt idx="52659">
                  <c:v>-1.58</c:v>
                </c:pt>
                <c:pt idx="52660">
                  <c:v>-1.42</c:v>
                </c:pt>
                <c:pt idx="52661">
                  <c:v>-1.3</c:v>
                </c:pt>
                <c:pt idx="52662">
                  <c:v>-1.22</c:v>
                </c:pt>
                <c:pt idx="52663">
                  <c:v>-1.1399999999999999</c:v>
                </c:pt>
                <c:pt idx="52664">
                  <c:v>-1.02</c:v>
                </c:pt>
                <c:pt idx="52665">
                  <c:v>-0.86</c:v>
                </c:pt>
                <c:pt idx="52666">
                  <c:v>-0.74</c:v>
                </c:pt>
                <c:pt idx="52667">
                  <c:v>-0.66</c:v>
                </c:pt>
                <c:pt idx="52668">
                  <c:v>-0.57999999999999996</c:v>
                </c:pt>
                <c:pt idx="52669">
                  <c:v>-0.46</c:v>
                </c:pt>
                <c:pt idx="52670">
                  <c:v>-0.3</c:v>
                </c:pt>
                <c:pt idx="52671">
                  <c:v>-0.26</c:v>
                </c:pt>
                <c:pt idx="52672">
                  <c:v>-0.22</c:v>
                </c:pt>
                <c:pt idx="52673">
                  <c:v>-0.18</c:v>
                </c:pt>
                <c:pt idx="52674">
                  <c:v>-0.14000000000000001</c:v>
                </c:pt>
                <c:pt idx="52675">
                  <c:v>-0.18</c:v>
                </c:pt>
                <c:pt idx="52676">
                  <c:v>-0.14000000000000001</c:v>
                </c:pt>
                <c:pt idx="52677">
                  <c:v>-0.1</c:v>
                </c:pt>
                <c:pt idx="52678">
                  <c:v>0.02</c:v>
                </c:pt>
                <c:pt idx="52679">
                  <c:v>0.06</c:v>
                </c:pt>
                <c:pt idx="52680">
                  <c:v>0.18</c:v>
                </c:pt>
                <c:pt idx="52681">
                  <c:v>0.22</c:v>
                </c:pt>
                <c:pt idx="52682">
                  <c:v>0.38</c:v>
                </c:pt>
                <c:pt idx="52683">
                  <c:v>0.5</c:v>
                </c:pt>
                <c:pt idx="52684">
                  <c:v>0.57999999999999996</c:v>
                </c:pt>
                <c:pt idx="52685">
                  <c:v>0.57999999999999996</c:v>
                </c:pt>
                <c:pt idx="52686">
                  <c:v>0.57999999999999996</c:v>
                </c:pt>
                <c:pt idx="52687">
                  <c:v>0.62</c:v>
                </c:pt>
                <c:pt idx="52688">
                  <c:v>0.54</c:v>
                </c:pt>
                <c:pt idx="52689">
                  <c:v>0.38</c:v>
                </c:pt>
                <c:pt idx="52690">
                  <c:v>0.14000000000000001</c:v>
                </c:pt>
                <c:pt idx="52691">
                  <c:v>-0.18</c:v>
                </c:pt>
                <c:pt idx="52692">
                  <c:v>-0.38</c:v>
                </c:pt>
                <c:pt idx="52693">
                  <c:v>-0.7</c:v>
                </c:pt>
                <c:pt idx="52694">
                  <c:v>-0.98</c:v>
                </c:pt>
                <c:pt idx="52695">
                  <c:v>-1.18</c:v>
                </c:pt>
                <c:pt idx="52696">
                  <c:v>-1.46</c:v>
                </c:pt>
                <c:pt idx="52697">
                  <c:v>-1.62</c:v>
                </c:pt>
                <c:pt idx="52698">
                  <c:v>-1.7</c:v>
                </c:pt>
                <c:pt idx="52699">
                  <c:v>-1.74</c:v>
                </c:pt>
                <c:pt idx="52700">
                  <c:v>-1.74</c:v>
                </c:pt>
                <c:pt idx="52701">
                  <c:v>-1.62</c:v>
                </c:pt>
                <c:pt idx="52702">
                  <c:v>-1.5</c:v>
                </c:pt>
                <c:pt idx="52703">
                  <c:v>-1.22</c:v>
                </c:pt>
                <c:pt idx="52704">
                  <c:v>-1.02</c:v>
                </c:pt>
                <c:pt idx="52705">
                  <c:v>-0.86</c:v>
                </c:pt>
                <c:pt idx="52706">
                  <c:v>-0.66</c:v>
                </c:pt>
                <c:pt idx="52707">
                  <c:v>-0.54</c:v>
                </c:pt>
                <c:pt idx="52708">
                  <c:v>-0.38</c:v>
                </c:pt>
                <c:pt idx="52709">
                  <c:v>-0.34</c:v>
                </c:pt>
                <c:pt idx="52710">
                  <c:v>-0.18</c:v>
                </c:pt>
                <c:pt idx="52711">
                  <c:v>-0.14000000000000001</c:v>
                </c:pt>
                <c:pt idx="52712">
                  <c:v>-0.1</c:v>
                </c:pt>
                <c:pt idx="52713">
                  <c:v>-0.06</c:v>
                </c:pt>
                <c:pt idx="52714">
                  <c:v>-0.06</c:v>
                </c:pt>
                <c:pt idx="52715">
                  <c:v>-0.06</c:v>
                </c:pt>
                <c:pt idx="52716">
                  <c:v>0.06</c:v>
                </c:pt>
                <c:pt idx="52717">
                  <c:v>0.14000000000000001</c:v>
                </c:pt>
                <c:pt idx="52718">
                  <c:v>0.14000000000000001</c:v>
                </c:pt>
                <c:pt idx="52719">
                  <c:v>0.22</c:v>
                </c:pt>
                <c:pt idx="52720">
                  <c:v>0.22</c:v>
                </c:pt>
                <c:pt idx="52721">
                  <c:v>0.3</c:v>
                </c:pt>
                <c:pt idx="52722">
                  <c:v>0.34</c:v>
                </c:pt>
                <c:pt idx="52723">
                  <c:v>0.26</c:v>
                </c:pt>
                <c:pt idx="52724">
                  <c:v>0.3</c:v>
                </c:pt>
                <c:pt idx="52725">
                  <c:v>0.34</c:v>
                </c:pt>
                <c:pt idx="52726">
                  <c:v>0.26</c:v>
                </c:pt>
                <c:pt idx="52727">
                  <c:v>0.22</c:v>
                </c:pt>
                <c:pt idx="52728">
                  <c:v>0.22</c:v>
                </c:pt>
                <c:pt idx="52729">
                  <c:v>0.26</c:v>
                </c:pt>
                <c:pt idx="52730">
                  <c:v>0.26</c:v>
                </c:pt>
                <c:pt idx="52731">
                  <c:v>0.26</c:v>
                </c:pt>
                <c:pt idx="52732">
                  <c:v>0.3</c:v>
                </c:pt>
                <c:pt idx="52733">
                  <c:v>0.22</c:v>
                </c:pt>
                <c:pt idx="52734">
                  <c:v>0.26</c:v>
                </c:pt>
                <c:pt idx="52735">
                  <c:v>0.38</c:v>
                </c:pt>
                <c:pt idx="52736">
                  <c:v>0.46</c:v>
                </c:pt>
                <c:pt idx="52737">
                  <c:v>0.46</c:v>
                </c:pt>
                <c:pt idx="52738">
                  <c:v>0.42</c:v>
                </c:pt>
                <c:pt idx="52739">
                  <c:v>0.46</c:v>
                </c:pt>
                <c:pt idx="52740">
                  <c:v>0.82</c:v>
                </c:pt>
                <c:pt idx="52741">
                  <c:v>1.42</c:v>
                </c:pt>
                <c:pt idx="52742">
                  <c:v>2.1</c:v>
                </c:pt>
                <c:pt idx="52743">
                  <c:v>2.66</c:v>
                </c:pt>
                <c:pt idx="52744">
                  <c:v>3.1</c:v>
                </c:pt>
                <c:pt idx="52745">
                  <c:v>3.38</c:v>
                </c:pt>
                <c:pt idx="52746">
                  <c:v>3.74</c:v>
                </c:pt>
                <c:pt idx="52747">
                  <c:v>4.0599999999999996</c:v>
                </c:pt>
                <c:pt idx="52748">
                  <c:v>4.22</c:v>
                </c:pt>
                <c:pt idx="52749">
                  <c:v>3.98</c:v>
                </c:pt>
                <c:pt idx="52750">
                  <c:v>3.46</c:v>
                </c:pt>
                <c:pt idx="52751">
                  <c:v>2.62</c:v>
                </c:pt>
                <c:pt idx="52752">
                  <c:v>1.66</c:v>
                </c:pt>
                <c:pt idx="52753">
                  <c:v>0.7</c:v>
                </c:pt>
                <c:pt idx="52754">
                  <c:v>-0.06</c:v>
                </c:pt>
                <c:pt idx="52755">
                  <c:v>-0.7</c:v>
                </c:pt>
                <c:pt idx="52756">
                  <c:v>-1.18</c:v>
                </c:pt>
                <c:pt idx="52757">
                  <c:v>-1.66</c:v>
                </c:pt>
                <c:pt idx="52758">
                  <c:v>-2.02</c:v>
                </c:pt>
                <c:pt idx="52759">
                  <c:v>-2.14</c:v>
                </c:pt>
                <c:pt idx="52760">
                  <c:v>-1.94</c:v>
                </c:pt>
                <c:pt idx="52761">
                  <c:v>-1.58</c:v>
                </c:pt>
                <c:pt idx="52762">
                  <c:v>-1.22</c:v>
                </c:pt>
                <c:pt idx="52763">
                  <c:v>-0.94</c:v>
                </c:pt>
                <c:pt idx="52764">
                  <c:v>-0.82</c:v>
                </c:pt>
                <c:pt idx="52765">
                  <c:v>-0.82</c:v>
                </c:pt>
                <c:pt idx="52766">
                  <c:v>-0.78</c:v>
                </c:pt>
                <c:pt idx="52767">
                  <c:v>-0.74</c:v>
                </c:pt>
                <c:pt idx="52768">
                  <c:v>-0.7</c:v>
                </c:pt>
                <c:pt idx="52769">
                  <c:v>-0.78</c:v>
                </c:pt>
                <c:pt idx="52770">
                  <c:v>-0.82</c:v>
                </c:pt>
                <c:pt idx="52771">
                  <c:v>-0.94</c:v>
                </c:pt>
                <c:pt idx="52772">
                  <c:v>-0.9</c:v>
                </c:pt>
                <c:pt idx="52773">
                  <c:v>-0.78</c:v>
                </c:pt>
                <c:pt idx="52774">
                  <c:v>-0.62</c:v>
                </c:pt>
                <c:pt idx="52775">
                  <c:v>-0.5</c:v>
                </c:pt>
                <c:pt idx="52776">
                  <c:v>-0.5</c:v>
                </c:pt>
                <c:pt idx="52777">
                  <c:v>-0.54</c:v>
                </c:pt>
                <c:pt idx="52778">
                  <c:v>-0.42</c:v>
                </c:pt>
                <c:pt idx="52779">
                  <c:v>-0.46</c:v>
                </c:pt>
                <c:pt idx="52780">
                  <c:v>-0.42</c:v>
                </c:pt>
                <c:pt idx="52781">
                  <c:v>-0.46</c:v>
                </c:pt>
                <c:pt idx="52782">
                  <c:v>-0.5</c:v>
                </c:pt>
                <c:pt idx="52783">
                  <c:v>-0.5</c:v>
                </c:pt>
                <c:pt idx="52784">
                  <c:v>-0.46</c:v>
                </c:pt>
                <c:pt idx="52785">
                  <c:v>-0.38</c:v>
                </c:pt>
                <c:pt idx="52786">
                  <c:v>-0.22</c:v>
                </c:pt>
                <c:pt idx="52787">
                  <c:v>-0.14000000000000001</c:v>
                </c:pt>
                <c:pt idx="52788">
                  <c:v>-0.1</c:v>
                </c:pt>
                <c:pt idx="52789">
                  <c:v>-0.06</c:v>
                </c:pt>
                <c:pt idx="52790">
                  <c:v>0.02</c:v>
                </c:pt>
                <c:pt idx="52791">
                  <c:v>0.1</c:v>
                </c:pt>
                <c:pt idx="52792">
                  <c:v>0.18</c:v>
                </c:pt>
                <c:pt idx="52793">
                  <c:v>0.14000000000000001</c:v>
                </c:pt>
                <c:pt idx="52794">
                  <c:v>0.1</c:v>
                </c:pt>
                <c:pt idx="52795">
                  <c:v>-0.06</c:v>
                </c:pt>
                <c:pt idx="52796">
                  <c:v>-0.3</c:v>
                </c:pt>
                <c:pt idx="52797">
                  <c:v>-0.62</c:v>
                </c:pt>
                <c:pt idx="52798">
                  <c:v>-0.86</c:v>
                </c:pt>
                <c:pt idx="52799">
                  <c:v>-1.06</c:v>
                </c:pt>
                <c:pt idx="52800">
                  <c:v>-1.22</c:v>
                </c:pt>
                <c:pt idx="52801">
                  <c:v>-1.5</c:v>
                </c:pt>
                <c:pt idx="52802">
                  <c:v>-1.66</c:v>
                </c:pt>
                <c:pt idx="52803">
                  <c:v>-1.86</c:v>
                </c:pt>
                <c:pt idx="52804">
                  <c:v>-1.82</c:v>
                </c:pt>
                <c:pt idx="52805">
                  <c:v>-1.7</c:v>
                </c:pt>
                <c:pt idx="52806">
                  <c:v>-1.46</c:v>
                </c:pt>
                <c:pt idx="52807">
                  <c:v>-1.22</c:v>
                </c:pt>
                <c:pt idx="52808">
                  <c:v>-1.02</c:v>
                </c:pt>
                <c:pt idx="52809">
                  <c:v>-0.86</c:v>
                </c:pt>
                <c:pt idx="52810">
                  <c:v>-0.57999999999999996</c:v>
                </c:pt>
                <c:pt idx="52811">
                  <c:v>-0.38</c:v>
                </c:pt>
                <c:pt idx="52812">
                  <c:v>-0.14000000000000001</c:v>
                </c:pt>
                <c:pt idx="52813">
                  <c:v>-0.02</c:v>
                </c:pt>
                <c:pt idx="52814">
                  <c:v>0.02</c:v>
                </c:pt>
                <c:pt idx="52815">
                  <c:v>-0.06</c:v>
                </c:pt>
                <c:pt idx="52816">
                  <c:v>-0.14000000000000001</c:v>
                </c:pt>
                <c:pt idx="52817">
                  <c:v>-0.18</c:v>
                </c:pt>
                <c:pt idx="52818">
                  <c:v>-0.18</c:v>
                </c:pt>
                <c:pt idx="52819">
                  <c:v>-0.18</c:v>
                </c:pt>
                <c:pt idx="52820">
                  <c:v>-0.14000000000000001</c:v>
                </c:pt>
                <c:pt idx="52821">
                  <c:v>-0.1</c:v>
                </c:pt>
                <c:pt idx="52822">
                  <c:v>-0.06</c:v>
                </c:pt>
                <c:pt idx="52823">
                  <c:v>0.1</c:v>
                </c:pt>
                <c:pt idx="52824">
                  <c:v>0.22</c:v>
                </c:pt>
                <c:pt idx="52825">
                  <c:v>0.34</c:v>
                </c:pt>
                <c:pt idx="52826">
                  <c:v>0.54</c:v>
                </c:pt>
                <c:pt idx="52827">
                  <c:v>0.66</c:v>
                </c:pt>
                <c:pt idx="52828">
                  <c:v>0.9</c:v>
                </c:pt>
                <c:pt idx="52829">
                  <c:v>1.18</c:v>
                </c:pt>
                <c:pt idx="52830">
                  <c:v>1.62</c:v>
                </c:pt>
                <c:pt idx="52831">
                  <c:v>2.06</c:v>
                </c:pt>
                <c:pt idx="52832">
                  <c:v>2.54</c:v>
                </c:pt>
                <c:pt idx="52833">
                  <c:v>2.98</c:v>
                </c:pt>
                <c:pt idx="52834">
                  <c:v>3.38</c:v>
                </c:pt>
                <c:pt idx="52835">
                  <c:v>3.7</c:v>
                </c:pt>
                <c:pt idx="52836">
                  <c:v>3.98</c:v>
                </c:pt>
                <c:pt idx="52837">
                  <c:v>4.1399999999999997</c:v>
                </c:pt>
                <c:pt idx="52838">
                  <c:v>4.0599999999999996</c:v>
                </c:pt>
                <c:pt idx="52839">
                  <c:v>3.66</c:v>
                </c:pt>
                <c:pt idx="52840">
                  <c:v>3.1</c:v>
                </c:pt>
                <c:pt idx="52841">
                  <c:v>2.38</c:v>
                </c:pt>
                <c:pt idx="52842">
                  <c:v>1.62</c:v>
                </c:pt>
                <c:pt idx="52843">
                  <c:v>0.74</c:v>
                </c:pt>
                <c:pt idx="52844">
                  <c:v>-0.1</c:v>
                </c:pt>
                <c:pt idx="52845">
                  <c:v>-0.78</c:v>
                </c:pt>
                <c:pt idx="52846">
                  <c:v>-1.46</c:v>
                </c:pt>
                <c:pt idx="52847">
                  <c:v>-2.02</c:v>
                </c:pt>
                <c:pt idx="52848">
                  <c:v>-2.2999999999999998</c:v>
                </c:pt>
                <c:pt idx="52849">
                  <c:v>-2.34</c:v>
                </c:pt>
                <c:pt idx="52850">
                  <c:v>-2.2599999999999998</c:v>
                </c:pt>
                <c:pt idx="52851">
                  <c:v>-2.14</c:v>
                </c:pt>
                <c:pt idx="52852">
                  <c:v>-1.9</c:v>
                </c:pt>
                <c:pt idx="52853">
                  <c:v>-1.66</c:v>
                </c:pt>
                <c:pt idx="52854">
                  <c:v>-1.34</c:v>
                </c:pt>
                <c:pt idx="52855">
                  <c:v>-1.1399999999999999</c:v>
                </c:pt>
                <c:pt idx="52856">
                  <c:v>-0.9</c:v>
                </c:pt>
                <c:pt idx="52857">
                  <c:v>-0.66</c:v>
                </c:pt>
                <c:pt idx="52858">
                  <c:v>-0.57999999999999996</c:v>
                </c:pt>
                <c:pt idx="52859">
                  <c:v>-0.54</c:v>
                </c:pt>
                <c:pt idx="52860">
                  <c:v>-0.54</c:v>
                </c:pt>
                <c:pt idx="52861">
                  <c:v>-0.46</c:v>
                </c:pt>
                <c:pt idx="52862">
                  <c:v>-0.42</c:v>
                </c:pt>
                <c:pt idx="52863">
                  <c:v>-0.38</c:v>
                </c:pt>
                <c:pt idx="52864">
                  <c:v>-0.38</c:v>
                </c:pt>
                <c:pt idx="52865">
                  <c:v>-0.34</c:v>
                </c:pt>
                <c:pt idx="52866">
                  <c:v>-0.3</c:v>
                </c:pt>
                <c:pt idx="52867">
                  <c:v>-0.26</c:v>
                </c:pt>
                <c:pt idx="52868">
                  <c:v>-0.22</c:v>
                </c:pt>
                <c:pt idx="52869">
                  <c:v>-0.14000000000000001</c:v>
                </c:pt>
                <c:pt idx="52870">
                  <c:v>-0.1</c:v>
                </c:pt>
                <c:pt idx="52871">
                  <c:v>-0.06</c:v>
                </c:pt>
                <c:pt idx="52872">
                  <c:v>-0.02</c:v>
                </c:pt>
                <c:pt idx="52873">
                  <c:v>0.06</c:v>
                </c:pt>
                <c:pt idx="52874">
                  <c:v>0.14000000000000001</c:v>
                </c:pt>
                <c:pt idx="52875">
                  <c:v>0.14000000000000001</c:v>
                </c:pt>
                <c:pt idx="52876">
                  <c:v>0.22</c:v>
                </c:pt>
                <c:pt idx="52877">
                  <c:v>0.26</c:v>
                </c:pt>
                <c:pt idx="52878">
                  <c:v>0.34</c:v>
                </c:pt>
                <c:pt idx="52879">
                  <c:v>0.34</c:v>
                </c:pt>
                <c:pt idx="52880">
                  <c:v>0.42</c:v>
                </c:pt>
                <c:pt idx="52881">
                  <c:v>0.42</c:v>
                </c:pt>
                <c:pt idx="52882">
                  <c:v>0.38</c:v>
                </c:pt>
                <c:pt idx="52883">
                  <c:v>0.22</c:v>
                </c:pt>
                <c:pt idx="52884">
                  <c:v>0.14000000000000001</c:v>
                </c:pt>
                <c:pt idx="52885">
                  <c:v>-0.06</c:v>
                </c:pt>
                <c:pt idx="52886">
                  <c:v>-0.26</c:v>
                </c:pt>
                <c:pt idx="52887">
                  <c:v>-0.5</c:v>
                </c:pt>
                <c:pt idx="52888">
                  <c:v>-0.7</c:v>
                </c:pt>
                <c:pt idx="52889">
                  <c:v>-0.98</c:v>
                </c:pt>
                <c:pt idx="52890">
                  <c:v>-1.26</c:v>
                </c:pt>
                <c:pt idx="52891">
                  <c:v>-1.54</c:v>
                </c:pt>
                <c:pt idx="52892">
                  <c:v>-1.78</c:v>
                </c:pt>
                <c:pt idx="52893">
                  <c:v>-1.9</c:v>
                </c:pt>
                <c:pt idx="52894">
                  <c:v>-1.9</c:v>
                </c:pt>
                <c:pt idx="52895">
                  <c:v>-1.82</c:v>
                </c:pt>
                <c:pt idx="52896">
                  <c:v>-1.7</c:v>
                </c:pt>
                <c:pt idx="52897">
                  <c:v>-1.5</c:v>
                </c:pt>
                <c:pt idx="52898">
                  <c:v>-1.26</c:v>
                </c:pt>
                <c:pt idx="52899">
                  <c:v>-1.02</c:v>
                </c:pt>
                <c:pt idx="52900">
                  <c:v>-0.7</c:v>
                </c:pt>
                <c:pt idx="52901">
                  <c:v>-0.42</c:v>
                </c:pt>
                <c:pt idx="52902">
                  <c:v>-0.14000000000000001</c:v>
                </c:pt>
                <c:pt idx="52903">
                  <c:v>-0.06</c:v>
                </c:pt>
                <c:pt idx="52904">
                  <c:v>0.1</c:v>
                </c:pt>
                <c:pt idx="52905">
                  <c:v>0.06</c:v>
                </c:pt>
                <c:pt idx="52906">
                  <c:v>0.06</c:v>
                </c:pt>
                <c:pt idx="52907">
                  <c:v>0.14000000000000001</c:v>
                </c:pt>
                <c:pt idx="52908">
                  <c:v>0.14000000000000001</c:v>
                </c:pt>
                <c:pt idx="52909">
                  <c:v>0.1</c:v>
                </c:pt>
                <c:pt idx="52910">
                  <c:v>0.06</c:v>
                </c:pt>
                <c:pt idx="52911">
                  <c:v>0.02</c:v>
                </c:pt>
                <c:pt idx="52912">
                  <c:v>0.06</c:v>
                </c:pt>
                <c:pt idx="52913">
                  <c:v>0.14000000000000001</c:v>
                </c:pt>
                <c:pt idx="52914">
                  <c:v>0.18</c:v>
                </c:pt>
                <c:pt idx="52915">
                  <c:v>0.26</c:v>
                </c:pt>
                <c:pt idx="52916">
                  <c:v>0.26</c:v>
                </c:pt>
                <c:pt idx="52917">
                  <c:v>0.3</c:v>
                </c:pt>
                <c:pt idx="52918">
                  <c:v>0.3</c:v>
                </c:pt>
                <c:pt idx="52919">
                  <c:v>0.34</c:v>
                </c:pt>
                <c:pt idx="52920">
                  <c:v>0.38</c:v>
                </c:pt>
                <c:pt idx="52921">
                  <c:v>0.42</c:v>
                </c:pt>
                <c:pt idx="52922">
                  <c:v>0.46</c:v>
                </c:pt>
                <c:pt idx="52923">
                  <c:v>0.7</c:v>
                </c:pt>
                <c:pt idx="52924">
                  <c:v>1.3</c:v>
                </c:pt>
                <c:pt idx="52925">
                  <c:v>1.94</c:v>
                </c:pt>
                <c:pt idx="52926">
                  <c:v>2.66</c:v>
                </c:pt>
                <c:pt idx="52927">
                  <c:v>3.22</c:v>
                </c:pt>
                <c:pt idx="52928">
                  <c:v>3.62</c:v>
                </c:pt>
                <c:pt idx="52929">
                  <c:v>3.9</c:v>
                </c:pt>
                <c:pt idx="52930">
                  <c:v>4.0599999999999996</c:v>
                </c:pt>
                <c:pt idx="52931">
                  <c:v>4.0199999999999996</c:v>
                </c:pt>
                <c:pt idx="52932">
                  <c:v>3.94</c:v>
                </c:pt>
                <c:pt idx="52933">
                  <c:v>3.74</c:v>
                </c:pt>
                <c:pt idx="52934">
                  <c:v>3.34</c:v>
                </c:pt>
                <c:pt idx="52935">
                  <c:v>2.58</c:v>
                </c:pt>
                <c:pt idx="52936">
                  <c:v>1.58</c:v>
                </c:pt>
                <c:pt idx="52937">
                  <c:v>0.54</c:v>
                </c:pt>
                <c:pt idx="52938">
                  <c:v>-0.34</c:v>
                </c:pt>
                <c:pt idx="52939">
                  <c:v>-0.94</c:v>
                </c:pt>
                <c:pt idx="52940">
                  <c:v>-1.34</c:v>
                </c:pt>
                <c:pt idx="52941">
                  <c:v>-1.62</c:v>
                </c:pt>
                <c:pt idx="52942">
                  <c:v>-1.86</c:v>
                </c:pt>
                <c:pt idx="52943">
                  <c:v>-1.98</c:v>
                </c:pt>
                <c:pt idx="52944">
                  <c:v>-1.9</c:v>
                </c:pt>
                <c:pt idx="52945">
                  <c:v>-1.78</c:v>
                </c:pt>
                <c:pt idx="52946">
                  <c:v>-1.58</c:v>
                </c:pt>
                <c:pt idx="52947">
                  <c:v>-1.34</c:v>
                </c:pt>
                <c:pt idx="52948">
                  <c:v>-1.1000000000000001</c:v>
                </c:pt>
                <c:pt idx="52949">
                  <c:v>-0.98</c:v>
                </c:pt>
                <c:pt idx="52950">
                  <c:v>-0.86</c:v>
                </c:pt>
                <c:pt idx="52951">
                  <c:v>-0.82</c:v>
                </c:pt>
                <c:pt idx="52952">
                  <c:v>-0.74</c:v>
                </c:pt>
                <c:pt idx="52953">
                  <c:v>-0.7</c:v>
                </c:pt>
                <c:pt idx="52954">
                  <c:v>-0.7</c:v>
                </c:pt>
                <c:pt idx="52955">
                  <c:v>-0.74</c:v>
                </c:pt>
                <c:pt idx="52956">
                  <c:v>-0.74</c:v>
                </c:pt>
                <c:pt idx="52957">
                  <c:v>-0.74</c:v>
                </c:pt>
                <c:pt idx="52958">
                  <c:v>-0.62</c:v>
                </c:pt>
                <c:pt idx="52959">
                  <c:v>-0.54</c:v>
                </c:pt>
                <c:pt idx="52960">
                  <c:v>-0.46</c:v>
                </c:pt>
                <c:pt idx="52961">
                  <c:v>-0.42</c:v>
                </c:pt>
                <c:pt idx="52962">
                  <c:v>-0.42</c:v>
                </c:pt>
                <c:pt idx="52963">
                  <c:v>-0.38</c:v>
                </c:pt>
                <c:pt idx="52964">
                  <c:v>-0.34</c:v>
                </c:pt>
                <c:pt idx="52965">
                  <c:v>-0.3</c:v>
                </c:pt>
                <c:pt idx="52966">
                  <c:v>-0.26</c:v>
                </c:pt>
                <c:pt idx="52967">
                  <c:v>-0.18</c:v>
                </c:pt>
                <c:pt idx="52968">
                  <c:v>-0.1</c:v>
                </c:pt>
                <c:pt idx="52969">
                  <c:v>-0.06</c:v>
                </c:pt>
                <c:pt idx="52970">
                  <c:v>-0.02</c:v>
                </c:pt>
                <c:pt idx="52971">
                  <c:v>0.1</c:v>
                </c:pt>
                <c:pt idx="52972">
                  <c:v>0.18</c:v>
                </c:pt>
                <c:pt idx="52973">
                  <c:v>0.18</c:v>
                </c:pt>
                <c:pt idx="52974">
                  <c:v>0.26</c:v>
                </c:pt>
                <c:pt idx="52975">
                  <c:v>0.3</c:v>
                </c:pt>
                <c:pt idx="52976">
                  <c:v>0.34</c:v>
                </c:pt>
                <c:pt idx="52977">
                  <c:v>0.34</c:v>
                </c:pt>
                <c:pt idx="52978">
                  <c:v>0.26</c:v>
                </c:pt>
                <c:pt idx="52979">
                  <c:v>0.02</c:v>
                </c:pt>
                <c:pt idx="52980">
                  <c:v>-0.38</c:v>
                </c:pt>
                <c:pt idx="52981">
                  <c:v>-0.66</c:v>
                </c:pt>
                <c:pt idx="52982">
                  <c:v>-0.98</c:v>
                </c:pt>
                <c:pt idx="52983">
                  <c:v>-1.22</c:v>
                </c:pt>
                <c:pt idx="52984">
                  <c:v>-1.42</c:v>
                </c:pt>
                <c:pt idx="52985">
                  <c:v>-1.58</c:v>
                </c:pt>
                <c:pt idx="52986">
                  <c:v>-1.74</c:v>
                </c:pt>
                <c:pt idx="52987">
                  <c:v>-1.9</c:v>
                </c:pt>
                <c:pt idx="52988">
                  <c:v>-1.94</c:v>
                </c:pt>
                <c:pt idx="52989">
                  <c:v>-1.82</c:v>
                </c:pt>
                <c:pt idx="52990">
                  <c:v>-1.62</c:v>
                </c:pt>
                <c:pt idx="52991">
                  <c:v>-1.3</c:v>
                </c:pt>
                <c:pt idx="52992">
                  <c:v>-1.02</c:v>
                </c:pt>
                <c:pt idx="52993">
                  <c:v>-0.74</c:v>
                </c:pt>
                <c:pt idx="52994">
                  <c:v>-0.5</c:v>
                </c:pt>
                <c:pt idx="52995">
                  <c:v>-0.42</c:v>
                </c:pt>
                <c:pt idx="52996">
                  <c:v>-0.26</c:v>
                </c:pt>
                <c:pt idx="52997">
                  <c:v>-0.18</c:v>
                </c:pt>
                <c:pt idx="52998">
                  <c:v>-0.1</c:v>
                </c:pt>
                <c:pt idx="52999">
                  <c:v>-0.06</c:v>
                </c:pt>
                <c:pt idx="53000">
                  <c:v>-0.06</c:v>
                </c:pt>
                <c:pt idx="53001">
                  <c:v>-0.14000000000000001</c:v>
                </c:pt>
                <c:pt idx="53002">
                  <c:v>-0.18</c:v>
                </c:pt>
                <c:pt idx="53003">
                  <c:v>-0.14000000000000001</c:v>
                </c:pt>
                <c:pt idx="53004">
                  <c:v>-0.06</c:v>
                </c:pt>
                <c:pt idx="53005">
                  <c:v>-0.02</c:v>
                </c:pt>
                <c:pt idx="53006">
                  <c:v>0.02</c:v>
                </c:pt>
                <c:pt idx="53007">
                  <c:v>0.1</c:v>
                </c:pt>
                <c:pt idx="53008">
                  <c:v>0.14000000000000001</c:v>
                </c:pt>
                <c:pt idx="53009">
                  <c:v>0.14000000000000001</c:v>
                </c:pt>
                <c:pt idx="53010">
                  <c:v>0.26</c:v>
                </c:pt>
                <c:pt idx="53011">
                  <c:v>0.3</c:v>
                </c:pt>
                <c:pt idx="53012">
                  <c:v>0.3</c:v>
                </c:pt>
                <c:pt idx="53013">
                  <c:v>0.3</c:v>
                </c:pt>
                <c:pt idx="53014">
                  <c:v>0.3</c:v>
                </c:pt>
                <c:pt idx="53015">
                  <c:v>0.26</c:v>
                </c:pt>
                <c:pt idx="53016">
                  <c:v>0.3</c:v>
                </c:pt>
                <c:pt idx="53017">
                  <c:v>0.34</c:v>
                </c:pt>
                <c:pt idx="53018">
                  <c:v>0.42</c:v>
                </c:pt>
                <c:pt idx="53019">
                  <c:v>0.57999999999999996</c:v>
                </c:pt>
                <c:pt idx="53020">
                  <c:v>0.86</c:v>
                </c:pt>
                <c:pt idx="53021">
                  <c:v>1.22</c:v>
                </c:pt>
                <c:pt idx="53022">
                  <c:v>1.66</c:v>
                </c:pt>
                <c:pt idx="53023">
                  <c:v>1.98</c:v>
                </c:pt>
                <c:pt idx="53024">
                  <c:v>2.38</c:v>
                </c:pt>
                <c:pt idx="53025">
                  <c:v>2.82</c:v>
                </c:pt>
                <c:pt idx="53026">
                  <c:v>3.22</c:v>
                </c:pt>
                <c:pt idx="53027">
                  <c:v>3.46</c:v>
                </c:pt>
                <c:pt idx="53028">
                  <c:v>3.7</c:v>
                </c:pt>
                <c:pt idx="53029">
                  <c:v>3.74</c:v>
                </c:pt>
                <c:pt idx="53030">
                  <c:v>3.66</c:v>
                </c:pt>
                <c:pt idx="53031">
                  <c:v>3.22</c:v>
                </c:pt>
                <c:pt idx="53032">
                  <c:v>2.82</c:v>
                </c:pt>
                <c:pt idx="53033">
                  <c:v>2.38</c:v>
                </c:pt>
                <c:pt idx="53034">
                  <c:v>1.82</c:v>
                </c:pt>
                <c:pt idx="53035">
                  <c:v>1.1000000000000001</c:v>
                </c:pt>
                <c:pt idx="53036">
                  <c:v>0.26</c:v>
                </c:pt>
                <c:pt idx="53037">
                  <c:v>-0.38</c:v>
                </c:pt>
                <c:pt idx="53038">
                  <c:v>-0.9</c:v>
                </c:pt>
                <c:pt idx="53039">
                  <c:v>-1.3</c:v>
                </c:pt>
                <c:pt idx="53040">
                  <c:v>-1.46</c:v>
                </c:pt>
                <c:pt idx="53041">
                  <c:v>-1.58</c:v>
                </c:pt>
                <c:pt idx="53042">
                  <c:v>-1.62</c:v>
                </c:pt>
                <c:pt idx="53043">
                  <c:v>-1.66</c:v>
                </c:pt>
                <c:pt idx="53044">
                  <c:v>-1.66</c:v>
                </c:pt>
                <c:pt idx="53045">
                  <c:v>-1.58</c:v>
                </c:pt>
                <c:pt idx="53046">
                  <c:v>-1.3</c:v>
                </c:pt>
                <c:pt idx="53047">
                  <c:v>-1.06</c:v>
                </c:pt>
                <c:pt idx="53048">
                  <c:v>-0.9</c:v>
                </c:pt>
                <c:pt idx="53049">
                  <c:v>-0.82</c:v>
                </c:pt>
                <c:pt idx="53050">
                  <c:v>-0.78</c:v>
                </c:pt>
                <c:pt idx="53051">
                  <c:v>-0.74</c:v>
                </c:pt>
                <c:pt idx="53052">
                  <c:v>-0.7</c:v>
                </c:pt>
                <c:pt idx="53053">
                  <c:v>-0.66</c:v>
                </c:pt>
                <c:pt idx="53054">
                  <c:v>-0.57999999999999996</c:v>
                </c:pt>
                <c:pt idx="53055">
                  <c:v>-0.62</c:v>
                </c:pt>
                <c:pt idx="53056">
                  <c:v>-0.62</c:v>
                </c:pt>
                <c:pt idx="53057">
                  <c:v>-0.54</c:v>
                </c:pt>
                <c:pt idx="53058">
                  <c:v>-0.42</c:v>
                </c:pt>
                <c:pt idx="53059">
                  <c:v>-0.34</c:v>
                </c:pt>
                <c:pt idx="53060">
                  <c:v>-0.3</c:v>
                </c:pt>
                <c:pt idx="53061">
                  <c:v>-0.3</c:v>
                </c:pt>
                <c:pt idx="53062">
                  <c:v>-0.3</c:v>
                </c:pt>
                <c:pt idx="53063">
                  <c:v>-0.3</c:v>
                </c:pt>
                <c:pt idx="53064">
                  <c:v>-0.26</c:v>
                </c:pt>
                <c:pt idx="53065">
                  <c:v>-0.26</c:v>
                </c:pt>
                <c:pt idx="53066">
                  <c:v>-0.22</c:v>
                </c:pt>
                <c:pt idx="53067">
                  <c:v>-0.14000000000000001</c:v>
                </c:pt>
                <c:pt idx="53068">
                  <c:v>-0.02</c:v>
                </c:pt>
                <c:pt idx="53069">
                  <c:v>0.02</c:v>
                </c:pt>
                <c:pt idx="53070">
                  <c:v>0.1</c:v>
                </c:pt>
                <c:pt idx="53071">
                  <c:v>0.14000000000000001</c:v>
                </c:pt>
                <c:pt idx="53072">
                  <c:v>0.18</c:v>
                </c:pt>
                <c:pt idx="53073">
                  <c:v>0.18</c:v>
                </c:pt>
                <c:pt idx="53074">
                  <c:v>0.14000000000000001</c:v>
                </c:pt>
                <c:pt idx="53075">
                  <c:v>0.06</c:v>
                </c:pt>
                <c:pt idx="53076">
                  <c:v>-0.02</c:v>
                </c:pt>
                <c:pt idx="53077">
                  <c:v>-0.22</c:v>
                </c:pt>
                <c:pt idx="53078">
                  <c:v>-0.38</c:v>
                </c:pt>
                <c:pt idx="53079">
                  <c:v>-0.66</c:v>
                </c:pt>
                <c:pt idx="53080">
                  <c:v>-0.86</c:v>
                </c:pt>
                <c:pt idx="53081">
                  <c:v>-1.1399999999999999</c:v>
                </c:pt>
                <c:pt idx="53082">
                  <c:v>-1.38</c:v>
                </c:pt>
                <c:pt idx="53083">
                  <c:v>-1.5</c:v>
                </c:pt>
                <c:pt idx="53084">
                  <c:v>-1.58</c:v>
                </c:pt>
                <c:pt idx="53085">
                  <c:v>-1.62</c:v>
                </c:pt>
                <c:pt idx="53086">
                  <c:v>-1.58</c:v>
                </c:pt>
                <c:pt idx="53087">
                  <c:v>-1.58</c:v>
                </c:pt>
                <c:pt idx="53088">
                  <c:v>-1.46</c:v>
                </c:pt>
                <c:pt idx="53089">
                  <c:v>-1.34</c:v>
                </c:pt>
                <c:pt idx="53090">
                  <c:v>-1.1399999999999999</c:v>
                </c:pt>
                <c:pt idx="53091">
                  <c:v>-0.98</c:v>
                </c:pt>
                <c:pt idx="53092">
                  <c:v>-0.74</c:v>
                </c:pt>
                <c:pt idx="53093">
                  <c:v>-0.5</c:v>
                </c:pt>
                <c:pt idx="53094">
                  <c:v>-0.38</c:v>
                </c:pt>
                <c:pt idx="53095">
                  <c:v>-0.3</c:v>
                </c:pt>
                <c:pt idx="53096">
                  <c:v>-0.18</c:v>
                </c:pt>
                <c:pt idx="53097">
                  <c:v>-0.1</c:v>
                </c:pt>
                <c:pt idx="53098">
                  <c:v>-0.1</c:v>
                </c:pt>
                <c:pt idx="53099">
                  <c:v>-0.14000000000000001</c:v>
                </c:pt>
                <c:pt idx="53100">
                  <c:v>-0.1</c:v>
                </c:pt>
                <c:pt idx="53101">
                  <c:v>-0.06</c:v>
                </c:pt>
                <c:pt idx="53102">
                  <c:v>-0.06</c:v>
                </c:pt>
                <c:pt idx="53103">
                  <c:v>-0.06</c:v>
                </c:pt>
                <c:pt idx="53104">
                  <c:v>0.06</c:v>
                </c:pt>
                <c:pt idx="53105">
                  <c:v>0.22</c:v>
                </c:pt>
                <c:pt idx="53106">
                  <c:v>0.66</c:v>
                </c:pt>
                <c:pt idx="53107">
                  <c:v>1.3</c:v>
                </c:pt>
                <c:pt idx="53108">
                  <c:v>1.94</c:v>
                </c:pt>
                <c:pt idx="53109">
                  <c:v>2.54</c:v>
                </c:pt>
                <c:pt idx="53110">
                  <c:v>3.18</c:v>
                </c:pt>
                <c:pt idx="53111">
                  <c:v>3.78</c:v>
                </c:pt>
                <c:pt idx="53112">
                  <c:v>4.34</c:v>
                </c:pt>
                <c:pt idx="53113">
                  <c:v>4.62</c:v>
                </c:pt>
                <c:pt idx="53114">
                  <c:v>4.8600000000000003</c:v>
                </c:pt>
                <c:pt idx="53115">
                  <c:v>4.78</c:v>
                </c:pt>
                <c:pt idx="53116">
                  <c:v>4.46</c:v>
                </c:pt>
                <c:pt idx="53117">
                  <c:v>3.9</c:v>
                </c:pt>
                <c:pt idx="53118">
                  <c:v>3.1</c:v>
                </c:pt>
                <c:pt idx="53119">
                  <c:v>2.2200000000000002</c:v>
                </c:pt>
                <c:pt idx="53120">
                  <c:v>1.46</c:v>
                </c:pt>
                <c:pt idx="53121">
                  <c:v>0.57999999999999996</c:v>
                </c:pt>
                <c:pt idx="53122">
                  <c:v>-0.3</c:v>
                </c:pt>
                <c:pt idx="53123">
                  <c:v>-1.26</c:v>
                </c:pt>
                <c:pt idx="53124">
                  <c:v>-1.86</c:v>
                </c:pt>
                <c:pt idx="53125">
                  <c:v>-2.2200000000000002</c:v>
                </c:pt>
                <c:pt idx="53126">
                  <c:v>-2.38</c:v>
                </c:pt>
                <c:pt idx="53127">
                  <c:v>-2.42</c:v>
                </c:pt>
                <c:pt idx="53128">
                  <c:v>-2.2999999999999998</c:v>
                </c:pt>
                <c:pt idx="53129">
                  <c:v>-2.2599999999999998</c:v>
                </c:pt>
                <c:pt idx="53130">
                  <c:v>-2.1800000000000002</c:v>
                </c:pt>
                <c:pt idx="53131">
                  <c:v>-2.1</c:v>
                </c:pt>
                <c:pt idx="53132">
                  <c:v>-1.9</c:v>
                </c:pt>
                <c:pt idx="53133">
                  <c:v>-1.62</c:v>
                </c:pt>
                <c:pt idx="53134">
                  <c:v>-1.38</c:v>
                </c:pt>
                <c:pt idx="53135">
                  <c:v>-1.26</c:v>
                </c:pt>
                <c:pt idx="53136">
                  <c:v>-1.18</c:v>
                </c:pt>
                <c:pt idx="53137">
                  <c:v>-1.06</c:v>
                </c:pt>
                <c:pt idx="53138">
                  <c:v>-0.94</c:v>
                </c:pt>
                <c:pt idx="53139">
                  <c:v>-0.82</c:v>
                </c:pt>
                <c:pt idx="53140">
                  <c:v>-0.62</c:v>
                </c:pt>
                <c:pt idx="53141">
                  <c:v>-0.5</c:v>
                </c:pt>
                <c:pt idx="53142">
                  <c:v>-0.42</c:v>
                </c:pt>
                <c:pt idx="53143">
                  <c:v>-0.38</c:v>
                </c:pt>
                <c:pt idx="53144">
                  <c:v>-0.26</c:v>
                </c:pt>
                <c:pt idx="53145">
                  <c:v>-0.14000000000000001</c:v>
                </c:pt>
                <c:pt idx="53146">
                  <c:v>-0.1</c:v>
                </c:pt>
                <c:pt idx="53147">
                  <c:v>-0.14000000000000001</c:v>
                </c:pt>
                <c:pt idx="53148">
                  <c:v>-0.18</c:v>
                </c:pt>
                <c:pt idx="53149">
                  <c:v>-0.1</c:v>
                </c:pt>
                <c:pt idx="53150">
                  <c:v>0.06</c:v>
                </c:pt>
                <c:pt idx="53151">
                  <c:v>0.1</c:v>
                </c:pt>
                <c:pt idx="53152">
                  <c:v>0.18</c:v>
                </c:pt>
                <c:pt idx="53153">
                  <c:v>0.26</c:v>
                </c:pt>
                <c:pt idx="53154">
                  <c:v>0.38</c:v>
                </c:pt>
                <c:pt idx="53155">
                  <c:v>0.46</c:v>
                </c:pt>
                <c:pt idx="53156">
                  <c:v>0.54</c:v>
                </c:pt>
                <c:pt idx="53157">
                  <c:v>0.62</c:v>
                </c:pt>
                <c:pt idx="53158">
                  <c:v>0.7</c:v>
                </c:pt>
                <c:pt idx="53159">
                  <c:v>0.66</c:v>
                </c:pt>
                <c:pt idx="53160">
                  <c:v>0.66</c:v>
                </c:pt>
                <c:pt idx="53161">
                  <c:v>0.54</c:v>
                </c:pt>
                <c:pt idx="53162">
                  <c:v>0.3</c:v>
                </c:pt>
                <c:pt idx="53163">
                  <c:v>0.06</c:v>
                </c:pt>
                <c:pt idx="53164">
                  <c:v>-0.26</c:v>
                </c:pt>
                <c:pt idx="53165">
                  <c:v>-0.57999999999999996</c:v>
                </c:pt>
                <c:pt idx="53166">
                  <c:v>-0.9</c:v>
                </c:pt>
                <c:pt idx="53167">
                  <c:v>-1.26</c:v>
                </c:pt>
                <c:pt idx="53168">
                  <c:v>-1.58</c:v>
                </c:pt>
                <c:pt idx="53169">
                  <c:v>-1.78</c:v>
                </c:pt>
                <c:pt idx="53170">
                  <c:v>-1.9</c:v>
                </c:pt>
                <c:pt idx="53171">
                  <c:v>-1.94</c:v>
                </c:pt>
                <c:pt idx="53172">
                  <c:v>-1.86</c:v>
                </c:pt>
                <c:pt idx="53173">
                  <c:v>-1.74</c:v>
                </c:pt>
                <c:pt idx="53174">
                  <c:v>-1.62</c:v>
                </c:pt>
                <c:pt idx="53175">
                  <c:v>-1.42</c:v>
                </c:pt>
                <c:pt idx="53176">
                  <c:v>-1.1000000000000001</c:v>
                </c:pt>
                <c:pt idx="53177">
                  <c:v>-0.9</c:v>
                </c:pt>
                <c:pt idx="53178">
                  <c:v>-0.66</c:v>
                </c:pt>
                <c:pt idx="53179">
                  <c:v>-0.46</c:v>
                </c:pt>
                <c:pt idx="53180">
                  <c:v>-0.34</c:v>
                </c:pt>
                <c:pt idx="53181">
                  <c:v>-0.26</c:v>
                </c:pt>
                <c:pt idx="53182">
                  <c:v>-0.22</c:v>
                </c:pt>
                <c:pt idx="53183">
                  <c:v>-0.14000000000000001</c:v>
                </c:pt>
                <c:pt idx="53184">
                  <c:v>-0.06</c:v>
                </c:pt>
                <c:pt idx="53185">
                  <c:v>-0.02</c:v>
                </c:pt>
                <c:pt idx="53186">
                  <c:v>0.02</c:v>
                </c:pt>
                <c:pt idx="53187">
                  <c:v>0.02</c:v>
                </c:pt>
                <c:pt idx="53188">
                  <c:v>0.1</c:v>
                </c:pt>
                <c:pt idx="53189">
                  <c:v>0.14000000000000001</c:v>
                </c:pt>
                <c:pt idx="53190">
                  <c:v>0.18</c:v>
                </c:pt>
                <c:pt idx="53191">
                  <c:v>0.26</c:v>
                </c:pt>
                <c:pt idx="53192">
                  <c:v>0.38</c:v>
                </c:pt>
                <c:pt idx="53193">
                  <c:v>0.38</c:v>
                </c:pt>
                <c:pt idx="53194">
                  <c:v>0.38</c:v>
                </c:pt>
                <c:pt idx="53195">
                  <c:v>0.38</c:v>
                </c:pt>
                <c:pt idx="53196">
                  <c:v>0.42</c:v>
                </c:pt>
                <c:pt idx="53197">
                  <c:v>0.3</c:v>
                </c:pt>
                <c:pt idx="53198">
                  <c:v>0.3</c:v>
                </c:pt>
                <c:pt idx="53199">
                  <c:v>0.3</c:v>
                </c:pt>
                <c:pt idx="53200">
                  <c:v>0.3</c:v>
                </c:pt>
                <c:pt idx="53201">
                  <c:v>0.3</c:v>
                </c:pt>
                <c:pt idx="53202">
                  <c:v>0.34</c:v>
                </c:pt>
                <c:pt idx="53203">
                  <c:v>0.38</c:v>
                </c:pt>
                <c:pt idx="53204">
                  <c:v>0.34</c:v>
                </c:pt>
                <c:pt idx="53205">
                  <c:v>0.34</c:v>
                </c:pt>
                <c:pt idx="53206">
                  <c:v>0.3</c:v>
                </c:pt>
                <c:pt idx="53207">
                  <c:v>0.26</c:v>
                </c:pt>
                <c:pt idx="53208">
                  <c:v>0.22</c:v>
                </c:pt>
                <c:pt idx="53209">
                  <c:v>0.26</c:v>
                </c:pt>
                <c:pt idx="53210">
                  <c:v>0.46</c:v>
                </c:pt>
                <c:pt idx="53211">
                  <c:v>0.74</c:v>
                </c:pt>
                <c:pt idx="53212">
                  <c:v>1.1399999999999999</c:v>
                </c:pt>
                <c:pt idx="53213">
                  <c:v>1.5</c:v>
                </c:pt>
                <c:pt idx="53214">
                  <c:v>1.94</c:v>
                </c:pt>
                <c:pt idx="53215">
                  <c:v>2.2999999999999998</c:v>
                </c:pt>
                <c:pt idx="53216">
                  <c:v>2.66</c:v>
                </c:pt>
                <c:pt idx="53217">
                  <c:v>2.94</c:v>
                </c:pt>
                <c:pt idx="53218">
                  <c:v>3.22</c:v>
                </c:pt>
                <c:pt idx="53219">
                  <c:v>3.54</c:v>
                </c:pt>
                <c:pt idx="53220">
                  <c:v>3.7</c:v>
                </c:pt>
                <c:pt idx="53221">
                  <c:v>3.58</c:v>
                </c:pt>
                <c:pt idx="53222">
                  <c:v>3.38</c:v>
                </c:pt>
                <c:pt idx="53223">
                  <c:v>3.1</c:v>
                </c:pt>
                <c:pt idx="53224">
                  <c:v>2.74</c:v>
                </c:pt>
                <c:pt idx="53225">
                  <c:v>2.14</c:v>
                </c:pt>
                <c:pt idx="53226">
                  <c:v>1.42</c:v>
                </c:pt>
                <c:pt idx="53227">
                  <c:v>0.62</c:v>
                </c:pt>
                <c:pt idx="53228">
                  <c:v>-0.02</c:v>
                </c:pt>
                <c:pt idx="53229">
                  <c:v>-0.54</c:v>
                </c:pt>
                <c:pt idx="53230">
                  <c:v>-0.98</c:v>
                </c:pt>
                <c:pt idx="53231">
                  <c:v>-1.34</c:v>
                </c:pt>
                <c:pt idx="53232">
                  <c:v>-1.54</c:v>
                </c:pt>
                <c:pt idx="53233">
                  <c:v>-1.86</c:v>
                </c:pt>
                <c:pt idx="53234">
                  <c:v>-2.1</c:v>
                </c:pt>
                <c:pt idx="53235">
                  <c:v>-2.1</c:v>
                </c:pt>
                <c:pt idx="53236">
                  <c:v>-1.94</c:v>
                </c:pt>
                <c:pt idx="53237">
                  <c:v>-1.66</c:v>
                </c:pt>
                <c:pt idx="53238">
                  <c:v>-1.3</c:v>
                </c:pt>
                <c:pt idx="53239">
                  <c:v>-1.06</c:v>
                </c:pt>
                <c:pt idx="53240">
                  <c:v>-0.78</c:v>
                </c:pt>
                <c:pt idx="53241">
                  <c:v>-0.7</c:v>
                </c:pt>
                <c:pt idx="53242">
                  <c:v>-0.62</c:v>
                </c:pt>
                <c:pt idx="53243">
                  <c:v>-0.62</c:v>
                </c:pt>
                <c:pt idx="53244">
                  <c:v>-0.66</c:v>
                </c:pt>
                <c:pt idx="53245">
                  <c:v>-0.7</c:v>
                </c:pt>
                <c:pt idx="53246">
                  <c:v>-0.78</c:v>
                </c:pt>
                <c:pt idx="53247">
                  <c:v>-0.9</c:v>
                </c:pt>
                <c:pt idx="53248">
                  <c:v>-0.94</c:v>
                </c:pt>
                <c:pt idx="53249">
                  <c:v>-0.86</c:v>
                </c:pt>
                <c:pt idx="53250">
                  <c:v>-0.78</c:v>
                </c:pt>
                <c:pt idx="53251">
                  <c:v>-0.7</c:v>
                </c:pt>
                <c:pt idx="53252">
                  <c:v>-0.62</c:v>
                </c:pt>
                <c:pt idx="53253">
                  <c:v>-0.57999999999999996</c:v>
                </c:pt>
                <c:pt idx="53254">
                  <c:v>-0.54</c:v>
                </c:pt>
                <c:pt idx="53255">
                  <c:v>-0.46</c:v>
                </c:pt>
                <c:pt idx="53256">
                  <c:v>-0.3</c:v>
                </c:pt>
                <c:pt idx="53257">
                  <c:v>-0.34</c:v>
                </c:pt>
                <c:pt idx="53258">
                  <c:v>-0.26</c:v>
                </c:pt>
                <c:pt idx="53259">
                  <c:v>-0.34</c:v>
                </c:pt>
                <c:pt idx="53260">
                  <c:v>-0.3</c:v>
                </c:pt>
                <c:pt idx="53261">
                  <c:v>-0.22</c:v>
                </c:pt>
                <c:pt idx="53262">
                  <c:v>-0.1</c:v>
                </c:pt>
                <c:pt idx="53263">
                  <c:v>0.02</c:v>
                </c:pt>
                <c:pt idx="53264">
                  <c:v>0.1</c:v>
                </c:pt>
                <c:pt idx="53265">
                  <c:v>0.02</c:v>
                </c:pt>
                <c:pt idx="53266">
                  <c:v>0.06</c:v>
                </c:pt>
                <c:pt idx="53267">
                  <c:v>-0.02</c:v>
                </c:pt>
                <c:pt idx="53268">
                  <c:v>-0.14000000000000001</c:v>
                </c:pt>
                <c:pt idx="53269">
                  <c:v>-0.3</c:v>
                </c:pt>
                <c:pt idx="53270">
                  <c:v>-0.57999999999999996</c:v>
                </c:pt>
                <c:pt idx="53271">
                  <c:v>-0.9</c:v>
                </c:pt>
                <c:pt idx="53272">
                  <c:v>-1.06</c:v>
                </c:pt>
                <c:pt idx="53273">
                  <c:v>-1.22</c:v>
                </c:pt>
                <c:pt idx="53274">
                  <c:v>-1.42</c:v>
                </c:pt>
                <c:pt idx="53275">
                  <c:v>-1.5</c:v>
                </c:pt>
                <c:pt idx="53276">
                  <c:v>-1.58</c:v>
                </c:pt>
                <c:pt idx="53277">
                  <c:v>-1.66</c:v>
                </c:pt>
                <c:pt idx="53278">
                  <c:v>-1.66</c:v>
                </c:pt>
                <c:pt idx="53279">
                  <c:v>-1.58</c:v>
                </c:pt>
                <c:pt idx="53280">
                  <c:v>-1.42</c:v>
                </c:pt>
                <c:pt idx="53281">
                  <c:v>-1.22</c:v>
                </c:pt>
                <c:pt idx="53282">
                  <c:v>-0.98</c:v>
                </c:pt>
                <c:pt idx="53283">
                  <c:v>-0.78</c:v>
                </c:pt>
                <c:pt idx="53284">
                  <c:v>-0.57999999999999996</c:v>
                </c:pt>
                <c:pt idx="53285">
                  <c:v>-0.46</c:v>
                </c:pt>
                <c:pt idx="53286">
                  <c:v>-0.34</c:v>
                </c:pt>
                <c:pt idx="53287">
                  <c:v>-0.22</c:v>
                </c:pt>
                <c:pt idx="53288">
                  <c:v>-0.1</c:v>
                </c:pt>
                <c:pt idx="53289">
                  <c:v>0.02</c:v>
                </c:pt>
                <c:pt idx="53290">
                  <c:v>0.02</c:v>
                </c:pt>
                <c:pt idx="53291">
                  <c:v>0.02</c:v>
                </c:pt>
                <c:pt idx="53292">
                  <c:v>0.06</c:v>
                </c:pt>
                <c:pt idx="53293">
                  <c:v>0.02</c:v>
                </c:pt>
                <c:pt idx="53294">
                  <c:v>0.14000000000000001</c:v>
                </c:pt>
                <c:pt idx="53295">
                  <c:v>0.42</c:v>
                </c:pt>
                <c:pt idx="53296">
                  <c:v>0.9</c:v>
                </c:pt>
                <c:pt idx="53297">
                  <c:v>1.46</c:v>
                </c:pt>
                <c:pt idx="53298">
                  <c:v>2.02</c:v>
                </c:pt>
                <c:pt idx="53299">
                  <c:v>2.5</c:v>
                </c:pt>
                <c:pt idx="53300">
                  <c:v>2.94</c:v>
                </c:pt>
                <c:pt idx="53301">
                  <c:v>3.42</c:v>
                </c:pt>
                <c:pt idx="53302">
                  <c:v>3.74</c:v>
                </c:pt>
                <c:pt idx="53303">
                  <c:v>4.0599999999999996</c:v>
                </c:pt>
                <c:pt idx="53304">
                  <c:v>4.26</c:v>
                </c:pt>
                <c:pt idx="53305">
                  <c:v>4.22</c:v>
                </c:pt>
                <c:pt idx="53306">
                  <c:v>3.98</c:v>
                </c:pt>
                <c:pt idx="53307">
                  <c:v>3.42</c:v>
                </c:pt>
                <c:pt idx="53308">
                  <c:v>2.7</c:v>
                </c:pt>
                <c:pt idx="53309">
                  <c:v>1.9</c:v>
                </c:pt>
                <c:pt idx="53310">
                  <c:v>1.3</c:v>
                </c:pt>
                <c:pt idx="53311">
                  <c:v>0.57999999999999996</c:v>
                </c:pt>
                <c:pt idx="53312">
                  <c:v>0.02</c:v>
                </c:pt>
                <c:pt idx="53313">
                  <c:v>-0.54</c:v>
                </c:pt>
                <c:pt idx="53314">
                  <c:v>-0.94</c:v>
                </c:pt>
                <c:pt idx="53315">
                  <c:v>-1.26</c:v>
                </c:pt>
                <c:pt idx="53316">
                  <c:v>-1.62</c:v>
                </c:pt>
                <c:pt idx="53317">
                  <c:v>-1.82</c:v>
                </c:pt>
                <c:pt idx="53318">
                  <c:v>-1.94</c:v>
                </c:pt>
                <c:pt idx="53319">
                  <c:v>-1.94</c:v>
                </c:pt>
                <c:pt idx="53320">
                  <c:v>-1.9</c:v>
                </c:pt>
                <c:pt idx="53321">
                  <c:v>-1.9</c:v>
                </c:pt>
                <c:pt idx="53322">
                  <c:v>-1.86</c:v>
                </c:pt>
                <c:pt idx="53323">
                  <c:v>-1.78</c:v>
                </c:pt>
                <c:pt idx="53324">
                  <c:v>-1.62</c:v>
                </c:pt>
                <c:pt idx="53325">
                  <c:v>-1.42</c:v>
                </c:pt>
                <c:pt idx="53326">
                  <c:v>-1.22</c:v>
                </c:pt>
                <c:pt idx="53327">
                  <c:v>-1.06</c:v>
                </c:pt>
                <c:pt idx="53328">
                  <c:v>-0.9</c:v>
                </c:pt>
                <c:pt idx="53329">
                  <c:v>-0.78</c:v>
                </c:pt>
                <c:pt idx="53330">
                  <c:v>-0.57999999999999996</c:v>
                </c:pt>
                <c:pt idx="53331">
                  <c:v>-0.38</c:v>
                </c:pt>
                <c:pt idx="53332">
                  <c:v>-0.26</c:v>
                </c:pt>
                <c:pt idx="53333">
                  <c:v>-0.14000000000000001</c:v>
                </c:pt>
                <c:pt idx="53334">
                  <c:v>-0.06</c:v>
                </c:pt>
                <c:pt idx="53335">
                  <c:v>-0.06</c:v>
                </c:pt>
                <c:pt idx="53336">
                  <c:v>-0.02</c:v>
                </c:pt>
                <c:pt idx="53337">
                  <c:v>-0.02</c:v>
                </c:pt>
                <c:pt idx="53338">
                  <c:v>-0.02</c:v>
                </c:pt>
                <c:pt idx="53339">
                  <c:v>0.06</c:v>
                </c:pt>
                <c:pt idx="53340">
                  <c:v>0.1</c:v>
                </c:pt>
                <c:pt idx="53341">
                  <c:v>0.14000000000000001</c:v>
                </c:pt>
                <c:pt idx="53342">
                  <c:v>0.18</c:v>
                </c:pt>
                <c:pt idx="53343">
                  <c:v>0.22</c:v>
                </c:pt>
                <c:pt idx="53344">
                  <c:v>0.26</c:v>
                </c:pt>
                <c:pt idx="53345">
                  <c:v>0.34</c:v>
                </c:pt>
                <c:pt idx="53346">
                  <c:v>0.46</c:v>
                </c:pt>
                <c:pt idx="53347">
                  <c:v>0.5</c:v>
                </c:pt>
                <c:pt idx="53348">
                  <c:v>0.54</c:v>
                </c:pt>
                <c:pt idx="53349">
                  <c:v>0.57999999999999996</c:v>
                </c:pt>
                <c:pt idx="53350">
                  <c:v>0.46</c:v>
                </c:pt>
                <c:pt idx="53351">
                  <c:v>0.3</c:v>
                </c:pt>
                <c:pt idx="53352">
                  <c:v>0.1</c:v>
                </c:pt>
                <c:pt idx="53353">
                  <c:v>-0.1</c:v>
                </c:pt>
                <c:pt idx="53354">
                  <c:v>-0.34</c:v>
                </c:pt>
                <c:pt idx="53355">
                  <c:v>-0.54</c:v>
                </c:pt>
                <c:pt idx="53356">
                  <c:v>-0.82</c:v>
                </c:pt>
                <c:pt idx="53357">
                  <c:v>-1.02</c:v>
                </c:pt>
                <c:pt idx="53358">
                  <c:v>-1.26</c:v>
                </c:pt>
                <c:pt idx="53359">
                  <c:v>-1.5</c:v>
                </c:pt>
                <c:pt idx="53360">
                  <c:v>-1.58</c:v>
                </c:pt>
                <c:pt idx="53361">
                  <c:v>-1.66</c:v>
                </c:pt>
                <c:pt idx="53362">
                  <c:v>-1.58</c:v>
                </c:pt>
                <c:pt idx="53363">
                  <c:v>-1.46</c:v>
                </c:pt>
                <c:pt idx="53364">
                  <c:v>-1.38</c:v>
                </c:pt>
                <c:pt idx="53365">
                  <c:v>-1.26</c:v>
                </c:pt>
                <c:pt idx="53366">
                  <c:v>-1.1399999999999999</c:v>
                </c:pt>
                <c:pt idx="53367">
                  <c:v>-0.98</c:v>
                </c:pt>
                <c:pt idx="53368">
                  <c:v>-0.82</c:v>
                </c:pt>
                <c:pt idx="53369">
                  <c:v>-0.66</c:v>
                </c:pt>
                <c:pt idx="53370">
                  <c:v>-0.54</c:v>
                </c:pt>
                <c:pt idx="53371">
                  <c:v>-0.46</c:v>
                </c:pt>
                <c:pt idx="53372">
                  <c:v>-0.42</c:v>
                </c:pt>
                <c:pt idx="53373">
                  <c:v>-0.34</c:v>
                </c:pt>
                <c:pt idx="53374">
                  <c:v>-0.22</c:v>
                </c:pt>
                <c:pt idx="53375">
                  <c:v>-0.14000000000000001</c:v>
                </c:pt>
                <c:pt idx="53376">
                  <c:v>-0.02</c:v>
                </c:pt>
                <c:pt idx="53377">
                  <c:v>0.1</c:v>
                </c:pt>
                <c:pt idx="53378">
                  <c:v>0.14000000000000001</c:v>
                </c:pt>
                <c:pt idx="53379">
                  <c:v>0.22</c:v>
                </c:pt>
                <c:pt idx="53380">
                  <c:v>0.22</c:v>
                </c:pt>
                <c:pt idx="53381">
                  <c:v>0.3</c:v>
                </c:pt>
                <c:pt idx="53382">
                  <c:v>0.3</c:v>
                </c:pt>
                <c:pt idx="53383">
                  <c:v>0.3</c:v>
                </c:pt>
                <c:pt idx="53384">
                  <c:v>0.3</c:v>
                </c:pt>
                <c:pt idx="53385">
                  <c:v>0.26</c:v>
                </c:pt>
                <c:pt idx="53386">
                  <c:v>0.22</c:v>
                </c:pt>
                <c:pt idx="53387">
                  <c:v>0.26</c:v>
                </c:pt>
                <c:pt idx="53388">
                  <c:v>0.22</c:v>
                </c:pt>
                <c:pt idx="53389">
                  <c:v>0.18</c:v>
                </c:pt>
                <c:pt idx="53390">
                  <c:v>0.22</c:v>
                </c:pt>
                <c:pt idx="53391">
                  <c:v>0.22</c:v>
                </c:pt>
                <c:pt idx="53392">
                  <c:v>0.3</c:v>
                </c:pt>
                <c:pt idx="53393">
                  <c:v>0.3</c:v>
                </c:pt>
                <c:pt idx="53394">
                  <c:v>0.34</c:v>
                </c:pt>
                <c:pt idx="53395">
                  <c:v>0.46</c:v>
                </c:pt>
                <c:pt idx="53396">
                  <c:v>0.57999999999999996</c:v>
                </c:pt>
                <c:pt idx="53397">
                  <c:v>0.78</c:v>
                </c:pt>
                <c:pt idx="53398">
                  <c:v>1.1399999999999999</c:v>
                </c:pt>
                <c:pt idx="53399">
                  <c:v>1.42</c:v>
                </c:pt>
                <c:pt idx="53400">
                  <c:v>1.78</c:v>
                </c:pt>
                <c:pt idx="53401">
                  <c:v>2.1</c:v>
                </c:pt>
                <c:pt idx="53402">
                  <c:v>2.5</c:v>
                </c:pt>
                <c:pt idx="53403">
                  <c:v>2.86</c:v>
                </c:pt>
                <c:pt idx="53404">
                  <c:v>3.22</c:v>
                </c:pt>
                <c:pt idx="53405">
                  <c:v>3.5</c:v>
                </c:pt>
                <c:pt idx="53406">
                  <c:v>3.66</c:v>
                </c:pt>
                <c:pt idx="53407">
                  <c:v>3.66</c:v>
                </c:pt>
                <c:pt idx="53408">
                  <c:v>3.62</c:v>
                </c:pt>
                <c:pt idx="53409">
                  <c:v>3.42</c:v>
                </c:pt>
                <c:pt idx="53410">
                  <c:v>2.9</c:v>
                </c:pt>
                <c:pt idx="53411">
                  <c:v>2.1800000000000002</c:v>
                </c:pt>
                <c:pt idx="53412">
                  <c:v>1.38</c:v>
                </c:pt>
                <c:pt idx="53413">
                  <c:v>0.7</c:v>
                </c:pt>
                <c:pt idx="53414">
                  <c:v>0.02</c:v>
                </c:pt>
                <c:pt idx="53415">
                  <c:v>-0.62</c:v>
                </c:pt>
                <c:pt idx="53416">
                  <c:v>-1.1000000000000001</c:v>
                </c:pt>
                <c:pt idx="53417">
                  <c:v>-1.5</c:v>
                </c:pt>
                <c:pt idx="53418">
                  <c:v>-1.78</c:v>
                </c:pt>
                <c:pt idx="53419">
                  <c:v>-1.9</c:v>
                </c:pt>
                <c:pt idx="53420">
                  <c:v>-1.94</c:v>
                </c:pt>
                <c:pt idx="53421">
                  <c:v>-1.9</c:v>
                </c:pt>
                <c:pt idx="53422">
                  <c:v>-1.66</c:v>
                </c:pt>
                <c:pt idx="53423">
                  <c:v>-1.38</c:v>
                </c:pt>
                <c:pt idx="53424">
                  <c:v>-1.1399999999999999</c:v>
                </c:pt>
                <c:pt idx="53425">
                  <c:v>-0.98</c:v>
                </c:pt>
                <c:pt idx="53426">
                  <c:v>-0.86</c:v>
                </c:pt>
                <c:pt idx="53427">
                  <c:v>-0.82</c:v>
                </c:pt>
                <c:pt idx="53428">
                  <c:v>-0.74</c:v>
                </c:pt>
                <c:pt idx="53429">
                  <c:v>-0.78</c:v>
                </c:pt>
                <c:pt idx="53430">
                  <c:v>-0.78</c:v>
                </c:pt>
                <c:pt idx="53431">
                  <c:v>-0.82</c:v>
                </c:pt>
                <c:pt idx="53432">
                  <c:v>-0.78</c:v>
                </c:pt>
                <c:pt idx="53433">
                  <c:v>-0.74</c:v>
                </c:pt>
                <c:pt idx="53434">
                  <c:v>-0.7</c:v>
                </c:pt>
                <c:pt idx="53435">
                  <c:v>-0.7</c:v>
                </c:pt>
                <c:pt idx="53436">
                  <c:v>-0.66</c:v>
                </c:pt>
                <c:pt idx="53437">
                  <c:v>-0.57999999999999996</c:v>
                </c:pt>
                <c:pt idx="53438">
                  <c:v>-0.5</c:v>
                </c:pt>
                <c:pt idx="53439">
                  <c:v>-0.42</c:v>
                </c:pt>
                <c:pt idx="53440">
                  <c:v>-0.38</c:v>
                </c:pt>
                <c:pt idx="53441">
                  <c:v>-0.34</c:v>
                </c:pt>
                <c:pt idx="53442">
                  <c:v>-0.26</c:v>
                </c:pt>
                <c:pt idx="53443">
                  <c:v>-0.3</c:v>
                </c:pt>
                <c:pt idx="53444">
                  <c:v>-0.22</c:v>
                </c:pt>
                <c:pt idx="53445">
                  <c:v>-0.22</c:v>
                </c:pt>
                <c:pt idx="53446">
                  <c:v>-0.18</c:v>
                </c:pt>
                <c:pt idx="53447">
                  <c:v>-0.1</c:v>
                </c:pt>
                <c:pt idx="53448">
                  <c:v>-0.02</c:v>
                </c:pt>
                <c:pt idx="53449">
                  <c:v>0.06</c:v>
                </c:pt>
                <c:pt idx="53450">
                  <c:v>0.06</c:v>
                </c:pt>
                <c:pt idx="53451">
                  <c:v>0.1</c:v>
                </c:pt>
                <c:pt idx="53452">
                  <c:v>0.14000000000000001</c:v>
                </c:pt>
                <c:pt idx="53453">
                  <c:v>-0.02</c:v>
                </c:pt>
                <c:pt idx="53454">
                  <c:v>-0.18</c:v>
                </c:pt>
                <c:pt idx="53455">
                  <c:v>-0.42</c:v>
                </c:pt>
                <c:pt idx="53456">
                  <c:v>-0.62</c:v>
                </c:pt>
                <c:pt idx="53457">
                  <c:v>-0.82</c:v>
                </c:pt>
                <c:pt idx="53458">
                  <c:v>-0.98</c:v>
                </c:pt>
                <c:pt idx="53459">
                  <c:v>-1.22</c:v>
                </c:pt>
                <c:pt idx="53460">
                  <c:v>-1.42</c:v>
                </c:pt>
                <c:pt idx="53461">
                  <c:v>-1.62</c:v>
                </c:pt>
                <c:pt idx="53462">
                  <c:v>-1.78</c:v>
                </c:pt>
                <c:pt idx="53463">
                  <c:v>-1.86</c:v>
                </c:pt>
                <c:pt idx="53464">
                  <c:v>-1.82</c:v>
                </c:pt>
                <c:pt idx="53465">
                  <c:v>-1.78</c:v>
                </c:pt>
                <c:pt idx="53466">
                  <c:v>-1.5</c:v>
                </c:pt>
                <c:pt idx="53467">
                  <c:v>-1.3</c:v>
                </c:pt>
                <c:pt idx="53468">
                  <c:v>-1.06</c:v>
                </c:pt>
                <c:pt idx="53469">
                  <c:v>-0.78</c:v>
                </c:pt>
                <c:pt idx="53470">
                  <c:v>-0.57999999999999996</c:v>
                </c:pt>
                <c:pt idx="53471">
                  <c:v>-0.38</c:v>
                </c:pt>
                <c:pt idx="53472">
                  <c:v>-0.22</c:v>
                </c:pt>
                <c:pt idx="53473">
                  <c:v>-0.06</c:v>
                </c:pt>
                <c:pt idx="53474">
                  <c:v>-0.02</c:v>
                </c:pt>
                <c:pt idx="53475">
                  <c:v>0.06</c:v>
                </c:pt>
                <c:pt idx="53476">
                  <c:v>0.06</c:v>
                </c:pt>
                <c:pt idx="53477">
                  <c:v>0.06</c:v>
                </c:pt>
                <c:pt idx="53478">
                  <c:v>0.02</c:v>
                </c:pt>
                <c:pt idx="53479">
                  <c:v>0.02</c:v>
                </c:pt>
                <c:pt idx="53480">
                  <c:v>-0.06</c:v>
                </c:pt>
                <c:pt idx="53481">
                  <c:v>-0.02</c:v>
                </c:pt>
                <c:pt idx="53482">
                  <c:v>0.06</c:v>
                </c:pt>
                <c:pt idx="53483">
                  <c:v>0.06</c:v>
                </c:pt>
                <c:pt idx="53484">
                  <c:v>0.14000000000000001</c:v>
                </c:pt>
                <c:pt idx="53485">
                  <c:v>0.18</c:v>
                </c:pt>
                <c:pt idx="53486">
                  <c:v>0.26</c:v>
                </c:pt>
                <c:pt idx="53487">
                  <c:v>0.42</c:v>
                </c:pt>
                <c:pt idx="53488">
                  <c:v>0.82</c:v>
                </c:pt>
                <c:pt idx="53489">
                  <c:v>1.22</c:v>
                </c:pt>
                <c:pt idx="53490">
                  <c:v>1.62</c:v>
                </c:pt>
                <c:pt idx="53491">
                  <c:v>1.9</c:v>
                </c:pt>
                <c:pt idx="53492">
                  <c:v>2.2200000000000002</c:v>
                </c:pt>
                <c:pt idx="53493">
                  <c:v>2.58</c:v>
                </c:pt>
                <c:pt idx="53494">
                  <c:v>2.98</c:v>
                </c:pt>
                <c:pt idx="53495">
                  <c:v>3.38</c:v>
                </c:pt>
                <c:pt idx="53496">
                  <c:v>3.7</c:v>
                </c:pt>
                <c:pt idx="53497">
                  <c:v>3.74</c:v>
                </c:pt>
                <c:pt idx="53498">
                  <c:v>3.7</c:v>
                </c:pt>
                <c:pt idx="53499">
                  <c:v>3.46</c:v>
                </c:pt>
                <c:pt idx="53500">
                  <c:v>3.22</c:v>
                </c:pt>
                <c:pt idx="53501">
                  <c:v>2.74</c:v>
                </c:pt>
                <c:pt idx="53502">
                  <c:v>2.2200000000000002</c:v>
                </c:pt>
                <c:pt idx="53503">
                  <c:v>1.62</c:v>
                </c:pt>
                <c:pt idx="53504">
                  <c:v>0.9</c:v>
                </c:pt>
                <c:pt idx="53505">
                  <c:v>0.14000000000000001</c:v>
                </c:pt>
                <c:pt idx="53506">
                  <c:v>-0.5</c:v>
                </c:pt>
                <c:pt idx="53507">
                  <c:v>-1.06</c:v>
                </c:pt>
                <c:pt idx="53508">
                  <c:v>-1.46</c:v>
                </c:pt>
                <c:pt idx="53509">
                  <c:v>-1.74</c:v>
                </c:pt>
                <c:pt idx="53510">
                  <c:v>-1.94</c:v>
                </c:pt>
                <c:pt idx="53511">
                  <c:v>-1.98</c:v>
                </c:pt>
                <c:pt idx="53512">
                  <c:v>-2.06</c:v>
                </c:pt>
                <c:pt idx="53513">
                  <c:v>-1.9</c:v>
                </c:pt>
                <c:pt idx="53514">
                  <c:v>-1.66</c:v>
                </c:pt>
                <c:pt idx="53515">
                  <c:v>-1.34</c:v>
                </c:pt>
                <c:pt idx="53516">
                  <c:v>-1.1399999999999999</c:v>
                </c:pt>
                <c:pt idx="53517">
                  <c:v>-0.9</c:v>
                </c:pt>
                <c:pt idx="53518">
                  <c:v>-0.66</c:v>
                </c:pt>
                <c:pt idx="53519">
                  <c:v>-0.54</c:v>
                </c:pt>
                <c:pt idx="53520">
                  <c:v>-0.3</c:v>
                </c:pt>
                <c:pt idx="53521">
                  <c:v>-0.34</c:v>
                </c:pt>
                <c:pt idx="53522">
                  <c:v>-0.3</c:v>
                </c:pt>
                <c:pt idx="53523">
                  <c:v>-0.38</c:v>
                </c:pt>
                <c:pt idx="53524">
                  <c:v>-0.42</c:v>
                </c:pt>
                <c:pt idx="53525">
                  <c:v>-0.46</c:v>
                </c:pt>
                <c:pt idx="53526">
                  <c:v>-0.42</c:v>
                </c:pt>
                <c:pt idx="53527">
                  <c:v>-0.42</c:v>
                </c:pt>
                <c:pt idx="53528">
                  <c:v>-0.42</c:v>
                </c:pt>
                <c:pt idx="53529">
                  <c:v>-0.38</c:v>
                </c:pt>
                <c:pt idx="53530">
                  <c:v>-0.34</c:v>
                </c:pt>
                <c:pt idx="53531">
                  <c:v>-0.26</c:v>
                </c:pt>
                <c:pt idx="53532">
                  <c:v>-0.1</c:v>
                </c:pt>
                <c:pt idx="53533">
                  <c:v>-0.06</c:v>
                </c:pt>
                <c:pt idx="53534">
                  <c:v>-0.02</c:v>
                </c:pt>
                <c:pt idx="53535">
                  <c:v>-0.02</c:v>
                </c:pt>
                <c:pt idx="53536">
                  <c:v>0.06</c:v>
                </c:pt>
                <c:pt idx="53537">
                  <c:v>0.1</c:v>
                </c:pt>
                <c:pt idx="53538">
                  <c:v>0.14000000000000001</c:v>
                </c:pt>
                <c:pt idx="53539">
                  <c:v>0.26</c:v>
                </c:pt>
                <c:pt idx="53540">
                  <c:v>0.26</c:v>
                </c:pt>
                <c:pt idx="53541">
                  <c:v>0.26</c:v>
                </c:pt>
                <c:pt idx="53542">
                  <c:v>0.3</c:v>
                </c:pt>
                <c:pt idx="53543">
                  <c:v>0.22</c:v>
                </c:pt>
                <c:pt idx="53544">
                  <c:v>0.14000000000000001</c:v>
                </c:pt>
                <c:pt idx="53545">
                  <c:v>-0.02</c:v>
                </c:pt>
                <c:pt idx="53546">
                  <c:v>-0.14000000000000001</c:v>
                </c:pt>
                <c:pt idx="53547">
                  <c:v>-0.38</c:v>
                </c:pt>
                <c:pt idx="53548">
                  <c:v>-0.57999999999999996</c:v>
                </c:pt>
                <c:pt idx="53549">
                  <c:v>-0.86</c:v>
                </c:pt>
                <c:pt idx="53550">
                  <c:v>-1.1000000000000001</c:v>
                </c:pt>
                <c:pt idx="53551">
                  <c:v>-1.3</c:v>
                </c:pt>
                <c:pt idx="53552">
                  <c:v>-1.46</c:v>
                </c:pt>
                <c:pt idx="53553">
                  <c:v>-1.62</c:v>
                </c:pt>
                <c:pt idx="53554">
                  <c:v>-1.66</c:v>
                </c:pt>
                <c:pt idx="53555">
                  <c:v>-1.7</c:v>
                </c:pt>
                <c:pt idx="53556">
                  <c:v>-1.58</c:v>
                </c:pt>
                <c:pt idx="53557">
                  <c:v>-1.46</c:v>
                </c:pt>
                <c:pt idx="53558">
                  <c:v>-1.34</c:v>
                </c:pt>
                <c:pt idx="53559">
                  <c:v>-1.18</c:v>
                </c:pt>
                <c:pt idx="53560">
                  <c:v>-0.9</c:v>
                </c:pt>
                <c:pt idx="53561">
                  <c:v>-0.7</c:v>
                </c:pt>
                <c:pt idx="53562">
                  <c:v>-0.5</c:v>
                </c:pt>
                <c:pt idx="53563">
                  <c:v>-0.34</c:v>
                </c:pt>
                <c:pt idx="53564">
                  <c:v>-0.22</c:v>
                </c:pt>
                <c:pt idx="53565">
                  <c:v>-0.06</c:v>
                </c:pt>
                <c:pt idx="53566">
                  <c:v>-0.06</c:v>
                </c:pt>
                <c:pt idx="53567">
                  <c:v>-0.06</c:v>
                </c:pt>
                <c:pt idx="53568">
                  <c:v>-0.06</c:v>
                </c:pt>
                <c:pt idx="53569">
                  <c:v>-0.06</c:v>
                </c:pt>
                <c:pt idx="53570">
                  <c:v>-0.06</c:v>
                </c:pt>
                <c:pt idx="53571">
                  <c:v>-0.14000000000000001</c:v>
                </c:pt>
                <c:pt idx="53572">
                  <c:v>-0.06</c:v>
                </c:pt>
                <c:pt idx="53573">
                  <c:v>-0.1</c:v>
                </c:pt>
                <c:pt idx="53574">
                  <c:v>-0.06</c:v>
                </c:pt>
                <c:pt idx="53575">
                  <c:v>-0.06</c:v>
                </c:pt>
                <c:pt idx="53576">
                  <c:v>0.06</c:v>
                </c:pt>
                <c:pt idx="53577">
                  <c:v>0.06</c:v>
                </c:pt>
                <c:pt idx="53578">
                  <c:v>0.14000000000000001</c:v>
                </c:pt>
                <c:pt idx="53579">
                  <c:v>0.22</c:v>
                </c:pt>
                <c:pt idx="53580">
                  <c:v>0.3</c:v>
                </c:pt>
                <c:pt idx="53581">
                  <c:v>0.42</c:v>
                </c:pt>
                <c:pt idx="53582">
                  <c:v>0.46</c:v>
                </c:pt>
                <c:pt idx="53583">
                  <c:v>0.7</c:v>
                </c:pt>
                <c:pt idx="53584">
                  <c:v>1.06</c:v>
                </c:pt>
                <c:pt idx="53585">
                  <c:v>1.34</c:v>
                </c:pt>
                <c:pt idx="53586">
                  <c:v>1.62</c:v>
                </c:pt>
                <c:pt idx="53587">
                  <c:v>1.98</c:v>
                </c:pt>
                <c:pt idx="53588">
                  <c:v>2.38</c:v>
                </c:pt>
                <c:pt idx="53589">
                  <c:v>2.7</c:v>
                </c:pt>
                <c:pt idx="53590">
                  <c:v>2.82</c:v>
                </c:pt>
                <c:pt idx="53591">
                  <c:v>2.74</c:v>
                </c:pt>
                <c:pt idx="53592">
                  <c:v>2.74</c:v>
                </c:pt>
                <c:pt idx="53593">
                  <c:v>2.58</c:v>
                </c:pt>
                <c:pt idx="53594">
                  <c:v>2.2200000000000002</c:v>
                </c:pt>
                <c:pt idx="53595">
                  <c:v>1.62</c:v>
                </c:pt>
                <c:pt idx="53596">
                  <c:v>0.9</c:v>
                </c:pt>
                <c:pt idx="53597">
                  <c:v>0.14000000000000001</c:v>
                </c:pt>
                <c:pt idx="53598">
                  <c:v>-0.5</c:v>
                </c:pt>
                <c:pt idx="53599">
                  <c:v>-0.98</c:v>
                </c:pt>
                <c:pt idx="53600">
                  <c:v>-1.26</c:v>
                </c:pt>
                <c:pt idx="53601">
                  <c:v>-1.34</c:v>
                </c:pt>
                <c:pt idx="53602">
                  <c:v>-1.26</c:v>
                </c:pt>
                <c:pt idx="53603">
                  <c:v>-1.22</c:v>
                </c:pt>
                <c:pt idx="53604">
                  <c:v>-1.1399999999999999</c:v>
                </c:pt>
                <c:pt idx="53605">
                  <c:v>-0.98</c:v>
                </c:pt>
                <c:pt idx="53606">
                  <c:v>-0.7</c:v>
                </c:pt>
                <c:pt idx="53607">
                  <c:v>-0.42</c:v>
                </c:pt>
                <c:pt idx="53608">
                  <c:v>-0.14000000000000001</c:v>
                </c:pt>
                <c:pt idx="53609">
                  <c:v>-0.06</c:v>
                </c:pt>
                <c:pt idx="53610">
                  <c:v>-0.06</c:v>
                </c:pt>
                <c:pt idx="53611">
                  <c:v>-0.26</c:v>
                </c:pt>
                <c:pt idx="53612">
                  <c:v>-0.42</c:v>
                </c:pt>
                <c:pt idx="53613">
                  <c:v>-0.5</c:v>
                </c:pt>
                <c:pt idx="53614">
                  <c:v>-0.57999999999999996</c:v>
                </c:pt>
                <c:pt idx="53615">
                  <c:v>-0.57999999999999996</c:v>
                </c:pt>
                <c:pt idx="53616">
                  <c:v>-0.54</c:v>
                </c:pt>
                <c:pt idx="53617">
                  <c:v>-0.5</c:v>
                </c:pt>
                <c:pt idx="53618">
                  <c:v>-0.38</c:v>
                </c:pt>
                <c:pt idx="53619">
                  <c:v>-0.26</c:v>
                </c:pt>
                <c:pt idx="53620">
                  <c:v>-0.14000000000000001</c:v>
                </c:pt>
                <c:pt idx="53621">
                  <c:v>0.02</c:v>
                </c:pt>
                <c:pt idx="53622">
                  <c:v>0.1</c:v>
                </c:pt>
                <c:pt idx="53623">
                  <c:v>0.14000000000000001</c:v>
                </c:pt>
                <c:pt idx="53624">
                  <c:v>0.06</c:v>
                </c:pt>
                <c:pt idx="53625">
                  <c:v>0.06</c:v>
                </c:pt>
                <c:pt idx="53626">
                  <c:v>0.06</c:v>
                </c:pt>
                <c:pt idx="53627">
                  <c:v>0.14000000000000001</c:v>
                </c:pt>
                <c:pt idx="53628">
                  <c:v>0.14000000000000001</c:v>
                </c:pt>
                <c:pt idx="53629">
                  <c:v>0.1</c:v>
                </c:pt>
                <c:pt idx="53630">
                  <c:v>0.1</c:v>
                </c:pt>
                <c:pt idx="53631">
                  <c:v>0.18</c:v>
                </c:pt>
                <c:pt idx="53632">
                  <c:v>0.3</c:v>
                </c:pt>
                <c:pt idx="53633">
                  <c:v>0.3</c:v>
                </c:pt>
                <c:pt idx="53634">
                  <c:v>0.3</c:v>
                </c:pt>
                <c:pt idx="53635">
                  <c:v>0.3</c:v>
                </c:pt>
                <c:pt idx="53636">
                  <c:v>0.3</c:v>
                </c:pt>
                <c:pt idx="53637">
                  <c:v>0.26</c:v>
                </c:pt>
                <c:pt idx="53638">
                  <c:v>0.14000000000000001</c:v>
                </c:pt>
                <c:pt idx="53639">
                  <c:v>-0.06</c:v>
                </c:pt>
                <c:pt idx="53640">
                  <c:v>-0.3</c:v>
                </c:pt>
                <c:pt idx="53641">
                  <c:v>-0.5</c:v>
                </c:pt>
                <c:pt idx="53642">
                  <c:v>-0.66</c:v>
                </c:pt>
                <c:pt idx="53643">
                  <c:v>-0.86</c:v>
                </c:pt>
                <c:pt idx="53644">
                  <c:v>-0.94</c:v>
                </c:pt>
                <c:pt idx="53645">
                  <c:v>-1.06</c:v>
                </c:pt>
                <c:pt idx="53646">
                  <c:v>-1.22</c:v>
                </c:pt>
                <c:pt idx="53647">
                  <c:v>-1.34</c:v>
                </c:pt>
                <c:pt idx="53648">
                  <c:v>-1.38</c:v>
                </c:pt>
                <c:pt idx="53649">
                  <c:v>-1.3</c:v>
                </c:pt>
                <c:pt idx="53650">
                  <c:v>-1.1399999999999999</c:v>
                </c:pt>
                <c:pt idx="53651">
                  <c:v>-0.94</c:v>
                </c:pt>
                <c:pt idx="53652">
                  <c:v>-0.7</c:v>
                </c:pt>
                <c:pt idx="53653">
                  <c:v>-0.5</c:v>
                </c:pt>
                <c:pt idx="53654">
                  <c:v>-0.38</c:v>
                </c:pt>
                <c:pt idx="53655">
                  <c:v>-0.26</c:v>
                </c:pt>
                <c:pt idx="53656">
                  <c:v>-0.22</c:v>
                </c:pt>
                <c:pt idx="53657">
                  <c:v>-0.1</c:v>
                </c:pt>
                <c:pt idx="53658">
                  <c:v>-0.1</c:v>
                </c:pt>
                <c:pt idx="53659">
                  <c:v>-0.14000000000000001</c:v>
                </c:pt>
                <c:pt idx="53660">
                  <c:v>-0.14000000000000001</c:v>
                </c:pt>
                <c:pt idx="53661">
                  <c:v>-0.18</c:v>
                </c:pt>
                <c:pt idx="53662">
                  <c:v>-0.18</c:v>
                </c:pt>
                <c:pt idx="53663">
                  <c:v>-0.18</c:v>
                </c:pt>
                <c:pt idx="53664">
                  <c:v>-0.1</c:v>
                </c:pt>
                <c:pt idx="53665">
                  <c:v>-0.02</c:v>
                </c:pt>
                <c:pt idx="53666">
                  <c:v>0.02</c:v>
                </c:pt>
                <c:pt idx="53667">
                  <c:v>0.1</c:v>
                </c:pt>
                <c:pt idx="53668">
                  <c:v>0.18</c:v>
                </c:pt>
                <c:pt idx="53669">
                  <c:v>0.3</c:v>
                </c:pt>
                <c:pt idx="53670">
                  <c:v>0.3</c:v>
                </c:pt>
                <c:pt idx="53671">
                  <c:v>0.3</c:v>
                </c:pt>
                <c:pt idx="53672">
                  <c:v>0.3</c:v>
                </c:pt>
                <c:pt idx="53673">
                  <c:v>0.22</c:v>
                </c:pt>
                <c:pt idx="53674">
                  <c:v>0.18</c:v>
                </c:pt>
                <c:pt idx="53675">
                  <c:v>0.1</c:v>
                </c:pt>
                <c:pt idx="53676">
                  <c:v>0.1</c:v>
                </c:pt>
                <c:pt idx="53677">
                  <c:v>0.02</c:v>
                </c:pt>
                <c:pt idx="53678">
                  <c:v>0.02</c:v>
                </c:pt>
                <c:pt idx="53679">
                  <c:v>0.02</c:v>
                </c:pt>
                <c:pt idx="53680">
                  <c:v>0.06</c:v>
                </c:pt>
                <c:pt idx="53681">
                  <c:v>0.02</c:v>
                </c:pt>
                <c:pt idx="53682">
                  <c:v>0.02</c:v>
                </c:pt>
                <c:pt idx="53683">
                  <c:v>0.06</c:v>
                </c:pt>
                <c:pt idx="53684">
                  <c:v>0.06</c:v>
                </c:pt>
                <c:pt idx="53685">
                  <c:v>0.02</c:v>
                </c:pt>
                <c:pt idx="53686">
                  <c:v>-0.06</c:v>
                </c:pt>
                <c:pt idx="53687">
                  <c:v>-0.14000000000000001</c:v>
                </c:pt>
                <c:pt idx="53688">
                  <c:v>-0.22</c:v>
                </c:pt>
                <c:pt idx="53689">
                  <c:v>-0.26</c:v>
                </c:pt>
                <c:pt idx="53690">
                  <c:v>-0.34</c:v>
                </c:pt>
                <c:pt idx="53691">
                  <c:v>-0.38</c:v>
                </c:pt>
                <c:pt idx="53692">
                  <c:v>-0.42</c:v>
                </c:pt>
                <c:pt idx="53693">
                  <c:v>-0.38</c:v>
                </c:pt>
                <c:pt idx="53694">
                  <c:v>-0.3</c:v>
                </c:pt>
                <c:pt idx="53695">
                  <c:v>-0.18</c:v>
                </c:pt>
                <c:pt idx="53696">
                  <c:v>-0.06</c:v>
                </c:pt>
                <c:pt idx="53697">
                  <c:v>0.06</c:v>
                </c:pt>
                <c:pt idx="53698">
                  <c:v>0.14000000000000001</c:v>
                </c:pt>
                <c:pt idx="53699">
                  <c:v>0.18</c:v>
                </c:pt>
                <c:pt idx="53700">
                  <c:v>0.26</c:v>
                </c:pt>
                <c:pt idx="53701">
                  <c:v>0.3</c:v>
                </c:pt>
                <c:pt idx="53702">
                  <c:v>0.38</c:v>
                </c:pt>
                <c:pt idx="53703">
                  <c:v>0.46</c:v>
                </c:pt>
                <c:pt idx="53704">
                  <c:v>0.5</c:v>
                </c:pt>
                <c:pt idx="53705">
                  <c:v>0.46</c:v>
                </c:pt>
                <c:pt idx="53706">
                  <c:v>0.46</c:v>
                </c:pt>
                <c:pt idx="53707">
                  <c:v>0.42</c:v>
                </c:pt>
                <c:pt idx="53708">
                  <c:v>0.42</c:v>
                </c:pt>
                <c:pt idx="53709">
                  <c:v>0.34</c:v>
                </c:pt>
                <c:pt idx="53710">
                  <c:v>0.38</c:v>
                </c:pt>
                <c:pt idx="53711">
                  <c:v>0.34</c:v>
                </c:pt>
                <c:pt idx="53712">
                  <c:v>0.38</c:v>
                </c:pt>
                <c:pt idx="53713">
                  <c:v>0.38</c:v>
                </c:pt>
                <c:pt idx="53714">
                  <c:v>0.38</c:v>
                </c:pt>
                <c:pt idx="53715">
                  <c:v>0.34</c:v>
                </c:pt>
                <c:pt idx="53716">
                  <c:v>0.38</c:v>
                </c:pt>
                <c:pt idx="53717">
                  <c:v>0.3</c:v>
                </c:pt>
                <c:pt idx="53718">
                  <c:v>0.3</c:v>
                </c:pt>
                <c:pt idx="53719">
                  <c:v>0.3</c:v>
                </c:pt>
                <c:pt idx="53720">
                  <c:v>0.26</c:v>
                </c:pt>
                <c:pt idx="53721">
                  <c:v>0.18</c:v>
                </c:pt>
                <c:pt idx="53722">
                  <c:v>0.18</c:v>
                </c:pt>
                <c:pt idx="53723">
                  <c:v>0.1</c:v>
                </c:pt>
                <c:pt idx="53724">
                  <c:v>0.02</c:v>
                </c:pt>
                <c:pt idx="53725">
                  <c:v>-0.02</c:v>
                </c:pt>
                <c:pt idx="53726">
                  <c:v>-0.02</c:v>
                </c:pt>
                <c:pt idx="53727">
                  <c:v>-0.02</c:v>
                </c:pt>
                <c:pt idx="53728">
                  <c:v>-0.02</c:v>
                </c:pt>
                <c:pt idx="53729">
                  <c:v>-0.06</c:v>
                </c:pt>
                <c:pt idx="53730">
                  <c:v>-0.02</c:v>
                </c:pt>
                <c:pt idx="53731">
                  <c:v>-0.02</c:v>
                </c:pt>
                <c:pt idx="53732">
                  <c:v>0.02</c:v>
                </c:pt>
                <c:pt idx="53733">
                  <c:v>-0.02</c:v>
                </c:pt>
                <c:pt idx="53734">
                  <c:v>0.02</c:v>
                </c:pt>
                <c:pt idx="53735">
                  <c:v>-0.06</c:v>
                </c:pt>
                <c:pt idx="53736">
                  <c:v>-0.06</c:v>
                </c:pt>
                <c:pt idx="53737">
                  <c:v>-0.1</c:v>
                </c:pt>
                <c:pt idx="53738">
                  <c:v>-0.1</c:v>
                </c:pt>
                <c:pt idx="53739">
                  <c:v>-0.14000000000000001</c:v>
                </c:pt>
                <c:pt idx="53740">
                  <c:v>-0.1</c:v>
                </c:pt>
                <c:pt idx="53741">
                  <c:v>-0.1</c:v>
                </c:pt>
                <c:pt idx="53742">
                  <c:v>-0.1</c:v>
                </c:pt>
                <c:pt idx="53743">
                  <c:v>-0.02</c:v>
                </c:pt>
                <c:pt idx="53744">
                  <c:v>0.06</c:v>
                </c:pt>
                <c:pt idx="53745">
                  <c:v>0.1</c:v>
                </c:pt>
                <c:pt idx="53746">
                  <c:v>0.14000000000000001</c:v>
                </c:pt>
                <c:pt idx="53747">
                  <c:v>0.18</c:v>
                </c:pt>
                <c:pt idx="53748">
                  <c:v>0.22</c:v>
                </c:pt>
                <c:pt idx="53749">
                  <c:v>0.14000000000000001</c:v>
                </c:pt>
                <c:pt idx="53750">
                  <c:v>0.1</c:v>
                </c:pt>
                <c:pt idx="53751">
                  <c:v>0.06</c:v>
                </c:pt>
                <c:pt idx="53752">
                  <c:v>0.1</c:v>
                </c:pt>
                <c:pt idx="53753">
                  <c:v>0.02</c:v>
                </c:pt>
                <c:pt idx="53754">
                  <c:v>-0.02</c:v>
                </c:pt>
                <c:pt idx="53755">
                  <c:v>-0.1</c:v>
                </c:pt>
                <c:pt idx="53756">
                  <c:v>-0.1</c:v>
                </c:pt>
                <c:pt idx="53757">
                  <c:v>-0.14000000000000001</c:v>
                </c:pt>
                <c:pt idx="53758">
                  <c:v>-0.26</c:v>
                </c:pt>
                <c:pt idx="53759">
                  <c:v>-0.26</c:v>
                </c:pt>
                <c:pt idx="53760">
                  <c:v>-0.18</c:v>
                </c:pt>
                <c:pt idx="53761">
                  <c:v>-0.18</c:v>
                </c:pt>
                <c:pt idx="53762">
                  <c:v>-0.14000000000000001</c:v>
                </c:pt>
                <c:pt idx="53763">
                  <c:v>-0.14000000000000001</c:v>
                </c:pt>
                <c:pt idx="53764">
                  <c:v>-0.18</c:v>
                </c:pt>
                <c:pt idx="53765">
                  <c:v>-0.18</c:v>
                </c:pt>
                <c:pt idx="53766">
                  <c:v>-0.14000000000000001</c:v>
                </c:pt>
                <c:pt idx="53767">
                  <c:v>-0.14000000000000001</c:v>
                </c:pt>
                <c:pt idx="53768">
                  <c:v>-0.18</c:v>
                </c:pt>
                <c:pt idx="53769">
                  <c:v>-0.18</c:v>
                </c:pt>
                <c:pt idx="53770">
                  <c:v>-0.18</c:v>
                </c:pt>
                <c:pt idx="53771">
                  <c:v>-0.14000000000000001</c:v>
                </c:pt>
                <c:pt idx="53772">
                  <c:v>-0.14000000000000001</c:v>
                </c:pt>
                <c:pt idx="53773">
                  <c:v>-0.18</c:v>
                </c:pt>
                <c:pt idx="53774">
                  <c:v>-0.14000000000000001</c:v>
                </c:pt>
                <c:pt idx="53775">
                  <c:v>-0.1</c:v>
                </c:pt>
                <c:pt idx="53776">
                  <c:v>-0.06</c:v>
                </c:pt>
                <c:pt idx="53777">
                  <c:v>-0.06</c:v>
                </c:pt>
                <c:pt idx="53778">
                  <c:v>-0.1</c:v>
                </c:pt>
                <c:pt idx="53779">
                  <c:v>-0.06</c:v>
                </c:pt>
                <c:pt idx="53780">
                  <c:v>-0.1</c:v>
                </c:pt>
                <c:pt idx="53781">
                  <c:v>-0.1</c:v>
                </c:pt>
                <c:pt idx="53782">
                  <c:v>-0.06</c:v>
                </c:pt>
                <c:pt idx="53783">
                  <c:v>-0.1</c:v>
                </c:pt>
                <c:pt idx="53784">
                  <c:v>-0.06</c:v>
                </c:pt>
                <c:pt idx="53785">
                  <c:v>-0.1</c:v>
                </c:pt>
                <c:pt idx="53786">
                  <c:v>-0.06</c:v>
                </c:pt>
                <c:pt idx="53787">
                  <c:v>-0.06</c:v>
                </c:pt>
                <c:pt idx="53788">
                  <c:v>-0.02</c:v>
                </c:pt>
                <c:pt idx="53789">
                  <c:v>0.02</c:v>
                </c:pt>
                <c:pt idx="53790">
                  <c:v>-0.02</c:v>
                </c:pt>
                <c:pt idx="53791">
                  <c:v>0.02</c:v>
                </c:pt>
                <c:pt idx="53792">
                  <c:v>0.06</c:v>
                </c:pt>
                <c:pt idx="53793">
                  <c:v>0.06</c:v>
                </c:pt>
                <c:pt idx="53794">
                  <c:v>0.1</c:v>
                </c:pt>
                <c:pt idx="53795">
                  <c:v>0.1</c:v>
                </c:pt>
                <c:pt idx="53796">
                  <c:v>0.1</c:v>
                </c:pt>
                <c:pt idx="53797">
                  <c:v>0.06</c:v>
                </c:pt>
                <c:pt idx="53798">
                  <c:v>0.06</c:v>
                </c:pt>
                <c:pt idx="53799">
                  <c:v>0.02</c:v>
                </c:pt>
                <c:pt idx="53800">
                  <c:v>-0.02</c:v>
                </c:pt>
                <c:pt idx="53801">
                  <c:v>-0.06</c:v>
                </c:pt>
                <c:pt idx="53802">
                  <c:v>-0.02</c:v>
                </c:pt>
                <c:pt idx="53803">
                  <c:v>-0.06</c:v>
                </c:pt>
                <c:pt idx="53804">
                  <c:v>-0.06</c:v>
                </c:pt>
                <c:pt idx="53805">
                  <c:v>-0.06</c:v>
                </c:pt>
                <c:pt idx="53806">
                  <c:v>0.02</c:v>
                </c:pt>
                <c:pt idx="53807">
                  <c:v>0.06</c:v>
                </c:pt>
                <c:pt idx="53808">
                  <c:v>0.1</c:v>
                </c:pt>
                <c:pt idx="53809">
                  <c:v>0.14000000000000001</c:v>
                </c:pt>
                <c:pt idx="53810">
                  <c:v>0.14000000000000001</c:v>
                </c:pt>
                <c:pt idx="53811">
                  <c:v>0.18</c:v>
                </c:pt>
                <c:pt idx="53812">
                  <c:v>0.22</c:v>
                </c:pt>
                <c:pt idx="53813">
                  <c:v>0.18</c:v>
                </c:pt>
                <c:pt idx="53814">
                  <c:v>0.26</c:v>
                </c:pt>
                <c:pt idx="53815">
                  <c:v>0.22</c:v>
                </c:pt>
                <c:pt idx="53816">
                  <c:v>0.14000000000000001</c:v>
                </c:pt>
                <c:pt idx="53817">
                  <c:v>0.14000000000000001</c:v>
                </c:pt>
                <c:pt idx="53818">
                  <c:v>0.14000000000000001</c:v>
                </c:pt>
                <c:pt idx="53819">
                  <c:v>0.14000000000000001</c:v>
                </c:pt>
                <c:pt idx="53820">
                  <c:v>0.14000000000000001</c:v>
                </c:pt>
                <c:pt idx="53821">
                  <c:v>0.14000000000000001</c:v>
                </c:pt>
                <c:pt idx="53822">
                  <c:v>0.14000000000000001</c:v>
                </c:pt>
                <c:pt idx="53823">
                  <c:v>0.1</c:v>
                </c:pt>
                <c:pt idx="53824">
                  <c:v>0.14000000000000001</c:v>
                </c:pt>
                <c:pt idx="53825">
                  <c:v>0.06</c:v>
                </c:pt>
                <c:pt idx="53826">
                  <c:v>0.1</c:v>
                </c:pt>
                <c:pt idx="53827">
                  <c:v>0.06</c:v>
                </c:pt>
                <c:pt idx="53828">
                  <c:v>0.06</c:v>
                </c:pt>
                <c:pt idx="53829">
                  <c:v>0.06</c:v>
                </c:pt>
                <c:pt idx="53830">
                  <c:v>0.06</c:v>
                </c:pt>
                <c:pt idx="53831">
                  <c:v>0.06</c:v>
                </c:pt>
                <c:pt idx="53832">
                  <c:v>0.02</c:v>
                </c:pt>
                <c:pt idx="53833">
                  <c:v>0.02</c:v>
                </c:pt>
                <c:pt idx="53834">
                  <c:v>0.06</c:v>
                </c:pt>
                <c:pt idx="53835">
                  <c:v>0.06</c:v>
                </c:pt>
                <c:pt idx="53836">
                  <c:v>0.02</c:v>
                </c:pt>
                <c:pt idx="53837">
                  <c:v>0.06</c:v>
                </c:pt>
                <c:pt idx="53838">
                  <c:v>0.06</c:v>
                </c:pt>
                <c:pt idx="53839">
                  <c:v>0.02</c:v>
                </c:pt>
                <c:pt idx="53840">
                  <c:v>0.02</c:v>
                </c:pt>
                <c:pt idx="53841">
                  <c:v>0.02</c:v>
                </c:pt>
                <c:pt idx="53842">
                  <c:v>0.02</c:v>
                </c:pt>
                <c:pt idx="53843">
                  <c:v>-0.02</c:v>
                </c:pt>
                <c:pt idx="53844">
                  <c:v>-0.06</c:v>
                </c:pt>
                <c:pt idx="53845">
                  <c:v>-0.1</c:v>
                </c:pt>
                <c:pt idx="53846">
                  <c:v>-0.14000000000000001</c:v>
                </c:pt>
                <c:pt idx="53847">
                  <c:v>-0.14000000000000001</c:v>
                </c:pt>
                <c:pt idx="53848">
                  <c:v>-0.18</c:v>
                </c:pt>
                <c:pt idx="53849">
                  <c:v>-0.14000000000000001</c:v>
                </c:pt>
                <c:pt idx="53850">
                  <c:v>-0.14000000000000001</c:v>
                </c:pt>
                <c:pt idx="53851">
                  <c:v>-0.1</c:v>
                </c:pt>
                <c:pt idx="53852">
                  <c:v>-0.1</c:v>
                </c:pt>
                <c:pt idx="53853">
                  <c:v>-0.06</c:v>
                </c:pt>
                <c:pt idx="53854">
                  <c:v>-0.02</c:v>
                </c:pt>
                <c:pt idx="53855">
                  <c:v>0.02</c:v>
                </c:pt>
                <c:pt idx="53856">
                  <c:v>0.06</c:v>
                </c:pt>
                <c:pt idx="53857">
                  <c:v>0.1</c:v>
                </c:pt>
                <c:pt idx="53858">
                  <c:v>0.1</c:v>
                </c:pt>
                <c:pt idx="53859">
                  <c:v>0.06</c:v>
                </c:pt>
                <c:pt idx="53860">
                  <c:v>0.06</c:v>
                </c:pt>
                <c:pt idx="53861">
                  <c:v>0.1</c:v>
                </c:pt>
                <c:pt idx="53862">
                  <c:v>0.14000000000000001</c:v>
                </c:pt>
                <c:pt idx="53863">
                  <c:v>0.06</c:v>
                </c:pt>
                <c:pt idx="53864">
                  <c:v>0.06</c:v>
                </c:pt>
                <c:pt idx="53865">
                  <c:v>0.06</c:v>
                </c:pt>
                <c:pt idx="53866">
                  <c:v>0.02</c:v>
                </c:pt>
                <c:pt idx="53867">
                  <c:v>-0.06</c:v>
                </c:pt>
                <c:pt idx="53868">
                  <c:v>-0.02</c:v>
                </c:pt>
                <c:pt idx="53869">
                  <c:v>-0.06</c:v>
                </c:pt>
                <c:pt idx="53870">
                  <c:v>-0.06</c:v>
                </c:pt>
                <c:pt idx="53871">
                  <c:v>-0.1</c:v>
                </c:pt>
                <c:pt idx="53872">
                  <c:v>-0.06</c:v>
                </c:pt>
                <c:pt idx="53873">
                  <c:v>-0.06</c:v>
                </c:pt>
                <c:pt idx="53874">
                  <c:v>-0.1</c:v>
                </c:pt>
                <c:pt idx="53875">
                  <c:v>-0.1</c:v>
                </c:pt>
                <c:pt idx="53876">
                  <c:v>-0.1</c:v>
                </c:pt>
                <c:pt idx="53877">
                  <c:v>-0.1</c:v>
                </c:pt>
                <c:pt idx="53878">
                  <c:v>-0.1</c:v>
                </c:pt>
                <c:pt idx="53879">
                  <c:v>-0.06</c:v>
                </c:pt>
                <c:pt idx="53880">
                  <c:v>-0.06</c:v>
                </c:pt>
                <c:pt idx="53881">
                  <c:v>-0.06</c:v>
                </c:pt>
                <c:pt idx="53882">
                  <c:v>-0.06</c:v>
                </c:pt>
                <c:pt idx="53883">
                  <c:v>-0.06</c:v>
                </c:pt>
                <c:pt idx="53884">
                  <c:v>-0.06</c:v>
                </c:pt>
                <c:pt idx="53885">
                  <c:v>-0.1</c:v>
                </c:pt>
                <c:pt idx="53886">
                  <c:v>-0.06</c:v>
                </c:pt>
                <c:pt idx="53887">
                  <c:v>-0.06</c:v>
                </c:pt>
                <c:pt idx="53888">
                  <c:v>-0.06</c:v>
                </c:pt>
                <c:pt idx="53889">
                  <c:v>-0.1</c:v>
                </c:pt>
                <c:pt idx="53890">
                  <c:v>-0.1</c:v>
                </c:pt>
                <c:pt idx="53891">
                  <c:v>-0.1</c:v>
                </c:pt>
                <c:pt idx="53892">
                  <c:v>-0.06</c:v>
                </c:pt>
                <c:pt idx="53893">
                  <c:v>-0.06</c:v>
                </c:pt>
                <c:pt idx="53894">
                  <c:v>-0.02</c:v>
                </c:pt>
                <c:pt idx="53895">
                  <c:v>-0.02</c:v>
                </c:pt>
                <c:pt idx="53896">
                  <c:v>-0.02</c:v>
                </c:pt>
                <c:pt idx="53897">
                  <c:v>0.02</c:v>
                </c:pt>
                <c:pt idx="53898">
                  <c:v>0.1</c:v>
                </c:pt>
                <c:pt idx="53899">
                  <c:v>0.14000000000000001</c:v>
                </c:pt>
                <c:pt idx="53900">
                  <c:v>0.14000000000000001</c:v>
                </c:pt>
                <c:pt idx="53901">
                  <c:v>0.18</c:v>
                </c:pt>
                <c:pt idx="53902">
                  <c:v>0.22</c:v>
                </c:pt>
                <c:pt idx="53903">
                  <c:v>0.26</c:v>
                </c:pt>
                <c:pt idx="53904">
                  <c:v>0.26</c:v>
                </c:pt>
                <c:pt idx="53905">
                  <c:v>0.26</c:v>
                </c:pt>
                <c:pt idx="53906">
                  <c:v>0.26</c:v>
                </c:pt>
                <c:pt idx="53907">
                  <c:v>0.22</c:v>
                </c:pt>
                <c:pt idx="53908">
                  <c:v>0.18</c:v>
                </c:pt>
                <c:pt idx="53909">
                  <c:v>0.14000000000000001</c:v>
                </c:pt>
                <c:pt idx="53910">
                  <c:v>0.14000000000000001</c:v>
                </c:pt>
                <c:pt idx="53911">
                  <c:v>0.06</c:v>
                </c:pt>
                <c:pt idx="53912">
                  <c:v>0.06</c:v>
                </c:pt>
                <c:pt idx="53913">
                  <c:v>0.02</c:v>
                </c:pt>
                <c:pt idx="53914">
                  <c:v>0.02</c:v>
                </c:pt>
                <c:pt idx="53915">
                  <c:v>-0.02</c:v>
                </c:pt>
                <c:pt idx="53916">
                  <c:v>-0.02</c:v>
                </c:pt>
                <c:pt idx="53917">
                  <c:v>-0.06</c:v>
                </c:pt>
                <c:pt idx="53918">
                  <c:v>0.02</c:v>
                </c:pt>
                <c:pt idx="53919">
                  <c:v>-0.02</c:v>
                </c:pt>
                <c:pt idx="53920">
                  <c:v>-0.02</c:v>
                </c:pt>
                <c:pt idx="53921">
                  <c:v>-0.06</c:v>
                </c:pt>
                <c:pt idx="53922">
                  <c:v>-0.02</c:v>
                </c:pt>
                <c:pt idx="53923">
                  <c:v>0.02</c:v>
                </c:pt>
                <c:pt idx="53924">
                  <c:v>0.02</c:v>
                </c:pt>
                <c:pt idx="53925">
                  <c:v>-0.02</c:v>
                </c:pt>
                <c:pt idx="53926">
                  <c:v>-0.02</c:v>
                </c:pt>
                <c:pt idx="53927">
                  <c:v>0.02</c:v>
                </c:pt>
                <c:pt idx="53928">
                  <c:v>0.02</c:v>
                </c:pt>
                <c:pt idx="53929">
                  <c:v>-0.06</c:v>
                </c:pt>
                <c:pt idx="53930">
                  <c:v>0.02</c:v>
                </c:pt>
                <c:pt idx="53931">
                  <c:v>-0.02</c:v>
                </c:pt>
                <c:pt idx="53932">
                  <c:v>0.02</c:v>
                </c:pt>
                <c:pt idx="53933">
                  <c:v>-0.06</c:v>
                </c:pt>
                <c:pt idx="53934">
                  <c:v>-0.06</c:v>
                </c:pt>
                <c:pt idx="53935">
                  <c:v>-0.1</c:v>
                </c:pt>
                <c:pt idx="53936">
                  <c:v>-0.06</c:v>
                </c:pt>
                <c:pt idx="53937">
                  <c:v>-0.06</c:v>
                </c:pt>
                <c:pt idx="53938">
                  <c:v>-0.1</c:v>
                </c:pt>
                <c:pt idx="53939">
                  <c:v>-0.1</c:v>
                </c:pt>
                <c:pt idx="53940">
                  <c:v>-0.1</c:v>
                </c:pt>
                <c:pt idx="53941">
                  <c:v>-0.1</c:v>
                </c:pt>
                <c:pt idx="53942">
                  <c:v>-0.1</c:v>
                </c:pt>
                <c:pt idx="53943">
                  <c:v>-0.06</c:v>
                </c:pt>
                <c:pt idx="53944">
                  <c:v>-0.06</c:v>
                </c:pt>
                <c:pt idx="53945">
                  <c:v>-0.02</c:v>
                </c:pt>
                <c:pt idx="53946">
                  <c:v>0.02</c:v>
                </c:pt>
                <c:pt idx="53947">
                  <c:v>0.02</c:v>
                </c:pt>
                <c:pt idx="53948">
                  <c:v>0.1</c:v>
                </c:pt>
                <c:pt idx="53949">
                  <c:v>0.06</c:v>
                </c:pt>
                <c:pt idx="53950">
                  <c:v>0.06</c:v>
                </c:pt>
                <c:pt idx="53951">
                  <c:v>0.1</c:v>
                </c:pt>
                <c:pt idx="53952">
                  <c:v>0.1</c:v>
                </c:pt>
                <c:pt idx="53953">
                  <c:v>0.1</c:v>
                </c:pt>
                <c:pt idx="53954">
                  <c:v>0.1</c:v>
                </c:pt>
                <c:pt idx="53955">
                  <c:v>-0.02</c:v>
                </c:pt>
                <c:pt idx="53956">
                  <c:v>0.02</c:v>
                </c:pt>
                <c:pt idx="53957">
                  <c:v>-0.02</c:v>
                </c:pt>
                <c:pt idx="53958">
                  <c:v>-0.02</c:v>
                </c:pt>
                <c:pt idx="53959">
                  <c:v>-0.02</c:v>
                </c:pt>
                <c:pt idx="53960">
                  <c:v>-0.02</c:v>
                </c:pt>
                <c:pt idx="53961">
                  <c:v>-0.02</c:v>
                </c:pt>
                <c:pt idx="53962">
                  <c:v>-0.06</c:v>
                </c:pt>
                <c:pt idx="53963">
                  <c:v>-0.06</c:v>
                </c:pt>
                <c:pt idx="53964">
                  <c:v>-0.06</c:v>
                </c:pt>
                <c:pt idx="53965">
                  <c:v>-0.1</c:v>
                </c:pt>
                <c:pt idx="53966">
                  <c:v>-0.06</c:v>
                </c:pt>
                <c:pt idx="53967">
                  <c:v>-0.02</c:v>
                </c:pt>
                <c:pt idx="53968">
                  <c:v>-0.06</c:v>
                </c:pt>
                <c:pt idx="53969">
                  <c:v>-0.06</c:v>
                </c:pt>
                <c:pt idx="53970">
                  <c:v>-0.1</c:v>
                </c:pt>
                <c:pt idx="53971">
                  <c:v>-0.02</c:v>
                </c:pt>
                <c:pt idx="53972">
                  <c:v>0.02</c:v>
                </c:pt>
                <c:pt idx="53973">
                  <c:v>0.02</c:v>
                </c:pt>
                <c:pt idx="53974">
                  <c:v>0.02</c:v>
                </c:pt>
                <c:pt idx="53975">
                  <c:v>0.02</c:v>
                </c:pt>
                <c:pt idx="53976">
                  <c:v>0.02</c:v>
                </c:pt>
                <c:pt idx="53977">
                  <c:v>-0.02</c:v>
                </c:pt>
                <c:pt idx="53978">
                  <c:v>-0.02</c:v>
                </c:pt>
                <c:pt idx="53979">
                  <c:v>-0.02</c:v>
                </c:pt>
                <c:pt idx="53980">
                  <c:v>-0.02</c:v>
                </c:pt>
                <c:pt idx="53981">
                  <c:v>-0.06</c:v>
                </c:pt>
                <c:pt idx="53982">
                  <c:v>-0.06</c:v>
                </c:pt>
                <c:pt idx="53983">
                  <c:v>-0.06</c:v>
                </c:pt>
                <c:pt idx="53984">
                  <c:v>-0.06</c:v>
                </c:pt>
                <c:pt idx="53985">
                  <c:v>-0.06</c:v>
                </c:pt>
                <c:pt idx="53986">
                  <c:v>-0.02</c:v>
                </c:pt>
                <c:pt idx="53987">
                  <c:v>-0.02</c:v>
                </c:pt>
                <c:pt idx="53988">
                  <c:v>0.06</c:v>
                </c:pt>
                <c:pt idx="53989">
                  <c:v>0.06</c:v>
                </c:pt>
                <c:pt idx="53990">
                  <c:v>0.1</c:v>
                </c:pt>
                <c:pt idx="53991">
                  <c:v>0.14000000000000001</c:v>
                </c:pt>
                <c:pt idx="53992">
                  <c:v>0.14000000000000001</c:v>
                </c:pt>
                <c:pt idx="53993">
                  <c:v>0.18</c:v>
                </c:pt>
                <c:pt idx="53994">
                  <c:v>0.22</c:v>
                </c:pt>
                <c:pt idx="53995">
                  <c:v>0.22</c:v>
                </c:pt>
                <c:pt idx="53996">
                  <c:v>0.26</c:v>
                </c:pt>
                <c:pt idx="53997">
                  <c:v>0.26</c:v>
                </c:pt>
                <c:pt idx="53998">
                  <c:v>0.22</c:v>
                </c:pt>
                <c:pt idx="53999">
                  <c:v>0.18</c:v>
                </c:pt>
                <c:pt idx="54000">
                  <c:v>0.22</c:v>
                </c:pt>
                <c:pt idx="54001">
                  <c:v>0.14000000000000001</c:v>
                </c:pt>
                <c:pt idx="54002">
                  <c:v>0.14000000000000001</c:v>
                </c:pt>
                <c:pt idx="54003">
                  <c:v>0.14000000000000001</c:v>
                </c:pt>
                <c:pt idx="54004">
                  <c:v>0.1</c:v>
                </c:pt>
                <c:pt idx="54005">
                  <c:v>0.06</c:v>
                </c:pt>
                <c:pt idx="54006">
                  <c:v>0.06</c:v>
                </c:pt>
                <c:pt idx="54007">
                  <c:v>0.02</c:v>
                </c:pt>
                <c:pt idx="54008">
                  <c:v>0.02</c:v>
                </c:pt>
                <c:pt idx="54009">
                  <c:v>-0.02</c:v>
                </c:pt>
                <c:pt idx="54010">
                  <c:v>-0.02</c:v>
                </c:pt>
                <c:pt idx="54011">
                  <c:v>-0.02</c:v>
                </c:pt>
                <c:pt idx="54012">
                  <c:v>-0.02</c:v>
                </c:pt>
                <c:pt idx="54013">
                  <c:v>-0.02</c:v>
                </c:pt>
                <c:pt idx="54014">
                  <c:v>0.02</c:v>
                </c:pt>
                <c:pt idx="54015">
                  <c:v>-0.02</c:v>
                </c:pt>
                <c:pt idx="54016">
                  <c:v>-0.02</c:v>
                </c:pt>
                <c:pt idx="54017">
                  <c:v>-0.02</c:v>
                </c:pt>
                <c:pt idx="54018">
                  <c:v>-0.02</c:v>
                </c:pt>
                <c:pt idx="54019">
                  <c:v>0.02</c:v>
                </c:pt>
                <c:pt idx="54020">
                  <c:v>0.06</c:v>
                </c:pt>
                <c:pt idx="54021">
                  <c:v>0.06</c:v>
                </c:pt>
                <c:pt idx="54022">
                  <c:v>0.06</c:v>
                </c:pt>
                <c:pt idx="54023">
                  <c:v>0.06</c:v>
                </c:pt>
                <c:pt idx="54024">
                  <c:v>0.02</c:v>
                </c:pt>
                <c:pt idx="54025">
                  <c:v>0.02</c:v>
                </c:pt>
                <c:pt idx="54026">
                  <c:v>-0.02</c:v>
                </c:pt>
                <c:pt idx="54027">
                  <c:v>-0.02</c:v>
                </c:pt>
                <c:pt idx="54028">
                  <c:v>-0.02</c:v>
                </c:pt>
                <c:pt idx="54029">
                  <c:v>-0.06</c:v>
                </c:pt>
                <c:pt idx="54030">
                  <c:v>-0.06</c:v>
                </c:pt>
                <c:pt idx="54031">
                  <c:v>-0.06</c:v>
                </c:pt>
                <c:pt idx="54032">
                  <c:v>-0.02</c:v>
                </c:pt>
                <c:pt idx="54033">
                  <c:v>-0.02</c:v>
                </c:pt>
                <c:pt idx="54034">
                  <c:v>0.02</c:v>
                </c:pt>
                <c:pt idx="54035">
                  <c:v>0.02</c:v>
                </c:pt>
                <c:pt idx="54036">
                  <c:v>0.02</c:v>
                </c:pt>
                <c:pt idx="54037">
                  <c:v>0.02</c:v>
                </c:pt>
                <c:pt idx="54038">
                  <c:v>-0.02</c:v>
                </c:pt>
                <c:pt idx="54039">
                  <c:v>-0.02</c:v>
                </c:pt>
                <c:pt idx="54040">
                  <c:v>-0.06</c:v>
                </c:pt>
                <c:pt idx="54041">
                  <c:v>-0.06</c:v>
                </c:pt>
                <c:pt idx="54042">
                  <c:v>-0.06</c:v>
                </c:pt>
                <c:pt idx="54043">
                  <c:v>-0.06</c:v>
                </c:pt>
                <c:pt idx="54044">
                  <c:v>-0.06</c:v>
                </c:pt>
                <c:pt idx="54045">
                  <c:v>-0.06</c:v>
                </c:pt>
                <c:pt idx="54046">
                  <c:v>-0.1</c:v>
                </c:pt>
                <c:pt idx="54047">
                  <c:v>-0.1</c:v>
                </c:pt>
                <c:pt idx="54048">
                  <c:v>-0.1</c:v>
                </c:pt>
                <c:pt idx="54049">
                  <c:v>-0.1</c:v>
                </c:pt>
                <c:pt idx="54050">
                  <c:v>-0.1</c:v>
                </c:pt>
                <c:pt idx="54051">
                  <c:v>-0.1</c:v>
                </c:pt>
                <c:pt idx="54052">
                  <c:v>-0.1</c:v>
                </c:pt>
                <c:pt idx="54053">
                  <c:v>-0.1</c:v>
                </c:pt>
                <c:pt idx="54054">
                  <c:v>-0.02</c:v>
                </c:pt>
                <c:pt idx="54055">
                  <c:v>-0.02</c:v>
                </c:pt>
                <c:pt idx="54056">
                  <c:v>-0.06</c:v>
                </c:pt>
                <c:pt idx="54057">
                  <c:v>-0.02</c:v>
                </c:pt>
                <c:pt idx="54058">
                  <c:v>-0.06</c:v>
                </c:pt>
                <c:pt idx="54059">
                  <c:v>-0.06</c:v>
                </c:pt>
                <c:pt idx="54060">
                  <c:v>-0.02</c:v>
                </c:pt>
                <c:pt idx="54061">
                  <c:v>-0.06</c:v>
                </c:pt>
                <c:pt idx="54062">
                  <c:v>-0.06</c:v>
                </c:pt>
                <c:pt idx="54063">
                  <c:v>-0.06</c:v>
                </c:pt>
                <c:pt idx="54064">
                  <c:v>-0.06</c:v>
                </c:pt>
                <c:pt idx="54065">
                  <c:v>0.02</c:v>
                </c:pt>
                <c:pt idx="54066">
                  <c:v>-0.02</c:v>
                </c:pt>
                <c:pt idx="54067">
                  <c:v>-0.02</c:v>
                </c:pt>
                <c:pt idx="54068">
                  <c:v>-0.02</c:v>
                </c:pt>
                <c:pt idx="54069">
                  <c:v>0.02</c:v>
                </c:pt>
                <c:pt idx="54070">
                  <c:v>0.06</c:v>
                </c:pt>
                <c:pt idx="54071">
                  <c:v>0.02</c:v>
                </c:pt>
                <c:pt idx="54072">
                  <c:v>0.02</c:v>
                </c:pt>
                <c:pt idx="54073">
                  <c:v>-0.02</c:v>
                </c:pt>
                <c:pt idx="54074">
                  <c:v>-0.02</c:v>
                </c:pt>
                <c:pt idx="54075">
                  <c:v>-0.06</c:v>
                </c:pt>
                <c:pt idx="54076">
                  <c:v>-0.02</c:v>
                </c:pt>
                <c:pt idx="54077">
                  <c:v>0.02</c:v>
                </c:pt>
                <c:pt idx="54078">
                  <c:v>-0.02</c:v>
                </c:pt>
                <c:pt idx="54079">
                  <c:v>-0.02</c:v>
                </c:pt>
                <c:pt idx="54080">
                  <c:v>-0.02</c:v>
                </c:pt>
                <c:pt idx="54081">
                  <c:v>-0.02</c:v>
                </c:pt>
                <c:pt idx="54082">
                  <c:v>-0.02</c:v>
                </c:pt>
                <c:pt idx="54083">
                  <c:v>0.02</c:v>
                </c:pt>
                <c:pt idx="54084">
                  <c:v>0.02</c:v>
                </c:pt>
                <c:pt idx="54085">
                  <c:v>-0.02</c:v>
                </c:pt>
                <c:pt idx="54086">
                  <c:v>0.1</c:v>
                </c:pt>
                <c:pt idx="54087">
                  <c:v>0.02</c:v>
                </c:pt>
                <c:pt idx="54088">
                  <c:v>0.1</c:v>
                </c:pt>
                <c:pt idx="54089">
                  <c:v>0.1</c:v>
                </c:pt>
                <c:pt idx="54090">
                  <c:v>0.14000000000000001</c:v>
                </c:pt>
                <c:pt idx="54091">
                  <c:v>0.1</c:v>
                </c:pt>
                <c:pt idx="54092">
                  <c:v>0.14000000000000001</c:v>
                </c:pt>
                <c:pt idx="54093">
                  <c:v>0.14000000000000001</c:v>
                </c:pt>
                <c:pt idx="54094">
                  <c:v>0.18</c:v>
                </c:pt>
                <c:pt idx="54095">
                  <c:v>0.18</c:v>
                </c:pt>
                <c:pt idx="54096">
                  <c:v>0.14000000000000001</c:v>
                </c:pt>
                <c:pt idx="54097">
                  <c:v>0.18</c:v>
                </c:pt>
                <c:pt idx="54098">
                  <c:v>0.18</c:v>
                </c:pt>
                <c:pt idx="54099">
                  <c:v>0.18</c:v>
                </c:pt>
                <c:pt idx="54100">
                  <c:v>0.18</c:v>
                </c:pt>
                <c:pt idx="54101">
                  <c:v>0.14000000000000001</c:v>
                </c:pt>
                <c:pt idx="54102">
                  <c:v>0.14000000000000001</c:v>
                </c:pt>
                <c:pt idx="54103">
                  <c:v>0.1</c:v>
                </c:pt>
                <c:pt idx="54104">
                  <c:v>0.1</c:v>
                </c:pt>
                <c:pt idx="54105">
                  <c:v>0.1</c:v>
                </c:pt>
                <c:pt idx="54106">
                  <c:v>0.06</c:v>
                </c:pt>
                <c:pt idx="54107">
                  <c:v>0.06</c:v>
                </c:pt>
                <c:pt idx="54108">
                  <c:v>0.06</c:v>
                </c:pt>
                <c:pt idx="54109">
                  <c:v>0.06</c:v>
                </c:pt>
                <c:pt idx="54110">
                  <c:v>0.06</c:v>
                </c:pt>
                <c:pt idx="54111">
                  <c:v>-0.02</c:v>
                </c:pt>
                <c:pt idx="54112">
                  <c:v>0.02</c:v>
                </c:pt>
                <c:pt idx="54113">
                  <c:v>0.02</c:v>
                </c:pt>
                <c:pt idx="54114">
                  <c:v>0.06</c:v>
                </c:pt>
                <c:pt idx="54115">
                  <c:v>0.02</c:v>
                </c:pt>
                <c:pt idx="54116">
                  <c:v>0.02</c:v>
                </c:pt>
                <c:pt idx="54117">
                  <c:v>-0.02</c:v>
                </c:pt>
                <c:pt idx="54118">
                  <c:v>-0.06</c:v>
                </c:pt>
                <c:pt idx="54119">
                  <c:v>-0.1</c:v>
                </c:pt>
                <c:pt idx="54120">
                  <c:v>-0.1</c:v>
                </c:pt>
                <c:pt idx="54121">
                  <c:v>-0.1</c:v>
                </c:pt>
                <c:pt idx="54122">
                  <c:v>-0.1</c:v>
                </c:pt>
                <c:pt idx="54123">
                  <c:v>-0.14000000000000001</c:v>
                </c:pt>
                <c:pt idx="54124">
                  <c:v>-0.18</c:v>
                </c:pt>
                <c:pt idx="54125">
                  <c:v>-0.22</c:v>
                </c:pt>
                <c:pt idx="54126">
                  <c:v>-0.18</c:v>
                </c:pt>
                <c:pt idx="54127">
                  <c:v>-0.22</c:v>
                </c:pt>
                <c:pt idx="54128">
                  <c:v>-0.18</c:v>
                </c:pt>
                <c:pt idx="54129">
                  <c:v>-0.18</c:v>
                </c:pt>
                <c:pt idx="54130">
                  <c:v>-0.06</c:v>
                </c:pt>
                <c:pt idx="54131">
                  <c:v>-0.06</c:v>
                </c:pt>
                <c:pt idx="54132">
                  <c:v>-0.06</c:v>
                </c:pt>
                <c:pt idx="54133">
                  <c:v>-0.02</c:v>
                </c:pt>
                <c:pt idx="54134">
                  <c:v>0.02</c:v>
                </c:pt>
                <c:pt idx="54135">
                  <c:v>0.06</c:v>
                </c:pt>
                <c:pt idx="54136">
                  <c:v>0.1</c:v>
                </c:pt>
                <c:pt idx="54137">
                  <c:v>0.1</c:v>
                </c:pt>
                <c:pt idx="54138">
                  <c:v>0.14000000000000001</c:v>
                </c:pt>
                <c:pt idx="54139">
                  <c:v>0.18</c:v>
                </c:pt>
                <c:pt idx="54140">
                  <c:v>0.22</c:v>
                </c:pt>
                <c:pt idx="54141">
                  <c:v>0.14000000000000001</c:v>
                </c:pt>
                <c:pt idx="54142">
                  <c:v>0.14000000000000001</c:v>
                </c:pt>
                <c:pt idx="54143">
                  <c:v>0.1</c:v>
                </c:pt>
                <c:pt idx="54144">
                  <c:v>0.1</c:v>
                </c:pt>
                <c:pt idx="54145">
                  <c:v>0.1</c:v>
                </c:pt>
                <c:pt idx="54146">
                  <c:v>0.1</c:v>
                </c:pt>
                <c:pt idx="54147">
                  <c:v>0.06</c:v>
                </c:pt>
                <c:pt idx="54148">
                  <c:v>0.02</c:v>
                </c:pt>
                <c:pt idx="54149">
                  <c:v>-0.02</c:v>
                </c:pt>
                <c:pt idx="54150">
                  <c:v>-0.06</c:v>
                </c:pt>
                <c:pt idx="54151">
                  <c:v>-0.1</c:v>
                </c:pt>
                <c:pt idx="54152">
                  <c:v>-0.06</c:v>
                </c:pt>
                <c:pt idx="54153">
                  <c:v>-0.06</c:v>
                </c:pt>
                <c:pt idx="54154">
                  <c:v>-0.06</c:v>
                </c:pt>
                <c:pt idx="54155">
                  <c:v>-0.06</c:v>
                </c:pt>
                <c:pt idx="54156">
                  <c:v>-0.1</c:v>
                </c:pt>
                <c:pt idx="54157">
                  <c:v>-0.18</c:v>
                </c:pt>
                <c:pt idx="54158">
                  <c:v>-0.14000000000000001</c:v>
                </c:pt>
                <c:pt idx="54159">
                  <c:v>-0.06</c:v>
                </c:pt>
                <c:pt idx="54160">
                  <c:v>-0.02</c:v>
                </c:pt>
                <c:pt idx="54161">
                  <c:v>-0.06</c:v>
                </c:pt>
                <c:pt idx="54162">
                  <c:v>-0.06</c:v>
                </c:pt>
                <c:pt idx="54163">
                  <c:v>-0.14000000000000001</c:v>
                </c:pt>
                <c:pt idx="54164">
                  <c:v>-0.1</c:v>
                </c:pt>
                <c:pt idx="54165">
                  <c:v>-0.1</c:v>
                </c:pt>
                <c:pt idx="54166">
                  <c:v>-0.02</c:v>
                </c:pt>
                <c:pt idx="54167">
                  <c:v>-0.1</c:v>
                </c:pt>
                <c:pt idx="54168">
                  <c:v>-0.1</c:v>
                </c:pt>
                <c:pt idx="54169">
                  <c:v>-0.1</c:v>
                </c:pt>
                <c:pt idx="54170">
                  <c:v>-0.06</c:v>
                </c:pt>
                <c:pt idx="54171">
                  <c:v>-0.06</c:v>
                </c:pt>
                <c:pt idx="54172">
                  <c:v>-0.02</c:v>
                </c:pt>
                <c:pt idx="54173">
                  <c:v>-0.02</c:v>
                </c:pt>
                <c:pt idx="54174">
                  <c:v>0.02</c:v>
                </c:pt>
                <c:pt idx="54175">
                  <c:v>0.06</c:v>
                </c:pt>
                <c:pt idx="54176">
                  <c:v>0.14000000000000001</c:v>
                </c:pt>
                <c:pt idx="54177">
                  <c:v>0.14000000000000001</c:v>
                </c:pt>
                <c:pt idx="54178">
                  <c:v>0.22</c:v>
                </c:pt>
                <c:pt idx="54179">
                  <c:v>0.26</c:v>
                </c:pt>
                <c:pt idx="54180">
                  <c:v>0.26</c:v>
                </c:pt>
                <c:pt idx="54181">
                  <c:v>0.26</c:v>
                </c:pt>
                <c:pt idx="54182">
                  <c:v>0.26</c:v>
                </c:pt>
                <c:pt idx="54183">
                  <c:v>0.26</c:v>
                </c:pt>
                <c:pt idx="54184">
                  <c:v>0.3</c:v>
                </c:pt>
                <c:pt idx="54185">
                  <c:v>0.22</c:v>
                </c:pt>
                <c:pt idx="54186">
                  <c:v>0.22</c:v>
                </c:pt>
                <c:pt idx="54187">
                  <c:v>0.22</c:v>
                </c:pt>
                <c:pt idx="54188">
                  <c:v>0.18</c:v>
                </c:pt>
                <c:pt idx="54189">
                  <c:v>0.14000000000000001</c:v>
                </c:pt>
                <c:pt idx="54190">
                  <c:v>0.1</c:v>
                </c:pt>
                <c:pt idx="54191">
                  <c:v>0.02</c:v>
                </c:pt>
                <c:pt idx="54192">
                  <c:v>0.02</c:v>
                </c:pt>
                <c:pt idx="54193">
                  <c:v>-0.02</c:v>
                </c:pt>
                <c:pt idx="54194">
                  <c:v>-0.06</c:v>
                </c:pt>
                <c:pt idx="54195">
                  <c:v>-0.1</c:v>
                </c:pt>
                <c:pt idx="54196">
                  <c:v>-0.06</c:v>
                </c:pt>
                <c:pt idx="54197">
                  <c:v>-0.1</c:v>
                </c:pt>
                <c:pt idx="54198">
                  <c:v>-0.06</c:v>
                </c:pt>
                <c:pt idx="54199">
                  <c:v>-0.06</c:v>
                </c:pt>
                <c:pt idx="54200">
                  <c:v>-0.1</c:v>
                </c:pt>
                <c:pt idx="54201">
                  <c:v>-0.14000000000000001</c:v>
                </c:pt>
                <c:pt idx="54202">
                  <c:v>-0.06</c:v>
                </c:pt>
                <c:pt idx="54203">
                  <c:v>-0.1</c:v>
                </c:pt>
                <c:pt idx="54204">
                  <c:v>-0.02</c:v>
                </c:pt>
                <c:pt idx="54205">
                  <c:v>0.06</c:v>
                </c:pt>
                <c:pt idx="54206">
                  <c:v>0.06</c:v>
                </c:pt>
                <c:pt idx="54207">
                  <c:v>-0.02</c:v>
                </c:pt>
                <c:pt idx="54208">
                  <c:v>0.02</c:v>
                </c:pt>
                <c:pt idx="54209">
                  <c:v>-0.02</c:v>
                </c:pt>
                <c:pt idx="54210">
                  <c:v>-0.02</c:v>
                </c:pt>
                <c:pt idx="54211">
                  <c:v>-0.02</c:v>
                </c:pt>
                <c:pt idx="54212">
                  <c:v>-0.06</c:v>
                </c:pt>
                <c:pt idx="54213">
                  <c:v>0.02</c:v>
                </c:pt>
                <c:pt idx="54214">
                  <c:v>0.06</c:v>
                </c:pt>
                <c:pt idx="54215">
                  <c:v>0.02</c:v>
                </c:pt>
                <c:pt idx="54216">
                  <c:v>-0.02</c:v>
                </c:pt>
                <c:pt idx="54217">
                  <c:v>0.02</c:v>
                </c:pt>
                <c:pt idx="54218">
                  <c:v>0.1</c:v>
                </c:pt>
                <c:pt idx="54219">
                  <c:v>0.1</c:v>
                </c:pt>
                <c:pt idx="54220">
                  <c:v>0.1</c:v>
                </c:pt>
                <c:pt idx="54221">
                  <c:v>0.1</c:v>
                </c:pt>
                <c:pt idx="54222">
                  <c:v>0.14000000000000001</c:v>
                </c:pt>
                <c:pt idx="54223">
                  <c:v>0.1</c:v>
                </c:pt>
                <c:pt idx="54224">
                  <c:v>0.1</c:v>
                </c:pt>
                <c:pt idx="54225">
                  <c:v>0.06</c:v>
                </c:pt>
                <c:pt idx="54226">
                  <c:v>0.06</c:v>
                </c:pt>
                <c:pt idx="54227">
                  <c:v>0.02</c:v>
                </c:pt>
                <c:pt idx="54228">
                  <c:v>0.06</c:v>
                </c:pt>
                <c:pt idx="54229">
                  <c:v>-0.1</c:v>
                </c:pt>
                <c:pt idx="54230">
                  <c:v>-0.1</c:v>
                </c:pt>
                <c:pt idx="54231">
                  <c:v>-0.1</c:v>
                </c:pt>
                <c:pt idx="54232">
                  <c:v>-0.14000000000000001</c:v>
                </c:pt>
                <c:pt idx="54233">
                  <c:v>-0.22</c:v>
                </c:pt>
                <c:pt idx="54234">
                  <c:v>-0.18</c:v>
                </c:pt>
                <c:pt idx="54235">
                  <c:v>-0.22</c:v>
                </c:pt>
                <c:pt idx="54236">
                  <c:v>-0.22</c:v>
                </c:pt>
                <c:pt idx="54237">
                  <c:v>-0.26</c:v>
                </c:pt>
                <c:pt idx="54238">
                  <c:v>-0.22</c:v>
                </c:pt>
                <c:pt idx="54239">
                  <c:v>-0.22</c:v>
                </c:pt>
                <c:pt idx="54240">
                  <c:v>-0.14000000000000001</c:v>
                </c:pt>
                <c:pt idx="54241">
                  <c:v>-0.1</c:v>
                </c:pt>
                <c:pt idx="54242">
                  <c:v>-0.1</c:v>
                </c:pt>
                <c:pt idx="54243">
                  <c:v>-0.06</c:v>
                </c:pt>
                <c:pt idx="54244">
                  <c:v>-0.02</c:v>
                </c:pt>
                <c:pt idx="54245">
                  <c:v>-0.06</c:v>
                </c:pt>
                <c:pt idx="54246">
                  <c:v>-0.02</c:v>
                </c:pt>
                <c:pt idx="54247">
                  <c:v>-0.02</c:v>
                </c:pt>
                <c:pt idx="54248">
                  <c:v>0.02</c:v>
                </c:pt>
                <c:pt idx="54249">
                  <c:v>0.02</c:v>
                </c:pt>
                <c:pt idx="54250">
                  <c:v>0.06</c:v>
                </c:pt>
                <c:pt idx="54251">
                  <c:v>0.02</c:v>
                </c:pt>
                <c:pt idx="54252">
                  <c:v>0.06</c:v>
                </c:pt>
                <c:pt idx="54253">
                  <c:v>0.06</c:v>
                </c:pt>
                <c:pt idx="54254">
                  <c:v>0.1</c:v>
                </c:pt>
                <c:pt idx="54255">
                  <c:v>0.06</c:v>
                </c:pt>
                <c:pt idx="54256">
                  <c:v>0.02</c:v>
                </c:pt>
                <c:pt idx="54257">
                  <c:v>0.06</c:v>
                </c:pt>
                <c:pt idx="54258">
                  <c:v>0.06</c:v>
                </c:pt>
                <c:pt idx="54259">
                  <c:v>0.02</c:v>
                </c:pt>
                <c:pt idx="54260">
                  <c:v>0.02</c:v>
                </c:pt>
                <c:pt idx="54261">
                  <c:v>0.02</c:v>
                </c:pt>
                <c:pt idx="54262">
                  <c:v>0.02</c:v>
                </c:pt>
                <c:pt idx="54263">
                  <c:v>0.06</c:v>
                </c:pt>
                <c:pt idx="54264">
                  <c:v>0.1</c:v>
                </c:pt>
                <c:pt idx="54265">
                  <c:v>0.06</c:v>
                </c:pt>
                <c:pt idx="54266">
                  <c:v>0.06</c:v>
                </c:pt>
                <c:pt idx="54267">
                  <c:v>0.06</c:v>
                </c:pt>
                <c:pt idx="54268">
                  <c:v>0.06</c:v>
                </c:pt>
                <c:pt idx="54269">
                  <c:v>0.02</c:v>
                </c:pt>
                <c:pt idx="54270">
                  <c:v>0.06</c:v>
                </c:pt>
                <c:pt idx="54271">
                  <c:v>0.02</c:v>
                </c:pt>
                <c:pt idx="54272">
                  <c:v>0.02</c:v>
                </c:pt>
                <c:pt idx="54273">
                  <c:v>0.02</c:v>
                </c:pt>
                <c:pt idx="54274">
                  <c:v>-0.02</c:v>
                </c:pt>
                <c:pt idx="54275">
                  <c:v>0.06</c:v>
                </c:pt>
                <c:pt idx="54276">
                  <c:v>0.02</c:v>
                </c:pt>
                <c:pt idx="54277">
                  <c:v>0.02</c:v>
                </c:pt>
                <c:pt idx="54278">
                  <c:v>-0.02</c:v>
                </c:pt>
                <c:pt idx="54279">
                  <c:v>-0.02</c:v>
                </c:pt>
                <c:pt idx="54280">
                  <c:v>0.06</c:v>
                </c:pt>
                <c:pt idx="54281">
                  <c:v>0.1</c:v>
                </c:pt>
                <c:pt idx="54282">
                  <c:v>0.14000000000000001</c:v>
                </c:pt>
                <c:pt idx="54283">
                  <c:v>0.1</c:v>
                </c:pt>
                <c:pt idx="54284">
                  <c:v>0.14000000000000001</c:v>
                </c:pt>
                <c:pt idx="54285">
                  <c:v>0.14000000000000001</c:v>
                </c:pt>
                <c:pt idx="54286">
                  <c:v>0.18</c:v>
                </c:pt>
                <c:pt idx="54287">
                  <c:v>0.22</c:v>
                </c:pt>
                <c:pt idx="54288">
                  <c:v>0.22</c:v>
                </c:pt>
                <c:pt idx="54289">
                  <c:v>0.26</c:v>
                </c:pt>
                <c:pt idx="54290">
                  <c:v>0.18</c:v>
                </c:pt>
                <c:pt idx="54291">
                  <c:v>0.22</c:v>
                </c:pt>
                <c:pt idx="54292">
                  <c:v>0.18</c:v>
                </c:pt>
                <c:pt idx="54293">
                  <c:v>0.14000000000000001</c:v>
                </c:pt>
                <c:pt idx="54294">
                  <c:v>0.14000000000000001</c:v>
                </c:pt>
                <c:pt idx="54295">
                  <c:v>0.14000000000000001</c:v>
                </c:pt>
                <c:pt idx="54296">
                  <c:v>0.14000000000000001</c:v>
                </c:pt>
                <c:pt idx="54297">
                  <c:v>0.1</c:v>
                </c:pt>
                <c:pt idx="54298">
                  <c:v>0.1</c:v>
                </c:pt>
                <c:pt idx="54299">
                  <c:v>0.06</c:v>
                </c:pt>
                <c:pt idx="54300">
                  <c:v>0.06</c:v>
                </c:pt>
                <c:pt idx="54301">
                  <c:v>0.06</c:v>
                </c:pt>
                <c:pt idx="54302">
                  <c:v>0.06</c:v>
                </c:pt>
                <c:pt idx="54303">
                  <c:v>0.02</c:v>
                </c:pt>
                <c:pt idx="54304">
                  <c:v>0.02</c:v>
                </c:pt>
                <c:pt idx="54305">
                  <c:v>0.02</c:v>
                </c:pt>
                <c:pt idx="54306">
                  <c:v>-0.02</c:v>
                </c:pt>
                <c:pt idx="54307">
                  <c:v>-0.02</c:v>
                </c:pt>
                <c:pt idx="54308">
                  <c:v>-0.02</c:v>
                </c:pt>
                <c:pt idx="54309">
                  <c:v>-0.02</c:v>
                </c:pt>
                <c:pt idx="54310">
                  <c:v>-0.06</c:v>
                </c:pt>
                <c:pt idx="54311">
                  <c:v>-0.06</c:v>
                </c:pt>
                <c:pt idx="54312">
                  <c:v>-0.06</c:v>
                </c:pt>
                <c:pt idx="54313">
                  <c:v>-0.1</c:v>
                </c:pt>
                <c:pt idx="54314">
                  <c:v>-0.14000000000000001</c:v>
                </c:pt>
                <c:pt idx="54315">
                  <c:v>-0.18</c:v>
                </c:pt>
                <c:pt idx="54316">
                  <c:v>-0.14000000000000001</c:v>
                </c:pt>
                <c:pt idx="54317">
                  <c:v>-0.14000000000000001</c:v>
                </c:pt>
                <c:pt idx="54318">
                  <c:v>-0.14000000000000001</c:v>
                </c:pt>
                <c:pt idx="54319">
                  <c:v>-0.14000000000000001</c:v>
                </c:pt>
                <c:pt idx="54320">
                  <c:v>-0.1</c:v>
                </c:pt>
                <c:pt idx="54321">
                  <c:v>-0.14000000000000001</c:v>
                </c:pt>
                <c:pt idx="54322">
                  <c:v>-0.14000000000000001</c:v>
                </c:pt>
                <c:pt idx="54323">
                  <c:v>-0.1</c:v>
                </c:pt>
                <c:pt idx="54324">
                  <c:v>-0.02</c:v>
                </c:pt>
                <c:pt idx="54325">
                  <c:v>0.02</c:v>
                </c:pt>
                <c:pt idx="54326">
                  <c:v>0.1</c:v>
                </c:pt>
                <c:pt idx="54327">
                  <c:v>0.02</c:v>
                </c:pt>
                <c:pt idx="54328">
                  <c:v>0.06</c:v>
                </c:pt>
                <c:pt idx="54329">
                  <c:v>0.14000000000000001</c:v>
                </c:pt>
                <c:pt idx="54330">
                  <c:v>0.14000000000000001</c:v>
                </c:pt>
                <c:pt idx="54331">
                  <c:v>0.14000000000000001</c:v>
                </c:pt>
                <c:pt idx="54332">
                  <c:v>0.14000000000000001</c:v>
                </c:pt>
                <c:pt idx="54333">
                  <c:v>0.1</c:v>
                </c:pt>
                <c:pt idx="54334">
                  <c:v>0.14000000000000001</c:v>
                </c:pt>
                <c:pt idx="54335">
                  <c:v>0.1</c:v>
                </c:pt>
                <c:pt idx="54336">
                  <c:v>0.06</c:v>
                </c:pt>
                <c:pt idx="54337">
                  <c:v>-0.02</c:v>
                </c:pt>
                <c:pt idx="54338">
                  <c:v>-0.02</c:v>
                </c:pt>
                <c:pt idx="54339">
                  <c:v>-0.02</c:v>
                </c:pt>
                <c:pt idx="54340">
                  <c:v>-0.02</c:v>
                </c:pt>
                <c:pt idx="54341">
                  <c:v>-0.1</c:v>
                </c:pt>
                <c:pt idx="54342">
                  <c:v>-0.1</c:v>
                </c:pt>
                <c:pt idx="54343">
                  <c:v>-0.1</c:v>
                </c:pt>
                <c:pt idx="54344">
                  <c:v>-0.1</c:v>
                </c:pt>
                <c:pt idx="54345">
                  <c:v>-0.1</c:v>
                </c:pt>
                <c:pt idx="54346">
                  <c:v>-0.1</c:v>
                </c:pt>
                <c:pt idx="54347">
                  <c:v>-0.14000000000000001</c:v>
                </c:pt>
                <c:pt idx="54348">
                  <c:v>-0.1</c:v>
                </c:pt>
                <c:pt idx="54349">
                  <c:v>-0.06</c:v>
                </c:pt>
                <c:pt idx="54350">
                  <c:v>-0.06</c:v>
                </c:pt>
                <c:pt idx="54351">
                  <c:v>-0.1</c:v>
                </c:pt>
                <c:pt idx="54352">
                  <c:v>-0.1</c:v>
                </c:pt>
                <c:pt idx="54353">
                  <c:v>-0.1</c:v>
                </c:pt>
                <c:pt idx="54354">
                  <c:v>-0.06</c:v>
                </c:pt>
                <c:pt idx="54355">
                  <c:v>-0.1</c:v>
                </c:pt>
                <c:pt idx="54356">
                  <c:v>-0.1</c:v>
                </c:pt>
                <c:pt idx="54357">
                  <c:v>-0.06</c:v>
                </c:pt>
                <c:pt idx="54358">
                  <c:v>-0.06</c:v>
                </c:pt>
                <c:pt idx="54359">
                  <c:v>-0.1</c:v>
                </c:pt>
                <c:pt idx="54360">
                  <c:v>-0.1</c:v>
                </c:pt>
                <c:pt idx="54361">
                  <c:v>-0.06</c:v>
                </c:pt>
                <c:pt idx="54362">
                  <c:v>-0.02</c:v>
                </c:pt>
                <c:pt idx="54363">
                  <c:v>0.02</c:v>
                </c:pt>
                <c:pt idx="54364">
                  <c:v>0.06</c:v>
                </c:pt>
                <c:pt idx="54365">
                  <c:v>0.1</c:v>
                </c:pt>
                <c:pt idx="54366">
                  <c:v>0.14000000000000001</c:v>
                </c:pt>
                <c:pt idx="54367">
                  <c:v>0.14000000000000001</c:v>
                </c:pt>
                <c:pt idx="54368">
                  <c:v>0.14000000000000001</c:v>
                </c:pt>
                <c:pt idx="54369">
                  <c:v>0.14000000000000001</c:v>
                </c:pt>
                <c:pt idx="54370">
                  <c:v>0.22</c:v>
                </c:pt>
                <c:pt idx="54371">
                  <c:v>0.18</c:v>
                </c:pt>
                <c:pt idx="54372">
                  <c:v>0.22</c:v>
                </c:pt>
                <c:pt idx="54373">
                  <c:v>0.22</c:v>
                </c:pt>
                <c:pt idx="54374">
                  <c:v>0.26</c:v>
                </c:pt>
                <c:pt idx="54375">
                  <c:v>0.22</c:v>
                </c:pt>
                <c:pt idx="54376">
                  <c:v>0.22</c:v>
                </c:pt>
                <c:pt idx="54377">
                  <c:v>0.18</c:v>
                </c:pt>
                <c:pt idx="54378">
                  <c:v>0.18</c:v>
                </c:pt>
                <c:pt idx="54379">
                  <c:v>0.18</c:v>
                </c:pt>
                <c:pt idx="54380">
                  <c:v>0.14000000000000001</c:v>
                </c:pt>
                <c:pt idx="54381">
                  <c:v>0.06</c:v>
                </c:pt>
                <c:pt idx="54382">
                  <c:v>0.02</c:v>
                </c:pt>
                <c:pt idx="54383">
                  <c:v>-0.02</c:v>
                </c:pt>
                <c:pt idx="54384">
                  <c:v>-0.02</c:v>
                </c:pt>
                <c:pt idx="54385">
                  <c:v>-0.02</c:v>
                </c:pt>
                <c:pt idx="54386">
                  <c:v>-0.06</c:v>
                </c:pt>
                <c:pt idx="54387">
                  <c:v>-0.02</c:v>
                </c:pt>
                <c:pt idx="54388">
                  <c:v>-0.1</c:v>
                </c:pt>
                <c:pt idx="54389">
                  <c:v>-0.1</c:v>
                </c:pt>
                <c:pt idx="54390">
                  <c:v>-0.06</c:v>
                </c:pt>
                <c:pt idx="54391">
                  <c:v>-0.06</c:v>
                </c:pt>
                <c:pt idx="54392">
                  <c:v>-0.06</c:v>
                </c:pt>
                <c:pt idx="54393">
                  <c:v>-0.1</c:v>
                </c:pt>
                <c:pt idx="54394">
                  <c:v>-0.02</c:v>
                </c:pt>
                <c:pt idx="54395">
                  <c:v>-0.02</c:v>
                </c:pt>
                <c:pt idx="54396">
                  <c:v>-0.02</c:v>
                </c:pt>
                <c:pt idx="54397">
                  <c:v>0.02</c:v>
                </c:pt>
                <c:pt idx="54398">
                  <c:v>0.02</c:v>
                </c:pt>
                <c:pt idx="54399">
                  <c:v>0.02</c:v>
                </c:pt>
                <c:pt idx="54400">
                  <c:v>0.02</c:v>
                </c:pt>
                <c:pt idx="54401">
                  <c:v>-0.06</c:v>
                </c:pt>
                <c:pt idx="54402">
                  <c:v>-0.02</c:v>
                </c:pt>
                <c:pt idx="54403">
                  <c:v>-0.02</c:v>
                </c:pt>
                <c:pt idx="54404">
                  <c:v>-0.06</c:v>
                </c:pt>
                <c:pt idx="54405">
                  <c:v>-0.02</c:v>
                </c:pt>
                <c:pt idx="54406">
                  <c:v>0.02</c:v>
                </c:pt>
                <c:pt idx="54407">
                  <c:v>0.02</c:v>
                </c:pt>
                <c:pt idx="54408">
                  <c:v>0.06</c:v>
                </c:pt>
                <c:pt idx="54409">
                  <c:v>0.06</c:v>
                </c:pt>
                <c:pt idx="54410">
                  <c:v>0.06</c:v>
                </c:pt>
                <c:pt idx="54411">
                  <c:v>0.06</c:v>
                </c:pt>
                <c:pt idx="54412">
                  <c:v>0.02</c:v>
                </c:pt>
                <c:pt idx="54413">
                  <c:v>0.02</c:v>
                </c:pt>
                <c:pt idx="54414">
                  <c:v>0.02</c:v>
                </c:pt>
                <c:pt idx="54415">
                  <c:v>0.02</c:v>
                </c:pt>
                <c:pt idx="54416">
                  <c:v>0.02</c:v>
                </c:pt>
                <c:pt idx="54417">
                  <c:v>-0.02</c:v>
                </c:pt>
                <c:pt idx="54418">
                  <c:v>-0.06</c:v>
                </c:pt>
                <c:pt idx="54419">
                  <c:v>-0.06</c:v>
                </c:pt>
                <c:pt idx="54420">
                  <c:v>-0.06</c:v>
                </c:pt>
                <c:pt idx="54421">
                  <c:v>-0.1</c:v>
                </c:pt>
                <c:pt idx="54422">
                  <c:v>-0.1</c:v>
                </c:pt>
                <c:pt idx="54423">
                  <c:v>-0.1</c:v>
                </c:pt>
                <c:pt idx="54424">
                  <c:v>-0.1</c:v>
                </c:pt>
                <c:pt idx="54425">
                  <c:v>-0.06</c:v>
                </c:pt>
                <c:pt idx="54426">
                  <c:v>-0.1</c:v>
                </c:pt>
                <c:pt idx="54427">
                  <c:v>-0.1</c:v>
                </c:pt>
                <c:pt idx="54428">
                  <c:v>-0.1</c:v>
                </c:pt>
                <c:pt idx="54429">
                  <c:v>-0.06</c:v>
                </c:pt>
                <c:pt idx="54430">
                  <c:v>-0.06</c:v>
                </c:pt>
                <c:pt idx="54431">
                  <c:v>-0.1</c:v>
                </c:pt>
                <c:pt idx="54432">
                  <c:v>-0.06</c:v>
                </c:pt>
                <c:pt idx="54433">
                  <c:v>-0.02</c:v>
                </c:pt>
                <c:pt idx="54434">
                  <c:v>-0.06</c:v>
                </c:pt>
                <c:pt idx="54435">
                  <c:v>-0.06</c:v>
                </c:pt>
                <c:pt idx="54436">
                  <c:v>-0.06</c:v>
                </c:pt>
                <c:pt idx="54437">
                  <c:v>-0.02</c:v>
                </c:pt>
                <c:pt idx="54438">
                  <c:v>-0.02</c:v>
                </c:pt>
                <c:pt idx="54439">
                  <c:v>-0.02</c:v>
                </c:pt>
                <c:pt idx="54440">
                  <c:v>-0.02</c:v>
                </c:pt>
                <c:pt idx="54441">
                  <c:v>-0.06</c:v>
                </c:pt>
                <c:pt idx="54442">
                  <c:v>-0.02</c:v>
                </c:pt>
                <c:pt idx="54443">
                  <c:v>0.02</c:v>
                </c:pt>
                <c:pt idx="54444">
                  <c:v>-0.02</c:v>
                </c:pt>
                <c:pt idx="54445">
                  <c:v>0.02</c:v>
                </c:pt>
                <c:pt idx="54446">
                  <c:v>0.02</c:v>
                </c:pt>
                <c:pt idx="54447">
                  <c:v>-0.02</c:v>
                </c:pt>
                <c:pt idx="54448">
                  <c:v>0.02</c:v>
                </c:pt>
                <c:pt idx="54449">
                  <c:v>0.02</c:v>
                </c:pt>
                <c:pt idx="54450">
                  <c:v>0.06</c:v>
                </c:pt>
                <c:pt idx="54451">
                  <c:v>-0.02</c:v>
                </c:pt>
                <c:pt idx="54452">
                  <c:v>0.02</c:v>
                </c:pt>
                <c:pt idx="54453">
                  <c:v>0.06</c:v>
                </c:pt>
                <c:pt idx="54454">
                  <c:v>-0.02</c:v>
                </c:pt>
                <c:pt idx="54455">
                  <c:v>0.02</c:v>
                </c:pt>
                <c:pt idx="54456">
                  <c:v>0.06</c:v>
                </c:pt>
                <c:pt idx="54457">
                  <c:v>-0.02</c:v>
                </c:pt>
                <c:pt idx="54458">
                  <c:v>0.02</c:v>
                </c:pt>
                <c:pt idx="54459">
                  <c:v>0.1</c:v>
                </c:pt>
                <c:pt idx="54460">
                  <c:v>0.06</c:v>
                </c:pt>
                <c:pt idx="54461">
                  <c:v>0.06</c:v>
                </c:pt>
                <c:pt idx="54462">
                  <c:v>-0.02</c:v>
                </c:pt>
                <c:pt idx="54463">
                  <c:v>-0.02</c:v>
                </c:pt>
                <c:pt idx="54464">
                  <c:v>0.06</c:v>
                </c:pt>
                <c:pt idx="54465">
                  <c:v>0.06</c:v>
                </c:pt>
                <c:pt idx="54466">
                  <c:v>0.06</c:v>
                </c:pt>
                <c:pt idx="54467">
                  <c:v>0.14000000000000001</c:v>
                </c:pt>
                <c:pt idx="54468">
                  <c:v>0.14000000000000001</c:v>
                </c:pt>
                <c:pt idx="54469">
                  <c:v>0.14000000000000001</c:v>
                </c:pt>
                <c:pt idx="54470">
                  <c:v>0.14000000000000001</c:v>
                </c:pt>
                <c:pt idx="54471">
                  <c:v>0.18</c:v>
                </c:pt>
                <c:pt idx="54472">
                  <c:v>0.22</c:v>
                </c:pt>
                <c:pt idx="54473">
                  <c:v>0.18</c:v>
                </c:pt>
                <c:pt idx="54474">
                  <c:v>0.14000000000000001</c:v>
                </c:pt>
                <c:pt idx="54475">
                  <c:v>0.18</c:v>
                </c:pt>
                <c:pt idx="54476">
                  <c:v>0.18</c:v>
                </c:pt>
                <c:pt idx="54477">
                  <c:v>0.18</c:v>
                </c:pt>
                <c:pt idx="54478">
                  <c:v>0.14000000000000001</c:v>
                </c:pt>
                <c:pt idx="54479">
                  <c:v>0.14000000000000001</c:v>
                </c:pt>
                <c:pt idx="54480">
                  <c:v>0.14000000000000001</c:v>
                </c:pt>
                <c:pt idx="54481">
                  <c:v>0.14000000000000001</c:v>
                </c:pt>
                <c:pt idx="54482">
                  <c:v>0.1</c:v>
                </c:pt>
                <c:pt idx="54483">
                  <c:v>0.06</c:v>
                </c:pt>
                <c:pt idx="54484">
                  <c:v>0.06</c:v>
                </c:pt>
                <c:pt idx="54485">
                  <c:v>0.02</c:v>
                </c:pt>
                <c:pt idx="54486">
                  <c:v>0.06</c:v>
                </c:pt>
                <c:pt idx="54487">
                  <c:v>0.02</c:v>
                </c:pt>
                <c:pt idx="54488">
                  <c:v>0.02</c:v>
                </c:pt>
                <c:pt idx="54489">
                  <c:v>0.02</c:v>
                </c:pt>
                <c:pt idx="54490">
                  <c:v>0.02</c:v>
                </c:pt>
                <c:pt idx="54491">
                  <c:v>0.02</c:v>
                </c:pt>
                <c:pt idx="54492">
                  <c:v>0.02</c:v>
                </c:pt>
                <c:pt idx="54493">
                  <c:v>-0.02</c:v>
                </c:pt>
                <c:pt idx="54494">
                  <c:v>-0.02</c:v>
                </c:pt>
                <c:pt idx="54495">
                  <c:v>0.02</c:v>
                </c:pt>
                <c:pt idx="54496">
                  <c:v>0.02</c:v>
                </c:pt>
                <c:pt idx="54497">
                  <c:v>-0.02</c:v>
                </c:pt>
                <c:pt idx="54498">
                  <c:v>-0.02</c:v>
                </c:pt>
                <c:pt idx="54499">
                  <c:v>0.02</c:v>
                </c:pt>
                <c:pt idx="54500">
                  <c:v>0.02</c:v>
                </c:pt>
                <c:pt idx="54501">
                  <c:v>0.02</c:v>
                </c:pt>
                <c:pt idx="54502">
                  <c:v>-0.06</c:v>
                </c:pt>
                <c:pt idx="54503">
                  <c:v>-0.06</c:v>
                </c:pt>
                <c:pt idx="54504">
                  <c:v>-0.1</c:v>
                </c:pt>
                <c:pt idx="54505">
                  <c:v>-0.1</c:v>
                </c:pt>
                <c:pt idx="54506">
                  <c:v>-0.06</c:v>
                </c:pt>
                <c:pt idx="54507">
                  <c:v>-0.1</c:v>
                </c:pt>
                <c:pt idx="54508">
                  <c:v>-0.1</c:v>
                </c:pt>
                <c:pt idx="54509">
                  <c:v>-0.1</c:v>
                </c:pt>
                <c:pt idx="54510">
                  <c:v>-0.14000000000000001</c:v>
                </c:pt>
                <c:pt idx="54511">
                  <c:v>-0.1</c:v>
                </c:pt>
                <c:pt idx="54512">
                  <c:v>-0.06</c:v>
                </c:pt>
                <c:pt idx="54513">
                  <c:v>-0.14000000000000001</c:v>
                </c:pt>
                <c:pt idx="54514">
                  <c:v>-0.02</c:v>
                </c:pt>
                <c:pt idx="54515">
                  <c:v>-0.02</c:v>
                </c:pt>
                <c:pt idx="54516">
                  <c:v>-0.02</c:v>
                </c:pt>
                <c:pt idx="54517">
                  <c:v>0.02</c:v>
                </c:pt>
                <c:pt idx="54518">
                  <c:v>0.06</c:v>
                </c:pt>
                <c:pt idx="54519">
                  <c:v>0.06</c:v>
                </c:pt>
                <c:pt idx="54520">
                  <c:v>0.06</c:v>
                </c:pt>
                <c:pt idx="54521">
                  <c:v>0.1</c:v>
                </c:pt>
                <c:pt idx="54522">
                  <c:v>0.06</c:v>
                </c:pt>
                <c:pt idx="54523">
                  <c:v>0.06</c:v>
                </c:pt>
                <c:pt idx="54524">
                  <c:v>0.02</c:v>
                </c:pt>
                <c:pt idx="54525">
                  <c:v>0.02</c:v>
                </c:pt>
                <c:pt idx="54526">
                  <c:v>0.02</c:v>
                </c:pt>
                <c:pt idx="54527">
                  <c:v>-0.02</c:v>
                </c:pt>
                <c:pt idx="54528">
                  <c:v>-0.02</c:v>
                </c:pt>
                <c:pt idx="54529">
                  <c:v>-0.06</c:v>
                </c:pt>
                <c:pt idx="54530">
                  <c:v>-0.06</c:v>
                </c:pt>
                <c:pt idx="54531">
                  <c:v>-0.06</c:v>
                </c:pt>
                <c:pt idx="54532">
                  <c:v>-0.1</c:v>
                </c:pt>
                <c:pt idx="54533">
                  <c:v>-0.1</c:v>
                </c:pt>
                <c:pt idx="54534">
                  <c:v>-0.1</c:v>
                </c:pt>
                <c:pt idx="54535">
                  <c:v>-0.1</c:v>
                </c:pt>
                <c:pt idx="54536">
                  <c:v>-0.1</c:v>
                </c:pt>
                <c:pt idx="54537">
                  <c:v>-0.06</c:v>
                </c:pt>
                <c:pt idx="54538">
                  <c:v>-0.02</c:v>
                </c:pt>
                <c:pt idx="54539">
                  <c:v>-0.1</c:v>
                </c:pt>
                <c:pt idx="54540">
                  <c:v>-0.1</c:v>
                </c:pt>
                <c:pt idx="54541">
                  <c:v>-0.02</c:v>
                </c:pt>
                <c:pt idx="54542">
                  <c:v>-0.02</c:v>
                </c:pt>
                <c:pt idx="54543">
                  <c:v>-0.02</c:v>
                </c:pt>
                <c:pt idx="54544">
                  <c:v>0.02</c:v>
                </c:pt>
                <c:pt idx="54545">
                  <c:v>-0.06</c:v>
                </c:pt>
                <c:pt idx="54546">
                  <c:v>-0.06</c:v>
                </c:pt>
                <c:pt idx="54547">
                  <c:v>-0.02</c:v>
                </c:pt>
                <c:pt idx="54548">
                  <c:v>0.02</c:v>
                </c:pt>
                <c:pt idx="54549">
                  <c:v>-0.02</c:v>
                </c:pt>
                <c:pt idx="54550">
                  <c:v>-0.06</c:v>
                </c:pt>
                <c:pt idx="54551">
                  <c:v>-0.06</c:v>
                </c:pt>
                <c:pt idx="54552">
                  <c:v>-0.02</c:v>
                </c:pt>
                <c:pt idx="54553">
                  <c:v>-0.06</c:v>
                </c:pt>
                <c:pt idx="54554">
                  <c:v>0.02</c:v>
                </c:pt>
                <c:pt idx="54555">
                  <c:v>-0.02</c:v>
                </c:pt>
                <c:pt idx="54556">
                  <c:v>0.02</c:v>
                </c:pt>
                <c:pt idx="54557">
                  <c:v>0.02</c:v>
                </c:pt>
                <c:pt idx="54558">
                  <c:v>0.1</c:v>
                </c:pt>
                <c:pt idx="54559">
                  <c:v>0.1</c:v>
                </c:pt>
                <c:pt idx="54560">
                  <c:v>0.18</c:v>
                </c:pt>
                <c:pt idx="54561">
                  <c:v>0.18</c:v>
                </c:pt>
                <c:pt idx="54562">
                  <c:v>0.26</c:v>
                </c:pt>
                <c:pt idx="54563">
                  <c:v>0.22</c:v>
                </c:pt>
                <c:pt idx="54564">
                  <c:v>0.22</c:v>
                </c:pt>
                <c:pt idx="54565">
                  <c:v>0.22</c:v>
                </c:pt>
                <c:pt idx="54566">
                  <c:v>0.22</c:v>
                </c:pt>
                <c:pt idx="54567">
                  <c:v>0.22</c:v>
                </c:pt>
                <c:pt idx="54568">
                  <c:v>0.18</c:v>
                </c:pt>
                <c:pt idx="54569">
                  <c:v>0.18</c:v>
                </c:pt>
                <c:pt idx="54570">
                  <c:v>0.18</c:v>
                </c:pt>
                <c:pt idx="54571">
                  <c:v>0.14000000000000001</c:v>
                </c:pt>
                <c:pt idx="54572">
                  <c:v>0.1</c:v>
                </c:pt>
                <c:pt idx="54573">
                  <c:v>0.06</c:v>
                </c:pt>
                <c:pt idx="54574">
                  <c:v>0.02</c:v>
                </c:pt>
                <c:pt idx="54575">
                  <c:v>0.02</c:v>
                </c:pt>
                <c:pt idx="54576">
                  <c:v>0.02</c:v>
                </c:pt>
                <c:pt idx="54577">
                  <c:v>-0.02</c:v>
                </c:pt>
                <c:pt idx="54578">
                  <c:v>0.02</c:v>
                </c:pt>
                <c:pt idx="54579">
                  <c:v>-0.02</c:v>
                </c:pt>
                <c:pt idx="54580">
                  <c:v>-0.02</c:v>
                </c:pt>
                <c:pt idx="54581">
                  <c:v>-0.02</c:v>
                </c:pt>
                <c:pt idx="54582">
                  <c:v>0.02</c:v>
                </c:pt>
                <c:pt idx="54583">
                  <c:v>-0.02</c:v>
                </c:pt>
                <c:pt idx="54584">
                  <c:v>-0.02</c:v>
                </c:pt>
                <c:pt idx="54585">
                  <c:v>-0.02</c:v>
                </c:pt>
                <c:pt idx="54586">
                  <c:v>0.02</c:v>
                </c:pt>
                <c:pt idx="54587">
                  <c:v>0.06</c:v>
                </c:pt>
                <c:pt idx="54588">
                  <c:v>0.06</c:v>
                </c:pt>
                <c:pt idx="54589">
                  <c:v>0.06</c:v>
                </c:pt>
                <c:pt idx="54590">
                  <c:v>0.06</c:v>
                </c:pt>
                <c:pt idx="54591">
                  <c:v>0.02</c:v>
                </c:pt>
                <c:pt idx="54592">
                  <c:v>0.02</c:v>
                </c:pt>
                <c:pt idx="54593">
                  <c:v>-0.02</c:v>
                </c:pt>
                <c:pt idx="54594">
                  <c:v>-0.06</c:v>
                </c:pt>
                <c:pt idx="54595">
                  <c:v>-0.06</c:v>
                </c:pt>
                <c:pt idx="54596">
                  <c:v>-0.06</c:v>
                </c:pt>
                <c:pt idx="54597">
                  <c:v>-0.06</c:v>
                </c:pt>
                <c:pt idx="54598">
                  <c:v>-0.06</c:v>
                </c:pt>
                <c:pt idx="54599">
                  <c:v>-0.06</c:v>
                </c:pt>
                <c:pt idx="54600">
                  <c:v>-0.06</c:v>
                </c:pt>
                <c:pt idx="54601">
                  <c:v>-0.14000000000000001</c:v>
                </c:pt>
                <c:pt idx="54602">
                  <c:v>-0.06</c:v>
                </c:pt>
                <c:pt idx="54603">
                  <c:v>-0.06</c:v>
                </c:pt>
                <c:pt idx="54604">
                  <c:v>0.02</c:v>
                </c:pt>
                <c:pt idx="54605">
                  <c:v>0.06</c:v>
                </c:pt>
                <c:pt idx="54606">
                  <c:v>0.06</c:v>
                </c:pt>
                <c:pt idx="54607">
                  <c:v>0.06</c:v>
                </c:pt>
                <c:pt idx="54608">
                  <c:v>0.1</c:v>
                </c:pt>
                <c:pt idx="54609">
                  <c:v>0.02</c:v>
                </c:pt>
                <c:pt idx="54610">
                  <c:v>0.06</c:v>
                </c:pt>
                <c:pt idx="54611">
                  <c:v>0.06</c:v>
                </c:pt>
                <c:pt idx="54612">
                  <c:v>0.06</c:v>
                </c:pt>
                <c:pt idx="54613">
                  <c:v>0.1</c:v>
                </c:pt>
                <c:pt idx="54614">
                  <c:v>0.1</c:v>
                </c:pt>
                <c:pt idx="54615">
                  <c:v>-0.02</c:v>
                </c:pt>
                <c:pt idx="54616">
                  <c:v>-0.02</c:v>
                </c:pt>
                <c:pt idx="54617">
                  <c:v>-0.02</c:v>
                </c:pt>
                <c:pt idx="54618">
                  <c:v>-0.02</c:v>
                </c:pt>
                <c:pt idx="54619">
                  <c:v>-0.02</c:v>
                </c:pt>
                <c:pt idx="54620">
                  <c:v>-0.02</c:v>
                </c:pt>
                <c:pt idx="54621">
                  <c:v>-0.06</c:v>
                </c:pt>
                <c:pt idx="54622">
                  <c:v>-0.06</c:v>
                </c:pt>
                <c:pt idx="54623">
                  <c:v>-0.14000000000000001</c:v>
                </c:pt>
                <c:pt idx="54624">
                  <c:v>-0.1</c:v>
                </c:pt>
                <c:pt idx="54625">
                  <c:v>-0.1</c:v>
                </c:pt>
                <c:pt idx="54626">
                  <c:v>-0.06</c:v>
                </c:pt>
                <c:pt idx="54627">
                  <c:v>-0.1</c:v>
                </c:pt>
                <c:pt idx="54628">
                  <c:v>-0.02</c:v>
                </c:pt>
                <c:pt idx="54629">
                  <c:v>-0.1</c:v>
                </c:pt>
                <c:pt idx="54630">
                  <c:v>-0.06</c:v>
                </c:pt>
                <c:pt idx="54631">
                  <c:v>-0.02</c:v>
                </c:pt>
                <c:pt idx="54632">
                  <c:v>-0.02</c:v>
                </c:pt>
                <c:pt idx="54633">
                  <c:v>-0.06</c:v>
                </c:pt>
                <c:pt idx="54634">
                  <c:v>-0.02</c:v>
                </c:pt>
                <c:pt idx="54635">
                  <c:v>-0.06</c:v>
                </c:pt>
                <c:pt idx="54636">
                  <c:v>0.02</c:v>
                </c:pt>
                <c:pt idx="54637">
                  <c:v>-0.02</c:v>
                </c:pt>
                <c:pt idx="54638">
                  <c:v>-0.02</c:v>
                </c:pt>
                <c:pt idx="54639">
                  <c:v>-0.06</c:v>
                </c:pt>
                <c:pt idx="54640">
                  <c:v>-0.06</c:v>
                </c:pt>
                <c:pt idx="54641">
                  <c:v>-0.1</c:v>
                </c:pt>
                <c:pt idx="54642">
                  <c:v>-0.1</c:v>
                </c:pt>
                <c:pt idx="54643">
                  <c:v>-0.1</c:v>
                </c:pt>
                <c:pt idx="54644">
                  <c:v>-0.1</c:v>
                </c:pt>
                <c:pt idx="54645">
                  <c:v>-0.06</c:v>
                </c:pt>
                <c:pt idx="54646">
                  <c:v>-0.06</c:v>
                </c:pt>
                <c:pt idx="54647">
                  <c:v>-0.06</c:v>
                </c:pt>
                <c:pt idx="54648">
                  <c:v>-0.02</c:v>
                </c:pt>
                <c:pt idx="54649">
                  <c:v>0.02</c:v>
                </c:pt>
                <c:pt idx="54650">
                  <c:v>0.06</c:v>
                </c:pt>
                <c:pt idx="54651">
                  <c:v>0.1</c:v>
                </c:pt>
                <c:pt idx="54652">
                  <c:v>0.1</c:v>
                </c:pt>
                <c:pt idx="54653">
                  <c:v>0.1</c:v>
                </c:pt>
                <c:pt idx="54654">
                  <c:v>0.14000000000000001</c:v>
                </c:pt>
                <c:pt idx="54655">
                  <c:v>0.14000000000000001</c:v>
                </c:pt>
                <c:pt idx="54656">
                  <c:v>0.14000000000000001</c:v>
                </c:pt>
                <c:pt idx="54657">
                  <c:v>0.14000000000000001</c:v>
                </c:pt>
                <c:pt idx="54658">
                  <c:v>0.14000000000000001</c:v>
                </c:pt>
                <c:pt idx="54659">
                  <c:v>0.14000000000000001</c:v>
                </c:pt>
                <c:pt idx="54660">
                  <c:v>0.14000000000000001</c:v>
                </c:pt>
                <c:pt idx="54661">
                  <c:v>0.14000000000000001</c:v>
                </c:pt>
                <c:pt idx="54662">
                  <c:v>0.1</c:v>
                </c:pt>
                <c:pt idx="54663">
                  <c:v>0.1</c:v>
                </c:pt>
                <c:pt idx="54664">
                  <c:v>0.1</c:v>
                </c:pt>
                <c:pt idx="54665">
                  <c:v>0.06</c:v>
                </c:pt>
                <c:pt idx="54666">
                  <c:v>0.06</c:v>
                </c:pt>
                <c:pt idx="54667">
                  <c:v>0.02</c:v>
                </c:pt>
                <c:pt idx="54668">
                  <c:v>0.02</c:v>
                </c:pt>
                <c:pt idx="54669">
                  <c:v>-0.02</c:v>
                </c:pt>
                <c:pt idx="54670">
                  <c:v>0.02</c:v>
                </c:pt>
                <c:pt idx="54671">
                  <c:v>-0.02</c:v>
                </c:pt>
                <c:pt idx="54672">
                  <c:v>0.02</c:v>
                </c:pt>
                <c:pt idx="54673">
                  <c:v>-0.02</c:v>
                </c:pt>
                <c:pt idx="54674">
                  <c:v>-0.02</c:v>
                </c:pt>
                <c:pt idx="54675">
                  <c:v>-0.02</c:v>
                </c:pt>
                <c:pt idx="54676">
                  <c:v>0.02</c:v>
                </c:pt>
                <c:pt idx="54677">
                  <c:v>-0.02</c:v>
                </c:pt>
                <c:pt idx="54678">
                  <c:v>0.02</c:v>
                </c:pt>
                <c:pt idx="54679">
                  <c:v>0.06</c:v>
                </c:pt>
                <c:pt idx="54680">
                  <c:v>0.06</c:v>
                </c:pt>
                <c:pt idx="54681">
                  <c:v>0.06</c:v>
                </c:pt>
                <c:pt idx="54682">
                  <c:v>0.06</c:v>
                </c:pt>
                <c:pt idx="54683">
                  <c:v>0.06</c:v>
                </c:pt>
                <c:pt idx="54684">
                  <c:v>0.02</c:v>
                </c:pt>
                <c:pt idx="54685">
                  <c:v>0.06</c:v>
                </c:pt>
                <c:pt idx="54686">
                  <c:v>0.02</c:v>
                </c:pt>
                <c:pt idx="54687">
                  <c:v>0.06</c:v>
                </c:pt>
                <c:pt idx="54688">
                  <c:v>0.02</c:v>
                </c:pt>
                <c:pt idx="54689">
                  <c:v>-0.02</c:v>
                </c:pt>
                <c:pt idx="54690">
                  <c:v>0.02</c:v>
                </c:pt>
                <c:pt idx="54691">
                  <c:v>-0.02</c:v>
                </c:pt>
                <c:pt idx="54692">
                  <c:v>0.02</c:v>
                </c:pt>
                <c:pt idx="54693">
                  <c:v>0.02</c:v>
                </c:pt>
                <c:pt idx="54694">
                  <c:v>0.02</c:v>
                </c:pt>
                <c:pt idx="54695">
                  <c:v>0.1</c:v>
                </c:pt>
                <c:pt idx="54696">
                  <c:v>0.06</c:v>
                </c:pt>
                <c:pt idx="54697">
                  <c:v>0.1</c:v>
                </c:pt>
                <c:pt idx="54698">
                  <c:v>0.1</c:v>
                </c:pt>
                <c:pt idx="54699">
                  <c:v>0.1</c:v>
                </c:pt>
                <c:pt idx="54700">
                  <c:v>0.1</c:v>
                </c:pt>
                <c:pt idx="54701">
                  <c:v>0.1</c:v>
                </c:pt>
                <c:pt idx="54702">
                  <c:v>0.1</c:v>
                </c:pt>
                <c:pt idx="54703">
                  <c:v>0.06</c:v>
                </c:pt>
                <c:pt idx="54704">
                  <c:v>0.06</c:v>
                </c:pt>
                <c:pt idx="54705">
                  <c:v>0.02</c:v>
                </c:pt>
                <c:pt idx="54706">
                  <c:v>0.06</c:v>
                </c:pt>
                <c:pt idx="54707">
                  <c:v>-0.02</c:v>
                </c:pt>
                <c:pt idx="54708">
                  <c:v>-0.02</c:v>
                </c:pt>
                <c:pt idx="54709">
                  <c:v>0.02</c:v>
                </c:pt>
                <c:pt idx="54710">
                  <c:v>-0.02</c:v>
                </c:pt>
                <c:pt idx="54711">
                  <c:v>-0.1</c:v>
                </c:pt>
                <c:pt idx="54712">
                  <c:v>-0.06</c:v>
                </c:pt>
                <c:pt idx="54713">
                  <c:v>-0.1</c:v>
                </c:pt>
                <c:pt idx="54714">
                  <c:v>-0.06</c:v>
                </c:pt>
                <c:pt idx="54715">
                  <c:v>-0.1</c:v>
                </c:pt>
                <c:pt idx="54716">
                  <c:v>-0.1</c:v>
                </c:pt>
                <c:pt idx="54717">
                  <c:v>-0.06</c:v>
                </c:pt>
                <c:pt idx="54718">
                  <c:v>-0.06</c:v>
                </c:pt>
                <c:pt idx="54719">
                  <c:v>-0.1</c:v>
                </c:pt>
                <c:pt idx="54720">
                  <c:v>-0.06</c:v>
                </c:pt>
                <c:pt idx="54721">
                  <c:v>-0.02</c:v>
                </c:pt>
                <c:pt idx="54722">
                  <c:v>-0.06</c:v>
                </c:pt>
                <c:pt idx="54723">
                  <c:v>-0.06</c:v>
                </c:pt>
                <c:pt idx="54724">
                  <c:v>-0.02</c:v>
                </c:pt>
                <c:pt idx="54725">
                  <c:v>-0.02</c:v>
                </c:pt>
                <c:pt idx="54726">
                  <c:v>-0.06</c:v>
                </c:pt>
                <c:pt idx="54727">
                  <c:v>-0.02</c:v>
                </c:pt>
                <c:pt idx="54728">
                  <c:v>-0.02</c:v>
                </c:pt>
                <c:pt idx="54729">
                  <c:v>-0.02</c:v>
                </c:pt>
                <c:pt idx="54730">
                  <c:v>0.02</c:v>
                </c:pt>
                <c:pt idx="54731">
                  <c:v>0.02</c:v>
                </c:pt>
                <c:pt idx="54732">
                  <c:v>0.02</c:v>
                </c:pt>
                <c:pt idx="54733">
                  <c:v>-0.02</c:v>
                </c:pt>
                <c:pt idx="54734">
                  <c:v>-0.02</c:v>
                </c:pt>
                <c:pt idx="54735">
                  <c:v>-0.02</c:v>
                </c:pt>
                <c:pt idx="54736">
                  <c:v>0.02</c:v>
                </c:pt>
                <c:pt idx="54737">
                  <c:v>0.02</c:v>
                </c:pt>
                <c:pt idx="54738">
                  <c:v>-0.02</c:v>
                </c:pt>
                <c:pt idx="54739">
                  <c:v>0.02</c:v>
                </c:pt>
                <c:pt idx="54740">
                  <c:v>-0.02</c:v>
                </c:pt>
                <c:pt idx="54741">
                  <c:v>-0.06</c:v>
                </c:pt>
                <c:pt idx="54742">
                  <c:v>0.02</c:v>
                </c:pt>
                <c:pt idx="54743">
                  <c:v>0.02</c:v>
                </c:pt>
                <c:pt idx="54744">
                  <c:v>0.02</c:v>
                </c:pt>
                <c:pt idx="54745">
                  <c:v>-0.02</c:v>
                </c:pt>
                <c:pt idx="54746">
                  <c:v>0.02</c:v>
                </c:pt>
                <c:pt idx="54747">
                  <c:v>0.02</c:v>
                </c:pt>
                <c:pt idx="54748">
                  <c:v>0.06</c:v>
                </c:pt>
                <c:pt idx="54749">
                  <c:v>0.02</c:v>
                </c:pt>
                <c:pt idx="54750">
                  <c:v>0.06</c:v>
                </c:pt>
                <c:pt idx="54751">
                  <c:v>-0.02</c:v>
                </c:pt>
                <c:pt idx="54752">
                  <c:v>-0.02</c:v>
                </c:pt>
                <c:pt idx="54753">
                  <c:v>-0.02</c:v>
                </c:pt>
                <c:pt idx="54754">
                  <c:v>0.02</c:v>
                </c:pt>
                <c:pt idx="54755">
                  <c:v>-0.02</c:v>
                </c:pt>
                <c:pt idx="54756">
                  <c:v>-0.02</c:v>
                </c:pt>
                <c:pt idx="54757">
                  <c:v>-0.06</c:v>
                </c:pt>
                <c:pt idx="54758">
                  <c:v>-0.06</c:v>
                </c:pt>
                <c:pt idx="54759">
                  <c:v>-0.02</c:v>
                </c:pt>
                <c:pt idx="54760">
                  <c:v>-0.02</c:v>
                </c:pt>
                <c:pt idx="54761">
                  <c:v>-0.06</c:v>
                </c:pt>
                <c:pt idx="54762">
                  <c:v>0.02</c:v>
                </c:pt>
                <c:pt idx="54763">
                  <c:v>-0.02</c:v>
                </c:pt>
                <c:pt idx="54764">
                  <c:v>-0.02</c:v>
                </c:pt>
                <c:pt idx="54765">
                  <c:v>-0.02</c:v>
                </c:pt>
                <c:pt idx="54766">
                  <c:v>0.02</c:v>
                </c:pt>
                <c:pt idx="54767">
                  <c:v>0.02</c:v>
                </c:pt>
                <c:pt idx="54768">
                  <c:v>0.1</c:v>
                </c:pt>
                <c:pt idx="54769">
                  <c:v>0.06</c:v>
                </c:pt>
                <c:pt idx="54770">
                  <c:v>0.06</c:v>
                </c:pt>
                <c:pt idx="54771">
                  <c:v>0.1</c:v>
                </c:pt>
                <c:pt idx="54772">
                  <c:v>0.1</c:v>
                </c:pt>
                <c:pt idx="54773">
                  <c:v>0.1</c:v>
                </c:pt>
                <c:pt idx="54774">
                  <c:v>0.1</c:v>
                </c:pt>
                <c:pt idx="54775">
                  <c:v>0.1</c:v>
                </c:pt>
                <c:pt idx="54776">
                  <c:v>0.1</c:v>
                </c:pt>
                <c:pt idx="54777">
                  <c:v>0.06</c:v>
                </c:pt>
                <c:pt idx="54778">
                  <c:v>0.06</c:v>
                </c:pt>
                <c:pt idx="54779">
                  <c:v>0.1</c:v>
                </c:pt>
                <c:pt idx="54780">
                  <c:v>0.02</c:v>
                </c:pt>
                <c:pt idx="54781">
                  <c:v>0.02</c:v>
                </c:pt>
                <c:pt idx="54782">
                  <c:v>0.1</c:v>
                </c:pt>
                <c:pt idx="54783">
                  <c:v>0.1</c:v>
                </c:pt>
                <c:pt idx="54784">
                  <c:v>0.06</c:v>
                </c:pt>
                <c:pt idx="54785">
                  <c:v>0.06</c:v>
                </c:pt>
                <c:pt idx="54786">
                  <c:v>0.02</c:v>
                </c:pt>
                <c:pt idx="54787">
                  <c:v>0.02</c:v>
                </c:pt>
                <c:pt idx="54788">
                  <c:v>0.02</c:v>
                </c:pt>
                <c:pt idx="54789">
                  <c:v>0.06</c:v>
                </c:pt>
                <c:pt idx="54790">
                  <c:v>0.1</c:v>
                </c:pt>
                <c:pt idx="54791">
                  <c:v>0.02</c:v>
                </c:pt>
                <c:pt idx="54792">
                  <c:v>0.02</c:v>
                </c:pt>
                <c:pt idx="54793">
                  <c:v>0.06</c:v>
                </c:pt>
                <c:pt idx="54794">
                  <c:v>0.02</c:v>
                </c:pt>
                <c:pt idx="54795">
                  <c:v>0.02</c:v>
                </c:pt>
                <c:pt idx="54796">
                  <c:v>0.02</c:v>
                </c:pt>
                <c:pt idx="54797">
                  <c:v>-0.02</c:v>
                </c:pt>
                <c:pt idx="54798">
                  <c:v>0.02</c:v>
                </c:pt>
                <c:pt idx="54799">
                  <c:v>-0.06</c:v>
                </c:pt>
                <c:pt idx="54800">
                  <c:v>0.06</c:v>
                </c:pt>
                <c:pt idx="54801">
                  <c:v>0.02</c:v>
                </c:pt>
                <c:pt idx="54802">
                  <c:v>0.02</c:v>
                </c:pt>
                <c:pt idx="54803">
                  <c:v>-0.06</c:v>
                </c:pt>
                <c:pt idx="54804">
                  <c:v>-0.02</c:v>
                </c:pt>
                <c:pt idx="54805">
                  <c:v>-0.02</c:v>
                </c:pt>
                <c:pt idx="54806">
                  <c:v>0.06</c:v>
                </c:pt>
                <c:pt idx="54807">
                  <c:v>0.06</c:v>
                </c:pt>
                <c:pt idx="54808">
                  <c:v>0.06</c:v>
                </c:pt>
                <c:pt idx="54809">
                  <c:v>0.06</c:v>
                </c:pt>
                <c:pt idx="54810">
                  <c:v>0.02</c:v>
                </c:pt>
                <c:pt idx="54811">
                  <c:v>-0.02</c:v>
                </c:pt>
                <c:pt idx="54812">
                  <c:v>0.06</c:v>
                </c:pt>
                <c:pt idx="54813">
                  <c:v>0.1</c:v>
                </c:pt>
                <c:pt idx="54814">
                  <c:v>0.1</c:v>
                </c:pt>
                <c:pt idx="54815">
                  <c:v>0.06</c:v>
                </c:pt>
                <c:pt idx="54816">
                  <c:v>0.02</c:v>
                </c:pt>
                <c:pt idx="54817">
                  <c:v>0.06</c:v>
                </c:pt>
                <c:pt idx="54818">
                  <c:v>0.02</c:v>
                </c:pt>
                <c:pt idx="54819">
                  <c:v>0.02</c:v>
                </c:pt>
                <c:pt idx="54820">
                  <c:v>0.06</c:v>
                </c:pt>
                <c:pt idx="54821">
                  <c:v>-0.02</c:v>
                </c:pt>
                <c:pt idx="54822">
                  <c:v>0.02</c:v>
                </c:pt>
                <c:pt idx="54823">
                  <c:v>-0.02</c:v>
                </c:pt>
                <c:pt idx="54824">
                  <c:v>0.02</c:v>
                </c:pt>
                <c:pt idx="54825">
                  <c:v>-0.06</c:v>
                </c:pt>
                <c:pt idx="54826">
                  <c:v>-0.02</c:v>
                </c:pt>
                <c:pt idx="54827">
                  <c:v>0.02</c:v>
                </c:pt>
                <c:pt idx="54828">
                  <c:v>-0.02</c:v>
                </c:pt>
                <c:pt idx="54829">
                  <c:v>-0.06</c:v>
                </c:pt>
                <c:pt idx="54830">
                  <c:v>-0.02</c:v>
                </c:pt>
                <c:pt idx="54831">
                  <c:v>-0.06</c:v>
                </c:pt>
                <c:pt idx="54832">
                  <c:v>-0.02</c:v>
                </c:pt>
                <c:pt idx="54833">
                  <c:v>-0.02</c:v>
                </c:pt>
                <c:pt idx="54834">
                  <c:v>-0.02</c:v>
                </c:pt>
                <c:pt idx="54835">
                  <c:v>-0.02</c:v>
                </c:pt>
                <c:pt idx="54836">
                  <c:v>-0.02</c:v>
                </c:pt>
                <c:pt idx="54837">
                  <c:v>-0.02</c:v>
                </c:pt>
                <c:pt idx="54838">
                  <c:v>-0.02</c:v>
                </c:pt>
                <c:pt idx="54839">
                  <c:v>-0.06</c:v>
                </c:pt>
                <c:pt idx="54840">
                  <c:v>-0.06</c:v>
                </c:pt>
                <c:pt idx="54841">
                  <c:v>-0.02</c:v>
                </c:pt>
                <c:pt idx="54842">
                  <c:v>0.02</c:v>
                </c:pt>
                <c:pt idx="54843">
                  <c:v>-0.02</c:v>
                </c:pt>
                <c:pt idx="54844">
                  <c:v>-0.06</c:v>
                </c:pt>
                <c:pt idx="54845">
                  <c:v>-0.06</c:v>
                </c:pt>
                <c:pt idx="54846">
                  <c:v>0.02</c:v>
                </c:pt>
                <c:pt idx="54847">
                  <c:v>-0.02</c:v>
                </c:pt>
                <c:pt idx="54848">
                  <c:v>-0.02</c:v>
                </c:pt>
                <c:pt idx="54849">
                  <c:v>-0.02</c:v>
                </c:pt>
                <c:pt idx="54850">
                  <c:v>0.02</c:v>
                </c:pt>
                <c:pt idx="54851">
                  <c:v>0.02</c:v>
                </c:pt>
                <c:pt idx="54852">
                  <c:v>0.02</c:v>
                </c:pt>
                <c:pt idx="54853">
                  <c:v>-0.02</c:v>
                </c:pt>
                <c:pt idx="54854">
                  <c:v>0.06</c:v>
                </c:pt>
                <c:pt idx="54855">
                  <c:v>0.02</c:v>
                </c:pt>
                <c:pt idx="54856">
                  <c:v>0.06</c:v>
                </c:pt>
                <c:pt idx="54857">
                  <c:v>0.02</c:v>
                </c:pt>
                <c:pt idx="54858">
                  <c:v>0.06</c:v>
                </c:pt>
                <c:pt idx="54859">
                  <c:v>-0.02</c:v>
                </c:pt>
                <c:pt idx="54860">
                  <c:v>0.06</c:v>
                </c:pt>
                <c:pt idx="54861">
                  <c:v>0.02</c:v>
                </c:pt>
                <c:pt idx="54862">
                  <c:v>0.06</c:v>
                </c:pt>
                <c:pt idx="54863">
                  <c:v>0.02</c:v>
                </c:pt>
                <c:pt idx="54864">
                  <c:v>0.02</c:v>
                </c:pt>
                <c:pt idx="54865">
                  <c:v>0.02</c:v>
                </c:pt>
                <c:pt idx="54866">
                  <c:v>0.02</c:v>
                </c:pt>
                <c:pt idx="54867">
                  <c:v>-0.02</c:v>
                </c:pt>
                <c:pt idx="54868">
                  <c:v>0.02</c:v>
                </c:pt>
                <c:pt idx="54869">
                  <c:v>-0.02</c:v>
                </c:pt>
                <c:pt idx="54870">
                  <c:v>0.02</c:v>
                </c:pt>
                <c:pt idx="54871">
                  <c:v>0.02</c:v>
                </c:pt>
                <c:pt idx="54872">
                  <c:v>0.02</c:v>
                </c:pt>
                <c:pt idx="54873">
                  <c:v>-0.02</c:v>
                </c:pt>
                <c:pt idx="54874">
                  <c:v>0.06</c:v>
                </c:pt>
                <c:pt idx="54875">
                  <c:v>0.02</c:v>
                </c:pt>
                <c:pt idx="54876">
                  <c:v>-0.02</c:v>
                </c:pt>
                <c:pt idx="54877">
                  <c:v>-0.02</c:v>
                </c:pt>
                <c:pt idx="54878">
                  <c:v>-0.02</c:v>
                </c:pt>
                <c:pt idx="54879">
                  <c:v>-0.02</c:v>
                </c:pt>
                <c:pt idx="54880">
                  <c:v>-0.02</c:v>
                </c:pt>
                <c:pt idx="54881">
                  <c:v>-0.06</c:v>
                </c:pt>
                <c:pt idx="54882">
                  <c:v>0.02</c:v>
                </c:pt>
                <c:pt idx="54883">
                  <c:v>0.06</c:v>
                </c:pt>
                <c:pt idx="54884">
                  <c:v>0.06</c:v>
                </c:pt>
                <c:pt idx="54885">
                  <c:v>0.02</c:v>
                </c:pt>
                <c:pt idx="54886">
                  <c:v>-0.02</c:v>
                </c:pt>
                <c:pt idx="54887">
                  <c:v>0.02</c:v>
                </c:pt>
                <c:pt idx="54888">
                  <c:v>0.06</c:v>
                </c:pt>
                <c:pt idx="54889">
                  <c:v>0.02</c:v>
                </c:pt>
                <c:pt idx="54890">
                  <c:v>0.02</c:v>
                </c:pt>
                <c:pt idx="54891">
                  <c:v>0.02</c:v>
                </c:pt>
                <c:pt idx="54892">
                  <c:v>0.1</c:v>
                </c:pt>
                <c:pt idx="54893">
                  <c:v>0.06</c:v>
                </c:pt>
                <c:pt idx="54894">
                  <c:v>0.06</c:v>
                </c:pt>
                <c:pt idx="54895">
                  <c:v>-0.02</c:v>
                </c:pt>
                <c:pt idx="54896">
                  <c:v>0.02</c:v>
                </c:pt>
                <c:pt idx="54897">
                  <c:v>0.06</c:v>
                </c:pt>
                <c:pt idx="54898">
                  <c:v>0.02</c:v>
                </c:pt>
                <c:pt idx="54899">
                  <c:v>0.02</c:v>
                </c:pt>
                <c:pt idx="54900">
                  <c:v>0.02</c:v>
                </c:pt>
                <c:pt idx="54901">
                  <c:v>0.06</c:v>
                </c:pt>
                <c:pt idx="54902">
                  <c:v>0.02</c:v>
                </c:pt>
                <c:pt idx="54903">
                  <c:v>0.06</c:v>
                </c:pt>
                <c:pt idx="54904">
                  <c:v>0.06</c:v>
                </c:pt>
                <c:pt idx="54905">
                  <c:v>0.02</c:v>
                </c:pt>
                <c:pt idx="54906">
                  <c:v>0.06</c:v>
                </c:pt>
                <c:pt idx="54907">
                  <c:v>0.02</c:v>
                </c:pt>
                <c:pt idx="54908">
                  <c:v>-0.02</c:v>
                </c:pt>
                <c:pt idx="54909">
                  <c:v>0.02</c:v>
                </c:pt>
                <c:pt idx="54910">
                  <c:v>-0.02</c:v>
                </c:pt>
                <c:pt idx="54911">
                  <c:v>-0.02</c:v>
                </c:pt>
                <c:pt idx="54912">
                  <c:v>-0.02</c:v>
                </c:pt>
                <c:pt idx="54913">
                  <c:v>-0.02</c:v>
                </c:pt>
                <c:pt idx="54914">
                  <c:v>-0.02</c:v>
                </c:pt>
                <c:pt idx="54915">
                  <c:v>0.02</c:v>
                </c:pt>
                <c:pt idx="54916">
                  <c:v>-0.02</c:v>
                </c:pt>
                <c:pt idx="54917">
                  <c:v>0.02</c:v>
                </c:pt>
                <c:pt idx="54918">
                  <c:v>0.06</c:v>
                </c:pt>
                <c:pt idx="54919">
                  <c:v>-0.02</c:v>
                </c:pt>
                <c:pt idx="54920">
                  <c:v>-0.02</c:v>
                </c:pt>
                <c:pt idx="54921">
                  <c:v>0.06</c:v>
                </c:pt>
                <c:pt idx="54922">
                  <c:v>0.06</c:v>
                </c:pt>
                <c:pt idx="54923">
                  <c:v>-0.02</c:v>
                </c:pt>
                <c:pt idx="54924">
                  <c:v>0.02</c:v>
                </c:pt>
                <c:pt idx="54925">
                  <c:v>0.06</c:v>
                </c:pt>
                <c:pt idx="54926">
                  <c:v>0.02</c:v>
                </c:pt>
                <c:pt idx="54927">
                  <c:v>0.02</c:v>
                </c:pt>
                <c:pt idx="54928">
                  <c:v>0.06</c:v>
                </c:pt>
                <c:pt idx="54929">
                  <c:v>0.02</c:v>
                </c:pt>
                <c:pt idx="54930">
                  <c:v>0.02</c:v>
                </c:pt>
                <c:pt idx="54931">
                  <c:v>0.02</c:v>
                </c:pt>
                <c:pt idx="54932">
                  <c:v>0.02</c:v>
                </c:pt>
                <c:pt idx="54933">
                  <c:v>0.06</c:v>
                </c:pt>
                <c:pt idx="54934">
                  <c:v>0.02</c:v>
                </c:pt>
                <c:pt idx="54935">
                  <c:v>-0.02</c:v>
                </c:pt>
                <c:pt idx="54936">
                  <c:v>0.02</c:v>
                </c:pt>
                <c:pt idx="54937">
                  <c:v>0.02</c:v>
                </c:pt>
                <c:pt idx="54938">
                  <c:v>0.02</c:v>
                </c:pt>
                <c:pt idx="54939">
                  <c:v>0.02</c:v>
                </c:pt>
                <c:pt idx="54940">
                  <c:v>0.06</c:v>
                </c:pt>
                <c:pt idx="54941">
                  <c:v>0.02</c:v>
                </c:pt>
                <c:pt idx="54942">
                  <c:v>0.02</c:v>
                </c:pt>
                <c:pt idx="54943">
                  <c:v>0.02</c:v>
                </c:pt>
                <c:pt idx="54944">
                  <c:v>0.06</c:v>
                </c:pt>
                <c:pt idx="54945">
                  <c:v>0.02</c:v>
                </c:pt>
                <c:pt idx="54946">
                  <c:v>0.02</c:v>
                </c:pt>
                <c:pt idx="54947">
                  <c:v>0.02</c:v>
                </c:pt>
                <c:pt idx="54948">
                  <c:v>0.02</c:v>
                </c:pt>
                <c:pt idx="54949">
                  <c:v>-0.02</c:v>
                </c:pt>
                <c:pt idx="54950">
                  <c:v>0.02</c:v>
                </c:pt>
                <c:pt idx="54951">
                  <c:v>0.02</c:v>
                </c:pt>
                <c:pt idx="54952">
                  <c:v>0.02</c:v>
                </c:pt>
                <c:pt idx="54953">
                  <c:v>-0.02</c:v>
                </c:pt>
                <c:pt idx="54954">
                  <c:v>0.02</c:v>
                </c:pt>
                <c:pt idx="54955">
                  <c:v>-0.02</c:v>
                </c:pt>
                <c:pt idx="54956">
                  <c:v>0.02</c:v>
                </c:pt>
                <c:pt idx="54957">
                  <c:v>-0.02</c:v>
                </c:pt>
                <c:pt idx="54958">
                  <c:v>0.02</c:v>
                </c:pt>
                <c:pt idx="54959">
                  <c:v>0.02</c:v>
                </c:pt>
                <c:pt idx="54960">
                  <c:v>-0.02</c:v>
                </c:pt>
                <c:pt idx="54961">
                  <c:v>-0.02</c:v>
                </c:pt>
                <c:pt idx="54962">
                  <c:v>0.02</c:v>
                </c:pt>
                <c:pt idx="54963">
                  <c:v>-0.02</c:v>
                </c:pt>
                <c:pt idx="54964">
                  <c:v>0.02</c:v>
                </c:pt>
                <c:pt idx="54965">
                  <c:v>0.06</c:v>
                </c:pt>
                <c:pt idx="54966">
                  <c:v>0.06</c:v>
                </c:pt>
                <c:pt idx="54967">
                  <c:v>0.1</c:v>
                </c:pt>
                <c:pt idx="54968">
                  <c:v>0.02</c:v>
                </c:pt>
                <c:pt idx="54969">
                  <c:v>0.02</c:v>
                </c:pt>
                <c:pt idx="54970">
                  <c:v>0.06</c:v>
                </c:pt>
                <c:pt idx="54971">
                  <c:v>0.06</c:v>
                </c:pt>
                <c:pt idx="54972">
                  <c:v>0.1</c:v>
                </c:pt>
                <c:pt idx="54973">
                  <c:v>0.06</c:v>
                </c:pt>
                <c:pt idx="54974">
                  <c:v>0.06</c:v>
                </c:pt>
                <c:pt idx="54975">
                  <c:v>0.02</c:v>
                </c:pt>
                <c:pt idx="54976">
                  <c:v>0.06</c:v>
                </c:pt>
                <c:pt idx="54977">
                  <c:v>0.02</c:v>
                </c:pt>
                <c:pt idx="54978">
                  <c:v>0.02</c:v>
                </c:pt>
                <c:pt idx="54979">
                  <c:v>0.02</c:v>
                </c:pt>
                <c:pt idx="54980">
                  <c:v>0.06</c:v>
                </c:pt>
                <c:pt idx="54981">
                  <c:v>-0.02</c:v>
                </c:pt>
                <c:pt idx="54982">
                  <c:v>0.02</c:v>
                </c:pt>
                <c:pt idx="54983">
                  <c:v>0.06</c:v>
                </c:pt>
                <c:pt idx="54984">
                  <c:v>0.06</c:v>
                </c:pt>
                <c:pt idx="54985">
                  <c:v>-0.02</c:v>
                </c:pt>
                <c:pt idx="54986">
                  <c:v>0.02</c:v>
                </c:pt>
                <c:pt idx="54987">
                  <c:v>0.02</c:v>
                </c:pt>
                <c:pt idx="54988">
                  <c:v>-0.02</c:v>
                </c:pt>
                <c:pt idx="54989">
                  <c:v>0.02</c:v>
                </c:pt>
                <c:pt idx="54990">
                  <c:v>-0.02</c:v>
                </c:pt>
                <c:pt idx="54991">
                  <c:v>0.02</c:v>
                </c:pt>
                <c:pt idx="54992">
                  <c:v>-0.02</c:v>
                </c:pt>
                <c:pt idx="54993">
                  <c:v>-0.02</c:v>
                </c:pt>
                <c:pt idx="54994">
                  <c:v>0.02</c:v>
                </c:pt>
                <c:pt idx="54995">
                  <c:v>-0.02</c:v>
                </c:pt>
                <c:pt idx="54996">
                  <c:v>0.02</c:v>
                </c:pt>
                <c:pt idx="54997">
                  <c:v>-0.02</c:v>
                </c:pt>
                <c:pt idx="54998">
                  <c:v>-0.02</c:v>
                </c:pt>
                <c:pt idx="54999">
                  <c:v>0.02</c:v>
                </c:pt>
                <c:pt idx="55000">
                  <c:v>-0.02</c:v>
                </c:pt>
                <c:pt idx="55001">
                  <c:v>0.02</c:v>
                </c:pt>
                <c:pt idx="55002">
                  <c:v>-0.02</c:v>
                </c:pt>
                <c:pt idx="55003">
                  <c:v>-0.02</c:v>
                </c:pt>
                <c:pt idx="55004">
                  <c:v>0.02</c:v>
                </c:pt>
                <c:pt idx="55005">
                  <c:v>0.02</c:v>
                </c:pt>
                <c:pt idx="55006">
                  <c:v>0.06</c:v>
                </c:pt>
                <c:pt idx="55007">
                  <c:v>0.02</c:v>
                </c:pt>
                <c:pt idx="55008">
                  <c:v>0.02</c:v>
                </c:pt>
                <c:pt idx="55009">
                  <c:v>-0.02</c:v>
                </c:pt>
                <c:pt idx="55010">
                  <c:v>-0.02</c:v>
                </c:pt>
                <c:pt idx="55011">
                  <c:v>-0.02</c:v>
                </c:pt>
                <c:pt idx="55012">
                  <c:v>0.02</c:v>
                </c:pt>
                <c:pt idx="55013">
                  <c:v>0.06</c:v>
                </c:pt>
                <c:pt idx="55014">
                  <c:v>0.02</c:v>
                </c:pt>
                <c:pt idx="55015">
                  <c:v>-0.02</c:v>
                </c:pt>
                <c:pt idx="55016">
                  <c:v>0.06</c:v>
                </c:pt>
                <c:pt idx="55017">
                  <c:v>-0.06</c:v>
                </c:pt>
                <c:pt idx="55018">
                  <c:v>0.02</c:v>
                </c:pt>
                <c:pt idx="55019">
                  <c:v>0.02</c:v>
                </c:pt>
                <c:pt idx="55020">
                  <c:v>-0.02</c:v>
                </c:pt>
                <c:pt idx="55021">
                  <c:v>0.02</c:v>
                </c:pt>
                <c:pt idx="55022">
                  <c:v>0.06</c:v>
                </c:pt>
                <c:pt idx="55023">
                  <c:v>0.02</c:v>
                </c:pt>
                <c:pt idx="55024">
                  <c:v>0.02</c:v>
                </c:pt>
                <c:pt idx="55025">
                  <c:v>0.02</c:v>
                </c:pt>
                <c:pt idx="55026">
                  <c:v>-0.02</c:v>
                </c:pt>
                <c:pt idx="55027">
                  <c:v>-0.02</c:v>
                </c:pt>
                <c:pt idx="55028">
                  <c:v>0.06</c:v>
                </c:pt>
                <c:pt idx="55029">
                  <c:v>0.02</c:v>
                </c:pt>
                <c:pt idx="55030">
                  <c:v>0.02</c:v>
                </c:pt>
                <c:pt idx="55031">
                  <c:v>0.02</c:v>
                </c:pt>
                <c:pt idx="55032">
                  <c:v>0.02</c:v>
                </c:pt>
              </c:numCache>
            </c:numRef>
          </c:yVal>
          <c:smooth val="1"/>
        </c:ser>
        <c:ser>
          <c:idx val="1"/>
          <c:order val="1"/>
          <c:marker>
            <c:symbol val="none"/>
          </c:marker>
          <c:xVal>
            <c:numRef>
              <c:f>last_batch2!$A$16:$A$55048</c:f>
              <c:numCache>
                <c:formatCode>0.0000000E+00</c:formatCode>
                <c:ptCount val="55033"/>
                <c:pt idx="0">
                  <c:v>3.3580579999999999E-2</c:v>
                </c:pt>
                <c:pt idx="1">
                  <c:v>3.3580580200000001E-2</c:v>
                </c:pt>
                <c:pt idx="2">
                  <c:v>3.3580580399999997E-2</c:v>
                </c:pt>
                <c:pt idx="3">
                  <c:v>3.35805806E-2</c:v>
                </c:pt>
                <c:pt idx="4">
                  <c:v>3.3580580800000003E-2</c:v>
                </c:pt>
                <c:pt idx="5">
                  <c:v>3.3580580999999998E-2</c:v>
                </c:pt>
                <c:pt idx="6">
                  <c:v>3.3580581200000001E-2</c:v>
                </c:pt>
                <c:pt idx="7">
                  <c:v>3.3580581399999997E-2</c:v>
                </c:pt>
                <c:pt idx="8">
                  <c:v>3.3580581599999999E-2</c:v>
                </c:pt>
                <c:pt idx="9">
                  <c:v>3.3580581800000002E-2</c:v>
                </c:pt>
                <c:pt idx="10">
                  <c:v>3.3580581999999998E-2</c:v>
                </c:pt>
                <c:pt idx="11">
                  <c:v>3.35805822E-2</c:v>
                </c:pt>
                <c:pt idx="12">
                  <c:v>3.3580582400000003E-2</c:v>
                </c:pt>
                <c:pt idx="13">
                  <c:v>3.3580582599999999E-2</c:v>
                </c:pt>
                <c:pt idx="14">
                  <c:v>3.3580582800000001E-2</c:v>
                </c:pt>
                <c:pt idx="15">
                  <c:v>3.3580582999999997E-2</c:v>
                </c:pt>
                <c:pt idx="16">
                  <c:v>3.35805832E-2</c:v>
                </c:pt>
                <c:pt idx="17">
                  <c:v>3.3580583400000003E-2</c:v>
                </c:pt>
                <c:pt idx="18">
                  <c:v>3.3580583599999998E-2</c:v>
                </c:pt>
                <c:pt idx="19">
                  <c:v>3.3580583800000001E-2</c:v>
                </c:pt>
                <c:pt idx="20">
                  <c:v>3.3580583999999997E-2</c:v>
                </c:pt>
                <c:pt idx="21">
                  <c:v>3.3580584199999999E-2</c:v>
                </c:pt>
                <c:pt idx="22">
                  <c:v>3.3580584400000002E-2</c:v>
                </c:pt>
                <c:pt idx="23">
                  <c:v>3.3580584599999998E-2</c:v>
                </c:pt>
                <c:pt idx="24">
                  <c:v>3.35805848E-2</c:v>
                </c:pt>
                <c:pt idx="25">
                  <c:v>3.3580585000000003E-2</c:v>
                </c:pt>
                <c:pt idx="26">
                  <c:v>3.3580585199999999E-2</c:v>
                </c:pt>
                <c:pt idx="27">
                  <c:v>3.3580585400000001E-2</c:v>
                </c:pt>
                <c:pt idx="28">
                  <c:v>3.3580585599999997E-2</c:v>
                </c:pt>
                <c:pt idx="29">
                  <c:v>3.35805858E-2</c:v>
                </c:pt>
                <c:pt idx="30">
                  <c:v>3.3580586000000003E-2</c:v>
                </c:pt>
                <c:pt idx="31">
                  <c:v>3.3580586199999998E-2</c:v>
                </c:pt>
                <c:pt idx="32">
                  <c:v>3.3580586400000001E-2</c:v>
                </c:pt>
                <c:pt idx="33">
                  <c:v>3.3580586599999997E-2</c:v>
                </c:pt>
                <c:pt idx="34">
                  <c:v>3.3580586799999999E-2</c:v>
                </c:pt>
                <c:pt idx="35">
                  <c:v>3.3580587000000002E-2</c:v>
                </c:pt>
                <c:pt idx="36">
                  <c:v>3.3580587199999998E-2</c:v>
                </c:pt>
                <c:pt idx="37">
                  <c:v>3.35805874E-2</c:v>
                </c:pt>
                <c:pt idx="38">
                  <c:v>3.3580587600000003E-2</c:v>
                </c:pt>
                <c:pt idx="39">
                  <c:v>3.3580587799999999E-2</c:v>
                </c:pt>
                <c:pt idx="40">
                  <c:v>3.3580588000000001E-2</c:v>
                </c:pt>
                <c:pt idx="41">
                  <c:v>3.3580588199999997E-2</c:v>
                </c:pt>
                <c:pt idx="42">
                  <c:v>3.35805884E-2</c:v>
                </c:pt>
                <c:pt idx="43">
                  <c:v>3.3580588600000003E-2</c:v>
                </c:pt>
                <c:pt idx="44">
                  <c:v>3.3580588799999998E-2</c:v>
                </c:pt>
                <c:pt idx="45">
                  <c:v>3.3580589000000001E-2</c:v>
                </c:pt>
                <c:pt idx="46">
                  <c:v>3.3580589199999997E-2</c:v>
                </c:pt>
                <c:pt idx="47">
                  <c:v>3.3580589399999999E-2</c:v>
                </c:pt>
                <c:pt idx="48">
                  <c:v>3.3580589600000002E-2</c:v>
                </c:pt>
                <c:pt idx="49">
                  <c:v>3.3580589799999998E-2</c:v>
                </c:pt>
                <c:pt idx="50">
                  <c:v>3.358059E-2</c:v>
                </c:pt>
                <c:pt idx="51">
                  <c:v>3.3580590200000003E-2</c:v>
                </c:pt>
                <c:pt idx="52">
                  <c:v>3.3580590399999999E-2</c:v>
                </c:pt>
                <c:pt idx="53">
                  <c:v>3.3580590600000002E-2</c:v>
                </c:pt>
                <c:pt idx="54">
                  <c:v>3.3580590799999997E-2</c:v>
                </c:pt>
                <c:pt idx="55">
                  <c:v>3.3580591E-2</c:v>
                </c:pt>
                <c:pt idx="56">
                  <c:v>3.3580591200000003E-2</c:v>
                </c:pt>
                <c:pt idx="57">
                  <c:v>3.3580591399999998E-2</c:v>
                </c:pt>
                <c:pt idx="58">
                  <c:v>3.3580591600000001E-2</c:v>
                </c:pt>
                <c:pt idx="59">
                  <c:v>3.3580591799999997E-2</c:v>
                </c:pt>
                <c:pt idx="60">
                  <c:v>3.3580591999999999E-2</c:v>
                </c:pt>
                <c:pt idx="61">
                  <c:v>3.3580592200000002E-2</c:v>
                </c:pt>
                <c:pt idx="62">
                  <c:v>3.3580592399999998E-2</c:v>
                </c:pt>
                <c:pt idx="63">
                  <c:v>3.35805926E-2</c:v>
                </c:pt>
                <c:pt idx="64">
                  <c:v>3.3580592800000003E-2</c:v>
                </c:pt>
                <c:pt idx="65">
                  <c:v>3.3580592999999999E-2</c:v>
                </c:pt>
                <c:pt idx="66">
                  <c:v>3.3580593200000002E-2</c:v>
                </c:pt>
                <c:pt idx="67">
                  <c:v>3.3580593399999997E-2</c:v>
                </c:pt>
                <c:pt idx="68">
                  <c:v>3.35805936E-2</c:v>
                </c:pt>
                <c:pt idx="69">
                  <c:v>3.3580593800000003E-2</c:v>
                </c:pt>
                <c:pt idx="70">
                  <c:v>3.3580593999999998E-2</c:v>
                </c:pt>
                <c:pt idx="71">
                  <c:v>3.3580594200000001E-2</c:v>
                </c:pt>
                <c:pt idx="72">
                  <c:v>3.3580594399999997E-2</c:v>
                </c:pt>
                <c:pt idx="73">
                  <c:v>3.3580594599999999E-2</c:v>
                </c:pt>
                <c:pt idx="74">
                  <c:v>3.3580594800000002E-2</c:v>
                </c:pt>
                <c:pt idx="75">
                  <c:v>3.3580594999999998E-2</c:v>
                </c:pt>
                <c:pt idx="76">
                  <c:v>3.35805952E-2</c:v>
                </c:pt>
                <c:pt idx="77">
                  <c:v>3.3580595400000003E-2</c:v>
                </c:pt>
                <c:pt idx="78">
                  <c:v>3.3580595599999999E-2</c:v>
                </c:pt>
                <c:pt idx="79">
                  <c:v>3.3580595800000002E-2</c:v>
                </c:pt>
                <c:pt idx="80">
                  <c:v>3.3580595999999997E-2</c:v>
                </c:pt>
                <c:pt idx="81">
                  <c:v>3.35805962E-2</c:v>
                </c:pt>
                <c:pt idx="82">
                  <c:v>3.3580596400000003E-2</c:v>
                </c:pt>
                <c:pt idx="83">
                  <c:v>3.3580596599999998E-2</c:v>
                </c:pt>
                <c:pt idx="84">
                  <c:v>3.3580596800000001E-2</c:v>
                </c:pt>
                <c:pt idx="85">
                  <c:v>3.3580596999999997E-2</c:v>
                </c:pt>
                <c:pt idx="86">
                  <c:v>3.3580597199999999E-2</c:v>
                </c:pt>
                <c:pt idx="87">
                  <c:v>3.3580597400000002E-2</c:v>
                </c:pt>
                <c:pt idx="88">
                  <c:v>3.3580597599999998E-2</c:v>
                </c:pt>
                <c:pt idx="89">
                  <c:v>3.35805978E-2</c:v>
                </c:pt>
                <c:pt idx="90">
                  <c:v>3.3580598000000003E-2</c:v>
                </c:pt>
                <c:pt idx="91">
                  <c:v>3.3580598199999999E-2</c:v>
                </c:pt>
                <c:pt idx="92">
                  <c:v>3.3580598400000002E-2</c:v>
                </c:pt>
                <c:pt idx="93">
                  <c:v>3.3580598599999997E-2</c:v>
                </c:pt>
                <c:pt idx="94">
                  <c:v>3.35805988E-2</c:v>
                </c:pt>
                <c:pt idx="95">
                  <c:v>3.3580599000000003E-2</c:v>
                </c:pt>
                <c:pt idx="96">
                  <c:v>3.3580599199999998E-2</c:v>
                </c:pt>
                <c:pt idx="97">
                  <c:v>3.3580599400000001E-2</c:v>
                </c:pt>
                <c:pt idx="98">
                  <c:v>3.3580599599999997E-2</c:v>
                </c:pt>
                <c:pt idx="99">
                  <c:v>3.3580599799999999E-2</c:v>
                </c:pt>
                <c:pt idx="100">
                  <c:v>3.3580600000000002E-2</c:v>
                </c:pt>
                <c:pt idx="101">
                  <c:v>3.3580600199999998E-2</c:v>
                </c:pt>
                <c:pt idx="102">
                  <c:v>3.3580600400000001E-2</c:v>
                </c:pt>
                <c:pt idx="103">
                  <c:v>3.3580600600000003E-2</c:v>
                </c:pt>
                <c:pt idx="104">
                  <c:v>3.3580600799999999E-2</c:v>
                </c:pt>
                <c:pt idx="105">
                  <c:v>3.3580601000000002E-2</c:v>
                </c:pt>
                <c:pt idx="106">
                  <c:v>3.3580601199999997E-2</c:v>
                </c:pt>
                <c:pt idx="107">
                  <c:v>3.35806014E-2</c:v>
                </c:pt>
                <c:pt idx="108">
                  <c:v>3.3580601600000003E-2</c:v>
                </c:pt>
                <c:pt idx="109">
                  <c:v>3.3580601799999998E-2</c:v>
                </c:pt>
                <c:pt idx="110">
                  <c:v>3.3580602000000001E-2</c:v>
                </c:pt>
                <c:pt idx="111">
                  <c:v>3.3580602199999997E-2</c:v>
                </c:pt>
                <c:pt idx="112">
                  <c:v>3.3580602399999999E-2</c:v>
                </c:pt>
                <c:pt idx="113">
                  <c:v>3.3580602600000002E-2</c:v>
                </c:pt>
                <c:pt idx="114">
                  <c:v>3.3580602799999998E-2</c:v>
                </c:pt>
                <c:pt idx="115">
                  <c:v>3.3580603000000001E-2</c:v>
                </c:pt>
                <c:pt idx="116">
                  <c:v>3.3580603200000003E-2</c:v>
                </c:pt>
                <c:pt idx="117">
                  <c:v>3.3580603399999999E-2</c:v>
                </c:pt>
                <c:pt idx="118">
                  <c:v>3.3580603600000002E-2</c:v>
                </c:pt>
                <c:pt idx="119">
                  <c:v>3.3580603799999997E-2</c:v>
                </c:pt>
                <c:pt idx="120">
                  <c:v>3.3580604E-2</c:v>
                </c:pt>
                <c:pt idx="121">
                  <c:v>3.3580604200000003E-2</c:v>
                </c:pt>
                <c:pt idx="122">
                  <c:v>3.3580604399999998E-2</c:v>
                </c:pt>
                <c:pt idx="123">
                  <c:v>3.3580604600000001E-2</c:v>
                </c:pt>
                <c:pt idx="124">
                  <c:v>3.3580604799999997E-2</c:v>
                </c:pt>
                <c:pt idx="125">
                  <c:v>3.3580604999999999E-2</c:v>
                </c:pt>
                <c:pt idx="126">
                  <c:v>3.3580605200000002E-2</c:v>
                </c:pt>
                <c:pt idx="127">
                  <c:v>3.3580605399999998E-2</c:v>
                </c:pt>
                <c:pt idx="128">
                  <c:v>3.3580605600000001E-2</c:v>
                </c:pt>
                <c:pt idx="129">
                  <c:v>3.3580605800000003E-2</c:v>
                </c:pt>
                <c:pt idx="130">
                  <c:v>3.3580605999999999E-2</c:v>
                </c:pt>
                <c:pt idx="131">
                  <c:v>3.3580606200000002E-2</c:v>
                </c:pt>
                <c:pt idx="132">
                  <c:v>3.3580606399999997E-2</c:v>
                </c:pt>
                <c:pt idx="133">
                  <c:v>3.35806066E-2</c:v>
                </c:pt>
                <c:pt idx="134">
                  <c:v>3.3580606800000003E-2</c:v>
                </c:pt>
                <c:pt idx="135">
                  <c:v>3.3580606999999998E-2</c:v>
                </c:pt>
                <c:pt idx="136">
                  <c:v>3.3580607200000001E-2</c:v>
                </c:pt>
                <c:pt idx="137">
                  <c:v>3.3580607399999997E-2</c:v>
                </c:pt>
                <c:pt idx="138">
                  <c:v>3.35806076E-2</c:v>
                </c:pt>
                <c:pt idx="139">
                  <c:v>3.3580607800000002E-2</c:v>
                </c:pt>
                <c:pt idx="140">
                  <c:v>3.3580607999999998E-2</c:v>
                </c:pt>
                <c:pt idx="141">
                  <c:v>3.3580608200000001E-2</c:v>
                </c:pt>
                <c:pt idx="142">
                  <c:v>3.3580608400000003E-2</c:v>
                </c:pt>
                <c:pt idx="143">
                  <c:v>3.3580608599999999E-2</c:v>
                </c:pt>
                <c:pt idx="144">
                  <c:v>3.3580608800000002E-2</c:v>
                </c:pt>
                <c:pt idx="145">
                  <c:v>3.3580608999999997E-2</c:v>
                </c:pt>
                <c:pt idx="146">
                  <c:v>3.35806092E-2</c:v>
                </c:pt>
                <c:pt idx="147">
                  <c:v>3.3580609400000003E-2</c:v>
                </c:pt>
                <c:pt idx="148">
                  <c:v>3.3580609599999998E-2</c:v>
                </c:pt>
                <c:pt idx="149">
                  <c:v>3.3580609800000001E-2</c:v>
                </c:pt>
                <c:pt idx="150">
                  <c:v>3.3580609999999997E-2</c:v>
                </c:pt>
                <c:pt idx="151">
                  <c:v>3.35806102E-2</c:v>
                </c:pt>
                <c:pt idx="152">
                  <c:v>3.3580610400000002E-2</c:v>
                </c:pt>
                <c:pt idx="153">
                  <c:v>3.3580610599999998E-2</c:v>
                </c:pt>
                <c:pt idx="154">
                  <c:v>3.3580610800000001E-2</c:v>
                </c:pt>
                <c:pt idx="155">
                  <c:v>3.3580611000000003E-2</c:v>
                </c:pt>
                <c:pt idx="156">
                  <c:v>3.3580611199999999E-2</c:v>
                </c:pt>
                <c:pt idx="157">
                  <c:v>3.3580611400000002E-2</c:v>
                </c:pt>
                <c:pt idx="158">
                  <c:v>3.3580611599999997E-2</c:v>
                </c:pt>
                <c:pt idx="159">
                  <c:v>3.35806118E-2</c:v>
                </c:pt>
                <c:pt idx="160">
                  <c:v>3.3580612000000003E-2</c:v>
                </c:pt>
                <c:pt idx="161">
                  <c:v>3.3580612199999998E-2</c:v>
                </c:pt>
                <c:pt idx="162">
                  <c:v>3.3580612400000001E-2</c:v>
                </c:pt>
                <c:pt idx="163">
                  <c:v>3.3580612599999997E-2</c:v>
                </c:pt>
                <c:pt idx="164">
                  <c:v>3.35806128E-2</c:v>
                </c:pt>
                <c:pt idx="165">
                  <c:v>3.3580613000000002E-2</c:v>
                </c:pt>
                <c:pt idx="166">
                  <c:v>3.3580613199999998E-2</c:v>
                </c:pt>
                <c:pt idx="167">
                  <c:v>3.3580613400000001E-2</c:v>
                </c:pt>
                <c:pt idx="168">
                  <c:v>3.3580613600000003E-2</c:v>
                </c:pt>
                <c:pt idx="169">
                  <c:v>3.3580613799999999E-2</c:v>
                </c:pt>
                <c:pt idx="170">
                  <c:v>3.3580614000000002E-2</c:v>
                </c:pt>
                <c:pt idx="171">
                  <c:v>3.3580614199999997E-2</c:v>
                </c:pt>
                <c:pt idx="172">
                  <c:v>3.35806144E-2</c:v>
                </c:pt>
                <c:pt idx="173">
                  <c:v>3.3580614600000003E-2</c:v>
                </c:pt>
                <c:pt idx="174">
                  <c:v>3.3580614799999998E-2</c:v>
                </c:pt>
                <c:pt idx="175">
                  <c:v>3.3580615000000001E-2</c:v>
                </c:pt>
                <c:pt idx="176">
                  <c:v>3.3580615199999997E-2</c:v>
                </c:pt>
                <c:pt idx="177">
                  <c:v>3.35806154E-2</c:v>
                </c:pt>
                <c:pt idx="178">
                  <c:v>3.3580615600000002E-2</c:v>
                </c:pt>
                <c:pt idx="179">
                  <c:v>3.3580615799999998E-2</c:v>
                </c:pt>
                <c:pt idx="180">
                  <c:v>3.3580616000000001E-2</c:v>
                </c:pt>
                <c:pt idx="181">
                  <c:v>3.3580616200000003E-2</c:v>
                </c:pt>
                <c:pt idx="182">
                  <c:v>3.3580616399999999E-2</c:v>
                </c:pt>
                <c:pt idx="183">
                  <c:v>3.3580616600000002E-2</c:v>
                </c:pt>
                <c:pt idx="184">
                  <c:v>3.3580616799999997E-2</c:v>
                </c:pt>
                <c:pt idx="185">
                  <c:v>3.3580617E-2</c:v>
                </c:pt>
                <c:pt idx="186">
                  <c:v>3.3580617200000003E-2</c:v>
                </c:pt>
                <c:pt idx="187">
                  <c:v>3.3580617399999999E-2</c:v>
                </c:pt>
                <c:pt idx="188">
                  <c:v>3.3580617600000001E-2</c:v>
                </c:pt>
                <c:pt idx="189">
                  <c:v>3.3580617799999997E-2</c:v>
                </c:pt>
                <c:pt idx="190">
                  <c:v>3.3580618E-2</c:v>
                </c:pt>
                <c:pt idx="191">
                  <c:v>3.3580618200000002E-2</c:v>
                </c:pt>
                <c:pt idx="192">
                  <c:v>3.3580618399999998E-2</c:v>
                </c:pt>
                <c:pt idx="193">
                  <c:v>3.3580618600000001E-2</c:v>
                </c:pt>
                <c:pt idx="194">
                  <c:v>3.3580618800000003E-2</c:v>
                </c:pt>
                <c:pt idx="195">
                  <c:v>3.3580618999999999E-2</c:v>
                </c:pt>
                <c:pt idx="196">
                  <c:v>3.3580619200000002E-2</c:v>
                </c:pt>
                <c:pt idx="197">
                  <c:v>3.3580619399999997E-2</c:v>
                </c:pt>
                <c:pt idx="198">
                  <c:v>3.35806196E-2</c:v>
                </c:pt>
                <c:pt idx="199">
                  <c:v>3.3580619800000003E-2</c:v>
                </c:pt>
                <c:pt idx="200">
                  <c:v>3.3580619999999999E-2</c:v>
                </c:pt>
                <c:pt idx="201">
                  <c:v>3.3580620200000001E-2</c:v>
                </c:pt>
                <c:pt idx="202">
                  <c:v>3.3580620399999997E-2</c:v>
                </c:pt>
                <c:pt idx="203">
                  <c:v>3.35806206E-2</c:v>
                </c:pt>
                <c:pt idx="204">
                  <c:v>3.3580620800000002E-2</c:v>
                </c:pt>
                <c:pt idx="205">
                  <c:v>3.3580620999999998E-2</c:v>
                </c:pt>
                <c:pt idx="206">
                  <c:v>3.3580621200000001E-2</c:v>
                </c:pt>
                <c:pt idx="207">
                  <c:v>3.3580621400000003E-2</c:v>
                </c:pt>
                <c:pt idx="208">
                  <c:v>3.3580621599999999E-2</c:v>
                </c:pt>
                <c:pt idx="209">
                  <c:v>3.3580621800000002E-2</c:v>
                </c:pt>
                <c:pt idx="210">
                  <c:v>3.3580621999999997E-2</c:v>
                </c:pt>
                <c:pt idx="211">
                  <c:v>3.35806222E-2</c:v>
                </c:pt>
                <c:pt idx="212">
                  <c:v>3.3580622400000003E-2</c:v>
                </c:pt>
                <c:pt idx="213">
                  <c:v>3.3580622599999999E-2</c:v>
                </c:pt>
                <c:pt idx="214">
                  <c:v>3.3580622800000001E-2</c:v>
                </c:pt>
                <c:pt idx="215">
                  <c:v>3.3580622999999997E-2</c:v>
                </c:pt>
                <c:pt idx="216">
                  <c:v>3.35806232E-2</c:v>
                </c:pt>
                <c:pt idx="217">
                  <c:v>3.3580623400000002E-2</c:v>
                </c:pt>
                <c:pt idx="218">
                  <c:v>3.3580623599999998E-2</c:v>
                </c:pt>
                <c:pt idx="219">
                  <c:v>3.3580623800000001E-2</c:v>
                </c:pt>
                <c:pt idx="220">
                  <c:v>3.3580624000000003E-2</c:v>
                </c:pt>
                <c:pt idx="221">
                  <c:v>3.3580624199999999E-2</c:v>
                </c:pt>
                <c:pt idx="222">
                  <c:v>3.3580624400000002E-2</c:v>
                </c:pt>
                <c:pt idx="223">
                  <c:v>3.3580624599999997E-2</c:v>
                </c:pt>
                <c:pt idx="224">
                  <c:v>3.35806248E-2</c:v>
                </c:pt>
                <c:pt idx="225">
                  <c:v>3.3580625000000003E-2</c:v>
                </c:pt>
                <c:pt idx="226">
                  <c:v>3.3580625199999999E-2</c:v>
                </c:pt>
                <c:pt idx="227">
                  <c:v>3.3580625400000001E-2</c:v>
                </c:pt>
                <c:pt idx="228">
                  <c:v>3.3580625599999997E-2</c:v>
                </c:pt>
                <c:pt idx="229">
                  <c:v>3.35806258E-2</c:v>
                </c:pt>
                <c:pt idx="230">
                  <c:v>3.3580626000000002E-2</c:v>
                </c:pt>
                <c:pt idx="231">
                  <c:v>3.3580626199999998E-2</c:v>
                </c:pt>
                <c:pt idx="232">
                  <c:v>3.3580626400000001E-2</c:v>
                </c:pt>
                <c:pt idx="233">
                  <c:v>3.3580626600000003E-2</c:v>
                </c:pt>
                <c:pt idx="234">
                  <c:v>3.3580626799999999E-2</c:v>
                </c:pt>
                <c:pt idx="235">
                  <c:v>3.3580627000000002E-2</c:v>
                </c:pt>
                <c:pt idx="236">
                  <c:v>3.3580627199999998E-2</c:v>
                </c:pt>
                <c:pt idx="237">
                  <c:v>3.35806274E-2</c:v>
                </c:pt>
                <c:pt idx="238">
                  <c:v>3.3580627600000003E-2</c:v>
                </c:pt>
                <c:pt idx="239">
                  <c:v>3.3580627799999999E-2</c:v>
                </c:pt>
                <c:pt idx="240">
                  <c:v>3.3580628000000001E-2</c:v>
                </c:pt>
                <c:pt idx="241">
                  <c:v>3.3580628199999997E-2</c:v>
                </c:pt>
                <c:pt idx="242">
                  <c:v>3.35806284E-2</c:v>
                </c:pt>
                <c:pt idx="243">
                  <c:v>3.3580628600000002E-2</c:v>
                </c:pt>
                <c:pt idx="244">
                  <c:v>3.3580628799999998E-2</c:v>
                </c:pt>
                <c:pt idx="245">
                  <c:v>3.3580629000000001E-2</c:v>
                </c:pt>
                <c:pt idx="246">
                  <c:v>3.3580629200000003E-2</c:v>
                </c:pt>
                <c:pt idx="247">
                  <c:v>3.3580629399999999E-2</c:v>
                </c:pt>
                <c:pt idx="248">
                  <c:v>3.3580629600000002E-2</c:v>
                </c:pt>
                <c:pt idx="249">
                  <c:v>3.3580629799999998E-2</c:v>
                </c:pt>
                <c:pt idx="250">
                  <c:v>3.358063E-2</c:v>
                </c:pt>
                <c:pt idx="251">
                  <c:v>3.3580630200000003E-2</c:v>
                </c:pt>
                <c:pt idx="252">
                  <c:v>3.3580630399999999E-2</c:v>
                </c:pt>
                <c:pt idx="253">
                  <c:v>3.3580630600000001E-2</c:v>
                </c:pt>
                <c:pt idx="254">
                  <c:v>3.3580630799999997E-2</c:v>
                </c:pt>
                <c:pt idx="255">
                  <c:v>3.3580631E-2</c:v>
                </c:pt>
                <c:pt idx="256">
                  <c:v>3.3580631200000002E-2</c:v>
                </c:pt>
                <c:pt idx="257">
                  <c:v>3.3580631399999998E-2</c:v>
                </c:pt>
                <c:pt idx="258">
                  <c:v>3.3580631600000001E-2</c:v>
                </c:pt>
                <c:pt idx="259">
                  <c:v>3.3580631800000003E-2</c:v>
                </c:pt>
                <c:pt idx="260">
                  <c:v>3.3580631999999999E-2</c:v>
                </c:pt>
                <c:pt idx="261">
                  <c:v>3.3580632200000002E-2</c:v>
                </c:pt>
                <c:pt idx="262">
                  <c:v>3.3580632399999998E-2</c:v>
                </c:pt>
                <c:pt idx="263">
                  <c:v>3.35806326E-2</c:v>
                </c:pt>
                <c:pt idx="264">
                  <c:v>3.3580632800000003E-2</c:v>
                </c:pt>
                <c:pt idx="265">
                  <c:v>3.3580632999999999E-2</c:v>
                </c:pt>
                <c:pt idx="266">
                  <c:v>3.3580633200000001E-2</c:v>
                </c:pt>
                <c:pt idx="267">
                  <c:v>3.3580633399999997E-2</c:v>
                </c:pt>
                <c:pt idx="268">
                  <c:v>3.35806336E-2</c:v>
                </c:pt>
                <c:pt idx="269">
                  <c:v>3.3580633800000002E-2</c:v>
                </c:pt>
                <c:pt idx="270">
                  <c:v>3.3580633999999998E-2</c:v>
                </c:pt>
                <c:pt idx="271">
                  <c:v>3.3580634200000001E-2</c:v>
                </c:pt>
                <c:pt idx="272">
                  <c:v>3.3580634400000003E-2</c:v>
                </c:pt>
                <c:pt idx="273">
                  <c:v>3.3580634599999999E-2</c:v>
                </c:pt>
                <c:pt idx="274">
                  <c:v>3.3580634800000002E-2</c:v>
                </c:pt>
                <c:pt idx="275">
                  <c:v>3.3580634999999998E-2</c:v>
                </c:pt>
                <c:pt idx="276">
                  <c:v>3.35806352E-2</c:v>
                </c:pt>
                <c:pt idx="277">
                  <c:v>3.3580635400000003E-2</c:v>
                </c:pt>
                <c:pt idx="278">
                  <c:v>3.3580635599999999E-2</c:v>
                </c:pt>
                <c:pt idx="279">
                  <c:v>3.3580635800000001E-2</c:v>
                </c:pt>
                <c:pt idx="280">
                  <c:v>3.3580635999999997E-2</c:v>
                </c:pt>
                <c:pt idx="281">
                  <c:v>3.35806362E-2</c:v>
                </c:pt>
                <c:pt idx="282">
                  <c:v>3.3580636400000002E-2</c:v>
                </c:pt>
                <c:pt idx="283">
                  <c:v>3.3580636599999998E-2</c:v>
                </c:pt>
                <c:pt idx="284">
                  <c:v>3.3580636800000001E-2</c:v>
                </c:pt>
                <c:pt idx="285">
                  <c:v>3.3580637000000003E-2</c:v>
                </c:pt>
                <c:pt idx="286">
                  <c:v>3.3580637199999999E-2</c:v>
                </c:pt>
                <c:pt idx="287">
                  <c:v>3.3580637400000002E-2</c:v>
                </c:pt>
                <c:pt idx="288">
                  <c:v>3.3580637599999998E-2</c:v>
                </c:pt>
                <c:pt idx="289">
                  <c:v>3.35806378E-2</c:v>
                </c:pt>
                <c:pt idx="290">
                  <c:v>3.3580638000000003E-2</c:v>
                </c:pt>
                <c:pt idx="291">
                  <c:v>3.3580638199999999E-2</c:v>
                </c:pt>
                <c:pt idx="292">
                  <c:v>3.3580638400000001E-2</c:v>
                </c:pt>
                <c:pt idx="293">
                  <c:v>3.3580638599999997E-2</c:v>
                </c:pt>
                <c:pt idx="294">
                  <c:v>3.35806388E-2</c:v>
                </c:pt>
                <c:pt idx="295">
                  <c:v>3.3580639000000002E-2</c:v>
                </c:pt>
                <c:pt idx="296">
                  <c:v>3.3580639199999998E-2</c:v>
                </c:pt>
                <c:pt idx="297">
                  <c:v>3.3580639400000001E-2</c:v>
                </c:pt>
                <c:pt idx="298">
                  <c:v>3.3580639599999997E-2</c:v>
                </c:pt>
                <c:pt idx="299">
                  <c:v>3.3580639799999999E-2</c:v>
                </c:pt>
                <c:pt idx="300">
                  <c:v>3.3580640000000002E-2</c:v>
                </c:pt>
                <c:pt idx="301">
                  <c:v>3.3580640199999998E-2</c:v>
                </c:pt>
                <c:pt idx="302">
                  <c:v>3.35806404E-2</c:v>
                </c:pt>
                <c:pt idx="303">
                  <c:v>3.3580640600000003E-2</c:v>
                </c:pt>
                <c:pt idx="304">
                  <c:v>3.3580640799999999E-2</c:v>
                </c:pt>
                <c:pt idx="305">
                  <c:v>3.3580641000000001E-2</c:v>
                </c:pt>
                <c:pt idx="306">
                  <c:v>3.3580641199999997E-2</c:v>
                </c:pt>
                <c:pt idx="307">
                  <c:v>3.35806414E-2</c:v>
                </c:pt>
                <c:pt idx="308">
                  <c:v>3.3580641600000002E-2</c:v>
                </c:pt>
                <c:pt idx="309">
                  <c:v>3.3580641799999998E-2</c:v>
                </c:pt>
                <c:pt idx="310">
                  <c:v>3.3580642000000001E-2</c:v>
                </c:pt>
                <c:pt idx="311">
                  <c:v>3.3580642199999997E-2</c:v>
                </c:pt>
                <c:pt idx="312">
                  <c:v>3.3580642399999999E-2</c:v>
                </c:pt>
                <c:pt idx="313">
                  <c:v>3.3580642600000002E-2</c:v>
                </c:pt>
                <c:pt idx="314">
                  <c:v>3.3580642799999998E-2</c:v>
                </c:pt>
                <c:pt idx="315">
                  <c:v>3.3580643E-2</c:v>
                </c:pt>
                <c:pt idx="316">
                  <c:v>3.3580643200000003E-2</c:v>
                </c:pt>
                <c:pt idx="317">
                  <c:v>3.3580643399999999E-2</c:v>
                </c:pt>
                <c:pt idx="318">
                  <c:v>3.3580643600000001E-2</c:v>
                </c:pt>
                <c:pt idx="319">
                  <c:v>3.3580643799999997E-2</c:v>
                </c:pt>
                <c:pt idx="320">
                  <c:v>3.3580644E-2</c:v>
                </c:pt>
                <c:pt idx="321">
                  <c:v>3.3580644200000002E-2</c:v>
                </c:pt>
                <c:pt idx="322">
                  <c:v>3.3580644399999998E-2</c:v>
                </c:pt>
                <c:pt idx="323">
                  <c:v>3.3580644600000001E-2</c:v>
                </c:pt>
                <c:pt idx="324">
                  <c:v>3.3580644799999997E-2</c:v>
                </c:pt>
                <c:pt idx="325">
                  <c:v>3.3580644999999999E-2</c:v>
                </c:pt>
                <c:pt idx="326">
                  <c:v>3.3580645200000002E-2</c:v>
                </c:pt>
                <c:pt idx="327">
                  <c:v>3.3580645399999998E-2</c:v>
                </c:pt>
                <c:pt idx="328">
                  <c:v>3.35806456E-2</c:v>
                </c:pt>
                <c:pt idx="329">
                  <c:v>3.3580645800000003E-2</c:v>
                </c:pt>
                <c:pt idx="330">
                  <c:v>3.3580645999999999E-2</c:v>
                </c:pt>
                <c:pt idx="331">
                  <c:v>3.3580646200000001E-2</c:v>
                </c:pt>
                <c:pt idx="332">
                  <c:v>3.3580646399999997E-2</c:v>
                </c:pt>
                <c:pt idx="333">
                  <c:v>3.35806466E-2</c:v>
                </c:pt>
                <c:pt idx="334">
                  <c:v>3.3580646800000002E-2</c:v>
                </c:pt>
                <c:pt idx="335">
                  <c:v>3.3580646999999998E-2</c:v>
                </c:pt>
                <c:pt idx="336">
                  <c:v>3.3580647200000001E-2</c:v>
                </c:pt>
                <c:pt idx="337">
                  <c:v>3.3580647399999997E-2</c:v>
                </c:pt>
                <c:pt idx="338">
                  <c:v>3.3580647599999999E-2</c:v>
                </c:pt>
                <c:pt idx="339">
                  <c:v>3.3580647800000002E-2</c:v>
                </c:pt>
                <c:pt idx="340">
                  <c:v>3.3580647999999998E-2</c:v>
                </c:pt>
                <c:pt idx="341">
                  <c:v>3.35806482E-2</c:v>
                </c:pt>
                <c:pt idx="342">
                  <c:v>3.3580648400000003E-2</c:v>
                </c:pt>
                <c:pt idx="343">
                  <c:v>3.3580648599999999E-2</c:v>
                </c:pt>
                <c:pt idx="344">
                  <c:v>3.3580648800000001E-2</c:v>
                </c:pt>
                <c:pt idx="345">
                  <c:v>3.3580648999999997E-2</c:v>
                </c:pt>
                <c:pt idx="346">
                  <c:v>3.35806492E-2</c:v>
                </c:pt>
                <c:pt idx="347">
                  <c:v>3.3580649400000002E-2</c:v>
                </c:pt>
                <c:pt idx="348">
                  <c:v>3.3580649599999998E-2</c:v>
                </c:pt>
                <c:pt idx="349">
                  <c:v>3.3580649800000001E-2</c:v>
                </c:pt>
                <c:pt idx="350">
                  <c:v>3.3580649999999997E-2</c:v>
                </c:pt>
                <c:pt idx="351">
                  <c:v>3.3580650199999999E-2</c:v>
                </c:pt>
                <c:pt idx="352">
                  <c:v>3.3580650400000002E-2</c:v>
                </c:pt>
                <c:pt idx="353">
                  <c:v>3.3580650599999998E-2</c:v>
                </c:pt>
                <c:pt idx="354">
                  <c:v>3.35806508E-2</c:v>
                </c:pt>
                <c:pt idx="355">
                  <c:v>3.3580651000000003E-2</c:v>
                </c:pt>
                <c:pt idx="356">
                  <c:v>3.3580651199999999E-2</c:v>
                </c:pt>
                <c:pt idx="357">
                  <c:v>3.3580651400000001E-2</c:v>
                </c:pt>
                <c:pt idx="358">
                  <c:v>3.3580651599999997E-2</c:v>
                </c:pt>
                <c:pt idx="359">
                  <c:v>3.35806518E-2</c:v>
                </c:pt>
                <c:pt idx="360">
                  <c:v>3.3580652000000002E-2</c:v>
                </c:pt>
                <c:pt idx="361">
                  <c:v>3.3580652199999998E-2</c:v>
                </c:pt>
                <c:pt idx="362">
                  <c:v>3.3580652400000001E-2</c:v>
                </c:pt>
                <c:pt idx="363">
                  <c:v>3.3580652599999997E-2</c:v>
                </c:pt>
                <c:pt idx="364">
                  <c:v>3.3580652799999999E-2</c:v>
                </c:pt>
                <c:pt idx="365">
                  <c:v>3.3580653000000002E-2</c:v>
                </c:pt>
                <c:pt idx="366">
                  <c:v>3.3580653199999998E-2</c:v>
                </c:pt>
                <c:pt idx="367">
                  <c:v>3.35806534E-2</c:v>
                </c:pt>
                <c:pt idx="368">
                  <c:v>3.3580653600000003E-2</c:v>
                </c:pt>
                <c:pt idx="369">
                  <c:v>3.3580653799999999E-2</c:v>
                </c:pt>
                <c:pt idx="370">
                  <c:v>3.3580654000000001E-2</c:v>
                </c:pt>
                <c:pt idx="371">
                  <c:v>3.3580654199999997E-2</c:v>
                </c:pt>
                <c:pt idx="372">
                  <c:v>3.35806544E-2</c:v>
                </c:pt>
                <c:pt idx="373">
                  <c:v>3.3580654600000003E-2</c:v>
                </c:pt>
                <c:pt idx="374">
                  <c:v>3.3580654799999998E-2</c:v>
                </c:pt>
                <c:pt idx="375">
                  <c:v>3.3580655000000001E-2</c:v>
                </c:pt>
                <c:pt idx="376">
                  <c:v>3.3580655199999997E-2</c:v>
                </c:pt>
                <c:pt idx="377">
                  <c:v>3.3580655399999999E-2</c:v>
                </c:pt>
                <c:pt idx="378">
                  <c:v>3.3580655600000002E-2</c:v>
                </c:pt>
                <c:pt idx="379">
                  <c:v>3.3580655799999998E-2</c:v>
                </c:pt>
                <c:pt idx="380">
                  <c:v>3.3580656E-2</c:v>
                </c:pt>
                <c:pt idx="381">
                  <c:v>3.3580656200000003E-2</c:v>
                </c:pt>
                <c:pt idx="382">
                  <c:v>3.3580656399999999E-2</c:v>
                </c:pt>
                <c:pt idx="383">
                  <c:v>3.3580656600000001E-2</c:v>
                </c:pt>
                <c:pt idx="384">
                  <c:v>3.3580656799999997E-2</c:v>
                </c:pt>
                <c:pt idx="385">
                  <c:v>3.3580657E-2</c:v>
                </c:pt>
                <c:pt idx="386">
                  <c:v>3.3580657200000003E-2</c:v>
                </c:pt>
                <c:pt idx="387">
                  <c:v>3.3580657399999998E-2</c:v>
                </c:pt>
                <c:pt idx="388">
                  <c:v>3.3580657600000001E-2</c:v>
                </c:pt>
                <c:pt idx="389">
                  <c:v>3.3580657799999997E-2</c:v>
                </c:pt>
                <c:pt idx="390">
                  <c:v>3.3580657999999999E-2</c:v>
                </c:pt>
                <c:pt idx="391">
                  <c:v>3.3580658200000002E-2</c:v>
                </c:pt>
                <c:pt idx="392">
                  <c:v>3.3580658399999998E-2</c:v>
                </c:pt>
                <c:pt idx="393">
                  <c:v>3.35806586E-2</c:v>
                </c:pt>
                <c:pt idx="394">
                  <c:v>3.3580658800000003E-2</c:v>
                </c:pt>
                <c:pt idx="395">
                  <c:v>3.3580658999999999E-2</c:v>
                </c:pt>
                <c:pt idx="396">
                  <c:v>3.3580659200000001E-2</c:v>
                </c:pt>
                <c:pt idx="397">
                  <c:v>3.3580659399999997E-2</c:v>
                </c:pt>
                <c:pt idx="398">
                  <c:v>3.35806596E-2</c:v>
                </c:pt>
                <c:pt idx="399">
                  <c:v>3.3580659800000003E-2</c:v>
                </c:pt>
                <c:pt idx="400">
                  <c:v>3.3580659999999998E-2</c:v>
                </c:pt>
                <c:pt idx="401">
                  <c:v>3.3580660200000001E-2</c:v>
                </c:pt>
                <c:pt idx="402">
                  <c:v>3.3580660399999997E-2</c:v>
                </c:pt>
                <c:pt idx="403">
                  <c:v>3.3580660599999999E-2</c:v>
                </c:pt>
                <c:pt idx="404">
                  <c:v>3.3580660800000002E-2</c:v>
                </c:pt>
                <c:pt idx="405">
                  <c:v>3.3580660999999998E-2</c:v>
                </c:pt>
                <c:pt idx="406">
                  <c:v>3.35806612E-2</c:v>
                </c:pt>
                <c:pt idx="407">
                  <c:v>3.3580661400000003E-2</c:v>
                </c:pt>
                <c:pt idx="408">
                  <c:v>3.3580661599999999E-2</c:v>
                </c:pt>
                <c:pt idx="409">
                  <c:v>3.3580661800000002E-2</c:v>
                </c:pt>
                <c:pt idx="410">
                  <c:v>3.3580661999999997E-2</c:v>
                </c:pt>
                <c:pt idx="411">
                  <c:v>3.35806622E-2</c:v>
                </c:pt>
                <c:pt idx="412">
                  <c:v>3.3580662400000003E-2</c:v>
                </c:pt>
                <c:pt idx="413">
                  <c:v>3.3580662599999998E-2</c:v>
                </c:pt>
                <c:pt idx="414">
                  <c:v>3.3580662800000001E-2</c:v>
                </c:pt>
                <c:pt idx="415">
                  <c:v>3.3580662999999997E-2</c:v>
                </c:pt>
                <c:pt idx="416">
                  <c:v>3.3580663199999999E-2</c:v>
                </c:pt>
                <c:pt idx="417">
                  <c:v>3.3580663400000002E-2</c:v>
                </c:pt>
                <c:pt idx="418">
                  <c:v>3.3580663599999998E-2</c:v>
                </c:pt>
                <c:pt idx="419">
                  <c:v>3.35806638E-2</c:v>
                </c:pt>
                <c:pt idx="420">
                  <c:v>3.3580664000000003E-2</c:v>
                </c:pt>
                <c:pt idx="421">
                  <c:v>3.3580664199999999E-2</c:v>
                </c:pt>
                <c:pt idx="422">
                  <c:v>3.3580664400000002E-2</c:v>
                </c:pt>
                <c:pt idx="423">
                  <c:v>3.3580664599999997E-2</c:v>
                </c:pt>
                <c:pt idx="424">
                  <c:v>3.35806648E-2</c:v>
                </c:pt>
                <c:pt idx="425">
                  <c:v>3.3580665000000003E-2</c:v>
                </c:pt>
                <c:pt idx="426">
                  <c:v>3.3580665199999998E-2</c:v>
                </c:pt>
                <c:pt idx="427">
                  <c:v>3.3580665400000001E-2</c:v>
                </c:pt>
                <c:pt idx="428">
                  <c:v>3.3580665599999997E-2</c:v>
                </c:pt>
                <c:pt idx="429">
                  <c:v>3.3580665799999999E-2</c:v>
                </c:pt>
                <c:pt idx="430">
                  <c:v>3.3580666000000002E-2</c:v>
                </c:pt>
                <c:pt idx="431">
                  <c:v>3.3580666199999998E-2</c:v>
                </c:pt>
                <c:pt idx="432">
                  <c:v>3.35806664E-2</c:v>
                </c:pt>
                <c:pt idx="433">
                  <c:v>3.3580666600000003E-2</c:v>
                </c:pt>
                <c:pt idx="434">
                  <c:v>3.3580666799999999E-2</c:v>
                </c:pt>
                <c:pt idx="435">
                  <c:v>3.3580667000000002E-2</c:v>
                </c:pt>
                <c:pt idx="436">
                  <c:v>3.3580667199999997E-2</c:v>
                </c:pt>
                <c:pt idx="437">
                  <c:v>3.35806674E-2</c:v>
                </c:pt>
                <c:pt idx="438">
                  <c:v>3.3580667600000003E-2</c:v>
                </c:pt>
                <c:pt idx="439">
                  <c:v>3.3580667799999998E-2</c:v>
                </c:pt>
                <c:pt idx="440">
                  <c:v>3.3580668000000001E-2</c:v>
                </c:pt>
                <c:pt idx="441">
                  <c:v>3.3580668199999997E-2</c:v>
                </c:pt>
                <c:pt idx="442">
                  <c:v>3.3580668399999999E-2</c:v>
                </c:pt>
                <c:pt idx="443">
                  <c:v>3.3580668600000002E-2</c:v>
                </c:pt>
                <c:pt idx="444">
                  <c:v>3.3580668799999998E-2</c:v>
                </c:pt>
                <c:pt idx="445">
                  <c:v>3.3580669E-2</c:v>
                </c:pt>
                <c:pt idx="446">
                  <c:v>3.3580669200000003E-2</c:v>
                </c:pt>
                <c:pt idx="447">
                  <c:v>3.3580669399999999E-2</c:v>
                </c:pt>
                <c:pt idx="448">
                  <c:v>3.3580669600000002E-2</c:v>
                </c:pt>
                <c:pt idx="449">
                  <c:v>3.3580669799999997E-2</c:v>
                </c:pt>
                <c:pt idx="450">
                  <c:v>3.358067E-2</c:v>
                </c:pt>
                <c:pt idx="451">
                  <c:v>3.3580670200000003E-2</c:v>
                </c:pt>
                <c:pt idx="452">
                  <c:v>3.3580670399999998E-2</c:v>
                </c:pt>
                <c:pt idx="453">
                  <c:v>3.3580670600000001E-2</c:v>
                </c:pt>
                <c:pt idx="454">
                  <c:v>3.3580670799999997E-2</c:v>
                </c:pt>
                <c:pt idx="455">
                  <c:v>3.3580670999999999E-2</c:v>
                </c:pt>
                <c:pt idx="456">
                  <c:v>3.3580671200000002E-2</c:v>
                </c:pt>
                <c:pt idx="457">
                  <c:v>3.3580671399999998E-2</c:v>
                </c:pt>
                <c:pt idx="458">
                  <c:v>3.3580671600000001E-2</c:v>
                </c:pt>
                <c:pt idx="459">
                  <c:v>3.3580671800000003E-2</c:v>
                </c:pt>
                <c:pt idx="460">
                  <c:v>3.3580671999999999E-2</c:v>
                </c:pt>
                <c:pt idx="461">
                  <c:v>3.3580672200000002E-2</c:v>
                </c:pt>
                <c:pt idx="462">
                  <c:v>3.3580672399999997E-2</c:v>
                </c:pt>
                <c:pt idx="463">
                  <c:v>3.35806726E-2</c:v>
                </c:pt>
                <c:pt idx="464">
                  <c:v>3.3580672800000003E-2</c:v>
                </c:pt>
                <c:pt idx="465">
                  <c:v>3.3580672999999998E-2</c:v>
                </c:pt>
                <c:pt idx="466">
                  <c:v>3.3580673200000001E-2</c:v>
                </c:pt>
                <c:pt idx="467">
                  <c:v>3.3580673399999997E-2</c:v>
                </c:pt>
                <c:pt idx="468">
                  <c:v>3.3580673599999999E-2</c:v>
                </c:pt>
                <c:pt idx="469">
                  <c:v>3.3580673800000002E-2</c:v>
                </c:pt>
                <c:pt idx="470">
                  <c:v>3.3580673999999998E-2</c:v>
                </c:pt>
                <c:pt idx="471">
                  <c:v>3.3580674200000001E-2</c:v>
                </c:pt>
                <c:pt idx="472">
                  <c:v>3.3580674400000003E-2</c:v>
                </c:pt>
                <c:pt idx="473">
                  <c:v>3.3580674599999999E-2</c:v>
                </c:pt>
                <c:pt idx="474">
                  <c:v>3.3580674800000002E-2</c:v>
                </c:pt>
                <c:pt idx="475">
                  <c:v>3.3580674999999997E-2</c:v>
                </c:pt>
                <c:pt idx="476">
                  <c:v>3.35806752E-2</c:v>
                </c:pt>
                <c:pt idx="477">
                  <c:v>3.3580675400000003E-2</c:v>
                </c:pt>
                <c:pt idx="478">
                  <c:v>3.3580675599999998E-2</c:v>
                </c:pt>
                <c:pt idx="479">
                  <c:v>3.3580675800000001E-2</c:v>
                </c:pt>
                <c:pt idx="480">
                  <c:v>3.3580675999999997E-2</c:v>
                </c:pt>
                <c:pt idx="481">
                  <c:v>3.3580676199999999E-2</c:v>
                </c:pt>
                <c:pt idx="482">
                  <c:v>3.3580676400000002E-2</c:v>
                </c:pt>
                <c:pt idx="483">
                  <c:v>3.3580676599999998E-2</c:v>
                </c:pt>
                <c:pt idx="484">
                  <c:v>3.3580676800000001E-2</c:v>
                </c:pt>
                <c:pt idx="485">
                  <c:v>3.3580677000000003E-2</c:v>
                </c:pt>
                <c:pt idx="486">
                  <c:v>3.3580677199999999E-2</c:v>
                </c:pt>
                <c:pt idx="487">
                  <c:v>3.3580677400000002E-2</c:v>
                </c:pt>
                <c:pt idx="488">
                  <c:v>3.3580677599999997E-2</c:v>
                </c:pt>
                <c:pt idx="489">
                  <c:v>3.35806778E-2</c:v>
                </c:pt>
                <c:pt idx="490">
                  <c:v>3.3580678000000003E-2</c:v>
                </c:pt>
                <c:pt idx="491">
                  <c:v>3.3580678199999998E-2</c:v>
                </c:pt>
                <c:pt idx="492">
                  <c:v>3.3580678400000001E-2</c:v>
                </c:pt>
                <c:pt idx="493">
                  <c:v>3.3580678599999997E-2</c:v>
                </c:pt>
                <c:pt idx="494">
                  <c:v>3.3580678799999999E-2</c:v>
                </c:pt>
                <c:pt idx="495">
                  <c:v>3.3580679000000002E-2</c:v>
                </c:pt>
                <c:pt idx="496">
                  <c:v>3.3580679199999998E-2</c:v>
                </c:pt>
                <c:pt idx="497">
                  <c:v>3.3580679400000001E-2</c:v>
                </c:pt>
                <c:pt idx="498">
                  <c:v>3.3580679600000003E-2</c:v>
                </c:pt>
                <c:pt idx="499">
                  <c:v>3.3580679799999999E-2</c:v>
                </c:pt>
                <c:pt idx="500">
                  <c:v>3.3580680000000002E-2</c:v>
                </c:pt>
                <c:pt idx="501">
                  <c:v>3.3580680199999997E-2</c:v>
                </c:pt>
                <c:pt idx="502">
                  <c:v>3.35806804E-2</c:v>
                </c:pt>
                <c:pt idx="503">
                  <c:v>3.3580680600000003E-2</c:v>
                </c:pt>
                <c:pt idx="504">
                  <c:v>3.3580680799999998E-2</c:v>
                </c:pt>
                <c:pt idx="505">
                  <c:v>3.3580681000000001E-2</c:v>
                </c:pt>
                <c:pt idx="506">
                  <c:v>3.3580681199999997E-2</c:v>
                </c:pt>
                <c:pt idx="507">
                  <c:v>3.35806814E-2</c:v>
                </c:pt>
                <c:pt idx="508">
                  <c:v>3.3580681600000002E-2</c:v>
                </c:pt>
                <c:pt idx="509">
                  <c:v>3.3580681799999998E-2</c:v>
                </c:pt>
                <c:pt idx="510">
                  <c:v>3.3580682000000001E-2</c:v>
                </c:pt>
                <c:pt idx="511">
                  <c:v>3.3580682200000003E-2</c:v>
                </c:pt>
                <c:pt idx="512">
                  <c:v>3.3580682399999999E-2</c:v>
                </c:pt>
                <c:pt idx="513">
                  <c:v>3.3580682600000002E-2</c:v>
                </c:pt>
                <c:pt idx="514">
                  <c:v>3.3580682799999997E-2</c:v>
                </c:pt>
                <c:pt idx="515">
                  <c:v>3.3580683E-2</c:v>
                </c:pt>
                <c:pt idx="516">
                  <c:v>3.3580683200000003E-2</c:v>
                </c:pt>
                <c:pt idx="517">
                  <c:v>3.3580683399999998E-2</c:v>
                </c:pt>
                <c:pt idx="518">
                  <c:v>3.3580683600000001E-2</c:v>
                </c:pt>
                <c:pt idx="519">
                  <c:v>3.3580683799999997E-2</c:v>
                </c:pt>
                <c:pt idx="520">
                  <c:v>3.3580684E-2</c:v>
                </c:pt>
                <c:pt idx="521">
                  <c:v>3.3580684200000002E-2</c:v>
                </c:pt>
                <c:pt idx="522">
                  <c:v>3.3580684399999998E-2</c:v>
                </c:pt>
                <c:pt idx="523">
                  <c:v>3.3580684600000001E-2</c:v>
                </c:pt>
                <c:pt idx="524">
                  <c:v>3.3580684800000003E-2</c:v>
                </c:pt>
                <c:pt idx="525">
                  <c:v>3.3580684999999999E-2</c:v>
                </c:pt>
                <c:pt idx="526">
                  <c:v>3.3580685200000002E-2</c:v>
                </c:pt>
                <c:pt idx="527">
                  <c:v>3.3580685399999997E-2</c:v>
                </c:pt>
                <c:pt idx="528">
                  <c:v>3.35806856E-2</c:v>
                </c:pt>
                <c:pt idx="529">
                  <c:v>3.3580685800000003E-2</c:v>
                </c:pt>
                <c:pt idx="530">
                  <c:v>3.3580685999999998E-2</c:v>
                </c:pt>
                <c:pt idx="531">
                  <c:v>3.3580686200000001E-2</c:v>
                </c:pt>
                <c:pt idx="532">
                  <c:v>3.3580686399999997E-2</c:v>
                </c:pt>
                <c:pt idx="533">
                  <c:v>3.35806866E-2</c:v>
                </c:pt>
                <c:pt idx="534">
                  <c:v>3.3580686800000002E-2</c:v>
                </c:pt>
                <c:pt idx="535">
                  <c:v>3.3580686999999998E-2</c:v>
                </c:pt>
                <c:pt idx="536">
                  <c:v>3.3580687200000001E-2</c:v>
                </c:pt>
                <c:pt idx="537">
                  <c:v>3.3580687400000003E-2</c:v>
                </c:pt>
                <c:pt idx="538">
                  <c:v>3.3580687599999999E-2</c:v>
                </c:pt>
                <c:pt idx="539">
                  <c:v>3.3580687800000002E-2</c:v>
                </c:pt>
                <c:pt idx="540">
                  <c:v>3.3580687999999997E-2</c:v>
                </c:pt>
                <c:pt idx="541">
                  <c:v>3.35806882E-2</c:v>
                </c:pt>
                <c:pt idx="542">
                  <c:v>3.3580688400000003E-2</c:v>
                </c:pt>
                <c:pt idx="543">
                  <c:v>3.3580688599999999E-2</c:v>
                </c:pt>
                <c:pt idx="544">
                  <c:v>3.3580688800000001E-2</c:v>
                </c:pt>
                <c:pt idx="545">
                  <c:v>3.3580688999999997E-2</c:v>
                </c:pt>
                <c:pt idx="546">
                  <c:v>3.35806892E-2</c:v>
                </c:pt>
                <c:pt idx="547">
                  <c:v>3.3580689400000002E-2</c:v>
                </c:pt>
                <c:pt idx="548">
                  <c:v>3.3580689599999998E-2</c:v>
                </c:pt>
                <c:pt idx="549">
                  <c:v>3.3580689800000001E-2</c:v>
                </c:pt>
                <c:pt idx="550">
                  <c:v>3.3580690000000003E-2</c:v>
                </c:pt>
                <c:pt idx="551">
                  <c:v>3.3580690199999999E-2</c:v>
                </c:pt>
                <c:pt idx="552">
                  <c:v>3.3580690400000002E-2</c:v>
                </c:pt>
                <c:pt idx="553">
                  <c:v>3.3580690599999997E-2</c:v>
                </c:pt>
                <c:pt idx="554">
                  <c:v>3.35806908E-2</c:v>
                </c:pt>
                <c:pt idx="555">
                  <c:v>3.3580691000000003E-2</c:v>
                </c:pt>
                <c:pt idx="556">
                  <c:v>3.3580691199999999E-2</c:v>
                </c:pt>
                <c:pt idx="557">
                  <c:v>3.3580691400000001E-2</c:v>
                </c:pt>
                <c:pt idx="558">
                  <c:v>3.3580691599999997E-2</c:v>
                </c:pt>
                <c:pt idx="559">
                  <c:v>3.35806918E-2</c:v>
                </c:pt>
                <c:pt idx="560">
                  <c:v>3.3580692000000002E-2</c:v>
                </c:pt>
                <c:pt idx="561">
                  <c:v>3.3580692199999998E-2</c:v>
                </c:pt>
                <c:pt idx="562">
                  <c:v>3.3580692400000001E-2</c:v>
                </c:pt>
                <c:pt idx="563">
                  <c:v>3.3580692600000003E-2</c:v>
                </c:pt>
                <c:pt idx="564">
                  <c:v>3.3580692799999999E-2</c:v>
                </c:pt>
                <c:pt idx="565">
                  <c:v>3.3580693000000002E-2</c:v>
                </c:pt>
                <c:pt idx="566">
                  <c:v>3.3580693199999997E-2</c:v>
                </c:pt>
                <c:pt idx="567">
                  <c:v>3.35806934E-2</c:v>
                </c:pt>
                <c:pt idx="568">
                  <c:v>3.3580693600000003E-2</c:v>
                </c:pt>
                <c:pt idx="569">
                  <c:v>3.3580693799999999E-2</c:v>
                </c:pt>
                <c:pt idx="570">
                  <c:v>3.3580694000000001E-2</c:v>
                </c:pt>
                <c:pt idx="571">
                  <c:v>3.3580694199999997E-2</c:v>
                </c:pt>
                <c:pt idx="572">
                  <c:v>3.35806944E-2</c:v>
                </c:pt>
                <c:pt idx="573">
                  <c:v>3.3580694600000002E-2</c:v>
                </c:pt>
                <c:pt idx="574">
                  <c:v>3.3580694799999998E-2</c:v>
                </c:pt>
                <c:pt idx="575">
                  <c:v>3.3580695000000001E-2</c:v>
                </c:pt>
                <c:pt idx="576">
                  <c:v>3.3580695200000003E-2</c:v>
                </c:pt>
                <c:pt idx="577">
                  <c:v>3.3580695399999999E-2</c:v>
                </c:pt>
                <c:pt idx="578">
                  <c:v>3.3580695600000002E-2</c:v>
                </c:pt>
                <c:pt idx="579">
                  <c:v>3.3580695799999997E-2</c:v>
                </c:pt>
                <c:pt idx="580">
                  <c:v>3.3580696E-2</c:v>
                </c:pt>
                <c:pt idx="581">
                  <c:v>3.3580696200000003E-2</c:v>
                </c:pt>
                <c:pt idx="582">
                  <c:v>3.3580696399999999E-2</c:v>
                </c:pt>
                <c:pt idx="583">
                  <c:v>3.3580696600000001E-2</c:v>
                </c:pt>
                <c:pt idx="584">
                  <c:v>3.3580696799999997E-2</c:v>
                </c:pt>
                <c:pt idx="585">
                  <c:v>3.3580697E-2</c:v>
                </c:pt>
                <c:pt idx="586">
                  <c:v>3.3580697200000002E-2</c:v>
                </c:pt>
                <c:pt idx="587">
                  <c:v>3.3580697399999998E-2</c:v>
                </c:pt>
                <c:pt idx="588">
                  <c:v>3.3580697600000001E-2</c:v>
                </c:pt>
                <c:pt idx="589">
                  <c:v>3.3580697800000003E-2</c:v>
                </c:pt>
                <c:pt idx="590">
                  <c:v>3.3580697999999999E-2</c:v>
                </c:pt>
                <c:pt idx="591">
                  <c:v>3.3580698200000002E-2</c:v>
                </c:pt>
                <c:pt idx="592">
                  <c:v>3.3580698399999998E-2</c:v>
                </c:pt>
                <c:pt idx="593">
                  <c:v>3.35806986E-2</c:v>
                </c:pt>
                <c:pt idx="594">
                  <c:v>3.3580698800000003E-2</c:v>
                </c:pt>
                <c:pt idx="595">
                  <c:v>3.3580698999999999E-2</c:v>
                </c:pt>
                <c:pt idx="596">
                  <c:v>3.3580699200000001E-2</c:v>
                </c:pt>
                <c:pt idx="597">
                  <c:v>3.3580699399999997E-2</c:v>
                </c:pt>
                <c:pt idx="598">
                  <c:v>3.35806996E-2</c:v>
                </c:pt>
                <c:pt idx="599">
                  <c:v>3.3580699800000002E-2</c:v>
                </c:pt>
                <c:pt idx="600">
                  <c:v>3.3580699999999998E-2</c:v>
                </c:pt>
                <c:pt idx="601">
                  <c:v>3.3580700200000001E-2</c:v>
                </c:pt>
                <c:pt idx="602">
                  <c:v>3.3580700400000003E-2</c:v>
                </c:pt>
                <c:pt idx="603">
                  <c:v>3.3580700599999999E-2</c:v>
                </c:pt>
                <c:pt idx="604">
                  <c:v>3.3580700800000002E-2</c:v>
                </c:pt>
                <c:pt idx="605">
                  <c:v>3.3580700999999998E-2</c:v>
                </c:pt>
                <c:pt idx="606">
                  <c:v>3.35807012E-2</c:v>
                </c:pt>
                <c:pt idx="607">
                  <c:v>3.3580701400000003E-2</c:v>
                </c:pt>
                <c:pt idx="608">
                  <c:v>3.3580701599999999E-2</c:v>
                </c:pt>
                <c:pt idx="609">
                  <c:v>3.3580701800000001E-2</c:v>
                </c:pt>
                <c:pt idx="610">
                  <c:v>3.3580701999999997E-2</c:v>
                </c:pt>
                <c:pt idx="611">
                  <c:v>3.35807022E-2</c:v>
                </c:pt>
                <c:pt idx="612">
                  <c:v>3.3580702400000002E-2</c:v>
                </c:pt>
                <c:pt idx="613">
                  <c:v>3.3580702599999998E-2</c:v>
                </c:pt>
                <c:pt idx="614">
                  <c:v>3.3580702800000001E-2</c:v>
                </c:pt>
                <c:pt idx="615">
                  <c:v>3.3580703000000003E-2</c:v>
                </c:pt>
                <c:pt idx="616">
                  <c:v>3.3580703199999999E-2</c:v>
                </c:pt>
                <c:pt idx="617">
                  <c:v>3.3580703400000002E-2</c:v>
                </c:pt>
                <c:pt idx="618">
                  <c:v>3.3580703599999998E-2</c:v>
                </c:pt>
                <c:pt idx="619">
                  <c:v>3.35807038E-2</c:v>
                </c:pt>
                <c:pt idx="620">
                  <c:v>3.3580704000000003E-2</c:v>
                </c:pt>
                <c:pt idx="621">
                  <c:v>3.3580704199999999E-2</c:v>
                </c:pt>
                <c:pt idx="622">
                  <c:v>3.3580704400000001E-2</c:v>
                </c:pt>
                <c:pt idx="623">
                  <c:v>3.3580704599999997E-2</c:v>
                </c:pt>
                <c:pt idx="624">
                  <c:v>3.35807048E-2</c:v>
                </c:pt>
                <c:pt idx="625">
                  <c:v>3.3580705000000002E-2</c:v>
                </c:pt>
                <c:pt idx="626">
                  <c:v>3.3580705199999998E-2</c:v>
                </c:pt>
                <c:pt idx="627">
                  <c:v>3.3580705400000001E-2</c:v>
                </c:pt>
                <c:pt idx="628">
                  <c:v>3.3580705600000003E-2</c:v>
                </c:pt>
                <c:pt idx="629">
                  <c:v>3.3580705799999999E-2</c:v>
                </c:pt>
                <c:pt idx="630">
                  <c:v>3.3580706000000002E-2</c:v>
                </c:pt>
                <c:pt idx="631">
                  <c:v>3.3580706199999998E-2</c:v>
                </c:pt>
                <c:pt idx="632">
                  <c:v>3.35807064E-2</c:v>
                </c:pt>
                <c:pt idx="633">
                  <c:v>3.3580706600000003E-2</c:v>
                </c:pt>
                <c:pt idx="634">
                  <c:v>3.3580706799999999E-2</c:v>
                </c:pt>
                <c:pt idx="635">
                  <c:v>3.3580707000000001E-2</c:v>
                </c:pt>
                <c:pt idx="636">
                  <c:v>3.3580707199999997E-2</c:v>
                </c:pt>
                <c:pt idx="637">
                  <c:v>3.35807074E-2</c:v>
                </c:pt>
                <c:pt idx="638">
                  <c:v>3.3580707600000002E-2</c:v>
                </c:pt>
                <c:pt idx="639">
                  <c:v>3.3580707799999998E-2</c:v>
                </c:pt>
                <c:pt idx="640">
                  <c:v>3.3580708000000001E-2</c:v>
                </c:pt>
                <c:pt idx="641">
                  <c:v>3.3580708200000003E-2</c:v>
                </c:pt>
                <c:pt idx="642">
                  <c:v>3.3580708399999999E-2</c:v>
                </c:pt>
                <c:pt idx="643">
                  <c:v>3.3580708600000002E-2</c:v>
                </c:pt>
                <c:pt idx="644">
                  <c:v>3.3580708799999998E-2</c:v>
                </c:pt>
                <c:pt idx="645">
                  <c:v>3.3580709E-2</c:v>
                </c:pt>
                <c:pt idx="646">
                  <c:v>3.3580709200000003E-2</c:v>
                </c:pt>
                <c:pt idx="647">
                  <c:v>3.3580709399999999E-2</c:v>
                </c:pt>
                <c:pt idx="648">
                  <c:v>3.3580709600000001E-2</c:v>
                </c:pt>
                <c:pt idx="649">
                  <c:v>3.3580709799999997E-2</c:v>
                </c:pt>
                <c:pt idx="650">
                  <c:v>3.358071E-2</c:v>
                </c:pt>
                <c:pt idx="651">
                  <c:v>3.3580710200000002E-2</c:v>
                </c:pt>
                <c:pt idx="652">
                  <c:v>3.3580710399999998E-2</c:v>
                </c:pt>
                <c:pt idx="653">
                  <c:v>3.3580710600000001E-2</c:v>
                </c:pt>
                <c:pt idx="654">
                  <c:v>3.3580710799999997E-2</c:v>
                </c:pt>
                <c:pt idx="655">
                  <c:v>3.3580710999999999E-2</c:v>
                </c:pt>
                <c:pt idx="656">
                  <c:v>3.3580711200000002E-2</c:v>
                </c:pt>
                <c:pt idx="657">
                  <c:v>3.3580711399999998E-2</c:v>
                </c:pt>
                <c:pt idx="658">
                  <c:v>3.35807116E-2</c:v>
                </c:pt>
                <c:pt idx="659">
                  <c:v>3.3580711800000003E-2</c:v>
                </c:pt>
                <c:pt idx="660">
                  <c:v>3.3580711999999999E-2</c:v>
                </c:pt>
                <c:pt idx="661">
                  <c:v>3.3580712200000001E-2</c:v>
                </c:pt>
                <c:pt idx="662">
                  <c:v>3.3580712399999997E-2</c:v>
                </c:pt>
                <c:pt idx="663">
                  <c:v>3.35807126E-2</c:v>
                </c:pt>
                <c:pt idx="664">
                  <c:v>3.3580712800000002E-2</c:v>
                </c:pt>
                <c:pt idx="665">
                  <c:v>3.3580712999999998E-2</c:v>
                </c:pt>
                <c:pt idx="666">
                  <c:v>3.3580713200000001E-2</c:v>
                </c:pt>
                <c:pt idx="667">
                  <c:v>3.3580713399999997E-2</c:v>
                </c:pt>
                <c:pt idx="668">
                  <c:v>3.3580713599999999E-2</c:v>
                </c:pt>
                <c:pt idx="669">
                  <c:v>3.3580713800000002E-2</c:v>
                </c:pt>
                <c:pt idx="670">
                  <c:v>3.3580713999999998E-2</c:v>
                </c:pt>
                <c:pt idx="671">
                  <c:v>3.35807142E-2</c:v>
                </c:pt>
                <c:pt idx="672">
                  <c:v>3.3580714400000003E-2</c:v>
                </c:pt>
                <c:pt idx="673">
                  <c:v>3.3580714599999999E-2</c:v>
                </c:pt>
                <c:pt idx="674">
                  <c:v>3.3580714800000001E-2</c:v>
                </c:pt>
                <c:pt idx="675">
                  <c:v>3.3580714999999997E-2</c:v>
                </c:pt>
                <c:pt idx="676">
                  <c:v>3.35807152E-2</c:v>
                </c:pt>
                <c:pt idx="677">
                  <c:v>3.3580715400000002E-2</c:v>
                </c:pt>
                <c:pt idx="678">
                  <c:v>3.3580715599999998E-2</c:v>
                </c:pt>
                <c:pt idx="679">
                  <c:v>3.3580715800000001E-2</c:v>
                </c:pt>
                <c:pt idx="680">
                  <c:v>3.3580715999999997E-2</c:v>
                </c:pt>
                <c:pt idx="681">
                  <c:v>3.3580716199999999E-2</c:v>
                </c:pt>
                <c:pt idx="682">
                  <c:v>3.3580716400000002E-2</c:v>
                </c:pt>
                <c:pt idx="683">
                  <c:v>3.3580716599999998E-2</c:v>
                </c:pt>
                <c:pt idx="684">
                  <c:v>3.35807168E-2</c:v>
                </c:pt>
                <c:pt idx="685">
                  <c:v>3.3580717000000003E-2</c:v>
                </c:pt>
                <c:pt idx="686">
                  <c:v>3.3580717199999999E-2</c:v>
                </c:pt>
                <c:pt idx="687">
                  <c:v>3.3580717400000001E-2</c:v>
                </c:pt>
                <c:pt idx="688">
                  <c:v>3.3580717599999997E-2</c:v>
                </c:pt>
                <c:pt idx="689">
                  <c:v>3.35807178E-2</c:v>
                </c:pt>
                <c:pt idx="690">
                  <c:v>3.3580718000000002E-2</c:v>
                </c:pt>
                <c:pt idx="691">
                  <c:v>3.3580718199999998E-2</c:v>
                </c:pt>
                <c:pt idx="692">
                  <c:v>3.3580718400000001E-2</c:v>
                </c:pt>
                <c:pt idx="693">
                  <c:v>3.3580718599999997E-2</c:v>
                </c:pt>
                <c:pt idx="694">
                  <c:v>3.3580718799999999E-2</c:v>
                </c:pt>
                <c:pt idx="695">
                  <c:v>3.3580719000000002E-2</c:v>
                </c:pt>
                <c:pt idx="696">
                  <c:v>3.3580719199999998E-2</c:v>
                </c:pt>
                <c:pt idx="697">
                  <c:v>3.35807194E-2</c:v>
                </c:pt>
                <c:pt idx="698">
                  <c:v>3.3580719600000003E-2</c:v>
                </c:pt>
                <c:pt idx="699">
                  <c:v>3.3580719799999999E-2</c:v>
                </c:pt>
                <c:pt idx="700">
                  <c:v>3.3580720000000001E-2</c:v>
                </c:pt>
                <c:pt idx="701">
                  <c:v>3.3580720199999997E-2</c:v>
                </c:pt>
                <c:pt idx="702">
                  <c:v>3.35807204E-2</c:v>
                </c:pt>
                <c:pt idx="703">
                  <c:v>3.3580720600000002E-2</c:v>
                </c:pt>
                <c:pt idx="704">
                  <c:v>3.3580720799999998E-2</c:v>
                </c:pt>
                <c:pt idx="705">
                  <c:v>3.3580721000000001E-2</c:v>
                </c:pt>
                <c:pt idx="706">
                  <c:v>3.3580721199999997E-2</c:v>
                </c:pt>
                <c:pt idx="707">
                  <c:v>3.3580721399999999E-2</c:v>
                </c:pt>
                <c:pt idx="708">
                  <c:v>3.3580721600000002E-2</c:v>
                </c:pt>
                <c:pt idx="709">
                  <c:v>3.3580721799999998E-2</c:v>
                </c:pt>
                <c:pt idx="710">
                  <c:v>3.3580722E-2</c:v>
                </c:pt>
                <c:pt idx="711">
                  <c:v>3.3580722200000003E-2</c:v>
                </c:pt>
                <c:pt idx="712">
                  <c:v>3.3580722399999999E-2</c:v>
                </c:pt>
                <c:pt idx="713">
                  <c:v>3.3580722600000001E-2</c:v>
                </c:pt>
                <c:pt idx="714">
                  <c:v>3.3580722799999997E-2</c:v>
                </c:pt>
                <c:pt idx="715">
                  <c:v>3.3580723E-2</c:v>
                </c:pt>
                <c:pt idx="716">
                  <c:v>3.3580723200000002E-2</c:v>
                </c:pt>
                <c:pt idx="717">
                  <c:v>3.3580723399999998E-2</c:v>
                </c:pt>
                <c:pt idx="718">
                  <c:v>3.3580723600000001E-2</c:v>
                </c:pt>
                <c:pt idx="719">
                  <c:v>3.3580723799999997E-2</c:v>
                </c:pt>
                <c:pt idx="720">
                  <c:v>3.3580723999999999E-2</c:v>
                </c:pt>
                <c:pt idx="721">
                  <c:v>3.3580724200000002E-2</c:v>
                </c:pt>
                <c:pt idx="722">
                  <c:v>3.3580724399999998E-2</c:v>
                </c:pt>
                <c:pt idx="723">
                  <c:v>3.35807246E-2</c:v>
                </c:pt>
                <c:pt idx="724">
                  <c:v>3.3580724800000003E-2</c:v>
                </c:pt>
                <c:pt idx="725">
                  <c:v>3.3580724999999999E-2</c:v>
                </c:pt>
                <c:pt idx="726">
                  <c:v>3.3580725200000001E-2</c:v>
                </c:pt>
                <c:pt idx="727">
                  <c:v>3.3580725399999997E-2</c:v>
                </c:pt>
                <c:pt idx="728">
                  <c:v>3.35807256E-2</c:v>
                </c:pt>
                <c:pt idx="729">
                  <c:v>3.3580725800000003E-2</c:v>
                </c:pt>
                <c:pt idx="730">
                  <c:v>3.3580725999999998E-2</c:v>
                </c:pt>
                <c:pt idx="731">
                  <c:v>3.3580726200000001E-2</c:v>
                </c:pt>
                <c:pt idx="732">
                  <c:v>3.3580726399999997E-2</c:v>
                </c:pt>
                <c:pt idx="733">
                  <c:v>3.3580726599999999E-2</c:v>
                </c:pt>
                <c:pt idx="734">
                  <c:v>3.3580726800000002E-2</c:v>
                </c:pt>
                <c:pt idx="735">
                  <c:v>3.3580726999999998E-2</c:v>
                </c:pt>
                <c:pt idx="736">
                  <c:v>3.35807272E-2</c:v>
                </c:pt>
                <c:pt idx="737">
                  <c:v>3.3580727400000003E-2</c:v>
                </c:pt>
                <c:pt idx="738">
                  <c:v>3.3580727599999999E-2</c:v>
                </c:pt>
                <c:pt idx="739">
                  <c:v>3.3580727800000001E-2</c:v>
                </c:pt>
                <c:pt idx="740">
                  <c:v>3.3580727999999997E-2</c:v>
                </c:pt>
                <c:pt idx="741">
                  <c:v>3.35807282E-2</c:v>
                </c:pt>
                <c:pt idx="742">
                  <c:v>3.3580728400000003E-2</c:v>
                </c:pt>
                <c:pt idx="743">
                  <c:v>3.3580728599999998E-2</c:v>
                </c:pt>
                <c:pt idx="744">
                  <c:v>3.3580728800000001E-2</c:v>
                </c:pt>
                <c:pt idx="745">
                  <c:v>3.3580728999999997E-2</c:v>
                </c:pt>
                <c:pt idx="746">
                  <c:v>3.3580729199999999E-2</c:v>
                </c:pt>
                <c:pt idx="747">
                  <c:v>3.3580729400000002E-2</c:v>
                </c:pt>
                <c:pt idx="748">
                  <c:v>3.3580729599999998E-2</c:v>
                </c:pt>
                <c:pt idx="749">
                  <c:v>3.35807298E-2</c:v>
                </c:pt>
                <c:pt idx="750">
                  <c:v>3.3580730000000003E-2</c:v>
                </c:pt>
                <c:pt idx="751">
                  <c:v>3.3580730199999999E-2</c:v>
                </c:pt>
                <c:pt idx="752">
                  <c:v>3.3580730400000001E-2</c:v>
                </c:pt>
                <c:pt idx="753">
                  <c:v>3.3580730599999997E-2</c:v>
                </c:pt>
                <c:pt idx="754">
                  <c:v>3.35807308E-2</c:v>
                </c:pt>
                <c:pt idx="755">
                  <c:v>3.3580731000000003E-2</c:v>
                </c:pt>
                <c:pt idx="756">
                  <c:v>3.3580731199999998E-2</c:v>
                </c:pt>
                <c:pt idx="757">
                  <c:v>3.3580731400000001E-2</c:v>
                </c:pt>
                <c:pt idx="758">
                  <c:v>3.3580731599999997E-2</c:v>
                </c:pt>
                <c:pt idx="759">
                  <c:v>3.3580731799999999E-2</c:v>
                </c:pt>
                <c:pt idx="760">
                  <c:v>3.3580732000000002E-2</c:v>
                </c:pt>
                <c:pt idx="761">
                  <c:v>3.3580732199999998E-2</c:v>
                </c:pt>
                <c:pt idx="762">
                  <c:v>3.35807324E-2</c:v>
                </c:pt>
                <c:pt idx="763">
                  <c:v>3.3580732600000003E-2</c:v>
                </c:pt>
                <c:pt idx="764">
                  <c:v>3.3580732799999999E-2</c:v>
                </c:pt>
                <c:pt idx="765">
                  <c:v>3.3580733000000001E-2</c:v>
                </c:pt>
                <c:pt idx="766">
                  <c:v>3.3580733199999997E-2</c:v>
                </c:pt>
                <c:pt idx="767">
                  <c:v>3.35807334E-2</c:v>
                </c:pt>
                <c:pt idx="768">
                  <c:v>3.3580733600000003E-2</c:v>
                </c:pt>
                <c:pt idx="769">
                  <c:v>3.3580733799999998E-2</c:v>
                </c:pt>
                <c:pt idx="770">
                  <c:v>3.3580734000000001E-2</c:v>
                </c:pt>
                <c:pt idx="771">
                  <c:v>3.3580734199999997E-2</c:v>
                </c:pt>
                <c:pt idx="772">
                  <c:v>3.3580734399999999E-2</c:v>
                </c:pt>
                <c:pt idx="773">
                  <c:v>3.3580734600000002E-2</c:v>
                </c:pt>
                <c:pt idx="774">
                  <c:v>3.3580734799999998E-2</c:v>
                </c:pt>
                <c:pt idx="775">
                  <c:v>3.3580735E-2</c:v>
                </c:pt>
                <c:pt idx="776">
                  <c:v>3.3580735200000003E-2</c:v>
                </c:pt>
                <c:pt idx="777">
                  <c:v>3.3580735399999999E-2</c:v>
                </c:pt>
                <c:pt idx="778">
                  <c:v>3.3580735600000002E-2</c:v>
                </c:pt>
                <c:pt idx="779">
                  <c:v>3.3580735799999997E-2</c:v>
                </c:pt>
                <c:pt idx="780">
                  <c:v>3.3580736E-2</c:v>
                </c:pt>
                <c:pt idx="781">
                  <c:v>3.3580736200000003E-2</c:v>
                </c:pt>
                <c:pt idx="782">
                  <c:v>3.3580736399999998E-2</c:v>
                </c:pt>
                <c:pt idx="783">
                  <c:v>3.3580736600000001E-2</c:v>
                </c:pt>
                <c:pt idx="784">
                  <c:v>3.3580736799999997E-2</c:v>
                </c:pt>
                <c:pt idx="785">
                  <c:v>3.3580736999999999E-2</c:v>
                </c:pt>
                <c:pt idx="786">
                  <c:v>3.3580737200000002E-2</c:v>
                </c:pt>
                <c:pt idx="787">
                  <c:v>3.3580737399999998E-2</c:v>
                </c:pt>
                <c:pt idx="788">
                  <c:v>3.35807376E-2</c:v>
                </c:pt>
                <c:pt idx="789">
                  <c:v>3.3580737800000003E-2</c:v>
                </c:pt>
                <c:pt idx="790">
                  <c:v>3.3580737999999999E-2</c:v>
                </c:pt>
                <c:pt idx="791">
                  <c:v>3.3580738200000002E-2</c:v>
                </c:pt>
                <c:pt idx="792">
                  <c:v>3.3580738399999997E-2</c:v>
                </c:pt>
                <c:pt idx="793">
                  <c:v>3.35807386E-2</c:v>
                </c:pt>
                <c:pt idx="794">
                  <c:v>3.3580738800000003E-2</c:v>
                </c:pt>
                <c:pt idx="795">
                  <c:v>3.3580738999999998E-2</c:v>
                </c:pt>
                <c:pt idx="796">
                  <c:v>3.3580739200000001E-2</c:v>
                </c:pt>
                <c:pt idx="797">
                  <c:v>3.3580739399999997E-2</c:v>
                </c:pt>
                <c:pt idx="798">
                  <c:v>3.3580739599999999E-2</c:v>
                </c:pt>
                <c:pt idx="799">
                  <c:v>3.3580739800000002E-2</c:v>
                </c:pt>
                <c:pt idx="800">
                  <c:v>3.3580739999999998E-2</c:v>
                </c:pt>
                <c:pt idx="801">
                  <c:v>3.35807402E-2</c:v>
                </c:pt>
                <c:pt idx="802">
                  <c:v>3.3580740400000003E-2</c:v>
                </c:pt>
                <c:pt idx="803">
                  <c:v>3.3580740599999999E-2</c:v>
                </c:pt>
                <c:pt idx="804">
                  <c:v>3.3580740800000002E-2</c:v>
                </c:pt>
                <c:pt idx="805">
                  <c:v>3.3580740999999997E-2</c:v>
                </c:pt>
                <c:pt idx="806">
                  <c:v>3.35807412E-2</c:v>
                </c:pt>
                <c:pt idx="807">
                  <c:v>3.3580741400000003E-2</c:v>
                </c:pt>
                <c:pt idx="808">
                  <c:v>3.3580741599999998E-2</c:v>
                </c:pt>
                <c:pt idx="809">
                  <c:v>3.3580741800000001E-2</c:v>
                </c:pt>
                <c:pt idx="810">
                  <c:v>3.3580741999999997E-2</c:v>
                </c:pt>
                <c:pt idx="811">
                  <c:v>3.3580742199999999E-2</c:v>
                </c:pt>
                <c:pt idx="812">
                  <c:v>3.3580742400000002E-2</c:v>
                </c:pt>
                <c:pt idx="813">
                  <c:v>3.3580742599999998E-2</c:v>
                </c:pt>
                <c:pt idx="814">
                  <c:v>3.3580742800000001E-2</c:v>
                </c:pt>
                <c:pt idx="815">
                  <c:v>3.3580743000000003E-2</c:v>
                </c:pt>
                <c:pt idx="816">
                  <c:v>3.3580743199999999E-2</c:v>
                </c:pt>
                <c:pt idx="817">
                  <c:v>3.3580743400000002E-2</c:v>
                </c:pt>
                <c:pt idx="818">
                  <c:v>3.3580743599999997E-2</c:v>
                </c:pt>
                <c:pt idx="819">
                  <c:v>3.35807438E-2</c:v>
                </c:pt>
                <c:pt idx="820">
                  <c:v>3.3580744000000003E-2</c:v>
                </c:pt>
                <c:pt idx="821">
                  <c:v>3.3580744199999998E-2</c:v>
                </c:pt>
                <c:pt idx="822">
                  <c:v>3.3580744400000001E-2</c:v>
                </c:pt>
                <c:pt idx="823">
                  <c:v>3.3580744599999997E-2</c:v>
                </c:pt>
                <c:pt idx="824">
                  <c:v>3.3580744799999999E-2</c:v>
                </c:pt>
                <c:pt idx="825">
                  <c:v>3.3580745000000002E-2</c:v>
                </c:pt>
                <c:pt idx="826">
                  <c:v>3.3580745199999998E-2</c:v>
                </c:pt>
                <c:pt idx="827">
                  <c:v>3.3580745400000001E-2</c:v>
                </c:pt>
                <c:pt idx="828">
                  <c:v>3.3580745600000003E-2</c:v>
                </c:pt>
                <c:pt idx="829">
                  <c:v>3.3580745799999999E-2</c:v>
                </c:pt>
                <c:pt idx="830">
                  <c:v>3.3580746000000002E-2</c:v>
                </c:pt>
                <c:pt idx="831">
                  <c:v>3.3580746199999997E-2</c:v>
                </c:pt>
                <c:pt idx="832">
                  <c:v>3.35807464E-2</c:v>
                </c:pt>
                <c:pt idx="833">
                  <c:v>3.3580746600000003E-2</c:v>
                </c:pt>
                <c:pt idx="834">
                  <c:v>3.3580746799999998E-2</c:v>
                </c:pt>
                <c:pt idx="835">
                  <c:v>3.3580747000000001E-2</c:v>
                </c:pt>
                <c:pt idx="836">
                  <c:v>3.3580747199999997E-2</c:v>
                </c:pt>
                <c:pt idx="837">
                  <c:v>3.3580747399999999E-2</c:v>
                </c:pt>
                <c:pt idx="838">
                  <c:v>3.3580747600000002E-2</c:v>
                </c:pt>
                <c:pt idx="839">
                  <c:v>3.3580747799999998E-2</c:v>
                </c:pt>
                <c:pt idx="840">
                  <c:v>3.3580748000000001E-2</c:v>
                </c:pt>
                <c:pt idx="841">
                  <c:v>3.3580748200000003E-2</c:v>
                </c:pt>
                <c:pt idx="842">
                  <c:v>3.3580748399999999E-2</c:v>
                </c:pt>
                <c:pt idx="843">
                  <c:v>3.3580748600000002E-2</c:v>
                </c:pt>
                <c:pt idx="844">
                  <c:v>3.3580748799999997E-2</c:v>
                </c:pt>
                <c:pt idx="845">
                  <c:v>3.3580749E-2</c:v>
                </c:pt>
                <c:pt idx="846">
                  <c:v>3.3580749200000003E-2</c:v>
                </c:pt>
                <c:pt idx="847">
                  <c:v>3.3580749399999998E-2</c:v>
                </c:pt>
                <c:pt idx="848">
                  <c:v>3.3580749600000001E-2</c:v>
                </c:pt>
                <c:pt idx="849">
                  <c:v>3.3580749799999997E-2</c:v>
                </c:pt>
                <c:pt idx="850">
                  <c:v>3.3580749999999999E-2</c:v>
                </c:pt>
                <c:pt idx="851">
                  <c:v>3.3580750200000002E-2</c:v>
                </c:pt>
                <c:pt idx="852">
                  <c:v>3.3580750399999998E-2</c:v>
                </c:pt>
                <c:pt idx="853">
                  <c:v>3.3580750600000001E-2</c:v>
                </c:pt>
                <c:pt idx="854">
                  <c:v>3.3580750800000003E-2</c:v>
                </c:pt>
                <c:pt idx="855">
                  <c:v>3.3580750999999999E-2</c:v>
                </c:pt>
                <c:pt idx="856">
                  <c:v>3.3580751200000002E-2</c:v>
                </c:pt>
                <c:pt idx="857">
                  <c:v>3.3580751399999997E-2</c:v>
                </c:pt>
                <c:pt idx="858">
                  <c:v>3.35807516E-2</c:v>
                </c:pt>
                <c:pt idx="859">
                  <c:v>3.3580751800000003E-2</c:v>
                </c:pt>
                <c:pt idx="860">
                  <c:v>3.3580751999999998E-2</c:v>
                </c:pt>
                <c:pt idx="861">
                  <c:v>3.3580752200000001E-2</c:v>
                </c:pt>
                <c:pt idx="862">
                  <c:v>3.3580752399999997E-2</c:v>
                </c:pt>
                <c:pt idx="863">
                  <c:v>3.35807526E-2</c:v>
                </c:pt>
                <c:pt idx="864">
                  <c:v>3.3580752800000002E-2</c:v>
                </c:pt>
                <c:pt idx="865">
                  <c:v>3.3580752999999998E-2</c:v>
                </c:pt>
                <c:pt idx="866">
                  <c:v>3.3580753200000001E-2</c:v>
                </c:pt>
                <c:pt idx="867">
                  <c:v>3.3580753400000003E-2</c:v>
                </c:pt>
                <c:pt idx="868">
                  <c:v>3.3580753599999999E-2</c:v>
                </c:pt>
                <c:pt idx="869">
                  <c:v>3.3580753800000002E-2</c:v>
                </c:pt>
                <c:pt idx="870">
                  <c:v>3.3580753999999997E-2</c:v>
                </c:pt>
                <c:pt idx="871">
                  <c:v>3.35807542E-2</c:v>
                </c:pt>
                <c:pt idx="872">
                  <c:v>3.3580754400000003E-2</c:v>
                </c:pt>
                <c:pt idx="873">
                  <c:v>3.3580754599999998E-2</c:v>
                </c:pt>
                <c:pt idx="874">
                  <c:v>3.3580754800000001E-2</c:v>
                </c:pt>
                <c:pt idx="875">
                  <c:v>3.3580754999999997E-2</c:v>
                </c:pt>
                <c:pt idx="876">
                  <c:v>3.35807552E-2</c:v>
                </c:pt>
                <c:pt idx="877">
                  <c:v>3.3580755400000002E-2</c:v>
                </c:pt>
                <c:pt idx="878">
                  <c:v>3.3580755599999998E-2</c:v>
                </c:pt>
                <c:pt idx="879">
                  <c:v>3.3580755800000001E-2</c:v>
                </c:pt>
                <c:pt idx="880">
                  <c:v>3.3580756000000003E-2</c:v>
                </c:pt>
                <c:pt idx="881">
                  <c:v>3.3580756199999999E-2</c:v>
                </c:pt>
                <c:pt idx="882">
                  <c:v>3.3580756400000002E-2</c:v>
                </c:pt>
                <c:pt idx="883">
                  <c:v>3.3580756599999997E-2</c:v>
                </c:pt>
                <c:pt idx="884">
                  <c:v>3.35807568E-2</c:v>
                </c:pt>
                <c:pt idx="885">
                  <c:v>3.3580757000000003E-2</c:v>
                </c:pt>
                <c:pt idx="886">
                  <c:v>3.3580757199999998E-2</c:v>
                </c:pt>
                <c:pt idx="887">
                  <c:v>3.3580757400000001E-2</c:v>
                </c:pt>
                <c:pt idx="888">
                  <c:v>3.3580757599999997E-2</c:v>
                </c:pt>
                <c:pt idx="889">
                  <c:v>3.35807578E-2</c:v>
                </c:pt>
                <c:pt idx="890">
                  <c:v>3.3580758000000002E-2</c:v>
                </c:pt>
                <c:pt idx="891">
                  <c:v>3.3580758199999998E-2</c:v>
                </c:pt>
                <c:pt idx="892">
                  <c:v>3.3580758400000001E-2</c:v>
                </c:pt>
                <c:pt idx="893">
                  <c:v>3.3580758600000003E-2</c:v>
                </c:pt>
                <c:pt idx="894">
                  <c:v>3.3580758799999999E-2</c:v>
                </c:pt>
                <c:pt idx="895">
                  <c:v>3.3580759000000002E-2</c:v>
                </c:pt>
                <c:pt idx="896">
                  <c:v>3.3580759199999997E-2</c:v>
                </c:pt>
                <c:pt idx="897">
                  <c:v>3.35807594E-2</c:v>
                </c:pt>
                <c:pt idx="898">
                  <c:v>3.3580759600000003E-2</c:v>
                </c:pt>
                <c:pt idx="899">
                  <c:v>3.3580759799999998E-2</c:v>
                </c:pt>
                <c:pt idx="900">
                  <c:v>3.3580760000000001E-2</c:v>
                </c:pt>
                <c:pt idx="901">
                  <c:v>3.3580760199999997E-2</c:v>
                </c:pt>
                <c:pt idx="902">
                  <c:v>3.35807604E-2</c:v>
                </c:pt>
                <c:pt idx="903">
                  <c:v>3.3580760600000002E-2</c:v>
                </c:pt>
                <c:pt idx="904">
                  <c:v>3.3580760799999998E-2</c:v>
                </c:pt>
                <c:pt idx="905">
                  <c:v>3.3580761000000001E-2</c:v>
                </c:pt>
                <c:pt idx="906">
                  <c:v>3.3580761200000003E-2</c:v>
                </c:pt>
                <c:pt idx="907">
                  <c:v>3.3580761399999999E-2</c:v>
                </c:pt>
                <c:pt idx="908">
                  <c:v>3.3580761600000002E-2</c:v>
                </c:pt>
                <c:pt idx="909">
                  <c:v>3.3580761799999997E-2</c:v>
                </c:pt>
                <c:pt idx="910">
                  <c:v>3.3580762E-2</c:v>
                </c:pt>
                <c:pt idx="911">
                  <c:v>3.3580762200000003E-2</c:v>
                </c:pt>
                <c:pt idx="912">
                  <c:v>3.3580762399999999E-2</c:v>
                </c:pt>
                <c:pt idx="913">
                  <c:v>3.3580762600000001E-2</c:v>
                </c:pt>
                <c:pt idx="914">
                  <c:v>3.3580762799999997E-2</c:v>
                </c:pt>
                <c:pt idx="915">
                  <c:v>3.3580763E-2</c:v>
                </c:pt>
                <c:pt idx="916">
                  <c:v>3.3580763200000002E-2</c:v>
                </c:pt>
                <c:pt idx="917">
                  <c:v>3.3580763399999998E-2</c:v>
                </c:pt>
                <c:pt idx="918">
                  <c:v>3.3580763600000001E-2</c:v>
                </c:pt>
                <c:pt idx="919">
                  <c:v>3.3580763800000003E-2</c:v>
                </c:pt>
                <c:pt idx="920">
                  <c:v>3.3580763999999999E-2</c:v>
                </c:pt>
                <c:pt idx="921">
                  <c:v>3.3580764200000002E-2</c:v>
                </c:pt>
                <c:pt idx="922">
                  <c:v>3.3580764399999997E-2</c:v>
                </c:pt>
                <c:pt idx="923">
                  <c:v>3.35807646E-2</c:v>
                </c:pt>
                <c:pt idx="924">
                  <c:v>3.3580764800000003E-2</c:v>
                </c:pt>
                <c:pt idx="925">
                  <c:v>3.3580764999999999E-2</c:v>
                </c:pt>
                <c:pt idx="926">
                  <c:v>3.3580765200000001E-2</c:v>
                </c:pt>
                <c:pt idx="927">
                  <c:v>3.3580765399999997E-2</c:v>
                </c:pt>
                <c:pt idx="928">
                  <c:v>3.35807656E-2</c:v>
                </c:pt>
                <c:pt idx="929">
                  <c:v>3.3580765800000002E-2</c:v>
                </c:pt>
                <c:pt idx="930">
                  <c:v>3.3580765999999998E-2</c:v>
                </c:pt>
                <c:pt idx="931">
                  <c:v>3.3580766200000001E-2</c:v>
                </c:pt>
                <c:pt idx="932">
                  <c:v>3.3580766400000003E-2</c:v>
                </c:pt>
                <c:pt idx="933">
                  <c:v>3.3580766599999999E-2</c:v>
                </c:pt>
                <c:pt idx="934">
                  <c:v>3.3580766800000002E-2</c:v>
                </c:pt>
                <c:pt idx="935">
                  <c:v>3.3580766999999997E-2</c:v>
                </c:pt>
                <c:pt idx="936">
                  <c:v>3.35807672E-2</c:v>
                </c:pt>
                <c:pt idx="937">
                  <c:v>3.3580767400000003E-2</c:v>
                </c:pt>
                <c:pt idx="938">
                  <c:v>3.3580767599999999E-2</c:v>
                </c:pt>
                <c:pt idx="939">
                  <c:v>3.3580767800000001E-2</c:v>
                </c:pt>
                <c:pt idx="940">
                  <c:v>3.3580767999999997E-2</c:v>
                </c:pt>
                <c:pt idx="941">
                  <c:v>3.35807682E-2</c:v>
                </c:pt>
                <c:pt idx="942">
                  <c:v>3.3580768400000002E-2</c:v>
                </c:pt>
                <c:pt idx="943">
                  <c:v>3.3580768599999998E-2</c:v>
                </c:pt>
                <c:pt idx="944">
                  <c:v>3.3580768800000001E-2</c:v>
                </c:pt>
                <c:pt idx="945">
                  <c:v>3.3580769000000003E-2</c:v>
                </c:pt>
                <c:pt idx="946">
                  <c:v>3.3580769199999999E-2</c:v>
                </c:pt>
                <c:pt idx="947">
                  <c:v>3.3580769400000002E-2</c:v>
                </c:pt>
                <c:pt idx="948">
                  <c:v>3.3580769599999997E-2</c:v>
                </c:pt>
                <c:pt idx="949">
                  <c:v>3.35807698E-2</c:v>
                </c:pt>
                <c:pt idx="950">
                  <c:v>3.3580770000000003E-2</c:v>
                </c:pt>
                <c:pt idx="951">
                  <c:v>3.3580770199999999E-2</c:v>
                </c:pt>
                <c:pt idx="952">
                  <c:v>3.3580770400000001E-2</c:v>
                </c:pt>
                <c:pt idx="953">
                  <c:v>3.3580770599999997E-2</c:v>
                </c:pt>
                <c:pt idx="954">
                  <c:v>3.35807708E-2</c:v>
                </c:pt>
                <c:pt idx="955">
                  <c:v>3.3580771000000002E-2</c:v>
                </c:pt>
                <c:pt idx="956">
                  <c:v>3.3580771199999998E-2</c:v>
                </c:pt>
                <c:pt idx="957">
                  <c:v>3.3580771400000001E-2</c:v>
                </c:pt>
                <c:pt idx="958">
                  <c:v>3.3580771600000003E-2</c:v>
                </c:pt>
                <c:pt idx="959">
                  <c:v>3.3580771799999999E-2</c:v>
                </c:pt>
                <c:pt idx="960">
                  <c:v>3.3580772000000002E-2</c:v>
                </c:pt>
                <c:pt idx="961">
                  <c:v>3.3580772199999998E-2</c:v>
                </c:pt>
                <c:pt idx="962">
                  <c:v>3.35807724E-2</c:v>
                </c:pt>
                <c:pt idx="963">
                  <c:v>3.3580772600000003E-2</c:v>
                </c:pt>
                <c:pt idx="964">
                  <c:v>3.3580772799999999E-2</c:v>
                </c:pt>
                <c:pt idx="965">
                  <c:v>3.3580773000000001E-2</c:v>
                </c:pt>
                <c:pt idx="966">
                  <c:v>3.3580773199999997E-2</c:v>
                </c:pt>
                <c:pt idx="967">
                  <c:v>3.35807734E-2</c:v>
                </c:pt>
                <c:pt idx="968">
                  <c:v>3.3580773600000002E-2</c:v>
                </c:pt>
                <c:pt idx="969">
                  <c:v>3.3580773799999998E-2</c:v>
                </c:pt>
                <c:pt idx="970">
                  <c:v>3.3580774000000001E-2</c:v>
                </c:pt>
                <c:pt idx="971">
                  <c:v>3.3580774200000003E-2</c:v>
                </c:pt>
                <c:pt idx="972">
                  <c:v>3.3580774399999999E-2</c:v>
                </c:pt>
                <c:pt idx="973">
                  <c:v>3.3580774600000002E-2</c:v>
                </c:pt>
                <c:pt idx="974">
                  <c:v>3.3580774799999998E-2</c:v>
                </c:pt>
                <c:pt idx="975">
                  <c:v>3.3580775E-2</c:v>
                </c:pt>
                <c:pt idx="976">
                  <c:v>3.3580775200000003E-2</c:v>
                </c:pt>
                <c:pt idx="977">
                  <c:v>3.3580775399999999E-2</c:v>
                </c:pt>
                <c:pt idx="978">
                  <c:v>3.3580775600000001E-2</c:v>
                </c:pt>
                <c:pt idx="979">
                  <c:v>3.3580775799999997E-2</c:v>
                </c:pt>
                <c:pt idx="980">
                  <c:v>3.3580776E-2</c:v>
                </c:pt>
                <c:pt idx="981">
                  <c:v>3.3580776200000002E-2</c:v>
                </c:pt>
                <c:pt idx="982">
                  <c:v>3.3580776399999998E-2</c:v>
                </c:pt>
                <c:pt idx="983">
                  <c:v>3.3580776600000001E-2</c:v>
                </c:pt>
                <c:pt idx="984">
                  <c:v>3.3580776800000003E-2</c:v>
                </c:pt>
                <c:pt idx="985">
                  <c:v>3.3580776999999999E-2</c:v>
                </c:pt>
                <c:pt idx="986">
                  <c:v>3.3580777200000002E-2</c:v>
                </c:pt>
                <c:pt idx="987">
                  <c:v>3.3580777399999998E-2</c:v>
                </c:pt>
                <c:pt idx="988">
                  <c:v>3.35807776E-2</c:v>
                </c:pt>
                <c:pt idx="989">
                  <c:v>3.3580777800000003E-2</c:v>
                </c:pt>
                <c:pt idx="990">
                  <c:v>3.3580777999999999E-2</c:v>
                </c:pt>
                <c:pt idx="991">
                  <c:v>3.3580778200000001E-2</c:v>
                </c:pt>
                <c:pt idx="992">
                  <c:v>3.3580778399999997E-2</c:v>
                </c:pt>
                <c:pt idx="993">
                  <c:v>3.35807786E-2</c:v>
                </c:pt>
                <c:pt idx="994">
                  <c:v>3.3580778800000002E-2</c:v>
                </c:pt>
                <c:pt idx="995">
                  <c:v>3.3580778999999998E-2</c:v>
                </c:pt>
                <c:pt idx="996">
                  <c:v>3.3580779200000001E-2</c:v>
                </c:pt>
                <c:pt idx="997">
                  <c:v>3.3580779400000003E-2</c:v>
                </c:pt>
                <c:pt idx="998">
                  <c:v>3.3580779599999999E-2</c:v>
                </c:pt>
                <c:pt idx="999">
                  <c:v>3.3580779800000002E-2</c:v>
                </c:pt>
                <c:pt idx="1000">
                  <c:v>3.3580779999999998E-2</c:v>
                </c:pt>
                <c:pt idx="1001">
                  <c:v>3.35807802E-2</c:v>
                </c:pt>
                <c:pt idx="1002">
                  <c:v>3.3580780400000003E-2</c:v>
                </c:pt>
                <c:pt idx="1003">
                  <c:v>3.3580780599999999E-2</c:v>
                </c:pt>
                <c:pt idx="1004">
                  <c:v>3.3580780800000001E-2</c:v>
                </c:pt>
                <c:pt idx="1005">
                  <c:v>3.3580780999999997E-2</c:v>
                </c:pt>
                <c:pt idx="1006">
                  <c:v>3.35807812E-2</c:v>
                </c:pt>
                <c:pt idx="1007">
                  <c:v>3.3580781400000002E-2</c:v>
                </c:pt>
                <c:pt idx="1008">
                  <c:v>3.3580781599999998E-2</c:v>
                </c:pt>
                <c:pt idx="1009">
                  <c:v>3.3580781800000001E-2</c:v>
                </c:pt>
                <c:pt idx="1010">
                  <c:v>3.3580782000000003E-2</c:v>
                </c:pt>
                <c:pt idx="1011">
                  <c:v>3.3580782199999999E-2</c:v>
                </c:pt>
                <c:pt idx="1012">
                  <c:v>3.3580782400000002E-2</c:v>
                </c:pt>
                <c:pt idx="1013">
                  <c:v>3.3580782599999998E-2</c:v>
                </c:pt>
                <c:pt idx="1014">
                  <c:v>3.35807828E-2</c:v>
                </c:pt>
                <c:pt idx="1015">
                  <c:v>3.3580783000000003E-2</c:v>
                </c:pt>
                <c:pt idx="1016">
                  <c:v>3.3580783199999999E-2</c:v>
                </c:pt>
                <c:pt idx="1017">
                  <c:v>3.3580783400000001E-2</c:v>
                </c:pt>
                <c:pt idx="1018">
                  <c:v>3.3580783599999997E-2</c:v>
                </c:pt>
                <c:pt idx="1019">
                  <c:v>3.35807838E-2</c:v>
                </c:pt>
                <c:pt idx="1020">
                  <c:v>3.3580784000000002E-2</c:v>
                </c:pt>
                <c:pt idx="1021">
                  <c:v>3.3580784199999998E-2</c:v>
                </c:pt>
                <c:pt idx="1022">
                  <c:v>3.3580784400000001E-2</c:v>
                </c:pt>
                <c:pt idx="1023">
                  <c:v>3.3580784599999997E-2</c:v>
                </c:pt>
                <c:pt idx="1024">
                  <c:v>3.3580784799999999E-2</c:v>
                </c:pt>
                <c:pt idx="1025">
                  <c:v>3.3580785000000002E-2</c:v>
                </c:pt>
                <c:pt idx="1026">
                  <c:v>3.3580785199999998E-2</c:v>
                </c:pt>
                <c:pt idx="1027">
                  <c:v>3.35807854E-2</c:v>
                </c:pt>
                <c:pt idx="1028">
                  <c:v>3.3580785600000003E-2</c:v>
                </c:pt>
                <c:pt idx="1029">
                  <c:v>3.3580785799999999E-2</c:v>
                </c:pt>
                <c:pt idx="1030">
                  <c:v>3.3580786000000001E-2</c:v>
                </c:pt>
                <c:pt idx="1031">
                  <c:v>3.3580786199999997E-2</c:v>
                </c:pt>
                <c:pt idx="1032">
                  <c:v>3.35807864E-2</c:v>
                </c:pt>
                <c:pt idx="1033">
                  <c:v>3.3580786600000002E-2</c:v>
                </c:pt>
                <c:pt idx="1034">
                  <c:v>3.3580786799999998E-2</c:v>
                </c:pt>
                <c:pt idx="1035">
                  <c:v>3.3580787000000001E-2</c:v>
                </c:pt>
                <c:pt idx="1036">
                  <c:v>3.3580787199999997E-2</c:v>
                </c:pt>
                <c:pt idx="1037">
                  <c:v>3.3580787399999999E-2</c:v>
                </c:pt>
                <c:pt idx="1038">
                  <c:v>3.3580787600000002E-2</c:v>
                </c:pt>
                <c:pt idx="1039">
                  <c:v>3.3580787799999998E-2</c:v>
                </c:pt>
                <c:pt idx="1040">
                  <c:v>3.3580788E-2</c:v>
                </c:pt>
                <c:pt idx="1041">
                  <c:v>3.3580788200000003E-2</c:v>
                </c:pt>
                <c:pt idx="1042">
                  <c:v>3.3580788399999999E-2</c:v>
                </c:pt>
                <c:pt idx="1043">
                  <c:v>3.3580788600000001E-2</c:v>
                </c:pt>
                <c:pt idx="1044">
                  <c:v>3.3580788799999997E-2</c:v>
                </c:pt>
                <c:pt idx="1045">
                  <c:v>3.3580789E-2</c:v>
                </c:pt>
                <c:pt idx="1046">
                  <c:v>3.3580789200000002E-2</c:v>
                </c:pt>
                <c:pt idx="1047">
                  <c:v>3.3580789399999998E-2</c:v>
                </c:pt>
                <c:pt idx="1048">
                  <c:v>3.3580789600000001E-2</c:v>
                </c:pt>
                <c:pt idx="1049">
                  <c:v>3.3580789799999997E-2</c:v>
                </c:pt>
                <c:pt idx="1050">
                  <c:v>3.3580789999999999E-2</c:v>
                </c:pt>
                <c:pt idx="1051">
                  <c:v>3.3580790200000002E-2</c:v>
                </c:pt>
                <c:pt idx="1052">
                  <c:v>3.3580790399999998E-2</c:v>
                </c:pt>
                <c:pt idx="1053">
                  <c:v>3.35807906E-2</c:v>
                </c:pt>
                <c:pt idx="1054">
                  <c:v>3.3580790800000003E-2</c:v>
                </c:pt>
                <c:pt idx="1055">
                  <c:v>3.3580790999999999E-2</c:v>
                </c:pt>
                <c:pt idx="1056">
                  <c:v>3.3580791200000001E-2</c:v>
                </c:pt>
                <c:pt idx="1057">
                  <c:v>3.3580791399999997E-2</c:v>
                </c:pt>
                <c:pt idx="1058">
                  <c:v>3.35807916E-2</c:v>
                </c:pt>
                <c:pt idx="1059">
                  <c:v>3.3580791800000002E-2</c:v>
                </c:pt>
                <c:pt idx="1060">
                  <c:v>3.3580791999999998E-2</c:v>
                </c:pt>
                <c:pt idx="1061">
                  <c:v>3.3580792200000001E-2</c:v>
                </c:pt>
                <c:pt idx="1062">
                  <c:v>3.3580792399999997E-2</c:v>
                </c:pt>
                <c:pt idx="1063">
                  <c:v>3.3580792599999999E-2</c:v>
                </c:pt>
                <c:pt idx="1064">
                  <c:v>3.3580792800000002E-2</c:v>
                </c:pt>
                <c:pt idx="1065">
                  <c:v>3.3580792999999998E-2</c:v>
                </c:pt>
                <c:pt idx="1066">
                  <c:v>3.35807932E-2</c:v>
                </c:pt>
                <c:pt idx="1067">
                  <c:v>3.3580793400000003E-2</c:v>
                </c:pt>
                <c:pt idx="1068">
                  <c:v>3.3580793599999999E-2</c:v>
                </c:pt>
                <c:pt idx="1069">
                  <c:v>3.3580793800000001E-2</c:v>
                </c:pt>
                <c:pt idx="1070">
                  <c:v>3.3580793999999997E-2</c:v>
                </c:pt>
                <c:pt idx="1071">
                  <c:v>3.35807942E-2</c:v>
                </c:pt>
                <c:pt idx="1072">
                  <c:v>3.3580794400000002E-2</c:v>
                </c:pt>
                <c:pt idx="1073">
                  <c:v>3.3580794599999998E-2</c:v>
                </c:pt>
                <c:pt idx="1074">
                  <c:v>3.3580794800000001E-2</c:v>
                </c:pt>
                <c:pt idx="1075">
                  <c:v>3.3580794999999997E-2</c:v>
                </c:pt>
                <c:pt idx="1076">
                  <c:v>3.3580795199999999E-2</c:v>
                </c:pt>
                <c:pt idx="1077">
                  <c:v>3.3580795400000002E-2</c:v>
                </c:pt>
                <c:pt idx="1078">
                  <c:v>3.3580795599999998E-2</c:v>
                </c:pt>
                <c:pt idx="1079">
                  <c:v>3.35807958E-2</c:v>
                </c:pt>
                <c:pt idx="1080">
                  <c:v>3.3580796000000003E-2</c:v>
                </c:pt>
                <c:pt idx="1081">
                  <c:v>3.3580796199999999E-2</c:v>
                </c:pt>
                <c:pt idx="1082">
                  <c:v>3.3580796400000001E-2</c:v>
                </c:pt>
                <c:pt idx="1083">
                  <c:v>3.3580796599999997E-2</c:v>
                </c:pt>
                <c:pt idx="1084">
                  <c:v>3.35807968E-2</c:v>
                </c:pt>
                <c:pt idx="1085">
                  <c:v>3.3580797000000003E-2</c:v>
                </c:pt>
                <c:pt idx="1086">
                  <c:v>3.3580797199999998E-2</c:v>
                </c:pt>
                <c:pt idx="1087">
                  <c:v>3.3580797400000001E-2</c:v>
                </c:pt>
                <c:pt idx="1088">
                  <c:v>3.3580797599999997E-2</c:v>
                </c:pt>
                <c:pt idx="1089">
                  <c:v>3.3580797799999999E-2</c:v>
                </c:pt>
                <c:pt idx="1090">
                  <c:v>3.3580798000000002E-2</c:v>
                </c:pt>
                <c:pt idx="1091">
                  <c:v>3.3580798199999998E-2</c:v>
                </c:pt>
                <c:pt idx="1092">
                  <c:v>3.35807984E-2</c:v>
                </c:pt>
                <c:pt idx="1093">
                  <c:v>3.3580798600000003E-2</c:v>
                </c:pt>
                <c:pt idx="1094">
                  <c:v>3.3580798799999999E-2</c:v>
                </c:pt>
                <c:pt idx="1095">
                  <c:v>3.3580799000000001E-2</c:v>
                </c:pt>
                <c:pt idx="1096">
                  <c:v>3.3580799199999997E-2</c:v>
                </c:pt>
                <c:pt idx="1097">
                  <c:v>3.35807994E-2</c:v>
                </c:pt>
                <c:pt idx="1098">
                  <c:v>3.3580799600000003E-2</c:v>
                </c:pt>
                <c:pt idx="1099">
                  <c:v>3.3580799799999998E-2</c:v>
                </c:pt>
                <c:pt idx="1100">
                  <c:v>3.3580800000000001E-2</c:v>
                </c:pt>
                <c:pt idx="1101">
                  <c:v>3.3580800199999997E-2</c:v>
                </c:pt>
                <c:pt idx="1102">
                  <c:v>3.3580800399999999E-2</c:v>
                </c:pt>
                <c:pt idx="1103">
                  <c:v>3.3580800600000002E-2</c:v>
                </c:pt>
                <c:pt idx="1104">
                  <c:v>3.3580800799999998E-2</c:v>
                </c:pt>
                <c:pt idx="1105">
                  <c:v>3.3580801E-2</c:v>
                </c:pt>
                <c:pt idx="1106">
                  <c:v>3.3580801200000003E-2</c:v>
                </c:pt>
                <c:pt idx="1107">
                  <c:v>3.3580801399999999E-2</c:v>
                </c:pt>
                <c:pt idx="1108">
                  <c:v>3.3580801600000001E-2</c:v>
                </c:pt>
                <c:pt idx="1109">
                  <c:v>3.3580801799999997E-2</c:v>
                </c:pt>
                <c:pt idx="1110">
                  <c:v>3.3580802E-2</c:v>
                </c:pt>
                <c:pt idx="1111">
                  <c:v>3.3580802200000003E-2</c:v>
                </c:pt>
                <c:pt idx="1112">
                  <c:v>3.3580802399999998E-2</c:v>
                </c:pt>
                <c:pt idx="1113">
                  <c:v>3.3580802600000001E-2</c:v>
                </c:pt>
                <c:pt idx="1114">
                  <c:v>3.3580802799999997E-2</c:v>
                </c:pt>
                <c:pt idx="1115">
                  <c:v>3.3580802999999999E-2</c:v>
                </c:pt>
                <c:pt idx="1116">
                  <c:v>3.3580803200000002E-2</c:v>
                </c:pt>
                <c:pt idx="1117">
                  <c:v>3.3580803399999998E-2</c:v>
                </c:pt>
                <c:pt idx="1118">
                  <c:v>3.35808036E-2</c:v>
                </c:pt>
                <c:pt idx="1119">
                  <c:v>3.3580803800000003E-2</c:v>
                </c:pt>
                <c:pt idx="1120">
                  <c:v>3.3580803999999999E-2</c:v>
                </c:pt>
                <c:pt idx="1121">
                  <c:v>3.3580804200000001E-2</c:v>
                </c:pt>
                <c:pt idx="1122">
                  <c:v>3.3580804399999997E-2</c:v>
                </c:pt>
                <c:pt idx="1123">
                  <c:v>3.35808046E-2</c:v>
                </c:pt>
                <c:pt idx="1124">
                  <c:v>3.3580804800000003E-2</c:v>
                </c:pt>
                <c:pt idx="1125">
                  <c:v>3.3580804999999998E-2</c:v>
                </c:pt>
                <c:pt idx="1126">
                  <c:v>3.3580805200000001E-2</c:v>
                </c:pt>
                <c:pt idx="1127">
                  <c:v>3.3580805399999997E-2</c:v>
                </c:pt>
                <c:pt idx="1128">
                  <c:v>3.3580805599999999E-2</c:v>
                </c:pt>
                <c:pt idx="1129">
                  <c:v>3.3580805800000002E-2</c:v>
                </c:pt>
                <c:pt idx="1130">
                  <c:v>3.3580805999999998E-2</c:v>
                </c:pt>
                <c:pt idx="1131">
                  <c:v>3.35808062E-2</c:v>
                </c:pt>
                <c:pt idx="1132">
                  <c:v>3.3580806400000003E-2</c:v>
                </c:pt>
                <c:pt idx="1133">
                  <c:v>3.3580806599999999E-2</c:v>
                </c:pt>
                <c:pt idx="1134">
                  <c:v>3.3580806800000002E-2</c:v>
                </c:pt>
                <c:pt idx="1135">
                  <c:v>3.3580806999999997E-2</c:v>
                </c:pt>
                <c:pt idx="1136">
                  <c:v>3.35808072E-2</c:v>
                </c:pt>
                <c:pt idx="1137">
                  <c:v>3.3580807400000003E-2</c:v>
                </c:pt>
                <c:pt idx="1138">
                  <c:v>3.3580807599999998E-2</c:v>
                </c:pt>
                <c:pt idx="1139">
                  <c:v>3.3580807800000001E-2</c:v>
                </c:pt>
                <c:pt idx="1140">
                  <c:v>3.3580807999999997E-2</c:v>
                </c:pt>
                <c:pt idx="1141">
                  <c:v>3.3580808199999999E-2</c:v>
                </c:pt>
                <c:pt idx="1142">
                  <c:v>3.3580808400000002E-2</c:v>
                </c:pt>
                <c:pt idx="1143">
                  <c:v>3.3580808599999998E-2</c:v>
                </c:pt>
                <c:pt idx="1144">
                  <c:v>3.35808088E-2</c:v>
                </c:pt>
                <c:pt idx="1145">
                  <c:v>3.3580809000000003E-2</c:v>
                </c:pt>
                <c:pt idx="1146">
                  <c:v>3.3580809199999999E-2</c:v>
                </c:pt>
                <c:pt idx="1147">
                  <c:v>3.3580809400000002E-2</c:v>
                </c:pt>
                <c:pt idx="1148">
                  <c:v>3.3580809599999997E-2</c:v>
                </c:pt>
                <c:pt idx="1149">
                  <c:v>3.35808098E-2</c:v>
                </c:pt>
                <c:pt idx="1150">
                  <c:v>3.3580810000000003E-2</c:v>
                </c:pt>
                <c:pt idx="1151">
                  <c:v>3.3580810199999998E-2</c:v>
                </c:pt>
                <c:pt idx="1152">
                  <c:v>3.3580810400000001E-2</c:v>
                </c:pt>
                <c:pt idx="1153">
                  <c:v>3.3580810599999997E-2</c:v>
                </c:pt>
                <c:pt idx="1154">
                  <c:v>3.3580810799999999E-2</c:v>
                </c:pt>
                <c:pt idx="1155">
                  <c:v>3.3580811000000002E-2</c:v>
                </c:pt>
                <c:pt idx="1156">
                  <c:v>3.3580811199999998E-2</c:v>
                </c:pt>
                <c:pt idx="1157">
                  <c:v>3.35808114E-2</c:v>
                </c:pt>
                <c:pt idx="1158">
                  <c:v>3.3580811600000003E-2</c:v>
                </c:pt>
                <c:pt idx="1159">
                  <c:v>3.3580811799999999E-2</c:v>
                </c:pt>
                <c:pt idx="1160">
                  <c:v>3.3580812000000002E-2</c:v>
                </c:pt>
                <c:pt idx="1161">
                  <c:v>3.3580812199999997E-2</c:v>
                </c:pt>
                <c:pt idx="1162">
                  <c:v>3.35808124E-2</c:v>
                </c:pt>
                <c:pt idx="1163">
                  <c:v>3.3580812600000003E-2</c:v>
                </c:pt>
                <c:pt idx="1164">
                  <c:v>3.3580812799999998E-2</c:v>
                </c:pt>
                <c:pt idx="1165">
                  <c:v>3.3580813000000001E-2</c:v>
                </c:pt>
                <c:pt idx="1166">
                  <c:v>3.3580813199999997E-2</c:v>
                </c:pt>
                <c:pt idx="1167">
                  <c:v>3.3580813399999999E-2</c:v>
                </c:pt>
                <c:pt idx="1168">
                  <c:v>3.3580813600000002E-2</c:v>
                </c:pt>
                <c:pt idx="1169">
                  <c:v>3.3580813799999998E-2</c:v>
                </c:pt>
                <c:pt idx="1170">
                  <c:v>3.3580814E-2</c:v>
                </c:pt>
                <c:pt idx="1171">
                  <c:v>3.3580814200000003E-2</c:v>
                </c:pt>
                <c:pt idx="1172">
                  <c:v>3.3580814399999999E-2</c:v>
                </c:pt>
                <c:pt idx="1173">
                  <c:v>3.3580814600000002E-2</c:v>
                </c:pt>
                <c:pt idx="1174">
                  <c:v>3.3580814799999997E-2</c:v>
                </c:pt>
                <c:pt idx="1175">
                  <c:v>3.3580815E-2</c:v>
                </c:pt>
                <c:pt idx="1176">
                  <c:v>3.3580815200000003E-2</c:v>
                </c:pt>
                <c:pt idx="1177">
                  <c:v>3.3580815399999998E-2</c:v>
                </c:pt>
                <c:pt idx="1178">
                  <c:v>3.3580815600000001E-2</c:v>
                </c:pt>
                <c:pt idx="1179">
                  <c:v>3.3580815799999997E-2</c:v>
                </c:pt>
                <c:pt idx="1180">
                  <c:v>3.3580815999999999E-2</c:v>
                </c:pt>
                <c:pt idx="1181">
                  <c:v>3.3580816200000002E-2</c:v>
                </c:pt>
                <c:pt idx="1182">
                  <c:v>3.3580816399999998E-2</c:v>
                </c:pt>
                <c:pt idx="1183">
                  <c:v>3.3580816600000001E-2</c:v>
                </c:pt>
                <c:pt idx="1184">
                  <c:v>3.3580816800000003E-2</c:v>
                </c:pt>
                <c:pt idx="1185">
                  <c:v>3.3580816999999999E-2</c:v>
                </c:pt>
                <c:pt idx="1186">
                  <c:v>3.3580817200000002E-2</c:v>
                </c:pt>
                <c:pt idx="1187">
                  <c:v>3.3580817399999997E-2</c:v>
                </c:pt>
                <c:pt idx="1188">
                  <c:v>3.35808176E-2</c:v>
                </c:pt>
                <c:pt idx="1189">
                  <c:v>3.3580817800000003E-2</c:v>
                </c:pt>
                <c:pt idx="1190">
                  <c:v>3.3580817999999998E-2</c:v>
                </c:pt>
                <c:pt idx="1191">
                  <c:v>3.3580818200000001E-2</c:v>
                </c:pt>
                <c:pt idx="1192">
                  <c:v>3.3580818399999997E-2</c:v>
                </c:pt>
                <c:pt idx="1193">
                  <c:v>3.3580818599999999E-2</c:v>
                </c:pt>
                <c:pt idx="1194">
                  <c:v>3.3580818800000002E-2</c:v>
                </c:pt>
                <c:pt idx="1195">
                  <c:v>3.3580818999999998E-2</c:v>
                </c:pt>
                <c:pt idx="1196">
                  <c:v>3.3580819200000001E-2</c:v>
                </c:pt>
                <c:pt idx="1197">
                  <c:v>3.3580819400000003E-2</c:v>
                </c:pt>
                <c:pt idx="1198">
                  <c:v>3.3580819599999999E-2</c:v>
                </c:pt>
                <c:pt idx="1199">
                  <c:v>3.3580819800000002E-2</c:v>
                </c:pt>
                <c:pt idx="1200">
                  <c:v>3.3580819999999997E-2</c:v>
                </c:pt>
                <c:pt idx="1201">
                  <c:v>3.35808202E-2</c:v>
                </c:pt>
                <c:pt idx="1202">
                  <c:v>3.3580820400000003E-2</c:v>
                </c:pt>
                <c:pt idx="1203">
                  <c:v>3.3580820599999998E-2</c:v>
                </c:pt>
                <c:pt idx="1204">
                  <c:v>3.3580820800000001E-2</c:v>
                </c:pt>
                <c:pt idx="1205">
                  <c:v>3.3580820999999997E-2</c:v>
                </c:pt>
                <c:pt idx="1206">
                  <c:v>3.3580821199999999E-2</c:v>
                </c:pt>
                <c:pt idx="1207">
                  <c:v>3.3580821400000002E-2</c:v>
                </c:pt>
                <c:pt idx="1208">
                  <c:v>3.3580821599999998E-2</c:v>
                </c:pt>
                <c:pt idx="1209">
                  <c:v>3.3580821800000001E-2</c:v>
                </c:pt>
                <c:pt idx="1210">
                  <c:v>3.3580822000000003E-2</c:v>
                </c:pt>
                <c:pt idx="1211">
                  <c:v>3.3580822199999999E-2</c:v>
                </c:pt>
                <c:pt idx="1212">
                  <c:v>3.3580822400000002E-2</c:v>
                </c:pt>
                <c:pt idx="1213">
                  <c:v>3.3580822599999997E-2</c:v>
                </c:pt>
                <c:pt idx="1214">
                  <c:v>3.35808228E-2</c:v>
                </c:pt>
                <c:pt idx="1215">
                  <c:v>3.3580823000000003E-2</c:v>
                </c:pt>
                <c:pt idx="1216">
                  <c:v>3.3580823199999998E-2</c:v>
                </c:pt>
                <c:pt idx="1217">
                  <c:v>3.3580823400000001E-2</c:v>
                </c:pt>
                <c:pt idx="1218">
                  <c:v>3.3580823599999997E-2</c:v>
                </c:pt>
                <c:pt idx="1219">
                  <c:v>3.35808238E-2</c:v>
                </c:pt>
                <c:pt idx="1220">
                  <c:v>3.3580824000000002E-2</c:v>
                </c:pt>
                <c:pt idx="1221">
                  <c:v>3.3580824199999998E-2</c:v>
                </c:pt>
                <c:pt idx="1222">
                  <c:v>3.3580824400000001E-2</c:v>
                </c:pt>
                <c:pt idx="1223">
                  <c:v>3.3580824600000003E-2</c:v>
                </c:pt>
                <c:pt idx="1224">
                  <c:v>3.3580824799999999E-2</c:v>
                </c:pt>
                <c:pt idx="1225">
                  <c:v>3.3580825000000002E-2</c:v>
                </c:pt>
                <c:pt idx="1226">
                  <c:v>3.3580825199999997E-2</c:v>
                </c:pt>
                <c:pt idx="1227">
                  <c:v>3.35808254E-2</c:v>
                </c:pt>
                <c:pt idx="1228">
                  <c:v>3.3580825600000003E-2</c:v>
                </c:pt>
                <c:pt idx="1229">
                  <c:v>3.3580825799999998E-2</c:v>
                </c:pt>
                <c:pt idx="1230">
                  <c:v>3.3580826000000001E-2</c:v>
                </c:pt>
                <c:pt idx="1231">
                  <c:v>3.3580826199999997E-2</c:v>
                </c:pt>
                <c:pt idx="1232">
                  <c:v>3.35808264E-2</c:v>
                </c:pt>
                <c:pt idx="1233">
                  <c:v>3.3580826600000002E-2</c:v>
                </c:pt>
                <c:pt idx="1234">
                  <c:v>3.3580826799999998E-2</c:v>
                </c:pt>
                <c:pt idx="1235">
                  <c:v>3.3580827000000001E-2</c:v>
                </c:pt>
                <c:pt idx="1236">
                  <c:v>3.3580827200000003E-2</c:v>
                </c:pt>
                <c:pt idx="1237">
                  <c:v>3.3580827399999999E-2</c:v>
                </c:pt>
                <c:pt idx="1238">
                  <c:v>3.3580827600000002E-2</c:v>
                </c:pt>
                <c:pt idx="1239">
                  <c:v>3.3580827799999997E-2</c:v>
                </c:pt>
                <c:pt idx="1240">
                  <c:v>3.3580828E-2</c:v>
                </c:pt>
                <c:pt idx="1241">
                  <c:v>3.3580828200000003E-2</c:v>
                </c:pt>
                <c:pt idx="1242">
                  <c:v>3.3580828399999998E-2</c:v>
                </c:pt>
                <c:pt idx="1243">
                  <c:v>3.3580828600000001E-2</c:v>
                </c:pt>
                <c:pt idx="1244">
                  <c:v>3.3580828799999997E-2</c:v>
                </c:pt>
                <c:pt idx="1245">
                  <c:v>3.3580829E-2</c:v>
                </c:pt>
                <c:pt idx="1246">
                  <c:v>3.3580829200000002E-2</c:v>
                </c:pt>
                <c:pt idx="1247">
                  <c:v>3.3580829399999998E-2</c:v>
                </c:pt>
                <c:pt idx="1248">
                  <c:v>3.3580829600000001E-2</c:v>
                </c:pt>
                <c:pt idx="1249">
                  <c:v>3.3580829800000003E-2</c:v>
                </c:pt>
                <c:pt idx="1250">
                  <c:v>3.3580829999999999E-2</c:v>
                </c:pt>
                <c:pt idx="1251">
                  <c:v>3.3580830200000002E-2</c:v>
                </c:pt>
                <c:pt idx="1252">
                  <c:v>3.3580830399999997E-2</c:v>
                </c:pt>
                <c:pt idx="1253">
                  <c:v>3.35808306E-2</c:v>
                </c:pt>
                <c:pt idx="1254">
                  <c:v>3.3580830800000003E-2</c:v>
                </c:pt>
                <c:pt idx="1255">
                  <c:v>3.3580830999999998E-2</c:v>
                </c:pt>
                <c:pt idx="1256">
                  <c:v>3.3580831200000001E-2</c:v>
                </c:pt>
                <c:pt idx="1257">
                  <c:v>3.3580831399999997E-2</c:v>
                </c:pt>
                <c:pt idx="1258">
                  <c:v>3.35808316E-2</c:v>
                </c:pt>
                <c:pt idx="1259">
                  <c:v>3.3580831800000002E-2</c:v>
                </c:pt>
                <c:pt idx="1260">
                  <c:v>3.3580831999999998E-2</c:v>
                </c:pt>
                <c:pt idx="1261">
                  <c:v>3.3580832200000001E-2</c:v>
                </c:pt>
                <c:pt idx="1262">
                  <c:v>3.3580832400000003E-2</c:v>
                </c:pt>
                <c:pt idx="1263">
                  <c:v>3.3580832599999999E-2</c:v>
                </c:pt>
                <c:pt idx="1264">
                  <c:v>3.3580832800000002E-2</c:v>
                </c:pt>
                <c:pt idx="1265">
                  <c:v>3.3580832999999997E-2</c:v>
                </c:pt>
                <c:pt idx="1266">
                  <c:v>3.35808332E-2</c:v>
                </c:pt>
                <c:pt idx="1267">
                  <c:v>3.3580833400000003E-2</c:v>
                </c:pt>
                <c:pt idx="1268">
                  <c:v>3.3580833599999999E-2</c:v>
                </c:pt>
                <c:pt idx="1269">
                  <c:v>3.3580833800000001E-2</c:v>
                </c:pt>
                <c:pt idx="1270">
                  <c:v>3.3580833999999997E-2</c:v>
                </c:pt>
                <c:pt idx="1271">
                  <c:v>3.35808342E-2</c:v>
                </c:pt>
                <c:pt idx="1272">
                  <c:v>3.3580834400000002E-2</c:v>
                </c:pt>
                <c:pt idx="1273">
                  <c:v>3.3580834599999998E-2</c:v>
                </c:pt>
                <c:pt idx="1274">
                  <c:v>3.3580834800000001E-2</c:v>
                </c:pt>
                <c:pt idx="1275">
                  <c:v>3.3580835000000003E-2</c:v>
                </c:pt>
                <c:pt idx="1276">
                  <c:v>3.3580835199999999E-2</c:v>
                </c:pt>
                <c:pt idx="1277">
                  <c:v>3.3580835400000002E-2</c:v>
                </c:pt>
                <c:pt idx="1278">
                  <c:v>3.3580835599999997E-2</c:v>
                </c:pt>
                <c:pt idx="1279">
                  <c:v>3.35808358E-2</c:v>
                </c:pt>
                <c:pt idx="1280">
                  <c:v>3.3580836000000003E-2</c:v>
                </c:pt>
                <c:pt idx="1281">
                  <c:v>3.3580836199999999E-2</c:v>
                </c:pt>
                <c:pt idx="1282">
                  <c:v>3.3580836400000001E-2</c:v>
                </c:pt>
                <c:pt idx="1283">
                  <c:v>3.3580836599999997E-2</c:v>
                </c:pt>
                <c:pt idx="1284">
                  <c:v>3.35808368E-2</c:v>
                </c:pt>
                <c:pt idx="1285">
                  <c:v>3.3580837000000002E-2</c:v>
                </c:pt>
                <c:pt idx="1286">
                  <c:v>3.3580837199999998E-2</c:v>
                </c:pt>
                <c:pt idx="1287">
                  <c:v>3.3580837400000001E-2</c:v>
                </c:pt>
                <c:pt idx="1288">
                  <c:v>3.3580837600000003E-2</c:v>
                </c:pt>
                <c:pt idx="1289">
                  <c:v>3.3580837799999999E-2</c:v>
                </c:pt>
                <c:pt idx="1290">
                  <c:v>3.3580838000000002E-2</c:v>
                </c:pt>
                <c:pt idx="1291">
                  <c:v>3.3580838199999997E-2</c:v>
                </c:pt>
                <c:pt idx="1292">
                  <c:v>3.35808384E-2</c:v>
                </c:pt>
                <c:pt idx="1293">
                  <c:v>3.3580838600000003E-2</c:v>
                </c:pt>
                <c:pt idx="1294">
                  <c:v>3.3580838799999999E-2</c:v>
                </c:pt>
                <c:pt idx="1295">
                  <c:v>3.3580839000000001E-2</c:v>
                </c:pt>
                <c:pt idx="1296">
                  <c:v>3.3580839199999997E-2</c:v>
                </c:pt>
                <c:pt idx="1297">
                  <c:v>3.35808394E-2</c:v>
                </c:pt>
                <c:pt idx="1298">
                  <c:v>3.3580839600000002E-2</c:v>
                </c:pt>
                <c:pt idx="1299">
                  <c:v>3.3580839799999998E-2</c:v>
                </c:pt>
                <c:pt idx="1300">
                  <c:v>3.3580840000000001E-2</c:v>
                </c:pt>
                <c:pt idx="1301">
                  <c:v>3.3580840200000003E-2</c:v>
                </c:pt>
                <c:pt idx="1302">
                  <c:v>3.3580840399999999E-2</c:v>
                </c:pt>
                <c:pt idx="1303">
                  <c:v>3.3580840600000002E-2</c:v>
                </c:pt>
                <c:pt idx="1304">
                  <c:v>3.3580840799999997E-2</c:v>
                </c:pt>
                <c:pt idx="1305">
                  <c:v>3.3580841E-2</c:v>
                </c:pt>
                <c:pt idx="1306">
                  <c:v>3.3580841200000003E-2</c:v>
                </c:pt>
                <c:pt idx="1307">
                  <c:v>3.3580841399999999E-2</c:v>
                </c:pt>
                <c:pt idx="1308">
                  <c:v>3.3580841600000001E-2</c:v>
                </c:pt>
                <c:pt idx="1309">
                  <c:v>3.3580841799999997E-2</c:v>
                </c:pt>
                <c:pt idx="1310">
                  <c:v>3.3580842E-2</c:v>
                </c:pt>
                <c:pt idx="1311">
                  <c:v>3.3580842200000002E-2</c:v>
                </c:pt>
                <c:pt idx="1312">
                  <c:v>3.3580842399999998E-2</c:v>
                </c:pt>
                <c:pt idx="1313">
                  <c:v>3.3580842600000001E-2</c:v>
                </c:pt>
                <c:pt idx="1314">
                  <c:v>3.3580842800000003E-2</c:v>
                </c:pt>
                <c:pt idx="1315">
                  <c:v>3.3580842999999999E-2</c:v>
                </c:pt>
                <c:pt idx="1316">
                  <c:v>3.3580843200000002E-2</c:v>
                </c:pt>
                <c:pt idx="1317">
                  <c:v>3.3580843399999998E-2</c:v>
                </c:pt>
                <c:pt idx="1318">
                  <c:v>3.35808436E-2</c:v>
                </c:pt>
                <c:pt idx="1319">
                  <c:v>3.3580843800000003E-2</c:v>
                </c:pt>
                <c:pt idx="1320">
                  <c:v>3.3580843999999999E-2</c:v>
                </c:pt>
                <c:pt idx="1321">
                  <c:v>3.3580844200000001E-2</c:v>
                </c:pt>
                <c:pt idx="1322">
                  <c:v>3.3580844399999997E-2</c:v>
                </c:pt>
                <c:pt idx="1323">
                  <c:v>3.35808446E-2</c:v>
                </c:pt>
                <c:pt idx="1324">
                  <c:v>3.3580844800000002E-2</c:v>
                </c:pt>
                <c:pt idx="1325">
                  <c:v>3.3580844999999998E-2</c:v>
                </c:pt>
                <c:pt idx="1326">
                  <c:v>3.3580845200000001E-2</c:v>
                </c:pt>
                <c:pt idx="1327">
                  <c:v>3.3580845400000003E-2</c:v>
                </c:pt>
                <c:pt idx="1328">
                  <c:v>3.3580845599999999E-2</c:v>
                </c:pt>
                <c:pt idx="1329">
                  <c:v>3.3580845800000002E-2</c:v>
                </c:pt>
                <c:pt idx="1330">
                  <c:v>3.3580845999999998E-2</c:v>
                </c:pt>
                <c:pt idx="1331">
                  <c:v>3.35808462E-2</c:v>
                </c:pt>
                <c:pt idx="1332">
                  <c:v>3.3580846400000003E-2</c:v>
                </c:pt>
                <c:pt idx="1333">
                  <c:v>3.3580846599999999E-2</c:v>
                </c:pt>
                <c:pt idx="1334">
                  <c:v>3.3580846800000001E-2</c:v>
                </c:pt>
                <c:pt idx="1335">
                  <c:v>3.3580846999999997E-2</c:v>
                </c:pt>
                <c:pt idx="1336">
                  <c:v>3.35808472E-2</c:v>
                </c:pt>
                <c:pt idx="1337">
                  <c:v>3.3580847400000002E-2</c:v>
                </c:pt>
                <c:pt idx="1338">
                  <c:v>3.3580847599999998E-2</c:v>
                </c:pt>
                <c:pt idx="1339">
                  <c:v>3.3580847800000001E-2</c:v>
                </c:pt>
                <c:pt idx="1340">
                  <c:v>3.3580848000000003E-2</c:v>
                </c:pt>
                <c:pt idx="1341">
                  <c:v>3.3580848199999999E-2</c:v>
                </c:pt>
                <c:pt idx="1342">
                  <c:v>3.3580848400000002E-2</c:v>
                </c:pt>
                <c:pt idx="1343">
                  <c:v>3.3580848599999998E-2</c:v>
                </c:pt>
                <c:pt idx="1344">
                  <c:v>3.35808488E-2</c:v>
                </c:pt>
                <c:pt idx="1345">
                  <c:v>3.3580849000000003E-2</c:v>
                </c:pt>
                <c:pt idx="1346">
                  <c:v>3.3580849199999999E-2</c:v>
                </c:pt>
                <c:pt idx="1347">
                  <c:v>3.3580849400000001E-2</c:v>
                </c:pt>
                <c:pt idx="1348">
                  <c:v>3.3580849599999997E-2</c:v>
                </c:pt>
                <c:pt idx="1349">
                  <c:v>3.35808498E-2</c:v>
                </c:pt>
                <c:pt idx="1350">
                  <c:v>3.3580850000000002E-2</c:v>
                </c:pt>
                <c:pt idx="1351">
                  <c:v>3.3580850199999998E-2</c:v>
                </c:pt>
                <c:pt idx="1352">
                  <c:v>3.3580850400000001E-2</c:v>
                </c:pt>
                <c:pt idx="1353">
                  <c:v>3.3580850600000003E-2</c:v>
                </c:pt>
                <c:pt idx="1354">
                  <c:v>3.3580850799999999E-2</c:v>
                </c:pt>
                <c:pt idx="1355">
                  <c:v>3.3580851000000002E-2</c:v>
                </c:pt>
                <c:pt idx="1356">
                  <c:v>3.3580851199999998E-2</c:v>
                </c:pt>
                <c:pt idx="1357">
                  <c:v>3.35808514E-2</c:v>
                </c:pt>
                <c:pt idx="1358">
                  <c:v>3.3580851600000003E-2</c:v>
                </c:pt>
                <c:pt idx="1359">
                  <c:v>3.3580851799999999E-2</c:v>
                </c:pt>
                <c:pt idx="1360">
                  <c:v>3.3580852000000001E-2</c:v>
                </c:pt>
                <c:pt idx="1361">
                  <c:v>3.3580852199999997E-2</c:v>
                </c:pt>
                <c:pt idx="1362">
                  <c:v>3.35808524E-2</c:v>
                </c:pt>
                <c:pt idx="1363">
                  <c:v>3.3580852600000002E-2</c:v>
                </c:pt>
                <c:pt idx="1364">
                  <c:v>3.3580852799999998E-2</c:v>
                </c:pt>
                <c:pt idx="1365">
                  <c:v>3.3580853000000001E-2</c:v>
                </c:pt>
                <c:pt idx="1366">
                  <c:v>3.3580853200000003E-2</c:v>
                </c:pt>
                <c:pt idx="1367">
                  <c:v>3.3580853399999999E-2</c:v>
                </c:pt>
                <c:pt idx="1368">
                  <c:v>3.3580853600000002E-2</c:v>
                </c:pt>
                <c:pt idx="1369">
                  <c:v>3.3580853799999998E-2</c:v>
                </c:pt>
                <c:pt idx="1370">
                  <c:v>3.3580854E-2</c:v>
                </c:pt>
                <c:pt idx="1371">
                  <c:v>3.3580854200000003E-2</c:v>
                </c:pt>
                <c:pt idx="1372">
                  <c:v>3.3580854399999999E-2</c:v>
                </c:pt>
                <c:pt idx="1373">
                  <c:v>3.3580854600000001E-2</c:v>
                </c:pt>
                <c:pt idx="1374">
                  <c:v>3.3580854799999997E-2</c:v>
                </c:pt>
                <c:pt idx="1375">
                  <c:v>3.3580855E-2</c:v>
                </c:pt>
                <c:pt idx="1376">
                  <c:v>3.3580855200000002E-2</c:v>
                </c:pt>
                <c:pt idx="1377">
                  <c:v>3.3580855399999998E-2</c:v>
                </c:pt>
                <c:pt idx="1378">
                  <c:v>3.3580855600000001E-2</c:v>
                </c:pt>
                <c:pt idx="1379">
                  <c:v>3.3580855799999997E-2</c:v>
                </c:pt>
                <c:pt idx="1380">
                  <c:v>3.3580855999999999E-2</c:v>
                </c:pt>
                <c:pt idx="1381">
                  <c:v>3.3580856200000002E-2</c:v>
                </c:pt>
                <c:pt idx="1382">
                  <c:v>3.3580856399999998E-2</c:v>
                </c:pt>
                <c:pt idx="1383">
                  <c:v>3.35808566E-2</c:v>
                </c:pt>
                <c:pt idx="1384">
                  <c:v>3.3580856800000003E-2</c:v>
                </c:pt>
                <c:pt idx="1385">
                  <c:v>3.3580856999999999E-2</c:v>
                </c:pt>
                <c:pt idx="1386">
                  <c:v>3.3580857200000001E-2</c:v>
                </c:pt>
                <c:pt idx="1387">
                  <c:v>3.3580857399999997E-2</c:v>
                </c:pt>
                <c:pt idx="1388">
                  <c:v>3.35808576E-2</c:v>
                </c:pt>
                <c:pt idx="1389">
                  <c:v>3.3580857800000002E-2</c:v>
                </c:pt>
                <c:pt idx="1390">
                  <c:v>3.3580857999999998E-2</c:v>
                </c:pt>
                <c:pt idx="1391">
                  <c:v>3.3580858200000001E-2</c:v>
                </c:pt>
                <c:pt idx="1392">
                  <c:v>3.3580858399999997E-2</c:v>
                </c:pt>
                <c:pt idx="1393">
                  <c:v>3.3580858599999999E-2</c:v>
                </c:pt>
                <c:pt idx="1394">
                  <c:v>3.3580858800000002E-2</c:v>
                </c:pt>
                <c:pt idx="1395">
                  <c:v>3.3580858999999998E-2</c:v>
                </c:pt>
                <c:pt idx="1396">
                  <c:v>3.35808592E-2</c:v>
                </c:pt>
                <c:pt idx="1397">
                  <c:v>3.3580859400000003E-2</c:v>
                </c:pt>
                <c:pt idx="1398">
                  <c:v>3.3580859599999999E-2</c:v>
                </c:pt>
                <c:pt idx="1399">
                  <c:v>3.3580859800000001E-2</c:v>
                </c:pt>
                <c:pt idx="1400">
                  <c:v>3.3580859999999997E-2</c:v>
                </c:pt>
                <c:pt idx="1401">
                  <c:v>3.35808602E-2</c:v>
                </c:pt>
                <c:pt idx="1402">
                  <c:v>3.3580860400000002E-2</c:v>
                </c:pt>
                <c:pt idx="1403">
                  <c:v>3.3580860599999998E-2</c:v>
                </c:pt>
                <c:pt idx="1404">
                  <c:v>3.3580860800000001E-2</c:v>
                </c:pt>
                <c:pt idx="1405">
                  <c:v>3.3580860999999997E-2</c:v>
                </c:pt>
                <c:pt idx="1406">
                  <c:v>3.3580861199999999E-2</c:v>
                </c:pt>
                <c:pt idx="1407">
                  <c:v>3.3580861400000002E-2</c:v>
                </c:pt>
                <c:pt idx="1408">
                  <c:v>3.3580861599999998E-2</c:v>
                </c:pt>
                <c:pt idx="1409">
                  <c:v>3.35808618E-2</c:v>
                </c:pt>
                <c:pt idx="1410">
                  <c:v>3.3580862000000003E-2</c:v>
                </c:pt>
                <c:pt idx="1411">
                  <c:v>3.3580862199999999E-2</c:v>
                </c:pt>
                <c:pt idx="1412">
                  <c:v>3.3580862400000001E-2</c:v>
                </c:pt>
                <c:pt idx="1413">
                  <c:v>3.3580862599999997E-2</c:v>
                </c:pt>
                <c:pt idx="1414">
                  <c:v>3.35808628E-2</c:v>
                </c:pt>
                <c:pt idx="1415">
                  <c:v>3.3580863000000002E-2</c:v>
                </c:pt>
                <c:pt idx="1416">
                  <c:v>3.3580863199999998E-2</c:v>
                </c:pt>
                <c:pt idx="1417">
                  <c:v>3.3580863400000001E-2</c:v>
                </c:pt>
                <c:pt idx="1418">
                  <c:v>3.3580863599999997E-2</c:v>
                </c:pt>
                <c:pt idx="1419">
                  <c:v>3.3580863799999999E-2</c:v>
                </c:pt>
                <c:pt idx="1420">
                  <c:v>3.3580864000000002E-2</c:v>
                </c:pt>
                <c:pt idx="1421">
                  <c:v>3.3580864199999998E-2</c:v>
                </c:pt>
                <c:pt idx="1422">
                  <c:v>3.35808644E-2</c:v>
                </c:pt>
                <c:pt idx="1423">
                  <c:v>3.3580864600000003E-2</c:v>
                </c:pt>
                <c:pt idx="1424">
                  <c:v>3.3580864799999999E-2</c:v>
                </c:pt>
                <c:pt idx="1425">
                  <c:v>3.3580865000000001E-2</c:v>
                </c:pt>
                <c:pt idx="1426">
                  <c:v>3.3580865199999997E-2</c:v>
                </c:pt>
                <c:pt idx="1427">
                  <c:v>3.35808654E-2</c:v>
                </c:pt>
                <c:pt idx="1428">
                  <c:v>3.3580865600000002E-2</c:v>
                </c:pt>
                <c:pt idx="1429">
                  <c:v>3.3580865799999998E-2</c:v>
                </c:pt>
                <c:pt idx="1430">
                  <c:v>3.3580866000000001E-2</c:v>
                </c:pt>
                <c:pt idx="1431">
                  <c:v>3.3580866199999997E-2</c:v>
                </c:pt>
                <c:pt idx="1432">
                  <c:v>3.3580866399999999E-2</c:v>
                </c:pt>
                <c:pt idx="1433">
                  <c:v>3.3580866600000002E-2</c:v>
                </c:pt>
                <c:pt idx="1434">
                  <c:v>3.3580866799999998E-2</c:v>
                </c:pt>
                <c:pt idx="1435">
                  <c:v>3.3580867E-2</c:v>
                </c:pt>
                <c:pt idx="1436">
                  <c:v>3.3580867200000003E-2</c:v>
                </c:pt>
                <c:pt idx="1437">
                  <c:v>3.3580867399999999E-2</c:v>
                </c:pt>
                <c:pt idx="1438">
                  <c:v>3.3580867600000001E-2</c:v>
                </c:pt>
                <c:pt idx="1439">
                  <c:v>3.3580867799999997E-2</c:v>
                </c:pt>
                <c:pt idx="1440">
                  <c:v>3.3580868E-2</c:v>
                </c:pt>
                <c:pt idx="1441">
                  <c:v>3.3580868200000002E-2</c:v>
                </c:pt>
                <c:pt idx="1442">
                  <c:v>3.3580868399999998E-2</c:v>
                </c:pt>
                <c:pt idx="1443">
                  <c:v>3.3580868600000001E-2</c:v>
                </c:pt>
                <c:pt idx="1444">
                  <c:v>3.3580868799999997E-2</c:v>
                </c:pt>
                <c:pt idx="1445">
                  <c:v>3.3580868999999999E-2</c:v>
                </c:pt>
                <c:pt idx="1446">
                  <c:v>3.3580869200000002E-2</c:v>
                </c:pt>
                <c:pt idx="1447">
                  <c:v>3.3580869399999998E-2</c:v>
                </c:pt>
                <c:pt idx="1448">
                  <c:v>3.35808696E-2</c:v>
                </c:pt>
                <c:pt idx="1449">
                  <c:v>3.3580869800000003E-2</c:v>
                </c:pt>
                <c:pt idx="1450">
                  <c:v>3.3580869999999999E-2</c:v>
                </c:pt>
                <c:pt idx="1451">
                  <c:v>3.3580870200000001E-2</c:v>
                </c:pt>
                <c:pt idx="1452">
                  <c:v>3.3580870399999997E-2</c:v>
                </c:pt>
                <c:pt idx="1453">
                  <c:v>3.35808706E-2</c:v>
                </c:pt>
                <c:pt idx="1454">
                  <c:v>3.3580870800000003E-2</c:v>
                </c:pt>
                <c:pt idx="1455">
                  <c:v>3.3580870999999998E-2</c:v>
                </c:pt>
                <c:pt idx="1456">
                  <c:v>3.3580871200000001E-2</c:v>
                </c:pt>
                <c:pt idx="1457">
                  <c:v>3.3580871399999997E-2</c:v>
                </c:pt>
                <c:pt idx="1458">
                  <c:v>3.3580871599999999E-2</c:v>
                </c:pt>
                <c:pt idx="1459">
                  <c:v>3.3580871800000002E-2</c:v>
                </c:pt>
                <c:pt idx="1460">
                  <c:v>3.3580871999999998E-2</c:v>
                </c:pt>
                <c:pt idx="1461">
                  <c:v>3.35808722E-2</c:v>
                </c:pt>
                <c:pt idx="1462">
                  <c:v>3.3580872400000003E-2</c:v>
                </c:pt>
                <c:pt idx="1463">
                  <c:v>3.3580872599999999E-2</c:v>
                </c:pt>
                <c:pt idx="1464">
                  <c:v>3.3580872800000001E-2</c:v>
                </c:pt>
                <c:pt idx="1465">
                  <c:v>3.3580872999999997E-2</c:v>
                </c:pt>
                <c:pt idx="1466">
                  <c:v>3.35808732E-2</c:v>
                </c:pt>
                <c:pt idx="1467">
                  <c:v>3.3580873400000003E-2</c:v>
                </c:pt>
                <c:pt idx="1468">
                  <c:v>3.3580873599999998E-2</c:v>
                </c:pt>
                <c:pt idx="1469">
                  <c:v>3.3580873800000001E-2</c:v>
                </c:pt>
                <c:pt idx="1470">
                  <c:v>3.3580873999999997E-2</c:v>
                </c:pt>
                <c:pt idx="1471">
                  <c:v>3.3580874199999999E-2</c:v>
                </c:pt>
                <c:pt idx="1472">
                  <c:v>3.3580874400000002E-2</c:v>
                </c:pt>
                <c:pt idx="1473">
                  <c:v>3.3580874599999998E-2</c:v>
                </c:pt>
                <c:pt idx="1474">
                  <c:v>3.35808748E-2</c:v>
                </c:pt>
                <c:pt idx="1475">
                  <c:v>3.3580875000000003E-2</c:v>
                </c:pt>
                <c:pt idx="1476">
                  <c:v>3.3580875199999999E-2</c:v>
                </c:pt>
                <c:pt idx="1477">
                  <c:v>3.3580875400000001E-2</c:v>
                </c:pt>
                <c:pt idx="1478">
                  <c:v>3.3580875599999997E-2</c:v>
                </c:pt>
                <c:pt idx="1479">
                  <c:v>3.35808758E-2</c:v>
                </c:pt>
                <c:pt idx="1480">
                  <c:v>3.3580876000000003E-2</c:v>
                </c:pt>
                <c:pt idx="1481">
                  <c:v>3.3580876199999998E-2</c:v>
                </c:pt>
                <c:pt idx="1482">
                  <c:v>3.3580876400000001E-2</c:v>
                </c:pt>
                <c:pt idx="1483">
                  <c:v>3.3580876599999997E-2</c:v>
                </c:pt>
                <c:pt idx="1484">
                  <c:v>3.3580876799999999E-2</c:v>
                </c:pt>
                <c:pt idx="1485">
                  <c:v>3.3580877000000002E-2</c:v>
                </c:pt>
                <c:pt idx="1486">
                  <c:v>3.3580877199999998E-2</c:v>
                </c:pt>
                <c:pt idx="1487">
                  <c:v>3.35808774E-2</c:v>
                </c:pt>
                <c:pt idx="1488">
                  <c:v>3.3580877600000003E-2</c:v>
                </c:pt>
                <c:pt idx="1489">
                  <c:v>3.3580877799999999E-2</c:v>
                </c:pt>
                <c:pt idx="1490">
                  <c:v>3.3580878000000002E-2</c:v>
                </c:pt>
                <c:pt idx="1491">
                  <c:v>3.3580878199999997E-2</c:v>
                </c:pt>
                <c:pt idx="1492">
                  <c:v>3.35808784E-2</c:v>
                </c:pt>
                <c:pt idx="1493">
                  <c:v>3.3580878600000003E-2</c:v>
                </c:pt>
                <c:pt idx="1494">
                  <c:v>3.3580878799999998E-2</c:v>
                </c:pt>
                <c:pt idx="1495">
                  <c:v>3.3580879000000001E-2</c:v>
                </c:pt>
                <c:pt idx="1496">
                  <c:v>3.3580879199999997E-2</c:v>
                </c:pt>
                <c:pt idx="1497">
                  <c:v>3.3580879399999999E-2</c:v>
                </c:pt>
                <c:pt idx="1498">
                  <c:v>3.3580879600000002E-2</c:v>
                </c:pt>
                <c:pt idx="1499">
                  <c:v>3.3580879799999998E-2</c:v>
                </c:pt>
                <c:pt idx="1500">
                  <c:v>3.358088E-2</c:v>
                </c:pt>
                <c:pt idx="1501">
                  <c:v>3.3580880200000003E-2</c:v>
                </c:pt>
                <c:pt idx="1502">
                  <c:v>3.3580880399999999E-2</c:v>
                </c:pt>
                <c:pt idx="1503">
                  <c:v>3.3580880600000002E-2</c:v>
                </c:pt>
                <c:pt idx="1504">
                  <c:v>3.3580880799999997E-2</c:v>
                </c:pt>
                <c:pt idx="1505">
                  <c:v>3.3580881E-2</c:v>
                </c:pt>
                <c:pt idx="1506">
                  <c:v>3.3580881200000003E-2</c:v>
                </c:pt>
                <c:pt idx="1507">
                  <c:v>3.3580881399999998E-2</c:v>
                </c:pt>
                <c:pt idx="1508">
                  <c:v>3.3580881600000001E-2</c:v>
                </c:pt>
                <c:pt idx="1509">
                  <c:v>3.3580881799999997E-2</c:v>
                </c:pt>
                <c:pt idx="1510">
                  <c:v>3.3580881999999999E-2</c:v>
                </c:pt>
                <c:pt idx="1511">
                  <c:v>3.3580882200000002E-2</c:v>
                </c:pt>
                <c:pt idx="1512">
                  <c:v>3.3580882399999998E-2</c:v>
                </c:pt>
                <c:pt idx="1513">
                  <c:v>3.35808826E-2</c:v>
                </c:pt>
                <c:pt idx="1514">
                  <c:v>3.3580882800000003E-2</c:v>
                </c:pt>
                <c:pt idx="1515">
                  <c:v>3.3580882999999999E-2</c:v>
                </c:pt>
                <c:pt idx="1516">
                  <c:v>3.3580883200000002E-2</c:v>
                </c:pt>
                <c:pt idx="1517">
                  <c:v>3.3580883399999997E-2</c:v>
                </c:pt>
                <c:pt idx="1518">
                  <c:v>3.35808836E-2</c:v>
                </c:pt>
                <c:pt idx="1519">
                  <c:v>3.3580883800000003E-2</c:v>
                </c:pt>
                <c:pt idx="1520">
                  <c:v>3.3580883999999998E-2</c:v>
                </c:pt>
                <c:pt idx="1521">
                  <c:v>3.3580884200000001E-2</c:v>
                </c:pt>
                <c:pt idx="1522">
                  <c:v>3.3580884399999997E-2</c:v>
                </c:pt>
                <c:pt idx="1523">
                  <c:v>3.3580884599999999E-2</c:v>
                </c:pt>
                <c:pt idx="1524">
                  <c:v>3.3580884800000002E-2</c:v>
                </c:pt>
                <c:pt idx="1525">
                  <c:v>3.3580884999999998E-2</c:v>
                </c:pt>
                <c:pt idx="1526">
                  <c:v>3.35808852E-2</c:v>
                </c:pt>
                <c:pt idx="1527">
                  <c:v>3.3580885400000003E-2</c:v>
                </c:pt>
                <c:pt idx="1528">
                  <c:v>3.3580885599999999E-2</c:v>
                </c:pt>
                <c:pt idx="1529">
                  <c:v>3.3580885800000002E-2</c:v>
                </c:pt>
                <c:pt idx="1530">
                  <c:v>3.3580885999999997E-2</c:v>
                </c:pt>
                <c:pt idx="1531">
                  <c:v>3.35808862E-2</c:v>
                </c:pt>
                <c:pt idx="1532">
                  <c:v>3.3580886400000003E-2</c:v>
                </c:pt>
                <c:pt idx="1533">
                  <c:v>3.3580886599999998E-2</c:v>
                </c:pt>
                <c:pt idx="1534">
                  <c:v>3.3580886800000001E-2</c:v>
                </c:pt>
                <c:pt idx="1535">
                  <c:v>3.3580886999999997E-2</c:v>
                </c:pt>
                <c:pt idx="1536">
                  <c:v>3.3580887199999999E-2</c:v>
                </c:pt>
                <c:pt idx="1537">
                  <c:v>3.3580887400000002E-2</c:v>
                </c:pt>
                <c:pt idx="1538">
                  <c:v>3.3580887599999998E-2</c:v>
                </c:pt>
                <c:pt idx="1539">
                  <c:v>3.3580887800000001E-2</c:v>
                </c:pt>
                <c:pt idx="1540">
                  <c:v>3.3580888000000003E-2</c:v>
                </c:pt>
                <c:pt idx="1541">
                  <c:v>3.3580888199999999E-2</c:v>
                </c:pt>
                <c:pt idx="1542">
                  <c:v>3.3580888400000002E-2</c:v>
                </c:pt>
                <c:pt idx="1543">
                  <c:v>3.3580888599999997E-2</c:v>
                </c:pt>
                <c:pt idx="1544">
                  <c:v>3.35808888E-2</c:v>
                </c:pt>
                <c:pt idx="1545">
                  <c:v>3.3580889000000003E-2</c:v>
                </c:pt>
                <c:pt idx="1546">
                  <c:v>3.3580889199999998E-2</c:v>
                </c:pt>
                <c:pt idx="1547">
                  <c:v>3.3580889400000001E-2</c:v>
                </c:pt>
                <c:pt idx="1548">
                  <c:v>3.3580889599999997E-2</c:v>
                </c:pt>
                <c:pt idx="1549">
                  <c:v>3.3580889799999999E-2</c:v>
                </c:pt>
                <c:pt idx="1550">
                  <c:v>3.3580890000000002E-2</c:v>
                </c:pt>
                <c:pt idx="1551">
                  <c:v>3.3580890199999998E-2</c:v>
                </c:pt>
                <c:pt idx="1552">
                  <c:v>3.3580890400000001E-2</c:v>
                </c:pt>
                <c:pt idx="1553">
                  <c:v>3.3580890600000003E-2</c:v>
                </c:pt>
                <c:pt idx="1554">
                  <c:v>3.3580890799999999E-2</c:v>
                </c:pt>
                <c:pt idx="1555">
                  <c:v>3.3580891000000002E-2</c:v>
                </c:pt>
                <c:pt idx="1556">
                  <c:v>3.3580891199999997E-2</c:v>
                </c:pt>
                <c:pt idx="1557">
                  <c:v>3.35808914E-2</c:v>
                </c:pt>
                <c:pt idx="1558">
                  <c:v>3.3580891600000003E-2</c:v>
                </c:pt>
                <c:pt idx="1559">
                  <c:v>3.3580891799999998E-2</c:v>
                </c:pt>
                <c:pt idx="1560">
                  <c:v>3.3580892000000001E-2</c:v>
                </c:pt>
                <c:pt idx="1561">
                  <c:v>3.3580892199999997E-2</c:v>
                </c:pt>
                <c:pt idx="1562">
                  <c:v>3.3580892399999999E-2</c:v>
                </c:pt>
                <c:pt idx="1563">
                  <c:v>3.3580892600000002E-2</c:v>
                </c:pt>
                <c:pt idx="1564">
                  <c:v>3.3580892799999998E-2</c:v>
                </c:pt>
                <c:pt idx="1565">
                  <c:v>3.3580893000000001E-2</c:v>
                </c:pt>
                <c:pt idx="1566">
                  <c:v>3.3580893200000003E-2</c:v>
                </c:pt>
                <c:pt idx="1567">
                  <c:v>3.3580893399999999E-2</c:v>
                </c:pt>
                <c:pt idx="1568">
                  <c:v>3.3580893600000002E-2</c:v>
                </c:pt>
                <c:pt idx="1569">
                  <c:v>3.3580893799999997E-2</c:v>
                </c:pt>
                <c:pt idx="1570">
                  <c:v>3.3580894E-2</c:v>
                </c:pt>
                <c:pt idx="1571">
                  <c:v>3.3580894200000003E-2</c:v>
                </c:pt>
                <c:pt idx="1572">
                  <c:v>3.3580894399999998E-2</c:v>
                </c:pt>
                <c:pt idx="1573">
                  <c:v>3.3580894600000001E-2</c:v>
                </c:pt>
                <c:pt idx="1574">
                  <c:v>3.3580894799999997E-2</c:v>
                </c:pt>
                <c:pt idx="1575">
                  <c:v>3.3580894999999999E-2</c:v>
                </c:pt>
                <c:pt idx="1576">
                  <c:v>3.3580895200000002E-2</c:v>
                </c:pt>
                <c:pt idx="1577">
                  <c:v>3.3580895399999998E-2</c:v>
                </c:pt>
                <c:pt idx="1578">
                  <c:v>3.3580895600000001E-2</c:v>
                </c:pt>
                <c:pt idx="1579">
                  <c:v>3.3580895800000003E-2</c:v>
                </c:pt>
                <c:pt idx="1580">
                  <c:v>3.3580895999999999E-2</c:v>
                </c:pt>
                <c:pt idx="1581">
                  <c:v>3.3580896200000002E-2</c:v>
                </c:pt>
                <c:pt idx="1582">
                  <c:v>3.3580896399999997E-2</c:v>
                </c:pt>
                <c:pt idx="1583">
                  <c:v>3.35808966E-2</c:v>
                </c:pt>
                <c:pt idx="1584">
                  <c:v>3.3580896800000003E-2</c:v>
                </c:pt>
                <c:pt idx="1585">
                  <c:v>3.3580896999999998E-2</c:v>
                </c:pt>
                <c:pt idx="1586">
                  <c:v>3.3580897200000001E-2</c:v>
                </c:pt>
                <c:pt idx="1587">
                  <c:v>3.3580897399999997E-2</c:v>
                </c:pt>
                <c:pt idx="1588">
                  <c:v>3.35808976E-2</c:v>
                </c:pt>
                <c:pt idx="1589">
                  <c:v>3.3580897800000002E-2</c:v>
                </c:pt>
                <c:pt idx="1590">
                  <c:v>3.3580897999999998E-2</c:v>
                </c:pt>
                <c:pt idx="1591">
                  <c:v>3.3580898200000001E-2</c:v>
                </c:pt>
                <c:pt idx="1592">
                  <c:v>3.3580898400000003E-2</c:v>
                </c:pt>
                <c:pt idx="1593">
                  <c:v>3.3580898599999999E-2</c:v>
                </c:pt>
                <c:pt idx="1594">
                  <c:v>3.3580898800000002E-2</c:v>
                </c:pt>
                <c:pt idx="1595">
                  <c:v>3.3580898999999997E-2</c:v>
                </c:pt>
                <c:pt idx="1596">
                  <c:v>3.35808992E-2</c:v>
                </c:pt>
                <c:pt idx="1597">
                  <c:v>3.3580899400000003E-2</c:v>
                </c:pt>
                <c:pt idx="1598">
                  <c:v>3.3580899599999998E-2</c:v>
                </c:pt>
                <c:pt idx="1599">
                  <c:v>3.3580899800000001E-2</c:v>
                </c:pt>
                <c:pt idx="1600">
                  <c:v>3.3580899999999997E-2</c:v>
                </c:pt>
                <c:pt idx="1601">
                  <c:v>3.35809002E-2</c:v>
                </c:pt>
                <c:pt idx="1602">
                  <c:v>3.3580900400000002E-2</c:v>
                </c:pt>
                <c:pt idx="1603">
                  <c:v>3.3580900599999998E-2</c:v>
                </c:pt>
                <c:pt idx="1604">
                  <c:v>3.3580900800000001E-2</c:v>
                </c:pt>
                <c:pt idx="1605">
                  <c:v>3.3580901000000003E-2</c:v>
                </c:pt>
                <c:pt idx="1606">
                  <c:v>3.3580901199999999E-2</c:v>
                </c:pt>
                <c:pt idx="1607">
                  <c:v>3.3580901400000002E-2</c:v>
                </c:pt>
                <c:pt idx="1608">
                  <c:v>3.3580901599999997E-2</c:v>
                </c:pt>
                <c:pt idx="1609">
                  <c:v>3.35809018E-2</c:v>
                </c:pt>
                <c:pt idx="1610">
                  <c:v>3.3580902000000003E-2</c:v>
                </c:pt>
                <c:pt idx="1611">
                  <c:v>3.3580902199999998E-2</c:v>
                </c:pt>
                <c:pt idx="1612">
                  <c:v>3.3580902400000001E-2</c:v>
                </c:pt>
                <c:pt idx="1613">
                  <c:v>3.3580902599999997E-2</c:v>
                </c:pt>
                <c:pt idx="1614">
                  <c:v>3.35809028E-2</c:v>
                </c:pt>
                <c:pt idx="1615">
                  <c:v>3.3580903000000002E-2</c:v>
                </c:pt>
                <c:pt idx="1616">
                  <c:v>3.3580903199999998E-2</c:v>
                </c:pt>
                <c:pt idx="1617">
                  <c:v>3.3580903400000001E-2</c:v>
                </c:pt>
                <c:pt idx="1618">
                  <c:v>3.3580903600000003E-2</c:v>
                </c:pt>
                <c:pt idx="1619">
                  <c:v>3.3580903799999999E-2</c:v>
                </c:pt>
                <c:pt idx="1620">
                  <c:v>3.3580904000000002E-2</c:v>
                </c:pt>
                <c:pt idx="1621">
                  <c:v>3.3580904199999997E-2</c:v>
                </c:pt>
                <c:pt idx="1622">
                  <c:v>3.35809044E-2</c:v>
                </c:pt>
                <c:pt idx="1623">
                  <c:v>3.3580904600000003E-2</c:v>
                </c:pt>
                <c:pt idx="1624">
                  <c:v>3.3580904799999999E-2</c:v>
                </c:pt>
                <c:pt idx="1625">
                  <c:v>3.3580905000000001E-2</c:v>
                </c:pt>
                <c:pt idx="1626">
                  <c:v>3.3580905199999997E-2</c:v>
                </c:pt>
                <c:pt idx="1627">
                  <c:v>3.35809054E-2</c:v>
                </c:pt>
                <c:pt idx="1628">
                  <c:v>3.3580905600000002E-2</c:v>
                </c:pt>
                <c:pt idx="1629">
                  <c:v>3.3580905799999998E-2</c:v>
                </c:pt>
                <c:pt idx="1630">
                  <c:v>3.3580906000000001E-2</c:v>
                </c:pt>
                <c:pt idx="1631">
                  <c:v>3.3580906200000003E-2</c:v>
                </c:pt>
                <c:pt idx="1632">
                  <c:v>3.3580906399999999E-2</c:v>
                </c:pt>
                <c:pt idx="1633">
                  <c:v>3.3580906600000002E-2</c:v>
                </c:pt>
                <c:pt idx="1634">
                  <c:v>3.3580906799999997E-2</c:v>
                </c:pt>
                <c:pt idx="1635">
                  <c:v>3.3580907E-2</c:v>
                </c:pt>
                <c:pt idx="1636">
                  <c:v>3.3580907200000003E-2</c:v>
                </c:pt>
                <c:pt idx="1637">
                  <c:v>3.3580907399999999E-2</c:v>
                </c:pt>
                <c:pt idx="1638">
                  <c:v>3.3580907600000001E-2</c:v>
                </c:pt>
                <c:pt idx="1639">
                  <c:v>3.3580907799999997E-2</c:v>
                </c:pt>
                <c:pt idx="1640">
                  <c:v>3.3580908E-2</c:v>
                </c:pt>
                <c:pt idx="1641">
                  <c:v>3.3580908200000002E-2</c:v>
                </c:pt>
                <c:pt idx="1642">
                  <c:v>3.3580908399999998E-2</c:v>
                </c:pt>
                <c:pt idx="1643">
                  <c:v>3.3580908600000001E-2</c:v>
                </c:pt>
                <c:pt idx="1644">
                  <c:v>3.3580908800000003E-2</c:v>
                </c:pt>
                <c:pt idx="1645">
                  <c:v>3.3580908999999999E-2</c:v>
                </c:pt>
                <c:pt idx="1646">
                  <c:v>3.3580909200000002E-2</c:v>
                </c:pt>
                <c:pt idx="1647">
                  <c:v>3.3580909399999997E-2</c:v>
                </c:pt>
                <c:pt idx="1648">
                  <c:v>3.35809096E-2</c:v>
                </c:pt>
                <c:pt idx="1649">
                  <c:v>3.3580909800000003E-2</c:v>
                </c:pt>
                <c:pt idx="1650">
                  <c:v>3.3580909999999999E-2</c:v>
                </c:pt>
                <c:pt idx="1651">
                  <c:v>3.3580910200000001E-2</c:v>
                </c:pt>
                <c:pt idx="1652">
                  <c:v>3.3580910399999997E-2</c:v>
                </c:pt>
                <c:pt idx="1653">
                  <c:v>3.35809106E-2</c:v>
                </c:pt>
                <c:pt idx="1654">
                  <c:v>3.3580910800000002E-2</c:v>
                </c:pt>
                <c:pt idx="1655">
                  <c:v>3.3580910999999998E-2</c:v>
                </c:pt>
                <c:pt idx="1656">
                  <c:v>3.3580911200000001E-2</c:v>
                </c:pt>
                <c:pt idx="1657">
                  <c:v>3.3580911400000003E-2</c:v>
                </c:pt>
                <c:pt idx="1658">
                  <c:v>3.3580911599999999E-2</c:v>
                </c:pt>
                <c:pt idx="1659">
                  <c:v>3.3580911800000002E-2</c:v>
                </c:pt>
                <c:pt idx="1660">
                  <c:v>3.3580911999999997E-2</c:v>
                </c:pt>
                <c:pt idx="1661">
                  <c:v>3.35809122E-2</c:v>
                </c:pt>
                <c:pt idx="1662">
                  <c:v>3.3580912400000003E-2</c:v>
                </c:pt>
                <c:pt idx="1663">
                  <c:v>3.3580912599999999E-2</c:v>
                </c:pt>
                <c:pt idx="1664">
                  <c:v>3.3580912800000001E-2</c:v>
                </c:pt>
                <c:pt idx="1665">
                  <c:v>3.3580912999999997E-2</c:v>
                </c:pt>
                <c:pt idx="1666">
                  <c:v>3.35809132E-2</c:v>
                </c:pt>
                <c:pt idx="1667">
                  <c:v>3.3580913400000002E-2</c:v>
                </c:pt>
                <c:pt idx="1668">
                  <c:v>3.3580913599999998E-2</c:v>
                </c:pt>
                <c:pt idx="1669">
                  <c:v>3.3580913800000001E-2</c:v>
                </c:pt>
                <c:pt idx="1670">
                  <c:v>3.3580914000000003E-2</c:v>
                </c:pt>
                <c:pt idx="1671">
                  <c:v>3.3580914199999999E-2</c:v>
                </c:pt>
                <c:pt idx="1672">
                  <c:v>3.3580914400000002E-2</c:v>
                </c:pt>
                <c:pt idx="1673">
                  <c:v>3.3580914599999998E-2</c:v>
                </c:pt>
                <c:pt idx="1674">
                  <c:v>3.35809148E-2</c:v>
                </c:pt>
                <c:pt idx="1675">
                  <c:v>3.3580915000000003E-2</c:v>
                </c:pt>
                <c:pt idx="1676">
                  <c:v>3.3580915199999999E-2</c:v>
                </c:pt>
                <c:pt idx="1677">
                  <c:v>3.3580915400000001E-2</c:v>
                </c:pt>
                <c:pt idx="1678">
                  <c:v>3.3580915599999997E-2</c:v>
                </c:pt>
                <c:pt idx="1679">
                  <c:v>3.35809158E-2</c:v>
                </c:pt>
                <c:pt idx="1680">
                  <c:v>3.3580916000000002E-2</c:v>
                </c:pt>
                <c:pt idx="1681">
                  <c:v>3.3580916199999998E-2</c:v>
                </c:pt>
                <c:pt idx="1682">
                  <c:v>3.3580916400000001E-2</c:v>
                </c:pt>
                <c:pt idx="1683">
                  <c:v>3.3580916600000003E-2</c:v>
                </c:pt>
                <c:pt idx="1684">
                  <c:v>3.3580916799999999E-2</c:v>
                </c:pt>
                <c:pt idx="1685">
                  <c:v>3.3580917000000002E-2</c:v>
                </c:pt>
                <c:pt idx="1686">
                  <c:v>3.3580917199999998E-2</c:v>
                </c:pt>
                <c:pt idx="1687">
                  <c:v>3.35809174E-2</c:v>
                </c:pt>
                <c:pt idx="1688">
                  <c:v>3.3580917600000003E-2</c:v>
                </c:pt>
                <c:pt idx="1689">
                  <c:v>3.3580917799999999E-2</c:v>
                </c:pt>
                <c:pt idx="1690">
                  <c:v>3.3580918000000001E-2</c:v>
                </c:pt>
                <c:pt idx="1691">
                  <c:v>3.3580918199999997E-2</c:v>
                </c:pt>
                <c:pt idx="1692">
                  <c:v>3.35809184E-2</c:v>
                </c:pt>
                <c:pt idx="1693">
                  <c:v>3.3580918600000002E-2</c:v>
                </c:pt>
                <c:pt idx="1694">
                  <c:v>3.3580918799999998E-2</c:v>
                </c:pt>
                <c:pt idx="1695">
                  <c:v>3.3580919000000001E-2</c:v>
                </c:pt>
                <c:pt idx="1696">
                  <c:v>3.3580919200000003E-2</c:v>
                </c:pt>
                <c:pt idx="1697">
                  <c:v>3.3580919399999999E-2</c:v>
                </c:pt>
                <c:pt idx="1698">
                  <c:v>3.3580919600000002E-2</c:v>
                </c:pt>
                <c:pt idx="1699">
                  <c:v>3.3580919799999998E-2</c:v>
                </c:pt>
                <c:pt idx="1700">
                  <c:v>3.358092E-2</c:v>
                </c:pt>
                <c:pt idx="1701">
                  <c:v>3.3580920200000003E-2</c:v>
                </c:pt>
                <c:pt idx="1702">
                  <c:v>3.3580920399999999E-2</c:v>
                </c:pt>
                <c:pt idx="1703">
                  <c:v>3.3580920600000001E-2</c:v>
                </c:pt>
                <c:pt idx="1704">
                  <c:v>3.3580920799999997E-2</c:v>
                </c:pt>
                <c:pt idx="1705">
                  <c:v>3.3580921E-2</c:v>
                </c:pt>
                <c:pt idx="1706">
                  <c:v>3.3580921200000002E-2</c:v>
                </c:pt>
                <c:pt idx="1707">
                  <c:v>3.3580921399999998E-2</c:v>
                </c:pt>
                <c:pt idx="1708">
                  <c:v>3.3580921600000001E-2</c:v>
                </c:pt>
                <c:pt idx="1709">
                  <c:v>3.3580921800000003E-2</c:v>
                </c:pt>
                <c:pt idx="1710">
                  <c:v>3.3580921999999999E-2</c:v>
                </c:pt>
                <c:pt idx="1711">
                  <c:v>3.3580922200000002E-2</c:v>
                </c:pt>
                <c:pt idx="1712">
                  <c:v>3.3580922399999998E-2</c:v>
                </c:pt>
                <c:pt idx="1713">
                  <c:v>3.35809226E-2</c:v>
                </c:pt>
                <c:pt idx="1714">
                  <c:v>3.3580922800000003E-2</c:v>
                </c:pt>
                <c:pt idx="1715">
                  <c:v>3.3580922999999999E-2</c:v>
                </c:pt>
                <c:pt idx="1716">
                  <c:v>3.3580923200000001E-2</c:v>
                </c:pt>
                <c:pt idx="1717">
                  <c:v>3.3580923399999997E-2</c:v>
                </c:pt>
                <c:pt idx="1718">
                  <c:v>3.35809236E-2</c:v>
                </c:pt>
                <c:pt idx="1719">
                  <c:v>3.3580923800000002E-2</c:v>
                </c:pt>
                <c:pt idx="1720">
                  <c:v>3.3580923999999998E-2</c:v>
                </c:pt>
                <c:pt idx="1721">
                  <c:v>3.3580924200000001E-2</c:v>
                </c:pt>
                <c:pt idx="1722">
                  <c:v>3.3580924400000003E-2</c:v>
                </c:pt>
                <c:pt idx="1723">
                  <c:v>3.3580924599999999E-2</c:v>
                </c:pt>
                <c:pt idx="1724">
                  <c:v>3.3580924800000002E-2</c:v>
                </c:pt>
                <c:pt idx="1725">
                  <c:v>3.3580924999999998E-2</c:v>
                </c:pt>
                <c:pt idx="1726">
                  <c:v>3.35809252E-2</c:v>
                </c:pt>
                <c:pt idx="1727">
                  <c:v>3.3580925400000003E-2</c:v>
                </c:pt>
                <c:pt idx="1728">
                  <c:v>3.3580925599999999E-2</c:v>
                </c:pt>
                <c:pt idx="1729">
                  <c:v>3.3580925800000001E-2</c:v>
                </c:pt>
                <c:pt idx="1730">
                  <c:v>3.3580925999999997E-2</c:v>
                </c:pt>
                <c:pt idx="1731">
                  <c:v>3.35809262E-2</c:v>
                </c:pt>
                <c:pt idx="1732">
                  <c:v>3.3580926400000002E-2</c:v>
                </c:pt>
                <c:pt idx="1733">
                  <c:v>3.3580926599999998E-2</c:v>
                </c:pt>
                <c:pt idx="1734">
                  <c:v>3.3580926800000001E-2</c:v>
                </c:pt>
                <c:pt idx="1735">
                  <c:v>3.3580926999999997E-2</c:v>
                </c:pt>
                <c:pt idx="1736">
                  <c:v>3.3580927199999999E-2</c:v>
                </c:pt>
                <c:pt idx="1737">
                  <c:v>3.3580927400000002E-2</c:v>
                </c:pt>
                <c:pt idx="1738">
                  <c:v>3.3580927599999998E-2</c:v>
                </c:pt>
                <c:pt idx="1739">
                  <c:v>3.35809278E-2</c:v>
                </c:pt>
                <c:pt idx="1740">
                  <c:v>3.3580928000000003E-2</c:v>
                </c:pt>
                <c:pt idx="1741">
                  <c:v>3.3580928199999999E-2</c:v>
                </c:pt>
                <c:pt idx="1742">
                  <c:v>3.3580928400000001E-2</c:v>
                </c:pt>
                <c:pt idx="1743">
                  <c:v>3.3580928599999997E-2</c:v>
                </c:pt>
                <c:pt idx="1744">
                  <c:v>3.35809288E-2</c:v>
                </c:pt>
                <c:pt idx="1745">
                  <c:v>3.3580929000000002E-2</c:v>
                </c:pt>
                <c:pt idx="1746">
                  <c:v>3.3580929199999998E-2</c:v>
                </c:pt>
                <c:pt idx="1747">
                  <c:v>3.3580929400000001E-2</c:v>
                </c:pt>
                <c:pt idx="1748">
                  <c:v>3.3580929599999997E-2</c:v>
                </c:pt>
                <c:pt idx="1749">
                  <c:v>3.3580929799999999E-2</c:v>
                </c:pt>
                <c:pt idx="1750">
                  <c:v>3.3580930000000002E-2</c:v>
                </c:pt>
                <c:pt idx="1751">
                  <c:v>3.3580930199999998E-2</c:v>
                </c:pt>
                <c:pt idx="1752">
                  <c:v>3.35809304E-2</c:v>
                </c:pt>
                <c:pt idx="1753">
                  <c:v>3.3580930600000003E-2</c:v>
                </c:pt>
                <c:pt idx="1754">
                  <c:v>3.3580930799999999E-2</c:v>
                </c:pt>
                <c:pt idx="1755">
                  <c:v>3.3580931000000001E-2</c:v>
                </c:pt>
                <c:pt idx="1756">
                  <c:v>3.3580931199999997E-2</c:v>
                </c:pt>
                <c:pt idx="1757">
                  <c:v>3.35809314E-2</c:v>
                </c:pt>
                <c:pt idx="1758">
                  <c:v>3.3580931600000002E-2</c:v>
                </c:pt>
                <c:pt idx="1759">
                  <c:v>3.3580931799999998E-2</c:v>
                </c:pt>
                <c:pt idx="1760">
                  <c:v>3.3580932000000001E-2</c:v>
                </c:pt>
                <c:pt idx="1761">
                  <c:v>3.3580932199999997E-2</c:v>
                </c:pt>
                <c:pt idx="1762">
                  <c:v>3.3580932399999999E-2</c:v>
                </c:pt>
                <c:pt idx="1763">
                  <c:v>3.3580932600000002E-2</c:v>
                </c:pt>
                <c:pt idx="1764">
                  <c:v>3.3580932799999998E-2</c:v>
                </c:pt>
                <c:pt idx="1765">
                  <c:v>3.3580933E-2</c:v>
                </c:pt>
                <c:pt idx="1766">
                  <c:v>3.3580933200000003E-2</c:v>
                </c:pt>
                <c:pt idx="1767">
                  <c:v>3.3580933399999999E-2</c:v>
                </c:pt>
                <c:pt idx="1768">
                  <c:v>3.3580933600000001E-2</c:v>
                </c:pt>
                <c:pt idx="1769">
                  <c:v>3.3580933799999997E-2</c:v>
                </c:pt>
                <c:pt idx="1770">
                  <c:v>3.3580934E-2</c:v>
                </c:pt>
                <c:pt idx="1771">
                  <c:v>3.3580934200000002E-2</c:v>
                </c:pt>
                <c:pt idx="1772">
                  <c:v>3.3580934399999998E-2</c:v>
                </c:pt>
                <c:pt idx="1773">
                  <c:v>3.3580934600000001E-2</c:v>
                </c:pt>
                <c:pt idx="1774">
                  <c:v>3.3580934799999997E-2</c:v>
                </c:pt>
                <c:pt idx="1775">
                  <c:v>3.3580934999999999E-2</c:v>
                </c:pt>
                <c:pt idx="1776">
                  <c:v>3.3580935200000002E-2</c:v>
                </c:pt>
                <c:pt idx="1777">
                  <c:v>3.3580935399999998E-2</c:v>
                </c:pt>
                <c:pt idx="1778">
                  <c:v>3.35809356E-2</c:v>
                </c:pt>
                <c:pt idx="1779">
                  <c:v>3.3580935800000003E-2</c:v>
                </c:pt>
                <c:pt idx="1780">
                  <c:v>3.3580935999999999E-2</c:v>
                </c:pt>
                <c:pt idx="1781">
                  <c:v>3.3580936200000001E-2</c:v>
                </c:pt>
                <c:pt idx="1782">
                  <c:v>3.3580936399999997E-2</c:v>
                </c:pt>
                <c:pt idx="1783">
                  <c:v>3.35809366E-2</c:v>
                </c:pt>
                <c:pt idx="1784">
                  <c:v>3.3580936800000002E-2</c:v>
                </c:pt>
                <c:pt idx="1785">
                  <c:v>3.3580936999999998E-2</c:v>
                </c:pt>
                <c:pt idx="1786">
                  <c:v>3.3580937200000001E-2</c:v>
                </c:pt>
                <c:pt idx="1787">
                  <c:v>3.3580937399999997E-2</c:v>
                </c:pt>
                <c:pt idx="1788">
                  <c:v>3.3580937599999999E-2</c:v>
                </c:pt>
                <c:pt idx="1789">
                  <c:v>3.3580937800000002E-2</c:v>
                </c:pt>
                <c:pt idx="1790">
                  <c:v>3.3580937999999998E-2</c:v>
                </c:pt>
                <c:pt idx="1791">
                  <c:v>3.35809382E-2</c:v>
                </c:pt>
                <c:pt idx="1792">
                  <c:v>3.3580938400000003E-2</c:v>
                </c:pt>
                <c:pt idx="1793">
                  <c:v>3.3580938599999999E-2</c:v>
                </c:pt>
                <c:pt idx="1794">
                  <c:v>3.3580938800000001E-2</c:v>
                </c:pt>
                <c:pt idx="1795">
                  <c:v>3.3580938999999997E-2</c:v>
                </c:pt>
                <c:pt idx="1796">
                  <c:v>3.35809392E-2</c:v>
                </c:pt>
                <c:pt idx="1797">
                  <c:v>3.3580939400000002E-2</c:v>
                </c:pt>
                <c:pt idx="1798">
                  <c:v>3.3580939599999998E-2</c:v>
                </c:pt>
                <c:pt idx="1799">
                  <c:v>3.3580939800000001E-2</c:v>
                </c:pt>
                <c:pt idx="1800">
                  <c:v>3.3580939999999997E-2</c:v>
                </c:pt>
                <c:pt idx="1801">
                  <c:v>3.3580940199999999E-2</c:v>
                </c:pt>
                <c:pt idx="1802">
                  <c:v>3.3580940400000002E-2</c:v>
                </c:pt>
                <c:pt idx="1803">
                  <c:v>3.3580940599999998E-2</c:v>
                </c:pt>
                <c:pt idx="1804">
                  <c:v>3.35809408E-2</c:v>
                </c:pt>
                <c:pt idx="1805">
                  <c:v>3.3580941000000003E-2</c:v>
                </c:pt>
                <c:pt idx="1806">
                  <c:v>3.3580941199999999E-2</c:v>
                </c:pt>
                <c:pt idx="1807">
                  <c:v>3.3580941400000001E-2</c:v>
                </c:pt>
                <c:pt idx="1808">
                  <c:v>3.3580941599999997E-2</c:v>
                </c:pt>
                <c:pt idx="1809">
                  <c:v>3.35809418E-2</c:v>
                </c:pt>
                <c:pt idx="1810">
                  <c:v>3.3580942000000003E-2</c:v>
                </c:pt>
                <c:pt idx="1811">
                  <c:v>3.3580942199999998E-2</c:v>
                </c:pt>
                <c:pt idx="1812">
                  <c:v>3.3580942400000001E-2</c:v>
                </c:pt>
                <c:pt idx="1813">
                  <c:v>3.3580942599999997E-2</c:v>
                </c:pt>
                <c:pt idx="1814">
                  <c:v>3.3580942799999999E-2</c:v>
                </c:pt>
                <c:pt idx="1815">
                  <c:v>3.3580943000000002E-2</c:v>
                </c:pt>
                <c:pt idx="1816">
                  <c:v>3.3580943199999998E-2</c:v>
                </c:pt>
                <c:pt idx="1817">
                  <c:v>3.35809434E-2</c:v>
                </c:pt>
                <c:pt idx="1818">
                  <c:v>3.3580943600000003E-2</c:v>
                </c:pt>
                <c:pt idx="1819">
                  <c:v>3.3580943799999999E-2</c:v>
                </c:pt>
                <c:pt idx="1820">
                  <c:v>3.3580944000000001E-2</c:v>
                </c:pt>
                <c:pt idx="1821">
                  <c:v>3.3580944199999997E-2</c:v>
                </c:pt>
                <c:pt idx="1822">
                  <c:v>3.35809444E-2</c:v>
                </c:pt>
                <c:pt idx="1823">
                  <c:v>3.3580944600000003E-2</c:v>
                </c:pt>
                <c:pt idx="1824">
                  <c:v>3.3580944799999998E-2</c:v>
                </c:pt>
                <c:pt idx="1825">
                  <c:v>3.3580945000000001E-2</c:v>
                </c:pt>
                <c:pt idx="1826">
                  <c:v>3.3580945199999997E-2</c:v>
                </c:pt>
                <c:pt idx="1827">
                  <c:v>3.3580945399999999E-2</c:v>
                </c:pt>
                <c:pt idx="1828">
                  <c:v>3.3580945600000002E-2</c:v>
                </c:pt>
                <c:pt idx="1829">
                  <c:v>3.3580945799999998E-2</c:v>
                </c:pt>
                <c:pt idx="1830">
                  <c:v>3.3580946E-2</c:v>
                </c:pt>
                <c:pt idx="1831">
                  <c:v>3.3580946200000003E-2</c:v>
                </c:pt>
                <c:pt idx="1832">
                  <c:v>3.3580946399999999E-2</c:v>
                </c:pt>
                <c:pt idx="1833">
                  <c:v>3.3580946600000001E-2</c:v>
                </c:pt>
                <c:pt idx="1834">
                  <c:v>3.3580946799999997E-2</c:v>
                </c:pt>
                <c:pt idx="1835">
                  <c:v>3.3580947E-2</c:v>
                </c:pt>
                <c:pt idx="1836">
                  <c:v>3.3580947200000003E-2</c:v>
                </c:pt>
                <c:pt idx="1837">
                  <c:v>3.3580947399999998E-2</c:v>
                </c:pt>
                <c:pt idx="1838">
                  <c:v>3.3580947600000001E-2</c:v>
                </c:pt>
                <c:pt idx="1839">
                  <c:v>3.3580947799999997E-2</c:v>
                </c:pt>
                <c:pt idx="1840">
                  <c:v>3.3580947999999999E-2</c:v>
                </c:pt>
                <c:pt idx="1841">
                  <c:v>3.3580948200000002E-2</c:v>
                </c:pt>
                <c:pt idx="1842">
                  <c:v>3.3580948399999998E-2</c:v>
                </c:pt>
                <c:pt idx="1843">
                  <c:v>3.35809486E-2</c:v>
                </c:pt>
                <c:pt idx="1844">
                  <c:v>3.3580948800000003E-2</c:v>
                </c:pt>
                <c:pt idx="1845">
                  <c:v>3.3580948999999999E-2</c:v>
                </c:pt>
                <c:pt idx="1846">
                  <c:v>3.3580949200000001E-2</c:v>
                </c:pt>
                <c:pt idx="1847">
                  <c:v>3.3580949399999997E-2</c:v>
                </c:pt>
                <c:pt idx="1848">
                  <c:v>3.35809496E-2</c:v>
                </c:pt>
                <c:pt idx="1849">
                  <c:v>3.3580949800000003E-2</c:v>
                </c:pt>
                <c:pt idx="1850">
                  <c:v>3.3580949999999998E-2</c:v>
                </c:pt>
                <c:pt idx="1851">
                  <c:v>3.3580950200000001E-2</c:v>
                </c:pt>
                <c:pt idx="1852">
                  <c:v>3.3580950399999997E-2</c:v>
                </c:pt>
                <c:pt idx="1853">
                  <c:v>3.3580950599999999E-2</c:v>
                </c:pt>
                <c:pt idx="1854">
                  <c:v>3.3580950800000002E-2</c:v>
                </c:pt>
                <c:pt idx="1855">
                  <c:v>3.3580950999999998E-2</c:v>
                </c:pt>
                <c:pt idx="1856">
                  <c:v>3.35809512E-2</c:v>
                </c:pt>
                <c:pt idx="1857">
                  <c:v>3.3580951400000003E-2</c:v>
                </c:pt>
                <c:pt idx="1858">
                  <c:v>3.3580951599999999E-2</c:v>
                </c:pt>
                <c:pt idx="1859">
                  <c:v>3.3580951800000002E-2</c:v>
                </c:pt>
                <c:pt idx="1860">
                  <c:v>3.3580951999999997E-2</c:v>
                </c:pt>
                <c:pt idx="1861">
                  <c:v>3.35809522E-2</c:v>
                </c:pt>
                <c:pt idx="1862">
                  <c:v>3.3580952400000003E-2</c:v>
                </c:pt>
                <c:pt idx="1863">
                  <c:v>3.3580952599999998E-2</c:v>
                </c:pt>
                <c:pt idx="1864">
                  <c:v>3.3580952800000001E-2</c:v>
                </c:pt>
                <c:pt idx="1865">
                  <c:v>3.3580952999999997E-2</c:v>
                </c:pt>
                <c:pt idx="1866">
                  <c:v>3.3580953199999999E-2</c:v>
                </c:pt>
                <c:pt idx="1867">
                  <c:v>3.3580953400000002E-2</c:v>
                </c:pt>
                <c:pt idx="1868">
                  <c:v>3.3580953599999998E-2</c:v>
                </c:pt>
                <c:pt idx="1869">
                  <c:v>3.35809538E-2</c:v>
                </c:pt>
                <c:pt idx="1870">
                  <c:v>3.3580954000000003E-2</c:v>
                </c:pt>
                <c:pt idx="1871">
                  <c:v>3.3580954199999999E-2</c:v>
                </c:pt>
                <c:pt idx="1872">
                  <c:v>3.3580954400000002E-2</c:v>
                </c:pt>
                <c:pt idx="1873">
                  <c:v>3.3580954599999997E-2</c:v>
                </c:pt>
                <c:pt idx="1874">
                  <c:v>3.35809548E-2</c:v>
                </c:pt>
                <c:pt idx="1875">
                  <c:v>3.3580955000000003E-2</c:v>
                </c:pt>
                <c:pt idx="1876">
                  <c:v>3.3580955199999998E-2</c:v>
                </c:pt>
                <c:pt idx="1877">
                  <c:v>3.3580955400000001E-2</c:v>
                </c:pt>
                <c:pt idx="1878">
                  <c:v>3.3580955599999997E-2</c:v>
                </c:pt>
                <c:pt idx="1879">
                  <c:v>3.3580955799999999E-2</c:v>
                </c:pt>
                <c:pt idx="1880">
                  <c:v>3.3580956000000002E-2</c:v>
                </c:pt>
                <c:pt idx="1881">
                  <c:v>3.3580956199999998E-2</c:v>
                </c:pt>
                <c:pt idx="1882">
                  <c:v>3.35809564E-2</c:v>
                </c:pt>
                <c:pt idx="1883">
                  <c:v>3.3580956600000003E-2</c:v>
                </c:pt>
                <c:pt idx="1884">
                  <c:v>3.3580956799999999E-2</c:v>
                </c:pt>
                <c:pt idx="1885">
                  <c:v>3.3580957000000002E-2</c:v>
                </c:pt>
                <c:pt idx="1886">
                  <c:v>3.3580957199999997E-2</c:v>
                </c:pt>
                <c:pt idx="1887">
                  <c:v>3.35809574E-2</c:v>
                </c:pt>
                <c:pt idx="1888">
                  <c:v>3.3580957600000003E-2</c:v>
                </c:pt>
                <c:pt idx="1889">
                  <c:v>3.3580957799999998E-2</c:v>
                </c:pt>
                <c:pt idx="1890">
                  <c:v>3.3580958000000001E-2</c:v>
                </c:pt>
                <c:pt idx="1891">
                  <c:v>3.3580958199999997E-2</c:v>
                </c:pt>
                <c:pt idx="1892">
                  <c:v>3.3580958399999999E-2</c:v>
                </c:pt>
                <c:pt idx="1893">
                  <c:v>3.3580958600000002E-2</c:v>
                </c:pt>
                <c:pt idx="1894">
                  <c:v>3.3580958799999998E-2</c:v>
                </c:pt>
                <c:pt idx="1895">
                  <c:v>3.3580959000000001E-2</c:v>
                </c:pt>
                <c:pt idx="1896">
                  <c:v>3.3580959200000003E-2</c:v>
                </c:pt>
                <c:pt idx="1897">
                  <c:v>3.3580959399999999E-2</c:v>
                </c:pt>
                <c:pt idx="1898">
                  <c:v>3.3580959600000002E-2</c:v>
                </c:pt>
                <c:pt idx="1899">
                  <c:v>3.3580959799999997E-2</c:v>
                </c:pt>
                <c:pt idx="1900">
                  <c:v>3.358096E-2</c:v>
                </c:pt>
                <c:pt idx="1901">
                  <c:v>3.3580960200000003E-2</c:v>
                </c:pt>
                <c:pt idx="1902">
                  <c:v>3.3580960399999998E-2</c:v>
                </c:pt>
                <c:pt idx="1903">
                  <c:v>3.3580960600000001E-2</c:v>
                </c:pt>
                <c:pt idx="1904">
                  <c:v>3.3580960799999997E-2</c:v>
                </c:pt>
                <c:pt idx="1905">
                  <c:v>3.3580960999999999E-2</c:v>
                </c:pt>
                <c:pt idx="1906">
                  <c:v>3.3580961200000002E-2</c:v>
                </c:pt>
                <c:pt idx="1907">
                  <c:v>3.3580961399999998E-2</c:v>
                </c:pt>
                <c:pt idx="1908">
                  <c:v>3.3580961600000001E-2</c:v>
                </c:pt>
                <c:pt idx="1909">
                  <c:v>3.3580961800000003E-2</c:v>
                </c:pt>
                <c:pt idx="1910">
                  <c:v>3.3580961999999999E-2</c:v>
                </c:pt>
                <c:pt idx="1911">
                  <c:v>3.3580962200000002E-2</c:v>
                </c:pt>
                <c:pt idx="1912">
                  <c:v>3.3580962399999997E-2</c:v>
                </c:pt>
                <c:pt idx="1913">
                  <c:v>3.35809626E-2</c:v>
                </c:pt>
                <c:pt idx="1914">
                  <c:v>3.3580962800000003E-2</c:v>
                </c:pt>
                <c:pt idx="1915">
                  <c:v>3.3580962999999998E-2</c:v>
                </c:pt>
                <c:pt idx="1916">
                  <c:v>3.3580963200000001E-2</c:v>
                </c:pt>
                <c:pt idx="1917">
                  <c:v>3.3580963399999997E-2</c:v>
                </c:pt>
                <c:pt idx="1918">
                  <c:v>3.3580963599999999E-2</c:v>
                </c:pt>
                <c:pt idx="1919">
                  <c:v>3.3580963800000002E-2</c:v>
                </c:pt>
                <c:pt idx="1920">
                  <c:v>3.3580963999999998E-2</c:v>
                </c:pt>
                <c:pt idx="1921">
                  <c:v>3.3580964200000001E-2</c:v>
                </c:pt>
                <c:pt idx="1922">
                  <c:v>3.3580964400000003E-2</c:v>
                </c:pt>
                <c:pt idx="1923">
                  <c:v>3.3580964599999999E-2</c:v>
                </c:pt>
                <c:pt idx="1924">
                  <c:v>3.3580964800000002E-2</c:v>
                </c:pt>
                <c:pt idx="1925">
                  <c:v>3.3580964999999997E-2</c:v>
                </c:pt>
                <c:pt idx="1926">
                  <c:v>3.35809652E-2</c:v>
                </c:pt>
                <c:pt idx="1927">
                  <c:v>3.3580965400000003E-2</c:v>
                </c:pt>
                <c:pt idx="1928">
                  <c:v>3.3580965599999998E-2</c:v>
                </c:pt>
                <c:pt idx="1929">
                  <c:v>3.3580965800000001E-2</c:v>
                </c:pt>
                <c:pt idx="1930">
                  <c:v>3.3580965999999997E-2</c:v>
                </c:pt>
                <c:pt idx="1931">
                  <c:v>3.3580966199999999E-2</c:v>
                </c:pt>
                <c:pt idx="1932">
                  <c:v>3.3580966400000002E-2</c:v>
                </c:pt>
                <c:pt idx="1933">
                  <c:v>3.3580966599999998E-2</c:v>
                </c:pt>
                <c:pt idx="1934">
                  <c:v>3.3580966800000001E-2</c:v>
                </c:pt>
                <c:pt idx="1935">
                  <c:v>3.3580967000000003E-2</c:v>
                </c:pt>
                <c:pt idx="1936">
                  <c:v>3.3580967199999999E-2</c:v>
                </c:pt>
                <c:pt idx="1937">
                  <c:v>3.3580967400000002E-2</c:v>
                </c:pt>
                <c:pt idx="1938">
                  <c:v>3.3580967599999997E-2</c:v>
                </c:pt>
                <c:pt idx="1939">
                  <c:v>3.35809678E-2</c:v>
                </c:pt>
                <c:pt idx="1940">
                  <c:v>3.3580968000000003E-2</c:v>
                </c:pt>
                <c:pt idx="1941">
                  <c:v>3.3580968199999998E-2</c:v>
                </c:pt>
                <c:pt idx="1942">
                  <c:v>3.3580968400000001E-2</c:v>
                </c:pt>
                <c:pt idx="1943">
                  <c:v>3.3580968599999997E-2</c:v>
                </c:pt>
                <c:pt idx="1944">
                  <c:v>3.35809688E-2</c:v>
                </c:pt>
                <c:pt idx="1945">
                  <c:v>3.3580969000000002E-2</c:v>
                </c:pt>
                <c:pt idx="1946">
                  <c:v>3.3580969199999998E-2</c:v>
                </c:pt>
                <c:pt idx="1947">
                  <c:v>3.3580969400000001E-2</c:v>
                </c:pt>
                <c:pt idx="1948">
                  <c:v>3.3580969600000003E-2</c:v>
                </c:pt>
                <c:pt idx="1949">
                  <c:v>3.3580969799999999E-2</c:v>
                </c:pt>
                <c:pt idx="1950">
                  <c:v>3.3580970000000002E-2</c:v>
                </c:pt>
                <c:pt idx="1951">
                  <c:v>3.3580970199999997E-2</c:v>
                </c:pt>
                <c:pt idx="1952">
                  <c:v>3.35809704E-2</c:v>
                </c:pt>
                <c:pt idx="1953">
                  <c:v>3.3580970600000003E-2</c:v>
                </c:pt>
                <c:pt idx="1954">
                  <c:v>3.3580970799999998E-2</c:v>
                </c:pt>
                <c:pt idx="1955">
                  <c:v>3.3580971000000001E-2</c:v>
                </c:pt>
                <c:pt idx="1956">
                  <c:v>3.3580971199999997E-2</c:v>
                </c:pt>
                <c:pt idx="1957">
                  <c:v>3.35809714E-2</c:v>
                </c:pt>
                <c:pt idx="1958">
                  <c:v>3.3580971600000002E-2</c:v>
                </c:pt>
                <c:pt idx="1959">
                  <c:v>3.3580971799999998E-2</c:v>
                </c:pt>
                <c:pt idx="1960">
                  <c:v>3.3580972000000001E-2</c:v>
                </c:pt>
                <c:pt idx="1961">
                  <c:v>3.3580972200000003E-2</c:v>
                </c:pt>
                <c:pt idx="1962">
                  <c:v>3.3580972399999999E-2</c:v>
                </c:pt>
                <c:pt idx="1963">
                  <c:v>3.3580972600000002E-2</c:v>
                </c:pt>
                <c:pt idx="1964">
                  <c:v>3.3580972799999997E-2</c:v>
                </c:pt>
                <c:pt idx="1965">
                  <c:v>3.3580973E-2</c:v>
                </c:pt>
                <c:pt idx="1966">
                  <c:v>3.3580973200000003E-2</c:v>
                </c:pt>
                <c:pt idx="1967">
                  <c:v>3.3580973399999998E-2</c:v>
                </c:pt>
                <c:pt idx="1968">
                  <c:v>3.3580973600000001E-2</c:v>
                </c:pt>
                <c:pt idx="1969">
                  <c:v>3.3580973799999997E-2</c:v>
                </c:pt>
                <c:pt idx="1970">
                  <c:v>3.3580974E-2</c:v>
                </c:pt>
                <c:pt idx="1971">
                  <c:v>3.3580974200000002E-2</c:v>
                </c:pt>
                <c:pt idx="1972">
                  <c:v>3.3580974399999998E-2</c:v>
                </c:pt>
                <c:pt idx="1973">
                  <c:v>3.3580974600000001E-2</c:v>
                </c:pt>
                <c:pt idx="1974">
                  <c:v>3.3580974800000003E-2</c:v>
                </c:pt>
                <c:pt idx="1975">
                  <c:v>3.3580974999999999E-2</c:v>
                </c:pt>
                <c:pt idx="1976">
                  <c:v>3.3580975200000002E-2</c:v>
                </c:pt>
                <c:pt idx="1977">
                  <c:v>3.3580975399999997E-2</c:v>
                </c:pt>
                <c:pt idx="1978">
                  <c:v>3.35809756E-2</c:v>
                </c:pt>
                <c:pt idx="1979">
                  <c:v>3.3580975800000003E-2</c:v>
                </c:pt>
                <c:pt idx="1980">
                  <c:v>3.3580975999999998E-2</c:v>
                </c:pt>
                <c:pt idx="1981">
                  <c:v>3.3580976200000001E-2</c:v>
                </c:pt>
                <c:pt idx="1982">
                  <c:v>3.3580976399999997E-2</c:v>
                </c:pt>
                <c:pt idx="1983">
                  <c:v>3.35809766E-2</c:v>
                </c:pt>
                <c:pt idx="1984">
                  <c:v>3.3580976800000002E-2</c:v>
                </c:pt>
                <c:pt idx="1985">
                  <c:v>3.3580976999999998E-2</c:v>
                </c:pt>
                <c:pt idx="1986">
                  <c:v>3.3580977200000001E-2</c:v>
                </c:pt>
                <c:pt idx="1987">
                  <c:v>3.3580977400000003E-2</c:v>
                </c:pt>
                <c:pt idx="1988">
                  <c:v>3.3580977599999999E-2</c:v>
                </c:pt>
                <c:pt idx="1989">
                  <c:v>3.3580977800000002E-2</c:v>
                </c:pt>
                <c:pt idx="1990">
                  <c:v>3.3580977999999997E-2</c:v>
                </c:pt>
                <c:pt idx="1991">
                  <c:v>3.35809782E-2</c:v>
                </c:pt>
                <c:pt idx="1992">
                  <c:v>3.3580978400000003E-2</c:v>
                </c:pt>
                <c:pt idx="1993">
                  <c:v>3.3580978599999999E-2</c:v>
                </c:pt>
                <c:pt idx="1994">
                  <c:v>3.3580978800000001E-2</c:v>
                </c:pt>
                <c:pt idx="1995">
                  <c:v>3.3580978999999997E-2</c:v>
                </c:pt>
                <c:pt idx="1996">
                  <c:v>3.35809792E-2</c:v>
                </c:pt>
                <c:pt idx="1997">
                  <c:v>3.3580979400000002E-2</c:v>
                </c:pt>
                <c:pt idx="1998">
                  <c:v>3.3580979599999998E-2</c:v>
                </c:pt>
                <c:pt idx="1999">
                  <c:v>3.3580979800000001E-2</c:v>
                </c:pt>
                <c:pt idx="2000">
                  <c:v>3.3580980000000003E-2</c:v>
                </c:pt>
                <c:pt idx="2001">
                  <c:v>3.3580980199999999E-2</c:v>
                </c:pt>
                <c:pt idx="2002">
                  <c:v>3.3580980400000002E-2</c:v>
                </c:pt>
                <c:pt idx="2003">
                  <c:v>3.3580980599999997E-2</c:v>
                </c:pt>
                <c:pt idx="2004">
                  <c:v>3.35809808E-2</c:v>
                </c:pt>
                <c:pt idx="2005">
                  <c:v>3.3580981000000003E-2</c:v>
                </c:pt>
                <c:pt idx="2006">
                  <c:v>3.3580981199999999E-2</c:v>
                </c:pt>
                <c:pt idx="2007">
                  <c:v>3.3580981400000001E-2</c:v>
                </c:pt>
                <c:pt idx="2008">
                  <c:v>3.3580981599999997E-2</c:v>
                </c:pt>
                <c:pt idx="2009">
                  <c:v>3.35809818E-2</c:v>
                </c:pt>
                <c:pt idx="2010">
                  <c:v>3.3580982000000002E-2</c:v>
                </c:pt>
                <c:pt idx="2011">
                  <c:v>3.3580982199999998E-2</c:v>
                </c:pt>
                <c:pt idx="2012">
                  <c:v>3.3580982400000001E-2</c:v>
                </c:pt>
                <c:pt idx="2013">
                  <c:v>3.3580982600000003E-2</c:v>
                </c:pt>
                <c:pt idx="2014">
                  <c:v>3.3580982799999999E-2</c:v>
                </c:pt>
                <c:pt idx="2015">
                  <c:v>3.3580983000000002E-2</c:v>
                </c:pt>
                <c:pt idx="2016">
                  <c:v>3.3580983199999997E-2</c:v>
                </c:pt>
                <c:pt idx="2017">
                  <c:v>3.35809834E-2</c:v>
                </c:pt>
                <c:pt idx="2018">
                  <c:v>3.3580983600000003E-2</c:v>
                </c:pt>
                <c:pt idx="2019">
                  <c:v>3.3580983799999999E-2</c:v>
                </c:pt>
                <c:pt idx="2020">
                  <c:v>3.3580984000000001E-2</c:v>
                </c:pt>
                <c:pt idx="2021">
                  <c:v>3.3580984199999997E-2</c:v>
                </c:pt>
                <c:pt idx="2022">
                  <c:v>3.35809844E-2</c:v>
                </c:pt>
                <c:pt idx="2023">
                  <c:v>3.3580984600000002E-2</c:v>
                </c:pt>
                <c:pt idx="2024">
                  <c:v>3.3580984799999998E-2</c:v>
                </c:pt>
                <c:pt idx="2025">
                  <c:v>3.3580985000000001E-2</c:v>
                </c:pt>
                <c:pt idx="2026">
                  <c:v>3.3580985200000003E-2</c:v>
                </c:pt>
                <c:pt idx="2027">
                  <c:v>3.3580985399999999E-2</c:v>
                </c:pt>
                <c:pt idx="2028">
                  <c:v>3.3580985600000002E-2</c:v>
                </c:pt>
                <c:pt idx="2029">
                  <c:v>3.3580985799999997E-2</c:v>
                </c:pt>
                <c:pt idx="2030">
                  <c:v>3.3580986E-2</c:v>
                </c:pt>
                <c:pt idx="2031">
                  <c:v>3.3580986200000003E-2</c:v>
                </c:pt>
                <c:pt idx="2032">
                  <c:v>3.3580986399999999E-2</c:v>
                </c:pt>
                <c:pt idx="2033">
                  <c:v>3.3580986600000001E-2</c:v>
                </c:pt>
                <c:pt idx="2034">
                  <c:v>3.3580986799999997E-2</c:v>
                </c:pt>
                <c:pt idx="2035">
                  <c:v>3.3580987E-2</c:v>
                </c:pt>
                <c:pt idx="2036">
                  <c:v>3.3580987200000002E-2</c:v>
                </c:pt>
                <c:pt idx="2037">
                  <c:v>3.3580987399999998E-2</c:v>
                </c:pt>
                <c:pt idx="2038">
                  <c:v>3.3580987600000001E-2</c:v>
                </c:pt>
                <c:pt idx="2039">
                  <c:v>3.3580987800000003E-2</c:v>
                </c:pt>
                <c:pt idx="2040">
                  <c:v>3.3580987999999999E-2</c:v>
                </c:pt>
                <c:pt idx="2041">
                  <c:v>3.3580988200000002E-2</c:v>
                </c:pt>
                <c:pt idx="2042">
                  <c:v>3.3580988399999998E-2</c:v>
                </c:pt>
                <c:pt idx="2043">
                  <c:v>3.35809886E-2</c:v>
                </c:pt>
                <c:pt idx="2044">
                  <c:v>3.3580988800000003E-2</c:v>
                </c:pt>
                <c:pt idx="2045">
                  <c:v>3.3580988999999999E-2</c:v>
                </c:pt>
                <c:pt idx="2046">
                  <c:v>3.3580989200000001E-2</c:v>
                </c:pt>
                <c:pt idx="2047">
                  <c:v>3.3580989399999997E-2</c:v>
                </c:pt>
                <c:pt idx="2048">
                  <c:v>3.35809896E-2</c:v>
                </c:pt>
                <c:pt idx="2049">
                  <c:v>3.3580989800000002E-2</c:v>
                </c:pt>
                <c:pt idx="2050">
                  <c:v>3.3580989999999998E-2</c:v>
                </c:pt>
                <c:pt idx="2051">
                  <c:v>3.3580990200000001E-2</c:v>
                </c:pt>
                <c:pt idx="2052">
                  <c:v>3.3580990400000003E-2</c:v>
                </c:pt>
                <c:pt idx="2053">
                  <c:v>3.3580990599999999E-2</c:v>
                </c:pt>
                <c:pt idx="2054">
                  <c:v>3.3580990800000002E-2</c:v>
                </c:pt>
                <c:pt idx="2055">
                  <c:v>3.3580990999999998E-2</c:v>
                </c:pt>
                <c:pt idx="2056">
                  <c:v>3.35809912E-2</c:v>
                </c:pt>
                <c:pt idx="2057">
                  <c:v>3.3580991400000003E-2</c:v>
                </c:pt>
                <c:pt idx="2058">
                  <c:v>3.3580991599999999E-2</c:v>
                </c:pt>
                <c:pt idx="2059">
                  <c:v>3.3580991800000001E-2</c:v>
                </c:pt>
                <c:pt idx="2060">
                  <c:v>3.3580991999999997E-2</c:v>
                </c:pt>
                <c:pt idx="2061">
                  <c:v>3.35809922E-2</c:v>
                </c:pt>
                <c:pt idx="2062">
                  <c:v>3.3580992400000002E-2</c:v>
                </c:pt>
                <c:pt idx="2063">
                  <c:v>3.3580992599999998E-2</c:v>
                </c:pt>
                <c:pt idx="2064">
                  <c:v>3.3580992800000001E-2</c:v>
                </c:pt>
                <c:pt idx="2065">
                  <c:v>3.3580993000000003E-2</c:v>
                </c:pt>
                <c:pt idx="2066">
                  <c:v>3.3580993199999999E-2</c:v>
                </c:pt>
                <c:pt idx="2067">
                  <c:v>3.3580993400000002E-2</c:v>
                </c:pt>
                <c:pt idx="2068">
                  <c:v>3.3580993599999998E-2</c:v>
                </c:pt>
                <c:pt idx="2069">
                  <c:v>3.35809938E-2</c:v>
                </c:pt>
                <c:pt idx="2070">
                  <c:v>3.3580994000000003E-2</c:v>
                </c:pt>
                <c:pt idx="2071">
                  <c:v>3.3580994199999999E-2</c:v>
                </c:pt>
                <c:pt idx="2072">
                  <c:v>3.3580994400000001E-2</c:v>
                </c:pt>
                <c:pt idx="2073">
                  <c:v>3.3580994599999997E-2</c:v>
                </c:pt>
                <c:pt idx="2074">
                  <c:v>3.35809948E-2</c:v>
                </c:pt>
                <c:pt idx="2075">
                  <c:v>3.3580995000000002E-2</c:v>
                </c:pt>
                <c:pt idx="2076">
                  <c:v>3.3580995199999998E-2</c:v>
                </c:pt>
                <c:pt idx="2077">
                  <c:v>3.3580995400000001E-2</c:v>
                </c:pt>
                <c:pt idx="2078">
                  <c:v>3.3580995600000003E-2</c:v>
                </c:pt>
                <c:pt idx="2079">
                  <c:v>3.3580995799999999E-2</c:v>
                </c:pt>
                <c:pt idx="2080">
                  <c:v>3.3580996000000002E-2</c:v>
                </c:pt>
                <c:pt idx="2081">
                  <c:v>3.3580996199999998E-2</c:v>
                </c:pt>
                <c:pt idx="2082">
                  <c:v>3.35809964E-2</c:v>
                </c:pt>
                <c:pt idx="2083">
                  <c:v>3.3580996600000003E-2</c:v>
                </c:pt>
                <c:pt idx="2084">
                  <c:v>3.3580996799999999E-2</c:v>
                </c:pt>
                <c:pt idx="2085">
                  <c:v>3.3580997000000001E-2</c:v>
                </c:pt>
                <c:pt idx="2086">
                  <c:v>3.3580997199999997E-2</c:v>
                </c:pt>
                <c:pt idx="2087">
                  <c:v>3.35809974E-2</c:v>
                </c:pt>
                <c:pt idx="2088">
                  <c:v>3.3580997600000002E-2</c:v>
                </c:pt>
                <c:pt idx="2089">
                  <c:v>3.3580997799999998E-2</c:v>
                </c:pt>
                <c:pt idx="2090">
                  <c:v>3.3580998000000001E-2</c:v>
                </c:pt>
                <c:pt idx="2091">
                  <c:v>3.3580998200000003E-2</c:v>
                </c:pt>
                <c:pt idx="2092">
                  <c:v>3.3580998399999999E-2</c:v>
                </c:pt>
                <c:pt idx="2093">
                  <c:v>3.3580998600000002E-2</c:v>
                </c:pt>
                <c:pt idx="2094">
                  <c:v>3.3580998799999998E-2</c:v>
                </c:pt>
                <c:pt idx="2095">
                  <c:v>3.3580999E-2</c:v>
                </c:pt>
                <c:pt idx="2096">
                  <c:v>3.3580999200000003E-2</c:v>
                </c:pt>
                <c:pt idx="2097">
                  <c:v>3.3580999399999999E-2</c:v>
                </c:pt>
                <c:pt idx="2098">
                  <c:v>3.3580999600000001E-2</c:v>
                </c:pt>
                <c:pt idx="2099">
                  <c:v>3.3580999799999997E-2</c:v>
                </c:pt>
                <c:pt idx="2100">
                  <c:v>3.3581E-2</c:v>
                </c:pt>
                <c:pt idx="2101">
                  <c:v>3.3581000200000002E-2</c:v>
                </c:pt>
                <c:pt idx="2102">
                  <c:v>3.3581000399999998E-2</c:v>
                </c:pt>
                <c:pt idx="2103">
                  <c:v>3.3581000600000001E-2</c:v>
                </c:pt>
                <c:pt idx="2104">
                  <c:v>3.3581000799999997E-2</c:v>
                </c:pt>
                <c:pt idx="2105">
                  <c:v>3.3581000999999999E-2</c:v>
                </c:pt>
                <c:pt idx="2106">
                  <c:v>3.3581001200000002E-2</c:v>
                </c:pt>
                <c:pt idx="2107">
                  <c:v>3.3581001399999998E-2</c:v>
                </c:pt>
                <c:pt idx="2108">
                  <c:v>3.35810016E-2</c:v>
                </c:pt>
                <c:pt idx="2109">
                  <c:v>3.3581001800000003E-2</c:v>
                </c:pt>
                <c:pt idx="2110">
                  <c:v>3.3581001999999999E-2</c:v>
                </c:pt>
                <c:pt idx="2111">
                  <c:v>3.3581002200000001E-2</c:v>
                </c:pt>
                <c:pt idx="2112">
                  <c:v>3.3581002399999997E-2</c:v>
                </c:pt>
                <c:pt idx="2113">
                  <c:v>3.35810026E-2</c:v>
                </c:pt>
                <c:pt idx="2114">
                  <c:v>3.3581002800000002E-2</c:v>
                </c:pt>
                <c:pt idx="2115">
                  <c:v>3.3581002999999998E-2</c:v>
                </c:pt>
                <c:pt idx="2116">
                  <c:v>3.3581003200000001E-2</c:v>
                </c:pt>
                <c:pt idx="2117">
                  <c:v>3.3581003399999997E-2</c:v>
                </c:pt>
                <c:pt idx="2118">
                  <c:v>3.3581003599999999E-2</c:v>
                </c:pt>
                <c:pt idx="2119">
                  <c:v>3.3581003800000002E-2</c:v>
                </c:pt>
                <c:pt idx="2120">
                  <c:v>3.3581003999999998E-2</c:v>
                </c:pt>
                <c:pt idx="2121">
                  <c:v>3.35810042E-2</c:v>
                </c:pt>
                <c:pt idx="2122">
                  <c:v>3.3581004400000003E-2</c:v>
                </c:pt>
                <c:pt idx="2123">
                  <c:v>3.3581004599999999E-2</c:v>
                </c:pt>
                <c:pt idx="2124">
                  <c:v>3.3581004800000001E-2</c:v>
                </c:pt>
                <c:pt idx="2125">
                  <c:v>3.3581004999999997E-2</c:v>
                </c:pt>
                <c:pt idx="2126">
                  <c:v>3.35810052E-2</c:v>
                </c:pt>
                <c:pt idx="2127">
                  <c:v>3.3581005400000002E-2</c:v>
                </c:pt>
                <c:pt idx="2128">
                  <c:v>3.3581005599999998E-2</c:v>
                </c:pt>
                <c:pt idx="2129">
                  <c:v>3.3581005800000001E-2</c:v>
                </c:pt>
                <c:pt idx="2130">
                  <c:v>3.3581005999999997E-2</c:v>
                </c:pt>
                <c:pt idx="2131">
                  <c:v>3.3581006199999999E-2</c:v>
                </c:pt>
                <c:pt idx="2132">
                  <c:v>3.3581006400000002E-2</c:v>
                </c:pt>
                <c:pt idx="2133">
                  <c:v>3.3581006599999998E-2</c:v>
                </c:pt>
                <c:pt idx="2134">
                  <c:v>3.35810068E-2</c:v>
                </c:pt>
                <c:pt idx="2135">
                  <c:v>3.3581007000000003E-2</c:v>
                </c:pt>
                <c:pt idx="2136">
                  <c:v>3.3581007199999999E-2</c:v>
                </c:pt>
                <c:pt idx="2137">
                  <c:v>3.3581007400000001E-2</c:v>
                </c:pt>
                <c:pt idx="2138">
                  <c:v>3.3581007599999997E-2</c:v>
                </c:pt>
                <c:pt idx="2139">
                  <c:v>3.35810078E-2</c:v>
                </c:pt>
                <c:pt idx="2140">
                  <c:v>3.3581008000000002E-2</c:v>
                </c:pt>
                <c:pt idx="2141">
                  <c:v>3.3581008199999998E-2</c:v>
                </c:pt>
                <c:pt idx="2142">
                  <c:v>3.3581008400000001E-2</c:v>
                </c:pt>
                <c:pt idx="2143">
                  <c:v>3.3581008599999997E-2</c:v>
                </c:pt>
                <c:pt idx="2144">
                  <c:v>3.3581008799999999E-2</c:v>
                </c:pt>
                <c:pt idx="2145">
                  <c:v>3.3581009000000002E-2</c:v>
                </c:pt>
                <c:pt idx="2146">
                  <c:v>3.3581009199999998E-2</c:v>
                </c:pt>
                <c:pt idx="2147">
                  <c:v>3.35810094E-2</c:v>
                </c:pt>
                <c:pt idx="2148">
                  <c:v>3.3581009600000003E-2</c:v>
                </c:pt>
                <c:pt idx="2149">
                  <c:v>3.3581009799999999E-2</c:v>
                </c:pt>
                <c:pt idx="2150">
                  <c:v>3.3581010000000001E-2</c:v>
                </c:pt>
                <c:pt idx="2151">
                  <c:v>3.3581010199999997E-2</c:v>
                </c:pt>
                <c:pt idx="2152">
                  <c:v>3.35810104E-2</c:v>
                </c:pt>
                <c:pt idx="2153">
                  <c:v>3.3581010600000002E-2</c:v>
                </c:pt>
                <c:pt idx="2154">
                  <c:v>3.3581010799999998E-2</c:v>
                </c:pt>
                <c:pt idx="2155">
                  <c:v>3.3581011000000001E-2</c:v>
                </c:pt>
                <c:pt idx="2156">
                  <c:v>3.3581011199999997E-2</c:v>
                </c:pt>
                <c:pt idx="2157">
                  <c:v>3.3581011399999999E-2</c:v>
                </c:pt>
                <c:pt idx="2158">
                  <c:v>3.3581011600000002E-2</c:v>
                </c:pt>
                <c:pt idx="2159">
                  <c:v>3.3581011799999998E-2</c:v>
                </c:pt>
                <c:pt idx="2160">
                  <c:v>3.3581012E-2</c:v>
                </c:pt>
                <c:pt idx="2161">
                  <c:v>3.3581012200000003E-2</c:v>
                </c:pt>
                <c:pt idx="2162">
                  <c:v>3.3581012399999999E-2</c:v>
                </c:pt>
                <c:pt idx="2163">
                  <c:v>3.3581012600000001E-2</c:v>
                </c:pt>
                <c:pt idx="2164">
                  <c:v>3.3581012799999997E-2</c:v>
                </c:pt>
                <c:pt idx="2165">
                  <c:v>3.3581013E-2</c:v>
                </c:pt>
                <c:pt idx="2166">
                  <c:v>3.3581013200000003E-2</c:v>
                </c:pt>
                <c:pt idx="2167">
                  <c:v>3.3581013399999998E-2</c:v>
                </c:pt>
                <c:pt idx="2168">
                  <c:v>3.3581013600000001E-2</c:v>
                </c:pt>
                <c:pt idx="2169">
                  <c:v>3.3581013799999997E-2</c:v>
                </c:pt>
                <c:pt idx="2170">
                  <c:v>3.3581013999999999E-2</c:v>
                </c:pt>
                <c:pt idx="2171">
                  <c:v>3.3581014200000002E-2</c:v>
                </c:pt>
                <c:pt idx="2172">
                  <c:v>3.3581014399999998E-2</c:v>
                </c:pt>
                <c:pt idx="2173">
                  <c:v>3.35810146E-2</c:v>
                </c:pt>
                <c:pt idx="2174">
                  <c:v>3.3581014800000003E-2</c:v>
                </c:pt>
                <c:pt idx="2175">
                  <c:v>3.3581014999999999E-2</c:v>
                </c:pt>
                <c:pt idx="2176">
                  <c:v>3.3581015200000001E-2</c:v>
                </c:pt>
                <c:pt idx="2177">
                  <c:v>3.3581015399999997E-2</c:v>
                </c:pt>
                <c:pt idx="2178">
                  <c:v>3.35810156E-2</c:v>
                </c:pt>
                <c:pt idx="2179">
                  <c:v>3.3581015800000003E-2</c:v>
                </c:pt>
                <c:pt idx="2180">
                  <c:v>3.3581015999999998E-2</c:v>
                </c:pt>
                <c:pt idx="2181">
                  <c:v>3.3581016200000001E-2</c:v>
                </c:pt>
                <c:pt idx="2182">
                  <c:v>3.3581016399999997E-2</c:v>
                </c:pt>
                <c:pt idx="2183">
                  <c:v>3.3581016599999999E-2</c:v>
                </c:pt>
                <c:pt idx="2184">
                  <c:v>3.3581016800000002E-2</c:v>
                </c:pt>
                <c:pt idx="2185">
                  <c:v>3.3581016999999998E-2</c:v>
                </c:pt>
                <c:pt idx="2186">
                  <c:v>3.35810172E-2</c:v>
                </c:pt>
                <c:pt idx="2187">
                  <c:v>3.3581017400000003E-2</c:v>
                </c:pt>
                <c:pt idx="2188">
                  <c:v>3.3581017599999999E-2</c:v>
                </c:pt>
                <c:pt idx="2189">
                  <c:v>3.3581017800000001E-2</c:v>
                </c:pt>
                <c:pt idx="2190">
                  <c:v>3.3581017999999997E-2</c:v>
                </c:pt>
                <c:pt idx="2191">
                  <c:v>3.35810182E-2</c:v>
                </c:pt>
                <c:pt idx="2192">
                  <c:v>3.3581018400000003E-2</c:v>
                </c:pt>
                <c:pt idx="2193">
                  <c:v>3.3581018599999998E-2</c:v>
                </c:pt>
                <c:pt idx="2194">
                  <c:v>3.3581018800000001E-2</c:v>
                </c:pt>
                <c:pt idx="2195">
                  <c:v>3.3581018999999997E-2</c:v>
                </c:pt>
                <c:pt idx="2196">
                  <c:v>3.3581019199999999E-2</c:v>
                </c:pt>
                <c:pt idx="2197">
                  <c:v>3.3581019400000002E-2</c:v>
                </c:pt>
                <c:pt idx="2198">
                  <c:v>3.3581019599999998E-2</c:v>
                </c:pt>
                <c:pt idx="2199">
                  <c:v>3.35810198E-2</c:v>
                </c:pt>
                <c:pt idx="2200">
                  <c:v>3.3581020000000003E-2</c:v>
                </c:pt>
                <c:pt idx="2201">
                  <c:v>3.3581020199999999E-2</c:v>
                </c:pt>
                <c:pt idx="2202">
                  <c:v>3.3581020400000001E-2</c:v>
                </c:pt>
                <c:pt idx="2203">
                  <c:v>3.3581020599999997E-2</c:v>
                </c:pt>
                <c:pt idx="2204">
                  <c:v>3.35810208E-2</c:v>
                </c:pt>
                <c:pt idx="2205">
                  <c:v>3.3581021000000003E-2</c:v>
                </c:pt>
                <c:pt idx="2206">
                  <c:v>3.3581021199999998E-2</c:v>
                </c:pt>
                <c:pt idx="2207">
                  <c:v>3.3581021400000001E-2</c:v>
                </c:pt>
                <c:pt idx="2208">
                  <c:v>3.3581021599999997E-2</c:v>
                </c:pt>
                <c:pt idx="2209">
                  <c:v>3.3581021799999999E-2</c:v>
                </c:pt>
                <c:pt idx="2210">
                  <c:v>3.3581022000000002E-2</c:v>
                </c:pt>
                <c:pt idx="2211">
                  <c:v>3.3581022199999998E-2</c:v>
                </c:pt>
                <c:pt idx="2212">
                  <c:v>3.35810224E-2</c:v>
                </c:pt>
                <c:pt idx="2213">
                  <c:v>3.3581022600000003E-2</c:v>
                </c:pt>
                <c:pt idx="2214">
                  <c:v>3.3581022799999999E-2</c:v>
                </c:pt>
                <c:pt idx="2215">
                  <c:v>3.3581023000000002E-2</c:v>
                </c:pt>
                <c:pt idx="2216">
                  <c:v>3.3581023199999997E-2</c:v>
                </c:pt>
                <c:pt idx="2217">
                  <c:v>3.35810234E-2</c:v>
                </c:pt>
                <c:pt idx="2218">
                  <c:v>3.3581023600000003E-2</c:v>
                </c:pt>
                <c:pt idx="2219">
                  <c:v>3.3581023799999998E-2</c:v>
                </c:pt>
                <c:pt idx="2220">
                  <c:v>3.3581024000000001E-2</c:v>
                </c:pt>
                <c:pt idx="2221">
                  <c:v>3.3581024199999997E-2</c:v>
                </c:pt>
                <c:pt idx="2222">
                  <c:v>3.3581024399999999E-2</c:v>
                </c:pt>
                <c:pt idx="2223">
                  <c:v>3.3581024600000002E-2</c:v>
                </c:pt>
                <c:pt idx="2224">
                  <c:v>3.3581024799999998E-2</c:v>
                </c:pt>
                <c:pt idx="2225">
                  <c:v>3.3581025E-2</c:v>
                </c:pt>
                <c:pt idx="2226">
                  <c:v>3.3581025200000003E-2</c:v>
                </c:pt>
                <c:pt idx="2227">
                  <c:v>3.3581025399999999E-2</c:v>
                </c:pt>
                <c:pt idx="2228">
                  <c:v>3.3581025600000002E-2</c:v>
                </c:pt>
                <c:pt idx="2229">
                  <c:v>3.3581025799999997E-2</c:v>
                </c:pt>
                <c:pt idx="2230">
                  <c:v>3.3581026E-2</c:v>
                </c:pt>
                <c:pt idx="2231">
                  <c:v>3.3581026200000003E-2</c:v>
                </c:pt>
                <c:pt idx="2232">
                  <c:v>3.3581026399999998E-2</c:v>
                </c:pt>
                <c:pt idx="2233">
                  <c:v>3.3581026600000001E-2</c:v>
                </c:pt>
                <c:pt idx="2234">
                  <c:v>3.3581026799999997E-2</c:v>
                </c:pt>
                <c:pt idx="2235">
                  <c:v>3.3581026999999999E-2</c:v>
                </c:pt>
                <c:pt idx="2236">
                  <c:v>3.3581027200000002E-2</c:v>
                </c:pt>
                <c:pt idx="2237">
                  <c:v>3.3581027399999998E-2</c:v>
                </c:pt>
                <c:pt idx="2238">
                  <c:v>3.35810276E-2</c:v>
                </c:pt>
                <c:pt idx="2239">
                  <c:v>3.3581027800000003E-2</c:v>
                </c:pt>
                <c:pt idx="2240">
                  <c:v>3.3581027999999999E-2</c:v>
                </c:pt>
                <c:pt idx="2241">
                  <c:v>3.3581028200000002E-2</c:v>
                </c:pt>
                <c:pt idx="2242">
                  <c:v>3.3581028399999997E-2</c:v>
                </c:pt>
                <c:pt idx="2243">
                  <c:v>3.35810286E-2</c:v>
                </c:pt>
                <c:pt idx="2244">
                  <c:v>3.3581028800000003E-2</c:v>
                </c:pt>
                <c:pt idx="2245">
                  <c:v>3.3581028999999998E-2</c:v>
                </c:pt>
                <c:pt idx="2246">
                  <c:v>3.3581029200000001E-2</c:v>
                </c:pt>
                <c:pt idx="2247">
                  <c:v>3.3581029399999997E-2</c:v>
                </c:pt>
                <c:pt idx="2248">
                  <c:v>3.3581029599999999E-2</c:v>
                </c:pt>
                <c:pt idx="2249">
                  <c:v>3.3581029800000002E-2</c:v>
                </c:pt>
                <c:pt idx="2250">
                  <c:v>3.3581029999999998E-2</c:v>
                </c:pt>
                <c:pt idx="2251">
                  <c:v>3.35810302E-2</c:v>
                </c:pt>
                <c:pt idx="2252">
                  <c:v>3.3581030400000003E-2</c:v>
                </c:pt>
                <c:pt idx="2253">
                  <c:v>3.3581030599999999E-2</c:v>
                </c:pt>
                <c:pt idx="2254">
                  <c:v>3.3581030800000002E-2</c:v>
                </c:pt>
                <c:pt idx="2255">
                  <c:v>3.3581030999999997E-2</c:v>
                </c:pt>
                <c:pt idx="2256">
                  <c:v>3.35810312E-2</c:v>
                </c:pt>
                <c:pt idx="2257">
                  <c:v>3.3581031400000003E-2</c:v>
                </c:pt>
                <c:pt idx="2258">
                  <c:v>3.3581031599999998E-2</c:v>
                </c:pt>
                <c:pt idx="2259">
                  <c:v>3.3581031800000001E-2</c:v>
                </c:pt>
                <c:pt idx="2260">
                  <c:v>3.3581031999999997E-2</c:v>
                </c:pt>
                <c:pt idx="2261">
                  <c:v>3.3581032199999999E-2</c:v>
                </c:pt>
                <c:pt idx="2262">
                  <c:v>3.3581032400000002E-2</c:v>
                </c:pt>
                <c:pt idx="2263">
                  <c:v>3.3581032599999998E-2</c:v>
                </c:pt>
                <c:pt idx="2264">
                  <c:v>3.3581032800000001E-2</c:v>
                </c:pt>
                <c:pt idx="2265">
                  <c:v>3.3581033000000003E-2</c:v>
                </c:pt>
                <c:pt idx="2266">
                  <c:v>3.3581033199999999E-2</c:v>
                </c:pt>
                <c:pt idx="2267">
                  <c:v>3.3581033400000002E-2</c:v>
                </c:pt>
                <c:pt idx="2268">
                  <c:v>3.3581033599999997E-2</c:v>
                </c:pt>
                <c:pt idx="2269">
                  <c:v>3.35810338E-2</c:v>
                </c:pt>
                <c:pt idx="2270">
                  <c:v>3.3581034000000003E-2</c:v>
                </c:pt>
                <c:pt idx="2271">
                  <c:v>3.3581034199999998E-2</c:v>
                </c:pt>
                <c:pt idx="2272">
                  <c:v>3.3581034400000001E-2</c:v>
                </c:pt>
                <c:pt idx="2273">
                  <c:v>3.3581034599999997E-2</c:v>
                </c:pt>
                <c:pt idx="2274">
                  <c:v>3.3581034799999999E-2</c:v>
                </c:pt>
                <c:pt idx="2275">
                  <c:v>3.3581035000000002E-2</c:v>
                </c:pt>
                <c:pt idx="2276">
                  <c:v>3.3581035199999998E-2</c:v>
                </c:pt>
                <c:pt idx="2277">
                  <c:v>3.3581035400000001E-2</c:v>
                </c:pt>
                <c:pt idx="2278">
                  <c:v>3.3581035600000003E-2</c:v>
                </c:pt>
                <c:pt idx="2279">
                  <c:v>3.3581035799999999E-2</c:v>
                </c:pt>
                <c:pt idx="2280">
                  <c:v>3.3581036000000002E-2</c:v>
                </c:pt>
                <c:pt idx="2281">
                  <c:v>3.3581036199999997E-2</c:v>
                </c:pt>
                <c:pt idx="2282">
                  <c:v>3.35810364E-2</c:v>
                </c:pt>
                <c:pt idx="2283">
                  <c:v>3.3581036600000003E-2</c:v>
                </c:pt>
                <c:pt idx="2284">
                  <c:v>3.3581036799999998E-2</c:v>
                </c:pt>
                <c:pt idx="2285">
                  <c:v>3.3581037000000001E-2</c:v>
                </c:pt>
                <c:pt idx="2286">
                  <c:v>3.3581037199999997E-2</c:v>
                </c:pt>
                <c:pt idx="2287">
                  <c:v>3.3581037399999999E-2</c:v>
                </c:pt>
                <c:pt idx="2288">
                  <c:v>3.3581037600000002E-2</c:v>
                </c:pt>
                <c:pt idx="2289">
                  <c:v>3.3581037799999998E-2</c:v>
                </c:pt>
                <c:pt idx="2290">
                  <c:v>3.3581038000000001E-2</c:v>
                </c:pt>
                <c:pt idx="2291">
                  <c:v>3.3581038200000003E-2</c:v>
                </c:pt>
                <c:pt idx="2292">
                  <c:v>3.3581038399999999E-2</c:v>
                </c:pt>
                <c:pt idx="2293">
                  <c:v>3.3581038600000002E-2</c:v>
                </c:pt>
                <c:pt idx="2294">
                  <c:v>3.3581038799999997E-2</c:v>
                </c:pt>
                <c:pt idx="2295">
                  <c:v>3.3581039E-2</c:v>
                </c:pt>
                <c:pt idx="2296">
                  <c:v>3.3581039200000003E-2</c:v>
                </c:pt>
                <c:pt idx="2297">
                  <c:v>3.3581039399999998E-2</c:v>
                </c:pt>
                <c:pt idx="2298">
                  <c:v>3.3581039600000001E-2</c:v>
                </c:pt>
                <c:pt idx="2299">
                  <c:v>3.3581039799999997E-2</c:v>
                </c:pt>
                <c:pt idx="2300">
                  <c:v>3.358104E-2</c:v>
                </c:pt>
                <c:pt idx="2301">
                  <c:v>3.3581040200000002E-2</c:v>
                </c:pt>
                <c:pt idx="2302">
                  <c:v>3.3581040399999998E-2</c:v>
                </c:pt>
                <c:pt idx="2303">
                  <c:v>3.3581040600000001E-2</c:v>
                </c:pt>
                <c:pt idx="2304">
                  <c:v>3.3581040800000003E-2</c:v>
                </c:pt>
                <c:pt idx="2305">
                  <c:v>3.3581040999999999E-2</c:v>
                </c:pt>
                <c:pt idx="2306">
                  <c:v>3.3581041200000002E-2</c:v>
                </c:pt>
                <c:pt idx="2307">
                  <c:v>3.3581041399999997E-2</c:v>
                </c:pt>
                <c:pt idx="2308">
                  <c:v>3.35810416E-2</c:v>
                </c:pt>
                <c:pt idx="2309">
                  <c:v>3.3581041800000003E-2</c:v>
                </c:pt>
                <c:pt idx="2310">
                  <c:v>3.3581041999999998E-2</c:v>
                </c:pt>
                <c:pt idx="2311">
                  <c:v>3.3581042200000001E-2</c:v>
                </c:pt>
                <c:pt idx="2312">
                  <c:v>3.3581042399999997E-2</c:v>
                </c:pt>
                <c:pt idx="2313">
                  <c:v>3.35810426E-2</c:v>
                </c:pt>
                <c:pt idx="2314">
                  <c:v>3.3581042800000002E-2</c:v>
                </c:pt>
                <c:pt idx="2315">
                  <c:v>3.3581042999999998E-2</c:v>
                </c:pt>
                <c:pt idx="2316">
                  <c:v>3.3581043200000001E-2</c:v>
                </c:pt>
                <c:pt idx="2317">
                  <c:v>3.3581043400000003E-2</c:v>
                </c:pt>
                <c:pt idx="2318">
                  <c:v>3.3581043599999999E-2</c:v>
                </c:pt>
                <c:pt idx="2319">
                  <c:v>3.3581043800000002E-2</c:v>
                </c:pt>
                <c:pt idx="2320">
                  <c:v>3.3581043999999997E-2</c:v>
                </c:pt>
                <c:pt idx="2321">
                  <c:v>3.35810442E-2</c:v>
                </c:pt>
                <c:pt idx="2322">
                  <c:v>3.3581044400000003E-2</c:v>
                </c:pt>
                <c:pt idx="2323">
                  <c:v>3.3581044599999998E-2</c:v>
                </c:pt>
                <c:pt idx="2324">
                  <c:v>3.3581044800000001E-2</c:v>
                </c:pt>
                <c:pt idx="2325">
                  <c:v>3.3581044999999997E-2</c:v>
                </c:pt>
                <c:pt idx="2326">
                  <c:v>3.35810452E-2</c:v>
                </c:pt>
                <c:pt idx="2327">
                  <c:v>3.3581045400000002E-2</c:v>
                </c:pt>
                <c:pt idx="2328">
                  <c:v>3.3581045599999998E-2</c:v>
                </c:pt>
                <c:pt idx="2329">
                  <c:v>3.3581045800000001E-2</c:v>
                </c:pt>
                <c:pt idx="2330">
                  <c:v>3.3581046000000003E-2</c:v>
                </c:pt>
                <c:pt idx="2331">
                  <c:v>3.3581046199999999E-2</c:v>
                </c:pt>
                <c:pt idx="2332">
                  <c:v>3.3581046400000002E-2</c:v>
                </c:pt>
                <c:pt idx="2333">
                  <c:v>3.3581046599999997E-2</c:v>
                </c:pt>
                <c:pt idx="2334">
                  <c:v>3.35810468E-2</c:v>
                </c:pt>
                <c:pt idx="2335">
                  <c:v>3.3581047000000003E-2</c:v>
                </c:pt>
                <c:pt idx="2336">
                  <c:v>3.3581047199999998E-2</c:v>
                </c:pt>
                <c:pt idx="2337">
                  <c:v>3.3581047400000001E-2</c:v>
                </c:pt>
                <c:pt idx="2338">
                  <c:v>3.3581047599999997E-2</c:v>
                </c:pt>
                <c:pt idx="2339">
                  <c:v>3.35810478E-2</c:v>
                </c:pt>
                <c:pt idx="2340">
                  <c:v>3.3581048000000002E-2</c:v>
                </c:pt>
                <c:pt idx="2341">
                  <c:v>3.3581048199999998E-2</c:v>
                </c:pt>
                <c:pt idx="2342">
                  <c:v>3.3581048400000001E-2</c:v>
                </c:pt>
                <c:pt idx="2343">
                  <c:v>3.3581048600000003E-2</c:v>
                </c:pt>
                <c:pt idx="2344">
                  <c:v>3.3581048799999999E-2</c:v>
                </c:pt>
                <c:pt idx="2345">
                  <c:v>3.3581049000000002E-2</c:v>
                </c:pt>
                <c:pt idx="2346">
                  <c:v>3.3581049199999997E-2</c:v>
                </c:pt>
                <c:pt idx="2347">
                  <c:v>3.35810494E-2</c:v>
                </c:pt>
                <c:pt idx="2348">
                  <c:v>3.3581049600000003E-2</c:v>
                </c:pt>
                <c:pt idx="2349">
                  <c:v>3.3581049799999999E-2</c:v>
                </c:pt>
                <c:pt idx="2350">
                  <c:v>3.3581050000000001E-2</c:v>
                </c:pt>
                <c:pt idx="2351">
                  <c:v>3.3581050199999997E-2</c:v>
                </c:pt>
                <c:pt idx="2352">
                  <c:v>3.35810504E-2</c:v>
                </c:pt>
                <c:pt idx="2353">
                  <c:v>3.3581050600000002E-2</c:v>
                </c:pt>
                <c:pt idx="2354">
                  <c:v>3.3581050799999998E-2</c:v>
                </c:pt>
                <c:pt idx="2355">
                  <c:v>3.3581051000000001E-2</c:v>
                </c:pt>
                <c:pt idx="2356">
                  <c:v>3.3581051200000003E-2</c:v>
                </c:pt>
                <c:pt idx="2357">
                  <c:v>3.3581051399999999E-2</c:v>
                </c:pt>
                <c:pt idx="2358">
                  <c:v>3.3581051600000002E-2</c:v>
                </c:pt>
                <c:pt idx="2359">
                  <c:v>3.3581051799999997E-2</c:v>
                </c:pt>
                <c:pt idx="2360">
                  <c:v>3.3581052E-2</c:v>
                </c:pt>
                <c:pt idx="2361">
                  <c:v>3.3581052200000003E-2</c:v>
                </c:pt>
                <c:pt idx="2362">
                  <c:v>3.3581052399999999E-2</c:v>
                </c:pt>
                <c:pt idx="2363">
                  <c:v>3.3581052600000001E-2</c:v>
                </c:pt>
                <c:pt idx="2364">
                  <c:v>3.3581052799999997E-2</c:v>
                </c:pt>
                <c:pt idx="2365">
                  <c:v>3.3581053E-2</c:v>
                </c:pt>
                <c:pt idx="2366">
                  <c:v>3.3581053200000002E-2</c:v>
                </c:pt>
                <c:pt idx="2367">
                  <c:v>3.3581053399999998E-2</c:v>
                </c:pt>
                <c:pt idx="2368">
                  <c:v>3.3581053600000001E-2</c:v>
                </c:pt>
                <c:pt idx="2369">
                  <c:v>3.3581053800000003E-2</c:v>
                </c:pt>
                <c:pt idx="2370">
                  <c:v>3.3581053999999999E-2</c:v>
                </c:pt>
                <c:pt idx="2371">
                  <c:v>3.3581054200000002E-2</c:v>
                </c:pt>
                <c:pt idx="2372">
                  <c:v>3.3581054399999997E-2</c:v>
                </c:pt>
                <c:pt idx="2373">
                  <c:v>3.35810546E-2</c:v>
                </c:pt>
                <c:pt idx="2374">
                  <c:v>3.3581054800000003E-2</c:v>
                </c:pt>
                <c:pt idx="2375">
                  <c:v>3.3581054999999999E-2</c:v>
                </c:pt>
                <c:pt idx="2376">
                  <c:v>3.3581055200000001E-2</c:v>
                </c:pt>
                <c:pt idx="2377">
                  <c:v>3.3581055399999997E-2</c:v>
                </c:pt>
                <c:pt idx="2378">
                  <c:v>3.35810556E-2</c:v>
                </c:pt>
                <c:pt idx="2379">
                  <c:v>3.3581055800000002E-2</c:v>
                </c:pt>
                <c:pt idx="2380">
                  <c:v>3.3581055999999998E-2</c:v>
                </c:pt>
                <c:pt idx="2381">
                  <c:v>3.3581056200000001E-2</c:v>
                </c:pt>
                <c:pt idx="2382">
                  <c:v>3.3581056400000003E-2</c:v>
                </c:pt>
                <c:pt idx="2383">
                  <c:v>3.3581056599999999E-2</c:v>
                </c:pt>
                <c:pt idx="2384">
                  <c:v>3.3581056800000002E-2</c:v>
                </c:pt>
                <c:pt idx="2385">
                  <c:v>3.3581056999999997E-2</c:v>
                </c:pt>
                <c:pt idx="2386">
                  <c:v>3.35810572E-2</c:v>
                </c:pt>
                <c:pt idx="2387">
                  <c:v>3.3581057400000003E-2</c:v>
                </c:pt>
                <c:pt idx="2388">
                  <c:v>3.3581057599999999E-2</c:v>
                </c:pt>
                <c:pt idx="2389">
                  <c:v>3.3581057800000001E-2</c:v>
                </c:pt>
                <c:pt idx="2390">
                  <c:v>3.3581057999999997E-2</c:v>
                </c:pt>
                <c:pt idx="2391">
                  <c:v>3.35810582E-2</c:v>
                </c:pt>
                <c:pt idx="2392">
                  <c:v>3.3581058400000002E-2</c:v>
                </c:pt>
                <c:pt idx="2393">
                  <c:v>3.3581058599999998E-2</c:v>
                </c:pt>
                <c:pt idx="2394">
                  <c:v>3.3581058800000001E-2</c:v>
                </c:pt>
                <c:pt idx="2395">
                  <c:v>3.3581059000000003E-2</c:v>
                </c:pt>
                <c:pt idx="2396">
                  <c:v>3.3581059199999999E-2</c:v>
                </c:pt>
                <c:pt idx="2397">
                  <c:v>3.3581059400000002E-2</c:v>
                </c:pt>
                <c:pt idx="2398">
                  <c:v>3.3581059599999998E-2</c:v>
                </c:pt>
                <c:pt idx="2399">
                  <c:v>3.35810598E-2</c:v>
                </c:pt>
                <c:pt idx="2400">
                  <c:v>3.3581060000000003E-2</c:v>
                </c:pt>
                <c:pt idx="2401">
                  <c:v>3.3581060199999999E-2</c:v>
                </c:pt>
                <c:pt idx="2402">
                  <c:v>3.3581060400000001E-2</c:v>
                </c:pt>
                <c:pt idx="2403">
                  <c:v>3.3581060599999997E-2</c:v>
                </c:pt>
                <c:pt idx="2404">
                  <c:v>3.35810608E-2</c:v>
                </c:pt>
                <c:pt idx="2405">
                  <c:v>3.3581061000000002E-2</c:v>
                </c:pt>
                <c:pt idx="2406">
                  <c:v>3.3581061199999998E-2</c:v>
                </c:pt>
                <c:pt idx="2407">
                  <c:v>3.3581061400000001E-2</c:v>
                </c:pt>
                <c:pt idx="2408">
                  <c:v>3.3581061600000003E-2</c:v>
                </c:pt>
                <c:pt idx="2409">
                  <c:v>3.3581061799999999E-2</c:v>
                </c:pt>
                <c:pt idx="2410">
                  <c:v>3.3581062000000002E-2</c:v>
                </c:pt>
                <c:pt idx="2411">
                  <c:v>3.3581062199999998E-2</c:v>
                </c:pt>
                <c:pt idx="2412">
                  <c:v>3.35810624E-2</c:v>
                </c:pt>
                <c:pt idx="2413">
                  <c:v>3.3581062600000003E-2</c:v>
                </c:pt>
                <c:pt idx="2414">
                  <c:v>3.3581062799999999E-2</c:v>
                </c:pt>
                <c:pt idx="2415">
                  <c:v>3.3581063000000001E-2</c:v>
                </c:pt>
                <c:pt idx="2416">
                  <c:v>3.3581063199999997E-2</c:v>
                </c:pt>
                <c:pt idx="2417">
                  <c:v>3.35810634E-2</c:v>
                </c:pt>
                <c:pt idx="2418">
                  <c:v>3.3581063600000002E-2</c:v>
                </c:pt>
                <c:pt idx="2419">
                  <c:v>3.3581063799999998E-2</c:v>
                </c:pt>
                <c:pt idx="2420">
                  <c:v>3.3581064000000001E-2</c:v>
                </c:pt>
                <c:pt idx="2421">
                  <c:v>3.3581064200000003E-2</c:v>
                </c:pt>
                <c:pt idx="2422">
                  <c:v>3.3581064399999999E-2</c:v>
                </c:pt>
                <c:pt idx="2423">
                  <c:v>3.3581064600000002E-2</c:v>
                </c:pt>
                <c:pt idx="2424">
                  <c:v>3.3581064799999998E-2</c:v>
                </c:pt>
                <c:pt idx="2425">
                  <c:v>3.3581065E-2</c:v>
                </c:pt>
                <c:pt idx="2426">
                  <c:v>3.3581065200000003E-2</c:v>
                </c:pt>
                <c:pt idx="2427">
                  <c:v>3.3581065399999999E-2</c:v>
                </c:pt>
                <c:pt idx="2428">
                  <c:v>3.3581065600000001E-2</c:v>
                </c:pt>
                <c:pt idx="2429">
                  <c:v>3.3581065799999997E-2</c:v>
                </c:pt>
                <c:pt idx="2430">
                  <c:v>3.3581066E-2</c:v>
                </c:pt>
                <c:pt idx="2431">
                  <c:v>3.3581066200000002E-2</c:v>
                </c:pt>
                <c:pt idx="2432">
                  <c:v>3.3581066399999998E-2</c:v>
                </c:pt>
                <c:pt idx="2433">
                  <c:v>3.3581066600000001E-2</c:v>
                </c:pt>
                <c:pt idx="2434">
                  <c:v>3.3581066800000003E-2</c:v>
                </c:pt>
                <c:pt idx="2435">
                  <c:v>3.3581066999999999E-2</c:v>
                </c:pt>
                <c:pt idx="2436">
                  <c:v>3.3581067200000002E-2</c:v>
                </c:pt>
                <c:pt idx="2437">
                  <c:v>3.3581067399999998E-2</c:v>
                </c:pt>
                <c:pt idx="2438">
                  <c:v>3.35810676E-2</c:v>
                </c:pt>
                <c:pt idx="2439">
                  <c:v>3.3581067800000003E-2</c:v>
                </c:pt>
                <c:pt idx="2440">
                  <c:v>3.3581067999999999E-2</c:v>
                </c:pt>
                <c:pt idx="2441">
                  <c:v>3.3581068200000001E-2</c:v>
                </c:pt>
                <c:pt idx="2442">
                  <c:v>3.3581068399999997E-2</c:v>
                </c:pt>
                <c:pt idx="2443">
                  <c:v>3.35810686E-2</c:v>
                </c:pt>
                <c:pt idx="2444">
                  <c:v>3.3581068800000002E-2</c:v>
                </c:pt>
                <c:pt idx="2445">
                  <c:v>3.3581068999999998E-2</c:v>
                </c:pt>
                <c:pt idx="2446">
                  <c:v>3.3581069200000001E-2</c:v>
                </c:pt>
                <c:pt idx="2447">
                  <c:v>3.3581069400000003E-2</c:v>
                </c:pt>
                <c:pt idx="2448">
                  <c:v>3.3581069599999999E-2</c:v>
                </c:pt>
                <c:pt idx="2449">
                  <c:v>3.3581069800000002E-2</c:v>
                </c:pt>
                <c:pt idx="2450">
                  <c:v>3.3581069999999998E-2</c:v>
                </c:pt>
                <c:pt idx="2451">
                  <c:v>3.35810702E-2</c:v>
                </c:pt>
                <c:pt idx="2452">
                  <c:v>3.3581070400000003E-2</c:v>
                </c:pt>
                <c:pt idx="2453">
                  <c:v>3.3581070599999999E-2</c:v>
                </c:pt>
                <c:pt idx="2454">
                  <c:v>3.3581070800000001E-2</c:v>
                </c:pt>
                <c:pt idx="2455">
                  <c:v>3.3581070999999997E-2</c:v>
                </c:pt>
                <c:pt idx="2456">
                  <c:v>3.35810712E-2</c:v>
                </c:pt>
                <c:pt idx="2457">
                  <c:v>3.3581071400000002E-2</c:v>
                </c:pt>
                <c:pt idx="2458">
                  <c:v>3.3581071599999998E-2</c:v>
                </c:pt>
                <c:pt idx="2459">
                  <c:v>3.3581071800000001E-2</c:v>
                </c:pt>
                <c:pt idx="2460">
                  <c:v>3.3581071999999997E-2</c:v>
                </c:pt>
                <c:pt idx="2461">
                  <c:v>3.3581072199999999E-2</c:v>
                </c:pt>
                <c:pt idx="2462">
                  <c:v>3.3581072400000002E-2</c:v>
                </c:pt>
                <c:pt idx="2463">
                  <c:v>3.3581072599999998E-2</c:v>
                </c:pt>
                <c:pt idx="2464">
                  <c:v>3.35810728E-2</c:v>
                </c:pt>
                <c:pt idx="2465">
                  <c:v>3.3581073000000003E-2</c:v>
                </c:pt>
                <c:pt idx="2466">
                  <c:v>3.3581073199999999E-2</c:v>
                </c:pt>
                <c:pt idx="2467">
                  <c:v>3.3581073400000001E-2</c:v>
                </c:pt>
                <c:pt idx="2468">
                  <c:v>3.3581073599999997E-2</c:v>
                </c:pt>
                <c:pt idx="2469">
                  <c:v>3.35810738E-2</c:v>
                </c:pt>
                <c:pt idx="2470">
                  <c:v>3.3581074000000002E-2</c:v>
                </c:pt>
                <c:pt idx="2471">
                  <c:v>3.3581074199999998E-2</c:v>
                </c:pt>
                <c:pt idx="2472">
                  <c:v>3.3581074400000001E-2</c:v>
                </c:pt>
                <c:pt idx="2473">
                  <c:v>3.3581074599999997E-2</c:v>
                </c:pt>
                <c:pt idx="2474">
                  <c:v>3.3581074799999999E-2</c:v>
                </c:pt>
                <c:pt idx="2475">
                  <c:v>3.3581075000000002E-2</c:v>
                </c:pt>
                <c:pt idx="2476">
                  <c:v>3.3581075199999998E-2</c:v>
                </c:pt>
                <c:pt idx="2477">
                  <c:v>3.35810754E-2</c:v>
                </c:pt>
                <c:pt idx="2478">
                  <c:v>3.3581075600000003E-2</c:v>
                </c:pt>
                <c:pt idx="2479">
                  <c:v>3.3581075799999999E-2</c:v>
                </c:pt>
                <c:pt idx="2480">
                  <c:v>3.3581076000000001E-2</c:v>
                </c:pt>
                <c:pt idx="2481">
                  <c:v>3.3581076199999997E-2</c:v>
                </c:pt>
                <c:pt idx="2482">
                  <c:v>3.35810764E-2</c:v>
                </c:pt>
                <c:pt idx="2483">
                  <c:v>3.3581076600000002E-2</c:v>
                </c:pt>
                <c:pt idx="2484">
                  <c:v>3.3581076799999998E-2</c:v>
                </c:pt>
                <c:pt idx="2485">
                  <c:v>3.3581077000000001E-2</c:v>
                </c:pt>
                <c:pt idx="2486">
                  <c:v>3.3581077199999997E-2</c:v>
                </c:pt>
                <c:pt idx="2487">
                  <c:v>3.3581077399999999E-2</c:v>
                </c:pt>
                <c:pt idx="2488">
                  <c:v>3.3581077600000002E-2</c:v>
                </c:pt>
                <c:pt idx="2489">
                  <c:v>3.3581077799999998E-2</c:v>
                </c:pt>
                <c:pt idx="2490">
                  <c:v>3.3581078E-2</c:v>
                </c:pt>
                <c:pt idx="2491">
                  <c:v>3.3581078200000003E-2</c:v>
                </c:pt>
                <c:pt idx="2492">
                  <c:v>3.3581078399999999E-2</c:v>
                </c:pt>
                <c:pt idx="2493">
                  <c:v>3.3581078600000001E-2</c:v>
                </c:pt>
                <c:pt idx="2494">
                  <c:v>3.3581078799999997E-2</c:v>
                </c:pt>
                <c:pt idx="2495">
                  <c:v>3.3581079E-2</c:v>
                </c:pt>
                <c:pt idx="2496">
                  <c:v>3.3581079200000002E-2</c:v>
                </c:pt>
                <c:pt idx="2497">
                  <c:v>3.3581079399999998E-2</c:v>
                </c:pt>
                <c:pt idx="2498">
                  <c:v>3.3581079600000001E-2</c:v>
                </c:pt>
                <c:pt idx="2499">
                  <c:v>3.3581079799999997E-2</c:v>
                </c:pt>
                <c:pt idx="2500">
                  <c:v>3.3581079999999999E-2</c:v>
                </c:pt>
                <c:pt idx="2501">
                  <c:v>3.3581080200000002E-2</c:v>
                </c:pt>
                <c:pt idx="2502">
                  <c:v>3.3581080399999998E-2</c:v>
                </c:pt>
                <c:pt idx="2503">
                  <c:v>3.35810806E-2</c:v>
                </c:pt>
                <c:pt idx="2504">
                  <c:v>3.3581080800000003E-2</c:v>
                </c:pt>
                <c:pt idx="2505">
                  <c:v>3.3581080999999999E-2</c:v>
                </c:pt>
                <c:pt idx="2506">
                  <c:v>3.3581081200000001E-2</c:v>
                </c:pt>
                <c:pt idx="2507">
                  <c:v>3.3581081399999997E-2</c:v>
                </c:pt>
                <c:pt idx="2508">
                  <c:v>3.35810816E-2</c:v>
                </c:pt>
                <c:pt idx="2509">
                  <c:v>3.3581081800000002E-2</c:v>
                </c:pt>
                <c:pt idx="2510">
                  <c:v>3.3581081999999998E-2</c:v>
                </c:pt>
                <c:pt idx="2511">
                  <c:v>3.3581082200000001E-2</c:v>
                </c:pt>
                <c:pt idx="2512">
                  <c:v>3.3581082399999997E-2</c:v>
                </c:pt>
                <c:pt idx="2513">
                  <c:v>3.3581082599999999E-2</c:v>
                </c:pt>
                <c:pt idx="2514">
                  <c:v>3.3581082800000002E-2</c:v>
                </c:pt>
                <c:pt idx="2515">
                  <c:v>3.3581082999999998E-2</c:v>
                </c:pt>
                <c:pt idx="2516">
                  <c:v>3.35810832E-2</c:v>
                </c:pt>
                <c:pt idx="2517">
                  <c:v>3.3581083400000003E-2</c:v>
                </c:pt>
                <c:pt idx="2518">
                  <c:v>3.3581083599999999E-2</c:v>
                </c:pt>
                <c:pt idx="2519">
                  <c:v>3.3581083800000001E-2</c:v>
                </c:pt>
                <c:pt idx="2520">
                  <c:v>3.3581083999999997E-2</c:v>
                </c:pt>
                <c:pt idx="2521">
                  <c:v>3.35810842E-2</c:v>
                </c:pt>
                <c:pt idx="2522">
                  <c:v>3.3581084400000002E-2</c:v>
                </c:pt>
                <c:pt idx="2523">
                  <c:v>3.3581084599999998E-2</c:v>
                </c:pt>
                <c:pt idx="2524">
                  <c:v>3.3581084800000001E-2</c:v>
                </c:pt>
                <c:pt idx="2525">
                  <c:v>3.3581084999999997E-2</c:v>
                </c:pt>
                <c:pt idx="2526">
                  <c:v>3.3581085199999999E-2</c:v>
                </c:pt>
                <c:pt idx="2527">
                  <c:v>3.3581085400000002E-2</c:v>
                </c:pt>
                <c:pt idx="2528">
                  <c:v>3.3581085599999998E-2</c:v>
                </c:pt>
                <c:pt idx="2529">
                  <c:v>3.35810858E-2</c:v>
                </c:pt>
                <c:pt idx="2530">
                  <c:v>3.3581086000000003E-2</c:v>
                </c:pt>
                <c:pt idx="2531">
                  <c:v>3.3581086199999999E-2</c:v>
                </c:pt>
                <c:pt idx="2532">
                  <c:v>3.3581086400000001E-2</c:v>
                </c:pt>
                <c:pt idx="2533">
                  <c:v>3.3581086599999997E-2</c:v>
                </c:pt>
                <c:pt idx="2534">
                  <c:v>3.35810868E-2</c:v>
                </c:pt>
                <c:pt idx="2535">
                  <c:v>3.3581087000000003E-2</c:v>
                </c:pt>
                <c:pt idx="2536">
                  <c:v>3.3581087199999998E-2</c:v>
                </c:pt>
                <c:pt idx="2537">
                  <c:v>3.3581087400000001E-2</c:v>
                </c:pt>
                <c:pt idx="2538">
                  <c:v>3.3581087599999997E-2</c:v>
                </c:pt>
                <c:pt idx="2539">
                  <c:v>3.3581087799999999E-2</c:v>
                </c:pt>
                <c:pt idx="2540">
                  <c:v>3.3581088000000002E-2</c:v>
                </c:pt>
                <c:pt idx="2541">
                  <c:v>3.3581088199999998E-2</c:v>
                </c:pt>
                <c:pt idx="2542">
                  <c:v>3.35810884E-2</c:v>
                </c:pt>
                <c:pt idx="2543">
                  <c:v>3.3581088600000003E-2</c:v>
                </c:pt>
                <c:pt idx="2544">
                  <c:v>3.3581088799999999E-2</c:v>
                </c:pt>
                <c:pt idx="2545">
                  <c:v>3.3581089000000001E-2</c:v>
                </c:pt>
                <c:pt idx="2546">
                  <c:v>3.3581089199999997E-2</c:v>
                </c:pt>
                <c:pt idx="2547">
                  <c:v>3.35810894E-2</c:v>
                </c:pt>
                <c:pt idx="2548">
                  <c:v>3.3581089600000003E-2</c:v>
                </c:pt>
                <c:pt idx="2549">
                  <c:v>3.3581089799999998E-2</c:v>
                </c:pt>
                <c:pt idx="2550">
                  <c:v>3.3581090000000001E-2</c:v>
                </c:pt>
                <c:pt idx="2551">
                  <c:v>3.3581090199999997E-2</c:v>
                </c:pt>
                <c:pt idx="2552">
                  <c:v>3.3581090399999999E-2</c:v>
                </c:pt>
                <c:pt idx="2553">
                  <c:v>3.3581090600000002E-2</c:v>
                </c:pt>
                <c:pt idx="2554">
                  <c:v>3.3581090799999998E-2</c:v>
                </c:pt>
                <c:pt idx="2555">
                  <c:v>3.3581091E-2</c:v>
                </c:pt>
                <c:pt idx="2556">
                  <c:v>3.3581091200000003E-2</c:v>
                </c:pt>
                <c:pt idx="2557">
                  <c:v>3.3581091399999999E-2</c:v>
                </c:pt>
                <c:pt idx="2558">
                  <c:v>3.3581091600000001E-2</c:v>
                </c:pt>
                <c:pt idx="2559">
                  <c:v>3.3581091799999997E-2</c:v>
                </c:pt>
                <c:pt idx="2560">
                  <c:v>3.3581092E-2</c:v>
                </c:pt>
                <c:pt idx="2561">
                  <c:v>3.3581092200000003E-2</c:v>
                </c:pt>
                <c:pt idx="2562">
                  <c:v>3.3581092399999998E-2</c:v>
                </c:pt>
                <c:pt idx="2563">
                  <c:v>3.3581092600000001E-2</c:v>
                </c:pt>
                <c:pt idx="2564">
                  <c:v>3.3581092799999997E-2</c:v>
                </c:pt>
                <c:pt idx="2565">
                  <c:v>3.3581092999999999E-2</c:v>
                </c:pt>
                <c:pt idx="2566">
                  <c:v>3.3581093200000002E-2</c:v>
                </c:pt>
                <c:pt idx="2567">
                  <c:v>3.3581093399999998E-2</c:v>
                </c:pt>
                <c:pt idx="2568">
                  <c:v>3.35810936E-2</c:v>
                </c:pt>
                <c:pt idx="2569">
                  <c:v>3.3581093800000003E-2</c:v>
                </c:pt>
                <c:pt idx="2570">
                  <c:v>3.3581093999999999E-2</c:v>
                </c:pt>
                <c:pt idx="2571">
                  <c:v>3.3581094200000002E-2</c:v>
                </c:pt>
                <c:pt idx="2572">
                  <c:v>3.3581094399999997E-2</c:v>
                </c:pt>
                <c:pt idx="2573">
                  <c:v>3.35810946E-2</c:v>
                </c:pt>
                <c:pt idx="2574">
                  <c:v>3.3581094800000003E-2</c:v>
                </c:pt>
                <c:pt idx="2575">
                  <c:v>3.3581094999999998E-2</c:v>
                </c:pt>
                <c:pt idx="2576">
                  <c:v>3.3581095200000001E-2</c:v>
                </c:pt>
                <c:pt idx="2577">
                  <c:v>3.3581095399999997E-2</c:v>
                </c:pt>
                <c:pt idx="2578">
                  <c:v>3.3581095599999999E-2</c:v>
                </c:pt>
                <c:pt idx="2579">
                  <c:v>3.3581095800000002E-2</c:v>
                </c:pt>
                <c:pt idx="2580">
                  <c:v>3.3581095999999998E-2</c:v>
                </c:pt>
                <c:pt idx="2581">
                  <c:v>3.35810962E-2</c:v>
                </c:pt>
                <c:pt idx="2582">
                  <c:v>3.3581096400000003E-2</c:v>
                </c:pt>
                <c:pt idx="2583">
                  <c:v>3.3581096599999999E-2</c:v>
                </c:pt>
                <c:pt idx="2584">
                  <c:v>3.3581096800000002E-2</c:v>
                </c:pt>
                <c:pt idx="2585">
                  <c:v>3.3581096999999997E-2</c:v>
                </c:pt>
                <c:pt idx="2586">
                  <c:v>3.35810972E-2</c:v>
                </c:pt>
                <c:pt idx="2587">
                  <c:v>3.3581097400000003E-2</c:v>
                </c:pt>
                <c:pt idx="2588">
                  <c:v>3.3581097599999998E-2</c:v>
                </c:pt>
                <c:pt idx="2589">
                  <c:v>3.3581097800000001E-2</c:v>
                </c:pt>
                <c:pt idx="2590">
                  <c:v>3.3581097999999997E-2</c:v>
                </c:pt>
                <c:pt idx="2591">
                  <c:v>3.3581098199999999E-2</c:v>
                </c:pt>
                <c:pt idx="2592">
                  <c:v>3.3581098400000002E-2</c:v>
                </c:pt>
                <c:pt idx="2593">
                  <c:v>3.3581098599999998E-2</c:v>
                </c:pt>
                <c:pt idx="2594">
                  <c:v>3.35810988E-2</c:v>
                </c:pt>
                <c:pt idx="2595">
                  <c:v>3.3581099000000003E-2</c:v>
                </c:pt>
                <c:pt idx="2596">
                  <c:v>3.3581099199999999E-2</c:v>
                </c:pt>
                <c:pt idx="2597">
                  <c:v>3.3581099400000002E-2</c:v>
                </c:pt>
                <c:pt idx="2598">
                  <c:v>3.3581099599999997E-2</c:v>
                </c:pt>
                <c:pt idx="2599">
                  <c:v>3.35810998E-2</c:v>
                </c:pt>
                <c:pt idx="2600">
                  <c:v>3.3581100000000003E-2</c:v>
                </c:pt>
                <c:pt idx="2601">
                  <c:v>3.3581100199999998E-2</c:v>
                </c:pt>
                <c:pt idx="2602">
                  <c:v>3.3581100400000001E-2</c:v>
                </c:pt>
                <c:pt idx="2603">
                  <c:v>3.3581100599999997E-2</c:v>
                </c:pt>
                <c:pt idx="2604">
                  <c:v>3.3581100799999999E-2</c:v>
                </c:pt>
                <c:pt idx="2605">
                  <c:v>3.3581101000000002E-2</c:v>
                </c:pt>
                <c:pt idx="2606">
                  <c:v>3.3581101199999998E-2</c:v>
                </c:pt>
                <c:pt idx="2607">
                  <c:v>3.35811014E-2</c:v>
                </c:pt>
                <c:pt idx="2608">
                  <c:v>3.3581101600000003E-2</c:v>
                </c:pt>
                <c:pt idx="2609">
                  <c:v>3.3581101799999999E-2</c:v>
                </c:pt>
                <c:pt idx="2610">
                  <c:v>3.3581102000000002E-2</c:v>
                </c:pt>
                <c:pt idx="2611">
                  <c:v>3.3581102199999997E-2</c:v>
                </c:pt>
                <c:pt idx="2612">
                  <c:v>3.35811024E-2</c:v>
                </c:pt>
                <c:pt idx="2613">
                  <c:v>3.3581102600000003E-2</c:v>
                </c:pt>
                <c:pt idx="2614">
                  <c:v>3.3581102799999998E-2</c:v>
                </c:pt>
                <c:pt idx="2615">
                  <c:v>3.3581103000000001E-2</c:v>
                </c:pt>
                <c:pt idx="2616">
                  <c:v>3.3581103199999997E-2</c:v>
                </c:pt>
                <c:pt idx="2617">
                  <c:v>3.3581103399999999E-2</c:v>
                </c:pt>
                <c:pt idx="2618">
                  <c:v>3.3581103600000002E-2</c:v>
                </c:pt>
                <c:pt idx="2619">
                  <c:v>3.3581103799999998E-2</c:v>
                </c:pt>
                <c:pt idx="2620">
                  <c:v>3.3581104000000001E-2</c:v>
                </c:pt>
                <c:pt idx="2621">
                  <c:v>3.3581104200000003E-2</c:v>
                </c:pt>
                <c:pt idx="2622">
                  <c:v>3.3581104399999999E-2</c:v>
                </c:pt>
                <c:pt idx="2623">
                  <c:v>3.3581104600000002E-2</c:v>
                </c:pt>
                <c:pt idx="2624">
                  <c:v>3.3581104799999997E-2</c:v>
                </c:pt>
                <c:pt idx="2625">
                  <c:v>3.3581105E-2</c:v>
                </c:pt>
                <c:pt idx="2626">
                  <c:v>3.3581105200000003E-2</c:v>
                </c:pt>
                <c:pt idx="2627">
                  <c:v>3.3581105399999998E-2</c:v>
                </c:pt>
                <c:pt idx="2628">
                  <c:v>3.3581105600000001E-2</c:v>
                </c:pt>
                <c:pt idx="2629">
                  <c:v>3.3581105799999997E-2</c:v>
                </c:pt>
                <c:pt idx="2630">
                  <c:v>3.3581105999999999E-2</c:v>
                </c:pt>
                <c:pt idx="2631">
                  <c:v>3.3581106200000002E-2</c:v>
                </c:pt>
                <c:pt idx="2632">
                  <c:v>3.3581106399999998E-2</c:v>
                </c:pt>
                <c:pt idx="2633">
                  <c:v>3.3581106600000001E-2</c:v>
                </c:pt>
                <c:pt idx="2634">
                  <c:v>3.3581106800000003E-2</c:v>
                </c:pt>
                <c:pt idx="2635">
                  <c:v>3.3581106999999999E-2</c:v>
                </c:pt>
                <c:pt idx="2636">
                  <c:v>3.3581107200000002E-2</c:v>
                </c:pt>
                <c:pt idx="2637">
                  <c:v>3.3581107399999997E-2</c:v>
                </c:pt>
                <c:pt idx="2638">
                  <c:v>3.35811076E-2</c:v>
                </c:pt>
                <c:pt idx="2639">
                  <c:v>3.3581107800000003E-2</c:v>
                </c:pt>
                <c:pt idx="2640">
                  <c:v>3.3581107999999998E-2</c:v>
                </c:pt>
                <c:pt idx="2641">
                  <c:v>3.3581108200000001E-2</c:v>
                </c:pt>
                <c:pt idx="2642">
                  <c:v>3.3581108399999997E-2</c:v>
                </c:pt>
                <c:pt idx="2643">
                  <c:v>3.3581108599999999E-2</c:v>
                </c:pt>
                <c:pt idx="2644">
                  <c:v>3.3581108800000002E-2</c:v>
                </c:pt>
                <c:pt idx="2645">
                  <c:v>3.3581108999999998E-2</c:v>
                </c:pt>
                <c:pt idx="2646">
                  <c:v>3.3581109200000001E-2</c:v>
                </c:pt>
                <c:pt idx="2647">
                  <c:v>3.3581109400000003E-2</c:v>
                </c:pt>
                <c:pt idx="2648">
                  <c:v>3.3581109599999999E-2</c:v>
                </c:pt>
                <c:pt idx="2649">
                  <c:v>3.3581109800000002E-2</c:v>
                </c:pt>
                <c:pt idx="2650">
                  <c:v>3.3581109999999997E-2</c:v>
                </c:pt>
                <c:pt idx="2651">
                  <c:v>3.35811102E-2</c:v>
                </c:pt>
                <c:pt idx="2652">
                  <c:v>3.3581110400000003E-2</c:v>
                </c:pt>
                <c:pt idx="2653">
                  <c:v>3.3581110599999998E-2</c:v>
                </c:pt>
                <c:pt idx="2654">
                  <c:v>3.3581110800000001E-2</c:v>
                </c:pt>
                <c:pt idx="2655">
                  <c:v>3.3581110999999997E-2</c:v>
                </c:pt>
                <c:pt idx="2656">
                  <c:v>3.3581111199999999E-2</c:v>
                </c:pt>
                <c:pt idx="2657">
                  <c:v>3.3581111400000002E-2</c:v>
                </c:pt>
                <c:pt idx="2658">
                  <c:v>3.3581111599999998E-2</c:v>
                </c:pt>
                <c:pt idx="2659">
                  <c:v>3.3581111800000001E-2</c:v>
                </c:pt>
                <c:pt idx="2660">
                  <c:v>3.3581112000000003E-2</c:v>
                </c:pt>
                <c:pt idx="2661">
                  <c:v>3.3581112199999999E-2</c:v>
                </c:pt>
                <c:pt idx="2662">
                  <c:v>3.3581112400000002E-2</c:v>
                </c:pt>
                <c:pt idx="2663">
                  <c:v>3.3581112599999997E-2</c:v>
                </c:pt>
                <c:pt idx="2664">
                  <c:v>3.35811128E-2</c:v>
                </c:pt>
                <c:pt idx="2665">
                  <c:v>3.3581113000000003E-2</c:v>
                </c:pt>
                <c:pt idx="2666">
                  <c:v>3.3581113199999998E-2</c:v>
                </c:pt>
                <c:pt idx="2667">
                  <c:v>3.3581113400000001E-2</c:v>
                </c:pt>
                <c:pt idx="2668">
                  <c:v>3.3581113599999997E-2</c:v>
                </c:pt>
                <c:pt idx="2669">
                  <c:v>3.35811138E-2</c:v>
                </c:pt>
                <c:pt idx="2670">
                  <c:v>3.3581114000000002E-2</c:v>
                </c:pt>
                <c:pt idx="2671">
                  <c:v>3.3581114199999998E-2</c:v>
                </c:pt>
                <c:pt idx="2672">
                  <c:v>3.3581114400000001E-2</c:v>
                </c:pt>
                <c:pt idx="2673">
                  <c:v>3.3581114600000003E-2</c:v>
                </c:pt>
                <c:pt idx="2674">
                  <c:v>3.3581114799999999E-2</c:v>
                </c:pt>
                <c:pt idx="2675">
                  <c:v>3.3581115000000002E-2</c:v>
                </c:pt>
                <c:pt idx="2676">
                  <c:v>3.3581115199999997E-2</c:v>
                </c:pt>
                <c:pt idx="2677">
                  <c:v>3.35811154E-2</c:v>
                </c:pt>
                <c:pt idx="2678">
                  <c:v>3.3581115600000003E-2</c:v>
                </c:pt>
                <c:pt idx="2679">
                  <c:v>3.3581115799999998E-2</c:v>
                </c:pt>
                <c:pt idx="2680">
                  <c:v>3.3581116000000001E-2</c:v>
                </c:pt>
                <c:pt idx="2681">
                  <c:v>3.3581116199999997E-2</c:v>
                </c:pt>
                <c:pt idx="2682">
                  <c:v>3.35811164E-2</c:v>
                </c:pt>
                <c:pt idx="2683">
                  <c:v>3.3581116600000002E-2</c:v>
                </c:pt>
                <c:pt idx="2684">
                  <c:v>3.3581116799999998E-2</c:v>
                </c:pt>
                <c:pt idx="2685">
                  <c:v>3.3581117000000001E-2</c:v>
                </c:pt>
                <c:pt idx="2686">
                  <c:v>3.3581117200000003E-2</c:v>
                </c:pt>
                <c:pt idx="2687">
                  <c:v>3.3581117399999999E-2</c:v>
                </c:pt>
                <c:pt idx="2688">
                  <c:v>3.3581117600000002E-2</c:v>
                </c:pt>
                <c:pt idx="2689">
                  <c:v>3.3581117799999997E-2</c:v>
                </c:pt>
                <c:pt idx="2690">
                  <c:v>3.3581118E-2</c:v>
                </c:pt>
                <c:pt idx="2691">
                  <c:v>3.3581118200000003E-2</c:v>
                </c:pt>
                <c:pt idx="2692">
                  <c:v>3.3581118399999998E-2</c:v>
                </c:pt>
                <c:pt idx="2693">
                  <c:v>3.3581118600000001E-2</c:v>
                </c:pt>
                <c:pt idx="2694">
                  <c:v>3.3581118799999997E-2</c:v>
                </c:pt>
                <c:pt idx="2695">
                  <c:v>3.3581119E-2</c:v>
                </c:pt>
                <c:pt idx="2696">
                  <c:v>3.3581119200000002E-2</c:v>
                </c:pt>
                <c:pt idx="2697">
                  <c:v>3.3581119399999998E-2</c:v>
                </c:pt>
                <c:pt idx="2698">
                  <c:v>3.3581119600000001E-2</c:v>
                </c:pt>
                <c:pt idx="2699">
                  <c:v>3.3581119800000003E-2</c:v>
                </c:pt>
                <c:pt idx="2700">
                  <c:v>3.3581119999999999E-2</c:v>
                </c:pt>
                <c:pt idx="2701">
                  <c:v>3.3581120200000002E-2</c:v>
                </c:pt>
                <c:pt idx="2702">
                  <c:v>3.3581120399999997E-2</c:v>
                </c:pt>
                <c:pt idx="2703">
                  <c:v>3.35811206E-2</c:v>
                </c:pt>
                <c:pt idx="2704">
                  <c:v>3.3581120800000003E-2</c:v>
                </c:pt>
                <c:pt idx="2705">
                  <c:v>3.3581120999999998E-2</c:v>
                </c:pt>
                <c:pt idx="2706">
                  <c:v>3.3581121200000001E-2</c:v>
                </c:pt>
                <c:pt idx="2707">
                  <c:v>3.3581121399999997E-2</c:v>
                </c:pt>
                <c:pt idx="2708">
                  <c:v>3.35811216E-2</c:v>
                </c:pt>
                <c:pt idx="2709">
                  <c:v>3.3581121800000002E-2</c:v>
                </c:pt>
                <c:pt idx="2710">
                  <c:v>3.3581121999999998E-2</c:v>
                </c:pt>
                <c:pt idx="2711">
                  <c:v>3.3581122200000001E-2</c:v>
                </c:pt>
                <c:pt idx="2712">
                  <c:v>3.3581122400000003E-2</c:v>
                </c:pt>
                <c:pt idx="2713">
                  <c:v>3.3581122599999999E-2</c:v>
                </c:pt>
                <c:pt idx="2714">
                  <c:v>3.3581122800000002E-2</c:v>
                </c:pt>
                <c:pt idx="2715">
                  <c:v>3.3581122999999997E-2</c:v>
                </c:pt>
                <c:pt idx="2716">
                  <c:v>3.35811232E-2</c:v>
                </c:pt>
                <c:pt idx="2717">
                  <c:v>3.3581123400000003E-2</c:v>
                </c:pt>
                <c:pt idx="2718">
                  <c:v>3.3581123599999999E-2</c:v>
                </c:pt>
                <c:pt idx="2719">
                  <c:v>3.3581123800000001E-2</c:v>
                </c:pt>
                <c:pt idx="2720">
                  <c:v>3.3581123999999997E-2</c:v>
                </c:pt>
                <c:pt idx="2721">
                  <c:v>3.35811242E-2</c:v>
                </c:pt>
                <c:pt idx="2722">
                  <c:v>3.3581124400000002E-2</c:v>
                </c:pt>
                <c:pt idx="2723">
                  <c:v>3.3581124599999998E-2</c:v>
                </c:pt>
                <c:pt idx="2724">
                  <c:v>3.3581124800000001E-2</c:v>
                </c:pt>
                <c:pt idx="2725">
                  <c:v>3.3581125000000003E-2</c:v>
                </c:pt>
                <c:pt idx="2726">
                  <c:v>3.3581125199999999E-2</c:v>
                </c:pt>
                <c:pt idx="2727">
                  <c:v>3.3581125400000002E-2</c:v>
                </c:pt>
                <c:pt idx="2728">
                  <c:v>3.3581125599999997E-2</c:v>
                </c:pt>
                <c:pt idx="2729">
                  <c:v>3.35811258E-2</c:v>
                </c:pt>
                <c:pt idx="2730">
                  <c:v>3.3581126000000003E-2</c:v>
                </c:pt>
                <c:pt idx="2731">
                  <c:v>3.3581126199999999E-2</c:v>
                </c:pt>
                <c:pt idx="2732">
                  <c:v>3.3581126400000001E-2</c:v>
                </c:pt>
                <c:pt idx="2733">
                  <c:v>3.3581126599999997E-2</c:v>
                </c:pt>
                <c:pt idx="2734">
                  <c:v>3.35811268E-2</c:v>
                </c:pt>
                <c:pt idx="2735">
                  <c:v>3.3581127000000002E-2</c:v>
                </c:pt>
                <c:pt idx="2736">
                  <c:v>3.3581127199999998E-2</c:v>
                </c:pt>
                <c:pt idx="2737">
                  <c:v>3.3581127400000001E-2</c:v>
                </c:pt>
                <c:pt idx="2738">
                  <c:v>3.3581127600000003E-2</c:v>
                </c:pt>
                <c:pt idx="2739">
                  <c:v>3.3581127799999999E-2</c:v>
                </c:pt>
                <c:pt idx="2740">
                  <c:v>3.3581128000000002E-2</c:v>
                </c:pt>
                <c:pt idx="2741">
                  <c:v>3.3581128199999997E-2</c:v>
                </c:pt>
                <c:pt idx="2742">
                  <c:v>3.35811284E-2</c:v>
                </c:pt>
                <c:pt idx="2743">
                  <c:v>3.3581128600000003E-2</c:v>
                </c:pt>
                <c:pt idx="2744">
                  <c:v>3.3581128799999999E-2</c:v>
                </c:pt>
                <c:pt idx="2745">
                  <c:v>3.3581129000000001E-2</c:v>
                </c:pt>
                <c:pt idx="2746">
                  <c:v>3.3581129199999997E-2</c:v>
                </c:pt>
                <c:pt idx="2747">
                  <c:v>3.35811294E-2</c:v>
                </c:pt>
                <c:pt idx="2748">
                  <c:v>3.3581129600000002E-2</c:v>
                </c:pt>
                <c:pt idx="2749">
                  <c:v>3.3581129799999998E-2</c:v>
                </c:pt>
                <c:pt idx="2750">
                  <c:v>3.3581130000000001E-2</c:v>
                </c:pt>
                <c:pt idx="2751">
                  <c:v>3.3581130200000003E-2</c:v>
                </c:pt>
                <c:pt idx="2752">
                  <c:v>3.3581130399999999E-2</c:v>
                </c:pt>
                <c:pt idx="2753">
                  <c:v>3.3581130600000002E-2</c:v>
                </c:pt>
                <c:pt idx="2754">
                  <c:v>3.3581130799999998E-2</c:v>
                </c:pt>
                <c:pt idx="2755">
                  <c:v>3.3581131E-2</c:v>
                </c:pt>
                <c:pt idx="2756">
                  <c:v>3.3581131200000003E-2</c:v>
                </c:pt>
                <c:pt idx="2757">
                  <c:v>3.3581131399999999E-2</c:v>
                </c:pt>
                <c:pt idx="2758">
                  <c:v>3.3581131600000001E-2</c:v>
                </c:pt>
                <c:pt idx="2759">
                  <c:v>3.3581131799999997E-2</c:v>
                </c:pt>
                <c:pt idx="2760">
                  <c:v>3.3581132E-2</c:v>
                </c:pt>
                <c:pt idx="2761">
                  <c:v>3.3581132200000002E-2</c:v>
                </c:pt>
                <c:pt idx="2762">
                  <c:v>3.3581132399999998E-2</c:v>
                </c:pt>
                <c:pt idx="2763">
                  <c:v>3.3581132600000001E-2</c:v>
                </c:pt>
                <c:pt idx="2764">
                  <c:v>3.3581132800000003E-2</c:v>
                </c:pt>
                <c:pt idx="2765">
                  <c:v>3.3581132999999999E-2</c:v>
                </c:pt>
                <c:pt idx="2766">
                  <c:v>3.3581133200000002E-2</c:v>
                </c:pt>
                <c:pt idx="2767">
                  <c:v>3.3581133399999998E-2</c:v>
                </c:pt>
                <c:pt idx="2768">
                  <c:v>3.35811336E-2</c:v>
                </c:pt>
                <c:pt idx="2769">
                  <c:v>3.3581133800000003E-2</c:v>
                </c:pt>
                <c:pt idx="2770">
                  <c:v>3.3581133999999999E-2</c:v>
                </c:pt>
                <c:pt idx="2771">
                  <c:v>3.3581134200000001E-2</c:v>
                </c:pt>
                <c:pt idx="2772">
                  <c:v>3.3581134399999997E-2</c:v>
                </c:pt>
                <c:pt idx="2773">
                  <c:v>3.35811346E-2</c:v>
                </c:pt>
                <c:pt idx="2774">
                  <c:v>3.3581134800000002E-2</c:v>
                </c:pt>
                <c:pt idx="2775">
                  <c:v>3.3581134999999998E-2</c:v>
                </c:pt>
                <c:pt idx="2776">
                  <c:v>3.3581135200000001E-2</c:v>
                </c:pt>
                <c:pt idx="2777">
                  <c:v>3.3581135400000003E-2</c:v>
                </c:pt>
                <c:pt idx="2778">
                  <c:v>3.3581135599999999E-2</c:v>
                </c:pt>
                <c:pt idx="2779">
                  <c:v>3.3581135800000002E-2</c:v>
                </c:pt>
                <c:pt idx="2780">
                  <c:v>3.3581135999999998E-2</c:v>
                </c:pt>
                <c:pt idx="2781">
                  <c:v>3.35811362E-2</c:v>
                </c:pt>
                <c:pt idx="2782">
                  <c:v>3.3581136400000003E-2</c:v>
                </c:pt>
                <c:pt idx="2783">
                  <c:v>3.3581136599999999E-2</c:v>
                </c:pt>
                <c:pt idx="2784">
                  <c:v>3.3581136800000001E-2</c:v>
                </c:pt>
                <c:pt idx="2785">
                  <c:v>3.3581136999999997E-2</c:v>
                </c:pt>
                <c:pt idx="2786">
                  <c:v>3.35811372E-2</c:v>
                </c:pt>
                <c:pt idx="2787">
                  <c:v>3.3581137400000002E-2</c:v>
                </c:pt>
                <c:pt idx="2788">
                  <c:v>3.3581137599999998E-2</c:v>
                </c:pt>
                <c:pt idx="2789">
                  <c:v>3.3581137800000001E-2</c:v>
                </c:pt>
                <c:pt idx="2790">
                  <c:v>3.3581138000000003E-2</c:v>
                </c:pt>
                <c:pt idx="2791">
                  <c:v>3.3581138199999999E-2</c:v>
                </c:pt>
                <c:pt idx="2792">
                  <c:v>3.3581138400000002E-2</c:v>
                </c:pt>
                <c:pt idx="2793">
                  <c:v>3.3581138599999998E-2</c:v>
                </c:pt>
                <c:pt idx="2794">
                  <c:v>3.35811388E-2</c:v>
                </c:pt>
                <c:pt idx="2795">
                  <c:v>3.3581139000000003E-2</c:v>
                </c:pt>
                <c:pt idx="2796">
                  <c:v>3.3581139199999999E-2</c:v>
                </c:pt>
                <c:pt idx="2797">
                  <c:v>3.3581139400000001E-2</c:v>
                </c:pt>
                <c:pt idx="2798">
                  <c:v>3.3581139599999997E-2</c:v>
                </c:pt>
                <c:pt idx="2799">
                  <c:v>3.35811398E-2</c:v>
                </c:pt>
                <c:pt idx="2800">
                  <c:v>3.3581140000000002E-2</c:v>
                </c:pt>
                <c:pt idx="2801">
                  <c:v>3.3581140199999998E-2</c:v>
                </c:pt>
                <c:pt idx="2802">
                  <c:v>3.3581140400000001E-2</c:v>
                </c:pt>
                <c:pt idx="2803">
                  <c:v>3.3581140600000003E-2</c:v>
                </c:pt>
                <c:pt idx="2804">
                  <c:v>3.3581140799999999E-2</c:v>
                </c:pt>
                <c:pt idx="2805">
                  <c:v>3.3581141000000002E-2</c:v>
                </c:pt>
                <c:pt idx="2806">
                  <c:v>3.3581141199999998E-2</c:v>
                </c:pt>
                <c:pt idx="2807">
                  <c:v>3.35811414E-2</c:v>
                </c:pt>
                <c:pt idx="2808">
                  <c:v>3.3581141600000003E-2</c:v>
                </c:pt>
                <c:pt idx="2809">
                  <c:v>3.3581141799999999E-2</c:v>
                </c:pt>
                <c:pt idx="2810">
                  <c:v>3.3581142000000001E-2</c:v>
                </c:pt>
                <c:pt idx="2811">
                  <c:v>3.3581142199999997E-2</c:v>
                </c:pt>
                <c:pt idx="2812">
                  <c:v>3.35811424E-2</c:v>
                </c:pt>
                <c:pt idx="2813">
                  <c:v>3.3581142600000002E-2</c:v>
                </c:pt>
                <c:pt idx="2814">
                  <c:v>3.3581142799999998E-2</c:v>
                </c:pt>
                <c:pt idx="2815">
                  <c:v>3.3581143000000001E-2</c:v>
                </c:pt>
                <c:pt idx="2816">
                  <c:v>3.3581143200000003E-2</c:v>
                </c:pt>
                <c:pt idx="2817">
                  <c:v>3.3581143399999999E-2</c:v>
                </c:pt>
                <c:pt idx="2818">
                  <c:v>3.3581143600000002E-2</c:v>
                </c:pt>
                <c:pt idx="2819">
                  <c:v>3.3581143799999998E-2</c:v>
                </c:pt>
                <c:pt idx="2820">
                  <c:v>3.3581144E-2</c:v>
                </c:pt>
                <c:pt idx="2821">
                  <c:v>3.3581144200000003E-2</c:v>
                </c:pt>
                <c:pt idx="2822">
                  <c:v>3.3581144399999999E-2</c:v>
                </c:pt>
                <c:pt idx="2823">
                  <c:v>3.3581144600000001E-2</c:v>
                </c:pt>
                <c:pt idx="2824">
                  <c:v>3.3581144799999997E-2</c:v>
                </c:pt>
                <c:pt idx="2825">
                  <c:v>3.3581145E-2</c:v>
                </c:pt>
                <c:pt idx="2826">
                  <c:v>3.3581145200000002E-2</c:v>
                </c:pt>
                <c:pt idx="2827">
                  <c:v>3.3581145399999998E-2</c:v>
                </c:pt>
                <c:pt idx="2828">
                  <c:v>3.3581145600000001E-2</c:v>
                </c:pt>
                <c:pt idx="2829">
                  <c:v>3.3581145799999997E-2</c:v>
                </c:pt>
                <c:pt idx="2830">
                  <c:v>3.3581145999999999E-2</c:v>
                </c:pt>
                <c:pt idx="2831">
                  <c:v>3.3581146200000002E-2</c:v>
                </c:pt>
                <c:pt idx="2832">
                  <c:v>3.3581146399999998E-2</c:v>
                </c:pt>
                <c:pt idx="2833">
                  <c:v>3.35811466E-2</c:v>
                </c:pt>
                <c:pt idx="2834">
                  <c:v>3.3581146800000003E-2</c:v>
                </c:pt>
                <c:pt idx="2835">
                  <c:v>3.3581146999999999E-2</c:v>
                </c:pt>
                <c:pt idx="2836">
                  <c:v>3.3581147200000001E-2</c:v>
                </c:pt>
                <c:pt idx="2837">
                  <c:v>3.3581147399999997E-2</c:v>
                </c:pt>
                <c:pt idx="2838">
                  <c:v>3.35811476E-2</c:v>
                </c:pt>
                <c:pt idx="2839">
                  <c:v>3.3581147800000002E-2</c:v>
                </c:pt>
                <c:pt idx="2840">
                  <c:v>3.3581147999999998E-2</c:v>
                </c:pt>
                <c:pt idx="2841">
                  <c:v>3.3581148200000001E-2</c:v>
                </c:pt>
                <c:pt idx="2842">
                  <c:v>3.3581148399999997E-2</c:v>
                </c:pt>
                <c:pt idx="2843">
                  <c:v>3.3581148599999999E-2</c:v>
                </c:pt>
                <c:pt idx="2844">
                  <c:v>3.3581148800000002E-2</c:v>
                </c:pt>
                <c:pt idx="2845">
                  <c:v>3.3581148999999998E-2</c:v>
                </c:pt>
                <c:pt idx="2846">
                  <c:v>3.35811492E-2</c:v>
                </c:pt>
                <c:pt idx="2847">
                  <c:v>3.3581149400000003E-2</c:v>
                </c:pt>
                <c:pt idx="2848">
                  <c:v>3.3581149599999999E-2</c:v>
                </c:pt>
                <c:pt idx="2849">
                  <c:v>3.3581149800000001E-2</c:v>
                </c:pt>
                <c:pt idx="2850">
                  <c:v>3.3581149999999997E-2</c:v>
                </c:pt>
                <c:pt idx="2851">
                  <c:v>3.35811502E-2</c:v>
                </c:pt>
                <c:pt idx="2852">
                  <c:v>3.3581150400000002E-2</c:v>
                </c:pt>
                <c:pt idx="2853">
                  <c:v>3.3581150599999998E-2</c:v>
                </c:pt>
                <c:pt idx="2854">
                  <c:v>3.3581150800000001E-2</c:v>
                </c:pt>
                <c:pt idx="2855">
                  <c:v>3.3581150999999997E-2</c:v>
                </c:pt>
                <c:pt idx="2856">
                  <c:v>3.3581151199999999E-2</c:v>
                </c:pt>
                <c:pt idx="2857">
                  <c:v>3.3581151400000002E-2</c:v>
                </c:pt>
                <c:pt idx="2858">
                  <c:v>3.3581151599999998E-2</c:v>
                </c:pt>
                <c:pt idx="2859">
                  <c:v>3.35811518E-2</c:v>
                </c:pt>
                <c:pt idx="2860">
                  <c:v>3.3581152000000003E-2</c:v>
                </c:pt>
                <c:pt idx="2861">
                  <c:v>3.3581152199999999E-2</c:v>
                </c:pt>
                <c:pt idx="2862">
                  <c:v>3.3581152400000001E-2</c:v>
                </c:pt>
                <c:pt idx="2863">
                  <c:v>3.3581152599999997E-2</c:v>
                </c:pt>
                <c:pt idx="2864">
                  <c:v>3.35811528E-2</c:v>
                </c:pt>
                <c:pt idx="2865">
                  <c:v>3.3581153000000002E-2</c:v>
                </c:pt>
                <c:pt idx="2866">
                  <c:v>3.3581153199999998E-2</c:v>
                </c:pt>
                <c:pt idx="2867">
                  <c:v>3.3581153400000001E-2</c:v>
                </c:pt>
                <c:pt idx="2868">
                  <c:v>3.3581153599999997E-2</c:v>
                </c:pt>
                <c:pt idx="2869">
                  <c:v>3.3581153799999999E-2</c:v>
                </c:pt>
                <c:pt idx="2870">
                  <c:v>3.3581154000000002E-2</c:v>
                </c:pt>
                <c:pt idx="2871">
                  <c:v>3.3581154199999998E-2</c:v>
                </c:pt>
                <c:pt idx="2872">
                  <c:v>3.35811544E-2</c:v>
                </c:pt>
                <c:pt idx="2873">
                  <c:v>3.3581154600000003E-2</c:v>
                </c:pt>
                <c:pt idx="2874">
                  <c:v>3.3581154799999999E-2</c:v>
                </c:pt>
                <c:pt idx="2875">
                  <c:v>3.3581155000000001E-2</c:v>
                </c:pt>
                <c:pt idx="2876">
                  <c:v>3.3581155199999997E-2</c:v>
                </c:pt>
                <c:pt idx="2877">
                  <c:v>3.35811554E-2</c:v>
                </c:pt>
                <c:pt idx="2878">
                  <c:v>3.3581155600000002E-2</c:v>
                </c:pt>
                <c:pt idx="2879">
                  <c:v>3.3581155799999998E-2</c:v>
                </c:pt>
                <c:pt idx="2880">
                  <c:v>3.3581156000000001E-2</c:v>
                </c:pt>
                <c:pt idx="2881">
                  <c:v>3.3581156199999997E-2</c:v>
                </c:pt>
                <c:pt idx="2882">
                  <c:v>3.3581156399999999E-2</c:v>
                </c:pt>
                <c:pt idx="2883">
                  <c:v>3.3581156600000002E-2</c:v>
                </c:pt>
                <c:pt idx="2884">
                  <c:v>3.3581156799999998E-2</c:v>
                </c:pt>
                <c:pt idx="2885">
                  <c:v>3.3581157E-2</c:v>
                </c:pt>
                <c:pt idx="2886">
                  <c:v>3.3581157200000003E-2</c:v>
                </c:pt>
                <c:pt idx="2887">
                  <c:v>3.3581157399999999E-2</c:v>
                </c:pt>
                <c:pt idx="2888">
                  <c:v>3.3581157600000001E-2</c:v>
                </c:pt>
                <c:pt idx="2889">
                  <c:v>3.3581157799999997E-2</c:v>
                </c:pt>
                <c:pt idx="2890">
                  <c:v>3.3581158E-2</c:v>
                </c:pt>
                <c:pt idx="2891">
                  <c:v>3.3581158200000003E-2</c:v>
                </c:pt>
                <c:pt idx="2892">
                  <c:v>3.3581158399999998E-2</c:v>
                </c:pt>
                <c:pt idx="2893">
                  <c:v>3.3581158600000001E-2</c:v>
                </c:pt>
                <c:pt idx="2894">
                  <c:v>3.3581158799999997E-2</c:v>
                </c:pt>
                <c:pt idx="2895">
                  <c:v>3.3581158999999999E-2</c:v>
                </c:pt>
                <c:pt idx="2896">
                  <c:v>3.3581159200000002E-2</c:v>
                </c:pt>
                <c:pt idx="2897">
                  <c:v>3.3581159399999998E-2</c:v>
                </c:pt>
                <c:pt idx="2898">
                  <c:v>3.35811596E-2</c:v>
                </c:pt>
                <c:pt idx="2899">
                  <c:v>3.3581159800000003E-2</c:v>
                </c:pt>
                <c:pt idx="2900">
                  <c:v>3.3581159999999999E-2</c:v>
                </c:pt>
                <c:pt idx="2901">
                  <c:v>3.3581160200000001E-2</c:v>
                </c:pt>
                <c:pt idx="2902">
                  <c:v>3.3581160399999997E-2</c:v>
                </c:pt>
                <c:pt idx="2903">
                  <c:v>3.35811606E-2</c:v>
                </c:pt>
                <c:pt idx="2904">
                  <c:v>3.3581160800000003E-2</c:v>
                </c:pt>
                <c:pt idx="2905">
                  <c:v>3.3581160999999998E-2</c:v>
                </c:pt>
                <c:pt idx="2906">
                  <c:v>3.3581161200000001E-2</c:v>
                </c:pt>
                <c:pt idx="2907">
                  <c:v>3.3581161399999997E-2</c:v>
                </c:pt>
                <c:pt idx="2908">
                  <c:v>3.3581161599999999E-2</c:v>
                </c:pt>
                <c:pt idx="2909">
                  <c:v>3.3581161800000002E-2</c:v>
                </c:pt>
                <c:pt idx="2910">
                  <c:v>3.3581161999999998E-2</c:v>
                </c:pt>
                <c:pt idx="2911">
                  <c:v>3.35811622E-2</c:v>
                </c:pt>
                <c:pt idx="2912">
                  <c:v>3.3581162400000003E-2</c:v>
                </c:pt>
                <c:pt idx="2913">
                  <c:v>3.3581162599999999E-2</c:v>
                </c:pt>
                <c:pt idx="2914">
                  <c:v>3.3581162800000001E-2</c:v>
                </c:pt>
                <c:pt idx="2915">
                  <c:v>3.3581162999999997E-2</c:v>
                </c:pt>
                <c:pt idx="2916">
                  <c:v>3.35811632E-2</c:v>
                </c:pt>
                <c:pt idx="2917">
                  <c:v>3.3581163400000003E-2</c:v>
                </c:pt>
                <c:pt idx="2918">
                  <c:v>3.3581163599999998E-2</c:v>
                </c:pt>
                <c:pt idx="2919">
                  <c:v>3.3581163800000001E-2</c:v>
                </c:pt>
                <c:pt idx="2920">
                  <c:v>3.3581163999999997E-2</c:v>
                </c:pt>
                <c:pt idx="2921">
                  <c:v>3.3581164199999999E-2</c:v>
                </c:pt>
                <c:pt idx="2922">
                  <c:v>3.3581164400000002E-2</c:v>
                </c:pt>
                <c:pt idx="2923">
                  <c:v>3.3581164599999998E-2</c:v>
                </c:pt>
                <c:pt idx="2924">
                  <c:v>3.35811648E-2</c:v>
                </c:pt>
                <c:pt idx="2925">
                  <c:v>3.3581165000000003E-2</c:v>
                </c:pt>
                <c:pt idx="2926">
                  <c:v>3.3581165199999999E-2</c:v>
                </c:pt>
                <c:pt idx="2927">
                  <c:v>3.3581165400000001E-2</c:v>
                </c:pt>
                <c:pt idx="2928">
                  <c:v>3.3581165599999997E-2</c:v>
                </c:pt>
                <c:pt idx="2929">
                  <c:v>3.35811658E-2</c:v>
                </c:pt>
                <c:pt idx="2930">
                  <c:v>3.3581166000000003E-2</c:v>
                </c:pt>
                <c:pt idx="2931">
                  <c:v>3.3581166199999998E-2</c:v>
                </c:pt>
                <c:pt idx="2932">
                  <c:v>3.3581166400000001E-2</c:v>
                </c:pt>
                <c:pt idx="2933">
                  <c:v>3.3581166599999997E-2</c:v>
                </c:pt>
                <c:pt idx="2934">
                  <c:v>3.3581166799999999E-2</c:v>
                </c:pt>
                <c:pt idx="2935">
                  <c:v>3.3581167000000002E-2</c:v>
                </c:pt>
                <c:pt idx="2936">
                  <c:v>3.3581167199999998E-2</c:v>
                </c:pt>
                <c:pt idx="2937">
                  <c:v>3.35811674E-2</c:v>
                </c:pt>
                <c:pt idx="2938">
                  <c:v>3.3581167600000003E-2</c:v>
                </c:pt>
                <c:pt idx="2939">
                  <c:v>3.3581167799999999E-2</c:v>
                </c:pt>
                <c:pt idx="2940">
                  <c:v>3.3581168000000002E-2</c:v>
                </c:pt>
                <c:pt idx="2941">
                  <c:v>3.3581168199999997E-2</c:v>
                </c:pt>
                <c:pt idx="2942">
                  <c:v>3.35811684E-2</c:v>
                </c:pt>
                <c:pt idx="2943">
                  <c:v>3.3581168600000003E-2</c:v>
                </c:pt>
                <c:pt idx="2944">
                  <c:v>3.3581168799999998E-2</c:v>
                </c:pt>
                <c:pt idx="2945">
                  <c:v>3.3581169000000001E-2</c:v>
                </c:pt>
                <c:pt idx="2946">
                  <c:v>3.3581169199999997E-2</c:v>
                </c:pt>
                <c:pt idx="2947">
                  <c:v>3.3581169399999999E-2</c:v>
                </c:pt>
                <c:pt idx="2948">
                  <c:v>3.3581169600000002E-2</c:v>
                </c:pt>
                <c:pt idx="2949">
                  <c:v>3.3581169799999998E-2</c:v>
                </c:pt>
                <c:pt idx="2950">
                  <c:v>3.358117E-2</c:v>
                </c:pt>
                <c:pt idx="2951">
                  <c:v>3.3581170200000003E-2</c:v>
                </c:pt>
                <c:pt idx="2952">
                  <c:v>3.3581170399999999E-2</c:v>
                </c:pt>
                <c:pt idx="2953">
                  <c:v>3.3581170600000002E-2</c:v>
                </c:pt>
                <c:pt idx="2954">
                  <c:v>3.3581170799999997E-2</c:v>
                </c:pt>
                <c:pt idx="2955">
                  <c:v>3.3581171E-2</c:v>
                </c:pt>
                <c:pt idx="2956">
                  <c:v>3.3581171200000003E-2</c:v>
                </c:pt>
                <c:pt idx="2957">
                  <c:v>3.3581171399999998E-2</c:v>
                </c:pt>
                <c:pt idx="2958">
                  <c:v>3.3581171600000001E-2</c:v>
                </c:pt>
                <c:pt idx="2959">
                  <c:v>3.3581171799999997E-2</c:v>
                </c:pt>
                <c:pt idx="2960">
                  <c:v>3.3581171999999999E-2</c:v>
                </c:pt>
                <c:pt idx="2961">
                  <c:v>3.3581172200000002E-2</c:v>
                </c:pt>
                <c:pt idx="2962">
                  <c:v>3.3581172399999998E-2</c:v>
                </c:pt>
                <c:pt idx="2963">
                  <c:v>3.35811726E-2</c:v>
                </c:pt>
                <c:pt idx="2964">
                  <c:v>3.3581172800000003E-2</c:v>
                </c:pt>
                <c:pt idx="2965">
                  <c:v>3.3581172999999999E-2</c:v>
                </c:pt>
                <c:pt idx="2966">
                  <c:v>3.3581173200000002E-2</c:v>
                </c:pt>
                <c:pt idx="2967">
                  <c:v>3.3581173399999997E-2</c:v>
                </c:pt>
                <c:pt idx="2968">
                  <c:v>3.35811736E-2</c:v>
                </c:pt>
                <c:pt idx="2969">
                  <c:v>3.3581173800000003E-2</c:v>
                </c:pt>
                <c:pt idx="2970">
                  <c:v>3.3581173999999998E-2</c:v>
                </c:pt>
                <c:pt idx="2971">
                  <c:v>3.3581174200000001E-2</c:v>
                </c:pt>
                <c:pt idx="2972">
                  <c:v>3.3581174399999997E-2</c:v>
                </c:pt>
                <c:pt idx="2973">
                  <c:v>3.3581174599999999E-2</c:v>
                </c:pt>
                <c:pt idx="2974">
                  <c:v>3.3581174800000002E-2</c:v>
                </c:pt>
                <c:pt idx="2975">
                  <c:v>3.3581174999999998E-2</c:v>
                </c:pt>
                <c:pt idx="2976">
                  <c:v>3.3581175200000001E-2</c:v>
                </c:pt>
                <c:pt idx="2977">
                  <c:v>3.3581175400000003E-2</c:v>
                </c:pt>
                <c:pt idx="2978">
                  <c:v>3.3581175599999999E-2</c:v>
                </c:pt>
                <c:pt idx="2979">
                  <c:v>3.3581175800000002E-2</c:v>
                </c:pt>
                <c:pt idx="2980">
                  <c:v>3.3581175999999997E-2</c:v>
                </c:pt>
                <c:pt idx="2981">
                  <c:v>3.35811762E-2</c:v>
                </c:pt>
                <c:pt idx="2982">
                  <c:v>3.3581176400000003E-2</c:v>
                </c:pt>
                <c:pt idx="2983">
                  <c:v>3.3581176599999998E-2</c:v>
                </c:pt>
                <c:pt idx="2984">
                  <c:v>3.3581176800000001E-2</c:v>
                </c:pt>
                <c:pt idx="2985">
                  <c:v>3.3581176999999997E-2</c:v>
                </c:pt>
                <c:pt idx="2986">
                  <c:v>3.3581177199999999E-2</c:v>
                </c:pt>
                <c:pt idx="2987">
                  <c:v>3.3581177400000002E-2</c:v>
                </c:pt>
                <c:pt idx="2988">
                  <c:v>3.3581177599999998E-2</c:v>
                </c:pt>
                <c:pt idx="2989">
                  <c:v>3.3581177800000001E-2</c:v>
                </c:pt>
                <c:pt idx="2990">
                  <c:v>3.3581178000000003E-2</c:v>
                </c:pt>
                <c:pt idx="2991">
                  <c:v>3.3581178199999999E-2</c:v>
                </c:pt>
                <c:pt idx="2992">
                  <c:v>3.3581178400000002E-2</c:v>
                </c:pt>
                <c:pt idx="2993">
                  <c:v>3.3581178599999997E-2</c:v>
                </c:pt>
                <c:pt idx="2994">
                  <c:v>3.35811788E-2</c:v>
                </c:pt>
                <c:pt idx="2995">
                  <c:v>3.3581179000000003E-2</c:v>
                </c:pt>
                <c:pt idx="2996">
                  <c:v>3.3581179199999998E-2</c:v>
                </c:pt>
                <c:pt idx="2997">
                  <c:v>3.3581179400000001E-2</c:v>
                </c:pt>
                <c:pt idx="2998">
                  <c:v>3.3581179599999997E-2</c:v>
                </c:pt>
                <c:pt idx="2999">
                  <c:v>3.3581179799999999E-2</c:v>
                </c:pt>
                <c:pt idx="3000">
                  <c:v>3.3581180000000002E-2</c:v>
                </c:pt>
                <c:pt idx="3001">
                  <c:v>3.3581180199999998E-2</c:v>
                </c:pt>
                <c:pt idx="3002">
                  <c:v>3.3581180400000001E-2</c:v>
                </c:pt>
                <c:pt idx="3003">
                  <c:v>3.3581180600000003E-2</c:v>
                </c:pt>
                <c:pt idx="3004">
                  <c:v>3.3581180799999999E-2</c:v>
                </c:pt>
                <c:pt idx="3005">
                  <c:v>3.3581181000000002E-2</c:v>
                </c:pt>
                <c:pt idx="3006">
                  <c:v>3.3581181199999997E-2</c:v>
                </c:pt>
                <c:pt idx="3007">
                  <c:v>3.35811814E-2</c:v>
                </c:pt>
                <c:pt idx="3008">
                  <c:v>3.3581181600000003E-2</c:v>
                </c:pt>
                <c:pt idx="3009">
                  <c:v>3.3581181799999998E-2</c:v>
                </c:pt>
                <c:pt idx="3010">
                  <c:v>3.3581182000000001E-2</c:v>
                </c:pt>
                <c:pt idx="3011">
                  <c:v>3.3581182199999997E-2</c:v>
                </c:pt>
                <c:pt idx="3012">
                  <c:v>3.3581182399999999E-2</c:v>
                </c:pt>
                <c:pt idx="3013">
                  <c:v>3.3581182600000002E-2</c:v>
                </c:pt>
                <c:pt idx="3014">
                  <c:v>3.3581182799999998E-2</c:v>
                </c:pt>
                <c:pt idx="3015">
                  <c:v>3.3581183000000001E-2</c:v>
                </c:pt>
                <c:pt idx="3016">
                  <c:v>3.3581183200000003E-2</c:v>
                </c:pt>
                <c:pt idx="3017">
                  <c:v>3.3581183399999999E-2</c:v>
                </c:pt>
                <c:pt idx="3018">
                  <c:v>3.3581183600000002E-2</c:v>
                </c:pt>
                <c:pt idx="3019">
                  <c:v>3.3581183799999997E-2</c:v>
                </c:pt>
                <c:pt idx="3020">
                  <c:v>3.3581184E-2</c:v>
                </c:pt>
                <c:pt idx="3021">
                  <c:v>3.3581184200000003E-2</c:v>
                </c:pt>
                <c:pt idx="3022">
                  <c:v>3.3581184399999998E-2</c:v>
                </c:pt>
                <c:pt idx="3023">
                  <c:v>3.3581184600000001E-2</c:v>
                </c:pt>
                <c:pt idx="3024">
                  <c:v>3.3581184799999997E-2</c:v>
                </c:pt>
                <c:pt idx="3025">
                  <c:v>3.3581185E-2</c:v>
                </c:pt>
                <c:pt idx="3026">
                  <c:v>3.3581185200000002E-2</c:v>
                </c:pt>
                <c:pt idx="3027">
                  <c:v>3.3581185399999998E-2</c:v>
                </c:pt>
                <c:pt idx="3028">
                  <c:v>3.3581185600000001E-2</c:v>
                </c:pt>
                <c:pt idx="3029">
                  <c:v>3.3581185800000003E-2</c:v>
                </c:pt>
                <c:pt idx="3030">
                  <c:v>3.3581185999999999E-2</c:v>
                </c:pt>
                <c:pt idx="3031">
                  <c:v>3.3581186200000002E-2</c:v>
                </c:pt>
                <c:pt idx="3032">
                  <c:v>3.3581186399999997E-2</c:v>
                </c:pt>
                <c:pt idx="3033">
                  <c:v>3.35811866E-2</c:v>
                </c:pt>
                <c:pt idx="3034">
                  <c:v>3.3581186800000003E-2</c:v>
                </c:pt>
                <c:pt idx="3035">
                  <c:v>3.3581186999999998E-2</c:v>
                </c:pt>
                <c:pt idx="3036">
                  <c:v>3.3581187200000001E-2</c:v>
                </c:pt>
                <c:pt idx="3037">
                  <c:v>3.3581187399999997E-2</c:v>
                </c:pt>
                <c:pt idx="3038">
                  <c:v>3.35811876E-2</c:v>
                </c:pt>
                <c:pt idx="3039">
                  <c:v>3.3581187800000002E-2</c:v>
                </c:pt>
                <c:pt idx="3040">
                  <c:v>3.3581187999999998E-2</c:v>
                </c:pt>
                <c:pt idx="3041">
                  <c:v>3.3581188200000001E-2</c:v>
                </c:pt>
                <c:pt idx="3042">
                  <c:v>3.3581188400000003E-2</c:v>
                </c:pt>
                <c:pt idx="3043">
                  <c:v>3.3581188599999999E-2</c:v>
                </c:pt>
                <c:pt idx="3044">
                  <c:v>3.3581188800000002E-2</c:v>
                </c:pt>
                <c:pt idx="3045">
                  <c:v>3.3581188999999997E-2</c:v>
                </c:pt>
                <c:pt idx="3046">
                  <c:v>3.35811892E-2</c:v>
                </c:pt>
                <c:pt idx="3047">
                  <c:v>3.3581189400000003E-2</c:v>
                </c:pt>
                <c:pt idx="3048">
                  <c:v>3.3581189599999998E-2</c:v>
                </c:pt>
                <c:pt idx="3049">
                  <c:v>3.3581189800000001E-2</c:v>
                </c:pt>
                <c:pt idx="3050">
                  <c:v>3.3581189999999997E-2</c:v>
                </c:pt>
                <c:pt idx="3051">
                  <c:v>3.35811902E-2</c:v>
                </c:pt>
                <c:pt idx="3052">
                  <c:v>3.3581190400000002E-2</c:v>
                </c:pt>
                <c:pt idx="3053">
                  <c:v>3.3581190599999998E-2</c:v>
                </c:pt>
                <c:pt idx="3054">
                  <c:v>3.3581190800000001E-2</c:v>
                </c:pt>
                <c:pt idx="3055">
                  <c:v>3.3581191000000003E-2</c:v>
                </c:pt>
                <c:pt idx="3056">
                  <c:v>3.3581191199999999E-2</c:v>
                </c:pt>
                <c:pt idx="3057">
                  <c:v>3.3581191400000002E-2</c:v>
                </c:pt>
                <c:pt idx="3058">
                  <c:v>3.3581191599999997E-2</c:v>
                </c:pt>
                <c:pt idx="3059">
                  <c:v>3.35811918E-2</c:v>
                </c:pt>
                <c:pt idx="3060">
                  <c:v>3.3581192000000003E-2</c:v>
                </c:pt>
                <c:pt idx="3061">
                  <c:v>3.3581192199999998E-2</c:v>
                </c:pt>
                <c:pt idx="3062">
                  <c:v>3.3581192400000001E-2</c:v>
                </c:pt>
                <c:pt idx="3063">
                  <c:v>3.3581192599999997E-2</c:v>
                </c:pt>
                <c:pt idx="3064">
                  <c:v>3.35811928E-2</c:v>
                </c:pt>
                <c:pt idx="3065">
                  <c:v>3.3581193000000002E-2</c:v>
                </c:pt>
                <c:pt idx="3066">
                  <c:v>3.3581193199999998E-2</c:v>
                </c:pt>
                <c:pt idx="3067">
                  <c:v>3.3581193400000001E-2</c:v>
                </c:pt>
                <c:pt idx="3068">
                  <c:v>3.3581193600000003E-2</c:v>
                </c:pt>
                <c:pt idx="3069">
                  <c:v>3.3581193799999999E-2</c:v>
                </c:pt>
                <c:pt idx="3070">
                  <c:v>3.3581194000000002E-2</c:v>
                </c:pt>
                <c:pt idx="3071">
                  <c:v>3.3581194199999997E-2</c:v>
                </c:pt>
                <c:pt idx="3072">
                  <c:v>3.35811944E-2</c:v>
                </c:pt>
                <c:pt idx="3073">
                  <c:v>3.3581194600000003E-2</c:v>
                </c:pt>
                <c:pt idx="3074">
                  <c:v>3.3581194799999999E-2</c:v>
                </c:pt>
                <c:pt idx="3075">
                  <c:v>3.3581195000000001E-2</c:v>
                </c:pt>
                <c:pt idx="3076">
                  <c:v>3.3581195199999997E-2</c:v>
                </c:pt>
                <c:pt idx="3077">
                  <c:v>3.35811954E-2</c:v>
                </c:pt>
                <c:pt idx="3078">
                  <c:v>3.3581195600000002E-2</c:v>
                </c:pt>
                <c:pt idx="3079">
                  <c:v>3.3581195799999998E-2</c:v>
                </c:pt>
                <c:pt idx="3080">
                  <c:v>3.3581196000000001E-2</c:v>
                </c:pt>
                <c:pt idx="3081">
                  <c:v>3.3581196200000003E-2</c:v>
                </c:pt>
                <c:pt idx="3082">
                  <c:v>3.3581196399999999E-2</c:v>
                </c:pt>
                <c:pt idx="3083">
                  <c:v>3.3581196600000002E-2</c:v>
                </c:pt>
                <c:pt idx="3084">
                  <c:v>3.3581196799999997E-2</c:v>
                </c:pt>
                <c:pt idx="3085">
                  <c:v>3.3581197E-2</c:v>
                </c:pt>
                <c:pt idx="3086">
                  <c:v>3.3581197200000003E-2</c:v>
                </c:pt>
                <c:pt idx="3087">
                  <c:v>3.3581197399999999E-2</c:v>
                </c:pt>
                <c:pt idx="3088">
                  <c:v>3.3581197600000001E-2</c:v>
                </c:pt>
                <c:pt idx="3089">
                  <c:v>3.3581197799999997E-2</c:v>
                </c:pt>
                <c:pt idx="3090">
                  <c:v>3.3581198E-2</c:v>
                </c:pt>
                <c:pt idx="3091">
                  <c:v>3.3581198200000002E-2</c:v>
                </c:pt>
                <c:pt idx="3092">
                  <c:v>3.3581198399999998E-2</c:v>
                </c:pt>
                <c:pt idx="3093">
                  <c:v>3.3581198600000001E-2</c:v>
                </c:pt>
                <c:pt idx="3094">
                  <c:v>3.3581198800000003E-2</c:v>
                </c:pt>
                <c:pt idx="3095">
                  <c:v>3.3581198999999999E-2</c:v>
                </c:pt>
                <c:pt idx="3096">
                  <c:v>3.3581199200000002E-2</c:v>
                </c:pt>
                <c:pt idx="3097">
                  <c:v>3.3581199399999997E-2</c:v>
                </c:pt>
                <c:pt idx="3098">
                  <c:v>3.35811996E-2</c:v>
                </c:pt>
                <c:pt idx="3099">
                  <c:v>3.3581199800000003E-2</c:v>
                </c:pt>
                <c:pt idx="3100">
                  <c:v>3.3581199999999999E-2</c:v>
                </c:pt>
                <c:pt idx="3101">
                  <c:v>3.3581200200000001E-2</c:v>
                </c:pt>
                <c:pt idx="3102">
                  <c:v>3.3581200399999997E-2</c:v>
                </c:pt>
                <c:pt idx="3103">
                  <c:v>3.35812006E-2</c:v>
                </c:pt>
                <c:pt idx="3104">
                  <c:v>3.3581200800000002E-2</c:v>
                </c:pt>
                <c:pt idx="3105">
                  <c:v>3.3581200999999998E-2</c:v>
                </c:pt>
                <c:pt idx="3106">
                  <c:v>3.3581201200000001E-2</c:v>
                </c:pt>
                <c:pt idx="3107">
                  <c:v>3.3581201400000003E-2</c:v>
                </c:pt>
                <c:pt idx="3108">
                  <c:v>3.3581201599999999E-2</c:v>
                </c:pt>
                <c:pt idx="3109">
                  <c:v>3.3581201800000002E-2</c:v>
                </c:pt>
                <c:pt idx="3110">
                  <c:v>3.3581201999999997E-2</c:v>
                </c:pt>
                <c:pt idx="3111">
                  <c:v>3.35812022E-2</c:v>
                </c:pt>
                <c:pt idx="3112">
                  <c:v>3.3581202400000003E-2</c:v>
                </c:pt>
                <c:pt idx="3113">
                  <c:v>3.3581202599999999E-2</c:v>
                </c:pt>
                <c:pt idx="3114">
                  <c:v>3.3581202800000001E-2</c:v>
                </c:pt>
                <c:pt idx="3115">
                  <c:v>3.3581202999999997E-2</c:v>
                </c:pt>
                <c:pt idx="3116">
                  <c:v>3.35812032E-2</c:v>
                </c:pt>
                <c:pt idx="3117">
                  <c:v>3.3581203400000002E-2</c:v>
                </c:pt>
                <c:pt idx="3118">
                  <c:v>3.3581203599999998E-2</c:v>
                </c:pt>
                <c:pt idx="3119">
                  <c:v>3.3581203800000001E-2</c:v>
                </c:pt>
                <c:pt idx="3120">
                  <c:v>3.3581204000000003E-2</c:v>
                </c:pt>
                <c:pt idx="3121">
                  <c:v>3.3581204199999999E-2</c:v>
                </c:pt>
                <c:pt idx="3122">
                  <c:v>3.3581204400000002E-2</c:v>
                </c:pt>
                <c:pt idx="3123">
                  <c:v>3.3581204599999998E-2</c:v>
                </c:pt>
                <c:pt idx="3124">
                  <c:v>3.35812048E-2</c:v>
                </c:pt>
                <c:pt idx="3125">
                  <c:v>3.3581205000000003E-2</c:v>
                </c:pt>
                <c:pt idx="3126">
                  <c:v>3.3581205199999999E-2</c:v>
                </c:pt>
                <c:pt idx="3127">
                  <c:v>3.3581205400000001E-2</c:v>
                </c:pt>
                <c:pt idx="3128">
                  <c:v>3.3581205599999997E-2</c:v>
                </c:pt>
                <c:pt idx="3129">
                  <c:v>3.35812058E-2</c:v>
                </c:pt>
                <c:pt idx="3130">
                  <c:v>3.3581206000000002E-2</c:v>
                </c:pt>
                <c:pt idx="3131">
                  <c:v>3.3581206199999998E-2</c:v>
                </c:pt>
                <c:pt idx="3132">
                  <c:v>3.3581206400000001E-2</c:v>
                </c:pt>
                <c:pt idx="3133">
                  <c:v>3.3581206600000003E-2</c:v>
                </c:pt>
                <c:pt idx="3134">
                  <c:v>3.3581206799999999E-2</c:v>
                </c:pt>
                <c:pt idx="3135">
                  <c:v>3.3581207000000002E-2</c:v>
                </c:pt>
                <c:pt idx="3136">
                  <c:v>3.3581207199999998E-2</c:v>
                </c:pt>
                <c:pt idx="3137">
                  <c:v>3.35812074E-2</c:v>
                </c:pt>
                <c:pt idx="3138">
                  <c:v>3.3581207600000003E-2</c:v>
                </c:pt>
                <c:pt idx="3139">
                  <c:v>3.3581207799999999E-2</c:v>
                </c:pt>
                <c:pt idx="3140">
                  <c:v>3.3581208000000001E-2</c:v>
                </c:pt>
                <c:pt idx="3141">
                  <c:v>3.3581208199999997E-2</c:v>
                </c:pt>
                <c:pt idx="3142">
                  <c:v>3.35812084E-2</c:v>
                </c:pt>
                <c:pt idx="3143">
                  <c:v>3.3581208600000002E-2</c:v>
                </c:pt>
                <c:pt idx="3144">
                  <c:v>3.3581208799999998E-2</c:v>
                </c:pt>
                <c:pt idx="3145">
                  <c:v>3.3581209000000001E-2</c:v>
                </c:pt>
                <c:pt idx="3146">
                  <c:v>3.3581209200000003E-2</c:v>
                </c:pt>
                <c:pt idx="3147">
                  <c:v>3.3581209399999999E-2</c:v>
                </c:pt>
                <c:pt idx="3148">
                  <c:v>3.3581209600000002E-2</c:v>
                </c:pt>
                <c:pt idx="3149">
                  <c:v>3.3581209799999998E-2</c:v>
                </c:pt>
                <c:pt idx="3150">
                  <c:v>3.358121E-2</c:v>
                </c:pt>
                <c:pt idx="3151">
                  <c:v>3.3581210200000003E-2</c:v>
                </c:pt>
                <c:pt idx="3152">
                  <c:v>3.3581210399999999E-2</c:v>
                </c:pt>
                <c:pt idx="3153">
                  <c:v>3.3581210600000001E-2</c:v>
                </c:pt>
                <c:pt idx="3154">
                  <c:v>3.3581210799999997E-2</c:v>
                </c:pt>
                <c:pt idx="3155">
                  <c:v>3.3581211E-2</c:v>
                </c:pt>
                <c:pt idx="3156">
                  <c:v>3.3581211200000002E-2</c:v>
                </c:pt>
                <c:pt idx="3157">
                  <c:v>3.3581211399999998E-2</c:v>
                </c:pt>
                <c:pt idx="3158">
                  <c:v>3.3581211600000001E-2</c:v>
                </c:pt>
                <c:pt idx="3159">
                  <c:v>3.3581211800000003E-2</c:v>
                </c:pt>
                <c:pt idx="3160">
                  <c:v>3.3581211999999999E-2</c:v>
                </c:pt>
                <c:pt idx="3161">
                  <c:v>3.3581212200000002E-2</c:v>
                </c:pt>
                <c:pt idx="3162">
                  <c:v>3.3581212399999998E-2</c:v>
                </c:pt>
                <c:pt idx="3163">
                  <c:v>3.35812126E-2</c:v>
                </c:pt>
                <c:pt idx="3164">
                  <c:v>3.3581212800000003E-2</c:v>
                </c:pt>
                <c:pt idx="3165">
                  <c:v>3.3581212999999999E-2</c:v>
                </c:pt>
                <c:pt idx="3166">
                  <c:v>3.3581213200000001E-2</c:v>
                </c:pt>
                <c:pt idx="3167">
                  <c:v>3.3581213399999997E-2</c:v>
                </c:pt>
                <c:pt idx="3168">
                  <c:v>3.35812136E-2</c:v>
                </c:pt>
                <c:pt idx="3169">
                  <c:v>3.3581213800000002E-2</c:v>
                </c:pt>
                <c:pt idx="3170">
                  <c:v>3.3581213999999998E-2</c:v>
                </c:pt>
                <c:pt idx="3171">
                  <c:v>3.3581214200000001E-2</c:v>
                </c:pt>
                <c:pt idx="3172">
                  <c:v>3.3581214400000003E-2</c:v>
                </c:pt>
                <c:pt idx="3173">
                  <c:v>3.3581214599999999E-2</c:v>
                </c:pt>
                <c:pt idx="3174">
                  <c:v>3.3581214800000002E-2</c:v>
                </c:pt>
                <c:pt idx="3175">
                  <c:v>3.3581214999999998E-2</c:v>
                </c:pt>
                <c:pt idx="3176">
                  <c:v>3.35812152E-2</c:v>
                </c:pt>
                <c:pt idx="3177">
                  <c:v>3.3581215400000003E-2</c:v>
                </c:pt>
                <c:pt idx="3178">
                  <c:v>3.3581215599999999E-2</c:v>
                </c:pt>
                <c:pt idx="3179">
                  <c:v>3.3581215800000001E-2</c:v>
                </c:pt>
                <c:pt idx="3180">
                  <c:v>3.3581215999999997E-2</c:v>
                </c:pt>
                <c:pt idx="3181">
                  <c:v>3.35812162E-2</c:v>
                </c:pt>
                <c:pt idx="3182">
                  <c:v>3.3581216400000002E-2</c:v>
                </c:pt>
                <c:pt idx="3183">
                  <c:v>3.3581216599999998E-2</c:v>
                </c:pt>
                <c:pt idx="3184">
                  <c:v>3.3581216800000001E-2</c:v>
                </c:pt>
                <c:pt idx="3185">
                  <c:v>3.3581216999999997E-2</c:v>
                </c:pt>
                <c:pt idx="3186">
                  <c:v>3.3581217199999999E-2</c:v>
                </c:pt>
                <c:pt idx="3187">
                  <c:v>3.3581217400000002E-2</c:v>
                </c:pt>
                <c:pt idx="3188">
                  <c:v>3.3581217599999998E-2</c:v>
                </c:pt>
                <c:pt idx="3189">
                  <c:v>3.35812178E-2</c:v>
                </c:pt>
                <c:pt idx="3190">
                  <c:v>3.3581218000000003E-2</c:v>
                </c:pt>
                <c:pt idx="3191">
                  <c:v>3.3581218199999999E-2</c:v>
                </c:pt>
                <c:pt idx="3192">
                  <c:v>3.3581218400000001E-2</c:v>
                </c:pt>
                <c:pt idx="3193">
                  <c:v>3.3581218599999997E-2</c:v>
                </c:pt>
                <c:pt idx="3194">
                  <c:v>3.35812188E-2</c:v>
                </c:pt>
                <c:pt idx="3195">
                  <c:v>3.3581219000000002E-2</c:v>
                </c:pt>
                <c:pt idx="3196">
                  <c:v>3.3581219199999998E-2</c:v>
                </c:pt>
                <c:pt idx="3197">
                  <c:v>3.3581219400000001E-2</c:v>
                </c:pt>
                <c:pt idx="3198">
                  <c:v>3.3581219599999997E-2</c:v>
                </c:pt>
                <c:pt idx="3199">
                  <c:v>3.3581219799999999E-2</c:v>
                </c:pt>
                <c:pt idx="3200">
                  <c:v>3.3581220000000002E-2</c:v>
                </c:pt>
                <c:pt idx="3201">
                  <c:v>3.3581220199999998E-2</c:v>
                </c:pt>
                <c:pt idx="3202">
                  <c:v>3.35812204E-2</c:v>
                </c:pt>
                <c:pt idx="3203">
                  <c:v>3.3581220600000003E-2</c:v>
                </c:pt>
                <c:pt idx="3204">
                  <c:v>3.3581220799999999E-2</c:v>
                </c:pt>
                <c:pt idx="3205">
                  <c:v>3.3581221000000001E-2</c:v>
                </c:pt>
                <c:pt idx="3206">
                  <c:v>3.3581221199999997E-2</c:v>
                </c:pt>
                <c:pt idx="3207">
                  <c:v>3.35812214E-2</c:v>
                </c:pt>
                <c:pt idx="3208">
                  <c:v>3.3581221600000002E-2</c:v>
                </c:pt>
                <c:pt idx="3209">
                  <c:v>3.3581221799999998E-2</c:v>
                </c:pt>
                <c:pt idx="3210">
                  <c:v>3.3581222000000001E-2</c:v>
                </c:pt>
                <c:pt idx="3211">
                  <c:v>3.3581222199999997E-2</c:v>
                </c:pt>
                <c:pt idx="3212">
                  <c:v>3.3581222399999999E-2</c:v>
                </c:pt>
                <c:pt idx="3213">
                  <c:v>3.3581222600000002E-2</c:v>
                </c:pt>
                <c:pt idx="3214">
                  <c:v>3.3581222799999998E-2</c:v>
                </c:pt>
                <c:pt idx="3215">
                  <c:v>3.3581223E-2</c:v>
                </c:pt>
                <c:pt idx="3216">
                  <c:v>3.3581223200000003E-2</c:v>
                </c:pt>
                <c:pt idx="3217">
                  <c:v>3.3581223399999999E-2</c:v>
                </c:pt>
                <c:pt idx="3218">
                  <c:v>3.3581223600000001E-2</c:v>
                </c:pt>
                <c:pt idx="3219">
                  <c:v>3.3581223799999997E-2</c:v>
                </c:pt>
                <c:pt idx="3220">
                  <c:v>3.3581224E-2</c:v>
                </c:pt>
                <c:pt idx="3221">
                  <c:v>3.3581224200000002E-2</c:v>
                </c:pt>
                <c:pt idx="3222">
                  <c:v>3.3581224399999998E-2</c:v>
                </c:pt>
                <c:pt idx="3223">
                  <c:v>3.3581224600000001E-2</c:v>
                </c:pt>
                <c:pt idx="3224">
                  <c:v>3.3581224799999997E-2</c:v>
                </c:pt>
                <c:pt idx="3225">
                  <c:v>3.3581224999999999E-2</c:v>
                </c:pt>
                <c:pt idx="3226">
                  <c:v>3.3581225200000002E-2</c:v>
                </c:pt>
                <c:pt idx="3227">
                  <c:v>3.3581225399999998E-2</c:v>
                </c:pt>
                <c:pt idx="3228">
                  <c:v>3.35812256E-2</c:v>
                </c:pt>
                <c:pt idx="3229">
                  <c:v>3.3581225800000003E-2</c:v>
                </c:pt>
                <c:pt idx="3230">
                  <c:v>3.3581225999999999E-2</c:v>
                </c:pt>
                <c:pt idx="3231">
                  <c:v>3.3581226200000001E-2</c:v>
                </c:pt>
                <c:pt idx="3232">
                  <c:v>3.3581226399999997E-2</c:v>
                </c:pt>
                <c:pt idx="3233">
                  <c:v>3.35812266E-2</c:v>
                </c:pt>
                <c:pt idx="3234">
                  <c:v>3.3581226800000002E-2</c:v>
                </c:pt>
                <c:pt idx="3235">
                  <c:v>3.3581226999999998E-2</c:v>
                </c:pt>
                <c:pt idx="3236">
                  <c:v>3.3581227200000001E-2</c:v>
                </c:pt>
                <c:pt idx="3237">
                  <c:v>3.3581227399999997E-2</c:v>
                </c:pt>
                <c:pt idx="3238">
                  <c:v>3.3581227599999999E-2</c:v>
                </c:pt>
                <c:pt idx="3239">
                  <c:v>3.3581227800000002E-2</c:v>
                </c:pt>
                <c:pt idx="3240">
                  <c:v>3.3581227999999998E-2</c:v>
                </c:pt>
                <c:pt idx="3241">
                  <c:v>3.35812282E-2</c:v>
                </c:pt>
                <c:pt idx="3242">
                  <c:v>3.3581228400000003E-2</c:v>
                </c:pt>
                <c:pt idx="3243">
                  <c:v>3.3581228599999999E-2</c:v>
                </c:pt>
                <c:pt idx="3244">
                  <c:v>3.3581228800000001E-2</c:v>
                </c:pt>
                <c:pt idx="3245">
                  <c:v>3.3581228999999997E-2</c:v>
                </c:pt>
                <c:pt idx="3246">
                  <c:v>3.35812292E-2</c:v>
                </c:pt>
                <c:pt idx="3247">
                  <c:v>3.3581229400000003E-2</c:v>
                </c:pt>
                <c:pt idx="3248">
                  <c:v>3.3581229599999998E-2</c:v>
                </c:pt>
                <c:pt idx="3249">
                  <c:v>3.3581229800000001E-2</c:v>
                </c:pt>
                <c:pt idx="3250">
                  <c:v>3.3581229999999997E-2</c:v>
                </c:pt>
                <c:pt idx="3251">
                  <c:v>3.3581230199999999E-2</c:v>
                </c:pt>
                <c:pt idx="3252">
                  <c:v>3.3581230400000002E-2</c:v>
                </c:pt>
                <c:pt idx="3253">
                  <c:v>3.3581230599999998E-2</c:v>
                </c:pt>
                <c:pt idx="3254">
                  <c:v>3.35812308E-2</c:v>
                </c:pt>
                <c:pt idx="3255">
                  <c:v>3.3581231000000003E-2</c:v>
                </c:pt>
                <c:pt idx="3256">
                  <c:v>3.3581231199999999E-2</c:v>
                </c:pt>
                <c:pt idx="3257">
                  <c:v>3.3581231400000001E-2</c:v>
                </c:pt>
                <c:pt idx="3258">
                  <c:v>3.3581231599999997E-2</c:v>
                </c:pt>
                <c:pt idx="3259">
                  <c:v>3.35812318E-2</c:v>
                </c:pt>
                <c:pt idx="3260">
                  <c:v>3.3581232000000003E-2</c:v>
                </c:pt>
                <c:pt idx="3261">
                  <c:v>3.3581232199999998E-2</c:v>
                </c:pt>
                <c:pt idx="3262">
                  <c:v>3.3581232400000001E-2</c:v>
                </c:pt>
                <c:pt idx="3263">
                  <c:v>3.3581232599999997E-2</c:v>
                </c:pt>
                <c:pt idx="3264">
                  <c:v>3.3581232799999999E-2</c:v>
                </c:pt>
                <c:pt idx="3265">
                  <c:v>3.3581233000000002E-2</c:v>
                </c:pt>
                <c:pt idx="3266">
                  <c:v>3.3581233199999998E-2</c:v>
                </c:pt>
                <c:pt idx="3267">
                  <c:v>3.35812334E-2</c:v>
                </c:pt>
                <c:pt idx="3268">
                  <c:v>3.3581233600000003E-2</c:v>
                </c:pt>
                <c:pt idx="3269">
                  <c:v>3.3581233799999999E-2</c:v>
                </c:pt>
                <c:pt idx="3270">
                  <c:v>3.3581234000000001E-2</c:v>
                </c:pt>
                <c:pt idx="3271">
                  <c:v>3.3581234199999997E-2</c:v>
                </c:pt>
                <c:pt idx="3272">
                  <c:v>3.35812344E-2</c:v>
                </c:pt>
                <c:pt idx="3273">
                  <c:v>3.3581234600000003E-2</c:v>
                </c:pt>
                <c:pt idx="3274">
                  <c:v>3.3581234799999998E-2</c:v>
                </c:pt>
                <c:pt idx="3275">
                  <c:v>3.3581235000000001E-2</c:v>
                </c:pt>
                <c:pt idx="3276">
                  <c:v>3.3581235199999997E-2</c:v>
                </c:pt>
                <c:pt idx="3277">
                  <c:v>3.3581235399999999E-2</c:v>
                </c:pt>
                <c:pt idx="3278">
                  <c:v>3.3581235600000002E-2</c:v>
                </c:pt>
                <c:pt idx="3279">
                  <c:v>3.3581235799999998E-2</c:v>
                </c:pt>
                <c:pt idx="3280">
                  <c:v>3.3581236E-2</c:v>
                </c:pt>
                <c:pt idx="3281">
                  <c:v>3.3581236200000003E-2</c:v>
                </c:pt>
                <c:pt idx="3282">
                  <c:v>3.3581236399999999E-2</c:v>
                </c:pt>
                <c:pt idx="3283">
                  <c:v>3.3581236600000001E-2</c:v>
                </c:pt>
                <c:pt idx="3284">
                  <c:v>3.3581236799999997E-2</c:v>
                </c:pt>
                <c:pt idx="3285">
                  <c:v>3.3581237E-2</c:v>
                </c:pt>
                <c:pt idx="3286">
                  <c:v>3.3581237200000003E-2</c:v>
                </c:pt>
                <c:pt idx="3287">
                  <c:v>3.3581237399999998E-2</c:v>
                </c:pt>
                <c:pt idx="3288">
                  <c:v>3.3581237600000001E-2</c:v>
                </c:pt>
                <c:pt idx="3289">
                  <c:v>3.3581237799999997E-2</c:v>
                </c:pt>
                <c:pt idx="3290">
                  <c:v>3.3581237999999999E-2</c:v>
                </c:pt>
                <c:pt idx="3291">
                  <c:v>3.3581238200000002E-2</c:v>
                </c:pt>
                <c:pt idx="3292">
                  <c:v>3.3581238399999998E-2</c:v>
                </c:pt>
                <c:pt idx="3293">
                  <c:v>3.35812386E-2</c:v>
                </c:pt>
                <c:pt idx="3294">
                  <c:v>3.3581238800000003E-2</c:v>
                </c:pt>
                <c:pt idx="3295">
                  <c:v>3.3581238999999999E-2</c:v>
                </c:pt>
                <c:pt idx="3296">
                  <c:v>3.3581239200000002E-2</c:v>
                </c:pt>
                <c:pt idx="3297">
                  <c:v>3.3581239399999997E-2</c:v>
                </c:pt>
                <c:pt idx="3298">
                  <c:v>3.35812396E-2</c:v>
                </c:pt>
                <c:pt idx="3299">
                  <c:v>3.3581239800000003E-2</c:v>
                </c:pt>
                <c:pt idx="3300">
                  <c:v>3.3581239999999998E-2</c:v>
                </c:pt>
                <c:pt idx="3301">
                  <c:v>3.3581240200000001E-2</c:v>
                </c:pt>
                <c:pt idx="3302">
                  <c:v>3.3581240399999997E-2</c:v>
                </c:pt>
                <c:pt idx="3303">
                  <c:v>3.3581240599999999E-2</c:v>
                </c:pt>
                <c:pt idx="3304">
                  <c:v>3.3581240800000002E-2</c:v>
                </c:pt>
                <c:pt idx="3305">
                  <c:v>3.3581240999999998E-2</c:v>
                </c:pt>
                <c:pt idx="3306">
                  <c:v>3.35812412E-2</c:v>
                </c:pt>
                <c:pt idx="3307">
                  <c:v>3.3581241400000003E-2</c:v>
                </c:pt>
                <c:pt idx="3308">
                  <c:v>3.3581241599999999E-2</c:v>
                </c:pt>
                <c:pt idx="3309">
                  <c:v>3.3581241800000002E-2</c:v>
                </c:pt>
                <c:pt idx="3310">
                  <c:v>3.3581241999999997E-2</c:v>
                </c:pt>
                <c:pt idx="3311">
                  <c:v>3.35812422E-2</c:v>
                </c:pt>
                <c:pt idx="3312">
                  <c:v>3.3581242400000003E-2</c:v>
                </c:pt>
                <c:pt idx="3313">
                  <c:v>3.3581242599999998E-2</c:v>
                </c:pt>
                <c:pt idx="3314">
                  <c:v>3.3581242800000001E-2</c:v>
                </c:pt>
                <c:pt idx="3315">
                  <c:v>3.3581242999999997E-2</c:v>
                </c:pt>
                <c:pt idx="3316">
                  <c:v>3.3581243199999999E-2</c:v>
                </c:pt>
                <c:pt idx="3317">
                  <c:v>3.3581243400000002E-2</c:v>
                </c:pt>
                <c:pt idx="3318">
                  <c:v>3.3581243599999998E-2</c:v>
                </c:pt>
                <c:pt idx="3319">
                  <c:v>3.35812438E-2</c:v>
                </c:pt>
                <c:pt idx="3320">
                  <c:v>3.3581244000000003E-2</c:v>
                </c:pt>
                <c:pt idx="3321">
                  <c:v>3.3581244199999999E-2</c:v>
                </c:pt>
                <c:pt idx="3322">
                  <c:v>3.3581244400000002E-2</c:v>
                </c:pt>
                <c:pt idx="3323">
                  <c:v>3.3581244599999997E-2</c:v>
                </c:pt>
                <c:pt idx="3324">
                  <c:v>3.35812448E-2</c:v>
                </c:pt>
                <c:pt idx="3325">
                  <c:v>3.3581245000000003E-2</c:v>
                </c:pt>
                <c:pt idx="3326">
                  <c:v>3.3581245199999998E-2</c:v>
                </c:pt>
                <c:pt idx="3327">
                  <c:v>3.3581245400000001E-2</c:v>
                </c:pt>
                <c:pt idx="3328">
                  <c:v>3.3581245599999997E-2</c:v>
                </c:pt>
                <c:pt idx="3329">
                  <c:v>3.3581245799999999E-2</c:v>
                </c:pt>
                <c:pt idx="3330">
                  <c:v>3.3581246000000002E-2</c:v>
                </c:pt>
                <c:pt idx="3331">
                  <c:v>3.3581246199999998E-2</c:v>
                </c:pt>
                <c:pt idx="3332">
                  <c:v>3.35812464E-2</c:v>
                </c:pt>
                <c:pt idx="3333">
                  <c:v>3.3581246600000003E-2</c:v>
                </c:pt>
                <c:pt idx="3334">
                  <c:v>3.3581246799999999E-2</c:v>
                </c:pt>
                <c:pt idx="3335">
                  <c:v>3.3581247000000002E-2</c:v>
                </c:pt>
                <c:pt idx="3336">
                  <c:v>3.3581247199999997E-2</c:v>
                </c:pt>
                <c:pt idx="3337">
                  <c:v>3.35812474E-2</c:v>
                </c:pt>
                <c:pt idx="3338">
                  <c:v>3.3581247600000003E-2</c:v>
                </c:pt>
                <c:pt idx="3339">
                  <c:v>3.3581247799999998E-2</c:v>
                </c:pt>
                <c:pt idx="3340">
                  <c:v>3.3581248000000001E-2</c:v>
                </c:pt>
                <c:pt idx="3341">
                  <c:v>3.3581248199999997E-2</c:v>
                </c:pt>
                <c:pt idx="3342">
                  <c:v>3.3581248399999999E-2</c:v>
                </c:pt>
                <c:pt idx="3343">
                  <c:v>3.3581248600000002E-2</c:v>
                </c:pt>
                <c:pt idx="3344">
                  <c:v>3.3581248799999998E-2</c:v>
                </c:pt>
                <c:pt idx="3345">
                  <c:v>3.3581249000000001E-2</c:v>
                </c:pt>
                <c:pt idx="3346">
                  <c:v>3.3581249200000003E-2</c:v>
                </c:pt>
                <c:pt idx="3347">
                  <c:v>3.3581249399999999E-2</c:v>
                </c:pt>
                <c:pt idx="3348">
                  <c:v>3.3581249600000002E-2</c:v>
                </c:pt>
                <c:pt idx="3349">
                  <c:v>3.3581249799999997E-2</c:v>
                </c:pt>
                <c:pt idx="3350">
                  <c:v>3.358125E-2</c:v>
                </c:pt>
                <c:pt idx="3351">
                  <c:v>3.3581250200000003E-2</c:v>
                </c:pt>
                <c:pt idx="3352">
                  <c:v>3.3581250399999998E-2</c:v>
                </c:pt>
                <c:pt idx="3353">
                  <c:v>3.3581250600000001E-2</c:v>
                </c:pt>
                <c:pt idx="3354">
                  <c:v>3.3581250799999997E-2</c:v>
                </c:pt>
                <c:pt idx="3355">
                  <c:v>3.3581250999999999E-2</c:v>
                </c:pt>
                <c:pt idx="3356">
                  <c:v>3.3581251200000002E-2</c:v>
                </c:pt>
                <c:pt idx="3357">
                  <c:v>3.3581251399999998E-2</c:v>
                </c:pt>
                <c:pt idx="3358">
                  <c:v>3.3581251600000001E-2</c:v>
                </c:pt>
                <c:pt idx="3359">
                  <c:v>3.3581251800000003E-2</c:v>
                </c:pt>
                <c:pt idx="3360">
                  <c:v>3.3581251999999999E-2</c:v>
                </c:pt>
                <c:pt idx="3361">
                  <c:v>3.3581252200000002E-2</c:v>
                </c:pt>
                <c:pt idx="3362">
                  <c:v>3.3581252399999997E-2</c:v>
                </c:pt>
                <c:pt idx="3363">
                  <c:v>3.35812526E-2</c:v>
                </c:pt>
                <c:pt idx="3364">
                  <c:v>3.3581252800000003E-2</c:v>
                </c:pt>
                <c:pt idx="3365">
                  <c:v>3.3581252999999998E-2</c:v>
                </c:pt>
                <c:pt idx="3366">
                  <c:v>3.3581253200000001E-2</c:v>
                </c:pt>
                <c:pt idx="3367">
                  <c:v>3.3581253399999997E-2</c:v>
                </c:pt>
                <c:pt idx="3368">
                  <c:v>3.3581253599999999E-2</c:v>
                </c:pt>
                <c:pt idx="3369">
                  <c:v>3.3581253800000002E-2</c:v>
                </c:pt>
                <c:pt idx="3370">
                  <c:v>3.3581253999999998E-2</c:v>
                </c:pt>
                <c:pt idx="3371">
                  <c:v>3.3581254200000001E-2</c:v>
                </c:pt>
                <c:pt idx="3372">
                  <c:v>3.3581254400000003E-2</c:v>
                </c:pt>
                <c:pt idx="3373">
                  <c:v>3.3581254599999999E-2</c:v>
                </c:pt>
                <c:pt idx="3374">
                  <c:v>3.3581254800000002E-2</c:v>
                </c:pt>
                <c:pt idx="3375">
                  <c:v>3.3581254999999997E-2</c:v>
                </c:pt>
                <c:pt idx="3376">
                  <c:v>3.35812552E-2</c:v>
                </c:pt>
                <c:pt idx="3377">
                  <c:v>3.3581255400000003E-2</c:v>
                </c:pt>
                <c:pt idx="3378">
                  <c:v>3.3581255599999998E-2</c:v>
                </c:pt>
                <c:pt idx="3379">
                  <c:v>3.3581255800000001E-2</c:v>
                </c:pt>
                <c:pt idx="3380">
                  <c:v>3.3581255999999997E-2</c:v>
                </c:pt>
                <c:pt idx="3381">
                  <c:v>3.35812562E-2</c:v>
                </c:pt>
                <c:pt idx="3382">
                  <c:v>3.3581256400000002E-2</c:v>
                </c:pt>
                <c:pt idx="3383">
                  <c:v>3.3581256599999998E-2</c:v>
                </c:pt>
                <c:pt idx="3384">
                  <c:v>3.3581256800000001E-2</c:v>
                </c:pt>
                <c:pt idx="3385">
                  <c:v>3.3581257000000003E-2</c:v>
                </c:pt>
                <c:pt idx="3386">
                  <c:v>3.3581257199999999E-2</c:v>
                </c:pt>
                <c:pt idx="3387">
                  <c:v>3.3581257400000002E-2</c:v>
                </c:pt>
                <c:pt idx="3388">
                  <c:v>3.3581257599999997E-2</c:v>
                </c:pt>
                <c:pt idx="3389">
                  <c:v>3.35812578E-2</c:v>
                </c:pt>
                <c:pt idx="3390">
                  <c:v>3.3581258000000003E-2</c:v>
                </c:pt>
                <c:pt idx="3391">
                  <c:v>3.3581258199999998E-2</c:v>
                </c:pt>
                <c:pt idx="3392">
                  <c:v>3.3581258400000001E-2</c:v>
                </c:pt>
                <c:pt idx="3393">
                  <c:v>3.3581258599999997E-2</c:v>
                </c:pt>
                <c:pt idx="3394">
                  <c:v>3.35812588E-2</c:v>
                </c:pt>
                <c:pt idx="3395">
                  <c:v>3.3581259000000002E-2</c:v>
                </c:pt>
                <c:pt idx="3396">
                  <c:v>3.3581259199999998E-2</c:v>
                </c:pt>
                <c:pt idx="3397">
                  <c:v>3.3581259400000001E-2</c:v>
                </c:pt>
                <c:pt idx="3398">
                  <c:v>3.3581259600000003E-2</c:v>
                </c:pt>
                <c:pt idx="3399">
                  <c:v>3.3581259799999999E-2</c:v>
                </c:pt>
                <c:pt idx="3400">
                  <c:v>3.3581260000000002E-2</c:v>
                </c:pt>
                <c:pt idx="3401">
                  <c:v>3.3581260199999997E-2</c:v>
                </c:pt>
                <c:pt idx="3402">
                  <c:v>3.35812604E-2</c:v>
                </c:pt>
                <c:pt idx="3403">
                  <c:v>3.3581260600000003E-2</c:v>
                </c:pt>
                <c:pt idx="3404">
                  <c:v>3.3581260799999998E-2</c:v>
                </c:pt>
                <c:pt idx="3405">
                  <c:v>3.3581261000000001E-2</c:v>
                </c:pt>
                <c:pt idx="3406">
                  <c:v>3.3581261199999997E-2</c:v>
                </c:pt>
                <c:pt idx="3407">
                  <c:v>3.35812614E-2</c:v>
                </c:pt>
                <c:pt idx="3408">
                  <c:v>3.3581261600000002E-2</c:v>
                </c:pt>
                <c:pt idx="3409">
                  <c:v>3.3581261799999998E-2</c:v>
                </c:pt>
                <c:pt idx="3410">
                  <c:v>3.3581262000000001E-2</c:v>
                </c:pt>
                <c:pt idx="3411">
                  <c:v>3.3581262200000003E-2</c:v>
                </c:pt>
                <c:pt idx="3412">
                  <c:v>3.3581262399999999E-2</c:v>
                </c:pt>
                <c:pt idx="3413">
                  <c:v>3.3581262600000002E-2</c:v>
                </c:pt>
                <c:pt idx="3414">
                  <c:v>3.3581262799999997E-2</c:v>
                </c:pt>
                <c:pt idx="3415">
                  <c:v>3.3581263E-2</c:v>
                </c:pt>
                <c:pt idx="3416">
                  <c:v>3.3581263200000003E-2</c:v>
                </c:pt>
                <c:pt idx="3417">
                  <c:v>3.3581263399999998E-2</c:v>
                </c:pt>
                <c:pt idx="3418">
                  <c:v>3.3581263600000001E-2</c:v>
                </c:pt>
                <c:pt idx="3419">
                  <c:v>3.3581263799999997E-2</c:v>
                </c:pt>
                <c:pt idx="3420">
                  <c:v>3.3581264E-2</c:v>
                </c:pt>
                <c:pt idx="3421">
                  <c:v>3.3581264200000002E-2</c:v>
                </c:pt>
                <c:pt idx="3422">
                  <c:v>3.3581264399999998E-2</c:v>
                </c:pt>
                <c:pt idx="3423">
                  <c:v>3.3581264600000001E-2</c:v>
                </c:pt>
                <c:pt idx="3424">
                  <c:v>3.3581264800000003E-2</c:v>
                </c:pt>
                <c:pt idx="3425">
                  <c:v>3.3581264999999999E-2</c:v>
                </c:pt>
                <c:pt idx="3426">
                  <c:v>3.3581265200000002E-2</c:v>
                </c:pt>
                <c:pt idx="3427">
                  <c:v>3.3581265399999997E-2</c:v>
                </c:pt>
                <c:pt idx="3428">
                  <c:v>3.35812656E-2</c:v>
                </c:pt>
                <c:pt idx="3429">
                  <c:v>3.3581265800000003E-2</c:v>
                </c:pt>
                <c:pt idx="3430">
                  <c:v>3.3581265999999999E-2</c:v>
                </c:pt>
                <c:pt idx="3431">
                  <c:v>3.3581266200000001E-2</c:v>
                </c:pt>
                <c:pt idx="3432">
                  <c:v>3.3581266399999997E-2</c:v>
                </c:pt>
                <c:pt idx="3433">
                  <c:v>3.35812666E-2</c:v>
                </c:pt>
                <c:pt idx="3434">
                  <c:v>3.3581266800000002E-2</c:v>
                </c:pt>
                <c:pt idx="3435">
                  <c:v>3.3581266999999998E-2</c:v>
                </c:pt>
                <c:pt idx="3436">
                  <c:v>3.3581267200000001E-2</c:v>
                </c:pt>
                <c:pt idx="3437">
                  <c:v>3.3581267400000003E-2</c:v>
                </c:pt>
                <c:pt idx="3438">
                  <c:v>3.3581267599999999E-2</c:v>
                </c:pt>
                <c:pt idx="3439">
                  <c:v>3.3581267800000002E-2</c:v>
                </c:pt>
                <c:pt idx="3440">
                  <c:v>3.3581267999999997E-2</c:v>
                </c:pt>
                <c:pt idx="3441">
                  <c:v>3.35812682E-2</c:v>
                </c:pt>
                <c:pt idx="3442">
                  <c:v>3.3581268400000003E-2</c:v>
                </c:pt>
                <c:pt idx="3443">
                  <c:v>3.3581268599999999E-2</c:v>
                </c:pt>
                <c:pt idx="3444">
                  <c:v>3.3581268800000001E-2</c:v>
                </c:pt>
                <c:pt idx="3445">
                  <c:v>3.3581268999999997E-2</c:v>
                </c:pt>
                <c:pt idx="3446">
                  <c:v>3.35812692E-2</c:v>
                </c:pt>
                <c:pt idx="3447">
                  <c:v>3.3581269400000002E-2</c:v>
                </c:pt>
                <c:pt idx="3448">
                  <c:v>3.3581269599999998E-2</c:v>
                </c:pt>
                <c:pt idx="3449">
                  <c:v>3.3581269800000001E-2</c:v>
                </c:pt>
                <c:pt idx="3450">
                  <c:v>3.3581270000000003E-2</c:v>
                </c:pt>
                <c:pt idx="3451">
                  <c:v>3.3581270199999999E-2</c:v>
                </c:pt>
                <c:pt idx="3452">
                  <c:v>3.3581270400000002E-2</c:v>
                </c:pt>
                <c:pt idx="3453">
                  <c:v>3.3581270599999997E-2</c:v>
                </c:pt>
                <c:pt idx="3454">
                  <c:v>3.35812708E-2</c:v>
                </c:pt>
                <c:pt idx="3455">
                  <c:v>3.3581271000000003E-2</c:v>
                </c:pt>
                <c:pt idx="3456">
                  <c:v>3.3581271199999999E-2</c:v>
                </c:pt>
                <c:pt idx="3457">
                  <c:v>3.3581271400000001E-2</c:v>
                </c:pt>
                <c:pt idx="3458">
                  <c:v>3.3581271599999997E-2</c:v>
                </c:pt>
                <c:pt idx="3459">
                  <c:v>3.35812718E-2</c:v>
                </c:pt>
                <c:pt idx="3460">
                  <c:v>3.3581272000000002E-2</c:v>
                </c:pt>
                <c:pt idx="3461">
                  <c:v>3.3581272199999998E-2</c:v>
                </c:pt>
                <c:pt idx="3462">
                  <c:v>3.3581272400000001E-2</c:v>
                </c:pt>
                <c:pt idx="3463">
                  <c:v>3.3581272600000003E-2</c:v>
                </c:pt>
                <c:pt idx="3464">
                  <c:v>3.3581272799999999E-2</c:v>
                </c:pt>
                <c:pt idx="3465">
                  <c:v>3.3581273000000002E-2</c:v>
                </c:pt>
                <c:pt idx="3466">
                  <c:v>3.3581273199999997E-2</c:v>
                </c:pt>
                <c:pt idx="3467">
                  <c:v>3.35812734E-2</c:v>
                </c:pt>
                <c:pt idx="3468">
                  <c:v>3.3581273600000003E-2</c:v>
                </c:pt>
                <c:pt idx="3469">
                  <c:v>3.3581273799999999E-2</c:v>
                </c:pt>
                <c:pt idx="3470">
                  <c:v>3.3581274000000001E-2</c:v>
                </c:pt>
                <c:pt idx="3471">
                  <c:v>3.3581274199999997E-2</c:v>
                </c:pt>
                <c:pt idx="3472">
                  <c:v>3.35812744E-2</c:v>
                </c:pt>
                <c:pt idx="3473">
                  <c:v>3.3581274600000002E-2</c:v>
                </c:pt>
                <c:pt idx="3474">
                  <c:v>3.3581274799999998E-2</c:v>
                </c:pt>
                <c:pt idx="3475">
                  <c:v>3.3581275000000001E-2</c:v>
                </c:pt>
                <c:pt idx="3476">
                  <c:v>3.3581275200000003E-2</c:v>
                </c:pt>
                <c:pt idx="3477">
                  <c:v>3.3581275399999999E-2</c:v>
                </c:pt>
                <c:pt idx="3478">
                  <c:v>3.3581275600000002E-2</c:v>
                </c:pt>
                <c:pt idx="3479">
                  <c:v>3.3581275799999998E-2</c:v>
                </c:pt>
                <c:pt idx="3480">
                  <c:v>3.3581276E-2</c:v>
                </c:pt>
                <c:pt idx="3481">
                  <c:v>3.3581276200000003E-2</c:v>
                </c:pt>
                <c:pt idx="3482">
                  <c:v>3.3581276399999999E-2</c:v>
                </c:pt>
                <c:pt idx="3483">
                  <c:v>3.3581276600000001E-2</c:v>
                </c:pt>
                <c:pt idx="3484">
                  <c:v>3.3581276799999997E-2</c:v>
                </c:pt>
                <c:pt idx="3485">
                  <c:v>3.3581277E-2</c:v>
                </c:pt>
                <c:pt idx="3486">
                  <c:v>3.3581277200000002E-2</c:v>
                </c:pt>
                <c:pt idx="3487">
                  <c:v>3.3581277399999998E-2</c:v>
                </c:pt>
                <c:pt idx="3488">
                  <c:v>3.3581277600000001E-2</c:v>
                </c:pt>
                <c:pt idx="3489">
                  <c:v>3.3581277800000003E-2</c:v>
                </c:pt>
                <c:pt idx="3490">
                  <c:v>3.3581277999999999E-2</c:v>
                </c:pt>
                <c:pt idx="3491">
                  <c:v>3.3581278200000002E-2</c:v>
                </c:pt>
                <c:pt idx="3492">
                  <c:v>3.3581278399999998E-2</c:v>
                </c:pt>
                <c:pt idx="3493">
                  <c:v>3.35812786E-2</c:v>
                </c:pt>
                <c:pt idx="3494">
                  <c:v>3.3581278800000003E-2</c:v>
                </c:pt>
                <c:pt idx="3495">
                  <c:v>3.3581278999999999E-2</c:v>
                </c:pt>
                <c:pt idx="3496">
                  <c:v>3.3581279200000001E-2</c:v>
                </c:pt>
                <c:pt idx="3497">
                  <c:v>3.3581279399999997E-2</c:v>
                </c:pt>
                <c:pt idx="3498">
                  <c:v>3.35812796E-2</c:v>
                </c:pt>
                <c:pt idx="3499">
                  <c:v>3.3581279800000002E-2</c:v>
                </c:pt>
                <c:pt idx="3500">
                  <c:v>3.3581279999999998E-2</c:v>
                </c:pt>
                <c:pt idx="3501">
                  <c:v>3.3581280200000001E-2</c:v>
                </c:pt>
                <c:pt idx="3502">
                  <c:v>3.3581280400000003E-2</c:v>
                </c:pt>
                <c:pt idx="3503">
                  <c:v>3.3581280599999999E-2</c:v>
                </c:pt>
                <c:pt idx="3504">
                  <c:v>3.3581280800000002E-2</c:v>
                </c:pt>
                <c:pt idx="3505">
                  <c:v>3.3581280999999998E-2</c:v>
                </c:pt>
                <c:pt idx="3506">
                  <c:v>3.35812812E-2</c:v>
                </c:pt>
                <c:pt idx="3507">
                  <c:v>3.3581281400000003E-2</c:v>
                </c:pt>
                <c:pt idx="3508">
                  <c:v>3.3581281599999999E-2</c:v>
                </c:pt>
                <c:pt idx="3509">
                  <c:v>3.3581281800000001E-2</c:v>
                </c:pt>
                <c:pt idx="3510">
                  <c:v>3.3581281999999997E-2</c:v>
                </c:pt>
                <c:pt idx="3511">
                  <c:v>3.35812822E-2</c:v>
                </c:pt>
                <c:pt idx="3512">
                  <c:v>3.3581282400000002E-2</c:v>
                </c:pt>
                <c:pt idx="3513">
                  <c:v>3.3581282599999998E-2</c:v>
                </c:pt>
                <c:pt idx="3514">
                  <c:v>3.3581282800000001E-2</c:v>
                </c:pt>
                <c:pt idx="3515">
                  <c:v>3.3581283000000003E-2</c:v>
                </c:pt>
                <c:pt idx="3516">
                  <c:v>3.3581283199999999E-2</c:v>
                </c:pt>
                <c:pt idx="3517">
                  <c:v>3.3581283400000002E-2</c:v>
                </c:pt>
                <c:pt idx="3518">
                  <c:v>3.3581283599999998E-2</c:v>
                </c:pt>
                <c:pt idx="3519">
                  <c:v>3.35812838E-2</c:v>
                </c:pt>
                <c:pt idx="3520">
                  <c:v>3.3581284000000003E-2</c:v>
                </c:pt>
                <c:pt idx="3521">
                  <c:v>3.3581284199999999E-2</c:v>
                </c:pt>
                <c:pt idx="3522">
                  <c:v>3.3581284400000001E-2</c:v>
                </c:pt>
                <c:pt idx="3523">
                  <c:v>3.3581284599999997E-2</c:v>
                </c:pt>
                <c:pt idx="3524">
                  <c:v>3.35812848E-2</c:v>
                </c:pt>
                <c:pt idx="3525">
                  <c:v>3.3581285000000002E-2</c:v>
                </c:pt>
                <c:pt idx="3526">
                  <c:v>3.3581285199999998E-2</c:v>
                </c:pt>
                <c:pt idx="3527">
                  <c:v>3.3581285400000001E-2</c:v>
                </c:pt>
                <c:pt idx="3528">
                  <c:v>3.3581285600000003E-2</c:v>
                </c:pt>
                <c:pt idx="3529">
                  <c:v>3.3581285799999999E-2</c:v>
                </c:pt>
                <c:pt idx="3530">
                  <c:v>3.3581286000000002E-2</c:v>
                </c:pt>
                <c:pt idx="3531">
                  <c:v>3.3581286199999998E-2</c:v>
                </c:pt>
                <c:pt idx="3532">
                  <c:v>3.35812864E-2</c:v>
                </c:pt>
                <c:pt idx="3533">
                  <c:v>3.3581286600000003E-2</c:v>
                </c:pt>
                <c:pt idx="3534">
                  <c:v>3.3581286799999999E-2</c:v>
                </c:pt>
                <c:pt idx="3535">
                  <c:v>3.3581287000000001E-2</c:v>
                </c:pt>
                <c:pt idx="3536">
                  <c:v>3.3581287199999997E-2</c:v>
                </c:pt>
                <c:pt idx="3537">
                  <c:v>3.35812874E-2</c:v>
                </c:pt>
                <c:pt idx="3538">
                  <c:v>3.3581287600000002E-2</c:v>
                </c:pt>
                <c:pt idx="3539">
                  <c:v>3.3581287799999998E-2</c:v>
                </c:pt>
                <c:pt idx="3540">
                  <c:v>3.3581288000000001E-2</c:v>
                </c:pt>
                <c:pt idx="3541">
                  <c:v>3.3581288199999997E-2</c:v>
                </c:pt>
                <c:pt idx="3542">
                  <c:v>3.3581288399999999E-2</c:v>
                </c:pt>
                <c:pt idx="3543">
                  <c:v>3.3581288600000002E-2</c:v>
                </c:pt>
                <c:pt idx="3544">
                  <c:v>3.3581288799999998E-2</c:v>
                </c:pt>
                <c:pt idx="3545">
                  <c:v>3.3581289E-2</c:v>
                </c:pt>
                <c:pt idx="3546">
                  <c:v>3.3581289200000003E-2</c:v>
                </c:pt>
                <c:pt idx="3547">
                  <c:v>3.3581289399999999E-2</c:v>
                </c:pt>
                <c:pt idx="3548">
                  <c:v>3.3581289600000001E-2</c:v>
                </c:pt>
                <c:pt idx="3549">
                  <c:v>3.3581289799999997E-2</c:v>
                </c:pt>
                <c:pt idx="3550">
                  <c:v>3.358129E-2</c:v>
                </c:pt>
                <c:pt idx="3551">
                  <c:v>3.3581290200000002E-2</c:v>
                </c:pt>
                <c:pt idx="3552">
                  <c:v>3.3581290399999998E-2</c:v>
                </c:pt>
                <c:pt idx="3553">
                  <c:v>3.3581290600000001E-2</c:v>
                </c:pt>
                <c:pt idx="3554">
                  <c:v>3.3581290799999997E-2</c:v>
                </c:pt>
                <c:pt idx="3555">
                  <c:v>3.3581290999999999E-2</c:v>
                </c:pt>
                <c:pt idx="3556">
                  <c:v>3.3581291200000002E-2</c:v>
                </c:pt>
                <c:pt idx="3557">
                  <c:v>3.3581291399999998E-2</c:v>
                </c:pt>
                <c:pt idx="3558">
                  <c:v>3.35812916E-2</c:v>
                </c:pt>
                <c:pt idx="3559">
                  <c:v>3.3581291800000003E-2</c:v>
                </c:pt>
                <c:pt idx="3560">
                  <c:v>3.3581291999999999E-2</c:v>
                </c:pt>
                <c:pt idx="3561">
                  <c:v>3.3581292200000001E-2</c:v>
                </c:pt>
                <c:pt idx="3562">
                  <c:v>3.3581292399999997E-2</c:v>
                </c:pt>
                <c:pt idx="3563">
                  <c:v>3.35812926E-2</c:v>
                </c:pt>
                <c:pt idx="3564">
                  <c:v>3.3581292800000002E-2</c:v>
                </c:pt>
                <c:pt idx="3565">
                  <c:v>3.3581292999999998E-2</c:v>
                </c:pt>
                <c:pt idx="3566">
                  <c:v>3.3581293200000001E-2</c:v>
                </c:pt>
                <c:pt idx="3567">
                  <c:v>3.3581293399999997E-2</c:v>
                </c:pt>
                <c:pt idx="3568">
                  <c:v>3.3581293599999999E-2</c:v>
                </c:pt>
                <c:pt idx="3569">
                  <c:v>3.3581293800000002E-2</c:v>
                </c:pt>
                <c:pt idx="3570">
                  <c:v>3.3581293999999998E-2</c:v>
                </c:pt>
                <c:pt idx="3571">
                  <c:v>3.35812942E-2</c:v>
                </c:pt>
                <c:pt idx="3572">
                  <c:v>3.3581294400000003E-2</c:v>
                </c:pt>
                <c:pt idx="3573">
                  <c:v>3.3581294599999999E-2</c:v>
                </c:pt>
                <c:pt idx="3574">
                  <c:v>3.3581294800000001E-2</c:v>
                </c:pt>
                <c:pt idx="3575">
                  <c:v>3.3581294999999997E-2</c:v>
                </c:pt>
                <c:pt idx="3576">
                  <c:v>3.35812952E-2</c:v>
                </c:pt>
                <c:pt idx="3577">
                  <c:v>3.3581295400000002E-2</c:v>
                </c:pt>
                <c:pt idx="3578">
                  <c:v>3.3581295599999998E-2</c:v>
                </c:pt>
                <c:pt idx="3579">
                  <c:v>3.3581295800000001E-2</c:v>
                </c:pt>
                <c:pt idx="3580">
                  <c:v>3.3581295999999997E-2</c:v>
                </c:pt>
                <c:pt idx="3581">
                  <c:v>3.3581296199999999E-2</c:v>
                </c:pt>
                <c:pt idx="3582">
                  <c:v>3.3581296400000002E-2</c:v>
                </c:pt>
                <c:pt idx="3583">
                  <c:v>3.3581296599999998E-2</c:v>
                </c:pt>
                <c:pt idx="3584">
                  <c:v>3.35812968E-2</c:v>
                </c:pt>
                <c:pt idx="3585">
                  <c:v>3.3581297000000003E-2</c:v>
                </c:pt>
                <c:pt idx="3586">
                  <c:v>3.3581297199999999E-2</c:v>
                </c:pt>
                <c:pt idx="3587">
                  <c:v>3.3581297400000001E-2</c:v>
                </c:pt>
                <c:pt idx="3588">
                  <c:v>3.3581297599999997E-2</c:v>
                </c:pt>
                <c:pt idx="3589">
                  <c:v>3.35812978E-2</c:v>
                </c:pt>
                <c:pt idx="3590">
                  <c:v>3.3581298000000002E-2</c:v>
                </c:pt>
                <c:pt idx="3591">
                  <c:v>3.3581298199999998E-2</c:v>
                </c:pt>
                <c:pt idx="3592">
                  <c:v>3.3581298400000001E-2</c:v>
                </c:pt>
                <c:pt idx="3593">
                  <c:v>3.3581298599999997E-2</c:v>
                </c:pt>
                <c:pt idx="3594">
                  <c:v>3.3581298799999999E-2</c:v>
                </c:pt>
                <c:pt idx="3595">
                  <c:v>3.3581299000000002E-2</c:v>
                </c:pt>
                <c:pt idx="3596">
                  <c:v>3.3581299199999998E-2</c:v>
                </c:pt>
                <c:pt idx="3597">
                  <c:v>3.35812994E-2</c:v>
                </c:pt>
                <c:pt idx="3598">
                  <c:v>3.3581299600000003E-2</c:v>
                </c:pt>
                <c:pt idx="3599">
                  <c:v>3.3581299799999999E-2</c:v>
                </c:pt>
                <c:pt idx="3600">
                  <c:v>3.3581300000000001E-2</c:v>
                </c:pt>
                <c:pt idx="3601">
                  <c:v>3.3581300199999997E-2</c:v>
                </c:pt>
                <c:pt idx="3602">
                  <c:v>3.35813004E-2</c:v>
                </c:pt>
                <c:pt idx="3603">
                  <c:v>3.3581300600000002E-2</c:v>
                </c:pt>
                <c:pt idx="3604">
                  <c:v>3.3581300799999998E-2</c:v>
                </c:pt>
                <c:pt idx="3605">
                  <c:v>3.3581301000000001E-2</c:v>
                </c:pt>
                <c:pt idx="3606">
                  <c:v>3.3581301199999997E-2</c:v>
                </c:pt>
                <c:pt idx="3607">
                  <c:v>3.3581301399999999E-2</c:v>
                </c:pt>
                <c:pt idx="3608">
                  <c:v>3.3581301600000002E-2</c:v>
                </c:pt>
                <c:pt idx="3609">
                  <c:v>3.3581301799999998E-2</c:v>
                </c:pt>
                <c:pt idx="3610">
                  <c:v>3.3581302E-2</c:v>
                </c:pt>
                <c:pt idx="3611">
                  <c:v>3.3581302200000003E-2</c:v>
                </c:pt>
                <c:pt idx="3612">
                  <c:v>3.3581302399999999E-2</c:v>
                </c:pt>
                <c:pt idx="3613">
                  <c:v>3.3581302600000001E-2</c:v>
                </c:pt>
                <c:pt idx="3614">
                  <c:v>3.3581302799999997E-2</c:v>
                </c:pt>
                <c:pt idx="3615">
                  <c:v>3.3581303E-2</c:v>
                </c:pt>
                <c:pt idx="3616">
                  <c:v>3.3581303200000003E-2</c:v>
                </c:pt>
                <c:pt idx="3617">
                  <c:v>3.3581303399999998E-2</c:v>
                </c:pt>
                <c:pt idx="3618">
                  <c:v>3.3581303600000001E-2</c:v>
                </c:pt>
                <c:pt idx="3619">
                  <c:v>3.3581303799999997E-2</c:v>
                </c:pt>
                <c:pt idx="3620">
                  <c:v>3.3581303999999999E-2</c:v>
                </c:pt>
                <c:pt idx="3621">
                  <c:v>3.3581304200000002E-2</c:v>
                </c:pt>
                <c:pt idx="3622">
                  <c:v>3.3581304399999998E-2</c:v>
                </c:pt>
                <c:pt idx="3623">
                  <c:v>3.35813046E-2</c:v>
                </c:pt>
                <c:pt idx="3624">
                  <c:v>3.3581304800000003E-2</c:v>
                </c:pt>
                <c:pt idx="3625">
                  <c:v>3.3581304999999999E-2</c:v>
                </c:pt>
                <c:pt idx="3626">
                  <c:v>3.3581305200000001E-2</c:v>
                </c:pt>
                <c:pt idx="3627">
                  <c:v>3.3581305399999997E-2</c:v>
                </c:pt>
                <c:pt idx="3628">
                  <c:v>3.35813056E-2</c:v>
                </c:pt>
                <c:pt idx="3629">
                  <c:v>3.3581305800000003E-2</c:v>
                </c:pt>
                <c:pt idx="3630">
                  <c:v>3.3581305999999998E-2</c:v>
                </c:pt>
                <c:pt idx="3631">
                  <c:v>3.3581306200000001E-2</c:v>
                </c:pt>
                <c:pt idx="3632">
                  <c:v>3.3581306399999997E-2</c:v>
                </c:pt>
                <c:pt idx="3633">
                  <c:v>3.3581306599999999E-2</c:v>
                </c:pt>
                <c:pt idx="3634">
                  <c:v>3.3581306800000002E-2</c:v>
                </c:pt>
                <c:pt idx="3635">
                  <c:v>3.3581306999999998E-2</c:v>
                </c:pt>
                <c:pt idx="3636">
                  <c:v>3.35813072E-2</c:v>
                </c:pt>
                <c:pt idx="3637">
                  <c:v>3.3581307400000003E-2</c:v>
                </c:pt>
                <c:pt idx="3638">
                  <c:v>3.3581307599999999E-2</c:v>
                </c:pt>
                <c:pt idx="3639">
                  <c:v>3.3581307800000001E-2</c:v>
                </c:pt>
                <c:pt idx="3640">
                  <c:v>3.3581307999999997E-2</c:v>
                </c:pt>
                <c:pt idx="3641">
                  <c:v>3.35813082E-2</c:v>
                </c:pt>
                <c:pt idx="3642">
                  <c:v>3.3581308400000003E-2</c:v>
                </c:pt>
                <c:pt idx="3643">
                  <c:v>3.3581308599999998E-2</c:v>
                </c:pt>
                <c:pt idx="3644">
                  <c:v>3.3581308800000001E-2</c:v>
                </c:pt>
                <c:pt idx="3645">
                  <c:v>3.3581308999999997E-2</c:v>
                </c:pt>
                <c:pt idx="3646">
                  <c:v>3.3581309199999999E-2</c:v>
                </c:pt>
                <c:pt idx="3647">
                  <c:v>3.3581309400000002E-2</c:v>
                </c:pt>
                <c:pt idx="3648">
                  <c:v>3.3581309599999998E-2</c:v>
                </c:pt>
                <c:pt idx="3649">
                  <c:v>3.35813098E-2</c:v>
                </c:pt>
                <c:pt idx="3650">
                  <c:v>3.3581310000000003E-2</c:v>
                </c:pt>
                <c:pt idx="3651">
                  <c:v>3.3581310199999999E-2</c:v>
                </c:pt>
                <c:pt idx="3652">
                  <c:v>3.3581310400000002E-2</c:v>
                </c:pt>
                <c:pt idx="3653">
                  <c:v>3.3581310599999997E-2</c:v>
                </c:pt>
                <c:pt idx="3654">
                  <c:v>3.35813108E-2</c:v>
                </c:pt>
                <c:pt idx="3655">
                  <c:v>3.3581311000000003E-2</c:v>
                </c:pt>
                <c:pt idx="3656">
                  <c:v>3.3581311199999998E-2</c:v>
                </c:pt>
                <c:pt idx="3657">
                  <c:v>3.3581311400000001E-2</c:v>
                </c:pt>
                <c:pt idx="3658">
                  <c:v>3.3581311599999997E-2</c:v>
                </c:pt>
                <c:pt idx="3659">
                  <c:v>3.3581311799999999E-2</c:v>
                </c:pt>
                <c:pt idx="3660">
                  <c:v>3.3581312000000002E-2</c:v>
                </c:pt>
                <c:pt idx="3661">
                  <c:v>3.3581312199999998E-2</c:v>
                </c:pt>
                <c:pt idx="3662">
                  <c:v>3.35813124E-2</c:v>
                </c:pt>
                <c:pt idx="3663">
                  <c:v>3.3581312600000003E-2</c:v>
                </c:pt>
                <c:pt idx="3664">
                  <c:v>3.3581312799999999E-2</c:v>
                </c:pt>
                <c:pt idx="3665">
                  <c:v>3.3581313000000002E-2</c:v>
                </c:pt>
                <c:pt idx="3666">
                  <c:v>3.3581313199999997E-2</c:v>
                </c:pt>
                <c:pt idx="3667">
                  <c:v>3.35813134E-2</c:v>
                </c:pt>
                <c:pt idx="3668">
                  <c:v>3.3581313600000003E-2</c:v>
                </c:pt>
                <c:pt idx="3669">
                  <c:v>3.3581313799999998E-2</c:v>
                </c:pt>
                <c:pt idx="3670">
                  <c:v>3.3581314000000001E-2</c:v>
                </c:pt>
                <c:pt idx="3671">
                  <c:v>3.3581314199999997E-2</c:v>
                </c:pt>
                <c:pt idx="3672">
                  <c:v>3.3581314399999999E-2</c:v>
                </c:pt>
                <c:pt idx="3673">
                  <c:v>3.3581314600000002E-2</c:v>
                </c:pt>
                <c:pt idx="3674">
                  <c:v>3.3581314799999998E-2</c:v>
                </c:pt>
                <c:pt idx="3675">
                  <c:v>3.3581315E-2</c:v>
                </c:pt>
                <c:pt idx="3676">
                  <c:v>3.3581315200000003E-2</c:v>
                </c:pt>
                <c:pt idx="3677">
                  <c:v>3.3581315399999999E-2</c:v>
                </c:pt>
                <c:pt idx="3678">
                  <c:v>3.3581315600000002E-2</c:v>
                </c:pt>
                <c:pt idx="3679">
                  <c:v>3.3581315799999997E-2</c:v>
                </c:pt>
                <c:pt idx="3680">
                  <c:v>3.3581316E-2</c:v>
                </c:pt>
                <c:pt idx="3681">
                  <c:v>3.3581316200000003E-2</c:v>
                </c:pt>
                <c:pt idx="3682">
                  <c:v>3.3581316399999998E-2</c:v>
                </c:pt>
                <c:pt idx="3683">
                  <c:v>3.3581316600000001E-2</c:v>
                </c:pt>
                <c:pt idx="3684">
                  <c:v>3.3581316799999997E-2</c:v>
                </c:pt>
                <c:pt idx="3685">
                  <c:v>3.3581316999999999E-2</c:v>
                </c:pt>
                <c:pt idx="3686">
                  <c:v>3.3581317200000002E-2</c:v>
                </c:pt>
                <c:pt idx="3687">
                  <c:v>3.3581317399999998E-2</c:v>
                </c:pt>
                <c:pt idx="3688">
                  <c:v>3.35813176E-2</c:v>
                </c:pt>
                <c:pt idx="3689">
                  <c:v>3.3581317800000003E-2</c:v>
                </c:pt>
                <c:pt idx="3690">
                  <c:v>3.3581317999999999E-2</c:v>
                </c:pt>
                <c:pt idx="3691">
                  <c:v>3.3581318200000002E-2</c:v>
                </c:pt>
                <c:pt idx="3692">
                  <c:v>3.3581318399999997E-2</c:v>
                </c:pt>
                <c:pt idx="3693">
                  <c:v>3.35813186E-2</c:v>
                </c:pt>
                <c:pt idx="3694">
                  <c:v>3.3581318800000003E-2</c:v>
                </c:pt>
                <c:pt idx="3695">
                  <c:v>3.3581318999999998E-2</c:v>
                </c:pt>
                <c:pt idx="3696">
                  <c:v>3.3581319200000001E-2</c:v>
                </c:pt>
                <c:pt idx="3697">
                  <c:v>3.3581319399999997E-2</c:v>
                </c:pt>
                <c:pt idx="3698">
                  <c:v>3.3581319599999999E-2</c:v>
                </c:pt>
                <c:pt idx="3699">
                  <c:v>3.3581319800000002E-2</c:v>
                </c:pt>
                <c:pt idx="3700">
                  <c:v>3.3581319999999998E-2</c:v>
                </c:pt>
                <c:pt idx="3701">
                  <c:v>3.3581320200000001E-2</c:v>
                </c:pt>
                <c:pt idx="3702">
                  <c:v>3.3581320400000003E-2</c:v>
                </c:pt>
                <c:pt idx="3703">
                  <c:v>3.3581320599999999E-2</c:v>
                </c:pt>
                <c:pt idx="3704">
                  <c:v>3.3581320800000002E-2</c:v>
                </c:pt>
                <c:pt idx="3705">
                  <c:v>3.3581320999999997E-2</c:v>
                </c:pt>
                <c:pt idx="3706">
                  <c:v>3.35813212E-2</c:v>
                </c:pt>
                <c:pt idx="3707">
                  <c:v>3.3581321400000003E-2</c:v>
                </c:pt>
                <c:pt idx="3708">
                  <c:v>3.3581321599999998E-2</c:v>
                </c:pt>
                <c:pt idx="3709">
                  <c:v>3.3581321800000001E-2</c:v>
                </c:pt>
                <c:pt idx="3710">
                  <c:v>3.3581321999999997E-2</c:v>
                </c:pt>
                <c:pt idx="3711">
                  <c:v>3.3581322199999999E-2</c:v>
                </c:pt>
                <c:pt idx="3712">
                  <c:v>3.3581322400000002E-2</c:v>
                </c:pt>
                <c:pt idx="3713">
                  <c:v>3.3581322599999998E-2</c:v>
                </c:pt>
                <c:pt idx="3714">
                  <c:v>3.3581322800000001E-2</c:v>
                </c:pt>
                <c:pt idx="3715">
                  <c:v>3.3581323000000003E-2</c:v>
                </c:pt>
                <c:pt idx="3716">
                  <c:v>3.3581323199999999E-2</c:v>
                </c:pt>
                <c:pt idx="3717">
                  <c:v>3.3581323400000002E-2</c:v>
                </c:pt>
                <c:pt idx="3718">
                  <c:v>3.3581323599999997E-2</c:v>
                </c:pt>
                <c:pt idx="3719">
                  <c:v>3.35813238E-2</c:v>
                </c:pt>
                <c:pt idx="3720">
                  <c:v>3.3581324000000003E-2</c:v>
                </c:pt>
                <c:pt idx="3721">
                  <c:v>3.3581324199999998E-2</c:v>
                </c:pt>
                <c:pt idx="3722">
                  <c:v>3.3581324400000001E-2</c:v>
                </c:pt>
                <c:pt idx="3723">
                  <c:v>3.3581324599999997E-2</c:v>
                </c:pt>
                <c:pt idx="3724">
                  <c:v>3.3581324799999999E-2</c:v>
                </c:pt>
                <c:pt idx="3725">
                  <c:v>3.3581325000000002E-2</c:v>
                </c:pt>
                <c:pt idx="3726">
                  <c:v>3.3581325199999998E-2</c:v>
                </c:pt>
                <c:pt idx="3727">
                  <c:v>3.3581325400000001E-2</c:v>
                </c:pt>
                <c:pt idx="3728">
                  <c:v>3.3581325600000003E-2</c:v>
                </c:pt>
                <c:pt idx="3729">
                  <c:v>3.3581325799999999E-2</c:v>
                </c:pt>
                <c:pt idx="3730">
                  <c:v>3.3581326000000002E-2</c:v>
                </c:pt>
                <c:pt idx="3731">
                  <c:v>3.3581326199999997E-2</c:v>
                </c:pt>
                <c:pt idx="3732">
                  <c:v>3.35813264E-2</c:v>
                </c:pt>
                <c:pt idx="3733">
                  <c:v>3.3581326600000003E-2</c:v>
                </c:pt>
                <c:pt idx="3734">
                  <c:v>3.3581326799999998E-2</c:v>
                </c:pt>
                <c:pt idx="3735">
                  <c:v>3.3581327000000001E-2</c:v>
                </c:pt>
                <c:pt idx="3736">
                  <c:v>3.3581327199999997E-2</c:v>
                </c:pt>
                <c:pt idx="3737">
                  <c:v>3.3581327399999999E-2</c:v>
                </c:pt>
                <c:pt idx="3738">
                  <c:v>3.3581327600000002E-2</c:v>
                </c:pt>
                <c:pt idx="3739">
                  <c:v>3.3581327799999998E-2</c:v>
                </c:pt>
                <c:pt idx="3740">
                  <c:v>3.3581328000000001E-2</c:v>
                </c:pt>
                <c:pt idx="3741">
                  <c:v>3.3581328200000003E-2</c:v>
                </c:pt>
                <c:pt idx="3742">
                  <c:v>3.3581328399999999E-2</c:v>
                </c:pt>
                <c:pt idx="3743">
                  <c:v>3.3581328600000002E-2</c:v>
                </c:pt>
                <c:pt idx="3744">
                  <c:v>3.3581328799999997E-2</c:v>
                </c:pt>
                <c:pt idx="3745">
                  <c:v>3.3581329E-2</c:v>
                </c:pt>
                <c:pt idx="3746">
                  <c:v>3.3581329200000003E-2</c:v>
                </c:pt>
                <c:pt idx="3747">
                  <c:v>3.3581329399999998E-2</c:v>
                </c:pt>
                <c:pt idx="3748">
                  <c:v>3.3581329600000001E-2</c:v>
                </c:pt>
                <c:pt idx="3749">
                  <c:v>3.3581329799999997E-2</c:v>
                </c:pt>
                <c:pt idx="3750">
                  <c:v>3.358133E-2</c:v>
                </c:pt>
                <c:pt idx="3751">
                  <c:v>3.3581330200000002E-2</c:v>
                </c:pt>
                <c:pt idx="3752">
                  <c:v>3.3581330399999998E-2</c:v>
                </c:pt>
                <c:pt idx="3753">
                  <c:v>3.3581330600000001E-2</c:v>
                </c:pt>
                <c:pt idx="3754">
                  <c:v>3.3581330800000003E-2</c:v>
                </c:pt>
                <c:pt idx="3755">
                  <c:v>3.3581330999999999E-2</c:v>
                </c:pt>
                <c:pt idx="3756">
                  <c:v>3.3581331200000002E-2</c:v>
                </c:pt>
                <c:pt idx="3757">
                  <c:v>3.3581331399999997E-2</c:v>
                </c:pt>
                <c:pt idx="3758">
                  <c:v>3.35813316E-2</c:v>
                </c:pt>
                <c:pt idx="3759">
                  <c:v>3.3581331800000003E-2</c:v>
                </c:pt>
                <c:pt idx="3760">
                  <c:v>3.3581331999999998E-2</c:v>
                </c:pt>
                <c:pt idx="3761">
                  <c:v>3.3581332200000001E-2</c:v>
                </c:pt>
                <c:pt idx="3762">
                  <c:v>3.3581332399999997E-2</c:v>
                </c:pt>
                <c:pt idx="3763">
                  <c:v>3.35813326E-2</c:v>
                </c:pt>
                <c:pt idx="3764">
                  <c:v>3.3581332800000002E-2</c:v>
                </c:pt>
                <c:pt idx="3765">
                  <c:v>3.3581332999999998E-2</c:v>
                </c:pt>
                <c:pt idx="3766">
                  <c:v>3.3581333200000001E-2</c:v>
                </c:pt>
                <c:pt idx="3767">
                  <c:v>3.3581333400000003E-2</c:v>
                </c:pt>
                <c:pt idx="3768">
                  <c:v>3.3581333599999999E-2</c:v>
                </c:pt>
                <c:pt idx="3769">
                  <c:v>3.3581333800000002E-2</c:v>
                </c:pt>
                <c:pt idx="3770">
                  <c:v>3.3581333999999997E-2</c:v>
                </c:pt>
                <c:pt idx="3771">
                  <c:v>3.35813342E-2</c:v>
                </c:pt>
                <c:pt idx="3772">
                  <c:v>3.3581334400000003E-2</c:v>
                </c:pt>
                <c:pt idx="3773">
                  <c:v>3.3581334599999998E-2</c:v>
                </c:pt>
                <c:pt idx="3774">
                  <c:v>3.3581334800000001E-2</c:v>
                </c:pt>
                <c:pt idx="3775">
                  <c:v>3.3581334999999997E-2</c:v>
                </c:pt>
                <c:pt idx="3776">
                  <c:v>3.35813352E-2</c:v>
                </c:pt>
                <c:pt idx="3777">
                  <c:v>3.3581335400000002E-2</c:v>
                </c:pt>
                <c:pt idx="3778">
                  <c:v>3.3581335599999998E-2</c:v>
                </c:pt>
                <c:pt idx="3779">
                  <c:v>3.3581335800000001E-2</c:v>
                </c:pt>
                <c:pt idx="3780">
                  <c:v>3.3581336000000003E-2</c:v>
                </c:pt>
                <c:pt idx="3781">
                  <c:v>3.3581336199999999E-2</c:v>
                </c:pt>
                <c:pt idx="3782">
                  <c:v>3.3581336400000002E-2</c:v>
                </c:pt>
                <c:pt idx="3783">
                  <c:v>3.3581336599999997E-2</c:v>
                </c:pt>
                <c:pt idx="3784">
                  <c:v>3.35813368E-2</c:v>
                </c:pt>
                <c:pt idx="3785">
                  <c:v>3.3581337000000003E-2</c:v>
                </c:pt>
                <c:pt idx="3786">
                  <c:v>3.3581337199999998E-2</c:v>
                </c:pt>
                <c:pt idx="3787">
                  <c:v>3.3581337400000001E-2</c:v>
                </c:pt>
                <c:pt idx="3788">
                  <c:v>3.3581337599999997E-2</c:v>
                </c:pt>
                <c:pt idx="3789">
                  <c:v>3.35813378E-2</c:v>
                </c:pt>
                <c:pt idx="3790">
                  <c:v>3.3581338000000002E-2</c:v>
                </c:pt>
                <c:pt idx="3791">
                  <c:v>3.3581338199999998E-2</c:v>
                </c:pt>
                <c:pt idx="3792">
                  <c:v>3.3581338400000001E-2</c:v>
                </c:pt>
                <c:pt idx="3793">
                  <c:v>3.3581338600000003E-2</c:v>
                </c:pt>
                <c:pt idx="3794">
                  <c:v>3.3581338799999999E-2</c:v>
                </c:pt>
                <c:pt idx="3795">
                  <c:v>3.3581339000000002E-2</c:v>
                </c:pt>
                <c:pt idx="3796">
                  <c:v>3.3581339199999997E-2</c:v>
                </c:pt>
                <c:pt idx="3797">
                  <c:v>3.35813394E-2</c:v>
                </c:pt>
                <c:pt idx="3798">
                  <c:v>3.3581339600000003E-2</c:v>
                </c:pt>
                <c:pt idx="3799">
                  <c:v>3.3581339799999999E-2</c:v>
                </c:pt>
                <c:pt idx="3800">
                  <c:v>3.3581340000000001E-2</c:v>
                </c:pt>
                <c:pt idx="3801">
                  <c:v>3.3581340199999997E-2</c:v>
                </c:pt>
                <c:pt idx="3802">
                  <c:v>3.35813404E-2</c:v>
                </c:pt>
                <c:pt idx="3803">
                  <c:v>3.3581340600000002E-2</c:v>
                </c:pt>
                <c:pt idx="3804">
                  <c:v>3.3581340799999998E-2</c:v>
                </c:pt>
                <c:pt idx="3805">
                  <c:v>3.3581341000000001E-2</c:v>
                </c:pt>
                <c:pt idx="3806">
                  <c:v>3.3581341200000003E-2</c:v>
                </c:pt>
                <c:pt idx="3807">
                  <c:v>3.3581341399999999E-2</c:v>
                </c:pt>
                <c:pt idx="3808">
                  <c:v>3.3581341600000002E-2</c:v>
                </c:pt>
                <c:pt idx="3809">
                  <c:v>3.3581341799999997E-2</c:v>
                </c:pt>
                <c:pt idx="3810">
                  <c:v>3.3581342E-2</c:v>
                </c:pt>
                <c:pt idx="3811">
                  <c:v>3.3581342200000003E-2</c:v>
                </c:pt>
                <c:pt idx="3812">
                  <c:v>3.3581342399999999E-2</c:v>
                </c:pt>
                <c:pt idx="3813">
                  <c:v>3.3581342600000001E-2</c:v>
                </c:pt>
                <c:pt idx="3814">
                  <c:v>3.3581342799999997E-2</c:v>
                </c:pt>
                <c:pt idx="3815">
                  <c:v>3.3581343E-2</c:v>
                </c:pt>
                <c:pt idx="3816">
                  <c:v>3.3581343200000002E-2</c:v>
                </c:pt>
                <c:pt idx="3817">
                  <c:v>3.3581343399999998E-2</c:v>
                </c:pt>
                <c:pt idx="3818">
                  <c:v>3.3581343600000001E-2</c:v>
                </c:pt>
                <c:pt idx="3819">
                  <c:v>3.3581343800000003E-2</c:v>
                </c:pt>
                <c:pt idx="3820">
                  <c:v>3.3581343999999999E-2</c:v>
                </c:pt>
                <c:pt idx="3821">
                  <c:v>3.3581344200000002E-2</c:v>
                </c:pt>
                <c:pt idx="3822">
                  <c:v>3.3581344399999997E-2</c:v>
                </c:pt>
                <c:pt idx="3823">
                  <c:v>3.35813446E-2</c:v>
                </c:pt>
                <c:pt idx="3824">
                  <c:v>3.3581344800000003E-2</c:v>
                </c:pt>
                <c:pt idx="3825">
                  <c:v>3.3581344999999999E-2</c:v>
                </c:pt>
                <c:pt idx="3826">
                  <c:v>3.3581345200000001E-2</c:v>
                </c:pt>
                <c:pt idx="3827">
                  <c:v>3.3581345399999997E-2</c:v>
                </c:pt>
                <c:pt idx="3828">
                  <c:v>3.35813456E-2</c:v>
                </c:pt>
                <c:pt idx="3829">
                  <c:v>3.3581345800000002E-2</c:v>
                </c:pt>
                <c:pt idx="3830">
                  <c:v>3.3581345999999998E-2</c:v>
                </c:pt>
                <c:pt idx="3831">
                  <c:v>3.3581346200000001E-2</c:v>
                </c:pt>
                <c:pt idx="3832">
                  <c:v>3.3581346400000003E-2</c:v>
                </c:pt>
                <c:pt idx="3833">
                  <c:v>3.3581346599999999E-2</c:v>
                </c:pt>
                <c:pt idx="3834">
                  <c:v>3.3581346800000002E-2</c:v>
                </c:pt>
                <c:pt idx="3835">
                  <c:v>3.3581346999999998E-2</c:v>
                </c:pt>
                <c:pt idx="3836">
                  <c:v>3.35813472E-2</c:v>
                </c:pt>
                <c:pt idx="3837">
                  <c:v>3.3581347400000003E-2</c:v>
                </c:pt>
                <c:pt idx="3838">
                  <c:v>3.3581347599999999E-2</c:v>
                </c:pt>
                <c:pt idx="3839">
                  <c:v>3.3581347800000001E-2</c:v>
                </c:pt>
                <c:pt idx="3840">
                  <c:v>3.3581347999999997E-2</c:v>
                </c:pt>
                <c:pt idx="3841">
                  <c:v>3.35813482E-2</c:v>
                </c:pt>
                <c:pt idx="3842">
                  <c:v>3.3581348400000002E-2</c:v>
                </c:pt>
                <c:pt idx="3843">
                  <c:v>3.3581348599999998E-2</c:v>
                </c:pt>
                <c:pt idx="3844">
                  <c:v>3.3581348800000001E-2</c:v>
                </c:pt>
                <c:pt idx="3845">
                  <c:v>3.3581349000000003E-2</c:v>
                </c:pt>
                <c:pt idx="3846">
                  <c:v>3.3581349199999999E-2</c:v>
                </c:pt>
                <c:pt idx="3847">
                  <c:v>3.3581349400000002E-2</c:v>
                </c:pt>
                <c:pt idx="3848">
                  <c:v>3.3581349599999998E-2</c:v>
                </c:pt>
                <c:pt idx="3849">
                  <c:v>3.35813498E-2</c:v>
                </c:pt>
                <c:pt idx="3850">
                  <c:v>3.3581350000000003E-2</c:v>
                </c:pt>
                <c:pt idx="3851">
                  <c:v>3.3581350199999999E-2</c:v>
                </c:pt>
                <c:pt idx="3852">
                  <c:v>3.3581350400000001E-2</c:v>
                </c:pt>
                <c:pt idx="3853">
                  <c:v>3.3581350599999997E-2</c:v>
                </c:pt>
                <c:pt idx="3854">
                  <c:v>3.35813508E-2</c:v>
                </c:pt>
                <c:pt idx="3855">
                  <c:v>3.3581351000000002E-2</c:v>
                </c:pt>
                <c:pt idx="3856">
                  <c:v>3.3581351199999998E-2</c:v>
                </c:pt>
                <c:pt idx="3857">
                  <c:v>3.3581351400000001E-2</c:v>
                </c:pt>
                <c:pt idx="3858">
                  <c:v>3.3581351600000003E-2</c:v>
                </c:pt>
                <c:pt idx="3859">
                  <c:v>3.3581351799999999E-2</c:v>
                </c:pt>
                <c:pt idx="3860">
                  <c:v>3.3581352000000002E-2</c:v>
                </c:pt>
                <c:pt idx="3861">
                  <c:v>3.3581352199999998E-2</c:v>
                </c:pt>
                <c:pt idx="3862">
                  <c:v>3.35813524E-2</c:v>
                </c:pt>
                <c:pt idx="3863">
                  <c:v>3.3581352600000003E-2</c:v>
                </c:pt>
                <c:pt idx="3864">
                  <c:v>3.3581352799999999E-2</c:v>
                </c:pt>
                <c:pt idx="3865">
                  <c:v>3.3581353000000001E-2</c:v>
                </c:pt>
                <c:pt idx="3866">
                  <c:v>3.3581353199999997E-2</c:v>
                </c:pt>
                <c:pt idx="3867">
                  <c:v>3.35813534E-2</c:v>
                </c:pt>
                <c:pt idx="3868">
                  <c:v>3.3581353600000002E-2</c:v>
                </c:pt>
                <c:pt idx="3869">
                  <c:v>3.3581353799999998E-2</c:v>
                </c:pt>
                <c:pt idx="3870">
                  <c:v>3.3581354000000001E-2</c:v>
                </c:pt>
                <c:pt idx="3871">
                  <c:v>3.3581354200000003E-2</c:v>
                </c:pt>
                <c:pt idx="3872">
                  <c:v>3.3581354399999999E-2</c:v>
                </c:pt>
                <c:pt idx="3873">
                  <c:v>3.3581354600000002E-2</c:v>
                </c:pt>
                <c:pt idx="3874">
                  <c:v>3.3581354799999998E-2</c:v>
                </c:pt>
                <c:pt idx="3875">
                  <c:v>3.3581355E-2</c:v>
                </c:pt>
                <c:pt idx="3876">
                  <c:v>3.3581355200000003E-2</c:v>
                </c:pt>
                <c:pt idx="3877">
                  <c:v>3.3581355399999999E-2</c:v>
                </c:pt>
                <c:pt idx="3878">
                  <c:v>3.3581355600000001E-2</c:v>
                </c:pt>
                <c:pt idx="3879">
                  <c:v>3.3581355799999997E-2</c:v>
                </c:pt>
                <c:pt idx="3880">
                  <c:v>3.3581356E-2</c:v>
                </c:pt>
                <c:pt idx="3881">
                  <c:v>3.3581356200000002E-2</c:v>
                </c:pt>
                <c:pt idx="3882">
                  <c:v>3.3581356399999998E-2</c:v>
                </c:pt>
                <c:pt idx="3883">
                  <c:v>3.3581356600000001E-2</c:v>
                </c:pt>
                <c:pt idx="3884">
                  <c:v>3.3581356800000003E-2</c:v>
                </c:pt>
                <c:pt idx="3885">
                  <c:v>3.3581356999999999E-2</c:v>
                </c:pt>
                <c:pt idx="3886">
                  <c:v>3.3581357200000002E-2</c:v>
                </c:pt>
                <c:pt idx="3887">
                  <c:v>3.3581357399999998E-2</c:v>
                </c:pt>
                <c:pt idx="3888">
                  <c:v>3.35813576E-2</c:v>
                </c:pt>
                <c:pt idx="3889">
                  <c:v>3.3581357800000003E-2</c:v>
                </c:pt>
                <c:pt idx="3890">
                  <c:v>3.3581357999999999E-2</c:v>
                </c:pt>
                <c:pt idx="3891">
                  <c:v>3.3581358200000001E-2</c:v>
                </c:pt>
                <c:pt idx="3892">
                  <c:v>3.3581358399999997E-2</c:v>
                </c:pt>
                <c:pt idx="3893">
                  <c:v>3.35813586E-2</c:v>
                </c:pt>
                <c:pt idx="3894">
                  <c:v>3.3581358800000002E-2</c:v>
                </c:pt>
                <c:pt idx="3895">
                  <c:v>3.3581358999999998E-2</c:v>
                </c:pt>
                <c:pt idx="3896">
                  <c:v>3.3581359200000001E-2</c:v>
                </c:pt>
                <c:pt idx="3897">
                  <c:v>3.3581359400000003E-2</c:v>
                </c:pt>
                <c:pt idx="3898">
                  <c:v>3.3581359599999999E-2</c:v>
                </c:pt>
                <c:pt idx="3899">
                  <c:v>3.3581359800000002E-2</c:v>
                </c:pt>
                <c:pt idx="3900">
                  <c:v>3.3581359999999998E-2</c:v>
                </c:pt>
                <c:pt idx="3901">
                  <c:v>3.35813602E-2</c:v>
                </c:pt>
                <c:pt idx="3902">
                  <c:v>3.3581360400000003E-2</c:v>
                </c:pt>
                <c:pt idx="3903">
                  <c:v>3.3581360599999999E-2</c:v>
                </c:pt>
                <c:pt idx="3904">
                  <c:v>3.3581360800000001E-2</c:v>
                </c:pt>
                <c:pt idx="3905">
                  <c:v>3.3581360999999997E-2</c:v>
                </c:pt>
                <c:pt idx="3906">
                  <c:v>3.35813612E-2</c:v>
                </c:pt>
                <c:pt idx="3907">
                  <c:v>3.3581361400000002E-2</c:v>
                </c:pt>
                <c:pt idx="3908">
                  <c:v>3.3581361599999998E-2</c:v>
                </c:pt>
                <c:pt idx="3909">
                  <c:v>3.3581361800000001E-2</c:v>
                </c:pt>
                <c:pt idx="3910">
                  <c:v>3.3581361999999997E-2</c:v>
                </c:pt>
                <c:pt idx="3911">
                  <c:v>3.3581362199999999E-2</c:v>
                </c:pt>
                <c:pt idx="3912">
                  <c:v>3.3581362400000002E-2</c:v>
                </c:pt>
                <c:pt idx="3913">
                  <c:v>3.3581362599999998E-2</c:v>
                </c:pt>
                <c:pt idx="3914">
                  <c:v>3.35813628E-2</c:v>
                </c:pt>
                <c:pt idx="3915">
                  <c:v>3.3581363000000003E-2</c:v>
                </c:pt>
                <c:pt idx="3916">
                  <c:v>3.3581363199999999E-2</c:v>
                </c:pt>
                <c:pt idx="3917">
                  <c:v>3.3581363400000001E-2</c:v>
                </c:pt>
                <c:pt idx="3918">
                  <c:v>3.3581363599999997E-2</c:v>
                </c:pt>
                <c:pt idx="3919">
                  <c:v>3.35813638E-2</c:v>
                </c:pt>
                <c:pt idx="3920">
                  <c:v>3.3581364000000002E-2</c:v>
                </c:pt>
                <c:pt idx="3921">
                  <c:v>3.3581364199999998E-2</c:v>
                </c:pt>
                <c:pt idx="3922">
                  <c:v>3.3581364400000001E-2</c:v>
                </c:pt>
                <c:pt idx="3923">
                  <c:v>3.3581364599999997E-2</c:v>
                </c:pt>
                <c:pt idx="3924">
                  <c:v>3.3581364799999999E-2</c:v>
                </c:pt>
                <c:pt idx="3925">
                  <c:v>3.3581365000000002E-2</c:v>
                </c:pt>
                <c:pt idx="3926">
                  <c:v>3.3581365199999998E-2</c:v>
                </c:pt>
                <c:pt idx="3927">
                  <c:v>3.35813654E-2</c:v>
                </c:pt>
                <c:pt idx="3928">
                  <c:v>3.3581365600000003E-2</c:v>
                </c:pt>
                <c:pt idx="3929">
                  <c:v>3.3581365799999999E-2</c:v>
                </c:pt>
                <c:pt idx="3930">
                  <c:v>3.3581366000000001E-2</c:v>
                </c:pt>
                <c:pt idx="3931">
                  <c:v>3.3581366199999997E-2</c:v>
                </c:pt>
                <c:pt idx="3932">
                  <c:v>3.35813664E-2</c:v>
                </c:pt>
                <c:pt idx="3933">
                  <c:v>3.3581366600000002E-2</c:v>
                </c:pt>
                <c:pt idx="3934">
                  <c:v>3.3581366799999998E-2</c:v>
                </c:pt>
                <c:pt idx="3935">
                  <c:v>3.3581367000000001E-2</c:v>
                </c:pt>
                <c:pt idx="3936">
                  <c:v>3.3581367199999997E-2</c:v>
                </c:pt>
                <c:pt idx="3937">
                  <c:v>3.3581367399999999E-2</c:v>
                </c:pt>
                <c:pt idx="3938">
                  <c:v>3.3581367600000002E-2</c:v>
                </c:pt>
                <c:pt idx="3939">
                  <c:v>3.3581367799999998E-2</c:v>
                </c:pt>
                <c:pt idx="3940">
                  <c:v>3.3581368E-2</c:v>
                </c:pt>
                <c:pt idx="3941">
                  <c:v>3.3581368200000003E-2</c:v>
                </c:pt>
                <c:pt idx="3942">
                  <c:v>3.3581368399999999E-2</c:v>
                </c:pt>
                <c:pt idx="3943">
                  <c:v>3.3581368600000001E-2</c:v>
                </c:pt>
                <c:pt idx="3944">
                  <c:v>3.3581368799999997E-2</c:v>
                </c:pt>
                <c:pt idx="3945">
                  <c:v>3.3581369E-2</c:v>
                </c:pt>
                <c:pt idx="3946">
                  <c:v>3.3581369200000002E-2</c:v>
                </c:pt>
                <c:pt idx="3947">
                  <c:v>3.3581369399999998E-2</c:v>
                </c:pt>
                <c:pt idx="3948">
                  <c:v>3.3581369600000001E-2</c:v>
                </c:pt>
                <c:pt idx="3949">
                  <c:v>3.3581369799999997E-2</c:v>
                </c:pt>
                <c:pt idx="3950">
                  <c:v>3.3581369999999999E-2</c:v>
                </c:pt>
                <c:pt idx="3951">
                  <c:v>3.3581370200000002E-2</c:v>
                </c:pt>
                <c:pt idx="3952">
                  <c:v>3.3581370399999998E-2</c:v>
                </c:pt>
                <c:pt idx="3953">
                  <c:v>3.35813706E-2</c:v>
                </c:pt>
                <c:pt idx="3954">
                  <c:v>3.3581370800000003E-2</c:v>
                </c:pt>
                <c:pt idx="3955">
                  <c:v>3.3581370999999999E-2</c:v>
                </c:pt>
                <c:pt idx="3956">
                  <c:v>3.3581371200000001E-2</c:v>
                </c:pt>
                <c:pt idx="3957">
                  <c:v>3.3581371399999997E-2</c:v>
                </c:pt>
                <c:pt idx="3958">
                  <c:v>3.35813716E-2</c:v>
                </c:pt>
                <c:pt idx="3959">
                  <c:v>3.3581371800000002E-2</c:v>
                </c:pt>
                <c:pt idx="3960">
                  <c:v>3.3581371999999998E-2</c:v>
                </c:pt>
                <c:pt idx="3961">
                  <c:v>3.3581372200000001E-2</c:v>
                </c:pt>
                <c:pt idx="3962">
                  <c:v>3.3581372399999997E-2</c:v>
                </c:pt>
                <c:pt idx="3963">
                  <c:v>3.3581372599999999E-2</c:v>
                </c:pt>
                <c:pt idx="3964">
                  <c:v>3.3581372800000002E-2</c:v>
                </c:pt>
                <c:pt idx="3965">
                  <c:v>3.3581372999999998E-2</c:v>
                </c:pt>
                <c:pt idx="3966">
                  <c:v>3.35813732E-2</c:v>
                </c:pt>
                <c:pt idx="3967">
                  <c:v>3.3581373400000003E-2</c:v>
                </c:pt>
                <c:pt idx="3968">
                  <c:v>3.3581373599999999E-2</c:v>
                </c:pt>
                <c:pt idx="3969">
                  <c:v>3.3581373800000001E-2</c:v>
                </c:pt>
                <c:pt idx="3970">
                  <c:v>3.3581373999999997E-2</c:v>
                </c:pt>
                <c:pt idx="3971">
                  <c:v>3.35813742E-2</c:v>
                </c:pt>
                <c:pt idx="3972">
                  <c:v>3.3581374400000003E-2</c:v>
                </c:pt>
                <c:pt idx="3973">
                  <c:v>3.3581374599999998E-2</c:v>
                </c:pt>
                <c:pt idx="3974">
                  <c:v>3.3581374800000001E-2</c:v>
                </c:pt>
                <c:pt idx="3975">
                  <c:v>3.3581374999999997E-2</c:v>
                </c:pt>
                <c:pt idx="3976">
                  <c:v>3.3581375199999999E-2</c:v>
                </c:pt>
                <c:pt idx="3977">
                  <c:v>3.3581375400000002E-2</c:v>
                </c:pt>
                <c:pt idx="3978">
                  <c:v>3.3581375599999998E-2</c:v>
                </c:pt>
                <c:pt idx="3979">
                  <c:v>3.35813758E-2</c:v>
                </c:pt>
                <c:pt idx="3980">
                  <c:v>3.3581376000000003E-2</c:v>
                </c:pt>
                <c:pt idx="3981">
                  <c:v>3.3581376199999999E-2</c:v>
                </c:pt>
                <c:pt idx="3982">
                  <c:v>3.3581376400000001E-2</c:v>
                </c:pt>
                <c:pt idx="3983">
                  <c:v>3.3581376599999997E-2</c:v>
                </c:pt>
                <c:pt idx="3984">
                  <c:v>3.35813768E-2</c:v>
                </c:pt>
                <c:pt idx="3985">
                  <c:v>3.3581377000000003E-2</c:v>
                </c:pt>
                <c:pt idx="3986">
                  <c:v>3.3581377199999998E-2</c:v>
                </c:pt>
                <c:pt idx="3987">
                  <c:v>3.3581377400000001E-2</c:v>
                </c:pt>
                <c:pt idx="3988">
                  <c:v>3.3581377599999997E-2</c:v>
                </c:pt>
                <c:pt idx="3989">
                  <c:v>3.3581377799999999E-2</c:v>
                </c:pt>
                <c:pt idx="3990">
                  <c:v>3.3581378000000002E-2</c:v>
                </c:pt>
                <c:pt idx="3991">
                  <c:v>3.3581378199999998E-2</c:v>
                </c:pt>
                <c:pt idx="3992">
                  <c:v>3.35813784E-2</c:v>
                </c:pt>
                <c:pt idx="3993">
                  <c:v>3.3581378600000003E-2</c:v>
                </c:pt>
                <c:pt idx="3994">
                  <c:v>3.3581378799999999E-2</c:v>
                </c:pt>
                <c:pt idx="3995">
                  <c:v>3.3581379000000001E-2</c:v>
                </c:pt>
                <c:pt idx="3996">
                  <c:v>3.3581379199999997E-2</c:v>
                </c:pt>
                <c:pt idx="3997">
                  <c:v>3.35813794E-2</c:v>
                </c:pt>
                <c:pt idx="3998">
                  <c:v>3.3581379600000003E-2</c:v>
                </c:pt>
                <c:pt idx="3999">
                  <c:v>3.3581379799999998E-2</c:v>
                </c:pt>
                <c:pt idx="4000">
                  <c:v>3.3581380000000001E-2</c:v>
                </c:pt>
                <c:pt idx="4001">
                  <c:v>3.3581380199999997E-2</c:v>
                </c:pt>
                <c:pt idx="4002">
                  <c:v>3.3581380399999999E-2</c:v>
                </c:pt>
                <c:pt idx="4003">
                  <c:v>3.3581380600000002E-2</c:v>
                </c:pt>
                <c:pt idx="4004">
                  <c:v>3.3581380799999998E-2</c:v>
                </c:pt>
                <c:pt idx="4005">
                  <c:v>3.3581381E-2</c:v>
                </c:pt>
                <c:pt idx="4006">
                  <c:v>3.3581381200000003E-2</c:v>
                </c:pt>
                <c:pt idx="4007">
                  <c:v>3.3581381399999999E-2</c:v>
                </c:pt>
                <c:pt idx="4008">
                  <c:v>3.3581381600000001E-2</c:v>
                </c:pt>
                <c:pt idx="4009">
                  <c:v>3.3581381799999997E-2</c:v>
                </c:pt>
                <c:pt idx="4010">
                  <c:v>3.3581382E-2</c:v>
                </c:pt>
                <c:pt idx="4011">
                  <c:v>3.3581382200000003E-2</c:v>
                </c:pt>
                <c:pt idx="4012">
                  <c:v>3.3581382399999998E-2</c:v>
                </c:pt>
                <c:pt idx="4013">
                  <c:v>3.3581382600000001E-2</c:v>
                </c:pt>
                <c:pt idx="4014">
                  <c:v>3.3581382799999997E-2</c:v>
                </c:pt>
                <c:pt idx="4015">
                  <c:v>3.3581382999999999E-2</c:v>
                </c:pt>
                <c:pt idx="4016">
                  <c:v>3.3581383200000002E-2</c:v>
                </c:pt>
                <c:pt idx="4017">
                  <c:v>3.3581383399999998E-2</c:v>
                </c:pt>
                <c:pt idx="4018">
                  <c:v>3.35813836E-2</c:v>
                </c:pt>
                <c:pt idx="4019">
                  <c:v>3.3581383800000003E-2</c:v>
                </c:pt>
                <c:pt idx="4020">
                  <c:v>3.3581383999999999E-2</c:v>
                </c:pt>
                <c:pt idx="4021">
                  <c:v>3.3581384200000002E-2</c:v>
                </c:pt>
                <c:pt idx="4022">
                  <c:v>3.3581384399999997E-2</c:v>
                </c:pt>
                <c:pt idx="4023">
                  <c:v>3.35813846E-2</c:v>
                </c:pt>
                <c:pt idx="4024">
                  <c:v>3.3581384800000003E-2</c:v>
                </c:pt>
                <c:pt idx="4025">
                  <c:v>3.3581384999999998E-2</c:v>
                </c:pt>
                <c:pt idx="4026">
                  <c:v>3.3581385200000001E-2</c:v>
                </c:pt>
                <c:pt idx="4027">
                  <c:v>3.3581385399999997E-2</c:v>
                </c:pt>
                <c:pt idx="4028">
                  <c:v>3.3581385599999999E-2</c:v>
                </c:pt>
                <c:pt idx="4029">
                  <c:v>3.3581385800000002E-2</c:v>
                </c:pt>
                <c:pt idx="4030">
                  <c:v>3.3581385999999998E-2</c:v>
                </c:pt>
                <c:pt idx="4031">
                  <c:v>3.35813862E-2</c:v>
                </c:pt>
                <c:pt idx="4032">
                  <c:v>3.3581386400000003E-2</c:v>
                </c:pt>
                <c:pt idx="4033">
                  <c:v>3.3581386599999999E-2</c:v>
                </c:pt>
                <c:pt idx="4034">
                  <c:v>3.3581386800000002E-2</c:v>
                </c:pt>
                <c:pt idx="4035">
                  <c:v>3.3581386999999997E-2</c:v>
                </c:pt>
                <c:pt idx="4036">
                  <c:v>3.35813872E-2</c:v>
                </c:pt>
                <c:pt idx="4037">
                  <c:v>3.3581387400000003E-2</c:v>
                </c:pt>
                <c:pt idx="4038">
                  <c:v>3.3581387599999998E-2</c:v>
                </c:pt>
                <c:pt idx="4039">
                  <c:v>3.3581387800000001E-2</c:v>
                </c:pt>
                <c:pt idx="4040">
                  <c:v>3.3581387999999997E-2</c:v>
                </c:pt>
                <c:pt idx="4041">
                  <c:v>3.3581388199999999E-2</c:v>
                </c:pt>
                <c:pt idx="4042">
                  <c:v>3.3581388400000002E-2</c:v>
                </c:pt>
                <c:pt idx="4043">
                  <c:v>3.3581388599999998E-2</c:v>
                </c:pt>
                <c:pt idx="4044">
                  <c:v>3.35813888E-2</c:v>
                </c:pt>
                <c:pt idx="4045">
                  <c:v>3.3581389000000003E-2</c:v>
                </c:pt>
                <c:pt idx="4046">
                  <c:v>3.3581389199999999E-2</c:v>
                </c:pt>
                <c:pt idx="4047">
                  <c:v>3.3581389400000002E-2</c:v>
                </c:pt>
                <c:pt idx="4048">
                  <c:v>3.3581389599999997E-2</c:v>
                </c:pt>
                <c:pt idx="4049">
                  <c:v>3.35813898E-2</c:v>
                </c:pt>
                <c:pt idx="4050">
                  <c:v>3.3581390000000003E-2</c:v>
                </c:pt>
                <c:pt idx="4051">
                  <c:v>3.3581390199999998E-2</c:v>
                </c:pt>
                <c:pt idx="4052">
                  <c:v>3.3581390400000001E-2</c:v>
                </c:pt>
                <c:pt idx="4053">
                  <c:v>3.3581390599999997E-2</c:v>
                </c:pt>
                <c:pt idx="4054">
                  <c:v>3.3581390799999999E-2</c:v>
                </c:pt>
                <c:pt idx="4055">
                  <c:v>3.3581391000000002E-2</c:v>
                </c:pt>
                <c:pt idx="4056">
                  <c:v>3.3581391199999998E-2</c:v>
                </c:pt>
                <c:pt idx="4057">
                  <c:v>3.3581391400000001E-2</c:v>
                </c:pt>
                <c:pt idx="4058">
                  <c:v>3.3581391600000003E-2</c:v>
                </c:pt>
                <c:pt idx="4059">
                  <c:v>3.3581391799999999E-2</c:v>
                </c:pt>
                <c:pt idx="4060">
                  <c:v>3.3581392000000002E-2</c:v>
                </c:pt>
                <c:pt idx="4061">
                  <c:v>3.3581392199999997E-2</c:v>
                </c:pt>
                <c:pt idx="4062">
                  <c:v>3.35813924E-2</c:v>
                </c:pt>
                <c:pt idx="4063">
                  <c:v>3.3581392600000003E-2</c:v>
                </c:pt>
                <c:pt idx="4064">
                  <c:v>3.3581392799999998E-2</c:v>
                </c:pt>
                <c:pt idx="4065">
                  <c:v>3.3581393000000001E-2</c:v>
                </c:pt>
                <c:pt idx="4066">
                  <c:v>3.3581393199999997E-2</c:v>
                </c:pt>
                <c:pt idx="4067">
                  <c:v>3.3581393399999999E-2</c:v>
                </c:pt>
                <c:pt idx="4068">
                  <c:v>3.3581393600000002E-2</c:v>
                </c:pt>
                <c:pt idx="4069">
                  <c:v>3.3581393799999998E-2</c:v>
                </c:pt>
                <c:pt idx="4070">
                  <c:v>3.3581394000000001E-2</c:v>
                </c:pt>
                <c:pt idx="4071">
                  <c:v>3.3581394200000003E-2</c:v>
                </c:pt>
                <c:pt idx="4072">
                  <c:v>3.3581394399999999E-2</c:v>
                </c:pt>
                <c:pt idx="4073">
                  <c:v>3.3581394600000002E-2</c:v>
                </c:pt>
                <c:pt idx="4074">
                  <c:v>3.3581394799999997E-2</c:v>
                </c:pt>
                <c:pt idx="4075">
                  <c:v>3.3581395E-2</c:v>
                </c:pt>
                <c:pt idx="4076">
                  <c:v>3.3581395200000003E-2</c:v>
                </c:pt>
                <c:pt idx="4077">
                  <c:v>3.3581395399999998E-2</c:v>
                </c:pt>
                <c:pt idx="4078">
                  <c:v>3.3581395600000001E-2</c:v>
                </c:pt>
                <c:pt idx="4079">
                  <c:v>3.3581395799999997E-2</c:v>
                </c:pt>
                <c:pt idx="4080">
                  <c:v>3.3581395999999999E-2</c:v>
                </c:pt>
                <c:pt idx="4081">
                  <c:v>3.3581396200000002E-2</c:v>
                </c:pt>
                <c:pt idx="4082">
                  <c:v>3.3581396399999998E-2</c:v>
                </c:pt>
                <c:pt idx="4083">
                  <c:v>3.3581396600000001E-2</c:v>
                </c:pt>
                <c:pt idx="4084">
                  <c:v>3.3581396800000003E-2</c:v>
                </c:pt>
                <c:pt idx="4085">
                  <c:v>3.3581396999999999E-2</c:v>
                </c:pt>
                <c:pt idx="4086">
                  <c:v>3.3581397200000002E-2</c:v>
                </c:pt>
                <c:pt idx="4087">
                  <c:v>3.3581397399999997E-2</c:v>
                </c:pt>
                <c:pt idx="4088">
                  <c:v>3.35813976E-2</c:v>
                </c:pt>
                <c:pt idx="4089">
                  <c:v>3.3581397800000003E-2</c:v>
                </c:pt>
                <c:pt idx="4090">
                  <c:v>3.3581397999999998E-2</c:v>
                </c:pt>
                <c:pt idx="4091">
                  <c:v>3.3581398200000001E-2</c:v>
                </c:pt>
                <c:pt idx="4092">
                  <c:v>3.3581398399999997E-2</c:v>
                </c:pt>
                <c:pt idx="4093">
                  <c:v>3.3581398599999999E-2</c:v>
                </c:pt>
                <c:pt idx="4094">
                  <c:v>3.3581398800000002E-2</c:v>
                </c:pt>
                <c:pt idx="4095">
                  <c:v>3.3581398999999998E-2</c:v>
                </c:pt>
                <c:pt idx="4096">
                  <c:v>3.3581399200000001E-2</c:v>
                </c:pt>
                <c:pt idx="4097">
                  <c:v>3.3581399400000003E-2</c:v>
                </c:pt>
                <c:pt idx="4098">
                  <c:v>3.3581399599999999E-2</c:v>
                </c:pt>
                <c:pt idx="4099">
                  <c:v>3.3581399800000002E-2</c:v>
                </c:pt>
                <c:pt idx="4100">
                  <c:v>3.3581399999999997E-2</c:v>
                </c:pt>
                <c:pt idx="4101">
                  <c:v>3.35814002E-2</c:v>
                </c:pt>
                <c:pt idx="4102">
                  <c:v>3.3581400400000003E-2</c:v>
                </c:pt>
                <c:pt idx="4103">
                  <c:v>3.3581400599999998E-2</c:v>
                </c:pt>
                <c:pt idx="4104">
                  <c:v>3.3581400800000001E-2</c:v>
                </c:pt>
                <c:pt idx="4105">
                  <c:v>3.3581400999999997E-2</c:v>
                </c:pt>
                <c:pt idx="4106">
                  <c:v>3.35814012E-2</c:v>
                </c:pt>
                <c:pt idx="4107">
                  <c:v>3.3581401400000002E-2</c:v>
                </c:pt>
                <c:pt idx="4108">
                  <c:v>3.3581401599999998E-2</c:v>
                </c:pt>
                <c:pt idx="4109">
                  <c:v>3.3581401800000001E-2</c:v>
                </c:pt>
                <c:pt idx="4110">
                  <c:v>3.3581402000000003E-2</c:v>
                </c:pt>
                <c:pt idx="4111">
                  <c:v>3.3581402199999999E-2</c:v>
                </c:pt>
                <c:pt idx="4112">
                  <c:v>3.3581402400000002E-2</c:v>
                </c:pt>
                <c:pt idx="4113">
                  <c:v>3.3581402599999997E-2</c:v>
                </c:pt>
                <c:pt idx="4114">
                  <c:v>3.35814028E-2</c:v>
                </c:pt>
                <c:pt idx="4115">
                  <c:v>3.3581403000000003E-2</c:v>
                </c:pt>
                <c:pt idx="4116">
                  <c:v>3.3581403199999998E-2</c:v>
                </c:pt>
                <c:pt idx="4117">
                  <c:v>3.3581403400000001E-2</c:v>
                </c:pt>
                <c:pt idx="4118">
                  <c:v>3.3581403599999997E-2</c:v>
                </c:pt>
                <c:pt idx="4119">
                  <c:v>3.35814038E-2</c:v>
                </c:pt>
                <c:pt idx="4120">
                  <c:v>3.3581404000000002E-2</c:v>
                </c:pt>
                <c:pt idx="4121">
                  <c:v>3.3581404199999998E-2</c:v>
                </c:pt>
                <c:pt idx="4122">
                  <c:v>3.3581404400000001E-2</c:v>
                </c:pt>
                <c:pt idx="4123">
                  <c:v>3.3581404600000003E-2</c:v>
                </c:pt>
                <c:pt idx="4124">
                  <c:v>3.3581404799999999E-2</c:v>
                </c:pt>
                <c:pt idx="4125">
                  <c:v>3.3581405000000002E-2</c:v>
                </c:pt>
                <c:pt idx="4126">
                  <c:v>3.3581405199999997E-2</c:v>
                </c:pt>
                <c:pt idx="4127">
                  <c:v>3.35814054E-2</c:v>
                </c:pt>
                <c:pt idx="4128">
                  <c:v>3.3581405600000003E-2</c:v>
                </c:pt>
                <c:pt idx="4129">
                  <c:v>3.3581405799999998E-2</c:v>
                </c:pt>
                <c:pt idx="4130">
                  <c:v>3.3581406000000001E-2</c:v>
                </c:pt>
                <c:pt idx="4131">
                  <c:v>3.3581406199999997E-2</c:v>
                </c:pt>
                <c:pt idx="4132">
                  <c:v>3.35814064E-2</c:v>
                </c:pt>
                <c:pt idx="4133">
                  <c:v>3.3581406600000002E-2</c:v>
                </c:pt>
                <c:pt idx="4134">
                  <c:v>3.3581406799999998E-2</c:v>
                </c:pt>
                <c:pt idx="4135">
                  <c:v>3.3581407000000001E-2</c:v>
                </c:pt>
                <c:pt idx="4136">
                  <c:v>3.3581407200000003E-2</c:v>
                </c:pt>
                <c:pt idx="4137">
                  <c:v>3.3581407399999999E-2</c:v>
                </c:pt>
                <c:pt idx="4138">
                  <c:v>3.3581407600000002E-2</c:v>
                </c:pt>
                <c:pt idx="4139">
                  <c:v>3.3581407799999997E-2</c:v>
                </c:pt>
                <c:pt idx="4140">
                  <c:v>3.3581408E-2</c:v>
                </c:pt>
                <c:pt idx="4141">
                  <c:v>3.3581408200000003E-2</c:v>
                </c:pt>
                <c:pt idx="4142">
                  <c:v>3.3581408399999998E-2</c:v>
                </c:pt>
                <c:pt idx="4143">
                  <c:v>3.3581408600000001E-2</c:v>
                </c:pt>
                <c:pt idx="4144">
                  <c:v>3.3581408799999997E-2</c:v>
                </c:pt>
                <c:pt idx="4145">
                  <c:v>3.3581409E-2</c:v>
                </c:pt>
                <c:pt idx="4146">
                  <c:v>3.3581409200000002E-2</c:v>
                </c:pt>
                <c:pt idx="4147">
                  <c:v>3.3581409399999998E-2</c:v>
                </c:pt>
                <c:pt idx="4148">
                  <c:v>3.3581409600000001E-2</c:v>
                </c:pt>
                <c:pt idx="4149">
                  <c:v>3.3581409800000003E-2</c:v>
                </c:pt>
                <c:pt idx="4150">
                  <c:v>3.3581409999999999E-2</c:v>
                </c:pt>
                <c:pt idx="4151">
                  <c:v>3.3581410200000002E-2</c:v>
                </c:pt>
                <c:pt idx="4152">
                  <c:v>3.3581410399999997E-2</c:v>
                </c:pt>
                <c:pt idx="4153">
                  <c:v>3.35814106E-2</c:v>
                </c:pt>
                <c:pt idx="4154">
                  <c:v>3.3581410800000003E-2</c:v>
                </c:pt>
                <c:pt idx="4155">
                  <c:v>3.3581410999999999E-2</c:v>
                </c:pt>
                <c:pt idx="4156">
                  <c:v>3.3581411200000001E-2</c:v>
                </c:pt>
                <c:pt idx="4157">
                  <c:v>3.3581411399999997E-2</c:v>
                </c:pt>
                <c:pt idx="4158">
                  <c:v>3.35814116E-2</c:v>
                </c:pt>
                <c:pt idx="4159">
                  <c:v>3.3581411800000002E-2</c:v>
                </c:pt>
                <c:pt idx="4160">
                  <c:v>3.3581411999999998E-2</c:v>
                </c:pt>
                <c:pt idx="4161">
                  <c:v>3.3581412200000001E-2</c:v>
                </c:pt>
                <c:pt idx="4162">
                  <c:v>3.3581412400000003E-2</c:v>
                </c:pt>
                <c:pt idx="4163">
                  <c:v>3.3581412599999999E-2</c:v>
                </c:pt>
                <c:pt idx="4164">
                  <c:v>3.3581412800000002E-2</c:v>
                </c:pt>
                <c:pt idx="4165">
                  <c:v>3.3581412999999997E-2</c:v>
                </c:pt>
                <c:pt idx="4166">
                  <c:v>3.35814132E-2</c:v>
                </c:pt>
                <c:pt idx="4167">
                  <c:v>3.3581413400000003E-2</c:v>
                </c:pt>
                <c:pt idx="4168">
                  <c:v>3.3581413599999999E-2</c:v>
                </c:pt>
                <c:pt idx="4169">
                  <c:v>3.3581413800000001E-2</c:v>
                </c:pt>
                <c:pt idx="4170">
                  <c:v>3.3581413999999997E-2</c:v>
                </c:pt>
                <c:pt idx="4171">
                  <c:v>3.35814142E-2</c:v>
                </c:pt>
                <c:pt idx="4172">
                  <c:v>3.3581414400000002E-2</c:v>
                </c:pt>
                <c:pt idx="4173">
                  <c:v>3.3581414599999998E-2</c:v>
                </c:pt>
                <c:pt idx="4174">
                  <c:v>3.3581414800000001E-2</c:v>
                </c:pt>
                <c:pt idx="4175">
                  <c:v>3.3581415000000003E-2</c:v>
                </c:pt>
                <c:pt idx="4176">
                  <c:v>3.3581415199999999E-2</c:v>
                </c:pt>
                <c:pt idx="4177">
                  <c:v>3.3581415400000002E-2</c:v>
                </c:pt>
                <c:pt idx="4178">
                  <c:v>3.3581415599999997E-2</c:v>
                </c:pt>
                <c:pt idx="4179">
                  <c:v>3.35814158E-2</c:v>
                </c:pt>
                <c:pt idx="4180">
                  <c:v>3.3581416000000003E-2</c:v>
                </c:pt>
                <c:pt idx="4181">
                  <c:v>3.3581416199999999E-2</c:v>
                </c:pt>
                <c:pt idx="4182">
                  <c:v>3.3581416400000001E-2</c:v>
                </c:pt>
                <c:pt idx="4183">
                  <c:v>3.3581416599999997E-2</c:v>
                </c:pt>
                <c:pt idx="4184">
                  <c:v>3.35814168E-2</c:v>
                </c:pt>
                <c:pt idx="4185">
                  <c:v>3.3581417000000002E-2</c:v>
                </c:pt>
                <c:pt idx="4186">
                  <c:v>3.3581417199999998E-2</c:v>
                </c:pt>
                <c:pt idx="4187">
                  <c:v>3.3581417400000001E-2</c:v>
                </c:pt>
                <c:pt idx="4188">
                  <c:v>3.3581417600000003E-2</c:v>
                </c:pt>
                <c:pt idx="4189">
                  <c:v>3.3581417799999999E-2</c:v>
                </c:pt>
                <c:pt idx="4190">
                  <c:v>3.3581418000000002E-2</c:v>
                </c:pt>
                <c:pt idx="4191">
                  <c:v>3.3581418199999997E-2</c:v>
                </c:pt>
                <c:pt idx="4192">
                  <c:v>3.35814184E-2</c:v>
                </c:pt>
                <c:pt idx="4193">
                  <c:v>3.3581418600000003E-2</c:v>
                </c:pt>
                <c:pt idx="4194">
                  <c:v>3.3581418799999999E-2</c:v>
                </c:pt>
                <c:pt idx="4195">
                  <c:v>3.3581419000000001E-2</c:v>
                </c:pt>
                <c:pt idx="4196">
                  <c:v>3.3581419199999997E-2</c:v>
                </c:pt>
                <c:pt idx="4197">
                  <c:v>3.35814194E-2</c:v>
                </c:pt>
                <c:pt idx="4198">
                  <c:v>3.3581419600000002E-2</c:v>
                </c:pt>
                <c:pt idx="4199">
                  <c:v>3.3581419799999998E-2</c:v>
                </c:pt>
                <c:pt idx="4200">
                  <c:v>3.3581420000000001E-2</c:v>
                </c:pt>
                <c:pt idx="4201">
                  <c:v>3.3581420200000003E-2</c:v>
                </c:pt>
                <c:pt idx="4202">
                  <c:v>3.3581420399999999E-2</c:v>
                </c:pt>
                <c:pt idx="4203">
                  <c:v>3.3581420600000002E-2</c:v>
                </c:pt>
                <c:pt idx="4204">
                  <c:v>3.3581420799999998E-2</c:v>
                </c:pt>
                <c:pt idx="4205">
                  <c:v>3.3581421E-2</c:v>
                </c:pt>
                <c:pt idx="4206">
                  <c:v>3.3581421200000003E-2</c:v>
                </c:pt>
                <c:pt idx="4207">
                  <c:v>3.3581421399999999E-2</c:v>
                </c:pt>
                <c:pt idx="4208">
                  <c:v>3.3581421600000001E-2</c:v>
                </c:pt>
                <c:pt idx="4209">
                  <c:v>3.3581421799999997E-2</c:v>
                </c:pt>
                <c:pt idx="4210">
                  <c:v>3.3581422E-2</c:v>
                </c:pt>
                <c:pt idx="4211">
                  <c:v>3.3581422200000002E-2</c:v>
                </c:pt>
                <c:pt idx="4212">
                  <c:v>3.3581422399999998E-2</c:v>
                </c:pt>
                <c:pt idx="4213">
                  <c:v>3.3581422600000001E-2</c:v>
                </c:pt>
                <c:pt idx="4214">
                  <c:v>3.3581422800000003E-2</c:v>
                </c:pt>
                <c:pt idx="4215">
                  <c:v>3.3581422999999999E-2</c:v>
                </c:pt>
                <c:pt idx="4216">
                  <c:v>3.3581423200000002E-2</c:v>
                </c:pt>
                <c:pt idx="4217">
                  <c:v>3.3581423399999998E-2</c:v>
                </c:pt>
                <c:pt idx="4218">
                  <c:v>3.35814236E-2</c:v>
                </c:pt>
                <c:pt idx="4219">
                  <c:v>3.3581423800000003E-2</c:v>
                </c:pt>
                <c:pt idx="4220">
                  <c:v>3.3581423999999999E-2</c:v>
                </c:pt>
                <c:pt idx="4221">
                  <c:v>3.3581424200000001E-2</c:v>
                </c:pt>
                <c:pt idx="4222">
                  <c:v>3.3581424399999997E-2</c:v>
                </c:pt>
                <c:pt idx="4223">
                  <c:v>3.35814246E-2</c:v>
                </c:pt>
                <c:pt idx="4224">
                  <c:v>3.3581424800000002E-2</c:v>
                </c:pt>
                <c:pt idx="4225">
                  <c:v>3.3581424999999998E-2</c:v>
                </c:pt>
                <c:pt idx="4226">
                  <c:v>3.3581425200000001E-2</c:v>
                </c:pt>
                <c:pt idx="4227">
                  <c:v>3.3581425400000003E-2</c:v>
                </c:pt>
                <c:pt idx="4228">
                  <c:v>3.3581425599999999E-2</c:v>
                </c:pt>
                <c:pt idx="4229">
                  <c:v>3.3581425800000002E-2</c:v>
                </c:pt>
                <c:pt idx="4230">
                  <c:v>3.3581425999999998E-2</c:v>
                </c:pt>
                <c:pt idx="4231">
                  <c:v>3.35814262E-2</c:v>
                </c:pt>
                <c:pt idx="4232">
                  <c:v>3.3581426400000003E-2</c:v>
                </c:pt>
                <c:pt idx="4233">
                  <c:v>3.3581426599999999E-2</c:v>
                </c:pt>
                <c:pt idx="4234">
                  <c:v>3.3581426800000001E-2</c:v>
                </c:pt>
                <c:pt idx="4235">
                  <c:v>3.3581426999999997E-2</c:v>
                </c:pt>
                <c:pt idx="4236">
                  <c:v>3.35814272E-2</c:v>
                </c:pt>
                <c:pt idx="4237">
                  <c:v>3.3581427400000002E-2</c:v>
                </c:pt>
                <c:pt idx="4238">
                  <c:v>3.3581427599999998E-2</c:v>
                </c:pt>
                <c:pt idx="4239">
                  <c:v>3.3581427800000001E-2</c:v>
                </c:pt>
                <c:pt idx="4240">
                  <c:v>3.3581428000000003E-2</c:v>
                </c:pt>
                <c:pt idx="4241">
                  <c:v>3.3581428199999999E-2</c:v>
                </c:pt>
                <c:pt idx="4242">
                  <c:v>3.3581428400000002E-2</c:v>
                </c:pt>
                <c:pt idx="4243">
                  <c:v>3.3581428599999998E-2</c:v>
                </c:pt>
                <c:pt idx="4244">
                  <c:v>3.35814288E-2</c:v>
                </c:pt>
                <c:pt idx="4245">
                  <c:v>3.3581429000000003E-2</c:v>
                </c:pt>
                <c:pt idx="4246">
                  <c:v>3.3581429199999999E-2</c:v>
                </c:pt>
                <c:pt idx="4247">
                  <c:v>3.3581429400000001E-2</c:v>
                </c:pt>
                <c:pt idx="4248">
                  <c:v>3.3581429599999997E-2</c:v>
                </c:pt>
                <c:pt idx="4249">
                  <c:v>3.35814298E-2</c:v>
                </c:pt>
                <c:pt idx="4250">
                  <c:v>3.3581430000000002E-2</c:v>
                </c:pt>
                <c:pt idx="4251">
                  <c:v>3.3581430199999998E-2</c:v>
                </c:pt>
                <c:pt idx="4252">
                  <c:v>3.3581430400000001E-2</c:v>
                </c:pt>
                <c:pt idx="4253">
                  <c:v>3.3581430600000003E-2</c:v>
                </c:pt>
                <c:pt idx="4254">
                  <c:v>3.3581430799999999E-2</c:v>
                </c:pt>
                <c:pt idx="4255">
                  <c:v>3.3581431000000002E-2</c:v>
                </c:pt>
                <c:pt idx="4256">
                  <c:v>3.3581431199999998E-2</c:v>
                </c:pt>
                <c:pt idx="4257">
                  <c:v>3.35814314E-2</c:v>
                </c:pt>
                <c:pt idx="4258">
                  <c:v>3.3581431600000003E-2</c:v>
                </c:pt>
                <c:pt idx="4259">
                  <c:v>3.3581431799999999E-2</c:v>
                </c:pt>
                <c:pt idx="4260">
                  <c:v>3.3581432000000001E-2</c:v>
                </c:pt>
                <c:pt idx="4261">
                  <c:v>3.3581432199999997E-2</c:v>
                </c:pt>
                <c:pt idx="4262">
                  <c:v>3.35814324E-2</c:v>
                </c:pt>
                <c:pt idx="4263">
                  <c:v>3.3581432600000002E-2</c:v>
                </c:pt>
                <c:pt idx="4264">
                  <c:v>3.3581432799999998E-2</c:v>
                </c:pt>
                <c:pt idx="4265">
                  <c:v>3.3581433000000001E-2</c:v>
                </c:pt>
                <c:pt idx="4266">
                  <c:v>3.3581433199999997E-2</c:v>
                </c:pt>
                <c:pt idx="4267">
                  <c:v>3.3581433399999999E-2</c:v>
                </c:pt>
                <c:pt idx="4268">
                  <c:v>3.3581433600000002E-2</c:v>
                </c:pt>
                <c:pt idx="4269">
                  <c:v>3.3581433799999998E-2</c:v>
                </c:pt>
                <c:pt idx="4270">
                  <c:v>3.3581434E-2</c:v>
                </c:pt>
                <c:pt idx="4271">
                  <c:v>3.3581434200000003E-2</c:v>
                </c:pt>
                <c:pt idx="4272">
                  <c:v>3.3581434399999999E-2</c:v>
                </c:pt>
                <c:pt idx="4273">
                  <c:v>3.3581434600000001E-2</c:v>
                </c:pt>
                <c:pt idx="4274">
                  <c:v>3.3581434799999997E-2</c:v>
                </c:pt>
                <c:pt idx="4275">
                  <c:v>3.3581435E-2</c:v>
                </c:pt>
                <c:pt idx="4276">
                  <c:v>3.3581435200000002E-2</c:v>
                </c:pt>
                <c:pt idx="4277">
                  <c:v>3.3581435399999998E-2</c:v>
                </c:pt>
                <c:pt idx="4278">
                  <c:v>3.3581435600000001E-2</c:v>
                </c:pt>
                <c:pt idx="4279">
                  <c:v>3.3581435799999997E-2</c:v>
                </c:pt>
                <c:pt idx="4280">
                  <c:v>3.3581435999999999E-2</c:v>
                </c:pt>
                <c:pt idx="4281">
                  <c:v>3.3581436200000002E-2</c:v>
                </c:pt>
                <c:pt idx="4282">
                  <c:v>3.3581436399999998E-2</c:v>
                </c:pt>
                <c:pt idx="4283">
                  <c:v>3.35814366E-2</c:v>
                </c:pt>
                <c:pt idx="4284">
                  <c:v>3.3581436800000003E-2</c:v>
                </c:pt>
                <c:pt idx="4285">
                  <c:v>3.3581436999999999E-2</c:v>
                </c:pt>
                <c:pt idx="4286">
                  <c:v>3.3581437200000001E-2</c:v>
                </c:pt>
                <c:pt idx="4287">
                  <c:v>3.3581437399999997E-2</c:v>
                </c:pt>
                <c:pt idx="4288">
                  <c:v>3.35814376E-2</c:v>
                </c:pt>
                <c:pt idx="4289">
                  <c:v>3.3581437800000002E-2</c:v>
                </c:pt>
                <c:pt idx="4290">
                  <c:v>3.3581437999999998E-2</c:v>
                </c:pt>
                <c:pt idx="4291">
                  <c:v>3.3581438200000001E-2</c:v>
                </c:pt>
                <c:pt idx="4292">
                  <c:v>3.3581438399999997E-2</c:v>
                </c:pt>
                <c:pt idx="4293">
                  <c:v>3.3581438599999999E-2</c:v>
                </c:pt>
                <c:pt idx="4294">
                  <c:v>3.3581438800000002E-2</c:v>
                </c:pt>
                <c:pt idx="4295">
                  <c:v>3.3581438999999998E-2</c:v>
                </c:pt>
                <c:pt idx="4296">
                  <c:v>3.35814392E-2</c:v>
                </c:pt>
                <c:pt idx="4297">
                  <c:v>3.3581439400000003E-2</c:v>
                </c:pt>
                <c:pt idx="4298">
                  <c:v>3.3581439599999999E-2</c:v>
                </c:pt>
                <c:pt idx="4299">
                  <c:v>3.3581439800000001E-2</c:v>
                </c:pt>
                <c:pt idx="4300">
                  <c:v>3.3581439999999997E-2</c:v>
                </c:pt>
                <c:pt idx="4301">
                  <c:v>3.35814402E-2</c:v>
                </c:pt>
                <c:pt idx="4302">
                  <c:v>3.3581440400000002E-2</c:v>
                </c:pt>
                <c:pt idx="4303">
                  <c:v>3.3581440599999998E-2</c:v>
                </c:pt>
                <c:pt idx="4304">
                  <c:v>3.3581440800000001E-2</c:v>
                </c:pt>
                <c:pt idx="4305">
                  <c:v>3.3581440999999997E-2</c:v>
                </c:pt>
                <c:pt idx="4306">
                  <c:v>3.3581441199999999E-2</c:v>
                </c:pt>
                <c:pt idx="4307">
                  <c:v>3.3581441400000002E-2</c:v>
                </c:pt>
                <c:pt idx="4308">
                  <c:v>3.3581441599999998E-2</c:v>
                </c:pt>
                <c:pt idx="4309">
                  <c:v>3.35814418E-2</c:v>
                </c:pt>
                <c:pt idx="4310">
                  <c:v>3.3581442000000003E-2</c:v>
                </c:pt>
                <c:pt idx="4311">
                  <c:v>3.3581442199999999E-2</c:v>
                </c:pt>
                <c:pt idx="4312">
                  <c:v>3.3581442400000001E-2</c:v>
                </c:pt>
                <c:pt idx="4313">
                  <c:v>3.3581442599999997E-2</c:v>
                </c:pt>
                <c:pt idx="4314">
                  <c:v>3.35814428E-2</c:v>
                </c:pt>
                <c:pt idx="4315">
                  <c:v>3.3581443000000002E-2</c:v>
                </c:pt>
                <c:pt idx="4316">
                  <c:v>3.3581443199999998E-2</c:v>
                </c:pt>
                <c:pt idx="4317">
                  <c:v>3.3581443400000001E-2</c:v>
                </c:pt>
                <c:pt idx="4318">
                  <c:v>3.3581443599999997E-2</c:v>
                </c:pt>
                <c:pt idx="4319">
                  <c:v>3.3581443799999999E-2</c:v>
                </c:pt>
                <c:pt idx="4320">
                  <c:v>3.3581444000000002E-2</c:v>
                </c:pt>
                <c:pt idx="4321">
                  <c:v>3.3581444199999998E-2</c:v>
                </c:pt>
                <c:pt idx="4322">
                  <c:v>3.35814444E-2</c:v>
                </c:pt>
                <c:pt idx="4323">
                  <c:v>3.3581444600000003E-2</c:v>
                </c:pt>
                <c:pt idx="4324">
                  <c:v>3.3581444799999999E-2</c:v>
                </c:pt>
                <c:pt idx="4325">
                  <c:v>3.3581445000000001E-2</c:v>
                </c:pt>
                <c:pt idx="4326">
                  <c:v>3.3581445199999997E-2</c:v>
                </c:pt>
                <c:pt idx="4327">
                  <c:v>3.35814454E-2</c:v>
                </c:pt>
                <c:pt idx="4328">
                  <c:v>3.3581445600000003E-2</c:v>
                </c:pt>
                <c:pt idx="4329">
                  <c:v>3.3581445799999998E-2</c:v>
                </c:pt>
                <c:pt idx="4330">
                  <c:v>3.3581446000000001E-2</c:v>
                </c:pt>
                <c:pt idx="4331">
                  <c:v>3.3581446199999997E-2</c:v>
                </c:pt>
                <c:pt idx="4332">
                  <c:v>3.3581446399999999E-2</c:v>
                </c:pt>
                <c:pt idx="4333">
                  <c:v>3.3581446600000002E-2</c:v>
                </c:pt>
                <c:pt idx="4334">
                  <c:v>3.3581446799999998E-2</c:v>
                </c:pt>
                <c:pt idx="4335">
                  <c:v>3.3581447E-2</c:v>
                </c:pt>
                <c:pt idx="4336">
                  <c:v>3.3581447200000003E-2</c:v>
                </c:pt>
                <c:pt idx="4337">
                  <c:v>3.3581447399999999E-2</c:v>
                </c:pt>
                <c:pt idx="4338">
                  <c:v>3.3581447600000001E-2</c:v>
                </c:pt>
                <c:pt idx="4339">
                  <c:v>3.3581447799999997E-2</c:v>
                </c:pt>
                <c:pt idx="4340">
                  <c:v>3.3581448E-2</c:v>
                </c:pt>
                <c:pt idx="4341">
                  <c:v>3.3581448200000003E-2</c:v>
                </c:pt>
                <c:pt idx="4342">
                  <c:v>3.3581448399999998E-2</c:v>
                </c:pt>
                <c:pt idx="4343">
                  <c:v>3.3581448600000001E-2</c:v>
                </c:pt>
                <c:pt idx="4344">
                  <c:v>3.3581448799999997E-2</c:v>
                </c:pt>
                <c:pt idx="4345">
                  <c:v>3.3581448999999999E-2</c:v>
                </c:pt>
                <c:pt idx="4346">
                  <c:v>3.3581449200000002E-2</c:v>
                </c:pt>
                <c:pt idx="4347">
                  <c:v>3.3581449399999998E-2</c:v>
                </c:pt>
                <c:pt idx="4348">
                  <c:v>3.35814496E-2</c:v>
                </c:pt>
                <c:pt idx="4349">
                  <c:v>3.3581449800000003E-2</c:v>
                </c:pt>
                <c:pt idx="4350">
                  <c:v>3.3581449999999999E-2</c:v>
                </c:pt>
                <c:pt idx="4351">
                  <c:v>3.3581450200000001E-2</c:v>
                </c:pt>
                <c:pt idx="4352">
                  <c:v>3.3581450399999997E-2</c:v>
                </c:pt>
                <c:pt idx="4353">
                  <c:v>3.35814506E-2</c:v>
                </c:pt>
                <c:pt idx="4354">
                  <c:v>3.3581450800000003E-2</c:v>
                </c:pt>
                <c:pt idx="4355">
                  <c:v>3.3581450999999998E-2</c:v>
                </c:pt>
                <c:pt idx="4356">
                  <c:v>3.3581451200000001E-2</c:v>
                </c:pt>
                <c:pt idx="4357">
                  <c:v>3.3581451399999997E-2</c:v>
                </c:pt>
                <c:pt idx="4358">
                  <c:v>3.3581451599999999E-2</c:v>
                </c:pt>
                <c:pt idx="4359">
                  <c:v>3.3581451800000002E-2</c:v>
                </c:pt>
                <c:pt idx="4360">
                  <c:v>3.3581451999999998E-2</c:v>
                </c:pt>
                <c:pt idx="4361">
                  <c:v>3.35814522E-2</c:v>
                </c:pt>
                <c:pt idx="4362">
                  <c:v>3.3581452400000003E-2</c:v>
                </c:pt>
                <c:pt idx="4363">
                  <c:v>3.3581452599999999E-2</c:v>
                </c:pt>
                <c:pt idx="4364">
                  <c:v>3.3581452800000001E-2</c:v>
                </c:pt>
                <c:pt idx="4365">
                  <c:v>3.3581452999999997E-2</c:v>
                </c:pt>
                <c:pt idx="4366">
                  <c:v>3.35814532E-2</c:v>
                </c:pt>
                <c:pt idx="4367">
                  <c:v>3.3581453400000003E-2</c:v>
                </c:pt>
                <c:pt idx="4368">
                  <c:v>3.3581453599999998E-2</c:v>
                </c:pt>
                <c:pt idx="4369">
                  <c:v>3.3581453800000001E-2</c:v>
                </c:pt>
                <c:pt idx="4370">
                  <c:v>3.3581453999999997E-2</c:v>
                </c:pt>
                <c:pt idx="4371">
                  <c:v>3.3581454199999999E-2</c:v>
                </c:pt>
                <c:pt idx="4372">
                  <c:v>3.3581454400000002E-2</c:v>
                </c:pt>
                <c:pt idx="4373">
                  <c:v>3.3581454599999998E-2</c:v>
                </c:pt>
                <c:pt idx="4374">
                  <c:v>3.35814548E-2</c:v>
                </c:pt>
                <c:pt idx="4375">
                  <c:v>3.3581455000000003E-2</c:v>
                </c:pt>
                <c:pt idx="4376">
                  <c:v>3.3581455199999999E-2</c:v>
                </c:pt>
                <c:pt idx="4377">
                  <c:v>3.3581455400000002E-2</c:v>
                </c:pt>
                <c:pt idx="4378">
                  <c:v>3.3581455599999997E-2</c:v>
                </c:pt>
                <c:pt idx="4379">
                  <c:v>3.35814558E-2</c:v>
                </c:pt>
                <c:pt idx="4380">
                  <c:v>3.3581456000000003E-2</c:v>
                </c:pt>
                <c:pt idx="4381">
                  <c:v>3.3581456199999998E-2</c:v>
                </c:pt>
                <c:pt idx="4382">
                  <c:v>3.3581456400000001E-2</c:v>
                </c:pt>
                <c:pt idx="4383">
                  <c:v>3.3581456599999997E-2</c:v>
                </c:pt>
                <c:pt idx="4384">
                  <c:v>3.3581456799999999E-2</c:v>
                </c:pt>
                <c:pt idx="4385">
                  <c:v>3.3581457000000002E-2</c:v>
                </c:pt>
                <c:pt idx="4386">
                  <c:v>3.3581457199999998E-2</c:v>
                </c:pt>
                <c:pt idx="4387">
                  <c:v>3.35814574E-2</c:v>
                </c:pt>
                <c:pt idx="4388">
                  <c:v>3.3581457600000003E-2</c:v>
                </c:pt>
                <c:pt idx="4389">
                  <c:v>3.3581457799999999E-2</c:v>
                </c:pt>
                <c:pt idx="4390">
                  <c:v>3.3581458000000002E-2</c:v>
                </c:pt>
                <c:pt idx="4391">
                  <c:v>3.3581458199999997E-2</c:v>
                </c:pt>
                <c:pt idx="4392">
                  <c:v>3.35814584E-2</c:v>
                </c:pt>
                <c:pt idx="4393">
                  <c:v>3.3581458600000003E-2</c:v>
                </c:pt>
                <c:pt idx="4394">
                  <c:v>3.3581458799999998E-2</c:v>
                </c:pt>
                <c:pt idx="4395">
                  <c:v>3.3581459000000001E-2</c:v>
                </c:pt>
                <c:pt idx="4396">
                  <c:v>3.3581459199999997E-2</c:v>
                </c:pt>
                <c:pt idx="4397">
                  <c:v>3.3581459399999999E-2</c:v>
                </c:pt>
                <c:pt idx="4398">
                  <c:v>3.3581459600000002E-2</c:v>
                </c:pt>
                <c:pt idx="4399">
                  <c:v>3.3581459799999998E-2</c:v>
                </c:pt>
                <c:pt idx="4400">
                  <c:v>3.358146E-2</c:v>
                </c:pt>
                <c:pt idx="4401">
                  <c:v>3.3581460200000003E-2</c:v>
                </c:pt>
                <c:pt idx="4402">
                  <c:v>3.3581460399999999E-2</c:v>
                </c:pt>
                <c:pt idx="4403">
                  <c:v>3.3581460600000002E-2</c:v>
                </c:pt>
                <c:pt idx="4404">
                  <c:v>3.3581460799999997E-2</c:v>
                </c:pt>
                <c:pt idx="4405">
                  <c:v>3.3581461E-2</c:v>
                </c:pt>
                <c:pt idx="4406">
                  <c:v>3.3581461200000003E-2</c:v>
                </c:pt>
                <c:pt idx="4407">
                  <c:v>3.3581461399999998E-2</c:v>
                </c:pt>
                <c:pt idx="4408">
                  <c:v>3.3581461600000001E-2</c:v>
                </c:pt>
                <c:pt idx="4409">
                  <c:v>3.3581461799999997E-2</c:v>
                </c:pt>
                <c:pt idx="4410">
                  <c:v>3.3581461999999999E-2</c:v>
                </c:pt>
                <c:pt idx="4411">
                  <c:v>3.3581462200000002E-2</c:v>
                </c:pt>
                <c:pt idx="4412">
                  <c:v>3.3581462399999998E-2</c:v>
                </c:pt>
                <c:pt idx="4413">
                  <c:v>3.35814626E-2</c:v>
                </c:pt>
                <c:pt idx="4414">
                  <c:v>3.3581462800000003E-2</c:v>
                </c:pt>
                <c:pt idx="4415">
                  <c:v>3.3581462999999999E-2</c:v>
                </c:pt>
                <c:pt idx="4416">
                  <c:v>3.3581463200000002E-2</c:v>
                </c:pt>
                <c:pt idx="4417">
                  <c:v>3.3581463399999997E-2</c:v>
                </c:pt>
                <c:pt idx="4418">
                  <c:v>3.35814636E-2</c:v>
                </c:pt>
                <c:pt idx="4419">
                  <c:v>3.3581463800000003E-2</c:v>
                </c:pt>
                <c:pt idx="4420">
                  <c:v>3.3581463999999998E-2</c:v>
                </c:pt>
                <c:pt idx="4421">
                  <c:v>3.3581464200000001E-2</c:v>
                </c:pt>
                <c:pt idx="4422">
                  <c:v>3.3581464399999997E-2</c:v>
                </c:pt>
                <c:pt idx="4423">
                  <c:v>3.3581464599999999E-2</c:v>
                </c:pt>
                <c:pt idx="4424">
                  <c:v>3.3581464800000002E-2</c:v>
                </c:pt>
                <c:pt idx="4425">
                  <c:v>3.3581464999999998E-2</c:v>
                </c:pt>
                <c:pt idx="4426">
                  <c:v>3.3581465200000001E-2</c:v>
                </c:pt>
                <c:pt idx="4427">
                  <c:v>3.3581465400000003E-2</c:v>
                </c:pt>
                <c:pt idx="4428">
                  <c:v>3.3581465599999999E-2</c:v>
                </c:pt>
                <c:pt idx="4429">
                  <c:v>3.3581465800000002E-2</c:v>
                </c:pt>
                <c:pt idx="4430">
                  <c:v>3.3581465999999997E-2</c:v>
                </c:pt>
                <c:pt idx="4431">
                  <c:v>3.35814662E-2</c:v>
                </c:pt>
                <c:pt idx="4432">
                  <c:v>3.3581466400000003E-2</c:v>
                </c:pt>
                <c:pt idx="4433">
                  <c:v>3.3581466599999998E-2</c:v>
                </c:pt>
                <c:pt idx="4434">
                  <c:v>3.3581466800000001E-2</c:v>
                </c:pt>
                <c:pt idx="4435">
                  <c:v>3.3581466999999997E-2</c:v>
                </c:pt>
                <c:pt idx="4436">
                  <c:v>3.3581467199999999E-2</c:v>
                </c:pt>
                <c:pt idx="4437">
                  <c:v>3.3581467400000002E-2</c:v>
                </c:pt>
                <c:pt idx="4438">
                  <c:v>3.3581467599999998E-2</c:v>
                </c:pt>
                <c:pt idx="4439">
                  <c:v>3.3581467800000001E-2</c:v>
                </c:pt>
                <c:pt idx="4440">
                  <c:v>3.3581468000000003E-2</c:v>
                </c:pt>
                <c:pt idx="4441">
                  <c:v>3.3581468199999999E-2</c:v>
                </c:pt>
                <c:pt idx="4442">
                  <c:v>3.3581468400000002E-2</c:v>
                </c:pt>
                <c:pt idx="4443">
                  <c:v>3.3581468599999997E-2</c:v>
                </c:pt>
                <c:pt idx="4444">
                  <c:v>3.35814688E-2</c:v>
                </c:pt>
                <c:pt idx="4445">
                  <c:v>3.3581469000000003E-2</c:v>
                </c:pt>
                <c:pt idx="4446">
                  <c:v>3.3581469199999998E-2</c:v>
                </c:pt>
                <c:pt idx="4447">
                  <c:v>3.3581469400000001E-2</c:v>
                </c:pt>
                <c:pt idx="4448">
                  <c:v>3.3581469599999997E-2</c:v>
                </c:pt>
                <c:pt idx="4449">
                  <c:v>3.3581469799999999E-2</c:v>
                </c:pt>
                <c:pt idx="4450">
                  <c:v>3.3581470000000002E-2</c:v>
                </c:pt>
                <c:pt idx="4451">
                  <c:v>3.3581470199999998E-2</c:v>
                </c:pt>
                <c:pt idx="4452">
                  <c:v>3.3581470400000001E-2</c:v>
                </c:pt>
                <c:pt idx="4453">
                  <c:v>3.3581470600000003E-2</c:v>
                </c:pt>
                <c:pt idx="4454">
                  <c:v>3.3581470799999999E-2</c:v>
                </c:pt>
                <c:pt idx="4455">
                  <c:v>3.3581471000000002E-2</c:v>
                </c:pt>
                <c:pt idx="4456">
                  <c:v>3.3581471199999997E-2</c:v>
                </c:pt>
                <c:pt idx="4457">
                  <c:v>3.35814714E-2</c:v>
                </c:pt>
                <c:pt idx="4458">
                  <c:v>3.3581471600000003E-2</c:v>
                </c:pt>
                <c:pt idx="4459">
                  <c:v>3.3581471799999998E-2</c:v>
                </c:pt>
                <c:pt idx="4460">
                  <c:v>3.3581472000000001E-2</c:v>
                </c:pt>
                <c:pt idx="4461">
                  <c:v>3.3581472199999997E-2</c:v>
                </c:pt>
                <c:pt idx="4462">
                  <c:v>3.35814724E-2</c:v>
                </c:pt>
                <c:pt idx="4463">
                  <c:v>3.3581472600000002E-2</c:v>
                </c:pt>
                <c:pt idx="4464">
                  <c:v>3.3581472799999998E-2</c:v>
                </c:pt>
                <c:pt idx="4465">
                  <c:v>3.3581473000000001E-2</c:v>
                </c:pt>
                <c:pt idx="4466">
                  <c:v>3.3581473200000003E-2</c:v>
                </c:pt>
                <c:pt idx="4467">
                  <c:v>3.3581473399999999E-2</c:v>
                </c:pt>
                <c:pt idx="4468">
                  <c:v>3.3581473600000002E-2</c:v>
                </c:pt>
                <c:pt idx="4469">
                  <c:v>3.3581473799999997E-2</c:v>
                </c:pt>
                <c:pt idx="4470">
                  <c:v>3.3581474E-2</c:v>
                </c:pt>
                <c:pt idx="4471">
                  <c:v>3.3581474200000003E-2</c:v>
                </c:pt>
                <c:pt idx="4472">
                  <c:v>3.3581474399999998E-2</c:v>
                </c:pt>
                <c:pt idx="4473">
                  <c:v>3.3581474600000001E-2</c:v>
                </c:pt>
                <c:pt idx="4474">
                  <c:v>3.3581474799999997E-2</c:v>
                </c:pt>
                <c:pt idx="4475">
                  <c:v>3.3581475E-2</c:v>
                </c:pt>
                <c:pt idx="4476">
                  <c:v>3.3581475200000002E-2</c:v>
                </c:pt>
                <c:pt idx="4477">
                  <c:v>3.3581475399999998E-2</c:v>
                </c:pt>
                <c:pt idx="4478">
                  <c:v>3.3581475600000001E-2</c:v>
                </c:pt>
                <c:pt idx="4479">
                  <c:v>3.3581475800000003E-2</c:v>
                </c:pt>
                <c:pt idx="4480">
                  <c:v>3.3581475999999999E-2</c:v>
                </c:pt>
                <c:pt idx="4481">
                  <c:v>3.3581476200000002E-2</c:v>
                </c:pt>
                <c:pt idx="4482">
                  <c:v>3.3581476399999997E-2</c:v>
                </c:pt>
                <c:pt idx="4483">
                  <c:v>3.35814766E-2</c:v>
                </c:pt>
                <c:pt idx="4484">
                  <c:v>3.3581476800000003E-2</c:v>
                </c:pt>
                <c:pt idx="4485">
                  <c:v>3.3581476999999998E-2</c:v>
                </c:pt>
                <c:pt idx="4486">
                  <c:v>3.3581477200000001E-2</c:v>
                </c:pt>
                <c:pt idx="4487">
                  <c:v>3.3581477399999997E-2</c:v>
                </c:pt>
                <c:pt idx="4488">
                  <c:v>3.35814776E-2</c:v>
                </c:pt>
                <c:pt idx="4489">
                  <c:v>3.3581477800000002E-2</c:v>
                </c:pt>
                <c:pt idx="4490">
                  <c:v>3.3581477999999998E-2</c:v>
                </c:pt>
                <c:pt idx="4491">
                  <c:v>3.3581478200000001E-2</c:v>
                </c:pt>
                <c:pt idx="4492">
                  <c:v>3.3581478400000003E-2</c:v>
                </c:pt>
                <c:pt idx="4493">
                  <c:v>3.3581478599999999E-2</c:v>
                </c:pt>
                <c:pt idx="4494">
                  <c:v>3.3581478800000002E-2</c:v>
                </c:pt>
                <c:pt idx="4495">
                  <c:v>3.3581478999999997E-2</c:v>
                </c:pt>
                <c:pt idx="4496">
                  <c:v>3.35814792E-2</c:v>
                </c:pt>
                <c:pt idx="4497">
                  <c:v>3.3581479400000003E-2</c:v>
                </c:pt>
                <c:pt idx="4498">
                  <c:v>3.3581479599999998E-2</c:v>
                </c:pt>
                <c:pt idx="4499">
                  <c:v>3.3581479800000001E-2</c:v>
                </c:pt>
                <c:pt idx="4500">
                  <c:v>3.3581479999999997E-2</c:v>
                </c:pt>
                <c:pt idx="4501">
                  <c:v>3.35814802E-2</c:v>
                </c:pt>
                <c:pt idx="4502">
                  <c:v>3.3581480400000002E-2</c:v>
                </c:pt>
                <c:pt idx="4503">
                  <c:v>3.3581480599999998E-2</c:v>
                </c:pt>
                <c:pt idx="4504">
                  <c:v>3.3581480800000001E-2</c:v>
                </c:pt>
                <c:pt idx="4505">
                  <c:v>3.3581481000000003E-2</c:v>
                </c:pt>
                <c:pt idx="4506">
                  <c:v>3.3581481199999999E-2</c:v>
                </c:pt>
                <c:pt idx="4507">
                  <c:v>3.3581481400000002E-2</c:v>
                </c:pt>
                <c:pt idx="4508">
                  <c:v>3.3581481599999997E-2</c:v>
                </c:pt>
                <c:pt idx="4509">
                  <c:v>3.35814818E-2</c:v>
                </c:pt>
                <c:pt idx="4510">
                  <c:v>3.3581482000000003E-2</c:v>
                </c:pt>
                <c:pt idx="4511">
                  <c:v>3.3581482199999999E-2</c:v>
                </c:pt>
                <c:pt idx="4512">
                  <c:v>3.3581482400000001E-2</c:v>
                </c:pt>
                <c:pt idx="4513">
                  <c:v>3.3581482599999997E-2</c:v>
                </c:pt>
                <c:pt idx="4514">
                  <c:v>3.35814828E-2</c:v>
                </c:pt>
                <c:pt idx="4515">
                  <c:v>3.3581483000000002E-2</c:v>
                </c:pt>
                <c:pt idx="4516">
                  <c:v>3.3581483199999998E-2</c:v>
                </c:pt>
                <c:pt idx="4517">
                  <c:v>3.3581483400000001E-2</c:v>
                </c:pt>
                <c:pt idx="4518">
                  <c:v>3.3581483600000003E-2</c:v>
                </c:pt>
                <c:pt idx="4519">
                  <c:v>3.3581483799999999E-2</c:v>
                </c:pt>
                <c:pt idx="4520">
                  <c:v>3.3581484000000002E-2</c:v>
                </c:pt>
                <c:pt idx="4521">
                  <c:v>3.3581484199999997E-2</c:v>
                </c:pt>
                <c:pt idx="4522">
                  <c:v>3.35814844E-2</c:v>
                </c:pt>
                <c:pt idx="4523">
                  <c:v>3.3581484600000003E-2</c:v>
                </c:pt>
                <c:pt idx="4524">
                  <c:v>3.3581484799999999E-2</c:v>
                </c:pt>
                <c:pt idx="4525">
                  <c:v>3.3581485000000001E-2</c:v>
                </c:pt>
                <c:pt idx="4526">
                  <c:v>3.3581485199999997E-2</c:v>
                </c:pt>
                <c:pt idx="4527">
                  <c:v>3.35814854E-2</c:v>
                </c:pt>
                <c:pt idx="4528">
                  <c:v>3.3581485600000002E-2</c:v>
                </c:pt>
                <c:pt idx="4529">
                  <c:v>3.3581485799999998E-2</c:v>
                </c:pt>
                <c:pt idx="4530">
                  <c:v>3.3581486000000001E-2</c:v>
                </c:pt>
                <c:pt idx="4531">
                  <c:v>3.3581486200000003E-2</c:v>
                </c:pt>
                <c:pt idx="4532">
                  <c:v>3.3581486399999999E-2</c:v>
                </c:pt>
                <c:pt idx="4533">
                  <c:v>3.3581486600000002E-2</c:v>
                </c:pt>
                <c:pt idx="4534">
                  <c:v>3.3581486799999997E-2</c:v>
                </c:pt>
                <c:pt idx="4535">
                  <c:v>3.3581487E-2</c:v>
                </c:pt>
                <c:pt idx="4536">
                  <c:v>3.3581487200000003E-2</c:v>
                </c:pt>
                <c:pt idx="4537">
                  <c:v>3.3581487399999999E-2</c:v>
                </c:pt>
                <c:pt idx="4538">
                  <c:v>3.3581487600000001E-2</c:v>
                </c:pt>
                <c:pt idx="4539">
                  <c:v>3.3581487799999997E-2</c:v>
                </c:pt>
                <c:pt idx="4540">
                  <c:v>3.3581488E-2</c:v>
                </c:pt>
                <c:pt idx="4541">
                  <c:v>3.3581488200000002E-2</c:v>
                </c:pt>
                <c:pt idx="4542">
                  <c:v>3.3581488399999998E-2</c:v>
                </c:pt>
                <c:pt idx="4543">
                  <c:v>3.3581488600000001E-2</c:v>
                </c:pt>
                <c:pt idx="4544">
                  <c:v>3.3581488800000003E-2</c:v>
                </c:pt>
                <c:pt idx="4545">
                  <c:v>3.3581488999999999E-2</c:v>
                </c:pt>
                <c:pt idx="4546">
                  <c:v>3.3581489200000002E-2</c:v>
                </c:pt>
                <c:pt idx="4547">
                  <c:v>3.3581489399999997E-2</c:v>
                </c:pt>
                <c:pt idx="4548">
                  <c:v>3.35814896E-2</c:v>
                </c:pt>
                <c:pt idx="4549">
                  <c:v>3.3581489800000003E-2</c:v>
                </c:pt>
                <c:pt idx="4550">
                  <c:v>3.3581489999999999E-2</c:v>
                </c:pt>
                <c:pt idx="4551">
                  <c:v>3.3581490200000001E-2</c:v>
                </c:pt>
                <c:pt idx="4552">
                  <c:v>3.3581490399999997E-2</c:v>
                </c:pt>
                <c:pt idx="4553">
                  <c:v>3.35814906E-2</c:v>
                </c:pt>
                <c:pt idx="4554">
                  <c:v>3.3581490800000002E-2</c:v>
                </c:pt>
                <c:pt idx="4555">
                  <c:v>3.3581490999999998E-2</c:v>
                </c:pt>
                <c:pt idx="4556">
                  <c:v>3.3581491200000001E-2</c:v>
                </c:pt>
                <c:pt idx="4557">
                  <c:v>3.3581491400000003E-2</c:v>
                </c:pt>
                <c:pt idx="4558">
                  <c:v>3.3581491599999999E-2</c:v>
                </c:pt>
                <c:pt idx="4559">
                  <c:v>3.3581491800000002E-2</c:v>
                </c:pt>
                <c:pt idx="4560">
                  <c:v>3.3581491999999998E-2</c:v>
                </c:pt>
                <c:pt idx="4561">
                  <c:v>3.35814922E-2</c:v>
                </c:pt>
                <c:pt idx="4562">
                  <c:v>3.3581492400000003E-2</c:v>
                </c:pt>
                <c:pt idx="4563">
                  <c:v>3.3581492599999999E-2</c:v>
                </c:pt>
                <c:pt idx="4564">
                  <c:v>3.3581492800000001E-2</c:v>
                </c:pt>
                <c:pt idx="4565">
                  <c:v>3.3581492999999997E-2</c:v>
                </c:pt>
                <c:pt idx="4566">
                  <c:v>3.35814932E-2</c:v>
                </c:pt>
                <c:pt idx="4567">
                  <c:v>3.3581493400000002E-2</c:v>
                </c:pt>
                <c:pt idx="4568">
                  <c:v>3.3581493599999998E-2</c:v>
                </c:pt>
                <c:pt idx="4569">
                  <c:v>3.3581493800000001E-2</c:v>
                </c:pt>
                <c:pt idx="4570">
                  <c:v>3.3581494000000003E-2</c:v>
                </c:pt>
                <c:pt idx="4571">
                  <c:v>3.3581494199999999E-2</c:v>
                </c:pt>
                <c:pt idx="4572">
                  <c:v>3.3581494400000002E-2</c:v>
                </c:pt>
                <c:pt idx="4573">
                  <c:v>3.3581494599999998E-2</c:v>
                </c:pt>
                <c:pt idx="4574">
                  <c:v>3.35814948E-2</c:v>
                </c:pt>
                <c:pt idx="4575">
                  <c:v>3.3581495000000003E-2</c:v>
                </c:pt>
                <c:pt idx="4576">
                  <c:v>3.3581495199999999E-2</c:v>
                </c:pt>
                <c:pt idx="4577">
                  <c:v>3.3581495400000001E-2</c:v>
                </c:pt>
                <c:pt idx="4578">
                  <c:v>3.3581495599999997E-2</c:v>
                </c:pt>
                <c:pt idx="4579">
                  <c:v>3.35814958E-2</c:v>
                </c:pt>
                <c:pt idx="4580">
                  <c:v>3.3581496000000002E-2</c:v>
                </c:pt>
                <c:pt idx="4581">
                  <c:v>3.3581496199999998E-2</c:v>
                </c:pt>
                <c:pt idx="4582">
                  <c:v>3.3581496400000001E-2</c:v>
                </c:pt>
                <c:pt idx="4583">
                  <c:v>3.3581496600000003E-2</c:v>
                </c:pt>
                <c:pt idx="4584">
                  <c:v>3.3581496799999999E-2</c:v>
                </c:pt>
                <c:pt idx="4585">
                  <c:v>3.3581497000000002E-2</c:v>
                </c:pt>
                <c:pt idx="4586">
                  <c:v>3.3581497199999998E-2</c:v>
                </c:pt>
                <c:pt idx="4587">
                  <c:v>3.35814974E-2</c:v>
                </c:pt>
                <c:pt idx="4588">
                  <c:v>3.3581497600000003E-2</c:v>
                </c:pt>
                <c:pt idx="4589">
                  <c:v>3.3581497799999999E-2</c:v>
                </c:pt>
                <c:pt idx="4590">
                  <c:v>3.3581498000000001E-2</c:v>
                </c:pt>
                <c:pt idx="4591">
                  <c:v>3.3581498199999997E-2</c:v>
                </c:pt>
                <c:pt idx="4592">
                  <c:v>3.35814984E-2</c:v>
                </c:pt>
                <c:pt idx="4593">
                  <c:v>3.3581498600000002E-2</c:v>
                </c:pt>
                <c:pt idx="4594">
                  <c:v>3.3581498799999998E-2</c:v>
                </c:pt>
                <c:pt idx="4595">
                  <c:v>3.3581499000000001E-2</c:v>
                </c:pt>
                <c:pt idx="4596">
                  <c:v>3.3581499200000003E-2</c:v>
                </c:pt>
                <c:pt idx="4597">
                  <c:v>3.3581499399999999E-2</c:v>
                </c:pt>
                <c:pt idx="4598">
                  <c:v>3.3581499600000002E-2</c:v>
                </c:pt>
                <c:pt idx="4599">
                  <c:v>3.3581499799999998E-2</c:v>
                </c:pt>
                <c:pt idx="4600">
                  <c:v>3.35815E-2</c:v>
                </c:pt>
                <c:pt idx="4601">
                  <c:v>3.3581500200000003E-2</c:v>
                </c:pt>
                <c:pt idx="4602">
                  <c:v>3.3581500399999999E-2</c:v>
                </c:pt>
                <c:pt idx="4603">
                  <c:v>3.3581500600000001E-2</c:v>
                </c:pt>
                <c:pt idx="4604">
                  <c:v>3.3581500799999997E-2</c:v>
                </c:pt>
                <c:pt idx="4605">
                  <c:v>3.3581501E-2</c:v>
                </c:pt>
                <c:pt idx="4606">
                  <c:v>3.3581501200000002E-2</c:v>
                </c:pt>
                <c:pt idx="4607">
                  <c:v>3.3581501399999998E-2</c:v>
                </c:pt>
                <c:pt idx="4608">
                  <c:v>3.3581501600000001E-2</c:v>
                </c:pt>
                <c:pt idx="4609">
                  <c:v>3.3581501800000003E-2</c:v>
                </c:pt>
                <c:pt idx="4610">
                  <c:v>3.3581501999999999E-2</c:v>
                </c:pt>
                <c:pt idx="4611">
                  <c:v>3.3581502200000002E-2</c:v>
                </c:pt>
                <c:pt idx="4612">
                  <c:v>3.3581502399999998E-2</c:v>
                </c:pt>
                <c:pt idx="4613">
                  <c:v>3.35815026E-2</c:v>
                </c:pt>
                <c:pt idx="4614">
                  <c:v>3.3581502800000003E-2</c:v>
                </c:pt>
                <c:pt idx="4615">
                  <c:v>3.3581502999999999E-2</c:v>
                </c:pt>
                <c:pt idx="4616">
                  <c:v>3.3581503200000001E-2</c:v>
                </c:pt>
                <c:pt idx="4617">
                  <c:v>3.3581503399999997E-2</c:v>
                </c:pt>
                <c:pt idx="4618">
                  <c:v>3.35815036E-2</c:v>
                </c:pt>
                <c:pt idx="4619">
                  <c:v>3.3581503800000002E-2</c:v>
                </c:pt>
                <c:pt idx="4620">
                  <c:v>3.3581503999999998E-2</c:v>
                </c:pt>
                <c:pt idx="4621">
                  <c:v>3.3581504200000001E-2</c:v>
                </c:pt>
                <c:pt idx="4622">
                  <c:v>3.3581504399999997E-2</c:v>
                </c:pt>
                <c:pt idx="4623">
                  <c:v>3.3581504599999999E-2</c:v>
                </c:pt>
                <c:pt idx="4624">
                  <c:v>3.3581504800000002E-2</c:v>
                </c:pt>
                <c:pt idx="4625">
                  <c:v>3.3581504999999998E-2</c:v>
                </c:pt>
                <c:pt idx="4626">
                  <c:v>3.35815052E-2</c:v>
                </c:pt>
                <c:pt idx="4627">
                  <c:v>3.3581505400000003E-2</c:v>
                </c:pt>
                <c:pt idx="4628">
                  <c:v>3.3581505599999999E-2</c:v>
                </c:pt>
                <c:pt idx="4629">
                  <c:v>3.3581505800000001E-2</c:v>
                </c:pt>
                <c:pt idx="4630">
                  <c:v>3.3581505999999997E-2</c:v>
                </c:pt>
                <c:pt idx="4631">
                  <c:v>3.35815062E-2</c:v>
                </c:pt>
                <c:pt idx="4632">
                  <c:v>3.3581506400000002E-2</c:v>
                </c:pt>
                <c:pt idx="4633">
                  <c:v>3.3581506599999998E-2</c:v>
                </c:pt>
                <c:pt idx="4634">
                  <c:v>3.3581506800000001E-2</c:v>
                </c:pt>
                <c:pt idx="4635">
                  <c:v>3.3581506999999997E-2</c:v>
                </c:pt>
                <c:pt idx="4636">
                  <c:v>3.3581507199999999E-2</c:v>
                </c:pt>
                <c:pt idx="4637">
                  <c:v>3.3581507400000002E-2</c:v>
                </c:pt>
                <c:pt idx="4638">
                  <c:v>3.3581507599999998E-2</c:v>
                </c:pt>
                <c:pt idx="4639">
                  <c:v>3.35815078E-2</c:v>
                </c:pt>
                <c:pt idx="4640">
                  <c:v>3.3581508000000003E-2</c:v>
                </c:pt>
                <c:pt idx="4641">
                  <c:v>3.3581508199999999E-2</c:v>
                </c:pt>
                <c:pt idx="4642">
                  <c:v>3.3581508400000001E-2</c:v>
                </c:pt>
                <c:pt idx="4643">
                  <c:v>3.3581508599999997E-2</c:v>
                </c:pt>
                <c:pt idx="4644">
                  <c:v>3.35815088E-2</c:v>
                </c:pt>
                <c:pt idx="4645">
                  <c:v>3.3581509000000002E-2</c:v>
                </c:pt>
                <c:pt idx="4646">
                  <c:v>3.3581509199999998E-2</c:v>
                </c:pt>
                <c:pt idx="4647">
                  <c:v>3.3581509400000001E-2</c:v>
                </c:pt>
                <c:pt idx="4648">
                  <c:v>3.3581509599999997E-2</c:v>
                </c:pt>
                <c:pt idx="4649">
                  <c:v>3.3581509799999999E-2</c:v>
                </c:pt>
                <c:pt idx="4650">
                  <c:v>3.3581510000000002E-2</c:v>
                </c:pt>
                <c:pt idx="4651">
                  <c:v>3.3581510199999998E-2</c:v>
                </c:pt>
                <c:pt idx="4652">
                  <c:v>3.35815104E-2</c:v>
                </c:pt>
                <c:pt idx="4653">
                  <c:v>3.3581510600000003E-2</c:v>
                </c:pt>
                <c:pt idx="4654">
                  <c:v>3.3581510799999999E-2</c:v>
                </c:pt>
                <c:pt idx="4655">
                  <c:v>3.3581511000000001E-2</c:v>
                </c:pt>
                <c:pt idx="4656">
                  <c:v>3.3581511199999997E-2</c:v>
                </c:pt>
                <c:pt idx="4657">
                  <c:v>3.35815114E-2</c:v>
                </c:pt>
                <c:pt idx="4658">
                  <c:v>3.3581511600000002E-2</c:v>
                </c:pt>
                <c:pt idx="4659">
                  <c:v>3.3581511799999998E-2</c:v>
                </c:pt>
                <c:pt idx="4660">
                  <c:v>3.3581512000000001E-2</c:v>
                </c:pt>
                <c:pt idx="4661">
                  <c:v>3.3581512199999997E-2</c:v>
                </c:pt>
                <c:pt idx="4662">
                  <c:v>3.3581512399999999E-2</c:v>
                </c:pt>
                <c:pt idx="4663">
                  <c:v>3.3581512600000002E-2</c:v>
                </c:pt>
                <c:pt idx="4664">
                  <c:v>3.3581512799999998E-2</c:v>
                </c:pt>
                <c:pt idx="4665">
                  <c:v>3.3581513E-2</c:v>
                </c:pt>
                <c:pt idx="4666">
                  <c:v>3.3581513200000003E-2</c:v>
                </c:pt>
                <c:pt idx="4667">
                  <c:v>3.3581513399999999E-2</c:v>
                </c:pt>
                <c:pt idx="4668">
                  <c:v>3.3581513600000001E-2</c:v>
                </c:pt>
                <c:pt idx="4669">
                  <c:v>3.3581513799999997E-2</c:v>
                </c:pt>
                <c:pt idx="4670">
                  <c:v>3.3581514E-2</c:v>
                </c:pt>
                <c:pt idx="4671">
                  <c:v>3.3581514200000002E-2</c:v>
                </c:pt>
                <c:pt idx="4672">
                  <c:v>3.3581514399999998E-2</c:v>
                </c:pt>
                <c:pt idx="4673">
                  <c:v>3.3581514600000001E-2</c:v>
                </c:pt>
                <c:pt idx="4674">
                  <c:v>3.3581514799999997E-2</c:v>
                </c:pt>
                <c:pt idx="4675">
                  <c:v>3.3581514999999999E-2</c:v>
                </c:pt>
                <c:pt idx="4676">
                  <c:v>3.3581515200000002E-2</c:v>
                </c:pt>
                <c:pt idx="4677">
                  <c:v>3.3581515399999998E-2</c:v>
                </c:pt>
                <c:pt idx="4678">
                  <c:v>3.35815156E-2</c:v>
                </c:pt>
                <c:pt idx="4679">
                  <c:v>3.3581515800000003E-2</c:v>
                </c:pt>
                <c:pt idx="4680">
                  <c:v>3.3581515999999999E-2</c:v>
                </c:pt>
                <c:pt idx="4681">
                  <c:v>3.3581516200000001E-2</c:v>
                </c:pt>
                <c:pt idx="4682">
                  <c:v>3.3581516399999997E-2</c:v>
                </c:pt>
                <c:pt idx="4683">
                  <c:v>3.35815166E-2</c:v>
                </c:pt>
                <c:pt idx="4684">
                  <c:v>3.3581516800000002E-2</c:v>
                </c:pt>
                <c:pt idx="4685">
                  <c:v>3.3581516999999998E-2</c:v>
                </c:pt>
                <c:pt idx="4686">
                  <c:v>3.3581517200000001E-2</c:v>
                </c:pt>
                <c:pt idx="4687">
                  <c:v>3.3581517399999997E-2</c:v>
                </c:pt>
                <c:pt idx="4688">
                  <c:v>3.3581517599999999E-2</c:v>
                </c:pt>
                <c:pt idx="4689">
                  <c:v>3.3581517800000002E-2</c:v>
                </c:pt>
                <c:pt idx="4690">
                  <c:v>3.3581517999999998E-2</c:v>
                </c:pt>
                <c:pt idx="4691">
                  <c:v>3.35815182E-2</c:v>
                </c:pt>
                <c:pt idx="4692">
                  <c:v>3.3581518400000003E-2</c:v>
                </c:pt>
                <c:pt idx="4693">
                  <c:v>3.3581518599999999E-2</c:v>
                </c:pt>
                <c:pt idx="4694">
                  <c:v>3.3581518800000001E-2</c:v>
                </c:pt>
                <c:pt idx="4695">
                  <c:v>3.3581518999999997E-2</c:v>
                </c:pt>
                <c:pt idx="4696">
                  <c:v>3.35815192E-2</c:v>
                </c:pt>
                <c:pt idx="4697">
                  <c:v>3.3581519400000003E-2</c:v>
                </c:pt>
                <c:pt idx="4698">
                  <c:v>3.3581519599999998E-2</c:v>
                </c:pt>
                <c:pt idx="4699">
                  <c:v>3.3581519800000001E-2</c:v>
                </c:pt>
                <c:pt idx="4700">
                  <c:v>3.3581519999999997E-2</c:v>
                </c:pt>
                <c:pt idx="4701">
                  <c:v>3.3581520199999999E-2</c:v>
                </c:pt>
                <c:pt idx="4702">
                  <c:v>3.3581520400000002E-2</c:v>
                </c:pt>
                <c:pt idx="4703">
                  <c:v>3.3581520599999998E-2</c:v>
                </c:pt>
                <c:pt idx="4704">
                  <c:v>3.35815208E-2</c:v>
                </c:pt>
                <c:pt idx="4705">
                  <c:v>3.3581521000000003E-2</c:v>
                </c:pt>
                <c:pt idx="4706">
                  <c:v>3.3581521199999999E-2</c:v>
                </c:pt>
                <c:pt idx="4707">
                  <c:v>3.3581521400000001E-2</c:v>
                </c:pt>
                <c:pt idx="4708">
                  <c:v>3.3581521599999997E-2</c:v>
                </c:pt>
                <c:pt idx="4709">
                  <c:v>3.35815218E-2</c:v>
                </c:pt>
                <c:pt idx="4710">
                  <c:v>3.3581522000000003E-2</c:v>
                </c:pt>
                <c:pt idx="4711">
                  <c:v>3.3581522199999998E-2</c:v>
                </c:pt>
                <c:pt idx="4712">
                  <c:v>3.3581522400000001E-2</c:v>
                </c:pt>
                <c:pt idx="4713">
                  <c:v>3.3581522599999997E-2</c:v>
                </c:pt>
                <c:pt idx="4714">
                  <c:v>3.3581522799999999E-2</c:v>
                </c:pt>
                <c:pt idx="4715">
                  <c:v>3.3581523000000002E-2</c:v>
                </c:pt>
                <c:pt idx="4716">
                  <c:v>3.3581523199999998E-2</c:v>
                </c:pt>
                <c:pt idx="4717">
                  <c:v>3.35815234E-2</c:v>
                </c:pt>
                <c:pt idx="4718">
                  <c:v>3.3581523600000003E-2</c:v>
                </c:pt>
                <c:pt idx="4719">
                  <c:v>3.3581523799999999E-2</c:v>
                </c:pt>
                <c:pt idx="4720">
                  <c:v>3.3581524000000001E-2</c:v>
                </c:pt>
                <c:pt idx="4721">
                  <c:v>3.3581524199999997E-2</c:v>
                </c:pt>
                <c:pt idx="4722">
                  <c:v>3.35815244E-2</c:v>
                </c:pt>
                <c:pt idx="4723">
                  <c:v>3.3581524600000003E-2</c:v>
                </c:pt>
                <c:pt idx="4724">
                  <c:v>3.3581524799999998E-2</c:v>
                </c:pt>
                <c:pt idx="4725">
                  <c:v>3.3581525000000001E-2</c:v>
                </c:pt>
                <c:pt idx="4726">
                  <c:v>3.3581525199999997E-2</c:v>
                </c:pt>
                <c:pt idx="4727">
                  <c:v>3.3581525399999999E-2</c:v>
                </c:pt>
                <c:pt idx="4728">
                  <c:v>3.3581525600000002E-2</c:v>
                </c:pt>
                <c:pt idx="4729">
                  <c:v>3.3581525799999998E-2</c:v>
                </c:pt>
                <c:pt idx="4730">
                  <c:v>3.3581526E-2</c:v>
                </c:pt>
                <c:pt idx="4731">
                  <c:v>3.3581526200000003E-2</c:v>
                </c:pt>
                <c:pt idx="4732">
                  <c:v>3.3581526399999999E-2</c:v>
                </c:pt>
                <c:pt idx="4733">
                  <c:v>3.3581526600000002E-2</c:v>
                </c:pt>
                <c:pt idx="4734">
                  <c:v>3.3581526799999997E-2</c:v>
                </c:pt>
                <c:pt idx="4735">
                  <c:v>3.3581527E-2</c:v>
                </c:pt>
                <c:pt idx="4736">
                  <c:v>3.3581527200000003E-2</c:v>
                </c:pt>
                <c:pt idx="4737">
                  <c:v>3.3581527399999998E-2</c:v>
                </c:pt>
                <c:pt idx="4738">
                  <c:v>3.3581527600000001E-2</c:v>
                </c:pt>
                <c:pt idx="4739">
                  <c:v>3.3581527799999997E-2</c:v>
                </c:pt>
                <c:pt idx="4740">
                  <c:v>3.3581527999999999E-2</c:v>
                </c:pt>
                <c:pt idx="4741">
                  <c:v>3.3581528200000002E-2</c:v>
                </c:pt>
                <c:pt idx="4742">
                  <c:v>3.3581528399999998E-2</c:v>
                </c:pt>
                <c:pt idx="4743">
                  <c:v>3.35815286E-2</c:v>
                </c:pt>
                <c:pt idx="4744">
                  <c:v>3.3581528800000003E-2</c:v>
                </c:pt>
                <c:pt idx="4745">
                  <c:v>3.3581528999999999E-2</c:v>
                </c:pt>
                <c:pt idx="4746">
                  <c:v>3.3581529200000002E-2</c:v>
                </c:pt>
                <c:pt idx="4747">
                  <c:v>3.3581529399999997E-2</c:v>
                </c:pt>
                <c:pt idx="4748">
                  <c:v>3.35815296E-2</c:v>
                </c:pt>
                <c:pt idx="4749">
                  <c:v>3.3581529800000003E-2</c:v>
                </c:pt>
                <c:pt idx="4750">
                  <c:v>3.3581529999999998E-2</c:v>
                </c:pt>
                <c:pt idx="4751">
                  <c:v>3.3581530200000001E-2</c:v>
                </c:pt>
                <c:pt idx="4752">
                  <c:v>3.3581530399999997E-2</c:v>
                </c:pt>
                <c:pt idx="4753">
                  <c:v>3.3581530599999999E-2</c:v>
                </c:pt>
                <c:pt idx="4754">
                  <c:v>3.3581530800000002E-2</c:v>
                </c:pt>
                <c:pt idx="4755">
                  <c:v>3.3581530999999998E-2</c:v>
                </c:pt>
                <c:pt idx="4756">
                  <c:v>3.35815312E-2</c:v>
                </c:pt>
                <c:pt idx="4757">
                  <c:v>3.3581531400000003E-2</c:v>
                </c:pt>
                <c:pt idx="4758">
                  <c:v>3.3581531599999999E-2</c:v>
                </c:pt>
                <c:pt idx="4759">
                  <c:v>3.3581531800000002E-2</c:v>
                </c:pt>
                <c:pt idx="4760">
                  <c:v>3.3581531999999997E-2</c:v>
                </c:pt>
                <c:pt idx="4761">
                  <c:v>3.35815322E-2</c:v>
                </c:pt>
                <c:pt idx="4762">
                  <c:v>3.3581532400000003E-2</c:v>
                </c:pt>
                <c:pt idx="4763">
                  <c:v>3.3581532599999998E-2</c:v>
                </c:pt>
                <c:pt idx="4764">
                  <c:v>3.3581532800000001E-2</c:v>
                </c:pt>
                <c:pt idx="4765">
                  <c:v>3.3581532999999997E-2</c:v>
                </c:pt>
                <c:pt idx="4766">
                  <c:v>3.3581533199999999E-2</c:v>
                </c:pt>
                <c:pt idx="4767">
                  <c:v>3.3581533400000002E-2</c:v>
                </c:pt>
                <c:pt idx="4768">
                  <c:v>3.3581533599999998E-2</c:v>
                </c:pt>
                <c:pt idx="4769">
                  <c:v>3.35815338E-2</c:v>
                </c:pt>
                <c:pt idx="4770">
                  <c:v>3.3581534000000003E-2</c:v>
                </c:pt>
                <c:pt idx="4771">
                  <c:v>3.3581534199999999E-2</c:v>
                </c:pt>
                <c:pt idx="4772">
                  <c:v>3.3581534400000002E-2</c:v>
                </c:pt>
                <c:pt idx="4773">
                  <c:v>3.3581534599999997E-2</c:v>
                </c:pt>
                <c:pt idx="4774">
                  <c:v>3.35815348E-2</c:v>
                </c:pt>
                <c:pt idx="4775">
                  <c:v>3.3581535000000003E-2</c:v>
                </c:pt>
                <c:pt idx="4776">
                  <c:v>3.3581535199999998E-2</c:v>
                </c:pt>
                <c:pt idx="4777">
                  <c:v>3.3581535400000001E-2</c:v>
                </c:pt>
                <c:pt idx="4778">
                  <c:v>3.3581535599999997E-2</c:v>
                </c:pt>
                <c:pt idx="4779">
                  <c:v>3.3581535799999999E-2</c:v>
                </c:pt>
                <c:pt idx="4780">
                  <c:v>3.3581536000000002E-2</c:v>
                </c:pt>
                <c:pt idx="4781">
                  <c:v>3.3581536199999998E-2</c:v>
                </c:pt>
                <c:pt idx="4782">
                  <c:v>3.3581536400000001E-2</c:v>
                </c:pt>
                <c:pt idx="4783">
                  <c:v>3.3581536600000003E-2</c:v>
                </c:pt>
                <c:pt idx="4784">
                  <c:v>3.3581536799999999E-2</c:v>
                </c:pt>
                <c:pt idx="4785">
                  <c:v>3.3581537000000002E-2</c:v>
                </c:pt>
                <c:pt idx="4786">
                  <c:v>3.3581537199999997E-2</c:v>
                </c:pt>
                <c:pt idx="4787">
                  <c:v>3.35815374E-2</c:v>
                </c:pt>
                <c:pt idx="4788">
                  <c:v>3.3581537600000003E-2</c:v>
                </c:pt>
                <c:pt idx="4789">
                  <c:v>3.3581537799999998E-2</c:v>
                </c:pt>
                <c:pt idx="4790">
                  <c:v>3.3581538000000001E-2</c:v>
                </c:pt>
                <c:pt idx="4791">
                  <c:v>3.3581538199999997E-2</c:v>
                </c:pt>
                <c:pt idx="4792">
                  <c:v>3.3581538399999999E-2</c:v>
                </c:pt>
                <c:pt idx="4793">
                  <c:v>3.3581538600000002E-2</c:v>
                </c:pt>
                <c:pt idx="4794">
                  <c:v>3.3581538799999998E-2</c:v>
                </c:pt>
                <c:pt idx="4795">
                  <c:v>3.3581539000000001E-2</c:v>
                </c:pt>
                <c:pt idx="4796">
                  <c:v>3.3581539200000003E-2</c:v>
                </c:pt>
                <c:pt idx="4797">
                  <c:v>3.3581539399999999E-2</c:v>
                </c:pt>
                <c:pt idx="4798">
                  <c:v>3.3581539600000002E-2</c:v>
                </c:pt>
                <c:pt idx="4799">
                  <c:v>3.3581539799999997E-2</c:v>
                </c:pt>
                <c:pt idx="4800">
                  <c:v>3.358154E-2</c:v>
                </c:pt>
                <c:pt idx="4801">
                  <c:v>3.3581540200000003E-2</c:v>
                </c:pt>
                <c:pt idx="4802">
                  <c:v>3.3581540399999998E-2</c:v>
                </c:pt>
                <c:pt idx="4803">
                  <c:v>3.3581540600000001E-2</c:v>
                </c:pt>
                <c:pt idx="4804">
                  <c:v>3.3581540799999997E-2</c:v>
                </c:pt>
                <c:pt idx="4805">
                  <c:v>3.3581540999999999E-2</c:v>
                </c:pt>
                <c:pt idx="4806">
                  <c:v>3.3581541200000002E-2</c:v>
                </c:pt>
                <c:pt idx="4807">
                  <c:v>3.3581541399999998E-2</c:v>
                </c:pt>
                <c:pt idx="4808">
                  <c:v>3.3581541600000001E-2</c:v>
                </c:pt>
                <c:pt idx="4809">
                  <c:v>3.3581541800000003E-2</c:v>
                </c:pt>
                <c:pt idx="4810">
                  <c:v>3.3581541999999999E-2</c:v>
                </c:pt>
                <c:pt idx="4811">
                  <c:v>3.3581542200000002E-2</c:v>
                </c:pt>
                <c:pt idx="4812">
                  <c:v>3.3581542399999997E-2</c:v>
                </c:pt>
                <c:pt idx="4813">
                  <c:v>3.35815426E-2</c:v>
                </c:pt>
                <c:pt idx="4814">
                  <c:v>3.3581542800000003E-2</c:v>
                </c:pt>
                <c:pt idx="4815">
                  <c:v>3.3581542999999998E-2</c:v>
                </c:pt>
                <c:pt idx="4816">
                  <c:v>3.3581543200000001E-2</c:v>
                </c:pt>
                <c:pt idx="4817">
                  <c:v>3.3581543399999997E-2</c:v>
                </c:pt>
                <c:pt idx="4818">
                  <c:v>3.3581543599999999E-2</c:v>
                </c:pt>
                <c:pt idx="4819">
                  <c:v>3.3581543800000002E-2</c:v>
                </c:pt>
                <c:pt idx="4820">
                  <c:v>3.3581543999999998E-2</c:v>
                </c:pt>
                <c:pt idx="4821">
                  <c:v>3.3581544200000001E-2</c:v>
                </c:pt>
                <c:pt idx="4822">
                  <c:v>3.3581544400000003E-2</c:v>
                </c:pt>
                <c:pt idx="4823">
                  <c:v>3.3581544599999999E-2</c:v>
                </c:pt>
                <c:pt idx="4824">
                  <c:v>3.3581544800000002E-2</c:v>
                </c:pt>
                <c:pt idx="4825">
                  <c:v>3.3581544999999997E-2</c:v>
                </c:pt>
                <c:pt idx="4826">
                  <c:v>3.35815452E-2</c:v>
                </c:pt>
                <c:pt idx="4827">
                  <c:v>3.3581545400000003E-2</c:v>
                </c:pt>
                <c:pt idx="4828">
                  <c:v>3.3581545599999998E-2</c:v>
                </c:pt>
                <c:pt idx="4829">
                  <c:v>3.3581545800000001E-2</c:v>
                </c:pt>
                <c:pt idx="4830">
                  <c:v>3.3581545999999997E-2</c:v>
                </c:pt>
                <c:pt idx="4831">
                  <c:v>3.35815462E-2</c:v>
                </c:pt>
                <c:pt idx="4832">
                  <c:v>3.3581546400000002E-2</c:v>
                </c:pt>
                <c:pt idx="4833">
                  <c:v>3.3581546599999998E-2</c:v>
                </c:pt>
                <c:pt idx="4834">
                  <c:v>3.3581546800000001E-2</c:v>
                </c:pt>
                <c:pt idx="4835">
                  <c:v>3.3581547000000003E-2</c:v>
                </c:pt>
                <c:pt idx="4836">
                  <c:v>3.3581547199999999E-2</c:v>
                </c:pt>
                <c:pt idx="4837">
                  <c:v>3.3581547400000002E-2</c:v>
                </c:pt>
                <c:pt idx="4838">
                  <c:v>3.3581547599999997E-2</c:v>
                </c:pt>
                <c:pt idx="4839">
                  <c:v>3.35815478E-2</c:v>
                </c:pt>
                <c:pt idx="4840">
                  <c:v>3.3581548000000003E-2</c:v>
                </c:pt>
                <c:pt idx="4841">
                  <c:v>3.3581548199999998E-2</c:v>
                </c:pt>
                <c:pt idx="4842">
                  <c:v>3.3581548400000001E-2</c:v>
                </c:pt>
                <c:pt idx="4843">
                  <c:v>3.3581548599999997E-2</c:v>
                </c:pt>
                <c:pt idx="4844">
                  <c:v>3.35815488E-2</c:v>
                </c:pt>
                <c:pt idx="4845">
                  <c:v>3.3581549000000002E-2</c:v>
                </c:pt>
                <c:pt idx="4846">
                  <c:v>3.3581549199999998E-2</c:v>
                </c:pt>
                <c:pt idx="4847">
                  <c:v>3.3581549400000001E-2</c:v>
                </c:pt>
                <c:pt idx="4848">
                  <c:v>3.3581549600000003E-2</c:v>
                </c:pt>
                <c:pt idx="4849">
                  <c:v>3.3581549799999999E-2</c:v>
                </c:pt>
                <c:pt idx="4850">
                  <c:v>3.3581550000000002E-2</c:v>
                </c:pt>
                <c:pt idx="4851">
                  <c:v>3.3581550199999997E-2</c:v>
                </c:pt>
                <c:pt idx="4852">
                  <c:v>3.35815504E-2</c:v>
                </c:pt>
                <c:pt idx="4853">
                  <c:v>3.3581550600000003E-2</c:v>
                </c:pt>
                <c:pt idx="4854">
                  <c:v>3.3581550799999998E-2</c:v>
                </c:pt>
                <c:pt idx="4855">
                  <c:v>3.3581551000000001E-2</c:v>
                </c:pt>
                <c:pt idx="4856">
                  <c:v>3.3581551199999997E-2</c:v>
                </c:pt>
                <c:pt idx="4857">
                  <c:v>3.35815514E-2</c:v>
                </c:pt>
                <c:pt idx="4858">
                  <c:v>3.3581551600000002E-2</c:v>
                </c:pt>
                <c:pt idx="4859">
                  <c:v>3.3581551799999998E-2</c:v>
                </c:pt>
                <c:pt idx="4860">
                  <c:v>3.3581552000000001E-2</c:v>
                </c:pt>
                <c:pt idx="4861">
                  <c:v>3.3581552200000003E-2</c:v>
                </c:pt>
                <c:pt idx="4862">
                  <c:v>3.3581552399999999E-2</c:v>
                </c:pt>
                <c:pt idx="4863">
                  <c:v>3.3581552600000002E-2</c:v>
                </c:pt>
                <c:pt idx="4864">
                  <c:v>3.3581552799999997E-2</c:v>
                </c:pt>
                <c:pt idx="4865">
                  <c:v>3.3581553E-2</c:v>
                </c:pt>
                <c:pt idx="4866">
                  <c:v>3.3581553200000003E-2</c:v>
                </c:pt>
                <c:pt idx="4867">
                  <c:v>3.3581553399999998E-2</c:v>
                </c:pt>
                <c:pt idx="4868">
                  <c:v>3.3581553600000001E-2</c:v>
                </c:pt>
                <c:pt idx="4869">
                  <c:v>3.3581553799999997E-2</c:v>
                </c:pt>
                <c:pt idx="4870">
                  <c:v>3.3581554E-2</c:v>
                </c:pt>
                <c:pt idx="4871">
                  <c:v>3.3581554200000002E-2</c:v>
                </c:pt>
                <c:pt idx="4872">
                  <c:v>3.3581554399999998E-2</c:v>
                </c:pt>
                <c:pt idx="4873">
                  <c:v>3.3581554600000001E-2</c:v>
                </c:pt>
                <c:pt idx="4874">
                  <c:v>3.3581554800000003E-2</c:v>
                </c:pt>
                <c:pt idx="4875">
                  <c:v>3.3581554999999999E-2</c:v>
                </c:pt>
                <c:pt idx="4876">
                  <c:v>3.3581555200000002E-2</c:v>
                </c:pt>
                <c:pt idx="4877">
                  <c:v>3.3581555399999997E-2</c:v>
                </c:pt>
                <c:pt idx="4878">
                  <c:v>3.35815556E-2</c:v>
                </c:pt>
                <c:pt idx="4879">
                  <c:v>3.3581555800000003E-2</c:v>
                </c:pt>
                <c:pt idx="4880">
                  <c:v>3.3581555999999999E-2</c:v>
                </c:pt>
                <c:pt idx="4881">
                  <c:v>3.3581556200000001E-2</c:v>
                </c:pt>
                <c:pt idx="4882">
                  <c:v>3.3581556399999997E-2</c:v>
                </c:pt>
                <c:pt idx="4883">
                  <c:v>3.35815566E-2</c:v>
                </c:pt>
                <c:pt idx="4884">
                  <c:v>3.3581556800000002E-2</c:v>
                </c:pt>
                <c:pt idx="4885">
                  <c:v>3.3581556999999998E-2</c:v>
                </c:pt>
                <c:pt idx="4886">
                  <c:v>3.3581557200000001E-2</c:v>
                </c:pt>
                <c:pt idx="4887">
                  <c:v>3.3581557400000003E-2</c:v>
                </c:pt>
                <c:pt idx="4888">
                  <c:v>3.3581557599999999E-2</c:v>
                </c:pt>
                <c:pt idx="4889">
                  <c:v>3.3581557800000002E-2</c:v>
                </c:pt>
                <c:pt idx="4890">
                  <c:v>3.3581557999999997E-2</c:v>
                </c:pt>
                <c:pt idx="4891">
                  <c:v>3.35815582E-2</c:v>
                </c:pt>
                <c:pt idx="4892">
                  <c:v>3.3581558400000003E-2</c:v>
                </c:pt>
                <c:pt idx="4893">
                  <c:v>3.3581558599999999E-2</c:v>
                </c:pt>
                <c:pt idx="4894">
                  <c:v>3.3581558800000001E-2</c:v>
                </c:pt>
                <c:pt idx="4895">
                  <c:v>3.3581558999999997E-2</c:v>
                </c:pt>
                <c:pt idx="4896">
                  <c:v>3.35815592E-2</c:v>
                </c:pt>
                <c:pt idx="4897">
                  <c:v>3.3581559400000002E-2</c:v>
                </c:pt>
                <c:pt idx="4898">
                  <c:v>3.3581559599999998E-2</c:v>
                </c:pt>
                <c:pt idx="4899">
                  <c:v>3.3581559800000001E-2</c:v>
                </c:pt>
                <c:pt idx="4900">
                  <c:v>3.3581560000000003E-2</c:v>
                </c:pt>
                <c:pt idx="4901">
                  <c:v>3.3581560199999999E-2</c:v>
                </c:pt>
                <c:pt idx="4902">
                  <c:v>3.3581560400000002E-2</c:v>
                </c:pt>
                <c:pt idx="4903">
                  <c:v>3.3581560599999997E-2</c:v>
                </c:pt>
                <c:pt idx="4904">
                  <c:v>3.35815608E-2</c:v>
                </c:pt>
                <c:pt idx="4905">
                  <c:v>3.3581561000000003E-2</c:v>
                </c:pt>
                <c:pt idx="4906">
                  <c:v>3.3581561199999999E-2</c:v>
                </c:pt>
                <c:pt idx="4907">
                  <c:v>3.3581561400000001E-2</c:v>
                </c:pt>
                <c:pt idx="4908">
                  <c:v>3.3581561599999997E-2</c:v>
                </c:pt>
                <c:pt idx="4909">
                  <c:v>3.35815618E-2</c:v>
                </c:pt>
                <c:pt idx="4910">
                  <c:v>3.3581562000000002E-2</c:v>
                </c:pt>
                <c:pt idx="4911">
                  <c:v>3.3581562199999998E-2</c:v>
                </c:pt>
                <c:pt idx="4912">
                  <c:v>3.3581562400000001E-2</c:v>
                </c:pt>
                <c:pt idx="4913">
                  <c:v>3.3581562600000003E-2</c:v>
                </c:pt>
                <c:pt idx="4914">
                  <c:v>3.3581562799999999E-2</c:v>
                </c:pt>
                <c:pt idx="4915">
                  <c:v>3.3581563000000002E-2</c:v>
                </c:pt>
                <c:pt idx="4916">
                  <c:v>3.3581563199999998E-2</c:v>
                </c:pt>
                <c:pt idx="4917">
                  <c:v>3.35815634E-2</c:v>
                </c:pt>
                <c:pt idx="4918">
                  <c:v>3.3581563600000003E-2</c:v>
                </c:pt>
                <c:pt idx="4919">
                  <c:v>3.3581563799999999E-2</c:v>
                </c:pt>
                <c:pt idx="4920">
                  <c:v>3.3581564000000001E-2</c:v>
                </c:pt>
                <c:pt idx="4921">
                  <c:v>3.3581564199999997E-2</c:v>
                </c:pt>
                <c:pt idx="4922">
                  <c:v>3.35815644E-2</c:v>
                </c:pt>
                <c:pt idx="4923">
                  <c:v>3.3581564600000002E-2</c:v>
                </c:pt>
                <c:pt idx="4924">
                  <c:v>3.3581564799999998E-2</c:v>
                </c:pt>
                <c:pt idx="4925">
                  <c:v>3.3581565000000001E-2</c:v>
                </c:pt>
                <c:pt idx="4926">
                  <c:v>3.3581565200000003E-2</c:v>
                </c:pt>
                <c:pt idx="4927">
                  <c:v>3.3581565399999999E-2</c:v>
                </c:pt>
                <c:pt idx="4928">
                  <c:v>3.3581565600000002E-2</c:v>
                </c:pt>
                <c:pt idx="4929">
                  <c:v>3.3581565799999998E-2</c:v>
                </c:pt>
                <c:pt idx="4930">
                  <c:v>3.3581566E-2</c:v>
                </c:pt>
                <c:pt idx="4931">
                  <c:v>3.3581566200000003E-2</c:v>
                </c:pt>
                <c:pt idx="4932">
                  <c:v>3.3581566399999999E-2</c:v>
                </c:pt>
                <c:pt idx="4933">
                  <c:v>3.3581566600000001E-2</c:v>
                </c:pt>
                <c:pt idx="4934">
                  <c:v>3.3581566799999997E-2</c:v>
                </c:pt>
                <c:pt idx="4935">
                  <c:v>3.3581567E-2</c:v>
                </c:pt>
                <c:pt idx="4936">
                  <c:v>3.3581567200000002E-2</c:v>
                </c:pt>
                <c:pt idx="4937">
                  <c:v>3.3581567399999998E-2</c:v>
                </c:pt>
                <c:pt idx="4938">
                  <c:v>3.3581567600000001E-2</c:v>
                </c:pt>
                <c:pt idx="4939">
                  <c:v>3.3581567800000003E-2</c:v>
                </c:pt>
                <c:pt idx="4940">
                  <c:v>3.3581567999999999E-2</c:v>
                </c:pt>
                <c:pt idx="4941">
                  <c:v>3.3581568200000002E-2</c:v>
                </c:pt>
                <c:pt idx="4942">
                  <c:v>3.3581568399999998E-2</c:v>
                </c:pt>
                <c:pt idx="4943">
                  <c:v>3.35815686E-2</c:v>
                </c:pt>
                <c:pt idx="4944">
                  <c:v>3.3581568800000003E-2</c:v>
                </c:pt>
                <c:pt idx="4945">
                  <c:v>3.3581568999999999E-2</c:v>
                </c:pt>
                <c:pt idx="4946">
                  <c:v>3.3581569200000001E-2</c:v>
                </c:pt>
                <c:pt idx="4947">
                  <c:v>3.3581569399999997E-2</c:v>
                </c:pt>
                <c:pt idx="4948">
                  <c:v>3.35815696E-2</c:v>
                </c:pt>
                <c:pt idx="4949">
                  <c:v>3.3581569800000002E-2</c:v>
                </c:pt>
                <c:pt idx="4950">
                  <c:v>3.3581569999999998E-2</c:v>
                </c:pt>
                <c:pt idx="4951">
                  <c:v>3.3581570200000001E-2</c:v>
                </c:pt>
                <c:pt idx="4952">
                  <c:v>3.3581570400000003E-2</c:v>
                </c:pt>
                <c:pt idx="4953">
                  <c:v>3.3581570599999999E-2</c:v>
                </c:pt>
                <c:pt idx="4954">
                  <c:v>3.3581570800000002E-2</c:v>
                </c:pt>
                <c:pt idx="4955">
                  <c:v>3.3581570999999998E-2</c:v>
                </c:pt>
                <c:pt idx="4956">
                  <c:v>3.35815712E-2</c:v>
                </c:pt>
                <c:pt idx="4957">
                  <c:v>3.3581571400000003E-2</c:v>
                </c:pt>
                <c:pt idx="4958">
                  <c:v>3.3581571599999999E-2</c:v>
                </c:pt>
                <c:pt idx="4959">
                  <c:v>3.3581571800000001E-2</c:v>
                </c:pt>
                <c:pt idx="4960">
                  <c:v>3.3581571999999997E-2</c:v>
                </c:pt>
                <c:pt idx="4961">
                  <c:v>3.35815722E-2</c:v>
                </c:pt>
                <c:pt idx="4962">
                  <c:v>3.3581572400000002E-2</c:v>
                </c:pt>
                <c:pt idx="4963">
                  <c:v>3.3581572599999998E-2</c:v>
                </c:pt>
                <c:pt idx="4964">
                  <c:v>3.3581572800000001E-2</c:v>
                </c:pt>
                <c:pt idx="4965">
                  <c:v>3.3581573000000003E-2</c:v>
                </c:pt>
                <c:pt idx="4966">
                  <c:v>3.3581573199999999E-2</c:v>
                </c:pt>
                <c:pt idx="4967">
                  <c:v>3.3581573400000002E-2</c:v>
                </c:pt>
                <c:pt idx="4968">
                  <c:v>3.3581573599999998E-2</c:v>
                </c:pt>
                <c:pt idx="4969">
                  <c:v>3.35815738E-2</c:v>
                </c:pt>
                <c:pt idx="4970">
                  <c:v>3.3581574000000003E-2</c:v>
                </c:pt>
                <c:pt idx="4971">
                  <c:v>3.3581574199999999E-2</c:v>
                </c:pt>
                <c:pt idx="4972">
                  <c:v>3.3581574400000001E-2</c:v>
                </c:pt>
                <c:pt idx="4973">
                  <c:v>3.3581574599999997E-2</c:v>
                </c:pt>
                <c:pt idx="4974">
                  <c:v>3.35815748E-2</c:v>
                </c:pt>
                <c:pt idx="4975">
                  <c:v>3.3581575000000002E-2</c:v>
                </c:pt>
                <c:pt idx="4976">
                  <c:v>3.3581575199999998E-2</c:v>
                </c:pt>
                <c:pt idx="4977">
                  <c:v>3.3581575400000001E-2</c:v>
                </c:pt>
                <c:pt idx="4978">
                  <c:v>3.3581575600000003E-2</c:v>
                </c:pt>
                <c:pt idx="4979">
                  <c:v>3.3581575799999999E-2</c:v>
                </c:pt>
                <c:pt idx="4980">
                  <c:v>3.3581576000000002E-2</c:v>
                </c:pt>
                <c:pt idx="4981">
                  <c:v>3.3581576199999998E-2</c:v>
                </c:pt>
                <c:pt idx="4982">
                  <c:v>3.35815764E-2</c:v>
                </c:pt>
                <c:pt idx="4983">
                  <c:v>3.3581576600000003E-2</c:v>
                </c:pt>
                <c:pt idx="4984">
                  <c:v>3.3581576799999999E-2</c:v>
                </c:pt>
                <c:pt idx="4985">
                  <c:v>3.3581577000000001E-2</c:v>
                </c:pt>
                <c:pt idx="4986">
                  <c:v>3.3581577199999997E-2</c:v>
                </c:pt>
                <c:pt idx="4987">
                  <c:v>3.35815774E-2</c:v>
                </c:pt>
                <c:pt idx="4988">
                  <c:v>3.3581577600000002E-2</c:v>
                </c:pt>
                <c:pt idx="4989">
                  <c:v>3.3581577799999998E-2</c:v>
                </c:pt>
                <c:pt idx="4990">
                  <c:v>3.3581578000000001E-2</c:v>
                </c:pt>
                <c:pt idx="4991">
                  <c:v>3.3581578199999997E-2</c:v>
                </c:pt>
                <c:pt idx="4992">
                  <c:v>3.3581578399999999E-2</c:v>
                </c:pt>
                <c:pt idx="4993">
                  <c:v>3.3581578600000002E-2</c:v>
                </c:pt>
                <c:pt idx="4994">
                  <c:v>3.3581578799999998E-2</c:v>
                </c:pt>
                <c:pt idx="4995">
                  <c:v>3.3581579E-2</c:v>
                </c:pt>
                <c:pt idx="4996">
                  <c:v>3.3581579200000003E-2</c:v>
                </c:pt>
                <c:pt idx="4997">
                  <c:v>3.3581579399999999E-2</c:v>
                </c:pt>
                <c:pt idx="4998">
                  <c:v>3.3581579600000001E-2</c:v>
                </c:pt>
                <c:pt idx="4999">
                  <c:v>3.3581579799999997E-2</c:v>
                </c:pt>
                <c:pt idx="5000">
                  <c:v>3.358158E-2</c:v>
                </c:pt>
                <c:pt idx="5001">
                  <c:v>3.3581580200000002E-2</c:v>
                </c:pt>
                <c:pt idx="5002">
                  <c:v>3.3581580399999998E-2</c:v>
                </c:pt>
                <c:pt idx="5003">
                  <c:v>3.3581580600000001E-2</c:v>
                </c:pt>
                <c:pt idx="5004">
                  <c:v>3.3581580799999997E-2</c:v>
                </c:pt>
                <c:pt idx="5005">
                  <c:v>3.3581580999999999E-2</c:v>
                </c:pt>
                <c:pt idx="5006">
                  <c:v>3.3581581200000002E-2</c:v>
                </c:pt>
                <c:pt idx="5007">
                  <c:v>3.3581581399999998E-2</c:v>
                </c:pt>
                <c:pt idx="5008">
                  <c:v>3.35815816E-2</c:v>
                </c:pt>
                <c:pt idx="5009">
                  <c:v>3.3581581800000003E-2</c:v>
                </c:pt>
                <c:pt idx="5010">
                  <c:v>3.3581581999999999E-2</c:v>
                </c:pt>
                <c:pt idx="5011">
                  <c:v>3.3581582200000001E-2</c:v>
                </c:pt>
                <c:pt idx="5012">
                  <c:v>3.3581582399999997E-2</c:v>
                </c:pt>
                <c:pt idx="5013">
                  <c:v>3.35815826E-2</c:v>
                </c:pt>
                <c:pt idx="5014">
                  <c:v>3.3581582800000002E-2</c:v>
                </c:pt>
                <c:pt idx="5015">
                  <c:v>3.3581582999999998E-2</c:v>
                </c:pt>
                <c:pt idx="5016">
                  <c:v>3.3581583200000001E-2</c:v>
                </c:pt>
                <c:pt idx="5017">
                  <c:v>3.3581583399999997E-2</c:v>
                </c:pt>
                <c:pt idx="5018">
                  <c:v>3.3581583599999999E-2</c:v>
                </c:pt>
                <c:pt idx="5019">
                  <c:v>3.3581583800000002E-2</c:v>
                </c:pt>
                <c:pt idx="5020">
                  <c:v>3.3581583999999998E-2</c:v>
                </c:pt>
                <c:pt idx="5021">
                  <c:v>3.35815842E-2</c:v>
                </c:pt>
                <c:pt idx="5022">
                  <c:v>3.3581584400000003E-2</c:v>
                </c:pt>
                <c:pt idx="5023">
                  <c:v>3.3581584599999999E-2</c:v>
                </c:pt>
                <c:pt idx="5024">
                  <c:v>3.3581584800000001E-2</c:v>
                </c:pt>
                <c:pt idx="5025">
                  <c:v>3.3581584999999997E-2</c:v>
                </c:pt>
                <c:pt idx="5026">
                  <c:v>3.35815852E-2</c:v>
                </c:pt>
                <c:pt idx="5027">
                  <c:v>3.3581585400000002E-2</c:v>
                </c:pt>
                <c:pt idx="5028">
                  <c:v>3.3581585599999998E-2</c:v>
                </c:pt>
                <c:pt idx="5029">
                  <c:v>3.3581585800000001E-2</c:v>
                </c:pt>
                <c:pt idx="5030">
                  <c:v>3.3581585999999997E-2</c:v>
                </c:pt>
                <c:pt idx="5031">
                  <c:v>3.3581586199999999E-2</c:v>
                </c:pt>
                <c:pt idx="5032">
                  <c:v>3.3581586400000002E-2</c:v>
                </c:pt>
                <c:pt idx="5033">
                  <c:v>3.3581586599999998E-2</c:v>
                </c:pt>
                <c:pt idx="5034">
                  <c:v>3.35815868E-2</c:v>
                </c:pt>
                <c:pt idx="5035">
                  <c:v>3.3581587000000003E-2</c:v>
                </c:pt>
                <c:pt idx="5036">
                  <c:v>3.3581587199999999E-2</c:v>
                </c:pt>
                <c:pt idx="5037">
                  <c:v>3.3581587400000001E-2</c:v>
                </c:pt>
                <c:pt idx="5038">
                  <c:v>3.3581587599999997E-2</c:v>
                </c:pt>
                <c:pt idx="5039">
                  <c:v>3.35815878E-2</c:v>
                </c:pt>
                <c:pt idx="5040">
                  <c:v>3.3581588000000002E-2</c:v>
                </c:pt>
                <c:pt idx="5041">
                  <c:v>3.3581588199999998E-2</c:v>
                </c:pt>
                <c:pt idx="5042">
                  <c:v>3.3581588400000001E-2</c:v>
                </c:pt>
                <c:pt idx="5043">
                  <c:v>3.3581588599999997E-2</c:v>
                </c:pt>
                <c:pt idx="5044">
                  <c:v>3.3581588799999999E-2</c:v>
                </c:pt>
                <c:pt idx="5045">
                  <c:v>3.3581589000000002E-2</c:v>
                </c:pt>
                <c:pt idx="5046">
                  <c:v>3.3581589199999998E-2</c:v>
                </c:pt>
                <c:pt idx="5047">
                  <c:v>3.35815894E-2</c:v>
                </c:pt>
                <c:pt idx="5048">
                  <c:v>3.3581589600000003E-2</c:v>
                </c:pt>
                <c:pt idx="5049">
                  <c:v>3.3581589799999999E-2</c:v>
                </c:pt>
                <c:pt idx="5050">
                  <c:v>3.3581590000000001E-2</c:v>
                </c:pt>
                <c:pt idx="5051">
                  <c:v>3.3581590199999997E-2</c:v>
                </c:pt>
                <c:pt idx="5052">
                  <c:v>3.35815904E-2</c:v>
                </c:pt>
                <c:pt idx="5053">
                  <c:v>3.3581590600000003E-2</c:v>
                </c:pt>
                <c:pt idx="5054">
                  <c:v>3.3581590799999998E-2</c:v>
                </c:pt>
                <c:pt idx="5055">
                  <c:v>3.3581591000000001E-2</c:v>
                </c:pt>
                <c:pt idx="5056">
                  <c:v>3.3581591199999997E-2</c:v>
                </c:pt>
                <c:pt idx="5057">
                  <c:v>3.3581591399999999E-2</c:v>
                </c:pt>
                <c:pt idx="5058">
                  <c:v>3.3581591600000002E-2</c:v>
                </c:pt>
                <c:pt idx="5059">
                  <c:v>3.3581591799999998E-2</c:v>
                </c:pt>
                <c:pt idx="5060">
                  <c:v>3.3581592E-2</c:v>
                </c:pt>
                <c:pt idx="5061">
                  <c:v>3.3581592200000003E-2</c:v>
                </c:pt>
                <c:pt idx="5062">
                  <c:v>3.3581592399999999E-2</c:v>
                </c:pt>
                <c:pt idx="5063">
                  <c:v>3.3581592600000001E-2</c:v>
                </c:pt>
                <c:pt idx="5064">
                  <c:v>3.3581592799999997E-2</c:v>
                </c:pt>
                <c:pt idx="5065">
                  <c:v>3.3581593E-2</c:v>
                </c:pt>
                <c:pt idx="5066">
                  <c:v>3.3581593200000003E-2</c:v>
                </c:pt>
                <c:pt idx="5067">
                  <c:v>3.3581593399999998E-2</c:v>
                </c:pt>
                <c:pt idx="5068">
                  <c:v>3.3581593600000001E-2</c:v>
                </c:pt>
                <c:pt idx="5069">
                  <c:v>3.3581593799999997E-2</c:v>
                </c:pt>
                <c:pt idx="5070">
                  <c:v>3.3581593999999999E-2</c:v>
                </c:pt>
                <c:pt idx="5071">
                  <c:v>3.3581594200000002E-2</c:v>
                </c:pt>
                <c:pt idx="5072">
                  <c:v>3.3581594399999998E-2</c:v>
                </c:pt>
                <c:pt idx="5073">
                  <c:v>3.35815946E-2</c:v>
                </c:pt>
                <c:pt idx="5074">
                  <c:v>3.3581594800000003E-2</c:v>
                </c:pt>
                <c:pt idx="5075">
                  <c:v>3.3581594999999999E-2</c:v>
                </c:pt>
                <c:pt idx="5076">
                  <c:v>3.3581595200000001E-2</c:v>
                </c:pt>
                <c:pt idx="5077">
                  <c:v>3.3581595399999997E-2</c:v>
                </c:pt>
                <c:pt idx="5078">
                  <c:v>3.35815956E-2</c:v>
                </c:pt>
                <c:pt idx="5079">
                  <c:v>3.3581595800000003E-2</c:v>
                </c:pt>
                <c:pt idx="5080">
                  <c:v>3.3581595999999998E-2</c:v>
                </c:pt>
                <c:pt idx="5081">
                  <c:v>3.3581596200000001E-2</c:v>
                </c:pt>
                <c:pt idx="5082">
                  <c:v>3.3581596399999997E-2</c:v>
                </c:pt>
                <c:pt idx="5083">
                  <c:v>3.3581596599999999E-2</c:v>
                </c:pt>
                <c:pt idx="5084">
                  <c:v>3.3581596800000002E-2</c:v>
                </c:pt>
                <c:pt idx="5085">
                  <c:v>3.3581596999999998E-2</c:v>
                </c:pt>
                <c:pt idx="5086">
                  <c:v>3.35815972E-2</c:v>
                </c:pt>
                <c:pt idx="5087">
                  <c:v>3.3581597400000003E-2</c:v>
                </c:pt>
                <c:pt idx="5088">
                  <c:v>3.3581597599999999E-2</c:v>
                </c:pt>
                <c:pt idx="5089">
                  <c:v>3.3581597800000001E-2</c:v>
                </c:pt>
                <c:pt idx="5090">
                  <c:v>3.3581597999999997E-2</c:v>
                </c:pt>
                <c:pt idx="5091">
                  <c:v>3.35815982E-2</c:v>
                </c:pt>
                <c:pt idx="5092">
                  <c:v>3.3581598400000003E-2</c:v>
                </c:pt>
                <c:pt idx="5093">
                  <c:v>3.3581598599999998E-2</c:v>
                </c:pt>
                <c:pt idx="5094">
                  <c:v>3.3581598800000001E-2</c:v>
                </c:pt>
                <c:pt idx="5095">
                  <c:v>3.3581598999999997E-2</c:v>
                </c:pt>
                <c:pt idx="5096">
                  <c:v>3.3581599199999999E-2</c:v>
                </c:pt>
                <c:pt idx="5097">
                  <c:v>3.3581599400000002E-2</c:v>
                </c:pt>
                <c:pt idx="5098">
                  <c:v>3.3581599599999998E-2</c:v>
                </c:pt>
                <c:pt idx="5099">
                  <c:v>3.35815998E-2</c:v>
                </c:pt>
                <c:pt idx="5100">
                  <c:v>3.3581600000000003E-2</c:v>
                </c:pt>
                <c:pt idx="5101">
                  <c:v>3.3581600199999999E-2</c:v>
                </c:pt>
                <c:pt idx="5102">
                  <c:v>3.3581600400000002E-2</c:v>
                </c:pt>
                <c:pt idx="5103">
                  <c:v>3.3581600599999997E-2</c:v>
                </c:pt>
                <c:pt idx="5104">
                  <c:v>3.35816008E-2</c:v>
                </c:pt>
                <c:pt idx="5105">
                  <c:v>3.3581601000000003E-2</c:v>
                </c:pt>
                <c:pt idx="5106">
                  <c:v>3.3581601199999998E-2</c:v>
                </c:pt>
                <c:pt idx="5107">
                  <c:v>3.3581601400000001E-2</c:v>
                </c:pt>
                <c:pt idx="5108">
                  <c:v>3.3581601599999997E-2</c:v>
                </c:pt>
                <c:pt idx="5109">
                  <c:v>3.3581601799999999E-2</c:v>
                </c:pt>
                <c:pt idx="5110">
                  <c:v>3.3581602000000002E-2</c:v>
                </c:pt>
                <c:pt idx="5111">
                  <c:v>3.3581602199999998E-2</c:v>
                </c:pt>
                <c:pt idx="5112">
                  <c:v>3.35816024E-2</c:v>
                </c:pt>
                <c:pt idx="5113">
                  <c:v>3.3581602600000003E-2</c:v>
                </c:pt>
                <c:pt idx="5114">
                  <c:v>3.3581602799999999E-2</c:v>
                </c:pt>
                <c:pt idx="5115">
                  <c:v>3.3581603000000002E-2</c:v>
                </c:pt>
                <c:pt idx="5116">
                  <c:v>3.3581603199999997E-2</c:v>
                </c:pt>
                <c:pt idx="5117">
                  <c:v>3.35816034E-2</c:v>
                </c:pt>
                <c:pt idx="5118">
                  <c:v>3.3581603600000003E-2</c:v>
                </c:pt>
                <c:pt idx="5119">
                  <c:v>3.3581603799999998E-2</c:v>
                </c:pt>
                <c:pt idx="5120">
                  <c:v>3.3581604000000001E-2</c:v>
                </c:pt>
                <c:pt idx="5121">
                  <c:v>3.3581604199999997E-2</c:v>
                </c:pt>
                <c:pt idx="5122">
                  <c:v>3.3581604399999999E-2</c:v>
                </c:pt>
                <c:pt idx="5123">
                  <c:v>3.3581604600000002E-2</c:v>
                </c:pt>
                <c:pt idx="5124">
                  <c:v>3.3581604799999998E-2</c:v>
                </c:pt>
                <c:pt idx="5125">
                  <c:v>3.3581605E-2</c:v>
                </c:pt>
                <c:pt idx="5126">
                  <c:v>3.3581605200000003E-2</c:v>
                </c:pt>
                <c:pt idx="5127">
                  <c:v>3.3581605399999999E-2</c:v>
                </c:pt>
                <c:pt idx="5128">
                  <c:v>3.3581605600000002E-2</c:v>
                </c:pt>
                <c:pt idx="5129">
                  <c:v>3.3581605799999997E-2</c:v>
                </c:pt>
                <c:pt idx="5130">
                  <c:v>3.3581606E-2</c:v>
                </c:pt>
                <c:pt idx="5131">
                  <c:v>3.3581606200000003E-2</c:v>
                </c:pt>
                <c:pt idx="5132">
                  <c:v>3.3581606399999998E-2</c:v>
                </c:pt>
                <c:pt idx="5133">
                  <c:v>3.3581606600000001E-2</c:v>
                </c:pt>
                <c:pt idx="5134">
                  <c:v>3.3581606799999997E-2</c:v>
                </c:pt>
                <c:pt idx="5135">
                  <c:v>3.3581606999999999E-2</c:v>
                </c:pt>
                <c:pt idx="5136">
                  <c:v>3.3581607200000002E-2</c:v>
                </c:pt>
                <c:pt idx="5137">
                  <c:v>3.3581607399999998E-2</c:v>
                </c:pt>
                <c:pt idx="5138">
                  <c:v>3.3581607600000001E-2</c:v>
                </c:pt>
                <c:pt idx="5139">
                  <c:v>3.3581607800000003E-2</c:v>
                </c:pt>
                <c:pt idx="5140">
                  <c:v>3.3581607999999999E-2</c:v>
                </c:pt>
                <c:pt idx="5141">
                  <c:v>3.3581608200000002E-2</c:v>
                </c:pt>
                <c:pt idx="5142">
                  <c:v>3.3581608399999997E-2</c:v>
                </c:pt>
                <c:pt idx="5143">
                  <c:v>3.35816086E-2</c:v>
                </c:pt>
                <c:pt idx="5144">
                  <c:v>3.3581608800000003E-2</c:v>
                </c:pt>
                <c:pt idx="5145">
                  <c:v>3.3581608999999998E-2</c:v>
                </c:pt>
                <c:pt idx="5146">
                  <c:v>3.3581609200000001E-2</c:v>
                </c:pt>
                <c:pt idx="5147">
                  <c:v>3.3581609399999997E-2</c:v>
                </c:pt>
                <c:pt idx="5148">
                  <c:v>3.3581609599999999E-2</c:v>
                </c:pt>
                <c:pt idx="5149">
                  <c:v>3.3581609800000002E-2</c:v>
                </c:pt>
                <c:pt idx="5150">
                  <c:v>3.3581609999999998E-2</c:v>
                </c:pt>
                <c:pt idx="5151">
                  <c:v>3.3581610200000001E-2</c:v>
                </c:pt>
                <c:pt idx="5152">
                  <c:v>3.3581610400000003E-2</c:v>
                </c:pt>
                <c:pt idx="5153">
                  <c:v>3.3581610599999999E-2</c:v>
                </c:pt>
                <c:pt idx="5154">
                  <c:v>3.3581610800000002E-2</c:v>
                </c:pt>
                <c:pt idx="5155">
                  <c:v>3.3581610999999997E-2</c:v>
                </c:pt>
                <c:pt idx="5156">
                  <c:v>3.35816112E-2</c:v>
                </c:pt>
                <c:pt idx="5157">
                  <c:v>3.3581611400000003E-2</c:v>
                </c:pt>
                <c:pt idx="5158">
                  <c:v>3.3581611599999998E-2</c:v>
                </c:pt>
                <c:pt idx="5159">
                  <c:v>3.3581611800000001E-2</c:v>
                </c:pt>
                <c:pt idx="5160">
                  <c:v>3.3581611999999997E-2</c:v>
                </c:pt>
                <c:pt idx="5161">
                  <c:v>3.3581612199999999E-2</c:v>
                </c:pt>
                <c:pt idx="5162">
                  <c:v>3.3581612400000002E-2</c:v>
                </c:pt>
                <c:pt idx="5163">
                  <c:v>3.3581612599999998E-2</c:v>
                </c:pt>
                <c:pt idx="5164">
                  <c:v>3.3581612800000001E-2</c:v>
                </c:pt>
                <c:pt idx="5165">
                  <c:v>3.3581613000000003E-2</c:v>
                </c:pt>
                <c:pt idx="5166">
                  <c:v>3.3581613199999999E-2</c:v>
                </c:pt>
                <c:pt idx="5167">
                  <c:v>3.3581613400000002E-2</c:v>
                </c:pt>
                <c:pt idx="5168">
                  <c:v>3.3581613599999997E-2</c:v>
                </c:pt>
                <c:pt idx="5169">
                  <c:v>3.35816138E-2</c:v>
                </c:pt>
                <c:pt idx="5170">
                  <c:v>3.3581614000000003E-2</c:v>
                </c:pt>
                <c:pt idx="5171">
                  <c:v>3.3581614199999998E-2</c:v>
                </c:pt>
                <c:pt idx="5172">
                  <c:v>3.3581614400000001E-2</c:v>
                </c:pt>
                <c:pt idx="5173">
                  <c:v>3.3581614599999997E-2</c:v>
                </c:pt>
                <c:pt idx="5174">
                  <c:v>3.3581614799999999E-2</c:v>
                </c:pt>
                <c:pt idx="5175">
                  <c:v>3.3581615000000002E-2</c:v>
                </c:pt>
                <c:pt idx="5176">
                  <c:v>3.3581615199999998E-2</c:v>
                </c:pt>
                <c:pt idx="5177">
                  <c:v>3.3581615400000001E-2</c:v>
                </c:pt>
                <c:pt idx="5178">
                  <c:v>3.3581615600000003E-2</c:v>
                </c:pt>
                <c:pt idx="5179">
                  <c:v>3.3581615799999999E-2</c:v>
                </c:pt>
                <c:pt idx="5180">
                  <c:v>3.3581616000000002E-2</c:v>
                </c:pt>
                <c:pt idx="5181">
                  <c:v>3.3581616199999997E-2</c:v>
                </c:pt>
                <c:pt idx="5182">
                  <c:v>3.35816164E-2</c:v>
                </c:pt>
                <c:pt idx="5183">
                  <c:v>3.3581616600000003E-2</c:v>
                </c:pt>
                <c:pt idx="5184">
                  <c:v>3.3581616799999998E-2</c:v>
                </c:pt>
                <c:pt idx="5185">
                  <c:v>3.3581617000000001E-2</c:v>
                </c:pt>
                <c:pt idx="5186">
                  <c:v>3.3581617199999997E-2</c:v>
                </c:pt>
                <c:pt idx="5187">
                  <c:v>3.35816174E-2</c:v>
                </c:pt>
                <c:pt idx="5188">
                  <c:v>3.3581617600000002E-2</c:v>
                </c:pt>
                <c:pt idx="5189">
                  <c:v>3.3581617799999998E-2</c:v>
                </c:pt>
                <c:pt idx="5190">
                  <c:v>3.3581618000000001E-2</c:v>
                </c:pt>
                <c:pt idx="5191">
                  <c:v>3.3581618200000003E-2</c:v>
                </c:pt>
                <c:pt idx="5192">
                  <c:v>3.3581618399999999E-2</c:v>
                </c:pt>
                <c:pt idx="5193">
                  <c:v>3.3581618600000002E-2</c:v>
                </c:pt>
                <c:pt idx="5194">
                  <c:v>3.3581618799999997E-2</c:v>
                </c:pt>
                <c:pt idx="5195">
                  <c:v>3.3581619E-2</c:v>
                </c:pt>
                <c:pt idx="5196">
                  <c:v>3.3581619200000003E-2</c:v>
                </c:pt>
                <c:pt idx="5197">
                  <c:v>3.3581619399999998E-2</c:v>
                </c:pt>
                <c:pt idx="5198">
                  <c:v>3.3581619600000001E-2</c:v>
                </c:pt>
                <c:pt idx="5199">
                  <c:v>3.3581619799999997E-2</c:v>
                </c:pt>
                <c:pt idx="5200">
                  <c:v>3.358162E-2</c:v>
                </c:pt>
                <c:pt idx="5201">
                  <c:v>3.3581620200000002E-2</c:v>
                </c:pt>
                <c:pt idx="5202">
                  <c:v>3.3581620399999998E-2</c:v>
                </c:pt>
                <c:pt idx="5203">
                  <c:v>3.3581620600000001E-2</c:v>
                </c:pt>
                <c:pt idx="5204">
                  <c:v>3.3581620800000003E-2</c:v>
                </c:pt>
                <c:pt idx="5205">
                  <c:v>3.3581620999999999E-2</c:v>
                </c:pt>
                <c:pt idx="5206">
                  <c:v>3.3581621200000002E-2</c:v>
                </c:pt>
                <c:pt idx="5207">
                  <c:v>3.3581621399999997E-2</c:v>
                </c:pt>
                <c:pt idx="5208">
                  <c:v>3.35816216E-2</c:v>
                </c:pt>
                <c:pt idx="5209">
                  <c:v>3.3581621800000003E-2</c:v>
                </c:pt>
                <c:pt idx="5210">
                  <c:v>3.3581621999999998E-2</c:v>
                </c:pt>
                <c:pt idx="5211">
                  <c:v>3.3581622200000001E-2</c:v>
                </c:pt>
                <c:pt idx="5212">
                  <c:v>3.3581622399999997E-2</c:v>
                </c:pt>
                <c:pt idx="5213">
                  <c:v>3.35816226E-2</c:v>
                </c:pt>
                <c:pt idx="5214">
                  <c:v>3.3581622800000002E-2</c:v>
                </c:pt>
                <c:pt idx="5215">
                  <c:v>3.3581622999999998E-2</c:v>
                </c:pt>
                <c:pt idx="5216">
                  <c:v>3.3581623200000001E-2</c:v>
                </c:pt>
                <c:pt idx="5217">
                  <c:v>3.3581623400000003E-2</c:v>
                </c:pt>
                <c:pt idx="5218">
                  <c:v>3.3581623599999999E-2</c:v>
                </c:pt>
                <c:pt idx="5219">
                  <c:v>3.3581623800000002E-2</c:v>
                </c:pt>
                <c:pt idx="5220">
                  <c:v>3.3581623999999997E-2</c:v>
                </c:pt>
                <c:pt idx="5221">
                  <c:v>3.35816242E-2</c:v>
                </c:pt>
                <c:pt idx="5222">
                  <c:v>3.3581624400000003E-2</c:v>
                </c:pt>
                <c:pt idx="5223">
                  <c:v>3.3581624599999998E-2</c:v>
                </c:pt>
                <c:pt idx="5224">
                  <c:v>3.3581624800000001E-2</c:v>
                </c:pt>
                <c:pt idx="5225">
                  <c:v>3.3581624999999997E-2</c:v>
                </c:pt>
                <c:pt idx="5226">
                  <c:v>3.35816252E-2</c:v>
                </c:pt>
                <c:pt idx="5227">
                  <c:v>3.3581625400000002E-2</c:v>
                </c:pt>
                <c:pt idx="5228">
                  <c:v>3.3581625599999998E-2</c:v>
                </c:pt>
                <c:pt idx="5229">
                  <c:v>3.3581625800000001E-2</c:v>
                </c:pt>
                <c:pt idx="5230">
                  <c:v>3.3581626000000003E-2</c:v>
                </c:pt>
                <c:pt idx="5231">
                  <c:v>3.3581626199999999E-2</c:v>
                </c:pt>
                <c:pt idx="5232">
                  <c:v>3.3581626400000002E-2</c:v>
                </c:pt>
                <c:pt idx="5233">
                  <c:v>3.3581626599999997E-2</c:v>
                </c:pt>
                <c:pt idx="5234">
                  <c:v>3.35816268E-2</c:v>
                </c:pt>
                <c:pt idx="5235">
                  <c:v>3.3581627000000003E-2</c:v>
                </c:pt>
                <c:pt idx="5236">
                  <c:v>3.3581627199999999E-2</c:v>
                </c:pt>
                <c:pt idx="5237">
                  <c:v>3.3581627400000001E-2</c:v>
                </c:pt>
                <c:pt idx="5238">
                  <c:v>3.3581627599999997E-2</c:v>
                </c:pt>
                <c:pt idx="5239">
                  <c:v>3.35816278E-2</c:v>
                </c:pt>
                <c:pt idx="5240">
                  <c:v>3.3581628000000002E-2</c:v>
                </c:pt>
                <c:pt idx="5241">
                  <c:v>3.3581628199999998E-2</c:v>
                </c:pt>
                <c:pt idx="5242">
                  <c:v>3.3581628400000001E-2</c:v>
                </c:pt>
                <c:pt idx="5243">
                  <c:v>3.3581628600000003E-2</c:v>
                </c:pt>
                <c:pt idx="5244">
                  <c:v>3.3581628799999999E-2</c:v>
                </c:pt>
                <c:pt idx="5245">
                  <c:v>3.3581629000000002E-2</c:v>
                </c:pt>
                <c:pt idx="5246">
                  <c:v>3.3581629199999997E-2</c:v>
                </c:pt>
                <c:pt idx="5247">
                  <c:v>3.35816294E-2</c:v>
                </c:pt>
                <c:pt idx="5248">
                  <c:v>3.3581629600000003E-2</c:v>
                </c:pt>
                <c:pt idx="5249">
                  <c:v>3.3581629799999999E-2</c:v>
                </c:pt>
                <c:pt idx="5250">
                  <c:v>3.3581630000000001E-2</c:v>
                </c:pt>
                <c:pt idx="5251">
                  <c:v>3.3581630199999997E-2</c:v>
                </c:pt>
                <c:pt idx="5252">
                  <c:v>3.35816304E-2</c:v>
                </c:pt>
                <c:pt idx="5253">
                  <c:v>3.3581630600000002E-2</c:v>
                </c:pt>
                <c:pt idx="5254">
                  <c:v>3.3581630799999998E-2</c:v>
                </c:pt>
                <c:pt idx="5255">
                  <c:v>3.3581631000000001E-2</c:v>
                </c:pt>
                <c:pt idx="5256">
                  <c:v>3.3581631200000003E-2</c:v>
                </c:pt>
                <c:pt idx="5257">
                  <c:v>3.3581631399999999E-2</c:v>
                </c:pt>
                <c:pt idx="5258">
                  <c:v>3.3581631600000002E-2</c:v>
                </c:pt>
                <c:pt idx="5259">
                  <c:v>3.3581631799999997E-2</c:v>
                </c:pt>
                <c:pt idx="5260">
                  <c:v>3.3581632E-2</c:v>
                </c:pt>
                <c:pt idx="5261">
                  <c:v>3.3581632200000003E-2</c:v>
                </c:pt>
                <c:pt idx="5262">
                  <c:v>3.3581632399999999E-2</c:v>
                </c:pt>
                <c:pt idx="5263">
                  <c:v>3.3581632600000001E-2</c:v>
                </c:pt>
                <c:pt idx="5264">
                  <c:v>3.3581632799999997E-2</c:v>
                </c:pt>
                <c:pt idx="5265">
                  <c:v>3.3581633E-2</c:v>
                </c:pt>
                <c:pt idx="5266">
                  <c:v>3.3581633200000002E-2</c:v>
                </c:pt>
                <c:pt idx="5267">
                  <c:v>3.3581633399999998E-2</c:v>
                </c:pt>
                <c:pt idx="5268">
                  <c:v>3.3581633600000001E-2</c:v>
                </c:pt>
                <c:pt idx="5269">
                  <c:v>3.3581633800000003E-2</c:v>
                </c:pt>
                <c:pt idx="5270">
                  <c:v>3.3581633999999999E-2</c:v>
                </c:pt>
                <c:pt idx="5271">
                  <c:v>3.3581634200000002E-2</c:v>
                </c:pt>
                <c:pt idx="5272">
                  <c:v>3.3581634399999997E-2</c:v>
                </c:pt>
                <c:pt idx="5273">
                  <c:v>3.35816346E-2</c:v>
                </c:pt>
                <c:pt idx="5274">
                  <c:v>3.3581634800000003E-2</c:v>
                </c:pt>
                <c:pt idx="5275">
                  <c:v>3.3581634999999999E-2</c:v>
                </c:pt>
                <c:pt idx="5276">
                  <c:v>3.3581635200000001E-2</c:v>
                </c:pt>
                <c:pt idx="5277">
                  <c:v>3.3581635399999997E-2</c:v>
                </c:pt>
                <c:pt idx="5278">
                  <c:v>3.35816356E-2</c:v>
                </c:pt>
                <c:pt idx="5279">
                  <c:v>3.3581635800000002E-2</c:v>
                </c:pt>
                <c:pt idx="5280">
                  <c:v>3.3581635999999998E-2</c:v>
                </c:pt>
                <c:pt idx="5281">
                  <c:v>3.3581636200000001E-2</c:v>
                </c:pt>
                <c:pt idx="5282">
                  <c:v>3.3581636400000003E-2</c:v>
                </c:pt>
                <c:pt idx="5283">
                  <c:v>3.3581636599999999E-2</c:v>
                </c:pt>
                <c:pt idx="5284">
                  <c:v>3.3581636800000002E-2</c:v>
                </c:pt>
                <c:pt idx="5285">
                  <c:v>3.3581636999999998E-2</c:v>
                </c:pt>
                <c:pt idx="5286">
                  <c:v>3.35816372E-2</c:v>
                </c:pt>
                <c:pt idx="5287">
                  <c:v>3.3581637400000003E-2</c:v>
                </c:pt>
                <c:pt idx="5288">
                  <c:v>3.3581637599999999E-2</c:v>
                </c:pt>
                <c:pt idx="5289">
                  <c:v>3.3581637800000001E-2</c:v>
                </c:pt>
                <c:pt idx="5290">
                  <c:v>3.3581637999999997E-2</c:v>
                </c:pt>
                <c:pt idx="5291">
                  <c:v>3.35816382E-2</c:v>
                </c:pt>
                <c:pt idx="5292">
                  <c:v>3.3581638400000002E-2</c:v>
                </c:pt>
                <c:pt idx="5293">
                  <c:v>3.3581638599999998E-2</c:v>
                </c:pt>
                <c:pt idx="5294">
                  <c:v>3.3581638800000001E-2</c:v>
                </c:pt>
                <c:pt idx="5295">
                  <c:v>3.3581639000000003E-2</c:v>
                </c:pt>
                <c:pt idx="5296">
                  <c:v>3.3581639199999999E-2</c:v>
                </c:pt>
                <c:pt idx="5297">
                  <c:v>3.3581639400000002E-2</c:v>
                </c:pt>
                <c:pt idx="5298">
                  <c:v>3.3581639599999998E-2</c:v>
                </c:pt>
                <c:pt idx="5299">
                  <c:v>3.35816398E-2</c:v>
                </c:pt>
                <c:pt idx="5300">
                  <c:v>3.3581640000000003E-2</c:v>
                </c:pt>
                <c:pt idx="5301">
                  <c:v>3.3581640199999999E-2</c:v>
                </c:pt>
                <c:pt idx="5302">
                  <c:v>3.3581640400000001E-2</c:v>
                </c:pt>
                <c:pt idx="5303">
                  <c:v>3.3581640599999997E-2</c:v>
                </c:pt>
                <c:pt idx="5304">
                  <c:v>3.35816408E-2</c:v>
                </c:pt>
                <c:pt idx="5305">
                  <c:v>3.3581641000000002E-2</c:v>
                </c:pt>
                <c:pt idx="5306">
                  <c:v>3.3581641199999998E-2</c:v>
                </c:pt>
                <c:pt idx="5307">
                  <c:v>3.3581641400000001E-2</c:v>
                </c:pt>
                <c:pt idx="5308">
                  <c:v>3.3581641600000003E-2</c:v>
                </c:pt>
                <c:pt idx="5309">
                  <c:v>3.3581641799999999E-2</c:v>
                </c:pt>
                <c:pt idx="5310">
                  <c:v>3.3581642000000002E-2</c:v>
                </c:pt>
                <c:pt idx="5311">
                  <c:v>3.3581642199999998E-2</c:v>
                </c:pt>
                <c:pt idx="5312">
                  <c:v>3.35816424E-2</c:v>
                </c:pt>
                <c:pt idx="5313">
                  <c:v>3.3581642600000003E-2</c:v>
                </c:pt>
                <c:pt idx="5314">
                  <c:v>3.3581642799999999E-2</c:v>
                </c:pt>
                <c:pt idx="5315">
                  <c:v>3.3581643000000001E-2</c:v>
                </c:pt>
                <c:pt idx="5316">
                  <c:v>3.3581643199999997E-2</c:v>
                </c:pt>
                <c:pt idx="5317">
                  <c:v>3.35816434E-2</c:v>
                </c:pt>
                <c:pt idx="5318">
                  <c:v>3.3581643600000002E-2</c:v>
                </c:pt>
                <c:pt idx="5319">
                  <c:v>3.3581643799999998E-2</c:v>
                </c:pt>
                <c:pt idx="5320">
                  <c:v>3.3581644000000001E-2</c:v>
                </c:pt>
                <c:pt idx="5321">
                  <c:v>3.3581644200000003E-2</c:v>
                </c:pt>
                <c:pt idx="5322">
                  <c:v>3.3581644399999999E-2</c:v>
                </c:pt>
                <c:pt idx="5323">
                  <c:v>3.3581644600000002E-2</c:v>
                </c:pt>
                <c:pt idx="5324">
                  <c:v>3.3581644799999998E-2</c:v>
                </c:pt>
                <c:pt idx="5325">
                  <c:v>3.3581645E-2</c:v>
                </c:pt>
                <c:pt idx="5326">
                  <c:v>3.3581645200000003E-2</c:v>
                </c:pt>
                <c:pt idx="5327">
                  <c:v>3.3581645399999999E-2</c:v>
                </c:pt>
                <c:pt idx="5328">
                  <c:v>3.3581645600000001E-2</c:v>
                </c:pt>
                <c:pt idx="5329">
                  <c:v>3.3581645799999997E-2</c:v>
                </c:pt>
                <c:pt idx="5330">
                  <c:v>3.3581646E-2</c:v>
                </c:pt>
                <c:pt idx="5331">
                  <c:v>3.3581646200000002E-2</c:v>
                </c:pt>
                <c:pt idx="5332">
                  <c:v>3.3581646399999998E-2</c:v>
                </c:pt>
                <c:pt idx="5333">
                  <c:v>3.3581646600000001E-2</c:v>
                </c:pt>
                <c:pt idx="5334">
                  <c:v>3.3581646800000003E-2</c:v>
                </c:pt>
                <c:pt idx="5335">
                  <c:v>3.3581646999999999E-2</c:v>
                </c:pt>
                <c:pt idx="5336">
                  <c:v>3.3581647200000002E-2</c:v>
                </c:pt>
                <c:pt idx="5337">
                  <c:v>3.3581647399999998E-2</c:v>
                </c:pt>
                <c:pt idx="5338">
                  <c:v>3.35816476E-2</c:v>
                </c:pt>
                <c:pt idx="5339">
                  <c:v>3.3581647800000003E-2</c:v>
                </c:pt>
                <c:pt idx="5340">
                  <c:v>3.3581647999999999E-2</c:v>
                </c:pt>
                <c:pt idx="5341">
                  <c:v>3.3581648200000001E-2</c:v>
                </c:pt>
                <c:pt idx="5342">
                  <c:v>3.3581648399999997E-2</c:v>
                </c:pt>
                <c:pt idx="5343">
                  <c:v>3.35816486E-2</c:v>
                </c:pt>
                <c:pt idx="5344">
                  <c:v>3.3581648800000002E-2</c:v>
                </c:pt>
                <c:pt idx="5345">
                  <c:v>3.3581648999999998E-2</c:v>
                </c:pt>
                <c:pt idx="5346">
                  <c:v>3.3581649200000001E-2</c:v>
                </c:pt>
                <c:pt idx="5347">
                  <c:v>3.3581649399999997E-2</c:v>
                </c:pt>
                <c:pt idx="5348">
                  <c:v>3.3581649599999999E-2</c:v>
                </c:pt>
                <c:pt idx="5349">
                  <c:v>3.3581649800000002E-2</c:v>
                </c:pt>
                <c:pt idx="5350">
                  <c:v>3.3581649999999998E-2</c:v>
                </c:pt>
                <c:pt idx="5351">
                  <c:v>3.35816502E-2</c:v>
                </c:pt>
                <c:pt idx="5352">
                  <c:v>3.3581650400000003E-2</c:v>
                </c:pt>
                <c:pt idx="5353">
                  <c:v>3.3581650599999999E-2</c:v>
                </c:pt>
                <c:pt idx="5354">
                  <c:v>3.3581650800000001E-2</c:v>
                </c:pt>
                <c:pt idx="5355">
                  <c:v>3.3581650999999997E-2</c:v>
                </c:pt>
                <c:pt idx="5356">
                  <c:v>3.35816512E-2</c:v>
                </c:pt>
                <c:pt idx="5357">
                  <c:v>3.3581651400000002E-2</c:v>
                </c:pt>
                <c:pt idx="5358">
                  <c:v>3.3581651599999998E-2</c:v>
                </c:pt>
                <c:pt idx="5359">
                  <c:v>3.3581651800000001E-2</c:v>
                </c:pt>
                <c:pt idx="5360">
                  <c:v>3.3581651999999997E-2</c:v>
                </c:pt>
                <c:pt idx="5361">
                  <c:v>3.3581652199999999E-2</c:v>
                </c:pt>
                <c:pt idx="5362">
                  <c:v>3.3581652400000002E-2</c:v>
                </c:pt>
                <c:pt idx="5363">
                  <c:v>3.3581652599999998E-2</c:v>
                </c:pt>
                <c:pt idx="5364">
                  <c:v>3.35816528E-2</c:v>
                </c:pt>
                <c:pt idx="5365">
                  <c:v>3.3581653000000003E-2</c:v>
                </c:pt>
                <c:pt idx="5366">
                  <c:v>3.3581653199999999E-2</c:v>
                </c:pt>
                <c:pt idx="5367">
                  <c:v>3.3581653400000001E-2</c:v>
                </c:pt>
                <c:pt idx="5368">
                  <c:v>3.3581653599999997E-2</c:v>
                </c:pt>
                <c:pt idx="5369">
                  <c:v>3.35816538E-2</c:v>
                </c:pt>
                <c:pt idx="5370">
                  <c:v>3.3581654000000002E-2</c:v>
                </c:pt>
                <c:pt idx="5371">
                  <c:v>3.3581654199999998E-2</c:v>
                </c:pt>
                <c:pt idx="5372">
                  <c:v>3.3581654400000001E-2</c:v>
                </c:pt>
                <c:pt idx="5373">
                  <c:v>3.3581654599999997E-2</c:v>
                </c:pt>
                <c:pt idx="5374">
                  <c:v>3.3581654799999999E-2</c:v>
                </c:pt>
                <c:pt idx="5375">
                  <c:v>3.3581655000000002E-2</c:v>
                </c:pt>
                <c:pt idx="5376">
                  <c:v>3.3581655199999998E-2</c:v>
                </c:pt>
                <c:pt idx="5377">
                  <c:v>3.35816554E-2</c:v>
                </c:pt>
                <c:pt idx="5378">
                  <c:v>3.3581655600000003E-2</c:v>
                </c:pt>
                <c:pt idx="5379">
                  <c:v>3.3581655799999999E-2</c:v>
                </c:pt>
                <c:pt idx="5380">
                  <c:v>3.3581656000000001E-2</c:v>
                </c:pt>
                <c:pt idx="5381">
                  <c:v>3.3581656199999997E-2</c:v>
                </c:pt>
                <c:pt idx="5382">
                  <c:v>3.35816564E-2</c:v>
                </c:pt>
                <c:pt idx="5383">
                  <c:v>3.3581656600000002E-2</c:v>
                </c:pt>
                <c:pt idx="5384">
                  <c:v>3.3581656799999998E-2</c:v>
                </c:pt>
                <c:pt idx="5385">
                  <c:v>3.3581657000000001E-2</c:v>
                </c:pt>
                <c:pt idx="5386">
                  <c:v>3.3581657199999997E-2</c:v>
                </c:pt>
                <c:pt idx="5387">
                  <c:v>3.3581657399999999E-2</c:v>
                </c:pt>
                <c:pt idx="5388">
                  <c:v>3.3581657600000002E-2</c:v>
                </c:pt>
                <c:pt idx="5389">
                  <c:v>3.3581657799999998E-2</c:v>
                </c:pt>
                <c:pt idx="5390">
                  <c:v>3.3581658E-2</c:v>
                </c:pt>
                <c:pt idx="5391">
                  <c:v>3.3581658200000003E-2</c:v>
                </c:pt>
                <c:pt idx="5392">
                  <c:v>3.3581658399999999E-2</c:v>
                </c:pt>
                <c:pt idx="5393">
                  <c:v>3.3581658600000001E-2</c:v>
                </c:pt>
                <c:pt idx="5394">
                  <c:v>3.3581658799999997E-2</c:v>
                </c:pt>
                <c:pt idx="5395">
                  <c:v>3.3581659E-2</c:v>
                </c:pt>
                <c:pt idx="5396">
                  <c:v>3.3581659200000002E-2</c:v>
                </c:pt>
                <c:pt idx="5397">
                  <c:v>3.3581659399999998E-2</c:v>
                </c:pt>
                <c:pt idx="5398">
                  <c:v>3.3581659600000001E-2</c:v>
                </c:pt>
                <c:pt idx="5399">
                  <c:v>3.3581659799999997E-2</c:v>
                </c:pt>
                <c:pt idx="5400">
                  <c:v>3.3581659999999999E-2</c:v>
                </c:pt>
                <c:pt idx="5401">
                  <c:v>3.3581660200000002E-2</c:v>
                </c:pt>
                <c:pt idx="5402">
                  <c:v>3.3581660399999998E-2</c:v>
                </c:pt>
                <c:pt idx="5403">
                  <c:v>3.35816606E-2</c:v>
                </c:pt>
                <c:pt idx="5404">
                  <c:v>3.3581660800000003E-2</c:v>
                </c:pt>
                <c:pt idx="5405">
                  <c:v>3.3581660999999999E-2</c:v>
                </c:pt>
                <c:pt idx="5406">
                  <c:v>3.3581661200000001E-2</c:v>
                </c:pt>
                <c:pt idx="5407">
                  <c:v>3.3581661399999997E-2</c:v>
                </c:pt>
                <c:pt idx="5408">
                  <c:v>3.35816616E-2</c:v>
                </c:pt>
                <c:pt idx="5409">
                  <c:v>3.3581661800000003E-2</c:v>
                </c:pt>
                <c:pt idx="5410">
                  <c:v>3.3581661999999998E-2</c:v>
                </c:pt>
                <c:pt idx="5411">
                  <c:v>3.3581662200000001E-2</c:v>
                </c:pt>
                <c:pt idx="5412">
                  <c:v>3.3581662399999997E-2</c:v>
                </c:pt>
                <c:pt idx="5413">
                  <c:v>3.3581662599999999E-2</c:v>
                </c:pt>
                <c:pt idx="5414">
                  <c:v>3.3581662800000002E-2</c:v>
                </c:pt>
                <c:pt idx="5415">
                  <c:v>3.3581662999999998E-2</c:v>
                </c:pt>
                <c:pt idx="5416">
                  <c:v>3.35816632E-2</c:v>
                </c:pt>
                <c:pt idx="5417">
                  <c:v>3.3581663400000003E-2</c:v>
                </c:pt>
                <c:pt idx="5418">
                  <c:v>3.3581663599999999E-2</c:v>
                </c:pt>
                <c:pt idx="5419">
                  <c:v>3.3581663800000001E-2</c:v>
                </c:pt>
                <c:pt idx="5420">
                  <c:v>3.3581663999999997E-2</c:v>
                </c:pt>
                <c:pt idx="5421">
                  <c:v>3.35816642E-2</c:v>
                </c:pt>
                <c:pt idx="5422">
                  <c:v>3.3581664400000003E-2</c:v>
                </c:pt>
                <c:pt idx="5423">
                  <c:v>3.3581664599999998E-2</c:v>
                </c:pt>
                <c:pt idx="5424">
                  <c:v>3.3581664800000001E-2</c:v>
                </c:pt>
                <c:pt idx="5425">
                  <c:v>3.3581664999999997E-2</c:v>
                </c:pt>
                <c:pt idx="5426">
                  <c:v>3.3581665199999999E-2</c:v>
                </c:pt>
                <c:pt idx="5427">
                  <c:v>3.3581665400000002E-2</c:v>
                </c:pt>
                <c:pt idx="5428">
                  <c:v>3.3581665599999998E-2</c:v>
                </c:pt>
                <c:pt idx="5429">
                  <c:v>3.35816658E-2</c:v>
                </c:pt>
                <c:pt idx="5430">
                  <c:v>3.3581666000000003E-2</c:v>
                </c:pt>
                <c:pt idx="5431">
                  <c:v>3.3581666199999999E-2</c:v>
                </c:pt>
                <c:pt idx="5432">
                  <c:v>3.3581666400000001E-2</c:v>
                </c:pt>
                <c:pt idx="5433">
                  <c:v>3.3581666599999997E-2</c:v>
                </c:pt>
                <c:pt idx="5434">
                  <c:v>3.35816668E-2</c:v>
                </c:pt>
                <c:pt idx="5435">
                  <c:v>3.3581667000000003E-2</c:v>
                </c:pt>
                <c:pt idx="5436">
                  <c:v>3.3581667199999998E-2</c:v>
                </c:pt>
                <c:pt idx="5437">
                  <c:v>3.3581667400000001E-2</c:v>
                </c:pt>
                <c:pt idx="5438">
                  <c:v>3.3581667599999997E-2</c:v>
                </c:pt>
                <c:pt idx="5439">
                  <c:v>3.3581667799999999E-2</c:v>
                </c:pt>
                <c:pt idx="5440">
                  <c:v>3.3581668000000002E-2</c:v>
                </c:pt>
                <c:pt idx="5441">
                  <c:v>3.3581668199999998E-2</c:v>
                </c:pt>
                <c:pt idx="5442">
                  <c:v>3.35816684E-2</c:v>
                </c:pt>
                <c:pt idx="5443">
                  <c:v>3.3581668600000003E-2</c:v>
                </c:pt>
                <c:pt idx="5444">
                  <c:v>3.3581668799999999E-2</c:v>
                </c:pt>
                <c:pt idx="5445">
                  <c:v>3.3581669000000001E-2</c:v>
                </c:pt>
                <c:pt idx="5446">
                  <c:v>3.3581669199999997E-2</c:v>
                </c:pt>
                <c:pt idx="5447">
                  <c:v>3.35816694E-2</c:v>
                </c:pt>
                <c:pt idx="5448">
                  <c:v>3.3581669600000003E-2</c:v>
                </c:pt>
                <c:pt idx="5449">
                  <c:v>3.3581669799999998E-2</c:v>
                </c:pt>
                <c:pt idx="5450">
                  <c:v>3.3581670000000001E-2</c:v>
                </c:pt>
                <c:pt idx="5451">
                  <c:v>3.3581670199999997E-2</c:v>
                </c:pt>
                <c:pt idx="5452">
                  <c:v>3.3581670399999999E-2</c:v>
                </c:pt>
                <c:pt idx="5453">
                  <c:v>3.3581670600000002E-2</c:v>
                </c:pt>
                <c:pt idx="5454">
                  <c:v>3.3581670799999998E-2</c:v>
                </c:pt>
                <c:pt idx="5455">
                  <c:v>3.3581671E-2</c:v>
                </c:pt>
                <c:pt idx="5456">
                  <c:v>3.3581671200000003E-2</c:v>
                </c:pt>
                <c:pt idx="5457">
                  <c:v>3.3581671399999999E-2</c:v>
                </c:pt>
                <c:pt idx="5458">
                  <c:v>3.3581671600000002E-2</c:v>
                </c:pt>
                <c:pt idx="5459">
                  <c:v>3.3581671799999997E-2</c:v>
                </c:pt>
                <c:pt idx="5460">
                  <c:v>3.3581672E-2</c:v>
                </c:pt>
                <c:pt idx="5461">
                  <c:v>3.3581672200000003E-2</c:v>
                </c:pt>
                <c:pt idx="5462">
                  <c:v>3.3581672399999998E-2</c:v>
                </c:pt>
                <c:pt idx="5463">
                  <c:v>3.3581672600000001E-2</c:v>
                </c:pt>
                <c:pt idx="5464">
                  <c:v>3.3581672799999997E-2</c:v>
                </c:pt>
                <c:pt idx="5465">
                  <c:v>3.3581672999999999E-2</c:v>
                </c:pt>
                <c:pt idx="5466">
                  <c:v>3.3581673200000002E-2</c:v>
                </c:pt>
                <c:pt idx="5467">
                  <c:v>3.3581673399999998E-2</c:v>
                </c:pt>
                <c:pt idx="5468">
                  <c:v>3.35816736E-2</c:v>
                </c:pt>
                <c:pt idx="5469">
                  <c:v>3.3581673800000003E-2</c:v>
                </c:pt>
                <c:pt idx="5470">
                  <c:v>3.3581673999999999E-2</c:v>
                </c:pt>
                <c:pt idx="5471">
                  <c:v>3.3581674200000002E-2</c:v>
                </c:pt>
                <c:pt idx="5472">
                  <c:v>3.3581674399999997E-2</c:v>
                </c:pt>
                <c:pt idx="5473">
                  <c:v>3.35816746E-2</c:v>
                </c:pt>
                <c:pt idx="5474">
                  <c:v>3.3581674800000003E-2</c:v>
                </c:pt>
                <c:pt idx="5475">
                  <c:v>3.3581674999999998E-2</c:v>
                </c:pt>
                <c:pt idx="5476">
                  <c:v>3.3581675200000001E-2</c:v>
                </c:pt>
                <c:pt idx="5477">
                  <c:v>3.3581675399999997E-2</c:v>
                </c:pt>
                <c:pt idx="5478">
                  <c:v>3.3581675599999999E-2</c:v>
                </c:pt>
                <c:pt idx="5479">
                  <c:v>3.3581675800000002E-2</c:v>
                </c:pt>
                <c:pt idx="5480">
                  <c:v>3.3581675999999998E-2</c:v>
                </c:pt>
                <c:pt idx="5481">
                  <c:v>3.35816762E-2</c:v>
                </c:pt>
                <c:pt idx="5482">
                  <c:v>3.3581676400000003E-2</c:v>
                </c:pt>
                <c:pt idx="5483">
                  <c:v>3.3581676599999999E-2</c:v>
                </c:pt>
                <c:pt idx="5484">
                  <c:v>3.3581676800000002E-2</c:v>
                </c:pt>
                <c:pt idx="5485">
                  <c:v>3.3581676999999997E-2</c:v>
                </c:pt>
                <c:pt idx="5486">
                  <c:v>3.35816772E-2</c:v>
                </c:pt>
                <c:pt idx="5487">
                  <c:v>3.3581677400000003E-2</c:v>
                </c:pt>
                <c:pt idx="5488">
                  <c:v>3.3581677599999998E-2</c:v>
                </c:pt>
                <c:pt idx="5489">
                  <c:v>3.3581677800000001E-2</c:v>
                </c:pt>
                <c:pt idx="5490">
                  <c:v>3.3581677999999997E-2</c:v>
                </c:pt>
                <c:pt idx="5491">
                  <c:v>3.3581678199999999E-2</c:v>
                </c:pt>
                <c:pt idx="5492">
                  <c:v>3.3581678400000002E-2</c:v>
                </c:pt>
                <c:pt idx="5493">
                  <c:v>3.3581678599999998E-2</c:v>
                </c:pt>
                <c:pt idx="5494">
                  <c:v>3.35816788E-2</c:v>
                </c:pt>
                <c:pt idx="5495">
                  <c:v>3.3581679000000003E-2</c:v>
                </c:pt>
                <c:pt idx="5496">
                  <c:v>3.3581679199999999E-2</c:v>
                </c:pt>
                <c:pt idx="5497">
                  <c:v>3.3581679400000002E-2</c:v>
                </c:pt>
                <c:pt idx="5498">
                  <c:v>3.3581679599999997E-2</c:v>
                </c:pt>
                <c:pt idx="5499">
                  <c:v>3.35816798E-2</c:v>
                </c:pt>
                <c:pt idx="5500">
                  <c:v>3.3581680000000003E-2</c:v>
                </c:pt>
                <c:pt idx="5501">
                  <c:v>3.3581680199999998E-2</c:v>
                </c:pt>
                <c:pt idx="5502">
                  <c:v>3.3581680400000001E-2</c:v>
                </c:pt>
                <c:pt idx="5503">
                  <c:v>3.3581680599999997E-2</c:v>
                </c:pt>
                <c:pt idx="5504">
                  <c:v>3.3581680799999999E-2</c:v>
                </c:pt>
                <c:pt idx="5505">
                  <c:v>3.3581681000000002E-2</c:v>
                </c:pt>
                <c:pt idx="5506">
                  <c:v>3.3581681199999998E-2</c:v>
                </c:pt>
                <c:pt idx="5507">
                  <c:v>3.3581681400000001E-2</c:v>
                </c:pt>
                <c:pt idx="5508">
                  <c:v>3.3581681600000003E-2</c:v>
                </c:pt>
                <c:pt idx="5509">
                  <c:v>3.3581681799999999E-2</c:v>
                </c:pt>
                <c:pt idx="5510">
                  <c:v>3.3581682000000002E-2</c:v>
                </c:pt>
                <c:pt idx="5511">
                  <c:v>3.3581682199999997E-2</c:v>
                </c:pt>
                <c:pt idx="5512">
                  <c:v>3.35816824E-2</c:v>
                </c:pt>
                <c:pt idx="5513">
                  <c:v>3.3581682600000003E-2</c:v>
                </c:pt>
                <c:pt idx="5514">
                  <c:v>3.3581682799999998E-2</c:v>
                </c:pt>
                <c:pt idx="5515">
                  <c:v>3.3581683000000001E-2</c:v>
                </c:pt>
                <c:pt idx="5516">
                  <c:v>3.3581683199999997E-2</c:v>
                </c:pt>
                <c:pt idx="5517">
                  <c:v>3.3581683399999999E-2</c:v>
                </c:pt>
                <c:pt idx="5518">
                  <c:v>3.3581683600000002E-2</c:v>
                </c:pt>
                <c:pt idx="5519">
                  <c:v>3.3581683799999998E-2</c:v>
                </c:pt>
                <c:pt idx="5520">
                  <c:v>3.3581684000000001E-2</c:v>
                </c:pt>
                <c:pt idx="5521">
                  <c:v>3.3581684200000003E-2</c:v>
                </c:pt>
                <c:pt idx="5522">
                  <c:v>3.3581684399999999E-2</c:v>
                </c:pt>
                <c:pt idx="5523">
                  <c:v>3.3581684600000002E-2</c:v>
                </c:pt>
                <c:pt idx="5524">
                  <c:v>3.3581684799999997E-2</c:v>
                </c:pt>
                <c:pt idx="5525">
                  <c:v>3.3581685E-2</c:v>
                </c:pt>
                <c:pt idx="5526">
                  <c:v>3.3581685200000003E-2</c:v>
                </c:pt>
                <c:pt idx="5527">
                  <c:v>3.3581685399999998E-2</c:v>
                </c:pt>
                <c:pt idx="5528">
                  <c:v>3.3581685600000001E-2</c:v>
                </c:pt>
                <c:pt idx="5529">
                  <c:v>3.3581685799999997E-2</c:v>
                </c:pt>
                <c:pt idx="5530">
                  <c:v>3.3581685999999999E-2</c:v>
                </c:pt>
                <c:pt idx="5531">
                  <c:v>3.3581686200000002E-2</c:v>
                </c:pt>
                <c:pt idx="5532">
                  <c:v>3.3581686399999998E-2</c:v>
                </c:pt>
                <c:pt idx="5533">
                  <c:v>3.3581686600000001E-2</c:v>
                </c:pt>
                <c:pt idx="5534">
                  <c:v>3.3581686800000003E-2</c:v>
                </c:pt>
                <c:pt idx="5535">
                  <c:v>3.3581686999999999E-2</c:v>
                </c:pt>
                <c:pt idx="5536">
                  <c:v>3.3581687200000002E-2</c:v>
                </c:pt>
                <c:pt idx="5537">
                  <c:v>3.3581687399999997E-2</c:v>
                </c:pt>
                <c:pt idx="5538">
                  <c:v>3.35816876E-2</c:v>
                </c:pt>
                <c:pt idx="5539">
                  <c:v>3.3581687800000003E-2</c:v>
                </c:pt>
                <c:pt idx="5540">
                  <c:v>3.3581687999999998E-2</c:v>
                </c:pt>
                <c:pt idx="5541">
                  <c:v>3.3581688200000001E-2</c:v>
                </c:pt>
                <c:pt idx="5542">
                  <c:v>3.3581688399999997E-2</c:v>
                </c:pt>
                <c:pt idx="5543">
                  <c:v>3.35816886E-2</c:v>
                </c:pt>
                <c:pt idx="5544">
                  <c:v>3.3581688800000002E-2</c:v>
                </c:pt>
                <c:pt idx="5545">
                  <c:v>3.3581688999999998E-2</c:v>
                </c:pt>
                <c:pt idx="5546">
                  <c:v>3.3581689200000001E-2</c:v>
                </c:pt>
                <c:pt idx="5547">
                  <c:v>3.3581689400000003E-2</c:v>
                </c:pt>
                <c:pt idx="5548">
                  <c:v>3.3581689599999999E-2</c:v>
                </c:pt>
                <c:pt idx="5549">
                  <c:v>3.3581689800000002E-2</c:v>
                </c:pt>
                <c:pt idx="5550">
                  <c:v>3.3581689999999997E-2</c:v>
                </c:pt>
                <c:pt idx="5551">
                  <c:v>3.35816902E-2</c:v>
                </c:pt>
                <c:pt idx="5552">
                  <c:v>3.3581690400000003E-2</c:v>
                </c:pt>
                <c:pt idx="5553">
                  <c:v>3.3581690599999998E-2</c:v>
                </c:pt>
                <c:pt idx="5554">
                  <c:v>3.3581690800000001E-2</c:v>
                </c:pt>
                <c:pt idx="5555">
                  <c:v>3.3581690999999997E-2</c:v>
                </c:pt>
                <c:pt idx="5556">
                  <c:v>3.35816912E-2</c:v>
                </c:pt>
                <c:pt idx="5557">
                  <c:v>3.3581691400000002E-2</c:v>
                </c:pt>
                <c:pt idx="5558">
                  <c:v>3.3581691599999998E-2</c:v>
                </c:pt>
                <c:pt idx="5559">
                  <c:v>3.3581691800000001E-2</c:v>
                </c:pt>
                <c:pt idx="5560">
                  <c:v>3.3581692000000003E-2</c:v>
                </c:pt>
                <c:pt idx="5561">
                  <c:v>3.3581692199999999E-2</c:v>
                </c:pt>
                <c:pt idx="5562">
                  <c:v>3.3581692400000002E-2</c:v>
                </c:pt>
                <c:pt idx="5563">
                  <c:v>3.3581692599999997E-2</c:v>
                </c:pt>
                <c:pt idx="5564">
                  <c:v>3.35816928E-2</c:v>
                </c:pt>
                <c:pt idx="5565">
                  <c:v>3.3581693000000003E-2</c:v>
                </c:pt>
                <c:pt idx="5566">
                  <c:v>3.3581693199999998E-2</c:v>
                </c:pt>
                <c:pt idx="5567">
                  <c:v>3.3581693400000001E-2</c:v>
                </c:pt>
                <c:pt idx="5568">
                  <c:v>3.3581693599999997E-2</c:v>
                </c:pt>
                <c:pt idx="5569">
                  <c:v>3.35816938E-2</c:v>
                </c:pt>
                <c:pt idx="5570">
                  <c:v>3.3581694000000002E-2</c:v>
                </c:pt>
                <c:pt idx="5571">
                  <c:v>3.3581694199999998E-2</c:v>
                </c:pt>
                <c:pt idx="5572">
                  <c:v>3.3581694400000001E-2</c:v>
                </c:pt>
                <c:pt idx="5573">
                  <c:v>3.3581694600000003E-2</c:v>
                </c:pt>
                <c:pt idx="5574">
                  <c:v>3.3581694799999999E-2</c:v>
                </c:pt>
                <c:pt idx="5575">
                  <c:v>3.3581695000000002E-2</c:v>
                </c:pt>
                <c:pt idx="5576">
                  <c:v>3.3581695199999997E-2</c:v>
                </c:pt>
                <c:pt idx="5577">
                  <c:v>3.35816954E-2</c:v>
                </c:pt>
                <c:pt idx="5578">
                  <c:v>3.3581695600000003E-2</c:v>
                </c:pt>
                <c:pt idx="5579">
                  <c:v>3.3581695799999998E-2</c:v>
                </c:pt>
                <c:pt idx="5580">
                  <c:v>3.3581696000000001E-2</c:v>
                </c:pt>
                <c:pt idx="5581">
                  <c:v>3.3581696199999997E-2</c:v>
                </c:pt>
                <c:pt idx="5582">
                  <c:v>3.35816964E-2</c:v>
                </c:pt>
                <c:pt idx="5583">
                  <c:v>3.3581696600000002E-2</c:v>
                </c:pt>
                <c:pt idx="5584">
                  <c:v>3.3581696799999998E-2</c:v>
                </c:pt>
                <c:pt idx="5585">
                  <c:v>3.3581697000000001E-2</c:v>
                </c:pt>
                <c:pt idx="5586">
                  <c:v>3.3581697200000003E-2</c:v>
                </c:pt>
                <c:pt idx="5587">
                  <c:v>3.3581697399999999E-2</c:v>
                </c:pt>
                <c:pt idx="5588">
                  <c:v>3.3581697600000002E-2</c:v>
                </c:pt>
                <c:pt idx="5589">
                  <c:v>3.3581697799999997E-2</c:v>
                </c:pt>
                <c:pt idx="5590">
                  <c:v>3.3581698E-2</c:v>
                </c:pt>
                <c:pt idx="5591">
                  <c:v>3.3581698200000003E-2</c:v>
                </c:pt>
                <c:pt idx="5592">
                  <c:v>3.3581698399999999E-2</c:v>
                </c:pt>
                <c:pt idx="5593">
                  <c:v>3.3581698600000001E-2</c:v>
                </c:pt>
                <c:pt idx="5594">
                  <c:v>3.3581698799999997E-2</c:v>
                </c:pt>
                <c:pt idx="5595">
                  <c:v>3.3581699E-2</c:v>
                </c:pt>
                <c:pt idx="5596">
                  <c:v>3.3581699200000002E-2</c:v>
                </c:pt>
                <c:pt idx="5597">
                  <c:v>3.3581699399999998E-2</c:v>
                </c:pt>
                <c:pt idx="5598">
                  <c:v>3.3581699600000001E-2</c:v>
                </c:pt>
                <c:pt idx="5599">
                  <c:v>3.3581699800000003E-2</c:v>
                </c:pt>
                <c:pt idx="5600">
                  <c:v>3.3581699999999999E-2</c:v>
                </c:pt>
                <c:pt idx="5601">
                  <c:v>3.3581700200000002E-2</c:v>
                </c:pt>
                <c:pt idx="5602">
                  <c:v>3.3581700399999997E-2</c:v>
                </c:pt>
                <c:pt idx="5603">
                  <c:v>3.35817006E-2</c:v>
                </c:pt>
                <c:pt idx="5604">
                  <c:v>3.3581700800000003E-2</c:v>
                </c:pt>
                <c:pt idx="5605">
                  <c:v>3.3581700999999999E-2</c:v>
                </c:pt>
                <c:pt idx="5606">
                  <c:v>3.3581701200000001E-2</c:v>
                </c:pt>
                <c:pt idx="5607">
                  <c:v>3.3581701399999997E-2</c:v>
                </c:pt>
                <c:pt idx="5608">
                  <c:v>3.35817016E-2</c:v>
                </c:pt>
                <c:pt idx="5609">
                  <c:v>3.3581701800000002E-2</c:v>
                </c:pt>
                <c:pt idx="5610">
                  <c:v>3.3581701999999998E-2</c:v>
                </c:pt>
                <c:pt idx="5611">
                  <c:v>3.3581702200000001E-2</c:v>
                </c:pt>
                <c:pt idx="5612">
                  <c:v>3.3581702400000003E-2</c:v>
                </c:pt>
                <c:pt idx="5613">
                  <c:v>3.3581702599999999E-2</c:v>
                </c:pt>
                <c:pt idx="5614">
                  <c:v>3.3581702800000002E-2</c:v>
                </c:pt>
                <c:pt idx="5615">
                  <c:v>3.3581702999999997E-2</c:v>
                </c:pt>
                <c:pt idx="5616">
                  <c:v>3.35817032E-2</c:v>
                </c:pt>
                <c:pt idx="5617">
                  <c:v>3.3581703400000003E-2</c:v>
                </c:pt>
                <c:pt idx="5618">
                  <c:v>3.3581703599999999E-2</c:v>
                </c:pt>
                <c:pt idx="5619">
                  <c:v>3.3581703800000001E-2</c:v>
                </c:pt>
                <c:pt idx="5620">
                  <c:v>3.3581703999999997E-2</c:v>
                </c:pt>
                <c:pt idx="5621">
                  <c:v>3.35817042E-2</c:v>
                </c:pt>
                <c:pt idx="5622">
                  <c:v>3.3581704400000002E-2</c:v>
                </c:pt>
                <c:pt idx="5623">
                  <c:v>3.3581704599999998E-2</c:v>
                </c:pt>
                <c:pt idx="5624">
                  <c:v>3.3581704800000001E-2</c:v>
                </c:pt>
                <c:pt idx="5625">
                  <c:v>3.3581705000000003E-2</c:v>
                </c:pt>
                <c:pt idx="5626">
                  <c:v>3.3581705199999999E-2</c:v>
                </c:pt>
                <c:pt idx="5627">
                  <c:v>3.3581705400000002E-2</c:v>
                </c:pt>
                <c:pt idx="5628">
                  <c:v>3.3581705599999997E-2</c:v>
                </c:pt>
                <c:pt idx="5629">
                  <c:v>3.35817058E-2</c:v>
                </c:pt>
                <c:pt idx="5630">
                  <c:v>3.3581706000000003E-2</c:v>
                </c:pt>
                <c:pt idx="5631">
                  <c:v>3.3581706199999999E-2</c:v>
                </c:pt>
                <c:pt idx="5632">
                  <c:v>3.3581706400000001E-2</c:v>
                </c:pt>
                <c:pt idx="5633">
                  <c:v>3.3581706599999997E-2</c:v>
                </c:pt>
                <c:pt idx="5634">
                  <c:v>3.35817068E-2</c:v>
                </c:pt>
                <c:pt idx="5635">
                  <c:v>3.3581707000000002E-2</c:v>
                </c:pt>
                <c:pt idx="5636">
                  <c:v>3.3581707199999998E-2</c:v>
                </c:pt>
                <c:pt idx="5637">
                  <c:v>3.3581707400000001E-2</c:v>
                </c:pt>
                <c:pt idx="5638">
                  <c:v>3.3581707600000003E-2</c:v>
                </c:pt>
                <c:pt idx="5639">
                  <c:v>3.3581707799999999E-2</c:v>
                </c:pt>
                <c:pt idx="5640">
                  <c:v>3.3581708000000002E-2</c:v>
                </c:pt>
                <c:pt idx="5641">
                  <c:v>3.3581708199999998E-2</c:v>
                </c:pt>
                <c:pt idx="5642">
                  <c:v>3.35817084E-2</c:v>
                </c:pt>
                <c:pt idx="5643">
                  <c:v>3.3581708600000003E-2</c:v>
                </c:pt>
                <c:pt idx="5644">
                  <c:v>3.3581708799999999E-2</c:v>
                </c:pt>
                <c:pt idx="5645">
                  <c:v>3.3581709000000001E-2</c:v>
                </c:pt>
                <c:pt idx="5646">
                  <c:v>3.3581709199999997E-2</c:v>
                </c:pt>
                <c:pt idx="5647">
                  <c:v>3.35817094E-2</c:v>
                </c:pt>
                <c:pt idx="5648">
                  <c:v>3.3581709600000002E-2</c:v>
                </c:pt>
                <c:pt idx="5649">
                  <c:v>3.3581709799999998E-2</c:v>
                </c:pt>
                <c:pt idx="5650">
                  <c:v>3.3581710000000001E-2</c:v>
                </c:pt>
                <c:pt idx="5651">
                  <c:v>3.3581710200000003E-2</c:v>
                </c:pt>
                <c:pt idx="5652">
                  <c:v>3.3581710399999999E-2</c:v>
                </c:pt>
                <c:pt idx="5653">
                  <c:v>3.3581710600000002E-2</c:v>
                </c:pt>
                <c:pt idx="5654">
                  <c:v>3.3581710799999998E-2</c:v>
                </c:pt>
                <c:pt idx="5655">
                  <c:v>3.3581711E-2</c:v>
                </c:pt>
                <c:pt idx="5656">
                  <c:v>3.3581711200000003E-2</c:v>
                </c:pt>
                <c:pt idx="5657">
                  <c:v>3.3581711399999999E-2</c:v>
                </c:pt>
                <c:pt idx="5658">
                  <c:v>3.3581711600000001E-2</c:v>
                </c:pt>
                <c:pt idx="5659">
                  <c:v>3.3581711799999997E-2</c:v>
                </c:pt>
                <c:pt idx="5660">
                  <c:v>3.3581712E-2</c:v>
                </c:pt>
                <c:pt idx="5661">
                  <c:v>3.3581712200000002E-2</c:v>
                </c:pt>
                <c:pt idx="5662">
                  <c:v>3.3581712399999998E-2</c:v>
                </c:pt>
                <c:pt idx="5663">
                  <c:v>3.3581712600000001E-2</c:v>
                </c:pt>
                <c:pt idx="5664">
                  <c:v>3.3581712800000003E-2</c:v>
                </c:pt>
                <c:pt idx="5665">
                  <c:v>3.3581712999999999E-2</c:v>
                </c:pt>
                <c:pt idx="5666">
                  <c:v>3.3581713200000002E-2</c:v>
                </c:pt>
                <c:pt idx="5667">
                  <c:v>3.3581713399999998E-2</c:v>
                </c:pt>
                <c:pt idx="5668">
                  <c:v>3.35817136E-2</c:v>
                </c:pt>
                <c:pt idx="5669">
                  <c:v>3.3581713800000003E-2</c:v>
                </c:pt>
                <c:pt idx="5670">
                  <c:v>3.3581713999999999E-2</c:v>
                </c:pt>
                <c:pt idx="5671">
                  <c:v>3.3581714200000001E-2</c:v>
                </c:pt>
                <c:pt idx="5672">
                  <c:v>3.3581714399999997E-2</c:v>
                </c:pt>
                <c:pt idx="5673">
                  <c:v>3.35817146E-2</c:v>
                </c:pt>
                <c:pt idx="5674">
                  <c:v>3.3581714800000002E-2</c:v>
                </c:pt>
                <c:pt idx="5675">
                  <c:v>3.3581714999999998E-2</c:v>
                </c:pt>
                <c:pt idx="5676">
                  <c:v>3.3581715200000001E-2</c:v>
                </c:pt>
                <c:pt idx="5677">
                  <c:v>3.3581715400000003E-2</c:v>
                </c:pt>
                <c:pt idx="5678">
                  <c:v>3.3581715599999999E-2</c:v>
                </c:pt>
                <c:pt idx="5679">
                  <c:v>3.3581715800000002E-2</c:v>
                </c:pt>
                <c:pt idx="5680">
                  <c:v>3.3581715999999998E-2</c:v>
                </c:pt>
                <c:pt idx="5681">
                  <c:v>3.35817162E-2</c:v>
                </c:pt>
                <c:pt idx="5682">
                  <c:v>3.3581716400000003E-2</c:v>
                </c:pt>
                <c:pt idx="5683">
                  <c:v>3.3581716599999999E-2</c:v>
                </c:pt>
                <c:pt idx="5684">
                  <c:v>3.3581716800000001E-2</c:v>
                </c:pt>
                <c:pt idx="5685">
                  <c:v>3.3581716999999997E-2</c:v>
                </c:pt>
                <c:pt idx="5686">
                  <c:v>3.35817172E-2</c:v>
                </c:pt>
                <c:pt idx="5687">
                  <c:v>3.3581717400000002E-2</c:v>
                </c:pt>
                <c:pt idx="5688">
                  <c:v>3.3581717599999998E-2</c:v>
                </c:pt>
                <c:pt idx="5689">
                  <c:v>3.3581717800000001E-2</c:v>
                </c:pt>
                <c:pt idx="5690">
                  <c:v>3.3581718000000003E-2</c:v>
                </c:pt>
                <c:pt idx="5691">
                  <c:v>3.3581718199999999E-2</c:v>
                </c:pt>
                <c:pt idx="5692">
                  <c:v>3.3581718400000002E-2</c:v>
                </c:pt>
                <c:pt idx="5693">
                  <c:v>3.3581718599999998E-2</c:v>
                </c:pt>
                <c:pt idx="5694">
                  <c:v>3.35817188E-2</c:v>
                </c:pt>
                <c:pt idx="5695">
                  <c:v>3.3581719000000003E-2</c:v>
                </c:pt>
                <c:pt idx="5696">
                  <c:v>3.3581719199999999E-2</c:v>
                </c:pt>
                <c:pt idx="5697">
                  <c:v>3.3581719400000001E-2</c:v>
                </c:pt>
                <c:pt idx="5698">
                  <c:v>3.3581719599999997E-2</c:v>
                </c:pt>
                <c:pt idx="5699">
                  <c:v>3.35817198E-2</c:v>
                </c:pt>
                <c:pt idx="5700">
                  <c:v>3.3581720000000002E-2</c:v>
                </c:pt>
                <c:pt idx="5701">
                  <c:v>3.3581720199999998E-2</c:v>
                </c:pt>
                <c:pt idx="5702">
                  <c:v>3.3581720400000001E-2</c:v>
                </c:pt>
                <c:pt idx="5703">
                  <c:v>3.3581720599999997E-2</c:v>
                </c:pt>
                <c:pt idx="5704">
                  <c:v>3.3581720799999999E-2</c:v>
                </c:pt>
                <c:pt idx="5705">
                  <c:v>3.3581721000000002E-2</c:v>
                </c:pt>
                <c:pt idx="5706">
                  <c:v>3.3581721199999998E-2</c:v>
                </c:pt>
                <c:pt idx="5707">
                  <c:v>3.35817214E-2</c:v>
                </c:pt>
                <c:pt idx="5708">
                  <c:v>3.3581721600000003E-2</c:v>
                </c:pt>
                <c:pt idx="5709">
                  <c:v>3.3581721799999999E-2</c:v>
                </c:pt>
                <c:pt idx="5710">
                  <c:v>3.3581722000000001E-2</c:v>
                </c:pt>
                <c:pt idx="5711">
                  <c:v>3.3581722199999997E-2</c:v>
                </c:pt>
                <c:pt idx="5712">
                  <c:v>3.35817224E-2</c:v>
                </c:pt>
                <c:pt idx="5713">
                  <c:v>3.3581722600000002E-2</c:v>
                </c:pt>
                <c:pt idx="5714">
                  <c:v>3.3581722799999998E-2</c:v>
                </c:pt>
                <c:pt idx="5715">
                  <c:v>3.3581723000000001E-2</c:v>
                </c:pt>
                <c:pt idx="5716">
                  <c:v>3.3581723199999997E-2</c:v>
                </c:pt>
                <c:pt idx="5717">
                  <c:v>3.3581723399999999E-2</c:v>
                </c:pt>
                <c:pt idx="5718">
                  <c:v>3.3581723600000002E-2</c:v>
                </c:pt>
                <c:pt idx="5719">
                  <c:v>3.3581723799999998E-2</c:v>
                </c:pt>
                <c:pt idx="5720">
                  <c:v>3.3581724E-2</c:v>
                </c:pt>
                <c:pt idx="5721">
                  <c:v>3.3581724200000003E-2</c:v>
                </c:pt>
                <c:pt idx="5722">
                  <c:v>3.3581724399999999E-2</c:v>
                </c:pt>
                <c:pt idx="5723">
                  <c:v>3.3581724600000001E-2</c:v>
                </c:pt>
                <c:pt idx="5724">
                  <c:v>3.3581724799999997E-2</c:v>
                </c:pt>
                <c:pt idx="5725">
                  <c:v>3.3581725E-2</c:v>
                </c:pt>
                <c:pt idx="5726">
                  <c:v>3.3581725200000002E-2</c:v>
                </c:pt>
                <c:pt idx="5727">
                  <c:v>3.3581725399999998E-2</c:v>
                </c:pt>
                <c:pt idx="5728">
                  <c:v>3.3581725600000001E-2</c:v>
                </c:pt>
                <c:pt idx="5729">
                  <c:v>3.3581725799999997E-2</c:v>
                </c:pt>
                <c:pt idx="5730">
                  <c:v>3.3581725999999999E-2</c:v>
                </c:pt>
                <c:pt idx="5731">
                  <c:v>3.3581726200000002E-2</c:v>
                </c:pt>
                <c:pt idx="5732">
                  <c:v>3.3581726399999998E-2</c:v>
                </c:pt>
                <c:pt idx="5733">
                  <c:v>3.35817266E-2</c:v>
                </c:pt>
                <c:pt idx="5734">
                  <c:v>3.3581726800000003E-2</c:v>
                </c:pt>
                <c:pt idx="5735">
                  <c:v>3.3581726999999999E-2</c:v>
                </c:pt>
                <c:pt idx="5736">
                  <c:v>3.3581727200000001E-2</c:v>
                </c:pt>
                <c:pt idx="5737">
                  <c:v>3.3581727399999997E-2</c:v>
                </c:pt>
                <c:pt idx="5738">
                  <c:v>3.35817276E-2</c:v>
                </c:pt>
                <c:pt idx="5739">
                  <c:v>3.3581727800000002E-2</c:v>
                </c:pt>
                <c:pt idx="5740">
                  <c:v>3.3581727999999998E-2</c:v>
                </c:pt>
                <c:pt idx="5741">
                  <c:v>3.3581728200000001E-2</c:v>
                </c:pt>
                <c:pt idx="5742">
                  <c:v>3.3581728399999997E-2</c:v>
                </c:pt>
                <c:pt idx="5743">
                  <c:v>3.3581728599999999E-2</c:v>
                </c:pt>
                <c:pt idx="5744">
                  <c:v>3.3581728800000002E-2</c:v>
                </c:pt>
                <c:pt idx="5745">
                  <c:v>3.3581728999999998E-2</c:v>
                </c:pt>
                <c:pt idx="5746">
                  <c:v>3.35817292E-2</c:v>
                </c:pt>
                <c:pt idx="5747">
                  <c:v>3.3581729400000003E-2</c:v>
                </c:pt>
                <c:pt idx="5748">
                  <c:v>3.3581729599999999E-2</c:v>
                </c:pt>
                <c:pt idx="5749">
                  <c:v>3.3581729800000001E-2</c:v>
                </c:pt>
                <c:pt idx="5750">
                  <c:v>3.3581729999999997E-2</c:v>
                </c:pt>
                <c:pt idx="5751">
                  <c:v>3.35817302E-2</c:v>
                </c:pt>
                <c:pt idx="5752">
                  <c:v>3.3581730400000002E-2</c:v>
                </c:pt>
                <c:pt idx="5753">
                  <c:v>3.3581730599999998E-2</c:v>
                </c:pt>
                <c:pt idx="5754">
                  <c:v>3.3581730800000001E-2</c:v>
                </c:pt>
                <c:pt idx="5755">
                  <c:v>3.3581730999999997E-2</c:v>
                </c:pt>
                <c:pt idx="5756">
                  <c:v>3.3581731199999999E-2</c:v>
                </c:pt>
                <c:pt idx="5757">
                  <c:v>3.3581731400000002E-2</c:v>
                </c:pt>
                <c:pt idx="5758">
                  <c:v>3.3581731599999998E-2</c:v>
                </c:pt>
                <c:pt idx="5759">
                  <c:v>3.35817318E-2</c:v>
                </c:pt>
                <c:pt idx="5760">
                  <c:v>3.3581732000000003E-2</c:v>
                </c:pt>
                <c:pt idx="5761">
                  <c:v>3.3581732199999999E-2</c:v>
                </c:pt>
                <c:pt idx="5762">
                  <c:v>3.3581732400000001E-2</c:v>
                </c:pt>
                <c:pt idx="5763">
                  <c:v>3.3581732599999997E-2</c:v>
                </c:pt>
                <c:pt idx="5764">
                  <c:v>3.35817328E-2</c:v>
                </c:pt>
                <c:pt idx="5765">
                  <c:v>3.3581733000000002E-2</c:v>
                </c:pt>
                <c:pt idx="5766">
                  <c:v>3.3581733199999998E-2</c:v>
                </c:pt>
                <c:pt idx="5767">
                  <c:v>3.3581733400000001E-2</c:v>
                </c:pt>
                <c:pt idx="5768">
                  <c:v>3.3581733599999997E-2</c:v>
                </c:pt>
                <c:pt idx="5769">
                  <c:v>3.3581733799999999E-2</c:v>
                </c:pt>
                <c:pt idx="5770">
                  <c:v>3.3581734000000002E-2</c:v>
                </c:pt>
                <c:pt idx="5771">
                  <c:v>3.3581734199999998E-2</c:v>
                </c:pt>
                <c:pt idx="5772">
                  <c:v>3.35817344E-2</c:v>
                </c:pt>
                <c:pt idx="5773">
                  <c:v>3.3581734600000003E-2</c:v>
                </c:pt>
                <c:pt idx="5774">
                  <c:v>3.3581734799999999E-2</c:v>
                </c:pt>
                <c:pt idx="5775">
                  <c:v>3.3581735000000001E-2</c:v>
                </c:pt>
                <c:pt idx="5776">
                  <c:v>3.3581735199999997E-2</c:v>
                </c:pt>
                <c:pt idx="5777">
                  <c:v>3.35817354E-2</c:v>
                </c:pt>
                <c:pt idx="5778">
                  <c:v>3.3581735600000003E-2</c:v>
                </c:pt>
                <c:pt idx="5779">
                  <c:v>3.3581735799999998E-2</c:v>
                </c:pt>
                <c:pt idx="5780">
                  <c:v>3.3581736000000001E-2</c:v>
                </c:pt>
                <c:pt idx="5781">
                  <c:v>3.3581736199999997E-2</c:v>
                </c:pt>
                <c:pt idx="5782">
                  <c:v>3.3581736399999999E-2</c:v>
                </c:pt>
                <c:pt idx="5783">
                  <c:v>3.3581736600000002E-2</c:v>
                </c:pt>
                <c:pt idx="5784">
                  <c:v>3.3581736799999998E-2</c:v>
                </c:pt>
                <c:pt idx="5785">
                  <c:v>3.3581737E-2</c:v>
                </c:pt>
                <c:pt idx="5786">
                  <c:v>3.3581737200000003E-2</c:v>
                </c:pt>
                <c:pt idx="5787">
                  <c:v>3.3581737399999999E-2</c:v>
                </c:pt>
                <c:pt idx="5788">
                  <c:v>3.3581737600000001E-2</c:v>
                </c:pt>
                <c:pt idx="5789">
                  <c:v>3.3581737799999997E-2</c:v>
                </c:pt>
                <c:pt idx="5790">
                  <c:v>3.3581738E-2</c:v>
                </c:pt>
                <c:pt idx="5791">
                  <c:v>3.3581738200000003E-2</c:v>
                </c:pt>
                <c:pt idx="5792">
                  <c:v>3.3581738399999998E-2</c:v>
                </c:pt>
                <c:pt idx="5793">
                  <c:v>3.3581738600000001E-2</c:v>
                </c:pt>
                <c:pt idx="5794">
                  <c:v>3.3581738799999997E-2</c:v>
                </c:pt>
                <c:pt idx="5795">
                  <c:v>3.3581738999999999E-2</c:v>
                </c:pt>
                <c:pt idx="5796">
                  <c:v>3.3581739200000002E-2</c:v>
                </c:pt>
                <c:pt idx="5797">
                  <c:v>3.3581739399999998E-2</c:v>
                </c:pt>
                <c:pt idx="5798">
                  <c:v>3.35817396E-2</c:v>
                </c:pt>
                <c:pt idx="5799">
                  <c:v>3.3581739800000003E-2</c:v>
                </c:pt>
                <c:pt idx="5800">
                  <c:v>3.3581739999999999E-2</c:v>
                </c:pt>
                <c:pt idx="5801">
                  <c:v>3.3581740200000001E-2</c:v>
                </c:pt>
                <c:pt idx="5802">
                  <c:v>3.3581740399999997E-2</c:v>
                </c:pt>
                <c:pt idx="5803">
                  <c:v>3.35817406E-2</c:v>
                </c:pt>
                <c:pt idx="5804">
                  <c:v>3.3581740800000003E-2</c:v>
                </c:pt>
                <c:pt idx="5805">
                  <c:v>3.3581740999999998E-2</c:v>
                </c:pt>
                <c:pt idx="5806">
                  <c:v>3.3581741200000001E-2</c:v>
                </c:pt>
                <c:pt idx="5807">
                  <c:v>3.3581741399999997E-2</c:v>
                </c:pt>
                <c:pt idx="5808">
                  <c:v>3.3581741599999999E-2</c:v>
                </c:pt>
                <c:pt idx="5809">
                  <c:v>3.3581741800000002E-2</c:v>
                </c:pt>
                <c:pt idx="5810">
                  <c:v>3.3581741999999998E-2</c:v>
                </c:pt>
                <c:pt idx="5811">
                  <c:v>3.35817422E-2</c:v>
                </c:pt>
                <c:pt idx="5812">
                  <c:v>3.3581742400000003E-2</c:v>
                </c:pt>
                <c:pt idx="5813">
                  <c:v>3.3581742599999999E-2</c:v>
                </c:pt>
                <c:pt idx="5814">
                  <c:v>3.3581742800000002E-2</c:v>
                </c:pt>
                <c:pt idx="5815">
                  <c:v>3.3581742999999997E-2</c:v>
                </c:pt>
                <c:pt idx="5816">
                  <c:v>3.35817432E-2</c:v>
                </c:pt>
                <c:pt idx="5817">
                  <c:v>3.3581743400000003E-2</c:v>
                </c:pt>
                <c:pt idx="5818">
                  <c:v>3.3581743599999998E-2</c:v>
                </c:pt>
                <c:pt idx="5819">
                  <c:v>3.3581743800000001E-2</c:v>
                </c:pt>
                <c:pt idx="5820">
                  <c:v>3.3581743999999997E-2</c:v>
                </c:pt>
                <c:pt idx="5821">
                  <c:v>3.3581744199999999E-2</c:v>
                </c:pt>
                <c:pt idx="5822">
                  <c:v>3.3581744400000002E-2</c:v>
                </c:pt>
                <c:pt idx="5823">
                  <c:v>3.3581744599999998E-2</c:v>
                </c:pt>
                <c:pt idx="5824">
                  <c:v>3.35817448E-2</c:v>
                </c:pt>
                <c:pt idx="5825">
                  <c:v>3.3581745000000003E-2</c:v>
                </c:pt>
                <c:pt idx="5826">
                  <c:v>3.3581745199999999E-2</c:v>
                </c:pt>
                <c:pt idx="5827">
                  <c:v>3.3581745400000002E-2</c:v>
                </c:pt>
                <c:pt idx="5828">
                  <c:v>3.3581745599999997E-2</c:v>
                </c:pt>
                <c:pt idx="5829">
                  <c:v>3.35817458E-2</c:v>
                </c:pt>
                <c:pt idx="5830">
                  <c:v>3.3581746000000003E-2</c:v>
                </c:pt>
                <c:pt idx="5831">
                  <c:v>3.3581746199999998E-2</c:v>
                </c:pt>
                <c:pt idx="5832">
                  <c:v>3.3581746400000001E-2</c:v>
                </c:pt>
                <c:pt idx="5833">
                  <c:v>3.3581746599999997E-2</c:v>
                </c:pt>
                <c:pt idx="5834">
                  <c:v>3.3581746799999999E-2</c:v>
                </c:pt>
                <c:pt idx="5835">
                  <c:v>3.3581747000000002E-2</c:v>
                </c:pt>
                <c:pt idx="5836">
                  <c:v>3.3581747199999998E-2</c:v>
                </c:pt>
                <c:pt idx="5837">
                  <c:v>3.35817474E-2</c:v>
                </c:pt>
                <c:pt idx="5838">
                  <c:v>3.3581747600000003E-2</c:v>
                </c:pt>
                <c:pt idx="5839">
                  <c:v>3.3581747799999999E-2</c:v>
                </c:pt>
                <c:pt idx="5840">
                  <c:v>3.3581748000000002E-2</c:v>
                </c:pt>
                <c:pt idx="5841">
                  <c:v>3.3581748199999997E-2</c:v>
                </c:pt>
                <c:pt idx="5842">
                  <c:v>3.35817484E-2</c:v>
                </c:pt>
                <c:pt idx="5843">
                  <c:v>3.3581748600000003E-2</c:v>
                </c:pt>
                <c:pt idx="5844">
                  <c:v>3.3581748799999998E-2</c:v>
                </c:pt>
                <c:pt idx="5845">
                  <c:v>3.3581749000000001E-2</c:v>
                </c:pt>
                <c:pt idx="5846">
                  <c:v>3.3581749199999997E-2</c:v>
                </c:pt>
                <c:pt idx="5847">
                  <c:v>3.3581749399999999E-2</c:v>
                </c:pt>
                <c:pt idx="5848">
                  <c:v>3.3581749600000002E-2</c:v>
                </c:pt>
                <c:pt idx="5849">
                  <c:v>3.3581749799999998E-2</c:v>
                </c:pt>
                <c:pt idx="5850">
                  <c:v>3.358175E-2</c:v>
                </c:pt>
                <c:pt idx="5851">
                  <c:v>3.3581750200000003E-2</c:v>
                </c:pt>
                <c:pt idx="5852">
                  <c:v>3.3581750399999999E-2</c:v>
                </c:pt>
                <c:pt idx="5853">
                  <c:v>3.3581750600000002E-2</c:v>
                </c:pt>
                <c:pt idx="5854">
                  <c:v>3.3581750799999997E-2</c:v>
                </c:pt>
                <c:pt idx="5855">
                  <c:v>3.3581751E-2</c:v>
                </c:pt>
                <c:pt idx="5856">
                  <c:v>3.3581751200000003E-2</c:v>
                </c:pt>
                <c:pt idx="5857">
                  <c:v>3.3581751399999998E-2</c:v>
                </c:pt>
                <c:pt idx="5858">
                  <c:v>3.3581751600000001E-2</c:v>
                </c:pt>
                <c:pt idx="5859">
                  <c:v>3.3581751799999997E-2</c:v>
                </c:pt>
                <c:pt idx="5860">
                  <c:v>3.3581751999999999E-2</c:v>
                </c:pt>
                <c:pt idx="5861">
                  <c:v>3.3581752200000002E-2</c:v>
                </c:pt>
                <c:pt idx="5862">
                  <c:v>3.3581752399999998E-2</c:v>
                </c:pt>
                <c:pt idx="5863">
                  <c:v>3.3581752600000001E-2</c:v>
                </c:pt>
                <c:pt idx="5864">
                  <c:v>3.3581752800000003E-2</c:v>
                </c:pt>
                <c:pt idx="5865">
                  <c:v>3.3581752999999999E-2</c:v>
                </c:pt>
                <c:pt idx="5866">
                  <c:v>3.3581753200000002E-2</c:v>
                </c:pt>
                <c:pt idx="5867">
                  <c:v>3.3581753399999997E-2</c:v>
                </c:pt>
                <c:pt idx="5868">
                  <c:v>3.35817536E-2</c:v>
                </c:pt>
                <c:pt idx="5869">
                  <c:v>3.3581753800000003E-2</c:v>
                </c:pt>
                <c:pt idx="5870">
                  <c:v>3.3581753999999998E-2</c:v>
                </c:pt>
                <c:pt idx="5871">
                  <c:v>3.3581754200000001E-2</c:v>
                </c:pt>
                <c:pt idx="5872">
                  <c:v>3.3581754399999997E-2</c:v>
                </c:pt>
                <c:pt idx="5873">
                  <c:v>3.3581754599999999E-2</c:v>
                </c:pt>
                <c:pt idx="5874">
                  <c:v>3.3581754800000002E-2</c:v>
                </c:pt>
                <c:pt idx="5875">
                  <c:v>3.3581754999999998E-2</c:v>
                </c:pt>
                <c:pt idx="5876">
                  <c:v>3.3581755200000001E-2</c:v>
                </c:pt>
                <c:pt idx="5877">
                  <c:v>3.3581755400000003E-2</c:v>
                </c:pt>
                <c:pt idx="5878">
                  <c:v>3.3581755599999999E-2</c:v>
                </c:pt>
                <c:pt idx="5879">
                  <c:v>3.3581755800000002E-2</c:v>
                </c:pt>
                <c:pt idx="5880">
                  <c:v>3.3581755999999997E-2</c:v>
                </c:pt>
                <c:pt idx="5881">
                  <c:v>3.35817562E-2</c:v>
                </c:pt>
                <c:pt idx="5882">
                  <c:v>3.3581756400000003E-2</c:v>
                </c:pt>
                <c:pt idx="5883">
                  <c:v>3.3581756599999998E-2</c:v>
                </c:pt>
                <c:pt idx="5884">
                  <c:v>3.3581756800000001E-2</c:v>
                </c:pt>
                <c:pt idx="5885">
                  <c:v>3.3581756999999997E-2</c:v>
                </c:pt>
                <c:pt idx="5886">
                  <c:v>3.3581757199999999E-2</c:v>
                </c:pt>
                <c:pt idx="5887">
                  <c:v>3.3581757400000002E-2</c:v>
                </c:pt>
                <c:pt idx="5888">
                  <c:v>3.3581757599999998E-2</c:v>
                </c:pt>
                <c:pt idx="5889">
                  <c:v>3.3581757800000001E-2</c:v>
                </c:pt>
                <c:pt idx="5890">
                  <c:v>3.3581758000000003E-2</c:v>
                </c:pt>
                <c:pt idx="5891">
                  <c:v>3.3581758199999999E-2</c:v>
                </c:pt>
                <c:pt idx="5892">
                  <c:v>3.3581758400000002E-2</c:v>
                </c:pt>
                <c:pt idx="5893">
                  <c:v>3.3581758599999997E-2</c:v>
                </c:pt>
                <c:pt idx="5894">
                  <c:v>3.35817588E-2</c:v>
                </c:pt>
                <c:pt idx="5895">
                  <c:v>3.3581759000000003E-2</c:v>
                </c:pt>
                <c:pt idx="5896">
                  <c:v>3.3581759199999998E-2</c:v>
                </c:pt>
                <c:pt idx="5897">
                  <c:v>3.3581759400000001E-2</c:v>
                </c:pt>
                <c:pt idx="5898">
                  <c:v>3.3581759599999997E-2</c:v>
                </c:pt>
                <c:pt idx="5899">
                  <c:v>3.3581759799999999E-2</c:v>
                </c:pt>
                <c:pt idx="5900">
                  <c:v>3.3581760000000002E-2</c:v>
                </c:pt>
                <c:pt idx="5901">
                  <c:v>3.3581760199999998E-2</c:v>
                </c:pt>
                <c:pt idx="5902">
                  <c:v>3.3581760400000001E-2</c:v>
                </c:pt>
                <c:pt idx="5903">
                  <c:v>3.3581760600000003E-2</c:v>
                </c:pt>
                <c:pt idx="5904">
                  <c:v>3.3581760799999999E-2</c:v>
                </c:pt>
                <c:pt idx="5905">
                  <c:v>3.3581761000000002E-2</c:v>
                </c:pt>
                <c:pt idx="5906">
                  <c:v>3.3581761199999997E-2</c:v>
                </c:pt>
                <c:pt idx="5907">
                  <c:v>3.35817614E-2</c:v>
                </c:pt>
                <c:pt idx="5908">
                  <c:v>3.3581761600000003E-2</c:v>
                </c:pt>
                <c:pt idx="5909">
                  <c:v>3.3581761799999998E-2</c:v>
                </c:pt>
                <c:pt idx="5910">
                  <c:v>3.3581762000000001E-2</c:v>
                </c:pt>
                <c:pt idx="5911">
                  <c:v>3.3581762199999997E-2</c:v>
                </c:pt>
                <c:pt idx="5912">
                  <c:v>3.35817624E-2</c:v>
                </c:pt>
                <c:pt idx="5913">
                  <c:v>3.3581762600000002E-2</c:v>
                </c:pt>
                <c:pt idx="5914">
                  <c:v>3.3581762799999998E-2</c:v>
                </c:pt>
                <c:pt idx="5915">
                  <c:v>3.3581763000000001E-2</c:v>
                </c:pt>
                <c:pt idx="5916">
                  <c:v>3.3581763200000003E-2</c:v>
                </c:pt>
                <c:pt idx="5917">
                  <c:v>3.3581763399999999E-2</c:v>
                </c:pt>
                <c:pt idx="5918">
                  <c:v>3.3581763600000002E-2</c:v>
                </c:pt>
                <c:pt idx="5919">
                  <c:v>3.3581763799999997E-2</c:v>
                </c:pt>
                <c:pt idx="5920">
                  <c:v>3.3581764E-2</c:v>
                </c:pt>
                <c:pt idx="5921">
                  <c:v>3.3581764200000003E-2</c:v>
                </c:pt>
                <c:pt idx="5922">
                  <c:v>3.3581764399999998E-2</c:v>
                </c:pt>
                <c:pt idx="5923">
                  <c:v>3.3581764600000001E-2</c:v>
                </c:pt>
                <c:pt idx="5924">
                  <c:v>3.3581764799999997E-2</c:v>
                </c:pt>
                <c:pt idx="5925">
                  <c:v>3.3581765E-2</c:v>
                </c:pt>
                <c:pt idx="5926">
                  <c:v>3.3581765200000002E-2</c:v>
                </c:pt>
                <c:pt idx="5927">
                  <c:v>3.3581765399999998E-2</c:v>
                </c:pt>
                <c:pt idx="5928">
                  <c:v>3.3581765600000001E-2</c:v>
                </c:pt>
                <c:pt idx="5929">
                  <c:v>3.3581765800000003E-2</c:v>
                </c:pt>
                <c:pt idx="5930">
                  <c:v>3.3581765999999999E-2</c:v>
                </c:pt>
                <c:pt idx="5931">
                  <c:v>3.3581766200000002E-2</c:v>
                </c:pt>
                <c:pt idx="5932">
                  <c:v>3.3581766399999997E-2</c:v>
                </c:pt>
                <c:pt idx="5933">
                  <c:v>3.35817666E-2</c:v>
                </c:pt>
                <c:pt idx="5934">
                  <c:v>3.3581766800000003E-2</c:v>
                </c:pt>
                <c:pt idx="5935">
                  <c:v>3.3581766999999998E-2</c:v>
                </c:pt>
                <c:pt idx="5936">
                  <c:v>3.3581767200000001E-2</c:v>
                </c:pt>
                <c:pt idx="5937">
                  <c:v>3.3581767399999997E-2</c:v>
                </c:pt>
                <c:pt idx="5938">
                  <c:v>3.35817676E-2</c:v>
                </c:pt>
                <c:pt idx="5939">
                  <c:v>3.3581767800000002E-2</c:v>
                </c:pt>
                <c:pt idx="5940">
                  <c:v>3.3581767999999998E-2</c:v>
                </c:pt>
                <c:pt idx="5941">
                  <c:v>3.3581768200000001E-2</c:v>
                </c:pt>
                <c:pt idx="5942">
                  <c:v>3.3581768400000003E-2</c:v>
                </c:pt>
                <c:pt idx="5943">
                  <c:v>3.3581768599999999E-2</c:v>
                </c:pt>
                <c:pt idx="5944">
                  <c:v>3.3581768800000002E-2</c:v>
                </c:pt>
                <c:pt idx="5945">
                  <c:v>3.3581768999999997E-2</c:v>
                </c:pt>
                <c:pt idx="5946">
                  <c:v>3.35817692E-2</c:v>
                </c:pt>
                <c:pt idx="5947">
                  <c:v>3.3581769400000003E-2</c:v>
                </c:pt>
                <c:pt idx="5948">
                  <c:v>3.3581769599999998E-2</c:v>
                </c:pt>
                <c:pt idx="5949">
                  <c:v>3.3581769800000001E-2</c:v>
                </c:pt>
                <c:pt idx="5950">
                  <c:v>3.3581769999999997E-2</c:v>
                </c:pt>
                <c:pt idx="5951">
                  <c:v>3.35817702E-2</c:v>
                </c:pt>
                <c:pt idx="5952">
                  <c:v>3.3581770400000002E-2</c:v>
                </c:pt>
                <c:pt idx="5953">
                  <c:v>3.3581770599999998E-2</c:v>
                </c:pt>
                <c:pt idx="5954">
                  <c:v>3.3581770800000001E-2</c:v>
                </c:pt>
                <c:pt idx="5955">
                  <c:v>3.3581771000000003E-2</c:v>
                </c:pt>
                <c:pt idx="5956">
                  <c:v>3.3581771199999999E-2</c:v>
                </c:pt>
                <c:pt idx="5957">
                  <c:v>3.3581771400000002E-2</c:v>
                </c:pt>
                <c:pt idx="5958">
                  <c:v>3.3581771599999997E-2</c:v>
                </c:pt>
                <c:pt idx="5959">
                  <c:v>3.35817718E-2</c:v>
                </c:pt>
                <c:pt idx="5960">
                  <c:v>3.3581772000000003E-2</c:v>
                </c:pt>
                <c:pt idx="5961">
                  <c:v>3.3581772199999999E-2</c:v>
                </c:pt>
                <c:pt idx="5962">
                  <c:v>3.3581772400000001E-2</c:v>
                </c:pt>
                <c:pt idx="5963">
                  <c:v>3.3581772599999997E-2</c:v>
                </c:pt>
                <c:pt idx="5964">
                  <c:v>3.35817728E-2</c:v>
                </c:pt>
                <c:pt idx="5965">
                  <c:v>3.3581773000000002E-2</c:v>
                </c:pt>
                <c:pt idx="5966">
                  <c:v>3.3581773199999998E-2</c:v>
                </c:pt>
                <c:pt idx="5967">
                  <c:v>3.3581773400000001E-2</c:v>
                </c:pt>
                <c:pt idx="5968">
                  <c:v>3.3581773600000003E-2</c:v>
                </c:pt>
                <c:pt idx="5969">
                  <c:v>3.3581773799999999E-2</c:v>
                </c:pt>
                <c:pt idx="5970">
                  <c:v>3.3581774000000002E-2</c:v>
                </c:pt>
                <c:pt idx="5971">
                  <c:v>3.3581774199999997E-2</c:v>
                </c:pt>
                <c:pt idx="5972">
                  <c:v>3.35817744E-2</c:v>
                </c:pt>
                <c:pt idx="5973">
                  <c:v>3.3581774600000003E-2</c:v>
                </c:pt>
                <c:pt idx="5974">
                  <c:v>3.3581774799999999E-2</c:v>
                </c:pt>
                <c:pt idx="5975">
                  <c:v>3.3581775000000001E-2</c:v>
                </c:pt>
                <c:pt idx="5976">
                  <c:v>3.3581775199999997E-2</c:v>
                </c:pt>
                <c:pt idx="5977">
                  <c:v>3.35817754E-2</c:v>
                </c:pt>
                <c:pt idx="5978">
                  <c:v>3.3581775600000002E-2</c:v>
                </c:pt>
                <c:pt idx="5979">
                  <c:v>3.3581775799999998E-2</c:v>
                </c:pt>
                <c:pt idx="5980">
                  <c:v>3.3581776000000001E-2</c:v>
                </c:pt>
                <c:pt idx="5981">
                  <c:v>3.3581776200000003E-2</c:v>
                </c:pt>
                <c:pt idx="5982">
                  <c:v>3.3581776399999999E-2</c:v>
                </c:pt>
                <c:pt idx="5983">
                  <c:v>3.3581776600000002E-2</c:v>
                </c:pt>
                <c:pt idx="5984">
                  <c:v>3.3581776799999997E-2</c:v>
                </c:pt>
                <c:pt idx="5985">
                  <c:v>3.3581777E-2</c:v>
                </c:pt>
                <c:pt idx="5986">
                  <c:v>3.3581777200000003E-2</c:v>
                </c:pt>
                <c:pt idx="5987">
                  <c:v>3.3581777399999999E-2</c:v>
                </c:pt>
                <c:pt idx="5988">
                  <c:v>3.3581777600000001E-2</c:v>
                </c:pt>
                <c:pt idx="5989">
                  <c:v>3.3581777799999997E-2</c:v>
                </c:pt>
                <c:pt idx="5990">
                  <c:v>3.3581778E-2</c:v>
                </c:pt>
                <c:pt idx="5991">
                  <c:v>3.3581778200000002E-2</c:v>
                </c:pt>
                <c:pt idx="5992">
                  <c:v>3.3581778399999998E-2</c:v>
                </c:pt>
                <c:pt idx="5993">
                  <c:v>3.3581778600000001E-2</c:v>
                </c:pt>
                <c:pt idx="5994">
                  <c:v>3.3581778800000003E-2</c:v>
                </c:pt>
                <c:pt idx="5995">
                  <c:v>3.3581778999999999E-2</c:v>
                </c:pt>
                <c:pt idx="5996">
                  <c:v>3.3581779200000002E-2</c:v>
                </c:pt>
                <c:pt idx="5997">
                  <c:v>3.3581779399999998E-2</c:v>
                </c:pt>
                <c:pt idx="5998">
                  <c:v>3.35817796E-2</c:v>
                </c:pt>
                <c:pt idx="5999">
                  <c:v>3.3581779800000003E-2</c:v>
                </c:pt>
                <c:pt idx="6000">
                  <c:v>3.3581779999999999E-2</c:v>
                </c:pt>
                <c:pt idx="6001">
                  <c:v>3.3581780200000001E-2</c:v>
                </c:pt>
                <c:pt idx="6002">
                  <c:v>3.3581780399999997E-2</c:v>
                </c:pt>
                <c:pt idx="6003">
                  <c:v>3.35817806E-2</c:v>
                </c:pt>
                <c:pt idx="6004">
                  <c:v>3.3581780800000002E-2</c:v>
                </c:pt>
                <c:pt idx="6005">
                  <c:v>3.3581780999999998E-2</c:v>
                </c:pt>
                <c:pt idx="6006">
                  <c:v>3.3581781200000001E-2</c:v>
                </c:pt>
                <c:pt idx="6007">
                  <c:v>3.3581781400000003E-2</c:v>
                </c:pt>
                <c:pt idx="6008">
                  <c:v>3.3581781599999999E-2</c:v>
                </c:pt>
                <c:pt idx="6009">
                  <c:v>3.3581781800000002E-2</c:v>
                </c:pt>
                <c:pt idx="6010">
                  <c:v>3.3581781999999998E-2</c:v>
                </c:pt>
                <c:pt idx="6011">
                  <c:v>3.35817822E-2</c:v>
                </c:pt>
                <c:pt idx="6012">
                  <c:v>3.3581782400000003E-2</c:v>
                </c:pt>
                <c:pt idx="6013">
                  <c:v>3.3581782599999999E-2</c:v>
                </c:pt>
                <c:pt idx="6014">
                  <c:v>3.3581782800000001E-2</c:v>
                </c:pt>
                <c:pt idx="6015">
                  <c:v>3.3581782999999997E-2</c:v>
                </c:pt>
                <c:pt idx="6016">
                  <c:v>3.35817832E-2</c:v>
                </c:pt>
                <c:pt idx="6017">
                  <c:v>3.3581783400000002E-2</c:v>
                </c:pt>
                <c:pt idx="6018">
                  <c:v>3.3581783599999998E-2</c:v>
                </c:pt>
                <c:pt idx="6019">
                  <c:v>3.3581783800000001E-2</c:v>
                </c:pt>
                <c:pt idx="6020">
                  <c:v>3.3581784000000003E-2</c:v>
                </c:pt>
                <c:pt idx="6021">
                  <c:v>3.3581784199999999E-2</c:v>
                </c:pt>
                <c:pt idx="6022">
                  <c:v>3.3581784400000002E-2</c:v>
                </c:pt>
                <c:pt idx="6023">
                  <c:v>3.3581784599999998E-2</c:v>
                </c:pt>
                <c:pt idx="6024">
                  <c:v>3.35817848E-2</c:v>
                </c:pt>
                <c:pt idx="6025">
                  <c:v>3.3581785000000003E-2</c:v>
                </c:pt>
                <c:pt idx="6026">
                  <c:v>3.3581785199999999E-2</c:v>
                </c:pt>
                <c:pt idx="6027">
                  <c:v>3.3581785400000001E-2</c:v>
                </c:pt>
                <c:pt idx="6028">
                  <c:v>3.3581785599999997E-2</c:v>
                </c:pt>
                <c:pt idx="6029">
                  <c:v>3.35817858E-2</c:v>
                </c:pt>
                <c:pt idx="6030">
                  <c:v>3.3581786000000002E-2</c:v>
                </c:pt>
                <c:pt idx="6031">
                  <c:v>3.3581786199999998E-2</c:v>
                </c:pt>
                <c:pt idx="6032">
                  <c:v>3.3581786400000001E-2</c:v>
                </c:pt>
                <c:pt idx="6033">
                  <c:v>3.3581786600000003E-2</c:v>
                </c:pt>
                <c:pt idx="6034">
                  <c:v>3.3581786799999999E-2</c:v>
                </c:pt>
                <c:pt idx="6035">
                  <c:v>3.3581787000000002E-2</c:v>
                </c:pt>
                <c:pt idx="6036">
                  <c:v>3.3581787199999998E-2</c:v>
                </c:pt>
                <c:pt idx="6037">
                  <c:v>3.35817874E-2</c:v>
                </c:pt>
                <c:pt idx="6038">
                  <c:v>3.3581787600000003E-2</c:v>
                </c:pt>
                <c:pt idx="6039">
                  <c:v>3.3581787799999999E-2</c:v>
                </c:pt>
                <c:pt idx="6040">
                  <c:v>3.3581788000000001E-2</c:v>
                </c:pt>
                <c:pt idx="6041">
                  <c:v>3.3581788199999997E-2</c:v>
                </c:pt>
                <c:pt idx="6042">
                  <c:v>3.35817884E-2</c:v>
                </c:pt>
                <c:pt idx="6043">
                  <c:v>3.3581788600000002E-2</c:v>
                </c:pt>
                <c:pt idx="6044">
                  <c:v>3.3581788799999998E-2</c:v>
                </c:pt>
                <c:pt idx="6045">
                  <c:v>3.3581789000000001E-2</c:v>
                </c:pt>
                <c:pt idx="6046">
                  <c:v>3.3581789200000003E-2</c:v>
                </c:pt>
                <c:pt idx="6047">
                  <c:v>3.3581789399999999E-2</c:v>
                </c:pt>
                <c:pt idx="6048">
                  <c:v>3.3581789600000002E-2</c:v>
                </c:pt>
                <c:pt idx="6049">
                  <c:v>3.3581789799999998E-2</c:v>
                </c:pt>
                <c:pt idx="6050">
                  <c:v>3.358179E-2</c:v>
                </c:pt>
                <c:pt idx="6051">
                  <c:v>3.3581790200000003E-2</c:v>
                </c:pt>
                <c:pt idx="6052">
                  <c:v>3.3581790399999999E-2</c:v>
                </c:pt>
                <c:pt idx="6053">
                  <c:v>3.3581790600000001E-2</c:v>
                </c:pt>
                <c:pt idx="6054">
                  <c:v>3.3581790799999997E-2</c:v>
                </c:pt>
                <c:pt idx="6055">
                  <c:v>3.3581791E-2</c:v>
                </c:pt>
                <c:pt idx="6056">
                  <c:v>3.3581791200000002E-2</c:v>
                </c:pt>
                <c:pt idx="6057">
                  <c:v>3.3581791399999998E-2</c:v>
                </c:pt>
                <c:pt idx="6058">
                  <c:v>3.3581791600000001E-2</c:v>
                </c:pt>
                <c:pt idx="6059">
                  <c:v>3.3581791800000003E-2</c:v>
                </c:pt>
                <c:pt idx="6060">
                  <c:v>3.3581791999999999E-2</c:v>
                </c:pt>
                <c:pt idx="6061">
                  <c:v>3.3581792200000002E-2</c:v>
                </c:pt>
                <c:pt idx="6062">
                  <c:v>3.3581792399999998E-2</c:v>
                </c:pt>
                <c:pt idx="6063">
                  <c:v>3.35817926E-2</c:v>
                </c:pt>
                <c:pt idx="6064">
                  <c:v>3.3581792800000003E-2</c:v>
                </c:pt>
                <c:pt idx="6065">
                  <c:v>3.3581792999999999E-2</c:v>
                </c:pt>
                <c:pt idx="6066">
                  <c:v>3.3581793200000001E-2</c:v>
                </c:pt>
                <c:pt idx="6067">
                  <c:v>3.3581793399999997E-2</c:v>
                </c:pt>
                <c:pt idx="6068">
                  <c:v>3.35817936E-2</c:v>
                </c:pt>
                <c:pt idx="6069">
                  <c:v>3.3581793800000002E-2</c:v>
                </c:pt>
                <c:pt idx="6070">
                  <c:v>3.3581793999999998E-2</c:v>
                </c:pt>
                <c:pt idx="6071">
                  <c:v>3.3581794200000001E-2</c:v>
                </c:pt>
                <c:pt idx="6072">
                  <c:v>3.3581794399999997E-2</c:v>
                </c:pt>
                <c:pt idx="6073">
                  <c:v>3.3581794599999999E-2</c:v>
                </c:pt>
                <c:pt idx="6074">
                  <c:v>3.3581794800000002E-2</c:v>
                </c:pt>
                <c:pt idx="6075">
                  <c:v>3.3581794999999998E-2</c:v>
                </c:pt>
                <c:pt idx="6076">
                  <c:v>3.35817952E-2</c:v>
                </c:pt>
                <c:pt idx="6077">
                  <c:v>3.3581795400000003E-2</c:v>
                </c:pt>
                <c:pt idx="6078">
                  <c:v>3.3581795599999999E-2</c:v>
                </c:pt>
                <c:pt idx="6079">
                  <c:v>3.3581795800000001E-2</c:v>
                </c:pt>
                <c:pt idx="6080">
                  <c:v>3.3581795999999997E-2</c:v>
                </c:pt>
                <c:pt idx="6081">
                  <c:v>3.35817962E-2</c:v>
                </c:pt>
                <c:pt idx="6082">
                  <c:v>3.3581796400000002E-2</c:v>
                </c:pt>
                <c:pt idx="6083">
                  <c:v>3.3581796599999998E-2</c:v>
                </c:pt>
                <c:pt idx="6084">
                  <c:v>3.3581796800000001E-2</c:v>
                </c:pt>
                <c:pt idx="6085">
                  <c:v>3.3581796999999997E-2</c:v>
                </c:pt>
                <c:pt idx="6086">
                  <c:v>3.3581797199999999E-2</c:v>
                </c:pt>
                <c:pt idx="6087">
                  <c:v>3.3581797400000002E-2</c:v>
                </c:pt>
                <c:pt idx="6088">
                  <c:v>3.3581797599999998E-2</c:v>
                </c:pt>
                <c:pt idx="6089">
                  <c:v>3.35817978E-2</c:v>
                </c:pt>
                <c:pt idx="6090">
                  <c:v>3.3581798000000003E-2</c:v>
                </c:pt>
                <c:pt idx="6091">
                  <c:v>3.3581798199999999E-2</c:v>
                </c:pt>
                <c:pt idx="6092">
                  <c:v>3.3581798400000001E-2</c:v>
                </c:pt>
                <c:pt idx="6093">
                  <c:v>3.3581798599999997E-2</c:v>
                </c:pt>
                <c:pt idx="6094">
                  <c:v>3.35817988E-2</c:v>
                </c:pt>
                <c:pt idx="6095">
                  <c:v>3.3581799000000002E-2</c:v>
                </c:pt>
                <c:pt idx="6096">
                  <c:v>3.3581799199999998E-2</c:v>
                </c:pt>
                <c:pt idx="6097">
                  <c:v>3.3581799400000001E-2</c:v>
                </c:pt>
                <c:pt idx="6098">
                  <c:v>3.3581799599999997E-2</c:v>
                </c:pt>
                <c:pt idx="6099">
                  <c:v>3.3581799799999999E-2</c:v>
                </c:pt>
                <c:pt idx="6100">
                  <c:v>3.3581800000000002E-2</c:v>
                </c:pt>
                <c:pt idx="6101">
                  <c:v>3.3581800199999998E-2</c:v>
                </c:pt>
                <c:pt idx="6102">
                  <c:v>3.35818004E-2</c:v>
                </c:pt>
                <c:pt idx="6103">
                  <c:v>3.3581800600000003E-2</c:v>
                </c:pt>
                <c:pt idx="6104">
                  <c:v>3.3581800799999999E-2</c:v>
                </c:pt>
                <c:pt idx="6105">
                  <c:v>3.3581801000000001E-2</c:v>
                </c:pt>
                <c:pt idx="6106">
                  <c:v>3.3581801199999997E-2</c:v>
                </c:pt>
                <c:pt idx="6107">
                  <c:v>3.35818014E-2</c:v>
                </c:pt>
                <c:pt idx="6108">
                  <c:v>3.3581801600000002E-2</c:v>
                </c:pt>
                <c:pt idx="6109">
                  <c:v>3.3581801799999998E-2</c:v>
                </c:pt>
                <c:pt idx="6110">
                  <c:v>3.3581802000000001E-2</c:v>
                </c:pt>
                <c:pt idx="6111">
                  <c:v>3.3581802199999997E-2</c:v>
                </c:pt>
                <c:pt idx="6112">
                  <c:v>3.3581802399999999E-2</c:v>
                </c:pt>
                <c:pt idx="6113">
                  <c:v>3.3581802600000002E-2</c:v>
                </c:pt>
                <c:pt idx="6114">
                  <c:v>3.3581802799999998E-2</c:v>
                </c:pt>
                <c:pt idx="6115">
                  <c:v>3.3581803E-2</c:v>
                </c:pt>
                <c:pt idx="6116">
                  <c:v>3.3581803200000003E-2</c:v>
                </c:pt>
                <c:pt idx="6117">
                  <c:v>3.3581803399999999E-2</c:v>
                </c:pt>
                <c:pt idx="6118">
                  <c:v>3.3581803600000001E-2</c:v>
                </c:pt>
                <c:pt idx="6119">
                  <c:v>3.3581803799999997E-2</c:v>
                </c:pt>
                <c:pt idx="6120">
                  <c:v>3.3581804E-2</c:v>
                </c:pt>
                <c:pt idx="6121">
                  <c:v>3.3581804200000002E-2</c:v>
                </c:pt>
                <c:pt idx="6122">
                  <c:v>3.3581804399999998E-2</c:v>
                </c:pt>
                <c:pt idx="6123">
                  <c:v>3.3581804600000001E-2</c:v>
                </c:pt>
                <c:pt idx="6124">
                  <c:v>3.3581804799999997E-2</c:v>
                </c:pt>
                <c:pt idx="6125">
                  <c:v>3.3581804999999999E-2</c:v>
                </c:pt>
                <c:pt idx="6126">
                  <c:v>3.3581805200000002E-2</c:v>
                </c:pt>
                <c:pt idx="6127">
                  <c:v>3.3581805399999998E-2</c:v>
                </c:pt>
                <c:pt idx="6128">
                  <c:v>3.35818056E-2</c:v>
                </c:pt>
                <c:pt idx="6129">
                  <c:v>3.3581805800000003E-2</c:v>
                </c:pt>
                <c:pt idx="6130">
                  <c:v>3.3581805999999999E-2</c:v>
                </c:pt>
                <c:pt idx="6131">
                  <c:v>3.3581806200000001E-2</c:v>
                </c:pt>
                <c:pt idx="6132">
                  <c:v>3.3581806399999997E-2</c:v>
                </c:pt>
                <c:pt idx="6133">
                  <c:v>3.35818066E-2</c:v>
                </c:pt>
                <c:pt idx="6134">
                  <c:v>3.3581806800000003E-2</c:v>
                </c:pt>
                <c:pt idx="6135">
                  <c:v>3.3581806999999998E-2</c:v>
                </c:pt>
                <c:pt idx="6136">
                  <c:v>3.3581807200000001E-2</c:v>
                </c:pt>
                <c:pt idx="6137">
                  <c:v>3.3581807399999997E-2</c:v>
                </c:pt>
                <c:pt idx="6138">
                  <c:v>3.3581807599999999E-2</c:v>
                </c:pt>
                <c:pt idx="6139">
                  <c:v>3.3581807800000002E-2</c:v>
                </c:pt>
                <c:pt idx="6140">
                  <c:v>3.3581807999999998E-2</c:v>
                </c:pt>
                <c:pt idx="6141">
                  <c:v>3.35818082E-2</c:v>
                </c:pt>
                <c:pt idx="6142">
                  <c:v>3.3581808400000003E-2</c:v>
                </c:pt>
                <c:pt idx="6143">
                  <c:v>3.3581808599999999E-2</c:v>
                </c:pt>
                <c:pt idx="6144">
                  <c:v>3.3581808800000001E-2</c:v>
                </c:pt>
                <c:pt idx="6145">
                  <c:v>3.3581808999999997E-2</c:v>
                </c:pt>
                <c:pt idx="6146">
                  <c:v>3.35818092E-2</c:v>
                </c:pt>
                <c:pt idx="6147">
                  <c:v>3.3581809400000003E-2</c:v>
                </c:pt>
                <c:pt idx="6148">
                  <c:v>3.3581809599999998E-2</c:v>
                </c:pt>
                <c:pt idx="6149">
                  <c:v>3.3581809800000001E-2</c:v>
                </c:pt>
                <c:pt idx="6150">
                  <c:v>3.3581809999999997E-2</c:v>
                </c:pt>
                <c:pt idx="6151">
                  <c:v>3.3581810199999999E-2</c:v>
                </c:pt>
                <c:pt idx="6152">
                  <c:v>3.3581810400000002E-2</c:v>
                </c:pt>
                <c:pt idx="6153">
                  <c:v>3.3581810599999998E-2</c:v>
                </c:pt>
                <c:pt idx="6154">
                  <c:v>3.35818108E-2</c:v>
                </c:pt>
                <c:pt idx="6155">
                  <c:v>3.3581811000000003E-2</c:v>
                </c:pt>
                <c:pt idx="6156">
                  <c:v>3.3581811199999999E-2</c:v>
                </c:pt>
                <c:pt idx="6157">
                  <c:v>3.3581811400000001E-2</c:v>
                </c:pt>
                <c:pt idx="6158">
                  <c:v>3.3581811599999997E-2</c:v>
                </c:pt>
                <c:pt idx="6159">
                  <c:v>3.35818118E-2</c:v>
                </c:pt>
                <c:pt idx="6160">
                  <c:v>3.3581812000000003E-2</c:v>
                </c:pt>
                <c:pt idx="6161">
                  <c:v>3.3581812199999998E-2</c:v>
                </c:pt>
                <c:pt idx="6162">
                  <c:v>3.3581812400000001E-2</c:v>
                </c:pt>
                <c:pt idx="6163">
                  <c:v>3.3581812599999997E-2</c:v>
                </c:pt>
                <c:pt idx="6164">
                  <c:v>3.3581812799999999E-2</c:v>
                </c:pt>
                <c:pt idx="6165">
                  <c:v>3.3581813000000002E-2</c:v>
                </c:pt>
                <c:pt idx="6166">
                  <c:v>3.3581813199999998E-2</c:v>
                </c:pt>
                <c:pt idx="6167">
                  <c:v>3.35818134E-2</c:v>
                </c:pt>
                <c:pt idx="6168">
                  <c:v>3.3581813600000003E-2</c:v>
                </c:pt>
                <c:pt idx="6169">
                  <c:v>3.3581813799999999E-2</c:v>
                </c:pt>
                <c:pt idx="6170">
                  <c:v>3.3581814000000001E-2</c:v>
                </c:pt>
                <c:pt idx="6171">
                  <c:v>3.3581814199999997E-2</c:v>
                </c:pt>
                <c:pt idx="6172">
                  <c:v>3.35818144E-2</c:v>
                </c:pt>
                <c:pt idx="6173">
                  <c:v>3.3581814600000003E-2</c:v>
                </c:pt>
                <c:pt idx="6174">
                  <c:v>3.3581814799999998E-2</c:v>
                </c:pt>
                <c:pt idx="6175">
                  <c:v>3.3581815000000001E-2</c:v>
                </c:pt>
                <c:pt idx="6176">
                  <c:v>3.3581815199999997E-2</c:v>
                </c:pt>
                <c:pt idx="6177">
                  <c:v>3.3581815399999999E-2</c:v>
                </c:pt>
                <c:pt idx="6178">
                  <c:v>3.3581815600000002E-2</c:v>
                </c:pt>
                <c:pt idx="6179">
                  <c:v>3.3581815799999998E-2</c:v>
                </c:pt>
                <c:pt idx="6180">
                  <c:v>3.3581816E-2</c:v>
                </c:pt>
                <c:pt idx="6181">
                  <c:v>3.3581816200000003E-2</c:v>
                </c:pt>
                <c:pt idx="6182">
                  <c:v>3.3581816399999999E-2</c:v>
                </c:pt>
                <c:pt idx="6183">
                  <c:v>3.3581816600000002E-2</c:v>
                </c:pt>
                <c:pt idx="6184">
                  <c:v>3.3581816799999997E-2</c:v>
                </c:pt>
                <c:pt idx="6185">
                  <c:v>3.3581817E-2</c:v>
                </c:pt>
                <c:pt idx="6186">
                  <c:v>3.3581817200000003E-2</c:v>
                </c:pt>
                <c:pt idx="6187">
                  <c:v>3.3581817399999998E-2</c:v>
                </c:pt>
                <c:pt idx="6188">
                  <c:v>3.3581817600000001E-2</c:v>
                </c:pt>
                <c:pt idx="6189">
                  <c:v>3.3581817799999997E-2</c:v>
                </c:pt>
                <c:pt idx="6190">
                  <c:v>3.3581817999999999E-2</c:v>
                </c:pt>
                <c:pt idx="6191">
                  <c:v>3.3581818200000002E-2</c:v>
                </c:pt>
                <c:pt idx="6192">
                  <c:v>3.3581818399999998E-2</c:v>
                </c:pt>
                <c:pt idx="6193">
                  <c:v>3.35818186E-2</c:v>
                </c:pt>
                <c:pt idx="6194">
                  <c:v>3.3581818800000003E-2</c:v>
                </c:pt>
                <c:pt idx="6195">
                  <c:v>3.3581818999999999E-2</c:v>
                </c:pt>
                <c:pt idx="6196">
                  <c:v>3.3581819200000002E-2</c:v>
                </c:pt>
                <c:pt idx="6197">
                  <c:v>3.3581819399999997E-2</c:v>
                </c:pt>
                <c:pt idx="6198">
                  <c:v>3.35818196E-2</c:v>
                </c:pt>
                <c:pt idx="6199">
                  <c:v>3.3581819800000003E-2</c:v>
                </c:pt>
                <c:pt idx="6200">
                  <c:v>3.3581819999999998E-2</c:v>
                </c:pt>
                <c:pt idx="6201">
                  <c:v>3.3581820200000001E-2</c:v>
                </c:pt>
                <c:pt idx="6202">
                  <c:v>3.3581820399999997E-2</c:v>
                </c:pt>
                <c:pt idx="6203">
                  <c:v>3.3581820599999999E-2</c:v>
                </c:pt>
                <c:pt idx="6204">
                  <c:v>3.3581820800000002E-2</c:v>
                </c:pt>
                <c:pt idx="6205">
                  <c:v>3.3581820999999998E-2</c:v>
                </c:pt>
                <c:pt idx="6206">
                  <c:v>3.35818212E-2</c:v>
                </c:pt>
                <c:pt idx="6207">
                  <c:v>3.3581821400000003E-2</c:v>
                </c:pt>
                <c:pt idx="6208">
                  <c:v>3.3581821599999999E-2</c:v>
                </c:pt>
                <c:pt idx="6209">
                  <c:v>3.3581821800000002E-2</c:v>
                </c:pt>
                <c:pt idx="6210">
                  <c:v>3.3581821999999997E-2</c:v>
                </c:pt>
                <c:pt idx="6211">
                  <c:v>3.35818222E-2</c:v>
                </c:pt>
                <c:pt idx="6212">
                  <c:v>3.3581822400000003E-2</c:v>
                </c:pt>
                <c:pt idx="6213">
                  <c:v>3.3581822599999998E-2</c:v>
                </c:pt>
                <c:pt idx="6214">
                  <c:v>3.3581822800000001E-2</c:v>
                </c:pt>
                <c:pt idx="6215">
                  <c:v>3.3581822999999997E-2</c:v>
                </c:pt>
                <c:pt idx="6216">
                  <c:v>3.3581823199999999E-2</c:v>
                </c:pt>
                <c:pt idx="6217">
                  <c:v>3.3581823400000002E-2</c:v>
                </c:pt>
                <c:pt idx="6218">
                  <c:v>3.3581823599999998E-2</c:v>
                </c:pt>
                <c:pt idx="6219">
                  <c:v>3.3581823800000001E-2</c:v>
                </c:pt>
                <c:pt idx="6220">
                  <c:v>3.3581824000000003E-2</c:v>
                </c:pt>
                <c:pt idx="6221">
                  <c:v>3.3581824199999999E-2</c:v>
                </c:pt>
                <c:pt idx="6222">
                  <c:v>3.3581824400000002E-2</c:v>
                </c:pt>
                <c:pt idx="6223">
                  <c:v>3.3581824599999997E-2</c:v>
                </c:pt>
                <c:pt idx="6224">
                  <c:v>3.35818248E-2</c:v>
                </c:pt>
                <c:pt idx="6225">
                  <c:v>3.3581825000000003E-2</c:v>
                </c:pt>
                <c:pt idx="6226">
                  <c:v>3.3581825199999998E-2</c:v>
                </c:pt>
                <c:pt idx="6227">
                  <c:v>3.3581825400000001E-2</c:v>
                </c:pt>
                <c:pt idx="6228">
                  <c:v>3.3581825599999997E-2</c:v>
                </c:pt>
                <c:pt idx="6229">
                  <c:v>3.3581825799999999E-2</c:v>
                </c:pt>
                <c:pt idx="6230">
                  <c:v>3.3581826000000002E-2</c:v>
                </c:pt>
                <c:pt idx="6231">
                  <c:v>3.3581826199999998E-2</c:v>
                </c:pt>
                <c:pt idx="6232">
                  <c:v>3.3581826400000001E-2</c:v>
                </c:pt>
                <c:pt idx="6233">
                  <c:v>3.3581826600000003E-2</c:v>
                </c:pt>
                <c:pt idx="6234">
                  <c:v>3.3581826799999999E-2</c:v>
                </c:pt>
                <c:pt idx="6235">
                  <c:v>3.3581827000000002E-2</c:v>
                </c:pt>
                <c:pt idx="6236">
                  <c:v>3.3581827199999997E-2</c:v>
                </c:pt>
                <c:pt idx="6237">
                  <c:v>3.35818274E-2</c:v>
                </c:pt>
                <c:pt idx="6238">
                  <c:v>3.3581827600000003E-2</c:v>
                </c:pt>
                <c:pt idx="6239">
                  <c:v>3.3581827799999998E-2</c:v>
                </c:pt>
                <c:pt idx="6240">
                  <c:v>3.3581828000000001E-2</c:v>
                </c:pt>
                <c:pt idx="6241">
                  <c:v>3.3581828199999997E-2</c:v>
                </c:pt>
                <c:pt idx="6242">
                  <c:v>3.3581828399999999E-2</c:v>
                </c:pt>
                <c:pt idx="6243">
                  <c:v>3.3581828600000002E-2</c:v>
                </c:pt>
                <c:pt idx="6244">
                  <c:v>3.3581828799999998E-2</c:v>
                </c:pt>
                <c:pt idx="6245">
                  <c:v>3.3581829000000001E-2</c:v>
                </c:pt>
                <c:pt idx="6246">
                  <c:v>3.3581829200000003E-2</c:v>
                </c:pt>
                <c:pt idx="6247">
                  <c:v>3.3581829399999999E-2</c:v>
                </c:pt>
                <c:pt idx="6248">
                  <c:v>3.3581829600000002E-2</c:v>
                </c:pt>
                <c:pt idx="6249">
                  <c:v>3.3581829799999997E-2</c:v>
                </c:pt>
                <c:pt idx="6250">
                  <c:v>3.358183E-2</c:v>
                </c:pt>
                <c:pt idx="6251">
                  <c:v>3.3581830200000003E-2</c:v>
                </c:pt>
                <c:pt idx="6252">
                  <c:v>3.3581830399999998E-2</c:v>
                </c:pt>
                <c:pt idx="6253">
                  <c:v>3.3581830600000001E-2</c:v>
                </c:pt>
                <c:pt idx="6254">
                  <c:v>3.3581830799999997E-2</c:v>
                </c:pt>
                <c:pt idx="6255">
                  <c:v>3.3581830999999999E-2</c:v>
                </c:pt>
                <c:pt idx="6256">
                  <c:v>3.3581831200000002E-2</c:v>
                </c:pt>
                <c:pt idx="6257">
                  <c:v>3.3581831399999998E-2</c:v>
                </c:pt>
                <c:pt idx="6258">
                  <c:v>3.3581831600000001E-2</c:v>
                </c:pt>
                <c:pt idx="6259">
                  <c:v>3.3581831800000003E-2</c:v>
                </c:pt>
                <c:pt idx="6260">
                  <c:v>3.3581831999999999E-2</c:v>
                </c:pt>
                <c:pt idx="6261">
                  <c:v>3.3581832200000002E-2</c:v>
                </c:pt>
                <c:pt idx="6262">
                  <c:v>3.3581832399999997E-2</c:v>
                </c:pt>
                <c:pt idx="6263">
                  <c:v>3.35818326E-2</c:v>
                </c:pt>
                <c:pt idx="6264">
                  <c:v>3.3581832800000003E-2</c:v>
                </c:pt>
                <c:pt idx="6265">
                  <c:v>3.3581832999999998E-2</c:v>
                </c:pt>
                <c:pt idx="6266">
                  <c:v>3.3581833200000001E-2</c:v>
                </c:pt>
                <c:pt idx="6267">
                  <c:v>3.3581833399999997E-2</c:v>
                </c:pt>
                <c:pt idx="6268">
                  <c:v>3.35818336E-2</c:v>
                </c:pt>
                <c:pt idx="6269">
                  <c:v>3.3581833800000002E-2</c:v>
                </c:pt>
                <c:pt idx="6270">
                  <c:v>3.3581833999999998E-2</c:v>
                </c:pt>
                <c:pt idx="6271">
                  <c:v>3.3581834200000001E-2</c:v>
                </c:pt>
                <c:pt idx="6272">
                  <c:v>3.3581834400000003E-2</c:v>
                </c:pt>
                <c:pt idx="6273">
                  <c:v>3.3581834599999999E-2</c:v>
                </c:pt>
                <c:pt idx="6274">
                  <c:v>3.3581834800000002E-2</c:v>
                </c:pt>
                <c:pt idx="6275">
                  <c:v>3.3581834999999997E-2</c:v>
                </c:pt>
                <c:pt idx="6276">
                  <c:v>3.35818352E-2</c:v>
                </c:pt>
                <c:pt idx="6277">
                  <c:v>3.3581835400000003E-2</c:v>
                </c:pt>
                <c:pt idx="6278">
                  <c:v>3.3581835599999998E-2</c:v>
                </c:pt>
                <c:pt idx="6279">
                  <c:v>3.3581835800000001E-2</c:v>
                </c:pt>
                <c:pt idx="6280">
                  <c:v>3.3581835999999997E-2</c:v>
                </c:pt>
                <c:pt idx="6281">
                  <c:v>3.35818362E-2</c:v>
                </c:pt>
                <c:pt idx="6282">
                  <c:v>3.3581836400000002E-2</c:v>
                </c:pt>
                <c:pt idx="6283">
                  <c:v>3.3581836599999998E-2</c:v>
                </c:pt>
                <c:pt idx="6284">
                  <c:v>3.3581836800000001E-2</c:v>
                </c:pt>
                <c:pt idx="6285">
                  <c:v>3.3581837000000003E-2</c:v>
                </c:pt>
                <c:pt idx="6286">
                  <c:v>3.3581837199999999E-2</c:v>
                </c:pt>
                <c:pt idx="6287">
                  <c:v>3.3581837400000002E-2</c:v>
                </c:pt>
                <c:pt idx="6288">
                  <c:v>3.3581837599999997E-2</c:v>
                </c:pt>
                <c:pt idx="6289">
                  <c:v>3.35818378E-2</c:v>
                </c:pt>
                <c:pt idx="6290">
                  <c:v>3.3581838000000003E-2</c:v>
                </c:pt>
                <c:pt idx="6291">
                  <c:v>3.3581838199999998E-2</c:v>
                </c:pt>
                <c:pt idx="6292">
                  <c:v>3.3581838400000001E-2</c:v>
                </c:pt>
                <c:pt idx="6293">
                  <c:v>3.3581838599999997E-2</c:v>
                </c:pt>
                <c:pt idx="6294">
                  <c:v>3.35818388E-2</c:v>
                </c:pt>
                <c:pt idx="6295">
                  <c:v>3.3581839000000002E-2</c:v>
                </c:pt>
                <c:pt idx="6296">
                  <c:v>3.3581839199999998E-2</c:v>
                </c:pt>
                <c:pt idx="6297">
                  <c:v>3.3581839400000001E-2</c:v>
                </c:pt>
                <c:pt idx="6298">
                  <c:v>3.3581839600000003E-2</c:v>
                </c:pt>
                <c:pt idx="6299">
                  <c:v>3.3581839799999999E-2</c:v>
                </c:pt>
                <c:pt idx="6300">
                  <c:v>3.3581840000000002E-2</c:v>
                </c:pt>
                <c:pt idx="6301">
                  <c:v>3.3581840199999997E-2</c:v>
                </c:pt>
                <c:pt idx="6302">
                  <c:v>3.35818404E-2</c:v>
                </c:pt>
                <c:pt idx="6303">
                  <c:v>3.3581840600000003E-2</c:v>
                </c:pt>
                <c:pt idx="6304">
                  <c:v>3.3581840799999998E-2</c:v>
                </c:pt>
                <c:pt idx="6305">
                  <c:v>3.3581841000000001E-2</c:v>
                </c:pt>
                <c:pt idx="6306">
                  <c:v>3.3581841199999997E-2</c:v>
                </c:pt>
                <c:pt idx="6307">
                  <c:v>3.35818414E-2</c:v>
                </c:pt>
                <c:pt idx="6308">
                  <c:v>3.3581841600000002E-2</c:v>
                </c:pt>
                <c:pt idx="6309">
                  <c:v>3.3581841799999998E-2</c:v>
                </c:pt>
                <c:pt idx="6310">
                  <c:v>3.3581842000000001E-2</c:v>
                </c:pt>
                <c:pt idx="6311">
                  <c:v>3.3581842200000003E-2</c:v>
                </c:pt>
                <c:pt idx="6312">
                  <c:v>3.3581842399999999E-2</c:v>
                </c:pt>
                <c:pt idx="6313">
                  <c:v>3.3581842600000002E-2</c:v>
                </c:pt>
                <c:pt idx="6314">
                  <c:v>3.3581842799999997E-2</c:v>
                </c:pt>
                <c:pt idx="6315">
                  <c:v>3.3581843E-2</c:v>
                </c:pt>
                <c:pt idx="6316">
                  <c:v>3.3581843200000003E-2</c:v>
                </c:pt>
                <c:pt idx="6317">
                  <c:v>3.3581843399999999E-2</c:v>
                </c:pt>
                <c:pt idx="6318">
                  <c:v>3.3581843600000001E-2</c:v>
                </c:pt>
                <c:pt idx="6319">
                  <c:v>3.3581843799999997E-2</c:v>
                </c:pt>
                <c:pt idx="6320">
                  <c:v>3.3581844E-2</c:v>
                </c:pt>
                <c:pt idx="6321">
                  <c:v>3.3581844200000002E-2</c:v>
                </c:pt>
                <c:pt idx="6322">
                  <c:v>3.3581844399999998E-2</c:v>
                </c:pt>
                <c:pt idx="6323">
                  <c:v>3.3581844600000001E-2</c:v>
                </c:pt>
                <c:pt idx="6324">
                  <c:v>3.3581844800000003E-2</c:v>
                </c:pt>
                <c:pt idx="6325">
                  <c:v>3.3581844999999999E-2</c:v>
                </c:pt>
                <c:pt idx="6326">
                  <c:v>3.3581845200000002E-2</c:v>
                </c:pt>
                <c:pt idx="6327">
                  <c:v>3.3581845399999997E-2</c:v>
                </c:pt>
                <c:pt idx="6328">
                  <c:v>3.35818456E-2</c:v>
                </c:pt>
                <c:pt idx="6329">
                  <c:v>3.3581845800000003E-2</c:v>
                </c:pt>
                <c:pt idx="6330">
                  <c:v>3.3581845999999999E-2</c:v>
                </c:pt>
                <c:pt idx="6331">
                  <c:v>3.3581846200000001E-2</c:v>
                </c:pt>
                <c:pt idx="6332">
                  <c:v>3.3581846399999997E-2</c:v>
                </c:pt>
                <c:pt idx="6333">
                  <c:v>3.35818466E-2</c:v>
                </c:pt>
                <c:pt idx="6334">
                  <c:v>3.3581846800000002E-2</c:v>
                </c:pt>
                <c:pt idx="6335">
                  <c:v>3.3581846999999998E-2</c:v>
                </c:pt>
                <c:pt idx="6336">
                  <c:v>3.3581847200000001E-2</c:v>
                </c:pt>
                <c:pt idx="6337">
                  <c:v>3.3581847400000003E-2</c:v>
                </c:pt>
                <c:pt idx="6338">
                  <c:v>3.3581847599999999E-2</c:v>
                </c:pt>
                <c:pt idx="6339">
                  <c:v>3.3581847800000002E-2</c:v>
                </c:pt>
                <c:pt idx="6340">
                  <c:v>3.3581847999999997E-2</c:v>
                </c:pt>
                <c:pt idx="6341">
                  <c:v>3.35818482E-2</c:v>
                </c:pt>
                <c:pt idx="6342">
                  <c:v>3.3581848400000003E-2</c:v>
                </c:pt>
                <c:pt idx="6343">
                  <c:v>3.3581848599999999E-2</c:v>
                </c:pt>
                <c:pt idx="6344">
                  <c:v>3.3581848800000001E-2</c:v>
                </c:pt>
                <c:pt idx="6345">
                  <c:v>3.3581848999999997E-2</c:v>
                </c:pt>
                <c:pt idx="6346">
                  <c:v>3.35818492E-2</c:v>
                </c:pt>
                <c:pt idx="6347">
                  <c:v>3.3581849400000002E-2</c:v>
                </c:pt>
                <c:pt idx="6348">
                  <c:v>3.3581849599999998E-2</c:v>
                </c:pt>
                <c:pt idx="6349">
                  <c:v>3.3581849800000001E-2</c:v>
                </c:pt>
                <c:pt idx="6350">
                  <c:v>3.3581850000000003E-2</c:v>
                </c:pt>
                <c:pt idx="6351">
                  <c:v>3.3581850199999999E-2</c:v>
                </c:pt>
                <c:pt idx="6352">
                  <c:v>3.3581850400000002E-2</c:v>
                </c:pt>
                <c:pt idx="6353">
                  <c:v>3.3581850599999997E-2</c:v>
                </c:pt>
                <c:pt idx="6354">
                  <c:v>3.35818508E-2</c:v>
                </c:pt>
                <c:pt idx="6355">
                  <c:v>3.3581851000000003E-2</c:v>
                </c:pt>
                <c:pt idx="6356">
                  <c:v>3.3581851199999999E-2</c:v>
                </c:pt>
                <c:pt idx="6357">
                  <c:v>3.3581851400000001E-2</c:v>
                </c:pt>
                <c:pt idx="6358">
                  <c:v>3.3581851599999997E-2</c:v>
                </c:pt>
                <c:pt idx="6359">
                  <c:v>3.35818518E-2</c:v>
                </c:pt>
                <c:pt idx="6360">
                  <c:v>3.3581852000000002E-2</c:v>
                </c:pt>
                <c:pt idx="6361">
                  <c:v>3.3581852199999998E-2</c:v>
                </c:pt>
                <c:pt idx="6362">
                  <c:v>3.3581852400000001E-2</c:v>
                </c:pt>
                <c:pt idx="6363">
                  <c:v>3.3581852600000003E-2</c:v>
                </c:pt>
                <c:pt idx="6364">
                  <c:v>3.3581852799999999E-2</c:v>
                </c:pt>
                <c:pt idx="6365">
                  <c:v>3.3581853000000002E-2</c:v>
                </c:pt>
                <c:pt idx="6366">
                  <c:v>3.3581853199999998E-2</c:v>
                </c:pt>
                <c:pt idx="6367">
                  <c:v>3.35818534E-2</c:v>
                </c:pt>
                <c:pt idx="6368">
                  <c:v>3.3581853600000003E-2</c:v>
                </c:pt>
                <c:pt idx="6369">
                  <c:v>3.3581853799999999E-2</c:v>
                </c:pt>
                <c:pt idx="6370">
                  <c:v>3.3581854000000001E-2</c:v>
                </c:pt>
                <c:pt idx="6371">
                  <c:v>3.3581854199999997E-2</c:v>
                </c:pt>
                <c:pt idx="6372">
                  <c:v>3.35818544E-2</c:v>
                </c:pt>
                <c:pt idx="6373">
                  <c:v>3.3581854600000002E-2</c:v>
                </c:pt>
                <c:pt idx="6374">
                  <c:v>3.3581854799999998E-2</c:v>
                </c:pt>
                <c:pt idx="6375">
                  <c:v>3.3581855000000001E-2</c:v>
                </c:pt>
                <c:pt idx="6376">
                  <c:v>3.3581855200000003E-2</c:v>
                </c:pt>
                <c:pt idx="6377">
                  <c:v>3.3581855399999999E-2</c:v>
                </c:pt>
                <c:pt idx="6378">
                  <c:v>3.3581855600000002E-2</c:v>
                </c:pt>
                <c:pt idx="6379">
                  <c:v>3.3581855799999998E-2</c:v>
                </c:pt>
                <c:pt idx="6380">
                  <c:v>3.3581856E-2</c:v>
                </c:pt>
                <c:pt idx="6381">
                  <c:v>3.3581856200000003E-2</c:v>
                </c:pt>
                <c:pt idx="6382">
                  <c:v>3.3581856399999999E-2</c:v>
                </c:pt>
                <c:pt idx="6383">
                  <c:v>3.3581856600000001E-2</c:v>
                </c:pt>
                <c:pt idx="6384">
                  <c:v>3.3581856799999997E-2</c:v>
                </c:pt>
                <c:pt idx="6385">
                  <c:v>3.3581857E-2</c:v>
                </c:pt>
                <c:pt idx="6386">
                  <c:v>3.3581857200000002E-2</c:v>
                </c:pt>
                <c:pt idx="6387">
                  <c:v>3.3581857399999998E-2</c:v>
                </c:pt>
                <c:pt idx="6388">
                  <c:v>3.3581857600000001E-2</c:v>
                </c:pt>
                <c:pt idx="6389">
                  <c:v>3.3581857800000003E-2</c:v>
                </c:pt>
                <c:pt idx="6390">
                  <c:v>3.3581857999999999E-2</c:v>
                </c:pt>
                <c:pt idx="6391">
                  <c:v>3.3581858200000002E-2</c:v>
                </c:pt>
                <c:pt idx="6392">
                  <c:v>3.3581858399999998E-2</c:v>
                </c:pt>
                <c:pt idx="6393">
                  <c:v>3.35818586E-2</c:v>
                </c:pt>
                <c:pt idx="6394">
                  <c:v>3.3581858800000003E-2</c:v>
                </c:pt>
                <c:pt idx="6395">
                  <c:v>3.3581858999999999E-2</c:v>
                </c:pt>
                <c:pt idx="6396">
                  <c:v>3.3581859200000001E-2</c:v>
                </c:pt>
                <c:pt idx="6397">
                  <c:v>3.3581859399999997E-2</c:v>
                </c:pt>
                <c:pt idx="6398">
                  <c:v>3.35818596E-2</c:v>
                </c:pt>
                <c:pt idx="6399">
                  <c:v>3.3581859800000002E-2</c:v>
                </c:pt>
                <c:pt idx="6400">
                  <c:v>3.3581859999999998E-2</c:v>
                </c:pt>
                <c:pt idx="6401">
                  <c:v>3.3581860200000001E-2</c:v>
                </c:pt>
                <c:pt idx="6402">
                  <c:v>3.3581860400000003E-2</c:v>
                </c:pt>
                <c:pt idx="6403">
                  <c:v>3.3581860599999999E-2</c:v>
                </c:pt>
                <c:pt idx="6404">
                  <c:v>3.3581860800000002E-2</c:v>
                </c:pt>
                <c:pt idx="6405">
                  <c:v>3.3581860999999998E-2</c:v>
                </c:pt>
                <c:pt idx="6406">
                  <c:v>3.35818612E-2</c:v>
                </c:pt>
                <c:pt idx="6407">
                  <c:v>3.3581861400000003E-2</c:v>
                </c:pt>
                <c:pt idx="6408">
                  <c:v>3.3581861599999999E-2</c:v>
                </c:pt>
                <c:pt idx="6409">
                  <c:v>3.3581861800000001E-2</c:v>
                </c:pt>
                <c:pt idx="6410">
                  <c:v>3.3581861999999997E-2</c:v>
                </c:pt>
                <c:pt idx="6411">
                  <c:v>3.35818622E-2</c:v>
                </c:pt>
                <c:pt idx="6412">
                  <c:v>3.3581862400000002E-2</c:v>
                </c:pt>
                <c:pt idx="6413">
                  <c:v>3.3581862599999998E-2</c:v>
                </c:pt>
                <c:pt idx="6414">
                  <c:v>3.3581862800000001E-2</c:v>
                </c:pt>
                <c:pt idx="6415">
                  <c:v>3.3581863000000003E-2</c:v>
                </c:pt>
                <c:pt idx="6416">
                  <c:v>3.3581863199999999E-2</c:v>
                </c:pt>
                <c:pt idx="6417">
                  <c:v>3.3581863400000002E-2</c:v>
                </c:pt>
                <c:pt idx="6418">
                  <c:v>3.3581863599999998E-2</c:v>
                </c:pt>
                <c:pt idx="6419">
                  <c:v>3.35818638E-2</c:v>
                </c:pt>
                <c:pt idx="6420">
                  <c:v>3.3581864000000003E-2</c:v>
                </c:pt>
                <c:pt idx="6421">
                  <c:v>3.3581864199999999E-2</c:v>
                </c:pt>
                <c:pt idx="6422">
                  <c:v>3.3581864400000001E-2</c:v>
                </c:pt>
                <c:pt idx="6423">
                  <c:v>3.3581864599999997E-2</c:v>
                </c:pt>
                <c:pt idx="6424">
                  <c:v>3.35818648E-2</c:v>
                </c:pt>
                <c:pt idx="6425">
                  <c:v>3.3581865000000002E-2</c:v>
                </c:pt>
                <c:pt idx="6426">
                  <c:v>3.3581865199999998E-2</c:v>
                </c:pt>
                <c:pt idx="6427">
                  <c:v>3.3581865400000001E-2</c:v>
                </c:pt>
                <c:pt idx="6428">
                  <c:v>3.3581865599999997E-2</c:v>
                </c:pt>
                <c:pt idx="6429">
                  <c:v>3.3581865799999999E-2</c:v>
                </c:pt>
                <c:pt idx="6430">
                  <c:v>3.3581866000000002E-2</c:v>
                </c:pt>
                <c:pt idx="6431">
                  <c:v>3.3581866199999998E-2</c:v>
                </c:pt>
                <c:pt idx="6432">
                  <c:v>3.35818664E-2</c:v>
                </c:pt>
                <c:pt idx="6433">
                  <c:v>3.3581866600000003E-2</c:v>
                </c:pt>
                <c:pt idx="6434">
                  <c:v>3.3581866799999999E-2</c:v>
                </c:pt>
                <c:pt idx="6435">
                  <c:v>3.3581867000000001E-2</c:v>
                </c:pt>
                <c:pt idx="6436">
                  <c:v>3.3581867199999997E-2</c:v>
                </c:pt>
                <c:pt idx="6437">
                  <c:v>3.35818674E-2</c:v>
                </c:pt>
                <c:pt idx="6438">
                  <c:v>3.3581867600000002E-2</c:v>
                </c:pt>
                <c:pt idx="6439">
                  <c:v>3.3581867799999998E-2</c:v>
                </c:pt>
                <c:pt idx="6440">
                  <c:v>3.3581868000000001E-2</c:v>
                </c:pt>
                <c:pt idx="6441">
                  <c:v>3.3581868199999997E-2</c:v>
                </c:pt>
                <c:pt idx="6442">
                  <c:v>3.3581868399999999E-2</c:v>
                </c:pt>
                <c:pt idx="6443">
                  <c:v>3.3581868600000002E-2</c:v>
                </c:pt>
                <c:pt idx="6444">
                  <c:v>3.3581868799999998E-2</c:v>
                </c:pt>
                <c:pt idx="6445">
                  <c:v>3.3581869E-2</c:v>
                </c:pt>
                <c:pt idx="6446">
                  <c:v>3.3581869200000003E-2</c:v>
                </c:pt>
                <c:pt idx="6447">
                  <c:v>3.3581869399999999E-2</c:v>
                </c:pt>
                <c:pt idx="6448">
                  <c:v>3.3581869600000001E-2</c:v>
                </c:pt>
                <c:pt idx="6449">
                  <c:v>3.3581869799999997E-2</c:v>
                </c:pt>
                <c:pt idx="6450">
                  <c:v>3.358187E-2</c:v>
                </c:pt>
                <c:pt idx="6451">
                  <c:v>3.3581870200000002E-2</c:v>
                </c:pt>
                <c:pt idx="6452">
                  <c:v>3.3581870399999998E-2</c:v>
                </c:pt>
                <c:pt idx="6453">
                  <c:v>3.3581870600000001E-2</c:v>
                </c:pt>
                <c:pt idx="6454">
                  <c:v>3.3581870799999997E-2</c:v>
                </c:pt>
                <c:pt idx="6455">
                  <c:v>3.3581870999999999E-2</c:v>
                </c:pt>
                <c:pt idx="6456">
                  <c:v>3.3581871200000002E-2</c:v>
                </c:pt>
                <c:pt idx="6457">
                  <c:v>3.3581871399999998E-2</c:v>
                </c:pt>
                <c:pt idx="6458">
                  <c:v>3.35818716E-2</c:v>
                </c:pt>
                <c:pt idx="6459">
                  <c:v>3.3581871800000003E-2</c:v>
                </c:pt>
                <c:pt idx="6460">
                  <c:v>3.3581871999999999E-2</c:v>
                </c:pt>
                <c:pt idx="6461">
                  <c:v>3.3581872200000001E-2</c:v>
                </c:pt>
                <c:pt idx="6462">
                  <c:v>3.3581872399999997E-2</c:v>
                </c:pt>
                <c:pt idx="6463">
                  <c:v>3.35818726E-2</c:v>
                </c:pt>
                <c:pt idx="6464">
                  <c:v>3.3581872800000002E-2</c:v>
                </c:pt>
                <c:pt idx="6465">
                  <c:v>3.3581872999999998E-2</c:v>
                </c:pt>
                <c:pt idx="6466">
                  <c:v>3.3581873200000001E-2</c:v>
                </c:pt>
                <c:pt idx="6467">
                  <c:v>3.3581873399999997E-2</c:v>
                </c:pt>
                <c:pt idx="6468">
                  <c:v>3.3581873599999999E-2</c:v>
                </c:pt>
                <c:pt idx="6469">
                  <c:v>3.3581873800000002E-2</c:v>
                </c:pt>
                <c:pt idx="6470">
                  <c:v>3.3581873999999998E-2</c:v>
                </c:pt>
                <c:pt idx="6471">
                  <c:v>3.35818742E-2</c:v>
                </c:pt>
                <c:pt idx="6472">
                  <c:v>3.3581874400000003E-2</c:v>
                </c:pt>
                <c:pt idx="6473">
                  <c:v>3.3581874599999999E-2</c:v>
                </c:pt>
                <c:pt idx="6474">
                  <c:v>3.3581874800000001E-2</c:v>
                </c:pt>
                <c:pt idx="6475">
                  <c:v>3.3581874999999997E-2</c:v>
                </c:pt>
                <c:pt idx="6476">
                  <c:v>3.35818752E-2</c:v>
                </c:pt>
                <c:pt idx="6477">
                  <c:v>3.3581875400000002E-2</c:v>
                </c:pt>
                <c:pt idx="6478">
                  <c:v>3.3581875599999998E-2</c:v>
                </c:pt>
                <c:pt idx="6479">
                  <c:v>3.3581875800000001E-2</c:v>
                </c:pt>
                <c:pt idx="6480">
                  <c:v>3.3581875999999997E-2</c:v>
                </c:pt>
                <c:pt idx="6481">
                  <c:v>3.3581876199999999E-2</c:v>
                </c:pt>
                <c:pt idx="6482">
                  <c:v>3.3581876400000002E-2</c:v>
                </c:pt>
                <c:pt idx="6483">
                  <c:v>3.3581876599999998E-2</c:v>
                </c:pt>
                <c:pt idx="6484">
                  <c:v>3.35818768E-2</c:v>
                </c:pt>
                <c:pt idx="6485">
                  <c:v>3.3581877000000003E-2</c:v>
                </c:pt>
                <c:pt idx="6486">
                  <c:v>3.3581877199999999E-2</c:v>
                </c:pt>
                <c:pt idx="6487">
                  <c:v>3.3581877400000001E-2</c:v>
                </c:pt>
                <c:pt idx="6488">
                  <c:v>3.3581877599999997E-2</c:v>
                </c:pt>
                <c:pt idx="6489">
                  <c:v>3.35818778E-2</c:v>
                </c:pt>
                <c:pt idx="6490">
                  <c:v>3.3581878000000003E-2</c:v>
                </c:pt>
                <c:pt idx="6491">
                  <c:v>3.3581878199999998E-2</c:v>
                </c:pt>
                <c:pt idx="6492">
                  <c:v>3.3581878400000001E-2</c:v>
                </c:pt>
                <c:pt idx="6493">
                  <c:v>3.3581878599999997E-2</c:v>
                </c:pt>
                <c:pt idx="6494">
                  <c:v>3.3581878799999999E-2</c:v>
                </c:pt>
                <c:pt idx="6495">
                  <c:v>3.3581879000000002E-2</c:v>
                </c:pt>
                <c:pt idx="6496">
                  <c:v>3.3581879199999998E-2</c:v>
                </c:pt>
                <c:pt idx="6497">
                  <c:v>3.35818794E-2</c:v>
                </c:pt>
                <c:pt idx="6498">
                  <c:v>3.3581879600000003E-2</c:v>
                </c:pt>
                <c:pt idx="6499">
                  <c:v>3.3581879799999999E-2</c:v>
                </c:pt>
                <c:pt idx="6500">
                  <c:v>3.3581880000000001E-2</c:v>
                </c:pt>
                <c:pt idx="6501">
                  <c:v>3.3581880199999997E-2</c:v>
                </c:pt>
                <c:pt idx="6502">
                  <c:v>3.35818804E-2</c:v>
                </c:pt>
                <c:pt idx="6503">
                  <c:v>3.3581880600000003E-2</c:v>
                </c:pt>
                <c:pt idx="6504">
                  <c:v>3.3581880799999998E-2</c:v>
                </c:pt>
                <c:pt idx="6505">
                  <c:v>3.3581881000000001E-2</c:v>
                </c:pt>
                <c:pt idx="6506">
                  <c:v>3.3581881199999997E-2</c:v>
                </c:pt>
                <c:pt idx="6507">
                  <c:v>3.3581881399999999E-2</c:v>
                </c:pt>
                <c:pt idx="6508">
                  <c:v>3.3581881600000002E-2</c:v>
                </c:pt>
                <c:pt idx="6509">
                  <c:v>3.3581881799999998E-2</c:v>
                </c:pt>
                <c:pt idx="6510">
                  <c:v>3.3581882E-2</c:v>
                </c:pt>
                <c:pt idx="6511">
                  <c:v>3.3581882200000003E-2</c:v>
                </c:pt>
                <c:pt idx="6512">
                  <c:v>3.3581882399999999E-2</c:v>
                </c:pt>
                <c:pt idx="6513">
                  <c:v>3.3581882600000001E-2</c:v>
                </c:pt>
                <c:pt idx="6514">
                  <c:v>3.3581882799999997E-2</c:v>
                </c:pt>
                <c:pt idx="6515">
                  <c:v>3.3581883E-2</c:v>
                </c:pt>
                <c:pt idx="6516">
                  <c:v>3.3581883200000003E-2</c:v>
                </c:pt>
                <c:pt idx="6517">
                  <c:v>3.3581883399999998E-2</c:v>
                </c:pt>
                <c:pt idx="6518">
                  <c:v>3.3581883600000001E-2</c:v>
                </c:pt>
                <c:pt idx="6519">
                  <c:v>3.3581883799999997E-2</c:v>
                </c:pt>
                <c:pt idx="6520">
                  <c:v>3.3581883999999999E-2</c:v>
                </c:pt>
                <c:pt idx="6521">
                  <c:v>3.3581884200000002E-2</c:v>
                </c:pt>
                <c:pt idx="6522">
                  <c:v>3.3581884399999998E-2</c:v>
                </c:pt>
                <c:pt idx="6523">
                  <c:v>3.35818846E-2</c:v>
                </c:pt>
                <c:pt idx="6524">
                  <c:v>3.3581884800000003E-2</c:v>
                </c:pt>
                <c:pt idx="6525">
                  <c:v>3.3581884999999999E-2</c:v>
                </c:pt>
                <c:pt idx="6526">
                  <c:v>3.3581885200000001E-2</c:v>
                </c:pt>
                <c:pt idx="6527">
                  <c:v>3.3581885399999997E-2</c:v>
                </c:pt>
                <c:pt idx="6528">
                  <c:v>3.35818856E-2</c:v>
                </c:pt>
                <c:pt idx="6529">
                  <c:v>3.3581885800000003E-2</c:v>
                </c:pt>
                <c:pt idx="6530">
                  <c:v>3.3581885999999998E-2</c:v>
                </c:pt>
                <c:pt idx="6531">
                  <c:v>3.3581886200000001E-2</c:v>
                </c:pt>
                <c:pt idx="6532">
                  <c:v>3.3581886399999997E-2</c:v>
                </c:pt>
                <c:pt idx="6533">
                  <c:v>3.3581886599999999E-2</c:v>
                </c:pt>
                <c:pt idx="6534">
                  <c:v>3.3581886800000002E-2</c:v>
                </c:pt>
                <c:pt idx="6535">
                  <c:v>3.3581886999999998E-2</c:v>
                </c:pt>
                <c:pt idx="6536">
                  <c:v>3.35818872E-2</c:v>
                </c:pt>
                <c:pt idx="6537">
                  <c:v>3.3581887400000003E-2</c:v>
                </c:pt>
                <c:pt idx="6538">
                  <c:v>3.3581887599999999E-2</c:v>
                </c:pt>
                <c:pt idx="6539">
                  <c:v>3.3581887800000002E-2</c:v>
                </c:pt>
                <c:pt idx="6540">
                  <c:v>3.3581887999999997E-2</c:v>
                </c:pt>
                <c:pt idx="6541">
                  <c:v>3.35818882E-2</c:v>
                </c:pt>
                <c:pt idx="6542">
                  <c:v>3.3581888400000003E-2</c:v>
                </c:pt>
                <c:pt idx="6543">
                  <c:v>3.3581888599999998E-2</c:v>
                </c:pt>
                <c:pt idx="6544">
                  <c:v>3.3581888800000001E-2</c:v>
                </c:pt>
                <c:pt idx="6545">
                  <c:v>3.3581888999999997E-2</c:v>
                </c:pt>
                <c:pt idx="6546">
                  <c:v>3.3581889199999999E-2</c:v>
                </c:pt>
                <c:pt idx="6547">
                  <c:v>3.3581889400000002E-2</c:v>
                </c:pt>
                <c:pt idx="6548">
                  <c:v>3.3581889599999998E-2</c:v>
                </c:pt>
                <c:pt idx="6549">
                  <c:v>3.35818898E-2</c:v>
                </c:pt>
                <c:pt idx="6550">
                  <c:v>3.3581890000000003E-2</c:v>
                </c:pt>
                <c:pt idx="6551">
                  <c:v>3.3581890199999999E-2</c:v>
                </c:pt>
                <c:pt idx="6552">
                  <c:v>3.3581890400000002E-2</c:v>
                </c:pt>
                <c:pt idx="6553">
                  <c:v>3.3581890599999997E-2</c:v>
                </c:pt>
                <c:pt idx="6554">
                  <c:v>3.35818908E-2</c:v>
                </c:pt>
                <c:pt idx="6555">
                  <c:v>3.3581891000000003E-2</c:v>
                </c:pt>
                <c:pt idx="6556">
                  <c:v>3.3581891199999998E-2</c:v>
                </c:pt>
                <c:pt idx="6557">
                  <c:v>3.3581891400000001E-2</c:v>
                </c:pt>
                <c:pt idx="6558">
                  <c:v>3.3581891599999997E-2</c:v>
                </c:pt>
                <c:pt idx="6559">
                  <c:v>3.3581891799999999E-2</c:v>
                </c:pt>
                <c:pt idx="6560">
                  <c:v>3.3581892000000002E-2</c:v>
                </c:pt>
                <c:pt idx="6561">
                  <c:v>3.3581892199999998E-2</c:v>
                </c:pt>
                <c:pt idx="6562">
                  <c:v>3.35818924E-2</c:v>
                </c:pt>
                <c:pt idx="6563">
                  <c:v>3.3581892600000003E-2</c:v>
                </c:pt>
                <c:pt idx="6564">
                  <c:v>3.3581892799999999E-2</c:v>
                </c:pt>
                <c:pt idx="6565">
                  <c:v>3.3581893000000002E-2</c:v>
                </c:pt>
                <c:pt idx="6566">
                  <c:v>3.3581893199999997E-2</c:v>
                </c:pt>
                <c:pt idx="6567">
                  <c:v>3.35818934E-2</c:v>
                </c:pt>
                <c:pt idx="6568">
                  <c:v>3.3581893600000003E-2</c:v>
                </c:pt>
                <c:pt idx="6569">
                  <c:v>3.3581893799999998E-2</c:v>
                </c:pt>
                <c:pt idx="6570">
                  <c:v>3.3581894000000001E-2</c:v>
                </c:pt>
                <c:pt idx="6571">
                  <c:v>3.3581894199999997E-2</c:v>
                </c:pt>
                <c:pt idx="6572">
                  <c:v>3.3581894399999999E-2</c:v>
                </c:pt>
                <c:pt idx="6573">
                  <c:v>3.3581894600000002E-2</c:v>
                </c:pt>
                <c:pt idx="6574">
                  <c:v>3.3581894799999998E-2</c:v>
                </c:pt>
                <c:pt idx="6575">
                  <c:v>3.3581895E-2</c:v>
                </c:pt>
                <c:pt idx="6576">
                  <c:v>3.3581895200000003E-2</c:v>
                </c:pt>
                <c:pt idx="6577">
                  <c:v>3.3581895399999999E-2</c:v>
                </c:pt>
                <c:pt idx="6578">
                  <c:v>3.3581895600000002E-2</c:v>
                </c:pt>
                <c:pt idx="6579">
                  <c:v>3.3581895799999997E-2</c:v>
                </c:pt>
                <c:pt idx="6580">
                  <c:v>3.3581896E-2</c:v>
                </c:pt>
                <c:pt idx="6581">
                  <c:v>3.3581896200000003E-2</c:v>
                </c:pt>
                <c:pt idx="6582">
                  <c:v>3.3581896399999998E-2</c:v>
                </c:pt>
                <c:pt idx="6583">
                  <c:v>3.3581896600000001E-2</c:v>
                </c:pt>
                <c:pt idx="6584">
                  <c:v>3.3581896799999997E-2</c:v>
                </c:pt>
                <c:pt idx="6585">
                  <c:v>3.3581896999999999E-2</c:v>
                </c:pt>
                <c:pt idx="6586">
                  <c:v>3.3581897200000002E-2</c:v>
                </c:pt>
                <c:pt idx="6587">
                  <c:v>3.3581897399999998E-2</c:v>
                </c:pt>
                <c:pt idx="6588">
                  <c:v>3.3581897600000001E-2</c:v>
                </c:pt>
                <c:pt idx="6589">
                  <c:v>3.3581897800000003E-2</c:v>
                </c:pt>
                <c:pt idx="6590">
                  <c:v>3.3581897999999999E-2</c:v>
                </c:pt>
                <c:pt idx="6591">
                  <c:v>3.3581898200000002E-2</c:v>
                </c:pt>
                <c:pt idx="6592">
                  <c:v>3.3581898399999997E-2</c:v>
                </c:pt>
                <c:pt idx="6593">
                  <c:v>3.35818986E-2</c:v>
                </c:pt>
                <c:pt idx="6594">
                  <c:v>3.3581898800000003E-2</c:v>
                </c:pt>
                <c:pt idx="6595">
                  <c:v>3.3581898999999998E-2</c:v>
                </c:pt>
                <c:pt idx="6596">
                  <c:v>3.3581899200000001E-2</c:v>
                </c:pt>
                <c:pt idx="6597">
                  <c:v>3.3581899399999997E-2</c:v>
                </c:pt>
                <c:pt idx="6598">
                  <c:v>3.3581899599999999E-2</c:v>
                </c:pt>
                <c:pt idx="6599">
                  <c:v>3.3581899800000002E-2</c:v>
                </c:pt>
                <c:pt idx="6600">
                  <c:v>3.3581899999999998E-2</c:v>
                </c:pt>
                <c:pt idx="6601">
                  <c:v>3.3581900200000001E-2</c:v>
                </c:pt>
                <c:pt idx="6602">
                  <c:v>3.3581900400000003E-2</c:v>
                </c:pt>
                <c:pt idx="6603">
                  <c:v>3.3581900599999999E-2</c:v>
                </c:pt>
                <c:pt idx="6604">
                  <c:v>3.3581900800000002E-2</c:v>
                </c:pt>
                <c:pt idx="6605">
                  <c:v>3.3581900999999997E-2</c:v>
                </c:pt>
                <c:pt idx="6606">
                  <c:v>3.35819012E-2</c:v>
                </c:pt>
                <c:pt idx="6607">
                  <c:v>3.3581901400000003E-2</c:v>
                </c:pt>
                <c:pt idx="6608">
                  <c:v>3.3581901599999998E-2</c:v>
                </c:pt>
                <c:pt idx="6609">
                  <c:v>3.3581901800000001E-2</c:v>
                </c:pt>
                <c:pt idx="6610">
                  <c:v>3.3581901999999997E-2</c:v>
                </c:pt>
                <c:pt idx="6611">
                  <c:v>3.3581902199999999E-2</c:v>
                </c:pt>
                <c:pt idx="6612">
                  <c:v>3.3581902400000002E-2</c:v>
                </c:pt>
                <c:pt idx="6613">
                  <c:v>3.3581902599999998E-2</c:v>
                </c:pt>
                <c:pt idx="6614">
                  <c:v>3.3581902800000001E-2</c:v>
                </c:pt>
                <c:pt idx="6615">
                  <c:v>3.3581903000000003E-2</c:v>
                </c:pt>
                <c:pt idx="6616">
                  <c:v>3.3581903199999999E-2</c:v>
                </c:pt>
                <c:pt idx="6617">
                  <c:v>3.3581903400000002E-2</c:v>
                </c:pt>
                <c:pt idx="6618">
                  <c:v>3.3581903599999997E-2</c:v>
                </c:pt>
                <c:pt idx="6619">
                  <c:v>3.35819038E-2</c:v>
                </c:pt>
                <c:pt idx="6620">
                  <c:v>3.3581904000000003E-2</c:v>
                </c:pt>
                <c:pt idx="6621">
                  <c:v>3.3581904199999998E-2</c:v>
                </c:pt>
                <c:pt idx="6622">
                  <c:v>3.3581904400000001E-2</c:v>
                </c:pt>
                <c:pt idx="6623">
                  <c:v>3.3581904599999997E-2</c:v>
                </c:pt>
                <c:pt idx="6624">
                  <c:v>3.35819048E-2</c:v>
                </c:pt>
                <c:pt idx="6625">
                  <c:v>3.3581905000000002E-2</c:v>
                </c:pt>
                <c:pt idx="6626">
                  <c:v>3.3581905199999998E-2</c:v>
                </c:pt>
                <c:pt idx="6627">
                  <c:v>3.3581905400000001E-2</c:v>
                </c:pt>
                <c:pt idx="6628">
                  <c:v>3.3581905600000003E-2</c:v>
                </c:pt>
                <c:pt idx="6629">
                  <c:v>3.3581905799999999E-2</c:v>
                </c:pt>
                <c:pt idx="6630">
                  <c:v>3.3581906000000002E-2</c:v>
                </c:pt>
                <c:pt idx="6631">
                  <c:v>3.3581906199999997E-2</c:v>
                </c:pt>
                <c:pt idx="6632">
                  <c:v>3.35819064E-2</c:v>
                </c:pt>
                <c:pt idx="6633">
                  <c:v>3.3581906600000003E-2</c:v>
                </c:pt>
                <c:pt idx="6634">
                  <c:v>3.3581906799999998E-2</c:v>
                </c:pt>
                <c:pt idx="6635">
                  <c:v>3.3581907000000001E-2</c:v>
                </c:pt>
                <c:pt idx="6636">
                  <c:v>3.3581907199999997E-2</c:v>
                </c:pt>
                <c:pt idx="6637">
                  <c:v>3.35819074E-2</c:v>
                </c:pt>
                <c:pt idx="6638">
                  <c:v>3.3581907600000002E-2</c:v>
                </c:pt>
                <c:pt idx="6639">
                  <c:v>3.3581907799999998E-2</c:v>
                </c:pt>
                <c:pt idx="6640">
                  <c:v>3.3581908000000001E-2</c:v>
                </c:pt>
                <c:pt idx="6641">
                  <c:v>3.3581908200000003E-2</c:v>
                </c:pt>
                <c:pt idx="6642">
                  <c:v>3.3581908399999999E-2</c:v>
                </c:pt>
                <c:pt idx="6643">
                  <c:v>3.3581908600000002E-2</c:v>
                </c:pt>
                <c:pt idx="6644">
                  <c:v>3.3581908799999997E-2</c:v>
                </c:pt>
                <c:pt idx="6645">
                  <c:v>3.3581909E-2</c:v>
                </c:pt>
                <c:pt idx="6646">
                  <c:v>3.3581909200000003E-2</c:v>
                </c:pt>
                <c:pt idx="6647">
                  <c:v>3.3581909399999998E-2</c:v>
                </c:pt>
                <c:pt idx="6648">
                  <c:v>3.3581909600000001E-2</c:v>
                </c:pt>
                <c:pt idx="6649">
                  <c:v>3.3581909799999997E-2</c:v>
                </c:pt>
                <c:pt idx="6650">
                  <c:v>3.358191E-2</c:v>
                </c:pt>
                <c:pt idx="6651">
                  <c:v>3.3581910200000002E-2</c:v>
                </c:pt>
                <c:pt idx="6652">
                  <c:v>3.3581910399999998E-2</c:v>
                </c:pt>
                <c:pt idx="6653">
                  <c:v>3.3581910600000001E-2</c:v>
                </c:pt>
                <c:pt idx="6654">
                  <c:v>3.3581910800000003E-2</c:v>
                </c:pt>
                <c:pt idx="6655">
                  <c:v>3.3581910999999999E-2</c:v>
                </c:pt>
                <c:pt idx="6656">
                  <c:v>3.3581911200000002E-2</c:v>
                </c:pt>
                <c:pt idx="6657">
                  <c:v>3.3581911399999997E-2</c:v>
                </c:pt>
                <c:pt idx="6658">
                  <c:v>3.35819116E-2</c:v>
                </c:pt>
                <c:pt idx="6659">
                  <c:v>3.3581911800000003E-2</c:v>
                </c:pt>
                <c:pt idx="6660">
                  <c:v>3.3581911999999998E-2</c:v>
                </c:pt>
                <c:pt idx="6661">
                  <c:v>3.3581912200000001E-2</c:v>
                </c:pt>
                <c:pt idx="6662">
                  <c:v>3.3581912399999997E-2</c:v>
                </c:pt>
                <c:pt idx="6663">
                  <c:v>3.35819126E-2</c:v>
                </c:pt>
                <c:pt idx="6664">
                  <c:v>3.3581912800000002E-2</c:v>
                </c:pt>
                <c:pt idx="6665">
                  <c:v>3.3581912999999998E-2</c:v>
                </c:pt>
                <c:pt idx="6666">
                  <c:v>3.3581913200000001E-2</c:v>
                </c:pt>
                <c:pt idx="6667">
                  <c:v>3.3581913400000003E-2</c:v>
                </c:pt>
                <c:pt idx="6668">
                  <c:v>3.3581913599999999E-2</c:v>
                </c:pt>
                <c:pt idx="6669">
                  <c:v>3.3581913800000002E-2</c:v>
                </c:pt>
                <c:pt idx="6670">
                  <c:v>3.3581913999999997E-2</c:v>
                </c:pt>
                <c:pt idx="6671">
                  <c:v>3.35819142E-2</c:v>
                </c:pt>
                <c:pt idx="6672">
                  <c:v>3.3581914400000003E-2</c:v>
                </c:pt>
                <c:pt idx="6673">
                  <c:v>3.3581914599999999E-2</c:v>
                </c:pt>
                <c:pt idx="6674">
                  <c:v>3.3581914800000001E-2</c:v>
                </c:pt>
                <c:pt idx="6675">
                  <c:v>3.3581914999999997E-2</c:v>
                </c:pt>
                <c:pt idx="6676">
                  <c:v>3.35819152E-2</c:v>
                </c:pt>
                <c:pt idx="6677">
                  <c:v>3.3581915400000002E-2</c:v>
                </c:pt>
                <c:pt idx="6678">
                  <c:v>3.3581915599999998E-2</c:v>
                </c:pt>
                <c:pt idx="6679">
                  <c:v>3.3581915800000001E-2</c:v>
                </c:pt>
                <c:pt idx="6680">
                  <c:v>3.3581916000000003E-2</c:v>
                </c:pt>
                <c:pt idx="6681">
                  <c:v>3.3581916199999999E-2</c:v>
                </c:pt>
                <c:pt idx="6682">
                  <c:v>3.3581916400000002E-2</c:v>
                </c:pt>
                <c:pt idx="6683">
                  <c:v>3.3581916599999997E-2</c:v>
                </c:pt>
                <c:pt idx="6684">
                  <c:v>3.35819168E-2</c:v>
                </c:pt>
                <c:pt idx="6685">
                  <c:v>3.3581917000000003E-2</c:v>
                </c:pt>
                <c:pt idx="6686">
                  <c:v>3.3581917199999999E-2</c:v>
                </c:pt>
                <c:pt idx="6687">
                  <c:v>3.3581917400000001E-2</c:v>
                </c:pt>
                <c:pt idx="6688">
                  <c:v>3.3581917599999997E-2</c:v>
                </c:pt>
                <c:pt idx="6689">
                  <c:v>3.35819178E-2</c:v>
                </c:pt>
                <c:pt idx="6690">
                  <c:v>3.3581918000000002E-2</c:v>
                </c:pt>
                <c:pt idx="6691">
                  <c:v>3.3581918199999998E-2</c:v>
                </c:pt>
                <c:pt idx="6692">
                  <c:v>3.3581918400000001E-2</c:v>
                </c:pt>
                <c:pt idx="6693">
                  <c:v>3.3581918600000003E-2</c:v>
                </c:pt>
                <c:pt idx="6694">
                  <c:v>3.3581918799999999E-2</c:v>
                </c:pt>
                <c:pt idx="6695">
                  <c:v>3.3581919000000002E-2</c:v>
                </c:pt>
                <c:pt idx="6696">
                  <c:v>3.3581919199999997E-2</c:v>
                </c:pt>
                <c:pt idx="6697">
                  <c:v>3.35819194E-2</c:v>
                </c:pt>
                <c:pt idx="6698">
                  <c:v>3.3581919600000003E-2</c:v>
                </c:pt>
                <c:pt idx="6699">
                  <c:v>3.3581919799999999E-2</c:v>
                </c:pt>
                <c:pt idx="6700">
                  <c:v>3.3581920000000001E-2</c:v>
                </c:pt>
                <c:pt idx="6701">
                  <c:v>3.3581920199999997E-2</c:v>
                </c:pt>
                <c:pt idx="6702">
                  <c:v>3.35819204E-2</c:v>
                </c:pt>
                <c:pt idx="6703">
                  <c:v>3.3581920600000002E-2</c:v>
                </c:pt>
                <c:pt idx="6704">
                  <c:v>3.3581920799999998E-2</c:v>
                </c:pt>
                <c:pt idx="6705">
                  <c:v>3.3581921000000001E-2</c:v>
                </c:pt>
                <c:pt idx="6706">
                  <c:v>3.3581921200000003E-2</c:v>
                </c:pt>
                <c:pt idx="6707">
                  <c:v>3.3581921399999999E-2</c:v>
                </c:pt>
                <c:pt idx="6708">
                  <c:v>3.3581921600000002E-2</c:v>
                </c:pt>
                <c:pt idx="6709">
                  <c:v>3.3581921799999997E-2</c:v>
                </c:pt>
                <c:pt idx="6710">
                  <c:v>3.3581922E-2</c:v>
                </c:pt>
                <c:pt idx="6711">
                  <c:v>3.3581922200000003E-2</c:v>
                </c:pt>
                <c:pt idx="6712">
                  <c:v>3.3581922399999999E-2</c:v>
                </c:pt>
                <c:pt idx="6713">
                  <c:v>3.3581922600000001E-2</c:v>
                </c:pt>
                <c:pt idx="6714">
                  <c:v>3.3581922799999997E-2</c:v>
                </c:pt>
                <c:pt idx="6715">
                  <c:v>3.3581923E-2</c:v>
                </c:pt>
                <c:pt idx="6716">
                  <c:v>3.3581923200000002E-2</c:v>
                </c:pt>
                <c:pt idx="6717">
                  <c:v>3.3581923399999998E-2</c:v>
                </c:pt>
                <c:pt idx="6718">
                  <c:v>3.3581923600000001E-2</c:v>
                </c:pt>
                <c:pt idx="6719">
                  <c:v>3.3581923800000003E-2</c:v>
                </c:pt>
                <c:pt idx="6720">
                  <c:v>3.3581923999999999E-2</c:v>
                </c:pt>
                <c:pt idx="6721">
                  <c:v>3.3581924200000002E-2</c:v>
                </c:pt>
                <c:pt idx="6722">
                  <c:v>3.3581924399999998E-2</c:v>
                </c:pt>
                <c:pt idx="6723">
                  <c:v>3.35819246E-2</c:v>
                </c:pt>
                <c:pt idx="6724">
                  <c:v>3.3581924800000003E-2</c:v>
                </c:pt>
                <c:pt idx="6725">
                  <c:v>3.3581924999999999E-2</c:v>
                </c:pt>
                <c:pt idx="6726">
                  <c:v>3.3581925200000001E-2</c:v>
                </c:pt>
                <c:pt idx="6727">
                  <c:v>3.3581925399999997E-2</c:v>
                </c:pt>
                <c:pt idx="6728">
                  <c:v>3.35819256E-2</c:v>
                </c:pt>
                <c:pt idx="6729">
                  <c:v>3.3581925800000002E-2</c:v>
                </c:pt>
                <c:pt idx="6730">
                  <c:v>3.3581925999999998E-2</c:v>
                </c:pt>
                <c:pt idx="6731">
                  <c:v>3.3581926200000001E-2</c:v>
                </c:pt>
                <c:pt idx="6732">
                  <c:v>3.3581926400000003E-2</c:v>
                </c:pt>
                <c:pt idx="6733">
                  <c:v>3.3581926599999999E-2</c:v>
                </c:pt>
                <c:pt idx="6734">
                  <c:v>3.3581926800000002E-2</c:v>
                </c:pt>
                <c:pt idx="6735">
                  <c:v>3.3581926999999998E-2</c:v>
                </c:pt>
                <c:pt idx="6736">
                  <c:v>3.35819272E-2</c:v>
                </c:pt>
                <c:pt idx="6737">
                  <c:v>3.3581927400000003E-2</c:v>
                </c:pt>
                <c:pt idx="6738">
                  <c:v>3.3581927599999999E-2</c:v>
                </c:pt>
                <c:pt idx="6739">
                  <c:v>3.3581927800000001E-2</c:v>
                </c:pt>
                <c:pt idx="6740">
                  <c:v>3.3581927999999997E-2</c:v>
                </c:pt>
                <c:pt idx="6741">
                  <c:v>3.35819282E-2</c:v>
                </c:pt>
                <c:pt idx="6742">
                  <c:v>3.3581928400000002E-2</c:v>
                </c:pt>
                <c:pt idx="6743">
                  <c:v>3.3581928599999998E-2</c:v>
                </c:pt>
                <c:pt idx="6744">
                  <c:v>3.3581928800000001E-2</c:v>
                </c:pt>
                <c:pt idx="6745">
                  <c:v>3.3581929000000003E-2</c:v>
                </c:pt>
                <c:pt idx="6746">
                  <c:v>3.3581929199999999E-2</c:v>
                </c:pt>
                <c:pt idx="6747">
                  <c:v>3.3581929400000002E-2</c:v>
                </c:pt>
                <c:pt idx="6748">
                  <c:v>3.3581929599999998E-2</c:v>
                </c:pt>
                <c:pt idx="6749">
                  <c:v>3.35819298E-2</c:v>
                </c:pt>
                <c:pt idx="6750">
                  <c:v>3.3581930000000003E-2</c:v>
                </c:pt>
                <c:pt idx="6751">
                  <c:v>3.3581930199999999E-2</c:v>
                </c:pt>
                <c:pt idx="6752">
                  <c:v>3.3581930400000001E-2</c:v>
                </c:pt>
                <c:pt idx="6753">
                  <c:v>3.3581930599999997E-2</c:v>
                </c:pt>
                <c:pt idx="6754">
                  <c:v>3.35819308E-2</c:v>
                </c:pt>
                <c:pt idx="6755">
                  <c:v>3.3581931000000002E-2</c:v>
                </c:pt>
                <c:pt idx="6756">
                  <c:v>3.3581931199999998E-2</c:v>
                </c:pt>
                <c:pt idx="6757">
                  <c:v>3.3581931400000001E-2</c:v>
                </c:pt>
                <c:pt idx="6758">
                  <c:v>3.3581931600000003E-2</c:v>
                </c:pt>
                <c:pt idx="6759">
                  <c:v>3.3581931799999999E-2</c:v>
                </c:pt>
                <c:pt idx="6760">
                  <c:v>3.3581932000000002E-2</c:v>
                </c:pt>
                <c:pt idx="6761">
                  <c:v>3.3581932199999998E-2</c:v>
                </c:pt>
                <c:pt idx="6762">
                  <c:v>3.35819324E-2</c:v>
                </c:pt>
                <c:pt idx="6763">
                  <c:v>3.3581932600000003E-2</c:v>
                </c:pt>
                <c:pt idx="6764">
                  <c:v>3.3581932799999999E-2</c:v>
                </c:pt>
                <c:pt idx="6765">
                  <c:v>3.3581933000000001E-2</c:v>
                </c:pt>
                <c:pt idx="6766">
                  <c:v>3.3581933199999997E-2</c:v>
                </c:pt>
                <c:pt idx="6767">
                  <c:v>3.35819334E-2</c:v>
                </c:pt>
                <c:pt idx="6768">
                  <c:v>3.3581933600000002E-2</c:v>
                </c:pt>
                <c:pt idx="6769">
                  <c:v>3.3581933799999998E-2</c:v>
                </c:pt>
                <c:pt idx="6770">
                  <c:v>3.3581934000000001E-2</c:v>
                </c:pt>
                <c:pt idx="6771">
                  <c:v>3.3581934200000003E-2</c:v>
                </c:pt>
                <c:pt idx="6772">
                  <c:v>3.3581934399999999E-2</c:v>
                </c:pt>
                <c:pt idx="6773">
                  <c:v>3.3581934600000002E-2</c:v>
                </c:pt>
                <c:pt idx="6774">
                  <c:v>3.3581934799999998E-2</c:v>
                </c:pt>
                <c:pt idx="6775">
                  <c:v>3.3581935E-2</c:v>
                </c:pt>
                <c:pt idx="6776">
                  <c:v>3.3581935200000003E-2</c:v>
                </c:pt>
                <c:pt idx="6777">
                  <c:v>3.3581935399999999E-2</c:v>
                </c:pt>
                <c:pt idx="6778">
                  <c:v>3.3581935600000001E-2</c:v>
                </c:pt>
                <c:pt idx="6779">
                  <c:v>3.3581935799999997E-2</c:v>
                </c:pt>
                <c:pt idx="6780">
                  <c:v>3.3581936E-2</c:v>
                </c:pt>
                <c:pt idx="6781">
                  <c:v>3.3581936200000002E-2</c:v>
                </c:pt>
                <c:pt idx="6782">
                  <c:v>3.3581936399999998E-2</c:v>
                </c:pt>
                <c:pt idx="6783">
                  <c:v>3.3581936600000001E-2</c:v>
                </c:pt>
                <c:pt idx="6784">
                  <c:v>3.3581936799999997E-2</c:v>
                </c:pt>
                <c:pt idx="6785">
                  <c:v>3.3581936999999999E-2</c:v>
                </c:pt>
                <c:pt idx="6786">
                  <c:v>3.3581937200000002E-2</c:v>
                </c:pt>
                <c:pt idx="6787">
                  <c:v>3.3581937399999998E-2</c:v>
                </c:pt>
                <c:pt idx="6788">
                  <c:v>3.35819376E-2</c:v>
                </c:pt>
                <c:pt idx="6789">
                  <c:v>3.3581937800000003E-2</c:v>
                </c:pt>
                <c:pt idx="6790">
                  <c:v>3.3581937999999999E-2</c:v>
                </c:pt>
                <c:pt idx="6791">
                  <c:v>3.3581938200000001E-2</c:v>
                </c:pt>
                <c:pt idx="6792">
                  <c:v>3.3581938399999997E-2</c:v>
                </c:pt>
                <c:pt idx="6793">
                  <c:v>3.35819386E-2</c:v>
                </c:pt>
                <c:pt idx="6794">
                  <c:v>3.3581938800000002E-2</c:v>
                </c:pt>
                <c:pt idx="6795">
                  <c:v>3.3581938999999998E-2</c:v>
                </c:pt>
                <c:pt idx="6796">
                  <c:v>3.3581939200000001E-2</c:v>
                </c:pt>
                <c:pt idx="6797">
                  <c:v>3.3581939399999997E-2</c:v>
                </c:pt>
                <c:pt idx="6798">
                  <c:v>3.3581939599999999E-2</c:v>
                </c:pt>
                <c:pt idx="6799">
                  <c:v>3.3581939800000002E-2</c:v>
                </c:pt>
                <c:pt idx="6800">
                  <c:v>3.3581939999999998E-2</c:v>
                </c:pt>
                <c:pt idx="6801">
                  <c:v>3.35819402E-2</c:v>
                </c:pt>
                <c:pt idx="6802">
                  <c:v>3.3581940400000003E-2</c:v>
                </c:pt>
                <c:pt idx="6803">
                  <c:v>3.3581940599999999E-2</c:v>
                </c:pt>
                <c:pt idx="6804">
                  <c:v>3.3581940800000001E-2</c:v>
                </c:pt>
                <c:pt idx="6805">
                  <c:v>3.3581940999999997E-2</c:v>
                </c:pt>
                <c:pt idx="6806">
                  <c:v>3.35819412E-2</c:v>
                </c:pt>
                <c:pt idx="6807">
                  <c:v>3.3581941400000002E-2</c:v>
                </c:pt>
                <c:pt idx="6808">
                  <c:v>3.3581941599999998E-2</c:v>
                </c:pt>
                <c:pt idx="6809">
                  <c:v>3.3581941800000001E-2</c:v>
                </c:pt>
                <c:pt idx="6810">
                  <c:v>3.3581941999999997E-2</c:v>
                </c:pt>
                <c:pt idx="6811">
                  <c:v>3.3581942199999999E-2</c:v>
                </c:pt>
                <c:pt idx="6812">
                  <c:v>3.3581942400000002E-2</c:v>
                </c:pt>
                <c:pt idx="6813">
                  <c:v>3.3581942599999998E-2</c:v>
                </c:pt>
                <c:pt idx="6814">
                  <c:v>3.35819428E-2</c:v>
                </c:pt>
                <c:pt idx="6815">
                  <c:v>3.3581943000000003E-2</c:v>
                </c:pt>
                <c:pt idx="6816">
                  <c:v>3.3581943199999999E-2</c:v>
                </c:pt>
                <c:pt idx="6817">
                  <c:v>3.3581943400000001E-2</c:v>
                </c:pt>
                <c:pt idx="6818">
                  <c:v>3.3581943599999997E-2</c:v>
                </c:pt>
                <c:pt idx="6819">
                  <c:v>3.35819438E-2</c:v>
                </c:pt>
                <c:pt idx="6820">
                  <c:v>3.3581944000000002E-2</c:v>
                </c:pt>
                <c:pt idx="6821">
                  <c:v>3.3581944199999998E-2</c:v>
                </c:pt>
                <c:pt idx="6822">
                  <c:v>3.3581944400000001E-2</c:v>
                </c:pt>
                <c:pt idx="6823">
                  <c:v>3.3581944599999997E-2</c:v>
                </c:pt>
                <c:pt idx="6824">
                  <c:v>3.3581944799999999E-2</c:v>
                </c:pt>
                <c:pt idx="6825">
                  <c:v>3.3581945000000002E-2</c:v>
                </c:pt>
                <c:pt idx="6826">
                  <c:v>3.3581945199999998E-2</c:v>
                </c:pt>
                <c:pt idx="6827">
                  <c:v>3.35819454E-2</c:v>
                </c:pt>
                <c:pt idx="6828">
                  <c:v>3.3581945600000003E-2</c:v>
                </c:pt>
                <c:pt idx="6829">
                  <c:v>3.3581945799999999E-2</c:v>
                </c:pt>
                <c:pt idx="6830">
                  <c:v>3.3581946000000001E-2</c:v>
                </c:pt>
                <c:pt idx="6831">
                  <c:v>3.3581946199999997E-2</c:v>
                </c:pt>
                <c:pt idx="6832">
                  <c:v>3.35819464E-2</c:v>
                </c:pt>
                <c:pt idx="6833">
                  <c:v>3.3581946600000002E-2</c:v>
                </c:pt>
                <c:pt idx="6834">
                  <c:v>3.3581946799999998E-2</c:v>
                </c:pt>
                <c:pt idx="6835">
                  <c:v>3.3581947000000001E-2</c:v>
                </c:pt>
                <c:pt idx="6836">
                  <c:v>3.3581947199999997E-2</c:v>
                </c:pt>
                <c:pt idx="6837">
                  <c:v>3.3581947399999999E-2</c:v>
                </c:pt>
                <c:pt idx="6838">
                  <c:v>3.3581947600000002E-2</c:v>
                </c:pt>
                <c:pt idx="6839">
                  <c:v>3.3581947799999998E-2</c:v>
                </c:pt>
                <c:pt idx="6840">
                  <c:v>3.3581948E-2</c:v>
                </c:pt>
                <c:pt idx="6841">
                  <c:v>3.3581948200000003E-2</c:v>
                </c:pt>
                <c:pt idx="6842">
                  <c:v>3.3581948399999999E-2</c:v>
                </c:pt>
                <c:pt idx="6843">
                  <c:v>3.3581948600000001E-2</c:v>
                </c:pt>
                <c:pt idx="6844">
                  <c:v>3.3581948799999997E-2</c:v>
                </c:pt>
                <c:pt idx="6845">
                  <c:v>3.3581949E-2</c:v>
                </c:pt>
                <c:pt idx="6846">
                  <c:v>3.3581949200000002E-2</c:v>
                </c:pt>
                <c:pt idx="6847">
                  <c:v>3.3581949399999998E-2</c:v>
                </c:pt>
                <c:pt idx="6848">
                  <c:v>3.3581949600000001E-2</c:v>
                </c:pt>
                <c:pt idx="6849">
                  <c:v>3.3581949799999997E-2</c:v>
                </c:pt>
                <c:pt idx="6850">
                  <c:v>3.3581949999999999E-2</c:v>
                </c:pt>
                <c:pt idx="6851">
                  <c:v>3.3581950200000002E-2</c:v>
                </c:pt>
                <c:pt idx="6852">
                  <c:v>3.3581950399999998E-2</c:v>
                </c:pt>
                <c:pt idx="6853">
                  <c:v>3.35819506E-2</c:v>
                </c:pt>
                <c:pt idx="6854">
                  <c:v>3.3581950800000003E-2</c:v>
                </c:pt>
                <c:pt idx="6855">
                  <c:v>3.3581950999999999E-2</c:v>
                </c:pt>
                <c:pt idx="6856">
                  <c:v>3.3581951200000001E-2</c:v>
                </c:pt>
                <c:pt idx="6857">
                  <c:v>3.3581951399999997E-2</c:v>
                </c:pt>
                <c:pt idx="6858">
                  <c:v>3.35819516E-2</c:v>
                </c:pt>
                <c:pt idx="6859">
                  <c:v>3.3581951800000003E-2</c:v>
                </c:pt>
                <c:pt idx="6860">
                  <c:v>3.3581951999999998E-2</c:v>
                </c:pt>
                <c:pt idx="6861">
                  <c:v>3.3581952200000001E-2</c:v>
                </c:pt>
                <c:pt idx="6862">
                  <c:v>3.3581952399999997E-2</c:v>
                </c:pt>
                <c:pt idx="6863">
                  <c:v>3.3581952599999999E-2</c:v>
                </c:pt>
                <c:pt idx="6864">
                  <c:v>3.3581952800000002E-2</c:v>
                </c:pt>
                <c:pt idx="6865">
                  <c:v>3.3581952999999998E-2</c:v>
                </c:pt>
                <c:pt idx="6866">
                  <c:v>3.35819532E-2</c:v>
                </c:pt>
                <c:pt idx="6867">
                  <c:v>3.3581953400000003E-2</c:v>
                </c:pt>
                <c:pt idx="6868">
                  <c:v>3.3581953599999999E-2</c:v>
                </c:pt>
                <c:pt idx="6869">
                  <c:v>3.3581953800000001E-2</c:v>
                </c:pt>
                <c:pt idx="6870">
                  <c:v>3.3581953999999997E-2</c:v>
                </c:pt>
                <c:pt idx="6871">
                  <c:v>3.35819542E-2</c:v>
                </c:pt>
                <c:pt idx="6872">
                  <c:v>3.3581954400000003E-2</c:v>
                </c:pt>
                <c:pt idx="6873">
                  <c:v>3.3581954599999998E-2</c:v>
                </c:pt>
                <c:pt idx="6874">
                  <c:v>3.3581954800000001E-2</c:v>
                </c:pt>
                <c:pt idx="6875">
                  <c:v>3.3581954999999997E-2</c:v>
                </c:pt>
                <c:pt idx="6876">
                  <c:v>3.3581955199999999E-2</c:v>
                </c:pt>
                <c:pt idx="6877">
                  <c:v>3.3581955400000002E-2</c:v>
                </c:pt>
                <c:pt idx="6878">
                  <c:v>3.3581955599999998E-2</c:v>
                </c:pt>
                <c:pt idx="6879">
                  <c:v>3.35819558E-2</c:v>
                </c:pt>
                <c:pt idx="6880">
                  <c:v>3.3581956000000003E-2</c:v>
                </c:pt>
                <c:pt idx="6881">
                  <c:v>3.3581956199999999E-2</c:v>
                </c:pt>
                <c:pt idx="6882">
                  <c:v>3.3581956400000001E-2</c:v>
                </c:pt>
                <c:pt idx="6883">
                  <c:v>3.3581956599999997E-2</c:v>
                </c:pt>
                <c:pt idx="6884">
                  <c:v>3.35819568E-2</c:v>
                </c:pt>
                <c:pt idx="6885">
                  <c:v>3.3581957000000003E-2</c:v>
                </c:pt>
                <c:pt idx="6886">
                  <c:v>3.3581957199999998E-2</c:v>
                </c:pt>
                <c:pt idx="6887">
                  <c:v>3.3581957400000001E-2</c:v>
                </c:pt>
                <c:pt idx="6888">
                  <c:v>3.3581957599999997E-2</c:v>
                </c:pt>
                <c:pt idx="6889">
                  <c:v>3.3581957799999999E-2</c:v>
                </c:pt>
                <c:pt idx="6890">
                  <c:v>3.3581958000000002E-2</c:v>
                </c:pt>
                <c:pt idx="6891">
                  <c:v>3.3581958199999998E-2</c:v>
                </c:pt>
                <c:pt idx="6892">
                  <c:v>3.35819584E-2</c:v>
                </c:pt>
                <c:pt idx="6893">
                  <c:v>3.3581958600000003E-2</c:v>
                </c:pt>
                <c:pt idx="6894">
                  <c:v>3.3581958799999999E-2</c:v>
                </c:pt>
                <c:pt idx="6895">
                  <c:v>3.3581959000000002E-2</c:v>
                </c:pt>
                <c:pt idx="6896">
                  <c:v>3.3581959199999997E-2</c:v>
                </c:pt>
                <c:pt idx="6897">
                  <c:v>3.35819594E-2</c:v>
                </c:pt>
                <c:pt idx="6898">
                  <c:v>3.3581959600000003E-2</c:v>
                </c:pt>
                <c:pt idx="6899">
                  <c:v>3.3581959799999998E-2</c:v>
                </c:pt>
                <c:pt idx="6900">
                  <c:v>3.3581960000000001E-2</c:v>
                </c:pt>
                <c:pt idx="6901">
                  <c:v>3.3581960199999997E-2</c:v>
                </c:pt>
                <c:pt idx="6902">
                  <c:v>3.3581960399999999E-2</c:v>
                </c:pt>
                <c:pt idx="6903">
                  <c:v>3.3581960600000002E-2</c:v>
                </c:pt>
                <c:pt idx="6904">
                  <c:v>3.3581960799999998E-2</c:v>
                </c:pt>
                <c:pt idx="6905">
                  <c:v>3.3581961E-2</c:v>
                </c:pt>
                <c:pt idx="6906">
                  <c:v>3.3581961200000003E-2</c:v>
                </c:pt>
                <c:pt idx="6907">
                  <c:v>3.3581961399999999E-2</c:v>
                </c:pt>
                <c:pt idx="6908">
                  <c:v>3.3581961600000002E-2</c:v>
                </c:pt>
                <c:pt idx="6909">
                  <c:v>3.3581961799999997E-2</c:v>
                </c:pt>
                <c:pt idx="6910">
                  <c:v>3.3581962E-2</c:v>
                </c:pt>
                <c:pt idx="6911">
                  <c:v>3.3581962200000003E-2</c:v>
                </c:pt>
                <c:pt idx="6912">
                  <c:v>3.3581962399999998E-2</c:v>
                </c:pt>
                <c:pt idx="6913">
                  <c:v>3.3581962600000001E-2</c:v>
                </c:pt>
                <c:pt idx="6914">
                  <c:v>3.3581962799999997E-2</c:v>
                </c:pt>
                <c:pt idx="6915">
                  <c:v>3.3581962999999999E-2</c:v>
                </c:pt>
                <c:pt idx="6916">
                  <c:v>3.3581963200000002E-2</c:v>
                </c:pt>
                <c:pt idx="6917">
                  <c:v>3.3581963399999998E-2</c:v>
                </c:pt>
                <c:pt idx="6918">
                  <c:v>3.35819636E-2</c:v>
                </c:pt>
                <c:pt idx="6919">
                  <c:v>3.3581963800000003E-2</c:v>
                </c:pt>
                <c:pt idx="6920">
                  <c:v>3.3581963999999999E-2</c:v>
                </c:pt>
                <c:pt idx="6921">
                  <c:v>3.3581964200000002E-2</c:v>
                </c:pt>
                <c:pt idx="6922">
                  <c:v>3.3581964399999997E-2</c:v>
                </c:pt>
                <c:pt idx="6923">
                  <c:v>3.35819646E-2</c:v>
                </c:pt>
                <c:pt idx="6924">
                  <c:v>3.3581964800000003E-2</c:v>
                </c:pt>
                <c:pt idx="6925">
                  <c:v>3.3581964999999998E-2</c:v>
                </c:pt>
                <c:pt idx="6926">
                  <c:v>3.3581965200000001E-2</c:v>
                </c:pt>
                <c:pt idx="6927">
                  <c:v>3.3581965399999997E-2</c:v>
                </c:pt>
                <c:pt idx="6928">
                  <c:v>3.3581965599999999E-2</c:v>
                </c:pt>
                <c:pt idx="6929">
                  <c:v>3.3581965800000002E-2</c:v>
                </c:pt>
                <c:pt idx="6930">
                  <c:v>3.3581965999999998E-2</c:v>
                </c:pt>
                <c:pt idx="6931">
                  <c:v>3.35819662E-2</c:v>
                </c:pt>
                <c:pt idx="6932">
                  <c:v>3.3581966400000003E-2</c:v>
                </c:pt>
                <c:pt idx="6933">
                  <c:v>3.3581966599999999E-2</c:v>
                </c:pt>
                <c:pt idx="6934">
                  <c:v>3.3581966800000002E-2</c:v>
                </c:pt>
                <c:pt idx="6935">
                  <c:v>3.3581966999999997E-2</c:v>
                </c:pt>
                <c:pt idx="6936">
                  <c:v>3.35819672E-2</c:v>
                </c:pt>
                <c:pt idx="6937">
                  <c:v>3.3581967400000003E-2</c:v>
                </c:pt>
                <c:pt idx="6938">
                  <c:v>3.3581967599999998E-2</c:v>
                </c:pt>
                <c:pt idx="6939">
                  <c:v>3.3581967800000001E-2</c:v>
                </c:pt>
                <c:pt idx="6940">
                  <c:v>3.3581967999999997E-2</c:v>
                </c:pt>
                <c:pt idx="6941">
                  <c:v>3.3581968199999999E-2</c:v>
                </c:pt>
                <c:pt idx="6942">
                  <c:v>3.3581968400000002E-2</c:v>
                </c:pt>
                <c:pt idx="6943">
                  <c:v>3.3581968599999998E-2</c:v>
                </c:pt>
                <c:pt idx="6944">
                  <c:v>3.3581968800000001E-2</c:v>
                </c:pt>
                <c:pt idx="6945">
                  <c:v>3.3581969000000003E-2</c:v>
                </c:pt>
                <c:pt idx="6946">
                  <c:v>3.3581969199999999E-2</c:v>
                </c:pt>
                <c:pt idx="6947">
                  <c:v>3.3581969400000002E-2</c:v>
                </c:pt>
                <c:pt idx="6948">
                  <c:v>3.3581969599999997E-2</c:v>
                </c:pt>
                <c:pt idx="6949">
                  <c:v>3.35819698E-2</c:v>
                </c:pt>
                <c:pt idx="6950">
                  <c:v>3.3581970000000003E-2</c:v>
                </c:pt>
                <c:pt idx="6951">
                  <c:v>3.3581970199999998E-2</c:v>
                </c:pt>
                <c:pt idx="6952">
                  <c:v>3.3581970400000001E-2</c:v>
                </c:pt>
                <c:pt idx="6953">
                  <c:v>3.3581970599999997E-2</c:v>
                </c:pt>
                <c:pt idx="6954">
                  <c:v>3.3581970799999999E-2</c:v>
                </c:pt>
                <c:pt idx="6955">
                  <c:v>3.3581971000000002E-2</c:v>
                </c:pt>
                <c:pt idx="6956">
                  <c:v>3.3581971199999998E-2</c:v>
                </c:pt>
                <c:pt idx="6957">
                  <c:v>3.3581971400000001E-2</c:v>
                </c:pt>
                <c:pt idx="6958">
                  <c:v>3.3581971600000003E-2</c:v>
                </c:pt>
                <c:pt idx="6959">
                  <c:v>3.3581971799999999E-2</c:v>
                </c:pt>
                <c:pt idx="6960">
                  <c:v>3.3581972000000002E-2</c:v>
                </c:pt>
                <c:pt idx="6961">
                  <c:v>3.3581972199999997E-2</c:v>
                </c:pt>
                <c:pt idx="6962">
                  <c:v>3.35819724E-2</c:v>
                </c:pt>
                <c:pt idx="6963">
                  <c:v>3.3581972600000003E-2</c:v>
                </c:pt>
                <c:pt idx="6964">
                  <c:v>3.3581972799999998E-2</c:v>
                </c:pt>
                <c:pt idx="6965">
                  <c:v>3.3581973000000001E-2</c:v>
                </c:pt>
                <c:pt idx="6966">
                  <c:v>3.3581973199999997E-2</c:v>
                </c:pt>
                <c:pt idx="6967">
                  <c:v>3.3581973399999999E-2</c:v>
                </c:pt>
                <c:pt idx="6968">
                  <c:v>3.3581973600000002E-2</c:v>
                </c:pt>
                <c:pt idx="6969">
                  <c:v>3.3581973799999998E-2</c:v>
                </c:pt>
                <c:pt idx="6970">
                  <c:v>3.3581974000000001E-2</c:v>
                </c:pt>
                <c:pt idx="6971">
                  <c:v>3.3581974200000003E-2</c:v>
                </c:pt>
                <c:pt idx="6972">
                  <c:v>3.3581974399999999E-2</c:v>
                </c:pt>
                <c:pt idx="6973">
                  <c:v>3.3581974600000002E-2</c:v>
                </c:pt>
                <c:pt idx="6974">
                  <c:v>3.3581974799999997E-2</c:v>
                </c:pt>
                <c:pt idx="6975">
                  <c:v>3.3581975E-2</c:v>
                </c:pt>
                <c:pt idx="6976">
                  <c:v>3.3581975200000003E-2</c:v>
                </c:pt>
                <c:pt idx="6977">
                  <c:v>3.3581975399999998E-2</c:v>
                </c:pt>
                <c:pt idx="6978">
                  <c:v>3.3581975600000001E-2</c:v>
                </c:pt>
                <c:pt idx="6979">
                  <c:v>3.3581975799999997E-2</c:v>
                </c:pt>
                <c:pt idx="6980">
                  <c:v>3.3581975999999999E-2</c:v>
                </c:pt>
                <c:pt idx="6981">
                  <c:v>3.3581976200000002E-2</c:v>
                </c:pt>
                <c:pt idx="6982">
                  <c:v>3.3581976399999998E-2</c:v>
                </c:pt>
                <c:pt idx="6983">
                  <c:v>3.3581976600000001E-2</c:v>
                </c:pt>
                <c:pt idx="6984">
                  <c:v>3.3581976800000003E-2</c:v>
                </c:pt>
                <c:pt idx="6985">
                  <c:v>3.3581976999999999E-2</c:v>
                </c:pt>
                <c:pt idx="6986">
                  <c:v>3.3581977200000002E-2</c:v>
                </c:pt>
                <c:pt idx="6987">
                  <c:v>3.3581977399999997E-2</c:v>
                </c:pt>
                <c:pt idx="6988">
                  <c:v>3.35819776E-2</c:v>
                </c:pt>
                <c:pt idx="6989">
                  <c:v>3.3581977800000003E-2</c:v>
                </c:pt>
                <c:pt idx="6990">
                  <c:v>3.3581977999999998E-2</c:v>
                </c:pt>
                <c:pt idx="6991">
                  <c:v>3.3581978200000001E-2</c:v>
                </c:pt>
                <c:pt idx="6992">
                  <c:v>3.3581978399999997E-2</c:v>
                </c:pt>
                <c:pt idx="6993">
                  <c:v>3.35819786E-2</c:v>
                </c:pt>
                <c:pt idx="6994">
                  <c:v>3.3581978800000002E-2</c:v>
                </c:pt>
                <c:pt idx="6995">
                  <c:v>3.3581978999999998E-2</c:v>
                </c:pt>
                <c:pt idx="6996">
                  <c:v>3.3581979200000001E-2</c:v>
                </c:pt>
                <c:pt idx="6997">
                  <c:v>3.3581979400000003E-2</c:v>
                </c:pt>
                <c:pt idx="6998">
                  <c:v>3.3581979599999999E-2</c:v>
                </c:pt>
                <c:pt idx="6999">
                  <c:v>3.3581979800000002E-2</c:v>
                </c:pt>
                <c:pt idx="7000">
                  <c:v>3.3581979999999997E-2</c:v>
                </c:pt>
                <c:pt idx="7001">
                  <c:v>3.35819802E-2</c:v>
                </c:pt>
                <c:pt idx="7002">
                  <c:v>3.3581980400000003E-2</c:v>
                </c:pt>
                <c:pt idx="7003">
                  <c:v>3.3581980599999998E-2</c:v>
                </c:pt>
                <c:pt idx="7004">
                  <c:v>3.3581980800000001E-2</c:v>
                </c:pt>
                <c:pt idx="7005">
                  <c:v>3.3581980999999997E-2</c:v>
                </c:pt>
                <c:pt idx="7006">
                  <c:v>3.35819812E-2</c:v>
                </c:pt>
                <c:pt idx="7007">
                  <c:v>3.3581981400000002E-2</c:v>
                </c:pt>
                <c:pt idx="7008">
                  <c:v>3.3581981599999998E-2</c:v>
                </c:pt>
                <c:pt idx="7009">
                  <c:v>3.3581981800000001E-2</c:v>
                </c:pt>
                <c:pt idx="7010">
                  <c:v>3.3581982000000003E-2</c:v>
                </c:pt>
                <c:pt idx="7011">
                  <c:v>3.3581982199999999E-2</c:v>
                </c:pt>
                <c:pt idx="7012">
                  <c:v>3.3581982400000002E-2</c:v>
                </c:pt>
                <c:pt idx="7013">
                  <c:v>3.3581982599999997E-2</c:v>
                </c:pt>
                <c:pt idx="7014">
                  <c:v>3.35819828E-2</c:v>
                </c:pt>
                <c:pt idx="7015">
                  <c:v>3.3581983000000003E-2</c:v>
                </c:pt>
                <c:pt idx="7016">
                  <c:v>3.3581983199999998E-2</c:v>
                </c:pt>
                <c:pt idx="7017">
                  <c:v>3.3581983400000001E-2</c:v>
                </c:pt>
                <c:pt idx="7018">
                  <c:v>3.3581983599999997E-2</c:v>
                </c:pt>
                <c:pt idx="7019">
                  <c:v>3.35819838E-2</c:v>
                </c:pt>
                <c:pt idx="7020">
                  <c:v>3.3581984000000002E-2</c:v>
                </c:pt>
                <c:pt idx="7021">
                  <c:v>3.3581984199999998E-2</c:v>
                </c:pt>
                <c:pt idx="7022">
                  <c:v>3.3581984400000001E-2</c:v>
                </c:pt>
                <c:pt idx="7023">
                  <c:v>3.3581984600000003E-2</c:v>
                </c:pt>
                <c:pt idx="7024">
                  <c:v>3.3581984799999999E-2</c:v>
                </c:pt>
                <c:pt idx="7025">
                  <c:v>3.3581985000000002E-2</c:v>
                </c:pt>
                <c:pt idx="7026">
                  <c:v>3.3581985199999997E-2</c:v>
                </c:pt>
                <c:pt idx="7027">
                  <c:v>3.35819854E-2</c:v>
                </c:pt>
                <c:pt idx="7028">
                  <c:v>3.3581985600000003E-2</c:v>
                </c:pt>
                <c:pt idx="7029">
                  <c:v>3.3581985799999998E-2</c:v>
                </c:pt>
                <c:pt idx="7030">
                  <c:v>3.3581986000000001E-2</c:v>
                </c:pt>
                <c:pt idx="7031">
                  <c:v>3.3581986199999997E-2</c:v>
                </c:pt>
                <c:pt idx="7032">
                  <c:v>3.35819864E-2</c:v>
                </c:pt>
                <c:pt idx="7033">
                  <c:v>3.3581986600000002E-2</c:v>
                </c:pt>
                <c:pt idx="7034">
                  <c:v>3.3581986799999998E-2</c:v>
                </c:pt>
                <c:pt idx="7035">
                  <c:v>3.3581987000000001E-2</c:v>
                </c:pt>
                <c:pt idx="7036">
                  <c:v>3.3581987200000003E-2</c:v>
                </c:pt>
                <c:pt idx="7037">
                  <c:v>3.3581987399999999E-2</c:v>
                </c:pt>
                <c:pt idx="7038">
                  <c:v>3.3581987600000002E-2</c:v>
                </c:pt>
                <c:pt idx="7039">
                  <c:v>3.3581987799999997E-2</c:v>
                </c:pt>
                <c:pt idx="7040">
                  <c:v>3.3581988E-2</c:v>
                </c:pt>
                <c:pt idx="7041">
                  <c:v>3.3581988200000003E-2</c:v>
                </c:pt>
                <c:pt idx="7042">
                  <c:v>3.3581988399999999E-2</c:v>
                </c:pt>
                <c:pt idx="7043">
                  <c:v>3.3581988600000001E-2</c:v>
                </c:pt>
                <c:pt idx="7044">
                  <c:v>3.3581988799999997E-2</c:v>
                </c:pt>
                <c:pt idx="7045">
                  <c:v>3.3581989E-2</c:v>
                </c:pt>
                <c:pt idx="7046">
                  <c:v>3.3581989200000002E-2</c:v>
                </c:pt>
                <c:pt idx="7047">
                  <c:v>3.3581989399999998E-2</c:v>
                </c:pt>
                <c:pt idx="7048">
                  <c:v>3.3581989600000001E-2</c:v>
                </c:pt>
                <c:pt idx="7049">
                  <c:v>3.3581989800000003E-2</c:v>
                </c:pt>
                <c:pt idx="7050">
                  <c:v>3.3581989999999999E-2</c:v>
                </c:pt>
                <c:pt idx="7051">
                  <c:v>3.3581990200000002E-2</c:v>
                </c:pt>
                <c:pt idx="7052">
                  <c:v>3.3581990399999997E-2</c:v>
                </c:pt>
                <c:pt idx="7053">
                  <c:v>3.35819906E-2</c:v>
                </c:pt>
                <c:pt idx="7054">
                  <c:v>3.3581990800000003E-2</c:v>
                </c:pt>
                <c:pt idx="7055">
                  <c:v>3.3581990999999999E-2</c:v>
                </c:pt>
                <c:pt idx="7056">
                  <c:v>3.3581991200000001E-2</c:v>
                </c:pt>
                <c:pt idx="7057">
                  <c:v>3.3581991399999997E-2</c:v>
                </c:pt>
                <c:pt idx="7058">
                  <c:v>3.35819916E-2</c:v>
                </c:pt>
                <c:pt idx="7059">
                  <c:v>3.3581991800000002E-2</c:v>
                </c:pt>
                <c:pt idx="7060">
                  <c:v>3.3581991999999998E-2</c:v>
                </c:pt>
                <c:pt idx="7061">
                  <c:v>3.3581992200000001E-2</c:v>
                </c:pt>
                <c:pt idx="7062">
                  <c:v>3.3581992400000003E-2</c:v>
                </c:pt>
                <c:pt idx="7063">
                  <c:v>3.3581992599999999E-2</c:v>
                </c:pt>
                <c:pt idx="7064">
                  <c:v>3.3581992800000002E-2</c:v>
                </c:pt>
                <c:pt idx="7065">
                  <c:v>3.3581992999999997E-2</c:v>
                </c:pt>
                <c:pt idx="7066">
                  <c:v>3.35819932E-2</c:v>
                </c:pt>
                <c:pt idx="7067">
                  <c:v>3.3581993400000003E-2</c:v>
                </c:pt>
                <c:pt idx="7068">
                  <c:v>3.3581993599999999E-2</c:v>
                </c:pt>
                <c:pt idx="7069">
                  <c:v>3.3581993800000001E-2</c:v>
                </c:pt>
                <c:pt idx="7070">
                  <c:v>3.3581993999999997E-2</c:v>
                </c:pt>
                <c:pt idx="7071">
                  <c:v>3.35819942E-2</c:v>
                </c:pt>
                <c:pt idx="7072">
                  <c:v>3.3581994400000002E-2</c:v>
                </c:pt>
                <c:pt idx="7073">
                  <c:v>3.3581994599999998E-2</c:v>
                </c:pt>
                <c:pt idx="7074">
                  <c:v>3.3581994800000001E-2</c:v>
                </c:pt>
                <c:pt idx="7075">
                  <c:v>3.3581995000000003E-2</c:v>
                </c:pt>
                <c:pt idx="7076">
                  <c:v>3.3581995199999999E-2</c:v>
                </c:pt>
                <c:pt idx="7077">
                  <c:v>3.3581995400000002E-2</c:v>
                </c:pt>
                <c:pt idx="7078">
                  <c:v>3.3581995599999998E-2</c:v>
                </c:pt>
                <c:pt idx="7079">
                  <c:v>3.35819958E-2</c:v>
                </c:pt>
                <c:pt idx="7080">
                  <c:v>3.3581996000000003E-2</c:v>
                </c:pt>
                <c:pt idx="7081">
                  <c:v>3.3581996199999999E-2</c:v>
                </c:pt>
                <c:pt idx="7082">
                  <c:v>3.3581996400000001E-2</c:v>
                </c:pt>
                <c:pt idx="7083">
                  <c:v>3.3581996599999997E-2</c:v>
                </c:pt>
                <c:pt idx="7084">
                  <c:v>3.35819968E-2</c:v>
                </c:pt>
                <c:pt idx="7085">
                  <c:v>3.3581997000000002E-2</c:v>
                </c:pt>
                <c:pt idx="7086">
                  <c:v>3.3581997199999998E-2</c:v>
                </c:pt>
                <c:pt idx="7087">
                  <c:v>3.3581997400000001E-2</c:v>
                </c:pt>
                <c:pt idx="7088">
                  <c:v>3.3581997600000003E-2</c:v>
                </c:pt>
                <c:pt idx="7089">
                  <c:v>3.3581997799999999E-2</c:v>
                </c:pt>
                <c:pt idx="7090">
                  <c:v>3.3581998000000002E-2</c:v>
                </c:pt>
                <c:pt idx="7091">
                  <c:v>3.3581998199999998E-2</c:v>
                </c:pt>
                <c:pt idx="7092">
                  <c:v>3.35819984E-2</c:v>
                </c:pt>
                <c:pt idx="7093">
                  <c:v>3.3581998600000003E-2</c:v>
                </c:pt>
                <c:pt idx="7094">
                  <c:v>3.3581998799999999E-2</c:v>
                </c:pt>
                <c:pt idx="7095">
                  <c:v>3.3581999000000001E-2</c:v>
                </c:pt>
                <c:pt idx="7096">
                  <c:v>3.3581999199999997E-2</c:v>
                </c:pt>
                <c:pt idx="7097">
                  <c:v>3.35819994E-2</c:v>
                </c:pt>
                <c:pt idx="7098">
                  <c:v>3.3581999600000002E-2</c:v>
                </c:pt>
                <c:pt idx="7099">
                  <c:v>3.3581999799999998E-2</c:v>
                </c:pt>
                <c:pt idx="7100">
                  <c:v>3.3582000000000001E-2</c:v>
                </c:pt>
                <c:pt idx="7101">
                  <c:v>3.3582000200000003E-2</c:v>
                </c:pt>
                <c:pt idx="7102">
                  <c:v>3.3582000399999999E-2</c:v>
                </c:pt>
                <c:pt idx="7103">
                  <c:v>3.3582000600000002E-2</c:v>
                </c:pt>
                <c:pt idx="7104">
                  <c:v>3.3582000799999998E-2</c:v>
                </c:pt>
                <c:pt idx="7105">
                  <c:v>3.3582001E-2</c:v>
                </c:pt>
                <c:pt idx="7106">
                  <c:v>3.3582001200000003E-2</c:v>
                </c:pt>
                <c:pt idx="7107">
                  <c:v>3.3582001399999999E-2</c:v>
                </c:pt>
                <c:pt idx="7108">
                  <c:v>3.3582001600000001E-2</c:v>
                </c:pt>
                <c:pt idx="7109">
                  <c:v>3.3582001799999997E-2</c:v>
                </c:pt>
                <c:pt idx="7110">
                  <c:v>3.3582002E-2</c:v>
                </c:pt>
                <c:pt idx="7111">
                  <c:v>3.3582002200000002E-2</c:v>
                </c:pt>
                <c:pt idx="7112">
                  <c:v>3.3582002399999998E-2</c:v>
                </c:pt>
                <c:pt idx="7113">
                  <c:v>3.3582002600000001E-2</c:v>
                </c:pt>
                <c:pt idx="7114">
                  <c:v>3.3582002800000003E-2</c:v>
                </c:pt>
                <c:pt idx="7115">
                  <c:v>3.3582002999999999E-2</c:v>
                </c:pt>
                <c:pt idx="7116">
                  <c:v>3.3582003200000002E-2</c:v>
                </c:pt>
                <c:pt idx="7117">
                  <c:v>3.3582003399999998E-2</c:v>
                </c:pt>
                <c:pt idx="7118">
                  <c:v>3.35820036E-2</c:v>
                </c:pt>
                <c:pt idx="7119">
                  <c:v>3.3582003800000003E-2</c:v>
                </c:pt>
                <c:pt idx="7120">
                  <c:v>3.3582003999999999E-2</c:v>
                </c:pt>
                <c:pt idx="7121">
                  <c:v>3.3582004200000001E-2</c:v>
                </c:pt>
                <c:pt idx="7122">
                  <c:v>3.3582004399999997E-2</c:v>
                </c:pt>
                <c:pt idx="7123">
                  <c:v>3.35820046E-2</c:v>
                </c:pt>
                <c:pt idx="7124">
                  <c:v>3.3582004800000002E-2</c:v>
                </c:pt>
                <c:pt idx="7125">
                  <c:v>3.3582004999999998E-2</c:v>
                </c:pt>
                <c:pt idx="7126">
                  <c:v>3.3582005200000001E-2</c:v>
                </c:pt>
                <c:pt idx="7127">
                  <c:v>3.3582005400000003E-2</c:v>
                </c:pt>
                <c:pt idx="7128">
                  <c:v>3.3582005599999999E-2</c:v>
                </c:pt>
                <c:pt idx="7129">
                  <c:v>3.3582005800000002E-2</c:v>
                </c:pt>
                <c:pt idx="7130">
                  <c:v>3.3582005999999998E-2</c:v>
                </c:pt>
                <c:pt idx="7131">
                  <c:v>3.35820062E-2</c:v>
                </c:pt>
                <c:pt idx="7132">
                  <c:v>3.3582006400000003E-2</c:v>
                </c:pt>
                <c:pt idx="7133">
                  <c:v>3.3582006599999999E-2</c:v>
                </c:pt>
                <c:pt idx="7134">
                  <c:v>3.3582006800000001E-2</c:v>
                </c:pt>
                <c:pt idx="7135">
                  <c:v>3.3582006999999997E-2</c:v>
                </c:pt>
                <c:pt idx="7136">
                  <c:v>3.35820072E-2</c:v>
                </c:pt>
                <c:pt idx="7137">
                  <c:v>3.3582007400000002E-2</c:v>
                </c:pt>
                <c:pt idx="7138">
                  <c:v>3.3582007599999998E-2</c:v>
                </c:pt>
                <c:pt idx="7139">
                  <c:v>3.3582007800000001E-2</c:v>
                </c:pt>
                <c:pt idx="7140">
                  <c:v>3.3582008000000003E-2</c:v>
                </c:pt>
                <c:pt idx="7141">
                  <c:v>3.3582008199999999E-2</c:v>
                </c:pt>
                <c:pt idx="7142">
                  <c:v>3.3582008400000002E-2</c:v>
                </c:pt>
                <c:pt idx="7143">
                  <c:v>3.3582008599999998E-2</c:v>
                </c:pt>
                <c:pt idx="7144">
                  <c:v>3.35820088E-2</c:v>
                </c:pt>
                <c:pt idx="7145">
                  <c:v>3.3582009000000003E-2</c:v>
                </c:pt>
                <c:pt idx="7146">
                  <c:v>3.3582009199999999E-2</c:v>
                </c:pt>
                <c:pt idx="7147">
                  <c:v>3.3582009400000001E-2</c:v>
                </c:pt>
                <c:pt idx="7148">
                  <c:v>3.3582009599999997E-2</c:v>
                </c:pt>
                <c:pt idx="7149">
                  <c:v>3.35820098E-2</c:v>
                </c:pt>
                <c:pt idx="7150">
                  <c:v>3.3582010000000002E-2</c:v>
                </c:pt>
                <c:pt idx="7151">
                  <c:v>3.3582010199999998E-2</c:v>
                </c:pt>
                <c:pt idx="7152">
                  <c:v>3.3582010400000001E-2</c:v>
                </c:pt>
                <c:pt idx="7153">
                  <c:v>3.3582010599999997E-2</c:v>
                </c:pt>
                <c:pt idx="7154">
                  <c:v>3.3582010799999999E-2</c:v>
                </c:pt>
                <c:pt idx="7155">
                  <c:v>3.3582011000000002E-2</c:v>
                </c:pt>
                <c:pt idx="7156">
                  <c:v>3.3582011199999998E-2</c:v>
                </c:pt>
                <c:pt idx="7157">
                  <c:v>3.35820114E-2</c:v>
                </c:pt>
                <c:pt idx="7158">
                  <c:v>3.3582011600000003E-2</c:v>
                </c:pt>
                <c:pt idx="7159">
                  <c:v>3.3582011799999999E-2</c:v>
                </c:pt>
                <c:pt idx="7160">
                  <c:v>3.3582012000000001E-2</c:v>
                </c:pt>
                <c:pt idx="7161">
                  <c:v>3.3582012199999997E-2</c:v>
                </c:pt>
                <c:pt idx="7162">
                  <c:v>3.35820124E-2</c:v>
                </c:pt>
                <c:pt idx="7163">
                  <c:v>3.3582012600000002E-2</c:v>
                </c:pt>
                <c:pt idx="7164">
                  <c:v>3.3582012799999998E-2</c:v>
                </c:pt>
                <c:pt idx="7165">
                  <c:v>3.3582013000000001E-2</c:v>
                </c:pt>
                <c:pt idx="7166">
                  <c:v>3.3582013199999997E-2</c:v>
                </c:pt>
                <c:pt idx="7167">
                  <c:v>3.3582013399999999E-2</c:v>
                </c:pt>
                <c:pt idx="7168">
                  <c:v>3.3582013600000002E-2</c:v>
                </c:pt>
                <c:pt idx="7169">
                  <c:v>3.3582013799999998E-2</c:v>
                </c:pt>
                <c:pt idx="7170">
                  <c:v>3.3582014E-2</c:v>
                </c:pt>
                <c:pt idx="7171">
                  <c:v>3.3582014200000003E-2</c:v>
                </c:pt>
                <c:pt idx="7172">
                  <c:v>3.3582014399999999E-2</c:v>
                </c:pt>
                <c:pt idx="7173">
                  <c:v>3.3582014600000001E-2</c:v>
                </c:pt>
                <c:pt idx="7174">
                  <c:v>3.3582014799999997E-2</c:v>
                </c:pt>
                <c:pt idx="7175">
                  <c:v>3.3582015E-2</c:v>
                </c:pt>
                <c:pt idx="7176">
                  <c:v>3.3582015200000002E-2</c:v>
                </c:pt>
                <c:pt idx="7177">
                  <c:v>3.3582015399999998E-2</c:v>
                </c:pt>
                <c:pt idx="7178">
                  <c:v>3.3582015600000001E-2</c:v>
                </c:pt>
                <c:pt idx="7179">
                  <c:v>3.3582015799999997E-2</c:v>
                </c:pt>
                <c:pt idx="7180">
                  <c:v>3.3582015999999999E-2</c:v>
                </c:pt>
                <c:pt idx="7181">
                  <c:v>3.3582016200000002E-2</c:v>
                </c:pt>
                <c:pt idx="7182">
                  <c:v>3.3582016399999998E-2</c:v>
                </c:pt>
                <c:pt idx="7183">
                  <c:v>3.35820166E-2</c:v>
                </c:pt>
                <c:pt idx="7184">
                  <c:v>3.3582016800000003E-2</c:v>
                </c:pt>
                <c:pt idx="7185">
                  <c:v>3.3582016999999999E-2</c:v>
                </c:pt>
                <c:pt idx="7186">
                  <c:v>3.3582017200000001E-2</c:v>
                </c:pt>
                <c:pt idx="7187">
                  <c:v>3.3582017399999997E-2</c:v>
                </c:pt>
                <c:pt idx="7188">
                  <c:v>3.35820176E-2</c:v>
                </c:pt>
                <c:pt idx="7189">
                  <c:v>3.3582017800000002E-2</c:v>
                </c:pt>
                <c:pt idx="7190">
                  <c:v>3.3582017999999998E-2</c:v>
                </c:pt>
                <c:pt idx="7191">
                  <c:v>3.3582018200000001E-2</c:v>
                </c:pt>
                <c:pt idx="7192">
                  <c:v>3.3582018399999997E-2</c:v>
                </c:pt>
                <c:pt idx="7193">
                  <c:v>3.3582018599999999E-2</c:v>
                </c:pt>
                <c:pt idx="7194">
                  <c:v>3.3582018800000002E-2</c:v>
                </c:pt>
                <c:pt idx="7195">
                  <c:v>3.3582018999999998E-2</c:v>
                </c:pt>
                <c:pt idx="7196">
                  <c:v>3.35820192E-2</c:v>
                </c:pt>
                <c:pt idx="7197">
                  <c:v>3.3582019400000003E-2</c:v>
                </c:pt>
                <c:pt idx="7198">
                  <c:v>3.3582019599999999E-2</c:v>
                </c:pt>
                <c:pt idx="7199">
                  <c:v>3.3582019800000001E-2</c:v>
                </c:pt>
                <c:pt idx="7200">
                  <c:v>3.3582019999999997E-2</c:v>
                </c:pt>
                <c:pt idx="7201">
                  <c:v>3.35820202E-2</c:v>
                </c:pt>
                <c:pt idx="7202">
                  <c:v>3.3582020400000002E-2</c:v>
                </c:pt>
                <c:pt idx="7203">
                  <c:v>3.3582020599999998E-2</c:v>
                </c:pt>
                <c:pt idx="7204">
                  <c:v>3.3582020800000001E-2</c:v>
                </c:pt>
                <c:pt idx="7205">
                  <c:v>3.3582020999999997E-2</c:v>
                </c:pt>
                <c:pt idx="7206">
                  <c:v>3.3582021199999999E-2</c:v>
                </c:pt>
                <c:pt idx="7207">
                  <c:v>3.3582021400000002E-2</c:v>
                </c:pt>
                <c:pt idx="7208">
                  <c:v>3.3582021599999998E-2</c:v>
                </c:pt>
                <c:pt idx="7209">
                  <c:v>3.35820218E-2</c:v>
                </c:pt>
                <c:pt idx="7210">
                  <c:v>3.3582022000000003E-2</c:v>
                </c:pt>
                <c:pt idx="7211">
                  <c:v>3.3582022199999999E-2</c:v>
                </c:pt>
                <c:pt idx="7212">
                  <c:v>3.3582022400000001E-2</c:v>
                </c:pt>
                <c:pt idx="7213">
                  <c:v>3.3582022599999997E-2</c:v>
                </c:pt>
                <c:pt idx="7214">
                  <c:v>3.35820228E-2</c:v>
                </c:pt>
                <c:pt idx="7215">
                  <c:v>3.3582023000000003E-2</c:v>
                </c:pt>
                <c:pt idx="7216">
                  <c:v>3.3582023199999998E-2</c:v>
                </c:pt>
                <c:pt idx="7217">
                  <c:v>3.3582023400000001E-2</c:v>
                </c:pt>
                <c:pt idx="7218">
                  <c:v>3.3582023599999997E-2</c:v>
                </c:pt>
                <c:pt idx="7219">
                  <c:v>3.3582023799999999E-2</c:v>
                </c:pt>
                <c:pt idx="7220">
                  <c:v>3.3582024000000002E-2</c:v>
                </c:pt>
                <c:pt idx="7221">
                  <c:v>3.3582024199999998E-2</c:v>
                </c:pt>
                <c:pt idx="7222">
                  <c:v>3.35820244E-2</c:v>
                </c:pt>
                <c:pt idx="7223">
                  <c:v>3.3582024600000003E-2</c:v>
                </c:pt>
                <c:pt idx="7224">
                  <c:v>3.3582024799999999E-2</c:v>
                </c:pt>
                <c:pt idx="7225">
                  <c:v>3.3582025000000001E-2</c:v>
                </c:pt>
                <c:pt idx="7226">
                  <c:v>3.3582025199999997E-2</c:v>
                </c:pt>
                <c:pt idx="7227">
                  <c:v>3.35820254E-2</c:v>
                </c:pt>
                <c:pt idx="7228">
                  <c:v>3.3582025600000003E-2</c:v>
                </c:pt>
                <c:pt idx="7229">
                  <c:v>3.3582025799999998E-2</c:v>
                </c:pt>
                <c:pt idx="7230">
                  <c:v>3.3582026000000001E-2</c:v>
                </c:pt>
                <c:pt idx="7231">
                  <c:v>3.3582026199999997E-2</c:v>
                </c:pt>
                <c:pt idx="7232">
                  <c:v>3.3582026399999999E-2</c:v>
                </c:pt>
                <c:pt idx="7233">
                  <c:v>3.3582026600000002E-2</c:v>
                </c:pt>
                <c:pt idx="7234">
                  <c:v>3.3582026799999998E-2</c:v>
                </c:pt>
                <c:pt idx="7235">
                  <c:v>3.3582027E-2</c:v>
                </c:pt>
                <c:pt idx="7236">
                  <c:v>3.3582027200000003E-2</c:v>
                </c:pt>
                <c:pt idx="7237">
                  <c:v>3.3582027399999999E-2</c:v>
                </c:pt>
                <c:pt idx="7238">
                  <c:v>3.3582027600000001E-2</c:v>
                </c:pt>
                <c:pt idx="7239">
                  <c:v>3.3582027799999997E-2</c:v>
                </c:pt>
                <c:pt idx="7240">
                  <c:v>3.3582028E-2</c:v>
                </c:pt>
                <c:pt idx="7241">
                  <c:v>3.3582028200000003E-2</c:v>
                </c:pt>
                <c:pt idx="7242">
                  <c:v>3.3582028399999998E-2</c:v>
                </c:pt>
                <c:pt idx="7243">
                  <c:v>3.3582028600000001E-2</c:v>
                </c:pt>
                <c:pt idx="7244">
                  <c:v>3.3582028799999997E-2</c:v>
                </c:pt>
                <c:pt idx="7245">
                  <c:v>3.3582028999999999E-2</c:v>
                </c:pt>
                <c:pt idx="7246">
                  <c:v>3.3582029200000002E-2</c:v>
                </c:pt>
                <c:pt idx="7247">
                  <c:v>3.3582029399999998E-2</c:v>
                </c:pt>
                <c:pt idx="7248">
                  <c:v>3.35820296E-2</c:v>
                </c:pt>
                <c:pt idx="7249">
                  <c:v>3.3582029800000003E-2</c:v>
                </c:pt>
                <c:pt idx="7250">
                  <c:v>3.3582029999999999E-2</c:v>
                </c:pt>
                <c:pt idx="7251">
                  <c:v>3.3582030200000001E-2</c:v>
                </c:pt>
                <c:pt idx="7252">
                  <c:v>3.3582030399999997E-2</c:v>
                </c:pt>
                <c:pt idx="7253">
                  <c:v>3.35820306E-2</c:v>
                </c:pt>
                <c:pt idx="7254">
                  <c:v>3.3582030800000003E-2</c:v>
                </c:pt>
                <c:pt idx="7255">
                  <c:v>3.3582030999999998E-2</c:v>
                </c:pt>
                <c:pt idx="7256">
                  <c:v>3.3582031200000001E-2</c:v>
                </c:pt>
                <c:pt idx="7257">
                  <c:v>3.3582031399999997E-2</c:v>
                </c:pt>
                <c:pt idx="7258">
                  <c:v>3.3582031599999999E-2</c:v>
                </c:pt>
                <c:pt idx="7259">
                  <c:v>3.3582031800000002E-2</c:v>
                </c:pt>
                <c:pt idx="7260">
                  <c:v>3.3582031999999998E-2</c:v>
                </c:pt>
                <c:pt idx="7261">
                  <c:v>3.35820322E-2</c:v>
                </c:pt>
                <c:pt idx="7262">
                  <c:v>3.3582032400000003E-2</c:v>
                </c:pt>
                <c:pt idx="7263">
                  <c:v>3.3582032599999999E-2</c:v>
                </c:pt>
                <c:pt idx="7264">
                  <c:v>3.3582032800000002E-2</c:v>
                </c:pt>
                <c:pt idx="7265">
                  <c:v>3.3582032999999997E-2</c:v>
                </c:pt>
                <c:pt idx="7266">
                  <c:v>3.35820332E-2</c:v>
                </c:pt>
                <c:pt idx="7267">
                  <c:v>3.3582033400000003E-2</c:v>
                </c:pt>
                <c:pt idx="7268">
                  <c:v>3.3582033599999998E-2</c:v>
                </c:pt>
                <c:pt idx="7269">
                  <c:v>3.3582033800000001E-2</c:v>
                </c:pt>
                <c:pt idx="7270">
                  <c:v>3.3582033999999997E-2</c:v>
                </c:pt>
                <c:pt idx="7271">
                  <c:v>3.3582034199999999E-2</c:v>
                </c:pt>
                <c:pt idx="7272">
                  <c:v>3.3582034400000002E-2</c:v>
                </c:pt>
                <c:pt idx="7273">
                  <c:v>3.3582034599999998E-2</c:v>
                </c:pt>
                <c:pt idx="7274">
                  <c:v>3.35820348E-2</c:v>
                </c:pt>
                <c:pt idx="7275">
                  <c:v>3.3582035000000003E-2</c:v>
                </c:pt>
                <c:pt idx="7276">
                  <c:v>3.3582035199999999E-2</c:v>
                </c:pt>
                <c:pt idx="7277">
                  <c:v>3.3582035400000002E-2</c:v>
                </c:pt>
                <c:pt idx="7278">
                  <c:v>3.3582035599999997E-2</c:v>
                </c:pt>
                <c:pt idx="7279">
                  <c:v>3.35820358E-2</c:v>
                </c:pt>
                <c:pt idx="7280">
                  <c:v>3.3582036000000003E-2</c:v>
                </c:pt>
                <c:pt idx="7281">
                  <c:v>3.3582036199999998E-2</c:v>
                </c:pt>
                <c:pt idx="7282">
                  <c:v>3.3582036400000001E-2</c:v>
                </c:pt>
                <c:pt idx="7283">
                  <c:v>3.3582036599999997E-2</c:v>
                </c:pt>
                <c:pt idx="7284">
                  <c:v>3.3582036799999999E-2</c:v>
                </c:pt>
                <c:pt idx="7285">
                  <c:v>3.3582037000000002E-2</c:v>
                </c:pt>
                <c:pt idx="7286">
                  <c:v>3.3582037199999998E-2</c:v>
                </c:pt>
                <c:pt idx="7287">
                  <c:v>3.35820374E-2</c:v>
                </c:pt>
                <c:pt idx="7288">
                  <c:v>3.3582037600000003E-2</c:v>
                </c:pt>
                <c:pt idx="7289">
                  <c:v>3.3582037799999999E-2</c:v>
                </c:pt>
                <c:pt idx="7290">
                  <c:v>3.3582038000000002E-2</c:v>
                </c:pt>
                <c:pt idx="7291">
                  <c:v>3.3582038199999997E-2</c:v>
                </c:pt>
                <c:pt idx="7292">
                  <c:v>3.35820384E-2</c:v>
                </c:pt>
                <c:pt idx="7293">
                  <c:v>3.3582038600000003E-2</c:v>
                </c:pt>
                <c:pt idx="7294">
                  <c:v>3.3582038799999998E-2</c:v>
                </c:pt>
                <c:pt idx="7295">
                  <c:v>3.3582039000000001E-2</c:v>
                </c:pt>
                <c:pt idx="7296">
                  <c:v>3.3582039199999997E-2</c:v>
                </c:pt>
                <c:pt idx="7297">
                  <c:v>3.3582039399999999E-2</c:v>
                </c:pt>
                <c:pt idx="7298">
                  <c:v>3.3582039600000002E-2</c:v>
                </c:pt>
                <c:pt idx="7299">
                  <c:v>3.3582039799999998E-2</c:v>
                </c:pt>
                <c:pt idx="7300">
                  <c:v>3.3582040000000001E-2</c:v>
                </c:pt>
                <c:pt idx="7301">
                  <c:v>3.3582040200000003E-2</c:v>
                </c:pt>
                <c:pt idx="7302">
                  <c:v>3.3582040399999999E-2</c:v>
                </c:pt>
                <c:pt idx="7303">
                  <c:v>3.3582040600000002E-2</c:v>
                </c:pt>
                <c:pt idx="7304">
                  <c:v>3.3582040799999997E-2</c:v>
                </c:pt>
                <c:pt idx="7305">
                  <c:v>3.3582041E-2</c:v>
                </c:pt>
                <c:pt idx="7306">
                  <c:v>3.3582041200000003E-2</c:v>
                </c:pt>
                <c:pt idx="7307">
                  <c:v>3.3582041399999998E-2</c:v>
                </c:pt>
                <c:pt idx="7308">
                  <c:v>3.3582041600000001E-2</c:v>
                </c:pt>
                <c:pt idx="7309">
                  <c:v>3.3582041799999997E-2</c:v>
                </c:pt>
                <c:pt idx="7310">
                  <c:v>3.3582041999999999E-2</c:v>
                </c:pt>
                <c:pt idx="7311">
                  <c:v>3.3582042200000002E-2</c:v>
                </c:pt>
                <c:pt idx="7312">
                  <c:v>3.3582042399999998E-2</c:v>
                </c:pt>
                <c:pt idx="7313">
                  <c:v>3.3582042600000001E-2</c:v>
                </c:pt>
                <c:pt idx="7314">
                  <c:v>3.3582042800000003E-2</c:v>
                </c:pt>
                <c:pt idx="7315">
                  <c:v>3.3582042999999999E-2</c:v>
                </c:pt>
                <c:pt idx="7316">
                  <c:v>3.3582043200000002E-2</c:v>
                </c:pt>
                <c:pt idx="7317">
                  <c:v>3.3582043399999997E-2</c:v>
                </c:pt>
                <c:pt idx="7318">
                  <c:v>3.35820436E-2</c:v>
                </c:pt>
                <c:pt idx="7319">
                  <c:v>3.3582043800000003E-2</c:v>
                </c:pt>
                <c:pt idx="7320">
                  <c:v>3.3582043999999998E-2</c:v>
                </c:pt>
                <c:pt idx="7321">
                  <c:v>3.3582044200000001E-2</c:v>
                </c:pt>
                <c:pt idx="7322">
                  <c:v>3.3582044399999997E-2</c:v>
                </c:pt>
                <c:pt idx="7323">
                  <c:v>3.3582044599999999E-2</c:v>
                </c:pt>
                <c:pt idx="7324">
                  <c:v>3.3582044800000002E-2</c:v>
                </c:pt>
                <c:pt idx="7325">
                  <c:v>3.3582044999999998E-2</c:v>
                </c:pt>
                <c:pt idx="7326">
                  <c:v>3.3582045200000001E-2</c:v>
                </c:pt>
                <c:pt idx="7327">
                  <c:v>3.3582045400000003E-2</c:v>
                </c:pt>
                <c:pt idx="7328">
                  <c:v>3.3582045599999999E-2</c:v>
                </c:pt>
                <c:pt idx="7329">
                  <c:v>3.3582045800000002E-2</c:v>
                </c:pt>
                <c:pt idx="7330">
                  <c:v>3.3582045999999997E-2</c:v>
                </c:pt>
                <c:pt idx="7331">
                  <c:v>3.35820462E-2</c:v>
                </c:pt>
                <c:pt idx="7332">
                  <c:v>3.3582046400000003E-2</c:v>
                </c:pt>
                <c:pt idx="7333">
                  <c:v>3.3582046599999998E-2</c:v>
                </c:pt>
                <c:pt idx="7334">
                  <c:v>3.3582046800000001E-2</c:v>
                </c:pt>
                <c:pt idx="7335">
                  <c:v>3.3582046999999997E-2</c:v>
                </c:pt>
                <c:pt idx="7336">
                  <c:v>3.3582047199999999E-2</c:v>
                </c:pt>
                <c:pt idx="7337">
                  <c:v>3.3582047400000002E-2</c:v>
                </c:pt>
                <c:pt idx="7338">
                  <c:v>3.3582047599999998E-2</c:v>
                </c:pt>
                <c:pt idx="7339">
                  <c:v>3.3582047800000001E-2</c:v>
                </c:pt>
                <c:pt idx="7340">
                  <c:v>3.3582048000000003E-2</c:v>
                </c:pt>
                <c:pt idx="7341">
                  <c:v>3.3582048199999999E-2</c:v>
                </c:pt>
                <c:pt idx="7342">
                  <c:v>3.3582048400000002E-2</c:v>
                </c:pt>
                <c:pt idx="7343">
                  <c:v>3.3582048599999997E-2</c:v>
                </c:pt>
                <c:pt idx="7344">
                  <c:v>3.35820488E-2</c:v>
                </c:pt>
                <c:pt idx="7345">
                  <c:v>3.3582049000000003E-2</c:v>
                </c:pt>
                <c:pt idx="7346">
                  <c:v>3.3582049199999998E-2</c:v>
                </c:pt>
                <c:pt idx="7347">
                  <c:v>3.3582049400000001E-2</c:v>
                </c:pt>
                <c:pt idx="7348">
                  <c:v>3.3582049599999997E-2</c:v>
                </c:pt>
                <c:pt idx="7349">
                  <c:v>3.35820498E-2</c:v>
                </c:pt>
                <c:pt idx="7350">
                  <c:v>3.3582050000000002E-2</c:v>
                </c:pt>
                <c:pt idx="7351">
                  <c:v>3.3582050199999998E-2</c:v>
                </c:pt>
                <c:pt idx="7352">
                  <c:v>3.3582050400000001E-2</c:v>
                </c:pt>
                <c:pt idx="7353">
                  <c:v>3.3582050600000003E-2</c:v>
                </c:pt>
                <c:pt idx="7354">
                  <c:v>3.3582050799999999E-2</c:v>
                </c:pt>
                <c:pt idx="7355">
                  <c:v>3.3582051000000002E-2</c:v>
                </c:pt>
                <c:pt idx="7356">
                  <c:v>3.3582051199999997E-2</c:v>
                </c:pt>
                <c:pt idx="7357">
                  <c:v>3.35820514E-2</c:v>
                </c:pt>
                <c:pt idx="7358">
                  <c:v>3.3582051600000003E-2</c:v>
                </c:pt>
                <c:pt idx="7359">
                  <c:v>3.3582051799999998E-2</c:v>
                </c:pt>
                <c:pt idx="7360">
                  <c:v>3.3582052000000001E-2</c:v>
                </c:pt>
                <c:pt idx="7361">
                  <c:v>3.3582052199999997E-2</c:v>
                </c:pt>
                <c:pt idx="7362">
                  <c:v>3.35820524E-2</c:v>
                </c:pt>
                <c:pt idx="7363">
                  <c:v>3.3582052600000002E-2</c:v>
                </c:pt>
                <c:pt idx="7364">
                  <c:v>3.3582052799999998E-2</c:v>
                </c:pt>
                <c:pt idx="7365">
                  <c:v>3.3582053000000001E-2</c:v>
                </c:pt>
                <c:pt idx="7366">
                  <c:v>3.3582053200000003E-2</c:v>
                </c:pt>
                <c:pt idx="7367">
                  <c:v>3.3582053399999999E-2</c:v>
                </c:pt>
                <c:pt idx="7368">
                  <c:v>3.3582053600000002E-2</c:v>
                </c:pt>
                <c:pt idx="7369">
                  <c:v>3.3582053799999997E-2</c:v>
                </c:pt>
                <c:pt idx="7370">
                  <c:v>3.3582054E-2</c:v>
                </c:pt>
                <c:pt idx="7371">
                  <c:v>3.3582054200000003E-2</c:v>
                </c:pt>
                <c:pt idx="7372">
                  <c:v>3.3582054399999998E-2</c:v>
                </c:pt>
                <c:pt idx="7373">
                  <c:v>3.3582054600000001E-2</c:v>
                </c:pt>
                <c:pt idx="7374">
                  <c:v>3.3582054799999997E-2</c:v>
                </c:pt>
                <c:pt idx="7375">
                  <c:v>3.3582055E-2</c:v>
                </c:pt>
                <c:pt idx="7376">
                  <c:v>3.3582055200000002E-2</c:v>
                </c:pt>
                <c:pt idx="7377">
                  <c:v>3.3582055399999998E-2</c:v>
                </c:pt>
                <c:pt idx="7378">
                  <c:v>3.3582055600000001E-2</c:v>
                </c:pt>
                <c:pt idx="7379">
                  <c:v>3.3582055800000003E-2</c:v>
                </c:pt>
                <c:pt idx="7380">
                  <c:v>3.3582055999999999E-2</c:v>
                </c:pt>
                <c:pt idx="7381">
                  <c:v>3.3582056200000002E-2</c:v>
                </c:pt>
                <c:pt idx="7382">
                  <c:v>3.3582056399999997E-2</c:v>
                </c:pt>
                <c:pt idx="7383">
                  <c:v>3.35820566E-2</c:v>
                </c:pt>
                <c:pt idx="7384">
                  <c:v>3.3582056800000003E-2</c:v>
                </c:pt>
                <c:pt idx="7385">
                  <c:v>3.3582056999999998E-2</c:v>
                </c:pt>
                <c:pt idx="7386">
                  <c:v>3.3582057200000001E-2</c:v>
                </c:pt>
                <c:pt idx="7387">
                  <c:v>3.3582057399999997E-2</c:v>
                </c:pt>
                <c:pt idx="7388">
                  <c:v>3.35820576E-2</c:v>
                </c:pt>
                <c:pt idx="7389">
                  <c:v>3.3582057800000002E-2</c:v>
                </c:pt>
                <c:pt idx="7390">
                  <c:v>3.3582057999999998E-2</c:v>
                </c:pt>
                <c:pt idx="7391">
                  <c:v>3.3582058200000001E-2</c:v>
                </c:pt>
                <c:pt idx="7392">
                  <c:v>3.3582058400000003E-2</c:v>
                </c:pt>
                <c:pt idx="7393">
                  <c:v>3.3582058599999999E-2</c:v>
                </c:pt>
                <c:pt idx="7394">
                  <c:v>3.3582058800000002E-2</c:v>
                </c:pt>
                <c:pt idx="7395">
                  <c:v>3.3582058999999997E-2</c:v>
                </c:pt>
                <c:pt idx="7396">
                  <c:v>3.35820592E-2</c:v>
                </c:pt>
                <c:pt idx="7397">
                  <c:v>3.3582059400000003E-2</c:v>
                </c:pt>
                <c:pt idx="7398">
                  <c:v>3.3582059599999999E-2</c:v>
                </c:pt>
                <c:pt idx="7399">
                  <c:v>3.3582059800000001E-2</c:v>
                </c:pt>
                <c:pt idx="7400">
                  <c:v>3.3582059999999997E-2</c:v>
                </c:pt>
                <c:pt idx="7401">
                  <c:v>3.35820602E-2</c:v>
                </c:pt>
                <c:pt idx="7402">
                  <c:v>3.3582060400000002E-2</c:v>
                </c:pt>
                <c:pt idx="7403">
                  <c:v>3.3582060599999998E-2</c:v>
                </c:pt>
                <c:pt idx="7404">
                  <c:v>3.3582060800000001E-2</c:v>
                </c:pt>
                <c:pt idx="7405">
                  <c:v>3.3582061000000003E-2</c:v>
                </c:pt>
                <c:pt idx="7406">
                  <c:v>3.3582061199999999E-2</c:v>
                </c:pt>
                <c:pt idx="7407">
                  <c:v>3.3582061400000002E-2</c:v>
                </c:pt>
                <c:pt idx="7408">
                  <c:v>3.3582061599999997E-2</c:v>
                </c:pt>
                <c:pt idx="7409">
                  <c:v>3.35820618E-2</c:v>
                </c:pt>
                <c:pt idx="7410">
                  <c:v>3.3582062000000003E-2</c:v>
                </c:pt>
                <c:pt idx="7411">
                  <c:v>3.3582062199999999E-2</c:v>
                </c:pt>
                <c:pt idx="7412">
                  <c:v>3.3582062400000001E-2</c:v>
                </c:pt>
                <c:pt idx="7413">
                  <c:v>3.3582062599999997E-2</c:v>
                </c:pt>
                <c:pt idx="7414">
                  <c:v>3.35820628E-2</c:v>
                </c:pt>
                <c:pt idx="7415">
                  <c:v>3.3582063000000002E-2</c:v>
                </c:pt>
                <c:pt idx="7416">
                  <c:v>3.3582063199999998E-2</c:v>
                </c:pt>
                <c:pt idx="7417">
                  <c:v>3.3582063400000001E-2</c:v>
                </c:pt>
                <c:pt idx="7418">
                  <c:v>3.3582063600000003E-2</c:v>
                </c:pt>
                <c:pt idx="7419">
                  <c:v>3.3582063799999999E-2</c:v>
                </c:pt>
                <c:pt idx="7420">
                  <c:v>3.3582064000000002E-2</c:v>
                </c:pt>
                <c:pt idx="7421">
                  <c:v>3.3582064199999997E-2</c:v>
                </c:pt>
                <c:pt idx="7422">
                  <c:v>3.35820644E-2</c:v>
                </c:pt>
                <c:pt idx="7423">
                  <c:v>3.3582064600000003E-2</c:v>
                </c:pt>
                <c:pt idx="7424">
                  <c:v>3.3582064799999999E-2</c:v>
                </c:pt>
                <c:pt idx="7425">
                  <c:v>3.3582065000000001E-2</c:v>
                </c:pt>
                <c:pt idx="7426">
                  <c:v>3.3582065199999997E-2</c:v>
                </c:pt>
                <c:pt idx="7427">
                  <c:v>3.35820654E-2</c:v>
                </c:pt>
                <c:pt idx="7428">
                  <c:v>3.3582065600000002E-2</c:v>
                </c:pt>
                <c:pt idx="7429">
                  <c:v>3.3582065799999998E-2</c:v>
                </c:pt>
                <c:pt idx="7430">
                  <c:v>3.3582066000000001E-2</c:v>
                </c:pt>
                <c:pt idx="7431">
                  <c:v>3.3582066200000003E-2</c:v>
                </c:pt>
                <c:pt idx="7432">
                  <c:v>3.3582066399999999E-2</c:v>
                </c:pt>
                <c:pt idx="7433">
                  <c:v>3.3582066600000002E-2</c:v>
                </c:pt>
                <c:pt idx="7434">
                  <c:v>3.3582066799999997E-2</c:v>
                </c:pt>
                <c:pt idx="7435">
                  <c:v>3.3582067E-2</c:v>
                </c:pt>
                <c:pt idx="7436">
                  <c:v>3.3582067200000003E-2</c:v>
                </c:pt>
                <c:pt idx="7437">
                  <c:v>3.3582067399999999E-2</c:v>
                </c:pt>
                <c:pt idx="7438">
                  <c:v>3.3582067600000001E-2</c:v>
                </c:pt>
                <c:pt idx="7439">
                  <c:v>3.3582067799999997E-2</c:v>
                </c:pt>
                <c:pt idx="7440">
                  <c:v>3.3582068E-2</c:v>
                </c:pt>
                <c:pt idx="7441">
                  <c:v>3.3582068200000002E-2</c:v>
                </c:pt>
                <c:pt idx="7442">
                  <c:v>3.3582068399999998E-2</c:v>
                </c:pt>
                <c:pt idx="7443">
                  <c:v>3.3582068600000001E-2</c:v>
                </c:pt>
                <c:pt idx="7444">
                  <c:v>3.3582068800000003E-2</c:v>
                </c:pt>
                <c:pt idx="7445">
                  <c:v>3.3582068999999999E-2</c:v>
                </c:pt>
                <c:pt idx="7446">
                  <c:v>3.3582069200000002E-2</c:v>
                </c:pt>
                <c:pt idx="7447">
                  <c:v>3.3582069399999998E-2</c:v>
                </c:pt>
                <c:pt idx="7448">
                  <c:v>3.35820696E-2</c:v>
                </c:pt>
                <c:pt idx="7449">
                  <c:v>3.3582069800000003E-2</c:v>
                </c:pt>
                <c:pt idx="7450">
                  <c:v>3.3582069999999999E-2</c:v>
                </c:pt>
                <c:pt idx="7451">
                  <c:v>3.3582070200000001E-2</c:v>
                </c:pt>
                <c:pt idx="7452">
                  <c:v>3.3582070399999997E-2</c:v>
                </c:pt>
                <c:pt idx="7453">
                  <c:v>3.35820706E-2</c:v>
                </c:pt>
                <c:pt idx="7454">
                  <c:v>3.3582070800000002E-2</c:v>
                </c:pt>
                <c:pt idx="7455">
                  <c:v>3.3582070999999998E-2</c:v>
                </c:pt>
                <c:pt idx="7456">
                  <c:v>3.3582071200000001E-2</c:v>
                </c:pt>
                <c:pt idx="7457">
                  <c:v>3.3582071400000003E-2</c:v>
                </c:pt>
                <c:pt idx="7458">
                  <c:v>3.3582071599999999E-2</c:v>
                </c:pt>
                <c:pt idx="7459">
                  <c:v>3.3582071800000002E-2</c:v>
                </c:pt>
                <c:pt idx="7460">
                  <c:v>3.3582071999999998E-2</c:v>
                </c:pt>
                <c:pt idx="7461">
                  <c:v>3.35820722E-2</c:v>
                </c:pt>
                <c:pt idx="7462">
                  <c:v>3.3582072400000003E-2</c:v>
                </c:pt>
                <c:pt idx="7463">
                  <c:v>3.3582072599999999E-2</c:v>
                </c:pt>
                <c:pt idx="7464">
                  <c:v>3.3582072800000001E-2</c:v>
                </c:pt>
                <c:pt idx="7465">
                  <c:v>3.3582072999999997E-2</c:v>
                </c:pt>
                <c:pt idx="7466">
                  <c:v>3.35820732E-2</c:v>
                </c:pt>
                <c:pt idx="7467">
                  <c:v>3.3582073400000002E-2</c:v>
                </c:pt>
                <c:pt idx="7468">
                  <c:v>3.3582073599999998E-2</c:v>
                </c:pt>
                <c:pt idx="7469">
                  <c:v>3.3582073800000001E-2</c:v>
                </c:pt>
                <c:pt idx="7470">
                  <c:v>3.3582074000000003E-2</c:v>
                </c:pt>
                <c:pt idx="7471">
                  <c:v>3.3582074199999999E-2</c:v>
                </c:pt>
                <c:pt idx="7472">
                  <c:v>3.3582074400000002E-2</c:v>
                </c:pt>
                <c:pt idx="7473">
                  <c:v>3.3582074599999998E-2</c:v>
                </c:pt>
                <c:pt idx="7474">
                  <c:v>3.35820748E-2</c:v>
                </c:pt>
                <c:pt idx="7475">
                  <c:v>3.3582075000000003E-2</c:v>
                </c:pt>
                <c:pt idx="7476">
                  <c:v>3.3582075199999999E-2</c:v>
                </c:pt>
                <c:pt idx="7477">
                  <c:v>3.3582075400000001E-2</c:v>
                </c:pt>
                <c:pt idx="7478">
                  <c:v>3.3582075599999997E-2</c:v>
                </c:pt>
                <c:pt idx="7479">
                  <c:v>3.35820758E-2</c:v>
                </c:pt>
                <c:pt idx="7480">
                  <c:v>3.3582076000000002E-2</c:v>
                </c:pt>
                <c:pt idx="7481">
                  <c:v>3.3582076199999998E-2</c:v>
                </c:pt>
                <c:pt idx="7482">
                  <c:v>3.3582076400000001E-2</c:v>
                </c:pt>
                <c:pt idx="7483">
                  <c:v>3.3582076600000003E-2</c:v>
                </c:pt>
                <c:pt idx="7484">
                  <c:v>3.3582076799999999E-2</c:v>
                </c:pt>
                <c:pt idx="7485">
                  <c:v>3.3582077000000002E-2</c:v>
                </c:pt>
                <c:pt idx="7486">
                  <c:v>3.3582077199999998E-2</c:v>
                </c:pt>
                <c:pt idx="7487">
                  <c:v>3.35820774E-2</c:v>
                </c:pt>
                <c:pt idx="7488">
                  <c:v>3.3582077600000003E-2</c:v>
                </c:pt>
                <c:pt idx="7489">
                  <c:v>3.3582077799999999E-2</c:v>
                </c:pt>
                <c:pt idx="7490">
                  <c:v>3.3582078000000001E-2</c:v>
                </c:pt>
                <c:pt idx="7491">
                  <c:v>3.3582078199999997E-2</c:v>
                </c:pt>
                <c:pt idx="7492">
                  <c:v>3.35820784E-2</c:v>
                </c:pt>
                <c:pt idx="7493">
                  <c:v>3.3582078600000002E-2</c:v>
                </c:pt>
                <c:pt idx="7494">
                  <c:v>3.3582078799999998E-2</c:v>
                </c:pt>
                <c:pt idx="7495">
                  <c:v>3.3582079000000001E-2</c:v>
                </c:pt>
                <c:pt idx="7496">
                  <c:v>3.3582079200000003E-2</c:v>
                </c:pt>
                <c:pt idx="7497">
                  <c:v>3.3582079399999999E-2</c:v>
                </c:pt>
                <c:pt idx="7498">
                  <c:v>3.3582079600000002E-2</c:v>
                </c:pt>
                <c:pt idx="7499">
                  <c:v>3.3582079799999998E-2</c:v>
                </c:pt>
                <c:pt idx="7500">
                  <c:v>3.358208E-2</c:v>
                </c:pt>
                <c:pt idx="7501">
                  <c:v>3.3582080200000003E-2</c:v>
                </c:pt>
                <c:pt idx="7502">
                  <c:v>3.3582080399999999E-2</c:v>
                </c:pt>
                <c:pt idx="7503">
                  <c:v>3.3582080600000001E-2</c:v>
                </c:pt>
                <c:pt idx="7504">
                  <c:v>3.3582080799999997E-2</c:v>
                </c:pt>
                <c:pt idx="7505">
                  <c:v>3.3582081E-2</c:v>
                </c:pt>
                <c:pt idx="7506">
                  <c:v>3.3582081200000002E-2</c:v>
                </c:pt>
                <c:pt idx="7507">
                  <c:v>3.3582081399999998E-2</c:v>
                </c:pt>
                <c:pt idx="7508">
                  <c:v>3.3582081600000001E-2</c:v>
                </c:pt>
                <c:pt idx="7509">
                  <c:v>3.3582081799999997E-2</c:v>
                </c:pt>
                <c:pt idx="7510">
                  <c:v>3.3582081999999999E-2</c:v>
                </c:pt>
                <c:pt idx="7511">
                  <c:v>3.3582082200000002E-2</c:v>
                </c:pt>
                <c:pt idx="7512">
                  <c:v>3.3582082399999998E-2</c:v>
                </c:pt>
                <c:pt idx="7513">
                  <c:v>3.35820826E-2</c:v>
                </c:pt>
                <c:pt idx="7514">
                  <c:v>3.3582082800000003E-2</c:v>
                </c:pt>
                <c:pt idx="7515">
                  <c:v>3.3582082999999999E-2</c:v>
                </c:pt>
                <c:pt idx="7516">
                  <c:v>3.3582083200000001E-2</c:v>
                </c:pt>
                <c:pt idx="7517">
                  <c:v>3.3582083399999997E-2</c:v>
                </c:pt>
                <c:pt idx="7518">
                  <c:v>3.35820836E-2</c:v>
                </c:pt>
                <c:pt idx="7519">
                  <c:v>3.3582083800000002E-2</c:v>
                </c:pt>
                <c:pt idx="7520">
                  <c:v>3.3582083999999998E-2</c:v>
                </c:pt>
                <c:pt idx="7521">
                  <c:v>3.3582084200000001E-2</c:v>
                </c:pt>
                <c:pt idx="7522">
                  <c:v>3.3582084399999997E-2</c:v>
                </c:pt>
                <c:pt idx="7523">
                  <c:v>3.3582084599999999E-2</c:v>
                </c:pt>
                <c:pt idx="7524">
                  <c:v>3.3582084800000002E-2</c:v>
                </c:pt>
                <c:pt idx="7525">
                  <c:v>3.3582084999999998E-2</c:v>
                </c:pt>
                <c:pt idx="7526">
                  <c:v>3.35820852E-2</c:v>
                </c:pt>
                <c:pt idx="7527">
                  <c:v>3.3582085400000003E-2</c:v>
                </c:pt>
                <c:pt idx="7528">
                  <c:v>3.3582085599999999E-2</c:v>
                </c:pt>
                <c:pt idx="7529">
                  <c:v>3.3582085800000001E-2</c:v>
                </c:pt>
                <c:pt idx="7530">
                  <c:v>3.3582085999999997E-2</c:v>
                </c:pt>
                <c:pt idx="7531">
                  <c:v>3.35820862E-2</c:v>
                </c:pt>
                <c:pt idx="7532">
                  <c:v>3.3582086400000002E-2</c:v>
                </c:pt>
                <c:pt idx="7533">
                  <c:v>3.3582086599999998E-2</c:v>
                </c:pt>
                <c:pt idx="7534">
                  <c:v>3.3582086800000001E-2</c:v>
                </c:pt>
                <c:pt idx="7535">
                  <c:v>3.3582086999999997E-2</c:v>
                </c:pt>
                <c:pt idx="7536">
                  <c:v>3.3582087199999999E-2</c:v>
                </c:pt>
                <c:pt idx="7537">
                  <c:v>3.3582087400000002E-2</c:v>
                </c:pt>
                <c:pt idx="7538">
                  <c:v>3.3582087599999998E-2</c:v>
                </c:pt>
                <c:pt idx="7539">
                  <c:v>3.35820878E-2</c:v>
                </c:pt>
                <c:pt idx="7540">
                  <c:v>3.3582088000000003E-2</c:v>
                </c:pt>
                <c:pt idx="7541">
                  <c:v>3.3582088199999999E-2</c:v>
                </c:pt>
                <c:pt idx="7542">
                  <c:v>3.3582088400000001E-2</c:v>
                </c:pt>
                <c:pt idx="7543">
                  <c:v>3.3582088599999997E-2</c:v>
                </c:pt>
                <c:pt idx="7544">
                  <c:v>3.35820888E-2</c:v>
                </c:pt>
                <c:pt idx="7545">
                  <c:v>3.3582089000000002E-2</c:v>
                </c:pt>
                <c:pt idx="7546">
                  <c:v>3.3582089199999998E-2</c:v>
                </c:pt>
                <c:pt idx="7547">
                  <c:v>3.3582089400000001E-2</c:v>
                </c:pt>
                <c:pt idx="7548">
                  <c:v>3.3582089599999997E-2</c:v>
                </c:pt>
                <c:pt idx="7549">
                  <c:v>3.3582089799999999E-2</c:v>
                </c:pt>
                <c:pt idx="7550">
                  <c:v>3.3582090000000002E-2</c:v>
                </c:pt>
                <c:pt idx="7551">
                  <c:v>3.3582090199999998E-2</c:v>
                </c:pt>
                <c:pt idx="7552">
                  <c:v>3.35820904E-2</c:v>
                </c:pt>
                <c:pt idx="7553">
                  <c:v>3.3582090600000003E-2</c:v>
                </c:pt>
                <c:pt idx="7554">
                  <c:v>3.3582090799999999E-2</c:v>
                </c:pt>
                <c:pt idx="7555">
                  <c:v>3.3582091000000001E-2</c:v>
                </c:pt>
                <c:pt idx="7556">
                  <c:v>3.3582091199999997E-2</c:v>
                </c:pt>
                <c:pt idx="7557">
                  <c:v>3.35820914E-2</c:v>
                </c:pt>
                <c:pt idx="7558">
                  <c:v>3.3582091600000002E-2</c:v>
                </c:pt>
                <c:pt idx="7559">
                  <c:v>3.3582091799999998E-2</c:v>
                </c:pt>
                <c:pt idx="7560">
                  <c:v>3.3582092000000001E-2</c:v>
                </c:pt>
                <c:pt idx="7561">
                  <c:v>3.3582092199999997E-2</c:v>
                </c:pt>
                <c:pt idx="7562">
                  <c:v>3.3582092399999999E-2</c:v>
                </c:pt>
                <c:pt idx="7563">
                  <c:v>3.3582092600000002E-2</c:v>
                </c:pt>
                <c:pt idx="7564">
                  <c:v>3.3582092799999998E-2</c:v>
                </c:pt>
                <c:pt idx="7565">
                  <c:v>3.3582093E-2</c:v>
                </c:pt>
                <c:pt idx="7566">
                  <c:v>3.3582093200000003E-2</c:v>
                </c:pt>
                <c:pt idx="7567">
                  <c:v>3.3582093399999999E-2</c:v>
                </c:pt>
                <c:pt idx="7568">
                  <c:v>3.3582093600000001E-2</c:v>
                </c:pt>
                <c:pt idx="7569">
                  <c:v>3.3582093799999997E-2</c:v>
                </c:pt>
                <c:pt idx="7570">
                  <c:v>3.3582094E-2</c:v>
                </c:pt>
                <c:pt idx="7571">
                  <c:v>3.3582094200000003E-2</c:v>
                </c:pt>
                <c:pt idx="7572">
                  <c:v>3.3582094399999998E-2</c:v>
                </c:pt>
                <c:pt idx="7573">
                  <c:v>3.3582094600000001E-2</c:v>
                </c:pt>
                <c:pt idx="7574">
                  <c:v>3.3582094799999997E-2</c:v>
                </c:pt>
                <c:pt idx="7575">
                  <c:v>3.3582094999999999E-2</c:v>
                </c:pt>
                <c:pt idx="7576">
                  <c:v>3.3582095200000002E-2</c:v>
                </c:pt>
                <c:pt idx="7577">
                  <c:v>3.3582095399999998E-2</c:v>
                </c:pt>
                <c:pt idx="7578">
                  <c:v>3.35820956E-2</c:v>
                </c:pt>
                <c:pt idx="7579">
                  <c:v>3.3582095800000003E-2</c:v>
                </c:pt>
                <c:pt idx="7580">
                  <c:v>3.3582095999999999E-2</c:v>
                </c:pt>
                <c:pt idx="7581">
                  <c:v>3.3582096200000001E-2</c:v>
                </c:pt>
                <c:pt idx="7582">
                  <c:v>3.3582096399999997E-2</c:v>
                </c:pt>
                <c:pt idx="7583">
                  <c:v>3.35820966E-2</c:v>
                </c:pt>
                <c:pt idx="7584">
                  <c:v>3.3582096800000003E-2</c:v>
                </c:pt>
                <c:pt idx="7585">
                  <c:v>3.3582096999999998E-2</c:v>
                </c:pt>
                <c:pt idx="7586">
                  <c:v>3.3582097200000001E-2</c:v>
                </c:pt>
                <c:pt idx="7587">
                  <c:v>3.3582097399999997E-2</c:v>
                </c:pt>
                <c:pt idx="7588">
                  <c:v>3.3582097599999999E-2</c:v>
                </c:pt>
                <c:pt idx="7589">
                  <c:v>3.3582097800000002E-2</c:v>
                </c:pt>
                <c:pt idx="7590">
                  <c:v>3.3582097999999998E-2</c:v>
                </c:pt>
                <c:pt idx="7591">
                  <c:v>3.35820982E-2</c:v>
                </c:pt>
                <c:pt idx="7592">
                  <c:v>3.3582098400000003E-2</c:v>
                </c:pt>
                <c:pt idx="7593">
                  <c:v>3.3582098599999999E-2</c:v>
                </c:pt>
                <c:pt idx="7594">
                  <c:v>3.3582098800000001E-2</c:v>
                </c:pt>
                <c:pt idx="7595">
                  <c:v>3.3582098999999997E-2</c:v>
                </c:pt>
                <c:pt idx="7596">
                  <c:v>3.35820992E-2</c:v>
                </c:pt>
                <c:pt idx="7597">
                  <c:v>3.3582099400000003E-2</c:v>
                </c:pt>
                <c:pt idx="7598">
                  <c:v>3.3582099599999998E-2</c:v>
                </c:pt>
                <c:pt idx="7599">
                  <c:v>3.3582099800000001E-2</c:v>
                </c:pt>
                <c:pt idx="7600">
                  <c:v>3.3582099999999997E-2</c:v>
                </c:pt>
                <c:pt idx="7601">
                  <c:v>3.3582100199999999E-2</c:v>
                </c:pt>
                <c:pt idx="7602">
                  <c:v>3.3582100400000002E-2</c:v>
                </c:pt>
                <c:pt idx="7603">
                  <c:v>3.3582100599999998E-2</c:v>
                </c:pt>
                <c:pt idx="7604">
                  <c:v>3.35821008E-2</c:v>
                </c:pt>
                <c:pt idx="7605">
                  <c:v>3.3582101000000003E-2</c:v>
                </c:pt>
                <c:pt idx="7606">
                  <c:v>3.3582101199999999E-2</c:v>
                </c:pt>
                <c:pt idx="7607">
                  <c:v>3.3582101400000001E-2</c:v>
                </c:pt>
                <c:pt idx="7608">
                  <c:v>3.3582101599999997E-2</c:v>
                </c:pt>
                <c:pt idx="7609">
                  <c:v>3.35821018E-2</c:v>
                </c:pt>
                <c:pt idx="7610">
                  <c:v>3.3582102000000003E-2</c:v>
                </c:pt>
                <c:pt idx="7611">
                  <c:v>3.3582102199999998E-2</c:v>
                </c:pt>
                <c:pt idx="7612">
                  <c:v>3.3582102400000001E-2</c:v>
                </c:pt>
                <c:pt idx="7613">
                  <c:v>3.3582102599999997E-2</c:v>
                </c:pt>
                <c:pt idx="7614">
                  <c:v>3.3582102799999999E-2</c:v>
                </c:pt>
                <c:pt idx="7615">
                  <c:v>3.3582103000000002E-2</c:v>
                </c:pt>
                <c:pt idx="7616">
                  <c:v>3.3582103199999998E-2</c:v>
                </c:pt>
                <c:pt idx="7617">
                  <c:v>3.35821034E-2</c:v>
                </c:pt>
                <c:pt idx="7618">
                  <c:v>3.3582103600000003E-2</c:v>
                </c:pt>
                <c:pt idx="7619">
                  <c:v>3.3582103799999999E-2</c:v>
                </c:pt>
                <c:pt idx="7620">
                  <c:v>3.3582104000000002E-2</c:v>
                </c:pt>
                <c:pt idx="7621">
                  <c:v>3.3582104199999997E-2</c:v>
                </c:pt>
                <c:pt idx="7622">
                  <c:v>3.35821044E-2</c:v>
                </c:pt>
                <c:pt idx="7623">
                  <c:v>3.3582104600000003E-2</c:v>
                </c:pt>
                <c:pt idx="7624">
                  <c:v>3.3582104799999998E-2</c:v>
                </c:pt>
                <c:pt idx="7625">
                  <c:v>3.3582105000000001E-2</c:v>
                </c:pt>
                <c:pt idx="7626">
                  <c:v>3.3582105199999997E-2</c:v>
                </c:pt>
                <c:pt idx="7627">
                  <c:v>3.3582105399999999E-2</c:v>
                </c:pt>
                <c:pt idx="7628">
                  <c:v>3.3582105600000002E-2</c:v>
                </c:pt>
                <c:pt idx="7629">
                  <c:v>3.3582105799999998E-2</c:v>
                </c:pt>
                <c:pt idx="7630">
                  <c:v>3.3582106E-2</c:v>
                </c:pt>
                <c:pt idx="7631">
                  <c:v>3.3582106200000003E-2</c:v>
                </c:pt>
                <c:pt idx="7632">
                  <c:v>3.3582106399999999E-2</c:v>
                </c:pt>
                <c:pt idx="7633">
                  <c:v>3.3582106600000002E-2</c:v>
                </c:pt>
                <c:pt idx="7634">
                  <c:v>3.3582106799999997E-2</c:v>
                </c:pt>
                <c:pt idx="7635">
                  <c:v>3.3582107E-2</c:v>
                </c:pt>
                <c:pt idx="7636">
                  <c:v>3.3582107200000003E-2</c:v>
                </c:pt>
                <c:pt idx="7637">
                  <c:v>3.3582107399999998E-2</c:v>
                </c:pt>
                <c:pt idx="7638">
                  <c:v>3.3582107600000001E-2</c:v>
                </c:pt>
                <c:pt idx="7639">
                  <c:v>3.3582107799999997E-2</c:v>
                </c:pt>
                <c:pt idx="7640">
                  <c:v>3.3582107999999999E-2</c:v>
                </c:pt>
                <c:pt idx="7641">
                  <c:v>3.3582108200000002E-2</c:v>
                </c:pt>
                <c:pt idx="7642">
                  <c:v>3.3582108399999998E-2</c:v>
                </c:pt>
                <c:pt idx="7643">
                  <c:v>3.35821086E-2</c:v>
                </c:pt>
                <c:pt idx="7644">
                  <c:v>3.3582108800000003E-2</c:v>
                </c:pt>
                <c:pt idx="7645">
                  <c:v>3.3582108999999999E-2</c:v>
                </c:pt>
                <c:pt idx="7646">
                  <c:v>3.3582109200000002E-2</c:v>
                </c:pt>
                <c:pt idx="7647">
                  <c:v>3.3582109399999997E-2</c:v>
                </c:pt>
                <c:pt idx="7648">
                  <c:v>3.35821096E-2</c:v>
                </c:pt>
                <c:pt idx="7649">
                  <c:v>3.3582109800000003E-2</c:v>
                </c:pt>
                <c:pt idx="7650">
                  <c:v>3.3582109999999998E-2</c:v>
                </c:pt>
                <c:pt idx="7651">
                  <c:v>3.3582110200000001E-2</c:v>
                </c:pt>
                <c:pt idx="7652">
                  <c:v>3.3582110399999997E-2</c:v>
                </c:pt>
                <c:pt idx="7653">
                  <c:v>3.3582110599999999E-2</c:v>
                </c:pt>
                <c:pt idx="7654">
                  <c:v>3.3582110800000002E-2</c:v>
                </c:pt>
                <c:pt idx="7655">
                  <c:v>3.3582110999999998E-2</c:v>
                </c:pt>
                <c:pt idx="7656">
                  <c:v>3.35821112E-2</c:v>
                </c:pt>
                <c:pt idx="7657">
                  <c:v>3.3582111400000003E-2</c:v>
                </c:pt>
                <c:pt idx="7658">
                  <c:v>3.3582111599999999E-2</c:v>
                </c:pt>
                <c:pt idx="7659">
                  <c:v>3.3582111800000002E-2</c:v>
                </c:pt>
                <c:pt idx="7660">
                  <c:v>3.3582111999999997E-2</c:v>
                </c:pt>
                <c:pt idx="7661">
                  <c:v>3.35821122E-2</c:v>
                </c:pt>
                <c:pt idx="7662">
                  <c:v>3.3582112400000003E-2</c:v>
                </c:pt>
                <c:pt idx="7663">
                  <c:v>3.3582112599999998E-2</c:v>
                </c:pt>
                <c:pt idx="7664">
                  <c:v>3.3582112800000001E-2</c:v>
                </c:pt>
                <c:pt idx="7665">
                  <c:v>3.3582112999999997E-2</c:v>
                </c:pt>
                <c:pt idx="7666">
                  <c:v>3.3582113199999999E-2</c:v>
                </c:pt>
                <c:pt idx="7667">
                  <c:v>3.3582113400000002E-2</c:v>
                </c:pt>
                <c:pt idx="7668">
                  <c:v>3.3582113599999998E-2</c:v>
                </c:pt>
                <c:pt idx="7669">
                  <c:v>3.3582113800000001E-2</c:v>
                </c:pt>
                <c:pt idx="7670">
                  <c:v>3.3582114000000003E-2</c:v>
                </c:pt>
                <c:pt idx="7671">
                  <c:v>3.3582114199999999E-2</c:v>
                </c:pt>
                <c:pt idx="7672">
                  <c:v>3.3582114400000002E-2</c:v>
                </c:pt>
                <c:pt idx="7673">
                  <c:v>3.3582114599999997E-2</c:v>
                </c:pt>
                <c:pt idx="7674">
                  <c:v>3.35821148E-2</c:v>
                </c:pt>
                <c:pt idx="7675">
                  <c:v>3.3582115000000003E-2</c:v>
                </c:pt>
                <c:pt idx="7676">
                  <c:v>3.3582115199999998E-2</c:v>
                </c:pt>
                <c:pt idx="7677">
                  <c:v>3.3582115400000001E-2</c:v>
                </c:pt>
                <c:pt idx="7678">
                  <c:v>3.3582115599999997E-2</c:v>
                </c:pt>
                <c:pt idx="7679">
                  <c:v>3.3582115799999999E-2</c:v>
                </c:pt>
                <c:pt idx="7680">
                  <c:v>3.3582116000000002E-2</c:v>
                </c:pt>
                <c:pt idx="7681">
                  <c:v>3.3582116199999998E-2</c:v>
                </c:pt>
                <c:pt idx="7682">
                  <c:v>3.3582116400000001E-2</c:v>
                </c:pt>
                <c:pt idx="7683">
                  <c:v>3.3582116600000003E-2</c:v>
                </c:pt>
                <c:pt idx="7684">
                  <c:v>3.3582116799999999E-2</c:v>
                </c:pt>
                <c:pt idx="7685">
                  <c:v>3.3582117000000002E-2</c:v>
                </c:pt>
                <c:pt idx="7686">
                  <c:v>3.3582117199999997E-2</c:v>
                </c:pt>
                <c:pt idx="7687">
                  <c:v>3.35821174E-2</c:v>
                </c:pt>
                <c:pt idx="7688">
                  <c:v>3.3582117600000003E-2</c:v>
                </c:pt>
                <c:pt idx="7689">
                  <c:v>3.3582117799999998E-2</c:v>
                </c:pt>
                <c:pt idx="7690">
                  <c:v>3.3582118000000001E-2</c:v>
                </c:pt>
                <c:pt idx="7691">
                  <c:v>3.3582118199999997E-2</c:v>
                </c:pt>
                <c:pt idx="7692">
                  <c:v>3.3582118399999999E-2</c:v>
                </c:pt>
                <c:pt idx="7693">
                  <c:v>3.3582118600000002E-2</c:v>
                </c:pt>
                <c:pt idx="7694">
                  <c:v>3.3582118799999998E-2</c:v>
                </c:pt>
                <c:pt idx="7695">
                  <c:v>3.3582119000000001E-2</c:v>
                </c:pt>
                <c:pt idx="7696">
                  <c:v>3.3582119200000003E-2</c:v>
                </c:pt>
                <c:pt idx="7697">
                  <c:v>3.3582119399999999E-2</c:v>
                </c:pt>
                <c:pt idx="7698">
                  <c:v>3.3582119600000002E-2</c:v>
                </c:pt>
                <c:pt idx="7699">
                  <c:v>3.3582119799999997E-2</c:v>
                </c:pt>
                <c:pt idx="7700">
                  <c:v>3.358212E-2</c:v>
                </c:pt>
                <c:pt idx="7701">
                  <c:v>3.3582120200000003E-2</c:v>
                </c:pt>
                <c:pt idx="7702">
                  <c:v>3.3582120399999998E-2</c:v>
                </c:pt>
                <c:pt idx="7703">
                  <c:v>3.3582120600000001E-2</c:v>
                </c:pt>
                <c:pt idx="7704">
                  <c:v>3.3582120799999997E-2</c:v>
                </c:pt>
                <c:pt idx="7705">
                  <c:v>3.3582120999999999E-2</c:v>
                </c:pt>
                <c:pt idx="7706">
                  <c:v>3.3582121200000002E-2</c:v>
                </c:pt>
                <c:pt idx="7707">
                  <c:v>3.3582121399999998E-2</c:v>
                </c:pt>
                <c:pt idx="7708">
                  <c:v>3.3582121600000001E-2</c:v>
                </c:pt>
                <c:pt idx="7709">
                  <c:v>3.3582121800000003E-2</c:v>
                </c:pt>
                <c:pt idx="7710">
                  <c:v>3.3582121999999999E-2</c:v>
                </c:pt>
                <c:pt idx="7711">
                  <c:v>3.3582122200000002E-2</c:v>
                </c:pt>
                <c:pt idx="7712">
                  <c:v>3.3582122399999997E-2</c:v>
                </c:pt>
                <c:pt idx="7713">
                  <c:v>3.35821226E-2</c:v>
                </c:pt>
                <c:pt idx="7714">
                  <c:v>3.3582122800000003E-2</c:v>
                </c:pt>
                <c:pt idx="7715">
                  <c:v>3.3582122999999998E-2</c:v>
                </c:pt>
                <c:pt idx="7716">
                  <c:v>3.3582123200000001E-2</c:v>
                </c:pt>
                <c:pt idx="7717">
                  <c:v>3.3582123399999997E-2</c:v>
                </c:pt>
                <c:pt idx="7718">
                  <c:v>3.35821236E-2</c:v>
                </c:pt>
                <c:pt idx="7719">
                  <c:v>3.3582123800000002E-2</c:v>
                </c:pt>
                <c:pt idx="7720">
                  <c:v>3.3582123999999998E-2</c:v>
                </c:pt>
                <c:pt idx="7721">
                  <c:v>3.3582124200000001E-2</c:v>
                </c:pt>
                <c:pt idx="7722">
                  <c:v>3.3582124400000003E-2</c:v>
                </c:pt>
                <c:pt idx="7723">
                  <c:v>3.3582124599999999E-2</c:v>
                </c:pt>
                <c:pt idx="7724">
                  <c:v>3.3582124800000002E-2</c:v>
                </c:pt>
                <c:pt idx="7725">
                  <c:v>3.3582124999999997E-2</c:v>
                </c:pt>
                <c:pt idx="7726">
                  <c:v>3.35821252E-2</c:v>
                </c:pt>
                <c:pt idx="7727">
                  <c:v>3.3582125400000003E-2</c:v>
                </c:pt>
                <c:pt idx="7728">
                  <c:v>3.3582125599999998E-2</c:v>
                </c:pt>
                <c:pt idx="7729">
                  <c:v>3.3582125800000001E-2</c:v>
                </c:pt>
                <c:pt idx="7730">
                  <c:v>3.3582125999999997E-2</c:v>
                </c:pt>
                <c:pt idx="7731">
                  <c:v>3.35821262E-2</c:v>
                </c:pt>
                <c:pt idx="7732">
                  <c:v>3.3582126400000002E-2</c:v>
                </c:pt>
                <c:pt idx="7733">
                  <c:v>3.3582126599999998E-2</c:v>
                </c:pt>
                <c:pt idx="7734">
                  <c:v>3.3582126800000001E-2</c:v>
                </c:pt>
                <c:pt idx="7735">
                  <c:v>3.3582127000000003E-2</c:v>
                </c:pt>
                <c:pt idx="7736">
                  <c:v>3.3582127199999999E-2</c:v>
                </c:pt>
                <c:pt idx="7737">
                  <c:v>3.3582127400000002E-2</c:v>
                </c:pt>
                <c:pt idx="7738">
                  <c:v>3.3582127599999997E-2</c:v>
                </c:pt>
                <c:pt idx="7739">
                  <c:v>3.35821278E-2</c:v>
                </c:pt>
                <c:pt idx="7740">
                  <c:v>3.3582128000000003E-2</c:v>
                </c:pt>
                <c:pt idx="7741">
                  <c:v>3.3582128199999998E-2</c:v>
                </c:pt>
                <c:pt idx="7742">
                  <c:v>3.3582128400000001E-2</c:v>
                </c:pt>
                <c:pt idx="7743">
                  <c:v>3.3582128599999997E-2</c:v>
                </c:pt>
                <c:pt idx="7744">
                  <c:v>3.35821288E-2</c:v>
                </c:pt>
                <c:pt idx="7745">
                  <c:v>3.3582129000000002E-2</c:v>
                </c:pt>
                <c:pt idx="7746">
                  <c:v>3.3582129199999998E-2</c:v>
                </c:pt>
                <c:pt idx="7747">
                  <c:v>3.3582129400000001E-2</c:v>
                </c:pt>
                <c:pt idx="7748">
                  <c:v>3.3582129600000003E-2</c:v>
                </c:pt>
                <c:pt idx="7749">
                  <c:v>3.3582129799999999E-2</c:v>
                </c:pt>
                <c:pt idx="7750">
                  <c:v>3.3582130000000002E-2</c:v>
                </c:pt>
                <c:pt idx="7751">
                  <c:v>3.3582130199999997E-2</c:v>
                </c:pt>
                <c:pt idx="7752">
                  <c:v>3.35821304E-2</c:v>
                </c:pt>
                <c:pt idx="7753">
                  <c:v>3.3582130600000003E-2</c:v>
                </c:pt>
                <c:pt idx="7754">
                  <c:v>3.3582130799999999E-2</c:v>
                </c:pt>
                <c:pt idx="7755">
                  <c:v>3.3582131000000001E-2</c:v>
                </c:pt>
                <c:pt idx="7756">
                  <c:v>3.3582131199999997E-2</c:v>
                </c:pt>
                <c:pt idx="7757">
                  <c:v>3.35821314E-2</c:v>
                </c:pt>
                <c:pt idx="7758">
                  <c:v>3.3582131600000002E-2</c:v>
                </c:pt>
                <c:pt idx="7759">
                  <c:v>3.3582131799999998E-2</c:v>
                </c:pt>
                <c:pt idx="7760">
                  <c:v>3.3582132000000001E-2</c:v>
                </c:pt>
                <c:pt idx="7761">
                  <c:v>3.3582132200000003E-2</c:v>
                </c:pt>
                <c:pt idx="7762">
                  <c:v>3.3582132399999999E-2</c:v>
                </c:pt>
                <c:pt idx="7763">
                  <c:v>3.3582132600000002E-2</c:v>
                </c:pt>
                <c:pt idx="7764">
                  <c:v>3.3582132799999997E-2</c:v>
                </c:pt>
                <c:pt idx="7765">
                  <c:v>3.3582133E-2</c:v>
                </c:pt>
                <c:pt idx="7766">
                  <c:v>3.3582133200000003E-2</c:v>
                </c:pt>
                <c:pt idx="7767">
                  <c:v>3.3582133399999999E-2</c:v>
                </c:pt>
                <c:pt idx="7768">
                  <c:v>3.3582133600000001E-2</c:v>
                </c:pt>
                <c:pt idx="7769">
                  <c:v>3.3582133799999997E-2</c:v>
                </c:pt>
                <c:pt idx="7770">
                  <c:v>3.3582134E-2</c:v>
                </c:pt>
                <c:pt idx="7771">
                  <c:v>3.3582134200000002E-2</c:v>
                </c:pt>
                <c:pt idx="7772">
                  <c:v>3.3582134399999998E-2</c:v>
                </c:pt>
                <c:pt idx="7773">
                  <c:v>3.3582134600000001E-2</c:v>
                </c:pt>
                <c:pt idx="7774">
                  <c:v>3.3582134800000003E-2</c:v>
                </c:pt>
                <c:pt idx="7775">
                  <c:v>3.3582134999999999E-2</c:v>
                </c:pt>
                <c:pt idx="7776">
                  <c:v>3.3582135200000002E-2</c:v>
                </c:pt>
                <c:pt idx="7777">
                  <c:v>3.3582135399999997E-2</c:v>
                </c:pt>
                <c:pt idx="7778">
                  <c:v>3.35821356E-2</c:v>
                </c:pt>
                <c:pt idx="7779">
                  <c:v>3.3582135800000003E-2</c:v>
                </c:pt>
                <c:pt idx="7780">
                  <c:v>3.3582135999999999E-2</c:v>
                </c:pt>
                <c:pt idx="7781">
                  <c:v>3.3582136200000001E-2</c:v>
                </c:pt>
                <c:pt idx="7782">
                  <c:v>3.3582136399999997E-2</c:v>
                </c:pt>
                <c:pt idx="7783">
                  <c:v>3.35821366E-2</c:v>
                </c:pt>
                <c:pt idx="7784">
                  <c:v>3.3582136800000002E-2</c:v>
                </c:pt>
                <c:pt idx="7785">
                  <c:v>3.3582136999999998E-2</c:v>
                </c:pt>
                <c:pt idx="7786">
                  <c:v>3.3582137200000001E-2</c:v>
                </c:pt>
                <c:pt idx="7787">
                  <c:v>3.3582137400000003E-2</c:v>
                </c:pt>
                <c:pt idx="7788">
                  <c:v>3.3582137599999999E-2</c:v>
                </c:pt>
                <c:pt idx="7789">
                  <c:v>3.3582137800000002E-2</c:v>
                </c:pt>
                <c:pt idx="7790">
                  <c:v>3.3582137999999997E-2</c:v>
                </c:pt>
                <c:pt idx="7791">
                  <c:v>3.35821382E-2</c:v>
                </c:pt>
                <c:pt idx="7792">
                  <c:v>3.3582138400000003E-2</c:v>
                </c:pt>
                <c:pt idx="7793">
                  <c:v>3.3582138599999999E-2</c:v>
                </c:pt>
                <c:pt idx="7794">
                  <c:v>3.3582138800000001E-2</c:v>
                </c:pt>
                <c:pt idx="7795">
                  <c:v>3.3582138999999997E-2</c:v>
                </c:pt>
                <c:pt idx="7796">
                  <c:v>3.35821392E-2</c:v>
                </c:pt>
                <c:pt idx="7797">
                  <c:v>3.3582139400000002E-2</c:v>
                </c:pt>
                <c:pt idx="7798">
                  <c:v>3.3582139599999998E-2</c:v>
                </c:pt>
                <c:pt idx="7799">
                  <c:v>3.3582139800000001E-2</c:v>
                </c:pt>
                <c:pt idx="7800">
                  <c:v>3.3582140000000003E-2</c:v>
                </c:pt>
                <c:pt idx="7801">
                  <c:v>3.3582140199999999E-2</c:v>
                </c:pt>
                <c:pt idx="7802">
                  <c:v>3.3582140400000002E-2</c:v>
                </c:pt>
                <c:pt idx="7803">
                  <c:v>3.3582140599999998E-2</c:v>
                </c:pt>
                <c:pt idx="7804">
                  <c:v>3.35821408E-2</c:v>
                </c:pt>
                <c:pt idx="7805">
                  <c:v>3.3582141000000003E-2</c:v>
                </c:pt>
                <c:pt idx="7806">
                  <c:v>3.3582141199999999E-2</c:v>
                </c:pt>
                <c:pt idx="7807">
                  <c:v>3.3582141400000001E-2</c:v>
                </c:pt>
                <c:pt idx="7808">
                  <c:v>3.3582141599999997E-2</c:v>
                </c:pt>
                <c:pt idx="7809">
                  <c:v>3.35821418E-2</c:v>
                </c:pt>
                <c:pt idx="7810">
                  <c:v>3.3582142000000002E-2</c:v>
                </c:pt>
                <c:pt idx="7811">
                  <c:v>3.3582142199999998E-2</c:v>
                </c:pt>
                <c:pt idx="7812">
                  <c:v>3.3582142400000001E-2</c:v>
                </c:pt>
                <c:pt idx="7813">
                  <c:v>3.3582142600000003E-2</c:v>
                </c:pt>
                <c:pt idx="7814">
                  <c:v>3.3582142799999999E-2</c:v>
                </c:pt>
                <c:pt idx="7815">
                  <c:v>3.3582143000000002E-2</c:v>
                </c:pt>
                <c:pt idx="7816">
                  <c:v>3.3582143199999998E-2</c:v>
                </c:pt>
                <c:pt idx="7817">
                  <c:v>3.35821434E-2</c:v>
                </c:pt>
                <c:pt idx="7818">
                  <c:v>3.3582143600000003E-2</c:v>
                </c:pt>
                <c:pt idx="7819">
                  <c:v>3.3582143799999999E-2</c:v>
                </c:pt>
                <c:pt idx="7820">
                  <c:v>3.3582144000000001E-2</c:v>
                </c:pt>
                <c:pt idx="7821">
                  <c:v>3.3582144199999997E-2</c:v>
                </c:pt>
                <c:pt idx="7822">
                  <c:v>3.35821444E-2</c:v>
                </c:pt>
                <c:pt idx="7823">
                  <c:v>3.3582144600000002E-2</c:v>
                </c:pt>
                <c:pt idx="7824">
                  <c:v>3.3582144799999998E-2</c:v>
                </c:pt>
                <c:pt idx="7825">
                  <c:v>3.3582145000000001E-2</c:v>
                </c:pt>
                <c:pt idx="7826">
                  <c:v>3.3582145200000003E-2</c:v>
                </c:pt>
                <c:pt idx="7827">
                  <c:v>3.3582145399999999E-2</c:v>
                </c:pt>
                <c:pt idx="7828">
                  <c:v>3.3582145600000002E-2</c:v>
                </c:pt>
                <c:pt idx="7829">
                  <c:v>3.3582145799999998E-2</c:v>
                </c:pt>
                <c:pt idx="7830">
                  <c:v>3.3582146E-2</c:v>
                </c:pt>
                <c:pt idx="7831">
                  <c:v>3.3582146200000003E-2</c:v>
                </c:pt>
                <c:pt idx="7832">
                  <c:v>3.3582146399999999E-2</c:v>
                </c:pt>
                <c:pt idx="7833">
                  <c:v>3.3582146600000001E-2</c:v>
                </c:pt>
                <c:pt idx="7834">
                  <c:v>3.3582146799999997E-2</c:v>
                </c:pt>
                <c:pt idx="7835">
                  <c:v>3.3582147E-2</c:v>
                </c:pt>
                <c:pt idx="7836">
                  <c:v>3.3582147200000002E-2</c:v>
                </c:pt>
                <c:pt idx="7837">
                  <c:v>3.3582147399999998E-2</c:v>
                </c:pt>
                <c:pt idx="7838">
                  <c:v>3.3582147600000001E-2</c:v>
                </c:pt>
                <c:pt idx="7839">
                  <c:v>3.3582147800000003E-2</c:v>
                </c:pt>
                <c:pt idx="7840">
                  <c:v>3.3582147999999999E-2</c:v>
                </c:pt>
                <c:pt idx="7841">
                  <c:v>3.3582148200000002E-2</c:v>
                </c:pt>
                <c:pt idx="7842">
                  <c:v>3.3582148399999998E-2</c:v>
                </c:pt>
                <c:pt idx="7843">
                  <c:v>3.35821486E-2</c:v>
                </c:pt>
                <c:pt idx="7844">
                  <c:v>3.3582148800000003E-2</c:v>
                </c:pt>
                <c:pt idx="7845">
                  <c:v>3.3582148999999999E-2</c:v>
                </c:pt>
                <c:pt idx="7846">
                  <c:v>3.3582149200000001E-2</c:v>
                </c:pt>
                <c:pt idx="7847">
                  <c:v>3.3582149399999997E-2</c:v>
                </c:pt>
                <c:pt idx="7848">
                  <c:v>3.35821496E-2</c:v>
                </c:pt>
                <c:pt idx="7849">
                  <c:v>3.3582149800000002E-2</c:v>
                </c:pt>
                <c:pt idx="7850">
                  <c:v>3.3582149999999998E-2</c:v>
                </c:pt>
                <c:pt idx="7851">
                  <c:v>3.3582150200000001E-2</c:v>
                </c:pt>
                <c:pt idx="7852">
                  <c:v>3.3582150400000003E-2</c:v>
                </c:pt>
                <c:pt idx="7853">
                  <c:v>3.3582150599999999E-2</c:v>
                </c:pt>
                <c:pt idx="7854">
                  <c:v>3.3582150800000002E-2</c:v>
                </c:pt>
                <c:pt idx="7855">
                  <c:v>3.3582150999999998E-2</c:v>
                </c:pt>
                <c:pt idx="7856">
                  <c:v>3.35821512E-2</c:v>
                </c:pt>
                <c:pt idx="7857">
                  <c:v>3.3582151400000003E-2</c:v>
                </c:pt>
                <c:pt idx="7858">
                  <c:v>3.3582151599999999E-2</c:v>
                </c:pt>
                <c:pt idx="7859">
                  <c:v>3.3582151800000001E-2</c:v>
                </c:pt>
                <c:pt idx="7860">
                  <c:v>3.3582151999999997E-2</c:v>
                </c:pt>
                <c:pt idx="7861">
                  <c:v>3.35821522E-2</c:v>
                </c:pt>
                <c:pt idx="7862">
                  <c:v>3.3582152400000002E-2</c:v>
                </c:pt>
                <c:pt idx="7863">
                  <c:v>3.3582152599999998E-2</c:v>
                </c:pt>
                <c:pt idx="7864">
                  <c:v>3.3582152800000001E-2</c:v>
                </c:pt>
                <c:pt idx="7865">
                  <c:v>3.3582152999999997E-2</c:v>
                </c:pt>
                <c:pt idx="7866">
                  <c:v>3.3582153199999999E-2</c:v>
                </c:pt>
                <c:pt idx="7867">
                  <c:v>3.3582153400000002E-2</c:v>
                </c:pt>
                <c:pt idx="7868">
                  <c:v>3.3582153599999998E-2</c:v>
                </c:pt>
                <c:pt idx="7869">
                  <c:v>3.35821538E-2</c:v>
                </c:pt>
                <c:pt idx="7870">
                  <c:v>3.3582154000000003E-2</c:v>
                </c:pt>
                <c:pt idx="7871">
                  <c:v>3.3582154199999999E-2</c:v>
                </c:pt>
                <c:pt idx="7872">
                  <c:v>3.3582154400000001E-2</c:v>
                </c:pt>
                <c:pt idx="7873">
                  <c:v>3.3582154599999997E-2</c:v>
                </c:pt>
                <c:pt idx="7874">
                  <c:v>3.35821548E-2</c:v>
                </c:pt>
                <c:pt idx="7875">
                  <c:v>3.3582155000000002E-2</c:v>
                </c:pt>
                <c:pt idx="7876">
                  <c:v>3.3582155199999998E-2</c:v>
                </c:pt>
                <c:pt idx="7877">
                  <c:v>3.3582155400000001E-2</c:v>
                </c:pt>
                <c:pt idx="7878">
                  <c:v>3.3582155599999997E-2</c:v>
                </c:pt>
                <c:pt idx="7879">
                  <c:v>3.3582155799999999E-2</c:v>
                </c:pt>
                <c:pt idx="7880">
                  <c:v>3.3582156000000002E-2</c:v>
                </c:pt>
                <c:pt idx="7881">
                  <c:v>3.3582156199999998E-2</c:v>
                </c:pt>
                <c:pt idx="7882">
                  <c:v>3.35821564E-2</c:v>
                </c:pt>
                <c:pt idx="7883">
                  <c:v>3.3582156600000003E-2</c:v>
                </c:pt>
                <c:pt idx="7884">
                  <c:v>3.3582156799999999E-2</c:v>
                </c:pt>
                <c:pt idx="7885">
                  <c:v>3.3582157000000001E-2</c:v>
                </c:pt>
                <c:pt idx="7886">
                  <c:v>3.3582157199999997E-2</c:v>
                </c:pt>
                <c:pt idx="7887">
                  <c:v>3.35821574E-2</c:v>
                </c:pt>
                <c:pt idx="7888">
                  <c:v>3.3582157600000002E-2</c:v>
                </c:pt>
                <c:pt idx="7889">
                  <c:v>3.3582157799999998E-2</c:v>
                </c:pt>
                <c:pt idx="7890">
                  <c:v>3.3582158000000001E-2</c:v>
                </c:pt>
                <c:pt idx="7891">
                  <c:v>3.3582158199999997E-2</c:v>
                </c:pt>
                <c:pt idx="7892">
                  <c:v>3.3582158399999999E-2</c:v>
                </c:pt>
                <c:pt idx="7893">
                  <c:v>3.3582158600000002E-2</c:v>
                </c:pt>
                <c:pt idx="7894">
                  <c:v>3.3582158799999998E-2</c:v>
                </c:pt>
                <c:pt idx="7895">
                  <c:v>3.3582159E-2</c:v>
                </c:pt>
                <c:pt idx="7896">
                  <c:v>3.3582159200000003E-2</c:v>
                </c:pt>
                <c:pt idx="7897">
                  <c:v>3.3582159399999999E-2</c:v>
                </c:pt>
                <c:pt idx="7898">
                  <c:v>3.3582159600000001E-2</c:v>
                </c:pt>
                <c:pt idx="7899">
                  <c:v>3.3582159799999997E-2</c:v>
                </c:pt>
                <c:pt idx="7900">
                  <c:v>3.358216E-2</c:v>
                </c:pt>
                <c:pt idx="7901">
                  <c:v>3.3582160200000002E-2</c:v>
                </c:pt>
                <c:pt idx="7902">
                  <c:v>3.3582160399999998E-2</c:v>
                </c:pt>
                <c:pt idx="7903">
                  <c:v>3.3582160600000001E-2</c:v>
                </c:pt>
                <c:pt idx="7904">
                  <c:v>3.3582160799999997E-2</c:v>
                </c:pt>
                <c:pt idx="7905">
                  <c:v>3.3582160999999999E-2</c:v>
                </c:pt>
                <c:pt idx="7906">
                  <c:v>3.3582161200000002E-2</c:v>
                </c:pt>
                <c:pt idx="7907">
                  <c:v>3.3582161399999998E-2</c:v>
                </c:pt>
                <c:pt idx="7908">
                  <c:v>3.35821616E-2</c:v>
                </c:pt>
                <c:pt idx="7909">
                  <c:v>3.3582161800000003E-2</c:v>
                </c:pt>
                <c:pt idx="7910">
                  <c:v>3.3582161999999999E-2</c:v>
                </c:pt>
                <c:pt idx="7911">
                  <c:v>3.3582162200000001E-2</c:v>
                </c:pt>
                <c:pt idx="7912">
                  <c:v>3.3582162399999997E-2</c:v>
                </c:pt>
                <c:pt idx="7913">
                  <c:v>3.35821626E-2</c:v>
                </c:pt>
                <c:pt idx="7914">
                  <c:v>3.3582162800000002E-2</c:v>
                </c:pt>
                <c:pt idx="7915">
                  <c:v>3.3582162999999998E-2</c:v>
                </c:pt>
                <c:pt idx="7916">
                  <c:v>3.3582163200000001E-2</c:v>
                </c:pt>
                <c:pt idx="7917">
                  <c:v>3.3582163399999997E-2</c:v>
                </c:pt>
                <c:pt idx="7918">
                  <c:v>3.3582163599999999E-2</c:v>
                </c:pt>
                <c:pt idx="7919">
                  <c:v>3.3582163800000002E-2</c:v>
                </c:pt>
                <c:pt idx="7920">
                  <c:v>3.3582163999999998E-2</c:v>
                </c:pt>
                <c:pt idx="7921">
                  <c:v>3.35821642E-2</c:v>
                </c:pt>
                <c:pt idx="7922">
                  <c:v>3.3582164400000003E-2</c:v>
                </c:pt>
                <c:pt idx="7923">
                  <c:v>3.3582164599999999E-2</c:v>
                </c:pt>
                <c:pt idx="7924">
                  <c:v>3.3582164800000001E-2</c:v>
                </c:pt>
                <c:pt idx="7925">
                  <c:v>3.3582164999999997E-2</c:v>
                </c:pt>
                <c:pt idx="7926">
                  <c:v>3.35821652E-2</c:v>
                </c:pt>
                <c:pt idx="7927">
                  <c:v>3.3582165400000002E-2</c:v>
                </c:pt>
                <c:pt idx="7928">
                  <c:v>3.3582165599999998E-2</c:v>
                </c:pt>
                <c:pt idx="7929">
                  <c:v>3.3582165800000001E-2</c:v>
                </c:pt>
                <c:pt idx="7930">
                  <c:v>3.3582165999999997E-2</c:v>
                </c:pt>
                <c:pt idx="7931">
                  <c:v>3.3582166199999999E-2</c:v>
                </c:pt>
                <c:pt idx="7932">
                  <c:v>3.3582166400000002E-2</c:v>
                </c:pt>
                <c:pt idx="7933">
                  <c:v>3.3582166599999998E-2</c:v>
                </c:pt>
                <c:pt idx="7934">
                  <c:v>3.35821668E-2</c:v>
                </c:pt>
                <c:pt idx="7935">
                  <c:v>3.3582167000000003E-2</c:v>
                </c:pt>
                <c:pt idx="7936">
                  <c:v>3.3582167199999999E-2</c:v>
                </c:pt>
                <c:pt idx="7937">
                  <c:v>3.3582167400000001E-2</c:v>
                </c:pt>
                <c:pt idx="7938">
                  <c:v>3.3582167599999997E-2</c:v>
                </c:pt>
                <c:pt idx="7939">
                  <c:v>3.35821678E-2</c:v>
                </c:pt>
                <c:pt idx="7940">
                  <c:v>3.3582168000000003E-2</c:v>
                </c:pt>
                <c:pt idx="7941">
                  <c:v>3.3582168199999998E-2</c:v>
                </c:pt>
                <c:pt idx="7942">
                  <c:v>3.3582168400000001E-2</c:v>
                </c:pt>
                <c:pt idx="7943">
                  <c:v>3.3582168599999997E-2</c:v>
                </c:pt>
                <c:pt idx="7944">
                  <c:v>3.3582168799999999E-2</c:v>
                </c:pt>
                <c:pt idx="7945">
                  <c:v>3.3582169000000002E-2</c:v>
                </c:pt>
                <c:pt idx="7946">
                  <c:v>3.3582169199999998E-2</c:v>
                </c:pt>
                <c:pt idx="7947">
                  <c:v>3.35821694E-2</c:v>
                </c:pt>
                <c:pt idx="7948">
                  <c:v>3.3582169600000003E-2</c:v>
                </c:pt>
                <c:pt idx="7949">
                  <c:v>3.3582169799999999E-2</c:v>
                </c:pt>
                <c:pt idx="7950">
                  <c:v>3.3582170000000001E-2</c:v>
                </c:pt>
                <c:pt idx="7951">
                  <c:v>3.3582170199999997E-2</c:v>
                </c:pt>
                <c:pt idx="7952">
                  <c:v>3.35821704E-2</c:v>
                </c:pt>
                <c:pt idx="7953">
                  <c:v>3.3582170600000003E-2</c:v>
                </c:pt>
                <c:pt idx="7954">
                  <c:v>3.3582170799999998E-2</c:v>
                </c:pt>
                <c:pt idx="7955">
                  <c:v>3.3582171000000001E-2</c:v>
                </c:pt>
                <c:pt idx="7956">
                  <c:v>3.3582171199999997E-2</c:v>
                </c:pt>
                <c:pt idx="7957">
                  <c:v>3.3582171399999999E-2</c:v>
                </c:pt>
                <c:pt idx="7958">
                  <c:v>3.3582171600000002E-2</c:v>
                </c:pt>
                <c:pt idx="7959">
                  <c:v>3.3582171799999998E-2</c:v>
                </c:pt>
                <c:pt idx="7960">
                  <c:v>3.3582172E-2</c:v>
                </c:pt>
                <c:pt idx="7961">
                  <c:v>3.3582172200000003E-2</c:v>
                </c:pt>
                <c:pt idx="7962">
                  <c:v>3.3582172399999999E-2</c:v>
                </c:pt>
                <c:pt idx="7963">
                  <c:v>3.3582172600000001E-2</c:v>
                </c:pt>
                <c:pt idx="7964">
                  <c:v>3.3582172799999997E-2</c:v>
                </c:pt>
                <c:pt idx="7965">
                  <c:v>3.3582173E-2</c:v>
                </c:pt>
                <c:pt idx="7966">
                  <c:v>3.3582173200000003E-2</c:v>
                </c:pt>
                <c:pt idx="7967">
                  <c:v>3.3582173399999998E-2</c:v>
                </c:pt>
                <c:pt idx="7968">
                  <c:v>3.3582173600000001E-2</c:v>
                </c:pt>
                <c:pt idx="7969">
                  <c:v>3.3582173799999997E-2</c:v>
                </c:pt>
                <c:pt idx="7970">
                  <c:v>3.3582173999999999E-2</c:v>
                </c:pt>
                <c:pt idx="7971">
                  <c:v>3.3582174200000002E-2</c:v>
                </c:pt>
                <c:pt idx="7972">
                  <c:v>3.3582174399999998E-2</c:v>
                </c:pt>
                <c:pt idx="7973">
                  <c:v>3.35821746E-2</c:v>
                </c:pt>
                <c:pt idx="7974">
                  <c:v>3.3582174800000003E-2</c:v>
                </c:pt>
                <c:pt idx="7975">
                  <c:v>3.3582174999999999E-2</c:v>
                </c:pt>
                <c:pt idx="7976">
                  <c:v>3.3582175200000002E-2</c:v>
                </c:pt>
                <c:pt idx="7977">
                  <c:v>3.3582175399999997E-2</c:v>
                </c:pt>
                <c:pt idx="7978">
                  <c:v>3.35821756E-2</c:v>
                </c:pt>
                <c:pt idx="7979">
                  <c:v>3.3582175800000003E-2</c:v>
                </c:pt>
                <c:pt idx="7980">
                  <c:v>3.3582175999999998E-2</c:v>
                </c:pt>
                <c:pt idx="7981">
                  <c:v>3.3582176200000001E-2</c:v>
                </c:pt>
                <c:pt idx="7982">
                  <c:v>3.3582176399999997E-2</c:v>
                </c:pt>
                <c:pt idx="7983">
                  <c:v>3.3582176599999999E-2</c:v>
                </c:pt>
                <c:pt idx="7984">
                  <c:v>3.3582176800000002E-2</c:v>
                </c:pt>
                <c:pt idx="7985">
                  <c:v>3.3582176999999998E-2</c:v>
                </c:pt>
                <c:pt idx="7986">
                  <c:v>3.35821772E-2</c:v>
                </c:pt>
                <c:pt idx="7987">
                  <c:v>3.3582177400000003E-2</c:v>
                </c:pt>
                <c:pt idx="7988">
                  <c:v>3.3582177599999999E-2</c:v>
                </c:pt>
                <c:pt idx="7989">
                  <c:v>3.3582177800000002E-2</c:v>
                </c:pt>
                <c:pt idx="7990">
                  <c:v>3.3582177999999997E-2</c:v>
                </c:pt>
                <c:pt idx="7991">
                  <c:v>3.35821782E-2</c:v>
                </c:pt>
                <c:pt idx="7992">
                  <c:v>3.3582178400000003E-2</c:v>
                </c:pt>
                <c:pt idx="7993">
                  <c:v>3.3582178599999998E-2</c:v>
                </c:pt>
                <c:pt idx="7994">
                  <c:v>3.3582178800000001E-2</c:v>
                </c:pt>
                <c:pt idx="7995">
                  <c:v>3.3582178999999997E-2</c:v>
                </c:pt>
                <c:pt idx="7996">
                  <c:v>3.3582179199999999E-2</c:v>
                </c:pt>
                <c:pt idx="7997">
                  <c:v>3.3582179400000002E-2</c:v>
                </c:pt>
                <c:pt idx="7998">
                  <c:v>3.3582179599999998E-2</c:v>
                </c:pt>
                <c:pt idx="7999">
                  <c:v>3.35821798E-2</c:v>
                </c:pt>
                <c:pt idx="8000">
                  <c:v>3.3582180000000003E-2</c:v>
                </c:pt>
                <c:pt idx="8001">
                  <c:v>3.3582180199999999E-2</c:v>
                </c:pt>
                <c:pt idx="8002">
                  <c:v>3.3582180400000002E-2</c:v>
                </c:pt>
                <c:pt idx="8003">
                  <c:v>3.3582180599999997E-2</c:v>
                </c:pt>
                <c:pt idx="8004">
                  <c:v>3.35821808E-2</c:v>
                </c:pt>
                <c:pt idx="8005">
                  <c:v>3.3582181000000003E-2</c:v>
                </c:pt>
                <c:pt idx="8006">
                  <c:v>3.3582181199999998E-2</c:v>
                </c:pt>
                <c:pt idx="8007">
                  <c:v>3.3582181400000001E-2</c:v>
                </c:pt>
                <c:pt idx="8008">
                  <c:v>3.3582181599999997E-2</c:v>
                </c:pt>
                <c:pt idx="8009">
                  <c:v>3.3582181799999999E-2</c:v>
                </c:pt>
                <c:pt idx="8010">
                  <c:v>3.3582182000000002E-2</c:v>
                </c:pt>
                <c:pt idx="8011">
                  <c:v>3.3582182199999998E-2</c:v>
                </c:pt>
                <c:pt idx="8012">
                  <c:v>3.35821824E-2</c:v>
                </c:pt>
                <c:pt idx="8013">
                  <c:v>3.3582182600000003E-2</c:v>
                </c:pt>
                <c:pt idx="8014">
                  <c:v>3.3582182799999999E-2</c:v>
                </c:pt>
                <c:pt idx="8015">
                  <c:v>3.3582183000000002E-2</c:v>
                </c:pt>
                <c:pt idx="8016">
                  <c:v>3.3582183199999997E-2</c:v>
                </c:pt>
                <c:pt idx="8017">
                  <c:v>3.35821834E-2</c:v>
                </c:pt>
                <c:pt idx="8018">
                  <c:v>3.3582183600000003E-2</c:v>
                </c:pt>
                <c:pt idx="8019">
                  <c:v>3.3582183799999998E-2</c:v>
                </c:pt>
                <c:pt idx="8020">
                  <c:v>3.3582184000000001E-2</c:v>
                </c:pt>
                <c:pt idx="8021">
                  <c:v>3.3582184199999997E-2</c:v>
                </c:pt>
                <c:pt idx="8022">
                  <c:v>3.3582184399999999E-2</c:v>
                </c:pt>
                <c:pt idx="8023">
                  <c:v>3.3582184600000002E-2</c:v>
                </c:pt>
                <c:pt idx="8024">
                  <c:v>3.3582184799999998E-2</c:v>
                </c:pt>
                <c:pt idx="8025">
                  <c:v>3.3582185000000001E-2</c:v>
                </c:pt>
                <c:pt idx="8026">
                  <c:v>3.3582185200000003E-2</c:v>
                </c:pt>
                <c:pt idx="8027">
                  <c:v>3.3582185399999999E-2</c:v>
                </c:pt>
                <c:pt idx="8028">
                  <c:v>3.3582185600000002E-2</c:v>
                </c:pt>
                <c:pt idx="8029">
                  <c:v>3.3582185799999997E-2</c:v>
                </c:pt>
                <c:pt idx="8030">
                  <c:v>3.3582186E-2</c:v>
                </c:pt>
                <c:pt idx="8031">
                  <c:v>3.3582186200000003E-2</c:v>
                </c:pt>
                <c:pt idx="8032">
                  <c:v>3.3582186399999998E-2</c:v>
                </c:pt>
                <c:pt idx="8033">
                  <c:v>3.3582186600000001E-2</c:v>
                </c:pt>
                <c:pt idx="8034">
                  <c:v>3.3582186799999997E-2</c:v>
                </c:pt>
                <c:pt idx="8035">
                  <c:v>3.3582186999999999E-2</c:v>
                </c:pt>
                <c:pt idx="8036">
                  <c:v>3.3582187200000002E-2</c:v>
                </c:pt>
                <c:pt idx="8037">
                  <c:v>3.3582187399999998E-2</c:v>
                </c:pt>
                <c:pt idx="8038">
                  <c:v>3.3582187600000001E-2</c:v>
                </c:pt>
                <c:pt idx="8039">
                  <c:v>3.3582187800000003E-2</c:v>
                </c:pt>
                <c:pt idx="8040">
                  <c:v>3.3582187999999999E-2</c:v>
                </c:pt>
                <c:pt idx="8041">
                  <c:v>3.3582188200000002E-2</c:v>
                </c:pt>
                <c:pt idx="8042">
                  <c:v>3.3582188399999997E-2</c:v>
                </c:pt>
                <c:pt idx="8043">
                  <c:v>3.35821886E-2</c:v>
                </c:pt>
                <c:pt idx="8044">
                  <c:v>3.3582188800000003E-2</c:v>
                </c:pt>
                <c:pt idx="8045">
                  <c:v>3.3582188999999998E-2</c:v>
                </c:pt>
                <c:pt idx="8046">
                  <c:v>3.3582189200000001E-2</c:v>
                </c:pt>
                <c:pt idx="8047">
                  <c:v>3.3582189399999997E-2</c:v>
                </c:pt>
                <c:pt idx="8048">
                  <c:v>3.3582189599999999E-2</c:v>
                </c:pt>
                <c:pt idx="8049">
                  <c:v>3.3582189800000002E-2</c:v>
                </c:pt>
                <c:pt idx="8050">
                  <c:v>3.3582189999999998E-2</c:v>
                </c:pt>
                <c:pt idx="8051">
                  <c:v>3.3582190200000001E-2</c:v>
                </c:pt>
                <c:pt idx="8052">
                  <c:v>3.3582190400000003E-2</c:v>
                </c:pt>
                <c:pt idx="8053">
                  <c:v>3.3582190599999999E-2</c:v>
                </c:pt>
                <c:pt idx="8054">
                  <c:v>3.3582190800000002E-2</c:v>
                </c:pt>
                <c:pt idx="8055">
                  <c:v>3.3582190999999997E-2</c:v>
                </c:pt>
                <c:pt idx="8056">
                  <c:v>3.35821912E-2</c:v>
                </c:pt>
                <c:pt idx="8057">
                  <c:v>3.3582191400000003E-2</c:v>
                </c:pt>
                <c:pt idx="8058">
                  <c:v>3.3582191599999998E-2</c:v>
                </c:pt>
                <c:pt idx="8059">
                  <c:v>3.3582191800000001E-2</c:v>
                </c:pt>
                <c:pt idx="8060">
                  <c:v>3.3582191999999997E-2</c:v>
                </c:pt>
                <c:pt idx="8061">
                  <c:v>3.3582192199999999E-2</c:v>
                </c:pt>
                <c:pt idx="8062">
                  <c:v>3.3582192400000002E-2</c:v>
                </c:pt>
                <c:pt idx="8063">
                  <c:v>3.3582192599999998E-2</c:v>
                </c:pt>
                <c:pt idx="8064">
                  <c:v>3.3582192800000001E-2</c:v>
                </c:pt>
                <c:pt idx="8065">
                  <c:v>3.3582193000000003E-2</c:v>
                </c:pt>
                <c:pt idx="8066">
                  <c:v>3.3582193199999999E-2</c:v>
                </c:pt>
                <c:pt idx="8067">
                  <c:v>3.3582193400000002E-2</c:v>
                </c:pt>
                <c:pt idx="8068">
                  <c:v>3.3582193599999997E-2</c:v>
                </c:pt>
                <c:pt idx="8069">
                  <c:v>3.35821938E-2</c:v>
                </c:pt>
                <c:pt idx="8070">
                  <c:v>3.3582194000000003E-2</c:v>
                </c:pt>
                <c:pt idx="8071">
                  <c:v>3.3582194199999998E-2</c:v>
                </c:pt>
                <c:pt idx="8072">
                  <c:v>3.3582194400000001E-2</c:v>
                </c:pt>
                <c:pt idx="8073">
                  <c:v>3.3582194599999997E-2</c:v>
                </c:pt>
                <c:pt idx="8074">
                  <c:v>3.35821948E-2</c:v>
                </c:pt>
                <c:pt idx="8075">
                  <c:v>3.3582195000000002E-2</c:v>
                </c:pt>
                <c:pt idx="8076">
                  <c:v>3.3582195199999998E-2</c:v>
                </c:pt>
                <c:pt idx="8077">
                  <c:v>3.3582195400000001E-2</c:v>
                </c:pt>
                <c:pt idx="8078">
                  <c:v>3.3582195600000003E-2</c:v>
                </c:pt>
                <c:pt idx="8079">
                  <c:v>3.3582195799999999E-2</c:v>
                </c:pt>
                <c:pt idx="8080">
                  <c:v>3.3582196000000002E-2</c:v>
                </c:pt>
                <c:pt idx="8081">
                  <c:v>3.3582196199999997E-2</c:v>
                </c:pt>
                <c:pt idx="8082">
                  <c:v>3.35821964E-2</c:v>
                </c:pt>
                <c:pt idx="8083">
                  <c:v>3.3582196600000003E-2</c:v>
                </c:pt>
                <c:pt idx="8084">
                  <c:v>3.3582196799999998E-2</c:v>
                </c:pt>
                <c:pt idx="8085">
                  <c:v>3.3582197000000001E-2</c:v>
                </c:pt>
                <c:pt idx="8086">
                  <c:v>3.3582197199999997E-2</c:v>
                </c:pt>
                <c:pt idx="8087">
                  <c:v>3.35821974E-2</c:v>
                </c:pt>
                <c:pt idx="8088">
                  <c:v>3.3582197600000002E-2</c:v>
                </c:pt>
                <c:pt idx="8089">
                  <c:v>3.3582197799999998E-2</c:v>
                </c:pt>
                <c:pt idx="8090">
                  <c:v>3.3582198000000001E-2</c:v>
                </c:pt>
                <c:pt idx="8091">
                  <c:v>3.3582198200000003E-2</c:v>
                </c:pt>
                <c:pt idx="8092">
                  <c:v>3.3582198399999999E-2</c:v>
                </c:pt>
                <c:pt idx="8093">
                  <c:v>3.3582198600000002E-2</c:v>
                </c:pt>
                <c:pt idx="8094">
                  <c:v>3.3582198799999997E-2</c:v>
                </c:pt>
                <c:pt idx="8095">
                  <c:v>3.3582199E-2</c:v>
                </c:pt>
                <c:pt idx="8096">
                  <c:v>3.3582199200000003E-2</c:v>
                </c:pt>
                <c:pt idx="8097">
                  <c:v>3.3582199399999998E-2</c:v>
                </c:pt>
                <c:pt idx="8098">
                  <c:v>3.3582199600000001E-2</c:v>
                </c:pt>
                <c:pt idx="8099">
                  <c:v>3.3582199799999997E-2</c:v>
                </c:pt>
                <c:pt idx="8100">
                  <c:v>3.35822E-2</c:v>
                </c:pt>
                <c:pt idx="8101">
                  <c:v>3.3582200200000002E-2</c:v>
                </c:pt>
                <c:pt idx="8102">
                  <c:v>3.3582200399999998E-2</c:v>
                </c:pt>
                <c:pt idx="8103">
                  <c:v>3.3582200600000001E-2</c:v>
                </c:pt>
                <c:pt idx="8104">
                  <c:v>3.3582200800000003E-2</c:v>
                </c:pt>
                <c:pt idx="8105">
                  <c:v>3.3582200999999999E-2</c:v>
                </c:pt>
                <c:pt idx="8106">
                  <c:v>3.3582201200000002E-2</c:v>
                </c:pt>
                <c:pt idx="8107">
                  <c:v>3.3582201399999997E-2</c:v>
                </c:pt>
                <c:pt idx="8108">
                  <c:v>3.35822016E-2</c:v>
                </c:pt>
                <c:pt idx="8109">
                  <c:v>3.3582201800000003E-2</c:v>
                </c:pt>
                <c:pt idx="8110">
                  <c:v>3.3582201999999998E-2</c:v>
                </c:pt>
                <c:pt idx="8111">
                  <c:v>3.3582202200000001E-2</c:v>
                </c:pt>
                <c:pt idx="8112">
                  <c:v>3.3582202399999997E-2</c:v>
                </c:pt>
                <c:pt idx="8113">
                  <c:v>3.35822026E-2</c:v>
                </c:pt>
                <c:pt idx="8114">
                  <c:v>3.3582202800000002E-2</c:v>
                </c:pt>
                <c:pt idx="8115">
                  <c:v>3.3582202999999998E-2</c:v>
                </c:pt>
                <c:pt idx="8116">
                  <c:v>3.3582203200000001E-2</c:v>
                </c:pt>
                <c:pt idx="8117">
                  <c:v>3.3582203400000003E-2</c:v>
                </c:pt>
                <c:pt idx="8118">
                  <c:v>3.3582203599999999E-2</c:v>
                </c:pt>
                <c:pt idx="8119">
                  <c:v>3.3582203800000002E-2</c:v>
                </c:pt>
                <c:pt idx="8120">
                  <c:v>3.3582203999999997E-2</c:v>
                </c:pt>
                <c:pt idx="8121">
                  <c:v>3.35822042E-2</c:v>
                </c:pt>
                <c:pt idx="8122">
                  <c:v>3.3582204400000003E-2</c:v>
                </c:pt>
                <c:pt idx="8123">
                  <c:v>3.3582204599999999E-2</c:v>
                </c:pt>
                <c:pt idx="8124">
                  <c:v>3.3582204800000001E-2</c:v>
                </c:pt>
                <c:pt idx="8125">
                  <c:v>3.3582204999999997E-2</c:v>
                </c:pt>
                <c:pt idx="8126">
                  <c:v>3.35822052E-2</c:v>
                </c:pt>
                <c:pt idx="8127">
                  <c:v>3.3582205400000002E-2</c:v>
                </c:pt>
                <c:pt idx="8128">
                  <c:v>3.3582205599999998E-2</c:v>
                </c:pt>
                <c:pt idx="8129">
                  <c:v>3.3582205800000001E-2</c:v>
                </c:pt>
                <c:pt idx="8130">
                  <c:v>3.3582206000000003E-2</c:v>
                </c:pt>
                <c:pt idx="8131">
                  <c:v>3.3582206199999999E-2</c:v>
                </c:pt>
                <c:pt idx="8132">
                  <c:v>3.3582206400000002E-2</c:v>
                </c:pt>
                <c:pt idx="8133">
                  <c:v>3.3582206599999997E-2</c:v>
                </c:pt>
                <c:pt idx="8134">
                  <c:v>3.35822068E-2</c:v>
                </c:pt>
                <c:pt idx="8135">
                  <c:v>3.3582207000000003E-2</c:v>
                </c:pt>
                <c:pt idx="8136">
                  <c:v>3.3582207199999999E-2</c:v>
                </c:pt>
                <c:pt idx="8137">
                  <c:v>3.3582207400000001E-2</c:v>
                </c:pt>
                <c:pt idx="8138">
                  <c:v>3.3582207599999997E-2</c:v>
                </c:pt>
                <c:pt idx="8139">
                  <c:v>3.35822078E-2</c:v>
                </c:pt>
                <c:pt idx="8140">
                  <c:v>3.3582208000000002E-2</c:v>
                </c:pt>
                <c:pt idx="8141">
                  <c:v>3.3582208199999998E-2</c:v>
                </c:pt>
                <c:pt idx="8142">
                  <c:v>3.3582208400000001E-2</c:v>
                </c:pt>
                <c:pt idx="8143">
                  <c:v>3.3582208600000003E-2</c:v>
                </c:pt>
                <c:pt idx="8144">
                  <c:v>3.3582208799999999E-2</c:v>
                </c:pt>
                <c:pt idx="8145">
                  <c:v>3.3582209000000002E-2</c:v>
                </c:pt>
                <c:pt idx="8146">
                  <c:v>3.3582209199999997E-2</c:v>
                </c:pt>
                <c:pt idx="8147">
                  <c:v>3.35822094E-2</c:v>
                </c:pt>
                <c:pt idx="8148">
                  <c:v>3.3582209600000003E-2</c:v>
                </c:pt>
                <c:pt idx="8149">
                  <c:v>3.3582209799999999E-2</c:v>
                </c:pt>
                <c:pt idx="8150">
                  <c:v>3.3582210000000001E-2</c:v>
                </c:pt>
                <c:pt idx="8151">
                  <c:v>3.3582210199999997E-2</c:v>
                </c:pt>
                <c:pt idx="8152">
                  <c:v>3.35822104E-2</c:v>
                </c:pt>
                <c:pt idx="8153">
                  <c:v>3.3582210600000002E-2</c:v>
                </c:pt>
                <c:pt idx="8154">
                  <c:v>3.3582210799999998E-2</c:v>
                </c:pt>
                <c:pt idx="8155">
                  <c:v>3.3582211000000001E-2</c:v>
                </c:pt>
                <c:pt idx="8156">
                  <c:v>3.3582211200000003E-2</c:v>
                </c:pt>
                <c:pt idx="8157">
                  <c:v>3.3582211399999999E-2</c:v>
                </c:pt>
                <c:pt idx="8158">
                  <c:v>3.3582211600000002E-2</c:v>
                </c:pt>
                <c:pt idx="8159">
                  <c:v>3.3582211799999998E-2</c:v>
                </c:pt>
                <c:pt idx="8160">
                  <c:v>3.3582212E-2</c:v>
                </c:pt>
                <c:pt idx="8161">
                  <c:v>3.3582212200000003E-2</c:v>
                </c:pt>
                <c:pt idx="8162">
                  <c:v>3.3582212399999999E-2</c:v>
                </c:pt>
                <c:pt idx="8163">
                  <c:v>3.3582212600000001E-2</c:v>
                </c:pt>
                <c:pt idx="8164">
                  <c:v>3.3582212799999997E-2</c:v>
                </c:pt>
                <c:pt idx="8165">
                  <c:v>3.3582213E-2</c:v>
                </c:pt>
                <c:pt idx="8166">
                  <c:v>3.3582213200000002E-2</c:v>
                </c:pt>
                <c:pt idx="8167">
                  <c:v>3.3582213399999998E-2</c:v>
                </c:pt>
                <c:pt idx="8168">
                  <c:v>3.3582213600000001E-2</c:v>
                </c:pt>
                <c:pt idx="8169">
                  <c:v>3.3582213800000003E-2</c:v>
                </c:pt>
                <c:pt idx="8170">
                  <c:v>3.3582213999999999E-2</c:v>
                </c:pt>
                <c:pt idx="8171">
                  <c:v>3.3582214200000002E-2</c:v>
                </c:pt>
                <c:pt idx="8172">
                  <c:v>3.3582214399999998E-2</c:v>
                </c:pt>
                <c:pt idx="8173">
                  <c:v>3.35822146E-2</c:v>
                </c:pt>
                <c:pt idx="8174">
                  <c:v>3.3582214800000003E-2</c:v>
                </c:pt>
                <c:pt idx="8175">
                  <c:v>3.3582214999999999E-2</c:v>
                </c:pt>
                <c:pt idx="8176">
                  <c:v>3.3582215200000001E-2</c:v>
                </c:pt>
                <c:pt idx="8177">
                  <c:v>3.3582215399999997E-2</c:v>
                </c:pt>
                <c:pt idx="8178">
                  <c:v>3.35822156E-2</c:v>
                </c:pt>
                <c:pt idx="8179">
                  <c:v>3.3582215800000002E-2</c:v>
                </c:pt>
                <c:pt idx="8180">
                  <c:v>3.3582215999999998E-2</c:v>
                </c:pt>
                <c:pt idx="8181">
                  <c:v>3.3582216200000001E-2</c:v>
                </c:pt>
                <c:pt idx="8182">
                  <c:v>3.3582216400000003E-2</c:v>
                </c:pt>
                <c:pt idx="8183">
                  <c:v>3.3582216599999999E-2</c:v>
                </c:pt>
                <c:pt idx="8184">
                  <c:v>3.3582216800000002E-2</c:v>
                </c:pt>
                <c:pt idx="8185">
                  <c:v>3.3582216999999998E-2</c:v>
                </c:pt>
                <c:pt idx="8186">
                  <c:v>3.35822172E-2</c:v>
                </c:pt>
                <c:pt idx="8187">
                  <c:v>3.3582217400000003E-2</c:v>
                </c:pt>
                <c:pt idx="8188">
                  <c:v>3.3582217599999999E-2</c:v>
                </c:pt>
                <c:pt idx="8189">
                  <c:v>3.3582217800000001E-2</c:v>
                </c:pt>
                <c:pt idx="8190">
                  <c:v>3.3582217999999997E-2</c:v>
                </c:pt>
                <c:pt idx="8191">
                  <c:v>3.35822182E-2</c:v>
                </c:pt>
                <c:pt idx="8192">
                  <c:v>3.3582218400000002E-2</c:v>
                </c:pt>
                <c:pt idx="8193">
                  <c:v>3.3582218599999998E-2</c:v>
                </c:pt>
                <c:pt idx="8194">
                  <c:v>3.3582218800000001E-2</c:v>
                </c:pt>
                <c:pt idx="8195">
                  <c:v>3.3582219000000003E-2</c:v>
                </c:pt>
                <c:pt idx="8196">
                  <c:v>3.3582219199999999E-2</c:v>
                </c:pt>
                <c:pt idx="8197">
                  <c:v>3.3582219400000002E-2</c:v>
                </c:pt>
                <c:pt idx="8198">
                  <c:v>3.3582219599999998E-2</c:v>
                </c:pt>
                <c:pt idx="8199">
                  <c:v>3.35822198E-2</c:v>
                </c:pt>
                <c:pt idx="8200">
                  <c:v>3.3582220000000003E-2</c:v>
                </c:pt>
                <c:pt idx="8201">
                  <c:v>3.3582220199999999E-2</c:v>
                </c:pt>
                <c:pt idx="8202">
                  <c:v>3.3582220400000001E-2</c:v>
                </c:pt>
                <c:pt idx="8203">
                  <c:v>3.3582220599999997E-2</c:v>
                </c:pt>
                <c:pt idx="8204">
                  <c:v>3.35822208E-2</c:v>
                </c:pt>
                <c:pt idx="8205">
                  <c:v>3.3582221000000002E-2</c:v>
                </c:pt>
                <c:pt idx="8206">
                  <c:v>3.3582221199999998E-2</c:v>
                </c:pt>
                <c:pt idx="8207">
                  <c:v>3.3582221400000001E-2</c:v>
                </c:pt>
                <c:pt idx="8208">
                  <c:v>3.3582221600000003E-2</c:v>
                </c:pt>
                <c:pt idx="8209">
                  <c:v>3.3582221799999999E-2</c:v>
                </c:pt>
                <c:pt idx="8210">
                  <c:v>3.3582222000000002E-2</c:v>
                </c:pt>
                <c:pt idx="8211">
                  <c:v>3.3582222199999998E-2</c:v>
                </c:pt>
                <c:pt idx="8212">
                  <c:v>3.35822224E-2</c:v>
                </c:pt>
                <c:pt idx="8213">
                  <c:v>3.3582222600000003E-2</c:v>
                </c:pt>
                <c:pt idx="8214">
                  <c:v>3.3582222799999999E-2</c:v>
                </c:pt>
                <c:pt idx="8215">
                  <c:v>3.3582223000000001E-2</c:v>
                </c:pt>
                <c:pt idx="8216">
                  <c:v>3.3582223199999997E-2</c:v>
                </c:pt>
                <c:pt idx="8217">
                  <c:v>3.35822234E-2</c:v>
                </c:pt>
                <c:pt idx="8218">
                  <c:v>3.3582223600000002E-2</c:v>
                </c:pt>
                <c:pt idx="8219">
                  <c:v>3.3582223799999998E-2</c:v>
                </c:pt>
                <c:pt idx="8220">
                  <c:v>3.3582224000000001E-2</c:v>
                </c:pt>
                <c:pt idx="8221">
                  <c:v>3.3582224200000003E-2</c:v>
                </c:pt>
                <c:pt idx="8222">
                  <c:v>3.3582224399999999E-2</c:v>
                </c:pt>
                <c:pt idx="8223">
                  <c:v>3.3582224600000002E-2</c:v>
                </c:pt>
                <c:pt idx="8224">
                  <c:v>3.3582224799999998E-2</c:v>
                </c:pt>
                <c:pt idx="8225">
                  <c:v>3.3582225E-2</c:v>
                </c:pt>
                <c:pt idx="8226">
                  <c:v>3.3582225200000003E-2</c:v>
                </c:pt>
                <c:pt idx="8227">
                  <c:v>3.3582225399999999E-2</c:v>
                </c:pt>
                <c:pt idx="8228">
                  <c:v>3.3582225600000001E-2</c:v>
                </c:pt>
                <c:pt idx="8229">
                  <c:v>3.3582225799999997E-2</c:v>
                </c:pt>
                <c:pt idx="8230">
                  <c:v>3.3582226E-2</c:v>
                </c:pt>
                <c:pt idx="8231">
                  <c:v>3.3582226200000002E-2</c:v>
                </c:pt>
                <c:pt idx="8232">
                  <c:v>3.3582226399999998E-2</c:v>
                </c:pt>
                <c:pt idx="8233">
                  <c:v>3.3582226600000001E-2</c:v>
                </c:pt>
                <c:pt idx="8234">
                  <c:v>3.3582226799999997E-2</c:v>
                </c:pt>
                <c:pt idx="8235">
                  <c:v>3.3582226999999999E-2</c:v>
                </c:pt>
                <c:pt idx="8236">
                  <c:v>3.3582227200000002E-2</c:v>
                </c:pt>
                <c:pt idx="8237">
                  <c:v>3.3582227399999998E-2</c:v>
                </c:pt>
                <c:pt idx="8238">
                  <c:v>3.35822276E-2</c:v>
                </c:pt>
                <c:pt idx="8239">
                  <c:v>3.3582227800000003E-2</c:v>
                </c:pt>
                <c:pt idx="8240">
                  <c:v>3.3582227999999999E-2</c:v>
                </c:pt>
                <c:pt idx="8241">
                  <c:v>3.3582228200000001E-2</c:v>
                </c:pt>
                <c:pt idx="8242">
                  <c:v>3.3582228399999997E-2</c:v>
                </c:pt>
                <c:pt idx="8243">
                  <c:v>3.35822286E-2</c:v>
                </c:pt>
                <c:pt idx="8244">
                  <c:v>3.3582228800000002E-2</c:v>
                </c:pt>
                <c:pt idx="8245">
                  <c:v>3.3582228999999998E-2</c:v>
                </c:pt>
                <c:pt idx="8246">
                  <c:v>3.3582229200000001E-2</c:v>
                </c:pt>
                <c:pt idx="8247">
                  <c:v>3.3582229399999997E-2</c:v>
                </c:pt>
                <c:pt idx="8248">
                  <c:v>3.3582229599999999E-2</c:v>
                </c:pt>
                <c:pt idx="8249">
                  <c:v>3.3582229800000002E-2</c:v>
                </c:pt>
                <c:pt idx="8250">
                  <c:v>3.3582229999999998E-2</c:v>
                </c:pt>
                <c:pt idx="8251">
                  <c:v>3.35822302E-2</c:v>
                </c:pt>
                <c:pt idx="8252">
                  <c:v>3.3582230400000003E-2</c:v>
                </c:pt>
                <c:pt idx="8253">
                  <c:v>3.3582230599999999E-2</c:v>
                </c:pt>
                <c:pt idx="8254">
                  <c:v>3.3582230800000001E-2</c:v>
                </c:pt>
                <c:pt idx="8255">
                  <c:v>3.3582230999999997E-2</c:v>
                </c:pt>
                <c:pt idx="8256">
                  <c:v>3.35822312E-2</c:v>
                </c:pt>
                <c:pt idx="8257">
                  <c:v>3.3582231400000002E-2</c:v>
                </c:pt>
                <c:pt idx="8258">
                  <c:v>3.3582231599999998E-2</c:v>
                </c:pt>
                <c:pt idx="8259">
                  <c:v>3.3582231800000001E-2</c:v>
                </c:pt>
                <c:pt idx="8260">
                  <c:v>3.3582231999999997E-2</c:v>
                </c:pt>
                <c:pt idx="8261">
                  <c:v>3.3582232199999999E-2</c:v>
                </c:pt>
                <c:pt idx="8262">
                  <c:v>3.3582232400000002E-2</c:v>
                </c:pt>
                <c:pt idx="8263">
                  <c:v>3.3582232599999998E-2</c:v>
                </c:pt>
                <c:pt idx="8264">
                  <c:v>3.35822328E-2</c:v>
                </c:pt>
                <c:pt idx="8265">
                  <c:v>3.3582233000000003E-2</c:v>
                </c:pt>
                <c:pt idx="8266">
                  <c:v>3.3582233199999999E-2</c:v>
                </c:pt>
                <c:pt idx="8267">
                  <c:v>3.3582233400000001E-2</c:v>
                </c:pt>
                <c:pt idx="8268">
                  <c:v>3.3582233599999997E-2</c:v>
                </c:pt>
                <c:pt idx="8269">
                  <c:v>3.35822338E-2</c:v>
                </c:pt>
                <c:pt idx="8270">
                  <c:v>3.3582234000000002E-2</c:v>
                </c:pt>
                <c:pt idx="8271">
                  <c:v>3.3582234199999998E-2</c:v>
                </c:pt>
                <c:pt idx="8272">
                  <c:v>3.3582234400000001E-2</c:v>
                </c:pt>
                <c:pt idx="8273">
                  <c:v>3.3582234599999997E-2</c:v>
                </c:pt>
                <c:pt idx="8274">
                  <c:v>3.3582234799999999E-2</c:v>
                </c:pt>
                <c:pt idx="8275">
                  <c:v>3.3582235000000002E-2</c:v>
                </c:pt>
                <c:pt idx="8276">
                  <c:v>3.3582235199999998E-2</c:v>
                </c:pt>
                <c:pt idx="8277">
                  <c:v>3.35822354E-2</c:v>
                </c:pt>
                <c:pt idx="8278">
                  <c:v>3.3582235600000003E-2</c:v>
                </c:pt>
                <c:pt idx="8279">
                  <c:v>3.3582235799999999E-2</c:v>
                </c:pt>
                <c:pt idx="8280">
                  <c:v>3.3582236000000001E-2</c:v>
                </c:pt>
                <c:pt idx="8281">
                  <c:v>3.3582236199999997E-2</c:v>
                </c:pt>
                <c:pt idx="8282">
                  <c:v>3.35822364E-2</c:v>
                </c:pt>
                <c:pt idx="8283">
                  <c:v>3.3582236600000002E-2</c:v>
                </c:pt>
                <c:pt idx="8284">
                  <c:v>3.3582236799999998E-2</c:v>
                </c:pt>
                <c:pt idx="8285">
                  <c:v>3.3582237000000001E-2</c:v>
                </c:pt>
                <c:pt idx="8286">
                  <c:v>3.3582237199999997E-2</c:v>
                </c:pt>
                <c:pt idx="8287">
                  <c:v>3.3582237399999999E-2</c:v>
                </c:pt>
                <c:pt idx="8288">
                  <c:v>3.3582237600000002E-2</c:v>
                </c:pt>
                <c:pt idx="8289">
                  <c:v>3.3582237799999998E-2</c:v>
                </c:pt>
                <c:pt idx="8290">
                  <c:v>3.3582238E-2</c:v>
                </c:pt>
                <c:pt idx="8291">
                  <c:v>3.3582238200000003E-2</c:v>
                </c:pt>
                <c:pt idx="8292">
                  <c:v>3.3582238399999999E-2</c:v>
                </c:pt>
                <c:pt idx="8293">
                  <c:v>3.3582238600000001E-2</c:v>
                </c:pt>
                <c:pt idx="8294">
                  <c:v>3.3582238799999997E-2</c:v>
                </c:pt>
                <c:pt idx="8295">
                  <c:v>3.3582239E-2</c:v>
                </c:pt>
                <c:pt idx="8296">
                  <c:v>3.3582239200000003E-2</c:v>
                </c:pt>
                <c:pt idx="8297">
                  <c:v>3.3582239399999998E-2</c:v>
                </c:pt>
                <c:pt idx="8298">
                  <c:v>3.3582239600000001E-2</c:v>
                </c:pt>
                <c:pt idx="8299">
                  <c:v>3.3582239799999997E-2</c:v>
                </c:pt>
                <c:pt idx="8300">
                  <c:v>3.3582239999999999E-2</c:v>
                </c:pt>
                <c:pt idx="8301">
                  <c:v>3.3582240200000002E-2</c:v>
                </c:pt>
                <c:pt idx="8302">
                  <c:v>3.3582240399999998E-2</c:v>
                </c:pt>
                <c:pt idx="8303">
                  <c:v>3.35822406E-2</c:v>
                </c:pt>
                <c:pt idx="8304">
                  <c:v>3.3582240800000003E-2</c:v>
                </c:pt>
                <c:pt idx="8305">
                  <c:v>3.3582240999999999E-2</c:v>
                </c:pt>
                <c:pt idx="8306">
                  <c:v>3.3582241200000001E-2</c:v>
                </c:pt>
                <c:pt idx="8307">
                  <c:v>3.3582241399999997E-2</c:v>
                </c:pt>
                <c:pt idx="8308">
                  <c:v>3.35822416E-2</c:v>
                </c:pt>
                <c:pt idx="8309">
                  <c:v>3.3582241800000003E-2</c:v>
                </c:pt>
                <c:pt idx="8310">
                  <c:v>3.3582241999999998E-2</c:v>
                </c:pt>
                <c:pt idx="8311">
                  <c:v>3.3582242200000001E-2</c:v>
                </c:pt>
                <c:pt idx="8312">
                  <c:v>3.3582242399999997E-2</c:v>
                </c:pt>
                <c:pt idx="8313">
                  <c:v>3.3582242599999999E-2</c:v>
                </c:pt>
                <c:pt idx="8314">
                  <c:v>3.3582242800000002E-2</c:v>
                </c:pt>
                <c:pt idx="8315">
                  <c:v>3.3582242999999998E-2</c:v>
                </c:pt>
                <c:pt idx="8316">
                  <c:v>3.35822432E-2</c:v>
                </c:pt>
                <c:pt idx="8317">
                  <c:v>3.3582243400000003E-2</c:v>
                </c:pt>
                <c:pt idx="8318">
                  <c:v>3.3582243599999999E-2</c:v>
                </c:pt>
                <c:pt idx="8319">
                  <c:v>3.3582243800000001E-2</c:v>
                </c:pt>
                <c:pt idx="8320">
                  <c:v>3.3582243999999997E-2</c:v>
                </c:pt>
                <c:pt idx="8321">
                  <c:v>3.35822442E-2</c:v>
                </c:pt>
                <c:pt idx="8322">
                  <c:v>3.3582244400000003E-2</c:v>
                </c:pt>
                <c:pt idx="8323">
                  <c:v>3.3582244599999998E-2</c:v>
                </c:pt>
                <c:pt idx="8324">
                  <c:v>3.3582244800000001E-2</c:v>
                </c:pt>
                <c:pt idx="8325">
                  <c:v>3.3582244999999997E-2</c:v>
                </c:pt>
                <c:pt idx="8326">
                  <c:v>3.3582245199999999E-2</c:v>
                </c:pt>
                <c:pt idx="8327">
                  <c:v>3.3582245400000002E-2</c:v>
                </c:pt>
                <c:pt idx="8328">
                  <c:v>3.3582245599999998E-2</c:v>
                </c:pt>
                <c:pt idx="8329">
                  <c:v>3.35822458E-2</c:v>
                </c:pt>
                <c:pt idx="8330">
                  <c:v>3.3582246000000003E-2</c:v>
                </c:pt>
                <c:pt idx="8331">
                  <c:v>3.3582246199999999E-2</c:v>
                </c:pt>
                <c:pt idx="8332">
                  <c:v>3.3582246400000001E-2</c:v>
                </c:pt>
                <c:pt idx="8333">
                  <c:v>3.3582246599999997E-2</c:v>
                </c:pt>
                <c:pt idx="8334">
                  <c:v>3.35822468E-2</c:v>
                </c:pt>
                <c:pt idx="8335">
                  <c:v>3.3582247000000003E-2</c:v>
                </c:pt>
                <c:pt idx="8336">
                  <c:v>3.3582247199999998E-2</c:v>
                </c:pt>
                <c:pt idx="8337">
                  <c:v>3.3582247400000001E-2</c:v>
                </c:pt>
                <c:pt idx="8338">
                  <c:v>3.3582247599999997E-2</c:v>
                </c:pt>
                <c:pt idx="8339">
                  <c:v>3.3582247799999999E-2</c:v>
                </c:pt>
                <c:pt idx="8340">
                  <c:v>3.3582248000000002E-2</c:v>
                </c:pt>
                <c:pt idx="8341">
                  <c:v>3.3582248199999998E-2</c:v>
                </c:pt>
                <c:pt idx="8342">
                  <c:v>3.35822484E-2</c:v>
                </c:pt>
                <c:pt idx="8343">
                  <c:v>3.3582248600000003E-2</c:v>
                </c:pt>
                <c:pt idx="8344">
                  <c:v>3.3582248799999999E-2</c:v>
                </c:pt>
                <c:pt idx="8345">
                  <c:v>3.3582249000000002E-2</c:v>
                </c:pt>
                <c:pt idx="8346">
                  <c:v>3.3582249199999997E-2</c:v>
                </c:pt>
                <c:pt idx="8347">
                  <c:v>3.35822494E-2</c:v>
                </c:pt>
                <c:pt idx="8348">
                  <c:v>3.3582249600000003E-2</c:v>
                </c:pt>
                <c:pt idx="8349">
                  <c:v>3.3582249799999998E-2</c:v>
                </c:pt>
                <c:pt idx="8350">
                  <c:v>3.3582250000000001E-2</c:v>
                </c:pt>
                <c:pt idx="8351">
                  <c:v>3.3582250199999997E-2</c:v>
                </c:pt>
                <c:pt idx="8352">
                  <c:v>3.3582250399999999E-2</c:v>
                </c:pt>
                <c:pt idx="8353">
                  <c:v>3.3582250600000002E-2</c:v>
                </c:pt>
                <c:pt idx="8354">
                  <c:v>3.3582250799999998E-2</c:v>
                </c:pt>
                <c:pt idx="8355">
                  <c:v>3.3582251E-2</c:v>
                </c:pt>
                <c:pt idx="8356">
                  <c:v>3.3582251200000003E-2</c:v>
                </c:pt>
                <c:pt idx="8357">
                  <c:v>3.3582251399999999E-2</c:v>
                </c:pt>
                <c:pt idx="8358">
                  <c:v>3.3582251600000002E-2</c:v>
                </c:pt>
                <c:pt idx="8359">
                  <c:v>3.3582251799999997E-2</c:v>
                </c:pt>
                <c:pt idx="8360">
                  <c:v>3.3582252E-2</c:v>
                </c:pt>
                <c:pt idx="8361">
                  <c:v>3.3582252200000003E-2</c:v>
                </c:pt>
                <c:pt idx="8362">
                  <c:v>3.3582252399999998E-2</c:v>
                </c:pt>
                <c:pt idx="8363">
                  <c:v>3.3582252600000001E-2</c:v>
                </c:pt>
                <c:pt idx="8364">
                  <c:v>3.3582252799999997E-2</c:v>
                </c:pt>
                <c:pt idx="8365">
                  <c:v>3.3582252999999999E-2</c:v>
                </c:pt>
                <c:pt idx="8366">
                  <c:v>3.3582253200000002E-2</c:v>
                </c:pt>
                <c:pt idx="8367">
                  <c:v>3.3582253399999998E-2</c:v>
                </c:pt>
                <c:pt idx="8368">
                  <c:v>3.35822536E-2</c:v>
                </c:pt>
                <c:pt idx="8369">
                  <c:v>3.3582253800000003E-2</c:v>
                </c:pt>
                <c:pt idx="8370">
                  <c:v>3.3582253999999999E-2</c:v>
                </c:pt>
                <c:pt idx="8371">
                  <c:v>3.3582254200000002E-2</c:v>
                </c:pt>
                <c:pt idx="8372">
                  <c:v>3.3582254399999997E-2</c:v>
                </c:pt>
                <c:pt idx="8373">
                  <c:v>3.35822546E-2</c:v>
                </c:pt>
                <c:pt idx="8374">
                  <c:v>3.3582254800000003E-2</c:v>
                </c:pt>
                <c:pt idx="8375">
                  <c:v>3.3582254999999998E-2</c:v>
                </c:pt>
                <c:pt idx="8376">
                  <c:v>3.3582255200000001E-2</c:v>
                </c:pt>
                <c:pt idx="8377">
                  <c:v>3.3582255399999997E-2</c:v>
                </c:pt>
                <c:pt idx="8378">
                  <c:v>3.3582255599999999E-2</c:v>
                </c:pt>
                <c:pt idx="8379">
                  <c:v>3.3582255800000002E-2</c:v>
                </c:pt>
                <c:pt idx="8380">
                  <c:v>3.3582255999999998E-2</c:v>
                </c:pt>
                <c:pt idx="8381">
                  <c:v>3.3582256200000001E-2</c:v>
                </c:pt>
                <c:pt idx="8382">
                  <c:v>3.3582256400000003E-2</c:v>
                </c:pt>
                <c:pt idx="8383">
                  <c:v>3.3582256599999999E-2</c:v>
                </c:pt>
                <c:pt idx="8384">
                  <c:v>3.3582256800000002E-2</c:v>
                </c:pt>
                <c:pt idx="8385">
                  <c:v>3.3582256999999997E-2</c:v>
                </c:pt>
                <c:pt idx="8386">
                  <c:v>3.35822572E-2</c:v>
                </c:pt>
                <c:pt idx="8387">
                  <c:v>3.3582257400000003E-2</c:v>
                </c:pt>
                <c:pt idx="8388">
                  <c:v>3.3582257599999998E-2</c:v>
                </c:pt>
                <c:pt idx="8389">
                  <c:v>3.3582257800000001E-2</c:v>
                </c:pt>
                <c:pt idx="8390">
                  <c:v>3.3582257999999997E-2</c:v>
                </c:pt>
                <c:pt idx="8391">
                  <c:v>3.3582258199999999E-2</c:v>
                </c:pt>
                <c:pt idx="8392">
                  <c:v>3.3582258400000002E-2</c:v>
                </c:pt>
                <c:pt idx="8393">
                  <c:v>3.3582258599999998E-2</c:v>
                </c:pt>
                <c:pt idx="8394">
                  <c:v>3.3582258800000001E-2</c:v>
                </c:pt>
                <c:pt idx="8395">
                  <c:v>3.3582259000000003E-2</c:v>
                </c:pt>
                <c:pt idx="8396">
                  <c:v>3.3582259199999999E-2</c:v>
                </c:pt>
                <c:pt idx="8397">
                  <c:v>3.3582259400000002E-2</c:v>
                </c:pt>
                <c:pt idx="8398">
                  <c:v>3.3582259599999997E-2</c:v>
                </c:pt>
                <c:pt idx="8399">
                  <c:v>3.35822598E-2</c:v>
                </c:pt>
                <c:pt idx="8400">
                  <c:v>3.3582260000000003E-2</c:v>
                </c:pt>
                <c:pt idx="8401">
                  <c:v>3.3582260199999998E-2</c:v>
                </c:pt>
                <c:pt idx="8402">
                  <c:v>3.3582260400000001E-2</c:v>
                </c:pt>
                <c:pt idx="8403">
                  <c:v>3.3582260599999997E-2</c:v>
                </c:pt>
                <c:pt idx="8404">
                  <c:v>3.3582260799999999E-2</c:v>
                </c:pt>
                <c:pt idx="8405">
                  <c:v>3.3582261000000002E-2</c:v>
                </c:pt>
                <c:pt idx="8406">
                  <c:v>3.3582261199999998E-2</c:v>
                </c:pt>
                <c:pt idx="8407">
                  <c:v>3.3582261400000001E-2</c:v>
                </c:pt>
                <c:pt idx="8408">
                  <c:v>3.3582261600000003E-2</c:v>
                </c:pt>
                <c:pt idx="8409">
                  <c:v>3.3582261799999999E-2</c:v>
                </c:pt>
                <c:pt idx="8410">
                  <c:v>3.3582262000000002E-2</c:v>
                </c:pt>
                <c:pt idx="8411">
                  <c:v>3.3582262199999997E-2</c:v>
                </c:pt>
                <c:pt idx="8412">
                  <c:v>3.35822624E-2</c:v>
                </c:pt>
                <c:pt idx="8413">
                  <c:v>3.3582262600000003E-2</c:v>
                </c:pt>
                <c:pt idx="8414">
                  <c:v>3.3582262799999998E-2</c:v>
                </c:pt>
                <c:pt idx="8415">
                  <c:v>3.3582263000000001E-2</c:v>
                </c:pt>
                <c:pt idx="8416">
                  <c:v>3.3582263199999997E-2</c:v>
                </c:pt>
                <c:pt idx="8417">
                  <c:v>3.3582263399999999E-2</c:v>
                </c:pt>
                <c:pt idx="8418">
                  <c:v>3.3582263600000002E-2</c:v>
                </c:pt>
                <c:pt idx="8419">
                  <c:v>3.3582263799999998E-2</c:v>
                </c:pt>
                <c:pt idx="8420">
                  <c:v>3.3582264000000001E-2</c:v>
                </c:pt>
                <c:pt idx="8421">
                  <c:v>3.3582264200000003E-2</c:v>
                </c:pt>
                <c:pt idx="8422">
                  <c:v>3.3582264399999999E-2</c:v>
                </c:pt>
                <c:pt idx="8423">
                  <c:v>3.3582264600000002E-2</c:v>
                </c:pt>
                <c:pt idx="8424">
                  <c:v>3.3582264799999997E-2</c:v>
                </c:pt>
                <c:pt idx="8425">
                  <c:v>3.3582265E-2</c:v>
                </c:pt>
                <c:pt idx="8426">
                  <c:v>3.3582265200000003E-2</c:v>
                </c:pt>
                <c:pt idx="8427">
                  <c:v>3.3582265399999998E-2</c:v>
                </c:pt>
                <c:pt idx="8428">
                  <c:v>3.3582265600000001E-2</c:v>
                </c:pt>
                <c:pt idx="8429">
                  <c:v>3.3582265799999997E-2</c:v>
                </c:pt>
                <c:pt idx="8430">
                  <c:v>3.3582266E-2</c:v>
                </c:pt>
                <c:pt idx="8431">
                  <c:v>3.3582266200000002E-2</c:v>
                </c:pt>
                <c:pt idx="8432">
                  <c:v>3.3582266399999998E-2</c:v>
                </c:pt>
                <c:pt idx="8433">
                  <c:v>3.3582266600000001E-2</c:v>
                </c:pt>
                <c:pt idx="8434">
                  <c:v>3.3582266800000003E-2</c:v>
                </c:pt>
                <c:pt idx="8435">
                  <c:v>3.3582266999999999E-2</c:v>
                </c:pt>
                <c:pt idx="8436">
                  <c:v>3.3582267200000002E-2</c:v>
                </c:pt>
                <c:pt idx="8437">
                  <c:v>3.3582267399999997E-2</c:v>
                </c:pt>
                <c:pt idx="8438">
                  <c:v>3.35822676E-2</c:v>
                </c:pt>
                <c:pt idx="8439">
                  <c:v>3.3582267800000003E-2</c:v>
                </c:pt>
                <c:pt idx="8440">
                  <c:v>3.3582267999999998E-2</c:v>
                </c:pt>
                <c:pt idx="8441">
                  <c:v>3.3582268200000001E-2</c:v>
                </c:pt>
                <c:pt idx="8442">
                  <c:v>3.3582268399999997E-2</c:v>
                </c:pt>
                <c:pt idx="8443">
                  <c:v>3.35822686E-2</c:v>
                </c:pt>
                <c:pt idx="8444">
                  <c:v>3.3582268800000002E-2</c:v>
                </c:pt>
                <c:pt idx="8445">
                  <c:v>3.3582268999999998E-2</c:v>
                </c:pt>
                <c:pt idx="8446">
                  <c:v>3.3582269200000001E-2</c:v>
                </c:pt>
                <c:pt idx="8447">
                  <c:v>3.3582269400000003E-2</c:v>
                </c:pt>
                <c:pt idx="8448">
                  <c:v>3.3582269599999999E-2</c:v>
                </c:pt>
                <c:pt idx="8449">
                  <c:v>3.3582269800000002E-2</c:v>
                </c:pt>
                <c:pt idx="8450">
                  <c:v>3.3582269999999997E-2</c:v>
                </c:pt>
                <c:pt idx="8451">
                  <c:v>3.35822702E-2</c:v>
                </c:pt>
                <c:pt idx="8452">
                  <c:v>3.3582270400000003E-2</c:v>
                </c:pt>
                <c:pt idx="8453">
                  <c:v>3.3582270599999998E-2</c:v>
                </c:pt>
                <c:pt idx="8454">
                  <c:v>3.3582270800000001E-2</c:v>
                </c:pt>
                <c:pt idx="8455">
                  <c:v>3.3582270999999997E-2</c:v>
                </c:pt>
                <c:pt idx="8456">
                  <c:v>3.35822712E-2</c:v>
                </c:pt>
                <c:pt idx="8457">
                  <c:v>3.3582271400000002E-2</c:v>
                </c:pt>
                <c:pt idx="8458">
                  <c:v>3.3582271599999998E-2</c:v>
                </c:pt>
                <c:pt idx="8459">
                  <c:v>3.3582271800000001E-2</c:v>
                </c:pt>
                <c:pt idx="8460">
                  <c:v>3.3582272000000003E-2</c:v>
                </c:pt>
                <c:pt idx="8461">
                  <c:v>3.3582272199999999E-2</c:v>
                </c:pt>
                <c:pt idx="8462">
                  <c:v>3.3582272400000002E-2</c:v>
                </c:pt>
                <c:pt idx="8463">
                  <c:v>3.3582272599999997E-2</c:v>
                </c:pt>
                <c:pt idx="8464">
                  <c:v>3.35822728E-2</c:v>
                </c:pt>
                <c:pt idx="8465">
                  <c:v>3.3582273000000003E-2</c:v>
                </c:pt>
                <c:pt idx="8466">
                  <c:v>3.3582273199999998E-2</c:v>
                </c:pt>
                <c:pt idx="8467">
                  <c:v>3.3582273400000001E-2</c:v>
                </c:pt>
                <c:pt idx="8468">
                  <c:v>3.3582273599999997E-2</c:v>
                </c:pt>
                <c:pt idx="8469">
                  <c:v>3.35822738E-2</c:v>
                </c:pt>
                <c:pt idx="8470">
                  <c:v>3.3582274000000002E-2</c:v>
                </c:pt>
                <c:pt idx="8471">
                  <c:v>3.3582274199999998E-2</c:v>
                </c:pt>
                <c:pt idx="8472">
                  <c:v>3.3582274400000001E-2</c:v>
                </c:pt>
                <c:pt idx="8473">
                  <c:v>3.3582274600000003E-2</c:v>
                </c:pt>
                <c:pt idx="8474">
                  <c:v>3.3582274799999999E-2</c:v>
                </c:pt>
                <c:pt idx="8475">
                  <c:v>3.3582275000000002E-2</c:v>
                </c:pt>
                <c:pt idx="8476">
                  <c:v>3.3582275199999997E-2</c:v>
                </c:pt>
                <c:pt idx="8477">
                  <c:v>3.35822754E-2</c:v>
                </c:pt>
                <c:pt idx="8478">
                  <c:v>3.3582275600000003E-2</c:v>
                </c:pt>
                <c:pt idx="8479">
                  <c:v>3.3582275799999999E-2</c:v>
                </c:pt>
                <c:pt idx="8480">
                  <c:v>3.3582276000000001E-2</c:v>
                </c:pt>
                <c:pt idx="8481">
                  <c:v>3.3582276199999997E-2</c:v>
                </c:pt>
                <c:pt idx="8482">
                  <c:v>3.35822764E-2</c:v>
                </c:pt>
                <c:pt idx="8483">
                  <c:v>3.3582276600000002E-2</c:v>
                </c:pt>
                <c:pt idx="8484">
                  <c:v>3.3582276799999998E-2</c:v>
                </c:pt>
                <c:pt idx="8485">
                  <c:v>3.3582277000000001E-2</c:v>
                </c:pt>
                <c:pt idx="8486">
                  <c:v>3.3582277200000003E-2</c:v>
                </c:pt>
                <c:pt idx="8487">
                  <c:v>3.3582277399999999E-2</c:v>
                </c:pt>
                <c:pt idx="8488">
                  <c:v>3.3582277600000002E-2</c:v>
                </c:pt>
                <c:pt idx="8489">
                  <c:v>3.3582277799999997E-2</c:v>
                </c:pt>
                <c:pt idx="8490">
                  <c:v>3.3582278E-2</c:v>
                </c:pt>
                <c:pt idx="8491">
                  <c:v>3.3582278200000003E-2</c:v>
                </c:pt>
                <c:pt idx="8492">
                  <c:v>3.3582278399999999E-2</c:v>
                </c:pt>
                <c:pt idx="8493">
                  <c:v>3.3582278600000001E-2</c:v>
                </c:pt>
                <c:pt idx="8494">
                  <c:v>3.3582278799999997E-2</c:v>
                </c:pt>
                <c:pt idx="8495">
                  <c:v>3.3582279E-2</c:v>
                </c:pt>
                <c:pt idx="8496">
                  <c:v>3.3582279200000002E-2</c:v>
                </c:pt>
                <c:pt idx="8497">
                  <c:v>3.3582279399999998E-2</c:v>
                </c:pt>
                <c:pt idx="8498">
                  <c:v>3.3582279600000001E-2</c:v>
                </c:pt>
                <c:pt idx="8499">
                  <c:v>3.3582279800000003E-2</c:v>
                </c:pt>
                <c:pt idx="8500">
                  <c:v>3.3582279999999999E-2</c:v>
                </c:pt>
                <c:pt idx="8501">
                  <c:v>3.3582280200000002E-2</c:v>
                </c:pt>
                <c:pt idx="8502">
                  <c:v>3.3582280399999997E-2</c:v>
                </c:pt>
                <c:pt idx="8503">
                  <c:v>3.35822806E-2</c:v>
                </c:pt>
                <c:pt idx="8504">
                  <c:v>3.3582280800000003E-2</c:v>
                </c:pt>
                <c:pt idx="8505">
                  <c:v>3.3582280999999999E-2</c:v>
                </c:pt>
                <c:pt idx="8506">
                  <c:v>3.3582281200000001E-2</c:v>
                </c:pt>
                <c:pt idx="8507">
                  <c:v>3.3582281399999997E-2</c:v>
                </c:pt>
                <c:pt idx="8508">
                  <c:v>3.35822816E-2</c:v>
                </c:pt>
                <c:pt idx="8509">
                  <c:v>3.3582281800000002E-2</c:v>
                </c:pt>
                <c:pt idx="8510">
                  <c:v>3.3582281999999998E-2</c:v>
                </c:pt>
                <c:pt idx="8511">
                  <c:v>3.3582282200000001E-2</c:v>
                </c:pt>
                <c:pt idx="8512">
                  <c:v>3.3582282400000003E-2</c:v>
                </c:pt>
                <c:pt idx="8513">
                  <c:v>3.3582282599999999E-2</c:v>
                </c:pt>
                <c:pt idx="8514">
                  <c:v>3.3582282800000002E-2</c:v>
                </c:pt>
                <c:pt idx="8515">
                  <c:v>3.3582282999999997E-2</c:v>
                </c:pt>
                <c:pt idx="8516">
                  <c:v>3.35822832E-2</c:v>
                </c:pt>
                <c:pt idx="8517">
                  <c:v>3.3582283400000003E-2</c:v>
                </c:pt>
                <c:pt idx="8518">
                  <c:v>3.3582283599999999E-2</c:v>
                </c:pt>
                <c:pt idx="8519">
                  <c:v>3.3582283800000001E-2</c:v>
                </c:pt>
                <c:pt idx="8520">
                  <c:v>3.3582283999999997E-2</c:v>
                </c:pt>
                <c:pt idx="8521">
                  <c:v>3.35822842E-2</c:v>
                </c:pt>
                <c:pt idx="8522">
                  <c:v>3.3582284400000002E-2</c:v>
                </c:pt>
                <c:pt idx="8523">
                  <c:v>3.3582284599999998E-2</c:v>
                </c:pt>
                <c:pt idx="8524">
                  <c:v>3.3582284800000001E-2</c:v>
                </c:pt>
                <c:pt idx="8525">
                  <c:v>3.3582285000000003E-2</c:v>
                </c:pt>
                <c:pt idx="8526">
                  <c:v>3.3582285199999999E-2</c:v>
                </c:pt>
                <c:pt idx="8527">
                  <c:v>3.3582285400000002E-2</c:v>
                </c:pt>
                <c:pt idx="8528">
                  <c:v>3.3582285599999998E-2</c:v>
                </c:pt>
                <c:pt idx="8529">
                  <c:v>3.35822858E-2</c:v>
                </c:pt>
                <c:pt idx="8530">
                  <c:v>3.3582286000000003E-2</c:v>
                </c:pt>
                <c:pt idx="8531">
                  <c:v>3.3582286199999999E-2</c:v>
                </c:pt>
                <c:pt idx="8532">
                  <c:v>3.3582286400000001E-2</c:v>
                </c:pt>
                <c:pt idx="8533">
                  <c:v>3.3582286599999997E-2</c:v>
                </c:pt>
                <c:pt idx="8534">
                  <c:v>3.35822868E-2</c:v>
                </c:pt>
                <c:pt idx="8535">
                  <c:v>3.3582287000000002E-2</c:v>
                </c:pt>
                <c:pt idx="8536">
                  <c:v>3.3582287199999998E-2</c:v>
                </c:pt>
                <c:pt idx="8537">
                  <c:v>3.3582287400000001E-2</c:v>
                </c:pt>
                <c:pt idx="8538">
                  <c:v>3.3582287600000003E-2</c:v>
                </c:pt>
                <c:pt idx="8539">
                  <c:v>3.3582287799999999E-2</c:v>
                </c:pt>
                <c:pt idx="8540">
                  <c:v>3.3582288000000002E-2</c:v>
                </c:pt>
                <c:pt idx="8541">
                  <c:v>3.3582288199999998E-2</c:v>
                </c:pt>
                <c:pt idx="8542">
                  <c:v>3.35822884E-2</c:v>
                </c:pt>
                <c:pt idx="8543">
                  <c:v>3.3582288600000003E-2</c:v>
                </c:pt>
                <c:pt idx="8544">
                  <c:v>3.3582288799999999E-2</c:v>
                </c:pt>
                <c:pt idx="8545">
                  <c:v>3.3582289000000001E-2</c:v>
                </c:pt>
                <c:pt idx="8546">
                  <c:v>3.3582289199999997E-2</c:v>
                </c:pt>
                <c:pt idx="8547">
                  <c:v>3.35822894E-2</c:v>
                </c:pt>
                <c:pt idx="8548">
                  <c:v>3.3582289600000002E-2</c:v>
                </c:pt>
                <c:pt idx="8549">
                  <c:v>3.3582289799999998E-2</c:v>
                </c:pt>
                <c:pt idx="8550">
                  <c:v>3.3582290000000001E-2</c:v>
                </c:pt>
                <c:pt idx="8551">
                  <c:v>3.3582290200000003E-2</c:v>
                </c:pt>
                <c:pt idx="8552">
                  <c:v>3.3582290399999999E-2</c:v>
                </c:pt>
                <c:pt idx="8553">
                  <c:v>3.3582290600000002E-2</c:v>
                </c:pt>
                <c:pt idx="8554">
                  <c:v>3.3582290799999998E-2</c:v>
                </c:pt>
                <c:pt idx="8555">
                  <c:v>3.3582291E-2</c:v>
                </c:pt>
                <c:pt idx="8556">
                  <c:v>3.3582291200000003E-2</c:v>
                </c:pt>
                <c:pt idx="8557">
                  <c:v>3.3582291399999999E-2</c:v>
                </c:pt>
                <c:pt idx="8558">
                  <c:v>3.3582291600000001E-2</c:v>
                </c:pt>
                <c:pt idx="8559">
                  <c:v>3.3582291799999997E-2</c:v>
                </c:pt>
                <c:pt idx="8560">
                  <c:v>3.3582292E-2</c:v>
                </c:pt>
                <c:pt idx="8561">
                  <c:v>3.3582292200000002E-2</c:v>
                </c:pt>
                <c:pt idx="8562">
                  <c:v>3.3582292399999998E-2</c:v>
                </c:pt>
                <c:pt idx="8563">
                  <c:v>3.3582292600000001E-2</c:v>
                </c:pt>
                <c:pt idx="8564">
                  <c:v>3.3582292800000003E-2</c:v>
                </c:pt>
                <c:pt idx="8565">
                  <c:v>3.3582292999999999E-2</c:v>
                </c:pt>
                <c:pt idx="8566">
                  <c:v>3.3582293200000002E-2</c:v>
                </c:pt>
                <c:pt idx="8567">
                  <c:v>3.3582293399999998E-2</c:v>
                </c:pt>
                <c:pt idx="8568">
                  <c:v>3.35822936E-2</c:v>
                </c:pt>
                <c:pt idx="8569">
                  <c:v>3.3582293800000003E-2</c:v>
                </c:pt>
                <c:pt idx="8570">
                  <c:v>3.3582293999999999E-2</c:v>
                </c:pt>
                <c:pt idx="8571">
                  <c:v>3.3582294200000001E-2</c:v>
                </c:pt>
                <c:pt idx="8572">
                  <c:v>3.3582294399999997E-2</c:v>
                </c:pt>
                <c:pt idx="8573">
                  <c:v>3.35822946E-2</c:v>
                </c:pt>
                <c:pt idx="8574">
                  <c:v>3.3582294800000002E-2</c:v>
                </c:pt>
                <c:pt idx="8575">
                  <c:v>3.3582294999999998E-2</c:v>
                </c:pt>
                <c:pt idx="8576">
                  <c:v>3.3582295200000001E-2</c:v>
                </c:pt>
                <c:pt idx="8577">
                  <c:v>3.3582295400000003E-2</c:v>
                </c:pt>
                <c:pt idx="8578">
                  <c:v>3.3582295599999999E-2</c:v>
                </c:pt>
                <c:pt idx="8579">
                  <c:v>3.3582295800000002E-2</c:v>
                </c:pt>
                <c:pt idx="8580">
                  <c:v>3.3582295999999998E-2</c:v>
                </c:pt>
                <c:pt idx="8581">
                  <c:v>3.35822962E-2</c:v>
                </c:pt>
                <c:pt idx="8582">
                  <c:v>3.3582296400000003E-2</c:v>
                </c:pt>
                <c:pt idx="8583">
                  <c:v>3.3582296599999999E-2</c:v>
                </c:pt>
                <c:pt idx="8584">
                  <c:v>3.3582296800000001E-2</c:v>
                </c:pt>
                <c:pt idx="8585">
                  <c:v>3.3582296999999997E-2</c:v>
                </c:pt>
                <c:pt idx="8586">
                  <c:v>3.35822972E-2</c:v>
                </c:pt>
                <c:pt idx="8587">
                  <c:v>3.3582297400000002E-2</c:v>
                </c:pt>
                <c:pt idx="8588">
                  <c:v>3.3582297599999998E-2</c:v>
                </c:pt>
                <c:pt idx="8589">
                  <c:v>3.3582297800000001E-2</c:v>
                </c:pt>
                <c:pt idx="8590">
                  <c:v>3.3582297999999997E-2</c:v>
                </c:pt>
                <c:pt idx="8591">
                  <c:v>3.3582298199999999E-2</c:v>
                </c:pt>
                <c:pt idx="8592">
                  <c:v>3.3582298400000002E-2</c:v>
                </c:pt>
                <c:pt idx="8593">
                  <c:v>3.3582298599999998E-2</c:v>
                </c:pt>
                <c:pt idx="8594">
                  <c:v>3.35822988E-2</c:v>
                </c:pt>
                <c:pt idx="8595">
                  <c:v>3.3582299000000003E-2</c:v>
                </c:pt>
                <c:pt idx="8596">
                  <c:v>3.3582299199999999E-2</c:v>
                </c:pt>
                <c:pt idx="8597">
                  <c:v>3.3582299400000001E-2</c:v>
                </c:pt>
                <c:pt idx="8598">
                  <c:v>3.3582299599999997E-2</c:v>
                </c:pt>
                <c:pt idx="8599">
                  <c:v>3.35822998E-2</c:v>
                </c:pt>
                <c:pt idx="8600">
                  <c:v>3.3582300000000002E-2</c:v>
                </c:pt>
                <c:pt idx="8601">
                  <c:v>3.3582300199999998E-2</c:v>
                </c:pt>
                <c:pt idx="8602">
                  <c:v>3.3582300400000001E-2</c:v>
                </c:pt>
                <c:pt idx="8603">
                  <c:v>3.3582300599999997E-2</c:v>
                </c:pt>
                <c:pt idx="8604">
                  <c:v>3.3582300799999999E-2</c:v>
                </c:pt>
                <c:pt idx="8605">
                  <c:v>3.3582301000000002E-2</c:v>
                </c:pt>
                <c:pt idx="8606">
                  <c:v>3.3582301199999998E-2</c:v>
                </c:pt>
                <c:pt idx="8607">
                  <c:v>3.35823014E-2</c:v>
                </c:pt>
                <c:pt idx="8608">
                  <c:v>3.3582301600000003E-2</c:v>
                </c:pt>
                <c:pt idx="8609">
                  <c:v>3.3582301799999999E-2</c:v>
                </c:pt>
                <c:pt idx="8610">
                  <c:v>3.3582302000000001E-2</c:v>
                </c:pt>
                <c:pt idx="8611">
                  <c:v>3.3582302199999997E-2</c:v>
                </c:pt>
                <c:pt idx="8612">
                  <c:v>3.35823024E-2</c:v>
                </c:pt>
                <c:pt idx="8613">
                  <c:v>3.3582302600000002E-2</c:v>
                </c:pt>
                <c:pt idx="8614">
                  <c:v>3.3582302799999998E-2</c:v>
                </c:pt>
                <c:pt idx="8615">
                  <c:v>3.3582303000000001E-2</c:v>
                </c:pt>
                <c:pt idx="8616">
                  <c:v>3.3582303199999997E-2</c:v>
                </c:pt>
                <c:pt idx="8617">
                  <c:v>3.3582303399999999E-2</c:v>
                </c:pt>
                <c:pt idx="8618">
                  <c:v>3.3582303600000002E-2</c:v>
                </c:pt>
                <c:pt idx="8619">
                  <c:v>3.3582303799999998E-2</c:v>
                </c:pt>
                <c:pt idx="8620">
                  <c:v>3.3582304E-2</c:v>
                </c:pt>
                <c:pt idx="8621">
                  <c:v>3.3582304200000003E-2</c:v>
                </c:pt>
                <c:pt idx="8622">
                  <c:v>3.3582304399999999E-2</c:v>
                </c:pt>
                <c:pt idx="8623">
                  <c:v>3.3582304600000001E-2</c:v>
                </c:pt>
                <c:pt idx="8624">
                  <c:v>3.3582304799999997E-2</c:v>
                </c:pt>
                <c:pt idx="8625">
                  <c:v>3.3582305E-2</c:v>
                </c:pt>
                <c:pt idx="8626">
                  <c:v>3.3582305200000002E-2</c:v>
                </c:pt>
                <c:pt idx="8627">
                  <c:v>3.3582305399999998E-2</c:v>
                </c:pt>
                <c:pt idx="8628">
                  <c:v>3.3582305600000001E-2</c:v>
                </c:pt>
                <c:pt idx="8629">
                  <c:v>3.3582305799999997E-2</c:v>
                </c:pt>
                <c:pt idx="8630">
                  <c:v>3.3582305999999999E-2</c:v>
                </c:pt>
                <c:pt idx="8631">
                  <c:v>3.3582306200000002E-2</c:v>
                </c:pt>
                <c:pt idx="8632">
                  <c:v>3.3582306399999998E-2</c:v>
                </c:pt>
                <c:pt idx="8633">
                  <c:v>3.35823066E-2</c:v>
                </c:pt>
                <c:pt idx="8634">
                  <c:v>3.3582306800000003E-2</c:v>
                </c:pt>
                <c:pt idx="8635">
                  <c:v>3.3582306999999999E-2</c:v>
                </c:pt>
                <c:pt idx="8636">
                  <c:v>3.3582307200000001E-2</c:v>
                </c:pt>
                <c:pt idx="8637">
                  <c:v>3.3582307399999997E-2</c:v>
                </c:pt>
                <c:pt idx="8638">
                  <c:v>3.35823076E-2</c:v>
                </c:pt>
                <c:pt idx="8639">
                  <c:v>3.3582307800000002E-2</c:v>
                </c:pt>
                <c:pt idx="8640">
                  <c:v>3.3582307999999998E-2</c:v>
                </c:pt>
                <c:pt idx="8641">
                  <c:v>3.3582308200000001E-2</c:v>
                </c:pt>
                <c:pt idx="8642">
                  <c:v>3.3582308399999997E-2</c:v>
                </c:pt>
                <c:pt idx="8643">
                  <c:v>3.3582308599999999E-2</c:v>
                </c:pt>
                <c:pt idx="8644">
                  <c:v>3.3582308800000002E-2</c:v>
                </c:pt>
                <c:pt idx="8645">
                  <c:v>3.3582308999999998E-2</c:v>
                </c:pt>
                <c:pt idx="8646">
                  <c:v>3.35823092E-2</c:v>
                </c:pt>
                <c:pt idx="8647">
                  <c:v>3.3582309400000003E-2</c:v>
                </c:pt>
                <c:pt idx="8648">
                  <c:v>3.3582309599999999E-2</c:v>
                </c:pt>
                <c:pt idx="8649">
                  <c:v>3.3582309800000001E-2</c:v>
                </c:pt>
                <c:pt idx="8650">
                  <c:v>3.3582309999999997E-2</c:v>
                </c:pt>
                <c:pt idx="8651">
                  <c:v>3.35823102E-2</c:v>
                </c:pt>
                <c:pt idx="8652">
                  <c:v>3.3582310400000003E-2</c:v>
                </c:pt>
                <c:pt idx="8653">
                  <c:v>3.3582310599999998E-2</c:v>
                </c:pt>
                <c:pt idx="8654">
                  <c:v>3.3582310800000001E-2</c:v>
                </c:pt>
                <c:pt idx="8655">
                  <c:v>3.3582310999999997E-2</c:v>
                </c:pt>
                <c:pt idx="8656">
                  <c:v>3.3582311199999999E-2</c:v>
                </c:pt>
                <c:pt idx="8657">
                  <c:v>3.3582311400000002E-2</c:v>
                </c:pt>
                <c:pt idx="8658">
                  <c:v>3.3582311599999998E-2</c:v>
                </c:pt>
                <c:pt idx="8659">
                  <c:v>3.35823118E-2</c:v>
                </c:pt>
                <c:pt idx="8660">
                  <c:v>3.3582312000000003E-2</c:v>
                </c:pt>
                <c:pt idx="8661">
                  <c:v>3.3582312199999999E-2</c:v>
                </c:pt>
                <c:pt idx="8662">
                  <c:v>3.3582312400000001E-2</c:v>
                </c:pt>
                <c:pt idx="8663">
                  <c:v>3.3582312599999997E-2</c:v>
                </c:pt>
                <c:pt idx="8664">
                  <c:v>3.35823128E-2</c:v>
                </c:pt>
                <c:pt idx="8665">
                  <c:v>3.3582313000000003E-2</c:v>
                </c:pt>
                <c:pt idx="8666">
                  <c:v>3.3582313199999998E-2</c:v>
                </c:pt>
                <c:pt idx="8667">
                  <c:v>3.3582313400000001E-2</c:v>
                </c:pt>
                <c:pt idx="8668">
                  <c:v>3.3582313599999997E-2</c:v>
                </c:pt>
                <c:pt idx="8669">
                  <c:v>3.3582313799999999E-2</c:v>
                </c:pt>
                <c:pt idx="8670">
                  <c:v>3.3582314000000002E-2</c:v>
                </c:pt>
                <c:pt idx="8671">
                  <c:v>3.3582314199999998E-2</c:v>
                </c:pt>
                <c:pt idx="8672">
                  <c:v>3.35823144E-2</c:v>
                </c:pt>
                <c:pt idx="8673">
                  <c:v>3.3582314600000003E-2</c:v>
                </c:pt>
                <c:pt idx="8674">
                  <c:v>3.3582314799999999E-2</c:v>
                </c:pt>
                <c:pt idx="8675">
                  <c:v>3.3582315000000001E-2</c:v>
                </c:pt>
                <c:pt idx="8676">
                  <c:v>3.3582315199999997E-2</c:v>
                </c:pt>
                <c:pt idx="8677">
                  <c:v>3.35823154E-2</c:v>
                </c:pt>
                <c:pt idx="8678">
                  <c:v>3.3582315600000003E-2</c:v>
                </c:pt>
                <c:pt idx="8679">
                  <c:v>3.3582315799999998E-2</c:v>
                </c:pt>
                <c:pt idx="8680">
                  <c:v>3.3582316000000001E-2</c:v>
                </c:pt>
                <c:pt idx="8681">
                  <c:v>3.3582316199999997E-2</c:v>
                </c:pt>
                <c:pt idx="8682">
                  <c:v>3.3582316399999999E-2</c:v>
                </c:pt>
                <c:pt idx="8683">
                  <c:v>3.3582316600000002E-2</c:v>
                </c:pt>
                <c:pt idx="8684">
                  <c:v>3.3582316799999998E-2</c:v>
                </c:pt>
                <c:pt idx="8685">
                  <c:v>3.3582317E-2</c:v>
                </c:pt>
                <c:pt idx="8686">
                  <c:v>3.3582317200000003E-2</c:v>
                </c:pt>
                <c:pt idx="8687">
                  <c:v>3.3582317399999999E-2</c:v>
                </c:pt>
                <c:pt idx="8688">
                  <c:v>3.3582317600000001E-2</c:v>
                </c:pt>
                <c:pt idx="8689">
                  <c:v>3.3582317799999997E-2</c:v>
                </c:pt>
                <c:pt idx="8690">
                  <c:v>3.3582318E-2</c:v>
                </c:pt>
                <c:pt idx="8691">
                  <c:v>3.3582318200000003E-2</c:v>
                </c:pt>
                <c:pt idx="8692">
                  <c:v>3.3582318399999998E-2</c:v>
                </c:pt>
                <c:pt idx="8693">
                  <c:v>3.3582318600000001E-2</c:v>
                </c:pt>
                <c:pt idx="8694">
                  <c:v>3.3582318799999997E-2</c:v>
                </c:pt>
                <c:pt idx="8695">
                  <c:v>3.3582318999999999E-2</c:v>
                </c:pt>
                <c:pt idx="8696">
                  <c:v>3.3582319200000002E-2</c:v>
                </c:pt>
                <c:pt idx="8697">
                  <c:v>3.3582319399999998E-2</c:v>
                </c:pt>
                <c:pt idx="8698">
                  <c:v>3.35823196E-2</c:v>
                </c:pt>
                <c:pt idx="8699">
                  <c:v>3.3582319800000003E-2</c:v>
                </c:pt>
                <c:pt idx="8700">
                  <c:v>3.3582319999999999E-2</c:v>
                </c:pt>
                <c:pt idx="8701">
                  <c:v>3.3582320200000002E-2</c:v>
                </c:pt>
                <c:pt idx="8702">
                  <c:v>3.3582320399999997E-2</c:v>
                </c:pt>
                <c:pt idx="8703">
                  <c:v>3.35823206E-2</c:v>
                </c:pt>
                <c:pt idx="8704">
                  <c:v>3.3582320800000003E-2</c:v>
                </c:pt>
                <c:pt idx="8705">
                  <c:v>3.3582320999999998E-2</c:v>
                </c:pt>
                <c:pt idx="8706">
                  <c:v>3.3582321200000001E-2</c:v>
                </c:pt>
                <c:pt idx="8707">
                  <c:v>3.3582321399999997E-2</c:v>
                </c:pt>
                <c:pt idx="8708">
                  <c:v>3.3582321599999999E-2</c:v>
                </c:pt>
                <c:pt idx="8709">
                  <c:v>3.3582321800000002E-2</c:v>
                </c:pt>
                <c:pt idx="8710">
                  <c:v>3.3582321999999998E-2</c:v>
                </c:pt>
                <c:pt idx="8711">
                  <c:v>3.35823222E-2</c:v>
                </c:pt>
                <c:pt idx="8712">
                  <c:v>3.3582322400000003E-2</c:v>
                </c:pt>
                <c:pt idx="8713">
                  <c:v>3.3582322599999999E-2</c:v>
                </c:pt>
                <c:pt idx="8714">
                  <c:v>3.3582322800000002E-2</c:v>
                </c:pt>
                <c:pt idx="8715">
                  <c:v>3.3582322999999997E-2</c:v>
                </c:pt>
                <c:pt idx="8716">
                  <c:v>3.35823232E-2</c:v>
                </c:pt>
                <c:pt idx="8717">
                  <c:v>3.3582323400000003E-2</c:v>
                </c:pt>
                <c:pt idx="8718">
                  <c:v>3.3582323599999998E-2</c:v>
                </c:pt>
                <c:pt idx="8719">
                  <c:v>3.3582323800000001E-2</c:v>
                </c:pt>
                <c:pt idx="8720">
                  <c:v>3.3582323999999997E-2</c:v>
                </c:pt>
                <c:pt idx="8721">
                  <c:v>3.3582324199999999E-2</c:v>
                </c:pt>
                <c:pt idx="8722">
                  <c:v>3.3582324400000002E-2</c:v>
                </c:pt>
                <c:pt idx="8723">
                  <c:v>3.3582324599999998E-2</c:v>
                </c:pt>
                <c:pt idx="8724">
                  <c:v>3.35823248E-2</c:v>
                </c:pt>
                <c:pt idx="8725">
                  <c:v>3.3582325000000003E-2</c:v>
                </c:pt>
                <c:pt idx="8726">
                  <c:v>3.3582325199999999E-2</c:v>
                </c:pt>
                <c:pt idx="8727">
                  <c:v>3.3582325400000002E-2</c:v>
                </c:pt>
                <c:pt idx="8728">
                  <c:v>3.3582325599999997E-2</c:v>
                </c:pt>
                <c:pt idx="8729">
                  <c:v>3.35823258E-2</c:v>
                </c:pt>
                <c:pt idx="8730">
                  <c:v>3.3582326000000003E-2</c:v>
                </c:pt>
                <c:pt idx="8731">
                  <c:v>3.3582326199999998E-2</c:v>
                </c:pt>
                <c:pt idx="8732">
                  <c:v>3.3582326400000001E-2</c:v>
                </c:pt>
                <c:pt idx="8733">
                  <c:v>3.3582326599999997E-2</c:v>
                </c:pt>
                <c:pt idx="8734">
                  <c:v>3.3582326799999999E-2</c:v>
                </c:pt>
                <c:pt idx="8735">
                  <c:v>3.3582327000000002E-2</c:v>
                </c:pt>
                <c:pt idx="8736">
                  <c:v>3.3582327199999998E-2</c:v>
                </c:pt>
                <c:pt idx="8737">
                  <c:v>3.35823274E-2</c:v>
                </c:pt>
                <c:pt idx="8738">
                  <c:v>3.3582327600000003E-2</c:v>
                </c:pt>
                <c:pt idx="8739">
                  <c:v>3.3582327799999999E-2</c:v>
                </c:pt>
                <c:pt idx="8740">
                  <c:v>3.3582328000000002E-2</c:v>
                </c:pt>
                <c:pt idx="8741">
                  <c:v>3.3582328199999997E-2</c:v>
                </c:pt>
                <c:pt idx="8742">
                  <c:v>3.35823284E-2</c:v>
                </c:pt>
                <c:pt idx="8743">
                  <c:v>3.3582328600000003E-2</c:v>
                </c:pt>
                <c:pt idx="8744">
                  <c:v>3.3582328799999998E-2</c:v>
                </c:pt>
                <c:pt idx="8745">
                  <c:v>3.3582329000000001E-2</c:v>
                </c:pt>
                <c:pt idx="8746">
                  <c:v>3.3582329199999997E-2</c:v>
                </c:pt>
                <c:pt idx="8747">
                  <c:v>3.3582329399999999E-2</c:v>
                </c:pt>
                <c:pt idx="8748">
                  <c:v>3.3582329600000002E-2</c:v>
                </c:pt>
                <c:pt idx="8749">
                  <c:v>3.3582329799999998E-2</c:v>
                </c:pt>
                <c:pt idx="8750">
                  <c:v>3.3582330000000001E-2</c:v>
                </c:pt>
                <c:pt idx="8751">
                  <c:v>3.3582330200000003E-2</c:v>
                </c:pt>
                <c:pt idx="8752">
                  <c:v>3.3582330399999999E-2</c:v>
                </c:pt>
                <c:pt idx="8753">
                  <c:v>3.3582330600000002E-2</c:v>
                </c:pt>
                <c:pt idx="8754">
                  <c:v>3.3582330799999997E-2</c:v>
                </c:pt>
                <c:pt idx="8755">
                  <c:v>3.3582331E-2</c:v>
                </c:pt>
                <c:pt idx="8756">
                  <c:v>3.3582331200000003E-2</c:v>
                </c:pt>
                <c:pt idx="8757">
                  <c:v>3.3582331399999998E-2</c:v>
                </c:pt>
                <c:pt idx="8758">
                  <c:v>3.3582331600000001E-2</c:v>
                </c:pt>
                <c:pt idx="8759">
                  <c:v>3.3582331799999997E-2</c:v>
                </c:pt>
                <c:pt idx="8760">
                  <c:v>3.3582331999999999E-2</c:v>
                </c:pt>
                <c:pt idx="8761">
                  <c:v>3.3582332200000002E-2</c:v>
                </c:pt>
                <c:pt idx="8762">
                  <c:v>3.3582332399999998E-2</c:v>
                </c:pt>
                <c:pt idx="8763">
                  <c:v>3.3582332600000001E-2</c:v>
                </c:pt>
                <c:pt idx="8764">
                  <c:v>3.3582332800000003E-2</c:v>
                </c:pt>
                <c:pt idx="8765">
                  <c:v>3.3582332999999999E-2</c:v>
                </c:pt>
                <c:pt idx="8766">
                  <c:v>3.3582333200000002E-2</c:v>
                </c:pt>
                <c:pt idx="8767">
                  <c:v>3.3582333399999997E-2</c:v>
                </c:pt>
                <c:pt idx="8768">
                  <c:v>3.35823336E-2</c:v>
                </c:pt>
                <c:pt idx="8769">
                  <c:v>3.3582333800000003E-2</c:v>
                </c:pt>
                <c:pt idx="8770">
                  <c:v>3.3582333999999998E-2</c:v>
                </c:pt>
                <c:pt idx="8771">
                  <c:v>3.3582334200000001E-2</c:v>
                </c:pt>
                <c:pt idx="8772">
                  <c:v>3.3582334399999997E-2</c:v>
                </c:pt>
                <c:pt idx="8773">
                  <c:v>3.3582334599999999E-2</c:v>
                </c:pt>
                <c:pt idx="8774">
                  <c:v>3.3582334800000002E-2</c:v>
                </c:pt>
                <c:pt idx="8775">
                  <c:v>3.3582334999999998E-2</c:v>
                </c:pt>
                <c:pt idx="8776">
                  <c:v>3.3582335200000001E-2</c:v>
                </c:pt>
                <c:pt idx="8777">
                  <c:v>3.3582335400000003E-2</c:v>
                </c:pt>
                <c:pt idx="8778">
                  <c:v>3.3582335599999999E-2</c:v>
                </c:pt>
                <c:pt idx="8779">
                  <c:v>3.3582335800000002E-2</c:v>
                </c:pt>
                <c:pt idx="8780">
                  <c:v>3.3582335999999997E-2</c:v>
                </c:pt>
                <c:pt idx="8781">
                  <c:v>3.35823362E-2</c:v>
                </c:pt>
                <c:pt idx="8782">
                  <c:v>3.3582336400000003E-2</c:v>
                </c:pt>
                <c:pt idx="8783">
                  <c:v>3.3582336599999998E-2</c:v>
                </c:pt>
                <c:pt idx="8784">
                  <c:v>3.3582336800000001E-2</c:v>
                </c:pt>
                <c:pt idx="8785">
                  <c:v>3.3582336999999997E-2</c:v>
                </c:pt>
                <c:pt idx="8786">
                  <c:v>3.3582337199999999E-2</c:v>
                </c:pt>
                <c:pt idx="8787">
                  <c:v>3.3582337400000002E-2</c:v>
                </c:pt>
                <c:pt idx="8788">
                  <c:v>3.3582337599999998E-2</c:v>
                </c:pt>
                <c:pt idx="8789">
                  <c:v>3.3582337800000001E-2</c:v>
                </c:pt>
                <c:pt idx="8790">
                  <c:v>3.3582338000000003E-2</c:v>
                </c:pt>
                <c:pt idx="8791">
                  <c:v>3.3582338199999999E-2</c:v>
                </c:pt>
                <c:pt idx="8792">
                  <c:v>3.3582338400000002E-2</c:v>
                </c:pt>
                <c:pt idx="8793">
                  <c:v>3.3582338599999997E-2</c:v>
                </c:pt>
                <c:pt idx="8794">
                  <c:v>3.35823388E-2</c:v>
                </c:pt>
                <c:pt idx="8795">
                  <c:v>3.3582339000000003E-2</c:v>
                </c:pt>
                <c:pt idx="8796">
                  <c:v>3.3582339199999998E-2</c:v>
                </c:pt>
                <c:pt idx="8797">
                  <c:v>3.3582339400000001E-2</c:v>
                </c:pt>
                <c:pt idx="8798">
                  <c:v>3.3582339599999997E-2</c:v>
                </c:pt>
                <c:pt idx="8799">
                  <c:v>3.35823398E-2</c:v>
                </c:pt>
                <c:pt idx="8800">
                  <c:v>3.3582340000000002E-2</c:v>
                </c:pt>
                <c:pt idx="8801">
                  <c:v>3.3582340199999998E-2</c:v>
                </c:pt>
                <c:pt idx="8802">
                  <c:v>3.3582340400000001E-2</c:v>
                </c:pt>
                <c:pt idx="8803">
                  <c:v>3.3582340600000003E-2</c:v>
                </c:pt>
                <c:pt idx="8804">
                  <c:v>3.3582340799999999E-2</c:v>
                </c:pt>
                <c:pt idx="8805">
                  <c:v>3.3582341000000002E-2</c:v>
                </c:pt>
                <c:pt idx="8806">
                  <c:v>3.3582341199999997E-2</c:v>
                </c:pt>
                <c:pt idx="8807">
                  <c:v>3.35823414E-2</c:v>
                </c:pt>
                <c:pt idx="8808">
                  <c:v>3.3582341600000003E-2</c:v>
                </c:pt>
                <c:pt idx="8809">
                  <c:v>3.3582341799999998E-2</c:v>
                </c:pt>
                <c:pt idx="8810">
                  <c:v>3.3582342000000001E-2</c:v>
                </c:pt>
                <c:pt idx="8811">
                  <c:v>3.3582342199999997E-2</c:v>
                </c:pt>
                <c:pt idx="8812">
                  <c:v>3.35823424E-2</c:v>
                </c:pt>
                <c:pt idx="8813">
                  <c:v>3.3582342600000002E-2</c:v>
                </c:pt>
                <c:pt idx="8814">
                  <c:v>3.3582342799999998E-2</c:v>
                </c:pt>
                <c:pt idx="8815">
                  <c:v>3.3582343000000001E-2</c:v>
                </c:pt>
                <c:pt idx="8816">
                  <c:v>3.3582343200000003E-2</c:v>
                </c:pt>
                <c:pt idx="8817">
                  <c:v>3.3582343399999999E-2</c:v>
                </c:pt>
                <c:pt idx="8818">
                  <c:v>3.3582343600000002E-2</c:v>
                </c:pt>
                <c:pt idx="8819">
                  <c:v>3.3582343799999997E-2</c:v>
                </c:pt>
                <c:pt idx="8820">
                  <c:v>3.3582344E-2</c:v>
                </c:pt>
                <c:pt idx="8821">
                  <c:v>3.3582344200000003E-2</c:v>
                </c:pt>
                <c:pt idx="8822">
                  <c:v>3.3582344399999998E-2</c:v>
                </c:pt>
                <c:pt idx="8823">
                  <c:v>3.3582344600000001E-2</c:v>
                </c:pt>
                <c:pt idx="8824">
                  <c:v>3.3582344799999997E-2</c:v>
                </c:pt>
                <c:pt idx="8825">
                  <c:v>3.3582345E-2</c:v>
                </c:pt>
                <c:pt idx="8826">
                  <c:v>3.3582345200000002E-2</c:v>
                </c:pt>
                <c:pt idx="8827">
                  <c:v>3.3582345399999998E-2</c:v>
                </c:pt>
                <c:pt idx="8828">
                  <c:v>3.3582345600000001E-2</c:v>
                </c:pt>
                <c:pt idx="8829">
                  <c:v>3.3582345800000003E-2</c:v>
                </c:pt>
                <c:pt idx="8830">
                  <c:v>3.3582345999999999E-2</c:v>
                </c:pt>
                <c:pt idx="8831">
                  <c:v>3.3582346200000002E-2</c:v>
                </c:pt>
                <c:pt idx="8832">
                  <c:v>3.3582346399999997E-2</c:v>
                </c:pt>
                <c:pt idx="8833">
                  <c:v>3.35823466E-2</c:v>
                </c:pt>
                <c:pt idx="8834">
                  <c:v>3.3582346800000003E-2</c:v>
                </c:pt>
                <c:pt idx="8835">
                  <c:v>3.3582346999999999E-2</c:v>
                </c:pt>
                <c:pt idx="8836">
                  <c:v>3.3582347200000001E-2</c:v>
                </c:pt>
                <c:pt idx="8837">
                  <c:v>3.3582347399999997E-2</c:v>
                </c:pt>
                <c:pt idx="8838">
                  <c:v>3.35823476E-2</c:v>
                </c:pt>
                <c:pt idx="8839">
                  <c:v>3.3582347800000002E-2</c:v>
                </c:pt>
                <c:pt idx="8840">
                  <c:v>3.3582347999999998E-2</c:v>
                </c:pt>
                <c:pt idx="8841">
                  <c:v>3.3582348200000001E-2</c:v>
                </c:pt>
                <c:pt idx="8842">
                  <c:v>3.3582348400000003E-2</c:v>
                </c:pt>
                <c:pt idx="8843">
                  <c:v>3.3582348599999999E-2</c:v>
                </c:pt>
                <c:pt idx="8844">
                  <c:v>3.3582348800000002E-2</c:v>
                </c:pt>
                <c:pt idx="8845">
                  <c:v>3.3582348999999997E-2</c:v>
                </c:pt>
                <c:pt idx="8846">
                  <c:v>3.35823492E-2</c:v>
                </c:pt>
                <c:pt idx="8847">
                  <c:v>3.3582349400000003E-2</c:v>
                </c:pt>
                <c:pt idx="8848">
                  <c:v>3.3582349599999999E-2</c:v>
                </c:pt>
                <c:pt idx="8849">
                  <c:v>3.3582349800000001E-2</c:v>
                </c:pt>
                <c:pt idx="8850">
                  <c:v>3.3582349999999997E-2</c:v>
                </c:pt>
                <c:pt idx="8851">
                  <c:v>3.35823502E-2</c:v>
                </c:pt>
                <c:pt idx="8852">
                  <c:v>3.3582350400000002E-2</c:v>
                </c:pt>
                <c:pt idx="8853">
                  <c:v>3.3582350599999998E-2</c:v>
                </c:pt>
                <c:pt idx="8854">
                  <c:v>3.3582350800000001E-2</c:v>
                </c:pt>
                <c:pt idx="8855">
                  <c:v>3.3582351000000003E-2</c:v>
                </c:pt>
                <c:pt idx="8856">
                  <c:v>3.3582351199999999E-2</c:v>
                </c:pt>
                <c:pt idx="8857">
                  <c:v>3.3582351400000002E-2</c:v>
                </c:pt>
                <c:pt idx="8858">
                  <c:v>3.3582351599999997E-2</c:v>
                </c:pt>
                <c:pt idx="8859">
                  <c:v>3.35823518E-2</c:v>
                </c:pt>
                <c:pt idx="8860">
                  <c:v>3.3582352000000003E-2</c:v>
                </c:pt>
                <c:pt idx="8861">
                  <c:v>3.3582352199999999E-2</c:v>
                </c:pt>
                <c:pt idx="8862">
                  <c:v>3.3582352400000001E-2</c:v>
                </c:pt>
                <c:pt idx="8863">
                  <c:v>3.3582352599999997E-2</c:v>
                </c:pt>
                <c:pt idx="8864">
                  <c:v>3.35823528E-2</c:v>
                </c:pt>
                <c:pt idx="8865">
                  <c:v>3.3582353000000002E-2</c:v>
                </c:pt>
                <c:pt idx="8866">
                  <c:v>3.3582353199999998E-2</c:v>
                </c:pt>
                <c:pt idx="8867">
                  <c:v>3.3582353400000001E-2</c:v>
                </c:pt>
                <c:pt idx="8868">
                  <c:v>3.3582353600000003E-2</c:v>
                </c:pt>
                <c:pt idx="8869">
                  <c:v>3.3582353799999999E-2</c:v>
                </c:pt>
                <c:pt idx="8870">
                  <c:v>3.3582354000000002E-2</c:v>
                </c:pt>
                <c:pt idx="8871">
                  <c:v>3.3582354199999997E-2</c:v>
                </c:pt>
                <c:pt idx="8872">
                  <c:v>3.35823544E-2</c:v>
                </c:pt>
                <c:pt idx="8873">
                  <c:v>3.3582354600000003E-2</c:v>
                </c:pt>
                <c:pt idx="8874">
                  <c:v>3.3582354799999999E-2</c:v>
                </c:pt>
                <c:pt idx="8875">
                  <c:v>3.3582355000000001E-2</c:v>
                </c:pt>
                <c:pt idx="8876">
                  <c:v>3.3582355199999997E-2</c:v>
                </c:pt>
                <c:pt idx="8877">
                  <c:v>3.35823554E-2</c:v>
                </c:pt>
                <c:pt idx="8878">
                  <c:v>3.3582355600000002E-2</c:v>
                </c:pt>
                <c:pt idx="8879">
                  <c:v>3.3582355799999998E-2</c:v>
                </c:pt>
                <c:pt idx="8880">
                  <c:v>3.3582356000000001E-2</c:v>
                </c:pt>
                <c:pt idx="8881">
                  <c:v>3.3582356200000003E-2</c:v>
                </c:pt>
                <c:pt idx="8882">
                  <c:v>3.3582356399999999E-2</c:v>
                </c:pt>
                <c:pt idx="8883">
                  <c:v>3.3582356600000002E-2</c:v>
                </c:pt>
                <c:pt idx="8884">
                  <c:v>3.3582356799999998E-2</c:v>
                </c:pt>
                <c:pt idx="8885">
                  <c:v>3.3582357E-2</c:v>
                </c:pt>
                <c:pt idx="8886">
                  <c:v>3.3582357200000003E-2</c:v>
                </c:pt>
                <c:pt idx="8887">
                  <c:v>3.3582357399999999E-2</c:v>
                </c:pt>
                <c:pt idx="8888">
                  <c:v>3.3582357600000001E-2</c:v>
                </c:pt>
                <c:pt idx="8889">
                  <c:v>3.3582357799999997E-2</c:v>
                </c:pt>
                <c:pt idx="8890">
                  <c:v>3.3582358E-2</c:v>
                </c:pt>
                <c:pt idx="8891">
                  <c:v>3.3582358200000002E-2</c:v>
                </c:pt>
                <c:pt idx="8892">
                  <c:v>3.3582358399999998E-2</c:v>
                </c:pt>
                <c:pt idx="8893">
                  <c:v>3.3582358600000001E-2</c:v>
                </c:pt>
                <c:pt idx="8894">
                  <c:v>3.3582358800000003E-2</c:v>
                </c:pt>
                <c:pt idx="8895">
                  <c:v>3.3582358999999999E-2</c:v>
                </c:pt>
                <c:pt idx="8896">
                  <c:v>3.3582359200000002E-2</c:v>
                </c:pt>
                <c:pt idx="8897">
                  <c:v>3.3582359399999998E-2</c:v>
                </c:pt>
                <c:pt idx="8898">
                  <c:v>3.35823596E-2</c:v>
                </c:pt>
                <c:pt idx="8899">
                  <c:v>3.3582359800000003E-2</c:v>
                </c:pt>
                <c:pt idx="8900">
                  <c:v>3.3582359999999999E-2</c:v>
                </c:pt>
                <c:pt idx="8901">
                  <c:v>3.3582360200000001E-2</c:v>
                </c:pt>
                <c:pt idx="8902">
                  <c:v>3.3582360399999997E-2</c:v>
                </c:pt>
                <c:pt idx="8903">
                  <c:v>3.35823606E-2</c:v>
                </c:pt>
                <c:pt idx="8904">
                  <c:v>3.3582360800000002E-2</c:v>
                </c:pt>
                <c:pt idx="8905">
                  <c:v>3.3582360999999998E-2</c:v>
                </c:pt>
                <c:pt idx="8906">
                  <c:v>3.3582361200000001E-2</c:v>
                </c:pt>
                <c:pt idx="8907">
                  <c:v>3.3582361400000003E-2</c:v>
                </c:pt>
                <c:pt idx="8908">
                  <c:v>3.3582361599999999E-2</c:v>
                </c:pt>
                <c:pt idx="8909">
                  <c:v>3.3582361800000002E-2</c:v>
                </c:pt>
                <c:pt idx="8910">
                  <c:v>3.3582361999999998E-2</c:v>
                </c:pt>
                <c:pt idx="8911">
                  <c:v>3.35823622E-2</c:v>
                </c:pt>
                <c:pt idx="8912">
                  <c:v>3.3582362400000003E-2</c:v>
                </c:pt>
                <c:pt idx="8913">
                  <c:v>3.3582362599999999E-2</c:v>
                </c:pt>
                <c:pt idx="8914">
                  <c:v>3.3582362800000001E-2</c:v>
                </c:pt>
                <c:pt idx="8915">
                  <c:v>3.3582362999999997E-2</c:v>
                </c:pt>
                <c:pt idx="8916">
                  <c:v>3.35823632E-2</c:v>
                </c:pt>
                <c:pt idx="8917">
                  <c:v>3.3582363400000002E-2</c:v>
                </c:pt>
                <c:pt idx="8918">
                  <c:v>3.3582363599999998E-2</c:v>
                </c:pt>
                <c:pt idx="8919">
                  <c:v>3.3582363800000001E-2</c:v>
                </c:pt>
                <c:pt idx="8920">
                  <c:v>3.3582364000000003E-2</c:v>
                </c:pt>
                <c:pt idx="8921">
                  <c:v>3.3582364199999999E-2</c:v>
                </c:pt>
                <c:pt idx="8922">
                  <c:v>3.3582364400000002E-2</c:v>
                </c:pt>
                <c:pt idx="8923">
                  <c:v>3.3582364599999998E-2</c:v>
                </c:pt>
                <c:pt idx="8924">
                  <c:v>3.35823648E-2</c:v>
                </c:pt>
                <c:pt idx="8925">
                  <c:v>3.3582365000000003E-2</c:v>
                </c:pt>
                <c:pt idx="8926">
                  <c:v>3.3582365199999999E-2</c:v>
                </c:pt>
                <c:pt idx="8927">
                  <c:v>3.3582365400000001E-2</c:v>
                </c:pt>
                <c:pt idx="8928">
                  <c:v>3.3582365599999997E-2</c:v>
                </c:pt>
                <c:pt idx="8929">
                  <c:v>3.35823658E-2</c:v>
                </c:pt>
                <c:pt idx="8930">
                  <c:v>3.3582366000000002E-2</c:v>
                </c:pt>
                <c:pt idx="8931">
                  <c:v>3.3582366199999998E-2</c:v>
                </c:pt>
                <c:pt idx="8932">
                  <c:v>3.3582366400000001E-2</c:v>
                </c:pt>
                <c:pt idx="8933">
                  <c:v>3.3582366600000003E-2</c:v>
                </c:pt>
                <c:pt idx="8934">
                  <c:v>3.3582366799999999E-2</c:v>
                </c:pt>
                <c:pt idx="8935">
                  <c:v>3.3582367000000002E-2</c:v>
                </c:pt>
                <c:pt idx="8936">
                  <c:v>3.3582367199999998E-2</c:v>
                </c:pt>
                <c:pt idx="8937">
                  <c:v>3.35823674E-2</c:v>
                </c:pt>
                <c:pt idx="8938">
                  <c:v>3.3582367600000003E-2</c:v>
                </c:pt>
                <c:pt idx="8939">
                  <c:v>3.3582367799999999E-2</c:v>
                </c:pt>
                <c:pt idx="8940">
                  <c:v>3.3582368000000001E-2</c:v>
                </c:pt>
                <c:pt idx="8941">
                  <c:v>3.3582368199999997E-2</c:v>
                </c:pt>
                <c:pt idx="8942">
                  <c:v>3.35823684E-2</c:v>
                </c:pt>
                <c:pt idx="8943">
                  <c:v>3.3582368600000002E-2</c:v>
                </c:pt>
                <c:pt idx="8944">
                  <c:v>3.3582368799999998E-2</c:v>
                </c:pt>
                <c:pt idx="8945">
                  <c:v>3.3582369000000001E-2</c:v>
                </c:pt>
                <c:pt idx="8946">
                  <c:v>3.3582369199999997E-2</c:v>
                </c:pt>
                <c:pt idx="8947">
                  <c:v>3.3582369399999999E-2</c:v>
                </c:pt>
                <c:pt idx="8948">
                  <c:v>3.3582369600000002E-2</c:v>
                </c:pt>
                <c:pt idx="8949">
                  <c:v>3.3582369799999998E-2</c:v>
                </c:pt>
                <c:pt idx="8950">
                  <c:v>3.358237E-2</c:v>
                </c:pt>
                <c:pt idx="8951">
                  <c:v>3.3582370200000003E-2</c:v>
                </c:pt>
                <c:pt idx="8952">
                  <c:v>3.3582370399999999E-2</c:v>
                </c:pt>
                <c:pt idx="8953">
                  <c:v>3.3582370600000001E-2</c:v>
                </c:pt>
                <c:pt idx="8954">
                  <c:v>3.3582370799999997E-2</c:v>
                </c:pt>
                <c:pt idx="8955">
                  <c:v>3.3582371E-2</c:v>
                </c:pt>
                <c:pt idx="8956">
                  <c:v>3.3582371200000002E-2</c:v>
                </c:pt>
                <c:pt idx="8957">
                  <c:v>3.3582371399999998E-2</c:v>
                </c:pt>
                <c:pt idx="8958">
                  <c:v>3.3582371600000001E-2</c:v>
                </c:pt>
                <c:pt idx="8959">
                  <c:v>3.3582371799999997E-2</c:v>
                </c:pt>
                <c:pt idx="8960">
                  <c:v>3.3582371999999999E-2</c:v>
                </c:pt>
                <c:pt idx="8961">
                  <c:v>3.3582372200000002E-2</c:v>
                </c:pt>
                <c:pt idx="8962">
                  <c:v>3.3582372399999998E-2</c:v>
                </c:pt>
                <c:pt idx="8963">
                  <c:v>3.35823726E-2</c:v>
                </c:pt>
                <c:pt idx="8964">
                  <c:v>3.3582372800000003E-2</c:v>
                </c:pt>
                <c:pt idx="8965">
                  <c:v>3.3582372999999999E-2</c:v>
                </c:pt>
                <c:pt idx="8966">
                  <c:v>3.3582373200000001E-2</c:v>
                </c:pt>
                <c:pt idx="8967">
                  <c:v>3.3582373399999997E-2</c:v>
                </c:pt>
                <c:pt idx="8968">
                  <c:v>3.35823736E-2</c:v>
                </c:pt>
                <c:pt idx="8969">
                  <c:v>3.3582373800000002E-2</c:v>
                </c:pt>
                <c:pt idx="8970">
                  <c:v>3.3582373999999998E-2</c:v>
                </c:pt>
                <c:pt idx="8971">
                  <c:v>3.3582374200000001E-2</c:v>
                </c:pt>
                <c:pt idx="8972">
                  <c:v>3.3582374399999997E-2</c:v>
                </c:pt>
                <c:pt idx="8973">
                  <c:v>3.3582374599999999E-2</c:v>
                </c:pt>
                <c:pt idx="8974">
                  <c:v>3.3582374800000002E-2</c:v>
                </c:pt>
                <c:pt idx="8975">
                  <c:v>3.3582374999999998E-2</c:v>
                </c:pt>
                <c:pt idx="8976">
                  <c:v>3.35823752E-2</c:v>
                </c:pt>
                <c:pt idx="8977">
                  <c:v>3.3582375400000003E-2</c:v>
                </c:pt>
                <c:pt idx="8978">
                  <c:v>3.3582375599999999E-2</c:v>
                </c:pt>
                <c:pt idx="8979">
                  <c:v>3.3582375800000001E-2</c:v>
                </c:pt>
                <c:pt idx="8980">
                  <c:v>3.3582375999999997E-2</c:v>
                </c:pt>
                <c:pt idx="8981">
                  <c:v>3.35823762E-2</c:v>
                </c:pt>
                <c:pt idx="8982">
                  <c:v>3.3582376400000002E-2</c:v>
                </c:pt>
                <c:pt idx="8983">
                  <c:v>3.3582376599999998E-2</c:v>
                </c:pt>
                <c:pt idx="8984">
                  <c:v>3.3582376800000001E-2</c:v>
                </c:pt>
                <c:pt idx="8985">
                  <c:v>3.3582376999999997E-2</c:v>
                </c:pt>
                <c:pt idx="8986">
                  <c:v>3.3582377199999999E-2</c:v>
                </c:pt>
                <c:pt idx="8987">
                  <c:v>3.3582377400000002E-2</c:v>
                </c:pt>
                <c:pt idx="8988">
                  <c:v>3.3582377599999998E-2</c:v>
                </c:pt>
                <c:pt idx="8989">
                  <c:v>3.35823778E-2</c:v>
                </c:pt>
                <c:pt idx="8990">
                  <c:v>3.3582378000000003E-2</c:v>
                </c:pt>
                <c:pt idx="8991">
                  <c:v>3.3582378199999999E-2</c:v>
                </c:pt>
                <c:pt idx="8992">
                  <c:v>3.3582378400000001E-2</c:v>
                </c:pt>
                <c:pt idx="8993">
                  <c:v>3.3582378599999997E-2</c:v>
                </c:pt>
                <c:pt idx="8994">
                  <c:v>3.35823788E-2</c:v>
                </c:pt>
                <c:pt idx="8995">
                  <c:v>3.3582379000000002E-2</c:v>
                </c:pt>
                <c:pt idx="8996">
                  <c:v>3.3582379199999998E-2</c:v>
                </c:pt>
                <c:pt idx="8997">
                  <c:v>3.3582379400000001E-2</c:v>
                </c:pt>
                <c:pt idx="8998">
                  <c:v>3.3582379599999997E-2</c:v>
                </c:pt>
                <c:pt idx="8999">
                  <c:v>3.3582379799999999E-2</c:v>
                </c:pt>
                <c:pt idx="9000">
                  <c:v>3.3582380000000002E-2</c:v>
                </c:pt>
                <c:pt idx="9001">
                  <c:v>3.3582380199999998E-2</c:v>
                </c:pt>
                <c:pt idx="9002">
                  <c:v>3.35823804E-2</c:v>
                </c:pt>
                <c:pt idx="9003">
                  <c:v>3.3582380600000003E-2</c:v>
                </c:pt>
                <c:pt idx="9004">
                  <c:v>3.3582380799999999E-2</c:v>
                </c:pt>
                <c:pt idx="9005">
                  <c:v>3.3582381000000001E-2</c:v>
                </c:pt>
                <c:pt idx="9006">
                  <c:v>3.3582381199999997E-2</c:v>
                </c:pt>
                <c:pt idx="9007">
                  <c:v>3.35823814E-2</c:v>
                </c:pt>
                <c:pt idx="9008">
                  <c:v>3.3582381600000002E-2</c:v>
                </c:pt>
                <c:pt idx="9009">
                  <c:v>3.3582381799999998E-2</c:v>
                </c:pt>
                <c:pt idx="9010">
                  <c:v>3.3582382000000001E-2</c:v>
                </c:pt>
                <c:pt idx="9011">
                  <c:v>3.3582382199999997E-2</c:v>
                </c:pt>
                <c:pt idx="9012">
                  <c:v>3.3582382399999999E-2</c:v>
                </c:pt>
                <c:pt idx="9013">
                  <c:v>3.3582382600000002E-2</c:v>
                </c:pt>
                <c:pt idx="9014">
                  <c:v>3.3582382799999998E-2</c:v>
                </c:pt>
                <c:pt idx="9015">
                  <c:v>3.3582383E-2</c:v>
                </c:pt>
                <c:pt idx="9016">
                  <c:v>3.3582383200000003E-2</c:v>
                </c:pt>
                <c:pt idx="9017">
                  <c:v>3.3582383399999999E-2</c:v>
                </c:pt>
                <c:pt idx="9018">
                  <c:v>3.3582383600000001E-2</c:v>
                </c:pt>
                <c:pt idx="9019">
                  <c:v>3.3582383799999997E-2</c:v>
                </c:pt>
                <c:pt idx="9020">
                  <c:v>3.3582384E-2</c:v>
                </c:pt>
                <c:pt idx="9021">
                  <c:v>3.3582384200000003E-2</c:v>
                </c:pt>
                <c:pt idx="9022">
                  <c:v>3.3582384399999998E-2</c:v>
                </c:pt>
                <c:pt idx="9023">
                  <c:v>3.3582384600000001E-2</c:v>
                </c:pt>
                <c:pt idx="9024">
                  <c:v>3.3582384799999997E-2</c:v>
                </c:pt>
                <c:pt idx="9025">
                  <c:v>3.3582384999999999E-2</c:v>
                </c:pt>
                <c:pt idx="9026">
                  <c:v>3.3582385200000002E-2</c:v>
                </c:pt>
                <c:pt idx="9027">
                  <c:v>3.3582385399999998E-2</c:v>
                </c:pt>
                <c:pt idx="9028">
                  <c:v>3.35823856E-2</c:v>
                </c:pt>
                <c:pt idx="9029">
                  <c:v>3.3582385800000003E-2</c:v>
                </c:pt>
                <c:pt idx="9030">
                  <c:v>3.3582385999999999E-2</c:v>
                </c:pt>
                <c:pt idx="9031">
                  <c:v>3.3582386200000001E-2</c:v>
                </c:pt>
                <c:pt idx="9032">
                  <c:v>3.3582386399999997E-2</c:v>
                </c:pt>
                <c:pt idx="9033">
                  <c:v>3.35823866E-2</c:v>
                </c:pt>
                <c:pt idx="9034">
                  <c:v>3.3582386800000003E-2</c:v>
                </c:pt>
                <c:pt idx="9035">
                  <c:v>3.3582386999999998E-2</c:v>
                </c:pt>
                <c:pt idx="9036">
                  <c:v>3.3582387200000001E-2</c:v>
                </c:pt>
                <c:pt idx="9037">
                  <c:v>3.3582387399999997E-2</c:v>
                </c:pt>
                <c:pt idx="9038">
                  <c:v>3.3582387599999999E-2</c:v>
                </c:pt>
                <c:pt idx="9039">
                  <c:v>3.3582387800000002E-2</c:v>
                </c:pt>
                <c:pt idx="9040">
                  <c:v>3.3582387999999998E-2</c:v>
                </c:pt>
                <c:pt idx="9041">
                  <c:v>3.35823882E-2</c:v>
                </c:pt>
                <c:pt idx="9042">
                  <c:v>3.3582388400000003E-2</c:v>
                </c:pt>
                <c:pt idx="9043">
                  <c:v>3.3582388599999999E-2</c:v>
                </c:pt>
                <c:pt idx="9044">
                  <c:v>3.3582388800000001E-2</c:v>
                </c:pt>
                <c:pt idx="9045">
                  <c:v>3.3582388999999997E-2</c:v>
                </c:pt>
                <c:pt idx="9046">
                  <c:v>3.35823892E-2</c:v>
                </c:pt>
                <c:pt idx="9047">
                  <c:v>3.3582389400000003E-2</c:v>
                </c:pt>
                <c:pt idx="9048">
                  <c:v>3.3582389599999998E-2</c:v>
                </c:pt>
                <c:pt idx="9049">
                  <c:v>3.3582389800000001E-2</c:v>
                </c:pt>
                <c:pt idx="9050">
                  <c:v>3.3582389999999997E-2</c:v>
                </c:pt>
                <c:pt idx="9051">
                  <c:v>3.3582390199999999E-2</c:v>
                </c:pt>
                <c:pt idx="9052">
                  <c:v>3.3582390400000002E-2</c:v>
                </c:pt>
                <c:pt idx="9053">
                  <c:v>3.3582390599999998E-2</c:v>
                </c:pt>
                <c:pt idx="9054">
                  <c:v>3.35823908E-2</c:v>
                </c:pt>
                <c:pt idx="9055">
                  <c:v>3.3582391000000003E-2</c:v>
                </c:pt>
                <c:pt idx="9056">
                  <c:v>3.3582391199999999E-2</c:v>
                </c:pt>
                <c:pt idx="9057">
                  <c:v>3.3582391400000002E-2</c:v>
                </c:pt>
                <c:pt idx="9058">
                  <c:v>3.3582391599999997E-2</c:v>
                </c:pt>
                <c:pt idx="9059">
                  <c:v>3.35823918E-2</c:v>
                </c:pt>
                <c:pt idx="9060">
                  <c:v>3.3582392000000003E-2</c:v>
                </c:pt>
                <c:pt idx="9061">
                  <c:v>3.3582392199999998E-2</c:v>
                </c:pt>
                <c:pt idx="9062">
                  <c:v>3.3582392400000001E-2</c:v>
                </c:pt>
                <c:pt idx="9063">
                  <c:v>3.3582392599999997E-2</c:v>
                </c:pt>
                <c:pt idx="9064">
                  <c:v>3.3582392799999999E-2</c:v>
                </c:pt>
                <c:pt idx="9065">
                  <c:v>3.3582393000000002E-2</c:v>
                </c:pt>
                <c:pt idx="9066">
                  <c:v>3.3582393199999998E-2</c:v>
                </c:pt>
                <c:pt idx="9067">
                  <c:v>3.35823934E-2</c:v>
                </c:pt>
                <c:pt idx="9068">
                  <c:v>3.3582393600000003E-2</c:v>
                </c:pt>
                <c:pt idx="9069">
                  <c:v>3.3582393799999999E-2</c:v>
                </c:pt>
                <c:pt idx="9070">
                  <c:v>3.3582394000000002E-2</c:v>
                </c:pt>
                <c:pt idx="9071">
                  <c:v>3.3582394199999997E-2</c:v>
                </c:pt>
                <c:pt idx="9072">
                  <c:v>3.35823944E-2</c:v>
                </c:pt>
                <c:pt idx="9073">
                  <c:v>3.3582394600000003E-2</c:v>
                </c:pt>
                <c:pt idx="9074">
                  <c:v>3.3582394799999998E-2</c:v>
                </c:pt>
                <c:pt idx="9075">
                  <c:v>3.3582395000000001E-2</c:v>
                </c:pt>
                <c:pt idx="9076">
                  <c:v>3.3582395199999997E-2</c:v>
                </c:pt>
                <c:pt idx="9077">
                  <c:v>3.3582395399999999E-2</c:v>
                </c:pt>
                <c:pt idx="9078">
                  <c:v>3.3582395600000002E-2</c:v>
                </c:pt>
                <c:pt idx="9079">
                  <c:v>3.3582395799999998E-2</c:v>
                </c:pt>
                <c:pt idx="9080">
                  <c:v>3.3582396E-2</c:v>
                </c:pt>
                <c:pt idx="9081">
                  <c:v>3.3582396200000003E-2</c:v>
                </c:pt>
                <c:pt idx="9082">
                  <c:v>3.3582396399999999E-2</c:v>
                </c:pt>
                <c:pt idx="9083">
                  <c:v>3.3582396600000002E-2</c:v>
                </c:pt>
                <c:pt idx="9084">
                  <c:v>3.3582396799999997E-2</c:v>
                </c:pt>
                <c:pt idx="9085">
                  <c:v>3.3582397E-2</c:v>
                </c:pt>
                <c:pt idx="9086">
                  <c:v>3.3582397200000003E-2</c:v>
                </c:pt>
                <c:pt idx="9087">
                  <c:v>3.3582397399999998E-2</c:v>
                </c:pt>
                <c:pt idx="9088">
                  <c:v>3.3582397600000001E-2</c:v>
                </c:pt>
                <c:pt idx="9089">
                  <c:v>3.3582397799999997E-2</c:v>
                </c:pt>
                <c:pt idx="9090">
                  <c:v>3.3582397999999999E-2</c:v>
                </c:pt>
                <c:pt idx="9091">
                  <c:v>3.3582398200000002E-2</c:v>
                </c:pt>
                <c:pt idx="9092">
                  <c:v>3.3582398399999998E-2</c:v>
                </c:pt>
                <c:pt idx="9093">
                  <c:v>3.35823986E-2</c:v>
                </c:pt>
                <c:pt idx="9094">
                  <c:v>3.3582398800000003E-2</c:v>
                </c:pt>
                <c:pt idx="9095">
                  <c:v>3.3582398999999999E-2</c:v>
                </c:pt>
                <c:pt idx="9096">
                  <c:v>3.3582399200000002E-2</c:v>
                </c:pt>
                <c:pt idx="9097">
                  <c:v>3.3582399399999997E-2</c:v>
                </c:pt>
                <c:pt idx="9098">
                  <c:v>3.35823996E-2</c:v>
                </c:pt>
                <c:pt idx="9099">
                  <c:v>3.3582399800000003E-2</c:v>
                </c:pt>
                <c:pt idx="9100">
                  <c:v>3.3582399999999998E-2</c:v>
                </c:pt>
                <c:pt idx="9101">
                  <c:v>3.3582400200000001E-2</c:v>
                </c:pt>
                <c:pt idx="9102">
                  <c:v>3.3582400399999997E-2</c:v>
                </c:pt>
                <c:pt idx="9103">
                  <c:v>3.3582400599999999E-2</c:v>
                </c:pt>
                <c:pt idx="9104">
                  <c:v>3.3582400800000002E-2</c:v>
                </c:pt>
                <c:pt idx="9105">
                  <c:v>3.3582400999999998E-2</c:v>
                </c:pt>
                <c:pt idx="9106">
                  <c:v>3.3582401200000001E-2</c:v>
                </c:pt>
                <c:pt idx="9107">
                  <c:v>3.3582401400000003E-2</c:v>
                </c:pt>
                <c:pt idx="9108">
                  <c:v>3.3582401599999999E-2</c:v>
                </c:pt>
                <c:pt idx="9109">
                  <c:v>3.3582401800000002E-2</c:v>
                </c:pt>
                <c:pt idx="9110">
                  <c:v>3.3582401999999997E-2</c:v>
                </c:pt>
                <c:pt idx="9111">
                  <c:v>3.35824022E-2</c:v>
                </c:pt>
                <c:pt idx="9112">
                  <c:v>3.3582402400000003E-2</c:v>
                </c:pt>
                <c:pt idx="9113">
                  <c:v>3.3582402599999998E-2</c:v>
                </c:pt>
                <c:pt idx="9114">
                  <c:v>3.3582402800000001E-2</c:v>
                </c:pt>
                <c:pt idx="9115">
                  <c:v>3.3582402999999997E-2</c:v>
                </c:pt>
                <c:pt idx="9116">
                  <c:v>3.3582403199999999E-2</c:v>
                </c:pt>
                <c:pt idx="9117">
                  <c:v>3.3582403400000002E-2</c:v>
                </c:pt>
                <c:pt idx="9118">
                  <c:v>3.3582403599999998E-2</c:v>
                </c:pt>
                <c:pt idx="9119">
                  <c:v>3.3582403800000001E-2</c:v>
                </c:pt>
                <c:pt idx="9120">
                  <c:v>3.3582404000000003E-2</c:v>
                </c:pt>
                <c:pt idx="9121">
                  <c:v>3.3582404199999999E-2</c:v>
                </c:pt>
                <c:pt idx="9122">
                  <c:v>3.3582404400000002E-2</c:v>
                </c:pt>
                <c:pt idx="9123">
                  <c:v>3.3582404599999997E-2</c:v>
                </c:pt>
                <c:pt idx="9124">
                  <c:v>3.35824048E-2</c:v>
                </c:pt>
                <c:pt idx="9125">
                  <c:v>3.3582405000000003E-2</c:v>
                </c:pt>
                <c:pt idx="9126">
                  <c:v>3.3582405199999998E-2</c:v>
                </c:pt>
                <c:pt idx="9127">
                  <c:v>3.3582405400000001E-2</c:v>
                </c:pt>
                <c:pt idx="9128">
                  <c:v>3.3582405599999997E-2</c:v>
                </c:pt>
                <c:pt idx="9129">
                  <c:v>3.3582405799999999E-2</c:v>
                </c:pt>
                <c:pt idx="9130">
                  <c:v>3.3582406000000002E-2</c:v>
                </c:pt>
                <c:pt idx="9131">
                  <c:v>3.3582406199999998E-2</c:v>
                </c:pt>
                <c:pt idx="9132">
                  <c:v>3.3582406400000001E-2</c:v>
                </c:pt>
                <c:pt idx="9133">
                  <c:v>3.3582406600000003E-2</c:v>
                </c:pt>
                <c:pt idx="9134">
                  <c:v>3.3582406799999999E-2</c:v>
                </c:pt>
                <c:pt idx="9135">
                  <c:v>3.3582407000000002E-2</c:v>
                </c:pt>
                <c:pt idx="9136">
                  <c:v>3.3582407199999997E-2</c:v>
                </c:pt>
                <c:pt idx="9137">
                  <c:v>3.35824074E-2</c:v>
                </c:pt>
                <c:pt idx="9138">
                  <c:v>3.3582407600000003E-2</c:v>
                </c:pt>
                <c:pt idx="9139">
                  <c:v>3.3582407799999998E-2</c:v>
                </c:pt>
                <c:pt idx="9140">
                  <c:v>3.3582408000000001E-2</c:v>
                </c:pt>
                <c:pt idx="9141">
                  <c:v>3.3582408199999997E-2</c:v>
                </c:pt>
                <c:pt idx="9142">
                  <c:v>3.3582408399999999E-2</c:v>
                </c:pt>
                <c:pt idx="9143">
                  <c:v>3.3582408600000002E-2</c:v>
                </c:pt>
                <c:pt idx="9144">
                  <c:v>3.3582408799999998E-2</c:v>
                </c:pt>
                <c:pt idx="9145">
                  <c:v>3.3582409000000001E-2</c:v>
                </c:pt>
                <c:pt idx="9146">
                  <c:v>3.3582409200000003E-2</c:v>
                </c:pt>
                <c:pt idx="9147">
                  <c:v>3.3582409399999999E-2</c:v>
                </c:pt>
                <c:pt idx="9148">
                  <c:v>3.3582409600000002E-2</c:v>
                </c:pt>
                <c:pt idx="9149">
                  <c:v>3.3582409799999997E-2</c:v>
                </c:pt>
                <c:pt idx="9150">
                  <c:v>3.358241E-2</c:v>
                </c:pt>
                <c:pt idx="9151">
                  <c:v>3.3582410200000003E-2</c:v>
                </c:pt>
                <c:pt idx="9152">
                  <c:v>3.3582410399999998E-2</c:v>
                </c:pt>
                <c:pt idx="9153">
                  <c:v>3.3582410600000001E-2</c:v>
                </c:pt>
                <c:pt idx="9154">
                  <c:v>3.3582410799999997E-2</c:v>
                </c:pt>
                <c:pt idx="9155">
                  <c:v>3.3582411E-2</c:v>
                </c:pt>
                <c:pt idx="9156">
                  <c:v>3.3582411200000002E-2</c:v>
                </c:pt>
                <c:pt idx="9157">
                  <c:v>3.3582411399999998E-2</c:v>
                </c:pt>
                <c:pt idx="9158">
                  <c:v>3.3582411600000001E-2</c:v>
                </c:pt>
                <c:pt idx="9159">
                  <c:v>3.3582411800000003E-2</c:v>
                </c:pt>
                <c:pt idx="9160">
                  <c:v>3.3582411999999999E-2</c:v>
                </c:pt>
                <c:pt idx="9161">
                  <c:v>3.3582412200000002E-2</c:v>
                </c:pt>
                <c:pt idx="9162">
                  <c:v>3.3582412399999997E-2</c:v>
                </c:pt>
                <c:pt idx="9163">
                  <c:v>3.35824126E-2</c:v>
                </c:pt>
                <c:pt idx="9164">
                  <c:v>3.3582412800000003E-2</c:v>
                </c:pt>
                <c:pt idx="9165">
                  <c:v>3.3582412999999998E-2</c:v>
                </c:pt>
                <c:pt idx="9166">
                  <c:v>3.3582413200000001E-2</c:v>
                </c:pt>
                <c:pt idx="9167">
                  <c:v>3.3582413399999997E-2</c:v>
                </c:pt>
                <c:pt idx="9168">
                  <c:v>3.35824136E-2</c:v>
                </c:pt>
                <c:pt idx="9169">
                  <c:v>3.3582413800000002E-2</c:v>
                </c:pt>
                <c:pt idx="9170">
                  <c:v>3.3582413999999998E-2</c:v>
                </c:pt>
                <c:pt idx="9171">
                  <c:v>3.3582414200000001E-2</c:v>
                </c:pt>
                <c:pt idx="9172">
                  <c:v>3.3582414400000003E-2</c:v>
                </c:pt>
                <c:pt idx="9173">
                  <c:v>3.3582414599999999E-2</c:v>
                </c:pt>
                <c:pt idx="9174">
                  <c:v>3.3582414800000002E-2</c:v>
                </c:pt>
                <c:pt idx="9175">
                  <c:v>3.3582414999999997E-2</c:v>
                </c:pt>
                <c:pt idx="9176">
                  <c:v>3.35824152E-2</c:v>
                </c:pt>
                <c:pt idx="9177">
                  <c:v>3.3582415400000003E-2</c:v>
                </c:pt>
                <c:pt idx="9178">
                  <c:v>3.3582415599999998E-2</c:v>
                </c:pt>
                <c:pt idx="9179">
                  <c:v>3.3582415800000001E-2</c:v>
                </c:pt>
                <c:pt idx="9180">
                  <c:v>3.3582415999999997E-2</c:v>
                </c:pt>
                <c:pt idx="9181">
                  <c:v>3.35824162E-2</c:v>
                </c:pt>
                <c:pt idx="9182">
                  <c:v>3.3582416400000002E-2</c:v>
                </c:pt>
                <c:pt idx="9183">
                  <c:v>3.3582416599999998E-2</c:v>
                </c:pt>
                <c:pt idx="9184">
                  <c:v>3.3582416800000001E-2</c:v>
                </c:pt>
                <c:pt idx="9185">
                  <c:v>3.3582417000000003E-2</c:v>
                </c:pt>
                <c:pt idx="9186">
                  <c:v>3.3582417199999999E-2</c:v>
                </c:pt>
                <c:pt idx="9187">
                  <c:v>3.3582417400000002E-2</c:v>
                </c:pt>
                <c:pt idx="9188">
                  <c:v>3.3582417599999997E-2</c:v>
                </c:pt>
                <c:pt idx="9189">
                  <c:v>3.35824178E-2</c:v>
                </c:pt>
                <c:pt idx="9190">
                  <c:v>3.3582418000000003E-2</c:v>
                </c:pt>
                <c:pt idx="9191">
                  <c:v>3.3582418199999998E-2</c:v>
                </c:pt>
                <c:pt idx="9192">
                  <c:v>3.3582418400000001E-2</c:v>
                </c:pt>
                <c:pt idx="9193">
                  <c:v>3.3582418599999997E-2</c:v>
                </c:pt>
                <c:pt idx="9194">
                  <c:v>3.35824188E-2</c:v>
                </c:pt>
                <c:pt idx="9195">
                  <c:v>3.3582419000000002E-2</c:v>
                </c:pt>
                <c:pt idx="9196">
                  <c:v>3.3582419199999998E-2</c:v>
                </c:pt>
                <c:pt idx="9197">
                  <c:v>3.3582419400000001E-2</c:v>
                </c:pt>
                <c:pt idx="9198">
                  <c:v>3.3582419600000003E-2</c:v>
                </c:pt>
                <c:pt idx="9199">
                  <c:v>3.3582419799999999E-2</c:v>
                </c:pt>
                <c:pt idx="9200">
                  <c:v>3.3582420000000002E-2</c:v>
                </c:pt>
                <c:pt idx="9201">
                  <c:v>3.3582420199999997E-2</c:v>
                </c:pt>
                <c:pt idx="9202">
                  <c:v>3.35824204E-2</c:v>
                </c:pt>
                <c:pt idx="9203">
                  <c:v>3.3582420600000003E-2</c:v>
                </c:pt>
                <c:pt idx="9204">
                  <c:v>3.3582420799999999E-2</c:v>
                </c:pt>
                <c:pt idx="9205">
                  <c:v>3.3582421000000001E-2</c:v>
                </c:pt>
                <c:pt idx="9206">
                  <c:v>3.3582421199999997E-2</c:v>
                </c:pt>
                <c:pt idx="9207">
                  <c:v>3.35824214E-2</c:v>
                </c:pt>
                <c:pt idx="9208">
                  <c:v>3.3582421600000002E-2</c:v>
                </c:pt>
                <c:pt idx="9209">
                  <c:v>3.3582421799999998E-2</c:v>
                </c:pt>
                <c:pt idx="9210">
                  <c:v>3.3582422000000001E-2</c:v>
                </c:pt>
                <c:pt idx="9211">
                  <c:v>3.3582422200000003E-2</c:v>
                </c:pt>
                <c:pt idx="9212">
                  <c:v>3.3582422399999999E-2</c:v>
                </c:pt>
                <c:pt idx="9213">
                  <c:v>3.3582422600000002E-2</c:v>
                </c:pt>
                <c:pt idx="9214">
                  <c:v>3.3582422799999997E-2</c:v>
                </c:pt>
                <c:pt idx="9215">
                  <c:v>3.3582423E-2</c:v>
                </c:pt>
                <c:pt idx="9216">
                  <c:v>3.3582423200000003E-2</c:v>
                </c:pt>
                <c:pt idx="9217">
                  <c:v>3.3582423399999999E-2</c:v>
                </c:pt>
                <c:pt idx="9218">
                  <c:v>3.3582423600000001E-2</c:v>
                </c:pt>
                <c:pt idx="9219">
                  <c:v>3.3582423799999997E-2</c:v>
                </c:pt>
                <c:pt idx="9220">
                  <c:v>3.3582424E-2</c:v>
                </c:pt>
                <c:pt idx="9221">
                  <c:v>3.3582424200000002E-2</c:v>
                </c:pt>
                <c:pt idx="9222">
                  <c:v>3.3582424399999998E-2</c:v>
                </c:pt>
                <c:pt idx="9223">
                  <c:v>3.3582424600000001E-2</c:v>
                </c:pt>
                <c:pt idx="9224">
                  <c:v>3.3582424800000003E-2</c:v>
                </c:pt>
                <c:pt idx="9225">
                  <c:v>3.3582424999999999E-2</c:v>
                </c:pt>
                <c:pt idx="9226">
                  <c:v>3.3582425200000002E-2</c:v>
                </c:pt>
                <c:pt idx="9227">
                  <c:v>3.3582425399999997E-2</c:v>
                </c:pt>
                <c:pt idx="9228">
                  <c:v>3.35824256E-2</c:v>
                </c:pt>
                <c:pt idx="9229">
                  <c:v>3.3582425800000003E-2</c:v>
                </c:pt>
                <c:pt idx="9230">
                  <c:v>3.3582425999999999E-2</c:v>
                </c:pt>
                <c:pt idx="9231">
                  <c:v>3.3582426200000001E-2</c:v>
                </c:pt>
                <c:pt idx="9232">
                  <c:v>3.3582426399999997E-2</c:v>
                </c:pt>
                <c:pt idx="9233">
                  <c:v>3.35824266E-2</c:v>
                </c:pt>
                <c:pt idx="9234">
                  <c:v>3.3582426800000002E-2</c:v>
                </c:pt>
                <c:pt idx="9235">
                  <c:v>3.3582426999999998E-2</c:v>
                </c:pt>
                <c:pt idx="9236">
                  <c:v>3.3582427200000001E-2</c:v>
                </c:pt>
                <c:pt idx="9237">
                  <c:v>3.3582427400000003E-2</c:v>
                </c:pt>
                <c:pt idx="9238">
                  <c:v>3.3582427599999999E-2</c:v>
                </c:pt>
                <c:pt idx="9239">
                  <c:v>3.3582427800000002E-2</c:v>
                </c:pt>
                <c:pt idx="9240">
                  <c:v>3.3582427999999998E-2</c:v>
                </c:pt>
                <c:pt idx="9241">
                  <c:v>3.35824282E-2</c:v>
                </c:pt>
                <c:pt idx="9242">
                  <c:v>3.3582428400000003E-2</c:v>
                </c:pt>
                <c:pt idx="9243">
                  <c:v>3.3582428599999999E-2</c:v>
                </c:pt>
                <c:pt idx="9244">
                  <c:v>3.3582428800000001E-2</c:v>
                </c:pt>
                <c:pt idx="9245">
                  <c:v>3.3582428999999997E-2</c:v>
                </c:pt>
                <c:pt idx="9246">
                  <c:v>3.35824292E-2</c:v>
                </c:pt>
                <c:pt idx="9247">
                  <c:v>3.3582429400000002E-2</c:v>
                </c:pt>
                <c:pt idx="9248">
                  <c:v>3.3582429599999998E-2</c:v>
                </c:pt>
                <c:pt idx="9249">
                  <c:v>3.3582429800000001E-2</c:v>
                </c:pt>
                <c:pt idx="9250">
                  <c:v>3.3582430000000003E-2</c:v>
                </c:pt>
                <c:pt idx="9251">
                  <c:v>3.3582430199999999E-2</c:v>
                </c:pt>
                <c:pt idx="9252">
                  <c:v>3.3582430400000002E-2</c:v>
                </c:pt>
                <c:pt idx="9253">
                  <c:v>3.3582430599999998E-2</c:v>
                </c:pt>
                <c:pt idx="9254">
                  <c:v>3.35824308E-2</c:v>
                </c:pt>
                <c:pt idx="9255">
                  <c:v>3.3582431000000003E-2</c:v>
                </c:pt>
                <c:pt idx="9256">
                  <c:v>3.3582431199999999E-2</c:v>
                </c:pt>
                <c:pt idx="9257">
                  <c:v>3.3582431400000001E-2</c:v>
                </c:pt>
                <c:pt idx="9258">
                  <c:v>3.3582431599999997E-2</c:v>
                </c:pt>
                <c:pt idx="9259">
                  <c:v>3.35824318E-2</c:v>
                </c:pt>
                <c:pt idx="9260">
                  <c:v>3.3582432000000002E-2</c:v>
                </c:pt>
                <c:pt idx="9261">
                  <c:v>3.3582432199999998E-2</c:v>
                </c:pt>
                <c:pt idx="9262">
                  <c:v>3.3582432400000001E-2</c:v>
                </c:pt>
                <c:pt idx="9263">
                  <c:v>3.3582432600000003E-2</c:v>
                </c:pt>
                <c:pt idx="9264">
                  <c:v>3.3582432799999999E-2</c:v>
                </c:pt>
                <c:pt idx="9265">
                  <c:v>3.3582433000000002E-2</c:v>
                </c:pt>
                <c:pt idx="9266">
                  <c:v>3.3582433199999998E-2</c:v>
                </c:pt>
                <c:pt idx="9267">
                  <c:v>3.35824334E-2</c:v>
                </c:pt>
                <c:pt idx="9268">
                  <c:v>3.3582433600000003E-2</c:v>
                </c:pt>
                <c:pt idx="9269">
                  <c:v>3.3582433799999999E-2</c:v>
                </c:pt>
                <c:pt idx="9270">
                  <c:v>3.3582434000000001E-2</c:v>
                </c:pt>
                <c:pt idx="9271">
                  <c:v>3.3582434199999997E-2</c:v>
                </c:pt>
                <c:pt idx="9272">
                  <c:v>3.35824344E-2</c:v>
                </c:pt>
                <c:pt idx="9273">
                  <c:v>3.3582434600000002E-2</c:v>
                </c:pt>
                <c:pt idx="9274">
                  <c:v>3.3582434799999998E-2</c:v>
                </c:pt>
                <c:pt idx="9275">
                  <c:v>3.3582435000000001E-2</c:v>
                </c:pt>
                <c:pt idx="9276">
                  <c:v>3.3582435200000003E-2</c:v>
                </c:pt>
                <c:pt idx="9277">
                  <c:v>3.3582435399999999E-2</c:v>
                </c:pt>
                <c:pt idx="9278">
                  <c:v>3.3582435600000002E-2</c:v>
                </c:pt>
                <c:pt idx="9279">
                  <c:v>3.3582435799999998E-2</c:v>
                </c:pt>
                <c:pt idx="9280">
                  <c:v>3.3582436E-2</c:v>
                </c:pt>
                <c:pt idx="9281">
                  <c:v>3.3582436200000003E-2</c:v>
                </c:pt>
                <c:pt idx="9282">
                  <c:v>3.3582436399999999E-2</c:v>
                </c:pt>
                <c:pt idx="9283">
                  <c:v>3.3582436600000001E-2</c:v>
                </c:pt>
                <c:pt idx="9284">
                  <c:v>3.3582436799999997E-2</c:v>
                </c:pt>
                <c:pt idx="9285">
                  <c:v>3.3582437E-2</c:v>
                </c:pt>
                <c:pt idx="9286">
                  <c:v>3.3582437200000002E-2</c:v>
                </c:pt>
                <c:pt idx="9287">
                  <c:v>3.3582437399999998E-2</c:v>
                </c:pt>
                <c:pt idx="9288">
                  <c:v>3.3582437600000001E-2</c:v>
                </c:pt>
                <c:pt idx="9289">
                  <c:v>3.3582437800000003E-2</c:v>
                </c:pt>
                <c:pt idx="9290">
                  <c:v>3.3582437999999999E-2</c:v>
                </c:pt>
                <c:pt idx="9291">
                  <c:v>3.3582438200000002E-2</c:v>
                </c:pt>
                <c:pt idx="9292">
                  <c:v>3.3582438399999998E-2</c:v>
                </c:pt>
                <c:pt idx="9293">
                  <c:v>3.35824386E-2</c:v>
                </c:pt>
                <c:pt idx="9294">
                  <c:v>3.3582438800000003E-2</c:v>
                </c:pt>
                <c:pt idx="9295">
                  <c:v>3.3582438999999999E-2</c:v>
                </c:pt>
                <c:pt idx="9296">
                  <c:v>3.3582439200000001E-2</c:v>
                </c:pt>
                <c:pt idx="9297">
                  <c:v>3.3582439399999997E-2</c:v>
                </c:pt>
                <c:pt idx="9298">
                  <c:v>3.35824396E-2</c:v>
                </c:pt>
                <c:pt idx="9299">
                  <c:v>3.3582439800000002E-2</c:v>
                </c:pt>
                <c:pt idx="9300">
                  <c:v>3.3582439999999998E-2</c:v>
                </c:pt>
                <c:pt idx="9301">
                  <c:v>3.3582440200000001E-2</c:v>
                </c:pt>
                <c:pt idx="9302">
                  <c:v>3.3582440400000003E-2</c:v>
                </c:pt>
                <c:pt idx="9303">
                  <c:v>3.3582440599999999E-2</c:v>
                </c:pt>
                <c:pt idx="9304">
                  <c:v>3.3582440800000002E-2</c:v>
                </c:pt>
                <c:pt idx="9305">
                  <c:v>3.3582440999999998E-2</c:v>
                </c:pt>
                <c:pt idx="9306">
                  <c:v>3.35824412E-2</c:v>
                </c:pt>
                <c:pt idx="9307">
                  <c:v>3.3582441400000003E-2</c:v>
                </c:pt>
                <c:pt idx="9308">
                  <c:v>3.3582441599999999E-2</c:v>
                </c:pt>
                <c:pt idx="9309">
                  <c:v>3.3582441800000001E-2</c:v>
                </c:pt>
                <c:pt idx="9310">
                  <c:v>3.3582441999999997E-2</c:v>
                </c:pt>
                <c:pt idx="9311">
                  <c:v>3.35824422E-2</c:v>
                </c:pt>
                <c:pt idx="9312">
                  <c:v>3.3582442400000002E-2</c:v>
                </c:pt>
                <c:pt idx="9313">
                  <c:v>3.3582442599999998E-2</c:v>
                </c:pt>
                <c:pt idx="9314">
                  <c:v>3.3582442800000001E-2</c:v>
                </c:pt>
                <c:pt idx="9315">
                  <c:v>3.3582442999999997E-2</c:v>
                </c:pt>
                <c:pt idx="9316">
                  <c:v>3.3582443199999999E-2</c:v>
                </c:pt>
                <c:pt idx="9317">
                  <c:v>3.3582443400000002E-2</c:v>
                </c:pt>
                <c:pt idx="9318">
                  <c:v>3.3582443599999998E-2</c:v>
                </c:pt>
                <c:pt idx="9319">
                  <c:v>3.35824438E-2</c:v>
                </c:pt>
                <c:pt idx="9320">
                  <c:v>3.3582444000000003E-2</c:v>
                </c:pt>
                <c:pt idx="9321">
                  <c:v>3.3582444199999999E-2</c:v>
                </c:pt>
                <c:pt idx="9322">
                  <c:v>3.3582444400000001E-2</c:v>
                </c:pt>
                <c:pt idx="9323">
                  <c:v>3.3582444599999997E-2</c:v>
                </c:pt>
                <c:pt idx="9324">
                  <c:v>3.35824448E-2</c:v>
                </c:pt>
                <c:pt idx="9325">
                  <c:v>3.3582445000000002E-2</c:v>
                </c:pt>
                <c:pt idx="9326">
                  <c:v>3.3582445199999998E-2</c:v>
                </c:pt>
                <c:pt idx="9327">
                  <c:v>3.3582445400000001E-2</c:v>
                </c:pt>
                <c:pt idx="9328">
                  <c:v>3.3582445599999997E-2</c:v>
                </c:pt>
                <c:pt idx="9329">
                  <c:v>3.3582445799999999E-2</c:v>
                </c:pt>
                <c:pt idx="9330">
                  <c:v>3.3582446000000002E-2</c:v>
                </c:pt>
                <c:pt idx="9331">
                  <c:v>3.3582446199999998E-2</c:v>
                </c:pt>
                <c:pt idx="9332">
                  <c:v>3.35824464E-2</c:v>
                </c:pt>
                <c:pt idx="9333">
                  <c:v>3.3582446600000003E-2</c:v>
                </c:pt>
                <c:pt idx="9334">
                  <c:v>3.3582446799999999E-2</c:v>
                </c:pt>
                <c:pt idx="9335">
                  <c:v>3.3582447000000001E-2</c:v>
                </c:pt>
                <c:pt idx="9336">
                  <c:v>3.3582447199999997E-2</c:v>
                </c:pt>
                <c:pt idx="9337">
                  <c:v>3.35824474E-2</c:v>
                </c:pt>
                <c:pt idx="9338">
                  <c:v>3.3582447600000002E-2</c:v>
                </c:pt>
                <c:pt idx="9339">
                  <c:v>3.3582447799999998E-2</c:v>
                </c:pt>
                <c:pt idx="9340">
                  <c:v>3.3582448000000001E-2</c:v>
                </c:pt>
                <c:pt idx="9341">
                  <c:v>3.3582448199999997E-2</c:v>
                </c:pt>
                <c:pt idx="9342">
                  <c:v>3.3582448399999999E-2</c:v>
                </c:pt>
                <c:pt idx="9343">
                  <c:v>3.3582448600000002E-2</c:v>
                </c:pt>
                <c:pt idx="9344">
                  <c:v>3.3582448799999998E-2</c:v>
                </c:pt>
                <c:pt idx="9345">
                  <c:v>3.3582449E-2</c:v>
                </c:pt>
                <c:pt idx="9346">
                  <c:v>3.3582449200000003E-2</c:v>
                </c:pt>
                <c:pt idx="9347">
                  <c:v>3.3582449399999999E-2</c:v>
                </c:pt>
                <c:pt idx="9348">
                  <c:v>3.3582449600000001E-2</c:v>
                </c:pt>
                <c:pt idx="9349">
                  <c:v>3.3582449799999997E-2</c:v>
                </c:pt>
                <c:pt idx="9350">
                  <c:v>3.358245E-2</c:v>
                </c:pt>
                <c:pt idx="9351">
                  <c:v>3.3582450200000002E-2</c:v>
                </c:pt>
                <c:pt idx="9352">
                  <c:v>3.3582450399999998E-2</c:v>
                </c:pt>
                <c:pt idx="9353">
                  <c:v>3.3582450600000001E-2</c:v>
                </c:pt>
                <c:pt idx="9354">
                  <c:v>3.3582450799999997E-2</c:v>
                </c:pt>
                <c:pt idx="9355">
                  <c:v>3.3582450999999999E-2</c:v>
                </c:pt>
                <c:pt idx="9356">
                  <c:v>3.3582451200000002E-2</c:v>
                </c:pt>
                <c:pt idx="9357">
                  <c:v>3.3582451399999998E-2</c:v>
                </c:pt>
                <c:pt idx="9358">
                  <c:v>3.35824516E-2</c:v>
                </c:pt>
                <c:pt idx="9359">
                  <c:v>3.3582451800000003E-2</c:v>
                </c:pt>
                <c:pt idx="9360">
                  <c:v>3.3582451999999999E-2</c:v>
                </c:pt>
                <c:pt idx="9361">
                  <c:v>3.3582452200000001E-2</c:v>
                </c:pt>
                <c:pt idx="9362">
                  <c:v>3.3582452399999997E-2</c:v>
                </c:pt>
                <c:pt idx="9363">
                  <c:v>3.35824526E-2</c:v>
                </c:pt>
                <c:pt idx="9364">
                  <c:v>3.3582452800000002E-2</c:v>
                </c:pt>
                <c:pt idx="9365">
                  <c:v>3.3582452999999998E-2</c:v>
                </c:pt>
                <c:pt idx="9366">
                  <c:v>3.3582453200000001E-2</c:v>
                </c:pt>
                <c:pt idx="9367">
                  <c:v>3.3582453399999997E-2</c:v>
                </c:pt>
                <c:pt idx="9368">
                  <c:v>3.3582453599999999E-2</c:v>
                </c:pt>
                <c:pt idx="9369">
                  <c:v>3.3582453800000002E-2</c:v>
                </c:pt>
                <c:pt idx="9370">
                  <c:v>3.3582453999999998E-2</c:v>
                </c:pt>
                <c:pt idx="9371">
                  <c:v>3.35824542E-2</c:v>
                </c:pt>
                <c:pt idx="9372">
                  <c:v>3.3582454400000003E-2</c:v>
                </c:pt>
                <c:pt idx="9373">
                  <c:v>3.3582454599999999E-2</c:v>
                </c:pt>
                <c:pt idx="9374">
                  <c:v>3.3582454800000001E-2</c:v>
                </c:pt>
                <c:pt idx="9375">
                  <c:v>3.3582454999999997E-2</c:v>
                </c:pt>
                <c:pt idx="9376">
                  <c:v>3.35824552E-2</c:v>
                </c:pt>
                <c:pt idx="9377">
                  <c:v>3.3582455400000003E-2</c:v>
                </c:pt>
                <c:pt idx="9378">
                  <c:v>3.3582455599999998E-2</c:v>
                </c:pt>
                <c:pt idx="9379">
                  <c:v>3.3582455800000001E-2</c:v>
                </c:pt>
                <c:pt idx="9380">
                  <c:v>3.3582455999999997E-2</c:v>
                </c:pt>
                <c:pt idx="9381">
                  <c:v>3.3582456199999999E-2</c:v>
                </c:pt>
                <c:pt idx="9382">
                  <c:v>3.3582456400000002E-2</c:v>
                </c:pt>
                <c:pt idx="9383">
                  <c:v>3.3582456599999998E-2</c:v>
                </c:pt>
                <c:pt idx="9384">
                  <c:v>3.35824568E-2</c:v>
                </c:pt>
                <c:pt idx="9385">
                  <c:v>3.3582457000000003E-2</c:v>
                </c:pt>
                <c:pt idx="9386">
                  <c:v>3.3582457199999999E-2</c:v>
                </c:pt>
                <c:pt idx="9387">
                  <c:v>3.3582457400000001E-2</c:v>
                </c:pt>
                <c:pt idx="9388">
                  <c:v>3.3582457599999997E-2</c:v>
                </c:pt>
                <c:pt idx="9389">
                  <c:v>3.35824578E-2</c:v>
                </c:pt>
                <c:pt idx="9390">
                  <c:v>3.3582458000000003E-2</c:v>
                </c:pt>
                <c:pt idx="9391">
                  <c:v>3.3582458199999998E-2</c:v>
                </c:pt>
                <c:pt idx="9392">
                  <c:v>3.3582458400000001E-2</c:v>
                </c:pt>
                <c:pt idx="9393">
                  <c:v>3.3582458599999997E-2</c:v>
                </c:pt>
                <c:pt idx="9394">
                  <c:v>3.3582458799999999E-2</c:v>
                </c:pt>
                <c:pt idx="9395">
                  <c:v>3.3582459000000002E-2</c:v>
                </c:pt>
                <c:pt idx="9396">
                  <c:v>3.3582459199999998E-2</c:v>
                </c:pt>
                <c:pt idx="9397">
                  <c:v>3.35824594E-2</c:v>
                </c:pt>
                <c:pt idx="9398">
                  <c:v>3.3582459600000003E-2</c:v>
                </c:pt>
                <c:pt idx="9399">
                  <c:v>3.3582459799999999E-2</c:v>
                </c:pt>
                <c:pt idx="9400">
                  <c:v>3.3582460000000001E-2</c:v>
                </c:pt>
                <c:pt idx="9401">
                  <c:v>3.3582460199999997E-2</c:v>
                </c:pt>
                <c:pt idx="9402">
                  <c:v>3.35824604E-2</c:v>
                </c:pt>
                <c:pt idx="9403">
                  <c:v>3.3582460600000003E-2</c:v>
                </c:pt>
                <c:pt idx="9404">
                  <c:v>3.3582460799999998E-2</c:v>
                </c:pt>
                <c:pt idx="9405">
                  <c:v>3.3582461000000001E-2</c:v>
                </c:pt>
                <c:pt idx="9406">
                  <c:v>3.3582461199999997E-2</c:v>
                </c:pt>
                <c:pt idx="9407">
                  <c:v>3.3582461399999999E-2</c:v>
                </c:pt>
                <c:pt idx="9408">
                  <c:v>3.3582461600000002E-2</c:v>
                </c:pt>
                <c:pt idx="9409">
                  <c:v>3.3582461799999998E-2</c:v>
                </c:pt>
                <c:pt idx="9410">
                  <c:v>3.3582462E-2</c:v>
                </c:pt>
                <c:pt idx="9411">
                  <c:v>3.3582462200000003E-2</c:v>
                </c:pt>
                <c:pt idx="9412">
                  <c:v>3.3582462399999999E-2</c:v>
                </c:pt>
                <c:pt idx="9413">
                  <c:v>3.3582462600000001E-2</c:v>
                </c:pt>
                <c:pt idx="9414">
                  <c:v>3.3582462799999997E-2</c:v>
                </c:pt>
                <c:pt idx="9415">
                  <c:v>3.3582463E-2</c:v>
                </c:pt>
                <c:pt idx="9416">
                  <c:v>3.3582463200000003E-2</c:v>
                </c:pt>
                <c:pt idx="9417">
                  <c:v>3.3582463399999998E-2</c:v>
                </c:pt>
                <c:pt idx="9418">
                  <c:v>3.3582463600000001E-2</c:v>
                </c:pt>
                <c:pt idx="9419">
                  <c:v>3.3582463799999997E-2</c:v>
                </c:pt>
                <c:pt idx="9420">
                  <c:v>3.3582463999999999E-2</c:v>
                </c:pt>
                <c:pt idx="9421">
                  <c:v>3.3582464200000002E-2</c:v>
                </c:pt>
                <c:pt idx="9422">
                  <c:v>3.3582464399999998E-2</c:v>
                </c:pt>
                <c:pt idx="9423">
                  <c:v>3.35824646E-2</c:v>
                </c:pt>
                <c:pt idx="9424">
                  <c:v>3.3582464800000003E-2</c:v>
                </c:pt>
                <c:pt idx="9425">
                  <c:v>3.3582464999999999E-2</c:v>
                </c:pt>
                <c:pt idx="9426">
                  <c:v>3.3582465200000002E-2</c:v>
                </c:pt>
                <c:pt idx="9427">
                  <c:v>3.3582465399999997E-2</c:v>
                </c:pt>
                <c:pt idx="9428">
                  <c:v>3.35824656E-2</c:v>
                </c:pt>
                <c:pt idx="9429">
                  <c:v>3.3582465800000003E-2</c:v>
                </c:pt>
                <c:pt idx="9430">
                  <c:v>3.3582465999999998E-2</c:v>
                </c:pt>
                <c:pt idx="9431">
                  <c:v>3.3582466200000001E-2</c:v>
                </c:pt>
                <c:pt idx="9432">
                  <c:v>3.3582466399999997E-2</c:v>
                </c:pt>
                <c:pt idx="9433">
                  <c:v>3.3582466599999999E-2</c:v>
                </c:pt>
                <c:pt idx="9434">
                  <c:v>3.3582466800000002E-2</c:v>
                </c:pt>
                <c:pt idx="9435">
                  <c:v>3.3582466999999998E-2</c:v>
                </c:pt>
                <c:pt idx="9436">
                  <c:v>3.35824672E-2</c:v>
                </c:pt>
                <c:pt idx="9437">
                  <c:v>3.3582467400000003E-2</c:v>
                </c:pt>
                <c:pt idx="9438">
                  <c:v>3.3582467599999999E-2</c:v>
                </c:pt>
                <c:pt idx="9439">
                  <c:v>3.3582467800000002E-2</c:v>
                </c:pt>
                <c:pt idx="9440">
                  <c:v>3.3582467999999997E-2</c:v>
                </c:pt>
                <c:pt idx="9441">
                  <c:v>3.35824682E-2</c:v>
                </c:pt>
                <c:pt idx="9442">
                  <c:v>3.3582468400000003E-2</c:v>
                </c:pt>
                <c:pt idx="9443">
                  <c:v>3.3582468599999998E-2</c:v>
                </c:pt>
                <c:pt idx="9444">
                  <c:v>3.3582468800000001E-2</c:v>
                </c:pt>
                <c:pt idx="9445">
                  <c:v>3.3582468999999997E-2</c:v>
                </c:pt>
                <c:pt idx="9446">
                  <c:v>3.3582469199999999E-2</c:v>
                </c:pt>
                <c:pt idx="9447">
                  <c:v>3.3582469400000002E-2</c:v>
                </c:pt>
                <c:pt idx="9448">
                  <c:v>3.3582469599999998E-2</c:v>
                </c:pt>
                <c:pt idx="9449">
                  <c:v>3.35824698E-2</c:v>
                </c:pt>
                <c:pt idx="9450">
                  <c:v>3.3582470000000003E-2</c:v>
                </c:pt>
                <c:pt idx="9451">
                  <c:v>3.3582470199999999E-2</c:v>
                </c:pt>
                <c:pt idx="9452">
                  <c:v>3.3582470400000002E-2</c:v>
                </c:pt>
                <c:pt idx="9453">
                  <c:v>3.3582470599999997E-2</c:v>
                </c:pt>
                <c:pt idx="9454">
                  <c:v>3.35824708E-2</c:v>
                </c:pt>
                <c:pt idx="9455">
                  <c:v>3.3582471000000003E-2</c:v>
                </c:pt>
                <c:pt idx="9456">
                  <c:v>3.3582471199999998E-2</c:v>
                </c:pt>
                <c:pt idx="9457">
                  <c:v>3.3582471400000001E-2</c:v>
                </c:pt>
                <c:pt idx="9458">
                  <c:v>3.3582471599999997E-2</c:v>
                </c:pt>
                <c:pt idx="9459">
                  <c:v>3.3582471799999999E-2</c:v>
                </c:pt>
                <c:pt idx="9460">
                  <c:v>3.3582472000000002E-2</c:v>
                </c:pt>
                <c:pt idx="9461">
                  <c:v>3.3582472199999998E-2</c:v>
                </c:pt>
                <c:pt idx="9462">
                  <c:v>3.3582472400000001E-2</c:v>
                </c:pt>
                <c:pt idx="9463">
                  <c:v>3.3582472600000003E-2</c:v>
                </c:pt>
                <c:pt idx="9464">
                  <c:v>3.3582472799999999E-2</c:v>
                </c:pt>
                <c:pt idx="9465">
                  <c:v>3.3582473000000002E-2</c:v>
                </c:pt>
                <c:pt idx="9466">
                  <c:v>3.3582473199999997E-2</c:v>
                </c:pt>
                <c:pt idx="9467">
                  <c:v>3.35824734E-2</c:v>
                </c:pt>
                <c:pt idx="9468">
                  <c:v>3.3582473600000003E-2</c:v>
                </c:pt>
                <c:pt idx="9469">
                  <c:v>3.3582473799999998E-2</c:v>
                </c:pt>
                <c:pt idx="9470">
                  <c:v>3.3582474000000001E-2</c:v>
                </c:pt>
                <c:pt idx="9471">
                  <c:v>3.3582474199999997E-2</c:v>
                </c:pt>
                <c:pt idx="9472">
                  <c:v>3.3582474399999999E-2</c:v>
                </c:pt>
                <c:pt idx="9473">
                  <c:v>3.3582474600000002E-2</c:v>
                </c:pt>
                <c:pt idx="9474">
                  <c:v>3.3582474799999998E-2</c:v>
                </c:pt>
                <c:pt idx="9475">
                  <c:v>3.3582475000000001E-2</c:v>
                </c:pt>
                <c:pt idx="9476">
                  <c:v>3.3582475200000003E-2</c:v>
                </c:pt>
                <c:pt idx="9477">
                  <c:v>3.3582475399999999E-2</c:v>
                </c:pt>
                <c:pt idx="9478">
                  <c:v>3.3582475600000002E-2</c:v>
                </c:pt>
                <c:pt idx="9479">
                  <c:v>3.3582475799999997E-2</c:v>
                </c:pt>
                <c:pt idx="9480">
                  <c:v>3.3582476E-2</c:v>
                </c:pt>
                <c:pt idx="9481">
                  <c:v>3.3582476200000003E-2</c:v>
                </c:pt>
                <c:pt idx="9482">
                  <c:v>3.3582476399999998E-2</c:v>
                </c:pt>
                <c:pt idx="9483">
                  <c:v>3.3582476600000001E-2</c:v>
                </c:pt>
                <c:pt idx="9484">
                  <c:v>3.3582476799999997E-2</c:v>
                </c:pt>
                <c:pt idx="9485">
                  <c:v>3.3582476999999999E-2</c:v>
                </c:pt>
                <c:pt idx="9486">
                  <c:v>3.3582477200000002E-2</c:v>
                </c:pt>
                <c:pt idx="9487">
                  <c:v>3.3582477399999998E-2</c:v>
                </c:pt>
                <c:pt idx="9488">
                  <c:v>3.3582477600000001E-2</c:v>
                </c:pt>
                <c:pt idx="9489">
                  <c:v>3.3582477800000003E-2</c:v>
                </c:pt>
                <c:pt idx="9490">
                  <c:v>3.3582477999999999E-2</c:v>
                </c:pt>
                <c:pt idx="9491">
                  <c:v>3.3582478200000002E-2</c:v>
                </c:pt>
                <c:pt idx="9492">
                  <c:v>3.3582478399999997E-2</c:v>
                </c:pt>
                <c:pt idx="9493">
                  <c:v>3.35824786E-2</c:v>
                </c:pt>
                <c:pt idx="9494">
                  <c:v>3.3582478800000003E-2</c:v>
                </c:pt>
                <c:pt idx="9495">
                  <c:v>3.3582478999999998E-2</c:v>
                </c:pt>
                <c:pt idx="9496">
                  <c:v>3.3582479200000001E-2</c:v>
                </c:pt>
                <c:pt idx="9497">
                  <c:v>3.3582479399999997E-2</c:v>
                </c:pt>
                <c:pt idx="9498">
                  <c:v>3.3582479599999999E-2</c:v>
                </c:pt>
                <c:pt idx="9499">
                  <c:v>3.3582479800000002E-2</c:v>
                </c:pt>
                <c:pt idx="9500">
                  <c:v>3.3582479999999998E-2</c:v>
                </c:pt>
                <c:pt idx="9501">
                  <c:v>3.3582480200000001E-2</c:v>
                </c:pt>
                <c:pt idx="9502">
                  <c:v>3.3582480400000003E-2</c:v>
                </c:pt>
                <c:pt idx="9503">
                  <c:v>3.3582480599999999E-2</c:v>
                </c:pt>
                <c:pt idx="9504">
                  <c:v>3.3582480800000002E-2</c:v>
                </c:pt>
                <c:pt idx="9505">
                  <c:v>3.3582480999999997E-2</c:v>
                </c:pt>
                <c:pt idx="9506">
                  <c:v>3.35824812E-2</c:v>
                </c:pt>
                <c:pt idx="9507">
                  <c:v>3.3582481400000003E-2</c:v>
                </c:pt>
                <c:pt idx="9508">
                  <c:v>3.3582481599999998E-2</c:v>
                </c:pt>
                <c:pt idx="9509">
                  <c:v>3.3582481800000001E-2</c:v>
                </c:pt>
                <c:pt idx="9510">
                  <c:v>3.3582481999999997E-2</c:v>
                </c:pt>
                <c:pt idx="9511">
                  <c:v>3.35824822E-2</c:v>
                </c:pt>
                <c:pt idx="9512">
                  <c:v>3.3582482400000002E-2</c:v>
                </c:pt>
                <c:pt idx="9513">
                  <c:v>3.3582482599999998E-2</c:v>
                </c:pt>
                <c:pt idx="9514">
                  <c:v>3.3582482800000001E-2</c:v>
                </c:pt>
                <c:pt idx="9515">
                  <c:v>3.3582483000000003E-2</c:v>
                </c:pt>
                <c:pt idx="9516">
                  <c:v>3.3582483199999999E-2</c:v>
                </c:pt>
                <c:pt idx="9517">
                  <c:v>3.3582483400000002E-2</c:v>
                </c:pt>
                <c:pt idx="9518">
                  <c:v>3.3582483599999997E-2</c:v>
                </c:pt>
                <c:pt idx="9519">
                  <c:v>3.35824838E-2</c:v>
                </c:pt>
                <c:pt idx="9520">
                  <c:v>3.3582484000000003E-2</c:v>
                </c:pt>
                <c:pt idx="9521">
                  <c:v>3.3582484199999998E-2</c:v>
                </c:pt>
                <c:pt idx="9522">
                  <c:v>3.3582484400000001E-2</c:v>
                </c:pt>
                <c:pt idx="9523">
                  <c:v>3.3582484599999997E-2</c:v>
                </c:pt>
                <c:pt idx="9524">
                  <c:v>3.35824848E-2</c:v>
                </c:pt>
                <c:pt idx="9525">
                  <c:v>3.3582485000000002E-2</c:v>
                </c:pt>
                <c:pt idx="9526">
                  <c:v>3.3582485199999998E-2</c:v>
                </c:pt>
                <c:pt idx="9527">
                  <c:v>3.3582485400000001E-2</c:v>
                </c:pt>
                <c:pt idx="9528">
                  <c:v>3.3582485600000003E-2</c:v>
                </c:pt>
                <c:pt idx="9529">
                  <c:v>3.3582485799999999E-2</c:v>
                </c:pt>
                <c:pt idx="9530">
                  <c:v>3.3582486000000002E-2</c:v>
                </c:pt>
                <c:pt idx="9531">
                  <c:v>3.3582486199999997E-2</c:v>
                </c:pt>
                <c:pt idx="9532">
                  <c:v>3.35824864E-2</c:v>
                </c:pt>
                <c:pt idx="9533">
                  <c:v>3.3582486600000003E-2</c:v>
                </c:pt>
                <c:pt idx="9534">
                  <c:v>3.3582486799999998E-2</c:v>
                </c:pt>
                <c:pt idx="9535">
                  <c:v>3.3582487000000001E-2</c:v>
                </c:pt>
                <c:pt idx="9536">
                  <c:v>3.3582487199999997E-2</c:v>
                </c:pt>
                <c:pt idx="9537">
                  <c:v>3.35824874E-2</c:v>
                </c:pt>
                <c:pt idx="9538">
                  <c:v>3.3582487600000002E-2</c:v>
                </c:pt>
                <c:pt idx="9539">
                  <c:v>3.3582487799999998E-2</c:v>
                </c:pt>
                <c:pt idx="9540">
                  <c:v>3.3582488000000001E-2</c:v>
                </c:pt>
                <c:pt idx="9541">
                  <c:v>3.3582488200000003E-2</c:v>
                </c:pt>
                <c:pt idx="9542">
                  <c:v>3.3582488399999999E-2</c:v>
                </c:pt>
                <c:pt idx="9543">
                  <c:v>3.3582488600000002E-2</c:v>
                </c:pt>
                <c:pt idx="9544">
                  <c:v>3.3582488799999997E-2</c:v>
                </c:pt>
                <c:pt idx="9545">
                  <c:v>3.3582489E-2</c:v>
                </c:pt>
                <c:pt idx="9546">
                  <c:v>3.3582489200000003E-2</c:v>
                </c:pt>
                <c:pt idx="9547">
                  <c:v>3.3582489399999998E-2</c:v>
                </c:pt>
                <c:pt idx="9548">
                  <c:v>3.3582489600000001E-2</c:v>
                </c:pt>
                <c:pt idx="9549">
                  <c:v>3.3582489799999997E-2</c:v>
                </c:pt>
                <c:pt idx="9550">
                  <c:v>3.358249E-2</c:v>
                </c:pt>
                <c:pt idx="9551">
                  <c:v>3.3582490200000002E-2</c:v>
                </c:pt>
                <c:pt idx="9552">
                  <c:v>3.3582490399999998E-2</c:v>
                </c:pt>
                <c:pt idx="9553">
                  <c:v>3.3582490600000001E-2</c:v>
                </c:pt>
                <c:pt idx="9554">
                  <c:v>3.3582490800000003E-2</c:v>
                </c:pt>
                <c:pt idx="9555">
                  <c:v>3.3582490999999999E-2</c:v>
                </c:pt>
                <c:pt idx="9556">
                  <c:v>3.3582491200000002E-2</c:v>
                </c:pt>
                <c:pt idx="9557">
                  <c:v>3.3582491399999997E-2</c:v>
                </c:pt>
                <c:pt idx="9558">
                  <c:v>3.35824916E-2</c:v>
                </c:pt>
                <c:pt idx="9559">
                  <c:v>3.3582491800000003E-2</c:v>
                </c:pt>
                <c:pt idx="9560">
                  <c:v>3.3582491999999999E-2</c:v>
                </c:pt>
                <c:pt idx="9561">
                  <c:v>3.3582492200000001E-2</c:v>
                </c:pt>
                <c:pt idx="9562">
                  <c:v>3.3582492399999997E-2</c:v>
                </c:pt>
                <c:pt idx="9563">
                  <c:v>3.35824926E-2</c:v>
                </c:pt>
                <c:pt idx="9564">
                  <c:v>3.3582492800000002E-2</c:v>
                </c:pt>
                <c:pt idx="9565">
                  <c:v>3.3582492999999998E-2</c:v>
                </c:pt>
                <c:pt idx="9566">
                  <c:v>3.3582493200000001E-2</c:v>
                </c:pt>
                <c:pt idx="9567">
                  <c:v>3.3582493400000003E-2</c:v>
                </c:pt>
                <c:pt idx="9568">
                  <c:v>3.3582493599999999E-2</c:v>
                </c:pt>
                <c:pt idx="9569">
                  <c:v>3.3582493800000002E-2</c:v>
                </c:pt>
                <c:pt idx="9570">
                  <c:v>3.3582493999999997E-2</c:v>
                </c:pt>
                <c:pt idx="9571">
                  <c:v>3.35824942E-2</c:v>
                </c:pt>
                <c:pt idx="9572">
                  <c:v>3.3582494400000003E-2</c:v>
                </c:pt>
                <c:pt idx="9573">
                  <c:v>3.3582494599999999E-2</c:v>
                </c:pt>
                <c:pt idx="9574">
                  <c:v>3.3582494800000001E-2</c:v>
                </c:pt>
                <c:pt idx="9575">
                  <c:v>3.3582494999999997E-2</c:v>
                </c:pt>
                <c:pt idx="9576">
                  <c:v>3.35824952E-2</c:v>
                </c:pt>
                <c:pt idx="9577">
                  <c:v>3.3582495400000002E-2</c:v>
                </c:pt>
                <c:pt idx="9578">
                  <c:v>3.3582495599999998E-2</c:v>
                </c:pt>
                <c:pt idx="9579">
                  <c:v>3.3582495800000001E-2</c:v>
                </c:pt>
                <c:pt idx="9580">
                  <c:v>3.3582496000000003E-2</c:v>
                </c:pt>
                <c:pt idx="9581">
                  <c:v>3.3582496199999999E-2</c:v>
                </c:pt>
                <c:pt idx="9582">
                  <c:v>3.3582496400000002E-2</c:v>
                </c:pt>
                <c:pt idx="9583">
                  <c:v>3.3582496599999997E-2</c:v>
                </c:pt>
                <c:pt idx="9584">
                  <c:v>3.35824968E-2</c:v>
                </c:pt>
                <c:pt idx="9585">
                  <c:v>3.3582497000000003E-2</c:v>
                </c:pt>
                <c:pt idx="9586">
                  <c:v>3.3582497199999999E-2</c:v>
                </c:pt>
                <c:pt idx="9587">
                  <c:v>3.3582497400000001E-2</c:v>
                </c:pt>
                <c:pt idx="9588">
                  <c:v>3.3582497599999997E-2</c:v>
                </c:pt>
                <c:pt idx="9589">
                  <c:v>3.35824978E-2</c:v>
                </c:pt>
                <c:pt idx="9590">
                  <c:v>3.3582498000000002E-2</c:v>
                </c:pt>
                <c:pt idx="9591">
                  <c:v>3.3582498199999998E-2</c:v>
                </c:pt>
                <c:pt idx="9592">
                  <c:v>3.3582498400000001E-2</c:v>
                </c:pt>
                <c:pt idx="9593">
                  <c:v>3.3582498600000003E-2</c:v>
                </c:pt>
                <c:pt idx="9594">
                  <c:v>3.3582498799999999E-2</c:v>
                </c:pt>
                <c:pt idx="9595">
                  <c:v>3.3582499000000002E-2</c:v>
                </c:pt>
                <c:pt idx="9596">
                  <c:v>3.3582499199999997E-2</c:v>
                </c:pt>
                <c:pt idx="9597">
                  <c:v>3.35824994E-2</c:v>
                </c:pt>
                <c:pt idx="9598">
                  <c:v>3.3582499600000003E-2</c:v>
                </c:pt>
                <c:pt idx="9599">
                  <c:v>3.3582499799999999E-2</c:v>
                </c:pt>
                <c:pt idx="9600">
                  <c:v>3.3582500000000001E-2</c:v>
                </c:pt>
                <c:pt idx="9601">
                  <c:v>3.3582500199999997E-2</c:v>
                </c:pt>
                <c:pt idx="9602">
                  <c:v>3.35825004E-2</c:v>
                </c:pt>
                <c:pt idx="9603">
                  <c:v>3.3582500600000002E-2</c:v>
                </c:pt>
                <c:pt idx="9604">
                  <c:v>3.3582500799999998E-2</c:v>
                </c:pt>
                <c:pt idx="9605">
                  <c:v>3.3582501000000001E-2</c:v>
                </c:pt>
                <c:pt idx="9606">
                  <c:v>3.3582501200000003E-2</c:v>
                </c:pt>
                <c:pt idx="9607">
                  <c:v>3.3582501399999999E-2</c:v>
                </c:pt>
                <c:pt idx="9608">
                  <c:v>3.3582501600000002E-2</c:v>
                </c:pt>
                <c:pt idx="9609">
                  <c:v>3.3582501799999998E-2</c:v>
                </c:pt>
                <c:pt idx="9610">
                  <c:v>3.3582502E-2</c:v>
                </c:pt>
                <c:pt idx="9611">
                  <c:v>3.3582502200000003E-2</c:v>
                </c:pt>
                <c:pt idx="9612">
                  <c:v>3.3582502399999999E-2</c:v>
                </c:pt>
                <c:pt idx="9613">
                  <c:v>3.3582502600000001E-2</c:v>
                </c:pt>
                <c:pt idx="9614">
                  <c:v>3.3582502799999997E-2</c:v>
                </c:pt>
                <c:pt idx="9615">
                  <c:v>3.3582503E-2</c:v>
                </c:pt>
                <c:pt idx="9616">
                  <c:v>3.3582503200000002E-2</c:v>
                </c:pt>
                <c:pt idx="9617">
                  <c:v>3.3582503399999998E-2</c:v>
                </c:pt>
                <c:pt idx="9618">
                  <c:v>3.3582503600000001E-2</c:v>
                </c:pt>
                <c:pt idx="9619">
                  <c:v>3.3582503800000003E-2</c:v>
                </c:pt>
                <c:pt idx="9620">
                  <c:v>3.3582503999999999E-2</c:v>
                </c:pt>
                <c:pt idx="9621">
                  <c:v>3.3582504200000002E-2</c:v>
                </c:pt>
                <c:pt idx="9622">
                  <c:v>3.3582504399999998E-2</c:v>
                </c:pt>
                <c:pt idx="9623">
                  <c:v>3.35825046E-2</c:v>
                </c:pt>
                <c:pt idx="9624">
                  <c:v>3.3582504800000003E-2</c:v>
                </c:pt>
                <c:pt idx="9625">
                  <c:v>3.3582504999999999E-2</c:v>
                </c:pt>
                <c:pt idx="9626">
                  <c:v>3.3582505200000001E-2</c:v>
                </c:pt>
                <c:pt idx="9627">
                  <c:v>3.3582505399999997E-2</c:v>
                </c:pt>
                <c:pt idx="9628">
                  <c:v>3.35825056E-2</c:v>
                </c:pt>
                <c:pt idx="9629">
                  <c:v>3.3582505800000002E-2</c:v>
                </c:pt>
                <c:pt idx="9630">
                  <c:v>3.3582505999999998E-2</c:v>
                </c:pt>
                <c:pt idx="9631">
                  <c:v>3.3582506200000001E-2</c:v>
                </c:pt>
                <c:pt idx="9632">
                  <c:v>3.3582506400000003E-2</c:v>
                </c:pt>
                <c:pt idx="9633">
                  <c:v>3.3582506599999999E-2</c:v>
                </c:pt>
                <c:pt idx="9634">
                  <c:v>3.3582506800000002E-2</c:v>
                </c:pt>
                <c:pt idx="9635">
                  <c:v>3.3582506999999998E-2</c:v>
                </c:pt>
                <c:pt idx="9636">
                  <c:v>3.35825072E-2</c:v>
                </c:pt>
                <c:pt idx="9637">
                  <c:v>3.3582507400000003E-2</c:v>
                </c:pt>
                <c:pt idx="9638">
                  <c:v>3.3582507599999999E-2</c:v>
                </c:pt>
                <c:pt idx="9639">
                  <c:v>3.3582507800000001E-2</c:v>
                </c:pt>
                <c:pt idx="9640">
                  <c:v>3.3582507999999997E-2</c:v>
                </c:pt>
                <c:pt idx="9641">
                  <c:v>3.35825082E-2</c:v>
                </c:pt>
                <c:pt idx="9642">
                  <c:v>3.3582508400000002E-2</c:v>
                </c:pt>
                <c:pt idx="9643">
                  <c:v>3.3582508599999998E-2</c:v>
                </c:pt>
                <c:pt idx="9644">
                  <c:v>3.3582508800000001E-2</c:v>
                </c:pt>
                <c:pt idx="9645">
                  <c:v>3.3582509000000003E-2</c:v>
                </c:pt>
                <c:pt idx="9646">
                  <c:v>3.3582509199999999E-2</c:v>
                </c:pt>
                <c:pt idx="9647">
                  <c:v>3.3582509400000002E-2</c:v>
                </c:pt>
                <c:pt idx="9648">
                  <c:v>3.3582509599999998E-2</c:v>
                </c:pt>
                <c:pt idx="9649">
                  <c:v>3.35825098E-2</c:v>
                </c:pt>
                <c:pt idx="9650">
                  <c:v>3.3582510000000003E-2</c:v>
                </c:pt>
                <c:pt idx="9651">
                  <c:v>3.3582510199999999E-2</c:v>
                </c:pt>
                <c:pt idx="9652">
                  <c:v>3.3582510400000001E-2</c:v>
                </c:pt>
                <c:pt idx="9653">
                  <c:v>3.3582510599999997E-2</c:v>
                </c:pt>
                <c:pt idx="9654">
                  <c:v>3.35825108E-2</c:v>
                </c:pt>
                <c:pt idx="9655">
                  <c:v>3.3582511000000002E-2</c:v>
                </c:pt>
                <c:pt idx="9656">
                  <c:v>3.3582511199999998E-2</c:v>
                </c:pt>
                <c:pt idx="9657">
                  <c:v>3.3582511400000001E-2</c:v>
                </c:pt>
                <c:pt idx="9658">
                  <c:v>3.3582511600000003E-2</c:v>
                </c:pt>
                <c:pt idx="9659">
                  <c:v>3.3582511799999999E-2</c:v>
                </c:pt>
                <c:pt idx="9660">
                  <c:v>3.3582512000000002E-2</c:v>
                </c:pt>
                <c:pt idx="9661">
                  <c:v>3.3582512199999998E-2</c:v>
                </c:pt>
                <c:pt idx="9662">
                  <c:v>3.35825124E-2</c:v>
                </c:pt>
                <c:pt idx="9663">
                  <c:v>3.3582512600000003E-2</c:v>
                </c:pt>
                <c:pt idx="9664">
                  <c:v>3.3582512799999999E-2</c:v>
                </c:pt>
                <c:pt idx="9665">
                  <c:v>3.3582513000000001E-2</c:v>
                </c:pt>
                <c:pt idx="9666">
                  <c:v>3.3582513199999997E-2</c:v>
                </c:pt>
                <c:pt idx="9667">
                  <c:v>3.35825134E-2</c:v>
                </c:pt>
                <c:pt idx="9668">
                  <c:v>3.3582513600000002E-2</c:v>
                </c:pt>
                <c:pt idx="9669">
                  <c:v>3.3582513799999998E-2</c:v>
                </c:pt>
                <c:pt idx="9670">
                  <c:v>3.3582514000000001E-2</c:v>
                </c:pt>
                <c:pt idx="9671">
                  <c:v>3.3582514199999997E-2</c:v>
                </c:pt>
                <c:pt idx="9672">
                  <c:v>3.3582514399999999E-2</c:v>
                </c:pt>
                <c:pt idx="9673">
                  <c:v>3.3582514600000002E-2</c:v>
                </c:pt>
                <c:pt idx="9674">
                  <c:v>3.3582514799999998E-2</c:v>
                </c:pt>
                <c:pt idx="9675">
                  <c:v>3.3582515E-2</c:v>
                </c:pt>
                <c:pt idx="9676">
                  <c:v>3.3582515200000003E-2</c:v>
                </c:pt>
                <c:pt idx="9677">
                  <c:v>3.3582515399999999E-2</c:v>
                </c:pt>
                <c:pt idx="9678">
                  <c:v>3.3582515600000001E-2</c:v>
                </c:pt>
                <c:pt idx="9679">
                  <c:v>3.3582515799999997E-2</c:v>
                </c:pt>
                <c:pt idx="9680">
                  <c:v>3.3582516E-2</c:v>
                </c:pt>
                <c:pt idx="9681">
                  <c:v>3.3582516200000002E-2</c:v>
                </c:pt>
                <c:pt idx="9682">
                  <c:v>3.3582516399999998E-2</c:v>
                </c:pt>
                <c:pt idx="9683">
                  <c:v>3.3582516600000001E-2</c:v>
                </c:pt>
                <c:pt idx="9684">
                  <c:v>3.3582516799999997E-2</c:v>
                </c:pt>
                <c:pt idx="9685">
                  <c:v>3.3582516999999999E-2</c:v>
                </c:pt>
                <c:pt idx="9686">
                  <c:v>3.3582517200000002E-2</c:v>
                </c:pt>
                <c:pt idx="9687">
                  <c:v>3.3582517399999998E-2</c:v>
                </c:pt>
                <c:pt idx="9688">
                  <c:v>3.35825176E-2</c:v>
                </c:pt>
                <c:pt idx="9689">
                  <c:v>3.3582517800000003E-2</c:v>
                </c:pt>
                <c:pt idx="9690">
                  <c:v>3.3582517999999999E-2</c:v>
                </c:pt>
                <c:pt idx="9691">
                  <c:v>3.3582518200000001E-2</c:v>
                </c:pt>
                <c:pt idx="9692">
                  <c:v>3.3582518399999997E-2</c:v>
                </c:pt>
                <c:pt idx="9693">
                  <c:v>3.35825186E-2</c:v>
                </c:pt>
                <c:pt idx="9694">
                  <c:v>3.3582518800000002E-2</c:v>
                </c:pt>
                <c:pt idx="9695">
                  <c:v>3.3582518999999998E-2</c:v>
                </c:pt>
                <c:pt idx="9696">
                  <c:v>3.3582519200000001E-2</c:v>
                </c:pt>
                <c:pt idx="9697">
                  <c:v>3.3582519399999997E-2</c:v>
                </c:pt>
                <c:pt idx="9698">
                  <c:v>3.3582519599999999E-2</c:v>
                </c:pt>
                <c:pt idx="9699">
                  <c:v>3.3582519800000002E-2</c:v>
                </c:pt>
                <c:pt idx="9700">
                  <c:v>3.3582519999999998E-2</c:v>
                </c:pt>
                <c:pt idx="9701">
                  <c:v>3.35825202E-2</c:v>
                </c:pt>
                <c:pt idx="9702">
                  <c:v>3.3582520400000003E-2</c:v>
                </c:pt>
                <c:pt idx="9703">
                  <c:v>3.3582520599999999E-2</c:v>
                </c:pt>
                <c:pt idx="9704">
                  <c:v>3.3582520800000001E-2</c:v>
                </c:pt>
                <c:pt idx="9705">
                  <c:v>3.3582520999999997E-2</c:v>
                </c:pt>
                <c:pt idx="9706">
                  <c:v>3.35825212E-2</c:v>
                </c:pt>
                <c:pt idx="9707">
                  <c:v>3.3582521400000002E-2</c:v>
                </c:pt>
                <c:pt idx="9708">
                  <c:v>3.3582521599999998E-2</c:v>
                </c:pt>
                <c:pt idx="9709">
                  <c:v>3.3582521800000001E-2</c:v>
                </c:pt>
                <c:pt idx="9710">
                  <c:v>3.3582521999999997E-2</c:v>
                </c:pt>
                <c:pt idx="9711">
                  <c:v>3.3582522199999999E-2</c:v>
                </c:pt>
                <c:pt idx="9712">
                  <c:v>3.3582522400000002E-2</c:v>
                </c:pt>
                <c:pt idx="9713">
                  <c:v>3.3582522599999998E-2</c:v>
                </c:pt>
                <c:pt idx="9714">
                  <c:v>3.35825228E-2</c:v>
                </c:pt>
                <c:pt idx="9715">
                  <c:v>3.3582523000000003E-2</c:v>
                </c:pt>
                <c:pt idx="9716">
                  <c:v>3.3582523199999999E-2</c:v>
                </c:pt>
                <c:pt idx="9717">
                  <c:v>3.3582523400000001E-2</c:v>
                </c:pt>
                <c:pt idx="9718">
                  <c:v>3.3582523599999997E-2</c:v>
                </c:pt>
                <c:pt idx="9719">
                  <c:v>3.35825238E-2</c:v>
                </c:pt>
                <c:pt idx="9720">
                  <c:v>3.3582524000000002E-2</c:v>
                </c:pt>
                <c:pt idx="9721">
                  <c:v>3.3582524199999998E-2</c:v>
                </c:pt>
                <c:pt idx="9722">
                  <c:v>3.3582524400000001E-2</c:v>
                </c:pt>
                <c:pt idx="9723">
                  <c:v>3.3582524599999997E-2</c:v>
                </c:pt>
                <c:pt idx="9724">
                  <c:v>3.3582524799999999E-2</c:v>
                </c:pt>
                <c:pt idx="9725">
                  <c:v>3.3582525000000002E-2</c:v>
                </c:pt>
                <c:pt idx="9726">
                  <c:v>3.3582525199999998E-2</c:v>
                </c:pt>
                <c:pt idx="9727">
                  <c:v>3.35825254E-2</c:v>
                </c:pt>
                <c:pt idx="9728">
                  <c:v>3.3582525600000003E-2</c:v>
                </c:pt>
                <c:pt idx="9729">
                  <c:v>3.3582525799999999E-2</c:v>
                </c:pt>
                <c:pt idx="9730">
                  <c:v>3.3582526000000001E-2</c:v>
                </c:pt>
                <c:pt idx="9731">
                  <c:v>3.3582526199999997E-2</c:v>
                </c:pt>
                <c:pt idx="9732">
                  <c:v>3.35825264E-2</c:v>
                </c:pt>
                <c:pt idx="9733">
                  <c:v>3.3582526600000003E-2</c:v>
                </c:pt>
                <c:pt idx="9734">
                  <c:v>3.3582526799999998E-2</c:v>
                </c:pt>
                <c:pt idx="9735">
                  <c:v>3.3582527000000001E-2</c:v>
                </c:pt>
                <c:pt idx="9736">
                  <c:v>3.3582527199999997E-2</c:v>
                </c:pt>
                <c:pt idx="9737">
                  <c:v>3.3582527399999999E-2</c:v>
                </c:pt>
                <c:pt idx="9738">
                  <c:v>3.3582527600000002E-2</c:v>
                </c:pt>
                <c:pt idx="9739">
                  <c:v>3.3582527799999998E-2</c:v>
                </c:pt>
                <c:pt idx="9740">
                  <c:v>3.3582528E-2</c:v>
                </c:pt>
                <c:pt idx="9741">
                  <c:v>3.3582528200000003E-2</c:v>
                </c:pt>
                <c:pt idx="9742">
                  <c:v>3.3582528399999999E-2</c:v>
                </c:pt>
                <c:pt idx="9743">
                  <c:v>3.3582528600000001E-2</c:v>
                </c:pt>
                <c:pt idx="9744">
                  <c:v>3.3582528799999997E-2</c:v>
                </c:pt>
                <c:pt idx="9745">
                  <c:v>3.3582529E-2</c:v>
                </c:pt>
                <c:pt idx="9746">
                  <c:v>3.3582529200000003E-2</c:v>
                </c:pt>
                <c:pt idx="9747">
                  <c:v>3.3582529399999998E-2</c:v>
                </c:pt>
                <c:pt idx="9748">
                  <c:v>3.3582529600000001E-2</c:v>
                </c:pt>
                <c:pt idx="9749">
                  <c:v>3.3582529799999997E-2</c:v>
                </c:pt>
                <c:pt idx="9750">
                  <c:v>3.3582529999999999E-2</c:v>
                </c:pt>
                <c:pt idx="9751">
                  <c:v>3.3582530200000002E-2</c:v>
                </c:pt>
                <c:pt idx="9752">
                  <c:v>3.3582530399999998E-2</c:v>
                </c:pt>
                <c:pt idx="9753">
                  <c:v>3.35825306E-2</c:v>
                </c:pt>
                <c:pt idx="9754">
                  <c:v>3.3582530800000003E-2</c:v>
                </c:pt>
                <c:pt idx="9755">
                  <c:v>3.3582530999999999E-2</c:v>
                </c:pt>
                <c:pt idx="9756">
                  <c:v>3.3582531200000001E-2</c:v>
                </c:pt>
                <c:pt idx="9757">
                  <c:v>3.3582531399999997E-2</c:v>
                </c:pt>
                <c:pt idx="9758">
                  <c:v>3.35825316E-2</c:v>
                </c:pt>
                <c:pt idx="9759">
                  <c:v>3.3582531800000003E-2</c:v>
                </c:pt>
                <c:pt idx="9760">
                  <c:v>3.3582531999999998E-2</c:v>
                </c:pt>
                <c:pt idx="9761">
                  <c:v>3.3582532200000001E-2</c:v>
                </c:pt>
                <c:pt idx="9762">
                  <c:v>3.3582532399999997E-2</c:v>
                </c:pt>
                <c:pt idx="9763">
                  <c:v>3.3582532599999999E-2</c:v>
                </c:pt>
                <c:pt idx="9764">
                  <c:v>3.3582532800000002E-2</c:v>
                </c:pt>
                <c:pt idx="9765">
                  <c:v>3.3582532999999998E-2</c:v>
                </c:pt>
                <c:pt idx="9766">
                  <c:v>3.35825332E-2</c:v>
                </c:pt>
                <c:pt idx="9767">
                  <c:v>3.3582533400000003E-2</c:v>
                </c:pt>
                <c:pt idx="9768">
                  <c:v>3.3582533599999999E-2</c:v>
                </c:pt>
                <c:pt idx="9769">
                  <c:v>3.3582533800000001E-2</c:v>
                </c:pt>
                <c:pt idx="9770">
                  <c:v>3.3582533999999997E-2</c:v>
                </c:pt>
                <c:pt idx="9771">
                  <c:v>3.35825342E-2</c:v>
                </c:pt>
                <c:pt idx="9772">
                  <c:v>3.3582534400000003E-2</c:v>
                </c:pt>
                <c:pt idx="9773">
                  <c:v>3.3582534599999998E-2</c:v>
                </c:pt>
                <c:pt idx="9774">
                  <c:v>3.3582534800000001E-2</c:v>
                </c:pt>
                <c:pt idx="9775">
                  <c:v>3.3582534999999997E-2</c:v>
                </c:pt>
                <c:pt idx="9776">
                  <c:v>3.3582535199999999E-2</c:v>
                </c:pt>
                <c:pt idx="9777">
                  <c:v>3.3582535400000002E-2</c:v>
                </c:pt>
                <c:pt idx="9778">
                  <c:v>3.3582535599999998E-2</c:v>
                </c:pt>
                <c:pt idx="9779">
                  <c:v>3.35825358E-2</c:v>
                </c:pt>
                <c:pt idx="9780">
                  <c:v>3.3582536000000003E-2</c:v>
                </c:pt>
                <c:pt idx="9781">
                  <c:v>3.3582536199999999E-2</c:v>
                </c:pt>
                <c:pt idx="9782">
                  <c:v>3.3582536400000002E-2</c:v>
                </c:pt>
                <c:pt idx="9783">
                  <c:v>3.3582536599999997E-2</c:v>
                </c:pt>
                <c:pt idx="9784">
                  <c:v>3.35825368E-2</c:v>
                </c:pt>
                <c:pt idx="9785">
                  <c:v>3.3582537000000003E-2</c:v>
                </c:pt>
                <c:pt idx="9786">
                  <c:v>3.3582537199999998E-2</c:v>
                </c:pt>
                <c:pt idx="9787">
                  <c:v>3.3582537400000001E-2</c:v>
                </c:pt>
                <c:pt idx="9788">
                  <c:v>3.3582537599999997E-2</c:v>
                </c:pt>
                <c:pt idx="9789">
                  <c:v>3.3582537799999999E-2</c:v>
                </c:pt>
                <c:pt idx="9790">
                  <c:v>3.3582538000000002E-2</c:v>
                </c:pt>
                <c:pt idx="9791">
                  <c:v>3.3582538199999998E-2</c:v>
                </c:pt>
                <c:pt idx="9792">
                  <c:v>3.35825384E-2</c:v>
                </c:pt>
                <c:pt idx="9793">
                  <c:v>3.3582538600000003E-2</c:v>
                </c:pt>
                <c:pt idx="9794">
                  <c:v>3.3582538799999999E-2</c:v>
                </c:pt>
                <c:pt idx="9795">
                  <c:v>3.3582539000000002E-2</c:v>
                </c:pt>
                <c:pt idx="9796">
                  <c:v>3.3582539199999997E-2</c:v>
                </c:pt>
                <c:pt idx="9797">
                  <c:v>3.35825394E-2</c:v>
                </c:pt>
                <c:pt idx="9798">
                  <c:v>3.3582539600000003E-2</c:v>
                </c:pt>
                <c:pt idx="9799">
                  <c:v>3.3582539799999998E-2</c:v>
                </c:pt>
                <c:pt idx="9800">
                  <c:v>3.3582540000000001E-2</c:v>
                </c:pt>
                <c:pt idx="9801">
                  <c:v>3.3582540199999997E-2</c:v>
                </c:pt>
                <c:pt idx="9802">
                  <c:v>3.3582540399999999E-2</c:v>
                </c:pt>
                <c:pt idx="9803">
                  <c:v>3.3582540600000002E-2</c:v>
                </c:pt>
                <c:pt idx="9804">
                  <c:v>3.3582540799999998E-2</c:v>
                </c:pt>
                <c:pt idx="9805">
                  <c:v>3.3582541E-2</c:v>
                </c:pt>
                <c:pt idx="9806">
                  <c:v>3.3582541200000003E-2</c:v>
                </c:pt>
                <c:pt idx="9807">
                  <c:v>3.3582541399999999E-2</c:v>
                </c:pt>
                <c:pt idx="9808">
                  <c:v>3.3582541600000002E-2</c:v>
                </c:pt>
                <c:pt idx="9809">
                  <c:v>3.3582541799999997E-2</c:v>
                </c:pt>
                <c:pt idx="9810">
                  <c:v>3.3582542E-2</c:v>
                </c:pt>
                <c:pt idx="9811">
                  <c:v>3.3582542200000003E-2</c:v>
                </c:pt>
                <c:pt idx="9812">
                  <c:v>3.3582542399999998E-2</c:v>
                </c:pt>
                <c:pt idx="9813">
                  <c:v>3.3582542600000001E-2</c:v>
                </c:pt>
                <c:pt idx="9814">
                  <c:v>3.3582542799999997E-2</c:v>
                </c:pt>
                <c:pt idx="9815">
                  <c:v>3.3582542999999999E-2</c:v>
                </c:pt>
                <c:pt idx="9816">
                  <c:v>3.3582543200000002E-2</c:v>
                </c:pt>
                <c:pt idx="9817">
                  <c:v>3.3582543399999998E-2</c:v>
                </c:pt>
                <c:pt idx="9818">
                  <c:v>3.35825436E-2</c:v>
                </c:pt>
                <c:pt idx="9819">
                  <c:v>3.3582543800000003E-2</c:v>
                </c:pt>
                <c:pt idx="9820">
                  <c:v>3.3582543999999999E-2</c:v>
                </c:pt>
                <c:pt idx="9821">
                  <c:v>3.3582544200000002E-2</c:v>
                </c:pt>
                <c:pt idx="9822">
                  <c:v>3.3582544399999997E-2</c:v>
                </c:pt>
                <c:pt idx="9823">
                  <c:v>3.35825446E-2</c:v>
                </c:pt>
                <c:pt idx="9824">
                  <c:v>3.3582544800000003E-2</c:v>
                </c:pt>
                <c:pt idx="9825">
                  <c:v>3.3582544999999998E-2</c:v>
                </c:pt>
                <c:pt idx="9826">
                  <c:v>3.3582545200000001E-2</c:v>
                </c:pt>
                <c:pt idx="9827">
                  <c:v>3.3582545399999997E-2</c:v>
                </c:pt>
                <c:pt idx="9828">
                  <c:v>3.3582545599999999E-2</c:v>
                </c:pt>
                <c:pt idx="9829">
                  <c:v>3.3582545800000002E-2</c:v>
                </c:pt>
                <c:pt idx="9830">
                  <c:v>3.3582545999999998E-2</c:v>
                </c:pt>
                <c:pt idx="9831">
                  <c:v>3.3582546200000001E-2</c:v>
                </c:pt>
                <c:pt idx="9832">
                  <c:v>3.3582546400000003E-2</c:v>
                </c:pt>
                <c:pt idx="9833">
                  <c:v>3.3582546599999999E-2</c:v>
                </c:pt>
                <c:pt idx="9834">
                  <c:v>3.3582546800000002E-2</c:v>
                </c:pt>
                <c:pt idx="9835">
                  <c:v>3.3582546999999997E-2</c:v>
                </c:pt>
                <c:pt idx="9836">
                  <c:v>3.35825472E-2</c:v>
                </c:pt>
                <c:pt idx="9837">
                  <c:v>3.3582547400000003E-2</c:v>
                </c:pt>
                <c:pt idx="9838">
                  <c:v>3.3582547599999998E-2</c:v>
                </c:pt>
                <c:pt idx="9839">
                  <c:v>3.3582547800000001E-2</c:v>
                </c:pt>
                <c:pt idx="9840">
                  <c:v>3.3582547999999997E-2</c:v>
                </c:pt>
                <c:pt idx="9841">
                  <c:v>3.3582548199999999E-2</c:v>
                </c:pt>
                <c:pt idx="9842">
                  <c:v>3.3582548400000002E-2</c:v>
                </c:pt>
                <c:pt idx="9843">
                  <c:v>3.3582548599999998E-2</c:v>
                </c:pt>
                <c:pt idx="9844">
                  <c:v>3.3582548800000001E-2</c:v>
                </c:pt>
                <c:pt idx="9845">
                  <c:v>3.3582549000000003E-2</c:v>
                </c:pt>
                <c:pt idx="9846">
                  <c:v>3.3582549199999999E-2</c:v>
                </c:pt>
                <c:pt idx="9847">
                  <c:v>3.3582549400000002E-2</c:v>
                </c:pt>
                <c:pt idx="9848">
                  <c:v>3.3582549599999997E-2</c:v>
                </c:pt>
                <c:pt idx="9849">
                  <c:v>3.35825498E-2</c:v>
                </c:pt>
                <c:pt idx="9850">
                  <c:v>3.3582550000000003E-2</c:v>
                </c:pt>
                <c:pt idx="9851">
                  <c:v>3.3582550199999998E-2</c:v>
                </c:pt>
                <c:pt idx="9852">
                  <c:v>3.3582550400000001E-2</c:v>
                </c:pt>
                <c:pt idx="9853">
                  <c:v>3.3582550599999997E-2</c:v>
                </c:pt>
                <c:pt idx="9854">
                  <c:v>3.3582550799999999E-2</c:v>
                </c:pt>
                <c:pt idx="9855">
                  <c:v>3.3582551000000002E-2</c:v>
                </c:pt>
                <c:pt idx="9856">
                  <c:v>3.3582551199999998E-2</c:v>
                </c:pt>
                <c:pt idx="9857">
                  <c:v>3.3582551400000001E-2</c:v>
                </c:pt>
                <c:pt idx="9858">
                  <c:v>3.3582551600000003E-2</c:v>
                </c:pt>
                <c:pt idx="9859">
                  <c:v>3.3582551799999999E-2</c:v>
                </c:pt>
                <c:pt idx="9860">
                  <c:v>3.3582552000000002E-2</c:v>
                </c:pt>
                <c:pt idx="9861">
                  <c:v>3.3582552199999997E-2</c:v>
                </c:pt>
                <c:pt idx="9862">
                  <c:v>3.35825524E-2</c:v>
                </c:pt>
                <c:pt idx="9863">
                  <c:v>3.3582552600000003E-2</c:v>
                </c:pt>
                <c:pt idx="9864">
                  <c:v>3.3582552799999998E-2</c:v>
                </c:pt>
                <c:pt idx="9865">
                  <c:v>3.3582553000000001E-2</c:v>
                </c:pt>
                <c:pt idx="9866">
                  <c:v>3.3582553199999997E-2</c:v>
                </c:pt>
                <c:pt idx="9867">
                  <c:v>3.3582553399999999E-2</c:v>
                </c:pt>
                <c:pt idx="9868">
                  <c:v>3.3582553600000002E-2</c:v>
                </c:pt>
                <c:pt idx="9869">
                  <c:v>3.3582553799999998E-2</c:v>
                </c:pt>
                <c:pt idx="9870">
                  <c:v>3.3582554000000001E-2</c:v>
                </c:pt>
                <c:pt idx="9871">
                  <c:v>3.3582554200000003E-2</c:v>
                </c:pt>
                <c:pt idx="9872">
                  <c:v>3.3582554399999999E-2</c:v>
                </c:pt>
                <c:pt idx="9873">
                  <c:v>3.3582554600000002E-2</c:v>
                </c:pt>
                <c:pt idx="9874">
                  <c:v>3.3582554799999997E-2</c:v>
                </c:pt>
                <c:pt idx="9875">
                  <c:v>3.3582555E-2</c:v>
                </c:pt>
                <c:pt idx="9876">
                  <c:v>3.3582555200000003E-2</c:v>
                </c:pt>
                <c:pt idx="9877">
                  <c:v>3.3582555399999998E-2</c:v>
                </c:pt>
                <c:pt idx="9878">
                  <c:v>3.3582555600000001E-2</c:v>
                </c:pt>
                <c:pt idx="9879">
                  <c:v>3.3582555799999997E-2</c:v>
                </c:pt>
                <c:pt idx="9880">
                  <c:v>3.3582556E-2</c:v>
                </c:pt>
                <c:pt idx="9881">
                  <c:v>3.3582556200000002E-2</c:v>
                </c:pt>
                <c:pt idx="9882">
                  <c:v>3.3582556399999998E-2</c:v>
                </c:pt>
                <c:pt idx="9883">
                  <c:v>3.3582556600000001E-2</c:v>
                </c:pt>
                <c:pt idx="9884">
                  <c:v>3.3582556800000003E-2</c:v>
                </c:pt>
                <c:pt idx="9885">
                  <c:v>3.3582556999999999E-2</c:v>
                </c:pt>
                <c:pt idx="9886">
                  <c:v>3.3582557200000002E-2</c:v>
                </c:pt>
                <c:pt idx="9887">
                  <c:v>3.3582557399999997E-2</c:v>
                </c:pt>
                <c:pt idx="9888">
                  <c:v>3.35825576E-2</c:v>
                </c:pt>
                <c:pt idx="9889">
                  <c:v>3.3582557800000003E-2</c:v>
                </c:pt>
                <c:pt idx="9890">
                  <c:v>3.3582557999999998E-2</c:v>
                </c:pt>
                <c:pt idx="9891">
                  <c:v>3.3582558200000001E-2</c:v>
                </c:pt>
                <c:pt idx="9892">
                  <c:v>3.3582558399999997E-2</c:v>
                </c:pt>
                <c:pt idx="9893">
                  <c:v>3.35825586E-2</c:v>
                </c:pt>
                <c:pt idx="9894">
                  <c:v>3.3582558800000002E-2</c:v>
                </c:pt>
                <c:pt idx="9895">
                  <c:v>3.3582558999999998E-2</c:v>
                </c:pt>
                <c:pt idx="9896">
                  <c:v>3.3582559200000001E-2</c:v>
                </c:pt>
                <c:pt idx="9897">
                  <c:v>3.3582559400000003E-2</c:v>
                </c:pt>
                <c:pt idx="9898">
                  <c:v>3.3582559599999999E-2</c:v>
                </c:pt>
                <c:pt idx="9899">
                  <c:v>3.3582559800000002E-2</c:v>
                </c:pt>
                <c:pt idx="9900">
                  <c:v>3.3582559999999997E-2</c:v>
                </c:pt>
                <c:pt idx="9901">
                  <c:v>3.35825602E-2</c:v>
                </c:pt>
                <c:pt idx="9902">
                  <c:v>3.3582560400000003E-2</c:v>
                </c:pt>
                <c:pt idx="9903">
                  <c:v>3.3582560599999998E-2</c:v>
                </c:pt>
                <c:pt idx="9904">
                  <c:v>3.3582560800000001E-2</c:v>
                </c:pt>
                <c:pt idx="9905">
                  <c:v>3.3582560999999997E-2</c:v>
                </c:pt>
                <c:pt idx="9906">
                  <c:v>3.35825612E-2</c:v>
                </c:pt>
                <c:pt idx="9907">
                  <c:v>3.3582561400000002E-2</c:v>
                </c:pt>
                <c:pt idx="9908">
                  <c:v>3.3582561599999998E-2</c:v>
                </c:pt>
                <c:pt idx="9909">
                  <c:v>3.3582561800000001E-2</c:v>
                </c:pt>
                <c:pt idx="9910">
                  <c:v>3.3582562000000003E-2</c:v>
                </c:pt>
                <c:pt idx="9911">
                  <c:v>3.3582562199999999E-2</c:v>
                </c:pt>
                <c:pt idx="9912">
                  <c:v>3.3582562400000002E-2</c:v>
                </c:pt>
                <c:pt idx="9913">
                  <c:v>3.3582562599999997E-2</c:v>
                </c:pt>
                <c:pt idx="9914">
                  <c:v>3.35825628E-2</c:v>
                </c:pt>
                <c:pt idx="9915">
                  <c:v>3.3582563000000003E-2</c:v>
                </c:pt>
                <c:pt idx="9916">
                  <c:v>3.3582563199999999E-2</c:v>
                </c:pt>
                <c:pt idx="9917">
                  <c:v>3.3582563400000001E-2</c:v>
                </c:pt>
                <c:pt idx="9918">
                  <c:v>3.3582563599999997E-2</c:v>
                </c:pt>
                <c:pt idx="9919">
                  <c:v>3.35825638E-2</c:v>
                </c:pt>
                <c:pt idx="9920">
                  <c:v>3.3582564000000002E-2</c:v>
                </c:pt>
                <c:pt idx="9921">
                  <c:v>3.3582564199999998E-2</c:v>
                </c:pt>
                <c:pt idx="9922">
                  <c:v>3.3582564400000001E-2</c:v>
                </c:pt>
                <c:pt idx="9923">
                  <c:v>3.3582564600000003E-2</c:v>
                </c:pt>
                <c:pt idx="9924">
                  <c:v>3.3582564799999999E-2</c:v>
                </c:pt>
                <c:pt idx="9925">
                  <c:v>3.3582565000000002E-2</c:v>
                </c:pt>
                <c:pt idx="9926">
                  <c:v>3.3582565199999997E-2</c:v>
                </c:pt>
                <c:pt idx="9927">
                  <c:v>3.35825654E-2</c:v>
                </c:pt>
                <c:pt idx="9928">
                  <c:v>3.3582565600000003E-2</c:v>
                </c:pt>
                <c:pt idx="9929">
                  <c:v>3.3582565799999999E-2</c:v>
                </c:pt>
                <c:pt idx="9930">
                  <c:v>3.3582566000000001E-2</c:v>
                </c:pt>
                <c:pt idx="9931">
                  <c:v>3.3582566199999997E-2</c:v>
                </c:pt>
                <c:pt idx="9932">
                  <c:v>3.35825664E-2</c:v>
                </c:pt>
                <c:pt idx="9933">
                  <c:v>3.3582566600000002E-2</c:v>
                </c:pt>
                <c:pt idx="9934">
                  <c:v>3.3582566799999998E-2</c:v>
                </c:pt>
                <c:pt idx="9935">
                  <c:v>3.3582567000000001E-2</c:v>
                </c:pt>
                <c:pt idx="9936">
                  <c:v>3.3582567200000003E-2</c:v>
                </c:pt>
                <c:pt idx="9937">
                  <c:v>3.3582567399999999E-2</c:v>
                </c:pt>
                <c:pt idx="9938">
                  <c:v>3.3582567600000002E-2</c:v>
                </c:pt>
                <c:pt idx="9939">
                  <c:v>3.3582567799999997E-2</c:v>
                </c:pt>
                <c:pt idx="9940">
                  <c:v>3.3582568E-2</c:v>
                </c:pt>
                <c:pt idx="9941">
                  <c:v>3.3582568200000003E-2</c:v>
                </c:pt>
                <c:pt idx="9942">
                  <c:v>3.3582568399999999E-2</c:v>
                </c:pt>
                <c:pt idx="9943">
                  <c:v>3.3582568600000001E-2</c:v>
                </c:pt>
                <c:pt idx="9944">
                  <c:v>3.3582568799999997E-2</c:v>
                </c:pt>
                <c:pt idx="9945">
                  <c:v>3.3582569E-2</c:v>
                </c:pt>
                <c:pt idx="9946">
                  <c:v>3.3582569200000002E-2</c:v>
                </c:pt>
                <c:pt idx="9947">
                  <c:v>3.3582569399999998E-2</c:v>
                </c:pt>
                <c:pt idx="9948">
                  <c:v>3.3582569600000001E-2</c:v>
                </c:pt>
                <c:pt idx="9949">
                  <c:v>3.3582569800000003E-2</c:v>
                </c:pt>
                <c:pt idx="9950">
                  <c:v>3.3582569999999999E-2</c:v>
                </c:pt>
                <c:pt idx="9951">
                  <c:v>3.3582570200000002E-2</c:v>
                </c:pt>
                <c:pt idx="9952">
                  <c:v>3.3582570399999997E-2</c:v>
                </c:pt>
                <c:pt idx="9953">
                  <c:v>3.35825706E-2</c:v>
                </c:pt>
                <c:pt idx="9954">
                  <c:v>3.3582570800000003E-2</c:v>
                </c:pt>
                <c:pt idx="9955">
                  <c:v>3.3582570999999999E-2</c:v>
                </c:pt>
                <c:pt idx="9956">
                  <c:v>3.3582571200000001E-2</c:v>
                </c:pt>
                <c:pt idx="9957">
                  <c:v>3.3582571399999997E-2</c:v>
                </c:pt>
                <c:pt idx="9958">
                  <c:v>3.35825716E-2</c:v>
                </c:pt>
                <c:pt idx="9959">
                  <c:v>3.3582571800000002E-2</c:v>
                </c:pt>
                <c:pt idx="9960">
                  <c:v>3.3582571999999998E-2</c:v>
                </c:pt>
                <c:pt idx="9961">
                  <c:v>3.3582572200000001E-2</c:v>
                </c:pt>
                <c:pt idx="9962">
                  <c:v>3.3582572400000003E-2</c:v>
                </c:pt>
                <c:pt idx="9963">
                  <c:v>3.3582572599999999E-2</c:v>
                </c:pt>
                <c:pt idx="9964">
                  <c:v>3.3582572800000002E-2</c:v>
                </c:pt>
                <c:pt idx="9965">
                  <c:v>3.3582572999999998E-2</c:v>
                </c:pt>
                <c:pt idx="9966">
                  <c:v>3.35825732E-2</c:v>
                </c:pt>
                <c:pt idx="9967">
                  <c:v>3.3582573400000003E-2</c:v>
                </c:pt>
                <c:pt idx="9968">
                  <c:v>3.3582573599999999E-2</c:v>
                </c:pt>
                <c:pt idx="9969">
                  <c:v>3.3582573800000001E-2</c:v>
                </c:pt>
                <c:pt idx="9970">
                  <c:v>3.3582573999999997E-2</c:v>
                </c:pt>
                <c:pt idx="9971">
                  <c:v>3.35825742E-2</c:v>
                </c:pt>
                <c:pt idx="9972">
                  <c:v>3.3582574400000002E-2</c:v>
                </c:pt>
                <c:pt idx="9973">
                  <c:v>3.3582574599999998E-2</c:v>
                </c:pt>
                <c:pt idx="9974">
                  <c:v>3.3582574800000001E-2</c:v>
                </c:pt>
                <c:pt idx="9975">
                  <c:v>3.3582575000000003E-2</c:v>
                </c:pt>
                <c:pt idx="9976">
                  <c:v>3.3582575199999999E-2</c:v>
                </c:pt>
                <c:pt idx="9977">
                  <c:v>3.3582575400000002E-2</c:v>
                </c:pt>
                <c:pt idx="9978">
                  <c:v>3.3582575599999998E-2</c:v>
                </c:pt>
                <c:pt idx="9979">
                  <c:v>3.35825758E-2</c:v>
                </c:pt>
                <c:pt idx="9980">
                  <c:v>3.3582576000000003E-2</c:v>
                </c:pt>
                <c:pt idx="9981">
                  <c:v>3.3582576199999999E-2</c:v>
                </c:pt>
                <c:pt idx="9982">
                  <c:v>3.3582576400000001E-2</c:v>
                </c:pt>
                <c:pt idx="9983">
                  <c:v>3.3582576599999997E-2</c:v>
                </c:pt>
                <c:pt idx="9984">
                  <c:v>3.35825768E-2</c:v>
                </c:pt>
                <c:pt idx="9985">
                  <c:v>3.3582577000000002E-2</c:v>
                </c:pt>
                <c:pt idx="9986">
                  <c:v>3.3582577199999998E-2</c:v>
                </c:pt>
                <c:pt idx="9987">
                  <c:v>3.3582577400000001E-2</c:v>
                </c:pt>
                <c:pt idx="9988">
                  <c:v>3.3582577600000003E-2</c:v>
                </c:pt>
                <c:pt idx="9989">
                  <c:v>3.3582577799999999E-2</c:v>
                </c:pt>
                <c:pt idx="9990">
                  <c:v>3.3582578000000002E-2</c:v>
                </c:pt>
                <c:pt idx="9991">
                  <c:v>3.3582578199999998E-2</c:v>
                </c:pt>
                <c:pt idx="9992">
                  <c:v>3.35825784E-2</c:v>
                </c:pt>
                <c:pt idx="9993">
                  <c:v>3.3582578600000003E-2</c:v>
                </c:pt>
                <c:pt idx="9994">
                  <c:v>3.3582578799999999E-2</c:v>
                </c:pt>
                <c:pt idx="9995">
                  <c:v>3.3582579000000001E-2</c:v>
                </c:pt>
                <c:pt idx="9996">
                  <c:v>3.3582579199999997E-2</c:v>
                </c:pt>
                <c:pt idx="9997">
                  <c:v>3.35825794E-2</c:v>
                </c:pt>
                <c:pt idx="9998">
                  <c:v>3.3582579600000002E-2</c:v>
                </c:pt>
                <c:pt idx="9999">
                  <c:v>3.3582579799999998E-2</c:v>
                </c:pt>
                <c:pt idx="10000">
                  <c:v>3.3582580000000001E-2</c:v>
                </c:pt>
                <c:pt idx="10001">
                  <c:v>3.3582580200000003E-2</c:v>
                </c:pt>
                <c:pt idx="10002">
                  <c:v>3.3582580399999999E-2</c:v>
                </c:pt>
                <c:pt idx="10003">
                  <c:v>3.3582580600000002E-2</c:v>
                </c:pt>
                <c:pt idx="10004">
                  <c:v>3.3582580799999998E-2</c:v>
                </c:pt>
                <c:pt idx="10005">
                  <c:v>3.3582581E-2</c:v>
                </c:pt>
                <c:pt idx="10006">
                  <c:v>3.3582581200000003E-2</c:v>
                </c:pt>
                <c:pt idx="10007">
                  <c:v>3.3582581399999999E-2</c:v>
                </c:pt>
                <c:pt idx="10008">
                  <c:v>3.3582581600000001E-2</c:v>
                </c:pt>
                <c:pt idx="10009">
                  <c:v>3.3582581799999997E-2</c:v>
                </c:pt>
                <c:pt idx="10010">
                  <c:v>3.3582582E-2</c:v>
                </c:pt>
                <c:pt idx="10011">
                  <c:v>3.3582582200000002E-2</c:v>
                </c:pt>
                <c:pt idx="10012">
                  <c:v>3.3582582399999998E-2</c:v>
                </c:pt>
                <c:pt idx="10013">
                  <c:v>3.3582582600000001E-2</c:v>
                </c:pt>
                <c:pt idx="10014">
                  <c:v>3.3582582800000003E-2</c:v>
                </c:pt>
                <c:pt idx="10015">
                  <c:v>3.3582582999999999E-2</c:v>
                </c:pt>
                <c:pt idx="10016">
                  <c:v>3.3582583200000002E-2</c:v>
                </c:pt>
                <c:pt idx="10017">
                  <c:v>3.3582583399999998E-2</c:v>
                </c:pt>
                <c:pt idx="10018">
                  <c:v>3.35825836E-2</c:v>
                </c:pt>
                <c:pt idx="10019">
                  <c:v>3.3582583800000003E-2</c:v>
                </c:pt>
                <c:pt idx="10020">
                  <c:v>3.3582583999999999E-2</c:v>
                </c:pt>
                <c:pt idx="10021">
                  <c:v>3.3582584200000001E-2</c:v>
                </c:pt>
                <c:pt idx="10022">
                  <c:v>3.3582584399999997E-2</c:v>
                </c:pt>
                <c:pt idx="10023">
                  <c:v>3.35825846E-2</c:v>
                </c:pt>
                <c:pt idx="10024">
                  <c:v>3.3582584800000002E-2</c:v>
                </c:pt>
                <c:pt idx="10025">
                  <c:v>3.3582584999999998E-2</c:v>
                </c:pt>
                <c:pt idx="10026">
                  <c:v>3.3582585200000001E-2</c:v>
                </c:pt>
                <c:pt idx="10027">
                  <c:v>3.3582585399999997E-2</c:v>
                </c:pt>
                <c:pt idx="10028">
                  <c:v>3.3582585599999999E-2</c:v>
                </c:pt>
                <c:pt idx="10029">
                  <c:v>3.3582585800000002E-2</c:v>
                </c:pt>
                <c:pt idx="10030">
                  <c:v>3.3582585999999998E-2</c:v>
                </c:pt>
                <c:pt idx="10031">
                  <c:v>3.35825862E-2</c:v>
                </c:pt>
                <c:pt idx="10032">
                  <c:v>3.3582586400000003E-2</c:v>
                </c:pt>
                <c:pt idx="10033">
                  <c:v>3.3582586599999999E-2</c:v>
                </c:pt>
                <c:pt idx="10034">
                  <c:v>3.3582586800000001E-2</c:v>
                </c:pt>
                <c:pt idx="10035">
                  <c:v>3.3582586999999997E-2</c:v>
                </c:pt>
                <c:pt idx="10036">
                  <c:v>3.35825872E-2</c:v>
                </c:pt>
                <c:pt idx="10037">
                  <c:v>3.3582587400000002E-2</c:v>
                </c:pt>
                <c:pt idx="10038">
                  <c:v>3.3582587599999998E-2</c:v>
                </c:pt>
                <c:pt idx="10039">
                  <c:v>3.3582587800000001E-2</c:v>
                </c:pt>
                <c:pt idx="10040">
                  <c:v>3.3582587999999997E-2</c:v>
                </c:pt>
                <c:pt idx="10041">
                  <c:v>3.3582588199999999E-2</c:v>
                </c:pt>
                <c:pt idx="10042">
                  <c:v>3.3582588400000002E-2</c:v>
                </c:pt>
                <c:pt idx="10043">
                  <c:v>3.3582588599999998E-2</c:v>
                </c:pt>
                <c:pt idx="10044">
                  <c:v>3.35825888E-2</c:v>
                </c:pt>
                <c:pt idx="10045">
                  <c:v>3.3582589000000003E-2</c:v>
                </c:pt>
                <c:pt idx="10046">
                  <c:v>3.3582589199999999E-2</c:v>
                </c:pt>
                <c:pt idx="10047">
                  <c:v>3.3582589400000001E-2</c:v>
                </c:pt>
                <c:pt idx="10048">
                  <c:v>3.3582589599999997E-2</c:v>
                </c:pt>
                <c:pt idx="10049">
                  <c:v>3.35825898E-2</c:v>
                </c:pt>
                <c:pt idx="10050">
                  <c:v>3.3582590000000002E-2</c:v>
                </c:pt>
                <c:pt idx="10051">
                  <c:v>3.3582590199999998E-2</c:v>
                </c:pt>
                <c:pt idx="10052">
                  <c:v>3.3582590400000001E-2</c:v>
                </c:pt>
                <c:pt idx="10053">
                  <c:v>3.3582590599999997E-2</c:v>
                </c:pt>
                <c:pt idx="10054">
                  <c:v>3.3582590799999999E-2</c:v>
                </c:pt>
                <c:pt idx="10055">
                  <c:v>3.3582591000000002E-2</c:v>
                </c:pt>
                <c:pt idx="10056">
                  <c:v>3.3582591199999998E-2</c:v>
                </c:pt>
                <c:pt idx="10057">
                  <c:v>3.35825914E-2</c:v>
                </c:pt>
                <c:pt idx="10058">
                  <c:v>3.3582591600000003E-2</c:v>
                </c:pt>
                <c:pt idx="10059">
                  <c:v>3.3582591799999999E-2</c:v>
                </c:pt>
                <c:pt idx="10060">
                  <c:v>3.3582592000000001E-2</c:v>
                </c:pt>
                <c:pt idx="10061">
                  <c:v>3.3582592199999997E-2</c:v>
                </c:pt>
                <c:pt idx="10062">
                  <c:v>3.35825924E-2</c:v>
                </c:pt>
                <c:pt idx="10063">
                  <c:v>3.3582592600000002E-2</c:v>
                </c:pt>
                <c:pt idx="10064">
                  <c:v>3.3582592799999998E-2</c:v>
                </c:pt>
                <c:pt idx="10065">
                  <c:v>3.3582593000000001E-2</c:v>
                </c:pt>
                <c:pt idx="10066">
                  <c:v>3.3582593199999997E-2</c:v>
                </c:pt>
                <c:pt idx="10067">
                  <c:v>3.3582593399999999E-2</c:v>
                </c:pt>
                <c:pt idx="10068">
                  <c:v>3.3582593600000002E-2</c:v>
                </c:pt>
                <c:pt idx="10069">
                  <c:v>3.3582593799999998E-2</c:v>
                </c:pt>
                <c:pt idx="10070">
                  <c:v>3.3582594E-2</c:v>
                </c:pt>
                <c:pt idx="10071">
                  <c:v>3.3582594200000003E-2</c:v>
                </c:pt>
                <c:pt idx="10072">
                  <c:v>3.3582594399999999E-2</c:v>
                </c:pt>
                <c:pt idx="10073">
                  <c:v>3.3582594600000001E-2</c:v>
                </c:pt>
                <c:pt idx="10074">
                  <c:v>3.3582594799999997E-2</c:v>
                </c:pt>
                <c:pt idx="10075">
                  <c:v>3.3582595E-2</c:v>
                </c:pt>
                <c:pt idx="10076">
                  <c:v>3.3582595200000002E-2</c:v>
                </c:pt>
                <c:pt idx="10077">
                  <c:v>3.3582595399999998E-2</c:v>
                </c:pt>
                <c:pt idx="10078">
                  <c:v>3.3582595600000001E-2</c:v>
                </c:pt>
                <c:pt idx="10079">
                  <c:v>3.3582595799999997E-2</c:v>
                </c:pt>
                <c:pt idx="10080">
                  <c:v>3.3582595999999999E-2</c:v>
                </c:pt>
                <c:pt idx="10081">
                  <c:v>3.3582596200000002E-2</c:v>
                </c:pt>
                <c:pt idx="10082">
                  <c:v>3.3582596399999998E-2</c:v>
                </c:pt>
                <c:pt idx="10083">
                  <c:v>3.35825966E-2</c:v>
                </c:pt>
                <c:pt idx="10084">
                  <c:v>3.3582596800000003E-2</c:v>
                </c:pt>
                <c:pt idx="10085">
                  <c:v>3.3582596999999999E-2</c:v>
                </c:pt>
                <c:pt idx="10086">
                  <c:v>3.3582597200000001E-2</c:v>
                </c:pt>
                <c:pt idx="10087">
                  <c:v>3.3582597399999997E-2</c:v>
                </c:pt>
                <c:pt idx="10088">
                  <c:v>3.35825976E-2</c:v>
                </c:pt>
                <c:pt idx="10089">
                  <c:v>3.3582597800000002E-2</c:v>
                </c:pt>
                <c:pt idx="10090">
                  <c:v>3.3582597999999998E-2</c:v>
                </c:pt>
                <c:pt idx="10091">
                  <c:v>3.3582598200000001E-2</c:v>
                </c:pt>
                <c:pt idx="10092">
                  <c:v>3.3582598399999997E-2</c:v>
                </c:pt>
                <c:pt idx="10093">
                  <c:v>3.3582598599999999E-2</c:v>
                </c:pt>
                <c:pt idx="10094">
                  <c:v>3.3582598800000002E-2</c:v>
                </c:pt>
                <c:pt idx="10095">
                  <c:v>3.3582598999999998E-2</c:v>
                </c:pt>
                <c:pt idx="10096">
                  <c:v>3.35825992E-2</c:v>
                </c:pt>
                <c:pt idx="10097">
                  <c:v>3.3582599400000003E-2</c:v>
                </c:pt>
                <c:pt idx="10098">
                  <c:v>3.3582599599999999E-2</c:v>
                </c:pt>
                <c:pt idx="10099">
                  <c:v>3.3582599800000001E-2</c:v>
                </c:pt>
                <c:pt idx="10100">
                  <c:v>3.3582599999999997E-2</c:v>
                </c:pt>
                <c:pt idx="10101">
                  <c:v>3.35826002E-2</c:v>
                </c:pt>
                <c:pt idx="10102">
                  <c:v>3.3582600400000003E-2</c:v>
                </c:pt>
                <c:pt idx="10103">
                  <c:v>3.3582600599999998E-2</c:v>
                </c:pt>
                <c:pt idx="10104">
                  <c:v>3.3582600800000001E-2</c:v>
                </c:pt>
                <c:pt idx="10105">
                  <c:v>3.3582600999999997E-2</c:v>
                </c:pt>
                <c:pt idx="10106">
                  <c:v>3.3582601199999999E-2</c:v>
                </c:pt>
                <c:pt idx="10107">
                  <c:v>3.3582601400000002E-2</c:v>
                </c:pt>
                <c:pt idx="10108">
                  <c:v>3.3582601599999998E-2</c:v>
                </c:pt>
                <c:pt idx="10109">
                  <c:v>3.35826018E-2</c:v>
                </c:pt>
                <c:pt idx="10110">
                  <c:v>3.3582602000000003E-2</c:v>
                </c:pt>
                <c:pt idx="10111">
                  <c:v>3.3582602199999999E-2</c:v>
                </c:pt>
                <c:pt idx="10112">
                  <c:v>3.3582602400000001E-2</c:v>
                </c:pt>
                <c:pt idx="10113">
                  <c:v>3.3582602599999997E-2</c:v>
                </c:pt>
                <c:pt idx="10114">
                  <c:v>3.35826028E-2</c:v>
                </c:pt>
                <c:pt idx="10115">
                  <c:v>3.3582603000000003E-2</c:v>
                </c:pt>
                <c:pt idx="10116">
                  <c:v>3.3582603199999998E-2</c:v>
                </c:pt>
                <c:pt idx="10117">
                  <c:v>3.3582603400000001E-2</c:v>
                </c:pt>
                <c:pt idx="10118">
                  <c:v>3.3582603599999997E-2</c:v>
                </c:pt>
                <c:pt idx="10119">
                  <c:v>3.3582603799999999E-2</c:v>
                </c:pt>
                <c:pt idx="10120">
                  <c:v>3.3582604000000002E-2</c:v>
                </c:pt>
                <c:pt idx="10121">
                  <c:v>3.3582604199999998E-2</c:v>
                </c:pt>
                <c:pt idx="10122">
                  <c:v>3.35826044E-2</c:v>
                </c:pt>
                <c:pt idx="10123">
                  <c:v>3.3582604600000003E-2</c:v>
                </c:pt>
                <c:pt idx="10124">
                  <c:v>3.3582604799999999E-2</c:v>
                </c:pt>
                <c:pt idx="10125">
                  <c:v>3.3582605000000001E-2</c:v>
                </c:pt>
                <c:pt idx="10126">
                  <c:v>3.3582605199999997E-2</c:v>
                </c:pt>
                <c:pt idx="10127">
                  <c:v>3.35826054E-2</c:v>
                </c:pt>
                <c:pt idx="10128">
                  <c:v>3.3582605600000003E-2</c:v>
                </c:pt>
                <c:pt idx="10129">
                  <c:v>3.3582605799999998E-2</c:v>
                </c:pt>
                <c:pt idx="10130">
                  <c:v>3.3582606000000001E-2</c:v>
                </c:pt>
                <c:pt idx="10131">
                  <c:v>3.3582606199999997E-2</c:v>
                </c:pt>
                <c:pt idx="10132">
                  <c:v>3.3582606399999999E-2</c:v>
                </c:pt>
                <c:pt idx="10133">
                  <c:v>3.3582606600000002E-2</c:v>
                </c:pt>
                <c:pt idx="10134">
                  <c:v>3.3582606799999998E-2</c:v>
                </c:pt>
                <c:pt idx="10135">
                  <c:v>3.3582607E-2</c:v>
                </c:pt>
                <c:pt idx="10136">
                  <c:v>3.3582607200000003E-2</c:v>
                </c:pt>
                <c:pt idx="10137">
                  <c:v>3.3582607399999999E-2</c:v>
                </c:pt>
                <c:pt idx="10138">
                  <c:v>3.3582607600000002E-2</c:v>
                </c:pt>
                <c:pt idx="10139">
                  <c:v>3.3582607799999997E-2</c:v>
                </c:pt>
                <c:pt idx="10140">
                  <c:v>3.3582608E-2</c:v>
                </c:pt>
                <c:pt idx="10141">
                  <c:v>3.3582608200000003E-2</c:v>
                </c:pt>
                <c:pt idx="10142">
                  <c:v>3.3582608399999998E-2</c:v>
                </c:pt>
                <c:pt idx="10143">
                  <c:v>3.3582608600000001E-2</c:v>
                </c:pt>
                <c:pt idx="10144">
                  <c:v>3.3582608799999997E-2</c:v>
                </c:pt>
                <c:pt idx="10145">
                  <c:v>3.3582608999999999E-2</c:v>
                </c:pt>
                <c:pt idx="10146">
                  <c:v>3.3582609200000002E-2</c:v>
                </c:pt>
                <c:pt idx="10147">
                  <c:v>3.3582609399999998E-2</c:v>
                </c:pt>
                <c:pt idx="10148">
                  <c:v>3.35826096E-2</c:v>
                </c:pt>
                <c:pt idx="10149">
                  <c:v>3.3582609800000003E-2</c:v>
                </c:pt>
                <c:pt idx="10150">
                  <c:v>3.3582609999999999E-2</c:v>
                </c:pt>
                <c:pt idx="10151">
                  <c:v>3.3582610200000002E-2</c:v>
                </c:pt>
                <c:pt idx="10152">
                  <c:v>3.3582610399999997E-2</c:v>
                </c:pt>
                <c:pt idx="10153">
                  <c:v>3.35826106E-2</c:v>
                </c:pt>
                <c:pt idx="10154">
                  <c:v>3.3582610800000003E-2</c:v>
                </c:pt>
                <c:pt idx="10155">
                  <c:v>3.3582610999999998E-2</c:v>
                </c:pt>
                <c:pt idx="10156">
                  <c:v>3.3582611200000001E-2</c:v>
                </c:pt>
                <c:pt idx="10157">
                  <c:v>3.3582611399999997E-2</c:v>
                </c:pt>
                <c:pt idx="10158">
                  <c:v>3.3582611599999999E-2</c:v>
                </c:pt>
                <c:pt idx="10159">
                  <c:v>3.3582611800000002E-2</c:v>
                </c:pt>
                <c:pt idx="10160">
                  <c:v>3.3582611999999998E-2</c:v>
                </c:pt>
                <c:pt idx="10161">
                  <c:v>3.35826122E-2</c:v>
                </c:pt>
                <c:pt idx="10162">
                  <c:v>3.3582612400000003E-2</c:v>
                </c:pt>
                <c:pt idx="10163">
                  <c:v>3.3582612599999999E-2</c:v>
                </c:pt>
                <c:pt idx="10164">
                  <c:v>3.3582612800000002E-2</c:v>
                </c:pt>
                <c:pt idx="10165">
                  <c:v>3.3582612999999997E-2</c:v>
                </c:pt>
                <c:pt idx="10166">
                  <c:v>3.35826132E-2</c:v>
                </c:pt>
                <c:pt idx="10167">
                  <c:v>3.3582613400000003E-2</c:v>
                </c:pt>
                <c:pt idx="10168">
                  <c:v>3.3582613599999998E-2</c:v>
                </c:pt>
                <c:pt idx="10169">
                  <c:v>3.3582613800000001E-2</c:v>
                </c:pt>
                <c:pt idx="10170">
                  <c:v>3.3582613999999997E-2</c:v>
                </c:pt>
                <c:pt idx="10171">
                  <c:v>3.3582614199999999E-2</c:v>
                </c:pt>
                <c:pt idx="10172">
                  <c:v>3.3582614400000002E-2</c:v>
                </c:pt>
                <c:pt idx="10173">
                  <c:v>3.3582614599999998E-2</c:v>
                </c:pt>
                <c:pt idx="10174">
                  <c:v>3.35826148E-2</c:v>
                </c:pt>
                <c:pt idx="10175">
                  <c:v>3.3582615000000003E-2</c:v>
                </c:pt>
                <c:pt idx="10176">
                  <c:v>3.3582615199999999E-2</c:v>
                </c:pt>
                <c:pt idx="10177">
                  <c:v>3.3582615400000002E-2</c:v>
                </c:pt>
                <c:pt idx="10178">
                  <c:v>3.3582615599999997E-2</c:v>
                </c:pt>
                <c:pt idx="10179">
                  <c:v>3.35826158E-2</c:v>
                </c:pt>
                <c:pt idx="10180">
                  <c:v>3.3582616000000003E-2</c:v>
                </c:pt>
                <c:pt idx="10181">
                  <c:v>3.3582616199999998E-2</c:v>
                </c:pt>
                <c:pt idx="10182">
                  <c:v>3.3582616400000001E-2</c:v>
                </c:pt>
                <c:pt idx="10183">
                  <c:v>3.3582616599999997E-2</c:v>
                </c:pt>
                <c:pt idx="10184">
                  <c:v>3.3582616799999999E-2</c:v>
                </c:pt>
                <c:pt idx="10185">
                  <c:v>3.3582617000000002E-2</c:v>
                </c:pt>
                <c:pt idx="10186">
                  <c:v>3.3582617199999998E-2</c:v>
                </c:pt>
                <c:pt idx="10187">
                  <c:v>3.3582617400000001E-2</c:v>
                </c:pt>
                <c:pt idx="10188">
                  <c:v>3.3582617600000003E-2</c:v>
                </c:pt>
                <c:pt idx="10189">
                  <c:v>3.3582617799999999E-2</c:v>
                </c:pt>
                <c:pt idx="10190">
                  <c:v>3.3582618000000002E-2</c:v>
                </c:pt>
                <c:pt idx="10191">
                  <c:v>3.3582618199999997E-2</c:v>
                </c:pt>
                <c:pt idx="10192">
                  <c:v>3.35826184E-2</c:v>
                </c:pt>
                <c:pt idx="10193">
                  <c:v>3.3582618600000003E-2</c:v>
                </c:pt>
                <c:pt idx="10194">
                  <c:v>3.3582618799999998E-2</c:v>
                </c:pt>
                <c:pt idx="10195">
                  <c:v>3.3582619000000001E-2</c:v>
                </c:pt>
                <c:pt idx="10196">
                  <c:v>3.3582619199999997E-2</c:v>
                </c:pt>
                <c:pt idx="10197">
                  <c:v>3.3582619399999999E-2</c:v>
                </c:pt>
                <c:pt idx="10198">
                  <c:v>3.3582619600000002E-2</c:v>
                </c:pt>
                <c:pt idx="10199">
                  <c:v>3.3582619799999998E-2</c:v>
                </c:pt>
                <c:pt idx="10200">
                  <c:v>3.3582620000000001E-2</c:v>
                </c:pt>
                <c:pt idx="10201">
                  <c:v>3.3582620200000003E-2</c:v>
                </c:pt>
                <c:pt idx="10202">
                  <c:v>3.3582620399999999E-2</c:v>
                </c:pt>
                <c:pt idx="10203">
                  <c:v>3.3582620600000002E-2</c:v>
                </c:pt>
                <c:pt idx="10204">
                  <c:v>3.3582620799999997E-2</c:v>
                </c:pt>
                <c:pt idx="10205">
                  <c:v>3.3582621E-2</c:v>
                </c:pt>
                <c:pt idx="10206">
                  <c:v>3.3582621200000003E-2</c:v>
                </c:pt>
                <c:pt idx="10207">
                  <c:v>3.3582621399999998E-2</c:v>
                </c:pt>
                <c:pt idx="10208">
                  <c:v>3.3582621600000001E-2</c:v>
                </c:pt>
                <c:pt idx="10209">
                  <c:v>3.3582621799999997E-2</c:v>
                </c:pt>
                <c:pt idx="10210">
                  <c:v>3.3582621999999999E-2</c:v>
                </c:pt>
                <c:pt idx="10211">
                  <c:v>3.3582622200000002E-2</c:v>
                </c:pt>
                <c:pt idx="10212">
                  <c:v>3.3582622399999998E-2</c:v>
                </c:pt>
                <c:pt idx="10213">
                  <c:v>3.3582622600000001E-2</c:v>
                </c:pt>
                <c:pt idx="10214">
                  <c:v>3.3582622800000003E-2</c:v>
                </c:pt>
                <c:pt idx="10215">
                  <c:v>3.3582622999999999E-2</c:v>
                </c:pt>
                <c:pt idx="10216">
                  <c:v>3.3582623200000002E-2</c:v>
                </c:pt>
                <c:pt idx="10217">
                  <c:v>3.3582623399999997E-2</c:v>
                </c:pt>
                <c:pt idx="10218">
                  <c:v>3.35826236E-2</c:v>
                </c:pt>
                <c:pt idx="10219">
                  <c:v>3.3582623800000003E-2</c:v>
                </c:pt>
                <c:pt idx="10220">
                  <c:v>3.3582623999999998E-2</c:v>
                </c:pt>
                <c:pt idx="10221">
                  <c:v>3.3582624200000001E-2</c:v>
                </c:pt>
                <c:pt idx="10222">
                  <c:v>3.3582624399999997E-2</c:v>
                </c:pt>
                <c:pt idx="10223">
                  <c:v>3.3582624599999999E-2</c:v>
                </c:pt>
                <c:pt idx="10224">
                  <c:v>3.3582624800000002E-2</c:v>
                </c:pt>
                <c:pt idx="10225">
                  <c:v>3.3582624999999998E-2</c:v>
                </c:pt>
                <c:pt idx="10226">
                  <c:v>3.3582625200000001E-2</c:v>
                </c:pt>
                <c:pt idx="10227">
                  <c:v>3.3582625400000003E-2</c:v>
                </c:pt>
                <c:pt idx="10228">
                  <c:v>3.3582625599999999E-2</c:v>
                </c:pt>
                <c:pt idx="10229">
                  <c:v>3.3582625800000002E-2</c:v>
                </c:pt>
                <c:pt idx="10230">
                  <c:v>3.3582625999999997E-2</c:v>
                </c:pt>
                <c:pt idx="10231">
                  <c:v>3.35826262E-2</c:v>
                </c:pt>
                <c:pt idx="10232">
                  <c:v>3.3582626400000003E-2</c:v>
                </c:pt>
                <c:pt idx="10233">
                  <c:v>3.3582626599999998E-2</c:v>
                </c:pt>
                <c:pt idx="10234">
                  <c:v>3.3582626800000001E-2</c:v>
                </c:pt>
                <c:pt idx="10235">
                  <c:v>3.3582626999999997E-2</c:v>
                </c:pt>
                <c:pt idx="10236">
                  <c:v>3.35826272E-2</c:v>
                </c:pt>
                <c:pt idx="10237">
                  <c:v>3.3582627400000002E-2</c:v>
                </c:pt>
                <c:pt idx="10238">
                  <c:v>3.3582627599999998E-2</c:v>
                </c:pt>
                <c:pt idx="10239">
                  <c:v>3.3582627800000001E-2</c:v>
                </c:pt>
                <c:pt idx="10240">
                  <c:v>3.3582628000000003E-2</c:v>
                </c:pt>
                <c:pt idx="10241">
                  <c:v>3.3582628199999999E-2</c:v>
                </c:pt>
                <c:pt idx="10242">
                  <c:v>3.3582628400000002E-2</c:v>
                </c:pt>
                <c:pt idx="10243">
                  <c:v>3.3582628599999997E-2</c:v>
                </c:pt>
                <c:pt idx="10244">
                  <c:v>3.35826288E-2</c:v>
                </c:pt>
                <c:pt idx="10245">
                  <c:v>3.3582629000000003E-2</c:v>
                </c:pt>
                <c:pt idx="10246">
                  <c:v>3.3582629199999998E-2</c:v>
                </c:pt>
                <c:pt idx="10247">
                  <c:v>3.3582629400000001E-2</c:v>
                </c:pt>
                <c:pt idx="10248">
                  <c:v>3.3582629599999997E-2</c:v>
                </c:pt>
                <c:pt idx="10249">
                  <c:v>3.35826298E-2</c:v>
                </c:pt>
                <c:pt idx="10250">
                  <c:v>3.3582630000000002E-2</c:v>
                </c:pt>
                <c:pt idx="10251">
                  <c:v>3.3582630199999998E-2</c:v>
                </c:pt>
                <c:pt idx="10252">
                  <c:v>3.3582630400000001E-2</c:v>
                </c:pt>
                <c:pt idx="10253">
                  <c:v>3.3582630600000003E-2</c:v>
                </c:pt>
                <c:pt idx="10254">
                  <c:v>3.3582630799999999E-2</c:v>
                </c:pt>
                <c:pt idx="10255">
                  <c:v>3.3582631000000002E-2</c:v>
                </c:pt>
                <c:pt idx="10256">
                  <c:v>3.3582631199999997E-2</c:v>
                </c:pt>
                <c:pt idx="10257">
                  <c:v>3.35826314E-2</c:v>
                </c:pt>
                <c:pt idx="10258">
                  <c:v>3.3582631600000003E-2</c:v>
                </c:pt>
                <c:pt idx="10259">
                  <c:v>3.3582631799999998E-2</c:v>
                </c:pt>
                <c:pt idx="10260">
                  <c:v>3.3582632000000001E-2</c:v>
                </c:pt>
                <c:pt idx="10261">
                  <c:v>3.3582632199999997E-2</c:v>
                </c:pt>
                <c:pt idx="10262">
                  <c:v>3.35826324E-2</c:v>
                </c:pt>
                <c:pt idx="10263">
                  <c:v>3.3582632600000002E-2</c:v>
                </c:pt>
                <c:pt idx="10264">
                  <c:v>3.3582632799999998E-2</c:v>
                </c:pt>
                <c:pt idx="10265">
                  <c:v>3.3582633000000001E-2</c:v>
                </c:pt>
                <c:pt idx="10266">
                  <c:v>3.3582633200000003E-2</c:v>
                </c:pt>
                <c:pt idx="10267">
                  <c:v>3.3582633399999999E-2</c:v>
                </c:pt>
                <c:pt idx="10268">
                  <c:v>3.3582633600000002E-2</c:v>
                </c:pt>
                <c:pt idx="10269">
                  <c:v>3.3582633799999997E-2</c:v>
                </c:pt>
                <c:pt idx="10270">
                  <c:v>3.3582634E-2</c:v>
                </c:pt>
                <c:pt idx="10271">
                  <c:v>3.3582634200000003E-2</c:v>
                </c:pt>
                <c:pt idx="10272">
                  <c:v>3.3582634399999998E-2</c:v>
                </c:pt>
                <c:pt idx="10273">
                  <c:v>3.3582634600000001E-2</c:v>
                </c:pt>
                <c:pt idx="10274">
                  <c:v>3.3582634799999997E-2</c:v>
                </c:pt>
                <c:pt idx="10275">
                  <c:v>3.3582635E-2</c:v>
                </c:pt>
                <c:pt idx="10276">
                  <c:v>3.3582635200000002E-2</c:v>
                </c:pt>
                <c:pt idx="10277">
                  <c:v>3.3582635399999998E-2</c:v>
                </c:pt>
                <c:pt idx="10278">
                  <c:v>3.3582635600000001E-2</c:v>
                </c:pt>
                <c:pt idx="10279">
                  <c:v>3.3582635800000003E-2</c:v>
                </c:pt>
                <c:pt idx="10280">
                  <c:v>3.3582635999999999E-2</c:v>
                </c:pt>
                <c:pt idx="10281">
                  <c:v>3.3582636200000002E-2</c:v>
                </c:pt>
                <c:pt idx="10282">
                  <c:v>3.3582636399999997E-2</c:v>
                </c:pt>
                <c:pt idx="10283">
                  <c:v>3.35826366E-2</c:v>
                </c:pt>
                <c:pt idx="10284">
                  <c:v>3.3582636800000003E-2</c:v>
                </c:pt>
                <c:pt idx="10285">
                  <c:v>3.3582636999999999E-2</c:v>
                </c:pt>
                <c:pt idx="10286">
                  <c:v>3.3582637200000001E-2</c:v>
                </c:pt>
                <c:pt idx="10287">
                  <c:v>3.3582637399999997E-2</c:v>
                </c:pt>
                <c:pt idx="10288">
                  <c:v>3.35826376E-2</c:v>
                </c:pt>
                <c:pt idx="10289">
                  <c:v>3.3582637800000002E-2</c:v>
                </c:pt>
                <c:pt idx="10290">
                  <c:v>3.3582637999999998E-2</c:v>
                </c:pt>
                <c:pt idx="10291">
                  <c:v>3.3582638200000001E-2</c:v>
                </c:pt>
                <c:pt idx="10292">
                  <c:v>3.3582638400000003E-2</c:v>
                </c:pt>
                <c:pt idx="10293">
                  <c:v>3.3582638599999999E-2</c:v>
                </c:pt>
                <c:pt idx="10294">
                  <c:v>3.3582638800000002E-2</c:v>
                </c:pt>
                <c:pt idx="10295">
                  <c:v>3.3582638999999997E-2</c:v>
                </c:pt>
                <c:pt idx="10296">
                  <c:v>3.35826392E-2</c:v>
                </c:pt>
                <c:pt idx="10297">
                  <c:v>3.3582639400000003E-2</c:v>
                </c:pt>
                <c:pt idx="10298">
                  <c:v>3.3582639599999999E-2</c:v>
                </c:pt>
                <c:pt idx="10299">
                  <c:v>3.3582639800000001E-2</c:v>
                </c:pt>
                <c:pt idx="10300">
                  <c:v>3.3582639999999997E-2</c:v>
                </c:pt>
                <c:pt idx="10301">
                  <c:v>3.35826402E-2</c:v>
                </c:pt>
                <c:pt idx="10302">
                  <c:v>3.3582640400000002E-2</c:v>
                </c:pt>
                <c:pt idx="10303">
                  <c:v>3.3582640599999998E-2</c:v>
                </c:pt>
                <c:pt idx="10304">
                  <c:v>3.3582640800000001E-2</c:v>
                </c:pt>
                <c:pt idx="10305">
                  <c:v>3.3582641000000003E-2</c:v>
                </c:pt>
                <c:pt idx="10306">
                  <c:v>3.3582641199999999E-2</c:v>
                </c:pt>
                <c:pt idx="10307">
                  <c:v>3.3582641400000002E-2</c:v>
                </c:pt>
                <c:pt idx="10308">
                  <c:v>3.3582641599999997E-2</c:v>
                </c:pt>
                <c:pt idx="10309">
                  <c:v>3.35826418E-2</c:v>
                </c:pt>
                <c:pt idx="10310">
                  <c:v>3.3582642000000003E-2</c:v>
                </c:pt>
                <c:pt idx="10311">
                  <c:v>3.3582642199999999E-2</c:v>
                </c:pt>
                <c:pt idx="10312">
                  <c:v>3.3582642400000001E-2</c:v>
                </c:pt>
                <c:pt idx="10313">
                  <c:v>3.3582642599999997E-2</c:v>
                </c:pt>
                <c:pt idx="10314">
                  <c:v>3.35826428E-2</c:v>
                </c:pt>
                <c:pt idx="10315">
                  <c:v>3.3582643000000002E-2</c:v>
                </c:pt>
                <c:pt idx="10316">
                  <c:v>3.3582643199999998E-2</c:v>
                </c:pt>
                <c:pt idx="10317">
                  <c:v>3.3582643400000001E-2</c:v>
                </c:pt>
                <c:pt idx="10318">
                  <c:v>3.3582643600000003E-2</c:v>
                </c:pt>
                <c:pt idx="10319">
                  <c:v>3.3582643799999999E-2</c:v>
                </c:pt>
                <c:pt idx="10320">
                  <c:v>3.3582644000000002E-2</c:v>
                </c:pt>
                <c:pt idx="10321">
                  <c:v>3.3582644199999998E-2</c:v>
                </c:pt>
                <c:pt idx="10322">
                  <c:v>3.35826444E-2</c:v>
                </c:pt>
                <c:pt idx="10323">
                  <c:v>3.3582644600000003E-2</c:v>
                </c:pt>
                <c:pt idx="10324">
                  <c:v>3.3582644799999999E-2</c:v>
                </c:pt>
                <c:pt idx="10325">
                  <c:v>3.3582645000000001E-2</c:v>
                </c:pt>
                <c:pt idx="10326">
                  <c:v>3.3582645199999997E-2</c:v>
                </c:pt>
                <c:pt idx="10327">
                  <c:v>3.35826454E-2</c:v>
                </c:pt>
                <c:pt idx="10328">
                  <c:v>3.3582645600000002E-2</c:v>
                </c:pt>
                <c:pt idx="10329">
                  <c:v>3.3582645799999998E-2</c:v>
                </c:pt>
                <c:pt idx="10330">
                  <c:v>3.3582646000000001E-2</c:v>
                </c:pt>
                <c:pt idx="10331">
                  <c:v>3.3582646200000003E-2</c:v>
                </c:pt>
                <c:pt idx="10332">
                  <c:v>3.3582646399999999E-2</c:v>
                </c:pt>
                <c:pt idx="10333">
                  <c:v>3.3582646600000002E-2</c:v>
                </c:pt>
                <c:pt idx="10334">
                  <c:v>3.3582646799999998E-2</c:v>
                </c:pt>
                <c:pt idx="10335">
                  <c:v>3.3582647E-2</c:v>
                </c:pt>
                <c:pt idx="10336">
                  <c:v>3.3582647200000003E-2</c:v>
                </c:pt>
                <c:pt idx="10337">
                  <c:v>3.3582647399999999E-2</c:v>
                </c:pt>
                <c:pt idx="10338">
                  <c:v>3.3582647600000001E-2</c:v>
                </c:pt>
                <c:pt idx="10339">
                  <c:v>3.3582647799999997E-2</c:v>
                </c:pt>
                <c:pt idx="10340">
                  <c:v>3.3582648E-2</c:v>
                </c:pt>
                <c:pt idx="10341">
                  <c:v>3.3582648200000002E-2</c:v>
                </c:pt>
                <c:pt idx="10342">
                  <c:v>3.3582648399999998E-2</c:v>
                </c:pt>
                <c:pt idx="10343">
                  <c:v>3.3582648600000001E-2</c:v>
                </c:pt>
                <c:pt idx="10344">
                  <c:v>3.3582648800000003E-2</c:v>
                </c:pt>
                <c:pt idx="10345">
                  <c:v>3.3582648999999999E-2</c:v>
                </c:pt>
                <c:pt idx="10346">
                  <c:v>3.3582649200000002E-2</c:v>
                </c:pt>
                <c:pt idx="10347">
                  <c:v>3.3582649399999998E-2</c:v>
                </c:pt>
                <c:pt idx="10348">
                  <c:v>3.35826496E-2</c:v>
                </c:pt>
                <c:pt idx="10349">
                  <c:v>3.3582649800000003E-2</c:v>
                </c:pt>
                <c:pt idx="10350">
                  <c:v>3.3582649999999999E-2</c:v>
                </c:pt>
                <c:pt idx="10351">
                  <c:v>3.3582650200000001E-2</c:v>
                </c:pt>
                <c:pt idx="10352">
                  <c:v>3.3582650399999997E-2</c:v>
                </c:pt>
                <c:pt idx="10353">
                  <c:v>3.35826506E-2</c:v>
                </c:pt>
                <c:pt idx="10354">
                  <c:v>3.3582650800000002E-2</c:v>
                </c:pt>
                <c:pt idx="10355">
                  <c:v>3.3582650999999998E-2</c:v>
                </c:pt>
                <c:pt idx="10356">
                  <c:v>3.3582651200000001E-2</c:v>
                </c:pt>
                <c:pt idx="10357">
                  <c:v>3.3582651400000003E-2</c:v>
                </c:pt>
                <c:pt idx="10358">
                  <c:v>3.3582651599999999E-2</c:v>
                </c:pt>
                <c:pt idx="10359">
                  <c:v>3.3582651800000002E-2</c:v>
                </c:pt>
                <c:pt idx="10360">
                  <c:v>3.3582651999999998E-2</c:v>
                </c:pt>
                <c:pt idx="10361">
                  <c:v>3.35826522E-2</c:v>
                </c:pt>
                <c:pt idx="10362">
                  <c:v>3.3582652400000003E-2</c:v>
                </c:pt>
                <c:pt idx="10363">
                  <c:v>3.3582652599999999E-2</c:v>
                </c:pt>
                <c:pt idx="10364">
                  <c:v>3.3582652800000001E-2</c:v>
                </c:pt>
                <c:pt idx="10365">
                  <c:v>3.3582652999999997E-2</c:v>
                </c:pt>
                <c:pt idx="10366">
                  <c:v>3.35826532E-2</c:v>
                </c:pt>
                <c:pt idx="10367">
                  <c:v>3.3582653400000002E-2</c:v>
                </c:pt>
                <c:pt idx="10368">
                  <c:v>3.3582653599999998E-2</c:v>
                </c:pt>
                <c:pt idx="10369">
                  <c:v>3.3582653800000001E-2</c:v>
                </c:pt>
                <c:pt idx="10370">
                  <c:v>3.3582654000000003E-2</c:v>
                </c:pt>
                <c:pt idx="10371">
                  <c:v>3.3582654199999999E-2</c:v>
                </c:pt>
                <c:pt idx="10372">
                  <c:v>3.3582654400000002E-2</c:v>
                </c:pt>
                <c:pt idx="10373">
                  <c:v>3.3582654599999998E-2</c:v>
                </c:pt>
                <c:pt idx="10374">
                  <c:v>3.35826548E-2</c:v>
                </c:pt>
                <c:pt idx="10375">
                  <c:v>3.3582655000000003E-2</c:v>
                </c:pt>
                <c:pt idx="10376">
                  <c:v>3.3582655199999999E-2</c:v>
                </c:pt>
                <c:pt idx="10377">
                  <c:v>3.3582655400000001E-2</c:v>
                </c:pt>
                <c:pt idx="10378">
                  <c:v>3.3582655599999997E-2</c:v>
                </c:pt>
                <c:pt idx="10379">
                  <c:v>3.35826558E-2</c:v>
                </c:pt>
                <c:pt idx="10380">
                  <c:v>3.3582656000000002E-2</c:v>
                </c:pt>
                <c:pt idx="10381">
                  <c:v>3.3582656199999998E-2</c:v>
                </c:pt>
                <c:pt idx="10382">
                  <c:v>3.3582656400000001E-2</c:v>
                </c:pt>
                <c:pt idx="10383">
                  <c:v>3.3582656600000003E-2</c:v>
                </c:pt>
                <c:pt idx="10384">
                  <c:v>3.3582656799999999E-2</c:v>
                </c:pt>
                <c:pt idx="10385">
                  <c:v>3.3582657000000002E-2</c:v>
                </c:pt>
                <c:pt idx="10386">
                  <c:v>3.3582657199999998E-2</c:v>
                </c:pt>
                <c:pt idx="10387">
                  <c:v>3.35826574E-2</c:v>
                </c:pt>
                <c:pt idx="10388">
                  <c:v>3.3582657600000003E-2</c:v>
                </c:pt>
                <c:pt idx="10389">
                  <c:v>3.3582657799999999E-2</c:v>
                </c:pt>
                <c:pt idx="10390">
                  <c:v>3.3582658000000001E-2</c:v>
                </c:pt>
                <c:pt idx="10391">
                  <c:v>3.3582658199999997E-2</c:v>
                </c:pt>
                <c:pt idx="10392">
                  <c:v>3.35826584E-2</c:v>
                </c:pt>
                <c:pt idx="10393">
                  <c:v>3.3582658600000002E-2</c:v>
                </c:pt>
                <c:pt idx="10394">
                  <c:v>3.3582658799999998E-2</c:v>
                </c:pt>
                <c:pt idx="10395">
                  <c:v>3.3582659000000001E-2</c:v>
                </c:pt>
                <c:pt idx="10396">
                  <c:v>3.3582659199999997E-2</c:v>
                </c:pt>
                <c:pt idx="10397">
                  <c:v>3.3582659399999999E-2</c:v>
                </c:pt>
                <c:pt idx="10398">
                  <c:v>3.3582659600000002E-2</c:v>
                </c:pt>
                <c:pt idx="10399">
                  <c:v>3.3582659799999998E-2</c:v>
                </c:pt>
                <c:pt idx="10400">
                  <c:v>3.358266E-2</c:v>
                </c:pt>
                <c:pt idx="10401">
                  <c:v>3.3582660200000003E-2</c:v>
                </c:pt>
                <c:pt idx="10402">
                  <c:v>3.3582660399999999E-2</c:v>
                </c:pt>
                <c:pt idx="10403">
                  <c:v>3.3582660600000001E-2</c:v>
                </c:pt>
                <c:pt idx="10404">
                  <c:v>3.3582660799999997E-2</c:v>
                </c:pt>
                <c:pt idx="10405">
                  <c:v>3.3582661E-2</c:v>
                </c:pt>
                <c:pt idx="10406">
                  <c:v>3.3582661200000002E-2</c:v>
                </c:pt>
                <c:pt idx="10407">
                  <c:v>3.3582661399999998E-2</c:v>
                </c:pt>
                <c:pt idx="10408">
                  <c:v>3.3582661600000001E-2</c:v>
                </c:pt>
                <c:pt idx="10409">
                  <c:v>3.3582661799999997E-2</c:v>
                </c:pt>
                <c:pt idx="10410">
                  <c:v>3.3582661999999999E-2</c:v>
                </c:pt>
                <c:pt idx="10411">
                  <c:v>3.3582662200000002E-2</c:v>
                </c:pt>
                <c:pt idx="10412">
                  <c:v>3.3582662399999998E-2</c:v>
                </c:pt>
                <c:pt idx="10413">
                  <c:v>3.35826626E-2</c:v>
                </c:pt>
                <c:pt idx="10414">
                  <c:v>3.3582662800000003E-2</c:v>
                </c:pt>
                <c:pt idx="10415">
                  <c:v>3.3582662999999999E-2</c:v>
                </c:pt>
                <c:pt idx="10416">
                  <c:v>3.3582663200000001E-2</c:v>
                </c:pt>
                <c:pt idx="10417">
                  <c:v>3.3582663399999997E-2</c:v>
                </c:pt>
                <c:pt idx="10418">
                  <c:v>3.35826636E-2</c:v>
                </c:pt>
                <c:pt idx="10419">
                  <c:v>3.3582663800000002E-2</c:v>
                </c:pt>
                <c:pt idx="10420">
                  <c:v>3.3582663999999998E-2</c:v>
                </c:pt>
                <c:pt idx="10421">
                  <c:v>3.3582664200000001E-2</c:v>
                </c:pt>
                <c:pt idx="10422">
                  <c:v>3.3582664399999997E-2</c:v>
                </c:pt>
                <c:pt idx="10423">
                  <c:v>3.3582664599999999E-2</c:v>
                </c:pt>
                <c:pt idx="10424">
                  <c:v>3.3582664800000002E-2</c:v>
                </c:pt>
                <c:pt idx="10425">
                  <c:v>3.3582664999999998E-2</c:v>
                </c:pt>
                <c:pt idx="10426">
                  <c:v>3.35826652E-2</c:v>
                </c:pt>
                <c:pt idx="10427">
                  <c:v>3.3582665400000003E-2</c:v>
                </c:pt>
                <c:pt idx="10428">
                  <c:v>3.3582665599999999E-2</c:v>
                </c:pt>
                <c:pt idx="10429">
                  <c:v>3.3582665800000001E-2</c:v>
                </c:pt>
                <c:pt idx="10430">
                  <c:v>3.3582665999999997E-2</c:v>
                </c:pt>
                <c:pt idx="10431">
                  <c:v>3.35826662E-2</c:v>
                </c:pt>
                <c:pt idx="10432">
                  <c:v>3.3582666400000002E-2</c:v>
                </c:pt>
                <c:pt idx="10433">
                  <c:v>3.3582666599999998E-2</c:v>
                </c:pt>
                <c:pt idx="10434">
                  <c:v>3.3582666800000001E-2</c:v>
                </c:pt>
                <c:pt idx="10435">
                  <c:v>3.3582666999999997E-2</c:v>
                </c:pt>
                <c:pt idx="10436">
                  <c:v>3.3582667199999999E-2</c:v>
                </c:pt>
                <c:pt idx="10437">
                  <c:v>3.3582667400000002E-2</c:v>
                </c:pt>
                <c:pt idx="10438">
                  <c:v>3.3582667599999998E-2</c:v>
                </c:pt>
                <c:pt idx="10439">
                  <c:v>3.35826678E-2</c:v>
                </c:pt>
                <c:pt idx="10440">
                  <c:v>3.3582668000000003E-2</c:v>
                </c:pt>
                <c:pt idx="10441">
                  <c:v>3.3582668199999999E-2</c:v>
                </c:pt>
                <c:pt idx="10442">
                  <c:v>3.3582668400000001E-2</c:v>
                </c:pt>
                <c:pt idx="10443">
                  <c:v>3.3582668599999997E-2</c:v>
                </c:pt>
                <c:pt idx="10444">
                  <c:v>3.35826688E-2</c:v>
                </c:pt>
                <c:pt idx="10445">
                  <c:v>3.3582669000000002E-2</c:v>
                </c:pt>
                <c:pt idx="10446">
                  <c:v>3.3582669199999998E-2</c:v>
                </c:pt>
                <c:pt idx="10447">
                  <c:v>3.3582669400000001E-2</c:v>
                </c:pt>
                <c:pt idx="10448">
                  <c:v>3.3582669599999997E-2</c:v>
                </c:pt>
                <c:pt idx="10449">
                  <c:v>3.3582669799999999E-2</c:v>
                </c:pt>
                <c:pt idx="10450">
                  <c:v>3.3582670000000002E-2</c:v>
                </c:pt>
                <c:pt idx="10451">
                  <c:v>3.3582670199999998E-2</c:v>
                </c:pt>
                <c:pt idx="10452">
                  <c:v>3.35826704E-2</c:v>
                </c:pt>
                <c:pt idx="10453">
                  <c:v>3.3582670600000003E-2</c:v>
                </c:pt>
                <c:pt idx="10454">
                  <c:v>3.3582670799999999E-2</c:v>
                </c:pt>
                <c:pt idx="10455">
                  <c:v>3.3582671000000001E-2</c:v>
                </c:pt>
                <c:pt idx="10456">
                  <c:v>3.3582671199999997E-2</c:v>
                </c:pt>
                <c:pt idx="10457">
                  <c:v>3.35826714E-2</c:v>
                </c:pt>
                <c:pt idx="10458">
                  <c:v>3.3582671600000003E-2</c:v>
                </c:pt>
                <c:pt idx="10459">
                  <c:v>3.3582671799999998E-2</c:v>
                </c:pt>
                <c:pt idx="10460">
                  <c:v>3.3582672000000001E-2</c:v>
                </c:pt>
                <c:pt idx="10461">
                  <c:v>3.3582672199999997E-2</c:v>
                </c:pt>
                <c:pt idx="10462">
                  <c:v>3.3582672399999999E-2</c:v>
                </c:pt>
                <c:pt idx="10463">
                  <c:v>3.3582672600000002E-2</c:v>
                </c:pt>
                <c:pt idx="10464">
                  <c:v>3.3582672799999998E-2</c:v>
                </c:pt>
                <c:pt idx="10465">
                  <c:v>3.3582673E-2</c:v>
                </c:pt>
                <c:pt idx="10466">
                  <c:v>3.3582673200000003E-2</c:v>
                </c:pt>
                <c:pt idx="10467">
                  <c:v>3.3582673399999999E-2</c:v>
                </c:pt>
                <c:pt idx="10468">
                  <c:v>3.3582673600000001E-2</c:v>
                </c:pt>
                <c:pt idx="10469">
                  <c:v>3.3582673799999997E-2</c:v>
                </c:pt>
                <c:pt idx="10470">
                  <c:v>3.3582674E-2</c:v>
                </c:pt>
                <c:pt idx="10471">
                  <c:v>3.3582674200000003E-2</c:v>
                </c:pt>
                <c:pt idx="10472">
                  <c:v>3.3582674399999998E-2</c:v>
                </c:pt>
                <c:pt idx="10473">
                  <c:v>3.3582674600000001E-2</c:v>
                </c:pt>
                <c:pt idx="10474">
                  <c:v>3.3582674799999997E-2</c:v>
                </c:pt>
                <c:pt idx="10475">
                  <c:v>3.3582674999999999E-2</c:v>
                </c:pt>
                <c:pt idx="10476">
                  <c:v>3.3582675200000002E-2</c:v>
                </c:pt>
                <c:pt idx="10477">
                  <c:v>3.3582675399999998E-2</c:v>
                </c:pt>
                <c:pt idx="10478">
                  <c:v>3.35826756E-2</c:v>
                </c:pt>
                <c:pt idx="10479">
                  <c:v>3.3582675800000003E-2</c:v>
                </c:pt>
                <c:pt idx="10480">
                  <c:v>3.3582675999999999E-2</c:v>
                </c:pt>
                <c:pt idx="10481">
                  <c:v>3.3582676200000001E-2</c:v>
                </c:pt>
                <c:pt idx="10482">
                  <c:v>3.3582676399999997E-2</c:v>
                </c:pt>
                <c:pt idx="10483">
                  <c:v>3.35826766E-2</c:v>
                </c:pt>
                <c:pt idx="10484">
                  <c:v>3.3582676800000003E-2</c:v>
                </c:pt>
                <c:pt idx="10485">
                  <c:v>3.3582676999999998E-2</c:v>
                </c:pt>
                <c:pt idx="10486">
                  <c:v>3.3582677200000001E-2</c:v>
                </c:pt>
                <c:pt idx="10487">
                  <c:v>3.3582677399999997E-2</c:v>
                </c:pt>
                <c:pt idx="10488">
                  <c:v>3.3582677599999999E-2</c:v>
                </c:pt>
                <c:pt idx="10489">
                  <c:v>3.3582677800000002E-2</c:v>
                </c:pt>
                <c:pt idx="10490">
                  <c:v>3.3582677999999998E-2</c:v>
                </c:pt>
                <c:pt idx="10491">
                  <c:v>3.35826782E-2</c:v>
                </c:pt>
                <c:pt idx="10492">
                  <c:v>3.3582678400000003E-2</c:v>
                </c:pt>
                <c:pt idx="10493">
                  <c:v>3.3582678599999999E-2</c:v>
                </c:pt>
                <c:pt idx="10494">
                  <c:v>3.3582678800000001E-2</c:v>
                </c:pt>
                <c:pt idx="10495">
                  <c:v>3.3582678999999997E-2</c:v>
                </c:pt>
                <c:pt idx="10496">
                  <c:v>3.35826792E-2</c:v>
                </c:pt>
                <c:pt idx="10497">
                  <c:v>3.3582679400000003E-2</c:v>
                </c:pt>
                <c:pt idx="10498">
                  <c:v>3.3582679599999998E-2</c:v>
                </c:pt>
                <c:pt idx="10499">
                  <c:v>3.3582679800000001E-2</c:v>
                </c:pt>
                <c:pt idx="10500">
                  <c:v>3.3582679999999997E-2</c:v>
                </c:pt>
                <c:pt idx="10501">
                  <c:v>3.3582680199999999E-2</c:v>
                </c:pt>
                <c:pt idx="10502">
                  <c:v>3.3582680400000002E-2</c:v>
                </c:pt>
                <c:pt idx="10503">
                  <c:v>3.3582680599999998E-2</c:v>
                </c:pt>
                <c:pt idx="10504">
                  <c:v>3.35826808E-2</c:v>
                </c:pt>
                <c:pt idx="10505">
                  <c:v>3.3582681000000003E-2</c:v>
                </c:pt>
                <c:pt idx="10506">
                  <c:v>3.3582681199999999E-2</c:v>
                </c:pt>
                <c:pt idx="10507">
                  <c:v>3.3582681400000002E-2</c:v>
                </c:pt>
                <c:pt idx="10508">
                  <c:v>3.3582681599999997E-2</c:v>
                </c:pt>
                <c:pt idx="10509">
                  <c:v>3.35826818E-2</c:v>
                </c:pt>
                <c:pt idx="10510">
                  <c:v>3.3582682000000003E-2</c:v>
                </c:pt>
                <c:pt idx="10511">
                  <c:v>3.3582682199999998E-2</c:v>
                </c:pt>
                <c:pt idx="10512">
                  <c:v>3.3582682400000001E-2</c:v>
                </c:pt>
                <c:pt idx="10513">
                  <c:v>3.3582682599999997E-2</c:v>
                </c:pt>
                <c:pt idx="10514">
                  <c:v>3.3582682799999999E-2</c:v>
                </c:pt>
                <c:pt idx="10515">
                  <c:v>3.3582683000000002E-2</c:v>
                </c:pt>
                <c:pt idx="10516">
                  <c:v>3.3582683199999998E-2</c:v>
                </c:pt>
                <c:pt idx="10517">
                  <c:v>3.35826834E-2</c:v>
                </c:pt>
                <c:pt idx="10518">
                  <c:v>3.3582683600000003E-2</c:v>
                </c:pt>
                <c:pt idx="10519">
                  <c:v>3.3582683799999999E-2</c:v>
                </c:pt>
                <c:pt idx="10520">
                  <c:v>3.3582684000000002E-2</c:v>
                </c:pt>
                <c:pt idx="10521">
                  <c:v>3.3582684199999997E-2</c:v>
                </c:pt>
                <c:pt idx="10522">
                  <c:v>3.35826844E-2</c:v>
                </c:pt>
                <c:pt idx="10523">
                  <c:v>3.3582684600000003E-2</c:v>
                </c:pt>
                <c:pt idx="10524">
                  <c:v>3.3582684799999998E-2</c:v>
                </c:pt>
                <c:pt idx="10525">
                  <c:v>3.3582685000000001E-2</c:v>
                </c:pt>
                <c:pt idx="10526">
                  <c:v>3.3582685199999997E-2</c:v>
                </c:pt>
                <c:pt idx="10527">
                  <c:v>3.3582685399999999E-2</c:v>
                </c:pt>
                <c:pt idx="10528">
                  <c:v>3.3582685600000002E-2</c:v>
                </c:pt>
                <c:pt idx="10529">
                  <c:v>3.3582685799999998E-2</c:v>
                </c:pt>
                <c:pt idx="10530">
                  <c:v>3.3582686E-2</c:v>
                </c:pt>
                <c:pt idx="10531">
                  <c:v>3.3582686200000003E-2</c:v>
                </c:pt>
                <c:pt idx="10532">
                  <c:v>3.3582686399999999E-2</c:v>
                </c:pt>
                <c:pt idx="10533">
                  <c:v>3.3582686600000002E-2</c:v>
                </c:pt>
                <c:pt idx="10534">
                  <c:v>3.3582686799999997E-2</c:v>
                </c:pt>
                <c:pt idx="10535">
                  <c:v>3.3582687E-2</c:v>
                </c:pt>
                <c:pt idx="10536">
                  <c:v>3.3582687200000003E-2</c:v>
                </c:pt>
                <c:pt idx="10537">
                  <c:v>3.3582687399999998E-2</c:v>
                </c:pt>
                <c:pt idx="10538">
                  <c:v>3.3582687600000001E-2</c:v>
                </c:pt>
                <c:pt idx="10539">
                  <c:v>3.3582687799999997E-2</c:v>
                </c:pt>
                <c:pt idx="10540">
                  <c:v>3.3582687999999999E-2</c:v>
                </c:pt>
                <c:pt idx="10541">
                  <c:v>3.3582688200000002E-2</c:v>
                </c:pt>
                <c:pt idx="10542">
                  <c:v>3.3582688399999998E-2</c:v>
                </c:pt>
                <c:pt idx="10543">
                  <c:v>3.3582688600000001E-2</c:v>
                </c:pt>
                <c:pt idx="10544">
                  <c:v>3.3582688800000003E-2</c:v>
                </c:pt>
                <c:pt idx="10545">
                  <c:v>3.3582688999999999E-2</c:v>
                </c:pt>
                <c:pt idx="10546">
                  <c:v>3.3582689200000002E-2</c:v>
                </c:pt>
                <c:pt idx="10547">
                  <c:v>3.3582689399999997E-2</c:v>
                </c:pt>
                <c:pt idx="10548">
                  <c:v>3.35826896E-2</c:v>
                </c:pt>
                <c:pt idx="10549">
                  <c:v>3.3582689800000003E-2</c:v>
                </c:pt>
                <c:pt idx="10550">
                  <c:v>3.3582689999999998E-2</c:v>
                </c:pt>
                <c:pt idx="10551">
                  <c:v>3.3582690200000001E-2</c:v>
                </c:pt>
                <c:pt idx="10552">
                  <c:v>3.3582690399999997E-2</c:v>
                </c:pt>
                <c:pt idx="10553">
                  <c:v>3.3582690599999999E-2</c:v>
                </c:pt>
                <c:pt idx="10554">
                  <c:v>3.3582690800000002E-2</c:v>
                </c:pt>
                <c:pt idx="10555">
                  <c:v>3.3582690999999998E-2</c:v>
                </c:pt>
                <c:pt idx="10556">
                  <c:v>3.3582691200000001E-2</c:v>
                </c:pt>
                <c:pt idx="10557">
                  <c:v>3.3582691400000003E-2</c:v>
                </c:pt>
                <c:pt idx="10558">
                  <c:v>3.3582691599999999E-2</c:v>
                </c:pt>
                <c:pt idx="10559">
                  <c:v>3.3582691800000002E-2</c:v>
                </c:pt>
                <c:pt idx="10560">
                  <c:v>3.3582691999999997E-2</c:v>
                </c:pt>
                <c:pt idx="10561">
                  <c:v>3.35826922E-2</c:v>
                </c:pt>
                <c:pt idx="10562">
                  <c:v>3.3582692400000003E-2</c:v>
                </c:pt>
                <c:pt idx="10563">
                  <c:v>3.3582692599999998E-2</c:v>
                </c:pt>
                <c:pt idx="10564">
                  <c:v>3.3582692800000001E-2</c:v>
                </c:pt>
                <c:pt idx="10565">
                  <c:v>3.3582692999999997E-2</c:v>
                </c:pt>
                <c:pt idx="10566">
                  <c:v>3.3582693199999999E-2</c:v>
                </c:pt>
                <c:pt idx="10567">
                  <c:v>3.3582693400000002E-2</c:v>
                </c:pt>
                <c:pt idx="10568">
                  <c:v>3.3582693599999998E-2</c:v>
                </c:pt>
                <c:pt idx="10569">
                  <c:v>3.3582693800000001E-2</c:v>
                </c:pt>
                <c:pt idx="10570">
                  <c:v>3.3582694000000003E-2</c:v>
                </c:pt>
                <c:pt idx="10571">
                  <c:v>3.3582694199999999E-2</c:v>
                </c:pt>
                <c:pt idx="10572">
                  <c:v>3.3582694400000002E-2</c:v>
                </c:pt>
                <c:pt idx="10573">
                  <c:v>3.3582694599999997E-2</c:v>
                </c:pt>
                <c:pt idx="10574">
                  <c:v>3.35826948E-2</c:v>
                </c:pt>
                <c:pt idx="10575">
                  <c:v>3.3582695000000003E-2</c:v>
                </c:pt>
                <c:pt idx="10576">
                  <c:v>3.3582695199999998E-2</c:v>
                </c:pt>
                <c:pt idx="10577">
                  <c:v>3.3582695400000001E-2</c:v>
                </c:pt>
                <c:pt idx="10578">
                  <c:v>3.3582695599999997E-2</c:v>
                </c:pt>
                <c:pt idx="10579">
                  <c:v>3.3582695799999999E-2</c:v>
                </c:pt>
                <c:pt idx="10580">
                  <c:v>3.3582696000000002E-2</c:v>
                </c:pt>
                <c:pt idx="10581">
                  <c:v>3.3582696199999998E-2</c:v>
                </c:pt>
                <c:pt idx="10582">
                  <c:v>3.3582696400000001E-2</c:v>
                </c:pt>
                <c:pt idx="10583">
                  <c:v>3.3582696600000003E-2</c:v>
                </c:pt>
                <c:pt idx="10584">
                  <c:v>3.3582696799999999E-2</c:v>
                </c:pt>
                <c:pt idx="10585">
                  <c:v>3.3582697000000002E-2</c:v>
                </c:pt>
                <c:pt idx="10586">
                  <c:v>3.3582697199999997E-2</c:v>
                </c:pt>
                <c:pt idx="10587">
                  <c:v>3.35826974E-2</c:v>
                </c:pt>
                <c:pt idx="10588">
                  <c:v>3.3582697600000003E-2</c:v>
                </c:pt>
                <c:pt idx="10589">
                  <c:v>3.3582697799999998E-2</c:v>
                </c:pt>
                <c:pt idx="10590">
                  <c:v>3.3582698000000001E-2</c:v>
                </c:pt>
                <c:pt idx="10591">
                  <c:v>3.3582698199999997E-2</c:v>
                </c:pt>
                <c:pt idx="10592">
                  <c:v>3.35826984E-2</c:v>
                </c:pt>
                <c:pt idx="10593">
                  <c:v>3.3582698600000002E-2</c:v>
                </c:pt>
                <c:pt idx="10594">
                  <c:v>3.3582698799999998E-2</c:v>
                </c:pt>
                <c:pt idx="10595">
                  <c:v>3.3582699000000001E-2</c:v>
                </c:pt>
                <c:pt idx="10596">
                  <c:v>3.3582699200000003E-2</c:v>
                </c:pt>
                <c:pt idx="10597">
                  <c:v>3.3582699399999999E-2</c:v>
                </c:pt>
                <c:pt idx="10598">
                  <c:v>3.3582699600000002E-2</c:v>
                </c:pt>
                <c:pt idx="10599">
                  <c:v>3.3582699799999997E-2</c:v>
                </c:pt>
                <c:pt idx="10600">
                  <c:v>3.35827E-2</c:v>
                </c:pt>
                <c:pt idx="10601">
                  <c:v>3.3582700200000003E-2</c:v>
                </c:pt>
                <c:pt idx="10602">
                  <c:v>3.3582700399999998E-2</c:v>
                </c:pt>
                <c:pt idx="10603">
                  <c:v>3.3582700600000001E-2</c:v>
                </c:pt>
                <c:pt idx="10604">
                  <c:v>3.3582700799999997E-2</c:v>
                </c:pt>
                <c:pt idx="10605">
                  <c:v>3.3582701E-2</c:v>
                </c:pt>
                <c:pt idx="10606">
                  <c:v>3.3582701200000002E-2</c:v>
                </c:pt>
                <c:pt idx="10607">
                  <c:v>3.3582701399999998E-2</c:v>
                </c:pt>
                <c:pt idx="10608">
                  <c:v>3.3582701600000001E-2</c:v>
                </c:pt>
                <c:pt idx="10609">
                  <c:v>3.3582701800000003E-2</c:v>
                </c:pt>
                <c:pt idx="10610">
                  <c:v>3.3582701999999999E-2</c:v>
                </c:pt>
                <c:pt idx="10611">
                  <c:v>3.3582702200000002E-2</c:v>
                </c:pt>
                <c:pt idx="10612">
                  <c:v>3.3582702399999997E-2</c:v>
                </c:pt>
                <c:pt idx="10613">
                  <c:v>3.35827026E-2</c:v>
                </c:pt>
                <c:pt idx="10614">
                  <c:v>3.3582702800000003E-2</c:v>
                </c:pt>
                <c:pt idx="10615">
                  <c:v>3.3582702999999998E-2</c:v>
                </c:pt>
                <c:pt idx="10616">
                  <c:v>3.3582703200000001E-2</c:v>
                </c:pt>
                <c:pt idx="10617">
                  <c:v>3.3582703399999997E-2</c:v>
                </c:pt>
                <c:pt idx="10618">
                  <c:v>3.35827036E-2</c:v>
                </c:pt>
                <c:pt idx="10619">
                  <c:v>3.3582703800000002E-2</c:v>
                </c:pt>
                <c:pt idx="10620">
                  <c:v>3.3582703999999998E-2</c:v>
                </c:pt>
                <c:pt idx="10621">
                  <c:v>3.3582704200000001E-2</c:v>
                </c:pt>
                <c:pt idx="10622">
                  <c:v>3.3582704400000003E-2</c:v>
                </c:pt>
                <c:pt idx="10623">
                  <c:v>3.3582704599999999E-2</c:v>
                </c:pt>
                <c:pt idx="10624">
                  <c:v>3.3582704800000002E-2</c:v>
                </c:pt>
                <c:pt idx="10625">
                  <c:v>3.3582704999999997E-2</c:v>
                </c:pt>
                <c:pt idx="10626">
                  <c:v>3.35827052E-2</c:v>
                </c:pt>
                <c:pt idx="10627">
                  <c:v>3.3582705400000003E-2</c:v>
                </c:pt>
                <c:pt idx="10628">
                  <c:v>3.3582705599999998E-2</c:v>
                </c:pt>
                <c:pt idx="10629">
                  <c:v>3.3582705800000001E-2</c:v>
                </c:pt>
                <c:pt idx="10630">
                  <c:v>3.3582705999999997E-2</c:v>
                </c:pt>
                <c:pt idx="10631">
                  <c:v>3.35827062E-2</c:v>
                </c:pt>
                <c:pt idx="10632">
                  <c:v>3.3582706400000002E-2</c:v>
                </c:pt>
                <c:pt idx="10633">
                  <c:v>3.3582706599999998E-2</c:v>
                </c:pt>
                <c:pt idx="10634">
                  <c:v>3.3582706800000001E-2</c:v>
                </c:pt>
                <c:pt idx="10635">
                  <c:v>3.3582707000000003E-2</c:v>
                </c:pt>
                <c:pt idx="10636">
                  <c:v>3.3582707199999999E-2</c:v>
                </c:pt>
                <c:pt idx="10637">
                  <c:v>3.3582707400000002E-2</c:v>
                </c:pt>
                <c:pt idx="10638">
                  <c:v>3.3582707599999997E-2</c:v>
                </c:pt>
                <c:pt idx="10639">
                  <c:v>3.35827078E-2</c:v>
                </c:pt>
                <c:pt idx="10640">
                  <c:v>3.3582708000000003E-2</c:v>
                </c:pt>
                <c:pt idx="10641">
                  <c:v>3.3582708199999999E-2</c:v>
                </c:pt>
                <c:pt idx="10642">
                  <c:v>3.3582708400000001E-2</c:v>
                </c:pt>
                <c:pt idx="10643">
                  <c:v>3.3582708599999997E-2</c:v>
                </c:pt>
                <c:pt idx="10644">
                  <c:v>3.35827088E-2</c:v>
                </c:pt>
                <c:pt idx="10645">
                  <c:v>3.3582709000000002E-2</c:v>
                </c:pt>
                <c:pt idx="10646">
                  <c:v>3.3582709199999998E-2</c:v>
                </c:pt>
                <c:pt idx="10647">
                  <c:v>3.3582709400000001E-2</c:v>
                </c:pt>
                <c:pt idx="10648">
                  <c:v>3.3582709600000003E-2</c:v>
                </c:pt>
                <c:pt idx="10649">
                  <c:v>3.3582709799999999E-2</c:v>
                </c:pt>
                <c:pt idx="10650">
                  <c:v>3.3582710000000002E-2</c:v>
                </c:pt>
                <c:pt idx="10651">
                  <c:v>3.3582710199999997E-2</c:v>
                </c:pt>
                <c:pt idx="10652">
                  <c:v>3.35827104E-2</c:v>
                </c:pt>
                <c:pt idx="10653">
                  <c:v>3.3582710600000003E-2</c:v>
                </c:pt>
                <c:pt idx="10654">
                  <c:v>3.3582710799999999E-2</c:v>
                </c:pt>
                <c:pt idx="10655">
                  <c:v>3.3582711000000001E-2</c:v>
                </c:pt>
                <c:pt idx="10656">
                  <c:v>3.3582711199999997E-2</c:v>
                </c:pt>
                <c:pt idx="10657">
                  <c:v>3.35827114E-2</c:v>
                </c:pt>
                <c:pt idx="10658">
                  <c:v>3.3582711600000002E-2</c:v>
                </c:pt>
                <c:pt idx="10659">
                  <c:v>3.3582711799999998E-2</c:v>
                </c:pt>
                <c:pt idx="10660">
                  <c:v>3.3582712000000001E-2</c:v>
                </c:pt>
                <c:pt idx="10661">
                  <c:v>3.3582712200000003E-2</c:v>
                </c:pt>
                <c:pt idx="10662">
                  <c:v>3.3582712399999999E-2</c:v>
                </c:pt>
                <c:pt idx="10663">
                  <c:v>3.3582712600000002E-2</c:v>
                </c:pt>
                <c:pt idx="10664">
                  <c:v>3.3582712799999997E-2</c:v>
                </c:pt>
                <c:pt idx="10665">
                  <c:v>3.3582713E-2</c:v>
                </c:pt>
                <c:pt idx="10666">
                  <c:v>3.3582713200000003E-2</c:v>
                </c:pt>
                <c:pt idx="10667">
                  <c:v>3.3582713399999999E-2</c:v>
                </c:pt>
                <c:pt idx="10668">
                  <c:v>3.3582713600000001E-2</c:v>
                </c:pt>
                <c:pt idx="10669">
                  <c:v>3.3582713799999997E-2</c:v>
                </c:pt>
                <c:pt idx="10670">
                  <c:v>3.3582714E-2</c:v>
                </c:pt>
                <c:pt idx="10671">
                  <c:v>3.3582714200000002E-2</c:v>
                </c:pt>
                <c:pt idx="10672">
                  <c:v>3.3582714399999998E-2</c:v>
                </c:pt>
                <c:pt idx="10673">
                  <c:v>3.3582714600000001E-2</c:v>
                </c:pt>
                <c:pt idx="10674">
                  <c:v>3.3582714800000003E-2</c:v>
                </c:pt>
                <c:pt idx="10675">
                  <c:v>3.3582714999999999E-2</c:v>
                </c:pt>
                <c:pt idx="10676">
                  <c:v>3.3582715200000002E-2</c:v>
                </c:pt>
                <c:pt idx="10677">
                  <c:v>3.3582715399999997E-2</c:v>
                </c:pt>
                <c:pt idx="10678">
                  <c:v>3.35827156E-2</c:v>
                </c:pt>
                <c:pt idx="10679">
                  <c:v>3.3582715800000003E-2</c:v>
                </c:pt>
                <c:pt idx="10680">
                  <c:v>3.3582715999999999E-2</c:v>
                </c:pt>
                <c:pt idx="10681">
                  <c:v>3.3582716200000001E-2</c:v>
                </c:pt>
                <c:pt idx="10682">
                  <c:v>3.3582716399999997E-2</c:v>
                </c:pt>
                <c:pt idx="10683">
                  <c:v>3.35827166E-2</c:v>
                </c:pt>
                <c:pt idx="10684">
                  <c:v>3.3582716800000002E-2</c:v>
                </c:pt>
                <c:pt idx="10685">
                  <c:v>3.3582716999999998E-2</c:v>
                </c:pt>
                <c:pt idx="10686">
                  <c:v>3.3582717200000001E-2</c:v>
                </c:pt>
                <c:pt idx="10687">
                  <c:v>3.3582717400000003E-2</c:v>
                </c:pt>
                <c:pt idx="10688">
                  <c:v>3.3582717599999999E-2</c:v>
                </c:pt>
                <c:pt idx="10689">
                  <c:v>3.3582717800000002E-2</c:v>
                </c:pt>
                <c:pt idx="10690">
                  <c:v>3.3582717999999998E-2</c:v>
                </c:pt>
                <c:pt idx="10691">
                  <c:v>3.35827182E-2</c:v>
                </c:pt>
                <c:pt idx="10692">
                  <c:v>3.3582718400000003E-2</c:v>
                </c:pt>
                <c:pt idx="10693">
                  <c:v>3.3582718599999999E-2</c:v>
                </c:pt>
                <c:pt idx="10694">
                  <c:v>3.3582718800000001E-2</c:v>
                </c:pt>
                <c:pt idx="10695">
                  <c:v>3.3582718999999997E-2</c:v>
                </c:pt>
                <c:pt idx="10696">
                  <c:v>3.35827192E-2</c:v>
                </c:pt>
                <c:pt idx="10697">
                  <c:v>3.3582719400000002E-2</c:v>
                </c:pt>
                <c:pt idx="10698">
                  <c:v>3.3582719599999998E-2</c:v>
                </c:pt>
                <c:pt idx="10699">
                  <c:v>3.3582719800000001E-2</c:v>
                </c:pt>
                <c:pt idx="10700">
                  <c:v>3.3582720000000003E-2</c:v>
                </c:pt>
                <c:pt idx="10701">
                  <c:v>3.3582720199999999E-2</c:v>
                </c:pt>
                <c:pt idx="10702">
                  <c:v>3.3582720400000002E-2</c:v>
                </c:pt>
                <c:pt idx="10703">
                  <c:v>3.3582720599999998E-2</c:v>
                </c:pt>
                <c:pt idx="10704">
                  <c:v>3.35827208E-2</c:v>
                </c:pt>
                <c:pt idx="10705">
                  <c:v>3.3582721000000003E-2</c:v>
                </c:pt>
                <c:pt idx="10706">
                  <c:v>3.3582721199999999E-2</c:v>
                </c:pt>
                <c:pt idx="10707">
                  <c:v>3.3582721400000001E-2</c:v>
                </c:pt>
                <c:pt idx="10708">
                  <c:v>3.3582721599999997E-2</c:v>
                </c:pt>
                <c:pt idx="10709">
                  <c:v>3.35827218E-2</c:v>
                </c:pt>
                <c:pt idx="10710">
                  <c:v>3.3582722000000002E-2</c:v>
                </c:pt>
                <c:pt idx="10711">
                  <c:v>3.3582722199999998E-2</c:v>
                </c:pt>
                <c:pt idx="10712">
                  <c:v>3.3582722400000001E-2</c:v>
                </c:pt>
                <c:pt idx="10713">
                  <c:v>3.3582722600000003E-2</c:v>
                </c:pt>
                <c:pt idx="10714">
                  <c:v>3.3582722799999999E-2</c:v>
                </c:pt>
                <c:pt idx="10715">
                  <c:v>3.3582723000000002E-2</c:v>
                </c:pt>
                <c:pt idx="10716">
                  <c:v>3.3582723199999998E-2</c:v>
                </c:pt>
                <c:pt idx="10717">
                  <c:v>3.35827234E-2</c:v>
                </c:pt>
                <c:pt idx="10718">
                  <c:v>3.3582723600000003E-2</c:v>
                </c:pt>
                <c:pt idx="10719">
                  <c:v>3.3582723799999999E-2</c:v>
                </c:pt>
                <c:pt idx="10720">
                  <c:v>3.3582724000000001E-2</c:v>
                </c:pt>
                <c:pt idx="10721">
                  <c:v>3.3582724199999997E-2</c:v>
                </c:pt>
                <c:pt idx="10722">
                  <c:v>3.35827244E-2</c:v>
                </c:pt>
                <c:pt idx="10723">
                  <c:v>3.3582724600000002E-2</c:v>
                </c:pt>
                <c:pt idx="10724">
                  <c:v>3.3582724799999998E-2</c:v>
                </c:pt>
                <c:pt idx="10725">
                  <c:v>3.3582725000000001E-2</c:v>
                </c:pt>
                <c:pt idx="10726">
                  <c:v>3.3582725200000003E-2</c:v>
                </c:pt>
                <c:pt idx="10727">
                  <c:v>3.3582725399999999E-2</c:v>
                </c:pt>
                <c:pt idx="10728">
                  <c:v>3.3582725600000002E-2</c:v>
                </c:pt>
                <c:pt idx="10729">
                  <c:v>3.3582725799999998E-2</c:v>
                </c:pt>
                <c:pt idx="10730">
                  <c:v>3.3582726E-2</c:v>
                </c:pt>
                <c:pt idx="10731">
                  <c:v>3.3582726200000003E-2</c:v>
                </c:pt>
                <c:pt idx="10732">
                  <c:v>3.3582726399999999E-2</c:v>
                </c:pt>
                <c:pt idx="10733">
                  <c:v>3.3582726600000001E-2</c:v>
                </c:pt>
                <c:pt idx="10734">
                  <c:v>3.3582726799999997E-2</c:v>
                </c:pt>
                <c:pt idx="10735">
                  <c:v>3.3582727E-2</c:v>
                </c:pt>
                <c:pt idx="10736">
                  <c:v>3.3582727200000002E-2</c:v>
                </c:pt>
                <c:pt idx="10737">
                  <c:v>3.3582727399999998E-2</c:v>
                </c:pt>
                <c:pt idx="10738">
                  <c:v>3.3582727600000001E-2</c:v>
                </c:pt>
                <c:pt idx="10739">
                  <c:v>3.3582727800000003E-2</c:v>
                </c:pt>
                <c:pt idx="10740">
                  <c:v>3.3582727999999999E-2</c:v>
                </c:pt>
                <c:pt idx="10741">
                  <c:v>3.3582728200000002E-2</c:v>
                </c:pt>
                <c:pt idx="10742">
                  <c:v>3.3582728399999998E-2</c:v>
                </c:pt>
                <c:pt idx="10743">
                  <c:v>3.35827286E-2</c:v>
                </c:pt>
                <c:pt idx="10744">
                  <c:v>3.3582728800000003E-2</c:v>
                </c:pt>
                <c:pt idx="10745">
                  <c:v>3.3582728999999999E-2</c:v>
                </c:pt>
                <c:pt idx="10746">
                  <c:v>3.3582729200000001E-2</c:v>
                </c:pt>
                <c:pt idx="10747">
                  <c:v>3.3582729399999997E-2</c:v>
                </c:pt>
                <c:pt idx="10748">
                  <c:v>3.35827296E-2</c:v>
                </c:pt>
                <c:pt idx="10749">
                  <c:v>3.3582729800000002E-2</c:v>
                </c:pt>
                <c:pt idx="10750">
                  <c:v>3.3582729999999998E-2</c:v>
                </c:pt>
                <c:pt idx="10751">
                  <c:v>3.3582730200000001E-2</c:v>
                </c:pt>
                <c:pt idx="10752">
                  <c:v>3.3582730399999997E-2</c:v>
                </c:pt>
                <c:pt idx="10753">
                  <c:v>3.3582730599999999E-2</c:v>
                </c:pt>
                <c:pt idx="10754">
                  <c:v>3.3582730800000002E-2</c:v>
                </c:pt>
                <c:pt idx="10755">
                  <c:v>3.3582730999999998E-2</c:v>
                </c:pt>
                <c:pt idx="10756">
                  <c:v>3.35827312E-2</c:v>
                </c:pt>
                <c:pt idx="10757">
                  <c:v>3.3582731400000003E-2</c:v>
                </c:pt>
                <c:pt idx="10758">
                  <c:v>3.3582731599999999E-2</c:v>
                </c:pt>
                <c:pt idx="10759">
                  <c:v>3.3582731800000001E-2</c:v>
                </c:pt>
                <c:pt idx="10760">
                  <c:v>3.3582731999999997E-2</c:v>
                </c:pt>
                <c:pt idx="10761">
                  <c:v>3.35827322E-2</c:v>
                </c:pt>
                <c:pt idx="10762">
                  <c:v>3.3582732400000002E-2</c:v>
                </c:pt>
                <c:pt idx="10763">
                  <c:v>3.3582732599999998E-2</c:v>
                </c:pt>
                <c:pt idx="10764">
                  <c:v>3.3582732800000001E-2</c:v>
                </c:pt>
                <c:pt idx="10765">
                  <c:v>3.3582732999999997E-2</c:v>
                </c:pt>
                <c:pt idx="10766">
                  <c:v>3.3582733199999999E-2</c:v>
                </c:pt>
                <c:pt idx="10767">
                  <c:v>3.3582733400000002E-2</c:v>
                </c:pt>
                <c:pt idx="10768">
                  <c:v>3.3582733599999998E-2</c:v>
                </c:pt>
                <c:pt idx="10769">
                  <c:v>3.35827338E-2</c:v>
                </c:pt>
                <c:pt idx="10770">
                  <c:v>3.3582734000000003E-2</c:v>
                </c:pt>
                <c:pt idx="10771">
                  <c:v>3.3582734199999999E-2</c:v>
                </c:pt>
                <c:pt idx="10772">
                  <c:v>3.3582734400000001E-2</c:v>
                </c:pt>
                <c:pt idx="10773">
                  <c:v>3.3582734599999997E-2</c:v>
                </c:pt>
                <c:pt idx="10774">
                  <c:v>3.35827348E-2</c:v>
                </c:pt>
                <c:pt idx="10775">
                  <c:v>3.3582735000000002E-2</c:v>
                </c:pt>
                <c:pt idx="10776">
                  <c:v>3.3582735199999998E-2</c:v>
                </c:pt>
                <c:pt idx="10777">
                  <c:v>3.3582735400000001E-2</c:v>
                </c:pt>
                <c:pt idx="10778">
                  <c:v>3.3582735599999997E-2</c:v>
                </c:pt>
                <c:pt idx="10779">
                  <c:v>3.3582735799999999E-2</c:v>
                </c:pt>
                <c:pt idx="10780">
                  <c:v>3.3582736000000002E-2</c:v>
                </c:pt>
                <c:pt idx="10781">
                  <c:v>3.3582736199999998E-2</c:v>
                </c:pt>
                <c:pt idx="10782">
                  <c:v>3.35827364E-2</c:v>
                </c:pt>
                <c:pt idx="10783">
                  <c:v>3.3582736600000003E-2</c:v>
                </c:pt>
                <c:pt idx="10784">
                  <c:v>3.3582736799999999E-2</c:v>
                </c:pt>
                <c:pt idx="10785">
                  <c:v>3.3582737000000001E-2</c:v>
                </c:pt>
                <c:pt idx="10786">
                  <c:v>3.3582737199999997E-2</c:v>
                </c:pt>
                <c:pt idx="10787">
                  <c:v>3.35827374E-2</c:v>
                </c:pt>
                <c:pt idx="10788">
                  <c:v>3.3582737600000002E-2</c:v>
                </c:pt>
                <c:pt idx="10789">
                  <c:v>3.3582737799999998E-2</c:v>
                </c:pt>
                <c:pt idx="10790">
                  <c:v>3.3582738000000001E-2</c:v>
                </c:pt>
                <c:pt idx="10791">
                  <c:v>3.3582738199999997E-2</c:v>
                </c:pt>
                <c:pt idx="10792">
                  <c:v>3.3582738399999999E-2</c:v>
                </c:pt>
                <c:pt idx="10793">
                  <c:v>3.3582738600000002E-2</c:v>
                </c:pt>
                <c:pt idx="10794">
                  <c:v>3.3582738799999998E-2</c:v>
                </c:pt>
                <c:pt idx="10795">
                  <c:v>3.3582739E-2</c:v>
                </c:pt>
                <c:pt idx="10796">
                  <c:v>3.3582739200000003E-2</c:v>
                </c:pt>
                <c:pt idx="10797">
                  <c:v>3.3582739399999999E-2</c:v>
                </c:pt>
                <c:pt idx="10798">
                  <c:v>3.3582739600000001E-2</c:v>
                </c:pt>
                <c:pt idx="10799">
                  <c:v>3.3582739799999997E-2</c:v>
                </c:pt>
                <c:pt idx="10800">
                  <c:v>3.358274E-2</c:v>
                </c:pt>
                <c:pt idx="10801">
                  <c:v>3.3582740200000002E-2</c:v>
                </c:pt>
                <c:pt idx="10802">
                  <c:v>3.3582740399999998E-2</c:v>
                </c:pt>
                <c:pt idx="10803">
                  <c:v>3.3582740600000001E-2</c:v>
                </c:pt>
                <c:pt idx="10804">
                  <c:v>3.3582740799999997E-2</c:v>
                </c:pt>
                <c:pt idx="10805">
                  <c:v>3.3582740999999999E-2</c:v>
                </c:pt>
                <c:pt idx="10806">
                  <c:v>3.3582741200000002E-2</c:v>
                </c:pt>
                <c:pt idx="10807">
                  <c:v>3.3582741399999998E-2</c:v>
                </c:pt>
                <c:pt idx="10808">
                  <c:v>3.35827416E-2</c:v>
                </c:pt>
                <c:pt idx="10809">
                  <c:v>3.3582741800000003E-2</c:v>
                </c:pt>
                <c:pt idx="10810">
                  <c:v>3.3582741999999999E-2</c:v>
                </c:pt>
                <c:pt idx="10811">
                  <c:v>3.3582742200000001E-2</c:v>
                </c:pt>
                <c:pt idx="10812">
                  <c:v>3.3582742399999997E-2</c:v>
                </c:pt>
                <c:pt idx="10813">
                  <c:v>3.35827426E-2</c:v>
                </c:pt>
                <c:pt idx="10814">
                  <c:v>3.3582742800000003E-2</c:v>
                </c:pt>
                <c:pt idx="10815">
                  <c:v>3.3582742999999998E-2</c:v>
                </c:pt>
                <c:pt idx="10816">
                  <c:v>3.3582743200000001E-2</c:v>
                </c:pt>
                <c:pt idx="10817">
                  <c:v>3.3582743399999997E-2</c:v>
                </c:pt>
                <c:pt idx="10818">
                  <c:v>3.3582743599999999E-2</c:v>
                </c:pt>
                <c:pt idx="10819">
                  <c:v>3.3582743800000002E-2</c:v>
                </c:pt>
                <c:pt idx="10820">
                  <c:v>3.3582743999999998E-2</c:v>
                </c:pt>
                <c:pt idx="10821">
                  <c:v>3.35827442E-2</c:v>
                </c:pt>
                <c:pt idx="10822">
                  <c:v>3.3582744400000003E-2</c:v>
                </c:pt>
                <c:pt idx="10823">
                  <c:v>3.3582744599999999E-2</c:v>
                </c:pt>
                <c:pt idx="10824">
                  <c:v>3.3582744800000001E-2</c:v>
                </c:pt>
                <c:pt idx="10825">
                  <c:v>3.3582744999999997E-2</c:v>
                </c:pt>
                <c:pt idx="10826">
                  <c:v>3.35827452E-2</c:v>
                </c:pt>
                <c:pt idx="10827">
                  <c:v>3.3582745400000003E-2</c:v>
                </c:pt>
                <c:pt idx="10828">
                  <c:v>3.3582745599999998E-2</c:v>
                </c:pt>
                <c:pt idx="10829">
                  <c:v>3.3582745800000001E-2</c:v>
                </c:pt>
                <c:pt idx="10830">
                  <c:v>3.3582745999999997E-2</c:v>
                </c:pt>
                <c:pt idx="10831">
                  <c:v>3.3582746199999999E-2</c:v>
                </c:pt>
                <c:pt idx="10832">
                  <c:v>3.3582746400000002E-2</c:v>
                </c:pt>
                <c:pt idx="10833">
                  <c:v>3.3582746599999998E-2</c:v>
                </c:pt>
                <c:pt idx="10834">
                  <c:v>3.35827468E-2</c:v>
                </c:pt>
                <c:pt idx="10835">
                  <c:v>3.3582747000000003E-2</c:v>
                </c:pt>
                <c:pt idx="10836">
                  <c:v>3.3582747199999999E-2</c:v>
                </c:pt>
                <c:pt idx="10837">
                  <c:v>3.3582747400000001E-2</c:v>
                </c:pt>
                <c:pt idx="10838">
                  <c:v>3.3582747599999997E-2</c:v>
                </c:pt>
                <c:pt idx="10839">
                  <c:v>3.35827478E-2</c:v>
                </c:pt>
                <c:pt idx="10840">
                  <c:v>3.3582748000000003E-2</c:v>
                </c:pt>
                <c:pt idx="10841">
                  <c:v>3.3582748199999998E-2</c:v>
                </c:pt>
                <c:pt idx="10842">
                  <c:v>3.3582748400000001E-2</c:v>
                </c:pt>
                <c:pt idx="10843">
                  <c:v>3.3582748599999997E-2</c:v>
                </c:pt>
                <c:pt idx="10844">
                  <c:v>3.3582748799999999E-2</c:v>
                </c:pt>
                <c:pt idx="10845">
                  <c:v>3.3582749000000002E-2</c:v>
                </c:pt>
                <c:pt idx="10846">
                  <c:v>3.3582749199999998E-2</c:v>
                </c:pt>
                <c:pt idx="10847">
                  <c:v>3.35827494E-2</c:v>
                </c:pt>
                <c:pt idx="10848">
                  <c:v>3.3582749600000003E-2</c:v>
                </c:pt>
                <c:pt idx="10849">
                  <c:v>3.3582749799999999E-2</c:v>
                </c:pt>
                <c:pt idx="10850">
                  <c:v>3.3582750000000001E-2</c:v>
                </c:pt>
                <c:pt idx="10851">
                  <c:v>3.3582750199999997E-2</c:v>
                </c:pt>
                <c:pt idx="10852">
                  <c:v>3.35827504E-2</c:v>
                </c:pt>
                <c:pt idx="10853">
                  <c:v>3.3582750600000003E-2</c:v>
                </c:pt>
                <c:pt idx="10854">
                  <c:v>3.3582750799999998E-2</c:v>
                </c:pt>
                <c:pt idx="10855">
                  <c:v>3.3582751000000001E-2</c:v>
                </c:pt>
                <c:pt idx="10856">
                  <c:v>3.3582751199999997E-2</c:v>
                </c:pt>
                <c:pt idx="10857">
                  <c:v>3.3582751399999999E-2</c:v>
                </c:pt>
                <c:pt idx="10858">
                  <c:v>3.3582751600000002E-2</c:v>
                </c:pt>
                <c:pt idx="10859">
                  <c:v>3.3582751799999998E-2</c:v>
                </c:pt>
                <c:pt idx="10860">
                  <c:v>3.3582752E-2</c:v>
                </c:pt>
                <c:pt idx="10861">
                  <c:v>3.3582752200000003E-2</c:v>
                </c:pt>
                <c:pt idx="10862">
                  <c:v>3.3582752399999999E-2</c:v>
                </c:pt>
                <c:pt idx="10863">
                  <c:v>3.3582752600000002E-2</c:v>
                </c:pt>
                <c:pt idx="10864">
                  <c:v>3.3582752799999997E-2</c:v>
                </c:pt>
                <c:pt idx="10865">
                  <c:v>3.3582753E-2</c:v>
                </c:pt>
                <c:pt idx="10866">
                  <c:v>3.3582753200000003E-2</c:v>
                </c:pt>
                <c:pt idx="10867">
                  <c:v>3.3582753399999998E-2</c:v>
                </c:pt>
                <c:pt idx="10868">
                  <c:v>3.3582753600000001E-2</c:v>
                </c:pt>
                <c:pt idx="10869">
                  <c:v>3.3582753799999997E-2</c:v>
                </c:pt>
                <c:pt idx="10870">
                  <c:v>3.3582753999999999E-2</c:v>
                </c:pt>
                <c:pt idx="10871">
                  <c:v>3.3582754200000002E-2</c:v>
                </c:pt>
                <c:pt idx="10872">
                  <c:v>3.3582754399999998E-2</c:v>
                </c:pt>
                <c:pt idx="10873">
                  <c:v>3.35827546E-2</c:v>
                </c:pt>
                <c:pt idx="10874">
                  <c:v>3.3582754800000003E-2</c:v>
                </c:pt>
                <c:pt idx="10875">
                  <c:v>3.3582754999999999E-2</c:v>
                </c:pt>
                <c:pt idx="10876">
                  <c:v>3.3582755200000002E-2</c:v>
                </c:pt>
                <c:pt idx="10877">
                  <c:v>3.3582755399999997E-2</c:v>
                </c:pt>
                <c:pt idx="10878">
                  <c:v>3.35827556E-2</c:v>
                </c:pt>
                <c:pt idx="10879">
                  <c:v>3.3582755800000003E-2</c:v>
                </c:pt>
                <c:pt idx="10880">
                  <c:v>3.3582755999999998E-2</c:v>
                </c:pt>
                <c:pt idx="10881">
                  <c:v>3.3582756200000001E-2</c:v>
                </c:pt>
                <c:pt idx="10882">
                  <c:v>3.3582756399999997E-2</c:v>
                </c:pt>
                <c:pt idx="10883">
                  <c:v>3.3582756599999999E-2</c:v>
                </c:pt>
                <c:pt idx="10884">
                  <c:v>3.3582756800000002E-2</c:v>
                </c:pt>
                <c:pt idx="10885">
                  <c:v>3.3582756999999998E-2</c:v>
                </c:pt>
                <c:pt idx="10886">
                  <c:v>3.35827572E-2</c:v>
                </c:pt>
                <c:pt idx="10887">
                  <c:v>3.3582757400000003E-2</c:v>
                </c:pt>
                <c:pt idx="10888">
                  <c:v>3.3582757599999999E-2</c:v>
                </c:pt>
                <c:pt idx="10889">
                  <c:v>3.3582757800000002E-2</c:v>
                </c:pt>
                <c:pt idx="10890">
                  <c:v>3.3582757999999997E-2</c:v>
                </c:pt>
                <c:pt idx="10891">
                  <c:v>3.35827582E-2</c:v>
                </c:pt>
                <c:pt idx="10892">
                  <c:v>3.3582758400000003E-2</c:v>
                </c:pt>
                <c:pt idx="10893">
                  <c:v>3.3582758599999998E-2</c:v>
                </c:pt>
                <c:pt idx="10894">
                  <c:v>3.3582758800000001E-2</c:v>
                </c:pt>
                <c:pt idx="10895">
                  <c:v>3.3582758999999997E-2</c:v>
                </c:pt>
                <c:pt idx="10896">
                  <c:v>3.3582759199999999E-2</c:v>
                </c:pt>
                <c:pt idx="10897">
                  <c:v>3.3582759400000002E-2</c:v>
                </c:pt>
                <c:pt idx="10898">
                  <c:v>3.3582759599999998E-2</c:v>
                </c:pt>
                <c:pt idx="10899">
                  <c:v>3.35827598E-2</c:v>
                </c:pt>
                <c:pt idx="10900">
                  <c:v>3.3582760000000003E-2</c:v>
                </c:pt>
                <c:pt idx="10901">
                  <c:v>3.3582760199999999E-2</c:v>
                </c:pt>
                <c:pt idx="10902">
                  <c:v>3.3582760400000002E-2</c:v>
                </c:pt>
                <c:pt idx="10903">
                  <c:v>3.3582760599999997E-2</c:v>
                </c:pt>
                <c:pt idx="10904">
                  <c:v>3.35827608E-2</c:v>
                </c:pt>
                <c:pt idx="10905">
                  <c:v>3.3582761000000003E-2</c:v>
                </c:pt>
                <c:pt idx="10906">
                  <c:v>3.3582761199999998E-2</c:v>
                </c:pt>
                <c:pt idx="10907">
                  <c:v>3.3582761400000001E-2</c:v>
                </c:pt>
                <c:pt idx="10908">
                  <c:v>3.3582761599999997E-2</c:v>
                </c:pt>
                <c:pt idx="10909">
                  <c:v>3.3582761799999999E-2</c:v>
                </c:pt>
                <c:pt idx="10910">
                  <c:v>3.3582762000000002E-2</c:v>
                </c:pt>
                <c:pt idx="10911">
                  <c:v>3.3582762199999998E-2</c:v>
                </c:pt>
                <c:pt idx="10912">
                  <c:v>3.3582762400000001E-2</c:v>
                </c:pt>
                <c:pt idx="10913">
                  <c:v>3.3582762600000003E-2</c:v>
                </c:pt>
                <c:pt idx="10914">
                  <c:v>3.3582762799999999E-2</c:v>
                </c:pt>
                <c:pt idx="10915">
                  <c:v>3.3582763000000002E-2</c:v>
                </c:pt>
                <c:pt idx="10916">
                  <c:v>3.3582763199999997E-2</c:v>
                </c:pt>
                <c:pt idx="10917">
                  <c:v>3.35827634E-2</c:v>
                </c:pt>
                <c:pt idx="10918">
                  <c:v>3.3582763600000003E-2</c:v>
                </c:pt>
                <c:pt idx="10919">
                  <c:v>3.3582763799999998E-2</c:v>
                </c:pt>
                <c:pt idx="10920">
                  <c:v>3.3582764000000001E-2</c:v>
                </c:pt>
                <c:pt idx="10921">
                  <c:v>3.3582764199999997E-2</c:v>
                </c:pt>
                <c:pt idx="10922">
                  <c:v>3.3582764399999999E-2</c:v>
                </c:pt>
                <c:pt idx="10923">
                  <c:v>3.3582764600000002E-2</c:v>
                </c:pt>
                <c:pt idx="10924">
                  <c:v>3.3582764799999998E-2</c:v>
                </c:pt>
                <c:pt idx="10925">
                  <c:v>3.3582765000000001E-2</c:v>
                </c:pt>
                <c:pt idx="10926">
                  <c:v>3.3582765200000003E-2</c:v>
                </c:pt>
                <c:pt idx="10927">
                  <c:v>3.3582765399999999E-2</c:v>
                </c:pt>
                <c:pt idx="10928">
                  <c:v>3.3582765600000002E-2</c:v>
                </c:pt>
                <c:pt idx="10929">
                  <c:v>3.3582765799999997E-2</c:v>
                </c:pt>
                <c:pt idx="10930">
                  <c:v>3.3582766E-2</c:v>
                </c:pt>
                <c:pt idx="10931">
                  <c:v>3.3582766200000003E-2</c:v>
                </c:pt>
                <c:pt idx="10932">
                  <c:v>3.3582766399999998E-2</c:v>
                </c:pt>
                <c:pt idx="10933">
                  <c:v>3.3582766600000001E-2</c:v>
                </c:pt>
                <c:pt idx="10934">
                  <c:v>3.3582766799999997E-2</c:v>
                </c:pt>
                <c:pt idx="10935">
                  <c:v>3.3582766999999999E-2</c:v>
                </c:pt>
                <c:pt idx="10936">
                  <c:v>3.3582767200000002E-2</c:v>
                </c:pt>
                <c:pt idx="10937">
                  <c:v>3.3582767399999998E-2</c:v>
                </c:pt>
                <c:pt idx="10938">
                  <c:v>3.3582767600000001E-2</c:v>
                </c:pt>
                <c:pt idx="10939">
                  <c:v>3.3582767800000003E-2</c:v>
                </c:pt>
                <c:pt idx="10940">
                  <c:v>3.3582767999999999E-2</c:v>
                </c:pt>
                <c:pt idx="10941">
                  <c:v>3.3582768200000002E-2</c:v>
                </c:pt>
                <c:pt idx="10942">
                  <c:v>3.3582768399999997E-2</c:v>
                </c:pt>
                <c:pt idx="10943">
                  <c:v>3.35827686E-2</c:v>
                </c:pt>
                <c:pt idx="10944">
                  <c:v>3.3582768800000003E-2</c:v>
                </c:pt>
                <c:pt idx="10945">
                  <c:v>3.3582768999999998E-2</c:v>
                </c:pt>
                <c:pt idx="10946">
                  <c:v>3.3582769200000001E-2</c:v>
                </c:pt>
                <c:pt idx="10947">
                  <c:v>3.3582769399999997E-2</c:v>
                </c:pt>
                <c:pt idx="10948">
                  <c:v>3.3582769599999999E-2</c:v>
                </c:pt>
                <c:pt idx="10949">
                  <c:v>3.3582769800000002E-2</c:v>
                </c:pt>
                <c:pt idx="10950">
                  <c:v>3.3582769999999998E-2</c:v>
                </c:pt>
                <c:pt idx="10951">
                  <c:v>3.3582770200000001E-2</c:v>
                </c:pt>
                <c:pt idx="10952">
                  <c:v>3.3582770400000003E-2</c:v>
                </c:pt>
                <c:pt idx="10953">
                  <c:v>3.3582770599999999E-2</c:v>
                </c:pt>
                <c:pt idx="10954">
                  <c:v>3.3582770800000002E-2</c:v>
                </c:pt>
                <c:pt idx="10955">
                  <c:v>3.3582770999999997E-2</c:v>
                </c:pt>
                <c:pt idx="10956">
                  <c:v>3.35827712E-2</c:v>
                </c:pt>
                <c:pt idx="10957">
                  <c:v>3.3582771400000003E-2</c:v>
                </c:pt>
                <c:pt idx="10958">
                  <c:v>3.3582771599999998E-2</c:v>
                </c:pt>
                <c:pt idx="10959">
                  <c:v>3.3582771800000001E-2</c:v>
                </c:pt>
                <c:pt idx="10960">
                  <c:v>3.3582771999999997E-2</c:v>
                </c:pt>
                <c:pt idx="10961">
                  <c:v>3.35827722E-2</c:v>
                </c:pt>
                <c:pt idx="10962">
                  <c:v>3.3582772400000002E-2</c:v>
                </c:pt>
                <c:pt idx="10963">
                  <c:v>3.3582772599999998E-2</c:v>
                </c:pt>
                <c:pt idx="10964">
                  <c:v>3.3582772800000001E-2</c:v>
                </c:pt>
                <c:pt idx="10965">
                  <c:v>3.3582773000000003E-2</c:v>
                </c:pt>
                <c:pt idx="10966">
                  <c:v>3.3582773199999999E-2</c:v>
                </c:pt>
                <c:pt idx="10967">
                  <c:v>3.3582773400000002E-2</c:v>
                </c:pt>
                <c:pt idx="10968">
                  <c:v>3.3582773599999997E-2</c:v>
                </c:pt>
                <c:pt idx="10969">
                  <c:v>3.35827738E-2</c:v>
                </c:pt>
                <c:pt idx="10970">
                  <c:v>3.3582774000000003E-2</c:v>
                </c:pt>
                <c:pt idx="10971">
                  <c:v>3.3582774199999998E-2</c:v>
                </c:pt>
                <c:pt idx="10972">
                  <c:v>3.3582774400000001E-2</c:v>
                </c:pt>
                <c:pt idx="10973">
                  <c:v>3.3582774599999997E-2</c:v>
                </c:pt>
                <c:pt idx="10974">
                  <c:v>3.35827748E-2</c:v>
                </c:pt>
                <c:pt idx="10975">
                  <c:v>3.3582775000000002E-2</c:v>
                </c:pt>
                <c:pt idx="10976">
                  <c:v>3.3582775199999998E-2</c:v>
                </c:pt>
                <c:pt idx="10977">
                  <c:v>3.3582775400000001E-2</c:v>
                </c:pt>
                <c:pt idx="10978">
                  <c:v>3.3582775600000003E-2</c:v>
                </c:pt>
                <c:pt idx="10979">
                  <c:v>3.3582775799999999E-2</c:v>
                </c:pt>
                <c:pt idx="10980">
                  <c:v>3.3582776000000002E-2</c:v>
                </c:pt>
                <c:pt idx="10981">
                  <c:v>3.3582776199999997E-2</c:v>
                </c:pt>
                <c:pt idx="10982">
                  <c:v>3.35827764E-2</c:v>
                </c:pt>
                <c:pt idx="10983">
                  <c:v>3.3582776600000003E-2</c:v>
                </c:pt>
                <c:pt idx="10984">
                  <c:v>3.3582776799999998E-2</c:v>
                </c:pt>
                <c:pt idx="10985">
                  <c:v>3.3582777000000001E-2</c:v>
                </c:pt>
                <c:pt idx="10986">
                  <c:v>3.3582777199999997E-2</c:v>
                </c:pt>
                <c:pt idx="10987">
                  <c:v>3.35827774E-2</c:v>
                </c:pt>
                <c:pt idx="10988">
                  <c:v>3.3582777600000002E-2</c:v>
                </c:pt>
                <c:pt idx="10989">
                  <c:v>3.3582777799999998E-2</c:v>
                </c:pt>
                <c:pt idx="10990">
                  <c:v>3.3582778000000001E-2</c:v>
                </c:pt>
                <c:pt idx="10991">
                  <c:v>3.3582778200000003E-2</c:v>
                </c:pt>
                <c:pt idx="10992">
                  <c:v>3.3582778399999999E-2</c:v>
                </c:pt>
                <c:pt idx="10993">
                  <c:v>3.3582778600000002E-2</c:v>
                </c:pt>
                <c:pt idx="10994">
                  <c:v>3.3582778799999997E-2</c:v>
                </c:pt>
                <c:pt idx="10995">
                  <c:v>3.3582779E-2</c:v>
                </c:pt>
                <c:pt idx="10996">
                  <c:v>3.3582779200000003E-2</c:v>
                </c:pt>
                <c:pt idx="10997">
                  <c:v>3.3582779399999999E-2</c:v>
                </c:pt>
                <c:pt idx="10998">
                  <c:v>3.3582779600000001E-2</c:v>
                </c:pt>
                <c:pt idx="10999">
                  <c:v>3.3582779799999997E-2</c:v>
                </c:pt>
                <c:pt idx="11000">
                  <c:v>3.358278E-2</c:v>
                </c:pt>
                <c:pt idx="11001">
                  <c:v>3.3582780200000002E-2</c:v>
                </c:pt>
                <c:pt idx="11002">
                  <c:v>3.3582780399999998E-2</c:v>
                </c:pt>
                <c:pt idx="11003">
                  <c:v>3.3582780600000001E-2</c:v>
                </c:pt>
                <c:pt idx="11004">
                  <c:v>3.3582780800000003E-2</c:v>
                </c:pt>
                <c:pt idx="11005">
                  <c:v>3.3582780999999999E-2</c:v>
                </c:pt>
                <c:pt idx="11006">
                  <c:v>3.3582781200000002E-2</c:v>
                </c:pt>
                <c:pt idx="11007">
                  <c:v>3.3582781399999997E-2</c:v>
                </c:pt>
                <c:pt idx="11008">
                  <c:v>3.35827816E-2</c:v>
                </c:pt>
                <c:pt idx="11009">
                  <c:v>3.3582781800000003E-2</c:v>
                </c:pt>
                <c:pt idx="11010">
                  <c:v>3.3582781999999999E-2</c:v>
                </c:pt>
                <c:pt idx="11011">
                  <c:v>3.3582782200000001E-2</c:v>
                </c:pt>
                <c:pt idx="11012">
                  <c:v>3.3582782399999997E-2</c:v>
                </c:pt>
                <c:pt idx="11013">
                  <c:v>3.35827826E-2</c:v>
                </c:pt>
                <c:pt idx="11014">
                  <c:v>3.3582782800000002E-2</c:v>
                </c:pt>
                <c:pt idx="11015">
                  <c:v>3.3582782999999998E-2</c:v>
                </c:pt>
                <c:pt idx="11016">
                  <c:v>3.3582783200000001E-2</c:v>
                </c:pt>
                <c:pt idx="11017">
                  <c:v>3.3582783400000003E-2</c:v>
                </c:pt>
                <c:pt idx="11018">
                  <c:v>3.3582783599999999E-2</c:v>
                </c:pt>
                <c:pt idx="11019">
                  <c:v>3.3582783800000002E-2</c:v>
                </c:pt>
                <c:pt idx="11020">
                  <c:v>3.3582783999999997E-2</c:v>
                </c:pt>
                <c:pt idx="11021">
                  <c:v>3.35827842E-2</c:v>
                </c:pt>
                <c:pt idx="11022">
                  <c:v>3.3582784400000003E-2</c:v>
                </c:pt>
                <c:pt idx="11023">
                  <c:v>3.3582784599999999E-2</c:v>
                </c:pt>
                <c:pt idx="11024">
                  <c:v>3.3582784800000001E-2</c:v>
                </c:pt>
                <c:pt idx="11025">
                  <c:v>3.3582784999999997E-2</c:v>
                </c:pt>
                <c:pt idx="11026">
                  <c:v>3.35827852E-2</c:v>
                </c:pt>
                <c:pt idx="11027">
                  <c:v>3.3582785400000002E-2</c:v>
                </c:pt>
                <c:pt idx="11028">
                  <c:v>3.3582785599999998E-2</c:v>
                </c:pt>
                <c:pt idx="11029">
                  <c:v>3.3582785800000001E-2</c:v>
                </c:pt>
                <c:pt idx="11030">
                  <c:v>3.3582786000000003E-2</c:v>
                </c:pt>
                <c:pt idx="11031">
                  <c:v>3.3582786199999999E-2</c:v>
                </c:pt>
                <c:pt idx="11032">
                  <c:v>3.3582786400000002E-2</c:v>
                </c:pt>
                <c:pt idx="11033">
                  <c:v>3.3582786599999997E-2</c:v>
                </c:pt>
                <c:pt idx="11034">
                  <c:v>3.35827868E-2</c:v>
                </c:pt>
                <c:pt idx="11035">
                  <c:v>3.3582787000000003E-2</c:v>
                </c:pt>
                <c:pt idx="11036">
                  <c:v>3.3582787199999999E-2</c:v>
                </c:pt>
                <c:pt idx="11037">
                  <c:v>3.3582787400000001E-2</c:v>
                </c:pt>
                <c:pt idx="11038">
                  <c:v>3.3582787599999997E-2</c:v>
                </c:pt>
                <c:pt idx="11039">
                  <c:v>3.35827878E-2</c:v>
                </c:pt>
                <c:pt idx="11040">
                  <c:v>3.3582788000000002E-2</c:v>
                </c:pt>
                <c:pt idx="11041">
                  <c:v>3.3582788199999998E-2</c:v>
                </c:pt>
                <c:pt idx="11042">
                  <c:v>3.3582788400000001E-2</c:v>
                </c:pt>
                <c:pt idx="11043">
                  <c:v>3.3582788600000003E-2</c:v>
                </c:pt>
                <c:pt idx="11044">
                  <c:v>3.3582788799999999E-2</c:v>
                </c:pt>
                <c:pt idx="11045">
                  <c:v>3.3582789000000002E-2</c:v>
                </c:pt>
                <c:pt idx="11046">
                  <c:v>3.3582789199999998E-2</c:v>
                </c:pt>
                <c:pt idx="11047">
                  <c:v>3.35827894E-2</c:v>
                </c:pt>
                <c:pt idx="11048">
                  <c:v>3.3582789600000003E-2</c:v>
                </c:pt>
                <c:pt idx="11049">
                  <c:v>3.3582789799999999E-2</c:v>
                </c:pt>
                <c:pt idx="11050">
                  <c:v>3.3582790000000001E-2</c:v>
                </c:pt>
                <c:pt idx="11051">
                  <c:v>3.3582790199999997E-2</c:v>
                </c:pt>
                <c:pt idx="11052">
                  <c:v>3.35827904E-2</c:v>
                </c:pt>
                <c:pt idx="11053">
                  <c:v>3.3582790600000002E-2</c:v>
                </c:pt>
                <c:pt idx="11054">
                  <c:v>3.3582790799999998E-2</c:v>
                </c:pt>
                <c:pt idx="11055">
                  <c:v>3.3582791000000001E-2</c:v>
                </c:pt>
                <c:pt idx="11056">
                  <c:v>3.3582791200000003E-2</c:v>
                </c:pt>
                <c:pt idx="11057">
                  <c:v>3.3582791399999999E-2</c:v>
                </c:pt>
                <c:pt idx="11058">
                  <c:v>3.3582791600000002E-2</c:v>
                </c:pt>
                <c:pt idx="11059">
                  <c:v>3.3582791799999998E-2</c:v>
                </c:pt>
                <c:pt idx="11060">
                  <c:v>3.3582792E-2</c:v>
                </c:pt>
                <c:pt idx="11061">
                  <c:v>3.3582792200000003E-2</c:v>
                </c:pt>
                <c:pt idx="11062">
                  <c:v>3.3582792399999999E-2</c:v>
                </c:pt>
                <c:pt idx="11063">
                  <c:v>3.3582792600000001E-2</c:v>
                </c:pt>
                <c:pt idx="11064">
                  <c:v>3.3582792799999997E-2</c:v>
                </c:pt>
                <c:pt idx="11065">
                  <c:v>3.3582793E-2</c:v>
                </c:pt>
                <c:pt idx="11066">
                  <c:v>3.3582793200000002E-2</c:v>
                </c:pt>
                <c:pt idx="11067">
                  <c:v>3.3582793399999998E-2</c:v>
                </c:pt>
                <c:pt idx="11068">
                  <c:v>3.3582793600000001E-2</c:v>
                </c:pt>
                <c:pt idx="11069">
                  <c:v>3.3582793800000003E-2</c:v>
                </c:pt>
                <c:pt idx="11070">
                  <c:v>3.3582793999999999E-2</c:v>
                </c:pt>
                <c:pt idx="11071">
                  <c:v>3.3582794200000002E-2</c:v>
                </c:pt>
                <c:pt idx="11072">
                  <c:v>3.3582794399999998E-2</c:v>
                </c:pt>
                <c:pt idx="11073">
                  <c:v>3.35827946E-2</c:v>
                </c:pt>
                <c:pt idx="11074">
                  <c:v>3.3582794800000003E-2</c:v>
                </c:pt>
                <c:pt idx="11075">
                  <c:v>3.3582794999999999E-2</c:v>
                </c:pt>
                <c:pt idx="11076">
                  <c:v>3.3582795200000001E-2</c:v>
                </c:pt>
                <c:pt idx="11077">
                  <c:v>3.3582795399999997E-2</c:v>
                </c:pt>
                <c:pt idx="11078">
                  <c:v>3.35827956E-2</c:v>
                </c:pt>
                <c:pt idx="11079">
                  <c:v>3.3582795800000002E-2</c:v>
                </c:pt>
                <c:pt idx="11080">
                  <c:v>3.3582795999999998E-2</c:v>
                </c:pt>
                <c:pt idx="11081">
                  <c:v>3.3582796200000001E-2</c:v>
                </c:pt>
                <c:pt idx="11082">
                  <c:v>3.3582796400000003E-2</c:v>
                </c:pt>
                <c:pt idx="11083">
                  <c:v>3.3582796599999999E-2</c:v>
                </c:pt>
                <c:pt idx="11084">
                  <c:v>3.3582796800000002E-2</c:v>
                </c:pt>
                <c:pt idx="11085">
                  <c:v>3.3582796999999998E-2</c:v>
                </c:pt>
                <c:pt idx="11086">
                  <c:v>3.35827972E-2</c:v>
                </c:pt>
                <c:pt idx="11087">
                  <c:v>3.3582797400000003E-2</c:v>
                </c:pt>
                <c:pt idx="11088">
                  <c:v>3.3582797599999999E-2</c:v>
                </c:pt>
                <c:pt idx="11089">
                  <c:v>3.3582797800000001E-2</c:v>
                </c:pt>
                <c:pt idx="11090">
                  <c:v>3.3582797999999997E-2</c:v>
                </c:pt>
                <c:pt idx="11091">
                  <c:v>3.35827982E-2</c:v>
                </c:pt>
                <c:pt idx="11092">
                  <c:v>3.3582798400000002E-2</c:v>
                </c:pt>
                <c:pt idx="11093">
                  <c:v>3.3582798599999998E-2</c:v>
                </c:pt>
                <c:pt idx="11094">
                  <c:v>3.3582798800000001E-2</c:v>
                </c:pt>
                <c:pt idx="11095">
                  <c:v>3.3582799000000003E-2</c:v>
                </c:pt>
                <c:pt idx="11096">
                  <c:v>3.3582799199999999E-2</c:v>
                </c:pt>
                <c:pt idx="11097">
                  <c:v>3.3582799400000002E-2</c:v>
                </c:pt>
                <c:pt idx="11098">
                  <c:v>3.3582799599999998E-2</c:v>
                </c:pt>
                <c:pt idx="11099">
                  <c:v>3.35827998E-2</c:v>
                </c:pt>
                <c:pt idx="11100">
                  <c:v>3.3582800000000003E-2</c:v>
                </c:pt>
                <c:pt idx="11101">
                  <c:v>3.3582800199999999E-2</c:v>
                </c:pt>
                <c:pt idx="11102">
                  <c:v>3.3582800400000001E-2</c:v>
                </c:pt>
                <c:pt idx="11103">
                  <c:v>3.3582800599999997E-2</c:v>
                </c:pt>
                <c:pt idx="11104">
                  <c:v>3.35828008E-2</c:v>
                </c:pt>
                <c:pt idx="11105">
                  <c:v>3.3582801000000002E-2</c:v>
                </c:pt>
                <c:pt idx="11106">
                  <c:v>3.3582801199999998E-2</c:v>
                </c:pt>
                <c:pt idx="11107">
                  <c:v>3.3582801400000001E-2</c:v>
                </c:pt>
                <c:pt idx="11108">
                  <c:v>3.3582801599999997E-2</c:v>
                </c:pt>
                <c:pt idx="11109">
                  <c:v>3.3582801799999999E-2</c:v>
                </c:pt>
                <c:pt idx="11110">
                  <c:v>3.3582802000000002E-2</c:v>
                </c:pt>
                <c:pt idx="11111">
                  <c:v>3.3582802199999998E-2</c:v>
                </c:pt>
                <c:pt idx="11112">
                  <c:v>3.35828024E-2</c:v>
                </c:pt>
                <c:pt idx="11113">
                  <c:v>3.3582802600000003E-2</c:v>
                </c:pt>
                <c:pt idx="11114">
                  <c:v>3.3582802799999999E-2</c:v>
                </c:pt>
                <c:pt idx="11115">
                  <c:v>3.3582803000000001E-2</c:v>
                </c:pt>
                <c:pt idx="11116">
                  <c:v>3.3582803199999997E-2</c:v>
                </c:pt>
                <c:pt idx="11117">
                  <c:v>3.35828034E-2</c:v>
                </c:pt>
                <c:pt idx="11118">
                  <c:v>3.3582803600000002E-2</c:v>
                </c:pt>
                <c:pt idx="11119">
                  <c:v>3.3582803799999998E-2</c:v>
                </c:pt>
                <c:pt idx="11120">
                  <c:v>3.3582804000000001E-2</c:v>
                </c:pt>
                <c:pt idx="11121">
                  <c:v>3.3582804199999997E-2</c:v>
                </c:pt>
                <c:pt idx="11122">
                  <c:v>3.3582804399999999E-2</c:v>
                </c:pt>
                <c:pt idx="11123">
                  <c:v>3.3582804600000002E-2</c:v>
                </c:pt>
                <c:pt idx="11124">
                  <c:v>3.3582804799999998E-2</c:v>
                </c:pt>
                <c:pt idx="11125">
                  <c:v>3.3582805E-2</c:v>
                </c:pt>
                <c:pt idx="11126">
                  <c:v>3.3582805200000003E-2</c:v>
                </c:pt>
                <c:pt idx="11127">
                  <c:v>3.3582805399999999E-2</c:v>
                </c:pt>
                <c:pt idx="11128">
                  <c:v>3.3582805600000001E-2</c:v>
                </c:pt>
                <c:pt idx="11129">
                  <c:v>3.3582805799999997E-2</c:v>
                </c:pt>
                <c:pt idx="11130">
                  <c:v>3.3582806E-2</c:v>
                </c:pt>
                <c:pt idx="11131">
                  <c:v>3.3582806200000002E-2</c:v>
                </c:pt>
                <c:pt idx="11132">
                  <c:v>3.3582806399999998E-2</c:v>
                </c:pt>
                <c:pt idx="11133">
                  <c:v>3.3582806600000001E-2</c:v>
                </c:pt>
                <c:pt idx="11134">
                  <c:v>3.3582806799999997E-2</c:v>
                </c:pt>
                <c:pt idx="11135">
                  <c:v>3.3582806999999999E-2</c:v>
                </c:pt>
                <c:pt idx="11136">
                  <c:v>3.3582807200000002E-2</c:v>
                </c:pt>
                <c:pt idx="11137">
                  <c:v>3.3582807399999998E-2</c:v>
                </c:pt>
                <c:pt idx="11138">
                  <c:v>3.35828076E-2</c:v>
                </c:pt>
                <c:pt idx="11139">
                  <c:v>3.3582807800000003E-2</c:v>
                </c:pt>
                <c:pt idx="11140">
                  <c:v>3.3582807999999999E-2</c:v>
                </c:pt>
                <c:pt idx="11141">
                  <c:v>3.3582808200000001E-2</c:v>
                </c:pt>
                <c:pt idx="11142">
                  <c:v>3.3582808399999997E-2</c:v>
                </c:pt>
                <c:pt idx="11143">
                  <c:v>3.35828086E-2</c:v>
                </c:pt>
                <c:pt idx="11144">
                  <c:v>3.3582808800000002E-2</c:v>
                </c:pt>
                <c:pt idx="11145">
                  <c:v>3.3582808999999998E-2</c:v>
                </c:pt>
                <c:pt idx="11146">
                  <c:v>3.3582809200000001E-2</c:v>
                </c:pt>
                <c:pt idx="11147">
                  <c:v>3.3582809399999997E-2</c:v>
                </c:pt>
                <c:pt idx="11148">
                  <c:v>3.3582809599999999E-2</c:v>
                </c:pt>
                <c:pt idx="11149">
                  <c:v>3.3582809800000002E-2</c:v>
                </c:pt>
                <c:pt idx="11150">
                  <c:v>3.3582809999999998E-2</c:v>
                </c:pt>
                <c:pt idx="11151">
                  <c:v>3.35828102E-2</c:v>
                </c:pt>
                <c:pt idx="11152">
                  <c:v>3.3582810400000003E-2</c:v>
                </c:pt>
                <c:pt idx="11153">
                  <c:v>3.3582810599999999E-2</c:v>
                </c:pt>
                <c:pt idx="11154">
                  <c:v>3.3582810800000001E-2</c:v>
                </c:pt>
                <c:pt idx="11155">
                  <c:v>3.3582810999999997E-2</c:v>
                </c:pt>
                <c:pt idx="11156">
                  <c:v>3.35828112E-2</c:v>
                </c:pt>
                <c:pt idx="11157">
                  <c:v>3.3582811400000002E-2</c:v>
                </c:pt>
                <c:pt idx="11158">
                  <c:v>3.3582811599999998E-2</c:v>
                </c:pt>
                <c:pt idx="11159">
                  <c:v>3.3582811800000001E-2</c:v>
                </c:pt>
                <c:pt idx="11160">
                  <c:v>3.3582811999999997E-2</c:v>
                </c:pt>
                <c:pt idx="11161">
                  <c:v>3.3582812199999999E-2</c:v>
                </c:pt>
                <c:pt idx="11162">
                  <c:v>3.3582812400000002E-2</c:v>
                </c:pt>
                <c:pt idx="11163">
                  <c:v>3.3582812599999998E-2</c:v>
                </c:pt>
                <c:pt idx="11164">
                  <c:v>3.35828128E-2</c:v>
                </c:pt>
                <c:pt idx="11165">
                  <c:v>3.3582813000000003E-2</c:v>
                </c:pt>
                <c:pt idx="11166">
                  <c:v>3.3582813199999999E-2</c:v>
                </c:pt>
                <c:pt idx="11167">
                  <c:v>3.3582813400000001E-2</c:v>
                </c:pt>
                <c:pt idx="11168">
                  <c:v>3.3582813599999997E-2</c:v>
                </c:pt>
                <c:pt idx="11169">
                  <c:v>3.35828138E-2</c:v>
                </c:pt>
                <c:pt idx="11170">
                  <c:v>3.3582814000000002E-2</c:v>
                </c:pt>
                <c:pt idx="11171">
                  <c:v>3.3582814199999998E-2</c:v>
                </c:pt>
                <c:pt idx="11172">
                  <c:v>3.3582814400000001E-2</c:v>
                </c:pt>
                <c:pt idx="11173">
                  <c:v>3.3582814599999997E-2</c:v>
                </c:pt>
                <c:pt idx="11174">
                  <c:v>3.3582814799999999E-2</c:v>
                </c:pt>
                <c:pt idx="11175">
                  <c:v>3.3582815000000002E-2</c:v>
                </c:pt>
                <c:pt idx="11176">
                  <c:v>3.3582815199999998E-2</c:v>
                </c:pt>
                <c:pt idx="11177">
                  <c:v>3.35828154E-2</c:v>
                </c:pt>
                <c:pt idx="11178">
                  <c:v>3.3582815600000003E-2</c:v>
                </c:pt>
                <c:pt idx="11179">
                  <c:v>3.3582815799999999E-2</c:v>
                </c:pt>
                <c:pt idx="11180">
                  <c:v>3.3582816000000001E-2</c:v>
                </c:pt>
                <c:pt idx="11181">
                  <c:v>3.3582816199999997E-2</c:v>
                </c:pt>
                <c:pt idx="11182">
                  <c:v>3.35828164E-2</c:v>
                </c:pt>
                <c:pt idx="11183">
                  <c:v>3.3582816600000003E-2</c:v>
                </c:pt>
                <c:pt idx="11184">
                  <c:v>3.3582816799999998E-2</c:v>
                </c:pt>
                <c:pt idx="11185">
                  <c:v>3.3582817000000001E-2</c:v>
                </c:pt>
                <c:pt idx="11186">
                  <c:v>3.3582817199999997E-2</c:v>
                </c:pt>
                <c:pt idx="11187">
                  <c:v>3.3582817399999999E-2</c:v>
                </c:pt>
                <c:pt idx="11188">
                  <c:v>3.3582817600000002E-2</c:v>
                </c:pt>
                <c:pt idx="11189">
                  <c:v>3.3582817799999998E-2</c:v>
                </c:pt>
                <c:pt idx="11190">
                  <c:v>3.3582818E-2</c:v>
                </c:pt>
                <c:pt idx="11191">
                  <c:v>3.3582818200000003E-2</c:v>
                </c:pt>
                <c:pt idx="11192">
                  <c:v>3.3582818399999999E-2</c:v>
                </c:pt>
                <c:pt idx="11193">
                  <c:v>3.3582818600000001E-2</c:v>
                </c:pt>
                <c:pt idx="11194">
                  <c:v>3.3582818799999997E-2</c:v>
                </c:pt>
                <c:pt idx="11195">
                  <c:v>3.3582819E-2</c:v>
                </c:pt>
                <c:pt idx="11196">
                  <c:v>3.3582819200000003E-2</c:v>
                </c:pt>
                <c:pt idx="11197">
                  <c:v>3.3582819399999998E-2</c:v>
                </c:pt>
                <c:pt idx="11198">
                  <c:v>3.3582819600000001E-2</c:v>
                </c:pt>
                <c:pt idx="11199">
                  <c:v>3.3582819799999997E-2</c:v>
                </c:pt>
                <c:pt idx="11200">
                  <c:v>3.3582819999999999E-2</c:v>
                </c:pt>
                <c:pt idx="11201">
                  <c:v>3.3582820200000002E-2</c:v>
                </c:pt>
                <c:pt idx="11202">
                  <c:v>3.3582820399999998E-2</c:v>
                </c:pt>
                <c:pt idx="11203">
                  <c:v>3.35828206E-2</c:v>
                </c:pt>
                <c:pt idx="11204">
                  <c:v>3.3582820800000003E-2</c:v>
                </c:pt>
                <c:pt idx="11205">
                  <c:v>3.3582820999999999E-2</c:v>
                </c:pt>
                <c:pt idx="11206">
                  <c:v>3.3582821200000001E-2</c:v>
                </c:pt>
                <c:pt idx="11207">
                  <c:v>3.3582821399999997E-2</c:v>
                </c:pt>
                <c:pt idx="11208">
                  <c:v>3.35828216E-2</c:v>
                </c:pt>
                <c:pt idx="11209">
                  <c:v>3.3582821800000003E-2</c:v>
                </c:pt>
                <c:pt idx="11210">
                  <c:v>3.3582821999999998E-2</c:v>
                </c:pt>
                <c:pt idx="11211">
                  <c:v>3.3582822200000001E-2</c:v>
                </c:pt>
                <c:pt idx="11212">
                  <c:v>3.3582822399999997E-2</c:v>
                </c:pt>
                <c:pt idx="11213">
                  <c:v>3.3582822599999999E-2</c:v>
                </c:pt>
                <c:pt idx="11214">
                  <c:v>3.3582822800000002E-2</c:v>
                </c:pt>
                <c:pt idx="11215">
                  <c:v>3.3582822999999998E-2</c:v>
                </c:pt>
                <c:pt idx="11216">
                  <c:v>3.35828232E-2</c:v>
                </c:pt>
                <c:pt idx="11217">
                  <c:v>3.3582823400000003E-2</c:v>
                </c:pt>
                <c:pt idx="11218">
                  <c:v>3.3582823599999999E-2</c:v>
                </c:pt>
                <c:pt idx="11219">
                  <c:v>3.3582823800000002E-2</c:v>
                </c:pt>
                <c:pt idx="11220">
                  <c:v>3.3582823999999997E-2</c:v>
                </c:pt>
                <c:pt idx="11221">
                  <c:v>3.35828242E-2</c:v>
                </c:pt>
                <c:pt idx="11222">
                  <c:v>3.3582824400000003E-2</c:v>
                </c:pt>
                <c:pt idx="11223">
                  <c:v>3.3582824599999998E-2</c:v>
                </c:pt>
                <c:pt idx="11224">
                  <c:v>3.3582824800000001E-2</c:v>
                </c:pt>
                <c:pt idx="11225">
                  <c:v>3.3582824999999997E-2</c:v>
                </c:pt>
                <c:pt idx="11226">
                  <c:v>3.3582825199999999E-2</c:v>
                </c:pt>
                <c:pt idx="11227">
                  <c:v>3.3582825400000002E-2</c:v>
                </c:pt>
                <c:pt idx="11228">
                  <c:v>3.3582825599999998E-2</c:v>
                </c:pt>
                <c:pt idx="11229">
                  <c:v>3.35828258E-2</c:v>
                </c:pt>
                <c:pt idx="11230">
                  <c:v>3.3582826000000003E-2</c:v>
                </c:pt>
                <c:pt idx="11231">
                  <c:v>3.3582826199999999E-2</c:v>
                </c:pt>
                <c:pt idx="11232">
                  <c:v>3.3582826400000002E-2</c:v>
                </c:pt>
                <c:pt idx="11233">
                  <c:v>3.3582826599999997E-2</c:v>
                </c:pt>
                <c:pt idx="11234">
                  <c:v>3.35828268E-2</c:v>
                </c:pt>
                <c:pt idx="11235">
                  <c:v>3.3582827000000003E-2</c:v>
                </c:pt>
                <c:pt idx="11236">
                  <c:v>3.3582827199999998E-2</c:v>
                </c:pt>
                <c:pt idx="11237">
                  <c:v>3.3582827400000001E-2</c:v>
                </c:pt>
                <c:pt idx="11238">
                  <c:v>3.3582827599999997E-2</c:v>
                </c:pt>
                <c:pt idx="11239">
                  <c:v>3.3582827799999999E-2</c:v>
                </c:pt>
                <c:pt idx="11240">
                  <c:v>3.3582828000000002E-2</c:v>
                </c:pt>
                <c:pt idx="11241">
                  <c:v>3.3582828199999998E-2</c:v>
                </c:pt>
                <c:pt idx="11242">
                  <c:v>3.35828284E-2</c:v>
                </c:pt>
                <c:pt idx="11243">
                  <c:v>3.3582828600000003E-2</c:v>
                </c:pt>
                <c:pt idx="11244">
                  <c:v>3.3582828799999999E-2</c:v>
                </c:pt>
                <c:pt idx="11245">
                  <c:v>3.3582829000000002E-2</c:v>
                </c:pt>
                <c:pt idx="11246">
                  <c:v>3.3582829199999997E-2</c:v>
                </c:pt>
                <c:pt idx="11247">
                  <c:v>3.35828294E-2</c:v>
                </c:pt>
                <c:pt idx="11248">
                  <c:v>3.3582829600000003E-2</c:v>
                </c:pt>
                <c:pt idx="11249">
                  <c:v>3.3582829799999998E-2</c:v>
                </c:pt>
                <c:pt idx="11250">
                  <c:v>3.3582830000000001E-2</c:v>
                </c:pt>
                <c:pt idx="11251">
                  <c:v>3.3582830199999997E-2</c:v>
                </c:pt>
                <c:pt idx="11252">
                  <c:v>3.3582830399999999E-2</c:v>
                </c:pt>
                <c:pt idx="11253">
                  <c:v>3.3582830600000002E-2</c:v>
                </c:pt>
                <c:pt idx="11254">
                  <c:v>3.3582830799999998E-2</c:v>
                </c:pt>
                <c:pt idx="11255">
                  <c:v>3.3582831E-2</c:v>
                </c:pt>
                <c:pt idx="11256">
                  <c:v>3.3582831200000003E-2</c:v>
                </c:pt>
                <c:pt idx="11257">
                  <c:v>3.3582831399999999E-2</c:v>
                </c:pt>
                <c:pt idx="11258">
                  <c:v>3.3582831600000002E-2</c:v>
                </c:pt>
                <c:pt idx="11259">
                  <c:v>3.3582831799999997E-2</c:v>
                </c:pt>
                <c:pt idx="11260">
                  <c:v>3.3582832E-2</c:v>
                </c:pt>
                <c:pt idx="11261">
                  <c:v>3.3582832200000003E-2</c:v>
                </c:pt>
                <c:pt idx="11262">
                  <c:v>3.3582832399999998E-2</c:v>
                </c:pt>
                <c:pt idx="11263">
                  <c:v>3.3582832600000001E-2</c:v>
                </c:pt>
                <c:pt idx="11264">
                  <c:v>3.3582832799999997E-2</c:v>
                </c:pt>
                <c:pt idx="11265">
                  <c:v>3.3582832999999999E-2</c:v>
                </c:pt>
                <c:pt idx="11266">
                  <c:v>3.3582833200000002E-2</c:v>
                </c:pt>
                <c:pt idx="11267">
                  <c:v>3.3582833399999998E-2</c:v>
                </c:pt>
                <c:pt idx="11268">
                  <c:v>3.3582833600000001E-2</c:v>
                </c:pt>
                <c:pt idx="11269">
                  <c:v>3.3582833800000003E-2</c:v>
                </c:pt>
                <c:pt idx="11270">
                  <c:v>3.3582833999999999E-2</c:v>
                </c:pt>
                <c:pt idx="11271">
                  <c:v>3.3582834200000002E-2</c:v>
                </c:pt>
                <c:pt idx="11272">
                  <c:v>3.3582834399999997E-2</c:v>
                </c:pt>
                <c:pt idx="11273">
                  <c:v>3.35828346E-2</c:v>
                </c:pt>
                <c:pt idx="11274">
                  <c:v>3.3582834800000003E-2</c:v>
                </c:pt>
                <c:pt idx="11275">
                  <c:v>3.3582834999999998E-2</c:v>
                </c:pt>
                <c:pt idx="11276">
                  <c:v>3.3582835200000001E-2</c:v>
                </c:pt>
                <c:pt idx="11277">
                  <c:v>3.3582835399999997E-2</c:v>
                </c:pt>
                <c:pt idx="11278">
                  <c:v>3.3582835599999999E-2</c:v>
                </c:pt>
                <c:pt idx="11279">
                  <c:v>3.3582835800000002E-2</c:v>
                </c:pt>
                <c:pt idx="11280">
                  <c:v>3.3582835999999998E-2</c:v>
                </c:pt>
                <c:pt idx="11281">
                  <c:v>3.3582836200000001E-2</c:v>
                </c:pt>
                <c:pt idx="11282">
                  <c:v>3.3582836400000003E-2</c:v>
                </c:pt>
                <c:pt idx="11283">
                  <c:v>3.3582836599999999E-2</c:v>
                </c:pt>
                <c:pt idx="11284">
                  <c:v>3.3582836800000002E-2</c:v>
                </c:pt>
                <c:pt idx="11285">
                  <c:v>3.3582836999999997E-2</c:v>
                </c:pt>
                <c:pt idx="11286">
                  <c:v>3.35828372E-2</c:v>
                </c:pt>
                <c:pt idx="11287">
                  <c:v>3.3582837400000003E-2</c:v>
                </c:pt>
                <c:pt idx="11288">
                  <c:v>3.3582837599999998E-2</c:v>
                </c:pt>
                <c:pt idx="11289">
                  <c:v>3.3582837800000001E-2</c:v>
                </c:pt>
                <c:pt idx="11290">
                  <c:v>3.3582837999999997E-2</c:v>
                </c:pt>
                <c:pt idx="11291">
                  <c:v>3.3582838199999999E-2</c:v>
                </c:pt>
                <c:pt idx="11292">
                  <c:v>3.3582838400000002E-2</c:v>
                </c:pt>
                <c:pt idx="11293">
                  <c:v>3.3582838599999998E-2</c:v>
                </c:pt>
                <c:pt idx="11294">
                  <c:v>3.3582838800000001E-2</c:v>
                </c:pt>
                <c:pt idx="11295">
                  <c:v>3.3582839000000003E-2</c:v>
                </c:pt>
                <c:pt idx="11296">
                  <c:v>3.3582839199999999E-2</c:v>
                </c:pt>
                <c:pt idx="11297">
                  <c:v>3.3582839400000002E-2</c:v>
                </c:pt>
                <c:pt idx="11298">
                  <c:v>3.3582839599999997E-2</c:v>
                </c:pt>
                <c:pt idx="11299">
                  <c:v>3.35828398E-2</c:v>
                </c:pt>
                <c:pt idx="11300">
                  <c:v>3.3582840000000003E-2</c:v>
                </c:pt>
                <c:pt idx="11301">
                  <c:v>3.3582840199999998E-2</c:v>
                </c:pt>
                <c:pt idx="11302">
                  <c:v>3.3582840400000001E-2</c:v>
                </c:pt>
                <c:pt idx="11303">
                  <c:v>3.3582840599999997E-2</c:v>
                </c:pt>
                <c:pt idx="11304">
                  <c:v>3.3582840799999999E-2</c:v>
                </c:pt>
                <c:pt idx="11305">
                  <c:v>3.3582841000000002E-2</c:v>
                </c:pt>
                <c:pt idx="11306">
                  <c:v>3.3582841199999998E-2</c:v>
                </c:pt>
                <c:pt idx="11307">
                  <c:v>3.3582841400000001E-2</c:v>
                </c:pt>
                <c:pt idx="11308">
                  <c:v>3.3582841600000003E-2</c:v>
                </c:pt>
                <c:pt idx="11309">
                  <c:v>3.3582841799999999E-2</c:v>
                </c:pt>
                <c:pt idx="11310">
                  <c:v>3.3582842000000002E-2</c:v>
                </c:pt>
                <c:pt idx="11311">
                  <c:v>3.3582842199999997E-2</c:v>
                </c:pt>
                <c:pt idx="11312">
                  <c:v>3.35828424E-2</c:v>
                </c:pt>
                <c:pt idx="11313">
                  <c:v>3.3582842600000003E-2</c:v>
                </c:pt>
                <c:pt idx="11314">
                  <c:v>3.3582842799999998E-2</c:v>
                </c:pt>
                <c:pt idx="11315">
                  <c:v>3.3582843000000001E-2</c:v>
                </c:pt>
                <c:pt idx="11316">
                  <c:v>3.3582843199999997E-2</c:v>
                </c:pt>
                <c:pt idx="11317">
                  <c:v>3.35828434E-2</c:v>
                </c:pt>
                <c:pt idx="11318">
                  <c:v>3.3582843600000002E-2</c:v>
                </c:pt>
                <c:pt idx="11319">
                  <c:v>3.3582843799999998E-2</c:v>
                </c:pt>
                <c:pt idx="11320">
                  <c:v>3.3582844000000001E-2</c:v>
                </c:pt>
                <c:pt idx="11321">
                  <c:v>3.3582844200000003E-2</c:v>
                </c:pt>
                <c:pt idx="11322">
                  <c:v>3.3582844399999999E-2</c:v>
                </c:pt>
                <c:pt idx="11323">
                  <c:v>3.3582844600000002E-2</c:v>
                </c:pt>
                <c:pt idx="11324">
                  <c:v>3.3582844799999997E-2</c:v>
                </c:pt>
                <c:pt idx="11325">
                  <c:v>3.3582845E-2</c:v>
                </c:pt>
                <c:pt idx="11326">
                  <c:v>3.3582845200000003E-2</c:v>
                </c:pt>
                <c:pt idx="11327">
                  <c:v>3.3582845399999998E-2</c:v>
                </c:pt>
                <c:pt idx="11328">
                  <c:v>3.3582845600000001E-2</c:v>
                </c:pt>
                <c:pt idx="11329">
                  <c:v>3.3582845799999997E-2</c:v>
                </c:pt>
                <c:pt idx="11330">
                  <c:v>3.3582846E-2</c:v>
                </c:pt>
                <c:pt idx="11331">
                  <c:v>3.3582846200000002E-2</c:v>
                </c:pt>
                <c:pt idx="11332">
                  <c:v>3.3582846399999998E-2</c:v>
                </c:pt>
                <c:pt idx="11333">
                  <c:v>3.3582846600000001E-2</c:v>
                </c:pt>
                <c:pt idx="11334">
                  <c:v>3.3582846800000003E-2</c:v>
                </c:pt>
                <c:pt idx="11335">
                  <c:v>3.3582846999999999E-2</c:v>
                </c:pt>
                <c:pt idx="11336">
                  <c:v>3.3582847200000002E-2</c:v>
                </c:pt>
                <c:pt idx="11337">
                  <c:v>3.3582847399999997E-2</c:v>
                </c:pt>
                <c:pt idx="11338">
                  <c:v>3.35828476E-2</c:v>
                </c:pt>
                <c:pt idx="11339">
                  <c:v>3.3582847800000003E-2</c:v>
                </c:pt>
                <c:pt idx="11340">
                  <c:v>3.3582847999999998E-2</c:v>
                </c:pt>
                <c:pt idx="11341">
                  <c:v>3.3582848200000001E-2</c:v>
                </c:pt>
                <c:pt idx="11342">
                  <c:v>3.3582848399999997E-2</c:v>
                </c:pt>
                <c:pt idx="11343">
                  <c:v>3.35828486E-2</c:v>
                </c:pt>
                <c:pt idx="11344">
                  <c:v>3.3582848800000002E-2</c:v>
                </c:pt>
                <c:pt idx="11345">
                  <c:v>3.3582848999999998E-2</c:v>
                </c:pt>
                <c:pt idx="11346">
                  <c:v>3.3582849200000001E-2</c:v>
                </c:pt>
                <c:pt idx="11347">
                  <c:v>3.3582849400000003E-2</c:v>
                </c:pt>
                <c:pt idx="11348">
                  <c:v>3.3582849599999999E-2</c:v>
                </c:pt>
                <c:pt idx="11349">
                  <c:v>3.3582849800000002E-2</c:v>
                </c:pt>
                <c:pt idx="11350">
                  <c:v>3.3582849999999997E-2</c:v>
                </c:pt>
                <c:pt idx="11351">
                  <c:v>3.35828502E-2</c:v>
                </c:pt>
                <c:pt idx="11352">
                  <c:v>3.3582850400000003E-2</c:v>
                </c:pt>
                <c:pt idx="11353">
                  <c:v>3.3582850599999998E-2</c:v>
                </c:pt>
                <c:pt idx="11354">
                  <c:v>3.3582850800000001E-2</c:v>
                </c:pt>
                <c:pt idx="11355">
                  <c:v>3.3582850999999997E-2</c:v>
                </c:pt>
                <c:pt idx="11356">
                  <c:v>3.35828512E-2</c:v>
                </c:pt>
                <c:pt idx="11357">
                  <c:v>3.3582851400000002E-2</c:v>
                </c:pt>
                <c:pt idx="11358">
                  <c:v>3.3582851599999998E-2</c:v>
                </c:pt>
                <c:pt idx="11359">
                  <c:v>3.3582851800000001E-2</c:v>
                </c:pt>
                <c:pt idx="11360">
                  <c:v>3.3582852000000003E-2</c:v>
                </c:pt>
                <c:pt idx="11361">
                  <c:v>3.3582852199999999E-2</c:v>
                </c:pt>
                <c:pt idx="11362">
                  <c:v>3.3582852400000002E-2</c:v>
                </c:pt>
                <c:pt idx="11363">
                  <c:v>3.3582852599999997E-2</c:v>
                </c:pt>
                <c:pt idx="11364">
                  <c:v>3.35828528E-2</c:v>
                </c:pt>
                <c:pt idx="11365">
                  <c:v>3.3582853000000003E-2</c:v>
                </c:pt>
                <c:pt idx="11366">
                  <c:v>3.3582853199999999E-2</c:v>
                </c:pt>
                <c:pt idx="11367">
                  <c:v>3.3582853400000001E-2</c:v>
                </c:pt>
                <c:pt idx="11368">
                  <c:v>3.3582853599999997E-2</c:v>
                </c:pt>
                <c:pt idx="11369">
                  <c:v>3.35828538E-2</c:v>
                </c:pt>
                <c:pt idx="11370">
                  <c:v>3.3582854000000002E-2</c:v>
                </c:pt>
                <c:pt idx="11371">
                  <c:v>3.3582854199999998E-2</c:v>
                </c:pt>
                <c:pt idx="11372">
                  <c:v>3.3582854400000001E-2</c:v>
                </c:pt>
                <c:pt idx="11373">
                  <c:v>3.3582854600000003E-2</c:v>
                </c:pt>
                <c:pt idx="11374">
                  <c:v>3.3582854799999999E-2</c:v>
                </c:pt>
                <c:pt idx="11375">
                  <c:v>3.3582855000000002E-2</c:v>
                </c:pt>
                <c:pt idx="11376">
                  <c:v>3.3582855199999997E-2</c:v>
                </c:pt>
                <c:pt idx="11377">
                  <c:v>3.35828554E-2</c:v>
                </c:pt>
                <c:pt idx="11378">
                  <c:v>3.3582855600000003E-2</c:v>
                </c:pt>
                <c:pt idx="11379">
                  <c:v>3.3582855799999999E-2</c:v>
                </c:pt>
                <c:pt idx="11380">
                  <c:v>3.3582856000000001E-2</c:v>
                </c:pt>
                <c:pt idx="11381">
                  <c:v>3.3582856199999997E-2</c:v>
                </c:pt>
                <c:pt idx="11382">
                  <c:v>3.35828564E-2</c:v>
                </c:pt>
                <c:pt idx="11383">
                  <c:v>3.3582856600000002E-2</c:v>
                </c:pt>
                <c:pt idx="11384">
                  <c:v>3.3582856799999998E-2</c:v>
                </c:pt>
                <c:pt idx="11385">
                  <c:v>3.3582857000000001E-2</c:v>
                </c:pt>
                <c:pt idx="11386">
                  <c:v>3.3582857200000003E-2</c:v>
                </c:pt>
                <c:pt idx="11387">
                  <c:v>3.3582857399999999E-2</c:v>
                </c:pt>
                <c:pt idx="11388">
                  <c:v>3.3582857600000002E-2</c:v>
                </c:pt>
                <c:pt idx="11389">
                  <c:v>3.3582857799999997E-2</c:v>
                </c:pt>
                <c:pt idx="11390">
                  <c:v>3.3582858E-2</c:v>
                </c:pt>
                <c:pt idx="11391">
                  <c:v>3.3582858200000003E-2</c:v>
                </c:pt>
                <c:pt idx="11392">
                  <c:v>3.3582858399999999E-2</c:v>
                </c:pt>
                <c:pt idx="11393">
                  <c:v>3.3582858600000001E-2</c:v>
                </c:pt>
                <c:pt idx="11394">
                  <c:v>3.3582858799999997E-2</c:v>
                </c:pt>
                <c:pt idx="11395">
                  <c:v>3.3582859E-2</c:v>
                </c:pt>
                <c:pt idx="11396">
                  <c:v>3.3582859200000002E-2</c:v>
                </c:pt>
                <c:pt idx="11397">
                  <c:v>3.3582859399999998E-2</c:v>
                </c:pt>
                <c:pt idx="11398">
                  <c:v>3.3582859600000001E-2</c:v>
                </c:pt>
                <c:pt idx="11399">
                  <c:v>3.3582859800000003E-2</c:v>
                </c:pt>
                <c:pt idx="11400">
                  <c:v>3.3582859999999999E-2</c:v>
                </c:pt>
                <c:pt idx="11401">
                  <c:v>3.3582860200000002E-2</c:v>
                </c:pt>
                <c:pt idx="11402">
                  <c:v>3.3582860399999998E-2</c:v>
                </c:pt>
                <c:pt idx="11403">
                  <c:v>3.35828606E-2</c:v>
                </c:pt>
                <c:pt idx="11404">
                  <c:v>3.3582860800000003E-2</c:v>
                </c:pt>
                <c:pt idx="11405">
                  <c:v>3.3582860999999999E-2</c:v>
                </c:pt>
                <c:pt idx="11406">
                  <c:v>3.3582861200000001E-2</c:v>
                </c:pt>
                <c:pt idx="11407">
                  <c:v>3.3582861399999997E-2</c:v>
                </c:pt>
                <c:pt idx="11408">
                  <c:v>3.35828616E-2</c:v>
                </c:pt>
                <c:pt idx="11409">
                  <c:v>3.3582861800000002E-2</c:v>
                </c:pt>
                <c:pt idx="11410">
                  <c:v>3.3582861999999998E-2</c:v>
                </c:pt>
                <c:pt idx="11411">
                  <c:v>3.3582862200000001E-2</c:v>
                </c:pt>
                <c:pt idx="11412">
                  <c:v>3.3582862400000003E-2</c:v>
                </c:pt>
                <c:pt idx="11413">
                  <c:v>3.3582862599999999E-2</c:v>
                </c:pt>
                <c:pt idx="11414">
                  <c:v>3.3582862800000002E-2</c:v>
                </c:pt>
                <c:pt idx="11415">
                  <c:v>3.3582862999999998E-2</c:v>
                </c:pt>
                <c:pt idx="11416">
                  <c:v>3.35828632E-2</c:v>
                </c:pt>
                <c:pt idx="11417">
                  <c:v>3.3582863400000003E-2</c:v>
                </c:pt>
                <c:pt idx="11418">
                  <c:v>3.3582863599999999E-2</c:v>
                </c:pt>
                <c:pt idx="11419">
                  <c:v>3.3582863800000001E-2</c:v>
                </c:pt>
                <c:pt idx="11420">
                  <c:v>3.3582863999999997E-2</c:v>
                </c:pt>
                <c:pt idx="11421">
                  <c:v>3.35828642E-2</c:v>
                </c:pt>
                <c:pt idx="11422">
                  <c:v>3.3582864400000002E-2</c:v>
                </c:pt>
                <c:pt idx="11423">
                  <c:v>3.3582864599999998E-2</c:v>
                </c:pt>
                <c:pt idx="11424">
                  <c:v>3.3582864800000001E-2</c:v>
                </c:pt>
                <c:pt idx="11425">
                  <c:v>3.3582865000000003E-2</c:v>
                </c:pt>
                <c:pt idx="11426">
                  <c:v>3.3582865199999999E-2</c:v>
                </c:pt>
                <c:pt idx="11427">
                  <c:v>3.3582865400000002E-2</c:v>
                </c:pt>
                <c:pt idx="11428">
                  <c:v>3.3582865599999998E-2</c:v>
                </c:pt>
                <c:pt idx="11429">
                  <c:v>3.35828658E-2</c:v>
                </c:pt>
                <c:pt idx="11430">
                  <c:v>3.3582866000000003E-2</c:v>
                </c:pt>
                <c:pt idx="11431">
                  <c:v>3.3582866199999999E-2</c:v>
                </c:pt>
                <c:pt idx="11432">
                  <c:v>3.3582866400000001E-2</c:v>
                </c:pt>
                <c:pt idx="11433">
                  <c:v>3.3582866599999997E-2</c:v>
                </c:pt>
                <c:pt idx="11434">
                  <c:v>3.35828668E-2</c:v>
                </c:pt>
                <c:pt idx="11435">
                  <c:v>3.3582867000000002E-2</c:v>
                </c:pt>
                <c:pt idx="11436">
                  <c:v>3.3582867199999998E-2</c:v>
                </c:pt>
                <c:pt idx="11437">
                  <c:v>3.3582867400000001E-2</c:v>
                </c:pt>
                <c:pt idx="11438">
                  <c:v>3.3582867600000003E-2</c:v>
                </c:pt>
                <c:pt idx="11439">
                  <c:v>3.3582867799999999E-2</c:v>
                </c:pt>
                <c:pt idx="11440">
                  <c:v>3.3582868000000002E-2</c:v>
                </c:pt>
                <c:pt idx="11441">
                  <c:v>3.3582868199999998E-2</c:v>
                </c:pt>
                <c:pt idx="11442">
                  <c:v>3.35828684E-2</c:v>
                </c:pt>
                <c:pt idx="11443">
                  <c:v>3.3582868600000003E-2</c:v>
                </c:pt>
                <c:pt idx="11444">
                  <c:v>3.3582868799999999E-2</c:v>
                </c:pt>
                <c:pt idx="11445">
                  <c:v>3.3582869000000001E-2</c:v>
                </c:pt>
                <c:pt idx="11446">
                  <c:v>3.3582869199999997E-2</c:v>
                </c:pt>
                <c:pt idx="11447">
                  <c:v>3.35828694E-2</c:v>
                </c:pt>
                <c:pt idx="11448">
                  <c:v>3.3582869600000002E-2</c:v>
                </c:pt>
                <c:pt idx="11449">
                  <c:v>3.3582869799999998E-2</c:v>
                </c:pt>
                <c:pt idx="11450">
                  <c:v>3.3582870000000001E-2</c:v>
                </c:pt>
                <c:pt idx="11451">
                  <c:v>3.3582870200000003E-2</c:v>
                </c:pt>
                <c:pt idx="11452">
                  <c:v>3.3582870399999999E-2</c:v>
                </c:pt>
                <c:pt idx="11453">
                  <c:v>3.3582870600000002E-2</c:v>
                </c:pt>
                <c:pt idx="11454">
                  <c:v>3.3582870799999998E-2</c:v>
                </c:pt>
                <c:pt idx="11455">
                  <c:v>3.3582871E-2</c:v>
                </c:pt>
                <c:pt idx="11456">
                  <c:v>3.3582871200000003E-2</c:v>
                </c:pt>
                <c:pt idx="11457">
                  <c:v>3.3582871399999999E-2</c:v>
                </c:pt>
                <c:pt idx="11458">
                  <c:v>3.3582871600000001E-2</c:v>
                </c:pt>
                <c:pt idx="11459">
                  <c:v>3.3582871799999997E-2</c:v>
                </c:pt>
                <c:pt idx="11460">
                  <c:v>3.3582872E-2</c:v>
                </c:pt>
                <c:pt idx="11461">
                  <c:v>3.3582872200000002E-2</c:v>
                </c:pt>
                <c:pt idx="11462">
                  <c:v>3.3582872399999998E-2</c:v>
                </c:pt>
                <c:pt idx="11463">
                  <c:v>3.3582872600000001E-2</c:v>
                </c:pt>
                <c:pt idx="11464">
                  <c:v>3.3582872800000003E-2</c:v>
                </c:pt>
                <c:pt idx="11465">
                  <c:v>3.3582872999999999E-2</c:v>
                </c:pt>
                <c:pt idx="11466">
                  <c:v>3.3582873200000002E-2</c:v>
                </c:pt>
                <c:pt idx="11467">
                  <c:v>3.3582873399999998E-2</c:v>
                </c:pt>
                <c:pt idx="11468">
                  <c:v>3.35828736E-2</c:v>
                </c:pt>
                <c:pt idx="11469">
                  <c:v>3.3582873800000003E-2</c:v>
                </c:pt>
                <c:pt idx="11470">
                  <c:v>3.3582873999999999E-2</c:v>
                </c:pt>
                <c:pt idx="11471">
                  <c:v>3.3582874200000001E-2</c:v>
                </c:pt>
                <c:pt idx="11472">
                  <c:v>3.3582874399999997E-2</c:v>
                </c:pt>
                <c:pt idx="11473">
                  <c:v>3.35828746E-2</c:v>
                </c:pt>
                <c:pt idx="11474">
                  <c:v>3.3582874800000002E-2</c:v>
                </c:pt>
                <c:pt idx="11475">
                  <c:v>3.3582874999999998E-2</c:v>
                </c:pt>
                <c:pt idx="11476">
                  <c:v>3.3582875200000001E-2</c:v>
                </c:pt>
                <c:pt idx="11477">
                  <c:v>3.3582875399999997E-2</c:v>
                </c:pt>
                <c:pt idx="11478">
                  <c:v>3.3582875599999999E-2</c:v>
                </c:pt>
                <c:pt idx="11479">
                  <c:v>3.3582875800000002E-2</c:v>
                </c:pt>
                <c:pt idx="11480">
                  <c:v>3.3582875999999998E-2</c:v>
                </c:pt>
                <c:pt idx="11481">
                  <c:v>3.35828762E-2</c:v>
                </c:pt>
                <c:pt idx="11482">
                  <c:v>3.3582876400000003E-2</c:v>
                </c:pt>
                <c:pt idx="11483">
                  <c:v>3.3582876599999999E-2</c:v>
                </c:pt>
                <c:pt idx="11484">
                  <c:v>3.3582876800000001E-2</c:v>
                </c:pt>
                <c:pt idx="11485">
                  <c:v>3.3582876999999997E-2</c:v>
                </c:pt>
                <c:pt idx="11486">
                  <c:v>3.35828772E-2</c:v>
                </c:pt>
                <c:pt idx="11487">
                  <c:v>3.3582877400000002E-2</c:v>
                </c:pt>
                <c:pt idx="11488">
                  <c:v>3.3582877599999998E-2</c:v>
                </c:pt>
                <c:pt idx="11489">
                  <c:v>3.3582877800000001E-2</c:v>
                </c:pt>
                <c:pt idx="11490">
                  <c:v>3.3582877999999997E-2</c:v>
                </c:pt>
                <c:pt idx="11491">
                  <c:v>3.3582878199999999E-2</c:v>
                </c:pt>
                <c:pt idx="11492">
                  <c:v>3.3582878400000002E-2</c:v>
                </c:pt>
                <c:pt idx="11493">
                  <c:v>3.3582878599999998E-2</c:v>
                </c:pt>
                <c:pt idx="11494">
                  <c:v>3.35828788E-2</c:v>
                </c:pt>
                <c:pt idx="11495">
                  <c:v>3.3582879000000003E-2</c:v>
                </c:pt>
                <c:pt idx="11496">
                  <c:v>3.3582879199999999E-2</c:v>
                </c:pt>
                <c:pt idx="11497">
                  <c:v>3.3582879400000001E-2</c:v>
                </c:pt>
                <c:pt idx="11498">
                  <c:v>3.3582879599999997E-2</c:v>
                </c:pt>
                <c:pt idx="11499">
                  <c:v>3.35828798E-2</c:v>
                </c:pt>
                <c:pt idx="11500">
                  <c:v>3.3582880000000002E-2</c:v>
                </c:pt>
                <c:pt idx="11501">
                  <c:v>3.3582880199999998E-2</c:v>
                </c:pt>
                <c:pt idx="11502">
                  <c:v>3.3582880400000001E-2</c:v>
                </c:pt>
                <c:pt idx="11503">
                  <c:v>3.3582880599999997E-2</c:v>
                </c:pt>
                <c:pt idx="11504">
                  <c:v>3.3582880799999999E-2</c:v>
                </c:pt>
                <c:pt idx="11505">
                  <c:v>3.3582881000000002E-2</c:v>
                </c:pt>
                <c:pt idx="11506">
                  <c:v>3.3582881199999998E-2</c:v>
                </c:pt>
                <c:pt idx="11507">
                  <c:v>3.35828814E-2</c:v>
                </c:pt>
                <c:pt idx="11508">
                  <c:v>3.3582881600000003E-2</c:v>
                </c:pt>
                <c:pt idx="11509">
                  <c:v>3.3582881799999999E-2</c:v>
                </c:pt>
                <c:pt idx="11510">
                  <c:v>3.3582882000000001E-2</c:v>
                </c:pt>
                <c:pt idx="11511">
                  <c:v>3.3582882199999997E-2</c:v>
                </c:pt>
                <c:pt idx="11512">
                  <c:v>3.35828824E-2</c:v>
                </c:pt>
                <c:pt idx="11513">
                  <c:v>3.3582882600000002E-2</c:v>
                </c:pt>
                <c:pt idx="11514">
                  <c:v>3.3582882799999998E-2</c:v>
                </c:pt>
                <c:pt idx="11515">
                  <c:v>3.3582883000000001E-2</c:v>
                </c:pt>
                <c:pt idx="11516">
                  <c:v>3.3582883199999997E-2</c:v>
                </c:pt>
                <c:pt idx="11517">
                  <c:v>3.3582883399999999E-2</c:v>
                </c:pt>
                <c:pt idx="11518">
                  <c:v>3.3582883600000002E-2</c:v>
                </c:pt>
                <c:pt idx="11519">
                  <c:v>3.3582883799999998E-2</c:v>
                </c:pt>
                <c:pt idx="11520">
                  <c:v>3.3582884E-2</c:v>
                </c:pt>
                <c:pt idx="11521">
                  <c:v>3.3582884200000003E-2</c:v>
                </c:pt>
                <c:pt idx="11522">
                  <c:v>3.3582884399999999E-2</c:v>
                </c:pt>
                <c:pt idx="11523">
                  <c:v>3.3582884600000001E-2</c:v>
                </c:pt>
                <c:pt idx="11524">
                  <c:v>3.3582884799999997E-2</c:v>
                </c:pt>
                <c:pt idx="11525">
                  <c:v>3.3582885E-2</c:v>
                </c:pt>
                <c:pt idx="11526">
                  <c:v>3.3582885200000002E-2</c:v>
                </c:pt>
                <c:pt idx="11527">
                  <c:v>3.3582885399999998E-2</c:v>
                </c:pt>
                <c:pt idx="11528">
                  <c:v>3.3582885600000001E-2</c:v>
                </c:pt>
                <c:pt idx="11529">
                  <c:v>3.3582885799999997E-2</c:v>
                </c:pt>
                <c:pt idx="11530">
                  <c:v>3.3582885999999999E-2</c:v>
                </c:pt>
                <c:pt idx="11531">
                  <c:v>3.3582886200000002E-2</c:v>
                </c:pt>
                <c:pt idx="11532">
                  <c:v>3.3582886399999998E-2</c:v>
                </c:pt>
                <c:pt idx="11533">
                  <c:v>3.35828866E-2</c:v>
                </c:pt>
                <c:pt idx="11534">
                  <c:v>3.3582886800000003E-2</c:v>
                </c:pt>
                <c:pt idx="11535">
                  <c:v>3.3582886999999999E-2</c:v>
                </c:pt>
                <c:pt idx="11536">
                  <c:v>3.3582887200000001E-2</c:v>
                </c:pt>
                <c:pt idx="11537">
                  <c:v>3.3582887399999997E-2</c:v>
                </c:pt>
                <c:pt idx="11538">
                  <c:v>3.35828876E-2</c:v>
                </c:pt>
                <c:pt idx="11539">
                  <c:v>3.3582887800000003E-2</c:v>
                </c:pt>
                <c:pt idx="11540">
                  <c:v>3.3582887999999998E-2</c:v>
                </c:pt>
                <c:pt idx="11541">
                  <c:v>3.3582888200000001E-2</c:v>
                </c:pt>
                <c:pt idx="11542">
                  <c:v>3.3582888399999997E-2</c:v>
                </c:pt>
                <c:pt idx="11543">
                  <c:v>3.3582888599999999E-2</c:v>
                </c:pt>
                <c:pt idx="11544">
                  <c:v>3.3582888800000002E-2</c:v>
                </c:pt>
                <c:pt idx="11545">
                  <c:v>3.3582888999999998E-2</c:v>
                </c:pt>
                <c:pt idx="11546">
                  <c:v>3.35828892E-2</c:v>
                </c:pt>
                <c:pt idx="11547">
                  <c:v>3.3582889400000003E-2</c:v>
                </c:pt>
                <c:pt idx="11548">
                  <c:v>3.3582889599999999E-2</c:v>
                </c:pt>
                <c:pt idx="11549">
                  <c:v>3.3582889800000001E-2</c:v>
                </c:pt>
                <c:pt idx="11550">
                  <c:v>3.3582889999999997E-2</c:v>
                </c:pt>
                <c:pt idx="11551">
                  <c:v>3.35828902E-2</c:v>
                </c:pt>
                <c:pt idx="11552">
                  <c:v>3.3582890400000003E-2</c:v>
                </c:pt>
                <c:pt idx="11553">
                  <c:v>3.3582890599999998E-2</c:v>
                </c:pt>
                <c:pt idx="11554">
                  <c:v>3.3582890800000001E-2</c:v>
                </c:pt>
                <c:pt idx="11555">
                  <c:v>3.3582890999999997E-2</c:v>
                </c:pt>
                <c:pt idx="11556">
                  <c:v>3.3582891199999999E-2</c:v>
                </c:pt>
                <c:pt idx="11557">
                  <c:v>3.3582891400000002E-2</c:v>
                </c:pt>
                <c:pt idx="11558">
                  <c:v>3.3582891599999998E-2</c:v>
                </c:pt>
                <c:pt idx="11559">
                  <c:v>3.35828918E-2</c:v>
                </c:pt>
                <c:pt idx="11560">
                  <c:v>3.3582892000000003E-2</c:v>
                </c:pt>
                <c:pt idx="11561">
                  <c:v>3.3582892199999999E-2</c:v>
                </c:pt>
                <c:pt idx="11562">
                  <c:v>3.3582892400000001E-2</c:v>
                </c:pt>
                <c:pt idx="11563">
                  <c:v>3.3582892599999997E-2</c:v>
                </c:pt>
                <c:pt idx="11564">
                  <c:v>3.35828928E-2</c:v>
                </c:pt>
                <c:pt idx="11565">
                  <c:v>3.3582893000000003E-2</c:v>
                </c:pt>
                <c:pt idx="11566">
                  <c:v>3.3582893199999998E-2</c:v>
                </c:pt>
                <c:pt idx="11567">
                  <c:v>3.3582893400000001E-2</c:v>
                </c:pt>
                <c:pt idx="11568">
                  <c:v>3.3582893599999997E-2</c:v>
                </c:pt>
                <c:pt idx="11569">
                  <c:v>3.3582893799999999E-2</c:v>
                </c:pt>
                <c:pt idx="11570">
                  <c:v>3.3582894000000002E-2</c:v>
                </c:pt>
                <c:pt idx="11571">
                  <c:v>3.3582894199999998E-2</c:v>
                </c:pt>
                <c:pt idx="11572">
                  <c:v>3.35828944E-2</c:v>
                </c:pt>
                <c:pt idx="11573">
                  <c:v>3.3582894600000003E-2</c:v>
                </c:pt>
                <c:pt idx="11574">
                  <c:v>3.3582894799999999E-2</c:v>
                </c:pt>
                <c:pt idx="11575">
                  <c:v>3.3582895000000001E-2</c:v>
                </c:pt>
                <c:pt idx="11576">
                  <c:v>3.3582895199999997E-2</c:v>
                </c:pt>
                <c:pt idx="11577">
                  <c:v>3.35828954E-2</c:v>
                </c:pt>
                <c:pt idx="11578">
                  <c:v>3.3582895600000003E-2</c:v>
                </c:pt>
                <c:pt idx="11579">
                  <c:v>3.3582895799999998E-2</c:v>
                </c:pt>
                <c:pt idx="11580">
                  <c:v>3.3582896000000001E-2</c:v>
                </c:pt>
                <c:pt idx="11581">
                  <c:v>3.3582896199999997E-2</c:v>
                </c:pt>
                <c:pt idx="11582">
                  <c:v>3.3582896399999999E-2</c:v>
                </c:pt>
                <c:pt idx="11583">
                  <c:v>3.3582896600000002E-2</c:v>
                </c:pt>
                <c:pt idx="11584">
                  <c:v>3.3582896799999998E-2</c:v>
                </c:pt>
                <c:pt idx="11585">
                  <c:v>3.3582897E-2</c:v>
                </c:pt>
                <c:pt idx="11586">
                  <c:v>3.3582897200000003E-2</c:v>
                </c:pt>
                <c:pt idx="11587">
                  <c:v>3.3582897399999999E-2</c:v>
                </c:pt>
                <c:pt idx="11588">
                  <c:v>3.3582897600000002E-2</c:v>
                </c:pt>
                <c:pt idx="11589">
                  <c:v>3.3582897799999997E-2</c:v>
                </c:pt>
                <c:pt idx="11590">
                  <c:v>3.3582898E-2</c:v>
                </c:pt>
                <c:pt idx="11591">
                  <c:v>3.3582898200000003E-2</c:v>
                </c:pt>
                <c:pt idx="11592">
                  <c:v>3.3582898399999998E-2</c:v>
                </c:pt>
                <c:pt idx="11593">
                  <c:v>3.3582898600000001E-2</c:v>
                </c:pt>
                <c:pt idx="11594">
                  <c:v>3.3582898799999997E-2</c:v>
                </c:pt>
                <c:pt idx="11595">
                  <c:v>3.3582898999999999E-2</c:v>
                </c:pt>
                <c:pt idx="11596">
                  <c:v>3.3582899200000002E-2</c:v>
                </c:pt>
                <c:pt idx="11597">
                  <c:v>3.3582899399999998E-2</c:v>
                </c:pt>
                <c:pt idx="11598">
                  <c:v>3.35828996E-2</c:v>
                </c:pt>
                <c:pt idx="11599">
                  <c:v>3.3582899800000003E-2</c:v>
                </c:pt>
                <c:pt idx="11600">
                  <c:v>3.3582899999999999E-2</c:v>
                </c:pt>
                <c:pt idx="11601">
                  <c:v>3.3582900200000002E-2</c:v>
                </c:pt>
                <c:pt idx="11602">
                  <c:v>3.3582900399999997E-2</c:v>
                </c:pt>
                <c:pt idx="11603">
                  <c:v>3.35829006E-2</c:v>
                </c:pt>
                <c:pt idx="11604">
                  <c:v>3.3582900800000003E-2</c:v>
                </c:pt>
                <c:pt idx="11605">
                  <c:v>3.3582900999999998E-2</c:v>
                </c:pt>
                <c:pt idx="11606">
                  <c:v>3.3582901200000001E-2</c:v>
                </c:pt>
                <c:pt idx="11607">
                  <c:v>3.3582901399999997E-2</c:v>
                </c:pt>
                <c:pt idx="11608">
                  <c:v>3.3582901599999999E-2</c:v>
                </c:pt>
                <c:pt idx="11609">
                  <c:v>3.3582901800000002E-2</c:v>
                </c:pt>
                <c:pt idx="11610">
                  <c:v>3.3582901999999998E-2</c:v>
                </c:pt>
                <c:pt idx="11611">
                  <c:v>3.35829022E-2</c:v>
                </c:pt>
                <c:pt idx="11612">
                  <c:v>3.3582902400000003E-2</c:v>
                </c:pt>
                <c:pt idx="11613">
                  <c:v>3.3582902599999999E-2</c:v>
                </c:pt>
                <c:pt idx="11614">
                  <c:v>3.3582902800000002E-2</c:v>
                </c:pt>
                <c:pt idx="11615">
                  <c:v>3.3582902999999997E-2</c:v>
                </c:pt>
                <c:pt idx="11616">
                  <c:v>3.35829032E-2</c:v>
                </c:pt>
                <c:pt idx="11617">
                  <c:v>3.3582903400000003E-2</c:v>
                </c:pt>
                <c:pt idx="11618">
                  <c:v>3.3582903599999998E-2</c:v>
                </c:pt>
                <c:pt idx="11619">
                  <c:v>3.3582903800000001E-2</c:v>
                </c:pt>
                <c:pt idx="11620">
                  <c:v>3.3582903999999997E-2</c:v>
                </c:pt>
                <c:pt idx="11621">
                  <c:v>3.3582904199999999E-2</c:v>
                </c:pt>
                <c:pt idx="11622">
                  <c:v>3.3582904400000002E-2</c:v>
                </c:pt>
                <c:pt idx="11623">
                  <c:v>3.3582904599999998E-2</c:v>
                </c:pt>
                <c:pt idx="11624">
                  <c:v>3.3582904800000001E-2</c:v>
                </c:pt>
                <c:pt idx="11625">
                  <c:v>3.3582905000000003E-2</c:v>
                </c:pt>
                <c:pt idx="11626">
                  <c:v>3.3582905199999999E-2</c:v>
                </c:pt>
                <c:pt idx="11627">
                  <c:v>3.3582905400000002E-2</c:v>
                </c:pt>
                <c:pt idx="11628">
                  <c:v>3.3582905599999997E-2</c:v>
                </c:pt>
                <c:pt idx="11629">
                  <c:v>3.35829058E-2</c:v>
                </c:pt>
                <c:pt idx="11630">
                  <c:v>3.3582906000000003E-2</c:v>
                </c:pt>
                <c:pt idx="11631">
                  <c:v>3.3582906199999998E-2</c:v>
                </c:pt>
                <c:pt idx="11632">
                  <c:v>3.3582906400000001E-2</c:v>
                </c:pt>
                <c:pt idx="11633">
                  <c:v>3.3582906599999997E-2</c:v>
                </c:pt>
                <c:pt idx="11634">
                  <c:v>3.3582906799999999E-2</c:v>
                </c:pt>
                <c:pt idx="11635">
                  <c:v>3.3582907000000002E-2</c:v>
                </c:pt>
                <c:pt idx="11636">
                  <c:v>3.3582907199999998E-2</c:v>
                </c:pt>
                <c:pt idx="11637">
                  <c:v>3.3582907400000001E-2</c:v>
                </c:pt>
                <c:pt idx="11638">
                  <c:v>3.3582907600000003E-2</c:v>
                </c:pt>
                <c:pt idx="11639">
                  <c:v>3.3582907799999999E-2</c:v>
                </c:pt>
                <c:pt idx="11640">
                  <c:v>3.3582908000000002E-2</c:v>
                </c:pt>
                <c:pt idx="11641">
                  <c:v>3.3582908199999997E-2</c:v>
                </c:pt>
                <c:pt idx="11642">
                  <c:v>3.35829084E-2</c:v>
                </c:pt>
                <c:pt idx="11643">
                  <c:v>3.3582908600000003E-2</c:v>
                </c:pt>
                <c:pt idx="11644">
                  <c:v>3.3582908799999998E-2</c:v>
                </c:pt>
                <c:pt idx="11645">
                  <c:v>3.3582909000000001E-2</c:v>
                </c:pt>
                <c:pt idx="11646">
                  <c:v>3.3582909199999997E-2</c:v>
                </c:pt>
                <c:pt idx="11647">
                  <c:v>3.3582909399999999E-2</c:v>
                </c:pt>
                <c:pt idx="11648">
                  <c:v>3.3582909600000002E-2</c:v>
                </c:pt>
                <c:pt idx="11649">
                  <c:v>3.3582909799999998E-2</c:v>
                </c:pt>
                <c:pt idx="11650">
                  <c:v>3.3582910000000001E-2</c:v>
                </c:pt>
                <c:pt idx="11651">
                  <c:v>3.3582910200000003E-2</c:v>
                </c:pt>
                <c:pt idx="11652">
                  <c:v>3.3582910399999999E-2</c:v>
                </c:pt>
                <c:pt idx="11653">
                  <c:v>3.3582910600000002E-2</c:v>
                </c:pt>
                <c:pt idx="11654">
                  <c:v>3.3582910799999997E-2</c:v>
                </c:pt>
                <c:pt idx="11655">
                  <c:v>3.3582911E-2</c:v>
                </c:pt>
                <c:pt idx="11656">
                  <c:v>3.3582911200000003E-2</c:v>
                </c:pt>
                <c:pt idx="11657">
                  <c:v>3.3582911399999998E-2</c:v>
                </c:pt>
                <c:pt idx="11658">
                  <c:v>3.3582911600000001E-2</c:v>
                </c:pt>
                <c:pt idx="11659">
                  <c:v>3.3582911799999997E-2</c:v>
                </c:pt>
                <c:pt idx="11660">
                  <c:v>3.3582911999999999E-2</c:v>
                </c:pt>
                <c:pt idx="11661">
                  <c:v>3.3582912200000002E-2</c:v>
                </c:pt>
                <c:pt idx="11662">
                  <c:v>3.3582912399999998E-2</c:v>
                </c:pt>
                <c:pt idx="11663">
                  <c:v>3.3582912600000001E-2</c:v>
                </c:pt>
                <c:pt idx="11664">
                  <c:v>3.3582912800000003E-2</c:v>
                </c:pt>
                <c:pt idx="11665">
                  <c:v>3.3582912999999999E-2</c:v>
                </c:pt>
                <c:pt idx="11666">
                  <c:v>3.3582913200000002E-2</c:v>
                </c:pt>
                <c:pt idx="11667">
                  <c:v>3.3582913399999997E-2</c:v>
                </c:pt>
                <c:pt idx="11668">
                  <c:v>3.35829136E-2</c:v>
                </c:pt>
                <c:pt idx="11669">
                  <c:v>3.3582913800000003E-2</c:v>
                </c:pt>
                <c:pt idx="11670">
                  <c:v>3.3582913999999998E-2</c:v>
                </c:pt>
                <c:pt idx="11671">
                  <c:v>3.3582914200000001E-2</c:v>
                </c:pt>
                <c:pt idx="11672">
                  <c:v>3.3582914399999997E-2</c:v>
                </c:pt>
                <c:pt idx="11673">
                  <c:v>3.35829146E-2</c:v>
                </c:pt>
                <c:pt idx="11674">
                  <c:v>3.3582914800000002E-2</c:v>
                </c:pt>
                <c:pt idx="11675">
                  <c:v>3.3582914999999998E-2</c:v>
                </c:pt>
                <c:pt idx="11676">
                  <c:v>3.3582915200000001E-2</c:v>
                </c:pt>
                <c:pt idx="11677">
                  <c:v>3.3582915400000003E-2</c:v>
                </c:pt>
                <c:pt idx="11678">
                  <c:v>3.3582915599999999E-2</c:v>
                </c:pt>
                <c:pt idx="11679">
                  <c:v>3.3582915800000002E-2</c:v>
                </c:pt>
                <c:pt idx="11680">
                  <c:v>3.3582915999999997E-2</c:v>
                </c:pt>
                <c:pt idx="11681">
                  <c:v>3.35829162E-2</c:v>
                </c:pt>
                <c:pt idx="11682">
                  <c:v>3.3582916400000003E-2</c:v>
                </c:pt>
                <c:pt idx="11683">
                  <c:v>3.3582916599999998E-2</c:v>
                </c:pt>
                <c:pt idx="11684">
                  <c:v>3.3582916800000001E-2</c:v>
                </c:pt>
                <c:pt idx="11685">
                  <c:v>3.3582916999999997E-2</c:v>
                </c:pt>
                <c:pt idx="11686">
                  <c:v>3.35829172E-2</c:v>
                </c:pt>
                <c:pt idx="11687">
                  <c:v>3.3582917400000002E-2</c:v>
                </c:pt>
                <c:pt idx="11688">
                  <c:v>3.3582917599999998E-2</c:v>
                </c:pt>
                <c:pt idx="11689">
                  <c:v>3.3582917800000001E-2</c:v>
                </c:pt>
                <c:pt idx="11690">
                  <c:v>3.3582918000000003E-2</c:v>
                </c:pt>
                <c:pt idx="11691">
                  <c:v>3.3582918199999999E-2</c:v>
                </c:pt>
                <c:pt idx="11692">
                  <c:v>3.3582918400000002E-2</c:v>
                </c:pt>
                <c:pt idx="11693">
                  <c:v>3.3582918599999997E-2</c:v>
                </c:pt>
                <c:pt idx="11694">
                  <c:v>3.35829188E-2</c:v>
                </c:pt>
                <c:pt idx="11695">
                  <c:v>3.3582919000000003E-2</c:v>
                </c:pt>
                <c:pt idx="11696">
                  <c:v>3.3582919199999998E-2</c:v>
                </c:pt>
                <c:pt idx="11697">
                  <c:v>3.3582919400000001E-2</c:v>
                </c:pt>
                <c:pt idx="11698">
                  <c:v>3.3582919599999997E-2</c:v>
                </c:pt>
                <c:pt idx="11699">
                  <c:v>3.35829198E-2</c:v>
                </c:pt>
                <c:pt idx="11700">
                  <c:v>3.3582920000000002E-2</c:v>
                </c:pt>
                <c:pt idx="11701">
                  <c:v>3.3582920199999998E-2</c:v>
                </c:pt>
                <c:pt idx="11702">
                  <c:v>3.3582920400000001E-2</c:v>
                </c:pt>
                <c:pt idx="11703">
                  <c:v>3.3582920600000003E-2</c:v>
                </c:pt>
                <c:pt idx="11704">
                  <c:v>3.3582920799999999E-2</c:v>
                </c:pt>
                <c:pt idx="11705">
                  <c:v>3.3582921000000002E-2</c:v>
                </c:pt>
                <c:pt idx="11706">
                  <c:v>3.3582921199999997E-2</c:v>
                </c:pt>
                <c:pt idx="11707">
                  <c:v>3.35829214E-2</c:v>
                </c:pt>
                <c:pt idx="11708">
                  <c:v>3.3582921600000003E-2</c:v>
                </c:pt>
                <c:pt idx="11709">
                  <c:v>3.3582921799999998E-2</c:v>
                </c:pt>
                <c:pt idx="11710">
                  <c:v>3.3582922000000001E-2</c:v>
                </c:pt>
                <c:pt idx="11711">
                  <c:v>3.3582922199999997E-2</c:v>
                </c:pt>
                <c:pt idx="11712">
                  <c:v>3.35829224E-2</c:v>
                </c:pt>
                <c:pt idx="11713">
                  <c:v>3.3582922600000002E-2</c:v>
                </c:pt>
                <c:pt idx="11714">
                  <c:v>3.3582922799999998E-2</c:v>
                </c:pt>
                <c:pt idx="11715">
                  <c:v>3.3582923000000001E-2</c:v>
                </c:pt>
                <c:pt idx="11716">
                  <c:v>3.3582923200000003E-2</c:v>
                </c:pt>
                <c:pt idx="11717">
                  <c:v>3.3582923399999999E-2</c:v>
                </c:pt>
                <c:pt idx="11718">
                  <c:v>3.3582923600000002E-2</c:v>
                </c:pt>
                <c:pt idx="11719">
                  <c:v>3.3582923799999997E-2</c:v>
                </c:pt>
                <c:pt idx="11720">
                  <c:v>3.3582924E-2</c:v>
                </c:pt>
                <c:pt idx="11721">
                  <c:v>3.3582924200000003E-2</c:v>
                </c:pt>
                <c:pt idx="11722">
                  <c:v>3.3582924399999999E-2</c:v>
                </c:pt>
                <c:pt idx="11723">
                  <c:v>3.3582924600000001E-2</c:v>
                </c:pt>
                <c:pt idx="11724">
                  <c:v>3.3582924799999997E-2</c:v>
                </c:pt>
                <c:pt idx="11725">
                  <c:v>3.3582925E-2</c:v>
                </c:pt>
                <c:pt idx="11726">
                  <c:v>3.3582925200000002E-2</c:v>
                </c:pt>
                <c:pt idx="11727">
                  <c:v>3.3582925399999998E-2</c:v>
                </c:pt>
                <c:pt idx="11728">
                  <c:v>3.3582925600000001E-2</c:v>
                </c:pt>
                <c:pt idx="11729">
                  <c:v>3.3582925800000003E-2</c:v>
                </c:pt>
                <c:pt idx="11730">
                  <c:v>3.3582925999999999E-2</c:v>
                </c:pt>
                <c:pt idx="11731">
                  <c:v>3.3582926200000002E-2</c:v>
                </c:pt>
                <c:pt idx="11732">
                  <c:v>3.3582926399999997E-2</c:v>
                </c:pt>
                <c:pt idx="11733">
                  <c:v>3.35829266E-2</c:v>
                </c:pt>
                <c:pt idx="11734">
                  <c:v>3.3582926800000003E-2</c:v>
                </c:pt>
                <c:pt idx="11735">
                  <c:v>3.3582926999999999E-2</c:v>
                </c:pt>
                <c:pt idx="11736">
                  <c:v>3.3582927200000001E-2</c:v>
                </c:pt>
                <c:pt idx="11737">
                  <c:v>3.3582927399999997E-2</c:v>
                </c:pt>
                <c:pt idx="11738">
                  <c:v>3.35829276E-2</c:v>
                </c:pt>
                <c:pt idx="11739">
                  <c:v>3.3582927800000002E-2</c:v>
                </c:pt>
                <c:pt idx="11740">
                  <c:v>3.3582927999999998E-2</c:v>
                </c:pt>
                <c:pt idx="11741">
                  <c:v>3.3582928200000001E-2</c:v>
                </c:pt>
                <c:pt idx="11742">
                  <c:v>3.3582928400000003E-2</c:v>
                </c:pt>
                <c:pt idx="11743">
                  <c:v>3.3582928599999999E-2</c:v>
                </c:pt>
                <c:pt idx="11744">
                  <c:v>3.3582928800000002E-2</c:v>
                </c:pt>
                <c:pt idx="11745">
                  <c:v>3.3582928999999997E-2</c:v>
                </c:pt>
                <c:pt idx="11746">
                  <c:v>3.35829292E-2</c:v>
                </c:pt>
                <c:pt idx="11747">
                  <c:v>3.3582929400000003E-2</c:v>
                </c:pt>
                <c:pt idx="11748">
                  <c:v>3.3582929599999999E-2</c:v>
                </c:pt>
                <c:pt idx="11749">
                  <c:v>3.3582929800000001E-2</c:v>
                </c:pt>
                <c:pt idx="11750">
                  <c:v>3.3582929999999997E-2</c:v>
                </c:pt>
                <c:pt idx="11751">
                  <c:v>3.35829302E-2</c:v>
                </c:pt>
                <c:pt idx="11752">
                  <c:v>3.3582930400000002E-2</c:v>
                </c:pt>
                <c:pt idx="11753">
                  <c:v>3.3582930599999998E-2</c:v>
                </c:pt>
                <c:pt idx="11754">
                  <c:v>3.3582930800000001E-2</c:v>
                </c:pt>
                <c:pt idx="11755">
                  <c:v>3.3582931000000003E-2</c:v>
                </c:pt>
                <c:pt idx="11756">
                  <c:v>3.3582931199999999E-2</c:v>
                </c:pt>
                <c:pt idx="11757">
                  <c:v>3.3582931400000002E-2</c:v>
                </c:pt>
                <c:pt idx="11758">
                  <c:v>3.3582931599999997E-2</c:v>
                </c:pt>
                <c:pt idx="11759">
                  <c:v>3.35829318E-2</c:v>
                </c:pt>
                <c:pt idx="11760">
                  <c:v>3.3582932000000003E-2</c:v>
                </c:pt>
                <c:pt idx="11761">
                  <c:v>3.3582932199999999E-2</c:v>
                </c:pt>
                <c:pt idx="11762">
                  <c:v>3.3582932400000001E-2</c:v>
                </c:pt>
                <c:pt idx="11763">
                  <c:v>3.3582932599999997E-2</c:v>
                </c:pt>
                <c:pt idx="11764">
                  <c:v>3.35829328E-2</c:v>
                </c:pt>
                <c:pt idx="11765">
                  <c:v>3.3582933000000002E-2</c:v>
                </c:pt>
                <c:pt idx="11766">
                  <c:v>3.3582933199999998E-2</c:v>
                </c:pt>
                <c:pt idx="11767">
                  <c:v>3.3582933400000001E-2</c:v>
                </c:pt>
                <c:pt idx="11768">
                  <c:v>3.3582933600000003E-2</c:v>
                </c:pt>
                <c:pt idx="11769">
                  <c:v>3.3582933799999999E-2</c:v>
                </c:pt>
                <c:pt idx="11770">
                  <c:v>3.3582934000000002E-2</c:v>
                </c:pt>
                <c:pt idx="11771">
                  <c:v>3.3582934199999998E-2</c:v>
                </c:pt>
                <c:pt idx="11772">
                  <c:v>3.35829344E-2</c:v>
                </c:pt>
                <c:pt idx="11773">
                  <c:v>3.3582934600000003E-2</c:v>
                </c:pt>
                <c:pt idx="11774">
                  <c:v>3.3582934799999999E-2</c:v>
                </c:pt>
                <c:pt idx="11775">
                  <c:v>3.3582935000000001E-2</c:v>
                </c:pt>
                <c:pt idx="11776">
                  <c:v>3.3582935199999997E-2</c:v>
                </c:pt>
                <c:pt idx="11777">
                  <c:v>3.35829354E-2</c:v>
                </c:pt>
                <c:pt idx="11778">
                  <c:v>3.3582935600000002E-2</c:v>
                </c:pt>
                <c:pt idx="11779">
                  <c:v>3.3582935799999998E-2</c:v>
                </c:pt>
                <c:pt idx="11780">
                  <c:v>3.3582936000000001E-2</c:v>
                </c:pt>
                <c:pt idx="11781">
                  <c:v>3.3582936200000003E-2</c:v>
                </c:pt>
                <c:pt idx="11782">
                  <c:v>3.3582936399999999E-2</c:v>
                </c:pt>
                <c:pt idx="11783">
                  <c:v>3.3582936600000002E-2</c:v>
                </c:pt>
                <c:pt idx="11784">
                  <c:v>3.3582936799999998E-2</c:v>
                </c:pt>
                <c:pt idx="11785">
                  <c:v>3.3582937E-2</c:v>
                </c:pt>
                <c:pt idx="11786">
                  <c:v>3.3582937200000003E-2</c:v>
                </c:pt>
                <c:pt idx="11787">
                  <c:v>3.3582937399999999E-2</c:v>
                </c:pt>
                <c:pt idx="11788">
                  <c:v>3.3582937600000001E-2</c:v>
                </c:pt>
                <c:pt idx="11789">
                  <c:v>3.3582937799999997E-2</c:v>
                </c:pt>
                <c:pt idx="11790">
                  <c:v>3.3582938E-2</c:v>
                </c:pt>
                <c:pt idx="11791">
                  <c:v>3.3582938200000002E-2</c:v>
                </c:pt>
                <c:pt idx="11792">
                  <c:v>3.3582938399999998E-2</c:v>
                </c:pt>
                <c:pt idx="11793">
                  <c:v>3.3582938600000001E-2</c:v>
                </c:pt>
                <c:pt idx="11794">
                  <c:v>3.3582938800000003E-2</c:v>
                </c:pt>
                <c:pt idx="11795">
                  <c:v>3.3582938999999999E-2</c:v>
                </c:pt>
                <c:pt idx="11796">
                  <c:v>3.3582939200000002E-2</c:v>
                </c:pt>
                <c:pt idx="11797">
                  <c:v>3.3582939399999998E-2</c:v>
                </c:pt>
                <c:pt idx="11798">
                  <c:v>3.35829396E-2</c:v>
                </c:pt>
                <c:pt idx="11799">
                  <c:v>3.3582939800000003E-2</c:v>
                </c:pt>
                <c:pt idx="11800">
                  <c:v>3.3582939999999999E-2</c:v>
                </c:pt>
                <c:pt idx="11801">
                  <c:v>3.3582940200000001E-2</c:v>
                </c:pt>
                <c:pt idx="11802">
                  <c:v>3.3582940399999997E-2</c:v>
                </c:pt>
                <c:pt idx="11803">
                  <c:v>3.35829406E-2</c:v>
                </c:pt>
                <c:pt idx="11804">
                  <c:v>3.3582940800000002E-2</c:v>
                </c:pt>
                <c:pt idx="11805">
                  <c:v>3.3582940999999998E-2</c:v>
                </c:pt>
                <c:pt idx="11806">
                  <c:v>3.3582941200000001E-2</c:v>
                </c:pt>
                <c:pt idx="11807">
                  <c:v>3.3582941400000003E-2</c:v>
                </c:pt>
                <c:pt idx="11808">
                  <c:v>3.3582941599999999E-2</c:v>
                </c:pt>
                <c:pt idx="11809">
                  <c:v>3.3582941800000002E-2</c:v>
                </c:pt>
                <c:pt idx="11810">
                  <c:v>3.3582941999999998E-2</c:v>
                </c:pt>
                <c:pt idx="11811">
                  <c:v>3.35829422E-2</c:v>
                </c:pt>
                <c:pt idx="11812">
                  <c:v>3.3582942400000003E-2</c:v>
                </c:pt>
                <c:pt idx="11813">
                  <c:v>3.3582942599999999E-2</c:v>
                </c:pt>
                <c:pt idx="11814">
                  <c:v>3.3582942800000001E-2</c:v>
                </c:pt>
                <c:pt idx="11815">
                  <c:v>3.3582942999999997E-2</c:v>
                </c:pt>
                <c:pt idx="11816">
                  <c:v>3.35829432E-2</c:v>
                </c:pt>
                <c:pt idx="11817">
                  <c:v>3.3582943400000002E-2</c:v>
                </c:pt>
                <c:pt idx="11818">
                  <c:v>3.3582943599999998E-2</c:v>
                </c:pt>
                <c:pt idx="11819">
                  <c:v>3.3582943800000001E-2</c:v>
                </c:pt>
                <c:pt idx="11820">
                  <c:v>3.3582944000000003E-2</c:v>
                </c:pt>
                <c:pt idx="11821">
                  <c:v>3.3582944199999999E-2</c:v>
                </c:pt>
                <c:pt idx="11822">
                  <c:v>3.3582944400000002E-2</c:v>
                </c:pt>
                <c:pt idx="11823">
                  <c:v>3.3582944599999998E-2</c:v>
                </c:pt>
                <c:pt idx="11824">
                  <c:v>3.35829448E-2</c:v>
                </c:pt>
                <c:pt idx="11825">
                  <c:v>3.3582945000000003E-2</c:v>
                </c:pt>
                <c:pt idx="11826">
                  <c:v>3.3582945199999999E-2</c:v>
                </c:pt>
                <c:pt idx="11827">
                  <c:v>3.3582945400000001E-2</c:v>
                </c:pt>
                <c:pt idx="11828">
                  <c:v>3.3582945599999997E-2</c:v>
                </c:pt>
                <c:pt idx="11829">
                  <c:v>3.35829458E-2</c:v>
                </c:pt>
                <c:pt idx="11830">
                  <c:v>3.3582946000000002E-2</c:v>
                </c:pt>
                <c:pt idx="11831">
                  <c:v>3.3582946199999998E-2</c:v>
                </c:pt>
                <c:pt idx="11832">
                  <c:v>3.3582946400000001E-2</c:v>
                </c:pt>
                <c:pt idx="11833">
                  <c:v>3.3582946599999997E-2</c:v>
                </c:pt>
                <c:pt idx="11834">
                  <c:v>3.3582946799999999E-2</c:v>
                </c:pt>
                <c:pt idx="11835">
                  <c:v>3.3582947000000002E-2</c:v>
                </c:pt>
                <c:pt idx="11836">
                  <c:v>3.3582947199999998E-2</c:v>
                </c:pt>
                <c:pt idx="11837">
                  <c:v>3.35829474E-2</c:v>
                </c:pt>
                <c:pt idx="11838">
                  <c:v>3.3582947600000003E-2</c:v>
                </c:pt>
                <c:pt idx="11839">
                  <c:v>3.3582947799999999E-2</c:v>
                </c:pt>
                <c:pt idx="11840">
                  <c:v>3.3582948000000001E-2</c:v>
                </c:pt>
                <c:pt idx="11841">
                  <c:v>3.3582948199999997E-2</c:v>
                </c:pt>
                <c:pt idx="11842">
                  <c:v>3.35829484E-2</c:v>
                </c:pt>
                <c:pt idx="11843">
                  <c:v>3.3582948600000002E-2</c:v>
                </c:pt>
                <c:pt idx="11844">
                  <c:v>3.3582948799999998E-2</c:v>
                </c:pt>
                <c:pt idx="11845">
                  <c:v>3.3582949000000001E-2</c:v>
                </c:pt>
                <c:pt idx="11846">
                  <c:v>3.3582949199999997E-2</c:v>
                </c:pt>
                <c:pt idx="11847">
                  <c:v>3.3582949399999999E-2</c:v>
                </c:pt>
                <c:pt idx="11848">
                  <c:v>3.3582949600000002E-2</c:v>
                </c:pt>
                <c:pt idx="11849">
                  <c:v>3.3582949799999998E-2</c:v>
                </c:pt>
                <c:pt idx="11850">
                  <c:v>3.358295E-2</c:v>
                </c:pt>
                <c:pt idx="11851">
                  <c:v>3.3582950200000003E-2</c:v>
                </c:pt>
                <c:pt idx="11852">
                  <c:v>3.3582950399999999E-2</c:v>
                </c:pt>
                <c:pt idx="11853">
                  <c:v>3.3582950600000001E-2</c:v>
                </c:pt>
                <c:pt idx="11854">
                  <c:v>3.3582950799999997E-2</c:v>
                </c:pt>
                <c:pt idx="11855">
                  <c:v>3.3582951E-2</c:v>
                </c:pt>
                <c:pt idx="11856">
                  <c:v>3.3582951200000002E-2</c:v>
                </c:pt>
                <c:pt idx="11857">
                  <c:v>3.3582951399999998E-2</c:v>
                </c:pt>
                <c:pt idx="11858">
                  <c:v>3.3582951600000001E-2</c:v>
                </c:pt>
                <c:pt idx="11859">
                  <c:v>3.3582951799999997E-2</c:v>
                </c:pt>
                <c:pt idx="11860">
                  <c:v>3.3582951999999999E-2</c:v>
                </c:pt>
                <c:pt idx="11861">
                  <c:v>3.3582952200000002E-2</c:v>
                </c:pt>
                <c:pt idx="11862">
                  <c:v>3.3582952399999998E-2</c:v>
                </c:pt>
                <c:pt idx="11863">
                  <c:v>3.35829526E-2</c:v>
                </c:pt>
                <c:pt idx="11864">
                  <c:v>3.3582952800000003E-2</c:v>
                </c:pt>
                <c:pt idx="11865">
                  <c:v>3.3582952999999999E-2</c:v>
                </c:pt>
                <c:pt idx="11866">
                  <c:v>3.3582953200000001E-2</c:v>
                </c:pt>
                <c:pt idx="11867">
                  <c:v>3.3582953399999997E-2</c:v>
                </c:pt>
                <c:pt idx="11868">
                  <c:v>3.35829536E-2</c:v>
                </c:pt>
                <c:pt idx="11869">
                  <c:v>3.3582953800000002E-2</c:v>
                </c:pt>
                <c:pt idx="11870">
                  <c:v>3.3582953999999998E-2</c:v>
                </c:pt>
                <c:pt idx="11871">
                  <c:v>3.3582954200000001E-2</c:v>
                </c:pt>
                <c:pt idx="11872">
                  <c:v>3.3582954399999997E-2</c:v>
                </c:pt>
                <c:pt idx="11873">
                  <c:v>3.3582954599999999E-2</c:v>
                </c:pt>
                <c:pt idx="11874">
                  <c:v>3.3582954800000002E-2</c:v>
                </c:pt>
                <c:pt idx="11875">
                  <c:v>3.3582954999999998E-2</c:v>
                </c:pt>
                <c:pt idx="11876">
                  <c:v>3.35829552E-2</c:v>
                </c:pt>
                <c:pt idx="11877">
                  <c:v>3.3582955400000003E-2</c:v>
                </c:pt>
                <c:pt idx="11878">
                  <c:v>3.3582955599999999E-2</c:v>
                </c:pt>
                <c:pt idx="11879">
                  <c:v>3.3582955800000001E-2</c:v>
                </c:pt>
                <c:pt idx="11880">
                  <c:v>3.3582955999999997E-2</c:v>
                </c:pt>
                <c:pt idx="11881">
                  <c:v>3.35829562E-2</c:v>
                </c:pt>
                <c:pt idx="11882">
                  <c:v>3.3582956400000002E-2</c:v>
                </c:pt>
                <c:pt idx="11883">
                  <c:v>3.3582956599999998E-2</c:v>
                </c:pt>
                <c:pt idx="11884">
                  <c:v>3.3582956800000001E-2</c:v>
                </c:pt>
                <c:pt idx="11885">
                  <c:v>3.3582956999999997E-2</c:v>
                </c:pt>
                <c:pt idx="11886">
                  <c:v>3.3582957199999999E-2</c:v>
                </c:pt>
                <c:pt idx="11887">
                  <c:v>3.3582957400000002E-2</c:v>
                </c:pt>
                <c:pt idx="11888">
                  <c:v>3.3582957599999998E-2</c:v>
                </c:pt>
                <c:pt idx="11889">
                  <c:v>3.35829578E-2</c:v>
                </c:pt>
                <c:pt idx="11890">
                  <c:v>3.3582958000000003E-2</c:v>
                </c:pt>
                <c:pt idx="11891">
                  <c:v>3.3582958199999999E-2</c:v>
                </c:pt>
                <c:pt idx="11892">
                  <c:v>3.3582958400000001E-2</c:v>
                </c:pt>
                <c:pt idx="11893">
                  <c:v>3.3582958599999997E-2</c:v>
                </c:pt>
                <c:pt idx="11894">
                  <c:v>3.35829588E-2</c:v>
                </c:pt>
                <c:pt idx="11895">
                  <c:v>3.3582959000000003E-2</c:v>
                </c:pt>
                <c:pt idx="11896">
                  <c:v>3.3582959199999998E-2</c:v>
                </c:pt>
                <c:pt idx="11897">
                  <c:v>3.3582959400000001E-2</c:v>
                </c:pt>
                <c:pt idx="11898">
                  <c:v>3.3582959599999997E-2</c:v>
                </c:pt>
                <c:pt idx="11899">
                  <c:v>3.3582959799999999E-2</c:v>
                </c:pt>
                <c:pt idx="11900">
                  <c:v>3.3582960000000002E-2</c:v>
                </c:pt>
                <c:pt idx="11901">
                  <c:v>3.3582960199999998E-2</c:v>
                </c:pt>
                <c:pt idx="11902">
                  <c:v>3.35829604E-2</c:v>
                </c:pt>
                <c:pt idx="11903">
                  <c:v>3.3582960600000003E-2</c:v>
                </c:pt>
                <c:pt idx="11904">
                  <c:v>3.3582960799999999E-2</c:v>
                </c:pt>
                <c:pt idx="11905">
                  <c:v>3.3582961000000001E-2</c:v>
                </c:pt>
                <c:pt idx="11906">
                  <c:v>3.3582961199999997E-2</c:v>
                </c:pt>
                <c:pt idx="11907">
                  <c:v>3.35829614E-2</c:v>
                </c:pt>
                <c:pt idx="11908">
                  <c:v>3.3582961600000003E-2</c:v>
                </c:pt>
                <c:pt idx="11909">
                  <c:v>3.3582961799999998E-2</c:v>
                </c:pt>
                <c:pt idx="11910">
                  <c:v>3.3582962000000001E-2</c:v>
                </c:pt>
                <c:pt idx="11911">
                  <c:v>3.3582962199999997E-2</c:v>
                </c:pt>
                <c:pt idx="11912">
                  <c:v>3.3582962399999999E-2</c:v>
                </c:pt>
                <c:pt idx="11913">
                  <c:v>3.3582962600000002E-2</c:v>
                </c:pt>
                <c:pt idx="11914">
                  <c:v>3.3582962799999998E-2</c:v>
                </c:pt>
                <c:pt idx="11915">
                  <c:v>3.3582963E-2</c:v>
                </c:pt>
                <c:pt idx="11916">
                  <c:v>3.3582963200000003E-2</c:v>
                </c:pt>
                <c:pt idx="11917">
                  <c:v>3.3582963399999999E-2</c:v>
                </c:pt>
                <c:pt idx="11918">
                  <c:v>3.3582963600000001E-2</c:v>
                </c:pt>
                <c:pt idx="11919">
                  <c:v>3.3582963799999997E-2</c:v>
                </c:pt>
                <c:pt idx="11920">
                  <c:v>3.3582964E-2</c:v>
                </c:pt>
                <c:pt idx="11921">
                  <c:v>3.3582964200000003E-2</c:v>
                </c:pt>
                <c:pt idx="11922">
                  <c:v>3.3582964399999998E-2</c:v>
                </c:pt>
                <c:pt idx="11923">
                  <c:v>3.3582964600000001E-2</c:v>
                </c:pt>
                <c:pt idx="11924">
                  <c:v>3.3582964799999997E-2</c:v>
                </c:pt>
                <c:pt idx="11925">
                  <c:v>3.3582964999999999E-2</c:v>
                </c:pt>
                <c:pt idx="11926">
                  <c:v>3.3582965200000002E-2</c:v>
                </c:pt>
                <c:pt idx="11927">
                  <c:v>3.3582965399999998E-2</c:v>
                </c:pt>
                <c:pt idx="11928">
                  <c:v>3.35829656E-2</c:v>
                </c:pt>
                <c:pt idx="11929">
                  <c:v>3.3582965800000003E-2</c:v>
                </c:pt>
                <c:pt idx="11930">
                  <c:v>3.3582965999999999E-2</c:v>
                </c:pt>
                <c:pt idx="11931">
                  <c:v>3.3582966200000001E-2</c:v>
                </c:pt>
                <c:pt idx="11932">
                  <c:v>3.3582966399999997E-2</c:v>
                </c:pt>
                <c:pt idx="11933">
                  <c:v>3.35829666E-2</c:v>
                </c:pt>
                <c:pt idx="11934">
                  <c:v>3.3582966800000003E-2</c:v>
                </c:pt>
                <c:pt idx="11935">
                  <c:v>3.3582966999999998E-2</c:v>
                </c:pt>
                <c:pt idx="11936">
                  <c:v>3.3582967200000001E-2</c:v>
                </c:pt>
                <c:pt idx="11937">
                  <c:v>3.3582967399999997E-2</c:v>
                </c:pt>
                <c:pt idx="11938">
                  <c:v>3.3582967599999999E-2</c:v>
                </c:pt>
                <c:pt idx="11939">
                  <c:v>3.3582967800000002E-2</c:v>
                </c:pt>
                <c:pt idx="11940">
                  <c:v>3.3582967999999998E-2</c:v>
                </c:pt>
                <c:pt idx="11941">
                  <c:v>3.35829682E-2</c:v>
                </c:pt>
                <c:pt idx="11942">
                  <c:v>3.3582968400000003E-2</c:v>
                </c:pt>
                <c:pt idx="11943">
                  <c:v>3.3582968599999999E-2</c:v>
                </c:pt>
                <c:pt idx="11944">
                  <c:v>3.3582968800000002E-2</c:v>
                </c:pt>
                <c:pt idx="11945">
                  <c:v>3.3582968999999997E-2</c:v>
                </c:pt>
                <c:pt idx="11946">
                  <c:v>3.35829692E-2</c:v>
                </c:pt>
                <c:pt idx="11947">
                  <c:v>3.3582969400000003E-2</c:v>
                </c:pt>
                <c:pt idx="11948">
                  <c:v>3.3582969599999998E-2</c:v>
                </c:pt>
                <c:pt idx="11949">
                  <c:v>3.3582969800000001E-2</c:v>
                </c:pt>
                <c:pt idx="11950">
                  <c:v>3.3582969999999997E-2</c:v>
                </c:pt>
                <c:pt idx="11951">
                  <c:v>3.3582970199999999E-2</c:v>
                </c:pt>
                <c:pt idx="11952">
                  <c:v>3.3582970400000002E-2</c:v>
                </c:pt>
                <c:pt idx="11953">
                  <c:v>3.3582970599999998E-2</c:v>
                </c:pt>
                <c:pt idx="11954">
                  <c:v>3.35829708E-2</c:v>
                </c:pt>
                <c:pt idx="11955">
                  <c:v>3.3582971000000003E-2</c:v>
                </c:pt>
                <c:pt idx="11956">
                  <c:v>3.3582971199999999E-2</c:v>
                </c:pt>
                <c:pt idx="11957">
                  <c:v>3.3582971400000002E-2</c:v>
                </c:pt>
                <c:pt idx="11958">
                  <c:v>3.3582971599999997E-2</c:v>
                </c:pt>
                <c:pt idx="11959">
                  <c:v>3.35829718E-2</c:v>
                </c:pt>
                <c:pt idx="11960">
                  <c:v>3.3582972000000003E-2</c:v>
                </c:pt>
                <c:pt idx="11961">
                  <c:v>3.3582972199999998E-2</c:v>
                </c:pt>
                <c:pt idx="11962">
                  <c:v>3.3582972400000001E-2</c:v>
                </c:pt>
                <c:pt idx="11963">
                  <c:v>3.3582972599999997E-2</c:v>
                </c:pt>
                <c:pt idx="11964">
                  <c:v>3.3582972799999999E-2</c:v>
                </c:pt>
                <c:pt idx="11965">
                  <c:v>3.3582973000000002E-2</c:v>
                </c:pt>
                <c:pt idx="11966">
                  <c:v>3.3582973199999998E-2</c:v>
                </c:pt>
                <c:pt idx="11967">
                  <c:v>3.35829734E-2</c:v>
                </c:pt>
                <c:pt idx="11968">
                  <c:v>3.3582973600000003E-2</c:v>
                </c:pt>
                <c:pt idx="11969">
                  <c:v>3.3582973799999999E-2</c:v>
                </c:pt>
                <c:pt idx="11970">
                  <c:v>3.3582974000000002E-2</c:v>
                </c:pt>
                <c:pt idx="11971">
                  <c:v>3.3582974199999997E-2</c:v>
                </c:pt>
                <c:pt idx="11972">
                  <c:v>3.35829744E-2</c:v>
                </c:pt>
                <c:pt idx="11973">
                  <c:v>3.3582974600000003E-2</c:v>
                </c:pt>
                <c:pt idx="11974">
                  <c:v>3.3582974799999998E-2</c:v>
                </c:pt>
                <c:pt idx="11975">
                  <c:v>3.3582975000000001E-2</c:v>
                </c:pt>
                <c:pt idx="11976">
                  <c:v>3.3582975199999997E-2</c:v>
                </c:pt>
                <c:pt idx="11977">
                  <c:v>3.3582975399999999E-2</c:v>
                </c:pt>
                <c:pt idx="11978">
                  <c:v>3.3582975600000002E-2</c:v>
                </c:pt>
                <c:pt idx="11979">
                  <c:v>3.3582975799999998E-2</c:v>
                </c:pt>
                <c:pt idx="11980">
                  <c:v>3.3582976E-2</c:v>
                </c:pt>
                <c:pt idx="11981">
                  <c:v>3.3582976200000003E-2</c:v>
                </c:pt>
                <c:pt idx="11982">
                  <c:v>3.3582976399999999E-2</c:v>
                </c:pt>
                <c:pt idx="11983">
                  <c:v>3.3582976600000002E-2</c:v>
                </c:pt>
                <c:pt idx="11984">
                  <c:v>3.3582976799999997E-2</c:v>
                </c:pt>
                <c:pt idx="11985">
                  <c:v>3.3582977E-2</c:v>
                </c:pt>
                <c:pt idx="11986">
                  <c:v>3.3582977200000003E-2</c:v>
                </c:pt>
                <c:pt idx="11987">
                  <c:v>3.3582977399999998E-2</c:v>
                </c:pt>
                <c:pt idx="11988">
                  <c:v>3.3582977600000001E-2</c:v>
                </c:pt>
                <c:pt idx="11989">
                  <c:v>3.3582977799999997E-2</c:v>
                </c:pt>
                <c:pt idx="11990">
                  <c:v>3.3582977999999999E-2</c:v>
                </c:pt>
                <c:pt idx="11991">
                  <c:v>3.3582978200000002E-2</c:v>
                </c:pt>
                <c:pt idx="11992">
                  <c:v>3.3582978399999998E-2</c:v>
                </c:pt>
                <c:pt idx="11993">
                  <c:v>3.3582978600000001E-2</c:v>
                </c:pt>
                <c:pt idx="11994">
                  <c:v>3.3582978800000003E-2</c:v>
                </c:pt>
                <c:pt idx="11995">
                  <c:v>3.3582978999999999E-2</c:v>
                </c:pt>
                <c:pt idx="11996">
                  <c:v>3.3582979200000002E-2</c:v>
                </c:pt>
                <c:pt idx="11997">
                  <c:v>3.3582979399999997E-2</c:v>
                </c:pt>
                <c:pt idx="11998">
                  <c:v>3.35829796E-2</c:v>
                </c:pt>
                <c:pt idx="11999">
                  <c:v>3.3582979800000003E-2</c:v>
                </c:pt>
                <c:pt idx="12000">
                  <c:v>3.3582979999999998E-2</c:v>
                </c:pt>
                <c:pt idx="12001">
                  <c:v>3.3582980200000001E-2</c:v>
                </c:pt>
                <c:pt idx="12002">
                  <c:v>3.3582980399999997E-2</c:v>
                </c:pt>
                <c:pt idx="12003">
                  <c:v>3.3582980599999999E-2</c:v>
                </c:pt>
                <c:pt idx="12004">
                  <c:v>3.3582980800000002E-2</c:v>
                </c:pt>
                <c:pt idx="12005">
                  <c:v>3.3582980999999998E-2</c:v>
                </c:pt>
                <c:pt idx="12006">
                  <c:v>3.3582981200000001E-2</c:v>
                </c:pt>
                <c:pt idx="12007">
                  <c:v>3.3582981400000003E-2</c:v>
                </c:pt>
                <c:pt idx="12008">
                  <c:v>3.3582981599999999E-2</c:v>
                </c:pt>
                <c:pt idx="12009">
                  <c:v>3.3582981800000002E-2</c:v>
                </c:pt>
                <c:pt idx="12010">
                  <c:v>3.3582981999999997E-2</c:v>
                </c:pt>
                <c:pt idx="12011">
                  <c:v>3.35829822E-2</c:v>
                </c:pt>
                <c:pt idx="12012">
                  <c:v>3.3582982400000003E-2</c:v>
                </c:pt>
                <c:pt idx="12013">
                  <c:v>3.3582982599999998E-2</c:v>
                </c:pt>
                <c:pt idx="12014">
                  <c:v>3.3582982800000001E-2</c:v>
                </c:pt>
                <c:pt idx="12015">
                  <c:v>3.3582982999999997E-2</c:v>
                </c:pt>
                <c:pt idx="12016">
                  <c:v>3.3582983199999999E-2</c:v>
                </c:pt>
                <c:pt idx="12017">
                  <c:v>3.3582983400000002E-2</c:v>
                </c:pt>
                <c:pt idx="12018">
                  <c:v>3.3582983599999998E-2</c:v>
                </c:pt>
                <c:pt idx="12019">
                  <c:v>3.3582983800000001E-2</c:v>
                </c:pt>
                <c:pt idx="12020">
                  <c:v>3.3582984000000003E-2</c:v>
                </c:pt>
                <c:pt idx="12021">
                  <c:v>3.3582984199999999E-2</c:v>
                </c:pt>
                <c:pt idx="12022">
                  <c:v>3.3582984400000002E-2</c:v>
                </c:pt>
                <c:pt idx="12023">
                  <c:v>3.3582984599999997E-2</c:v>
                </c:pt>
                <c:pt idx="12024">
                  <c:v>3.35829848E-2</c:v>
                </c:pt>
                <c:pt idx="12025">
                  <c:v>3.3582985000000003E-2</c:v>
                </c:pt>
                <c:pt idx="12026">
                  <c:v>3.3582985199999998E-2</c:v>
                </c:pt>
                <c:pt idx="12027">
                  <c:v>3.3582985400000001E-2</c:v>
                </c:pt>
                <c:pt idx="12028">
                  <c:v>3.3582985599999997E-2</c:v>
                </c:pt>
                <c:pt idx="12029">
                  <c:v>3.3582985799999999E-2</c:v>
                </c:pt>
                <c:pt idx="12030">
                  <c:v>3.3582986000000002E-2</c:v>
                </c:pt>
                <c:pt idx="12031">
                  <c:v>3.3582986199999998E-2</c:v>
                </c:pt>
                <c:pt idx="12032">
                  <c:v>3.3582986400000001E-2</c:v>
                </c:pt>
                <c:pt idx="12033">
                  <c:v>3.3582986600000003E-2</c:v>
                </c:pt>
                <c:pt idx="12034">
                  <c:v>3.3582986799999999E-2</c:v>
                </c:pt>
                <c:pt idx="12035">
                  <c:v>3.3582987000000002E-2</c:v>
                </c:pt>
                <c:pt idx="12036">
                  <c:v>3.3582987199999997E-2</c:v>
                </c:pt>
                <c:pt idx="12037">
                  <c:v>3.35829874E-2</c:v>
                </c:pt>
                <c:pt idx="12038">
                  <c:v>3.3582987600000003E-2</c:v>
                </c:pt>
                <c:pt idx="12039">
                  <c:v>3.3582987799999998E-2</c:v>
                </c:pt>
                <c:pt idx="12040">
                  <c:v>3.3582988000000001E-2</c:v>
                </c:pt>
                <c:pt idx="12041">
                  <c:v>3.3582988199999997E-2</c:v>
                </c:pt>
                <c:pt idx="12042">
                  <c:v>3.35829884E-2</c:v>
                </c:pt>
                <c:pt idx="12043">
                  <c:v>3.3582988600000002E-2</c:v>
                </c:pt>
                <c:pt idx="12044">
                  <c:v>3.3582988799999998E-2</c:v>
                </c:pt>
                <c:pt idx="12045">
                  <c:v>3.3582989000000001E-2</c:v>
                </c:pt>
                <c:pt idx="12046">
                  <c:v>3.3582989200000003E-2</c:v>
                </c:pt>
                <c:pt idx="12047">
                  <c:v>3.3582989399999999E-2</c:v>
                </c:pt>
                <c:pt idx="12048">
                  <c:v>3.3582989600000002E-2</c:v>
                </c:pt>
                <c:pt idx="12049">
                  <c:v>3.3582989799999997E-2</c:v>
                </c:pt>
                <c:pt idx="12050">
                  <c:v>3.358299E-2</c:v>
                </c:pt>
                <c:pt idx="12051">
                  <c:v>3.3582990200000003E-2</c:v>
                </c:pt>
                <c:pt idx="12052">
                  <c:v>3.3582990399999998E-2</c:v>
                </c:pt>
                <c:pt idx="12053">
                  <c:v>3.3582990600000001E-2</c:v>
                </c:pt>
                <c:pt idx="12054">
                  <c:v>3.3582990799999997E-2</c:v>
                </c:pt>
                <c:pt idx="12055">
                  <c:v>3.3582991E-2</c:v>
                </c:pt>
                <c:pt idx="12056">
                  <c:v>3.3582991200000002E-2</c:v>
                </c:pt>
                <c:pt idx="12057">
                  <c:v>3.3582991399999998E-2</c:v>
                </c:pt>
                <c:pt idx="12058">
                  <c:v>3.3582991600000001E-2</c:v>
                </c:pt>
                <c:pt idx="12059">
                  <c:v>3.3582991800000003E-2</c:v>
                </c:pt>
                <c:pt idx="12060">
                  <c:v>3.3582991999999999E-2</c:v>
                </c:pt>
                <c:pt idx="12061">
                  <c:v>3.3582992200000002E-2</c:v>
                </c:pt>
                <c:pt idx="12062">
                  <c:v>3.3582992399999997E-2</c:v>
                </c:pt>
                <c:pt idx="12063">
                  <c:v>3.35829926E-2</c:v>
                </c:pt>
                <c:pt idx="12064">
                  <c:v>3.3582992800000003E-2</c:v>
                </c:pt>
                <c:pt idx="12065">
                  <c:v>3.3582992999999998E-2</c:v>
                </c:pt>
                <c:pt idx="12066">
                  <c:v>3.3582993200000001E-2</c:v>
                </c:pt>
                <c:pt idx="12067">
                  <c:v>3.3582993399999997E-2</c:v>
                </c:pt>
                <c:pt idx="12068">
                  <c:v>3.35829936E-2</c:v>
                </c:pt>
                <c:pt idx="12069">
                  <c:v>3.3582993800000002E-2</c:v>
                </c:pt>
                <c:pt idx="12070">
                  <c:v>3.3582993999999998E-2</c:v>
                </c:pt>
                <c:pt idx="12071">
                  <c:v>3.3582994200000001E-2</c:v>
                </c:pt>
                <c:pt idx="12072">
                  <c:v>3.3582994400000003E-2</c:v>
                </c:pt>
                <c:pt idx="12073">
                  <c:v>3.3582994599999999E-2</c:v>
                </c:pt>
                <c:pt idx="12074">
                  <c:v>3.3582994800000002E-2</c:v>
                </c:pt>
                <c:pt idx="12075">
                  <c:v>3.3582994999999997E-2</c:v>
                </c:pt>
                <c:pt idx="12076">
                  <c:v>3.35829952E-2</c:v>
                </c:pt>
                <c:pt idx="12077">
                  <c:v>3.3582995400000003E-2</c:v>
                </c:pt>
                <c:pt idx="12078">
                  <c:v>3.3582995599999999E-2</c:v>
                </c:pt>
                <c:pt idx="12079">
                  <c:v>3.3582995800000001E-2</c:v>
                </c:pt>
                <c:pt idx="12080">
                  <c:v>3.3582995999999997E-2</c:v>
                </c:pt>
                <c:pt idx="12081">
                  <c:v>3.35829962E-2</c:v>
                </c:pt>
                <c:pt idx="12082">
                  <c:v>3.3582996400000002E-2</c:v>
                </c:pt>
                <c:pt idx="12083">
                  <c:v>3.3582996599999998E-2</c:v>
                </c:pt>
                <c:pt idx="12084">
                  <c:v>3.3582996800000001E-2</c:v>
                </c:pt>
                <c:pt idx="12085">
                  <c:v>3.3582997000000003E-2</c:v>
                </c:pt>
                <c:pt idx="12086">
                  <c:v>3.3582997199999999E-2</c:v>
                </c:pt>
                <c:pt idx="12087">
                  <c:v>3.3582997400000002E-2</c:v>
                </c:pt>
                <c:pt idx="12088">
                  <c:v>3.3582997599999997E-2</c:v>
                </c:pt>
                <c:pt idx="12089">
                  <c:v>3.35829978E-2</c:v>
                </c:pt>
                <c:pt idx="12090">
                  <c:v>3.3582998000000003E-2</c:v>
                </c:pt>
                <c:pt idx="12091">
                  <c:v>3.3582998199999999E-2</c:v>
                </c:pt>
                <c:pt idx="12092">
                  <c:v>3.3582998400000001E-2</c:v>
                </c:pt>
                <c:pt idx="12093">
                  <c:v>3.3582998599999997E-2</c:v>
                </c:pt>
                <c:pt idx="12094">
                  <c:v>3.35829988E-2</c:v>
                </c:pt>
                <c:pt idx="12095">
                  <c:v>3.3582999000000002E-2</c:v>
                </c:pt>
                <c:pt idx="12096">
                  <c:v>3.3582999199999998E-2</c:v>
                </c:pt>
                <c:pt idx="12097">
                  <c:v>3.3582999400000001E-2</c:v>
                </c:pt>
                <c:pt idx="12098">
                  <c:v>3.3582999600000003E-2</c:v>
                </c:pt>
                <c:pt idx="12099">
                  <c:v>3.3582999799999999E-2</c:v>
                </c:pt>
                <c:pt idx="12100">
                  <c:v>3.3583000000000002E-2</c:v>
                </c:pt>
                <c:pt idx="12101">
                  <c:v>3.3583000199999997E-2</c:v>
                </c:pt>
                <c:pt idx="12102">
                  <c:v>3.35830004E-2</c:v>
                </c:pt>
                <c:pt idx="12103">
                  <c:v>3.3583000600000003E-2</c:v>
                </c:pt>
                <c:pt idx="12104">
                  <c:v>3.3583000799999999E-2</c:v>
                </c:pt>
                <c:pt idx="12105">
                  <c:v>3.3583001000000001E-2</c:v>
                </c:pt>
                <c:pt idx="12106">
                  <c:v>3.3583001199999997E-2</c:v>
                </c:pt>
                <c:pt idx="12107">
                  <c:v>3.35830014E-2</c:v>
                </c:pt>
                <c:pt idx="12108">
                  <c:v>3.3583001600000002E-2</c:v>
                </c:pt>
                <c:pt idx="12109">
                  <c:v>3.3583001799999998E-2</c:v>
                </c:pt>
                <c:pt idx="12110">
                  <c:v>3.3583002000000001E-2</c:v>
                </c:pt>
                <c:pt idx="12111">
                  <c:v>3.3583002200000003E-2</c:v>
                </c:pt>
                <c:pt idx="12112">
                  <c:v>3.3583002399999999E-2</c:v>
                </c:pt>
                <c:pt idx="12113">
                  <c:v>3.3583002600000002E-2</c:v>
                </c:pt>
                <c:pt idx="12114">
                  <c:v>3.3583002799999997E-2</c:v>
                </c:pt>
                <c:pt idx="12115">
                  <c:v>3.3583003E-2</c:v>
                </c:pt>
                <c:pt idx="12116">
                  <c:v>3.3583003200000003E-2</c:v>
                </c:pt>
                <c:pt idx="12117">
                  <c:v>3.3583003399999999E-2</c:v>
                </c:pt>
                <c:pt idx="12118">
                  <c:v>3.3583003600000001E-2</c:v>
                </c:pt>
                <c:pt idx="12119">
                  <c:v>3.3583003799999997E-2</c:v>
                </c:pt>
                <c:pt idx="12120">
                  <c:v>3.3583004E-2</c:v>
                </c:pt>
                <c:pt idx="12121">
                  <c:v>3.3583004200000002E-2</c:v>
                </c:pt>
                <c:pt idx="12122">
                  <c:v>3.3583004399999998E-2</c:v>
                </c:pt>
                <c:pt idx="12123">
                  <c:v>3.3583004600000001E-2</c:v>
                </c:pt>
                <c:pt idx="12124">
                  <c:v>3.3583004800000003E-2</c:v>
                </c:pt>
                <c:pt idx="12125">
                  <c:v>3.3583004999999999E-2</c:v>
                </c:pt>
                <c:pt idx="12126">
                  <c:v>3.3583005200000002E-2</c:v>
                </c:pt>
                <c:pt idx="12127">
                  <c:v>3.3583005399999998E-2</c:v>
                </c:pt>
                <c:pt idx="12128">
                  <c:v>3.35830056E-2</c:v>
                </c:pt>
                <c:pt idx="12129">
                  <c:v>3.3583005800000003E-2</c:v>
                </c:pt>
                <c:pt idx="12130">
                  <c:v>3.3583005999999999E-2</c:v>
                </c:pt>
                <c:pt idx="12131">
                  <c:v>3.3583006200000001E-2</c:v>
                </c:pt>
                <c:pt idx="12132">
                  <c:v>3.3583006399999997E-2</c:v>
                </c:pt>
                <c:pt idx="12133">
                  <c:v>3.35830066E-2</c:v>
                </c:pt>
                <c:pt idx="12134">
                  <c:v>3.3583006800000002E-2</c:v>
                </c:pt>
                <c:pt idx="12135">
                  <c:v>3.3583006999999998E-2</c:v>
                </c:pt>
                <c:pt idx="12136">
                  <c:v>3.3583007200000001E-2</c:v>
                </c:pt>
                <c:pt idx="12137">
                  <c:v>3.3583007400000003E-2</c:v>
                </c:pt>
                <c:pt idx="12138">
                  <c:v>3.3583007599999999E-2</c:v>
                </c:pt>
                <c:pt idx="12139">
                  <c:v>3.3583007800000002E-2</c:v>
                </c:pt>
                <c:pt idx="12140">
                  <c:v>3.3583007999999998E-2</c:v>
                </c:pt>
                <c:pt idx="12141">
                  <c:v>3.35830082E-2</c:v>
                </c:pt>
                <c:pt idx="12142">
                  <c:v>3.3583008400000003E-2</c:v>
                </c:pt>
                <c:pt idx="12143">
                  <c:v>3.3583008599999999E-2</c:v>
                </c:pt>
                <c:pt idx="12144">
                  <c:v>3.3583008800000001E-2</c:v>
                </c:pt>
                <c:pt idx="12145">
                  <c:v>3.3583008999999997E-2</c:v>
                </c:pt>
                <c:pt idx="12146">
                  <c:v>3.35830092E-2</c:v>
                </c:pt>
                <c:pt idx="12147">
                  <c:v>3.3583009400000002E-2</c:v>
                </c:pt>
                <c:pt idx="12148">
                  <c:v>3.3583009599999998E-2</c:v>
                </c:pt>
                <c:pt idx="12149">
                  <c:v>3.3583009800000001E-2</c:v>
                </c:pt>
                <c:pt idx="12150">
                  <c:v>3.3583010000000003E-2</c:v>
                </c:pt>
                <c:pt idx="12151">
                  <c:v>3.3583010199999999E-2</c:v>
                </c:pt>
                <c:pt idx="12152">
                  <c:v>3.3583010400000002E-2</c:v>
                </c:pt>
                <c:pt idx="12153">
                  <c:v>3.3583010599999998E-2</c:v>
                </c:pt>
                <c:pt idx="12154">
                  <c:v>3.35830108E-2</c:v>
                </c:pt>
                <c:pt idx="12155">
                  <c:v>3.3583011000000003E-2</c:v>
                </c:pt>
                <c:pt idx="12156">
                  <c:v>3.3583011199999999E-2</c:v>
                </c:pt>
                <c:pt idx="12157">
                  <c:v>3.3583011400000001E-2</c:v>
                </c:pt>
                <c:pt idx="12158">
                  <c:v>3.3583011599999997E-2</c:v>
                </c:pt>
                <c:pt idx="12159">
                  <c:v>3.35830118E-2</c:v>
                </c:pt>
                <c:pt idx="12160">
                  <c:v>3.3583012000000002E-2</c:v>
                </c:pt>
                <c:pt idx="12161">
                  <c:v>3.3583012199999998E-2</c:v>
                </c:pt>
                <c:pt idx="12162">
                  <c:v>3.3583012400000001E-2</c:v>
                </c:pt>
                <c:pt idx="12163">
                  <c:v>3.3583012600000003E-2</c:v>
                </c:pt>
                <c:pt idx="12164">
                  <c:v>3.3583012799999999E-2</c:v>
                </c:pt>
                <c:pt idx="12165">
                  <c:v>3.3583013000000002E-2</c:v>
                </c:pt>
                <c:pt idx="12166">
                  <c:v>3.3583013199999998E-2</c:v>
                </c:pt>
                <c:pt idx="12167">
                  <c:v>3.35830134E-2</c:v>
                </c:pt>
                <c:pt idx="12168">
                  <c:v>3.3583013600000003E-2</c:v>
                </c:pt>
                <c:pt idx="12169">
                  <c:v>3.3583013799999999E-2</c:v>
                </c:pt>
                <c:pt idx="12170">
                  <c:v>3.3583014000000001E-2</c:v>
                </c:pt>
                <c:pt idx="12171">
                  <c:v>3.3583014199999997E-2</c:v>
                </c:pt>
                <c:pt idx="12172">
                  <c:v>3.35830144E-2</c:v>
                </c:pt>
                <c:pt idx="12173">
                  <c:v>3.3583014600000002E-2</c:v>
                </c:pt>
                <c:pt idx="12174">
                  <c:v>3.3583014799999998E-2</c:v>
                </c:pt>
                <c:pt idx="12175">
                  <c:v>3.3583015000000001E-2</c:v>
                </c:pt>
                <c:pt idx="12176">
                  <c:v>3.3583015200000003E-2</c:v>
                </c:pt>
                <c:pt idx="12177">
                  <c:v>3.3583015399999999E-2</c:v>
                </c:pt>
                <c:pt idx="12178">
                  <c:v>3.3583015600000002E-2</c:v>
                </c:pt>
                <c:pt idx="12179">
                  <c:v>3.3583015799999998E-2</c:v>
                </c:pt>
                <c:pt idx="12180">
                  <c:v>3.3583016E-2</c:v>
                </c:pt>
                <c:pt idx="12181">
                  <c:v>3.3583016200000003E-2</c:v>
                </c:pt>
                <c:pt idx="12182">
                  <c:v>3.3583016399999999E-2</c:v>
                </c:pt>
                <c:pt idx="12183">
                  <c:v>3.3583016600000001E-2</c:v>
                </c:pt>
                <c:pt idx="12184">
                  <c:v>3.3583016799999997E-2</c:v>
                </c:pt>
                <c:pt idx="12185">
                  <c:v>3.3583017E-2</c:v>
                </c:pt>
                <c:pt idx="12186">
                  <c:v>3.3583017200000002E-2</c:v>
                </c:pt>
                <c:pt idx="12187">
                  <c:v>3.3583017399999998E-2</c:v>
                </c:pt>
                <c:pt idx="12188">
                  <c:v>3.3583017600000001E-2</c:v>
                </c:pt>
                <c:pt idx="12189">
                  <c:v>3.3583017799999997E-2</c:v>
                </c:pt>
                <c:pt idx="12190">
                  <c:v>3.3583017999999999E-2</c:v>
                </c:pt>
                <c:pt idx="12191">
                  <c:v>3.3583018200000002E-2</c:v>
                </c:pt>
                <c:pt idx="12192">
                  <c:v>3.3583018399999998E-2</c:v>
                </c:pt>
                <c:pt idx="12193">
                  <c:v>3.35830186E-2</c:v>
                </c:pt>
                <c:pt idx="12194">
                  <c:v>3.3583018800000003E-2</c:v>
                </c:pt>
                <c:pt idx="12195">
                  <c:v>3.3583018999999999E-2</c:v>
                </c:pt>
                <c:pt idx="12196">
                  <c:v>3.3583019200000001E-2</c:v>
                </c:pt>
                <c:pt idx="12197">
                  <c:v>3.3583019399999997E-2</c:v>
                </c:pt>
                <c:pt idx="12198">
                  <c:v>3.35830196E-2</c:v>
                </c:pt>
                <c:pt idx="12199">
                  <c:v>3.3583019800000002E-2</c:v>
                </c:pt>
                <c:pt idx="12200">
                  <c:v>3.3583019999999998E-2</c:v>
                </c:pt>
                <c:pt idx="12201">
                  <c:v>3.3583020200000001E-2</c:v>
                </c:pt>
                <c:pt idx="12202">
                  <c:v>3.3583020399999997E-2</c:v>
                </c:pt>
                <c:pt idx="12203">
                  <c:v>3.3583020599999999E-2</c:v>
                </c:pt>
                <c:pt idx="12204">
                  <c:v>3.3583020800000002E-2</c:v>
                </c:pt>
                <c:pt idx="12205">
                  <c:v>3.3583020999999998E-2</c:v>
                </c:pt>
                <c:pt idx="12206">
                  <c:v>3.35830212E-2</c:v>
                </c:pt>
                <c:pt idx="12207">
                  <c:v>3.3583021400000003E-2</c:v>
                </c:pt>
                <c:pt idx="12208">
                  <c:v>3.3583021599999999E-2</c:v>
                </c:pt>
                <c:pt idx="12209">
                  <c:v>3.3583021800000001E-2</c:v>
                </c:pt>
                <c:pt idx="12210">
                  <c:v>3.3583021999999997E-2</c:v>
                </c:pt>
                <c:pt idx="12211">
                  <c:v>3.35830222E-2</c:v>
                </c:pt>
                <c:pt idx="12212">
                  <c:v>3.3583022400000002E-2</c:v>
                </c:pt>
                <c:pt idx="12213">
                  <c:v>3.3583022599999998E-2</c:v>
                </c:pt>
                <c:pt idx="12214">
                  <c:v>3.3583022800000001E-2</c:v>
                </c:pt>
                <c:pt idx="12215">
                  <c:v>3.3583022999999997E-2</c:v>
                </c:pt>
                <c:pt idx="12216">
                  <c:v>3.3583023199999999E-2</c:v>
                </c:pt>
                <c:pt idx="12217">
                  <c:v>3.3583023400000002E-2</c:v>
                </c:pt>
                <c:pt idx="12218">
                  <c:v>3.3583023599999998E-2</c:v>
                </c:pt>
                <c:pt idx="12219">
                  <c:v>3.35830238E-2</c:v>
                </c:pt>
                <c:pt idx="12220">
                  <c:v>3.3583024000000003E-2</c:v>
                </c:pt>
                <c:pt idx="12221">
                  <c:v>3.3583024199999999E-2</c:v>
                </c:pt>
                <c:pt idx="12222">
                  <c:v>3.3583024400000001E-2</c:v>
                </c:pt>
                <c:pt idx="12223">
                  <c:v>3.3583024599999997E-2</c:v>
                </c:pt>
                <c:pt idx="12224">
                  <c:v>3.35830248E-2</c:v>
                </c:pt>
                <c:pt idx="12225">
                  <c:v>3.3583025000000002E-2</c:v>
                </c:pt>
                <c:pt idx="12226">
                  <c:v>3.3583025199999998E-2</c:v>
                </c:pt>
                <c:pt idx="12227">
                  <c:v>3.3583025400000001E-2</c:v>
                </c:pt>
                <c:pt idx="12228">
                  <c:v>3.3583025599999997E-2</c:v>
                </c:pt>
                <c:pt idx="12229">
                  <c:v>3.3583025799999999E-2</c:v>
                </c:pt>
                <c:pt idx="12230">
                  <c:v>3.3583026000000002E-2</c:v>
                </c:pt>
                <c:pt idx="12231">
                  <c:v>3.3583026199999998E-2</c:v>
                </c:pt>
                <c:pt idx="12232">
                  <c:v>3.35830264E-2</c:v>
                </c:pt>
                <c:pt idx="12233">
                  <c:v>3.3583026600000003E-2</c:v>
                </c:pt>
                <c:pt idx="12234">
                  <c:v>3.3583026799999999E-2</c:v>
                </c:pt>
                <c:pt idx="12235">
                  <c:v>3.3583027000000001E-2</c:v>
                </c:pt>
                <c:pt idx="12236">
                  <c:v>3.3583027199999997E-2</c:v>
                </c:pt>
                <c:pt idx="12237">
                  <c:v>3.35830274E-2</c:v>
                </c:pt>
                <c:pt idx="12238">
                  <c:v>3.3583027600000002E-2</c:v>
                </c:pt>
                <c:pt idx="12239">
                  <c:v>3.3583027799999998E-2</c:v>
                </c:pt>
                <c:pt idx="12240">
                  <c:v>3.3583028000000001E-2</c:v>
                </c:pt>
                <c:pt idx="12241">
                  <c:v>3.3583028199999997E-2</c:v>
                </c:pt>
                <c:pt idx="12242">
                  <c:v>3.3583028399999999E-2</c:v>
                </c:pt>
                <c:pt idx="12243">
                  <c:v>3.3583028600000002E-2</c:v>
                </c:pt>
                <c:pt idx="12244">
                  <c:v>3.3583028799999998E-2</c:v>
                </c:pt>
                <c:pt idx="12245">
                  <c:v>3.3583029E-2</c:v>
                </c:pt>
                <c:pt idx="12246">
                  <c:v>3.3583029200000003E-2</c:v>
                </c:pt>
                <c:pt idx="12247">
                  <c:v>3.3583029399999999E-2</c:v>
                </c:pt>
                <c:pt idx="12248">
                  <c:v>3.3583029600000001E-2</c:v>
                </c:pt>
                <c:pt idx="12249">
                  <c:v>3.3583029799999997E-2</c:v>
                </c:pt>
                <c:pt idx="12250">
                  <c:v>3.358303E-2</c:v>
                </c:pt>
                <c:pt idx="12251">
                  <c:v>3.3583030200000002E-2</c:v>
                </c:pt>
                <c:pt idx="12252">
                  <c:v>3.3583030399999998E-2</c:v>
                </c:pt>
                <c:pt idx="12253">
                  <c:v>3.3583030600000001E-2</c:v>
                </c:pt>
                <c:pt idx="12254">
                  <c:v>3.3583030799999997E-2</c:v>
                </c:pt>
                <c:pt idx="12255">
                  <c:v>3.3583030999999999E-2</c:v>
                </c:pt>
                <c:pt idx="12256">
                  <c:v>3.3583031200000002E-2</c:v>
                </c:pt>
                <c:pt idx="12257">
                  <c:v>3.3583031399999998E-2</c:v>
                </c:pt>
                <c:pt idx="12258">
                  <c:v>3.35830316E-2</c:v>
                </c:pt>
                <c:pt idx="12259">
                  <c:v>3.3583031800000003E-2</c:v>
                </c:pt>
                <c:pt idx="12260">
                  <c:v>3.3583031999999999E-2</c:v>
                </c:pt>
                <c:pt idx="12261">
                  <c:v>3.3583032200000001E-2</c:v>
                </c:pt>
                <c:pt idx="12262">
                  <c:v>3.3583032399999997E-2</c:v>
                </c:pt>
                <c:pt idx="12263">
                  <c:v>3.35830326E-2</c:v>
                </c:pt>
                <c:pt idx="12264">
                  <c:v>3.3583032800000003E-2</c:v>
                </c:pt>
                <c:pt idx="12265">
                  <c:v>3.3583032999999998E-2</c:v>
                </c:pt>
                <c:pt idx="12266">
                  <c:v>3.3583033200000001E-2</c:v>
                </c:pt>
                <c:pt idx="12267">
                  <c:v>3.3583033399999997E-2</c:v>
                </c:pt>
                <c:pt idx="12268">
                  <c:v>3.3583033599999999E-2</c:v>
                </c:pt>
                <c:pt idx="12269">
                  <c:v>3.3583033800000002E-2</c:v>
                </c:pt>
                <c:pt idx="12270">
                  <c:v>3.3583033999999998E-2</c:v>
                </c:pt>
                <c:pt idx="12271">
                  <c:v>3.35830342E-2</c:v>
                </c:pt>
                <c:pt idx="12272">
                  <c:v>3.3583034400000003E-2</c:v>
                </c:pt>
                <c:pt idx="12273">
                  <c:v>3.3583034599999999E-2</c:v>
                </c:pt>
                <c:pt idx="12274">
                  <c:v>3.3583034800000001E-2</c:v>
                </c:pt>
                <c:pt idx="12275">
                  <c:v>3.3583034999999997E-2</c:v>
                </c:pt>
                <c:pt idx="12276">
                  <c:v>3.35830352E-2</c:v>
                </c:pt>
                <c:pt idx="12277">
                  <c:v>3.3583035400000003E-2</c:v>
                </c:pt>
                <c:pt idx="12278">
                  <c:v>3.3583035599999998E-2</c:v>
                </c:pt>
                <c:pt idx="12279">
                  <c:v>3.3583035800000001E-2</c:v>
                </c:pt>
                <c:pt idx="12280">
                  <c:v>3.3583035999999997E-2</c:v>
                </c:pt>
                <c:pt idx="12281">
                  <c:v>3.3583036199999999E-2</c:v>
                </c:pt>
                <c:pt idx="12282">
                  <c:v>3.3583036400000002E-2</c:v>
                </c:pt>
                <c:pt idx="12283">
                  <c:v>3.3583036599999998E-2</c:v>
                </c:pt>
                <c:pt idx="12284">
                  <c:v>3.35830368E-2</c:v>
                </c:pt>
                <c:pt idx="12285">
                  <c:v>3.3583037000000003E-2</c:v>
                </c:pt>
                <c:pt idx="12286">
                  <c:v>3.3583037199999999E-2</c:v>
                </c:pt>
                <c:pt idx="12287">
                  <c:v>3.3583037400000001E-2</c:v>
                </c:pt>
                <c:pt idx="12288">
                  <c:v>3.3583037599999997E-2</c:v>
                </c:pt>
                <c:pt idx="12289">
                  <c:v>3.35830378E-2</c:v>
                </c:pt>
                <c:pt idx="12290">
                  <c:v>3.3583038000000003E-2</c:v>
                </c:pt>
                <c:pt idx="12291">
                  <c:v>3.3583038199999998E-2</c:v>
                </c:pt>
                <c:pt idx="12292">
                  <c:v>3.3583038400000001E-2</c:v>
                </c:pt>
                <c:pt idx="12293">
                  <c:v>3.3583038599999997E-2</c:v>
                </c:pt>
                <c:pt idx="12294">
                  <c:v>3.3583038799999999E-2</c:v>
                </c:pt>
                <c:pt idx="12295">
                  <c:v>3.3583039000000002E-2</c:v>
                </c:pt>
                <c:pt idx="12296">
                  <c:v>3.3583039199999998E-2</c:v>
                </c:pt>
                <c:pt idx="12297">
                  <c:v>3.35830394E-2</c:v>
                </c:pt>
                <c:pt idx="12298">
                  <c:v>3.3583039600000003E-2</c:v>
                </c:pt>
                <c:pt idx="12299">
                  <c:v>3.3583039799999999E-2</c:v>
                </c:pt>
                <c:pt idx="12300">
                  <c:v>3.3583040000000002E-2</c:v>
                </c:pt>
                <c:pt idx="12301">
                  <c:v>3.3583040199999997E-2</c:v>
                </c:pt>
                <c:pt idx="12302">
                  <c:v>3.35830404E-2</c:v>
                </c:pt>
                <c:pt idx="12303">
                  <c:v>3.3583040600000003E-2</c:v>
                </c:pt>
                <c:pt idx="12304">
                  <c:v>3.3583040799999998E-2</c:v>
                </c:pt>
                <c:pt idx="12305">
                  <c:v>3.3583041000000001E-2</c:v>
                </c:pt>
                <c:pt idx="12306">
                  <c:v>3.3583041199999997E-2</c:v>
                </c:pt>
                <c:pt idx="12307">
                  <c:v>3.3583041399999999E-2</c:v>
                </c:pt>
                <c:pt idx="12308">
                  <c:v>3.3583041600000002E-2</c:v>
                </c:pt>
                <c:pt idx="12309">
                  <c:v>3.3583041799999998E-2</c:v>
                </c:pt>
                <c:pt idx="12310">
                  <c:v>3.3583042E-2</c:v>
                </c:pt>
                <c:pt idx="12311">
                  <c:v>3.3583042200000003E-2</c:v>
                </c:pt>
                <c:pt idx="12312">
                  <c:v>3.3583042399999999E-2</c:v>
                </c:pt>
                <c:pt idx="12313">
                  <c:v>3.3583042600000002E-2</c:v>
                </c:pt>
                <c:pt idx="12314">
                  <c:v>3.3583042799999997E-2</c:v>
                </c:pt>
                <c:pt idx="12315">
                  <c:v>3.3583043E-2</c:v>
                </c:pt>
                <c:pt idx="12316">
                  <c:v>3.3583043200000003E-2</c:v>
                </c:pt>
                <c:pt idx="12317">
                  <c:v>3.3583043399999998E-2</c:v>
                </c:pt>
                <c:pt idx="12318">
                  <c:v>3.3583043600000001E-2</c:v>
                </c:pt>
                <c:pt idx="12319">
                  <c:v>3.3583043799999997E-2</c:v>
                </c:pt>
                <c:pt idx="12320">
                  <c:v>3.3583043999999999E-2</c:v>
                </c:pt>
                <c:pt idx="12321">
                  <c:v>3.3583044200000002E-2</c:v>
                </c:pt>
                <c:pt idx="12322">
                  <c:v>3.3583044399999998E-2</c:v>
                </c:pt>
                <c:pt idx="12323">
                  <c:v>3.35830446E-2</c:v>
                </c:pt>
                <c:pt idx="12324">
                  <c:v>3.3583044800000003E-2</c:v>
                </c:pt>
                <c:pt idx="12325">
                  <c:v>3.3583044999999999E-2</c:v>
                </c:pt>
                <c:pt idx="12326">
                  <c:v>3.3583045200000002E-2</c:v>
                </c:pt>
                <c:pt idx="12327">
                  <c:v>3.3583045399999997E-2</c:v>
                </c:pt>
                <c:pt idx="12328">
                  <c:v>3.35830456E-2</c:v>
                </c:pt>
                <c:pt idx="12329">
                  <c:v>3.3583045800000003E-2</c:v>
                </c:pt>
                <c:pt idx="12330">
                  <c:v>3.3583045999999998E-2</c:v>
                </c:pt>
                <c:pt idx="12331">
                  <c:v>3.3583046200000001E-2</c:v>
                </c:pt>
                <c:pt idx="12332">
                  <c:v>3.3583046399999997E-2</c:v>
                </c:pt>
                <c:pt idx="12333">
                  <c:v>3.3583046599999999E-2</c:v>
                </c:pt>
                <c:pt idx="12334">
                  <c:v>3.3583046800000002E-2</c:v>
                </c:pt>
                <c:pt idx="12335">
                  <c:v>3.3583046999999998E-2</c:v>
                </c:pt>
                <c:pt idx="12336">
                  <c:v>3.35830472E-2</c:v>
                </c:pt>
                <c:pt idx="12337">
                  <c:v>3.3583047400000003E-2</c:v>
                </c:pt>
                <c:pt idx="12338">
                  <c:v>3.3583047599999999E-2</c:v>
                </c:pt>
                <c:pt idx="12339">
                  <c:v>3.3583047800000002E-2</c:v>
                </c:pt>
                <c:pt idx="12340">
                  <c:v>3.3583047999999997E-2</c:v>
                </c:pt>
                <c:pt idx="12341">
                  <c:v>3.35830482E-2</c:v>
                </c:pt>
                <c:pt idx="12342">
                  <c:v>3.3583048400000003E-2</c:v>
                </c:pt>
                <c:pt idx="12343">
                  <c:v>3.3583048599999998E-2</c:v>
                </c:pt>
                <c:pt idx="12344">
                  <c:v>3.3583048800000001E-2</c:v>
                </c:pt>
                <c:pt idx="12345">
                  <c:v>3.3583048999999997E-2</c:v>
                </c:pt>
                <c:pt idx="12346">
                  <c:v>3.3583049199999999E-2</c:v>
                </c:pt>
                <c:pt idx="12347">
                  <c:v>3.3583049400000002E-2</c:v>
                </c:pt>
                <c:pt idx="12348">
                  <c:v>3.3583049599999998E-2</c:v>
                </c:pt>
                <c:pt idx="12349">
                  <c:v>3.3583049800000001E-2</c:v>
                </c:pt>
                <c:pt idx="12350">
                  <c:v>3.3583050000000003E-2</c:v>
                </c:pt>
                <c:pt idx="12351">
                  <c:v>3.3583050199999999E-2</c:v>
                </c:pt>
                <c:pt idx="12352">
                  <c:v>3.3583050400000002E-2</c:v>
                </c:pt>
                <c:pt idx="12353">
                  <c:v>3.3583050599999997E-2</c:v>
                </c:pt>
                <c:pt idx="12354">
                  <c:v>3.35830508E-2</c:v>
                </c:pt>
                <c:pt idx="12355">
                  <c:v>3.3583051000000003E-2</c:v>
                </c:pt>
                <c:pt idx="12356">
                  <c:v>3.3583051199999998E-2</c:v>
                </c:pt>
                <c:pt idx="12357">
                  <c:v>3.3583051400000001E-2</c:v>
                </c:pt>
                <c:pt idx="12358">
                  <c:v>3.3583051599999997E-2</c:v>
                </c:pt>
                <c:pt idx="12359">
                  <c:v>3.3583051799999999E-2</c:v>
                </c:pt>
                <c:pt idx="12360">
                  <c:v>3.3583052000000002E-2</c:v>
                </c:pt>
                <c:pt idx="12361">
                  <c:v>3.3583052199999998E-2</c:v>
                </c:pt>
                <c:pt idx="12362">
                  <c:v>3.3583052400000001E-2</c:v>
                </c:pt>
                <c:pt idx="12363">
                  <c:v>3.3583052600000003E-2</c:v>
                </c:pt>
                <c:pt idx="12364">
                  <c:v>3.3583052799999999E-2</c:v>
                </c:pt>
                <c:pt idx="12365">
                  <c:v>3.3583053000000002E-2</c:v>
                </c:pt>
                <c:pt idx="12366">
                  <c:v>3.3583053199999997E-2</c:v>
                </c:pt>
                <c:pt idx="12367">
                  <c:v>3.35830534E-2</c:v>
                </c:pt>
                <c:pt idx="12368">
                  <c:v>3.3583053600000003E-2</c:v>
                </c:pt>
                <c:pt idx="12369">
                  <c:v>3.3583053799999998E-2</c:v>
                </c:pt>
                <c:pt idx="12370">
                  <c:v>3.3583054000000001E-2</c:v>
                </c:pt>
                <c:pt idx="12371">
                  <c:v>3.3583054199999997E-2</c:v>
                </c:pt>
                <c:pt idx="12372">
                  <c:v>3.3583054399999999E-2</c:v>
                </c:pt>
                <c:pt idx="12373">
                  <c:v>3.3583054600000002E-2</c:v>
                </c:pt>
                <c:pt idx="12374">
                  <c:v>3.3583054799999998E-2</c:v>
                </c:pt>
                <c:pt idx="12375">
                  <c:v>3.3583055000000001E-2</c:v>
                </c:pt>
                <c:pt idx="12376">
                  <c:v>3.3583055200000003E-2</c:v>
                </c:pt>
                <c:pt idx="12377">
                  <c:v>3.3583055399999999E-2</c:v>
                </c:pt>
                <c:pt idx="12378">
                  <c:v>3.3583055600000002E-2</c:v>
                </c:pt>
                <c:pt idx="12379">
                  <c:v>3.3583055799999997E-2</c:v>
                </c:pt>
                <c:pt idx="12380">
                  <c:v>3.3583056E-2</c:v>
                </c:pt>
                <c:pt idx="12381">
                  <c:v>3.3583056200000003E-2</c:v>
                </c:pt>
                <c:pt idx="12382">
                  <c:v>3.3583056399999998E-2</c:v>
                </c:pt>
                <c:pt idx="12383">
                  <c:v>3.3583056600000001E-2</c:v>
                </c:pt>
                <c:pt idx="12384">
                  <c:v>3.3583056799999997E-2</c:v>
                </c:pt>
                <c:pt idx="12385">
                  <c:v>3.3583056999999999E-2</c:v>
                </c:pt>
                <c:pt idx="12386">
                  <c:v>3.3583057200000002E-2</c:v>
                </c:pt>
                <c:pt idx="12387">
                  <c:v>3.3583057399999998E-2</c:v>
                </c:pt>
                <c:pt idx="12388">
                  <c:v>3.3583057600000001E-2</c:v>
                </c:pt>
                <c:pt idx="12389">
                  <c:v>3.3583057800000003E-2</c:v>
                </c:pt>
                <c:pt idx="12390">
                  <c:v>3.3583057999999999E-2</c:v>
                </c:pt>
                <c:pt idx="12391">
                  <c:v>3.3583058200000002E-2</c:v>
                </c:pt>
                <c:pt idx="12392">
                  <c:v>3.3583058399999997E-2</c:v>
                </c:pt>
                <c:pt idx="12393">
                  <c:v>3.35830586E-2</c:v>
                </c:pt>
                <c:pt idx="12394">
                  <c:v>3.3583058800000003E-2</c:v>
                </c:pt>
                <c:pt idx="12395">
                  <c:v>3.3583058999999998E-2</c:v>
                </c:pt>
                <c:pt idx="12396">
                  <c:v>3.3583059200000001E-2</c:v>
                </c:pt>
                <c:pt idx="12397">
                  <c:v>3.3583059399999997E-2</c:v>
                </c:pt>
                <c:pt idx="12398">
                  <c:v>3.35830596E-2</c:v>
                </c:pt>
                <c:pt idx="12399">
                  <c:v>3.3583059800000002E-2</c:v>
                </c:pt>
                <c:pt idx="12400">
                  <c:v>3.3583059999999998E-2</c:v>
                </c:pt>
                <c:pt idx="12401">
                  <c:v>3.3583060200000001E-2</c:v>
                </c:pt>
                <c:pt idx="12402">
                  <c:v>3.3583060400000003E-2</c:v>
                </c:pt>
                <c:pt idx="12403">
                  <c:v>3.3583060599999999E-2</c:v>
                </c:pt>
                <c:pt idx="12404">
                  <c:v>3.3583060800000002E-2</c:v>
                </c:pt>
                <c:pt idx="12405">
                  <c:v>3.3583060999999997E-2</c:v>
                </c:pt>
                <c:pt idx="12406">
                  <c:v>3.35830612E-2</c:v>
                </c:pt>
                <c:pt idx="12407">
                  <c:v>3.3583061400000003E-2</c:v>
                </c:pt>
                <c:pt idx="12408">
                  <c:v>3.3583061599999998E-2</c:v>
                </c:pt>
                <c:pt idx="12409">
                  <c:v>3.3583061800000001E-2</c:v>
                </c:pt>
                <c:pt idx="12410">
                  <c:v>3.3583061999999997E-2</c:v>
                </c:pt>
                <c:pt idx="12411">
                  <c:v>3.35830622E-2</c:v>
                </c:pt>
                <c:pt idx="12412">
                  <c:v>3.3583062400000002E-2</c:v>
                </c:pt>
                <c:pt idx="12413">
                  <c:v>3.3583062599999998E-2</c:v>
                </c:pt>
                <c:pt idx="12414">
                  <c:v>3.3583062800000001E-2</c:v>
                </c:pt>
                <c:pt idx="12415">
                  <c:v>3.3583063000000003E-2</c:v>
                </c:pt>
                <c:pt idx="12416">
                  <c:v>3.3583063199999999E-2</c:v>
                </c:pt>
                <c:pt idx="12417">
                  <c:v>3.3583063400000002E-2</c:v>
                </c:pt>
                <c:pt idx="12418">
                  <c:v>3.3583063599999997E-2</c:v>
                </c:pt>
                <c:pt idx="12419">
                  <c:v>3.35830638E-2</c:v>
                </c:pt>
                <c:pt idx="12420">
                  <c:v>3.3583064000000003E-2</c:v>
                </c:pt>
                <c:pt idx="12421">
                  <c:v>3.3583064199999998E-2</c:v>
                </c:pt>
                <c:pt idx="12422">
                  <c:v>3.3583064400000001E-2</c:v>
                </c:pt>
                <c:pt idx="12423">
                  <c:v>3.3583064599999997E-2</c:v>
                </c:pt>
                <c:pt idx="12424">
                  <c:v>3.35830648E-2</c:v>
                </c:pt>
                <c:pt idx="12425">
                  <c:v>3.3583065000000002E-2</c:v>
                </c:pt>
                <c:pt idx="12426">
                  <c:v>3.3583065199999998E-2</c:v>
                </c:pt>
                <c:pt idx="12427">
                  <c:v>3.3583065400000001E-2</c:v>
                </c:pt>
                <c:pt idx="12428">
                  <c:v>3.3583065600000003E-2</c:v>
                </c:pt>
                <c:pt idx="12429">
                  <c:v>3.3583065799999999E-2</c:v>
                </c:pt>
                <c:pt idx="12430">
                  <c:v>3.3583066000000002E-2</c:v>
                </c:pt>
                <c:pt idx="12431">
                  <c:v>3.3583066199999997E-2</c:v>
                </c:pt>
                <c:pt idx="12432">
                  <c:v>3.35830664E-2</c:v>
                </c:pt>
                <c:pt idx="12433">
                  <c:v>3.3583066600000003E-2</c:v>
                </c:pt>
                <c:pt idx="12434">
                  <c:v>3.3583066799999998E-2</c:v>
                </c:pt>
                <c:pt idx="12435">
                  <c:v>3.3583067000000001E-2</c:v>
                </c:pt>
                <c:pt idx="12436">
                  <c:v>3.3583067199999997E-2</c:v>
                </c:pt>
                <c:pt idx="12437">
                  <c:v>3.35830674E-2</c:v>
                </c:pt>
                <c:pt idx="12438">
                  <c:v>3.3583067600000002E-2</c:v>
                </c:pt>
                <c:pt idx="12439">
                  <c:v>3.3583067799999998E-2</c:v>
                </c:pt>
                <c:pt idx="12440">
                  <c:v>3.3583068000000001E-2</c:v>
                </c:pt>
                <c:pt idx="12441">
                  <c:v>3.3583068200000003E-2</c:v>
                </c:pt>
                <c:pt idx="12442">
                  <c:v>3.3583068399999999E-2</c:v>
                </c:pt>
                <c:pt idx="12443">
                  <c:v>3.3583068600000002E-2</c:v>
                </c:pt>
                <c:pt idx="12444">
                  <c:v>3.3583068799999997E-2</c:v>
                </c:pt>
                <c:pt idx="12445">
                  <c:v>3.3583069E-2</c:v>
                </c:pt>
                <c:pt idx="12446">
                  <c:v>3.3583069200000003E-2</c:v>
                </c:pt>
                <c:pt idx="12447">
                  <c:v>3.3583069399999999E-2</c:v>
                </c:pt>
                <c:pt idx="12448">
                  <c:v>3.3583069600000001E-2</c:v>
                </c:pt>
                <c:pt idx="12449">
                  <c:v>3.3583069799999997E-2</c:v>
                </c:pt>
                <c:pt idx="12450">
                  <c:v>3.358307E-2</c:v>
                </c:pt>
                <c:pt idx="12451">
                  <c:v>3.3583070200000002E-2</c:v>
                </c:pt>
                <c:pt idx="12452">
                  <c:v>3.3583070399999998E-2</c:v>
                </c:pt>
                <c:pt idx="12453">
                  <c:v>3.3583070600000001E-2</c:v>
                </c:pt>
                <c:pt idx="12454">
                  <c:v>3.3583070800000003E-2</c:v>
                </c:pt>
                <c:pt idx="12455">
                  <c:v>3.3583070999999999E-2</c:v>
                </c:pt>
                <c:pt idx="12456">
                  <c:v>3.3583071200000002E-2</c:v>
                </c:pt>
                <c:pt idx="12457">
                  <c:v>3.3583071399999997E-2</c:v>
                </c:pt>
                <c:pt idx="12458">
                  <c:v>3.35830716E-2</c:v>
                </c:pt>
                <c:pt idx="12459">
                  <c:v>3.3583071800000003E-2</c:v>
                </c:pt>
                <c:pt idx="12460">
                  <c:v>3.3583071999999999E-2</c:v>
                </c:pt>
                <c:pt idx="12461">
                  <c:v>3.3583072200000001E-2</c:v>
                </c:pt>
                <c:pt idx="12462">
                  <c:v>3.3583072399999997E-2</c:v>
                </c:pt>
                <c:pt idx="12463">
                  <c:v>3.35830726E-2</c:v>
                </c:pt>
                <c:pt idx="12464">
                  <c:v>3.3583072800000002E-2</c:v>
                </c:pt>
                <c:pt idx="12465">
                  <c:v>3.3583072999999998E-2</c:v>
                </c:pt>
                <c:pt idx="12466">
                  <c:v>3.3583073200000001E-2</c:v>
                </c:pt>
                <c:pt idx="12467">
                  <c:v>3.3583073400000003E-2</c:v>
                </c:pt>
                <c:pt idx="12468">
                  <c:v>3.3583073599999999E-2</c:v>
                </c:pt>
                <c:pt idx="12469">
                  <c:v>3.3583073800000002E-2</c:v>
                </c:pt>
                <c:pt idx="12470">
                  <c:v>3.3583073999999997E-2</c:v>
                </c:pt>
                <c:pt idx="12471">
                  <c:v>3.35830742E-2</c:v>
                </c:pt>
                <c:pt idx="12472">
                  <c:v>3.3583074400000003E-2</c:v>
                </c:pt>
                <c:pt idx="12473">
                  <c:v>3.3583074599999999E-2</c:v>
                </c:pt>
                <c:pt idx="12474">
                  <c:v>3.3583074800000001E-2</c:v>
                </c:pt>
                <c:pt idx="12475">
                  <c:v>3.3583074999999997E-2</c:v>
                </c:pt>
                <c:pt idx="12476">
                  <c:v>3.35830752E-2</c:v>
                </c:pt>
                <c:pt idx="12477">
                  <c:v>3.3583075400000002E-2</c:v>
                </c:pt>
                <c:pt idx="12478">
                  <c:v>3.3583075599999998E-2</c:v>
                </c:pt>
                <c:pt idx="12479">
                  <c:v>3.3583075800000001E-2</c:v>
                </c:pt>
                <c:pt idx="12480">
                  <c:v>3.3583076000000003E-2</c:v>
                </c:pt>
                <c:pt idx="12481">
                  <c:v>3.3583076199999999E-2</c:v>
                </c:pt>
                <c:pt idx="12482">
                  <c:v>3.3583076400000002E-2</c:v>
                </c:pt>
                <c:pt idx="12483">
                  <c:v>3.3583076599999998E-2</c:v>
                </c:pt>
                <c:pt idx="12484">
                  <c:v>3.35830768E-2</c:v>
                </c:pt>
                <c:pt idx="12485">
                  <c:v>3.3583077000000003E-2</c:v>
                </c:pt>
                <c:pt idx="12486">
                  <c:v>3.3583077199999999E-2</c:v>
                </c:pt>
                <c:pt idx="12487">
                  <c:v>3.3583077400000001E-2</c:v>
                </c:pt>
                <c:pt idx="12488">
                  <c:v>3.3583077599999997E-2</c:v>
                </c:pt>
                <c:pt idx="12489">
                  <c:v>3.35830778E-2</c:v>
                </c:pt>
                <c:pt idx="12490">
                  <c:v>3.3583078000000002E-2</c:v>
                </c:pt>
                <c:pt idx="12491">
                  <c:v>3.3583078199999998E-2</c:v>
                </c:pt>
                <c:pt idx="12492">
                  <c:v>3.3583078400000001E-2</c:v>
                </c:pt>
                <c:pt idx="12493">
                  <c:v>3.3583078600000003E-2</c:v>
                </c:pt>
                <c:pt idx="12494">
                  <c:v>3.3583078799999999E-2</c:v>
                </c:pt>
                <c:pt idx="12495">
                  <c:v>3.3583079000000002E-2</c:v>
                </c:pt>
                <c:pt idx="12496">
                  <c:v>3.3583079199999998E-2</c:v>
                </c:pt>
                <c:pt idx="12497">
                  <c:v>3.35830794E-2</c:v>
                </c:pt>
                <c:pt idx="12498">
                  <c:v>3.3583079600000003E-2</c:v>
                </c:pt>
                <c:pt idx="12499">
                  <c:v>3.3583079799999999E-2</c:v>
                </c:pt>
                <c:pt idx="12500">
                  <c:v>3.3583080000000001E-2</c:v>
                </c:pt>
                <c:pt idx="12501">
                  <c:v>3.3583080199999997E-2</c:v>
                </c:pt>
                <c:pt idx="12502">
                  <c:v>3.35830804E-2</c:v>
                </c:pt>
                <c:pt idx="12503">
                  <c:v>3.3583080600000002E-2</c:v>
                </c:pt>
                <c:pt idx="12504">
                  <c:v>3.3583080799999998E-2</c:v>
                </c:pt>
                <c:pt idx="12505">
                  <c:v>3.3583081000000001E-2</c:v>
                </c:pt>
                <c:pt idx="12506">
                  <c:v>3.3583081200000003E-2</c:v>
                </c:pt>
                <c:pt idx="12507">
                  <c:v>3.3583081399999999E-2</c:v>
                </c:pt>
                <c:pt idx="12508">
                  <c:v>3.3583081600000002E-2</c:v>
                </c:pt>
                <c:pt idx="12509">
                  <c:v>3.3583081799999998E-2</c:v>
                </c:pt>
                <c:pt idx="12510">
                  <c:v>3.3583082E-2</c:v>
                </c:pt>
                <c:pt idx="12511">
                  <c:v>3.3583082200000003E-2</c:v>
                </c:pt>
                <c:pt idx="12512">
                  <c:v>3.3583082399999999E-2</c:v>
                </c:pt>
                <c:pt idx="12513">
                  <c:v>3.3583082600000001E-2</c:v>
                </c:pt>
                <c:pt idx="12514">
                  <c:v>3.3583082799999997E-2</c:v>
                </c:pt>
                <c:pt idx="12515">
                  <c:v>3.3583083E-2</c:v>
                </c:pt>
                <c:pt idx="12516">
                  <c:v>3.3583083200000002E-2</c:v>
                </c:pt>
                <c:pt idx="12517">
                  <c:v>3.3583083399999998E-2</c:v>
                </c:pt>
                <c:pt idx="12518">
                  <c:v>3.3583083600000001E-2</c:v>
                </c:pt>
                <c:pt idx="12519">
                  <c:v>3.3583083800000003E-2</c:v>
                </c:pt>
                <c:pt idx="12520">
                  <c:v>3.3583083999999999E-2</c:v>
                </c:pt>
                <c:pt idx="12521">
                  <c:v>3.3583084200000002E-2</c:v>
                </c:pt>
                <c:pt idx="12522">
                  <c:v>3.3583084399999998E-2</c:v>
                </c:pt>
                <c:pt idx="12523">
                  <c:v>3.35830846E-2</c:v>
                </c:pt>
                <c:pt idx="12524">
                  <c:v>3.3583084800000003E-2</c:v>
                </c:pt>
                <c:pt idx="12525">
                  <c:v>3.3583084999999999E-2</c:v>
                </c:pt>
                <c:pt idx="12526">
                  <c:v>3.3583085200000001E-2</c:v>
                </c:pt>
                <c:pt idx="12527">
                  <c:v>3.3583085399999997E-2</c:v>
                </c:pt>
                <c:pt idx="12528">
                  <c:v>3.35830856E-2</c:v>
                </c:pt>
                <c:pt idx="12529">
                  <c:v>3.3583085800000002E-2</c:v>
                </c:pt>
                <c:pt idx="12530">
                  <c:v>3.3583085999999998E-2</c:v>
                </c:pt>
                <c:pt idx="12531">
                  <c:v>3.3583086200000001E-2</c:v>
                </c:pt>
                <c:pt idx="12532">
                  <c:v>3.3583086400000003E-2</c:v>
                </c:pt>
                <c:pt idx="12533">
                  <c:v>3.3583086599999999E-2</c:v>
                </c:pt>
                <c:pt idx="12534">
                  <c:v>3.3583086800000002E-2</c:v>
                </c:pt>
                <c:pt idx="12535">
                  <c:v>3.3583086999999998E-2</c:v>
                </c:pt>
                <c:pt idx="12536">
                  <c:v>3.35830872E-2</c:v>
                </c:pt>
                <c:pt idx="12537">
                  <c:v>3.3583087400000003E-2</c:v>
                </c:pt>
                <c:pt idx="12538">
                  <c:v>3.3583087599999999E-2</c:v>
                </c:pt>
                <c:pt idx="12539">
                  <c:v>3.3583087800000001E-2</c:v>
                </c:pt>
                <c:pt idx="12540">
                  <c:v>3.3583087999999997E-2</c:v>
                </c:pt>
                <c:pt idx="12541">
                  <c:v>3.35830882E-2</c:v>
                </c:pt>
                <c:pt idx="12542">
                  <c:v>3.3583088400000002E-2</c:v>
                </c:pt>
                <c:pt idx="12543">
                  <c:v>3.3583088599999998E-2</c:v>
                </c:pt>
                <c:pt idx="12544">
                  <c:v>3.3583088800000001E-2</c:v>
                </c:pt>
                <c:pt idx="12545">
                  <c:v>3.3583089000000003E-2</c:v>
                </c:pt>
                <c:pt idx="12546">
                  <c:v>3.3583089199999999E-2</c:v>
                </c:pt>
                <c:pt idx="12547">
                  <c:v>3.3583089400000002E-2</c:v>
                </c:pt>
                <c:pt idx="12548">
                  <c:v>3.3583089599999998E-2</c:v>
                </c:pt>
                <c:pt idx="12549">
                  <c:v>3.35830898E-2</c:v>
                </c:pt>
                <c:pt idx="12550">
                  <c:v>3.3583090000000003E-2</c:v>
                </c:pt>
                <c:pt idx="12551">
                  <c:v>3.3583090199999999E-2</c:v>
                </c:pt>
                <c:pt idx="12552">
                  <c:v>3.3583090400000001E-2</c:v>
                </c:pt>
                <c:pt idx="12553">
                  <c:v>3.3583090599999997E-2</c:v>
                </c:pt>
                <c:pt idx="12554">
                  <c:v>3.35830908E-2</c:v>
                </c:pt>
                <c:pt idx="12555">
                  <c:v>3.3583091000000002E-2</c:v>
                </c:pt>
                <c:pt idx="12556">
                  <c:v>3.3583091199999998E-2</c:v>
                </c:pt>
                <c:pt idx="12557">
                  <c:v>3.3583091400000001E-2</c:v>
                </c:pt>
                <c:pt idx="12558">
                  <c:v>3.3583091599999997E-2</c:v>
                </c:pt>
                <c:pt idx="12559">
                  <c:v>3.3583091799999999E-2</c:v>
                </c:pt>
                <c:pt idx="12560">
                  <c:v>3.3583092000000002E-2</c:v>
                </c:pt>
                <c:pt idx="12561">
                  <c:v>3.3583092199999998E-2</c:v>
                </c:pt>
                <c:pt idx="12562">
                  <c:v>3.35830924E-2</c:v>
                </c:pt>
                <c:pt idx="12563">
                  <c:v>3.3583092600000003E-2</c:v>
                </c:pt>
                <c:pt idx="12564">
                  <c:v>3.3583092799999999E-2</c:v>
                </c:pt>
                <c:pt idx="12565">
                  <c:v>3.3583093000000001E-2</c:v>
                </c:pt>
                <c:pt idx="12566">
                  <c:v>3.3583093199999997E-2</c:v>
                </c:pt>
                <c:pt idx="12567">
                  <c:v>3.35830934E-2</c:v>
                </c:pt>
                <c:pt idx="12568">
                  <c:v>3.3583093600000002E-2</c:v>
                </c:pt>
                <c:pt idx="12569">
                  <c:v>3.3583093799999998E-2</c:v>
                </c:pt>
                <c:pt idx="12570">
                  <c:v>3.3583094000000001E-2</c:v>
                </c:pt>
                <c:pt idx="12571">
                  <c:v>3.3583094199999997E-2</c:v>
                </c:pt>
                <c:pt idx="12572">
                  <c:v>3.3583094399999999E-2</c:v>
                </c:pt>
                <c:pt idx="12573">
                  <c:v>3.3583094600000002E-2</c:v>
                </c:pt>
                <c:pt idx="12574">
                  <c:v>3.3583094799999998E-2</c:v>
                </c:pt>
                <c:pt idx="12575">
                  <c:v>3.3583095E-2</c:v>
                </c:pt>
                <c:pt idx="12576">
                  <c:v>3.3583095200000003E-2</c:v>
                </c:pt>
                <c:pt idx="12577">
                  <c:v>3.3583095399999999E-2</c:v>
                </c:pt>
                <c:pt idx="12578">
                  <c:v>3.3583095600000001E-2</c:v>
                </c:pt>
                <c:pt idx="12579">
                  <c:v>3.3583095799999997E-2</c:v>
                </c:pt>
                <c:pt idx="12580">
                  <c:v>3.3583096E-2</c:v>
                </c:pt>
                <c:pt idx="12581">
                  <c:v>3.3583096200000002E-2</c:v>
                </c:pt>
                <c:pt idx="12582">
                  <c:v>3.3583096399999998E-2</c:v>
                </c:pt>
                <c:pt idx="12583">
                  <c:v>3.3583096600000001E-2</c:v>
                </c:pt>
                <c:pt idx="12584">
                  <c:v>3.3583096799999997E-2</c:v>
                </c:pt>
                <c:pt idx="12585">
                  <c:v>3.3583096999999999E-2</c:v>
                </c:pt>
                <c:pt idx="12586">
                  <c:v>3.3583097200000002E-2</c:v>
                </c:pt>
                <c:pt idx="12587">
                  <c:v>3.3583097399999998E-2</c:v>
                </c:pt>
                <c:pt idx="12588">
                  <c:v>3.35830976E-2</c:v>
                </c:pt>
                <c:pt idx="12589">
                  <c:v>3.3583097800000003E-2</c:v>
                </c:pt>
                <c:pt idx="12590">
                  <c:v>3.3583097999999999E-2</c:v>
                </c:pt>
                <c:pt idx="12591">
                  <c:v>3.3583098200000001E-2</c:v>
                </c:pt>
                <c:pt idx="12592">
                  <c:v>3.3583098399999997E-2</c:v>
                </c:pt>
                <c:pt idx="12593">
                  <c:v>3.35830986E-2</c:v>
                </c:pt>
                <c:pt idx="12594">
                  <c:v>3.3583098800000002E-2</c:v>
                </c:pt>
                <c:pt idx="12595">
                  <c:v>3.3583098999999998E-2</c:v>
                </c:pt>
                <c:pt idx="12596">
                  <c:v>3.3583099200000001E-2</c:v>
                </c:pt>
                <c:pt idx="12597">
                  <c:v>3.3583099399999997E-2</c:v>
                </c:pt>
                <c:pt idx="12598">
                  <c:v>3.3583099599999999E-2</c:v>
                </c:pt>
                <c:pt idx="12599">
                  <c:v>3.3583099800000002E-2</c:v>
                </c:pt>
                <c:pt idx="12600">
                  <c:v>3.3583099999999998E-2</c:v>
                </c:pt>
                <c:pt idx="12601">
                  <c:v>3.35831002E-2</c:v>
                </c:pt>
                <c:pt idx="12602">
                  <c:v>3.3583100400000003E-2</c:v>
                </c:pt>
                <c:pt idx="12603">
                  <c:v>3.3583100599999999E-2</c:v>
                </c:pt>
                <c:pt idx="12604">
                  <c:v>3.3583100800000001E-2</c:v>
                </c:pt>
                <c:pt idx="12605">
                  <c:v>3.3583100999999997E-2</c:v>
                </c:pt>
                <c:pt idx="12606">
                  <c:v>3.35831012E-2</c:v>
                </c:pt>
                <c:pt idx="12607">
                  <c:v>3.3583101400000002E-2</c:v>
                </c:pt>
                <c:pt idx="12608">
                  <c:v>3.3583101599999998E-2</c:v>
                </c:pt>
                <c:pt idx="12609">
                  <c:v>3.3583101800000001E-2</c:v>
                </c:pt>
                <c:pt idx="12610">
                  <c:v>3.3583101999999997E-2</c:v>
                </c:pt>
                <c:pt idx="12611">
                  <c:v>3.3583102199999999E-2</c:v>
                </c:pt>
                <c:pt idx="12612">
                  <c:v>3.3583102400000002E-2</c:v>
                </c:pt>
                <c:pt idx="12613">
                  <c:v>3.3583102599999998E-2</c:v>
                </c:pt>
                <c:pt idx="12614">
                  <c:v>3.35831028E-2</c:v>
                </c:pt>
                <c:pt idx="12615">
                  <c:v>3.3583103000000003E-2</c:v>
                </c:pt>
                <c:pt idx="12616">
                  <c:v>3.3583103199999999E-2</c:v>
                </c:pt>
                <c:pt idx="12617">
                  <c:v>3.3583103400000001E-2</c:v>
                </c:pt>
                <c:pt idx="12618">
                  <c:v>3.3583103599999997E-2</c:v>
                </c:pt>
                <c:pt idx="12619">
                  <c:v>3.35831038E-2</c:v>
                </c:pt>
                <c:pt idx="12620">
                  <c:v>3.3583104000000003E-2</c:v>
                </c:pt>
                <c:pt idx="12621">
                  <c:v>3.3583104199999998E-2</c:v>
                </c:pt>
                <c:pt idx="12622">
                  <c:v>3.3583104400000001E-2</c:v>
                </c:pt>
                <c:pt idx="12623">
                  <c:v>3.3583104599999997E-2</c:v>
                </c:pt>
                <c:pt idx="12624">
                  <c:v>3.3583104799999999E-2</c:v>
                </c:pt>
                <c:pt idx="12625">
                  <c:v>3.3583105000000002E-2</c:v>
                </c:pt>
                <c:pt idx="12626">
                  <c:v>3.3583105199999998E-2</c:v>
                </c:pt>
                <c:pt idx="12627">
                  <c:v>3.35831054E-2</c:v>
                </c:pt>
                <c:pt idx="12628">
                  <c:v>3.3583105600000003E-2</c:v>
                </c:pt>
                <c:pt idx="12629">
                  <c:v>3.3583105799999999E-2</c:v>
                </c:pt>
                <c:pt idx="12630">
                  <c:v>3.3583106000000001E-2</c:v>
                </c:pt>
                <c:pt idx="12631">
                  <c:v>3.3583106199999997E-2</c:v>
                </c:pt>
                <c:pt idx="12632">
                  <c:v>3.35831064E-2</c:v>
                </c:pt>
                <c:pt idx="12633">
                  <c:v>3.3583106600000003E-2</c:v>
                </c:pt>
                <c:pt idx="12634">
                  <c:v>3.3583106799999998E-2</c:v>
                </c:pt>
                <c:pt idx="12635">
                  <c:v>3.3583107000000001E-2</c:v>
                </c:pt>
                <c:pt idx="12636">
                  <c:v>3.3583107199999997E-2</c:v>
                </c:pt>
                <c:pt idx="12637">
                  <c:v>3.3583107399999999E-2</c:v>
                </c:pt>
                <c:pt idx="12638">
                  <c:v>3.3583107600000002E-2</c:v>
                </c:pt>
                <c:pt idx="12639">
                  <c:v>3.3583107799999998E-2</c:v>
                </c:pt>
                <c:pt idx="12640">
                  <c:v>3.3583108E-2</c:v>
                </c:pt>
                <c:pt idx="12641">
                  <c:v>3.3583108200000003E-2</c:v>
                </c:pt>
                <c:pt idx="12642">
                  <c:v>3.3583108399999999E-2</c:v>
                </c:pt>
                <c:pt idx="12643">
                  <c:v>3.3583108600000001E-2</c:v>
                </c:pt>
                <c:pt idx="12644">
                  <c:v>3.3583108799999997E-2</c:v>
                </c:pt>
                <c:pt idx="12645">
                  <c:v>3.3583109E-2</c:v>
                </c:pt>
                <c:pt idx="12646">
                  <c:v>3.3583109200000003E-2</c:v>
                </c:pt>
                <c:pt idx="12647">
                  <c:v>3.3583109399999998E-2</c:v>
                </c:pt>
                <c:pt idx="12648">
                  <c:v>3.3583109600000001E-2</c:v>
                </c:pt>
                <c:pt idx="12649">
                  <c:v>3.3583109799999997E-2</c:v>
                </c:pt>
                <c:pt idx="12650">
                  <c:v>3.3583109999999999E-2</c:v>
                </c:pt>
                <c:pt idx="12651">
                  <c:v>3.3583110200000002E-2</c:v>
                </c:pt>
                <c:pt idx="12652">
                  <c:v>3.3583110399999998E-2</c:v>
                </c:pt>
                <c:pt idx="12653">
                  <c:v>3.35831106E-2</c:v>
                </c:pt>
                <c:pt idx="12654">
                  <c:v>3.3583110800000003E-2</c:v>
                </c:pt>
                <c:pt idx="12655">
                  <c:v>3.3583110999999999E-2</c:v>
                </c:pt>
                <c:pt idx="12656">
                  <c:v>3.3583111200000001E-2</c:v>
                </c:pt>
                <c:pt idx="12657">
                  <c:v>3.3583111399999997E-2</c:v>
                </c:pt>
                <c:pt idx="12658">
                  <c:v>3.35831116E-2</c:v>
                </c:pt>
                <c:pt idx="12659">
                  <c:v>3.3583111800000003E-2</c:v>
                </c:pt>
                <c:pt idx="12660">
                  <c:v>3.3583111999999998E-2</c:v>
                </c:pt>
                <c:pt idx="12661">
                  <c:v>3.3583112200000001E-2</c:v>
                </c:pt>
                <c:pt idx="12662">
                  <c:v>3.3583112399999997E-2</c:v>
                </c:pt>
                <c:pt idx="12663">
                  <c:v>3.3583112599999999E-2</c:v>
                </c:pt>
                <c:pt idx="12664">
                  <c:v>3.3583112800000002E-2</c:v>
                </c:pt>
                <c:pt idx="12665">
                  <c:v>3.3583112999999998E-2</c:v>
                </c:pt>
                <c:pt idx="12666">
                  <c:v>3.35831132E-2</c:v>
                </c:pt>
                <c:pt idx="12667">
                  <c:v>3.3583113400000003E-2</c:v>
                </c:pt>
                <c:pt idx="12668">
                  <c:v>3.3583113599999999E-2</c:v>
                </c:pt>
                <c:pt idx="12669">
                  <c:v>3.3583113800000002E-2</c:v>
                </c:pt>
                <c:pt idx="12670">
                  <c:v>3.3583113999999997E-2</c:v>
                </c:pt>
                <c:pt idx="12671">
                  <c:v>3.35831142E-2</c:v>
                </c:pt>
                <c:pt idx="12672">
                  <c:v>3.3583114400000003E-2</c:v>
                </c:pt>
                <c:pt idx="12673">
                  <c:v>3.3583114599999998E-2</c:v>
                </c:pt>
                <c:pt idx="12674">
                  <c:v>3.3583114800000001E-2</c:v>
                </c:pt>
                <c:pt idx="12675">
                  <c:v>3.3583114999999997E-2</c:v>
                </c:pt>
                <c:pt idx="12676">
                  <c:v>3.3583115199999999E-2</c:v>
                </c:pt>
                <c:pt idx="12677">
                  <c:v>3.3583115400000002E-2</c:v>
                </c:pt>
                <c:pt idx="12678">
                  <c:v>3.3583115599999998E-2</c:v>
                </c:pt>
                <c:pt idx="12679">
                  <c:v>3.35831158E-2</c:v>
                </c:pt>
                <c:pt idx="12680">
                  <c:v>3.3583116000000003E-2</c:v>
                </c:pt>
                <c:pt idx="12681">
                  <c:v>3.3583116199999999E-2</c:v>
                </c:pt>
                <c:pt idx="12682">
                  <c:v>3.3583116400000002E-2</c:v>
                </c:pt>
                <c:pt idx="12683">
                  <c:v>3.3583116599999997E-2</c:v>
                </c:pt>
                <c:pt idx="12684">
                  <c:v>3.35831168E-2</c:v>
                </c:pt>
                <c:pt idx="12685">
                  <c:v>3.3583117000000003E-2</c:v>
                </c:pt>
                <c:pt idx="12686">
                  <c:v>3.3583117199999998E-2</c:v>
                </c:pt>
                <c:pt idx="12687">
                  <c:v>3.3583117400000001E-2</c:v>
                </c:pt>
                <c:pt idx="12688">
                  <c:v>3.3583117599999997E-2</c:v>
                </c:pt>
                <c:pt idx="12689">
                  <c:v>3.3583117799999999E-2</c:v>
                </c:pt>
                <c:pt idx="12690">
                  <c:v>3.3583118000000002E-2</c:v>
                </c:pt>
                <c:pt idx="12691">
                  <c:v>3.3583118199999998E-2</c:v>
                </c:pt>
                <c:pt idx="12692">
                  <c:v>3.35831184E-2</c:v>
                </c:pt>
                <c:pt idx="12693">
                  <c:v>3.3583118600000003E-2</c:v>
                </c:pt>
                <c:pt idx="12694">
                  <c:v>3.3583118799999999E-2</c:v>
                </c:pt>
                <c:pt idx="12695">
                  <c:v>3.3583119000000002E-2</c:v>
                </c:pt>
                <c:pt idx="12696">
                  <c:v>3.3583119199999997E-2</c:v>
                </c:pt>
                <c:pt idx="12697">
                  <c:v>3.35831194E-2</c:v>
                </c:pt>
                <c:pt idx="12698">
                  <c:v>3.3583119600000003E-2</c:v>
                </c:pt>
                <c:pt idx="12699">
                  <c:v>3.3583119799999998E-2</c:v>
                </c:pt>
                <c:pt idx="12700">
                  <c:v>3.3583120000000001E-2</c:v>
                </c:pt>
                <c:pt idx="12701">
                  <c:v>3.3583120199999997E-2</c:v>
                </c:pt>
                <c:pt idx="12702">
                  <c:v>3.3583120399999999E-2</c:v>
                </c:pt>
                <c:pt idx="12703">
                  <c:v>3.3583120600000002E-2</c:v>
                </c:pt>
                <c:pt idx="12704">
                  <c:v>3.3583120799999998E-2</c:v>
                </c:pt>
                <c:pt idx="12705">
                  <c:v>3.3583121000000001E-2</c:v>
                </c:pt>
                <c:pt idx="12706">
                  <c:v>3.3583121200000003E-2</c:v>
                </c:pt>
                <c:pt idx="12707">
                  <c:v>3.3583121399999999E-2</c:v>
                </c:pt>
                <c:pt idx="12708">
                  <c:v>3.3583121600000002E-2</c:v>
                </c:pt>
                <c:pt idx="12709">
                  <c:v>3.3583121799999997E-2</c:v>
                </c:pt>
                <c:pt idx="12710">
                  <c:v>3.3583122E-2</c:v>
                </c:pt>
                <c:pt idx="12711">
                  <c:v>3.3583122200000003E-2</c:v>
                </c:pt>
                <c:pt idx="12712">
                  <c:v>3.3583122399999998E-2</c:v>
                </c:pt>
                <c:pt idx="12713">
                  <c:v>3.3583122600000001E-2</c:v>
                </c:pt>
                <c:pt idx="12714">
                  <c:v>3.3583122799999997E-2</c:v>
                </c:pt>
                <c:pt idx="12715">
                  <c:v>3.3583122999999999E-2</c:v>
                </c:pt>
                <c:pt idx="12716">
                  <c:v>3.3583123200000002E-2</c:v>
                </c:pt>
                <c:pt idx="12717">
                  <c:v>3.3583123399999998E-2</c:v>
                </c:pt>
                <c:pt idx="12718">
                  <c:v>3.3583123600000001E-2</c:v>
                </c:pt>
                <c:pt idx="12719">
                  <c:v>3.3583123800000003E-2</c:v>
                </c:pt>
                <c:pt idx="12720">
                  <c:v>3.3583123999999999E-2</c:v>
                </c:pt>
                <c:pt idx="12721">
                  <c:v>3.3583124200000002E-2</c:v>
                </c:pt>
                <c:pt idx="12722">
                  <c:v>3.3583124399999997E-2</c:v>
                </c:pt>
                <c:pt idx="12723">
                  <c:v>3.35831246E-2</c:v>
                </c:pt>
                <c:pt idx="12724">
                  <c:v>3.3583124800000003E-2</c:v>
                </c:pt>
                <c:pt idx="12725">
                  <c:v>3.3583124999999998E-2</c:v>
                </c:pt>
                <c:pt idx="12726">
                  <c:v>3.3583125200000001E-2</c:v>
                </c:pt>
                <c:pt idx="12727">
                  <c:v>3.3583125399999997E-2</c:v>
                </c:pt>
                <c:pt idx="12728">
                  <c:v>3.3583125599999999E-2</c:v>
                </c:pt>
                <c:pt idx="12729">
                  <c:v>3.3583125800000002E-2</c:v>
                </c:pt>
                <c:pt idx="12730">
                  <c:v>3.3583125999999998E-2</c:v>
                </c:pt>
                <c:pt idx="12731">
                  <c:v>3.3583126200000001E-2</c:v>
                </c:pt>
                <c:pt idx="12732">
                  <c:v>3.3583126400000003E-2</c:v>
                </c:pt>
                <c:pt idx="12733">
                  <c:v>3.3583126599999999E-2</c:v>
                </c:pt>
                <c:pt idx="12734">
                  <c:v>3.3583126800000002E-2</c:v>
                </c:pt>
                <c:pt idx="12735">
                  <c:v>3.3583126999999997E-2</c:v>
                </c:pt>
                <c:pt idx="12736">
                  <c:v>3.35831272E-2</c:v>
                </c:pt>
                <c:pt idx="12737">
                  <c:v>3.3583127400000003E-2</c:v>
                </c:pt>
                <c:pt idx="12738">
                  <c:v>3.3583127599999998E-2</c:v>
                </c:pt>
                <c:pt idx="12739">
                  <c:v>3.3583127800000001E-2</c:v>
                </c:pt>
                <c:pt idx="12740">
                  <c:v>3.3583127999999997E-2</c:v>
                </c:pt>
                <c:pt idx="12741">
                  <c:v>3.3583128199999999E-2</c:v>
                </c:pt>
                <c:pt idx="12742">
                  <c:v>3.3583128400000002E-2</c:v>
                </c:pt>
                <c:pt idx="12743">
                  <c:v>3.3583128599999998E-2</c:v>
                </c:pt>
                <c:pt idx="12744">
                  <c:v>3.3583128800000001E-2</c:v>
                </c:pt>
                <c:pt idx="12745">
                  <c:v>3.3583129000000003E-2</c:v>
                </c:pt>
                <c:pt idx="12746">
                  <c:v>3.3583129199999999E-2</c:v>
                </c:pt>
                <c:pt idx="12747">
                  <c:v>3.3583129400000002E-2</c:v>
                </c:pt>
                <c:pt idx="12748">
                  <c:v>3.3583129599999997E-2</c:v>
                </c:pt>
                <c:pt idx="12749">
                  <c:v>3.35831298E-2</c:v>
                </c:pt>
                <c:pt idx="12750">
                  <c:v>3.3583130000000003E-2</c:v>
                </c:pt>
                <c:pt idx="12751">
                  <c:v>3.3583130199999998E-2</c:v>
                </c:pt>
                <c:pt idx="12752">
                  <c:v>3.3583130400000001E-2</c:v>
                </c:pt>
                <c:pt idx="12753">
                  <c:v>3.3583130599999997E-2</c:v>
                </c:pt>
                <c:pt idx="12754">
                  <c:v>3.35831308E-2</c:v>
                </c:pt>
                <c:pt idx="12755">
                  <c:v>3.3583131000000002E-2</c:v>
                </c:pt>
                <c:pt idx="12756">
                  <c:v>3.3583131199999998E-2</c:v>
                </c:pt>
                <c:pt idx="12757">
                  <c:v>3.3583131400000001E-2</c:v>
                </c:pt>
                <c:pt idx="12758">
                  <c:v>3.3583131600000003E-2</c:v>
                </c:pt>
                <c:pt idx="12759">
                  <c:v>3.3583131799999999E-2</c:v>
                </c:pt>
                <c:pt idx="12760">
                  <c:v>3.3583132000000002E-2</c:v>
                </c:pt>
                <c:pt idx="12761">
                  <c:v>3.3583132199999997E-2</c:v>
                </c:pt>
                <c:pt idx="12762">
                  <c:v>3.35831324E-2</c:v>
                </c:pt>
                <c:pt idx="12763">
                  <c:v>3.3583132600000003E-2</c:v>
                </c:pt>
                <c:pt idx="12764">
                  <c:v>3.3583132799999998E-2</c:v>
                </c:pt>
                <c:pt idx="12765">
                  <c:v>3.3583133000000001E-2</c:v>
                </c:pt>
                <c:pt idx="12766">
                  <c:v>3.3583133199999997E-2</c:v>
                </c:pt>
                <c:pt idx="12767">
                  <c:v>3.35831334E-2</c:v>
                </c:pt>
                <c:pt idx="12768">
                  <c:v>3.3583133600000002E-2</c:v>
                </c:pt>
                <c:pt idx="12769">
                  <c:v>3.3583133799999998E-2</c:v>
                </c:pt>
                <c:pt idx="12770">
                  <c:v>3.3583134000000001E-2</c:v>
                </c:pt>
                <c:pt idx="12771">
                  <c:v>3.3583134200000003E-2</c:v>
                </c:pt>
                <c:pt idx="12772">
                  <c:v>3.3583134399999999E-2</c:v>
                </c:pt>
                <c:pt idx="12773">
                  <c:v>3.3583134600000002E-2</c:v>
                </c:pt>
                <c:pt idx="12774">
                  <c:v>3.3583134799999997E-2</c:v>
                </c:pt>
                <c:pt idx="12775">
                  <c:v>3.3583135E-2</c:v>
                </c:pt>
                <c:pt idx="12776">
                  <c:v>3.3583135200000003E-2</c:v>
                </c:pt>
                <c:pt idx="12777">
                  <c:v>3.3583135399999998E-2</c:v>
                </c:pt>
                <c:pt idx="12778">
                  <c:v>3.3583135600000001E-2</c:v>
                </c:pt>
                <c:pt idx="12779">
                  <c:v>3.3583135799999997E-2</c:v>
                </c:pt>
                <c:pt idx="12780">
                  <c:v>3.3583136E-2</c:v>
                </c:pt>
                <c:pt idx="12781">
                  <c:v>3.3583136200000002E-2</c:v>
                </c:pt>
                <c:pt idx="12782">
                  <c:v>3.3583136399999998E-2</c:v>
                </c:pt>
                <c:pt idx="12783">
                  <c:v>3.3583136600000001E-2</c:v>
                </c:pt>
                <c:pt idx="12784">
                  <c:v>3.3583136800000003E-2</c:v>
                </c:pt>
                <c:pt idx="12785">
                  <c:v>3.3583136999999999E-2</c:v>
                </c:pt>
                <c:pt idx="12786">
                  <c:v>3.3583137200000002E-2</c:v>
                </c:pt>
                <c:pt idx="12787">
                  <c:v>3.3583137399999997E-2</c:v>
                </c:pt>
                <c:pt idx="12788">
                  <c:v>3.35831376E-2</c:v>
                </c:pt>
                <c:pt idx="12789">
                  <c:v>3.3583137800000003E-2</c:v>
                </c:pt>
                <c:pt idx="12790">
                  <c:v>3.3583137999999998E-2</c:v>
                </c:pt>
                <c:pt idx="12791">
                  <c:v>3.3583138200000001E-2</c:v>
                </c:pt>
                <c:pt idx="12792">
                  <c:v>3.3583138399999997E-2</c:v>
                </c:pt>
                <c:pt idx="12793">
                  <c:v>3.35831386E-2</c:v>
                </c:pt>
                <c:pt idx="12794">
                  <c:v>3.3583138800000002E-2</c:v>
                </c:pt>
                <c:pt idx="12795">
                  <c:v>3.3583138999999998E-2</c:v>
                </c:pt>
                <c:pt idx="12796">
                  <c:v>3.3583139200000001E-2</c:v>
                </c:pt>
                <c:pt idx="12797">
                  <c:v>3.3583139400000003E-2</c:v>
                </c:pt>
                <c:pt idx="12798">
                  <c:v>3.3583139599999999E-2</c:v>
                </c:pt>
                <c:pt idx="12799">
                  <c:v>3.3583139800000002E-2</c:v>
                </c:pt>
                <c:pt idx="12800">
                  <c:v>3.3583139999999997E-2</c:v>
                </c:pt>
                <c:pt idx="12801">
                  <c:v>3.35831402E-2</c:v>
                </c:pt>
                <c:pt idx="12802">
                  <c:v>3.3583140400000003E-2</c:v>
                </c:pt>
                <c:pt idx="12803">
                  <c:v>3.3583140599999999E-2</c:v>
                </c:pt>
                <c:pt idx="12804">
                  <c:v>3.3583140800000001E-2</c:v>
                </c:pt>
                <c:pt idx="12805">
                  <c:v>3.3583140999999997E-2</c:v>
                </c:pt>
                <c:pt idx="12806">
                  <c:v>3.35831412E-2</c:v>
                </c:pt>
                <c:pt idx="12807">
                  <c:v>3.3583141400000002E-2</c:v>
                </c:pt>
                <c:pt idx="12808">
                  <c:v>3.3583141599999998E-2</c:v>
                </c:pt>
                <c:pt idx="12809">
                  <c:v>3.3583141800000001E-2</c:v>
                </c:pt>
                <c:pt idx="12810">
                  <c:v>3.3583142000000003E-2</c:v>
                </c:pt>
                <c:pt idx="12811">
                  <c:v>3.3583142199999999E-2</c:v>
                </c:pt>
                <c:pt idx="12812">
                  <c:v>3.3583142400000002E-2</c:v>
                </c:pt>
                <c:pt idx="12813">
                  <c:v>3.3583142599999997E-2</c:v>
                </c:pt>
                <c:pt idx="12814">
                  <c:v>3.35831428E-2</c:v>
                </c:pt>
                <c:pt idx="12815">
                  <c:v>3.3583143000000003E-2</c:v>
                </c:pt>
                <c:pt idx="12816">
                  <c:v>3.3583143199999999E-2</c:v>
                </c:pt>
                <c:pt idx="12817">
                  <c:v>3.3583143400000001E-2</c:v>
                </c:pt>
                <c:pt idx="12818">
                  <c:v>3.3583143599999997E-2</c:v>
                </c:pt>
                <c:pt idx="12819">
                  <c:v>3.35831438E-2</c:v>
                </c:pt>
                <c:pt idx="12820">
                  <c:v>3.3583144000000002E-2</c:v>
                </c:pt>
                <c:pt idx="12821">
                  <c:v>3.3583144199999998E-2</c:v>
                </c:pt>
                <c:pt idx="12822">
                  <c:v>3.3583144400000001E-2</c:v>
                </c:pt>
                <c:pt idx="12823">
                  <c:v>3.3583144600000003E-2</c:v>
                </c:pt>
                <c:pt idx="12824">
                  <c:v>3.3583144799999999E-2</c:v>
                </c:pt>
                <c:pt idx="12825">
                  <c:v>3.3583145000000002E-2</c:v>
                </c:pt>
                <c:pt idx="12826">
                  <c:v>3.3583145199999997E-2</c:v>
                </c:pt>
                <c:pt idx="12827">
                  <c:v>3.35831454E-2</c:v>
                </c:pt>
                <c:pt idx="12828">
                  <c:v>3.3583145600000003E-2</c:v>
                </c:pt>
                <c:pt idx="12829">
                  <c:v>3.3583145799999999E-2</c:v>
                </c:pt>
                <c:pt idx="12830">
                  <c:v>3.3583146000000001E-2</c:v>
                </c:pt>
                <c:pt idx="12831">
                  <c:v>3.3583146199999997E-2</c:v>
                </c:pt>
                <c:pt idx="12832">
                  <c:v>3.35831464E-2</c:v>
                </c:pt>
                <c:pt idx="12833">
                  <c:v>3.3583146600000002E-2</c:v>
                </c:pt>
                <c:pt idx="12834">
                  <c:v>3.3583146799999998E-2</c:v>
                </c:pt>
                <c:pt idx="12835">
                  <c:v>3.3583147000000001E-2</c:v>
                </c:pt>
                <c:pt idx="12836">
                  <c:v>3.3583147200000003E-2</c:v>
                </c:pt>
                <c:pt idx="12837">
                  <c:v>3.3583147399999999E-2</c:v>
                </c:pt>
                <c:pt idx="12838">
                  <c:v>3.3583147600000002E-2</c:v>
                </c:pt>
                <c:pt idx="12839">
                  <c:v>3.3583147799999997E-2</c:v>
                </c:pt>
                <c:pt idx="12840">
                  <c:v>3.3583148E-2</c:v>
                </c:pt>
                <c:pt idx="12841">
                  <c:v>3.3583148200000003E-2</c:v>
                </c:pt>
                <c:pt idx="12842">
                  <c:v>3.3583148399999999E-2</c:v>
                </c:pt>
                <c:pt idx="12843">
                  <c:v>3.3583148600000001E-2</c:v>
                </c:pt>
                <c:pt idx="12844">
                  <c:v>3.3583148799999997E-2</c:v>
                </c:pt>
                <c:pt idx="12845">
                  <c:v>3.3583149E-2</c:v>
                </c:pt>
                <c:pt idx="12846">
                  <c:v>3.3583149200000002E-2</c:v>
                </c:pt>
                <c:pt idx="12847">
                  <c:v>3.3583149399999998E-2</c:v>
                </c:pt>
                <c:pt idx="12848">
                  <c:v>3.3583149600000001E-2</c:v>
                </c:pt>
                <c:pt idx="12849">
                  <c:v>3.3583149800000003E-2</c:v>
                </c:pt>
                <c:pt idx="12850">
                  <c:v>3.3583149999999999E-2</c:v>
                </c:pt>
                <c:pt idx="12851">
                  <c:v>3.3583150200000002E-2</c:v>
                </c:pt>
                <c:pt idx="12852">
                  <c:v>3.3583150399999998E-2</c:v>
                </c:pt>
                <c:pt idx="12853">
                  <c:v>3.35831506E-2</c:v>
                </c:pt>
                <c:pt idx="12854">
                  <c:v>3.3583150800000003E-2</c:v>
                </c:pt>
                <c:pt idx="12855">
                  <c:v>3.3583150999999999E-2</c:v>
                </c:pt>
                <c:pt idx="12856">
                  <c:v>3.3583151200000001E-2</c:v>
                </c:pt>
                <c:pt idx="12857">
                  <c:v>3.3583151399999997E-2</c:v>
                </c:pt>
                <c:pt idx="12858">
                  <c:v>3.35831516E-2</c:v>
                </c:pt>
                <c:pt idx="12859">
                  <c:v>3.3583151800000002E-2</c:v>
                </c:pt>
                <c:pt idx="12860">
                  <c:v>3.3583151999999998E-2</c:v>
                </c:pt>
                <c:pt idx="12861">
                  <c:v>3.3583152200000001E-2</c:v>
                </c:pt>
                <c:pt idx="12862">
                  <c:v>3.3583152400000003E-2</c:v>
                </c:pt>
                <c:pt idx="12863">
                  <c:v>3.3583152599999999E-2</c:v>
                </c:pt>
                <c:pt idx="12864">
                  <c:v>3.3583152800000002E-2</c:v>
                </c:pt>
                <c:pt idx="12865">
                  <c:v>3.3583152999999998E-2</c:v>
                </c:pt>
                <c:pt idx="12866">
                  <c:v>3.35831532E-2</c:v>
                </c:pt>
                <c:pt idx="12867">
                  <c:v>3.3583153400000003E-2</c:v>
                </c:pt>
                <c:pt idx="12868">
                  <c:v>3.3583153599999999E-2</c:v>
                </c:pt>
                <c:pt idx="12869">
                  <c:v>3.3583153800000001E-2</c:v>
                </c:pt>
                <c:pt idx="12870">
                  <c:v>3.3583153999999997E-2</c:v>
                </c:pt>
                <c:pt idx="12871">
                  <c:v>3.35831542E-2</c:v>
                </c:pt>
                <c:pt idx="12872">
                  <c:v>3.3583154400000002E-2</c:v>
                </c:pt>
                <c:pt idx="12873">
                  <c:v>3.3583154599999998E-2</c:v>
                </c:pt>
                <c:pt idx="12874">
                  <c:v>3.3583154800000001E-2</c:v>
                </c:pt>
                <c:pt idx="12875">
                  <c:v>3.3583155000000003E-2</c:v>
                </c:pt>
                <c:pt idx="12876">
                  <c:v>3.3583155199999999E-2</c:v>
                </c:pt>
                <c:pt idx="12877">
                  <c:v>3.3583155400000002E-2</c:v>
                </c:pt>
                <c:pt idx="12878">
                  <c:v>3.3583155599999998E-2</c:v>
                </c:pt>
                <c:pt idx="12879">
                  <c:v>3.35831558E-2</c:v>
                </c:pt>
                <c:pt idx="12880">
                  <c:v>3.3583156000000003E-2</c:v>
                </c:pt>
                <c:pt idx="12881">
                  <c:v>3.3583156199999999E-2</c:v>
                </c:pt>
                <c:pt idx="12882">
                  <c:v>3.3583156400000001E-2</c:v>
                </c:pt>
                <c:pt idx="12883">
                  <c:v>3.3583156599999997E-2</c:v>
                </c:pt>
                <c:pt idx="12884">
                  <c:v>3.35831568E-2</c:v>
                </c:pt>
                <c:pt idx="12885">
                  <c:v>3.3583157000000002E-2</c:v>
                </c:pt>
                <c:pt idx="12886">
                  <c:v>3.3583157199999998E-2</c:v>
                </c:pt>
                <c:pt idx="12887">
                  <c:v>3.3583157400000001E-2</c:v>
                </c:pt>
                <c:pt idx="12888">
                  <c:v>3.3583157600000003E-2</c:v>
                </c:pt>
                <c:pt idx="12889">
                  <c:v>3.3583157799999999E-2</c:v>
                </c:pt>
                <c:pt idx="12890">
                  <c:v>3.3583158000000002E-2</c:v>
                </c:pt>
                <c:pt idx="12891">
                  <c:v>3.3583158199999998E-2</c:v>
                </c:pt>
                <c:pt idx="12892">
                  <c:v>3.35831584E-2</c:v>
                </c:pt>
                <c:pt idx="12893">
                  <c:v>3.3583158600000003E-2</c:v>
                </c:pt>
                <c:pt idx="12894">
                  <c:v>3.3583158799999999E-2</c:v>
                </c:pt>
                <c:pt idx="12895">
                  <c:v>3.3583159000000001E-2</c:v>
                </c:pt>
                <c:pt idx="12896">
                  <c:v>3.3583159199999997E-2</c:v>
                </c:pt>
                <c:pt idx="12897">
                  <c:v>3.35831594E-2</c:v>
                </c:pt>
                <c:pt idx="12898">
                  <c:v>3.3583159600000002E-2</c:v>
                </c:pt>
                <c:pt idx="12899">
                  <c:v>3.3583159799999998E-2</c:v>
                </c:pt>
                <c:pt idx="12900">
                  <c:v>3.3583160000000001E-2</c:v>
                </c:pt>
                <c:pt idx="12901">
                  <c:v>3.3583160200000003E-2</c:v>
                </c:pt>
                <c:pt idx="12902">
                  <c:v>3.3583160399999999E-2</c:v>
                </c:pt>
                <c:pt idx="12903">
                  <c:v>3.3583160600000002E-2</c:v>
                </c:pt>
                <c:pt idx="12904">
                  <c:v>3.3583160799999998E-2</c:v>
                </c:pt>
                <c:pt idx="12905">
                  <c:v>3.3583161E-2</c:v>
                </c:pt>
                <c:pt idx="12906">
                  <c:v>3.3583161200000003E-2</c:v>
                </c:pt>
                <c:pt idx="12907">
                  <c:v>3.3583161399999999E-2</c:v>
                </c:pt>
                <c:pt idx="12908">
                  <c:v>3.3583161600000001E-2</c:v>
                </c:pt>
                <c:pt idx="12909">
                  <c:v>3.3583161799999997E-2</c:v>
                </c:pt>
                <c:pt idx="12910">
                  <c:v>3.3583162E-2</c:v>
                </c:pt>
                <c:pt idx="12911">
                  <c:v>3.3583162200000002E-2</c:v>
                </c:pt>
                <c:pt idx="12912">
                  <c:v>3.3583162399999998E-2</c:v>
                </c:pt>
                <c:pt idx="12913">
                  <c:v>3.3583162600000001E-2</c:v>
                </c:pt>
                <c:pt idx="12914">
                  <c:v>3.3583162799999997E-2</c:v>
                </c:pt>
                <c:pt idx="12915">
                  <c:v>3.3583162999999999E-2</c:v>
                </c:pt>
                <c:pt idx="12916">
                  <c:v>3.3583163200000002E-2</c:v>
                </c:pt>
                <c:pt idx="12917">
                  <c:v>3.3583163399999998E-2</c:v>
                </c:pt>
                <c:pt idx="12918">
                  <c:v>3.35831636E-2</c:v>
                </c:pt>
                <c:pt idx="12919">
                  <c:v>3.3583163800000003E-2</c:v>
                </c:pt>
                <c:pt idx="12920">
                  <c:v>3.3583163999999999E-2</c:v>
                </c:pt>
                <c:pt idx="12921">
                  <c:v>3.3583164200000001E-2</c:v>
                </c:pt>
                <c:pt idx="12922">
                  <c:v>3.3583164399999997E-2</c:v>
                </c:pt>
                <c:pt idx="12923">
                  <c:v>3.35831646E-2</c:v>
                </c:pt>
                <c:pt idx="12924">
                  <c:v>3.3583164800000002E-2</c:v>
                </c:pt>
                <c:pt idx="12925">
                  <c:v>3.3583164999999998E-2</c:v>
                </c:pt>
                <c:pt idx="12926">
                  <c:v>3.3583165200000001E-2</c:v>
                </c:pt>
                <c:pt idx="12927">
                  <c:v>3.3583165399999997E-2</c:v>
                </c:pt>
                <c:pt idx="12928">
                  <c:v>3.3583165599999999E-2</c:v>
                </c:pt>
                <c:pt idx="12929">
                  <c:v>3.3583165800000002E-2</c:v>
                </c:pt>
                <c:pt idx="12930">
                  <c:v>3.3583165999999998E-2</c:v>
                </c:pt>
                <c:pt idx="12931">
                  <c:v>3.35831662E-2</c:v>
                </c:pt>
                <c:pt idx="12932">
                  <c:v>3.3583166400000003E-2</c:v>
                </c:pt>
                <c:pt idx="12933">
                  <c:v>3.3583166599999999E-2</c:v>
                </c:pt>
                <c:pt idx="12934">
                  <c:v>3.3583166800000001E-2</c:v>
                </c:pt>
                <c:pt idx="12935">
                  <c:v>3.3583166999999997E-2</c:v>
                </c:pt>
                <c:pt idx="12936">
                  <c:v>3.35831672E-2</c:v>
                </c:pt>
                <c:pt idx="12937">
                  <c:v>3.3583167400000002E-2</c:v>
                </c:pt>
                <c:pt idx="12938">
                  <c:v>3.3583167599999998E-2</c:v>
                </c:pt>
                <c:pt idx="12939">
                  <c:v>3.3583167800000001E-2</c:v>
                </c:pt>
                <c:pt idx="12940">
                  <c:v>3.3583167999999997E-2</c:v>
                </c:pt>
                <c:pt idx="12941">
                  <c:v>3.3583168199999999E-2</c:v>
                </c:pt>
                <c:pt idx="12942">
                  <c:v>3.3583168400000002E-2</c:v>
                </c:pt>
                <c:pt idx="12943">
                  <c:v>3.3583168599999998E-2</c:v>
                </c:pt>
                <c:pt idx="12944">
                  <c:v>3.35831688E-2</c:v>
                </c:pt>
                <c:pt idx="12945">
                  <c:v>3.3583169000000003E-2</c:v>
                </c:pt>
                <c:pt idx="12946">
                  <c:v>3.3583169199999999E-2</c:v>
                </c:pt>
                <c:pt idx="12947">
                  <c:v>3.3583169400000001E-2</c:v>
                </c:pt>
                <c:pt idx="12948">
                  <c:v>3.3583169599999997E-2</c:v>
                </c:pt>
                <c:pt idx="12949">
                  <c:v>3.35831698E-2</c:v>
                </c:pt>
                <c:pt idx="12950">
                  <c:v>3.3583170000000002E-2</c:v>
                </c:pt>
                <c:pt idx="12951">
                  <c:v>3.3583170199999998E-2</c:v>
                </c:pt>
                <c:pt idx="12952">
                  <c:v>3.3583170400000001E-2</c:v>
                </c:pt>
                <c:pt idx="12953">
                  <c:v>3.3583170599999997E-2</c:v>
                </c:pt>
                <c:pt idx="12954">
                  <c:v>3.3583170799999999E-2</c:v>
                </c:pt>
                <c:pt idx="12955">
                  <c:v>3.3583171000000002E-2</c:v>
                </c:pt>
                <c:pt idx="12956">
                  <c:v>3.3583171199999998E-2</c:v>
                </c:pt>
                <c:pt idx="12957">
                  <c:v>3.35831714E-2</c:v>
                </c:pt>
                <c:pt idx="12958">
                  <c:v>3.3583171600000003E-2</c:v>
                </c:pt>
                <c:pt idx="12959">
                  <c:v>3.3583171799999999E-2</c:v>
                </c:pt>
                <c:pt idx="12960">
                  <c:v>3.3583172000000001E-2</c:v>
                </c:pt>
                <c:pt idx="12961">
                  <c:v>3.3583172199999997E-2</c:v>
                </c:pt>
                <c:pt idx="12962">
                  <c:v>3.35831724E-2</c:v>
                </c:pt>
                <c:pt idx="12963">
                  <c:v>3.3583172600000002E-2</c:v>
                </c:pt>
                <c:pt idx="12964">
                  <c:v>3.3583172799999998E-2</c:v>
                </c:pt>
                <c:pt idx="12965">
                  <c:v>3.3583173000000001E-2</c:v>
                </c:pt>
                <c:pt idx="12966">
                  <c:v>3.3583173199999997E-2</c:v>
                </c:pt>
                <c:pt idx="12967">
                  <c:v>3.3583173399999999E-2</c:v>
                </c:pt>
                <c:pt idx="12968">
                  <c:v>3.3583173600000002E-2</c:v>
                </c:pt>
                <c:pt idx="12969">
                  <c:v>3.3583173799999998E-2</c:v>
                </c:pt>
                <c:pt idx="12970">
                  <c:v>3.3583174E-2</c:v>
                </c:pt>
                <c:pt idx="12971">
                  <c:v>3.3583174200000003E-2</c:v>
                </c:pt>
                <c:pt idx="12972">
                  <c:v>3.3583174399999999E-2</c:v>
                </c:pt>
                <c:pt idx="12973">
                  <c:v>3.3583174600000001E-2</c:v>
                </c:pt>
                <c:pt idx="12974">
                  <c:v>3.3583174799999997E-2</c:v>
                </c:pt>
                <c:pt idx="12975">
                  <c:v>3.3583175E-2</c:v>
                </c:pt>
                <c:pt idx="12976">
                  <c:v>3.3583175200000003E-2</c:v>
                </c:pt>
                <c:pt idx="12977">
                  <c:v>3.3583175399999998E-2</c:v>
                </c:pt>
                <c:pt idx="12978">
                  <c:v>3.3583175600000001E-2</c:v>
                </c:pt>
                <c:pt idx="12979">
                  <c:v>3.3583175799999997E-2</c:v>
                </c:pt>
                <c:pt idx="12980">
                  <c:v>3.3583175999999999E-2</c:v>
                </c:pt>
                <c:pt idx="12981">
                  <c:v>3.3583176200000002E-2</c:v>
                </c:pt>
                <c:pt idx="12982">
                  <c:v>3.3583176399999998E-2</c:v>
                </c:pt>
                <c:pt idx="12983">
                  <c:v>3.35831766E-2</c:v>
                </c:pt>
                <c:pt idx="12984">
                  <c:v>3.3583176800000003E-2</c:v>
                </c:pt>
                <c:pt idx="12985">
                  <c:v>3.3583176999999999E-2</c:v>
                </c:pt>
                <c:pt idx="12986">
                  <c:v>3.3583177200000001E-2</c:v>
                </c:pt>
                <c:pt idx="12987">
                  <c:v>3.3583177399999997E-2</c:v>
                </c:pt>
                <c:pt idx="12988">
                  <c:v>3.35831776E-2</c:v>
                </c:pt>
                <c:pt idx="12989">
                  <c:v>3.3583177800000003E-2</c:v>
                </c:pt>
                <c:pt idx="12990">
                  <c:v>3.3583177999999998E-2</c:v>
                </c:pt>
                <c:pt idx="12991">
                  <c:v>3.3583178200000001E-2</c:v>
                </c:pt>
                <c:pt idx="12992">
                  <c:v>3.3583178399999997E-2</c:v>
                </c:pt>
                <c:pt idx="12993">
                  <c:v>3.3583178599999999E-2</c:v>
                </c:pt>
                <c:pt idx="12994">
                  <c:v>3.3583178800000002E-2</c:v>
                </c:pt>
                <c:pt idx="12995">
                  <c:v>3.3583178999999998E-2</c:v>
                </c:pt>
                <c:pt idx="12996">
                  <c:v>3.35831792E-2</c:v>
                </c:pt>
                <c:pt idx="12997">
                  <c:v>3.3583179400000003E-2</c:v>
                </c:pt>
                <c:pt idx="12998">
                  <c:v>3.3583179599999999E-2</c:v>
                </c:pt>
                <c:pt idx="12999">
                  <c:v>3.3583179800000001E-2</c:v>
                </c:pt>
                <c:pt idx="13000">
                  <c:v>3.3583179999999997E-2</c:v>
                </c:pt>
                <c:pt idx="13001">
                  <c:v>3.35831802E-2</c:v>
                </c:pt>
                <c:pt idx="13002">
                  <c:v>3.3583180400000003E-2</c:v>
                </c:pt>
                <c:pt idx="13003">
                  <c:v>3.3583180599999998E-2</c:v>
                </c:pt>
                <c:pt idx="13004">
                  <c:v>3.3583180800000001E-2</c:v>
                </c:pt>
                <c:pt idx="13005">
                  <c:v>3.3583180999999997E-2</c:v>
                </c:pt>
                <c:pt idx="13006">
                  <c:v>3.3583181199999999E-2</c:v>
                </c:pt>
                <c:pt idx="13007">
                  <c:v>3.3583181400000002E-2</c:v>
                </c:pt>
                <c:pt idx="13008">
                  <c:v>3.3583181599999998E-2</c:v>
                </c:pt>
                <c:pt idx="13009">
                  <c:v>3.35831818E-2</c:v>
                </c:pt>
                <c:pt idx="13010">
                  <c:v>3.3583182000000003E-2</c:v>
                </c:pt>
                <c:pt idx="13011">
                  <c:v>3.3583182199999999E-2</c:v>
                </c:pt>
                <c:pt idx="13012">
                  <c:v>3.3583182400000001E-2</c:v>
                </c:pt>
                <c:pt idx="13013">
                  <c:v>3.3583182599999997E-2</c:v>
                </c:pt>
                <c:pt idx="13014">
                  <c:v>3.35831828E-2</c:v>
                </c:pt>
                <c:pt idx="13015">
                  <c:v>3.3583183000000003E-2</c:v>
                </c:pt>
                <c:pt idx="13016">
                  <c:v>3.3583183199999998E-2</c:v>
                </c:pt>
                <c:pt idx="13017">
                  <c:v>3.3583183400000001E-2</c:v>
                </c:pt>
                <c:pt idx="13018">
                  <c:v>3.3583183599999997E-2</c:v>
                </c:pt>
                <c:pt idx="13019">
                  <c:v>3.3583183799999999E-2</c:v>
                </c:pt>
                <c:pt idx="13020">
                  <c:v>3.3583184000000002E-2</c:v>
                </c:pt>
                <c:pt idx="13021">
                  <c:v>3.3583184199999998E-2</c:v>
                </c:pt>
                <c:pt idx="13022">
                  <c:v>3.35831844E-2</c:v>
                </c:pt>
                <c:pt idx="13023">
                  <c:v>3.3583184600000003E-2</c:v>
                </c:pt>
                <c:pt idx="13024">
                  <c:v>3.3583184799999999E-2</c:v>
                </c:pt>
                <c:pt idx="13025">
                  <c:v>3.3583185000000002E-2</c:v>
                </c:pt>
                <c:pt idx="13026">
                  <c:v>3.3583185199999997E-2</c:v>
                </c:pt>
                <c:pt idx="13027">
                  <c:v>3.35831854E-2</c:v>
                </c:pt>
                <c:pt idx="13028">
                  <c:v>3.3583185600000003E-2</c:v>
                </c:pt>
                <c:pt idx="13029">
                  <c:v>3.3583185799999998E-2</c:v>
                </c:pt>
                <c:pt idx="13030">
                  <c:v>3.3583186000000001E-2</c:v>
                </c:pt>
                <c:pt idx="13031">
                  <c:v>3.3583186199999997E-2</c:v>
                </c:pt>
                <c:pt idx="13032">
                  <c:v>3.3583186399999999E-2</c:v>
                </c:pt>
                <c:pt idx="13033">
                  <c:v>3.3583186600000002E-2</c:v>
                </c:pt>
                <c:pt idx="13034">
                  <c:v>3.3583186799999998E-2</c:v>
                </c:pt>
                <c:pt idx="13035">
                  <c:v>3.3583187E-2</c:v>
                </c:pt>
                <c:pt idx="13036">
                  <c:v>3.3583187200000003E-2</c:v>
                </c:pt>
                <c:pt idx="13037">
                  <c:v>3.3583187399999999E-2</c:v>
                </c:pt>
                <c:pt idx="13038">
                  <c:v>3.3583187600000002E-2</c:v>
                </c:pt>
                <c:pt idx="13039">
                  <c:v>3.3583187799999997E-2</c:v>
                </c:pt>
                <c:pt idx="13040">
                  <c:v>3.3583188E-2</c:v>
                </c:pt>
                <c:pt idx="13041">
                  <c:v>3.3583188200000003E-2</c:v>
                </c:pt>
                <c:pt idx="13042">
                  <c:v>3.3583188399999998E-2</c:v>
                </c:pt>
                <c:pt idx="13043">
                  <c:v>3.3583188600000001E-2</c:v>
                </c:pt>
                <c:pt idx="13044">
                  <c:v>3.3583188799999997E-2</c:v>
                </c:pt>
                <c:pt idx="13045">
                  <c:v>3.3583188999999999E-2</c:v>
                </c:pt>
                <c:pt idx="13046">
                  <c:v>3.3583189200000002E-2</c:v>
                </c:pt>
                <c:pt idx="13047">
                  <c:v>3.3583189399999998E-2</c:v>
                </c:pt>
                <c:pt idx="13048">
                  <c:v>3.35831896E-2</c:v>
                </c:pt>
                <c:pt idx="13049">
                  <c:v>3.3583189800000003E-2</c:v>
                </c:pt>
                <c:pt idx="13050">
                  <c:v>3.3583189999999999E-2</c:v>
                </c:pt>
                <c:pt idx="13051">
                  <c:v>3.3583190200000002E-2</c:v>
                </c:pt>
                <c:pt idx="13052">
                  <c:v>3.3583190399999997E-2</c:v>
                </c:pt>
                <c:pt idx="13053">
                  <c:v>3.35831906E-2</c:v>
                </c:pt>
                <c:pt idx="13054">
                  <c:v>3.3583190800000003E-2</c:v>
                </c:pt>
                <c:pt idx="13055">
                  <c:v>3.3583190999999998E-2</c:v>
                </c:pt>
                <c:pt idx="13056">
                  <c:v>3.3583191200000001E-2</c:v>
                </c:pt>
                <c:pt idx="13057">
                  <c:v>3.3583191399999997E-2</c:v>
                </c:pt>
                <c:pt idx="13058">
                  <c:v>3.3583191599999999E-2</c:v>
                </c:pt>
                <c:pt idx="13059">
                  <c:v>3.3583191800000002E-2</c:v>
                </c:pt>
                <c:pt idx="13060">
                  <c:v>3.3583191999999998E-2</c:v>
                </c:pt>
                <c:pt idx="13061">
                  <c:v>3.35831922E-2</c:v>
                </c:pt>
                <c:pt idx="13062">
                  <c:v>3.3583192400000003E-2</c:v>
                </c:pt>
                <c:pt idx="13063">
                  <c:v>3.3583192599999999E-2</c:v>
                </c:pt>
                <c:pt idx="13064">
                  <c:v>3.3583192800000002E-2</c:v>
                </c:pt>
                <c:pt idx="13065">
                  <c:v>3.3583192999999997E-2</c:v>
                </c:pt>
                <c:pt idx="13066">
                  <c:v>3.35831932E-2</c:v>
                </c:pt>
                <c:pt idx="13067">
                  <c:v>3.3583193400000003E-2</c:v>
                </c:pt>
                <c:pt idx="13068">
                  <c:v>3.3583193599999998E-2</c:v>
                </c:pt>
                <c:pt idx="13069">
                  <c:v>3.3583193800000001E-2</c:v>
                </c:pt>
                <c:pt idx="13070">
                  <c:v>3.3583193999999997E-2</c:v>
                </c:pt>
                <c:pt idx="13071">
                  <c:v>3.3583194199999999E-2</c:v>
                </c:pt>
                <c:pt idx="13072">
                  <c:v>3.3583194400000002E-2</c:v>
                </c:pt>
                <c:pt idx="13073">
                  <c:v>3.3583194599999998E-2</c:v>
                </c:pt>
                <c:pt idx="13074">
                  <c:v>3.3583194800000001E-2</c:v>
                </c:pt>
                <c:pt idx="13075">
                  <c:v>3.3583195000000003E-2</c:v>
                </c:pt>
                <c:pt idx="13076">
                  <c:v>3.3583195199999999E-2</c:v>
                </c:pt>
                <c:pt idx="13077">
                  <c:v>3.3583195400000002E-2</c:v>
                </c:pt>
                <c:pt idx="13078">
                  <c:v>3.3583195599999997E-2</c:v>
                </c:pt>
                <c:pt idx="13079">
                  <c:v>3.35831958E-2</c:v>
                </c:pt>
                <c:pt idx="13080">
                  <c:v>3.3583196000000003E-2</c:v>
                </c:pt>
                <c:pt idx="13081">
                  <c:v>3.3583196199999998E-2</c:v>
                </c:pt>
                <c:pt idx="13082">
                  <c:v>3.3583196400000001E-2</c:v>
                </c:pt>
                <c:pt idx="13083">
                  <c:v>3.3583196599999997E-2</c:v>
                </c:pt>
                <c:pt idx="13084">
                  <c:v>3.3583196799999999E-2</c:v>
                </c:pt>
                <c:pt idx="13085">
                  <c:v>3.3583197000000002E-2</c:v>
                </c:pt>
                <c:pt idx="13086">
                  <c:v>3.3583197199999998E-2</c:v>
                </c:pt>
                <c:pt idx="13087">
                  <c:v>3.3583197400000001E-2</c:v>
                </c:pt>
                <c:pt idx="13088">
                  <c:v>3.3583197600000003E-2</c:v>
                </c:pt>
                <c:pt idx="13089">
                  <c:v>3.3583197799999999E-2</c:v>
                </c:pt>
                <c:pt idx="13090">
                  <c:v>3.3583198000000002E-2</c:v>
                </c:pt>
                <c:pt idx="13091">
                  <c:v>3.3583198199999997E-2</c:v>
                </c:pt>
                <c:pt idx="13092">
                  <c:v>3.35831984E-2</c:v>
                </c:pt>
                <c:pt idx="13093">
                  <c:v>3.3583198600000003E-2</c:v>
                </c:pt>
                <c:pt idx="13094">
                  <c:v>3.3583198799999998E-2</c:v>
                </c:pt>
                <c:pt idx="13095">
                  <c:v>3.3583199000000001E-2</c:v>
                </c:pt>
                <c:pt idx="13096">
                  <c:v>3.3583199199999997E-2</c:v>
                </c:pt>
                <c:pt idx="13097">
                  <c:v>3.3583199399999999E-2</c:v>
                </c:pt>
                <c:pt idx="13098">
                  <c:v>3.3583199600000002E-2</c:v>
                </c:pt>
                <c:pt idx="13099">
                  <c:v>3.3583199799999998E-2</c:v>
                </c:pt>
                <c:pt idx="13100">
                  <c:v>3.3583200000000001E-2</c:v>
                </c:pt>
                <c:pt idx="13101">
                  <c:v>3.3583200200000003E-2</c:v>
                </c:pt>
                <c:pt idx="13102">
                  <c:v>3.3583200399999999E-2</c:v>
                </c:pt>
                <c:pt idx="13103">
                  <c:v>3.3583200600000002E-2</c:v>
                </c:pt>
                <c:pt idx="13104">
                  <c:v>3.3583200799999997E-2</c:v>
                </c:pt>
                <c:pt idx="13105">
                  <c:v>3.3583201E-2</c:v>
                </c:pt>
                <c:pt idx="13106">
                  <c:v>3.3583201200000003E-2</c:v>
                </c:pt>
                <c:pt idx="13107">
                  <c:v>3.3583201399999998E-2</c:v>
                </c:pt>
                <c:pt idx="13108">
                  <c:v>3.3583201600000001E-2</c:v>
                </c:pt>
                <c:pt idx="13109">
                  <c:v>3.3583201799999997E-2</c:v>
                </c:pt>
                <c:pt idx="13110">
                  <c:v>3.3583201999999999E-2</c:v>
                </c:pt>
                <c:pt idx="13111">
                  <c:v>3.3583202200000002E-2</c:v>
                </c:pt>
                <c:pt idx="13112">
                  <c:v>3.3583202399999998E-2</c:v>
                </c:pt>
                <c:pt idx="13113">
                  <c:v>3.3583202600000001E-2</c:v>
                </c:pt>
                <c:pt idx="13114">
                  <c:v>3.3583202800000003E-2</c:v>
                </c:pt>
                <c:pt idx="13115">
                  <c:v>3.3583202999999999E-2</c:v>
                </c:pt>
                <c:pt idx="13116">
                  <c:v>3.3583203200000002E-2</c:v>
                </c:pt>
                <c:pt idx="13117">
                  <c:v>3.3583203399999997E-2</c:v>
                </c:pt>
                <c:pt idx="13118">
                  <c:v>3.35832036E-2</c:v>
                </c:pt>
                <c:pt idx="13119">
                  <c:v>3.3583203800000003E-2</c:v>
                </c:pt>
                <c:pt idx="13120">
                  <c:v>3.3583203999999998E-2</c:v>
                </c:pt>
                <c:pt idx="13121">
                  <c:v>3.3583204200000001E-2</c:v>
                </c:pt>
                <c:pt idx="13122">
                  <c:v>3.3583204399999997E-2</c:v>
                </c:pt>
                <c:pt idx="13123">
                  <c:v>3.35832046E-2</c:v>
                </c:pt>
                <c:pt idx="13124">
                  <c:v>3.3583204800000002E-2</c:v>
                </c:pt>
                <c:pt idx="13125">
                  <c:v>3.3583204999999998E-2</c:v>
                </c:pt>
                <c:pt idx="13126">
                  <c:v>3.3583205200000001E-2</c:v>
                </c:pt>
                <c:pt idx="13127">
                  <c:v>3.3583205400000003E-2</c:v>
                </c:pt>
                <c:pt idx="13128">
                  <c:v>3.3583205599999999E-2</c:v>
                </c:pt>
                <c:pt idx="13129">
                  <c:v>3.3583205800000002E-2</c:v>
                </c:pt>
                <c:pt idx="13130">
                  <c:v>3.3583205999999997E-2</c:v>
                </c:pt>
                <c:pt idx="13131">
                  <c:v>3.35832062E-2</c:v>
                </c:pt>
                <c:pt idx="13132">
                  <c:v>3.3583206400000003E-2</c:v>
                </c:pt>
                <c:pt idx="13133">
                  <c:v>3.3583206599999998E-2</c:v>
                </c:pt>
                <c:pt idx="13134">
                  <c:v>3.3583206800000001E-2</c:v>
                </c:pt>
                <c:pt idx="13135">
                  <c:v>3.3583206999999997E-2</c:v>
                </c:pt>
                <c:pt idx="13136">
                  <c:v>3.35832072E-2</c:v>
                </c:pt>
                <c:pt idx="13137">
                  <c:v>3.3583207400000002E-2</c:v>
                </c:pt>
                <c:pt idx="13138">
                  <c:v>3.3583207599999998E-2</c:v>
                </c:pt>
                <c:pt idx="13139">
                  <c:v>3.3583207800000001E-2</c:v>
                </c:pt>
                <c:pt idx="13140">
                  <c:v>3.3583208000000003E-2</c:v>
                </c:pt>
                <c:pt idx="13141">
                  <c:v>3.3583208199999999E-2</c:v>
                </c:pt>
                <c:pt idx="13142">
                  <c:v>3.3583208400000002E-2</c:v>
                </c:pt>
                <c:pt idx="13143">
                  <c:v>3.3583208599999997E-2</c:v>
                </c:pt>
                <c:pt idx="13144">
                  <c:v>3.35832088E-2</c:v>
                </c:pt>
                <c:pt idx="13145">
                  <c:v>3.3583209000000003E-2</c:v>
                </c:pt>
                <c:pt idx="13146">
                  <c:v>3.3583209199999998E-2</c:v>
                </c:pt>
                <c:pt idx="13147">
                  <c:v>3.3583209400000001E-2</c:v>
                </c:pt>
                <c:pt idx="13148">
                  <c:v>3.3583209599999997E-2</c:v>
                </c:pt>
                <c:pt idx="13149">
                  <c:v>3.35832098E-2</c:v>
                </c:pt>
                <c:pt idx="13150">
                  <c:v>3.3583210000000002E-2</c:v>
                </c:pt>
                <c:pt idx="13151">
                  <c:v>3.3583210199999998E-2</c:v>
                </c:pt>
                <c:pt idx="13152">
                  <c:v>3.3583210400000001E-2</c:v>
                </c:pt>
                <c:pt idx="13153">
                  <c:v>3.3583210600000003E-2</c:v>
                </c:pt>
                <c:pt idx="13154">
                  <c:v>3.3583210799999999E-2</c:v>
                </c:pt>
                <c:pt idx="13155">
                  <c:v>3.3583211000000002E-2</c:v>
                </c:pt>
                <c:pt idx="13156">
                  <c:v>3.3583211199999997E-2</c:v>
                </c:pt>
                <c:pt idx="13157">
                  <c:v>3.35832114E-2</c:v>
                </c:pt>
                <c:pt idx="13158">
                  <c:v>3.3583211600000003E-2</c:v>
                </c:pt>
                <c:pt idx="13159">
                  <c:v>3.3583211799999999E-2</c:v>
                </c:pt>
                <c:pt idx="13160">
                  <c:v>3.3583212000000001E-2</c:v>
                </c:pt>
                <c:pt idx="13161">
                  <c:v>3.3583212199999997E-2</c:v>
                </c:pt>
                <c:pt idx="13162">
                  <c:v>3.35832124E-2</c:v>
                </c:pt>
                <c:pt idx="13163">
                  <c:v>3.3583212600000002E-2</c:v>
                </c:pt>
                <c:pt idx="13164">
                  <c:v>3.3583212799999998E-2</c:v>
                </c:pt>
                <c:pt idx="13165">
                  <c:v>3.3583213000000001E-2</c:v>
                </c:pt>
                <c:pt idx="13166">
                  <c:v>3.3583213200000003E-2</c:v>
                </c:pt>
                <c:pt idx="13167">
                  <c:v>3.3583213399999999E-2</c:v>
                </c:pt>
                <c:pt idx="13168">
                  <c:v>3.3583213600000002E-2</c:v>
                </c:pt>
                <c:pt idx="13169">
                  <c:v>3.3583213799999997E-2</c:v>
                </c:pt>
                <c:pt idx="13170">
                  <c:v>3.3583214E-2</c:v>
                </c:pt>
                <c:pt idx="13171">
                  <c:v>3.3583214200000003E-2</c:v>
                </c:pt>
                <c:pt idx="13172">
                  <c:v>3.3583214399999999E-2</c:v>
                </c:pt>
                <c:pt idx="13173">
                  <c:v>3.3583214600000001E-2</c:v>
                </c:pt>
                <c:pt idx="13174">
                  <c:v>3.3583214799999997E-2</c:v>
                </c:pt>
                <c:pt idx="13175">
                  <c:v>3.3583215E-2</c:v>
                </c:pt>
                <c:pt idx="13176">
                  <c:v>3.3583215200000002E-2</c:v>
                </c:pt>
                <c:pt idx="13177">
                  <c:v>3.3583215399999998E-2</c:v>
                </c:pt>
                <c:pt idx="13178">
                  <c:v>3.3583215600000001E-2</c:v>
                </c:pt>
                <c:pt idx="13179">
                  <c:v>3.3583215800000003E-2</c:v>
                </c:pt>
                <c:pt idx="13180">
                  <c:v>3.3583215999999999E-2</c:v>
                </c:pt>
                <c:pt idx="13181">
                  <c:v>3.3583216200000002E-2</c:v>
                </c:pt>
                <c:pt idx="13182">
                  <c:v>3.3583216399999997E-2</c:v>
                </c:pt>
                <c:pt idx="13183">
                  <c:v>3.35832166E-2</c:v>
                </c:pt>
                <c:pt idx="13184">
                  <c:v>3.3583216800000003E-2</c:v>
                </c:pt>
                <c:pt idx="13185">
                  <c:v>3.3583216999999999E-2</c:v>
                </c:pt>
                <c:pt idx="13186">
                  <c:v>3.3583217200000001E-2</c:v>
                </c:pt>
                <c:pt idx="13187">
                  <c:v>3.3583217399999997E-2</c:v>
                </c:pt>
                <c:pt idx="13188">
                  <c:v>3.35832176E-2</c:v>
                </c:pt>
                <c:pt idx="13189">
                  <c:v>3.3583217800000002E-2</c:v>
                </c:pt>
                <c:pt idx="13190">
                  <c:v>3.3583217999999998E-2</c:v>
                </c:pt>
                <c:pt idx="13191">
                  <c:v>3.3583218200000001E-2</c:v>
                </c:pt>
                <c:pt idx="13192">
                  <c:v>3.3583218400000003E-2</c:v>
                </c:pt>
                <c:pt idx="13193">
                  <c:v>3.3583218599999999E-2</c:v>
                </c:pt>
                <c:pt idx="13194">
                  <c:v>3.3583218800000002E-2</c:v>
                </c:pt>
                <c:pt idx="13195">
                  <c:v>3.3583218999999997E-2</c:v>
                </c:pt>
                <c:pt idx="13196">
                  <c:v>3.35832192E-2</c:v>
                </c:pt>
                <c:pt idx="13197">
                  <c:v>3.3583219400000003E-2</c:v>
                </c:pt>
                <c:pt idx="13198">
                  <c:v>3.3583219599999999E-2</c:v>
                </c:pt>
                <c:pt idx="13199">
                  <c:v>3.3583219800000001E-2</c:v>
                </c:pt>
                <c:pt idx="13200">
                  <c:v>3.3583219999999997E-2</c:v>
                </c:pt>
                <c:pt idx="13201">
                  <c:v>3.35832202E-2</c:v>
                </c:pt>
                <c:pt idx="13202">
                  <c:v>3.3583220400000002E-2</c:v>
                </c:pt>
                <c:pt idx="13203">
                  <c:v>3.3583220599999998E-2</c:v>
                </c:pt>
                <c:pt idx="13204">
                  <c:v>3.3583220800000001E-2</c:v>
                </c:pt>
                <c:pt idx="13205">
                  <c:v>3.3583221000000003E-2</c:v>
                </c:pt>
                <c:pt idx="13206">
                  <c:v>3.3583221199999999E-2</c:v>
                </c:pt>
                <c:pt idx="13207">
                  <c:v>3.3583221400000002E-2</c:v>
                </c:pt>
                <c:pt idx="13208">
                  <c:v>3.3583221599999998E-2</c:v>
                </c:pt>
                <c:pt idx="13209">
                  <c:v>3.35832218E-2</c:v>
                </c:pt>
                <c:pt idx="13210">
                  <c:v>3.3583222000000003E-2</c:v>
                </c:pt>
                <c:pt idx="13211">
                  <c:v>3.3583222199999999E-2</c:v>
                </c:pt>
                <c:pt idx="13212">
                  <c:v>3.3583222400000001E-2</c:v>
                </c:pt>
                <c:pt idx="13213">
                  <c:v>3.3583222599999997E-2</c:v>
                </c:pt>
                <c:pt idx="13214">
                  <c:v>3.35832228E-2</c:v>
                </c:pt>
                <c:pt idx="13215">
                  <c:v>3.3583223000000002E-2</c:v>
                </c:pt>
                <c:pt idx="13216">
                  <c:v>3.3583223199999998E-2</c:v>
                </c:pt>
                <c:pt idx="13217">
                  <c:v>3.3583223400000001E-2</c:v>
                </c:pt>
                <c:pt idx="13218">
                  <c:v>3.3583223600000003E-2</c:v>
                </c:pt>
                <c:pt idx="13219">
                  <c:v>3.3583223799999999E-2</c:v>
                </c:pt>
                <c:pt idx="13220">
                  <c:v>3.3583224000000002E-2</c:v>
                </c:pt>
                <c:pt idx="13221">
                  <c:v>3.3583224199999998E-2</c:v>
                </c:pt>
                <c:pt idx="13222">
                  <c:v>3.35832244E-2</c:v>
                </c:pt>
                <c:pt idx="13223">
                  <c:v>3.3583224600000003E-2</c:v>
                </c:pt>
                <c:pt idx="13224">
                  <c:v>3.3583224799999999E-2</c:v>
                </c:pt>
                <c:pt idx="13225">
                  <c:v>3.3583225000000001E-2</c:v>
                </c:pt>
                <c:pt idx="13226">
                  <c:v>3.3583225199999997E-2</c:v>
                </c:pt>
                <c:pt idx="13227">
                  <c:v>3.35832254E-2</c:v>
                </c:pt>
                <c:pt idx="13228">
                  <c:v>3.3583225600000002E-2</c:v>
                </c:pt>
                <c:pt idx="13229">
                  <c:v>3.3583225799999998E-2</c:v>
                </c:pt>
                <c:pt idx="13230">
                  <c:v>3.3583226000000001E-2</c:v>
                </c:pt>
                <c:pt idx="13231">
                  <c:v>3.3583226200000003E-2</c:v>
                </c:pt>
                <c:pt idx="13232">
                  <c:v>3.3583226399999999E-2</c:v>
                </c:pt>
                <c:pt idx="13233">
                  <c:v>3.3583226600000002E-2</c:v>
                </c:pt>
                <c:pt idx="13234">
                  <c:v>3.3583226799999998E-2</c:v>
                </c:pt>
                <c:pt idx="13235">
                  <c:v>3.3583227E-2</c:v>
                </c:pt>
                <c:pt idx="13236">
                  <c:v>3.3583227200000003E-2</c:v>
                </c:pt>
                <c:pt idx="13237">
                  <c:v>3.3583227399999999E-2</c:v>
                </c:pt>
                <c:pt idx="13238">
                  <c:v>3.3583227600000001E-2</c:v>
                </c:pt>
                <c:pt idx="13239">
                  <c:v>3.3583227799999997E-2</c:v>
                </c:pt>
                <c:pt idx="13240">
                  <c:v>3.3583228E-2</c:v>
                </c:pt>
                <c:pt idx="13241">
                  <c:v>3.3583228200000002E-2</c:v>
                </c:pt>
                <c:pt idx="13242">
                  <c:v>3.3583228399999998E-2</c:v>
                </c:pt>
                <c:pt idx="13243">
                  <c:v>3.3583228600000001E-2</c:v>
                </c:pt>
                <c:pt idx="13244">
                  <c:v>3.3583228800000003E-2</c:v>
                </c:pt>
                <c:pt idx="13245">
                  <c:v>3.3583228999999999E-2</c:v>
                </c:pt>
                <c:pt idx="13246">
                  <c:v>3.3583229200000002E-2</c:v>
                </c:pt>
                <c:pt idx="13247">
                  <c:v>3.3583229399999998E-2</c:v>
                </c:pt>
                <c:pt idx="13248">
                  <c:v>3.35832296E-2</c:v>
                </c:pt>
                <c:pt idx="13249">
                  <c:v>3.3583229800000003E-2</c:v>
                </c:pt>
                <c:pt idx="13250">
                  <c:v>3.3583229999999999E-2</c:v>
                </c:pt>
                <c:pt idx="13251">
                  <c:v>3.3583230200000001E-2</c:v>
                </c:pt>
                <c:pt idx="13252">
                  <c:v>3.3583230399999997E-2</c:v>
                </c:pt>
                <c:pt idx="13253">
                  <c:v>3.35832306E-2</c:v>
                </c:pt>
                <c:pt idx="13254">
                  <c:v>3.3583230800000002E-2</c:v>
                </c:pt>
                <c:pt idx="13255">
                  <c:v>3.3583230999999998E-2</c:v>
                </c:pt>
                <c:pt idx="13256">
                  <c:v>3.3583231200000001E-2</c:v>
                </c:pt>
                <c:pt idx="13257">
                  <c:v>3.3583231400000003E-2</c:v>
                </c:pt>
                <c:pt idx="13258">
                  <c:v>3.3583231599999999E-2</c:v>
                </c:pt>
                <c:pt idx="13259">
                  <c:v>3.3583231800000002E-2</c:v>
                </c:pt>
                <c:pt idx="13260">
                  <c:v>3.3583231999999998E-2</c:v>
                </c:pt>
                <c:pt idx="13261">
                  <c:v>3.35832322E-2</c:v>
                </c:pt>
                <c:pt idx="13262">
                  <c:v>3.3583232400000003E-2</c:v>
                </c:pt>
                <c:pt idx="13263">
                  <c:v>3.3583232599999999E-2</c:v>
                </c:pt>
                <c:pt idx="13264">
                  <c:v>3.3583232800000001E-2</c:v>
                </c:pt>
                <c:pt idx="13265">
                  <c:v>3.3583232999999997E-2</c:v>
                </c:pt>
                <c:pt idx="13266">
                  <c:v>3.35832332E-2</c:v>
                </c:pt>
                <c:pt idx="13267">
                  <c:v>3.3583233400000002E-2</c:v>
                </c:pt>
                <c:pt idx="13268">
                  <c:v>3.3583233599999998E-2</c:v>
                </c:pt>
                <c:pt idx="13269">
                  <c:v>3.3583233800000001E-2</c:v>
                </c:pt>
                <c:pt idx="13270">
                  <c:v>3.3583233999999997E-2</c:v>
                </c:pt>
                <c:pt idx="13271">
                  <c:v>3.3583234199999999E-2</c:v>
                </c:pt>
                <c:pt idx="13272">
                  <c:v>3.3583234400000002E-2</c:v>
                </c:pt>
                <c:pt idx="13273">
                  <c:v>3.3583234599999998E-2</c:v>
                </c:pt>
                <c:pt idx="13274">
                  <c:v>3.35832348E-2</c:v>
                </c:pt>
                <c:pt idx="13275">
                  <c:v>3.3583235000000003E-2</c:v>
                </c:pt>
                <c:pt idx="13276">
                  <c:v>3.3583235199999999E-2</c:v>
                </c:pt>
                <c:pt idx="13277">
                  <c:v>3.3583235400000001E-2</c:v>
                </c:pt>
                <c:pt idx="13278">
                  <c:v>3.3583235599999997E-2</c:v>
                </c:pt>
                <c:pt idx="13279">
                  <c:v>3.35832358E-2</c:v>
                </c:pt>
                <c:pt idx="13280">
                  <c:v>3.3583236000000002E-2</c:v>
                </c:pt>
                <c:pt idx="13281">
                  <c:v>3.3583236199999998E-2</c:v>
                </c:pt>
                <c:pt idx="13282">
                  <c:v>3.3583236400000001E-2</c:v>
                </c:pt>
                <c:pt idx="13283">
                  <c:v>3.3583236599999997E-2</c:v>
                </c:pt>
                <c:pt idx="13284">
                  <c:v>3.3583236799999999E-2</c:v>
                </c:pt>
                <c:pt idx="13285">
                  <c:v>3.3583237000000002E-2</c:v>
                </c:pt>
                <c:pt idx="13286">
                  <c:v>3.3583237199999998E-2</c:v>
                </c:pt>
                <c:pt idx="13287">
                  <c:v>3.35832374E-2</c:v>
                </c:pt>
                <c:pt idx="13288">
                  <c:v>3.3583237600000003E-2</c:v>
                </c:pt>
                <c:pt idx="13289">
                  <c:v>3.3583237799999999E-2</c:v>
                </c:pt>
                <c:pt idx="13290">
                  <c:v>3.3583238000000001E-2</c:v>
                </c:pt>
                <c:pt idx="13291">
                  <c:v>3.3583238199999997E-2</c:v>
                </c:pt>
                <c:pt idx="13292">
                  <c:v>3.35832384E-2</c:v>
                </c:pt>
                <c:pt idx="13293">
                  <c:v>3.3583238600000002E-2</c:v>
                </c:pt>
                <c:pt idx="13294">
                  <c:v>3.3583238799999998E-2</c:v>
                </c:pt>
                <c:pt idx="13295">
                  <c:v>3.3583239000000001E-2</c:v>
                </c:pt>
                <c:pt idx="13296">
                  <c:v>3.3583239199999997E-2</c:v>
                </c:pt>
                <c:pt idx="13297">
                  <c:v>3.3583239399999999E-2</c:v>
                </c:pt>
                <c:pt idx="13298">
                  <c:v>3.3583239600000002E-2</c:v>
                </c:pt>
                <c:pt idx="13299">
                  <c:v>3.3583239799999998E-2</c:v>
                </c:pt>
                <c:pt idx="13300">
                  <c:v>3.358324E-2</c:v>
                </c:pt>
                <c:pt idx="13301">
                  <c:v>3.3583240200000003E-2</c:v>
                </c:pt>
                <c:pt idx="13302">
                  <c:v>3.3583240399999999E-2</c:v>
                </c:pt>
                <c:pt idx="13303">
                  <c:v>3.3583240600000001E-2</c:v>
                </c:pt>
                <c:pt idx="13304">
                  <c:v>3.3583240799999997E-2</c:v>
                </c:pt>
                <c:pt idx="13305">
                  <c:v>3.3583241E-2</c:v>
                </c:pt>
                <c:pt idx="13306">
                  <c:v>3.3583241200000002E-2</c:v>
                </c:pt>
                <c:pt idx="13307">
                  <c:v>3.3583241399999998E-2</c:v>
                </c:pt>
                <c:pt idx="13308">
                  <c:v>3.3583241600000001E-2</c:v>
                </c:pt>
                <c:pt idx="13309">
                  <c:v>3.3583241799999997E-2</c:v>
                </c:pt>
                <c:pt idx="13310">
                  <c:v>3.3583241999999999E-2</c:v>
                </c:pt>
                <c:pt idx="13311">
                  <c:v>3.3583242200000002E-2</c:v>
                </c:pt>
                <c:pt idx="13312">
                  <c:v>3.3583242399999998E-2</c:v>
                </c:pt>
                <c:pt idx="13313">
                  <c:v>3.35832426E-2</c:v>
                </c:pt>
                <c:pt idx="13314">
                  <c:v>3.3583242800000003E-2</c:v>
                </c:pt>
                <c:pt idx="13315">
                  <c:v>3.3583242999999999E-2</c:v>
                </c:pt>
                <c:pt idx="13316">
                  <c:v>3.3583243200000001E-2</c:v>
                </c:pt>
                <c:pt idx="13317">
                  <c:v>3.3583243399999997E-2</c:v>
                </c:pt>
                <c:pt idx="13318">
                  <c:v>3.35832436E-2</c:v>
                </c:pt>
                <c:pt idx="13319">
                  <c:v>3.3583243800000002E-2</c:v>
                </c:pt>
                <c:pt idx="13320">
                  <c:v>3.3583243999999998E-2</c:v>
                </c:pt>
                <c:pt idx="13321">
                  <c:v>3.3583244200000001E-2</c:v>
                </c:pt>
                <c:pt idx="13322">
                  <c:v>3.3583244399999997E-2</c:v>
                </c:pt>
                <c:pt idx="13323">
                  <c:v>3.3583244599999999E-2</c:v>
                </c:pt>
                <c:pt idx="13324">
                  <c:v>3.3583244800000002E-2</c:v>
                </c:pt>
                <c:pt idx="13325">
                  <c:v>3.3583244999999998E-2</c:v>
                </c:pt>
                <c:pt idx="13326">
                  <c:v>3.35832452E-2</c:v>
                </c:pt>
                <c:pt idx="13327">
                  <c:v>3.3583245400000003E-2</c:v>
                </c:pt>
                <c:pt idx="13328">
                  <c:v>3.3583245599999999E-2</c:v>
                </c:pt>
                <c:pt idx="13329">
                  <c:v>3.3583245800000001E-2</c:v>
                </c:pt>
                <c:pt idx="13330">
                  <c:v>3.3583245999999997E-2</c:v>
                </c:pt>
                <c:pt idx="13331">
                  <c:v>3.35832462E-2</c:v>
                </c:pt>
                <c:pt idx="13332">
                  <c:v>3.3583246400000002E-2</c:v>
                </c:pt>
                <c:pt idx="13333">
                  <c:v>3.3583246599999998E-2</c:v>
                </c:pt>
                <c:pt idx="13334">
                  <c:v>3.3583246800000001E-2</c:v>
                </c:pt>
                <c:pt idx="13335">
                  <c:v>3.3583246999999997E-2</c:v>
                </c:pt>
                <c:pt idx="13336">
                  <c:v>3.3583247199999999E-2</c:v>
                </c:pt>
                <c:pt idx="13337">
                  <c:v>3.3583247400000002E-2</c:v>
                </c:pt>
                <c:pt idx="13338">
                  <c:v>3.3583247599999998E-2</c:v>
                </c:pt>
                <c:pt idx="13339">
                  <c:v>3.35832478E-2</c:v>
                </c:pt>
                <c:pt idx="13340">
                  <c:v>3.3583248000000003E-2</c:v>
                </c:pt>
                <c:pt idx="13341">
                  <c:v>3.3583248199999999E-2</c:v>
                </c:pt>
                <c:pt idx="13342">
                  <c:v>3.3583248400000001E-2</c:v>
                </c:pt>
                <c:pt idx="13343">
                  <c:v>3.3583248599999997E-2</c:v>
                </c:pt>
                <c:pt idx="13344">
                  <c:v>3.35832488E-2</c:v>
                </c:pt>
                <c:pt idx="13345">
                  <c:v>3.3583249000000003E-2</c:v>
                </c:pt>
                <c:pt idx="13346">
                  <c:v>3.3583249199999998E-2</c:v>
                </c:pt>
                <c:pt idx="13347">
                  <c:v>3.3583249400000001E-2</c:v>
                </c:pt>
                <c:pt idx="13348">
                  <c:v>3.3583249599999997E-2</c:v>
                </c:pt>
                <c:pt idx="13349">
                  <c:v>3.3583249799999999E-2</c:v>
                </c:pt>
                <c:pt idx="13350">
                  <c:v>3.3583250000000002E-2</c:v>
                </c:pt>
                <c:pt idx="13351">
                  <c:v>3.3583250199999998E-2</c:v>
                </c:pt>
                <c:pt idx="13352">
                  <c:v>3.35832504E-2</c:v>
                </c:pt>
                <c:pt idx="13353">
                  <c:v>3.3583250600000003E-2</c:v>
                </c:pt>
                <c:pt idx="13354">
                  <c:v>3.3583250799999999E-2</c:v>
                </c:pt>
                <c:pt idx="13355">
                  <c:v>3.3583251000000001E-2</c:v>
                </c:pt>
                <c:pt idx="13356">
                  <c:v>3.3583251199999997E-2</c:v>
                </c:pt>
                <c:pt idx="13357">
                  <c:v>3.35832514E-2</c:v>
                </c:pt>
                <c:pt idx="13358">
                  <c:v>3.3583251600000003E-2</c:v>
                </c:pt>
                <c:pt idx="13359">
                  <c:v>3.3583251799999998E-2</c:v>
                </c:pt>
                <c:pt idx="13360">
                  <c:v>3.3583252000000001E-2</c:v>
                </c:pt>
                <c:pt idx="13361">
                  <c:v>3.3583252199999997E-2</c:v>
                </c:pt>
                <c:pt idx="13362">
                  <c:v>3.3583252399999999E-2</c:v>
                </c:pt>
                <c:pt idx="13363">
                  <c:v>3.3583252600000002E-2</c:v>
                </c:pt>
                <c:pt idx="13364">
                  <c:v>3.3583252799999998E-2</c:v>
                </c:pt>
                <c:pt idx="13365">
                  <c:v>3.3583253E-2</c:v>
                </c:pt>
                <c:pt idx="13366">
                  <c:v>3.3583253200000003E-2</c:v>
                </c:pt>
                <c:pt idx="13367">
                  <c:v>3.3583253399999999E-2</c:v>
                </c:pt>
                <c:pt idx="13368">
                  <c:v>3.3583253600000001E-2</c:v>
                </c:pt>
                <c:pt idx="13369">
                  <c:v>3.3583253799999997E-2</c:v>
                </c:pt>
                <c:pt idx="13370">
                  <c:v>3.3583254E-2</c:v>
                </c:pt>
                <c:pt idx="13371">
                  <c:v>3.3583254200000003E-2</c:v>
                </c:pt>
                <c:pt idx="13372">
                  <c:v>3.3583254399999998E-2</c:v>
                </c:pt>
                <c:pt idx="13373">
                  <c:v>3.3583254600000001E-2</c:v>
                </c:pt>
                <c:pt idx="13374">
                  <c:v>3.3583254799999997E-2</c:v>
                </c:pt>
                <c:pt idx="13375">
                  <c:v>3.3583254999999999E-2</c:v>
                </c:pt>
                <c:pt idx="13376">
                  <c:v>3.3583255200000002E-2</c:v>
                </c:pt>
                <c:pt idx="13377">
                  <c:v>3.3583255399999998E-2</c:v>
                </c:pt>
                <c:pt idx="13378">
                  <c:v>3.35832556E-2</c:v>
                </c:pt>
                <c:pt idx="13379">
                  <c:v>3.3583255800000003E-2</c:v>
                </c:pt>
                <c:pt idx="13380">
                  <c:v>3.3583255999999999E-2</c:v>
                </c:pt>
                <c:pt idx="13381">
                  <c:v>3.3583256200000002E-2</c:v>
                </c:pt>
                <c:pt idx="13382">
                  <c:v>3.3583256399999997E-2</c:v>
                </c:pt>
                <c:pt idx="13383">
                  <c:v>3.35832566E-2</c:v>
                </c:pt>
                <c:pt idx="13384">
                  <c:v>3.3583256800000003E-2</c:v>
                </c:pt>
                <c:pt idx="13385">
                  <c:v>3.3583256999999998E-2</c:v>
                </c:pt>
                <c:pt idx="13386">
                  <c:v>3.3583257200000001E-2</c:v>
                </c:pt>
                <c:pt idx="13387">
                  <c:v>3.3583257399999997E-2</c:v>
                </c:pt>
                <c:pt idx="13388">
                  <c:v>3.3583257599999999E-2</c:v>
                </c:pt>
                <c:pt idx="13389">
                  <c:v>3.3583257800000002E-2</c:v>
                </c:pt>
                <c:pt idx="13390">
                  <c:v>3.3583257999999998E-2</c:v>
                </c:pt>
                <c:pt idx="13391">
                  <c:v>3.35832582E-2</c:v>
                </c:pt>
                <c:pt idx="13392">
                  <c:v>3.3583258400000003E-2</c:v>
                </c:pt>
                <c:pt idx="13393">
                  <c:v>3.3583258599999999E-2</c:v>
                </c:pt>
                <c:pt idx="13394">
                  <c:v>3.3583258800000002E-2</c:v>
                </c:pt>
                <c:pt idx="13395">
                  <c:v>3.3583258999999997E-2</c:v>
                </c:pt>
                <c:pt idx="13396">
                  <c:v>3.35832592E-2</c:v>
                </c:pt>
                <c:pt idx="13397">
                  <c:v>3.3583259400000003E-2</c:v>
                </c:pt>
                <c:pt idx="13398">
                  <c:v>3.3583259599999998E-2</c:v>
                </c:pt>
                <c:pt idx="13399">
                  <c:v>3.3583259800000001E-2</c:v>
                </c:pt>
                <c:pt idx="13400">
                  <c:v>3.3583259999999997E-2</c:v>
                </c:pt>
                <c:pt idx="13401">
                  <c:v>3.3583260199999999E-2</c:v>
                </c:pt>
                <c:pt idx="13402">
                  <c:v>3.3583260400000002E-2</c:v>
                </c:pt>
                <c:pt idx="13403">
                  <c:v>3.3583260599999998E-2</c:v>
                </c:pt>
                <c:pt idx="13404">
                  <c:v>3.35832608E-2</c:v>
                </c:pt>
                <c:pt idx="13405">
                  <c:v>3.3583261000000003E-2</c:v>
                </c:pt>
                <c:pt idx="13406">
                  <c:v>3.3583261199999999E-2</c:v>
                </c:pt>
                <c:pt idx="13407">
                  <c:v>3.3583261400000002E-2</c:v>
                </c:pt>
                <c:pt idx="13408">
                  <c:v>3.3583261599999997E-2</c:v>
                </c:pt>
                <c:pt idx="13409">
                  <c:v>3.35832618E-2</c:v>
                </c:pt>
                <c:pt idx="13410">
                  <c:v>3.3583262000000003E-2</c:v>
                </c:pt>
                <c:pt idx="13411">
                  <c:v>3.3583262199999998E-2</c:v>
                </c:pt>
                <c:pt idx="13412">
                  <c:v>3.3583262400000001E-2</c:v>
                </c:pt>
                <c:pt idx="13413">
                  <c:v>3.3583262599999997E-2</c:v>
                </c:pt>
                <c:pt idx="13414">
                  <c:v>3.3583262799999999E-2</c:v>
                </c:pt>
                <c:pt idx="13415">
                  <c:v>3.3583263000000002E-2</c:v>
                </c:pt>
                <c:pt idx="13416">
                  <c:v>3.3583263199999998E-2</c:v>
                </c:pt>
                <c:pt idx="13417">
                  <c:v>3.35832634E-2</c:v>
                </c:pt>
                <c:pt idx="13418">
                  <c:v>3.3583263600000003E-2</c:v>
                </c:pt>
                <c:pt idx="13419">
                  <c:v>3.3583263799999999E-2</c:v>
                </c:pt>
                <c:pt idx="13420">
                  <c:v>3.3583264000000002E-2</c:v>
                </c:pt>
                <c:pt idx="13421">
                  <c:v>3.3583264199999997E-2</c:v>
                </c:pt>
                <c:pt idx="13422">
                  <c:v>3.35832644E-2</c:v>
                </c:pt>
                <c:pt idx="13423">
                  <c:v>3.3583264600000003E-2</c:v>
                </c:pt>
                <c:pt idx="13424">
                  <c:v>3.3583264799999998E-2</c:v>
                </c:pt>
                <c:pt idx="13425">
                  <c:v>3.3583265000000001E-2</c:v>
                </c:pt>
                <c:pt idx="13426">
                  <c:v>3.3583265199999997E-2</c:v>
                </c:pt>
                <c:pt idx="13427">
                  <c:v>3.3583265399999999E-2</c:v>
                </c:pt>
                <c:pt idx="13428">
                  <c:v>3.3583265600000002E-2</c:v>
                </c:pt>
                <c:pt idx="13429">
                  <c:v>3.3583265799999998E-2</c:v>
                </c:pt>
                <c:pt idx="13430">
                  <c:v>3.3583266000000001E-2</c:v>
                </c:pt>
                <c:pt idx="13431">
                  <c:v>3.3583266200000003E-2</c:v>
                </c:pt>
                <c:pt idx="13432">
                  <c:v>3.3583266399999999E-2</c:v>
                </c:pt>
                <c:pt idx="13433">
                  <c:v>3.3583266600000002E-2</c:v>
                </c:pt>
                <c:pt idx="13434">
                  <c:v>3.3583266799999997E-2</c:v>
                </c:pt>
                <c:pt idx="13435">
                  <c:v>3.3583267E-2</c:v>
                </c:pt>
                <c:pt idx="13436">
                  <c:v>3.3583267200000003E-2</c:v>
                </c:pt>
                <c:pt idx="13437">
                  <c:v>3.3583267399999998E-2</c:v>
                </c:pt>
                <c:pt idx="13438">
                  <c:v>3.3583267600000001E-2</c:v>
                </c:pt>
                <c:pt idx="13439">
                  <c:v>3.3583267799999997E-2</c:v>
                </c:pt>
                <c:pt idx="13440">
                  <c:v>3.3583267999999999E-2</c:v>
                </c:pt>
                <c:pt idx="13441">
                  <c:v>3.3583268200000002E-2</c:v>
                </c:pt>
                <c:pt idx="13442">
                  <c:v>3.3583268399999998E-2</c:v>
                </c:pt>
                <c:pt idx="13443">
                  <c:v>3.3583268600000001E-2</c:v>
                </c:pt>
                <c:pt idx="13444">
                  <c:v>3.3583268800000003E-2</c:v>
                </c:pt>
                <c:pt idx="13445">
                  <c:v>3.3583268999999999E-2</c:v>
                </c:pt>
                <c:pt idx="13446">
                  <c:v>3.3583269200000002E-2</c:v>
                </c:pt>
                <c:pt idx="13447">
                  <c:v>3.3583269399999997E-2</c:v>
                </c:pt>
                <c:pt idx="13448">
                  <c:v>3.35832696E-2</c:v>
                </c:pt>
                <c:pt idx="13449">
                  <c:v>3.3583269800000003E-2</c:v>
                </c:pt>
                <c:pt idx="13450">
                  <c:v>3.3583269999999998E-2</c:v>
                </c:pt>
                <c:pt idx="13451">
                  <c:v>3.3583270200000001E-2</c:v>
                </c:pt>
                <c:pt idx="13452">
                  <c:v>3.3583270399999997E-2</c:v>
                </c:pt>
                <c:pt idx="13453">
                  <c:v>3.3583270599999999E-2</c:v>
                </c:pt>
                <c:pt idx="13454">
                  <c:v>3.3583270800000002E-2</c:v>
                </c:pt>
                <c:pt idx="13455">
                  <c:v>3.3583270999999998E-2</c:v>
                </c:pt>
                <c:pt idx="13456">
                  <c:v>3.3583271200000001E-2</c:v>
                </c:pt>
                <c:pt idx="13457">
                  <c:v>3.3583271400000003E-2</c:v>
                </c:pt>
                <c:pt idx="13458">
                  <c:v>3.3583271599999999E-2</c:v>
                </c:pt>
                <c:pt idx="13459">
                  <c:v>3.3583271800000002E-2</c:v>
                </c:pt>
                <c:pt idx="13460">
                  <c:v>3.3583271999999997E-2</c:v>
                </c:pt>
                <c:pt idx="13461">
                  <c:v>3.35832722E-2</c:v>
                </c:pt>
                <c:pt idx="13462">
                  <c:v>3.3583272400000003E-2</c:v>
                </c:pt>
                <c:pt idx="13463">
                  <c:v>3.3583272599999998E-2</c:v>
                </c:pt>
                <c:pt idx="13464">
                  <c:v>3.3583272800000001E-2</c:v>
                </c:pt>
                <c:pt idx="13465">
                  <c:v>3.3583272999999997E-2</c:v>
                </c:pt>
                <c:pt idx="13466">
                  <c:v>3.3583273199999999E-2</c:v>
                </c:pt>
                <c:pt idx="13467">
                  <c:v>3.3583273400000002E-2</c:v>
                </c:pt>
                <c:pt idx="13468">
                  <c:v>3.3583273599999998E-2</c:v>
                </c:pt>
                <c:pt idx="13469">
                  <c:v>3.3583273800000001E-2</c:v>
                </c:pt>
                <c:pt idx="13470">
                  <c:v>3.3583274000000003E-2</c:v>
                </c:pt>
                <c:pt idx="13471">
                  <c:v>3.3583274199999999E-2</c:v>
                </c:pt>
                <c:pt idx="13472">
                  <c:v>3.3583274400000002E-2</c:v>
                </c:pt>
                <c:pt idx="13473">
                  <c:v>3.3583274599999997E-2</c:v>
                </c:pt>
                <c:pt idx="13474">
                  <c:v>3.35832748E-2</c:v>
                </c:pt>
                <c:pt idx="13475">
                  <c:v>3.3583275000000003E-2</c:v>
                </c:pt>
                <c:pt idx="13476">
                  <c:v>3.3583275199999998E-2</c:v>
                </c:pt>
                <c:pt idx="13477">
                  <c:v>3.3583275400000001E-2</c:v>
                </c:pt>
                <c:pt idx="13478">
                  <c:v>3.3583275599999997E-2</c:v>
                </c:pt>
                <c:pt idx="13479">
                  <c:v>3.35832758E-2</c:v>
                </c:pt>
                <c:pt idx="13480">
                  <c:v>3.3583276000000002E-2</c:v>
                </c:pt>
                <c:pt idx="13481">
                  <c:v>3.3583276199999998E-2</c:v>
                </c:pt>
                <c:pt idx="13482">
                  <c:v>3.3583276400000001E-2</c:v>
                </c:pt>
                <c:pt idx="13483">
                  <c:v>3.3583276600000003E-2</c:v>
                </c:pt>
                <c:pt idx="13484">
                  <c:v>3.3583276799999999E-2</c:v>
                </c:pt>
                <c:pt idx="13485">
                  <c:v>3.3583277000000002E-2</c:v>
                </c:pt>
                <c:pt idx="13486">
                  <c:v>3.3583277199999997E-2</c:v>
                </c:pt>
                <c:pt idx="13487">
                  <c:v>3.35832774E-2</c:v>
                </c:pt>
                <c:pt idx="13488">
                  <c:v>3.3583277600000003E-2</c:v>
                </c:pt>
                <c:pt idx="13489">
                  <c:v>3.3583277799999998E-2</c:v>
                </c:pt>
                <c:pt idx="13490">
                  <c:v>3.3583278000000001E-2</c:v>
                </c:pt>
                <c:pt idx="13491">
                  <c:v>3.3583278199999997E-2</c:v>
                </c:pt>
                <c:pt idx="13492">
                  <c:v>3.35832784E-2</c:v>
                </c:pt>
                <c:pt idx="13493">
                  <c:v>3.3583278600000002E-2</c:v>
                </c:pt>
                <c:pt idx="13494">
                  <c:v>3.3583278799999998E-2</c:v>
                </c:pt>
                <c:pt idx="13495">
                  <c:v>3.3583279000000001E-2</c:v>
                </c:pt>
                <c:pt idx="13496">
                  <c:v>3.3583279200000003E-2</c:v>
                </c:pt>
                <c:pt idx="13497">
                  <c:v>3.3583279399999999E-2</c:v>
                </c:pt>
                <c:pt idx="13498">
                  <c:v>3.3583279600000002E-2</c:v>
                </c:pt>
                <c:pt idx="13499">
                  <c:v>3.3583279799999997E-2</c:v>
                </c:pt>
                <c:pt idx="13500">
                  <c:v>3.358328E-2</c:v>
                </c:pt>
                <c:pt idx="13501">
                  <c:v>3.3583280200000003E-2</c:v>
                </c:pt>
                <c:pt idx="13502">
                  <c:v>3.3583280399999998E-2</c:v>
                </c:pt>
                <c:pt idx="13503">
                  <c:v>3.3583280600000001E-2</c:v>
                </c:pt>
                <c:pt idx="13504">
                  <c:v>3.3583280799999997E-2</c:v>
                </c:pt>
                <c:pt idx="13505">
                  <c:v>3.3583281E-2</c:v>
                </c:pt>
                <c:pt idx="13506">
                  <c:v>3.3583281200000002E-2</c:v>
                </c:pt>
                <c:pt idx="13507">
                  <c:v>3.3583281399999998E-2</c:v>
                </c:pt>
                <c:pt idx="13508">
                  <c:v>3.3583281600000001E-2</c:v>
                </c:pt>
                <c:pt idx="13509">
                  <c:v>3.3583281800000003E-2</c:v>
                </c:pt>
                <c:pt idx="13510">
                  <c:v>3.3583281999999999E-2</c:v>
                </c:pt>
                <c:pt idx="13511">
                  <c:v>3.3583282200000002E-2</c:v>
                </c:pt>
                <c:pt idx="13512">
                  <c:v>3.3583282399999997E-2</c:v>
                </c:pt>
                <c:pt idx="13513">
                  <c:v>3.35832826E-2</c:v>
                </c:pt>
                <c:pt idx="13514">
                  <c:v>3.3583282800000003E-2</c:v>
                </c:pt>
                <c:pt idx="13515">
                  <c:v>3.3583282999999998E-2</c:v>
                </c:pt>
                <c:pt idx="13516">
                  <c:v>3.3583283200000001E-2</c:v>
                </c:pt>
                <c:pt idx="13517">
                  <c:v>3.3583283399999997E-2</c:v>
                </c:pt>
                <c:pt idx="13518">
                  <c:v>3.35832836E-2</c:v>
                </c:pt>
                <c:pt idx="13519">
                  <c:v>3.3583283800000002E-2</c:v>
                </c:pt>
                <c:pt idx="13520">
                  <c:v>3.3583283999999998E-2</c:v>
                </c:pt>
                <c:pt idx="13521">
                  <c:v>3.3583284200000001E-2</c:v>
                </c:pt>
                <c:pt idx="13522">
                  <c:v>3.3583284400000003E-2</c:v>
                </c:pt>
                <c:pt idx="13523">
                  <c:v>3.3583284599999999E-2</c:v>
                </c:pt>
                <c:pt idx="13524">
                  <c:v>3.3583284800000002E-2</c:v>
                </c:pt>
                <c:pt idx="13525">
                  <c:v>3.3583284999999997E-2</c:v>
                </c:pt>
                <c:pt idx="13526">
                  <c:v>3.35832852E-2</c:v>
                </c:pt>
                <c:pt idx="13527">
                  <c:v>3.3583285400000003E-2</c:v>
                </c:pt>
                <c:pt idx="13528">
                  <c:v>3.3583285599999999E-2</c:v>
                </c:pt>
                <c:pt idx="13529">
                  <c:v>3.3583285800000001E-2</c:v>
                </c:pt>
                <c:pt idx="13530">
                  <c:v>3.3583285999999997E-2</c:v>
                </c:pt>
                <c:pt idx="13531">
                  <c:v>3.35832862E-2</c:v>
                </c:pt>
                <c:pt idx="13532">
                  <c:v>3.3583286400000002E-2</c:v>
                </c:pt>
                <c:pt idx="13533">
                  <c:v>3.3583286599999998E-2</c:v>
                </c:pt>
                <c:pt idx="13534">
                  <c:v>3.3583286800000001E-2</c:v>
                </c:pt>
                <c:pt idx="13535">
                  <c:v>3.3583287000000003E-2</c:v>
                </c:pt>
                <c:pt idx="13536">
                  <c:v>3.3583287199999999E-2</c:v>
                </c:pt>
                <c:pt idx="13537">
                  <c:v>3.3583287400000002E-2</c:v>
                </c:pt>
                <c:pt idx="13538">
                  <c:v>3.3583287599999997E-2</c:v>
                </c:pt>
                <c:pt idx="13539">
                  <c:v>3.35832878E-2</c:v>
                </c:pt>
                <c:pt idx="13540">
                  <c:v>3.3583288000000003E-2</c:v>
                </c:pt>
                <c:pt idx="13541">
                  <c:v>3.3583288199999999E-2</c:v>
                </c:pt>
                <c:pt idx="13542">
                  <c:v>3.3583288400000001E-2</c:v>
                </c:pt>
                <c:pt idx="13543">
                  <c:v>3.3583288599999997E-2</c:v>
                </c:pt>
                <c:pt idx="13544">
                  <c:v>3.35832888E-2</c:v>
                </c:pt>
                <c:pt idx="13545">
                  <c:v>3.3583289000000002E-2</c:v>
                </c:pt>
                <c:pt idx="13546">
                  <c:v>3.3583289199999998E-2</c:v>
                </c:pt>
                <c:pt idx="13547">
                  <c:v>3.3583289400000001E-2</c:v>
                </c:pt>
                <c:pt idx="13548">
                  <c:v>3.3583289600000003E-2</c:v>
                </c:pt>
                <c:pt idx="13549">
                  <c:v>3.3583289799999999E-2</c:v>
                </c:pt>
                <c:pt idx="13550">
                  <c:v>3.3583290000000002E-2</c:v>
                </c:pt>
                <c:pt idx="13551">
                  <c:v>3.3583290199999997E-2</c:v>
                </c:pt>
                <c:pt idx="13552">
                  <c:v>3.35832904E-2</c:v>
                </c:pt>
                <c:pt idx="13553">
                  <c:v>3.3583290600000003E-2</c:v>
                </c:pt>
                <c:pt idx="13554">
                  <c:v>3.3583290799999999E-2</c:v>
                </c:pt>
                <c:pt idx="13555">
                  <c:v>3.3583291000000001E-2</c:v>
                </c:pt>
                <c:pt idx="13556">
                  <c:v>3.3583291199999997E-2</c:v>
                </c:pt>
                <c:pt idx="13557">
                  <c:v>3.35832914E-2</c:v>
                </c:pt>
                <c:pt idx="13558">
                  <c:v>3.3583291600000002E-2</c:v>
                </c:pt>
                <c:pt idx="13559">
                  <c:v>3.3583291799999998E-2</c:v>
                </c:pt>
                <c:pt idx="13560">
                  <c:v>3.3583292000000001E-2</c:v>
                </c:pt>
                <c:pt idx="13561">
                  <c:v>3.3583292200000003E-2</c:v>
                </c:pt>
                <c:pt idx="13562">
                  <c:v>3.3583292399999999E-2</c:v>
                </c:pt>
                <c:pt idx="13563">
                  <c:v>3.3583292600000002E-2</c:v>
                </c:pt>
                <c:pt idx="13564">
                  <c:v>3.3583292799999998E-2</c:v>
                </c:pt>
                <c:pt idx="13565">
                  <c:v>3.3583293E-2</c:v>
                </c:pt>
                <c:pt idx="13566">
                  <c:v>3.3583293200000003E-2</c:v>
                </c:pt>
                <c:pt idx="13567">
                  <c:v>3.3583293399999999E-2</c:v>
                </c:pt>
                <c:pt idx="13568">
                  <c:v>3.3583293600000001E-2</c:v>
                </c:pt>
                <c:pt idx="13569">
                  <c:v>3.3583293799999997E-2</c:v>
                </c:pt>
                <c:pt idx="13570">
                  <c:v>3.3583294E-2</c:v>
                </c:pt>
                <c:pt idx="13571">
                  <c:v>3.3583294200000002E-2</c:v>
                </c:pt>
                <c:pt idx="13572">
                  <c:v>3.3583294399999998E-2</c:v>
                </c:pt>
                <c:pt idx="13573">
                  <c:v>3.3583294600000001E-2</c:v>
                </c:pt>
                <c:pt idx="13574">
                  <c:v>3.3583294800000003E-2</c:v>
                </c:pt>
                <c:pt idx="13575">
                  <c:v>3.3583294999999999E-2</c:v>
                </c:pt>
                <c:pt idx="13576">
                  <c:v>3.3583295200000002E-2</c:v>
                </c:pt>
                <c:pt idx="13577">
                  <c:v>3.3583295399999998E-2</c:v>
                </c:pt>
                <c:pt idx="13578">
                  <c:v>3.35832956E-2</c:v>
                </c:pt>
                <c:pt idx="13579">
                  <c:v>3.3583295800000003E-2</c:v>
                </c:pt>
                <c:pt idx="13580">
                  <c:v>3.3583295999999999E-2</c:v>
                </c:pt>
                <c:pt idx="13581">
                  <c:v>3.3583296200000001E-2</c:v>
                </c:pt>
                <c:pt idx="13582">
                  <c:v>3.3583296399999997E-2</c:v>
                </c:pt>
                <c:pt idx="13583">
                  <c:v>3.35832966E-2</c:v>
                </c:pt>
                <c:pt idx="13584">
                  <c:v>3.3583296800000002E-2</c:v>
                </c:pt>
                <c:pt idx="13585">
                  <c:v>3.3583296999999998E-2</c:v>
                </c:pt>
                <c:pt idx="13586">
                  <c:v>3.3583297200000001E-2</c:v>
                </c:pt>
                <c:pt idx="13587">
                  <c:v>3.3583297400000003E-2</c:v>
                </c:pt>
                <c:pt idx="13588">
                  <c:v>3.3583297599999999E-2</c:v>
                </c:pt>
                <c:pt idx="13589">
                  <c:v>3.3583297800000002E-2</c:v>
                </c:pt>
                <c:pt idx="13590">
                  <c:v>3.3583297999999998E-2</c:v>
                </c:pt>
                <c:pt idx="13591">
                  <c:v>3.35832982E-2</c:v>
                </c:pt>
                <c:pt idx="13592">
                  <c:v>3.3583298400000003E-2</c:v>
                </c:pt>
                <c:pt idx="13593">
                  <c:v>3.3583298599999999E-2</c:v>
                </c:pt>
                <c:pt idx="13594">
                  <c:v>3.3583298800000001E-2</c:v>
                </c:pt>
                <c:pt idx="13595">
                  <c:v>3.3583298999999997E-2</c:v>
                </c:pt>
                <c:pt idx="13596">
                  <c:v>3.35832992E-2</c:v>
                </c:pt>
                <c:pt idx="13597">
                  <c:v>3.3583299400000002E-2</c:v>
                </c:pt>
                <c:pt idx="13598">
                  <c:v>3.3583299599999998E-2</c:v>
                </c:pt>
                <c:pt idx="13599">
                  <c:v>3.3583299800000001E-2</c:v>
                </c:pt>
                <c:pt idx="13600">
                  <c:v>3.3583300000000003E-2</c:v>
                </c:pt>
                <c:pt idx="13601">
                  <c:v>3.3583300199999999E-2</c:v>
                </c:pt>
                <c:pt idx="13602">
                  <c:v>3.3583300400000002E-2</c:v>
                </c:pt>
                <c:pt idx="13603">
                  <c:v>3.3583300599999998E-2</c:v>
                </c:pt>
                <c:pt idx="13604">
                  <c:v>3.35833008E-2</c:v>
                </c:pt>
                <c:pt idx="13605">
                  <c:v>3.3583301000000003E-2</c:v>
                </c:pt>
                <c:pt idx="13606">
                  <c:v>3.3583301199999999E-2</c:v>
                </c:pt>
                <c:pt idx="13607">
                  <c:v>3.3583301400000001E-2</c:v>
                </c:pt>
                <c:pt idx="13608">
                  <c:v>3.3583301599999997E-2</c:v>
                </c:pt>
                <c:pt idx="13609">
                  <c:v>3.35833018E-2</c:v>
                </c:pt>
                <c:pt idx="13610">
                  <c:v>3.3583302000000002E-2</c:v>
                </c:pt>
                <c:pt idx="13611">
                  <c:v>3.3583302199999998E-2</c:v>
                </c:pt>
                <c:pt idx="13612">
                  <c:v>3.3583302400000001E-2</c:v>
                </c:pt>
                <c:pt idx="13613">
                  <c:v>3.3583302600000003E-2</c:v>
                </c:pt>
                <c:pt idx="13614">
                  <c:v>3.3583302799999999E-2</c:v>
                </c:pt>
                <c:pt idx="13615">
                  <c:v>3.3583303000000002E-2</c:v>
                </c:pt>
                <c:pt idx="13616">
                  <c:v>3.3583303199999998E-2</c:v>
                </c:pt>
                <c:pt idx="13617">
                  <c:v>3.35833034E-2</c:v>
                </c:pt>
                <c:pt idx="13618">
                  <c:v>3.3583303600000003E-2</c:v>
                </c:pt>
                <c:pt idx="13619">
                  <c:v>3.3583303799999999E-2</c:v>
                </c:pt>
                <c:pt idx="13620">
                  <c:v>3.3583304000000001E-2</c:v>
                </c:pt>
                <c:pt idx="13621">
                  <c:v>3.3583304199999997E-2</c:v>
                </c:pt>
                <c:pt idx="13622">
                  <c:v>3.35833044E-2</c:v>
                </c:pt>
                <c:pt idx="13623">
                  <c:v>3.3583304600000002E-2</c:v>
                </c:pt>
                <c:pt idx="13624">
                  <c:v>3.3583304799999998E-2</c:v>
                </c:pt>
                <c:pt idx="13625">
                  <c:v>3.3583305000000001E-2</c:v>
                </c:pt>
                <c:pt idx="13626">
                  <c:v>3.3583305200000003E-2</c:v>
                </c:pt>
                <c:pt idx="13627">
                  <c:v>3.3583305399999999E-2</c:v>
                </c:pt>
                <c:pt idx="13628">
                  <c:v>3.3583305600000002E-2</c:v>
                </c:pt>
                <c:pt idx="13629">
                  <c:v>3.3583305799999998E-2</c:v>
                </c:pt>
                <c:pt idx="13630">
                  <c:v>3.3583306E-2</c:v>
                </c:pt>
                <c:pt idx="13631">
                  <c:v>3.3583306200000003E-2</c:v>
                </c:pt>
                <c:pt idx="13632">
                  <c:v>3.3583306399999999E-2</c:v>
                </c:pt>
                <c:pt idx="13633">
                  <c:v>3.3583306600000001E-2</c:v>
                </c:pt>
                <c:pt idx="13634">
                  <c:v>3.3583306799999997E-2</c:v>
                </c:pt>
                <c:pt idx="13635">
                  <c:v>3.3583307E-2</c:v>
                </c:pt>
                <c:pt idx="13636">
                  <c:v>3.3583307200000002E-2</c:v>
                </c:pt>
                <c:pt idx="13637">
                  <c:v>3.3583307399999998E-2</c:v>
                </c:pt>
                <c:pt idx="13638">
                  <c:v>3.3583307600000001E-2</c:v>
                </c:pt>
                <c:pt idx="13639">
                  <c:v>3.3583307799999997E-2</c:v>
                </c:pt>
                <c:pt idx="13640">
                  <c:v>3.3583307999999999E-2</c:v>
                </c:pt>
                <c:pt idx="13641">
                  <c:v>3.3583308200000002E-2</c:v>
                </c:pt>
                <c:pt idx="13642">
                  <c:v>3.3583308399999998E-2</c:v>
                </c:pt>
                <c:pt idx="13643">
                  <c:v>3.35833086E-2</c:v>
                </c:pt>
                <c:pt idx="13644">
                  <c:v>3.3583308800000003E-2</c:v>
                </c:pt>
                <c:pt idx="13645">
                  <c:v>3.3583308999999999E-2</c:v>
                </c:pt>
                <c:pt idx="13646">
                  <c:v>3.3583309200000001E-2</c:v>
                </c:pt>
                <c:pt idx="13647">
                  <c:v>3.3583309399999997E-2</c:v>
                </c:pt>
                <c:pt idx="13648">
                  <c:v>3.35833096E-2</c:v>
                </c:pt>
                <c:pt idx="13649">
                  <c:v>3.3583309800000002E-2</c:v>
                </c:pt>
                <c:pt idx="13650">
                  <c:v>3.3583309999999998E-2</c:v>
                </c:pt>
                <c:pt idx="13651">
                  <c:v>3.3583310200000001E-2</c:v>
                </c:pt>
                <c:pt idx="13652">
                  <c:v>3.3583310399999997E-2</c:v>
                </c:pt>
                <c:pt idx="13653">
                  <c:v>3.3583310599999999E-2</c:v>
                </c:pt>
                <c:pt idx="13654">
                  <c:v>3.3583310800000002E-2</c:v>
                </c:pt>
                <c:pt idx="13655">
                  <c:v>3.3583310999999998E-2</c:v>
                </c:pt>
                <c:pt idx="13656">
                  <c:v>3.35833112E-2</c:v>
                </c:pt>
                <c:pt idx="13657">
                  <c:v>3.3583311400000003E-2</c:v>
                </c:pt>
                <c:pt idx="13658">
                  <c:v>3.3583311599999999E-2</c:v>
                </c:pt>
                <c:pt idx="13659">
                  <c:v>3.3583311800000001E-2</c:v>
                </c:pt>
                <c:pt idx="13660">
                  <c:v>3.3583311999999997E-2</c:v>
                </c:pt>
                <c:pt idx="13661">
                  <c:v>3.35833122E-2</c:v>
                </c:pt>
                <c:pt idx="13662">
                  <c:v>3.3583312400000002E-2</c:v>
                </c:pt>
                <c:pt idx="13663">
                  <c:v>3.3583312599999998E-2</c:v>
                </c:pt>
                <c:pt idx="13664">
                  <c:v>3.3583312800000001E-2</c:v>
                </c:pt>
                <c:pt idx="13665">
                  <c:v>3.3583312999999997E-2</c:v>
                </c:pt>
                <c:pt idx="13666">
                  <c:v>3.3583313199999999E-2</c:v>
                </c:pt>
                <c:pt idx="13667">
                  <c:v>3.3583313400000002E-2</c:v>
                </c:pt>
                <c:pt idx="13668">
                  <c:v>3.3583313599999998E-2</c:v>
                </c:pt>
                <c:pt idx="13669">
                  <c:v>3.35833138E-2</c:v>
                </c:pt>
                <c:pt idx="13670">
                  <c:v>3.3583314000000003E-2</c:v>
                </c:pt>
                <c:pt idx="13671">
                  <c:v>3.3583314199999999E-2</c:v>
                </c:pt>
                <c:pt idx="13672">
                  <c:v>3.3583314400000001E-2</c:v>
                </c:pt>
                <c:pt idx="13673">
                  <c:v>3.3583314599999997E-2</c:v>
                </c:pt>
                <c:pt idx="13674">
                  <c:v>3.35833148E-2</c:v>
                </c:pt>
                <c:pt idx="13675">
                  <c:v>3.3583315000000002E-2</c:v>
                </c:pt>
                <c:pt idx="13676">
                  <c:v>3.3583315199999998E-2</c:v>
                </c:pt>
                <c:pt idx="13677">
                  <c:v>3.3583315400000001E-2</c:v>
                </c:pt>
                <c:pt idx="13678">
                  <c:v>3.3583315599999997E-2</c:v>
                </c:pt>
                <c:pt idx="13679">
                  <c:v>3.3583315799999999E-2</c:v>
                </c:pt>
                <c:pt idx="13680">
                  <c:v>3.3583316000000002E-2</c:v>
                </c:pt>
                <c:pt idx="13681">
                  <c:v>3.3583316199999998E-2</c:v>
                </c:pt>
                <c:pt idx="13682">
                  <c:v>3.35833164E-2</c:v>
                </c:pt>
                <c:pt idx="13683">
                  <c:v>3.3583316600000003E-2</c:v>
                </c:pt>
                <c:pt idx="13684">
                  <c:v>3.3583316799999999E-2</c:v>
                </c:pt>
                <c:pt idx="13685">
                  <c:v>3.3583317000000001E-2</c:v>
                </c:pt>
                <c:pt idx="13686">
                  <c:v>3.3583317199999997E-2</c:v>
                </c:pt>
                <c:pt idx="13687">
                  <c:v>3.35833174E-2</c:v>
                </c:pt>
                <c:pt idx="13688">
                  <c:v>3.3583317600000002E-2</c:v>
                </c:pt>
                <c:pt idx="13689">
                  <c:v>3.3583317799999998E-2</c:v>
                </c:pt>
                <c:pt idx="13690">
                  <c:v>3.3583318000000001E-2</c:v>
                </c:pt>
                <c:pt idx="13691">
                  <c:v>3.3583318199999997E-2</c:v>
                </c:pt>
                <c:pt idx="13692">
                  <c:v>3.3583318399999999E-2</c:v>
                </c:pt>
                <c:pt idx="13693">
                  <c:v>3.3583318600000002E-2</c:v>
                </c:pt>
                <c:pt idx="13694">
                  <c:v>3.3583318799999998E-2</c:v>
                </c:pt>
                <c:pt idx="13695">
                  <c:v>3.3583319E-2</c:v>
                </c:pt>
                <c:pt idx="13696">
                  <c:v>3.3583319200000003E-2</c:v>
                </c:pt>
                <c:pt idx="13697">
                  <c:v>3.3583319399999999E-2</c:v>
                </c:pt>
                <c:pt idx="13698">
                  <c:v>3.3583319600000001E-2</c:v>
                </c:pt>
                <c:pt idx="13699">
                  <c:v>3.3583319799999997E-2</c:v>
                </c:pt>
                <c:pt idx="13700">
                  <c:v>3.358332E-2</c:v>
                </c:pt>
                <c:pt idx="13701">
                  <c:v>3.3583320200000003E-2</c:v>
                </c:pt>
                <c:pt idx="13702">
                  <c:v>3.3583320399999998E-2</c:v>
                </c:pt>
                <c:pt idx="13703">
                  <c:v>3.3583320600000001E-2</c:v>
                </c:pt>
                <c:pt idx="13704">
                  <c:v>3.3583320799999997E-2</c:v>
                </c:pt>
                <c:pt idx="13705">
                  <c:v>3.3583320999999999E-2</c:v>
                </c:pt>
                <c:pt idx="13706">
                  <c:v>3.3583321200000002E-2</c:v>
                </c:pt>
                <c:pt idx="13707">
                  <c:v>3.3583321399999998E-2</c:v>
                </c:pt>
                <c:pt idx="13708">
                  <c:v>3.35833216E-2</c:v>
                </c:pt>
                <c:pt idx="13709">
                  <c:v>3.3583321800000003E-2</c:v>
                </c:pt>
                <c:pt idx="13710">
                  <c:v>3.3583321999999999E-2</c:v>
                </c:pt>
                <c:pt idx="13711">
                  <c:v>3.3583322200000001E-2</c:v>
                </c:pt>
                <c:pt idx="13712">
                  <c:v>3.3583322399999997E-2</c:v>
                </c:pt>
                <c:pt idx="13713">
                  <c:v>3.35833226E-2</c:v>
                </c:pt>
                <c:pt idx="13714">
                  <c:v>3.3583322800000003E-2</c:v>
                </c:pt>
                <c:pt idx="13715">
                  <c:v>3.3583322999999998E-2</c:v>
                </c:pt>
                <c:pt idx="13716">
                  <c:v>3.3583323200000001E-2</c:v>
                </c:pt>
                <c:pt idx="13717">
                  <c:v>3.3583323399999997E-2</c:v>
                </c:pt>
                <c:pt idx="13718">
                  <c:v>3.3583323599999999E-2</c:v>
                </c:pt>
                <c:pt idx="13719">
                  <c:v>3.3583323800000002E-2</c:v>
                </c:pt>
                <c:pt idx="13720">
                  <c:v>3.3583323999999998E-2</c:v>
                </c:pt>
                <c:pt idx="13721">
                  <c:v>3.35833242E-2</c:v>
                </c:pt>
                <c:pt idx="13722">
                  <c:v>3.3583324400000003E-2</c:v>
                </c:pt>
                <c:pt idx="13723">
                  <c:v>3.3583324599999999E-2</c:v>
                </c:pt>
                <c:pt idx="13724">
                  <c:v>3.3583324800000001E-2</c:v>
                </c:pt>
                <c:pt idx="13725">
                  <c:v>3.3583324999999997E-2</c:v>
                </c:pt>
                <c:pt idx="13726">
                  <c:v>3.35833252E-2</c:v>
                </c:pt>
                <c:pt idx="13727">
                  <c:v>3.3583325400000003E-2</c:v>
                </c:pt>
                <c:pt idx="13728">
                  <c:v>3.3583325599999998E-2</c:v>
                </c:pt>
                <c:pt idx="13729">
                  <c:v>3.3583325800000001E-2</c:v>
                </c:pt>
                <c:pt idx="13730">
                  <c:v>3.3583325999999997E-2</c:v>
                </c:pt>
                <c:pt idx="13731">
                  <c:v>3.3583326199999999E-2</c:v>
                </c:pt>
                <c:pt idx="13732">
                  <c:v>3.3583326400000002E-2</c:v>
                </c:pt>
                <c:pt idx="13733">
                  <c:v>3.3583326599999998E-2</c:v>
                </c:pt>
                <c:pt idx="13734">
                  <c:v>3.35833268E-2</c:v>
                </c:pt>
                <c:pt idx="13735">
                  <c:v>3.3583327000000003E-2</c:v>
                </c:pt>
                <c:pt idx="13736">
                  <c:v>3.3583327199999999E-2</c:v>
                </c:pt>
                <c:pt idx="13737">
                  <c:v>3.3583327400000001E-2</c:v>
                </c:pt>
                <c:pt idx="13738">
                  <c:v>3.3583327599999997E-2</c:v>
                </c:pt>
                <c:pt idx="13739">
                  <c:v>3.35833278E-2</c:v>
                </c:pt>
                <c:pt idx="13740">
                  <c:v>3.3583328000000003E-2</c:v>
                </c:pt>
                <c:pt idx="13741">
                  <c:v>3.3583328199999998E-2</c:v>
                </c:pt>
                <c:pt idx="13742">
                  <c:v>3.3583328400000001E-2</c:v>
                </c:pt>
                <c:pt idx="13743">
                  <c:v>3.3583328599999997E-2</c:v>
                </c:pt>
                <c:pt idx="13744">
                  <c:v>3.3583328799999999E-2</c:v>
                </c:pt>
                <c:pt idx="13745">
                  <c:v>3.3583329000000002E-2</c:v>
                </c:pt>
                <c:pt idx="13746">
                  <c:v>3.3583329199999998E-2</c:v>
                </c:pt>
                <c:pt idx="13747">
                  <c:v>3.35833294E-2</c:v>
                </c:pt>
                <c:pt idx="13748">
                  <c:v>3.3583329600000003E-2</c:v>
                </c:pt>
                <c:pt idx="13749">
                  <c:v>3.3583329799999999E-2</c:v>
                </c:pt>
                <c:pt idx="13750">
                  <c:v>3.3583330000000002E-2</c:v>
                </c:pt>
                <c:pt idx="13751">
                  <c:v>3.3583330199999997E-2</c:v>
                </c:pt>
                <c:pt idx="13752">
                  <c:v>3.35833304E-2</c:v>
                </c:pt>
                <c:pt idx="13753">
                  <c:v>3.3583330600000003E-2</c:v>
                </c:pt>
                <c:pt idx="13754">
                  <c:v>3.3583330799999998E-2</c:v>
                </c:pt>
                <c:pt idx="13755">
                  <c:v>3.3583331000000001E-2</c:v>
                </c:pt>
                <c:pt idx="13756">
                  <c:v>3.3583331199999997E-2</c:v>
                </c:pt>
                <c:pt idx="13757">
                  <c:v>3.3583331399999999E-2</c:v>
                </c:pt>
                <c:pt idx="13758">
                  <c:v>3.3583331600000002E-2</c:v>
                </c:pt>
                <c:pt idx="13759">
                  <c:v>3.3583331799999998E-2</c:v>
                </c:pt>
                <c:pt idx="13760">
                  <c:v>3.3583332E-2</c:v>
                </c:pt>
                <c:pt idx="13761">
                  <c:v>3.3583332200000003E-2</c:v>
                </c:pt>
                <c:pt idx="13762">
                  <c:v>3.3583332399999999E-2</c:v>
                </c:pt>
                <c:pt idx="13763">
                  <c:v>3.3583332600000002E-2</c:v>
                </c:pt>
                <c:pt idx="13764">
                  <c:v>3.3583332799999997E-2</c:v>
                </c:pt>
                <c:pt idx="13765">
                  <c:v>3.3583333E-2</c:v>
                </c:pt>
                <c:pt idx="13766">
                  <c:v>3.3583333200000003E-2</c:v>
                </c:pt>
                <c:pt idx="13767">
                  <c:v>3.3583333399999998E-2</c:v>
                </c:pt>
                <c:pt idx="13768">
                  <c:v>3.3583333600000001E-2</c:v>
                </c:pt>
                <c:pt idx="13769">
                  <c:v>3.3583333799999997E-2</c:v>
                </c:pt>
                <c:pt idx="13770">
                  <c:v>3.3583333999999999E-2</c:v>
                </c:pt>
                <c:pt idx="13771">
                  <c:v>3.3583334200000002E-2</c:v>
                </c:pt>
                <c:pt idx="13772">
                  <c:v>3.3583334399999998E-2</c:v>
                </c:pt>
                <c:pt idx="13773">
                  <c:v>3.35833346E-2</c:v>
                </c:pt>
                <c:pt idx="13774">
                  <c:v>3.3583334800000003E-2</c:v>
                </c:pt>
                <c:pt idx="13775">
                  <c:v>3.3583334999999999E-2</c:v>
                </c:pt>
                <c:pt idx="13776">
                  <c:v>3.3583335200000002E-2</c:v>
                </c:pt>
                <c:pt idx="13777">
                  <c:v>3.3583335399999997E-2</c:v>
                </c:pt>
                <c:pt idx="13778">
                  <c:v>3.35833356E-2</c:v>
                </c:pt>
                <c:pt idx="13779">
                  <c:v>3.3583335800000003E-2</c:v>
                </c:pt>
                <c:pt idx="13780">
                  <c:v>3.3583335999999998E-2</c:v>
                </c:pt>
                <c:pt idx="13781">
                  <c:v>3.3583336200000001E-2</c:v>
                </c:pt>
                <c:pt idx="13782">
                  <c:v>3.3583336399999997E-2</c:v>
                </c:pt>
                <c:pt idx="13783">
                  <c:v>3.3583336599999999E-2</c:v>
                </c:pt>
                <c:pt idx="13784">
                  <c:v>3.3583336800000002E-2</c:v>
                </c:pt>
                <c:pt idx="13785">
                  <c:v>3.3583336999999998E-2</c:v>
                </c:pt>
                <c:pt idx="13786">
                  <c:v>3.35833372E-2</c:v>
                </c:pt>
                <c:pt idx="13787">
                  <c:v>3.3583337400000003E-2</c:v>
                </c:pt>
                <c:pt idx="13788">
                  <c:v>3.3583337599999999E-2</c:v>
                </c:pt>
                <c:pt idx="13789">
                  <c:v>3.3583337800000002E-2</c:v>
                </c:pt>
                <c:pt idx="13790">
                  <c:v>3.3583337999999997E-2</c:v>
                </c:pt>
                <c:pt idx="13791">
                  <c:v>3.35833382E-2</c:v>
                </c:pt>
                <c:pt idx="13792">
                  <c:v>3.3583338400000003E-2</c:v>
                </c:pt>
                <c:pt idx="13793">
                  <c:v>3.3583338599999998E-2</c:v>
                </c:pt>
                <c:pt idx="13794">
                  <c:v>3.3583338800000001E-2</c:v>
                </c:pt>
                <c:pt idx="13795">
                  <c:v>3.3583338999999997E-2</c:v>
                </c:pt>
                <c:pt idx="13796">
                  <c:v>3.3583339199999999E-2</c:v>
                </c:pt>
                <c:pt idx="13797">
                  <c:v>3.3583339400000002E-2</c:v>
                </c:pt>
                <c:pt idx="13798">
                  <c:v>3.3583339599999998E-2</c:v>
                </c:pt>
                <c:pt idx="13799">
                  <c:v>3.3583339800000001E-2</c:v>
                </c:pt>
                <c:pt idx="13800">
                  <c:v>3.3583340000000003E-2</c:v>
                </c:pt>
                <c:pt idx="13801">
                  <c:v>3.3583340199999999E-2</c:v>
                </c:pt>
                <c:pt idx="13802">
                  <c:v>3.3583340400000002E-2</c:v>
                </c:pt>
                <c:pt idx="13803">
                  <c:v>3.3583340599999997E-2</c:v>
                </c:pt>
                <c:pt idx="13804">
                  <c:v>3.35833408E-2</c:v>
                </c:pt>
                <c:pt idx="13805">
                  <c:v>3.3583341000000003E-2</c:v>
                </c:pt>
                <c:pt idx="13806">
                  <c:v>3.3583341199999998E-2</c:v>
                </c:pt>
                <c:pt idx="13807">
                  <c:v>3.3583341400000001E-2</c:v>
                </c:pt>
                <c:pt idx="13808">
                  <c:v>3.3583341599999997E-2</c:v>
                </c:pt>
                <c:pt idx="13809">
                  <c:v>3.3583341799999999E-2</c:v>
                </c:pt>
                <c:pt idx="13810">
                  <c:v>3.3583342000000002E-2</c:v>
                </c:pt>
                <c:pt idx="13811">
                  <c:v>3.3583342199999998E-2</c:v>
                </c:pt>
                <c:pt idx="13812">
                  <c:v>3.3583342400000001E-2</c:v>
                </c:pt>
                <c:pt idx="13813">
                  <c:v>3.3583342600000003E-2</c:v>
                </c:pt>
                <c:pt idx="13814">
                  <c:v>3.3583342799999999E-2</c:v>
                </c:pt>
                <c:pt idx="13815">
                  <c:v>3.3583343000000002E-2</c:v>
                </c:pt>
                <c:pt idx="13816">
                  <c:v>3.3583343199999997E-2</c:v>
                </c:pt>
                <c:pt idx="13817">
                  <c:v>3.35833434E-2</c:v>
                </c:pt>
                <c:pt idx="13818">
                  <c:v>3.3583343600000003E-2</c:v>
                </c:pt>
                <c:pt idx="13819">
                  <c:v>3.3583343799999998E-2</c:v>
                </c:pt>
                <c:pt idx="13820">
                  <c:v>3.3583344000000001E-2</c:v>
                </c:pt>
                <c:pt idx="13821">
                  <c:v>3.3583344199999997E-2</c:v>
                </c:pt>
                <c:pt idx="13822">
                  <c:v>3.3583344399999999E-2</c:v>
                </c:pt>
                <c:pt idx="13823">
                  <c:v>3.3583344600000002E-2</c:v>
                </c:pt>
                <c:pt idx="13824">
                  <c:v>3.3583344799999998E-2</c:v>
                </c:pt>
                <c:pt idx="13825">
                  <c:v>3.3583345000000001E-2</c:v>
                </c:pt>
                <c:pt idx="13826">
                  <c:v>3.3583345200000003E-2</c:v>
                </c:pt>
                <c:pt idx="13827">
                  <c:v>3.3583345399999999E-2</c:v>
                </c:pt>
                <c:pt idx="13828">
                  <c:v>3.3583345600000002E-2</c:v>
                </c:pt>
                <c:pt idx="13829">
                  <c:v>3.3583345799999997E-2</c:v>
                </c:pt>
                <c:pt idx="13830">
                  <c:v>3.3583346E-2</c:v>
                </c:pt>
                <c:pt idx="13831">
                  <c:v>3.3583346200000003E-2</c:v>
                </c:pt>
                <c:pt idx="13832">
                  <c:v>3.3583346399999998E-2</c:v>
                </c:pt>
                <c:pt idx="13833">
                  <c:v>3.3583346600000001E-2</c:v>
                </c:pt>
                <c:pt idx="13834">
                  <c:v>3.3583346799999997E-2</c:v>
                </c:pt>
                <c:pt idx="13835">
                  <c:v>3.3583347E-2</c:v>
                </c:pt>
                <c:pt idx="13836">
                  <c:v>3.3583347200000002E-2</c:v>
                </c:pt>
                <c:pt idx="13837">
                  <c:v>3.3583347399999998E-2</c:v>
                </c:pt>
                <c:pt idx="13838">
                  <c:v>3.3583347600000001E-2</c:v>
                </c:pt>
                <c:pt idx="13839">
                  <c:v>3.3583347800000003E-2</c:v>
                </c:pt>
                <c:pt idx="13840">
                  <c:v>3.3583347999999999E-2</c:v>
                </c:pt>
                <c:pt idx="13841">
                  <c:v>3.3583348200000002E-2</c:v>
                </c:pt>
                <c:pt idx="13842">
                  <c:v>3.3583348399999997E-2</c:v>
                </c:pt>
                <c:pt idx="13843">
                  <c:v>3.35833486E-2</c:v>
                </c:pt>
                <c:pt idx="13844">
                  <c:v>3.3583348800000003E-2</c:v>
                </c:pt>
                <c:pt idx="13845">
                  <c:v>3.3583348999999998E-2</c:v>
                </c:pt>
                <c:pt idx="13846">
                  <c:v>3.3583349200000001E-2</c:v>
                </c:pt>
                <c:pt idx="13847">
                  <c:v>3.3583349399999997E-2</c:v>
                </c:pt>
                <c:pt idx="13848">
                  <c:v>3.35833496E-2</c:v>
                </c:pt>
                <c:pt idx="13849">
                  <c:v>3.3583349800000002E-2</c:v>
                </c:pt>
                <c:pt idx="13850">
                  <c:v>3.3583349999999998E-2</c:v>
                </c:pt>
                <c:pt idx="13851">
                  <c:v>3.3583350200000001E-2</c:v>
                </c:pt>
                <c:pt idx="13852">
                  <c:v>3.3583350400000003E-2</c:v>
                </c:pt>
                <c:pt idx="13853">
                  <c:v>3.3583350599999999E-2</c:v>
                </c:pt>
                <c:pt idx="13854">
                  <c:v>3.3583350800000002E-2</c:v>
                </c:pt>
                <c:pt idx="13855">
                  <c:v>3.3583350999999997E-2</c:v>
                </c:pt>
                <c:pt idx="13856">
                  <c:v>3.35833512E-2</c:v>
                </c:pt>
                <c:pt idx="13857">
                  <c:v>3.3583351400000003E-2</c:v>
                </c:pt>
                <c:pt idx="13858">
                  <c:v>3.3583351599999998E-2</c:v>
                </c:pt>
                <c:pt idx="13859">
                  <c:v>3.3583351800000001E-2</c:v>
                </c:pt>
                <c:pt idx="13860">
                  <c:v>3.3583351999999997E-2</c:v>
                </c:pt>
                <c:pt idx="13861">
                  <c:v>3.35833522E-2</c:v>
                </c:pt>
                <c:pt idx="13862">
                  <c:v>3.3583352400000002E-2</c:v>
                </c:pt>
                <c:pt idx="13863">
                  <c:v>3.3583352599999998E-2</c:v>
                </c:pt>
                <c:pt idx="13864">
                  <c:v>3.3583352800000001E-2</c:v>
                </c:pt>
                <c:pt idx="13865">
                  <c:v>3.3583353000000003E-2</c:v>
                </c:pt>
                <c:pt idx="13866">
                  <c:v>3.3583353199999999E-2</c:v>
                </c:pt>
                <c:pt idx="13867">
                  <c:v>3.3583353400000002E-2</c:v>
                </c:pt>
                <c:pt idx="13868">
                  <c:v>3.3583353599999997E-2</c:v>
                </c:pt>
                <c:pt idx="13869">
                  <c:v>3.35833538E-2</c:v>
                </c:pt>
                <c:pt idx="13870">
                  <c:v>3.3583354000000003E-2</c:v>
                </c:pt>
                <c:pt idx="13871">
                  <c:v>3.3583354199999998E-2</c:v>
                </c:pt>
                <c:pt idx="13872">
                  <c:v>3.3583354400000001E-2</c:v>
                </c:pt>
                <c:pt idx="13873">
                  <c:v>3.3583354599999997E-2</c:v>
                </c:pt>
                <c:pt idx="13874">
                  <c:v>3.35833548E-2</c:v>
                </c:pt>
                <c:pt idx="13875">
                  <c:v>3.3583355000000002E-2</c:v>
                </c:pt>
                <c:pt idx="13876">
                  <c:v>3.3583355199999998E-2</c:v>
                </c:pt>
                <c:pt idx="13877">
                  <c:v>3.3583355400000001E-2</c:v>
                </c:pt>
                <c:pt idx="13878">
                  <c:v>3.3583355600000003E-2</c:v>
                </c:pt>
                <c:pt idx="13879">
                  <c:v>3.3583355799999999E-2</c:v>
                </c:pt>
                <c:pt idx="13880">
                  <c:v>3.3583356000000002E-2</c:v>
                </c:pt>
                <c:pt idx="13881">
                  <c:v>3.3583356199999997E-2</c:v>
                </c:pt>
                <c:pt idx="13882">
                  <c:v>3.35833564E-2</c:v>
                </c:pt>
                <c:pt idx="13883">
                  <c:v>3.3583356600000003E-2</c:v>
                </c:pt>
                <c:pt idx="13884">
                  <c:v>3.3583356799999999E-2</c:v>
                </c:pt>
                <c:pt idx="13885">
                  <c:v>3.3583357000000001E-2</c:v>
                </c:pt>
                <c:pt idx="13886">
                  <c:v>3.3583357199999997E-2</c:v>
                </c:pt>
                <c:pt idx="13887">
                  <c:v>3.35833574E-2</c:v>
                </c:pt>
                <c:pt idx="13888">
                  <c:v>3.3583357600000002E-2</c:v>
                </c:pt>
                <c:pt idx="13889">
                  <c:v>3.3583357799999998E-2</c:v>
                </c:pt>
                <c:pt idx="13890">
                  <c:v>3.3583358000000001E-2</c:v>
                </c:pt>
                <c:pt idx="13891">
                  <c:v>3.3583358200000003E-2</c:v>
                </c:pt>
                <c:pt idx="13892">
                  <c:v>3.3583358399999999E-2</c:v>
                </c:pt>
                <c:pt idx="13893">
                  <c:v>3.3583358600000002E-2</c:v>
                </c:pt>
                <c:pt idx="13894">
                  <c:v>3.3583358799999997E-2</c:v>
                </c:pt>
                <c:pt idx="13895">
                  <c:v>3.3583359E-2</c:v>
                </c:pt>
                <c:pt idx="13896">
                  <c:v>3.3583359200000003E-2</c:v>
                </c:pt>
                <c:pt idx="13897">
                  <c:v>3.3583359399999999E-2</c:v>
                </c:pt>
                <c:pt idx="13898">
                  <c:v>3.3583359600000001E-2</c:v>
                </c:pt>
                <c:pt idx="13899">
                  <c:v>3.3583359799999997E-2</c:v>
                </c:pt>
                <c:pt idx="13900">
                  <c:v>3.358336E-2</c:v>
                </c:pt>
                <c:pt idx="13901">
                  <c:v>3.3583360200000002E-2</c:v>
                </c:pt>
                <c:pt idx="13902">
                  <c:v>3.3583360399999998E-2</c:v>
                </c:pt>
                <c:pt idx="13903">
                  <c:v>3.3583360600000001E-2</c:v>
                </c:pt>
                <c:pt idx="13904">
                  <c:v>3.3583360800000003E-2</c:v>
                </c:pt>
                <c:pt idx="13905">
                  <c:v>3.3583360999999999E-2</c:v>
                </c:pt>
                <c:pt idx="13906">
                  <c:v>3.3583361200000002E-2</c:v>
                </c:pt>
                <c:pt idx="13907">
                  <c:v>3.3583361399999997E-2</c:v>
                </c:pt>
                <c:pt idx="13908">
                  <c:v>3.35833616E-2</c:v>
                </c:pt>
                <c:pt idx="13909">
                  <c:v>3.3583361800000003E-2</c:v>
                </c:pt>
                <c:pt idx="13910">
                  <c:v>3.3583361999999999E-2</c:v>
                </c:pt>
                <c:pt idx="13911">
                  <c:v>3.3583362200000001E-2</c:v>
                </c:pt>
                <c:pt idx="13912">
                  <c:v>3.3583362399999997E-2</c:v>
                </c:pt>
                <c:pt idx="13913">
                  <c:v>3.35833626E-2</c:v>
                </c:pt>
                <c:pt idx="13914">
                  <c:v>3.3583362800000002E-2</c:v>
                </c:pt>
                <c:pt idx="13915">
                  <c:v>3.3583362999999998E-2</c:v>
                </c:pt>
                <c:pt idx="13916">
                  <c:v>3.3583363200000001E-2</c:v>
                </c:pt>
                <c:pt idx="13917">
                  <c:v>3.3583363400000003E-2</c:v>
                </c:pt>
                <c:pt idx="13918">
                  <c:v>3.3583363599999999E-2</c:v>
                </c:pt>
                <c:pt idx="13919">
                  <c:v>3.3583363800000002E-2</c:v>
                </c:pt>
                <c:pt idx="13920">
                  <c:v>3.3583363999999997E-2</c:v>
                </c:pt>
                <c:pt idx="13921">
                  <c:v>3.35833642E-2</c:v>
                </c:pt>
                <c:pt idx="13922">
                  <c:v>3.3583364400000003E-2</c:v>
                </c:pt>
                <c:pt idx="13923">
                  <c:v>3.3583364599999999E-2</c:v>
                </c:pt>
                <c:pt idx="13924">
                  <c:v>3.3583364800000001E-2</c:v>
                </c:pt>
                <c:pt idx="13925">
                  <c:v>3.3583364999999997E-2</c:v>
                </c:pt>
                <c:pt idx="13926">
                  <c:v>3.35833652E-2</c:v>
                </c:pt>
                <c:pt idx="13927">
                  <c:v>3.3583365400000002E-2</c:v>
                </c:pt>
                <c:pt idx="13928">
                  <c:v>3.3583365599999998E-2</c:v>
                </c:pt>
                <c:pt idx="13929">
                  <c:v>3.3583365800000001E-2</c:v>
                </c:pt>
                <c:pt idx="13930">
                  <c:v>3.3583366000000003E-2</c:v>
                </c:pt>
                <c:pt idx="13931">
                  <c:v>3.3583366199999999E-2</c:v>
                </c:pt>
                <c:pt idx="13932">
                  <c:v>3.3583366400000002E-2</c:v>
                </c:pt>
                <c:pt idx="13933">
                  <c:v>3.3583366599999998E-2</c:v>
                </c:pt>
                <c:pt idx="13934">
                  <c:v>3.35833668E-2</c:v>
                </c:pt>
                <c:pt idx="13935">
                  <c:v>3.3583367000000003E-2</c:v>
                </c:pt>
                <c:pt idx="13936">
                  <c:v>3.3583367199999999E-2</c:v>
                </c:pt>
                <c:pt idx="13937">
                  <c:v>3.3583367400000001E-2</c:v>
                </c:pt>
                <c:pt idx="13938">
                  <c:v>3.3583367599999997E-2</c:v>
                </c:pt>
                <c:pt idx="13939">
                  <c:v>3.35833678E-2</c:v>
                </c:pt>
                <c:pt idx="13940">
                  <c:v>3.3583368000000002E-2</c:v>
                </c:pt>
                <c:pt idx="13941">
                  <c:v>3.3583368199999998E-2</c:v>
                </c:pt>
                <c:pt idx="13942">
                  <c:v>3.3583368400000001E-2</c:v>
                </c:pt>
                <c:pt idx="13943">
                  <c:v>3.3583368600000003E-2</c:v>
                </c:pt>
                <c:pt idx="13944">
                  <c:v>3.3583368799999999E-2</c:v>
                </c:pt>
                <c:pt idx="13945">
                  <c:v>3.3583369000000002E-2</c:v>
                </c:pt>
                <c:pt idx="13946">
                  <c:v>3.3583369199999998E-2</c:v>
                </c:pt>
                <c:pt idx="13947">
                  <c:v>3.35833694E-2</c:v>
                </c:pt>
                <c:pt idx="13948">
                  <c:v>3.3583369600000003E-2</c:v>
                </c:pt>
                <c:pt idx="13949">
                  <c:v>3.3583369799999999E-2</c:v>
                </c:pt>
                <c:pt idx="13950">
                  <c:v>3.3583370000000001E-2</c:v>
                </c:pt>
                <c:pt idx="13951">
                  <c:v>3.3583370199999997E-2</c:v>
                </c:pt>
                <c:pt idx="13952">
                  <c:v>3.35833704E-2</c:v>
                </c:pt>
                <c:pt idx="13953">
                  <c:v>3.3583370600000002E-2</c:v>
                </c:pt>
                <c:pt idx="13954">
                  <c:v>3.3583370799999998E-2</c:v>
                </c:pt>
                <c:pt idx="13955">
                  <c:v>3.3583371000000001E-2</c:v>
                </c:pt>
                <c:pt idx="13956">
                  <c:v>3.3583371200000003E-2</c:v>
                </c:pt>
                <c:pt idx="13957">
                  <c:v>3.3583371399999999E-2</c:v>
                </c:pt>
                <c:pt idx="13958">
                  <c:v>3.3583371600000002E-2</c:v>
                </c:pt>
                <c:pt idx="13959">
                  <c:v>3.3583371799999998E-2</c:v>
                </c:pt>
                <c:pt idx="13960">
                  <c:v>3.3583372E-2</c:v>
                </c:pt>
                <c:pt idx="13961">
                  <c:v>3.3583372200000003E-2</c:v>
                </c:pt>
                <c:pt idx="13962">
                  <c:v>3.3583372399999999E-2</c:v>
                </c:pt>
                <c:pt idx="13963">
                  <c:v>3.3583372600000001E-2</c:v>
                </c:pt>
                <c:pt idx="13964">
                  <c:v>3.3583372799999997E-2</c:v>
                </c:pt>
                <c:pt idx="13965">
                  <c:v>3.3583373E-2</c:v>
                </c:pt>
                <c:pt idx="13966">
                  <c:v>3.3583373200000002E-2</c:v>
                </c:pt>
                <c:pt idx="13967">
                  <c:v>3.3583373399999998E-2</c:v>
                </c:pt>
                <c:pt idx="13968">
                  <c:v>3.3583373600000001E-2</c:v>
                </c:pt>
                <c:pt idx="13969">
                  <c:v>3.3583373800000003E-2</c:v>
                </c:pt>
                <c:pt idx="13970">
                  <c:v>3.3583373999999999E-2</c:v>
                </c:pt>
                <c:pt idx="13971">
                  <c:v>3.3583374200000002E-2</c:v>
                </c:pt>
                <c:pt idx="13972">
                  <c:v>3.3583374399999998E-2</c:v>
                </c:pt>
                <c:pt idx="13973">
                  <c:v>3.35833746E-2</c:v>
                </c:pt>
                <c:pt idx="13974">
                  <c:v>3.3583374800000003E-2</c:v>
                </c:pt>
                <c:pt idx="13975">
                  <c:v>3.3583374999999999E-2</c:v>
                </c:pt>
                <c:pt idx="13976">
                  <c:v>3.3583375200000001E-2</c:v>
                </c:pt>
                <c:pt idx="13977">
                  <c:v>3.3583375399999997E-2</c:v>
                </c:pt>
                <c:pt idx="13978">
                  <c:v>3.35833756E-2</c:v>
                </c:pt>
                <c:pt idx="13979">
                  <c:v>3.3583375800000002E-2</c:v>
                </c:pt>
                <c:pt idx="13980">
                  <c:v>3.3583375999999998E-2</c:v>
                </c:pt>
                <c:pt idx="13981">
                  <c:v>3.3583376200000001E-2</c:v>
                </c:pt>
                <c:pt idx="13982">
                  <c:v>3.3583376400000003E-2</c:v>
                </c:pt>
                <c:pt idx="13983">
                  <c:v>3.3583376599999999E-2</c:v>
                </c:pt>
                <c:pt idx="13984">
                  <c:v>3.3583376800000002E-2</c:v>
                </c:pt>
                <c:pt idx="13985">
                  <c:v>3.3583376999999998E-2</c:v>
                </c:pt>
                <c:pt idx="13986">
                  <c:v>3.35833772E-2</c:v>
                </c:pt>
                <c:pt idx="13987">
                  <c:v>3.3583377400000003E-2</c:v>
                </c:pt>
                <c:pt idx="13988">
                  <c:v>3.3583377599999999E-2</c:v>
                </c:pt>
                <c:pt idx="13989">
                  <c:v>3.3583377800000001E-2</c:v>
                </c:pt>
                <c:pt idx="13990">
                  <c:v>3.3583377999999997E-2</c:v>
                </c:pt>
                <c:pt idx="13991">
                  <c:v>3.35833782E-2</c:v>
                </c:pt>
                <c:pt idx="13992">
                  <c:v>3.3583378400000002E-2</c:v>
                </c:pt>
                <c:pt idx="13993">
                  <c:v>3.3583378599999998E-2</c:v>
                </c:pt>
                <c:pt idx="13994">
                  <c:v>3.3583378800000001E-2</c:v>
                </c:pt>
                <c:pt idx="13995">
                  <c:v>3.3583378999999997E-2</c:v>
                </c:pt>
                <c:pt idx="13996">
                  <c:v>3.3583379199999999E-2</c:v>
                </c:pt>
                <c:pt idx="13997">
                  <c:v>3.3583379400000002E-2</c:v>
                </c:pt>
                <c:pt idx="13998">
                  <c:v>3.3583379599999998E-2</c:v>
                </c:pt>
                <c:pt idx="13999">
                  <c:v>3.35833798E-2</c:v>
                </c:pt>
                <c:pt idx="14000">
                  <c:v>3.3583380000000003E-2</c:v>
                </c:pt>
                <c:pt idx="14001">
                  <c:v>3.3583380199999999E-2</c:v>
                </c:pt>
                <c:pt idx="14002">
                  <c:v>3.3583380400000001E-2</c:v>
                </c:pt>
                <c:pt idx="14003">
                  <c:v>3.3583380599999997E-2</c:v>
                </c:pt>
                <c:pt idx="14004">
                  <c:v>3.35833808E-2</c:v>
                </c:pt>
                <c:pt idx="14005">
                  <c:v>3.3583381000000002E-2</c:v>
                </c:pt>
                <c:pt idx="14006">
                  <c:v>3.3583381199999998E-2</c:v>
                </c:pt>
                <c:pt idx="14007">
                  <c:v>3.3583381400000001E-2</c:v>
                </c:pt>
                <c:pt idx="14008">
                  <c:v>3.3583381599999997E-2</c:v>
                </c:pt>
                <c:pt idx="14009">
                  <c:v>3.3583381799999999E-2</c:v>
                </c:pt>
                <c:pt idx="14010">
                  <c:v>3.3583382000000002E-2</c:v>
                </c:pt>
                <c:pt idx="14011">
                  <c:v>3.3583382199999998E-2</c:v>
                </c:pt>
                <c:pt idx="14012">
                  <c:v>3.35833824E-2</c:v>
                </c:pt>
                <c:pt idx="14013">
                  <c:v>3.3583382600000003E-2</c:v>
                </c:pt>
                <c:pt idx="14014">
                  <c:v>3.3583382799999999E-2</c:v>
                </c:pt>
                <c:pt idx="14015">
                  <c:v>3.3583383000000001E-2</c:v>
                </c:pt>
                <c:pt idx="14016">
                  <c:v>3.3583383199999997E-2</c:v>
                </c:pt>
                <c:pt idx="14017">
                  <c:v>3.35833834E-2</c:v>
                </c:pt>
                <c:pt idx="14018">
                  <c:v>3.3583383600000002E-2</c:v>
                </c:pt>
                <c:pt idx="14019">
                  <c:v>3.3583383799999998E-2</c:v>
                </c:pt>
                <c:pt idx="14020">
                  <c:v>3.3583384000000001E-2</c:v>
                </c:pt>
                <c:pt idx="14021">
                  <c:v>3.3583384199999997E-2</c:v>
                </c:pt>
                <c:pt idx="14022">
                  <c:v>3.3583384399999999E-2</c:v>
                </c:pt>
                <c:pt idx="14023">
                  <c:v>3.3583384600000002E-2</c:v>
                </c:pt>
                <c:pt idx="14024">
                  <c:v>3.3583384799999998E-2</c:v>
                </c:pt>
                <c:pt idx="14025">
                  <c:v>3.3583385E-2</c:v>
                </c:pt>
                <c:pt idx="14026">
                  <c:v>3.3583385200000003E-2</c:v>
                </c:pt>
                <c:pt idx="14027">
                  <c:v>3.3583385399999999E-2</c:v>
                </c:pt>
                <c:pt idx="14028">
                  <c:v>3.3583385600000001E-2</c:v>
                </c:pt>
                <c:pt idx="14029">
                  <c:v>3.3583385799999997E-2</c:v>
                </c:pt>
                <c:pt idx="14030">
                  <c:v>3.3583386E-2</c:v>
                </c:pt>
                <c:pt idx="14031">
                  <c:v>3.3583386200000002E-2</c:v>
                </c:pt>
                <c:pt idx="14032">
                  <c:v>3.3583386399999998E-2</c:v>
                </c:pt>
                <c:pt idx="14033">
                  <c:v>3.3583386600000001E-2</c:v>
                </c:pt>
                <c:pt idx="14034">
                  <c:v>3.3583386799999997E-2</c:v>
                </c:pt>
                <c:pt idx="14035">
                  <c:v>3.3583386999999999E-2</c:v>
                </c:pt>
                <c:pt idx="14036">
                  <c:v>3.3583387200000002E-2</c:v>
                </c:pt>
                <c:pt idx="14037">
                  <c:v>3.3583387399999998E-2</c:v>
                </c:pt>
                <c:pt idx="14038">
                  <c:v>3.35833876E-2</c:v>
                </c:pt>
                <c:pt idx="14039">
                  <c:v>3.3583387800000003E-2</c:v>
                </c:pt>
                <c:pt idx="14040">
                  <c:v>3.3583387999999999E-2</c:v>
                </c:pt>
                <c:pt idx="14041">
                  <c:v>3.3583388200000001E-2</c:v>
                </c:pt>
                <c:pt idx="14042">
                  <c:v>3.3583388399999997E-2</c:v>
                </c:pt>
                <c:pt idx="14043">
                  <c:v>3.35833886E-2</c:v>
                </c:pt>
                <c:pt idx="14044">
                  <c:v>3.3583388800000002E-2</c:v>
                </c:pt>
                <c:pt idx="14045">
                  <c:v>3.3583388999999998E-2</c:v>
                </c:pt>
                <c:pt idx="14046">
                  <c:v>3.3583389200000001E-2</c:v>
                </c:pt>
                <c:pt idx="14047">
                  <c:v>3.3583389399999997E-2</c:v>
                </c:pt>
                <c:pt idx="14048">
                  <c:v>3.3583389599999999E-2</c:v>
                </c:pt>
                <c:pt idx="14049">
                  <c:v>3.3583389800000002E-2</c:v>
                </c:pt>
                <c:pt idx="14050">
                  <c:v>3.3583389999999998E-2</c:v>
                </c:pt>
                <c:pt idx="14051">
                  <c:v>3.35833902E-2</c:v>
                </c:pt>
                <c:pt idx="14052">
                  <c:v>3.3583390400000003E-2</c:v>
                </c:pt>
                <c:pt idx="14053">
                  <c:v>3.3583390599999999E-2</c:v>
                </c:pt>
                <c:pt idx="14054">
                  <c:v>3.3583390800000001E-2</c:v>
                </c:pt>
                <c:pt idx="14055">
                  <c:v>3.3583390999999997E-2</c:v>
                </c:pt>
                <c:pt idx="14056">
                  <c:v>3.35833912E-2</c:v>
                </c:pt>
                <c:pt idx="14057">
                  <c:v>3.3583391400000003E-2</c:v>
                </c:pt>
                <c:pt idx="14058">
                  <c:v>3.3583391599999998E-2</c:v>
                </c:pt>
                <c:pt idx="14059">
                  <c:v>3.3583391800000001E-2</c:v>
                </c:pt>
                <c:pt idx="14060">
                  <c:v>3.3583391999999997E-2</c:v>
                </c:pt>
                <c:pt idx="14061">
                  <c:v>3.3583392199999999E-2</c:v>
                </c:pt>
                <c:pt idx="14062">
                  <c:v>3.3583392400000002E-2</c:v>
                </c:pt>
                <c:pt idx="14063">
                  <c:v>3.3583392599999998E-2</c:v>
                </c:pt>
                <c:pt idx="14064">
                  <c:v>3.35833928E-2</c:v>
                </c:pt>
                <c:pt idx="14065">
                  <c:v>3.3583393000000003E-2</c:v>
                </c:pt>
                <c:pt idx="14066">
                  <c:v>3.3583393199999999E-2</c:v>
                </c:pt>
                <c:pt idx="14067">
                  <c:v>3.3583393400000001E-2</c:v>
                </c:pt>
                <c:pt idx="14068">
                  <c:v>3.3583393599999997E-2</c:v>
                </c:pt>
                <c:pt idx="14069">
                  <c:v>3.35833938E-2</c:v>
                </c:pt>
                <c:pt idx="14070">
                  <c:v>3.3583394000000003E-2</c:v>
                </c:pt>
                <c:pt idx="14071">
                  <c:v>3.3583394199999998E-2</c:v>
                </c:pt>
                <c:pt idx="14072">
                  <c:v>3.3583394400000001E-2</c:v>
                </c:pt>
                <c:pt idx="14073">
                  <c:v>3.3583394599999997E-2</c:v>
                </c:pt>
                <c:pt idx="14074">
                  <c:v>3.3583394799999999E-2</c:v>
                </c:pt>
                <c:pt idx="14075">
                  <c:v>3.3583395000000002E-2</c:v>
                </c:pt>
                <c:pt idx="14076">
                  <c:v>3.3583395199999998E-2</c:v>
                </c:pt>
                <c:pt idx="14077">
                  <c:v>3.35833954E-2</c:v>
                </c:pt>
                <c:pt idx="14078">
                  <c:v>3.3583395600000003E-2</c:v>
                </c:pt>
                <c:pt idx="14079">
                  <c:v>3.3583395799999999E-2</c:v>
                </c:pt>
                <c:pt idx="14080">
                  <c:v>3.3583396000000001E-2</c:v>
                </c:pt>
                <c:pt idx="14081">
                  <c:v>3.3583396199999997E-2</c:v>
                </c:pt>
                <c:pt idx="14082">
                  <c:v>3.35833964E-2</c:v>
                </c:pt>
                <c:pt idx="14083">
                  <c:v>3.3583396600000003E-2</c:v>
                </c:pt>
                <c:pt idx="14084">
                  <c:v>3.3583396799999998E-2</c:v>
                </c:pt>
                <c:pt idx="14085">
                  <c:v>3.3583397000000001E-2</c:v>
                </c:pt>
                <c:pt idx="14086">
                  <c:v>3.3583397199999997E-2</c:v>
                </c:pt>
                <c:pt idx="14087">
                  <c:v>3.3583397399999999E-2</c:v>
                </c:pt>
                <c:pt idx="14088">
                  <c:v>3.3583397600000002E-2</c:v>
                </c:pt>
                <c:pt idx="14089">
                  <c:v>3.3583397799999998E-2</c:v>
                </c:pt>
                <c:pt idx="14090">
                  <c:v>3.3583398E-2</c:v>
                </c:pt>
                <c:pt idx="14091">
                  <c:v>3.3583398200000003E-2</c:v>
                </c:pt>
                <c:pt idx="14092">
                  <c:v>3.3583398399999999E-2</c:v>
                </c:pt>
                <c:pt idx="14093">
                  <c:v>3.3583398600000001E-2</c:v>
                </c:pt>
                <c:pt idx="14094">
                  <c:v>3.3583398799999997E-2</c:v>
                </c:pt>
                <c:pt idx="14095">
                  <c:v>3.3583399E-2</c:v>
                </c:pt>
                <c:pt idx="14096">
                  <c:v>3.3583399200000003E-2</c:v>
                </c:pt>
                <c:pt idx="14097">
                  <c:v>3.3583399399999998E-2</c:v>
                </c:pt>
                <c:pt idx="14098">
                  <c:v>3.3583399600000001E-2</c:v>
                </c:pt>
                <c:pt idx="14099">
                  <c:v>3.3583399799999997E-2</c:v>
                </c:pt>
                <c:pt idx="14100">
                  <c:v>3.3583399999999999E-2</c:v>
                </c:pt>
                <c:pt idx="14101">
                  <c:v>3.3583400200000002E-2</c:v>
                </c:pt>
                <c:pt idx="14102">
                  <c:v>3.3583400399999998E-2</c:v>
                </c:pt>
                <c:pt idx="14103">
                  <c:v>3.35834006E-2</c:v>
                </c:pt>
                <c:pt idx="14104">
                  <c:v>3.3583400800000003E-2</c:v>
                </c:pt>
                <c:pt idx="14105">
                  <c:v>3.3583400999999999E-2</c:v>
                </c:pt>
                <c:pt idx="14106">
                  <c:v>3.3583401200000002E-2</c:v>
                </c:pt>
                <c:pt idx="14107">
                  <c:v>3.3583401399999997E-2</c:v>
                </c:pt>
                <c:pt idx="14108">
                  <c:v>3.35834016E-2</c:v>
                </c:pt>
                <c:pt idx="14109">
                  <c:v>3.3583401800000003E-2</c:v>
                </c:pt>
                <c:pt idx="14110">
                  <c:v>3.3583401999999998E-2</c:v>
                </c:pt>
                <c:pt idx="14111">
                  <c:v>3.3583402200000001E-2</c:v>
                </c:pt>
                <c:pt idx="14112">
                  <c:v>3.3583402399999997E-2</c:v>
                </c:pt>
                <c:pt idx="14113">
                  <c:v>3.3583402599999999E-2</c:v>
                </c:pt>
                <c:pt idx="14114">
                  <c:v>3.3583402800000002E-2</c:v>
                </c:pt>
                <c:pt idx="14115">
                  <c:v>3.3583402999999998E-2</c:v>
                </c:pt>
                <c:pt idx="14116">
                  <c:v>3.35834032E-2</c:v>
                </c:pt>
                <c:pt idx="14117">
                  <c:v>3.3583403400000003E-2</c:v>
                </c:pt>
                <c:pt idx="14118">
                  <c:v>3.3583403599999999E-2</c:v>
                </c:pt>
                <c:pt idx="14119">
                  <c:v>3.3583403800000002E-2</c:v>
                </c:pt>
                <c:pt idx="14120">
                  <c:v>3.3583403999999997E-2</c:v>
                </c:pt>
                <c:pt idx="14121">
                  <c:v>3.35834042E-2</c:v>
                </c:pt>
                <c:pt idx="14122">
                  <c:v>3.3583404400000003E-2</c:v>
                </c:pt>
                <c:pt idx="14123">
                  <c:v>3.3583404599999998E-2</c:v>
                </c:pt>
                <c:pt idx="14124">
                  <c:v>3.3583404800000001E-2</c:v>
                </c:pt>
                <c:pt idx="14125">
                  <c:v>3.3583404999999997E-2</c:v>
                </c:pt>
                <c:pt idx="14126">
                  <c:v>3.3583405199999999E-2</c:v>
                </c:pt>
                <c:pt idx="14127">
                  <c:v>3.3583405400000002E-2</c:v>
                </c:pt>
                <c:pt idx="14128">
                  <c:v>3.3583405599999998E-2</c:v>
                </c:pt>
                <c:pt idx="14129">
                  <c:v>3.35834058E-2</c:v>
                </c:pt>
                <c:pt idx="14130">
                  <c:v>3.3583406000000003E-2</c:v>
                </c:pt>
                <c:pt idx="14131">
                  <c:v>3.3583406199999999E-2</c:v>
                </c:pt>
                <c:pt idx="14132">
                  <c:v>3.3583406400000002E-2</c:v>
                </c:pt>
                <c:pt idx="14133">
                  <c:v>3.3583406599999997E-2</c:v>
                </c:pt>
                <c:pt idx="14134">
                  <c:v>3.35834068E-2</c:v>
                </c:pt>
                <c:pt idx="14135">
                  <c:v>3.3583407000000003E-2</c:v>
                </c:pt>
                <c:pt idx="14136">
                  <c:v>3.3583407199999998E-2</c:v>
                </c:pt>
                <c:pt idx="14137">
                  <c:v>3.3583407400000001E-2</c:v>
                </c:pt>
                <c:pt idx="14138">
                  <c:v>3.3583407599999997E-2</c:v>
                </c:pt>
                <c:pt idx="14139">
                  <c:v>3.3583407799999999E-2</c:v>
                </c:pt>
                <c:pt idx="14140">
                  <c:v>3.3583408000000002E-2</c:v>
                </c:pt>
                <c:pt idx="14141">
                  <c:v>3.3583408199999998E-2</c:v>
                </c:pt>
                <c:pt idx="14142">
                  <c:v>3.35834084E-2</c:v>
                </c:pt>
                <c:pt idx="14143">
                  <c:v>3.3583408600000003E-2</c:v>
                </c:pt>
                <c:pt idx="14144">
                  <c:v>3.3583408799999999E-2</c:v>
                </c:pt>
                <c:pt idx="14145">
                  <c:v>3.3583409000000002E-2</c:v>
                </c:pt>
                <c:pt idx="14146">
                  <c:v>3.3583409199999997E-2</c:v>
                </c:pt>
                <c:pt idx="14147">
                  <c:v>3.35834094E-2</c:v>
                </c:pt>
                <c:pt idx="14148">
                  <c:v>3.3583409600000003E-2</c:v>
                </c:pt>
                <c:pt idx="14149">
                  <c:v>3.3583409799999998E-2</c:v>
                </c:pt>
                <c:pt idx="14150">
                  <c:v>3.3583410000000001E-2</c:v>
                </c:pt>
                <c:pt idx="14151">
                  <c:v>3.3583410199999997E-2</c:v>
                </c:pt>
                <c:pt idx="14152">
                  <c:v>3.3583410399999999E-2</c:v>
                </c:pt>
                <c:pt idx="14153">
                  <c:v>3.3583410600000002E-2</c:v>
                </c:pt>
                <c:pt idx="14154">
                  <c:v>3.3583410799999998E-2</c:v>
                </c:pt>
                <c:pt idx="14155">
                  <c:v>3.3583411000000001E-2</c:v>
                </c:pt>
                <c:pt idx="14156">
                  <c:v>3.3583411200000003E-2</c:v>
                </c:pt>
                <c:pt idx="14157">
                  <c:v>3.3583411399999999E-2</c:v>
                </c:pt>
                <c:pt idx="14158">
                  <c:v>3.3583411600000002E-2</c:v>
                </c:pt>
                <c:pt idx="14159">
                  <c:v>3.3583411799999997E-2</c:v>
                </c:pt>
                <c:pt idx="14160">
                  <c:v>3.3583412E-2</c:v>
                </c:pt>
                <c:pt idx="14161">
                  <c:v>3.3583412200000003E-2</c:v>
                </c:pt>
                <c:pt idx="14162">
                  <c:v>3.3583412399999998E-2</c:v>
                </c:pt>
                <c:pt idx="14163">
                  <c:v>3.3583412600000001E-2</c:v>
                </c:pt>
                <c:pt idx="14164">
                  <c:v>3.3583412799999997E-2</c:v>
                </c:pt>
                <c:pt idx="14165">
                  <c:v>3.3583412999999999E-2</c:v>
                </c:pt>
                <c:pt idx="14166">
                  <c:v>3.3583413200000002E-2</c:v>
                </c:pt>
                <c:pt idx="14167">
                  <c:v>3.3583413399999998E-2</c:v>
                </c:pt>
                <c:pt idx="14168">
                  <c:v>3.3583413600000001E-2</c:v>
                </c:pt>
                <c:pt idx="14169">
                  <c:v>3.3583413800000003E-2</c:v>
                </c:pt>
                <c:pt idx="14170">
                  <c:v>3.3583413999999999E-2</c:v>
                </c:pt>
                <c:pt idx="14171">
                  <c:v>3.3583414200000002E-2</c:v>
                </c:pt>
                <c:pt idx="14172">
                  <c:v>3.3583414399999997E-2</c:v>
                </c:pt>
                <c:pt idx="14173">
                  <c:v>3.35834146E-2</c:v>
                </c:pt>
                <c:pt idx="14174">
                  <c:v>3.3583414800000003E-2</c:v>
                </c:pt>
                <c:pt idx="14175">
                  <c:v>3.3583414999999998E-2</c:v>
                </c:pt>
                <c:pt idx="14176">
                  <c:v>3.3583415200000001E-2</c:v>
                </c:pt>
                <c:pt idx="14177">
                  <c:v>3.3583415399999997E-2</c:v>
                </c:pt>
                <c:pt idx="14178">
                  <c:v>3.3583415599999999E-2</c:v>
                </c:pt>
                <c:pt idx="14179">
                  <c:v>3.3583415800000002E-2</c:v>
                </c:pt>
                <c:pt idx="14180">
                  <c:v>3.3583415999999998E-2</c:v>
                </c:pt>
                <c:pt idx="14181">
                  <c:v>3.3583416200000001E-2</c:v>
                </c:pt>
                <c:pt idx="14182">
                  <c:v>3.3583416400000003E-2</c:v>
                </c:pt>
                <c:pt idx="14183">
                  <c:v>3.3583416599999999E-2</c:v>
                </c:pt>
                <c:pt idx="14184">
                  <c:v>3.3583416800000002E-2</c:v>
                </c:pt>
                <c:pt idx="14185">
                  <c:v>3.3583416999999997E-2</c:v>
                </c:pt>
                <c:pt idx="14186">
                  <c:v>3.35834172E-2</c:v>
                </c:pt>
                <c:pt idx="14187">
                  <c:v>3.3583417400000003E-2</c:v>
                </c:pt>
                <c:pt idx="14188">
                  <c:v>3.3583417599999998E-2</c:v>
                </c:pt>
                <c:pt idx="14189">
                  <c:v>3.3583417800000001E-2</c:v>
                </c:pt>
                <c:pt idx="14190">
                  <c:v>3.3583417999999997E-2</c:v>
                </c:pt>
                <c:pt idx="14191">
                  <c:v>3.3583418199999999E-2</c:v>
                </c:pt>
                <c:pt idx="14192">
                  <c:v>3.3583418400000002E-2</c:v>
                </c:pt>
                <c:pt idx="14193">
                  <c:v>3.3583418599999998E-2</c:v>
                </c:pt>
                <c:pt idx="14194">
                  <c:v>3.3583418800000001E-2</c:v>
                </c:pt>
                <c:pt idx="14195">
                  <c:v>3.3583419000000003E-2</c:v>
                </c:pt>
                <c:pt idx="14196">
                  <c:v>3.3583419199999999E-2</c:v>
                </c:pt>
                <c:pt idx="14197">
                  <c:v>3.3583419400000002E-2</c:v>
                </c:pt>
                <c:pt idx="14198">
                  <c:v>3.3583419599999997E-2</c:v>
                </c:pt>
                <c:pt idx="14199">
                  <c:v>3.35834198E-2</c:v>
                </c:pt>
                <c:pt idx="14200">
                  <c:v>3.3583420000000003E-2</c:v>
                </c:pt>
                <c:pt idx="14201">
                  <c:v>3.3583420199999998E-2</c:v>
                </c:pt>
                <c:pt idx="14202">
                  <c:v>3.3583420400000001E-2</c:v>
                </c:pt>
                <c:pt idx="14203">
                  <c:v>3.3583420599999997E-2</c:v>
                </c:pt>
                <c:pt idx="14204">
                  <c:v>3.35834208E-2</c:v>
                </c:pt>
                <c:pt idx="14205">
                  <c:v>3.3583421000000002E-2</c:v>
                </c:pt>
                <c:pt idx="14206">
                  <c:v>3.3583421199999998E-2</c:v>
                </c:pt>
                <c:pt idx="14207">
                  <c:v>3.3583421400000001E-2</c:v>
                </c:pt>
                <c:pt idx="14208">
                  <c:v>3.3583421600000003E-2</c:v>
                </c:pt>
                <c:pt idx="14209">
                  <c:v>3.3583421799999999E-2</c:v>
                </c:pt>
                <c:pt idx="14210">
                  <c:v>3.3583422000000002E-2</c:v>
                </c:pt>
                <c:pt idx="14211">
                  <c:v>3.3583422199999997E-2</c:v>
                </c:pt>
                <c:pt idx="14212">
                  <c:v>3.35834224E-2</c:v>
                </c:pt>
                <c:pt idx="14213">
                  <c:v>3.3583422600000003E-2</c:v>
                </c:pt>
                <c:pt idx="14214">
                  <c:v>3.3583422799999998E-2</c:v>
                </c:pt>
                <c:pt idx="14215">
                  <c:v>3.3583423000000001E-2</c:v>
                </c:pt>
                <c:pt idx="14216">
                  <c:v>3.3583423199999997E-2</c:v>
                </c:pt>
                <c:pt idx="14217">
                  <c:v>3.35834234E-2</c:v>
                </c:pt>
                <c:pt idx="14218">
                  <c:v>3.3583423600000002E-2</c:v>
                </c:pt>
                <c:pt idx="14219">
                  <c:v>3.3583423799999998E-2</c:v>
                </c:pt>
                <c:pt idx="14220">
                  <c:v>3.3583424000000001E-2</c:v>
                </c:pt>
                <c:pt idx="14221">
                  <c:v>3.3583424200000003E-2</c:v>
                </c:pt>
                <c:pt idx="14222">
                  <c:v>3.3583424399999999E-2</c:v>
                </c:pt>
                <c:pt idx="14223">
                  <c:v>3.3583424600000002E-2</c:v>
                </c:pt>
                <c:pt idx="14224">
                  <c:v>3.3583424799999997E-2</c:v>
                </c:pt>
                <c:pt idx="14225">
                  <c:v>3.3583425E-2</c:v>
                </c:pt>
                <c:pt idx="14226">
                  <c:v>3.3583425200000003E-2</c:v>
                </c:pt>
                <c:pt idx="14227">
                  <c:v>3.3583425399999998E-2</c:v>
                </c:pt>
                <c:pt idx="14228">
                  <c:v>3.3583425600000001E-2</c:v>
                </c:pt>
                <c:pt idx="14229">
                  <c:v>3.3583425799999997E-2</c:v>
                </c:pt>
                <c:pt idx="14230">
                  <c:v>3.3583426E-2</c:v>
                </c:pt>
                <c:pt idx="14231">
                  <c:v>3.3583426200000002E-2</c:v>
                </c:pt>
                <c:pt idx="14232">
                  <c:v>3.3583426399999998E-2</c:v>
                </c:pt>
                <c:pt idx="14233">
                  <c:v>3.3583426600000001E-2</c:v>
                </c:pt>
                <c:pt idx="14234">
                  <c:v>3.3583426800000003E-2</c:v>
                </c:pt>
                <c:pt idx="14235">
                  <c:v>3.3583426999999999E-2</c:v>
                </c:pt>
                <c:pt idx="14236">
                  <c:v>3.3583427200000002E-2</c:v>
                </c:pt>
                <c:pt idx="14237">
                  <c:v>3.3583427399999997E-2</c:v>
                </c:pt>
                <c:pt idx="14238">
                  <c:v>3.35834276E-2</c:v>
                </c:pt>
                <c:pt idx="14239">
                  <c:v>3.3583427800000003E-2</c:v>
                </c:pt>
                <c:pt idx="14240">
                  <c:v>3.3583427999999999E-2</c:v>
                </c:pt>
                <c:pt idx="14241">
                  <c:v>3.3583428200000001E-2</c:v>
                </c:pt>
                <c:pt idx="14242">
                  <c:v>3.3583428399999997E-2</c:v>
                </c:pt>
                <c:pt idx="14243">
                  <c:v>3.35834286E-2</c:v>
                </c:pt>
                <c:pt idx="14244">
                  <c:v>3.3583428800000002E-2</c:v>
                </c:pt>
                <c:pt idx="14245">
                  <c:v>3.3583428999999998E-2</c:v>
                </c:pt>
                <c:pt idx="14246">
                  <c:v>3.3583429200000001E-2</c:v>
                </c:pt>
                <c:pt idx="14247">
                  <c:v>3.3583429400000003E-2</c:v>
                </c:pt>
                <c:pt idx="14248">
                  <c:v>3.3583429599999999E-2</c:v>
                </c:pt>
                <c:pt idx="14249">
                  <c:v>3.3583429800000002E-2</c:v>
                </c:pt>
                <c:pt idx="14250">
                  <c:v>3.3583429999999997E-2</c:v>
                </c:pt>
                <c:pt idx="14251">
                  <c:v>3.35834302E-2</c:v>
                </c:pt>
                <c:pt idx="14252">
                  <c:v>3.3583430400000003E-2</c:v>
                </c:pt>
                <c:pt idx="14253">
                  <c:v>3.3583430599999999E-2</c:v>
                </c:pt>
                <c:pt idx="14254">
                  <c:v>3.3583430800000001E-2</c:v>
                </c:pt>
                <c:pt idx="14255">
                  <c:v>3.3583430999999997E-2</c:v>
                </c:pt>
                <c:pt idx="14256">
                  <c:v>3.35834312E-2</c:v>
                </c:pt>
                <c:pt idx="14257">
                  <c:v>3.3583431400000002E-2</c:v>
                </c:pt>
                <c:pt idx="14258">
                  <c:v>3.3583431599999998E-2</c:v>
                </c:pt>
                <c:pt idx="14259">
                  <c:v>3.3583431800000001E-2</c:v>
                </c:pt>
                <c:pt idx="14260">
                  <c:v>3.3583432000000003E-2</c:v>
                </c:pt>
                <c:pt idx="14261">
                  <c:v>3.3583432199999999E-2</c:v>
                </c:pt>
                <c:pt idx="14262">
                  <c:v>3.3583432400000002E-2</c:v>
                </c:pt>
                <c:pt idx="14263">
                  <c:v>3.3583432599999997E-2</c:v>
                </c:pt>
                <c:pt idx="14264">
                  <c:v>3.35834328E-2</c:v>
                </c:pt>
                <c:pt idx="14265">
                  <c:v>3.3583433000000003E-2</c:v>
                </c:pt>
                <c:pt idx="14266">
                  <c:v>3.3583433199999999E-2</c:v>
                </c:pt>
                <c:pt idx="14267">
                  <c:v>3.3583433400000001E-2</c:v>
                </c:pt>
                <c:pt idx="14268">
                  <c:v>3.3583433599999997E-2</c:v>
                </c:pt>
                <c:pt idx="14269">
                  <c:v>3.35834338E-2</c:v>
                </c:pt>
                <c:pt idx="14270">
                  <c:v>3.3583434000000002E-2</c:v>
                </c:pt>
                <c:pt idx="14271">
                  <c:v>3.3583434199999998E-2</c:v>
                </c:pt>
                <c:pt idx="14272">
                  <c:v>3.3583434400000001E-2</c:v>
                </c:pt>
                <c:pt idx="14273">
                  <c:v>3.3583434600000003E-2</c:v>
                </c:pt>
                <c:pt idx="14274">
                  <c:v>3.3583434799999999E-2</c:v>
                </c:pt>
                <c:pt idx="14275">
                  <c:v>3.3583435000000002E-2</c:v>
                </c:pt>
                <c:pt idx="14276">
                  <c:v>3.3583435199999997E-2</c:v>
                </c:pt>
                <c:pt idx="14277">
                  <c:v>3.35834354E-2</c:v>
                </c:pt>
                <c:pt idx="14278">
                  <c:v>3.3583435600000003E-2</c:v>
                </c:pt>
                <c:pt idx="14279">
                  <c:v>3.3583435799999999E-2</c:v>
                </c:pt>
                <c:pt idx="14280">
                  <c:v>3.3583436000000001E-2</c:v>
                </c:pt>
                <c:pt idx="14281">
                  <c:v>3.3583436199999997E-2</c:v>
                </c:pt>
                <c:pt idx="14282">
                  <c:v>3.35834364E-2</c:v>
                </c:pt>
                <c:pt idx="14283">
                  <c:v>3.3583436600000002E-2</c:v>
                </c:pt>
                <c:pt idx="14284">
                  <c:v>3.3583436799999998E-2</c:v>
                </c:pt>
                <c:pt idx="14285">
                  <c:v>3.3583437000000001E-2</c:v>
                </c:pt>
                <c:pt idx="14286">
                  <c:v>3.3583437200000003E-2</c:v>
                </c:pt>
                <c:pt idx="14287">
                  <c:v>3.3583437399999999E-2</c:v>
                </c:pt>
                <c:pt idx="14288">
                  <c:v>3.3583437600000002E-2</c:v>
                </c:pt>
                <c:pt idx="14289">
                  <c:v>3.3583437799999998E-2</c:v>
                </c:pt>
                <c:pt idx="14290">
                  <c:v>3.3583438E-2</c:v>
                </c:pt>
                <c:pt idx="14291">
                  <c:v>3.3583438200000003E-2</c:v>
                </c:pt>
                <c:pt idx="14292">
                  <c:v>3.3583438399999999E-2</c:v>
                </c:pt>
                <c:pt idx="14293">
                  <c:v>3.3583438600000001E-2</c:v>
                </c:pt>
                <c:pt idx="14294">
                  <c:v>3.3583438799999997E-2</c:v>
                </c:pt>
                <c:pt idx="14295">
                  <c:v>3.3583439E-2</c:v>
                </c:pt>
                <c:pt idx="14296">
                  <c:v>3.3583439200000002E-2</c:v>
                </c:pt>
                <c:pt idx="14297">
                  <c:v>3.3583439399999998E-2</c:v>
                </c:pt>
                <c:pt idx="14298">
                  <c:v>3.3583439600000001E-2</c:v>
                </c:pt>
                <c:pt idx="14299">
                  <c:v>3.3583439800000003E-2</c:v>
                </c:pt>
                <c:pt idx="14300">
                  <c:v>3.3583439999999999E-2</c:v>
                </c:pt>
                <c:pt idx="14301">
                  <c:v>3.3583440200000002E-2</c:v>
                </c:pt>
                <c:pt idx="14302">
                  <c:v>3.3583440399999998E-2</c:v>
                </c:pt>
                <c:pt idx="14303">
                  <c:v>3.35834406E-2</c:v>
                </c:pt>
                <c:pt idx="14304">
                  <c:v>3.3583440800000003E-2</c:v>
                </c:pt>
                <c:pt idx="14305">
                  <c:v>3.3583440999999999E-2</c:v>
                </c:pt>
                <c:pt idx="14306">
                  <c:v>3.3583441200000001E-2</c:v>
                </c:pt>
                <c:pt idx="14307">
                  <c:v>3.3583441399999997E-2</c:v>
                </c:pt>
                <c:pt idx="14308">
                  <c:v>3.35834416E-2</c:v>
                </c:pt>
                <c:pt idx="14309">
                  <c:v>3.3583441800000002E-2</c:v>
                </c:pt>
                <c:pt idx="14310">
                  <c:v>3.3583441999999998E-2</c:v>
                </c:pt>
                <c:pt idx="14311">
                  <c:v>3.3583442200000001E-2</c:v>
                </c:pt>
                <c:pt idx="14312">
                  <c:v>3.3583442400000003E-2</c:v>
                </c:pt>
                <c:pt idx="14313">
                  <c:v>3.3583442599999999E-2</c:v>
                </c:pt>
                <c:pt idx="14314">
                  <c:v>3.3583442800000002E-2</c:v>
                </c:pt>
                <c:pt idx="14315">
                  <c:v>3.3583442999999998E-2</c:v>
                </c:pt>
                <c:pt idx="14316">
                  <c:v>3.35834432E-2</c:v>
                </c:pt>
                <c:pt idx="14317">
                  <c:v>3.3583443400000003E-2</c:v>
                </c:pt>
                <c:pt idx="14318">
                  <c:v>3.3583443599999999E-2</c:v>
                </c:pt>
                <c:pt idx="14319">
                  <c:v>3.3583443800000001E-2</c:v>
                </c:pt>
                <c:pt idx="14320">
                  <c:v>3.3583443999999997E-2</c:v>
                </c:pt>
                <c:pt idx="14321">
                  <c:v>3.35834442E-2</c:v>
                </c:pt>
                <c:pt idx="14322">
                  <c:v>3.3583444400000002E-2</c:v>
                </c:pt>
                <c:pt idx="14323">
                  <c:v>3.3583444599999998E-2</c:v>
                </c:pt>
                <c:pt idx="14324">
                  <c:v>3.3583444800000001E-2</c:v>
                </c:pt>
                <c:pt idx="14325">
                  <c:v>3.3583445000000003E-2</c:v>
                </c:pt>
                <c:pt idx="14326">
                  <c:v>3.3583445199999999E-2</c:v>
                </c:pt>
                <c:pt idx="14327">
                  <c:v>3.3583445400000002E-2</c:v>
                </c:pt>
                <c:pt idx="14328">
                  <c:v>3.3583445599999998E-2</c:v>
                </c:pt>
                <c:pt idx="14329">
                  <c:v>3.35834458E-2</c:v>
                </c:pt>
                <c:pt idx="14330">
                  <c:v>3.3583446000000003E-2</c:v>
                </c:pt>
                <c:pt idx="14331">
                  <c:v>3.3583446199999999E-2</c:v>
                </c:pt>
                <c:pt idx="14332">
                  <c:v>3.3583446400000001E-2</c:v>
                </c:pt>
                <c:pt idx="14333">
                  <c:v>3.3583446599999997E-2</c:v>
                </c:pt>
                <c:pt idx="14334">
                  <c:v>3.35834468E-2</c:v>
                </c:pt>
                <c:pt idx="14335">
                  <c:v>3.3583447000000002E-2</c:v>
                </c:pt>
                <c:pt idx="14336">
                  <c:v>3.3583447199999998E-2</c:v>
                </c:pt>
                <c:pt idx="14337">
                  <c:v>3.3583447400000001E-2</c:v>
                </c:pt>
                <c:pt idx="14338">
                  <c:v>3.3583447600000003E-2</c:v>
                </c:pt>
                <c:pt idx="14339">
                  <c:v>3.3583447799999999E-2</c:v>
                </c:pt>
                <c:pt idx="14340">
                  <c:v>3.3583448000000002E-2</c:v>
                </c:pt>
                <c:pt idx="14341">
                  <c:v>3.3583448199999998E-2</c:v>
                </c:pt>
                <c:pt idx="14342">
                  <c:v>3.35834484E-2</c:v>
                </c:pt>
                <c:pt idx="14343">
                  <c:v>3.3583448600000003E-2</c:v>
                </c:pt>
                <c:pt idx="14344">
                  <c:v>3.3583448799999999E-2</c:v>
                </c:pt>
                <c:pt idx="14345">
                  <c:v>3.3583449000000001E-2</c:v>
                </c:pt>
                <c:pt idx="14346">
                  <c:v>3.3583449199999997E-2</c:v>
                </c:pt>
                <c:pt idx="14347">
                  <c:v>3.35834494E-2</c:v>
                </c:pt>
                <c:pt idx="14348">
                  <c:v>3.3583449600000002E-2</c:v>
                </c:pt>
                <c:pt idx="14349">
                  <c:v>3.3583449799999998E-2</c:v>
                </c:pt>
                <c:pt idx="14350">
                  <c:v>3.3583450000000001E-2</c:v>
                </c:pt>
                <c:pt idx="14351">
                  <c:v>3.3583450200000003E-2</c:v>
                </c:pt>
                <c:pt idx="14352">
                  <c:v>3.3583450399999999E-2</c:v>
                </c:pt>
                <c:pt idx="14353">
                  <c:v>3.3583450600000002E-2</c:v>
                </c:pt>
                <c:pt idx="14354">
                  <c:v>3.3583450799999998E-2</c:v>
                </c:pt>
                <c:pt idx="14355">
                  <c:v>3.3583451E-2</c:v>
                </c:pt>
                <c:pt idx="14356">
                  <c:v>3.3583451200000003E-2</c:v>
                </c:pt>
                <c:pt idx="14357">
                  <c:v>3.3583451399999999E-2</c:v>
                </c:pt>
                <c:pt idx="14358">
                  <c:v>3.3583451600000001E-2</c:v>
                </c:pt>
                <c:pt idx="14359">
                  <c:v>3.3583451799999997E-2</c:v>
                </c:pt>
                <c:pt idx="14360">
                  <c:v>3.3583452E-2</c:v>
                </c:pt>
                <c:pt idx="14361">
                  <c:v>3.3583452200000002E-2</c:v>
                </c:pt>
                <c:pt idx="14362">
                  <c:v>3.3583452399999998E-2</c:v>
                </c:pt>
                <c:pt idx="14363">
                  <c:v>3.3583452600000001E-2</c:v>
                </c:pt>
                <c:pt idx="14364">
                  <c:v>3.3583452799999997E-2</c:v>
                </c:pt>
                <c:pt idx="14365">
                  <c:v>3.3583452999999999E-2</c:v>
                </c:pt>
                <c:pt idx="14366">
                  <c:v>3.3583453200000002E-2</c:v>
                </c:pt>
                <c:pt idx="14367">
                  <c:v>3.3583453399999998E-2</c:v>
                </c:pt>
                <c:pt idx="14368">
                  <c:v>3.35834536E-2</c:v>
                </c:pt>
                <c:pt idx="14369">
                  <c:v>3.3583453800000003E-2</c:v>
                </c:pt>
                <c:pt idx="14370">
                  <c:v>3.3583453999999999E-2</c:v>
                </c:pt>
                <c:pt idx="14371">
                  <c:v>3.3583454200000001E-2</c:v>
                </c:pt>
                <c:pt idx="14372">
                  <c:v>3.3583454399999997E-2</c:v>
                </c:pt>
                <c:pt idx="14373">
                  <c:v>3.35834546E-2</c:v>
                </c:pt>
                <c:pt idx="14374">
                  <c:v>3.3583454800000002E-2</c:v>
                </c:pt>
                <c:pt idx="14375">
                  <c:v>3.3583454999999998E-2</c:v>
                </c:pt>
                <c:pt idx="14376">
                  <c:v>3.3583455200000001E-2</c:v>
                </c:pt>
                <c:pt idx="14377">
                  <c:v>3.3583455399999997E-2</c:v>
                </c:pt>
                <c:pt idx="14378">
                  <c:v>3.3583455599999999E-2</c:v>
                </c:pt>
                <c:pt idx="14379">
                  <c:v>3.3583455800000002E-2</c:v>
                </c:pt>
                <c:pt idx="14380">
                  <c:v>3.3583455999999998E-2</c:v>
                </c:pt>
                <c:pt idx="14381">
                  <c:v>3.35834562E-2</c:v>
                </c:pt>
                <c:pt idx="14382">
                  <c:v>3.3583456400000003E-2</c:v>
                </c:pt>
                <c:pt idx="14383">
                  <c:v>3.3583456599999999E-2</c:v>
                </c:pt>
                <c:pt idx="14384">
                  <c:v>3.3583456800000001E-2</c:v>
                </c:pt>
                <c:pt idx="14385">
                  <c:v>3.3583456999999997E-2</c:v>
                </c:pt>
                <c:pt idx="14386">
                  <c:v>3.35834572E-2</c:v>
                </c:pt>
                <c:pt idx="14387">
                  <c:v>3.3583457400000002E-2</c:v>
                </c:pt>
                <c:pt idx="14388">
                  <c:v>3.3583457599999998E-2</c:v>
                </c:pt>
                <c:pt idx="14389">
                  <c:v>3.3583457800000001E-2</c:v>
                </c:pt>
                <c:pt idx="14390">
                  <c:v>3.3583457999999997E-2</c:v>
                </c:pt>
                <c:pt idx="14391">
                  <c:v>3.3583458199999999E-2</c:v>
                </c:pt>
                <c:pt idx="14392">
                  <c:v>3.3583458400000002E-2</c:v>
                </c:pt>
                <c:pt idx="14393">
                  <c:v>3.3583458599999998E-2</c:v>
                </c:pt>
                <c:pt idx="14394">
                  <c:v>3.35834588E-2</c:v>
                </c:pt>
                <c:pt idx="14395">
                  <c:v>3.3583459000000003E-2</c:v>
                </c:pt>
                <c:pt idx="14396">
                  <c:v>3.3583459199999999E-2</c:v>
                </c:pt>
                <c:pt idx="14397">
                  <c:v>3.3583459400000001E-2</c:v>
                </c:pt>
                <c:pt idx="14398">
                  <c:v>3.3583459599999997E-2</c:v>
                </c:pt>
                <c:pt idx="14399">
                  <c:v>3.35834598E-2</c:v>
                </c:pt>
                <c:pt idx="14400">
                  <c:v>3.3583460000000002E-2</c:v>
                </c:pt>
                <c:pt idx="14401">
                  <c:v>3.3583460199999998E-2</c:v>
                </c:pt>
                <c:pt idx="14402">
                  <c:v>3.3583460400000001E-2</c:v>
                </c:pt>
                <c:pt idx="14403">
                  <c:v>3.3583460599999997E-2</c:v>
                </c:pt>
                <c:pt idx="14404">
                  <c:v>3.3583460799999999E-2</c:v>
                </c:pt>
                <c:pt idx="14405">
                  <c:v>3.3583461000000002E-2</c:v>
                </c:pt>
                <c:pt idx="14406">
                  <c:v>3.3583461199999998E-2</c:v>
                </c:pt>
                <c:pt idx="14407">
                  <c:v>3.35834614E-2</c:v>
                </c:pt>
                <c:pt idx="14408">
                  <c:v>3.3583461600000003E-2</c:v>
                </c:pt>
                <c:pt idx="14409">
                  <c:v>3.3583461799999999E-2</c:v>
                </c:pt>
                <c:pt idx="14410">
                  <c:v>3.3583462000000001E-2</c:v>
                </c:pt>
                <c:pt idx="14411">
                  <c:v>3.3583462199999997E-2</c:v>
                </c:pt>
                <c:pt idx="14412">
                  <c:v>3.35834624E-2</c:v>
                </c:pt>
                <c:pt idx="14413">
                  <c:v>3.3583462600000002E-2</c:v>
                </c:pt>
                <c:pt idx="14414">
                  <c:v>3.3583462799999998E-2</c:v>
                </c:pt>
                <c:pt idx="14415">
                  <c:v>3.3583463000000001E-2</c:v>
                </c:pt>
                <c:pt idx="14416">
                  <c:v>3.3583463199999997E-2</c:v>
                </c:pt>
                <c:pt idx="14417">
                  <c:v>3.3583463399999999E-2</c:v>
                </c:pt>
                <c:pt idx="14418">
                  <c:v>3.3583463600000002E-2</c:v>
                </c:pt>
                <c:pt idx="14419">
                  <c:v>3.3583463799999998E-2</c:v>
                </c:pt>
                <c:pt idx="14420">
                  <c:v>3.3583464E-2</c:v>
                </c:pt>
                <c:pt idx="14421">
                  <c:v>3.3583464200000003E-2</c:v>
                </c:pt>
                <c:pt idx="14422">
                  <c:v>3.3583464399999999E-2</c:v>
                </c:pt>
                <c:pt idx="14423">
                  <c:v>3.3583464600000001E-2</c:v>
                </c:pt>
                <c:pt idx="14424">
                  <c:v>3.3583464799999997E-2</c:v>
                </c:pt>
                <c:pt idx="14425">
                  <c:v>3.3583465E-2</c:v>
                </c:pt>
                <c:pt idx="14426">
                  <c:v>3.3583465200000003E-2</c:v>
                </c:pt>
                <c:pt idx="14427">
                  <c:v>3.3583465399999998E-2</c:v>
                </c:pt>
                <c:pt idx="14428">
                  <c:v>3.3583465600000001E-2</c:v>
                </c:pt>
                <c:pt idx="14429">
                  <c:v>3.3583465799999997E-2</c:v>
                </c:pt>
                <c:pt idx="14430">
                  <c:v>3.3583465999999999E-2</c:v>
                </c:pt>
                <c:pt idx="14431">
                  <c:v>3.3583466200000002E-2</c:v>
                </c:pt>
                <c:pt idx="14432">
                  <c:v>3.3583466399999998E-2</c:v>
                </c:pt>
                <c:pt idx="14433">
                  <c:v>3.35834666E-2</c:v>
                </c:pt>
                <c:pt idx="14434">
                  <c:v>3.3583466800000003E-2</c:v>
                </c:pt>
                <c:pt idx="14435">
                  <c:v>3.3583466999999999E-2</c:v>
                </c:pt>
                <c:pt idx="14436">
                  <c:v>3.3583467200000001E-2</c:v>
                </c:pt>
                <c:pt idx="14437">
                  <c:v>3.3583467399999997E-2</c:v>
                </c:pt>
                <c:pt idx="14438">
                  <c:v>3.35834676E-2</c:v>
                </c:pt>
                <c:pt idx="14439">
                  <c:v>3.3583467800000003E-2</c:v>
                </c:pt>
                <c:pt idx="14440">
                  <c:v>3.3583467999999998E-2</c:v>
                </c:pt>
                <c:pt idx="14441">
                  <c:v>3.3583468200000001E-2</c:v>
                </c:pt>
                <c:pt idx="14442">
                  <c:v>3.3583468399999997E-2</c:v>
                </c:pt>
                <c:pt idx="14443">
                  <c:v>3.3583468599999999E-2</c:v>
                </c:pt>
                <c:pt idx="14444">
                  <c:v>3.3583468800000002E-2</c:v>
                </c:pt>
                <c:pt idx="14445">
                  <c:v>3.3583468999999998E-2</c:v>
                </c:pt>
                <c:pt idx="14446">
                  <c:v>3.35834692E-2</c:v>
                </c:pt>
                <c:pt idx="14447">
                  <c:v>3.3583469400000003E-2</c:v>
                </c:pt>
                <c:pt idx="14448">
                  <c:v>3.3583469599999999E-2</c:v>
                </c:pt>
                <c:pt idx="14449">
                  <c:v>3.3583469800000001E-2</c:v>
                </c:pt>
                <c:pt idx="14450">
                  <c:v>3.3583469999999997E-2</c:v>
                </c:pt>
                <c:pt idx="14451">
                  <c:v>3.35834702E-2</c:v>
                </c:pt>
                <c:pt idx="14452">
                  <c:v>3.3583470400000003E-2</c:v>
                </c:pt>
                <c:pt idx="14453">
                  <c:v>3.3583470599999998E-2</c:v>
                </c:pt>
                <c:pt idx="14454">
                  <c:v>3.3583470800000001E-2</c:v>
                </c:pt>
                <c:pt idx="14455">
                  <c:v>3.3583470999999997E-2</c:v>
                </c:pt>
                <c:pt idx="14456">
                  <c:v>3.3583471199999999E-2</c:v>
                </c:pt>
                <c:pt idx="14457">
                  <c:v>3.3583471400000002E-2</c:v>
                </c:pt>
                <c:pt idx="14458">
                  <c:v>3.3583471599999998E-2</c:v>
                </c:pt>
                <c:pt idx="14459">
                  <c:v>3.35834718E-2</c:v>
                </c:pt>
                <c:pt idx="14460">
                  <c:v>3.3583472000000003E-2</c:v>
                </c:pt>
                <c:pt idx="14461">
                  <c:v>3.3583472199999999E-2</c:v>
                </c:pt>
                <c:pt idx="14462">
                  <c:v>3.3583472400000002E-2</c:v>
                </c:pt>
                <c:pt idx="14463">
                  <c:v>3.3583472599999997E-2</c:v>
                </c:pt>
                <c:pt idx="14464">
                  <c:v>3.35834728E-2</c:v>
                </c:pt>
                <c:pt idx="14465">
                  <c:v>3.3583473000000003E-2</c:v>
                </c:pt>
                <c:pt idx="14466">
                  <c:v>3.3583473199999998E-2</c:v>
                </c:pt>
                <c:pt idx="14467">
                  <c:v>3.3583473400000001E-2</c:v>
                </c:pt>
                <c:pt idx="14468">
                  <c:v>3.3583473599999997E-2</c:v>
                </c:pt>
                <c:pt idx="14469">
                  <c:v>3.3583473799999999E-2</c:v>
                </c:pt>
                <c:pt idx="14470">
                  <c:v>3.3583474000000002E-2</c:v>
                </c:pt>
                <c:pt idx="14471">
                  <c:v>3.3583474199999998E-2</c:v>
                </c:pt>
                <c:pt idx="14472">
                  <c:v>3.35834744E-2</c:v>
                </c:pt>
                <c:pt idx="14473">
                  <c:v>3.3583474600000003E-2</c:v>
                </c:pt>
                <c:pt idx="14474">
                  <c:v>3.3583474799999999E-2</c:v>
                </c:pt>
                <c:pt idx="14475">
                  <c:v>3.3583475000000002E-2</c:v>
                </c:pt>
                <c:pt idx="14476">
                  <c:v>3.3583475199999997E-2</c:v>
                </c:pt>
                <c:pt idx="14477">
                  <c:v>3.35834754E-2</c:v>
                </c:pt>
                <c:pt idx="14478">
                  <c:v>3.3583475600000003E-2</c:v>
                </c:pt>
                <c:pt idx="14479">
                  <c:v>3.3583475799999998E-2</c:v>
                </c:pt>
                <c:pt idx="14480">
                  <c:v>3.3583476000000001E-2</c:v>
                </c:pt>
                <c:pt idx="14481">
                  <c:v>3.3583476199999997E-2</c:v>
                </c:pt>
                <c:pt idx="14482">
                  <c:v>3.3583476399999999E-2</c:v>
                </c:pt>
                <c:pt idx="14483">
                  <c:v>3.3583476600000002E-2</c:v>
                </c:pt>
                <c:pt idx="14484">
                  <c:v>3.3583476799999998E-2</c:v>
                </c:pt>
                <c:pt idx="14485">
                  <c:v>3.3583477E-2</c:v>
                </c:pt>
                <c:pt idx="14486">
                  <c:v>3.3583477200000003E-2</c:v>
                </c:pt>
                <c:pt idx="14487">
                  <c:v>3.3583477399999999E-2</c:v>
                </c:pt>
                <c:pt idx="14488">
                  <c:v>3.3583477600000002E-2</c:v>
                </c:pt>
                <c:pt idx="14489">
                  <c:v>3.3583477799999997E-2</c:v>
                </c:pt>
                <c:pt idx="14490">
                  <c:v>3.3583478E-2</c:v>
                </c:pt>
                <c:pt idx="14491">
                  <c:v>3.3583478200000003E-2</c:v>
                </c:pt>
                <c:pt idx="14492">
                  <c:v>3.3583478399999998E-2</c:v>
                </c:pt>
                <c:pt idx="14493">
                  <c:v>3.3583478600000001E-2</c:v>
                </c:pt>
                <c:pt idx="14494">
                  <c:v>3.3583478799999997E-2</c:v>
                </c:pt>
                <c:pt idx="14495">
                  <c:v>3.3583478999999999E-2</c:v>
                </c:pt>
                <c:pt idx="14496">
                  <c:v>3.3583479200000002E-2</c:v>
                </c:pt>
                <c:pt idx="14497">
                  <c:v>3.3583479399999998E-2</c:v>
                </c:pt>
                <c:pt idx="14498">
                  <c:v>3.35834796E-2</c:v>
                </c:pt>
                <c:pt idx="14499">
                  <c:v>3.3583479800000003E-2</c:v>
                </c:pt>
                <c:pt idx="14500">
                  <c:v>3.3583479999999999E-2</c:v>
                </c:pt>
                <c:pt idx="14501">
                  <c:v>3.3583480200000002E-2</c:v>
                </c:pt>
                <c:pt idx="14502">
                  <c:v>3.3583480399999997E-2</c:v>
                </c:pt>
                <c:pt idx="14503">
                  <c:v>3.35834806E-2</c:v>
                </c:pt>
                <c:pt idx="14504">
                  <c:v>3.3583480800000003E-2</c:v>
                </c:pt>
                <c:pt idx="14505">
                  <c:v>3.3583480999999998E-2</c:v>
                </c:pt>
                <c:pt idx="14506">
                  <c:v>3.3583481200000001E-2</c:v>
                </c:pt>
                <c:pt idx="14507">
                  <c:v>3.3583481399999997E-2</c:v>
                </c:pt>
                <c:pt idx="14508">
                  <c:v>3.3583481599999999E-2</c:v>
                </c:pt>
                <c:pt idx="14509">
                  <c:v>3.3583481800000002E-2</c:v>
                </c:pt>
                <c:pt idx="14510">
                  <c:v>3.3583481999999998E-2</c:v>
                </c:pt>
                <c:pt idx="14511">
                  <c:v>3.3583482200000001E-2</c:v>
                </c:pt>
                <c:pt idx="14512">
                  <c:v>3.3583482400000003E-2</c:v>
                </c:pt>
                <c:pt idx="14513">
                  <c:v>3.3583482599999999E-2</c:v>
                </c:pt>
                <c:pt idx="14514">
                  <c:v>3.3583482800000002E-2</c:v>
                </c:pt>
                <c:pt idx="14515">
                  <c:v>3.3583482999999997E-2</c:v>
                </c:pt>
                <c:pt idx="14516">
                  <c:v>3.35834832E-2</c:v>
                </c:pt>
                <c:pt idx="14517">
                  <c:v>3.3583483400000003E-2</c:v>
                </c:pt>
                <c:pt idx="14518">
                  <c:v>3.3583483599999998E-2</c:v>
                </c:pt>
                <c:pt idx="14519">
                  <c:v>3.3583483800000001E-2</c:v>
                </c:pt>
                <c:pt idx="14520">
                  <c:v>3.3583483999999997E-2</c:v>
                </c:pt>
                <c:pt idx="14521">
                  <c:v>3.3583484199999999E-2</c:v>
                </c:pt>
                <c:pt idx="14522">
                  <c:v>3.3583484400000002E-2</c:v>
                </c:pt>
                <c:pt idx="14523">
                  <c:v>3.3583484599999998E-2</c:v>
                </c:pt>
                <c:pt idx="14524">
                  <c:v>3.3583484800000001E-2</c:v>
                </c:pt>
                <c:pt idx="14525">
                  <c:v>3.3583485000000003E-2</c:v>
                </c:pt>
                <c:pt idx="14526">
                  <c:v>3.3583485199999999E-2</c:v>
                </c:pt>
                <c:pt idx="14527">
                  <c:v>3.3583485400000002E-2</c:v>
                </c:pt>
                <c:pt idx="14528">
                  <c:v>3.3583485599999997E-2</c:v>
                </c:pt>
                <c:pt idx="14529">
                  <c:v>3.35834858E-2</c:v>
                </c:pt>
                <c:pt idx="14530">
                  <c:v>3.3583486000000003E-2</c:v>
                </c:pt>
                <c:pt idx="14531">
                  <c:v>3.3583486199999998E-2</c:v>
                </c:pt>
                <c:pt idx="14532">
                  <c:v>3.3583486400000001E-2</c:v>
                </c:pt>
                <c:pt idx="14533">
                  <c:v>3.3583486599999997E-2</c:v>
                </c:pt>
                <c:pt idx="14534">
                  <c:v>3.3583486799999999E-2</c:v>
                </c:pt>
                <c:pt idx="14535">
                  <c:v>3.3583487000000002E-2</c:v>
                </c:pt>
                <c:pt idx="14536">
                  <c:v>3.3583487199999998E-2</c:v>
                </c:pt>
                <c:pt idx="14537">
                  <c:v>3.3583487400000001E-2</c:v>
                </c:pt>
                <c:pt idx="14538">
                  <c:v>3.3583487600000003E-2</c:v>
                </c:pt>
                <c:pt idx="14539">
                  <c:v>3.3583487799999999E-2</c:v>
                </c:pt>
                <c:pt idx="14540">
                  <c:v>3.3583488000000002E-2</c:v>
                </c:pt>
                <c:pt idx="14541">
                  <c:v>3.3583488199999997E-2</c:v>
                </c:pt>
                <c:pt idx="14542">
                  <c:v>3.35834884E-2</c:v>
                </c:pt>
                <c:pt idx="14543">
                  <c:v>3.3583488600000003E-2</c:v>
                </c:pt>
                <c:pt idx="14544">
                  <c:v>3.3583488799999998E-2</c:v>
                </c:pt>
                <c:pt idx="14545">
                  <c:v>3.3583489000000001E-2</c:v>
                </c:pt>
                <c:pt idx="14546">
                  <c:v>3.3583489199999997E-2</c:v>
                </c:pt>
                <c:pt idx="14547">
                  <c:v>3.3583489399999999E-2</c:v>
                </c:pt>
                <c:pt idx="14548">
                  <c:v>3.3583489600000002E-2</c:v>
                </c:pt>
                <c:pt idx="14549">
                  <c:v>3.3583489799999998E-2</c:v>
                </c:pt>
                <c:pt idx="14550">
                  <c:v>3.3583490000000001E-2</c:v>
                </c:pt>
                <c:pt idx="14551">
                  <c:v>3.3583490200000003E-2</c:v>
                </c:pt>
                <c:pt idx="14552">
                  <c:v>3.3583490399999999E-2</c:v>
                </c:pt>
                <c:pt idx="14553">
                  <c:v>3.3583490600000002E-2</c:v>
                </c:pt>
                <c:pt idx="14554">
                  <c:v>3.3583490799999997E-2</c:v>
                </c:pt>
                <c:pt idx="14555">
                  <c:v>3.3583491E-2</c:v>
                </c:pt>
                <c:pt idx="14556">
                  <c:v>3.3583491200000003E-2</c:v>
                </c:pt>
                <c:pt idx="14557">
                  <c:v>3.3583491399999998E-2</c:v>
                </c:pt>
                <c:pt idx="14558">
                  <c:v>3.3583491600000001E-2</c:v>
                </c:pt>
                <c:pt idx="14559">
                  <c:v>3.3583491799999997E-2</c:v>
                </c:pt>
                <c:pt idx="14560">
                  <c:v>3.3583492E-2</c:v>
                </c:pt>
                <c:pt idx="14561">
                  <c:v>3.3583492200000002E-2</c:v>
                </c:pt>
                <c:pt idx="14562">
                  <c:v>3.3583492399999998E-2</c:v>
                </c:pt>
                <c:pt idx="14563">
                  <c:v>3.3583492600000001E-2</c:v>
                </c:pt>
                <c:pt idx="14564">
                  <c:v>3.3583492800000003E-2</c:v>
                </c:pt>
                <c:pt idx="14565">
                  <c:v>3.3583492999999999E-2</c:v>
                </c:pt>
                <c:pt idx="14566">
                  <c:v>3.3583493200000002E-2</c:v>
                </c:pt>
                <c:pt idx="14567">
                  <c:v>3.3583493399999997E-2</c:v>
                </c:pt>
                <c:pt idx="14568">
                  <c:v>3.35834936E-2</c:v>
                </c:pt>
                <c:pt idx="14569">
                  <c:v>3.3583493800000003E-2</c:v>
                </c:pt>
                <c:pt idx="14570">
                  <c:v>3.3583493999999998E-2</c:v>
                </c:pt>
                <c:pt idx="14571">
                  <c:v>3.3583494200000001E-2</c:v>
                </c:pt>
                <c:pt idx="14572">
                  <c:v>3.3583494399999997E-2</c:v>
                </c:pt>
                <c:pt idx="14573">
                  <c:v>3.35834946E-2</c:v>
                </c:pt>
                <c:pt idx="14574">
                  <c:v>3.3583494800000002E-2</c:v>
                </c:pt>
                <c:pt idx="14575">
                  <c:v>3.3583494999999998E-2</c:v>
                </c:pt>
                <c:pt idx="14576">
                  <c:v>3.3583495200000001E-2</c:v>
                </c:pt>
                <c:pt idx="14577">
                  <c:v>3.3583495400000003E-2</c:v>
                </c:pt>
                <c:pt idx="14578">
                  <c:v>3.3583495599999999E-2</c:v>
                </c:pt>
                <c:pt idx="14579">
                  <c:v>3.3583495800000002E-2</c:v>
                </c:pt>
                <c:pt idx="14580">
                  <c:v>3.3583495999999997E-2</c:v>
                </c:pt>
                <c:pt idx="14581">
                  <c:v>3.35834962E-2</c:v>
                </c:pt>
                <c:pt idx="14582">
                  <c:v>3.3583496400000003E-2</c:v>
                </c:pt>
                <c:pt idx="14583">
                  <c:v>3.3583496599999998E-2</c:v>
                </c:pt>
                <c:pt idx="14584">
                  <c:v>3.3583496800000001E-2</c:v>
                </c:pt>
                <c:pt idx="14585">
                  <c:v>3.3583496999999997E-2</c:v>
                </c:pt>
                <c:pt idx="14586">
                  <c:v>3.35834972E-2</c:v>
                </c:pt>
                <c:pt idx="14587">
                  <c:v>3.3583497400000002E-2</c:v>
                </c:pt>
                <c:pt idx="14588">
                  <c:v>3.3583497599999998E-2</c:v>
                </c:pt>
                <c:pt idx="14589">
                  <c:v>3.3583497800000001E-2</c:v>
                </c:pt>
                <c:pt idx="14590">
                  <c:v>3.3583498000000003E-2</c:v>
                </c:pt>
                <c:pt idx="14591">
                  <c:v>3.3583498199999999E-2</c:v>
                </c:pt>
                <c:pt idx="14592">
                  <c:v>3.3583498400000002E-2</c:v>
                </c:pt>
                <c:pt idx="14593">
                  <c:v>3.3583498599999997E-2</c:v>
                </c:pt>
                <c:pt idx="14594">
                  <c:v>3.35834988E-2</c:v>
                </c:pt>
                <c:pt idx="14595">
                  <c:v>3.3583499000000003E-2</c:v>
                </c:pt>
                <c:pt idx="14596">
                  <c:v>3.3583499199999998E-2</c:v>
                </c:pt>
                <c:pt idx="14597">
                  <c:v>3.3583499400000001E-2</c:v>
                </c:pt>
                <c:pt idx="14598">
                  <c:v>3.3583499599999997E-2</c:v>
                </c:pt>
                <c:pt idx="14599">
                  <c:v>3.35834998E-2</c:v>
                </c:pt>
                <c:pt idx="14600">
                  <c:v>3.3583500000000002E-2</c:v>
                </c:pt>
                <c:pt idx="14601">
                  <c:v>3.3583500199999998E-2</c:v>
                </c:pt>
                <c:pt idx="14602">
                  <c:v>3.3583500400000001E-2</c:v>
                </c:pt>
                <c:pt idx="14603">
                  <c:v>3.3583500600000003E-2</c:v>
                </c:pt>
                <c:pt idx="14604">
                  <c:v>3.3583500799999999E-2</c:v>
                </c:pt>
                <c:pt idx="14605">
                  <c:v>3.3583501000000002E-2</c:v>
                </c:pt>
                <c:pt idx="14606">
                  <c:v>3.3583501199999997E-2</c:v>
                </c:pt>
                <c:pt idx="14607">
                  <c:v>3.35835014E-2</c:v>
                </c:pt>
                <c:pt idx="14608">
                  <c:v>3.3583501600000003E-2</c:v>
                </c:pt>
                <c:pt idx="14609">
                  <c:v>3.3583501799999999E-2</c:v>
                </c:pt>
                <c:pt idx="14610">
                  <c:v>3.3583502000000001E-2</c:v>
                </c:pt>
                <c:pt idx="14611">
                  <c:v>3.3583502199999997E-2</c:v>
                </c:pt>
                <c:pt idx="14612">
                  <c:v>3.35835024E-2</c:v>
                </c:pt>
                <c:pt idx="14613">
                  <c:v>3.3583502600000002E-2</c:v>
                </c:pt>
                <c:pt idx="14614">
                  <c:v>3.3583502799999998E-2</c:v>
                </c:pt>
                <c:pt idx="14615">
                  <c:v>3.3583503000000001E-2</c:v>
                </c:pt>
                <c:pt idx="14616">
                  <c:v>3.3583503200000003E-2</c:v>
                </c:pt>
                <c:pt idx="14617">
                  <c:v>3.3583503399999999E-2</c:v>
                </c:pt>
                <c:pt idx="14618">
                  <c:v>3.3583503600000002E-2</c:v>
                </c:pt>
                <c:pt idx="14619">
                  <c:v>3.3583503799999997E-2</c:v>
                </c:pt>
                <c:pt idx="14620">
                  <c:v>3.3583504E-2</c:v>
                </c:pt>
                <c:pt idx="14621">
                  <c:v>3.3583504200000003E-2</c:v>
                </c:pt>
                <c:pt idx="14622">
                  <c:v>3.3583504399999999E-2</c:v>
                </c:pt>
                <c:pt idx="14623">
                  <c:v>3.3583504600000001E-2</c:v>
                </c:pt>
                <c:pt idx="14624">
                  <c:v>3.3583504799999997E-2</c:v>
                </c:pt>
                <c:pt idx="14625">
                  <c:v>3.3583505E-2</c:v>
                </c:pt>
                <c:pt idx="14626">
                  <c:v>3.3583505200000002E-2</c:v>
                </c:pt>
                <c:pt idx="14627">
                  <c:v>3.3583505399999998E-2</c:v>
                </c:pt>
                <c:pt idx="14628">
                  <c:v>3.3583505600000001E-2</c:v>
                </c:pt>
                <c:pt idx="14629">
                  <c:v>3.3583505800000003E-2</c:v>
                </c:pt>
                <c:pt idx="14630">
                  <c:v>3.3583505999999999E-2</c:v>
                </c:pt>
                <c:pt idx="14631">
                  <c:v>3.3583506200000002E-2</c:v>
                </c:pt>
                <c:pt idx="14632">
                  <c:v>3.3583506399999997E-2</c:v>
                </c:pt>
                <c:pt idx="14633">
                  <c:v>3.35835066E-2</c:v>
                </c:pt>
                <c:pt idx="14634">
                  <c:v>3.3583506800000003E-2</c:v>
                </c:pt>
                <c:pt idx="14635">
                  <c:v>3.3583506999999999E-2</c:v>
                </c:pt>
                <c:pt idx="14636">
                  <c:v>3.3583507200000001E-2</c:v>
                </c:pt>
                <c:pt idx="14637">
                  <c:v>3.3583507399999997E-2</c:v>
                </c:pt>
                <c:pt idx="14638">
                  <c:v>3.35835076E-2</c:v>
                </c:pt>
                <c:pt idx="14639">
                  <c:v>3.3583507800000002E-2</c:v>
                </c:pt>
                <c:pt idx="14640">
                  <c:v>3.3583507999999998E-2</c:v>
                </c:pt>
                <c:pt idx="14641">
                  <c:v>3.3583508200000001E-2</c:v>
                </c:pt>
                <c:pt idx="14642">
                  <c:v>3.3583508400000003E-2</c:v>
                </c:pt>
                <c:pt idx="14643">
                  <c:v>3.3583508599999999E-2</c:v>
                </c:pt>
                <c:pt idx="14644">
                  <c:v>3.3583508800000002E-2</c:v>
                </c:pt>
                <c:pt idx="14645">
                  <c:v>3.3583508999999998E-2</c:v>
                </c:pt>
                <c:pt idx="14646">
                  <c:v>3.35835092E-2</c:v>
                </c:pt>
                <c:pt idx="14647">
                  <c:v>3.3583509400000003E-2</c:v>
                </c:pt>
                <c:pt idx="14648">
                  <c:v>3.3583509599999999E-2</c:v>
                </c:pt>
                <c:pt idx="14649">
                  <c:v>3.3583509800000001E-2</c:v>
                </c:pt>
                <c:pt idx="14650">
                  <c:v>3.3583509999999997E-2</c:v>
                </c:pt>
                <c:pt idx="14651">
                  <c:v>3.35835102E-2</c:v>
                </c:pt>
                <c:pt idx="14652">
                  <c:v>3.3583510400000002E-2</c:v>
                </c:pt>
                <c:pt idx="14653">
                  <c:v>3.3583510599999998E-2</c:v>
                </c:pt>
                <c:pt idx="14654">
                  <c:v>3.3583510800000001E-2</c:v>
                </c:pt>
                <c:pt idx="14655">
                  <c:v>3.3583511000000003E-2</c:v>
                </c:pt>
                <c:pt idx="14656">
                  <c:v>3.3583511199999999E-2</c:v>
                </c:pt>
                <c:pt idx="14657">
                  <c:v>3.3583511400000002E-2</c:v>
                </c:pt>
                <c:pt idx="14658">
                  <c:v>3.3583511599999998E-2</c:v>
                </c:pt>
                <c:pt idx="14659">
                  <c:v>3.35835118E-2</c:v>
                </c:pt>
                <c:pt idx="14660">
                  <c:v>3.3583512000000003E-2</c:v>
                </c:pt>
                <c:pt idx="14661">
                  <c:v>3.3583512199999999E-2</c:v>
                </c:pt>
                <c:pt idx="14662">
                  <c:v>3.3583512400000001E-2</c:v>
                </c:pt>
                <c:pt idx="14663">
                  <c:v>3.3583512599999997E-2</c:v>
                </c:pt>
                <c:pt idx="14664">
                  <c:v>3.35835128E-2</c:v>
                </c:pt>
                <c:pt idx="14665">
                  <c:v>3.3583513000000002E-2</c:v>
                </c:pt>
                <c:pt idx="14666">
                  <c:v>3.3583513199999998E-2</c:v>
                </c:pt>
                <c:pt idx="14667">
                  <c:v>3.3583513400000001E-2</c:v>
                </c:pt>
                <c:pt idx="14668">
                  <c:v>3.3583513600000003E-2</c:v>
                </c:pt>
                <c:pt idx="14669">
                  <c:v>3.3583513799999999E-2</c:v>
                </c:pt>
                <c:pt idx="14670">
                  <c:v>3.3583514000000002E-2</c:v>
                </c:pt>
                <c:pt idx="14671">
                  <c:v>3.3583514199999998E-2</c:v>
                </c:pt>
                <c:pt idx="14672">
                  <c:v>3.35835144E-2</c:v>
                </c:pt>
                <c:pt idx="14673">
                  <c:v>3.3583514600000003E-2</c:v>
                </c:pt>
                <c:pt idx="14674">
                  <c:v>3.3583514799999999E-2</c:v>
                </c:pt>
                <c:pt idx="14675">
                  <c:v>3.3583515000000001E-2</c:v>
                </c:pt>
                <c:pt idx="14676">
                  <c:v>3.3583515199999997E-2</c:v>
                </c:pt>
                <c:pt idx="14677">
                  <c:v>3.35835154E-2</c:v>
                </c:pt>
                <c:pt idx="14678">
                  <c:v>3.3583515600000002E-2</c:v>
                </c:pt>
                <c:pt idx="14679">
                  <c:v>3.3583515799999998E-2</c:v>
                </c:pt>
                <c:pt idx="14680">
                  <c:v>3.3583516000000001E-2</c:v>
                </c:pt>
                <c:pt idx="14681">
                  <c:v>3.3583516200000003E-2</c:v>
                </c:pt>
                <c:pt idx="14682">
                  <c:v>3.3583516399999999E-2</c:v>
                </c:pt>
                <c:pt idx="14683">
                  <c:v>3.3583516600000002E-2</c:v>
                </c:pt>
                <c:pt idx="14684">
                  <c:v>3.3583516799999998E-2</c:v>
                </c:pt>
                <c:pt idx="14685">
                  <c:v>3.3583517E-2</c:v>
                </c:pt>
                <c:pt idx="14686">
                  <c:v>3.3583517200000003E-2</c:v>
                </c:pt>
                <c:pt idx="14687">
                  <c:v>3.3583517399999999E-2</c:v>
                </c:pt>
                <c:pt idx="14688">
                  <c:v>3.3583517600000001E-2</c:v>
                </c:pt>
                <c:pt idx="14689">
                  <c:v>3.3583517799999997E-2</c:v>
                </c:pt>
                <c:pt idx="14690">
                  <c:v>3.3583518E-2</c:v>
                </c:pt>
                <c:pt idx="14691">
                  <c:v>3.3583518200000002E-2</c:v>
                </c:pt>
                <c:pt idx="14692">
                  <c:v>3.3583518399999998E-2</c:v>
                </c:pt>
                <c:pt idx="14693">
                  <c:v>3.3583518600000001E-2</c:v>
                </c:pt>
                <c:pt idx="14694">
                  <c:v>3.3583518800000003E-2</c:v>
                </c:pt>
                <c:pt idx="14695">
                  <c:v>3.3583518999999999E-2</c:v>
                </c:pt>
                <c:pt idx="14696">
                  <c:v>3.3583519200000002E-2</c:v>
                </c:pt>
                <c:pt idx="14697">
                  <c:v>3.3583519399999998E-2</c:v>
                </c:pt>
                <c:pt idx="14698">
                  <c:v>3.35835196E-2</c:v>
                </c:pt>
                <c:pt idx="14699">
                  <c:v>3.3583519800000003E-2</c:v>
                </c:pt>
                <c:pt idx="14700">
                  <c:v>3.3583519999999999E-2</c:v>
                </c:pt>
                <c:pt idx="14701">
                  <c:v>3.3583520200000001E-2</c:v>
                </c:pt>
                <c:pt idx="14702">
                  <c:v>3.3583520399999997E-2</c:v>
                </c:pt>
                <c:pt idx="14703">
                  <c:v>3.35835206E-2</c:v>
                </c:pt>
                <c:pt idx="14704">
                  <c:v>3.3583520800000002E-2</c:v>
                </c:pt>
                <c:pt idx="14705">
                  <c:v>3.3583520999999998E-2</c:v>
                </c:pt>
                <c:pt idx="14706">
                  <c:v>3.3583521200000001E-2</c:v>
                </c:pt>
                <c:pt idx="14707">
                  <c:v>3.3583521400000003E-2</c:v>
                </c:pt>
                <c:pt idx="14708">
                  <c:v>3.3583521599999999E-2</c:v>
                </c:pt>
                <c:pt idx="14709">
                  <c:v>3.3583521800000002E-2</c:v>
                </c:pt>
                <c:pt idx="14710">
                  <c:v>3.3583521999999998E-2</c:v>
                </c:pt>
                <c:pt idx="14711">
                  <c:v>3.35835222E-2</c:v>
                </c:pt>
                <c:pt idx="14712">
                  <c:v>3.3583522400000003E-2</c:v>
                </c:pt>
                <c:pt idx="14713">
                  <c:v>3.3583522599999999E-2</c:v>
                </c:pt>
                <c:pt idx="14714">
                  <c:v>3.3583522800000001E-2</c:v>
                </c:pt>
                <c:pt idx="14715">
                  <c:v>3.3583522999999997E-2</c:v>
                </c:pt>
                <c:pt idx="14716">
                  <c:v>3.35835232E-2</c:v>
                </c:pt>
                <c:pt idx="14717">
                  <c:v>3.3583523400000002E-2</c:v>
                </c:pt>
                <c:pt idx="14718">
                  <c:v>3.3583523599999998E-2</c:v>
                </c:pt>
                <c:pt idx="14719">
                  <c:v>3.3583523800000001E-2</c:v>
                </c:pt>
                <c:pt idx="14720">
                  <c:v>3.3583523999999997E-2</c:v>
                </c:pt>
                <c:pt idx="14721">
                  <c:v>3.3583524199999999E-2</c:v>
                </c:pt>
                <c:pt idx="14722">
                  <c:v>3.3583524400000002E-2</c:v>
                </c:pt>
                <c:pt idx="14723">
                  <c:v>3.3583524599999998E-2</c:v>
                </c:pt>
                <c:pt idx="14724">
                  <c:v>3.35835248E-2</c:v>
                </c:pt>
                <c:pt idx="14725">
                  <c:v>3.3583525000000003E-2</c:v>
                </c:pt>
                <c:pt idx="14726">
                  <c:v>3.3583525199999999E-2</c:v>
                </c:pt>
                <c:pt idx="14727">
                  <c:v>3.3583525400000001E-2</c:v>
                </c:pt>
                <c:pt idx="14728">
                  <c:v>3.3583525599999997E-2</c:v>
                </c:pt>
                <c:pt idx="14729">
                  <c:v>3.35835258E-2</c:v>
                </c:pt>
                <c:pt idx="14730">
                  <c:v>3.3583526000000002E-2</c:v>
                </c:pt>
                <c:pt idx="14731">
                  <c:v>3.3583526199999998E-2</c:v>
                </c:pt>
                <c:pt idx="14732">
                  <c:v>3.3583526400000001E-2</c:v>
                </c:pt>
                <c:pt idx="14733">
                  <c:v>3.3583526599999997E-2</c:v>
                </c:pt>
                <c:pt idx="14734">
                  <c:v>3.3583526799999999E-2</c:v>
                </c:pt>
                <c:pt idx="14735">
                  <c:v>3.3583527000000002E-2</c:v>
                </c:pt>
                <c:pt idx="14736">
                  <c:v>3.3583527199999998E-2</c:v>
                </c:pt>
                <c:pt idx="14737">
                  <c:v>3.35835274E-2</c:v>
                </c:pt>
                <c:pt idx="14738">
                  <c:v>3.3583527600000003E-2</c:v>
                </c:pt>
                <c:pt idx="14739">
                  <c:v>3.3583527799999999E-2</c:v>
                </c:pt>
                <c:pt idx="14740">
                  <c:v>3.3583528000000001E-2</c:v>
                </c:pt>
                <c:pt idx="14741">
                  <c:v>3.3583528199999997E-2</c:v>
                </c:pt>
                <c:pt idx="14742">
                  <c:v>3.35835284E-2</c:v>
                </c:pt>
                <c:pt idx="14743">
                  <c:v>3.3583528600000002E-2</c:v>
                </c:pt>
                <c:pt idx="14744">
                  <c:v>3.3583528799999998E-2</c:v>
                </c:pt>
                <c:pt idx="14745">
                  <c:v>3.3583529000000001E-2</c:v>
                </c:pt>
                <c:pt idx="14746">
                  <c:v>3.3583529199999997E-2</c:v>
                </c:pt>
                <c:pt idx="14747">
                  <c:v>3.3583529399999999E-2</c:v>
                </c:pt>
                <c:pt idx="14748">
                  <c:v>3.3583529600000002E-2</c:v>
                </c:pt>
                <c:pt idx="14749">
                  <c:v>3.3583529799999998E-2</c:v>
                </c:pt>
                <c:pt idx="14750">
                  <c:v>3.358353E-2</c:v>
                </c:pt>
                <c:pt idx="14751">
                  <c:v>3.3583530200000003E-2</c:v>
                </c:pt>
                <c:pt idx="14752">
                  <c:v>3.3583530399999999E-2</c:v>
                </c:pt>
                <c:pt idx="14753">
                  <c:v>3.3583530600000001E-2</c:v>
                </c:pt>
                <c:pt idx="14754">
                  <c:v>3.3583530799999997E-2</c:v>
                </c:pt>
                <c:pt idx="14755">
                  <c:v>3.3583531E-2</c:v>
                </c:pt>
                <c:pt idx="14756">
                  <c:v>3.3583531200000002E-2</c:v>
                </c:pt>
                <c:pt idx="14757">
                  <c:v>3.3583531399999998E-2</c:v>
                </c:pt>
                <c:pt idx="14758">
                  <c:v>3.3583531600000001E-2</c:v>
                </c:pt>
                <c:pt idx="14759">
                  <c:v>3.3583531799999997E-2</c:v>
                </c:pt>
                <c:pt idx="14760">
                  <c:v>3.3583531999999999E-2</c:v>
                </c:pt>
                <c:pt idx="14761">
                  <c:v>3.3583532200000002E-2</c:v>
                </c:pt>
                <c:pt idx="14762">
                  <c:v>3.3583532399999998E-2</c:v>
                </c:pt>
                <c:pt idx="14763">
                  <c:v>3.35835326E-2</c:v>
                </c:pt>
                <c:pt idx="14764">
                  <c:v>3.3583532800000003E-2</c:v>
                </c:pt>
                <c:pt idx="14765">
                  <c:v>3.3583532999999999E-2</c:v>
                </c:pt>
                <c:pt idx="14766">
                  <c:v>3.3583533200000001E-2</c:v>
                </c:pt>
                <c:pt idx="14767">
                  <c:v>3.3583533399999997E-2</c:v>
                </c:pt>
                <c:pt idx="14768">
                  <c:v>3.35835336E-2</c:v>
                </c:pt>
                <c:pt idx="14769">
                  <c:v>3.3583533800000002E-2</c:v>
                </c:pt>
                <c:pt idx="14770">
                  <c:v>3.3583533999999998E-2</c:v>
                </c:pt>
                <c:pt idx="14771">
                  <c:v>3.3583534200000001E-2</c:v>
                </c:pt>
                <c:pt idx="14772">
                  <c:v>3.3583534399999997E-2</c:v>
                </c:pt>
                <c:pt idx="14773">
                  <c:v>3.3583534599999999E-2</c:v>
                </c:pt>
                <c:pt idx="14774">
                  <c:v>3.3583534800000002E-2</c:v>
                </c:pt>
                <c:pt idx="14775">
                  <c:v>3.3583534999999998E-2</c:v>
                </c:pt>
                <c:pt idx="14776">
                  <c:v>3.35835352E-2</c:v>
                </c:pt>
                <c:pt idx="14777">
                  <c:v>3.3583535400000003E-2</c:v>
                </c:pt>
                <c:pt idx="14778">
                  <c:v>3.3583535599999999E-2</c:v>
                </c:pt>
                <c:pt idx="14779">
                  <c:v>3.3583535800000001E-2</c:v>
                </c:pt>
                <c:pt idx="14780">
                  <c:v>3.3583535999999997E-2</c:v>
                </c:pt>
                <c:pt idx="14781">
                  <c:v>3.35835362E-2</c:v>
                </c:pt>
                <c:pt idx="14782">
                  <c:v>3.3583536400000003E-2</c:v>
                </c:pt>
                <c:pt idx="14783">
                  <c:v>3.3583536599999998E-2</c:v>
                </c:pt>
                <c:pt idx="14784">
                  <c:v>3.3583536800000001E-2</c:v>
                </c:pt>
                <c:pt idx="14785">
                  <c:v>3.3583536999999997E-2</c:v>
                </c:pt>
                <c:pt idx="14786">
                  <c:v>3.3583537199999999E-2</c:v>
                </c:pt>
                <c:pt idx="14787">
                  <c:v>3.3583537400000002E-2</c:v>
                </c:pt>
                <c:pt idx="14788">
                  <c:v>3.3583537599999998E-2</c:v>
                </c:pt>
                <c:pt idx="14789">
                  <c:v>3.35835378E-2</c:v>
                </c:pt>
                <c:pt idx="14790">
                  <c:v>3.3583538000000003E-2</c:v>
                </c:pt>
                <c:pt idx="14791">
                  <c:v>3.3583538199999999E-2</c:v>
                </c:pt>
                <c:pt idx="14792">
                  <c:v>3.3583538400000001E-2</c:v>
                </c:pt>
                <c:pt idx="14793">
                  <c:v>3.3583538599999997E-2</c:v>
                </c:pt>
                <c:pt idx="14794">
                  <c:v>3.35835388E-2</c:v>
                </c:pt>
                <c:pt idx="14795">
                  <c:v>3.3583539000000003E-2</c:v>
                </c:pt>
                <c:pt idx="14796">
                  <c:v>3.3583539199999998E-2</c:v>
                </c:pt>
                <c:pt idx="14797">
                  <c:v>3.3583539400000001E-2</c:v>
                </c:pt>
                <c:pt idx="14798">
                  <c:v>3.3583539599999997E-2</c:v>
                </c:pt>
                <c:pt idx="14799">
                  <c:v>3.3583539799999999E-2</c:v>
                </c:pt>
                <c:pt idx="14800">
                  <c:v>3.3583540000000002E-2</c:v>
                </c:pt>
                <c:pt idx="14801">
                  <c:v>3.3583540199999998E-2</c:v>
                </c:pt>
                <c:pt idx="14802">
                  <c:v>3.35835404E-2</c:v>
                </c:pt>
                <c:pt idx="14803">
                  <c:v>3.3583540600000003E-2</c:v>
                </c:pt>
                <c:pt idx="14804">
                  <c:v>3.3583540799999999E-2</c:v>
                </c:pt>
                <c:pt idx="14805">
                  <c:v>3.3583541000000001E-2</c:v>
                </c:pt>
                <c:pt idx="14806">
                  <c:v>3.3583541199999997E-2</c:v>
                </c:pt>
                <c:pt idx="14807">
                  <c:v>3.35835414E-2</c:v>
                </c:pt>
                <c:pt idx="14808">
                  <c:v>3.3583541600000003E-2</c:v>
                </c:pt>
                <c:pt idx="14809">
                  <c:v>3.3583541799999998E-2</c:v>
                </c:pt>
                <c:pt idx="14810">
                  <c:v>3.3583542000000001E-2</c:v>
                </c:pt>
                <c:pt idx="14811">
                  <c:v>3.3583542199999997E-2</c:v>
                </c:pt>
                <c:pt idx="14812">
                  <c:v>3.3583542399999999E-2</c:v>
                </c:pt>
                <c:pt idx="14813">
                  <c:v>3.3583542600000002E-2</c:v>
                </c:pt>
                <c:pt idx="14814">
                  <c:v>3.3583542799999998E-2</c:v>
                </c:pt>
                <c:pt idx="14815">
                  <c:v>3.3583543E-2</c:v>
                </c:pt>
                <c:pt idx="14816">
                  <c:v>3.3583543200000003E-2</c:v>
                </c:pt>
                <c:pt idx="14817">
                  <c:v>3.3583543399999999E-2</c:v>
                </c:pt>
                <c:pt idx="14818">
                  <c:v>3.3583543600000001E-2</c:v>
                </c:pt>
                <c:pt idx="14819">
                  <c:v>3.3583543799999997E-2</c:v>
                </c:pt>
                <c:pt idx="14820">
                  <c:v>3.3583544E-2</c:v>
                </c:pt>
                <c:pt idx="14821">
                  <c:v>3.3583544200000003E-2</c:v>
                </c:pt>
                <c:pt idx="14822">
                  <c:v>3.3583544399999998E-2</c:v>
                </c:pt>
                <c:pt idx="14823">
                  <c:v>3.3583544600000001E-2</c:v>
                </c:pt>
                <c:pt idx="14824">
                  <c:v>3.3583544799999997E-2</c:v>
                </c:pt>
                <c:pt idx="14825">
                  <c:v>3.3583544999999999E-2</c:v>
                </c:pt>
                <c:pt idx="14826">
                  <c:v>3.3583545200000002E-2</c:v>
                </c:pt>
                <c:pt idx="14827">
                  <c:v>3.3583545399999998E-2</c:v>
                </c:pt>
                <c:pt idx="14828">
                  <c:v>3.35835456E-2</c:v>
                </c:pt>
                <c:pt idx="14829">
                  <c:v>3.3583545800000003E-2</c:v>
                </c:pt>
                <c:pt idx="14830">
                  <c:v>3.3583545999999999E-2</c:v>
                </c:pt>
                <c:pt idx="14831">
                  <c:v>3.3583546200000002E-2</c:v>
                </c:pt>
                <c:pt idx="14832">
                  <c:v>3.3583546399999997E-2</c:v>
                </c:pt>
                <c:pt idx="14833">
                  <c:v>3.35835466E-2</c:v>
                </c:pt>
                <c:pt idx="14834">
                  <c:v>3.3583546800000003E-2</c:v>
                </c:pt>
                <c:pt idx="14835">
                  <c:v>3.3583546999999998E-2</c:v>
                </c:pt>
                <c:pt idx="14836">
                  <c:v>3.3583547200000001E-2</c:v>
                </c:pt>
                <c:pt idx="14837">
                  <c:v>3.3583547399999997E-2</c:v>
                </c:pt>
                <c:pt idx="14838">
                  <c:v>3.3583547599999999E-2</c:v>
                </c:pt>
                <c:pt idx="14839">
                  <c:v>3.3583547800000002E-2</c:v>
                </c:pt>
                <c:pt idx="14840">
                  <c:v>3.3583547999999998E-2</c:v>
                </c:pt>
                <c:pt idx="14841">
                  <c:v>3.35835482E-2</c:v>
                </c:pt>
                <c:pt idx="14842">
                  <c:v>3.3583548400000003E-2</c:v>
                </c:pt>
                <c:pt idx="14843">
                  <c:v>3.3583548599999999E-2</c:v>
                </c:pt>
                <c:pt idx="14844">
                  <c:v>3.3583548800000002E-2</c:v>
                </c:pt>
                <c:pt idx="14845">
                  <c:v>3.3583548999999997E-2</c:v>
                </c:pt>
                <c:pt idx="14846">
                  <c:v>3.35835492E-2</c:v>
                </c:pt>
                <c:pt idx="14847">
                  <c:v>3.3583549400000003E-2</c:v>
                </c:pt>
                <c:pt idx="14848">
                  <c:v>3.3583549599999998E-2</c:v>
                </c:pt>
                <c:pt idx="14849">
                  <c:v>3.3583549800000001E-2</c:v>
                </c:pt>
                <c:pt idx="14850">
                  <c:v>3.3583549999999997E-2</c:v>
                </c:pt>
                <c:pt idx="14851">
                  <c:v>3.3583550199999999E-2</c:v>
                </c:pt>
                <c:pt idx="14852">
                  <c:v>3.3583550400000002E-2</c:v>
                </c:pt>
                <c:pt idx="14853">
                  <c:v>3.3583550599999998E-2</c:v>
                </c:pt>
                <c:pt idx="14854">
                  <c:v>3.35835508E-2</c:v>
                </c:pt>
                <c:pt idx="14855">
                  <c:v>3.3583551000000003E-2</c:v>
                </c:pt>
                <c:pt idx="14856">
                  <c:v>3.3583551199999999E-2</c:v>
                </c:pt>
                <c:pt idx="14857">
                  <c:v>3.3583551400000002E-2</c:v>
                </c:pt>
                <c:pt idx="14858">
                  <c:v>3.3583551599999997E-2</c:v>
                </c:pt>
                <c:pt idx="14859">
                  <c:v>3.35835518E-2</c:v>
                </c:pt>
                <c:pt idx="14860">
                  <c:v>3.3583552000000003E-2</c:v>
                </c:pt>
                <c:pt idx="14861">
                  <c:v>3.3583552199999998E-2</c:v>
                </c:pt>
                <c:pt idx="14862">
                  <c:v>3.3583552400000001E-2</c:v>
                </c:pt>
                <c:pt idx="14863">
                  <c:v>3.3583552599999997E-2</c:v>
                </c:pt>
                <c:pt idx="14864">
                  <c:v>3.3583552799999999E-2</c:v>
                </c:pt>
                <c:pt idx="14865">
                  <c:v>3.3583553000000002E-2</c:v>
                </c:pt>
                <c:pt idx="14866">
                  <c:v>3.3583553199999998E-2</c:v>
                </c:pt>
                <c:pt idx="14867">
                  <c:v>3.35835534E-2</c:v>
                </c:pt>
                <c:pt idx="14868">
                  <c:v>3.3583553600000003E-2</c:v>
                </c:pt>
                <c:pt idx="14869">
                  <c:v>3.3583553799999999E-2</c:v>
                </c:pt>
                <c:pt idx="14870">
                  <c:v>3.3583554000000002E-2</c:v>
                </c:pt>
                <c:pt idx="14871">
                  <c:v>3.3583554199999997E-2</c:v>
                </c:pt>
                <c:pt idx="14872">
                  <c:v>3.35835544E-2</c:v>
                </c:pt>
                <c:pt idx="14873">
                  <c:v>3.3583554600000003E-2</c:v>
                </c:pt>
                <c:pt idx="14874">
                  <c:v>3.3583554799999998E-2</c:v>
                </c:pt>
                <c:pt idx="14875">
                  <c:v>3.3583555000000001E-2</c:v>
                </c:pt>
                <c:pt idx="14876">
                  <c:v>3.3583555199999997E-2</c:v>
                </c:pt>
                <c:pt idx="14877">
                  <c:v>3.3583555399999999E-2</c:v>
                </c:pt>
                <c:pt idx="14878">
                  <c:v>3.3583555600000002E-2</c:v>
                </c:pt>
                <c:pt idx="14879">
                  <c:v>3.3583555799999998E-2</c:v>
                </c:pt>
                <c:pt idx="14880">
                  <c:v>3.3583556000000001E-2</c:v>
                </c:pt>
                <c:pt idx="14881">
                  <c:v>3.3583556200000003E-2</c:v>
                </c:pt>
                <c:pt idx="14882">
                  <c:v>3.3583556399999999E-2</c:v>
                </c:pt>
                <c:pt idx="14883">
                  <c:v>3.3583556600000002E-2</c:v>
                </c:pt>
                <c:pt idx="14884">
                  <c:v>3.3583556799999997E-2</c:v>
                </c:pt>
                <c:pt idx="14885">
                  <c:v>3.3583557E-2</c:v>
                </c:pt>
                <c:pt idx="14886">
                  <c:v>3.3583557200000003E-2</c:v>
                </c:pt>
                <c:pt idx="14887">
                  <c:v>3.3583557399999998E-2</c:v>
                </c:pt>
                <c:pt idx="14888">
                  <c:v>3.3583557600000001E-2</c:v>
                </c:pt>
                <c:pt idx="14889">
                  <c:v>3.3583557799999997E-2</c:v>
                </c:pt>
                <c:pt idx="14890">
                  <c:v>3.3583557999999999E-2</c:v>
                </c:pt>
                <c:pt idx="14891">
                  <c:v>3.3583558200000002E-2</c:v>
                </c:pt>
                <c:pt idx="14892">
                  <c:v>3.3583558399999998E-2</c:v>
                </c:pt>
                <c:pt idx="14893">
                  <c:v>3.3583558600000001E-2</c:v>
                </c:pt>
                <c:pt idx="14894">
                  <c:v>3.3583558800000003E-2</c:v>
                </c:pt>
                <c:pt idx="14895">
                  <c:v>3.3583558999999999E-2</c:v>
                </c:pt>
                <c:pt idx="14896">
                  <c:v>3.3583559200000002E-2</c:v>
                </c:pt>
                <c:pt idx="14897">
                  <c:v>3.3583559399999997E-2</c:v>
                </c:pt>
                <c:pt idx="14898">
                  <c:v>3.35835596E-2</c:v>
                </c:pt>
                <c:pt idx="14899">
                  <c:v>3.3583559800000003E-2</c:v>
                </c:pt>
                <c:pt idx="14900">
                  <c:v>3.3583559999999998E-2</c:v>
                </c:pt>
                <c:pt idx="14901">
                  <c:v>3.3583560200000001E-2</c:v>
                </c:pt>
                <c:pt idx="14902">
                  <c:v>3.3583560399999997E-2</c:v>
                </c:pt>
                <c:pt idx="14903">
                  <c:v>3.3583560599999999E-2</c:v>
                </c:pt>
                <c:pt idx="14904">
                  <c:v>3.3583560800000002E-2</c:v>
                </c:pt>
                <c:pt idx="14905">
                  <c:v>3.3583560999999998E-2</c:v>
                </c:pt>
                <c:pt idx="14906">
                  <c:v>3.3583561200000001E-2</c:v>
                </c:pt>
                <c:pt idx="14907">
                  <c:v>3.3583561400000003E-2</c:v>
                </c:pt>
                <c:pt idx="14908">
                  <c:v>3.3583561599999999E-2</c:v>
                </c:pt>
                <c:pt idx="14909">
                  <c:v>3.3583561800000002E-2</c:v>
                </c:pt>
                <c:pt idx="14910">
                  <c:v>3.3583561999999997E-2</c:v>
                </c:pt>
                <c:pt idx="14911">
                  <c:v>3.35835622E-2</c:v>
                </c:pt>
                <c:pt idx="14912">
                  <c:v>3.3583562400000003E-2</c:v>
                </c:pt>
                <c:pt idx="14913">
                  <c:v>3.3583562599999998E-2</c:v>
                </c:pt>
                <c:pt idx="14914">
                  <c:v>3.3583562800000001E-2</c:v>
                </c:pt>
                <c:pt idx="14915">
                  <c:v>3.3583562999999997E-2</c:v>
                </c:pt>
                <c:pt idx="14916">
                  <c:v>3.35835632E-2</c:v>
                </c:pt>
                <c:pt idx="14917">
                  <c:v>3.3583563400000002E-2</c:v>
                </c:pt>
                <c:pt idx="14918">
                  <c:v>3.3583563599999998E-2</c:v>
                </c:pt>
                <c:pt idx="14919">
                  <c:v>3.3583563800000001E-2</c:v>
                </c:pt>
                <c:pt idx="14920">
                  <c:v>3.3583564000000003E-2</c:v>
                </c:pt>
                <c:pt idx="14921">
                  <c:v>3.3583564199999999E-2</c:v>
                </c:pt>
                <c:pt idx="14922">
                  <c:v>3.3583564400000002E-2</c:v>
                </c:pt>
                <c:pt idx="14923">
                  <c:v>3.3583564599999997E-2</c:v>
                </c:pt>
                <c:pt idx="14924">
                  <c:v>3.35835648E-2</c:v>
                </c:pt>
                <c:pt idx="14925">
                  <c:v>3.3583565000000003E-2</c:v>
                </c:pt>
                <c:pt idx="14926">
                  <c:v>3.3583565199999998E-2</c:v>
                </c:pt>
                <c:pt idx="14927">
                  <c:v>3.3583565400000001E-2</c:v>
                </c:pt>
                <c:pt idx="14928">
                  <c:v>3.3583565599999997E-2</c:v>
                </c:pt>
                <c:pt idx="14929">
                  <c:v>3.35835658E-2</c:v>
                </c:pt>
                <c:pt idx="14930">
                  <c:v>3.3583566000000002E-2</c:v>
                </c:pt>
                <c:pt idx="14931">
                  <c:v>3.3583566199999998E-2</c:v>
                </c:pt>
                <c:pt idx="14932">
                  <c:v>3.3583566400000001E-2</c:v>
                </c:pt>
                <c:pt idx="14933">
                  <c:v>3.3583566600000003E-2</c:v>
                </c:pt>
                <c:pt idx="14934">
                  <c:v>3.3583566799999999E-2</c:v>
                </c:pt>
                <c:pt idx="14935">
                  <c:v>3.3583567000000002E-2</c:v>
                </c:pt>
                <c:pt idx="14936">
                  <c:v>3.3583567199999997E-2</c:v>
                </c:pt>
                <c:pt idx="14937">
                  <c:v>3.35835674E-2</c:v>
                </c:pt>
                <c:pt idx="14938">
                  <c:v>3.3583567600000003E-2</c:v>
                </c:pt>
                <c:pt idx="14939">
                  <c:v>3.3583567799999998E-2</c:v>
                </c:pt>
                <c:pt idx="14940">
                  <c:v>3.3583568000000001E-2</c:v>
                </c:pt>
                <c:pt idx="14941">
                  <c:v>3.3583568199999997E-2</c:v>
                </c:pt>
                <c:pt idx="14942">
                  <c:v>3.35835684E-2</c:v>
                </c:pt>
                <c:pt idx="14943">
                  <c:v>3.3583568600000002E-2</c:v>
                </c:pt>
                <c:pt idx="14944">
                  <c:v>3.3583568799999998E-2</c:v>
                </c:pt>
                <c:pt idx="14945">
                  <c:v>3.3583569000000001E-2</c:v>
                </c:pt>
                <c:pt idx="14946">
                  <c:v>3.3583569200000003E-2</c:v>
                </c:pt>
                <c:pt idx="14947">
                  <c:v>3.3583569399999999E-2</c:v>
                </c:pt>
                <c:pt idx="14948">
                  <c:v>3.3583569600000002E-2</c:v>
                </c:pt>
                <c:pt idx="14949">
                  <c:v>3.3583569799999997E-2</c:v>
                </c:pt>
                <c:pt idx="14950">
                  <c:v>3.358357E-2</c:v>
                </c:pt>
                <c:pt idx="14951">
                  <c:v>3.3583570200000003E-2</c:v>
                </c:pt>
                <c:pt idx="14952">
                  <c:v>3.3583570399999998E-2</c:v>
                </c:pt>
                <c:pt idx="14953">
                  <c:v>3.3583570600000001E-2</c:v>
                </c:pt>
                <c:pt idx="14954">
                  <c:v>3.3583570799999997E-2</c:v>
                </c:pt>
                <c:pt idx="14955">
                  <c:v>3.3583571E-2</c:v>
                </c:pt>
                <c:pt idx="14956">
                  <c:v>3.3583571200000002E-2</c:v>
                </c:pt>
                <c:pt idx="14957">
                  <c:v>3.3583571399999998E-2</c:v>
                </c:pt>
                <c:pt idx="14958">
                  <c:v>3.3583571600000001E-2</c:v>
                </c:pt>
                <c:pt idx="14959">
                  <c:v>3.3583571800000003E-2</c:v>
                </c:pt>
                <c:pt idx="14960">
                  <c:v>3.3583571999999999E-2</c:v>
                </c:pt>
                <c:pt idx="14961">
                  <c:v>3.3583572200000002E-2</c:v>
                </c:pt>
                <c:pt idx="14962">
                  <c:v>3.3583572399999997E-2</c:v>
                </c:pt>
                <c:pt idx="14963">
                  <c:v>3.35835726E-2</c:v>
                </c:pt>
                <c:pt idx="14964">
                  <c:v>3.3583572800000003E-2</c:v>
                </c:pt>
                <c:pt idx="14965">
                  <c:v>3.3583572999999999E-2</c:v>
                </c:pt>
                <c:pt idx="14966">
                  <c:v>3.3583573200000001E-2</c:v>
                </c:pt>
                <c:pt idx="14967">
                  <c:v>3.3583573399999997E-2</c:v>
                </c:pt>
                <c:pt idx="14968">
                  <c:v>3.35835736E-2</c:v>
                </c:pt>
                <c:pt idx="14969">
                  <c:v>3.3583573800000002E-2</c:v>
                </c:pt>
                <c:pt idx="14970">
                  <c:v>3.3583573999999998E-2</c:v>
                </c:pt>
                <c:pt idx="14971">
                  <c:v>3.3583574200000001E-2</c:v>
                </c:pt>
                <c:pt idx="14972">
                  <c:v>3.3583574400000003E-2</c:v>
                </c:pt>
                <c:pt idx="14973">
                  <c:v>3.3583574599999999E-2</c:v>
                </c:pt>
                <c:pt idx="14974">
                  <c:v>3.3583574800000002E-2</c:v>
                </c:pt>
                <c:pt idx="14975">
                  <c:v>3.3583574999999997E-2</c:v>
                </c:pt>
                <c:pt idx="14976">
                  <c:v>3.35835752E-2</c:v>
                </c:pt>
                <c:pt idx="14977">
                  <c:v>3.3583575400000003E-2</c:v>
                </c:pt>
                <c:pt idx="14978">
                  <c:v>3.3583575599999999E-2</c:v>
                </c:pt>
                <c:pt idx="14979">
                  <c:v>3.3583575800000001E-2</c:v>
                </c:pt>
                <c:pt idx="14980">
                  <c:v>3.3583575999999997E-2</c:v>
                </c:pt>
                <c:pt idx="14981">
                  <c:v>3.35835762E-2</c:v>
                </c:pt>
                <c:pt idx="14982">
                  <c:v>3.3583576400000002E-2</c:v>
                </c:pt>
                <c:pt idx="14983">
                  <c:v>3.3583576599999998E-2</c:v>
                </c:pt>
                <c:pt idx="14984">
                  <c:v>3.3583576800000001E-2</c:v>
                </c:pt>
                <c:pt idx="14985">
                  <c:v>3.3583577000000003E-2</c:v>
                </c:pt>
                <c:pt idx="14986">
                  <c:v>3.3583577199999999E-2</c:v>
                </c:pt>
                <c:pt idx="14987">
                  <c:v>3.3583577400000002E-2</c:v>
                </c:pt>
                <c:pt idx="14988">
                  <c:v>3.3583577599999997E-2</c:v>
                </c:pt>
                <c:pt idx="14989">
                  <c:v>3.35835778E-2</c:v>
                </c:pt>
                <c:pt idx="14990">
                  <c:v>3.3583578000000003E-2</c:v>
                </c:pt>
                <c:pt idx="14991">
                  <c:v>3.3583578199999999E-2</c:v>
                </c:pt>
                <c:pt idx="14992">
                  <c:v>3.3583578400000001E-2</c:v>
                </c:pt>
                <c:pt idx="14993">
                  <c:v>3.3583578599999997E-2</c:v>
                </c:pt>
                <c:pt idx="14994">
                  <c:v>3.35835788E-2</c:v>
                </c:pt>
                <c:pt idx="14995">
                  <c:v>3.3583579000000002E-2</c:v>
                </c:pt>
                <c:pt idx="14996">
                  <c:v>3.3583579199999998E-2</c:v>
                </c:pt>
                <c:pt idx="14997">
                  <c:v>3.3583579400000001E-2</c:v>
                </c:pt>
                <c:pt idx="14998">
                  <c:v>3.3583579600000003E-2</c:v>
                </c:pt>
                <c:pt idx="14999">
                  <c:v>3.3583579799999999E-2</c:v>
                </c:pt>
                <c:pt idx="15000">
                  <c:v>3.3583580000000002E-2</c:v>
                </c:pt>
                <c:pt idx="15001">
                  <c:v>3.3583580199999997E-2</c:v>
                </c:pt>
                <c:pt idx="15002">
                  <c:v>3.35835804E-2</c:v>
                </c:pt>
                <c:pt idx="15003">
                  <c:v>3.3583580600000003E-2</c:v>
                </c:pt>
                <c:pt idx="15004">
                  <c:v>3.3583580799999999E-2</c:v>
                </c:pt>
                <c:pt idx="15005">
                  <c:v>3.3583581000000001E-2</c:v>
                </c:pt>
                <c:pt idx="15006">
                  <c:v>3.3583581199999997E-2</c:v>
                </c:pt>
                <c:pt idx="15007">
                  <c:v>3.35835814E-2</c:v>
                </c:pt>
                <c:pt idx="15008">
                  <c:v>3.3583581600000002E-2</c:v>
                </c:pt>
                <c:pt idx="15009">
                  <c:v>3.3583581799999998E-2</c:v>
                </c:pt>
                <c:pt idx="15010">
                  <c:v>3.3583582000000001E-2</c:v>
                </c:pt>
                <c:pt idx="15011">
                  <c:v>3.3583582200000003E-2</c:v>
                </c:pt>
                <c:pt idx="15012">
                  <c:v>3.3583582399999999E-2</c:v>
                </c:pt>
                <c:pt idx="15013">
                  <c:v>3.3583582600000002E-2</c:v>
                </c:pt>
                <c:pt idx="15014">
                  <c:v>3.3583582799999998E-2</c:v>
                </c:pt>
                <c:pt idx="15015">
                  <c:v>3.3583583E-2</c:v>
                </c:pt>
                <c:pt idx="15016">
                  <c:v>3.3583583200000003E-2</c:v>
                </c:pt>
                <c:pt idx="15017">
                  <c:v>3.3583583399999999E-2</c:v>
                </c:pt>
                <c:pt idx="15018">
                  <c:v>3.3583583600000001E-2</c:v>
                </c:pt>
                <c:pt idx="15019">
                  <c:v>3.3583583799999997E-2</c:v>
                </c:pt>
                <c:pt idx="15020">
                  <c:v>3.3583584E-2</c:v>
                </c:pt>
                <c:pt idx="15021">
                  <c:v>3.3583584200000002E-2</c:v>
                </c:pt>
                <c:pt idx="15022">
                  <c:v>3.3583584399999998E-2</c:v>
                </c:pt>
                <c:pt idx="15023">
                  <c:v>3.3583584600000001E-2</c:v>
                </c:pt>
                <c:pt idx="15024">
                  <c:v>3.3583584800000003E-2</c:v>
                </c:pt>
                <c:pt idx="15025">
                  <c:v>3.3583584999999999E-2</c:v>
                </c:pt>
                <c:pt idx="15026">
                  <c:v>3.3583585200000002E-2</c:v>
                </c:pt>
                <c:pt idx="15027">
                  <c:v>3.3583585399999998E-2</c:v>
                </c:pt>
                <c:pt idx="15028">
                  <c:v>3.35835856E-2</c:v>
                </c:pt>
                <c:pt idx="15029">
                  <c:v>3.3583585800000003E-2</c:v>
                </c:pt>
                <c:pt idx="15030">
                  <c:v>3.3583585999999999E-2</c:v>
                </c:pt>
                <c:pt idx="15031">
                  <c:v>3.3583586200000001E-2</c:v>
                </c:pt>
                <c:pt idx="15032">
                  <c:v>3.3583586399999997E-2</c:v>
                </c:pt>
                <c:pt idx="15033">
                  <c:v>3.35835866E-2</c:v>
                </c:pt>
                <c:pt idx="15034">
                  <c:v>3.3583586800000002E-2</c:v>
                </c:pt>
                <c:pt idx="15035">
                  <c:v>3.3583586999999998E-2</c:v>
                </c:pt>
                <c:pt idx="15036">
                  <c:v>3.3583587200000001E-2</c:v>
                </c:pt>
                <c:pt idx="15037">
                  <c:v>3.3583587400000003E-2</c:v>
                </c:pt>
                <c:pt idx="15038">
                  <c:v>3.3583587599999999E-2</c:v>
                </c:pt>
                <c:pt idx="15039">
                  <c:v>3.3583587800000002E-2</c:v>
                </c:pt>
                <c:pt idx="15040">
                  <c:v>3.3583587999999998E-2</c:v>
                </c:pt>
                <c:pt idx="15041">
                  <c:v>3.35835882E-2</c:v>
                </c:pt>
                <c:pt idx="15042">
                  <c:v>3.3583588400000003E-2</c:v>
                </c:pt>
                <c:pt idx="15043">
                  <c:v>3.3583588599999999E-2</c:v>
                </c:pt>
                <c:pt idx="15044">
                  <c:v>3.3583588800000001E-2</c:v>
                </c:pt>
                <c:pt idx="15045">
                  <c:v>3.3583588999999997E-2</c:v>
                </c:pt>
                <c:pt idx="15046">
                  <c:v>3.35835892E-2</c:v>
                </c:pt>
                <c:pt idx="15047">
                  <c:v>3.3583589400000002E-2</c:v>
                </c:pt>
                <c:pt idx="15048">
                  <c:v>3.3583589599999998E-2</c:v>
                </c:pt>
                <c:pt idx="15049">
                  <c:v>3.3583589800000001E-2</c:v>
                </c:pt>
                <c:pt idx="15050">
                  <c:v>3.3583590000000003E-2</c:v>
                </c:pt>
                <c:pt idx="15051">
                  <c:v>3.3583590199999999E-2</c:v>
                </c:pt>
                <c:pt idx="15052">
                  <c:v>3.3583590400000002E-2</c:v>
                </c:pt>
                <c:pt idx="15053">
                  <c:v>3.3583590599999998E-2</c:v>
                </c:pt>
                <c:pt idx="15054">
                  <c:v>3.35835908E-2</c:v>
                </c:pt>
                <c:pt idx="15055">
                  <c:v>3.3583591000000003E-2</c:v>
                </c:pt>
                <c:pt idx="15056">
                  <c:v>3.3583591199999999E-2</c:v>
                </c:pt>
                <c:pt idx="15057">
                  <c:v>3.3583591400000001E-2</c:v>
                </c:pt>
                <c:pt idx="15058">
                  <c:v>3.3583591599999997E-2</c:v>
                </c:pt>
                <c:pt idx="15059">
                  <c:v>3.35835918E-2</c:v>
                </c:pt>
                <c:pt idx="15060">
                  <c:v>3.3583592000000002E-2</c:v>
                </c:pt>
                <c:pt idx="15061">
                  <c:v>3.3583592199999998E-2</c:v>
                </c:pt>
                <c:pt idx="15062">
                  <c:v>3.3583592400000001E-2</c:v>
                </c:pt>
                <c:pt idx="15063">
                  <c:v>3.3583592600000003E-2</c:v>
                </c:pt>
                <c:pt idx="15064">
                  <c:v>3.3583592799999999E-2</c:v>
                </c:pt>
                <c:pt idx="15065">
                  <c:v>3.3583593000000002E-2</c:v>
                </c:pt>
                <c:pt idx="15066">
                  <c:v>3.3583593199999998E-2</c:v>
                </c:pt>
                <c:pt idx="15067">
                  <c:v>3.35835934E-2</c:v>
                </c:pt>
                <c:pt idx="15068">
                  <c:v>3.3583593600000003E-2</c:v>
                </c:pt>
                <c:pt idx="15069">
                  <c:v>3.3583593799999999E-2</c:v>
                </c:pt>
                <c:pt idx="15070">
                  <c:v>3.3583594000000001E-2</c:v>
                </c:pt>
                <c:pt idx="15071">
                  <c:v>3.3583594199999997E-2</c:v>
                </c:pt>
                <c:pt idx="15072">
                  <c:v>3.35835944E-2</c:v>
                </c:pt>
                <c:pt idx="15073">
                  <c:v>3.3583594600000002E-2</c:v>
                </c:pt>
                <c:pt idx="15074">
                  <c:v>3.3583594799999998E-2</c:v>
                </c:pt>
                <c:pt idx="15075">
                  <c:v>3.3583595000000001E-2</c:v>
                </c:pt>
                <c:pt idx="15076">
                  <c:v>3.3583595199999997E-2</c:v>
                </c:pt>
                <c:pt idx="15077">
                  <c:v>3.3583595399999999E-2</c:v>
                </c:pt>
                <c:pt idx="15078">
                  <c:v>3.3583595600000002E-2</c:v>
                </c:pt>
                <c:pt idx="15079">
                  <c:v>3.3583595799999998E-2</c:v>
                </c:pt>
                <c:pt idx="15080">
                  <c:v>3.3583596E-2</c:v>
                </c:pt>
                <c:pt idx="15081">
                  <c:v>3.3583596200000003E-2</c:v>
                </c:pt>
                <c:pt idx="15082">
                  <c:v>3.3583596399999999E-2</c:v>
                </c:pt>
                <c:pt idx="15083">
                  <c:v>3.3583596600000001E-2</c:v>
                </c:pt>
                <c:pt idx="15084">
                  <c:v>3.3583596799999997E-2</c:v>
                </c:pt>
                <c:pt idx="15085">
                  <c:v>3.3583597E-2</c:v>
                </c:pt>
                <c:pt idx="15086">
                  <c:v>3.3583597200000002E-2</c:v>
                </c:pt>
                <c:pt idx="15087">
                  <c:v>3.3583597399999998E-2</c:v>
                </c:pt>
                <c:pt idx="15088">
                  <c:v>3.3583597600000001E-2</c:v>
                </c:pt>
                <c:pt idx="15089">
                  <c:v>3.3583597799999997E-2</c:v>
                </c:pt>
                <c:pt idx="15090">
                  <c:v>3.3583597999999999E-2</c:v>
                </c:pt>
                <c:pt idx="15091">
                  <c:v>3.3583598200000002E-2</c:v>
                </c:pt>
                <c:pt idx="15092">
                  <c:v>3.3583598399999998E-2</c:v>
                </c:pt>
                <c:pt idx="15093">
                  <c:v>3.35835986E-2</c:v>
                </c:pt>
                <c:pt idx="15094">
                  <c:v>3.3583598800000003E-2</c:v>
                </c:pt>
                <c:pt idx="15095">
                  <c:v>3.3583598999999999E-2</c:v>
                </c:pt>
                <c:pt idx="15096">
                  <c:v>3.3583599200000001E-2</c:v>
                </c:pt>
                <c:pt idx="15097">
                  <c:v>3.3583599399999997E-2</c:v>
                </c:pt>
                <c:pt idx="15098">
                  <c:v>3.35835996E-2</c:v>
                </c:pt>
                <c:pt idx="15099">
                  <c:v>3.3583599800000002E-2</c:v>
                </c:pt>
                <c:pt idx="15100">
                  <c:v>3.3583599999999998E-2</c:v>
                </c:pt>
                <c:pt idx="15101">
                  <c:v>3.3583600200000001E-2</c:v>
                </c:pt>
                <c:pt idx="15102">
                  <c:v>3.3583600399999997E-2</c:v>
                </c:pt>
                <c:pt idx="15103">
                  <c:v>3.3583600599999999E-2</c:v>
                </c:pt>
                <c:pt idx="15104">
                  <c:v>3.3583600800000002E-2</c:v>
                </c:pt>
                <c:pt idx="15105">
                  <c:v>3.3583600999999998E-2</c:v>
                </c:pt>
                <c:pt idx="15106">
                  <c:v>3.35836012E-2</c:v>
                </c:pt>
                <c:pt idx="15107">
                  <c:v>3.3583601400000003E-2</c:v>
                </c:pt>
                <c:pt idx="15108">
                  <c:v>3.3583601599999999E-2</c:v>
                </c:pt>
                <c:pt idx="15109">
                  <c:v>3.3583601800000001E-2</c:v>
                </c:pt>
                <c:pt idx="15110">
                  <c:v>3.3583601999999997E-2</c:v>
                </c:pt>
                <c:pt idx="15111">
                  <c:v>3.35836022E-2</c:v>
                </c:pt>
                <c:pt idx="15112">
                  <c:v>3.3583602400000002E-2</c:v>
                </c:pt>
                <c:pt idx="15113">
                  <c:v>3.3583602599999998E-2</c:v>
                </c:pt>
                <c:pt idx="15114">
                  <c:v>3.3583602800000001E-2</c:v>
                </c:pt>
                <c:pt idx="15115">
                  <c:v>3.3583602999999997E-2</c:v>
                </c:pt>
                <c:pt idx="15116">
                  <c:v>3.3583603199999999E-2</c:v>
                </c:pt>
                <c:pt idx="15117">
                  <c:v>3.3583603400000002E-2</c:v>
                </c:pt>
                <c:pt idx="15118">
                  <c:v>3.3583603599999998E-2</c:v>
                </c:pt>
                <c:pt idx="15119">
                  <c:v>3.35836038E-2</c:v>
                </c:pt>
                <c:pt idx="15120">
                  <c:v>3.3583604000000003E-2</c:v>
                </c:pt>
                <c:pt idx="15121">
                  <c:v>3.3583604199999999E-2</c:v>
                </c:pt>
                <c:pt idx="15122">
                  <c:v>3.3583604400000001E-2</c:v>
                </c:pt>
                <c:pt idx="15123">
                  <c:v>3.3583604599999997E-2</c:v>
                </c:pt>
                <c:pt idx="15124">
                  <c:v>3.35836048E-2</c:v>
                </c:pt>
                <c:pt idx="15125">
                  <c:v>3.3583605000000002E-2</c:v>
                </c:pt>
                <c:pt idx="15126">
                  <c:v>3.3583605199999998E-2</c:v>
                </c:pt>
                <c:pt idx="15127">
                  <c:v>3.3583605400000001E-2</c:v>
                </c:pt>
                <c:pt idx="15128">
                  <c:v>3.3583605599999997E-2</c:v>
                </c:pt>
                <c:pt idx="15129">
                  <c:v>3.3583605799999999E-2</c:v>
                </c:pt>
                <c:pt idx="15130">
                  <c:v>3.3583606000000002E-2</c:v>
                </c:pt>
                <c:pt idx="15131">
                  <c:v>3.3583606199999998E-2</c:v>
                </c:pt>
                <c:pt idx="15132">
                  <c:v>3.35836064E-2</c:v>
                </c:pt>
                <c:pt idx="15133">
                  <c:v>3.3583606600000003E-2</c:v>
                </c:pt>
                <c:pt idx="15134">
                  <c:v>3.3583606799999999E-2</c:v>
                </c:pt>
                <c:pt idx="15135">
                  <c:v>3.3583607000000001E-2</c:v>
                </c:pt>
                <c:pt idx="15136">
                  <c:v>3.3583607199999997E-2</c:v>
                </c:pt>
                <c:pt idx="15137">
                  <c:v>3.35836074E-2</c:v>
                </c:pt>
                <c:pt idx="15138">
                  <c:v>3.3583607600000003E-2</c:v>
                </c:pt>
                <c:pt idx="15139">
                  <c:v>3.3583607799999998E-2</c:v>
                </c:pt>
                <c:pt idx="15140">
                  <c:v>3.3583608000000001E-2</c:v>
                </c:pt>
                <c:pt idx="15141">
                  <c:v>3.3583608199999997E-2</c:v>
                </c:pt>
                <c:pt idx="15142">
                  <c:v>3.3583608399999999E-2</c:v>
                </c:pt>
                <c:pt idx="15143">
                  <c:v>3.3583608600000002E-2</c:v>
                </c:pt>
                <c:pt idx="15144">
                  <c:v>3.3583608799999998E-2</c:v>
                </c:pt>
                <c:pt idx="15145">
                  <c:v>3.3583609E-2</c:v>
                </c:pt>
                <c:pt idx="15146">
                  <c:v>3.3583609200000003E-2</c:v>
                </c:pt>
                <c:pt idx="15147">
                  <c:v>3.3583609399999999E-2</c:v>
                </c:pt>
                <c:pt idx="15148">
                  <c:v>3.3583609600000001E-2</c:v>
                </c:pt>
                <c:pt idx="15149">
                  <c:v>3.3583609799999997E-2</c:v>
                </c:pt>
                <c:pt idx="15150">
                  <c:v>3.358361E-2</c:v>
                </c:pt>
                <c:pt idx="15151">
                  <c:v>3.3583610200000003E-2</c:v>
                </c:pt>
                <c:pt idx="15152">
                  <c:v>3.3583610399999998E-2</c:v>
                </c:pt>
                <c:pt idx="15153">
                  <c:v>3.3583610600000001E-2</c:v>
                </c:pt>
                <c:pt idx="15154">
                  <c:v>3.3583610799999997E-2</c:v>
                </c:pt>
                <c:pt idx="15155">
                  <c:v>3.3583610999999999E-2</c:v>
                </c:pt>
                <c:pt idx="15156">
                  <c:v>3.3583611200000002E-2</c:v>
                </c:pt>
                <c:pt idx="15157">
                  <c:v>3.3583611399999998E-2</c:v>
                </c:pt>
                <c:pt idx="15158">
                  <c:v>3.35836116E-2</c:v>
                </c:pt>
                <c:pt idx="15159">
                  <c:v>3.3583611800000003E-2</c:v>
                </c:pt>
                <c:pt idx="15160">
                  <c:v>3.3583611999999999E-2</c:v>
                </c:pt>
                <c:pt idx="15161">
                  <c:v>3.3583612200000001E-2</c:v>
                </c:pt>
                <c:pt idx="15162">
                  <c:v>3.3583612399999997E-2</c:v>
                </c:pt>
                <c:pt idx="15163">
                  <c:v>3.35836126E-2</c:v>
                </c:pt>
                <c:pt idx="15164">
                  <c:v>3.3583612800000003E-2</c:v>
                </c:pt>
                <c:pt idx="15165">
                  <c:v>3.3583612999999998E-2</c:v>
                </c:pt>
                <c:pt idx="15166">
                  <c:v>3.3583613200000001E-2</c:v>
                </c:pt>
                <c:pt idx="15167">
                  <c:v>3.3583613399999997E-2</c:v>
                </c:pt>
                <c:pt idx="15168">
                  <c:v>3.3583613599999999E-2</c:v>
                </c:pt>
                <c:pt idx="15169">
                  <c:v>3.3583613800000002E-2</c:v>
                </c:pt>
                <c:pt idx="15170">
                  <c:v>3.3583613999999998E-2</c:v>
                </c:pt>
                <c:pt idx="15171">
                  <c:v>3.35836142E-2</c:v>
                </c:pt>
                <c:pt idx="15172">
                  <c:v>3.3583614400000003E-2</c:v>
                </c:pt>
                <c:pt idx="15173">
                  <c:v>3.3583614599999999E-2</c:v>
                </c:pt>
                <c:pt idx="15174">
                  <c:v>3.3583614800000001E-2</c:v>
                </c:pt>
                <c:pt idx="15175">
                  <c:v>3.3583614999999997E-2</c:v>
                </c:pt>
                <c:pt idx="15176">
                  <c:v>3.35836152E-2</c:v>
                </c:pt>
                <c:pt idx="15177">
                  <c:v>3.3583615400000003E-2</c:v>
                </c:pt>
                <c:pt idx="15178">
                  <c:v>3.3583615599999998E-2</c:v>
                </c:pt>
                <c:pt idx="15179">
                  <c:v>3.3583615800000001E-2</c:v>
                </c:pt>
                <c:pt idx="15180">
                  <c:v>3.3583615999999997E-2</c:v>
                </c:pt>
                <c:pt idx="15181">
                  <c:v>3.3583616199999999E-2</c:v>
                </c:pt>
                <c:pt idx="15182">
                  <c:v>3.3583616400000002E-2</c:v>
                </c:pt>
                <c:pt idx="15183">
                  <c:v>3.3583616599999998E-2</c:v>
                </c:pt>
                <c:pt idx="15184">
                  <c:v>3.35836168E-2</c:v>
                </c:pt>
                <c:pt idx="15185">
                  <c:v>3.3583617000000003E-2</c:v>
                </c:pt>
                <c:pt idx="15186">
                  <c:v>3.3583617199999999E-2</c:v>
                </c:pt>
                <c:pt idx="15187">
                  <c:v>3.3583617400000002E-2</c:v>
                </c:pt>
                <c:pt idx="15188">
                  <c:v>3.3583617599999997E-2</c:v>
                </c:pt>
                <c:pt idx="15189">
                  <c:v>3.35836178E-2</c:v>
                </c:pt>
                <c:pt idx="15190">
                  <c:v>3.3583618000000003E-2</c:v>
                </c:pt>
                <c:pt idx="15191">
                  <c:v>3.3583618199999998E-2</c:v>
                </c:pt>
                <c:pt idx="15192">
                  <c:v>3.3583618400000001E-2</c:v>
                </c:pt>
                <c:pt idx="15193">
                  <c:v>3.3583618599999997E-2</c:v>
                </c:pt>
                <c:pt idx="15194">
                  <c:v>3.3583618799999999E-2</c:v>
                </c:pt>
                <c:pt idx="15195">
                  <c:v>3.3583619000000002E-2</c:v>
                </c:pt>
                <c:pt idx="15196">
                  <c:v>3.3583619199999998E-2</c:v>
                </c:pt>
                <c:pt idx="15197">
                  <c:v>3.35836194E-2</c:v>
                </c:pt>
                <c:pt idx="15198">
                  <c:v>3.3583619600000003E-2</c:v>
                </c:pt>
                <c:pt idx="15199">
                  <c:v>3.3583619799999999E-2</c:v>
                </c:pt>
                <c:pt idx="15200">
                  <c:v>3.3583620000000002E-2</c:v>
                </c:pt>
                <c:pt idx="15201">
                  <c:v>3.3583620199999997E-2</c:v>
                </c:pt>
                <c:pt idx="15202">
                  <c:v>3.35836204E-2</c:v>
                </c:pt>
                <c:pt idx="15203">
                  <c:v>3.3583620600000003E-2</c:v>
                </c:pt>
                <c:pt idx="15204">
                  <c:v>3.3583620799999998E-2</c:v>
                </c:pt>
                <c:pt idx="15205">
                  <c:v>3.3583621000000001E-2</c:v>
                </c:pt>
                <c:pt idx="15206">
                  <c:v>3.3583621199999997E-2</c:v>
                </c:pt>
                <c:pt idx="15207">
                  <c:v>3.3583621399999999E-2</c:v>
                </c:pt>
                <c:pt idx="15208">
                  <c:v>3.3583621600000002E-2</c:v>
                </c:pt>
                <c:pt idx="15209">
                  <c:v>3.3583621799999998E-2</c:v>
                </c:pt>
                <c:pt idx="15210">
                  <c:v>3.3583622E-2</c:v>
                </c:pt>
                <c:pt idx="15211">
                  <c:v>3.3583622200000003E-2</c:v>
                </c:pt>
                <c:pt idx="15212">
                  <c:v>3.3583622399999999E-2</c:v>
                </c:pt>
                <c:pt idx="15213">
                  <c:v>3.3583622600000002E-2</c:v>
                </c:pt>
                <c:pt idx="15214">
                  <c:v>3.3583622799999997E-2</c:v>
                </c:pt>
                <c:pt idx="15215">
                  <c:v>3.3583623E-2</c:v>
                </c:pt>
                <c:pt idx="15216">
                  <c:v>3.3583623200000003E-2</c:v>
                </c:pt>
                <c:pt idx="15217">
                  <c:v>3.3583623399999998E-2</c:v>
                </c:pt>
                <c:pt idx="15218">
                  <c:v>3.3583623600000001E-2</c:v>
                </c:pt>
                <c:pt idx="15219">
                  <c:v>3.3583623799999997E-2</c:v>
                </c:pt>
                <c:pt idx="15220">
                  <c:v>3.3583623999999999E-2</c:v>
                </c:pt>
                <c:pt idx="15221">
                  <c:v>3.3583624200000002E-2</c:v>
                </c:pt>
                <c:pt idx="15222">
                  <c:v>3.3583624399999998E-2</c:v>
                </c:pt>
                <c:pt idx="15223">
                  <c:v>3.35836246E-2</c:v>
                </c:pt>
                <c:pt idx="15224">
                  <c:v>3.3583624800000003E-2</c:v>
                </c:pt>
                <c:pt idx="15225">
                  <c:v>3.3583624999999999E-2</c:v>
                </c:pt>
                <c:pt idx="15226">
                  <c:v>3.3583625200000002E-2</c:v>
                </c:pt>
                <c:pt idx="15227">
                  <c:v>3.3583625399999997E-2</c:v>
                </c:pt>
                <c:pt idx="15228">
                  <c:v>3.35836256E-2</c:v>
                </c:pt>
                <c:pt idx="15229">
                  <c:v>3.3583625800000003E-2</c:v>
                </c:pt>
                <c:pt idx="15230">
                  <c:v>3.3583625999999998E-2</c:v>
                </c:pt>
                <c:pt idx="15231">
                  <c:v>3.3583626200000001E-2</c:v>
                </c:pt>
                <c:pt idx="15232">
                  <c:v>3.3583626399999997E-2</c:v>
                </c:pt>
                <c:pt idx="15233">
                  <c:v>3.3583626599999999E-2</c:v>
                </c:pt>
                <c:pt idx="15234">
                  <c:v>3.3583626800000002E-2</c:v>
                </c:pt>
                <c:pt idx="15235">
                  <c:v>3.3583626999999998E-2</c:v>
                </c:pt>
                <c:pt idx="15236">
                  <c:v>3.3583627200000001E-2</c:v>
                </c:pt>
                <c:pt idx="15237">
                  <c:v>3.3583627400000003E-2</c:v>
                </c:pt>
                <c:pt idx="15238">
                  <c:v>3.3583627599999999E-2</c:v>
                </c:pt>
                <c:pt idx="15239">
                  <c:v>3.3583627800000002E-2</c:v>
                </c:pt>
                <c:pt idx="15240">
                  <c:v>3.3583627999999997E-2</c:v>
                </c:pt>
                <c:pt idx="15241">
                  <c:v>3.35836282E-2</c:v>
                </c:pt>
                <c:pt idx="15242">
                  <c:v>3.3583628400000003E-2</c:v>
                </c:pt>
                <c:pt idx="15243">
                  <c:v>3.3583628599999998E-2</c:v>
                </c:pt>
                <c:pt idx="15244">
                  <c:v>3.3583628800000001E-2</c:v>
                </c:pt>
                <c:pt idx="15245">
                  <c:v>3.3583628999999997E-2</c:v>
                </c:pt>
                <c:pt idx="15246">
                  <c:v>3.3583629199999999E-2</c:v>
                </c:pt>
                <c:pt idx="15247">
                  <c:v>3.3583629400000002E-2</c:v>
                </c:pt>
                <c:pt idx="15248">
                  <c:v>3.3583629599999998E-2</c:v>
                </c:pt>
                <c:pt idx="15249">
                  <c:v>3.3583629800000001E-2</c:v>
                </c:pt>
                <c:pt idx="15250">
                  <c:v>3.3583630000000003E-2</c:v>
                </c:pt>
                <c:pt idx="15251">
                  <c:v>3.3583630199999999E-2</c:v>
                </c:pt>
                <c:pt idx="15252">
                  <c:v>3.3583630400000002E-2</c:v>
                </c:pt>
                <c:pt idx="15253">
                  <c:v>3.3583630599999997E-2</c:v>
                </c:pt>
                <c:pt idx="15254">
                  <c:v>3.35836308E-2</c:v>
                </c:pt>
                <c:pt idx="15255">
                  <c:v>3.3583631000000003E-2</c:v>
                </c:pt>
                <c:pt idx="15256">
                  <c:v>3.3583631199999998E-2</c:v>
                </c:pt>
                <c:pt idx="15257">
                  <c:v>3.3583631400000001E-2</c:v>
                </c:pt>
                <c:pt idx="15258">
                  <c:v>3.3583631599999997E-2</c:v>
                </c:pt>
                <c:pt idx="15259">
                  <c:v>3.3583631799999999E-2</c:v>
                </c:pt>
                <c:pt idx="15260">
                  <c:v>3.3583632000000002E-2</c:v>
                </c:pt>
                <c:pt idx="15261">
                  <c:v>3.3583632199999998E-2</c:v>
                </c:pt>
                <c:pt idx="15262">
                  <c:v>3.3583632400000001E-2</c:v>
                </c:pt>
                <c:pt idx="15263">
                  <c:v>3.3583632600000003E-2</c:v>
                </c:pt>
                <c:pt idx="15264">
                  <c:v>3.3583632799999999E-2</c:v>
                </c:pt>
                <c:pt idx="15265">
                  <c:v>3.3583633000000002E-2</c:v>
                </c:pt>
                <c:pt idx="15266">
                  <c:v>3.3583633199999997E-2</c:v>
                </c:pt>
                <c:pt idx="15267">
                  <c:v>3.35836334E-2</c:v>
                </c:pt>
                <c:pt idx="15268">
                  <c:v>3.3583633600000003E-2</c:v>
                </c:pt>
                <c:pt idx="15269">
                  <c:v>3.3583633799999998E-2</c:v>
                </c:pt>
                <c:pt idx="15270">
                  <c:v>3.3583634000000001E-2</c:v>
                </c:pt>
                <c:pt idx="15271">
                  <c:v>3.3583634199999997E-2</c:v>
                </c:pt>
                <c:pt idx="15272">
                  <c:v>3.3583634399999999E-2</c:v>
                </c:pt>
                <c:pt idx="15273">
                  <c:v>3.3583634600000002E-2</c:v>
                </c:pt>
                <c:pt idx="15274">
                  <c:v>3.3583634799999998E-2</c:v>
                </c:pt>
                <c:pt idx="15275">
                  <c:v>3.3583635000000001E-2</c:v>
                </c:pt>
                <c:pt idx="15276">
                  <c:v>3.3583635200000003E-2</c:v>
                </c:pt>
                <c:pt idx="15277">
                  <c:v>3.3583635399999999E-2</c:v>
                </c:pt>
                <c:pt idx="15278">
                  <c:v>3.3583635600000002E-2</c:v>
                </c:pt>
                <c:pt idx="15279">
                  <c:v>3.3583635799999997E-2</c:v>
                </c:pt>
                <c:pt idx="15280">
                  <c:v>3.3583636E-2</c:v>
                </c:pt>
                <c:pt idx="15281">
                  <c:v>3.3583636200000003E-2</c:v>
                </c:pt>
                <c:pt idx="15282">
                  <c:v>3.3583636399999998E-2</c:v>
                </c:pt>
                <c:pt idx="15283">
                  <c:v>3.3583636600000001E-2</c:v>
                </c:pt>
                <c:pt idx="15284">
                  <c:v>3.3583636799999997E-2</c:v>
                </c:pt>
                <c:pt idx="15285">
                  <c:v>3.3583637E-2</c:v>
                </c:pt>
                <c:pt idx="15286">
                  <c:v>3.3583637200000002E-2</c:v>
                </c:pt>
                <c:pt idx="15287">
                  <c:v>3.3583637399999998E-2</c:v>
                </c:pt>
                <c:pt idx="15288">
                  <c:v>3.3583637600000001E-2</c:v>
                </c:pt>
                <c:pt idx="15289">
                  <c:v>3.3583637800000003E-2</c:v>
                </c:pt>
                <c:pt idx="15290">
                  <c:v>3.3583637999999999E-2</c:v>
                </c:pt>
                <c:pt idx="15291">
                  <c:v>3.3583638200000002E-2</c:v>
                </c:pt>
                <c:pt idx="15292">
                  <c:v>3.3583638399999997E-2</c:v>
                </c:pt>
                <c:pt idx="15293">
                  <c:v>3.35836386E-2</c:v>
                </c:pt>
                <c:pt idx="15294">
                  <c:v>3.3583638800000003E-2</c:v>
                </c:pt>
                <c:pt idx="15295">
                  <c:v>3.3583638999999998E-2</c:v>
                </c:pt>
                <c:pt idx="15296">
                  <c:v>3.3583639200000001E-2</c:v>
                </c:pt>
                <c:pt idx="15297">
                  <c:v>3.3583639399999997E-2</c:v>
                </c:pt>
                <c:pt idx="15298">
                  <c:v>3.35836396E-2</c:v>
                </c:pt>
                <c:pt idx="15299">
                  <c:v>3.3583639800000002E-2</c:v>
                </c:pt>
                <c:pt idx="15300">
                  <c:v>3.3583639999999998E-2</c:v>
                </c:pt>
                <c:pt idx="15301">
                  <c:v>3.3583640200000001E-2</c:v>
                </c:pt>
                <c:pt idx="15302">
                  <c:v>3.3583640400000003E-2</c:v>
                </c:pt>
                <c:pt idx="15303">
                  <c:v>3.3583640599999999E-2</c:v>
                </c:pt>
                <c:pt idx="15304">
                  <c:v>3.3583640800000002E-2</c:v>
                </c:pt>
                <c:pt idx="15305">
                  <c:v>3.3583640999999997E-2</c:v>
                </c:pt>
                <c:pt idx="15306">
                  <c:v>3.35836412E-2</c:v>
                </c:pt>
                <c:pt idx="15307">
                  <c:v>3.3583641400000003E-2</c:v>
                </c:pt>
                <c:pt idx="15308">
                  <c:v>3.3583641599999998E-2</c:v>
                </c:pt>
                <c:pt idx="15309">
                  <c:v>3.3583641800000001E-2</c:v>
                </c:pt>
                <c:pt idx="15310">
                  <c:v>3.3583641999999997E-2</c:v>
                </c:pt>
                <c:pt idx="15311">
                  <c:v>3.35836422E-2</c:v>
                </c:pt>
                <c:pt idx="15312">
                  <c:v>3.3583642400000002E-2</c:v>
                </c:pt>
                <c:pt idx="15313">
                  <c:v>3.3583642599999998E-2</c:v>
                </c:pt>
                <c:pt idx="15314">
                  <c:v>3.3583642800000001E-2</c:v>
                </c:pt>
                <c:pt idx="15315">
                  <c:v>3.3583643000000003E-2</c:v>
                </c:pt>
                <c:pt idx="15316">
                  <c:v>3.3583643199999999E-2</c:v>
                </c:pt>
                <c:pt idx="15317">
                  <c:v>3.3583643400000002E-2</c:v>
                </c:pt>
                <c:pt idx="15318">
                  <c:v>3.3583643599999997E-2</c:v>
                </c:pt>
                <c:pt idx="15319">
                  <c:v>3.35836438E-2</c:v>
                </c:pt>
                <c:pt idx="15320">
                  <c:v>3.3583644000000003E-2</c:v>
                </c:pt>
                <c:pt idx="15321">
                  <c:v>3.3583644199999999E-2</c:v>
                </c:pt>
                <c:pt idx="15322">
                  <c:v>3.3583644400000001E-2</c:v>
                </c:pt>
                <c:pt idx="15323">
                  <c:v>3.3583644599999997E-2</c:v>
                </c:pt>
                <c:pt idx="15324">
                  <c:v>3.35836448E-2</c:v>
                </c:pt>
                <c:pt idx="15325">
                  <c:v>3.3583645000000002E-2</c:v>
                </c:pt>
                <c:pt idx="15326">
                  <c:v>3.3583645199999998E-2</c:v>
                </c:pt>
                <c:pt idx="15327">
                  <c:v>3.3583645400000001E-2</c:v>
                </c:pt>
                <c:pt idx="15328">
                  <c:v>3.3583645600000003E-2</c:v>
                </c:pt>
                <c:pt idx="15329">
                  <c:v>3.3583645799999999E-2</c:v>
                </c:pt>
                <c:pt idx="15330">
                  <c:v>3.3583646000000002E-2</c:v>
                </c:pt>
                <c:pt idx="15331">
                  <c:v>3.3583646199999997E-2</c:v>
                </c:pt>
                <c:pt idx="15332">
                  <c:v>3.35836464E-2</c:v>
                </c:pt>
                <c:pt idx="15333">
                  <c:v>3.3583646600000003E-2</c:v>
                </c:pt>
                <c:pt idx="15334">
                  <c:v>3.3583646799999999E-2</c:v>
                </c:pt>
                <c:pt idx="15335">
                  <c:v>3.3583647000000001E-2</c:v>
                </c:pt>
                <c:pt idx="15336">
                  <c:v>3.3583647199999997E-2</c:v>
                </c:pt>
                <c:pt idx="15337">
                  <c:v>3.35836474E-2</c:v>
                </c:pt>
                <c:pt idx="15338">
                  <c:v>3.3583647600000002E-2</c:v>
                </c:pt>
                <c:pt idx="15339">
                  <c:v>3.3583647799999998E-2</c:v>
                </c:pt>
                <c:pt idx="15340">
                  <c:v>3.3583648000000001E-2</c:v>
                </c:pt>
                <c:pt idx="15341">
                  <c:v>3.3583648200000003E-2</c:v>
                </c:pt>
                <c:pt idx="15342">
                  <c:v>3.3583648399999999E-2</c:v>
                </c:pt>
                <c:pt idx="15343">
                  <c:v>3.3583648600000002E-2</c:v>
                </c:pt>
                <c:pt idx="15344">
                  <c:v>3.3583648799999997E-2</c:v>
                </c:pt>
                <c:pt idx="15345">
                  <c:v>3.3583649E-2</c:v>
                </c:pt>
                <c:pt idx="15346">
                  <c:v>3.3583649200000003E-2</c:v>
                </c:pt>
                <c:pt idx="15347">
                  <c:v>3.3583649399999999E-2</c:v>
                </c:pt>
                <c:pt idx="15348">
                  <c:v>3.3583649600000001E-2</c:v>
                </c:pt>
                <c:pt idx="15349">
                  <c:v>3.3583649799999997E-2</c:v>
                </c:pt>
                <c:pt idx="15350">
                  <c:v>3.358365E-2</c:v>
                </c:pt>
                <c:pt idx="15351">
                  <c:v>3.3583650200000002E-2</c:v>
                </c:pt>
                <c:pt idx="15352">
                  <c:v>3.3583650399999998E-2</c:v>
                </c:pt>
                <c:pt idx="15353">
                  <c:v>3.3583650600000001E-2</c:v>
                </c:pt>
                <c:pt idx="15354">
                  <c:v>3.3583650800000003E-2</c:v>
                </c:pt>
                <c:pt idx="15355">
                  <c:v>3.3583650999999999E-2</c:v>
                </c:pt>
                <c:pt idx="15356">
                  <c:v>3.3583651200000002E-2</c:v>
                </c:pt>
                <c:pt idx="15357">
                  <c:v>3.3583651399999997E-2</c:v>
                </c:pt>
                <c:pt idx="15358">
                  <c:v>3.35836516E-2</c:v>
                </c:pt>
                <c:pt idx="15359">
                  <c:v>3.3583651800000003E-2</c:v>
                </c:pt>
                <c:pt idx="15360">
                  <c:v>3.3583651999999999E-2</c:v>
                </c:pt>
                <c:pt idx="15361">
                  <c:v>3.3583652200000001E-2</c:v>
                </c:pt>
                <c:pt idx="15362">
                  <c:v>3.3583652399999997E-2</c:v>
                </c:pt>
                <c:pt idx="15363">
                  <c:v>3.35836526E-2</c:v>
                </c:pt>
                <c:pt idx="15364">
                  <c:v>3.3583652800000002E-2</c:v>
                </c:pt>
                <c:pt idx="15365">
                  <c:v>3.3583652999999998E-2</c:v>
                </c:pt>
                <c:pt idx="15366">
                  <c:v>3.3583653200000001E-2</c:v>
                </c:pt>
                <c:pt idx="15367">
                  <c:v>3.3583653400000003E-2</c:v>
                </c:pt>
                <c:pt idx="15368">
                  <c:v>3.3583653599999999E-2</c:v>
                </c:pt>
                <c:pt idx="15369">
                  <c:v>3.3583653800000002E-2</c:v>
                </c:pt>
                <c:pt idx="15370">
                  <c:v>3.3583653999999998E-2</c:v>
                </c:pt>
                <c:pt idx="15371">
                  <c:v>3.35836542E-2</c:v>
                </c:pt>
                <c:pt idx="15372">
                  <c:v>3.3583654400000003E-2</c:v>
                </c:pt>
                <c:pt idx="15373">
                  <c:v>3.3583654599999999E-2</c:v>
                </c:pt>
                <c:pt idx="15374">
                  <c:v>3.3583654800000001E-2</c:v>
                </c:pt>
                <c:pt idx="15375">
                  <c:v>3.3583654999999997E-2</c:v>
                </c:pt>
                <c:pt idx="15376">
                  <c:v>3.35836552E-2</c:v>
                </c:pt>
                <c:pt idx="15377">
                  <c:v>3.3583655400000002E-2</c:v>
                </c:pt>
                <c:pt idx="15378">
                  <c:v>3.3583655599999998E-2</c:v>
                </c:pt>
                <c:pt idx="15379">
                  <c:v>3.3583655800000001E-2</c:v>
                </c:pt>
                <c:pt idx="15380">
                  <c:v>3.3583656000000003E-2</c:v>
                </c:pt>
                <c:pt idx="15381">
                  <c:v>3.3583656199999999E-2</c:v>
                </c:pt>
                <c:pt idx="15382">
                  <c:v>3.3583656400000002E-2</c:v>
                </c:pt>
                <c:pt idx="15383">
                  <c:v>3.3583656599999998E-2</c:v>
                </c:pt>
                <c:pt idx="15384">
                  <c:v>3.35836568E-2</c:v>
                </c:pt>
                <c:pt idx="15385">
                  <c:v>3.3583657000000003E-2</c:v>
                </c:pt>
                <c:pt idx="15386">
                  <c:v>3.3583657199999999E-2</c:v>
                </c:pt>
                <c:pt idx="15387">
                  <c:v>3.3583657400000001E-2</c:v>
                </c:pt>
                <c:pt idx="15388">
                  <c:v>3.3583657599999997E-2</c:v>
                </c:pt>
                <c:pt idx="15389">
                  <c:v>3.35836578E-2</c:v>
                </c:pt>
                <c:pt idx="15390">
                  <c:v>3.3583658000000002E-2</c:v>
                </c:pt>
                <c:pt idx="15391">
                  <c:v>3.3583658199999998E-2</c:v>
                </c:pt>
                <c:pt idx="15392">
                  <c:v>3.3583658400000001E-2</c:v>
                </c:pt>
                <c:pt idx="15393">
                  <c:v>3.3583658600000003E-2</c:v>
                </c:pt>
                <c:pt idx="15394">
                  <c:v>3.3583658799999999E-2</c:v>
                </c:pt>
                <c:pt idx="15395">
                  <c:v>3.3583659000000002E-2</c:v>
                </c:pt>
                <c:pt idx="15396">
                  <c:v>3.3583659199999998E-2</c:v>
                </c:pt>
                <c:pt idx="15397">
                  <c:v>3.35836594E-2</c:v>
                </c:pt>
                <c:pt idx="15398">
                  <c:v>3.3583659600000003E-2</c:v>
                </c:pt>
                <c:pt idx="15399">
                  <c:v>3.3583659799999999E-2</c:v>
                </c:pt>
                <c:pt idx="15400">
                  <c:v>3.3583660000000001E-2</c:v>
                </c:pt>
                <c:pt idx="15401">
                  <c:v>3.3583660199999997E-2</c:v>
                </c:pt>
                <c:pt idx="15402">
                  <c:v>3.35836604E-2</c:v>
                </c:pt>
                <c:pt idx="15403">
                  <c:v>3.3583660600000002E-2</c:v>
                </c:pt>
                <c:pt idx="15404">
                  <c:v>3.3583660799999998E-2</c:v>
                </c:pt>
                <c:pt idx="15405">
                  <c:v>3.3583661000000001E-2</c:v>
                </c:pt>
                <c:pt idx="15406">
                  <c:v>3.3583661200000003E-2</c:v>
                </c:pt>
                <c:pt idx="15407">
                  <c:v>3.3583661399999999E-2</c:v>
                </c:pt>
                <c:pt idx="15408">
                  <c:v>3.3583661600000002E-2</c:v>
                </c:pt>
                <c:pt idx="15409">
                  <c:v>3.3583661799999998E-2</c:v>
                </c:pt>
                <c:pt idx="15410">
                  <c:v>3.3583662E-2</c:v>
                </c:pt>
                <c:pt idx="15411">
                  <c:v>3.3583662200000003E-2</c:v>
                </c:pt>
                <c:pt idx="15412">
                  <c:v>3.3583662399999999E-2</c:v>
                </c:pt>
                <c:pt idx="15413">
                  <c:v>3.3583662600000001E-2</c:v>
                </c:pt>
                <c:pt idx="15414">
                  <c:v>3.3583662799999997E-2</c:v>
                </c:pt>
                <c:pt idx="15415">
                  <c:v>3.3583663E-2</c:v>
                </c:pt>
                <c:pt idx="15416">
                  <c:v>3.3583663200000002E-2</c:v>
                </c:pt>
                <c:pt idx="15417">
                  <c:v>3.3583663399999998E-2</c:v>
                </c:pt>
                <c:pt idx="15418">
                  <c:v>3.3583663600000001E-2</c:v>
                </c:pt>
                <c:pt idx="15419">
                  <c:v>3.3583663800000003E-2</c:v>
                </c:pt>
                <c:pt idx="15420">
                  <c:v>3.3583663999999999E-2</c:v>
                </c:pt>
                <c:pt idx="15421">
                  <c:v>3.3583664200000002E-2</c:v>
                </c:pt>
                <c:pt idx="15422">
                  <c:v>3.3583664399999998E-2</c:v>
                </c:pt>
                <c:pt idx="15423">
                  <c:v>3.35836646E-2</c:v>
                </c:pt>
                <c:pt idx="15424">
                  <c:v>3.3583664800000003E-2</c:v>
                </c:pt>
                <c:pt idx="15425">
                  <c:v>3.3583664999999999E-2</c:v>
                </c:pt>
                <c:pt idx="15426">
                  <c:v>3.3583665200000001E-2</c:v>
                </c:pt>
                <c:pt idx="15427">
                  <c:v>3.3583665399999997E-2</c:v>
                </c:pt>
                <c:pt idx="15428">
                  <c:v>3.35836656E-2</c:v>
                </c:pt>
                <c:pt idx="15429">
                  <c:v>3.3583665800000002E-2</c:v>
                </c:pt>
                <c:pt idx="15430">
                  <c:v>3.3583665999999998E-2</c:v>
                </c:pt>
                <c:pt idx="15431">
                  <c:v>3.3583666200000001E-2</c:v>
                </c:pt>
                <c:pt idx="15432">
                  <c:v>3.3583666400000003E-2</c:v>
                </c:pt>
                <c:pt idx="15433">
                  <c:v>3.3583666599999999E-2</c:v>
                </c:pt>
                <c:pt idx="15434">
                  <c:v>3.3583666800000002E-2</c:v>
                </c:pt>
                <c:pt idx="15435">
                  <c:v>3.3583666999999998E-2</c:v>
                </c:pt>
                <c:pt idx="15436">
                  <c:v>3.35836672E-2</c:v>
                </c:pt>
                <c:pt idx="15437">
                  <c:v>3.3583667400000003E-2</c:v>
                </c:pt>
                <c:pt idx="15438">
                  <c:v>3.3583667599999999E-2</c:v>
                </c:pt>
                <c:pt idx="15439">
                  <c:v>3.3583667800000001E-2</c:v>
                </c:pt>
                <c:pt idx="15440">
                  <c:v>3.3583667999999997E-2</c:v>
                </c:pt>
                <c:pt idx="15441">
                  <c:v>3.35836682E-2</c:v>
                </c:pt>
                <c:pt idx="15442">
                  <c:v>3.3583668400000002E-2</c:v>
                </c:pt>
                <c:pt idx="15443">
                  <c:v>3.3583668599999998E-2</c:v>
                </c:pt>
                <c:pt idx="15444">
                  <c:v>3.3583668800000001E-2</c:v>
                </c:pt>
                <c:pt idx="15445">
                  <c:v>3.3583668999999997E-2</c:v>
                </c:pt>
                <c:pt idx="15446">
                  <c:v>3.3583669199999999E-2</c:v>
                </c:pt>
                <c:pt idx="15447">
                  <c:v>3.3583669400000002E-2</c:v>
                </c:pt>
                <c:pt idx="15448">
                  <c:v>3.3583669599999998E-2</c:v>
                </c:pt>
                <c:pt idx="15449">
                  <c:v>3.35836698E-2</c:v>
                </c:pt>
                <c:pt idx="15450">
                  <c:v>3.3583670000000003E-2</c:v>
                </c:pt>
                <c:pt idx="15451">
                  <c:v>3.3583670199999999E-2</c:v>
                </c:pt>
                <c:pt idx="15452">
                  <c:v>3.3583670400000001E-2</c:v>
                </c:pt>
                <c:pt idx="15453">
                  <c:v>3.3583670599999997E-2</c:v>
                </c:pt>
                <c:pt idx="15454">
                  <c:v>3.35836708E-2</c:v>
                </c:pt>
                <c:pt idx="15455">
                  <c:v>3.3583671000000002E-2</c:v>
                </c:pt>
                <c:pt idx="15456">
                  <c:v>3.3583671199999998E-2</c:v>
                </c:pt>
                <c:pt idx="15457">
                  <c:v>3.3583671400000001E-2</c:v>
                </c:pt>
                <c:pt idx="15458">
                  <c:v>3.3583671599999997E-2</c:v>
                </c:pt>
                <c:pt idx="15459">
                  <c:v>3.3583671799999999E-2</c:v>
                </c:pt>
                <c:pt idx="15460">
                  <c:v>3.3583672000000002E-2</c:v>
                </c:pt>
                <c:pt idx="15461">
                  <c:v>3.3583672199999998E-2</c:v>
                </c:pt>
                <c:pt idx="15462">
                  <c:v>3.35836724E-2</c:v>
                </c:pt>
                <c:pt idx="15463">
                  <c:v>3.3583672600000003E-2</c:v>
                </c:pt>
                <c:pt idx="15464">
                  <c:v>3.3583672799999999E-2</c:v>
                </c:pt>
                <c:pt idx="15465">
                  <c:v>3.3583673000000001E-2</c:v>
                </c:pt>
                <c:pt idx="15466">
                  <c:v>3.3583673199999997E-2</c:v>
                </c:pt>
                <c:pt idx="15467">
                  <c:v>3.35836734E-2</c:v>
                </c:pt>
                <c:pt idx="15468">
                  <c:v>3.3583673600000002E-2</c:v>
                </c:pt>
                <c:pt idx="15469">
                  <c:v>3.3583673799999998E-2</c:v>
                </c:pt>
                <c:pt idx="15470">
                  <c:v>3.3583674000000001E-2</c:v>
                </c:pt>
                <c:pt idx="15471">
                  <c:v>3.3583674199999997E-2</c:v>
                </c:pt>
                <c:pt idx="15472">
                  <c:v>3.3583674399999999E-2</c:v>
                </c:pt>
                <c:pt idx="15473">
                  <c:v>3.3583674600000002E-2</c:v>
                </c:pt>
                <c:pt idx="15474">
                  <c:v>3.3583674799999998E-2</c:v>
                </c:pt>
                <c:pt idx="15475">
                  <c:v>3.3583675E-2</c:v>
                </c:pt>
                <c:pt idx="15476">
                  <c:v>3.3583675200000003E-2</c:v>
                </c:pt>
                <c:pt idx="15477">
                  <c:v>3.3583675399999999E-2</c:v>
                </c:pt>
                <c:pt idx="15478">
                  <c:v>3.3583675600000001E-2</c:v>
                </c:pt>
                <c:pt idx="15479">
                  <c:v>3.3583675799999997E-2</c:v>
                </c:pt>
                <c:pt idx="15480">
                  <c:v>3.3583676E-2</c:v>
                </c:pt>
                <c:pt idx="15481">
                  <c:v>3.3583676200000002E-2</c:v>
                </c:pt>
                <c:pt idx="15482">
                  <c:v>3.3583676399999998E-2</c:v>
                </c:pt>
                <c:pt idx="15483">
                  <c:v>3.3583676600000001E-2</c:v>
                </c:pt>
                <c:pt idx="15484">
                  <c:v>3.3583676799999997E-2</c:v>
                </c:pt>
                <c:pt idx="15485">
                  <c:v>3.3583676999999999E-2</c:v>
                </c:pt>
                <c:pt idx="15486">
                  <c:v>3.3583677200000002E-2</c:v>
                </c:pt>
                <c:pt idx="15487">
                  <c:v>3.3583677399999998E-2</c:v>
                </c:pt>
                <c:pt idx="15488">
                  <c:v>3.35836776E-2</c:v>
                </c:pt>
                <c:pt idx="15489">
                  <c:v>3.3583677800000003E-2</c:v>
                </c:pt>
                <c:pt idx="15490">
                  <c:v>3.3583677999999999E-2</c:v>
                </c:pt>
                <c:pt idx="15491">
                  <c:v>3.3583678200000001E-2</c:v>
                </c:pt>
                <c:pt idx="15492">
                  <c:v>3.3583678399999997E-2</c:v>
                </c:pt>
                <c:pt idx="15493">
                  <c:v>3.35836786E-2</c:v>
                </c:pt>
                <c:pt idx="15494">
                  <c:v>3.3583678800000002E-2</c:v>
                </c:pt>
                <c:pt idx="15495">
                  <c:v>3.3583678999999998E-2</c:v>
                </c:pt>
                <c:pt idx="15496">
                  <c:v>3.3583679200000001E-2</c:v>
                </c:pt>
                <c:pt idx="15497">
                  <c:v>3.3583679399999997E-2</c:v>
                </c:pt>
                <c:pt idx="15498">
                  <c:v>3.3583679599999999E-2</c:v>
                </c:pt>
                <c:pt idx="15499">
                  <c:v>3.3583679800000002E-2</c:v>
                </c:pt>
                <c:pt idx="15500">
                  <c:v>3.3583679999999998E-2</c:v>
                </c:pt>
                <c:pt idx="15501">
                  <c:v>3.35836802E-2</c:v>
                </c:pt>
                <c:pt idx="15502">
                  <c:v>3.3583680400000003E-2</c:v>
                </c:pt>
                <c:pt idx="15503">
                  <c:v>3.3583680599999999E-2</c:v>
                </c:pt>
                <c:pt idx="15504">
                  <c:v>3.3583680800000001E-2</c:v>
                </c:pt>
                <c:pt idx="15505">
                  <c:v>3.3583680999999997E-2</c:v>
                </c:pt>
                <c:pt idx="15506">
                  <c:v>3.35836812E-2</c:v>
                </c:pt>
                <c:pt idx="15507">
                  <c:v>3.3583681400000003E-2</c:v>
                </c:pt>
                <c:pt idx="15508">
                  <c:v>3.3583681599999998E-2</c:v>
                </c:pt>
                <c:pt idx="15509">
                  <c:v>3.3583681800000001E-2</c:v>
                </c:pt>
                <c:pt idx="15510">
                  <c:v>3.3583681999999997E-2</c:v>
                </c:pt>
                <c:pt idx="15511">
                  <c:v>3.3583682199999999E-2</c:v>
                </c:pt>
                <c:pt idx="15512">
                  <c:v>3.3583682400000002E-2</c:v>
                </c:pt>
                <c:pt idx="15513">
                  <c:v>3.3583682599999998E-2</c:v>
                </c:pt>
                <c:pt idx="15514">
                  <c:v>3.35836828E-2</c:v>
                </c:pt>
                <c:pt idx="15515">
                  <c:v>3.3583683000000003E-2</c:v>
                </c:pt>
                <c:pt idx="15516">
                  <c:v>3.3583683199999999E-2</c:v>
                </c:pt>
                <c:pt idx="15517">
                  <c:v>3.3583683400000001E-2</c:v>
                </c:pt>
                <c:pt idx="15518">
                  <c:v>3.3583683599999997E-2</c:v>
                </c:pt>
                <c:pt idx="15519">
                  <c:v>3.35836838E-2</c:v>
                </c:pt>
                <c:pt idx="15520">
                  <c:v>3.3583684000000003E-2</c:v>
                </c:pt>
                <c:pt idx="15521">
                  <c:v>3.3583684199999998E-2</c:v>
                </c:pt>
                <c:pt idx="15522">
                  <c:v>3.3583684400000001E-2</c:v>
                </c:pt>
                <c:pt idx="15523">
                  <c:v>3.3583684599999997E-2</c:v>
                </c:pt>
                <c:pt idx="15524">
                  <c:v>3.3583684799999999E-2</c:v>
                </c:pt>
                <c:pt idx="15525">
                  <c:v>3.3583685000000002E-2</c:v>
                </c:pt>
                <c:pt idx="15526">
                  <c:v>3.3583685199999998E-2</c:v>
                </c:pt>
                <c:pt idx="15527">
                  <c:v>3.35836854E-2</c:v>
                </c:pt>
                <c:pt idx="15528">
                  <c:v>3.3583685600000003E-2</c:v>
                </c:pt>
                <c:pt idx="15529">
                  <c:v>3.3583685799999999E-2</c:v>
                </c:pt>
                <c:pt idx="15530">
                  <c:v>3.3583686000000001E-2</c:v>
                </c:pt>
                <c:pt idx="15531">
                  <c:v>3.3583686199999997E-2</c:v>
                </c:pt>
                <c:pt idx="15532">
                  <c:v>3.35836864E-2</c:v>
                </c:pt>
                <c:pt idx="15533">
                  <c:v>3.3583686600000003E-2</c:v>
                </c:pt>
                <c:pt idx="15534">
                  <c:v>3.3583686799999998E-2</c:v>
                </c:pt>
                <c:pt idx="15535">
                  <c:v>3.3583687000000001E-2</c:v>
                </c:pt>
                <c:pt idx="15536">
                  <c:v>3.3583687199999997E-2</c:v>
                </c:pt>
                <c:pt idx="15537">
                  <c:v>3.3583687399999999E-2</c:v>
                </c:pt>
                <c:pt idx="15538">
                  <c:v>3.3583687600000002E-2</c:v>
                </c:pt>
                <c:pt idx="15539">
                  <c:v>3.3583687799999998E-2</c:v>
                </c:pt>
                <c:pt idx="15540">
                  <c:v>3.3583688E-2</c:v>
                </c:pt>
                <c:pt idx="15541">
                  <c:v>3.3583688200000003E-2</c:v>
                </c:pt>
                <c:pt idx="15542">
                  <c:v>3.3583688399999999E-2</c:v>
                </c:pt>
                <c:pt idx="15543">
                  <c:v>3.3583688600000002E-2</c:v>
                </c:pt>
                <c:pt idx="15544">
                  <c:v>3.3583688799999997E-2</c:v>
                </c:pt>
                <c:pt idx="15545">
                  <c:v>3.3583689E-2</c:v>
                </c:pt>
                <c:pt idx="15546">
                  <c:v>3.3583689200000003E-2</c:v>
                </c:pt>
                <c:pt idx="15547">
                  <c:v>3.3583689399999998E-2</c:v>
                </c:pt>
                <c:pt idx="15548">
                  <c:v>3.3583689600000001E-2</c:v>
                </c:pt>
                <c:pt idx="15549">
                  <c:v>3.3583689799999997E-2</c:v>
                </c:pt>
                <c:pt idx="15550">
                  <c:v>3.3583689999999999E-2</c:v>
                </c:pt>
                <c:pt idx="15551">
                  <c:v>3.3583690200000002E-2</c:v>
                </c:pt>
                <c:pt idx="15552">
                  <c:v>3.3583690399999998E-2</c:v>
                </c:pt>
                <c:pt idx="15553">
                  <c:v>3.35836906E-2</c:v>
                </c:pt>
                <c:pt idx="15554">
                  <c:v>3.3583690800000003E-2</c:v>
                </c:pt>
                <c:pt idx="15555">
                  <c:v>3.3583690999999999E-2</c:v>
                </c:pt>
                <c:pt idx="15556">
                  <c:v>3.3583691200000002E-2</c:v>
                </c:pt>
                <c:pt idx="15557">
                  <c:v>3.3583691399999997E-2</c:v>
                </c:pt>
                <c:pt idx="15558">
                  <c:v>3.35836916E-2</c:v>
                </c:pt>
                <c:pt idx="15559">
                  <c:v>3.3583691800000003E-2</c:v>
                </c:pt>
                <c:pt idx="15560">
                  <c:v>3.3583691999999998E-2</c:v>
                </c:pt>
                <c:pt idx="15561">
                  <c:v>3.3583692200000001E-2</c:v>
                </c:pt>
                <c:pt idx="15562">
                  <c:v>3.3583692399999997E-2</c:v>
                </c:pt>
                <c:pt idx="15563">
                  <c:v>3.3583692599999999E-2</c:v>
                </c:pt>
                <c:pt idx="15564">
                  <c:v>3.3583692800000002E-2</c:v>
                </c:pt>
                <c:pt idx="15565">
                  <c:v>3.3583692999999998E-2</c:v>
                </c:pt>
                <c:pt idx="15566">
                  <c:v>3.35836932E-2</c:v>
                </c:pt>
                <c:pt idx="15567">
                  <c:v>3.3583693400000003E-2</c:v>
                </c:pt>
                <c:pt idx="15568">
                  <c:v>3.3583693599999999E-2</c:v>
                </c:pt>
                <c:pt idx="15569">
                  <c:v>3.3583693800000002E-2</c:v>
                </c:pt>
                <c:pt idx="15570">
                  <c:v>3.3583693999999997E-2</c:v>
                </c:pt>
                <c:pt idx="15571">
                  <c:v>3.35836942E-2</c:v>
                </c:pt>
                <c:pt idx="15572">
                  <c:v>3.3583694400000003E-2</c:v>
                </c:pt>
                <c:pt idx="15573">
                  <c:v>3.3583694599999998E-2</c:v>
                </c:pt>
                <c:pt idx="15574">
                  <c:v>3.3583694800000001E-2</c:v>
                </c:pt>
                <c:pt idx="15575">
                  <c:v>3.3583694999999997E-2</c:v>
                </c:pt>
                <c:pt idx="15576">
                  <c:v>3.3583695199999999E-2</c:v>
                </c:pt>
                <c:pt idx="15577">
                  <c:v>3.3583695400000002E-2</c:v>
                </c:pt>
                <c:pt idx="15578">
                  <c:v>3.3583695599999998E-2</c:v>
                </c:pt>
                <c:pt idx="15579">
                  <c:v>3.35836958E-2</c:v>
                </c:pt>
                <c:pt idx="15580">
                  <c:v>3.3583696000000003E-2</c:v>
                </c:pt>
                <c:pt idx="15581">
                  <c:v>3.3583696199999999E-2</c:v>
                </c:pt>
                <c:pt idx="15582">
                  <c:v>3.3583696400000002E-2</c:v>
                </c:pt>
                <c:pt idx="15583">
                  <c:v>3.3583696599999997E-2</c:v>
                </c:pt>
                <c:pt idx="15584">
                  <c:v>3.35836968E-2</c:v>
                </c:pt>
                <c:pt idx="15585">
                  <c:v>3.3583697000000003E-2</c:v>
                </c:pt>
                <c:pt idx="15586">
                  <c:v>3.3583697199999998E-2</c:v>
                </c:pt>
                <c:pt idx="15587">
                  <c:v>3.3583697400000001E-2</c:v>
                </c:pt>
                <c:pt idx="15588">
                  <c:v>3.3583697599999997E-2</c:v>
                </c:pt>
                <c:pt idx="15589">
                  <c:v>3.3583697799999999E-2</c:v>
                </c:pt>
                <c:pt idx="15590">
                  <c:v>3.3583698000000002E-2</c:v>
                </c:pt>
                <c:pt idx="15591">
                  <c:v>3.3583698199999998E-2</c:v>
                </c:pt>
                <c:pt idx="15592">
                  <c:v>3.3583698400000001E-2</c:v>
                </c:pt>
                <c:pt idx="15593">
                  <c:v>3.3583698600000003E-2</c:v>
                </c:pt>
                <c:pt idx="15594">
                  <c:v>3.3583698799999999E-2</c:v>
                </c:pt>
                <c:pt idx="15595">
                  <c:v>3.3583699000000002E-2</c:v>
                </c:pt>
                <c:pt idx="15596">
                  <c:v>3.3583699199999997E-2</c:v>
                </c:pt>
                <c:pt idx="15597">
                  <c:v>3.35836994E-2</c:v>
                </c:pt>
                <c:pt idx="15598">
                  <c:v>3.3583699600000003E-2</c:v>
                </c:pt>
                <c:pt idx="15599">
                  <c:v>3.3583699799999998E-2</c:v>
                </c:pt>
                <c:pt idx="15600">
                  <c:v>3.3583700000000001E-2</c:v>
                </c:pt>
                <c:pt idx="15601">
                  <c:v>3.3583700199999997E-2</c:v>
                </c:pt>
                <c:pt idx="15602">
                  <c:v>3.3583700399999999E-2</c:v>
                </c:pt>
                <c:pt idx="15603">
                  <c:v>3.3583700600000002E-2</c:v>
                </c:pt>
                <c:pt idx="15604">
                  <c:v>3.3583700799999998E-2</c:v>
                </c:pt>
                <c:pt idx="15605">
                  <c:v>3.3583701000000001E-2</c:v>
                </c:pt>
                <c:pt idx="15606">
                  <c:v>3.3583701200000003E-2</c:v>
                </c:pt>
                <c:pt idx="15607">
                  <c:v>3.3583701399999999E-2</c:v>
                </c:pt>
                <c:pt idx="15608">
                  <c:v>3.3583701600000002E-2</c:v>
                </c:pt>
                <c:pt idx="15609">
                  <c:v>3.3583701799999997E-2</c:v>
                </c:pt>
                <c:pt idx="15610">
                  <c:v>3.3583702E-2</c:v>
                </c:pt>
                <c:pt idx="15611">
                  <c:v>3.3583702200000003E-2</c:v>
                </c:pt>
                <c:pt idx="15612">
                  <c:v>3.3583702399999998E-2</c:v>
                </c:pt>
                <c:pt idx="15613">
                  <c:v>3.3583702600000001E-2</c:v>
                </c:pt>
                <c:pt idx="15614">
                  <c:v>3.3583702799999997E-2</c:v>
                </c:pt>
                <c:pt idx="15615">
                  <c:v>3.3583702999999999E-2</c:v>
                </c:pt>
                <c:pt idx="15616">
                  <c:v>3.3583703200000002E-2</c:v>
                </c:pt>
                <c:pt idx="15617">
                  <c:v>3.3583703399999998E-2</c:v>
                </c:pt>
                <c:pt idx="15618">
                  <c:v>3.3583703600000001E-2</c:v>
                </c:pt>
                <c:pt idx="15619">
                  <c:v>3.3583703800000003E-2</c:v>
                </c:pt>
                <c:pt idx="15620">
                  <c:v>3.3583703999999999E-2</c:v>
                </c:pt>
                <c:pt idx="15621">
                  <c:v>3.3583704200000002E-2</c:v>
                </c:pt>
                <c:pt idx="15622">
                  <c:v>3.3583704399999997E-2</c:v>
                </c:pt>
                <c:pt idx="15623">
                  <c:v>3.35837046E-2</c:v>
                </c:pt>
                <c:pt idx="15624">
                  <c:v>3.3583704800000003E-2</c:v>
                </c:pt>
                <c:pt idx="15625">
                  <c:v>3.3583704999999998E-2</c:v>
                </c:pt>
                <c:pt idx="15626">
                  <c:v>3.3583705200000001E-2</c:v>
                </c:pt>
                <c:pt idx="15627">
                  <c:v>3.3583705399999997E-2</c:v>
                </c:pt>
                <c:pt idx="15628">
                  <c:v>3.3583705599999999E-2</c:v>
                </c:pt>
                <c:pt idx="15629">
                  <c:v>3.3583705800000002E-2</c:v>
                </c:pt>
                <c:pt idx="15630">
                  <c:v>3.3583705999999998E-2</c:v>
                </c:pt>
                <c:pt idx="15631">
                  <c:v>3.3583706200000001E-2</c:v>
                </c:pt>
                <c:pt idx="15632">
                  <c:v>3.3583706400000003E-2</c:v>
                </c:pt>
                <c:pt idx="15633">
                  <c:v>3.3583706599999999E-2</c:v>
                </c:pt>
                <c:pt idx="15634">
                  <c:v>3.3583706800000002E-2</c:v>
                </c:pt>
                <c:pt idx="15635">
                  <c:v>3.3583706999999997E-2</c:v>
                </c:pt>
                <c:pt idx="15636">
                  <c:v>3.35837072E-2</c:v>
                </c:pt>
                <c:pt idx="15637">
                  <c:v>3.3583707400000003E-2</c:v>
                </c:pt>
                <c:pt idx="15638">
                  <c:v>3.3583707599999998E-2</c:v>
                </c:pt>
                <c:pt idx="15639">
                  <c:v>3.3583707800000001E-2</c:v>
                </c:pt>
                <c:pt idx="15640">
                  <c:v>3.3583707999999997E-2</c:v>
                </c:pt>
                <c:pt idx="15641">
                  <c:v>3.35837082E-2</c:v>
                </c:pt>
                <c:pt idx="15642">
                  <c:v>3.3583708400000002E-2</c:v>
                </c:pt>
                <c:pt idx="15643">
                  <c:v>3.3583708599999998E-2</c:v>
                </c:pt>
                <c:pt idx="15644">
                  <c:v>3.3583708800000001E-2</c:v>
                </c:pt>
                <c:pt idx="15645">
                  <c:v>3.3583709000000003E-2</c:v>
                </c:pt>
                <c:pt idx="15646">
                  <c:v>3.3583709199999999E-2</c:v>
                </c:pt>
                <c:pt idx="15647">
                  <c:v>3.3583709400000002E-2</c:v>
                </c:pt>
                <c:pt idx="15648">
                  <c:v>3.3583709599999997E-2</c:v>
                </c:pt>
                <c:pt idx="15649">
                  <c:v>3.35837098E-2</c:v>
                </c:pt>
                <c:pt idx="15650">
                  <c:v>3.3583710000000003E-2</c:v>
                </c:pt>
                <c:pt idx="15651">
                  <c:v>3.3583710199999998E-2</c:v>
                </c:pt>
                <c:pt idx="15652">
                  <c:v>3.3583710400000001E-2</c:v>
                </c:pt>
                <c:pt idx="15653">
                  <c:v>3.3583710599999997E-2</c:v>
                </c:pt>
                <c:pt idx="15654">
                  <c:v>3.35837108E-2</c:v>
                </c:pt>
                <c:pt idx="15655">
                  <c:v>3.3583711000000002E-2</c:v>
                </c:pt>
                <c:pt idx="15656">
                  <c:v>3.3583711199999998E-2</c:v>
                </c:pt>
                <c:pt idx="15657">
                  <c:v>3.3583711400000001E-2</c:v>
                </c:pt>
                <c:pt idx="15658">
                  <c:v>3.3583711600000003E-2</c:v>
                </c:pt>
                <c:pt idx="15659">
                  <c:v>3.3583711799999999E-2</c:v>
                </c:pt>
                <c:pt idx="15660">
                  <c:v>3.3583712000000002E-2</c:v>
                </c:pt>
                <c:pt idx="15661">
                  <c:v>3.3583712199999997E-2</c:v>
                </c:pt>
                <c:pt idx="15662">
                  <c:v>3.35837124E-2</c:v>
                </c:pt>
                <c:pt idx="15663">
                  <c:v>3.3583712600000003E-2</c:v>
                </c:pt>
                <c:pt idx="15664">
                  <c:v>3.3583712799999998E-2</c:v>
                </c:pt>
                <c:pt idx="15665">
                  <c:v>3.3583713000000001E-2</c:v>
                </c:pt>
                <c:pt idx="15666">
                  <c:v>3.3583713199999997E-2</c:v>
                </c:pt>
                <c:pt idx="15667">
                  <c:v>3.35837134E-2</c:v>
                </c:pt>
                <c:pt idx="15668">
                  <c:v>3.3583713600000002E-2</c:v>
                </c:pt>
                <c:pt idx="15669">
                  <c:v>3.3583713799999998E-2</c:v>
                </c:pt>
                <c:pt idx="15670">
                  <c:v>3.3583714000000001E-2</c:v>
                </c:pt>
                <c:pt idx="15671">
                  <c:v>3.3583714200000003E-2</c:v>
                </c:pt>
                <c:pt idx="15672">
                  <c:v>3.3583714399999999E-2</c:v>
                </c:pt>
                <c:pt idx="15673">
                  <c:v>3.3583714600000002E-2</c:v>
                </c:pt>
                <c:pt idx="15674">
                  <c:v>3.3583714799999997E-2</c:v>
                </c:pt>
                <c:pt idx="15675">
                  <c:v>3.3583715E-2</c:v>
                </c:pt>
                <c:pt idx="15676">
                  <c:v>3.3583715200000003E-2</c:v>
                </c:pt>
                <c:pt idx="15677">
                  <c:v>3.3583715399999998E-2</c:v>
                </c:pt>
                <c:pt idx="15678">
                  <c:v>3.3583715600000001E-2</c:v>
                </c:pt>
                <c:pt idx="15679">
                  <c:v>3.3583715799999997E-2</c:v>
                </c:pt>
                <c:pt idx="15680">
                  <c:v>3.3583716E-2</c:v>
                </c:pt>
                <c:pt idx="15681">
                  <c:v>3.3583716200000002E-2</c:v>
                </c:pt>
                <c:pt idx="15682">
                  <c:v>3.3583716399999998E-2</c:v>
                </c:pt>
                <c:pt idx="15683">
                  <c:v>3.3583716600000001E-2</c:v>
                </c:pt>
                <c:pt idx="15684">
                  <c:v>3.3583716800000003E-2</c:v>
                </c:pt>
                <c:pt idx="15685">
                  <c:v>3.3583716999999999E-2</c:v>
                </c:pt>
                <c:pt idx="15686">
                  <c:v>3.3583717200000002E-2</c:v>
                </c:pt>
                <c:pt idx="15687">
                  <c:v>3.3583717399999997E-2</c:v>
                </c:pt>
                <c:pt idx="15688">
                  <c:v>3.35837176E-2</c:v>
                </c:pt>
                <c:pt idx="15689">
                  <c:v>3.3583717800000003E-2</c:v>
                </c:pt>
                <c:pt idx="15690">
                  <c:v>3.3583717999999999E-2</c:v>
                </c:pt>
                <c:pt idx="15691">
                  <c:v>3.3583718200000001E-2</c:v>
                </c:pt>
                <c:pt idx="15692">
                  <c:v>3.3583718399999997E-2</c:v>
                </c:pt>
                <c:pt idx="15693">
                  <c:v>3.35837186E-2</c:v>
                </c:pt>
                <c:pt idx="15694">
                  <c:v>3.3583718800000002E-2</c:v>
                </c:pt>
                <c:pt idx="15695">
                  <c:v>3.3583718999999998E-2</c:v>
                </c:pt>
                <c:pt idx="15696">
                  <c:v>3.3583719200000001E-2</c:v>
                </c:pt>
                <c:pt idx="15697">
                  <c:v>3.3583719400000003E-2</c:v>
                </c:pt>
                <c:pt idx="15698">
                  <c:v>3.3583719599999999E-2</c:v>
                </c:pt>
                <c:pt idx="15699">
                  <c:v>3.3583719800000002E-2</c:v>
                </c:pt>
                <c:pt idx="15700">
                  <c:v>3.3583719999999997E-2</c:v>
                </c:pt>
                <c:pt idx="15701">
                  <c:v>3.35837202E-2</c:v>
                </c:pt>
                <c:pt idx="15702">
                  <c:v>3.3583720400000003E-2</c:v>
                </c:pt>
                <c:pt idx="15703">
                  <c:v>3.3583720599999999E-2</c:v>
                </c:pt>
                <c:pt idx="15704">
                  <c:v>3.3583720800000001E-2</c:v>
                </c:pt>
                <c:pt idx="15705">
                  <c:v>3.3583720999999997E-2</c:v>
                </c:pt>
                <c:pt idx="15706">
                  <c:v>3.35837212E-2</c:v>
                </c:pt>
                <c:pt idx="15707">
                  <c:v>3.3583721400000002E-2</c:v>
                </c:pt>
                <c:pt idx="15708">
                  <c:v>3.3583721599999998E-2</c:v>
                </c:pt>
                <c:pt idx="15709">
                  <c:v>3.3583721800000001E-2</c:v>
                </c:pt>
                <c:pt idx="15710">
                  <c:v>3.3583722000000003E-2</c:v>
                </c:pt>
                <c:pt idx="15711">
                  <c:v>3.3583722199999999E-2</c:v>
                </c:pt>
                <c:pt idx="15712">
                  <c:v>3.3583722400000002E-2</c:v>
                </c:pt>
                <c:pt idx="15713">
                  <c:v>3.3583722599999997E-2</c:v>
                </c:pt>
                <c:pt idx="15714">
                  <c:v>3.35837228E-2</c:v>
                </c:pt>
                <c:pt idx="15715">
                  <c:v>3.3583723000000003E-2</c:v>
                </c:pt>
                <c:pt idx="15716">
                  <c:v>3.3583723199999999E-2</c:v>
                </c:pt>
                <c:pt idx="15717">
                  <c:v>3.3583723400000001E-2</c:v>
                </c:pt>
                <c:pt idx="15718">
                  <c:v>3.3583723599999997E-2</c:v>
                </c:pt>
                <c:pt idx="15719">
                  <c:v>3.35837238E-2</c:v>
                </c:pt>
                <c:pt idx="15720">
                  <c:v>3.3583724000000002E-2</c:v>
                </c:pt>
                <c:pt idx="15721">
                  <c:v>3.3583724199999998E-2</c:v>
                </c:pt>
                <c:pt idx="15722">
                  <c:v>3.3583724400000001E-2</c:v>
                </c:pt>
                <c:pt idx="15723">
                  <c:v>3.3583724600000003E-2</c:v>
                </c:pt>
                <c:pt idx="15724">
                  <c:v>3.3583724799999999E-2</c:v>
                </c:pt>
                <c:pt idx="15725">
                  <c:v>3.3583725000000002E-2</c:v>
                </c:pt>
                <c:pt idx="15726">
                  <c:v>3.3583725199999998E-2</c:v>
                </c:pt>
                <c:pt idx="15727">
                  <c:v>3.35837254E-2</c:v>
                </c:pt>
                <c:pt idx="15728">
                  <c:v>3.3583725600000003E-2</c:v>
                </c:pt>
                <c:pt idx="15729">
                  <c:v>3.3583725799999999E-2</c:v>
                </c:pt>
                <c:pt idx="15730">
                  <c:v>3.3583726000000001E-2</c:v>
                </c:pt>
                <c:pt idx="15731">
                  <c:v>3.3583726199999997E-2</c:v>
                </c:pt>
                <c:pt idx="15732">
                  <c:v>3.35837264E-2</c:v>
                </c:pt>
                <c:pt idx="15733">
                  <c:v>3.3583726600000002E-2</c:v>
                </c:pt>
                <c:pt idx="15734">
                  <c:v>3.3583726799999998E-2</c:v>
                </c:pt>
                <c:pt idx="15735">
                  <c:v>3.3583727000000001E-2</c:v>
                </c:pt>
                <c:pt idx="15736">
                  <c:v>3.3583727200000003E-2</c:v>
                </c:pt>
                <c:pt idx="15737">
                  <c:v>3.3583727399999999E-2</c:v>
                </c:pt>
                <c:pt idx="15738">
                  <c:v>3.3583727600000002E-2</c:v>
                </c:pt>
                <c:pt idx="15739">
                  <c:v>3.3583727799999998E-2</c:v>
                </c:pt>
                <c:pt idx="15740">
                  <c:v>3.3583728E-2</c:v>
                </c:pt>
                <c:pt idx="15741">
                  <c:v>3.3583728200000003E-2</c:v>
                </c:pt>
                <c:pt idx="15742">
                  <c:v>3.3583728399999999E-2</c:v>
                </c:pt>
                <c:pt idx="15743">
                  <c:v>3.3583728600000001E-2</c:v>
                </c:pt>
                <c:pt idx="15744">
                  <c:v>3.3583728799999997E-2</c:v>
                </c:pt>
                <c:pt idx="15745">
                  <c:v>3.3583729E-2</c:v>
                </c:pt>
                <c:pt idx="15746">
                  <c:v>3.3583729200000002E-2</c:v>
                </c:pt>
                <c:pt idx="15747">
                  <c:v>3.3583729399999998E-2</c:v>
                </c:pt>
                <c:pt idx="15748">
                  <c:v>3.3583729600000001E-2</c:v>
                </c:pt>
                <c:pt idx="15749">
                  <c:v>3.3583729800000003E-2</c:v>
                </c:pt>
                <c:pt idx="15750">
                  <c:v>3.3583729999999999E-2</c:v>
                </c:pt>
                <c:pt idx="15751">
                  <c:v>3.3583730200000002E-2</c:v>
                </c:pt>
                <c:pt idx="15752">
                  <c:v>3.3583730399999998E-2</c:v>
                </c:pt>
                <c:pt idx="15753">
                  <c:v>3.35837306E-2</c:v>
                </c:pt>
                <c:pt idx="15754">
                  <c:v>3.3583730800000003E-2</c:v>
                </c:pt>
                <c:pt idx="15755">
                  <c:v>3.3583730999999999E-2</c:v>
                </c:pt>
                <c:pt idx="15756">
                  <c:v>3.3583731200000001E-2</c:v>
                </c:pt>
                <c:pt idx="15757">
                  <c:v>3.3583731399999997E-2</c:v>
                </c:pt>
                <c:pt idx="15758">
                  <c:v>3.35837316E-2</c:v>
                </c:pt>
                <c:pt idx="15759">
                  <c:v>3.3583731800000002E-2</c:v>
                </c:pt>
                <c:pt idx="15760">
                  <c:v>3.3583731999999998E-2</c:v>
                </c:pt>
                <c:pt idx="15761">
                  <c:v>3.3583732200000001E-2</c:v>
                </c:pt>
                <c:pt idx="15762">
                  <c:v>3.3583732400000003E-2</c:v>
                </c:pt>
                <c:pt idx="15763">
                  <c:v>3.3583732599999999E-2</c:v>
                </c:pt>
                <c:pt idx="15764">
                  <c:v>3.3583732800000002E-2</c:v>
                </c:pt>
                <c:pt idx="15765">
                  <c:v>3.3583732999999998E-2</c:v>
                </c:pt>
                <c:pt idx="15766">
                  <c:v>3.35837332E-2</c:v>
                </c:pt>
                <c:pt idx="15767">
                  <c:v>3.3583733400000003E-2</c:v>
                </c:pt>
                <c:pt idx="15768">
                  <c:v>3.3583733599999999E-2</c:v>
                </c:pt>
                <c:pt idx="15769">
                  <c:v>3.3583733800000001E-2</c:v>
                </c:pt>
                <c:pt idx="15770">
                  <c:v>3.3583733999999997E-2</c:v>
                </c:pt>
                <c:pt idx="15771">
                  <c:v>3.35837342E-2</c:v>
                </c:pt>
                <c:pt idx="15772">
                  <c:v>3.3583734400000002E-2</c:v>
                </c:pt>
                <c:pt idx="15773">
                  <c:v>3.3583734599999998E-2</c:v>
                </c:pt>
                <c:pt idx="15774">
                  <c:v>3.3583734800000001E-2</c:v>
                </c:pt>
                <c:pt idx="15775">
                  <c:v>3.3583735000000003E-2</c:v>
                </c:pt>
                <c:pt idx="15776">
                  <c:v>3.3583735199999999E-2</c:v>
                </c:pt>
                <c:pt idx="15777">
                  <c:v>3.3583735400000002E-2</c:v>
                </c:pt>
                <c:pt idx="15778">
                  <c:v>3.3583735599999998E-2</c:v>
                </c:pt>
                <c:pt idx="15779">
                  <c:v>3.35837358E-2</c:v>
                </c:pt>
                <c:pt idx="15780">
                  <c:v>3.3583736000000003E-2</c:v>
                </c:pt>
                <c:pt idx="15781">
                  <c:v>3.3583736199999999E-2</c:v>
                </c:pt>
                <c:pt idx="15782">
                  <c:v>3.3583736400000001E-2</c:v>
                </c:pt>
                <c:pt idx="15783">
                  <c:v>3.3583736599999997E-2</c:v>
                </c:pt>
                <c:pt idx="15784">
                  <c:v>3.35837368E-2</c:v>
                </c:pt>
                <c:pt idx="15785">
                  <c:v>3.3583737000000002E-2</c:v>
                </c:pt>
                <c:pt idx="15786">
                  <c:v>3.3583737199999998E-2</c:v>
                </c:pt>
                <c:pt idx="15787">
                  <c:v>3.3583737400000001E-2</c:v>
                </c:pt>
                <c:pt idx="15788">
                  <c:v>3.3583737600000003E-2</c:v>
                </c:pt>
                <c:pt idx="15789">
                  <c:v>3.3583737799999999E-2</c:v>
                </c:pt>
                <c:pt idx="15790">
                  <c:v>3.3583738000000002E-2</c:v>
                </c:pt>
                <c:pt idx="15791">
                  <c:v>3.3583738199999998E-2</c:v>
                </c:pt>
                <c:pt idx="15792">
                  <c:v>3.35837384E-2</c:v>
                </c:pt>
                <c:pt idx="15793">
                  <c:v>3.3583738600000003E-2</c:v>
                </c:pt>
                <c:pt idx="15794">
                  <c:v>3.3583738799999999E-2</c:v>
                </c:pt>
                <c:pt idx="15795">
                  <c:v>3.3583739000000001E-2</c:v>
                </c:pt>
                <c:pt idx="15796">
                  <c:v>3.3583739199999997E-2</c:v>
                </c:pt>
                <c:pt idx="15797">
                  <c:v>3.35837394E-2</c:v>
                </c:pt>
                <c:pt idx="15798">
                  <c:v>3.3583739600000002E-2</c:v>
                </c:pt>
                <c:pt idx="15799">
                  <c:v>3.3583739799999998E-2</c:v>
                </c:pt>
                <c:pt idx="15800">
                  <c:v>3.3583740000000001E-2</c:v>
                </c:pt>
                <c:pt idx="15801">
                  <c:v>3.3583740199999997E-2</c:v>
                </c:pt>
                <c:pt idx="15802">
                  <c:v>3.3583740399999999E-2</c:v>
                </c:pt>
                <c:pt idx="15803">
                  <c:v>3.3583740600000002E-2</c:v>
                </c:pt>
                <c:pt idx="15804">
                  <c:v>3.3583740799999998E-2</c:v>
                </c:pt>
                <c:pt idx="15805">
                  <c:v>3.3583741E-2</c:v>
                </c:pt>
                <c:pt idx="15806">
                  <c:v>3.3583741200000003E-2</c:v>
                </c:pt>
                <c:pt idx="15807">
                  <c:v>3.3583741399999999E-2</c:v>
                </c:pt>
                <c:pt idx="15808">
                  <c:v>3.3583741600000001E-2</c:v>
                </c:pt>
                <c:pt idx="15809">
                  <c:v>3.3583741799999997E-2</c:v>
                </c:pt>
                <c:pt idx="15810">
                  <c:v>3.3583742E-2</c:v>
                </c:pt>
                <c:pt idx="15811">
                  <c:v>3.3583742200000002E-2</c:v>
                </c:pt>
                <c:pt idx="15812">
                  <c:v>3.3583742399999998E-2</c:v>
                </c:pt>
                <c:pt idx="15813">
                  <c:v>3.3583742600000001E-2</c:v>
                </c:pt>
                <c:pt idx="15814">
                  <c:v>3.3583742799999997E-2</c:v>
                </c:pt>
                <c:pt idx="15815">
                  <c:v>3.3583742999999999E-2</c:v>
                </c:pt>
                <c:pt idx="15816">
                  <c:v>3.3583743200000002E-2</c:v>
                </c:pt>
                <c:pt idx="15817">
                  <c:v>3.3583743399999998E-2</c:v>
                </c:pt>
                <c:pt idx="15818">
                  <c:v>3.35837436E-2</c:v>
                </c:pt>
                <c:pt idx="15819">
                  <c:v>3.3583743800000003E-2</c:v>
                </c:pt>
                <c:pt idx="15820">
                  <c:v>3.3583743999999999E-2</c:v>
                </c:pt>
                <c:pt idx="15821">
                  <c:v>3.3583744200000001E-2</c:v>
                </c:pt>
                <c:pt idx="15822">
                  <c:v>3.3583744399999997E-2</c:v>
                </c:pt>
                <c:pt idx="15823">
                  <c:v>3.35837446E-2</c:v>
                </c:pt>
                <c:pt idx="15824">
                  <c:v>3.3583744800000002E-2</c:v>
                </c:pt>
                <c:pt idx="15825">
                  <c:v>3.3583744999999998E-2</c:v>
                </c:pt>
                <c:pt idx="15826">
                  <c:v>3.3583745200000001E-2</c:v>
                </c:pt>
                <c:pt idx="15827">
                  <c:v>3.3583745399999997E-2</c:v>
                </c:pt>
                <c:pt idx="15828">
                  <c:v>3.3583745599999999E-2</c:v>
                </c:pt>
                <c:pt idx="15829">
                  <c:v>3.3583745800000002E-2</c:v>
                </c:pt>
                <c:pt idx="15830">
                  <c:v>3.3583745999999998E-2</c:v>
                </c:pt>
                <c:pt idx="15831">
                  <c:v>3.35837462E-2</c:v>
                </c:pt>
                <c:pt idx="15832">
                  <c:v>3.3583746400000003E-2</c:v>
                </c:pt>
                <c:pt idx="15833">
                  <c:v>3.3583746599999999E-2</c:v>
                </c:pt>
                <c:pt idx="15834">
                  <c:v>3.3583746800000001E-2</c:v>
                </c:pt>
                <c:pt idx="15835">
                  <c:v>3.3583746999999997E-2</c:v>
                </c:pt>
                <c:pt idx="15836">
                  <c:v>3.35837472E-2</c:v>
                </c:pt>
                <c:pt idx="15837">
                  <c:v>3.3583747400000002E-2</c:v>
                </c:pt>
                <c:pt idx="15838">
                  <c:v>3.3583747599999998E-2</c:v>
                </c:pt>
                <c:pt idx="15839">
                  <c:v>3.3583747800000001E-2</c:v>
                </c:pt>
                <c:pt idx="15840">
                  <c:v>3.3583747999999997E-2</c:v>
                </c:pt>
                <c:pt idx="15841">
                  <c:v>3.3583748199999999E-2</c:v>
                </c:pt>
                <c:pt idx="15842">
                  <c:v>3.3583748400000002E-2</c:v>
                </c:pt>
                <c:pt idx="15843">
                  <c:v>3.3583748599999998E-2</c:v>
                </c:pt>
                <c:pt idx="15844">
                  <c:v>3.35837488E-2</c:v>
                </c:pt>
                <c:pt idx="15845">
                  <c:v>3.3583749000000003E-2</c:v>
                </c:pt>
                <c:pt idx="15846">
                  <c:v>3.3583749199999999E-2</c:v>
                </c:pt>
                <c:pt idx="15847">
                  <c:v>3.3583749400000001E-2</c:v>
                </c:pt>
                <c:pt idx="15848">
                  <c:v>3.3583749599999997E-2</c:v>
                </c:pt>
                <c:pt idx="15849">
                  <c:v>3.35837498E-2</c:v>
                </c:pt>
                <c:pt idx="15850">
                  <c:v>3.3583750000000002E-2</c:v>
                </c:pt>
                <c:pt idx="15851">
                  <c:v>3.3583750199999998E-2</c:v>
                </c:pt>
                <c:pt idx="15852">
                  <c:v>3.3583750400000001E-2</c:v>
                </c:pt>
                <c:pt idx="15853">
                  <c:v>3.3583750599999997E-2</c:v>
                </c:pt>
                <c:pt idx="15854">
                  <c:v>3.3583750799999999E-2</c:v>
                </c:pt>
                <c:pt idx="15855">
                  <c:v>3.3583751000000002E-2</c:v>
                </c:pt>
                <c:pt idx="15856">
                  <c:v>3.3583751199999998E-2</c:v>
                </c:pt>
                <c:pt idx="15857">
                  <c:v>3.35837514E-2</c:v>
                </c:pt>
                <c:pt idx="15858">
                  <c:v>3.3583751600000003E-2</c:v>
                </c:pt>
                <c:pt idx="15859">
                  <c:v>3.3583751799999999E-2</c:v>
                </c:pt>
                <c:pt idx="15860">
                  <c:v>3.3583752000000001E-2</c:v>
                </c:pt>
                <c:pt idx="15861">
                  <c:v>3.3583752199999997E-2</c:v>
                </c:pt>
                <c:pt idx="15862">
                  <c:v>3.35837524E-2</c:v>
                </c:pt>
                <c:pt idx="15863">
                  <c:v>3.3583752600000003E-2</c:v>
                </c:pt>
                <c:pt idx="15864">
                  <c:v>3.3583752799999998E-2</c:v>
                </c:pt>
                <c:pt idx="15865">
                  <c:v>3.3583753000000001E-2</c:v>
                </c:pt>
                <c:pt idx="15866">
                  <c:v>3.3583753199999997E-2</c:v>
                </c:pt>
                <c:pt idx="15867">
                  <c:v>3.3583753399999999E-2</c:v>
                </c:pt>
                <c:pt idx="15868">
                  <c:v>3.3583753600000002E-2</c:v>
                </c:pt>
                <c:pt idx="15869">
                  <c:v>3.3583753799999998E-2</c:v>
                </c:pt>
                <c:pt idx="15870">
                  <c:v>3.3583754E-2</c:v>
                </c:pt>
                <c:pt idx="15871">
                  <c:v>3.3583754200000003E-2</c:v>
                </c:pt>
                <c:pt idx="15872">
                  <c:v>3.3583754399999999E-2</c:v>
                </c:pt>
                <c:pt idx="15873">
                  <c:v>3.3583754600000001E-2</c:v>
                </c:pt>
                <c:pt idx="15874">
                  <c:v>3.3583754799999997E-2</c:v>
                </c:pt>
                <c:pt idx="15875">
                  <c:v>3.3583755E-2</c:v>
                </c:pt>
                <c:pt idx="15876">
                  <c:v>3.3583755200000003E-2</c:v>
                </c:pt>
                <c:pt idx="15877">
                  <c:v>3.3583755399999998E-2</c:v>
                </c:pt>
                <c:pt idx="15878">
                  <c:v>3.3583755600000001E-2</c:v>
                </c:pt>
                <c:pt idx="15879">
                  <c:v>3.3583755799999997E-2</c:v>
                </c:pt>
                <c:pt idx="15880">
                  <c:v>3.3583755999999999E-2</c:v>
                </c:pt>
                <c:pt idx="15881">
                  <c:v>3.3583756200000002E-2</c:v>
                </c:pt>
                <c:pt idx="15882">
                  <c:v>3.3583756399999998E-2</c:v>
                </c:pt>
                <c:pt idx="15883">
                  <c:v>3.35837566E-2</c:v>
                </c:pt>
                <c:pt idx="15884">
                  <c:v>3.3583756800000003E-2</c:v>
                </c:pt>
                <c:pt idx="15885">
                  <c:v>3.3583756999999999E-2</c:v>
                </c:pt>
                <c:pt idx="15886">
                  <c:v>3.3583757200000001E-2</c:v>
                </c:pt>
                <c:pt idx="15887">
                  <c:v>3.3583757399999997E-2</c:v>
                </c:pt>
                <c:pt idx="15888">
                  <c:v>3.35837576E-2</c:v>
                </c:pt>
                <c:pt idx="15889">
                  <c:v>3.3583757800000003E-2</c:v>
                </c:pt>
                <c:pt idx="15890">
                  <c:v>3.3583757999999998E-2</c:v>
                </c:pt>
                <c:pt idx="15891">
                  <c:v>3.3583758200000001E-2</c:v>
                </c:pt>
                <c:pt idx="15892">
                  <c:v>3.3583758399999997E-2</c:v>
                </c:pt>
                <c:pt idx="15893">
                  <c:v>3.3583758599999999E-2</c:v>
                </c:pt>
                <c:pt idx="15894">
                  <c:v>3.3583758800000002E-2</c:v>
                </c:pt>
                <c:pt idx="15895">
                  <c:v>3.3583758999999998E-2</c:v>
                </c:pt>
                <c:pt idx="15896">
                  <c:v>3.35837592E-2</c:v>
                </c:pt>
                <c:pt idx="15897">
                  <c:v>3.3583759400000003E-2</c:v>
                </c:pt>
                <c:pt idx="15898">
                  <c:v>3.3583759599999999E-2</c:v>
                </c:pt>
                <c:pt idx="15899">
                  <c:v>3.3583759800000001E-2</c:v>
                </c:pt>
                <c:pt idx="15900">
                  <c:v>3.3583759999999997E-2</c:v>
                </c:pt>
                <c:pt idx="15901">
                  <c:v>3.35837602E-2</c:v>
                </c:pt>
                <c:pt idx="15902">
                  <c:v>3.3583760400000003E-2</c:v>
                </c:pt>
                <c:pt idx="15903">
                  <c:v>3.3583760599999998E-2</c:v>
                </c:pt>
                <c:pt idx="15904">
                  <c:v>3.3583760800000001E-2</c:v>
                </c:pt>
                <c:pt idx="15905">
                  <c:v>3.3583760999999997E-2</c:v>
                </c:pt>
                <c:pt idx="15906">
                  <c:v>3.3583761199999999E-2</c:v>
                </c:pt>
                <c:pt idx="15907">
                  <c:v>3.3583761400000002E-2</c:v>
                </c:pt>
                <c:pt idx="15908">
                  <c:v>3.3583761599999998E-2</c:v>
                </c:pt>
                <c:pt idx="15909">
                  <c:v>3.35837618E-2</c:v>
                </c:pt>
                <c:pt idx="15910">
                  <c:v>3.3583762000000003E-2</c:v>
                </c:pt>
                <c:pt idx="15911">
                  <c:v>3.3583762199999999E-2</c:v>
                </c:pt>
                <c:pt idx="15912">
                  <c:v>3.3583762400000002E-2</c:v>
                </c:pt>
                <c:pt idx="15913">
                  <c:v>3.3583762599999997E-2</c:v>
                </c:pt>
                <c:pt idx="15914">
                  <c:v>3.35837628E-2</c:v>
                </c:pt>
                <c:pt idx="15915">
                  <c:v>3.3583763000000003E-2</c:v>
                </c:pt>
                <c:pt idx="15916">
                  <c:v>3.3583763199999998E-2</c:v>
                </c:pt>
                <c:pt idx="15917">
                  <c:v>3.3583763400000001E-2</c:v>
                </c:pt>
                <c:pt idx="15918">
                  <c:v>3.3583763599999997E-2</c:v>
                </c:pt>
                <c:pt idx="15919">
                  <c:v>3.3583763799999999E-2</c:v>
                </c:pt>
                <c:pt idx="15920">
                  <c:v>3.3583764000000002E-2</c:v>
                </c:pt>
                <c:pt idx="15921">
                  <c:v>3.3583764199999998E-2</c:v>
                </c:pt>
                <c:pt idx="15922">
                  <c:v>3.35837644E-2</c:v>
                </c:pt>
                <c:pt idx="15923">
                  <c:v>3.3583764600000003E-2</c:v>
                </c:pt>
                <c:pt idx="15924">
                  <c:v>3.3583764799999999E-2</c:v>
                </c:pt>
                <c:pt idx="15925">
                  <c:v>3.3583765000000002E-2</c:v>
                </c:pt>
                <c:pt idx="15926">
                  <c:v>3.3583765199999997E-2</c:v>
                </c:pt>
                <c:pt idx="15927">
                  <c:v>3.35837654E-2</c:v>
                </c:pt>
                <c:pt idx="15928">
                  <c:v>3.3583765600000003E-2</c:v>
                </c:pt>
                <c:pt idx="15929">
                  <c:v>3.3583765799999998E-2</c:v>
                </c:pt>
                <c:pt idx="15930">
                  <c:v>3.3583766000000001E-2</c:v>
                </c:pt>
                <c:pt idx="15931">
                  <c:v>3.3583766199999997E-2</c:v>
                </c:pt>
                <c:pt idx="15932">
                  <c:v>3.3583766399999999E-2</c:v>
                </c:pt>
                <c:pt idx="15933">
                  <c:v>3.3583766600000002E-2</c:v>
                </c:pt>
                <c:pt idx="15934">
                  <c:v>3.3583766799999998E-2</c:v>
                </c:pt>
                <c:pt idx="15935">
                  <c:v>3.3583767E-2</c:v>
                </c:pt>
                <c:pt idx="15936">
                  <c:v>3.3583767200000003E-2</c:v>
                </c:pt>
                <c:pt idx="15937">
                  <c:v>3.3583767399999999E-2</c:v>
                </c:pt>
                <c:pt idx="15938">
                  <c:v>3.3583767600000002E-2</c:v>
                </c:pt>
                <c:pt idx="15939">
                  <c:v>3.3583767799999997E-2</c:v>
                </c:pt>
                <c:pt idx="15940">
                  <c:v>3.3583768E-2</c:v>
                </c:pt>
                <c:pt idx="15941">
                  <c:v>3.3583768200000003E-2</c:v>
                </c:pt>
                <c:pt idx="15942">
                  <c:v>3.3583768399999998E-2</c:v>
                </c:pt>
                <c:pt idx="15943">
                  <c:v>3.3583768600000001E-2</c:v>
                </c:pt>
                <c:pt idx="15944">
                  <c:v>3.3583768799999997E-2</c:v>
                </c:pt>
                <c:pt idx="15945">
                  <c:v>3.3583768999999999E-2</c:v>
                </c:pt>
                <c:pt idx="15946">
                  <c:v>3.3583769200000002E-2</c:v>
                </c:pt>
                <c:pt idx="15947">
                  <c:v>3.3583769399999998E-2</c:v>
                </c:pt>
                <c:pt idx="15948">
                  <c:v>3.35837696E-2</c:v>
                </c:pt>
                <c:pt idx="15949">
                  <c:v>3.3583769800000003E-2</c:v>
                </c:pt>
                <c:pt idx="15950">
                  <c:v>3.3583769999999999E-2</c:v>
                </c:pt>
                <c:pt idx="15951">
                  <c:v>3.3583770200000002E-2</c:v>
                </c:pt>
                <c:pt idx="15952">
                  <c:v>3.3583770399999997E-2</c:v>
                </c:pt>
                <c:pt idx="15953">
                  <c:v>3.35837706E-2</c:v>
                </c:pt>
                <c:pt idx="15954">
                  <c:v>3.3583770800000003E-2</c:v>
                </c:pt>
                <c:pt idx="15955">
                  <c:v>3.3583770999999998E-2</c:v>
                </c:pt>
                <c:pt idx="15956">
                  <c:v>3.3583771200000001E-2</c:v>
                </c:pt>
                <c:pt idx="15957">
                  <c:v>3.3583771399999997E-2</c:v>
                </c:pt>
                <c:pt idx="15958">
                  <c:v>3.3583771599999999E-2</c:v>
                </c:pt>
                <c:pt idx="15959">
                  <c:v>3.3583771800000002E-2</c:v>
                </c:pt>
                <c:pt idx="15960">
                  <c:v>3.3583771999999998E-2</c:v>
                </c:pt>
                <c:pt idx="15961">
                  <c:v>3.3583772200000001E-2</c:v>
                </c:pt>
                <c:pt idx="15962">
                  <c:v>3.3583772400000003E-2</c:v>
                </c:pt>
                <c:pt idx="15963">
                  <c:v>3.3583772599999999E-2</c:v>
                </c:pt>
                <c:pt idx="15964">
                  <c:v>3.3583772800000002E-2</c:v>
                </c:pt>
                <c:pt idx="15965">
                  <c:v>3.3583772999999997E-2</c:v>
                </c:pt>
                <c:pt idx="15966">
                  <c:v>3.35837732E-2</c:v>
                </c:pt>
                <c:pt idx="15967">
                  <c:v>3.3583773400000003E-2</c:v>
                </c:pt>
                <c:pt idx="15968">
                  <c:v>3.3583773599999998E-2</c:v>
                </c:pt>
                <c:pt idx="15969">
                  <c:v>3.3583773800000001E-2</c:v>
                </c:pt>
                <c:pt idx="15970">
                  <c:v>3.3583773999999997E-2</c:v>
                </c:pt>
                <c:pt idx="15971">
                  <c:v>3.3583774199999999E-2</c:v>
                </c:pt>
                <c:pt idx="15972">
                  <c:v>3.3583774400000002E-2</c:v>
                </c:pt>
                <c:pt idx="15973">
                  <c:v>3.3583774599999998E-2</c:v>
                </c:pt>
                <c:pt idx="15974">
                  <c:v>3.3583774800000001E-2</c:v>
                </c:pt>
                <c:pt idx="15975">
                  <c:v>3.3583775000000003E-2</c:v>
                </c:pt>
                <c:pt idx="15976">
                  <c:v>3.3583775199999999E-2</c:v>
                </c:pt>
                <c:pt idx="15977">
                  <c:v>3.3583775400000002E-2</c:v>
                </c:pt>
                <c:pt idx="15978">
                  <c:v>3.3583775599999997E-2</c:v>
                </c:pt>
                <c:pt idx="15979">
                  <c:v>3.35837758E-2</c:v>
                </c:pt>
                <c:pt idx="15980">
                  <c:v>3.3583776000000003E-2</c:v>
                </c:pt>
                <c:pt idx="15981">
                  <c:v>3.3583776199999998E-2</c:v>
                </c:pt>
                <c:pt idx="15982">
                  <c:v>3.3583776400000001E-2</c:v>
                </c:pt>
                <c:pt idx="15983">
                  <c:v>3.3583776599999997E-2</c:v>
                </c:pt>
                <c:pt idx="15984">
                  <c:v>3.3583776799999999E-2</c:v>
                </c:pt>
                <c:pt idx="15985">
                  <c:v>3.3583777000000002E-2</c:v>
                </c:pt>
                <c:pt idx="15986">
                  <c:v>3.3583777199999998E-2</c:v>
                </c:pt>
                <c:pt idx="15987">
                  <c:v>3.3583777400000001E-2</c:v>
                </c:pt>
                <c:pt idx="15988">
                  <c:v>3.3583777600000003E-2</c:v>
                </c:pt>
                <c:pt idx="15989">
                  <c:v>3.3583777799999999E-2</c:v>
                </c:pt>
                <c:pt idx="15990">
                  <c:v>3.3583778000000002E-2</c:v>
                </c:pt>
                <c:pt idx="15991">
                  <c:v>3.3583778199999997E-2</c:v>
                </c:pt>
                <c:pt idx="15992">
                  <c:v>3.35837784E-2</c:v>
                </c:pt>
                <c:pt idx="15993">
                  <c:v>3.3583778600000003E-2</c:v>
                </c:pt>
                <c:pt idx="15994">
                  <c:v>3.3583778799999998E-2</c:v>
                </c:pt>
                <c:pt idx="15995">
                  <c:v>3.3583779000000001E-2</c:v>
                </c:pt>
                <c:pt idx="15996">
                  <c:v>3.3583779199999997E-2</c:v>
                </c:pt>
                <c:pt idx="15997">
                  <c:v>3.35837794E-2</c:v>
                </c:pt>
                <c:pt idx="15998">
                  <c:v>3.3583779600000002E-2</c:v>
                </c:pt>
                <c:pt idx="15999">
                  <c:v>3.3583779799999998E-2</c:v>
                </c:pt>
                <c:pt idx="16000">
                  <c:v>3.3583780000000001E-2</c:v>
                </c:pt>
                <c:pt idx="16001">
                  <c:v>3.3583780200000003E-2</c:v>
                </c:pt>
                <c:pt idx="16002">
                  <c:v>3.3583780399999999E-2</c:v>
                </c:pt>
                <c:pt idx="16003">
                  <c:v>3.3583780600000002E-2</c:v>
                </c:pt>
                <c:pt idx="16004">
                  <c:v>3.3583780799999997E-2</c:v>
                </c:pt>
                <c:pt idx="16005">
                  <c:v>3.3583781E-2</c:v>
                </c:pt>
                <c:pt idx="16006">
                  <c:v>3.3583781200000003E-2</c:v>
                </c:pt>
                <c:pt idx="16007">
                  <c:v>3.3583781399999998E-2</c:v>
                </c:pt>
                <c:pt idx="16008">
                  <c:v>3.3583781600000001E-2</c:v>
                </c:pt>
                <c:pt idx="16009">
                  <c:v>3.3583781799999997E-2</c:v>
                </c:pt>
                <c:pt idx="16010">
                  <c:v>3.3583782E-2</c:v>
                </c:pt>
                <c:pt idx="16011">
                  <c:v>3.3583782200000002E-2</c:v>
                </c:pt>
                <c:pt idx="16012">
                  <c:v>3.3583782399999998E-2</c:v>
                </c:pt>
                <c:pt idx="16013">
                  <c:v>3.3583782600000001E-2</c:v>
                </c:pt>
                <c:pt idx="16014">
                  <c:v>3.3583782800000003E-2</c:v>
                </c:pt>
                <c:pt idx="16015">
                  <c:v>3.3583782999999999E-2</c:v>
                </c:pt>
                <c:pt idx="16016">
                  <c:v>3.3583783200000002E-2</c:v>
                </c:pt>
                <c:pt idx="16017">
                  <c:v>3.3583783399999997E-2</c:v>
                </c:pt>
                <c:pt idx="16018">
                  <c:v>3.35837836E-2</c:v>
                </c:pt>
                <c:pt idx="16019">
                  <c:v>3.3583783800000003E-2</c:v>
                </c:pt>
                <c:pt idx="16020">
                  <c:v>3.3583783999999998E-2</c:v>
                </c:pt>
                <c:pt idx="16021">
                  <c:v>3.3583784200000001E-2</c:v>
                </c:pt>
                <c:pt idx="16022">
                  <c:v>3.3583784399999997E-2</c:v>
                </c:pt>
                <c:pt idx="16023">
                  <c:v>3.35837846E-2</c:v>
                </c:pt>
                <c:pt idx="16024">
                  <c:v>3.3583784800000002E-2</c:v>
                </c:pt>
                <c:pt idx="16025">
                  <c:v>3.3583784999999998E-2</c:v>
                </c:pt>
                <c:pt idx="16026">
                  <c:v>3.3583785200000001E-2</c:v>
                </c:pt>
                <c:pt idx="16027">
                  <c:v>3.3583785400000003E-2</c:v>
                </c:pt>
                <c:pt idx="16028">
                  <c:v>3.3583785599999999E-2</c:v>
                </c:pt>
                <c:pt idx="16029">
                  <c:v>3.3583785800000002E-2</c:v>
                </c:pt>
                <c:pt idx="16030">
                  <c:v>3.3583785999999997E-2</c:v>
                </c:pt>
                <c:pt idx="16031">
                  <c:v>3.35837862E-2</c:v>
                </c:pt>
                <c:pt idx="16032">
                  <c:v>3.3583786400000003E-2</c:v>
                </c:pt>
                <c:pt idx="16033">
                  <c:v>3.3583786599999998E-2</c:v>
                </c:pt>
                <c:pt idx="16034">
                  <c:v>3.3583786800000001E-2</c:v>
                </c:pt>
                <c:pt idx="16035">
                  <c:v>3.3583786999999997E-2</c:v>
                </c:pt>
                <c:pt idx="16036">
                  <c:v>3.35837872E-2</c:v>
                </c:pt>
                <c:pt idx="16037">
                  <c:v>3.3583787400000002E-2</c:v>
                </c:pt>
                <c:pt idx="16038">
                  <c:v>3.3583787599999998E-2</c:v>
                </c:pt>
                <c:pt idx="16039">
                  <c:v>3.3583787800000001E-2</c:v>
                </c:pt>
                <c:pt idx="16040">
                  <c:v>3.3583788000000003E-2</c:v>
                </c:pt>
                <c:pt idx="16041">
                  <c:v>3.3583788199999999E-2</c:v>
                </c:pt>
                <c:pt idx="16042">
                  <c:v>3.3583788400000002E-2</c:v>
                </c:pt>
                <c:pt idx="16043">
                  <c:v>3.3583788599999997E-2</c:v>
                </c:pt>
                <c:pt idx="16044">
                  <c:v>3.35837888E-2</c:v>
                </c:pt>
                <c:pt idx="16045">
                  <c:v>3.3583789000000003E-2</c:v>
                </c:pt>
                <c:pt idx="16046">
                  <c:v>3.3583789199999999E-2</c:v>
                </c:pt>
                <c:pt idx="16047">
                  <c:v>3.3583789400000001E-2</c:v>
                </c:pt>
                <c:pt idx="16048">
                  <c:v>3.3583789599999997E-2</c:v>
                </c:pt>
                <c:pt idx="16049">
                  <c:v>3.35837898E-2</c:v>
                </c:pt>
                <c:pt idx="16050">
                  <c:v>3.3583790000000002E-2</c:v>
                </c:pt>
                <c:pt idx="16051">
                  <c:v>3.3583790199999998E-2</c:v>
                </c:pt>
                <c:pt idx="16052">
                  <c:v>3.3583790400000001E-2</c:v>
                </c:pt>
                <c:pt idx="16053">
                  <c:v>3.3583790600000003E-2</c:v>
                </c:pt>
                <c:pt idx="16054">
                  <c:v>3.3583790799999999E-2</c:v>
                </c:pt>
                <c:pt idx="16055">
                  <c:v>3.3583791000000002E-2</c:v>
                </c:pt>
                <c:pt idx="16056">
                  <c:v>3.3583791199999997E-2</c:v>
                </c:pt>
                <c:pt idx="16057">
                  <c:v>3.35837914E-2</c:v>
                </c:pt>
                <c:pt idx="16058">
                  <c:v>3.3583791600000003E-2</c:v>
                </c:pt>
                <c:pt idx="16059">
                  <c:v>3.3583791799999999E-2</c:v>
                </c:pt>
                <c:pt idx="16060">
                  <c:v>3.3583792000000001E-2</c:v>
                </c:pt>
                <c:pt idx="16061">
                  <c:v>3.3583792199999997E-2</c:v>
                </c:pt>
                <c:pt idx="16062">
                  <c:v>3.35837924E-2</c:v>
                </c:pt>
                <c:pt idx="16063">
                  <c:v>3.3583792600000002E-2</c:v>
                </c:pt>
                <c:pt idx="16064">
                  <c:v>3.3583792799999998E-2</c:v>
                </c:pt>
                <c:pt idx="16065">
                  <c:v>3.3583793000000001E-2</c:v>
                </c:pt>
                <c:pt idx="16066">
                  <c:v>3.3583793200000003E-2</c:v>
                </c:pt>
                <c:pt idx="16067">
                  <c:v>3.3583793399999999E-2</c:v>
                </c:pt>
                <c:pt idx="16068">
                  <c:v>3.3583793600000002E-2</c:v>
                </c:pt>
                <c:pt idx="16069">
                  <c:v>3.3583793799999997E-2</c:v>
                </c:pt>
                <c:pt idx="16070">
                  <c:v>3.3583794E-2</c:v>
                </c:pt>
                <c:pt idx="16071">
                  <c:v>3.3583794200000003E-2</c:v>
                </c:pt>
                <c:pt idx="16072">
                  <c:v>3.3583794399999999E-2</c:v>
                </c:pt>
                <c:pt idx="16073">
                  <c:v>3.3583794600000001E-2</c:v>
                </c:pt>
                <c:pt idx="16074">
                  <c:v>3.3583794799999997E-2</c:v>
                </c:pt>
                <c:pt idx="16075">
                  <c:v>3.3583795E-2</c:v>
                </c:pt>
                <c:pt idx="16076">
                  <c:v>3.3583795200000002E-2</c:v>
                </c:pt>
                <c:pt idx="16077">
                  <c:v>3.3583795399999998E-2</c:v>
                </c:pt>
                <c:pt idx="16078">
                  <c:v>3.3583795600000001E-2</c:v>
                </c:pt>
                <c:pt idx="16079">
                  <c:v>3.3583795800000003E-2</c:v>
                </c:pt>
                <c:pt idx="16080">
                  <c:v>3.3583795999999999E-2</c:v>
                </c:pt>
                <c:pt idx="16081">
                  <c:v>3.3583796200000002E-2</c:v>
                </c:pt>
                <c:pt idx="16082">
                  <c:v>3.3583796399999997E-2</c:v>
                </c:pt>
                <c:pt idx="16083">
                  <c:v>3.35837966E-2</c:v>
                </c:pt>
                <c:pt idx="16084">
                  <c:v>3.3583796800000003E-2</c:v>
                </c:pt>
                <c:pt idx="16085">
                  <c:v>3.3583796999999999E-2</c:v>
                </c:pt>
                <c:pt idx="16086">
                  <c:v>3.3583797200000001E-2</c:v>
                </c:pt>
                <c:pt idx="16087">
                  <c:v>3.3583797399999997E-2</c:v>
                </c:pt>
                <c:pt idx="16088">
                  <c:v>3.35837976E-2</c:v>
                </c:pt>
                <c:pt idx="16089">
                  <c:v>3.3583797800000002E-2</c:v>
                </c:pt>
                <c:pt idx="16090">
                  <c:v>3.3583797999999998E-2</c:v>
                </c:pt>
                <c:pt idx="16091">
                  <c:v>3.3583798200000001E-2</c:v>
                </c:pt>
                <c:pt idx="16092">
                  <c:v>3.3583798400000003E-2</c:v>
                </c:pt>
                <c:pt idx="16093">
                  <c:v>3.3583798599999999E-2</c:v>
                </c:pt>
                <c:pt idx="16094">
                  <c:v>3.3583798800000002E-2</c:v>
                </c:pt>
                <c:pt idx="16095">
                  <c:v>3.3583798999999998E-2</c:v>
                </c:pt>
                <c:pt idx="16096">
                  <c:v>3.35837992E-2</c:v>
                </c:pt>
                <c:pt idx="16097">
                  <c:v>3.3583799400000003E-2</c:v>
                </c:pt>
                <c:pt idx="16098">
                  <c:v>3.3583799599999999E-2</c:v>
                </c:pt>
                <c:pt idx="16099">
                  <c:v>3.3583799800000001E-2</c:v>
                </c:pt>
                <c:pt idx="16100">
                  <c:v>3.3583799999999997E-2</c:v>
                </c:pt>
                <c:pt idx="16101">
                  <c:v>3.35838002E-2</c:v>
                </c:pt>
                <c:pt idx="16102">
                  <c:v>3.3583800400000002E-2</c:v>
                </c:pt>
                <c:pt idx="16103">
                  <c:v>3.3583800599999998E-2</c:v>
                </c:pt>
                <c:pt idx="16104">
                  <c:v>3.3583800800000001E-2</c:v>
                </c:pt>
                <c:pt idx="16105">
                  <c:v>3.3583801000000003E-2</c:v>
                </c:pt>
                <c:pt idx="16106">
                  <c:v>3.3583801199999999E-2</c:v>
                </c:pt>
                <c:pt idx="16107">
                  <c:v>3.3583801400000002E-2</c:v>
                </c:pt>
                <c:pt idx="16108">
                  <c:v>3.3583801599999998E-2</c:v>
                </c:pt>
                <c:pt idx="16109">
                  <c:v>3.35838018E-2</c:v>
                </c:pt>
                <c:pt idx="16110">
                  <c:v>3.3583802000000003E-2</c:v>
                </c:pt>
                <c:pt idx="16111">
                  <c:v>3.3583802199999999E-2</c:v>
                </c:pt>
                <c:pt idx="16112">
                  <c:v>3.3583802400000001E-2</c:v>
                </c:pt>
                <c:pt idx="16113">
                  <c:v>3.3583802599999997E-2</c:v>
                </c:pt>
                <c:pt idx="16114">
                  <c:v>3.35838028E-2</c:v>
                </c:pt>
                <c:pt idx="16115">
                  <c:v>3.3583803000000002E-2</c:v>
                </c:pt>
                <c:pt idx="16116">
                  <c:v>3.3583803199999998E-2</c:v>
                </c:pt>
                <c:pt idx="16117">
                  <c:v>3.3583803400000001E-2</c:v>
                </c:pt>
                <c:pt idx="16118">
                  <c:v>3.3583803600000003E-2</c:v>
                </c:pt>
                <c:pt idx="16119">
                  <c:v>3.3583803799999999E-2</c:v>
                </c:pt>
                <c:pt idx="16120">
                  <c:v>3.3583804000000002E-2</c:v>
                </c:pt>
                <c:pt idx="16121">
                  <c:v>3.3583804199999998E-2</c:v>
                </c:pt>
                <c:pt idx="16122">
                  <c:v>3.35838044E-2</c:v>
                </c:pt>
                <c:pt idx="16123">
                  <c:v>3.3583804600000003E-2</c:v>
                </c:pt>
                <c:pt idx="16124">
                  <c:v>3.3583804799999999E-2</c:v>
                </c:pt>
                <c:pt idx="16125">
                  <c:v>3.3583805000000001E-2</c:v>
                </c:pt>
                <c:pt idx="16126">
                  <c:v>3.3583805199999997E-2</c:v>
                </c:pt>
                <c:pt idx="16127">
                  <c:v>3.35838054E-2</c:v>
                </c:pt>
                <c:pt idx="16128">
                  <c:v>3.3583805600000002E-2</c:v>
                </c:pt>
                <c:pt idx="16129">
                  <c:v>3.3583805799999998E-2</c:v>
                </c:pt>
                <c:pt idx="16130">
                  <c:v>3.3583806000000001E-2</c:v>
                </c:pt>
                <c:pt idx="16131">
                  <c:v>3.3583806200000003E-2</c:v>
                </c:pt>
                <c:pt idx="16132">
                  <c:v>3.3583806399999999E-2</c:v>
                </c:pt>
                <c:pt idx="16133">
                  <c:v>3.3583806600000002E-2</c:v>
                </c:pt>
                <c:pt idx="16134">
                  <c:v>3.3583806799999998E-2</c:v>
                </c:pt>
                <c:pt idx="16135">
                  <c:v>3.3583807E-2</c:v>
                </c:pt>
                <c:pt idx="16136">
                  <c:v>3.3583807200000003E-2</c:v>
                </c:pt>
                <c:pt idx="16137">
                  <c:v>3.3583807399999999E-2</c:v>
                </c:pt>
                <c:pt idx="16138">
                  <c:v>3.3583807600000001E-2</c:v>
                </c:pt>
                <c:pt idx="16139">
                  <c:v>3.3583807799999997E-2</c:v>
                </c:pt>
                <c:pt idx="16140">
                  <c:v>3.3583808E-2</c:v>
                </c:pt>
                <c:pt idx="16141">
                  <c:v>3.3583808200000002E-2</c:v>
                </c:pt>
                <c:pt idx="16142">
                  <c:v>3.3583808399999998E-2</c:v>
                </c:pt>
                <c:pt idx="16143">
                  <c:v>3.3583808600000001E-2</c:v>
                </c:pt>
                <c:pt idx="16144">
                  <c:v>3.3583808800000003E-2</c:v>
                </c:pt>
                <c:pt idx="16145">
                  <c:v>3.3583808999999999E-2</c:v>
                </c:pt>
                <c:pt idx="16146">
                  <c:v>3.3583809200000002E-2</c:v>
                </c:pt>
                <c:pt idx="16147">
                  <c:v>3.3583809399999998E-2</c:v>
                </c:pt>
                <c:pt idx="16148">
                  <c:v>3.35838096E-2</c:v>
                </c:pt>
                <c:pt idx="16149">
                  <c:v>3.3583809800000003E-2</c:v>
                </c:pt>
                <c:pt idx="16150">
                  <c:v>3.3583809999999999E-2</c:v>
                </c:pt>
                <c:pt idx="16151">
                  <c:v>3.3583810200000001E-2</c:v>
                </c:pt>
                <c:pt idx="16152">
                  <c:v>3.3583810399999997E-2</c:v>
                </c:pt>
                <c:pt idx="16153">
                  <c:v>3.35838106E-2</c:v>
                </c:pt>
                <c:pt idx="16154">
                  <c:v>3.3583810800000002E-2</c:v>
                </c:pt>
                <c:pt idx="16155">
                  <c:v>3.3583810999999998E-2</c:v>
                </c:pt>
                <c:pt idx="16156">
                  <c:v>3.3583811200000001E-2</c:v>
                </c:pt>
                <c:pt idx="16157">
                  <c:v>3.3583811399999997E-2</c:v>
                </c:pt>
                <c:pt idx="16158">
                  <c:v>3.3583811599999999E-2</c:v>
                </c:pt>
                <c:pt idx="16159">
                  <c:v>3.3583811800000002E-2</c:v>
                </c:pt>
                <c:pt idx="16160">
                  <c:v>3.3583811999999998E-2</c:v>
                </c:pt>
                <c:pt idx="16161">
                  <c:v>3.35838122E-2</c:v>
                </c:pt>
                <c:pt idx="16162">
                  <c:v>3.3583812400000003E-2</c:v>
                </c:pt>
                <c:pt idx="16163">
                  <c:v>3.3583812599999999E-2</c:v>
                </c:pt>
                <c:pt idx="16164">
                  <c:v>3.3583812800000001E-2</c:v>
                </c:pt>
                <c:pt idx="16165">
                  <c:v>3.3583812999999997E-2</c:v>
                </c:pt>
                <c:pt idx="16166">
                  <c:v>3.35838132E-2</c:v>
                </c:pt>
                <c:pt idx="16167">
                  <c:v>3.3583813400000002E-2</c:v>
                </c:pt>
                <c:pt idx="16168">
                  <c:v>3.3583813599999998E-2</c:v>
                </c:pt>
                <c:pt idx="16169">
                  <c:v>3.3583813800000001E-2</c:v>
                </c:pt>
                <c:pt idx="16170">
                  <c:v>3.3583813999999997E-2</c:v>
                </c:pt>
                <c:pt idx="16171">
                  <c:v>3.3583814199999999E-2</c:v>
                </c:pt>
                <c:pt idx="16172">
                  <c:v>3.3583814400000002E-2</c:v>
                </c:pt>
                <c:pt idx="16173">
                  <c:v>3.3583814599999998E-2</c:v>
                </c:pt>
                <c:pt idx="16174">
                  <c:v>3.35838148E-2</c:v>
                </c:pt>
                <c:pt idx="16175">
                  <c:v>3.3583815000000003E-2</c:v>
                </c:pt>
                <c:pt idx="16176">
                  <c:v>3.3583815199999999E-2</c:v>
                </c:pt>
                <c:pt idx="16177">
                  <c:v>3.3583815400000001E-2</c:v>
                </c:pt>
                <c:pt idx="16178">
                  <c:v>3.3583815599999997E-2</c:v>
                </c:pt>
                <c:pt idx="16179">
                  <c:v>3.35838158E-2</c:v>
                </c:pt>
                <c:pt idx="16180">
                  <c:v>3.3583816000000002E-2</c:v>
                </c:pt>
                <c:pt idx="16181">
                  <c:v>3.3583816199999998E-2</c:v>
                </c:pt>
                <c:pt idx="16182">
                  <c:v>3.3583816400000001E-2</c:v>
                </c:pt>
                <c:pt idx="16183">
                  <c:v>3.3583816599999997E-2</c:v>
                </c:pt>
                <c:pt idx="16184">
                  <c:v>3.3583816799999999E-2</c:v>
                </c:pt>
                <c:pt idx="16185">
                  <c:v>3.3583817000000002E-2</c:v>
                </c:pt>
                <c:pt idx="16186">
                  <c:v>3.3583817199999998E-2</c:v>
                </c:pt>
                <c:pt idx="16187">
                  <c:v>3.35838174E-2</c:v>
                </c:pt>
                <c:pt idx="16188">
                  <c:v>3.3583817600000003E-2</c:v>
                </c:pt>
                <c:pt idx="16189">
                  <c:v>3.3583817799999999E-2</c:v>
                </c:pt>
                <c:pt idx="16190">
                  <c:v>3.3583818000000001E-2</c:v>
                </c:pt>
                <c:pt idx="16191">
                  <c:v>3.3583818199999997E-2</c:v>
                </c:pt>
                <c:pt idx="16192">
                  <c:v>3.35838184E-2</c:v>
                </c:pt>
                <c:pt idx="16193">
                  <c:v>3.3583818600000002E-2</c:v>
                </c:pt>
                <c:pt idx="16194">
                  <c:v>3.3583818799999998E-2</c:v>
                </c:pt>
                <c:pt idx="16195">
                  <c:v>3.3583819000000001E-2</c:v>
                </c:pt>
                <c:pt idx="16196">
                  <c:v>3.3583819199999997E-2</c:v>
                </c:pt>
                <c:pt idx="16197">
                  <c:v>3.3583819399999999E-2</c:v>
                </c:pt>
                <c:pt idx="16198">
                  <c:v>3.3583819600000002E-2</c:v>
                </c:pt>
                <c:pt idx="16199">
                  <c:v>3.3583819799999998E-2</c:v>
                </c:pt>
                <c:pt idx="16200">
                  <c:v>3.358382E-2</c:v>
                </c:pt>
                <c:pt idx="16201">
                  <c:v>3.3583820200000003E-2</c:v>
                </c:pt>
                <c:pt idx="16202">
                  <c:v>3.3583820399999999E-2</c:v>
                </c:pt>
                <c:pt idx="16203">
                  <c:v>3.3583820600000001E-2</c:v>
                </c:pt>
                <c:pt idx="16204">
                  <c:v>3.3583820799999997E-2</c:v>
                </c:pt>
                <c:pt idx="16205">
                  <c:v>3.3583821E-2</c:v>
                </c:pt>
                <c:pt idx="16206">
                  <c:v>3.3583821200000002E-2</c:v>
                </c:pt>
                <c:pt idx="16207">
                  <c:v>3.3583821399999998E-2</c:v>
                </c:pt>
                <c:pt idx="16208">
                  <c:v>3.3583821600000001E-2</c:v>
                </c:pt>
                <c:pt idx="16209">
                  <c:v>3.3583821799999997E-2</c:v>
                </c:pt>
                <c:pt idx="16210">
                  <c:v>3.3583821999999999E-2</c:v>
                </c:pt>
                <c:pt idx="16211">
                  <c:v>3.3583822200000002E-2</c:v>
                </c:pt>
                <c:pt idx="16212">
                  <c:v>3.3583822399999998E-2</c:v>
                </c:pt>
                <c:pt idx="16213">
                  <c:v>3.35838226E-2</c:v>
                </c:pt>
                <c:pt idx="16214">
                  <c:v>3.3583822800000003E-2</c:v>
                </c:pt>
                <c:pt idx="16215">
                  <c:v>3.3583822999999999E-2</c:v>
                </c:pt>
                <c:pt idx="16216">
                  <c:v>3.3583823200000001E-2</c:v>
                </c:pt>
                <c:pt idx="16217">
                  <c:v>3.3583823399999997E-2</c:v>
                </c:pt>
                <c:pt idx="16218">
                  <c:v>3.35838236E-2</c:v>
                </c:pt>
                <c:pt idx="16219">
                  <c:v>3.3583823800000003E-2</c:v>
                </c:pt>
                <c:pt idx="16220">
                  <c:v>3.3583823999999998E-2</c:v>
                </c:pt>
                <c:pt idx="16221">
                  <c:v>3.3583824200000001E-2</c:v>
                </c:pt>
                <c:pt idx="16222">
                  <c:v>3.3583824399999997E-2</c:v>
                </c:pt>
                <c:pt idx="16223">
                  <c:v>3.3583824599999999E-2</c:v>
                </c:pt>
                <c:pt idx="16224">
                  <c:v>3.3583824800000002E-2</c:v>
                </c:pt>
                <c:pt idx="16225">
                  <c:v>3.3583824999999998E-2</c:v>
                </c:pt>
                <c:pt idx="16226">
                  <c:v>3.35838252E-2</c:v>
                </c:pt>
                <c:pt idx="16227">
                  <c:v>3.3583825400000003E-2</c:v>
                </c:pt>
                <c:pt idx="16228">
                  <c:v>3.3583825599999999E-2</c:v>
                </c:pt>
                <c:pt idx="16229">
                  <c:v>3.3583825800000001E-2</c:v>
                </c:pt>
                <c:pt idx="16230">
                  <c:v>3.3583825999999997E-2</c:v>
                </c:pt>
                <c:pt idx="16231">
                  <c:v>3.35838262E-2</c:v>
                </c:pt>
                <c:pt idx="16232">
                  <c:v>3.3583826400000003E-2</c:v>
                </c:pt>
                <c:pt idx="16233">
                  <c:v>3.3583826599999998E-2</c:v>
                </c:pt>
                <c:pt idx="16234">
                  <c:v>3.3583826800000001E-2</c:v>
                </c:pt>
                <c:pt idx="16235">
                  <c:v>3.3583826999999997E-2</c:v>
                </c:pt>
                <c:pt idx="16236">
                  <c:v>3.3583827199999999E-2</c:v>
                </c:pt>
                <c:pt idx="16237">
                  <c:v>3.3583827400000002E-2</c:v>
                </c:pt>
                <c:pt idx="16238">
                  <c:v>3.3583827599999998E-2</c:v>
                </c:pt>
                <c:pt idx="16239">
                  <c:v>3.35838278E-2</c:v>
                </c:pt>
                <c:pt idx="16240">
                  <c:v>3.3583828000000003E-2</c:v>
                </c:pt>
                <c:pt idx="16241">
                  <c:v>3.3583828199999999E-2</c:v>
                </c:pt>
                <c:pt idx="16242">
                  <c:v>3.3583828400000001E-2</c:v>
                </c:pt>
                <c:pt idx="16243">
                  <c:v>3.3583828599999997E-2</c:v>
                </c:pt>
                <c:pt idx="16244">
                  <c:v>3.35838288E-2</c:v>
                </c:pt>
                <c:pt idx="16245">
                  <c:v>3.3583829000000003E-2</c:v>
                </c:pt>
                <c:pt idx="16246">
                  <c:v>3.3583829199999998E-2</c:v>
                </c:pt>
                <c:pt idx="16247">
                  <c:v>3.3583829400000001E-2</c:v>
                </c:pt>
                <c:pt idx="16248">
                  <c:v>3.3583829599999997E-2</c:v>
                </c:pt>
                <c:pt idx="16249">
                  <c:v>3.3583829799999999E-2</c:v>
                </c:pt>
                <c:pt idx="16250">
                  <c:v>3.3583830000000002E-2</c:v>
                </c:pt>
                <c:pt idx="16251">
                  <c:v>3.3583830199999998E-2</c:v>
                </c:pt>
                <c:pt idx="16252">
                  <c:v>3.35838304E-2</c:v>
                </c:pt>
                <c:pt idx="16253">
                  <c:v>3.3583830600000003E-2</c:v>
                </c:pt>
                <c:pt idx="16254">
                  <c:v>3.3583830799999999E-2</c:v>
                </c:pt>
                <c:pt idx="16255">
                  <c:v>3.3583831000000001E-2</c:v>
                </c:pt>
                <c:pt idx="16256">
                  <c:v>3.3583831199999997E-2</c:v>
                </c:pt>
                <c:pt idx="16257">
                  <c:v>3.35838314E-2</c:v>
                </c:pt>
                <c:pt idx="16258">
                  <c:v>3.3583831600000003E-2</c:v>
                </c:pt>
                <c:pt idx="16259">
                  <c:v>3.3583831799999998E-2</c:v>
                </c:pt>
                <c:pt idx="16260">
                  <c:v>3.3583832000000001E-2</c:v>
                </c:pt>
                <c:pt idx="16261">
                  <c:v>3.3583832199999997E-2</c:v>
                </c:pt>
                <c:pt idx="16262">
                  <c:v>3.3583832399999999E-2</c:v>
                </c:pt>
                <c:pt idx="16263">
                  <c:v>3.3583832600000002E-2</c:v>
                </c:pt>
                <c:pt idx="16264">
                  <c:v>3.3583832799999998E-2</c:v>
                </c:pt>
                <c:pt idx="16265">
                  <c:v>3.3583833E-2</c:v>
                </c:pt>
                <c:pt idx="16266">
                  <c:v>3.3583833200000003E-2</c:v>
                </c:pt>
                <c:pt idx="16267">
                  <c:v>3.3583833399999999E-2</c:v>
                </c:pt>
                <c:pt idx="16268">
                  <c:v>3.3583833600000002E-2</c:v>
                </c:pt>
                <c:pt idx="16269">
                  <c:v>3.3583833799999997E-2</c:v>
                </c:pt>
                <c:pt idx="16270">
                  <c:v>3.3583834E-2</c:v>
                </c:pt>
                <c:pt idx="16271">
                  <c:v>3.3583834200000003E-2</c:v>
                </c:pt>
                <c:pt idx="16272">
                  <c:v>3.3583834399999998E-2</c:v>
                </c:pt>
                <c:pt idx="16273">
                  <c:v>3.3583834600000001E-2</c:v>
                </c:pt>
                <c:pt idx="16274">
                  <c:v>3.3583834799999997E-2</c:v>
                </c:pt>
                <c:pt idx="16275">
                  <c:v>3.3583834999999999E-2</c:v>
                </c:pt>
                <c:pt idx="16276">
                  <c:v>3.3583835200000002E-2</c:v>
                </c:pt>
                <c:pt idx="16277">
                  <c:v>3.3583835399999998E-2</c:v>
                </c:pt>
                <c:pt idx="16278">
                  <c:v>3.35838356E-2</c:v>
                </c:pt>
                <c:pt idx="16279">
                  <c:v>3.3583835800000003E-2</c:v>
                </c:pt>
                <c:pt idx="16280">
                  <c:v>3.3583835999999999E-2</c:v>
                </c:pt>
                <c:pt idx="16281">
                  <c:v>3.3583836200000002E-2</c:v>
                </c:pt>
                <c:pt idx="16282">
                  <c:v>3.3583836399999997E-2</c:v>
                </c:pt>
                <c:pt idx="16283">
                  <c:v>3.35838366E-2</c:v>
                </c:pt>
                <c:pt idx="16284">
                  <c:v>3.3583836800000003E-2</c:v>
                </c:pt>
                <c:pt idx="16285">
                  <c:v>3.3583836999999998E-2</c:v>
                </c:pt>
                <c:pt idx="16286">
                  <c:v>3.3583837200000001E-2</c:v>
                </c:pt>
                <c:pt idx="16287">
                  <c:v>3.3583837399999997E-2</c:v>
                </c:pt>
                <c:pt idx="16288">
                  <c:v>3.3583837599999999E-2</c:v>
                </c:pt>
                <c:pt idx="16289">
                  <c:v>3.3583837800000002E-2</c:v>
                </c:pt>
                <c:pt idx="16290">
                  <c:v>3.3583837999999998E-2</c:v>
                </c:pt>
                <c:pt idx="16291">
                  <c:v>3.35838382E-2</c:v>
                </c:pt>
                <c:pt idx="16292">
                  <c:v>3.3583838400000003E-2</c:v>
                </c:pt>
                <c:pt idx="16293">
                  <c:v>3.3583838599999999E-2</c:v>
                </c:pt>
                <c:pt idx="16294">
                  <c:v>3.3583838800000002E-2</c:v>
                </c:pt>
                <c:pt idx="16295">
                  <c:v>3.3583838999999997E-2</c:v>
                </c:pt>
                <c:pt idx="16296">
                  <c:v>3.35838392E-2</c:v>
                </c:pt>
                <c:pt idx="16297">
                  <c:v>3.3583839400000003E-2</c:v>
                </c:pt>
                <c:pt idx="16298">
                  <c:v>3.3583839599999998E-2</c:v>
                </c:pt>
                <c:pt idx="16299">
                  <c:v>3.3583839800000001E-2</c:v>
                </c:pt>
                <c:pt idx="16300">
                  <c:v>3.3583839999999997E-2</c:v>
                </c:pt>
                <c:pt idx="16301">
                  <c:v>3.3583840199999999E-2</c:v>
                </c:pt>
                <c:pt idx="16302">
                  <c:v>3.3583840400000002E-2</c:v>
                </c:pt>
                <c:pt idx="16303">
                  <c:v>3.3583840599999998E-2</c:v>
                </c:pt>
                <c:pt idx="16304">
                  <c:v>3.35838408E-2</c:v>
                </c:pt>
                <c:pt idx="16305">
                  <c:v>3.3583841000000003E-2</c:v>
                </c:pt>
                <c:pt idx="16306">
                  <c:v>3.3583841199999999E-2</c:v>
                </c:pt>
                <c:pt idx="16307">
                  <c:v>3.3583841400000002E-2</c:v>
                </c:pt>
                <c:pt idx="16308">
                  <c:v>3.3583841599999997E-2</c:v>
                </c:pt>
                <c:pt idx="16309">
                  <c:v>3.35838418E-2</c:v>
                </c:pt>
                <c:pt idx="16310">
                  <c:v>3.3583842000000003E-2</c:v>
                </c:pt>
                <c:pt idx="16311">
                  <c:v>3.3583842199999998E-2</c:v>
                </c:pt>
                <c:pt idx="16312">
                  <c:v>3.3583842400000001E-2</c:v>
                </c:pt>
                <c:pt idx="16313">
                  <c:v>3.3583842599999997E-2</c:v>
                </c:pt>
                <c:pt idx="16314">
                  <c:v>3.3583842799999999E-2</c:v>
                </c:pt>
                <c:pt idx="16315">
                  <c:v>3.3583843000000002E-2</c:v>
                </c:pt>
                <c:pt idx="16316">
                  <c:v>3.3583843199999998E-2</c:v>
                </c:pt>
                <c:pt idx="16317">
                  <c:v>3.3583843400000001E-2</c:v>
                </c:pt>
                <c:pt idx="16318">
                  <c:v>3.3583843600000003E-2</c:v>
                </c:pt>
                <c:pt idx="16319">
                  <c:v>3.3583843799999999E-2</c:v>
                </c:pt>
                <c:pt idx="16320">
                  <c:v>3.3583844000000002E-2</c:v>
                </c:pt>
                <c:pt idx="16321">
                  <c:v>3.3583844199999997E-2</c:v>
                </c:pt>
                <c:pt idx="16322">
                  <c:v>3.35838444E-2</c:v>
                </c:pt>
                <c:pt idx="16323">
                  <c:v>3.3583844600000003E-2</c:v>
                </c:pt>
                <c:pt idx="16324">
                  <c:v>3.3583844799999998E-2</c:v>
                </c:pt>
                <c:pt idx="16325">
                  <c:v>3.3583845000000001E-2</c:v>
                </c:pt>
                <c:pt idx="16326">
                  <c:v>3.3583845199999997E-2</c:v>
                </c:pt>
                <c:pt idx="16327">
                  <c:v>3.3583845399999999E-2</c:v>
                </c:pt>
                <c:pt idx="16328">
                  <c:v>3.3583845600000002E-2</c:v>
                </c:pt>
                <c:pt idx="16329">
                  <c:v>3.3583845799999998E-2</c:v>
                </c:pt>
                <c:pt idx="16330">
                  <c:v>3.3583846000000001E-2</c:v>
                </c:pt>
                <c:pt idx="16331">
                  <c:v>3.3583846200000003E-2</c:v>
                </c:pt>
                <c:pt idx="16332">
                  <c:v>3.3583846399999999E-2</c:v>
                </c:pt>
                <c:pt idx="16333">
                  <c:v>3.3583846600000002E-2</c:v>
                </c:pt>
                <c:pt idx="16334">
                  <c:v>3.3583846799999997E-2</c:v>
                </c:pt>
                <c:pt idx="16335">
                  <c:v>3.3583847E-2</c:v>
                </c:pt>
                <c:pt idx="16336">
                  <c:v>3.3583847200000003E-2</c:v>
                </c:pt>
                <c:pt idx="16337">
                  <c:v>3.3583847399999998E-2</c:v>
                </c:pt>
                <c:pt idx="16338">
                  <c:v>3.3583847600000001E-2</c:v>
                </c:pt>
                <c:pt idx="16339">
                  <c:v>3.3583847799999997E-2</c:v>
                </c:pt>
                <c:pt idx="16340">
                  <c:v>3.3583847999999999E-2</c:v>
                </c:pt>
                <c:pt idx="16341">
                  <c:v>3.3583848200000002E-2</c:v>
                </c:pt>
                <c:pt idx="16342">
                  <c:v>3.3583848399999998E-2</c:v>
                </c:pt>
                <c:pt idx="16343">
                  <c:v>3.3583848600000001E-2</c:v>
                </c:pt>
                <c:pt idx="16344">
                  <c:v>3.3583848800000003E-2</c:v>
                </c:pt>
                <c:pt idx="16345">
                  <c:v>3.3583848999999999E-2</c:v>
                </c:pt>
                <c:pt idx="16346">
                  <c:v>3.3583849200000002E-2</c:v>
                </c:pt>
                <c:pt idx="16347">
                  <c:v>3.3583849399999997E-2</c:v>
                </c:pt>
                <c:pt idx="16348">
                  <c:v>3.35838496E-2</c:v>
                </c:pt>
                <c:pt idx="16349">
                  <c:v>3.3583849800000003E-2</c:v>
                </c:pt>
                <c:pt idx="16350">
                  <c:v>3.3583849999999998E-2</c:v>
                </c:pt>
                <c:pt idx="16351">
                  <c:v>3.3583850200000001E-2</c:v>
                </c:pt>
                <c:pt idx="16352">
                  <c:v>3.3583850399999997E-2</c:v>
                </c:pt>
                <c:pt idx="16353">
                  <c:v>3.3583850599999999E-2</c:v>
                </c:pt>
                <c:pt idx="16354">
                  <c:v>3.3583850800000002E-2</c:v>
                </c:pt>
                <c:pt idx="16355">
                  <c:v>3.3583850999999998E-2</c:v>
                </c:pt>
                <c:pt idx="16356">
                  <c:v>3.3583851200000001E-2</c:v>
                </c:pt>
                <c:pt idx="16357">
                  <c:v>3.3583851400000003E-2</c:v>
                </c:pt>
                <c:pt idx="16358">
                  <c:v>3.3583851599999999E-2</c:v>
                </c:pt>
                <c:pt idx="16359">
                  <c:v>3.3583851800000002E-2</c:v>
                </c:pt>
                <c:pt idx="16360">
                  <c:v>3.3583851999999997E-2</c:v>
                </c:pt>
                <c:pt idx="16361">
                  <c:v>3.35838522E-2</c:v>
                </c:pt>
                <c:pt idx="16362">
                  <c:v>3.3583852400000003E-2</c:v>
                </c:pt>
                <c:pt idx="16363">
                  <c:v>3.3583852599999998E-2</c:v>
                </c:pt>
                <c:pt idx="16364">
                  <c:v>3.3583852800000001E-2</c:v>
                </c:pt>
                <c:pt idx="16365">
                  <c:v>3.3583852999999997E-2</c:v>
                </c:pt>
                <c:pt idx="16366">
                  <c:v>3.35838532E-2</c:v>
                </c:pt>
                <c:pt idx="16367">
                  <c:v>3.3583853400000002E-2</c:v>
                </c:pt>
                <c:pt idx="16368">
                  <c:v>3.3583853599999998E-2</c:v>
                </c:pt>
                <c:pt idx="16369">
                  <c:v>3.3583853800000001E-2</c:v>
                </c:pt>
                <c:pt idx="16370">
                  <c:v>3.3583854000000003E-2</c:v>
                </c:pt>
                <c:pt idx="16371">
                  <c:v>3.3583854199999999E-2</c:v>
                </c:pt>
                <c:pt idx="16372">
                  <c:v>3.3583854400000002E-2</c:v>
                </c:pt>
                <c:pt idx="16373">
                  <c:v>3.3583854599999997E-2</c:v>
                </c:pt>
                <c:pt idx="16374">
                  <c:v>3.35838548E-2</c:v>
                </c:pt>
                <c:pt idx="16375">
                  <c:v>3.3583855000000003E-2</c:v>
                </c:pt>
                <c:pt idx="16376">
                  <c:v>3.3583855199999998E-2</c:v>
                </c:pt>
                <c:pt idx="16377">
                  <c:v>3.3583855400000001E-2</c:v>
                </c:pt>
                <c:pt idx="16378">
                  <c:v>3.3583855599999997E-2</c:v>
                </c:pt>
                <c:pt idx="16379">
                  <c:v>3.35838558E-2</c:v>
                </c:pt>
                <c:pt idx="16380">
                  <c:v>3.3583856000000002E-2</c:v>
                </c:pt>
                <c:pt idx="16381">
                  <c:v>3.3583856199999998E-2</c:v>
                </c:pt>
                <c:pt idx="16382">
                  <c:v>3.3583856400000001E-2</c:v>
                </c:pt>
                <c:pt idx="16383">
                  <c:v>3.3583856600000003E-2</c:v>
                </c:pt>
                <c:pt idx="16384">
                  <c:v>3.3583856799999999E-2</c:v>
                </c:pt>
                <c:pt idx="16385">
                  <c:v>3.3583857000000002E-2</c:v>
                </c:pt>
                <c:pt idx="16386">
                  <c:v>3.3583857199999997E-2</c:v>
                </c:pt>
                <c:pt idx="16387">
                  <c:v>3.35838574E-2</c:v>
                </c:pt>
                <c:pt idx="16388">
                  <c:v>3.3583857600000003E-2</c:v>
                </c:pt>
                <c:pt idx="16389">
                  <c:v>3.3583857799999998E-2</c:v>
                </c:pt>
                <c:pt idx="16390">
                  <c:v>3.3583858000000001E-2</c:v>
                </c:pt>
                <c:pt idx="16391">
                  <c:v>3.3583858199999997E-2</c:v>
                </c:pt>
                <c:pt idx="16392">
                  <c:v>3.35838584E-2</c:v>
                </c:pt>
                <c:pt idx="16393">
                  <c:v>3.3583858600000002E-2</c:v>
                </c:pt>
                <c:pt idx="16394">
                  <c:v>3.3583858799999998E-2</c:v>
                </c:pt>
                <c:pt idx="16395">
                  <c:v>3.3583859000000001E-2</c:v>
                </c:pt>
                <c:pt idx="16396">
                  <c:v>3.3583859200000003E-2</c:v>
                </c:pt>
                <c:pt idx="16397">
                  <c:v>3.3583859399999999E-2</c:v>
                </c:pt>
                <c:pt idx="16398">
                  <c:v>3.3583859600000002E-2</c:v>
                </c:pt>
                <c:pt idx="16399">
                  <c:v>3.3583859799999997E-2</c:v>
                </c:pt>
                <c:pt idx="16400">
                  <c:v>3.358386E-2</c:v>
                </c:pt>
                <c:pt idx="16401">
                  <c:v>3.3583860200000003E-2</c:v>
                </c:pt>
                <c:pt idx="16402">
                  <c:v>3.3583860399999999E-2</c:v>
                </c:pt>
                <c:pt idx="16403">
                  <c:v>3.3583860600000001E-2</c:v>
                </c:pt>
                <c:pt idx="16404">
                  <c:v>3.3583860799999997E-2</c:v>
                </c:pt>
                <c:pt idx="16405">
                  <c:v>3.3583861E-2</c:v>
                </c:pt>
                <c:pt idx="16406">
                  <c:v>3.3583861200000002E-2</c:v>
                </c:pt>
                <c:pt idx="16407">
                  <c:v>3.3583861399999998E-2</c:v>
                </c:pt>
                <c:pt idx="16408">
                  <c:v>3.3583861600000001E-2</c:v>
                </c:pt>
                <c:pt idx="16409">
                  <c:v>3.3583861800000003E-2</c:v>
                </c:pt>
                <c:pt idx="16410">
                  <c:v>3.3583861999999999E-2</c:v>
                </c:pt>
                <c:pt idx="16411">
                  <c:v>3.3583862200000002E-2</c:v>
                </c:pt>
                <c:pt idx="16412">
                  <c:v>3.3583862399999997E-2</c:v>
                </c:pt>
                <c:pt idx="16413">
                  <c:v>3.35838626E-2</c:v>
                </c:pt>
                <c:pt idx="16414">
                  <c:v>3.3583862800000003E-2</c:v>
                </c:pt>
                <c:pt idx="16415">
                  <c:v>3.3583862999999999E-2</c:v>
                </c:pt>
                <c:pt idx="16416">
                  <c:v>3.3583863200000001E-2</c:v>
                </c:pt>
                <c:pt idx="16417">
                  <c:v>3.3583863399999997E-2</c:v>
                </c:pt>
                <c:pt idx="16418">
                  <c:v>3.35838636E-2</c:v>
                </c:pt>
                <c:pt idx="16419">
                  <c:v>3.3583863800000002E-2</c:v>
                </c:pt>
                <c:pt idx="16420">
                  <c:v>3.3583863999999998E-2</c:v>
                </c:pt>
                <c:pt idx="16421">
                  <c:v>3.3583864200000001E-2</c:v>
                </c:pt>
                <c:pt idx="16422">
                  <c:v>3.3583864400000003E-2</c:v>
                </c:pt>
                <c:pt idx="16423">
                  <c:v>3.3583864599999999E-2</c:v>
                </c:pt>
                <c:pt idx="16424">
                  <c:v>3.3583864800000002E-2</c:v>
                </c:pt>
                <c:pt idx="16425">
                  <c:v>3.3583864999999997E-2</c:v>
                </c:pt>
                <c:pt idx="16426">
                  <c:v>3.35838652E-2</c:v>
                </c:pt>
                <c:pt idx="16427">
                  <c:v>3.3583865400000003E-2</c:v>
                </c:pt>
                <c:pt idx="16428">
                  <c:v>3.3583865599999999E-2</c:v>
                </c:pt>
                <c:pt idx="16429">
                  <c:v>3.3583865800000001E-2</c:v>
                </c:pt>
                <c:pt idx="16430">
                  <c:v>3.3583865999999997E-2</c:v>
                </c:pt>
                <c:pt idx="16431">
                  <c:v>3.35838662E-2</c:v>
                </c:pt>
                <c:pt idx="16432">
                  <c:v>3.3583866400000002E-2</c:v>
                </c:pt>
                <c:pt idx="16433">
                  <c:v>3.3583866599999998E-2</c:v>
                </c:pt>
                <c:pt idx="16434">
                  <c:v>3.3583866800000001E-2</c:v>
                </c:pt>
                <c:pt idx="16435">
                  <c:v>3.3583867000000003E-2</c:v>
                </c:pt>
                <c:pt idx="16436">
                  <c:v>3.3583867199999999E-2</c:v>
                </c:pt>
                <c:pt idx="16437">
                  <c:v>3.3583867400000002E-2</c:v>
                </c:pt>
                <c:pt idx="16438">
                  <c:v>3.3583867599999997E-2</c:v>
                </c:pt>
                <c:pt idx="16439">
                  <c:v>3.35838678E-2</c:v>
                </c:pt>
                <c:pt idx="16440">
                  <c:v>3.3583868000000003E-2</c:v>
                </c:pt>
                <c:pt idx="16441">
                  <c:v>3.3583868199999999E-2</c:v>
                </c:pt>
                <c:pt idx="16442">
                  <c:v>3.3583868400000001E-2</c:v>
                </c:pt>
                <c:pt idx="16443">
                  <c:v>3.3583868599999997E-2</c:v>
                </c:pt>
                <c:pt idx="16444">
                  <c:v>3.35838688E-2</c:v>
                </c:pt>
                <c:pt idx="16445">
                  <c:v>3.3583869000000002E-2</c:v>
                </c:pt>
                <c:pt idx="16446">
                  <c:v>3.3583869199999998E-2</c:v>
                </c:pt>
                <c:pt idx="16447">
                  <c:v>3.3583869400000001E-2</c:v>
                </c:pt>
                <c:pt idx="16448">
                  <c:v>3.3583869600000003E-2</c:v>
                </c:pt>
                <c:pt idx="16449">
                  <c:v>3.3583869799999999E-2</c:v>
                </c:pt>
                <c:pt idx="16450">
                  <c:v>3.3583870000000002E-2</c:v>
                </c:pt>
                <c:pt idx="16451">
                  <c:v>3.3583870199999998E-2</c:v>
                </c:pt>
                <c:pt idx="16452">
                  <c:v>3.35838704E-2</c:v>
                </c:pt>
                <c:pt idx="16453">
                  <c:v>3.3583870600000003E-2</c:v>
                </c:pt>
                <c:pt idx="16454">
                  <c:v>3.3583870799999999E-2</c:v>
                </c:pt>
                <c:pt idx="16455">
                  <c:v>3.3583871000000001E-2</c:v>
                </c:pt>
                <c:pt idx="16456">
                  <c:v>3.3583871199999997E-2</c:v>
                </c:pt>
                <c:pt idx="16457">
                  <c:v>3.35838714E-2</c:v>
                </c:pt>
                <c:pt idx="16458">
                  <c:v>3.3583871600000002E-2</c:v>
                </c:pt>
                <c:pt idx="16459">
                  <c:v>3.3583871799999998E-2</c:v>
                </c:pt>
                <c:pt idx="16460">
                  <c:v>3.3583872000000001E-2</c:v>
                </c:pt>
                <c:pt idx="16461">
                  <c:v>3.3583872200000003E-2</c:v>
                </c:pt>
                <c:pt idx="16462">
                  <c:v>3.3583872399999999E-2</c:v>
                </c:pt>
                <c:pt idx="16463">
                  <c:v>3.3583872600000002E-2</c:v>
                </c:pt>
                <c:pt idx="16464">
                  <c:v>3.3583872799999998E-2</c:v>
                </c:pt>
                <c:pt idx="16465">
                  <c:v>3.3583873E-2</c:v>
                </c:pt>
                <c:pt idx="16466">
                  <c:v>3.3583873200000003E-2</c:v>
                </c:pt>
                <c:pt idx="16467">
                  <c:v>3.3583873399999999E-2</c:v>
                </c:pt>
                <c:pt idx="16468">
                  <c:v>3.3583873600000001E-2</c:v>
                </c:pt>
                <c:pt idx="16469">
                  <c:v>3.3583873799999997E-2</c:v>
                </c:pt>
                <c:pt idx="16470">
                  <c:v>3.3583874E-2</c:v>
                </c:pt>
                <c:pt idx="16471">
                  <c:v>3.3583874200000002E-2</c:v>
                </c:pt>
                <c:pt idx="16472">
                  <c:v>3.3583874399999998E-2</c:v>
                </c:pt>
                <c:pt idx="16473">
                  <c:v>3.3583874600000001E-2</c:v>
                </c:pt>
                <c:pt idx="16474">
                  <c:v>3.3583874800000003E-2</c:v>
                </c:pt>
                <c:pt idx="16475">
                  <c:v>3.3583874999999999E-2</c:v>
                </c:pt>
                <c:pt idx="16476">
                  <c:v>3.3583875200000002E-2</c:v>
                </c:pt>
                <c:pt idx="16477">
                  <c:v>3.3583875399999998E-2</c:v>
                </c:pt>
                <c:pt idx="16478">
                  <c:v>3.35838756E-2</c:v>
                </c:pt>
                <c:pt idx="16479">
                  <c:v>3.3583875800000003E-2</c:v>
                </c:pt>
                <c:pt idx="16480">
                  <c:v>3.3583875999999999E-2</c:v>
                </c:pt>
                <c:pt idx="16481">
                  <c:v>3.3583876200000001E-2</c:v>
                </c:pt>
                <c:pt idx="16482">
                  <c:v>3.3583876399999997E-2</c:v>
                </c:pt>
                <c:pt idx="16483">
                  <c:v>3.35838766E-2</c:v>
                </c:pt>
                <c:pt idx="16484">
                  <c:v>3.3583876800000002E-2</c:v>
                </c:pt>
                <c:pt idx="16485">
                  <c:v>3.3583876999999998E-2</c:v>
                </c:pt>
                <c:pt idx="16486">
                  <c:v>3.3583877200000001E-2</c:v>
                </c:pt>
                <c:pt idx="16487">
                  <c:v>3.3583877400000003E-2</c:v>
                </c:pt>
                <c:pt idx="16488">
                  <c:v>3.3583877599999999E-2</c:v>
                </c:pt>
                <c:pt idx="16489">
                  <c:v>3.3583877800000002E-2</c:v>
                </c:pt>
                <c:pt idx="16490">
                  <c:v>3.3583877999999998E-2</c:v>
                </c:pt>
                <c:pt idx="16491">
                  <c:v>3.35838782E-2</c:v>
                </c:pt>
                <c:pt idx="16492">
                  <c:v>3.3583878400000003E-2</c:v>
                </c:pt>
                <c:pt idx="16493">
                  <c:v>3.3583878599999999E-2</c:v>
                </c:pt>
                <c:pt idx="16494">
                  <c:v>3.3583878800000001E-2</c:v>
                </c:pt>
                <c:pt idx="16495">
                  <c:v>3.3583878999999997E-2</c:v>
                </c:pt>
                <c:pt idx="16496">
                  <c:v>3.35838792E-2</c:v>
                </c:pt>
                <c:pt idx="16497">
                  <c:v>3.3583879400000002E-2</c:v>
                </c:pt>
                <c:pt idx="16498">
                  <c:v>3.3583879599999998E-2</c:v>
                </c:pt>
                <c:pt idx="16499">
                  <c:v>3.3583879800000001E-2</c:v>
                </c:pt>
                <c:pt idx="16500">
                  <c:v>3.3583880000000003E-2</c:v>
                </c:pt>
                <c:pt idx="16501">
                  <c:v>3.3583880199999999E-2</c:v>
                </c:pt>
                <c:pt idx="16502">
                  <c:v>3.3583880400000002E-2</c:v>
                </c:pt>
                <c:pt idx="16503">
                  <c:v>3.3583880599999998E-2</c:v>
                </c:pt>
                <c:pt idx="16504">
                  <c:v>3.35838808E-2</c:v>
                </c:pt>
                <c:pt idx="16505">
                  <c:v>3.3583881000000003E-2</c:v>
                </c:pt>
                <c:pt idx="16506">
                  <c:v>3.3583881199999999E-2</c:v>
                </c:pt>
                <c:pt idx="16507">
                  <c:v>3.3583881400000001E-2</c:v>
                </c:pt>
                <c:pt idx="16508">
                  <c:v>3.3583881599999997E-2</c:v>
                </c:pt>
                <c:pt idx="16509">
                  <c:v>3.35838818E-2</c:v>
                </c:pt>
                <c:pt idx="16510">
                  <c:v>3.3583882000000002E-2</c:v>
                </c:pt>
                <c:pt idx="16511">
                  <c:v>3.3583882199999998E-2</c:v>
                </c:pt>
                <c:pt idx="16512">
                  <c:v>3.3583882400000001E-2</c:v>
                </c:pt>
                <c:pt idx="16513">
                  <c:v>3.3583882600000003E-2</c:v>
                </c:pt>
                <c:pt idx="16514">
                  <c:v>3.3583882799999999E-2</c:v>
                </c:pt>
                <c:pt idx="16515">
                  <c:v>3.3583883000000002E-2</c:v>
                </c:pt>
                <c:pt idx="16516">
                  <c:v>3.3583883199999998E-2</c:v>
                </c:pt>
                <c:pt idx="16517">
                  <c:v>3.35838834E-2</c:v>
                </c:pt>
                <c:pt idx="16518">
                  <c:v>3.3583883600000003E-2</c:v>
                </c:pt>
                <c:pt idx="16519">
                  <c:v>3.3583883799999999E-2</c:v>
                </c:pt>
                <c:pt idx="16520">
                  <c:v>3.3583884000000001E-2</c:v>
                </c:pt>
                <c:pt idx="16521">
                  <c:v>3.3583884199999997E-2</c:v>
                </c:pt>
                <c:pt idx="16522">
                  <c:v>3.35838844E-2</c:v>
                </c:pt>
                <c:pt idx="16523">
                  <c:v>3.3583884600000002E-2</c:v>
                </c:pt>
                <c:pt idx="16524">
                  <c:v>3.3583884799999998E-2</c:v>
                </c:pt>
                <c:pt idx="16525">
                  <c:v>3.3583885000000001E-2</c:v>
                </c:pt>
                <c:pt idx="16526">
                  <c:v>3.3583885199999997E-2</c:v>
                </c:pt>
                <c:pt idx="16527">
                  <c:v>3.3583885399999999E-2</c:v>
                </c:pt>
                <c:pt idx="16528">
                  <c:v>3.3583885600000002E-2</c:v>
                </c:pt>
                <c:pt idx="16529">
                  <c:v>3.3583885799999998E-2</c:v>
                </c:pt>
                <c:pt idx="16530">
                  <c:v>3.3583886E-2</c:v>
                </c:pt>
                <c:pt idx="16531">
                  <c:v>3.3583886200000003E-2</c:v>
                </c:pt>
                <c:pt idx="16532">
                  <c:v>3.3583886399999999E-2</c:v>
                </c:pt>
                <c:pt idx="16533">
                  <c:v>3.3583886600000001E-2</c:v>
                </c:pt>
                <c:pt idx="16534">
                  <c:v>3.3583886799999997E-2</c:v>
                </c:pt>
                <c:pt idx="16535">
                  <c:v>3.3583887E-2</c:v>
                </c:pt>
                <c:pt idx="16536">
                  <c:v>3.3583887200000002E-2</c:v>
                </c:pt>
                <c:pt idx="16537">
                  <c:v>3.3583887399999998E-2</c:v>
                </c:pt>
                <c:pt idx="16538">
                  <c:v>3.3583887600000001E-2</c:v>
                </c:pt>
                <c:pt idx="16539">
                  <c:v>3.3583887799999997E-2</c:v>
                </c:pt>
                <c:pt idx="16540">
                  <c:v>3.3583887999999999E-2</c:v>
                </c:pt>
                <c:pt idx="16541">
                  <c:v>3.3583888200000002E-2</c:v>
                </c:pt>
                <c:pt idx="16542">
                  <c:v>3.3583888399999998E-2</c:v>
                </c:pt>
                <c:pt idx="16543">
                  <c:v>3.35838886E-2</c:v>
                </c:pt>
                <c:pt idx="16544">
                  <c:v>3.3583888800000003E-2</c:v>
                </c:pt>
                <c:pt idx="16545">
                  <c:v>3.3583888999999999E-2</c:v>
                </c:pt>
                <c:pt idx="16546">
                  <c:v>3.3583889200000001E-2</c:v>
                </c:pt>
                <c:pt idx="16547">
                  <c:v>3.3583889399999997E-2</c:v>
                </c:pt>
                <c:pt idx="16548">
                  <c:v>3.35838896E-2</c:v>
                </c:pt>
                <c:pt idx="16549">
                  <c:v>3.3583889800000002E-2</c:v>
                </c:pt>
                <c:pt idx="16550">
                  <c:v>3.3583889999999998E-2</c:v>
                </c:pt>
                <c:pt idx="16551">
                  <c:v>3.3583890200000001E-2</c:v>
                </c:pt>
                <c:pt idx="16552">
                  <c:v>3.3583890399999997E-2</c:v>
                </c:pt>
                <c:pt idx="16553">
                  <c:v>3.3583890599999999E-2</c:v>
                </c:pt>
                <c:pt idx="16554">
                  <c:v>3.3583890800000002E-2</c:v>
                </c:pt>
                <c:pt idx="16555">
                  <c:v>3.3583890999999998E-2</c:v>
                </c:pt>
                <c:pt idx="16556">
                  <c:v>3.35838912E-2</c:v>
                </c:pt>
                <c:pt idx="16557">
                  <c:v>3.3583891400000003E-2</c:v>
                </c:pt>
                <c:pt idx="16558">
                  <c:v>3.3583891599999999E-2</c:v>
                </c:pt>
                <c:pt idx="16559">
                  <c:v>3.3583891800000001E-2</c:v>
                </c:pt>
                <c:pt idx="16560">
                  <c:v>3.3583891999999997E-2</c:v>
                </c:pt>
                <c:pt idx="16561">
                  <c:v>3.35838922E-2</c:v>
                </c:pt>
                <c:pt idx="16562">
                  <c:v>3.3583892400000002E-2</c:v>
                </c:pt>
                <c:pt idx="16563">
                  <c:v>3.3583892599999998E-2</c:v>
                </c:pt>
                <c:pt idx="16564">
                  <c:v>3.3583892800000001E-2</c:v>
                </c:pt>
                <c:pt idx="16565">
                  <c:v>3.3583892999999997E-2</c:v>
                </c:pt>
                <c:pt idx="16566">
                  <c:v>3.3583893199999999E-2</c:v>
                </c:pt>
                <c:pt idx="16567">
                  <c:v>3.3583893400000002E-2</c:v>
                </c:pt>
                <c:pt idx="16568">
                  <c:v>3.3583893599999998E-2</c:v>
                </c:pt>
                <c:pt idx="16569">
                  <c:v>3.35838938E-2</c:v>
                </c:pt>
                <c:pt idx="16570">
                  <c:v>3.3583894000000003E-2</c:v>
                </c:pt>
                <c:pt idx="16571">
                  <c:v>3.3583894199999999E-2</c:v>
                </c:pt>
                <c:pt idx="16572">
                  <c:v>3.3583894400000001E-2</c:v>
                </c:pt>
                <c:pt idx="16573">
                  <c:v>3.3583894599999997E-2</c:v>
                </c:pt>
                <c:pt idx="16574">
                  <c:v>3.35838948E-2</c:v>
                </c:pt>
                <c:pt idx="16575">
                  <c:v>3.3583895000000002E-2</c:v>
                </c:pt>
                <c:pt idx="16576">
                  <c:v>3.3583895199999998E-2</c:v>
                </c:pt>
                <c:pt idx="16577">
                  <c:v>3.3583895400000001E-2</c:v>
                </c:pt>
                <c:pt idx="16578">
                  <c:v>3.3583895599999997E-2</c:v>
                </c:pt>
                <c:pt idx="16579">
                  <c:v>3.3583895799999999E-2</c:v>
                </c:pt>
                <c:pt idx="16580">
                  <c:v>3.3583896000000002E-2</c:v>
                </c:pt>
                <c:pt idx="16581">
                  <c:v>3.3583896199999998E-2</c:v>
                </c:pt>
                <c:pt idx="16582">
                  <c:v>3.35838964E-2</c:v>
                </c:pt>
                <c:pt idx="16583">
                  <c:v>3.3583896600000003E-2</c:v>
                </c:pt>
                <c:pt idx="16584">
                  <c:v>3.3583896799999999E-2</c:v>
                </c:pt>
                <c:pt idx="16585">
                  <c:v>3.3583897000000001E-2</c:v>
                </c:pt>
                <c:pt idx="16586">
                  <c:v>3.3583897199999997E-2</c:v>
                </c:pt>
                <c:pt idx="16587">
                  <c:v>3.35838974E-2</c:v>
                </c:pt>
                <c:pt idx="16588">
                  <c:v>3.3583897600000003E-2</c:v>
                </c:pt>
                <c:pt idx="16589">
                  <c:v>3.3583897799999998E-2</c:v>
                </c:pt>
                <c:pt idx="16590">
                  <c:v>3.3583898000000001E-2</c:v>
                </c:pt>
                <c:pt idx="16591">
                  <c:v>3.3583898199999997E-2</c:v>
                </c:pt>
                <c:pt idx="16592">
                  <c:v>3.3583898399999999E-2</c:v>
                </c:pt>
                <c:pt idx="16593">
                  <c:v>3.3583898600000002E-2</c:v>
                </c:pt>
                <c:pt idx="16594">
                  <c:v>3.3583898799999998E-2</c:v>
                </c:pt>
                <c:pt idx="16595">
                  <c:v>3.3583899E-2</c:v>
                </c:pt>
                <c:pt idx="16596">
                  <c:v>3.3583899200000003E-2</c:v>
                </c:pt>
                <c:pt idx="16597">
                  <c:v>3.3583899399999999E-2</c:v>
                </c:pt>
                <c:pt idx="16598">
                  <c:v>3.3583899600000001E-2</c:v>
                </c:pt>
                <c:pt idx="16599">
                  <c:v>3.3583899799999997E-2</c:v>
                </c:pt>
                <c:pt idx="16600">
                  <c:v>3.35839E-2</c:v>
                </c:pt>
                <c:pt idx="16601">
                  <c:v>3.3583900200000003E-2</c:v>
                </c:pt>
                <c:pt idx="16602">
                  <c:v>3.3583900399999998E-2</c:v>
                </c:pt>
                <c:pt idx="16603">
                  <c:v>3.3583900600000001E-2</c:v>
                </c:pt>
                <c:pt idx="16604">
                  <c:v>3.3583900799999997E-2</c:v>
                </c:pt>
                <c:pt idx="16605">
                  <c:v>3.3583900999999999E-2</c:v>
                </c:pt>
                <c:pt idx="16606">
                  <c:v>3.3583901200000002E-2</c:v>
                </c:pt>
                <c:pt idx="16607">
                  <c:v>3.3583901399999998E-2</c:v>
                </c:pt>
                <c:pt idx="16608">
                  <c:v>3.35839016E-2</c:v>
                </c:pt>
                <c:pt idx="16609">
                  <c:v>3.3583901800000003E-2</c:v>
                </c:pt>
                <c:pt idx="16610">
                  <c:v>3.3583901999999999E-2</c:v>
                </c:pt>
                <c:pt idx="16611">
                  <c:v>3.3583902200000001E-2</c:v>
                </c:pt>
                <c:pt idx="16612">
                  <c:v>3.3583902399999997E-2</c:v>
                </c:pt>
                <c:pt idx="16613">
                  <c:v>3.35839026E-2</c:v>
                </c:pt>
                <c:pt idx="16614">
                  <c:v>3.3583902800000003E-2</c:v>
                </c:pt>
                <c:pt idx="16615">
                  <c:v>3.3583902999999998E-2</c:v>
                </c:pt>
                <c:pt idx="16616">
                  <c:v>3.3583903200000001E-2</c:v>
                </c:pt>
                <c:pt idx="16617">
                  <c:v>3.3583903399999997E-2</c:v>
                </c:pt>
                <c:pt idx="16618">
                  <c:v>3.3583903599999999E-2</c:v>
                </c:pt>
                <c:pt idx="16619">
                  <c:v>3.3583903800000002E-2</c:v>
                </c:pt>
                <c:pt idx="16620">
                  <c:v>3.3583903999999998E-2</c:v>
                </c:pt>
                <c:pt idx="16621">
                  <c:v>3.35839042E-2</c:v>
                </c:pt>
                <c:pt idx="16622">
                  <c:v>3.3583904400000003E-2</c:v>
                </c:pt>
                <c:pt idx="16623">
                  <c:v>3.3583904599999999E-2</c:v>
                </c:pt>
                <c:pt idx="16624">
                  <c:v>3.3583904800000002E-2</c:v>
                </c:pt>
                <c:pt idx="16625">
                  <c:v>3.3583904999999997E-2</c:v>
                </c:pt>
                <c:pt idx="16626">
                  <c:v>3.35839052E-2</c:v>
                </c:pt>
                <c:pt idx="16627">
                  <c:v>3.3583905400000003E-2</c:v>
                </c:pt>
                <c:pt idx="16628">
                  <c:v>3.3583905599999998E-2</c:v>
                </c:pt>
                <c:pt idx="16629">
                  <c:v>3.3583905800000001E-2</c:v>
                </c:pt>
                <c:pt idx="16630">
                  <c:v>3.3583905999999997E-2</c:v>
                </c:pt>
                <c:pt idx="16631">
                  <c:v>3.3583906199999999E-2</c:v>
                </c:pt>
                <c:pt idx="16632">
                  <c:v>3.3583906400000002E-2</c:v>
                </c:pt>
                <c:pt idx="16633">
                  <c:v>3.3583906599999998E-2</c:v>
                </c:pt>
                <c:pt idx="16634">
                  <c:v>3.35839068E-2</c:v>
                </c:pt>
                <c:pt idx="16635">
                  <c:v>3.3583907000000003E-2</c:v>
                </c:pt>
                <c:pt idx="16636">
                  <c:v>3.3583907199999999E-2</c:v>
                </c:pt>
                <c:pt idx="16637">
                  <c:v>3.3583907400000002E-2</c:v>
                </c:pt>
                <c:pt idx="16638">
                  <c:v>3.3583907599999997E-2</c:v>
                </c:pt>
                <c:pt idx="16639">
                  <c:v>3.35839078E-2</c:v>
                </c:pt>
                <c:pt idx="16640">
                  <c:v>3.3583908000000003E-2</c:v>
                </c:pt>
                <c:pt idx="16641">
                  <c:v>3.3583908199999998E-2</c:v>
                </c:pt>
                <c:pt idx="16642">
                  <c:v>3.3583908400000001E-2</c:v>
                </c:pt>
                <c:pt idx="16643">
                  <c:v>3.3583908599999997E-2</c:v>
                </c:pt>
                <c:pt idx="16644">
                  <c:v>3.3583908799999999E-2</c:v>
                </c:pt>
                <c:pt idx="16645">
                  <c:v>3.3583909000000002E-2</c:v>
                </c:pt>
                <c:pt idx="16646">
                  <c:v>3.3583909199999998E-2</c:v>
                </c:pt>
                <c:pt idx="16647">
                  <c:v>3.35839094E-2</c:v>
                </c:pt>
                <c:pt idx="16648">
                  <c:v>3.3583909600000003E-2</c:v>
                </c:pt>
                <c:pt idx="16649">
                  <c:v>3.3583909799999999E-2</c:v>
                </c:pt>
                <c:pt idx="16650">
                  <c:v>3.3583910000000002E-2</c:v>
                </c:pt>
                <c:pt idx="16651">
                  <c:v>3.3583910199999997E-2</c:v>
                </c:pt>
                <c:pt idx="16652">
                  <c:v>3.35839104E-2</c:v>
                </c:pt>
                <c:pt idx="16653">
                  <c:v>3.3583910600000003E-2</c:v>
                </c:pt>
                <c:pt idx="16654">
                  <c:v>3.3583910799999998E-2</c:v>
                </c:pt>
                <c:pt idx="16655">
                  <c:v>3.3583911000000001E-2</c:v>
                </c:pt>
                <c:pt idx="16656">
                  <c:v>3.3583911199999997E-2</c:v>
                </c:pt>
                <c:pt idx="16657">
                  <c:v>3.3583911399999999E-2</c:v>
                </c:pt>
                <c:pt idx="16658">
                  <c:v>3.3583911600000002E-2</c:v>
                </c:pt>
                <c:pt idx="16659">
                  <c:v>3.3583911799999998E-2</c:v>
                </c:pt>
                <c:pt idx="16660">
                  <c:v>3.3583912E-2</c:v>
                </c:pt>
                <c:pt idx="16661">
                  <c:v>3.3583912200000003E-2</c:v>
                </c:pt>
                <c:pt idx="16662">
                  <c:v>3.3583912399999999E-2</c:v>
                </c:pt>
                <c:pt idx="16663">
                  <c:v>3.3583912600000002E-2</c:v>
                </c:pt>
                <c:pt idx="16664">
                  <c:v>3.3583912799999997E-2</c:v>
                </c:pt>
                <c:pt idx="16665">
                  <c:v>3.3583913E-2</c:v>
                </c:pt>
                <c:pt idx="16666">
                  <c:v>3.3583913200000003E-2</c:v>
                </c:pt>
                <c:pt idx="16667">
                  <c:v>3.3583913399999998E-2</c:v>
                </c:pt>
                <c:pt idx="16668">
                  <c:v>3.3583913600000001E-2</c:v>
                </c:pt>
                <c:pt idx="16669">
                  <c:v>3.3583913799999997E-2</c:v>
                </c:pt>
                <c:pt idx="16670">
                  <c:v>3.3583913999999999E-2</c:v>
                </c:pt>
                <c:pt idx="16671">
                  <c:v>3.3583914200000002E-2</c:v>
                </c:pt>
                <c:pt idx="16672">
                  <c:v>3.3583914399999998E-2</c:v>
                </c:pt>
                <c:pt idx="16673">
                  <c:v>3.3583914600000001E-2</c:v>
                </c:pt>
                <c:pt idx="16674">
                  <c:v>3.3583914800000003E-2</c:v>
                </c:pt>
                <c:pt idx="16675">
                  <c:v>3.3583914999999999E-2</c:v>
                </c:pt>
                <c:pt idx="16676">
                  <c:v>3.3583915200000002E-2</c:v>
                </c:pt>
                <c:pt idx="16677">
                  <c:v>3.3583915399999997E-2</c:v>
                </c:pt>
                <c:pt idx="16678">
                  <c:v>3.35839156E-2</c:v>
                </c:pt>
                <c:pt idx="16679">
                  <c:v>3.3583915800000003E-2</c:v>
                </c:pt>
                <c:pt idx="16680">
                  <c:v>3.3583915999999998E-2</c:v>
                </c:pt>
                <c:pt idx="16681">
                  <c:v>3.3583916200000001E-2</c:v>
                </c:pt>
                <c:pt idx="16682">
                  <c:v>3.3583916399999997E-2</c:v>
                </c:pt>
                <c:pt idx="16683">
                  <c:v>3.3583916599999999E-2</c:v>
                </c:pt>
                <c:pt idx="16684">
                  <c:v>3.3583916800000002E-2</c:v>
                </c:pt>
                <c:pt idx="16685">
                  <c:v>3.3583916999999998E-2</c:v>
                </c:pt>
                <c:pt idx="16686">
                  <c:v>3.3583917200000001E-2</c:v>
                </c:pt>
                <c:pt idx="16687">
                  <c:v>3.3583917400000003E-2</c:v>
                </c:pt>
                <c:pt idx="16688">
                  <c:v>3.3583917599999999E-2</c:v>
                </c:pt>
                <c:pt idx="16689">
                  <c:v>3.3583917800000002E-2</c:v>
                </c:pt>
                <c:pt idx="16690">
                  <c:v>3.3583917999999997E-2</c:v>
                </c:pt>
                <c:pt idx="16691">
                  <c:v>3.35839182E-2</c:v>
                </c:pt>
                <c:pt idx="16692">
                  <c:v>3.3583918400000003E-2</c:v>
                </c:pt>
                <c:pt idx="16693">
                  <c:v>3.3583918599999998E-2</c:v>
                </c:pt>
                <c:pt idx="16694">
                  <c:v>3.3583918800000001E-2</c:v>
                </c:pt>
                <c:pt idx="16695">
                  <c:v>3.3583918999999997E-2</c:v>
                </c:pt>
                <c:pt idx="16696">
                  <c:v>3.3583919199999999E-2</c:v>
                </c:pt>
                <c:pt idx="16697">
                  <c:v>3.3583919400000002E-2</c:v>
                </c:pt>
                <c:pt idx="16698">
                  <c:v>3.3583919599999998E-2</c:v>
                </c:pt>
                <c:pt idx="16699">
                  <c:v>3.3583919800000001E-2</c:v>
                </c:pt>
                <c:pt idx="16700">
                  <c:v>3.3583920000000003E-2</c:v>
                </c:pt>
                <c:pt idx="16701">
                  <c:v>3.3583920199999999E-2</c:v>
                </c:pt>
                <c:pt idx="16702">
                  <c:v>3.3583920400000002E-2</c:v>
                </c:pt>
                <c:pt idx="16703">
                  <c:v>3.3583920599999997E-2</c:v>
                </c:pt>
                <c:pt idx="16704">
                  <c:v>3.35839208E-2</c:v>
                </c:pt>
                <c:pt idx="16705">
                  <c:v>3.3583921000000003E-2</c:v>
                </c:pt>
                <c:pt idx="16706">
                  <c:v>3.3583921199999998E-2</c:v>
                </c:pt>
                <c:pt idx="16707">
                  <c:v>3.3583921400000001E-2</c:v>
                </c:pt>
                <c:pt idx="16708">
                  <c:v>3.3583921599999997E-2</c:v>
                </c:pt>
                <c:pt idx="16709">
                  <c:v>3.3583921799999999E-2</c:v>
                </c:pt>
                <c:pt idx="16710">
                  <c:v>3.3583922000000002E-2</c:v>
                </c:pt>
                <c:pt idx="16711">
                  <c:v>3.3583922199999998E-2</c:v>
                </c:pt>
                <c:pt idx="16712">
                  <c:v>3.3583922400000001E-2</c:v>
                </c:pt>
                <c:pt idx="16713">
                  <c:v>3.3583922600000003E-2</c:v>
                </c:pt>
                <c:pt idx="16714">
                  <c:v>3.3583922799999999E-2</c:v>
                </c:pt>
                <c:pt idx="16715">
                  <c:v>3.3583923000000002E-2</c:v>
                </c:pt>
                <c:pt idx="16716">
                  <c:v>3.3583923199999997E-2</c:v>
                </c:pt>
                <c:pt idx="16717">
                  <c:v>3.35839234E-2</c:v>
                </c:pt>
                <c:pt idx="16718">
                  <c:v>3.3583923600000003E-2</c:v>
                </c:pt>
                <c:pt idx="16719">
                  <c:v>3.3583923799999998E-2</c:v>
                </c:pt>
                <c:pt idx="16720">
                  <c:v>3.3583924000000001E-2</c:v>
                </c:pt>
                <c:pt idx="16721">
                  <c:v>3.3583924199999997E-2</c:v>
                </c:pt>
                <c:pt idx="16722">
                  <c:v>3.35839244E-2</c:v>
                </c:pt>
                <c:pt idx="16723">
                  <c:v>3.3583924600000002E-2</c:v>
                </c:pt>
                <c:pt idx="16724">
                  <c:v>3.3583924799999998E-2</c:v>
                </c:pt>
                <c:pt idx="16725">
                  <c:v>3.3583925000000001E-2</c:v>
                </c:pt>
                <c:pt idx="16726">
                  <c:v>3.3583925200000003E-2</c:v>
                </c:pt>
                <c:pt idx="16727">
                  <c:v>3.3583925399999999E-2</c:v>
                </c:pt>
                <c:pt idx="16728">
                  <c:v>3.3583925600000002E-2</c:v>
                </c:pt>
                <c:pt idx="16729">
                  <c:v>3.3583925799999997E-2</c:v>
                </c:pt>
                <c:pt idx="16730">
                  <c:v>3.3583926E-2</c:v>
                </c:pt>
                <c:pt idx="16731">
                  <c:v>3.3583926200000003E-2</c:v>
                </c:pt>
                <c:pt idx="16732">
                  <c:v>3.3583926399999998E-2</c:v>
                </c:pt>
                <c:pt idx="16733">
                  <c:v>3.3583926600000001E-2</c:v>
                </c:pt>
                <c:pt idx="16734">
                  <c:v>3.3583926799999997E-2</c:v>
                </c:pt>
                <c:pt idx="16735">
                  <c:v>3.3583927E-2</c:v>
                </c:pt>
                <c:pt idx="16736">
                  <c:v>3.3583927200000002E-2</c:v>
                </c:pt>
                <c:pt idx="16737">
                  <c:v>3.3583927399999998E-2</c:v>
                </c:pt>
                <c:pt idx="16738">
                  <c:v>3.3583927600000001E-2</c:v>
                </c:pt>
                <c:pt idx="16739">
                  <c:v>3.3583927800000003E-2</c:v>
                </c:pt>
                <c:pt idx="16740">
                  <c:v>3.3583927999999999E-2</c:v>
                </c:pt>
                <c:pt idx="16741">
                  <c:v>3.3583928200000002E-2</c:v>
                </c:pt>
                <c:pt idx="16742">
                  <c:v>3.3583928399999997E-2</c:v>
                </c:pt>
                <c:pt idx="16743">
                  <c:v>3.35839286E-2</c:v>
                </c:pt>
                <c:pt idx="16744">
                  <c:v>3.3583928800000003E-2</c:v>
                </c:pt>
                <c:pt idx="16745">
                  <c:v>3.3583928999999998E-2</c:v>
                </c:pt>
                <c:pt idx="16746">
                  <c:v>3.3583929200000001E-2</c:v>
                </c:pt>
                <c:pt idx="16747">
                  <c:v>3.3583929399999997E-2</c:v>
                </c:pt>
                <c:pt idx="16748">
                  <c:v>3.35839296E-2</c:v>
                </c:pt>
                <c:pt idx="16749">
                  <c:v>3.3583929800000002E-2</c:v>
                </c:pt>
                <c:pt idx="16750">
                  <c:v>3.3583929999999998E-2</c:v>
                </c:pt>
                <c:pt idx="16751">
                  <c:v>3.3583930200000001E-2</c:v>
                </c:pt>
                <c:pt idx="16752">
                  <c:v>3.3583930400000003E-2</c:v>
                </c:pt>
                <c:pt idx="16753">
                  <c:v>3.3583930599999999E-2</c:v>
                </c:pt>
                <c:pt idx="16754">
                  <c:v>3.3583930800000002E-2</c:v>
                </c:pt>
                <c:pt idx="16755">
                  <c:v>3.3583930999999997E-2</c:v>
                </c:pt>
                <c:pt idx="16756">
                  <c:v>3.35839312E-2</c:v>
                </c:pt>
                <c:pt idx="16757">
                  <c:v>3.3583931400000003E-2</c:v>
                </c:pt>
                <c:pt idx="16758">
                  <c:v>3.3583931599999998E-2</c:v>
                </c:pt>
                <c:pt idx="16759">
                  <c:v>3.3583931800000001E-2</c:v>
                </c:pt>
                <c:pt idx="16760">
                  <c:v>3.3583931999999997E-2</c:v>
                </c:pt>
                <c:pt idx="16761">
                  <c:v>3.35839322E-2</c:v>
                </c:pt>
                <c:pt idx="16762">
                  <c:v>3.3583932400000002E-2</c:v>
                </c:pt>
                <c:pt idx="16763">
                  <c:v>3.3583932599999998E-2</c:v>
                </c:pt>
                <c:pt idx="16764">
                  <c:v>3.3583932800000001E-2</c:v>
                </c:pt>
                <c:pt idx="16765">
                  <c:v>3.3583933000000003E-2</c:v>
                </c:pt>
                <c:pt idx="16766">
                  <c:v>3.3583933199999999E-2</c:v>
                </c:pt>
                <c:pt idx="16767">
                  <c:v>3.3583933400000002E-2</c:v>
                </c:pt>
                <c:pt idx="16768">
                  <c:v>3.3583933599999997E-2</c:v>
                </c:pt>
                <c:pt idx="16769">
                  <c:v>3.35839338E-2</c:v>
                </c:pt>
                <c:pt idx="16770">
                  <c:v>3.3583934000000003E-2</c:v>
                </c:pt>
                <c:pt idx="16771">
                  <c:v>3.3583934199999999E-2</c:v>
                </c:pt>
                <c:pt idx="16772">
                  <c:v>3.3583934400000001E-2</c:v>
                </c:pt>
                <c:pt idx="16773">
                  <c:v>3.3583934599999997E-2</c:v>
                </c:pt>
                <c:pt idx="16774">
                  <c:v>3.35839348E-2</c:v>
                </c:pt>
                <c:pt idx="16775">
                  <c:v>3.3583935000000002E-2</c:v>
                </c:pt>
                <c:pt idx="16776">
                  <c:v>3.3583935199999998E-2</c:v>
                </c:pt>
                <c:pt idx="16777">
                  <c:v>3.3583935400000001E-2</c:v>
                </c:pt>
                <c:pt idx="16778">
                  <c:v>3.3583935600000003E-2</c:v>
                </c:pt>
                <c:pt idx="16779">
                  <c:v>3.3583935799999999E-2</c:v>
                </c:pt>
                <c:pt idx="16780">
                  <c:v>3.3583936000000002E-2</c:v>
                </c:pt>
                <c:pt idx="16781">
                  <c:v>3.3583936199999997E-2</c:v>
                </c:pt>
                <c:pt idx="16782">
                  <c:v>3.35839364E-2</c:v>
                </c:pt>
                <c:pt idx="16783">
                  <c:v>3.3583936600000003E-2</c:v>
                </c:pt>
                <c:pt idx="16784">
                  <c:v>3.3583936799999999E-2</c:v>
                </c:pt>
                <c:pt idx="16785">
                  <c:v>3.3583937000000001E-2</c:v>
                </c:pt>
                <c:pt idx="16786">
                  <c:v>3.3583937199999997E-2</c:v>
                </c:pt>
                <c:pt idx="16787">
                  <c:v>3.35839374E-2</c:v>
                </c:pt>
                <c:pt idx="16788">
                  <c:v>3.3583937600000002E-2</c:v>
                </c:pt>
                <c:pt idx="16789">
                  <c:v>3.3583937799999998E-2</c:v>
                </c:pt>
                <c:pt idx="16790">
                  <c:v>3.3583938000000001E-2</c:v>
                </c:pt>
                <c:pt idx="16791">
                  <c:v>3.3583938200000003E-2</c:v>
                </c:pt>
                <c:pt idx="16792">
                  <c:v>3.3583938399999999E-2</c:v>
                </c:pt>
                <c:pt idx="16793">
                  <c:v>3.3583938600000002E-2</c:v>
                </c:pt>
                <c:pt idx="16794">
                  <c:v>3.3583938799999997E-2</c:v>
                </c:pt>
                <c:pt idx="16795">
                  <c:v>3.3583939E-2</c:v>
                </c:pt>
                <c:pt idx="16796">
                  <c:v>3.3583939200000003E-2</c:v>
                </c:pt>
                <c:pt idx="16797">
                  <c:v>3.3583939399999999E-2</c:v>
                </c:pt>
                <c:pt idx="16798">
                  <c:v>3.3583939600000001E-2</c:v>
                </c:pt>
                <c:pt idx="16799">
                  <c:v>3.3583939799999997E-2</c:v>
                </c:pt>
                <c:pt idx="16800">
                  <c:v>3.358394E-2</c:v>
                </c:pt>
                <c:pt idx="16801">
                  <c:v>3.3583940200000002E-2</c:v>
                </c:pt>
                <c:pt idx="16802">
                  <c:v>3.3583940399999998E-2</c:v>
                </c:pt>
                <c:pt idx="16803">
                  <c:v>3.3583940600000001E-2</c:v>
                </c:pt>
                <c:pt idx="16804">
                  <c:v>3.3583940800000003E-2</c:v>
                </c:pt>
                <c:pt idx="16805">
                  <c:v>3.3583940999999999E-2</c:v>
                </c:pt>
                <c:pt idx="16806">
                  <c:v>3.3583941200000002E-2</c:v>
                </c:pt>
                <c:pt idx="16807">
                  <c:v>3.3583941399999998E-2</c:v>
                </c:pt>
                <c:pt idx="16808">
                  <c:v>3.35839416E-2</c:v>
                </c:pt>
                <c:pt idx="16809">
                  <c:v>3.3583941800000003E-2</c:v>
                </c:pt>
                <c:pt idx="16810">
                  <c:v>3.3583941999999999E-2</c:v>
                </c:pt>
                <c:pt idx="16811">
                  <c:v>3.3583942200000001E-2</c:v>
                </c:pt>
                <c:pt idx="16812">
                  <c:v>3.3583942399999997E-2</c:v>
                </c:pt>
                <c:pt idx="16813">
                  <c:v>3.35839426E-2</c:v>
                </c:pt>
                <c:pt idx="16814">
                  <c:v>3.3583942800000002E-2</c:v>
                </c:pt>
                <c:pt idx="16815">
                  <c:v>3.3583942999999998E-2</c:v>
                </c:pt>
                <c:pt idx="16816">
                  <c:v>3.3583943200000001E-2</c:v>
                </c:pt>
                <c:pt idx="16817">
                  <c:v>3.3583943400000003E-2</c:v>
                </c:pt>
                <c:pt idx="16818">
                  <c:v>3.3583943599999999E-2</c:v>
                </c:pt>
                <c:pt idx="16819">
                  <c:v>3.3583943800000002E-2</c:v>
                </c:pt>
                <c:pt idx="16820">
                  <c:v>3.3583943999999998E-2</c:v>
                </c:pt>
                <c:pt idx="16821">
                  <c:v>3.35839442E-2</c:v>
                </c:pt>
                <c:pt idx="16822">
                  <c:v>3.3583944400000003E-2</c:v>
                </c:pt>
                <c:pt idx="16823">
                  <c:v>3.3583944599999999E-2</c:v>
                </c:pt>
                <c:pt idx="16824">
                  <c:v>3.3583944800000001E-2</c:v>
                </c:pt>
                <c:pt idx="16825">
                  <c:v>3.3583944999999997E-2</c:v>
                </c:pt>
                <c:pt idx="16826">
                  <c:v>3.35839452E-2</c:v>
                </c:pt>
                <c:pt idx="16827">
                  <c:v>3.3583945400000002E-2</c:v>
                </c:pt>
                <c:pt idx="16828">
                  <c:v>3.3583945599999998E-2</c:v>
                </c:pt>
                <c:pt idx="16829">
                  <c:v>3.3583945800000001E-2</c:v>
                </c:pt>
                <c:pt idx="16830">
                  <c:v>3.3583946000000003E-2</c:v>
                </c:pt>
                <c:pt idx="16831">
                  <c:v>3.3583946199999999E-2</c:v>
                </c:pt>
                <c:pt idx="16832">
                  <c:v>3.3583946400000002E-2</c:v>
                </c:pt>
                <c:pt idx="16833">
                  <c:v>3.3583946599999998E-2</c:v>
                </c:pt>
                <c:pt idx="16834">
                  <c:v>3.35839468E-2</c:v>
                </c:pt>
                <c:pt idx="16835">
                  <c:v>3.3583947000000003E-2</c:v>
                </c:pt>
                <c:pt idx="16836">
                  <c:v>3.3583947199999999E-2</c:v>
                </c:pt>
                <c:pt idx="16837">
                  <c:v>3.3583947400000001E-2</c:v>
                </c:pt>
                <c:pt idx="16838">
                  <c:v>3.3583947599999997E-2</c:v>
                </c:pt>
                <c:pt idx="16839">
                  <c:v>3.35839478E-2</c:v>
                </c:pt>
                <c:pt idx="16840">
                  <c:v>3.3583948000000002E-2</c:v>
                </c:pt>
                <c:pt idx="16841">
                  <c:v>3.3583948199999998E-2</c:v>
                </c:pt>
                <c:pt idx="16842">
                  <c:v>3.3583948400000001E-2</c:v>
                </c:pt>
                <c:pt idx="16843">
                  <c:v>3.3583948600000003E-2</c:v>
                </c:pt>
                <c:pt idx="16844">
                  <c:v>3.3583948799999999E-2</c:v>
                </c:pt>
                <c:pt idx="16845">
                  <c:v>3.3583949000000002E-2</c:v>
                </c:pt>
                <c:pt idx="16846">
                  <c:v>3.3583949199999998E-2</c:v>
                </c:pt>
                <c:pt idx="16847">
                  <c:v>3.35839494E-2</c:v>
                </c:pt>
                <c:pt idx="16848">
                  <c:v>3.3583949600000003E-2</c:v>
                </c:pt>
                <c:pt idx="16849">
                  <c:v>3.3583949799999999E-2</c:v>
                </c:pt>
                <c:pt idx="16850">
                  <c:v>3.3583950000000001E-2</c:v>
                </c:pt>
                <c:pt idx="16851">
                  <c:v>3.3583950199999997E-2</c:v>
                </c:pt>
                <c:pt idx="16852">
                  <c:v>3.35839504E-2</c:v>
                </c:pt>
                <c:pt idx="16853">
                  <c:v>3.3583950600000002E-2</c:v>
                </c:pt>
                <c:pt idx="16854">
                  <c:v>3.3583950799999998E-2</c:v>
                </c:pt>
                <c:pt idx="16855">
                  <c:v>3.3583951000000001E-2</c:v>
                </c:pt>
                <c:pt idx="16856">
                  <c:v>3.3583951200000003E-2</c:v>
                </c:pt>
                <c:pt idx="16857">
                  <c:v>3.3583951399999999E-2</c:v>
                </c:pt>
                <c:pt idx="16858">
                  <c:v>3.3583951600000002E-2</c:v>
                </c:pt>
                <c:pt idx="16859">
                  <c:v>3.3583951799999998E-2</c:v>
                </c:pt>
                <c:pt idx="16860">
                  <c:v>3.3583952E-2</c:v>
                </c:pt>
                <c:pt idx="16861">
                  <c:v>3.3583952200000003E-2</c:v>
                </c:pt>
                <c:pt idx="16862">
                  <c:v>3.3583952399999999E-2</c:v>
                </c:pt>
                <c:pt idx="16863">
                  <c:v>3.3583952600000001E-2</c:v>
                </c:pt>
                <c:pt idx="16864">
                  <c:v>3.3583952799999997E-2</c:v>
                </c:pt>
                <c:pt idx="16865">
                  <c:v>3.3583953E-2</c:v>
                </c:pt>
                <c:pt idx="16866">
                  <c:v>3.3583953200000002E-2</c:v>
                </c:pt>
                <c:pt idx="16867">
                  <c:v>3.3583953399999998E-2</c:v>
                </c:pt>
                <c:pt idx="16868">
                  <c:v>3.3583953600000001E-2</c:v>
                </c:pt>
                <c:pt idx="16869">
                  <c:v>3.3583953800000003E-2</c:v>
                </c:pt>
                <c:pt idx="16870">
                  <c:v>3.3583953999999999E-2</c:v>
                </c:pt>
                <c:pt idx="16871">
                  <c:v>3.3583954200000002E-2</c:v>
                </c:pt>
                <c:pt idx="16872">
                  <c:v>3.3583954399999998E-2</c:v>
                </c:pt>
                <c:pt idx="16873">
                  <c:v>3.35839546E-2</c:v>
                </c:pt>
                <c:pt idx="16874">
                  <c:v>3.3583954800000003E-2</c:v>
                </c:pt>
                <c:pt idx="16875">
                  <c:v>3.3583954999999999E-2</c:v>
                </c:pt>
                <c:pt idx="16876">
                  <c:v>3.3583955200000001E-2</c:v>
                </c:pt>
                <c:pt idx="16877">
                  <c:v>3.3583955399999997E-2</c:v>
                </c:pt>
                <c:pt idx="16878">
                  <c:v>3.35839556E-2</c:v>
                </c:pt>
                <c:pt idx="16879">
                  <c:v>3.3583955800000002E-2</c:v>
                </c:pt>
                <c:pt idx="16880">
                  <c:v>3.3583955999999998E-2</c:v>
                </c:pt>
                <c:pt idx="16881">
                  <c:v>3.3583956200000001E-2</c:v>
                </c:pt>
                <c:pt idx="16882">
                  <c:v>3.3583956399999997E-2</c:v>
                </c:pt>
                <c:pt idx="16883">
                  <c:v>3.3583956599999999E-2</c:v>
                </c:pt>
                <c:pt idx="16884">
                  <c:v>3.3583956800000002E-2</c:v>
                </c:pt>
                <c:pt idx="16885">
                  <c:v>3.3583956999999998E-2</c:v>
                </c:pt>
                <c:pt idx="16886">
                  <c:v>3.35839572E-2</c:v>
                </c:pt>
                <c:pt idx="16887">
                  <c:v>3.3583957400000003E-2</c:v>
                </c:pt>
                <c:pt idx="16888">
                  <c:v>3.3583957599999999E-2</c:v>
                </c:pt>
                <c:pt idx="16889">
                  <c:v>3.3583957800000001E-2</c:v>
                </c:pt>
                <c:pt idx="16890">
                  <c:v>3.3583957999999997E-2</c:v>
                </c:pt>
                <c:pt idx="16891">
                  <c:v>3.35839582E-2</c:v>
                </c:pt>
                <c:pt idx="16892">
                  <c:v>3.3583958400000002E-2</c:v>
                </c:pt>
                <c:pt idx="16893">
                  <c:v>3.3583958599999998E-2</c:v>
                </c:pt>
                <c:pt idx="16894">
                  <c:v>3.3583958800000001E-2</c:v>
                </c:pt>
                <c:pt idx="16895">
                  <c:v>3.3583958999999997E-2</c:v>
                </c:pt>
                <c:pt idx="16896">
                  <c:v>3.3583959199999999E-2</c:v>
                </c:pt>
                <c:pt idx="16897">
                  <c:v>3.3583959400000002E-2</c:v>
                </c:pt>
                <c:pt idx="16898">
                  <c:v>3.3583959599999998E-2</c:v>
                </c:pt>
                <c:pt idx="16899">
                  <c:v>3.35839598E-2</c:v>
                </c:pt>
                <c:pt idx="16900">
                  <c:v>3.3583960000000003E-2</c:v>
                </c:pt>
                <c:pt idx="16901">
                  <c:v>3.3583960199999999E-2</c:v>
                </c:pt>
                <c:pt idx="16902">
                  <c:v>3.3583960400000001E-2</c:v>
                </c:pt>
                <c:pt idx="16903">
                  <c:v>3.3583960599999997E-2</c:v>
                </c:pt>
                <c:pt idx="16904">
                  <c:v>3.35839608E-2</c:v>
                </c:pt>
                <c:pt idx="16905">
                  <c:v>3.3583961000000002E-2</c:v>
                </c:pt>
                <c:pt idx="16906">
                  <c:v>3.3583961199999998E-2</c:v>
                </c:pt>
                <c:pt idx="16907">
                  <c:v>3.3583961400000001E-2</c:v>
                </c:pt>
                <c:pt idx="16908">
                  <c:v>3.3583961599999997E-2</c:v>
                </c:pt>
                <c:pt idx="16909">
                  <c:v>3.3583961799999999E-2</c:v>
                </c:pt>
                <c:pt idx="16910">
                  <c:v>3.3583962000000002E-2</c:v>
                </c:pt>
                <c:pt idx="16911">
                  <c:v>3.3583962199999998E-2</c:v>
                </c:pt>
                <c:pt idx="16912">
                  <c:v>3.35839624E-2</c:v>
                </c:pt>
                <c:pt idx="16913">
                  <c:v>3.3583962600000003E-2</c:v>
                </c:pt>
                <c:pt idx="16914">
                  <c:v>3.3583962799999999E-2</c:v>
                </c:pt>
                <c:pt idx="16915">
                  <c:v>3.3583963000000001E-2</c:v>
                </c:pt>
                <c:pt idx="16916">
                  <c:v>3.3583963199999997E-2</c:v>
                </c:pt>
                <c:pt idx="16917">
                  <c:v>3.35839634E-2</c:v>
                </c:pt>
                <c:pt idx="16918">
                  <c:v>3.3583963600000002E-2</c:v>
                </c:pt>
                <c:pt idx="16919">
                  <c:v>3.3583963799999998E-2</c:v>
                </c:pt>
                <c:pt idx="16920">
                  <c:v>3.3583964000000001E-2</c:v>
                </c:pt>
                <c:pt idx="16921">
                  <c:v>3.3583964199999997E-2</c:v>
                </c:pt>
                <c:pt idx="16922">
                  <c:v>3.3583964399999999E-2</c:v>
                </c:pt>
                <c:pt idx="16923">
                  <c:v>3.3583964600000002E-2</c:v>
                </c:pt>
                <c:pt idx="16924">
                  <c:v>3.3583964799999998E-2</c:v>
                </c:pt>
                <c:pt idx="16925">
                  <c:v>3.3583965E-2</c:v>
                </c:pt>
                <c:pt idx="16926">
                  <c:v>3.3583965200000003E-2</c:v>
                </c:pt>
                <c:pt idx="16927">
                  <c:v>3.3583965399999999E-2</c:v>
                </c:pt>
                <c:pt idx="16928">
                  <c:v>3.3583965600000001E-2</c:v>
                </c:pt>
                <c:pt idx="16929">
                  <c:v>3.3583965799999997E-2</c:v>
                </c:pt>
                <c:pt idx="16930">
                  <c:v>3.3583966E-2</c:v>
                </c:pt>
                <c:pt idx="16931">
                  <c:v>3.3583966200000002E-2</c:v>
                </c:pt>
                <c:pt idx="16932">
                  <c:v>3.3583966399999998E-2</c:v>
                </c:pt>
                <c:pt idx="16933">
                  <c:v>3.3583966600000001E-2</c:v>
                </c:pt>
                <c:pt idx="16934">
                  <c:v>3.3583966799999997E-2</c:v>
                </c:pt>
                <c:pt idx="16935">
                  <c:v>3.3583966999999999E-2</c:v>
                </c:pt>
                <c:pt idx="16936">
                  <c:v>3.3583967200000002E-2</c:v>
                </c:pt>
                <c:pt idx="16937">
                  <c:v>3.3583967399999998E-2</c:v>
                </c:pt>
                <c:pt idx="16938">
                  <c:v>3.35839676E-2</c:v>
                </c:pt>
                <c:pt idx="16939">
                  <c:v>3.3583967800000003E-2</c:v>
                </c:pt>
                <c:pt idx="16940">
                  <c:v>3.3583967999999999E-2</c:v>
                </c:pt>
                <c:pt idx="16941">
                  <c:v>3.3583968200000001E-2</c:v>
                </c:pt>
                <c:pt idx="16942">
                  <c:v>3.3583968399999997E-2</c:v>
                </c:pt>
                <c:pt idx="16943">
                  <c:v>3.35839686E-2</c:v>
                </c:pt>
                <c:pt idx="16944">
                  <c:v>3.3583968800000003E-2</c:v>
                </c:pt>
                <c:pt idx="16945">
                  <c:v>3.3583968999999998E-2</c:v>
                </c:pt>
                <c:pt idx="16946">
                  <c:v>3.3583969200000001E-2</c:v>
                </c:pt>
                <c:pt idx="16947">
                  <c:v>3.3583969399999997E-2</c:v>
                </c:pt>
                <c:pt idx="16948">
                  <c:v>3.3583969599999999E-2</c:v>
                </c:pt>
                <c:pt idx="16949">
                  <c:v>3.3583969800000002E-2</c:v>
                </c:pt>
                <c:pt idx="16950">
                  <c:v>3.3583969999999998E-2</c:v>
                </c:pt>
                <c:pt idx="16951">
                  <c:v>3.35839702E-2</c:v>
                </c:pt>
                <c:pt idx="16952">
                  <c:v>3.3583970400000003E-2</c:v>
                </c:pt>
                <c:pt idx="16953">
                  <c:v>3.3583970599999999E-2</c:v>
                </c:pt>
                <c:pt idx="16954">
                  <c:v>3.3583970800000001E-2</c:v>
                </c:pt>
                <c:pt idx="16955">
                  <c:v>3.3583970999999997E-2</c:v>
                </c:pt>
                <c:pt idx="16956">
                  <c:v>3.35839712E-2</c:v>
                </c:pt>
                <c:pt idx="16957">
                  <c:v>3.3583971400000003E-2</c:v>
                </c:pt>
                <c:pt idx="16958">
                  <c:v>3.3583971599999998E-2</c:v>
                </c:pt>
                <c:pt idx="16959">
                  <c:v>3.3583971800000001E-2</c:v>
                </c:pt>
                <c:pt idx="16960">
                  <c:v>3.3583971999999997E-2</c:v>
                </c:pt>
                <c:pt idx="16961">
                  <c:v>3.3583972199999999E-2</c:v>
                </c:pt>
                <c:pt idx="16962">
                  <c:v>3.3583972400000002E-2</c:v>
                </c:pt>
                <c:pt idx="16963">
                  <c:v>3.3583972599999998E-2</c:v>
                </c:pt>
                <c:pt idx="16964">
                  <c:v>3.35839728E-2</c:v>
                </c:pt>
                <c:pt idx="16965">
                  <c:v>3.3583973000000003E-2</c:v>
                </c:pt>
                <c:pt idx="16966">
                  <c:v>3.3583973199999999E-2</c:v>
                </c:pt>
                <c:pt idx="16967">
                  <c:v>3.3583973400000001E-2</c:v>
                </c:pt>
                <c:pt idx="16968">
                  <c:v>3.3583973599999997E-2</c:v>
                </c:pt>
                <c:pt idx="16969">
                  <c:v>3.35839738E-2</c:v>
                </c:pt>
                <c:pt idx="16970">
                  <c:v>3.3583974000000003E-2</c:v>
                </c:pt>
                <c:pt idx="16971">
                  <c:v>3.3583974199999998E-2</c:v>
                </c:pt>
                <c:pt idx="16972">
                  <c:v>3.3583974400000001E-2</c:v>
                </c:pt>
                <c:pt idx="16973">
                  <c:v>3.3583974599999997E-2</c:v>
                </c:pt>
                <c:pt idx="16974">
                  <c:v>3.3583974799999999E-2</c:v>
                </c:pt>
                <c:pt idx="16975">
                  <c:v>3.3583975000000002E-2</c:v>
                </c:pt>
                <c:pt idx="16976">
                  <c:v>3.3583975199999998E-2</c:v>
                </c:pt>
                <c:pt idx="16977">
                  <c:v>3.35839754E-2</c:v>
                </c:pt>
                <c:pt idx="16978">
                  <c:v>3.3583975600000003E-2</c:v>
                </c:pt>
                <c:pt idx="16979">
                  <c:v>3.3583975799999999E-2</c:v>
                </c:pt>
                <c:pt idx="16980">
                  <c:v>3.3583976000000001E-2</c:v>
                </c:pt>
                <c:pt idx="16981">
                  <c:v>3.3583976199999997E-2</c:v>
                </c:pt>
                <c:pt idx="16982">
                  <c:v>3.35839764E-2</c:v>
                </c:pt>
                <c:pt idx="16983">
                  <c:v>3.3583976600000003E-2</c:v>
                </c:pt>
                <c:pt idx="16984">
                  <c:v>3.3583976799999998E-2</c:v>
                </c:pt>
                <c:pt idx="16985">
                  <c:v>3.3583977000000001E-2</c:v>
                </c:pt>
                <c:pt idx="16986">
                  <c:v>3.3583977199999997E-2</c:v>
                </c:pt>
                <c:pt idx="16987">
                  <c:v>3.3583977399999999E-2</c:v>
                </c:pt>
                <c:pt idx="16988">
                  <c:v>3.3583977600000002E-2</c:v>
                </c:pt>
                <c:pt idx="16989">
                  <c:v>3.3583977799999998E-2</c:v>
                </c:pt>
                <c:pt idx="16990">
                  <c:v>3.3583978E-2</c:v>
                </c:pt>
                <c:pt idx="16991">
                  <c:v>3.3583978200000003E-2</c:v>
                </c:pt>
                <c:pt idx="16992">
                  <c:v>3.3583978399999999E-2</c:v>
                </c:pt>
                <c:pt idx="16993">
                  <c:v>3.3583978600000002E-2</c:v>
                </c:pt>
                <c:pt idx="16994">
                  <c:v>3.3583978799999997E-2</c:v>
                </c:pt>
                <c:pt idx="16995">
                  <c:v>3.3583979E-2</c:v>
                </c:pt>
                <c:pt idx="16996">
                  <c:v>3.3583979200000003E-2</c:v>
                </c:pt>
                <c:pt idx="16997">
                  <c:v>3.3583979399999998E-2</c:v>
                </c:pt>
                <c:pt idx="16998">
                  <c:v>3.3583979600000001E-2</c:v>
                </c:pt>
                <c:pt idx="16999">
                  <c:v>3.3583979799999997E-2</c:v>
                </c:pt>
                <c:pt idx="17000">
                  <c:v>3.3583979999999999E-2</c:v>
                </c:pt>
                <c:pt idx="17001">
                  <c:v>3.3583980200000002E-2</c:v>
                </c:pt>
                <c:pt idx="17002">
                  <c:v>3.3583980399999998E-2</c:v>
                </c:pt>
                <c:pt idx="17003">
                  <c:v>3.35839806E-2</c:v>
                </c:pt>
                <c:pt idx="17004">
                  <c:v>3.3583980800000003E-2</c:v>
                </c:pt>
                <c:pt idx="17005">
                  <c:v>3.3583980999999999E-2</c:v>
                </c:pt>
                <c:pt idx="17006">
                  <c:v>3.3583981200000002E-2</c:v>
                </c:pt>
                <c:pt idx="17007">
                  <c:v>3.3583981399999997E-2</c:v>
                </c:pt>
                <c:pt idx="17008">
                  <c:v>3.35839816E-2</c:v>
                </c:pt>
                <c:pt idx="17009">
                  <c:v>3.3583981800000003E-2</c:v>
                </c:pt>
                <c:pt idx="17010">
                  <c:v>3.3583981999999998E-2</c:v>
                </c:pt>
                <c:pt idx="17011">
                  <c:v>3.3583982200000001E-2</c:v>
                </c:pt>
                <c:pt idx="17012">
                  <c:v>3.3583982399999997E-2</c:v>
                </c:pt>
                <c:pt idx="17013">
                  <c:v>3.3583982599999999E-2</c:v>
                </c:pt>
                <c:pt idx="17014">
                  <c:v>3.3583982800000002E-2</c:v>
                </c:pt>
                <c:pt idx="17015">
                  <c:v>3.3583982999999998E-2</c:v>
                </c:pt>
                <c:pt idx="17016">
                  <c:v>3.35839832E-2</c:v>
                </c:pt>
                <c:pt idx="17017">
                  <c:v>3.3583983400000003E-2</c:v>
                </c:pt>
                <c:pt idx="17018">
                  <c:v>3.3583983599999999E-2</c:v>
                </c:pt>
                <c:pt idx="17019">
                  <c:v>3.3583983800000002E-2</c:v>
                </c:pt>
                <c:pt idx="17020">
                  <c:v>3.3583983999999997E-2</c:v>
                </c:pt>
                <c:pt idx="17021">
                  <c:v>3.35839842E-2</c:v>
                </c:pt>
                <c:pt idx="17022">
                  <c:v>3.3583984400000003E-2</c:v>
                </c:pt>
                <c:pt idx="17023">
                  <c:v>3.3583984599999998E-2</c:v>
                </c:pt>
                <c:pt idx="17024">
                  <c:v>3.3583984800000001E-2</c:v>
                </c:pt>
                <c:pt idx="17025">
                  <c:v>3.3583984999999997E-2</c:v>
                </c:pt>
                <c:pt idx="17026">
                  <c:v>3.3583985199999999E-2</c:v>
                </c:pt>
                <c:pt idx="17027">
                  <c:v>3.3583985400000002E-2</c:v>
                </c:pt>
                <c:pt idx="17028">
                  <c:v>3.3583985599999998E-2</c:v>
                </c:pt>
                <c:pt idx="17029">
                  <c:v>3.35839858E-2</c:v>
                </c:pt>
                <c:pt idx="17030">
                  <c:v>3.3583986000000003E-2</c:v>
                </c:pt>
                <c:pt idx="17031">
                  <c:v>3.3583986199999999E-2</c:v>
                </c:pt>
                <c:pt idx="17032">
                  <c:v>3.3583986400000002E-2</c:v>
                </c:pt>
                <c:pt idx="17033">
                  <c:v>3.3583986599999997E-2</c:v>
                </c:pt>
                <c:pt idx="17034">
                  <c:v>3.35839868E-2</c:v>
                </c:pt>
                <c:pt idx="17035">
                  <c:v>3.3583987000000003E-2</c:v>
                </c:pt>
                <c:pt idx="17036">
                  <c:v>3.3583987199999998E-2</c:v>
                </c:pt>
                <c:pt idx="17037">
                  <c:v>3.3583987400000001E-2</c:v>
                </c:pt>
                <c:pt idx="17038">
                  <c:v>3.3583987599999997E-2</c:v>
                </c:pt>
                <c:pt idx="17039">
                  <c:v>3.3583987799999999E-2</c:v>
                </c:pt>
                <c:pt idx="17040">
                  <c:v>3.3583988000000002E-2</c:v>
                </c:pt>
                <c:pt idx="17041">
                  <c:v>3.3583988199999998E-2</c:v>
                </c:pt>
                <c:pt idx="17042">
                  <c:v>3.3583988400000001E-2</c:v>
                </c:pt>
                <c:pt idx="17043">
                  <c:v>3.3583988600000003E-2</c:v>
                </c:pt>
                <c:pt idx="17044">
                  <c:v>3.3583988799999999E-2</c:v>
                </c:pt>
                <c:pt idx="17045">
                  <c:v>3.3583989000000002E-2</c:v>
                </c:pt>
                <c:pt idx="17046">
                  <c:v>3.3583989199999997E-2</c:v>
                </c:pt>
                <c:pt idx="17047">
                  <c:v>3.35839894E-2</c:v>
                </c:pt>
                <c:pt idx="17048">
                  <c:v>3.3583989600000003E-2</c:v>
                </c:pt>
                <c:pt idx="17049">
                  <c:v>3.3583989799999998E-2</c:v>
                </c:pt>
                <c:pt idx="17050">
                  <c:v>3.3583990000000001E-2</c:v>
                </c:pt>
                <c:pt idx="17051">
                  <c:v>3.3583990199999997E-2</c:v>
                </c:pt>
                <c:pt idx="17052">
                  <c:v>3.3583990399999999E-2</c:v>
                </c:pt>
                <c:pt idx="17053">
                  <c:v>3.3583990600000002E-2</c:v>
                </c:pt>
                <c:pt idx="17054">
                  <c:v>3.3583990799999998E-2</c:v>
                </c:pt>
                <c:pt idx="17055">
                  <c:v>3.3583991000000001E-2</c:v>
                </c:pt>
                <c:pt idx="17056">
                  <c:v>3.3583991200000003E-2</c:v>
                </c:pt>
                <c:pt idx="17057">
                  <c:v>3.3583991399999999E-2</c:v>
                </c:pt>
                <c:pt idx="17058">
                  <c:v>3.3583991600000002E-2</c:v>
                </c:pt>
                <c:pt idx="17059">
                  <c:v>3.3583991799999997E-2</c:v>
                </c:pt>
                <c:pt idx="17060">
                  <c:v>3.3583992E-2</c:v>
                </c:pt>
                <c:pt idx="17061">
                  <c:v>3.3583992200000003E-2</c:v>
                </c:pt>
                <c:pt idx="17062">
                  <c:v>3.3583992399999998E-2</c:v>
                </c:pt>
                <c:pt idx="17063">
                  <c:v>3.3583992600000001E-2</c:v>
                </c:pt>
                <c:pt idx="17064">
                  <c:v>3.3583992799999997E-2</c:v>
                </c:pt>
                <c:pt idx="17065">
                  <c:v>3.3583992999999999E-2</c:v>
                </c:pt>
                <c:pt idx="17066">
                  <c:v>3.3583993200000002E-2</c:v>
                </c:pt>
                <c:pt idx="17067">
                  <c:v>3.3583993399999998E-2</c:v>
                </c:pt>
                <c:pt idx="17068">
                  <c:v>3.3583993600000001E-2</c:v>
                </c:pt>
                <c:pt idx="17069">
                  <c:v>3.3583993800000003E-2</c:v>
                </c:pt>
                <c:pt idx="17070">
                  <c:v>3.3583993999999999E-2</c:v>
                </c:pt>
                <c:pt idx="17071">
                  <c:v>3.3583994200000002E-2</c:v>
                </c:pt>
                <c:pt idx="17072">
                  <c:v>3.3583994399999997E-2</c:v>
                </c:pt>
                <c:pt idx="17073">
                  <c:v>3.35839946E-2</c:v>
                </c:pt>
                <c:pt idx="17074">
                  <c:v>3.3583994800000003E-2</c:v>
                </c:pt>
                <c:pt idx="17075">
                  <c:v>3.3583994999999998E-2</c:v>
                </c:pt>
                <c:pt idx="17076">
                  <c:v>3.3583995200000001E-2</c:v>
                </c:pt>
                <c:pt idx="17077">
                  <c:v>3.3583995399999997E-2</c:v>
                </c:pt>
                <c:pt idx="17078">
                  <c:v>3.35839956E-2</c:v>
                </c:pt>
                <c:pt idx="17079">
                  <c:v>3.3583995800000002E-2</c:v>
                </c:pt>
                <c:pt idx="17080">
                  <c:v>3.3583995999999998E-2</c:v>
                </c:pt>
                <c:pt idx="17081">
                  <c:v>3.3583996200000001E-2</c:v>
                </c:pt>
                <c:pt idx="17082">
                  <c:v>3.3583996400000003E-2</c:v>
                </c:pt>
                <c:pt idx="17083">
                  <c:v>3.3583996599999999E-2</c:v>
                </c:pt>
                <c:pt idx="17084">
                  <c:v>3.3583996800000002E-2</c:v>
                </c:pt>
                <c:pt idx="17085">
                  <c:v>3.3583996999999997E-2</c:v>
                </c:pt>
                <c:pt idx="17086">
                  <c:v>3.35839972E-2</c:v>
                </c:pt>
                <c:pt idx="17087">
                  <c:v>3.3583997400000003E-2</c:v>
                </c:pt>
                <c:pt idx="17088">
                  <c:v>3.3583997599999998E-2</c:v>
                </c:pt>
                <c:pt idx="17089">
                  <c:v>3.3583997800000001E-2</c:v>
                </c:pt>
                <c:pt idx="17090">
                  <c:v>3.3583997999999997E-2</c:v>
                </c:pt>
                <c:pt idx="17091">
                  <c:v>3.35839982E-2</c:v>
                </c:pt>
                <c:pt idx="17092">
                  <c:v>3.3583998400000002E-2</c:v>
                </c:pt>
                <c:pt idx="17093">
                  <c:v>3.3583998599999998E-2</c:v>
                </c:pt>
                <c:pt idx="17094">
                  <c:v>3.3583998800000001E-2</c:v>
                </c:pt>
                <c:pt idx="17095">
                  <c:v>3.3583999000000003E-2</c:v>
                </c:pt>
                <c:pt idx="17096">
                  <c:v>3.3583999199999999E-2</c:v>
                </c:pt>
                <c:pt idx="17097">
                  <c:v>3.3583999400000002E-2</c:v>
                </c:pt>
                <c:pt idx="17098">
                  <c:v>3.3583999599999997E-2</c:v>
                </c:pt>
                <c:pt idx="17099">
                  <c:v>3.35839998E-2</c:v>
                </c:pt>
                <c:pt idx="17100">
                  <c:v>3.3584000000000003E-2</c:v>
                </c:pt>
                <c:pt idx="17101">
                  <c:v>3.3584000199999998E-2</c:v>
                </c:pt>
                <c:pt idx="17102">
                  <c:v>3.3584000400000001E-2</c:v>
                </c:pt>
                <c:pt idx="17103">
                  <c:v>3.3584000599999997E-2</c:v>
                </c:pt>
                <c:pt idx="17104">
                  <c:v>3.35840008E-2</c:v>
                </c:pt>
                <c:pt idx="17105">
                  <c:v>3.3584001000000002E-2</c:v>
                </c:pt>
                <c:pt idx="17106">
                  <c:v>3.3584001199999998E-2</c:v>
                </c:pt>
                <c:pt idx="17107">
                  <c:v>3.3584001400000001E-2</c:v>
                </c:pt>
                <c:pt idx="17108">
                  <c:v>3.3584001600000003E-2</c:v>
                </c:pt>
                <c:pt idx="17109">
                  <c:v>3.3584001799999999E-2</c:v>
                </c:pt>
                <c:pt idx="17110">
                  <c:v>3.3584002000000002E-2</c:v>
                </c:pt>
                <c:pt idx="17111">
                  <c:v>3.3584002199999997E-2</c:v>
                </c:pt>
                <c:pt idx="17112">
                  <c:v>3.35840024E-2</c:v>
                </c:pt>
                <c:pt idx="17113">
                  <c:v>3.3584002600000003E-2</c:v>
                </c:pt>
                <c:pt idx="17114">
                  <c:v>3.3584002799999998E-2</c:v>
                </c:pt>
                <c:pt idx="17115">
                  <c:v>3.3584003000000001E-2</c:v>
                </c:pt>
                <c:pt idx="17116">
                  <c:v>3.3584003199999997E-2</c:v>
                </c:pt>
                <c:pt idx="17117">
                  <c:v>3.35840034E-2</c:v>
                </c:pt>
                <c:pt idx="17118">
                  <c:v>3.3584003600000002E-2</c:v>
                </c:pt>
                <c:pt idx="17119">
                  <c:v>3.3584003799999998E-2</c:v>
                </c:pt>
                <c:pt idx="17120">
                  <c:v>3.3584004000000001E-2</c:v>
                </c:pt>
                <c:pt idx="17121">
                  <c:v>3.3584004200000003E-2</c:v>
                </c:pt>
                <c:pt idx="17122">
                  <c:v>3.3584004399999999E-2</c:v>
                </c:pt>
                <c:pt idx="17123">
                  <c:v>3.3584004600000002E-2</c:v>
                </c:pt>
                <c:pt idx="17124">
                  <c:v>3.3584004799999997E-2</c:v>
                </c:pt>
                <c:pt idx="17125">
                  <c:v>3.3584005E-2</c:v>
                </c:pt>
                <c:pt idx="17126">
                  <c:v>3.3584005200000003E-2</c:v>
                </c:pt>
                <c:pt idx="17127">
                  <c:v>3.3584005399999999E-2</c:v>
                </c:pt>
                <c:pt idx="17128">
                  <c:v>3.3584005600000001E-2</c:v>
                </c:pt>
                <c:pt idx="17129">
                  <c:v>3.3584005799999997E-2</c:v>
                </c:pt>
                <c:pt idx="17130">
                  <c:v>3.3584006E-2</c:v>
                </c:pt>
                <c:pt idx="17131">
                  <c:v>3.3584006200000002E-2</c:v>
                </c:pt>
                <c:pt idx="17132">
                  <c:v>3.3584006399999998E-2</c:v>
                </c:pt>
                <c:pt idx="17133">
                  <c:v>3.3584006600000001E-2</c:v>
                </c:pt>
                <c:pt idx="17134">
                  <c:v>3.3584006800000003E-2</c:v>
                </c:pt>
                <c:pt idx="17135">
                  <c:v>3.3584006999999999E-2</c:v>
                </c:pt>
                <c:pt idx="17136">
                  <c:v>3.3584007200000002E-2</c:v>
                </c:pt>
                <c:pt idx="17137">
                  <c:v>3.3584007399999997E-2</c:v>
                </c:pt>
                <c:pt idx="17138">
                  <c:v>3.35840076E-2</c:v>
                </c:pt>
                <c:pt idx="17139">
                  <c:v>3.3584007800000003E-2</c:v>
                </c:pt>
                <c:pt idx="17140">
                  <c:v>3.3584007999999999E-2</c:v>
                </c:pt>
                <c:pt idx="17141">
                  <c:v>3.3584008200000001E-2</c:v>
                </c:pt>
                <c:pt idx="17142">
                  <c:v>3.3584008399999997E-2</c:v>
                </c:pt>
                <c:pt idx="17143">
                  <c:v>3.35840086E-2</c:v>
                </c:pt>
                <c:pt idx="17144">
                  <c:v>3.3584008800000002E-2</c:v>
                </c:pt>
                <c:pt idx="17145">
                  <c:v>3.3584008999999998E-2</c:v>
                </c:pt>
                <c:pt idx="17146">
                  <c:v>3.3584009200000001E-2</c:v>
                </c:pt>
                <c:pt idx="17147">
                  <c:v>3.3584009400000003E-2</c:v>
                </c:pt>
                <c:pt idx="17148">
                  <c:v>3.3584009599999999E-2</c:v>
                </c:pt>
                <c:pt idx="17149">
                  <c:v>3.3584009800000002E-2</c:v>
                </c:pt>
                <c:pt idx="17150">
                  <c:v>3.3584009999999997E-2</c:v>
                </c:pt>
                <c:pt idx="17151">
                  <c:v>3.35840102E-2</c:v>
                </c:pt>
                <c:pt idx="17152">
                  <c:v>3.3584010400000003E-2</c:v>
                </c:pt>
                <c:pt idx="17153">
                  <c:v>3.3584010599999999E-2</c:v>
                </c:pt>
                <c:pt idx="17154">
                  <c:v>3.3584010800000001E-2</c:v>
                </c:pt>
                <c:pt idx="17155">
                  <c:v>3.3584010999999997E-2</c:v>
                </c:pt>
                <c:pt idx="17156">
                  <c:v>3.35840112E-2</c:v>
                </c:pt>
                <c:pt idx="17157">
                  <c:v>3.3584011400000002E-2</c:v>
                </c:pt>
                <c:pt idx="17158">
                  <c:v>3.3584011599999998E-2</c:v>
                </c:pt>
                <c:pt idx="17159">
                  <c:v>3.3584011800000001E-2</c:v>
                </c:pt>
                <c:pt idx="17160">
                  <c:v>3.3584012000000003E-2</c:v>
                </c:pt>
                <c:pt idx="17161">
                  <c:v>3.3584012199999999E-2</c:v>
                </c:pt>
                <c:pt idx="17162">
                  <c:v>3.3584012400000002E-2</c:v>
                </c:pt>
                <c:pt idx="17163">
                  <c:v>3.3584012599999997E-2</c:v>
                </c:pt>
                <c:pt idx="17164">
                  <c:v>3.35840128E-2</c:v>
                </c:pt>
                <c:pt idx="17165">
                  <c:v>3.3584013000000003E-2</c:v>
                </c:pt>
                <c:pt idx="17166">
                  <c:v>3.3584013199999999E-2</c:v>
                </c:pt>
                <c:pt idx="17167">
                  <c:v>3.3584013400000001E-2</c:v>
                </c:pt>
                <c:pt idx="17168">
                  <c:v>3.3584013599999997E-2</c:v>
                </c:pt>
                <c:pt idx="17169">
                  <c:v>3.35840138E-2</c:v>
                </c:pt>
                <c:pt idx="17170">
                  <c:v>3.3584014000000002E-2</c:v>
                </c:pt>
                <c:pt idx="17171">
                  <c:v>3.3584014199999998E-2</c:v>
                </c:pt>
                <c:pt idx="17172">
                  <c:v>3.3584014400000001E-2</c:v>
                </c:pt>
                <c:pt idx="17173">
                  <c:v>3.3584014600000003E-2</c:v>
                </c:pt>
                <c:pt idx="17174">
                  <c:v>3.3584014799999999E-2</c:v>
                </c:pt>
                <c:pt idx="17175">
                  <c:v>3.3584015000000002E-2</c:v>
                </c:pt>
                <c:pt idx="17176">
                  <c:v>3.3584015199999998E-2</c:v>
                </c:pt>
                <c:pt idx="17177">
                  <c:v>3.35840154E-2</c:v>
                </c:pt>
                <c:pt idx="17178">
                  <c:v>3.3584015600000003E-2</c:v>
                </c:pt>
                <c:pt idx="17179">
                  <c:v>3.3584015799999999E-2</c:v>
                </c:pt>
                <c:pt idx="17180">
                  <c:v>3.3584016000000001E-2</c:v>
                </c:pt>
                <c:pt idx="17181">
                  <c:v>3.3584016199999997E-2</c:v>
                </c:pt>
                <c:pt idx="17182">
                  <c:v>3.35840164E-2</c:v>
                </c:pt>
                <c:pt idx="17183">
                  <c:v>3.3584016600000002E-2</c:v>
                </c:pt>
                <c:pt idx="17184">
                  <c:v>3.3584016799999998E-2</c:v>
                </c:pt>
                <c:pt idx="17185">
                  <c:v>3.3584017000000001E-2</c:v>
                </c:pt>
                <c:pt idx="17186">
                  <c:v>3.3584017200000003E-2</c:v>
                </c:pt>
                <c:pt idx="17187">
                  <c:v>3.3584017399999999E-2</c:v>
                </c:pt>
                <c:pt idx="17188">
                  <c:v>3.3584017600000002E-2</c:v>
                </c:pt>
                <c:pt idx="17189">
                  <c:v>3.3584017799999998E-2</c:v>
                </c:pt>
                <c:pt idx="17190">
                  <c:v>3.3584018E-2</c:v>
                </c:pt>
                <c:pt idx="17191">
                  <c:v>3.3584018200000003E-2</c:v>
                </c:pt>
                <c:pt idx="17192">
                  <c:v>3.3584018399999999E-2</c:v>
                </c:pt>
                <c:pt idx="17193">
                  <c:v>3.3584018600000001E-2</c:v>
                </c:pt>
                <c:pt idx="17194">
                  <c:v>3.3584018799999997E-2</c:v>
                </c:pt>
                <c:pt idx="17195">
                  <c:v>3.3584019E-2</c:v>
                </c:pt>
                <c:pt idx="17196">
                  <c:v>3.3584019200000002E-2</c:v>
                </c:pt>
                <c:pt idx="17197">
                  <c:v>3.3584019399999998E-2</c:v>
                </c:pt>
                <c:pt idx="17198">
                  <c:v>3.3584019600000001E-2</c:v>
                </c:pt>
                <c:pt idx="17199">
                  <c:v>3.3584019800000003E-2</c:v>
                </c:pt>
                <c:pt idx="17200">
                  <c:v>3.3584019999999999E-2</c:v>
                </c:pt>
                <c:pt idx="17201">
                  <c:v>3.3584020200000002E-2</c:v>
                </c:pt>
                <c:pt idx="17202">
                  <c:v>3.3584020399999998E-2</c:v>
                </c:pt>
                <c:pt idx="17203">
                  <c:v>3.35840206E-2</c:v>
                </c:pt>
                <c:pt idx="17204">
                  <c:v>3.3584020800000003E-2</c:v>
                </c:pt>
                <c:pt idx="17205">
                  <c:v>3.3584020999999999E-2</c:v>
                </c:pt>
                <c:pt idx="17206">
                  <c:v>3.3584021200000001E-2</c:v>
                </c:pt>
                <c:pt idx="17207">
                  <c:v>3.3584021399999997E-2</c:v>
                </c:pt>
                <c:pt idx="17208">
                  <c:v>3.35840216E-2</c:v>
                </c:pt>
                <c:pt idx="17209">
                  <c:v>3.3584021800000002E-2</c:v>
                </c:pt>
                <c:pt idx="17210">
                  <c:v>3.3584021999999998E-2</c:v>
                </c:pt>
                <c:pt idx="17211">
                  <c:v>3.3584022200000001E-2</c:v>
                </c:pt>
                <c:pt idx="17212">
                  <c:v>3.3584022400000003E-2</c:v>
                </c:pt>
                <c:pt idx="17213">
                  <c:v>3.3584022599999999E-2</c:v>
                </c:pt>
                <c:pt idx="17214">
                  <c:v>3.3584022800000002E-2</c:v>
                </c:pt>
                <c:pt idx="17215">
                  <c:v>3.3584022999999998E-2</c:v>
                </c:pt>
                <c:pt idx="17216">
                  <c:v>3.35840232E-2</c:v>
                </c:pt>
                <c:pt idx="17217">
                  <c:v>3.3584023400000003E-2</c:v>
                </c:pt>
                <c:pt idx="17218">
                  <c:v>3.3584023599999999E-2</c:v>
                </c:pt>
                <c:pt idx="17219">
                  <c:v>3.3584023800000001E-2</c:v>
                </c:pt>
                <c:pt idx="17220">
                  <c:v>3.3584023999999997E-2</c:v>
                </c:pt>
                <c:pt idx="17221">
                  <c:v>3.35840242E-2</c:v>
                </c:pt>
                <c:pt idx="17222">
                  <c:v>3.3584024400000002E-2</c:v>
                </c:pt>
                <c:pt idx="17223">
                  <c:v>3.3584024599999998E-2</c:v>
                </c:pt>
                <c:pt idx="17224">
                  <c:v>3.3584024800000001E-2</c:v>
                </c:pt>
                <c:pt idx="17225">
                  <c:v>3.3584025000000003E-2</c:v>
                </c:pt>
                <c:pt idx="17226">
                  <c:v>3.3584025199999999E-2</c:v>
                </c:pt>
                <c:pt idx="17227">
                  <c:v>3.3584025400000002E-2</c:v>
                </c:pt>
                <c:pt idx="17228">
                  <c:v>3.3584025599999998E-2</c:v>
                </c:pt>
                <c:pt idx="17229">
                  <c:v>3.35840258E-2</c:v>
                </c:pt>
                <c:pt idx="17230">
                  <c:v>3.3584026000000003E-2</c:v>
                </c:pt>
                <c:pt idx="17231">
                  <c:v>3.3584026199999999E-2</c:v>
                </c:pt>
                <c:pt idx="17232">
                  <c:v>3.3584026400000001E-2</c:v>
                </c:pt>
                <c:pt idx="17233">
                  <c:v>3.3584026599999997E-2</c:v>
                </c:pt>
                <c:pt idx="17234">
                  <c:v>3.35840268E-2</c:v>
                </c:pt>
                <c:pt idx="17235">
                  <c:v>3.3584027000000002E-2</c:v>
                </c:pt>
                <c:pt idx="17236">
                  <c:v>3.3584027199999998E-2</c:v>
                </c:pt>
                <c:pt idx="17237">
                  <c:v>3.3584027400000001E-2</c:v>
                </c:pt>
                <c:pt idx="17238">
                  <c:v>3.3584027599999997E-2</c:v>
                </c:pt>
                <c:pt idx="17239">
                  <c:v>3.3584027799999999E-2</c:v>
                </c:pt>
                <c:pt idx="17240">
                  <c:v>3.3584028000000002E-2</c:v>
                </c:pt>
                <c:pt idx="17241">
                  <c:v>3.3584028199999998E-2</c:v>
                </c:pt>
                <c:pt idx="17242">
                  <c:v>3.35840284E-2</c:v>
                </c:pt>
                <c:pt idx="17243">
                  <c:v>3.3584028600000003E-2</c:v>
                </c:pt>
                <c:pt idx="17244">
                  <c:v>3.3584028799999999E-2</c:v>
                </c:pt>
                <c:pt idx="17245">
                  <c:v>3.3584029000000001E-2</c:v>
                </c:pt>
                <c:pt idx="17246">
                  <c:v>3.3584029199999997E-2</c:v>
                </c:pt>
                <c:pt idx="17247">
                  <c:v>3.35840294E-2</c:v>
                </c:pt>
                <c:pt idx="17248">
                  <c:v>3.3584029600000002E-2</c:v>
                </c:pt>
                <c:pt idx="17249">
                  <c:v>3.3584029799999998E-2</c:v>
                </c:pt>
                <c:pt idx="17250">
                  <c:v>3.3584030000000001E-2</c:v>
                </c:pt>
                <c:pt idx="17251">
                  <c:v>3.3584030199999997E-2</c:v>
                </c:pt>
                <c:pt idx="17252">
                  <c:v>3.3584030399999999E-2</c:v>
                </c:pt>
                <c:pt idx="17253">
                  <c:v>3.3584030600000002E-2</c:v>
                </c:pt>
                <c:pt idx="17254">
                  <c:v>3.3584030799999998E-2</c:v>
                </c:pt>
                <c:pt idx="17255">
                  <c:v>3.3584031E-2</c:v>
                </c:pt>
                <c:pt idx="17256">
                  <c:v>3.3584031200000003E-2</c:v>
                </c:pt>
                <c:pt idx="17257">
                  <c:v>3.3584031399999999E-2</c:v>
                </c:pt>
                <c:pt idx="17258">
                  <c:v>3.3584031600000001E-2</c:v>
                </c:pt>
                <c:pt idx="17259">
                  <c:v>3.3584031799999997E-2</c:v>
                </c:pt>
                <c:pt idx="17260">
                  <c:v>3.3584032E-2</c:v>
                </c:pt>
                <c:pt idx="17261">
                  <c:v>3.3584032200000002E-2</c:v>
                </c:pt>
                <c:pt idx="17262">
                  <c:v>3.3584032399999998E-2</c:v>
                </c:pt>
                <c:pt idx="17263">
                  <c:v>3.3584032600000001E-2</c:v>
                </c:pt>
                <c:pt idx="17264">
                  <c:v>3.3584032799999997E-2</c:v>
                </c:pt>
                <c:pt idx="17265">
                  <c:v>3.3584032999999999E-2</c:v>
                </c:pt>
                <c:pt idx="17266">
                  <c:v>3.3584033200000002E-2</c:v>
                </c:pt>
                <c:pt idx="17267">
                  <c:v>3.3584033399999998E-2</c:v>
                </c:pt>
                <c:pt idx="17268">
                  <c:v>3.35840336E-2</c:v>
                </c:pt>
                <c:pt idx="17269">
                  <c:v>3.3584033800000003E-2</c:v>
                </c:pt>
                <c:pt idx="17270">
                  <c:v>3.3584033999999999E-2</c:v>
                </c:pt>
                <c:pt idx="17271">
                  <c:v>3.3584034200000001E-2</c:v>
                </c:pt>
                <c:pt idx="17272">
                  <c:v>3.3584034399999997E-2</c:v>
                </c:pt>
                <c:pt idx="17273">
                  <c:v>3.35840346E-2</c:v>
                </c:pt>
                <c:pt idx="17274">
                  <c:v>3.3584034800000002E-2</c:v>
                </c:pt>
                <c:pt idx="17275">
                  <c:v>3.3584034999999998E-2</c:v>
                </c:pt>
                <c:pt idx="17276">
                  <c:v>3.3584035200000001E-2</c:v>
                </c:pt>
                <c:pt idx="17277">
                  <c:v>3.3584035399999997E-2</c:v>
                </c:pt>
                <c:pt idx="17278">
                  <c:v>3.3584035599999999E-2</c:v>
                </c:pt>
                <c:pt idx="17279">
                  <c:v>3.3584035800000002E-2</c:v>
                </c:pt>
                <c:pt idx="17280">
                  <c:v>3.3584035999999998E-2</c:v>
                </c:pt>
                <c:pt idx="17281">
                  <c:v>3.35840362E-2</c:v>
                </c:pt>
                <c:pt idx="17282">
                  <c:v>3.3584036400000003E-2</c:v>
                </c:pt>
                <c:pt idx="17283">
                  <c:v>3.3584036599999999E-2</c:v>
                </c:pt>
                <c:pt idx="17284">
                  <c:v>3.3584036800000001E-2</c:v>
                </c:pt>
                <c:pt idx="17285">
                  <c:v>3.3584036999999997E-2</c:v>
                </c:pt>
                <c:pt idx="17286">
                  <c:v>3.35840372E-2</c:v>
                </c:pt>
                <c:pt idx="17287">
                  <c:v>3.3584037400000002E-2</c:v>
                </c:pt>
                <c:pt idx="17288">
                  <c:v>3.3584037599999998E-2</c:v>
                </c:pt>
                <c:pt idx="17289">
                  <c:v>3.3584037800000001E-2</c:v>
                </c:pt>
                <c:pt idx="17290">
                  <c:v>3.3584037999999997E-2</c:v>
                </c:pt>
                <c:pt idx="17291">
                  <c:v>3.3584038199999999E-2</c:v>
                </c:pt>
                <c:pt idx="17292">
                  <c:v>3.3584038400000002E-2</c:v>
                </c:pt>
                <c:pt idx="17293">
                  <c:v>3.3584038599999998E-2</c:v>
                </c:pt>
                <c:pt idx="17294">
                  <c:v>3.35840388E-2</c:v>
                </c:pt>
                <c:pt idx="17295">
                  <c:v>3.3584039000000003E-2</c:v>
                </c:pt>
                <c:pt idx="17296">
                  <c:v>3.3584039199999999E-2</c:v>
                </c:pt>
                <c:pt idx="17297">
                  <c:v>3.3584039400000001E-2</c:v>
                </c:pt>
                <c:pt idx="17298">
                  <c:v>3.3584039599999997E-2</c:v>
                </c:pt>
                <c:pt idx="17299">
                  <c:v>3.35840398E-2</c:v>
                </c:pt>
                <c:pt idx="17300">
                  <c:v>3.3584040000000003E-2</c:v>
                </c:pt>
                <c:pt idx="17301">
                  <c:v>3.3584040199999998E-2</c:v>
                </c:pt>
                <c:pt idx="17302">
                  <c:v>3.3584040400000001E-2</c:v>
                </c:pt>
                <c:pt idx="17303">
                  <c:v>3.3584040599999997E-2</c:v>
                </c:pt>
                <c:pt idx="17304">
                  <c:v>3.3584040799999999E-2</c:v>
                </c:pt>
                <c:pt idx="17305">
                  <c:v>3.3584041000000002E-2</c:v>
                </c:pt>
                <c:pt idx="17306">
                  <c:v>3.3584041199999998E-2</c:v>
                </c:pt>
                <c:pt idx="17307">
                  <c:v>3.35840414E-2</c:v>
                </c:pt>
                <c:pt idx="17308">
                  <c:v>3.3584041600000003E-2</c:v>
                </c:pt>
                <c:pt idx="17309">
                  <c:v>3.3584041799999999E-2</c:v>
                </c:pt>
                <c:pt idx="17310">
                  <c:v>3.3584042000000001E-2</c:v>
                </c:pt>
                <c:pt idx="17311">
                  <c:v>3.3584042199999997E-2</c:v>
                </c:pt>
                <c:pt idx="17312">
                  <c:v>3.35840424E-2</c:v>
                </c:pt>
                <c:pt idx="17313">
                  <c:v>3.3584042600000003E-2</c:v>
                </c:pt>
                <c:pt idx="17314">
                  <c:v>3.3584042799999998E-2</c:v>
                </c:pt>
                <c:pt idx="17315">
                  <c:v>3.3584043000000001E-2</c:v>
                </c:pt>
                <c:pt idx="17316">
                  <c:v>3.3584043199999997E-2</c:v>
                </c:pt>
                <c:pt idx="17317">
                  <c:v>3.3584043399999999E-2</c:v>
                </c:pt>
                <c:pt idx="17318">
                  <c:v>3.3584043600000002E-2</c:v>
                </c:pt>
                <c:pt idx="17319">
                  <c:v>3.3584043799999998E-2</c:v>
                </c:pt>
                <c:pt idx="17320">
                  <c:v>3.3584044E-2</c:v>
                </c:pt>
                <c:pt idx="17321">
                  <c:v>3.3584044200000003E-2</c:v>
                </c:pt>
                <c:pt idx="17322">
                  <c:v>3.3584044399999999E-2</c:v>
                </c:pt>
                <c:pt idx="17323">
                  <c:v>3.3584044600000001E-2</c:v>
                </c:pt>
                <c:pt idx="17324">
                  <c:v>3.3584044799999997E-2</c:v>
                </c:pt>
                <c:pt idx="17325">
                  <c:v>3.3584045E-2</c:v>
                </c:pt>
                <c:pt idx="17326">
                  <c:v>3.3584045200000003E-2</c:v>
                </c:pt>
                <c:pt idx="17327">
                  <c:v>3.3584045399999998E-2</c:v>
                </c:pt>
                <c:pt idx="17328">
                  <c:v>3.3584045600000001E-2</c:v>
                </c:pt>
                <c:pt idx="17329">
                  <c:v>3.3584045799999997E-2</c:v>
                </c:pt>
                <c:pt idx="17330">
                  <c:v>3.3584045999999999E-2</c:v>
                </c:pt>
                <c:pt idx="17331">
                  <c:v>3.3584046200000002E-2</c:v>
                </c:pt>
                <c:pt idx="17332">
                  <c:v>3.3584046399999998E-2</c:v>
                </c:pt>
                <c:pt idx="17333">
                  <c:v>3.35840466E-2</c:v>
                </c:pt>
                <c:pt idx="17334">
                  <c:v>3.3584046800000003E-2</c:v>
                </c:pt>
                <c:pt idx="17335">
                  <c:v>3.3584046999999999E-2</c:v>
                </c:pt>
                <c:pt idx="17336">
                  <c:v>3.3584047200000001E-2</c:v>
                </c:pt>
                <c:pt idx="17337">
                  <c:v>3.3584047399999997E-2</c:v>
                </c:pt>
                <c:pt idx="17338">
                  <c:v>3.35840476E-2</c:v>
                </c:pt>
                <c:pt idx="17339">
                  <c:v>3.3584047800000003E-2</c:v>
                </c:pt>
                <c:pt idx="17340">
                  <c:v>3.3584047999999998E-2</c:v>
                </c:pt>
                <c:pt idx="17341">
                  <c:v>3.3584048200000001E-2</c:v>
                </c:pt>
                <c:pt idx="17342">
                  <c:v>3.3584048399999997E-2</c:v>
                </c:pt>
                <c:pt idx="17343">
                  <c:v>3.3584048599999999E-2</c:v>
                </c:pt>
                <c:pt idx="17344">
                  <c:v>3.3584048800000002E-2</c:v>
                </c:pt>
                <c:pt idx="17345">
                  <c:v>3.3584048999999998E-2</c:v>
                </c:pt>
                <c:pt idx="17346">
                  <c:v>3.35840492E-2</c:v>
                </c:pt>
                <c:pt idx="17347">
                  <c:v>3.3584049400000003E-2</c:v>
                </c:pt>
                <c:pt idx="17348">
                  <c:v>3.3584049599999999E-2</c:v>
                </c:pt>
                <c:pt idx="17349">
                  <c:v>3.3584049800000002E-2</c:v>
                </c:pt>
                <c:pt idx="17350">
                  <c:v>3.3584049999999997E-2</c:v>
                </c:pt>
                <c:pt idx="17351">
                  <c:v>3.35840502E-2</c:v>
                </c:pt>
                <c:pt idx="17352">
                  <c:v>3.3584050400000003E-2</c:v>
                </c:pt>
                <c:pt idx="17353">
                  <c:v>3.3584050599999998E-2</c:v>
                </c:pt>
                <c:pt idx="17354">
                  <c:v>3.3584050800000001E-2</c:v>
                </c:pt>
                <c:pt idx="17355">
                  <c:v>3.3584050999999997E-2</c:v>
                </c:pt>
                <c:pt idx="17356">
                  <c:v>3.3584051199999999E-2</c:v>
                </c:pt>
                <c:pt idx="17357">
                  <c:v>3.3584051400000002E-2</c:v>
                </c:pt>
                <c:pt idx="17358">
                  <c:v>3.3584051599999998E-2</c:v>
                </c:pt>
                <c:pt idx="17359">
                  <c:v>3.35840518E-2</c:v>
                </c:pt>
                <c:pt idx="17360">
                  <c:v>3.3584052000000003E-2</c:v>
                </c:pt>
                <c:pt idx="17361">
                  <c:v>3.3584052199999999E-2</c:v>
                </c:pt>
                <c:pt idx="17362">
                  <c:v>3.3584052400000002E-2</c:v>
                </c:pt>
                <c:pt idx="17363">
                  <c:v>3.3584052599999997E-2</c:v>
                </c:pt>
                <c:pt idx="17364">
                  <c:v>3.35840528E-2</c:v>
                </c:pt>
                <c:pt idx="17365">
                  <c:v>3.3584053000000003E-2</c:v>
                </c:pt>
                <c:pt idx="17366">
                  <c:v>3.3584053199999998E-2</c:v>
                </c:pt>
                <c:pt idx="17367">
                  <c:v>3.3584053400000001E-2</c:v>
                </c:pt>
                <c:pt idx="17368">
                  <c:v>3.3584053599999997E-2</c:v>
                </c:pt>
                <c:pt idx="17369">
                  <c:v>3.3584053799999999E-2</c:v>
                </c:pt>
                <c:pt idx="17370">
                  <c:v>3.3584054000000002E-2</c:v>
                </c:pt>
                <c:pt idx="17371">
                  <c:v>3.3584054199999998E-2</c:v>
                </c:pt>
                <c:pt idx="17372">
                  <c:v>3.35840544E-2</c:v>
                </c:pt>
                <c:pt idx="17373">
                  <c:v>3.3584054600000003E-2</c:v>
                </c:pt>
                <c:pt idx="17374">
                  <c:v>3.3584054799999999E-2</c:v>
                </c:pt>
                <c:pt idx="17375">
                  <c:v>3.3584055000000002E-2</c:v>
                </c:pt>
                <c:pt idx="17376">
                  <c:v>3.3584055199999997E-2</c:v>
                </c:pt>
                <c:pt idx="17377">
                  <c:v>3.35840554E-2</c:v>
                </c:pt>
                <c:pt idx="17378">
                  <c:v>3.3584055600000003E-2</c:v>
                </c:pt>
                <c:pt idx="17379">
                  <c:v>3.3584055799999998E-2</c:v>
                </c:pt>
                <c:pt idx="17380">
                  <c:v>3.3584056000000001E-2</c:v>
                </c:pt>
                <c:pt idx="17381">
                  <c:v>3.3584056199999997E-2</c:v>
                </c:pt>
                <c:pt idx="17382">
                  <c:v>3.3584056399999999E-2</c:v>
                </c:pt>
                <c:pt idx="17383">
                  <c:v>3.3584056600000002E-2</c:v>
                </c:pt>
                <c:pt idx="17384">
                  <c:v>3.3584056799999998E-2</c:v>
                </c:pt>
                <c:pt idx="17385">
                  <c:v>3.3584057E-2</c:v>
                </c:pt>
                <c:pt idx="17386">
                  <c:v>3.3584057200000003E-2</c:v>
                </c:pt>
                <c:pt idx="17387">
                  <c:v>3.3584057399999999E-2</c:v>
                </c:pt>
                <c:pt idx="17388">
                  <c:v>3.3584057600000002E-2</c:v>
                </c:pt>
                <c:pt idx="17389">
                  <c:v>3.3584057799999997E-2</c:v>
                </c:pt>
                <c:pt idx="17390">
                  <c:v>3.3584058E-2</c:v>
                </c:pt>
                <c:pt idx="17391">
                  <c:v>3.3584058200000003E-2</c:v>
                </c:pt>
                <c:pt idx="17392">
                  <c:v>3.3584058399999998E-2</c:v>
                </c:pt>
                <c:pt idx="17393">
                  <c:v>3.3584058600000001E-2</c:v>
                </c:pt>
                <c:pt idx="17394">
                  <c:v>3.3584058799999997E-2</c:v>
                </c:pt>
                <c:pt idx="17395">
                  <c:v>3.3584058999999999E-2</c:v>
                </c:pt>
                <c:pt idx="17396">
                  <c:v>3.3584059200000002E-2</c:v>
                </c:pt>
                <c:pt idx="17397">
                  <c:v>3.3584059399999998E-2</c:v>
                </c:pt>
                <c:pt idx="17398">
                  <c:v>3.3584059600000001E-2</c:v>
                </c:pt>
                <c:pt idx="17399">
                  <c:v>3.3584059800000003E-2</c:v>
                </c:pt>
                <c:pt idx="17400">
                  <c:v>3.3584059999999999E-2</c:v>
                </c:pt>
                <c:pt idx="17401">
                  <c:v>3.3584060200000002E-2</c:v>
                </c:pt>
                <c:pt idx="17402">
                  <c:v>3.3584060399999997E-2</c:v>
                </c:pt>
                <c:pt idx="17403">
                  <c:v>3.35840606E-2</c:v>
                </c:pt>
                <c:pt idx="17404">
                  <c:v>3.3584060800000003E-2</c:v>
                </c:pt>
                <c:pt idx="17405">
                  <c:v>3.3584060999999998E-2</c:v>
                </c:pt>
                <c:pt idx="17406">
                  <c:v>3.3584061200000001E-2</c:v>
                </c:pt>
                <c:pt idx="17407">
                  <c:v>3.3584061399999997E-2</c:v>
                </c:pt>
                <c:pt idx="17408">
                  <c:v>3.3584061599999999E-2</c:v>
                </c:pt>
                <c:pt idx="17409">
                  <c:v>3.3584061800000002E-2</c:v>
                </c:pt>
                <c:pt idx="17410">
                  <c:v>3.3584061999999998E-2</c:v>
                </c:pt>
                <c:pt idx="17411">
                  <c:v>3.3584062200000001E-2</c:v>
                </c:pt>
                <c:pt idx="17412">
                  <c:v>3.3584062400000003E-2</c:v>
                </c:pt>
                <c:pt idx="17413">
                  <c:v>3.3584062599999999E-2</c:v>
                </c:pt>
                <c:pt idx="17414">
                  <c:v>3.3584062800000002E-2</c:v>
                </c:pt>
                <c:pt idx="17415">
                  <c:v>3.3584062999999997E-2</c:v>
                </c:pt>
                <c:pt idx="17416">
                  <c:v>3.35840632E-2</c:v>
                </c:pt>
                <c:pt idx="17417">
                  <c:v>3.3584063400000003E-2</c:v>
                </c:pt>
                <c:pt idx="17418">
                  <c:v>3.3584063599999998E-2</c:v>
                </c:pt>
                <c:pt idx="17419">
                  <c:v>3.3584063800000001E-2</c:v>
                </c:pt>
                <c:pt idx="17420">
                  <c:v>3.3584063999999997E-2</c:v>
                </c:pt>
                <c:pt idx="17421">
                  <c:v>3.3584064199999999E-2</c:v>
                </c:pt>
                <c:pt idx="17422">
                  <c:v>3.3584064400000002E-2</c:v>
                </c:pt>
                <c:pt idx="17423">
                  <c:v>3.3584064599999998E-2</c:v>
                </c:pt>
                <c:pt idx="17424">
                  <c:v>3.3584064800000001E-2</c:v>
                </c:pt>
                <c:pt idx="17425">
                  <c:v>3.3584065000000003E-2</c:v>
                </c:pt>
                <c:pt idx="17426">
                  <c:v>3.3584065199999999E-2</c:v>
                </c:pt>
                <c:pt idx="17427">
                  <c:v>3.3584065400000002E-2</c:v>
                </c:pt>
                <c:pt idx="17428">
                  <c:v>3.3584065599999997E-2</c:v>
                </c:pt>
                <c:pt idx="17429">
                  <c:v>3.35840658E-2</c:v>
                </c:pt>
                <c:pt idx="17430">
                  <c:v>3.3584066000000003E-2</c:v>
                </c:pt>
                <c:pt idx="17431">
                  <c:v>3.3584066199999998E-2</c:v>
                </c:pt>
                <c:pt idx="17432">
                  <c:v>3.3584066400000001E-2</c:v>
                </c:pt>
                <c:pt idx="17433">
                  <c:v>3.3584066599999997E-2</c:v>
                </c:pt>
                <c:pt idx="17434">
                  <c:v>3.3584066799999999E-2</c:v>
                </c:pt>
                <c:pt idx="17435">
                  <c:v>3.3584067000000002E-2</c:v>
                </c:pt>
                <c:pt idx="17436">
                  <c:v>3.3584067199999998E-2</c:v>
                </c:pt>
                <c:pt idx="17437">
                  <c:v>3.3584067400000001E-2</c:v>
                </c:pt>
                <c:pt idx="17438">
                  <c:v>3.3584067600000003E-2</c:v>
                </c:pt>
                <c:pt idx="17439">
                  <c:v>3.3584067799999999E-2</c:v>
                </c:pt>
                <c:pt idx="17440">
                  <c:v>3.3584068000000002E-2</c:v>
                </c:pt>
                <c:pt idx="17441">
                  <c:v>3.3584068199999997E-2</c:v>
                </c:pt>
                <c:pt idx="17442">
                  <c:v>3.35840684E-2</c:v>
                </c:pt>
                <c:pt idx="17443">
                  <c:v>3.3584068600000003E-2</c:v>
                </c:pt>
                <c:pt idx="17444">
                  <c:v>3.3584068799999998E-2</c:v>
                </c:pt>
                <c:pt idx="17445">
                  <c:v>3.3584069000000001E-2</c:v>
                </c:pt>
                <c:pt idx="17446">
                  <c:v>3.3584069199999997E-2</c:v>
                </c:pt>
                <c:pt idx="17447">
                  <c:v>3.35840694E-2</c:v>
                </c:pt>
                <c:pt idx="17448">
                  <c:v>3.3584069600000002E-2</c:v>
                </c:pt>
                <c:pt idx="17449">
                  <c:v>3.3584069799999998E-2</c:v>
                </c:pt>
                <c:pt idx="17450">
                  <c:v>3.3584070000000001E-2</c:v>
                </c:pt>
                <c:pt idx="17451">
                  <c:v>3.3584070200000003E-2</c:v>
                </c:pt>
                <c:pt idx="17452">
                  <c:v>3.3584070399999999E-2</c:v>
                </c:pt>
                <c:pt idx="17453">
                  <c:v>3.3584070600000002E-2</c:v>
                </c:pt>
                <c:pt idx="17454">
                  <c:v>3.3584070799999997E-2</c:v>
                </c:pt>
                <c:pt idx="17455">
                  <c:v>3.3584071E-2</c:v>
                </c:pt>
                <c:pt idx="17456">
                  <c:v>3.3584071200000003E-2</c:v>
                </c:pt>
                <c:pt idx="17457">
                  <c:v>3.3584071399999998E-2</c:v>
                </c:pt>
                <c:pt idx="17458">
                  <c:v>3.3584071600000001E-2</c:v>
                </c:pt>
                <c:pt idx="17459">
                  <c:v>3.3584071799999997E-2</c:v>
                </c:pt>
                <c:pt idx="17460">
                  <c:v>3.3584072E-2</c:v>
                </c:pt>
                <c:pt idx="17461">
                  <c:v>3.3584072200000002E-2</c:v>
                </c:pt>
                <c:pt idx="17462">
                  <c:v>3.3584072399999998E-2</c:v>
                </c:pt>
                <c:pt idx="17463">
                  <c:v>3.3584072600000001E-2</c:v>
                </c:pt>
                <c:pt idx="17464">
                  <c:v>3.3584072800000003E-2</c:v>
                </c:pt>
                <c:pt idx="17465">
                  <c:v>3.3584072999999999E-2</c:v>
                </c:pt>
                <c:pt idx="17466">
                  <c:v>3.3584073200000002E-2</c:v>
                </c:pt>
                <c:pt idx="17467">
                  <c:v>3.3584073399999997E-2</c:v>
                </c:pt>
                <c:pt idx="17468">
                  <c:v>3.35840736E-2</c:v>
                </c:pt>
                <c:pt idx="17469">
                  <c:v>3.3584073800000003E-2</c:v>
                </c:pt>
                <c:pt idx="17470">
                  <c:v>3.3584073999999998E-2</c:v>
                </c:pt>
                <c:pt idx="17471">
                  <c:v>3.3584074200000001E-2</c:v>
                </c:pt>
                <c:pt idx="17472">
                  <c:v>3.3584074399999997E-2</c:v>
                </c:pt>
                <c:pt idx="17473">
                  <c:v>3.35840746E-2</c:v>
                </c:pt>
                <c:pt idx="17474">
                  <c:v>3.3584074800000002E-2</c:v>
                </c:pt>
                <c:pt idx="17475">
                  <c:v>3.3584074999999998E-2</c:v>
                </c:pt>
                <c:pt idx="17476">
                  <c:v>3.3584075200000001E-2</c:v>
                </c:pt>
                <c:pt idx="17477">
                  <c:v>3.3584075400000003E-2</c:v>
                </c:pt>
                <c:pt idx="17478">
                  <c:v>3.3584075599999999E-2</c:v>
                </c:pt>
                <c:pt idx="17479">
                  <c:v>3.3584075800000002E-2</c:v>
                </c:pt>
                <c:pt idx="17480">
                  <c:v>3.3584075999999997E-2</c:v>
                </c:pt>
                <c:pt idx="17481">
                  <c:v>3.35840762E-2</c:v>
                </c:pt>
                <c:pt idx="17482">
                  <c:v>3.3584076400000003E-2</c:v>
                </c:pt>
                <c:pt idx="17483">
                  <c:v>3.3584076599999999E-2</c:v>
                </c:pt>
                <c:pt idx="17484">
                  <c:v>3.3584076800000001E-2</c:v>
                </c:pt>
                <c:pt idx="17485">
                  <c:v>3.3584076999999997E-2</c:v>
                </c:pt>
                <c:pt idx="17486">
                  <c:v>3.35840772E-2</c:v>
                </c:pt>
                <c:pt idx="17487">
                  <c:v>3.3584077400000002E-2</c:v>
                </c:pt>
                <c:pt idx="17488">
                  <c:v>3.3584077599999998E-2</c:v>
                </c:pt>
                <c:pt idx="17489">
                  <c:v>3.3584077800000001E-2</c:v>
                </c:pt>
                <c:pt idx="17490">
                  <c:v>3.3584078000000003E-2</c:v>
                </c:pt>
                <c:pt idx="17491">
                  <c:v>3.3584078199999999E-2</c:v>
                </c:pt>
                <c:pt idx="17492">
                  <c:v>3.3584078400000002E-2</c:v>
                </c:pt>
                <c:pt idx="17493">
                  <c:v>3.3584078599999997E-2</c:v>
                </c:pt>
                <c:pt idx="17494">
                  <c:v>3.35840788E-2</c:v>
                </c:pt>
                <c:pt idx="17495">
                  <c:v>3.3584079000000003E-2</c:v>
                </c:pt>
                <c:pt idx="17496">
                  <c:v>3.3584079199999999E-2</c:v>
                </c:pt>
                <c:pt idx="17497">
                  <c:v>3.3584079400000001E-2</c:v>
                </c:pt>
                <c:pt idx="17498">
                  <c:v>3.3584079599999997E-2</c:v>
                </c:pt>
                <c:pt idx="17499">
                  <c:v>3.35840798E-2</c:v>
                </c:pt>
                <c:pt idx="17500">
                  <c:v>3.3584080000000002E-2</c:v>
                </c:pt>
                <c:pt idx="17501">
                  <c:v>3.3584080199999998E-2</c:v>
                </c:pt>
                <c:pt idx="17502">
                  <c:v>3.3584080400000001E-2</c:v>
                </c:pt>
                <c:pt idx="17503">
                  <c:v>3.3584080600000003E-2</c:v>
                </c:pt>
                <c:pt idx="17504">
                  <c:v>3.3584080799999999E-2</c:v>
                </c:pt>
                <c:pt idx="17505">
                  <c:v>3.3584081000000002E-2</c:v>
                </c:pt>
                <c:pt idx="17506">
                  <c:v>3.3584081199999997E-2</c:v>
                </c:pt>
                <c:pt idx="17507">
                  <c:v>3.35840814E-2</c:v>
                </c:pt>
                <c:pt idx="17508">
                  <c:v>3.3584081600000003E-2</c:v>
                </c:pt>
                <c:pt idx="17509">
                  <c:v>3.3584081799999999E-2</c:v>
                </c:pt>
                <c:pt idx="17510">
                  <c:v>3.3584082000000001E-2</c:v>
                </c:pt>
                <c:pt idx="17511">
                  <c:v>3.3584082199999997E-2</c:v>
                </c:pt>
                <c:pt idx="17512">
                  <c:v>3.35840824E-2</c:v>
                </c:pt>
                <c:pt idx="17513">
                  <c:v>3.3584082600000002E-2</c:v>
                </c:pt>
                <c:pt idx="17514">
                  <c:v>3.3584082799999998E-2</c:v>
                </c:pt>
                <c:pt idx="17515">
                  <c:v>3.3584083000000001E-2</c:v>
                </c:pt>
                <c:pt idx="17516">
                  <c:v>3.3584083200000003E-2</c:v>
                </c:pt>
                <c:pt idx="17517">
                  <c:v>3.3584083399999999E-2</c:v>
                </c:pt>
                <c:pt idx="17518">
                  <c:v>3.3584083600000002E-2</c:v>
                </c:pt>
                <c:pt idx="17519">
                  <c:v>3.3584083799999997E-2</c:v>
                </c:pt>
                <c:pt idx="17520">
                  <c:v>3.3584084E-2</c:v>
                </c:pt>
                <c:pt idx="17521">
                  <c:v>3.3584084200000003E-2</c:v>
                </c:pt>
                <c:pt idx="17522">
                  <c:v>3.3584084399999999E-2</c:v>
                </c:pt>
                <c:pt idx="17523">
                  <c:v>3.3584084600000001E-2</c:v>
                </c:pt>
                <c:pt idx="17524">
                  <c:v>3.3584084799999997E-2</c:v>
                </c:pt>
                <c:pt idx="17525">
                  <c:v>3.3584085E-2</c:v>
                </c:pt>
                <c:pt idx="17526">
                  <c:v>3.3584085200000002E-2</c:v>
                </c:pt>
                <c:pt idx="17527">
                  <c:v>3.3584085399999998E-2</c:v>
                </c:pt>
                <c:pt idx="17528">
                  <c:v>3.3584085600000001E-2</c:v>
                </c:pt>
                <c:pt idx="17529">
                  <c:v>3.3584085800000003E-2</c:v>
                </c:pt>
                <c:pt idx="17530">
                  <c:v>3.3584085999999999E-2</c:v>
                </c:pt>
                <c:pt idx="17531">
                  <c:v>3.3584086200000002E-2</c:v>
                </c:pt>
                <c:pt idx="17532">
                  <c:v>3.3584086399999998E-2</c:v>
                </c:pt>
                <c:pt idx="17533">
                  <c:v>3.35840866E-2</c:v>
                </c:pt>
                <c:pt idx="17534">
                  <c:v>3.3584086800000003E-2</c:v>
                </c:pt>
                <c:pt idx="17535">
                  <c:v>3.3584086999999999E-2</c:v>
                </c:pt>
                <c:pt idx="17536">
                  <c:v>3.3584087200000001E-2</c:v>
                </c:pt>
                <c:pt idx="17537">
                  <c:v>3.3584087399999997E-2</c:v>
                </c:pt>
                <c:pt idx="17538">
                  <c:v>3.35840876E-2</c:v>
                </c:pt>
                <c:pt idx="17539">
                  <c:v>3.3584087800000002E-2</c:v>
                </c:pt>
                <c:pt idx="17540">
                  <c:v>3.3584087999999998E-2</c:v>
                </c:pt>
                <c:pt idx="17541">
                  <c:v>3.3584088200000001E-2</c:v>
                </c:pt>
                <c:pt idx="17542">
                  <c:v>3.3584088400000003E-2</c:v>
                </c:pt>
                <c:pt idx="17543">
                  <c:v>3.3584088599999999E-2</c:v>
                </c:pt>
                <c:pt idx="17544">
                  <c:v>3.3584088800000002E-2</c:v>
                </c:pt>
                <c:pt idx="17545">
                  <c:v>3.3584088999999998E-2</c:v>
                </c:pt>
                <c:pt idx="17546">
                  <c:v>3.35840892E-2</c:v>
                </c:pt>
                <c:pt idx="17547">
                  <c:v>3.3584089400000003E-2</c:v>
                </c:pt>
                <c:pt idx="17548">
                  <c:v>3.3584089599999999E-2</c:v>
                </c:pt>
                <c:pt idx="17549">
                  <c:v>3.3584089800000001E-2</c:v>
                </c:pt>
                <c:pt idx="17550">
                  <c:v>3.3584089999999997E-2</c:v>
                </c:pt>
                <c:pt idx="17551">
                  <c:v>3.35840902E-2</c:v>
                </c:pt>
                <c:pt idx="17552">
                  <c:v>3.3584090400000002E-2</c:v>
                </c:pt>
                <c:pt idx="17553">
                  <c:v>3.3584090599999998E-2</c:v>
                </c:pt>
                <c:pt idx="17554">
                  <c:v>3.3584090800000001E-2</c:v>
                </c:pt>
                <c:pt idx="17555">
                  <c:v>3.3584091000000003E-2</c:v>
                </c:pt>
                <c:pt idx="17556">
                  <c:v>3.3584091199999999E-2</c:v>
                </c:pt>
                <c:pt idx="17557">
                  <c:v>3.3584091400000002E-2</c:v>
                </c:pt>
                <c:pt idx="17558">
                  <c:v>3.3584091599999998E-2</c:v>
                </c:pt>
                <c:pt idx="17559">
                  <c:v>3.35840918E-2</c:v>
                </c:pt>
                <c:pt idx="17560">
                  <c:v>3.3584092000000003E-2</c:v>
                </c:pt>
                <c:pt idx="17561">
                  <c:v>3.3584092199999999E-2</c:v>
                </c:pt>
                <c:pt idx="17562">
                  <c:v>3.3584092400000001E-2</c:v>
                </c:pt>
                <c:pt idx="17563">
                  <c:v>3.3584092599999997E-2</c:v>
                </c:pt>
                <c:pt idx="17564">
                  <c:v>3.35840928E-2</c:v>
                </c:pt>
                <c:pt idx="17565">
                  <c:v>3.3584093000000002E-2</c:v>
                </c:pt>
                <c:pt idx="17566">
                  <c:v>3.3584093199999998E-2</c:v>
                </c:pt>
                <c:pt idx="17567">
                  <c:v>3.3584093400000001E-2</c:v>
                </c:pt>
                <c:pt idx="17568">
                  <c:v>3.3584093600000003E-2</c:v>
                </c:pt>
                <c:pt idx="17569">
                  <c:v>3.3584093799999999E-2</c:v>
                </c:pt>
                <c:pt idx="17570">
                  <c:v>3.3584094000000002E-2</c:v>
                </c:pt>
                <c:pt idx="17571">
                  <c:v>3.3584094199999998E-2</c:v>
                </c:pt>
                <c:pt idx="17572">
                  <c:v>3.35840944E-2</c:v>
                </c:pt>
                <c:pt idx="17573">
                  <c:v>3.3584094600000003E-2</c:v>
                </c:pt>
                <c:pt idx="17574">
                  <c:v>3.3584094799999999E-2</c:v>
                </c:pt>
                <c:pt idx="17575">
                  <c:v>3.3584095000000001E-2</c:v>
                </c:pt>
                <c:pt idx="17576">
                  <c:v>3.3584095199999997E-2</c:v>
                </c:pt>
                <c:pt idx="17577">
                  <c:v>3.35840954E-2</c:v>
                </c:pt>
                <c:pt idx="17578">
                  <c:v>3.3584095600000002E-2</c:v>
                </c:pt>
                <c:pt idx="17579">
                  <c:v>3.3584095799999998E-2</c:v>
                </c:pt>
                <c:pt idx="17580">
                  <c:v>3.3584096000000001E-2</c:v>
                </c:pt>
                <c:pt idx="17581">
                  <c:v>3.3584096200000003E-2</c:v>
                </c:pt>
                <c:pt idx="17582">
                  <c:v>3.3584096399999999E-2</c:v>
                </c:pt>
                <c:pt idx="17583">
                  <c:v>3.3584096600000002E-2</c:v>
                </c:pt>
                <c:pt idx="17584">
                  <c:v>3.3584096799999998E-2</c:v>
                </c:pt>
                <c:pt idx="17585">
                  <c:v>3.3584097E-2</c:v>
                </c:pt>
                <c:pt idx="17586">
                  <c:v>3.3584097200000003E-2</c:v>
                </c:pt>
                <c:pt idx="17587">
                  <c:v>3.3584097399999999E-2</c:v>
                </c:pt>
                <c:pt idx="17588">
                  <c:v>3.3584097600000001E-2</c:v>
                </c:pt>
                <c:pt idx="17589">
                  <c:v>3.3584097799999997E-2</c:v>
                </c:pt>
                <c:pt idx="17590">
                  <c:v>3.3584098E-2</c:v>
                </c:pt>
                <c:pt idx="17591">
                  <c:v>3.3584098200000002E-2</c:v>
                </c:pt>
                <c:pt idx="17592">
                  <c:v>3.3584098399999998E-2</c:v>
                </c:pt>
                <c:pt idx="17593">
                  <c:v>3.3584098600000001E-2</c:v>
                </c:pt>
                <c:pt idx="17594">
                  <c:v>3.3584098800000003E-2</c:v>
                </c:pt>
                <c:pt idx="17595">
                  <c:v>3.3584098999999999E-2</c:v>
                </c:pt>
                <c:pt idx="17596">
                  <c:v>3.3584099200000002E-2</c:v>
                </c:pt>
                <c:pt idx="17597">
                  <c:v>3.3584099399999998E-2</c:v>
                </c:pt>
                <c:pt idx="17598">
                  <c:v>3.35840996E-2</c:v>
                </c:pt>
                <c:pt idx="17599">
                  <c:v>3.3584099800000003E-2</c:v>
                </c:pt>
                <c:pt idx="17600">
                  <c:v>3.3584099999999999E-2</c:v>
                </c:pt>
                <c:pt idx="17601">
                  <c:v>3.3584100200000001E-2</c:v>
                </c:pt>
                <c:pt idx="17602">
                  <c:v>3.3584100399999997E-2</c:v>
                </c:pt>
                <c:pt idx="17603">
                  <c:v>3.35841006E-2</c:v>
                </c:pt>
                <c:pt idx="17604">
                  <c:v>3.3584100800000002E-2</c:v>
                </c:pt>
                <c:pt idx="17605">
                  <c:v>3.3584100999999998E-2</c:v>
                </c:pt>
                <c:pt idx="17606">
                  <c:v>3.3584101200000001E-2</c:v>
                </c:pt>
                <c:pt idx="17607">
                  <c:v>3.3584101399999997E-2</c:v>
                </c:pt>
                <c:pt idx="17608">
                  <c:v>3.3584101599999999E-2</c:v>
                </c:pt>
                <c:pt idx="17609">
                  <c:v>3.3584101800000002E-2</c:v>
                </c:pt>
                <c:pt idx="17610">
                  <c:v>3.3584101999999998E-2</c:v>
                </c:pt>
                <c:pt idx="17611">
                  <c:v>3.35841022E-2</c:v>
                </c:pt>
                <c:pt idx="17612">
                  <c:v>3.3584102400000003E-2</c:v>
                </c:pt>
                <c:pt idx="17613">
                  <c:v>3.3584102599999999E-2</c:v>
                </c:pt>
                <c:pt idx="17614">
                  <c:v>3.3584102800000001E-2</c:v>
                </c:pt>
                <c:pt idx="17615">
                  <c:v>3.3584102999999997E-2</c:v>
                </c:pt>
                <c:pt idx="17616">
                  <c:v>3.35841032E-2</c:v>
                </c:pt>
                <c:pt idx="17617">
                  <c:v>3.3584103400000002E-2</c:v>
                </c:pt>
                <c:pt idx="17618">
                  <c:v>3.3584103599999998E-2</c:v>
                </c:pt>
                <c:pt idx="17619">
                  <c:v>3.3584103800000001E-2</c:v>
                </c:pt>
                <c:pt idx="17620">
                  <c:v>3.3584103999999997E-2</c:v>
                </c:pt>
                <c:pt idx="17621">
                  <c:v>3.3584104199999999E-2</c:v>
                </c:pt>
                <c:pt idx="17622">
                  <c:v>3.3584104400000002E-2</c:v>
                </c:pt>
                <c:pt idx="17623">
                  <c:v>3.3584104599999998E-2</c:v>
                </c:pt>
                <c:pt idx="17624">
                  <c:v>3.35841048E-2</c:v>
                </c:pt>
                <c:pt idx="17625">
                  <c:v>3.3584105000000003E-2</c:v>
                </c:pt>
                <c:pt idx="17626">
                  <c:v>3.3584105199999999E-2</c:v>
                </c:pt>
                <c:pt idx="17627">
                  <c:v>3.3584105400000001E-2</c:v>
                </c:pt>
                <c:pt idx="17628">
                  <c:v>3.3584105599999997E-2</c:v>
                </c:pt>
                <c:pt idx="17629">
                  <c:v>3.35841058E-2</c:v>
                </c:pt>
                <c:pt idx="17630">
                  <c:v>3.3584106000000002E-2</c:v>
                </c:pt>
                <c:pt idx="17631">
                  <c:v>3.3584106199999998E-2</c:v>
                </c:pt>
                <c:pt idx="17632">
                  <c:v>3.3584106400000001E-2</c:v>
                </c:pt>
                <c:pt idx="17633">
                  <c:v>3.3584106599999997E-2</c:v>
                </c:pt>
                <c:pt idx="17634">
                  <c:v>3.3584106799999999E-2</c:v>
                </c:pt>
                <c:pt idx="17635">
                  <c:v>3.3584107000000002E-2</c:v>
                </c:pt>
                <c:pt idx="17636">
                  <c:v>3.3584107199999998E-2</c:v>
                </c:pt>
                <c:pt idx="17637">
                  <c:v>3.35841074E-2</c:v>
                </c:pt>
                <c:pt idx="17638">
                  <c:v>3.3584107600000003E-2</c:v>
                </c:pt>
                <c:pt idx="17639">
                  <c:v>3.3584107799999999E-2</c:v>
                </c:pt>
                <c:pt idx="17640">
                  <c:v>3.3584108000000001E-2</c:v>
                </c:pt>
                <c:pt idx="17641">
                  <c:v>3.3584108199999997E-2</c:v>
                </c:pt>
                <c:pt idx="17642">
                  <c:v>3.35841084E-2</c:v>
                </c:pt>
                <c:pt idx="17643">
                  <c:v>3.3584108600000002E-2</c:v>
                </c:pt>
                <c:pt idx="17644">
                  <c:v>3.3584108799999998E-2</c:v>
                </c:pt>
                <c:pt idx="17645">
                  <c:v>3.3584109000000001E-2</c:v>
                </c:pt>
                <c:pt idx="17646">
                  <c:v>3.3584109199999997E-2</c:v>
                </c:pt>
                <c:pt idx="17647">
                  <c:v>3.3584109399999999E-2</c:v>
                </c:pt>
                <c:pt idx="17648">
                  <c:v>3.3584109600000002E-2</c:v>
                </c:pt>
                <c:pt idx="17649">
                  <c:v>3.3584109799999998E-2</c:v>
                </c:pt>
                <c:pt idx="17650">
                  <c:v>3.358411E-2</c:v>
                </c:pt>
                <c:pt idx="17651">
                  <c:v>3.3584110200000003E-2</c:v>
                </c:pt>
                <c:pt idx="17652">
                  <c:v>3.3584110399999999E-2</c:v>
                </c:pt>
                <c:pt idx="17653">
                  <c:v>3.3584110600000001E-2</c:v>
                </c:pt>
                <c:pt idx="17654">
                  <c:v>3.3584110799999997E-2</c:v>
                </c:pt>
                <c:pt idx="17655">
                  <c:v>3.3584111E-2</c:v>
                </c:pt>
                <c:pt idx="17656">
                  <c:v>3.3584111200000002E-2</c:v>
                </c:pt>
                <c:pt idx="17657">
                  <c:v>3.3584111399999998E-2</c:v>
                </c:pt>
                <c:pt idx="17658">
                  <c:v>3.3584111600000001E-2</c:v>
                </c:pt>
                <c:pt idx="17659">
                  <c:v>3.3584111799999997E-2</c:v>
                </c:pt>
                <c:pt idx="17660">
                  <c:v>3.3584111999999999E-2</c:v>
                </c:pt>
                <c:pt idx="17661">
                  <c:v>3.3584112200000002E-2</c:v>
                </c:pt>
                <c:pt idx="17662">
                  <c:v>3.3584112399999998E-2</c:v>
                </c:pt>
                <c:pt idx="17663">
                  <c:v>3.35841126E-2</c:v>
                </c:pt>
                <c:pt idx="17664">
                  <c:v>3.3584112800000003E-2</c:v>
                </c:pt>
                <c:pt idx="17665">
                  <c:v>3.3584112999999999E-2</c:v>
                </c:pt>
                <c:pt idx="17666">
                  <c:v>3.3584113200000001E-2</c:v>
                </c:pt>
                <c:pt idx="17667">
                  <c:v>3.3584113399999997E-2</c:v>
                </c:pt>
                <c:pt idx="17668">
                  <c:v>3.35841136E-2</c:v>
                </c:pt>
                <c:pt idx="17669">
                  <c:v>3.3584113800000003E-2</c:v>
                </c:pt>
                <c:pt idx="17670">
                  <c:v>3.3584113999999998E-2</c:v>
                </c:pt>
                <c:pt idx="17671">
                  <c:v>3.3584114200000001E-2</c:v>
                </c:pt>
                <c:pt idx="17672">
                  <c:v>3.3584114399999997E-2</c:v>
                </c:pt>
                <c:pt idx="17673">
                  <c:v>3.3584114599999999E-2</c:v>
                </c:pt>
                <c:pt idx="17674">
                  <c:v>3.3584114800000002E-2</c:v>
                </c:pt>
                <c:pt idx="17675">
                  <c:v>3.3584114999999998E-2</c:v>
                </c:pt>
                <c:pt idx="17676">
                  <c:v>3.35841152E-2</c:v>
                </c:pt>
                <c:pt idx="17677">
                  <c:v>3.3584115400000003E-2</c:v>
                </c:pt>
                <c:pt idx="17678">
                  <c:v>3.3584115599999999E-2</c:v>
                </c:pt>
                <c:pt idx="17679">
                  <c:v>3.3584115800000001E-2</c:v>
                </c:pt>
                <c:pt idx="17680">
                  <c:v>3.3584115999999997E-2</c:v>
                </c:pt>
                <c:pt idx="17681">
                  <c:v>3.35841162E-2</c:v>
                </c:pt>
                <c:pt idx="17682">
                  <c:v>3.3584116400000003E-2</c:v>
                </c:pt>
                <c:pt idx="17683">
                  <c:v>3.3584116599999998E-2</c:v>
                </c:pt>
                <c:pt idx="17684">
                  <c:v>3.3584116800000001E-2</c:v>
                </c:pt>
                <c:pt idx="17685">
                  <c:v>3.3584116999999997E-2</c:v>
                </c:pt>
                <c:pt idx="17686">
                  <c:v>3.3584117199999999E-2</c:v>
                </c:pt>
                <c:pt idx="17687">
                  <c:v>3.3584117400000002E-2</c:v>
                </c:pt>
                <c:pt idx="17688">
                  <c:v>3.3584117599999998E-2</c:v>
                </c:pt>
                <c:pt idx="17689">
                  <c:v>3.35841178E-2</c:v>
                </c:pt>
                <c:pt idx="17690">
                  <c:v>3.3584118000000003E-2</c:v>
                </c:pt>
                <c:pt idx="17691">
                  <c:v>3.3584118199999999E-2</c:v>
                </c:pt>
                <c:pt idx="17692">
                  <c:v>3.3584118400000001E-2</c:v>
                </c:pt>
                <c:pt idx="17693">
                  <c:v>3.3584118599999997E-2</c:v>
                </c:pt>
                <c:pt idx="17694">
                  <c:v>3.35841188E-2</c:v>
                </c:pt>
                <c:pt idx="17695">
                  <c:v>3.3584119000000003E-2</c:v>
                </c:pt>
                <c:pt idx="17696">
                  <c:v>3.3584119199999998E-2</c:v>
                </c:pt>
                <c:pt idx="17697">
                  <c:v>3.3584119400000001E-2</c:v>
                </c:pt>
                <c:pt idx="17698">
                  <c:v>3.3584119599999997E-2</c:v>
                </c:pt>
                <c:pt idx="17699">
                  <c:v>3.3584119799999999E-2</c:v>
                </c:pt>
                <c:pt idx="17700">
                  <c:v>3.3584120000000002E-2</c:v>
                </c:pt>
                <c:pt idx="17701">
                  <c:v>3.3584120199999998E-2</c:v>
                </c:pt>
                <c:pt idx="17702">
                  <c:v>3.35841204E-2</c:v>
                </c:pt>
                <c:pt idx="17703">
                  <c:v>3.3584120600000003E-2</c:v>
                </c:pt>
                <c:pt idx="17704">
                  <c:v>3.3584120799999999E-2</c:v>
                </c:pt>
                <c:pt idx="17705">
                  <c:v>3.3584121000000002E-2</c:v>
                </c:pt>
                <c:pt idx="17706">
                  <c:v>3.3584121199999997E-2</c:v>
                </c:pt>
                <c:pt idx="17707">
                  <c:v>3.35841214E-2</c:v>
                </c:pt>
                <c:pt idx="17708">
                  <c:v>3.3584121600000003E-2</c:v>
                </c:pt>
                <c:pt idx="17709">
                  <c:v>3.3584121799999998E-2</c:v>
                </c:pt>
                <c:pt idx="17710">
                  <c:v>3.3584122000000001E-2</c:v>
                </c:pt>
                <c:pt idx="17711">
                  <c:v>3.3584122199999997E-2</c:v>
                </c:pt>
                <c:pt idx="17712">
                  <c:v>3.3584122399999999E-2</c:v>
                </c:pt>
                <c:pt idx="17713">
                  <c:v>3.3584122600000002E-2</c:v>
                </c:pt>
                <c:pt idx="17714">
                  <c:v>3.3584122799999998E-2</c:v>
                </c:pt>
                <c:pt idx="17715">
                  <c:v>3.3584123E-2</c:v>
                </c:pt>
                <c:pt idx="17716">
                  <c:v>3.3584123200000003E-2</c:v>
                </c:pt>
                <c:pt idx="17717">
                  <c:v>3.3584123399999999E-2</c:v>
                </c:pt>
                <c:pt idx="17718">
                  <c:v>3.3584123600000002E-2</c:v>
                </c:pt>
                <c:pt idx="17719">
                  <c:v>3.3584123799999997E-2</c:v>
                </c:pt>
                <c:pt idx="17720">
                  <c:v>3.3584124E-2</c:v>
                </c:pt>
                <c:pt idx="17721">
                  <c:v>3.3584124200000003E-2</c:v>
                </c:pt>
                <c:pt idx="17722">
                  <c:v>3.3584124399999998E-2</c:v>
                </c:pt>
                <c:pt idx="17723">
                  <c:v>3.3584124600000001E-2</c:v>
                </c:pt>
                <c:pt idx="17724">
                  <c:v>3.3584124799999997E-2</c:v>
                </c:pt>
                <c:pt idx="17725">
                  <c:v>3.3584124999999999E-2</c:v>
                </c:pt>
                <c:pt idx="17726">
                  <c:v>3.3584125200000002E-2</c:v>
                </c:pt>
                <c:pt idx="17727">
                  <c:v>3.3584125399999998E-2</c:v>
                </c:pt>
                <c:pt idx="17728">
                  <c:v>3.35841256E-2</c:v>
                </c:pt>
                <c:pt idx="17729">
                  <c:v>3.3584125800000003E-2</c:v>
                </c:pt>
                <c:pt idx="17730">
                  <c:v>3.3584125999999999E-2</c:v>
                </c:pt>
                <c:pt idx="17731">
                  <c:v>3.3584126200000002E-2</c:v>
                </c:pt>
                <c:pt idx="17732">
                  <c:v>3.3584126399999997E-2</c:v>
                </c:pt>
                <c:pt idx="17733">
                  <c:v>3.35841266E-2</c:v>
                </c:pt>
                <c:pt idx="17734">
                  <c:v>3.3584126800000003E-2</c:v>
                </c:pt>
                <c:pt idx="17735">
                  <c:v>3.3584126999999998E-2</c:v>
                </c:pt>
                <c:pt idx="17736">
                  <c:v>3.3584127200000001E-2</c:v>
                </c:pt>
                <c:pt idx="17737">
                  <c:v>3.3584127399999997E-2</c:v>
                </c:pt>
                <c:pt idx="17738">
                  <c:v>3.3584127599999999E-2</c:v>
                </c:pt>
                <c:pt idx="17739">
                  <c:v>3.3584127800000002E-2</c:v>
                </c:pt>
                <c:pt idx="17740">
                  <c:v>3.3584127999999998E-2</c:v>
                </c:pt>
                <c:pt idx="17741">
                  <c:v>3.35841282E-2</c:v>
                </c:pt>
                <c:pt idx="17742">
                  <c:v>3.3584128400000003E-2</c:v>
                </c:pt>
                <c:pt idx="17743">
                  <c:v>3.3584128599999999E-2</c:v>
                </c:pt>
                <c:pt idx="17744">
                  <c:v>3.3584128800000002E-2</c:v>
                </c:pt>
                <c:pt idx="17745">
                  <c:v>3.3584128999999997E-2</c:v>
                </c:pt>
                <c:pt idx="17746">
                  <c:v>3.35841292E-2</c:v>
                </c:pt>
                <c:pt idx="17747">
                  <c:v>3.3584129400000003E-2</c:v>
                </c:pt>
                <c:pt idx="17748">
                  <c:v>3.3584129599999998E-2</c:v>
                </c:pt>
                <c:pt idx="17749">
                  <c:v>3.3584129800000001E-2</c:v>
                </c:pt>
                <c:pt idx="17750">
                  <c:v>3.3584129999999997E-2</c:v>
                </c:pt>
                <c:pt idx="17751">
                  <c:v>3.3584130199999999E-2</c:v>
                </c:pt>
                <c:pt idx="17752">
                  <c:v>3.3584130400000002E-2</c:v>
                </c:pt>
                <c:pt idx="17753">
                  <c:v>3.3584130599999998E-2</c:v>
                </c:pt>
                <c:pt idx="17754">
                  <c:v>3.3584130800000001E-2</c:v>
                </c:pt>
                <c:pt idx="17755">
                  <c:v>3.3584131000000003E-2</c:v>
                </c:pt>
                <c:pt idx="17756">
                  <c:v>3.3584131199999999E-2</c:v>
                </c:pt>
                <c:pt idx="17757">
                  <c:v>3.3584131400000002E-2</c:v>
                </c:pt>
                <c:pt idx="17758">
                  <c:v>3.3584131599999997E-2</c:v>
                </c:pt>
                <c:pt idx="17759">
                  <c:v>3.35841318E-2</c:v>
                </c:pt>
                <c:pt idx="17760">
                  <c:v>3.3584132000000003E-2</c:v>
                </c:pt>
                <c:pt idx="17761">
                  <c:v>3.3584132199999998E-2</c:v>
                </c:pt>
                <c:pt idx="17762">
                  <c:v>3.3584132400000001E-2</c:v>
                </c:pt>
                <c:pt idx="17763">
                  <c:v>3.3584132599999997E-2</c:v>
                </c:pt>
                <c:pt idx="17764">
                  <c:v>3.3584132799999999E-2</c:v>
                </c:pt>
                <c:pt idx="17765">
                  <c:v>3.3584133000000002E-2</c:v>
                </c:pt>
                <c:pt idx="17766">
                  <c:v>3.3584133199999998E-2</c:v>
                </c:pt>
                <c:pt idx="17767">
                  <c:v>3.3584133400000001E-2</c:v>
                </c:pt>
                <c:pt idx="17768">
                  <c:v>3.3584133600000003E-2</c:v>
                </c:pt>
                <c:pt idx="17769">
                  <c:v>3.3584133799999999E-2</c:v>
                </c:pt>
                <c:pt idx="17770">
                  <c:v>3.3584134000000002E-2</c:v>
                </c:pt>
                <c:pt idx="17771">
                  <c:v>3.3584134199999997E-2</c:v>
                </c:pt>
                <c:pt idx="17772">
                  <c:v>3.35841344E-2</c:v>
                </c:pt>
                <c:pt idx="17773">
                  <c:v>3.3584134600000003E-2</c:v>
                </c:pt>
                <c:pt idx="17774">
                  <c:v>3.3584134799999998E-2</c:v>
                </c:pt>
                <c:pt idx="17775">
                  <c:v>3.3584135000000001E-2</c:v>
                </c:pt>
                <c:pt idx="17776">
                  <c:v>3.3584135199999997E-2</c:v>
                </c:pt>
                <c:pt idx="17777">
                  <c:v>3.3584135399999999E-2</c:v>
                </c:pt>
                <c:pt idx="17778">
                  <c:v>3.3584135600000002E-2</c:v>
                </c:pt>
                <c:pt idx="17779">
                  <c:v>3.3584135799999998E-2</c:v>
                </c:pt>
                <c:pt idx="17780">
                  <c:v>3.3584136000000001E-2</c:v>
                </c:pt>
                <c:pt idx="17781">
                  <c:v>3.3584136200000003E-2</c:v>
                </c:pt>
                <c:pt idx="17782">
                  <c:v>3.3584136399999999E-2</c:v>
                </c:pt>
                <c:pt idx="17783">
                  <c:v>3.3584136600000002E-2</c:v>
                </c:pt>
                <c:pt idx="17784">
                  <c:v>3.3584136799999997E-2</c:v>
                </c:pt>
                <c:pt idx="17785">
                  <c:v>3.3584137E-2</c:v>
                </c:pt>
                <c:pt idx="17786">
                  <c:v>3.3584137200000003E-2</c:v>
                </c:pt>
                <c:pt idx="17787">
                  <c:v>3.3584137399999998E-2</c:v>
                </c:pt>
                <c:pt idx="17788">
                  <c:v>3.3584137600000001E-2</c:v>
                </c:pt>
                <c:pt idx="17789">
                  <c:v>3.3584137799999997E-2</c:v>
                </c:pt>
                <c:pt idx="17790">
                  <c:v>3.3584137999999999E-2</c:v>
                </c:pt>
                <c:pt idx="17791">
                  <c:v>3.3584138200000002E-2</c:v>
                </c:pt>
                <c:pt idx="17792">
                  <c:v>3.3584138399999998E-2</c:v>
                </c:pt>
                <c:pt idx="17793">
                  <c:v>3.3584138600000001E-2</c:v>
                </c:pt>
                <c:pt idx="17794">
                  <c:v>3.3584138800000003E-2</c:v>
                </c:pt>
                <c:pt idx="17795">
                  <c:v>3.3584138999999999E-2</c:v>
                </c:pt>
                <c:pt idx="17796">
                  <c:v>3.3584139200000002E-2</c:v>
                </c:pt>
                <c:pt idx="17797">
                  <c:v>3.3584139399999997E-2</c:v>
                </c:pt>
                <c:pt idx="17798">
                  <c:v>3.35841396E-2</c:v>
                </c:pt>
                <c:pt idx="17799">
                  <c:v>3.3584139800000003E-2</c:v>
                </c:pt>
                <c:pt idx="17800">
                  <c:v>3.3584139999999998E-2</c:v>
                </c:pt>
                <c:pt idx="17801">
                  <c:v>3.3584140200000001E-2</c:v>
                </c:pt>
                <c:pt idx="17802">
                  <c:v>3.3584140399999997E-2</c:v>
                </c:pt>
                <c:pt idx="17803">
                  <c:v>3.35841406E-2</c:v>
                </c:pt>
                <c:pt idx="17804">
                  <c:v>3.3584140800000002E-2</c:v>
                </c:pt>
                <c:pt idx="17805">
                  <c:v>3.3584140999999998E-2</c:v>
                </c:pt>
                <c:pt idx="17806">
                  <c:v>3.3584141200000001E-2</c:v>
                </c:pt>
                <c:pt idx="17807">
                  <c:v>3.3584141400000003E-2</c:v>
                </c:pt>
                <c:pt idx="17808">
                  <c:v>3.3584141599999999E-2</c:v>
                </c:pt>
                <c:pt idx="17809">
                  <c:v>3.3584141800000002E-2</c:v>
                </c:pt>
                <c:pt idx="17810">
                  <c:v>3.3584141999999997E-2</c:v>
                </c:pt>
                <c:pt idx="17811">
                  <c:v>3.35841422E-2</c:v>
                </c:pt>
                <c:pt idx="17812">
                  <c:v>3.3584142400000003E-2</c:v>
                </c:pt>
                <c:pt idx="17813">
                  <c:v>3.3584142599999998E-2</c:v>
                </c:pt>
                <c:pt idx="17814">
                  <c:v>3.3584142800000001E-2</c:v>
                </c:pt>
                <c:pt idx="17815">
                  <c:v>3.3584142999999997E-2</c:v>
                </c:pt>
                <c:pt idx="17816">
                  <c:v>3.35841432E-2</c:v>
                </c:pt>
                <c:pt idx="17817">
                  <c:v>3.3584143400000002E-2</c:v>
                </c:pt>
                <c:pt idx="17818">
                  <c:v>3.3584143599999998E-2</c:v>
                </c:pt>
                <c:pt idx="17819">
                  <c:v>3.3584143800000001E-2</c:v>
                </c:pt>
                <c:pt idx="17820">
                  <c:v>3.3584144000000003E-2</c:v>
                </c:pt>
                <c:pt idx="17821">
                  <c:v>3.3584144199999999E-2</c:v>
                </c:pt>
                <c:pt idx="17822">
                  <c:v>3.3584144400000002E-2</c:v>
                </c:pt>
                <c:pt idx="17823">
                  <c:v>3.3584144599999997E-2</c:v>
                </c:pt>
                <c:pt idx="17824">
                  <c:v>3.35841448E-2</c:v>
                </c:pt>
                <c:pt idx="17825">
                  <c:v>3.3584145000000003E-2</c:v>
                </c:pt>
                <c:pt idx="17826">
                  <c:v>3.3584145199999998E-2</c:v>
                </c:pt>
                <c:pt idx="17827">
                  <c:v>3.3584145400000001E-2</c:v>
                </c:pt>
                <c:pt idx="17828">
                  <c:v>3.3584145599999997E-2</c:v>
                </c:pt>
                <c:pt idx="17829">
                  <c:v>3.35841458E-2</c:v>
                </c:pt>
                <c:pt idx="17830">
                  <c:v>3.3584146000000002E-2</c:v>
                </c:pt>
                <c:pt idx="17831">
                  <c:v>3.3584146199999998E-2</c:v>
                </c:pt>
                <c:pt idx="17832">
                  <c:v>3.3584146400000001E-2</c:v>
                </c:pt>
                <c:pt idx="17833">
                  <c:v>3.3584146600000003E-2</c:v>
                </c:pt>
                <c:pt idx="17834">
                  <c:v>3.3584146799999999E-2</c:v>
                </c:pt>
                <c:pt idx="17835">
                  <c:v>3.3584147000000002E-2</c:v>
                </c:pt>
                <c:pt idx="17836">
                  <c:v>3.3584147199999997E-2</c:v>
                </c:pt>
                <c:pt idx="17837">
                  <c:v>3.35841474E-2</c:v>
                </c:pt>
                <c:pt idx="17838">
                  <c:v>3.3584147600000003E-2</c:v>
                </c:pt>
                <c:pt idx="17839">
                  <c:v>3.3584147799999998E-2</c:v>
                </c:pt>
                <c:pt idx="17840">
                  <c:v>3.3584148000000001E-2</c:v>
                </c:pt>
                <c:pt idx="17841">
                  <c:v>3.3584148199999997E-2</c:v>
                </c:pt>
                <c:pt idx="17842">
                  <c:v>3.35841484E-2</c:v>
                </c:pt>
                <c:pt idx="17843">
                  <c:v>3.3584148600000002E-2</c:v>
                </c:pt>
                <c:pt idx="17844">
                  <c:v>3.3584148799999998E-2</c:v>
                </c:pt>
                <c:pt idx="17845">
                  <c:v>3.3584149000000001E-2</c:v>
                </c:pt>
                <c:pt idx="17846">
                  <c:v>3.3584149200000003E-2</c:v>
                </c:pt>
                <c:pt idx="17847">
                  <c:v>3.3584149399999999E-2</c:v>
                </c:pt>
                <c:pt idx="17848">
                  <c:v>3.3584149600000002E-2</c:v>
                </c:pt>
                <c:pt idx="17849">
                  <c:v>3.3584149799999997E-2</c:v>
                </c:pt>
                <c:pt idx="17850">
                  <c:v>3.358415E-2</c:v>
                </c:pt>
                <c:pt idx="17851">
                  <c:v>3.3584150200000003E-2</c:v>
                </c:pt>
                <c:pt idx="17852">
                  <c:v>3.3584150399999999E-2</c:v>
                </c:pt>
                <c:pt idx="17853">
                  <c:v>3.3584150600000001E-2</c:v>
                </c:pt>
                <c:pt idx="17854">
                  <c:v>3.3584150799999997E-2</c:v>
                </c:pt>
                <c:pt idx="17855">
                  <c:v>3.3584151E-2</c:v>
                </c:pt>
                <c:pt idx="17856">
                  <c:v>3.3584151200000002E-2</c:v>
                </c:pt>
                <c:pt idx="17857">
                  <c:v>3.3584151399999998E-2</c:v>
                </c:pt>
                <c:pt idx="17858">
                  <c:v>3.3584151600000001E-2</c:v>
                </c:pt>
                <c:pt idx="17859">
                  <c:v>3.3584151800000003E-2</c:v>
                </c:pt>
                <c:pt idx="17860">
                  <c:v>3.3584151999999999E-2</c:v>
                </c:pt>
                <c:pt idx="17861">
                  <c:v>3.3584152200000002E-2</c:v>
                </c:pt>
                <c:pt idx="17862">
                  <c:v>3.3584152399999997E-2</c:v>
                </c:pt>
                <c:pt idx="17863">
                  <c:v>3.35841526E-2</c:v>
                </c:pt>
                <c:pt idx="17864">
                  <c:v>3.3584152800000003E-2</c:v>
                </c:pt>
                <c:pt idx="17865">
                  <c:v>3.3584152999999999E-2</c:v>
                </c:pt>
                <c:pt idx="17866">
                  <c:v>3.3584153200000001E-2</c:v>
                </c:pt>
                <c:pt idx="17867">
                  <c:v>3.3584153399999997E-2</c:v>
                </c:pt>
                <c:pt idx="17868">
                  <c:v>3.35841536E-2</c:v>
                </c:pt>
                <c:pt idx="17869">
                  <c:v>3.3584153800000002E-2</c:v>
                </c:pt>
                <c:pt idx="17870">
                  <c:v>3.3584153999999998E-2</c:v>
                </c:pt>
                <c:pt idx="17871">
                  <c:v>3.3584154200000001E-2</c:v>
                </c:pt>
                <c:pt idx="17872">
                  <c:v>3.3584154400000003E-2</c:v>
                </c:pt>
                <c:pt idx="17873">
                  <c:v>3.3584154599999999E-2</c:v>
                </c:pt>
                <c:pt idx="17874">
                  <c:v>3.3584154800000002E-2</c:v>
                </c:pt>
                <c:pt idx="17875">
                  <c:v>3.3584154999999997E-2</c:v>
                </c:pt>
                <c:pt idx="17876">
                  <c:v>3.35841552E-2</c:v>
                </c:pt>
                <c:pt idx="17877">
                  <c:v>3.3584155400000003E-2</c:v>
                </c:pt>
                <c:pt idx="17878">
                  <c:v>3.3584155599999999E-2</c:v>
                </c:pt>
                <c:pt idx="17879">
                  <c:v>3.3584155800000001E-2</c:v>
                </c:pt>
                <c:pt idx="17880">
                  <c:v>3.3584155999999997E-2</c:v>
                </c:pt>
                <c:pt idx="17881">
                  <c:v>3.35841562E-2</c:v>
                </c:pt>
                <c:pt idx="17882">
                  <c:v>3.3584156400000002E-2</c:v>
                </c:pt>
                <c:pt idx="17883">
                  <c:v>3.3584156599999998E-2</c:v>
                </c:pt>
                <c:pt idx="17884">
                  <c:v>3.3584156800000001E-2</c:v>
                </c:pt>
                <c:pt idx="17885">
                  <c:v>3.3584157000000003E-2</c:v>
                </c:pt>
                <c:pt idx="17886">
                  <c:v>3.3584157199999999E-2</c:v>
                </c:pt>
                <c:pt idx="17887">
                  <c:v>3.3584157400000002E-2</c:v>
                </c:pt>
                <c:pt idx="17888">
                  <c:v>3.3584157599999998E-2</c:v>
                </c:pt>
                <c:pt idx="17889">
                  <c:v>3.35841578E-2</c:v>
                </c:pt>
                <c:pt idx="17890">
                  <c:v>3.3584158000000003E-2</c:v>
                </c:pt>
                <c:pt idx="17891">
                  <c:v>3.3584158199999999E-2</c:v>
                </c:pt>
                <c:pt idx="17892">
                  <c:v>3.3584158400000001E-2</c:v>
                </c:pt>
                <c:pt idx="17893">
                  <c:v>3.3584158599999997E-2</c:v>
                </c:pt>
                <c:pt idx="17894">
                  <c:v>3.35841588E-2</c:v>
                </c:pt>
                <c:pt idx="17895">
                  <c:v>3.3584159000000002E-2</c:v>
                </c:pt>
                <c:pt idx="17896">
                  <c:v>3.3584159199999998E-2</c:v>
                </c:pt>
                <c:pt idx="17897">
                  <c:v>3.3584159400000001E-2</c:v>
                </c:pt>
                <c:pt idx="17898">
                  <c:v>3.3584159600000003E-2</c:v>
                </c:pt>
                <c:pt idx="17899">
                  <c:v>3.3584159799999999E-2</c:v>
                </c:pt>
                <c:pt idx="17900">
                  <c:v>3.3584160000000002E-2</c:v>
                </c:pt>
                <c:pt idx="17901">
                  <c:v>3.3584160199999998E-2</c:v>
                </c:pt>
                <c:pt idx="17902">
                  <c:v>3.35841604E-2</c:v>
                </c:pt>
                <c:pt idx="17903">
                  <c:v>3.3584160600000003E-2</c:v>
                </c:pt>
                <c:pt idx="17904">
                  <c:v>3.3584160799999999E-2</c:v>
                </c:pt>
                <c:pt idx="17905">
                  <c:v>3.3584161000000001E-2</c:v>
                </c:pt>
                <c:pt idx="17906">
                  <c:v>3.3584161199999997E-2</c:v>
                </c:pt>
                <c:pt idx="17907">
                  <c:v>3.35841614E-2</c:v>
                </c:pt>
                <c:pt idx="17908">
                  <c:v>3.3584161600000002E-2</c:v>
                </c:pt>
                <c:pt idx="17909">
                  <c:v>3.3584161799999998E-2</c:v>
                </c:pt>
                <c:pt idx="17910">
                  <c:v>3.3584162000000001E-2</c:v>
                </c:pt>
                <c:pt idx="17911">
                  <c:v>3.3584162200000003E-2</c:v>
                </c:pt>
                <c:pt idx="17912">
                  <c:v>3.3584162399999999E-2</c:v>
                </c:pt>
                <c:pt idx="17913">
                  <c:v>3.3584162600000002E-2</c:v>
                </c:pt>
                <c:pt idx="17914">
                  <c:v>3.3584162799999998E-2</c:v>
                </c:pt>
                <c:pt idx="17915">
                  <c:v>3.3584163E-2</c:v>
                </c:pt>
                <c:pt idx="17916">
                  <c:v>3.3584163200000003E-2</c:v>
                </c:pt>
                <c:pt idx="17917">
                  <c:v>3.3584163399999999E-2</c:v>
                </c:pt>
                <c:pt idx="17918">
                  <c:v>3.3584163600000001E-2</c:v>
                </c:pt>
                <c:pt idx="17919">
                  <c:v>3.3584163799999997E-2</c:v>
                </c:pt>
                <c:pt idx="17920">
                  <c:v>3.3584164E-2</c:v>
                </c:pt>
                <c:pt idx="17921">
                  <c:v>3.3584164200000002E-2</c:v>
                </c:pt>
                <c:pt idx="17922">
                  <c:v>3.3584164399999998E-2</c:v>
                </c:pt>
                <c:pt idx="17923">
                  <c:v>3.3584164600000001E-2</c:v>
                </c:pt>
                <c:pt idx="17924">
                  <c:v>3.3584164800000003E-2</c:v>
                </c:pt>
                <c:pt idx="17925">
                  <c:v>3.3584164999999999E-2</c:v>
                </c:pt>
                <c:pt idx="17926">
                  <c:v>3.3584165200000002E-2</c:v>
                </c:pt>
                <c:pt idx="17927">
                  <c:v>3.3584165399999998E-2</c:v>
                </c:pt>
                <c:pt idx="17928">
                  <c:v>3.35841656E-2</c:v>
                </c:pt>
                <c:pt idx="17929">
                  <c:v>3.3584165800000003E-2</c:v>
                </c:pt>
                <c:pt idx="17930">
                  <c:v>3.3584165999999999E-2</c:v>
                </c:pt>
                <c:pt idx="17931">
                  <c:v>3.3584166200000001E-2</c:v>
                </c:pt>
                <c:pt idx="17932">
                  <c:v>3.3584166399999997E-2</c:v>
                </c:pt>
                <c:pt idx="17933">
                  <c:v>3.35841666E-2</c:v>
                </c:pt>
                <c:pt idx="17934">
                  <c:v>3.3584166800000002E-2</c:v>
                </c:pt>
                <c:pt idx="17935">
                  <c:v>3.3584166999999998E-2</c:v>
                </c:pt>
                <c:pt idx="17936">
                  <c:v>3.3584167200000001E-2</c:v>
                </c:pt>
                <c:pt idx="17937">
                  <c:v>3.3584167400000003E-2</c:v>
                </c:pt>
                <c:pt idx="17938">
                  <c:v>3.3584167599999999E-2</c:v>
                </c:pt>
                <c:pt idx="17939">
                  <c:v>3.3584167800000002E-2</c:v>
                </c:pt>
                <c:pt idx="17940">
                  <c:v>3.3584167999999998E-2</c:v>
                </c:pt>
                <c:pt idx="17941">
                  <c:v>3.35841682E-2</c:v>
                </c:pt>
                <c:pt idx="17942">
                  <c:v>3.3584168400000003E-2</c:v>
                </c:pt>
                <c:pt idx="17943">
                  <c:v>3.3584168599999999E-2</c:v>
                </c:pt>
                <c:pt idx="17944">
                  <c:v>3.3584168800000001E-2</c:v>
                </c:pt>
                <c:pt idx="17945">
                  <c:v>3.3584168999999997E-2</c:v>
                </c:pt>
                <c:pt idx="17946">
                  <c:v>3.35841692E-2</c:v>
                </c:pt>
                <c:pt idx="17947">
                  <c:v>3.3584169400000002E-2</c:v>
                </c:pt>
                <c:pt idx="17948">
                  <c:v>3.3584169599999998E-2</c:v>
                </c:pt>
                <c:pt idx="17949">
                  <c:v>3.3584169800000001E-2</c:v>
                </c:pt>
                <c:pt idx="17950">
                  <c:v>3.3584170000000003E-2</c:v>
                </c:pt>
                <c:pt idx="17951">
                  <c:v>3.3584170199999999E-2</c:v>
                </c:pt>
                <c:pt idx="17952">
                  <c:v>3.3584170400000002E-2</c:v>
                </c:pt>
                <c:pt idx="17953">
                  <c:v>3.3584170599999998E-2</c:v>
                </c:pt>
                <c:pt idx="17954">
                  <c:v>3.35841708E-2</c:v>
                </c:pt>
                <c:pt idx="17955">
                  <c:v>3.3584171000000003E-2</c:v>
                </c:pt>
                <c:pt idx="17956">
                  <c:v>3.3584171199999999E-2</c:v>
                </c:pt>
                <c:pt idx="17957">
                  <c:v>3.3584171400000001E-2</c:v>
                </c:pt>
                <c:pt idx="17958">
                  <c:v>3.3584171599999997E-2</c:v>
                </c:pt>
                <c:pt idx="17959">
                  <c:v>3.35841718E-2</c:v>
                </c:pt>
                <c:pt idx="17960">
                  <c:v>3.3584172000000002E-2</c:v>
                </c:pt>
                <c:pt idx="17961">
                  <c:v>3.3584172199999998E-2</c:v>
                </c:pt>
                <c:pt idx="17962">
                  <c:v>3.3584172400000001E-2</c:v>
                </c:pt>
                <c:pt idx="17963">
                  <c:v>3.3584172599999997E-2</c:v>
                </c:pt>
                <c:pt idx="17964">
                  <c:v>3.3584172799999999E-2</c:v>
                </c:pt>
                <c:pt idx="17965">
                  <c:v>3.3584173000000002E-2</c:v>
                </c:pt>
                <c:pt idx="17966">
                  <c:v>3.3584173199999998E-2</c:v>
                </c:pt>
                <c:pt idx="17967">
                  <c:v>3.35841734E-2</c:v>
                </c:pt>
                <c:pt idx="17968">
                  <c:v>3.3584173600000003E-2</c:v>
                </c:pt>
                <c:pt idx="17969">
                  <c:v>3.3584173799999999E-2</c:v>
                </c:pt>
                <c:pt idx="17970">
                  <c:v>3.3584174000000001E-2</c:v>
                </c:pt>
                <c:pt idx="17971">
                  <c:v>3.3584174199999997E-2</c:v>
                </c:pt>
                <c:pt idx="17972">
                  <c:v>3.35841744E-2</c:v>
                </c:pt>
                <c:pt idx="17973">
                  <c:v>3.3584174600000002E-2</c:v>
                </c:pt>
                <c:pt idx="17974">
                  <c:v>3.3584174799999998E-2</c:v>
                </c:pt>
                <c:pt idx="17975">
                  <c:v>3.3584175000000001E-2</c:v>
                </c:pt>
                <c:pt idx="17976">
                  <c:v>3.3584175199999997E-2</c:v>
                </c:pt>
                <c:pt idx="17977">
                  <c:v>3.3584175399999999E-2</c:v>
                </c:pt>
                <c:pt idx="17978">
                  <c:v>3.3584175600000002E-2</c:v>
                </c:pt>
                <c:pt idx="17979">
                  <c:v>3.3584175799999998E-2</c:v>
                </c:pt>
                <c:pt idx="17980">
                  <c:v>3.3584176E-2</c:v>
                </c:pt>
                <c:pt idx="17981">
                  <c:v>3.3584176200000003E-2</c:v>
                </c:pt>
                <c:pt idx="17982">
                  <c:v>3.3584176399999999E-2</c:v>
                </c:pt>
                <c:pt idx="17983">
                  <c:v>3.3584176600000001E-2</c:v>
                </c:pt>
                <c:pt idx="17984">
                  <c:v>3.3584176799999997E-2</c:v>
                </c:pt>
                <c:pt idx="17985">
                  <c:v>3.3584177E-2</c:v>
                </c:pt>
                <c:pt idx="17986">
                  <c:v>3.3584177200000002E-2</c:v>
                </c:pt>
                <c:pt idx="17987">
                  <c:v>3.3584177399999998E-2</c:v>
                </c:pt>
                <c:pt idx="17988">
                  <c:v>3.3584177600000001E-2</c:v>
                </c:pt>
                <c:pt idx="17989">
                  <c:v>3.3584177799999997E-2</c:v>
                </c:pt>
                <c:pt idx="17990">
                  <c:v>3.3584177999999999E-2</c:v>
                </c:pt>
                <c:pt idx="17991">
                  <c:v>3.3584178200000002E-2</c:v>
                </c:pt>
                <c:pt idx="17992">
                  <c:v>3.3584178399999998E-2</c:v>
                </c:pt>
                <c:pt idx="17993">
                  <c:v>3.35841786E-2</c:v>
                </c:pt>
                <c:pt idx="17994">
                  <c:v>3.3584178800000003E-2</c:v>
                </c:pt>
                <c:pt idx="17995">
                  <c:v>3.3584178999999999E-2</c:v>
                </c:pt>
                <c:pt idx="17996">
                  <c:v>3.3584179200000001E-2</c:v>
                </c:pt>
                <c:pt idx="17997">
                  <c:v>3.3584179399999997E-2</c:v>
                </c:pt>
                <c:pt idx="17998">
                  <c:v>3.35841796E-2</c:v>
                </c:pt>
                <c:pt idx="17999">
                  <c:v>3.3584179800000002E-2</c:v>
                </c:pt>
                <c:pt idx="18000">
                  <c:v>3.3584179999999998E-2</c:v>
                </c:pt>
                <c:pt idx="18001">
                  <c:v>3.3584180200000001E-2</c:v>
                </c:pt>
                <c:pt idx="18002">
                  <c:v>3.3584180399999997E-2</c:v>
                </c:pt>
                <c:pt idx="18003">
                  <c:v>3.3584180599999999E-2</c:v>
                </c:pt>
                <c:pt idx="18004">
                  <c:v>3.3584180800000002E-2</c:v>
                </c:pt>
                <c:pt idx="18005">
                  <c:v>3.3584180999999998E-2</c:v>
                </c:pt>
                <c:pt idx="18006">
                  <c:v>3.35841812E-2</c:v>
                </c:pt>
                <c:pt idx="18007">
                  <c:v>3.3584181400000003E-2</c:v>
                </c:pt>
                <c:pt idx="18008">
                  <c:v>3.3584181599999999E-2</c:v>
                </c:pt>
                <c:pt idx="18009">
                  <c:v>3.3584181800000001E-2</c:v>
                </c:pt>
                <c:pt idx="18010">
                  <c:v>3.3584181999999997E-2</c:v>
                </c:pt>
                <c:pt idx="18011">
                  <c:v>3.35841822E-2</c:v>
                </c:pt>
                <c:pt idx="18012">
                  <c:v>3.3584182400000002E-2</c:v>
                </c:pt>
                <c:pt idx="18013">
                  <c:v>3.3584182599999998E-2</c:v>
                </c:pt>
                <c:pt idx="18014">
                  <c:v>3.3584182800000001E-2</c:v>
                </c:pt>
                <c:pt idx="18015">
                  <c:v>3.3584182999999997E-2</c:v>
                </c:pt>
                <c:pt idx="18016">
                  <c:v>3.3584183199999999E-2</c:v>
                </c:pt>
                <c:pt idx="18017">
                  <c:v>3.3584183400000002E-2</c:v>
                </c:pt>
                <c:pt idx="18018">
                  <c:v>3.3584183599999998E-2</c:v>
                </c:pt>
                <c:pt idx="18019">
                  <c:v>3.35841838E-2</c:v>
                </c:pt>
                <c:pt idx="18020">
                  <c:v>3.3584184000000003E-2</c:v>
                </c:pt>
                <c:pt idx="18021">
                  <c:v>3.3584184199999999E-2</c:v>
                </c:pt>
                <c:pt idx="18022">
                  <c:v>3.3584184400000001E-2</c:v>
                </c:pt>
                <c:pt idx="18023">
                  <c:v>3.3584184599999997E-2</c:v>
                </c:pt>
                <c:pt idx="18024">
                  <c:v>3.35841848E-2</c:v>
                </c:pt>
                <c:pt idx="18025">
                  <c:v>3.3584185000000003E-2</c:v>
                </c:pt>
                <c:pt idx="18026">
                  <c:v>3.3584185199999998E-2</c:v>
                </c:pt>
                <c:pt idx="18027">
                  <c:v>3.3584185400000001E-2</c:v>
                </c:pt>
                <c:pt idx="18028">
                  <c:v>3.3584185599999997E-2</c:v>
                </c:pt>
                <c:pt idx="18029">
                  <c:v>3.3584185799999999E-2</c:v>
                </c:pt>
                <c:pt idx="18030">
                  <c:v>3.3584186000000002E-2</c:v>
                </c:pt>
                <c:pt idx="18031">
                  <c:v>3.3584186199999998E-2</c:v>
                </c:pt>
                <c:pt idx="18032">
                  <c:v>3.35841864E-2</c:v>
                </c:pt>
                <c:pt idx="18033">
                  <c:v>3.3584186600000003E-2</c:v>
                </c:pt>
                <c:pt idx="18034">
                  <c:v>3.3584186799999999E-2</c:v>
                </c:pt>
                <c:pt idx="18035">
                  <c:v>3.3584187000000001E-2</c:v>
                </c:pt>
                <c:pt idx="18036">
                  <c:v>3.3584187199999997E-2</c:v>
                </c:pt>
                <c:pt idx="18037">
                  <c:v>3.35841874E-2</c:v>
                </c:pt>
                <c:pt idx="18038">
                  <c:v>3.3584187600000003E-2</c:v>
                </c:pt>
                <c:pt idx="18039">
                  <c:v>3.3584187799999998E-2</c:v>
                </c:pt>
                <c:pt idx="18040">
                  <c:v>3.3584188000000001E-2</c:v>
                </c:pt>
                <c:pt idx="18041">
                  <c:v>3.3584188199999997E-2</c:v>
                </c:pt>
                <c:pt idx="18042">
                  <c:v>3.3584188399999999E-2</c:v>
                </c:pt>
                <c:pt idx="18043">
                  <c:v>3.3584188600000002E-2</c:v>
                </c:pt>
                <c:pt idx="18044">
                  <c:v>3.3584188799999998E-2</c:v>
                </c:pt>
                <c:pt idx="18045">
                  <c:v>3.3584189E-2</c:v>
                </c:pt>
                <c:pt idx="18046">
                  <c:v>3.3584189200000003E-2</c:v>
                </c:pt>
                <c:pt idx="18047">
                  <c:v>3.3584189399999999E-2</c:v>
                </c:pt>
                <c:pt idx="18048">
                  <c:v>3.3584189600000001E-2</c:v>
                </c:pt>
                <c:pt idx="18049">
                  <c:v>3.3584189799999997E-2</c:v>
                </c:pt>
                <c:pt idx="18050">
                  <c:v>3.358419E-2</c:v>
                </c:pt>
                <c:pt idx="18051">
                  <c:v>3.3584190200000003E-2</c:v>
                </c:pt>
                <c:pt idx="18052">
                  <c:v>3.3584190399999998E-2</c:v>
                </c:pt>
                <c:pt idx="18053">
                  <c:v>3.3584190600000001E-2</c:v>
                </c:pt>
                <c:pt idx="18054">
                  <c:v>3.3584190799999997E-2</c:v>
                </c:pt>
                <c:pt idx="18055">
                  <c:v>3.3584190999999999E-2</c:v>
                </c:pt>
                <c:pt idx="18056">
                  <c:v>3.3584191200000002E-2</c:v>
                </c:pt>
                <c:pt idx="18057">
                  <c:v>3.3584191399999998E-2</c:v>
                </c:pt>
                <c:pt idx="18058">
                  <c:v>3.35841916E-2</c:v>
                </c:pt>
                <c:pt idx="18059">
                  <c:v>3.3584191800000003E-2</c:v>
                </c:pt>
                <c:pt idx="18060">
                  <c:v>3.3584191999999999E-2</c:v>
                </c:pt>
                <c:pt idx="18061">
                  <c:v>3.3584192200000001E-2</c:v>
                </c:pt>
                <c:pt idx="18062">
                  <c:v>3.3584192399999997E-2</c:v>
                </c:pt>
                <c:pt idx="18063">
                  <c:v>3.35841926E-2</c:v>
                </c:pt>
                <c:pt idx="18064">
                  <c:v>3.3584192800000003E-2</c:v>
                </c:pt>
                <c:pt idx="18065">
                  <c:v>3.3584192999999998E-2</c:v>
                </c:pt>
                <c:pt idx="18066">
                  <c:v>3.3584193200000001E-2</c:v>
                </c:pt>
                <c:pt idx="18067">
                  <c:v>3.3584193399999997E-2</c:v>
                </c:pt>
                <c:pt idx="18068">
                  <c:v>3.3584193599999999E-2</c:v>
                </c:pt>
                <c:pt idx="18069">
                  <c:v>3.3584193800000002E-2</c:v>
                </c:pt>
                <c:pt idx="18070">
                  <c:v>3.3584193999999998E-2</c:v>
                </c:pt>
                <c:pt idx="18071">
                  <c:v>3.35841942E-2</c:v>
                </c:pt>
                <c:pt idx="18072">
                  <c:v>3.3584194400000003E-2</c:v>
                </c:pt>
                <c:pt idx="18073">
                  <c:v>3.3584194599999999E-2</c:v>
                </c:pt>
                <c:pt idx="18074">
                  <c:v>3.3584194800000002E-2</c:v>
                </c:pt>
                <c:pt idx="18075">
                  <c:v>3.3584194999999997E-2</c:v>
                </c:pt>
                <c:pt idx="18076">
                  <c:v>3.35841952E-2</c:v>
                </c:pt>
                <c:pt idx="18077">
                  <c:v>3.3584195400000003E-2</c:v>
                </c:pt>
                <c:pt idx="18078">
                  <c:v>3.3584195599999998E-2</c:v>
                </c:pt>
                <c:pt idx="18079">
                  <c:v>3.3584195800000001E-2</c:v>
                </c:pt>
                <c:pt idx="18080">
                  <c:v>3.3584195999999997E-2</c:v>
                </c:pt>
                <c:pt idx="18081">
                  <c:v>3.3584196199999999E-2</c:v>
                </c:pt>
                <c:pt idx="18082">
                  <c:v>3.3584196400000002E-2</c:v>
                </c:pt>
                <c:pt idx="18083">
                  <c:v>3.3584196599999998E-2</c:v>
                </c:pt>
                <c:pt idx="18084">
                  <c:v>3.35841968E-2</c:v>
                </c:pt>
                <c:pt idx="18085">
                  <c:v>3.3584197000000003E-2</c:v>
                </c:pt>
                <c:pt idx="18086">
                  <c:v>3.3584197199999999E-2</c:v>
                </c:pt>
                <c:pt idx="18087">
                  <c:v>3.3584197400000002E-2</c:v>
                </c:pt>
                <c:pt idx="18088">
                  <c:v>3.3584197599999997E-2</c:v>
                </c:pt>
                <c:pt idx="18089">
                  <c:v>3.35841978E-2</c:v>
                </c:pt>
                <c:pt idx="18090">
                  <c:v>3.3584198000000003E-2</c:v>
                </c:pt>
                <c:pt idx="18091">
                  <c:v>3.3584198199999998E-2</c:v>
                </c:pt>
                <c:pt idx="18092">
                  <c:v>3.3584198400000001E-2</c:v>
                </c:pt>
                <c:pt idx="18093">
                  <c:v>3.3584198599999997E-2</c:v>
                </c:pt>
                <c:pt idx="18094">
                  <c:v>3.3584198799999999E-2</c:v>
                </c:pt>
                <c:pt idx="18095">
                  <c:v>3.3584199000000002E-2</c:v>
                </c:pt>
                <c:pt idx="18096">
                  <c:v>3.3584199199999998E-2</c:v>
                </c:pt>
                <c:pt idx="18097">
                  <c:v>3.35841994E-2</c:v>
                </c:pt>
                <c:pt idx="18098">
                  <c:v>3.3584199600000003E-2</c:v>
                </c:pt>
                <c:pt idx="18099">
                  <c:v>3.3584199799999999E-2</c:v>
                </c:pt>
                <c:pt idx="18100">
                  <c:v>3.3584200000000002E-2</c:v>
                </c:pt>
                <c:pt idx="18101">
                  <c:v>3.3584200199999997E-2</c:v>
                </c:pt>
                <c:pt idx="18102">
                  <c:v>3.35842004E-2</c:v>
                </c:pt>
                <c:pt idx="18103">
                  <c:v>3.3584200600000003E-2</c:v>
                </c:pt>
                <c:pt idx="18104">
                  <c:v>3.3584200799999998E-2</c:v>
                </c:pt>
                <c:pt idx="18105">
                  <c:v>3.3584201000000001E-2</c:v>
                </c:pt>
                <c:pt idx="18106">
                  <c:v>3.3584201199999997E-2</c:v>
                </c:pt>
                <c:pt idx="18107">
                  <c:v>3.3584201399999999E-2</c:v>
                </c:pt>
                <c:pt idx="18108">
                  <c:v>3.3584201600000002E-2</c:v>
                </c:pt>
                <c:pt idx="18109">
                  <c:v>3.3584201799999998E-2</c:v>
                </c:pt>
                <c:pt idx="18110">
                  <c:v>3.3584202E-2</c:v>
                </c:pt>
                <c:pt idx="18111">
                  <c:v>3.3584202200000003E-2</c:v>
                </c:pt>
                <c:pt idx="18112">
                  <c:v>3.3584202399999999E-2</c:v>
                </c:pt>
                <c:pt idx="18113">
                  <c:v>3.3584202600000002E-2</c:v>
                </c:pt>
                <c:pt idx="18114">
                  <c:v>3.3584202799999997E-2</c:v>
                </c:pt>
                <c:pt idx="18115">
                  <c:v>3.3584203E-2</c:v>
                </c:pt>
                <c:pt idx="18116">
                  <c:v>3.3584203200000003E-2</c:v>
                </c:pt>
                <c:pt idx="18117">
                  <c:v>3.3584203399999998E-2</c:v>
                </c:pt>
                <c:pt idx="18118">
                  <c:v>3.3584203600000001E-2</c:v>
                </c:pt>
                <c:pt idx="18119">
                  <c:v>3.3584203799999997E-2</c:v>
                </c:pt>
                <c:pt idx="18120">
                  <c:v>3.3584203999999999E-2</c:v>
                </c:pt>
                <c:pt idx="18121">
                  <c:v>3.3584204200000002E-2</c:v>
                </c:pt>
                <c:pt idx="18122">
                  <c:v>3.3584204399999998E-2</c:v>
                </c:pt>
                <c:pt idx="18123">
                  <c:v>3.3584204600000001E-2</c:v>
                </c:pt>
                <c:pt idx="18124">
                  <c:v>3.3584204800000003E-2</c:v>
                </c:pt>
                <c:pt idx="18125">
                  <c:v>3.3584204999999999E-2</c:v>
                </c:pt>
                <c:pt idx="18126">
                  <c:v>3.3584205200000002E-2</c:v>
                </c:pt>
                <c:pt idx="18127">
                  <c:v>3.3584205399999997E-2</c:v>
                </c:pt>
                <c:pt idx="18128">
                  <c:v>3.35842056E-2</c:v>
                </c:pt>
                <c:pt idx="18129">
                  <c:v>3.3584205800000003E-2</c:v>
                </c:pt>
                <c:pt idx="18130">
                  <c:v>3.3584205999999998E-2</c:v>
                </c:pt>
                <c:pt idx="18131">
                  <c:v>3.3584206200000001E-2</c:v>
                </c:pt>
                <c:pt idx="18132">
                  <c:v>3.3584206399999997E-2</c:v>
                </c:pt>
                <c:pt idx="18133">
                  <c:v>3.3584206599999999E-2</c:v>
                </c:pt>
                <c:pt idx="18134">
                  <c:v>3.3584206800000002E-2</c:v>
                </c:pt>
                <c:pt idx="18135">
                  <c:v>3.3584206999999998E-2</c:v>
                </c:pt>
                <c:pt idx="18136">
                  <c:v>3.3584207200000001E-2</c:v>
                </c:pt>
                <c:pt idx="18137">
                  <c:v>3.3584207400000003E-2</c:v>
                </c:pt>
                <c:pt idx="18138">
                  <c:v>3.3584207599999999E-2</c:v>
                </c:pt>
                <c:pt idx="18139">
                  <c:v>3.3584207800000002E-2</c:v>
                </c:pt>
                <c:pt idx="18140">
                  <c:v>3.3584207999999997E-2</c:v>
                </c:pt>
                <c:pt idx="18141">
                  <c:v>3.35842082E-2</c:v>
                </c:pt>
                <c:pt idx="18142">
                  <c:v>3.3584208400000003E-2</c:v>
                </c:pt>
                <c:pt idx="18143">
                  <c:v>3.3584208599999998E-2</c:v>
                </c:pt>
                <c:pt idx="18144">
                  <c:v>3.3584208800000001E-2</c:v>
                </c:pt>
                <c:pt idx="18145">
                  <c:v>3.3584208999999997E-2</c:v>
                </c:pt>
                <c:pt idx="18146">
                  <c:v>3.3584209199999999E-2</c:v>
                </c:pt>
                <c:pt idx="18147">
                  <c:v>3.3584209400000002E-2</c:v>
                </c:pt>
                <c:pt idx="18148">
                  <c:v>3.3584209599999998E-2</c:v>
                </c:pt>
                <c:pt idx="18149">
                  <c:v>3.3584209800000001E-2</c:v>
                </c:pt>
                <c:pt idx="18150">
                  <c:v>3.3584210000000003E-2</c:v>
                </c:pt>
                <c:pt idx="18151">
                  <c:v>3.3584210199999999E-2</c:v>
                </c:pt>
                <c:pt idx="18152">
                  <c:v>3.3584210400000002E-2</c:v>
                </c:pt>
                <c:pt idx="18153">
                  <c:v>3.3584210599999997E-2</c:v>
                </c:pt>
                <c:pt idx="18154">
                  <c:v>3.35842108E-2</c:v>
                </c:pt>
                <c:pt idx="18155">
                  <c:v>3.3584211000000003E-2</c:v>
                </c:pt>
                <c:pt idx="18156">
                  <c:v>3.3584211199999998E-2</c:v>
                </c:pt>
                <c:pt idx="18157">
                  <c:v>3.3584211400000001E-2</c:v>
                </c:pt>
                <c:pt idx="18158">
                  <c:v>3.3584211599999997E-2</c:v>
                </c:pt>
                <c:pt idx="18159">
                  <c:v>3.35842118E-2</c:v>
                </c:pt>
                <c:pt idx="18160">
                  <c:v>3.3584212000000002E-2</c:v>
                </c:pt>
                <c:pt idx="18161">
                  <c:v>3.3584212199999998E-2</c:v>
                </c:pt>
                <c:pt idx="18162">
                  <c:v>3.3584212400000001E-2</c:v>
                </c:pt>
                <c:pt idx="18163">
                  <c:v>3.3584212600000003E-2</c:v>
                </c:pt>
                <c:pt idx="18164">
                  <c:v>3.3584212799999999E-2</c:v>
                </c:pt>
                <c:pt idx="18165">
                  <c:v>3.3584213000000002E-2</c:v>
                </c:pt>
                <c:pt idx="18166">
                  <c:v>3.3584213199999997E-2</c:v>
                </c:pt>
                <c:pt idx="18167">
                  <c:v>3.35842134E-2</c:v>
                </c:pt>
                <c:pt idx="18168">
                  <c:v>3.3584213600000003E-2</c:v>
                </c:pt>
                <c:pt idx="18169">
                  <c:v>3.3584213799999998E-2</c:v>
                </c:pt>
                <c:pt idx="18170">
                  <c:v>3.3584214000000001E-2</c:v>
                </c:pt>
                <c:pt idx="18171">
                  <c:v>3.3584214199999997E-2</c:v>
                </c:pt>
                <c:pt idx="18172">
                  <c:v>3.35842144E-2</c:v>
                </c:pt>
                <c:pt idx="18173">
                  <c:v>3.3584214600000002E-2</c:v>
                </c:pt>
                <c:pt idx="18174">
                  <c:v>3.3584214799999998E-2</c:v>
                </c:pt>
                <c:pt idx="18175">
                  <c:v>3.3584215000000001E-2</c:v>
                </c:pt>
                <c:pt idx="18176">
                  <c:v>3.3584215200000003E-2</c:v>
                </c:pt>
                <c:pt idx="18177">
                  <c:v>3.3584215399999999E-2</c:v>
                </c:pt>
                <c:pt idx="18178">
                  <c:v>3.3584215600000002E-2</c:v>
                </c:pt>
                <c:pt idx="18179">
                  <c:v>3.3584215799999997E-2</c:v>
                </c:pt>
                <c:pt idx="18180">
                  <c:v>3.3584216E-2</c:v>
                </c:pt>
                <c:pt idx="18181">
                  <c:v>3.3584216200000003E-2</c:v>
                </c:pt>
                <c:pt idx="18182">
                  <c:v>3.3584216399999998E-2</c:v>
                </c:pt>
                <c:pt idx="18183">
                  <c:v>3.3584216600000001E-2</c:v>
                </c:pt>
                <c:pt idx="18184">
                  <c:v>3.3584216799999997E-2</c:v>
                </c:pt>
                <c:pt idx="18185">
                  <c:v>3.3584217E-2</c:v>
                </c:pt>
                <c:pt idx="18186">
                  <c:v>3.3584217200000002E-2</c:v>
                </c:pt>
                <c:pt idx="18187">
                  <c:v>3.3584217399999998E-2</c:v>
                </c:pt>
                <c:pt idx="18188">
                  <c:v>3.3584217600000001E-2</c:v>
                </c:pt>
                <c:pt idx="18189">
                  <c:v>3.3584217800000003E-2</c:v>
                </c:pt>
                <c:pt idx="18190">
                  <c:v>3.3584217999999999E-2</c:v>
                </c:pt>
                <c:pt idx="18191">
                  <c:v>3.3584218200000002E-2</c:v>
                </c:pt>
                <c:pt idx="18192">
                  <c:v>3.3584218399999997E-2</c:v>
                </c:pt>
                <c:pt idx="18193">
                  <c:v>3.35842186E-2</c:v>
                </c:pt>
                <c:pt idx="18194">
                  <c:v>3.3584218800000003E-2</c:v>
                </c:pt>
                <c:pt idx="18195">
                  <c:v>3.3584218999999998E-2</c:v>
                </c:pt>
                <c:pt idx="18196">
                  <c:v>3.3584219200000001E-2</c:v>
                </c:pt>
                <c:pt idx="18197">
                  <c:v>3.3584219399999997E-2</c:v>
                </c:pt>
                <c:pt idx="18198">
                  <c:v>3.35842196E-2</c:v>
                </c:pt>
                <c:pt idx="18199">
                  <c:v>3.3584219800000002E-2</c:v>
                </c:pt>
                <c:pt idx="18200">
                  <c:v>3.3584219999999998E-2</c:v>
                </c:pt>
                <c:pt idx="18201">
                  <c:v>3.3584220200000001E-2</c:v>
                </c:pt>
                <c:pt idx="18202">
                  <c:v>3.3584220400000003E-2</c:v>
                </c:pt>
                <c:pt idx="18203">
                  <c:v>3.3584220599999999E-2</c:v>
                </c:pt>
                <c:pt idx="18204">
                  <c:v>3.3584220800000002E-2</c:v>
                </c:pt>
                <c:pt idx="18205">
                  <c:v>3.3584220999999997E-2</c:v>
                </c:pt>
                <c:pt idx="18206">
                  <c:v>3.35842212E-2</c:v>
                </c:pt>
                <c:pt idx="18207">
                  <c:v>3.3584221400000003E-2</c:v>
                </c:pt>
                <c:pt idx="18208">
                  <c:v>3.3584221599999999E-2</c:v>
                </c:pt>
                <c:pt idx="18209">
                  <c:v>3.3584221800000001E-2</c:v>
                </c:pt>
                <c:pt idx="18210">
                  <c:v>3.3584221999999997E-2</c:v>
                </c:pt>
                <c:pt idx="18211">
                  <c:v>3.35842222E-2</c:v>
                </c:pt>
                <c:pt idx="18212">
                  <c:v>3.3584222400000002E-2</c:v>
                </c:pt>
                <c:pt idx="18213">
                  <c:v>3.3584222599999998E-2</c:v>
                </c:pt>
                <c:pt idx="18214">
                  <c:v>3.3584222800000001E-2</c:v>
                </c:pt>
                <c:pt idx="18215">
                  <c:v>3.3584223000000003E-2</c:v>
                </c:pt>
                <c:pt idx="18216">
                  <c:v>3.3584223199999999E-2</c:v>
                </c:pt>
                <c:pt idx="18217">
                  <c:v>3.3584223400000002E-2</c:v>
                </c:pt>
                <c:pt idx="18218">
                  <c:v>3.3584223599999997E-2</c:v>
                </c:pt>
                <c:pt idx="18219">
                  <c:v>3.35842238E-2</c:v>
                </c:pt>
                <c:pt idx="18220">
                  <c:v>3.3584224000000003E-2</c:v>
                </c:pt>
                <c:pt idx="18221">
                  <c:v>3.3584224199999999E-2</c:v>
                </c:pt>
                <c:pt idx="18222">
                  <c:v>3.3584224400000001E-2</c:v>
                </c:pt>
                <c:pt idx="18223">
                  <c:v>3.3584224599999997E-2</c:v>
                </c:pt>
                <c:pt idx="18224">
                  <c:v>3.35842248E-2</c:v>
                </c:pt>
                <c:pt idx="18225">
                  <c:v>3.3584225000000002E-2</c:v>
                </c:pt>
                <c:pt idx="18226">
                  <c:v>3.3584225199999998E-2</c:v>
                </c:pt>
                <c:pt idx="18227">
                  <c:v>3.3584225400000001E-2</c:v>
                </c:pt>
                <c:pt idx="18228">
                  <c:v>3.3584225600000003E-2</c:v>
                </c:pt>
                <c:pt idx="18229">
                  <c:v>3.3584225799999999E-2</c:v>
                </c:pt>
                <c:pt idx="18230">
                  <c:v>3.3584226000000002E-2</c:v>
                </c:pt>
                <c:pt idx="18231">
                  <c:v>3.3584226199999997E-2</c:v>
                </c:pt>
                <c:pt idx="18232">
                  <c:v>3.35842264E-2</c:v>
                </c:pt>
                <c:pt idx="18233">
                  <c:v>3.3584226600000003E-2</c:v>
                </c:pt>
                <c:pt idx="18234">
                  <c:v>3.3584226799999999E-2</c:v>
                </c:pt>
                <c:pt idx="18235">
                  <c:v>3.3584227000000001E-2</c:v>
                </c:pt>
                <c:pt idx="18236">
                  <c:v>3.3584227199999997E-2</c:v>
                </c:pt>
                <c:pt idx="18237">
                  <c:v>3.35842274E-2</c:v>
                </c:pt>
                <c:pt idx="18238">
                  <c:v>3.3584227600000002E-2</c:v>
                </c:pt>
                <c:pt idx="18239">
                  <c:v>3.3584227799999998E-2</c:v>
                </c:pt>
                <c:pt idx="18240">
                  <c:v>3.3584228000000001E-2</c:v>
                </c:pt>
                <c:pt idx="18241">
                  <c:v>3.3584228200000003E-2</c:v>
                </c:pt>
                <c:pt idx="18242">
                  <c:v>3.3584228399999999E-2</c:v>
                </c:pt>
                <c:pt idx="18243">
                  <c:v>3.3584228600000002E-2</c:v>
                </c:pt>
                <c:pt idx="18244">
                  <c:v>3.3584228799999997E-2</c:v>
                </c:pt>
                <c:pt idx="18245">
                  <c:v>3.3584229E-2</c:v>
                </c:pt>
                <c:pt idx="18246">
                  <c:v>3.3584229200000003E-2</c:v>
                </c:pt>
                <c:pt idx="18247">
                  <c:v>3.3584229399999999E-2</c:v>
                </c:pt>
                <c:pt idx="18248">
                  <c:v>3.3584229600000001E-2</c:v>
                </c:pt>
                <c:pt idx="18249">
                  <c:v>3.3584229799999997E-2</c:v>
                </c:pt>
                <c:pt idx="18250">
                  <c:v>3.358423E-2</c:v>
                </c:pt>
                <c:pt idx="18251">
                  <c:v>3.3584230200000002E-2</c:v>
                </c:pt>
                <c:pt idx="18252">
                  <c:v>3.3584230399999998E-2</c:v>
                </c:pt>
                <c:pt idx="18253">
                  <c:v>3.3584230600000001E-2</c:v>
                </c:pt>
                <c:pt idx="18254">
                  <c:v>3.3584230800000003E-2</c:v>
                </c:pt>
                <c:pt idx="18255">
                  <c:v>3.3584230999999999E-2</c:v>
                </c:pt>
                <c:pt idx="18256">
                  <c:v>3.3584231200000002E-2</c:v>
                </c:pt>
                <c:pt idx="18257">
                  <c:v>3.3584231399999998E-2</c:v>
                </c:pt>
                <c:pt idx="18258">
                  <c:v>3.35842316E-2</c:v>
                </c:pt>
                <c:pt idx="18259">
                  <c:v>3.3584231800000003E-2</c:v>
                </c:pt>
                <c:pt idx="18260">
                  <c:v>3.3584231999999999E-2</c:v>
                </c:pt>
                <c:pt idx="18261">
                  <c:v>3.3584232200000001E-2</c:v>
                </c:pt>
                <c:pt idx="18262">
                  <c:v>3.3584232399999997E-2</c:v>
                </c:pt>
                <c:pt idx="18263">
                  <c:v>3.35842326E-2</c:v>
                </c:pt>
                <c:pt idx="18264">
                  <c:v>3.3584232800000002E-2</c:v>
                </c:pt>
                <c:pt idx="18265">
                  <c:v>3.3584232999999998E-2</c:v>
                </c:pt>
                <c:pt idx="18266">
                  <c:v>3.3584233200000001E-2</c:v>
                </c:pt>
                <c:pt idx="18267">
                  <c:v>3.3584233400000003E-2</c:v>
                </c:pt>
                <c:pt idx="18268">
                  <c:v>3.3584233599999999E-2</c:v>
                </c:pt>
                <c:pt idx="18269">
                  <c:v>3.3584233800000002E-2</c:v>
                </c:pt>
                <c:pt idx="18270">
                  <c:v>3.3584233999999998E-2</c:v>
                </c:pt>
                <c:pt idx="18271">
                  <c:v>3.35842342E-2</c:v>
                </c:pt>
                <c:pt idx="18272">
                  <c:v>3.3584234400000003E-2</c:v>
                </c:pt>
                <c:pt idx="18273">
                  <c:v>3.3584234599999999E-2</c:v>
                </c:pt>
                <c:pt idx="18274">
                  <c:v>3.3584234800000001E-2</c:v>
                </c:pt>
                <c:pt idx="18275">
                  <c:v>3.3584234999999997E-2</c:v>
                </c:pt>
                <c:pt idx="18276">
                  <c:v>3.35842352E-2</c:v>
                </c:pt>
                <c:pt idx="18277">
                  <c:v>3.3584235400000002E-2</c:v>
                </c:pt>
                <c:pt idx="18278">
                  <c:v>3.3584235599999998E-2</c:v>
                </c:pt>
                <c:pt idx="18279">
                  <c:v>3.3584235800000001E-2</c:v>
                </c:pt>
                <c:pt idx="18280">
                  <c:v>3.3584236000000003E-2</c:v>
                </c:pt>
                <c:pt idx="18281">
                  <c:v>3.3584236199999999E-2</c:v>
                </c:pt>
                <c:pt idx="18282">
                  <c:v>3.3584236400000002E-2</c:v>
                </c:pt>
                <c:pt idx="18283">
                  <c:v>3.3584236599999998E-2</c:v>
                </c:pt>
                <c:pt idx="18284">
                  <c:v>3.35842368E-2</c:v>
                </c:pt>
                <c:pt idx="18285">
                  <c:v>3.3584237000000003E-2</c:v>
                </c:pt>
                <c:pt idx="18286">
                  <c:v>3.3584237199999999E-2</c:v>
                </c:pt>
                <c:pt idx="18287">
                  <c:v>3.3584237400000001E-2</c:v>
                </c:pt>
                <c:pt idx="18288">
                  <c:v>3.3584237599999997E-2</c:v>
                </c:pt>
                <c:pt idx="18289">
                  <c:v>3.35842378E-2</c:v>
                </c:pt>
                <c:pt idx="18290">
                  <c:v>3.3584238000000002E-2</c:v>
                </c:pt>
                <c:pt idx="18291">
                  <c:v>3.3584238199999998E-2</c:v>
                </c:pt>
                <c:pt idx="18292">
                  <c:v>3.3584238400000001E-2</c:v>
                </c:pt>
                <c:pt idx="18293">
                  <c:v>3.3584238600000003E-2</c:v>
                </c:pt>
                <c:pt idx="18294">
                  <c:v>3.3584238799999999E-2</c:v>
                </c:pt>
                <c:pt idx="18295">
                  <c:v>3.3584239000000002E-2</c:v>
                </c:pt>
                <c:pt idx="18296">
                  <c:v>3.3584239199999998E-2</c:v>
                </c:pt>
                <c:pt idx="18297">
                  <c:v>3.35842394E-2</c:v>
                </c:pt>
                <c:pt idx="18298">
                  <c:v>3.3584239600000003E-2</c:v>
                </c:pt>
                <c:pt idx="18299">
                  <c:v>3.3584239799999999E-2</c:v>
                </c:pt>
                <c:pt idx="18300">
                  <c:v>3.3584240000000001E-2</c:v>
                </c:pt>
                <c:pt idx="18301">
                  <c:v>3.3584240199999997E-2</c:v>
                </c:pt>
                <c:pt idx="18302">
                  <c:v>3.35842404E-2</c:v>
                </c:pt>
                <c:pt idx="18303">
                  <c:v>3.3584240600000002E-2</c:v>
                </c:pt>
                <c:pt idx="18304">
                  <c:v>3.3584240799999998E-2</c:v>
                </c:pt>
                <c:pt idx="18305">
                  <c:v>3.3584241000000001E-2</c:v>
                </c:pt>
                <c:pt idx="18306">
                  <c:v>3.3584241200000003E-2</c:v>
                </c:pt>
                <c:pt idx="18307">
                  <c:v>3.3584241399999999E-2</c:v>
                </c:pt>
                <c:pt idx="18308">
                  <c:v>3.3584241600000002E-2</c:v>
                </c:pt>
                <c:pt idx="18309">
                  <c:v>3.3584241799999998E-2</c:v>
                </c:pt>
                <c:pt idx="18310">
                  <c:v>3.3584242E-2</c:v>
                </c:pt>
                <c:pt idx="18311">
                  <c:v>3.3584242200000003E-2</c:v>
                </c:pt>
                <c:pt idx="18312">
                  <c:v>3.3584242399999999E-2</c:v>
                </c:pt>
                <c:pt idx="18313">
                  <c:v>3.3584242600000001E-2</c:v>
                </c:pt>
                <c:pt idx="18314">
                  <c:v>3.3584242799999997E-2</c:v>
                </c:pt>
                <c:pt idx="18315">
                  <c:v>3.3584243E-2</c:v>
                </c:pt>
                <c:pt idx="18316">
                  <c:v>3.3584243200000002E-2</c:v>
                </c:pt>
                <c:pt idx="18317">
                  <c:v>3.3584243399999998E-2</c:v>
                </c:pt>
                <c:pt idx="18318">
                  <c:v>3.3584243600000001E-2</c:v>
                </c:pt>
                <c:pt idx="18319">
                  <c:v>3.3584243799999997E-2</c:v>
                </c:pt>
                <c:pt idx="18320">
                  <c:v>3.3584243999999999E-2</c:v>
                </c:pt>
                <c:pt idx="18321">
                  <c:v>3.3584244200000002E-2</c:v>
                </c:pt>
                <c:pt idx="18322">
                  <c:v>3.3584244399999998E-2</c:v>
                </c:pt>
                <c:pt idx="18323">
                  <c:v>3.35842446E-2</c:v>
                </c:pt>
                <c:pt idx="18324">
                  <c:v>3.3584244800000003E-2</c:v>
                </c:pt>
                <c:pt idx="18325">
                  <c:v>3.3584244999999999E-2</c:v>
                </c:pt>
                <c:pt idx="18326">
                  <c:v>3.3584245200000001E-2</c:v>
                </c:pt>
                <c:pt idx="18327">
                  <c:v>3.3584245399999997E-2</c:v>
                </c:pt>
                <c:pt idx="18328">
                  <c:v>3.35842456E-2</c:v>
                </c:pt>
                <c:pt idx="18329">
                  <c:v>3.3584245800000002E-2</c:v>
                </c:pt>
                <c:pt idx="18330">
                  <c:v>3.3584245999999998E-2</c:v>
                </c:pt>
                <c:pt idx="18331">
                  <c:v>3.3584246200000001E-2</c:v>
                </c:pt>
                <c:pt idx="18332">
                  <c:v>3.3584246399999997E-2</c:v>
                </c:pt>
                <c:pt idx="18333">
                  <c:v>3.3584246599999999E-2</c:v>
                </c:pt>
                <c:pt idx="18334">
                  <c:v>3.3584246800000002E-2</c:v>
                </c:pt>
                <c:pt idx="18335">
                  <c:v>3.3584246999999998E-2</c:v>
                </c:pt>
                <c:pt idx="18336">
                  <c:v>3.35842472E-2</c:v>
                </c:pt>
                <c:pt idx="18337">
                  <c:v>3.3584247400000003E-2</c:v>
                </c:pt>
                <c:pt idx="18338">
                  <c:v>3.3584247599999999E-2</c:v>
                </c:pt>
                <c:pt idx="18339">
                  <c:v>3.3584247800000001E-2</c:v>
                </c:pt>
                <c:pt idx="18340">
                  <c:v>3.3584247999999997E-2</c:v>
                </c:pt>
                <c:pt idx="18341">
                  <c:v>3.35842482E-2</c:v>
                </c:pt>
                <c:pt idx="18342">
                  <c:v>3.3584248400000002E-2</c:v>
                </c:pt>
                <c:pt idx="18343">
                  <c:v>3.3584248599999998E-2</c:v>
                </c:pt>
                <c:pt idx="18344">
                  <c:v>3.3584248800000001E-2</c:v>
                </c:pt>
                <c:pt idx="18345">
                  <c:v>3.3584248999999997E-2</c:v>
                </c:pt>
                <c:pt idx="18346">
                  <c:v>3.3584249199999999E-2</c:v>
                </c:pt>
                <c:pt idx="18347">
                  <c:v>3.3584249400000002E-2</c:v>
                </c:pt>
                <c:pt idx="18348">
                  <c:v>3.3584249599999998E-2</c:v>
                </c:pt>
                <c:pt idx="18349">
                  <c:v>3.35842498E-2</c:v>
                </c:pt>
                <c:pt idx="18350">
                  <c:v>3.3584250000000003E-2</c:v>
                </c:pt>
                <c:pt idx="18351">
                  <c:v>3.3584250199999999E-2</c:v>
                </c:pt>
                <c:pt idx="18352">
                  <c:v>3.3584250400000001E-2</c:v>
                </c:pt>
                <c:pt idx="18353">
                  <c:v>3.3584250599999997E-2</c:v>
                </c:pt>
                <c:pt idx="18354">
                  <c:v>3.35842508E-2</c:v>
                </c:pt>
                <c:pt idx="18355">
                  <c:v>3.3584251000000002E-2</c:v>
                </c:pt>
                <c:pt idx="18356">
                  <c:v>3.3584251199999998E-2</c:v>
                </c:pt>
                <c:pt idx="18357">
                  <c:v>3.3584251400000001E-2</c:v>
                </c:pt>
                <c:pt idx="18358">
                  <c:v>3.3584251599999997E-2</c:v>
                </c:pt>
                <c:pt idx="18359">
                  <c:v>3.3584251799999999E-2</c:v>
                </c:pt>
                <c:pt idx="18360">
                  <c:v>3.3584252000000002E-2</c:v>
                </c:pt>
                <c:pt idx="18361">
                  <c:v>3.3584252199999998E-2</c:v>
                </c:pt>
                <c:pt idx="18362">
                  <c:v>3.35842524E-2</c:v>
                </c:pt>
                <c:pt idx="18363">
                  <c:v>3.3584252600000003E-2</c:v>
                </c:pt>
                <c:pt idx="18364">
                  <c:v>3.3584252799999999E-2</c:v>
                </c:pt>
                <c:pt idx="18365">
                  <c:v>3.3584253000000001E-2</c:v>
                </c:pt>
                <c:pt idx="18366">
                  <c:v>3.3584253199999997E-2</c:v>
                </c:pt>
                <c:pt idx="18367">
                  <c:v>3.35842534E-2</c:v>
                </c:pt>
                <c:pt idx="18368">
                  <c:v>3.3584253600000002E-2</c:v>
                </c:pt>
                <c:pt idx="18369">
                  <c:v>3.3584253799999998E-2</c:v>
                </c:pt>
                <c:pt idx="18370">
                  <c:v>3.3584254000000001E-2</c:v>
                </c:pt>
                <c:pt idx="18371">
                  <c:v>3.3584254199999997E-2</c:v>
                </c:pt>
                <c:pt idx="18372">
                  <c:v>3.3584254399999999E-2</c:v>
                </c:pt>
                <c:pt idx="18373">
                  <c:v>3.3584254600000002E-2</c:v>
                </c:pt>
                <c:pt idx="18374">
                  <c:v>3.3584254799999998E-2</c:v>
                </c:pt>
                <c:pt idx="18375">
                  <c:v>3.3584255E-2</c:v>
                </c:pt>
                <c:pt idx="18376">
                  <c:v>3.3584255200000003E-2</c:v>
                </c:pt>
                <c:pt idx="18377">
                  <c:v>3.3584255399999999E-2</c:v>
                </c:pt>
                <c:pt idx="18378">
                  <c:v>3.3584255600000001E-2</c:v>
                </c:pt>
                <c:pt idx="18379">
                  <c:v>3.3584255799999997E-2</c:v>
                </c:pt>
                <c:pt idx="18380">
                  <c:v>3.3584256E-2</c:v>
                </c:pt>
                <c:pt idx="18381">
                  <c:v>3.3584256200000003E-2</c:v>
                </c:pt>
                <c:pt idx="18382">
                  <c:v>3.3584256399999998E-2</c:v>
                </c:pt>
                <c:pt idx="18383">
                  <c:v>3.3584256600000001E-2</c:v>
                </c:pt>
                <c:pt idx="18384">
                  <c:v>3.3584256799999997E-2</c:v>
                </c:pt>
                <c:pt idx="18385">
                  <c:v>3.3584256999999999E-2</c:v>
                </c:pt>
                <c:pt idx="18386">
                  <c:v>3.3584257200000002E-2</c:v>
                </c:pt>
                <c:pt idx="18387">
                  <c:v>3.3584257399999998E-2</c:v>
                </c:pt>
                <c:pt idx="18388">
                  <c:v>3.35842576E-2</c:v>
                </c:pt>
                <c:pt idx="18389">
                  <c:v>3.3584257800000003E-2</c:v>
                </c:pt>
                <c:pt idx="18390">
                  <c:v>3.3584257999999999E-2</c:v>
                </c:pt>
                <c:pt idx="18391">
                  <c:v>3.3584258200000001E-2</c:v>
                </c:pt>
                <c:pt idx="18392">
                  <c:v>3.3584258399999997E-2</c:v>
                </c:pt>
                <c:pt idx="18393">
                  <c:v>3.35842586E-2</c:v>
                </c:pt>
                <c:pt idx="18394">
                  <c:v>3.3584258800000003E-2</c:v>
                </c:pt>
                <c:pt idx="18395">
                  <c:v>3.3584258999999998E-2</c:v>
                </c:pt>
                <c:pt idx="18396">
                  <c:v>3.3584259200000001E-2</c:v>
                </c:pt>
                <c:pt idx="18397">
                  <c:v>3.3584259399999997E-2</c:v>
                </c:pt>
                <c:pt idx="18398">
                  <c:v>3.3584259599999999E-2</c:v>
                </c:pt>
                <c:pt idx="18399">
                  <c:v>3.3584259800000002E-2</c:v>
                </c:pt>
                <c:pt idx="18400">
                  <c:v>3.3584259999999998E-2</c:v>
                </c:pt>
                <c:pt idx="18401">
                  <c:v>3.35842602E-2</c:v>
                </c:pt>
                <c:pt idx="18402">
                  <c:v>3.3584260400000003E-2</c:v>
                </c:pt>
                <c:pt idx="18403">
                  <c:v>3.3584260599999999E-2</c:v>
                </c:pt>
                <c:pt idx="18404">
                  <c:v>3.3584260800000001E-2</c:v>
                </c:pt>
                <c:pt idx="18405">
                  <c:v>3.3584260999999997E-2</c:v>
                </c:pt>
                <c:pt idx="18406">
                  <c:v>3.35842612E-2</c:v>
                </c:pt>
                <c:pt idx="18407">
                  <c:v>3.3584261400000003E-2</c:v>
                </c:pt>
                <c:pt idx="18408">
                  <c:v>3.3584261599999998E-2</c:v>
                </c:pt>
                <c:pt idx="18409">
                  <c:v>3.3584261800000001E-2</c:v>
                </c:pt>
                <c:pt idx="18410">
                  <c:v>3.3584261999999997E-2</c:v>
                </c:pt>
                <c:pt idx="18411">
                  <c:v>3.3584262199999999E-2</c:v>
                </c:pt>
                <c:pt idx="18412">
                  <c:v>3.3584262400000002E-2</c:v>
                </c:pt>
                <c:pt idx="18413">
                  <c:v>3.3584262599999998E-2</c:v>
                </c:pt>
                <c:pt idx="18414">
                  <c:v>3.35842628E-2</c:v>
                </c:pt>
                <c:pt idx="18415">
                  <c:v>3.3584263000000003E-2</c:v>
                </c:pt>
                <c:pt idx="18416">
                  <c:v>3.3584263199999999E-2</c:v>
                </c:pt>
                <c:pt idx="18417">
                  <c:v>3.3584263400000001E-2</c:v>
                </c:pt>
                <c:pt idx="18418">
                  <c:v>3.3584263599999997E-2</c:v>
                </c:pt>
                <c:pt idx="18419">
                  <c:v>3.35842638E-2</c:v>
                </c:pt>
                <c:pt idx="18420">
                  <c:v>3.3584264000000003E-2</c:v>
                </c:pt>
                <c:pt idx="18421">
                  <c:v>3.3584264199999998E-2</c:v>
                </c:pt>
                <c:pt idx="18422">
                  <c:v>3.3584264400000001E-2</c:v>
                </c:pt>
                <c:pt idx="18423">
                  <c:v>3.3584264599999997E-2</c:v>
                </c:pt>
                <c:pt idx="18424">
                  <c:v>3.3584264799999999E-2</c:v>
                </c:pt>
                <c:pt idx="18425">
                  <c:v>3.3584265000000002E-2</c:v>
                </c:pt>
                <c:pt idx="18426">
                  <c:v>3.3584265199999998E-2</c:v>
                </c:pt>
                <c:pt idx="18427">
                  <c:v>3.35842654E-2</c:v>
                </c:pt>
                <c:pt idx="18428">
                  <c:v>3.3584265600000003E-2</c:v>
                </c:pt>
                <c:pt idx="18429">
                  <c:v>3.3584265799999999E-2</c:v>
                </c:pt>
                <c:pt idx="18430">
                  <c:v>3.3584266000000002E-2</c:v>
                </c:pt>
                <c:pt idx="18431">
                  <c:v>3.3584266199999997E-2</c:v>
                </c:pt>
                <c:pt idx="18432">
                  <c:v>3.35842664E-2</c:v>
                </c:pt>
                <c:pt idx="18433">
                  <c:v>3.3584266600000003E-2</c:v>
                </c:pt>
                <c:pt idx="18434">
                  <c:v>3.3584266799999998E-2</c:v>
                </c:pt>
                <c:pt idx="18435">
                  <c:v>3.3584267000000001E-2</c:v>
                </c:pt>
                <c:pt idx="18436">
                  <c:v>3.3584267199999997E-2</c:v>
                </c:pt>
                <c:pt idx="18437">
                  <c:v>3.3584267399999999E-2</c:v>
                </c:pt>
                <c:pt idx="18438">
                  <c:v>3.3584267600000002E-2</c:v>
                </c:pt>
                <c:pt idx="18439">
                  <c:v>3.3584267799999998E-2</c:v>
                </c:pt>
                <c:pt idx="18440">
                  <c:v>3.3584268E-2</c:v>
                </c:pt>
                <c:pt idx="18441">
                  <c:v>3.3584268200000003E-2</c:v>
                </c:pt>
                <c:pt idx="18442">
                  <c:v>3.3584268399999999E-2</c:v>
                </c:pt>
                <c:pt idx="18443">
                  <c:v>3.3584268600000002E-2</c:v>
                </c:pt>
                <c:pt idx="18444">
                  <c:v>3.3584268799999997E-2</c:v>
                </c:pt>
                <c:pt idx="18445">
                  <c:v>3.3584269E-2</c:v>
                </c:pt>
                <c:pt idx="18446">
                  <c:v>3.3584269200000003E-2</c:v>
                </c:pt>
                <c:pt idx="18447">
                  <c:v>3.3584269399999998E-2</c:v>
                </c:pt>
                <c:pt idx="18448">
                  <c:v>3.3584269600000001E-2</c:v>
                </c:pt>
                <c:pt idx="18449">
                  <c:v>3.3584269799999997E-2</c:v>
                </c:pt>
                <c:pt idx="18450">
                  <c:v>3.3584269999999999E-2</c:v>
                </c:pt>
                <c:pt idx="18451">
                  <c:v>3.3584270200000002E-2</c:v>
                </c:pt>
                <c:pt idx="18452">
                  <c:v>3.3584270399999998E-2</c:v>
                </c:pt>
                <c:pt idx="18453">
                  <c:v>3.35842706E-2</c:v>
                </c:pt>
                <c:pt idx="18454">
                  <c:v>3.3584270800000003E-2</c:v>
                </c:pt>
                <c:pt idx="18455">
                  <c:v>3.3584270999999999E-2</c:v>
                </c:pt>
                <c:pt idx="18456">
                  <c:v>3.3584271200000002E-2</c:v>
                </c:pt>
                <c:pt idx="18457">
                  <c:v>3.3584271399999997E-2</c:v>
                </c:pt>
                <c:pt idx="18458">
                  <c:v>3.35842716E-2</c:v>
                </c:pt>
                <c:pt idx="18459">
                  <c:v>3.3584271800000003E-2</c:v>
                </c:pt>
                <c:pt idx="18460">
                  <c:v>3.3584271999999998E-2</c:v>
                </c:pt>
                <c:pt idx="18461">
                  <c:v>3.3584272200000001E-2</c:v>
                </c:pt>
                <c:pt idx="18462">
                  <c:v>3.3584272399999997E-2</c:v>
                </c:pt>
                <c:pt idx="18463">
                  <c:v>3.3584272599999999E-2</c:v>
                </c:pt>
                <c:pt idx="18464">
                  <c:v>3.3584272800000002E-2</c:v>
                </c:pt>
                <c:pt idx="18465">
                  <c:v>3.3584272999999998E-2</c:v>
                </c:pt>
                <c:pt idx="18466">
                  <c:v>3.35842732E-2</c:v>
                </c:pt>
                <c:pt idx="18467">
                  <c:v>3.3584273400000003E-2</c:v>
                </c:pt>
                <c:pt idx="18468">
                  <c:v>3.3584273599999999E-2</c:v>
                </c:pt>
                <c:pt idx="18469">
                  <c:v>3.3584273800000002E-2</c:v>
                </c:pt>
                <c:pt idx="18470">
                  <c:v>3.3584273999999997E-2</c:v>
                </c:pt>
                <c:pt idx="18471">
                  <c:v>3.35842742E-2</c:v>
                </c:pt>
                <c:pt idx="18472">
                  <c:v>3.3584274400000003E-2</c:v>
                </c:pt>
                <c:pt idx="18473">
                  <c:v>3.3584274599999998E-2</c:v>
                </c:pt>
                <c:pt idx="18474">
                  <c:v>3.3584274800000001E-2</c:v>
                </c:pt>
                <c:pt idx="18475">
                  <c:v>3.3584274999999997E-2</c:v>
                </c:pt>
                <c:pt idx="18476">
                  <c:v>3.3584275199999999E-2</c:v>
                </c:pt>
                <c:pt idx="18477">
                  <c:v>3.3584275400000002E-2</c:v>
                </c:pt>
                <c:pt idx="18478">
                  <c:v>3.3584275599999998E-2</c:v>
                </c:pt>
                <c:pt idx="18479">
                  <c:v>3.3584275800000001E-2</c:v>
                </c:pt>
                <c:pt idx="18480">
                  <c:v>3.3584276000000003E-2</c:v>
                </c:pt>
                <c:pt idx="18481">
                  <c:v>3.3584276199999999E-2</c:v>
                </c:pt>
                <c:pt idx="18482">
                  <c:v>3.3584276400000002E-2</c:v>
                </c:pt>
                <c:pt idx="18483">
                  <c:v>3.3584276599999997E-2</c:v>
                </c:pt>
                <c:pt idx="18484">
                  <c:v>3.35842768E-2</c:v>
                </c:pt>
                <c:pt idx="18485">
                  <c:v>3.3584277000000003E-2</c:v>
                </c:pt>
                <c:pt idx="18486">
                  <c:v>3.3584277199999998E-2</c:v>
                </c:pt>
                <c:pt idx="18487">
                  <c:v>3.3584277400000001E-2</c:v>
                </c:pt>
                <c:pt idx="18488">
                  <c:v>3.3584277599999997E-2</c:v>
                </c:pt>
                <c:pt idx="18489">
                  <c:v>3.3584277799999999E-2</c:v>
                </c:pt>
                <c:pt idx="18490">
                  <c:v>3.3584278000000002E-2</c:v>
                </c:pt>
                <c:pt idx="18491">
                  <c:v>3.3584278199999998E-2</c:v>
                </c:pt>
                <c:pt idx="18492">
                  <c:v>3.3584278400000001E-2</c:v>
                </c:pt>
                <c:pt idx="18493">
                  <c:v>3.3584278600000003E-2</c:v>
                </c:pt>
                <c:pt idx="18494">
                  <c:v>3.3584278799999999E-2</c:v>
                </c:pt>
                <c:pt idx="18495">
                  <c:v>3.3584279000000002E-2</c:v>
                </c:pt>
                <c:pt idx="18496">
                  <c:v>3.3584279199999997E-2</c:v>
                </c:pt>
                <c:pt idx="18497">
                  <c:v>3.35842794E-2</c:v>
                </c:pt>
                <c:pt idx="18498">
                  <c:v>3.3584279600000003E-2</c:v>
                </c:pt>
                <c:pt idx="18499">
                  <c:v>3.3584279799999998E-2</c:v>
                </c:pt>
                <c:pt idx="18500">
                  <c:v>3.3584280000000001E-2</c:v>
                </c:pt>
                <c:pt idx="18501">
                  <c:v>3.3584280199999997E-2</c:v>
                </c:pt>
                <c:pt idx="18502">
                  <c:v>3.3584280399999999E-2</c:v>
                </c:pt>
                <c:pt idx="18503">
                  <c:v>3.3584280600000002E-2</c:v>
                </c:pt>
                <c:pt idx="18504">
                  <c:v>3.3584280799999998E-2</c:v>
                </c:pt>
                <c:pt idx="18505">
                  <c:v>3.3584281000000001E-2</c:v>
                </c:pt>
                <c:pt idx="18506">
                  <c:v>3.3584281200000003E-2</c:v>
                </c:pt>
                <c:pt idx="18507">
                  <c:v>3.3584281399999999E-2</c:v>
                </c:pt>
                <c:pt idx="18508">
                  <c:v>3.3584281600000002E-2</c:v>
                </c:pt>
                <c:pt idx="18509">
                  <c:v>3.3584281799999997E-2</c:v>
                </c:pt>
                <c:pt idx="18510">
                  <c:v>3.3584282E-2</c:v>
                </c:pt>
                <c:pt idx="18511">
                  <c:v>3.3584282200000003E-2</c:v>
                </c:pt>
                <c:pt idx="18512">
                  <c:v>3.3584282399999998E-2</c:v>
                </c:pt>
                <c:pt idx="18513">
                  <c:v>3.3584282600000001E-2</c:v>
                </c:pt>
                <c:pt idx="18514">
                  <c:v>3.3584282799999997E-2</c:v>
                </c:pt>
                <c:pt idx="18515">
                  <c:v>3.3584282999999999E-2</c:v>
                </c:pt>
                <c:pt idx="18516">
                  <c:v>3.3584283200000002E-2</c:v>
                </c:pt>
                <c:pt idx="18517">
                  <c:v>3.3584283399999998E-2</c:v>
                </c:pt>
                <c:pt idx="18518">
                  <c:v>3.3584283600000001E-2</c:v>
                </c:pt>
                <c:pt idx="18519">
                  <c:v>3.3584283800000003E-2</c:v>
                </c:pt>
                <c:pt idx="18520">
                  <c:v>3.3584283999999999E-2</c:v>
                </c:pt>
                <c:pt idx="18521">
                  <c:v>3.3584284200000002E-2</c:v>
                </c:pt>
                <c:pt idx="18522">
                  <c:v>3.3584284399999997E-2</c:v>
                </c:pt>
                <c:pt idx="18523">
                  <c:v>3.35842846E-2</c:v>
                </c:pt>
                <c:pt idx="18524">
                  <c:v>3.3584284800000003E-2</c:v>
                </c:pt>
                <c:pt idx="18525">
                  <c:v>3.3584284999999998E-2</c:v>
                </c:pt>
                <c:pt idx="18526">
                  <c:v>3.3584285200000001E-2</c:v>
                </c:pt>
                <c:pt idx="18527">
                  <c:v>3.3584285399999997E-2</c:v>
                </c:pt>
                <c:pt idx="18528">
                  <c:v>3.35842856E-2</c:v>
                </c:pt>
                <c:pt idx="18529">
                  <c:v>3.3584285800000002E-2</c:v>
                </c:pt>
                <c:pt idx="18530">
                  <c:v>3.3584285999999998E-2</c:v>
                </c:pt>
                <c:pt idx="18531">
                  <c:v>3.3584286200000001E-2</c:v>
                </c:pt>
                <c:pt idx="18532">
                  <c:v>3.3584286400000003E-2</c:v>
                </c:pt>
                <c:pt idx="18533">
                  <c:v>3.3584286599999999E-2</c:v>
                </c:pt>
                <c:pt idx="18534">
                  <c:v>3.3584286800000002E-2</c:v>
                </c:pt>
                <c:pt idx="18535">
                  <c:v>3.3584286999999997E-2</c:v>
                </c:pt>
                <c:pt idx="18536">
                  <c:v>3.35842872E-2</c:v>
                </c:pt>
                <c:pt idx="18537">
                  <c:v>3.3584287400000003E-2</c:v>
                </c:pt>
                <c:pt idx="18538">
                  <c:v>3.3584287599999998E-2</c:v>
                </c:pt>
                <c:pt idx="18539">
                  <c:v>3.3584287800000001E-2</c:v>
                </c:pt>
                <c:pt idx="18540">
                  <c:v>3.3584287999999997E-2</c:v>
                </c:pt>
                <c:pt idx="18541">
                  <c:v>3.35842882E-2</c:v>
                </c:pt>
                <c:pt idx="18542">
                  <c:v>3.3584288400000002E-2</c:v>
                </c:pt>
                <c:pt idx="18543">
                  <c:v>3.3584288599999998E-2</c:v>
                </c:pt>
                <c:pt idx="18544">
                  <c:v>3.3584288800000001E-2</c:v>
                </c:pt>
                <c:pt idx="18545">
                  <c:v>3.3584289000000003E-2</c:v>
                </c:pt>
                <c:pt idx="18546">
                  <c:v>3.3584289199999999E-2</c:v>
                </c:pt>
                <c:pt idx="18547">
                  <c:v>3.3584289400000002E-2</c:v>
                </c:pt>
                <c:pt idx="18548">
                  <c:v>3.3584289599999997E-2</c:v>
                </c:pt>
                <c:pt idx="18549">
                  <c:v>3.35842898E-2</c:v>
                </c:pt>
                <c:pt idx="18550">
                  <c:v>3.3584290000000003E-2</c:v>
                </c:pt>
                <c:pt idx="18551">
                  <c:v>3.3584290199999998E-2</c:v>
                </c:pt>
                <c:pt idx="18552">
                  <c:v>3.3584290400000001E-2</c:v>
                </c:pt>
                <c:pt idx="18553">
                  <c:v>3.3584290599999997E-2</c:v>
                </c:pt>
                <c:pt idx="18554">
                  <c:v>3.35842908E-2</c:v>
                </c:pt>
                <c:pt idx="18555">
                  <c:v>3.3584291000000002E-2</c:v>
                </c:pt>
                <c:pt idx="18556">
                  <c:v>3.3584291199999998E-2</c:v>
                </c:pt>
                <c:pt idx="18557">
                  <c:v>3.3584291400000001E-2</c:v>
                </c:pt>
                <c:pt idx="18558">
                  <c:v>3.3584291600000003E-2</c:v>
                </c:pt>
                <c:pt idx="18559">
                  <c:v>3.3584291799999999E-2</c:v>
                </c:pt>
                <c:pt idx="18560">
                  <c:v>3.3584292000000002E-2</c:v>
                </c:pt>
                <c:pt idx="18561">
                  <c:v>3.3584292199999997E-2</c:v>
                </c:pt>
                <c:pt idx="18562">
                  <c:v>3.35842924E-2</c:v>
                </c:pt>
                <c:pt idx="18563">
                  <c:v>3.3584292600000003E-2</c:v>
                </c:pt>
                <c:pt idx="18564">
                  <c:v>3.3584292799999999E-2</c:v>
                </c:pt>
                <c:pt idx="18565">
                  <c:v>3.3584293000000001E-2</c:v>
                </c:pt>
                <c:pt idx="18566">
                  <c:v>3.3584293199999997E-2</c:v>
                </c:pt>
                <c:pt idx="18567">
                  <c:v>3.35842934E-2</c:v>
                </c:pt>
                <c:pt idx="18568">
                  <c:v>3.3584293600000002E-2</c:v>
                </c:pt>
                <c:pt idx="18569">
                  <c:v>3.3584293799999998E-2</c:v>
                </c:pt>
                <c:pt idx="18570">
                  <c:v>3.3584294000000001E-2</c:v>
                </c:pt>
                <c:pt idx="18571">
                  <c:v>3.3584294200000003E-2</c:v>
                </c:pt>
                <c:pt idx="18572">
                  <c:v>3.3584294399999999E-2</c:v>
                </c:pt>
                <c:pt idx="18573">
                  <c:v>3.3584294600000002E-2</c:v>
                </c:pt>
                <c:pt idx="18574">
                  <c:v>3.3584294799999997E-2</c:v>
                </c:pt>
                <c:pt idx="18575">
                  <c:v>3.3584295E-2</c:v>
                </c:pt>
                <c:pt idx="18576">
                  <c:v>3.3584295200000003E-2</c:v>
                </c:pt>
                <c:pt idx="18577">
                  <c:v>3.3584295399999999E-2</c:v>
                </c:pt>
                <c:pt idx="18578">
                  <c:v>3.3584295600000001E-2</c:v>
                </c:pt>
                <c:pt idx="18579">
                  <c:v>3.3584295799999997E-2</c:v>
                </c:pt>
                <c:pt idx="18580">
                  <c:v>3.3584296E-2</c:v>
                </c:pt>
                <c:pt idx="18581">
                  <c:v>3.3584296200000002E-2</c:v>
                </c:pt>
                <c:pt idx="18582">
                  <c:v>3.3584296399999998E-2</c:v>
                </c:pt>
                <c:pt idx="18583">
                  <c:v>3.3584296600000001E-2</c:v>
                </c:pt>
                <c:pt idx="18584">
                  <c:v>3.3584296800000003E-2</c:v>
                </c:pt>
                <c:pt idx="18585">
                  <c:v>3.3584296999999999E-2</c:v>
                </c:pt>
                <c:pt idx="18586">
                  <c:v>3.3584297200000002E-2</c:v>
                </c:pt>
                <c:pt idx="18587">
                  <c:v>3.3584297399999997E-2</c:v>
                </c:pt>
                <c:pt idx="18588">
                  <c:v>3.35842976E-2</c:v>
                </c:pt>
                <c:pt idx="18589">
                  <c:v>3.3584297800000003E-2</c:v>
                </c:pt>
                <c:pt idx="18590">
                  <c:v>3.3584297999999999E-2</c:v>
                </c:pt>
                <c:pt idx="18591">
                  <c:v>3.3584298200000001E-2</c:v>
                </c:pt>
                <c:pt idx="18592">
                  <c:v>3.3584298399999997E-2</c:v>
                </c:pt>
                <c:pt idx="18593">
                  <c:v>3.35842986E-2</c:v>
                </c:pt>
                <c:pt idx="18594">
                  <c:v>3.3584298800000002E-2</c:v>
                </c:pt>
                <c:pt idx="18595">
                  <c:v>3.3584298999999998E-2</c:v>
                </c:pt>
                <c:pt idx="18596">
                  <c:v>3.3584299200000001E-2</c:v>
                </c:pt>
                <c:pt idx="18597">
                  <c:v>3.3584299400000003E-2</c:v>
                </c:pt>
                <c:pt idx="18598">
                  <c:v>3.3584299599999999E-2</c:v>
                </c:pt>
                <c:pt idx="18599">
                  <c:v>3.3584299800000002E-2</c:v>
                </c:pt>
                <c:pt idx="18600">
                  <c:v>3.3584299999999997E-2</c:v>
                </c:pt>
                <c:pt idx="18601">
                  <c:v>3.35843002E-2</c:v>
                </c:pt>
                <c:pt idx="18602">
                  <c:v>3.3584300400000003E-2</c:v>
                </c:pt>
                <c:pt idx="18603">
                  <c:v>3.3584300599999999E-2</c:v>
                </c:pt>
                <c:pt idx="18604">
                  <c:v>3.3584300800000001E-2</c:v>
                </c:pt>
                <c:pt idx="18605">
                  <c:v>3.3584300999999997E-2</c:v>
                </c:pt>
                <c:pt idx="18606">
                  <c:v>3.35843012E-2</c:v>
                </c:pt>
                <c:pt idx="18607">
                  <c:v>3.3584301400000002E-2</c:v>
                </c:pt>
                <c:pt idx="18608">
                  <c:v>3.3584301599999998E-2</c:v>
                </c:pt>
                <c:pt idx="18609">
                  <c:v>3.3584301800000001E-2</c:v>
                </c:pt>
                <c:pt idx="18610">
                  <c:v>3.3584302000000003E-2</c:v>
                </c:pt>
                <c:pt idx="18611">
                  <c:v>3.3584302199999999E-2</c:v>
                </c:pt>
                <c:pt idx="18612">
                  <c:v>3.3584302400000002E-2</c:v>
                </c:pt>
                <c:pt idx="18613">
                  <c:v>3.3584302599999998E-2</c:v>
                </c:pt>
                <c:pt idx="18614">
                  <c:v>3.35843028E-2</c:v>
                </c:pt>
                <c:pt idx="18615">
                  <c:v>3.3584303000000003E-2</c:v>
                </c:pt>
                <c:pt idx="18616">
                  <c:v>3.3584303199999999E-2</c:v>
                </c:pt>
                <c:pt idx="18617">
                  <c:v>3.3584303400000001E-2</c:v>
                </c:pt>
                <c:pt idx="18618">
                  <c:v>3.3584303599999997E-2</c:v>
                </c:pt>
                <c:pt idx="18619">
                  <c:v>3.35843038E-2</c:v>
                </c:pt>
                <c:pt idx="18620">
                  <c:v>3.3584304000000002E-2</c:v>
                </c:pt>
                <c:pt idx="18621">
                  <c:v>3.3584304199999998E-2</c:v>
                </c:pt>
                <c:pt idx="18622">
                  <c:v>3.3584304400000001E-2</c:v>
                </c:pt>
                <c:pt idx="18623">
                  <c:v>3.3584304600000003E-2</c:v>
                </c:pt>
                <c:pt idx="18624">
                  <c:v>3.3584304799999999E-2</c:v>
                </c:pt>
                <c:pt idx="18625">
                  <c:v>3.3584305000000002E-2</c:v>
                </c:pt>
                <c:pt idx="18626">
                  <c:v>3.3584305199999998E-2</c:v>
                </c:pt>
                <c:pt idx="18627">
                  <c:v>3.35843054E-2</c:v>
                </c:pt>
                <c:pt idx="18628">
                  <c:v>3.3584305600000003E-2</c:v>
                </c:pt>
                <c:pt idx="18629">
                  <c:v>3.3584305799999999E-2</c:v>
                </c:pt>
                <c:pt idx="18630">
                  <c:v>3.3584306000000001E-2</c:v>
                </c:pt>
                <c:pt idx="18631">
                  <c:v>3.3584306199999997E-2</c:v>
                </c:pt>
                <c:pt idx="18632">
                  <c:v>3.35843064E-2</c:v>
                </c:pt>
                <c:pt idx="18633">
                  <c:v>3.3584306600000002E-2</c:v>
                </c:pt>
                <c:pt idx="18634">
                  <c:v>3.3584306799999998E-2</c:v>
                </c:pt>
                <c:pt idx="18635">
                  <c:v>3.3584307000000001E-2</c:v>
                </c:pt>
                <c:pt idx="18636">
                  <c:v>3.3584307200000003E-2</c:v>
                </c:pt>
                <c:pt idx="18637">
                  <c:v>3.3584307399999999E-2</c:v>
                </c:pt>
                <c:pt idx="18638">
                  <c:v>3.3584307600000002E-2</c:v>
                </c:pt>
                <c:pt idx="18639">
                  <c:v>3.3584307799999998E-2</c:v>
                </c:pt>
                <c:pt idx="18640">
                  <c:v>3.3584308E-2</c:v>
                </c:pt>
                <c:pt idx="18641">
                  <c:v>3.3584308200000003E-2</c:v>
                </c:pt>
                <c:pt idx="18642">
                  <c:v>3.3584308399999999E-2</c:v>
                </c:pt>
                <c:pt idx="18643">
                  <c:v>3.3584308600000001E-2</c:v>
                </c:pt>
                <c:pt idx="18644">
                  <c:v>3.3584308799999997E-2</c:v>
                </c:pt>
                <c:pt idx="18645">
                  <c:v>3.3584309E-2</c:v>
                </c:pt>
                <c:pt idx="18646">
                  <c:v>3.3584309200000002E-2</c:v>
                </c:pt>
                <c:pt idx="18647">
                  <c:v>3.3584309399999998E-2</c:v>
                </c:pt>
                <c:pt idx="18648">
                  <c:v>3.3584309600000001E-2</c:v>
                </c:pt>
                <c:pt idx="18649">
                  <c:v>3.3584309800000003E-2</c:v>
                </c:pt>
                <c:pt idx="18650">
                  <c:v>3.3584309999999999E-2</c:v>
                </c:pt>
                <c:pt idx="18651">
                  <c:v>3.3584310200000002E-2</c:v>
                </c:pt>
                <c:pt idx="18652">
                  <c:v>3.3584310399999998E-2</c:v>
                </c:pt>
                <c:pt idx="18653">
                  <c:v>3.35843106E-2</c:v>
                </c:pt>
                <c:pt idx="18654">
                  <c:v>3.3584310800000003E-2</c:v>
                </c:pt>
                <c:pt idx="18655">
                  <c:v>3.3584310999999999E-2</c:v>
                </c:pt>
                <c:pt idx="18656">
                  <c:v>3.3584311200000001E-2</c:v>
                </c:pt>
                <c:pt idx="18657">
                  <c:v>3.3584311399999997E-2</c:v>
                </c:pt>
                <c:pt idx="18658">
                  <c:v>3.35843116E-2</c:v>
                </c:pt>
                <c:pt idx="18659">
                  <c:v>3.3584311800000002E-2</c:v>
                </c:pt>
                <c:pt idx="18660">
                  <c:v>3.3584311999999998E-2</c:v>
                </c:pt>
                <c:pt idx="18661">
                  <c:v>3.3584312200000001E-2</c:v>
                </c:pt>
                <c:pt idx="18662">
                  <c:v>3.3584312400000003E-2</c:v>
                </c:pt>
                <c:pt idx="18663">
                  <c:v>3.3584312599999999E-2</c:v>
                </c:pt>
                <c:pt idx="18664">
                  <c:v>3.3584312800000002E-2</c:v>
                </c:pt>
                <c:pt idx="18665">
                  <c:v>3.3584312999999998E-2</c:v>
                </c:pt>
                <c:pt idx="18666">
                  <c:v>3.35843132E-2</c:v>
                </c:pt>
                <c:pt idx="18667">
                  <c:v>3.3584313400000003E-2</c:v>
                </c:pt>
                <c:pt idx="18668">
                  <c:v>3.3584313599999999E-2</c:v>
                </c:pt>
                <c:pt idx="18669">
                  <c:v>3.3584313800000001E-2</c:v>
                </c:pt>
                <c:pt idx="18670">
                  <c:v>3.3584313999999997E-2</c:v>
                </c:pt>
                <c:pt idx="18671">
                  <c:v>3.35843142E-2</c:v>
                </c:pt>
                <c:pt idx="18672">
                  <c:v>3.3584314400000002E-2</c:v>
                </c:pt>
                <c:pt idx="18673">
                  <c:v>3.3584314599999998E-2</c:v>
                </c:pt>
                <c:pt idx="18674">
                  <c:v>3.3584314800000001E-2</c:v>
                </c:pt>
                <c:pt idx="18675">
                  <c:v>3.3584315000000003E-2</c:v>
                </c:pt>
                <c:pt idx="18676">
                  <c:v>3.3584315199999999E-2</c:v>
                </c:pt>
                <c:pt idx="18677">
                  <c:v>3.3584315400000002E-2</c:v>
                </c:pt>
                <c:pt idx="18678">
                  <c:v>3.3584315599999998E-2</c:v>
                </c:pt>
                <c:pt idx="18679">
                  <c:v>3.35843158E-2</c:v>
                </c:pt>
                <c:pt idx="18680">
                  <c:v>3.3584316000000003E-2</c:v>
                </c:pt>
                <c:pt idx="18681">
                  <c:v>3.3584316199999999E-2</c:v>
                </c:pt>
                <c:pt idx="18682">
                  <c:v>3.3584316400000001E-2</c:v>
                </c:pt>
                <c:pt idx="18683">
                  <c:v>3.3584316599999997E-2</c:v>
                </c:pt>
                <c:pt idx="18684">
                  <c:v>3.35843168E-2</c:v>
                </c:pt>
                <c:pt idx="18685">
                  <c:v>3.3584317000000002E-2</c:v>
                </c:pt>
                <c:pt idx="18686">
                  <c:v>3.3584317199999998E-2</c:v>
                </c:pt>
                <c:pt idx="18687">
                  <c:v>3.3584317400000001E-2</c:v>
                </c:pt>
                <c:pt idx="18688">
                  <c:v>3.3584317599999997E-2</c:v>
                </c:pt>
                <c:pt idx="18689">
                  <c:v>3.3584317799999999E-2</c:v>
                </c:pt>
                <c:pt idx="18690">
                  <c:v>3.3584318000000002E-2</c:v>
                </c:pt>
                <c:pt idx="18691">
                  <c:v>3.3584318199999998E-2</c:v>
                </c:pt>
                <c:pt idx="18692">
                  <c:v>3.35843184E-2</c:v>
                </c:pt>
                <c:pt idx="18693">
                  <c:v>3.3584318600000003E-2</c:v>
                </c:pt>
                <c:pt idx="18694">
                  <c:v>3.3584318799999999E-2</c:v>
                </c:pt>
                <c:pt idx="18695">
                  <c:v>3.3584319000000001E-2</c:v>
                </c:pt>
                <c:pt idx="18696">
                  <c:v>3.3584319199999997E-2</c:v>
                </c:pt>
                <c:pt idx="18697">
                  <c:v>3.35843194E-2</c:v>
                </c:pt>
                <c:pt idx="18698">
                  <c:v>3.3584319600000002E-2</c:v>
                </c:pt>
                <c:pt idx="18699">
                  <c:v>3.3584319799999998E-2</c:v>
                </c:pt>
                <c:pt idx="18700">
                  <c:v>3.3584320000000001E-2</c:v>
                </c:pt>
                <c:pt idx="18701">
                  <c:v>3.3584320199999997E-2</c:v>
                </c:pt>
                <c:pt idx="18702">
                  <c:v>3.3584320399999999E-2</c:v>
                </c:pt>
                <c:pt idx="18703">
                  <c:v>3.3584320600000002E-2</c:v>
                </c:pt>
                <c:pt idx="18704">
                  <c:v>3.3584320799999998E-2</c:v>
                </c:pt>
                <c:pt idx="18705">
                  <c:v>3.3584321E-2</c:v>
                </c:pt>
                <c:pt idx="18706">
                  <c:v>3.3584321200000003E-2</c:v>
                </c:pt>
                <c:pt idx="18707">
                  <c:v>3.3584321399999999E-2</c:v>
                </c:pt>
                <c:pt idx="18708">
                  <c:v>3.3584321600000001E-2</c:v>
                </c:pt>
                <c:pt idx="18709">
                  <c:v>3.3584321799999997E-2</c:v>
                </c:pt>
                <c:pt idx="18710">
                  <c:v>3.3584322E-2</c:v>
                </c:pt>
                <c:pt idx="18711">
                  <c:v>3.3584322200000002E-2</c:v>
                </c:pt>
                <c:pt idx="18712">
                  <c:v>3.3584322399999998E-2</c:v>
                </c:pt>
                <c:pt idx="18713">
                  <c:v>3.3584322600000001E-2</c:v>
                </c:pt>
                <c:pt idx="18714">
                  <c:v>3.3584322799999997E-2</c:v>
                </c:pt>
                <c:pt idx="18715">
                  <c:v>3.3584322999999999E-2</c:v>
                </c:pt>
                <c:pt idx="18716">
                  <c:v>3.3584323200000002E-2</c:v>
                </c:pt>
                <c:pt idx="18717">
                  <c:v>3.3584323399999998E-2</c:v>
                </c:pt>
                <c:pt idx="18718">
                  <c:v>3.35843236E-2</c:v>
                </c:pt>
                <c:pt idx="18719">
                  <c:v>3.3584323800000003E-2</c:v>
                </c:pt>
                <c:pt idx="18720">
                  <c:v>3.3584323999999999E-2</c:v>
                </c:pt>
                <c:pt idx="18721">
                  <c:v>3.3584324200000001E-2</c:v>
                </c:pt>
                <c:pt idx="18722">
                  <c:v>3.3584324399999997E-2</c:v>
                </c:pt>
                <c:pt idx="18723">
                  <c:v>3.35843246E-2</c:v>
                </c:pt>
                <c:pt idx="18724">
                  <c:v>3.3584324800000002E-2</c:v>
                </c:pt>
                <c:pt idx="18725">
                  <c:v>3.3584324999999998E-2</c:v>
                </c:pt>
                <c:pt idx="18726">
                  <c:v>3.3584325200000001E-2</c:v>
                </c:pt>
                <c:pt idx="18727">
                  <c:v>3.3584325399999997E-2</c:v>
                </c:pt>
                <c:pt idx="18728">
                  <c:v>3.3584325599999999E-2</c:v>
                </c:pt>
                <c:pt idx="18729">
                  <c:v>3.3584325800000002E-2</c:v>
                </c:pt>
                <c:pt idx="18730">
                  <c:v>3.3584325999999998E-2</c:v>
                </c:pt>
                <c:pt idx="18731">
                  <c:v>3.35843262E-2</c:v>
                </c:pt>
                <c:pt idx="18732">
                  <c:v>3.3584326400000003E-2</c:v>
                </c:pt>
                <c:pt idx="18733">
                  <c:v>3.3584326599999999E-2</c:v>
                </c:pt>
                <c:pt idx="18734">
                  <c:v>3.3584326800000001E-2</c:v>
                </c:pt>
                <c:pt idx="18735">
                  <c:v>3.3584326999999997E-2</c:v>
                </c:pt>
                <c:pt idx="18736">
                  <c:v>3.35843272E-2</c:v>
                </c:pt>
                <c:pt idx="18737">
                  <c:v>3.3584327400000002E-2</c:v>
                </c:pt>
                <c:pt idx="18738">
                  <c:v>3.3584327599999998E-2</c:v>
                </c:pt>
                <c:pt idx="18739">
                  <c:v>3.3584327800000001E-2</c:v>
                </c:pt>
                <c:pt idx="18740">
                  <c:v>3.3584327999999997E-2</c:v>
                </c:pt>
                <c:pt idx="18741">
                  <c:v>3.3584328199999999E-2</c:v>
                </c:pt>
                <c:pt idx="18742">
                  <c:v>3.3584328400000002E-2</c:v>
                </c:pt>
                <c:pt idx="18743">
                  <c:v>3.3584328599999998E-2</c:v>
                </c:pt>
                <c:pt idx="18744">
                  <c:v>3.35843288E-2</c:v>
                </c:pt>
                <c:pt idx="18745">
                  <c:v>3.3584329000000003E-2</c:v>
                </c:pt>
                <c:pt idx="18746">
                  <c:v>3.3584329199999999E-2</c:v>
                </c:pt>
                <c:pt idx="18747">
                  <c:v>3.3584329400000001E-2</c:v>
                </c:pt>
                <c:pt idx="18748">
                  <c:v>3.3584329599999997E-2</c:v>
                </c:pt>
                <c:pt idx="18749">
                  <c:v>3.35843298E-2</c:v>
                </c:pt>
                <c:pt idx="18750">
                  <c:v>3.3584330000000003E-2</c:v>
                </c:pt>
                <c:pt idx="18751">
                  <c:v>3.3584330199999998E-2</c:v>
                </c:pt>
                <c:pt idx="18752">
                  <c:v>3.3584330400000001E-2</c:v>
                </c:pt>
                <c:pt idx="18753">
                  <c:v>3.3584330599999997E-2</c:v>
                </c:pt>
                <c:pt idx="18754">
                  <c:v>3.3584330799999999E-2</c:v>
                </c:pt>
                <c:pt idx="18755">
                  <c:v>3.3584331000000002E-2</c:v>
                </c:pt>
                <c:pt idx="18756">
                  <c:v>3.3584331199999998E-2</c:v>
                </c:pt>
                <c:pt idx="18757">
                  <c:v>3.35843314E-2</c:v>
                </c:pt>
                <c:pt idx="18758">
                  <c:v>3.3584331600000003E-2</c:v>
                </c:pt>
                <c:pt idx="18759">
                  <c:v>3.3584331799999999E-2</c:v>
                </c:pt>
                <c:pt idx="18760">
                  <c:v>3.3584332000000001E-2</c:v>
                </c:pt>
                <c:pt idx="18761">
                  <c:v>3.3584332199999997E-2</c:v>
                </c:pt>
                <c:pt idx="18762">
                  <c:v>3.35843324E-2</c:v>
                </c:pt>
                <c:pt idx="18763">
                  <c:v>3.3584332600000003E-2</c:v>
                </c:pt>
                <c:pt idx="18764">
                  <c:v>3.3584332799999998E-2</c:v>
                </c:pt>
                <c:pt idx="18765">
                  <c:v>3.3584333000000001E-2</c:v>
                </c:pt>
                <c:pt idx="18766">
                  <c:v>3.3584333199999997E-2</c:v>
                </c:pt>
                <c:pt idx="18767">
                  <c:v>3.3584333399999999E-2</c:v>
                </c:pt>
                <c:pt idx="18768">
                  <c:v>3.3584333600000002E-2</c:v>
                </c:pt>
                <c:pt idx="18769">
                  <c:v>3.3584333799999998E-2</c:v>
                </c:pt>
                <c:pt idx="18770">
                  <c:v>3.3584334E-2</c:v>
                </c:pt>
                <c:pt idx="18771">
                  <c:v>3.3584334200000003E-2</c:v>
                </c:pt>
                <c:pt idx="18772">
                  <c:v>3.3584334399999999E-2</c:v>
                </c:pt>
                <c:pt idx="18773">
                  <c:v>3.3584334600000001E-2</c:v>
                </c:pt>
                <c:pt idx="18774">
                  <c:v>3.3584334799999997E-2</c:v>
                </c:pt>
                <c:pt idx="18775">
                  <c:v>3.3584335E-2</c:v>
                </c:pt>
                <c:pt idx="18776">
                  <c:v>3.3584335200000003E-2</c:v>
                </c:pt>
                <c:pt idx="18777">
                  <c:v>3.3584335399999998E-2</c:v>
                </c:pt>
                <c:pt idx="18778">
                  <c:v>3.3584335600000001E-2</c:v>
                </c:pt>
                <c:pt idx="18779">
                  <c:v>3.3584335799999997E-2</c:v>
                </c:pt>
                <c:pt idx="18780">
                  <c:v>3.3584335999999999E-2</c:v>
                </c:pt>
                <c:pt idx="18781">
                  <c:v>3.3584336200000002E-2</c:v>
                </c:pt>
                <c:pt idx="18782">
                  <c:v>3.3584336399999998E-2</c:v>
                </c:pt>
                <c:pt idx="18783">
                  <c:v>3.35843366E-2</c:v>
                </c:pt>
                <c:pt idx="18784">
                  <c:v>3.3584336800000003E-2</c:v>
                </c:pt>
                <c:pt idx="18785">
                  <c:v>3.3584336999999999E-2</c:v>
                </c:pt>
                <c:pt idx="18786">
                  <c:v>3.3584337200000001E-2</c:v>
                </c:pt>
                <c:pt idx="18787">
                  <c:v>3.3584337399999997E-2</c:v>
                </c:pt>
                <c:pt idx="18788">
                  <c:v>3.35843376E-2</c:v>
                </c:pt>
                <c:pt idx="18789">
                  <c:v>3.3584337800000003E-2</c:v>
                </c:pt>
                <c:pt idx="18790">
                  <c:v>3.3584337999999998E-2</c:v>
                </c:pt>
                <c:pt idx="18791">
                  <c:v>3.3584338200000001E-2</c:v>
                </c:pt>
                <c:pt idx="18792">
                  <c:v>3.3584338399999997E-2</c:v>
                </c:pt>
                <c:pt idx="18793">
                  <c:v>3.3584338599999999E-2</c:v>
                </c:pt>
                <c:pt idx="18794">
                  <c:v>3.3584338800000002E-2</c:v>
                </c:pt>
                <c:pt idx="18795">
                  <c:v>3.3584338999999998E-2</c:v>
                </c:pt>
                <c:pt idx="18796">
                  <c:v>3.35843392E-2</c:v>
                </c:pt>
                <c:pt idx="18797">
                  <c:v>3.3584339400000003E-2</c:v>
                </c:pt>
                <c:pt idx="18798">
                  <c:v>3.3584339599999999E-2</c:v>
                </c:pt>
                <c:pt idx="18799">
                  <c:v>3.3584339800000002E-2</c:v>
                </c:pt>
                <c:pt idx="18800">
                  <c:v>3.3584339999999997E-2</c:v>
                </c:pt>
                <c:pt idx="18801">
                  <c:v>3.35843402E-2</c:v>
                </c:pt>
                <c:pt idx="18802">
                  <c:v>3.3584340400000003E-2</c:v>
                </c:pt>
                <c:pt idx="18803">
                  <c:v>3.3584340599999998E-2</c:v>
                </c:pt>
                <c:pt idx="18804">
                  <c:v>3.3584340800000001E-2</c:v>
                </c:pt>
                <c:pt idx="18805">
                  <c:v>3.3584340999999997E-2</c:v>
                </c:pt>
                <c:pt idx="18806">
                  <c:v>3.3584341199999999E-2</c:v>
                </c:pt>
                <c:pt idx="18807">
                  <c:v>3.3584341400000002E-2</c:v>
                </c:pt>
                <c:pt idx="18808">
                  <c:v>3.3584341599999998E-2</c:v>
                </c:pt>
                <c:pt idx="18809">
                  <c:v>3.35843418E-2</c:v>
                </c:pt>
                <c:pt idx="18810">
                  <c:v>3.3584342000000003E-2</c:v>
                </c:pt>
                <c:pt idx="18811">
                  <c:v>3.3584342199999999E-2</c:v>
                </c:pt>
                <c:pt idx="18812">
                  <c:v>3.3584342400000002E-2</c:v>
                </c:pt>
                <c:pt idx="18813">
                  <c:v>3.3584342599999997E-2</c:v>
                </c:pt>
                <c:pt idx="18814">
                  <c:v>3.35843428E-2</c:v>
                </c:pt>
                <c:pt idx="18815">
                  <c:v>3.3584343000000003E-2</c:v>
                </c:pt>
                <c:pt idx="18816">
                  <c:v>3.3584343199999998E-2</c:v>
                </c:pt>
                <c:pt idx="18817">
                  <c:v>3.3584343400000001E-2</c:v>
                </c:pt>
                <c:pt idx="18818">
                  <c:v>3.3584343599999997E-2</c:v>
                </c:pt>
                <c:pt idx="18819">
                  <c:v>3.3584343799999999E-2</c:v>
                </c:pt>
                <c:pt idx="18820">
                  <c:v>3.3584344000000002E-2</c:v>
                </c:pt>
                <c:pt idx="18821">
                  <c:v>3.3584344199999998E-2</c:v>
                </c:pt>
                <c:pt idx="18822">
                  <c:v>3.35843444E-2</c:v>
                </c:pt>
                <c:pt idx="18823">
                  <c:v>3.3584344600000003E-2</c:v>
                </c:pt>
                <c:pt idx="18824">
                  <c:v>3.3584344799999999E-2</c:v>
                </c:pt>
                <c:pt idx="18825">
                  <c:v>3.3584345000000002E-2</c:v>
                </c:pt>
                <c:pt idx="18826">
                  <c:v>3.3584345199999997E-2</c:v>
                </c:pt>
                <c:pt idx="18827">
                  <c:v>3.35843454E-2</c:v>
                </c:pt>
                <c:pt idx="18828">
                  <c:v>3.3584345600000003E-2</c:v>
                </c:pt>
                <c:pt idx="18829">
                  <c:v>3.3584345799999998E-2</c:v>
                </c:pt>
                <c:pt idx="18830">
                  <c:v>3.3584346000000001E-2</c:v>
                </c:pt>
                <c:pt idx="18831">
                  <c:v>3.3584346199999997E-2</c:v>
                </c:pt>
                <c:pt idx="18832">
                  <c:v>3.3584346399999999E-2</c:v>
                </c:pt>
                <c:pt idx="18833">
                  <c:v>3.3584346600000002E-2</c:v>
                </c:pt>
                <c:pt idx="18834">
                  <c:v>3.3584346799999998E-2</c:v>
                </c:pt>
                <c:pt idx="18835">
                  <c:v>3.3584347000000001E-2</c:v>
                </c:pt>
                <c:pt idx="18836">
                  <c:v>3.3584347200000003E-2</c:v>
                </c:pt>
                <c:pt idx="18837">
                  <c:v>3.3584347399999999E-2</c:v>
                </c:pt>
                <c:pt idx="18838">
                  <c:v>3.3584347600000002E-2</c:v>
                </c:pt>
                <c:pt idx="18839">
                  <c:v>3.3584347799999997E-2</c:v>
                </c:pt>
                <c:pt idx="18840">
                  <c:v>3.3584348E-2</c:v>
                </c:pt>
                <c:pt idx="18841">
                  <c:v>3.3584348200000003E-2</c:v>
                </c:pt>
                <c:pt idx="18842">
                  <c:v>3.3584348399999998E-2</c:v>
                </c:pt>
                <c:pt idx="18843">
                  <c:v>3.3584348600000001E-2</c:v>
                </c:pt>
                <c:pt idx="18844">
                  <c:v>3.3584348799999997E-2</c:v>
                </c:pt>
                <c:pt idx="18845">
                  <c:v>3.3584348999999999E-2</c:v>
                </c:pt>
                <c:pt idx="18846">
                  <c:v>3.3584349200000002E-2</c:v>
                </c:pt>
                <c:pt idx="18847">
                  <c:v>3.3584349399999998E-2</c:v>
                </c:pt>
                <c:pt idx="18848">
                  <c:v>3.3584349600000001E-2</c:v>
                </c:pt>
                <c:pt idx="18849">
                  <c:v>3.3584349800000003E-2</c:v>
                </c:pt>
                <c:pt idx="18850">
                  <c:v>3.3584349999999999E-2</c:v>
                </c:pt>
                <c:pt idx="18851">
                  <c:v>3.3584350200000002E-2</c:v>
                </c:pt>
                <c:pt idx="18852">
                  <c:v>3.3584350399999997E-2</c:v>
                </c:pt>
                <c:pt idx="18853">
                  <c:v>3.35843506E-2</c:v>
                </c:pt>
                <c:pt idx="18854">
                  <c:v>3.3584350800000003E-2</c:v>
                </c:pt>
                <c:pt idx="18855">
                  <c:v>3.3584350999999998E-2</c:v>
                </c:pt>
                <c:pt idx="18856">
                  <c:v>3.3584351200000001E-2</c:v>
                </c:pt>
                <c:pt idx="18857">
                  <c:v>3.3584351399999997E-2</c:v>
                </c:pt>
                <c:pt idx="18858">
                  <c:v>3.3584351599999999E-2</c:v>
                </c:pt>
                <c:pt idx="18859">
                  <c:v>3.3584351800000002E-2</c:v>
                </c:pt>
                <c:pt idx="18860">
                  <c:v>3.3584351999999998E-2</c:v>
                </c:pt>
                <c:pt idx="18861">
                  <c:v>3.3584352200000001E-2</c:v>
                </c:pt>
                <c:pt idx="18862">
                  <c:v>3.3584352400000003E-2</c:v>
                </c:pt>
                <c:pt idx="18863">
                  <c:v>3.3584352599999999E-2</c:v>
                </c:pt>
                <c:pt idx="18864">
                  <c:v>3.3584352800000002E-2</c:v>
                </c:pt>
                <c:pt idx="18865">
                  <c:v>3.3584352999999997E-2</c:v>
                </c:pt>
                <c:pt idx="18866">
                  <c:v>3.35843532E-2</c:v>
                </c:pt>
                <c:pt idx="18867">
                  <c:v>3.3584353400000003E-2</c:v>
                </c:pt>
                <c:pt idx="18868">
                  <c:v>3.3584353599999998E-2</c:v>
                </c:pt>
                <c:pt idx="18869">
                  <c:v>3.3584353800000001E-2</c:v>
                </c:pt>
                <c:pt idx="18870">
                  <c:v>3.3584353999999997E-2</c:v>
                </c:pt>
                <c:pt idx="18871">
                  <c:v>3.3584354199999999E-2</c:v>
                </c:pt>
                <c:pt idx="18872">
                  <c:v>3.3584354400000002E-2</c:v>
                </c:pt>
                <c:pt idx="18873">
                  <c:v>3.3584354599999998E-2</c:v>
                </c:pt>
                <c:pt idx="18874">
                  <c:v>3.3584354800000001E-2</c:v>
                </c:pt>
                <c:pt idx="18875">
                  <c:v>3.3584355000000003E-2</c:v>
                </c:pt>
                <c:pt idx="18876">
                  <c:v>3.3584355199999999E-2</c:v>
                </c:pt>
                <c:pt idx="18877">
                  <c:v>3.3584355400000002E-2</c:v>
                </c:pt>
                <c:pt idx="18878">
                  <c:v>3.3584355599999997E-2</c:v>
                </c:pt>
                <c:pt idx="18879">
                  <c:v>3.35843558E-2</c:v>
                </c:pt>
                <c:pt idx="18880">
                  <c:v>3.3584356000000003E-2</c:v>
                </c:pt>
                <c:pt idx="18881">
                  <c:v>3.3584356199999998E-2</c:v>
                </c:pt>
                <c:pt idx="18882">
                  <c:v>3.3584356400000001E-2</c:v>
                </c:pt>
                <c:pt idx="18883">
                  <c:v>3.3584356599999997E-2</c:v>
                </c:pt>
                <c:pt idx="18884">
                  <c:v>3.35843568E-2</c:v>
                </c:pt>
                <c:pt idx="18885">
                  <c:v>3.3584357000000002E-2</c:v>
                </c:pt>
                <c:pt idx="18886">
                  <c:v>3.3584357199999998E-2</c:v>
                </c:pt>
                <c:pt idx="18887">
                  <c:v>3.3584357400000001E-2</c:v>
                </c:pt>
                <c:pt idx="18888">
                  <c:v>3.3584357600000003E-2</c:v>
                </c:pt>
                <c:pt idx="18889">
                  <c:v>3.3584357799999999E-2</c:v>
                </c:pt>
                <c:pt idx="18890">
                  <c:v>3.3584358000000002E-2</c:v>
                </c:pt>
                <c:pt idx="18891">
                  <c:v>3.3584358199999997E-2</c:v>
                </c:pt>
                <c:pt idx="18892">
                  <c:v>3.35843584E-2</c:v>
                </c:pt>
                <c:pt idx="18893">
                  <c:v>3.3584358600000003E-2</c:v>
                </c:pt>
                <c:pt idx="18894">
                  <c:v>3.3584358799999998E-2</c:v>
                </c:pt>
                <c:pt idx="18895">
                  <c:v>3.3584359000000001E-2</c:v>
                </c:pt>
                <c:pt idx="18896">
                  <c:v>3.3584359199999997E-2</c:v>
                </c:pt>
                <c:pt idx="18897">
                  <c:v>3.35843594E-2</c:v>
                </c:pt>
                <c:pt idx="18898">
                  <c:v>3.3584359600000002E-2</c:v>
                </c:pt>
                <c:pt idx="18899">
                  <c:v>3.3584359799999998E-2</c:v>
                </c:pt>
                <c:pt idx="18900">
                  <c:v>3.3584360000000001E-2</c:v>
                </c:pt>
                <c:pt idx="18901">
                  <c:v>3.3584360200000003E-2</c:v>
                </c:pt>
                <c:pt idx="18902">
                  <c:v>3.3584360399999999E-2</c:v>
                </c:pt>
                <c:pt idx="18903">
                  <c:v>3.3584360600000002E-2</c:v>
                </c:pt>
                <c:pt idx="18904">
                  <c:v>3.3584360799999997E-2</c:v>
                </c:pt>
                <c:pt idx="18905">
                  <c:v>3.3584361E-2</c:v>
                </c:pt>
                <c:pt idx="18906">
                  <c:v>3.3584361200000003E-2</c:v>
                </c:pt>
                <c:pt idx="18907">
                  <c:v>3.3584361399999998E-2</c:v>
                </c:pt>
                <c:pt idx="18908">
                  <c:v>3.3584361600000001E-2</c:v>
                </c:pt>
                <c:pt idx="18909">
                  <c:v>3.3584361799999997E-2</c:v>
                </c:pt>
                <c:pt idx="18910">
                  <c:v>3.3584362E-2</c:v>
                </c:pt>
                <c:pt idx="18911">
                  <c:v>3.3584362200000002E-2</c:v>
                </c:pt>
                <c:pt idx="18912">
                  <c:v>3.3584362399999998E-2</c:v>
                </c:pt>
                <c:pt idx="18913">
                  <c:v>3.3584362600000001E-2</c:v>
                </c:pt>
                <c:pt idx="18914">
                  <c:v>3.3584362800000003E-2</c:v>
                </c:pt>
                <c:pt idx="18915">
                  <c:v>3.3584362999999999E-2</c:v>
                </c:pt>
                <c:pt idx="18916">
                  <c:v>3.3584363200000002E-2</c:v>
                </c:pt>
                <c:pt idx="18917">
                  <c:v>3.3584363399999997E-2</c:v>
                </c:pt>
                <c:pt idx="18918">
                  <c:v>3.35843636E-2</c:v>
                </c:pt>
                <c:pt idx="18919">
                  <c:v>3.3584363800000003E-2</c:v>
                </c:pt>
                <c:pt idx="18920">
                  <c:v>3.3584363999999998E-2</c:v>
                </c:pt>
                <c:pt idx="18921">
                  <c:v>3.3584364200000001E-2</c:v>
                </c:pt>
                <c:pt idx="18922">
                  <c:v>3.3584364399999997E-2</c:v>
                </c:pt>
                <c:pt idx="18923">
                  <c:v>3.35843646E-2</c:v>
                </c:pt>
                <c:pt idx="18924">
                  <c:v>3.3584364800000002E-2</c:v>
                </c:pt>
                <c:pt idx="18925">
                  <c:v>3.3584364999999998E-2</c:v>
                </c:pt>
                <c:pt idx="18926">
                  <c:v>3.3584365200000001E-2</c:v>
                </c:pt>
                <c:pt idx="18927">
                  <c:v>3.3584365400000003E-2</c:v>
                </c:pt>
                <c:pt idx="18928">
                  <c:v>3.3584365599999999E-2</c:v>
                </c:pt>
                <c:pt idx="18929">
                  <c:v>3.3584365800000002E-2</c:v>
                </c:pt>
                <c:pt idx="18930">
                  <c:v>3.3584365999999997E-2</c:v>
                </c:pt>
                <c:pt idx="18931">
                  <c:v>3.35843662E-2</c:v>
                </c:pt>
                <c:pt idx="18932">
                  <c:v>3.3584366400000003E-2</c:v>
                </c:pt>
                <c:pt idx="18933">
                  <c:v>3.3584366599999999E-2</c:v>
                </c:pt>
                <c:pt idx="18934">
                  <c:v>3.3584366800000001E-2</c:v>
                </c:pt>
                <c:pt idx="18935">
                  <c:v>3.3584366999999997E-2</c:v>
                </c:pt>
                <c:pt idx="18936">
                  <c:v>3.35843672E-2</c:v>
                </c:pt>
                <c:pt idx="18937">
                  <c:v>3.3584367400000002E-2</c:v>
                </c:pt>
                <c:pt idx="18938">
                  <c:v>3.3584367599999998E-2</c:v>
                </c:pt>
                <c:pt idx="18939">
                  <c:v>3.3584367800000001E-2</c:v>
                </c:pt>
                <c:pt idx="18940">
                  <c:v>3.3584368000000003E-2</c:v>
                </c:pt>
                <c:pt idx="18941">
                  <c:v>3.3584368199999999E-2</c:v>
                </c:pt>
                <c:pt idx="18942">
                  <c:v>3.3584368400000002E-2</c:v>
                </c:pt>
                <c:pt idx="18943">
                  <c:v>3.3584368599999997E-2</c:v>
                </c:pt>
                <c:pt idx="18944">
                  <c:v>3.35843688E-2</c:v>
                </c:pt>
                <c:pt idx="18945">
                  <c:v>3.3584369000000003E-2</c:v>
                </c:pt>
                <c:pt idx="18946">
                  <c:v>3.3584369199999999E-2</c:v>
                </c:pt>
                <c:pt idx="18947">
                  <c:v>3.3584369400000001E-2</c:v>
                </c:pt>
                <c:pt idx="18948">
                  <c:v>3.3584369599999997E-2</c:v>
                </c:pt>
                <c:pt idx="18949">
                  <c:v>3.35843698E-2</c:v>
                </c:pt>
                <c:pt idx="18950">
                  <c:v>3.3584370000000002E-2</c:v>
                </c:pt>
                <c:pt idx="18951">
                  <c:v>3.3584370199999998E-2</c:v>
                </c:pt>
                <c:pt idx="18952">
                  <c:v>3.3584370400000001E-2</c:v>
                </c:pt>
                <c:pt idx="18953">
                  <c:v>3.3584370600000003E-2</c:v>
                </c:pt>
                <c:pt idx="18954">
                  <c:v>3.3584370799999999E-2</c:v>
                </c:pt>
                <c:pt idx="18955">
                  <c:v>3.3584371000000002E-2</c:v>
                </c:pt>
                <c:pt idx="18956">
                  <c:v>3.3584371199999997E-2</c:v>
                </c:pt>
                <c:pt idx="18957">
                  <c:v>3.35843714E-2</c:v>
                </c:pt>
                <c:pt idx="18958">
                  <c:v>3.3584371600000003E-2</c:v>
                </c:pt>
                <c:pt idx="18959">
                  <c:v>3.3584371799999999E-2</c:v>
                </c:pt>
                <c:pt idx="18960">
                  <c:v>3.3584372000000001E-2</c:v>
                </c:pt>
                <c:pt idx="18961">
                  <c:v>3.3584372199999997E-2</c:v>
                </c:pt>
                <c:pt idx="18962">
                  <c:v>3.35843724E-2</c:v>
                </c:pt>
                <c:pt idx="18963">
                  <c:v>3.3584372600000002E-2</c:v>
                </c:pt>
                <c:pt idx="18964">
                  <c:v>3.3584372799999998E-2</c:v>
                </c:pt>
                <c:pt idx="18965">
                  <c:v>3.3584373000000001E-2</c:v>
                </c:pt>
                <c:pt idx="18966">
                  <c:v>3.3584373200000003E-2</c:v>
                </c:pt>
                <c:pt idx="18967">
                  <c:v>3.3584373399999999E-2</c:v>
                </c:pt>
                <c:pt idx="18968">
                  <c:v>3.3584373600000002E-2</c:v>
                </c:pt>
                <c:pt idx="18969">
                  <c:v>3.3584373799999998E-2</c:v>
                </c:pt>
                <c:pt idx="18970">
                  <c:v>3.3584374E-2</c:v>
                </c:pt>
                <c:pt idx="18971">
                  <c:v>3.3584374200000003E-2</c:v>
                </c:pt>
                <c:pt idx="18972">
                  <c:v>3.3584374399999999E-2</c:v>
                </c:pt>
                <c:pt idx="18973">
                  <c:v>3.3584374600000001E-2</c:v>
                </c:pt>
                <c:pt idx="18974">
                  <c:v>3.3584374799999997E-2</c:v>
                </c:pt>
                <c:pt idx="18975">
                  <c:v>3.3584375E-2</c:v>
                </c:pt>
                <c:pt idx="18976">
                  <c:v>3.3584375200000002E-2</c:v>
                </c:pt>
                <c:pt idx="18977">
                  <c:v>3.3584375399999998E-2</c:v>
                </c:pt>
                <c:pt idx="18978">
                  <c:v>3.3584375600000001E-2</c:v>
                </c:pt>
                <c:pt idx="18979">
                  <c:v>3.3584375800000003E-2</c:v>
                </c:pt>
                <c:pt idx="18980">
                  <c:v>3.3584375999999999E-2</c:v>
                </c:pt>
                <c:pt idx="18981">
                  <c:v>3.3584376200000002E-2</c:v>
                </c:pt>
                <c:pt idx="18982">
                  <c:v>3.3584376399999998E-2</c:v>
                </c:pt>
                <c:pt idx="18983">
                  <c:v>3.35843766E-2</c:v>
                </c:pt>
                <c:pt idx="18984">
                  <c:v>3.3584376800000003E-2</c:v>
                </c:pt>
                <c:pt idx="18985">
                  <c:v>3.3584376999999999E-2</c:v>
                </c:pt>
                <c:pt idx="18986">
                  <c:v>3.3584377200000001E-2</c:v>
                </c:pt>
                <c:pt idx="18987">
                  <c:v>3.3584377399999997E-2</c:v>
                </c:pt>
                <c:pt idx="18988">
                  <c:v>3.35843776E-2</c:v>
                </c:pt>
                <c:pt idx="18989">
                  <c:v>3.3584377800000002E-2</c:v>
                </c:pt>
                <c:pt idx="18990">
                  <c:v>3.3584377999999998E-2</c:v>
                </c:pt>
                <c:pt idx="18991">
                  <c:v>3.3584378200000001E-2</c:v>
                </c:pt>
                <c:pt idx="18992">
                  <c:v>3.3584378400000003E-2</c:v>
                </c:pt>
                <c:pt idx="18993">
                  <c:v>3.3584378599999999E-2</c:v>
                </c:pt>
                <c:pt idx="18994">
                  <c:v>3.3584378800000002E-2</c:v>
                </c:pt>
                <c:pt idx="18995">
                  <c:v>3.3584378999999998E-2</c:v>
                </c:pt>
                <c:pt idx="18996">
                  <c:v>3.35843792E-2</c:v>
                </c:pt>
                <c:pt idx="18997">
                  <c:v>3.3584379400000003E-2</c:v>
                </c:pt>
                <c:pt idx="18998">
                  <c:v>3.3584379599999999E-2</c:v>
                </c:pt>
                <c:pt idx="18999">
                  <c:v>3.3584379800000001E-2</c:v>
                </c:pt>
                <c:pt idx="19000">
                  <c:v>3.3584379999999997E-2</c:v>
                </c:pt>
                <c:pt idx="19001">
                  <c:v>3.35843802E-2</c:v>
                </c:pt>
                <c:pt idx="19002">
                  <c:v>3.3584380400000002E-2</c:v>
                </c:pt>
                <c:pt idx="19003">
                  <c:v>3.3584380599999998E-2</c:v>
                </c:pt>
                <c:pt idx="19004">
                  <c:v>3.3584380800000001E-2</c:v>
                </c:pt>
                <c:pt idx="19005">
                  <c:v>3.3584381000000003E-2</c:v>
                </c:pt>
                <c:pt idx="19006">
                  <c:v>3.3584381199999999E-2</c:v>
                </c:pt>
                <c:pt idx="19007">
                  <c:v>3.3584381400000002E-2</c:v>
                </c:pt>
                <c:pt idx="19008">
                  <c:v>3.3584381599999998E-2</c:v>
                </c:pt>
                <c:pt idx="19009">
                  <c:v>3.35843818E-2</c:v>
                </c:pt>
                <c:pt idx="19010">
                  <c:v>3.3584382000000003E-2</c:v>
                </c:pt>
                <c:pt idx="19011">
                  <c:v>3.3584382199999999E-2</c:v>
                </c:pt>
                <c:pt idx="19012">
                  <c:v>3.3584382400000001E-2</c:v>
                </c:pt>
                <c:pt idx="19013">
                  <c:v>3.3584382599999997E-2</c:v>
                </c:pt>
                <c:pt idx="19014">
                  <c:v>3.35843828E-2</c:v>
                </c:pt>
                <c:pt idx="19015">
                  <c:v>3.3584383000000002E-2</c:v>
                </c:pt>
                <c:pt idx="19016">
                  <c:v>3.3584383199999998E-2</c:v>
                </c:pt>
                <c:pt idx="19017">
                  <c:v>3.3584383400000001E-2</c:v>
                </c:pt>
                <c:pt idx="19018">
                  <c:v>3.3584383600000003E-2</c:v>
                </c:pt>
                <c:pt idx="19019">
                  <c:v>3.3584383799999999E-2</c:v>
                </c:pt>
                <c:pt idx="19020">
                  <c:v>3.3584384000000002E-2</c:v>
                </c:pt>
                <c:pt idx="19021">
                  <c:v>3.3584384199999998E-2</c:v>
                </c:pt>
                <c:pt idx="19022">
                  <c:v>3.35843844E-2</c:v>
                </c:pt>
                <c:pt idx="19023">
                  <c:v>3.3584384600000003E-2</c:v>
                </c:pt>
                <c:pt idx="19024">
                  <c:v>3.3584384799999999E-2</c:v>
                </c:pt>
                <c:pt idx="19025">
                  <c:v>3.3584385000000001E-2</c:v>
                </c:pt>
                <c:pt idx="19026">
                  <c:v>3.3584385199999997E-2</c:v>
                </c:pt>
                <c:pt idx="19027">
                  <c:v>3.35843854E-2</c:v>
                </c:pt>
                <c:pt idx="19028">
                  <c:v>3.3584385600000002E-2</c:v>
                </c:pt>
                <c:pt idx="19029">
                  <c:v>3.3584385799999998E-2</c:v>
                </c:pt>
                <c:pt idx="19030">
                  <c:v>3.3584386000000001E-2</c:v>
                </c:pt>
                <c:pt idx="19031">
                  <c:v>3.3584386200000003E-2</c:v>
                </c:pt>
                <c:pt idx="19032">
                  <c:v>3.3584386399999999E-2</c:v>
                </c:pt>
                <c:pt idx="19033">
                  <c:v>3.3584386600000002E-2</c:v>
                </c:pt>
                <c:pt idx="19034">
                  <c:v>3.3584386799999998E-2</c:v>
                </c:pt>
                <c:pt idx="19035">
                  <c:v>3.3584387E-2</c:v>
                </c:pt>
                <c:pt idx="19036">
                  <c:v>3.3584387200000003E-2</c:v>
                </c:pt>
                <c:pt idx="19037">
                  <c:v>3.3584387399999999E-2</c:v>
                </c:pt>
                <c:pt idx="19038">
                  <c:v>3.3584387600000001E-2</c:v>
                </c:pt>
                <c:pt idx="19039">
                  <c:v>3.3584387799999997E-2</c:v>
                </c:pt>
                <c:pt idx="19040">
                  <c:v>3.3584388E-2</c:v>
                </c:pt>
                <c:pt idx="19041">
                  <c:v>3.3584388200000002E-2</c:v>
                </c:pt>
                <c:pt idx="19042">
                  <c:v>3.3584388399999998E-2</c:v>
                </c:pt>
                <c:pt idx="19043">
                  <c:v>3.3584388600000001E-2</c:v>
                </c:pt>
                <c:pt idx="19044">
                  <c:v>3.3584388799999997E-2</c:v>
                </c:pt>
                <c:pt idx="19045">
                  <c:v>3.3584388999999999E-2</c:v>
                </c:pt>
                <c:pt idx="19046">
                  <c:v>3.3584389200000002E-2</c:v>
                </c:pt>
                <c:pt idx="19047">
                  <c:v>3.3584389399999998E-2</c:v>
                </c:pt>
                <c:pt idx="19048">
                  <c:v>3.35843896E-2</c:v>
                </c:pt>
                <c:pt idx="19049">
                  <c:v>3.3584389800000003E-2</c:v>
                </c:pt>
                <c:pt idx="19050">
                  <c:v>3.3584389999999999E-2</c:v>
                </c:pt>
                <c:pt idx="19051">
                  <c:v>3.3584390200000001E-2</c:v>
                </c:pt>
                <c:pt idx="19052">
                  <c:v>3.3584390399999997E-2</c:v>
                </c:pt>
                <c:pt idx="19053">
                  <c:v>3.35843906E-2</c:v>
                </c:pt>
                <c:pt idx="19054">
                  <c:v>3.3584390800000002E-2</c:v>
                </c:pt>
                <c:pt idx="19055">
                  <c:v>3.3584390999999998E-2</c:v>
                </c:pt>
                <c:pt idx="19056">
                  <c:v>3.3584391200000001E-2</c:v>
                </c:pt>
                <c:pt idx="19057">
                  <c:v>3.3584391399999997E-2</c:v>
                </c:pt>
                <c:pt idx="19058">
                  <c:v>3.3584391599999999E-2</c:v>
                </c:pt>
                <c:pt idx="19059">
                  <c:v>3.3584391800000002E-2</c:v>
                </c:pt>
                <c:pt idx="19060">
                  <c:v>3.3584391999999998E-2</c:v>
                </c:pt>
                <c:pt idx="19061">
                  <c:v>3.35843922E-2</c:v>
                </c:pt>
                <c:pt idx="19062">
                  <c:v>3.3584392400000003E-2</c:v>
                </c:pt>
                <c:pt idx="19063">
                  <c:v>3.3584392599999999E-2</c:v>
                </c:pt>
                <c:pt idx="19064">
                  <c:v>3.3584392800000001E-2</c:v>
                </c:pt>
                <c:pt idx="19065">
                  <c:v>3.3584392999999997E-2</c:v>
                </c:pt>
                <c:pt idx="19066">
                  <c:v>3.35843932E-2</c:v>
                </c:pt>
                <c:pt idx="19067">
                  <c:v>3.3584393400000002E-2</c:v>
                </c:pt>
                <c:pt idx="19068">
                  <c:v>3.3584393599999998E-2</c:v>
                </c:pt>
                <c:pt idx="19069">
                  <c:v>3.3584393800000001E-2</c:v>
                </c:pt>
                <c:pt idx="19070">
                  <c:v>3.3584393999999997E-2</c:v>
                </c:pt>
                <c:pt idx="19071">
                  <c:v>3.3584394199999999E-2</c:v>
                </c:pt>
                <c:pt idx="19072">
                  <c:v>3.3584394400000002E-2</c:v>
                </c:pt>
                <c:pt idx="19073">
                  <c:v>3.3584394599999998E-2</c:v>
                </c:pt>
                <c:pt idx="19074">
                  <c:v>3.35843948E-2</c:v>
                </c:pt>
                <c:pt idx="19075">
                  <c:v>3.3584395000000003E-2</c:v>
                </c:pt>
                <c:pt idx="19076">
                  <c:v>3.3584395199999999E-2</c:v>
                </c:pt>
                <c:pt idx="19077">
                  <c:v>3.3584395400000001E-2</c:v>
                </c:pt>
                <c:pt idx="19078">
                  <c:v>3.3584395599999997E-2</c:v>
                </c:pt>
                <c:pt idx="19079">
                  <c:v>3.35843958E-2</c:v>
                </c:pt>
                <c:pt idx="19080">
                  <c:v>3.3584396000000002E-2</c:v>
                </c:pt>
                <c:pt idx="19081">
                  <c:v>3.3584396199999998E-2</c:v>
                </c:pt>
                <c:pt idx="19082">
                  <c:v>3.3584396400000001E-2</c:v>
                </c:pt>
                <c:pt idx="19083">
                  <c:v>3.3584396599999997E-2</c:v>
                </c:pt>
                <c:pt idx="19084">
                  <c:v>3.3584396799999999E-2</c:v>
                </c:pt>
                <c:pt idx="19085">
                  <c:v>3.3584397000000002E-2</c:v>
                </c:pt>
                <c:pt idx="19086">
                  <c:v>3.3584397199999998E-2</c:v>
                </c:pt>
                <c:pt idx="19087">
                  <c:v>3.35843974E-2</c:v>
                </c:pt>
                <c:pt idx="19088">
                  <c:v>3.3584397600000003E-2</c:v>
                </c:pt>
                <c:pt idx="19089">
                  <c:v>3.3584397799999999E-2</c:v>
                </c:pt>
                <c:pt idx="19090">
                  <c:v>3.3584398000000001E-2</c:v>
                </c:pt>
                <c:pt idx="19091">
                  <c:v>3.3584398199999997E-2</c:v>
                </c:pt>
                <c:pt idx="19092">
                  <c:v>3.35843984E-2</c:v>
                </c:pt>
                <c:pt idx="19093">
                  <c:v>3.3584398600000002E-2</c:v>
                </c:pt>
                <c:pt idx="19094">
                  <c:v>3.3584398799999998E-2</c:v>
                </c:pt>
                <c:pt idx="19095">
                  <c:v>3.3584399000000001E-2</c:v>
                </c:pt>
                <c:pt idx="19096">
                  <c:v>3.3584399199999997E-2</c:v>
                </c:pt>
                <c:pt idx="19097">
                  <c:v>3.3584399399999999E-2</c:v>
                </c:pt>
                <c:pt idx="19098">
                  <c:v>3.3584399600000002E-2</c:v>
                </c:pt>
                <c:pt idx="19099">
                  <c:v>3.3584399799999998E-2</c:v>
                </c:pt>
                <c:pt idx="19100">
                  <c:v>3.35844E-2</c:v>
                </c:pt>
                <c:pt idx="19101">
                  <c:v>3.3584400200000003E-2</c:v>
                </c:pt>
                <c:pt idx="19102">
                  <c:v>3.3584400399999999E-2</c:v>
                </c:pt>
                <c:pt idx="19103">
                  <c:v>3.3584400600000001E-2</c:v>
                </c:pt>
                <c:pt idx="19104">
                  <c:v>3.3584400799999997E-2</c:v>
                </c:pt>
                <c:pt idx="19105">
                  <c:v>3.3584401E-2</c:v>
                </c:pt>
                <c:pt idx="19106">
                  <c:v>3.3584401200000003E-2</c:v>
                </c:pt>
                <c:pt idx="19107">
                  <c:v>3.3584401399999998E-2</c:v>
                </c:pt>
                <c:pt idx="19108">
                  <c:v>3.3584401600000001E-2</c:v>
                </c:pt>
                <c:pt idx="19109">
                  <c:v>3.3584401799999997E-2</c:v>
                </c:pt>
                <c:pt idx="19110">
                  <c:v>3.3584401999999999E-2</c:v>
                </c:pt>
                <c:pt idx="19111">
                  <c:v>3.3584402200000002E-2</c:v>
                </c:pt>
                <c:pt idx="19112">
                  <c:v>3.3584402399999998E-2</c:v>
                </c:pt>
                <c:pt idx="19113">
                  <c:v>3.35844026E-2</c:v>
                </c:pt>
                <c:pt idx="19114">
                  <c:v>3.3584402800000003E-2</c:v>
                </c:pt>
                <c:pt idx="19115">
                  <c:v>3.3584402999999999E-2</c:v>
                </c:pt>
                <c:pt idx="19116">
                  <c:v>3.3584403200000001E-2</c:v>
                </c:pt>
                <c:pt idx="19117">
                  <c:v>3.3584403399999997E-2</c:v>
                </c:pt>
                <c:pt idx="19118">
                  <c:v>3.35844036E-2</c:v>
                </c:pt>
                <c:pt idx="19119">
                  <c:v>3.3584403800000003E-2</c:v>
                </c:pt>
                <c:pt idx="19120">
                  <c:v>3.3584403999999998E-2</c:v>
                </c:pt>
                <c:pt idx="19121">
                  <c:v>3.3584404200000001E-2</c:v>
                </c:pt>
                <c:pt idx="19122">
                  <c:v>3.3584404399999997E-2</c:v>
                </c:pt>
                <c:pt idx="19123">
                  <c:v>3.3584404599999999E-2</c:v>
                </c:pt>
                <c:pt idx="19124">
                  <c:v>3.3584404800000002E-2</c:v>
                </c:pt>
                <c:pt idx="19125">
                  <c:v>3.3584404999999998E-2</c:v>
                </c:pt>
                <c:pt idx="19126">
                  <c:v>3.35844052E-2</c:v>
                </c:pt>
                <c:pt idx="19127">
                  <c:v>3.3584405400000003E-2</c:v>
                </c:pt>
                <c:pt idx="19128">
                  <c:v>3.3584405599999999E-2</c:v>
                </c:pt>
                <c:pt idx="19129">
                  <c:v>3.3584405800000001E-2</c:v>
                </c:pt>
                <c:pt idx="19130">
                  <c:v>3.3584405999999997E-2</c:v>
                </c:pt>
                <c:pt idx="19131">
                  <c:v>3.35844062E-2</c:v>
                </c:pt>
                <c:pt idx="19132">
                  <c:v>3.3584406400000003E-2</c:v>
                </c:pt>
                <c:pt idx="19133">
                  <c:v>3.3584406599999998E-2</c:v>
                </c:pt>
                <c:pt idx="19134">
                  <c:v>3.3584406800000001E-2</c:v>
                </c:pt>
                <c:pt idx="19135">
                  <c:v>3.3584406999999997E-2</c:v>
                </c:pt>
                <c:pt idx="19136">
                  <c:v>3.3584407199999999E-2</c:v>
                </c:pt>
                <c:pt idx="19137">
                  <c:v>3.3584407400000002E-2</c:v>
                </c:pt>
                <c:pt idx="19138">
                  <c:v>3.3584407599999998E-2</c:v>
                </c:pt>
                <c:pt idx="19139">
                  <c:v>3.35844078E-2</c:v>
                </c:pt>
                <c:pt idx="19140">
                  <c:v>3.3584408000000003E-2</c:v>
                </c:pt>
                <c:pt idx="19141">
                  <c:v>3.3584408199999999E-2</c:v>
                </c:pt>
                <c:pt idx="19142">
                  <c:v>3.3584408400000001E-2</c:v>
                </c:pt>
                <c:pt idx="19143">
                  <c:v>3.3584408599999997E-2</c:v>
                </c:pt>
                <c:pt idx="19144">
                  <c:v>3.35844088E-2</c:v>
                </c:pt>
                <c:pt idx="19145">
                  <c:v>3.3584409000000003E-2</c:v>
                </c:pt>
                <c:pt idx="19146">
                  <c:v>3.3584409199999998E-2</c:v>
                </c:pt>
                <c:pt idx="19147">
                  <c:v>3.3584409400000001E-2</c:v>
                </c:pt>
                <c:pt idx="19148">
                  <c:v>3.3584409599999997E-2</c:v>
                </c:pt>
                <c:pt idx="19149">
                  <c:v>3.3584409799999999E-2</c:v>
                </c:pt>
                <c:pt idx="19150">
                  <c:v>3.3584410000000002E-2</c:v>
                </c:pt>
                <c:pt idx="19151">
                  <c:v>3.3584410199999998E-2</c:v>
                </c:pt>
                <c:pt idx="19152">
                  <c:v>3.35844104E-2</c:v>
                </c:pt>
                <c:pt idx="19153">
                  <c:v>3.3584410600000003E-2</c:v>
                </c:pt>
                <c:pt idx="19154">
                  <c:v>3.3584410799999999E-2</c:v>
                </c:pt>
                <c:pt idx="19155">
                  <c:v>3.3584411000000002E-2</c:v>
                </c:pt>
                <c:pt idx="19156">
                  <c:v>3.3584411199999997E-2</c:v>
                </c:pt>
                <c:pt idx="19157">
                  <c:v>3.35844114E-2</c:v>
                </c:pt>
                <c:pt idx="19158">
                  <c:v>3.3584411600000003E-2</c:v>
                </c:pt>
                <c:pt idx="19159">
                  <c:v>3.3584411799999998E-2</c:v>
                </c:pt>
                <c:pt idx="19160">
                  <c:v>3.3584412000000001E-2</c:v>
                </c:pt>
                <c:pt idx="19161">
                  <c:v>3.3584412199999997E-2</c:v>
                </c:pt>
                <c:pt idx="19162">
                  <c:v>3.3584412399999999E-2</c:v>
                </c:pt>
                <c:pt idx="19163">
                  <c:v>3.3584412600000002E-2</c:v>
                </c:pt>
                <c:pt idx="19164">
                  <c:v>3.3584412799999998E-2</c:v>
                </c:pt>
                <c:pt idx="19165">
                  <c:v>3.3584413E-2</c:v>
                </c:pt>
                <c:pt idx="19166">
                  <c:v>3.3584413200000003E-2</c:v>
                </c:pt>
                <c:pt idx="19167">
                  <c:v>3.3584413399999999E-2</c:v>
                </c:pt>
                <c:pt idx="19168">
                  <c:v>3.3584413600000002E-2</c:v>
                </c:pt>
                <c:pt idx="19169">
                  <c:v>3.3584413799999997E-2</c:v>
                </c:pt>
                <c:pt idx="19170">
                  <c:v>3.3584414E-2</c:v>
                </c:pt>
                <c:pt idx="19171">
                  <c:v>3.3584414200000003E-2</c:v>
                </c:pt>
                <c:pt idx="19172">
                  <c:v>3.3584414399999998E-2</c:v>
                </c:pt>
                <c:pt idx="19173">
                  <c:v>3.3584414600000001E-2</c:v>
                </c:pt>
                <c:pt idx="19174">
                  <c:v>3.3584414799999997E-2</c:v>
                </c:pt>
                <c:pt idx="19175">
                  <c:v>3.3584414999999999E-2</c:v>
                </c:pt>
                <c:pt idx="19176">
                  <c:v>3.3584415200000002E-2</c:v>
                </c:pt>
                <c:pt idx="19177">
                  <c:v>3.3584415399999998E-2</c:v>
                </c:pt>
                <c:pt idx="19178">
                  <c:v>3.35844156E-2</c:v>
                </c:pt>
                <c:pt idx="19179">
                  <c:v>3.3584415800000003E-2</c:v>
                </c:pt>
                <c:pt idx="19180">
                  <c:v>3.3584415999999999E-2</c:v>
                </c:pt>
                <c:pt idx="19181">
                  <c:v>3.3584416200000002E-2</c:v>
                </c:pt>
                <c:pt idx="19182">
                  <c:v>3.3584416399999997E-2</c:v>
                </c:pt>
                <c:pt idx="19183">
                  <c:v>3.35844166E-2</c:v>
                </c:pt>
                <c:pt idx="19184">
                  <c:v>3.3584416800000003E-2</c:v>
                </c:pt>
                <c:pt idx="19185">
                  <c:v>3.3584416999999998E-2</c:v>
                </c:pt>
                <c:pt idx="19186">
                  <c:v>3.3584417200000001E-2</c:v>
                </c:pt>
                <c:pt idx="19187">
                  <c:v>3.3584417399999997E-2</c:v>
                </c:pt>
                <c:pt idx="19188">
                  <c:v>3.3584417599999999E-2</c:v>
                </c:pt>
                <c:pt idx="19189">
                  <c:v>3.3584417800000002E-2</c:v>
                </c:pt>
                <c:pt idx="19190">
                  <c:v>3.3584417999999998E-2</c:v>
                </c:pt>
                <c:pt idx="19191">
                  <c:v>3.35844182E-2</c:v>
                </c:pt>
                <c:pt idx="19192">
                  <c:v>3.3584418400000003E-2</c:v>
                </c:pt>
                <c:pt idx="19193">
                  <c:v>3.3584418599999999E-2</c:v>
                </c:pt>
                <c:pt idx="19194">
                  <c:v>3.3584418800000002E-2</c:v>
                </c:pt>
                <c:pt idx="19195">
                  <c:v>3.3584418999999997E-2</c:v>
                </c:pt>
                <c:pt idx="19196">
                  <c:v>3.35844192E-2</c:v>
                </c:pt>
                <c:pt idx="19197">
                  <c:v>3.3584419400000003E-2</c:v>
                </c:pt>
                <c:pt idx="19198">
                  <c:v>3.3584419599999998E-2</c:v>
                </c:pt>
                <c:pt idx="19199">
                  <c:v>3.3584419800000001E-2</c:v>
                </c:pt>
                <c:pt idx="19200">
                  <c:v>3.3584419999999997E-2</c:v>
                </c:pt>
                <c:pt idx="19201">
                  <c:v>3.3584420199999999E-2</c:v>
                </c:pt>
                <c:pt idx="19202">
                  <c:v>3.3584420400000002E-2</c:v>
                </c:pt>
                <c:pt idx="19203">
                  <c:v>3.3584420599999998E-2</c:v>
                </c:pt>
                <c:pt idx="19204">
                  <c:v>3.3584420800000001E-2</c:v>
                </c:pt>
                <c:pt idx="19205">
                  <c:v>3.3584421000000003E-2</c:v>
                </c:pt>
                <c:pt idx="19206">
                  <c:v>3.3584421199999999E-2</c:v>
                </c:pt>
                <c:pt idx="19207">
                  <c:v>3.3584421400000002E-2</c:v>
                </c:pt>
                <c:pt idx="19208">
                  <c:v>3.3584421599999997E-2</c:v>
                </c:pt>
                <c:pt idx="19209">
                  <c:v>3.35844218E-2</c:v>
                </c:pt>
                <c:pt idx="19210">
                  <c:v>3.3584422000000003E-2</c:v>
                </c:pt>
                <c:pt idx="19211">
                  <c:v>3.3584422199999998E-2</c:v>
                </c:pt>
                <c:pt idx="19212">
                  <c:v>3.3584422400000001E-2</c:v>
                </c:pt>
                <c:pt idx="19213">
                  <c:v>3.3584422599999997E-2</c:v>
                </c:pt>
                <c:pt idx="19214">
                  <c:v>3.3584422799999999E-2</c:v>
                </c:pt>
                <c:pt idx="19215">
                  <c:v>3.3584423000000002E-2</c:v>
                </c:pt>
                <c:pt idx="19216">
                  <c:v>3.3584423199999998E-2</c:v>
                </c:pt>
                <c:pt idx="19217">
                  <c:v>3.3584423400000001E-2</c:v>
                </c:pt>
                <c:pt idx="19218">
                  <c:v>3.3584423600000003E-2</c:v>
                </c:pt>
                <c:pt idx="19219">
                  <c:v>3.3584423799999999E-2</c:v>
                </c:pt>
                <c:pt idx="19220">
                  <c:v>3.3584424000000002E-2</c:v>
                </c:pt>
                <c:pt idx="19221">
                  <c:v>3.3584424199999997E-2</c:v>
                </c:pt>
                <c:pt idx="19222">
                  <c:v>3.35844244E-2</c:v>
                </c:pt>
                <c:pt idx="19223">
                  <c:v>3.3584424600000003E-2</c:v>
                </c:pt>
                <c:pt idx="19224">
                  <c:v>3.3584424799999998E-2</c:v>
                </c:pt>
                <c:pt idx="19225">
                  <c:v>3.3584425000000001E-2</c:v>
                </c:pt>
                <c:pt idx="19226">
                  <c:v>3.3584425199999997E-2</c:v>
                </c:pt>
                <c:pt idx="19227">
                  <c:v>3.3584425399999999E-2</c:v>
                </c:pt>
                <c:pt idx="19228">
                  <c:v>3.3584425600000002E-2</c:v>
                </c:pt>
                <c:pt idx="19229">
                  <c:v>3.3584425799999998E-2</c:v>
                </c:pt>
                <c:pt idx="19230">
                  <c:v>3.3584426000000001E-2</c:v>
                </c:pt>
                <c:pt idx="19231">
                  <c:v>3.3584426200000003E-2</c:v>
                </c:pt>
                <c:pt idx="19232">
                  <c:v>3.3584426399999999E-2</c:v>
                </c:pt>
                <c:pt idx="19233">
                  <c:v>3.3584426600000002E-2</c:v>
                </c:pt>
                <c:pt idx="19234">
                  <c:v>3.3584426799999997E-2</c:v>
                </c:pt>
                <c:pt idx="19235">
                  <c:v>3.3584427E-2</c:v>
                </c:pt>
                <c:pt idx="19236">
                  <c:v>3.3584427200000003E-2</c:v>
                </c:pt>
                <c:pt idx="19237">
                  <c:v>3.3584427399999998E-2</c:v>
                </c:pt>
                <c:pt idx="19238">
                  <c:v>3.3584427600000001E-2</c:v>
                </c:pt>
                <c:pt idx="19239">
                  <c:v>3.3584427799999997E-2</c:v>
                </c:pt>
                <c:pt idx="19240">
                  <c:v>3.3584428E-2</c:v>
                </c:pt>
                <c:pt idx="19241">
                  <c:v>3.3584428200000002E-2</c:v>
                </c:pt>
                <c:pt idx="19242">
                  <c:v>3.3584428399999998E-2</c:v>
                </c:pt>
                <c:pt idx="19243">
                  <c:v>3.3584428600000001E-2</c:v>
                </c:pt>
                <c:pt idx="19244">
                  <c:v>3.3584428800000003E-2</c:v>
                </c:pt>
                <c:pt idx="19245">
                  <c:v>3.3584428999999999E-2</c:v>
                </c:pt>
                <c:pt idx="19246">
                  <c:v>3.3584429200000002E-2</c:v>
                </c:pt>
                <c:pt idx="19247">
                  <c:v>3.3584429399999997E-2</c:v>
                </c:pt>
                <c:pt idx="19248">
                  <c:v>3.35844296E-2</c:v>
                </c:pt>
                <c:pt idx="19249">
                  <c:v>3.3584429800000003E-2</c:v>
                </c:pt>
                <c:pt idx="19250">
                  <c:v>3.3584429999999998E-2</c:v>
                </c:pt>
                <c:pt idx="19251">
                  <c:v>3.3584430200000001E-2</c:v>
                </c:pt>
                <c:pt idx="19252">
                  <c:v>3.3584430399999997E-2</c:v>
                </c:pt>
                <c:pt idx="19253">
                  <c:v>3.35844306E-2</c:v>
                </c:pt>
                <c:pt idx="19254">
                  <c:v>3.3584430800000002E-2</c:v>
                </c:pt>
                <c:pt idx="19255">
                  <c:v>3.3584430999999998E-2</c:v>
                </c:pt>
                <c:pt idx="19256">
                  <c:v>3.3584431200000001E-2</c:v>
                </c:pt>
                <c:pt idx="19257">
                  <c:v>3.3584431400000003E-2</c:v>
                </c:pt>
                <c:pt idx="19258">
                  <c:v>3.3584431599999999E-2</c:v>
                </c:pt>
                <c:pt idx="19259">
                  <c:v>3.3584431800000002E-2</c:v>
                </c:pt>
                <c:pt idx="19260">
                  <c:v>3.3584431999999997E-2</c:v>
                </c:pt>
                <c:pt idx="19261">
                  <c:v>3.35844322E-2</c:v>
                </c:pt>
                <c:pt idx="19262">
                  <c:v>3.3584432400000003E-2</c:v>
                </c:pt>
                <c:pt idx="19263">
                  <c:v>3.3584432599999998E-2</c:v>
                </c:pt>
                <c:pt idx="19264">
                  <c:v>3.3584432800000001E-2</c:v>
                </c:pt>
                <c:pt idx="19265">
                  <c:v>3.3584432999999997E-2</c:v>
                </c:pt>
                <c:pt idx="19266">
                  <c:v>3.35844332E-2</c:v>
                </c:pt>
                <c:pt idx="19267">
                  <c:v>3.3584433400000002E-2</c:v>
                </c:pt>
                <c:pt idx="19268">
                  <c:v>3.3584433599999998E-2</c:v>
                </c:pt>
                <c:pt idx="19269">
                  <c:v>3.3584433800000001E-2</c:v>
                </c:pt>
                <c:pt idx="19270">
                  <c:v>3.3584434000000003E-2</c:v>
                </c:pt>
                <c:pt idx="19271">
                  <c:v>3.3584434199999999E-2</c:v>
                </c:pt>
                <c:pt idx="19272">
                  <c:v>3.3584434400000002E-2</c:v>
                </c:pt>
                <c:pt idx="19273">
                  <c:v>3.3584434599999997E-2</c:v>
                </c:pt>
                <c:pt idx="19274">
                  <c:v>3.35844348E-2</c:v>
                </c:pt>
                <c:pt idx="19275">
                  <c:v>3.3584435000000003E-2</c:v>
                </c:pt>
                <c:pt idx="19276">
                  <c:v>3.3584435199999998E-2</c:v>
                </c:pt>
                <c:pt idx="19277">
                  <c:v>3.3584435400000001E-2</c:v>
                </c:pt>
                <c:pt idx="19278">
                  <c:v>3.3584435599999997E-2</c:v>
                </c:pt>
                <c:pt idx="19279">
                  <c:v>3.35844358E-2</c:v>
                </c:pt>
                <c:pt idx="19280">
                  <c:v>3.3584436000000002E-2</c:v>
                </c:pt>
                <c:pt idx="19281">
                  <c:v>3.3584436199999998E-2</c:v>
                </c:pt>
                <c:pt idx="19282">
                  <c:v>3.3584436400000001E-2</c:v>
                </c:pt>
                <c:pt idx="19283">
                  <c:v>3.3584436600000003E-2</c:v>
                </c:pt>
                <c:pt idx="19284">
                  <c:v>3.3584436799999999E-2</c:v>
                </c:pt>
                <c:pt idx="19285">
                  <c:v>3.3584437000000002E-2</c:v>
                </c:pt>
                <c:pt idx="19286">
                  <c:v>3.3584437199999997E-2</c:v>
                </c:pt>
                <c:pt idx="19287">
                  <c:v>3.35844374E-2</c:v>
                </c:pt>
                <c:pt idx="19288">
                  <c:v>3.3584437600000003E-2</c:v>
                </c:pt>
                <c:pt idx="19289">
                  <c:v>3.3584437799999999E-2</c:v>
                </c:pt>
                <c:pt idx="19290">
                  <c:v>3.3584438000000001E-2</c:v>
                </c:pt>
                <c:pt idx="19291">
                  <c:v>3.3584438199999997E-2</c:v>
                </c:pt>
                <c:pt idx="19292">
                  <c:v>3.35844384E-2</c:v>
                </c:pt>
                <c:pt idx="19293">
                  <c:v>3.3584438600000002E-2</c:v>
                </c:pt>
                <c:pt idx="19294">
                  <c:v>3.3584438799999998E-2</c:v>
                </c:pt>
                <c:pt idx="19295">
                  <c:v>3.3584439000000001E-2</c:v>
                </c:pt>
                <c:pt idx="19296">
                  <c:v>3.3584439200000003E-2</c:v>
                </c:pt>
                <c:pt idx="19297">
                  <c:v>3.3584439399999999E-2</c:v>
                </c:pt>
                <c:pt idx="19298">
                  <c:v>3.3584439600000002E-2</c:v>
                </c:pt>
                <c:pt idx="19299">
                  <c:v>3.3584439799999997E-2</c:v>
                </c:pt>
                <c:pt idx="19300">
                  <c:v>3.358444E-2</c:v>
                </c:pt>
                <c:pt idx="19301">
                  <c:v>3.3584440200000003E-2</c:v>
                </c:pt>
                <c:pt idx="19302">
                  <c:v>3.3584440399999999E-2</c:v>
                </c:pt>
                <c:pt idx="19303">
                  <c:v>3.3584440600000001E-2</c:v>
                </c:pt>
                <c:pt idx="19304">
                  <c:v>3.3584440799999997E-2</c:v>
                </c:pt>
                <c:pt idx="19305">
                  <c:v>3.3584441E-2</c:v>
                </c:pt>
                <c:pt idx="19306">
                  <c:v>3.3584441200000002E-2</c:v>
                </c:pt>
                <c:pt idx="19307">
                  <c:v>3.3584441399999998E-2</c:v>
                </c:pt>
                <c:pt idx="19308">
                  <c:v>3.3584441600000001E-2</c:v>
                </c:pt>
                <c:pt idx="19309">
                  <c:v>3.3584441800000003E-2</c:v>
                </c:pt>
                <c:pt idx="19310">
                  <c:v>3.3584441999999999E-2</c:v>
                </c:pt>
                <c:pt idx="19311">
                  <c:v>3.3584442200000002E-2</c:v>
                </c:pt>
                <c:pt idx="19312">
                  <c:v>3.3584442399999997E-2</c:v>
                </c:pt>
                <c:pt idx="19313">
                  <c:v>3.35844426E-2</c:v>
                </c:pt>
                <c:pt idx="19314">
                  <c:v>3.3584442800000003E-2</c:v>
                </c:pt>
                <c:pt idx="19315">
                  <c:v>3.3584442999999999E-2</c:v>
                </c:pt>
                <c:pt idx="19316">
                  <c:v>3.3584443200000001E-2</c:v>
                </c:pt>
                <c:pt idx="19317">
                  <c:v>3.3584443399999997E-2</c:v>
                </c:pt>
                <c:pt idx="19318">
                  <c:v>3.35844436E-2</c:v>
                </c:pt>
                <c:pt idx="19319">
                  <c:v>3.3584443800000002E-2</c:v>
                </c:pt>
                <c:pt idx="19320">
                  <c:v>3.3584443999999998E-2</c:v>
                </c:pt>
                <c:pt idx="19321">
                  <c:v>3.3584444200000001E-2</c:v>
                </c:pt>
                <c:pt idx="19322">
                  <c:v>3.3584444400000003E-2</c:v>
                </c:pt>
                <c:pt idx="19323">
                  <c:v>3.3584444599999999E-2</c:v>
                </c:pt>
                <c:pt idx="19324">
                  <c:v>3.3584444800000002E-2</c:v>
                </c:pt>
                <c:pt idx="19325">
                  <c:v>3.3584444999999997E-2</c:v>
                </c:pt>
                <c:pt idx="19326">
                  <c:v>3.35844452E-2</c:v>
                </c:pt>
                <c:pt idx="19327">
                  <c:v>3.3584445400000003E-2</c:v>
                </c:pt>
                <c:pt idx="19328">
                  <c:v>3.3584445599999999E-2</c:v>
                </c:pt>
                <c:pt idx="19329">
                  <c:v>3.3584445800000001E-2</c:v>
                </c:pt>
                <c:pt idx="19330">
                  <c:v>3.3584445999999997E-2</c:v>
                </c:pt>
                <c:pt idx="19331">
                  <c:v>3.35844462E-2</c:v>
                </c:pt>
                <c:pt idx="19332">
                  <c:v>3.3584446400000002E-2</c:v>
                </c:pt>
                <c:pt idx="19333">
                  <c:v>3.3584446599999998E-2</c:v>
                </c:pt>
                <c:pt idx="19334">
                  <c:v>3.3584446800000001E-2</c:v>
                </c:pt>
                <c:pt idx="19335">
                  <c:v>3.3584447000000003E-2</c:v>
                </c:pt>
                <c:pt idx="19336">
                  <c:v>3.3584447199999999E-2</c:v>
                </c:pt>
                <c:pt idx="19337">
                  <c:v>3.3584447400000002E-2</c:v>
                </c:pt>
                <c:pt idx="19338">
                  <c:v>3.3584447599999998E-2</c:v>
                </c:pt>
                <c:pt idx="19339">
                  <c:v>3.35844478E-2</c:v>
                </c:pt>
                <c:pt idx="19340">
                  <c:v>3.3584448000000003E-2</c:v>
                </c:pt>
                <c:pt idx="19341">
                  <c:v>3.3584448199999999E-2</c:v>
                </c:pt>
                <c:pt idx="19342">
                  <c:v>3.3584448400000001E-2</c:v>
                </c:pt>
                <c:pt idx="19343">
                  <c:v>3.3584448599999997E-2</c:v>
                </c:pt>
                <c:pt idx="19344">
                  <c:v>3.35844488E-2</c:v>
                </c:pt>
                <c:pt idx="19345">
                  <c:v>3.3584449000000002E-2</c:v>
                </c:pt>
                <c:pt idx="19346">
                  <c:v>3.3584449199999998E-2</c:v>
                </c:pt>
                <c:pt idx="19347">
                  <c:v>3.3584449400000001E-2</c:v>
                </c:pt>
                <c:pt idx="19348">
                  <c:v>3.3584449600000003E-2</c:v>
                </c:pt>
                <c:pt idx="19349">
                  <c:v>3.3584449799999999E-2</c:v>
                </c:pt>
                <c:pt idx="19350">
                  <c:v>3.3584450000000002E-2</c:v>
                </c:pt>
                <c:pt idx="19351">
                  <c:v>3.3584450199999998E-2</c:v>
                </c:pt>
                <c:pt idx="19352">
                  <c:v>3.35844504E-2</c:v>
                </c:pt>
                <c:pt idx="19353">
                  <c:v>3.3584450600000003E-2</c:v>
                </c:pt>
                <c:pt idx="19354">
                  <c:v>3.3584450799999999E-2</c:v>
                </c:pt>
                <c:pt idx="19355">
                  <c:v>3.3584451000000001E-2</c:v>
                </c:pt>
                <c:pt idx="19356">
                  <c:v>3.3584451199999997E-2</c:v>
                </c:pt>
                <c:pt idx="19357">
                  <c:v>3.35844514E-2</c:v>
                </c:pt>
                <c:pt idx="19358">
                  <c:v>3.3584451600000002E-2</c:v>
                </c:pt>
                <c:pt idx="19359">
                  <c:v>3.3584451799999998E-2</c:v>
                </c:pt>
                <c:pt idx="19360">
                  <c:v>3.3584452000000001E-2</c:v>
                </c:pt>
                <c:pt idx="19361">
                  <c:v>3.3584452200000003E-2</c:v>
                </c:pt>
                <c:pt idx="19362">
                  <c:v>3.3584452399999999E-2</c:v>
                </c:pt>
                <c:pt idx="19363">
                  <c:v>3.3584452600000002E-2</c:v>
                </c:pt>
                <c:pt idx="19364">
                  <c:v>3.3584452799999998E-2</c:v>
                </c:pt>
                <c:pt idx="19365">
                  <c:v>3.3584453E-2</c:v>
                </c:pt>
                <c:pt idx="19366">
                  <c:v>3.3584453200000003E-2</c:v>
                </c:pt>
                <c:pt idx="19367">
                  <c:v>3.3584453399999999E-2</c:v>
                </c:pt>
                <c:pt idx="19368">
                  <c:v>3.3584453600000001E-2</c:v>
                </c:pt>
                <c:pt idx="19369">
                  <c:v>3.3584453799999997E-2</c:v>
                </c:pt>
                <c:pt idx="19370">
                  <c:v>3.3584454E-2</c:v>
                </c:pt>
                <c:pt idx="19371">
                  <c:v>3.3584454200000002E-2</c:v>
                </c:pt>
                <c:pt idx="19372">
                  <c:v>3.3584454399999998E-2</c:v>
                </c:pt>
                <c:pt idx="19373">
                  <c:v>3.3584454600000001E-2</c:v>
                </c:pt>
                <c:pt idx="19374">
                  <c:v>3.3584454800000003E-2</c:v>
                </c:pt>
                <c:pt idx="19375">
                  <c:v>3.3584454999999999E-2</c:v>
                </c:pt>
                <c:pt idx="19376">
                  <c:v>3.3584455200000002E-2</c:v>
                </c:pt>
                <c:pt idx="19377">
                  <c:v>3.3584455399999998E-2</c:v>
                </c:pt>
                <c:pt idx="19378">
                  <c:v>3.35844556E-2</c:v>
                </c:pt>
                <c:pt idx="19379">
                  <c:v>3.3584455800000003E-2</c:v>
                </c:pt>
                <c:pt idx="19380">
                  <c:v>3.3584455999999999E-2</c:v>
                </c:pt>
                <c:pt idx="19381">
                  <c:v>3.3584456200000001E-2</c:v>
                </c:pt>
                <c:pt idx="19382">
                  <c:v>3.3584456399999997E-2</c:v>
                </c:pt>
                <c:pt idx="19383">
                  <c:v>3.35844566E-2</c:v>
                </c:pt>
                <c:pt idx="19384">
                  <c:v>3.3584456800000002E-2</c:v>
                </c:pt>
                <c:pt idx="19385">
                  <c:v>3.3584456999999998E-2</c:v>
                </c:pt>
                <c:pt idx="19386">
                  <c:v>3.3584457200000001E-2</c:v>
                </c:pt>
                <c:pt idx="19387">
                  <c:v>3.3584457400000003E-2</c:v>
                </c:pt>
                <c:pt idx="19388">
                  <c:v>3.3584457599999999E-2</c:v>
                </c:pt>
                <c:pt idx="19389">
                  <c:v>3.3584457800000002E-2</c:v>
                </c:pt>
                <c:pt idx="19390">
                  <c:v>3.3584457999999998E-2</c:v>
                </c:pt>
                <c:pt idx="19391">
                  <c:v>3.35844582E-2</c:v>
                </c:pt>
                <c:pt idx="19392">
                  <c:v>3.3584458400000003E-2</c:v>
                </c:pt>
                <c:pt idx="19393">
                  <c:v>3.3584458599999999E-2</c:v>
                </c:pt>
                <c:pt idx="19394">
                  <c:v>3.3584458800000001E-2</c:v>
                </c:pt>
                <c:pt idx="19395">
                  <c:v>3.3584458999999997E-2</c:v>
                </c:pt>
                <c:pt idx="19396">
                  <c:v>3.35844592E-2</c:v>
                </c:pt>
                <c:pt idx="19397">
                  <c:v>3.3584459400000002E-2</c:v>
                </c:pt>
                <c:pt idx="19398">
                  <c:v>3.3584459599999998E-2</c:v>
                </c:pt>
                <c:pt idx="19399">
                  <c:v>3.3584459800000001E-2</c:v>
                </c:pt>
                <c:pt idx="19400">
                  <c:v>3.3584459999999997E-2</c:v>
                </c:pt>
                <c:pt idx="19401">
                  <c:v>3.3584460199999999E-2</c:v>
                </c:pt>
                <c:pt idx="19402">
                  <c:v>3.3584460400000002E-2</c:v>
                </c:pt>
                <c:pt idx="19403">
                  <c:v>3.3584460599999998E-2</c:v>
                </c:pt>
                <c:pt idx="19404">
                  <c:v>3.35844608E-2</c:v>
                </c:pt>
                <c:pt idx="19405">
                  <c:v>3.3584461000000003E-2</c:v>
                </c:pt>
                <c:pt idx="19406">
                  <c:v>3.3584461199999999E-2</c:v>
                </c:pt>
                <c:pt idx="19407">
                  <c:v>3.3584461400000001E-2</c:v>
                </c:pt>
                <c:pt idx="19408">
                  <c:v>3.3584461599999997E-2</c:v>
                </c:pt>
                <c:pt idx="19409">
                  <c:v>3.35844618E-2</c:v>
                </c:pt>
                <c:pt idx="19410">
                  <c:v>3.3584462000000002E-2</c:v>
                </c:pt>
                <c:pt idx="19411">
                  <c:v>3.3584462199999998E-2</c:v>
                </c:pt>
                <c:pt idx="19412">
                  <c:v>3.3584462400000001E-2</c:v>
                </c:pt>
                <c:pt idx="19413">
                  <c:v>3.3584462599999997E-2</c:v>
                </c:pt>
                <c:pt idx="19414">
                  <c:v>3.3584462799999999E-2</c:v>
                </c:pt>
                <c:pt idx="19415">
                  <c:v>3.3584463000000002E-2</c:v>
                </c:pt>
                <c:pt idx="19416">
                  <c:v>3.3584463199999998E-2</c:v>
                </c:pt>
                <c:pt idx="19417">
                  <c:v>3.35844634E-2</c:v>
                </c:pt>
                <c:pt idx="19418">
                  <c:v>3.3584463600000003E-2</c:v>
                </c:pt>
                <c:pt idx="19419">
                  <c:v>3.3584463799999999E-2</c:v>
                </c:pt>
                <c:pt idx="19420">
                  <c:v>3.3584464000000001E-2</c:v>
                </c:pt>
                <c:pt idx="19421">
                  <c:v>3.3584464199999997E-2</c:v>
                </c:pt>
                <c:pt idx="19422">
                  <c:v>3.35844644E-2</c:v>
                </c:pt>
                <c:pt idx="19423">
                  <c:v>3.3584464600000002E-2</c:v>
                </c:pt>
                <c:pt idx="19424">
                  <c:v>3.3584464799999998E-2</c:v>
                </c:pt>
                <c:pt idx="19425">
                  <c:v>3.3584465000000001E-2</c:v>
                </c:pt>
                <c:pt idx="19426">
                  <c:v>3.3584465199999997E-2</c:v>
                </c:pt>
                <c:pt idx="19427">
                  <c:v>3.3584465399999999E-2</c:v>
                </c:pt>
                <c:pt idx="19428">
                  <c:v>3.3584465600000002E-2</c:v>
                </c:pt>
                <c:pt idx="19429">
                  <c:v>3.3584465799999998E-2</c:v>
                </c:pt>
                <c:pt idx="19430">
                  <c:v>3.3584466E-2</c:v>
                </c:pt>
                <c:pt idx="19431">
                  <c:v>3.3584466200000003E-2</c:v>
                </c:pt>
                <c:pt idx="19432">
                  <c:v>3.3584466399999999E-2</c:v>
                </c:pt>
                <c:pt idx="19433">
                  <c:v>3.3584466600000001E-2</c:v>
                </c:pt>
                <c:pt idx="19434">
                  <c:v>3.3584466799999997E-2</c:v>
                </c:pt>
                <c:pt idx="19435">
                  <c:v>3.3584467E-2</c:v>
                </c:pt>
                <c:pt idx="19436">
                  <c:v>3.3584467200000002E-2</c:v>
                </c:pt>
                <c:pt idx="19437">
                  <c:v>3.3584467399999998E-2</c:v>
                </c:pt>
                <c:pt idx="19438">
                  <c:v>3.3584467600000001E-2</c:v>
                </c:pt>
                <c:pt idx="19439">
                  <c:v>3.3584467799999997E-2</c:v>
                </c:pt>
                <c:pt idx="19440">
                  <c:v>3.3584467999999999E-2</c:v>
                </c:pt>
                <c:pt idx="19441">
                  <c:v>3.3584468200000002E-2</c:v>
                </c:pt>
                <c:pt idx="19442">
                  <c:v>3.3584468399999998E-2</c:v>
                </c:pt>
                <c:pt idx="19443">
                  <c:v>3.35844686E-2</c:v>
                </c:pt>
                <c:pt idx="19444">
                  <c:v>3.3584468800000003E-2</c:v>
                </c:pt>
                <c:pt idx="19445">
                  <c:v>3.3584468999999999E-2</c:v>
                </c:pt>
                <c:pt idx="19446">
                  <c:v>3.3584469200000001E-2</c:v>
                </c:pt>
                <c:pt idx="19447">
                  <c:v>3.3584469399999997E-2</c:v>
                </c:pt>
                <c:pt idx="19448">
                  <c:v>3.35844696E-2</c:v>
                </c:pt>
                <c:pt idx="19449">
                  <c:v>3.3584469800000002E-2</c:v>
                </c:pt>
                <c:pt idx="19450">
                  <c:v>3.3584469999999998E-2</c:v>
                </c:pt>
                <c:pt idx="19451">
                  <c:v>3.3584470200000001E-2</c:v>
                </c:pt>
                <c:pt idx="19452">
                  <c:v>3.3584470399999997E-2</c:v>
                </c:pt>
                <c:pt idx="19453">
                  <c:v>3.3584470599999999E-2</c:v>
                </c:pt>
                <c:pt idx="19454">
                  <c:v>3.3584470800000002E-2</c:v>
                </c:pt>
                <c:pt idx="19455">
                  <c:v>3.3584470999999998E-2</c:v>
                </c:pt>
                <c:pt idx="19456">
                  <c:v>3.35844712E-2</c:v>
                </c:pt>
                <c:pt idx="19457">
                  <c:v>3.3584471400000003E-2</c:v>
                </c:pt>
                <c:pt idx="19458">
                  <c:v>3.3584471599999999E-2</c:v>
                </c:pt>
                <c:pt idx="19459">
                  <c:v>3.3584471800000001E-2</c:v>
                </c:pt>
                <c:pt idx="19460">
                  <c:v>3.3584471999999997E-2</c:v>
                </c:pt>
                <c:pt idx="19461">
                  <c:v>3.35844722E-2</c:v>
                </c:pt>
                <c:pt idx="19462">
                  <c:v>3.3584472400000003E-2</c:v>
                </c:pt>
                <c:pt idx="19463">
                  <c:v>3.3584472599999998E-2</c:v>
                </c:pt>
                <c:pt idx="19464">
                  <c:v>3.3584472800000001E-2</c:v>
                </c:pt>
                <c:pt idx="19465">
                  <c:v>3.3584472999999997E-2</c:v>
                </c:pt>
                <c:pt idx="19466">
                  <c:v>3.3584473199999999E-2</c:v>
                </c:pt>
                <c:pt idx="19467">
                  <c:v>3.3584473400000002E-2</c:v>
                </c:pt>
                <c:pt idx="19468">
                  <c:v>3.3584473599999998E-2</c:v>
                </c:pt>
                <c:pt idx="19469">
                  <c:v>3.35844738E-2</c:v>
                </c:pt>
                <c:pt idx="19470">
                  <c:v>3.3584474000000003E-2</c:v>
                </c:pt>
                <c:pt idx="19471">
                  <c:v>3.3584474199999999E-2</c:v>
                </c:pt>
                <c:pt idx="19472">
                  <c:v>3.3584474400000001E-2</c:v>
                </c:pt>
                <c:pt idx="19473">
                  <c:v>3.3584474599999997E-2</c:v>
                </c:pt>
                <c:pt idx="19474">
                  <c:v>3.35844748E-2</c:v>
                </c:pt>
                <c:pt idx="19475">
                  <c:v>3.3584475000000003E-2</c:v>
                </c:pt>
                <c:pt idx="19476">
                  <c:v>3.3584475199999998E-2</c:v>
                </c:pt>
                <c:pt idx="19477">
                  <c:v>3.3584475400000001E-2</c:v>
                </c:pt>
                <c:pt idx="19478">
                  <c:v>3.3584475599999997E-2</c:v>
                </c:pt>
                <c:pt idx="19479">
                  <c:v>3.3584475799999999E-2</c:v>
                </c:pt>
                <c:pt idx="19480">
                  <c:v>3.3584476000000002E-2</c:v>
                </c:pt>
                <c:pt idx="19481">
                  <c:v>3.3584476199999998E-2</c:v>
                </c:pt>
                <c:pt idx="19482">
                  <c:v>3.35844764E-2</c:v>
                </c:pt>
                <c:pt idx="19483">
                  <c:v>3.3584476600000003E-2</c:v>
                </c:pt>
                <c:pt idx="19484">
                  <c:v>3.3584476799999999E-2</c:v>
                </c:pt>
                <c:pt idx="19485">
                  <c:v>3.3584477000000001E-2</c:v>
                </c:pt>
                <c:pt idx="19486">
                  <c:v>3.3584477199999997E-2</c:v>
                </c:pt>
                <c:pt idx="19487">
                  <c:v>3.35844774E-2</c:v>
                </c:pt>
                <c:pt idx="19488">
                  <c:v>3.3584477600000003E-2</c:v>
                </c:pt>
                <c:pt idx="19489">
                  <c:v>3.3584477799999998E-2</c:v>
                </c:pt>
                <c:pt idx="19490">
                  <c:v>3.3584478000000001E-2</c:v>
                </c:pt>
                <c:pt idx="19491">
                  <c:v>3.3584478199999997E-2</c:v>
                </c:pt>
                <c:pt idx="19492">
                  <c:v>3.3584478399999999E-2</c:v>
                </c:pt>
                <c:pt idx="19493">
                  <c:v>3.3584478600000002E-2</c:v>
                </c:pt>
                <c:pt idx="19494">
                  <c:v>3.3584478799999998E-2</c:v>
                </c:pt>
                <c:pt idx="19495">
                  <c:v>3.3584479E-2</c:v>
                </c:pt>
                <c:pt idx="19496">
                  <c:v>3.3584479200000003E-2</c:v>
                </c:pt>
                <c:pt idx="19497">
                  <c:v>3.3584479399999999E-2</c:v>
                </c:pt>
                <c:pt idx="19498">
                  <c:v>3.3584479600000001E-2</c:v>
                </c:pt>
                <c:pt idx="19499">
                  <c:v>3.3584479799999997E-2</c:v>
                </c:pt>
                <c:pt idx="19500">
                  <c:v>3.358448E-2</c:v>
                </c:pt>
                <c:pt idx="19501">
                  <c:v>3.3584480200000003E-2</c:v>
                </c:pt>
                <c:pt idx="19502">
                  <c:v>3.3584480399999998E-2</c:v>
                </c:pt>
                <c:pt idx="19503">
                  <c:v>3.3584480600000001E-2</c:v>
                </c:pt>
                <c:pt idx="19504">
                  <c:v>3.3584480799999997E-2</c:v>
                </c:pt>
                <c:pt idx="19505">
                  <c:v>3.3584480999999999E-2</c:v>
                </c:pt>
                <c:pt idx="19506">
                  <c:v>3.3584481200000002E-2</c:v>
                </c:pt>
                <c:pt idx="19507">
                  <c:v>3.3584481399999998E-2</c:v>
                </c:pt>
                <c:pt idx="19508">
                  <c:v>3.35844816E-2</c:v>
                </c:pt>
                <c:pt idx="19509">
                  <c:v>3.3584481800000003E-2</c:v>
                </c:pt>
                <c:pt idx="19510">
                  <c:v>3.3584481999999999E-2</c:v>
                </c:pt>
                <c:pt idx="19511">
                  <c:v>3.3584482200000002E-2</c:v>
                </c:pt>
                <c:pt idx="19512">
                  <c:v>3.3584482399999997E-2</c:v>
                </c:pt>
                <c:pt idx="19513">
                  <c:v>3.35844826E-2</c:v>
                </c:pt>
                <c:pt idx="19514">
                  <c:v>3.3584482800000003E-2</c:v>
                </c:pt>
                <c:pt idx="19515">
                  <c:v>3.3584482999999998E-2</c:v>
                </c:pt>
                <c:pt idx="19516">
                  <c:v>3.3584483200000001E-2</c:v>
                </c:pt>
                <c:pt idx="19517">
                  <c:v>3.3584483399999997E-2</c:v>
                </c:pt>
                <c:pt idx="19518">
                  <c:v>3.3584483599999999E-2</c:v>
                </c:pt>
                <c:pt idx="19519">
                  <c:v>3.3584483800000002E-2</c:v>
                </c:pt>
                <c:pt idx="19520">
                  <c:v>3.3584483999999998E-2</c:v>
                </c:pt>
                <c:pt idx="19521">
                  <c:v>3.35844842E-2</c:v>
                </c:pt>
                <c:pt idx="19522">
                  <c:v>3.3584484400000003E-2</c:v>
                </c:pt>
                <c:pt idx="19523">
                  <c:v>3.3584484599999999E-2</c:v>
                </c:pt>
                <c:pt idx="19524">
                  <c:v>3.3584484800000002E-2</c:v>
                </c:pt>
                <c:pt idx="19525">
                  <c:v>3.3584484999999997E-2</c:v>
                </c:pt>
                <c:pt idx="19526">
                  <c:v>3.35844852E-2</c:v>
                </c:pt>
                <c:pt idx="19527">
                  <c:v>3.3584485400000003E-2</c:v>
                </c:pt>
                <c:pt idx="19528">
                  <c:v>3.3584485599999998E-2</c:v>
                </c:pt>
                <c:pt idx="19529">
                  <c:v>3.3584485800000001E-2</c:v>
                </c:pt>
                <c:pt idx="19530">
                  <c:v>3.3584485999999997E-2</c:v>
                </c:pt>
                <c:pt idx="19531">
                  <c:v>3.3584486199999999E-2</c:v>
                </c:pt>
                <c:pt idx="19532">
                  <c:v>3.3584486400000002E-2</c:v>
                </c:pt>
                <c:pt idx="19533">
                  <c:v>3.3584486599999998E-2</c:v>
                </c:pt>
                <c:pt idx="19534">
                  <c:v>3.35844868E-2</c:v>
                </c:pt>
                <c:pt idx="19535">
                  <c:v>3.3584487000000003E-2</c:v>
                </c:pt>
                <c:pt idx="19536">
                  <c:v>3.3584487199999999E-2</c:v>
                </c:pt>
                <c:pt idx="19537">
                  <c:v>3.3584487400000002E-2</c:v>
                </c:pt>
                <c:pt idx="19538">
                  <c:v>3.3584487599999997E-2</c:v>
                </c:pt>
                <c:pt idx="19539">
                  <c:v>3.35844878E-2</c:v>
                </c:pt>
                <c:pt idx="19540">
                  <c:v>3.3584488000000003E-2</c:v>
                </c:pt>
                <c:pt idx="19541">
                  <c:v>3.3584488199999998E-2</c:v>
                </c:pt>
                <c:pt idx="19542">
                  <c:v>3.3584488400000001E-2</c:v>
                </c:pt>
                <c:pt idx="19543">
                  <c:v>3.3584488599999997E-2</c:v>
                </c:pt>
                <c:pt idx="19544">
                  <c:v>3.3584488799999999E-2</c:v>
                </c:pt>
                <c:pt idx="19545">
                  <c:v>3.3584489000000002E-2</c:v>
                </c:pt>
                <c:pt idx="19546">
                  <c:v>3.3584489199999998E-2</c:v>
                </c:pt>
                <c:pt idx="19547">
                  <c:v>3.35844894E-2</c:v>
                </c:pt>
                <c:pt idx="19548">
                  <c:v>3.3584489600000003E-2</c:v>
                </c:pt>
                <c:pt idx="19549">
                  <c:v>3.3584489799999999E-2</c:v>
                </c:pt>
                <c:pt idx="19550">
                  <c:v>3.3584490000000002E-2</c:v>
                </c:pt>
                <c:pt idx="19551">
                  <c:v>3.3584490199999997E-2</c:v>
                </c:pt>
                <c:pt idx="19552">
                  <c:v>3.35844904E-2</c:v>
                </c:pt>
                <c:pt idx="19553">
                  <c:v>3.3584490600000003E-2</c:v>
                </c:pt>
                <c:pt idx="19554">
                  <c:v>3.3584490799999998E-2</c:v>
                </c:pt>
                <c:pt idx="19555">
                  <c:v>3.3584491000000001E-2</c:v>
                </c:pt>
                <c:pt idx="19556">
                  <c:v>3.3584491199999997E-2</c:v>
                </c:pt>
                <c:pt idx="19557">
                  <c:v>3.3584491399999999E-2</c:v>
                </c:pt>
                <c:pt idx="19558">
                  <c:v>3.3584491600000002E-2</c:v>
                </c:pt>
                <c:pt idx="19559">
                  <c:v>3.3584491799999998E-2</c:v>
                </c:pt>
                <c:pt idx="19560">
                  <c:v>3.3584492000000001E-2</c:v>
                </c:pt>
                <c:pt idx="19561">
                  <c:v>3.3584492200000003E-2</c:v>
                </c:pt>
                <c:pt idx="19562">
                  <c:v>3.3584492399999999E-2</c:v>
                </c:pt>
                <c:pt idx="19563">
                  <c:v>3.3584492600000002E-2</c:v>
                </c:pt>
                <c:pt idx="19564">
                  <c:v>3.3584492799999997E-2</c:v>
                </c:pt>
                <c:pt idx="19565">
                  <c:v>3.3584493E-2</c:v>
                </c:pt>
                <c:pt idx="19566">
                  <c:v>3.3584493200000003E-2</c:v>
                </c:pt>
                <c:pt idx="19567">
                  <c:v>3.3584493399999998E-2</c:v>
                </c:pt>
                <c:pt idx="19568">
                  <c:v>3.3584493600000001E-2</c:v>
                </c:pt>
                <c:pt idx="19569">
                  <c:v>3.3584493799999997E-2</c:v>
                </c:pt>
                <c:pt idx="19570">
                  <c:v>3.3584493999999999E-2</c:v>
                </c:pt>
                <c:pt idx="19571">
                  <c:v>3.3584494200000002E-2</c:v>
                </c:pt>
                <c:pt idx="19572">
                  <c:v>3.3584494399999998E-2</c:v>
                </c:pt>
                <c:pt idx="19573">
                  <c:v>3.3584494600000001E-2</c:v>
                </c:pt>
                <c:pt idx="19574">
                  <c:v>3.3584494800000003E-2</c:v>
                </c:pt>
                <c:pt idx="19575">
                  <c:v>3.3584494999999999E-2</c:v>
                </c:pt>
                <c:pt idx="19576">
                  <c:v>3.3584495200000002E-2</c:v>
                </c:pt>
                <c:pt idx="19577">
                  <c:v>3.3584495399999997E-2</c:v>
                </c:pt>
                <c:pt idx="19578">
                  <c:v>3.35844956E-2</c:v>
                </c:pt>
                <c:pt idx="19579">
                  <c:v>3.3584495800000003E-2</c:v>
                </c:pt>
                <c:pt idx="19580">
                  <c:v>3.3584495999999998E-2</c:v>
                </c:pt>
                <c:pt idx="19581">
                  <c:v>3.3584496200000001E-2</c:v>
                </c:pt>
                <c:pt idx="19582">
                  <c:v>3.3584496399999997E-2</c:v>
                </c:pt>
                <c:pt idx="19583">
                  <c:v>3.3584496599999999E-2</c:v>
                </c:pt>
                <c:pt idx="19584">
                  <c:v>3.3584496800000002E-2</c:v>
                </c:pt>
                <c:pt idx="19585">
                  <c:v>3.3584496999999998E-2</c:v>
                </c:pt>
                <c:pt idx="19586">
                  <c:v>3.3584497200000001E-2</c:v>
                </c:pt>
                <c:pt idx="19587">
                  <c:v>3.3584497400000003E-2</c:v>
                </c:pt>
                <c:pt idx="19588">
                  <c:v>3.3584497599999999E-2</c:v>
                </c:pt>
                <c:pt idx="19589">
                  <c:v>3.3584497800000002E-2</c:v>
                </c:pt>
                <c:pt idx="19590">
                  <c:v>3.3584497999999997E-2</c:v>
                </c:pt>
                <c:pt idx="19591">
                  <c:v>3.35844982E-2</c:v>
                </c:pt>
                <c:pt idx="19592">
                  <c:v>3.3584498400000003E-2</c:v>
                </c:pt>
                <c:pt idx="19593">
                  <c:v>3.3584498599999998E-2</c:v>
                </c:pt>
                <c:pt idx="19594">
                  <c:v>3.3584498800000001E-2</c:v>
                </c:pt>
                <c:pt idx="19595">
                  <c:v>3.3584498999999997E-2</c:v>
                </c:pt>
                <c:pt idx="19596">
                  <c:v>3.3584499199999999E-2</c:v>
                </c:pt>
                <c:pt idx="19597">
                  <c:v>3.3584499400000002E-2</c:v>
                </c:pt>
                <c:pt idx="19598">
                  <c:v>3.3584499599999998E-2</c:v>
                </c:pt>
                <c:pt idx="19599">
                  <c:v>3.3584499800000001E-2</c:v>
                </c:pt>
                <c:pt idx="19600">
                  <c:v>3.3584500000000003E-2</c:v>
                </c:pt>
                <c:pt idx="19601">
                  <c:v>3.3584500199999999E-2</c:v>
                </c:pt>
                <c:pt idx="19602">
                  <c:v>3.3584500400000002E-2</c:v>
                </c:pt>
                <c:pt idx="19603">
                  <c:v>3.3584500599999997E-2</c:v>
                </c:pt>
                <c:pt idx="19604">
                  <c:v>3.35845008E-2</c:v>
                </c:pt>
                <c:pt idx="19605">
                  <c:v>3.3584501000000003E-2</c:v>
                </c:pt>
                <c:pt idx="19606">
                  <c:v>3.3584501199999998E-2</c:v>
                </c:pt>
                <c:pt idx="19607">
                  <c:v>3.3584501400000001E-2</c:v>
                </c:pt>
                <c:pt idx="19608">
                  <c:v>3.3584501599999997E-2</c:v>
                </c:pt>
                <c:pt idx="19609">
                  <c:v>3.35845018E-2</c:v>
                </c:pt>
                <c:pt idx="19610">
                  <c:v>3.3584502000000002E-2</c:v>
                </c:pt>
                <c:pt idx="19611">
                  <c:v>3.3584502199999998E-2</c:v>
                </c:pt>
                <c:pt idx="19612">
                  <c:v>3.3584502400000001E-2</c:v>
                </c:pt>
                <c:pt idx="19613">
                  <c:v>3.3584502600000003E-2</c:v>
                </c:pt>
                <c:pt idx="19614">
                  <c:v>3.3584502799999999E-2</c:v>
                </c:pt>
                <c:pt idx="19615">
                  <c:v>3.3584503000000002E-2</c:v>
                </c:pt>
                <c:pt idx="19616">
                  <c:v>3.3584503199999997E-2</c:v>
                </c:pt>
                <c:pt idx="19617">
                  <c:v>3.35845034E-2</c:v>
                </c:pt>
                <c:pt idx="19618">
                  <c:v>3.3584503600000003E-2</c:v>
                </c:pt>
                <c:pt idx="19619">
                  <c:v>3.3584503799999998E-2</c:v>
                </c:pt>
                <c:pt idx="19620">
                  <c:v>3.3584504000000001E-2</c:v>
                </c:pt>
                <c:pt idx="19621">
                  <c:v>3.3584504199999997E-2</c:v>
                </c:pt>
                <c:pt idx="19622">
                  <c:v>3.35845044E-2</c:v>
                </c:pt>
                <c:pt idx="19623">
                  <c:v>3.3584504600000002E-2</c:v>
                </c:pt>
                <c:pt idx="19624">
                  <c:v>3.3584504799999998E-2</c:v>
                </c:pt>
                <c:pt idx="19625">
                  <c:v>3.3584505000000001E-2</c:v>
                </c:pt>
                <c:pt idx="19626">
                  <c:v>3.3584505200000003E-2</c:v>
                </c:pt>
                <c:pt idx="19627">
                  <c:v>3.3584505399999999E-2</c:v>
                </c:pt>
                <c:pt idx="19628">
                  <c:v>3.3584505600000002E-2</c:v>
                </c:pt>
                <c:pt idx="19629">
                  <c:v>3.3584505799999997E-2</c:v>
                </c:pt>
                <c:pt idx="19630">
                  <c:v>3.3584506E-2</c:v>
                </c:pt>
                <c:pt idx="19631">
                  <c:v>3.3584506200000003E-2</c:v>
                </c:pt>
                <c:pt idx="19632">
                  <c:v>3.3584506399999998E-2</c:v>
                </c:pt>
                <c:pt idx="19633">
                  <c:v>3.3584506600000001E-2</c:v>
                </c:pt>
                <c:pt idx="19634">
                  <c:v>3.3584506799999997E-2</c:v>
                </c:pt>
                <c:pt idx="19635">
                  <c:v>3.3584507E-2</c:v>
                </c:pt>
                <c:pt idx="19636">
                  <c:v>3.3584507200000002E-2</c:v>
                </c:pt>
                <c:pt idx="19637">
                  <c:v>3.3584507399999998E-2</c:v>
                </c:pt>
                <c:pt idx="19638">
                  <c:v>3.3584507600000001E-2</c:v>
                </c:pt>
                <c:pt idx="19639">
                  <c:v>3.3584507800000003E-2</c:v>
                </c:pt>
                <c:pt idx="19640">
                  <c:v>3.3584507999999999E-2</c:v>
                </c:pt>
                <c:pt idx="19641">
                  <c:v>3.3584508200000002E-2</c:v>
                </c:pt>
                <c:pt idx="19642">
                  <c:v>3.3584508399999997E-2</c:v>
                </c:pt>
                <c:pt idx="19643">
                  <c:v>3.35845086E-2</c:v>
                </c:pt>
                <c:pt idx="19644">
                  <c:v>3.3584508800000003E-2</c:v>
                </c:pt>
                <c:pt idx="19645">
                  <c:v>3.3584508999999999E-2</c:v>
                </c:pt>
                <c:pt idx="19646">
                  <c:v>3.3584509200000001E-2</c:v>
                </c:pt>
                <c:pt idx="19647">
                  <c:v>3.3584509399999997E-2</c:v>
                </c:pt>
                <c:pt idx="19648">
                  <c:v>3.35845096E-2</c:v>
                </c:pt>
                <c:pt idx="19649">
                  <c:v>3.3584509800000002E-2</c:v>
                </c:pt>
                <c:pt idx="19650">
                  <c:v>3.3584509999999998E-2</c:v>
                </c:pt>
                <c:pt idx="19651">
                  <c:v>3.3584510200000001E-2</c:v>
                </c:pt>
                <c:pt idx="19652">
                  <c:v>3.3584510400000003E-2</c:v>
                </c:pt>
                <c:pt idx="19653">
                  <c:v>3.3584510599999999E-2</c:v>
                </c:pt>
                <c:pt idx="19654">
                  <c:v>3.3584510800000002E-2</c:v>
                </c:pt>
                <c:pt idx="19655">
                  <c:v>3.3584510999999997E-2</c:v>
                </c:pt>
                <c:pt idx="19656">
                  <c:v>3.35845112E-2</c:v>
                </c:pt>
                <c:pt idx="19657">
                  <c:v>3.3584511400000003E-2</c:v>
                </c:pt>
                <c:pt idx="19658">
                  <c:v>3.3584511599999999E-2</c:v>
                </c:pt>
                <c:pt idx="19659">
                  <c:v>3.3584511800000001E-2</c:v>
                </c:pt>
                <c:pt idx="19660">
                  <c:v>3.3584511999999997E-2</c:v>
                </c:pt>
                <c:pt idx="19661">
                  <c:v>3.35845122E-2</c:v>
                </c:pt>
                <c:pt idx="19662">
                  <c:v>3.3584512400000002E-2</c:v>
                </c:pt>
                <c:pt idx="19663">
                  <c:v>3.3584512599999998E-2</c:v>
                </c:pt>
                <c:pt idx="19664">
                  <c:v>3.3584512800000001E-2</c:v>
                </c:pt>
                <c:pt idx="19665">
                  <c:v>3.3584513000000003E-2</c:v>
                </c:pt>
                <c:pt idx="19666">
                  <c:v>3.3584513199999999E-2</c:v>
                </c:pt>
                <c:pt idx="19667">
                  <c:v>3.3584513400000002E-2</c:v>
                </c:pt>
                <c:pt idx="19668">
                  <c:v>3.3584513599999997E-2</c:v>
                </c:pt>
                <c:pt idx="19669">
                  <c:v>3.35845138E-2</c:v>
                </c:pt>
                <c:pt idx="19670">
                  <c:v>3.3584514000000003E-2</c:v>
                </c:pt>
                <c:pt idx="19671">
                  <c:v>3.3584514199999999E-2</c:v>
                </c:pt>
                <c:pt idx="19672">
                  <c:v>3.3584514400000001E-2</c:v>
                </c:pt>
                <c:pt idx="19673">
                  <c:v>3.3584514599999997E-2</c:v>
                </c:pt>
                <c:pt idx="19674">
                  <c:v>3.35845148E-2</c:v>
                </c:pt>
                <c:pt idx="19675">
                  <c:v>3.3584515000000002E-2</c:v>
                </c:pt>
                <c:pt idx="19676">
                  <c:v>3.3584515199999998E-2</c:v>
                </c:pt>
                <c:pt idx="19677">
                  <c:v>3.3584515400000001E-2</c:v>
                </c:pt>
                <c:pt idx="19678">
                  <c:v>3.3584515600000003E-2</c:v>
                </c:pt>
                <c:pt idx="19679">
                  <c:v>3.3584515799999999E-2</c:v>
                </c:pt>
                <c:pt idx="19680">
                  <c:v>3.3584516000000002E-2</c:v>
                </c:pt>
                <c:pt idx="19681">
                  <c:v>3.3584516199999997E-2</c:v>
                </c:pt>
                <c:pt idx="19682">
                  <c:v>3.35845164E-2</c:v>
                </c:pt>
                <c:pt idx="19683">
                  <c:v>3.3584516600000003E-2</c:v>
                </c:pt>
                <c:pt idx="19684">
                  <c:v>3.3584516799999999E-2</c:v>
                </c:pt>
                <c:pt idx="19685">
                  <c:v>3.3584517000000001E-2</c:v>
                </c:pt>
                <c:pt idx="19686">
                  <c:v>3.3584517199999997E-2</c:v>
                </c:pt>
                <c:pt idx="19687">
                  <c:v>3.35845174E-2</c:v>
                </c:pt>
                <c:pt idx="19688">
                  <c:v>3.3584517600000002E-2</c:v>
                </c:pt>
                <c:pt idx="19689">
                  <c:v>3.3584517799999998E-2</c:v>
                </c:pt>
                <c:pt idx="19690">
                  <c:v>3.3584518000000001E-2</c:v>
                </c:pt>
                <c:pt idx="19691">
                  <c:v>3.3584518200000003E-2</c:v>
                </c:pt>
                <c:pt idx="19692">
                  <c:v>3.3584518399999999E-2</c:v>
                </c:pt>
                <c:pt idx="19693">
                  <c:v>3.3584518600000002E-2</c:v>
                </c:pt>
                <c:pt idx="19694">
                  <c:v>3.3584518799999998E-2</c:v>
                </c:pt>
                <c:pt idx="19695">
                  <c:v>3.3584519E-2</c:v>
                </c:pt>
                <c:pt idx="19696">
                  <c:v>3.3584519200000003E-2</c:v>
                </c:pt>
                <c:pt idx="19697">
                  <c:v>3.3584519399999999E-2</c:v>
                </c:pt>
                <c:pt idx="19698">
                  <c:v>3.3584519600000001E-2</c:v>
                </c:pt>
                <c:pt idx="19699">
                  <c:v>3.3584519799999997E-2</c:v>
                </c:pt>
                <c:pt idx="19700">
                  <c:v>3.358452E-2</c:v>
                </c:pt>
                <c:pt idx="19701">
                  <c:v>3.3584520200000002E-2</c:v>
                </c:pt>
                <c:pt idx="19702">
                  <c:v>3.3584520399999998E-2</c:v>
                </c:pt>
                <c:pt idx="19703">
                  <c:v>3.3584520600000001E-2</c:v>
                </c:pt>
                <c:pt idx="19704">
                  <c:v>3.3584520800000003E-2</c:v>
                </c:pt>
                <c:pt idx="19705">
                  <c:v>3.3584520999999999E-2</c:v>
                </c:pt>
                <c:pt idx="19706">
                  <c:v>3.3584521200000002E-2</c:v>
                </c:pt>
                <c:pt idx="19707">
                  <c:v>3.3584521399999998E-2</c:v>
                </c:pt>
                <c:pt idx="19708">
                  <c:v>3.35845216E-2</c:v>
                </c:pt>
                <c:pt idx="19709">
                  <c:v>3.3584521800000003E-2</c:v>
                </c:pt>
                <c:pt idx="19710">
                  <c:v>3.3584521999999999E-2</c:v>
                </c:pt>
                <c:pt idx="19711">
                  <c:v>3.3584522200000001E-2</c:v>
                </c:pt>
                <c:pt idx="19712">
                  <c:v>3.3584522399999997E-2</c:v>
                </c:pt>
                <c:pt idx="19713">
                  <c:v>3.35845226E-2</c:v>
                </c:pt>
                <c:pt idx="19714">
                  <c:v>3.3584522800000002E-2</c:v>
                </c:pt>
                <c:pt idx="19715">
                  <c:v>3.3584522999999998E-2</c:v>
                </c:pt>
                <c:pt idx="19716">
                  <c:v>3.3584523200000001E-2</c:v>
                </c:pt>
                <c:pt idx="19717">
                  <c:v>3.3584523400000003E-2</c:v>
                </c:pt>
                <c:pt idx="19718">
                  <c:v>3.3584523599999999E-2</c:v>
                </c:pt>
                <c:pt idx="19719">
                  <c:v>3.3584523800000002E-2</c:v>
                </c:pt>
                <c:pt idx="19720">
                  <c:v>3.3584523999999998E-2</c:v>
                </c:pt>
                <c:pt idx="19721">
                  <c:v>3.35845242E-2</c:v>
                </c:pt>
                <c:pt idx="19722">
                  <c:v>3.3584524400000003E-2</c:v>
                </c:pt>
                <c:pt idx="19723">
                  <c:v>3.3584524599999999E-2</c:v>
                </c:pt>
                <c:pt idx="19724">
                  <c:v>3.3584524800000001E-2</c:v>
                </c:pt>
                <c:pt idx="19725">
                  <c:v>3.3584524999999997E-2</c:v>
                </c:pt>
                <c:pt idx="19726">
                  <c:v>3.35845252E-2</c:v>
                </c:pt>
                <c:pt idx="19727">
                  <c:v>3.3584525400000002E-2</c:v>
                </c:pt>
                <c:pt idx="19728">
                  <c:v>3.3584525599999998E-2</c:v>
                </c:pt>
                <c:pt idx="19729">
                  <c:v>3.3584525800000001E-2</c:v>
                </c:pt>
                <c:pt idx="19730">
                  <c:v>3.3584526000000003E-2</c:v>
                </c:pt>
                <c:pt idx="19731">
                  <c:v>3.3584526199999999E-2</c:v>
                </c:pt>
                <c:pt idx="19732">
                  <c:v>3.3584526400000002E-2</c:v>
                </c:pt>
                <c:pt idx="19733">
                  <c:v>3.3584526599999998E-2</c:v>
                </c:pt>
                <c:pt idx="19734">
                  <c:v>3.35845268E-2</c:v>
                </c:pt>
                <c:pt idx="19735">
                  <c:v>3.3584527000000003E-2</c:v>
                </c:pt>
                <c:pt idx="19736">
                  <c:v>3.3584527199999999E-2</c:v>
                </c:pt>
                <c:pt idx="19737">
                  <c:v>3.3584527400000001E-2</c:v>
                </c:pt>
                <c:pt idx="19738">
                  <c:v>3.3584527599999997E-2</c:v>
                </c:pt>
                <c:pt idx="19739">
                  <c:v>3.35845278E-2</c:v>
                </c:pt>
                <c:pt idx="19740">
                  <c:v>3.3584528000000002E-2</c:v>
                </c:pt>
                <c:pt idx="19741">
                  <c:v>3.3584528199999998E-2</c:v>
                </c:pt>
                <c:pt idx="19742">
                  <c:v>3.3584528400000001E-2</c:v>
                </c:pt>
                <c:pt idx="19743">
                  <c:v>3.3584528600000003E-2</c:v>
                </c:pt>
                <c:pt idx="19744">
                  <c:v>3.3584528799999999E-2</c:v>
                </c:pt>
                <c:pt idx="19745">
                  <c:v>3.3584529000000002E-2</c:v>
                </c:pt>
                <c:pt idx="19746">
                  <c:v>3.3584529199999998E-2</c:v>
                </c:pt>
                <c:pt idx="19747">
                  <c:v>3.35845294E-2</c:v>
                </c:pt>
                <c:pt idx="19748">
                  <c:v>3.3584529600000003E-2</c:v>
                </c:pt>
                <c:pt idx="19749">
                  <c:v>3.3584529799999999E-2</c:v>
                </c:pt>
                <c:pt idx="19750">
                  <c:v>3.3584530000000001E-2</c:v>
                </c:pt>
                <c:pt idx="19751">
                  <c:v>3.3584530199999997E-2</c:v>
                </c:pt>
                <c:pt idx="19752">
                  <c:v>3.35845304E-2</c:v>
                </c:pt>
                <c:pt idx="19753">
                  <c:v>3.3584530600000002E-2</c:v>
                </c:pt>
                <c:pt idx="19754">
                  <c:v>3.3584530799999998E-2</c:v>
                </c:pt>
                <c:pt idx="19755">
                  <c:v>3.3584531000000001E-2</c:v>
                </c:pt>
                <c:pt idx="19756">
                  <c:v>3.3584531200000003E-2</c:v>
                </c:pt>
                <c:pt idx="19757">
                  <c:v>3.3584531399999999E-2</c:v>
                </c:pt>
                <c:pt idx="19758">
                  <c:v>3.3584531600000002E-2</c:v>
                </c:pt>
                <c:pt idx="19759">
                  <c:v>3.3584531799999998E-2</c:v>
                </c:pt>
                <c:pt idx="19760">
                  <c:v>3.3584532E-2</c:v>
                </c:pt>
                <c:pt idx="19761">
                  <c:v>3.3584532200000003E-2</c:v>
                </c:pt>
                <c:pt idx="19762">
                  <c:v>3.3584532399999999E-2</c:v>
                </c:pt>
                <c:pt idx="19763">
                  <c:v>3.3584532600000001E-2</c:v>
                </c:pt>
                <c:pt idx="19764">
                  <c:v>3.3584532799999997E-2</c:v>
                </c:pt>
                <c:pt idx="19765">
                  <c:v>3.3584533E-2</c:v>
                </c:pt>
                <c:pt idx="19766">
                  <c:v>3.3584533200000002E-2</c:v>
                </c:pt>
                <c:pt idx="19767">
                  <c:v>3.3584533399999998E-2</c:v>
                </c:pt>
                <c:pt idx="19768">
                  <c:v>3.3584533600000001E-2</c:v>
                </c:pt>
                <c:pt idx="19769">
                  <c:v>3.3584533799999997E-2</c:v>
                </c:pt>
                <c:pt idx="19770">
                  <c:v>3.3584533999999999E-2</c:v>
                </c:pt>
                <c:pt idx="19771">
                  <c:v>3.3584534200000002E-2</c:v>
                </c:pt>
                <c:pt idx="19772">
                  <c:v>3.3584534399999998E-2</c:v>
                </c:pt>
                <c:pt idx="19773">
                  <c:v>3.35845346E-2</c:v>
                </c:pt>
                <c:pt idx="19774">
                  <c:v>3.3584534800000003E-2</c:v>
                </c:pt>
                <c:pt idx="19775">
                  <c:v>3.3584534999999999E-2</c:v>
                </c:pt>
                <c:pt idx="19776">
                  <c:v>3.3584535200000001E-2</c:v>
                </c:pt>
                <c:pt idx="19777">
                  <c:v>3.3584535399999997E-2</c:v>
                </c:pt>
                <c:pt idx="19778">
                  <c:v>3.35845356E-2</c:v>
                </c:pt>
                <c:pt idx="19779">
                  <c:v>3.3584535800000002E-2</c:v>
                </c:pt>
                <c:pt idx="19780">
                  <c:v>3.3584535999999998E-2</c:v>
                </c:pt>
                <c:pt idx="19781">
                  <c:v>3.3584536200000001E-2</c:v>
                </c:pt>
                <c:pt idx="19782">
                  <c:v>3.3584536399999997E-2</c:v>
                </c:pt>
                <c:pt idx="19783">
                  <c:v>3.3584536599999999E-2</c:v>
                </c:pt>
                <c:pt idx="19784">
                  <c:v>3.3584536800000002E-2</c:v>
                </c:pt>
                <c:pt idx="19785">
                  <c:v>3.3584536999999998E-2</c:v>
                </c:pt>
                <c:pt idx="19786">
                  <c:v>3.35845372E-2</c:v>
                </c:pt>
                <c:pt idx="19787">
                  <c:v>3.3584537400000003E-2</c:v>
                </c:pt>
                <c:pt idx="19788">
                  <c:v>3.3584537599999999E-2</c:v>
                </c:pt>
                <c:pt idx="19789">
                  <c:v>3.3584537800000001E-2</c:v>
                </c:pt>
                <c:pt idx="19790">
                  <c:v>3.3584537999999997E-2</c:v>
                </c:pt>
                <c:pt idx="19791">
                  <c:v>3.35845382E-2</c:v>
                </c:pt>
                <c:pt idx="19792">
                  <c:v>3.3584538400000002E-2</c:v>
                </c:pt>
                <c:pt idx="19793">
                  <c:v>3.3584538599999998E-2</c:v>
                </c:pt>
                <c:pt idx="19794">
                  <c:v>3.3584538800000001E-2</c:v>
                </c:pt>
                <c:pt idx="19795">
                  <c:v>3.3584538999999997E-2</c:v>
                </c:pt>
                <c:pt idx="19796">
                  <c:v>3.3584539199999999E-2</c:v>
                </c:pt>
                <c:pt idx="19797">
                  <c:v>3.3584539400000002E-2</c:v>
                </c:pt>
                <c:pt idx="19798">
                  <c:v>3.3584539599999998E-2</c:v>
                </c:pt>
                <c:pt idx="19799">
                  <c:v>3.35845398E-2</c:v>
                </c:pt>
                <c:pt idx="19800">
                  <c:v>3.3584540000000003E-2</c:v>
                </c:pt>
                <c:pt idx="19801">
                  <c:v>3.3584540199999999E-2</c:v>
                </c:pt>
                <c:pt idx="19802">
                  <c:v>3.3584540400000001E-2</c:v>
                </c:pt>
                <c:pt idx="19803">
                  <c:v>3.3584540599999997E-2</c:v>
                </c:pt>
                <c:pt idx="19804">
                  <c:v>3.35845408E-2</c:v>
                </c:pt>
                <c:pt idx="19805">
                  <c:v>3.3584541000000002E-2</c:v>
                </c:pt>
                <c:pt idx="19806">
                  <c:v>3.3584541199999998E-2</c:v>
                </c:pt>
                <c:pt idx="19807">
                  <c:v>3.3584541400000001E-2</c:v>
                </c:pt>
                <c:pt idx="19808">
                  <c:v>3.3584541599999997E-2</c:v>
                </c:pt>
                <c:pt idx="19809">
                  <c:v>3.3584541799999999E-2</c:v>
                </c:pt>
                <c:pt idx="19810">
                  <c:v>3.3584542000000002E-2</c:v>
                </c:pt>
                <c:pt idx="19811">
                  <c:v>3.3584542199999998E-2</c:v>
                </c:pt>
                <c:pt idx="19812">
                  <c:v>3.35845424E-2</c:v>
                </c:pt>
                <c:pt idx="19813">
                  <c:v>3.3584542600000003E-2</c:v>
                </c:pt>
                <c:pt idx="19814">
                  <c:v>3.3584542799999999E-2</c:v>
                </c:pt>
                <c:pt idx="19815">
                  <c:v>3.3584543000000001E-2</c:v>
                </c:pt>
                <c:pt idx="19816">
                  <c:v>3.3584543199999997E-2</c:v>
                </c:pt>
                <c:pt idx="19817">
                  <c:v>3.35845434E-2</c:v>
                </c:pt>
                <c:pt idx="19818">
                  <c:v>3.3584543600000002E-2</c:v>
                </c:pt>
                <c:pt idx="19819">
                  <c:v>3.3584543799999998E-2</c:v>
                </c:pt>
                <c:pt idx="19820">
                  <c:v>3.3584544000000001E-2</c:v>
                </c:pt>
                <c:pt idx="19821">
                  <c:v>3.3584544199999997E-2</c:v>
                </c:pt>
                <c:pt idx="19822">
                  <c:v>3.3584544399999999E-2</c:v>
                </c:pt>
                <c:pt idx="19823">
                  <c:v>3.3584544600000002E-2</c:v>
                </c:pt>
                <c:pt idx="19824">
                  <c:v>3.3584544799999998E-2</c:v>
                </c:pt>
                <c:pt idx="19825">
                  <c:v>3.3584545E-2</c:v>
                </c:pt>
                <c:pt idx="19826">
                  <c:v>3.3584545200000003E-2</c:v>
                </c:pt>
                <c:pt idx="19827">
                  <c:v>3.3584545399999999E-2</c:v>
                </c:pt>
                <c:pt idx="19828">
                  <c:v>3.3584545600000001E-2</c:v>
                </c:pt>
                <c:pt idx="19829">
                  <c:v>3.3584545799999997E-2</c:v>
                </c:pt>
                <c:pt idx="19830">
                  <c:v>3.3584546E-2</c:v>
                </c:pt>
                <c:pt idx="19831">
                  <c:v>3.3584546200000003E-2</c:v>
                </c:pt>
                <c:pt idx="19832">
                  <c:v>3.3584546399999998E-2</c:v>
                </c:pt>
                <c:pt idx="19833">
                  <c:v>3.3584546600000001E-2</c:v>
                </c:pt>
                <c:pt idx="19834">
                  <c:v>3.3584546799999997E-2</c:v>
                </c:pt>
                <c:pt idx="19835">
                  <c:v>3.3584546999999999E-2</c:v>
                </c:pt>
                <c:pt idx="19836">
                  <c:v>3.3584547200000002E-2</c:v>
                </c:pt>
                <c:pt idx="19837">
                  <c:v>3.3584547399999998E-2</c:v>
                </c:pt>
                <c:pt idx="19838">
                  <c:v>3.35845476E-2</c:v>
                </c:pt>
                <c:pt idx="19839">
                  <c:v>3.3584547800000003E-2</c:v>
                </c:pt>
                <c:pt idx="19840">
                  <c:v>3.3584547999999999E-2</c:v>
                </c:pt>
                <c:pt idx="19841">
                  <c:v>3.3584548200000001E-2</c:v>
                </c:pt>
                <c:pt idx="19842">
                  <c:v>3.3584548399999997E-2</c:v>
                </c:pt>
                <c:pt idx="19843">
                  <c:v>3.35845486E-2</c:v>
                </c:pt>
                <c:pt idx="19844">
                  <c:v>3.3584548800000003E-2</c:v>
                </c:pt>
                <c:pt idx="19845">
                  <c:v>3.3584548999999998E-2</c:v>
                </c:pt>
                <c:pt idx="19846">
                  <c:v>3.3584549200000001E-2</c:v>
                </c:pt>
                <c:pt idx="19847">
                  <c:v>3.3584549399999997E-2</c:v>
                </c:pt>
                <c:pt idx="19848">
                  <c:v>3.3584549599999999E-2</c:v>
                </c:pt>
                <c:pt idx="19849">
                  <c:v>3.3584549800000002E-2</c:v>
                </c:pt>
                <c:pt idx="19850">
                  <c:v>3.3584549999999998E-2</c:v>
                </c:pt>
                <c:pt idx="19851">
                  <c:v>3.35845502E-2</c:v>
                </c:pt>
                <c:pt idx="19852">
                  <c:v>3.3584550400000003E-2</c:v>
                </c:pt>
                <c:pt idx="19853">
                  <c:v>3.3584550599999999E-2</c:v>
                </c:pt>
                <c:pt idx="19854">
                  <c:v>3.3584550800000001E-2</c:v>
                </c:pt>
                <c:pt idx="19855">
                  <c:v>3.3584550999999997E-2</c:v>
                </c:pt>
                <c:pt idx="19856">
                  <c:v>3.35845512E-2</c:v>
                </c:pt>
                <c:pt idx="19857">
                  <c:v>3.3584551400000003E-2</c:v>
                </c:pt>
                <c:pt idx="19858">
                  <c:v>3.3584551599999998E-2</c:v>
                </c:pt>
                <c:pt idx="19859">
                  <c:v>3.3584551800000001E-2</c:v>
                </c:pt>
                <c:pt idx="19860">
                  <c:v>3.3584551999999997E-2</c:v>
                </c:pt>
                <c:pt idx="19861">
                  <c:v>3.3584552199999999E-2</c:v>
                </c:pt>
                <c:pt idx="19862">
                  <c:v>3.3584552400000002E-2</c:v>
                </c:pt>
                <c:pt idx="19863">
                  <c:v>3.3584552599999998E-2</c:v>
                </c:pt>
                <c:pt idx="19864">
                  <c:v>3.35845528E-2</c:v>
                </c:pt>
                <c:pt idx="19865">
                  <c:v>3.3584553000000003E-2</c:v>
                </c:pt>
                <c:pt idx="19866">
                  <c:v>3.3584553199999999E-2</c:v>
                </c:pt>
                <c:pt idx="19867">
                  <c:v>3.3584553400000001E-2</c:v>
                </c:pt>
                <c:pt idx="19868">
                  <c:v>3.3584553599999997E-2</c:v>
                </c:pt>
                <c:pt idx="19869">
                  <c:v>3.35845538E-2</c:v>
                </c:pt>
                <c:pt idx="19870">
                  <c:v>3.3584554000000003E-2</c:v>
                </c:pt>
                <c:pt idx="19871">
                  <c:v>3.3584554199999998E-2</c:v>
                </c:pt>
                <c:pt idx="19872">
                  <c:v>3.3584554400000001E-2</c:v>
                </c:pt>
                <c:pt idx="19873">
                  <c:v>3.3584554599999997E-2</c:v>
                </c:pt>
                <c:pt idx="19874">
                  <c:v>3.3584554799999999E-2</c:v>
                </c:pt>
                <c:pt idx="19875">
                  <c:v>3.3584555000000002E-2</c:v>
                </c:pt>
                <c:pt idx="19876">
                  <c:v>3.3584555199999998E-2</c:v>
                </c:pt>
                <c:pt idx="19877">
                  <c:v>3.35845554E-2</c:v>
                </c:pt>
                <c:pt idx="19878">
                  <c:v>3.3584555600000003E-2</c:v>
                </c:pt>
                <c:pt idx="19879">
                  <c:v>3.3584555799999999E-2</c:v>
                </c:pt>
                <c:pt idx="19880">
                  <c:v>3.3584556000000002E-2</c:v>
                </c:pt>
                <c:pt idx="19881">
                  <c:v>3.3584556199999997E-2</c:v>
                </c:pt>
                <c:pt idx="19882">
                  <c:v>3.35845564E-2</c:v>
                </c:pt>
                <c:pt idx="19883">
                  <c:v>3.3584556600000003E-2</c:v>
                </c:pt>
                <c:pt idx="19884">
                  <c:v>3.3584556799999998E-2</c:v>
                </c:pt>
                <c:pt idx="19885">
                  <c:v>3.3584557000000001E-2</c:v>
                </c:pt>
                <c:pt idx="19886">
                  <c:v>3.3584557199999997E-2</c:v>
                </c:pt>
                <c:pt idx="19887">
                  <c:v>3.3584557399999999E-2</c:v>
                </c:pt>
                <c:pt idx="19888">
                  <c:v>3.3584557600000002E-2</c:v>
                </c:pt>
                <c:pt idx="19889">
                  <c:v>3.3584557799999998E-2</c:v>
                </c:pt>
                <c:pt idx="19890">
                  <c:v>3.3584558E-2</c:v>
                </c:pt>
                <c:pt idx="19891">
                  <c:v>3.3584558200000003E-2</c:v>
                </c:pt>
                <c:pt idx="19892">
                  <c:v>3.3584558399999999E-2</c:v>
                </c:pt>
                <c:pt idx="19893">
                  <c:v>3.3584558600000002E-2</c:v>
                </c:pt>
                <c:pt idx="19894">
                  <c:v>3.3584558799999997E-2</c:v>
                </c:pt>
                <c:pt idx="19895">
                  <c:v>3.3584559E-2</c:v>
                </c:pt>
                <c:pt idx="19896">
                  <c:v>3.3584559200000003E-2</c:v>
                </c:pt>
                <c:pt idx="19897">
                  <c:v>3.3584559399999998E-2</c:v>
                </c:pt>
                <c:pt idx="19898">
                  <c:v>3.3584559600000001E-2</c:v>
                </c:pt>
                <c:pt idx="19899">
                  <c:v>3.3584559799999997E-2</c:v>
                </c:pt>
                <c:pt idx="19900">
                  <c:v>3.3584559999999999E-2</c:v>
                </c:pt>
                <c:pt idx="19901">
                  <c:v>3.3584560200000002E-2</c:v>
                </c:pt>
                <c:pt idx="19902">
                  <c:v>3.3584560399999998E-2</c:v>
                </c:pt>
                <c:pt idx="19903">
                  <c:v>3.35845606E-2</c:v>
                </c:pt>
                <c:pt idx="19904">
                  <c:v>3.3584560800000003E-2</c:v>
                </c:pt>
                <c:pt idx="19905">
                  <c:v>3.3584560999999999E-2</c:v>
                </c:pt>
                <c:pt idx="19906">
                  <c:v>3.3584561200000002E-2</c:v>
                </c:pt>
                <c:pt idx="19907">
                  <c:v>3.3584561399999997E-2</c:v>
                </c:pt>
                <c:pt idx="19908">
                  <c:v>3.35845616E-2</c:v>
                </c:pt>
                <c:pt idx="19909">
                  <c:v>3.3584561800000003E-2</c:v>
                </c:pt>
                <c:pt idx="19910">
                  <c:v>3.3584561999999998E-2</c:v>
                </c:pt>
                <c:pt idx="19911">
                  <c:v>3.3584562200000001E-2</c:v>
                </c:pt>
                <c:pt idx="19912">
                  <c:v>3.3584562399999997E-2</c:v>
                </c:pt>
                <c:pt idx="19913">
                  <c:v>3.3584562599999999E-2</c:v>
                </c:pt>
                <c:pt idx="19914">
                  <c:v>3.3584562800000002E-2</c:v>
                </c:pt>
                <c:pt idx="19915">
                  <c:v>3.3584562999999998E-2</c:v>
                </c:pt>
                <c:pt idx="19916">
                  <c:v>3.3584563200000001E-2</c:v>
                </c:pt>
                <c:pt idx="19917">
                  <c:v>3.3584563400000003E-2</c:v>
                </c:pt>
                <c:pt idx="19918">
                  <c:v>3.3584563599999999E-2</c:v>
                </c:pt>
                <c:pt idx="19919">
                  <c:v>3.3584563800000002E-2</c:v>
                </c:pt>
                <c:pt idx="19920">
                  <c:v>3.3584563999999997E-2</c:v>
                </c:pt>
                <c:pt idx="19921">
                  <c:v>3.35845642E-2</c:v>
                </c:pt>
                <c:pt idx="19922">
                  <c:v>3.3584564400000003E-2</c:v>
                </c:pt>
                <c:pt idx="19923">
                  <c:v>3.3584564599999998E-2</c:v>
                </c:pt>
                <c:pt idx="19924">
                  <c:v>3.3584564800000001E-2</c:v>
                </c:pt>
                <c:pt idx="19925">
                  <c:v>3.3584564999999997E-2</c:v>
                </c:pt>
                <c:pt idx="19926">
                  <c:v>3.3584565199999999E-2</c:v>
                </c:pt>
                <c:pt idx="19927">
                  <c:v>3.3584565400000002E-2</c:v>
                </c:pt>
                <c:pt idx="19928">
                  <c:v>3.3584565599999998E-2</c:v>
                </c:pt>
                <c:pt idx="19929">
                  <c:v>3.3584565800000001E-2</c:v>
                </c:pt>
                <c:pt idx="19930">
                  <c:v>3.3584566000000003E-2</c:v>
                </c:pt>
                <c:pt idx="19931">
                  <c:v>3.3584566199999999E-2</c:v>
                </c:pt>
                <c:pt idx="19932">
                  <c:v>3.3584566400000002E-2</c:v>
                </c:pt>
                <c:pt idx="19933">
                  <c:v>3.3584566599999997E-2</c:v>
                </c:pt>
                <c:pt idx="19934">
                  <c:v>3.35845668E-2</c:v>
                </c:pt>
                <c:pt idx="19935">
                  <c:v>3.3584567000000003E-2</c:v>
                </c:pt>
                <c:pt idx="19936">
                  <c:v>3.3584567199999998E-2</c:v>
                </c:pt>
                <c:pt idx="19937">
                  <c:v>3.3584567400000001E-2</c:v>
                </c:pt>
                <c:pt idx="19938">
                  <c:v>3.3584567599999997E-2</c:v>
                </c:pt>
                <c:pt idx="19939">
                  <c:v>3.3584567799999999E-2</c:v>
                </c:pt>
                <c:pt idx="19940">
                  <c:v>3.3584568000000002E-2</c:v>
                </c:pt>
                <c:pt idx="19941">
                  <c:v>3.3584568199999998E-2</c:v>
                </c:pt>
                <c:pt idx="19942">
                  <c:v>3.3584568400000001E-2</c:v>
                </c:pt>
                <c:pt idx="19943">
                  <c:v>3.3584568600000003E-2</c:v>
                </c:pt>
                <c:pt idx="19944">
                  <c:v>3.3584568799999999E-2</c:v>
                </c:pt>
                <c:pt idx="19945">
                  <c:v>3.3584569000000002E-2</c:v>
                </c:pt>
                <c:pt idx="19946">
                  <c:v>3.3584569199999997E-2</c:v>
                </c:pt>
                <c:pt idx="19947">
                  <c:v>3.35845694E-2</c:v>
                </c:pt>
                <c:pt idx="19948">
                  <c:v>3.3584569600000003E-2</c:v>
                </c:pt>
                <c:pt idx="19949">
                  <c:v>3.3584569799999998E-2</c:v>
                </c:pt>
                <c:pt idx="19950">
                  <c:v>3.3584570000000001E-2</c:v>
                </c:pt>
                <c:pt idx="19951">
                  <c:v>3.3584570199999997E-2</c:v>
                </c:pt>
                <c:pt idx="19952">
                  <c:v>3.3584570399999999E-2</c:v>
                </c:pt>
                <c:pt idx="19953">
                  <c:v>3.3584570600000002E-2</c:v>
                </c:pt>
                <c:pt idx="19954">
                  <c:v>3.3584570799999998E-2</c:v>
                </c:pt>
                <c:pt idx="19955">
                  <c:v>3.3584571000000001E-2</c:v>
                </c:pt>
                <c:pt idx="19956">
                  <c:v>3.3584571200000003E-2</c:v>
                </c:pt>
                <c:pt idx="19957">
                  <c:v>3.3584571399999999E-2</c:v>
                </c:pt>
                <c:pt idx="19958">
                  <c:v>3.3584571600000002E-2</c:v>
                </c:pt>
                <c:pt idx="19959">
                  <c:v>3.3584571799999997E-2</c:v>
                </c:pt>
                <c:pt idx="19960">
                  <c:v>3.3584572E-2</c:v>
                </c:pt>
                <c:pt idx="19961">
                  <c:v>3.3584572200000003E-2</c:v>
                </c:pt>
                <c:pt idx="19962">
                  <c:v>3.3584572399999998E-2</c:v>
                </c:pt>
                <c:pt idx="19963">
                  <c:v>3.3584572600000001E-2</c:v>
                </c:pt>
                <c:pt idx="19964">
                  <c:v>3.3584572799999997E-2</c:v>
                </c:pt>
                <c:pt idx="19965">
                  <c:v>3.3584573E-2</c:v>
                </c:pt>
                <c:pt idx="19966">
                  <c:v>3.3584573200000002E-2</c:v>
                </c:pt>
                <c:pt idx="19967">
                  <c:v>3.3584573399999998E-2</c:v>
                </c:pt>
                <c:pt idx="19968">
                  <c:v>3.3584573600000001E-2</c:v>
                </c:pt>
                <c:pt idx="19969">
                  <c:v>3.3584573800000003E-2</c:v>
                </c:pt>
                <c:pt idx="19970">
                  <c:v>3.3584573999999999E-2</c:v>
                </c:pt>
                <c:pt idx="19971">
                  <c:v>3.3584574200000002E-2</c:v>
                </c:pt>
                <c:pt idx="19972">
                  <c:v>3.3584574399999997E-2</c:v>
                </c:pt>
                <c:pt idx="19973">
                  <c:v>3.35845746E-2</c:v>
                </c:pt>
                <c:pt idx="19974">
                  <c:v>3.3584574800000003E-2</c:v>
                </c:pt>
                <c:pt idx="19975">
                  <c:v>3.3584574999999998E-2</c:v>
                </c:pt>
                <c:pt idx="19976">
                  <c:v>3.3584575200000001E-2</c:v>
                </c:pt>
                <c:pt idx="19977">
                  <c:v>3.3584575399999997E-2</c:v>
                </c:pt>
                <c:pt idx="19978">
                  <c:v>3.35845756E-2</c:v>
                </c:pt>
                <c:pt idx="19979">
                  <c:v>3.3584575800000002E-2</c:v>
                </c:pt>
                <c:pt idx="19980">
                  <c:v>3.3584575999999998E-2</c:v>
                </c:pt>
                <c:pt idx="19981">
                  <c:v>3.3584576200000001E-2</c:v>
                </c:pt>
                <c:pt idx="19982">
                  <c:v>3.3584576400000003E-2</c:v>
                </c:pt>
                <c:pt idx="19983">
                  <c:v>3.3584576599999999E-2</c:v>
                </c:pt>
                <c:pt idx="19984">
                  <c:v>3.3584576800000002E-2</c:v>
                </c:pt>
                <c:pt idx="19985">
                  <c:v>3.3584576999999997E-2</c:v>
                </c:pt>
                <c:pt idx="19986">
                  <c:v>3.35845772E-2</c:v>
                </c:pt>
                <c:pt idx="19987">
                  <c:v>3.3584577400000003E-2</c:v>
                </c:pt>
                <c:pt idx="19988">
                  <c:v>3.3584577599999998E-2</c:v>
                </c:pt>
                <c:pt idx="19989">
                  <c:v>3.3584577800000001E-2</c:v>
                </c:pt>
                <c:pt idx="19990">
                  <c:v>3.3584577999999997E-2</c:v>
                </c:pt>
                <c:pt idx="19991">
                  <c:v>3.35845782E-2</c:v>
                </c:pt>
                <c:pt idx="19992">
                  <c:v>3.3584578400000002E-2</c:v>
                </c:pt>
                <c:pt idx="19993">
                  <c:v>3.3584578599999998E-2</c:v>
                </c:pt>
                <c:pt idx="19994">
                  <c:v>3.3584578800000001E-2</c:v>
                </c:pt>
                <c:pt idx="19995">
                  <c:v>3.3584579000000003E-2</c:v>
                </c:pt>
                <c:pt idx="19996">
                  <c:v>3.3584579199999999E-2</c:v>
                </c:pt>
                <c:pt idx="19997">
                  <c:v>3.3584579400000002E-2</c:v>
                </c:pt>
                <c:pt idx="19998">
                  <c:v>3.3584579599999997E-2</c:v>
                </c:pt>
                <c:pt idx="19999">
                  <c:v>3.35845798E-2</c:v>
                </c:pt>
                <c:pt idx="20000">
                  <c:v>3.3584580000000003E-2</c:v>
                </c:pt>
                <c:pt idx="20001">
                  <c:v>3.3584580199999998E-2</c:v>
                </c:pt>
                <c:pt idx="20002">
                  <c:v>3.3584580400000001E-2</c:v>
                </c:pt>
                <c:pt idx="20003">
                  <c:v>3.3584580599999997E-2</c:v>
                </c:pt>
                <c:pt idx="20004">
                  <c:v>3.35845808E-2</c:v>
                </c:pt>
                <c:pt idx="20005">
                  <c:v>3.3584581000000002E-2</c:v>
                </c:pt>
                <c:pt idx="20006">
                  <c:v>3.3584581199999998E-2</c:v>
                </c:pt>
                <c:pt idx="20007">
                  <c:v>3.3584581400000001E-2</c:v>
                </c:pt>
                <c:pt idx="20008">
                  <c:v>3.3584581600000003E-2</c:v>
                </c:pt>
                <c:pt idx="20009">
                  <c:v>3.3584581799999999E-2</c:v>
                </c:pt>
                <c:pt idx="20010">
                  <c:v>3.3584582000000002E-2</c:v>
                </c:pt>
                <c:pt idx="20011">
                  <c:v>3.3584582199999997E-2</c:v>
                </c:pt>
                <c:pt idx="20012">
                  <c:v>3.35845824E-2</c:v>
                </c:pt>
                <c:pt idx="20013">
                  <c:v>3.3584582600000003E-2</c:v>
                </c:pt>
                <c:pt idx="20014">
                  <c:v>3.3584582799999999E-2</c:v>
                </c:pt>
                <c:pt idx="20015">
                  <c:v>3.3584583000000001E-2</c:v>
                </c:pt>
                <c:pt idx="20016">
                  <c:v>3.3584583199999997E-2</c:v>
                </c:pt>
                <c:pt idx="20017">
                  <c:v>3.35845834E-2</c:v>
                </c:pt>
                <c:pt idx="20018">
                  <c:v>3.3584583600000002E-2</c:v>
                </c:pt>
                <c:pt idx="20019">
                  <c:v>3.3584583799999998E-2</c:v>
                </c:pt>
                <c:pt idx="20020">
                  <c:v>3.3584584000000001E-2</c:v>
                </c:pt>
                <c:pt idx="20021">
                  <c:v>3.3584584200000003E-2</c:v>
                </c:pt>
                <c:pt idx="20022">
                  <c:v>3.3584584399999999E-2</c:v>
                </c:pt>
                <c:pt idx="20023">
                  <c:v>3.3584584600000002E-2</c:v>
                </c:pt>
                <c:pt idx="20024">
                  <c:v>3.3584584799999997E-2</c:v>
                </c:pt>
                <c:pt idx="20025">
                  <c:v>3.3584585E-2</c:v>
                </c:pt>
                <c:pt idx="20026">
                  <c:v>3.3584585200000003E-2</c:v>
                </c:pt>
                <c:pt idx="20027">
                  <c:v>3.3584585399999999E-2</c:v>
                </c:pt>
                <c:pt idx="20028">
                  <c:v>3.3584585600000001E-2</c:v>
                </c:pt>
                <c:pt idx="20029">
                  <c:v>3.3584585799999997E-2</c:v>
                </c:pt>
                <c:pt idx="20030">
                  <c:v>3.3584586E-2</c:v>
                </c:pt>
                <c:pt idx="20031">
                  <c:v>3.3584586200000002E-2</c:v>
                </c:pt>
                <c:pt idx="20032">
                  <c:v>3.3584586399999998E-2</c:v>
                </c:pt>
                <c:pt idx="20033">
                  <c:v>3.3584586600000001E-2</c:v>
                </c:pt>
                <c:pt idx="20034">
                  <c:v>3.3584586800000003E-2</c:v>
                </c:pt>
                <c:pt idx="20035">
                  <c:v>3.3584586999999999E-2</c:v>
                </c:pt>
                <c:pt idx="20036">
                  <c:v>3.3584587200000002E-2</c:v>
                </c:pt>
                <c:pt idx="20037">
                  <c:v>3.3584587399999997E-2</c:v>
                </c:pt>
                <c:pt idx="20038">
                  <c:v>3.35845876E-2</c:v>
                </c:pt>
                <c:pt idx="20039">
                  <c:v>3.3584587800000003E-2</c:v>
                </c:pt>
                <c:pt idx="20040">
                  <c:v>3.3584587999999999E-2</c:v>
                </c:pt>
                <c:pt idx="20041">
                  <c:v>3.3584588200000001E-2</c:v>
                </c:pt>
                <c:pt idx="20042">
                  <c:v>3.3584588399999997E-2</c:v>
                </c:pt>
                <c:pt idx="20043">
                  <c:v>3.35845886E-2</c:v>
                </c:pt>
                <c:pt idx="20044">
                  <c:v>3.3584588800000002E-2</c:v>
                </c:pt>
                <c:pt idx="20045">
                  <c:v>3.3584588999999998E-2</c:v>
                </c:pt>
                <c:pt idx="20046">
                  <c:v>3.3584589200000001E-2</c:v>
                </c:pt>
                <c:pt idx="20047">
                  <c:v>3.3584589400000003E-2</c:v>
                </c:pt>
                <c:pt idx="20048">
                  <c:v>3.3584589599999999E-2</c:v>
                </c:pt>
                <c:pt idx="20049">
                  <c:v>3.3584589800000002E-2</c:v>
                </c:pt>
                <c:pt idx="20050">
                  <c:v>3.3584589999999998E-2</c:v>
                </c:pt>
                <c:pt idx="20051">
                  <c:v>3.35845902E-2</c:v>
                </c:pt>
                <c:pt idx="20052">
                  <c:v>3.3584590400000003E-2</c:v>
                </c:pt>
                <c:pt idx="20053">
                  <c:v>3.3584590599999999E-2</c:v>
                </c:pt>
                <c:pt idx="20054">
                  <c:v>3.3584590800000001E-2</c:v>
                </c:pt>
                <c:pt idx="20055">
                  <c:v>3.3584590999999997E-2</c:v>
                </c:pt>
                <c:pt idx="20056">
                  <c:v>3.35845912E-2</c:v>
                </c:pt>
                <c:pt idx="20057">
                  <c:v>3.3584591400000002E-2</c:v>
                </c:pt>
                <c:pt idx="20058">
                  <c:v>3.3584591599999998E-2</c:v>
                </c:pt>
                <c:pt idx="20059">
                  <c:v>3.3584591800000001E-2</c:v>
                </c:pt>
                <c:pt idx="20060">
                  <c:v>3.3584592000000003E-2</c:v>
                </c:pt>
                <c:pt idx="20061">
                  <c:v>3.3584592199999999E-2</c:v>
                </c:pt>
                <c:pt idx="20062">
                  <c:v>3.3584592400000002E-2</c:v>
                </c:pt>
                <c:pt idx="20063">
                  <c:v>3.3584592599999998E-2</c:v>
                </c:pt>
                <c:pt idx="20064">
                  <c:v>3.35845928E-2</c:v>
                </c:pt>
                <c:pt idx="20065">
                  <c:v>3.3584593000000003E-2</c:v>
                </c:pt>
                <c:pt idx="20066">
                  <c:v>3.3584593199999999E-2</c:v>
                </c:pt>
                <c:pt idx="20067">
                  <c:v>3.3584593400000001E-2</c:v>
                </c:pt>
                <c:pt idx="20068">
                  <c:v>3.3584593599999997E-2</c:v>
                </c:pt>
                <c:pt idx="20069">
                  <c:v>3.35845938E-2</c:v>
                </c:pt>
                <c:pt idx="20070">
                  <c:v>3.3584594000000002E-2</c:v>
                </c:pt>
                <c:pt idx="20071">
                  <c:v>3.3584594199999998E-2</c:v>
                </c:pt>
                <c:pt idx="20072">
                  <c:v>3.3584594400000001E-2</c:v>
                </c:pt>
                <c:pt idx="20073">
                  <c:v>3.3584594600000003E-2</c:v>
                </c:pt>
                <c:pt idx="20074">
                  <c:v>3.3584594799999999E-2</c:v>
                </c:pt>
                <c:pt idx="20075">
                  <c:v>3.3584595000000002E-2</c:v>
                </c:pt>
                <c:pt idx="20076">
                  <c:v>3.3584595199999998E-2</c:v>
                </c:pt>
                <c:pt idx="20077">
                  <c:v>3.35845954E-2</c:v>
                </c:pt>
                <c:pt idx="20078">
                  <c:v>3.3584595600000003E-2</c:v>
                </c:pt>
                <c:pt idx="20079">
                  <c:v>3.3584595799999999E-2</c:v>
                </c:pt>
                <c:pt idx="20080">
                  <c:v>3.3584596000000001E-2</c:v>
                </c:pt>
                <c:pt idx="20081">
                  <c:v>3.3584596199999997E-2</c:v>
                </c:pt>
                <c:pt idx="20082">
                  <c:v>3.35845964E-2</c:v>
                </c:pt>
                <c:pt idx="20083">
                  <c:v>3.3584596600000002E-2</c:v>
                </c:pt>
                <c:pt idx="20084">
                  <c:v>3.3584596799999998E-2</c:v>
                </c:pt>
                <c:pt idx="20085">
                  <c:v>3.3584597000000001E-2</c:v>
                </c:pt>
                <c:pt idx="20086">
                  <c:v>3.3584597200000003E-2</c:v>
                </c:pt>
                <c:pt idx="20087">
                  <c:v>3.3584597399999999E-2</c:v>
                </c:pt>
                <c:pt idx="20088">
                  <c:v>3.3584597600000002E-2</c:v>
                </c:pt>
                <c:pt idx="20089">
                  <c:v>3.3584597799999998E-2</c:v>
                </c:pt>
                <c:pt idx="20090">
                  <c:v>3.3584598E-2</c:v>
                </c:pt>
                <c:pt idx="20091">
                  <c:v>3.3584598200000003E-2</c:v>
                </c:pt>
                <c:pt idx="20092">
                  <c:v>3.3584598399999999E-2</c:v>
                </c:pt>
                <c:pt idx="20093">
                  <c:v>3.3584598600000001E-2</c:v>
                </c:pt>
                <c:pt idx="20094">
                  <c:v>3.3584598799999997E-2</c:v>
                </c:pt>
                <c:pt idx="20095">
                  <c:v>3.3584599E-2</c:v>
                </c:pt>
                <c:pt idx="20096">
                  <c:v>3.3584599200000002E-2</c:v>
                </c:pt>
                <c:pt idx="20097">
                  <c:v>3.3584599399999998E-2</c:v>
                </c:pt>
                <c:pt idx="20098">
                  <c:v>3.3584599600000001E-2</c:v>
                </c:pt>
                <c:pt idx="20099">
                  <c:v>3.3584599800000003E-2</c:v>
                </c:pt>
                <c:pt idx="20100">
                  <c:v>3.3584599999999999E-2</c:v>
                </c:pt>
                <c:pt idx="20101">
                  <c:v>3.3584600200000002E-2</c:v>
                </c:pt>
                <c:pt idx="20102">
                  <c:v>3.3584600399999998E-2</c:v>
                </c:pt>
                <c:pt idx="20103">
                  <c:v>3.35846006E-2</c:v>
                </c:pt>
                <c:pt idx="20104">
                  <c:v>3.3584600800000003E-2</c:v>
                </c:pt>
                <c:pt idx="20105">
                  <c:v>3.3584600999999999E-2</c:v>
                </c:pt>
                <c:pt idx="20106">
                  <c:v>3.3584601200000001E-2</c:v>
                </c:pt>
                <c:pt idx="20107">
                  <c:v>3.3584601399999997E-2</c:v>
                </c:pt>
                <c:pt idx="20108">
                  <c:v>3.35846016E-2</c:v>
                </c:pt>
                <c:pt idx="20109">
                  <c:v>3.3584601800000002E-2</c:v>
                </c:pt>
                <c:pt idx="20110">
                  <c:v>3.3584601999999998E-2</c:v>
                </c:pt>
                <c:pt idx="20111">
                  <c:v>3.3584602200000001E-2</c:v>
                </c:pt>
                <c:pt idx="20112">
                  <c:v>3.3584602400000003E-2</c:v>
                </c:pt>
                <c:pt idx="20113">
                  <c:v>3.3584602599999999E-2</c:v>
                </c:pt>
                <c:pt idx="20114">
                  <c:v>3.3584602800000002E-2</c:v>
                </c:pt>
                <c:pt idx="20115">
                  <c:v>3.3584602999999998E-2</c:v>
                </c:pt>
                <c:pt idx="20116">
                  <c:v>3.35846032E-2</c:v>
                </c:pt>
                <c:pt idx="20117">
                  <c:v>3.3584603400000003E-2</c:v>
                </c:pt>
                <c:pt idx="20118">
                  <c:v>3.3584603599999999E-2</c:v>
                </c:pt>
                <c:pt idx="20119">
                  <c:v>3.3584603800000001E-2</c:v>
                </c:pt>
                <c:pt idx="20120">
                  <c:v>3.3584603999999997E-2</c:v>
                </c:pt>
                <c:pt idx="20121">
                  <c:v>3.35846042E-2</c:v>
                </c:pt>
                <c:pt idx="20122">
                  <c:v>3.3584604400000002E-2</c:v>
                </c:pt>
                <c:pt idx="20123">
                  <c:v>3.3584604599999998E-2</c:v>
                </c:pt>
                <c:pt idx="20124">
                  <c:v>3.3584604800000001E-2</c:v>
                </c:pt>
                <c:pt idx="20125">
                  <c:v>3.3584604999999997E-2</c:v>
                </c:pt>
                <c:pt idx="20126">
                  <c:v>3.3584605199999999E-2</c:v>
                </c:pt>
                <c:pt idx="20127">
                  <c:v>3.3584605400000002E-2</c:v>
                </c:pt>
                <c:pt idx="20128">
                  <c:v>3.3584605599999998E-2</c:v>
                </c:pt>
                <c:pt idx="20129">
                  <c:v>3.35846058E-2</c:v>
                </c:pt>
                <c:pt idx="20130">
                  <c:v>3.3584606000000003E-2</c:v>
                </c:pt>
                <c:pt idx="20131">
                  <c:v>3.3584606199999999E-2</c:v>
                </c:pt>
                <c:pt idx="20132">
                  <c:v>3.3584606400000001E-2</c:v>
                </c:pt>
                <c:pt idx="20133">
                  <c:v>3.3584606599999997E-2</c:v>
                </c:pt>
                <c:pt idx="20134">
                  <c:v>3.35846068E-2</c:v>
                </c:pt>
                <c:pt idx="20135">
                  <c:v>3.3584607000000002E-2</c:v>
                </c:pt>
                <c:pt idx="20136">
                  <c:v>3.3584607199999998E-2</c:v>
                </c:pt>
                <c:pt idx="20137">
                  <c:v>3.3584607400000001E-2</c:v>
                </c:pt>
                <c:pt idx="20138">
                  <c:v>3.3584607599999997E-2</c:v>
                </c:pt>
                <c:pt idx="20139">
                  <c:v>3.3584607799999999E-2</c:v>
                </c:pt>
                <c:pt idx="20140">
                  <c:v>3.3584608000000002E-2</c:v>
                </c:pt>
                <c:pt idx="20141">
                  <c:v>3.3584608199999998E-2</c:v>
                </c:pt>
                <c:pt idx="20142">
                  <c:v>3.35846084E-2</c:v>
                </c:pt>
                <c:pt idx="20143">
                  <c:v>3.3584608600000003E-2</c:v>
                </c:pt>
                <c:pt idx="20144">
                  <c:v>3.3584608799999999E-2</c:v>
                </c:pt>
                <c:pt idx="20145">
                  <c:v>3.3584609000000001E-2</c:v>
                </c:pt>
                <c:pt idx="20146">
                  <c:v>3.3584609199999997E-2</c:v>
                </c:pt>
                <c:pt idx="20147">
                  <c:v>3.35846094E-2</c:v>
                </c:pt>
                <c:pt idx="20148">
                  <c:v>3.3584609600000002E-2</c:v>
                </c:pt>
                <c:pt idx="20149">
                  <c:v>3.3584609799999998E-2</c:v>
                </c:pt>
                <c:pt idx="20150">
                  <c:v>3.3584610000000001E-2</c:v>
                </c:pt>
                <c:pt idx="20151">
                  <c:v>3.3584610199999997E-2</c:v>
                </c:pt>
                <c:pt idx="20152">
                  <c:v>3.3584610399999999E-2</c:v>
                </c:pt>
                <c:pt idx="20153">
                  <c:v>3.3584610600000002E-2</c:v>
                </c:pt>
                <c:pt idx="20154">
                  <c:v>3.3584610799999998E-2</c:v>
                </c:pt>
                <c:pt idx="20155">
                  <c:v>3.3584611E-2</c:v>
                </c:pt>
                <c:pt idx="20156">
                  <c:v>3.3584611200000003E-2</c:v>
                </c:pt>
                <c:pt idx="20157">
                  <c:v>3.3584611399999999E-2</c:v>
                </c:pt>
                <c:pt idx="20158">
                  <c:v>3.3584611600000001E-2</c:v>
                </c:pt>
                <c:pt idx="20159">
                  <c:v>3.3584611799999997E-2</c:v>
                </c:pt>
                <c:pt idx="20160">
                  <c:v>3.3584612E-2</c:v>
                </c:pt>
                <c:pt idx="20161">
                  <c:v>3.3584612200000002E-2</c:v>
                </c:pt>
                <c:pt idx="20162">
                  <c:v>3.3584612399999998E-2</c:v>
                </c:pt>
                <c:pt idx="20163">
                  <c:v>3.3584612600000001E-2</c:v>
                </c:pt>
                <c:pt idx="20164">
                  <c:v>3.3584612799999997E-2</c:v>
                </c:pt>
                <c:pt idx="20165">
                  <c:v>3.3584612999999999E-2</c:v>
                </c:pt>
                <c:pt idx="20166">
                  <c:v>3.3584613200000002E-2</c:v>
                </c:pt>
                <c:pt idx="20167">
                  <c:v>3.3584613399999998E-2</c:v>
                </c:pt>
                <c:pt idx="20168">
                  <c:v>3.35846136E-2</c:v>
                </c:pt>
                <c:pt idx="20169">
                  <c:v>3.3584613800000003E-2</c:v>
                </c:pt>
                <c:pt idx="20170">
                  <c:v>3.3584613999999999E-2</c:v>
                </c:pt>
                <c:pt idx="20171">
                  <c:v>3.3584614200000001E-2</c:v>
                </c:pt>
                <c:pt idx="20172">
                  <c:v>3.3584614399999997E-2</c:v>
                </c:pt>
                <c:pt idx="20173">
                  <c:v>3.35846146E-2</c:v>
                </c:pt>
                <c:pt idx="20174">
                  <c:v>3.3584614800000002E-2</c:v>
                </c:pt>
                <c:pt idx="20175">
                  <c:v>3.3584614999999998E-2</c:v>
                </c:pt>
                <c:pt idx="20176">
                  <c:v>3.3584615200000001E-2</c:v>
                </c:pt>
                <c:pt idx="20177">
                  <c:v>3.3584615399999997E-2</c:v>
                </c:pt>
                <c:pt idx="20178">
                  <c:v>3.3584615599999999E-2</c:v>
                </c:pt>
                <c:pt idx="20179">
                  <c:v>3.3584615800000002E-2</c:v>
                </c:pt>
                <c:pt idx="20180">
                  <c:v>3.3584615999999998E-2</c:v>
                </c:pt>
                <c:pt idx="20181">
                  <c:v>3.35846162E-2</c:v>
                </c:pt>
                <c:pt idx="20182">
                  <c:v>3.3584616400000003E-2</c:v>
                </c:pt>
                <c:pt idx="20183">
                  <c:v>3.3584616599999999E-2</c:v>
                </c:pt>
                <c:pt idx="20184">
                  <c:v>3.3584616800000001E-2</c:v>
                </c:pt>
                <c:pt idx="20185">
                  <c:v>3.3584616999999997E-2</c:v>
                </c:pt>
                <c:pt idx="20186">
                  <c:v>3.35846172E-2</c:v>
                </c:pt>
                <c:pt idx="20187">
                  <c:v>3.3584617400000003E-2</c:v>
                </c:pt>
                <c:pt idx="20188">
                  <c:v>3.3584617599999998E-2</c:v>
                </c:pt>
                <c:pt idx="20189">
                  <c:v>3.3584617800000001E-2</c:v>
                </c:pt>
                <c:pt idx="20190">
                  <c:v>3.3584617999999997E-2</c:v>
                </c:pt>
                <c:pt idx="20191">
                  <c:v>3.3584618199999999E-2</c:v>
                </c:pt>
                <c:pt idx="20192">
                  <c:v>3.3584618400000002E-2</c:v>
                </c:pt>
                <c:pt idx="20193">
                  <c:v>3.3584618599999998E-2</c:v>
                </c:pt>
                <c:pt idx="20194">
                  <c:v>3.35846188E-2</c:v>
                </c:pt>
                <c:pt idx="20195">
                  <c:v>3.3584619000000003E-2</c:v>
                </c:pt>
                <c:pt idx="20196">
                  <c:v>3.3584619199999999E-2</c:v>
                </c:pt>
                <c:pt idx="20197">
                  <c:v>3.3584619400000001E-2</c:v>
                </c:pt>
                <c:pt idx="20198">
                  <c:v>3.3584619599999997E-2</c:v>
                </c:pt>
                <c:pt idx="20199">
                  <c:v>3.35846198E-2</c:v>
                </c:pt>
                <c:pt idx="20200">
                  <c:v>3.3584620000000003E-2</c:v>
                </c:pt>
                <c:pt idx="20201">
                  <c:v>3.3584620199999998E-2</c:v>
                </c:pt>
                <c:pt idx="20202">
                  <c:v>3.3584620400000001E-2</c:v>
                </c:pt>
                <c:pt idx="20203">
                  <c:v>3.3584620599999997E-2</c:v>
                </c:pt>
                <c:pt idx="20204">
                  <c:v>3.3584620799999999E-2</c:v>
                </c:pt>
                <c:pt idx="20205">
                  <c:v>3.3584621000000002E-2</c:v>
                </c:pt>
                <c:pt idx="20206">
                  <c:v>3.3584621199999998E-2</c:v>
                </c:pt>
                <c:pt idx="20207">
                  <c:v>3.35846214E-2</c:v>
                </c:pt>
                <c:pt idx="20208">
                  <c:v>3.3584621600000003E-2</c:v>
                </c:pt>
                <c:pt idx="20209">
                  <c:v>3.3584621799999999E-2</c:v>
                </c:pt>
                <c:pt idx="20210">
                  <c:v>3.3584622000000001E-2</c:v>
                </c:pt>
                <c:pt idx="20211">
                  <c:v>3.3584622199999997E-2</c:v>
                </c:pt>
                <c:pt idx="20212">
                  <c:v>3.35846224E-2</c:v>
                </c:pt>
                <c:pt idx="20213">
                  <c:v>3.3584622600000003E-2</c:v>
                </c:pt>
                <c:pt idx="20214">
                  <c:v>3.3584622799999998E-2</c:v>
                </c:pt>
                <c:pt idx="20215">
                  <c:v>3.3584623000000001E-2</c:v>
                </c:pt>
                <c:pt idx="20216">
                  <c:v>3.3584623199999997E-2</c:v>
                </c:pt>
                <c:pt idx="20217">
                  <c:v>3.3584623399999999E-2</c:v>
                </c:pt>
                <c:pt idx="20218">
                  <c:v>3.3584623600000002E-2</c:v>
                </c:pt>
                <c:pt idx="20219">
                  <c:v>3.3584623799999998E-2</c:v>
                </c:pt>
                <c:pt idx="20220">
                  <c:v>3.3584624E-2</c:v>
                </c:pt>
                <c:pt idx="20221">
                  <c:v>3.3584624200000003E-2</c:v>
                </c:pt>
                <c:pt idx="20222">
                  <c:v>3.3584624399999999E-2</c:v>
                </c:pt>
                <c:pt idx="20223">
                  <c:v>3.3584624600000001E-2</c:v>
                </c:pt>
                <c:pt idx="20224">
                  <c:v>3.3584624799999997E-2</c:v>
                </c:pt>
                <c:pt idx="20225">
                  <c:v>3.3584625E-2</c:v>
                </c:pt>
                <c:pt idx="20226">
                  <c:v>3.3584625200000003E-2</c:v>
                </c:pt>
                <c:pt idx="20227">
                  <c:v>3.3584625399999998E-2</c:v>
                </c:pt>
                <c:pt idx="20228">
                  <c:v>3.3584625600000001E-2</c:v>
                </c:pt>
                <c:pt idx="20229">
                  <c:v>3.3584625799999997E-2</c:v>
                </c:pt>
                <c:pt idx="20230">
                  <c:v>3.3584625999999999E-2</c:v>
                </c:pt>
                <c:pt idx="20231">
                  <c:v>3.3584626200000002E-2</c:v>
                </c:pt>
                <c:pt idx="20232">
                  <c:v>3.3584626399999998E-2</c:v>
                </c:pt>
                <c:pt idx="20233">
                  <c:v>3.35846266E-2</c:v>
                </c:pt>
                <c:pt idx="20234">
                  <c:v>3.3584626800000003E-2</c:v>
                </c:pt>
                <c:pt idx="20235">
                  <c:v>3.3584626999999999E-2</c:v>
                </c:pt>
                <c:pt idx="20236">
                  <c:v>3.3584627200000002E-2</c:v>
                </c:pt>
                <c:pt idx="20237">
                  <c:v>3.3584627399999997E-2</c:v>
                </c:pt>
                <c:pt idx="20238">
                  <c:v>3.35846276E-2</c:v>
                </c:pt>
                <c:pt idx="20239">
                  <c:v>3.3584627800000003E-2</c:v>
                </c:pt>
                <c:pt idx="20240">
                  <c:v>3.3584627999999998E-2</c:v>
                </c:pt>
                <c:pt idx="20241">
                  <c:v>3.3584628200000001E-2</c:v>
                </c:pt>
                <c:pt idx="20242">
                  <c:v>3.3584628399999997E-2</c:v>
                </c:pt>
                <c:pt idx="20243">
                  <c:v>3.3584628599999999E-2</c:v>
                </c:pt>
                <c:pt idx="20244">
                  <c:v>3.3584628800000002E-2</c:v>
                </c:pt>
                <c:pt idx="20245">
                  <c:v>3.3584628999999998E-2</c:v>
                </c:pt>
                <c:pt idx="20246">
                  <c:v>3.35846292E-2</c:v>
                </c:pt>
                <c:pt idx="20247">
                  <c:v>3.3584629400000003E-2</c:v>
                </c:pt>
                <c:pt idx="20248">
                  <c:v>3.3584629599999999E-2</c:v>
                </c:pt>
                <c:pt idx="20249">
                  <c:v>3.3584629800000002E-2</c:v>
                </c:pt>
                <c:pt idx="20250">
                  <c:v>3.3584629999999997E-2</c:v>
                </c:pt>
                <c:pt idx="20251">
                  <c:v>3.35846302E-2</c:v>
                </c:pt>
                <c:pt idx="20252">
                  <c:v>3.3584630400000003E-2</c:v>
                </c:pt>
                <c:pt idx="20253">
                  <c:v>3.3584630599999998E-2</c:v>
                </c:pt>
                <c:pt idx="20254">
                  <c:v>3.3584630800000001E-2</c:v>
                </c:pt>
                <c:pt idx="20255">
                  <c:v>3.3584630999999997E-2</c:v>
                </c:pt>
                <c:pt idx="20256">
                  <c:v>3.3584631199999999E-2</c:v>
                </c:pt>
                <c:pt idx="20257">
                  <c:v>3.3584631400000002E-2</c:v>
                </c:pt>
                <c:pt idx="20258">
                  <c:v>3.3584631599999998E-2</c:v>
                </c:pt>
                <c:pt idx="20259">
                  <c:v>3.35846318E-2</c:v>
                </c:pt>
                <c:pt idx="20260">
                  <c:v>3.3584632000000003E-2</c:v>
                </c:pt>
                <c:pt idx="20261">
                  <c:v>3.3584632199999999E-2</c:v>
                </c:pt>
                <c:pt idx="20262">
                  <c:v>3.3584632400000002E-2</c:v>
                </c:pt>
                <c:pt idx="20263">
                  <c:v>3.3584632599999997E-2</c:v>
                </c:pt>
                <c:pt idx="20264">
                  <c:v>3.35846328E-2</c:v>
                </c:pt>
                <c:pt idx="20265">
                  <c:v>3.3584633000000003E-2</c:v>
                </c:pt>
                <c:pt idx="20266">
                  <c:v>3.3584633199999998E-2</c:v>
                </c:pt>
                <c:pt idx="20267">
                  <c:v>3.3584633400000001E-2</c:v>
                </c:pt>
                <c:pt idx="20268">
                  <c:v>3.3584633599999997E-2</c:v>
                </c:pt>
                <c:pt idx="20269">
                  <c:v>3.3584633799999999E-2</c:v>
                </c:pt>
                <c:pt idx="20270">
                  <c:v>3.3584634000000002E-2</c:v>
                </c:pt>
                <c:pt idx="20271">
                  <c:v>3.3584634199999998E-2</c:v>
                </c:pt>
                <c:pt idx="20272">
                  <c:v>3.35846344E-2</c:v>
                </c:pt>
                <c:pt idx="20273">
                  <c:v>3.3584634600000003E-2</c:v>
                </c:pt>
                <c:pt idx="20274">
                  <c:v>3.3584634799999999E-2</c:v>
                </c:pt>
                <c:pt idx="20275">
                  <c:v>3.3584635000000002E-2</c:v>
                </c:pt>
                <c:pt idx="20276">
                  <c:v>3.3584635199999997E-2</c:v>
                </c:pt>
                <c:pt idx="20277">
                  <c:v>3.35846354E-2</c:v>
                </c:pt>
                <c:pt idx="20278">
                  <c:v>3.3584635600000003E-2</c:v>
                </c:pt>
                <c:pt idx="20279">
                  <c:v>3.3584635799999998E-2</c:v>
                </c:pt>
                <c:pt idx="20280">
                  <c:v>3.3584636000000001E-2</c:v>
                </c:pt>
                <c:pt idx="20281">
                  <c:v>3.3584636199999997E-2</c:v>
                </c:pt>
                <c:pt idx="20282">
                  <c:v>3.3584636399999999E-2</c:v>
                </c:pt>
                <c:pt idx="20283">
                  <c:v>3.3584636600000002E-2</c:v>
                </c:pt>
                <c:pt idx="20284">
                  <c:v>3.3584636799999998E-2</c:v>
                </c:pt>
                <c:pt idx="20285">
                  <c:v>3.3584637000000001E-2</c:v>
                </c:pt>
                <c:pt idx="20286">
                  <c:v>3.3584637200000003E-2</c:v>
                </c:pt>
                <c:pt idx="20287">
                  <c:v>3.3584637399999999E-2</c:v>
                </c:pt>
                <c:pt idx="20288">
                  <c:v>3.3584637600000002E-2</c:v>
                </c:pt>
                <c:pt idx="20289">
                  <c:v>3.3584637799999997E-2</c:v>
                </c:pt>
                <c:pt idx="20290">
                  <c:v>3.3584638E-2</c:v>
                </c:pt>
                <c:pt idx="20291">
                  <c:v>3.3584638200000003E-2</c:v>
                </c:pt>
                <c:pt idx="20292">
                  <c:v>3.3584638399999998E-2</c:v>
                </c:pt>
                <c:pt idx="20293">
                  <c:v>3.3584638600000001E-2</c:v>
                </c:pt>
                <c:pt idx="20294">
                  <c:v>3.3584638799999997E-2</c:v>
                </c:pt>
                <c:pt idx="20295">
                  <c:v>3.3584638999999999E-2</c:v>
                </c:pt>
                <c:pt idx="20296">
                  <c:v>3.3584639200000002E-2</c:v>
                </c:pt>
                <c:pt idx="20297">
                  <c:v>3.3584639399999998E-2</c:v>
                </c:pt>
                <c:pt idx="20298">
                  <c:v>3.3584639600000001E-2</c:v>
                </c:pt>
                <c:pt idx="20299">
                  <c:v>3.3584639800000003E-2</c:v>
                </c:pt>
                <c:pt idx="20300">
                  <c:v>3.3584639999999999E-2</c:v>
                </c:pt>
                <c:pt idx="20301">
                  <c:v>3.3584640200000002E-2</c:v>
                </c:pt>
                <c:pt idx="20302">
                  <c:v>3.3584640399999997E-2</c:v>
                </c:pt>
                <c:pt idx="20303">
                  <c:v>3.35846406E-2</c:v>
                </c:pt>
                <c:pt idx="20304">
                  <c:v>3.3584640800000003E-2</c:v>
                </c:pt>
                <c:pt idx="20305">
                  <c:v>3.3584640999999998E-2</c:v>
                </c:pt>
                <c:pt idx="20306">
                  <c:v>3.3584641200000001E-2</c:v>
                </c:pt>
                <c:pt idx="20307">
                  <c:v>3.3584641399999997E-2</c:v>
                </c:pt>
                <c:pt idx="20308">
                  <c:v>3.3584641599999999E-2</c:v>
                </c:pt>
                <c:pt idx="20309">
                  <c:v>3.3584641800000002E-2</c:v>
                </c:pt>
                <c:pt idx="20310">
                  <c:v>3.3584641999999998E-2</c:v>
                </c:pt>
                <c:pt idx="20311">
                  <c:v>3.3584642200000001E-2</c:v>
                </c:pt>
                <c:pt idx="20312">
                  <c:v>3.3584642400000003E-2</c:v>
                </c:pt>
                <c:pt idx="20313">
                  <c:v>3.3584642599999999E-2</c:v>
                </c:pt>
                <c:pt idx="20314">
                  <c:v>3.3584642800000002E-2</c:v>
                </c:pt>
                <c:pt idx="20315">
                  <c:v>3.3584642999999997E-2</c:v>
                </c:pt>
                <c:pt idx="20316">
                  <c:v>3.35846432E-2</c:v>
                </c:pt>
                <c:pt idx="20317">
                  <c:v>3.3584643400000003E-2</c:v>
                </c:pt>
                <c:pt idx="20318">
                  <c:v>3.3584643599999998E-2</c:v>
                </c:pt>
                <c:pt idx="20319">
                  <c:v>3.3584643800000001E-2</c:v>
                </c:pt>
                <c:pt idx="20320">
                  <c:v>3.3584643999999997E-2</c:v>
                </c:pt>
                <c:pt idx="20321">
                  <c:v>3.35846442E-2</c:v>
                </c:pt>
                <c:pt idx="20322">
                  <c:v>3.3584644400000002E-2</c:v>
                </c:pt>
                <c:pt idx="20323">
                  <c:v>3.3584644599999998E-2</c:v>
                </c:pt>
                <c:pt idx="20324">
                  <c:v>3.3584644800000001E-2</c:v>
                </c:pt>
                <c:pt idx="20325">
                  <c:v>3.3584645000000003E-2</c:v>
                </c:pt>
                <c:pt idx="20326">
                  <c:v>3.3584645199999999E-2</c:v>
                </c:pt>
                <c:pt idx="20327">
                  <c:v>3.3584645400000002E-2</c:v>
                </c:pt>
                <c:pt idx="20328">
                  <c:v>3.3584645599999997E-2</c:v>
                </c:pt>
                <c:pt idx="20329">
                  <c:v>3.35846458E-2</c:v>
                </c:pt>
                <c:pt idx="20330">
                  <c:v>3.3584646000000003E-2</c:v>
                </c:pt>
                <c:pt idx="20331">
                  <c:v>3.3584646199999998E-2</c:v>
                </c:pt>
                <c:pt idx="20332">
                  <c:v>3.3584646400000001E-2</c:v>
                </c:pt>
                <c:pt idx="20333">
                  <c:v>3.3584646599999997E-2</c:v>
                </c:pt>
                <c:pt idx="20334">
                  <c:v>3.35846468E-2</c:v>
                </c:pt>
                <c:pt idx="20335">
                  <c:v>3.3584647000000002E-2</c:v>
                </c:pt>
                <c:pt idx="20336">
                  <c:v>3.3584647199999998E-2</c:v>
                </c:pt>
                <c:pt idx="20337">
                  <c:v>3.3584647400000001E-2</c:v>
                </c:pt>
                <c:pt idx="20338">
                  <c:v>3.3584647600000003E-2</c:v>
                </c:pt>
                <c:pt idx="20339">
                  <c:v>3.3584647799999999E-2</c:v>
                </c:pt>
                <c:pt idx="20340">
                  <c:v>3.3584648000000002E-2</c:v>
                </c:pt>
                <c:pt idx="20341">
                  <c:v>3.3584648199999997E-2</c:v>
                </c:pt>
                <c:pt idx="20342">
                  <c:v>3.35846484E-2</c:v>
                </c:pt>
                <c:pt idx="20343">
                  <c:v>3.3584648600000003E-2</c:v>
                </c:pt>
                <c:pt idx="20344">
                  <c:v>3.3584648799999998E-2</c:v>
                </c:pt>
                <c:pt idx="20345">
                  <c:v>3.3584649000000001E-2</c:v>
                </c:pt>
                <c:pt idx="20346">
                  <c:v>3.3584649199999997E-2</c:v>
                </c:pt>
                <c:pt idx="20347">
                  <c:v>3.35846494E-2</c:v>
                </c:pt>
                <c:pt idx="20348">
                  <c:v>3.3584649600000002E-2</c:v>
                </c:pt>
                <c:pt idx="20349">
                  <c:v>3.3584649799999998E-2</c:v>
                </c:pt>
                <c:pt idx="20350">
                  <c:v>3.3584650000000001E-2</c:v>
                </c:pt>
                <c:pt idx="20351">
                  <c:v>3.3584650200000003E-2</c:v>
                </c:pt>
                <c:pt idx="20352">
                  <c:v>3.3584650399999999E-2</c:v>
                </c:pt>
                <c:pt idx="20353">
                  <c:v>3.3584650600000002E-2</c:v>
                </c:pt>
                <c:pt idx="20354">
                  <c:v>3.3584650799999997E-2</c:v>
                </c:pt>
                <c:pt idx="20355">
                  <c:v>3.3584651E-2</c:v>
                </c:pt>
                <c:pt idx="20356">
                  <c:v>3.3584651200000003E-2</c:v>
                </c:pt>
                <c:pt idx="20357">
                  <c:v>3.3584651399999998E-2</c:v>
                </c:pt>
                <c:pt idx="20358">
                  <c:v>3.3584651600000001E-2</c:v>
                </c:pt>
                <c:pt idx="20359">
                  <c:v>3.3584651799999997E-2</c:v>
                </c:pt>
                <c:pt idx="20360">
                  <c:v>3.3584652E-2</c:v>
                </c:pt>
                <c:pt idx="20361">
                  <c:v>3.3584652200000002E-2</c:v>
                </c:pt>
                <c:pt idx="20362">
                  <c:v>3.3584652399999998E-2</c:v>
                </c:pt>
                <c:pt idx="20363">
                  <c:v>3.3584652600000001E-2</c:v>
                </c:pt>
                <c:pt idx="20364">
                  <c:v>3.3584652800000003E-2</c:v>
                </c:pt>
                <c:pt idx="20365">
                  <c:v>3.3584652999999999E-2</c:v>
                </c:pt>
                <c:pt idx="20366">
                  <c:v>3.3584653200000002E-2</c:v>
                </c:pt>
                <c:pt idx="20367">
                  <c:v>3.3584653399999997E-2</c:v>
                </c:pt>
                <c:pt idx="20368">
                  <c:v>3.35846536E-2</c:v>
                </c:pt>
                <c:pt idx="20369">
                  <c:v>3.3584653800000003E-2</c:v>
                </c:pt>
                <c:pt idx="20370">
                  <c:v>3.3584653999999999E-2</c:v>
                </c:pt>
                <c:pt idx="20371">
                  <c:v>3.3584654200000001E-2</c:v>
                </c:pt>
                <c:pt idx="20372">
                  <c:v>3.3584654399999997E-2</c:v>
                </c:pt>
                <c:pt idx="20373">
                  <c:v>3.35846546E-2</c:v>
                </c:pt>
                <c:pt idx="20374">
                  <c:v>3.3584654800000002E-2</c:v>
                </c:pt>
                <c:pt idx="20375">
                  <c:v>3.3584654999999998E-2</c:v>
                </c:pt>
                <c:pt idx="20376">
                  <c:v>3.3584655200000001E-2</c:v>
                </c:pt>
                <c:pt idx="20377">
                  <c:v>3.3584655400000003E-2</c:v>
                </c:pt>
                <c:pt idx="20378">
                  <c:v>3.3584655599999999E-2</c:v>
                </c:pt>
                <c:pt idx="20379">
                  <c:v>3.3584655800000002E-2</c:v>
                </c:pt>
                <c:pt idx="20380">
                  <c:v>3.3584655999999997E-2</c:v>
                </c:pt>
                <c:pt idx="20381">
                  <c:v>3.35846562E-2</c:v>
                </c:pt>
                <c:pt idx="20382">
                  <c:v>3.3584656400000003E-2</c:v>
                </c:pt>
                <c:pt idx="20383">
                  <c:v>3.3584656599999999E-2</c:v>
                </c:pt>
                <c:pt idx="20384">
                  <c:v>3.3584656800000001E-2</c:v>
                </c:pt>
                <c:pt idx="20385">
                  <c:v>3.3584656999999997E-2</c:v>
                </c:pt>
                <c:pt idx="20386">
                  <c:v>3.35846572E-2</c:v>
                </c:pt>
                <c:pt idx="20387">
                  <c:v>3.3584657400000002E-2</c:v>
                </c:pt>
                <c:pt idx="20388">
                  <c:v>3.3584657599999998E-2</c:v>
                </c:pt>
                <c:pt idx="20389">
                  <c:v>3.3584657800000001E-2</c:v>
                </c:pt>
                <c:pt idx="20390">
                  <c:v>3.3584658000000003E-2</c:v>
                </c:pt>
                <c:pt idx="20391">
                  <c:v>3.3584658199999999E-2</c:v>
                </c:pt>
                <c:pt idx="20392">
                  <c:v>3.3584658400000002E-2</c:v>
                </c:pt>
                <c:pt idx="20393">
                  <c:v>3.3584658599999997E-2</c:v>
                </c:pt>
                <c:pt idx="20394">
                  <c:v>3.35846588E-2</c:v>
                </c:pt>
                <c:pt idx="20395">
                  <c:v>3.3584659000000003E-2</c:v>
                </c:pt>
                <c:pt idx="20396">
                  <c:v>3.3584659199999999E-2</c:v>
                </c:pt>
                <c:pt idx="20397">
                  <c:v>3.3584659400000001E-2</c:v>
                </c:pt>
                <c:pt idx="20398">
                  <c:v>3.3584659599999997E-2</c:v>
                </c:pt>
                <c:pt idx="20399">
                  <c:v>3.35846598E-2</c:v>
                </c:pt>
                <c:pt idx="20400">
                  <c:v>3.3584660000000002E-2</c:v>
                </c:pt>
                <c:pt idx="20401">
                  <c:v>3.3584660199999998E-2</c:v>
                </c:pt>
                <c:pt idx="20402">
                  <c:v>3.3584660400000001E-2</c:v>
                </c:pt>
                <c:pt idx="20403">
                  <c:v>3.3584660600000003E-2</c:v>
                </c:pt>
                <c:pt idx="20404">
                  <c:v>3.3584660799999999E-2</c:v>
                </c:pt>
                <c:pt idx="20405">
                  <c:v>3.3584661000000002E-2</c:v>
                </c:pt>
                <c:pt idx="20406">
                  <c:v>3.3584661199999997E-2</c:v>
                </c:pt>
                <c:pt idx="20407">
                  <c:v>3.35846614E-2</c:v>
                </c:pt>
                <c:pt idx="20408">
                  <c:v>3.3584661600000003E-2</c:v>
                </c:pt>
                <c:pt idx="20409">
                  <c:v>3.3584661799999999E-2</c:v>
                </c:pt>
                <c:pt idx="20410">
                  <c:v>3.3584662000000001E-2</c:v>
                </c:pt>
                <c:pt idx="20411">
                  <c:v>3.3584662199999997E-2</c:v>
                </c:pt>
                <c:pt idx="20412">
                  <c:v>3.35846624E-2</c:v>
                </c:pt>
                <c:pt idx="20413">
                  <c:v>3.3584662600000002E-2</c:v>
                </c:pt>
                <c:pt idx="20414">
                  <c:v>3.3584662799999998E-2</c:v>
                </c:pt>
                <c:pt idx="20415">
                  <c:v>3.3584663000000001E-2</c:v>
                </c:pt>
                <c:pt idx="20416">
                  <c:v>3.3584663200000003E-2</c:v>
                </c:pt>
                <c:pt idx="20417">
                  <c:v>3.3584663399999999E-2</c:v>
                </c:pt>
                <c:pt idx="20418">
                  <c:v>3.3584663600000002E-2</c:v>
                </c:pt>
                <c:pt idx="20419">
                  <c:v>3.3584663799999998E-2</c:v>
                </c:pt>
                <c:pt idx="20420">
                  <c:v>3.3584664E-2</c:v>
                </c:pt>
                <c:pt idx="20421">
                  <c:v>3.3584664200000003E-2</c:v>
                </c:pt>
                <c:pt idx="20422">
                  <c:v>3.3584664399999999E-2</c:v>
                </c:pt>
                <c:pt idx="20423">
                  <c:v>3.3584664600000001E-2</c:v>
                </c:pt>
                <c:pt idx="20424">
                  <c:v>3.3584664799999997E-2</c:v>
                </c:pt>
                <c:pt idx="20425">
                  <c:v>3.3584665E-2</c:v>
                </c:pt>
                <c:pt idx="20426">
                  <c:v>3.3584665200000002E-2</c:v>
                </c:pt>
                <c:pt idx="20427">
                  <c:v>3.3584665399999998E-2</c:v>
                </c:pt>
                <c:pt idx="20428">
                  <c:v>3.3584665600000001E-2</c:v>
                </c:pt>
                <c:pt idx="20429">
                  <c:v>3.3584665800000003E-2</c:v>
                </c:pt>
                <c:pt idx="20430">
                  <c:v>3.3584665999999999E-2</c:v>
                </c:pt>
                <c:pt idx="20431">
                  <c:v>3.3584666200000002E-2</c:v>
                </c:pt>
                <c:pt idx="20432">
                  <c:v>3.3584666399999998E-2</c:v>
                </c:pt>
                <c:pt idx="20433">
                  <c:v>3.35846666E-2</c:v>
                </c:pt>
                <c:pt idx="20434">
                  <c:v>3.3584666800000003E-2</c:v>
                </c:pt>
                <c:pt idx="20435">
                  <c:v>3.3584666999999999E-2</c:v>
                </c:pt>
                <c:pt idx="20436">
                  <c:v>3.3584667200000001E-2</c:v>
                </c:pt>
                <c:pt idx="20437">
                  <c:v>3.3584667399999997E-2</c:v>
                </c:pt>
                <c:pt idx="20438">
                  <c:v>3.35846676E-2</c:v>
                </c:pt>
                <c:pt idx="20439">
                  <c:v>3.3584667800000002E-2</c:v>
                </c:pt>
                <c:pt idx="20440">
                  <c:v>3.3584667999999998E-2</c:v>
                </c:pt>
                <c:pt idx="20441">
                  <c:v>3.3584668200000001E-2</c:v>
                </c:pt>
                <c:pt idx="20442">
                  <c:v>3.3584668400000003E-2</c:v>
                </c:pt>
                <c:pt idx="20443">
                  <c:v>3.3584668599999999E-2</c:v>
                </c:pt>
                <c:pt idx="20444">
                  <c:v>3.3584668800000002E-2</c:v>
                </c:pt>
                <c:pt idx="20445">
                  <c:v>3.3584668999999998E-2</c:v>
                </c:pt>
                <c:pt idx="20446">
                  <c:v>3.35846692E-2</c:v>
                </c:pt>
                <c:pt idx="20447">
                  <c:v>3.3584669400000003E-2</c:v>
                </c:pt>
                <c:pt idx="20448">
                  <c:v>3.3584669599999999E-2</c:v>
                </c:pt>
                <c:pt idx="20449">
                  <c:v>3.3584669800000001E-2</c:v>
                </c:pt>
                <c:pt idx="20450">
                  <c:v>3.3584669999999997E-2</c:v>
                </c:pt>
                <c:pt idx="20451">
                  <c:v>3.35846702E-2</c:v>
                </c:pt>
                <c:pt idx="20452">
                  <c:v>3.3584670400000002E-2</c:v>
                </c:pt>
                <c:pt idx="20453">
                  <c:v>3.3584670599999998E-2</c:v>
                </c:pt>
                <c:pt idx="20454">
                  <c:v>3.3584670800000001E-2</c:v>
                </c:pt>
                <c:pt idx="20455">
                  <c:v>3.3584671000000003E-2</c:v>
                </c:pt>
                <c:pt idx="20456">
                  <c:v>3.3584671199999999E-2</c:v>
                </c:pt>
                <c:pt idx="20457">
                  <c:v>3.3584671400000002E-2</c:v>
                </c:pt>
                <c:pt idx="20458">
                  <c:v>3.3584671599999998E-2</c:v>
                </c:pt>
                <c:pt idx="20459">
                  <c:v>3.35846718E-2</c:v>
                </c:pt>
                <c:pt idx="20460">
                  <c:v>3.3584672000000003E-2</c:v>
                </c:pt>
                <c:pt idx="20461">
                  <c:v>3.3584672199999999E-2</c:v>
                </c:pt>
                <c:pt idx="20462">
                  <c:v>3.3584672400000001E-2</c:v>
                </c:pt>
                <c:pt idx="20463">
                  <c:v>3.3584672599999997E-2</c:v>
                </c:pt>
                <c:pt idx="20464">
                  <c:v>3.35846728E-2</c:v>
                </c:pt>
                <c:pt idx="20465">
                  <c:v>3.3584673000000002E-2</c:v>
                </c:pt>
                <c:pt idx="20466">
                  <c:v>3.3584673199999998E-2</c:v>
                </c:pt>
                <c:pt idx="20467">
                  <c:v>3.3584673400000001E-2</c:v>
                </c:pt>
                <c:pt idx="20468">
                  <c:v>3.3584673600000003E-2</c:v>
                </c:pt>
                <c:pt idx="20469">
                  <c:v>3.3584673799999999E-2</c:v>
                </c:pt>
                <c:pt idx="20470">
                  <c:v>3.3584674000000002E-2</c:v>
                </c:pt>
                <c:pt idx="20471">
                  <c:v>3.3584674199999998E-2</c:v>
                </c:pt>
                <c:pt idx="20472">
                  <c:v>3.35846744E-2</c:v>
                </c:pt>
                <c:pt idx="20473">
                  <c:v>3.3584674600000003E-2</c:v>
                </c:pt>
                <c:pt idx="20474">
                  <c:v>3.3584674799999999E-2</c:v>
                </c:pt>
                <c:pt idx="20475">
                  <c:v>3.3584675000000001E-2</c:v>
                </c:pt>
                <c:pt idx="20476">
                  <c:v>3.3584675199999997E-2</c:v>
                </c:pt>
                <c:pt idx="20477">
                  <c:v>3.35846754E-2</c:v>
                </c:pt>
                <c:pt idx="20478">
                  <c:v>3.3584675600000002E-2</c:v>
                </c:pt>
                <c:pt idx="20479">
                  <c:v>3.3584675799999998E-2</c:v>
                </c:pt>
                <c:pt idx="20480">
                  <c:v>3.3584676000000001E-2</c:v>
                </c:pt>
                <c:pt idx="20481">
                  <c:v>3.3584676199999997E-2</c:v>
                </c:pt>
                <c:pt idx="20482">
                  <c:v>3.3584676399999999E-2</c:v>
                </c:pt>
                <c:pt idx="20483">
                  <c:v>3.3584676600000002E-2</c:v>
                </c:pt>
                <c:pt idx="20484">
                  <c:v>3.3584676799999998E-2</c:v>
                </c:pt>
                <c:pt idx="20485">
                  <c:v>3.3584677E-2</c:v>
                </c:pt>
                <c:pt idx="20486">
                  <c:v>3.3584677200000003E-2</c:v>
                </c:pt>
                <c:pt idx="20487">
                  <c:v>3.3584677399999999E-2</c:v>
                </c:pt>
                <c:pt idx="20488">
                  <c:v>3.3584677600000001E-2</c:v>
                </c:pt>
                <c:pt idx="20489">
                  <c:v>3.3584677799999997E-2</c:v>
                </c:pt>
                <c:pt idx="20490">
                  <c:v>3.3584678E-2</c:v>
                </c:pt>
                <c:pt idx="20491">
                  <c:v>3.3584678200000002E-2</c:v>
                </c:pt>
                <c:pt idx="20492">
                  <c:v>3.3584678399999998E-2</c:v>
                </c:pt>
                <c:pt idx="20493">
                  <c:v>3.3584678600000001E-2</c:v>
                </c:pt>
                <c:pt idx="20494">
                  <c:v>3.3584678799999997E-2</c:v>
                </c:pt>
                <c:pt idx="20495">
                  <c:v>3.3584678999999999E-2</c:v>
                </c:pt>
                <c:pt idx="20496">
                  <c:v>3.3584679200000002E-2</c:v>
                </c:pt>
                <c:pt idx="20497">
                  <c:v>3.3584679399999998E-2</c:v>
                </c:pt>
                <c:pt idx="20498">
                  <c:v>3.35846796E-2</c:v>
                </c:pt>
                <c:pt idx="20499">
                  <c:v>3.3584679800000003E-2</c:v>
                </c:pt>
                <c:pt idx="20500">
                  <c:v>3.3584679999999999E-2</c:v>
                </c:pt>
                <c:pt idx="20501">
                  <c:v>3.3584680200000001E-2</c:v>
                </c:pt>
                <c:pt idx="20502">
                  <c:v>3.3584680399999997E-2</c:v>
                </c:pt>
                <c:pt idx="20503">
                  <c:v>3.35846806E-2</c:v>
                </c:pt>
                <c:pt idx="20504">
                  <c:v>3.3584680800000002E-2</c:v>
                </c:pt>
                <c:pt idx="20505">
                  <c:v>3.3584680999999998E-2</c:v>
                </c:pt>
                <c:pt idx="20506">
                  <c:v>3.3584681200000001E-2</c:v>
                </c:pt>
                <c:pt idx="20507">
                  <c:v>3.3584681399999997E-2</c:v>
                </c:pt>
                <c:pt idx="20508">
                  <c:v>3.3584681599999999E-2</c:v>
                </c:pt>
                <c:pt idx="20509">
                  <c:v>3.3584681800000002E-2</c:v>
                </c:pt>
                <c:pt idx="20510">
                  <c:v>3.3584681999999998E-2</c:v>
                </c:pt>
                <c:pt idx="20511">
                  <c:v>3.35846822E-2</c:v>
                </c:pt>
                <c:pt idx="20512">
                  <c:v>3.3584682400000003E-2</c:v>
                </c:pt>
                <c:pt idx="20513">
                  <c:v>3.3584682599999999E-2</c:v>
                </c:pt>
                <c:pt idx="20514">
                  <c:v>3.3584682800000001E-2</c:v>
                </c:pt>
                <c:pt idx="20515">
                  <c:v>3.3584682999999997E-2</c:v>
                </c:pt>
                <c:pt idx="20516">
                  <c:v>3.35846832E-2</c:v>
                </c:pt>
                <c:pt idx="20517">
                  <c:v>3.3584683400000002E-2</c:v>
                </c:pt>
                <c:pt idx="20518">
                  <c:v>3.3584683599999998E-2</c:v>
                </c:pt>
                <c:pt idx="20519">
                  <c:v>3.3584683800000001E-2</c:v>
                </c:pt>
                <c:pt idx="20520">
                  <c:v>3.3584683999999997E-2</c:v>
                </c:pt>
                <c:pt idx="20521">
                  <c:v>3.3584684199999999E-2</c:v>
                </c:pt>
                <c:pt idx="20522">
                  <c:v>3.3584684400000002E-2</c:v>
                </c:pt>
                <c:pt idx="20523">
                  <c:v>3.3584684599999998E-2</c:v>
                </c:pt>
                <c:pt idx="20524">
                  <c:v>3.35846848E-2</c:v>
                </c:pt>
                <c:pt idx="20525">
                  <c:v>3.3584685000000003E-2</c:v>
                </c:pt>
                <c:pt idx="20526">
                  <c:v>3.3584685199999999E-2</c:v>
                </c:pt>
                <c:pt idx="20527">
                  <c:v>3.3584685400000001E-2</c:v>
                </c:pt>
                <c:pt idx="20528">
                  <c:v>3.3584685599999997E-2</c:v>
                </c:pt>
                <c:pt idx="20529">
                  <c:v>3.35846858E-2</c:v>
                </c:pt>
                <c:pt idx="20530">
                  <c:v>3.3584686000000002E-2</c:v>
                </c:pt>
                <c:pt idx="20531">
                  <c:v>3.3584686199999998E-2</c:v>
                </c:pt>
                <c:pt idx="20532">
                  <c:v>3.3584686400000001E-2</c:v>
                </c:pt>
                <c:pt idx="20533">
                  <c:v>3.3584686599999997E-2</c:v>
                </c:pt>
                <c:pt idx="20534">
                  <c:v>3.3584686799999999E-2</c:v>
                </c:pt>
                <c:pt idx="20535">
                  <c:v>3.3584687000000002E-2</c:v>
                </c:pt>
                <c:pt idx="20536">
                  <c:v>3.3584687199999998E-2</c:v>
                </c:pt>
                <c:pt idx="20537">
                  <c:v>3.35846874E-2</c:v>
                </c:pt>
                <c:pt idx="20538">
                  <c:v>3.3584687600000003E-2</c:v>
                </c:pt>
                <c:pt idx="20539">
                  <c:v>3.3584687799999999E-2</c:v>
                </c:pt>
                <c:pt idx="20540">
                  <c:v>3.3584688000000001E-2</c:v>
                </c:pt>
                <c:pt idx="20541">
                  <c:v>3.3584688199999997E-2</c:v>
                </c:pt>
                <c:pt idx="20542">
                  <c:v>3.35846884E-2</c:v>
                </c:pt>
                <c:pt idx="20543">
                  <c:v>3.3584688600000003E-2</c:v>
                </c:pt>
                <c:pt idx="20544">
                  <c:v>3.3584688799999998E-2</c:v>
                </c:pt>
                <c:pt idx="20545">
                  <c:v>3.3584689000000001E-2</c:v>
                </c:pt>
                <c:pt idx="20546">
                  <c:v>3.3584689199999997E-2</c:v>
                </c:pt>
                <c:pt idx="20547">
                  <c:v>3.3584689399999999E-2</c:v>
                </c:pt>
                <c:pt idx="20548">
                  <c:v>3.3584689600000002E-2</c:v>
                </c:pt>
                <c:pt idx="20549">
                  <c:v>3.3584689799999998E-2</c:v>
                </c:pt>
                <c:pt idx="20550">
                  <c:v>3.358469E-2</c:v>
                </c:pt>
                <c:pt idx="20551">
                  <c:v>3.3584690200000003E-2</c:v>
                </c:pt>
                <c:pt idx="20552">
                  <c:v>3.3584690399999999E-2</c:v>
                </c:pt>
                <c:pt idx="20553">
                  <c:v>3.3584690600000001E-2</c:v>
                </c:pt>
                <c:pt idx="20554">
                  <c:v>3.3584690799999997E-2</c:v>
                </c:pt>
                <c:pt idx="20555">
                  <c:v>3.3584691E-2</c:v>
                </c:pt>
                <c:pt idx="20556">
                  <c:v>3.3584691200000003E-2</c:v>
                </c:pt>
                <c:pt idx="20557">
                  <c:v>3.3584691399999998E-2</c:v>
                </c:pt>
                <c:pt idx="20558">
                  <c:v>3.3584691600000001E-2</c:v>
                </c:pt>
                <c:pt idx="20559">
                  <c:v>3.3584691799999997E-2</c:v>
                </c:pt>
                <c:pt idx="20560">
                  <c:v>3.3584691999999999E-2</c:v>
                </c:pt>
                <c:pt idx="20561">
                  <c:v>3.3584692200000002E-2</c:v>
                </c:pt>
                <c:pt idx="20562">
                  <c:v>3.3584692399999998E-2</c:v>
                </c:pt>
                <c:pt idx="20563">
                  <c:v>3.35846926E-2</c:v>
                </c:pt>
                <c:pt idx="20564">
                  <c:v>3.3584692800000003E-2</c:v>
                </c:pt>
                <c:pt idx="20565">
                  <c:v>3.3584692999999999E-2</c:v>
                </c:pt>
                <c:pt idx="20566">
                  <c:v>3.3584693200000001E-2</c:v>
                </c:pt>
                <c:pt idx="20567">
                  <c:v>3.3584693399999997E-2</c:v>
                </c:pt>
                <c:pt idx="20568">
                  <c:v>3.35846936E-2</c:v>
                </c:pt>
                <c:pt idx="20569">
                  <c:v>3.3584693800000003E-2</c:v>
                </c:pt>
                <c:pt idx="20570">
                  <c:v>3.3584693999999998E-2</c:v>
                </c:pt>
                <c:pt idx="20571">
                  <c:v>3.3584694200000001E-2</c:v>
                </c:pt>
                <c:pt idx="20572">
                  <c:v>3.3584694399999997E-2</c:v>
                </c:pt>
                <c:pt idx="20573">
                  <c:v>3.3584694599999999E-2</c:v>
                </c:pt>
                <c:pt idx="20574">
                  <c:v>3.3584694800000002E-2</c:v>
                </c:pt>
                <c:pt idx="20575">
                  <c:v>3.3584694999999998E-2</c:v>
                </c:pt>
                <c:pt idx="20576">
                  <c:v>3.35846952E-2</c:v>
                </c:pt>
                <c:pt idx="20577">
                  <c:v>3.3584695400000003E-2</c:v>
                </c:pt>
                <c:pt idx="20578">
                  <c:v>3.3584695599999999E-2</c:v>
                </c:pt>
                <c:pt idx="20579">
                  <c:v>3.3584695800000001E-2</c:v>
                </c:pt>
                <c:pt idx="20580">
                  <c:v>3.3584695999999997E-2</c:v>
                </c:pt>
                <c:pt idx="20581">
                  <c:v>3.35846962E-2</c:v>
                </c:pt>
                <c:pt idx="20582">
                  <c:v>3.3584696400000003E-2</c:v>
                </c:pt>
                <c:pt idx="20583">
                  <c:v>3.3584696599999998E-2</c:v>
                </c:pt>
                <c:pt idx="20584">
                  <c:v>3.3584696800000001E-2</c:v>
                </c:pt>
                <c:pt idx="20585">
                  <c:v>3.3584696999999997E-2</c:v>
                </c:pt>
                <c:pt idx="20586">
                  <c:v>3.3584697199999999E-2</c:v>
                </c:pt>
                <c:pt idx="20587">
                  <c:v>3.3584697400000002E-2</c:v>
                </c:pt>
                <c:pt idx="20588">
                  <c:v>3.3584697599999998E-2</c:v>
                </c:pt>
                <c:pt idx="20589">
                  <c:v>3.35846978E-2</c:v>
                </c:pt>
                <c:pt idx="20590">
                  <c:v>3.3584698000000003E-2</c:v>
                </c:pt>
                <c:pt idx="20591">
                  <c:v>3.3584698199999999E-2</c:v>
                </c:pt>
                <c:pt idx="20592">
                  <c:v>3.3584698400000002E-2</c:v>
                </c:pt>
                <c:pt idx="20593">
                  <c:v>3.3584698599999997E-2</c:v>
                </c:pt>
                <c:pt idx="20594">
                  <c:v>3.35846988E-2</c:v>
                </c:pt>
                <c:pt idx="20595">
                  <c:v>3.3584699000000003E-2</c:v>
                </c:pt>
                <c:pt idx="20596">
                  <c:v>3.3584699199999998E-2</c:v>
                </c:pt>
                <c:pt idx="20597">
                  <c:v>3.3584699400000001E-2</c:v>
                </c:pt>
                <c:pt idx="20598">
                  <c:v>3.3584699599999997E-2</c:v>
                </c:pt>
                <c:pt idx="20599">
                  <c:v>3.3584699799999999E-2</c:v>
                </c:pt>
                <c:pt idx="20600">
                  <c:v>3.3584700000000002E-2</c:v>
                </c:pt>
                <c:pt idx="20601">
                  <c:v>3.3584700199999998E-2</c:v>
                </c:pt>
                <c:pt idx="20602">
                  <c:v>3.35847004E-2</c:v>
                </c:pt>
                <c:pt idx="20603">
                  <c:v>3.3584700600000003E-2</c:v>
                </c:pt>
                <c:pt idx="20604">
                  <c:v>3.3584700799999999E-2</c:v>
                </c:pt>
                <c:pt idx="20605">
                  <c:v>3.3584701000000002E-2</c:v>
                </c:pt>
                <c:pt idx="20606">
                  <c:v>3.3584701199999997E-2</c:v>
                </c:pt>
                <c:pt idx="20607">
                  <c:v>3.35847014E-2</c:v>
                </c:pt>
                <c:pt idx="20608">
                  <c:v>3.3584701600000003E-2</c:v>
                </c:pt>
                <c:pt idx="20609">
                  <c:v>3.3584701799999998E-2</c:v>
                </c:pt>
                <c:pt idx="20610">
                  <c:v>3.3584702000000001E-2</c:v>
                </c:pt>
                <c:pt idx="20611">
                  <c:v>3.3584702199999997E-2</c:v>
                </c:pt>
                <c:pt idx="20612">
                  <c:v>3.3584702399999999E-2</c:v>
                </c:pt>
                <c:pt idx="20613">
                  <c:v>3.3584702600000002E-2</c:v>
                </c:pt>
                <c:pt idx="20614">
                  <c:v>3.3584702799999998E-2</c:v>
                </c:pt>
                <c:pt idx="20615">
                  <c:v>3.3584703E-2</c:v>
                </c:pt>
                <c:pt idx="20616">
                  <c:v>3.3584703200000003E-2</c:v>
                </c:pt>
                <c:pt idx="20617">
                  <c:v>3.3584703399999999E-2</c:v>
                </c:pt>
                <c:pt idx="20618">
                  <c:v>3.3584703600000002E-2</c:v>
                </c:pt>
                <c:pt idx="20619">
                  <c:v>3.3584703799999997E-2</c:v>
                </c:pt>
                <c:pt idx="20620">
                  <c:v>3.3584704E-2</c:v>
                </c:pt>
                <c:pt idx="20621">
                  <c:v>3.3584704200000003E-2</c:v>
                </c:pt>
                <c:pt idx="20622">
                  <c:v>3.3584704399999998E-2</c:v>
                </c:pt>
                <c:pt idx="20623">
                  <c:v>3.3584704600000001E-2</c:v>
                </c:pt>
                <c:pt idx="20624">
                  <c:v>3.3584704799999997E-2</c:v>
                </c:pt>
                <c:pt idx="20625">
                  <c:v>3.3584704999999999E-2</c:v>
                </c:pt>
                <c:pt idx="20626">
                  <c:v>3.3584705200000002E-2</c:v>
                </c:pt>
                <c:pt idx="20627">
                  <c:v>3.3584705399999998E-2</c:v>
                </c:pt>
                <c:pt idx="20628">
                  <c:v>3.35847056E-2</c:v>
                </c:pt>
                <c:pt idx="20629">
                  <c:v>3.3584705800000003E-2</c:v>
                </c:pt>
                <c:pt idx="20630">
                  <c:v>3.3584705999999999E-2</c:v>
                </c:pt>
                <c:pt idx="20631">
                  <c:v>3.3584706200000002E-2</c:v>
                </c:pt>
                <c:pt idx="20632">
                  <c:v>3.3584706399999997E-2</c:v>
                </c:pt>
                <c:pt idx="20633">
                  <c:v>3.35847066E-2</c:v>
                </c:pt>
                <c:pt idx="20634">
                  <c:v>3.3584706800000003E-2</c:v>
                </c:pt>
                <c:pt idx="20635">
                  <c:v>3.3584706999999998E-2</c:v>
                </c:pt>
                <c:pt idx="20636">
                  <c:v>3.3584707200000001E-2</c:v>
                </c:pt>
                <c:pt idx="20637">
                  <c:v>3.3584707399999997E-2</c:v>
                </c:pt>
                <c:pt idx="20638">
                  <c:v>3.3584707599999999E-2</c:v>
                </c:pt>
                <c:pt idx="20639">
                  <c:v>3.3584707800000002E-2</c:v>
                </c:pt>
                <c:pt idx="20640">
                  <c:v>3.3584707999999998E-2</c:v>
                </c:pt>
                <c:pt idx="20641">
                  <c:v>3.3584708200000001E-2</c:v>
                </c:pt>
                <c:pt idx="20642">
                  <c:v>3.3584708400000003E-2</c:v>
                </c:pt>
                <c:pt idx="20643">
                  <c:v>3.3584708599999999E-2</c:v>
                </c:pt>
                <c:pt idx="20644">
                  <c:v>3.3584708800000002E-2</c:v>
                </c:pt>
                <c:pt idx="20645">
                  <c:v>3.3584708999999997E-2</c:v>
                </c:pt>
                <c:pt idx="20646">
                  <c:v>3.35847092E-2</c:v>
                </c:pt>
                <c:pt idx="20647">
                  <c:v>3.3584709400000003E-2</c:v>
                </c:pt>
                <c:pt idx="20648">
                  <c:v>3.3584709599999998E-2</c:v>
                </c:pt>
                <c:pt idx="20649">
                  <c:v>3.3584709800000001E-2</c:v>
                </c:pt>
                <c:pt idx="20650">
                  <c:v>3.3584709999999997E-2</c:v>
                </c:pt>
                <c:pt idx="20651">
                  <c:v>3.3584710199999999E-2</c:v>
                </c:pt>
                <c:pt idx="20652">
                  <c:v>3.3584710400000002E-2</c:v>
                </c:pt>
                <c:pt idx="20653">
                  <c:v>3.3584710599999998E-2</c:v>
                </c:pt>
                <c:pt idx="20654">
                  <c:v>3.3584710800000001E-2</c:v>
                </c:pt>
                <c:pt idx="20655">
                  <c:v>3.3584711000000003E-2</c:v>
                </c:pt>
                <c:pt idx="20656">
                  <c:v>3.3584711199999999E-2</c:v>
                </c:pt>
                <c:pt idx="20657">
                  <c:v>3.3584711400000002E-2</c:v>
                </c:pt>
                <c:pt idx="20658">
                  <c:v>3.3584711599999997E-2</c:v>
                </c:pt>
                <c:pt idx="20659">
                  <c:v>3.35847118E-2</c:v>
                </c:pt>
                <c:pt idx="20660">
                  <c:v>3.3584712000000003E-2</c:v>
                </c:pt>
                <c:pt idx="20661">
                  <c:v>3.3584712199999998E-2</c:v>
                </c:pt>
                <c:pt idx="20662">
                  <c:v>3.3584712400000001E-2</c:v>
                </c:pt>
                <c:pt idx="20663">
                  <c:v>3.3584712599999997E-2</c:v>
                </c:pt>
                <c:pt idx="20664">
                  <c:v>3.3584712799999999E-2</c:v>
                </c:pt>
                <c:pt idx="20665">
                  <c:v>3.3584713000000002E-2</c:v>
                </c:pt>
                <c:pt idx="20666">
                  <c:v>3.3584713199999998E-2</c:v>
                </c:pt>
                <c:pt idx="20667">
                  <c:v>3.3584713400000001E-2</c:v>
                </c:pt>
                <c:pt idx="20668">
                  <c:v>3.3584713600000003E-2</c:v>
                </c:pt>
                <c:pt idx="20669">
                  <c:v>3.3584713799999999E-2</c:v>
                </c:pt>
                <c:pt idx="20670">
                  <c:v>3.3584714000000002E-2</c:v>
                </c:pt>
                <c:pt idx="20671">
                  <c:v>3.3584714199999997E-2</c:v>
                </c:pt>
                <c:pt idx="20672">
                  <c:v>3.35847144E-2</c:v>
                </c:pt>
                <c:pt idx="20673">
                  <c:v>3.3584714600000003E-2</c:v>
                </c:pt>
                <c:pt idx="20674">
                  <c:v>3.3584714799999998E-2</c:v>
                </c:pt>
                <c:pt idx="20675">
                  <c:v>3.3584715000000001E-2</c:v>
                </c:pt>
                <c:pt idx="20676">
                  <c:v>3.3584715199999997E-2</c:v>
                </c:pt>
                <c:pt idx="20677">
                  <c:v>3.3584715399999999E-2</c:v>
                </c:pt>
                <c:pt idx="20678">
                  <c:v>3.3584715600000002E-2</c:v>
                </c:pt>
                <c:pt idx="20679">
                  <c:v>3.3584715799999998E-2</c:v>
                </c:pt>
                <c:pt idx="20680">
                  <c:v>3.3584716000000001E-2</c:v>
                </c:pt>
                <c:pt idx="20681">
                  <c:v>3.3584716200000003E-2</c:v>
                </c:pt>
                <c:pt idx="20682">
                  <c:v>3.3584716399999999E-2</c:v>
                </c:pt>
                <c:pt idx="20683">
                  <c:v>3.3584716600000002E-2</c:v>
                </c:pt>
                <c:pt idx="20684">
                  <c:v>3.3584716799999997E-2</c:v>
                </c:pt>
                <c:pt idx="20685">
                  <c:v>3.3584717E-2</c:v>
                </c:pt>
                <c:pt idx="20686">
                  <c:v>3.3584717200000003E-2</c:v>
                </c:pt>
                <c:pt idx="20687">
                  <c:v>3.3584717399999998E-2</c:v>
                </c:pt>
                <c:pt idx="20688">
                  <c:v>3.3584717600000001E-2</c:v>
                </c:pt>
                <c:pt idx="20689">
                  <c:v>3.3584717799999997E-2</c:v>
                </c:pt>
                <c:pt idx="20690">
                  <c:v>3.3584718E-2</c:v>
                </c:pt>
                <c:pt idx="20691">
                  <c:v>3.3584718200000002E-2</c:v>
                </c:pt>
                <c:pt idx="20692">
                  <c:v>3.3584718399999998E-2</c:v>
                </c:pt>
                <c:pt idx="20693">
                  <c:v>3.3584718600000001E-2</c:v>
                </c:pt>
                <c:pt idx="20694">
                  <c:v>3.3584718800000003E-2</c:v>
                </c:pt>
                <c:pt idx="20695">
                  <c:v>3.3584718999999999E-2</c:v>
                </c:pt>
                <c:pt idx="20696">
                  <c:v>3.3584719200000002E-2</c:v>
                </c:pt>
                <c:pt idx="20697">
                  <c:v>3.3584719399999997E-2</c:v>
                </c:pt>
                <c:pt idx="20698">
                  <c:v>3.35847196E-2</c:v>
                </c:pt>
                <c:pt idx="20699">
                  <c:v>3.3584719800000003E-2</c:v>
                </c:pt>
                <c:pt idx="20700">
                  <c:v>3.3584719999999998E-2</c:v>
                </c:pt>
                <c:pt idx="20701">
                  <c:v>3.3584720200000001E-2</c:v>
                </c:pt>
                <c:pt idx="20702">
                  <c:v>3.3584720399999997E-2</c:v>
                </c:pt>
                <c:pt idx="20703">
                  <c:v>3.35847206E-2</c:v>
                </c:pt>
                <c:pt idx="20704">
                  <c:v>3.3584720800000002E-2</c:v>
                </c:pt>
                <c:pt idx="20705">
                  <c:v>3.3584720999999998E-2</c:v>
                </c:pt>
                <c:pt idx="20706">
                  <c:v>3.3584721200000001E-2</c:v>
                </c:pt>
                <c:pt idx="20707">
                  <c:v>3.3584721400000003E-2</c:v>
                </c:pt>
                <c:pt idx="20708">
                  <c:v>3.3584721599999999E-2</c:v>
                </c:pt>
                <c:pt idx="20709">
                  <c:v>3.3584721800000002E-2</c:v>
                </c:pt>
                <c:pt idx="20710">
                  <c:v>3.3584721999999997E-2</c:v>
                </c:pt>
                <c:pt idx="20711">
                  <c:v>3.35847222E-2</c:v>
                </c:pt>
                <c:pt idx="20712">
                  <c:v>3.3584722400000003E-2</c:v>
                </c:pt>
                <c:pt idx="20713">
                  <c:v>3.3584722599999998E-2</c:v>
                </c:pt>
                <c:pt idx="20714">
                  <c:v>3.3584722800000001E-2</c:v>
                </c:pt>
                <c:pt idx="20715">
                  <c:v>3.3584722999999997E-2</c:v>
                </c:pt>
                <c:pt idx="20716">
                  <c:v>3.35847232E-2</c:v>
                </c:pt>
                <c:pt idx="20717">
                  <c:v>3.3584723400000002E-2</c:v>
                </c:pt>
                <c:pt idx="20718">
                  <c:v>3.3584723599999998E-2</c:v>
                </c:pt>
                <c:pt idx="20719">
                  <c:v>3.3584723800000001E-2</c:v>
                </c:pt>
                <c:pt idx="20720">
                  <c:v>3.3584724000000003E-2</c:v>
                </c:pt>
                <c:pt idx="20721">
                  <c:v>3.3584724199999999E-2</c:v>
                </c:pt>
                <c:pt idx="20722">
                  <c:v>3.3584724400000002E-2</c:v>
                </c:pt>
                <c:pt idx="20723">
                  <c:v>3.3584724599999997E-2</c:v>
                </c:pt>
                <c:pt idx="20724">
                  <c:v>3.35847248E-2</c:v>
                </c:pt>
                <c:pt idx="20725">
                  <c:v>3.3584725000000003E-2</c:v>
                </c:pt>
                <c:pt idx="20726">
                  <c:v>3.3584725199999999E-2</c:v>
                </c:pt>
                <c:pt idx="20727">
                  <c:v>3.3584725400000001E-2</c:v>
                </c:pt>
                <c:pt idx="20728">
                  <c:v>3.3584725599999997E-2</c:v>
                </c:pt>
                <c:pt idx="20729">
                  <c:v>3.35847258E-2</c:v>
                </c:pt>
                <c:pt idx="20730">
                  <c:v>3.3584726000000002E-2</c:v>
                </c:pt>
                <c:pt idx="20731">
                  <c:v>3.3584726199999998E-2</c:v>
                </c:pt>
                <c:pt idx="20732">
                  <c:v>3.3584726400000001E-2</c:v>
                </c:pt>
                <c:pt idx="20733">
                  <c:v>3.3584726600000003E-2</c:v>
                </c:pt>
                <c:pt idx="20734">
                  <c:v>3.3584726799999999E-2</c:v>
                </c:pt>
                <c:pt idx="20735">
                  <c:v>3.3584727000000002E-2</c:v>
                </c:pt>
                <c:pt idx="20736">
                  <c:v>3.3584727199999997E-2</c:v>
                </c:pt>
                <c:pt idx="20737">
                  <c:v>3.35847274E-2</c:v>
                </c:pt>
                <c:pt idx="20738">
                  <c:v>3.3584727600000003E-2</c:v>
                </c:pt>
                <c:pt idx="20739">
                  <c:v>3.3584727799999999E-2</c:v>
                </c:pt>
                <c:pt idx="20740">
                  <c:v>3.3584728000000001E-2</c:v>
                </c:pt>
                <c:pt idx="20741">
                  <c:v>3.3584728199999997E-2</c:v>
                </c:pt>
                <c:pt idx="20742">
                  <c:v>3.35847284E-2</c:v>
                </c:pt>
                <c:pt idx="20743">
                  <c:v>3.3584728600000002E-2</c:v>
                </c:pt>
                <c:pt idx="20744">
                  <c:v>3.3584728799999998E-2</c:v>
                </c:pt>
                <c:pt idx="20745">
                  <c:v>3.3584729000000001E-2</c:v>
                </c:pt>
                <c:pt idx="20746">
                  <c:v>3.3584729200000003E-2</c:v>
                </c:pt>
                <c:pt idx="20747">
                  <c:v>3.3584729399999999E-2</c:v>
                </c:pt>
                <c:pt idx="20748">
                  <c:v>3.3584729600000002E-2</c:v>
                </c:pt>
                <c:pt idx="20749">
                  <c:v>3.3584729799999997E-2</c:v>
                </c:pt>
                <c:pt idx="20750">
                  <c:v>3.358473E-2</c:v>
                </c:pt>
                <c:pt idx="20751">
                  <c:v>3.3584730200000003E-2</c:v>
                </c:pt>
                <c:pt idx="20752">
                  <c:v>3.3584730399999999E-2</c:v>
                </c:pt>
                <c:pt idx="20753">
                  <c:v>3.3584730600000001E-2</c:v>
                </c:pt>
                <c:pt idx="20754">
                  <c:v>3.3584730799999997E-2</c:v>
                </c:pt>
                <c:pt idx="20755">
                  <c:v>3.3584731E-2</c:v>
                </c:pt>
                <c:pt idx="20756">
                  <c:v>3.3584731200000002E-2</c:v>
                </c:pt>
                <c:pt idx="20757">
                  <c:v>3.3584731399999998E-2</c:v>
                </c:pt>
                <c:pt idx="20758">
                  <c:v>3.3584731600000001E-2</c:v>
                </c:pt>
                <c:pt idx="20759">
                  <c:v>3.3584731800000003E-2</c:v>
                </c:pt>
                <c:pt idx="20760">
                  <c:v>3.3584731999999999E-2</c:v>
                </c:pt>
                <c:pt idx="20761">
                  <c:v>3.3584732200000002E-2</c:v>
                </c:pt>
                <c:pt idx="20762">
                  <c:v>3.3584732399999997E-2</c:v>
                </c:pt>
                <c:pt idx="20763">
                  <c:v>3.35847326E-2</c:v>
                </c:pt>
                <c:pt idx="20764">
                  <c:v>3.3584732800000003E-2</c:v>
                </c:pt>
                <c:pt idx="20765">
                  <c:v>3.3584732999999999E-2</c:v>
                </c:pt>
                <c:pt idx="20766">
                  <c:v>3.3584733200000001E-2</c:v>
                </c:pt>
                <c:pt idx="20767">
                  <c:v>3.3584733399999997E-2</c:v>
                </c:pt>
                <c:pt idx="20768">
                  <c:v>3.35847336E-2</c:v>
                </c:pt>
                <c:pt idx="20769">
                  <c:v>3.3584733800000002E-2</c:v>
                </c:pt>
                <c:pt idx="20770">
                  <c:v>3.3584733999999998E-2</c:v>
                </c:pt>
                <c:pt idx="20771">
                  <c:v>3.3584734200000001E-2</c:v>
                </c:pt>
                <c:pt idx="20772">
                  <c:v>3.3584734400000003E-2</c:v>
                </c:pt>
                <c:pt idx="20773">
                  <c:v>3.3584734599999999E-2</c:v>
                </c:pt>
                <c:pt idx="20774">
                  <c:v>3.3584734800000002E-2</c:v>
                </c:pt>
                <c:pt idx="20775">
                  <c:v>3.3584734999999998E-2</c:v>
                </c:pt>
                <c:pt idx="20776">
                  <c:v>3.35847352E-2</c:v>
                </c:pt>
                <c:pt idx="20777">
                  <c:v>3.3584735400000003E-2</c:v>
                </c:pt>
                <c:pt idx="20778">
                  <c:v>3.3584735599999999E-2</c:v>
                </c:pt>
                <c:pt idx="20779">
                  <c:v>3.3584735800000001E-2</c:v>
                </c:pt>
                <c:pt idx="20780">
                  <c:v>3.3584735999999997E-2</c:v>
                </c:pt>
                <c:pt idx="20781">
                  <c:v>3.35847362E-2</c:v>
                </c:pt>
                <c:pt idx="20782">
                  <c:v>3.3584736400000002E-2</c:v>
                </c:pt>
                <c:pt idx="20783">
                  <c:v>3.3584736599999998E-2</c:v>
                </c:pt>
                <c:pt idx="20784">
                  <c:v>3.3584736800000001E-2</c:v>
                </c:pt>
                <c:pt idx="20785">
                  <c:v>3.3584737000000003E-2</c:v>
                </c:pt>
                <c:pt idx="20786">
                  <c:v>3.3584737199999999E-2</c:v>
                </c:pt>
                <c:pt idx="20787">
                  <c:v>3.3584737400000002E-2</c:v>
                </c:pt>
                <c:pt idx="20788">
                  <c:v>3.3584737599999998E-2</c:v>
                </c:pt>
                <c:pt idx="20789">
                  <c:v>3.35847378E-2</c:v>
                </c:pt>
                <c:pt idx="20790">
                  <c:v>3.3584738000000003E-2</c:v>
                </c:pt>
                <c:pt idx="20791">
                  <c:v>3.3584738199999999E-2</c:v>
                </c:pt>
                <c:pt idx="20792">
                  <c:v>3.3584738400000001E-2</c:v>
                </c:pt>
                <c:pt idx="20793">
                  <c:v>3.3584738599999997E-2</c:v>
                </c:pt>
                <c:pt idx="20794">
                  <c:v>3.35847388E-2</c:v>
                </c:pt>
                <c:pt idx="20795">
                  <c:v>3.3584739000000002E-2</c:v>
                </c:pt>
                <c:pt idx="20796">
                  <c:v>3.3584739199999998E-2</c:v>
                </c:pt>
                <c:pt idx="20797">
                  <c:v>3.3584739400000001E-2</c:v>
                </c:pt>
                <c:pt idx="20798">
                  <c:v>3.3584739600000003E-2</c:v>
                </c:pt>
                <c:pt idx="20799">
                  <c:v>3.3584739799999999E-2</c:v>
                </c:pt>
                <c:pt idx="20800">
                  <c:v>3.3584740000000002E-2</c:v>
                </c:pt>
                <c:pt idx="20801">
                  <c:v>3.3584740199999998E-2</c:v>
                </c:pt>
                <c:pt idx="20802">
                  <c:v>3.35847404E-2</c:v>
                </c:pt>
                <c:pt idx="20803">
                  <c:v>3.3584740600000003E-2</c:v>
                </c:pt>
                <c:pt idx="20804">
                  <c:v>3.3584740799999999E-2</c:v>
                </c:pt>
                <c:pt idx="20805">
                  <c:v>3.3584741000000001E-2</c:v>
                </c:pt>
                <c:pt idx="20806">
                  <c:v>3.3584741199999997E-2</c:v>
                </c:pt>
                <c:pt idx="20807">
                  <c:v>3.35847414E-2</c:v>
                </c:pt>
                <c:pt idx="20808">
                  <c:v>3.3584741600000002E-2</c:v>
                </c:pt>
                <c:pt idx="20809">
                  <c:v>3.3584741799999998E-2</c:v>
                </c:pt>
                <c:pt idx="20810">
                  <c:v>3.3584742000000001E-2</c:v>
                </c:pt>
                <c:pt idx="20811">
                  <c:v>3.3584742200000003E-2</c:v>
                </c:pt>
                <c:pt idx="20812">
                  <c:v>3.3584742399999999E-2</c:v>
                </c:pt>
                <c:pt idx="20813">
                  <c:v>3.3584742600000002E-2</c:v>
                </c:pt>
                <c:pt idx="20814">
                  <c:v>3.3584742799999998E-2</c:v>
                </c:pt>
                <c:pt idx="20815">
                  <c:v>3.3584743E-2</c:v>
                </c:pt>
                <c:pt idx="20816">
                  <c:v>3.3584743200000003E-2</c:v>
                </c:pt>
                <c:pt idx="20817">
                  <c:v>3.3584743399999999E-2</c:v>
                </c:pt>
                <c:pt idx="20818">
                  <c:v>3.3584743600000001E-2</c:v>
                </c:pt>
                <c:pt idx="20819">
                  <c:v>3.3584743799999997E-2</c:v>
                </c:pt>
                <c:pt idx="20820">
                  <c:v>3.3584744E-2</c:v>
                </c:pt>
                <c:pt idx="20821">
                  <c:v>3.3584744200000002E-2</c:v>
                </c:pt>
                <c:pt idx="20822">
                  <c:v>3.3584744399999998E-2</c:v>
                </c:pt>
                <c:pt idx="20823">
                  <c:v>3.3584744600000001E-2</c:v>
                </c:pt>
                <c:pt idx="20824">
                  <c:v>3.3584744800000003E-2</c:v>
                </c:pt>
                <c:pt idx="20825">
                  <c:v>3.3584744999999999E-2</c:v>
                </c:pt>
                <c:pt idx="20826">
                  <c:v>3.3584745200000002E-2</c:v>
                </c:pt>
                <c:pt idx="20827">
                  <c:v>3.3584745399999998E-2</c:v>
                </c:pt>
                <c:pt idx="20828">
                  <c:v>3.35847456E-2</c:v>
                </c:pt>
                <c:pt idx="20829">
                  <c:v>3.3584745800000003E-2</c:v>
                </c:pt>
                <c:pt idx="20830">
                  <c:v>3.3584745999999999E-2</c:v>
                </c:pt>
                <c:pt idx="20831">
                  <c:v>3.3584746200000001E-2</c:v>
                </c:pt>
                <c:pt idx="20832">
                  <c:v>3.3584746399999997E-2</c:v>
                </c:pt>
                <c:pt idx="20833">
                  <c:v>3.35847466E-2</c:v>
                </c:pt>
                <c:pt idx="20834">
                  <c:v>3.3584746800000002E-2</c:v>
                </c:pt>
                <c:pt idx="20835">
                  <c:v>3.3584746999999998E-2</c:v>
                </c:pt>
                <c:pt idx="20836">
                  <c:v>3.3584747200000001E-2</c:v>
                </c:pt>
                <c:pt idx="20837">
                  <c:v>3.3584747400000003E-2</c:v>
                </c:pt>
                <c:pt idx="20838">
                  <c:v>3.3584747599999999E-2</c:v>
                </c:pt>
                <c:pt idx="20839">
                  <c:v>3.3584747800000002E-2</c:v>
                </c:pt>
                <c:pt idx="20840">
                  <c:v>3.3584747999999998E-2</c:v>
                </c:pt>
                <c:pt idx="20841">
                  <c:v>3.35847482E-2</c:v>
                </c:pt>
                <c:pt idx="20842">
                  <c:v>3.3584748400000003E-2</c:v>
                </c:pt>
                <c:pt idx="20843">
                  <c:v>3.3584748599999999E-2</c:v>
                </c:pt>
                <c:pt idx="20844">
                  <c:v>3.3584748800000001E-2</c:v>
                </c:pt>
                <c:pt idx="20845">
                  <c:v>3.3584748999999997E-2</c:v>
                </c:pt>
                <c:pt idx="20846">
                  <c:v>3.35847492E-2</c:v>
                </c:pt>
                <c:pt idx="20847">
                  <c:v>3.3584749400000002E-2</c:v>
                </c:pt>
                <c:pt idx="20848">
                  <c:v>3.3584749599999998E-2</c:v>
                </c:pt>
                <c:pt idx="20849">
                  <c:v>3.3584749800000001E-2</c:v>
                </c:pt>
                <c:pt idx="20850">
                  <c:v>3.3584749999999997E-2</c:v>
                </c:pt>
                <c:pt idx="20851">
                  <c:v>3.3584750199999999E-2</c:v>
                </c:pt>
                <c:pt idx="20852">
                  <c:v>3.3584750400000002E-2</c:v>
                </c:pt>
                <c:pt idx="20853">
                  <c:v>3.3584750599999998E-2</c:v>
                </c:pt>
                <c:pt idx="20854">
                  <c:v>3.35847508E-2</c:v>
                </c:pt>
                <c:pt idx="20855">
                  <c:v>3.3584751000000003E-2</c:v>
                </c:pt>
                <c:pt idx="20856">
                  <c:v>3.3584751199999999E-2</c:v>
                </c:pt>
                <c:pt idx="20857">
                  <c:v>3.3584751400000001E-2</c:v>
                </c:pt>
                <c:pt idx="20858">
                  <c:v>3.3584751599999997E-2</c:v>
                </c:pt>
                <c:pt idx="20859">
                  <c:v>3.35847518E-2</c:v>
                </c:pt>
                <c:pt idx="20860">
                  <c:v>3.3584752000000002E-2</c:v>
                </c:pt>
                <c:pt idx="20861">
                  <c:v>3.3584752199999998E-2</c:v>
                </c:pt>
                <c:pt idx="20862">
                  <c:v>3.3584752400000001E-2</c:v>
                </c:pt>
                <c:pt idx="20863">
                  <c:v>3.3584752599999997E-2</c:v>
                </c:pt>
                <c:pt idx="20864">
                  <c:v>3.3584752799999999E-2</c:v>
                </c:pt>
                <c:pt idx="20865">
                  <c:v>3.3584753000000002E-2</c:v>
                </c:pt>
                <c:pt idx="20866">
                  <c:v>3.3584753199999998E-2</c:v>
                </c:pt>
                <c:pt idx="20867">
                  <c:v>3.35847534E-2</c:v>
                </c:pt>
                <c:pt idx="20868">
                  <c:v>3.3584753600000003E-2</c:v>
                </c:pt>
                <c:pt idx="20869">
                  <c:v>3.3584753799999999E-2</c:v>
                </c:pt>
                <c:pt idx="20870">
                  <c:v>3.3584754000000001E-2</c:v>
                </c:pt>
                <c:pt idx="20871">
                  <c:v>3.3584754199999997E-2</c:v>
                </c:pt>
                <c:pt idx="20872">
                  <c:v>3.35847544E-2</c:v>
                </c:pt>
                <c:pt idx="20873">
                  <c:v>3.3584754600000002E-2</c:v>
                </c:pt>
                <c:pt idx="20874">
                  <c:v>3.3584754799999998E-2</c:v>
                </c:pt>
                <c:pt idx="20875">
                  <c:v>3.3584755000000001E-2</c:v>
                </c:pt>
                <c:pt idx="20876">
                  <c:v>3.3584755199999997E-2</c:v>
                </c:pt>
                <c:pt idx="20877">
                  <c:v>3.3584755399999999E-2</c:v>
                </c:pt>
                <c:pt idx="20878">
                  <c:v>3.3584755600000002E-2</c:v>
                </c:pt>
                <c:pt idx="20879">
                  <c:v>3.3584755799999998E-2</c:v>
                </c:pt>
                <c:pt idx="20880">
                  <c:v>3.3584756E-2</c:v>
                </c:pt>
                <c:pt idx="20881">
                  <c:v>3.3584756200000003E-2</c:v>
                </c:pt>
                <c:pt idx="20882">
                  <c:v>3.3584756399999999E-2</c:v>
                </c:pt>
                <c:pt idx="20883">
                  <c:v>3.3584756600000001E-2</c:v>
                </c:pt>
                <c:pt idx="20884">
                  <c:v>3.3584756799999997E-2</c:v>
                </c:pt>
                <c:pt idx="20885">
                  <c:v>3.3584757E-2</c:v>
                </c:pt>
                <c:pt idx="20886">
                  <c:v>3.3584757200000002E-2</c:v>
                </c:pt>
                <c:pt idx="20887">
                  <c:v>3.3584757399999998E-2</c:v>
                </c:pt>
                <c:pt idx="20888">
                  <c:v>3.3584757600000001E-2</c:v>
                </c:pt>
                <c:pt idx="20889">
                  <c:v>3.3584757799999997E-2</c:v>
                </c:pt>
                <c:pt idx="20890">
                  <c:v>3.3584757999999999E-2</c:v>
                </c:pt>
                <c:pt idx="20891">
                  <c:v>3.3584758200000002E-2</c:v>
                </c:pt>
                <c:pt idx="20892">
                  <c:v>3.3584758399999998E-2</c:v>
                </c:pt>
                <c:pt idx="20893">
                  <c:v>3.35847586E-2</c:v>
                </c:pt>
                <c:pt idx="20894">
                  <c:v>3.3584758800000003E-2</c:v>
                </c:pt>
                <c:pt idx="20895">
                  <c:v>3.3584758999999999E-2</c:v>
                </c:pt>
                <c:pt idx="20896">
                  <c:v>3.3584759200000001E-2</c:v>
                </c:pt>
                <c:pt idx="20897">
                  <c:v>3.3584759399999997E-2</c:v>
                </c:pt>
                <c:pt idx="20898">
                  <c:v>3.35847596E-2</c:v>
                </c:pt>
                <c:pt idx="20899">
                  <c:v>3.3584759800000002E-2</c:v>
                </c:pt>
                <c:pt idx="20900">
                  <c:v>3.3584759999999998E-2</c:v>
                </c:pt>
                <c:pt idx="20901">
                  <c:v>3.3584760200000001E-2</c:v>
                </c:pt>
                <c:pt idx="20902">
                  <c:v>3.3584760399999997E-2</c:v>
                </c:pt>
                <c:pt idx="20903">
                  <c:v>3.3584760599999999E-2</c:v>
                </c:pt>
                <c:pt idx="20904">
                  <c:v>3.3584760800000002E-2</c:v>
                </c:pt>
                <c:pt idx="20905">
                  <c:v>3.3584760999999998E-2</c:v>
                </c:pt>
                <c:pt idx="20906">
                  <c:v>3.35847612E-2</c:v>
                </c:pt>
                <c:pt idx="20907">
                  <c:v>3.3584761400000003E-2</c:v>
                </c:pt>
                <c:pt idx="20908">
                  <c:v>3.3584761599999999E-2</c:v>
                </c:pt>
                <c:pt idx="20909">
                  <c:v>3.3584761800000001E-2</c:v>
                </c:pt>
                <c:pt idx="20910">
                  <c:v>3.3584761999999997E-2</c:v>
                </c:pt>
                <c:pt idx="20911">
                  <c:v>3.35847622E-2</c:v>
                </c:pt>
                <c:pt idx="20912">
                  <c:v>3.3584762400000003E-2</c:v>
                </c:pt>
                <c:pt idx="20913">
                  <c:v>3.3584762599999998E-2</c:v>
                </c:pt>
                <c:pt idx="20914">
                  <c:v>3.3584762800000001E-2</c:v>
                </c:pt>
                <c:pt idx="20915">
                  <c:v>3.3584762999999997E-2</c:v>
                </c:pt>
                <c:pt idx="20916">
                  <c:v>3.3584763199999999E-2</c:v>
                </c:pt>
                <c:pt idx="20917">
                  <c:v>3.3584763400000002E-2</c:v>
                </c:pt>
                <c:pt idx="20918">
                  <c:v>3.3584763599999998E-2</c:v>
                </c:pt>
                <c:pt idx="20919">
                  <c:v>3.35847638E-2</c:v>
                </c:pt>
                <c:pt idx="20920">
                  <c:v>3.3584764000000003E-2</c:v>
                </c:pt>
                <c:pt idx="20921">
                  <c:v>3.3584764199999999E-2</c:v>
                </c:pt>
                <c:pt idx="20922">
                  <c:v>3.3584764400000001E-2</c:v>
                </c:pt>
                <c:pt idx="20923">
                  <c:v>3.3584764599999997E-2</c:v>
                </c:pt>
                <c:pt idx="20924">
                  <c:v>3.35847648E-2</c:v>
                </c:pt>
                <c:pt idx="20925">
                  <c:v>3.3584765000000003E-2</c:v>
                </c:pt>
                <c:pt idx="20926">
                  <c:v>3.3584765199999998E-2</c:v>
                </c:pt>
                <c:pt idx="20927">
                  <c:v>3.3584765400000001E-2</c:v>
                </c:pt>
                <c:pt idx="20928">
                  <c:v>3.3584765599999997E-2</c:v>
                </c:pt>
                <c:pt idx="20929">
                  <c:v>3.3584765799999999E-2</c:v>
                </c:pt>
                <c:pt idx="20930">
                  <c:v>3.3584766000000002E-2</c:v>
                </c:pt>
                <c:pt idx="20931">
                  <c:v>3.3584766199999998E-2</c:v>
                </c:pt>
                <c:pt idx="20932">
                  <c:v>3.35847664E-2</c:v>
                </c:pt>
                <c:pt idx="20933">
                  <c:v>3.3584766600000003E-2</c:v>
                </c:pt>
                <c:pt idx="20934">
                  <c:v>3.3584766799999999E-2</c:v>
                </c:pt>
                <c:pt idx="20935">
                  <c:v>3.3584767000000001E-2</c:v>
                </c:pt>
                <c:pt idx="20936">
                  <c:v>3.3584767199999997E-2</c:v>
                </c:pt>
                <c:pt idx="20937">
                  <c:v>3.35847674E-2</c:v>
                </c:pt>
                <c:pt idx="20938">
                  <c:v>3.3584767600000003E-2</c:v>
                </c:pt>
                <c:pt idx="20939">
                  <c:v>3.3584767799999998E-2</c:v>
                </c:pt>
                <c:pt idx="20940">
                  <c:v>3.3584768000000001E-2</c:v>
                </c:pt>
                <c:pt idx="20941">
                  <c:v>3.3584768199999997E-2</c:v>
                </c:pt>
                <c:pt idx="20942">
                  <c:v>3.3584768399999999E-2</c:v>
                </c:pt>
                <c:pt idx="20943">
                  <c:v>3.3584768600000002E-2</c:v>
                </c:pt>
                <c:pt idx="20944">
                  <c:v>3.3584768799999998E-2</c:v>
                </c:pt>
                <c:pt idx="20945">
                  <c:v>3.3584769E-2</c:v>
                </c:pt>
                <c:pt idx="20946">
                  <c:v>3.3584769200000003E-2</c:v>
                </c:pt>
                <c:pt idx="20947">
                  <c:v>3.3584769399999999E-2</c:v>
                </c:pt>
                <c:pt idx="20948">
                  <c:v>3.3584769600000001E-2</c:v>
                </c:pt>
                <c:pt idx="20949">
                  <c:v>3.3584769799999997E-2</c:v>
                </c:pt>
                <c:pt idx="20950">
                  <c:v>3.358477E-2</c:v>
                </c:pt>
                <c:pt idx="20951">
                  <c:v>3.3584770200000003E-2</c:v>
                </c:pt>
                <c:pt idx="20952">
                  <c:v>3.3584770399999998E-2</c:v>
                </c:pt>
                <c:pt idx="20953">
                  <c:v>3.3584770600000001E-2</c:v>
                </c:pt>
                <c:pt idx="20954">
                  <c:v>3.3584770799999997E-2</c:v>
                </c:pt>
                <c:pt idx="20955">
                  <c:v>3.3584770999999999E-2</c:v>
                </c:pt>
                <c:pt idx="20956">
                  <c:v>3.3584771200000002E-2</c:v>
                </c:pt>
                <c:pt idx="20957">
                  <c:v>3.3584771399999998E-2</c:v>
                </c:pt>
                <c:pt idx="20958">
                  <c:v>3.35847716E-2</c:v>
                </c:pt>
                <c:pt idx="20959">
                  <c:v>3.3584771800000003E-2</c:v>
                </c:pt>
                <c:pt idx="20960">
                  <c:v>3.3584771999999999E-2</c:v>
                </c:pt>
                <c:pt idx="20961">
                  <c:v>3.3584772200000002E-2</c:v>
                </c:pt>
                <c:pt idx="20962">
                  <c:v>3.3584772399999997E-2</c:v>
                </c:pt>
                <c:pt idx="20963">
                  <c:v>3.35847726E-2</c:v>
                </c:pt>
                <c:pt idx="20964">
                  <c:v>3.3584772800000003E-2</c:v>
                </c:pt>
                <c:pt idx="20965">
                  <c:v>3.3584772999999998E-2</c:v>
                </c:pt>
                <c:pt idx="20966">
                  <c:v>3.3584773200000001E-2</c:v>
                </c:pt>
                <c:pt idx="20967">
                  <c:v>3.3584773399999997E-2</c:v>
                </c:pt>
                <c:pt idx="20968">
                  <c:v>3.3584773599999999E-2</c:v>
                </c:pt>
                <c:pt idx="20969">
                  <c:v>3.3584773800000002E-2</c:v>
                </c:pt>
                <c:pt idx="20970">
                  <c:v>3.3584773999999998E-2</c:v>
                </c:pt>
                <c:pt idx="20971">
                  <c:v>3.35847742E-2</c:v>
                </c:pt>
                <c:pt idx="20972">
                  <c:v>3.3584774400000003E-2</c:v>
                </c:pt>
                <c:pt idx="20973">
                  <c:v>3.3584774599999999E-2</c:v>
                </c:pt>
                <c:pt idx="20974">
                  <c:v>3.3584774800000002E-2</c:v>
                </c:pt>
                <c:pt idx="20975">
                  <c:v>3.3584774999999997E-2</c:v>
                </c:pt>
                <c:pt idx="20976">
                  <c:v>3.35847752E-2</c:v>
                </c:pt>
                <c:pt idx="20977">
                  <c:v>3.3584775400000003E-2</c:v>
                </c:pt>
                <c:pt idx="20978">
                  <c:v>3.3584775599999998E-2</c:v>
                </c:pt>
                <c:pt idx="20979">
                  <c:v>3.3584775800000001E-2</c:v>
                </c:pt>
                <c:pt idx="20980">
                  <c:v>3.3584775999999997E-2</c:v>
                </c:pt>
                <c:pt idx="20981">
                  <c:v>3.3584776199999999E-2</c:v>
                </c:pt>
                <c:pt idx="20982">
                  <c:v>3.3584776400000002E-2</c:v>
                </c:pt>
                <c:pt idx="20983">
                  <c:v>3.3584776599999998E-2</c:v>
                </c:pt>
                <c:pt idx="20984">
                  <c:v>3.35847768E-2</c:v>
                </c:pt>
                <c:pt idx="20985">
                  <c:v>3.3584777000000003E-2</c:v>
                </c:pt>
                <c:pt idx="20986">
                  <c:v>3.3584777199999999E-2</c:v>
                </c:pt>
                <c:pt idx="20987">
                  <c:v>3.3584777400000002E-2</c:v>
                </c:pt>
                <c:pt idx="20988">
                  <c:v>3.3584777599999997E-2</c:v>
                </c:pt>
                <c:pt idx="20989">
                  <c:v>3.35847778E-2</c:v>
                </c:pt>
                <c:pt idx="20990">
                  <c:v>3.3584778000000003E-2</c:v>
                </c:pt>
                <c:pt idx="20991">
                  <c:v>3.3584778199999998E-2</c:v>
                </c:pt>
                <c:pt idx="20992">
                  <c:v>3.3584778400000001E-2</c:v>
                </c:pt>
                <c:pt idx="20993">
                  <c:v>3.3584778599999997E-2</c:v>
                </c:pt>
                <c:pt idx="20994">
                  <c:v>3.3584778799999999E-2</c:v>
                </c:pt>
                <c:pt idx="20995">
                  <c:v>3.3584779000000002E-2</c:v>
                </c:pt>
                <c:pt idx="20996">
                  <c:v>3.3584779199999998E-2</c:v>
                </c:pt>
                <c:pt idx="20997">
                  <c:v>3.3584779400000001E-2</c:v>
                </c:pt>
                <c:pt idx="20998">
                  <c:v>3.3584779600000003E-2</c:v>
                </c:pt>
                <c:pt idx="20999">
                  <c:v>3.3584779799999999E-2</c:v>
                </c:pt>
                <c:pt idx="21000">
                  <c:v>3.3584780000000002E-2</c:v>
                </c:pt>
                <c:pt idx="21001">
                  <c:v>3.3584780199999997E-2</c:v>
                </c:pt>
                <c:pt idx="21002">
                  <c:v>3.35847804E-2</c:v>
                </c:pt>
                <c:pt idx="21003">
                  <c:v>3.3584780600000003E-2</c:v>
                </c:pt>
                <c:pt idx="21004">
                  <c:v>3.3584780799999998E-2</c:v>
                </c:pt>
                <c:pt idx="21005">
                  <c:v>3.3584781000000001E-2</c:v>
                </c:pt>
                <c:pt idx="21006">
                  <c:v>3.3584781199999997E-2</c:v>
                </c:pt>
                <c:pt idx="21007">
                  <c:v>3.3584781399999999E-2</c:v>
                </c:pt>
                <c:pt idx="21008">
                  <c:v>3.3584781600000002E-2</c:v>
                </c:pt>
                <c:pt idx="21009">
                  <c:v>3.3584781799999998E-2</c:v>
                </c:pt>
                <c:pt idx="21010">
                  <c:v>3.3584782000000001E-2</c:v>
                </c:pt>
                <c:pt idx="21011">
                  <c:v>3.3584782200000003E-2</c:v>
                </c:pt>
                <c:pt idx="21012">
                  <c:v>3.3584782399999999E-2</c:v>
                </c:pt>
                <c:pt idx="21013">
                  <c:v>3.3584782600000002E-2</c:v>
                </c:pt>
                <c:pt idx="21014">
                  <c:v>3.3584782799999997E-2</c:v>
                </c:pt>
                <c:pt idx="21015">
                  <c:v>3.3584783E-2</c:v>
                </c:pt>
                <c:pt idx="21016">
                  <c:v>3.3584783200000003E-2</c:v>
                </c:pt>
                <c:pt idx="21017">
                  <c:v>3.3584783399999998E-2</c:v>
                </c:pt>
                <c:pt idx="21018">
                  <c:v>3.3584783600000001E-2</c:v>
                </c:pt>
                <c:pt idx="21019">
                  <c:v>3.3584783799999997E-2</c:v>
                </c:pt>
                <c:pt idx="21020">
                  <c:v>3.3584783999999999E-2</c:v>
                </c:pt>
                <c:pt idx="21021">
                  <c:v>3.3584784200000002E-2</c:v>
                </c:pt>
                <c:pt idx="21022">
                  <c:v>3.3584784399999998E-2</c:v>
                </c:pt>
                <c:pt idx="21023">
                  <c:v>3.3584784600000001E-2</c:v>
                </c:pt>
                <c:pt idx="21024">
                  <c:v>3.3584784800000003E-2</c:v>
                </c:pt>
                <c:pt idx="21025">
                  <c:v>3.3584784999999999E-2</c:v>
                </c:pt>
                <c:pt idx="21026">
                  <c:v>3.3584785200000002E-2</c:v>
                </c:pt>
                <c:pt idx="21027">
                  <c:v>3.3584785399999997E-2</c:v>
                </c:pt>
                <c:pt idx="21028">
                  <c:v>3.35847856E-2</c:v>
                </c:pt>
                <c:pt idx="21029">
                  <c:v>3.3584785800000003E-2</c:v>
                </c:pt>
                <c:pt idx="21030">
                  <c:v>3.3584785999999998E-2</c:v>
                </c:pt>
                <c:pt idx="21031">
                  <c:v>3.3584786200000001E-2</c:v>
                </c:pt>
                <c:pt idx="21032">
                  <c:v>3.3584786399999997E-2</c:v>
                </c:pt>
                <c:pt idx="21033">
                  <c:v>3.3584786599999999E-2</c:v>
                </c:pt>
                <c:pt idx="21034">
                  <c:v>3.3584786800000002E-2</c:v>
                </c:pt>
                <c:pt idx="21035">
                  <c:v>3.3584786999999998E-2</c:v>
                </c:pt>
                <c:pt idx="21036">
                  <c:v>3.3584787200000001E-2</c:v>
                </c:pt>
                <c:pt idx="21037">
                  <c:v>3.3584787400000003E-2</c:v>
                </c:pt>
                <c:pt idx="21038">
                  <c:v>3.3584787599999999E-2</c:v>
                </c:pt>
                <c:pt idx="21039">
                  <c:v>3.3584787800000002E-2</c:v>
                </c:pt>
                <c:pt idx="21040">
                  <c:v>3.3584787999999997E-2</c:v>
                </c:pt>
                <c:pt idx="21041">
                  <c:v>3.35847882E-2</c:v>
                </c:pt>
                <c:pt idx="21042">
                  <c:v>3.3584788400000003E-2</c:v>
                </c:pt>
                <c:pt idx="21043">
                  <c:v>3.3584788599999998E-2</c:v>
                </c:pt>
                <c:pt idx="21044">
                  <c:v>3.3584788800000001E-2</c:v>
                </c:pt>
                <c:pt idx="21045">
                  <c:v>3.3584788999999997E-2</c:v>
                </c:pt>
                <c:pt idx="21046">
                  <c:v>3.35847892E-2</c:v>
                </c:pt>
                <c:pt idx="21047">
                  <c:v>3.3584789400000002E-2</c:v>
                </c:pt>
                <c:pt idx="21048">
                  <c:v>3.3584789599999998E-2</c:v>
                </c:pt>
                <c:pt idx="21049">
                  <c:v>3.3584789800000001E-2</c:v>
                </c:pt>
                <c:pt idx="21050">
                  <c:v>3.3584790000000003E-2</c:v>
                </c:pt>
                <c:pt idx="21051">
                  <c:v>3.3584790199999999E-2</c:v>
                </c:pt>
                <c:pt idx="21052">
                  <c:v>3.3584790400000002E-2</c:v>
                </c:pt>
                <c:pt idx="21053">
                  <c:v>3.3584790599999997E-2</c:v>
                </c:pt>
                <c:pt idx="21054">
                  <c:v>3.35847908E-2</c:v>
                </c:pt>
                <c:pt idx="21055">
                  <c:v>3.3584791000000003E-2</c:v>
                </c:pt>
                <c:pt idx="21056">
                  <c:v>3.3584791199999998E-2</c:v>
                </c:pt>
                <c:pt idx="21057">
                  <c:v>3.3584791400000001E-2</c:v>
                </c:pt>
                <c:pt idx="21058">
                  <c:v>3.3584791599999997E-2</c:v>
                </c:pt>
                <c:pt idx="21059">
                  <c:v>3.35847918E-2</c:v>
                </c:pt>
                <c:pt idx="21060">
                  <c:v>3.3584792000000002E-2</c:v>
                </c:pt>
                <c:pt idx="21061">
                  <c:v>3.3584792199999998E-2</c:v>
                </c:pt>
                <c:pt idx="21062">
                  <c:v>3.3584792400000001E-2</c:v>
                </c:pt>
                <c:pt idx="21063">
                  <c:v>3.3584792600000003E-2</c:v>
                </c:pt>
                <c:pt idx="21064">
                  <c:v>3.3584792799999999E-2</c:v>
                </c:pt>
                <c:pt idx="21065">
                  <c:v>3.3584793000000002E-2</c:v>
                </c:pt>
                <c:pt idx="21066">
                  <c:v>3.3584793199999997E-2</c:v>
                </c:pt>
                <c:pt idx="21067">
                  <c:v>3.35847934E-2</c:v>
                </c:pt>
                <c:pt idx="21068">
                  <c:v>3.3584793600000003E-2</c:v>
                </c:pt>
                <c:pt idx="21069">
                  <c:v>3.3584793799999998E-2</c:v>
                </c:pt>
                <c:pt idx="21070">
                  <c:v>3.3584794000000001E-2</c:v>
                </c:pt>
                <c:pt idx="21071">
                  <c:v>3.3584794199999997E-2</c:v>
                </c:pt>
                <c:pt idx="21072">
                  <c:v>3.35847944E-2</c:v>
                </c:pt>
                <c:pt idx="21073">
                  <c:v>3.3584794600000002E-2</c:v>
                </c:pt>
                <c:pt idx="21074">
                  <c:v>3.3584794799999998E-2</c:v>
                </c:pt>
                <c:pt idx="21075">
                  <c:v>3.3584795000000001E-2</c:v>
                </c:pt>
                <c:pt idx="21076">
                  <c:v>3.3584795200000003E-2</c:v>
                </c:pt>
                <c:pt idx="21077">
                  <c:v>3.3584795399999999E-2</c:v>
                </c:pt>
                <c:pt idx="21078">
                  <c:v>3.3584795600000002E-2</c:v>
                </c:pt>
                <c:pt idx="21079">
                  <c:v>3.3584795799999997E-2</c:v>
                </c:pt>
                <c:pt idx="21080">
                  <c:v>3.3584796E-2</c:v>
                </c:pt>
                <c:pt idx="21081">
                  <c:v>3.3584796200000003E-2</c:v>
                </c:pt>
                <c:pt idx="21082">
                  <c:v>3.3584796399999998E-2</c:v>
                </c:pt>
                <c:pt idx="21083">
                  <c:v>3.3584796600000001E-2</c:v>
                </c:pt>
                <c:pt idx="21084">
                  <c:v>3.3584796799999997E-2</c:v>
                </c:pt>
                <c:pt idx="21085">
                  <c:v>3.3584797E-2</c:v>
                </c:pt>
                <c:pt idx="21086">
                  <c:v>3.3584797200000002E-2</c:v>
                </c:pt>
                <c:pt idx="21087">
                  <c:v>3.3584797399999998E-2</c:v>
                </c:pt>
                <c:pt idx="21088">
                  <c:v>3.3584797600000001E-2</c:v>
                </c:pt>
                <c:pt idx="21089">
                  <c:v>3.3584797800000003E-2</c:v>
                </c:pt>
                <c:pt idx="21090">
                  <c:v>3.3584797999999999E-2</c:v>
                </c:pt>
                <c:pt idx="21091">
                  <c:v>3.3584798200000002E-2</c:v>
                </c:pt>
                <c:pt idx="21092">
                  <c:v>3.3584798399999997E-2</c:v>
                </c:pt>
                <c:pt idx="21093">
                  <c:v>3.35847986E-2</c:v>
                </c:pt>
                <c:pt idx="21094">
                  <c:v>3.3584798800000003E-2</c:v>
                </c:pt>
                <c:pt idx="21095">
                  <c:v>3.3584798999999999E-2</c:v>
                </c:pt>
                <c:pt idx="21096">
                  <c:v>3.3584799200000001E-2</c:v>
                </c:pt>
                <c:pt idx="21097">
                  <c:v>3.3584799399999997E-2</c:v>
                </c:pt>
                <c:pt idx="21098">
                  <c:v>3.35847996E-2</c:v>
                </c:pt>
                <c:pt idx="21099">
                  <c:v>3.3584799800000002E-2</c:v>
                </c:pt>
                <c:pt idx="21100">
                  <c:v>3.3584799999999998E-2</c:v>
                </c:pt>
                <c:pt idx="21101">
                  <c:v>3.3584800200000001E-2</c:v>
                </c:pt>
                <c:pt idx="21102">
                  <c:v>3.3584800400000003E-2</c:v>
                </c:pt>
                <c:pt idx="21103">
                  <c:v>3.3584800599999999E-2</c:v>
                </c:pt>
                <c:pt idx="21104">
                  <c:v>3.3584800800000002E-2</c:v>
                </c:pt>
                <c:pt idx="21105">
                  <c:v>3.3584800999999997E-2</c:v>
                </c:pt>
                <c:pt idx="21106">
                  <c:v>3.35848012E-2</c:v>
                </c:pt>
                <c:pt idx="21107">
                  <c:v>3.3584801400000003E-2</c:v>
                </c:pt>
                <c:pt idx="21108">
                  <c:v>3.3584801599999999E-2</c:v>
                </c:pt>
                <c:pt idx="21109">
                  <c:v>3.3584801800000001E-2</c:v>
                </c:pt>
                <c:pt idx="21110">
                  <c:v>3.3584801999999997E-2</c:v>
                </c:pt>
                <c:pt idx="21111">
                  <c:v>3.35848022E-2</c:v>
                </c:pt>
                <c:pt idx="21112">
                  <c:v>3.3584802400000002E-2</c:v>
                </c:pt>
                <c:pt idx="21113">
                  <c:v>3.3584802599999998E-2</c:v>
                </c:pt>
                <c:pt idx="21114">
                  <c:v>3.3584802800000001E-2</c:v>
                </c:pt>
                <c:pt idx="21115">
                  <c:v>3.3584803000000003E-2</c:v>
                </c:pt>
                <c:pt idx="21116">
                  <c:v>3.3584803199999999E-2</c:v>
                </c:pt>
                <c:pt idx="21117">
                  <c:v>3.3584803400000002E-2</c:v>
                </c:pt>
                <c:pt idx="21118">
                  <c:v>3.3584803599999997E-2</c:v>
                </c:pt>
                <c:pt idx="21119">
                  <c:v>3.35848038E-2</c:v>
                </c:pt>
                <c:pt idx="21120">
                  <c:v>3.3584804000000003E-2</c:v>
                </c:pt>
                <c:pt idx="21121">
                  <c:v>3.3584804199999999E-2</c:v>
                </c:pt>
                <c:pt idx="21122">
                  <c:v>3.3584804400000001E-2</c:v>
                </c:pt>
                <c:pt idx="21123">
                  <c:v>3.3584804599999997E-2</c:v>
                </c:pt>
                <c:pt idx="21124">
                  <c:v>3.35848048E-2</c:v>
                </c:pt>
                <c:pt idx="21125">
                  <c:v>3.3584805000000002E-2</c:v>
                </c:pt>
                <c:pt idx="21126">
                  <c:v>3.3584805199999998E-2</c:v>
                </c:pt>
                <c:pt idx="21127">
                  <c:v>3.3584805400000001E-2</c:v>
                </c:pt>
                <c:pt idx="21128">
                  <c:v>3.3584805600000003E-2</c:v>
                </c:pt>
                <c:pt idx="21129">
                  <c:v>3.3584805799999999E-2</c:v>
                </c:pt>
                <c:pt idx="21130">
                  <c:v>3.3584806000000002E-2</c:v>
                </c:pt>
                <c:pt idx="21131">
                  <c:v>3.3584806199999998E-2</c:v>
                </c:pt>
                <c:pt idx="21132">
                  <c:v>3.35848064E-2</c:v>
                </c:pt>
                <c:pt idx="21133">
                  <c:v>3.3584806600000003E-2</c:v>
                </c:pt>
                <c:pt idx="21134">
                  <c:v>3.3584806799999999E-2</c:v>
                </c:pt>
                <c:pt idx="21135">
                  <c:v>3.3584807000000001E-2</c:v>
                </c:pt>
                <c:pt idx="21136">
                  <c:v>3.3584807199999997E-2</c:v>
                </c:pt>
                <c:pt idx="21137">
                  <c:v>3.35848074E-2</c:v>
                </c:pt>
                <c:pt idx="21138">
                  <c:v>3.3584807600000002E-2</c:v>
                </c:pt>
                <c:pt idx="21139">
                  <c:v>3.3584807799999998E-2</c:v>
                </c:pt>
                <c:pt idx="21140">
                  <c:v>3.3584808000000001E-2</c:v>
                </c:pt>
                <c:pt idx="21141">
                  <c:v>3.3584808200000003E-2</c:v>
                </c:pt>
                <c:pt idx="21142">
                  <c:v>3.3584808399999999E-2</c:v>
                </c:pt>
                <c:pt idx="21143">
                  <c:v>3.3584808600000002E-2</c:v>
                </c:pt>
                <c:pt idx="21144">
                  <c:v>3.3584808799999998E-2</c:v>
                </c:pt>
                <c:pt idx="21145">
                  <c:v>3.3584809E-2</c:v>
                </c:pt>
                <c:pt idx="21146">
                  <c:v>3.3584809200000003E-2</c:v>
                </c:pt>
                <c:pt idx="21147">
                  <c:v>3.3584809399999999E-2</c:v>
                </c:pt>
                <c:pt idx="21148">
                  <c:v>3.3584809600000001E-2</c:v>
                </c:pt>
                <c:pt idx="21149">
                  <c:v>3.3584809799999997E-2</c:v>
                </c:pt>
                <c:pt idx="21150">
                  <c:v>3.358481E-2</c:v>
                </c:pt>
                <c:pt idx="21151">
                  <c:v>3.3584810200000002E-2</c:v>
                </c:pt>
                <c:pt idx="21152">
                  <c:v>3.3584810399999998E-2</c:v>
                </c:pt>
                <c:pt idx="21153">
                  <c:v>3.3584810600000001E-2</c:v>
                </c:pt>
                <c:pt idx="21154">
                  <c:v>3.3584810800000003E-2</c:v>
                </c:pt>
                <c:pt idx="21155">
                  <c:v>3.3584810999999999E-2</c:v>
                </c:pt>
                <c:pt idx="21156">
                  <c:v>3.3584811200000002E-2</c:v>
                </c:pt>
                <c:pt idx="21157">
                  <c:v>3.3584811399999998E-2</c:v>
                </c:pt>
                <c:pt idx="21158">
                  <c:v>3.35848116E-2</c:v>
                </c:pt>
                <c:pt idx="21159">
                  <c:v>3.3584811800000003E-2</c:v>
                </c:pt>
                <c:pt idx="21160">
                  <c:v>3.3584811999999999E-2</c:v>
                </c:pt>
                <c:pt idx="21161">
                  <c:v>3.3584812200000001E-2</c:v>
                </c:pt>
                <c:pt idx="21162">
                  <c:v>3.3584812399999997E-2</c:v>
                </c:pt>
                <c:pt idx="21163">
                  <c:v>3.35848126E-2</c:v>
                </c:pt>
                <c:pt idx="21164">
                  <c:v>3.3584812800000002E-2</c:v>
                </c:pt>
                <c:pt idx="21165">
                  <c:v>3.3584812999999998E-2</c:v>
                </c:pt>
                <c:pt idx="21166">
                  <c:v>3.3584813200000001E-2</c:v>
                </c:pt>
                <c:pt idx="21167">
                  <c:v>3.3584813400000003E-2</c:v>
                </c:pt>
                <c:pt idx="21168">
                  <c:v>3.3584813599999999E-2</c:v>
                </c:pt>
                <c:pt idx="21169">
                  <c:v>3.3584813800000002E-2</c:v>
                </c:pt>
                <c:pt idx="21170">
                  <c:v>3.3584813999999998E-2</c:v>
                </c:pt>
                <c:pt idx="21171">
                  <c:v>3.35848142E-2</c:v>
                </c:pt>
                <c:pt idx="21172">
                  <c:v>3.3584814400000003E-2</c:v>
                </c:pt>
                <c:pt idx="21173">
                  <c:v>3.3584814599999999E-2</c:v>
                </c:pt>
                <c:pt idx="21174">
                  <c:v>3.3584814800000001E-2</c:v>
                </c:pt>
                <c:pt idx="21175">
                  <c:v>3.3584814999999997E-2</c:v>
                </c:pt>
                <c:pt idx="21176">
                  <c:v>3.35848152E-2</c:v>
                </c:pt>
                <c:pt idx="21177">
                  <c:v>3.3584815400000002E-2</c:v>
                </c:pt>
                <c:pt idx="21178">
                  <c:v>3.3584815599999998E-2</c:v>
                </c:pt>
                <c:pt idx="21179">
                  <c:v>3.3584815800000001E-2</c:v>
                </c:pt>
                <c:pt idx="21180">
                  <c:v>3.3584816000000003E-2</c:v>
                </c:pt>
                <c:pt idx="21181">
                  <c:v>3.3584816199999999E-2</c:v>
                </c:pt>
                <c:pt idx="21182">
                  <c:v>3.3584816400000002E-2</c:v>
                </c:pt>
                <c:pt idx="21183">
                  <c:v>3.3584816599999998E-2</c:v>
                </c:pt>
                <c:pt idx="21184">
                  <c:v>3.35848168E-2</c:v>
                </c:pt>
                <c:pt idx="21185">
                  <c:v>3.3584817000000003E-2</c:v>
                </c:pt>
                <c:pt idx="21186">
                  <c:v>3.3584817199999999E-2</c:v>
                </c:pt>
                <c:pt idx="21187">
                  <c:v>3.3584817400000001E-2</c:v>
                </c:pt>
                <c:pt idx="21188">
                  <c:v>3.3584817599999997E-2</c:v>
                </c:pt>
                <c:pt idx="21189">
                  <c:v>3.35848178E-2</c:v>
                </c:pt>
                <c:pt idx="21190">
                  <c:v>3.3584818000000002E-2</c:v>
                </c:pt>
                <c:pt idx="21191">
                  <c:v>3.3584818199999998E-2</c:v>
                </c:pt>
                <c:pt idx="21192">
                  <c:v>3.3584818400000001E-2</c:v>
                </c:pt>
                <c:pt idx="21193">
                  <c:v>3.3584818600000003E-2</c:v>
                </c:pt>
                <c:pt idx="21194">
                  <c:v>3.3584818799999999E-2</c:v>
                </c:pt>
                <c:pt idx="21195">
                  <c:v>3.3584819000000002E-2</c:v>
                </c:pt>
                <c:pt idx="21196">
                  <c:v>3.3584819199999998E-2</c:v>
                </c:pt>
                <c:pt idx="21197">
                  <c:v>3.35848194E-2</c:v>
                </c:pt>
                <c:pt idx="21198">
                  <c:v>3.3584819600000003E-2</c:v>
                </c:pt>
                <c:pt idx="21199">
                  <c:v>3.3584819799999999E-2</c:v>
                </c:pt>
                <c:pt idx="21200">
                  <c:v>3.3584820000000001E-2</c:v>
                </c:pt>
                <c:pt idx="21201">
                  <c:v>3.3584820199999997E-2</c:v>
                </c:pt>
                <c:pt idx="21202">
                  <c:v>3.35848204E-2</c:v>
                </c:pt>
                <c:pt idx="21203">
                  <c:v>3.3584820600000002E-2</c:v>
                </c:pt>
                <c:pt idx="21204">
                  <c:v>3.3584820799999998E-2</c:v>
                </c:pt>
                <c:pt idx="21205">
                  <c:v>3.3584821000000001E-2</c:v>
                </c:pt>
                <c:pt idx="21206">
                  <c:v>3.3584821199999997E-2</c:v>
                </c:pt>
                <c:pt idx="21207">
                  <c:v>3.3584821399999999E-2</c:v>
                </c:pt>
                <c:pt idx="21208">
                  <c:v>3.3584821600000002E-2</c:v>
                </c:pt>
                <c:pt idx="21209">
                  <c:v>3.3584821799999998E-2</c:v>
                </c:pt>
                <c:pt idx="21210">
                  <c:v>3.3584822E-2</c:v>
                </c:pt>
                <c:pt idx="21211">
                  <c:v>3.3584822200000003E-2</c:v>
                </c:pt>
                <c:pt idx="21212">
                  <c:v>3.3584822399999999E-2</c:v>
                </c:pt>
                <c:pt idx="21213">
                  <c:v>3.3584822600000001E-2</c:v>
                </c:pt>
                <c:pt idx="21214">
                  <c:v>3.3584822799999997E-2</c:v>
                </c:pt>
                <c:pt idx="21215">
                  <c:v>3.3584823E-2</c:v>
                </c:pt>
                <c:pt idx="21216">
                  <c:v>3.3584823200000002E-2</c:v>
                </c:pt>
                <c:pt idx="21217">
                  <c:v>3.3584823399999998E-2</c:v>
                </c:pt>
                <c:pt idx="21218">
                  <c:v>3.3584823600000001E-2</c:v>
                </c:pt>
                <c:pt idx="21219">
                  <c:v>3.3584823799999997E-2</c:v>
                </c:pt>
                <c:pt idx="21220">
                  <c:v>3.3584823999999999E-2</c:v>
                </c:pt>
                <c:pt idx="21221">
                  <c:v>3.3584824200000002E-2</c:v>
                </c:pt>
                <c:pt idx="21222">
                  <c:v>3.3584824399999998E-2</c:v>
                </c:pt>
                <c:pt idx="21223">
                  <c:v>3.35848246E-2</c:v>
                </c:pt>
                <c:pt idx="21224">
                  <c:v>3.3584824800000003E-2</c:v>
                </c:pt>
                <c:pt idx="21225">
                  <c:v>3.3584824999999999E-2</c:v>
                </c:pt>
                <c:pt idx="21226">
                  <c:v>3.3584825200000001E-2</c:v>
                </c:pt>
                <c:pt idx="21227">
                  <c:v>3.3584825399999997E-2</c:v>
                </c:pt>
                <c:pt idx="21228">
                  <c:v>3.35848256E-2</c:v>
                </c:pt>
                <c:pt idx="21229">
                  <c:v>3.3584825800000002E-2</c:v>
                </c:pt>
                <c:pt idx="21230">
                  <c:v>3.3584825999999998E-2</c:v>
                </c:pt>
                <c:pt idx="21231">
                  <c:v>3.3584826200000001E-2</c:v>
                </c:pt>
                <c:pt idx="21232">
                  <c:v>3.3584826399999997E-2</c:v>
                </c:pt>
                <c:pt idx="21233">
                  <c:v>3.3584826599999999E-2</c:v>
                </c:pt>
                <c:pt idx="21234">
                  <c:v>3.3584826800000002E-2</c:v>
                </c:pt>
                <c:pt idx="21235">
                  <c:v>3.3584826999999998E-2</c:v>
                </c:pt>
                <c:pt idx="21236">
                  <c:v>3.35848272E-2</c:v>
                </c:pt>
                <c:pt idx="21237">
                  <c:v>3.3584827400000003E-2</c:v>
                </c:pt>
                <c:pt idx="21238">
                  <c:v>3.3584827599999999E-2</c:v>
                </c:pt>
                <c:pt idx="21239">
                  <c:v>3.3584827800000001E-2</c:v>
                </c:pt>
                <c:pt idx="21240">
                  <c:v>3.3584827999999997E-2</c:v>
                </c:pt>
                <c:pt idx="21241">
                  <c:v>3.35848282E-2</c:v>
                </c:pt>
                <c:pt idx="21242">
                  <c:v>3.3584828400000002E-2</c:v>
                </c:pt>
                <c:pt idx="21243">
                  <c:v>3.3584828599999998E-2</c:v>
                </c:pt>
                <c:pt idx="21244">
                  <c:v>3.3584828800000001E-2</c:v>
                </c:pt>
                <c:pt idx="21245">
                  <c:v>3.3584828999999997E-2</c:v>
                </c:pt>
                <c:pt idx="21246">
                  <c:v>3.3584829199999999E-2</c:v>
                </c:pt>
                <c:pt idx="21247">
                  <c:v>3.3584829400000002E-2</c:v>
                </c:pt>
                <c:pt idx="21248">
                  <c:v>3.3584829599999998E-2</c:v>
                </c:pt>
                <c:pt idx="21249">
                  <c:v>3.35848298E-2</c:v>
                </c:pt>
                <c:pt idx="21250">
                  <c:v>3.3584830000000003E-2</c:v>
                </c:pt>
                <c:pt idx="21251">
                  <c:v>3.3584830199999999E-2</c:v>
                </c:pt>
                <c:pt idx="21252">
                  <c:v>3.3584830400000001E-2</c:v>
                </c:pt>
                <c:pt idx="21253">
                  <c:v>3.3584830599999997E-2</c:v>
                </c:pt>
                <c:pt idx="21254">
                  <c:v>3.35848308E-2</c:v>
                </c:pt>
                <c:pt idx="21255">
                  <c:v>3.3584831000000002E-2</c:v>
                </c:pt>
                <c:pt idx="21256">
                  <c:v>3.3584831199999998E-2</c:v>
                </c:pt>
                <c:pt idx="21257">
                  <c:v>3.3584831400000001E-2</c:v>
                </c:pt>
                <c:pt idx="21258">
                  <c:v>3.3584831599999997E-2</c:v>
                </c:pt>
                <c:pt idx="21259">
                  <c:v>3.3584831799999999E-2</c:v>
                </c:pt>
                <c:pt idx="21260">
                  <c:v>3.3584832000000002E-2</c:v>
                </c:pt>
                <c:pt idx="21261">
                  <c:v>3.3584832199999998E-2</c:v>
                </c:pt>
                <c:pt idx="21262">
                  <c:v>3.35848324E-2</c:v>
                </c:pt>
                <c:pt idx="21263">
                  <c:v>3.3584832600000003E-2</c:v>
                </c:pt>
                <c:pt idx="21264">
                  <c:v>3.3584832799999999E-2</c:v>
                </c:pt>
                <c:pt idx="21265">
                  <c:v>3.3584833000000001E-2</c:v>
                </c:pt>
                <c:pt idx="21266">
                  <c:v>3.3584833199999997E-2</c:v>
                </c:pt>
                <c:pt idx="21267">
                  <c:v>3.35848334E-2</c:v>
                </c:pt>
                <c:pt idx="21268">
                  <c:v>3.3584833600000003E-2</c:v>
                </c:pt>
                <c:pt idx="21269">
                  <c:v>3.3584833799999998E-2</c:v>
                </c:pt>
                <c:pt idx="21270">
                  <c:v>3.3584834000000001E-2</c:v>
                </c:pt>
                <c:pt idx="21271">
                  <c:v>3.3584834199999997E-2</c:v>
                </c:pt>
                <c:pt idx="21272">
                  <c:v>3.3584834399999999E-2</c:v>
                </c:pt>
                <c:pt idx="21273">
                  <c:v>3.3584834600000002E-2</c:v>
                </c:pt>
                <c:pt idx="21274">
                  <c:v>3.3584834799999998E-2</c:v>
                </c:pt>
                <c:pt idx="21275">
                  <c:v>3.3584835E-2</c:v>
                </c:pt>
                <c:pt idx="21276">
                  <c:v>3.3584835200000003E-2</c:v>
                </c:pt>
                <c:pt idx="21277">
                  <c:v>3.3584835399999999E-2</c:v>
                </c:pt>
                <c:pt idx="21278">
                  <c:v>3.3584835600000001E-2</c:v>
                </c:pt>
                <c:pt idx="21279">
                  <c:v>3.3584835799999997E-2</c:v>
                </c:pt>
                <c:pt idx="21280">
                  <c:v>3.3584836E-2</c:v>
                </c:pt>
                <c:pt idx="21281">
                  <c:v>3.3584836200000003E-2</c:v>
                </c:pt>
                <c:pt idx="21282">
                  <c:v>3.3584836399999998E-2</c:v>
                </c:pt>
                <c:pt idx="21283">
                  <c:v>3.3584836600000001E-2</c:v>
                </c:pt>
                <c:pt idx="21284">
                  <c:v>3.3584836799999997E-2</c:v>
                </c:pt>
                <c:pt idx="21285">
                  <c:v>3.3584836999999999E-2</c:v>
                </c:pt>
                <c:pt idx="21286">
                  <c:v>3.3584837200000002E-2</c:v>
                </c:pt>
                <c:pt idx="21287">
                  <c:v>3.3584837399999998E-2</c:v>
                </c:pt>
                <c:pt idx="21288">
                  <c:v>3.35848376E-2</c:v>
                </c:pt>
                <c:pt idx="21289">
                  <c:v>3.3584837800000003E-2</c:v>
                </c:pt>
                <c:pt idx="21290">
                  <c:v>3.3584837999999999E-2</c:v>
                </c:pt>
                <c:pt idx="21291">
                  <c:v>3.3584838200000001E-2</c:v>
                </c:pt>
                <c:pt idx="21292">
                  <c:v>3.3584838399999997E-2</c:v>
                </c:pt>
                <c:pt idx="21293">
                  <c:v>3.35848386E-2</c:v>
                </c:pt>
                <c:pt idx="21294">
                  <c:v>3.3584838800000003E-2</c:v>
                </c:pt>
                <c:pt idx="21295">
                  <c:v>3.3584838999999998E-2</c:v>
                </c:pt>
                <c:pt idx="21296">
                  <c:v>3.3584839200000001E-2</c:v>
                </c:pt>
                <c:pt idx="21297">
                  <c:v>3.3584839399999997E-2</c:v>
                </c:pt>
                <c:pt idx="21298">
                  <c:v>3.3584839599999999E-2</c:v>
                </c:pt>
                <c:pt idx="21299">
                  <c:v>3.3584839800000002E-2</c:v>
                </c:pt>
                <c:pt idx="21300">
                  <c:v>3.3584839999999998E-2</c:v>
                </c:pt>
                <c:pt idx="21301">
                  <c:v>3.35848402E-2</c:v>
                </c:pt>
                <c:pt idx="21302">
                  <c:v>3.3584840400000003E-2</c:v>
                </c:pt>
                <c:pt idx="21303">
                  <c:v>3.3584840599999999E-2</c:v>
                </c:pt>
                <c:pt idx="21304">
                  <c:v>3.3584840800000001E-2</c:v>
                </c:pt>
                <c:pt idx="21305">
                  <c:v>3.3584840999999997E-2</c:v>
                </c:pt>
                <c:pt idx="21306">
                  <c:v>3.35848412E-2</c:v>
                </c:pt>
                <c:pt idx="21307">
                  <c:v>3.3584841400000003E-2</c:v>
                </c:pt>
                <c:pt idx="21308">
                  <c:v>3.3584841599999998E-2</c:v>
                </c:pt>
                <c:pt idx="21309">
                  <c:v>3.3584841800000001E-2</c:v>
                </c:pt>
                <c:pt idx="21310">
                  <c:v>3.3584841999999997E-2</c:v>
                </c:pt>
                <c:pt idx="21311">
                  <c:v>3.3584842199999999E-2</c:v>
                </c:pt>
                <c:pt idx="21312">
                  <c:v>3.3584842400000002E-2</c:v>
                </c:pt>
                <c:pt idx="21313">
                  <c:v>3.3584842599999998E-2</c:v>
                </c:pt>
                <c:pt idx="21314">
                  <c:v>3.35848428E-2</c:v>
                </c:pt>
                <c:pt idx="21315">
                  <c:v>3.3584843000000003E-2</c:v>
                </c:pt>
                <c:pt idx="21316">
                  <c:v>3.3584843199999999E-2</c:v>
                </c:pt>
                <c:pt idx="21317">
                  <c:v>3.3584843400000002E-2</c:v>
                </c:pt>
                <c:pt idx="21318">
                  <c:v>3.3584843599999997E-2</c:v>
                </c:pt>
                <c:pt idx="21319">
                  <c:v>3.35848438E-2</c:v>
                </c:pt>
                <c:pt idx="21320">
                  <c:v>3.3584844000000003E-2</c:v>
                </c:pt>
                <c:pt idx="21321">
                  <c:v>3.3584844199999998E-2</c:v>
                </c:pt>
                <c:pt idx="21322">
                  <c:v>3.3584844400000001E-2</c:v>
                </c:pt>
                <c:pt idx="21323">
                  <c:v>3.3584844599999997E-2</c:v>
                </c:pt>
                <c:pt idx="21324">
                  <c:v>3.3584844799999999E-2</c:v>
                </c:pt>
                <c:pt idx="21325">
                  <c:v>3.3584845000000002E-2</c:v>
                </c:pt>
                <c:pt idx="21326">
                  <c:v>3.3584845199999998E-2</c:v>
                </c:pt>
                <c:pt idx="21327">
                  <c:v>3.35848454E-2</c:v>
                </c:pt>
                <c:pt idx="21328">
                  <c:v>3.3584845600000003E-2</c:v>
                </c:pt>
                <c:pt idx="21329">
                  <c:v>3.3584845799999999E-2</c:v>
                </c:pt>
                <c:pt idx="21330">
                  <c:v>3.3584846000000002E-2</c:v>
                </c:pt>
                <c:pt idx="21331">
                  <c:v>3.3584846199999997E-2</c:v>
                </c:pt>
                <c:pt idx="21332">
                  <c:v>3.35848464E-2</c:v>
                </c:pt>
                <c:pt idx="21333">
                  <c:v>3.3584846600000003E-2</c:v>
                </c:pt>
                <c:pt idx="21334">
                  <c:v>3.3584846799999998E-2</c:v>
                </c:pt>
                <c:pt idx="21335">
                  <c:v>3.3584847000000001E-2</c:v>
                </c:pt>
                <c:pt idx="21336">
                  <c:v>3.3584847199999997E-2</c:v>
                </c:pt>
                <c:pt idx="21337">
                  <c:v>3.3584847399999999E-2</c:v>
                </c:pt>
                <c:pt idx="21338">
                  <c:v>3.3584847600000002E-2</c:v>
                </c:pt>
                <c:pt idx="21339">
                  <c:v>3.3584847799999998E-2</c:v>
                </c:pt>
                <c:pt idx="21340">
                  <c:v>3.3584848E-2</c:v>
                </c:pt>
                <c:pt idx="21341">
                  <c:v>3.3584848200000003E-2</c:v>
                </c:pt>
                <c:pt idx="21342">
                  <c:v>3.3584848399999999E-2</c:v>
                </c:pt>
                <c:pt idx="21343">
                  <c:v>3.3584848600000002E-2</c:v>
                </c:pt>
                <c:pt idx="21344">
                  <c:v>3.3584848799999997E-2</c:v>
                </c:pt>
                <c:pt idx="21345">
                  <c:v>3.3584849E-2</c:v>
                </c:pt>
                <c:pt idx="21346">
                  <c:v>3.3584849200000003E-2</c:v>
                </c:pt>
                <c:pt idx="21347">
                  <c:v>3.3584849399999998E-2</c:v>
                </c:pt>
                <c:pt idx="21348">
                  <c:v>3.3584849600000001E-2</c:v>
                </c:pt>
                <c:pt idx="21349">
                  <c:v>3.3584849799999997E-2</c:v>
                </c:pt>
                <c:pt idx="21350">
                  <c:v>3.3584849999999999E-2</c:v>
                </c:pt>
                <c:pt idx="21351">
                  <c:v>3.3584850200000002E-2</c:v>
                </c:pt>
                <c:pt idx="21352">
                  <c:v>3.3584850399999998E-2</c:v>
                </c:pt>
                <c:pt idx="21353">
                  <c:v>3.35848506E-2</c:v>
                </c:pt>
                <c:pt idx="21354">
                  <c:v>3.3584850800000003E-2</c:v>
                </c:pt>
                <c:pt idx="21355">
                  <c:v>3.3584850999999999E-2</c:v>
                </c:pt>
                <c:pt idx="21356">
                  <c:v>3.3584851200000002E-2</c:v>
                </c:pt>
                <c:pt idx="21357">
                  <c:v>3.3584851399999997E-2</c:v>
                </c:pt>
                <c:pt idx="21358">
                  <c:v>3.35848516E-2</c:v>
                </c:pt>
                <c:pt idx="21359">
                  <c:v>3.3584851800000003E-2</c:v>
                </c:pt>
                <c:pt idx="21360">
                  <c:v>3.3584851999999998E-2</c:v>
                </c:pt>
                <c:pt idx="21361">
                  <c:v>3.3584852200000001E-2</c:v>
                </c:pt>
                <c:pt idx="21362">
                  <c:v>3.3584852399999997E-2</c:v>
                </c:pt>
                <c:pt idx="21363">
                  <c:v>3.3584852599999999E-2</c:v>
                </c:pt>
                <c:pt idx="21364">
                  <c:v>3.3584852800000002E-2</c:v>
                </c:pt>
                <c:pt idx="21365">
                  <c:v>3.3584852999999998E-2</c:v>
                </c:pt>
                <c:pt idx="21366">
                  <c:v>3.3584853200000001E-2</c:v>
                </c:pt>
                <c:pt idx="21367">
                  <c:v>3.3584853400000003E-2</c:v>
                </c:pt>
                <c:pt idx="21368">
                  <c:v>3.3584853599999999E-2</c:v>
                </c:pt>
                <c:pt idx="21369">
                  <c:v>3.3584853800000002E-2</c:v>
                </c:pt>
                <c:pt idx="21370">
                  <c:v>3.3584853999999997E-2</c:v>
                </c:pt>
                <c:pt idx="21371">
                  <c:v>3.35848542E-2</c:v>
                </c:pt>
                <c:pt idx="21372">
                  <c:v>3.3584854400000003E-2</c:v>
                </c:pt>
                <c:pt idx="21373">
                  <c:v>3.3584854599999998E-2</c:v>
                </c:pt>
                <c:pt idx="21374">
                  <c:v>3.3584854800000001E-2</c:v>
                </c:pt>
                <c:pt idx="21375">
                  <c:v>3.3584854999999997E-2</c:v>
                </c:pt>
                <c:pt idx="21376">
                  <c:v>3.3584855199999999E-2</c:v>
                </c:pt>
                <c:pt idx="21377">
                  <c:v>3.3584855400000002E-2</c:v>
                </c:pt>
                <c:pt idx="21378">
                  <c:v>3.3584855599999998E-2</c:v>
                </c:pt>
                <c:pt idx="21379">
                  <c:v>3.3584855800000001E-2</c:v>
                </c:pt>
                <c:pt idx="21380">
                  <c:v>3.3584856000000003E-2</c:v>
                </c:pt>
                <c:pt idx="21381">
                  <c:v>3.3584856199999999E-2</c:v>
                </c:pt>
                <c:pt idx="21382">
                  <c:v>3.3584856400000002E-2</c:v>
                </c:pt>
                <c:pt idx="21383">
                  <c:v>3.3584856599999997E-2</c:v>
                </c:pt>
                <c:pt idx="21384">
                  <c:v>3.35848568E-2</c:v>
                </c:pt>
                <c:pt idx="21385">
                  <c:v>3.3584857000000003E-2</c:v>
                </c:pt>
                <c:pt idx="21386">
                  <c:v>3.3584857199999998E-2</c:v>
                </c:pt>
                <c:pt idx="21387">
                  <c:v>3.3584857400000001E-2</c:v>
                </c:pt>
                <c:pt idx="21388">
                  <c:v>3.3584857599999997E-2</c:v>
                </c:pt>
                <c:pt idx="21389">
                  <c:v>3.3584857799999999E-2</c:v>
                </c:pt>
                <c:pt idx="21390">
                  <c:v>3.3584858000000002E-2</c:v>
                </c:pt>
                <c:pt idx="21391">
                  <c:v>3.3584858199999998E-2</c:v>
                </c:pt>
                <c:pt idx="21392">
                  <c:v>3.3584858400000001E-2</c:v>
                </c:pt>
                <c:pt idx="21393">
                  <c:v>3.3584858600000003E-2</c:v>
                </c:pt>
                <c:pt idx="21394">
                  <c:v>3.3584858799999999E-2</c:v>
                </c:pt>
                <c:pt idx="21395">
                  <c:v>3.3584859000000002E-2</c:v>
                </c:pt>
                <c:pt idx="21396">
                  <c:v>3.3584859199999997E-2</c:v>
                </c:pt>
                <c:pt idx="21397">
                  <c:v>3.35848594E-2</c:v>
                </c:pt>
                <c:pt idx="21398">
                  <c:v>3.3584859600000003E-2</c:v>
                </c:pt>
                <c:pt idx="21399">
                  <c:v>3.3584859799999998E-2</c:v>
                </c:pt>
                <c:pt idx="21400">
                  <c:v>3.3584860000000001E-2</c:v>
                </c:pt>
                <c:pt idx="21401">
                  <c:v>3.3584860199999997E-2</c:v>
                </c:pt>
                <c:pt idx="21402">
                  <c:v>3.35848604E-2</c:v>
                </c:pt>
                <c:pt idx="21403">
                  <c:v>3.3584860600000002E-2</c:v>
                </c:pt>
                <c:pt idx="21404">
                  <c:v>3.3584860799999998E-2</c:v>
                </c:pt>
                <c:pt idx="21405">
                  <c:v>3.3584861000000001E-2</c:v>
                </c:pt>
                <c:pt idx="21406">
                  <c:v>3.3584861200000003E-2</c:v>
                </c:pt>
                <c:pt idx="21407">
                  <c:v>3.3584861399999999E-2</c:v>
                </c:pt>
                <c:pt idx="21408">
                  <c:v>3.3584861600000002E-2</c:v>
                </c:pt>
                <c:pt idx="21409">
                  <c:v>3.3584861799999997E-2</c:v>
                </c:pt>
                <c:pt idx="21410">
                  <c:v>3.3584862E-2</c:v>
                </c:pt>
                <c:pt idx="21411">
                  <c:v>3.3584862200000003E-2</c:v>
                </c:pt>
                <c:pt idx="21412">
                  <c:v>3.3584862399999998E-2</c:v>
                </c:pt>
                <c:pt idx="21413">
                  <c:v>3.3584862600000001E-2</c:v>
                </c:pt>
                <c:pt idx="21414">
                  <c:v>3.3584862799999997E-2</c:v>
                </c:pt>
                <c:pt idx="21415">
                  <c:v>3.3584863E-2</c:v>
                </c:pt>
                <c:pt idx="21416">
                  <c:v>3.3584863200000002E-2</c:v>
                </c:pt>
                <c:pt idx="21417">
                  <c:v>3.3584863399999998E-2</c:v>
                </c:pt>
                <c:pt idx="21418">
                  <c:v>3.3584863600000001E-2</c:v>
                </c:pt>
                <c:pt idx="21419">
                  <c:v>3.3584863800000003E-2</c:v>
                </c:pt>
                <c:pt idx="21420">
                  <c:v>3.3584863999999999E-2</c:v>
                </c:pt>
                <c:pt idx="21421">
                  <c:v>3.3584864200000002E-2</c:v>
                </c:pt>
                <c:pt idx="21422">
                  <c:v>3.3584864399999997E-2</c:v>
                </c:pt>
                <c:pt idx="21423">
                  <c:v>3.35848646E-2</c:v>
                </c:pt>
                <c:pt idx="21424">
                  <c:v>3.3584864800000003E-2</c:v>
                </c:pt>
                <c:pt idx="21425">
                  <c:v>3.3584864999999998E-2</c:v>
                </c:pt>
                <c:pt idx="21426">
                  <c:v>3.3584865200000001E-2</c:v>
                </c:pt>
                <c:pt idx="21427">
                  <c:v>3.3584865399999997E-2</c:v>
                </c:pt>
                <c:pt idx="21428">
                  <c:v>3.35848656E-2</c:v>
                </c:pt>
                <c:pt idx="21429">
                  <c:v>3.3584865800000002E-2</c:v>
                </c:pt>
                <c:pt idx="21430">
                  <c:v>3.3584865999999998E-2</c:v>
                </c:pt>
                <c:pt idx="21431">
                  <c:v>3.3584866200000001E-2</c:v>
                </c:pt>
                <c:pt idx="21432">
                  <c:v>3.3584866400000003E-2</c:v>
                </c:pt>
                <c:pt idx="21433">
                  <c:v>3.3584866599999999E-2</c:v>
                </c:pt>
                <c:pt idx="21434">
                  <c:v>3.3584866800000002E-2</c:v>
                </c:pt>
                <c:pt idx="21435">
                  <c:v>3.3584866999999997E-2</c:v>
                </c:pt>
                <c:pt idx="21436">
                  <c:v>3.35848672E-2</c:v>
                </c:pt>
                <c:pt idx="21437">
                  <c:v>3.3584867400000003E-2</c:v>
                </c:pt>
                <c:pt idx="21438">
                  <c:v>3.3584867599999998E-2</c:v>
                </c:pt>
                <c:pt idx="21439">
                  <c:v>3.3584867800000001E-2</c:v>
                </c:pt>
                <c:pt idx="21440">
                  <c:v>3.3584867999999997E-2</c:v>
                </c:pt>
                <c:pt idx="21441">
                  <c:v>3.35848682E-2</c:v>
                </c:pt>
                <c:pt idx="21442">
                  <c:v>3.3584868400000002E-2</c:v>
                </c:pt>
                <c:pt idx="21443">
                  <c:v>3.3584868599999998E-2</c:v>
                </c:pt>
                <c:pt idx="21444">
                  <c:v>3.3584868800000001E-2</c:v>
                </c:pt>
                <c:pt idx="21445">
                  <c:v>3.3584869000000003E-2</c:v>
                </c:pt>
                <c:pt idx="21446">
                  <c:v>3.3584869199999999E-2</c:v>
                </c:pt>
                <c:pt idx="21447">
                  <c:v>3.3584869400000002E-2</c:v>
                </c:pt>
                <c:pt idx="21448">
                  <c:v>3.3584869599999997E-2</c:v>
                </c:pt>
                <c:pt idx="21449">
                  <c:v>3.35848698E-2</c:v>
                </c:pt>
                <c:pt idx="21450">
                  <c:v>3.3584870000000003E-2</c:v>
                </c:pt>
                <c:pt idx="21451">
                  <c:v>3.3584870199999999E-2</c:v>
                </c:pt>
                <c:pt idx="21452">
                  <c:v>3.3584870400000001E-2</c:v>
                </c:pt>
                <c:pt idx="21453">
                  <c:v>3.3584870599999997E-2</c:v>
                </c:pt>
                <c:pt idx="21454">
                  <c:v>3.35848708E-2</c:v>
                </c:pt>
                <c:pt idx="21455">
                  <c:v>3.3584871000000002E-2</c:v>
                </c:pt>
                <c:pt idx="21456">
                  <c:v>3.3584871199999998E-2</c:v>
                </c:pt>
                <c:pt idx="21457">
                  <c:v>3.3584871400000001E-2</c:v>
                </c:pt>
                <c:pt idx="21458">
                  <c:v>3.3584871600000003E-2</c:v>
                </c:pt>
                <c:pt idx="21459">
                  <c:v>3.3584871799999999E-2</c:v>
                </c:pt>
                <c:pt idx="21460">
                  <c:v>3.3584872000000002E-2</c:v>
                </c:pt>
                <c:pt idx="21461">
                  <c:v>3.3584872199999997E-2</c:v>
                </c:pt>
                <c:pt idx="21462">
                  <c:v>3.35848724E-2</c:v>
                </c:pt>
                <c:pt idx="21463">
                  <c:v>3.3584872600000003E-2</c:v>
                </c:pt>
                <c:pt idx="21464">
                  <c:v>3.3584872799999999E-2</c:v>
                </c:pt>
                <c:pt idx="21465">
                  <c:v>3.3584873000000001E-2</c:v>
                </c:pt>
                <c:pt idx="21466">
                  <c:v>3.3584873199999997E-2</c:v>
                </c:pt>
                <c:pt idx="21467">
                  <c:v>3.35848734E-2</c:v>
                </c:pt>
                <c:pt idx="21468">
                  <c:v>3.3584873600000002E-2</c:v>
                </c:pt>
                <c:pt idx="21469">
                  <c:v>3.3584873799999998E-2</c:v>
                </c:pt>
                <c:pt idx="21470">
                  <c:v>3.3584874000000001E-2</c:v>
                </c:pt>
                <c:pt idx="21471">
                  <c:v>3.3584874200000003E-2</c:v>
                </c:pt>
                <c:pt idx="21472">
                  <c:v>3.3584874399999999E-2</c:v>
                </c:pt>
                <c:pt idx="21473">
                  <c:v>3.3584874600000002E-2</c:v>
                </c:pt>
                <c:pt idx="21474">
                  <c:v>3.3584874799999997E-2</c:v>
                </c:pt>
                <c:pt idx="21475">
                  <c:v>3.3584875E-2</c:v>
                </c:pt>
                <c:pt idx="21476">
                  <c:v>3.3584875200000003E-2</c:v>
                </c:pt>
                <c:pt idx="21477">
                  <c:v>3.3584875399999999E-2</c:v>
                </c:pt>
                <c:pt idx="21478">
                  <c:v>3.3584875600000001E-2</c:v>
                </c:pt>
                <c:pt idx="21479">
                  <c:v>3.3584875799999997E-2</c:v>
                </c:pt>
                <c:pt idx="21480">
                  <c:v>3.3584876E-2</c:v>
                </c:pt>
                <c:pt idx="21481">
                  <c:v>3.3584876200000002E-2</c:v>
                </c:pt>
                <c:pt idx="21482">
                  <c:v>3.3584876399999998E-2</c:v>
                </c:pt>
                <c:pt idx="21483">
                  <c:v>3.3584876600000001E-2</c:v>
                </c:pt>
                <c:pt idx="21484">
                  <c:v>3.3584876800000003E-2</c:v>
                </c:pt>
                <c:pt idx="21485">
                  <c:v>3.3584876999999999E-2</c:v>
                </c:pt>
                <c:pt idx="21486">
                  <c:v>3.3584877200000002E-2</c:v>
                </c:pt>
                <c:pt idx="21487">
                  <c:v>3.3584877399999997E-2</c:v>
                </c:pt>
                <c:pt idx="21488">
                  <c:v>3.35848776E-2</c:v>
                </c:pt>
                <c:pt idx="21489">
                  <c:v>3.3584877800000003E-2</c:v>
                </c:pt>
                <c:pt idx="21490">
                  <c:v>3.3584877999999999E-2</c:v>
                </c:pt>
                <c:pt idx="21491">
                  <c:v>3.3584878200000001E-2</c:v>
                </c:pt>
                <c:pt idx="21492">
                  <c:v>3.3584878399999997E-2</c:v>
                </c:pt>
                <c:pt idx="21493">
                  <c:v>3.35848786E-2</c:v>
                </c:pt>
                <c:pt idx="21494">
                  <c:v>3.3584878800000002E-2</c:v>
                </c:pt>
                <c:pt idx="21495">
                  <c:v>3.3584878999999998E-2</c:v>
                </c:pt>
                <c:pt idx="21496">
                  <c:v>3.3584879200000001E-2</c:v>
                </c:pt>
                <c:pt idx="21497">
                  <c:v>3.3584879400000003E-2</c:v>
                </c:pt>
                <c:pt idx="21498">
                  <c:v>3.3584879599999999E-2</c:v>
                </c:pt>
                <c:pt idx="21499">
                  <c:v>3.3584879800000002E-2</c:v>
                </c:pt>
                <c:pt idx="21500">
                  <c:v>3.3584879999999998E-2</c:v>
                </c:pt>
                <c:pt idx="21501">
                  <c:v>3.35848802E-2</c:v>
                </c:pt>
                <c:pt idx="21502">
                  <c:v>3.3584880400000003E-2</c:v>
                </c:pt>
                <c:pt idx="21503">
                  <c:v>3.3584880599999999E-2</c:v>
                </c:pt>
                <c:pt idx="21504">
                  <c:v>3.3584880800000001E-2</c:v>
                </c:pt>
                <c:pt idx="21505">
                  <c:v>3.3584880999999997E-2</c:v>
                </c:pt>
                <c:pt idx="21506">
                  <c:v>3.35848812E-2</c:v>
                </c:pt>
                <c:pt idx="21507">
                  <c:v>3.3584881400000002E-2</c:v>
                </c:pt>
                <c:pt idx="21508">
                  <c:v>3.3584881599999998E-2</c:v>
                </c:pt>
                <c:pt idx="21509">
                  <c:v>3.3584881800000001E-2</c:v>
                </c:pt>
                <c:pt idx="21510">
                  <c:v>3.3584882000000003E-2</c:v>
                </c:pt>
                <c:pt idx="21511">
                  <c:v>3.3584882199999999E-2</c:v>
                </c:pt>
                <c:pt idx="21512">
                  <c:v>3.3584882400000002E-2</c:v>
                </c:pt>
                <c:pt idx="21513">
                  <c:v>3.3584882599999998E-2</c:v>
                </c:pt>
                <c:pt idx="21514">
                  <c:v>3.35848828E-2</c:v>
                </c:pt>
                <c:pt idx="21515">
                  <c:v>3.3584883000000003E-2</c:v>
                </c:pt>
                <c:pt idx="21516">
                  <c:v>3.3584883199999999E-2</c:v>
                </c:pt>
                <c:pt idx="21517">
                  <c:v>3.3584883400000001E-2</c:v>
                </c:pt>
                <c:pt idx="21518">
                  <c:v>3.3584883599999997E-2</c:v>
                </c:pt>
                <c:pt idx="21519">
                  <c:v>3.35848838E-2</c:v>
                </c:pt>
                <c:pt idx="21520">
                  <c:v>3.3584884000000002E-2</c:v>
                </c:pt>
                <c:pt idx="21521">
                  <c:v>3.3584884199999998E-2</c:v>
                </c:pt>
                <c:pt idx="21522">
                  <c:v>3.3584884400000001E-2</c:v>
                </c:pt>
                <c:pt idx="21523">
                  <c:v>3.3584884600000003E-2</c:v>
                </c:pt>
                <c:pt idx="21524">
                  <c:v>3.3584884799999999E-2</c:v>
                </c:pt>
                <c:pt idx="21525">
                  <c:v>3.3584885000000002E-2</c:v>
                </c:pt>
                <c:pt idx="21526">
                  <c:v>3.3584885199999998E-2</c:v>
                </c:pt>
                <c:pt idx="21527">
                  <c:v>3.35848854E-2</c:v>
                </c:pt>
                <c:pt idx="21528">
                  <c:v>3.3584885600000003E-2</c:v>
                </c:pt>
                <c:pt idx="21529">
                  <c:v>3.3584885799999999E-2</c:v>
                </c:pt>
                <c:pt idx="21530">
                  <c:v>3.3584886000000001E-2</c:v>
                </c:pt>
                <c:pt idx="21531">
                  <c:v>3.3584886199999997E-2</c:v>
                </c:pt>
                <c:pt idx="21532">
                  <c:v>3.35848864E-2</c:v>
                </c:pt>
                <c:pt idx="21533">
                  <c:v>3.3584886600000002E-2</c:v>
                </c:pt>
                <c:pt idx="21534">
                  <c:v>3.3584886799999998E-2</c:v>
                </c:pt>
                <c:pt idx="21535">
                  <c:v>3.3584887000000001E-2</c:v>
                </c:pt>
                <c:pt idx="21536">
                  <c:v>3.3584887200000003E-2</c:v>
                </c:pt>
                <c:pt idx="21537">
                  <c:v>3.3584887399999999E-2</c:v>
                </c:pt>
                <c:pt idx="21538">
                  <c:v>3.3584887600000002E-2</c:v>
                </c:pt>
                <c:pt idx="21539">
                  <c:v>3.3584887799999998E-2</c:v>
                </c:pt>
                <c:pt idx="21540">
                  <c:v>3.3584888E-2</c:v>
                </c:pt>
                <c:pt idx="21541">
                  <c:v>3.3584888200000003E-2</c:v>
                </c:pt>
                <c:pt idx="21542">
                  <c:v>3.3584888399999999E-2</c:v>
                </c:pt>
                <c:pt idx="21543">
                  <c:v>3.3584888600000001E-2</c:v>
                </c:pt>
                <c:pt idx="21544">
                  <c:v>3.3584888799999997E-2</c:v>
                </c:pt>
                <c:pt idx="21545">
                  <c:v>3.3584889E-2</c:v>
                </c:pt>
                <c:pt idx="21546">
                  <c:v>3.3584889200000002E-2</c:v>
                </c:pt>
                <c:pt idx="21547">
                  <c:v>3.3584889399999998E-2</c:v>
                </c:pt>
                <c:pt idx="21548">
                  <c:v>3.3584889600000001E-2</c:v>
                </c:pt>
                <c:pt idx="21549">
                  <c:v>3.3584889800000003E-2</c:v>
                </c:pt>
                <c:pt idx="21550">
                  <c:v>3.3584889999999999E-2</c:v>
                </c:pt>
                <c:pt idx="21551">
                  <c:v>3.3584890200000002E-2</c:v>
                </c:pt>
                <c:pt idx="21552">
                  <c:v>3.3584890399999998E-2</c:v>
                </c:pt>
                <c:pt idx="21553">
                  <c:v>3.35848906E-2</c:v>
                </c:pt>
                <c:pt idx="21554">
                  <c:v>3.3584890800000003E-2</c:v>
                </c:pt>
                <c:pt idx="21555">
                  <c:v>3.3584890999999999E-2</c:v>
                </c:pt>
                <c:pt idx="21556">
                  <c:v>3.3584891200000001E-2</c:v>
                </c:pt>
                <c:pt idx="21557">
                  <c:v>3.3584891399999997E-2</c:v>
                </c:pt>
                <c:pt idx="21558">
                  <c:v>3.35848916E-2</c:v>
                </c:pt>
                <c:pt idx="21559">
                  <c:v>3.3584891800000002E-2</c:v>
                </c:pt>
                <c:pt idx="21560">
                  <c:v>3.3584891999999998E-2</c:v>
                </c:pt>
                <c:pt idx="21561">
                  <c:v>3.3584892200000001E-2</c:v>
                </c:pt>
                <c:pt idx="21562">
                  <c:v>3.3584892399999997E-2</c:v>
                </c:pt>
                <c:pt idx="21563">
                  <c:v>3.3584892599999999E-2</c:v>
                </c:pt>
                <c:pt idx="21564">
                  <c:v>3.3584892800000002E-2</c:v>
                </c:pt>
                <c:pt idx="21565">
                  <c:v>3.3584892999999998E-2</c:v>
                </c:pt>
                <c:pt idx="21566">
                  <c:v>3.35848932E-2</c:v>
                </c:pt>
                <c:pt idx="21567">
                  <c:v>3.3584893400000003E-2</c:v>
                </c:pt>
                <c:pt idx="21568">
                  <c:v>3.3584893599999999E-2</c:v>
                </c:pt>
                <c:pt idx="21569">
                  <c:v>3.3584893800000001E-2</c:v>
                </c:pt>
                <c:pt idx="21570">
                  <c:v>3.3584893999999997E-2</c:v>
                </c:pt>
                <c:pt idx="21571">
                  <c:v>3.35848942E-2</c:v>
                </c:pt>
                <c:pt idx="21572">
                  <c:v>3.3584894400000002E-2</c:v>
                </c:pt>
                <c:pt idx="21573">
                  <c:v>3.3584894599999998E-2</c:v>
                </c:pt>
                <c:pt idx="21574">
                  <c:v>3.3584894800000001E-2</c:v>
                </c:pt>
                <c:pt idx="21575">
                  <c:v>3.3584894999999997E-2</c:v>
                </c:pt>
                <c:pt idx="21576">
                  <c:v>3.3584895199999999E-2</c:v>
                </c:pt>
                <c:pt idx="21577">
                  <c:v>3.3584895400000002E-2</c:v>
                </c:pt>
                <c:pt idx="21578">
                  <c:v>3.3584895599999998E-2</c:v>
                </c:pt>
                <c:pt idx="21579">
                  <c:v>3.35848958E-2</c:v>
                </c:pt>
                <c:pt idx="21580">
                  <c:v>3.3584896000000003E-2</c:v>
                </c:pt>
                <c:pt idx="21581">
                  <c:v>3.3584896199999999E-2</c:v>
                </c:pt>
                <c:pt idx="21582">
                  <c:v>3.3584896400000001E-2</c:v>
                </c:pt>
                <c:pt idx="21583">
                  <c:v>3.3584896599999997E-2</c:v>
                </c:pt>
                <c:pt idx="21584">
                  <c:v>3.35848968E-2</c:v>
                </c:pt>
                <c:pt idx="21585">
                  <c:v>3.3584897000000002E-2</c:v>
                </c:pt>
                <c:pt idx="21586">
                  <c:v>3.3584897199999998E-2</c:v>
                </c:pt>
                <c:pt idx="21587">
                  <c:v>3.3584897400000001E-2</c:v>
                </c:pt>
                <c:pt idx="21588">
                  <c:v>3.3584897599999997E-2</c:v>
                </c:pt>
                <c:pt idx="21589">
                  <c:v>3.3584897799999999E-2</c:v>
                </c:pt>
                <c:pt idx="21590">
                  <c:v>3.3584898000000002E-2</c:v>
                </c:pt>
                <c:pt idx="21591">
                  <c:v>3.3584898199999998E-2</c:v>
                </c:pt>
                <c:pt idx="21592">
                  <c:v>3.35848984E-2</c:v>
                </c:pt>
                <c:pt idx="21593">
                  <c:v>3.3584898600000003E-2</c:v>
                </c:pt>
                <c:pt idx="21594">
                  <c:v>3.3584898799999999E-2</c:v>
                </c:pt>
                <c:pt idx="21595">
                  <c:v>3.3584899000000001E-2</c:v>
                </c:pt>
                <c:pt idx="21596">
                  <c:v>3.3584899199999997E-2</c:v>
                </c:pt>
                <c:pt idx="21597">
                  <c:v>3.35848994E-2</c:v>
                </c:pt>
                <c:pt idx="21598">
                  <c:v>3.3584899600000002E-2</c:v>
                </c:pt>
                <c:pt idx="21599">
                  <c:v>3.3584899799999998E-2</c:v>
                </c:pt>
                <c:pt idx="21600">
                  <c:v>3.3584900000000001E-2</c:v>
                </c:pt>
                <c:pt idx="21601">
                  <c:v>3.3584900199999997E-2</c:v>
                </c:pt>
                <c:pt idx="21602">
                  <c:v>3.3584900399999999E-2</c:v>
                </c:pt>
                <c:pt idx="21603">
                  <c:v>3.3584900600000002E-2</c:v>
                </c:pt>
                <c:pt idx="21604">
                  <c:v>3.3584900799999998E-2</c:v>
                </c:pt>
                <c:pt idx="21605">
                  <c:v>3.3584901E-2</c:v>
                </c:pt>
                <c:pt idx="21606">
                  <c:v>3.3584901200000003E-2</c:v>
                </c:pt>
                <c:pt idx="21607">
                  <c:v>3.3584901399999999E-2</c:v>
                </c:pt>
                <c:pt idx="21608">
                  <c:v>3.3584901600000001E-2</c:v>
                </c:pt>
                <c:pt idx="21609">
                  <c:v>3.3584901799999997E-2</c:v>
                </c:pt>
                <c:pt idx="21610">
                  <c:v>3.3584902E-2</c:v>
                </c:pt>
                <c:pt idx="21611">
                  <c:v>3.3584902200000002E-2</c:v>
                </c:pt>
                <c:pt idx="21612">
                  <c:v>3.3584902399999998E-2</c:v>
                </c:pt>
                <c:pt idx="21613">
                  <c:v>3.3584902600000001E-2</c:v>
                </c:pt>
                <c:pt idx="21614">
                  <c:v>3.3584902799999997E-2</c:v>
                </c:pt>
                <c:pt idx="21615">
                  <c:v>3.3584902999999999E-2</c:v>
                </c:pt>
                <c:pt idx="21616">
                  <c:v>3.3584903200000002E-2</c:v>
                </c:pt>
                <c:pt idx="21617">
                  <c:v>3.3584903399999998E-2</c:v>
                </c:pt>
                <c:pt idx="21618">
                  <c:v>3.35849036E-2</c:v>
                </c:pt>
                <c:pt idx="21619">
                  <c:v>3.3584903800000003E-2</c:v>
                </c:pt>
                <c:pt idx="21620">
                  <c:v>3.3584903999999999E-2</c:v>
                </c:pt>
                <c:pt idx="21621">
                  <c:v>3.3584904200000001E-2</c:v>
                </c:pt>
                <c:pt idx="21622">
                  <c:v>3.3584904399999997E-2</c:v>
                </c:pt>
                <c:pt idx="21623">
                  <c:v>3.35849046E-2</c:v>
                </c:pt>
                <c:pt idx="21624">
                  <c:v>3.3584904800000003E-2</c:v>
                </c:pt>
                <c:pt idx="21625">
                  <c:v>3.3584904999999998E-2</c:v>
                </c:pt>
                <c:pt idx="21626">
                  <c:v>3.3584905200000001E-2</c:v>
                </c:pt>
                <c:pt idx="21627">
                  <c:v>3.3584905399999997E-2</c:v>
                </c:pt>
                <c:pt idx="21628">
                  <c:v>3.3584905599999999E-2</c:v>
                </c:pt>
                <c:pt idx="21629">
                  <c:v>3.3584905800000002E-2</c:v>
                </c:pt>
                <c:pt idx="21630">
                  <c:v>3.3584905999999998E-2</c:v>
                </c:pt>
                <c:pt idx="21631">
                  <c:v>3.35849062E-2</c:v>
                </c:pt>
                <c:pt idx="21632">
                  <c:v>3.3584906400000003E-2</c:v>
                </c:pt>
                <c:pt idx="21633">
                  <c:v>3.3584906599999999E-2</c:v>
                </c:pt>
                <c:pt idx="21634">
                  <c:v>3.3584906800000001E-2</c:v>
                </c:pt>
                <c:pt idx="21635">
                  <c:v>3.3584906999999997E-2</c:v>
                </c:pt>
                <c:pt idx="21636">
                  <c:v>3.35849072E-2</c:v>
                </c:pt>
                <c:pt idx="21637">
                  <c:v>3.3584907400000003E-2</c:v>
                </c:pt>
                <c:pt idx="21638">
                  <c:v>3.3584907599999998E-2</c:v>
                </c:pt>
                <c:pt idx="21639">
                  <c:v>3.3584907800000001E-2</c:v>
                </c:pt>
                <c:pt idx="21640">
                  <c:v>3.3584907999999997E-2</c:v>
                </c:pt>
                <c:pt idx="21641">
                  <c:v>3.3584908199999999E-2</c:v>
                </c:pt>
                <c:pt idx="21642">
                  <c:v>3.3584908400000002E-2</c:v>
                </c:pt>
                <c:pt idx="21643">
                  <c:v>3.3584908599999998E-2</c:v>
                </c:pt>
                <c:pt idx="21644">
                  <c:v>3.35849088E-2</c:v>
                </c:pt>
                <c:pt idx="21645">
                  <c:v>3.3584909000000003E-2</c:v>
                </c:pt>
                <c:pt idx="21646">
                  <c:v>3.3584909199999999E-2</c:v>
                </c:pt>
                <c:pt idx="21647">
                  <c:v>3.3584909400000001E-2</c:v>
                </c:pt>
                <c:pt idx="21648">
                  <c:v>3.3584909599999997E-2</c:v>
                </c:pt>
                <c:pt idx="21649">
                  <c:v>3.35849098E-2</c:v>
                </c:pt>
                <c:pt idx="21650">
                  <c:v>3.3584910000000003E-2</c:v>
                </c:pt>
                <c:pt idx="21651">
                  <c:v>3.3584910199999998E-2</c:v>
                </c:pt>
                <c:pt idx="21652">
                  <c:v>3.3584910400000001E-2</c:v>
                </c:pt>
                <c:pt idx="21653">
                  <c:v>3.3584910599999997E-2</c:v>
                </c:pt>
                <c:pt idx="21654">
                  <c:v>3.3584910799999999E-2</c:v>
                </c:pt>
                <c:pt idx="21655">
                  <c:v>3.3584911000000002E-2</c:v>
                </c:pt>
                <c:pt idx="21656">
                  <c:v>3.3584911199999998E-2</c:v>
                </c:pt>
                <c:pt idx="21657">
                  <c:v>3.35849114E-2</c:v>
                </c:pt>
                <c:pt idx="21658">
                  <c:v>3.3584911600000003E-2</c:v>
                </c:pt>
                <c:pt idx="21659">
                  <c:v>3.3584911799999999E-2</c:v>
                </c:pt>
                <c:pt idx="21660">
                  <c:v>3.3584912000000001E-2</c:v>
                </c:pt>
                <c:pt idx="21661">
                  <c:v>3.3584912199999997E-2</c:v>
                </c:pt>
                <c:pt idx="21662">
                  <c:v>3.35849124E-2</c:v>
                </c:pt>
                <c:pt idx="21663">
                  <c:v>3.3584912600000003E-2</c:v>
                </c:pt>
                <c:pt idx="21664">
                  <c:v>3.3584912799999998E-2</c:v>
                </c:pt>
                <c:pt idx="21665">
                  <c:v>3.3584913000000001E-2</c:v>
                </c:pt>
                <c:pt idx="21666">
                  <c:v>3.3584913199999997E-2</c:v>
                </c:pt>
                <c:pt idx="21667">
                  <c:v>3.3584913399999999E-2</c:v>
                </c:pt>
                <c:pt idx="21668">
                  <c:v>3.3584913600000002E-2</c:v>
                </c:pt>
                <c:pt idx="21669">
                  <c:v>3.3584913799999998E-2</c:v>
                </c:pt>
                <c:pt idx="21670">
                  <c:v>3.3584914E-2</c:v>
                </c:pt>
                <c:pt idx="21671">
                  <c:v>3.3584914200000003E-2</c:v>
                </c:pt>
                <c:pt idx="21672">
                  <c:v>3.3584914399999999E-2</c:v>
                </c:pt>
                <c:pt idx="21673">
                  <c:v>3.3584914600000002E-2</c:v>
                </c:pt>
                <c:pt idx="21674">
                  <c:v>3.3584914799999997E-2</c:v>
                </c:pt>
                <c:pt idx="21675">
                  <c:v>3.3584915E-2</c:v>
                </c:pt>
                <c:pt idx="21676">
                  <c:v>3.3584915200000003E-2</c:v>
                </c:pt>
                <c:pt idx="21677">
                  <c:v>3.3584915399999998E-2</c:v>
                </c:pt>
                <c:pt idx="21678">
                  <c:v>3.3584915600000001E-2</c:v>
                </c:pt>
                <c:pt idx="21679">
                  <c:v>3.3584915799999997E-2</c:v>
                </c:pt>
                <c:pt idx="21680">
                  <c:v>3.3584915999999999E-2</c:v>
                </c:pt>
                <c:pt idx="21681">
                  <c:v>3.3584916200000002E-2</c:v>
                </c:pt>
                <c:pt idx="21682">
                  <c:v>3.3584916399999998E-2</c:v>
                </c:pt>
                <c:pt idx="21683">
                  <c:v>3.35849166E-2</c:v>
                </c:pt>
                <c:pt idx="21684">
                  <c:v>3.3584916800000003E-2</c:v>
                </c:pt>
                <c:pt idx="21685">
                  <c:v>3.3584916999999999E-2</c:v>
                </c:pt>
                <c:pt idx="21686">
                  <c:v>3.3584917200000002E-2</c:v>
                </c:pt>
                <c:pt idx="21687">
                  <c:v>3.3584917399999997E-2</c:v>
                </c:pt>
                <c:pt idx="21688">
                  <c:v>3.35849176E-2</c:v>
                </c:pt>
                <c:pt idx="21689">
                  <c:v>3.3584917800000003E-2</c:v>
                </c:pt>
                <c:pt idx="21690">
                  <c:v>3.3584917999999998E-2</c:v>
                </c:pt>
                <c:pt idx="21691">
                  <c:v>3.3584918200000001E-2</c:v>
                </c:pt>
                <c:pt idx="21692">
                  <c:v>3.3584918399999997E-2</c:v>
                </c:pt>
                <c:pt idx="21693">
                  <c:v>3.3584918599999999E-2</c:v>
                </c:pt>
                <c:pt idx="21694">
                  <c:v>3.3584918800000002E-2</c:v>
                </c:pt>
                <c:pt idx="21695">
                  <c:v>3.3584918999999998E-2</c:v>
                </c:pt>
                <c:pt idx="21696">
                  <c:v>3.35849192E-2</c:v>
                </c:pt>
                <c:pt idx="21697">
                  <c:v>3.3584919400000003E-2</c:v>
                </c:pt>
                <c:pt idx="21698">
                  <c:v>3.3584919599999999E-2</c:v>
                </c:pt>
                <c:pt idx="21699">
                  <c:v>3.3584919800000002E-2</c:v>
                </c:pt>
                <c:pt idx="21700">
                  <c:v>3.3584919999999997E-2</c:v>
                </c:pt>
                <c:pt idx="21701">
                  <c:v>3.35849202E-2</c:v>
                </c:pt>
                <c:pt idx="21702">
                  <c:v>3.3584920400000003E-2</c:v>
                </c:pt>
                <c:pt idx="21703">
                  <c:v>3.3584920599999998E-2</c:v>
                </c:pt>
                <c:pt idx="21704">
                  <c:v>3.3584920800000001E-2</c:v>
                </c:pt>
                <c:pt idx="21705">
                  <c:v>3.3584920999999997E-2</c:v>
                </c:pt>
                <c:pt idx="21706">
                  <c:v>3.3584921199999999E-2</c:v>
                </c:pt>
                <c:pt idx="21707">
                  <c:v>3.3584921400000002E-2</c:v>
                </c:pt>
                <c:pt idx="21708">
                  <c:v>3.3584921599999998E-2</c:v>
                </c:pt>
                <c:pt idx="21709">
                  <c:v>3.35849218E-2</c:v>
                </c:pt>
                <c:pt idx="21710">
                  <c:v>3.3584922000000003E-2</c:v>
                </c:pt>
                <c:pt idx="21711">
                  <c:v>3.3584922199999999E-2</c:v>
                </c:pt>
                <c:pt idx="21712">
                  <c:v>3.3584922400000002E-2</c:v>
                </c:pt>
                <c:pt idx="21713">
                  <c:v>3.3584922599999997E-2</c:v>
                </c:pt>
                <c:pt idx="21714">
                  <c:v>3.35849228E-2</c:v>
                </c:pt>
                <c:pt idx="21715">
                  <c:v>3.3584923000000003E-2</c:v>
                </c:pt>
                <c:pt idx="21716">
                  <c:v>3.3584923199999998E-2</c:v>
                </c:pt>
                <c:pt idx="21717">
                  <c:v>3.3584923400000001E-2</c:v>
                </c:pt>
                <c:pt idx="21718">
                  <c:v>3.3584923599999997E-2</c:v>
                </c:pt>
                <c:pt idx="21719">
                  <c:v>3.3584923799999999E-2</c:v>
                </c:pt>
                <c:pt idx="21720">
                  <c:v>3.3584924000000002E-2</c:v>
                </c:pt>
                <c:pt idx="21721">
                  <c:v>3.3584924199999998E-2</c:v>
                </c:pt>
                <c:pt idx="21722">
                  <c:v>3.3584924400000001E-2</c:v>
                </c:pt>
                <c:pt idx="21723">
                  <c:v>3.3584924600000003E-2</c:v>
                </c:pt>
                <c:pt idx="21724">
                  <c:v>3.3584924799999999E-2</c:v>
                </c:pt>
                <c:pt idx="21725">
                  <c:v>3.3584925000000002E-2</c:v>
                </c:pt>
                <c:pt idx="21726">
                  <c:v>3.3584925199999997E-2</c:v>
                </c:pt>
                <c:pt idx="21727">
                  <c:v>3.35849254E-2</c:v>
                </c:pt>
                <c:pt idx="21728">
                  <c:v>3.3584925600000003E-2</c:v>
                </c:pt>
                <c:pt idx="21729">
                  <c:v>3.3584925799999998E-2</c:v>
                </c:pt>
                <c:pt idx="21730">
                  <c:v>3.3584926000000001E-2</c:v>
                </c:pt>
                <c:pt idx="21731">
                  <c:v>3.3584926199999997E-2</c:v>
                </c:pt>
                <c:pt idx="21732">
                  <c:v>3.3584926399999999E-2</c:v>
                </c:pt>
                <c:pt idx="21733">
                  <c:v>3.3584926600000002E-2</c:v>
                </c:pt>
                <c:pt idx="21734">
                  <c:v>3.3584926799999998E-2</c:v>
                </c:pt>
                <c:pt idx="21735">
                  <c:v>3.3584927000000001E-2</c:v>
                </c:pt>
                <c:pt idx="21736">
                  <c:v>3.3584927200000003E-2</c:v>
                </c:pt>
                <c:pt idx="21737">
                  <c:v>3.3584927399999999E-2</c:v>
                </c:pt>
                <c:pt idx="21738">
                  <c:v>3.3584927600000002E-2</c:v>
                </c:pt>
                <c:pt idx="21739">
                  <c:v>3.3584927799999997E-2</c:v>
                </c:pt>
                <c:pt idx="21740">
                  <c:v>3.3584928E-2</c:v>
                </c:pt>
                <c:pt idx="21741">
                  <c:v>3.3584928200000003E-2</c:v>
                </c:pt>
                <c:pt idx="21742">
                  <c:v>3.3584928399999998E-2</c:v>
                </c:pt>
                <c:pt idx="21743">
                  <c:v>3.3584928600000001E-2</c:v>
                </c:pt>
                <c:pt idx="21744">
                  <c:v>3.3584928799999997E-2</c:v>
                </c:pt>
                <c:pt idx="21745">
                  <c:v>3.3584928999999999E-2</c:v>
                </c:pt>
                <c:pt idx="21746">
                  <c:v>3.3584929200000002E-2</c:v>
                </c:pt>
                <c:pt idx="21747">
                  <c:v>3.3584929399999998E-2</c:v>
                </c:pt>
                <c:pt idx="21748">
                  <c:v>3.3584929600000001E-2</c:v>
                </c:pt>
                <c:pt idx="21749">
                  <c:v>3.3584929800000003E-2</c:v>
                </c:pt>
                <c:pt idx="21750">
                  <c:v>3.3584929999999999E-2</c:v>
                </c:pt>
                <c:pt idx="21751">
                  <c:v>3.3584930200000002E-2</c:v>
                </c:pt>
                <c:pt idx="21752">
                  <c:v>3.3584930399999997E-2</c:v>
                </c:pt>
                <c:pt idx="21753">
                  <c:v>3.35849306E-2</c:v>
                </c:pt>
                <c:pt idx="21754">
                  <c:v>3.3584930800000003E-2</c:v>
                </c:pt>
                <c:pt idx="21755">
                  <c:v>3.3584930999999998E-2</c:v>
                </c:pt>
                <c:pt idx="21756">
                  <c:v>3.3584931200000001E-2</c:v>
                </c:pt>
                <c:pt idx="21757">
                  <c:v>3.3584931399999997E-2</c:v>
                </c:pt>
                <c:pt idx="21758">
                  <c:v>3.3584931599999999E-2</c:v>
                </c:pt>
                <c:pt idx="21759">
                  <c:v>3.3584931800000002E-2</c:v>
                </c:pt>
                <c:pt idx="21760">
                  <c:v>3.3584931999999998E-2</c:v>
                </c:pt>
                <c:pt idx="21761">
                  <c:v>3.3584932200000001E-2</c:v>
                </c:pt>
                <c:pt idx="21762">
                  <c:v>3.3584932400000003E-2</c:v>
                </c:pt>
                <c:pt idx="21763">
                  <c:v>3.3584932599999999E-2</c:v>
                </c:pt>
                <c:pt idx="21764">
                  <c:v>3.3584932800000002E-2</c:v>
                </c:pt>
                <c:pt idx="21765">
                  <c:v>3.3584932999999997E-2</c:v>
                </c:pt>
                <c:pt idx="21766">
                  <c:v>3.35849332E-2</c:v>
                </c:pt>
                <c:pt idx="21767">
                  <c:v>3.3584933400000003E-2</c:v>
                </c:pt>
                <c:pt idx="21768">
                  <c:v>3.3584933599999998E-2</c:v>
                </c:pt>
                <c:pt idx="21769">
                  <c:v>3.3584933800000001E-2</c:v>
                </c:pt>
                <c:pt idx="21770">
                  <c:v>3.3584933999999997E-2</c:v>
                </c:pt>
                <c:pt idx="21771">
                  <c:v>3.35849342E-2</c:v>
                </c:pt>
                <c:pt idx="21772">
                  <c:v>3.3584934400000002E-2</c:v>
                </c:pt>
                <c:pt idx="21773">
                  <c:v>3.3584934599999998E-2</c:v>
                </c:pt>
                <c:pt idx="21774">
                  <c:v>3.3584934800000001E-2</c:v>
                </c:pt>
                <c:pt idx="21775">
                  <c:v>3.3584935000000003E-2</c:v>
                </c:pt>
                <c:pt idx="21776">
                  <c:v>3.3584935199999999E-2</c:v>
                </c:pt>
                <c:pt idx="21777">
                  <c:v>3.3584935400000002E-2</c:v>
                </c:pt>
                <c:pt idx="21778">
                  <c:v>3.3584935599999997E-2</c:v>
                </c:pt>
                <c:pt idx="21779">
                  <c:v>3.35849358E-2</c:v>
                </c:pt>
                <c:pt idx="21780">
                  <c:v>3.3584936000000003E-2</c:v>
                </c:pt>
                <c:pt idx="21781">
                  <c:v>3.3584936199999998E-2</c:v>
                </c:pt>
                <c:pt idx="21782">
                  <c:v>3.3584936400000001E-2</c:v>
                </c:pt>
                <c:pt idx="21783">
                  <c:v>3.3584936599999997E-2</c:v>
                </c:pt>
                <c:pt idx="21784">
                  <c:v>3.35849368E-2</c:v>
                </c:pt>
                <c:pt idx="21785">
                  <c:v>3.3584937000000002E-2</c:v>
                </c:pt>
                <c:pt idx="21786">
                  <c:v>3.3584937199999998E-2</c:v>
                </c:pt>
                <c:pt idx="21787">
                  <c:v>3.3584937400000001E-2</c:v>
                </c:pt>
                <c:pt idx="21788">
                  <c:v>3.3584937600000003E-2</c:v>
                </c:pt>
                <c:pt idx="21789">
                  <c:v>3.3584937799999999E-2</c:v>
                </c:pt>
                <c:pt idx="21790">
                  <c:v>3.3584938000000002E-2</c:v>
                </c:pt>
                <c:pt idx="21791">
                  <c:v>3.3584938199999997E-2</c:v>
                </c:pt>
                <c:pt idx="21792">
                  <c:v>3.35849384E-2</c:v>
                </c:pt>
                <c:pt idx="21793">
                  <c:v>3.3584938600000003E-2</c:v>
                </c:pt>
                <c:pt idx="21794">
                  <c:v>3.3584938799999998E-2</c:v>
                </c:pt>
                <c:pt idx="21795">
                  <c:v>3.3584939000000001E-2</c:v>
                </c:pt>
                <c:pt idx="21796">
                  <c:v>3.3584939199999997E-2</c:v>
                </c:pt>
                <c:pt idx="21797">
                  <c:v>3.35849394E-2</c:v>
                </c:pt>
                <c:pt idx="21798">
                  <c:v>3.3584939600000002E-2</c:v>
                </c:pt>
                <c:pt idx="21799">
                  <c:v>3.3584939799999998E-2</c:v>
                </c:pt>
                <c:pt idx="21800">
                  <c:v>3.3584940000000001E-2</c:v>
                </c:pt>
                <c:pt idx="21801">
                  <c:v>3.3584940200000003E-2</c:v>
                </c:pt>
                <c:pt idx="21802">
                  <c:v>3.3584940399999999E-2</c:v>
                </c:pt>
                <c:pt idx="21803">
                  <c:v>3.3584940600000002E-2</c:v>
                </c:pt>
                <c:pt idx="21804">
                  <c:v>3.3584940799999997E-2</c:v>
                </c:pt>
                <c:pt idx="21805">
                  <c:v>3.3584941E-2</c:v>
                </c:pt>
                <c:pt idx="21806">
                  <c:v>3.3584941200000003E-2</c:v>
                </c:pt>
                <c:pt idx="21807">
                  <c:v>3.3584941399999999E-2</c:v>
                </c:pt>
                <c:pt idx="21808">
                  <c:v>3.3584941600000001E-2</c:v>
                </c:pt>
                <c:pt idx="21809">
                  <c:v>3.3584941799999997E-2</c:v>
                </c:pt>
                <c:pt idx="21810">
                  <c:v>3.3584942E-2</c:v>
                </c:pt>
                <c:pt idx="21811">
                  <c:v>3.3584942200000002E-2</c:v>
                </c:pt>
                <c:pt idx="21812">
                  <c:v>3.3584942399999998E-2</c:v>
                </c:pt>
                <c:pt idx="21813">
                  <c:v>3.3584942600000001E-2</c:v>
                </c:pt>
                <c:pt idx="21814">
                  <c:v>3.3584942800000003E-2</c:v>
                </c:pt>
                <c:pt idx="21815">
                  <c:v>3.3584942999999999E-2</c:v>
                </c:pt>
                <c:pt idx="21816">
                  <c:v>3.3584943200000002E-2</c:v>
                </c:pt>
                <c:pt idx="21817">
                  <c:v>3.3584943399999997E-2</c:v>
                </c:pt>
                <c:pt idx="21818">
                  <c:v>3.35849436E-2</c:v>
                </c:pt>
                <c:pt idx="21819">
                  <c:v>3.3584943800000003E-2</c:v>
                </c:pt>
                <c:pt idx="21820">
                  <c:v>3.3584943999999999E-2</c:v>
                </c:pt>
                <c:pt idx="21821">
                  <c:v>3.3584944200000001E-2</c:v>
                </c:pt>
                <c:pt idx="21822">
                  <c:v>3.3584944399999997E-2</c:v>
                </c:pt>
                <c:pt idx="21823">
                  <c:v>3.35849446E-2</c:v>
                </c:pt>
                <c:pt idx="21824">
                  <c:v>3.3584944800000002E-2</c:v>
                </c:pt>
                <c:pt idx="21825">
                  <c:v>3.3584944999999998E-2</c:v>
                </c:pt>
                <c:pt idx="21826">
                  <c:v>3.3584945200000001E-2</c:v>
                </c:pt>
                <c:pt idx="21827">
                  <c:v>3.3584945400000003E-2</c:v>
                </c:pt>
                <c:pt idx="21828">
                  <c:v>3.3584945599999999E-2</c:v>
                </c:pt>
                <c:pt idx="21829">
                  <c:v>3.3584945800000002E-2</c:v>
                </c:pt>
                <c:pt idx="21830">
                  <c:v>3.3584945999999997E-2</c:v>
                </c:pt>
                <c:pt idx="21831">
                  <c:v>3.35849462E-2</c:v>
                </c:pt>
                <c:pt idx="21832">
                  <c:v>3.3584946400000003E-2</c:v>
                </c:pt>
                <c:pt idx="21833">
                  <c:v>3.3584946599999999E-2</c:v>
                </c:pt>
                <c:pt idx="21834">
                  <c:v>3.3584946800000001E-2</c:v>
                </c:pt>
                <c:pt idx="21835">
                  <c:v>3.3584946999999997E-2</c:v>
                </c:pt>
                <c:pt idx="21836">
                  <c:v>3.35849472E-2</c:v>
                </c:pt>
                <c:pt idx="21837">
                  <c:v>3.3584947400000002E-2</c:v>
                </c:pt>
                <c:pt idx="21838">
                  <c:v>3.3584947599999998E-2</c:v>
                </c:pt>
                <c:pt idx="21839">
                  <c:v>3.3584947800000001E-2</c:v>
                </c:pt>
                <c:pt idx="21840">
                  <c:v>3.3584948000000003E-2</c:v>
                </c:pt>
                <c:pt idx="21841">
                  <c:v>3.3584948199999999E-2</c:v>
                </c:pt>
                <c:pt idx="21842">
                  <c:v>3.3584948400000002E-2</c:v>
                </c:pt>
                <c:pt idx="21843">
                  <c:v>3.3584948599999997E-2</c:v>
                </c:pt>
                <c:pt idx="21844">
                  <c:v>3.35849488E-2</c:v>
                </c:pt>
                <c:pt idx="21845">
                  <c:v>3.3584949000000003E-2</c:v>
                </c:pt>
                <c:pt idx="21846">
                  <c:v>3.3584949199999999E-2</c:v>
                </c:pt>
                <c:pt idx="21847">
                  <c:v>3.3584949400000001E-2</c:v>
                </c:pt>
                <c:pt idx="21848">
                  <c:v>3.3584949599999997E-2</c:v>
                </c:pt>
                <c:pt idx="21849">
                  <c:v>3.35849498E-2</c:v>
                </c:pt>
                <c:pt idx="21850">
                  <c:v>3.3584950000000002E-2</c:v>
                </c:pt>
                <c:pt idx="21851">
                  <c:v>3.3584950199999998E-2</c:v>
                </c:pt>
                <c:pt idx="21852">
                  <c:v>3.3584950400000001E-2</c:v>
                </c:pt>
                <c:pt idx="21853">
                  <c:v>3.3584950600000003E-2</c:v>
                </c:pt>
                <c:pt idx="21854">
                  <c:v>3.3584950799999999E-2</c:v>
                </c:pt>
                <c:pt idx="21855">
                  <c:v>3.3584951000000002E-2</c:v>
                </c:pt>
                <c:pt idx="21856">
                  <c:v>3.3584951199999998E-2</c:v>
                </c:pt>
                <c:pt idx="21857">
                  <c:v>3.35849514E-2</c:v>
                </c:pt>
                <c:pt idx="21858">
                  <c:v>3.3584951600000003E-2</c:v>
                </c:pt>
                <c:pt idx="21859">
                  <c:v>3.3584951799999999E-2</c:v>
                </c:pt>
                <c:pt idx="21860">
                  <c:v>3.3584952000000001E-2</c:v>
                </c:pt>
                <c:pt idx="21861">
                  <c:v>3.3584952199999997E-2</c:v>
                </c:pt>
                <c:pt idx="21862">
                  <c:v>3.35849524E-2</c:v>
                </c:pt>
                <c:pt idx="21863">
                  <c:v>3.3584952600000002E-2</c:v>
                </c:pt>
                <c:pt idx="21864">
                  <c:v>3.3584952799999998E-2</c:v>
                </c:pt>
                <c:pt idx="21865">
                  <c:v>3.3584953000000001E-2</c:v>
                </c:pt>
                <c:pt idx="21866">
                  <c:v>3.3584953200000003E-2</c:v>
                </c:pt>
                <c:pt idx="21867">
                  <c:v>3.3584953399999999E-2</c:v>
                </c:pt>
                <c:pt idx="21868">
                  <c:v>3.3584953600000002E-2</c:v>
                </c:pt>
                <c:pt idx="21869">
                  <c:v>3.3584953799999998E-2</c:v>
                </c:pt>
                <c:pt idx="21870">
                  <c:v>3.3584954E-2</c:v>
                </c:pt>
                <c:pt idx="21871">
                  <c:v>3.3584954200000003E-2</c:v>
                </c:pt>
                <c:pt idx="21872">
                  <c:v>3.3584954399999999E-2</c:v>
                </c:pt>
                <c:pt idx="21873">
                  <c:v>3.3584954600000001E-2</c:v>
                </c:pt>
                <c:pt idx="21874">
                  <c:v>3.3584954799999997E-2</c:v>
                </c:pt>
                <c:pt idx="21875">
                  <c:v>3.3584955E-2</c:v>
                </c:pt>
                <c:pt idx="21876">
                  <c:v>3.3584955200000002E-2</c:v>
                </c:pt>
                <c:pt idx="21877">
                  <c:v>3.3584955399999998E-2</c:v>
                </c:pt>
                <c:pt idx="21878">
                  <c:v>3.3584955600000001E-2</c:v>
                </c:pt>
                <c:pt idx="21879">
                  <c:v>3.3584955800000003E-2</c:v>
                </c:pt>
                <c:pt idx="21880">
                  <c:v>3.3584955999999999E-2</c:v>
                </c:pt>
                <c:pt idx="21881">
                  <c:v>3.3584956200000002E-2</c:v>
                </c:pt>
                <c:pt idx="21882">
                  <c:v>3.3584956399999998E-2</c:v>
                </c:pt>
                <c:pt idx="21883">
                  <c:v>3.35849566E-2</c:v>
                </c:pt>
                <c:pt idx="21884">
                  <c:v>3.3584956800000003E-2</c:v>
                </c:pt>
                <c:pt idx="21885">
                  <c:v>3.3584956999999999E-2</c:v>
                </c:pt>
                <c:pt idx="21886">
                  <c:v>3.3584957200000001E-2</c:v>
                </c:pt>
                <c:pt idx="21887">
                  <c:v>3.3584957399999997E-2</c:v>
                </c:pt>
                <c:pt idx="21888">
                  <c:v>3.35849576E-2</c:v>
                </c:pt>
                <c:pt idx="21889">
                  <c:v>3.3584957800000002E-2</c:v>
                </c:pt>
                <c:pt idx="21890">
                  <c:v>3.3584957999999998E-2</c:v>
                </c:pt>
                <c:pt idx="21891">
                  <c:v>3.3584958200000001E-2</c:v>
                </c:pt>
                <c:pt idx="21892">
                  <c:v>3.3584958400000003E-2</c:v>
                </c:pt>
                <c:pt idx="21893">
                  <c:v>3.3584958599999999E-2</c:v>
                </c:pt>
                <c:pt idx="21894">
                  <c:v>3.3584958800000002E-2</c:v>
                </c:pt>
                <c:pt idx="21895">
                  <c:v>3.3584958999999998E-2</c:v>
                </c:pt>
                <c:pt idx="21896">
                  <c:v>3.35849592E-2</c:v>
                </c:pt>
                <c:pt idx="21897">
                  <c:v>3.3584959400000003E-2</c:v>
                </c:pt>
                <c:pt idx="21898">
                  <c:v>3.3584959599999999E-2</c:v>
                </c:pt>
                <c:pt idx="21899">
                  <c:v>3.3584959800000001E-2</c:v>
                </c:pt>
                <c:pt idx="21900">
                  <c:v>3.3584959999999997E-2</c:v>
                </c:pt>
                <c:pt idx="21901">
                  <c:v>3.35849602E-2</c:v>
                </c:pt>
                <c:pt idx="21902">
                  <c:v>3.3584960400000002E-2</c:v>
                </c:pt>
                <c:pt idx="21903">
                  <c:v>3.3584960599999998E-2</c:v>
                </c:pt>
                <c:pt idx="21904">
                  <c:v>3.3584960800000001E-2</c:v>
                </c:pt>
                <c:pt idx="21905">
                  <c:v>3.3584961000000003E-2</c:v>
                </c:pt>
                <c:pt idx="21906">
                  <c:v>3.3584961199999999E-2</c:v>
                </c:pt>
                <c:pt idx="21907">
                  <c:v>3.3584961400000002E-2</c:v>
                </c:pt>
                <c:pt idx="21908">
                  <c:v>3.3584961599999998E-2</c:v>
                </c:pt>
                <c:pt idx="21909">
                  <c:v>3.35849618E-2</c:v>
                </c:pt>
                <c:pt idx="21910">
                  <c:v>3.3584962000000003E-2</c:v>
                </c:pt>
                <c:pt idx="21911">
                  <c:v>3.3584962199999999E-2</c:v>
                </c:pt>
                <c:pt idx="21912">
                  <c:v>3.3584962400000001E-2</c:v>
                </c:pt>
                <c:pt idx="21913">
                  <c:v>3.3584962599999997E-2</c:v>
                </c:pt>
                <c:pt idx="21914">
                  <c:v>3.35849628E-2</c:v>
                </c:pt>
                <c:pt idx="21915">
                  <c:v>3.3584963000000002E-2</c:v>
                </c:pt>
                <c:pt idx="21916">
                  <c:v>3.3584963199999998E-2</c:v>
                </c:pt>
                <c:pt idx="21917">
                  <c:v>3.3584963400000001E-2</c:v>
                </c:pt>
                <c:pt idx="21918">
                  <c:v>3.3584963600000003E-2</c:v>
                </c:pt>
                <c:pt idx="21919">
                  <c:v>3.3584963799999999E-2</c:v>
                </c:pt>
                <c:pt idx="21920">
                  <c:v>3.3584964000000002E-2</c:v>
                </c:pt>
                <c:pt idx="21921">
                  <c:v>3.3584964199999998E-2</c:v>
                </c:pt>
                <c:pt idx="21922">
                  <c:v>3.35849644E-2</c:v>
                </c:pt>
                <c:pt idx="21923">
                  <c:v>3.3584964600000003E-2</c:v>
                </c:pt>
                <c:pt idx="21924">
                  <c:v>3.3584964799999999E-2</c:v>
                </c:pt>
                <c:pt idx="21925">
                  <c:v>3.3584965000000001E-2</c:v>
                </c:pt>
                <c:pt idx="21926">
                  <c:v>3.3584965199999997E-2</c:v>
                </c:pt>
                <c:pt idx="21927">
                  <c:v>3.35849654E-2</c:v>
                </c:pt>
                <c:pt idx="21928">
                  <c:v>3.3584965600000002E-2</c:v>
                </c:pt>
                <c:pt idx="21929">
                  <c:v>3.3584965799999998E-2</c:v>
                </c:pt>
                <c:pt idx="21930">
                  <c:v>3.3584966000000001E-2</c:v>
                </c:pt>
                <c:pt idx="21931">
                  <c:v>3.3584966199999997E-2</c:v>
                </c:pt>
                <c:pt idx="21932">
                  <c:v>3.3584966399999999E-2</c:v>
                </c:pt>
                <c:pt idx="21933">
                  <c:v>3.3584966600000002E-2</c:v>
                </c:pt>
                <c:pt idx="21934">
                  <c:v>3.3584966799999998E-2</c:v>
                </c:pt>
                <c:pt idx="21935">
                  <c:v>3.3584967E-2</c:v>
                </c:pt>
                <c:pt idx="21936">
                  <c:v>3.3584967200000003E-2</c:v>
                </c:pt>
                <c:pt idx="21937">
                  <c:v>3.3584967399999999E-2</c:v>
                </c:pt>
                <c:pt idx="21938">
                  <c:v>3.3584967600000001E-2</c:v>
                </c:pt>
                <c:pt idx="21939">
                  <c:v>3.3584967799999997E-2</c:v>
                </c:pt>
                <c:pt idx="21940">
                  <c:v>3.3584968E-2</c:v>
                </c:pt>
                <c:pt idx="21941">
                  <c:v>3.3584968200000002E-2</c:v>
                </c:pt>
                <c:pt idx="21942">
                  <c:v>3.3584968399999998E-2</c:v>
                </c:pt>
                <c:pt idx="21943">
                  <c:v>3.3584968600000001E-2</c:v>
                </c:pt>
                <c:pt idx="21944">
                  <c:v>3.3584968799999997E-2</c:v>
                </c:pt>
                <c:pt idx="21945">
                  <c:v>3.3584968999999999E-2</c:v>
                </c:pt>
                <c:pt idx="21946">
                  <c:v>3.3584969200000002E-2</c:v>
                </c:pt>
                <c:pt idx="21947">
                  <c:v>3.3584969399999998E-2</c:v>
                </c:pt>
                <c:pt idx="21948">
                  <c:v>3.35849696E-2</c:v>
                </c:pt>
                <c:pt idx="21949">
                  <c:v>3.3584969800000003E-2</c:v>
                </c:pt>
                <c:pt idx="21950">
                  <c:v>3.3584969999999999E-2</c:v>
                </c:pt>
                <c:pt idx="21951">
                  <c:v>3.3584970200000001E-2</c:v>
                </c:pt>
                <c:pt idx="21952">
                  <c:v>3.3584970399999997E-2</c:v>
                </c:pt>
                <c:pt idx="21953">
                  <c:v>3.35849706E-2</c:v>
                </c:pt>
                <c:pt idx="21954">
                  <c:v>3.3584970800000002E-2</c:v>
                </c:pt>
                <c:pt idx="21955">
                  <c:v>3.3584970999999998E-2</c:v>
                </c:pt>
                <c:pt idx="21956">
                  <c:v>3.3584971200000001E-2</c:v>
                </c:pt>
                <c:pt idx="21957">
                  <c:v>3.3584971399999997E-2</c:v>
                </c:pt>
                <c:pt idx="21958">
                  <c:v>3.3584971599999999E-2</c:v>
                </c:pt>
                <c:pt idx="21959">
                  <c:v>3.3584971800000002E-2</c:v>
                </c:pt>
                <c:pt idx="21960">
                  <c:v>3.3584971999999998E-2</c:v>
                </c:pt>
                <c:pt idx="21961">
                  <c:v>3.35849722E-2</c:v>
                </c:pt>
                <c:pt idx="21962">
                  <c:v>3.3584972400000003E-2</c:v>
                </c:pt>
                <c:pt idx="21963">
                  <c:v>3.3584972599999999E-2</c:v>
                </c:pt>
                <c:pt idx="21964">
                  <c:v>3.3584972800000001E-2</c:v>
                </c:pt>
                <c:pt idx="21965">
                  <c:v>3.3584972999999997E-2</c:v>
                </c:pt>
                <c:pt idx="21966">
                  <c:v>3.35849732E-2</c:v>
                </c:pt>
                <c:pt idx="21967">
                  <c:v>3.3584973400000002E-2</c:v>
                </c:pt>
                <c:pt idx="21968">
                  <c:v>3.3584973599999998E-2</c:v>
                </c:pt>
                <c:pt idx="21969">
                  <c:v>3.3584973800000001E-2</c:v>
                </c:pt>
                <c:pt idx="21970">
                  <c:v>3.3584973999999997E-2</c:v>
                </c:pt>
                <c:pt idx="21971">
                  <c:v>3.3584974199999999E-2</c:v>
                </c:pt>
                <c:pt idx="21972">
                  <c:v>3.3584974400000002E-2</c:v>
                </c:pt>
                <c:pt idx="21973">
                  <c:v>3.3584974599999998E-2</c:v>
                </c:pt>
                <c:pt idx="21974">
                  <c:v>3.35849748E-2</c:v>
                </c:pt>
                <c:pt idx="21975">
                  <c:v>3.3584975000000003E-2</c:v>
                </c:pt>
                <c:pt idx="21976">
                  <c:v>3.3584975199999999E-2</c:v>
                </c:pt>
                <c:pt idx="21977">
                  <c:v>3.3584975400000001E-2</c:v>
                </c:pt>
                <c:pt idx="21978">
                  <c:v>3.3584975599999997E-2</c:v>
                </c:pt>
                <c:pt idx="21979">
                  <c:v>3.35849758E-2</c:v>
                </c:pt>
                <c:pt idx="21980">
                  <c:v>3.3584976000000002E-2</c:v>
                </c:pt>
                <c:pt idx="21981">
                  <c:v>3.3584976199999998E-2</c:v>
                </c:pt>
                <c:pt idx="21982">
                  <c:v>3.3584976400000001E-2</c:v>
                </c:pt>
                <c:pt idx="21983">
                  <c:v>3.3584976599999997E-2</c:v>
                </c:pt>
                <c:pt idx="21984">
                  <c:v>3.3584976799999999E-2</c:v>
                </c:pt>
                <c:pt idx="21985">
                  <c:v>3.3584977000000002E-2</c:v>
                </c:pt>
                <c:pt idx="21986">
                  <c:v>3.3584977199999998E-2</c:v>
                </c:pt>
                <c:pt idx="21987">
                  <c:v>3.35849774E-2</c:v>
                </c:pt>
                <c:pt idx="21988">
                  <c:v>3.3584977600000003E-2</c:v>
                </c:pt>
                <c:pt idx="21989">
                  <c:v>3.3584977799999999E-2</c:v>
                </c:pt>
                <c:pt idx="21990">
                  <c:v>3.3584978000000001E-2</c:v>
                </c:pt>
                <c:pt idx="21991">
                  <c:v>3.3584978199999997E-2</c:v>
                </c:pt>
                <c:pt idx="21992">
                  <c:v>3.35849784E-2</c:v>
                </c:pt>
                <c:pt idx="21993">
                  <c:v>3.3584978600000003E-2</c:v>
                </c:pt>
                <c:pt idx="21994">
                  <c:v>3.3584978799999998E-2</c:v>
                </c:pt>
                <c:pt idx="21995">
                  <c:v>3.3584979000000001E-2</c:v>
                </c:pt>
                <c:pt idx="21996">
                  <c:v>3.3584979199999997E-2</c:v>
                </c:pt>
                <c:pt idx="21997">
                  <c:v>3.3584979399999999E-2</c:v>
                </c:pt>
                <c:pt idx="21998">
                  <c:v>3.3584979600000002E-2</c:v>
                </c:pt>
                <c:pt idx="21999">
                  <c:v>3.3584979799999998E-2</c:v>
                </c:pt>
                <c:pt idx="22000">
                  <c:v>3.358498E-2</c:v>
                </c:pt>
                <c:pt idx="22001">
                  <c:v>3.3584980200000003E-2</c:v>
                </c:pt>
                <c:pt idx="22002">
                  <c:v>3.3584980399999999E-2</c:v>
                </c:pt>
                <c:pt idx="22003">
                  <c:v>3.3584980600000001E-2</c:v>
                </c:pt>
                <c:pt idx="22004">
                  <c:v>3.3584980799999997E-2</c:v>
                </c:pt>
                <c:pt idx="22005">
                  <c:v>3.3584981E-2</c:v>
                </c:pt>
                <c:pt idx="22006">
                  <c:v>3.3584981200000003E-2</c:v>
                </c:pt>
                <c:pt idx="22007">
                  <c:v>3.3584981399999998E-2</c:v>
                </c:pt>
                <c:pt idx="22008">
                  <c:v>3.3584981600000001E-2</c:v>
                </c:pt>
                <c:pt idx="22009">
                  <c:v>3.3584981799999997E-2</c:v>
                </c:pt>
                <c:pt idx="22010">
                  <c:v>3.3584981999999999E-2</c:v>
                </c:pt>
                <c:pt idx="22011">
                  <c:v>3.3584982200000002E-2</c:v>
                </c:pt>
                <c:pt idx="22012">
                  <c:v>3.3584982399999998E-2</c:v>
                </c:pt>
                <c:pt idx="22013">
                  <c:v>3.35849826E-2</c:v>
                </c:pt>
                <c:pt idx="22014">
                  <c:v>3.3584982800000003E-2</c:v>
                </c:pt>
                <c:pt idx="22015">
                  <c:v>3.3584982999999999E-2</c:v>
                </c:pt>
                <c:pt idx="22016">
                  <c:v>3.3584983200000001E-2</c:v>
                </c:pt>
                <c:pt idx="22017">
                  <c:v>3.3584983399999997E-2</c:v>
                </c:pt>
                <c:pt idx="22018">
                  <c:v>3.35849836E-2</c:v>
                </c:pt>
                <c:pt idx="22019">
                  <c:v>3.3584983800000003E-2</c:v>
                </c:pt>
                <c:pt idx="22020">
                  <c:v>3.3584983999999998E-2</c:v>
                </c:pt>
                <c:pt idx="22021">
                  <c:v>3.3584984200000001E-2</c:v>
                </c:pt>
                <c:pt idx="22022">
                  <c:v>3.3584984399999997E-2</c:v>
                </c:pt>
                <c:pt idx="22023">
                  <c:v>3.3584984599999999E-2</c:v>
                </c:pt>
                <c:pt idx="22024">
                  <c:v>3.3584984800000002E-2</c:v>
                </c:pt>
                <c:pt idx="22025">
                  <c:v>3.3584984999999998E-2</c:v>
                </c:pt>
                <c:pt idx="22026">
                  <c:v>3.35849852E-2</c:v>
                </c:pt>
                <c:pt idx="22027">
                  <c:v>3.3584985400000003E-2</c:v>
                </c:pt>
                <c:pt idx="22028">
                  <c:v>3.3584985599999999E-2</c:v>
                </c:pt>
                <c:pt idx="22029">
                  <c:v>3.3584985800000001E-2</c:v>
                </c:pt>
                <c:pt idx="22030">
                  <c:v>3.3584985999999997E-2</c:v>
                </c:pt>
                <c:pt idx="22031">
                  <c:v>3.35849862E-2</c:v>
                </c:pt>
                <c:pt idx="22032">
                  <c:v>3.3584986400000003E-2</c:v>
                </c:pt>
                <c:pt idx="22033">
                  <c:v>3.3584986599999998E-2</c:v>
                </c:pt>
                <c:pt idx="22034">
                  <c:v>3.3584986800000001E-2</c:v>
                </c:pt>
                <c:pt idx="22035">
                  <c:v>3.3584986999999997E-2</c:v>
                </c:pt>
                <c:pt idx="22036">
                  <c:v>3.3584987199999999E-2</c:v>
                </c:pt>
                <c:pt idx="22037">
                  <c:v>3.3584987400000002E-2</c:v>
                </c:pt>
                <c:pt idx="22038">
                  <c:v>3.3584987599999998E-2</c:v>
                </c:pt>
                <c:pt idx="22039">
                  <c:v>3.35849878E-2</c:v>
                </c:pt>
                <c:pt idx="22040">
                  <c:v>3.3584988000000003E-2</c:v>
                </c:pt>
                <c:pt idx="22041">
                  <c:v>3.3584988199999999E-2</c:v>
                </c:pt>
                <c:pt idx="22042">
                  <c:v>3.3584988400000002E-2</c:v>
                </c:pt>
                <c:pt idx="22043">
                  <c:v>3.3584988599999997E-2</c:v>
                </c:pt>
                <c:pt idx="22044">
                  <c:v>3.35849888E-2</c:v>
                </c:pt>
                <c:pt idx="22045">
                  <c:v>3.3584989000000003E-2</c:v>
                </c:pt>
                <c:pt idx="22046">
                  <c:v>3.3584989199999998E-2</c:v>
                </c:pt>
                <c:pt idx="22047">
                  <c:v>3.3584989400000001E-2</c:v>
                </c:pt>
                <c:pt idx="22048">
                  <c:v>3.3584989599999997E-2</c:v>
                </c:pt>
                <c:pt idx="22049">
                  <c:v>3.3584989799999999E-2</c:v>
                </c:pt>
                <c:pt idx="22050">
                  <c:v>3.3584990000000002E-2</c:v>
                </c:pt>
                <c:pt idx="22051">
                  <c:v>3.3584990199999998E-2</c:v>
                </c:pt>
                <c:pt idx="22052">
                  <c:v>3.35849904E-2</c:v>
                </c:pt>
                <c:pt idx="22053">
                  <c:v>3.3584990600000003E-2</c:v>
                </c:pt>
                <c:pt idx="22054">
                  <c:v>3.3584990799999999E-2</c:v>
                </c:pt>
                <c:pt idx="22055">
                  <c:v>3.3584991000000002E-2</c:v>
                </c:pt>
                <c:pt idx="22056">
                  <c:v>3.3584991199999997E-2</c:v>
                </c:pt>
                <c:pt idx="22057">
                  <c:v>3.35849914E-2</c:v>
                </c:pt>
                <c:pt idx="22058">
                  <c:v>3.3584991600000003E-2</c:v>
                </c:pt>
                <c:pt idx="22059">
                  <c:v>3.3584991799999998E-2</c:v>
                </c:pt>
                <c:pt idx="22060">
                  <c:v>3.3584992000000001E-2</c:v>
                </c:pt>
                <c:pt idx="22061">
                  <c:v>3.3584992199999997E-2</c:v>
                </c:pt>
                <c:pt idx="22062">
                  <c:v>3.3584992399999999E-2</c:v>
                </c:pt>
                <c:pt idx="22063">
                  <c:v>3.3584992600000002E-2</c:v>
                </c:pt>
                <c:pt idx="22064">
                  <c:v>3.3584992799999998E-2</c:v>
                </c:pt>
                <c:pt idx="22065">
                  <c:v>3.3584993E-2</c:v>
                </c:pt>
                <c:pt idx="22066">
                  <c:v>3.3584993200000003E-2</c:v>
                </c:pt>
                <c:pt idx="22067">
                  <c:v>3.3584993399999999E-2</c:v>
                </c:pt>
                <c:pt idx="22068">
                  <c:v>3.3584993600000002E-2</c:v>
                </c:pt>
                <c:pt idx="22069">
                  <c:v>3.3584993799999997E-2</c:v>
                </c:pt>
                <c:pt idx="22070">
                  <c:v>3.3584994E-2</c:v>
                </c:pt>
                <c:pt idx="22071">
                  <c:v>3.3584994200000003E-2</c:v>
                </c:pt>
                <c:pt idx="22072">
                  <c:v>3.3584994399999998E-2</c:v>
                </c:pt>
                <c:pt idx="22073">
                  <c:v>3.3584994600000001E-2</c:v>
                </c:pt>
                <c:pt idx="22074">
                  <c:v>3.3584994799999997E-2</c:v>
                </c:pt>
                <c:pt idx="22075">
                  <c:v>3.3584994999999999E-2</c:v>
                </c:pt>
                <c:pt idx="22076">
                  <c:v>3.3584995200000002E-2</c:v>
                </c:pt>
                <c:pt idx="22077">
                  <c:v>3.3584995399999998E-2</c:v>
                </c:pt>
                <c:pt idx="22078">
                  <c:v>3.3584995600000001E-2</c:v>
                </c:pt>
                <c:pt idx="22079">
                  <c:v>3.3584995800000003E-2</c:v>
                </c:pt>
                <c:pt idx="22080">
                  <c:v>3.3584995999999999E-2</c:v>
                </c:pt>
                <c:pt idx="22081">
                  <c:v>3.3584996200000002E-2</c:v>
                </c:pt>
                <c:pt idx="22082">
                  <c:v>3.3584996399999997E-2</c:v>
                </c:pt>
                <c:pt idx="22083">
                  <c:v>3.35849966E-2</c:v>
                </c:pt>
                <c:pt idx="22084">
                  <c:v>3.3584996800000003E-2</c:v>
                </c:pt>
                <c:pt idx="22085">
                  <c:v>3.3584996999999998E-2</c:v>
                </c:pt>
                <c:pt idx="22086">
                  <c:v>3.3584997200000001E-2</c:v>
                </c:pt>
                <c:pt idx="22087">
                  <c:v>3.3584997399999997E-2</c:v>
                </c:pt>
                <c:pt idx="22088">
                  <c:v>3.3584997599999999E-2</c:v>
                </c:pt>
                <c:pt idx="22089">
                  <c:v>3.3584997800000002E-2</c:v>
                </c:pt>
                <c:pt idx="22090">
                  <c:v>3.3584997999999998E-2</c:v>
                </c:pt>
                <c:pt idx="22091">
                  <c:v>3.3584998200000001E-2</c:v>
                </c:pt>
                <c:pt idx="22092">
                  <c:v>3.3584998400000003E-2</c:v>
                </c:pt>
                <c:pt idx="22093">
                  <c:v>3.3584998599999999E-2</c:v>
                </c:pt>
                <c:pt idx="22094">
                  <c:v>3.3584998800000002E-2</c:v>
                </c:pt>
                <c:pt idx="22095">
                  <c:v>3.3584998999999997E-2</c:v>
                </c:pt>
                <c:pt idx="22096">
                  <c:v>3.35849992E-2</c:v>
                </c:pt>
                <c:pt idx="22097">
                  <c:v>3.3584999400000003E-2</c:v>
                </c:pt>
                <c:pt idx="22098">
                  <c:v>3.3584999599999998E-2</c:v>
                </c:pt>
                <c:pt idx="22099">
                  <c:v>3.3584999800000001E-2</c:v>
                </c:pt>
                <c:pt idx="22100">
                  <c:v>3.3584999999999997E-2</c:v>
                </c:pt>
                <c:pt idx="22101">
                  <c:v>3.3585000199999999E-2</c:v>
                </c:pt>
                <c:pt idx="22102">
                  <c:v>3.3585000400000002E-2</c:v>
                </c:pt>
                <c:pt idx="22103">
                  <c:v>3.3585000599999998E-2</c:v>
                </c:pt>
                <c:pt idx="22104">
                  <c:v>3.3585000800000001E-2</c:v>
                </c:pt>
                <c:pt idx="22105">
                  <c:v>3.3585001000000003E-2</c:v>
                </c:pt>
                <c:pt idx="22106">
                  <c:v>3.3585001199999999E-2</c:v>
                </c:pt>
                <c:pt idx="22107">
                  <c:v>3.3585001400000002E-2</c:v>
                </c:pt>
                <c:pt idx="22108">
                  <c:v>3.3585001599999997E-2</c:v>
                </c:pt>
                <c:pt idx="22109">
                  <c:v>3.35850018E-2</c:v>
                </c:pt>
                <c:pt idx="22110">
                  <c:v>3.3585002000000003E-2</c:v>
                </c:pt>
                <c:pt idx="22111">
                  <c:v>3.3585002199999998E-2</c:v>
                </c:pt>
                <c:pt idx="22112">
                  <c:v>3.3585002400000001E-2</c:v>
                </c:pt>
                <c:pt idx="22113">
                  <c:v>3.3585002599999997E-2</c:v>
                </c:pt>
                <c:pt idx="22114">
                  <c:v>3.3585002799999999E-2</c:v>
                </c:pt>
                <c:pt idx="22115">
                  <c:v>3.3585003000000002E-2</c:v>
                </c:pt>
                <c:pt idx="22116">
                  <c:v>3.3585003199999998E-2</c:v>
                </c:pt>
                <c:pt idx="22117">
                  <c:v>3.3585003400000001E-2</c:v>
                </c:pt>
                <c:pt idx="22118">
                  <c:v>3.3585003600000003E-2</c:v>
                </c:pt>
                <c:pt idx="22119">
                  <c:v>3.3585003799999999E-2</c:v>
                </c:pt>
                <c:pt idx="22120">
                  <c:v>3.3585004000000002E-2</c:v>
                </c:pt>
                <c:pt idx="22121">
                  <c:v>3.3585004199999997E-2</c:v>
                </c:pt>
                <c:pt idx="22122">
                  <c:v>3.35850044E-2</c:v>
                </c:pt>
                <c:pt idx="22123">
                  <c:v>3.3585004600000003E-2</c:v>
                </c:pt>
                <c:pt idx="22124">
                  <c:v>3.3585004799999998E-2</c:v>
                </c:pt>
                <c:pt idx="22125">
                  <c:v>3.3585005000000001E-2</c:v>
                </c:pt>
                <c:pt idx="22126">
                  <c:v>3.3585005199999997E-2</c:v>
                </c:pt>
                <c:pt idx="22127">
                  <c:v>3.35850054E-2</c:v>
                </c:pt>
                <c:pt idx="22128">
                  <c:v>3.3585005600000002E-2</c:v>
                </c:pt>
                <c:pt idx="22129">
                  <c:v>3.3585005799999998E-2</c:v>
                </c:pt>
                <c:pt idx="22130">
                  <c:v>3.3585006000000001E-2</c:v>
                </c:pt>
                <c:pt idx="22131">
                  <c:v>3.3585006200000003E-2</c:v>
                </c:pt>
                <c:pt idx="22132">
                  <c:v>3.3585006399999999E-2</c:v>
                </c:pt>
                <c:pt idx="22133">
                  <c:v>3.3585006600000002E-2</c:v>
                </c:pt>
                <c:pt idx="22134">
                  <c:v>3.3585006799999997E-2</c:v>
                </c:pt>
                <c:pt idx="22135">
                  <c:v>3.3585007E-2</c:v>
                </c:pt>
                <c:pt idx="22136">
                  <c:v>3.3585007200000003E-2</c:v>
                </c:pt>
                <c:pt idx="22137">
                  <c:v>3.3585007399999998E-2</c:v>
                </c:pt>
                <c:pt idx="22138">
                  <c:v>3.3585007600000001E-2</c:v>
                </c:pt>
                <c:pt idx="22139">
                  <c:v>3.3585007799999997E-2</c:v>
                </c:pt>
                <c:pt idx="22140">
                  <c:v>3.3585008E-2</c:v>
                </c:pt>
                <c:pt idx="22141">
                  <c:v>3.3585008200000002E-2</c:v>
                </c:pt>
                <c:pt idx="22142">
                  <c:v>3.3585008399999998E-2</c:v>
                </c:pt>
                <c:pt idx="22143">
                  <c:v>3.3585008600000001E-2</c:v>
                </c:pt>
                <c:pt idx="22144">
                  <c:v>3.3585008800000003E-2</c:v>
                </c:pt>
                <c:pt idx="22145">
                  <c:v>3.3585008999999999E-2</c:v>
                </c:pt>
                <c:pt idx="22146">
                  <c:v>3.3585009200000002E-2</c:v>
                </c:pt>
                <c:pt idx="22147">
                  <c:v>3.3585009399999997E-2</c:v>
                </c:pt>
                <c:pt idx="22148">
                  <c:v>3.35850096E-2</c:v>
                </c:pt>
                <c:pt idx="22149">
                  <c:v>3.3585009800000003E-2</c:v>
                </c:pt>
                <c:pt idx="22150">
                  <c:v>3.3585009999999998E-2</c:v>
                </c:pt>
                <c:pt idx="22151">
                  <c:v>3.3585010200000001E-2</c:v>
                </c:pt>
                <c:pt idx="22152">
                  <c:v>3.3585010399999997E-2</c:v>
                </c:pt>
                <c:pt idx="22153">
                  <c:v>3.35850106E-2</c:v>
                </c:pt>
                <c:pt idx="22154">
                  <c:v>3.3585010800000002E-2</c:v>
                </c:pt>
                <c:pt idx="22155">
                  <c:v>3.3585010999999998E-2</c:v>
                </c:pt>
                <c:pt idx="22156">
                  <c:v>3.3585011200000001E-2</c:v>
                </c:pt>
                <c:pt idx="22157">
                  <c:v>3.3585011400000003E-2</c:v>
                </c:pt>
                <c:pt idx="22158">
                  <c:v>3.3585011599999999E-2</c:v>
                </c:pt>
                <c:pt idx="22159">
                  <c:v>3.3585011800000002E-2</c:v>
                </c:pt>
                <c:pt idx="22160">
                  <c:v>3.3585011999999997E-2</c:v>
                </c:pt>
                <c:pt idx="22161">
                  <c:v>3.35850122E-2</c:v>
                </c:pt>
                <c:pt idx="22162">
                  <c:v>3.3585012400000003E-2</c:v>
                </c:pt>
                <c:pt idx="22163">
                  <c:v>3.3585012599999998E-2</c:v>
                </c:pt>
                <c:pt idx="22164">
                  <c:v>3.3585012800000001E-2</c:v>
                </c:pt>
                <c:pt idx="22165">
                  <c:v>3.3585012999999997E-2</c:v>
                </c:pt>
                <c:pt idx="22166">
                  <c:v>3.35850132E-2</c:v>
                </c:pt>
                <c:pt idx="22167">
                  <c:v>3.3585013400000002E-2</c:v>
                </c:pt>
                <c:pt idx="22168">
                  <c:v>3.3585013599999998E-2</c:v>
                </c:pt>
                <c:pt idx="22169">
                  <c:v>3.3585013800000001E-2</c:v>
                </c:pt>
                <c:pt idx="22170">
                  <c:v>3.3585014000000003E-2</c:v>
                </c:pt>
                <c:pt idx="22171">
                  <c:v>3.3585014199999999E-2</c:v>
                </c:pt>
                <c:pt idx="22172">
                  <c:v>3.3585014400000002E-2</c:v>
                </c:pt>
                <c:pt idx="22173">
                  <c:v>3.3585014599999997E-2</c:v>
                </c:pt>
                <c:pt idx="22174">
                  <c:v>3.35850148E-2</c:v>
                </c:pt>
                <c:pt idx="22175">
                  <c:v>3.3585015000000003E-2</c:v>
                </c:pt>
                <c:pt idx="22176">
                  <c:v>3.3585015199999999E-2</c:v>
                </c:pt>
                <c:pt idx="22177">
                  <c:v>3.3585015400000001E-2</c:v>
                </c:pt>
                <c:pt idx="22178">
                  <c:v>3.3585015599999997E-2</c:v>
                </c:pt>
                <c:pt idx="22179">
                  <c:v>3.35850158E-2</c:v>
                </c:pt>
                <c:pt idx="22180">
                  <c:v>3.3585016000000002E-2</c:v>
                </c:pt>
                <c:pt idx="22181">
                  <c:v>3.3585016199999998E-2</c:v>
                </c:pt>
                <c:pt idx="22182">
                  <c:v>3.3585016400000001E-2</c:v>
                </c:pt>
                <c:pt idx="22183">
                  <c:v>3.3585016600000003E-2</c:v>
                </c:pt>
                <c:pt idx="22184">
                  <c:v>3.3585016799999999E-2</c:v>
                </c:pt>
                <c:pt idx="22185">
                  <c:v>3.3585017000000002E-2</c:v>
                </c:pt>
                <c:pt idx="22186">
                  <c:v>3.3585017199999997E-2</c:v>
                </c:pt>
                <c:pt idx="22187">
                  <c:v>3.35850174E-2</c:v>
                </c:pt>
                <c:pt idx="22188">
                  <c:v>3.3585017600000003E-2</c:v>
                </c:pt>
                <c:pt idx="22189">
                  <c:v>3.3585017799999999E-2</c:v>
                </c:pt>
                <c:pt idx="22190">
                  <c:v>3.3585018000000001E-2</c:v>
                </c:pt>
                <c:pt idx="22191">
                  <c:v>3.3585018199999997E-2</c:v>
                </c:pt>
                <c:pt idx="22192">
                  <c:v>3.35850184E-2</c:v>
                </c:pt>
                <c:pt idx="22193">
                  <c:v>3.3585018600000002E-2</c:v>
                </c:pt>
                <c:pt idx="22194">
                  <c:v>3.3585018799999998E-2</c:v>
                </c:pt>
                <c:pt idx="22195">
                  <c:v>3.3585019000000001E-2</c:v>
                </c:pt>
                <c:pt idx="22196">
                  <c:v>3.3585019200000003E-2</c:v>
                </c:pt>
                <c:pt idx="22197">
                  <c:v>3.3585019399999999E-2</c:v>
                </c:pt>
                <c:pt idx="22198">
                  <c:v>3.3585019600000002E-2</c:v>
                </c:pt>
                <c:pt idx="22199">
                  <c:v>3.3585019799999997E-2</c:v>
                </c:pt>
                <c:pt idx="22200">
                  <c:v>3.358502E-2</c:v>
                </c:pt>
                <c:pt idx="22201">
                  <c:v>3.3585020200000003E-2</c:v>
                </c:pt>
                <c:pt idx="22202">
                  <c:v>3.3585020399999999E-2</c:v>
                </c:pt>
                <c:pt idx="22203">
                  <c:v>3.3585020600000001E-2</c:v>
                </c:pt>
                <c:pt idx="22204">
                  <c:v>3.3585020799999997E-2</c:v>
                </c:pt>
                <c:pt idx="22205">
                  <c:v>3.3585021E-2</c:v>
                </c:pt>
                <c:pt idx="22206">
                  <c:v>3.3585021200000002E-2</c:v>
                </c:pt>
                <c:pt idx="22207">
                  <c:v>3.3585021399999998E-2</c:v>
                </c:pt>
                <c:pt idx="22208">
                  <c:v>3.3585021600000001E-2</c:v>
                </c:pt>
                <c:pt idx="22209">
                  <c:v>3.3585021800000003E-2</c:v>
                </c:pt>
                <c:pt idx="22210">
                  <c:v>3.3585021999999999E-2</c:v>
                </c:pt>
                <c:pt idx="22211">
                  <c:v>3.3585022200000002E-2</c:v>
                </c:pt>
                <c:pt idx="22212">
                  <c:v>3.3585022399999997E-2</c:v>
                </c:pt>
                <c:pt idx="22213">
                  <c:v>3.35850226E-2</c:v>
                </c:pt>
                <c:pt idx="22214">
                  <c:v>3.3585022800000003E-2</c:v>
                </c:pt>
                <c:pt idx="22215">
                  <c:v>3.3585022999999999E-2</c:v>
                </c:pt>
                <c:pt idx="22216">
                  <c:v>3.3585023200000001E-2</c:v>
                </c:pt>
                <c:pt idx="22217">
                  <c:v>3.3585023399999997E-2</c:v>
                </c:pt>
                <c:pt idx="22218">
                  <c:v>3.35850236E-2</c:v>
                </c:pt>
                <c:pt idx="22219">
                  <c:v>3.3585023800000002E-2</c:v>
                </c:pt>
                <c:pt idx="22220">
                  <c:v>3.3585023999999998E-2</c:v>
                </c:pt>
                <c:pt idx="22221">
                  <c:v>3.3585024200000001E-2</c:v>
                </c:pt>
                <c:pt idx="22222">
                  <c:v>3.3585024400000003E-2</c:v>
                </c:pt>
                <c:pt idx="22223">
                  <c:v>3.3585024599999999E-2</c:v>
                </c:pt>
                <c:pt idx="22224">
                  <c:v>3.3585024800000002E-2</c:v>
                </c:pt>
                <c:pt idx="22225">
                  <c:v>3.3585024999999998E-2</c:v>
                </c:pt>
                <c:pt idx="22226">
                  <c:v>3.35850252E-2</c:v>
                </c:pt>
                <c:pt idx="22227">
                  <c:v>3.3585025400000003E-2</c:v>
                </c:pt>
                <c:pt idx="22228">
                  <c:v>3.3585025599999999E-2</c:v>
                </c:pt>
                <c:pt idx="22229">
                  <c:v>3.3585025800000001E-2</c:v>
                </c:pt>
                <c:pt idx="22230">
                  <c:v>3.3585025999999997E-2</c:v>
                </c:pt>
                <c:pt idx="22231">
                  <c:v>3.35850262E-2</c:v>
                </c:pt>
                <c:pt idx="22232">
                  <c:v>3.3585026400000002E-2</c:v>
                </c:pt>
                <c:pt idx="22233">
                  <c:v>3.3585026599999998E-2</c:v>
                </c:pt>
                <c:pt idx="22234">
                  <c:v>3.3585026800000001E-2</c:v>
                </c:pt>
                <c:pt idx="22235">
                  <c:v>3.3585027000000003E-2</c:v>
                </c:pt>
                <c:pt idx="22236">
                  <c:v>3.3585027199999999E-2</c:v>
                </c:pt>
                <c:pt idx="22237">
                  <c:v>3.3585027400000002E-2</c:v>
                </c:pt>
                <c:pt idx="22238">
                  <c:v>3.3585027599999998E-2</c:v>
                </c:pt>
                <c:pt idx="22239">
                  <c:v>3.35850278E-2</c:v>
                </c:pt>
                <c:pt idx="22240">
                  <c:v>3.3585028000000003E-2</c:v>
                </c:pt>
                <c:pt idx="22241">
                  <c:v>3.3585028199999999E-2</c:v>
                </c:pt>
                <c:pt idx="22242">
                  <c:v>3.3585028400000001E-2</c:v>
                </c:pt>
                <c:pt idx="22243">
                  <c:v>3.3585028599999997E-2</c:v>
                </c:pt>
                <c:pt idx="22244">
                  <c:v>3.35850288E-2</c:v>
                </c:pt>
                <c:pt idx="22245">
                  <c:v>3.3585029000000002E-2</c:v>
                </c:pt>
                <c:pt idx="22246">
                  <c:v>3.3585029199999998E-2</c:v>
                </c:pt>
                <c:pt idx="22247">
                  <c:v>3.3585029400000001E-2</c:v>
                </c:pt>
                <c:pt idx="22248">
                  <c:v>3.3585029600000003E-2</c:v>
                </c:pt>
                <c:pt idx="22249">
                  <c:v>3.3585029799999999E-2</c:v>
                </c:pt>
                <c:pt idx="22250">
                  <c:v>3.3585030000000002E-2</c:v>
                </c:pt>
                <c:pt idx="22251">
                  <c:v>3.3585030199999998E-2</c:v>
                </c:pt>
                <c:pt idx="22252">
                  <c:v>3.35850304E-2</c:v>
                </c:pt>
                <c:pt idx="22253">
                  <c:v>3.3585030600000003E-2</c:v>
                </c:pt>
                <c:pt idx="22254">
                  <c:v>3.3585030799999999E-2</c:v>
                </c:pt>
                <c:pt idx="22255">
                  <c:v>3.3585031000000001E-2</c:v>
                </c:pt>
                <c:pt idx="22256">
                  <c:v>3.3585031199999997E-2</c:v>
                </c:pt>
                <c:pt idx="22257">
                  <c:v>3.35850314E-2</c:v>
                </c:pt>
                <c:pt idx="22258">
                  <c:v>3.3585031600000002E-2</c:v>
                </c:pt>
                <c:pt idx="22259">
                  <c:v>3.3585031799999998E-2</c:v>
                </c:pt>
                <c:pt idx="22260">
                  <c:v>3.3585032000000001E-2</c:v>
                </c:pt>
                <c:pt idx="22261">
                  <c:v>3.3585032200000003E-2</c:v>
                </c:pt>
                <c:pt idx="22262">
                  <c:v>3.3585032399999999E-2</c:v>
                </c:pt>
                <c:pt idx="22263">
                  <c:v>3.3585032600000002E-2</c:v>
                </c:pt>
                <c:pt idx="22264">
                  <c:v>3.3585032799999998E-2</c:v>
                </c:pt>
                <c:pt idx="22265">
                  <c:v>3.3585033E-2</c:v>
                </c:pt>
                <c:pt idx="22266">
                  <c:v>3.3585033200000003E-2</c:v>
                </c:pt>
                <c:pt idx="22267">
                  <c:v>3.3585033399999999E-2</c:v>
                </c:pt>
                <c:pt idx="22268">
                  <c:v>3.3585033600000001E-2</c:v>
                </c:pt>
                <c:pt idx="22269">
                  <c:v>3.3585033799999997E-2</c:v>
                </c:pt>
                <c:pt idx="22270">
                  <c:v>3.3585034E-2</c:v>
                </c:pt>
                <c:pt idx="22271">
                  <c:v>3.3585034200000002E-2</c:v>
                </c:pt>
                <c:pt idx="22272">
                  <c:v>3.3585034399999998E-2</c:v>
                </c:pt>
                <c:pt idx="22273">
                  <c:v>3.3585034600000001E-2</c:v>
                </c:pt>
                <c:pt idx="22274">
                  <c:v>3.3585034800000003E-2</c:v>
                </c:pt>
                <c:pt idx="22275">
                  <c:v>3.3585034999999999E-2</c:v>
                </c:pt>
                <c:pt idx="22276">
                  <c:v>3.3585035200000002E-2</c:v>
                </c:pt>
                <c:pt idx="22277">
                  <c:v>3.3585035399999998E-2</c:v>
                </c:pt>
                <c:pt idx="22278">
                  <c:v>3.35850356E-2</c:v>
                </c:pt>
                <c:pt idx="22279">
                  <c:v>3.3585035800000003E-2</c:v>
                </c:pt>
                <c:pt idx="22280">
                  <c:v>3.3585035999999999E-2</c:v>
                </c:pt>
                <c:pt idx="22281">
                  <c:v>3.3585036200000001E-2</c:v>
                </c:pt>
                <c:pt idx="22282">
                  <c:v>3.3585036399999997E-2</c:v>
                </c:pt>
                <c:pt idx="22283">
                  <c:v>3.35850366E-2</c:v>
                </c:pt>
                <c:pt idx="22284">
                  <c:v>3.3585036800000002E-2</c:v>
                </c:pt>
                <c:pt idx="22285">
                  <c:v>3.3585036999999998E-2</c:v>
                </c:pt>
                <c:pt idx="22286">
                  <c:v>3.3585037200000001E-2</c:v>
                </c:pt>
                <c:pt idx="22287">
                  <c:v>3.3585037399999997E-2</c:v>
                </c:pt>
                <c:pt idx="22288">
                  <c:v>3.3585037599999999E-2</c:v>
                </c:pt>
                <c:pt idx="22289">
                  <c:v>3.3585037800000002E-2</c:v>
                </c:pt>
                <c:pt idx="22290">
                  <c:v>3.3585037999999998E-2</c:v>
                </c:pt>
                <c:pt idx="22291">
                  <c:v>3.35850382E-2</c:v>
                </c:pt>
                <c:pt idx="22292">
                  <c:v>3.3585038400000003E-2</c:v>
                </c:pt>
                <c:pt idx="22293">
                  <c:v>3.3585038599999999E-2</c:v>
                </c:pt>
                <c:pt idx="22294">
                  <c:v>3.3585038800000001E-2</c:v>
                </c:pt>
                <c:pt idx="22295">
                  <c:v>3.3585038999999997E-2</c:v>
                </c:pt>
                <c:pt idx="22296">
                  <c:v>3.35850392E-2</c:v>
                </c:pt>
                <c:pt idx="22297">
                  <c:v>3.3585039400000002E-2</c:v>
                </c:pt>
                <c:pt idx="22298">
                  <c:v>3.3585039599999998E-2</c:v>
                </c:pt>
                <c:pt idx="22299">
                  <c:v>3.3585039800000001E-2</c:v>
                </c:pt>
                <c:pt idx="22300">
                  <c:v>3.3585039999999997E-2</c:v>
                </c:pt>
                <c:pt idx="22301">
                  <c:v>3.3585040199999999E-2</c:v>
                </c:pt>
                <c:pt idx="22302">
                  <c:v>3.3585040400000002E-2</c:v>
                </c:pt>
                <c:pt idx="22303">
                  <c:v>3.3585040599999998E-2</c:v>
                </c:pt>
                <c:pt idx="22304">
                  <c:v>3.35850408E-2</c:v>
                </c:pt>
                <c:pt idx="22305">
                  <c:v>3.3585041000000003E-2</c:v>
                </c:pt>
                <c:pt idx="22306">
                  <c:v>3.3585041199999999E-2</c:v>
                </c:pt>
                <c:pt idx="22307">
                  <c:v>3.3585041400000001E-2</c:v>
                </c:pt>
                <c:pt idx="22308">
                  <c:v>3.3585041599999997E-2</c:v>
                </c:pt>
                <c:pt idx="22309">
                  <c:v>3.35850418E-2</c:v>
                </c:pt>
                <c:pt idx="22310">
                  <c:v>3.3585042000000002E-2</c:v>
                </c:pt>
                <c:pt idx="22311">
                  <c:v>3.3585042199999998E-2</c:v>
                </c:pt>
                <c:pt idx="22312">
                  <c:v>3.3585042400000001E-2</c:v>
                </c:pt>
                <c:pt idx="22313">
                  <c:v>3.3585042599999997E-2</c:v>
                </c:pt>
                <c:pt idx="22314">
                  <c:v>3.3585042799999999E-2</c:v>
                </c:pt>
                <c:pt idx="22315">
                  <c:v>3.3585043000000002E-2</c:v>
                </c:pt>
                <c:pt idx="22316">
                  <c:v>3.3585043199999998E-2</c:v>
                </c:pt>
                <c:pt idx="22317">
                  <c:v>3.35850434E-2</c:v>
                </c:pt>
                <c:pt idx="22318">
                  <c:v>3.3585043600000003E-2</c:v>
                </c:pt>
                <c:pt idx="22319">
                  <c:v>3.3585043799999999E-2</c:v>
                </c:pt>
                <c:pt idx="22320">
                  <c:v>3.3585044000000001E-2</c:v>
                </c:pt>
                <c:pt idx="22321">
                  <c:v>3.3585044199999997E-2</c:v>
                </c:pt>
                <c:pt idx="22322">
                  <c:v>3.35850444E-2</c:v>
                </c:pt>
                <c:pt idx="22323">
                  <c:v>3.3585044600000002E-2</c:v>
                </c:pt>
                <c:pt idx="22324">
                  <c:v>3.3585044799999998E-2</c:v>
                </c:pt>
                <c:pt idx="22325">
                  <c:v>3.3585045000000001E-2</c:v>
                </c:pt>
                <c:pt idx="22326">
                  <c:v>3.3585045199999997E-2</c:v>
                </c:pt>
                <c:pt idx="22327">
                  <c:v>3.3585045399999999E-2</c:v>
                </c:pt>
                <c:pt idx="22328">
                  <c:v>3.3585045600000002E-2</c:v>
                </c:pt>
                <c:pt idx="22329">
                  <c:v>3.3585045799999998E-2</c:v>
                </c:pt>
                <c:pt idx="22330">
                  <c:v>3.3585046E-2</c:v>
                </c:pt>
                <c:pt idx="22331">
                  <c:v>3.3585046200000003E-2</c:v>
                </c:pt>
                <c:pt idx="22332">
                  <c:v>3.3585046399999999E-2</c:v>
                </c:pt>
                <c:pt idx="22333">
                  <c:v>3.3585046600000001E-2</c:v>
                </c:pt>
                <c:pt idx="22334">
                  <c:v>3.3585046799999997E-2</c:v>
                </c:pt>
                <c:pt idx="22335">
                  <c:v>3.3585047E-2</c:v>
                </c:pt>
                <c:pt idx="22336">
                  <c:v>3.3585047200000002E-2</c:v>
                </c:pt>
                <c:pt idx="22337">
                  <c:v>3.3585047399999998E-2</c:v>
                </c:pt>
                <c:pt idx="22338">
                  <c:v>3.3585047600000001E-2</c:v>
                </c:pt>
                <c:pt idx="22339">
                  <c:v>3.3585047799999997E-2</c:v>
                </c:pt>
                <c:pt idx="22340">
                  <c:v>3.3585047999999999E-2</c:v>
                </c:pt>
                <c:pt idx="22341">
                  <c:v>3.3585048200000002E-2</c:v>
                </c:pt>
                <c:pt idx="22342">
                  <c:v>3.3585048399999998E-2</c:v>
                </c:pt>
                <c:pt idx="22343">
                  <c:v>3.35850486E-2</c:v>
                </c:pt>
                <c:pt idx="22344">
                  <c:v>3.3585048800000003E-2</c:v>
                </c:pt>
                <c:pt idx="22345">
                  <c:v>3.3585048999999999E-2</c:v>
                </c:pt>
                <c:pt idx="22346">
                  <c:v>3.3585049200000001E-2</c:v>
                </c:pt>
                <c:pt idx="22347">
                  <c:v>3.3585049399999997E-2</c:v>
                </c:pt>
                <c:pt idx="22348">
                  <c:v>3.35850496E-2</c:v>
                </c:pt>
                <c:pt idx="22349">
                  <c:v>3.3585049800000003E-2</c:v>
                </c:pt>
                <c:pt idx="22350">
                  <c:v>3.3585049999999998E-2</c:v>
                </c:pt>
                <c:pt idx="22351">
                  <c:v>3.3585050200000001E-2</c:v>
                </c:pt>
                <c:pt idx="22352">
                  <c:v>3.3585050399999997E-2</c:v>
                </c:pt>
                <c:pt idx="22353">
                  <c:v>3.3585050599999999E-2</c:v>
                </c:pt>
                <c:pt idx="22354">
                  <c:v>3.3585050800000002E-2</c:v>
                </c:pt>
                <c:pt idx="22355">
                  <c:v>3.3585050999999998E-2</c:v>
                </c:pt>
                <c:pt idx="22356">
                  <c:v>3.35850512E-2</c:v>
                </c:pt>
                <c:pt idx="22357">
                  <c:v>3.3585051400000003E-2</c:v>
                </c:pt>
                <c:pt idx="22358">
                  <c:v>3.3585051599999999E-2</c:v>
                </c:pt>
                <c:pt idx="22359">
                  <c:v>3.3585051800000001E-2</c:v>
                </c:pt>
                <c:pt idx="22360">
                  <c:v>3.3585051999999997E-2</c:v>
                </c:pt>
                <c:pt idx="22361">
                  <c:v>3.35850522E-2</c:v>
                </c:pt>
                <c:pt idx="22362">
                  <c:v>3.3585052400000003E-2</c:v>
                </c:pt>
                <c:pt idx="22363">
                  <c:v>3.3585052599999998E-2</c:v>
                </c:pt>
                <c:pt idx="22364">
                  <c:v>3.3585052800000001E-2</c:v>
                </c:pt>
                <c:pt idx="22365">
                  <c:v>3.3585052999999997E-2</c:v>
                </c:pt>
                <c:pt idx="22366">
                  <c:v>3.3585053199999999E-2</c:v>
                </c:pt>
                <c:pt idx="22367">
                  <c:v>3.3585053400000002E-2</c:v>
                </c:pt>
                <c:pt idx="22368">
                  <c:v>3.3585053599999998E-2</c:v>
                </c:pt>
                <c:pt idx="22369">
                  <c:v>3.35850538E-2</c:v>
                </c:pt>
                <c:pt idx="22370">
                  <c:v>3.3585054000000003E-2</c:v>
                </c:pt>
                <c:pt idx="22371">
                  <c:v>3.3585054199999999E-2</c:v>
                </c:pt>
                <c:pt idx="22372">
                  <c:v>3.3585054400000001E-2</c:v>
                </c:pt>
                <c:pt idx="22373">
                  <c:v>3.3585054599999997E-2</c:v>
                </c:pt>
                <c:pt idx="22374">
                  <c:v>3.35850548E-2</c:v>
                </c:pt>
                <c:pt idx="22375">
                  <c:v>3.3585055000000003E-2</c:v>
                </c:pt>
                <c:pt idx="22376">
                  <c:v>3.3585055199999998E-2</c:v>
                </c:pt>
                <c:pt idx="22377">
                  <c:v>3.3585055400000001E-2</c:v>
                </c:pt>
                <c:pt idx="22378">
                  <c:v>3.3585055599999997E-2</c:v>
                </c:pt>
                <c:pt idx="22379">
                  <c:v>3.3585055799999999E-2</c:v>
                </c:pt>
                <c:pt idx="22380">
                  <c:v>3.3585056000000002E-2</c:v>
                </c:pt>
                <c:pt idx="22381">
                  <c:v>3.3585056199999998E-2</c:v>
                </c:pt>
                <c:pt idx="22382">
                  <c:v>3.35850564E-2</c:v>
                </c:pt>
                <c:pt idx="22383">
                  <c:v>3.3585056600000003E-2</c:v>
                </c:pt>
                <c:pt idx="22384">
                  <c:v>3.3585056799999999E-2</c:v>
                </c:pt>
                <c:pt idx="22385">
                  <c:v>3.3585057000000001E-2</c:v>
                </c:pt>
                <c:pt idx="22386">
                  <c:v>3.3585057199999997E-2</c:v>
                </c:pt>
                <c:pt idx="22387">
                  <c:v>3.35850574E-2</c:v>
                </c:pt>
                <c:pt idx="22388">
                  <c:v>3.3585057600000003E-2</c:v>
                </c:pt>
                <c:pt idx="22389">
                  <c:v>3.3585057799999998E-2</c:v>
                </c:pt>
                <c:pt idx="22390">
                  <c:v>3.3585058000000001E-2</c:v>
                </c:pt>
                <c:pt idx="22391">
                  <c:v>3.3585058199999997E-2</c:v>
                </c:pt>
                <c:pt idx="22392">
                  <c:v>3.3585058399999999E-2</c:v>
                </c:pt>
                <c:pt idx="22393">
                  <c:v>3.3585058600000002E-2</c:v>
                </c:pt>
                <c:pt idx="22394">
                  <c:v>3.3585058799999998E-2</c:v>
                </c:pt>
                <c:pt idx="22395">
                  <c:v>3.3585059E-2</c:v>
                </c:pt>
                <c:pt idx="22396">
                  <c:v>3.3585059200000003E-2</c:v>
                </c:pt>
                <c:pt idx="22397">
                  <c:v>3.3585059399999999E-2</c:v>
                </c:pt>
                <c:pt idx="22398">
                  <c:v>3.3585059600000002E-2</c:v>
                </c:pt>
                <c:pt idx="22399">
                  <c:v>3.3585059799999997E-2</c:v>
                </c:pt>
                <c:pt idx="22400">
                  <c:v>3.358506E-2</c:v>
                </c:pt>
                <c:pt idx="22401">
                  <c:v>3.3585060200000003E-2</c:v>
                </c:pt>
                <c:pt idx="22402">
                  <c:v>3.3585060399999998E-2</c:v>
                </c:pt>
                <c:pt idx="22403">
                  <c:v>3.3585060600000001E-2</c:v>
                </c:pt>
                <c:pt idx="22404">
                  <c:v>3.3585060799999997E-2</c:v>
                </c:pt>
                <c:pt idx="22405">
                  <c:v>3.3585060999999999E-2</c:v>
                </c:pt>
                <c:pt idx="22406">
                  <c:v>3.3585061200000002E-2</c:v>
                </c:pt>
                <c:pt idx="22407">
                  <c:v>3.3585061399999998E-2</c:v>
                </c:pt>
                <c:pt idx="22408">
                  <c:v>3.35850616E-2</c:v>
                </c:pt>
                <c:pt idx="22409">
                  <c:v>3.3585061800000003E-2</c:v>
                </c:pt>
                <c:pt idx="22410">
                  <c:v>3.3585061999999999E-2</c:v>
                </c:pt>
                <c:pt idx="22411">
                  <c:v>3.3585062200000002E-2</c:v>
                </c:pt>
                <c:pt idx="22412">
                  <c:v>3.3585062399999997E-2</c:v>
                </c:pt>
                <c:pt idx="22413">
                  <c:v>3.35850626E-2</c:v>
                </c:pt>
                <c:pt idx="22414">
                  <c:v>3.3585062800000003E-2</c:v>
                </c:pt>
                <c:pt idx="22415">
                  <c:v>3.3585062999999998E-2</c:v>
                </c:pt>
                <c:pt idx="22416">
                  <c:v>3.3585063200000001E-2</c:v>
                </c:pt>
                <c:pt idx="22417">
                  <c:v>3.3585063399999997E-2</c:v>
                </c:pt>
                <c:pt idx="22418">
                  <c:v>3.3585063599999999E-2</c:v>
                </c:pt>
                <c:pt idx="22419">
                  <c:v>3.3585063800000002E-2</c:v>
                </c:pt>
                <c:pt idx="22420">
                  <c:v>3.3585063999999998E-2</c:v>
                </c:pt>
                <c:pt idx="22421">
                  <c:v>3.35850642E-2</c:v>
                </c:pt>
                <c:pt idx="22422">
                  <c:v>3.3585064400000003E-2</c:v>
                </c:pt>
                <c:pt idx="22423">
                  <c:v>3.3585064599999999E-2</c:v>
                </c:pt>
                <c:pt idx="22424">
                  <c:v>3.3585064800000002E-2</c:v>
                </c:pt>
                <c:pt idx="22425">
                  <c:v>3.3585064999999997E-2</c:v>
                </c:pt>
                <c:pt idx="22426">
                  <c:v>3.35850652E-2</c:v>
                </c:pt>
                <c:pt idx="22427">
                  <c:v>3.3585065400000003E-2</c:v>
                </c:pt>
                <c:pt idx="22428">
                  <c:v>3.3585065599999998E-2</c:v>
                </c:pt>
                <c:pt idx="22429">
                  <c:v>3.3585065800000001E-2</c:v>
                </c:pt>
                <c:pt idx="22430">
                  <c:v>3.3585065999999997E-2</c:v>
                </c:pt>
                <c:pt idx="22431">
                  <c:v>3.3585066199999999E-2</c:v>
                </c:pt>
                <c:pt idx="22432">
                  <c:v>3.3585066400000002E-2</c:v>
                </c:pt>
                <c:pt idx="22433">
                  <c:v>3.3585066599999998E-2</c:v>
                </c:pt>
                <c:pt idx="22434">
                  <c:v>3.35850668E-2</c:v>
                </c:pt>
                <c:pt idx="22435">
                  <c:v>3.3585067000000003E-2</c:v>
                </c:pt>
                <c:pt idx="22436">
                  <c:v>3.3585067199999999E-2</c:v>
                </c:pt>
                <c:pt idx="22437">
                  <c:v>3.3585067400000002E-2</c:v>
                </c:pt>
                <c:pt idx="22438">
                  <c:v>3.3585067599999997E-2</c:v>
                </c:pt>
                <c:pt idx="22439">
                  <c:v>3.35850678E-2</c:v>
                </c:pt>
                <c:pt idx="22440">
                  <c:v>3.3585068000000003E-2</c:v>
                </c:pt>
                <c:pt idx="22441">
                  <c:v>3.3585068199999998E-2</c:v>
                </c:pt>
                <c:pt idx="22442">
                  <c:v>3.3585068400000001E-2</c:v>
                </c:pt>
                <c:pt idx="22443">
                  <c:v>3.3585068599999997E-2</c:v>
                </c:pt>
                <c:pt idx="22444">
                  <c:v>3.3585068799999999E-2</c:v>
                </c:pt>
                <c:pt idx="22445">
                  <c:v>3.3585069000000002E-2</c:v>
                </c:pt>
                <c:pt idx="22446">
                  <c:v>3.3585069199999998E-2</c:v>
                </c:pt>
                <c:pt idx="22447">
                  <c:v>3.3585069400000001E-2</c:v>
                </c:pt>
                <c:pt idx="22448">
                  <c:v>3.3585069600000003E-2</c:v>
                </c:pt>
                <c:pt idx="22449">
                  <c:v>3.3585069799999999E-2</c:v>
                </c:pt>
                <c:pt idx="22450">
                  <c:v>3.3585070000000002E-2</c:v>
                </c:pt>
                <c:pt idx="22451">
                  <c:v>3.3585070199999997E-2</c:v>
                </c:pt>
                <c:pt idx="22452">
                  <c:v>3.35850704E-2</c:v>
                </c:pt>
                <c:pt idx="22453">
                  <c:v>3.3585070600000003E-2</c:v>
                </c:pt>
                <c:pt idx="22454">
                  <c:v>3.3585070799999998E-2</c:v>
                </c:pt>
                <c:pt idx="22455">
                  <c:v>3.3585071000000001E-2</c:v>
                </c:pt>
                <c:pt idx="22456">
                  <c:v>3.3585071199999997E-2</c:v>
                </c:pt>
                <c:pt idx="22457">
                  <c:v>3.3585071399999999E-2</c:v>
                </c:pt>
                <c:pt idx="22458">
                  <c:v>3.3585071600000002E-2</c:v>
                </c:pt>
                <c:pt idx="22459">
                  <c:v>3.3585071799999998E-2</c:v>
                </c:pt>
                <c:pt idx="22460">
                  <c:v>3.3585072000000001E-2</c:v>
                </c:pt>
                <c:pt idx="22461">
                  <c:v>3.3585072200000003E-2</c:v>
                </c:pt>
                <c:pt idx="22462">
                  <c:v>3.3585072399999999E-2</c:v>
                </c:pt>
                <c:pt idx="22463">
                  <c:v>3.3585072600000002E-2</c:v>
                </c:pt>
                <c:pt idx="22464">
                  <c:v>3.3585072799999997E-2</c:v>
                </c:pt>
                <c:pt idx="22465">
                  <c:v>3.3585073E-2</c:v>
                </c:pt>
                <c:pt idx="22466">
                  <c:v>3.3585073200000003E-2</c:v>
                </c:pt>
                <c:pt idx="22467">
                  <c:v>3.3585073399999998E-2</c:v>
                </c:pt>
                <c:pt idx="22468">
                  <c:v>3.3585073600000001E-2</c:v>
                </c:pt>
                <c:pt idx="22469">
                  <c:v>3.3585073799999997E-2</c:v>
                </c:pt>
                <c:pt idx="22470">
                  <c:v>3.3585073999999999E-2</c:v>
                </c:pt>
                <c:pt idx="22471">
                  <c:v>3.3585074200000002E-2</c:v>
                </c:pt>
                <c:pt idx="22472">
                  <c:v>3.3585074399999998E-2</c:v>
                </c:pt>
                <c:pt idx="22473">
                  <c:v>3.3585074600000001E-2</c:v>
                </c:pt>
                <c:pt idx="22474">
                  <c:v>3.3585074800000003E-2</c:v>
                </c:pt>
                <c:pt idx="22475">
                  <c:v>3.3585074999999999E-2</c:v>
                </c:pt>
                <c:pt idx="22476">
                  <c:v>3.3585075200000002E-2</c:v>
                </c:pt>
                <c:pt idx="22477">
                  <c:v>3.3585075399999997E-2</c:v>
                </c:pt>
                <c:pt idx="22478">
                  <c:v>3.35850756E-2</c:v>
                </c:pt>
                <c:pt idx="22479">
                  <c:v>3.3585075800000003E-2</c:v>
                </c:pt>
                <c:pt idx="22480">
                  <c:v>3.3585075999999998E-2</c:v>
                </c:pt>
                <c:pt idx="22481">
                  <c:v>3.3585076200000001E-2</c:v>
                </c:pt>
                <c:pt idx="22482">
                  <c:v>3.3585076399999997E-2</c:v>
                </c:pt>
                <c:pt idx="22483">
                  <c:v>3.35850766E-2</c:v>
                </c:pt>
                <c:pt idx="22484">
                  <c:v>3.3585076800000002E-2</c:v>
                </c:pt>
                <c:pt idx="22485">
                  <c:v>3.3585076999999998E-2</c:v>
                </c:pt>
                <c:pt idx="22486">
                  <c:v>3.3585077200000001E-2</c:v>
                </c:pt>
                <c:pt idx="22487">
                  <c:v>3.3585077400000003E-2</c:v>
                </c:pt>
                <c:pt idx="22488">
                  <c:v>3.3585077599999999E-2</c:v>
                </c:pt>
                <c:pt idx="22489">
                  <c:v>3.3585077800000002E-2</c:v>
                </c:pt>
                <c:pt idx="22490">
                  <c:v>3.3585077999999997E-2</c:v>
                </c:pt>
                <c:pt idx="22491">
                  <c:v>3.35850782E-2</c:v>
                </c:pt>
                <c:pt idx="22492">
                  <c:v>3.3585078400000003E-2</c:v>
                </c:pt>
                <c:pt idx="22493">
                  <c:v>3.3585078599999998E-2</c:v>
                </c:pt>
                <c:pt idx="22494">
                  <c:v>3.3585078800000001E-2</c:v>
                </c:pt>
                <c:pt idx="22495">
                  <c:v>3.3585078999999997E-2</c:v>
                </c:pt>
                <c:pt idx="22496">
                  <c:v>3.35850792E-2</c:v>
                </c:pt>
                <c:pt idx="22497">
                  <c:v>3.3585079400000002E-2</c:v>
                </c:pt>
                <c:pt idx="22498">
                  <c:v>3.3585079599999998E-2</c:v>
                </c:pt>
                <c:pt idx="22499">
                  <c:v>3.3585079800000001E-2</c:v>
                </c:pt>
                <c:pt idx="22500">
                  <c:v>3.3585080000000003E-2</c:v>
                </c:pt>
                <c:pt idx="22501">
                  <c:v>3.3585080199999999E-2</c:v>
                </c:pt>
                <c:pt idx="22502">
                  <c:v>3.3585080400000002E-2</c:v>
                </c:pt>
                <c:pt idx="22503">
                  <c:v>3.3585080599999997E-2</c:v>
                </c:pt>
                <c:pt idx="22504">
                  <c:v>3.35850808E-2</c:v>
                </c:pt>
                <c:pt idx="22505">
                  <c:v>3.3585081000000003E-2</c:v>
                </c:pt>
                <c:pt idx="22506">
                  <c:v>3.3585081199999998E-2</c:v>
                </c:pt>
                <c:pt idx="22507">
                  <c:v>3.3585081400000001E-2</c:v>
                </c:pt>
                <c:pt idx="22508">
                  <c:v>3.3585081599999997E-2</c:v>
                </c:pt>
                <c:pt idx="22509">
                  <c:v>3.35850818E-2</c:v>
                </c:pt>
                <c:pt idx="22510">
                  <c:v>3.3585082000000002E-2</c:v>
                </c:pt>
                <c:pt idx="22511">
                  <c:v>3.3585082199999998E-2</c:v>
                </c:pt>
                <c:pt idx="22512">
                  <c:v>3.3585082400000001E-2</c:v>
                </c:pt>
                <c:pt idx="22513">
                  <c:v>3.3585082600000003E-2</c:v>
                </c:pt>
                <c:pt idx="22514">
                  <c:v>3.3585082799999999E-2</c:v>
                </c:pt>
                <c:pt idx="22515">
                  <c:v>3.3585083000000002E-2</c:v>
                </c:pt>
                <c:pt idx="22516">
                  <c:v>3.3585083199999997E-2</c:v>
                </c:pt>
                <c:pt idx="22517">
                  <c:v>3.35850834E-2</c:v>
                </c:pt>
                <c:pt idx="22518">
                  <c:v>3.3585083600000003E-2</c:v>
                </c:pt>
                <c:pt idx="22519">
                  <c:v>3.3585083799999998E-2</c:v>
                </c:pt>
                <c:pt idx="22520">
                  <c:v>3.3585084000000001E-2</c:v>
                </c:pt>
                <c:pt idx="22521">
                  <c:v>3.3585084199999997E-2</c:v>
                </c:pt>
                <c:pt idx="22522">
                  <c:v>3.35850844E-2</c:v>
                </c:pt>
                <c:pt idx="22523">
                  <c:v>3.3585084600000002E-2</c:v>
                </c:pt>
                <c:pt idx="22524">
                  <c:v>3.3585084799999998E-2</c:v>
                </c:pt>
                <c:pt idx="22525">
                  <c:v>3.3585085000000001E-2</c:v>
                </c:pt>
                <c:pt idx="22526">
                  <c:v>3.3585085200000003E-2</c:v>
                </c:pt>
                <c:pt idx="22527">
                  <c:v>3.3585085399999999E-2</c:v>
                </c:pt>
                <c:pt idx="22528">
                  <c:v>3.3585085600000002E-2</c:v>
                </c:pt>
                <c:pt idx="22529">
                  <c:v>3.3585085799999997E-2</c:v>
                </c:pt>
                <c:pt idx="22530">
                  <c:v>3.3585086E-2</c:v>
                </c:pt>
                <c:pt idx="22531">
                  <c:v>3.3585086200000003E-2</c:v>
                </c:pt>
                <c:pt idx="22532">
                  <c:v>3.3585086399999999E-2</c:v>
                </c:pt>
                <c:pt idx="22533">
                  <c:v>3.3585086600000001E-2</c:v>
                </c:pt>
                <c:pt idx="22534">
                  <c:v>3.3585086799999997E-2</c:v>
                </c:pt>
                <c:pt idx="22535">
                  <c:v>3.3585087E-2</c:v>
                </c:pt>
                <c:pt idx="22536">
                  <c:v>3.3585087200000002E-2</c:v>
                </c:pt>
                <c:pt idx="22537">
                  <c:v>3.3585087399999998E-2</c:v>
                </c:pt>
                <c:pt idx="22538">
                  <c:v>3.3585087600000001E-2</c:v>
                </c:pt>
                <c:pt idx="22539">
                  <c:v>3.3585087800000003E-2</c:v>
                </c:pt>
                <c:pt idx="22540">
                  <c:v>3.3585087999999999E-2</c:v>
                </c:pt>
                <c:pt idx="22541">
                  <c:v>3.3585088200000002E-2</c:v>
                </c:pt>
                <c:pt idx="22542">
                  <c:v>3.3585088399999997E-2</c:v>
                </c:pt>
                <c:pt idx="22543">
                  <c:v>3.35850886E-2</c:v>
                </c:pt>
                <c:pt idx="22544">
                  <c:v>3.3585088800000003E-2</c:v>
                </c:pt>
                <c:pt idx="22545">
                  <c:v>3.3585088999999999E-2</c:v>
                </c:pt>
                <c:pt idx="22546">
                  <c:v>3.3585089200000001E-2</c:v>
                </c:pt>
                <c:pt idx="22547">
                  <c:v>3.3585089399999997E-2</c:v>
                </c:pt>
                <c:pt idx="22548">
                  <c:v>3.35850896E-2</c:v>
                </c:pt>
                <c:pt idx="22549">
                  <c:v>3.3585089800000002E-2</c:v>
                </c:pt>
                <c:pt idx="22550">
                  <c:v>3.3585089999999998E-2</c:v>
                </c:pt>
                <c:pt idx="22551">
                  <c:v>3.3585090200000001E-2</c:v>
                </c:pt>
                <c:pt idx="22552">
                  <c:v>3.3585090400000003E-2</c:v>
                </c:pt>
                <c:pt idx="22553">
                  <c:v>3.3585090599999999E-2</c:v>
                </c:pt>
                <c:pt idx="22554">
                  <c:v>3.3585090800000002E-2</c:v>
                </c:pt>
                <c:pt idx="22555">
                  <c:v>3.3585090999999997E-2</c:v>
                </c:pt>
                <c:pt idx="22556">
                  <c:v>3.35850912E-2</c:v>
                </c:pt>
                <c:pt idx="22557">
                  <c:v>3.3585091400000003E-2</c:v>
                </c:pt>
                <c:pt idx="22558">
                  <c:v>3.3585091599999999E-2</c:v>
                </c:pt>
                <c:pt idx="22559">
                  <c:v>3.3585091800000001E-2</c:v>
                </c:pt>
                <c:pt idx="22560">
                  <c:v>3.3585091999999997E-2</c:v>
                </c:pt>
                <c:pt idx="22561">
                  <c:v>3.35850922E-2</c:v>
                </c:pt>
                <c:pt idx="22562">
                  <c:v>3.3585092400000002E-2</c:v>
                </c:pt>
                <c:pt idx="22563">
                  <c:v>3.3585092599999998E-2</c:v>
                </c:pt>
                <c:pt idx="22564">
                  <c:v>3.3585092800000001E-2</c:v>
                </c:pt>
                <c:pt idx="22565">
                  <c:v>3.3585093000000003E-2</c:v>
                </c:pt>
                <c:pt idx="22566">
                  <c:v>3.3585093199999999E-2</c:v>
                </c:pt>
                <c:pt idx="22567">
                  <c:v>3.3585093400000002E-2</c:v>
                </c:pt>
                <c:pt idx="22568">
                  <c:v>3.3585093599999997E-2</c:v>
                </c:pt>
                <c:pt idx="22569">
                  <c:v>3.35850938E-2</c:v>
                </c:pt>
                <c:pt idx="22570">
                  <c:v>3.3585094000000003E-2</c:v>
                </c:pt>
                <c:pt idx="22571">
                  <c:v>3.3585094199999999E-2</c:v>
                </c:pt>
                <c:pt idx="22572">
                  <c:v>3.3585094400000001E-2</c:v>
                </c:pt>
                <c:pt idx="22573">
                  <c:v>3.3585094599999997E-2</c:v>
                </c:pt>
                <c:pt idx="22574">
                  <c:v>3.35850948E-2</c:v>
                </c:pt>
                <c:pt idx="22575">
                  <c:v>3.3585095000000002E-2</c:v>
                </c:pt>
                <c:pt idx="22576">
                  <c:v>3.3585095199999998E-2</c:v>
                </c:pt>
                <c:pt idx="22577">
                  <c:v>3.3585095400000001E-2</c:v>
                </c:pt>
                <c:pt idx="22578">
                  <c:v>3.3585095600000003E-2</c:v>
                </c:pt>
                <c:pt idx="22579">
                  <c:v>3.3585095799999999E-2</c:v>
                </c:pt>
                <c:pt idx="22580">
                  <c:v>3.3585096000000002E-2</c:v>
                </c:pt>
                <c:pt idx="22581">
                  <c:v>3.3585096199999998E-2</c:v>
                </c:pt>
                <c:pt idx="22582">
                  <c:v>3.35850964E-2</c:v>
                </c:pt>
                <c:pt idx="22583">
                  <c:v>3.3585096600000003E-2</c:v>
                </c:pt>
                <c:pt idx="22584">
                  <c:v>3.3585096799999999E-2</c:v>
                </c:pt>
                <c:pt idx="22585">
                  <c:v>3.3585097000000001E-2</c:v>
                </c:pt>
                <c:pt idx="22586">
                  <c:v>3.3585097199999997E-2</c:v>
                </c:pt>
                <c:pt idx="22587">
                  <c:v>3.35850974E-2</c:v>
                </c:pt>
                <c:pt idx="22588">
                  <c:v>3.3585097600000002E-2</c:v>
                </c:pt>
                <c:pt idx="22589">
                  <c:v>3.3585097799999998E-2</c:v>
                </c:pt>
                <c:pt idx="22590">
                  <c:v>3.3585098000000001E-2</c:v>
                </c:pt>
                <c:pt idx="22591">
                  <c:v>3.3585098200000003E-2</c:v>
                </c:pt>
                <c:pt idx="22592">
                  <c:v>3.3585098399999999E-2</c:v>
                </c:pt>
                <c:pt idx="22593">
                  <c:v>3.3585098600000002E-2</c:v>
                </c:pt>
                <c:pt idx="22594">
                  <c:v>3.3585098799999998E-2</c:v>
                </c:pt>
                <c:pt idx="22595">
                  <c:v>3.3585099E-2</c:v>
                </c:pt>
                <c:pt idx="22596">
                  <c:v>3.3585099200000003E-2</c:v>
                </c:pt>
                <c:pt idx="22597">
                  <c:v>3.3585099399999999E-2</c:v>
                </c:pt>
                <c:pt idx="22598">
                  <c:v>3.3585099600000001E-2</c:v>
                </c:pt>
                <c:pt idx="22599">
                  <c:v>3.3585099799999997E-2</c:v>
                </c:pt>
                <c:pt idx="22600">
                  <c:v>3.35851E-2</c:v>
                </c:pt>
                <c:pt idx="22601">
                  <c:v>3.3585100200000002E-2</c:v>
                </c:pt>
                <c:pt idx="22602">
                  <c:v>3.3585100399999998E-2</c:v>
                </c:pt>
                <c:pt idx="22603">
                  <c:v>3.3585100600000001E-2</c:v>
                </c:pt>
                <c:pt idx="22604">
                  <c:v>3.3585100800000003E-2</c:v>
                </c:pt>
                <c:pt idx="22605">
                  <c:v>3.3585100999999999E-2</c:v>
                </c:pt>
                <c:pt idx="22606">
                  <c:v>3.3585101200000002E-2</c:v>
                </c:pt>
                <c:pt idx="22607">
                  <c:v>3.3585101399999998E-2</c:v>
                </c:pt>
                <c:pt idx="22608">
                  <c:v>3.35851016E-2</c:v>
                </c:pt>
                <c:pt idx="22609">
                  <c:v>3.3585101800000003E-2</c:v>
                </c:pt>
                <c:pt idx="22610">
                  <c:v>3.3585101999999999E-2</c:v>
                </c:pt>
                <c:pt idx="22611">
                  <c:v>3.3585102200000001E-2</c:v>
                </c:pt>
                <c:pt idx="22612">
                  <c:v>3.3585102399999997E-2</c:v>
                </c:pt>
                <c:pt idx="22613">
                  <c:v>3.35851026E-2</c:v>
                </c:pt>
                <c:pt idx="22614">
                  <c:v>3.3585102800000002E-2</c:v>
                </c:pt>
                <c:pt idx="22615">
                  <c:v>3.3585102999999998E-2</c:v>
                </c:pt>
                <c:pt idx="22616">
                  <c:v>3.3585103200000001E-2</c:v>
                </c:pt>
                <c:pt idx="22617">
                  <c:v>3.3585103400000003E-2</c:v>
                </c:pt>
                <c:pt idx="22618">
                  <c:v>3.3585103599999999E-2</c:v>
                </c:pt>
                <c:pt idx="22619">
                  <c:v>3.3585103800000002E-2</c:v>
                </c:pt>
                <c:pt idx="22620">
                  <c:v>3.3585103999999998E-2</c:v>
                </c:pt>
                <c:pt idx="22621">
                  <c:v>3.35851042E-2</c:v>
                </c:pt>
                <c:pt idx="22622">
                  <c:v>3.3585104400000003E-2</c:v>
                </c:pt>
                <c:pt idx="22623">
                  <c:v>3.3585104599999999E-2</c:v>
                </c:pt>
                <c:pt idx="22624">
                  <c:v>3.3585104800000001E-2</c:v>
                </c:pt>
                <c:pt idx="22625">
                  <c:v>3.3585104999999997E-2</c:v>
                </c:pt>
                <c:pt idx="22626">
                  <c:v>3.35851052E-2</c:v>
                </c:pt>
                <c:pt idx="22627">
                  <c:v>3.3585105400000002E-2</c:v>
                </c:pt>
                <c:pt idx="22628">
                  <c:v>3.3585105599999998E-2</c:v>
                </c:pt>
                <c:pt idx="22629">
                  <c:v>3.3585105800000001E-2</c:v>
                </c:pt>
                <c:pt idx="22630">
                  <c:v>3.3585106000000003E-2</c:v>
                </c:pt>
                <c:pt idx="22631">
                  <c:v>3.3585106199999999E-2</c:v>
                </c:pt>
                <c:pt idx="22632">
                  <c:v>3.3585106400000002E-2</c:v>
                </c:pt>
                <c:pt idx="22633">
                  <c:v>3.3585106599999998E-2</c:v>
                </c:pt>
                <c:pt idx="22634">
                  <c:v>3.35851068E-2</c:v>
                </c:pt>
                <c:pt idx="22635">
                  <c:v>3.3585107000000003E-2</c:v>
                </c:pt>
                <c:pt idx="22636">
                  <c:v>3.3585107199999999E-2</c:v>
                </c:pt>
                <c:pt idx="22637">
                  <c:v>3.3585107400000001E-2</c:v>
                </c:pt>
                <c:pt idx="22638">
                  <c:v>3.3585107599999997E-2</c:v>
                </c:pt>
                <c:pt idx="22639">
                  <c:v>3.35851078E-2</c:v>
                </c:pt>
                <c:pt idx="22640">
                  <c:v>3.3585108000000002E-2</c:v>
                </c:pt>
                <c:pt idx="22641">
                  <c:v>3.3585108199999998E-2</c:v>
                </c:pt>
                <c:pt idx="22642">
                  <c:v>3.3585108400000001E-2</c:v>
                </c:pt>
                <c:pt idx="22643">
                  <c:v>3.3585108599999997E-2</c:v>
                </c:pt>
                <c:pt idx="22644">
                  <c:v>3.3585108799999999E-2</c:v>
                </c:pt>
                <c:pt idx="22645">
                  <c:v>3.3585109000000002E-2</c:v>
                </c:pt>
                <c:pt idx="22646">
                  <c:v>3.3585109199999998E-2</c:v>
                </c:pt>
                <c:pt idx="22647">
                  <c:v>3.35851094E-2</c:v>
                </c:pt>
                <c:pt idx="22648">
                  <c:v>3.3585109600000003E-2</c:v>
                </c:pt>
                <c:pt idx="22649">
                  <c:v>3.3585109799999999E-2</c:v>
                </c:pt>
                <c:pt idx="22650">
                  <c:v>3.3585110000000001E-2</c:v>
                </c:pt>
                <c:pt idx="22651">
                  <c:v>3.3585110199999997E-2</c:v>
                </c:pt>
                <c:pt idx="22652">
                  <c:v>3.35851104E-2</c:v>
                </c:pt>
                <c:pt idx="22653">
                  <c:v>3.3585110600000002E-2</c:v>
                </c:pt>
                <c:pt idx="22654">
                  <c:v>3.3585110799999998E-2</c:v>
                </c:pt>
                <c:pt idx="22655">
                  <c:v>3.3585111000000001E-2</c:v>
                </c:pt>
                <c:pt idx="22656">
                  <c:v>3.3585111199999997E-2</c:v>
                </c:pt>
                <c:pt idx="22657">
                  <c:v>3.3585111399999999E-2</c:v>
                </c:pt>
                <c:pt idx="22658">
                  <c:v>3.3585111600000002E-2</c:v>
                </c:pt>
                <c:pt idx="22659">
                  <c:v>3.3585111799999998E-2</c:v>
                </c:pt>
                <c:pt idx="22660">
                  <c:v>3.3585112E-2</c:v>
                </c:pt>
                <c:pt idx="22661">
                  <c:v>3.3585112200000003E-2</c:v>
                </c:pt>
                <c:pt idx="22662">
                  <c:v>3.3585112399999999E-2</c:v>
                </c:pt>
                <c:pt idx="22663">
                  <c:v>3.3585112600000001E-2</c:v>
                </c:pt>
                <c:pt idx="22664">
                  <c:v>3.3585112799999997E-2</c:v>
                </c:pt>
                <c:pt idx="22665">
                  <c:v>3.3585113E-2</c:v>
                </c:pt>
                <c:pt idx="22666">
                  <c:v>3.3585113200000002E-2</c:v>
                </c:pt>
                <c:pt idx="22667">
                  <c:v>3.3585113399999998E-2</c:v>
                </c:pt>
                <c:pt idx="22668">
                  <c:v>3.3585113600000001E-2</c:v>
                </c:pt>
                <c:pt idx="22669">
                  <c:v>3.3585113799999997E-2</c:v>
                </c:pt>
                <c:pt idx="22670">
                  <c:v>3.3585113999999999E-2</c:v>
                </c:pt>
                <c:pt idx="22671">
                  <c:v>3.3585114200000002E-2</c:v>
                </c:pt>
                <c:pt idx="22672">
                  <c:v>3.3585114399999998E-2</c:v>
                </c:pt>
                <c:pt idx="22673">
                  <c:v>3.35851146E-2</c:v>
                </c:pt>
                <c:pt idx="22674">
                  <c:v>3.3585114800000003E-2</c:v>
                </c:pt>
                <c:pt idx="22675">
                  <c:v>3.3585114999999999E-2</c:v>
                </c:pt>
                <c:pt idx="22676">
                  <c:v>3.3585115200000001E-2</c:v>
                </c:pt>
                <c:pt idx="22677">
                  <c:v>3.3585115399999997E-2</c:v>
                </c:pt>
                <c:pt idx="22678">
                  <c:v>3.35851156E-2</c:v>
                </c:pt>
                <c:pt idx="22679">
                  <c:v>3.3585115800000002E-2</c:v>
                </c:pt>
                <c:pt idx="22680">
                  <c:v>3.3585115999999998E-2</c:v>
                </c:pt>
                <c:pt idx="22681">
                  <c:v>3.3585116200000001E-2</c:v>
                </c:pt>
                <c:pt idx="22682">
                  <c:v>3.3585116399999997E-2</c:v>
                </c:pt>
                <c:pt idx="22683">
                  <c:v>3.3585116599999999E-2</c:v>
                </c:pt>
                <c:pt idx="22684">
                  <c:v>3.3585116800000002E-2</c:v>
                </c:pt>
                <c:pt idx="22685">
                  <c:v>3.3585116999999998E-2</c:v>
                </c:pt>
                <c:pt idx="22686">
                  <c:v>3.35851172E-2</c:v>
                </c:pt>
                <c:pt idx="22687">
                  <c:v>3.3585117400000003E-2</c:v>
                </c:pt>
                <c:pt idx="22688">
                  <c:v>3.3585117599999999E-2</c:v>
                </c:pt>
                <c:pt idx="22689">
                  <c:v>3.3585117800000001E-2</c:v>
                </c:pt>
                <c:pt idx="22690">
                  <c:v>3.3585117999999997E-2</c:v>
                </c:pt>
                <c:pt idx="22691">
                  <c:v>3.35851182E-2</c:v>
                </c:pt>
                <c:pt idx="22692">
                  <c:v>3.3585118400000002E-2</c:v>
                </c:pt>
                <c:pt idx="22693">
                  <c:v>3.3585118599999998E-2</c:v>
                </c:pt>
                <c:pt idx="22694">
                  <c:v>3.3585118800000001E-2</c:v>
                </c:pt>
                <c:pt idx="22695">
                  <c:v>3.3585118999999997E-2</c:v>
                </c:pt>
                <c:pt idx="22696">
                  <c:v>3.3585119199999999E-2</c:v>
                </c:pt>
                <c:pt idx="22697">
                  <c:v>3.3585119400000002E-2</c:v>
                </c:pt>
                <c:pt idx="22698">
                  <c:v>3.3585119599999998E-2</c:v>
                </c:pt>
                <c:pt idx="22699">
                  <c:v>3.35851198E-2</c:v>
                </c:pt>
                <c:pt idx="22700">
                  <c:v>3.3585120000000003E-2</c:v>
                </c:pt>
                <c:pt idx="22701">
                  <c:v>3.3585120199999999E-2</c:v>
                </c:pt>
                <c:pt idx="22702">
                  <c:v>3.3585120400000001E-2</c:v>
                </c:pt>
                <c:pt idx="22703">
                  <c:v>3.3585120599999997E-2</c:v>
                </c:pt>
                <c:pt idx="22704">
                  <c:v>3.35851208E-2</c:v>
                </c:pt>
                <c:pt idx="22705">
                  <c:v>3.3585121000000003E-2</c:v>
                </c:pt>
                <c:pt idx="22706">
                  <c:v>3.3585121199999998E-2</c:v>
                </c:pt>
                <c:pt idx="22707">
                  <c:v>3.3585121400000001E-2</c:v>
                </c:pt>
                <c:pt idx="22708">
                  <c:v>3.3585121599999997E-2</c:v>
                </c:pt>
                <c:pt idx="22709">
                  <c:v>3.3585121799999999E-2</c:v>
                </c:pt>
                <c:pt idx="22710">
                  <c:v>3.3585122000000002E-2</c:v>
                </c:pt>
                <c:pt idx="22711">
                  <c:v>3.3585122199999998E-2</c:v>
                </c:pt>
                <c:pt idx="22712">
                  <c:v>3.35851224E-2</c:v>
                </c:pt>
                <c:pt idx="22713">
                  <c:v>3.3585122600000003E-2</c:v>
                </c:pt>
                <c:pt idx="22714">
                  <c:v>3.3585122799999999E-2</c:v>
                </c:pt>
                <c:pt idx="22715">
                  <c:v>3.3585123000000001E-2</c:v>
                </c:pt>
                <c:pt idx="22716">
                  <c:v>3.3585123199999997E-2</c:v>
                </c:pt>
                <c:pt idx="22717">
                  <c:v>3.35851234E-2</c:v>
                </c:pt>
                <c:pt idx="22718">
                  <c:v>3.3585123600000003E-2</c:v>
                </c:pt>
                <c:pt idx="22719">
                  <c:v>3.3585123799999998E-2</c:v>
                </c:pt>
                <c:pt idx="22720">
                  <c:v>3.3585124000000001E-2</c:v>
                </c:pt>
                <c:pt idx="22721">
                  <c:v>3.3585124199999997E-2</c:v>
                </c:pt>
                <c:pt idx="22722">
                  <c:v>3.3585124399999999E-2</c:v>
                </c:pt>
                <c:pt idx="22723">
                  <c:v>3.3585124600000002E-2</c:v>
                </c:pt>
                <c:pt idx="22724">
                  <c:v>3.3585124799999998E-2</c:v>
                </c:pt>
                <c:pt idx="22725">
                  <c:v>3.3585125E-2</c:v>
                </c:pt>
                <c:pt idx="22726">
                  <c:v>3.3585125200000003E-2</c:v>
                </c:pt>
                <c:pt idx="22727">
                  <c:v>3.3585125399999999E-2</c:v>
                </c:pt>
                <c:pt idx="22728">
                  <c:v>3.3585125600000001E-2</c:v>
                </c:pt>
                <c:pt idx="22729">
                  <c:v>3.3585125799999997E-2</c:v>
                </c:pt>
                <c:pt idx="22730">
                  <c:v>3.3585126E-2</c:v>
                </c:pt>
                <c:pt idx="22731">
                  <c:v>3.3585126200000003E-2</c:v>
                </c:pt>
                <c:pt idx="22732">
                  <c:v>3.3585126399999998E-2</c:v>
                </c:pt>
                <c:pt idx="22733">
                  <c:v>3.3585126600000001E-2</c:v>
                </c:pt>
                <c:pt idx="22734">
                  <c:v>3.3585126799999997E-2</c:v>
                </c:pt>
                <c:pt idx="22735">
                  <c:v>3.3585126999999999E-2</c:v>
                </c:pt>
                <c:pt idx="22736">
                  <c:v>3.3585127200000002E-2</c:v>
                </c:pt>
                <c:pt idx="22737">
                  <c:v>3.3585127399999998E-2</c:v>
                </c:pt>
                <c:pt idx="22738">
                  <c:v>3.35851276E-2</c:v>
                </c:pt>
                <c:pt idx="22739">
                  <c:v>3.3585127800000003E-2</c:v>
                </c:pt>
                <c:pt idx="22740">
                  <c:v>3.3585127999999999E-2</c:v>
                </c:pt>
                <c:pt idx="22741">
                  <c:v>3.3585128200000001E-2</c:v>
                </c:pt>
                <c:pt idx="22742">
                  <c:v>3.3585128399999997E-2</c:v>
                </c:pt>
                <c:pt idx="22743">
                  <c:v>3.35851286E-2</c:v>
                </c:pt>
                <c:pt idx="22744">
                  <c:v>3.3585128800000003E-2</c:v>
                </c:pt>
                <c:pt idx="22745">
                  <c:v>3.3585128999999998E-2</c:v>
                </c:pt>
                <c:pt idx="22746">
                  <c:v>3.3585129200000001E-2</c:v>
                </c:pt>
                <c:pt idx="22747">
                  <c:v>3.3585129399999997E-2</c:v>
                </c:pt>
                <c:pt idx="22748">
                  <c:v>3.3585129599999999E-2</c:v>
                </c:pt>
                <c:pt idx="22749">
                  <c:v>3.3585129800000002E-2</c:v>
                </c:pt>
                <c:pt idx="22750">
                  <c:v>3.3585129999999998E-2</c:v>
                </c:pt>
                <c:pt idx="22751">
                  <c:v>3.35851302E-2</c:v>
                </c:pt>
                <c:pt idx="22752">
                  <c:v>3.3585130400000003E-2</c:v>
                </c:pt>
                <c:pt idx="22753">
                  <c:v>3.3585130599999999E-2</c:v>
                </c:pt>
                <c:pt idx="22754">
                  <c:v>3.3585130800000002E-2</c:v>
                </c:pt>
                <c:pt idx="22755">
                  <c:v>3.3585130999999997E-2</c:v>
                </c:pt>
                <c:pt idx="22756">
                  <c:v>3.35851312E-2</c:v>
                </c:pt>
                <c:pt idx="22757">
                  <c:v>3.3585131400000003E-2</c:v>
                </c:pt>
                <c:pt idx="22758">
                  <c:v>3.3585131599999998E-2</c:v>
                </c:pt>
                <c:pt idx="22759">
                  <c:v>3.3585131800000001E-2</c:v>
                </c:pt>
                <c:pt idx="22760">
                  <c:v>3.3585131999999997E-2</c:v>
                </c:pt>
                <c:pt idx="22761">
                  <c:v>3.3585132199999999E-2</c:v>
                </c:pt>
                <c:pt idx="22762">
                  <c:v>3.3585132400000002E-2</c:v>
                </c:pt>
                <c:pt idx="22763">
                  <c:v>3.3585132599999998E-2</c:v>
                </c:pt>
                <c:pt idx="22764">
                  <c:v>3.35851328E-2</c:v>
                </c:pt>
                <c:pt idx="22765">
                  <c:v>3.3585133000000003E-2</c:v>
                </c:pt>
                <c:pt idx="22766">
                  <c:v>3.3585133199999999E-2</c:v>
                </c:pt>
                <c:pt idx="22767">
                  <c:v>3.3585133400000002E-2</c:v>
                </c:pt>
                <c:pt idx="22768">
                  <c:v>3.3585133599999997E-2</c:v>
                </c:pt>
                <c:pt idx="22769">
                  <c:v>3.35851338E-2</c:v>
                </c:pt>
                <c:pt idx="22770">
                  <c:v>3.3585134000000003E-2</c:v>
                </c:pt>
                <c:pt idx="22771">
                  <c:v>3.3585134199999998E-2</c:v>
                </c:pt>
                <c:pt idx="22772">
                  <c:v>3.3585134400000001E-2</c:v>
                </c:pt>
                <c:pt idx="22773">
                  <c:v>3.3585134599999997E-2</c:v>
                </c:pt>
                <c:pt idx="22774">
                  <c:v>3.3585134799999999E-2</c:v>
                </c:pt>
                <c:pt idx="22775">
                  <c:v>3.3585135000000002E-2</c:v>
                </c:pt>
                <c:pt idx="22776">
                  <c:v>3.3585135199999998E-2</c:v>
                </c:pt>
                <c:pt idx="22777">
                  <c:v>3.35851354E-2</c:v>
                </c:pt>
                <c:pt idx="22778">
                  <c:v>3.3585135600000003E-2</c:v>
                </c:pt>
                <c:pt idx="22779">
                  <c:v>3.3585135799999999E-2</c:v>
                </c:pt>
                <c:pt idx="22780">
                  <c:v>3.3585136000000002E-2</c:v>
                </c:pt>
                <c:pt idx="22781">
                  <c:v>3.3585136199999997E-2</c:v>
                </c:pt>
                <c:pt idx="22782">
                  <c:v>3.35851364E-2</c:v>
                </c:pt>
                <c:pt idx="22783">
                  <c:v>3.3585136600000003E-2</c:v>
                </c:pt>
                <c:pt idx="22784">
                  <c:v>3.3585136799999998E-2</c:v>
                </c:pt>
                <c:pt idx="22785">
                  <c:v>3.3585137000000001E-2</c:v>
                </c:pt>
                <c:pt idx="22786">
                  <c:v>3.3585137199999997E-2</c:v>
                </c:pt>
                <c:pt idx="22787">
                  <c:v>3.3585137399999999E-2</c:v>
                </c:pt>
                <c:pt idx="22788">
                  <c:v>3.3585137600000002E-2</c:v>
                </c:pt>
                <c:pt idx="22789">
                  <c:v>3.3585137799999998E-2</c:v>
                </c:pt>
                <c:pt idx="22790">
                  <c:v>3.3585138E-2</c:v>
                </c:pt>
                <c:pt idx="22791">
                  <c:v>3.3585138200000003E-2</c:v>
                </c:pt>
                <c:pt idx="22792">
                  <c:v>3.3585138399999999E-2</c:v>
                </c:pt>
                <c:pt idx="22793">
                  <c:v>3.3585138600000002E-2</c:v>
                </c:pt>
                <c:pt idx="22794">
                  <c:v>3.3585138799999997E-2</c:v>
                </c:pt>
                <c:pt idx="22795">
                  <c:v>3.3585139E-2</c:v>
                </c:pt>
                <c:pt idx="22796">
                  <c:v>3.3585139200000003E-2</c:v>
                </c:pt>
                <c:pt idx="22797">
                  <c:v>3.3585139399999998E-2</c:v>
                </c:pt>
                <c:pt idx="22798">
                  <c:v>3.3585139600000001E-2</c:v>
                </c:pt>
                <c:pt idx="22799">
                  <c:v>3.3585139799999997E-2</c:v>
                </c:pt>
                <c:pt idx="22800">
                  <c:v>3.3585139999999999E-2</c:v>
                </c:pt>
                <c:pt idx="22801">
                  <c:v>3.3585140200000002E-2</c:v>
                </c:pt>
                <c:pt idx="22802">
                  <c:v>3.3585140399999998E-2</c:v>
                </c:pt>
                <c:pt idx="22803">
                  <c:v>3.3585140600000001E-2</c:v>
                </c:pt>
                <c:pt idx="22804">
                  <c:v>3.3585140800000003E-2</c:v>
                </c:pt>
                <c:pt idx="22805">
                  <c:v>3.3585140999999999E-2</c:v>
                </c:pt>
                <c:pt idx="22806">
                  <c:v>3.3585141200000002E-2</c:v>
                </c:pt>
                <c:pt idx="22807">
                  <c:v>3.3585141399999997E-2</c:v>
                </c:pt>
                <c:pt idx="22808">
                  <c:v>3.35851416E-2</c:v>
                </c:pt>
                <c:pt idx="22809">
                  <c:v>3.3585141800000003E-2</c:v>
                </c:pt>
                <c:pt idx="22810">
                  <c:v>3.3585141999999998E-2</c:v>
                </c:pt>
                <c:pt idx="22811">
                  <c:v>3.3585142200000001E-2</c:v>
                </c:pt>
                <c:pt idx="22812">
                  <c:v>3.3585142399999997E-2</c:v>
                </c:pt>
                <c:pt idx="22813">
                  <c:v>3.3585142599999999E-2</c:v>
                </c:pt>
                <c:pt idx="22814">
                  <c:v>3.3585142800000002E-2</c:v>
                </c:pt>
                <c:pt idx="22815">
                  <c:v>3.3585142999999998E-2</c:v>
                </c:pt>
                <c:pt idx="22816">
                  <c:v>3.3585143200000001E-2</c:v>
                </c:pt>
                <c:pt idx="22817">
                  <c:v>3.3585143400000003E-2</c:v>
                </c:pt>
                <c:pt idx="22818">
                  <c:v>3.3585143599999999E-2</c:v>
                </c:pt>
                <c:pt idx="22819">
                  <c:v>3.3585143800000002E-2</c:v>
                </c:pt>
                <c:pt idx="22820">
                  <c:v>3.3585143999999997E-2</c:v>
                </c:pt>
                <c:pt idx="22821">
                  <c:v>3.35851442E-2</c:v>
                </c:pt>
                <c:pt idx="22822">
                  <c:v>3.3585144400000003E-2</c:v>
                </c:pt>
                <c:pt idx="22823">
                  <c:v>3.3585144599999998E-2</c:v>
                </c:pt>
                <c:pt idx="22824">
                  <c:v>3.3585144800000001E-2</c:v>
                </c:pt>
                <c:pt idx="22825">
                  <c:v>3.3585144999999997E-2</c:v>
                </c:pt>
                <c:pt idx="22826">
                  <c:v>3.3585145199999999E-2</c:v>
                </c:pt>
                <c:pt idx="22827">
                  <c:v>3.3585145400000002E-2</c:v>
                </c:pt>
                <c:pt idx="22828">
                  <c:v>3.3585145599999998E-2</c:v>
                </c:pt>
                <c:pt idx="22829">
                  <c:v>3.3585145800000001E-2</c:v>
                </c:pt>
                <c:pt idx="22830">
                  <c:v>3.3585146000000003E-2</c:v>
                </c:pt>
                <c:pt idx="22831">
                  <c:v>3.3585146199999999E-2</c:v>
                </c:pt>
                <c:pt idx="22832">
                  <c:v>3.3585146400000002E-2</c:v>
                </c:pt>
                <c:pt idx="22833">
                  <c:v>3.3585146599999997E-2</c:v>
                </c:pt>
                <c:pt idx="22834">
                  <c:v>3.35851468E-2</c:v>
                </c:pt>
                <c:pt idx="22835">
                  <c:v>3.3585147000000003E-2</c:v>
                </c:pt>
                <c:pt idx="22836">
                  <c:v>3.3585147199999998E-2</c:v>
                </c:pt>
                <c:pt idx="22837">
                  <c:v>3.3585147400000001E-2</c:v>
                </c:pt>
                <c:pt idx="22838">
                  <c:v>3.3585147599999997E-2</c:v>
                </c:pt>
                <c:pt idx="22839">
                  <c:v>3.3585147799999999E-2</c:v>
                </c:pt>
                <c:pt idx="22840">
                  <c:v>3.3585148000000002E-2</c:v>
                </c:pt>
                <c:pt idx="22841">
                  <c:v>3.3585148199999998E-2</c:v>
                </c:pt>
                <c:pt idx="22842">
                  <c:v>3.3585148400000001E-2</c:v>
                </c:pt>
                <c:pt idx="22843">
                  <c:v>3.3585148600000003E-2</c:v>
                </c:pt>
                <c:pt idx="22844">
                  <c:v>3.3585148799999999E-2</c:v>
                </c:pt>
                <c:pt idx="22845">
                  <c:v>3.3585149000000002E-2</c:v>
                </c:pt>
                <c:pt idx="22846">
                  <c:v>3.3585149199999997E-2</c:v>
                </c:pt>
                <c:pt idx="22847">
                  <c:v>3.35851494E-2</c:v>
                </c:pt>
                <c:pt idx="22848">
                  <c:v>3.3585149600000003E-2</c:v>
                </c:pt>
                <c:pt idx="22849">
                  <c:v>3.3585149799999998E-2</c:v>
                </c:pt>
                <c:pt idx="22850">
                  <c:v>3.3585150000000001E-2</c:v>
                </c:pt>
                <c:pt idx="22851">
                  <c:v>3.3585150199999997E-2</c:v>
                </c:pt>
                <c:pt idx="22852">
                  <c:v>3.35851504E-2</c:v>
                </c:pt>
                <c:pt idx="22853">
                  <c:v>3.3585150600000002E-2</c:v>
                </c:pt>
                <c:pt idx="22854">
                  <c:v>3.3585150799999998E-2</c:v>
                </c:pt>
                <c:pt idx="22855">
                  <c:v>3.3585151000000001E-2</c:v>
                </c:pt>
                <c:pt idx="22856">
                  <c:v>3.3585151200000003E-2</c:v>
                </c:pt>
                <c:pt idx="22857">
                  <c:v>3.3585151399999999E-2</c:v>
                </c:pt>
                <c:pt idx="22858">
                  <c:v>3.3585151600000002E-2</c:v>
                </c:pt>
                <c:pt idx="22859">
                  <c:v>3.3585151799999997E-2</c:v>
                </c:pt>
                <c:pt idx="22860">
                  <c:v>3.3585152E-2</c:v>
                </c:pt>
                <c:pt idx="22861">
                  <c:v>3.3585152200000003E-2</c:v>
                </c:pt>
                <c:pt idx="22862">
                  <c:v>3.3585152399999998E-2</c:v>
                </c:pt>
                <c:pt idx="22863">
                  <c:v>3.3585152600000001E-2</c:v>
                </c:pt>
                <c:pt idx="22864">
                  <c:v>3.3585152799999997E-2</c:v>
                </c:pt>
                <c:pt idx="22865">
                  <c:v>3.3585153E-2</c:v>
                </c:pt>
                <c:pt idx="22866">
                  <c:v>3.3585153200000002E-2</c:v>
                </c:pt>
                <c:pt idx="22867">
                  <c:v>3.3585153399999998E-2</c:v>
                </c:pt>
                <c:pt idx="22868">
                  <c:v>3.3585153600000001E-2</c:v>
                </c:pt>
                <c:pt idx="22869">
                  <c:v>3.3585153800000003E-2</c:v>
                </c:pt>
                <c:pt idx="22870">
                  <c:v>3.3585153999999999E-2</c:v>
                </c:pt>
                <c:pt idx="22871">
                  <c:v>3.3585154200000002E-2</c:v>
                </c:pt>
                <c:pt idx="22872">
                  <c:v>3.3585154399999997E-2</c:v>
                </c:pt>
                <c:pt idx="22873">
                  <c:v>3.35851546E-2</c:v>
                </c:pt>
                <c:pt idx="22874">
                  <c:v>3.3585154800000003E-2</c:v>
                </c:pt>
                <c:pt idx="22875">
                  <c:v>3.3585154999999998E-2</c:v>
                </c:pt>
                <c:pt idx="22876">
                  <c:v>3.3585155200000001E-2</c:v>
                </c:pt>
                <c:pt idx="22877">
                  <c:v>3.3585155399999997E-2</c:v>
                </c:pt>
                <c:pt idx="22878">
                  <c:v>3.35851556E-2</c:v>
                </c:pt>
                <c:pt idx="22879">
                  <c:v>3.3585155800000002E-2</c:v>
                </c:pt>
                <c:pt idx="22880">
                  <c:v>3.3585155999999998E-2</c:v>
                </c:pt>
                <c:pt idx="22881">
                  <c:v>3.3585156200000001E-2</c:v>
                </c:pt>
                <c:pt idx="22882">
                  <c:v>3.3585156400000003E-2</c:v>
                </c:pt>
                <c:pt idx="22883">
                  <c:v>3.3585156599999999E-2</c:v>
                </c:pt>
                <c:pt idx="22884">
                  <c:v>3.3585156800000002E-2</c:v>
                </c:pt>
                <c:pt idx="22885">
                  <c:v>3.3585156999999997E-2</c:v>
                </c:pt>
                <c:pt idx="22886">
                  <c:v>3.35851572E-2</c:v>
                </c:pt>
                <c:pt idx="22887">
                  <c:v>3.3585157400000003E-2</c:v>
                </c:pt>
                <c:pt idx="22888">
                  <c:v>3.3585157599999999E-2</c:v>
                </c:pt>
                <c:pt idx="22889">
                  <c:v>3.3585157800000001E-2</c:v>
                </c:pt>
                <c:pt idx="22890">
                  <c:v>3.3585157999999997E-2</c:v>
                </c:pt>
                <c:pt idx="22891">
                  <c:v>3.35851582E-2</c:v>
                </c:pt>
                <c:pt idx="22892">
                  <c:v>3.3585158400000002E-2</c:v>
                </c:pt>
                <c:pt idx="22893">
                  <c:v>3.3585158599999998E-2</c:v>
                </c:pt>
                <c:pt idx="22894">
                  <c:v>3.3585158800000001E-2</c:v>
                </c:pt>
                <c:pt idx="22895">
                  <c:v>3.3585159000000003E-2</c:v>
                </c:pt>
                <c:pt idx="22896">
                  <c:v>3.3585159199999999E-2</c:v>
                </c:pt>
                <c:pt idx="22897">
                  <c:v>3.3585159400000002E-2</c:v>
                </c:pt>
                <c:pt idx="22898">
                  <c:v>3.3585159599999997E-2</c:v>
                </c:pt>
                <c:pt idx="22899">
                  <c:v>3.35851598E-2</c:v>
                </c:pt>
                <c:pt idx="22900">
                  <c:v>3.3585160000000003E-2</c:v>
                </c:pt>
                <c:pt idx="22901">
                  <c:v>3.3585160199999999E-2</c:v>
                </c:pt>
                <c:pt idx="22902">
                  <c:v>3.3585160400000001E-2</c:v>
                </c:pt>
                <c:pt idx="22903">
                  <c:v>3.3585160599999997E-2</c:v>
                </c:pt>
                <c:pt idx="22904">
                  <c:v>3.35851608E-2</c:v>
                </c:pt>
                <c:pt idx="22905">
                  <c:v>3.3585161000000002E-2</c:v>
                </c:pt>
                <c:pt idx="22906">
                  <c:v>3.3585161199999998E-2</c:v>
                </c:pt>
                <c:pt idx="22907">
                  <c:v>3.3585161400000001E-2</c:v>
                </c:pt>
                <c:pt idx="22908">
                  <c:v>3.3585161600000003E-2</c:v>
                </c:pt>
                <c:pt idx="22909">
                  <c:v>3.3585161799999999E-2</c:v>
                </c:pt>
                <c:pt idx="22910">
                  <c:v>3.3585162000000002E-2</c:v>
                </c:pt>
                <c:pt idx="22911">
                  <c:v>3.3585162199999997E-2</c:v>
                </c:pt>
                <c:pt idx="22912">
                  <c:v>3.35851624E-2</c:v>
                </c:pt>
                <c:pt idx="22913">
                  <c:v>3.3585162600000003E-2</c:v>
                </c:pt>
                <c:pt idx="22914">
                  <c:v>3.3585162799999999E-2</c:v>
                </c:pt>
                <c:pt idx="22915">
                  <c:v>3.3585163000000001E-2</c:v>
                </c:pt>
                <c:pt idx="22916">
                  <c:v>3.3585163199999997E-2</c:v>
                </c:pt>
                <c:pt idx="22917">
                  <c:v>3.35851634E-2</c:v>
                </c:pt>
                <c:pt idx="22918">
                  <c:v>3.3585163600000002E-2</c:v>
                </c:pt>
                <c:pt idx="22919">
                  <c:v>3.3585163799999998E-2</c:v>
                </c:pt>
                <c:pt idx="22920">
                  <c:v>3.3585164000000001E-2</c:v>
                </c:pt>
                <c:pt idx="22921">
                  <c:v>3.3585164200000003E-2</c:v>
                </c:pt>
                <c:pt idx="22922">
                  <c:v>3.3585164399999999E-2</c:v>
                </c:pt>
                <c:pt idx="22923">
                  <c:v>3.3585164600000002E-2</c:v>
                </c:pt>
                <c:pt idx="22924">
                  <c:v>3.3585164799999997E-2</c:v>
                </c:pt>
                <c:pt idx="22925">
                  <c:v>3.3585165E-2</c:v>
                </c:pt>
                <c:pt idx="22926">
                  <c:v>3.3585165200000003E-2</c:v>
                </c:pt>
                <c:pt idx="22927">
                  <c:v>3.3585165399999999E-2</c:v>
                </c:pt>
                <c:pt idx="22928">
                  <c:v>3.3585165600000001E-2</c:v>
                </c:pt>
                <c:pt idx="22929">
                  <c:v>3.3585165799999997E-2</c:v>
                </c:pt>
                <c:pt idx="22930">
                  <c:v>3.3585166E-2</c:v>
                </c:pt>
                <c:pt idx="22931">
                  <c:v>3.3585166200000002E-2</c:v>
                </c:pt>
                <c:pt idx="22932">
                  <c:v>3.3585166399999998E-2</c:v>
                </c:pt>
                <c:pt idx="22933">
                  <c:v>3.3585166600000001E-2</c:v>
                </c:pt>
                <c:pt idx="22934">
                  <c:v>3.3585166800000003E-2</c:v>
                </c:pt>
                <c:pt idx="22935">
                  <c:v>3.3585166999999999E-2</c:v>
                </c:pt>
                <c:pt idx="22936">
                  <c:v>3.3585167200000002E-2</c:v>
                </c:pt>
                <c:pt idx="22937">
                  <c:v>3.3585167399999998E-2</c:v>
                </c:pt>
                <c:pt idx="22938">
                  <c:v>3.35851676E-2</c:v>
                </c:pt>
                <c:pt idx="22939">
                  <c:v>3.3585167800000003E-2</c:v>
                </c:pt>
                <c:pt idx="22940">
                  <c:v>3.3585167999999999E-2</c:v>
                </c:pt>
                <c:pt idx="22941">
                  <c:v>3.3585168200000001E-2</c:v>
                </c:pt>
                <c:pt idx="22942">
                  <c:v>3.3585168399999997E-2</c:v>
                </c:pt>
                <c:pt idx="22943">
                  <c:v>3.35851686E-2</c:v>
                </c:pt>
                <c:pt idx="22944">
                  <c:v>3.3585168800000002E-2</c:v>
                </c:pt>
                <c:pt idx="22945">
                  <c:v>3.3585168999999998E-2</c:v>
                </c:pt>
                <c:pt idx="22946">
                  <c:v>3.3585169200000001E-2</c:v>
                </c:pt>
                <c:pt idx="22947">
                  <c:v>3.3585169400000003E-2</c:v>
                </c:pt>
                <c:pt idx="22948">
                  <c:v>3.3585169599999999E-2</c:v>
                </c:pt>
                <c:pt idx="22949">
                  <c:v>3.3585169800000002E-2</c:v>
                </c:pt>
                <c:pt idx="22950">
                  <c:v>3.3585169999999998E-2</c:v>
                </c:pt>
                <c:pt idx="22951">
                  <c:v>3.35851702E-2</c:v>
                </c:pt>
                <c:pt idx="22952">
                  <c:v>3.3585170400000003E-2</c:v>
                </c:pt>
                <c:pt idx="22953">
                  <c:v>3.3585170599999999E-2</c:v>
                </c:pt>
                <c:pt idx="22954">
                  <c:v>3.3585170800000001E-2</c:v>
                </c:pt>
                <c:pt idx="22955">
                  <c:v>3.3585170999999997E-2</c:v>
                </c:pt>
                <c:pt idx="22956">
                  <c:v>3.35851712E-2</c:v>
                </c:pt>
                <c:pt idx="22957">
                  <c:v>3.3585171400000002E-2</c:v>
                </c:pt>
                <c:pt idx="22958">
                  <c:v>3.3585171599999998E-2</c:v>
                </c:pt>
                <c:pt idx="22959">
                  <c:v>3.3585171800000001E-2</c:v>
                </c:pt>
                <c:pt idx="22960">
                  <c:v>3.3585172000000003E-2</c:v>
                </c:pt>
                <c:pt idx="22961">
                  <c:v>3.3585172199999999E-2</c:v>
                </c:pt>
                <c:pt idx="22962">
                  <c:v>3.3585172400000002E-2</c:v>
                </c:pt>
                <c:pt idx="22963">
                  <c:v>3.3585172599999998E-2</c:v>
                </c:pt>
                <c:pt idx="22964">
                  <c:v>3.35851728E-2</c:v>
                </c:pt>
                <c:pt idx="22965">
                  <c:v>3.3585173000000003E-2</c:v>
                </c:pt>
                <c:pt idx="22966">
                  <c:v>3.3585173199999999E-2</c:v>
                </c:pt>
                <c:pt idx="22967">
                  <c:v>3.3585173400000001E-2</c:v>
                </c:pt>
                <c:pt idx="22968">
                  <c:v>3.3585173599999997E-2</c:v>
                </c:pt>
                <c:pt idx="22969">
                  <c:v>3.35851738E-2</c:v>
                </c:pt>
                <c:pt idx="22970">
                  <c:v>3.3585174000000002E-2</c:v>
                </c:pt>
                <c:pt idx="22971">
                  <c:v>3.3585174199999998E-2</c:v>
                </c:pt>
                <c:pt idx="22972">
                  <c:v>3.3585174400000001E-2</c:v>
                </c:pt>
                <c:pt idx="22973">
                  <c:v>3.3585174600000003E-2</c:v>
                </c:pt>
                <c:pt idx="22974">
                  <c:v>3.3585174799999999E-2</c:v>
                </c:pt>
                <c:pt idx="22975">
                  <c:v>3.3585175000000002E-2</c:v>
                </c:pt>
                <c:pt idx="22976">
                  <c:v>3.3585175199999998E-2</c:v>
                </c:pt>
                <c:pt idx="22977">
                  <c:v>3.35851754E-2</c:v>
                </c:pt>
                <c:pt idx="22978">
                  <c:v>3.3585175600000003E-2</c:v>
                </c:pt>
                <c:pt idx="22979">
                  <c:v>3.3585175799999999E-2</c:v>
                </c:pt>
                <c:pt idx="22980">
                  <c:v>3.3585176000000001E-2</c:v>
                </c:pt>
                <c:pt idx="22981">
                  <c:v>3.3585176199999997E-2</c:v>
                </c:pt>
                <c:pt idx="22982">
                  <c:v>3.35851764E-2</c:v>
                </c:pt>
                <c:pt idx="22983">
                  <c:v>3.3585176600000002E-2</c:v>
                </c:pt>
                <c:pt idx="22984">
                  <c:v>3.3585176799999998E-2</c:v>
                </c:pt>
                <c:pt idx="22985">
                  <c:v>3.3585177000000001E-2</c:v>
                </c:pt>
                <c:pt idx="22986">
                  <c:v>3.3585177200000003E-2</c:v>
                </c:pt>
                <c:pt idx="22987">
                  <c:v>3.3585177399999999E-2</c:v>
                </c:pt>
                <c:pt idx="22988">
                  <c:v>3.3585177600000002E-2</c:v>
                </c:pt>
                <c:pt idx="22989">
                  <c:v>3.3585177799999998E-2</c:v>
                </c:pt>
                <c:pt idx="22990">
                  <c:v>3.3585178E-2</c:v>
                </c:pt>
                <c:pt idx="22991">
                  <c:v>3.3585178200000003E-2</c:v>
                </c:pt>
                <c:pt idx="22992">
                  <c:v>3.3585178399999999E-2</c:v>
                </c:pt>
                <c:pt idx="22993">
                  <c:v>3.3585178600000001E-2</c:v>
                </c:pt>
                <c:pt idx="22994">
                  <c:v>3.3585178799999997E-2</c:v>
                </c:pt>
                <c:pt idx="22995">
                  <c:v>3.3585179E-2</c:v>
                </c:pt>
                <c:pt idx="22996">
                  <c:v>3.3585179200000002E-2</c:v>
                </c:pt>
                <c:pt idx="22997">
                  <c:v>3.3585179399999998E-2</c:v>
                </c:pt>
                <c:pt idx="22998">
                  <c:v>3.3585179600000001E-2</c:v>
                </c:pt>
                <c:pt idx="22999">
                  <c:v>3.3585179800000003E-2</c:v>
                </c:pt>
                <c:pt idx="23000">
                  <c:v>3.3585179999999999E-2</c:v>
                </c:pt>
                <c:pt idx="23001">
                  <c:v>3.3585180200000002E-2</c:v>
                </c:pt>
                <c:pt idx="23002">
                  <c:v>3.3585180399999998E-2</c:v>
                </c:pt>
                <c:pt idx="23003">
                  <c:v>3.35851806E-2</c:v>
                </c:pt>
                <c:pt idx="23004">
                  <c:v>3.3585180800000003E-2</c:v>
                </c:pt>
                <c:pt idx="23005">
                  <c:v>3.3585180999999999E-2</c:v>
                </c:pt>
                <c:pt idx="23006">
                  <c:v>3.3585181200000001E-2</c:v>
                </c:pt>
                <c:pt idx="23007">
                  <c:v>3.3585181399999997E-2</c:v>
                </c:pt>
                <c:pt idx="23008">
                  <c:v>3.35851816E-2</c:v>
                </c:pt>
                <c:pt idx="23009">
                  <c:v>3.3585181800000002E-2</c:v>
                </c:pt>
                <c:pt idx="23010">
                  <c:v>3.3585181999999998E-2</c:v>
                </c:pt>
                <c:pt idx="23011">
                  <c:v>3.3585182200000001E-2</c:v>
                </c:pt>
                <c:pt idx="23012">
                  <c:v>3.3585182399999997E-2</c:v>
                </c:pt>
                <c:pt idx="23013">
                  <c:v>3.3585182599999999E-2</c:v>
                </c:pt>
                <c:pt idx="23014">
                  <c:v>3.3585182800000002E-2</c:v>
                </c:pt>
                <c:pt idx="23015">
                  <c:v>3.3585182999999998E-2</c:v>
                </c:pt>
                <c:pt idx="23016">
                  <c:v>3.35851832E-2</c:v>
                </c:pt>
                <c:pt idx="23017">
                  <c:v>3.3585183400000003E-2</c:v>
                </c:pt>
                <c:pt idx="23018">
                  <c:v>3.3585183599999999E-2</c:v>
                </c:pt>
                <c:pt idx="23019">
                  <c:v>3.3585183800000001E-2</c:v>
                </c:pt>
                <c:pt idx="23020">
                  <c:v>3.3585183999999997E-2</c:v>
                </c:pt>
                <c:pt idx="23021">
                  <c:v>3.35851842E-2</c:v>
                </c:pt>
                <c:pt idx="23022">
                  <c:v>3.3585184400000002E-2</c:v>
                </c:pt>
                <c:pt idx="23023">
                  <c:v>3.3585184599999998E-2</c:v>
                </c:pt>
                <c:pt idx="23024">
                  <c:v>3.3585184800000001E-2</c:v>
                </c:pt>
                <c:pt idx="23025">
                  <c:v>3.3585184999999997E-2</c:v>
                </c:pt>
                <c:pt idx="23026">
                  <c:v>3.3585185199999999E-2</c:v>
                </c:pt>
                <c:pt idx="23027">
                  <c:v>3.3585185400000002E-2</c:v>
                </c:pt>
                <c:pt idx="23028">
                  <c:v>3.3585185599999998E-2</c:v>
                </c:pt>
                <c:pt idx="23029">
                  <c:v>3.35851858E-2</c:v>
                </c:pt>
                <c:pt idx="23030">
                  <c:v>3.3585186000000003E-2</c:v>
                </c:pt>
                <c:pt idx="23031">
                  <c:v>3.3585186199999999E-2</c:v>
                </c:pt>
                <c:pt idx="23032">
                  <c:v>3.3585186400000001E-2</c:v>
                </c:pt>
                <c:pt idx="23033">
                  <c:v>3.3585186599999997E-2</c:v>
                </c:pt>
                <c:pt idx="23034">
                  <c:v>3.35851868E-2</c:v>
                </c:pt>
                <c:pt idx="23035">
                  <c:v>3.3585187000000002E-2</c:v>
                </c:pt>
                <c:pt idx="23036">
                  <c:v>3.3585187199999998E-2</c:v>
                </c:pt>
                <c:pt idx="23037">
                  <c:v>3.3585187400000001E-2</c:v>
                </c:pt>
                <c:pt idx="23038">
                  <c:v>3.3585187599999997E-2</c:v>
                </c:pt>
                <c:pt idx="23039">
                  <c:v>3.3585187799999999E-2</c:v>
                </c:pt>
                <c:pt idx="23040">
                  <c:v>3.3585188000000002E-2</c:v>
                </c:pt>
                <c:pt idx="23041">
                  <c:v>3.3585188199999998E-2</c:v>
                </c:pt>
                <c:pt idx="23042">
                  <c:v>3.35851884E-2</c:v>
                </c:pt>
                <c:pt idx="23043">
                  <c:v>3.3585188600000003E-2</c:v>
                </c:pt>
                <c:pt idx="23044">
                  <c:v>3.3585188799999999E-2</c:v>
                </c:pt>
                <c:pt idx="23045">
                  <c:v>3.3585189000000001E-2</c:v>
                </c:pt>
                <c:pt idx="23046">
                  <c:v>3.3585189199999997E-2</c:v>
                </c:pt>
                <c:pt idx="23047">
                  <c:v>3.35851894E-2</c:v>
                </c:pt>
                <c:pt idx="23048">
                  <c:v>3.3585189600000002E-2</c:v>
                </c:pt>
                <c:pt idx="23049">
                  <c:v>3.3585189799999998E-2</c:v>
                </c:pt>
                <c:pt idx="23050">
                  <c:v>3.3585190000000001E-2</c:v>
                </c:pt>
                <c:pt idx="23051">
                  <c:v>3.3585190199999997E-2</c:v>
                </c:pt>
                <c:pt idx="23052">
                  <c:v>3.3585190399999999E-2</c:v>
                </c:pt>
                <c:pt idx="23053">
                  <c:v>3.3585190600000002E-2</c:v>
                </c:pt>
                <c:pt idx="23054">
                  <c:v>3.3585190799999998E-2</c:v>
                </c:pt>
                <c:pt idx="23055">
                  <c:v>3.3585191E-2</c:v>
                </c:pt>
                <c:pt idx="23056">
                  <c:v>3.3585191200000003E-2</c:v>
                </c:pt>
                <c:pt idx="23057">
                  <c:v>3.3585191399999999E-2</c:v>
                </c:pt>
                <c:pt idx="23058">
                  <c:v>3.3585191600000001E-2</c:v>
                </c:pt>
                <c:pt idx="23059">
                  <c:v>3.3585191799999997E-2</c:v>
                </c:pt>
                <c:pt idx="23060">
                  <c:v>3.3585192E-2</c:v>
                </c:pt>
                <c:pt idx="23061">
                  <c:v>3.3585192200000002E-2</c:v>
                </c:pt>
                <c:pt idx="23062">
                  <c:v>3.3585192399999998E-2</c:v>
                </c:pt>
                <c:pt idx="23063">
                  <c:v>3.3585192600000001E-2</c:v>
                </c:pt>
                <c:pt idx="23064">
                  <c:v>3.3585192799999997E-2</c:v>
                </c:pt>
                <c:pt idx="23065">
                  <c:v>3.3585192999999999E-2</c:v>
                </c:pt>
                <c:pt idx="23066">
                  <c:v>3.3585193200000002E-2</c:v>
                </c:pt>
                <c:pt idx="23067">
                  <c:v>3.3585193399999998E-2</c:v>
                </c:pt>
                <c:pt idx="23068">
                  <c:v>3.35851936E-2</c:v>
                </c:pt>
                <c:pt idx="23069">
                  <c:v>3.3585193800000003E-2</c:v>
                </c:pt>
                <c:pt idx="23070">
                  <c:v>3.3585193999999999E-2</c:v>
                </c:pt>
                <c:pt idx="23071">
                  <c:v>3.3585194200000001E-2</c:v>
                </c:pt>
                <c:pt idx="23072">
                  <c:v>3.3585194399999997E-2</c:v>
                </c:pt>
                <c:pt idx="23073">
                  <c:v>3.35851946E-2</c:v>
                </c:pt>
                <c:pt idx="23074">
                  <c:v>3.3585194800000003E-2</c:v>
                </c:pt>
                <c:pt idx="23075">
                  <c:v>3.3585194999999998E-2</c:v>
                </c:pt>
                <c:pt idx="23076">
                  <c:v>3.3585195200000001E-2</c:v>
                </c:pt>
                <c:pt idx="23077">
                  <c:v>3.3585195399999997E-2</c:v>
                </c:pt>
                <c:pt idx="23078">
                  <c:v>3.3585195599999999E-2</c:v>
                </c:pt>
                <c:pt idx="23079">
                  <c:v>3.3585195800000002E-2</c:v>
                </c:pt>
                <c:pt idx="23080">
                  <c:v>3.3585195999999998E-2</c:v>
                </c:pt>
                <c:pt idx="23081">
                  <c:v>3.35851962E-2</c:v>
                </c:pt>
                <c:pt idx="23082">
                  <c:v>3.3585196400000003E-2</c:v>
                </c:pt>
                <c:pt idx="23083">
                  <c:v>3.3585196599999999E-2</c:v>
                </c:pt>
                <c:pt idx="23084">
                  <c:v>3.3585196800000001E-2</c:v>
                </c:pt>
                <c:pt idx="23085">
                  <c:v>3.3585196999999997E-2</c:v>
                </c:pt>
                <c:pt idx="23086">
                  <c:v>3.35851972E-2</c:v>
                </c:pt>
                <c:pt idx="23087">
                  <c:v>3.3585197400000003E-2</c:v>
                </c:pt>
                <c:pt idx="23088">
                  <c:v>3.3585197599999998E-2</c:v>
                </c:pt>
                <c:pt idx="23089">
                  <c:v>3.3585197800000001E-2</c:v>
                </c:pt>
                <c:pt idx="23090">
                  <c:v>3.3585197999999997E-2</c:v>
                </c:pt>
                <c:pt idx="23091">
                  <c:v>3.3585198199999999E-2</c:v>
                </c:pt>
                <c:pt idx="23092">
                  <c:v>3.3585198400000002E-2</c:v>
                </c:pt>
                <c:pt idx="23093">
                  <c:v>3.3585198599999998E-2</c:v>
                </c:pt>
                <c:pt idx="23094">
                  <c:v>3.35851988E-2</c:v>
                </c:pt>
                <c:pt idx="23095">
                  <c:v>3.3585199000000003E-2</c:v>
                </c:pt>
                <c:pt idx="23096">
                  <c:v>3.3585199199999999E-2</c:v>
                </c:pt>
                <c:pt idx="23097">
                  <c:v>3.3585199400000001E-2</c:v>
                </c:pt>
                <c:pt idx="23098">
                  <c:v>3.3585199599999997E-2</c:v>
                </c:pt>
                <c:pt idx="23099">
                  <c:v>3.35851998E-2</c:v>
                </c:pt>
                <c:pt idx="23100">
                  <c:v>3.3585200000000003E-2</c:v>
                </c:pt>
                <c:pt idx="23101">
                  <c:v>3.3585200199999998E-2</c:v>
                </c:pt>
                <c:pt idx="23102">
                  <c:v>3.3585200400000001E-2</c:v>
                </c:pt>
                <c:pt idx="23103">
                  <c:v>3.3585200599999997E-2</c:v>
                </c:pt>
                <c:pt idx="23104">
                  <c:v>3.3585200799999999E-2</c:v>
                </c:pt>
                <c:pt idx="23105">
                  <c:v>3.3585201000000002E-2</c:v>
                </c:pt>
                <c:pt idx="23106">
                  <c:v>3.3585201199999998E-2</c:v>
                </c:pt>
                <c:pt idx="23107">
                  <c:v>3.35852014E-2</c:v>
                </c:pt>
                <c:pt idx="23108">
                  <c:v>3.3585201600000003E-2</c:v>
                </c:pt>
                <c:pt idx="23109">
                  <c:v>3.3585201799999999E-2</c:v>
                </c:pt>
                <c:pt idx="23110">
                  <c:v>3.3585202000000001E-2</c:v>
                </c:pt>
                <c:pt idx="23111">
                  <c:v>3.3585202199999997E-2</c:v>
                </c:pt>
                <c:pt idx="23112">
                  <c:v>3.35852024E-2</c:v>
                </c:pt>
                <c:pt idx="23113">
                  <c:v>3.3585202600000003E-2</c:v>
                </c:pt>
                <c:pt idx="23114">
                  <c:v>3.3585202799999998E-2</c:v>
                </c:pt>
                <c:pt idx="23115">
                  <c:v>3.3585203000000001E-2</c:v>
                </c:pt>
                <c:pt idx="23116">
                  <c:v>3.3585203199999997E-2</c:v>
                </c:pt>
                <c:pt idx="23117">
                  <c:v>3.3585203399999999E-2</c:v>
                </c:pt>
                <c:pt idx="23118">
                  <c:v>3.3585203600000002E-2</c:v>
                </c:pt>
                <c:pt idx="23119">
                  <c:v>3.3585203799999998E-2</c:v>
                </c:pt>
                <c:pt idx="23120">
                  <c:v>3.3585204E-2</c:v>
                </c:pt>
                <c:pt idx="23121">
                  <c:v>3.3585204200000003E-2</c:v>
                </c:pt>
                <c:pt idx="23122">
                  <c:v>3.3585204399999999E-2</c:v>
                </c:pt>
                <c:pt idx="23123">
                  <c:v>3.3585204600000002E-2</c:v>
                </c:pt>
                <c:pt idx="23124">
                  <c:v>3.3585204799999997E-2</c:v>
                </c:pt>
                <c:pt idx="23125">
                  <c:v>3.3585205E-2</c:v>
                </c:pt>
                <c:pt idx="23126">
                  <c:v>3.3585205200000003E-2</c:v>
                </c:pt>
                <c:pt idx="23127">
                  <c:v>3.3585205399999998E-2</c:v>
                </c:pt>
                <c:pt idx="23128">
                  <c:v>3.3585205600000001E-2</c:v>
                </c:pt>
                <c:pt idx="23129">
                  <c:v>3.3585205799999997E-2</c:v>
                </c:pt>
                <c:pt idx="23130">
                  <c:v>3.3585205999999999E-2</c:v>
                </c:pt>
                <c:pt idx="23131">
                  <c:v>3.3585206200000002E-2</c:v>
                </c:pt>
                <c:pt idx="23132">
                  <c:v>3.3585206399999998E-2</c:v>
                </c:pt>
                <c:pt idx="23133">
                  <c:v>3.35852066E-2</c:v>
                </c:pt>
                <c:pt idx="23134">
                  <c:v>3.3585206800000003E-2</c:v>
                </c:pt>
                <c:pt idx="23135">
                  <c:v>3.3585206999999999E-2</c:v>
                </c:pt>
                <c:pt idx="23136">
                  <c:v>3.3585207200000002E-2</c:v>
                </c:pt>
                <c:pt idx="23137">
                  <c:v>3.3585207399999997E-2</c:v>
                </c:pt>
                <c:pt idx="23138">
                  <c:v>3.35852076E-2</c:v>
                </c:pt>
                <c:pt idx="23139">
                  <c:v>3.3585207800000003E-2</c:v>
                </c:pt>
                <c:pt idx="23140">
                  <c:v>3.3585207999999998E-2</c:v>
                </c:pt>
                <c:pt idx="23141">
                  <c:v>3.3585208200000001E-2</c:v>
                </c:pt>
                <c:pt idx="23142">
                  <c:v>3.3585208399999997E-2</c:v>
                </c:pt>
                <c:pt idx="23143">
                  <c:v>3.3585208599999999E-2</c:v>
                </c:pt>
                <c:pt idx="23144">
                  <c:v>3.3585208800000002E-2</c:v>
                </c:pt>
                <c:pt idx="23145">
                  <c:v>3.3585208999999998E-2</c:v>
                </c:pt>
                <c:pt idx="23146">
                  <c:v>3.35852092E-2</c:v>
                </c:pt>
                <c:pt idx="23147">
                  <c:v>3.3585209400000003E-2</c:v>
                </c:pt>
                <c:pt idx="23148">
                  <c:v>3.3585209599999999E-2</c:v>
                </c:pt>
                <c:pt idx="23149">
                  <c:v>3.3585209800000002E-2</c:v>
                </c:pt>
                <c:pt idx="23150">
                  <c:v>3.3585209999999997E-2</c:v>
                </c:pt>
                <c:pt idx="23151">
                  <c:v>3.35852102E-2</c:v>
                </c:pt>
                <c:pt idx="23152">
                  <c:v>3.3585210400000003E-2</c:v>
                </c:pt>
                <c:pt idx="23153">
                  <c:v>3.3585210599999998E-2</c:v>
                </c:pt>
                <c:pt idx="23154">
                  <c:v>3.3585210800000001E-2</c:v>
                </c:pt>
                <c:pt idx="23155">
                  <c:v>3.3585210999999997E-2</c:v>
                </c:pt>
                <c:pt idx="23156">
                  <c:v>3.3585211199999999E-2</c:v>
                </c:pt>
                <c:pt idx="23157">
                  <c:v>3.3585211400000002E-2</c:v>
                </c:pt>
                <c:pt idx="23158">
                  <c:v>3.3585211599999998E-2</c:v>
                </c:pt>
                <c:pt idx="23159">
                  <c:v>3.3585211800000001E-2</c:v>
                </c:pt>
                <c:pt idx="23160">
                  <c:v>3.3585212000000003E-2</c:v>
                </c:pt>
                <c:pt idx="23161">
                  <c:v>3.3585212199999999E-2</c:v>
                </c:pt>
                <c:pt idx="23162">
                  <c:v>3.3585212400000002E-2</c:v>
                </c:pt>
                <c:pt idx="23163">
                  <c:v>3.3585212599999997E-2</c:v>
                </c:pt>
                <c:pt idx="23164">
                  <c:v>3.35852128E-2</c:v>
                </c:pt>
                <c:pt idx="23165">
                  <c:v>3.3585213000000003E-2</c:v>
                </c:pt>
                <c:pt idx="23166">
                  <c:v>3.3585213199999998E-2</c:v>
                </c:pt>
                <c:pt idx="23167">
                  <c:v>3.3585213400000001E-2</c:v>
                </c:pt>
                <c:pt idx="23168">
                  <c:v>3.3585213599999997E-2</c:v>
                </c:pt>
                <c:pt idx="23169">
                  <c:v>3.3585213799999999E-2</c:v>
                </c:pt>
                <c:pt idx="23170">
                  <c:v>3.3585214000000002E-2</c:v>
                </c:pt>
                <c:pt idx="23171">
                  <c:v>3.3585214199999998E-2</c:v>
                </c:pt>
                <c:pt idx="23172">
                  <c:v>3.3585214400000001E-2</c:v>
                </c:pt>
                <c:pt idx="23173">
                  <c:v>3.3585214600000003E-2</c:v>
                </c:pt>
                <c:pt idx="23174">
                  <c:v>3.3585214799999999E-2</c:v>
                </c:pt>
                <c:pt idx="23175">
                  <c:v>3.3585215000000002E-2</c:v>
                </c:pt>
                <c:pt idx="23176">
                  <c:v>3.3585215199999997E-2</c:v>
                </c:pt>
                <c:pt idx="23177">
                  <c:v>3.35852154E-2</c:v>
                </c:pt>
                <c:pt idx="23178">
                  <c:v>3.3585215600000003E-2</c:v>
                </c:pt>
                <c:pt idx="23179">
                  <c:v>3.3585215799999998E-2</c:v>
                </c:pt>
                <c:pt idx="23180">
                  <c:v>3.3585216000000001E-2</c:v>
                </c:pt>
                <c:pt idx="23181">
                  <c:v>3.3585216199999997E-2</c:v>
                </c:pt>
                <c:pt idx="23182">
                  <c:v>3.3585216399999999E-2</c:v>
                </c:pt>
                <c:pt idx="23183">
                  <c:v>3.3585216600000002E-2</c:v>
                </c:pt>
                <c:pt idx="23184">
                  <c:v>3.3585216799999998E-2</c:v>
                </c:pt>
                <c:pt idx="23185">
                  <c:v>3.3585217000000001E-2</c:v>
                </c:pt>
                <c:pt idx="23186">
                  <c:v>3.3585217200000003E-2</c:v>
                </c:pt>
                <c:pt idx="23187">
                  <c:v>3.3585217399999999E-2</c:v>
                </c:pt>
                <c:pt idx="23188">
                  <c:v>3.3585217600000002E-2</c:v>
                </c:pt>
                <c:pt idx="23189">
                  <c:v>3.3585217799999997E-2</c:v>
                </c:pt>
                <c:pt idx="23190">
                  <c:v>3.3585218E-2</c:v>
                </c:pt>
                <c:pt idx="23191">
                  <c:v>3.3585218200000003E-2</c:v>
                </c:pt>
                <c:pt idx="23192">
                  <c:v>3.3585218399999998E-2</c:v>
                </c:pt>
                <c:pt idx="23193">
                  <c:v>3.3585218600000001E-2</c:v>
                </c:pt>
                <c:pt idx="23194">
                  <c:v>3.3585218799999997E-2</c:v>
                </c:pt>
                <c:pt idx="23195">
                  <c:v>3.3585218999999999E-2</c:v>
                </c:pt>
                <c:pt idx="23196">
                  <c:v>3.3585219200000002E-2</c:v>
                </c:pt>
                <c:pt idx="23197">
                  <c:v>3.3585219399999998E-2</c:v>
                </c:pt>
                <c:pt idx="23198">
                  <c:v>3.3585219600000001E-2</c:v>
                </c:pt>
                <c:pt idx="23199">
                  <c:v>3.3585219800000003E-2</c:v>
                </c:pt>
                <c:pt idx="23200">
                  <c:v>3.3585219999999999E-2</c:v>
                </c:pt>
                <c:pt idx="23201">
                  <c:v>3.3585220200000002E-2</c:v>
                </c:pt>
                <c:pt idx="23202">
                  <c:v>3.3585220399999997E-2</c:v>
                </c:pt>
                <c:pt idx="23203">
                  <c:v>3.35852206E-2</c:v>
                </c:pt>
                <c:pt idx="23204">
                  <c:v>3.3585220800000003E-2</c:v>
                </c:pt>
                <c:pt idx="23205">
                  <c:v>3.3585220999999998E-2</c:v>
                </c:pt>
                <c:pt idx="23206">
                  <c:v>3.3585221200000001E-2</c:v>
                </c:pt>
                <c:pt idx="23207">
                  <c:v>3.3585221399999997E-2</c:v>
                </c:pt>
                <c:pt idx="23208">
                  <c:v>3.35852216E-2</c:v>
                </c:pt>
                <c:pt idx="23209">
                  <c:v>3.3585221800000002E-2</c:v>
                </c:pt>
                <c:pt idx="23210">
                  <c:v>3.3585221999999998E-2</c:v>
                </c:pt>
                <c:pt idx="23211">
                  <c:v>3.3585222200000001E-2</c:v>
                </c:pt>
                <c:pt idx="23212">
                  <c:v>3.3585222400000003E-2</c:v>
                </c:pt>
                <c:pt idx="23213">
                  <c:v>3.3585222599999999E-2</c:v>
                </c:pt>
                <c:pt idx="23214">
                  <c:v>3.3585222800000002E-2</c:v>
                </c:pt>
                <c:pt idx="23215">
                  <c:v>3.3585222999999997E-2</c:v>
                </c:pt>
                <c:pt idx="23216">
                  <c:v>3.35852232E-2</c:v>
                </c:pt>
                <c:pt idx="23217">
                  <c:v>3.3585223400000003E-2</c:v>
                </c:pt>
                <c:pt idx="23218">
                  <c:v>3.3585223599999998E-2</c:v>
                </c:pt>
                <c:pt idx="23219">
                  <c:v>3.3585223800000001E-2</c:v>
                </c:pt>
                <c:pt idx="23220">
                  <c:v>3.3585223999999997E-2</c:v>
                </c:pt>
                <c:pt idx="23221">
                  <c:v>3.35852242E-2</c:v>
                </c:pt>
                <c:pt idx="23222">
                  <c:v>3.3585224400000002E-2</c:v>
                </c:pt>
                <c:pt idx="23223">
                  <c:v>3.3585224599999998E-2</c:v>
                </c:pt>
                <c:pt idx="23224">
                  <c:v>3.3585224800000001E-2</c:v>
                </c:pt>
                <c:pt idx="23225">
                  <c:v>3.3585225000000003E-2</c:v>
                </c:pt>
                <c:pt idx="23226">
                  <c:v>3.3585225199999999E-2</c:v>
                </c:pt>
                <c:pt idx="23227">
                  <c:v>3.3585225400000002E-2</c:v>
                </c:pt>
                <c:pt idx="23228">
                  <c:v>3.3585225599999997E-2</c:v>
                </c:pt>
                <c:pt idx="23229">
                  <c:v>3.35852258E-2</c:v>
                </c:pt>
                <c:pt idx="23230">
                  <c:v>3.3585226000000003E-2</c:v>
                </c:pt>
                <c:pt idx="23231">
                  <c:v>3.3585226199999998E-2</c:v>
                </c:pt>
                <c:pt idx="23232">
                  <c:v>3.3585226400000001E-2</c:v>
                </c:pt>
                <c:pt idx="23233">
                  <c:v>3.3585226599999997E-2</c:v>
                </c:pt>
                <c:pt idx="23234">
                  <c:v>3.35852268E-2</c:v>
                </c:pt>
                <c:pt idx="23235">
                  <c:v>3.3585227000000002E-2</c:v>
                </c:pt>
                <c:pt idx="23236">
                  <c:v>3.3585227199999998E-2</c:v>
                </c:pt>
                <c:pt idx="23237">
                  <c:v>3.3585227400000001E-2</c:v>
                </c:pt>
                <c:pt idx="23238">
                  <c:v>3.3585227600000003E-2</c:v>
                </c:pt>
                <c:pt idx="23239">
                  <c:v>3.3585227799999999E-2</c:v>
                </c:pt>
                <c:pt idx="23240">
                  <c:v>3.3585228000000002E-2</c:v>
                </c:pt>
                <c:pt idx="23241">
                  <c:v>3.3585228199999997E-2</c:v>
                </c:pt>
                <c:pt idx="23242">
                  <c:v>3.35852284E-2</c:v>
                </c:pt>
                <c:pt idx="23243">
                  <c:v>3.3585228600000003E-2</c:v>
                </c:pt>
                <c:pt idx="23244">
                  <c:v>3.3585228799999998E-2</c:v>
                </c:pt>
                <c:pt idx="23245">
                  <c:v>3.3585229000000001E-2</c:v>
                </c:pt>
                <c:pt idx="23246">
                  <c:v>3.3585229199999997E-2</c:v>
                </c:pt>
                <c:pt idx="23247">
                  <c:v>3.35852294E-2</c:v>
                </c:pt>
                <c:pt idx="23248">
                  <c:v>3.3585229600000002E-2</c:v>
                </c:pt>
                <c:pt idx="23249">
                  <c:v>3.3585229799999998E-2</c:v>
                </c:pt>
                <c:pt idx="23250">
                  <c:v>3.3585230000000001E-2</c:v>
                </c:pt>
                <c:pt idx="23251">
                  <c:v>3.3585230200000003E-2</c:v>
                </c:pt>
                <c:pt idx="23252">
                  <c:v>3.3585230399999999E-2</c:v>
                </c:pt>
                <c:pt idx="23253">
                  <c:v>3.3585230600000002E-2</c:v>
                </c:pt>
                <c:pt idx="23254">
                  <c:v>3.3585230799999997E-2</c:v>
                </c:pt>
                <c:pt idx="23255">
                  <c:v>3.3585231E-2</c:v>
                </c:pt>
                <c:pt idx="23256">
                  <c:v>3.3585231200000003E-2</c:v>
                </c:pt>
                <c:pt idx="23257">
                  <c:v>3.3585231399999999E-2</c:v>
                </c:pt>
                <c:pt idx="23258">
                  <c:v>3.3585231600000001E-2</c:v>
                </c:pt>
                <c:pt idx="23259">
                  <c:v>3.3585231799999997E-2</c:v>
                </c:pt>
                <c:pt idx="23260">
                  <c:v>3.3585232E-2</c:v>
                </c:pt>
                <c:pt idx="23261">
                  <c:v>3.3585232200000002E-2</c:v>
                </c:pt>
                <c:pt idx="23262">
                  <c:v>3.3585232399999998E-2</c:v>
                </c:pt>
                <c:pt idx="23263">
                  <c:v>3.3585232600000001E-2</c:v>
                </c:pt>
                <c:pt idx="23264">
                  <c:v>3.3585232800000003E-2</c:v>
                </c:pt>
                <c:pt idx="23265">
                  <c:v>3.3585232999999999E-2</c:v>
                </c:pt>
                <c:pt idx="23266">
                  <c:v>3.3585233200000002E-2</c:v>
                </c:pt>
                <c:pt idx="23267">
                  <c:v>3.3585233399999997E-2</c:v>
                </c:pt>
                <c:pt idx="23268">
                  <c:v>3.35852336E-2</c:v>
                </c:pt>
                <c:pt idx="23269">
                  <c:v>3.3585233800000003E-2</c:v>
                </c:pt>
                <c:pt idx="23270">
                  <c:v>3.3585233999999999E-2</c:v>
                </c:pt>
                <c:pt idx="23271">
                  <c:v>3.3585234200000001E-2</c:v>
                </c:pt>
                <c:pt idx="23272">
                  <c:v>3.3585234399999997E-2</c:v>
                </c:pt>
                <c:pt idx="23273">
                  <c:v>3.35852346E-2</c:v>
                </c:pt>
                <c:pt idx="23274">
                  <c:v>3.3585234800000002E-2</c:v>
                </c:pt>
                <c:pt idx="23275">
                  <c:v>3.3585234999999998E-2</c:v>
                </c:pt>
                <c:pt idx="23276">
                  <c:v>3.3585235200000001E-2</c:v>
                </c:pt>
                <c:pt idx="23277">
                  <c:v>3.3585235400000003E-2</c:v>
                </c:pt>
                <c:pt idx="23278">
                  <c:v>3.3585235599999999E-2</c:v>
                </c:pt>
                <c:pt idx="23279">
                  <c:v>3.3585235800000002E-2</c:v>
                </c:pt>
                <c:pt idx="23280">
                  <c:v>3.3585235999999997E-2</c:v>
                </c:pt>
                <c:pt idx="23281">
                  <c:v>3.35852362E-2</c:v>
                </c:pt>
                <c:pt idx="23282">
                  <c:v>3.3585236400000003E-2</c:v>
                </c:pt>
                <c:pt idx="23283">
                  <c:v>3.3585236599999999E-2</c:v>
                </c:pt>
                <c:pt idx="23284">
                  <c:v>3.3585236800000001E-2</c:v>
                </c:pt>
                <c:pt idx="23285">
                  <c:v>3.3585236999999997E-2</c:v>
                </c:pt>
                <c:pt idx="23286">
                  <c:v>3.35852372E-2</c:v>
                </c:pt>
                <c:pt idx="23287">
                  <c:v>3.3585237400000002E-2</c:v>
                </c:pt>
                <c:pt idx="23288">
                  <c:v>3.3585237599999998E-2</c:v>
                </c:pt>
                <c:pt idx="23289">
                  <c:v>3.3585237800000001E-2</c:v>
                </c:pt>
                <c:pt idx="23290">
                  <c:v>3.3585238000000003E-2</c:v>
                </c:pt>
                <c:pt idx="23291">
                  <c:v>3.3585238199999999E-2</c:v>
                </c:pt>
                <c:pt idx="23292">
                  <c:v>3.3585238400000002E-2</c:v>
                </c:pt>
                <c:pt idx="23293">
                  <c:v>3.3585238599999997E-2</c:v>
                </c:pt>
                <c:pt idx="23294">
                  <c:v>3.35852388E-2</c:v>
                </c:pt>
                <c:pt idx="23295">
                  <c:v>3.3585239000000003E-2</c:v>
                </c:pt>
                <c:pt idx="23296">
                  <c:v>3.3585239199999999E-2</c:v>
                </c:pt>
                <c:pt idx="23297">
                  <c:v>3.3585239400000001E-2</c:v>
                </c:pt>
                <c:pt idx="23298">
                  <c:v>3.3585239599999997E-2</c:v>
                </c:pt>
                <c:pt idx="23299">
                  <c:v>3.35852398E-2</c:v>
                </c:pt>
                <c:pt idx="23300">
                  <c:v>3.3585240000000002E-2</c:v>
                </c:pt>
                <c:pt idx="23301">
                  <c:v>3.3585240199999998E-2</c:v>
                </c:pt>
                <c:pt idx="23302">
                  <c:v>3.3585240400000001E-2</c:v>
                </c:pt>
                <c:pt idx="23303">
                  <c:v>3.3585240600000003E-2</c:v>
                </c:pt>
                <c:pt idx="23304">
                  <c:v>3.3585240799999999E-2</c:v>
                </c:pt>
                <c:pt idx="23305">
                  <c:v>3.3585241000000002E-2</c:v>
                </c:pt>
                <c:pt idx="23306">
                  <c:v>3.3585241199999998E-2</c:v>
                </c:pt>
                <c:pt idx="23307">
                  <c:v>3.35852414E-2</c:v>
                </c:pt>
                <c:pt idx="23308">
                  <c:v>3.3585241600000003E-2</c:v>
                </c:pt>
                <c:pt idx="23309">
                  <c:v>3.3585241799999999E-2</c:v>
                </c:pt>
                <c:pt idx="23310">
                  <c:v>3.3585242000000001E-2</c:v>
                </c:pt>
                <c:pt idx="23311">
                  <c:v>3.3585242199999997E-2</c:v>
                </c:pt>
                <c:pt idx="23312">
                  <c:v>3.35852424E-2</c:v>
                </c:pt>
                <c:pt idx="23313">
                  <c:v>3.3585242600000002E-2</c:v>
                </c:pt>
                <c:pt idx="23314">
                  <c:v>3.3585242799999998E-2</c:v>
                </c:pt>
                <c:pt idx="23315">
                  <c:v>3.3585243000000001E-2</c:v>
                </c:pt>
                <c:pt idx="23316">
                  <c:v>3.3585243200000003E-2</c:v>
                </c:pt>
                <c:pt idx="23317">
                  <c:v>3.3585243399999999E-2</c:v>
                </c:pt>
                <c:pt idx="23318">
                  <c:v>3.3585243600000002E-2</c:v>
                </c:pt>
                <c:pt idx="23319">
                  <c:v>3.3585243799999998E-2</c:v>
                </c:pt>
                <c:pt idx="23320">
                  <c:v>3.3585244E-2</c:v>
                </c:pt>
                <c:pt idx="23321">
                  <c:v>3.3585244200000003E-2</c:v>
                </c:pt>
                <c:pt idx="23322">
                  <c:v>3.3585244399999999E-2</c:v>
                </c:pt>
                <c:pt idx="23323">
                  <c:v>3.3585244600000001E-2</c:v>
                </c:pt>
                <c:pt idx="23324">
                  <c:v>3.3585244799999997E-2</c:v>
                </c:pt>
                <c:pt idx="23325">
                  <c:v>3.3585245E-2</c:v>
                </c:pt>
                <c:pt idx="23326">
                  <c:v>3.3585245200000002E-2</c:v>
                </c:pt>
                <c:pt idx="23327">
                  <c:v>3.3585245399999998E-2</c:v>
                </c:pt>
                <c:pt idx="23328">
                  <c:v>3.3585245600000001E-2</c:v>
                </c:pt>
                <c:pt idx="23329">
                  <c:v>3.3585245800000003E-2</c:v>
                </c:pt>
                <c:pt idx="23330">
                  <c:v>3.3585245999999999E-2</c:v>
                </c:pt>
                <c:pt idx="23331">
                  <c:v>3.3585246200000002E-2</c:v>
                </c:pt>
                <c:pt idx="23332">
                  <c:v>3.3585246399999998E-2</c:v>
                </c:pt>
                <c:pt idx="23333">
                  <c:v>3.35852466E-2</c:v>
                </c:pt>
                <c:pt idx="23334">
                  <c:v>3.3585246800000003E-2</c:v>
                </c:pt>
                <c:pt idx="23335">
                  <c:v>3.3585246999999999E-2</c:v>
                </c:pt>
                <c:pt idx="23336">
                  <c:v>3.3585247200000001E-2</c:v>
                </c:pt>
                <c:pt idx="23337">
                  <c:v>3.3585247399999997E-2</c:v>
                </c:pt>
                <c:pt idx="23338">
                  <c:v>3.35852476E-2</c:v>
                </c:pt>
                <c:pt idx="23339">
                  <c:v>3.3585247800000002E-2</c:v>
                </c:pt>
                <c:pt idx="23340">
                  <c:v>3.3585247999999998E-2</c:v>
                </c:pt>
                <c:pt idx="23341">
                  <c:v>3.3585248200000001E-2</c:v>
                </c:pt>
                <c:pt idx="23342">
                  <c:v>3.3585248400000003E-2</c:v>
                </c:pt>
                <c:pt idx="23343">
                  <c:v>3.3585248599999999E-2</c:v>
                </c:pt>
                <c:pt idx="23344">
                  <c:v>3.3585248800000002E-2</c:v>
                </c:pt>
                <c:pt idx="23345">
                  <c:v>3.3585248999999998E-2</c:v>
                </c:pt>
                <c:pt idx="23346">
                  <c:v>3.35852492E-2</c:v>
                </c:pt>
                <c:pt idx="23347">
                  <c:v>3.3585249400000003E-2</c:v>
                </c:pt>
                <c:pt idx="23348">
                  <c:v>3.3585249599999999E-2</c:v>
                </c:pt>
                <c:pt idx="23349">
                  <c:v>3.3585249800000001E-2</c:v>
                </c:pt>
                <c:pt idx="23350">
                  <c:v>3.3585249999999997E-2</c:v>
                </c:pt>
                <c:pt idx="23351">
                  <c:v>3.35852502E-2</c:v>
                </c:pt>
                <c:pt idx="23352">
                  <c:v>3.3585250400000002E-2</c:v>
                </c:pt>
                <c:pt idx="23353">
                  <c:v>3.3585250599999998E-2</c:v>
                </c:pt>
                <c:pt idx="23354">
                  <c:v>3.3585250800000001E-2</c:v>
                </c:pt>
                <c:pt idx="23355">
                  <c:v>3.3585251000000003E-2</c:v>
                </c:pt>
                <c:pt idx="23356">
                  <c:v>3.3585251199999999E-2</c:v>
                </c:pt>
                <c:pt idx="23357">
                  <c:v>3.3585251400000002E-2</c:v>
                </c:pt>
                <c:pt idx="23358">
                  <c:v>3.3585251599999998E-2</c:v>
                </c:pt>
                <c:pt idx="23359">
                  <c:v>3.35852518E-2</c:v>
                </c:pt>
                <c:pt idx="23360">
                  <c:v>3.3585252000000003E-2</c:v>
                </c:pt>
                <c:pt idx="23361">
                  <c:v>3.3585252199999999E-2</c:v>
                </c:pt>
                <c:pt idx="23362">
                  <c:v>3.3585252400000001E-2</c:v>
                </c:pt>
                <c:pt idx="23363">
                  <c:v>3.3585252599999997E-2</c:v>
                </c:pt>
                <c:pt idx="23364">
                  <c:v>3.35852528E-2</c:v>
                </c:pt>
                <c:pt idx="23365">
                  <c:v>3.3585253000000002E-2</c:v>
                </c:pt>
                <c:pt idx="23366">
                  <c:v>3.3585253199999998E-2</c:v>
                </c:pt>
                <c:pt idx="23367">
                  <c:v>3.3585253400000001E-2</c:v>
                </c:pt>
                <c:pt idx="23368">
                  <c:v>3.3585253599999997E-2</c:v>
                </c:pt>
                <c:pt idx="23369">
                  <c:v>3.3585253799999999E-2</c:v>
                </c:pt>
                <c:pt idx="23370">
                  <c:v>3.3585254000000002E-2</c:v>
                </c:pt>
                <c:pt idx="23371">
                  <c:v>3.3585254199999998E-2</c:v>
                </c:pt>
                <c:pt idx="23372">
                  <c:v>3.35852544E-2</c:v>
                </c:pt>
                <c:pt idx="23373">
                  <c:v>3.3585254600000003E-2</c:v>
                </c:pt>
                <c:pt idx="23374">
                  <c:v>3.3585254799999999E-2</c:v>
                </c:pt>
                <c:pt idx="23375">
                  <c:v>3.3585255000000001E-2</c:v>
                </c:pt>
                <c:pt idx="23376">
                  <c:v>3.3585255199999997E-2</c:v>
                </c:pt>
                <c:pt idx="23377">
                  <c:v>3.35852554E-2</c:v>
                </c:pt>
                <c:pt idx="23378">
                  <c:v>3.3585255600000002E-2</c:v>
                </c:pt>
                <c:pt idx="23379">
                  <c:v>3.3585255799999998E-2</c:v>
                </c:pt>
                <c:pt idx="23380">
                  <c:v>3.3585256000000001E-2</c:v>
                </c:pt>
                <c:pt idx="23381">
                  <c:v>3.3585256199999997E-2</c:v>
                </c:pt>
                <c:pt idx="23382">
                  <c:v>3.3585256399999999E-2</c:v>
                </c:pt>
                <c:pt idx="23383">
                  <c:v>3.3585256600000002E-2</c:v>
                </c:pt>
                <c:pt idx="23384">
                  <c:v>3.3585256799999998E-2</c:v>
                </c:pt>
                <c:pt idx="23385">
                  <c:v>3.3585257E-2</c:v>
                </c:pt>
                <c:pt idx="23386">
                  <c:v>3.3585257200000003E-2</c:v>
                </c:pt>
                <c:pt idx="23387">
                  <c:v>3.3585257399999999E-2</c:v>
                </c:pt>
                <c:pt idx="23388">
                  <c:v>3.3585257600000001E-2</c:v>
                </c:pt>
                <c:pt idx="23389">
                  <c:v>3.3585257799999997E-2</c:v>
                </c:pt>
                <c:pt idx="23390">
                  <c:v>3.3585258E-2</c:v>
                </c:pt>
                <c:pt idx="23391">
                  <c:v>3.3585258200000002E-2</c:v>
                </c:pt>
                <c:pt idx="23392">
                  <c:v>3.3585258399999998E-2</c:v>
                </c:pt>
                <c:pt idx="23393">
                  <c:v>3.3585258600000001E-2</c:v>
                </c:pt>
                <c:pt idx="23394">
                  <c:v>3.3585258799999997E-2</c:v>
                </c:pt>
                <c:pt idx="23395">
                  <c:v>3.3585258999999999E-2</c:v>
                </c:pt>
                <c:pt idx="23396">
                  <c:v>3.3585259200000002E-2</c:v>
                </c:pt>
                <c:pt idx="23397">
                  <c:v>3.3585259399999998E-2</c:v>
                </c:pt>
                <c:pt idx="23398">
                  <c:v>3.35852596E-2</c:v>
                </c:pt>
                <c:pt idx="23399">
                  <c:v>3.3585259800000003E-2</c:v>
                </c:pt>
                <c:pt idx="23400">
                  <c:v>3.3585259999999999E-2</c:v>
                </c:pt>
                <c:pt idx="23401">
                  <c:v>3.3585260200000001E-2</c:v>
                </c:pt>
                <c:pt idx="23402">
                  <c:v>3.3585260399999997E-2</c:v>
                </c:pt>
                <c:pt idx="23403">
                  <c:v>3.35852606E-2</c:v>
                </c:pt>
                <c:pt idx="23404">
                  <c:v>3.3585260800000002E-2</c:v>
                </c:pt>
                <c:pt idx="23405">
                  <c:v>3.3585260999999998E-2</c:v>
                </c:pt>
                <c:pt idx="23406">
                  <c:v>3.3585261200000001E-2</c:v>
                </c:pt>
                <c:pt idx="23407">
                  <c:v>3.3585261399999997E-2</c:v>
                </c:pt>
                <c:pt idx="23408">
                  <c:v>3.3585261599999999E-2</c:v>
                </c:pt>
                <c:pt idx="23409">
                  <c:v>3.3585261800000002E-2</c:v>
                </c:pt>
                <c:pt idx="23410">
                  <c:v>3.3585261999999998E-2</c:v>
                </c:pt>
                <c:pt idx="23411">
                  <c:v>3.35852622E-2</c:v>
                </c:pt>
                <c:pt idx="23412">
                  <c:v>3.3585262400000003E-2</c:v>
                </c:pt>
                <c:pt idx="23413">
                  <c:v>3.3585262599999999E-2</c:v>
                </c:pt>
                <c:pt idx="23414">
                  <c:v>3.3585262800000001E-2</c:v>
                </c:pt>
                <c:pt idx="23415">
                  <c:v>3.3585262999999997E-2</c:v>
                </c:pt>
                <c:pt idx="23416">
                  <c:v>3.35852632E-2</c:v>
                </c:pt>
                <c:pt idx="23417">
                  <c:v>3.3585263400000002E-2</c:v>
                </c:pt>
                <c:pt idx="23418">
                  <c:v>3.3585263599999998E-2</c:v>
                </c:pt>
                <c:pt idx="23419">
                  <c:v>3.3585263800000001E-2</c:v>
                </c:pt>
                <c:pt idx="23420">
                  <c:v>3.3585263999999997E-2</c:v>
                </c:pt>
                <c:pt idx="23421">
                  <c:v>3.3585264199999999E-2</c:v>
                </c:pt>
                <c:pt idx="23422">
                  <c:v>3.3585264400000002E-2</c:v>
                </c:pt>
                <c:pt idx="23423">
                  <c:v>3.3585264599999998E-2</c:v>
                </c:pt>
                <c:pt idx="23424">
                  <c:v>3.35852648E-2</c:v>
                </c:pt>
                <c:pt idx="23425">
                  <c:v>3.3585265000000003E-2</c:v>
                </c:pt>
                <c:pt idx="23426">
                  <c:v>3.3585265199999999E-2</c:v>
                </c:pt>
                <c:pt idx="23427">
                  <c:v>3.3585265400000001E-2</c:v>
                </c:pt>
                <c:pt idx="23428">
                  <c:v>3.3585265599999997E-2</c:v>
                </c:pt>
                <c:pt idx="23429">
                  <c:v>3.35852658E-2</c:v>
                </c:pt>
                <c:pt idx="23430">
                  <c:v>3.3585266000000003E-2</c:v>
                </c:pt>
                <c:pt idx="23431">
                  <c:v>3.3585266199999998E-2</c:v>
                </c:pt>
                <c:pt idx="23432">
                  <c:v>3.3585266400000001E-2</c:v>
                </c:pt>
                <c:pt idx="23433">
                  <c:v>3.3585266599999997E-2</c:v>
                </c:pt>
                <c:pt idx="23434">
                  <c:v>3.3585266799999999E-2</c:v>
                </c:pt>
                <c:pt idx="23435">
                  <c:v>3.3585267000000002E-2</c:v>
                </c:pt>
                <c:pt idx="23436">
                  <c:v>3.3585267199999998E-2</c:v>
                </c:pt>
                <c:pt idx="23437">
                  <c:v>3.35852674E-2</c:v>
                </c:pt>
                <c:pt idx="23438">
                  <c:v>3.3585267600000003E-2</c:v>
                </c:pt>
                <c:pt idx="23439">
                  <c:v>3.3585267799999999E-2</c:v>
                </c:pt>
                <c:pt idx="23440">
                  <c:v>3.3585268000000001E-2</c:v>
                </c:pt>
                <c:pt idx="23441">
                  <c:v>3.3585268199999997E-2</c:v>
                </c:pt>
                <c:pt idx="23442">
                  <c:v>3.35852684E-2</c:v>
                </c:pt>
                <c:pt idx="23443">
                  <c:v>3.3585268600000003E-2</c:v>
                </c:pt>
                <c:pt idx="23444">
                  <c:v>3.3585268799999998E-2</c:v>
                </c:pt>
                <c:pt idx="23445">
                  <c:v>3.3585269000000001E-2</c:v>
                </c:pt>
                <c:pt idx="23446">
                  <c:v>3.3585269199999997E-2</c:v>
                </c:pt>
                <c:pt idx="23447">
                  <c:v>3.3585269399999999E-2</c:v>
                </c:pt>
                <c:pt idx="23448">
                  <c:v>3.3585269600000002E-2</c:v>
                </c:pt>
                <c:pt idx="23449">
                  <c:v>3.3585269799999998E-2</c:v>
                </c:pt>
                <c:pt idx="23450">
                  <c:v>3.358527E-2</c:v>
                </c:pt>
                <c:pt idx="23451">
                  <c:v>3.3585270200000003E-2</c:v>
                </c:pt>
                <c:pt idx="23452">
                  <c:v>3.3585270399999999E-2</c:v>
                </c:pt>
                <c:pt idx="23453">
                  <c:v>3.3585270600000001E-2</c:v>
                </c:pt>
                <c:pt idx="23454">
                  <c:v>3.3585270799999997E-2</c:v>
                </c:pt>
                <c:pt idx="23455">
                  <c:v>3.3585271E-2</c:v>
                </c:pt>
                <c:pt idx="23456">
                  <c:v>3.3585271200000003E-2</c:v>
                </c:pt>
                <c:pt idx="23457">
                  <c:v>3.3585271399999998E-2</c:v>
                </c:pt>
                <c:pt idx="23458">
                  <c:v>3.3585271600000001E-2</c:v>
                </c:pt>
                <c:pt idx="23459">
                  <c:v>3.3585271799999997E-2</c:v>
                </c:pt>
                <c:pt idx="23460">
                  <c:v>3.3585271999999999E-2</c:v>
                </c:pt>
                <c:pt idx="23461">
                  <c:v>3.3585272200000002E-2</c:v>
                </c:pt>
                <c:pt idx="23462">
                  <c:v>3.3585272399999998E-2</c:v>
                </c:pt>
                <c:pt idx="23463">
                  <c:v>3.35852726E-2</c:v>
                </c:pt>
                <c:pt idx="23464">
                  <c:v>3.3585272800000003E-2</c:v>
                </c:pt>
                <c:pt idx="23465">
                  <c:v>3.3585272999999999E-2</c:v>
                </c:pt>
                <c:pt idx="23466">
                  <c:v>3.3585273200000001E-2</c:v>
                </c:pt>
                <c:pt idx="23467">
                  <c:v>3.3585273399999997E-2</c:v>
                </c:pt>
                <c:pt idx="23468">
                  <c:v>3.35852736E-2</c:v>
                </c:pt>
                <c:pt idx="23469">
                  <c:v>3.3585273800000003E-2</c:v>
                </c:pt>
                <c:pt idx="23470">
                  <c:v>3.3585273999999998E-2</c:v>
                </c:pt>
                <c:pt idx="23471">
                  <c:v>3.3585274200000001E-2</c:v>
                </c:pt>
                <c:pt idx="23472">
                  <c:v>3.3585274399999997E-2</c:v>
                </c:pt>
                <c:pt idx="23473">
                  <c:v>3.3585274599999999E-2</c:v>
                </c:pt>
                <c:pt idx="23474">
                  <c:v>3.3585274800000002E-2</c:v>
                </c:pt>
                <c:pt idx="23475">
                  <c:v>3.3585274999999998E-2</c:v>
                </c:pt>
                <c:pt idx="23476">
                  <c:v>3.35852752E-2</c:v>
                </c:pt>
                <c:pt idx="23477">
                  <c:v>3.3585275400000003E-2</c:v>
                </c:pt>
                <c:pt idx="23478">
                  <c:v>3.3585275599999999E-2</c:v>
                </c:pt>
                <c:pt idx="23479">
                  <c:v>3.3585275800000002E-2</c:v>
                </c:pt>
                <c:pt idx="23480">
                  <c:v>3.3585275999999997E-2</c:v>
                </c:pt>
                <c:pt idx="23481">
                  <c:v>3.35852762E-2</c:v>
                </c:pt>
                <c:pt idx="23482">
                  <c:v>3.3585276400000003E-2</c:v>
                </c:pt>
                <c:pt idx="23483">
                  <c:v>3.3585276599999998E-2</c:v>
                </c:pt>
                <c:pt idx="23484">
                  <c:v>3.3585276800000001E-2</c:v>
                </c:pt>
                <c:pt idx="23485">
                  <c:v>3.3585276999999997E-2</c:v>
                </c:pt>
                <c:pt idx="23486">
                  <c:v>3.3585277199999999E-2</c:v>
                </c:pt>
                <c:pt idx="23487">
                  <c:v>3.3585277400000002E-2</c:v>
                </c:pt>
                <c:pt idx="23488">
                  <c:v>3.3585277599999998E-2</c:v>
                </c:pt>
                <c:pt idx="23489">
                  <c:v>3.35852778E-2</c:v>
                </c:pt>
                <c:pt idx="23490">
                  <c:v>3.3585278000000003E-2</c:v>
                </c:pt>
                <c:pt idx="23491">
                  <c:v>3.3585278199999999E-2</c:v>
                </c:pt>
                <c:pt idx="23492">
                  <c:v>3.3585278400000002E-2</c:v>
                </c:pt>
                <c:pt idx="23493">
                  <c:v>3.3585278599999997E-2</c:v>
                </c:pt>
                <c:pt idx="23494">
                  <c:v>3.35852788E-2</c:v>
                </c:pt>
                <c:pt idx="23495">
                  <c:v>3.3585279000000003E-2</c:v>
                </c:pt>
                <c:pt idx="23496">
                  <c:v>3.3585279199999998E-2</c:v>
                </c:pt>
                <c:pt idx="23497">
                  <c:v>3.3585279400000001E-2</c:v>
                </c:pt>
                <c:pt idx="23498">
                  <c:v>3.3585279599999997E-2</c:v>
                </c:pt>
                <c:pt idx="23499">
                  <c:v>3.3585279799999999E-2</c:v>
                </c:pt>
                <c:pt idx="23500">
                  <c:v>3.3585280000000002E-2</c:v>
                </c:pt>
                <c:pt idx="23501">
                  <c:v>3.3585280199999998E-2</c:v>
                </c:pt>
                <c:pt idx="23502">
                  <c:v>3.35852804E-2</c:v>
                </c:pt>
                <c:pt idx="23503">
                  <c:v>3.3585280600000003E-2</c:v>
                </c:pt>
                <c:pt idx="23504">
                  <c:v>3.3585280799999999E-2</c:v>
                </c:pt>
                <c:pt idx="23505">
                  <c:v>3.3585281000000002E-2</c:v>
                </c:pt>
                <c:pt idx="23506">
                  <c:v>3.3585281199999997E-2</c:v>
                </c:pt>
                <c:pt idx="23507">
                  <c:v>3.35852814E-2</c:v>
                </c:pt>
                <c:pt idx="23508">
                  <c:v>3.3585281600000003E-2</c:v>
                </c:pt>
                <c:pt idx="23509">
                  <c:v>3.3585281799999998E-2</c:v>
                </c:pt>
                <c:pt idx="23510">
                  <c:v>3.3585282000000001E-2</c:v>
                </c:pt>
                <c:pt idx="23511">
                  <c:v>3.3585282199999997E-2</c:v>
                </c:pt>
                <c:pt idx="23512">
                  <c:v>3.3585282399999999E-2</c:v>
                </c:pt>
                <c:pt idx="23513">
                  <c:v>3.3585282600000002E-2</c:v>
                </c:pt>
                <c:pt idx="23514">
                  <c:v>3.3585282799999998E-2</c:v>
                </c:pt>
                <c:pt idx="23515">
                  <c:v>3.3585283E-2</c:v>
                </c:pt>
                <c:pt idx="23516">
                  <c:v>3.3585283200000003E-2</c:v>
                </c:pt>
                <c:pt idx="23517">
                  <c:v>3.3585283399999999E-2</c:v>
                </c:pt>
                <c:pt idx="23518">
                  <c:v>3.3585283600000002E-2</c:v>
                </c:pt>
                <c:pt idx="23519">
                  <c:v>3.3585283799999997E-2</c:v>
                </c:pt>
                <c:pt idx="23520">
                  <c:v>3.3585284E-2</c:v>
                </c:pt>
                <c:pt idx="23521">
                  <c:v>3.3585284200000003E-2</c:v>
                </c:pt>
                <c:pt idx="23522">
                  <c:v>3.3585284399999998E-2</c:v>
                </c:pt>
                <c:pt idx="23523">
                  <c:v>3.3585284600000001E-2</c:v>
                </c:pt>
                <c:pt idx="23524">
                  <c:v>3.3585284799999997E-2</c:v>
                </c:pt>
                <c:pt idx="23525">
                  <c:v>3.3585284999999999E-2</c:v>
                </c:pt>
                <c:pt idx="23526">
                  <c:v>3.3585285200000002E-2</c:v>
                </c:pt>
                <c:pt idx="23527">
                  <c:v>3.3585285399999998E-2</c:v>
                </c:pt>
                <c:pt idx="23528">
                  <c:v>3.3585285600000001E-2</c:v>
                </c:pt>
                <c:pt idx="23529">
                  <c:v>3.3585285800000003E-2</c:v>
                </c:pt>
                <c:pt idx="23530">
                  <c:v>3.3585285999999999E-2</c:v>
                </c:pt>
                <c:pt idx="23531">
                  <c:v>3.3585286200000002E-2</c:v>
                </c:pt>
                <c:pt idx="23532">
                  <c:v>3.3585286399999997E-2</c:v>
                </c:pt>
                <c:pt idx="23533">
                  <c:v>3.35852866E-2</c:v>
                </c:pt>
                <c:pt idx="23534">
                  <c:v>3.3585286800000003E-2</c:v>
                </c:pt>
                <c:pt idx="23535">
                  <c:v>3.3585286999999998E-2</c:v>
                </c:pt>
                <c:pt idx="23536">
                  <c:v>3.3585287200000001E-2</c:v>
                </c:pt>
                <c:pt idx="23537">
                  <c:v>3.3585287399999997E-2</c:v>
                </c:pt>
                <c:pt idx="23538">
                  <c:v>3.3585287599999999E-2</c:v>
                </c:pt>
                <c:pt idx="23539">
                  <c:v>3.3585287800000002E-2</c:v>
                </c:pt>
                <c:pt idx="23540">
                  <c:v>3.3585287999999998E-2</c:v>
                </c:pt>
                <c:pt idx="23541">
                  <c:v>3.3585288200000001E-2</c:v>
                </c:pt>
                <c:pt idx="23542">
                  <c:v>3.3585288400000003E-2</c:v>
                </c:pt>
                <c:pt idx="23543">
                  <c:v>3.3585288599999999E-2</c:v>
                </c:pt>
                <c:pt idx="23544">
                  <c:v>3.3585288800000002E-2</c:v>
                </c:pt>
                <c:pt idx="23545">
                  <c:v>3.3585288999999997E-2</c:v>
                </c:pt>
                <c:pt idx="23546">
                  <c:v>3.35852892E-2</c:v>
                </c:pt>
                <c:pt idx="23547">
                  <c:v>3.3585289400000003E-2</c:v>
                </c:pt>
                <c:pt idx="23548">
                  <c:v>3.3585289599999998E-2</c:v>
                </c:pt>
                <c:pt idx="23549">
                  <c:v>3.3585289800000001E-2</c:v>
                </c:pt>
                <c:pt idx="23550">
                  <c:v>3.3585289999999997E-2</c:v>
                </c:pt>
                <c:pt idx="23551">
                  <c:v>3.3585290199999999E-2</c:v>
                </c:pt>
                <c:pt idx="23552">
                  <c:v>3.3585290400000002E-2</c:v>
                </c:pt>
                <c:pt idx="23553">
                  <c:v>3.3585290599999998E-2</c:v>
                </c:pt>
                <c:pt idx="23554">
                  <c:v>3.3585290800000001E-2</c:v>
                </c:pt>
                <c:pt idx="23555">
                  <c:v>3.3585291000000003E-2</c:v>
                </c:pt>
                <c:pt idx="23556">
                  <c:v>3.3585291199999999E-2</c:v>
                </c:pt>
                <c:pt idx="23557">
                  <c:v>3.3585291400000002E-2</c:v>
                </c:pt>
                <c:pt idx="23558">
                  <c:v>3.3585291599999997E-2</c:v>
                </c:pt>
                <c:pt idx="23559">
                  <c:v>3.35852918E-2</c:v>
                </c:pt>
                <c:pt idx="23560">
                  <c:v>3.3585292000000003E-2</c:v>
                </c:pt>
                <c:pt idx="23561">
                  <c:v>3.3585292199999998E-2</c:v>
                </c:pt>
                <c:pt idx="23562">
                  <c:v>3.3585292400000001E-2</c:v>
                </c:pt>
                <c:pt idx="23563">
                  <c:v>3.3585292599999997E-2</c:v>
                </c:pt>
                <c:pt idx="23564">
                  <c:v>3.35852928E-2</c:v>
                </c:pt>
                <c:pt idx="23565">
                  <c:v>3.3585293000000002E-2</c:v>
                </c:pt>
                <c:pt idx="23566">
                  <c:v>3.3585293199999998E-2</c:v>
                </c:pt>
                <c:pt idx="23567">
                  <c:v>3.3585293400000001E-2</c:v>
                </c:pt>
                <c:pt idx="23568">
                  <c:v>3.3585293600000003E-2</c:v>
                </c:pt>
                <c:pt idx="23569">
                  <c:v>3.3585293799999999E-2</c:v>
                </c:pt>
                <c:pt idx="23570">
                  <c:v>3.3585294000000002E-2</c:v>
                </c:pt>
                <c:pt idx="23571">
                  <c:v>3.3585294199999997E-2</c:v>
                </c:pt>
                <c:pt idx="23572">
                  <c:v>3.35852944E-2</c:v>
                </c:pt>
                <c:pt idx="23573">
                  <c:v>3.3585294600000003E-2</c:v>
                </c:pt>
                <c:pt idx="23574">
                  <c:v>3.3585294799999998E-2</c:v>
                </c:pt>
                <c:pt idx="23575">
                  <c:v>3.3585295000000001E-2</c:v>
                </c:pt>
                <c:pt idx="23576">
                  <c:v>3.3585295199999997E-2</c:v>
                </c:pt>
                <c:pt idx="23577">
                  <c:v>3.35852954E-2</c:v>
                </c:pt>
                <c:pt idx="23578">
                  <c:v>3.3585295600000002E-2</c:v>
                </c:pt>
                <c:pt idx="23579">
                  <c:v>3.3585295799999998E-2</c:v>
                </c:pt>
                <c:pt idx="23580">
                  <c:v>3.3585296000000001E-2</c:v>
                </c:pt>
                <c:pt idx="23581">
                  <c:v>3.3585296200000003E-2</c:v>
                </c:pt>
                <c:pt idx="23582">
                  <c:v>3.3585296399999999E-2</c:v>
                </c:pt>
                <c:pt idx="23583">
                  <c:v>3.3585296600000002E-2</c:v>
                </c:pt>
                <c:pt idx="23584">
                  <c:v>3.3585296799999997E-2</c:v>
                </c:pt>
                <c:pt idx="23585">
                  <c:v>3.3585297E-2</c:v>
                </c:pt>
                <c:pt idx="23586">
                  <c:v>3.3585297200000003E-2</c:v>
                </c:pt>
                <c:pt idx="23587">
                  <c:v>3.3585297399999998E-2</c:v>
                </c:pt>
                <c:pt idx="23588">
                  <c:v>3.3585297600000001E-2</c:v>
                </c:pt>
                <c:pt idx="23589">
                  <c:v>3.3585297799999997E-2</c:v>
                </c:pt>
                <c:pt idx="23590">
                  <c:v>3.3585298E-2</c:v>
                </c:pt>
                <c:pt idx="23591">
                  <c:v>3.3585298200000002E-2</c:v>
                </c:pt>
                <c:pt idx="23592">
                  <c:v>3.3585298399999998E-2</c:v>
                </c:pt>
                <c:pt idx="23593">
                  <c:v>3.3585298600000001E-2</c:v>
                </c:pt>
                <c:pt idx="23594">
                  <c:v>3.3585298800000003E-2</c:v>
                </c:pt>
                <c:pt idx="23595">
                  <c:v>3.3585298999999999E-2</c:v>
                </c:pt>
                <c:pt idx="23596">
                  <c:v>3.3585299200000002E-2</c:v>
                </c:pt>
                <c:pt idx="23597">
                  <c:v>3.3585299399999997E-2</c:v>
                </c:pt>
                <c:pt idx="23598">
                  <c:v>3.35852996E-2</c:v>
                </c:pt>
                <c:pt idx="23599">
                  <c:v>3.3585299800000003E-2</c:v>
                </c:pt>
                <c:pt idx="23600">
                  <c:v>3.3585299999999998E-2</c:v>
                </c:pt>
                <c:pt idx="23601">
                  <c:v>3.3585300200000001E-2</c:v>
                </c:pt>
                <c:pt idx="23602">
                  <c:v>3.3585300399999997E-2</c:v>
                </c:pt>
                <c:pt idx="23603">
                  <c:v>3.35853006E-2</c:v>
                </c:pt>
                <c:pt idx="23604">
                  <c:v>3.3585300800000002E-2</c:v>
                </c:pt>
                <c:pt idx="23605">
                  <c:v>3.3585300999999998E-2</c:v>
                </c:pt>
                <c:pt idx="23606">
                  <c:v>3.3585301200000001E-2</c:v>
                </c:pt>
                <c:pt idx="23607">
                  <c:v>3.3585301400000003E-2</c:v>
                </c:pt>
                <c:pt idx="23608">
                  <c:v>3.3585301599999999E-2</c:v>
                </c:pt>
                <c:pt idx="23609">
                  <c:v>3.3585301800000002E-2</c:v>
                </c:pt>
                <c:pt idx="23610">
                  <c:v>3.3585301999999997E-2</c:v>
                </c:pt>
                <c:pt idx="23611">
                  <c:v>3.35853022E-2</c:v>
                </c:pt>
                <c:pt idx="23612">
                  <c:v>3.3585302400000003E-2</c:v>
                </c:pt>
                <c:pt idx="23613">
                  <c:v>3.3585302599999999E-2</c:v>
                </c:pt>
                <c:pt idx="23614">
                  <c:v>3.3585302800000001E-2</c:v>
                </c:pt>
                <c:pt idx="23615">
                  <c:v>3.3585302999999997E-2</c:v>
                </c:pt>
                <c:pt idx="23616">
                  <c:v>3.35853032E-2</c:v>
                </c:pt>
                <c:pt idx="23617">
                  <c:v>3.3585303400000002E-2</c:v>
                </c:pt>
                <c:pt idx="23618">
                  <c:v>3.3585303599999998E-2</c:v>
                </c:pt>
                <c:pt idx="23619">
                  <c:v>3.3585303800000001E-2</c:v>
                </c:pt>
                <c:pt idx="23620">
                  <c:v>3.3585304000000003E-2</c:v>
                </c:pt>
                <c:pt idx="23621">
                  <c:v>3.3585304199999999E-2</c:v>
                </c:pt>
                <c:pt idx="23622">
                  <c:v>3.3585304400000002E-2</c:v>
                </c:pt>
                <c:pt idx="23623">
                  <c:v>3.3585304599999997E-2</c:v>
                </c:pt>
                <c:pt idx="23624">
                  <c:v>3.35853048E-2</c:v>
                </c:pt>
                <c:pt idx="23625">
                  <c:v>3.3585305000000003E-2</c:v>
                </c:pt>
                <c:pt idx="23626">
                  <c:v>3.3585305199999999E-2</c:v>
                </c:pt>
                <c:pt idx="23627">
                  <c:v>3.3585305400000001E-2</c:v>
                </c:pt>
                <c:pt idx="23628">
                  <c:v>3.3585305599999997E-2</c:v>
                </c:pt>
                <c:pt idx="23629">
                  <c:v>3.35853058E-2</c:v>
                </c:pt>
                <c:pt idx="23630">
                  <c:v>3.3585306000000002E-2</c:v>
                </c:pt>
                <c:pt idx="23631">
                  <c:v>3.3585306199999998E-2</c:v>
                </c:pt>
                <c:pt idx="23632">
                  <c:v>3.3585306400000001E-2</c:v>
                </c:pt>
                <c:pt idx="23633">
                  <c:v>3.3585306600000003E-2</c:v>
                </c:pt>
                <c:pt idx="23634">
                  <c:v>3.3585306799999999E-2</c:v>
                </c:pt>
                <c:pt idx="23635">
                  <c:v>3.3585307000000002E-2</c:v>
                </c:pt>
                <c:pt idx="23636">
                  <c:v>3.3585307199999997E-2</c:v>
                </c:pt>
                <c:pt idx="23637">
                  <c:v>3.35853074E-2</c:v>
                </c:pt>
                <c:pt idx="23638">
                  <c:v>3.3585307600000003E-2</c:v>
                </c:pt>
                <c:pt idx="23639">
                  <c:v>3.3585307799999999E-2</c:v>
                </c:pt>
                <c:pt idx="23640">
                  <c:v>3.3585308000000001E-2</c:v>
                </c:pt>
                <c:pt idx="23641">
                  <c:v>3.3585308199999997E-2</c:v>
                </c:pt>
                <c:pt idx="23642">
                  <c:v>3.35853084E-2</c:v>
                </c:pt>
                <c:pt idx="23643">
                  <c:v>3.3585308600000002E-2</c:v>
                </c:pt>
                <c:pt idx="23644">
                  <c:v>3.3585308799999998E-2</c:v>
                </c:pt>
                <c:pt idx="23645">
                  <c:v>3.3585309000000001E-2</c:v>
                </c:pt>
                <c:pt idx="23646">
                  <c:v>3.3585309200000003E-2</c:v>
                </c:pt>
                <c:pt idx="23647">
                  <c:v>3.3585309399999999E-2</c:v>
                </c:pt>
                <c:pt idx="23648">
                  <c:v>3.3585309600000002E-2</c:v>
                </c:pt>
                <c:pt idx="23649">
                  <c:v>3.3585309799999997E-2</c:v>
                </c:pt>
                <c:pt idx="23650">
                  <c:v>3.358531E-2</c:v>
                </c:pt>
                <c:pt idx="23651">
                  <c:v>3.3585310200000003E-2</c:v>
                </c:pt>
                <c:pt idx="23652">
                  <c:v>3.3585310399999999E-2</c:v>
                </c:pt>
                <c:pt idx="23653">
                  <c:v>3.3585310600000001E-2</c:v>
                </c:pt>
                <c:pt idx="23654">
                  <c:v>3.3585310799999997E-2</c:v>
                </c:pt>
                <c:pt idx="23655">
                  <c:v>3.3585311E-2</c:v>
                </c:pt>
                <c:pt idx="23656">
                  <c:v>3.3585311200000002E-2</c:v>
                </c:pt>
                <c:pt idx="23657">
                  <c:v>3.3585311399999998E-2</c:v>
                </c:pt>
                <c:pt idx="23658">
                  <c:v>3.3585311600000001E-2</c:v>
                </c:pt>
                <c:pt idx="23659">
                  <c:v>3.3585311800000003E-2</c:v>
                </c:pt>
                <c:pt idx="23660">
                  <c:v>3.3585311999999999E-2</c:v>
                </c:pt>
                <c:pt idx="23661">
                  <c:v>3.3585312200000002E-2</c:v>
                </c:pt>
                <c:pt idx="23662">
                  <c:v>3.3585312399999998E-2</c:v>
                </c:pt>
                <c:pt idx="23663">
                  <c:v>3.35853126E-2</c:v>
                </c:pt>
                <c:pt idx="23664">
                  <c:v>3.3585312800000003E-2</c:v>
                </c:pt>
                <c:pt idx="23665">
                  <c:v>3.3585312999999999E-2</c:v>
                </c:pt>
                <c:pt idx="23666">
                  <c:v>3.3585313200000001E-2</c:v>
                </c:pt>
                <c:pt idx="23667">
                  <c:v>3.3585313399999997E-2</c:v>
                </c:pt>
                <c:pt idx="23668">
                  <c:v>3.35853136E-2</c:v>
                </c:pt>
                <c:pt idx="23669">
                  <c:v>3.3585313800000002E-2</c:v>
                </c:pt>
                <c:pt idx="23670">
                  <c:v>3.3585313999999998E-2</c:v>
                </c:pt>
                <c:pt idx="23671">
                  <c:v>3.3585314200000001E-2</c:v>
                </c:pt>
                <c:pt idx="23672">
                  <c:v>3.3585314400000003E-2</c:v>
                </c:pt>
                <c:pt idx="23673">
                  <c:v>3.3585314599999999E-2</c:v>
                </c:pt>
                <c:pt idx="23674">
                  <c:v>3.3585314800000002E-2</c:v>
                </c:pt>
                <c:pt idx="23675">
                  <c:v>3.3585314999999998E-2</c:v>
                </c:pt>
                <c:pt idx="23676">
                  <c:v>3.35853152E-2</c:v>
                </c:pt>
                <c:pt idx="23677">
                  <c:v>3.3585315400000003E-2</c:v>
                </c:pt>
                <c:pt idx="23678">
                  <c:v>3.3585315599999999E-2</c:v>
                </c:pt>
                <c:pt idx="23679">
                  <c:v>3.3585315800000001E-2</c:v>
                </c:pt>
                <c:pt idx="23680">
                  <c:v>3.3585315999999997E-2</c:v>
                </c:pt>
                <c:pt idx="23681">
                  <c:v>3.35853162E-2</c:v>
                </c:pt>
                <c:pt idx="23682">
                  <c:v>3.3585316400000002E-2</c:v>
                </c:pt>
                <c:pt idx="23683">
                  <c:v>3.3585316599999998E-2</c:v>
                </c:pt>
                <c:pt idx="23684">
                  <c:v>3.3585316800000001E-2</c:v>
                </c:pt>
                <c:pt idx="23685">
                  <c:v>3.3585317000000003E-2</c:v>
                </c:pt>
                <c:pt idx="23686">
                  <c:v>3.3585317199999999E-2</c:v>
                </c:pt>
                <c:pt idx="23687">
                  <c:v>3.3585317400000002E-2</c:v>
                </c:pt>
                <c:pt idx="23688">
                  <c:v>3.3585317599999998E-2</c:v>
                </c:pt>
                <c:pt idx="23689">
                  <c:v>3.35853178E-2</c:v>
                </c:pt>
                <c:pt idx="23690">
                  <c:v>3.3585318000000003E-2</c:v>
                </c:pt>
                <c:pt idx="23691">
                  <c:v>3.3585318199999999E-2</c:v>
                </c:pt>
                <c:pt idx="23692">
                  <c:v>3.3585318400000001E-2</c:v>
                </c:pt>
                <c:pt idx="23693">
                  <c:v>3.3585318599999997E-2</c:v>
                </c:pt>
                <c:pt idx="23694">
                  <c:v>3.35853188E-2</c:v>
                </c:pt>
                <c:pt idx="23695">
                  <c:v>3.3585319000000002E-2</c:v>
                </c:pt>
                <c:pt idx="23696">
                  <c:v>3.3585319199999998E-2</c:v>
                </c:pt>
                <c:pt idx="23697">
                  <c:v>3.3585319400000001E-2</c:v>
                </c:pt>
                <c:pt idx="23698">
                  <c:v>3.3585319600000003E-2</c:v>
                </c:pt>
                <c:pt idx="23699">
                  <c:v>3.3585319799999999E-2</c:v>
                </c:pt>
                <c:pt idx="23700">
                  <c:v>3.3585320000000002E-2</c:v>
                </c:pt>
                <c:pt idx="23701">
                  <c:v>3.3585320199999998E-2</c:v>
                </c:pt>
                <c:pt idx="23702">
                  <c:v>3.35853204E-2</c:v>
                </c:pt>
                <c:pt idx="23703">
                  <c:v>3.3585320600000003E-2</c:v>
                </c:pt>
                <c:pt idx="23704">
                  <c:v>3.3585320799999999E-2</c:v>
                </c:pt>
                <c:pt idx="23705">
                  <c:v>3.3585321000000001E-2</c:v>
                </c:pt>
                <c:pt idx="23706">
                  <c:v>3.3585321199999997E-2</c:v>
                </c:pt>
                <c:pt idx="23707">
                  <c:v>3.35853214E-2</c:v>
                </c:pt>
                <c:pt idx="23708">
                  <c:v>3.3585321600000002E-2</c:v>
                </c:pt>
                <c:pt idx="23709">
                  <c:v>3.3585321799999998E-2</c:v>
                </c:pt>
                <c:pt idx="23710">
                  <c:v>3.3585322000000001E-2</c:v>
                </c:pt>
                <c:pt idx="23711">
                  <c:v>3.3585322200000003E-2</c:v>
                </c:pt>
                <c:pt idx="23712">
                  <c:v>3.3585322399999999E-2</c:v>
                </c:pt>
                <c:pt idx="23713">
                  <c:v>3.3585322600000002E-2</c:v>
                </c:pt>
                <c:pt idx="23714">
                  <c:v>3.3585322799999998E-2</c:v>
                </c:pt>
                <c:pt idx="23715">
                  <c:v>3.3585323E-2</c:v>
                </c:pt>
                <c:pt idx="23716">
                  <c:v>3.3585323200000003E-2</c:v>
                </c:pt>
                <c:pt idx="23717">
                  <c:v>3.3585323399999999E-2</c:v>
                </c:pt>
                <c:pt idx="23718">
                  <c:v>3.3585323600000001E-2</c:v>
                </c:pt>
                <c:pt idx="23719">
                  <c:v>3.3585323799999997E-2</c:v>
                </c:pt>
                <c:pt idx="23720">
                  <c:v>3.3585324E-2</c:v>
                </c:pt>
                <c:pt idx="23721">
                  <c:v>3.3585324200000002E-2</c:v>
                </c:pt>
                <c:pt idx="23722">
                  <c:v>3.3585324399999998E-2</c:v>
                </c:pt>
                <c:pt idx="23723">
                  <c:v>3.3585324600000001E-2</c:v>
                </c:pt>
                <c:pt idx="23724">
                  <c:v>3.3585324799999997E-2</c:v>
                </c:pt>
                <c:pt idx="23725">
                  <c:v>3.3585324999999999E-2</c:v>
                </c:pt>
                <c:pt idx="23726">
                  <c:v>3.3585325200000002E-2</c:v>
                </c:pt>
                <c:pt idx="23727">
                  <c:v>3.3585325399999998E-2</c:v>
                </c:pt>
                <c:pt idx="23728">
                  <c:v>3.35853256E-2</c:v>
                </c:pt>
                <c:pt idx="23729">
                  <c:v>3.3585325800000003E-2</c:v>
                </c:pt>
                <c:pt idx="23730">
                  <c:v>3.3585325999999999E-2</c:v>
                </c:pt>
                <c:pt idx="23731">
                  <c:v>3.3585326200000001E-2</c:v>
                </c:pt>
                <c:pt idx="23732">
                  <c:v>3.3585326399999997E-2</c:v>
                </c:pt>
                <c:pt idx="23733">
                  <c:v>3.35853266E-2</c:v>
                </c:pt>
                <c:pt idx="23734">
                  <c:v>3.3585326800000002E-2</c:v>
                </c:pt>
                <c:pt idx="23735">
                  <c:v>3.3585326999999998E-2</c:v>
                </c:pt>
                <c:pt idx="23736">
                  <c:v>3.3585327200000001E-2</c:v>
                </c:pt>
                <c:pt idx="23737">
                  <c:v>3.3585327399999997E-2</c:v>
                </c:pt>
                <c:pt idx="23738">
                  <c:v>3.3585327599999999E-2</c:v>
                </c:pt>
                <c:pt idx="23739">
                  <c:v>3.3585327800000002E-2</c:v>
                </c:pt>
                <c:pt idx="23740">
                  <c:v>3.3585327999999998E-2</c:v>
                </c:pt>
                <c:pt idx="23741">
                  <c:v>3.35853282E-2</c:v>
                </c:pt>
                <c:pt idx="23742">
                  <c:v>3.3585328400000003E-2</c:v>
                </c:pt>
                <c:pt idx="23743">
                  <c:v>3.3585328599999999E-2</c:v>
                </c:pt>
                <c:pt idx="23744">
                  <c:v>3.3585328800000001E-2</c:v>
                </c:pt>
                <c:pt idx="23745">
                  <c:v>3.3585328999999997E-2</c:v>
                </c:pt>
                <c:pt idx="23746">
                  <c:v>3.35853292E-2</c:v>
                </c:pt>
                <c:pt idx="23747">
                  <c:v>3.3585329400000002E-2</c:v>
                </c:pt>
                <c:pt idx="23748">
                  <c:v>3.3585329599999998E-2</c:v>
                </c:pt>
                <c:pt idx="23749">
                  <c:v>3.3585329800000001E-2</c:v>
                </c:pt>
                <c:pt idx="23750">
                  <c:v>3.3585329999999997E-2</c:v>
                </c:pt>
                <c:pt idx="23751">
                  <c:v>3.3585330199999999E-2</c:v>
                </c:pt>
                <c:pt idx="23752">
                  <c:v>3.3585330400000002E-2</c:v>
                </c:pt>
                <c:pt idx="23753">
                  <c:v>3.3585330599999998E-2</c:v>
                </c:pt>
                <c:pt idx="23754">
                  <c:v>3.35853308E-2</c:v>
                </c:pt>
                <c:pt idx="23755">
                  <c:v>3.3585331000000003E-2</c:v>
                </c:pt>
                <c:pt idx="23756">
                  <c:v>3.3585331199999999E-2</c:v>
                </c:pt>
                <c:pt idx="23757">
                  <c:v>3.3585331400000001E-2</c:v>
                </c:pt>
                <c:pt idx="23758">
                  <c:v>3.3585331599999997E-2</c:v>
                </c:pt>
                <c:pt idx="23759">
                  <c:v>3.35853318E-2</c:v>
                </c:pt>
                <c:pt idx="23760">
                  <c:v>3.3585332000000002E-2</c:v>
                </c:pt>
                <c:pt idx="23761">
                  <c:v>3.3585332199999998E-2</c:v>
                </c:pt>
                <c:pt idx="23762">
                  <c:v>3.3585332400000001E-2</c:v>
                </c:pt>
                <c:pt idx="23763">
                  <c:v>3.3585332599999997E-2</c:v>
                </c:pt>
                <c:pt idx="23764">
                  <c:v>3.3585332799999999E-2</c:v>
                </c:pt>
                <c:pt idx="23765">
                  <c:v>3.3585333000000002E-2</c:v>
                </c:pt>
                <c:pt idx="23766">
                  <c:v>3.3585333199999998E-2</c:v>
                </c:pt>
                <c:pt idx="23767">
                  <c:v>3.35853334E-2</c:v>
                </c:pt>
                <c:pt idx="23768">
                  <c:v>3.3585333600000003E-2</c:v>
                </c:pt>
                <c:pt idx="23769">
                  <c:v>3.3585333799999999E-2</c:v>
                </c:pt>
                <c:pt idx="23770">
                  <c:v>3.3585334000000001E-2</c:v>
                </c:pt>
                <c:pt idx="23771">
                  <c:v>3.3585334199999997E-2</c:v>
                </c:pt>
                <c:pt idx="23772">
                  <c:v>3.35853344E-2</c:v>
                </c:pt>
                <c:pt idx="23773">
                  <c:v>3.3585334600000002E-2</c:v>
                </c:pt>
                <c:pt idx="23774">
                  <c:v>3.3585334799999998E-2</c:v>
                </c:pt>
                <c:pt idx="23775">
                  <c:v>3.3585335000000001E-2</c:v>
                </c:pt>
                <c:pt idx="23776">
                  <c:v>3.3585335199999997E-2</c:v>
                </c:pt>
                <c:pt idx="23777">
                  <c:v>3.3585335399999999E-2</c:v>
                </c:pt>
                <c:pt idx="23778">
                  <c:v>3.3585335600000002E-2</c:v>
                </c:pt>
                <c:pt idx="23779">
                  <c:v>3.3585335799999998E-2</c:v>
                </c:pt>
                <c:pt idx="23780">
                  <c:v>3.3585336E-2</c:v>
                </c:pt>
                <c:pt idx="23781">
                  <c:v>3.3585336200000003E-2</c:v>
                </c:pt>
                <c:pt idx="23782">
                  <c:v>3.3585336399999999E-2</c:v>
                </c:pt>
                <c:pt idx="23783">
                  <c:v>3.3585336600000001E-2</c:v>
                </c:pt>
                <c:pt idx="23784">
                  <c:v>3.3585336799999997E-2</c:v>
                </c:pt>
                <c:pt idx="23785">
                  <c:v>3.3585337E-2</c:v>
                </c:pt>
                <c:pt idx="23786">
                  <c:v>3.3585337200000002E-2</c:v>
                </c:pt>
                <c:pt idx="23787">
                  <c:v>3.3585337399999998E-2</c:v>
                </c:pt>
                <c:pt idx="23788">
                  <c:v>3.3585337600000001E-2</c:v>
                </c:pt>
                <c:pt idx="23789">
                  <c:v>3.3585337799999997E-2</c:v>
                </c:pt>
                <c:pt idx="23790">
                  <c:v>3.3585337999999999E-2</c:v>
                </c:pt>
                <c:pt idx="23791">
                  <c:v>3.3585338200000002E-2</c:v>
                </c:pt>
                <c:pt idx="23792">
                  <c:v>3.3585338399999998E-2</c:v>
                </c:pt>
                <c:pt idx="23793">
                  <c:v>3.35853386E-2</c:v>
                </c:pt>
                <c:pt idx="23794">
                  <c:v>3.3585338800000003E-2</c:v>
                </c:pt>
                <c:pt idx="23795">
                  <c:v>3.3585338999999999E-2</c:v>
                </c:pt>
                <c:pt idx="23796">
                  <c:v>3.3585339200000001E-2</c:v>
                </c:pt>
                <c:pt idx="23797">
                  <c:v>3.3585339399999997E-2</c:v>
                </c:pt>
                <c:pt idx="23798">
                  <c:v>3.35853396E-2</c:v>
                </c:pt>
                <c:pt idx="23799">
                  <c:v>3.3585339800000003E-2</c:v>
                </c:pt>
                <c:pt idx="23800">
                  <c:v>3.3585339999999998E-2</c:v>
                </c:pt>
                <c:pt idx="23801">
                  <c:v>3.3585340200000001E-2</c:v>
                </c:pt>
                <c:pt idx="23802">
                  <c:v>3.3585340399999997E-2</c:v>
                </c:pt>
                <c:pt idx="23803">
                  <c:v>3.3585340599999999E-2</c:v>
                </c:pt>
                <c:pt idx="23804">
                  <c:v>3.3585340800000002E-2</c:v>
                </c:pt>
                <c:pt idx="23805">
                  <c:v>3.3585340999999998E-2</c:v>
                </c:pt>
                <c:pt idx="23806">
                  <c:v>3.35853412E-2</c:v>
                </c:pt>
                <c:pt idx="23807">
                  <c:v>3.3585341400000003E-2</c:v>
                </c:pt>
                <c:pt idx="23808">
                  <c:v>3.3585341599999999E-2</c:v>
                </c:pt>
                <c:pt idx="23809">
                  <c:v>3.3585341800000001E-2</c:v>
                </c:pt>
                <c:pt idx="23810">
                  <c:v>3.3585341999999997E-2</c:v>
                </c:pt>
                <c:pt idx="23811">
                  <c:v>3.35853422E-2</c:v>
                </c:pt>
                <c:pt idx="23812">
                  <c:v>3.3585342400000003E-2</c:v>
                </c:pt>
                <c:pt idx="23813">
                  <c:v>3.3585342599999998E-2</c:v>
                </c:pt>
                <c:pt idx="23814">
                  <c:v>3.3585342800000001E-2</c:v>
                </c:pt>
                <c:pt idx="23815">
                  <c:v>3.3585342999999997E-2</c:v>
                </c:pt>
                <c:pt idx="23816">
                  <c:v>3.3585343199999999E-2</c:v>
                </c:pt>
                <c:pt idx="23817">
                  <c:v>3.3585343400000002E-2</c:v>
                </c:pt>
                <c:pt idx="23818">
                  <c:v>3.3585343599999998E-2</c:v>
                </c:pt>
                <c:pt idx="23819">
                  <c:v>3.35853438E-2</c:v>
                </c:pt>
                <c:pt idx="23820">
                  <c:v>3.3585344000000003E-2</c:v>
                </c:pt>
                <c:pt idx="23821">
                  <c:v>3.3585344199999999E-2</c:v>
                </c:pt>
                <c:pt idx="23822">
                  <c:v>3.3585344400000001E-2</c:v>
                </c:pt>
                <c:pt idx="23823">
                  <c:v>3.3585344599999997E-2</c:v>
                </c:pt>
                <c:pt idx="23824">
                  <c:v>3.35853448E-2</c:v>
                </c:pt>
                <c:pt idx="23825">
                  <c:v>3.3585345000000003E-2</c:v>
                </c:pt>
                <c:pt idx="23826">
                  <c:v>3.3585345199999998E-2</c:v>
                </c:pt>
                <c:pt idx="23827">
                  <c:v>3.3585345400000001E-2</c:v>
                </c:pt>
                <c:pt idx="23828">
                  <c:v>3.3585345599999997E-2</c:v>
                </c:pt>
                <c:pt idx="23829">
                  <c:v>3.3585345799999999E-2</c:v>
                </c:pt>
                <c:pt idx="23830">
                  <c:v>3.3585346000000002E-2</c:v>
                </c:pt>
                <c:pt idx="23831">
                  <c:v>3.3585346199999998E-2</c:v>
                </c:pt>
                <c:pt idx="23832">
                  <c:v>3.35853464E-2</c:v>
                </c:pt>
                <c:pt idx="23833">
                  <c:v>3.3585346600000003E-2</c:v>
                </c:pt>
                <c:pt idx="23834">
                  <c:v>3.3585346799999999E-2</c:v>
                </c:pt>
                <c:pt idx="23835">
                  <c:v>3.3585347000000002E-2</c:v>
                </c:pt>
                <c:pt idx="23836">
                  <c:v>3.3585347199999997E-2</c:v>
                </c:pt>
                <c:pt idx="23837">
                  <c:v>3.35853474E-2</c:v>
                </c:pt>
                <c:pt idx="23838">
                  <c:v>3.3585347600000003E-2</c:v>
                </c:pt>
                <c:pt idx="23839">
                  <c:v>3.3585347799999998E-2</c:v>
                </c:pt>
                <c:pt idx="23840">
                  <c:v>3.3585348000000001E-2</c:v>
                </c:pt>
                <c:pt idx="23841">
                  <c:v>3.3585348199999997E-2</c:v>
                </c:pt>
                <c:pt idx="23842">
                  <c:v>3.3585348399999999E-2</c:v>
                </c:pt>
                <c:pt idx="23843">
                  <c:v>3.3585348600000002E-2</c:v>
                </c:pt>
                <c:pt idx="23844">
                  <c:v>3.3585348799999998E-2</c:v>
                </c:pt>
                <c:pt idx="23845">
                  <c:v>3.3585349E-2</c:v>
                </c:pt>
                <c:pt idx="23846">
                  <c:v>3.3585349200000003E-2</c:v>
                </c:pt>
                <c:pt idx="23847">
                  <c:v>3.3585349399999999E-2</c:v>
                </c:pt>
                <c:pt idx="23848">
                  <c:v>3.3585349600000002E-2</c:v>
                </c:pt>
                <c:pt idx="23849">
                  <c:v>3.3585349799999997E-2</c:v>
                </c:pt>
                <c:pt idx="23850">
                  <c:v>3.358535E-2</c:v>
                </c:pt>
                <c:pt idx="23851">
                  <c:v>3.3585350200000003E-2</c:v>
                </c:pt>
                <c:pt idx="23852">
                  <c:v>3.3585350399999998E-2</c:v>
                </c:pt>
                <c:pt idx="23853">
                  <c:v>3.3585350600000001E-2</c:v>
                </c:pt>
                <c:pt idx="23854">
                  <c:v>3.3585350799999997E-2</c:v>
                </c:pt>
                <c:pt idx="23855">
                  <c:v>3.3585350999999999E-2</c:v>
                </c:pt>
                <c:pt idx="23856">
                  <c:v>3.3585351200000002E-2</c:v>
                </c:pt>
                <c:pt idx="23857">
                  <c:v>3.3585351399999998E-2</c:v>
                </c:pt>
                <c:pt idx="23858">
                  <c:v>3.35853516E-2</c:v>
                </c:pt>
                <c:pt idx="23859">
                  <c:v>3.3585351800000003E-2</c:v>
                </c:pt>
                <c:pt idx="23860">
                  <c:v>3.3585351999999999E-2</c:v>
                </c:pt>
                <c:pt idx="23861">
                  <c:v>3.3585352200000002E-2</c:v>
                </c:pt>
                <c:pt idx="23862">
                  <c:v>3.3585352399999997E-2</c:v>
                </c:pt>
                <c:pt idx="23863">
                  <c:v>3.35853526E-2</c:v>
                </c:pt>
                <c:pt idx="23864">
                  <c:v>3.3585352800000003E-2</c:v>
                </c:pt>
                <c:pt idx="23865">
                  <c:v>3.3585352999999998E-2</c:v>
                </c:pt>
                <c:pt idx="23866">
                  <c:v>3.3585353200000001E-2</c:v>
                </c:pt>
                <c:pt idx="23867">
                  <c:v>3.3585353399999997E-2</c:v>
                </c:pt>
                <c:pt idx="23868">
                  <c:v>3.3585353599999999E-2</c:v>
                </c:pt>
                <c:pt idx="23869">
                  <c:v>3.3585353800000002E-2</c:v>
                </c:pt>
                <c:pt idx="23870">
                  <c:v>3.3585353999999998E-2</c:v>
                </c:pt>
                <c:pt idx="23871">
                  <c:v>3.35853542E-2</c:v>
                </c:pt>
                <c:pt idx="23872">
                  <c:v>3.3585354400000003E-2</c:v>
                </c:pt>
                <c:pt idx="23873">
                  <c:v>3.3585354599999999E-2</c:v>
                </c:pt>
                <c:pt idx="23874">
                  <c:v>3.3585354800000002E-2</c:v>
                </c:pt>
                <c:pt idx="23875">
                  <c:v>3.3585354999999997E-2</c:v>
                </c:pt>
                <c:pt idx="23876">
                  <c:v>3.35853552E-2</c:v>
                </c:pt>
                <c:pt idx="23877">
                  <c:v>3.3585355400000003E-2</c:v>
                </c:pt>
                <c:pt idx="23878">
                  <c:v>3.3585355599999998E-2</c:v>
                </c:pt>
                <c:pt idx="23879">
                  <c:v>3.3585355800000001E-2</c:v>
                </c:pt>
                <c:pt idx="23880">
                  <c:v>3.3585355999999997E-2</c:v>
                </c:pt>
                <c:pt idx="23881">
                  <c:v>3.3585356199999999E-2</c:v>
                </c:pt>
                <c:pt idx="23882">
                  <c:v>3.3585356400000002E-2</c:v>
                </c:pt>
                <c:pt idx="23883">
                  <c:v>3.3585356599999998E-2</c:v>
                </c:pt>
                <c:pt idx="23884">
                  <c:v>3.3585356800000001E-2</c:v>
                </c:pt>
                <c:pt idx="23885">
                  <c:v>3.3585357000000003E-2</c:v>
                </c:pt>
                <c:pt idx="23886">
                  <c:v>3.3585357199999999E-2</c:v>
                </c:pt>
                <c:pt idx="23887">
                  <c:v>3.3585357400000002E-2</c:v>
                </c:pt>
                <c:pt idx="23888">
                  <c:v>3.3585357599999997E-2</c:v>
                </c:pt>
                <c:pt idx="23889">
                  <c:v>3.35853578E-2</c:v>
                </c:pt>
                <c:pt idx="23890">
                  <c:v>3.3585358000000003E-2</c:v>
                </c:pt>
                <c:pt idx="23891">
                  <c:v>3.3585358199999998E-2</c:v>
                </c:pt>
                <c:pt idx="23892">
                  <c:v>3.3585358400000001E-2</c:v>
                </c:pt>
                <c:pt idx="23893">
                  <c:v>3.3585358599999997E-2</c:v>
                </c:pt>
                <c:pt idx="23894">
                  <c:v>3.3585358799999999E-2</c:v>
                </c:pt>
                <c:pt idx="23895">
                  <c:v>3.3585359000000002E-2</c:v>
                </c:pt>
                <c:pt idx="23896">
                  <c:v>3.3585359199999998E-2</c:v>
                </c:pt>
                <c:pt idx="23897">
                  <c:v>3.3585359400000001E-2</c:v>
                </c:pt>
                <c:pt idx="23898">
                  <c:v>3.3585359600000003E-2</c:v>
                </c:pt>
                <c:pt idx="23899">
                  <c:v>3.3585359799999999E-2</c:v>
                </c:pt>
                <c:pt idx="23900">
                  <c:v>3.3585360000000002E-2</c:v>
                </c:pt>
                <c:pt idx="23901">
                  <c:v>3.3585360199999997E-2</c:v>
                </c:pt>
                <c:pt idx="23902">
                  <c:v>3.35853604E-2</c:v>
                </c:pt>
                <c:pt idx="23903">
                  <c:v>3.3585360600000003E-2</c:v>
                </c:pt>
                <c:pt idx="23904">
                  <c:v>3.3585360799999998E-2</c:v>
                </c:pt>
                <c:pt idx="23905">
                  <c:v>3.3585361000000001E-2</c:v>
                </c:pt>
                <c:pt idx="23906">
                  <c:v>3.3585361199999997E-2</c:v>
                </c:pt>
                <c:pt idx="23907">
                  <c:v>3.3585361399999999E-2</c:v>
                </c:pt>
                <c:pt idx="23908">
                  <c:v>3.3585361600000002E-2</c:v>
                </c:pt>
                <c:pt idx="23909">
                  <c:v>3.3585361799999998E-2</c:v>
                </c:pt>
                <c:pt idx="23910">
                  <c:v>3.3585362000000001E-2</c:v>
                </c:pt>
                <c:pt idx="23911">
                  <c:v>3.3585362200000003E-2</c:v>
                </c:pt>
                <c:pt idx="23912">
                  <c:v>3.3585362399999999E-2</c:v>
                </c:pt>
                <c:pt idx="23913">
                  <c:v>3.3585362600000002E-2</c:v>
                </c:pt>
                <c:pt idx="23914">
                  <c:v>3.3585362799999997E-2</c:v>
                </c:pt>
                <c:pt idx="23915">
                  <c:v>3.3585363E-2</c:v>
                </c:pt>
                <c:pt idx="23916">
                  <c:v>3.3585363200000003E-2</c:v>
                </c:pt>
                <c:pt idx="23917">
                  <c:v>3.3585363399999998E-2</c:v>
                </c:pt>
                <c:pt idx="23918">
                  <c:v>3.3585363600000001E-2</c:v>
                </c:pt>
                <c:pt idx="23919">
                  <c:v>3.3585363799999997E-2</c:v>
                </c:pt>
                <c:pt idx="23920">
                  <c:v>3.3585363999999999E-2</c:v>
                </c:pt>
                <c:pt idx="23921">
                  <c:v>3.3585364200000002E-2</c:v>
                </c:pt>
                <c:pt idx="23922">
                  <c:v>3.3585364399999998E-2</c:v>
                </c:pt>
                <c:pt idx="23923">
                  <c:v>3.3585364600000001E-2</c:v>
                </c:pt>
                <c:pt idx="23924">
                  <c:v>3.3585364800000003E-2</c:v>
                </c:pt>
                <c:pt idx="23925">
                  <c:v>3.3585364999999999E-2</c:v>
                </c:pt>
                <c:pt idx="23926">
                  <c:v>3.3585365200000002E-2</c:v>
                </c:pt>
                <c:pt idx="23927">
                  <c:v>3.3585365399999997E-2</c:v>
                </c:pt>
                <c:pt idx="23928">
                  <c:v>3.35853656E-2</c:v>
                </c:pt>
                <c:pt idx="23929">
                  <c:v>3.3585365800000003E-2</c:v>
                </c:pt>
                <c:pt idx="23930">
                  <c:v>3.3585365999999998E-2</c:v>
                </c:pt>
                <c:pt idx="23931">
                  <c:v>3.3585366200000001E-2</c:v>
                </c:pt>
                <c:pt idx="23932">
                  <c:v>3.3585366399999997E-2</c:v>
                </c:pt>
                <c:pt idx="23933">
                  <c:v>3.35853666E-2</c:v>
                </c:pt>
                <c:pt idx="23934">
                  <c:v>3.3585366800000002E-2</c:v>
                </c:pt>
                <c:pt idx="23935">
                  <c:v>3.3585366999999998E-2</c:v>
                </c:pt>
                <c:pt idx="23936">
                  <c:v>3.3585367200000001E-2</c:v>
                </c:pt>
                <c:pt idx="23937">
                  <c:v>3.3585367400000003E-2</c:v>
                </c:pt>
                <c:pt idx="23938">
                  <c:v>3.3585367599999999E-2</c:v>
                </c:pt>
                <c:pt idx="23939">
                  <c:v>3.3585367800000002E-2</c:v>
                </c:pt>
                <c:pt idx="23940">
                  <c:v>3.3585367999999997E-2</c:v>
                </c:pt>
                <c:pt idx="23941">
                  <c:v>3.35853682E-2</c:v>
                </c:pt>
                <c:pt idx="23942">
                  <c:v>3.3585368400000003E-2</c:v>
                </c:pt>
                <c:pt idx="23943">
                  <c:v>3.3585368599999998E-2</c:v>
                </c:pt>
                <c:pt idx="23944">
                  <c:v>3.3585368800000001E-2</c:v>
                </c:pt>
                <c:pt idx="23945">
                  <c:v>3.3585368999999997E-2</c:v>
                </c:pt>
                <c:pt idx="23946">
                  <c:v>3.35853692E-2</c:v>
                </c:pt>
                <c:pt idx="23947">
                  <c:v>3.3585369400000002E-2</c:v>
                </c:pt>
                <c:pt idx="23948">
                  <c:v>3.3585369599999998E-2</c:v>
                </c:pt>
                <c:pt idx="23949">
                  <c:v>3.3585369800000001E-2</c:v>
                </c:pt>
                <c:pt idx="23950">
                  <c:v>3.3585370000000003E-2</c:v>
                </c:pt>
                <c:pt idx="23951">
                  <c:v>3.3585370199999999E-2</c:v>
                </c:pt>
                <c:pt idx="23952">
                  <c:v>3.3585370400000002E-2</c:v>
                </c:pt>
                <c:pt idx="23953">
                  <c:v>3.3585370599999997E-2</c:v>
                </c:pt>
                <c:pt idx="23954">
                  <c:v>3.35853708E-2</c:v>
                </c:pt>
                <c:pt idx="23955">
                  <c:v>3.3585371000000003E-2</c:v>
                </c:pt>
                <c:pt idx="23956">
                  <c:v>3.3585371199999998E-2</c:v>
                </c:pt>
                <c:pt idx="23957">
                  <c:v>3.3585371400000001E-2</c:v>
                </c:pt>
                <c:pt idx="23958">
                  <c:v>3.3585371599999997E-2</c:v>
                </c:pt>
                <c:pt idx="23959">
                  <c:v>3.35853718E-2</c:v>
                </c:pt>
                <c:pt idx="23960">
                  <c:v>3.3585372000000002E-2</c:v>
                </c:pt>
                <c:pt idx="23961">
                  <c:v>3.3585372199999998E-2</c:v>
                </c:pt>
                <c:pt idx="23962">
                  <c:v>3.3585372400000001E-2</c:v>
                </c:pt>
                <c:pt idx="23963">
                  <c:v>3.3585372600000003E-2</c:v>
                </c:pt>
                <c:pt idx="23964">
                  <c:v>3.3585372799999999E-2</c:v>
                </c:pt>
                <c:pt idx="23965">
                  <c:v>3.3585373000000002E-2</c:v>
                </c:pt>
                <c:pt idx="23966">
                  <c:v>3.3585373199999997E-2</c:v>
                </c:pt>
                <c:pt idx="23967">
                  <c:v>3.35853734E-2</c:v>
                </c:pt>
                <c:pt idx="23968">
                  <c:v>3.3585373600000003E-2</c:v>
                </c:pt>
                <c:pt idx="23969">
                  <c:v>3.3585373799999999E-2</c:v>
                </c:pt>
                <c:pt idx="23970">
                  <c:v>3.3585374000000001E-2</c:v>
                </c:pt>
                <c:pt idx="23971">
                  <c:v>3.3585374199999997E-2</c:v>
                </c:pt>
                <c:pt idx="23972">
                  <c:v>3.35853744E-2</c:v>
                </c:pt>
                <c:pt idx="23973">
                  <c:v>3.3585374600000002E-2</c:v>
                </c:pt>
                <c:pt idx="23974">
                  <c:v>3.3585374799999998E-2</c:v>
                </c:pt>
                <c:pt idx="23975">
                  <c:v>3.3585375000000001E-2</c:v>
                </c:pt>
                <c:pt idx="23976">
                  <c:v>3.3585375200000003E-2</c:v>
                </c:pt>
                <c:pt idx="23977">
                  <c:v>3.3585375399999999E-2</c:v>
                </c:pt>
                <c:pt idx="23978">
                  <c:v>3.3585375600000002E-2</c:v>
                </c:pt>
                <c:pt idx="23979">
                  <c:v>3.3585375799999997E-2</c:v>
                </c:pt>
                <c:pt idx="23980">
                  <c:v>3.3585376E-2</c:v>
                </c:pt>
                <c:pt idx="23981">
                  <c:v>3.3585376200000003E-2</c:v>
                </c:pt>
                <c:pt idx="23982">
                  <c:v>3.3585376399999999E-2</c:v>
                </c:pt>
                <c:pt idx="23983">
                  <c:v>3.3585376600000001E-2</c:v>
                </c:pt>
                <c:pt idx="23984">
                  <c:v>3.3585376799999997E-2</c:v>
                </c:pt>
                <c:pt idx="23985">
                  <c:v>3.3585377E-2</c:v>
                </c:pt>
                <c:pt idx="23986">
                  <c:v>3.3585377200000002E-2</c:v>
                </c:pt>
                <c:pt idx="23987">
                  <c:v>3.3585377399999998E-2</c:v>
                </c:pt>
                <c:pt idx="23988">
                  <c:v>3.3585377600000001E-2</c:v>
                </c:pt>
                <c:pt idx="23989">
                  <c:v>3.3585377800000003E-2</c:v>
                </c:pt>
                <c:pt idx="23990">
                  <c:v>3.3585377999999999E-2</c:v>
                </c:pt>
                <c:pt idx="23991">
                  <c:v>3.3585378200000002E-2</c:v>
                </c:pt>
                <c:pt idx="23992">
                  <c:v>3.3585378399999997E-2</c:v>
                </c:pt>
                <c:pt idx="23993">
                  <c:v>3.35853786E-2</c:v>
                </c:pt>
                <c:pt idx="23994">
                  <c:v>3.3585378800000003E-2</c:v>
                </c:pt>
                <c:pt idx="23995">
                  <c:v>3.3585378999999999E-2</c:v>
                </c:pt>
                <c:pt idx="23996">
                  <c:v>3.3585379200000001E-2</c:v>
                </c:pt>
                <c:pt idx="23997">
                  <c:v>3.3585379399999997E-2</c:v>
                </c:pt>
                <c:pt idx="23998">
                  <c:v>3.35853796E-2</c:v>
                </c:pt>
                <c:pt idx="23999">
                  <c:v>3.3585379800000002E-2</c:v>
                </c:pt>
                <c:pt idx="24000">
                  <c:v>3.3585379999999998E-2</c:v>
                </c:pt>
                <c:pt idx="24001">
                  <c:v>3.3585380200000001E-2</c:v>
                </c:pt>
                <c:pt idx="24002">
                  <c:v>3.3585380400000003E-2</c:v>
                </c:pt>
                <c:pt idx="24003">
                  <c:v>3.3585380599999999E-2</c:v>
                </c:pt>
                <c:pt idx="24004">
                  <c:v>3.3585380800000002E-2</c:v>
                </c:pt>
                <c:pt idx="24005">
                  <c:v>3.3585380999999997E-2</c:v>
                </c:pt>
                <c:pt idx="24006">
                  <c:v>3.35853812E-2</c:v>
                </c:pt>
                <c:pt idx="24007">
                  <c:v>3.3585381400000003E-2</c:v>
                </c:pt>
                <c:pt idx="24008">
                  <c:v>3.3585381599999999E-2</c:v>
                </c:pt>
                <c:pt idx="24009">
                  <c:v>3.3585381800000001E-2</c:v>
                </c:pt>
                <c:pt idx="24010">
                  <c:v>3.3585381999999997E-2</c:v>
                </c:pt>
                <c:pt idx="24011">
                  <c:v>3.35853822E-2</c:v>
                </c:pt>
                <c:pt idx="24012">
                  <c:v>3.3585382400000002E-2</c:v>
                </c:pt>
                <c:pt idx="24013">
                  <c:v>3.3585382599999998E-2</c:v>
                </c:pt>
                <c:pt idx="24014">
                  <c:v>3.3585382800000001E-2</c:v>
                </c:pt>
                <c:pt idx="24015">
                  <c:v>3.3585383000000003E-2</c:v>
                </c:pt>
                <c:pt idx="24016">
                  <c:v>3.3585383199999999E-2</c:v>
                </c:pt>
                <c:pt idx="24017">
                  <c:v>3.3585383400000002E-2</c:v>
                </c:pt>
                <c:pt idx="24018">
                  <c:v>3.3585383599999998E-2</c:v>
                </c:pt>
                <c:pt idx="24019">
                  <c:v>3.35853838E-2</c:v>
                </c:pt>
                <c:pt idx="24020">
                  <c:v>3.3585384000000003E-2</c:v>
                </c:pt>
                <c:pt idx="24021">
                  <c:v>3.3585384199999999E-2</c:v>
                </c:pt>
                <c:pt idx="24022">
                  <c:v>3.3585384400000001E-2</c:v>
                </c:pt>
                <c:pt idx="24023">
                  <c:v>3.3585384599999997E-2</c:v>
                </c:pt>
                <c:pt idx="24024">
                  <c:v>3.35853848E-2</c:v>
                </c:pt>
                <c:pt idx="24025">
                  <c:v>3.3585385000000002E-2</c:v>
                </c:pt>
                <c:pt idx="24026">
                  <c:v>3.3585385199999998E-2</c:v>
                </c:pt>
                <c:pt idx="24027">
                  <c:v>3.3585385400000001E-2</c:v>
                </c:pt>
                <c:pt idx="24028">
                  <c:v>3.3585385600000003E-2</c:v>
                </c:pt>
                <c:pt idx="24029">
                  <c:v>3.3585385799999999E-2</c:v>
                </c:pt>
                <c:pt idx="24030">
                  <c:v>3.3585386000000002E-2</c:v>
                </c:pt>
                <c:pt idx="24031">
                  <c:v>3.3585386199999998E-2</c:v>
                </c:pt>
                <c:pt idx="24032">
                  <c:v>3.35853864E-2</c:v>
                </c:pt>
                <c:pt idx="24033">
                  <c:v>3.3585386600000003E-2</c:v>
                </c:pt>
                <c:pt idx="24034">
                  <c:v>3.3585386799999999E-2</c:v>
                </c:pt>
                <c:pt idx="24035">
                  <c:v>3.3585387000000001E-2</c:v>
                </c:pt>
                <c:pt idx="24036">
                  <c:v>3.3585387199999997E-2</c:v>
                </c:pt>
                <c:pt idx="24037">
                  <c:v>3.35853874E-2</c:v>
                </c:pt>
                <c:pt idx="24038">
                  <c:v>3.3585387600000002E-2</c:v>
                </c:pt>
                <c:pt idx="24039">
                  <c:v>3.3585387799999998E-2</c:v>
                </c:pt>
                <c:pt idx="24040">
                  <c:v>3.3585388000000001E-2</c:v>
                </c:pt>
                <c:pt idx="24041">
                  <c:v>3.3585388200000003E-2</c:v>
                </c:pt>
                <c:pt idx="24042">
                  <c:v>3.3585388399999999E-2</c:v>
                </c:pt>
                <c:pt idx="24043">
                  <c:v>3.3585388600000002E-2</c:v>
                </c:pt>
                <c:pt idx="24044">
                  <c:v>3.3585388799999998E-2</c:v>
                </c:pt>
                <c:pt idx="24045">
                  <c:v>3.3585389E-2</c:v>
                </c:pt>
                <c:pt idx="24046">
                  <c:v>3.3585389200000003E-2</c:v>
                </c:pt>
                <c:pt idx="24047">
                  <c:v>3.3585389399999999E-2</c:v>
                </c:pt>
                <c:pt idx="24048">
                  <c:v>3.3585389600000001E-2</c:v>
                </c:pt>
                <c:pt idx="24049">
                  <c:v>3.3585389799999997E-2</c:v>
                </c:pt>
                <c:pt idx="24050">
                  <c:v>3.358539E-2</c:v>
                </c:pt>
                <c:pt idx="24051">
                  <c:v>3.3585390200000002E-2</c:v>
                </c:pt>
                <c:pt idx="24052">
                  <c:v>3.3585390399999998E-2</c:v>
                </c:pt>
                <c:pt idx="24053">
                  <c:v>3.3585390600000001E-2</c:v>
                </c:pt>
                <c:pt idx="24054">
                  <c:v>3.3585390800000003E-2</c:v>
                </c:pt>
                <c:pt idx="24055">
                  <c:v>3.3585390999999999E-2</c:v>
                </c:pt>
                <c:pt idx="24056">
                  <c:v>3.3585391200000002E-2</c:v>
                </c:pt>
                <c:pt idx="24057">
                  <c:v>3.3585391399999998E-2</c:v>
                </c:pt>
                <c:pt idx="24058">
                  <c:v>3.35853916E-2</c:v>
                </c:pt>
                <c:pt idx="24059">
                  <c:v>3.3585391800000003E-2</c:v>
                </c:pt>
                <c:pt idx="24060">
                  <c:v>3.3585391999999999E-2</c:v>
                </c:pt>
                <c:pt idx="24061">
                  <c:v>3.3585392200000001E-2</c:v>
                </c:pt>
                <c:pt idx="24062">
                  <c:v>3.3585392399999997E-2</c:v>
                </c:pt>
                <c:pt idx="24063">
                  <c:v>3.35853926E-2</c:v>
                </c:pt>
                <c:pt idx="24064">
                  <c:v>3.3585392800000002E-2</c:v>
                </c:pt>
                <c:pt idx="24065">
                  <c:v>3.3585392999999998E-2</c:v>
                </c:pt>
                <c:pt idx="24066">
                  <c:v>3.3585393200000001E-2</c:v>
                </c:pt>
                <c:pt idx="24067">
                  <c:v>3.3585393400000003E-2</c:v>
                </c:pt>
                <c:pt idx="24068">
                  <c:v>3.3585393599999999E-2</c:v>
                </c:pt>
                <c:pt idx="24069">
                  <c:v>3.3585393800000002E-2</c:v>
                </c:pt>
                <c:pt idx="24070">
                  <c:v>3.3585393999999998E-2</c:v>
                </c:pt>
                <c:pt idx="24071">
                  <c:v>3.35853942E-2</c:v>
                </c:pt>
                <c:pt idx="24072">
                  <c:v>3.3585394400000003E-2</c:v>
                </c:pt>
                <c:pt idx="24073">
                  <c:v>3.3585394599999999E-2</c:v>
                </c:pt>
                <c:pt idx="24074">
                  <c:v>3.3585394800000001E-2</c:v>
                </c:pt>
                <c:pt idx="24075">
                  <c:v>3.3585394999999997E-2</c:v>
                </c:pt>
                <c:pt idx="24076">
                  <c:v>3.35853952E-2</c:v>
                </c:pt>
                <c:pt idx="24077">
                  <c:v>3.3585395400000002E-2</c:v>
                </c:pt>
                <c:pt idx="24078">
                  <c:v>3.3585395599999998E-2</c:v>
                </c:pt>
                <c:pt idx="24079">
                  <c:v>3.3585395800000001E-2</c:v>
                </c:pt>
                <c:pt idx="24080">
                  <c:v>3.3585396000000003E-2</c:v>
                </c:pt>
                <c:pt idx="24081">
                  <c:v>3.3585396199999999E-2</c:v>
                </c:pt>
                <c:pt idx="24082">
                  <c:v>3.3585396400000002E-2</c:v>
                </c:pt>
                <c:pt idx="24083">
                  <c:v>3.3585396599999998E-2</c:v>
                </c:pt>
                <c:pt idx="24084">
                  <c:v>3.35853968E-2</c:v>
                </c:pt>
                <c:pt idx="24085">
                  <c:v>3.3585397000000003E-2</c:v>
                </c:pt>
                <c:pt idx="24086">
                  <c:v>3.3585397199999999E-2</c:v>
                </c:pt>
                <c:pt idx="24087">
                  <c:v>3.3585397400000001E-2</c:v>
                </c:pt>
                <c:pt idx="24088">
                  <c:v>3.3585397599999997E-2</c:v>
                </c:pt>
                <c:pt idx="24089">
                  <c:v>3.35853978E-2</c:v>
                </c:pt>
                <c:pt idx="24090">
                  <c:v>3.3585398000000002E-2</c:v>
                </c:pt>
                <c:pt idx="24091">
                  <c:v>3.3585398199999998E-2</c:v>
                </c:pt>
                <c:pt idx="24092">
                  <c:v>3.3585398400000001E-2</c:v>
                </c:pt>
                <c:pt idx="24093">
                  <c:v>3.3585398599999997E-2</c:v>
                </c:pt>
                <c:pt idx="24094">
                  <c:v>3.3585398799999999E-2</c:v>
                </c:pt>
                <c:pt idx="24095">
                  <c:v>3.3585399000000002E-2</c:v>
                </c:pt>
                <c:pt idx="24096">
                  <c:v>3.3585399199999998E-2</c:v>
                </c:pt>
                <c:pt idx="24097">
                  <c:v>3.35853994E-2</c:v>
                </c:pt>
                <c:pt idx="24098">
                  <c:v>3.3585399600000003E-2</c:v>
                </c:pt>
                <c:pt idx="24099">
                  <c:v>3.3585399799999999E-2</c:v>
                </c:pt>
                <c:pt idx="24100">
                  <c:v>3.3585400000000001E-2</c:v>
                </c:pt>
                <c:pt idx="24101">
                  <c:v>3.3585400199999997E-2</c:v>
                </c:pt>
                <c:pt idx="24102">
                  <c:v>3.35854004E-2</c:v>
                </c:pt>
                <c:pt idx="24103">
                  <c:v>3.3585400600000002E-2</c:v>
                </c:pt>
                <c:pt idx="24104">
                  <c:v>3.3585400799999998E-2</c:v>
                </c:pt>
                <c:pt idx="24105">
                  <c:v>3.3585401000000001E-2</c:v>
                </c:pt>
                <c:pt idx="24106">
                  <c:v>3.3585401199999997E-2</c:v>
                </c:pt>
                <c:pt idx="24107">
                  <c:v>3.3585401399999999E-2</c:v>
                </c:pt>
                <c:pt idx="24108">
                  <c:v>3.3585401600000002E-2</c:v>
                </c:pt>
                <c:pt idx="24109">
                  <c:v>3.3585401799999998E-2</c:v>
                </c:pt>
                <c:pt idx="24110">
                  <c:v>3.3585402E-2</c:v>
                </c:pt>
                <c:pt idx="24111">
                  <c:v>3.3585402200000003E-2</c:v>
                </c:pt>
                <c:pt idx="24112">
                  <c:v>3.3585402399999999E-2</c:v>
                </c:pt>
                <c:pt idx="24113">
                  <c:v>3.3585402600000001E-2</c:v>
                </c:pt>
                <c:pt idx="24114">
                  <c:v>3.3585402799999997E-2</c:v>
                </c:pt>
                <c:pt idx="24115">
                  <c:v>3.3585403E-2</c:v>
                </c:pt>
                <c:pt idx="24116">
                  <c:v>3.3585403200000002E-2</c:v>
                </c:pt>
                <c:pt idx="24117">
                  <c:v>3.3585403399999998E-2</c:v>
                </c:pt>
                <c:pt idx="24118">
                  <c:v>3.3585403600000001E-2</c:v>
                </c:pt>
                <c:pt idx="24119">
                  <c:v>3.3585403799999997E-2</c:v>
                </c:pt>
                <c:pt idx="24120">
                  <c:v>3.3585403999999999E-2</c:v>
                </c:pt>
                <c:pt idx="24121">
                  <c:v>3.3585404200000002E-2</c:v>
                </c:pt>
                <c:pt idx="24122">
                  <c:v>3.3585404399999998E-2</c:v>
                </c:pt>
                <c:pt idx="24123">
                  <c:v>3.35854046E-2</c:v>
                </c:pt>
                <c:pt idx="24124">
                  <c:v>3.3585404800000003E-2</c:v>
                </c:pt>
                <c:pt idx="24125">
                  <c:v>3.3585404999999999E-2</c:v>
                </c:pt>
                <c:pt idx="24126">
                  <c:v>3.3585405200000001E-2</c:v>
                </c:pt>
                <c:pt idx="24127">
                  <c:v>3.3585405399999997E-2</c:v>
                </c:pt>
                <c:pt idx="24128">
                  <c:v>3.35854056E-2</c:v>
                </c:pt>
                <c:pt idx="24129">
                  <c:v>3.3585405800000002E-2</c:v>
                </c:pt>
                <c:pt idx="24130">
                  <c:v>3.3585405999999998E-2</c:v>
                </c:pt>
                <c:pt idx="24131">
                  <c:v>3.3585406200000001E-2</c:v>
                </c:pt>
                <c:pt idx="24132">
                  <c:v>3.3585406399999997E-2</c:v>
                </c:pt>
                <c:pt idx="24133">
                  <c:v>3.3585406599999999E-2</c:v>
                </c:pt>
                <c:pt idx="24134">
                  <c:v>3.3585406800000002E-2</c:v>
                </c:pt>
                <c:pt idx="24135">
                  <c:v>3.3585406999999998E-2</c:v>
                </c:pt>
                <c:pt idx="24136">
                  <c:v>3.35854072E-2</c:v>
                </c:pt>
                <c:pt idx="24137">
                  <c:v>3.3585407400000003E-2</c:v>
                </c:pt>
                <c:pt idx="24138">
                  <c:v>3.3585407599999999E-2</c:v>
                </c:pt>
                <c:pt idx="24139">
                  <c:v>3.3585407800000001E-2</c:v>
                </c:pt>
                <c:pt idx="24140">
                  <c:v>3.3585407999999997E-2</c:v>
                </c:pt>
                <c:pt idx="24141">
                  <c:v>3.35854082E-2</c:v>
                </c:pt>
                <c:pt idx="24142">
                  <c:v>3.3585408400000002E-2</c:v>
                </c:pt>
                <c:pt idx="24143">
                  <c:v>3.3585408599999998E-2</c:v>
                </c:pt>
                <c:pt idx="24144">
                  <c:v>3.3585408800000001E-2</c:v>
                </c:pt>
                <c:pt idx="24145">
                  <c:v>3.3585408999999997E-2</c:v>
                </c:pt>
                <c:pt idx="24146">
                  <c:v>3.3585409199999999E-2</c:v>
                </c:pt>
                <c:pt idx="24147">
                  <c:v>3.3585409400000002E-2</c:v>
                </c:pt>
                <c:pt idx="24148">
                  <c:v>3.3585409599999998E-2</c:v>
                </c:pt>
                <c:pt idx="24149">
                  <c:v>3.35854098E-2</c:v>
                </c:pt>
                <c:pt idx="24150">
                  <c:v>3.3585410000000003E-2</c:v>
                </c:pt>
                <c:pt idx="24151">
                  <c:v>3.3585410199999999E-2</c:v>
                </c:pt>
                <c:pt idx="24152">
                  <c:v>3.3585410400000001E-2</c:v>
                </c:pt>
                <c:pt idx="24153">
                  <c:v>3.3585410599999997E-2</c:v>
                </c:pt>
                <c:pt idx="24154">
                  <c:v>3.35854108E-2</c:v>
                </c:pt>
                <c:pt idx="24155">
                  <c:v>3.3585411000000003E-2</c:v>
                </c:pt>
                <c:pt idx="24156">
                  <c:v>3.3585411199999998E-2</c:v>
                </c:pt>
                <c:pt idx="24157">
                  <c:v>3.3585411400000001E-2</c:v>
                </c:pt>
                <c:pt idx="24158">
                  <c:v>3.3585411599999997E-2</c:v>
                </c:pt>
                <c:pt idx="24159">
                  <c:v>3.3585411799999999E-2</c:v>
                </c:pt>
                <c:pt idx="24160">
                  <c:v>3.3585412000000002E-2</c:v>
                </c:pt>
                <c:pt idx="24161">
                  <c:v>3.3585412199999998E-2</c:v>
                </c:pt>
                <c:pt idx="24162">
                  <c:v>3.35854124E-2</c:v>
                </c:pt>
                <c:pt idx="24163">
                  <c:v>3.3585412600000003E-2</c:v>
                </c:pt>
                <c:pt idx="24164">
                  <c:v>3.3585412799999999E-2</c:v>
                </c:pt>
                <c:pt idx="24165">
                  <c:v>3.3585413000000001E-2</c:v>
                </c:pt>
                <c:pt idx="24166">
                  <c:v>3.3585413199999997E-2</c:v>
                </c:pt>
                <c:pt idx="24167">
                  <c:v>3.35854134E-2</c:v>
                </c:pt>
                <c:pt idx="24168">
                  <c:v>3.3585413600000003E-2</c:v>
                </c:pt>
                <c:pt idx="24169">
                  <c:v>3.3585413799999998E-2</c:v>
                </c:pt>
                <c:pt idx="24170">
                  <c:v>3.3585414000000001E-2</c:v>
                </c:pt>
                <c:pt idx="24171">
                  <c:v>3.3585414199999997E-2</c:v>
                </c:pt>
                <c:pt idx="24172">
                  <c:v>3.3585414399999999E-2</c:v>
                </c:pt>
                <c:pt idx="24173">
                  <c:v>3.3585414600000002E-2</c:v>
                </c:pt>
                <c:pt idx="24174">
                  <c:v>3.3585414799999998E-2</c:v>
                </c:pt>
                <c:pt idx="24175">
                  <c:v>3.3585415E-2</c:v>
                </c:pt>
                <c:pt idx="24176">
                  <c:v>3.3585415200000003E-2</c:v>
                </c:pt>
                <c:pt idx="24177">
                  <c:v>3.3585415399999999E-2</c:v>
                </c:pt>
                <c:pt idx="24178">
                  <c:v>3.3585415600000001E-2</c:v>
                </c:pt>
                <c:pt idx="24179">
                  <c:v>3.3585415799999997E-2</c:v>
                </c:pt>
                <c:pt idx="24180">
                  <c:v>3.3585416E-2</c:v>
                </c:pt>
                <c:pt idx="24181">
                  <c:v>3.3585416200000003E-2</c:v>
                </c:pt>
                <c:pt idx="24182">
                  <c:v>3.3585416399999998E-2</c:v>
                </c:pt>
                <c:pt idx="24183">
                  <c:v>3.3585416600000001E-2</c:v>
                </c:pt>
                <c:pt idx="24184">
                  <c:v>3.3585416799999997E-2</c:v>
                </c:pt>
                <c:pt idx="24185">
                  <c:v>3.3585416999999999E-2</c:v>
                </c:pt>
                <c:pt idx="24186">
                  <c:v>3.3585417200000002E-2</c:v>
                </c:pt>
                <c:pt idx="24187">
                  <c:v>3.3585417399999998E-2</c:v>
                </c:pt>
                <c:pt idx="24188">
                  <c:v>3.35854176E-2</c:v>
                </c:pt>
                <c:pt idx="24189">
                  <c:v>3.3585417800000003E-2</c:v>
                </c:pt>
                <c:pt idx="24190">
                  <c:v>3.3585417999999999E-2</c:v>
                </c:pt>
                <c:pt idx="24191">
                  <c:v>3.3585418200000001E-2</c:v>
                </c:pt>
                <c:pt idx="24192">
                  <c:v>3.3585418399999997E-2</c:v>
                </c:pt>
                <c:pt idx="24193">
                  <c:v>3.35854186E-2</c:v>
                </c:pt>
                <c:pt idx="24194">
                  <c:v>3.3585418800000003E-2</c:v>
                </c:pt>
                <c:pt idx="24195">
                  <c:v>3.3585418999999998E-2</c:v>
                </c:pt>
                <c:pt idx="24196">
                  <c:v>3.3585419200000001E-2</c:v>
                </c:pt>
                <c:pt idx="24197">
                  <c:v>3.3585419399999997E-2</c:v>
                </c:pt>
                <c:pt idx="24198">
                  <c:v>3.3585419599999999E-2</c:v>
                </c:pt>
                <c:pt idx="24199">
                  <c:v>3.3585419800000002E-2</c:v>
                </c:pt>
                <c:pt idx="24200">
                  <c:v>3.3585419999999998E-2</c:v>
                </c:pt>
                <c:pt idx="24201">
                  <c:v>3.35854202E-2</c:v>
                </c:pt>
                <c:pt idx="24202">
                  <c:v>3.3585420400000003E-2</c:v>
                </c:pt>
                <c:pt idx="24203">
                  <c:v>3.3585420599999999E-2</c:v>
                </c:pt>
                <c:pt idx="24204">
                  <c:v>3.3585420800000002E-2</c:v>
                </c:pt>
                <c:pt idx="24205">
                  <c:v>3.3585420999999997E-2</c:v>
                </c:pt>
                <c:pt idx="24206">
                  <c:v>3.35854212E-2</c:v>
                </c:pt>
                <c:pt idx="24207">
                  <c:v>3.3585421400000003E-2</c:v>
                </c:pt>
                <c:pt idx="24208">
                  <c:v>3.3585421599999998E-2</c:v>
                </c:pt>
                <c:pt idx="24209">
                  <c:v>3.3585421800000001E-2</c:v>
                </c:pt>
                <c:pt idx="24210">
                  <c:v>3.3585421999999997E-2</c:v>
                </c:pt>
                <c:pt idx="24211">
                  <c:v>3.3585422199999999E-2</c:v>
                </c:pt>
                <c:pt idx="24212">
                  <c:v>3.3585422400000002E-2</c:v>
                </c:pt>
                <c:pt idx="24213">
                  <c:v>3.3585422599999998E-2</c:v>
                </c:pt>
                <c:pt idx="24214">
                  <c:v>3.35854228E-2</c:v>
                </c:pt>
                <c:pt idx="24215">
                  <c:v>3.3585423000000003E-2</c:v>
                </c:pt>
                <c:pt idx="24216">
                  <c:v>3.3585423199999999E-2</c:v>
                </c:pt>
                <c:pt idx="24217">
                  <c:v>3.3585423400000002E-2</c:v>
                </c:pt>
                <c:pt idx="24218">
                  <c:v>3.3585423599999997E-2</c:v>
                </c:pt>
                <c:pt idx="24219">
                  <c:v>3.35854238E-2</c:v>
                </c:pt>
                <c:pt idx="24220">
                  <c:v>3.3585424000000003E-2</c:v>
                </c:pt>
                <c:pt idx="24221">
                  <c:v>3.3585424199999998E-2</c:v>
                </c:pt>
                <c:pt idx="24222">
                  <c:v>3.3585424400000001E-2</c:v>
                </c:pt>
                <c:pt idx="24223">
                  <c:v>3.3585424599999997E-2</c:v>
                </c:pt>
                <c:pt idx="24224">
                  <c:v>3.3585424799999999E-2</c:v>
                </c:pt>
                <c:pt idx="24225">
                  <c:v>3.3585425000000002E-2</c:v>
                </c:pt>
                <c:pt idx="24226">
                  <c:v>3.3585425199999998E-2</c:v>
                </c:pt>
                <c:pt idx="24227">
                  <c:v>3.35854254E-2</c:v>
                </c:pt>
                <c:pt idx="24228">
                  <c:v>3.3585425600000003E-2</c:v>
                </c:pt>
                <c:pt idx="24229">
                  <c:v>3.3585425799999999E-2</c:v>
                </c:pt>
                <c:pt idx="24230">
                  <c:v>3.3585426000000002E-2</c:v>
                </c:pt>
                <c:pt idx="24231">
                  <c:v>3.3585426199999997E-2</c:v>
                </c:pt>
                <c:pt idx="24232">
                  <c:v>3.35854264E-2</c:v>
                </c:pt>
                <c:pt idx="24233">
                  <c:v>3.3585426600000003E-2</c:v>
                </c:pt>
                <c:pt idx="24234">
                  <c:v>3.3585426799999998E-2</c:v>
                </c:pt>
                <c:pt idx="24235">
                  <c:v>3.3585427000000001E-2</c:v>
                </c:pt>
                <c:pt idx="24236">
                  <c:v>3.3585427199999997E-2</c:v>
                </c:pt>
                <c:pt idx="24237">
                  <c:v>3.3585427399999999E-2</c:v>
                </c:pt>
                <c:pt idx="24238">
                  <c:v>3.3585427600000002E-2</c:v>
                </c:pt>
                <c:pt idx="24239">
                  <c:v>3.3585427799999998E-2</c:v>
                </c:pt>
                <c:pt idx="24240">
                  <c:v>3.3585428000000001E-2</c:v>
                </c:pt>
                <c:pt idx="24241">
                  <c:v>3.3585428200000003E-2</c:v>
                </c:pt>
                <c:pt idx="24242">
                  <c:v>3.3585428399999999E-2</c:v>
                </c:pt>
                <c:pt idx="24243">
                  <c:v>3.3585428600000002E-2</c:v>
                </c:pt>
                <c:pt idx="24244">
                  <c:v>3.3585428799999997E-2</c:v>
                </c:pt>
                <c:pt idx="24245">
                  <c:v>3.3585429E-2</c:v>
                </c:pt>
                <c:pt idx="24246">
                  <c:v>3.3585429200000003E-2</c:v>
                </c:pt>
                <c:pt idx="24247">
                  <c:v>3.3585429399999998E-2</c:v>
                </c:pt>
                <c:pt idx="24248">
                  <c:v>3.3585429600000001E-2</c:v>
                </c:pt>
                <c:pt idx="24249">
                  <c:v>3.3585429799999997E-2</c:v>
                </c:pt>
                <c:pt idx="24250">
                  <c:v>3.3585429999999999E-2</c:v>
                </c:pt>
                <c:pt idx="24251">
                  <c:v>3.3585430200000002E-2</c:v>
                </c:pt>
                <c:pt idx="24252">
                  <c:v>3.3585430399999998E-2</c:v>
                </c:pt>
                <c:pt idx="24253">
                  <c:v>3.3585430600000001E-2</c:v>
                </c:pt>
                <c:pt idx="24254">
                  <c:v>3.3585430800000003E-2</c:v>
                </c:pt>
                <c:pt idx="24255">
                  <c:v>3.3585430999999999E-2</c:v>
                </c:pt>
                <c:pt idx="24256">
                  <c:v>3.3585431200000002E-2</c:v>
                </c:pt>
                <c:pt idx="24257">
                  <c:v>3.3585431399999997E-2</c:v>
                </c:pt>
                <c:pt idx="24258">
                  <c:v>3.35854316E-2</c:v>
                </c:pt>
                <c:pt idx="24259">
                  <c:v>3.3585431800000003E-2</c:v>
                </c:pt>
                <c:pt idx="24260">
                  <c:v>3.3585431999999998E-2</c:v>
                </c:pt>
                <c:pt idx="24261">
                  <c:v>3.3585432200000001E-2</c:v>
                </c:pt>
                <c:pt idx="24262">
                  <c:v>3.3585432399999997E-2</c:v>
                </c:pt>
                <c:pt idx="24263">
                  <c:v>3.3585432599999999E-2</c:v>
                </c:pt>
                <c:pt idx="24264">
                  <c:v>3.3585432800000002E-2</c:v>
                </c:pt>
                <c:pt idx="24265">
                  <c:v>3.3585432999999998E-2</c:v>
                </c:pt>
                <c:pt idx="24266">
                  <c:v>3.3585433200000001E-2</c:v>
                </c:pt>
                <c:pt idx="24267">
                  <c:v>3.3585433400000003E-2</c:v>
                </c:pt>
                <c:pt idx="24268">
                  <c:v>3.3585433599999999E-2</c:v>
                </c:pt>
                <c:pt idx="24269">
                  <c:v>3.3585433800000002E-2</c:v>
                </c:pt>
                <c:pt idx="24270">
                  <c:v>3.3585433999999997E-2</c:v>
                </c:pt>
                <c:pt idx="24271">
                  <c:v>3.35854342E-2</c:v>
                </c:pt>
                <c:pt idx="24272">
                  <c:v>3.3585434400000003E-2</c:v>
                </c:pt>
                <c:pt idx="24273">
                  <c:v>3.3585434599999998E-2</c:v>
                </c:pt>
                <c:pt idx="24274">
                  <c:v>3.3585434800000001E-2</c:v>
                </c:pt>
                <c:pt idx="24275">
                  <c:v>3.3585434999999997E-2</c:v>
                </c:pt>
                <c:pt idx="24276">
                  <c:v>3.3585435199999999E-2</c:v>
                </c:pt>
                <c:pt idx="24277">
                  <c:v>3.3585435400000002E-2</c:v>
                </c:pt>
                <c:pt idx="24278">
                  <c:v>3.3585435599999998E-2</c:v>
                </c:pt>
                <c:pt idx="24279">
                  <c:v>3.3585435800000001E-2</c:v>
                </c:pt>
                <c:pt idx="24280">
                  <c:v>3.3585436000000003E-2</c:v>
                </c:pt>
                <c:pt idx="24281">
                  <c:v>3.3585436199999999E-2</c:v>
                </c:pt>
                <c:pt idx="24282">
                  <c:v>3.3585436400000002E-2</c:v>
                </c:pt>
                <c:pt idx="24283">
                  <c:v>3.3585436599999997E-2</c:v>
                </c:pt>
                <c:pt idx="24284">
                  <c:v>3.35854368E-2</c:v>
                </c:pt>
                <c:pt idx="24285">
                  <c:v>3.3585437000000003E-2</c:v>
                </c:pt>
                <c:pt idx="24286">
                  <c:v>3.3585437199999998E-2</c:v>
                </c:pt>
                <c:pt idx="24287">
                  <c:v>3.3585437400000001E-2</c:v>
                </c:pt>
                <c:pt idx="24288">
                  <c:v>3.3585437599999997E-2</c:v>
                </c:pt>
                <c:pt idx="24289">
                  <c:v>3.35854378E-2</c:v>
                </c:pt>
                <c:pt idx="24290">
                  <c:v>3.3585438000000002E-2</c:v>
                </c:pt>
                <c:pt idx="24291">
                  <c:v>3.3585438199999998E-2</c:v>
                </c:pt>
                <c:pt idx="24292">
                  <c:v>3.3585438400000001E-2</c:v>
                </c:pt>
                <c:pt idx="24293">
                  <c:v>3.3585438600000003E-2</c:v>
                </c:pt>
                <c:pt idx="24294">
                  <c:v>3.3585438799999999E-2</c:v>
                </c:pt>
                <c:pt idx="24295">
                  <c:v>3.3585439000000002E-2</c:v>
                </c:pt>
                <c:pt idx="24296">
                  <c:v>3.3585439199999997E-2</c:v>
                </c:pt>
                <c:pt idx="24297">
                  <c:v>3.35854394E-2</c:v>
                </c:pt>
                <c:pt idx="24298">
                  <c:v>3.3585439600000003E-2</c:v>
                </c:pt>
                <c:pt idx="24299">
                  <c:v>3.3585439799999998E-2</c:v>
                </c:pt>
                <c:pt idx="24300">
                  <c:v>3.3585440000000001E-2</c:v>
                </c:pt>
                <c:pt idx="24301">
                  <c:v>3.3585440199999997E-2</c:v>
                </c:pt>
                <c:pt idx="24302">
                  <c:v>3.35854404E-2</c:v>
                </c:pt>
                <c:pt idx="24303">
                  <c:v>3.3585440600000002E-2</c:v>
                </c:pt>
                <c:pt idx="24304">
                  <c:v>3.3585440799999998E-2</c:v>
                </c:pt>
                <c:pt idx="24305">
                  <c:v>3.3585441000000001E-2</c:v>
                </c:pt>
                <c:pt idx="24306">
                  <c:v>3.3585441200000003E-2</c:v>
                </c:pt>
                <c:pt idx="24307">
                  <c:v>3.3585441399999999E-2</c:v>
                </c:pt>
                <c:pt idx="24308">
                  <c:v>3.3585441600000002E-2</c:v>
                </c:pt>
                <c:pt idx="24309">
                  <c:v>3.3585441799999997E-2</c:v>
                </c:pt>
                <c:pt idx="24310">
                  <c:v>3.3585442E-2</c:v>
                </c:pt>
                <c:pt idx="24311">
                  <c:v>3.3585442200000003E-2</c:v>
                </c:pt>
                <c:pt idx="24312">
                  <c:v>3.3585442399999998E-2</c:v>
                </c:pt>
                <c:pt idx="24313">
                  <c:v>3.3585442600000001E-2</c:v>
                </c:pt>
                <c:pt idx="24314">
                  <c:v>3.3585442799999997E-2</c:v>
                </c:pt>
                <c:pt idx="24315">
                  <c:v>3.3585443E-2</c:v>
                </c:pt>
                <c:pt idx="24316">
                  <c:v>3.3585443200000002E-2</c:v>
                </c:pt>
                <c:pt idx="24317">
                  <c:v>3.3585443399999998E-2</c:v>
                </c:pt>
                <c:pt idx="24318">
                  <c:v>3.3585443600000001E-2</c:v>
                </c:pt>
                <c:pt idx="24319">
                  <c:v>3.3585443800000003E-2</c:v>
                </c:pt>
                <c:pt idx="24320">
                  <c:v>3.3585443999999999E-2</c:v>
                </c:pt>
                <c:pt idx="24321">
                  <c:v>3.3585444200000002E-2</c:v>
                </c:pt>
                <c:pt idx="24322">
                  <c:v>3.3585444399999997E-2</c:v>
                </c:pt>
                <c:pt idx="24323">
                  <c:v>3.35854446E-2</c:v>
                </c:pt>
                <c:pt idx="24324">
                  <c:v>3.3585444800000003E-2</c:v>
                </c:pt>
                <c:pt idx="24325">
                  <c:v>3.3585444999999998E-2</c:v>
                </c:pt>
                <c:pt idx="24326">
                  <c:v>3.3585445200000001E-2</c:v>
                </c:pt>
                <c:pt idx="24327">
                  <c:v>3.3585445399999997E-2</c:v>
                </c:pt>
                <c:pt idx="24328">
                  <c:v>3.35854456E-2</c:v>
                </c:pt>
                <c:pt idx="24329">
                  <c:v>3.3585445800000002E-2</c:v>
                </c:pt>
                <c:pt idx="24330">
                  <c:v>3.3585445999999998E-2</c:v>
                </c:pt>
                <c:pt idx="24331">
                  <c:v>3.3585446200000001E-2</c:v>
                </c:pt>
                <c:pt idx="24332">
                  <c:v>3.3585446400000003E-2</c:v>
                </c:pt>
                <c:pt idx="24333">
                  <c:v>3.3585446599999999E-2</c:v>
                </c:pt>
                <c:pt idx="24334">
                  <c:v>3.3585446800000002E-2</c:v>
                </c:pt>
                <c:pt idx="24335">
                  <c:v>3.3585446999999997E-2</c:v>
                </c:pt>
                <c:pt idx="24336">
                  <c:v>3.35854472E-2</c:v>
                </c:pt>
                <c:pt idx="24337">
                  <c:v>3.3585447400000003E-2</c:v>
                </c:pt>
                <c:pt idx="24338">
                  <c:v>3.3585447599999999E-2</c:v>
                </c:pt>
                <c:pt idx="24339">
                  <c:v>3.3585447800000001E-2</c:v>
                </c:pt>
                <c:pt idx="24340">
                  <c:v>3.3585447999999997E-2</c:v>
                </c:pt>
                <c:pt idx="24341">
                  <c:v>3.35854482E-2</c:v>
                </c:pt>
                <c:pt idx="24342">
                  <c:v>3.3585448400000002E-2</c:v>
                </c:pt>
                <c:pt idx="24343">
                  <c:v>3.3585448599999998E-2</c:v>
                </c:pt>
                <c:pt idx="24344">
                  <c:v>3.3585448800000001E-2</c:v>
                </c:pt>
                <c:pt idx="24345">
                  <c:v>3.3585449000000003E-2</c:v>
                </c:pt>
                <c:pt idx="24346">
                  <c:v>3.3585449199999999E-2</c:v>
                </c:pt>
                <c:pt idx="24347">
                  <c:v>3.3585449400000002E-2</c:v>
                </c:pt>
                <c:pt idx="24348">
                  <c:v>3.3585449599999997E-2</c:v>
                </c:pt>
                <c:pt idx="24349">
                  <c:v>3.35854498E-2</c:v>
                </c:pt>
                <c:pt idx="24350">
                  <c:v>3.3585450000000003E-2</c:v>
                </c:pt>
                <c:pt idx="24351">
                  <c:v>3.3585450199999999E-2</c:v>
                </c:pt>
                <c:pt idx="24352">
                  <c:v>3.3585450400000001E-2</c:v>
                </c:pt>
                <c:pt idx="24353">
                  <c:v>3.3585450599999997E-2</c:v>
                </c:pt>
                <c:pt idx="24354">
                  <c:v>3.35854508E-2</c:v>
                </c:pt>
                <c:pt idx="24355">
                  <c:v>3.3585451000000002E-2</c:v>
                </c:pt>
                <c:pt idx="24356">
                  <c:v>3.3585451199999998E-2</c:v>
                </c:pt>
                <c:pt idx="24357">
                  <c:v>3.3585451400000001E-2</c:v>
                </c:pt>
                <c:pt idx="24358">
                  <c:v>3.3585451600000003E-2</c:v>
                </c:pt>
                <c:pt idx="24359">
                  <c:v>3.3585451799999999E-2</c:v>
                </c:pt>
                <c:pt idx="24360">
                  <c:v>3.3585452000000002E-2</c:v>
                </c:pt>
                <c:pt idx="24361">
                  <c:v>3.3585452199999997E-2</c:v>
                </c:pt>
                <c:pt idx="24362">
                  <c:v>3.35854524E-2</c:v>
                </c:pt>
                <c:pt idx="24363">
                  <c:v>3.3585452600000003E-2</c:v>
                </c:pt>
                <c:pt idx="24364">
                  <c:v>3.3585452799999999E-2</c:v>
                </c:pt>
                <c:pt idx="24365">
                  <c:v>3.3585453000000001E-2</c:v>
                </c:pt>
                <c:pt idx="24366">
                  <c:v>3.3585453199999997E-2</c:v>
                </c:pt>
                <c:pt idx="24367">
                  <c:v>3.35854534E-2</c:v>
                </c:pt>
                <c:pt idx="24368">
                  <c:v>3.3585453600000002E-2</c:v>
                </c:pt>
                <c:pt idx="24369">
                  <c:v>3.3585453799999998E-2</c:v>
                </c:pt>
                <c:pt idx="24370">
                  <c:v>3.3585454000000001E-2</c:v>
                </c:pt>
                <c:pt idx="24371">
                  <c:v>3.3585454200000003E-2</c:v>
                </c:pt>
                <c:pt idx="24372">
                  <c:v>3.3585454399999999E-2</c:v>
                </c:pt>
                <c:pt idx="24373">
                  <c:v>3.3585454600000002E-2</c:v>
                </c:pt>
                <c:pt idx="24374">
                  <c:v>3.3585454799999997E-2</c:v>
                </c:pt>
                <c:pt idx="24375">
                  <c:v>3.3585455E-2</c:v>
                </c:pt>
                <c:pt idx="24376">
                  <c:v>3.3585455200000003E-2</c:v>
                </c:pt>
                <c:pt idx="24377">
                  <c:v>3.3585455399999999E-2</c:v>
                </c:pt>
                <c:pt idx="24378">
                  <c:v>3.3585455600000001E-2</c:v>
                </c:pt>
                <c:pt idx="24379">
                  <c:v>3.3585455799999997E-2</c:v>
                </c:pt>
                <c:pt idx="24380">
                  <c:v>3.3585456E-2</c:v>
                </c:pt>
                <c:pt idx="24381">
                  <c:v>3.3585456200000002E-2</c:v>
                </c:pt>
                <c:pt idx="24382">
                  <c:v>3.3585456399999998E-2</c:v>
                </c:pt>
                <c:pt idx="24383">
                  <c:v>3.3585456600000001E-2</c:v>
                </c:pt>
                <c:pt idx="24384">
                  <c:v>3.3585456800000003E-2</c:v>
                </c:pt>
                <c:pt idx="24385">
                  <c:v>3.3585456999999999E-2</c:v>
                </c:pt>
                <c:pt idx="24386">
                  <c:v>3.3585457200000002E-2</c:v>
                </c:pt>
                <c:pt idx="24387">
                  <c:v>3.3585457399999998E-2</c:v>
                </c:pt>
                <c:pt idx="24388">
                  <c:v>3.35854576E-2</c:v>
                </c:pt>
                <c:pt idx="24389">
                  <c:v>3.3585457800000003E-2</c:v>
                </c:pt>
                <c:pt idx="24390">
                  <c:v>3.3585457999999999E-2</c:v>
                </c:pt>
                <c:pt idx="24391">
                  <c:v>3.3585458200000001E-2</c:v>
                </c:pt>
                <c:pt idx="24392">
                  <c:v>3.3585458399999997E-2</c:v>
                </c:pt>
                <c:pt idx="24393">
                  <c:v>3.35854586E-2</c:v>
                </c:pt>
                <c:pt idx="24394">
                  <c:v>3.3585458800000002E-2</c:v>
                </c:pt>
                <c:pt idx="24395">
                  <c:v>3.3585458999999998E-2</c:v>
                </c:pt>
                <c:pt idx="24396">
                  <c:v>3.3585459200000001E-2</c:v>
                </c:pt>
                <c:pt idx="24397">
                  <c:v>3.3585459400000003E-2</c:v>
                </c:pt>
                <c:pt idx="24398">
                  <c:v>3.3585459599999999E-2</c:v>
                </c:pt>
                <c:pt idx="24399">
                  <c:v>3.3585459800000002E-2</c:v>
                </c:pt>
                <c:pt idx="24400">
                  <c:v>3.3585459999999998E-2</c:v>
                </c:pt>
                <c:pt idx="24401">
                  <c:v>3.35854602E-2</c:v>
                </c:pt>
                <c:pt idx="24402">
                  <c:v>3.3585460400000003E-2</c:v>
                </c:pt>
                <c:pt idx="24403">
                  <c:v>3.3585460599999999E-2</c:v>
                </c:pt>
                <c:pt idx="24404">
                  <c:v>3.3585460800000001E-2</c:v>
                </c:pt>
                <c:pt idx="24405">
                  <c:v>3.3585460999999997E-2</c:v>
                </c:pt>
                <c:pt idx="24406">
                  <c:v>3.35854612E-2</c:v>
                </c:pt>
                <c:pt idx="24407">
                  <c:v>3.3585461400000002E-2</c:v>
                </c:pt>
                <c:pt idx="24408">
                  <c:v>3.3585461599999998E-2</c:v>
                </c:pt>
                <c:pt idx="24409">
                  <c:v>3.3585461800000001E-2</c:v>
                </c:pt>
                <c:pt idx="24410">
                  <c:v>3.3585462000000003E-2</c:v>
                </c:pt>
                <c:pt idx="24411">
                  <c:v>3.3585462199999999E-2</c:v>
                </c:pt>
                <c:pt idx="24412">
                  <c:v>3.3585462400000002E-2</c:v>
                </c:pt>
                <c:pt idx="24413">
                  <c:v>3.3585462599999998E-2</c:v>
                </c:pt>
                <c:pt idx="24414">
                  <c:v>3.35854628E-2</c:v>
                </c:pt>
                <c:pt idx="24415">
                  <c:v>3.3585463000000003E-2</c:v>
                </c:pt>
                <c:pt idx="24416">
                  <c:v>3.3585463199999999E-2</c:v>
                </c:pt>
                <c:pt idx="24417">
                  <c:v>3.3585463400000001E-2</c:v>
                </c:pt>
                <c:pt idx="24418">
                  <c:v>3.3585463599999997E-2</c:v>
                </c:pt>
                <c:pt idx="24419">
                  <c:v>3.35854638E-2</c:v>
                </c:pt>
                <c:pt idx="24420">
                  <c:v>3.3585464000000002E-2</c:v>
                </c:pt>
                <c:pt idx="24421">
                  <c:v>3.3585464199999998E-2</c:v>
                </c:pt>
                <c:pt idx="24422">
                  <c:v>3.3585464400000001E-2</c:v>
                </c:pt>
                <c:pt idx="24423">
                  <c:v>3.3585464600000003E-2</c:v>
                </c:pt>
                <c:pt idx="24424">
                  <c:v>3.3585464799999999E-2</c:v>
                </c:pt>
                <c:pt idx="24425">
                  <c:v>3.3585465000000002E-2</c:v>
                </c:pt>
                <c:pt idx="24426">
                  <c:v>3.3585465199999998E-2</c:v>
                </c:pt>
                <c:pt idx="24427">
                  <c:v>3.35854654E-2</c:v>
                </c:pt>
                <c:pt idx="24428">
                  <c:v>3.3585465600000003E-2</c:v>
                </c:pt>
                <c:pt idx="24429">
                  <c:v>3.3585465799999999E-2</c:v>
                </c:pt>
                <c:pt idx="24430">
                  <c:v>3.3585466000000001E-2</c:v>
                </c:pt>
                <c:pt idx="24431">
                  <c:v>3.3585466199999997E-2</c:v>
                </c:pt>
                <c:pt idx="24432">
                  <c:v>3.35854664E-2</c:v>
                </c:pt>
                <c:pt idx="24433">
                  <c:v>3.3585466600000002E-2</c:v>
                </c:pt>
                <c:pt idx="24434">
                  <c:v>3.3585466799999998E-2</c:v>
                </c:pt>
                <c:pt idx="24435">
                  <c:v>3.3585467000000001E-2</c:v>
                </c:pt>
                <c:pt idx="24436">
                  <c:v>3.3585467200000003E-2</c:v>
                </c:pt>
                <c:pt idx="24437">
                  <c:v>3.3585467399999999E-2</c:v>
                </c:pt>
                <c:pt idx="24438">
                  <c:v>3.3585467600000002E-2</c:v>
                </c:pt>
                <c:pt idx="24439">
                  <c:v>3.3585467799999998E-2</c:v>
                </c:pt>
                <c:pt idx="24440">
                  <c:v>3.3585468E-2</c:v>
                </c:pt>
                <c:pt idx="24441">
                  <c:v>3.3585468200000003E-2</c:v>
                </c:pt>
                <c:pt idx="24442">
                  <c:v>3.3585468399999999E-2</c:v>
                </c:pt>
                <c:pt idx="24443">
                  <c:v>3.3585468600000001E-2</c:v>
                </c:pt>
                <c:pt idx="24444">
                  <c:v>3.3585468799999997E-2</c:v>
                </c:pt>
                <c:pt idx="24445">
                  <c:v>3.3585469E-2</c:v>
                </c:pt>
                <c:pt idx="24446">
                  <c:v>3.3585469200000002E-2</c:v>
                </c:pt>
                <c:pt idx="24447">
                  <c:v>3.3585469399999998E-2</c:v>
                </c:pt>
                <c:pt idx="24448">
                  <c:v>3.3585469600000001E-2</c:v>
                </c:pt>
                <c:pt idx="24449">
                  <c:v>3.3585469799999997E-2</c:v>
                </c:pt>
                <c:pt idx="24450">
                  <c:v>3.3585469999999999E-2</c:v>
                </c:pt>
                <c:pt idx="24451">
                  <c:v>3.3585470200000002E-2</c:v>
                </c:pt>
                <c:pt idx="24452">
                  <c:v>3.3585470399999998E-2</c:v>
                </c:pt>
                <c:pt idx="24453">
                  <c:v>3.35854706E-2</c:v>
                </c:pt>
                <c:pt idx="24454">
                  <c:v>3.3585470800000003E-2</c:v>
                </c:pt>
                <c:pt idx="24455">
                  <c:v>3.3585470999999999E-2</c:v>
                </c:pt>
                <c:pt idx="24456">
                  <c:v>3.3585471200000001E-2</c:v>
                </c:pt>
                <c:pt idx="24457">
                  <c:v>3.3585471399999997E-2</c:v>
                </c:pt>
                <c:pt idx="24458">
                  <c:v>3.35854716E-2</c:v>
                </c:pt>
                <c:pt idx="24459">
                  <c:v>3.3585471800000002E-2</c:v>
                </c:pt>
                <c:pt idx="24460">
                  <c:v>3.3585471999999998E-2</c:v>
                </c:pt>
                <c:pt idx="24461">
                  <c:v>3.3585472200000001E-2</c:v>
                </c:pt>
                <c:pt idx="24462">
                  <c:v>3.3585472399999997E-2</c:v>
                </c:pt>
                <c:pt idx="24463">
                  <c:v>3.3585472599999999E-2</c:v>
                </c:pt>
                <c:pt idx="24464">
                  <c:v>3.3585472800000002E-2</c:v>
                </c:pt>
                <c:pt idx="24465">
                  <c:v>3.3585472999999998E-2</c:v>
                </c:pt>
                <c:pt idx="24466">
                  <c:v>3.35854732E-2</c:v>
                </c:pt>
                <c:pt idx="24467">
                  <c:v>3.3585473400000003E-2</c:v>
                </c:pt>
                <c:pt idx="24468">
                  <c:v>3.3585473599999999E-2</c:v>
                </c:pt>
                <c:pt idx="24469">
                  <c:v>3.3585473800000001E-2</c:v>
                </c:pt>
                <c:pt idx="24470">
                  <c:v>3.3585473999999997E-2</c:v>
                </c:pt>
                <c:pt idx="24471">
                  <c:v>3.35854742E-2</c:v>
                </c:pt>
                <c:pt idx="24472">
                  <c:v>3.3585474400000002E-2</c:v>
                </c:pt>
                <c:pt idx="24473">
                  <c:v>3.3585474599999998E-2</c:v>
                </c:pt>
                <c:pt idx="24474">
                  <c:v>3.3585474800000001E-2</c:v>
                </c:pt>
                <c:pt idx="24475">
                  <c:v>3.3585474999999997E-2</c:v>
                </c:pt>
                <c:pt idx="24476">
                  <c:v>3.3585475199999999E-2</c:v>
                </c:pt>
                <c:pt idx="24477">
                  <c:v>3.3585475400000002E-2</c:v>
                </c:pt>
                <c:pt idx="24478">
                  <c:v>3.3585475599999998E-2</c:v>
                </c:pt>
                <c:pt idx="24479">
                  <c:v>3.35854758E-2</c:v>
                </c:pt>
                <c:pt idx="24480">
                  <c:v>3.3585476000000003E-2</c:v>
                </c:pt>
                <c:pt idx="24481">
                  <c:v>3.3585476199999999E-2</c:v>
                </c:pt>
                <c:pt idx="24482">
                  <c:v>3.3585476400000001E-2</c:v>
                </c:pt>
                <c:pt idx="24483">
                  <c:v>3.3585476599999997E-2</c:v>
                </c:pt>
                <c:pt idx="24484">
                  <c:v>3.35854768E-2</c:v>
                </c:pt>
                <c:pt idx="24485">
                  <c:v>3.3585477000000002E-2</c:v>
                </c:pt>
                <c:pt idx="24486">
                  <c:v>3.3585477199999998E-2</c:v>
                </c:pt>
                <c:pt idx="24487">
                  <c:v>3.3585477400000001E-2</c:v>
                </c:pt>
                <c:pt idx="24488">
                  <c:v>3.3585477599999997E-2</c:v>
                </c:pt>
                <c:pt idx="24489">
                  <c:v>3.3585477799999999E-2</c:v>
                </c:pt>
                <c:pt idx="24490">
                  <c:v>3.3585478000000002E-2</c:v>
                </c:pt>
                <c:pt idx="24491">
                  <c:v>3.3585478199999998E-2</c:v>
                </c:pt>
                <c:pt idx="24492">
                  <c:v>3.35854784E-2</c:v>
                </c:pt>
                <c:pt idx="24493">
                  <c:v>3.3585478600000003E-2</c:v>
                </c:pt>
                <c:pt idx="24494">
                  <c:v>3.3585478799999999E-2</c:v>
                </c:pt>
                <c:pt idx="24495">
                  <c:v>3.3585479000000001E-2</c:v>
                </c:pt>
                <c:pt idx="24496">
                  <c:v>3.3585479199999997E-2</c:v>
                </c:pt>
                <c:pt idx="24497">
                  <c:v>3.35854794E-2</c:v>
                </c:pt>
                <c:pt idx="24498">
                  <c:v>3.3585479600000002E-2</c:v>
                </c:pt>
                <c:pt idx="24499">
                  <c:v>3.3585479799999998E-2</c:v>
                </c:pt>
                <c:pt idx="24500">
                  <c:v>3.3585480000000001E-2</c:v>
                </c:pt>
                <c:pt idx="24501">
                  <c:v>3.3585480199999997E-2</c:v>
                </c:pt>
                <c:pt idx="24502">
                  <c:v>3.3585480399999999E-2</c:v>
                </c:pt>
                <c:pt idx="24503">
                  <c:v>3.3585480600000002E-2</c:v>
                </c:pt>
                <c:pt idx="24504">
                  <c:v>3.3585480799999998E-2</c:v>
                </c:pt>
                <c:pt idx="24505">
                  <c:v>3.3585481E-2</c:v>
                </c:pt>
                <c:pt idx="24506">
                  <c:v>3.3585481200000003E-2</c:v>
                </c:pt>
                <c:pt idx="24507">
                  <c:v>3.3585481399999999E-2</c:v>
                </c:pt>
                <c:pt idx="24508">
                  <c:v>3.3585481600000001E-2</c:v>
                </c:pt>
                <c:pt idx="24509">
                  <c:v>3.3585481799999997E-2</c:v>
                </c:pt>
                <c:pt idx="24510">
                  <c:v>3.3585482E-2</c:v>
                </c:pt>
                <c:pt idx="24511">
                  <c:v>3.3585482200000003E-2</c:v>
                </c:pt>
                <c:pt idx="24512">
                  <c:v>3.3585482399999998E-2</c:v>
                </c:pt>
                <c:pt idx="24513">
                  <c:v>3.3585482600000001E-2</c:v>
                </c:pt>
                <c:pt idx="24514">
                  <c:v>3.3585482799999997E-2</c:v>
                </c:pt>
                <c:pt idx="24515">
                  <c:v>3.3585482999999999E-2</c:v>
                </c:pt>
                <c:pt idx="24516">
                  <c:v>3.3585483200000002E-2</c:v>
                </c:pt>
                <c:pt idx="24517">
                  <c:v>3.3585483399999998E-2</c:v>
                </c:pt>
                <c:pt idx="24518">
                  <c:v>3.35854836E-2</c:v>
                </c:pt>
                <c:pt idx="24519">
                  <c:v>3.3585483800000003E-2</c:v>
                </c:pt>
                <c:pt idx="24520">
                  <c:v>3.3585483999999999E-2</c:v>
                </c:pt>
                <c:pt idx="24521">
                  <c:v>3.3585484200000001E-2</c:v>
                </c:pt>
                <c:pt idx="24522">
                  <c:v>3.3585484399999997E-2</c:v>
                </c:pt>
                <c:pt idx="24523">
                  <c:v>3.35854846E-2</c:v>
                </c:pt>
                <c:pt idx="24524">
                  <c:v>3.3585484800000003E-2</c:v>
                </c:pt>
                <c:pt idx="24525">
                  <c:v>3.3585484999999998E-2</c:v>
                </c:pt>
                <c:pt idx="24526">
                  <c:v>3.3585485200000001E-2</c:v>
                </c:pt>
                <c:pt idx="24527">
                  <c:v>3.3585485399999997E-2</c:v>
                </c:pt>
                <c:pt idx="24528">
                  <c:v>3.3585485599999999E-2</c:v>
                </c:pt>
                <c:pt idx="24529">
                  <c:v>3.3585485800000002E-2</c:v>
                </c:pt>
                <c:pt idx="24530">
                  <c:v>3.3585485999999998E-2</c:v>
                </c:pt>
                <c:pt idx="24531">
                  <c:v>3.35854862E-2</c:v>
                </c:pt>
                <c:pt idx="24532">
                  <c:v>3.3585486400000003E-2</c:v>
                </c:pt>
                <c:pt idx="24533">
                  <c:v>3.3585486599999999E-2</c:v>
                </c:pt>
                <c:pt idx="24534">
                  <c:v>3.3585486800000001E-2</c:v>
                </c:pt>
                <c:pt idx="24535">
                  <c:v>3.3585486999999997E-2</c:v>
                </c:pt>
                <c:pt idx="24536">
                  <c:v>3.35854872E-2</c:v>
                </c:pt>
                <c:pt idx="24537">
                  <c:v>3.3585487400000003E-2</c:v>
                </c:pt>
                <c:pt idx="24538">
                  <c:v>3.3585487599999998E-2</c:v>
                </c:pt>
                <c:pt idx="24539">
                  <c:v>3.3585487800000001E-2</c:v>
                </c:pt>
                <c:pt idx="24540">
                  <c:v>3.3585487999999997E-2</c:v>
                </c:pt>
                <c:pt idx="24541">
                  <c:v>3.3585488199999999E-2</c:v>
                </c:pt>
                <c:pt idx="24542">
                  <c:v>3.3585488400000002E-2</c:v>
                </c:pt>
                <c:pt idx="24543">
                  <c:v>3.3585488599999998E-2</c:v>
                </c:pt>
                <c:pt idx="24544">
                  <c:v>3.35854888E-2</c:v>
                </c:pt>
                <c:pt idx="24545">
                  <c:v>3.3585489000000003E-2</c:v>
                </c:pt>
                <c:pt idx="24546">
                  <c:v>3.3585489199999999E-2</c:v>
                </c:pt>
                <c:pt idx="24547">
                  <c:v>3.3585489400000001E-2</c:v>
                </c:pt>
                <c:pt idx="24548">
                  <c:v>3.3585489599999997E-2</c:v>
                </c:pt>
                <c:pt idx="24549">
                  <c:v>3.35854898E-2</c:v>
                </c:pt>
                <c:pt idx="24550">
                  <c:v>3.3585490000000003E-2</c:v>
                </c:pt>
                <c:pt idx="24551">
                  <c:v>3.3585490199999998E-2</c:v>
                </c:pt>
                <c:pt idx="24552">
                  <c:v>3.3585490400000001E-2</c:v>
                </c:pt>
                <c:pt idx="24553">
                  <c:v>3.3585490599999997E-2</c:v>
                </c:pt>
                <c:pt idx="24554">
                  <c:v>3.3585490799999999E-2</c:v>
                </c:pt>
                <c:pt idx="24555">
                  <c:v>3.3585491000000002E-2</c:v>
                </c:pt>
                <c:pt idx="24556">
                  <c:v>3.3585491199999998E-2</c:v>
                </c:pt>
                <c:pt idx="24557">
                  <c:v>3.35854914E-2</c:v>
                </c:pt>
                <c:pt idx="24558">
                  <c:v>3.3585491600000003E-2</c:v>
                </c:pt>
                <c:pt idx="24559">
                  <c:v>3.3585491799999999E-2</c:v>
                </c:pt>
                <c:pt idx="24560">
                  <c:v>3.3585492000000002E-2</c:v>
                </c:pt>
                <c:pt idx="24561">
                  <c:v>3.3585492199999997E-2</c:v>
                </c:pt>
                <c:pt idx="24562">
                  <c:v>3.35854924E-2</c:v>
                </c:pt>
                <c:pt idx="24563">
                  <c:v>3.3585492600000003E-2</c:v>
                </c:pt>
                <c:pt idx="24564">
                  <c:v>3.3585492799999998E-2</c:v>
                </c:pt>
                <c:pt idx="24565">
                  <c:v>3.3585493000000001E-2</c:v>
                </c:pt>
                <c:pt idx="24566">
                  <c:v>3.3585493199999997E-2</c:v>
                </c:pt>
                <c:pt idx="24567">
                  <c:v>3.3585493399999999E-2</c:v>
                </c:pt>
                <c:pt idx="24568">
                  <c:v>3.3585493600000002E-2</c:v>
                </c:pt>
                <c:pt idx="24569">
                  <c:v>3.3585493799999998E-2</c:v>
                </c:pt>
                <c:pt idx="24570">
                  <c:v>3.3585494E-2</c:v>
                </c:pt>
                <c:pt idx="24571">
                  <c:v>3.3585494200000003E-2</c:v>
                </c:pt>
                <c:pt idx="24572">
                  <c:v>3.3585494399999999E-2</c:v>
                </c:pt>
                <c:pt idx="24573">
                  <c:v>3.3585494600000002E-2</c:v>
                </c:pt>
                <c:pt idx="24574">
                  <c:v>3.3585494799999997E-2</c:v>
                </c:pt>
                <c:pt idx="24575">
                  <c:v>3.3585495E-2</c:v>
                </c:pt>
                <c:pt idx="24576">
                  <c:v>3.3585495200000003E-2</c:v>
                </c:pt>
                <c:pt idx="24577">
                  <c:v>3.3585495399999998E-2</c:v>
                </c:pt>
                <c:pt idx="24578">
                  <c:v>3.3585495600000001E-2</c:v>
                </c:pt>
                <c:pt idx="24579">
                  <c:v>3.3585495799999997E-2</c:v>
                </c:pt>
                <c:pt idx="24580">
                  <c:v>3.3585495999999999E-2</c:v>
                </c:pt>
                <c:pt idx="24581">
                  <c:v>3.3585496200000002E-2</c:v>
                </c:pt>
                <c:pt idx="24582">
                  <c:v>3.3585496399999998E-2</c:v>
                </c:pt>
                <c:pt idx="24583">
                  <c:v>3.35854966E-2</c:v>
                </c:pt>
                <c:pt idx="24584">
                  <c:v>3.3585496800000003E-2</c:v>
                </c:pt>
                <c:pt idx="24585">
                  <c:v>3.3585496999999999E-2</c:v>
                </c:pt>
                <c:pt idx="24586">
                  <c:v>3.3585497200000002E-2</c:v>
                </c:pt>
                <c:pt idx="24587">
                  <c:v>3.3585497399999997E-2</c:v>
                </c:pt>
                <c:pt idx="24588">
                  <c:v>3.35854976E-2</c:v>
                </c:pt>
                <c:pt idx="24589">
                  <c:v>3.3585497800000003E-2</c:v>
                </c:pt>
                <c:pt idx="24590">
                  <c:v>3.3585497999999998E-2</c:v>
                </c:pt>
                <c:pt idx="24591">
                  <c:v>3.3585498200000001E-2</c:v>
                </c:pt>
                <c:pt idx="24592">
                  <c:v>3.3585498399999997E-2</c:v>
                </c:pt>
                <c:pt idx="24593">
                  <c:v>3.3585498599999999E-2</c:v>
                </c:pt>
                <c:pt idx="24594">
                  <c:v>3.3585498800000002E-2</c:v>
                </c:pt>
                <c:pt idx="24595">
                  <c:v>3.3585498999999998E-2</c:v>
                </c:pt>
                <c:pt idx="24596">
                  <c:v>3.35854992E-2</c:v>
                </c:pt>
                <c:pt idx="24597">
                  <c:v>3.3585499400000003E-2</c:v>
                </c:pt>
                <c:pt idx="24598">
                  <c:v>3.3585499599999999E-2</c:v>
                </c:pt>
                <c:pt idx="24599">
                  <c:v>3.3585499800000002E-2</c:v>
                </c:pt>
                <c:pt idx="24600">
                  <c:v>3.3585499999999997E-2</c:v>
                </c:pt>
                <c:pt idx="24601">
                  <c:v>3.35855002E-2</c:v>
                </c:pt>
                <c:pt idx="24602">
                  <c:v>3.3585500400000003E-2</c:v>
                </c:pt>
                <c:pt idx="24603">
                  <c:v>3.3585500599999998E-2</c:v>
                </c:pt>
                <c:pt idx="24604">
                  <c:v>3.3585500800000001E-2</c:v>
                </c:pt>
                <c:pt idx="24605">
                  <c:v>3.3585500999999997E-2</c:v>
                </c:pt>
                <c:pt idx="24606">
                  <c:v>3.3585501199999999E-2</c:v>
                </c:pt>
                <c:pt idx="24607">
                  <c:v>3.3585501400000002E-2</c:v>
                </c:pt>
                <c:pt idx="24608">
                  <c:v>3.3585501599999998E-2</c:v>
                </c:pt>
                <c:pt idx="24609">
                  <c:v>3.3585501800000001E-2</c:v>
                </c:pt>
                <c:pt idx="24610">
                  <c:v>3.3585502000000003E-2</c:v>
                </c:pt>
                <c:pt idx="24611">
                  <c:v>3.3585502199999999E-2</c:v>
                </c:pt>
                <c:pt idx="24612">
                  <c:v>3.3585502400000002E-2</c:v>
                </c:pt>
                <c:pt idx="24613">
                  <c:v>3.3585502599999997E-2</c:v>
                </c:pt>
                <c:pt idx="24614">
                  <c:v>3.35855028E-2</c:v>
                </c:pt>
                <c:pt idx="24615">
                  <c:v>3.3585503000000003E-2</c:v>
                </c:pt>
                <c:pt idx="24616">
                  <c:v>3.3585503199999998E-2</c:v>
                </c:pt>
                <c:pt idx="24617">
                  <c:v>3.3585503400000001E-2</c:v>
                </c:pt>
                <c:pt idx="24618">
                  <c:v>3.3585503599999997E-2</c:v>
                </c:pt>
                <c:pt idx="24619">
                  <c:v>3.3585503799999999E-2</c:v>
                </c:pt>
                <c:pt idx="24620">
                  <c:v>3.3585504000000002E-2</c:v>
                </c:pt>
                <c:pt idx="24621">
                  <c:v>3.3585504199999998E-2</c:v>
                </c:pt>
                <c:pt idx="24622">
                  <c:v>3.3585504400000001E-2</c:v>
                </c:pt>
                <c:pt idx="24623">
                  <c:v>3.3585504600000003E-2</c:v>
                </c:pt>
                <c:pt idx="24624">
                  <c:v>3.3585504799999999E-2</c:v>
                </c:pt>
                <c:pt idx="24625">
                  <c:v>3.3585505000000002E-2</c:v>
                </c:pt>
                <c:pt idx="24626">
                  <c:v>3.3585505199999997E-2</c:v>
                </c:pt>
                <c:pt idx="24627">
                  <c:v>3.35855054E-2</c:v>
                </c:pt>
                <c:pt idx="24628">
                  <c:v>3.3585505600000003E-2</c:v>
                </c:pt>
                <c:pt idx="24629">
                  <c:v>3.3585505799999998E-2</c:v>
                </c:pt>
                <c:pt idx="24630">
                  <c:v>3.3585506000000001E-2</c:v>
                </c:pt>
                <c:pt idx="24631">
                  <c:v>3.3585506199999997E-2</c:v>
                </c:pt>
                <c:pt idx="24632">
                  <c:v>3.3585506399999999E-2</c:v>
                </c:pt>
                <c:pt idx="24633">
                  <c:v>3.3585506600000002E-2</c:v>
                </c:pt>
                <c:pt idx="24634">
                  <c:v>3.3585506799999998E-2</c:v>
                </c:pt>
                <c:pt idx="24635">
                  <c:v>3.3585507000000001E-2</c:v>
                </c:pt>
                <c:pt idx="24636">
                  <c:v>3.3585507200000003E-2</c:v>
                </c:pt>
                <c:pt idx="24637">
                  <c:v>3.3585507399999999E-2</c:v>
                </c:pt>
                <c:pt idx="24638">
                  <c:v>3.3585507600000002E-2</c:v>
                </c:pt>
                <c:pt idx="24639">
                  <c:v>3.3585507799999997E-2</c:v>
                </c:pt>
                <c:pt idx="24640">
                  <c:v>3.3585508E-2</c:v>
                </c:pt>
                <c:pt idx="24641">
                  <c:v>3.3585508200000003E-2</c:v>
                </c:pt>
                <c:pt idx="24642">
                  <c:v>3.3585508399999998E-2</c:v>
                </c:pt>
                <c:pt idx="24643">
                  <c:v>3.3585508600000001E-2</c:v>
                </c:pt>
                <c:pt idx="24644">
                  <c:v>3.3585508799999997E-2</c:v>
                </c:pt>
                <c:pt idx="24645">
                  <c:v>3.3585509E-2</c:v>
                </c:pt>
                <c:pt idx="24646">
                  <c:v>3.3585509200000002E-2</c:v>
                </c:pt>
                <c:pt idx="24647">
                  <c:v>3.3585509399999998E-2</c:v>
                </c:pt>
                <c:pt idx="24648">
                  <c:v>3.3585509600000001E-2</c:v>
                </c:pt>
                <c:pt idx="24649">
                  <c:v>3.3585509800000003E-2</c:v>
                </c:pt>
                <c:pt idx="24650">
                  <c:v>3.3585509999999999E-2</c:v>
                </c:pt>
                <c:pt idx="24651">
                  <c:v>3.3585510200000002E-2</c:v>
                </c:pt>
                <c:pt idx="24652">
                  <c:v>3.3585510399999997E-2</c:v>
                </c:pt>
                <c:pt idx="24653">
                  <c:v>3.35855106E-2</c:v>
                </c:pt>
                <c:pt idx="24654">
                  <c:v>3.3585510800000003E-2</c:v>
                </c:pt>
                <c:pt idx="24655">
                  <c:v>3.3585510999999998E-2</c:v>
                </c:pt>
                <c:pt idx="24656">
                  <c:v>3.3585511200000001E-2</c:v>
                </c:pt>
                <c:pt idx="24657">
                  <c:v>3.3585511399999997E-2</c:v>
                </c:pt>
                <c:pt idx="24658">
                  <c:v>3.35855116E-2</c:v>
                </c:pt>
                <c:pt idx="24659">
                  <c:v>3.3585511800000002E-2</c:v>
                </c:pt>
                <c:pt idx="24660">
                  <c:v>3.3585511999999998E-2</c:v>
                </c:pt>
                <c:pt idx="24661">
                  <c:v>3.3585512200000001E-2</c:v>
                </c:pt>
                <c:pt idx="24662">
                  <c:v>3.3585512400000003E-2</c:v>
                </c:pt>
                <c:pt idx="24663">
                  <c:v>3.3585512599999999E-2</c:v>
                </c:pt>
                <c:pt idx="24664">
                  <c:v>3.3585512800000002E-2</c:v>
                </c:pt>
                <c:pt idx="24665">
                  <c:v>3.3585512999999997E-2</c:v>
                </c:pt>
                <c:pt idx="24666">
                  <c:v>3.35855132E-2</c:v>
                </c:pt>
                <c:pt idx="24667">
                  <c:v>3.3585513400000003E-2</c:v>
                </c:pt>
                <c:pt idx="24668">
                  <c:v>3.3585513599999998E-2</c:v>
                </c:pt>
                <c:pt idx="24669">
                  <c:v>3.3585513800000001E-2</c:v>
                </c:pt>
                <c:pt idx="24670">
                  <c:v>3.3585513999999997E-2</c:v>
                </c:pt>
                <c:pt idx="24671">
                  <c:v>3.35855142E-2</c:v>
                </c:pt>
                <c:pt idx="24672">
                  <c:v>3.3585514400000002E-2</c:v>
                </c:pt>
                <c:pt idx="24673">
                  <c:v>3.3585514599999998E-2</c:v>
                </c:pt>
                <c:pt idx="24674">
                  <c:v>3.3585514800000001E-2</c:v>
                </c:pt>
                <c:pt idx="24675">
                  <c:v>3.3585515000000003E-2</c:v>
                </c:pt>
                <c:pt idx="24676">
                  <c:v>3.3585515199999999E-2</c:v>
                </c:pt>
                <c:pt idx="24677">
                  <c:v>3.3585515400000002E-2</c:v>
                </c:pt>
                <c:pt idx="24678">
                  <c:v>3.3585515599999997E-2</c:v>
                </c:pt>
                <c:pt idx="24679">
                  <c:v>3.35855158E-2</c:v>
                </c:pt>
                <c:pt idx="24680">
                  <c:v>3.3585516000000003E-2</c:v>
                </c:pt>
                <c:pt idx="24681">
                  <c:v>3.3585516199999998E-2</c:v>
                </c:pt>
                <c:pt idx="24682">
                  <c:v>3.3585516400000001E-2</c:v>
                </c:pt>
                <c:pt idx="24683">
                  <c:v>3.3585516599999997E-2</c:v>
                </c:pt>
                <c:pt idx="24684">
                  <c:v>3.35855168E-2</c:v>
                </c:pt>
                <c:pt idx="24685">
                  <c:v>3.3585517000000002E-2</c:v>
                </c:pt>
                <c:pt idx="24686">
                  <c:v>3.3585517199999998E-2</c:v>
                </c:pt>
                <c:pt idx="24687">
                  <c:v>3.3585517400000001E-2</c:v>
                </c:pt>
                <c:pt idx="24688">
                  <c:v>3.3585517600000003E-2</c:v>
                </c:pt>
                <c:pt idx="24689">
                  <c:v>3.3585517799999999E-2</c:v>
                </c:pt>
                <c:pt idx="24690">
                  <c:v>3.3585518000000002E-2</c:v>
                </c:pt>
                <c:pt idx="24691">
                  <c:v>3.3585518199999997E-2</c:v>
                </c:pt>
                <c:pt idx="24692">
                  <c:v>3.35855184E-2</c:v>
                </c:pt>
                <c:pt idx="24693">
                  <c:v>3.3585518600000003E-2</c:v>
                </c:pt>
                <c:pt idx="24694">
                  <c:v>3.3585518799999999E-2</c:v>
                </c:pt>
                <c:pt idx="24695">
                  <c:v>3.3585519000000001E-2</c:v>
                </c:pt>
                <c:pt idx="24696">
                  <c:v>3.3585519199999997E-2</c:v>
                </c:pt>
                <c:pt idx="24697">
                  <c:v>3.35855194E-2</c:v>
                </c:pt>
                <c:pt idx="24698">
                  <c:v>3.3585519600000002E-2</c:v>
                </c:pt>
                <c:pt idx="24699">
                  <c:v>3.3585519799999998E-2</c:v>
                </c:pt>
                <c:pt idx="24700">
                  <c:v>3.3585520000000001E-2</c:v>
                </c:pt>
                <c:pt idx="24701">
                  <c:v>3.3585520200000003E-2</c:v>
                </c:pt>
                <c:pt idx="24702">
                  <c:v>3.3585520399999999E-2</c:v>
                </c:pt>
                <c:pt idx="24703">
                  <c:v>3.3585520600000002E-2</c:v>
                </c:pt>
                <c:pt idx="24704">
                  <c:v>3.3585520799999997E-2</c:v>
                </c:pt>
                <c:pt idx="24705">
                  <c:v>3.3585521E-2</c:v>
                </c:pt>
                <c:pt idx="24706">
                  <c:v>3.3585521200000003E-2</c:v>
                </c:pt>
                <c:pt idx="24707">
                  <c:v>3.3585521399999999E-2</c:v>
                </c:pt>
                <c:pt idx="24708">
                  <c:v>3.3585521600000001E-2</c:v>
                </c:pt>
                <c:pt idx="24709">
                  <c:v>3.3585521799999997E-2</c:v>
                </c:pt>
                <c:pt idx="24710">
                  <c:v>3.3585522E-2</c:v>
                </c:pt>
                <c:pt idx="24711">
                  <c:v>3.3585522200000002E-2</c:v>
                </c:pt>
                <c:pt idx="24712">
                  <c:v>3.3585522399999998E-2</c:v>
                </c:pt>
                <c:pt idx="24713">
                  <c:v>3.3585522600000001E-2</c:v>
                </c:pt>
                <c:pt idx="24714">
                  <c:v>3.3585522800000003E-2</c:v>
                </c:pt>
                <c:pt idx="24715">
                  <c:v>3.3585522999999999E-2</c:v>
                </c:pt>
                <c:pt idx="24716">
                  <c:v>3.3585523200000002E-2</c:v>
                </c:pt>
                <c:pt idx="24717">
                  <c:v>3.3585523399999997E-2</c:v>
                </c:pt>
                <c:pt idx="24718">
                  <c:v>3.35855236E-2</c:v>
                </c:pt>
                <c:pt idx="24719">
                  <c:v>3.3585523800000003E-2</c:v>
                </c:pt>
                <c:pt idx="24720">
                  <c:v>3.3585523999999999E-2</c:v>
                </c:pt>
                <c:pt idx="24721">
                  <c:v>3.3585524200000001E-2</c:v>
                </c:pt>
                <c:pt idx="24722">
                  <c:v>3.3585524399999997E-2</c:v>
                </c:pt>
                <c:pt idx="24723">
                  <c:v>3.35855246E-2</c:v>
                </c:pt>
                <c:pt idx="24724">
                  <c:v>3.3585524800000002E-2</c:v>
                </c:pt>
                <c:pt idx="24725">
                  <c:v>3.3585524999999998E-2</c:v>
                </c:pt>
                <c:pt idx="24726">
                  <c:v>3.3585525200000001E-2</c:v>
                </c:pt>
                <c:pt idx="24727">
                  <c:v>3.3585525400000003E-2</c:v>
                </c:pt>
                <c:pt idx="24728">
                  <c:v>3.3585525599999999E-2</c:v>
                </c:pt>
                <c:pt idx="24729">
                  <c:v>3.3585525800000002E-2</c:v>
                </c:pt>
                <c:pt idx="24730">
                  <c:v>3.3585525999999997E-2</c:v>
                </c:pt>
                <c:pt idx="24731">
                  <c:v>3.35855262E-2</c:v>
                </c:pt>
                <c:pt idx="24732">
                  <c:v>3.3585526400000003E-2</c:v>
                </c:pt>
                <c:pt idx="24733">
                  <c:v>3.3585526599999999E-2</c:v>
                </c:pt>
                <c:pt idx="24734">
                  <c:v>3.3585526800000001E-2</c:v>
                </c:pt>
                <c:pt idx="24735">
                  <c:v>3.3585526999999997E-2</c:v>
                </c:pt>
                <c:pt idx="24736">
                  <c:v>3.35855272E-2</c:v>
                </c:pt>
                <c:pt idx="24737">
                  <c:v>3.3585527400000002E-2</c:v>
                </c:pt>
                <c:pt idx="24738">
                  <c:v>3.3585527599999998E-2</c:v>
                </c:pt>
                <c:pt idx="24739">
                  <c:v>3.3585527800000001E-2</c:v>
                </c:pt>
                <c:pt idx="24740">
                  <c:v>3.3585528000000003E-2</c:v>
                </c:pt>
                <c:pt idx="24741">
                  <c:v>3.3585528199999999E-2</c:v>
                </c:pt>
                <c:pt idx="24742">
                  <c:v>3.3585528400000002E-2</c:v>
                </c:pt>
                <c:pt idx="24743">
                  <c:v>3.3585528599999998E-2</c:v>
                </c:pt>
                <c:pt idx="24744">
                  <c:v>3.35855288E-2</c:v>
                </c:pt>
                <c:pt idx="24745">
                  <c:v>3.3585529000000003E-2</c:v>
                </c:pt>
                <c:pt idx="24746">
                  <c:v>3.3585529199999999E-2</c:v>
                </c:pt>
                <c:pt idx="24747">
                  <c:v>3.3585529400000001E-2</c:v>
                </c:pt>
                <c:pt idx="24748">
                  <c:v>3.3585529599999997E-2</c:v>
                </c:pt>
                <c:pt idx="24749">
                  <c:v>3.35855298E-2</c:v>
                </c:pt>
                <c:pt idx="24750">
                  <c:v>3.3585530000000002E-2</c:v>
                </c:pt>
                <c:pt idx="24751">
                  <c:v>3.3585530199999998E-2</c:v>
                </c:pt>
                <c:pt idx="24752">
                  <c:v>3.3585530400000001E-2</c:v>
                </c:pt>
                <c:pt idx="24753">
                  <c:v>3.3585530600000003E-2</c:v>
                </c:pt>
                <c:pt idx="24754">
                  <c:v>3.3585530799999999E-2</c:v>
                </c:pt>
                <c:pt idx="24755">
                  <c:v>3.3585531000000002E-2</c:v>
                </c:pt>
                <c:pt idx="24756">
                  <c:v>3.3585531199999998E-2</c:v>
                </c:pt>
                <c:pt idx="24757">
                  <c:v>3.35855314E-2</c:v>
                </c:pt>
                <c:pt idx="24758">
                  <c:v>3.3585531600000003E-2</c:v>
                </c:pt>
                <c:pt idx="24759">
                  <c:v>3.3585531799999999E-2</c:v>
                </c:pt>
                <c:pt idx="24760">
                  <c:v>3.3585532000000001E-2</c:v>
                </c:pt>
                <c:pt idx="24761">
                  <c:v>3.3585532199999997E-2</c:v>
                </c:pt>
                <c:pt idx="24762">
                  <c:v>3.35855324E-2</c:v>
                </c:pt>
                <c:pt idx="24763">
                  <c:v>3.3585532600000002E-2</c:v>
                </c:pt>
                <c:pt idx="24764">
                  <c:v>3.3585532799999998E-2</c:v>
                </c:pt>
                <c:pt idx="24765">
                  <c:v>3.3585533000000001E-2</c:v>
                </c:pt>
                <c:pt idx="24766">
                  <c:v>3.3585533200000003E-2</c:v>
                </c:pt>
                <c:pt idx="24767">
                  <c:v>3.3585533399999999E-2</c:v>
                </c:pt>
                <c:pt idx="24768">
                  <c:v>3.3585533600000002E-2</c:v>
                </c:pt>
                <c:pt idx="24769">
                  <c:v>3.3585533799999998E-2</c:v>
                </c:pt>
                <c:pt idx="24770">
                  <c:v>3.3585534E-2</c:v>
                </c:pt>
                <c:pt idx="24771">
                  <c:v>3.3585534200000003E-2</c:v>
                </c:pt>
                <c:pt idx="24772">
                  <c:v>3.3585534399999999E-2</c:v>
                </c:pt>
                <c:pt idx="24773">
                  <c:v>3.3585534600000001E-2</c:v>
                </c:pt>
                <c:pt idx="24774">
                  <c:v>3.3585534799999997E-2</c:v>
                </c:pt>
                <c:pt idx="24775">
                  <c:v>3.3585535E-2</c:v>
                </c:pt>
                <c:pt idx="24776">
                  <c:v>3.3585535200000002E-2</c:v>
                </c:pt>
                <c:pt idx="24777">
                  <c:v>3.3585535399999998E-2</c:v>
                </c:pt>
                <c:pt idx="24778">
                  <c:v>3.3585535600000001E-2</c:v>
                </c:pt>
                <c:pt idx="24779">
                  <c:v>3.3585535800000003E-2</c:v>
                </c:pt>
                <c:pt idx="24780">
                  <c:v>3.3585535999999999E-2</c:v>
                </c:pt>
                <c:pt idx="24781">
                  <c:v>3.3585536200000002E-2</c:v>
                </c:pt>
                <c:pt idx="24782">
                  <c:v>3.3585536399999998E-2</c:v>
                </c:pt>
                <c:pt idx="24783">
                  <c:v>3.35855366E-2</c:v>
                </c:pt>
                <c:pt idx="24784">
                  <c:v>3.3585536800000003E-2</c:v>
                </c:pt>
                <c:pt idx="24785">
                  <c:v>3.3585536999999999E-2</c:v>
                </c:pt>
                <c:pt idx="24786">
                  <c:v>3.3585537200000001E-2</c:v>
                </c:pt>
                <c:pt idx="24787">
                  <c:v>3.3585537399999997E-2</c:v>
                </c:pt>
                <c:pt idx="24788">
                  <c:v>3.35855376E-2</c:v>
                </c:pt>
                <c:pt idx="24789">
                  <c:v>3.3585537800000002E-2</c:v>
                </c:pt>
                <c:pt idx="24790">
                  <c:v>3.3585537999999998E-2</c:v>
                </c:pt>
                <c:pt idx="24791">
                  <c:v>3.3585538200000001E-2</c:v>
                </c:pt>
                <c:pt idx="24792">
                  <c:v>3.3585538400000003E-2</c:v>
                </c:pt>
                <c:pt idx="24793">
                  <c:v>3.3585538599999999E-2</c:v>
                </c:pt>
                <c:pt idx="24794">
                  <c:v>3.3585538800000002E-2</c:v>
                </c:pt>
                <c:pt idx="24795">
                  <c:v>3.3585538999999998E-2</c:v>
                </c:pt>
                <c:pt idx="24796">
                  <c:v>3.35855392E-2</c:v>
                </c:pt>
                <c:pt idx="24797">
                  <c:v>3.3585539400000003E-2</c:v>
                </c:pt>
                <c:pt idx="24798">
                  <c:v>3.3585539599999999E-2</c:v>
                </c:pt>
                <c:pt idx="24799">
                  <c:v>3.3585539800000001E-2</c:v>
                </c:pt>
                <c:pt idx="24800">
                  <c:v>3.3585539999999997E-2</c:v>
                </c:pt>
                <c:pt idx="24801">
                  <c:v>3.35855402E-2</c:v>
                </c:pt>
                <c:pt idx="24802">
                  <c:v>3.3585540400000002E-2</c:v>
                </c:pt>
                <c:pt idx="24803">
                  <c:v>3.3585540599999998E-2</c:v>
                </c:pt>
                <c:pt idx="24804">
                  <c:v>3.3585540800000001E-2</c:v>
                </c:pt>
                <c:pt idx="24805">
                  <c:v>3.3585540999999997E-2</c:v>
                </c:pt>
                <c:pt idx="24806">
                  <c:v>3.3585541199999999E-2</c:v>
                </c:pt>
                <c:pt idx="24807">
                  <c:v>3.3585541400000002E-2</c:v>
                </c:pt>
                <c:pt idx="24808">
                  <c:v>3.3585541599999998E-2</c:v>
                </c:pt>
                <c:pt idx="24809">
                  <c:v>3.35855418E-2</c:v>
                </c:pt>
                <c:pt idx="24810">
                  <c:v>3.3585542000000003E-2</c:v>
                </c:pt>
                <c:pt idx="24811">
                  <c:v>3.3585542199999999E-2</c:v>
                </c:pt>
                <c:pt idx="24812">
                  <c:v>3.3585542400000001E-2</c:v>
                </c:pt>
                <c:pt idx="24813">
                  <c:v>3.3585542599999997E-2</c:v>
                </c:pt>
                <c:pt idx="24814">
                  <c:v>3.35855428E-2</c:v>
                </c:pt>
                <c:pt idx="24815">
                  <c:v>3.3585543000000002E-2</c:v>
                </c:pt>
                <c:pt idx="24816">
                  <c:v>3.3585543199999998E-2</c:v>
                </c:pt>
                <c:pt idx="24817">
                  <c:v>3.3585543400000001E-2</c:v>
                </c:pt>
                <c:pt idx="24818">
                  <c:v>3.3585543599999997E-2</c:v>
                </c:pt>
                <c:pt idx="24819">
                  <c:v>3.3585543799999999E-2</c:v>
                </c:pt>
                <c:pt idx="24820">
                  <c:v>3.3585544000000002E-2</c:v>
                </c:pt>
                <c:pt idx="24821">
                  <c:v>3.3585544199999998E-2</c:v>
                </c:pt>
                <c:pt idx="24822">
                  <c:v>3.35855444E-2</c:v>
                </c:pt>
                <c:pt idx="24823">
                  <c:v>3.3585544600000003E-2</c:v>
                </c:pt>
                <c:pt idx="24824">
                  <c:v>3.3585544799999999E-2</c:v>
                </c:pt>
                <c:pt idx="24825">
                  <c:v>3.3585545000000001E-2</c:v>
                </c:pt>
                <c:pt idx="24826">
                  <c:v>3.3585545199999997E-2</c:v>
                </c:pt>
                <c:pt idx="24827">
                  <c:v>3.35855454E-2</c:v>
                </c:pt>
                <c:pt idx="24828">
                  <c:v>3.3585545600000002E-2</c:v>
                </c:pt>
                <c:pt idx="24829">
                  <c:v>3.3585545799999998E-2</c:v>
                </c:pt>
                <c:pt idx="24830">
                  <c:v>3.3585546000000001E-2</c:v>
                </c:pt>
                <c:pt idx="24831">
                  <c:v>3.3585546199999997E-2</c:v>
                </c:pt>
                <c:pt idx="24832">
                  <c:v>3.3585546399999999E-2</c:v>
                </c:pt>
                <c:pt idx="24833">
                  <c:v>3.3585546600000002E-2</c:v>
                </c:pt>
                <c:pt idx="24834">
                  <c:v>3.3585546799999998E-2</c:v>
                </c:pt>
                <c:pt idx="24835">
                  <c:v>3.3585547E-2</c:v>
                </c:pt>
                <c:pt idx="24836">
                  <c:v>3.3585547200000003E-2</c:v>
                </c:pt>
                <c:pt idx="24837">
                  <c:v>3.3585547399999999E-2</c:v>
                </c:pt>
                <c:pt idx="24838">
                  <c:v>3.3585547600000001E-2</c:v>
                </c:pt>
                <c:pt idx="24839">
                  <c:v>3.3585547799999997E-2</c:v>
                </c:pt>
                <c:pt idx="24840">
                  <c:v>3.3585548E-2</c:v>
                </c:pt>
                <c:pt idx="24841">
                  <c:v>3.3585548200000002E-2</c:v>
                </c:pt>
                <c:pt idx="24842">
                  <c:v>3.3585548399999998E-2</c:v>
                </c:pt>
                <c:pt idx="24843">
                  <c:v>3.3585548600000001E-2</c:v>
                </c:pt>
                <c:pt idx="24844">
                  <c:v>3.3585548799999997E-2</c:v>
                </c:pt>
                <c:pt idx="24845">
                  <c:v>3.3585548999999999E-2</c:v>
                </c:pt>
                <c:pt idx="24846">
                  <c:v>3.3585549200000002E-2</c:v>
                </c:pt>
                <c:pt idx="24847">
                  <c:v>3.3585549399999998E-2</c:v>
                </c:pt>
                <c:pt idx="24848">
                  <c:v>3.35855496E-2</c:v>
                </c:pt>
                <c:pt idx="24849">
                  <c:v>3.3585549800000003E-2</c:v>
                </c:pt>
                <c:pt idx="24850">
                  <c:v>3.3585549999999999E-2</c:v>
                </c:pt>
                <c:pt idx="24851">
                  <c:v>3.3585550200000001E-2</c:v>
                </c:pt>
                <c:pt idx="24852">
                  <c:v>3.3585550399999997E-2</c:v>
                </c:pt>
                <c:pt idx="24853">
                  <c:v>3.35855506E-2</c:v>
                </c:pt>
                <c:pt idx="24854">
                  <c:v>3.3585550800000002E-2</c:v>
                </c:pt>
                <c:pt idx="24855">
                  <c:v>3.3585550999999998E-2</c:v>
                </c:pt>
                <c:pt idx="24856">
                  <c:v>3.3585551200000001E-2</c:v>
                </c:pt>
                <c:pt idx="24857">
                  <c:v>3.3585551399999997E-2</c:v>
                </c:pt>
                <c:pt idx="24858">
                  <c:v>3.3585551599999999E-2</c:v>
                </c:pt>
                <c:pt idx="24859">
                  <c:v>3.3585551800000002E-2</c:v>
                </c:pt>
                <c:pt idx="24860">
                  <c:v>3.3585551999999998E-2</c:v>
                </c:pt>
                <c:pt idx="24861">
                  <c:v>3.35855522E-2</c:v>
                </c:pt>
                <c:pt idx="24862">
                  <c:v>3.3585552400000003E-2</c:v>
                </c:pt>
                <c:pt idx="24863">
                  <c:v>3.3585552599999999E-2</c:v>
                </c:pt>
                <c:pt idx="24864">
                  <c:v>3.3585552800000001E-2</c:v>
                </c:pt>
                <c:pt idx="24865">
                  <c:v>3.3585552999999997E-2</c:v>
                </c:pt>
                <c:pt idx="24866">
                  <c:v>3.35855532E-2</c:v>
                </c:pt>
                <c:pt idx="24867">
                  <c:v>3.3585553400000002E-2</c:v>
                </c:pt>
                <c:pt idx="24868">
                  <c:v>3.3585553599999998E-2</c:v>
                </c:pt>
                <c:pt idx="24869">
                  <c:v>3.3585553800000001E-2</c:v>
                </c:pt>
                <c:pt idx="24870">
                  <c:v>3.3585553999999997E-2</c:v>
                </c:pt>
                <c:pt idx="24871">
                  <c:v>3.3585554199999999E-2</c:v>
                </c:pt>
                <c:pt idx="24872">
                  <c:v>3.3585554400000002E-2</c:v>
                </c:pt>
                <c:pt idx="24873">
                  <c:v>3.3585554599999998E-2</c:v>
                </c:pt>
                <c:pt idx="24874">
                  <c:v>3.35855548E-2</c:v>
                </c:pt>
                <c:pt idx="24875">
                  <c:v>3.3585555000000003E-2</c:v>
                </c:pt>
                <c:pt idx="24876">
                  <c:v>3.3585555199999999E-2</c:v>
                </c:pt>
                <c:pt idx="24877">
                  <c:v>3.3585555400000001E-2</c:v>
                </c:pt>
                <c:pt idx="24878">
                  <c:v>3.3585555599999997E-2</c:v>
                </c:pt>
                <c:pt idx="24879">
                  <c:v>3.35855558E-2</c:v>
                </c:pt>
                <c:pt idx="24880">
                  <c:v>3.3585556000000003E-2</c:v>
                </c:pt>
                <c:pt idx="24881">
                  <c:v>3.3585556199999998E-2</c:v>
                </c:pt>
                <c:pt idx="24882">
                  <c:v>3.3585556400000001E-2</c:v>
                </c:pt>
                <c:pt idx="24883">
                  <c:v>3.3585556599999997E-2</c:v>
                </c:pt>
                <c:pt idx="24884">
                  <c:v>3.3585556799999999E-2</c:v>
                </c:pt>
                <c:pt idx="24885">
                  <c:v>3.3585557000000002E-2</c:v>
                </c:pt>
                <c:pt idx="24886">
                  <c:v>3.3585557199999998E-2</c:v>
                </c:pt>
                <c:pt idx="24887">
                  <c:v>3.35855574E-2</c:v>
                </c:pt>
                <c:pt idx="24888">
                  <c:v>3.3585557600000003E-2</c:v>
                </c:pt>
                <c:pt idx="24889">
                  <c:v>3.3585557799999999E-2</c:v>
                </c:pt>
                <c:pt idx="24890">
                  <c:v>3.3585558000000001E-2</c:v>
                </c:pt>
                <c:pt idx="24891">
                  <c:v>3.3585558199999997E-2</c:v>
                </c:pt>
                <c:pt idx="24892">
                  <c:v>3.35855584E-2</c:v>
                </c:pt>
                <c:pt idx="24893">
                  <c:v>3.3585558600000003E-2</c:v>
                </c:pt>
                <c:pt idx="24894">
                  <c:v>3.3585558799999998E-2</c:v>
                </c:pt>
                <c:pt idx="24895">
                  <c:v>3.3585559000000001E-2</c:v>
                </c:pt>
                <c:pt idx="24896">
                  <c:v>3.3585559199999997E-2</c:v>
                </c:pt>
                <c:pt idx="24897">
                  <c:v>3.3585559399999999E-2</c:v>
                </c:pt>
                <c:pt idx="24898">
                  <c:v>3.3585559600000002E-2</c:v>
                </c:pt>
                <c:pt idx="24899">
                  <c:v>3.3585559799999998E-2</c:v>
                </c:pt>
                <c:pt idx="24900">
                  <c:v>3.358556E-2</c:v>
                </c:pt>
                <c:pt idx="24901">
                  <c:v>3.3585560200000003E-2</c:v>
                </c:pt>
                <c:pt idx="24902">
                  <c:v>3.3585560399999999E-2</c:v>
                </c:pt>
                <c:pt idx="24903">
                  <c:v>3.3585560600000001E-2</c:v>
                </c:pt>
                <c:pt idx="24904">
                  <c:v>3.3585560799999997E-2</c:v>
                </c:pt>
                <c:pt idx="24905">
                  <c:v>3.3585561E-2</c:v>
                </c:pt>
                <c:pt idx="24906">
                  <c:v>3.3585561200000003E-2</c:v>
                </c:pt>
                <c:pt idx="24907">
                  <c:v>3.3585561399999998E-2</c:v>
                </c:pt>
                <c:pt idx="24908">
                  <c:v>3.3585561600000001E-2</c:v>
                </c:pt>
                <c:pt idx="24909">
                  <c:v>3.3585561799999997E-2</c:v>
                </c:pt>
                <c:pt idx="24910">
                  <c:v>3.3585561999999999E-2</c:v>
                </c:pt>
                <c:pt idx="24911">
                  <c:v>3.3585562200000002E-2</c:v>
                </c:pt>
                <c:pt idx="24912">
                  <c:v>3.3585562399999998E-2</c:v>
                </c:pt>
                <c:pt idx="24913">
                  <c:v>3.35855626E-2</c:v>
                </c:pt>
                <c:pt idx="24914">
                  <c:v>3.3585562800000003E-2</c:v>
                </c:pt>
                <c:pt idx="24915">
                  <c:v>3.3585562999999999E-2</c:v>
                </c:pt>
                <c:pt idx="24916">
                  <c:v>3.3585563200000002E-2</c:v>
                </c:pt>
                <c:pt idx="24917">
                  <c:v>3.3585563399999997E-2</c:v>
                </c:pt>
                <c:pt idx="24918">
                  <c:v>3.35855636E-2</c:v>
                </c:pt>
                <c:pt idx="24919">
                  <c:v>3.3585563800000003E-2</c:v>
                </c:pt>
                <c:pt idx="24920">
                  <c:v>3.3585563999999998E-2</c:v>
                </c:pt>
                <c:pt idx="24921">
                  <c:v>3.3585564200000001E-2</c:v>
                </c:pt>
                <c:pt idx="24922">
                  <c:v>3.3585564399999997E-2</c:v>
                </c:pt>
                <c:pt idx="24923">
                  <c:v>3.3585564599999999E-2</c:v>
                </c:pt>
                <c:pt idx="24924">
                  <c:v>3.3585564800000002E-2</c:v>
                </c:pt>
                <c:pt idx="24925">
                  <c:v>3.3585564999999998E-2</c:v>
                </c:pt>
                <c:pt idx="24926">
                  <c:v>3.35855652E-2</c:v>
                </c:pt>
                <c:pt idx="24927">
                  <c:v>3.3585565400000003E-2</c:v>
                </c:pt>
                <c:pt idx="24928">
                  <c:v>3.3585565599999999E-2</c:v>
                </c:pt>
                <c:pt idx="24929">
                  <c:v>3.3585565800000002E-2</c:v>
                </c:pt>
                <c:pt idx="24930">
                  <c:v>3.3585565999999997E-2</c:v>
                </c:pt>
                <c:pt idx="24931">
                  <c:v>3.35855662E-2</c:v>
                </c:pt>
                <c:pt idx="24932">
                  <c:v>3.3585566400000003E-2</c:v>
                </c:pt>
                <c:pt idx="24933">
                  <c:v>3.3585566599999998E-2</c:v>
                </c:pt>
                <c:pt idx="24934">
                  <c:v>3.3585566800000001E-2</c:v>
                </c:pt>
                <c:pt idx="24935">
                  <c:v>3.3585566999999997E-2</c:v>
                </c:pt>
                <c:pt idx="24936">
                  <c:v>3.3585567199999999E-2</c:v>
                </c:pt>
                <c:pt idx="24937">
                  <c:v>3.3585567400000002E-2</c:v>
                </c:pt>
                <c:pt idx="24938">
                  <c:v>3.3585567599999998E-2</c:v>
                </c:pt>
                <c:pt idx="24939">
                  <c:v>3.35855678E-2</c:v>
                </c:pt>
                <c:pt idx="24940">
                  <c:v>3.3585568000000003E-2</c:v>
                </c:pt>
                <c:pt idx="24941">
                  <c:v>3.3585568199999999E-2</c:v>
                </c:pt>
                <c:pt idx="24942">
                  <c:v>3.3585568400000002E-2</c:v>
                </c:pt>
                <c:pt idx="24943">
                  <c:v>3.3585568599999997E-2</c:v>
                </c:pt>
                <c:pt idx="24944">
                  <c:v>3.35855688E-2</c:v>
                </c:pt>
                <c:pt idx="24945">
                  <c:v>3.3585569000000003E-2</c:v>
                </c:pt>
                <c:pt idx="24946">
                  <c:v>3.3585569199999998E-2</c:v>
                </c:pt>
                <c:pt idx="24947">
                  <c:v>3.3585569400000001E-2</c:v>
                </c:pt>
                <c:pt idx="24948">
                  <c:v>3.3585569599999997E-2</c:v>
                </c:pt>
                <c:pt idx="24949">
                  <c:v>3.3585569799999999E-2</c:v>
                </c:pt>
                <c:pt idx="24950">
                  <c:v>3.3585570000000002E-2</c:v>
                </c:pt>
                <c:pt idx="24951">
                  <c:v>3.3585570199999998E-2</c:v>
                </c:pt>
                <c:pt idx="24952">
                  <c:v>3.35855704E-2</c:v>
                </c:pt>
                <c:pt idx="24953">
                  <c:v>3.3585570600000003E-2</c:v>
                </c:pt>
                <c:pt idx="24954">
                  <c:v>3.3585570799999999E-2</c:v>
                </c:pt>
                <c:pt idx="24955">
                  <c:v>3.3585571000000002E-2</c:v>
                </c:pt>
                <c:pt idx="24956">
                  <c:v>3.3585571199999997E-2</c:v>
                </c:pt>
                <c:pt idx="24957">
                  <c:v>3.35855714E-2</c:v>
                </c:pt>
                <c:pt idx="24958">
                  <c:v>3.3585571600000003E-2</c:v>
                </c:pt>
                <c:pt idx="24959">
                  <c:v>3.3585571799999998E-2</c:v>
                </c:pt>
                <c:pt idx="24960">
                  <c:v>3.3585572000000001E-2</c:v>
                </c:pt>
                <c:pt idx="24961">
                  <c:v>3.3585572199999997E-2</c:v>
                </c:pt>
                <c:pt idx="24962">
                  <c:v>3.3585572399999999E-2</c:v>
                </c:pt>
                <c:pt idx="24963">
                  <c:v>3.3585572600000002E-2</c:v>
                </c:pt>
                <c:pt idx="24964">
                  <c:v>3.3585572799999998E-2</c:v>
                </c:pt>
                <c:pt idx="24965">
                  <c:v>3.3585573000000001E-2</c:v>
                </c:pt>
                <c:pt idx="24966">
                  <c:v>3.3585573200000003E-2</c:v>
                </c:pt>
                <c:pt idx="24967">
                  <c:v>3.3585573399999999E-2</c:v>
                </c:pt>
                <c:pt idx="24968">
                  <c:v>3.3585573600000002E-2</c:v>
                </c:pt>
                <c:pt idx="24969">
                  <c:v>3.3585573799999997E-2</c:v>
                </c:pt>
                <c:pt idx="24970">
                  <c:v>3.3585574E-2</c:v>
                </c:pt>
                <c:pt idx="24971">
                  <c:v>3.3585574200000003E-2</c:v>
                </c:pt>
                <c:pt idx="24972">
                  <c:v>3.3585574399999998E-2</c:v>
                </c:pt>
                <c:pt idx="24973">
                  <c:v>3.3585574600000001E-2</c:v>
                </c:pt>
                <c:pt idx="24974">
                  <c:v>3.3585574799999997E-2</c:v>
                </c:pt>
                <c:pt idx="24975">
                  <c:v>3.3585574999999999E-2</c:v>
                </c:pt>
                <c:pt idx="24976">
                  <c:v>3.3585575200000002E-2</c:v>
                </c:pt>
                <c:pt idx="24977">
                  <c:v>3.3585575399999998E-2</c:v>
                </c:pt>
                <c:pt idx="24978">
                  <c:v>3.3585575600000001E-2</c:v>
                </c:pt>
                <c:pt idx="24979">
                  <c:v>3.3585575800000003E-2</c:v>
                </c:pt>
                <c:pt idx="24980">
                  <c:v>3.3585575999999999E-2</c:v>
                </c:pt>
                <c:pt idx="24981">
                  <c:v>3.3585576200000002E-2</c:v>
                </c:pt>
                <c:pt idx="24982">
                  <c:v>3.3585576399999997E-2</c:v>
                </c:pt>
                <c:pt idx="24983">
                  <c:v>3.35855766E-2</c:v>
                </c:pt>
                <c:pt idx="24984">
                  <c:v>3.3585576800000003E-2</c:v>
                </c:pt>
                <c:pt idx="24985">
                  <c:v>3.3585576999999998E-2</c:v>
                </c:pt>
                <c:pt idx="24986">
                  <c:v>3.3585577200000001E-2</c:v>
                </c:pt>
                <c:pt idx="24987">
                  <c:v>3.3585577399999997E-2</c:v>
                </c:pt>
                <c:pt idx="24988">
                  <c:v>3.3585577599999999E-2</c:v>
                </c:pt>
                <c:pt idx="24989">
                  <c:v>3.3585577800000002E-2</c:v>
                </c:pt>
                <c:pt idx="24990">
                  <c:v>3.3585577999999998E-2</c:v>
                </c:pt>
                <c:pt idx="24991">
                  <c:v>3.3585578200000001E-2</c:v>
                </c:pt>
                <c:pt idx="24992">
                  <c:v>3.3585578400000003E-2</c:v>
                </c:pt>
                <c:pt idx="24993">
                  <c:v>3.3585578599999999E-2</c:v>
                </c:pt>
                <c:pt idx="24994">
                  <c:v>3.3585578800000002E-2</c:v>
                </c:pt>
                <c:pt idx="24995">
                  <c:v>3.3585578999999997E-2</c:v>
                </c:pt>
                <c:pt idx="24996">
                  <c:v>3.35855792E-2</c:v>
                </c:pt>
                <c:pt idx="24997">
                  <c:v>3.3585579400000003E-2</c:v>
                </c:pt>
                <c:pt idx="24998">
                  <c:v>3.3585579599999998E-2</c:v>
                </c:pt>
                <c:pt idx="24999">
                  <c:v>3.3585579800000001E-2</c:v>
                </c:pt>
                <c:pt idx="25000">
                  <c:v>3.3585579999999997E-2</c:v>
                </c:pt>
                <c:pt idx="25001">
                  <c:v>3.3585580199999999E-2</c:v>
                </c:pt>
                <c:pt idx="25002">
                  <c:v>3.3585580400000002E-2</c:v>
                </c:pt>
                <c:pt idx="25003">
                  <c:v>3.3585580599999998E-2</c:v>
                </c:pt>
                <c:pt idx="25004">
                  <c:v>3.3585580800000001E-2</c:v>
                </c:pt>
                <c:pt idx="25005">
                  <c:v>3.3585581000000003E-2</c:v>
                </c:pt>
                <c:pt idx="25006">
                  <c:v>3.3585581199999999E-2</c:v>
                </c:pt>
                <c:pt idx="25007">
                  <c:v>3.3585581400000002E-2</c:v>
                </c:pt>
                <c:pt idx="25008">
                  <c:v>3.3585581599999997E-2</c:v>
                </c:pt>
                <c:pt idx="25009">
                  <c:v>3.35855818E-2</c:v>
                </c:pt>
                <c:pt idx="25010">
                  <c:v>3.3585582000000003E-2</c:v>
                </c:pt>
                <c:pt idx="25011">
                  <c:v>3.3585582199999998E-2</c:v>
                </c:pt>
                <c:pt idx="25012">
                  <c:v>3.3585582400000001E-2</c:v>
                </c:pt>
                <c:pt idx="25013">
                  <c:v>3.3585582599999997E-2</c:v>
                </c:pt>
                <c:pt idx="25014">
                  <c:v>3.35855828E-2</c:v>
                </c:pt>
                <c:pt idx="25015">
                  <c:v>3.3585583000000002E-2</c:v>
                </c:pt>
                <c:pt idx="25016">
                  <c:v>3.3585583199999998E-2</c:v>
                </c:pt>
                <c:pt idx="25017">
                  <c:v>3.3585583400000001E-2</c:v>
                </c:pt>
                <c:pt idx="25018">
                  <c:v>3.3585583600000003E-2</c:v>
                </c:pt>
                <c:pt idx="25019">
                  <c:v>3.3585583799999999E-2</c:v>
                </c:pt>
                <c:pt idx="25020">
                  <c:v>3.3585584000000002E-2</c:v>
                </c:pt>
                <c:pt idx="25021">
                  <c:v>3.3585584199999997E-2</c:v>
                </c:pt>
                <c:pt idx="25022">
                  <c:v>3.35855844E-2</c:v>
                </c:pt>
                <c:pt idx="25023">
                  <c:v>3.3585584600000003E-2</c:v>
                </c:pt>
                <c:pt idx="25024">
                  <c:v>3.3585584799999998E-2</c:v>
                </c:pt>
                <c:pt idx="25025">
                  <c:v>3.3585585000000001E-2</c:v>
                </c:pt>
                <c:pt idx="25026">
                  <c:v>3.3585585199999997E-2</c:v>
                </c:pt>
                <c:pt idx="25027">
                  <c:v>3.35855854E-2</c:v>
                </c:pt>
                <c:pt idx="25028">
                  <c:v>3.3585585600000002E-2</c:v>
                </c:pt>
                <c:pt idx="25029">
                  <c:v>3.3585585799999998E-2</c:v>
                </c:pt>
                <c:pt idx="25030">
                  <c:v>3.3585586000000001E-2</c:v>
                </c:pt>
                <c:pt idx="25031">
                  <c:v>3.3585586200000003E-2</c:v>
                </c:pt>
                <c:pt idx="25032">
                  <c:v>3.3585586399999999E-2</c:v>
                </c:pt>
                <c:pt idx="25033">
                  <c:v>3.3585586600000002E-2</c:v>
                </c:pt>
                <c:pt idx="25034">
                  <c:v>3.3585586799999997E-2</c:v>
                </c:pt>
                <c:pt idx="25035">
                  <c:v>3.3585587E-2</c:v>
                </c:pt>
                <c:pt idx="25036">
                  <c:v>3.3585587200000003E-2</c:v>
                </c:pt>
                <c:pt idx="25037">
                  <c:v>3.3585587399999998E-2</c:v>
                </c:pt>
                <c:pt idx="25038">
                  <c:v>3.3585587600000001E-2</c:v>
                </c:pt>
                <c:pt idx="25039">
                  <c:v>3.3585587799999997E-2</c:v>
                </c:pt>
                <c:pt idx="25040">
                  <c:v>3.3585588E-2</c:v>
                </c:pt>
                <c:pt idx="25041">
                  <c:v>3.3585588200000002E-2</c:v>
                </c:pt>
                <c:pt idx="25042">
                  <c:v>3.3585588399999998E-2</c:v>
                </c:pt>
                <c:pt idx="25043">
                  <c:v>3.3585588600000001E-2</c:v>
                </c:pt>
                <c:pt idx="25044">
                  <c:v>3.3585588800000003E-2</c:v>
                </c:pt>
                <c:pt idx="25045">
                  <c:v>3.3585588999999999E-2</c:v>
                </c:pt>
                <c:pt idx="25046">
                  <c:v>3.3585589200000002E-2</c:v>
                </c:pt>
                <c:pt idx="25047">
                  <c:v>3.3585589399999997E-2</c:v>
                </c:pt>
                <c:pt idx="25048">
                  <c:v>3.35855896E-2</c:v>
                </c:pt>
                <c:pt idx="25049">
                  <c:v>3.3585589800000003E-2</c:v>
                </c:pt>
                <c:pt idx="25050">
                  <c:v>3.3585589999999999E-2</c:v>
                </c:pt>
                <c:pt idx="25051">
                  <c:v>3.3585590200000001E-2</c:v>
                </c:pt>
                <c:pt idx="25052">
                  <c:v>3.3585590399999997E-2</c:v>
                </c:pt>
                <c:pt idx="25053">
                  <c:v>3.35855906E-2</c:v>
                </c:pt>
                <c:pt idx="25054">
                  <c:v>3.3585590800000002E-2</c:v>
                </c:pt>
                <c:pt idx="25055">
                  <c:v>3.3585590999999998E-2</c:v>
                </c:pt>
                <c:pt idx="25056">
                  <c:v>3.3585591200000001E-2</c:v>
                </c:pt>
                <c:pt idx="25057">
                  <c:v>3.3585591400000003E-2</c:v>
                </c:pt>
                <c:pt idx="25058">
                  <c:v>3.3585591599999999E-2</c:v>
                </c:pt>
                <c:pt idx="25059">
                  <c:v>3.3585591800000002E-2</c:v>
                </c:pt>
                <c:pt idx="25060">
                  <c:v>3.3585591999999997E-2</c:v>
                </c:pt>
                <c:pt idx="25061">
                  <c:v>3.35855922E-2</c:v>
                </c:pt>
                <c:pt idx="25062">
                  <c:v>3.3585592400000003E-2</c:v>
                </c:pt>
                <c:pt idx="25063">
                  <c:v>3.3585592599999999E-2</c:v>
                </c:pt>
                <c:pt idx="25064">
                  <c:v>3.3585592800000001E-2</c:v>
                </c:pt>
                <c:pt idx="25065">
                  <c:v>3.3585592999999997E-2</c:v>
                </c:pt>
                <c:pt idx="25066">
                  <c:v>3.35855932E-2</c:v>
                </c:pt>
                <c:pt idx="25067">
                  <c:v>3.3585593400000002E-2</c:v>
                </c:pt>
                <c:pt idx="25068">
                  <c:v>3.3585593599999998E-2</c:v>
                </c:pt>
                <c:pt idx="25069">
                  <c:v>3.3585593800000001E-2</c:v>
                </c:pt>
                <c:pt idx="25070">
                  <c:v>3.3585594000000003E-2</c:v>
                </c:pt>
                <c:pt idx="25071">
                  <c:v>3.3585594199999999E-2</c:v>
                </c:pt>
                <c:pt idx="25072">
                  <c:v>3.3585594400000002E-2</c:v>
                </c:pt>
                <c:pt idx="25073">
                  <c:v>3.3585594599999997E-2</c:v>
                </c:pt>
                <c:pt idx="25074">
                  <c:v>3.35855948E-2</c:v>
                </c:pt>
                <c:pt idx="25075">
                  <c:v>3.3585595000000003E-2</c:v>
                </c:pt>
                <c:pt idx="25076">
                  <c:v>3.3585595199999999E-2</c:v>
                </c:pt>
                <c:pt idx="25077">
                  <c:v>3.3585595400000001E-2</c:v>
                </c:pt>
                <c:pt idx="25078">
                  <c:v>3.3585595599999997E-2</c:v>
                </c:pt>
                <c:pt idx="25079">
                  <c:v>3.35855958E-2</c:v>
                </c:pt>
                <c:pt idx="25080">
                  <c:v>3.3585596000000002E-2</c:v>
                </c:pt>
                <c:pt idx="25081">
                  <c:v>3.3585596199999998E-2</c:v>
                </c:pt>
                <c:pt idx="25082">
                  <c:v>3.3585596400000001E-2</c:v>
                </c:pt>
                <c:pt idx="25083">
                  <c:v>3.3585596600000003E-2</c:v>
                </c:pt>
                <c:pt idx="25084">
                  <c:v>3.3585596799999999E-2</c:v>
                </c:pt>
                <c:pt idx="25085">
                  <c:v>3.3585597000000002E-2</c:v>
                </c:pt>
                <c:pt idx="25086">
                  <c:v>3.3585597199999997E-2</c:v>
                </c:pt>
                <c:pt idx="25087">
                  <c:v>3.35855974E-2</c:v>
                </c:pt>
                <c:pt idx="25088">
                  <c:v>3.3585597600000003E-2</c:v>
                </c:pt>
                <c:pt idx="25089">
                  <c:v>3.3585597799999999E-2</c:v>
                </c:pt>
                <c:pt idx="25090">
                  <c:v>3.3585598000000001E-2</c:v>
                </c:pt>
                <c:pt idx="25091">
                  <c:v>3.3585598199999997E-2</c:v>
                </c:pt>
                <c:pt idx="25092">
                  <c:v>3.35855984E-2</c:v>
                </c:pt>
                <c:pt idx="25093">
                  <c:v>3.3585598600000002E-2</c:v>
                </c:pt>
                <c:pt idx="25094">
                  <c:v>3.3585598799999998E-2</c:v>
                </c:pt>
                <c:pt idx="25095">
                  <c:v>3.3585599000000001E-2</c:v>
                </c:pt>
                <c:pt idx="25096">
                  <c:v>3.3585599200000003E-2</c:v>
                </c:pt>
                <c:pt idx="25097">
                  <c:v>3.3585599399999999E-2</c:v>
                </c:pt>
                <c:pt idx="25098">
                  <c:v>3.3585599600000002E-2</c:v>
                </c:pt>
                <c:pt idx="25099">
                  <c:v>3.3585599799999998E-2</c:v>
                </c:pt>
                <c:pt idx="25100">
                  <c:v>3.35856E-2</c:v>
                </c:pt>
                <c:pt idx="25101">
                  <c:v>3.3585600200000003E-2</c:v>
                </c:pt>
                <c:pt idx="25102">
                  <c:v>3.3585600399999999E-2</c:v>
                </c:pt>
                <c:pt idx="25103">
                  <c:v>3.3585600600000001E-2</c:v>
                </c:pt>
                <c:pt idx="25104">
                  <c:v>3.3585600799999997E-2</c:v>
                </c:pt>
                <c:pt idx="25105">
                  <c:v>3.3585601E-2</c:v>
                </c:pt>
                <c:pt idx="25106">
                  <c:v>3.3585601200000002E-2</c:v>
                </c:pt>
                <c:pt idx="25107">
                  <c:v>3.3585601399999998E-2</c:v>
                </c:pt>
                <c:pt idx="25108">
                  <c:v>3.3585601600000001E-2</c:v>
                </c:pt>
                <c:pt idx="25109">
                  <c:v>3.3585601800000003E-2</c:v>
                </c:pt>
                <c:pt idx="25110">
                  <c:v>3.3585601999999999E-2</c:v>
                </c:pt>
                <c:pt idx="25111">
                  <c:v>3.3585602200000002E-2</c:v>
                </c:pt>
                <c:pt idx="25112">
                  <c:v>3.3585602399999998E-2</c:v>
                </c:pt>
                <c:pt idx="25113">
                  <c:v>3.35856026E-2</c:v>
                </c:pt>
                <c:pt idx="25114">
                  <c:v>3.3585602800000003E-2</c:v>
                </c:pt>
                <c:pt idx="25115">
                  <c:v>3.3585602999999999E-2</c:v>
                </c:pt>
                <c:pt idx="25116">
                  <c:v>3.3585603200000001E-2</c:v>
                </c:pt>
                <c:pt idx="25117">
                  <c:v>3.3585603399999997E-2</c:v>
                </c:pt>
                <c:pt idx="25118">
                  <c:v>3.35856036E-2</c:v>
                </c:pt>
                <c:pt idx="25119">
                  <c:v>3.3585603800000002E-2</c:v>
                </c:pt>
                <c:pt idx="25120">
                  <c:v>3.3585603999999998E-2</c:v>
                </c:pt>
                <c:pt idx="25121">
                  <c:v>3.3585604200000001E-2</c:v>
                </c:pt>
                <c:pt idx="25122">
                  <c:v>3.3585604400000003E-2</c:v>
                </c:pt>
                <c:pt idx="25123">
                  <c:v>3.3585604599999999E-2</c:v>
                </c:pt>
                <c:pt idx="25124">
                  <c:v>3.3585604800000002E-2</c:v>
                </c:pt>
                <c:pt idx="25125">
                  <c:v>3.3585604999999998E-2</c:v>
                </c:pt>
                <c:pt idx="25126">
                  <c:v>3.35856052E-2</c:v>
                </c:pt>
                <c:pt idx="25127">
                  <c:v>3.3585605400000003E-2</c:v>
                </c:pt>
                <c:pt idx="25128">
                  <c:v>3.3585605599999999E-2</c:v>
                </c:pt>
                <c:pt idx="25129">
                  <c:v>3.3585605800000001E-2</c:v>
                </c:pt>
                <c:pt idx="25130">
                  <c:v>3.3585605999999997E-2</c:v>
                </c:pt>
                <c:pt idx="25131">
                  <c:v>3.35856062E-2</c:v>
                </c:pt>
                <c:pt idx="25132">
                  <c:v>3.3585606400000002E-2</c:v>
                </c:pt>
                <c:pt idx="25133">
                  <c:v>3.3585606599999998E-2</c:v>
                </c:pt>
                <c:pt idx="25134">
                  <c:v>3.3585606800000001E-2</c:v>
                </c:pt>
                <c:pt idx="25135">
                  <c:v>3.3585607000000003E-2</c:v>
                </c:pt>
                <c:pt idx="25136">
                  <c:v>3.3585607199999999E-2</c:v>
                </c:pt>
                <c:pt idx="25137">
                  <c:v>3.3585607400000002E-2</c:v>
                </c:pt>
                <c:pt idx="25138">
                  <c:v>3.3585607599999998E-2</c:v>
                </c:pt>
                <c:pt idx="25139">
                  <c:v>3.35856078E-2</c:v>
                </c:pt>
                <c:pt idx="25140">
                  <c:v>3.3585608000000003E-2</c:v>
                </c:pt>
                <c:pt idx="25141">
                  <c:v>3.3585608199999999E-2</c:v>
                </c:pt>
                <c:pt idx="25142">
                  <c:v>3.3585608400000001E-2</c:v>
                </c:pt>
                <c:pt idx="25143">
                  <c:v>3.3585608599999997E-2</c:v>
                </c:pt>
                <c:pt idx="25144">
                  <c:v>3.35856088E-2</c:v>
                </c:pt>
                <c:pt idx="25145">
                  <c:v>3.3585609000000002E-2</c:v>
                </c:pt>
                <c:pt idx="25146">
                  <c:v>3.3585609199999998E-2</c:v>
                </c:pt>
                <c:pt idx="25147">
                  <c:v>3.3585609400000001E-2</c:v>
                </c:pt>
                <c:pt idx="25148">
                  <c:v>3.3585609600000003E-2</c:v>
                </c:pt>
                <c:pt idx="25149">
                  <c:v>3.3585609799999999E-2</c:v>
                </c:pt>
                <c:pt idx="25150">
                  <c:v>3.3585610000000002E-2</c:v>
                </c:pt>
                <c:pt idx="25151">
                  <c:v>3.3585610199999998E-2</c:v>
                </c:pt>
                <c:pt idx="25152">
                  <c:v>3.35856104E-2</c:v>
                </c:pt>
                <c:pt idx="25153">
                  <c:v>3.3585610600000003E-2</c:v>
                </c:pt>
                <c:pt idx="25154">
                  <c:v>3.3585610799999999E-2</c:v>
                </c:pt>
                <c:pt idx="25155">
                  <c:v>3.3585611000000001E-2</c:v>
                </c:pt>
                <c:pt idx="25156">
                  <c:v>3.3585611199999997E-2</c:v>
                </c:pt>
                <c:pt idx="25157">
                  <c:v>3.35856114E-2</c:v>
                </c:pt>
                <c:pt idx="25158">
                  <c:v>3.3585611600000002E-2</c:v>
                </c:pt>
                <c:pt idx="25159">
                  <c:v>3.3585611799999998E-2</c:v>
                </c:pt>
                <c:pt idx="25160">
                  <c:v>3.3585612000000001E-2</c:v>
                </c:pt>
                <c:pt idx="25161">
                  <c:v>3.3585612200000003E-2</c:v>
                </c:pt>
                <c:pt idx="25162">
                  <c:v>3.3585612399999999E-2</c:v>
                </c:pt>
                <c:pt idx="25163">
                  <c:v>3.3585612600000002E-2</c:v>
                </c:pt>
                <c:pt idx="25164">
                  <c:v>3.3585612799999998E-2</c:v>
                </c:pt>
                <c:pt idx="25165">
                  <c:v>3.3585613E-2</c:v>
                </c:pt>
                <c:pt idx="25166">
                  <c:v>3.3585613200000003E-2</c:v>
                </c:pt>
                <c:pt idx="25167">
                  <c:v>3.3585613399999999E-2</c:v>
                </c:pt>
                <c:pt idx="25168">
                  <c:v>3.3585613600000001E-2</c:v>
                </c:pt>
                <c:pt idx="25169">
                  <c:v>3.3585613799999997E-2</c:v>
                </c:pt>
                <c:pt idx="25170">
                  <c:v>3.3585614E-2</c:v>
                </c:pt>
                <c:pt idx="25171">
                  <c:v>3.3585614200000002E-2</c:v>
                </c:pt>
                <c:pt idx="25172">
                  <c:v>3.3585614399999998E-2</c:v>
                </c:pt>
                <c:pt idx="25173">
                  <c:v>3.3585614600000001E-2</c:v>
                </c:pt>
                <c:pt idx="25174">
                  <c:v>3.3585614799999997E-2</c:v>
                </c:pt>
                <c:pt idx="25175">
                  <c:v>3.3585614999999999E-2</c:v>
                </c:pt>
                <c:pt idx="25176">
                  <c:v>3.3585615200000002E-2</c:v>
                </c:pt>
                <c:pt idx="25177">
                  <c:v>3.3585615399999998E-2</c:v>
                </c:pt>
                <c:pt idx="25178">
                  <c:v>3.35856156E-2</c:v>
                </c:pt>
                <c:pt idx="25179">
                  <c:v>3.3585615800000003E-2</c:v>
                </c:pt>
                <c:pt idx="25180">
                  <c:v>3.3585615999999999E-2</c:v>
                </c:pt>
                <c:pt idx="25181">
                  <c:v>3.3585616200000001E-2</c:v>
                </c:pt>
                <c:pt idx="25182">
                  <c:v>3.3585616399999997E-2</c:v>
                </c:pt>
                <c:pt idx="25183">
                  <c:v>3.35856166E-2</c:v>
                </c:pt>
                <c:pt idx="25184">
                  <c:v>3.3585616800000002E-2</c:v>
                </c:pt>
                <c:pt idx="25185">
                  <c:v>3.3585616999999998E-2</c:v>
                </c:pt>
                <c:pt idx="25186">
                  <c:v>3.3585617200000001E-2</c:v>
                </c:pt>
                <c:pt idx="25187">
                  <c:v>3.3585617399999997E-2</c:v>
                </c:pt>
                <c:pt idx="25188">
                  <c:v>3.3585617599999999E-2</c:v>
                </c:pt>
                <c:pt idx="25189">
                  <c:v>3.3585617800000002E-2</c:v>
                </c:pt>
                <c:pt idx="25190">
                  <c:v>3.3585617999999998E-2</c:v>
                </c:pt>
                <c:pt idx="25191">
                  <c:v>3.35856182E-2</c:v>
                </c:pt>
                <c:pt idx="25192">
                  <c:v>3.3585618400000003E-2</c:v>
                </c:pt>
                <c:pt idx="25193">
                  <c:v>3.3585618599999999E-2</c:v>
                </c:pt>
                <c:pt idx="25194">
                  <c:v>3.3585618800000001E-2</c:v>
                </c:pt>
                <c:pt idx="25195">
                  <c:v>3.3585618999999997E-2</c:v>
                </c:pt>
                <c:pt idx="25196">
                  <c:v>3.35856192E-2</c:v>
                </c:pt>
                <c:pt idx="25197">
                  <c:v>3.3585619400000002E-2</c:v>
                </c:pt>
                <c:pt idx="25198">
                  <c:v>3.3585619599999998E-2</c:v>
                </c:pt>
                <c:pt idx="25199">
                  <c:v>3.3585619800000001E-2</c:v>
                </c:pt>
                <c:pt idx="25200">
                  <c:v>3.3585619999999997E-2</c:v>
                </c:pt>
                <c:pt idx="25201">
                  <c:v>3.3585620199999999E-2</c:v>
                </c:pt>
                <c:pt idx="25202">
                  <c:v>3.3585620400000002E-2</c:v>
                </c:pt>
                <c:pt idx="25203">
                  <c:v>3.3585620599999998E-2</c:v>
                </c:pt>
                <c:pt idx="25204">
                  <c:v>3.35856208E-2</c:v>
                </c:pt>
                <c:pt idx="25205">
                  <c:v>3.3585621000000003E-2</c:v>
                </c:pt>
                <c:pt idx="25206">
                  <c:v>3.3585621199999999E-2</c:v>
                </c:pt>
                <c:pt idx="25207">
                  <c:v>3.3585621400000001E-2</c:v>
                </c:pt>
                <c:pt idx="25208">
                  <c:v>3.3585621599999997E-2</c:v>
                </c:pt>
                <c:pt idx="25209">
                  <c:v>3.35856218E-2</c:v>
                </c:pt>
                <c:pt idx="25210">
                  <c:v>3.3585622000000002E-2</c:v>
                </c:pt>
                <c:pt idx="25211">
                  <c:v>3.3585622199999998E-2</c:v>
                </c:pt>
                <c:pt idx="25212">
                  <c:v>3.3585622400000001E-2</c:v>
                </c:pt>
                <c:pt idx="25213">
                  <c:v>3.3585622599999997E-2</c:v>
                </c:pt>
                <c:pt idx="25214">
                  <c:v>3.3585622799999999E-2</c:v>
                </c:pt>
                <c:pt idx="25215">
                  <c:v>3.3585623000000002E-2</c:v>
                </c:pt>
                <c:pt idx="25216">
                  <c:v>3.3585623199999998E-2</c:v>
                </c:pt>
                <c:pt idx="25217">
                  <c:v>3.35856234E-2</c:v>
                </c:pt>
                <c:pt idx="25218">
                  <c:v>3.3585623600000003E-2</c:v>
                </c:pt>
                <c:pt idx="25219">
                  <c:v>3.3585623799999999E-2</c:v>
                </c:pt>
                <c:pt idx="25220">
                  <c:v>3.3585624000000001E-2</c:v>
                </c:pt>
                <c:pt idx="25221">
                  <c:v>3.3585624199999997E-2</c:v>
                </c:pt>
                <c:pt idx="25222">
                  <c:v>3.35856244E-2</c:v>
                </c:pt>
                <c:pt idx="25223">
                  <c:v>3.3585624600000002E-2</c:v>
                </c:pt>
                <c:pt idx="25224">
                  <c:v>3.3585624799999998E-2</c:v>
                </c:pt>
                <c:pt idx="25225">
                  <c:v>3.3585625000000001E-2</c:v>
                </c:pt>
                <c:pt idx="25226">
                  <c:v>3.3585625199999997E-2</c:v>
                </c:pt>
                <c:pt idx="25227">
                  <c:v>3.3585625399999999E-2</c:v>
                </c:pt>
                <c:pt idx="25228">
                  <c:v>3.3585625600000002E-2</c:v>
                </c:pt>
                <c:pt idx="25229">
                  <c:v>3.3585625799999998E-2</c:v>
                </c:pt>
                <c:pt idx="25230">
                  <c:v>3.3585626E-2</c:v>
                </c:pt>
                <c:pt idx="25231">
                  <c:v>3.3585626200000003E-2</c:v>
                </c:pt>
                <c:pt idx="25232">
                  <c:v>3.3585626399999999E-2</c:v>
                </c:pt>
                <c:pt idx="25233">
                  <c:v>3.3585626600000001E-2</c:v>
                </c:pt>
                <c:pt idx="25234">
                  <c:v>3.3585626799999997E-2</c:v>
                </c:pt>
                <c:pt idx="25235">
                  <c:v>3.3585627E-2</c:v>
                </c:pt>
                <c:pt idx="25236">
                  <c:v>3.3585627200000003E-2</c:v>
                </c:pt>
                <c:pt idx="25237">
                  <c:v>3.3585627399999998E-2</c:v>
                </c:pt>
                <c:pt idx="25238">
                  <c:v>3.3585627600000001E-2</c:v>
                </c:pt>
                <c:pt idx="25239">
                  <c:v>3.3585627799999997E-2</c:v>
                </c:pt>
                <c:pt idx="25240">
                  <c:v>3.3585627999999999E-2</c:v>
                </c:pt>
                <c:pt idx="25241">
                  <c:v>3.3585628200000002E-2</c:v>
                </c:pt>
                <c:pt idx="25242">
                  <c:v>3.3585628399999998E-2</c:v>
                </c:pt>
                <c:pt idx="25243">
                  <c:v>3.35856286E-2</c:v>
                </c:pt>
                <c:pt idx="25244">
                  <c:v>3.3585628800000003E-2</c:v>
                </c:pt>
                <c:pt idx="25245">
                  <c:v>3.3585628999999999E-2</c:v>
                </c:pt>
                <c:pt idx="25246">
                  <c:v>3.3585629200000001E-2</c:v>
                </c:pt>
                <c:pt idx="25247">
                  <c:v>3.3585629399999997E-2</c:v>
                </c:pt>
                <c:pt idx="25248">
                  <c:v>3.35856296E-2</c:v>
                </c:pt>
                <c:pt idx="25249">
                  <c:v>3.3585629800000003E-2</c:v>
                </c:pt>
                <c:pt idx="25250">
                  <c:v>3.3585629999999998E-2</c:v>
                </c:pt>
                <c:pt idx="25251">
                  <c:v>3.3585630200000001E-2</c:v>
                </c:pt>
                <c:pt idx="25252">
                  <c:v>3.3585630399999997E-2</c:v>
                </c:pt>
                <c:pt idx="25253">
                  <c:v>3.3585630599999999E-2</c:v>
                </c:pt>
                <c:pt idx="25254">
                  <c:v>3.3585630800000002E-2</c:v>
                </c:pt>
                <c:pt idx="25255">
                  <c:v>3.3585630999999998E-2</c:v>
                </c:pt>
                <c:pt idx="25256">
                  <c:v>3.35856312E-2</c:v>
                </c:pt>
                <c:pt idx="25257">
                  <c:v>3.3585631400000003E-2</c:v>
                </c:pt>
                <c:pt idx="25258">
                  <c:v>3.3585631599999999E-2</c:v>
                </c:pt>
                <c:pt idx="25259">
                  <c:v>3.3585631800000001E-2</c:v>
                </c:pt>
                <c:pt idx="25260">
                  <c:v>3.3585631999999997E-2</c:v>
                </c:pt>
                <c:pt idx="25261">
                  <c:v>3.35856322E-2</c:v>
                </c:pt>
                <c:pt idx="25262">
                  <c:v>3.3585632400000003E-2</c:v>
                </c:pt>
                <c:pt idx="25263">
                  <c:v>3.3585632599999998E-2</c:v>
                </c:pt>
                <c:pt idx="25264">
                  <c:v>3.3585632800000001E-2</c:v>
                </c:pt>
                <c:pt idx="25265">
                  <c:v>3.3585632999999997E-2</c:v>
                </c:pt>
                <c:pt idx="25266">
                  <c:v>3.3585633199999999E-2</c:v>
                </c:pt>
                <c:pt idx="25267">
                  <c:v>3.3585633400000002E-2</c:v>
                </c:pt>
                <c:pt idx="25268">
                  <c:v>3.3585633599999998E-2</c:v>
                </c:pt>
                <c:pt idx="25269">
                  <c:v>3.35856338E-2</c:v>
                </c:pt>
                <c:pt idx="25270">
                  <c:v>3.3585634000000003E-2</c:v>
                </c:pt>
                <c:pt idx="25271">
                  <c:v>3.3585634199999999E-2</c:v>
                </c:pt>
                <c:pt idx="25272">
                  <c:v>3.3585634400000001E-2</c:v>
                </c:pt>
                <c:pt idx="25273">
                  <c:v>3.3585634599999997E-2</c:v>
                </c:pt>
                <c:pt idx="25274">
                  <c:v>3.35856348E-2</c:v>
                </c:pt>
                <c:pt idx="25275">
                  <c:v>3.3585635000000003E-2</c:v>
                </c:pt>
                <c:pt idx="25276">
                  <c:v>3.3585635199999998E-2</c:v>
                </c:pt>
                <c:pt idx="25277">
                  <c:v>3.3585635400000001E-2</c:v>
                </c:pt>
                <c:pt idx="25278">
                  <c:v>3.3585635599999997E-2</c:v>
                </c:pt>
                <c:pt idx="25279">
                  <c:v>3.3585635799999999E-2</c:v>
                </c:pt>
                <c:pt idx="25280">
                  <c:v>3.3585636000000002E-2</c:v>
                </c:pt>
                <c:pt idx="25281">
                  <c:v>3.3585636199999998E-2</c:v>
                </c:pt>
                <c:pt idx="25282">
                  <c:v>3.35856364E-2</c:v>
                </c:pt>
                <c:pt idx="25283">
                  <c:v>3.3585636600000003E-2</c:v>
                </c:pt>
                <c:pt idx="25284">
                  <c:v>3.3585636799999999E-2</c:v>
                </c:pt>
                <c:pt idx="25285">
                  <c:v>3.3585637000000002E-2</c:v>
                </c:pt>
                <c:pt idx="25286">
                  <c:v>3.3585637199999997E-2</c:v>
                </c:pt>
                <c:pt idx="25287">
                  <c:v>3.35856374E-2</c:v>
                </c:pt>
                <c:pt idx="25288">
                  <c:v>3.3585637600000003E-2</c:v>
                </c:pt>
                <c:pt idx="25289">
                  <c:v>3.3585637799999998E-2</c:v>
                </c:pt>
                <c:pt idx="25290">
                  <c:v>3.3585638000000001E-2</c:v>
                </c:pt>
                <c:pt idx="25291">
                  <c:v>3.3585638199999997E-2</c:v>
                </c:pt>
                <c:pt idx="25292">
                  <c:v>3.3585638399999999E-2</c:v>
                </c:pt>
                <c:pt idx="25293">
                  <c:v>3.3585638600000002E-2</c:v>
                </c:pt>
                <c:pt idx="25294">
                  <c:v>3.3585638799999998E-2</c:v>
                </c:pt>
                <c:pt idx="25295">
                  <c:v>3.3585639E-2</c:v>
                </c:pt>
                <c:pt idx="25296">
                  <c:v>3.3585639200000003E-2</c:v>
                </c:pt>
                <c:pt idx="25297">
                  <c:v>3.3585639399999999E-2</c:v>
                </c:pt>
                <c:pt idx="25298">
                  <c:v>3.3585639600000002E-2</c:v>
                </c:pt>
                <c:pt idx="25299">
                  <c:v>3.3585639799999997E-2</c:v>
                </c:pt>
                <c:pt idx="25300">
                  <c:v>3.358564E-2</c:v>
                </c:pt>
                <c:pt idx="25301">
                  <c:v>3.3585640200000003E-2</c:v>
                </c:pt>
                <c:pt idx="25302">
                  <c:v>3.3585640399999998E-2</c:v>
                </c:pt>
                <c:pt idx="25303">
                  <c:v>3.3585640600000001E-2</c:v>
                </c:pt>
                <c:pt idx="25304">
                  <c:v>3.3585640799999997E-2</c:v>
                </c:pt>
                <c:pt idx="25305">
                  <c:v>3.3585640999999999E-2</c:v>
                </c:pt>
                <c:pt idx="25306">
                  <c:v>3.3585641200000002E-2</c:v>
                </c:pt>
                <c:pt idx="25307">
                  <c:v>3.3585641399999998E-2</c:v>
                </c:pt>
                <c:pt idx="25308">
                  <c:v>3.35856416E-2</c:v>
                </c:pt>
                <c:pt idx="25309">
                  <c:v>3.3585641800000003E-2</c:v>
                </c:pt>
                <c:pt idx="25310">
                  <c:v>3.3585641999999999E-2</c:v>
                </c:pt>
                <c:pt idx="25311">
                  <c:v>3.3585642200000002E-2</c:v>
                </c:pt>
                <c:pt idx="25312">
                  <c:v>3.3585642399999997E-2</c:v>
                </c:pt>
                <c:pt idx="25313">
                  <c:v>3.35856426E-2</c:v>
                </c:pt>
                <c:pt idx="25314">
                  <c:v>3.3585642800000003E-2</c:v>
                </c:pt>
                <c:pt idx="25315">
                  <c:v>3.3585642999999998E-2</c:v>
                </c:pt>
                <c:pt idx="25316">
                  <c:v>3.3585643200000001E-2</c:v>
                </c:pt>
                <c:pt idx="25317">
                  <c:v>3.3585643399999997E-2</c:v>
                </c:pt>
                <c:pt idx="25318">
                  <c:v>3.3585643599999999E-2</c:v>
                </c:pt>
                <c:pt idx="25319">
                  <c:v>3.3585643800000002E-2</c:v>
                </c:pt>
                <c:pt idx="25320">
                  <c:v>3.3585643999999998E-2</c:v>
                </c:pt>
                <c:pt idx="25321">
                  <c:v>3.3585644200000001E-2</c:v>
                </c:pt>
                <c:pt idx="25322">
                  <c:v>3.3585644400000003E-2</c:v>
                </c:pt>
                <c:pt idx="25323">
                  <c:v>3.3585644599999999E-2</c:v>
                </c:pt>
                <c:pt idx="25324">
                  <c:v>3.3585644800000002E-2</c:v>
                </c:pt>
                <c:pt idx="25325">
                  <c:v>3.3585644999999997E-2</c:v>
                </c:pt>
                <c:pt idx="25326">
                  <c:v>3.35856452E-2</c:v>
                </c:pt>
                <c:pt idx="25327">
                  <c:v>3.3585645400000003E-2</c:v>
                </c:pt>
                <c:pt idx="25328">
                  <c:v>3.3585645599999998E-2</c:v>
                </c:pt>
                <c:pt idx="25329">
                  <c:v>3.3585645800000001E-2</c:v>
                </c:pt>
                <c:pt idx="25330">
                  <c:v>3.3585645999999997E-2</c:v>
                </c:pt>
                <c:pt idx="25331">
                  <c:v>3.3585646199999999E-2</c:v>
                </c:pt>
                <c:pt idx="25332">
                  <c:v>3.3585646400000002E-2</c:v>
                </c:pt>
                <c:pt idx="25333">
                  <c:v>3.3585646599999998E-2</c:v>
                </c:pt>
                <c:pt idx="25334">
                  <c:v>3.3585646800000001E-2</c:v>
                </c:pt>
                <c:pt idx="25335">
                  <c:v>3.3585647000000003E-2</c:v>
                </c:pt>
                <c:pt idx="25336">
                  <c:v>3.3585647199999999E-2</c:v>
                </c:pt>
                <c:pt idx="25337">
                  <c:v>3.3585647400000002E-2</c:v>
                </c:pt>
                <c:pt idx="25338">
                  <c:v>3.3585647599999997E-2</c:v>
                </c:pt>
                <c:pt idx="25339">
                  <c:v>3.35856478E-2</c:v>
                </c:pt>
                <c:pt idx="25340">
                  <c:v>3.3585648000000003E-2</c:v>
                </c:pt>
                <c:pt idx="25341">
                  <c:v>3.3585648199999998E-2</c:v>
                </c:pt>
                <c:pt idx="25342">
                  <c:v>3.3585648400000001E-2</c:v>
                </c:pt>
                <c:pt idx="25343">
                  <c:v>3.3585648599999997E-2</c:v>
                </c:pt>
                <c:pt idx="25344">
                  <c:v>3.3585648799999999E-2</c:v>
                </c:pt>
                <c:pt idx="25345">
                  <c:v>3.3585649000000002E-2</c:v>
                </c:pt>
                <c:pt idx="25346">
                  <c:v>3.3585649199999998E-2</c:v>
                </c:pt>
                <c:pt idx="25347">
                  <c:v>3.3585649400000001E-2</c:v>
                </c:pt>
                <c:pt idx="25348">
                  <c:v>3.3585649600000003E-2</c:v>
                </c:pt>
                <c:pt idx="25349">
                  <c:v>3.3585649799999999E-2</c:v>
                </c:pt>
                <c:pt idx="25350">
                  <c:v>3.3585650000000002E-2</c:v>
                </c:pt>
                <c:pt idx="25351">
                  <c:v>3.3585650199999997E-2</c:v>
                </c:pt>
                <c:pt idx="25352">
                  <c:v>3.35856504E-2</c:v>
                </c:pt>
                <c:pt idx="25353">
                  <c:v>3.3585650600000003E-2</c:v>
                </c:pt>
                <c:pt idx="25354">
                  <c:v>3.3585650799999998E-2</c:v>
                </c:pt>
                <c:pt idx="25355">
                  <c:v>3.3585651000000001E-2</c:v>
                </c:pt>
                <c:pt idx="25356">
                  <c:v>3.3585651199999997E-2</c:v>
                </c:pt>
                <c:pt idx="25357">
                  <c:v>3.3585651399999999E-2</c:v>
                </c:pt>
                <c:pt idx="25358">
                  <c:v>3.3585651600000002E-2</c:v>
                </c:pt>
                <c:pt idx="25359">
                  <c:v>3.3585651799999998E-2</c:v>
                </c:pt>
                <c:pt idx="25360">
                  <c:v>3.3585652000000001E-2</c:v>
                </c:pt>
                <c:pt idx="25361">
                  <c:v>3.3585652200000003E-2</c:v>
                </c:pt>
                <c:pt idx="25362">
                  <c:v>3.3585652399999999E-2</c:v>
                </c:pt>
                <c:pt idx="25363">
                  <c:v>3.3585652600000002E-2</c:v>
                </c:pt>
                <c:pt idx="25364">
                  <c:v>3.3585652799999997E-2</c:v>
                </c:pt>
                <c:pt idx="25365">
                  <c:v>3.3585653E-2</c:v>
                </c:pt>
                <c:pt idx="25366">
                  <c:v>3.3585653200000003E-2</c:v>
                </c:pt>
                <c:pt idx="25367">
                  <c:v>3.3585653399999998E-2</c:v>
                </c:pt>
                <c:pt idx="25368">
                  <c:v>3.3585653600000001E-2</c:v>
                </c:pt>
                <c:pt idx="25369">
                  <c:v>3.3585653799999997E-2</c:v>
                </c:pt>
                <c:pt idx="25370">
                  <c:v>3.3585654E-2</c:v>
                </c:pt>
                <c:pt idx="25371">
                  <c:v>3.3585654200000002E-2</c:v>
                </c:pt>
                <c:pt idx="25372">
                  <c:v>3.3585654399999998E-2</c:v>
                </c:pt>
                <c:pt idx="25373">
                  <c:v>3.3585654600000001E-2</c:v>
                </c:pt>
                <c:pt idx="25374">
                  <c:v>3.3585654800000003E-2</c:v>
                </c:pt>
                <c:pt idx="25375">
                  <c:v>3.3585654999999999E-2</c:v>
                </c:pt>
                <c:pt idx="25376">
                  <c:v>3.3585655200000002E-2</c:v>
                </c:pt>
                <c:pt idx="25377">
                  <c:v>3.3585655399999997E-2</c:v>
                </c:pt>
                <c:pt idx="25378">
                  <c:v>3.35856556E-2</c:v>
                </c:pt>
                <c:pt idx="25379">
                  <c:v>3.3585655800000003E-2</c:v>
                </c:pt>
                <c:pt idx="25380">
                  <c:v>3.3585655999999998E-2</c:v>
                </c:pt>
                <c:pt idx="25381">
                  <c:v>3.3585656200000001E-2</c:v>
                </c:pt>
                <c:pt idx="25382">
                  <c:v>3.3585656399999997E-2</c:v>
                </c:pt>
                <c:pt idx="25383">
                  <c:v>3.35856566E-2</c:v>
                </c:pt>
                <c:pt idx="25384">
                  <c:v>3.3585656800000002E-2</c:v>
                </c:pt>
                <c:pt idx="25385">
                  <c:v>3.3585656999999998E-2</c:v>
                </c:pt>
                <c:pt idx="25386">
                  <c:v>3.3585657200000001E-2</c:v>
                </c:pt>
                <c:pt idx="25387">
                  <c:v>3.3585657400000003E-2</c:v>
                </c:pt>
                <c:pt idx="25388">
                  <c:v>3.3585657599999999E-2</c:v>
                </c:pt>
                <c:pt idx="25389">
                  <c:v>3.3585657800000002E-2</c:v>
                </c:pt>
                <c:pt idx="25390">
                  <c:v>3.3585657999999997E-2</c:v>
                </c:pt>
                <c:pt idx="25391">
                  <c:v>3.35856582E-2</c:v>
                </c:pt>
                <c:pt idx="25392">
                  <c:v>3.3585658400000003E-2</c:v>
                </c:pt>
                <c:pt idx="25393">
                  <c:v>3.3585658599999998E-2</c:v>
                </c:pt>
                <c:pt idx="25394">
                  <c:v>3.3585658800000001E-2</c:v>
                </c:pt>
                <c:pt idx="25395">
                  <c:v>3.3585658999999997E-2</c:v>
                </c:pt>
                <c:pt idx="25396">
                  <c:v>3.35856592E-2</c:v>
                </c:pt>
                <c:pt idx="25397">
                  <c:v>3.3585659400000002E-2</c:v>
                </c:pt>
                <c:pt idx="25398">
                  <c:v>3.3585659599999998E-2</c:v>
                </c:pt>
                <c:pt idx="25399">
                  <c:v>3.3585659800000001E-2</c:v>
                </c:pt>
                <c:pt idx="25400">
                  <c:v>3.3585660000000003E-2</c:v>
                </c:pt>
                <c:pt idx="25401">
                  <c:v>3.3585660199999999E-2</c:v>
                </c:pt>
                <c:pt idx="25402">
                  <c:v>3.3585660400000002E-2</c:v>
                </c:pt>
                <c:pt idx="25403">
                  <c:v>3.3585660599999997E-2</c:v>
                </c:pt>
                <c:pt idx="25404">
                  <c:v>3.35856608E-2</c:v>
                </c:pt>
                <c:pt idx="25405">
                  <c:v>3.3585661000000003E-2</c:v>
                </c:pt>
                <c:pt idx="25406">
                  <c:v>3.3585661199999998E-2</c:v>
                </c:pt>
                <c:pt idx="25407">
                  <c:v>3.3585661400000001E-2</c:v>
                </c:pt>
                <c:pt idx="25408">
                  <c:v>3.3585661599999997E-2</c:v>
                </c:pt>
                <c:pt idx="25409">
                  <c:v>3.35856618E-2</c:v>
                </c:pt>
                <c:pt idx="25410">
                  <c:v>3.3585662000000002E-2</c:v>
                </c:pt>
                <c:pt idx="25411">
                  <c:v>3.3585662199999998E-2</c:v>
                </c:pt>
                <c:pt idx="25412">
                  <c:v>3.3585662400000001E-2</c:v>
                </c:pt>
                <c:pt idx="25413">
                  <c:v>3.3585662600000003E-2</c:v>
                </c:pt>
                <c:pt idx="25414">
                  <c:v>3.3585662799999999E-2</c:v>
                </c:pt>
                <c:pt idx="25415">
                  <c:v>3.3585663000000002E-2</c:v>
                </c:pt>
                <c:pt idx="25416">
                  <c:v>3.3585663199999997E-2</c:v>
                </c:pt>
                <c:pt idx="25417">
                  <c:v>3.35856634E-2</c:v>
                </c:pt>
                <c:pt idx="25418">
                  <c:v>3.3585663600000003E-2</c:v>
                </c:pt>
                <c:pt idx="25419">
                  <c:v>3.3585663799999999E-2</c:v>
                </c:pt>
                <c:pt idx="25420">
                  <c:v>3.3585664000000001E-2</c:v>
                </c:pt>
                <c:pt idx="25421">
                  <c:v>3.3585664199999997E-2</c:v>
                </c:pt>
                <c:pt idx="25422">
                  <c:v>3.35856644E-2</c:v>
                </c:pt>
                <c:pt idx="25423">
                  <c:v>3.3585664600000002E-2</c:v>
                </c:pt>
                <c:pt idx="25424">
                  <c:v>3.3585664799999998E-2</c:v>
                </c:pt>
                <c:pt idx="25425">
                  <c:v>3.3585665000000001E-2</c:v>
                </c:pt>
                <c:pt idx="25426">
                  <c:v>3.3585665200000003E-2</c:v>
                </c:pt>
                <c:pt idx="25427">
                  <c:v>3.3585665399999999E-2</c:v>
                </c:pt>
                <c:pt idx="25428">
                  <c:v>3.3585665600000002E-2</c:v>
                </c:pt>
                <c:pt idx="25429">
                  <c:v>3.3585665799999997E-2</c:v>
                </c:pt>
                <c:pt idx="25430">
                  <c:v>3.3585666E-2</c:v>
                </c:pt>
                <c:pt idx="25431">
                  <c:v>3.3585666200000003E-2</c:v>
                </c:pt>
                <c:pt idx="25432">
                  <c:v>3.3585666399999999E-2</c:v>
                </c:pt>
                <c:pt idx="25433">
                  <c:v>3.3585666600000001E-2</c:v>
                </c:pt>
                <c:pt idx="25434">
                  <c:v>3.3585666799999997E-2</c:v>
                </c:pt>
                <c:pt idx="25435">
                  <c:v>3.3585667E-2</c:v>
                </c:pt>
                <c:pt idx="25436">
                  <c:v>3.3585667200000002E-2</c:v>
                </c:pt>
                <c:pt idx="25437">
                  <c:v>3.3585667399999998E-2</c:v>
                </c:pt>
                <c:pt idx="25438">
                  <c:v>3.3585667600000001E-2</c:v>
                </c:pt>
                <c:pt idx="25439">
                  <c:v>3.3585667800000003E-2</c:v>
                </c:pt>
                <c:pt idx="25440">
                  <c:v>3.3585667999999999E-2</c:v>
                </c:pt>
                <c:pt idx="25441">
                  <c:v>3.3585668200000002E-2</c:v>
                </c:pt>
                <c:pt idx="25442">
                  <c:v>3.3585668399999997E-2</c:v>
                </c:pt>
                <c:pt idx="25443">
                  <c:v>3.35856686E-2</c:v>
                </c:pt>
                <c:pt idx="25444">
                  <c:v>3.3585668800000003E-2</c:v>
                </c:pt>
                <c:pt idx="25445">
                  <c:v>3.3585668999999999E-2</c:v>
                </c:pt>
                <c:pt idx="25446">
                  <c:v>3.3585669200000001E-2</c:v>
                </c:pt>
                <c:pt idx="25447">
                  <c:v>3.3585669399999997E-2</c:v>
                </c:pt>
                <c:pt idx="25448">
                  <c:v>3.35856696E-2</c:v>
                </c:pt>
                <c:pt idx="25449">
                  <c:v>3.3585669800000002E-2</c:v>
                </c:pt>
                <c:pt idx="25450">
                  <c:v>3.3585669999999998E-2</c:v>
                </c:pt>
                <c:pt idx="25451">
                  <c:v>3.3585670200000001E-2</c:v>
                </c:pt>
                <c:pt idx="25452">
                  <c:v>3.3585670400000003E-2</c:v>
                </c:pt>
                <c:pt idx="25453">
                  <c:v>3.3585670599999999E-2</c:v>
                </c:pt>
                <c:pt idx="25454">
                  <c:v>3.3585670800000002E-2</c:v>
                </c:pt>
                <c:pt idx="25455">
                  <c:v>3.3585670999999997E-2</c:v>
                </c:pt>
                <c:pt idx="25456">
                  <c:v>3.35856712E-2</c:v>
                </c:pt>
                <c:pt idx="25457">
                  <c:v>3.3585671400000003E-2</c:v>
                </c:pt>
                <c:pt idx="25458">
                  <c:v>3.3585671599999999E-2</c:v>
                </c:pt>
                <c:pt idx="25459">
                  <c:v>3.3585671800000001E-2</c:v>
                </c:pt>
                <c:pt idx="25460">
                  <c:v>3.3585671999999997E-2</c:v>
                </c:pt>
                <c:pt idx="25461">
                  <c:v>3.35856722E-2</c:v>
                </c:pt>
                <c:pt idx="25462">
                  <c:v>3.3585672400000002E-2</c:v>
                </c:pt>
                <c:pt idx="25463">
                  <c:v>3.3585672599999998E-2</c:v>
                </c:pt>
                <c:pt idx="25464">
                  <c:v>3.3585672800000001E-2</c:v>
                </c:pt>
                <c:pt idx="25465">
                  <c:v>3.3585673000000003E-2</c:v>
                </c:pt>
                <c:pt idx="25466">
                  <c:v>3.3585673199999999E-2</c:v>
                </c:pt>
                <c:pt idx="25467">
                  <c:v>3.3585673400000002E-2</c:v>
                </c:pt>
                <c:pt idx="25468">
                  <c:v>3.3585673599999998E-2</c:v>
                </c:pt>
                <c:pt idx="25469">
                  <c:v>3.35856738E-2</c:v>
                </c:pt>
                <c:pt idx="25470">
                  <c:v>3.3585674000000003E-2</c:v>
                </c:pt>
                <c:pt idx="25471">
                  <c:v>3.3585674199999999E-2</c:v>
                </c:pt>
                <c:pt idx="25472">
                  <c:v>3.3585674400000001E-2</c:v>
                </c:pt>
                <c:pt idx="25473">
                  <c:v>3.3585674599999997E-2</c:v>
                </c:pt>
                <c:pt idx="25474">
                  <c:v>3.35856748E-2</c:v>
                </c:pt>
                <c:pt idx="25475">
                  <c:v>3.3585675000000002E-2</c:v>
                </c:pt>
                <c:pt idx="25476">
                  <c:v>3.3585675199999998E-2</c:v>
                </c:pt>
                <c:pt idx="25477">
                  <c:v>3.3585675400000001E-2</c:v>
                </c:pt>
                <c:pt idx="25478">
                  <c:v>3.3585675600000003E-2</c:v>
                </c:pt>
                <c:pt idx="25479">
                  <c:v>3.3585675799999999E-2</c:v>
                </c:pt>
                <c:pt idx="25480">
                  <c:v>3.3585676000000002E-2</c:v>
                </c:pt>
                <c:pt idx="25481">
                  <c:v>3.3585676199999998E-2</c:v>
                </c:pt>
                <c:pt idx="25482">
                  <c:v>3.35856764E-2</c:v>
                </c:pt>
                <c:pt idx="25483">
                  <c:v>3.3585676600000003E-2</c:v>
                </c:pt>
                <c:pt idx="25484">
                  <c:v>3.3585676799999999E-2</c:v>
                </c:pt>
                <c:pt idx="25485">
                  <c:v>3.3585677000000001E-2</c:v>
                </c:pt>
                <c:pt idx="25486">
                  <c:v>3.3585677199999997E-2</c:v>
                </c:pt>
                <c:pt idx="25487">
                  <c:v>3.35856774E-2</c:v>
                </c:pt>
                <c:pt idx="25488">
                  <c:v>3.3585677600000002E-2</c:v>
                </c:pt>
                <c:pt idx="25489">
                  <c:v>3.3585677799999998E-2</c:v>
                </c:pt>
                <c:pt idx="25490">
                  <c:v>3.3585678000000001E-2</c:v>
                </c:pt>
                <c:pt idx="25491">
                  <c:v>3.3585678200000003E-2</c:v>
                </c:pt>
                <c:pt idx="25492">
                  <c:v>3.3585678399999999E-2</c:v>
                </c:pt>
                <c:pt idx="25493">
                  <c:v>3.3585678600000002E-2</c:v>
                </c:pt>
                <c:pt idx="25494">
                  <c:v>3.3585678799999998E-2</c:v>
                </c:pt>
                <c:pt idx="25495">
                  <c:v>3.3585679E-2</c:v>
                </c:pt>
                <c:pt idx="25496">
                  <c:v>3.3585679200000003E-2</c:v>
                </c:pt>
                <c:pt idx="25497">
                  <c:v>3.3585679399999999E-2</c:v>
                </c:pt>
                <c:pt idx="25498">
                  <c:v>3.3585679600000001E-2</c:v>
                </c:pt>
                <c:pt idx="25499">
                  <c:v>3.3585679799999997E-2</c:v>
                </c:pt>
                <c:pt idx="25500">
                  <c:v>3.358568E-2</c:v>
                </c:pt>
                <c:pt idx="25501">
                  <c:v>3.3585680200000002E-2</c:v>
                </c:pt>
                <c:pt idx="25502">
                  <c:v>3.3585680399999998E-2</c:v>
                </c:pt>
                <c:pt idx="25503">
                  <c:v>3.3585680600000001E-2</c:v>
                </c:pt>
                <c:pt idx="25504">
                  <c:v>3.3585680800000003E-2</c:v>
                </c:pt>
                <c:pt idx="25505">
                  <c:v>3.3585680999999999E-2</c:v>
                </c:pt>
                <c:pt idx="25506">
                  <c:v>3.3585681200000002E-2</c:v>
                </c:pt>
                <c:pt idx="25507">
                  <c:v>3.3585681399999998E-2</c:v>
                </c:pt>
                <c:pt idx="25508">
                  <c:v>3.35856816E-2</c:v>
                </c:pt>
                <c:pt idx="25509">
                  <c:v>3.3585681800000003E-2</c:v>
                </c:pt>
                <c:pt idx="25510">
                  <c:v>3.3585681999999999E-2</c:v>
                </c:pt>
                <c:pt idx="25511">
                  <c:v>3.3585682200000001E-2</c:v>
                </c:pt>
                <c:pt idx="25512">
                  <c:v>3.3585682399999997E-2</c:v>
                </c:pt>
                <c:pt idx="25513">
                  <c:v>3.35856826E-2</c:v>
                </c:pt>
                <c:pt idx="25514">
                  <c:v>3.3585682800000002E-2</c:v>
                </c:pt>
                <c:pt idx="25515">
                  <c:v>3.3585682999999998E-2</c:v>
                </c:pt>
                <c:pt idx="25516">
                  <c:v>3.3585683200000001E-2</c:v>
                </c:pt>
                <c:pt idx="25517">
                  <c:v>3.3585683400000003E-2</c:v>
                </c:pt>
                <c:pt idx="25518">
                  <c:v>3.3585683599999999E-2</c:v>
                </c:pt>
                <c:pt idx="25519">
                  <c:v>3.3585683800000002E-2</c:v>
                </c:pt>
                <c:pt idx="25520">
                  <c:v>3.3585683999999998E-2</c:v>
                </c:pt>
                <c:pt idx="25521">
                  <c:v>3.35856842E-2</c:v>
                </c:pt>
                <c:pt idx="25522">
                  <c:v>3.3585684400000003E-2</c:v>
                </c:pt>
                <c:pt idx="25523">
                  <c:v>3.3585684599999999E-2</c:v>
                </c:pt>
                <c:pt idx="25524">
                  <c:v>3.3585684800000001E-2</c:v>
                </c:pt>
                <c:pt idx="25525">
                  <c:v>3.3585684999999997E-2</c:v>
                </c:pt>
                <c:pt idx="25526">
                  <c:v>3.35856852E-2</c:v>
                </c:pt>
                <c:pt idx="25527">
                  <c:v>3.3585685400000002E-2</c:v>
                </c:pt>
                <c:pt idx="25528">
                  <c:v>3.3585685599999998E-2</c:v>
                </c:pt>
                <c:pt idx="25529">
                  <c:v>3.3585685800000001E-2</c:v>
                </c:pt>
                <c:pt idx="25530">
                  <c:v>3.3585685999999997E-2</c:v>
                </c:pt>
                <c:pt idx="25531">
                  <c:v>3.3585686199999999E-2</c:v>
                </c:pt>
                <c:pt idx="25532">
                  <c:v>3.3585686400000002E-2</c:v>
                </c:pt>
                <c:pt idx="25533">
                  <c:v>3.3585686599999998E-2</c:v>
                </c:pt>
                <c:pt idx="25534">
                  <c:v>3.35856868E-2</c:v>
                </c:pt>
                <c:pt idx="25535">
                  <c:v>3.3585687000000003E-2</c:v>
                </c:pt>
                <c:pt idx="25536">
                  <c:v>3.3585687199999999E-2</c:v>
                </c:pt>
                <c:pt idx="25537">
                  <c:v>3.3585687400000001E-2</c:v>
                </c:pt>
                <c:pt idx="25538">
                  <c:v>3.3585687599999997E-2</c:v>
                </c:pt>
                <c:pt idx="25539">
                  <c:v>3.35856878E-2</c:v>
                </c:pt>
                <c:pt idx="25540">
                  <c:v>3.3585688000000002E-2</c:v>
                </c:pt>
                <c:pt idx="25541">
                  <c:v>3.3585688199999998E-2</c:v>
                </c:pt>
                <c:pt idx="25542">
                  <c:v>3.3585688400000001E-2</c:v>
                </c:pt>
                <c:pt idx="25543">
                  <c:v>3.3585688599999997E-2</c:v>
                </c:pt>
                <c:pt idx="25544">
                  <c:v>3.3585688799999999E-2</c:v>
                </c:pt>
                <c:pt idx="25545">
                  <c:v>3.3585689000000002E-2</c:v>
                </c:pt>
                <c:pt idx="25546">
                  <c:v>3.3585689199999998E-2</c:v>
                </c:pt>
                <c:pt idx="25547">
                  <c:v>3.35856894E-2</c:v>
                </c:pt>
                <c:pt idx="25548">
                  <c:v>3.3585689600000003E-2</c:v>
                </c:pt>
                <c:pt idx="25549">
                  <c:v>3.3585689799999999E-2</c:v>
                </c:pt>
                <c:pt idx="25550">
                  <c:v>3.3585690000000001E-2</c:v>
                </c:pt>
                <c:pt idx="25551">
                  <c:v>3.3585690199999997E-2</c:v>
                </c:pt>
                <c:pt idx="25552">
                  <c:v>3.35856904E-2</c:v>
                </c:pt>
                <c:pt idx="25553">
                  <c:v>3.3585690600000002E-2</c:v>
                </c:pt>
                <c:pt idx="25554">
                  <c:v>3.3585690799999998E-2</c:v>
                </c:pt>
                <c:pt idx="25555">
                  <c:v>3.3585691000000001E-2</c:v>
                </c:pt>
                <c:pt idx="25556">
                  <c:v>3.3585691199999997E-2</c:v>
                </c:pt>
                <c:pt idx="25557">
                  <c:v>3.3585691399999999E-2</c:v>
                </c:pt>
                <c:pt idx="25558">
                  <c:v>3.3585691600000002E-2</c:v>
                </c:pt>
                <c:pt idx="25559">
                  <c:v>3.3585691799999998E-2</c:v>
                </c:pt>
                <c:pt idx="25560">
                  <c:v>3.3585692E-2</c:v>
                </c:pt>
                <c:pt idx="25561">
                  <c:v>3.3585692200000003E-2</c:v>
                </c:pt>
                <c:pt idx="25562">
                  <c:v>3.3585692399999999E-2</c:v>
                </c:pt>
                <c:pt idx="25563">
                  <c:v>3.3585692600000001E-2</c:v>
                </c:pt>
                <c:pt idx="25564">
                  <c:v>3.3585692799999997E-2</c:v>
                </c:pt>
                <c:pt idx="25565">
                  <c:v>3.3585693E-2</c:v>
                </c:pt>
                <c:pt idx="25566">
                  <c:v>3.3585693200000002E-2</c:v>
                </c:pt>
                <c:pt idx="25567">
                  <c:v>3.3585693399999998E-2</c:v>
                </c:pt>
                <c:pt idx="25568">
                  <c:v>3.3585693600000001E-2</c:v>
                </c:pt>
                <c:pt idx="25569">
                  <c:v>3.3585693799999997E-2</c:v>
                </c:pt>
                <c:pt idx="25570">
                  <c:v>3.3585693999999999E-2</c:v>
                </c:pt>
                <c:pt idx="25571">
                  <c:v>3.3585694200000002E-2</c:v>
                </c:pt>
                <c:pt idx="25572">
                  <c:v>3.3585694399999998E-2</c:v>
                </c:pt>
                <c:pt idx="25573">
                  <c:v>3.35856946E-2</c:v>
                </c:pt>
                <c:pt idx="25574">
                  <c:v>3.3585694800000003E-2</c:v>
                </c:pt>
                <c:pt idx="25575">
                  <c:v>3.3585694999999999E-2</c:v>
                </c:pt>
                <c:pt idx="25576">
                  <c:v>3.3585695200000001E-2</c:v>
                </c:pt>
                <c:pt idx="25577">
                  <c:v>3.3585695399999997E-2</c:v>
                </c:pt>
                <c:pt idx="25578">
                  <c:v>3.35856956E-2</c:v>
                </c:pt>
                <c:pt idx="25579">
                  <c:v>3.3585695800000002E-2</c:v>
                </c:pt>
                <c:pt idx="25580">
                  <c:v>3.3585695999999998E-2</c:v>
                </c:pt>
                <c:pt idx="25581">
                  <c:v>3.3585696200000001E-2</c:v>
                </c:pt>
                <c:pt idx="25582">
                  <c:v>3.3585696399999997E-2</c:v>
                </c:pt>
                <c:pt idx="25583">
                  <c:v>3.3585696599999999E-2</c:v>
                </c:pt>
                <c:pt idx="25584">
                  <c:v>3.3585696800000002E-2</c:v>
                </c:pt>
                <c:pt idx="25585">
                  <c:v>3.3585696999999998E-2</c:v>
                </c:pt>
                <c:pt idx="25586">
                  <c:v>3.35856972E-2</c:v>
                </c:pt>
                <c:pt idx="25587">
                  <c:v>3.3585697400000003E-2</c:v>
                </c:pt>
                <c:pt idx="25588">
                  <c:v>3.3585697599999999E-2</c:v>
                </c:pt>
                <c:pt idx="25589">
                  <c:v>3.3585697800000001E-2</c:v>
                </c:pt>
                <c:pt idx="25590">
                  <c:v>3.3585697999999997E-2</c:v>
                </c:pt>
                <c:pt idx="25591">
                  <c:v>3.35856982E-2</c:v>
                </c:pt>
                <c:pt idx="25592">
                  <c:v>3.3585698400000003E-2</c:v>
                </c:pt>
                <c:pt idx="25593">
                  <c:v>3.3585698599999998E-2</c:v>
                </c:pt>
                <c:pt idx="25594">
                  <c:v>3.3585698800000001E-2</c:v>
                </c:pt>
                <c:pt idx="25595">
                  <c:v>3.3585698999999997E-2</c:v>
                </c:pt>
                <c:pt idx="25596">
                  <c:v>3.3585699199999999E-2</c:v>
                </c:pt>
                <c:pt idx="25597">
                  <c:v>3.3585699400000002E-2</c:v>
                </c:pt>
                <c:pt idx="25598">
                  <c:v>3.3585699599999998E-2</c:v>
                </c:pt>
                <c:pt idx="25599">
                  <c:v>3.35856998E-2</c:v>
                </c:pt>
                <c:pt idx="25600">
                  <c:v>3.3585700000000003E-2</c:v>
                </c:pt>
                <c:pt idx="25601">
                  <c:v>3.3585700199999999E-2</c:v>
                </c:pt>
                <c:pt idx="25602">
                  <c:v>3.3585700400000001E-2</c:v>
                </c:pt>
                <c:pt idx="25603">
                  <c:v>3.3585700599999997E-2</c:v>
                </c:pt>
                <c:pt idx="25604">
                  <c:v>3.35857008E-2</c:v>
                </c:pt>
                <c:pt idx="25605">
                  <c:v>3.3585701000000003E-2</c:v>
                </c:pt>
                <c:pt idx="25606">
                  <c:v>3.3585701199999998E-2</c:v>
                </c:pt>
                <c:pt idx="25607">
                  <c:v>3.3585701400000001E-2</c:v>
                </c:pt>
                <c:pt idx="25608">
                  <c:v>3.3585701599999997E-2</c:v>
                </c:pt>
                <c:pt idx="25609">
                  <c:v>3.3585701799999999E-2</c:v>
                </c:pt>
                <c:pt idx="25610">
                  <c:v>3.3585702000000002E-2</c:v>
                </c:pt>
                <c:pt idx="25611">
                  <c:v>3.3585702199999998E-2</c:v>
                </c:pt>
                <c:pt idx="25612">
                  <c:v>3.35857024E-2</c:v>
                </c:pt>
                <c:pt idx="25613">
                  <c:v>3.3585702600000003E-2</c:v>
                </c:pt>
                <c:pt idx="25614">
                  <c:v>3.3585702799999999E-2</c:v>
                </c:pt>
                <c:pt idx="25615">
                  <c:v>3.3585703000000001E-2</c:v>
                </c:pt>
                <c:pt idx="25616">
                  <c:v>3.3585703199999997E-2</c:v>
                </c:pt>
                <c:pt idx="25617">
                  <c:v>3.35857034E-2</c:v>
                </c:pt>
                <c:pt idx="25618">
                  <c:v>3.3585703600000003E-2</c:v>
                </c:pt>
                <c:pt idx="25619">
                  <c:v>3.3585703799999998E-2</c:v>
                </c:pt>
                <c:pt idx="25620">
                  <c:v>3.3585704000000001E-2</c:v>
                </c:pt>
                <c:pt idx="25621">
                  <c:v>3.3585704199999997E-2</c:v>
                </c:pt>
                <c:pt idx="25622">
                  <c:v>3.3585704399999999E-2</c:v>
                </c:pt>
                <c:pt idx="25623">
                  <c:v>3.3585704600000002E-2</c:v>
                </c:pt>
                <c:pt idx="25624">
                  <c:v>3.3585704799999998E-2</c:v>
                </c:pt>
                <c:pt idx="25625">
                  <c:v>3.3585705E-2</c:v>
                </c:pt>
                <c:pt idx="25626">
                  <c:v>3.3585705200000003E-2</c:v>
                </c:pt>
                <c:pt idx="25627">
                  <c:v>3.3585705399999999E-2</c:v>
                </c:pt>
                <c:pt idx="25628">
                  <c:v>3.3585705600000001E-2</c:v>
                </c:pt>
                <c:pt idx="25629">
                  <c:v>3.3585705799999997E-2</c:v>
                </c:pt>
                <c:pt idx="25630">
                  <c:v>3.3585706E-2</c:v>
                </c:pt>
                <c:pt idx="25631">
                  <c:v>3.3585706200000003E-2</c:v>
                </c:pt>
                <c:pt idx="25632">
                  <c:v>3.3585706399999998E-2</c:v>
                </c:pt>
                <c:pt idx="25633">
                  <c:v>3.3585706600000001E-2</c:v>
                </c:pt>
                <c:pt idx="25634">
                  <c:v>3.3585706799999997E-2</c:v>
                </c:pt>
                <c:pt idx="25635">
                  <c:v>3.3585706999999999E-2</c:v>
                </c:pt>
                <c:pt idx="25636">
                  <c:v>3.3585707200000002E-2</c:v>
                </c:pt>
                <c:pt idx="25637">
                  <c:v>3.3585707399999998E-2</c:v>
                </c:pt>
                <c:pt idx="25638">
                  <c:v>3.35857076E-2</c:v>
                </c:pt>
                <c:pt idx="25639">
                  <c:v>3.3585707800000003E-2</c:v>
                </c:pt>
                <c:pt idx="25640">
                  <c:v>3.3585707999999999E-2</c:v>
                </c:pt>
                <c:pt idx="25641">
                  <c:v>3.3585708200000002E-2</c:v>
                </c:pt>
                <c:pt idx="25642">
                  <c:v>3.3585708399999997E-2</c:v>
                </c:pt>
                <c:pt idx="25643">
                  <c:v>3.35857086E-2</c:v>
                </c:pt>
                <c:pt idx="25644">
                  <c:v>3.3585708800000003E-2</c:v>
                </c:pt>
                <c:pt idx="25645">
                  <c:v>3.3585708999999998E-2</c:v>
                </c:pt>
                <c:pt idx="25646">
                  <c:v>3.3585709200000001E-2</c:v>
                </c:pt>
                <c:pt idx="25647">
                  <c:v>3.3585709399999997E-2</c:v>
                </c:pt>
                <c:pt idx="25648">
                  <c:v>3.3585709599999999E-2</c:v>
                </c:pt>
                <c:pt idx="25649">
                  <c:v>3.3585709800000002E-2</c:v>
                </c:pt>
                <c:pt idx="25650">
                  <c:v>3.3585709999999998E-2</c:v>
                </c:pt>
                <c:pt idx="25651">
                  <c:v>3.35857102E-2</c:v>
                </c:pt>
                <c:pt idx="25652">
                  <c:v>3.3585710400000003E-2</c:v>
                </c:pt>
                <c:pt idx="25653">
                  <c:v>3.3585710599999999E-2</c:v>
                </c:pt>
                <c:pt idx="25654">
                  <c:v>3.3585710800000002E-2</c:v>
                </c:pt>
                <c:pt idx="25655">
                  <c:v>3.3585710999999997E-2</c:v>
                </c:pt>
                <c:pt idx="25656">
                  <c:v>3.35857112E-2</c:v>
                </c:pt>
                <c:pt idx="25657">
                  <c:v>3.3585711400000003E-2</c:v>
                </c:pt>
                <c:pt idx="25658">
                  <c:v>3.3585711599999998E-2</c:v>
                </c:pt>
                <c:pt idx="25659">
                  <c:v>3.3585711800000001E-2</c:v>
                </c:pt>
                <c:pt idx="25660">
                  <c:v>3.3585711999999997E-2</c:v>
                </c:pt>
                <c:pt idx="25661">
                  <c:v>3.3585712199999999E-2</c:v>
                </c:pt>
                <c:pt idx="25662">
                  <c:v>3.3585712400000002E-2</c:v>
                </c:pt>
                <c:pt idx="25663">
                  <c:v>3.3585712599999998E-2</c:v>
                </c:pt>
                <c:pt idx="25664">
                  <c:v>3.35857128E-2</c:v>
                </c:pt>
                <c:pt idx="25665">
                  <c:v>3.3585713000000003E-2</c:v>
                </c:pt>
                <c:pt idx="25666">
                  <c:v>3.3585713199999999E-2</c:v>
                </c:pt>
                <c:pt idx="25667">
                  <c:v>3.3585713400000002E-2</c:v>
                </c:pt>
                <c:pt idx="25668">
                  <c:v>3.3585713599999997E-2</c:v>
                </c:pt>
                <c:pt idx="25669">
                  <c:v>3.35857138E-2</c:v>
                </c:pt>
                <c:pt idx="25670">
                  <c:v>3.3585714000000003E-2</c:v>
                </c:pt>
                <c:pt idx="25671">
                  <c:v>3.3585714199999998E-2</c:v>
                </c:pt>
                <c:pt idx="25672">
                  <c:v>3.3585714400000001E-2</c:v>
                </c:pt>
                <c:pt idx="25673">
                  <c:v>3.3585714599999997E-2</c:v>
                </c:pt>
                <c:pt idx="25674">
                  <c:v>3.3585714799999999E-2</c:v>
                </c:pt>
                <c:pt idx="25675">
                  <c:v>3.3585715000000002E-2</c:v>
                </c:pt>
                <c:pt idx="25676">
                  <c:v>3.3585715199999998E-2</c:v>
                </c:pt>
                <c:pt idx="25677">
                  <c:v>3.35857154E-2</c:v>
                </c:pt>
                <c:pt idx="25678">
                  <c:v>3.3585715600000003E-2</c:v>
                </c:pt>
                <c:pt idx="25679">
                  <c:v>3.3585715799999999E-2</c:v>
                </c:pt>
                <c:pt idx="25680">
                  <c:v>3.3585716000000002E-2</c:v>
                </c:pt>
                <c:pt idx="25681">
                  <c:v>3.3585716199999997E-2</c:v>
                </c:pt>
                <c:pt idx="25682">
                  <c:v>3.35857164E-2</c:v>
                </c:pt>
                <c:pt idx="25683">
                  <c:v>3.3585716600000003E-2</c:v>
                </c:pt>
                <c:pt idx="25684">
                  <c:v>3.3585716799999998E-2</c:v>
                </c:pt>
                <c:pt idx="25685">
                  <c:v>3.3585717000000001E-2</c:v>
                </c:pt>
                <c:pt idx="25686">
                  <c:v>3.3585717199999997E-2</c:v>
                </c:pt>
                <c:pt idx="25687">
                  <c:v>3.3585717399999999E-2</c:v>
                </c:pt>
                <c:pt idx="25688">
                  <c:v>3.3585717600000002E-2</c:v>
                </c:pt>
                <c:pt idx="25689">
                  <c:v>3.3585717799999998E-2</c:v>
                </c:pt>
                <c:pt idx="25690">
                  <c:v>3.3585718000000001E-2</c:v>
                </c:pt>
                <c:pt idx="25691">
                  <c:v>3.3585718200000003E-2</c:v>
                </c:pt>
                <c:pt idx="25692">
                  <c:v>3.3585718399999999E-2</c:v>
                </c:pt>
                <c:pt idx="25693">
                  <c:v>3.3585718600000002E-2</c:v>
                </c:pt>
                <c:pt idx="25694">
                  <c:v>3.3585718799999997E-2</c:v>
                </c:pt>
                <c:pt idx="25695">
                  <c:v>3.3585719E-2</c:v>
                </c:pt>
                <c:pt idx="25696">
                  <c:v>3.3585719200000003E-2</c:v>
                </c:pt>
                <c:pt idx="25697">
                  <c:v>3.3585719399999998E-2</c:v>
                </c:pt>
                <c:pt idx="25698">
                  <c:v>3.3585719600000001E-2</c:v>
                </c:pt>
                <c:pt idx="25699">
                  <c:v>3.3585719799999997E-2</c:v>
                </c:pt>
                <c:pt idx="25700">
                  <c:v>3.3585719999999999E-2</c:v>
                </c:pt>
                <c:pt idx="25701">
                  <c:v>3.3585720200000002E-2</c:v>
                </c:pt>
                <c:pt idx="25702">
                  <c:v>3.3585720399999998E-2</c:v>
                </c:pt>
                <c:pt idx="25703">
                  <c:v>3.3585720600000001E-2</c:v>
                </c:pt>
                <c:pt idx="25704">
                  <c:v>3.3585720800000003E-2</c:v>
                </c:pt>
                <c:pt idx="25705">
                  <c:v>3.3585720999999999E-2</c:v>
                </c:pt>
                <c:pt idx="25706">
                  <c:v>3.3585721200000002E-2</c:v>
                </c:pt>
                <c:pt idx="25707">
                  <c:v>3.3585721399999997E-2</c:v>
                </c:pt>
                <c:pt idx="25708">
                  <c:v>3.35857216E-2</c:v>
                </c:pt>
                <c:pt idx="25709">
                  <c:v>3.3585721800000003E-2</c:v>
                </c:pt>
                <c:pt idx="25710">
                  <c:v>3.3585721999999998E-2</c:v>
                </c:pt>
                <c:pt idx="25711">
                  <c:v>3.3585722200000001E-2</c:v>
                </c:pt>
                <c:pt idx="25712">
                  <c:v>3.3585722399999997E-2</c:v>
                </c:pt>
                <c:pt idx="25713">
                  <c:v>3.3585722599999999E-2</c:v>
                </c:pt>
                <c:pt idx="25714">
                  <c:v>3.3585722800000002E-2</c:v>
                </c:pt>
                <c:pt idx="25715">
                  <c:v>3.3585722999999998E-2</c:v>
                </c:pt>
                <c:pt idx="25716">
                  <c:v>3.3585723200000001E-2</c:v>
                </c:pt>
                <c:pt idx="25717">
                  <c:v>3.3585723400000003E-2</c:v>
                </c:pt>
                <c:pt idx="25718">
                  <c:v>3.3585723599999999E-2</c:v>
                </c:pt>
                <c:pt idx="25719">
                  <c:v>3.3585723800000002E-2</c:v>
                </c:pt>
                <c:pt idx="25720">
                  <c:v>3.3585723999999997E-2</c:v>
                </c:pt>
                <c:pt idx="25721">
                  <c:v>3.35857242E-2</c:v>
                </c:pt>
                <c:pt idx="25722">
                  <c:v>3.3585724400000003E-2</c:v>
                </c:pt>
                <c:pt idx="25723">
                  <c:v>3.3585724599999998E-2</c:v>
                </c:pt>
                <c:pt idx="25724">
                  <c:v>3.3585724800000001E-2</c:v>
                </c:pt>
                <c:pt idx="25725">
                  <c:v>3.3585724999999997E-2</c:v>
                </c:pt>
                <c:pt idx="25726">
                  <c:v>3.35857252E-2</c:v>
                </c:pt>
                <c:pt idx="25727">
                  <c:v>3.3585725400000002E-2</c:v>
                </c:pt>
                <c:pt idx="25728">
                  <c:v>3.3585725599999998E-2</c:v>
                </c:pt>
                <c:pt idx="25729">
                  <c:v>3.3585725800000001E-2</c:v>
                </c:pt>
                <c:pt idx="25730">
                  <c:v>3.3585726000000003E-2</c:v>
                </c:pt>
                <c:pt idx="25731">
                  <c:v>3.3585726199999999E-2</c:v>
                </c:pt>
                <c:pt idx="25732">
                  <c:v>3.3585726400000002E-2</c:v>
                </c:pt>
                <c:pt idx="25733">
                  <c:v>3.3585726599999997E-2</c:v>
                </c:pt>
                <c:pt idx="25734">
                  <c:v>3.35857268E-2</c:v>
                </c:pt>
                <c:pt idx="25735">
                  <c:v>3.3585727000000003E-2</c:v>
                </c:pt>
                <c:pt idx="25736">
                  <c:v>3.3585727199999998E-2</c:v>
                </c:pt>
                <c:pt idx="25737">
                  <c:v>3.3585727400000001E-2</c:v>
                </c:pt>
                <c:pt idx="25738">
                  <c:v>3.3585727599999997E-2</c:v>
                </c:pt>
                <c:pt idx="25739">
                  <c:v>3.35857278E-2</c:v>
                </c:pt>
                <c:pt idx="25740">
                  <c:v>3.3585728000000002E-2</c:v>
                </c:pt>
                <c:pt idx="25741">
                  <c:v>3.3585728199999998E-2</c:v>
                </c:pt>
                <c:pt idx="25742">
                  <c:v>3.3585728400000001E-2</c:v>
                </c:pt>
                <c:pt idx="25743">
                  <c:v>3.3585728600000003E-2</c:v>
                </c:pt>
                <c:pt idx="25744">
                  <c:v>3.3585728799999999E-2</c:v>
                </c:pt>
                <c:pt idx="25745">
                  <c:v>3.3585729000000002E-2</c:v>
                </c:pt>
                <c:pt idx="25746">
                  <c:v>3.3585729199999997E-2</c:v>
                </c:pt>
                <c:pt idx="25747">
                  <c:v>3.35857294E-2</c:v>
                </c:pt>
                <c:pt idx="25748">
                  <c:v>3.3585729600000003E-2</c:v>
                </c:pt>
                <c:pt idx="25749">
                  <c:v>3.3585729799999998E-2</c:v>
                </c:pt>
                <c:pt idx="25750">
                  <c:v>3.3585730000000001E-2</c:v>
                </c:pt>
                <c:pt idx="25751">
                  <c:v>3.3585730199999997E-2</c:v>
                </c:pt>
                <c:pt idx="25752">
                  <c:v>3.35857304E-2</c:v>
                </c:pt>
                <c:pt idx="25753">
                  <c:v>3.3585730600000002E-2</c:v>
                </c:pt>
                <c:pt idx="25754">
                  <c:v>3.3585730799999998E-2</c:v>
                </c:pt>
                <c:pt idx="25755">
                  <c:v>3.3585731000000001E-2</c:v>
                </c:pt>
                <c:pt idx="25756">
                  <c:v>3.3585731200000003E-2</c:v>
                </c:pt>
                <c:pt idx="25757">
                  <c:v>3.3585731399999999E-2</c:v>
                </c:pt>
                <c:pt idx="25758">
                  <c:v>3.3585731600000002E-2</c:v>
                </c:pt>
                <c:pt idx="25759">
                  <c:v>3.3585731799999997E-2</c:v>
                </c:pt>
                <c:pt idx="25760">
                  <c:v>3.3585732E-2</c:v>
                </c:pt>
                <c:pt idx="25761">
                  <c:v>3.3585732200000003E-2</c:v>
                </c:pt>
                <c:pt idx="25762">
                  <c:v>3.3585732399999998E-2</c:v>
                </c:pt>
                <c:pt idx="25763">
                  <c:v>3.3585732600000001E-2</c:v>
                </c:pt>
                <c:pt idx="25764">
                  <c:v>3.3585732799999997E-2</c:v>
                </c:pt>
                <c:pt idx="25765">
                  <c:v>3.3585733E-2</c:v>
                </c:pt>
                <c:pt idx="25766">
                  <c:v>3.3585733200000002E-2</c:v>
                </c:pt>
                <c:pt idx="25767">
                  <c:v>3.3585733399999998E-2</c:v>
                </c:pt>
                <c:pt idx="25768">
                  <c:v>3.3585733600000001E-2</c:v>
                </c:pt>
                <c:pt idx="25769">
                  <c:v>3.3585733800000003E-2</c:v>
                </c:pt>
                <c:pt idx="25770">
                  <c:v>3.3585733999999999E-2</c:v>
                </c:pt>
                <c:pt idx="25771">
                  <c:v>3.3585734200000002E-2</c:v>
                </c:pt>
                <c:pt idx="25772">
                  <c:v>3.3585734399999997E-2</c:v>
                </c:pt>
                <c:pt idx="25773">
                  <c:v>3.35857346E-2</c:v>
                </c:pt>
                <c:pt idx="25774">
                  <c:v>3.3585734800000003E-2</c:v>
                </c:pt>
                <c:pt idx="25775">
                  <c:v>3.3585734999999999E-2</c:v>
                </c:pt>
                <c:pt idx="25776">
                  <c:v>3.3585735200000001E-2</c:v>
                </c:pt>
                <c:pt idx="25777">
                  <c:v>3.3585735399999997E-2</c:v>
                </c:pt>
                <c:pt idx="25778">
                  <c:v>3.35857356E-2</c:v>
                </c:pt>
                <c:pt idx="25779">
                  <c:v>3.3585735800000002E-2</c:v>
                </c:pt>
                <c:pt idx="25780">
                  <c:v>3.3585735999999998E-2</c:v>
                </c:pt>
                <c:pt idx="25781">
                  <c:v>3.3585736200000001E-2</c:v>
                </c:pt>
                <c:pt idx="25782">
                  <c:v>3.3585736400000003E-2</c:v>
                </c:pt>
                <c:pt idx="25783">
                  <c:v>3.3585736599999999E-2</c:v>
                </c:pt>
                <c:pt idx="25784">
                  <c:v>3.3585736800000002E-2</c:v>
                </c:pt>
                <c:pt idx="25785">
                  <c:v>3.3585736999999997E-2</c:v>
                </c:pt>
                <c:pt idx="25786">
                  <c:v>3.35857372E-2</c:v>
                </c:pt>
                <c:pt idx="25787">
                  <c:v>3.3585737400000003E-2</c:v>
                </c:pt>
                <c:pt idx="25788">
                  <c:v>3.3585737599999999E-2</c:v>
                </c:pt>
                <c:pt idx="25789">
                  <c:v>3.3585737800000001E-2</c:v>
                </c:pt>
                <c:pt idx="25790">
                  <c:v>3.3585737999999997E-2</c:v>
                </c:pt>
                <c:pt idx="25791">
                  <c:v>3.35857382E-2</c:v>
                </c:pt>
                <c:pt idx="25792">
                  <c:v>3.3585738400000002E-2</c:v>
                </c:pt>
                <c:pt idx="25793">
                  <c:v>3.3585738599999998E-2</c:v>
                </c:pt>
                <c:pt idx="25794">
                  <c:v>3.3585738800000001E-2</c:v>
                </c:pt>
                <c:pt idx="25795">
                  <c:v>3.3585739000000003E-2</c:v>
                </c:pt>
                <c:pt idx="25796">
                  <c:v>3.3585739199999999E-2</c:v>
                </c:pt>
                <c:pt idx="25797">
                  <c:v>3.3585739400000002E-2</c:v>
                </c:pt>
                <c:pt idx="25798">
                  <c:v>3.3585739599999997E-2</c:v>
                </c:pt>
                <c:pt idx="25799">
                  <c:v>3.35857398E-2</c:v>
                </c:pt>
                <c:pt idx="25800">
                  <c:v>3.3585740000000003E-2</c:v>
                </c:pt>
                <c:pt idx="25801">
                  <c:v>3.3585740199999999E-2</c:v>
                </c:pt>
                <c:pt idx="25802">
                  <c:v>3.3585740400000001E-2</c:v>
                </c:pt>
                <c:pt idx="25803">
                  <c:v>3.3585740599999997E-2</c:v>
                </c:pt>
                <c:pt idx="25804">
                  <c:v>3.35857408E-2</c:v>
                </c:pt>
                <c:pt idx="25805">
                  <c:v>3.3585741000000002E-2</c:v>
                </c:pt>
                <c:pt idx="25806">
                  <c:v>3.3585741199999998E-2</c:v>
                </c:pt>
                <c:pt idx="25807">
                  <c:v>3.3585741400000001E-2</c:v>
                </c:pt>
                <c:pt idx="25808">
                  <c:v>3.3585741600000003E-2</c:v>
                </c:pt>
                <c:pt idx="25809">
                  <c:v>3.3585741799999999E-2</c:v>
                </c:pt>
                <c:pt idx="25810">
                  <c:v>3.3585742000000002E-2</c:v>
                </c:pt>
                <c:pt idx="25811">
                  <c:v>3.3585742199999997E-2</c:v>
                </c:pt>
                <c:pt idx="25812">
                  <c:v>3.35857424E-2</c:v>
                </c:pt>
                <c:pt idx="25813">
                  <c:v>3.3585742600000003E-2</c:v>
                </c:pt>
                <c:pt idx="25814">
                  <c:v>3.3585742799999999E-2</c:v>
                </c:pt>
                <c:pt idx="25815">
                  <c:v>3.3585743000000001E-2</c:v>
                </c:pt>
                <c:pt idx="25816">
                  <c:v>3.3585743199999997E-2</c:v>
                </c:pt>
                <c:pt idx="25817">
                  <c:v>3.35857434E-2</c:v>
                </c:pt>
                <c:pt idx="25818">
                  <c:v>3.3585743600000002E-2</c:v>
                </c:pt>
                <c:pt idx="25819">
                  <c:v>3.3585743799999998E-2</c:v>
                </c:pt>
                <c:pt idx="25820">
                  <c:v>3.3585744000000001E-2</c:v>
                </c:pt>
                <c:pt idx="25821">
                  <c:v>3.3585744200000003E-2</c:v>
                </c:pt>
                <c:pt idx="25822">
                  <c:v>3.3585744399999999E-2</c:v>
                </c:pt>
                <c:pt idx="25823">
                  <c:v>3.3585744600000002E-2</c:v>
                </c:pt>
                <c:pt idx="25824">
                  <c:v>3.3585744799999998E-2</c:v>
                </c:pt>
                <c:pt idx="25825">
                  <c:v>3.3585745E-2</c:v>
                </c:pt>
                <c:pt idx="25826">
                  <c:v>3.3585745200000003E-2</c:v>
                </c:pt>
                <c:pt idx="25827">
                  <c:v>3.3585745399999999E-2</c:v>
                </c:pt>
                <c:pt idx="25828">
                  <c:v>3.3585745600000001E-2</c:v>
                </c:pt>
                <c:pt idx="25829">
                  <c:v>3.3585745799999997E-2</c:v>
                </c:pt>
                <c:pt idx="25830">
                  <c:v>3.3585746E-2</c:v>
                </c:pt>
                <c:pt idx="25831">
                  <c:v>3.3585746200000002E-2</c:v>
                </c:pt>
                <c:pt idx="25832">
                  <c:v>3.3585746399999998E-2</c:v>
                </c:pt>
                <c:pt idx="25833">
                  <c:v>3.3585746600000001E-2</c:v>
                </c:pt>
                <c:pt idx="25834">
                  <c:v>3.3585746800000003E-2</c:v>
                </c:pt>
                <c:pt idx="25835">
                  <c:v>3.3585746999999999E-2</c:v>
                </c:pt>
                <c:pt idx="25836">
                  <c:v>3.3585747200000002E-2</c:v>
                </c:pt>
                <c:pt idx="25837">
                  <c:v>3.3585747399999998E-2</c:v>
                </c:pt>
                <c:pt idx="25838">
                  <c:v>3.35857476E-2</c:v>
                </c:pt>
                <c:pt idx="25839">
                  <c:v>3.3585747800000003E-2</c:v>
                </c:pt>
                <c:pt idx="25840">
                  <c:v>3.3585747999999999E-2</c:v>
                </c:pt>
                <c:pt idx="25841">
                  <c:v>3.3585748200000001E-2</c:v>
                </c:pt>
                <c:pt idx="25842">
                  <c:v>3.3585748399999997E-2</c:v>
                </c:pt>
                <c:pt idx="25843">
                  <c:v>3.35857486E-2</c:v>
                </c:pt>
                <c:pt idx="25844">
                  <c:v>3.3585748800000002E-2</c:v>
                </c:pt>
                <c:pt idx="25845">
                  <c:v>3.3585748999999998E-2</c:v>
                </c:pt>
                <c:pt idx="25846">
                  <c:v>3.3585749200000001E-2</c:v>
                </c:pt>
                <c:pt idx="25847">
                  <c:v>3.3585749400000003E-2</c:v>
                </c:pt>
                <c:pt idx="25848">
                  <c:v>3.3585749599999999E-2</c:v>
                </c:pt>
                <c:pt idx="25849">
                  <c:v>3.3585749800000002E-2</c:v>
                </c:pt>
                <c:pt idx="25850">
                  <c:v>3.3585749999999998E-2</c:v>
                </c:pt>
                <c:pt idx="25851">
                  <c:v>3.35857502E-2</c:v>
                </c:pt>
                <c:pt idx="25852">
                  <c:v>3.3585750400000003E-2</c:v>
                </c:pt>
                <c:pt idx="25853">
                  <c:v>3.3585750599999999E-2</c:v>
                </c:pt>
                <c:pt idx="25854">
                  <c:v>3.3585750800000001E-2</c:v>
                </c:pt>
                <c:pt idx="25855">
                  <c:v>3.3585750999999997E-2</c:v>
                </c:pt>
                <c:pt idx="25856">
                  <c:v>3.35857512E-2</c:v>
                </c:pt>
                <c:pt idx="25857">
                  <c:v>3.3585751400000002E-2</c:v>
                </c:pt>
                <c:pt idx="25858">
                  <c:v>3.3585751599999998E-2</c:v>
                </c:pt>
                <c:pt idx="25859">
                  <c:v>3.3585751800000001E-2</c:v>
                </c:pt>
                <c:pt idx="25860">
                  <c:v>3.3585752000000003E-2</c:v>
                </c:pt>
                <c:pt idx="25861">
                  <c:v>3.3585752199999999E-2</c:v>
                </c:pt>
                <c:pt idx="25862">
                  <c:v>3.3585752400000002E-2</c:v>
                </c:pt>
                <c:pt idx="25863">
                  <c:v>3.3585752599999998E-2</c:v>
                </c:pt>
                <c:pt idx="25864">
                  <c:v>3.35857528E-2</c:v>
                </c:pt>
                <c:pt idx="25865">
                  <c:v>3.3585753000000003E-2</c:v>
                </c:pt>
                <c:pt idx="25866">
                  <c:v>3.3585753199999999E-2</c:v>
                </c:pt>
                <c:pt idx="25867">
                  <c:v>3.3585753400000001E-2</c:v>
                </c:pt>
                <c:pt idx="25868">
                  <c:v>3.3585753599999997E-2</c:v>
                </c:pt>
                <c:pt idx="25869">
                  <c:v>3.35857538E-2</c:v>
                </c:pt>
                <c:pt idx="25870">
                  <c:v>3.3585754000000002E-2</c:v>
                </c:pt>
                <c:pt idx="25871">
                  <c:v>3.3585754199999998E-2</c:v>
                </c:pt>
                <c:pt idx="25872">
                  <c:v>3.3585754400000001E-2</c:v>
                </c:pt>
                <c:pt idx="25873">
                  <c:v>3.3585754600000003E-2</c:v>
                </c:pt>
                <c:pt idx="25874">
                  <c:v>3.3585754799999999E-2</c:v>
                </c:pt>
                <c:pt idx="25875">
                  <c:v>3.3585755000000002E-2</c:v>
                </c:pt>
                <c:pt idx="25876">
                  <c:v>3.3585755199999998E-2</c:v>
                </c:pt>
                <c:pt idx="25877">
                  <c:v>3.35857554E-2</c:v>
                </c:pt>
                <c:pt idx="25878">
                  <c:v>3.3585755600000003E-2</c:v>
                </c:pt>
                <c:pt idx="25879">
                  <c:v>3.3585755799999999E-2</c:v>
                </c:pt>
                <c:pt idx="25880">
                  <c:v>3.3585756000000001E-2</c:v>
                </c:pt>
                <c:pt idx="25881">
                  <c:v>3.3585756199999997E-2</c:v>
                </c:pt>
                <c:pt idx="25882">
                  <c:v>3.35857564E-2</c:v>
                </c:pt>
                <c:pt idx="25883">
                  <c:v>3.3585756600000002E-2</c:v>
                </c:pt>
                <c:pt idx="25884">
                  <c:v>3.3585756799999998E-2</c:v>
                </c:pt>
                <c:pt idx="25885">
                  <c:v>3.3585757000000001E-2</c:v>
                </c:pt>
                <c:pt idx="25886">
                  <c:v>3.3585757199999997E-2</c:v>
                </c:pt>
                <c:pt idx="25887">
                  <c:v>3.3585757399999999E-2</c:v>
                </c:pt>
                <c:pt idx="25888">
                  <c:v>3.3585757600000002E-2</c:v>
                </c:pt>
                <c:pt idx="25889">
                  <c:v>3.3585757799999998E-2</c:v>
                </c:pt>
                <c:pt idx="25890">
                  <c:v>3.3585758E-2</c:v>
                </c:pt>
                <c:pt idx="25891">
                  <c:v>3.3585758200000003E-2</c:v>
                </c:pt>
                <c:pt idx="25892">
                  <c:v>3.3585758399999999E-2</c:v>
                </c:pt>
                <c:pt idx="25893">
                  <c:v>3.3585758600000001E-2</c:v>
                </c:pt>
                <c:pt idx="25894">
                  <c:v>3.3585758799999997E-2</c:v>
                </c:pt>
                <c:pt idx="25895">
                  <c:v>3.3585759E-2</c:v>
                </c:pt>
                <c:pt idx="25896">
                  <c:v>3.3585759200000002E-2</c:v>
                </c:pt>
                <c:pt idx="25897">
                  <c:v>3.3585759399999998E-2</c:v>
                </c:pt>
                <c:pt idx="25898">
                  <c:v>3.3585759600000001E-2</c:v>
                </c:pt>
                <c:pt idx="25899">
                  <c:v>3.3585759799999997E-2</c:v>
                </c:pt>
                <c:pt idx="25900">
                  <c:v>3.3585759999999999E-2</c:v>
                </c:pt>
                <c:pt idx="25901">
                  <c:v>3.3585760200000002E-2</c:v>
                </c:pt>
                <c:pt idx="25902">
                  <c:v>3.3585760399999998E-2</c:v>
                </c:pt>
                <c:pt idx="25903">
                  <c:v>3.35857606E-2</c:v>
                </c:pt>
                <c:pt idx="25904">
                  <c:v>3.3585760800000003E-2</c:v>
                </c:pt>
                <c:pt idx="25905">
                  <c:v>3.3585760999999999E-2</c:v>
                </c:pt>
                <c:pt idx="25906">
                  <c:v>3.3585761200000001E-2</c:v>
                </c:pt>
                <c:pt idx="25907">
                  <c:v>3.3585761399999997E-2</c:v>
                </c:pt>
                <c:pt idx="25908">
                  <c:v>3.35857616E-2</c:v>
                </c:pt>
                <c:pt idx="25909">
                  <c:v>3.3585761800000002E-2</c:v>
                </c:pt>
                <c:pt idx="25910">
                  <c:v>3.3585761999999998E-2</c:v>
                </c:pt>
                <c:pt idx="25911">
                  <c:v>3.3585762200000001E-2</c:v>
                </c:pt>
                <c:pt idx="25912">
                  <c:v>3.3585762399999997E-2</c:v>
                </c:pt>
                <c:pt idx="25913">
                  <c:v>3.3585762599999999E-2</c:v>
                </c:pt>
                <c:pt idx="25914">
                  <c:v>3.3585762800000002E-2</c:v>
                </c:pt>
                <c:pt idx="25915">
                  <c:v>3.3585762999999998E-2</c:v>
                </c:pt>
                <c:pt idx="25916">
                  <c:v>3.35857632E-2</c:v>
                </c:pt>
                <c:pt idx="25917">
                  <c:v>3.3585763400000003E-2</c:v>
                </c:pt>
                <c:pt idx="25918">
                  <c:v>3.3585763599999999E-2</c:v>
                </c:pt>
                <c:pt idx="25919">
                  <c:v>3.3585763800000001E-2</c:v>
                </c:pt>
                <c:pt idx="25920">
                  <c:v>3.3585763999999997E-2</c:v>
                </c:pt>
                <c:pt idx="25921">
                  <c:v>3.35857642E-2</c:v>
                </c:pt>
                <c:pt idx="25922">
                  <c:v>3.3585764400000002E-2</c:v>
                </c:pt>
                <c:pt idx="25923">
                  <c:v>3.3585764599999998E-2</c:v>
                </c:pt>
                <c:pt idx="25924">
                  <c:v>3.3585764800000001E-2</c:v>
                </c:pt>
                <c:pt idx="25925">
                  <c:v>3.3585764999999997E-2</c:v>
                </c:pt>
                <c:pt idx="25926">
                  <c:v>3.3585765199999999E-2</c:v>
                </c:pt>
                <c:pt idx="25927">
                  <c:v>3.3585765400000002E-2</c:v>
                </c:pt>
                <c:pt idx="25928">
                  <c:v>3.3585765599999998E-2</c:v>
                </c:pt>
                <c:pt idx="25929">
                  <c:v>3.35857658E-2</c:v>
                </c:pt>
                <c:pt idx="25930">
                  <c:v>3.3585766000000003E-2</c:v>
                </c:pt>
                <c:pt idx="25931">
                  <c:v>3.3585766199999999E-2</c:v>
                </c:pt>
                <c:pt idx="25932">
                  <c:v>3.3585766400000001E-2</c:v>
                </c:pt>
                <c:pt idx="25933">
                  <c:v>3.3585766599999997E-2</c:v>
                </c:pt>
                <c:pt idx="25934">
                  <c:v>3.35857668E-2</c:v>
                </c:pt>
                <c:pt idx="25935">
                  <c:v>3.3585767000000002E-2</c:v>
                </c:pt>
                <c:pt idx="25936">
                  <c:v>3.3585767199999998E-2</c:v>
                </c:pt>
                <c:pt idx="25937">
                  <c:v>3.3585767400000001E-2</c:v>
                </c:pt>
                <c:pt idx="25938">
                  <c:v>3.3585767599999997E-2</c:v>
                </c:pt>
                <c:pt idx="25939">
                  <c:v>3.3585767799999999E-2</c:v>
                </c:pt>
                <c:pt idx="25940">
                  <c:v>3.3585768000000002E-2</c:v>
                </c:pt>
                <c:pt idx="25941">
                  <c:v>3.3585768199999998E-2</c:v>
                </c:pt>
                <c:pt idx="25942">
                  <c:v>3.35857684E-2</c:v>
                </c:pt>
                <c:pt idx="25943">
                  <c:v>3.3585768600000003E-2</c:v>
                </c:pt>
                <c:pt idx="25944">
                  <c:v>3.3585768799999999E-2</c:v>
                </c:pt>
                <c:pt idx="25945">
                  <c:v>3.3585769000000001E-2</c:v>
                </c:pt>
                <c:pt idx="25946">
                  <c:v>3.3585769199999997E-2</c:v>
                </c:pt>
                <c:pt idx="25947">
                  <c:v>3.35857694E-2</c:v>
                </c:pt>
                <c:pt idx="25948">
                  <c:v>3.3585769600000002E-2</c:v>
                </c:pt>
                <c:pt idx="25949">
                  <c:v>3.3585769799999998E-2</c:v>
                </c:pt>
                <c:pt idx="25950">
                  <c:v>3.3585770000000001E-2</c:v>
                </c:pt>
                <c:pt idx="25951">
                  <c:v>3.3585770199999997E-2</c:v>
                </c:pt>
                <c:pt idx="25952">
                  <c:v>3.3585770399999999E-2</c:v>
                </c:pt>
                <c:pt idx="25953">
                  <c:v>3.3585770600000002E-2</c:v>
                </c:pt>
                <c:pt idx="25954">
                  <c:v>3.3585770799999998E-2</c:v>
                </c:pt>
                <c:pt idx="25955">
                  <c:v>3.3585771E-2</c:v>
                </c:pt>
                <c:pt idx="25956">
                  <c:v>3.3585771200000003E-2</c:v>
                </c:pt>
                <c:pt idx="25957">
                  <c:v>3.3585771399999999E-2</c:v>
                </c:pt>
                <c:pt idx="25958">
                  <c:v>3.3585771600000001E-2</c:v>
                </c:pt>
                <c:pt idx="25959">
                  <c:v>3.3585771799999997E-2</c:v>
                </c:pt>
                <c:pt idx="25960">
                  <c:v>3.3585772E-2</c:v>
                </c:pt>
                <c:pt idx="25961">
                  <c:v>3.3585772200000003E-2</c:v>
                </c:pt>
                <c:pt idx="25962">
                  <c:v>3.3585772399999998E-2</c:v>
                </c:pt>
                <c:pt idx="25963">
                  <c:v>3.3585772600000001E-2</c:v>
                </c:pt>
                <c:pt idx="25964">
                  <c:v>3.3585772799999997E-2</c:v>
                </c:pt>
                <c:pt idx="25965">
                  <c:v>3.3585772999999999E-2</c:v>
                </c:pt>
                <c:pt idx="25966">
                  <c:v>3.3585773200000002E-2</c:v>
                </c:pt>
                <c:pt idx="25967">
                  <c:v>3.3585773399999998E-2</c:v>
                </c:pt>
                <c:pt idx="25968">
                  <c:v>3.35857736E-2</c:v>
                </c:pt>
                <c:pt idx="25969">
                  <c:v>3.3585773800000003E-2</c:v>
                </c:pt>
                <c:pt idx="25970">
                  <c:v>3.3585773999999999E-2</c:v>
                </c:pt>
                <c:pt idx="25971">
                  <c:v>3.3585774200000001E-2</c:v>
                </c:pt>
                <c:pt idx="25972">
                  <c:v>3.3585774399999997E-2</c:v>
                </c:pt>
                <c:pt idx="25973">
                  <c:v>3.35857746E-2</c:v>
                </c:pt>
                <c:pt idx="25974">
                  <c:v>3.3585774800000003E-2</c:v>
                </c:pt>
                <c:pt idx="25975">
                  <c:v>3.3585774999999998E-2</c:v>
                </c:pt>
                <c:pt idx="25976">
                  <c:v>3.3585775200000001E-2</c:v>
                </c:pt>
                <c:pt idx="25977">
                  <c:v>3.3585775399999997E-2</c:v>
                </c:pt>
                <c:pt idx="25978">
                  <c:v>3.3585775599999999E-2</c:v>
                </c:pt>
                <c:pt idx="25979">
                  <c:v>3.3585775800000002E-2</c:v>
                </c:pt>
                <c:pt idx="25980">
                  <c:v>3.3585775999999998E-2</c:v>
                </c:pt>
                <c:pt idx="25981">
                  <c:v>3.35857762E-2</c:v>
                </c:pt>
                <c:pt idx="25982">
                  <c:v>3.3585776400000003E-2</c:v>
                </c:pt>
                <c:pt idx="25983">
                  <c:v>3.3585776599999999E-2</c:v>
                </c:pt>
                <c:pt idx="25984">
                  <c:v>3.3585776800000001E-2</c:v>
                </c:pt>
                <c:pt idx="25985">
                  <c:v>3.3585776999999997E-2</c:v>
                </c:pt>
                <c:pt idx="25986">
                  <c:v>3.35857772E-2</c:v>
                </c:pt>
                <c:pt idx="25987">
                  <c:v>3.3585777400000003E-2</c:v>
                </c:pt>
                <c:pt idx="25988">
                  <c:v>3.3585777599999998E-2</c:v>
                </c:pt>
                <c:pt idx="25989">
                  <c:v>3.3585777800000001E-2</c:v>
                </c:pt>
                <c:pt idx="25990">
                  <c:v>3.3585777999999997E-2</c:v>
                </c:pt>
                <c:pt idx="25991">
                  <c:v>3.3585778199999999E-2</c:v>
                </c:pt>
                <c:pt idx="25992">
                  <c:v>3.3585778400000002E-2</c:v>
                </c:pt>
                <c:pt idx="25993">
                  <c:v>3.3585778599999998E-2</c:v>
                </c:pt>
                <c:pt idx="25994">
                  <c:v>3.35857788E-2</c:v>
                </c:pt>
                <c:pt idx="25995">
                  <c:v>3.3585779000000003E-2</c:v>
                </c:pt>
                <c:pt idx="25996">
                  <c:v>3.3585779199999999E-2</c:v>
                </c:pt>
                <c:pt idx="25997">
                  <c:v>3.3585779400000002E-2</c:v>
                </c:pt>
                <c:pt idx="25998">
                  <c:v>3.3585779599999997E-2</c:v>
                </c:pt>
                <c:pt idx="25999">
                  <c:v>3.35857798E-2</c:v>
                </c:pt>
                <c:pt idx="26000">
                  <c:v>3.3585780000000003E-2</c:v>
                </c:pt>
                <c:pt idx="26001">
                  <c:v>3.3585780199999998E-2</c:v>
                </c:pt>
                <c:pt idx="26002">
                  <c:v>3.3585780400000001E-2</c:v>
                </c:pt>
                <c:pt idx="26003">
                  <c:v>3.3585780599999997E-2</c:v>
                </c:pt>
                <c:pt idx="26004">
                  <c:v>3.3585780799999999E-2</c:v>
                </c:pt>
                <c:pt idx="26005">
                  <c:v>3.3585781000000002E-2</c:v>
                </c:pt>
                <c:pt idx="26006">
                  <c:v>3.3585781199999998E-2</c:v>
                </c:pt>
                <c:pt idx="26007">
                  <c:v>3.35857814E-2</c:v>
                </c:pt>
                <c:pt idx="26008">
                  <c:v>3.3585781600000003E-2</c:v>
                </c:pt>
                <c:pt idx="26009">
                  <c:v>3.3585781799999999E-2</c:v>
                </c:pt>
                <c:pt idx="26010">
                  <c:v>3.3585782000000002E-2</c:v>
                </c:pt>
                <c:pt idx="26011">
                  <c:v>3.3585782199999997E-2</c:v>
                </c:pt>
                <c:pt idx="26012">
                  <c:v>3.35857824E-2</c:v>
                </c:pt>
                <c:pt idx="26013">
                  <c:v>3.3585782600000003E-2</c:v>
                </c:pt>
                <c:pt idx="26014">
                  <c:v>3.3585782799999998E-2</c:v>
                </c:pt>
                <c:pt idx="26015">
                  <c:v>3.3585783000000001E-2</c:v>
                </c:pt>
                <c:pt idx="26016">
                  <c:v>3.3585783199999997E-2</c:v>
                </c:pt>
                <c:pt idx="26017">
                  <c:v>3.3585783399999999E-2</c:v>
                </c:pt>
                <c:pt idx="26018">
                  <c:v>3.3585783600000002E-2</c:v>
                </c:pt>
                <c:pt idx="26019">
                  <c:v>3.3585783799999998E-2</c:v>
                </c:pt>
                <c:pt idx="26020">
                  <c:v>3.3585784E-2</c:v>
                </c:pt>
                <c:pt idx="26021">
                  <c:v>3.3585784200000003E-2</c:v>
                </c:pt>
                <c:pt idx="26022">
                  <c:v>3.3585784399999999E-2</c:v>
                </c:pt>
                <c:pt idx="26023">
                  <c:v>3.3585784600000002E-2</c:v>
                </c:pt>
                <c:pt idx="26024">
                  <c:v>3.3585784799999997E-2</c:v>
                </c:pt>
                <c:pt idx="26025">
                  <c:v>3.3585785E-2</c:v>
                </c:pt>
                <c:pt idx="26026">
                  <c:v>3.3585785200000003E-2</c:v>
                </c:pt>
                <c:pt idx="26027">
                  <c:v>3.3585785399999998E-2</c:v>
                </c:pt>
                <c:pt idx="26028">
                  <c:v>3.3585785600000001E-2</c:v>
                </c:pt>
                <c:pt idx="26029">
                  <c:v>3.3585785799999997E-2</c:v>
                </c:pt>
                <c:pt idx="26030">
                  <c:v>3.3585785999999999E-2</c:v>
                </c:pt>
                <c:pt idx="26031">
                  <c:v>3.3585786200000002E-2</c:v>
                </c:pt>
                <c:pt idx="26032">
                  <c:v>3.3585786399999998E-2</c:v>
                </c:pt>
                <c:pt idx="26033">
                  <c:v>3.35857866E-2</c:v>
                </c:pt>
                <c:pt idx="26034">
                  <c:v>3.3585786800000003E-2</c:v>
                </c:pt>
                <c:pt idx="26035">
                  <c:v>3.3585786999999999E-2</c:v>
                </c:pt>
                <c:pt idx="26036">
                  <c:v>3.3585787200000002E-2</c:v>
                </c:pt>
                <c:pt idx="26037">
                  <c:v>3.3585787399999997E-2</c:v>
                </c:pt>
                <c:pt idx="26038">
                  <c:v>3.35857876E-2</c:v>
                </c:pt>
                <c:pt idx="26039">
                  <c:v>3.3585787800000003E-2</c:v>
                </c:pt>
                <c:pt idx="26040">
                  <c:v>3.3585787999999998E-2</c:v>
                </c:pt>
                <c:pt idx="26041">
                  <c:v>3.3585788200000001E-2</c:v>
                </c:pt>
                <c:pt idx="26042">
                  <c:v>3.3585788399999997E-2</c:v>
                </c:pt>
                <c:pt idx="26043">
                  <c:v>3.3585788599999999E-2</c:v>
                </c:pt>
                <c:pt idx="26044">
                  <c:v>3.3585788800000002E-2</c:v>
                </c:pt>
                <c:pt idx="26045">
                  <c:v>3.3585788999999998E-2</c:v>
                </c:pt>
                <c:pt idx="26046">
                  <c:v>3.3585789200000001E-2</c:v>
                </c:pt>
                <c:pt idx="26047">
                  <c:v>3.3585789400000003E-2</c:v>
                </c:pt>
                <c:pt idx="26048">
                  <c:v>3.3585789599999999E-2</c:v>
                </c:pt>
                <c:pt idx="26049">
                  <c:v>3.3585789800000002E-2</c:v>
                </c:pt>
                <c:pt idx="26050">
                  <c:v>3.3585789999999997E-2</c:v>
                </c:pt>
                <c:pt idx="26051">
                  <c:v>3.35857902E-2</c:v>
                </c:pt>
                <c:pt idx="26052">
                  <c:v>3.3585790400000003E-2</c:v>
                </c:pt>
                <c:pt idx="26053">
                  <c:v>3.3585790599999998E-2</c:v>
                </c:pt>
                <c:pt idx="26054">
                  <c:v>3.3585790800000001E-2</c:v>
                </c:pt>
                <c:pt idx="26055">
                  <c:v>3.3585790999999997E-2</c:v>
                </c:pt>
                <c:pt idx="26056">
                  <c:v>3.3585791199999999E-2</c:v>
                </c:pt>
                <c:pt idx="26057">
                  <c:v>3.3585791400000002E-2</c:v>
                </c:pt>
                <c:pt idx="26058">
                  <c:v>3.3585791599999998E-2</c:v>
                </c:pt>
                <c:pt idx="26059">
                  <c:v>3.3585791800000001E-2</c:v>
                </c:pt>
                <c:pt idx="26060">
                  <c:v>3.3585792000000003E-2</c:v>
                </c:pt>
                <c:pt idx="26061">
                  <c:v>3.3585792199999999E-2</c:v>
                </c:pt>
                <c:pt idx="26062">
                  <c:v>3.3585792400000002E-2</c:v>
                </c:pt>
                <c:pt idx="26063">
                  <c:v>3.3585792599999997E-2</c:v>
                </c:pt>
                <c:pt idx="26064">
                  <c:v>3.35857928E-2</c:v>
                </c:pt>
                <c:pt idx="26065">
                  <c:v>3.3585793000000003E-2</c:v>
                </c:pt>
                <c:pt idx="26066">
                  <c:v>3.3585793199999998E-2</c:v>
                </c:pt>
                <c:pt idx="26067">
                  <c:v>3.3585793400000001E-2</c:v>
                </c:pt>
                <c:pt idx="26068">
                  <c:v>3.3585793599999997E-2</c:v>
                </c:pt>
                <c:pt idx="26069">
                  <c:v>3.3585793799999999E-2</c:v>
                </c:pt>
                <c:pt idx="26070">
                  <c:v>3.3585794000000002E-2</c:v>
                </c:pt>
                <c:pt idx="26071">
                  <c:v>3.3585794199999998E-2</c:v>
                </c:pt>
                <c:pt idx="26072">
                  <c:v>3.3585794400000001E-2</c:v>
                </c:pt>
                <c:pt idx="26073">
                  <c:v>3.3585794600000003E-2</c:v>
                </c:pt>
                <c:pt idx="26074">
                  <c:v>3.3585794799999999E-2</c:v>
                </c:pt>
                <c:pt idx="26075">
                  <c:v>3.3585795000000002E-2</c:v>
                </c:pt>
                <c:pt idx="26076">
                  <c:v>3.3585795199999997E-2</c:v>
                </c:pt>
                <c:pt idx="26077">
                  <c:v>3.35857954E-2</c:v>
                </c:pt>
                <c:pt idx="26078">
                  <c:v>3.3585795600000003E-2</c:v>
                </c:pt>
                <c:pt idx="26079">
                  <c:v>3.3585795799999998E-2</c:v>
                </c:pt>
                <c:pt idx="26080">
                  <c:v>3.3585796000000001E-2</c:v>
                </c:pt>
                <c:pt idx="26081">
                  <c:v>3.3585796199999997E-2</c:v>
                </c:pt>
                <c:pt idx="26082">
                  <c:v>3.3585796399999999E-2</c:v>
                </c:pt>
                <c:pt idx="26083">
                  <c:v>3.3585796600000002E-2</c:v>
                </c:pt>
                <c:pt idx="26084">
                  <c:v>3.3585796799999998E-2</c:v>
                </c:pt>
                <c:pt idx="26085">
                  <c:v>3.3585797000000001E-2</c:v>
                </c:pt>
                <c:pt idx="26086">
                  <c:v>3.3585797200000003E-2</c:v>
                </c:pt>
                <c:pt idx="26087">
                  <c:v>3.3585797399999999E-2</c:v>
                </c:pt>
                <c:pt idx="26088">
                  <c:v>3.3585797600000002E-2</c:v>
                </c:pt>
                <c:pt idx="26089">
                  <c:v>3.3585797799999997E-2</c:v>
                </c:pt>
                <c:pt idx="26090">
                  <c:v>3.3585798E-2</c:v>
                </c:pt>
                <c:pt idx="26091">
                  <c:v>3.3585798200000003E-2</c:v>
                </c:pt>
                <c:pt idx="26092">
                  <c:v>3.3585798399999998E-2</c:v>
                </c:pt>
                <c:pt idx="26093">
                  <c:v>3.3585798600000001E-2</c:v>
                </c:pt>
                <c:pt idx="26094">
                  <c:v>3.3585798799999997E-2</c:v>
                </c:pt>
                <c:pt idx="26095">
                  <c:v>3.3585799E-2</c:v>
                </c:pt>
                <c:pt idx="26096">
                  <c:v>3.3585799200000002E-2</c:v>
                </c:pt>
                <c:pt idx="26097">
                  <c:v>3.3585799399999998E-2</c:v>
                </c:pt>
                <c:pt idx="26098">
                  <c:v>3.3585799600000001E-2</c:v>
                </c:pt>
                <c:pt idx="26099">
                  <c:v>3.3585799800000003E-2</c:v>
                </c:pt>
                <c:pt idx="26100">
                  <c:v>3.3585799999999999E-2</c:v>
                </c:pt>
                <c:pt idx="26101">
                  <c:v>3.3585800200000002E-2</c:v>
                </c:pt>
                <c:pt idx="26102">
                  <c:v>3.3585800399999997E-2</c:v>
                </c:pt>
                <c:pt idx="26103">
                  <c:v>3.35858006E-2</c:v>
                </c:pt>
                <c:pt idx="26104">
                  <c:v>3.3585800800000003E-2</c:v>
                </c:pt>
                <c:pt idx="26105">
                  <c:v>3.3585800999999998E-2</c:v>
                </c:pt>
                <c:pt idx="26106">
                  <c:v>3.3585801200000001E-2</c:v>
                </c:pt>
                <c:pt idx="26107">
                  <c:v>3.3585801399999997E-2</c:v>
                </c:pt>
                <c:pt idx="26108">
                  <c:v>3.35858016E-2</c:v>
                </c:pt>
                <c:pt idx="26109">
                  <c:v>3.3585801800000002E-2</c:v>
                </c:pt>
                <c:pt idx="26110">
                  <c:v>3.3585801999999998E-2</c:v>
                </c:pt>
                <c:pt idx="26111">
                  <c:v>3.3585802200000001E-2</c:v>
                </c:pt>
                <c:pt idx="26112">
                  <c:v>3.3585802400000003E-2</c:v>
                </c:pt>
                <c:pt idx="26113">
                  <c:v>3.3585802599999999E-2</c:v>
                </c:pt>
                <c:pt idx="26114">
                  <c:v>3.3585802800000002E-2</c:v>
                </c:pt>
                <c:pt idx="26115">
                  <c:v>3.3585802999999997E-2</c:v>
                </c:pt>
                <c:pt idx="26116">
                  <c:v>3.35858032E-2</c:v>
                </c:pt>
                <c:pt idx="26117">
                  <c:v>3.3585803400000003E-2</c:v>
                </c:pt>
                <c:pt idx="26118">
                  <c:v>3.3585803599999998E-2</c:v>
                </c:pt>
                <c:pt idx="26119">
                  <c:v>3.3585803800000001E-2</c:v>
                </c:pt>
                <c:pt idx="26120">
                  <c:v>3.3585803999999997E-2</c:v>
                </c:pt>
                <c:pt idx="26121">
                  <c:v>3.35858042E-2</c:v>
                </c:pt>
                <c:pt idx="26122">
                  <c:v>3.3585804400000002E-2</c:v>
                </c:pt>
                <c:pt idx="26123">
                  <c:v>3.3585804599999998E-2</c:v>
                </c:pt>
                <c:pt idx="26124">
                  <c:v>3.3585804800000001E-2</c:v>
                </c:pt>
                <c:pt idx="26125">
                  <c:v>3.3585805000000003E-2</c:v>
                </c:pt>
                <c:pt idx="26126">
                  <c:v>3.3585805199999999E-2</c:v>
                </c:pt>
                <c:pt idx="26127">
                  <c:v>3.3585805400000002E-2</c:v>
                </c:pt>
                <c:pt idx="26128">
                  <c:v>3.3585805599999997E-2</c:v>
                </c:pt>
                <c:pt idx="26129">
                  <c:v>3.35858058E-2</c:v>
                </c:pt>
                <c:pt idx="26130">
                  <c:v>3.3585806000000003E-2</c:v>
                </c:pt>
                <c:pt idx="26131">
                  <c:v>3.3585806199999999E-2</c:v>
                </c:pt>
                <c:pt idx="26132">
                  <c:v>3.3585806400000001E-2</c:v>
                </c:pt>
                <c:pt idx="26133">
                  <c:v>3.3585806599999997E-2</c:v>
                </c:pt>
                <c:pt idx="26134">
                  <c:v>3.35858068E-2</c:v>
                </c:pt>
                <c:pt idx="26135">
                  <c:v>3.3585807000000002E-2</c:v>
                </c:pt>
                <c:pt idx="26136">
                  <c:v>3.3585807199999998E-2</c:v>
                </c:pt>
                <c:pt idx="26137">
                  <c:v>3.3585807400000001E-2</c:v>
                </c:pt>
                <c:pt idx="26138">
                  <c:v>3.3585807600000003E-2</c:v>
                </c:pt>
                <c:pt idx="26139">
                  <c:v>3.3585807799999999E-2</c:v>
                </c:pt>
                <c:pt idx="26140">
                  <c:v>3.3585808000000002E-2</c:v>
                </c:pt>
                <c:pt idx="26141">
                  <c:v>3.3585808199999997E-2</c:v>
                </c:pt>
                <c:pt idx="26142">
                  <c:v>3.35858084E-2</c:v>
                </c:pt>
                <c:pt idx="26143">
                  <c:v>3.3585808600000003E-2</c:v>
                </c:pt>
                <c:pt idx="26144">
                  <c:v>3.3585808799999999E-2</c:v>
                </c:pt>
                <c:pt idx="26145">
                  <c:v>3.3585809000000001E-2</c:v>
                </c:pt>
                <c:pt idx="26146">
                  <c:v>3.3585809199999997E-2</c:v>
                </c:pt>
                <c:pt idx="26147">
                  <c:v>3.35858094E-2</c:v>
                </c:pt>
                <c:pt idx="26148">
                  <c:v>3.3585809600000002E-2</c:v>
                </c:pt>
                <c:pt idx="26149">
                  <c:v>3.3585809799999998E-2</c:v>
                </c:pt>
                <c:pt idx="26150">
                  <c:v>3.3585810000000001E-2</c:v>
                </c:pt>
                <c:pt idx="26151">
                  <c:v>3.3585810200000003E-2</c:v>
                </c:pt>
                <c:pt idx="26152">
                  <c:v>3.3585810399999999E-2</c:v>
                </c:pt>
                <c:pt idx="26153">
                  <c:v>3.3585810600000002E-2</c:v>
                </c:pt>
                <c:pt idx="26154">
                  <c:v>3.3585810799999997E-2</c:v>
                </c:pt>
                <c:pt idx="26155">
                  <c:v>3.3585811E-2</c:v>
                </c:pt>
                <c:pt idx="26156">
                  <c:v>3.3585811200000003E-2</c:v>
                </c:pt>
                <c:pt idx="26157">
                  <c:v>3.3585811399999999E-2</c:v>
                </c:pt>
                <c:pt idx="26158">
                  <c:v>3.3585811600000001E-2</c:v>
                </c:pt>
                <c:pt idx="26159">
                  <c:v>3.3585811799999997E-2</c:v>
                </c:pt>
                <c:pt idx="26160">
                  <c:v>3.3585812E-2</c:v>
                </c:pt>
                <c:pt idx="26161">
                  <c:v>3.3585812200000002E-2</c:v>
                </c:pt>
                <c:pt idx="26162">
                  <c:v>3.3585812399999998E-2</c:v>
                </c:pt>
                <c:pt idx="26163">
                  <c:v>3.3585812600000001E-2</c:v>
                </c:pt>
                <c:pt idx="26164">
                  <c:v>3.3585812800000003E-2</c:v>
                </c:pt>
                <c:pt idx="26165">
                  <c:v>3.3585812999999999E-2</c:v>
                </c:pt>
                <c:pt idx="26166">
                  <c:v>3.3585813200000002E-2</c:v>
                </c:pt>
                <c:pt idx="26167">
                  <c:v>3.3585813399999997E-2</c:v>
                </c:pt>
                <c:pt idx="26168">
                  <c:v>3.35858136E-2</c:v>
                </c:pt>
                <c:pt idx="26169">
                  <c:v>3.3585813800000003E-2</c:v>
                </c:pt>
                <c:pt idx="26170">
                  <c:v>3.3585813999999999E-2</c:v>
                </c:pt>
                <c:pt idx="26171">
                  <c:v>3.3585814200000001E-2</c:v>
                </c:pt>
                <c:pt idx="26172">
                  <c:v>3.3585814399999997E-2</c:v>
                </c:pt>
                <c:pt idx="26173">
                  <c:v>3.35858146E-2</c:v>
                </c:pt>
                <c:pt idx="26174">
                  <c:v>3.3585814800000002E-2</c:v>
                </c:pt>
                <c:pt idx="26175">
                  <c:v>3.3585814999999998E-2</c:v>
                </c:pt>
                <c:pt idx="26176">
                  <c:v>3.3585815200000001E-2</c:v>
                </c:pt>
                <c:pt idx="26177">
                  <c:v>3.3585815400000003E-2</c:v>
                </c:pt>
                <c:pt idx="26178">
                  <c:v>3.3585815599999999E-2</c:v>
                </c:pt>
                <c:pt idx="26179">
                  <c:v>3.3585815800000002E-2</c:v>
                </c:pt>
                <c:pt idx="26180">
                  <c:v>3.3585815999999998E-2</c:v>
                </c:pt>
                <c:pt idx="26181">
                  <c:v>3.35858162E-2</c:v>
                </c:pt>
                <c:pt idx="26182">
                  <c:v>3.3585816400000003E-2</c:v>
                </c:pt>
                <c:pt idx="26183">
                  <c:v>3.3585816599999999E-2</c:v>
                </c:pt>
                <c:pt idx="26184">
                  <c:v>3.3585816800000001E-2</c:v>
                </c:pt>
                <c:pt idx="26185">
                  <c:v>3.3585816999999997E-2</c:v>
                </c:pt>
                <c:pt idx="26186">
                  <c:v>3.35858172E-2</c:v>
                </c:pt>
                <c:pt idx="26187">
                  <c:v>3.3585817400000002E-2</c:v>
                </c:pt>
                <c:pt idx="26188">
                  <c:v>3.3585817599999998E-2</c:v>
                </c:pt>
                <c:pt idx="26189">
                  <c:v>3.3585817800000001E-2</c:v>
                </c:pt>
                <c:pt idx="26190">
                  <c:v>3.3585818000000003E-2</c:v>
                </c:pt>
                <c:pt idx="26191">
                  <c:v>3.3585818199999999E-2</c:v>
                </c:pt>
                <c:pt idx="26192">
                  <c:v>3.3585818400000002E-2</c:v>
                </c:pt>
                <c:pt idx="26193">
                  <c:v>3.3585818599999998E-2</c:v>
                </c:pt>
                <c:pt idx="26194">
                  <c:v>3.35858188E-2</c:v>
                </c:pt>
                <c:pt idx="26195">
                  <c:v>3.3585819000000003E-2</c:v>
                </c:pt>
                <c:pt idx="26196">
                  <c:v>3.3585819199999999E-2</c:v>
                </c:pt>
                <c:pt idx="26197">
                  <c:v>3.3585819400000001E-2</c:v>
                </c:pt>
                <c:pt idx="26198">
                  <c:v>3.3585819599999997E-2</c:v>
                </c:pt>
                <c:pt idx="26199">
                  <c:v>3.35858198E-2</c:v>
                </c:pt>
                <c:pt idx="26200">
                  <c:v>3.3585820000000002E-2</c:v>
                </c:pt>
                <c:pt idx="26201">
                  <c:v>3.3585820199999998E-2</c:v>
                </c:pt>
                <c:pt idx="26202">
                  <c:v>3.3585820400000001E-2</c:v>
                </c:pt>
                <c:pt idx="26203">
                  <c:v>3.3585820600000003E-2</c:v>
                </c:pt>
                <c:pt idx="26204">
                  <c:v>3.3585820799999999E-2</c:v>
                </c:pt>
                <c:pt idx="26205">
                  <c:v>3.3585821000000002E-2</c:v>
                </c:pt>
                <c:pt idx="26206">
                  <c:v>3.3585821199999998E-2</c:v>
                </c:pt>
                <c:pt idx="26207">
                  <c:v>3.35858214E-2</c:v>
                </c:pt>
                <c:pt idx="26208">
                  <c:v>3.3585821600000003E-2</c:v>
                </c:pt>
                <c:pt idx="26209">
                  <c:v>3.3585821799999999E-2</c:v>
                </c:pt>
                <c:pt idx="26210">
                  <c:v>3.3585822000000001E-2</c:v>
                </c:pt>
                <c:pt idx="26211">
                  <c:v>3.3585822199999997E-2</c:v>
                </c:pt>
                <c:pt idx="26212">
                  <c:v>3.35858224E-2</c:v>
                </c:pt>
                <c:pt idx="26213">
                  <c:v>3.3585822600000002E-2</c:v>
                </c:pt>
                <c:pt idx="26214">
                  <c:v>3.3585822799999998E-2</c:v>
                </c:pt>
                <c:pt idx="26215">
                  <c:v>3.3585823000000001E-2</c:v>
                </c:pt>
                <c:pt idx="26216">
                  <c:v>3.3585823200000003E-2</c:v>
                </c:pt>
                <c:pt idx="26217">
                  <c:v>3.3585823399999999E-2</c:v>
                </c:pt>
                <c:pt idx="26218">
                  <c:v>3.3585823600000002E-2</c:v>
                </c:pt>
                <c:pt idx="26219">
                  <c:v>3.3585823799999998E-2</c:v>
                </c:pt>
                <c:pt idx="26220">
                  <c:v>3.3585824E-2</c:v>
                </c:pt>
                <c:pt idx="26221">
                  <c:v>3.3585824200000003E-2</c:v>
                </c:pt>
                <c:pt idx="26222">
                  <c:v>3.3585824399999999E-2</c:v>
                </c:pt>
                <c:pt idx="26223">
                  <c:v>3.3585824600000001E-2</c:v>
                </c:pt>
                <c:pt idx="26224">
                  <c:v>3.3585824799999997E-2</c:v>
                </c:pt>
                <c:pt idx="26225">
                  <c:v>3.3585825E-2</c:v>
                </c:pt>
                <c:pt idx="26226">
                  <c:v>3.3585825200000002E-2</c:v>
                </c:pt>
                <c:pt idx="26227">
                  <c:v>3.3585825399999998E-2</c:v>
                </c:pt>
                <c:pt idx="26228">
                  <c:v>3.3585825600000001E-2</c:v>
                </c:pt>
                <c:pt idx="26229">
                  <c:v>3.3585825800000003E-2</c:v>
                </c:pt>
                <c:pt idx="26230">
                  <c:v>3.3585825999999999E-2</c:v>
                </c:pt>
                <c:pt idx="26231">
                  <c:v>3.3585826200000002E-2</c:v>
                </c:pt>
                <c:pt idx="26232">
                  <c:v>3.3585826399999998E-2</c:v>
                </c:pt>
                <c:pt idx="26233">
                  <c:v>3.35858266E-2</c:v>
                </c:pt>
                <c:pt idx="26234">
                  <c:v>3.3585826800000003E-2</c:v>
                </c:pt>
                <c:pt idx="26235">
                  <c:v>3.3585826999999999E-2</c:v>
                </c:pt>
                <c:pt idx="26236">
                  <c:v>3.3585827200000001E-2</c:v>
                </c:pt>
                <c:pt idx="26237">
                  <c:v>3.3585827399999997E-2</c:v>
                </c:pt>
                <c:pt idx="26238">
                  <c:v>3.35858276E-2</c:v>
                </c:pt>
                <c:pt idx="26239">
                  <c:v>3.3585827800000002E-2</c:v>
                </c:pt>
                <c:pt idx="26240">
                  <c:v>3.3585827999999998E-2</c:v>
                </c:pt>
                <c:pt idx="26241">
                  <c:v>3.3585828200000001E-2</c:v>
                </c:pt>
                <c:pt idx="26242">
                  <c:v>3.3585828400000003E-2</c:v>
                </c:pt>
                <c:pt idx="26243">
                  <c:v>3.3585828599999999E-2</c:v>
                </c:pt>
                <c:pt idx="26244">
                  <c:v>3.3585828800000002E-2</c:v>
                </c:pt>
                <c:pt idx="26245">
                  <c:v>3.3585828999999998E-2</c:v>
                </c:pt>
                <c:pt idx="26246">
                  <c:v>3.35858292E-2</c:v>
                </c:pt>
                <c:pt idx="26247">
                  <c:v>3.3585829400000003E-2</c:v>
                </c:pt>
                <c:pt idx="26248">
                  <c:v>3.3585829599999999E-2</c:v>
                </c:pt>
                <c:pt idx="26249">
                  <c:v>3.3585829800000001E-2</c:v>
                </c:pt>
                <c:pt idx="26250">
                  <c:v>3.3585829999999997E-2</c:v>
                </c:pt>
                <c:pt idx="26251">
                  <c:v>3.35858302E-2</c:v>
                </c:pt>
                <c:pt idx="26252">
                  <c:v>3.3585830400000002E-2</c:v>
                </c:pt>
                <c:pt idx="26253">
                  <c:v>3.3585830599999998E-2</c:v>
                </c:pt>
                <c:pt idx="26254">
                  <c:v>3.3585830800000001E-2</c:v>
                </c:pt>
                <c:pt idx="26255">
                  <c:v>3.3585830999999997E-2</c:v>
                </c:pt>
                <c:pt idx="26256">
                  <c:v>3.3585831199999999E-2</c:v>
                </c:pt>
                <c:pt idx="26257">
                  <c:v>3.3585831400000002E-2</c:v>
                </c:pt>
                <c:pt idx="26258">
                  <c:v>3.3585831599999998E-2</c:v>
                </c:pt>
                <c:pt idx="26259">
                  <c:v>3.35858318E-2</c:v>
                </c:pt>
                <c:pt idx="26260">
                  <c:v>3.3585832000000003E-2</c:v>
                </c:pt>
                <c:pt idx="26261">
                  <c:v>3.3585832199999999E-2</c:v>
                </c:pt>
                <c:pt idx="26262">
                  <c:v>3.3585832400000001E-2</c:v>
                </c:pt>
                <c:pt idx="26263">
                  <c:v>3.3585832599999997E-2</c:v>
                </c:pt>
                <c:pt idx="26264">
                  <c:v>3.35858328E-2</c:v>
                </c:pt>
                <c:pt idx="26265">
                  <c:v>3.3585833000000002E-2</c:v>
                </c:pt>
                <c:pt idx="26266">
                  <c:v>3.3585833199999998E-2</c:v>
                </c:pt>
                <c:pt idx="26267">
                  <c:v>3.3585833400000001E-2</c:v>
                </c:pt>
                <c:pt idx="26268">
                  <c:v>3.3585833599999997E-2</c:v>
                </c:pt>
                <c:pt idx="26269">
                  <c:v>3.3585833799999999E-2</c:v>
                </c:pt>
                <c:pt idx="26270">
                  <c:v>3.3585834000000002E-2</c:v>
                </c:pt>
                <c:pt idx="26271">
                  <c:v>3.3585834199999998E-2</c:v>
                </c:pt>
                <c:pt idx="26272">
                  <c:v>3.35858344E-2</c:v>
                </c:pt>
                <c:pt idx="26273">
                  <c:v>3.3585834600000003E-2</c:v>
                </c:pt>
                <c:pt idx="26274">
                  <c:v>3.3585834799999999E-2</c:v>
                </c:pt>
                <c:pt idx="26275">
                  <c:v>3.3585835000000001E-2</c:v>
                </c:pt>
                <c:pt idx="26276">
                  <c:v>3.3585835199999997E-2</c:v>
                </c:pt>
                <c:pt idx="26277">
                  <c:v>3.35858354E-2</c:v>
                </c:pt>
                <c:pt idx="26278">
                  <c:v>3.3585835600000002E-2</c:v>
                </c:pt>
                <c:pt idx="26279">
                  <c:v>3.3585835799999998E-2</c:v>
                </c:pt>
                <c:pt idx="26280">
                  <c:v>3.3585836000000001E-2</c:v>
                </c:pt>
                <c:pt idx="26281">
                  <c:v>3.3585836199999997E-2</c:v>
                </c:pt>
                <c:pt idx="26282">
                  <c:v>3.3585836399999999E-2</c:v>
                </c:pt>
                <c:pt idx="26283">
                  <c:v>3.3585836600000002E-2</c:v>
                </c:pt>
                <c:pt idx="26284">
                  <c:v>3.3585836799999998E-2</c:v>
                </c:pt>
                <c:pt idx="26285">
                  <c:v>3.3585837E-2</c:v>
                </c:pt>
                <c:pt idx="26286">
                  <c:v>3.3585837200000003E-2</c:v>
                </c:pt>
                <c:pt idx="26287">
                  <c:v>3.3585837399999999E-2</c:v>
                </c:pt>
                <c:pt idx="26288">
                  <c:v>3.3585837600000001E-2</c:v>
                </c:pt>
                <c:pt idx="26289">
                  <c:v>3.3585837799999997E-2</c:v>
                </c:pt>
                <c:pt idx="26290">
                  <c:v>3.3585838E-2</c:v>
                </c:pt>
                <c:pt idx="26291">
                  <c:v>3.3585838200000002E-2</c:v>
                </c:pt>
                <c:pt idx="26292">
                  <c:v>3.3585838399999998E-2</c:v>
                </c:pt>
                <c:pt idx="26293">
                  <c:v>3.3585838600000001E-2</c:v>
                </c:pt>
                <c:pt idx="26294">
                  <c:v>3.3585838799999997E-2</c:v>
                </c:pt>
                <c:pt idx="26295">
                  <c:v>3.3585838999999999E-2</c:v>
                </c:pt>
                <c:pt idx="26296">
                  <c:v>3.3585839200000002E-2</c:v>
                </c:pt>
                <c:pt idx="26297">
                  <c:v>3.3585839399999998E-2</c:v>
                </c:pt>
                <c:pt idx="26298">
                  <c:v>3.35858396E-2</c:v>
                </c:pt>
                <c:pt idx="26299">
                  <c:v>3.3585839800000003E-2</c:v>
                </c:pt>
                <c:pt idx="26300">
                  <c:v>3.3585839999999999E-2</c:v>
                </c:pt>
                <c:pt idx="26301">
                  <c:v>3.3585840200000001E-2</c:v>
                </c:pt>
                <c:pt idx="26302">
                  <c:v>3.3585840399999997E-2</c:v>
                </c:pt>
                <c:pt idx="26303">
                  <c:v>3.35858406E-2</c:v>
                </c:pt>
                <c:pt idx="26304">
                  <c:v>3.3585840800000002E-2</c:v>
                </c:pt>
                <c:pt idx="26305">
                  <c:v>3.3585840999999998E-2</c:v>
                </c:pt>
                <c:pt idx="26306">
                  <c:v>3.3585841200000001E-2</c:v>
                </c:pt>
                <c:pt idx="26307">
                  <c:v>3.3585841399999997E-2</c:v>
                </c:pt>
                <c:pt idx="26308">
                  <c:v>3.3585841599999999E-2</c:v>
                </c:pt>
                <c:pt idx="26309">
                  <c:v>3.3585841800000002E-2</c:v>
                </c:pt>
                <c:pt idx="26310">
                  <c:v>3.3585841999999998E-2</c:v>
                </c:pt>
                <c:pt idx="26311">
                  <c:v>3.35858422E-2</c:v>
                </c:pt>
                <c:pt idx="26312">
                  <c:v>3.3585842400000003E-2</c:v>
                </c:pt>
                <c:pt idx="26313">
                  <c:v>3.3585842599999999E-2</c:v>
                </c:pt>
                <c:pt idx="26314">
                  <c:v>3.3585842800000001E-2</c:v>
                </c:pt>
                <c:pt idx="26315">
                  <c:v>3.3585842999999997E-2</c:v>
                </c:pt>
                <c:pt idx="26316">
                  <c:v>3.35858432E-2</c:v>
                </c:pt>
                <c:pt idx="26317">
                  <c:v>3.3585843400000003E-2</c:v>
                </c:pt>
                <c:pt idx="26318">
                  <c:v>3.3585843599999998E-2</c:v>
                </c:pt>
                <c:pt idx="26319">
                  <c:v>3.3585843800000001E-2</c:v>
                </c:pt>
                <c:pt idx="26320">
                  <c:v>3.3585843999999997E-2</c:v>
                </c:pt>
                <c:pt idx="26321">
                  <c:v>3.3585844199999999E-2</c:v>
                </c:pt>
                <c:pt idx="26322">
                  <c:v>3.3585844400000002E-2</c:v>
                </c:pt>
                <c:pt idx="26323">
                  <c:v>3.3585844599999998E-2</c:v>
                </c:pt>
                <c:pt idx="26324">
                  <c:v>3.35858448E-2</c:v>
                </c:pt>
                <c:pt idx="26325">
                  <c:v>3.3585845000000003E-2</c:v>
                </c:pt>
                <c:pt idx="26326">
                  <c:v>3.3585845199999999E-2</c:v>
                </c:pt>
                <c:pt idx="26327">
                  <c:v>3.3585845400000001E-2</c:v>
                </c:pt>
                <c:pt idx="26328">
                  <c:v>3.3585845599999997E-2</c:v>
                </c:pt>
                <c:pt idx="26329">
                  <c:v>3.35858458E-2</c:v>
                </c:pt>
                <c:pt idx="26330">
                  <c:v>3.3585846000000003E-2</c:v>
                </c:pt>
                <c:pt idx="26331">
                  <c:v>3.3585846199999998E-2</c:v>
                </c:pt>
                <c:pt idx="26332">
                  <c:v>3.3585846400000001E-2</c:v>
                </c:pt>
                <c:pt idx="26333">
                  <c:v>3.3585846599999997E-2</c:v>
                </c:pt>
                <c:pt idx="26334">
                  <c:v>3.3585846799999999E-2</c:v>
                </c:pt>
                <c:pt idx="26335">
                  <c:v>3.3585847000000002E-2</c:v>
                </c:pt>
                <c:pt idx="26336">
                  <c:v>3.3585847199999998E-2</c:v>
                </c:pt>
                <c:pt idx="26337">
                  <c:v>3.35858474E-2</c:v>
                </c:pt>
                <c:pt idx="26338">
                  <c:v>3.3585847600000003E-2</c:v>
                </c:pt>
                <c:pt idx="26339">
                  <c:v>3.3585847799999999E-2</c:v>
                </c:pt>
                <c:pt idx="26340">
                  <c:v>3.3585848000000001E-2</c:v>
                </c:pt>
                <c:pt idx="26341">
                  <c:v>3.3585848199999997E-2</c:v>
                </c:pt>
                <c:pt idx="26342">
                  <c:v>3.35858484E-2</c:v>
                </c:pt>
                <c:pt idx="26343">
                  <c:v>3.3585848600000003E-2</c:v>
                </c:pt>
                <c:pt idx="26344">
                  <c:v>3.3585848799999998E-2</c:v>
                </c:pt>
                <c:pt idx="26345">
                  <c:v>3.3585849000000001E-2</c:v>
                </c:pt>
                <c:pt idx="26346">
                  <c:v>3.3585849199999997E-2</c:v>
                </c:pt>
                <c:pt idx="26347">
                  <c:v>3.3585849399999999E-2</c:v>
                </c:pt>
                <c:pt idx="26348">
                  <c:v>3.3585849600000002E-2</c:v>
                </c:pt>
                <c:pt idx="26349">
                  <c:v>3.3585849799999998E-2</c:v>
                </c:pt>
                <c:pt idx="26350">
                  <c:v>3.358585E-2</c:v>
                </c:pt>
                <c:pt idx="26351">
                  <c:v>3.3585850200000003E-2</c:v>
                </c:pt>
                <c:pt idx="26352">
                  <c:v>3.3585850399999999E-2</c:v>
                </c:pt>
                <c:pt idx="26353">
                  <c:v>3.3585850600000001E-2</c:v>
                </c:pt>
                <c:pt idx="26354">
                  <c:v>3.3585850799999997E-2</c:v>
                </c:pt>
                <c:pt idx="26355">
                  <c:v>3.3585851E-2</c:v>
                </c:pt>
                <c:pt idx="26356">
                  <c:v>3.3585851200000003E-2</c:v>
                </c:pt>
                <c:pt idx="26357">
                  <c:v>3.3585851399999998E-2</c:v>
                </c:pt>
                <c:pt idx="26358">
                  <c:v>3.3585851600000001E-2</c:v>
                </c:pt>
                <c:pt idx="26359">
                  <c:v>3.3585851799999997E-2</c:v>
                </c:pt>
                <c:pt idx="26360">
                  <c:v>3.3585851999999999E-2</c:v>
                </c:pt>
                <c:pt idx="26361">
                  <c:v>3.3585852200000002E-2</c:v>
                </c:pt>
                <c:pt idx="26362">
                  <c:v>3.3585852399999998E-2</c:v>
                </c:pt>
                <c:pt idx="26363">
                  <c:v>3.35858526E-2</c:v>
                </c:pt>
                <c:pt idx="26364">
                  <c:v>3.3585852800000003E-2</c:v>
                </c:pt>
                <c:pt idx="26365">
                  <c:v>3.3585852999999999E-2</c:v>
                </c:pt>
                <c:pt idx="26366">
                  <c:v>3.3585853200000002E-2</c:v>
                </c:pt>
                <c:pt idx="26367">
                  <c:v>3.3585853399999997E-2</c:v>
                </c:pt>
                <c:pt idx="26368">
                  <c:v>3.35858536E-2</c:v>
                </c:pt>
                <c:pt idx="26369">
                  <c:v>3.3585853800000003E-2</c:v>
                </c:pt>
                <c:pt idx="26370">
                  <c:v>3.3585853999999998E-2</c:v>
                </c:pt>
                <c:pt idx="26371">
                  <c:v>3.3585854200000001E-2</c:v>
                </c:pt>
                <c:pt idx="26372">
                  <c:v>3.3585854399999997E-2</c:v>
                </c:pt>
                <c:pt idx="26373">
                  <c:v>3.3585854599999999E-2</c:v>
                </c:pt>
                <c:pt idx="26374">
                  <c:v>3.3585854800000002E-2</c:v>
                </c:pt>
                <c:pt idx="26375">
                  <c:v>3.3585854999999998E-2</c:v>
                </c:pt>
                <c:pt idx="26376">
                  <c:v>3.35858552E-2</c:v>
                </c:pt>
                <c:pt idx="26377">
                  <c:v>3.3585855400000003E-2</c:v>
                </c:pt>
                <c:pt idx="26378">
                  <c:v>3.3585855599999999E-2</c:v>
                </c:pt>
                <c:pt idx="26379">
                  <c:v>3.3585855800000002E-2</c:v>
                </c:pt>
                <c:pt idx="26380">
                  <c:v>3.3585855999999997E-2</c:v>
                </c:pt>
                <c:pt idx="26381">
                  <c:v>3.35858562E-2</c:v>
                </c:pt>
                <c:pt idx="26382">
                  <c:v>3.3585856400000003E-2</c:v>
                </c:pt>
                <c:pt idx="26383">
                  <c:v>3.3585856599999998E-2</c:v>
                </c:pt>
                <c:pt idx="26384">
                  <c:v>3.3585856800000001E-2</c:v>
                </c:pt>
                <c:pt idx="26385">
                  <c:v>3.3585856999999997E-2</c:v>
                </c:pt>
                <c:pt idx="26386">
                  <c:v>3.3585857199999999E-2</c:v>
                </c:pt>
                <c:pt idx="26387">
                  <c:v>3.3585857400000002E-2</c:v>
                </c:pt>
                <c:pt idx="26388">
                  <c:v>3.3585857599999998E-2</c:v>
                </c:pt>
                <c:pt idx="26389">
                  <c:v>3.35858578E-2</c:v>
                </c:pt>
                <c:pt idx="26390">
                  <c:v>3.3585858000000003E-2</c:v>
                </c:pt>
                <c:pt idx="26391">
                  <c:v>3.3585858199999999E-2</c:v>
                </c:pt>
                <c:pt idx="26392">
                  <c:v>3.3585858400000002E-2</c:v>
                </c:pt>
                <c:pt idx="26393">
                  <c:v>3.3585858599999997E-2</c:v>
                </c:pt>
                <c:pt idx="26394">
                  <c:v>3.35858588E-2</c:v>
                </c:pt>
                <c:pt idx="26395">
                  <c:v>3.3585859000000003E-2</c:v>
                </c:pt>
                <c:pt idx="26396">
                  <c:v>3.3585859199999998E-2</c:v>
                </c:pt>
                <c:pt idx="26397">
                  <c:v>3.3585859400000001E-2</c:v>
                </c:pt>
                <c:pt idx="26398">
                  <c:v>3.3585859599999997E-2</c:v>
                </c:pt>
                <c:pt idx="26399">
                  <c:v>3.3585859799999999E-2</c:v>
                </c:pt>
                <c:pt idx="26400">
                  <c:v>3.3585860000000002E-2</c:v>
                </c:pt>
                <c:pt idx="26401">
                  <c:v>3.3585860199999998E-2</c:v>
                </c:pt>
                <c:pt idx="26402">
                  <c:v>3.3585860400000001E-2</c:v>
                </c:pt>
                <c:pt idx="26403">
                  <c:v>3.3585860600000003E-2</c:v>
                </c:pt>
                <c:pt idx="26404">
                  <c:v>3.3585860799999999E-2</c:v>
                </c:pt>
                <c:pt idx="26405">
                  <c:v>3.3585861000000002E-2</c:v>
                </c:pt>
                <c:pt idx="26406">
                  <c:v>3.3585861199999997E-2</c:v>
                </c:pt>
                <c:pt idx="26407">
                  <c:v>3.35858614E-2</c:v>
                </c:pt>
                <c:pt idx="26408">
                  <c:v>3.3585861600000003E-2</c:v>
                </c:pt>
                <c:pt idx="26409">
                  <c:v>3.3585861799999998E-2</c:v>
                </c:pt>
                <c:pt idx="26410">
                  <c:v>3.3585862000000001E-2</c:v>
                </c:pt>
                <c:pt idx="26411">
                  <c:v>3.3585862199999997E-2</c:v>
                </c:pt>
                <c:pt idx="26412">
                  <c:v>3.3585862399999999E-2</c:v>
                </c:pt>
                <c:pt idx="26413">
                  <c:v>3.3585862600000002E-2</c:v>
                </c:pt>
                <c:pt idx="26414">
                  <c:v>3.3585862799999998E-2</c:v>
                </c:pt>
                <c:pt idx="26415">
                  <c:v>3.3585863000000001E-2</c:v>
                </c:pt>
                <c:pt idx="26416">
                  <c:v>3.3585863200000003E-2</c:v>
                </c:pt>
                <c:pt idx="26417">
                  <c:v>3.3585863399999999E-2</c:v>
                </c:pt>
                <c:pt idx="26418">
                  <c:v>3.3585863600000002E-2</c:v>
                </c:pt>
                <c:pt idx="26419">
                  <c:v>3.3585863799999997E-2</c:v>
                </c:pt>
                <c:pt idx="26420">
                  <c:v>3.3585864E-2</c:v>
                </c:pt>
                <c:pt idx="26421">
                  <c:v>3.3585864200000003E-2</c:v>
                </c:pt>
                <c:pt idx="26422">
                  <c:v>3.3585864399999998E-2</c:v>
                </c:pt>
                <c:pt idx="26423">
                  <c:v>3.3585864600000001E-2</c:v>
                </c:pt>
                <c:pt idx="26424">
                  <c:v>3.3585864799999997E-2</c:v>
                </c:pt>
                <c:pt idx="26425">
                  <c:v>3.3585864999999999E-2</c:v>
                </c:pt>
                <c:pt idx="26426">
                  <c:v>3.3585865200000002E-2</c:v>
                </c:pt>
                <c:pt idx="26427">
                  <c:v>3.3585865399999998E-2</c:v>
                </c:pt>
                <c:pt idx="26428">
                  <c:v>3.3585865600000001E-2</c:v>
                </c:pt>
                <c:pt idx="26429">
                  <c:v>3.3585865800000003E-2</c:v>
                </c:pt>
                <c:pt idx="26430">
                  <c:v>3.3585865999999999E-2</c:v>
                </c:pt>
                <c:pt idx="26431">
                  <c:v>3.3585866200000002E-2</c:v>
                </c:pt>
                <c:pt idx="26432">
                  <c:v>3.3585866399999997E-2</c:v>
                </c:pt>
                <c:pt idx="26433">
                  <c:v>3.35858666E-2</c:v>
                </c:pt>
                <c:pt idx="26434">
                  <c:v>3.3585866800000003E-2</c:v>
                </c:pt>
                <c:pt idx="26435">
                  <c:v>3.3585866999999998E-2</c:v>
                </c:pt>
                <c:pt idx="26436">
                  <c:v>3.3585867200000001E-2</c:v>
                </c:pt>
                <c:pt idx="26437">
                  <c:v>3.3585867399999997E-2</c:v>
                </c:pt>
                <c:pt idx="26438">
                  <c:v>3.3585867599999999E-2</c:v>
                </c:pt>
                <c:pt idx="26439">
                  <c:v>3.3585867800000002E-2</c:v>
                </c:pt>
                <c:pt idx="26440">
                  <c:v>3.3585867999999998E-2</c:v>
                </c:pt>
                <c:pt idx="26441">
                  <c:v>3.3585868200000001E-2</c:v>
                </c:pt>
                <c:pt idx="26442">
                  <c:v>3.3585868400000003E-2</c:v>
                </c:pt>
                <c:pt idx="26443">
                  <c:v>3.3585868599999999E-2</c:v>
                </c:pt>
                <c:pt idx="26444">
                  <c:v>3.3585868800000002E-2</c:v>
                </c:pt>
                <c:pt idx="26445">
                  <c:v>3.3585868999999997E-2</c:v>
                </c:pt>
                <c:pt idx="26446">
                  <c:v>3.35858692E-2</c:v>
                </c:pt>
                <c:pt idx="26447">
                  <c:v>3.3585869400000003E-2</c:v>
                </c:pt>
                <c:pt idx="26448">
                  <c:v>3.3585869599999998E-2</c:v>
                </c:pt>
                <c:pt idx="26449">
                  <c:v>3.3585869800000001E-2</c:v>
                </c:pt>
                <c:pt idx="26450">
                  <c:v>3.3585869999999997E-2</c:v>
                </c:pt>
                <c:pt idx="26451">
                  <c:v>3.35858702E-2</c:v>
                </c:pt>
                <c:pt idx="26452">
                  <c:v>3.3585870400000002E-2</c:v>
                </c:pt>
                <c:pt idx="26453">
                  <c:v>3.3585870599999998E-2</c:v>
                </c:pt>
                <c:pt idx="26454">
                  <c:v>3.3585870800000001E-2</c:v>
                </c:pt>
                <c:pt idx="26455">
                  <c:v>3.3585871000000003E-2</c:v>
                </c:pt>
                <c:pt idx="26456">
                  <c:v>3.3585871199999999E-2</c:v>
                </c:pt>
                <c:pt idx="26457">
                  <c:v>3.3585871400000002E-2</c:v>
                </c:pt>
                <c:pt idx="26458">
                  <c:v>3.3585871599999997E-2</c:v>
                </c:pt>
                <c:pt idx="26459">
                  <c:v>3.35858718E-2</c:v>
                </c:pt>
                <c:pt idx="26460">
                  <c:v>3.3585872000000003E-2</c:v>
                </c:pt>
                <c:pt idx="26461">
                  <c:v>3.3585872199999998E-2</c:v>
                </c:pt>
                <c:pt idx="26462">
                  <c:v>3.3585872400000001E-2</c:v>
                </c:pt>
                <c:pt idx="26463">
                  <c:v>3.3585872599999997E-2</c:v>
                </c:pt>
                <c:pt idx="26464">
                  <c:v>3.35858728E-2</c:v>
                </c:pt>
                <c:pt idx="26465">
                  <c:v>3.3585873000000002E-2</c:v>
                </c:pt>
                <c:pt idx="26466">
                  <c:v>3.3585873199999998E-2</c:v>
                </c:pt>
                <c:pt idx="26467">
                  <c:v>3.3585873400000001E-2</c:v>
                </c:pt>
                <c:pt idx="26468">
                  <c:v>3.3585873600000003E-2</c:v>
                </c:pt>
                <c:pt idx="26469">
                  <c:v>3.3585873799999999E-2</c:v>
                </c:pt>
                <c:pt idx="26470">
                  <c:v>3.3585874000000002E-2</c:v>
                </c:pt>
                <c:pt idx="26471">
                  <c:v>3.3585874199999997E-2</c:v>
                </c:pt>
                <c:pt idx="26472">
                  <c:v>3.35858744E-2</c:v>
                </c:pt>
                <c:pt idx="26473">
                  <c:v>3.3585874600000003E-2</c:v>
                </c:pt>
                <c:pt idx="26474">
                  <c:v>3.3585874799999998E-2</c:v>
                </c:pt>
                <c:pt idx="26475">
                  <c:v>3.3585875000000001E-2</c:v>
                </c:pt>
                <c:pt idx="26476">
                  <c:v>3.3585875199999997E-2</c:v>
                </c:pt>
                <c:pt idx="26477">
                  <c:v>3.35858754E-2</c:v>
                </c:pt>
                <c:pt idx="26478">
                  <c:v>3.3585875600000002E-2</c:v>
                </c:pt>
                <c:pt idx="26479">
                  <c:v>3.3585875799999998E-2</c:v>
                </c:pt>
                <c:pt idx="26480">
                  <c:v>3.3585876000000001E-2</c:v>
                </c:pt>
                <c:pt idx="26481">
                  <c:v>3.3585876200000003E-2</c:v>
                </c:pt>
                <c:pt idx="26482">
                  <c:v>3.3585876399999999E-2</c:v>
                </c:pt>
                <c:pt idx="26483">
                  <c:v>3.3585876600000002E-2</c:v>
                </c:pt>
                <c:pt idx="26484">
                  <c:v>3.3585876799999997E-2</c:v>
                </c:pt>
                <c:pt idx="26485">
                  <c:v>3.3585877E-2</c:v>
                </c:pt>
                <c:pt idx="26486">
                  <c:v>3.3585877200000003E-2</c:v>
                </c:pt>
                <c:pt idx="26487">
                  <c:v>3.3585877399999998E-2</c:v>
                </c:pt>
                <c:pt idx="26488">
                  <c:v>3.3585877600000001E-2</c:v>
                </c:pt>
                <c:pt idx="26489">
                  <c:v>3.3585877799999997E-2</c:v>
                </c:pt>
                <c:pt idx="26490">
                  <c:v>3.3585878E-2</c:v>
                </c:pt>
                <c:pt idx="26491">
                  <c:v>3.3585878200000002E-2</c:v>
                </c:pt>
                <c:pt idx="26492">
                  <c:v>3.3585878399999998E-2</c:v>
                </c:pt>
                <c:pt idx="26493">
                  <c:v>3.3585878600000001E-2</c:v>
                </c:pt>
                <c:pt idx="26494">
                  <c:v>3.3585878800000003E-2</c:v>
                </c:pt>
                <c:pt idx="26495">
                  <c:v>3.3585878999999999E-2</c:v>
                </c:pt>
                <c:pt idx="26496">
                  <c:v>3.3585879200000002E-2</c:v>
                </c:pt>
                <c:pt idx="26497">
                  <c:v>3.3585879399999997E-2</c:v>
                </c:pt>
                <c:pt idx="26498">
                  <c:v>3.35858796E-2</c:v>
                </c:pt>
                <c:pt idx="26499">
                  <c:v>3.3585879800000003E-2</c:v>
                </c:pt>
                <c:pt idx="26500">
                  <c:v>3.3585879999999999E-2</c:v>
                </c:pt>
                <c:pt idx="26501">
                  <c:v>3.3585880200000001E-2</c:v>
                </c:pt>
                <c:pt idx="26502">
                  <c:v>3.3585880399999997E-2</c:v>
                </c:pt>
                <c:pt idx="26503">
                  <c:v>3.35858806E-2</c:v>
                </c:pt>
                <c:pt idx="26504">
                  <c:v>3.3585880800000002E-2</c:v>
                </c:pt>
                <c:pt idx="26505">
                  <c:v>3.3585880999999998E-2</c:v>
                </c:pt>
                <c:pt idx="26506">
                  <c:v>3.3585881200000001E-2</c:v>
                </c:pt>
                <c:pt idx="26507">
                  <c:v>3.3585881400000003E-2</c:v>
                </c:pt>
                <c:pt idx="26508">
                  <c:v>3.3585881599999999E-2</c:v>
                </c:pt>
                <c:pt idx="26509">
                  <c:v>3.3585881800000002E-2</c:v>
                </c:pt>
                <c:pt idx="26510">
                  <c:v>3.3585881999999997E-2</c:v>
                </c:pt>
                <c:pt idx="26511">
                  <c:v>3.35858822E-2</c:v>
                </c:pt>
                <c:pt idx="26512">
                  <c:v>3.3585882400000003E-2</c:v>
                </c:pt>
                <c:pt idx="26513">
                  <c:v>3.3585882599999999E-2</c:v>
                </c:pt>
                <c:pt idx="26514">
                  <c:v>3.3585882800000001E-2</c:v>
                </c:pt>
                <c:pt idx="26515">
                  <c:v>3.3585882999999997E-2</c:v>
                </c:pt>
                <c:pt idx="26516">
                  <c:v>3.35858832E-2</c:v>
                </c:pt>
                <c:pt idx="26517">
                  <c:v>3.3585883400000002E-2</c:v>
                </c:pt>
                <c:pt idx="26518">
                  <c:v>3.3585883599999998E-2</c:v>
                </c:pt>
                <c:pt idx="26519">
                  <c:v>3.3585883800000001E-2</c:v>
                </c:pt>
                <c:pt idx="26520">
                  <c:v>3.3585884000000003E-2</c:v>
                </c:pt>
                <c:pt idx="26521">
                  <c:v>3.3585884199999999E-2</c:v>
                </c:pt>
                <c:pt idx="26522">
                  <c:v>3.3585884400000002E-2</c:v>
                </c:pt>
                <c:pt idx="26523">
                  <c:v>3.3585884599999997E-2</c:v>
                </c:pt>
                <c:pt idx="26524">
                  <c:v>3.35858848E-2</c:v>
                </c:pt>
                <c:pt idx="26525">
                  <c:v>3.3585885000000003E-2</c:v>
                </c:pt>
                <c:pt idx="26526">
                  <c:v>3.3585885199999999E-2</c:v>
                </c:pt>
                <c:pt idx="26527">
                  <c:v>3.3585885400000001E-2</c:v>
                </c:pt>
                <c:pt idx="26528">
                  <c:v>3.3585885599999997E-2</c:v>
                </c:pt>
                <c:pt idx="26529">
                  <c:v>3.35858858E-2</c:v>
                </c:pt>
                <c:pt idx="26530">
                  <c:v>3.3585886000000002E-2</c:v>
                </c:pt>
                <c:pt idx="26531">
                  <c:v>3.3585886199999998E-2</c:v>
                </c:pt>
                <c:pt idx="26532">
                  <c:v>3.3585886400000001E-2</c:v>
                </c:pt>
                <c:pt idx="26533">
                  <c:v>3.3585886600000003E-2</c:v>
                </c:pt>
                <c:pt idx="26534">
                  <c:v>3.3585886799999999E-2</c:v>
                </c:pt>
                <c:pt idx="26535">
                  <c:v>3.3585887000000002E-2</c:v>
                </c:pt>
                <c:pt idx="26536">
                  <c:v>3.3585887199999997E-2</c:v>
                </c:pt>
                <c:pt idx="26537">
                  <c:v>3.35858874E-2</c:v>
                </c:pt>
                <c:pt idx="26538">
                  <c:v>3.3585887600000003E-2</c:v>
                </c:pt>
                <c:pt idx="26539">
                  <c:v>3.3585887799999999E-2</c:v>
                </c:pt>
                <c:pt idx="26540">
                  <c:v>3.3585888000000001E-2</c:v>
                </c:pt>
                <c:pt idx="26541">
                  <c:v>3.3585888199999997E-2</c:v>
                </c:pt>
                <c:pt idx="26542">
                  <c:v>3.35858884E-2</c:v>
                </c:pt>
                <c:pt idx="26543">
                  <c:v>3.3585888600000002E-2</c:v>
                </c:pt>
                <c:pt idx="26544">
                  <c:v>3.3585888799999998E-2</c:v>
                </c:pt>
                <c:pt idx="26545">
                  <c:v>3.3585889000000001E-2</c:v>
                </c:pt>
                <c:pt idx="26546">
                  <c:v>3.3585889200000003E-2</c:v>
                </c:pt>
                <c:pt idx="26547">
                  <c:v>3.3585889399999999E-2</c:v>
                </c:pt>
                <c:pt idx="26548">
                  <c:v>3.3585889600000002E-2</c:v>
                </c:pt>
                <c:pt idx="26549">
                  <c:v>3.3585889799999998E-2</c:v>
                </c:pt>
                <c:pt idx="26550">
                  <c:v>3.358589E-2</c:v>
                </c:pt>
                <c:pt idx="26551">
                  <c:v>3.3585890200000003E-2</c:v>
                </c:pt>
                <c:pt idx="26552">
                  <c:v>3.3585890399999999E-2</c:v>
                </c:pt>
                <c:pt idx="26553">
                  <c:v>3.3585890600000001E-2</c:v>
                </c:pt>
                <c:pt idx="26554">
                  <c:v>3.3585890799999997E-2</c:v>
                </c:pt>
                <c:pt idx="26555">
                  <c:v>3.3585891E-2</c:v>
                </c:pt>
                <c:pt idx="26556">
                  <c:v>3.3585891200000002E-2</c:v>
                </c:pt>
                <c:pt idx="26557">
                  <c:v>3.3585891399999998E-2</c:v>
                </c:pt>
                <c:pt idx="26558">
                  <c:v>3.3585891600000001E-2</c:v>
                </c:pt>
                <c:pt idx="26559">
                  <c:v>3.3585891800000003E-2</c:v>
                </c:pt>
                <c:pt idx="26560">
                  <c:v>3.3585891999999999E-2</c:v>
                </c:pt>
                <c:pt idx="26561">
                  <c:v>3.3585892200000002E-2</c:v>
                </c:pt>
                <c:pt idx="26562">
                  <c:v>3.3585892399999998E-2</c:v>
                </c:pt>
                <c:pt idx="26563">
                  <c:v>3.35858926E-2</c:v>
                </c:pt>
                <c:pt idx="26564">
                  <c:v>3.3585892800000003E-2</c:v>
                </c:pt>
                <c:pt idx="26565">
                  <c:v>3.3585892999999999E-2</c:v>
                </c:pt>
                <c:pt idx="26566">
                  <c:v>3.3585893200000001E-2</c:v>
                </c:pt>
                <c:pt idx="26567">
                  <c:v>3.3585893399999997E-2</c:v>
                </c:pt>
                <c:pt idx="26568">
                  <c:v>3.35858936E-2</c:v>
                </c:pt>
                <c:pt idx="26569">
                  <c:v>3.3585893800000002E-2</c:v>
                </c:pt>
                <c:pt idx="26570">
                  <c:v>3.3585893999999998E-2</c:v>
                </c:pt>
                <c:pt idx="26571">
                  <c:v>3.3585894200000001E-2</c:v>
                </c:pt>
                <c:pt idx="26572">
                  <c:v>3.3585894400000003E-2</c:v>
                </c:pt>
                <c:pt idx="26573">
                  <c:v>3.3585894599999999E-2</c:v>
                </c:pt>
                <c:pt idx="26574">
                  <c:v>3.3585894800000002E-2</c:v>
                </c:pt>
                <c:pt idx="26575">
                  <c:v>3.3585894999999998E-2</c:v>
                </c:pt>
                <c:pt idx="26576">
                  <c:v>3.35858952E-2</c:v>
                </c:pt>
                <c:pt idx="26577">
                  <c:v>3.3585895400000003E-2</c:v>
                </c:pt>
                <c:pt idx="26578">
                  <c:v>3.3585895599999999E-2</c:v>
                </c:pt>
                <c:pt idx="26579">
                  <c:v>3.3585895800000001E-2</c:v>
                </c:pt>
                <c:pt idx="26580">
                  <c:v>3.3585895999999997E-2</c:v>
                </c:pt>
                <c:pt idx="26581">
                  <c:v>3.35858962E-2</c:v>
                </c:pt>
                <c:pt idx="26582">
                  <c:v>3.3585896400000002E-2</c:v>
                </c:pt>
                <c:pt idx="26583">
                  <c:v>3.3585896599999998E-2</c:v>
                </c:pt>
                <c:pt idx="26584">
                  <c:v>3.3585896800000001E-2</c:v>
                </c:pt>
                <c:pt idx="26585">
                  <c:v>3.3585897000000003E-2</c:v>
                </c:pt>
                <c:pt idx="26586">
                  <c:v>3.3585897199999999E-2</c:v>
                </c:pt>
                <c:pt idx="26587">
                  <c:v>3.3585897400000002E-2</c:v>
                </c:pt>
                <c:pt idx="26588">
                  <c:v>3.3585897599999998E-2</c:v>
                </c:pt>
                <c:pt idx="26589">
                  <c:v>3.35858978E-2</c:v>
                </c:pt>
                <c:pt idx="26590">
                  <c:v>3.3585898000000003E-2</c:v>
                </c:pt>
                <c:pt idx="26591">
                  <c:v>3.3585898199999999E-2</c:v>
                </c:pt>
                <c:pt idx="26592">
                  <c:v>3.3585898400000001E-2</c:v>
                </c:pt>
                <c:pt idx="26593">
                  <c:v>3.3585898599999997E-2</c:v>
                </c:pt>
                <c:pt idx="26594">
                  <c:v>3.35858988E-2</c:v>
                </c:pt>
                <c:pt idx="26595">
                  <c:v>3.3585899000000002E-2</c:v>
                </c:pt>
                <c:pt idx="26596">
                  <c:v>3.3585899199999998E-2</c:v>
                </c:pt>
                <c:pt idx="26597">
                  <c:v>3.3585899400000001E-2</c:v>
                </c:pt>
                <c:pt idx="26598">
                  <c:v>3.3585899600000003E-2</c:v>
                </c:pt>
                <c:pt idx="26599">
                  <c:v>3.3585899799999999E-2</c:v>
                </c:pt>
                <c:pt idx="26600">
                  <c:v>3.3585900000000002E-2</c:v>
                </c:pt>
                <c:pt idx="26601">
                  <c:v>3.3585900199999998E-2</c:v>
                </c:pt>
                <c:pt idx="26602">
                  <c:v>3.35859004E-2</c:v>
                </c:pt>
                <c:pt idx="26603">
                  <c:v>3.3585900600000003E-2</c:v>
                </c:pt>
                <c:pt idx="26604">
                  <c:v>3.3585900799999999E-2</c:v>
                </c:pt>
                <c:pt idx="26605">
                  <c:v>3.3585901000000001E-2</c:v>
                </c:pt>
                <c:pt idx="26606">
                  <c:v>3.3585901199999997E-2</c:v>
                </c:pt>
                <c:pt idx="26607">
                  <c:v>3.35859014E-2</c:v>
                </c:pt>
                <c:pt idx="26608">
                  <c:v>3.3585901600000002E-2</c:v>
                </c:pt>
                <c:pt idx="26609">
                  <c:v>3.3585901799999998E-2</c:v>
                </c:pt>
                <c:pt idx="26610">
                  <c:v>3.3585902000000001E-2</c:v>
                </c:pt>
                <c:pt idx="26611">
                  <c:v>3.3585902199999997E-2</c:v>
                </c:pt>
                <c:pt idx="26612">
                  <c:v>3.3585902399999999E-2</c:v>
                </c:pt>
                <c:pt idx="26613">
                  <c:v>3.3585902600000002E-2</c:v>
                </c:pt>
                <c:pt idx="26614">
                  <c:v>3.3585902799999998E-2</c:v>
                </c:pt>
                <c:pt idx="26615">
                  <c:v>3.3585903E-2</c:v>
                </c:pt>
                <c:pt idx="26616">
                  <c:v>3.3585903200000003E-2</c:v>
                </c:pt>
                <c:pt idx="26617">
                  <c:v>3.3585903399999999E-2</c:v>
                </c:pt>
                <c:pt idx="26618">
                  <c:v>3.3585903600000001E-2</c:v>
                </c:pt>
                <c:pt idx="26619">
                  <c:v>3.3585903799999997E-2</c:v>
                </c:pt>
                <c:pt idx="26620">
                  <c:v>3.3585904E-2</c:v>
                </c:pt>
                <c:pt idx="26621">
                  <c:v>3.3585904200000002E-2</c:v>
                </c:pt>
                <c:pt idx="26622">
                  <c:v>3.3585904399999998E-2</c:v>
                </c:pt>
                <c:pt idx="26623">
                  <c:v>3.3585904600000001E-2</c:v>
                </c:pt>
                <c:pt idx="26624">
                  <c:v>3.3585904799999997E-2</c:v>
                </c:pt>
                <c:pt idx="26625">
                  <c:v>3.3585904999999999E-2</c:v>
                </c:pt>
                <c:pt idx="26626">
                  <c:v>3.3585905200000002E-2</c:v>
                </c:pt>
                <c:pt idx="26627">
                  <c:v>3.3585905399999998E-2</c:v>
                </c:pt>
                <c:pt idx="26628">
                  <c:v>3.35859056E-2</c:v>
                </c:pt>
                <c:pt idx="26629">
                  <c:v>3.3585905800000003E-2</c:v>
                </c:pt>
                <c:pt idx="26630">
                  <c:v>3.3585905999999999E-2</c:v>
                </c:pt>
                <c:pt idx="26631">
                  <c:v>3.3585906200000001E-2</c:v>
                </c:pt>
                <c:pt idx="26632">
                  <c:v>3.3585906399999997E-2</c:v>
                </c:pt>
                <c:pt idx="26633">
                  <c:v>3.35859066E-2</c:v>
                </c:pt>
                <c:pt idx="26634">
                  <c:v>3.3585906800000002E-2</c:v>
                </c:pt>
                <c:pt idx="26635">
                  <c:v>3.3585906999999998E-2</c:v>
                </c:pt>
                <c:pt idx="26636">
                  <c:v>3.3585907200000001E-2</c:v>
                </c:pt>
                <c:pt idx="26637">
                  <c:v>3.3585907399999997E-2</c:v>
                </c:pt>
                <c:pt idx="26638">
                  <c:v>3.3585907599999999E-2</c:v>
                </c:pt>
                <c:pt idx="26639">
                  <c:v>3.3585907800000002E-2</c:v>
                </c:pt>
                <c:pt idx="26640">
                  <c:v>3.3585907999999998E-2</c:v>
                </c:pt>
                <c:pt idx="26641">
                  <c:v>3.35859082E-2</c:v>
                </c:pt>
                <c:pt idx="26642">
                  <c:v>3.3585908400000003E-2</c:v>
                </c:pt>
                <c:pt idx="26643">
                  <c:v>3.3585908599999999E-2</c:v>
                </c:pt>
                <c:pt idx="26644">
                  <c:v>3.3585908800000001E-2</c:v>
                </c:pt>
                <c:pt idx="26645">
                  <c:v>3.3585908999999997E-2</c:v>
                </c:pt>
                <c:pt idx="26646">
                  <c:v>3.35859092E-2</c:v>
                </c:pt>
                <c:pt idx="26647">
                  <c:v>3.3585909400000002E-2</c:v>
                </c:pt>
                <c:pt idx="26648">
                  <c:v>3.3585909599999998E-2</c:v>
                </c:pt>
                <c:pt idx="26649">
                  <c:v>3.3585909800000001E-2</c:v>
                </c:pt>
                <c:pt idx="26650">
                  <c:v>3.3585909999999997E-2</c:v>
                </c:pt>
                <c:pt idx="26651">
                  <c:v>3.3585910199999999E-2</c:v>
                </c:pt>
                <c:pt idx="26652">
                  <c:v>3.3585910400000002E-2</c:v>
                </c:pt>
                <c:pt idx="26653">
                  <c:v>3.3585910599999998E-2</c:v>
                </c:pt>
                <c:pt idx="26654">
                  <c:v>3.35859108E-2</c:v>
                </c:pt>
                <c:pt idx="26655">
                  <c:v>3.3585911000000003E-2</c:v>
                </c:pt>
                <c:pt idx="26656">
                  <c:v>3.3585911199999999E-2</c:v>
                </c:pt>
                <c:pt idx="26657">
                  <c:v>3.3585911400000001E-2</c:v>
                </c:pt>
                <c:pt idx="26658">
                  <c:v>3.3585911599999997E-2</c:v>
                </c:pt>
                <c:pt idx="26659">
                  <c:v>3.35859118E-2</c:v>
                </c:pt>
                <c:pt idx="26660">
                  <c:v>3.3585912000000002E-2</c:v>
                </c:pt>
                <c:pt idx="26661">
                  <c:v>3.3585912199999998E-2</c:v>
                </c:pt>
                <c:pt idx="26662">
                  <c:v>3.3585912400000001E-2</c:v>
                </c:pt>
                <c:pt idx="26663">
                  <c:v>3.3585912599999997E-2</c:v>
                </c:pt>
                <c:pt idx="26664">
                  <c:v>3.3585912799999999E-2</c:v>
                </c:pt>
                <c:pt idx="26665">
                  <c:v>3.3585913000000002E-2</c:v>
                </c:pt>
                <c:pt idx="26666">
                  <c:v>3.3585913199999998E-2</c:v>
                </c:pt>
                <c:pt idx="26667">
                  <c:v>3.35859134E-2</c:v>
                </c:pt>
                <c:pt idx="26668">
                  <c:v>3.3585913600000003E-2</c:v>
                </c:pt>
                <c:pt idx="26669">
                  <c:v>3.3585913799999999E-2</c:v>
                </c:pt>
                <c:pt idx="26670">
                  <c:v>3.3585914000000001E-2</c:v>
                </c:pt>
                <c:pt idx="26671">
                  <c:v>3.3585914199999997E-2</c:v>
                </c:pt>
                <c:pt idx="26672">
                  <c:v>3.35859144E-2</c:v>
                </c:pt>
                <c:pt idx="26673">
                  <c:v>3.3585914600000003E-2</c:v>
                </c:pt>
                <c:pt idx="26674">
                  <c:v>3.3585914799999998E-2</c:v>
                </c:pt>
                <c:pt idx="26675">
                  <c:v>3.3585915000000001E-2</c:v>
                </c:pt>
                <c:pt idx="26676">
                  <c:v>3.3585915199999997E-2</c:v>
                </c:pt>
                <c:pt idx="26677">
                  <c:v>3.3585915399999999E-2</c:v>
                </c:pt>
                <c:pt idx="26678">
                  <c:v>3.3585915600000002E-2</c:v>
                </c:pt>
                <c:pt idx="26679">
                  <c:v>3.3585915799999998E-2</c:v>
                </c:pt>
                <c:pt idx="26680">
                  <c:v>3.3585916E-2</c:v>
                </c:pt>
                <c:pt idx="26681">
                  <c:v>3.3585916200000003E-2</c:v>
                </c:pt>
                <c:pt idx="26682">
                  <c:v>3.3585916399999999E-2</c:v>
                </c:pt>
                <c:pt idx="26683">
                  <c:v>3.3585916600000001E-2</c:v>
                </c:pt>
                <c:pt idx="26684">
                  <c:v>3.3585916799999997E-2</c:v>
                </c:pt>
                <c:pt idx="26685">
                  <c:v>3.3585917E-2</c:v>
                </c:pt>
                <c:pt idx="26686">
                  <c:v>3.3585917200000003E-2</c:v>
                </c:pt>
                <c:pt idx="26687">
                  <c:v>3.3585917399999998E-2</c:v>
                </c:pt>
                <c:pt idx="26688">
                  <c:v>3.3585917600000001E-2</c:v>
                </c:pt>
                <c:pt idx="26689">
                  <c:v>3.3585917799999997E-2</c:v>
                </c:pt>
                <c:pt idx="26690">
                  <c:v>3.3585917999999999E-2</c:v>
                </c:pt>
                <c:pt idx="26691">
                  <c:v>3.3585918200000002E-2</c:v>
                </c:pt>
                <c:pt idx="26692">
                  <c:v>3.3585918399999998E-2</c:v>
                </c:pt>
                <c:pt idx="26693">
                  <c:v>3.35859186E-2</c:v>
                </c:pt>
                <c:pt idx="26694">
                  <c:v>3.3585918800000003E-2</c:v>
                </c:pt>
                <c:pt idx="26695">
                  <c:v>3.3585918999999999E-2</c:v>
                </c:pt>
                <c:pt idx="26696">
                  <c:v>3.3585919200000001E-2</c:v>
                </c:pt>
                <c:pt idx="26697">
                  <c:v>3.3585919399999997E-2</c:v>
                </c:pt>
                <c:pt idx="26698">
                  <c:v>3.35859196E-2</c:v>
                </c:pt>
                <c:pt idx="26699">
                  <c:v>3.3585919800000003E-2</c:v>
                </c:pt>
                <c:pt idx="26700">
                  <c:v>3.3585919999999998E-2</c:v>
                </c:pt>
                <c:pt idx="26701">
                  <c:v>3.3585920200000001E-2</c:v>
                </c:pt>
                <c:pt idx="26702">
                  <c:v>3.3585920399999997E-2</c:v>
                </c:pt>
                <c:pt idx="26703">
                  <c:v>3.3585920599999999E-2</c:v>
                </c:pt>
                <c:pt idx="26704">
                  <c:v>3.3585920800000002E-2</c:v>
                </c:pt>
                <c:pt idx="26705">
                  <c:v>3.3585920999999998E-2</c:v>
                </c:pt>
                <c:pt idx="26706">
                  <c:v>3.35859212E-2</c:v>
                </c:pt>
                <c:pt idx="26707">
                  <c:v>3.3585921400000003E-2</c:v>
                </c:pt>
                <c:pt idx="26708">
                  <c:v>3.3585921599999999E-2</c:v>
                </c:pt>
                <c:pt idx="26709">
                  <c:v>3.3585921800000001E-2</c:v>
                </c:pt>
                <c:pt idx="26710">
                  <c:v>3.3585921999999997E-2</c:v>
                </c:pt>
                <c:pt idx="26711">
                  <c:v>3.35859222E-2</c:v>
                </c:pt>
                <c:pt idx="26712">
                  <c:v>3.3585922400000003E-2</c:v>
                </c:pt>
                <c:pt idx="26713">
                  <c:v>3.3585922599999998E-2</c:v>
                </c:pt>
                <c:pt idx="26714">
                  <c:v>3.3585922800000001E-2</c:v>
                </c:pt>
                <c:pt idx="26715">
                  <c:v>3.3585922999999997E-2</c:v>
                </c:pt>
                <c:pt idx="26716">
                  <c:v>3.3585923199999999E-2</c:v>
                </c:pt>
                <c:pt idx="26717">
                  <c:v>3.3585923400000002E-2</c:v>
                </c:pt>
                <c:pt idx="26718">
                  <c:v>3.3585923599999998E-2</c:v>
                </c:pt>
                <c:pt idx="26719">
                  <c:v>3.35859238E-2</c:v>
                </c:pt>
                <c:pt idx="26720">
                  <c:v>3.3585924000000003E-2</c:v>
                </c:pt>
                <c:pt idx="26721">
                  <c:v>3.3585924199999999E-2</c:v>
                </c:pt>
                <c:pt idx="26722">
                  <c:v>3.3585924400000002E-2</c:v>
                </c:pt>
                <c:pt idx="26723">
                  <c:v>3.3585924599999997E-2</c:v>
                </c:pt>
                <c:pt idx="26724">
                  <c:v>3.35859248E-2</c:v>
                </c:pt>
                <c:pt idx="26725">
                  <c:v>3.3585925000000003E-2</c:v>
                </c:pt>
                <c:pt idx="26726">
                  <c:v>3.3585925199999998E-2</c:v>
                </c:pt>
                <c:pt idx="26727">
                  <c:v>3.3585925400000001E-2</c:v>
                </c:pt>
                <c:pt idx="26728">
                  <c:v>3.3585925599999997E-2</c:v>
                </c:pt>
                <c:pt idx="26729">
                  <c:v>3.3585925799999999E-2</c:v>
                </c:pt>
                <c:pt idx="26730">
                  <c:v>3.3585926000000002E-2</c:v>
                </c:pt>
                <c:pt idx="26731">
                  <c:v>3.3585926199999998E-2</c:v>
                </c:pt>
                <c:pt idx="26732">
                  <c:v>3.35859264E-2</c:v>
                </c:pt>
                <c:pt idx="26733">
                  <c:v>3.3585926600000003E-2</c:v>
                </c:pt>
                <c:pt idx="26734">
                  <c:v>3.3585926799999999E-2</c:v>
                </c:pt>
                <c:pt idx="26735">
                  <c:v>3.3585927000000002E-2</c:v>
                </c:pt>
                <c:pt idx="26736">
                  <c:v>3.3585927199999997E-2</c:v>
                </c:pt>
                <c:pt idx="26737">
                  <c:v>3.35859274E-2</c:v>
                </c:pt>
                <c:pt idx="26738">
                  <c:v>3.3585927600000003E-2</c:v>
                </c:pt>
                <c:pt idx="26739">
                  <c:v>3.3585927799999998E-2</c:v>
                </c:pt>
                <c:pt idx="26740">
                  <c:v>3.3585928000000001E-2</c:v>
                </c:pt>
                <c:pt idx="26741">
                  <c:v>3.3585928199999997E-2</c:v>
                </c:pt>
                <c:pt idx="26742">
                  <c:v>3.3585928399999999E-2</c:v>
                </c:pt>
                <c:pt idx="26743">
                  <c:v>3.3585928600000002E-2</c:v>
                </c:pt>
                <c:pt idx="26744">
                  <c:v>3.3585928799999998E-2</c:v>
                </c:pt>
                <c:pt idx="26745">
                  <c:v>3.3585929E-2</c:v>
                </c:pt>
                <c:pt idx="26746">
                  <c:v>3.3585929200000003E-2</c:v>
                </c:pt>
                <c:pt idx="26747">
                  <c:v>3.3585929399999999E-2</c:v>
                </c:pt>
                <c:pt idx="26748">
                  <c:v>3.3585929600000002E-2</c:v>
                </c:pt>
                <c:pt idx="26749">
                  <c:v>3.3585929799999997E-2</c:v>
                </c:pt>
                <c:pt idx="26750">
                  <c:v>3.358593E-2</c:v>
                </c:pt>
                <c:pt idx="26751">
                  <c:v>3.3585930200000003E-2</c:v>
                </c:pt>
                <c:pt idx="26752">
                  <c:v>3.3585930399999998E-2</c:v>
                </c:pt>
                <c:pt idx="26753">
                  <c:v>3.3585930600000001E-2</c:v>
                </c:pt>
                <c:pt idx="26754">
                  <c:v>3.3585930799999997E-2</c:v>
                </c:pt>
                <c:pt idx="26755">
                  <c:v>3.3585930999999999E-2</c:v>
                </c:pt>
                <c:pt idx="26756">
                  <c:v>3.3585931200000002E-2</c:v>
                </c:pt>
                <c:pt idx="26757">
                  <c:v>3.3585931399999998E-2</c:v>
                </c:pt>
                <c:pt idx="26758">
                  <c:v>3.35859316E-2</c:v>
                </c:pt>
                <c:pt idx="26759">
                  <c:v>3.3585931800000003E-2</c:v>
                </c:pt>
                <c:pt idx="26760">
                  <c:v>3.3585931999999999E-2</c:v>
                </c:pt>
                <c:pt idx="26761">
                  <c:v>3.3585932200000002E-2</c:v>
                </c:pt>
                <c:pt idx="26762">
                  <c:v>3.3585932399999997E-2</c:v>
                </c:pt>
                <c:pt idx="26763">
                  <c:v>3.35859326E-2</c:v>
                </c:pt>
                <c:pt idx="26764">
                  <c:v>3.3585932800000003E-2</c:v>
                </c:pt>
                <c:pt idx="26765">
                  <c:v>3.3585932999999998E-2</c:v>
                </c:pt>
                <c:pt idx="26766">
                  <c:v>3.3585933200000001E-2</c:v>
                </c:pt>
                <c:pt idx="26767">
                  <c:v>3.3585933399999997E-2</c:v>
                </c:pt>
                <c:pt idx="26768">
                  <c:v>3.3585933599999999E-2</c:v>
                </c:pt>
                <c:pt idx="26769">
                  <c:v>3.3585933800000002E-2</c:v>
                </c:pt>
                <c:pt idx="26770">
                  <c:v>3.3585933999999998E-2</c:v>
                </c:pt>
                <c:pt idx="26771">
                  <c:v>3.3585934200000001E-2</c:v>
                </c:pt>
                <c:pt idx="26772">
                  <c:v>3.3585934400000003E-2</c:v>
                </c:pt>
                <c:pt idx="26773">
                  <c:v>3.3585934599999999E-2</c:v>
                </c:pt>
                <c:pt idx="26774">
                  <c:v>3.3585934800000002E-2</c:v>
                </c:pt>
                <c:pt idx="26775">
                  <c:v>3.3585934999999997E-2</c:v>
                </c:pt>
                <c:pt idx="26776">
                  <c:v>3.35859352E-2</c:v>
                </c:pt>
                <c:pt idx="26777">
                  <c:v>3.3585935400000003E-2</c:v>
                </c:pt>
                <c:pt idx="26778">
                  <c:v>3.3585935599999998E-2</c:v>
                </c:pt>
                <c:pt idx="26779">
                  <c:v>3.3585935800000001E-2</c:v>
                </c:pt>
                <c:pt idx="26780">
                  <c:v>3.3585935999999997E-2</c:v>
                </c:pt>
                <c:pt idx="26781">
                  <c:v>3.3585936199999999E-2</c:v>
                </c:pt>
                <c:pt idx="26782">
                  <c:v>3.3585936400000002E-2</c:v>
                </c:pt>
                <c:pt idx="26783">
                  <c:v>3.3585936599999998E-2</c:v>
                </c:pt>
                <c:pt idx="26784">
                  <c:v>3.3585936800000001E-2</c:v>
                </c:pt>
                <c:pt idx="26785">
                  <c:v>3.3585937000000003E-2</c:v>
                </c:pt>
                <c:pt idx="26786">
                  <c:v>3.3585937199999999E-2</c:v>
                </c:pt>
                <c:pt idx="26787">
                  <c:v>3.3585937400000002E-2</c:v>
                </c:pt>
                <c:pt idx="26788">
                  <c:v>3.3585937599999997E-2</c:v>
                </c:pt>
                <c:pt idx="26789">
                  <c:v>3.35859378E-2</c:v>
                </c:pt>
                <c:pt idx="26790">
                  <c:v>3.3585938000000003E-2</c:v>
                </c:pt>
                <c:pt idx="26791">
                  <c:v>3.3585938199999998E-2</c:v>
                </c:pt>
                <c:pt idx="26792">
                  <c:v>3.3585938400000001E-2</c:v>
                </c:pt>
                <c:pt idx="26793">
                  <c:v>3.3585938599999997E-2</c:v>
                </c:pt>
                <c:pt idx="26794">
                  <c:v>3.3585938799999999E-2</c:v>
                </c:pt>
                <c:pt idx="26795">
                  <c:v>3.3585939000000002E-2</c:v>
                </c:pt>
                <c:pt idx="26796">
                  <c:v>3.3585939199999998E-2</c:v>
                </c:pt>
                <c:pt idx="26797">
                  <c:v>3.3585939400000001E-2</c:v>
                </c:pt>
                <c:pt idx="26798">
                  <c:v>3.3585939600000003E-2</c:v>
                </c:pt>
                <c:pt idx="26799">
                  <c:v>3.3585939799999999E-2</c:v>
                </c:pt>
                <c:pt idx="26800">
                  <c:v>3.3585940000000002E-2</c:v>
                </c:pt>
                <c:pt idx="26801">
                  <c:v>3.3585940199999997E-2</c:v>
                </c:pt>
                <c:pt idx="26802">
                  <c:v>3.35859404E-2</c:v>
                </c:pt>
                <c:pt idx="26803">
                  <c:v>3.3585940600000003E-2</c:v>
                </c:pt>
                <c:pt idx="26804">
                  <c:v>3.3585940799999998E-2</c:v>
                </c:pt>
                <c:pt idx="26805">
                  <c:v>3.3585941000000001E-2</c:v>
                </c:pt>
                <c:pt idx="26806">
                  <c:v>3.3585941199999997E-2</c:v>
                </c:pt>
                <c:pt idx="26807">
                  <c:v>3.35859414E-2</c:v>
                </c:pt>
                <c:pt idx="26808">
                  <c:v>3.3585941600000002E-2</c:v>
                </c:pt>
                <c:pt idx="26809">
                  <c:v>3.3585941799999998E-2</c:v>
                </c:pt>
                <c:pt idx="26810">
                  <c:v>3.3585942000000001E-2</c:v>
                </c:pt>
                <c:pt idx="26811">
                  <c:v>3.3585942200000003E-2</c:v>
                </c:pt>
                <c:pt idx="26812">
                  <c:v>3.3585942399999999E-2</c:v>
                </c:pt>
                <c:pt idx="26813">
                  <c:v>3.3585942600000002E-2</c:v>
                </c:pt>
                <c:pt idx="26814">
                  <c:v>3.3585942799999997E-2</c:v>
                </c:pt>
                <c:pt idx="26815">
                  <c:v>3.3585943E-2</c:v>
                </c:pt>
                <c:pt idx="26816">
                  <c:v>3.3585943200000003E-2</c:v>
                </c:pt>
                <c:pt idx="26817">
                  <c:v>3.3585943399999998E-2</c:v>
                </c:pt>
                <c:pt idx="26818">
                  <c:v>3.3585943600000001E-2</c:v>
                </c:pt>
                <c:pt idx="26819">
                  <c:v>3.3585943799999997E-2</c:v>
                </c:pt>
                <c:pt idx="26820">
                  <c:v>3.3585944E-2</c:v>
                </c:pt>
                <c:pt idx="26821">
                  <c:v>3.3585944200000002E-2</c:v>
                </c:pt>
                <c:pt idx="26822">
                  <c:v>3.3585944399999998E-2</c:v>
                </c:pt>
                <c:pt idx="26823">
                  <c:v>3.3585944600000001E-2</c:v>
                </c:pt>
                <c:pt idx="26824">
                  <c:v>3.3585944800000003E-2</c:v>
                </c:pt>
                <c:pt idx="26825">
                  <c:v>3.3585944999999999E-2</c:v>
                </c:pt>
                <c:pt idx="26826">
                  <c:v>3.3585945200000002E-2</c:v>
                </c:pt>
                <c:pt idx="26827">
                  <c:v>3.3585945399999997E-2</c:v>
                </c:pt>
                <c:pt idx="26828">
                  <c:v>3.35859456E-2</c:v>
                </c:pt>
                <c:pt idx="26829">
                  <c:v>3.3585945800000003E-2</c:v>
                </c:pt>
                <c:pt idx="26830">
                  <c:v>3.3585945999999998E-2</c:v>
                </c:pt>
                <c:pt idx="26831">
                  <c:v>3.3585946200000001E-2</c:v>
                </c:pt>
                <c:pt idx="26832">
                  <c:v>3.3585946399999997E-2</c:v>
                </c:pt>
                <c:pt idx="26833">
                  <c:v>3.35859466E-2</c:v>
                </c:pt>
                <c:pt idx="26834">
                  <c:v>3.3585946800000002E-2</c:v>
                </c:pt>
                <c:pt idx="26835">
                  <c:v>3.3585946999999998E-2</c:v>
                </c:pt>
                <c:pt idx="26836">
                  <c:v>3.3585947200000001E-2</c:v>
                </c:pt>
                <c:pt idx="26837">
                  <c:v>3.3585947400000003E-2</c:v>
                </c:pt>
                <c:pt idx="26838">
                  <c:v>3.3585947599999999E-2</c:v>
                </c:pt>
                <c:pt idx="26839">
                  <c:v>3.3585947800000002E-2</c:v>
                </c:pt>
                <c:pt idx="26840">
                  <c:v>3.3585947999999997E-2</c:v>
                </c:pt>
                <c:pt idx="26841">
                  <c:v>3.35859482E-2</c:v>
                </c:pt>
                <c:pt idx="26842">
                  <c:v>3.3585948400000003E-2</c:v>
                </c:pt>
                <c:pt idx="26843">
                  <c:v>3.3585948599999998E-2</c:v>
                </c:pt>
                <c:pt idx="26844">
                  <c:v>3.3585948800000001E-2</c:v>
                </c:pt>
                <c:pt idx="26845">
                  <c:v>3.3585948999999997E-2</c:v>
                </c:pt>
                <c:pt idx="26846">
                  <c:v>3.35859492E-2</c:v>
                </c:pt>
                <c:pt idx="26847">
                  <c:v>3.3585949400000002E-2</c:v>
                </c:pt>
                <c:pt idx="26848">
                  <c:v>3.3585949599999998E-2</c:v>
                </c:pt>
                <c:pt idx="26849">
                  <c:v>3.3585949800000001E-2</c:v>
                </c:pt>
                <c:pt idx="26850">
                  <c:v>3.3585950000000003E-2</c:v>
                </c:pt>
                <c:pt idx="26851">
                  <c:v>3.3585950199999999E-2</c:v>
                </c:pt>
                <c:pt idx="26852">
                  <c:v>3.3585950400000002E-2</c:v>
                </c:pt>
                <c:pt idx="26853">
                  <c:v>3.3585950599999997E-2</c:v>
                </c:pt>
                <c:pt idx="26854">
                  <c:v>3.35859508E-2</c:v>
                </c:pt>
                <c:pt idx="26855">
                  <c:v>3.3585951000000003E-2</c:v>
                </c:pt>
                <c:pt idx="26856">
                  <c:v>3.3585951199999999E-2</c:v>
                </c:pt>
                <c:pt idx="26857">
                  <c:v>3.3585951400000001E-2</c:v>
                </c:pt>
                <c:pt idx="26858">
                  <c:v>3.3585951599999997E-2</c:v>
                </c:pt>
                <c:pt idx="26859">
                  <c:v>3.35859518E-2</c:v>
                </c:pt>
                <c:pt idx="26860">
                  <c:v>3.3585952000000002E-2</c:v>
                </c:pt>
                <c:pt idx="26861">
                  <c:v>3.3585952199999998E-2</c:v>
                </c:pt>
                <c:pt idx="26862">
                  <c:v>3.3585952400000001E-2</c:v>
                </c:pt>
                <c:pt idx="26863">
                  <c:v>3.3585952600000003E-2</c:v>
                </c:pt>
                <c:pt idx="26864">
                  <c:v>3.3585952799999999E-2</c:v>
                </c:pt>
                <c:pt idx="26865">
                  <c:v>3.3585953000000002E-2</c:v>
                </c:pt>
                <c:pt idx="26866">
                  <c:v>3.3585953199999997E-2</c:v>
                </c:pt>
                <c:pt idx="26867">
                  <c:v>3.35859534E-2</c:v>
                </c:pt>
                <c:pt idx="26868">
                  <c:v>3.3585953600000003E-2</c:v>
                </c:pt>
                <c:pt idx="26869">
                  <c:v>3.3585953799999999E-2</c:v>
                </c:pt>
                <c:pt idx="26870">
                  <c:v>3.3585954000000001E-2</c:v>
                </c:pt>
                <c:pt idx="26871">
                  <c:v>3.3585954199999997E-2</c:v>
                </c:pt>
                <c:pt idx="26872">
                  <c:v>3.35859544E-2</c:v>
                </c:pt>
                <c:pt idx="26873">
                  <c:v>3.3585954600000002E-2</c:v>
                </c:pt>
                <c:pt idx="26874">
                  <c:v>3.3585954799999998E-2</c:v>
                </c:pt>
                <c:pt idx="26875">
                  <c:v>3.3585955000000001E-2</c:v>
                </c:pt>
                <c:pt idx="26876">
                  <c:v>3.3585955200000003E-2</c:v>
                </c:pt>
                <c:pt idx="26877">
                  <c:v>3.3585955399999999E-2</c:v>
                </c:pt>
                <c:pt idx="26878">
                  <c:v>3.3585955600000002E-2</c:v>
                </c:pt>
                <c:pt idx="26879">
                  <c:v>3.3585955799999997E-2</c:v>
                </c:pt>
                <c:pt idx="26880">
                  <c:v>3.3585956E-2</c:v>
                </c:pt>
                <c:pt idx="26881">
                  <c:v>3.3585956200000003E-2</c:v>
                </c:pt>
                <c:pt idx="26882">
                  <c:v>3.3585956399999999E-2</c:v>
                </c:pt>
                <c:pt idx="26883">
                  <c:v>3.3585956600000001E-2</c:v>
                </c:pt>
                <c:pt idx="26884">
                  <c:v>3.3585956799999997E-2</c:v>
                </c:pt>
                <c:pt idx="26885">
                  <c:v>3.3585957E-2</c:v>
                </c:pt>
                <c:pt idx="26886">
                  <c:v>3.3585957200000002E-2</c:v>
                </c:pt>
                <c:pt idx="26887">
                  <c:v>3.3585957399999998E-2</c:v>
                </c:pt>
                <c:pt idx="26888">
                  <c:v>3.3585957600000001E-2</c:v>
                </c:pt>
                <c:pt idx="26889">
                  <c:v>3.3585957800000003E-2</c:v>
                </c:pt>
                <c:pt idx="26890">
                  <c:v>3.3585957999999999E-2</c:v>
                </c:pt>
                <c:pt idx="26891">
                  <c:v>3.3585958200000002E-2</c:v>
                </c:pt>
                <c:pt idx="26892">
                  <c:v>3.3585958399999997E-2</c:v>
                </c:pt>
                <c:pt idx="26893">
                  <c:v>3.35859586E-2</c:v>
                </c:pt>
                <c:pt idx="26894">
                  <c:v>3.3585958800000003E-2</c:v>
                </c:pt>
                <c:pt idx="26895">
                  <c:v>3.3585958999999999E-2</c:v>
                </c:pt>
                <c:pt idx="26896">
                  <c:v>3.3585959200000001E-2</c:v>
                </c:pt>
                <c:pt idx="26897">
                  <c:v>3.3585959399999997E-2</c:v>
                </c:pt>
                <c:pt idx="26898">
                  <c:v>3.35859596E-2</c:v>
                </c:pt>
                <c:pt idx="26899">
                  <c:v>3.3585959800000002E-2</c:v>
                </c:pt>
                <c:pt idx="26900">
                  <c:v>3.3585959999999998E-2</c:v>
                </c:pt>
                <c:pt idx="26901">
                  <c:v>3.3585960200000001E-2</c:v>
                </c:pt>
                <c:pt idx="26902">
                  <c:v>3.3585960400000003E-2</c:v>
                </c:pt>
                <c:pt idx="26903">
                  <c:v>3.3585960599999999E-2</c:v>
                </c:pt>
                <c:pt idx="26904">
                  <c:v>3.3585960800000002E-2</c:v>
                </c:pt>
                <c:pt idx="26905">
                  <c:v>3.3585960999999998E-2</c:v>
                </c:pt>
                <c:pt idx="26906">
                  <c:v>3.35859612E-2</c:v>
                </c:pt>
                <c:pt idx="26907">
                  <c:v>3.3585961400000003E-2</c:v>
                </c:pt>
                <c:pt idx="26908">
                  <c:v>3.3585961599999999E-2</c:v>
                </c:pt>
                <c:pt idx="26909">
                  <c:v>3.3585961800000001E-2</c:v>
                </c:pt>
                <c:pt idx="26910">
                  <c:v>3.3585961999999997E-2</c:v>
                </c:pt>
                <c:pt idx="26911">
                  <c:v>3.35859622E-2</c:v>
                </c:pt>
                <c:pt idx="26912">
                  <c:v>3.3585962400000002E-2</c:v>
                </c:pt>
                <c:pt idx="26913">
                  <c:v>3.3585962599999998E-2</c:v>
                </c:pt>
                <c:pt idx="26914">
                  <c:v>3.3585962800000001E-2</c:v>
                </c:pt>
                <c:pt idx="26915">
                  <c:v>3.3585963000000003E-2</c:v>
                </c:pt>
                <c:pt idx="26916">
                  <c:v>3.3585963199999999E-2</c:v>
                </c:pt>
                <c:pt idx="26917">
                  <c:v>3.3585963400000002E-2</c:v>
                </c:pt>
                <c:pt idx="26918">
                  <c:v>3.3585963599999998E-2</c:v>
                </c:pt>
                <c:pt idx="26919">
                  <c:v>3.35859638E-2</c:v>
                </c:pt>
                <c:pt idx="26920">
                  <c:v>3.3585964000000003E-2</c:v>
                </c:pt>
                <c:pt idx="26921">
                  <c:v>3.3585964199999999E-2</c:v>
                </c:pt>
                <c:pt idx="26922">
                  <c:v>3.3585964400000001E-2</c:v>
                </c:pt>
                <c:pt idx="26923">
                  <c:v>3.3585964599999997E-2</c:v>
                </c:pt>
                <c:pt idx="26924">
                  <c:v>3.35859648E-2</c:v>
                </c:pt>
                <c:pt idx="26925">
                  <c:v>3.3585965000000002E-2</c:v>
                </c:pt>
                <c:pt idx="26926">
                  <c:v>3.3585965199999998E-2</c:v>
                </c:pt>
                <c:pt idx="26927">
                  <c:v>3.3585965400000001E-2</c:v>
                </c:pt>
                <c:pt idx="26928">
                  <c:v>3.3585965600000003E-2</c:v>
                </c:pt>
                <c:pt idx="26929">
                  <c:v>3.3585965799999999E-2</c:v>
                </c:pt>
                <c:pt idx="26930">
                  <c:v>3.3585966000000002E-2</c:v>
                </c:pt>
                <c:pt idx="26931">
                  <c:v>3.3585966199999998E-2</c:v>
                </c:pt>
                <c:pt idx="26932">
                  <c:v>3.35859664E-2</c:v>
                </c:pt>
                <c:pt idx="26933">
                  <c:v>3.3585966600000003E-2</c:v>
                </c:pt>
                <c:pt idx="26934">
                  <c:v>3.3585966799999999E-2</c:v>
                </c:pt>
                <c:pt idx="26935">
                  <c:v>3.3585967000000001E-2</c:v>
                </c:pt>
                <c:pt idx="26936">
                  <c:v>3.3585967199999997E-2</c:v>
                </c:pt>
                <c:pt idx="26937">
                  <c:v>3.35859674E-2</c:v>
                </c:pt>
                <c:pt idx="26938">
                  <c:v>3.3585967600000002E-2</c:v>
                </c:pt>
                <c:pt idx="26939">
                  <c:v>3.3585967799999998E-2</c:v>
                </c:pt>
                <c:pt idx="26940">
                  <c:v>3.3585968000000001E-2</c:v>
                </c:pt>
                <c:pt idx="26941">
                  <c:v>3.3585968200000003E-2</c:v>
                </c:pt>
                <c:pt idx="26942">
                  <c:v>3.3585968399999999E-2</c:v>
                </c:pt>
                <c:pt idx="26943">
                  <c:v>3.3585968600000002E-2</c:v>
                </c:pt>
                <c:pt idx="26944">
                  <c:v>3.3585968799999998E-2</c:v>
                </c:pt>
                <c:pt idx="26945">
                  <c:v>3.3585969E-2</c:v>
                </c:pt>
                <c:pt idx="26946">
                  <c:v>3.3585969200000003E-2</c:v>
                </c:pt>
                <c:pt idx="26947">
                  <c:v>3.3585969399999999E-2</c:v>
                </c:pt>
                <c:pt idx="26948">
                  <c:v>3.3585969600000001E-2</c:v>
                </c:pt>
                <c:pt idx="26949">
                  <c:v>3.3585969799999997E-2</c:v>
                </c:pt>
                <c:pt idx="26950">
                  <c:v>3.358597E-2</c:v>
                </c:pt>
                <c:pt idx="26951">
                  <c:v>3.3585970200000002E-2</c:v>
                </c:pt>
                <c:pt idx="26952">
                  <c:v>3.3585970399999998E-2</c:v>
                </c:pt>
                <c:pt idx="26953">
                  <c:v>3.3585970600000001E-2</c:v>
                </c:pt>
                <c:pt idx="26954">
                  <c:v>3.3585970800000003E-2</c:v>
                </c:pt>
                <c:pt idx="26955">
                  <c:v>3.3585970999999999E-2</c:v>
                </c:pt>
                <c:pt idx="26956">
                  <c:v>3.3585971200000002E-2</c:v>
                </c:pt>
                <c:pt idx="26957">
                  <c:v>3.3585971399999998E-2</c:v>
                </c:pt>
                <c:pt idx="26958">
                  <c:v>3.35859716E-2</c:v>
                </c:pt>
                <c:pt idx="26959">
                  <c:v>3.3585971800000003E-2</c:v>
                </c:pt>
                <c:pt idx="26960">
                  <c:v>3.3585971999999999E-2</c:v>
                </c:pt>
                <c:pt idx="26961">
                  <c:v>3.3585972200000001E-2</c:v>
                </c:pt>
                <c:pt idx="26962">
                  <c:v>3.3585972399999997E-2</c:v>
                </c:pt>
                <c:pt idx="26963">
                  <c:v>3.35859726E-2</c:v>
                </c:pt>
                <c:pt idx="26964">
                  <c:v>3.3585972800000002E-2</c:v>
                </c:pt>
                <c:pt idx="26965">
                  <c:v>3.3585972999999998E-2</c:v>
                </c:pt>
                <c:pt idx="26966">
                  <c:v>3.3585973200000001E-2</c:v>
                </c:pt>
                <c:pt idx="26967">
                  <c:v>3.3585973399999997E-2</c:v>
                </c:pt>
                <c:pt idx="26968">
                  <c:v>3.3585973599999999E-2</c:v>
                </c:pt>
                <c:pt idx="26969">
                  <c:v>3.3585973800000002E-2</c:v>
                </c:pt>
                <c:pt idx="26970">
                  <c:v>3.3585973999999998E-2</c:v>
                </c:pt>
                <c:pt idx="26971">
                  <c:v>3.35859742E-2</c:v>
                </c:pt>
                <c:pt idx="26972">
                  <c:v>3.3585974400000003E-2</c:v>
                </c:pt>
                <c:pt idx="26973">
                  <c:v>3.3585974599999999E-2</c:v>
                </c:pt>
                <c:pt idx="26974">
                  <c:v>3.3585974800000001E-2</c:v>
                </c:pt>
                <c:pt idx="26975">
                  <c:v>3.3585974999999997E-2</c:v>
                </c:pt>
                <c:pt idx="26976">
                  <c:v>3.35859752E-2</c:v>
                </c:pt>
                <c:pt idx="26977">
                  <c:v>3.3585975400000002E-2</c:v>
                </c:pt>
                <c:pt idx="26978">
                  <c:v>3.3585975599999998E-2</c:v>
                </c:pt>
                <c:pt idx="26979">
                  <c:v>3.3585975800000001E-2</c:v>
                </c:pt>
                <c:pt idx="26980">
                  <c:v>3.3585975999999997E-2</c:v>
                </c:pt>
                <c:pt idx="26981">
                  <c:v>3.3585976199999999E-2</c:v>
                </c:pt>
                <c:pt idx="26982">
                  <c:v>3.3585976400000002E-2</c:v>
                </c:pt>
                <c:pt idx="26983">
                  <c:v>3.3585976599999998E-2</c:v>
                </c:pt>
                <c:pt idx="26984">
                  <c:v>3.35859768E-2</c:v>
                </c:pt>
                <c:pt idx="26985">
                  <c:v>3.3585977000000003E-2</c:v>
                </c:pt>
                <c:pt idx="26986">
                  <c:v>3.3585977199999999E-2</c:v>
                </c:pt>
                <c:pt idx="26987">
                  <c:v>3.3585977400000001E-2</c:v>
                </c:pt>
                <c:pt idx="26988">
                  <c:v>3.3585977599999997E-2</c:v>
                </c:pt>
                <c:pt idx="26989">
                  <c:v>3.35859778E-2</c:v>
                </c:pt>
                <c:pt idx="26990">
                  <c:v>3.3585978000000002E-2</c:v>
                </c:pt>
                <c:pt idx="26991">
                  <c:v>3.3585978199999998E-2</c:v>
                </c:pt>
                <c:pt idx="26992">
                  <c:v>3.3585978400000001E-2</c:v>
                </c:pt>
                <c:pt idx="26993">
                  <c:v>3.3585978599999997E-2</c:v>
                </c:pt>
                <c:pt idx="26994">
                  <c:v>3.3585978799999999E-2</c:v>
                </c:pt>
                <c:pt idx="26995">
                  <c:v>3.3585979000000002E-2</c:v>
                </c:pt>
                <c:pt idx="26996">
                  <c:v>3.3585979199999998E-2</c:v>
                </c:pt>
                <c:pt idx="26997">
                  <c:v>3.35859794E-2</c:v>
                </c:pt>
                <c:pt idx="26998">
                  <c:v>3.3585979600000003E-2</c:v>
                </c:pt>
                <c:pt idx="26999">
                  <c:v>3.3585979799999999E-2</c:v>
                </c:pt>
                <c:pt idx="27000">
                  <c:v>3.3585980000000001E-2</c:v>
                </c:pt>
                <c:pt idx="27001">
                  <c:v>3.3585980199999997E-2</c:v>
                </c:pt>
                <c:pt idx="27002">
                  <c:v>3.35859804E-2</c:v>
                </c:pt>
                <c:pt idx="27003">
                  <c:v>3.3585980600000002E-2</c:v>
                </c:pt>
                <c:pt idx="27004">
                  <c:v>3.3585980799999998E-2</c:v>
                </c:pt>
                <c:pt idx="27005">
                  <c:v>3.3585981000000001E-2</c:v>
                </c:pt>
                <c:pt idx="27006">
                  <c:v>3.3585981199999997E-2</c:v>
                </c:pt>
                <c:pt idx="27007">
                  <c:v>3.3585981399999999E-2</c:v>
                </c:pt>
                <c:pt idx="27008">
                  <c:v>3.3585981600000002E-2</c:v>
                </c:pt>
                <c:pt idx="27009">
                  <c:v>3.3585981799999998E-2</c:v>
                </c:pt>
                <c:pt idx="27010">
                  <c:v>3.3585982E-2</c:v>
                </c:pt>
                <c:pt idx="27011">
                  <c:v>3.3585982200000003E-2</c:v>
                </c:pt>
                <c:pt idx="27012">
                  <c:v>3.3585982399999999E-2</c:v>
                </c:pt>
                <c:pt idx="27013">
                  <c:v>3.3585982600000001E-2</c:v>
                </c:pt>
                <c:pt idx="27014">
                  <c:v>3.3585982799999997E-2</c:v>
                </c:pt>
                <c:pt idx="27015">
                  <c:v>3.3585983E-2</c:v>
                </c:pt>
                <c:pt idx="27016">
                  <c:v>3.3585983200000002E-2</c:v>
                </c:pt>
                <c:pt idx="27017">
                  <c:v>3.3585983399999998E-2</c:v>
                </c:pt>
                <c:pt idx="27018">
                  <c:v>3.3585983600000001E-2</c:v>
                </c:pt>
                <c:pt idx="27019">
                  <c:v>3.3585983799999997E-2</c:v>
                </c:pt>
                <c:pt idx="27020">
                  <c:v>3.3585983999999999E-2</c:v>
                </c:pt>
                <c:pt idx="27021">
                  <c:v>3.3585984200000002E-2</c:v>
                </c:pt>
                <c:pt idx="27022">
                  <c:v>3.3585984399999998E-2</c:v>
                </c:pt>
                <c:pt idx="27023">
                  <c:v>3.35859846E-2</c:v>
                </c:pt>
                <c:pt idx="27024">
                  <c:v>3.3585984800000003E-2</c:v>
                </c:pt>
                <c:pt idx="27025">
                  <c:v>3.3585984999999999E-2</c:v>
                </c:pt>
                <c:pt idx="27026">
                  <c:v>3.3585985200000001E-2</c:v>
                </c:pt>
                <c:pt idx="27027">
                  <c:v>3.3585985399999997E-2</c:v>
                </c:pt>
                <c:pt idx="27028">
                  <c:v>3.35859856E-2</c:v>
                </c:pt>
                <c:pt idx="27029">
                  <c:v>3.3585985800000002E-2</c:v>
                </c:pt>
                <c:pt idx="27030">
                  <c:v>3.3585985999999998E-2</c:v>
                </c:pt>
                <c:pt idx="27031">
                  <c:v>3.3585986200000001E-2</c:v>
                </c:pt>
                <c:pt idx="27032">
                  <c:v>3.3585986399999997E-2</c:v>
                </c:pt>
                <c:pt idx="27033">
                  <c:v>3.3585986599999999E-2</c:v>
                </c:pt>
                <c:pt idx="27034">
                  <c:v>3.3585986800000002E-2</c:v>
                </c:pt>
                <c:pt idx="27035">
                  <c:v>3.3585986999999998E-2</c:v>
                </c:pt>
                <c:pt idx="27036">
                  <c:v>3.35859872E-2</c:v>
                </c:pt>
                <c:pt idx="27037">
                  <c:v>3.3585987400000003E-2</c:v>
                </c:pt>
                <c:pt idx="27038">
                  <c:v>3.3585987599999999E-2</c:v>
                </c:pt>
                <c:pt idx="27039">
                  <c:v>3.3585987800000001E-2</c:v>
                </c:pt>
                <c:pt idx="27040">
                  <c:v>3.3585987999999997E-2</c:v>
                </c:pt>
                <c:pt idx="27041">
                  <c:v>3.35859882E-2</c:v>
                </c:pt>
                <c:pt idx="27042">
                  <c:v>3.3585988400000003E-2</c:v>
                </c:pt>
                <c:pt idx="27043">
                  <c:v>3.3585988599999998E-2</c:v>
                </c:pt>
                <c:pt idx="27044">
                  <c:v>3.3585988800000001E-2</c:v>
                </c:pt>
                <c:pt idx="27045">
                  <c:v>3.3585988999999997E-2</c:v>
                </c:pt>
                <c:pt idx="27046">
                  <c:v>3.3585989199999999E-2</c:v>
                </c:pt>
                <c:pt idx="27047">
                  <c:v>3.3585989400000002E-2</c:v>
                </c:pt>
                <c:pt idx="27048">
                  <c:v>3.3585989599999998E-2</c:v>
                </c:pt>
                <c:pt idx="27049">
                  <c:v>3.35859898E-2</c:v>
                </c:pt>
                <c:pt idx="27050">
                  <c:v>3.3585990000000003E-2</c:v>
                </c:pt>
                <c:pt idx="27051">
                  <c:v>3.3585990199999999E-2</c:v>
                </c:pt>
                <c:pt idx="27052">
                  <c:v>3.3585990400000001E-2</c:v>
                </c:pt>
                <c:pt idx="27053">
                  <c:v>3.3585990599999997E-2</c:v>
                </c:pt>
                <c:pt idx="27054">
                  <c:v>3.35859908E-2</c:v>
                </c:pt>
                <c:pt idx="27055">
                  <c:v>3.3585991000000003E-2</c:v>
                </c:pt>
                <c:pt idx="27056">
                  <c:v>3.3585991199999998E-2</c:v>
                </c:pt>
                <c:pt idx="27057">
                  <c:v>3.3585991400000001E-2</c:v>
                </c:pt>
                <c:pt idx="27058">
                  <c:v>3.3585991599999997E-2</c:v>
                </c:pt>
                <c:pt idx="27059">
                  <c:v>3.3585991799999999E-2</c:v>
                </c:pt>
                <c:pt idx="27060">
                  <c:v>3.3585992000000002E-2</c:v>
                </c:pt>
                <c:pt idx="27061">
                  <c:v>3.3585992199999998E-2</c:v>
                </c:pt>
                <c:pt idx="27062">
                  <c:v>3.35859924E-2</c:v>
                </c:pt>
                <c:pt idx="27063">
                  <c:v>3.3585992600000003E-2</c:v>
                </c:pt>
                <c:pt idx="27064">
                  <c:v>3.3585992799999999E-2</c:v>
                </c:pt>
                <c:pt idx="27065">
                  <c:v>3.3585993000000001E-2</c:v>
                </c:pt>
                <c:pt idx="27066">
                  <c:v>3.3585993199999997E-2</c:v>
                </c:pt>
                <c:pt idx="27067">
                  <c:v>3.35859934E-2</c:v>
                </c:pt>
                <c:pt idx="27068">
                  <c:v>3.3585993600000003E-2</c:v>
                </c:pt>
                <c:pt idx="27069">
                  <c:v>3.3585993799999998E-2</c:v>
                </c:pt>
                <c:pt idx="27070">
                  <c:v>3.3585994000000001E-2</c:v>
                </c:pt>
                <c:pt idx="27071">
                  <c:v>3.3585994199999997E-2</c:v>
                </c:pt>
                <c:pt idx="27072">
                  <c:v>3.3585994399999999E-2</c:v>
                </c:pt>
                <c:pt idx="27073">
                  <c:v>3.3585994600000002E-2</c:v>
                </c:pt>
                <c:pt idx="27074">
                  <c:v>3.3585994799999998E-2</c:v>
                </c:pt>
                <c:pt idx="27075">
                  <c:v>3.3585995E-2</c:v>
                </c:pt>
                <c:pt idx="27076">
                  <c:v>3.3585995200000003E-2</c:v>
                </c:pt>
                <c:pt idx="27077">
                  <c:v>3.3585995399999999E-2</c:v>
                </c:pt>
                <c:pt idx="27078">
                  <c:v>3.3585995600000002E-2</c:v>
                </c:pt>
                <c:pt idx="27079">
                  <c:v>3.3585995799999997E-2</c:v>
                </c:pt>
                <c:pt idx="27080">
                  <c:v>3.3585996E-2</c:v>
                </c:pt>
                <c:pt idx="27081">
                  <c:v>3.3585996200000003E-2</c:v>
                </c:pt>
                <c:pt idx="27082">
                  <c:v>3.3585996399999998E-2</c:v>
                </c:pt>
                <c:pt idx="27083">
                  <c:v>3.3585996600000001E-2</c:v>
                </c:pt>
                <c:pt idx="27084">
                  <c:v>3.3585996799999997E-2</c:v>
                </c:pt>
                <c:pt idx="27085">
                  <c:v>3.3585996999999999E-2</c:v>
                </c:pt>
                <c:pt idx="27086">
                  <c:v>3.3585997200000002E-2</c:v>
                </c:pt>
                <c:pt idx="27087">
                  <c:v>3.3585997399999998E-2</c:v>
                </c:pt>
                <c:pt idx="27088">
                  <c:v>3.35859976E-2</c:v>
                </c:pt>
                <c:pt idx="27089">
                  <c:v>3.3585997800000003E-2</c:v>
                </c:pt>
                <c:pt idx="27090">
                  <c:v>3.3585997999999999E-2</c:v>
                </c:pt>
                <c:pt idx="27091">
                  <c:v>3.3585998200000002E-2</c:v>
                </c:pt>
                <c:pt idx="27092">
                  <c:v>3.3585998399999997E-2</c:v>
                </c:pt>
                <c:pt idx="27093">
                  <c:v>3.35859986E-2</c:v>
                </c:pt>
                <c:pt idx="27094">
                  <c:v>3.3585998800000003E-2</c:v>
                </c:pt>
                <c:pt idx="27095">
                  <c:v>3.3585998999999998E-2</c:v>
                </c:pt>
                <c:pt idx="27096">
                  <c:v>3.3585999200000001E-2</c:v>
                </c:pt>
                <c:pt idx="27097">
                  <c:v>3.3585999399999997E-2</c:v>
                </c:pt>
                <c:pt idx="27098">
                  <c:v>3.3585999599999999E-2</c:v>
                </c:pt>
                <c:pt idx="27099">
                  <c:v>3.3585999800000002E-2</c:v>
                </c:pt>
                <c:pt idx="27100">
                  <c:v>3.3585999999999998E-2</c:v>
                </c:pt>
                <c:pt idx="27101">
                  <c:v>3.35860002E-2</c:v>
                </c:pt>
                <c:pt idx="27102">
                  <c:v>3.3586000400000003E-2</c:v>
                </c:pt>
                <c:pt idx="27103">
                  <c:v>3.3586000599999999E-2</c:v>
                </c:pt>
                <c:pt idx="27104">
                  <c:v>3.3586000800000002E-2</c:v>
                </c:pt>
                <c:pt idx="27105">
                  <c:v>3.3586000999999997E-2</c:v>
                </c:pt>
                <c:pt idx="27106">
                  <c:v>3.35860012E-2</c:v>
                </c:pt>
                <c:pt idx="27107">
                  <c:v>3.3586001400000003E-2</c:v>
                </c:pt>
                <c:pt idx="27108">
                  <c:v>3.3586001599999998E-2</c:v>
                </c:pt>
                <c:pt idx="27109">
                  <c:v>3.3586001800000001E-2</c:v>
                </c:pt>
                <c:pt idx="27110">
                  <c:v>3.3586001999999997E-2</c:v>
                </c:pt>
                <c:pt idx="27111">
                  <c:v>3.3586002199999999E-2</c:v>
                </c:pt>
                <c:pt idx="27112">
                  <c:v>3.3586002400000002E-2</c:v>
                </c:pt>
                <c:pt idx="27113">
                  <c:v>3.3586002599999998E-2</c:v>
                </c:pt>
                <c:pt idx="27114">
                  <c:v>3.35860028E-2</c:v>
                </c:pt>
                <c:pt idx="27115">
                  <c:v>3.3586003000000003E-2</c:v>
                </c:pt>
                <c:pt idx="27116">
                  <c:v>3.3586003199999999E-2</c:v>
                </c:pt>
                <c:pt idx="27117">
                  <c:v>3.3586003400000002E-2</c:v>
                </c:pt>
                <c:pt idx="27118">
                  <c:v>3.3586003599999997E-2</c:v>
                </c:pt>
                <c:pt idx="27119">
                  <c:v>3.35860038E-2</c:v>
                </c:pt>
                <c:pt idx="27120">
                  <c:v>3.3586004000000003E-2</c:v>
                </c:pt>
                <c:pt idx="27121">
                  <c:v>3.3586004199999998E-2</c:v>
                </c:pt>
                <c:pt idx="27122">
                  <c:v>3.3586004400000001E-2</c:v>
                </c:pt>
                <c:pt idx="27123">
                  <c:v>3.3586004599999997E-2</c:v>
                </c:pt>
                <c:pt idx="27124">
                  <c:v>3.3586004799999999E-2</c:v>
                </c:pt>
                <c:pt idx="27125">
                  <c:v>3.3586005000000002E-2</c:v>
                </c:pt>
                <c:pt idx="27126">
                  <c:v>3.3586005199999998E-2</c:v>
                </c:pt>
                <c:pt idx="27127">
                  <c:v>3.3586005400000001E-2</c:v>
                </c:pt>
                <c:pt idx="27128">
                  <c:v>3.3586005600000003E-2</c:v>
                </c:pt>
                <c:pt idx="27129">
                  <c:v>3.3586005799999999E-2</c:v>
                </c:pt>
                <c:pt idx="27130">
                  <c:v>3.3586006000000002E-2</c:v>
                </c:pt>
                <c:pt idx="27131">
                  <c:v>3.3586006199999997E-2</c:v>
                </c:pt>
                <c:pt idx="27132">
                  <c:v>3.35860064E-2</c:v>
                </c:pt>
                <c:pt idx="27133">
                  <c:v>3.3586006600000003E-2</c:v>
                </c:pt>
                <c:pt idx="27134">
                  <c:v>3.3586006799999998E-2</c:v>
                </c:pt>
                <c:pt idx="27135">
                  <c:v>3.3586007000000001E-2</c:v>
                </c:pt>
                <c:pt idx="27136">
                  <c:v>3.3586007199999997E-2</c:v>
                </c:pt>
                <c:pt idx="27137">
                  <c:v>3.3586007399999999E-2</c:v>
                </c:pt>
                <c:pt idx="27138">
                  <c:v>3.3586007600000002E-2</c:v>
                </c:pt>
                <c:pt idx="27139">
                  <c:v>3.3586007799999998E-2</c:v>
                </c:pt>
                <c:pt idx="27140">
                  <c:v>3.3586008000000001E-2</c:v>
                </c:pt>
                <c:pt idx="27141">
                  <c:v>3.3586008200000003E-2</c:v>
                </c:pt>
                <c:pt idx="27142">
                  <c:v>3.3586008399999999E-2</c:v>
                </c:pt>
                <c:pt idx="27143">
                  <c:v>3.3586008600000002E-2</c:v>
                </c:pt>
                <c:pt idx="27144">
                  <c:v>3.3586008799999997E-2</c:v>
                </c:pt>
                <c:pt idx="27145">
                  <c:v>3.3586009E-2</c:v>
                </c:pt>
                <c:pt idx="27146">
                  <c:v>3.3586009200000003E-2</c:v>
                </c:pt>
                <c:pt idx="27147">
                  <c:v>3.3586009399999998E-2</c:v>
                </c:pt>
                <c:pt idx="27148">
                  <c:v>3.3586009600000001E-2</c:v>
                </c:pt>
                <c:pt idx="27149">
                  <c:v>3.3586009799999997E-2</c:v>
                </c:pt>
                <c:pt idx="27150">
                  <c:v>3.3586009999999999E-2</c:v>
                </c:pt>
                <c:pt idx="27151">
                  <c:v>3.3586010200000002E-2</c:v>
                </c:pt>
                <c:pt idx="27152">
                  <c:v>3.3586010399999998E-2</c:v>
                </c:pt>
                <c:pt idx="27153">
                  <c:v>3.3586010600000001E-2</c:v>
                </c:pt>
                <c:pt idx="27154">
                  <c:v>3.3586010800000003E-2</c:v>
                </c:pt>
                <c:pt idx="27155">
                  <c:v>3.3586010999999999E-2</c:v>
                </c:pt>
                <c:pt idx="27156">
                  <c:v>3.3586011200000002E-2</c:v>
                </c:pt>
                <c:pt idx="27157">
                  <c:v>3.3586011399999997E-2</c:v>
                </c:pt>
                <c:pt idx="27158">
                  <c:v>3.35860116E-2</c:v>
                </c:pt>
                <c:pt idx="27159">
                  <c:v>3.3586011800000003E-2</c:v>
                </c:pt>
                <c:pt idx="27160">
                  <c:v>3.3586011999999998E-2</c:v>
                </c:pt>
                <c:pt idx="27161">
                  <c:v>3.3586012200000001E-2</c:v>
                </c:pt>
                <c:pt idx="27162">
                  <c:v>3.3586012399999997E-2</c:v>
                </c:pt>
                <c:pt idx="27163">
                  <c:v>3.3586012599999999E-2</c:v>
                </c:pt>
                <c:pt idx="27164">
                  <c:v>3.3586012800000002E-2</c:v>
                </c:pt>
                <c:pt idx="27165">
                  <c:v>3.3586012999999998E-2</c:v>
                </c:pt>
                <c:pt idx="27166">
                  <c:v>3.3586013200000001E-2</c:v>
                </c:pt>
                <c:pt idx="27167">
                  <c:v>3.3586013400000003E-2</c:v>
                </c:pt>
                <c:pt idx="27168">
                  <c:v>3.3586013599999999E-2</c:v>
                </c:pt>
                <c:pt idx="27169">
                  <c:v>3.3586013800000002E-2</c:v>
                </c:pt>
                <c:pt idx="27170">
                  <c:v>3.3586013999999997E-2</c:v>
                </c:pt>
                <c:pt idx="27171">
                  <c:v>3.35860142E-2</c:v>
                </c:pt>
                <c:pt idx="27172">
                  <c:v>3.3586014400000003E-2</c:v>
                </c:pt>
                <c:pt idx="27173">
                  <c:v>3.3586014599999998E-2</c:v>
                </c:pt>
                <c:pt idx="27174">
                  <c:v>3.3586014800000001E-2</c:v>
                </c:pt>
                <c:pt idx="27175">
                  <c:v>3.3586014999999997E-2</c:v>
                </c:pt>
                <c:pt idx="27176">
                  <c:v>3.35860152E-2</c:v>
                </c:pt>
                <c:pt idx="27177">
                  <c:v>3.3586015400000002E-2</c:v>
                </c:pt>
                <c:pt idx="27178">
                  <c:v>3.3586015599999998E-2</c:v>
                </c:pt>
                <c:pt idx="27179">
                  <c:v>3.3586015800000001E-2</c:v>
                </c:pt>
                <c:pt idx="27180">
                  <c:v>3.3586016000000003E-2</c:v>
                </c:pt>
                <c:pt idx="27181">
                  <c:v>3.3586016199999999E-2</c:v>
                </c:pt>
                <c:pt idx="27182">
                  <c:v>3.3586016400000002E-2</c:v>
                </c:pt>
                <c:pt idx="27183">
                  <c:v>3.3586016599999997E-2</c:v>
                </c:pt>
                <c:pt idx="27184">
                  <c:v>3.35860168E-2</c:v>
                </c:pt>
                <c:pt idx="27185">
                  <c:v>3.3586017000000003E-2</c:v>
                </c:pt>
                <c:pt idx="27186">
                  <c:v>3.3586017199999998E-2</c:v>
                </c:pt>
                <c:pt idx="27187">
                  <c:v>3.3586017400000001E-2</c:v>
                </c:pt>
                <c:pt idx="27188">
                  <c:v>3.3586017599999997E-2</c:v>
                </c:pt>
                <c:pt idx="27189">
                  <c:v>3.35860178E-2</c:v>
                </c:pt>
                <c:pt idx="27190">
                  <c:v>3.3586018000000002E-2</c:v>
                </c:pt>
                <c:pt idx="27191">
                  <c:v>3.3586018199999998E-2</c:v>
                </c:pt>
                <c:pt idx="27192">
                  <c:v>3.3586018400000001E-2</c:v>
                </c:pt>
                <c:pt idx="27193">
                  <c:v>3.3586018600000003E-2</c:v>
                </c:pt>
                <c:pt idx="27194">
                  <c:v>3.3586018799999999E-2</c:v>
                </c:pt>
                <c:pt idx="27195">
                  <c:v>3.3586019000000002E-2</c:v>
                </c:pt>
                <c:pt idx="27196">
                  <c:v>3.3586019199999997E-2</c:v>
                </c:pt>
                <c:pt idx="27197">
                  <c:v>3.35860194E-2</c:v>
                </c:pt>
                <c:pt idx="27198">
                  <c:v>3.3586019600000003E-2</c:v>
                </c:pt>
                <c:pt idx="27199">
                  <c:v>3.3586019799999998E-2</c:v>
                </c:pt>
                <c:pt idx="27200">
                  <c:v>3.3586020000000001E-2</c:v>
                </c:pt>
                <c:pt idx="27201">
                  <c:v>3.3586020199999997E-2</c:v>
                </c:pt>
                <c:pt idx="27202">
                  <c:v>3.35860204E-2</c:v>
                </c:pt>
                <c:pt idx="27203">
                  <c:v>3.3586020600000002E-2</c:v>
                </c:pt>
                <c:pt idx="27204">
                  <c:v>3.3586020799999998E-2</c:v>
                </c:pt>
                <c:pt idx="27205">
                  <c:v>3.3586021000000001E-2</c:v>
                </c:pt>
                <c:pt idx="27206">
                  <c:v>3.3586021200000003E-2</c:v>
                </c:pt>
                <c:pt idx="27207">
                  <c:v>3.3586021399999999E-2</c:v>
                </c:pt>
                <c:pt idx="27208">
                  <c:v>3.3586021600000002E-2</c:v>
                </c:pt>
                <c:pt idx="27209">
                  <c:v>3.3586021799999997E-2</c:v>
                </c:pt>
                <c:pt idx="27210">
                  <c:v>3.3586022E-2</c:v>
                </c:pt>
                <c:pt idx="27211">
                  <c:v>3.3586022200000003E-2</c:v>
                </c:pt>
                <c:pt idx="27212">
                  <c:v>3.3586022399999999E-2</c:v>
                </c:pt>
                <c:pt idx="27213">
                  <c:v>3.3586022600000001E-2</c:v>
                </c:pt>
                <c:pt idx="27214">
                  <c:v>3.3586022799999997E-2</c:v>
                </c:pt>
                <c:pt idx="27215">
                  <c:v>3.3586023E-2</c:v>
                </c:pt>
                <c:pt idx="27216">
                  <c:v>3.3586023200000002E-2</c:v>
                </c:pt>
                <c:pt idx="27217">
                  <c:v>3.3586023399999998E-2</c:v>
                </c:pt>
                <c:pt idx="27218">
                  <c:v>3.3586023600000001E-2</c:v>
                </c:pt>
                <c:pt idx="27219">
                  <c:v>3.3586023800000003E-2</c:v>
                </c:pt>
                <c:pt idx="27220">
                  <c:v>3.3586023999999999E-2</c:v>
                </c:pt>
                <c:pt idx="27221">
                  <c:v>3.3586024200000002E-2</c:v>
                </c:pt>
                <c:pt idx="27222">
                  <c:v>3.3586024399999997E-2</c:v>
                </c:pt>
                <c:pt idx="27223">
                  <c:v>3.35860246E-2</c:v>
                </c:pt>
                <c:pt idx="27224">
                  <c:v>3.3586024800000003E-2</c:v>
                </c:pt>
                <c:pt idx="27225">
                  <c:v>3.3586024999999999E-2</c:v>
                </c:pt>
                <c:pt idx="27226">
                  <c:v>3.3586025200000001E-2</c:v>
                </c:pt>
                <c:pt idx="27227">
                  <c:v>3.3586025399999997E-2</c:v>
                </c:pt>
                <c:pt idx="27228">
                  <c:v>3.35860256E-2</c:v>
                </c:pt>
                <c:pt idx="27229">
                  <c:v>3.3586025800000002E-2</c:v>
                </c:pt>
                <c:pt idx="27230">
                  <c:v>3.3586025999999998E-2</c:v>
                </c:pt>
                <c:pt idx="27231">
                  <c:v>3.3586026200000001E-2</c:v>
                </c:pt>
                <c:pt idx="27232">
                  <c:v>3.3586026400000003E-2</c:v>
                </c:pt>
                <c:pt idx="27233">
                  <c:v>3.3586026599999999E-2</c:v>
                </c:pt>
                <c:pt idx="27234">
                  <c:v>3.3586026800000002E-2</c:v>
                </c:pt>
                <c:pt idx="27235">
                  <c:v>3.3586026999999997E-2</c:v>
                </c:pt>
                <c:pt idx="27236">
                  <c:v>3.35860272E-2</c:v>
                </c:pt>
                <c:pt idx="27237">
                  <c:v>3.3586027400000003E-2</c:v>
                </c:pt>
                <c:pt idx="27238">
                  <c:v>3.3586027599999999E-2</c:v>
                </c:pt>
                <c:pt idx="27239">
                  <c:v>3.3586027800000001E-2</c:v>
                </c:pt>
                <c:pt idx="27240">
                  <c:v>3.3586027999999997E-2</c:v>
                </c:pt>
                <c:pt idx="27241">
                  <c:v>3.35860282E-2</c:v>
                </c:pt>
                <c:pt idx="27242">
                  <c:v>3.3586028400000002E-2</c:v>
                </c:pt>
                <c:pt idx="27243">
                  <c:v>3.3586028599999998E-2</c:v>
                </c:pt>
                <c:pt idx="27244">
                  <c:v>3.3586028800000001E-2</c:v>
                </c:pt>
                <c:pt idx="27245">
                  <c:v>3.3586029000000003E-2</c:v>
                </c:pt>
                <c:pt idx="27246">
                  <c:v>3.3586029199999999E-2</c:v>
                </c:pt>
                <c:pt idx="27247">
                  <c:v>3.3586029400000002E-2</c:v>
                </c:pt>
                <c:pt idx="27248">
                  <c:v>3.3586029599999997E-2</c:v>
                </c:pt>
                <c:pt idx="27249">
                  <c:v>3.35860298E-2</c:v>
                </c:pt>
                <c:pt idx="27250">
                  <c:v>3.3586030000000003E-2</c:v>
                </c:pt>
                <c:pt idx="27251">
                  <c:v>3.3586030199999999E-2</c:v>
                </c:pt>
                <c:pt idx="27252">
                  <c:v>3.3586030400000001E-2</c:v>
                </c:pt>
                <c:pt idx="27253">
                  <c:v>3.3586030599999997E-2</c:v>
                </c:pt>
                <c:pt idx="27254">
                  <c:v>3.35860308E-2</c:v>
                </c:pt>
                <c:pt idx="27255">
                  <c:v>3.3586031000000002E-2</c:v>
                </c:pt>
                <c:pt idx="27256">
                  <c:v>3.3586031199999998E-2</c:v>
                </c:pt>
                <c:pt idx="27257">
                  <c:v>3.3586031400000001E-2</c:v>
                </c:pt>
                <c:pt idx="27258">
                  <c:v>3.3586031600000003E-2</c:v>
                </c:pt>
                <c:pt idx="27259">
                  <c:v>3.3586031799999999E-2</c:v>
                </c:pt>
                <c:pt idx="27260">
                  <c:v>3.3586032000000002E-2</c:v>
                </c:pt>
                <c:pt idx="27261">
                  <c:v>3.3586032199999998E-2</c:v>
                </c:pt>
                <c:pt idx="27262">
                  <c:v>3.35860324E-2</c:v>
                </c:pt>
                <c:pt idx="27263">
                  <c:v>3.3586032600000003E-2</c:v>
                </c:pt>
                <c:pt idx="27264">
                  <c:v>3.3586032799999999E-2</c:v>
                </c:pt>
                <c:pt idx="27265">
                  <c:v>3.3586033000000001E-2</c:v>
                </c:pt>
                <c:pt idx="27266">
                  <c:v>3.3586033199999997E-2</c:v>
                </c:pt>
                <c:pt idx="27267">
                  <c:v>3.35860334E-2</c:v>
                </c:pt>
                <c:pt idx="27268">
                  <c:v>3.3586033600000002E-2</c:v>
                </c:pt>
                <c:pt idx="27269">
                  <c:v>3.3586033799999998E-2</c:v>
                </c:pt>
                <c:pt idx="27270">
                  <c:v>3.3586034000000001E-2</c:v>
                </c:pt>
                <c:pt idx="27271">
                  <c:v>3.3586034200000003E-2</c:v>
                </c:pt>
                <c:pt idx="27272">
                  <c:v>3.3586034399999999E-2</c:v>
                </c:pt>
                <c:pt idx="27273">
                  <c:v>3.3586034600000002E-2</c:v>
                </c:pt>
                <c:pt idx="27274">
                  <c:v>3.3586034799999998E-2</c:v>
                </c:pt>
                <c:pt idx="27275">
                  <c:v>3.3586035E-2</c:v>
                </c:pt>
                <c:pt idx="27276">
                  <c:v>3.3586035200000003E-2</c:v>
                </c:pt>
                <c:pt idx="27277">
                  <c:v>3.3586035399999999E-2</c:v>
                </c:pt>
                <c:pt idx="27278">
                  <c:v>3.3586035600000001E-2</c:v>
                </c:pt>
                <c:pt idx="27279">
                  <c:v>3.3586035799999997E-2</c:v>
                </c:pt>
                <c:pt idx="27280">
                  <c:v>3.3586036E-2</c:v>
                </c:pt>
                <c:pt idx="27281">
                  <c:v>3.3586036200000002E-2</c:v>
                </c:pt>
                <c:pt idx="27282">
                  <c:v>3.3586036399999998E-2</c:v>
                </c:pt>
                <c:pt idx="27283">
                  <c:v>3.3586036600000001E-2</c:v>
                </c:pt>
                <c:pt idx="27284">
                  <c:v>3.3586036800000003E-2</c:v>
                </c:pt>
                <c:pt idx="27285">
                  <c:v>3.3586036999999999E-2</c:v>
                </c:pt>
                <c:pt idx="27286">
                  <c:v>3.3586037200000002E-2</c:v>
                </c:pt>
                <c:pt idx="27287">
                  <c:v>3.3586037399999998E-2</c:v>
                </c:pt>
                <c:pt idx="27288">
                  <c:v>3.35860376E-2</c:v>
                </c:pt>
                <c:pt idx="27289">
                  <c:v>3.3586037800000003E-2</c:v>
                </c:pt>
                <c:pt idx="27290">
                  <c:v>3.3586037999999999E-2</c:v>
                </c:pt>
                <c:pt idx="27291">
                  <c:v>3.3586038200000001E-2</c:v>
                </c:pt>
                <c:pt idx="27292">
                  <c:v>3.3586038399999997E-2</c:v>
                </c:pt>
                <c:pt idx="27293">
                  <c:v>3.35860386E-2</c:v>
                </c:pt>
                <c:pt idx="27294">
                  <c:v>3.3586038800000002E-2</c:v>
                </c:pt>
                <c:pt idx="27295">
                  <c:v>3.3586038999999998E-2</c:v>
                </c:pt>
                <c:pt idx="27296">
                  <c:v>3.3586039200000001E-2</c:v>
                </c:pt>
                <c:pt idx="27297">
                  <c:v>3.3586039400000003E-2</c:v>
                </c:pt>
                <c:pt idx="27298">
                  <c:v>3.3586039599999999E-2</c:v>
                </c:pt>
                <c:pt idx="27299">
                  <c:v>3.3586039800000002E-2</c:v>
                </c:pt>
                <c:pt idx="27300">
                  <c:v>3.3586039999999998E-2</c:v>
                </c:pt>
                <c:pt idx="27301">
                  <c:v>3.35860402E-2</c:v>
                </c:pt>
                <c:pt idx="27302">
                  <c:v>3.3586040400000003E-2</c:v>
                </c:pt>
                <c:pt idx="27303">
                  <c:v>3.3586040599999999E-2</c:v>
                </c:pt>
                <c:pt idx="27304">
                  <c:v>3.3586040800000001E-2</c:v>
                </c:pt>
                <c:pt idx="27305">
                  <c:v>3.3586040999999997E-2</c:v>
                </c:pt>
                <c:pt idx="27306">
                  <c:v>3.35860412E-2</c:v>
                </c:pt>
                <c:pt idx="27307">
                  <c:v>3.3586041400000002E-2</c:v>
                </c:pt>
                <c:pt idx="27308">
                  <c:v>3.3586041599999998E-2</c:v>
                </c:pt>
                <c:pt idx="27309">
                  <c:v>3.3586041800000001E-2</c:v>
                </c:pt>
                <c:pt idx="27310">
                  <c:v>3.3586042000000003E-2</c:v>
                </c:pt>
                <c:pt idx="27311">
                  <c:v>3.3586042199999999E-2</c:v>
                </c:pt>
                <c:pt idx="27312">
                  <c:v>3.3586042400000002E-2</c:v>
                </c:pt>
                <c:pt idx="27313">
                  <c:v>3.3586042599999998E-2</c:v>
                </c:pt>
                <c:pt idx="27314">
                  <c:v>3.35860428E-2</c:v>
                </c:pt>
                <c:pt idx="27315">
                  <c:v>3.3586043000000003E-2</c:v>
                </c:pt>
                <c:pt idx="27316">
                  <c:v>3.3586043199999999E-2</c:v>
                </c:pt>
                <c:pt idx="27317">
                  <c:v>3.3586043400000001E-2</c:v>
                </c:pt>
                <c:pt idx="27318">
                  <c:v>3.3586043599999997E-2</c:v>
                </c:pt>
                <c:pt idx="27319">
                  <c:v>3.35860438E-2</c:v>
                </c:pt>
                <c:pt idx="27320">
                  <c:v>3.3586044000000002E-2</c:v>
                </c:pt>
                <c:pt idx="27321">
                  <c:v>3.3586044199999998E-2</c:v>
                </c:pt>
                <c:pt idx="27322">
                  <c:v>3.3586044400000001E-2</c:v>
                </c:pt>
                <c:pt idx="27323">
                  <c:v>3.3586044600000003E-2</c:v>
                </c:pt>
                <c:pt idx="27324">
                  <c:v>3.3586044799999999E-2</c:v>
                </c:pt>
                <c:pt idx="27325">
                  <c:v>3.3586045000000002E-2</c:v>
                </c:pt>
                <c:pt idx="27326">
                  <c:v>3.3586045199999998E-2</c:v>
                </c:pt>
                <c:pt idx="27327">
                  <c:v>3.35860454E-2</c:v>
                </c:pt>
                <c:pt idx="27328">
                  <c:v>3.3586045600000003E-2</c:v>
                </c:pt>
                <c:pt idx="27329">
                  <c:v>3.3586045799999999E-2</c:v>
                </c:pt>
                <c:pt idx="27330">
                  <c:v>3.3586046000000001E-2</c:v>
                </c:pt>
                <c:pt idx="27331">
                  <c:v>3.3586046199999997E-2</c:v>
                </c:pt>
                <c:pt idx="27332">
                  <c:v>3.35860464E-2</c:v>
                </c:pt>
                <c:pt idx="27333">
                  <c:v>3.3586046600000002E-2</c:v>
                </c:pt>
                <c:pt idx="27334">
                  <c:v>3.3586046799999998E-2</c:v>
                </c:pt>
                <c:pt idx="27335">
                  <c:v>3.3586047000000001E-2</c:v>
                </c:pt>
                <c:pt idx="27336">
                  <c:v>3.3586047199999997E-2</c:v>
                </c:pt>
                <c:pt idx="27337">
                  <c:v>3.3586047399999999E-2</c:v>
                </c:pt>
                <c:pt idx="27338">
                  <c:v>3.3586047600000002E-2</c:v>
                </c:pt>
                <c:pt idx="27339">
                  <c:v>3.3586047799999998E-2</c:v>
                </c:pt>
                <c:pt idx="27340">
                  <c:v>3.3586048E-2</c:v>
                </c:pt>
                <c:pt idx="27341">
                  <c:v>3.3586048200000003E-2</c:v>
                </c:pt>
                <c:pt idx="27342">
                  <c:v>3.3586048399999999E-2</c:v>
                </c:pt>
                <c:pt idx="27343">
                  <c:v>3.3586048600000001E-2</c:v>
                </c:pt>
                <c:pt idx="27344">
                  <c:v>3.3586048799999997E-2</c:v>
                </c:pt>
                <c:pt idx="27345">
                  <c:v>3.3586049E-2</c:v>
                </c:pt>
                <c:pt idx="27346">
                  <c:v>3.3586049200000002E-2</c:v>
                </c:pt>
                <c:pt idx="27347">
                  <c:v>3.3586049399999998E-2</c:v>
                </c:pt>
                <c:pt idx="27348">
                  <c:v>3.3586049600000001E-2</c:v>
                </c:pt>
                <c:pt idx="27349">
                  <c:v>3.3586049799999997E-2</c:v>
                </c:pt>
                <c:pt idx="27350">
                  <c:v>3.3586049999999999E-2</c:v>
                </c:pt>
                <c:pt idx="27351">
                  <c:v>3.3586050200000002E-2</c:v>
                </c:pt>
                <c:pt idx="27352">
                  <c:v>3.3586050399999998E-2</c:v>
                </c:pt>
                <c:pt idx="27353">
                  <c:v>3.35860506E-2</c:v>
                </c:pt>
                <c:pt idx="27354">
                  <c:v>3.3586050800000003E-2</c:v>
                </c:pt>
                <c:pt idx="27355">
                  <c:v>3.3586050999999999E-2</c:v>
                </c:pt>
                <c:pt idx="27356">
                  <c:v>3.3586051200000001E-2</c:v>
                </c:pt>
                <c:pt idx="27357">
                  <c:v>3.3586051399999997E-2</c:v>
                </c:pt>
                <c:pt idx="27358">
                  <c:v>3.35860516E-2</c:v>
                </c:pt>
                <c:pt idx="27359">
                  <c:v>3.3586051800000002E-2</c:v>
                </c:pt>
                <c:pt idx="27360">
                  <c:v>3.3586051999999998E-2</c:v>
                </c:pt>
                <c:pt idx="27361">
                  <c:v>3.3586052200000001E-2</c:v>
                </c:pt>
                <c:pt idx="27362">
                  <c:v>3.3586052399999997E-2</c:v>
                </c:pt>
                <c:pt idx="27363">
                  <c:v>3.3586052599999999E-2</c:v>
                </c:pt>
                <c:pt idx="27364">
                  <c:v>3.3586052800000002E-2</c:v>
                </c:pt>
                <c:pt idx="27365">
                  <c:v>3.3586052999999998E-2</c:v>
                </c:pt>
                <c:pt idx="27366">
                  <c:v>3.35860532E-2</c:v>
                </c:pt>
                <c:pt idx="27367">
                  <c:v>3.3586053400000003E-2</c:v>
                </c:pt>
                <c:pt idx="27368">
                  <c:v>3.3586053599999999E-2</c:v>
                </c:pt>
                <c:pt idx="27369">
                  <c:v>3.3586053800000001E-2</c:v>
                </c:pt>
                <c:pt idx="27370">
                  <c:v>3.3586053999999997E-2</c:v>
                </c:pt>
                <c:pt idx="27371">
                  <c:v>3.35860542E-2</c:v>
                </c:pt>
                <c:pt idx="27372">
                  <c:v>3.3586054400000002E-2</c:v>
                </c:pt>
                <c:pt idx="27373">
                  <c:v>3.3586054599999998E-2</c:v>
                </c:pt>
                <c:pt idx="27374">
                  <c:v>3.3586054800000001E-2</c:v>
                </c:pt>
                <c:pt idx="27375">
                  <c:v>3.3586054999999997E-2</c:v>
                </c:pt>
                <c:pt idx="27376">
                  <c:v>3.3586055199999999E-2</c:v>
                </c:pt>
                <c:pt idx="27377">
                  <c:v>3.3586055400000002E-2</c:v>
                </c:pt>
                <c:pt idx="27378">
                  <c:v>3.3586055599999998E-2</c:v>
                </c:pt>
                <c:pt idx="27379">
                  <c:v>3.35860558E-2</c:v>
                </c:pt>
                <c:pt idx="27380">
                  <c:v>3.3586056000000003E-2</c:v>
                </c:pt>
                <c:pt idx="27381">
                  <c:v>3.3586056199999999E-2</c:v>
                </c:pt>
                <c:pt idx="27382">
                  <c:v>3.3586056400000001E-2</c:v>
                </c:pt>
                <c:pt idx="27383">
                  <c:v>3.3586056599999997E-2</c:v>
                </c:pt>
                <c:pt idx="27384">
                  <c:v>3.35860568E-2</c:v>
                </c:pt>
                <c:pt idx="27385">
                  <c:v>3.3586057000000002E-2</c:v>
                </c:pt>
                <c:pt idx="27386">
                  <c:v>3.3586057199999998E-2</c:v>
                </c:pt>
                <c:pt idx="27387">
                  <c:v>3.3586057400000001E-2</c:v>
                </c:pt>
                <c:pt idx="27388">
                  <c:v>3.3586057599999997E-2</c:v>
                </c:pt>
                <c:pt idx="27389">
                  <c:v>3.3586057799999999E-2</c:v>
                </c:pt>
                <c:pt idx="27390">
                  <c:v>3.3586058000000002E-2</c:v>
                </c:pt>
                <c:pt idx="27391">
                  <c:v>3.3586058199999998E-2</c:v>
                </c:pt>
                <c:pt idx="27392">
                  <c:v>3.35860584E-2</c:v>
                </c:pt>
                <c:pt idx="27393">
                  <c:v>3.3586058600000003E-2</c:v>
                </c:pt>
                <c:pt idx="27394">
                  <c:v>3.3586058799999999E-2</c:v>
                </c:pt>
                <c:pt idx="27395">
                  <c:v>3.3586059000000001E-2</c:v>
                </c:pt>
                <c:pt idx="27396">
                  <c:v>3.3586059199999997E-2</c:v>
                </c:pt>
                <c:pt idx="27397">
                  <c:v>3.35860594E-2</c:v>
                </c:pt>
                <c:pt idx="27398">
                  <c:v>3.3586059600000003E-2</c:v>
                </c:pt>
                <c:pt idx="27399">
                  <c:v>3.3586059799999998E-2</c:v>
                </c:pt>
                <c:pt idx="27400">
                  <c:v>3.3586060000000001E-2</c:v>
                </c:pt>
                <c:pt idx="27401">
                  <c:v>3.3586060199999997E-2</c:v>
                </c:pt>
                <c:pt idx="27402">
                  <c:v>3.3586060399999999E-2</c:v>
                </c:pt>
                <c:pt idx="27403">
                  <c:v>3.3586060600000002E-2</c:v>
                </c:pt>
                <c:pt idx="27404">
                  <c:v>3.3586060799999998E-2</c:v>
                </c:pt>
                <c:pt idx="27405">
                  <c:v>3.3586061E-2</c:v>
                </c:pt>
                <c:pt idx="27406">
                  <c:v>3.3586061200000003E-2</c:v>
                </c:pt>
                <c:pt idx="27407">
                  <c:v>3.3586061399999999E-2</c:v>
                </c:pt>
                <c:pt idx="27408">
                  <c:v>3.3586061600000001E-2</c:v>
                </c:pt>
                <c:pt idx="27409">
                  <c:v>3.3586061799999997E-2</c:v>
                </c:pt>
                <c:pt idx="27410">
                  <c:v>3.3586062E-2</c:v>
                </c:pt>
                <c:pt idx="27411">
                  <c:v>3.3586062200000003E-2</c:v>
                </c:pt>
                <c:pt idx="27412">
                  <c:v>3.3586062399999998E-2</c:v>
                </c:pt>
                <c:pt idx="27413">
                  <c:v>3.3586062600000001E-2</c:v>
                </c:pt>
                <c:pt idx="27414">
                  <c:v>3.3586062799999997E-2</c:v>
                </c:pt>
                <c:pt idx="27415">
                  <c:v>3.3586062999999999E-2</c:v>
                </c:pt>
                <c:pt idx="27416">
                  <c:v>3.3586063200000002E-2</c:v>
                </c:pt>
                <c:pt idx="27417">
                  <c:v>3.3586063399999998E-2</c:v>
                </c:pt>
                <c:pt idx="27418">
                  <c:v>3.35860636E-2</c:v>
                </c:pt>
                <c:pt idx="27419">
                  <c:v>3.3586063800000003E-2</c:v>
                </c:pt>
                <c:pt idx="27420">
                  <c:v>3.3586063999999999E-2</c:v>
                </c:pt>
                <c:pt idx="27421">
                  <c:v>3.3586064200000001E-2</c:v>
                </c:pt>
                <c:pt idx="27422">
                  <c:v>3.3586064399999997E-2</c:v>
                </c:pt>
                <c:pt idx="27423">
                  <c:v>3.35860646E-2</c:v>
                </c:pt>
                <c:pt idx="27424">
                  <c:v>3.3586064800000003E-2</c:v>
                </c:pt>
                <c:pt idx="27425">
                  <c:v>3.3586064999999998E-2</c:v>
                </c:pt>
                <c:pt idx="27426">
                  <c:v>3.3586065200000001E-2</c:v>
                </c:pt>
                <c:pt idx="27427">
                  <c:v>3.3586065399999997E-2</c:v>
                </c:pt>
                <c:pt idx="27428">
                  <c:v>3.3586065599999999E-2</c:v>
                </c:pt>
                <c:pt idx="27429">
                  <c:v>3.3586065800000002E-2</c:v>
                </c:pt>
                <c:pt idx="27430">
                  <c:v>3.3586065999999998E-2</c:v>
                </c:pt>
                <c:pt idx="27431">
                  <c:v>3.35860662E-2</c:v>
                </c:pt>
                <c:pt idx="27432">
                  <c:v>3.3586066400000003E-2</c:v>
                </c:pt>
                <c:pt idx="27433">
                  <c:v>3.3586066599999999E-2</c:v>
                </c:pt>
                <c:pt idx="27434">
                  <c:v>3.3586066800000001E-2</c:v>
                </c:pt>
                <c:pt idx="27435">
                  <c:v>3.3586066999999997E-2</c:v>
                </c:pt>
                <c:pt idx="27436">
                  <c:v>3.35860672E-2</c:v>
                </c:pt>
                <c:pt idx="27437">
                  <c:v>3.3586067400000003E-2</c:v>
                </c:pt>
                <c:pt idx="27438">
                  <c:v>3.3586067599999998E-2</c:v>
                </c:pt>
                <c:pt idx="27439">
                  <c:v>3.3586067800000001E-2</c:v>
                </c:pt>
                <c:pt idx="27440">
                  <c:v>3.3586067999999997E-2</c:v>
                </c:pt>
                <c:pt idx="27441">
                  <c:v>3.3586068199999999E-2</c:v>
                </c:pt>
                <c:pt idx="27442">
                  <c:v>3.3586068400000002E-2</c:v>
                </c:pt>
                <c:pt idx="27443">
                  <c:v>3.3586068599999998E-2</c:v>
                </c:pt>
                <c:pt idx="27444">
                  <c:v>3.35860688E-2</c:v>
                </c:pt>
                <c:pt idx="27445">
                  <c:v>3.3586069000000003E-2</c:v>
                </c:pt>
                <c:pt idx="27446">
                  <c:v>3.3586069199999999E-2</c:v>
                </c:pt>
                <c:pt idx="27447">
                  <c:v>3.3586069400000002E-2</c:v>
                </c:pt>
                <c:pt idx="27448">
                  <c:v>3.3586069599999997E-2</c:v>
                </c:pt>
                <c:pt idx="27449">
                  <c:v>3.35860698E-2</c:v>
                </c:pt>
                <c:pt idx="27450">
                  <c:v>3.3586070000000003E-2</c:v>
                </c:pt>
                <c:pt idx="27451">
                  <c:v>3.3586070199999998E-2</c:v>
                </c:pt>
                <c:pt idx="27452">
                  <c:v>3.3586070400000001E-2</c:v>
                </c:pt>
                <c:pt idx="27453">
                  <c:v>3.3586070599999997E-2</c:v>
                </c:pt>
                <c:pt idx="27454">
                  <c:v>3.3586070799999999E-2</c:v>
                </c:pt>
                <c:pt idx="27455">
                  <c:v>3.3586071000000002E-2</c:v>
                </c:pt>
                <c:pt idx="27456">
                  <c:v>3.3586071199999998E-2</c:v>
                </c:pt>
                <c:pt idx="27457">
                  <c:v>3.35860714E-2</c:v>
                </c:pt>
                <c:pt idx="27458">
                  <c:v>3.3586071600000003E-2</c:v>
                </c:pt>
                <c:pt idx="27459">
                  <c:v>3.3586071799999999E-2</c:v>
                </c:pt>
                <c:pt idx="27460">
                  <c:v>3.3586072000000002E-2</c:v>
                </c:pt>
                <c:pt idx="27461">
                  <c:v>3.3586072199999997E-2</c:v>
                </c:pt>
                <c:pt idx="27462">
                  <c:v>3.35860724E-2</c:v>
                </c:pt>
                <c:pt idx="27463">
                  <c:v>3.3586072600000003E-2</c:v>
                </c:pt>
                <c:pt idx="27464">
                  <c:v>3.3586072799999998E-2</c:v>
                </c:pt>
                <c:pt idx="27465">
                  <c:v>3.3586073000000001E-2</c:v>
                </c:pt>
                <c:pt idx="27466">
                  <c:v>3.3586073199999997E-2</c:v>
                </c:pt>
                <c:pt idx="27467">
                  <c:v>3.3586073399999999E-2</c:v>
                </c:pt>
                <c:pt idx="27468">
                  <c:v>3.3586073600000002E-2</c:v>
                </c:pt>
                <c:pt idx="27469">
                  <c:v>3.3586073799999998E-2</c:v>
                </c:pt>
                <c:pt idx="27470">
                  <c:v>3.3586074E-2</c:v>
                </c:pt>
                <c:pt idx="27471">
                  <c:v>3.3586074200000003E-2</c:v>
                </c:pt>
                <c:pt idx="27472">
                  <c:v>3.3586074399999999E-2</c:v>
                </c:pt>
                <c:pt idx="27473">
                  <c:v>3.3586074600000002E-2</c:v>
                </c:pt>
                <c:pt idx="27474">
                  <c:v>3.3586074799999997E-2</c:v>
                </c:pt>
                <c:pt idx="27475">
                  <c:v>3.3586075E-2</c:v>
                </c:pt>
                <c:pt idx="27476">
                  <c:v>3.3586075200000003E-2</c:v>
                </c:pt>
                <c:pt idx="27477">
                  <c:v>3.3586075399999998E-2</c:v>
                </c:pt>
                <c:pt idx="27478">
                  <c:v>3.3586075600000001E-2</c:v>
                </c:pt>
                <c:pt idx="27479">
                  <c:v>3.3586075799999997E-2</c:v>
                </c:pt>
                <c:pt idx="27480">
                  <c:v>3.3586075999999999E-2</c:v>
                </c:pt>
                <c:pt idx="27481">
                  <c:v>3.3586076200000002E-2</c:v>
                </c:pt>
                <c:pt idx="27482">
                  <c:v>3.3586076399999998E-2</c:v>
                </c:pt>
                <c:pt idx="27483">
                  <c:v>3.3586076600000001E-2</c:v>
                </c:pt>
                <c:pt idx="27484">
                  <c:v>3.3586076800000003E-2</c:v>
                </c:pt>
                <c:pt idx="27485">
                  <c:v>3.3586076999999999E-2</c:v>
                </c:pt>
                <c:pt idx="27486">
                  <c:v>3.3586077200000002E-2</c:v>
                </c:pt>
                <c:pt idx="27487">
                  <c:v>3.3586077399999997E-2</c:v>
                </c:pt>
                <c:pt idx="27488">
                  <c:v>3.35860776E-2</c:v>
                </c:pt>
                <c:pt idx="27489">
                  <c:v>3.3586077800000003E-2</c:v>
                </c:pt>
                <c:pt idx="27490">
                  <c:v>3.3586077999999998E-2</c:v>
                </c:pt>
                <c:pt idx="27491">
                  <c:v>3.3586078200000001E-2</c:v>
                </c:pt>
                <c:pt idx="27492">
                  <c:v>3.3586078399999997E-2</c:v>
                </c:pt>
                <c:pt idx="27493">
                  <c:v>3.3586078599999999E-2</c:v>
                </c:pt>
                <c:pt idx="27494">
                  <c:v>3.3586078800000002E-2</c:v>
                </c:pt>
                <c:pt idx="27495">
                  <c:v>3.3586078999999998E-2</c:v>
                </c:pt>
                <c:pt idx="27496">
                  <c:v>3.3586079200000001E-2</c:v>
                </c:pt>
                <c:pt idx="27497">
                  <c:v>3.3586079400000003E-2</c:v>
                </c:pt>
                <c:pt idx="27498">
                  <c:v>3.3586079599999999E-2</c:v>
                </c:pt>
                <c:pt idx="27499">
                  <c:v>3.3586079800000002E-2</c:v>
                </c:pt>
                <c:pt idx="27500">
                  <c:v>3.3586079999999997E-2</c:v>
                </c:pt>
                <c:pt idx="27501">
                  <c:v>3.35860802E-2</c:v>
                </c:pt>
                <c:pt idx="27502">
                  <c:v>3.3586080400000003E-2</c:v>
                </c:pt>
                <c:pt idx="27503">
                  <c:v>3.3586080599999998E-2</c:v>
                </c:pt>
                <c:pt idx="27504">
                  <c:v>3.3586080800000001E-2</c:v>
                </c:pt>
                <c:pt idx="27505">
                  <c:v>3.3586080999999997E-2</c:v>
                </c:pt>
                <c:pt idx="27506">
                  <c:v>3.3586081199999999E-2</c:v>
                </c:pt>
                <c:pt idx="27507">
                  <c:v>3.3586081400000002E-2</c:v>
                </c:pt>
                <c:pt idx="27508">
                  <c:v>3.3586081599999998E-2</c:v>
                </c:pt>
                <c:pt idx="27509">
                  <c:v>3.3586081800000001E-2</c:v>
                </c:pt>
                <c:pt idx="27510">
                  <c:v>3.3586082000000003E-2</c:v>
                </c:pt>
                <c:pt idx="27511">
                  <c:v>3.3586082199999999E-2</c:v>
                </c:pt>
                <c:pt idx="27512">
                  <c:v>3.3586082400000002E-2</c:v>
                </c:pt>
                <c:pt idx="27513">
                  <c:v>3.3586082599999997E-2</c:v>
                </c:pt>
                <c:pt idx="27514">
                  <c:v>3.35860828E-2</c:v>
                </c:pt>
                <c:pt idx="27515">
                  <c:v>3.3586083000000003E-2</c:v>
                </c:pt>
                <c:pt idx="27516">
                  <c:v>3.3586083199999998E-2</c:v>
                </c:pt>
                <c:pt idx="27517">
                  <c:v>3.3586083400000001E-2</c:v>
                </c:pt>
                <c:pt idx="27518">
                  <c:v>3.3586083599999997E-2</c:v>
                </c:pt>
                <c:pt idx="27519">
                  <c:v>3.3586083799999999E-2</c:v>
                </c:pt>
                <c:pt idx="27520">
                  <c:v>3.3586084000000002E-2</c:v>
                </c:pt>
                <c:pt idx="27521">
                  <c:v>3.3586084199999998E-2</c:v>
                </c:pt>
                <c:pt idx="27522">
                  <c:v>3.3586084400000001E-2</c:v>
                </c:pt>
                <c:pt idx="27523">
                  <c:v>3.3586084600000003E-2</c:v>
                </c:pt>
                <c:pt idx="27524">
                  <c:v>3.3586084799999999E-2</c:v>
                </c:pt>
                <c:pt idx="27525">
                  <c:v>3.3586085000000002E-2</c:v>
                </c:pt>
                <c:pt idx="27526">
                  <c:v>3.3586085199999997E-2</c:v>
                </c:pt>
                <c:pt idx="27527">
                  <c:v>3.35860854E-2</c:v>
                </c:pt>
                <c:pt idx="27528">
                  <c:v>3.3586085600000003E-2</c:v>
                </c:pt>
                <c:pt idx="27529">
                  <c:v>3.3586085799999998E-2</c:v>
                </c:pt>
                <c:pt idx="27530">
                  <c:v>3.3586086000000001E-2</c:v>
                </c:pt>
                <c:pt idx="27531">
                  <c:v>3.3586086199999997E-2</c:v>
                </c:pt>
                <c:pt idx="27532">
                  <c:v>3.35860864E-2</c:v>
                </c:pt>
                <c:pt idx="27533">
                  <c:v>3.3586086600000002E-2</c:v>
                </c:pt>
                <c:pt idx="27534">
                  <c:v>3.3586086799999998E-2</c:v>
                </c:pt>
                <c:pt idx="27535">
                  <c:v>3.3586087000000001E-2</c:v>
                </c:pt>
                <c:pt idx="27536">
                  <c:v>3.3586087200000003E-2</c:v>
                </c:pt>
                <c:pt idx="27537">
                  <c:v>3.3586087399999999E-2</c:v>
                </c:pt>
                <c:pt idx="27538">
                  <c:v>3.3586087600000002E-2</c:v>
                </c:pt>
                <c:pt idx="27539">
                  <c:v>3.3586087799999997E-2</c:v>
                </c:pt>
                <c:pt idx="27540">
                  <c:v>3.3586088E-2</c:v>
                </c:pt>
                <c:pt idx="27541">
                  <c:v>3.3586088200000003E-2</c:v>
                </c:pt>
                <c:pt idx="27542">
                  <c:v>3.3586088399999998E-2</c:v>
                </c:pt>
                <c:pt idx="27543">
                  <c:v>3.3586088600000001E-2</c:v>
                </c:pt>
                <c:pt idx="27544">
                  <c:v>3.3586088799999997E-2</c:v>
                </c:pt>
                <c:pt idx="27545">
                  <c:v>3.3586089E-2</c:v>
                </c:pt>
                <c:pt idx="27546">
                  <c:v>3.3586089200000002E-2</c:v>
                </c:pt>
                <c:pt idx="27547">
                  <c:v>3.3586089399999998E-2</c:v>
                </c:pt>
                <c:pt idx="27548">
                  <c:v>3.3586089600000001E-2</c:v>
                </c:pt>
                <c:pt idx="27549">
                  <c:v>3.3586089800000003E-2</c:v>
                </c:pt>
                <c:pt idx="27550">
                  <c:v>3.3586089999999999E-2</c:v>
                </c:pt>
                <c:pt idx="27551">
                  <c:v>3.3586090200000002E-2</c:v>
                </c:pt>
                <c:pt idx="27552">
                  <c:v>3.3586090399999997E-2</c:v>
                </c:pt>
                <c:pt idx="27553">
                  <c:v>3.35860906E-2</c:v>
                </c:pt>
                <c:pt idx="27554">
                  <c:v>3.3586090800000003E-2</c:v>
                </c:pt>
                <c:pt idx="27555">
                  <c:v>3.3586090999999998E-2</c:v>
                </c:pt>
                <c:pt idx="27556">
                  <c:v>3.3586091200000001E-2</c:v>
                </c:pt>
                <c:pt idx="27557">
                  <c:v>3.3586091399999997E-2</c:v>
                </c:pt>
                <c:pt idx="27558">
                  <c:v>3.35860916E-2</c:v>
                </c:pt>
                <c:pt idx="27559">
                  <c:v>3.3586091800000002E-2</c:v>
                </c:pt>
                <c:pt idx="27560">
                  <c:v>3.3586091999999998E-2</c:v>
                </c:pt>
                <c:pt idx="27561">
                  <c:v>3.3586092200000001E-2</c:v>
                </c:pt>
                <c:pt idx="27562">
                  <c:v>3.3586092400000003E-2</c:v>
                </c:pt>
                <c:pt idx="27563">
                  <c:v>3.3586092599999999E-2</c:v>
                </c:pt>
                <c:pt idx="27564">
                  <c:v>3.3586092800000002E-2</c:v>
                </c:pt>
                <c:pt idx="27565">
                  <c:v>3.3586092999999997E-2</c:v>
                </c:pt>
                <c:pt idx="27566">
                  <c:v>3.35860932E-2</c:v>
                </c:pt>
                <c:pt idx="27567">
                  <c:v>3.3586093400000003E-2</c:v>
                </c:pt>
                <c:pt idx="27568">
                  <c:v>3.3586093599999998E-2</c:v>
                </c:pt>
                <c:pt idx="27569">
                  <c:v>3.3586093800000001E-2</c:v>
                </c:pt>
                <c:pt idx="27570">
                  <c:v>3.3586093999999997E-2</c:v>
                </c:pt>
                <c:pt idx="27571">
                  <c:v>3.35860942E-2</c:v>
                </c:pt>
                <c:pt idx="27572">
                  <c:v>3.3586094400000002E-2</c:v>
                </c:pt>
                <c:pt idx="27573">
                  <c:v>3.3586094599999998E-2</c:v>
                </c:pt>
                <c:pt idx="27574">
                  <c:v>3.3586094800000001E-2</c:v>
                </c:pt>
                <c:pt idx="27575">
                  <c:v>3.3586095000000003E-2</c:v>
                </c:pt>
                <c:pt idx="27576">
                  <c:v>3.3586095199999999E-2</c:v>
                </c:pt>
                <c:pt idx="27577">
                  <c:v>3.3586095400000002E-2</c:v>
                </c:pt>
                <c:pt idx="27578">
                  <c:v>3.3586095599999997E-2</c:v>
                </c:pt>
                <c:pt idx="27579">
                  <c:v>3.35860958E-2</c:v>
                </c:pt>
                <c:pt idx="27580">
                  <c:v>3.3586096000000003E-2</c:v>
                </c:pt>
                <c:pt idx="27581">
                  <c:v>3.3586096199999999E-2</c:v>
                </c:pt>
                <c:pt idx="27582">
                  <c:v>3.3586096400000001E-2</c:v>
                </c:pt>
                <c:pt idx="27583">
                  <c:v>3.3586096599999997E-2</c:v>
                </c:pt>
                <c:pt idx="27584">
                  <c:v>3.35860968E-2</c:v>
                </c:pt>
                <c:pt idx="27585">
                  <c:v>3.3586097000000002E-2</c:v>
                </c:pt>
                <c:pt idx="27586">
                  <c:v>3.3586097199999998E-2</c:v>
                </c:pt>
                <c:pt idx="27587">
                  <c:v>3.3586097400000001E-2</c:v>
                </c:pt>
                <c:pt idx="27588">
                  <c:v>3.3586097600000003E-2</c:v>
                </c:pt>
                <c:pt idx="27589">
                  <c:v>3.3586097799999999E-2</c:v>
                </c:pt>
                <c:pt idx="27590">
                  <c:v>3.3586098000000002E-2</c:v>
                </c:pt>
                <c:pt idx="27591">
                  <c:v>3.3586098199999997E-2</c:v>
                </c:pt>
                <c:pt idx="27592">
                  <c:v>3.35860984E-2</c:v>
                </c:pt>
                <c:pt idx="27593">
                  <c:v>3.3586098600000003E-2</c:v>
                </c:pt>
                <c:pt idx="27594">
                  <c:v>3.3586098799999999E-2</c:v>
                </c:pt>
                <c:pt idx="27595">
                  <c:v>3.3586099000000001E-2</c:v>
                </c:pt>
                <c:pt idx="27596">
                  <c:v>3.3586099199999997E-2</c:v>
                </c:pt>
                <c:pt idx="27597">
                  <c:v>3.35860994E-2</c:v>
                </c:pt>
                <c:pt idx="27598">
                  <c:v>3.3586099600000002E-2</c:v>
                </c:pt>
                <c:pt idx="27599">
                  <c:v>3.3586099799999998E-2</c:v>
                </c:pt>
                <c:pt idx="27600">
                  <c:v>3.3586100000000001E-2</c:v>
                </c:pt>
                <c:pt idx="27601">
                  <c:v>3.3586100200000003E-2</c:v>
                </c:pt>
                <c:pt idx="27602">
                  <c:v>3.3586100399999999E-2</c:v>
                </c:pt>
                <c:pt idx="27603">
                  <c:v>3.3586100600000002E-2</c:v>
                </c:pt>
                <c:pt idx="27604">
                  <c:v>3.3586100799999997E-2</c:v>
                </c:pt>
                <c:pt idx="27605">
                  <c:v>3.3586101E-2</c:v>
                </c:pt>
                <c:pt idx="27606">
                  <c:v>3.3586101200000003E-2</c:v>
                </c:pt>
                <c:pt idx="27607">
                  <c:v>3.3586101399999999E-2</c:v>
                </c:pt>
                <c:pt idx="27608">
                  <c:v>3.3586101600000001E-2</c:v>
                </c:pt>
                <c:pt idx="27609">
                  <c:v>3.3586101799999997E-2</c:v>
                </c:pt>
                <c:pt idx="27610">
                  <c:v>3.3586102E-2</c:v>
                </c:pt>
                <c:pt idx="27611">
                  <c:v>3.3586102200000002E-2</c:v>
                </c:pt>
                <c:pt idx="27612">
                  <c:v>3.3586102399999998E-2</c:v>
                </c:pt>
                <c:pt idx="27613">
                  <c:v>3.3586102600000001E-2</c:v>
                </c:pt>
                <c:pt idx="27614">
                  <c:v>3.3586102800000003E-2</c:v>
                </c:pt>
                <c:pt idx="27615">
                  <c:v>3.3586102999999999E-2</c:v>
                </c:pt>
                <c:pt idx="27616">
                  <c:v>3.3586103200000002E-2</c:v>
                </c:pt>
                <c:pt idx="27617">
                  <c:v>3.3586103399999997E-2</c:v>
                </c:pt>
                <c:pt idx="27618">
                  <c:v>3.35861036E-2</c:v>
                </c:pt>
                <c:pt idx="27619">
                  <c:v>3.3586103800000003E-2</c:v>
                </c:pt>
                <c:pt idx="27620">
                  <c:v>3.3586103999999999E-2</c:v>
                </c:pt>
                <c:pt idx="27621">
                  <c:v>3.3586104200000001E-2</c:v>
                </c:pt>
                <c:pt idx="27622">
                  <c:v>3.3586104399999997E-2</c:v>
                </c:pt>
                <c:pt idx="27623">
                  <c:v>3.35861046E-2</c:v>
                </c:pt>
                <c:pt idx="27624">
                  <c:v>3.3586104800000002E-2</c:v>
                </c:pt>
                <c:pt idx="27625">
                  <c:v>3.3586104999999998E-2</c:v>
                </c:pt>
                <c:pt idx="27626">
                  <c:v>3.3586105200000001E-2</c:v>
                </c:pt>
                <c:pt idx="27627">
                  <c:v>3.3586105400000003E-2</c:v>
                </c:pt>
                <c:pt idx="27628">
                  <c:v>3.3586105599999999E-2</c:v>
                </c:pt>
                <c:pt idx="27629">
                  <c:v>3.3586105800000002E-2</c:v>
                </c:pt>
                <c:pt idx="27630">
                  <c:v>3.3586105999999998E-2</c:v>
                </c:pt>
                <c:pt idx="27631">
                  <c:v>3.35861062E-2</c:v>
                </c:pt>
                <c:pt idx="27632">
                  <c:v>3.3586106400000003E-2</c:v>
                </c:pt>
                <c:pt idx="27633">
                  <c:v>3.3586106599999999E-2</c:v>
                </c:pt>
                <c:pt idx="27634">
                  <c:v>3.3586106800000001E-2</c:v>
                </c:pt>
                <c:pt idx="27635">
                  <c:v>3.3586106999999997E-2</c:v>
                </c:pt>
                <c:pt idx="27636">
                  <c:v>3.35861072E-2</c:v>
                </c:pt>
                <c:pt idx="27637">
                  <c:v>3.3586107400000002E-2</c:v>
                </c:pt>
                <c:pt idx="27638">
                  <c:v>3.3586107599999998E-2</c:v>
                </c:pt>
                <c:pt idx="27639">
                  <c:v>3.3586107800000001E-2</c:v>
                </c:pt>
                <c:pt idx="27640">
                  <c:v>3.3586108000000003E-2</c:v>
                </c:pt>
                <c:pt idx="27641">
                  <c:v>3.3586108199999999E-2</c:v>
                </c:pt>
                <c:pt idx="27642">
                  <c:v>3.3586108400000002E-2</c:v>
                </c:pt>
                <c:pt idx="27643">
                  <c:v>3.3586108599999998E-2</c:v>
                </c:pt>
                <c:pt idx="27644">
                  <c:v>3.35861088E-2</c:v>
                </c:pt>
                <c:pt idx="27645">
                  <c:v>3.3586109000000003E-2</c:v>
                </c:pt>
                <c:pt idx="27646">
                  <c:v>3.3586109199999999E-2</c:v>
                </c:pt>
                <c:pt idx="27647">
                  <c:v>3.3586109400000001E-2</c:v>
                </c:pt>
                <c:pt idx="27648">
                  <c:v>3.3586109599999997E-2</c:v>
                </c:pt>
                <c:pt idx="27649">
                  <c:v>3.35861098E-2</c:v>
                </c:pt>
                <c:pt idx="27650">
                  <c:v>3.3586110000000002E-2</c:v>
                </c:pt>
                <c:pt idx="27651">
                  <c:v>3.3586110199999998E-2</c:v>
                </c:pt>
                <c:pt idx="27652">
                  <c:v>3.3586110400000001E-2</c:v>
                </c:pt>
                <c:pt idx="27653">
                  <c:v>3.3586110600000003E-2</c:v>
                </c:pt>
                <c:pt idx="27654">
                  <c:v>3.3586110799999999E-2</c:v>
                </c:pt>
                <c:pt idx="27655">
                  <c:v>3.3586111000000002E-2</c:v>
                </c:pt>
                <c:pt idx="27656">
                  <c:v>3.3586111199999998E-2</c:v>
                </c:pt>
                <c:pt idx="27657">
                  <c:v>3.35861114E-2</c:v>
                </c:pt>
                <c:pt idx="27658">
                  <c:v>3.3586111600000003E-2</c:v>
                </c:pt>
                <c:pt idx="27659">
                  <c:v>3.3586111799999999E-2</c:v>
                </c:pt>
                <c:pt idx="27660">
                  <c:v>3.3586112000000001E-2</c:v>
                </c:pt>
                <c:pt idx="27661">
                  <c:v>3.3586112199999997E-2</c:v>
                </c:pt>
                <c:pt idx="27662">
                  <c:v>3.35861124E-2</c:v>
                </c:pt>
                <c:pt idx="27663">
                  <c:v>3.3586112600000002E-2</c:v>
                </c:pt>
                <c:pt idx="27664">
                  <c:v>3.3586112799999998E-2</c:v>
                </c:pt>
                <c:pt idx="27665">
                  <c:v>3.3586113000000001E-2</c:v>
                </c:pt>
                <c:pt idx="27666">
                  <c:v>3.3586113200000003E-2</c:v>
                </c:pt>
                <c:pt idx="27667">
                  <c:v>3.3586113399999999E-2</c:v>
                </c:pt>
                <c:pt idx="27668">
                  <c:v>3.3586113600000002E-2</c:v>
                </c:pt>
                <c:pt idx="27669">
                  <c:v>3.3586113799999998E-2</c:v>
                </c:pt>
                <c:pt idx="27670">
                  <c:v>3.3586114E-2</c:v>
                </c:pt>
                <c:pt idx="27671">
                  <c:v>3.3586114200000003E-2</c:v>
                </c:pt>
                <c:pt idx="27672">
                  <c:v>3.3586114399999999E-2</c:v>
                </c:pt>
                <c:pt idx="27673">
                  <c:v>3.3586114600000001E-2</c:v>
                </c:pt>
                <c:pt idx="27674">
                  <c:v>3.3586114799999997E-2</c:v>
                </c:pt>
                <c:pt idx="27675">
                  <c:v>3.3586115E-2</c:v>
                </c:pt>
                <c:pt idx="27676">
                  <c:v>3.3586115200000002E-2</c:v>
                </c:pt>
                <c:pt idx="27677">
                  <c:v>3.3586115399999998E-2</c:v>
                </c:pt>
                <c:pt idx="27678">
                  <c:v>3.3586115600000001E-2</c:v>
                </c:pt>
                <c:pt idx="27679">
                  <c:v>3.3586115800000003E-2</c:v>
                </c:pt>
                <c:pt idx="27680">
                  <c:v>3.3586115999999999E-2</c:v>
                </c:pt>
                <c:pt idx="27681">
                  <c:v>3.3586116200000002E-2</c:v>
                </c:pt>
                <c:pt idx="27682">
                  <c:v>3.3586116399999998E-2</c:v>
                </c:pt>
                <c:pt idx="27683">
                  <c:v>3.35861166E-2</c:v>
                </c:pt>
                <c:pt idx="27684">
                  <c:v>3.3586116800000003E-2</c:v>
                </c:pt>
                <c:pt idx="27685">
                  <c:v>3.3586116999999999E-2</c:v>
                </c:pt>
                <c:pt idx="27686">
                  <c:v>3.3586117200000001E-2</c:v>
                </c:pt>
                <c:pt idx="27687">
                  <c:v>3.3586117399999997E-2</c:v>
                </c:pt>
                <c:pt idx="27688">
                  <c:v>3.35861176E-2</c:v>
                </c:pt>
                <c:pt idx="27689">
                  <c:v>3.3586117800000002E-2</c:v>
                </c:pt>
                <c:pt idx="27690">
                  <c:v>3.3586117999999998E-2</c:v>
                </c:pt>
                <c:pt idx="27691">
                  <c:v>3.3586118200000001E-2</c:v>
                </c:pt>
                <c:pt idx="27692">
                  <c:v>3.3586118399999997E-2</c:v>
                </c:pt>
                <c:pt idx="27693">
                  <c:v>3.3586118599999999E-2</c:v>
                </c:pt>
                <c:pt idx="27694">
                  <c:v>3.3586118800000002E-2</c:v>
                </c:pt>
                <c:pt idx="27695">
                  <c:v>3.3586118999999998E-2</c:v>
                </c:pt>
                <c:pt idx="27696">
                  <c:v>3.35861192E-2</c:v>
                </c:pt>
                <c:pt idx="27697">
                  <c:v>3.3586119400000003E-2</c:v>
                </c:pt>
                <c:pt idx="27698">
                  <c:v>3.3586119599999999E-2</c:v>
                </c:pt>
                <c:pt idx="27699">
                  <c:v>3.3586119800000001E-2</c:v>
                </c:pt>
                <c:pt idx="27700">
                  <c:v>3.3586119999999997E-2</c:v>
                </c:pt>
                <c:pt idx="27701">
                  <c:v>3.35861202E-2</c:v>
                </c:pt>
                <c:pt idx="27702">
                  <c:v>3.3586120400000002E-2</c:v>
                </c:pt>
                <c:pt idx="27703">
                  <c:v>3.3586120599999998E-2</c:v>
                </c:pt>
                <c:pt idx="27704">
                  <c:v>3.3586120800000001E-2</c:v>
                </c:pt>
                <c:pt idx="27705">
                  <c:v>3.3586120999999997E-2</c:v>
                </c:pt>
                <c:pt idx="27706">
                  <c:v>3.3586121199999999E-2</c:v>
                </c:pt>
                <c:pt idx="27707">
                  <c:v>3.3586121400000002E-2</c:v>
                </c:pt>
                <c:pt idx="27708">
                  <c:v>3.3586121599999998E-2</c:v>
                </c:pt>
                <c:pt idx="27709">
                  <c:v>3.35861218E-2</c:v>
                </c:pt>
                <c:pt idx="27710">
                  <c:v>3.3586122000000003E-2</c:v>
                </c:pt>
                <c:pt idx="27711">
                  <c:v>3.3586122199999999E-2</c:v>
                </c:pt>
                <c:pt idx="27712">
                  <c:v>3.3586122400000001E-2</c:v>
                </c:pt>
                <c:pt idx="27713">
                  <c:v>3.3586122599999997E-2</c:v>
                </c:pt>
                <c:pt idx="27714">
                  <c:v>3.35861228E-2</c:v>
                </c:pt>
                <c:pt idx="27715">
                  <c:v>3.3586123000000002E-2</c:v>
                </c:pt>
                <c:pt idx="27716">
                  <c:v>3.3586123199999998E-2</c:v>
                </c:pt>
                <c:pt idx="27717">
                  <c:v>3.3586123400000001E-2</c:v>
                </c:pt>
                <c:pt idx="27718">
                  <c:v>3.3586123599999997E-2</c:v>
                </c:pt>
                <c:pt idx="27719">
                  <c:v>3.3586123799999999E-2</c:v>
                </c:pt>
                <c:pt idx="27720">
                  <c:v>3.3586124000000002E-2</c:v>
                </c:pt>
                <c:pt idx="27721">
                  <c:v>3.3586124199999998E-2</c:v>
                </c:pt>
                <c:pt idx="27722">
                  <c:v>3.35861244E-2</c:v>
                </c:pt>
                <c:pt idx="27723">
                  <c:v>3.3586124600000003E-2</c:v>
                </c:pt>
                <c:pt idx="27724">
                  <c:v>3.3586124799999999E-2</c:v>
                </c:pt>
                <c:pt idx="27725">
                  <c:v>3.3586125000000001E-2</c:v>
                </c:pt>
                <c:pt idx="27726">
                  <c:v>3.3586125199999997E-2</c:v>
                </c:pt>
                <c:pt idx="27727">
                  <c:v>3.35861254E-2</c:v>
                </c:pt>
                <c:pt idx="27728">
                  <c:v>3.3586125600000002E-2</c:v>
                </c:pt>
                <c:pt idx="27729">
                  <c:v>3.3586125799999998E-2</c:v>
                </c:pt>
                <c:pt idx="27730">
                  <c:v>3.3586126000000001E-2</c:v>
                </c:pt>
                <c:pt idx="27731">
                  <c:v>3.3586126199999997E-2</c:v>
                </c:pt>
                <c:pt idx="27732">
                  <c:v>3.3586126399999999E-2</c:v>
                </c:pt>
                <c:pt idx="27733">
                  <c:v>3.3586126600000002E-2</c:v>
                </c:pt>
                <c:pt idx="27734">
                  <c:v>3.3586126799999998E-2</c:v>
                </c:pt>
                <c:pt idx="27735">
                  <c:v>3.3586127E-2</c:v>
                </c:pt>
                <c:pt idx="27736">
                  <c:v>3.3586127200000003E-2</c:v>
                </c:pt>
                <c:pt idx="27737">
                  <c:v>3.3586127399999999E-2</c:v>
                </c:pt>
                <c:pt idx="27738">
                  <c:v>3.3586127600000001E-2</c:v>
                </c:pt>
                <c:pt idx="27739">
                  <c:v>3.3586127799999997E-2</c:v>
                </c:pt>
                <c:pt idx="27740">
                  <c:v>3.3586128E-2</c:v>
                </c:pt>
                <c:pt idx="27741">
                  <c:v>3.3586128200000002E-2</c:v>
                </c:pt>
                <c:pt idx="27742">
                  <c:v>3.3586128399999998E-2</c:v>
                </c:pt>
                <c:pt idx="27743">
                  <c:v>3.3586128600000001E-2</c:v>
                </c:pt>
                <c:pt idx="27744">
                  <c:v>3.3586128799999997E-2</c:v>
                </c:pt>
                <c:pt idx="27745">
                  <c:v>3.3586128999999999E-2</c:v>
                </c:pt>
                <c:pt idx="27746">
                  <c:v>3.3586129200000002E-2</c:v>
                </c:pt>
                <c:pt idx="27747">
                  <c:v>3.3586129399999998E-2</c:v>
                </c:pt>
                <c:pt idx="27748">
                  <c:v>3.35861296E-2</c:v>
                </c:pt>
                <c:pt idx="27749">
                  <c:v>3.3586129800000003E-2</c:v>
                </c:pt>
                <c:pt idx="27750">
                  <c:v>3.3586129999999999E-2</c:v>
                </c:pt>
                <c:pt idx="27751">
                  <c:v>3.3586130200000001E-2</c:v>
                </c:pt>
                <c:pt idx="27752">
                  <c:v>3.3586130399999997E-2</c:v>
                </c:pt>
                <c:pt idx="27753">
                  <c:v>3.35861306E-2</c:v>
                </c:pt>
                <c:pt idx="27754">
                  <c:v>3.3586130800000003E-2</c:v>
                </c:pt>
                <c:pt idx="27755">
                  <c:v>3.3586130999999998E-2</c:v>
                </c:pt>
                <c:pt idx="27756">
                  <c:v>3.3586131200000001E-2</c:v>
                </c:pt>
                <c:pt idx="27757">
                  <c:v>3.3586131399999997E-2</c:v>
                </c:pt>
                <c:pt idx="27758">
                  <c:v>3.3586131599999999E-2</c:v>
                </c:pt>
                <c:pt idx="27759">
                  <c:v>3.3586131800000002E-2</c:v>
                </c:pt>
                <c:pt idx="27760">
                  <c:v>3.3586131999999998E-2</c:v>
                </c:pt>
                <c:pt idx="27761">
                  <c:v>3.35861322E-2</c:v>
                </c:pt>
                <c:pt idx="27762">
                  <c:v>3.3586132400000003E-2</c:v>
                </c:pt>
                <c:pt idx="27763">
                  <c:v>3.3586132599999999E-2</c:v>
                </c:pt>
                <c:pt idx="27764">
                  <c:v>3.3586132800000001E-2</c:v>
                </c:pt>
                <c:pt idx="27765">
                  <c:v>3.3586132999999997E-2</c:v>
                </c:pt>
                <c:pt idx="27766">
                  <c:v>3.35861332E-2</c:v>
                </c:pt>
                <c:pt idx="27767">
                  <c:v>3.3586133400000003E-2</c:v>
                </c:pt>
                <c:pt idx="27768">
                  <c:v>3.3586133599999998E-2</c:v>
                </c:pt>
                <c:pt idx="27769">
                  <c:v>3.3586133800000001E-2</c:v>
                </c:pt>
                <c:pt idx="27770">
                  <c:v>3.3586133999999997E-2</c:v>
                </c:pt>
                <c:pt idx="27771">
                  <c:v>3.3586134199999999E-2</c:v>
                </c:pt>
                <c:pt idx="27772">
                  <c:v>3.3586134400000002E-2</c:v>
                </c:pt>
                <c:pt idx="27773">
                  <c:v>3.3586134599999998E-2</c:v>
                </c:pt>
                <c:pt idx="27774">
                  <c:v>3.35861348E-2</c:v>
                </c:pt>
                <c:pt idx="27775">
                  <c:v>3.3586135000000003E-2</c:v>
                </c:pt>
                <c:pt idx="27776">
                  <c:v>3.3586135199999999E-2</c:v>
                </c:pt>
                <c:pt idx="27777">
                  <c:v>3.3586135400000001E-2</c:v>
                </c:pt>
                <c:pt idx="27778">
                  <c:v>3.3586135599999997E-2</c:v>
                </c:pt>
                <c:pt idx="27779">
                  <c:v>3.35861358E-2</c:v>
                </c:pt>
                <c:pt idx="27780">
                  <c:v>3.3586136000000003E-2</c:v>
                </c:pt>
                <c:pt idx="27781">
                  <c:v>3.3586136199999998E-2</c:v>
                </c:pt>
                <c:pt idx="27782">
                  <c:v>3.3586136400000001E-2</c:v>
                </c:pt>
                <c:pt idx="27783">
                  <c:v>3.3586136599999997E-2</c:v>
                </c:pt>
                <c:pt idx="27784">
                  <c:v>3.3586136799999999E-2</c:v>
                </c:pt>
                <c:pt idx="27785">
                  <c:v>3.3586137000000002E-2</c:v>
                </c:pt>
                <c:pt idx="27786">
                  <c:v>3.3586137199999998E-2</c:v>
                </c:pt>
                <c:pt idx="27787">
                  <c:v>3.35861374E-2</c:v>
                </c:pt>
                <c:pt idx="27788">
                  <c:v>3.3586137600000003E-2</c:v>
                </c:pt>
                <c:pt idx="27789">
                  <c:v>3.3586137799999999E-2</c:v>
                </c:pt>
                <c:pt idx="27790">
                  <c:v>3.3586138000000001E-2</c:v>
                </c:pt>
                <c:pt idx="27791">
                  <c:v>3.3586138199999997E-2</c:v>
                </c:pt>
                <c:pt idx="27792">
                  <c:v>3.35861384E-2</c:v>
                </c:pt>
                <c:pt idx="27793">
                  <c:v>3.3586138600000003E-2</c:v>
                </c:pt>
                <c:pt idx="27794">
                  <c:v>3.3586138799999998E-2</c:v>
                </c:pt>
                <c:pt idx="27795">
                  <c:v>3.3586139000000001E-2</c:v>
                </c:pt>
                <c:pt idx="27796">
                  <c:v>3.3586139199999997E-2</c:v>
                </c:pt>
                <c:pt idx="27797">
                  <c:v>3.3586139399999999E-2</c:v>
                </c:pt>
                <c:pt idx="27798">
                  <c:v>3.3586139600000002E-2</c:v>
                </c:pt>
                <c:pt idx="27799">
                  <c:v>3.3586139799999998E-2</c:v>
                </c:pt>
                <c:pt idx="27800">
                  <c:v>3.358614E-2</c:v>
                </c:pt>
                <c:pt idx="27801">
                  <c:v>3.3586140200000003E-2</c:v>
                </c:pt>
                <c:pt idx="27802">
                  <c:v>3.3586140399999999E-2</c:v>
                </c:pt>
                <c:pt idx="27803">
                  <c:v>3.3586140600000002E-2</c:v>
                </c:pt>
                <c:pt idx="27804">
                  <c:v>3.3586140799999997E-2</c:v>
                </c:pt>
                <c:pt idx="27805">
                  <c:v>3.3586141E-2</c:v>
                </c:pt>
                <c:pt idx="27806">
                  <c:v>3.3586141200000003E-2</c:v>
                </c:pt>
                <c:pt idx="27807">
                  <c:v>3.3586141399999998E-2</c:v>
                </c:pt>
                <c:pt idx="27808">
                  <c:v>3.3586141600000001E-2</c:v>
                </c:pt>
                <c:pt idx="27809">
                  <c:v>3.3586141799999997E-2</c:v>
                </c:pt>
                <c:pt idx="27810">
                  <c:v>3.3586141999999999E-2</c:v>
                </c:pt>
                <c:pt idx="27811">
                  <c:v>3.3586142200000002E-2</c:v>
                </c:pt>
                <c:pt idx="27812">
                  <c:v>3.3586142399999998E-2</c:v>
                </c:pt>
                <c:pt idx="27813">
                  <c:v>3.35861426E-2</c:v>
                </c:pt>
                <c:pt idx="27814">
                  <c:v>3.3586142800000003E-2</c:v>
                </c:pt>
                <c:pt idx="27815">
                  <c:v>3.3586142999999999E-2</c:v>
                </c:pt>
                <c:pt idx="27816">
                  <c:v>3.3586143200000002E-2</c:v>
                </c:pt>
                <c:pt idx="27817">
                  <c:v>3.3586143399999997E-2</c:v>
                </c:pt>
                <c:pt idx="27818">
                  <c:v>3.35861436E-2</c:v>
                </c:pt>
                <c:pt idx="27819">
                  <c:v>3.3586143800000003E-2</c:v>
                </c:pt>
                <c:pt idx="27820">
                  <c:v>3.3586143999999998E-2</c:v>
                </c:pt>
                <c:pt idx="27821">
                  <c:v>3.3586144200000001E-2</c:v>
                </c:pt>
                <c:pt idx="27822">
                  <c:v>3.3586144399999997E-2</c:v>
                </c:pt>
                <c:pt idx="27823">
                  <c:v>3.3586144599999999E-2</c:v>
                </c:pt>
                <c:pt idx="27824">
                  <c:v>3.3586144800000002E-2</c:v>
                </c:pt>
                <c:pt idx="27825">
                  <c:v>3.3586144999999998E-2</c:v>
                </c:pt>
                <c:pt idx="27826">
                  <c:v>3.35861452E-2</c:v>
                </c:pt>
                <c:pt idx="27827">
                  <c:v>3.3586145400000003E-2</c:v>
                </c:pt>
                <c:pt idx="27828">
                  <c:v>3.3586145599999999E-2</c:v>
                </c:pt>
                <c:pt idx="27829">
                  <c:v>3.3586145800000002E-2</c:v>
                </c:pt>
                <c:pt idx="27830">
                  <c:v>3.3586145999999997E-2</c:v>
                </c:pt>
                <c:pt idx="27831">
                  <c:v>3.35861462E-2</c:v>
                </c:pt>
                <c:pt idx="27832">
                  <c:v>3.3586146400000003E-2</c:v>
                </c:pt>
                <c:pt idx="27833">
                  <c:v>3.3586146599999998E-2</c:v>
                </c:pt>
                <c:pt idx="27834">
                  <c:v>3.3586146800000001E-2</c:v>
                </c:pt>
                <c:pt idx="27835">
                  <c:v>3.3586146999999997E-2</c:v>
                </c:pt>
                <c:pt idx="27836">
                  <c:v>3.3586147199999999E-2</c:v>
                </c:pt>
                <c:pt idx="27837">
                  <c:v>3.3586147400000002E-2</c:v>
                </c:pt>
                <c:pt idx="27838">
                  <c:v>3.3586147599999998E-2</c:v>
                </c:pt>
                <c:pt idx="27839">
                  <c:v>3.35861478E-2</c:v>
                </c:pt>
                <c:pt idx="27840">
                  <c:v>3.3586148000000003E-2</c:v>
                </c:pt>
                <c:pt idx="27841">
                  <c:v>3.3586148199999999E-2</c:v>
                </c:pt>
                <c:pt idx="27842">
                  <c:v>3.3586148400000002E-2</c:v>
                </c:pt>
                <c:pt idx="27843">
                  <c:v>3.3586148599999997E-2</c:v>
                </c:pt>
                <c:pt idx="27844">
                  <c:v>3.35861488E-2</c:v>
                </c:pt>
                <c:pt idx="27845">
                  <c:v>3.3586149000000003E-2</c:v>
                </c:pt>
                <c:pt idx="27846">
                  <c:v>3.3586149199999998E-2</c:v>
                </c:pt>
                <c:pt idx="27847">
                  <c:v>3.3586149400000001E-2</c:v>
                </c:pt>
                <c:pt idx="27848">
                  <c:v>3.3586149599999997E-2</c:v>
                </c:pt>
                <c:pt idx="27849">
                  <c:v>3.3586149799999999E-2</c:v>
                </c:pt>
                <c:pt idx="27850">
                  <c:v>3.3586150000000002E-2</c:v>
                </c:pt>
                <c:pt idx="27851">
                  <c:v>3.3586150199999998E-2</c:v>
                </c:pt>
                <c:pt idx="27852">
                  <c:v>3.3586150400000001E-2</c:v>
                </c:pt>
                <c:pt idx="27853">
                  <c:v>3.3586150600000003E-2</c:v>
                </c:pt>
                <c:pt idx="27854">
                  <c:v>3.3586150799999999E-2</c:v>
                </c:pt>
                <c:pt idx="27855">
                  <c:v>3.3586151000000002E-2</c:v>
                </c:pt>
                <c:pt idx="27856">
                  <c:v>3.3586151199999997E-2</c:v>
                </c:pt>
                <c:pt idx="27857">
                  <c:v>3.35861514E-2</c:v>
                </c:pt>
                <c:pt idx="27858">
                  <c:v>3.3586151600000003E-2</c:v>
                </c:pt>
                <c:pt idx="27859">
                  <c:v>3.3586151799999998E-2</c:v>
                </c:pt>
                <c:pt idx="27860">
                  <c:v>3.3586152000000001E-2</c:v>
                </c:pt>
                <c:pt idx="27861">
                  <c:v>3.3586152199999997E-2</c:v>
                </c:pt>
                <c:pt idx="27862">
                  <c:v>3.3586152399999999E-2</c:v>
                </c:pt>
                <c:pt idx="27863">
                  <c:v>3.3586152600000002E-2</c:v>
                </c:pt>
                <c:pt idx="27864">
                  <c:v>3.3586152799999998E-2</c:v>
                </c:pt>
                <c:pt idx="27865">
                  <c:v>3.3586153000000001E-2</c:v>
                </c:pt>
                <c:pt idx="27866">
                  <c:v>3.3586153200000003E-2</c:v>
                </c:pt>
                <c:pt idx="27867">
                  <c:v>3.3586153399999999E-2</c:v>
                </c:pt>
                <c:pt idx="27868">
                  <c:v>3.3586153600000002E-2</c:v>
                </c:pt>
                <c:pt idx="27869">
                  <c:v>3.3586153799999997E-2</c:v>
                </c:pt>
                <c:pt idx="27870">
                  <c:v>3.3586154E-2</c:v>
                </c:pt>
                <c:pt idx="27871">
                  <c:v>3.3586154200000003E-2</c:v>
                </c:pt>
                <c:pt idx="27872">
                  <c:v>3.3586154399999998E-2</c:v>
                </c:pt>
                <c:pt idx="27873">
                  <c:v>3.3586154600000001E-2</c:v>
                </c:pt>
                <c:pt idx="27874">
                  <c:v>3.3586154799999997E-2</c:v>
                </c:pt>
                <c:pt idx="27875">
                  <c:v>3.3586154999999999E-2</c:v>
                </c:pt>
                <c:pt idx="27876">
                  <c:v>3.3586155200000002E-2</c:v>
                </c:pt>
                <c:pt idx="27877">
                  <c:v>3.3586155399999998E-2</c:v>
                </c:pt>
                <c:pt idx="27878">
                  <c:v>3.3586155600000001E-2</c:v>
                </c:pt>
                <c:pt idx="27879">
                  <c:v>3.3586155800000003E-2</c:v>
                </c:pt>
                <c:pt idx="27880">
                  <c:v>3.3586155999999999E-2</c:v>
                </c:pt>
                <c:pt idx="27881">
                  <c:v>3.3586156200000002E-2</c:v>
                </c:pt>
                <c:pt idx="27882">
                  <c:v>3.3586156399999997E-2</c:v>
                </c:pt>
                <c:pt idx="27883">
                  <c:v>3.35861566E-2</c:v>
                </c:pt>
                <c:pt idx="27884">
                  <c:v>3.3586156800000003E-2</c:v>
                </c:pt>
                <c:pt idx="27885">
                  <c:v>3.3586156999999998E-2</c:v>
                </c:pt>
                <c:pt idx="27886">
                  <c:v>3.3586157200000001E-2</c:v>
                </c:pt>
                <c:pt idx="27887">
                  <c:v>3.3586157399999997E-2</c:v>
                </c:pt>
                <c:pt idx="27888">
                  <c:v>3.35861576E-2</c:v>
                </c:pt>
                <c:pt idx="27889">
                  <c:v>3.3586157800000002E-2</c:v>
                </c:pt>
                <c:pt idx="27890">
                  <c:v>3.3586157999999998E-2</c:v>
                </c:pt>
                <c:pt idx="27891">
                  <c:v>3.3586158200000001E-2</c:v>
                </c:pt>
                <c:pt idx="27892">
                  <c:v>3.3586158400000003E-2</c:v>
                </c:pt>
                <c:pt idx="27893">
                  <c:v>3.3586158599999999E-2</c:v>
                </c:pt>
                <c:pt idx="27894">
                  <c:v>3.3586158800000002E-2</c:v>
                </c:pt>
                <c:pt idx="27895">
                  <c:v>3.3586158999999997E-2</c:v>
                </c:pt>
                <c:pt idx="27896">
                  <c:v>3.35861592E-2</c:v>
                </c:pt>
                <c:pt idx="27897">
                  <c:v>3.3586159400000003E-2</c:v>
                </c:pt>
                <c:pt idx="27898">
                  <c:v>3.3586159599999998E-2</c:v>
                </c:pt>
                <c:pt idx="27899">
                  <c:v>3.3586159800000001E-2</c:v>
                </c:pt>
                <c:pt idx="27900">
                  <c:v>3.3586159999999997E-2</c:v>
                </c:pt>
                <c:pt idx="27901">
                  <c:v>3.35861602E-2</c:v>
                </c:pt>
                <c:pt idx="27902">
                  <c:v>3.3586160400000002E-2</c:v>
                </c:pt>
                <c:pt idx="27903">
                  <c:v>3.3586160599999998E-2</c:v>
                </c:pt>
                <c:pt idx="27904">
                  <c:v>3.3586160800000001E-2</c:v>
                </c:pt>
                <c:pt idx="27905">
                  <c:v>3.3586161000000003E-2</c:v>
                </c:pt>
                <c:pt idx="27906">
                  <c:v>3.3586161199999999E-2</c:v>
                </c:pt>
                <c:pt idx="27907">
                  <c:v>3.3586161400000002E-2</c:v>
                </c:pt>
                <c:pt idx="27908">
                  <c:v>3.3586161599999997E-2</c:v>
                </c:pt>
                <c:pt idx="27909">
                  <c:v>3.35861618E-2</c:v>
                </c:pt>
                <c:pt idx="27910">
                  <c:v>3.3586162000000003E-2</c:v>
                </c:pt>
                <c:pt idx="27911">
                  <c:v>3.3586162199999998E-2</c:v>
                </c:pt>
                <c:pt idx="27912">
                  <c:v>3.3586162400000001E-2</c:v>
                </c:pt>
                <c:pt idx="27913">
                  <c:v>3.3586162599999997E-2</c:v>
                </c:pt>
                <c:pt idx="27914">
                  <c:v>3.35861628E-2</c:v>
                </c:pt>
                <c:pt idx="27915">
                  <c:v>3.3586163000000002E-2</c:v>
                </c:pt>
                <c:pt idx="27916">
                  <c:v>3.3586163199999998E-2</c:v>
                </c:pt>
                <c:pt idx="27917">
                  <c:v>3.3586163400000001E-2</c:v>
                </c:pt>
                <c:pt idx="27918">
                  <c:v>3.3586163600000003E-2</c:v>
                </c:pt>
                <c:pt idx="27919">
                  <c:v>3.3586163799999999E-2</c:v>
                </c:pt>
                <c:pt idx="27920">
                  <c:v>3.3586164000000002E-2</c:v>
                </c:pt>
                <c:pt idx="27921">
                  <c:v>3.3586164199999997E-2</c:v>
                </c:pt>
                <c:pt idx="27922">
                  <c:v>3.35861644E-2</c:v>
                </c:pt>
                <c:pt idx="27923">
                  <c:v>3.3586164600000003E-2</c:v>
                </c:pt>
                <c:pt idx="27924">
                  <c:v>3.3586164799999998E-2</c:v>
                </c:pt>
                <c:pt idx="27925">
                  <c:v>3.3586165000000001E-2</c:v>
                </c:pt>
                <c:pt idx="27926">
                  <c:v>3.3586165199999997E-2</c:v>
                </c:pt>
                <c:pt idx="27927">
                  <c:v>3.35861654E-2</c:v>
                </c:pt>
                <c:pt idx="27928">
                  <c:v>3.3586165600000002E-2</c:v>
                </c:pt>
                <c:pt idx="27929">
                  <c:v>3.3586165799999998E-2</c:v>
                </c:pt>
                <c:pt idx="27930">
                  <c:v>3.3586166000000001E-2</c:v>
                </c:pt>
                <c:pt idx="27931">
                  <c:v>3.3586166200000003E-2</c:v>
                </c:pt>
                <c:pt idx="27932">
                  <c:v>3.3586166399999999E-2</c:v>
                </c:pt>
                <c:pt idx="27933">
                  <c:v>3.3586166600000002E-2</c:v>
                </c:pt>
                <c:pt idx="27934">
                  <c:v>3.3586166799999997E-2</c:v>
                </c:pt>
                <c:pt idx="27935">
                  <c:v>3.3586167E-2</c:v>
                </c:pt>
                <c:pt idx="27936">
                  <c:v>3.3586167200000003E-2</c:v>
                </c:pt>
                <c:pt idx="27937">
                  <c:v>3.3586167399999999E-2</c:v>
                </c:pt>
                <c:pt idx="27938">
                  <c:v>3.3586167600000001E-2</c:v>
                </c:pt>
                <c:pt idx="27939">
                  <c:v>3.3586167799999997E-2</c:v>
                </c:pt>
                <c:pt idx="27940">
                  <c:v>3.3586168E-2</c:v>
                </c:pt>
                <c:pt idx="27941">
                  <c:v>3.3586168200000002E-2</c:v>
                </c:pt>
                <c:pt idx="27942">
                  <c:v>3.3586168399999998E-2</c:v>
                </c:pt>
                <c:pt idx="27943">
                  <c:v>3.3586168600000001E-2</c:v>
                </c:pt>
                <c:pt idx="27944">
                  <c:v>3.3586168800000003E-2</c:v>
                </c:pt>
                <c:pt idx="27945">
                  <c:v>3.3586168999999999E-2</c:v>
                </c:pt>
                <c:pt idx="27946">
                  <c:v>3.3586169200000002E-2</c:v>
                </c:pt>
                <c:pt idx="27947">
                  <c:v>3.3586169399999997E-2</c:v>
                </c:pt>
                <c:pt idx="27948">
                  <c:v>3.35861696E-2</c:v>
                </c:pt>
                <c:pt idx="27949">
                  <c:v>3.3586169800000003E-2</c:v>
                </c:pt>
                <c:pt idx="27950">
                  <c:v>3.3586169999999999E-2</c:v>
                </c:pt>
                <c:pt idx="27951">
                  <c:v>3.3586170200000001E-2</c:v>
                </c:pt>
                <c:pt idx="27952">
                  <c:v>3.3586170399999997E-2</c:v>
                </c:pt>
                <c:pt idx="27953">
                  <c:v>3.35861706E-2</c:v>
                </c:pt>
                <c:pt idx="27954">
                  <c:v>3.3586170800000002E-2</c:v>
                </c:pt>
                <c:pt idx="27955">
                  <c:v>3.3586170999999998E-2</c:v>
                </c:pt>
                <c:pt idx="27956">
                  <c:v>3.3586171200000001E-2</c:v>
                </c:pt>
                <c:pt idx="27957">
                  <c:v>3.3586171400000003E-2</c:v>
                </c:pt>
                <c:pt idx="27958">
                  <c:v>3.3586171599999999E-2</c:v>
                </c:pt>
                <c:pt idx="27959">
                  <c:v>3.3586171800000002E-2</c:v>
                </c:pt>
                <c:pt idx="27960">
                  <c:v>3.3586171999999997E-2</c:v>
                </c:pt>
                <c:pt idx="27961">
                  <c:v>3.35861722E-2</c:v>
                </c:pt>
                <c:pt idx="27962">
                  <c:v>3.3586172400000003E-2</c:v>
                </c:pt>
                <c:pt idx="27963">
                  <c:v>3.3586172599999999E-2</c:v>
                </c:pt>
                <c:pt idx="27964">
                  <c:v>3.3586172800000001E-2</c:v>
                </c:pt>
                <c:pt idx="27965">
                  <c:v>3.3586172999999997E-2</c:v>
                </c:pt>
                <c:pt idx="27966">
                  <c:v>3.35861732E-2</c:v>
                </c:pt>
                <c:pt idx="27967">
                  <c:v>3.3586173400000002E-2</c:v>
                </c:pt>
                <c:pt idx="27968">
                  <c:v>3.3586173599999998E-2</c:v>
                </c:pt>
                <c:pt idx="27969">
                  <c:v>3.3586173800000001E-2</c:v>
                </c:pt>
                <c:pt idx="27970">
                  <c:v>3.3586174000000003E-2</c:v>
                </c:pt>
                <c:pt idx="27971">
                  <c:v>3.3586174199999999E-2</c:v>
                </c:pt>
                <c:pt idx="27972">
                  <c:v>3.3586174400000002E-2</c:v>
                </c:pt>
                <c:pt idx="27973">
                  <c:v>3.3586174599999997E-2</c:v>
                </c:pt>
                <c:pt idx="27974">
                  <c:v>3.35861748E-2</c:v>
                </c:pt>
                <c:pt idx="27975">
                  <c:v>3.3586175000000003E-2</c:v>
                </c:pt>
                <c:pt idx="27976">
                  <c:v>3.3586175199999999E-2</c:v>
                </c:pt>
                <c:pt idx="27977">
                  <c:v>3.3586175400000001E-2</c:v>
                </c:pt>
                <c:pt idx="27978">
                  <c:v>3.3586175599999997E-2</c:v>
                </c:pt>
                <c:pt idx="27979">
                  <c:v>3.35861758E-2</c:v>
                </c:pt>
                <c:pt idx="27980">
                  <c:v>3.3586176000000002E-2</c:v>
                </c:pt>
                <c:pt idx="27981">
                  <c:v>3.3586176199999998E-2</c:v>
                </c:pt>
                <c:pt idx="27982">
                  <c:v>3.3586176400000001E-2</c:v>
                </c:pt>
                <c:pt idx="27983">
                  <c:v>3.3586176600000003E-2</c:v>
                </c:pt>
                <c:pt idx="27984">
                  <c:v>3.3586176799999999E-2</c:v>
                </c:pt>
                <c:pt idx="27985">
                  <c:v>3.3586177000000002E-2</c:v>
                </c:pt>
                <c:pt idx="27986">
                  <c:v>3.3586177199999998E-2</c:v>
                </c:pt>
                <c:pt idx="27987">
                  <c:v>3.35861774E-2</c:v>
                </c:pt>
                <c:pt idx="27988">
                  <c:v>3.3586177600000003E-2</c:v>
                </c:pt>
                <c:pt idx="27989">
                  <c:v>3.3586177799999999E-2</c:v>
                </c:pt>
                <c:pt idx="27990">
                  <c:v>3.3586178000000001E-2</c:v>
                </c:pt>
                <c:pt idx="27991">
                  <c:v>3.3586178199999997E-2</c:v>
                </c:pt>
                <c:pt idx="27992">
                  <c:v>3.35861784E-2</c:v>
                </c:pt>
                <c:pt idx="27993">
                  <c:v>3.3586178600000002E-2</c:v>
                </c:pt>
                <c:pt idx="27994">
                  <c:v>3.3586178799999998E-2</c:v>
                </c:pt>
                <c:pt idx="27995">
                  <c:v>3.3586179000000001E-2</c:v>
                </c:pt>
                <c:pt idx="27996">
                  <c:v>3.3586179200000003E-2</c:v>
                </c:pt>
                <c:pt idx="27997">
                  <c:v>3.3586179399999999E-2</c:v>
                </c:pt>
                <c:pt idx="27998">
                  <c:v>3.3586179600000002E-2</c:v>
                </c:pt>
                <c:pt idx="27999">
                  <c:v>3.3586179799999998E-2</c:v>
                </c:pt>
                <c:pt idx="28000">
                  <c:v>3.358618E-2</c:v>
                </c:pt>
                <c:pt idx="28001">
                  <c:v>3.3586180200000003E-2</c:v>
                </c:pt>
                <c:pt idx="28002">
                  <c:v>3.3586180399999999E-2</c:v>
                </c:pt>
                <c:pt idx="28003">
                  <c:v>3.3586180600000001E-2</c:v>
                </c:pt>
                <c:pt idx="28004">
                  <c:v>3.3586180799999997E-2</c:v>
                </c:pt>
                <c:pt idx="28005">
                  <c:v>3.3586181E-2</c:v>
                </c:pt>
                <c:pt idx="28006">
                  <c:v>3.3586181200000002E-2</c:v>
                </c:pt>
                <c:pt idx="28007">
                  <c:v>3.3586181399999998E-2</c:v>
                </c:pt>
                <c:pt idx="28008">
                  <c:v>3.3586181600000001E-2</c:v>
                </c:pt>
                <c:pt idx="28009">
                  <c:v>3.3586181800000003E-2</c:v>
                </c:pt>
                <c:pt idx="28010">
                  <c:v>3.3586181999999999E-2</c:v>
                </c:pt>
                <c:pt idx="28011">
                  <c:v>3.3586182200000002E-2</c:v>
                </c:pt>
                <c:pt idx="28012">
                  <c:v>3.3586182399999998E-2</c:v>
                </c:pt>
                <c:pt idx="28013">
                  <c:v>3.35861826E-2</c:v>
                </c:pt>
                <c:pt idx="28014">
                  <c:v>3.3586182800000003E-2</c:v>
                </c:pt>
                <c:pt idx="28015">
                  <c:v>3.3586182999999999E-2</c:v>
                </c:pt>
                <c:pt idx="28016">
                  <c:v>3.3586183200000001E-2</c:v>
                </c:pt>
                <c:pt idx="28017">
                  <c:v>3.3586183399999997E-2</c:v>
                </c:pt>
                <c:pt idx="28018">
                  <c:v>3.35861836E-2</c:v>
                </c:pt>
                <c:pt idx="28019">
                  <c:v>3.3586183800000002E-2</c:v>
                </c:pt>
                <c:pt idx="28020">
                  <c:v>3.3586183999999998E-2</c:v>
                </c:pt>
                <c:pt idx="28021">
                  <c:v>3.3586184200000001E-2</c:v>
                </c:pt>
                <c:pt idx="28022">
                  <c:v>3.3586184400000003E-2</c:v>
                </c:pt>
                <c:pt idx="28023">
                  <c:v>3.3586184599999999E-2</c:v>
                </c:pt>
                <c:pt idx="28024">
                  <c:v>3.3586184800000002E-2</c:v>
                </c:pt>
                <c:pt idx="28025">
                  <c:v>3.3586184999999998E-2</c:v>
                </c:pt>
                <c:pt idx="28026">
                  <c:v>3.35861852E-2</c:v>
                </c:pt>
                <c:pt idx="28027">
                  <c:v>3.3586185400000003E-2</c:v>
                </c:pt>
                <c:pt idx="28028">
                  <c:v>3.3586185599999999E-2</c:v>
                </c:pt>
                <c:pt idx="28029">
                  <c:v>3.3586185800000001E-2</c:v>
                </c:pt>
                <c:pt idx="28030">
                  <c:v>3.3586185999999997E-2</c:v>
                </c:pt>
                <c:pt idx="28031">
                  <c:v>3.35861862E-2</c:v>
                </c:pt>
                <c:pt idx="28032">
                  <c:v>3.3586186400000002E-2</c:v>
                </c:pt>
                <c:pt idx="28033">
                  <c:v>3.3586186599999998E-2</c:v>
                </c:pt>
                <c:pt idx="28034">
                  <c:v>3.3586186800000001E-2</c:v>
                </c:pt>
                <c:pt idx="28035">
                  <c:v>3.3586187000000003E-2</c:v>
                </c:pt>
                <c:pt idx="28036">
                  <c:v>3.3586187199999999E-2</c:v>
                </c:pt>
                <c:pt idx="28037">
                  <c:v>3.3586187400000002E-2</c:v>
                </c:pt>
                <c:pt idx="28038">
                  <c:v>3.3586187599999998E-2</c:v>
                </c:pt>
                <c:pt idx="28039">
                  <c:v>3.35861878E-2</c:v>
                </c:pt>
                <c:pt idx="28040">
                  <c:v>3.3586188000000003E-2</c:v>
                </c:pt>
                <c:pt idx="28041">
                  <c:v>3.3586188199999999E-2</c:v>
                </c:pt>
                <c:pt idx="28042">
                  <c:v>3.3586188400000001E-2</c:v>
                </c:pt>
                <c:pt idx="28043">
                  <c:v>3.3586188599999997E-2</c:v>
                </c:pt>
                <c:pt idx="28044">
                  <c:v>3.35861888E-2</c:v>
                </c:pt>
                <c:pt idx="28045">
                  <c:v>3.3586189000000002E-2</c:v>
                </c:pt>
                <c:pt idx="28046">
                  <c:v>3.3586189199999998E-2</c:v>
                </c:pt>
                <c:pt idx="28047">
                  <c:v>3.3586189400000001E-2</c:v>
                </c:pt>
                <c:pt idx="28048">
                  <c:v>3.3586189599999997E-2</c:v>
                </c:pt>
                <c:pt idx="28049">
                  <c:v>3.3586189799999999E-2</c:v>
                </c:pt>
                <c:pt idx="28050">
                  <c:v>3.3586190000000002E-2</c:v>
                </c:pt>
                <c:pt idx="28051">
                  <c:v>3.3586190199999998E-2</c:v>
                </c:pt>
                <c:pt idx="28052">
                  <c:v>3.35861904E-2</c:v>
                </c:pt>
                <c:pt idx="28053">
                  <c:v>3.3586190600000003E-2</c:v>
                </c:pt>
                <c:pt idx="28054">
                  <c:v>3.3586190799999999E-2</c:v>
                </c:pt>
                <c:pt idx="28055">
                  <c:v>3.3586191000000001E-2</c:v>
                </c:pt>
                <c:pt idx="28056">
                  <c:v>3.3586191199999997E-2</c:v>
                </c:pt>
                <c:pt idx="28057">
                  <c:v>3.35861914E-2</c:v>
                </c:pt>
                <c:pt idx="28058">
                  <c:v>3.3586191600000002E-2</c:v>
                </c:pt>
                <c:pt idx="28059">
                  <c:v>3.3586191799999998E-2</c:v>
                </c:pt>
                <c:pt idx="28060">
                  <c:v>3.3586192000000001E-2</c:v>
                </c:pt>
                <c:pt idx="28061">
                  <c:v>3.3586192199999997E-2</c:v>
                </c:pt>
                <c:pt idx="28062">
                  <c:v>3.3586192399999999E-2</c:v>
                </c:pt>
                <c:pt idx="28063">
                  <c:v>3.3586192600000002E-2</c:v>
                </c:pt>
                <c:pt idx="28064">
                  <c:v>3.3586192799999998E-2</c:v>
                </c:pt>
                <c:pt idx="28065">
                  <c:v>3.3586193E-2</c:v>
                </c:pt>
                <c:pt idx="28066">
                  <c:v>3.3586193200000003E-2</c:v>
                </c:pt>
                <c:pt idx="28067">
                  <c:v>3.3586193399999999E-2</c:v>
                </c:pt>
                <c:pt idx="28068">
                  <c:v>3.3586193600000001E-2</c:v>
                </c:pt>
                <c:pt idx="28069">
                  <c:v>3.3586193799999997E-2</c:v>
                </c:pt>
                <c:pt idx="28070">
                  <c:v>3.3586194E-2</c:v>
                </c:pt>
                <c:pt idx="28071">
                  <c:v>3.3586194200000002E-2</c:v>
                </c:pt>
                <c:pt idx="28072">
                  <c:v>3.3586194399999998E-2</c:v>
                </c:pt>
                <c:pt idx="28073">
                  <c:v>3.3586194600000001E-2</c:v>
                </c:pt>
                <c:pt idx="28074">
                  <c:v>3.3586194799999997E-2</c:v>
                </c:pt>
                <c:pt idx="28075">
                  <c:v>3.3586194999999999E-2</c:v>
                </c:pt>
                <c:pt idx="28076">
                  <c:v>3.3586195200000002E-2</c:v>
                </c:pt>
                <c:pt idx="28077">
                  <c:v>3.3586195399999998E-2</c:v>
                </c:pt>
                <c:pt idx="28078">
                  <c:v>3.35861956E-2</c:v>
                </c:pt>
                <c:pt idx="28079">
                  <c:v>3.3586195800000003E-2</c:v>
                </c:pt>
                <c:pt idx="28080">
                  <c:v>3.3586195999999999E-2</c:v>
                </c:pt>
                <c:pt idx="28081">
                  <c:v>3.3586196200000001E-2</c:v>
                </c:pt>
                <c:pt idx="28082">
                  <c:v>3.3586196399999997E-2</c:v>
                </c:pt>
                <c:pt idx="28083">
                  <c:v>3.35861966E-2</c:v>
                </c:pt>
                <c:pt idx="28084">
                  <c:v>3.3586196800000002E-2</c:v>
                </c:pt>
                <c:pt idx="28085">
                  <c:v>3.3586196999999998E-2</c:v>
                </c:pt>
                <c:pt idx="28086">
                  <c:v>3.3586197200000001E-2</c:v>
                </c:pt>
                <c:pt idx="28087">
                  <c:v>3.3586197399999997E-2</c:v>
                </c:pt>
                <c:pt idx="28088">
                  <c:v>3.3586197599999999E-2</c:v>
                </c:pt>
                <c:pt idx="28089">
                  <c:v>3.3586197800000002E-2</c:v>
                </c:pt>
                <c:pt idx="28090">
                  <c:v>3.3586197999999998E-2</c:v>
                </c:pt>
                <c:pt idx="28091">
                  <c:v>3.35861982E-2</c:v>
                </c:pt>
                <c:pt idx="28092">
                  <c:v>3.3586198400000003E-2</c:v>
                </c:pt>
                <c:pt idx="28093">
                  <c:v>3.3586198599999999E-2</c:v>
                </c:pt>
                <c:pt idx="28094">
                  <c:v>3.3586198800000001E-2</c:v>
                </c:pt>
                <c:pt idx="28095">
                  <c:v>3.3586198999999997E-2</c:v>
                </c:pt>
                <c:pt idx="28096">
                  <c:v>3.35861992E-2</c:v>
                </c:pt>
                <c:pt idx="28097">
                  <c:v>3.3586199400000002E-2</c:v>
                </c:pt>
                <c:pt idx="28098">
                  <c:v>3.3586199599999998E-2</c:v>
                </c:pt>
                <c:pt idx="28099">
                  <c:v>3.3586199800000001E-2</c:v>
                </c:pt>
                <c:pt idx="28100">
                  <c:v>3.3586199999999997E-2</c:v>
                </c:pt>
                <c:pt idx="28101">
                  <c:v>3.3586200199999999E-2</c:v>
                </c:pt>
                <c:pt idx="28102">
                  <c:v>3.3586200400000002E-2</c:v>
                </c:pt>
                <c:pt idx="28103">
                  <c:v>3.3586200599999998E-2</c:v>
                </c:pt>
                <c:pt idx="28104">
                  <c:v>3.35862008E-2</c:v>
                </c:pt>
                <c:pt idx="28105">
                  <c:v>3.3586201000000003E-2</c:v>
                </c:pt>
                <c:pt idx="28106">
                  <c:v>3.3586201199999999E-2</c:v>
                </c:pt>
                <c:pt idx="28107">
                  <c:v>3.3586201400000001E-2</c:v>
                </c:pt>
                <c:pt idx="28108">
                  <c:v>3.3586201599999997E-2</c:v>
                </c:pt>
                <c:pt idx="28109">
                  <c:v>3.35862018E-2</c:v>
                </c:pt>
                <c:pt idx="28110">
                  <c:v>3.3586202000000002E-2</c:v>
                </c:pt>
                <c:pt idx="28111">
                  <c:v>3.3586202199999998E-2</c:v>
                </c:pt>
                <c:pt idx="28112">
                  <c:v>3.3586202400000001E-2</c:v>
                </c:pt>
                <c:pt idx="28113">
                  <c:v>3.3586202599999997E-2</c:v>
                </c:pt>
                <c:pt idx="28114">
                  <c:v>3.3586202799999999E-2</c:v>
                </c:pt>
                <c:pt idx="28115">
                  <c:v>3.3586203000000002E-2</c:v>
                </c:pt>
                <c:pt idx="28116">
                  <c:v>3.3586203199999998E-2</c:v>
                </c:pt>
                <c:pt idx="28117">
                  <c:v>3.35862034E-2</c:v>
                </c:pt>
                <c:pt idx="28118">
                  <c:v>3.3586203600000003E-2</c:v>
                </c:pt>
                <c:pt idx="28119">
                  <c:v>3.3586203799999999E-2</c:v>
                </c:pt>
                <c:pt idx="28120">
                  <c:v>3.3586204000000001E-2</c:v>
                </c:pt>
                <c:pt idx="28121">
                  <c:v>3.3586204199999997E-2</c:v>
                </c:pt>
                <c:pt idx="28122">
                  <c:v>3.35862044E-2</c:v>
                </c:pt>
                <c:pt idx="28123">
                  <c:v>3.3586204600000003E-2</c:v>
                </c:pt>
                <c:pt idx="28124">
                  <c:v>3.3586204799999998E-2</c:v>
                </c:pt>
                <c:pt idx="28125">
                  <c:v>3.3586205000000001E-2</c:v>
                </c:pt>
                <c:pt idx="28126">
                  <c:v>3.3586205199999997E-2</c:v>
                </c:pt>
                <c:pt idx="28127">
                  <c:v>3.3586205399999999E-2</c:v>
                </c:pt>
                <c:pt idx="28128">
                  <c:v>3.3586205600000002E-2</c:v>
                </c:pt>
                <c:pt idx="28129">
                  <c:v>3.3586205799999998E-2</c:v>
                </c:pt>
                <c:pt idx="28130">
                  <c:v>3.3586206E-2</c:v>
                </c:pt>
                <c:pt idx="28131">
                  <c:v>3.3586206200000003E-2</c:v>
                </c:pt>
                <c:pt idx="28132">
                  <c:v>3.3586206399999999E-2</c:v>
                </c:pt>
                <c:pt idx="28133">
                  <c:v>3.3586206600000001E-2</c:v>
                </c:pt>
                <c:pt idx="28134">
                  <c:v>3.3586206799999997E-2</c:v>
                </c:pt>
                <c:pt idx="28135">
                  <c:v>3.3586207E-2</c:v>
                </c:pt>
                <c:pt idx="28136">
                  <c:v>3.3586207200000003E-2</c:v>
                </c:pt>
                <c:pt idx="28137">
                  <c:v>3.3586207399999998E-2</c:v>
                </c:pt>
                <c:pt idx="28138">
                  <c:v>3.3586207600000001E-2</c:v>
                </c:pt>
                <c:pt idx="28139">
                  <c:v>3.3586207799999997E-2</c:v>
                </c:pt>
                <c:pt idx="28140">
                  <c:v>3.3586207999999999E-2</c:v>
                </c:pt>
                <c:pt idx="28141">
                  <c:v>3.3586208200000002E-2</c:v>
                </c:pt>
                <c:pt idx="28142">
                  <c:v>3.3586208399999998E-2</c:v>
                </c:pt>
                <c:pt idx="28143">
                  <c:v>3.35862086E-2</c:v>
                </c:pt>
                <c:pt idx="28144">
                  <c:v>3.3586208800000003E-2</c:v>
                </c:pt>
                <c:pt idx="28145">
                  <c:v>3.3586208999999999E-2</c:v>
                </c:pt>
                <c:pt idx="28146">
                  <c:v>3.3586209200000001E-2</c:v>
                </c:pt>
                <c:pt idx="28147">
                  <c:v>3.3586209399999997E-2</c:v>
                </c:pt>
                <c:pt idx="28148">
                  <c:v>3.35862096E-2</c:v>
                </c:pt>
                <c:pt idx="28149">
                  <c:v>3.3586209800000003E-2</c:v>
                </c:pt>
                <c:pt idx="28150">
                  <c:v>3.3586209999999998E-2</c:v>
                </c:pt>
                <c:pt idx="28151">
                  <c:v>3.3586210200000001E-2</c:v>
                </c:pt>
                <c:pt idx="28152">
                  <c:v>3.3586210399999997E-2</c:v>
                </c:pt>
                <c:pt idx="28153">
                  <c:v>3.3586210599999999E-2</c:v>
                </c:pt>
                <c:pt idx="28154">
                  <c:v>3.3586210800000002E-2</c:v>
                </c:pt>
                <c:pt idx="28155">
                  <c:v>3.3586210999999998E-2</c:v>
                </c:pt>
                <c:pt idx="28156">
                  <c:v>3.35862112E-2</c:v>
                </c:pt>
                <c:pt idx="28157">
                  <c:v>3.3586211400000003E-2</c:v>
                </c:pt>
                <c:pt idx="28158">
                  <c:v>3.3586211599999999E-2</c:v>
                </c:pt>
                <c:pt idx="28159">
                  <c:v>3.3586211800000002E-2</c:v>
                </c:pt>
                <c:pt idx="28160">
                  <c:v>3.3586211999999997E-2</c:v>
                </c:pt>
                <c:pt idx="28161">
                  <c:v>3.35862122E-2</c:v>
                </c:pt>
                <c:pt idx="28162">
                  <c:v>3.3586212400000003E-2</c:v>
                </c:pt>
                <c:pt idx="28163">
                  <c:v>3.3586212599999998E-2</c:v>
                </c:pt>
                <c:pt idx="28164">
                  <c:v>3.3586212800000001E-2</c:v>
                </c:pt>
                <c:pt idx="28165">
                  <c:v>3.3586212999999997E-2</c:v>
                </c:pt>
                <c:pt idx="28166">
                  <c:v>3.3586213199999999E-2</c:v>
                </c:pt>
                <c:pt idx="28167">
                  <c:v>3.3586213400000002E-2</c:v>
                </c:pt>
                <c:pt idx="28168">
                  <c:v>3.3586213599999998E-2</c:v>
                </c:pt>
                <c:pt idx="28169">
                  <c:v>3.35862138E-2</c:v>
                </c:pt>
                <c:pt idx="28170">
                  <c:v>3.3586214000000003E-2</c:v>
                </c:pt>
                <c:pt idx="28171">
                  <c:v>3.3586214199999999E-2</c:v>
                </c:pt>
                <c:pt idx="28172">
                  <c:v>3.3586214400000002E-2</c:v>
                </c:pt>
                <c:pt idx="28173">
                  <c:v>3.3586214599999997E-2</c:v>
                </c:pt>
                <c:pt idx="28174">
                  <c:v>3.35862148E-2</c:v>
                </c:pt>
                <c:pt idx="28175">
                  <c:v>3.3586215000000003E-2</c:v>
                </c:pt>
                <c:pt idx="28176">
                  <c:v>3.3586215199999998E-2</c:v>
                </c:pt>
                <c:pt idx="28177">
                  <c:v>3.3586215400000001E-2</c:v>
                </c:pt>
                <c:pt idx="28178">
                  <c:v>3.3586215599999997E-2</c:v>
                </c:pt>
                <c:pt idx="28179">
                  <c:v>3.3586215799999999E-2</c:v>
                </c:pt>
                <c:pt idx="28180">
                  <c:v>3.3586216000000002E-2</c:v>
                </c:pt>
                <c:pt idx="28181">
                  <c:v>3.3586216199999998E-2</c:v>
                </c:pt>
                <c:pt idx="28182">
                  <c:v>3.35862164E-2</c:v>
                </c:pt>
                <c:pt idx="28183">
                  <c:v>3.3586216600000003E-2</c:v>
                </c:pt>
                <c:pt idx="28184">
                  <c:v>3.3586216799999999E-2</c:v>
                </c:pt>
                <c:pt idx="28185">
                  <c:v>3.3586217000000002E-2</c:v>
                </c:pt>
                <c:pt idx="28186">
                  <c:v>3.3586217199999997E-2</c:v>
                </c:pt>
                <c:pt idx="28187">
                  <c:v>3.35862174E-2</c:v>
                </c:pt>
                <c:pt idx="28188">
                  <c:v>3.3586217600000003E-2</c:v>
                </c:pt>
                <c:pt idx="28189">
                  <c:v>3.3586217799999998E-2</c:v>
                </c:pt>
                <c:pt idx="28190">
                  <c:v>3.3586218000000001E-2</c:v>
                </c:pt>
                <c:pt idx="28191">
                  <c:v>3.3586218199999997E-2</c:v>
                </c:pt>
                <c:pt idx="28192">
                  <c:v>3.3586218399999999E-2</c:v>
                </c:pt>
                <c:pt idx="28193">
                  <c:v>3.3586218600000002E-2</c:v>
                </c:pt>
                <c:pt idx="28194">
                  <c:v>3.3586218799999998E-2</c:v>
                </c:pt>
                <c:pt idx="28195">
                  <c:v>3.3586219E-2</c:v>
                </c:pt>
                <c:pt idx="28196">
                  <c:v>3.3586219200000003E-2</c:v>
                </c:pt>
                <c:pt idx="28197">
                  <c:v>3.3586219399999999E-2</c:v>
                </c:pt>
                <c:pt idx="28198">
                  <c:v>3.3586219600000002E-2</c:v>
                </c:pt>
                <c:pt idx="28199">
                  <c:v>3.3586219799999997E-2</c:v>
                </c:pt>
                <c:pt idx="28200">
                  <c:v>3.358622E-2</c:v>
                </c:pt>
                <c:pt idx="28201">
                  <c:v>3.3586220200000003E-2</c:v>
                </c:pt>
                <c:pt idx="28202">
                  <c:v>3.3586220399999998E-2</c:v>
                </c:pt>
                <c:pt idx="28203">
                  <c:v>3.3586220600000001E-2</c:v>
                </c:pt>
                <c:pt idx="28204">
                  <c:v>3.3586220799999997E-2</c:v>
                </c:pt>
                <c:pt idx="28205">
                  <c:v>3.3586220999999999E-2</c:v>
                </c:pt>
                <c:pt idx="28206">
                  <c:v>3.3586221200000002E-2</c:v>
                </c:pt>
                <c:pt idx="28207">
                  <c:v>3.3586221399999998E-2</c:v>
                </c:pt>
                <c:pt idx="28208">
                  <c:v>3.3586221600000001E-2</c:v>
                </c:pt>
                <c:pt idx="28209">
                  <c:v>3.3586221800000003E-2</c:v>
                </c:pt>
                <c:pt idx="28210">
                  <c:v>3.3586221999999999E-2</c:v>
                </c:pt>
                <c:pt idx="28211">
                  <c:v>3.3586222200000002E-2</c:v>
                </c:pt>
                <c:pt idx="28212">
                  <c:v>3.3586222399999997E-2</c:v>
                </c:pt>
                <c:pt idx="28213">
                  <c:v>3.35862226E-2</c:v>
                </c:pt>
                <c:pt idx="28214">
                  <c:v>3.3586222800000003E-2</c:v>
                </c:pt>
                <c:pt idx="28215">
                  <c:v>3.3586222999999998E-2</c:v>
                </c:pt>
                <c:pt idx="28216">
                  <c:v>3.3586223200000001E-2</c:v>
                </c:pt>
                <c:pt idx="28217">
                  <c:v>3.3586223399999997E-2</c:v>
                </c:pt>
                <c:pt idx="28218">
                  <c:v>3.3586223599999999E-2</c:v>
                </c:pt>
                <c:pt idx="28219">
                  <c:v>3.3586223800000002E-2</c:v>
                </c:pt>
                <c:pt idx="28220">
                  <c:v>3.3586223999999998E-2</c:v>
                </c:pt>
                <c:pt idx="28221">
                  <c:v>3.3586224200000001E-2</c:v>
                </c:pt>
                <c:pt idx="28222">
                  <c:v>3.3586224400000003E-2</c:v>
                </c:pt>
                <c:pt idx="28223">
                  <c:v>3.3586224599999999E-2</c:v>
                </c:pt>
                <c:pt idx="28224">
                  <c:v>3.3586224800000002E-2</c:v>
                </c:pt>
                <c:pt idx="28225">
                  <c:v>3.3586224999999997E-2</c:v>
                </c:pt>
                <c:pt idx="28226">
                  <c:v>3.35862252E-2</c:v>
                </c:pt>
                <c:pt idx="28227">
                  <c:v>3.3586225400000003E-2</c:v>
                </c:pt>
                <c:pt idx="28228">
                  <c:v>3.3586225599999998E-2</c:v>
                </c:pt>
                <c:pt idx="28229">
                  <c:v>3.3586225800000001E-2</c:v>
                </c:pt>
                <c:pt idx="28230">
                  <c:v>3.3586225999999997E-2</c:v>
                </c:pt>
                <c:pt idx="28231">
                  <c:v>3.3586226199999999E-2</c:v>
                </c:pt>
                <c:pt idx="28232">
                  <c:v>3.3586226400000002E-2</c:v>
                </c:pt>
                <c:pt idx="28233">
                  <c:v>3.3586226599999998E-2</c:v>
                </c:pt>
                <c:pt idx="28234">
                  <c:v>3.3586226800000001E-2</c:v>
                </c:pt>
                <c:pt idx="28235">
                  <c:v>3.3586227000000003E-2</c:v>
                </c:pt>
                <c:pt idx="28236">
                  <c:v>3.3586227199999999E-2</c:v>
                </c:pt>
                <c:pt idx="28237">
                  <c:v>3.3586227400000002E-2</c:v>
                </c:pt>
                <c:pt idx="28238">
                  <c:v>3.3586227599999997E-2</c:v>
                </c:pt>
                <c:pt idx="28239">
                  <c:v>3.35862278E-2</c:v>
                </c:pt>
                <c:pt idx="28240">
                  <c:v>3.3586228000000003E-2</c:v>
                </c:pt>
                <c:pt idx="28241">
                  <c:v>3.3586228199999998E-2</c:v>
                </c:pt>
                <c:pt idx="28242">
                  <c:v>3.3586228400000001E-2</c:v>
                </c:pt>
                <c:pt idx="28243">
                  <c:v>3.3586228599999997E-2</c:v>
                </c:pt>
                <c:pt idx="28244">
                  <c:v>3.3586228799999999E-2</c:v>
                </c:pt>
                <c:pt idx="28245">
                  <c:v>3.3586229000000002E-2</c:v>
                </c:pt>
                <c:pt idx="28246">
                  <c:v>3.3586229199999998E-2</c:v>
                </c:pt>
                <c:pt idx="28247">
                  <c:v>3.3586229400000001E-2</c:v>
                </c:pt>
                <c:pt idx="28248">
                  <c:v>3.3586229600000003E-2</c:v>
                </c:pt>
                <c:pt idx="28249">
                  <c:v>3.3586229799999999E-2</c:v>
                </c:pt>
                <c:pt idx="28250">
                  <c:v>3.3586230000000002E-2</c:v>
                </c:pt>
                <c:pt idx="28251">
                  <c:v>3.3586230199999997E-2</c:v>
                </c:pt>
                <c:pt idx="28252">
                  <c:v>3.35862304E-2</c:v>
                </c:pt>
                <c:pt idx="28253">
                  <c:v>3.3586230600000003E-2</c:v>
                </c:pt>
                <c:pt idx="28254">
                  <c:v>3.3586230799999998E-2</c:v>
                </c:pt>
                <c:pt idx="28255">
                  <c:v>3.3586231000000001E-2</c:v>
                </c:pt>
                <c:pt idx="28256">
                  <c:v>3.3586231199999997E-2</c:v>
                </c:pt>
                <c:pt idx="28257">
                  <c:v>3.35862314E-2</c:v>
                </c:pt>
                <c:pt idx="28258">
                  <c:v>3.3586231600000002E-2</c:v>
                </c:pt>
                <c:pt idx="28259">
                  <c:v>3.3586231799999998E-2</c:v>
                </c:pt>
                <c:pt idx="28260">
                  <c:v>3.3586232000000001E-2</c:v>
                </c:pt>
                <c:pt idx="28261">
                  <c:v>3.3586232200000003E-2</c:v>
                </c:pt>
                <c:pt idx="28262">
                  <c:v>3.3586232399999999E-2</c:v>
                </c:pt>
                <c:pt idx="28263">
                  <c:v>3.3586232600000002E-2</c:v>
                </c:pt>
                <c:pt idx="28264">
                  <c:v>3.3586232799999997E-2</c:v>
                </c:pt>
                <c:pt idx="28265">
                  <c:v>3.3586233E-2</c:v>
                </c:pt>
                <c:pt idx="28266">
                  <c:v>3.3586233200000003E-2</c:v>
                </c:pt>
                <c:pt idx="28267">
                  <c:v>3.3586233399999998E-2</c:v>
                </c:pt>
                <c:pt idx="28268">
                  <c:v>3.3586233600000001E-2</c:v>
                </c:pt>
                <c:pt idx="28269">
                  <c:v>3.3586233799999997E-2</c:v>
                </c:pt>
                <c:pt idx="28270">
                  <c:v>3.3586234E-2</c:v>
                </c:pt>
                <c:pt idx="28271">
                  <c:v>3.3586234200000002E-2</c:v>
                </c:pt>
                <c:pt idx="28272">
                  <c:v>3.3586234399999998E-2</c:v>
                </c:pt>
                <c:pt idx="28273">
                  <c:v>3.3586234600000001E-2</c:v>
                </c:pt>
                <c:pt idx="28274">
                  <c:v>3.3586234800000003E-2</c:v>
                </c:pt>
                <c:pt idx="28275">
                  <c:v>3.3586234999999999E-2</c:v>
                </c:pt>
                <c:pt idx="28276">
                  <c:v>3.3586235200000002E-2</c:v>
                </c:pt>
                <c:pt idx="28277">
                  <c:v>3.3586235399999997E-2</c:v>
                </c:pt>
                <c:pt idx="28278">
                  <c:v>3.35862356E-2</c:v>
                </c:pt>
                <c:pt idx="28279">
                  <c:v>3.3586235800000003E-2</c:v>
                </c:pt>
                <c:pt idx="28280">
                  <c:v>3.3586235999999998E-2</c:v>
                </c:pt>
                <c:pt idx="28281">
                  <c:v>3.3586236200000001E-2</c:v>
                </c:pt>
                <c:pt idx="28282">
                  <c:v>3.3586236399999997E-2</c:v>
                </c:pt>
                <c:pt idx="28283">
                  <c:v>3.35862366E-2</c:v>
                </c:pt>
                <c:pt idx="28284">
                  <c:v>3.3586236800000002E-2</c:v>
                </c:pt>
                <c:pt idx="28285">
                  <c:v>3.3586236999999998E-2</c:v>
                </c:pt>
                <c:pt idx="28286">
                  <c:v>3.3586237200000001E-2</c:v>
                </c:pt>
                <c:pt idx="28287">
                  <c:v>3.3586237400000003E-2</c:v>
                </c:pt>
                <c:pt idx="28288">
                  <c:v>3.3586237599999999E-2</c:v>
                </c:pt>
                <c:pt idx="28289">
                  <c:v>3.3586237800000002E-2</c:v>
                </c:pt>
                <c:pt idx="28290">
                  <c:v>3.3586237999999997E-2</c:v>
                </c:pt>
                <c:pt idx="28291">
                  <c:v>3.35862382E-2</c:v>
                </c:pt>
                <c:pt idx="28292">
                  <c:v>3.3586238400000003E-2</c:v>
                </c:pt>
                <c:pt idx="28293">
                  <c:v>3.3586238599999998E-2</c:v>
                </c:pt>
                <c:pt idx="28294">
                  <c:v>3.3586238800000001E-2</c:v>
                </c:pt>
                <c:pt idx="28295">
                  <c:v>3.3586238999999997E-2</c:v>
                </c:pt>
                <c:pt idx="28296">
                  <c:v>3.35862392E-2</c:v>
                </c:pt>
                <c:pt idx="28297">
                  <c:v>3.3586239400000002E-2</c:v>
                </c:pt>
                <c:pt idx="28298">
                  <c:v>3.3586239599999998E-2</c:v>
                </c:pt>
                <c:pt idx="28299">
                  <c:v>3.3586239800000001E-2</c:v>
                </c:pt>
                <c:pt idx="28300">
                  <c:v>3.3586240000000003E-2</c:v>
                </c:pt>
                <c:pt idx="28301">
                  <c:v>3.3586240199999999E-2</c:v>
                </c:pt>
                <c:pt idx="28302">
                  <c:v>3.3586240400000002E-2</c:v>
                </c:pt>
                <c:pt idx="28303">
                  <c:v>3.3586240599999997E-2</c:v>
                </c:pt>
                <c:pt idx="28304">
                  <c:v>3.35862408E-2</c:v>
                </c:pt>
                <c:pt idx="28305">
                  <c:v>3.3586241000000003E-2</c:v>
                </c:pt>
                <c:pt idx="28306">
                  <c:v>3.3586241199999999E-2</c:v>
                </c:pt>
                <c:pt idx="28307">
                  <c:v>3.3586241400000001E-2</c:v>
                </c:pt>
                <c:pt idx="28308">
                  <c:v>3.3586241599999997E-2</c:v>
                </c:pt>
                <c:pt idx="28309">
                  <c:v>3.35862418E-2</c:v>
                </c:pt>
                <c:pt idx="28310">
                  <c:v>3.3586242000000002E-2</c:v>
                </c:pt>
                <c:pt idx="28311">
                  <c:v>3.3586242199999998E-2</c:v>
                </c:pt>
                <c:pt idx="28312">
                  <c:v>3.3586242400000001E-2</c:v>
                </c:pt>
                <c:pt idx="28313">
                  <c:v>3.3586242600000003E-2</c:v>
                </c:pt>
                <c:pt idx="28314">
                  <c:v>3.3586242799999999E-2</c:v>
                </c:pt>
                <c:pt idx="28315">
                  <c:v>3.3586243000000002E-2</c:v>
                </c:pt>
                <c:pt idx="28316">
                  <c:v>3.3586243199999997E-2</c:v>
                </c:pt>
                <c:pt idx="28317">
                  <c:v>3.35862434E-2</c:v>
                </c:pt>
                <c:pt idx="28318">
                  <c:v>3.3586243600000003E-2</c:v>
                </c:pt>
                <c:pt idx="28319">
                  <c:v>3.3586243799999999E-2</c:v>
                </c:pt>
                <c:pt idx="28320">
                  <c:v>3.3586244000000001E-2</c:v>
                </c:pt>
                <c:pt idx="28321">
                  <c:v>3.3586244199999997E-2</c:v>
                </c:pt>
                <c:pt idx="28322">
                  <c:v>3.35862444E-2</c:v>
                </c:pt>
                <c:pt idx="28323">
                  <c:v>3.3586244600000002E-2</c:v>
                </c:pt>
                <c:pt idx="28324">
                  <c:v>3.3586244799999998E-2</c:v>
                </c:pt>
                <c:pt idx="28325">
                  <c:v>3.3586245000000001E-2</c:v>
                </c:pt>
                <c:pt idx="28326">
                  <c:v>3.3586245200000003E-2</c:v>
                </c:pt>
                <c:pt idx="28327">
                  <c:v>3.3586245399999999E-2</c:v>
                </c:pt>
                <c:pt idx="28328">
                  <c:v>3.3586245600000002E-2</c:v>
                </c:pt>
                <c:pt idx="28329">
                  <c:v>3.3586245799999997E-2</c:v>
                </c:pt>
                <c:pt idx="28330">
                  <c:v>3.3586246E-2</c:v>
                </c:pt>
                <c:pt idx="28331">
                  <c:v>3.3586246200000003E-2</c:v>
                </c:pt>
                <c:pt idx="28332">
                  <c:v>3.3586246399999999E-2</c:v>
                </c:pt>
                <c:pt idx="28333">
                  <c:v>3.3586246600000001E-2</c:v>
                </c:pt>
                <c:pt idx="28334">
                  <c:v>3.3586246799999997E-2</c:v>
                </c:pt>
                <c:pt idx="28335">
                  <c:v>3.3586247E-2</c:v>
                </c:pt>
                <c:pt idx="28336">
                  <c:v>3.3586247200000002E-2</c:v>
                </c:pt>
                <c:pt idx="28337">
                  <c:v>3.3586247399999998E-2</c:v>
                </c:pt>
                <c:pt idx="28338">
                  <c:v>3.3586247600000001E-2</c:v>
                </c:pt>
                <c:pt idx="28339">
                  <c:v>3.3586247800000003E-2</c:v>
                </c:pt>
                <c:pt idx="28340">
                  <c:v>3.3586247999999999E-2</c:v>
                </c:pt>
                <c:pt idx="28341">
                  <c:v>3.3586248200000002E-2</c:v>
                </c:pt>
                <c:pt idx="28342">
                  <c:v>3.3586248399999998E-2</c:v>
                </c:pt>
                <c:pt idx="28343">
                  <c:v>3.35862486E-2</c:v>
                </c:pt>
                <c:pt idx="28344">
                  <c:v>3.3586248800000003E-2</c:v>
                </c:pt>
                <c:pt idx="28345">
                  <c:v>3.3586248999999999E-2</c:v>
                </c:pt>
                <c:pt idx="28346">
                  <c:v>3.3586249200000001E-2</c:v>
                </c:pt>
                <c:pt idx="28347">
                  <c:v>3.3586249399999997E-2</c:v>
                </c:pt>
                <c:pt idx="28348">
                  <c:v>3.35862496E-2</c:v>
                </c:pt>
                <c:pt idx="28349">
                  <c:v>3.3586249800000002E-2</c:v>
                </c:pt>
                <c:pt idx="28350">
                  <c:v>3.3586249999999998E-2</c:v>
                </c:pt>
                <c:pt idx="28351">
                  <c:v>3.3586250200000001E-2</c:v>
                </c:pt>
                <c:pt idx="28352">
                  <c:v>3.3586250400000003E-2</c:v>
                </c:pt>
                <c:pt idx="28353">
                  <c:v>3.3586250599999999E-2</c:v>
                </c:pt>
                <c:pt idx="28354">
                  <c:v>3.3586250800000002E-2</c:v>
                </c:pt>
                <c:pt idx="28355">
                  <c:v>3.3586250999999998E-2</c:v>
                </c:pt>
                <c:pt idx="28356">
                  <c:v>3.35862512E-2</c:v>
                </c:pt>
                <c:pt idx="28357">
                  <c:v>3.3586251400000003E-2</c:v>
                </c:pt>
                <c:pt idx="28358">
                  <c:v>3.3586251599999999E-2</c:v>
                </c:pt>
                <c:pt idx="28359">
                  <c:v>3.3586251800000001E-2</c:v>
                </c:pt>
                <c:pt idx="28360">
                  <c:v>3.3586251999999997E-2</c:v>
                </c:pt>
                <c:pt idx="28361">
                  <c:v>3.35862522E-2</c:v>
                </c:pt>
                <c:pt idx="28362">
                  <c:v>3.3586252400000002E-2</c:v>
                </c:pt>
                <c:pt idx="28363">
                  <c:v>3.3586252599999998E-2</c:v>
                </c:pt>
                <c:pt idx="28364">
                  <c:v>3.3586252800000001E-2</c:v>
                </c:pt>
                <c:pt idx="28365">
                  <c:v>3.3586253000000003E-2</c:v>
                </c:pt>
                <c:pt idx="28366">
                  <c:v>3.3586253199999999E-2</c:v>
                </c:pt>
                <c:pt idx="28367">
                  <c:v>3.3586253400000002E-2</c:v>
                </c:pt>
                <c:pt idx="28368">
                  <c:v>3.3586253599999998E-2</c:v>
                </c:pt>
                <c:pt idx="28369">
                  <c:v>3.35862538E-2</c:v>
                </c:pt>
                <c:pt idx="28370">
                  <c:v>3.3586254000000003E-2</c:v>
                </c:pt>
                <c:pt idx="28371">
                  <c:v>3.3586254199999999E-2</c:v>
                </c:pt>
                <c:pt idx="28372">
                  <c:v>3.3586254400000001E-2</c:v>
                </c:pt>
                <c:pt idx="28373">
                  <c:v>3.3586254599999997E-2</c:v>
                </c:pt>
                <c:pt idx="28374">
                  <c:v>3.35862548E-2</c:v>
                </c:pt>
                <c:pt idx="28375">
                  <c:v>3.3586255000000002E-2</c:v>
                </c:pt>
                <c:pt idx="28376">
                  <c:v>3.3586255199999998E-2</c:v>
                </c:pt>
                <c:pt idx="28377">
                  <c:v>3.3586255400000001E-2</c:v>
                </c:pt>
                <c:pt idx="28378">
                  <c:v>3.3586255600000003E-2</c:v>
                </c:pt>
                <c:pt idx="28379">
                  <c:v>3.3586255799999999E-2</c:v>
                </c:pt>
                <c:pt idx="28380">
                  <c:v>3.3586256000000002E-2</c:v>
                </c:pt>
                <c:pt idx="28381">
                  <c:v>3.3586256199999998E-2</c:v>
                </c:pt>
                <c:pt idx="28382">
                  <c:v>3.35862564E-2</c:v>
                </c:pt>
                <c:pt idx="28383">
                  <c:v>3.3586256600000003E-2</c:v>
                </c:pt>
                <c:pt idx="28384">
                  <c:v>3.3586256799999999E-2</c:v>
                </c:pt>
                <c:pt idx="28385">
                  <c:v>3.3586257000000001E-2</c:v>
                </c:pt>
                <c:pt idx="28386">
                  <c:v>3.3586257199999997E-2</c:v>
                </c:pt>
                <c:pt idx="28387">
                  <c:v>3.35862574E-2</c:v>
                </c:pt>
                <c:pt idx="28388">
                  <c:v>3.3586257600000002E-2</c:v>
                </c:pt>
                <c:pt idx="28389">
                  <c:v>3.3586257799999998E-2</c:v>
                </c:pt>
                <c:pt idx="28390">
                  <c:v>3.3586258000000001E-2</c:v>
                </c:pt>
                <c:pt idx="28391">
                  <c:v>3.3586258200000003E-2</c:v>
                </c:pt>
                <c:pt idx="28392">
                  <c:v>3.3586258399999999E-2</c:v>
                </c:pt>
                <c:pt idx="28393">
                  <c:v>3.3586258600000002E-2</c:v>
                </c:pt>
                <c:pt idx="28394">
                  <c:v>3.3586258799999998E-2</c:v>
                </c:pt>
                <c:pt idx="28395">
                  <c:v>3.3586259E-2</c:v>
                </c:pt>
                <c:pt idx="28396">
                  <c:v>3.3586259200000003E-2</c:v>
                </c:pt>
                <c:pt idx="28397">
                  <c:v>3.3586259399999999E-2</c:v>
                </c:pt>
                <c:pt idx="28398">
                  <c:v>3.3586259600000001E-2</c:v>
                </c:pt>
                <c:pt idx="28399">
                  <c:v>3.3586259799999997E-2</c:v>
                </c:pt>
                <c:pt idx="28400">
                  <c:v>3.358626E-2</c:v>
                </c:pt>
                <c:pt idx="28401">
                  <c:v>3.3586260200000002E-2</c:v>
                </c:pt>
                <c:pt idx="28402">
                  <c:v>3.3586260399999998E-2</c:v>
                </c:pt>
                <c:pt idx="28403">
                  <c:v>3.3586260600000001E-2</c:v>
                </c:pt>
                <c:pt idx="28404">
                  <c:v>3.3586260800000003E-2</c:v>
                </c:pt>
                <c:pt idx="28405">
                  <c:v>3.3586260999999999E-2</c:v>
                </c:pt>
                <c:pt idx="28406">
                  <c:v>3.3586261200000002E-2</c:v>
                </c:pt>
                <c:pt idx="28407">
                  <c:v>3.3586261399999998E-2</c:v>
                </c:pt>
                <c:pt idx="28408">
                  <c:v>3.35862616E-2</c:v>
                </c:pt>
                <c:pt idx="28409">
                  <c:v>3.3586261800000003E-2</c:v>
                </c:pt>
                <c:pt idx="28410">
                  <c:v>3.3586261999999999E-2</c:v>
                </c:pt>
                <c:pt idx="28411">
                  <c:v>3.3586262200000001E-2</c:v>
                </c:pt>
                <c:pt idx="28412">
                  <c:v>3.3586262399999997E-2</c:v>
                </c:pt>
                <c:pt idx="28413">
                  <c:v>3.35862626E-2</c:v>
                </c:pt>
                <c:pt idx="28414">
                  <c:v>3.3586262800000002E-2</c:v>
                </c:pt>
                <c:pt idx="28415">
                  <c:v>3.3586262999999998E-2</c:v>
                </c:pt>
                <c:pt idx="28416">
                  <c:v>3.3586263200000001E-2</c:v>
                </c:pt>
                <c:pt idx="28417">
                  <c:v>3.3586263399999997E-2</c:v>
                </c:pt>
                <c:pt idx="28418">
                  <c:v>3.3586263599999999E-2</c:v>
                </c:pt>
                <c:pt idx="28419">
                  <c:v>3.3586263800000002E-2</c:v>
                </c:pt>
                <c:pt idx="28420">
                  <c:v>3.3586263999999998E-2</c:v>
                </c:pt>
                <c:pt idx="28421">
                  <c:v>3.35862642E-2</c:v>
                </c:pt>
                <c:pt idx="28422">
                  <c:v>3.3586264400000003E-2</c:v>
                </c:pt>
                <c:pt idx="28423">
                  <c:v>3.3586264599999999E-2</c:v>
                </c:pt>
                <c:pt idx="28424">
                  <c:v>3.3586264800000001E-2</c:v>
                </c:pt>
                <c:pt idx="28425">
                  <c:v>3.3586264999999997E-2</c:v>
                </c:pt>
                <c:pt idx="28426">
                  <c:v>3.35862652E-2</c:v>
                </c:pt>
                <c:pt idx="28427">
                  <c:v>3.3586265400000002E-2</c:v>
                </c:pt>
                <c:pt idx="28428">
                  <c:v>3.3586265599999998E-2</c:v>
                </c:pt>
                <c:pt idx="28429">
                  <c:v>3.3586265800000001E-2</c:v>
                </c:pt>
                <c:pt idx="28430">
                  <c:v>3.3586265999999997E-2</c:v>
                </c:pt>
                <c:pt idx="28431">
                  <c:v>3.3586266199999999E-2</c:v>
                </c:pt>
                <c:pt idx="28432">
                  <c:v>3.3586266400000002E-2</c:v>
                </c:pt>
                <c:pt idx="28433">
                  <c:v>3.3586266599999998E-2</c:v>
                </c:pt>
                <c:pt idx="28434">
                  <c:v>3.35862668E-2</c:v>
                </c:pt>
                <c:pt idx="28435">
                  <c:v>3.3586267000000003E-2</c:v>
                </c:pt>
                <c:pt idx="28436">
                  <c:v>3.3586267199999999E-2</c:v>
                </c:pt>
                <c:pt idx="28437">
                  <c:v>3.3586267400000001E-2</c:v>
                </c:pt>
                <c:pt idx="28438">
                  <c:v>3.3586267599999997E-2</c:v>
                </c:pt>
                <c:pt idx="28439">
                  <c:v>3.35862678E-2</c:v>
                </c:pt>
                <c:pt idx="28440">
                  <c:v>3.3586268000000002E-2</c:v>
                </c:pt>
                <c:pt idx="28441">
                  <c:v>3.3586268199999998E-2</c:v>
                </c:pt>
                <c:pt idx="28442">
                  <c:v>3.3586268400000001E-2</c:v>
                </c:pt>
                <c:pt idx="28443">
                  <c:v>3.3586268599999997E-2</c:v>
                </c:pt>
                <c:pt idx="28444">
                  <c:v>3.3586268799999999E-2</c:v>
                </c:pt>
                <c:pt idx="28445">
                  <c:v>3.3586269000000002E-2</c:v>
                </c:pt>
                <c:pt idx="28446">
                  <c:v>3.3586269199999998E-2</c:v>
                </c:pt>
                <c:pt idx="28447">
                  <c:v>3.35862694E-2</c:v>
                </c:pt>
                <c:pt idx="28448">
                  <c:v>3.3586269600000003E-2</c:v>
                </c:pt>
                <c:pt idx="28449">
                  <c:v>3.3586269799999999E-2</c:v>
                </c:pt>
                <c:pt idx="28450">
                  <c:v>3.3586270000000001E-2</c:v>
                </c:pt>
                <c:pt idx="28451">
                  <c:v>3.3586270199999997E-2</c:v>
                </c:pt>
                <c:pt idx="28452">
                  <c:v>3.35862704E-2</c:v>
                </c:pt>
                <c:pt idx="28453">
                  <c:v>3.3586270600000002E-2</c:v>
                </c:pt>
                <c:pt idx="28454">
                  <c:v>3.3586270799999998E-2</c:v>
                </c:pt>
                <c:pt idx="28455">
                  <c:v>3.3586271000000001E-2</c:v>
                </c:pt>
                <c:pt idx="28456">
                  <c:v>3.3586271199999997E-2</c:v>
                </c:pt>
                <c:pt idx="28457">
                  <c:v>3.3586271399999999E-2</c:v>
                </c:pt>
                <c:pt idx="28458">
                  <c:v>3.3586271600000002E-2</c:v>
                </c:pt>
                <c:pt idx="28459">
                  <c:v>3.3586271799999998E-2</c:v>
                </c:pt>
                <c:pt idx="28460">
                  <c:v>3.3586272E-2</c:v>
                </c:pt>
                <c:pt idx="28461">
                  <c:v>3.3586272200000003E-2</c:v>
                </c:pt>
                <c:pt idx="28462">
                  <c:v>3.3586272399999999E-2</c:v>
                </c:pt>
                <c:pt idx="28463">
                  <c:v>3.3586272600000001E-2</c:v>
                </c:pt>
                <c:pt idx="28464">
                  <c:v>3.3586272799999997E-2</c:v>
                </c:pt>
                <c:pt idx="28465">
                  <c:v>3.3586273E-2</c:v>
                </c:pt>
                <c:pt idx="28466">
                  <c:v>3.3586273200000002E-2</c:v>
                </c:pt>
                <c:pt idx="28467">
                  <c:v>3.3586273399999998E-2</c:v>
                </c:pt>
                <c:pt idx="28468">
                  <c:v>3.3586273600000001E-2</c:v>
                </c:pt>
                <c:pt idx="28469">
                  <c:v>3.3586273799999997E-2</c:v>
                </c:pt>
                <c:pt idx="28470">
                  <c:v>3.3586273999999999E-2</c:v>
                </c:pt>
                <c:pt idx="28471">
                  <c:v>3.3586274200000002E-2</c:v>
                </c:pt>
                <c:pt idx="28472">
                  <c:v>3.3586274399999998E-2</c:v>
                </c:pt>
                <c:pt idx="28473">
                  <c:v>3.35862746E-2</c:v>
                </c:pt>
                <c:pt idx="28474">
                  <c:v>3.3586274800000003E-2</c:v>
                </c:pt>
                <c:pt idx="28475">
                  <c:v>3.3586274999999999E-2</c:v>
                </c:pt>
                <c:pt idx="28476">
                  <c:v>3.3586275200000001E-2</c:v>
                </c:pt>
                <c:pt idx="28477">
                  <c:v>3.3586275399999997E-2</c:v>
                </c:pt>
                <c:pt idx="28478">
                  <c:v>3.35862756E-2</c:v>
                </c:pt>
                <c:pt idx="28479">
                  <c:v>3.3586275800000003E-2</c:v>
                </c:pt>
                <c:pt idx="28480">
                  <c:v>3.3586275999999998E-2</c:v>
                </c:pt>
                <c:pt idx="28481">
                  <c:v>3.3586276200000001E-2</c:v>
                </c:pt>
                <c:pt idx="28482">
                  <c:v>3.3586276399999997E-2</c:v>
                </c:pt>
                <c:pt idx="28483">
                  <c:v>3.3586276599999999E-2</c:v>
                </c:pt>
                <c:pt idx="28484">
                  <c:v>3.3586276800000002E-2</c:v>
                </c:pt>
                <c:pt idx="28485">
                  <c:v>3.3586276999999998E-2</c:v>
                </c:pt>
                <c:pt idx="28486">
                  <c:v>3.35862772E-2</c:v>
                </c:pt>
                <c:pt idx="28487">
                  <c:v>3.3586277400000003E-2</c:v>
                </c:pt>
                <c:pt idx="28488">
                  <c:v>3.3586277599999999E-2</c:v>
                </c:pt>
                <c:pt idx="28489">
                  <c:v>3.3586277800000001E-2</c:v>
                </c:pt>
                <c:pt idx="28490">
                  <c:v>3.3586277999999997E-2</c:v>
                </c:pt>
                <c:pt idx="28491">
                  <c:v>3.35862782E-2</c:v>
                </c:pt>
                <c:pt idx="28492">
                  <c:v>3.3586278400000003E-2</c:v>
                </c:pt>
                <c:pt idx="28493">
                  <c:v>3.3586278599999998E-2</c:v>
                </c:pt>
                <c:pt idx="28494">
                  <c:v>3.3586278800000001E-2</c:v>
                </c:pt>
                <c:pt idx="28495">
                  <c:v>3.3586278999999997E-2</c:v>
                </c:pt>
                <c:pt idx="28496">
                  <c:v>3.3586279199999999E-2</c:v>
                </c:pt>
                <c:pt idx="28497">
                  <c:v>3.3586279400000002E-2</c:v>
                </c:pt>
                <c:pt idx="28498">
                  <c:v>3.3586279599999998E-2</c:v>
                </c:pt>
                <c:pt idx="28499">
                  <c:v>3.35862798E-2</c:v>
                </c:pt>
                <c:pt idx="28500">
                  <c:v>3.3586280000000003E-2</c:v>
                </c:pt>
                <c:pt idx="28501">
                  <c:v>3.3586280199999999E-2</c:v>
                </c:pt>
                <c:pt idx="28502">
                  <c:v>3.3586280400000001E-2</c:v>
                </c:pt>
                <c:pt idx="28503">
                  <c:v>3.3586280599999997E-2</c:v>
                </c:pt>
                <c:pt idx="28504">
                  <c:v>3.35862808E-2</c:v>
                </c:pt>
                <c:pt idx="28505">
                  <c:v>3.3586281000000003E-2</c:v>
                </c:pt>
                <c:pt idx="28506">
                  <c:v>3.3586281199999998E-2</c:v>
                </c:pt>
                <c:pt idx="28507">
                  <c:v>3.3586281400000001E-2</c:v>
                </c:pt>
                <c:pt idx="28508">
                  <c:v>3.3586281599999997E-2</c:v>
                </c:pt>
                <c:pt idx="28509">
                  <c:v>3.3586281799999999E-2</c:v>
                </c:pt>
                <c:pt idx="28510">
                  <c:v>3.3586282000000002E-2</c:v>
                </c:pt>
                <c:pt idx="28511">
                  <c:v>3.3586282199999998E-2</c:v>
                </c:pt>
                <c:pt idx="28512">
                  <c:v>3.35862824E-2</c:v>
                </c:pt>
                <c:pt idx="28513">
                  <c:v>3.3586282600000003E-2</c:v>
                </c:pt>
                <c:pt idx="28514">
                  <c:v>3.3586282799999999E-2</c:v>
                </c:pt>
                <c:pt idx="28515">
                  <c:v>3.3586283000000001E-2</c:v>
                </c:pt>
                <c:pt idx="28516">
                  <c:v>3.3586283199999997E-2</c:v>
                </c:pt>
                <c:pt idx="28517">
                  <c:v>3.35862834E-2</c:v>
                </c:pt>
                <c:pt idx="28518">
                  <c:v>3.3586283600000003E-2</c:v>
                </c:pt>
                <c:pt idx="28519">
                  <c:v>3.3586283799999998E-2</c:v>
                </c:pt>
                <c:pt idx="28520">
                  <c:v>3.3586284000000001E-2</c:v>
                </c:pt>
                <c:pt idx="28521">
                  <c:v>3.3586284199999997E-2</c:v>
                </c:pt>
                <c:pt idx="28522">
                  <c:v>3.3586284399999999E-2</c:v>
                </c:pt>
                <c:pt idx="28523">
                  <c:v>3.3586284600000002E-2</c:v>
                </c:pt>
                <c:pt idx="28524">
                  <c:v>3.3586284799999998E-2</c:v>
                </c:pt>
                <c:pt idx="28525">
                  <c:v>3.3586285E-2</c:v>
                </c:pt>
                <c:pt idx="28526">
                  <c:v>3.3586285200000003E-2</c:v>
                </c:pt>
                <c:pt idx="28527">
                  <c:v>3.3586285399999999E-2</c:v>
                </c:pt>
                <c:pt idx="28528">
                  <c:v>3.3586285600000002E-2</c:v>
                </c:pt>
                <c:pt idx="28529">
                  <c:v>3.3586285799999997E-2</c:v>
                </c:pt>
                <c:pt idx="28530">
                  <c:v>3.3586286E-2</c:v>
                </c:pt>
                <c:pt idx="28531">
                  <c:v>3.3586286200000003E-2</c:v>
                </c:pt>
                <c:pt idx="28532">
                  <c:v>3.3586286399999998E-2</c:v>
                </c:pt>
                <c:pt idx="28533">
                  <c:v>3.3586286600000001E-2</c:v>
                </c:pt>
                <c:pt idx="28534">
                  <c:v>3.3586286799999997E-2</c:v>
                </c:pt>
                <c:pt idx="28535">
                  <c:v>3.3586286999999999E-2</c:v>
                </c:pt>
                <c:pt idx="28536">
                  <c:v>3.3586287200000002E-2</c:v>
                </c:pt>
                <c:pt idx="28537">
                  <c:v>3.3586287399999998E-2</c:v>
                </c:pt>
                <c:pt idx="28538">
                  <c:v>3.35862876E-2</c:v>
                </c:pt>
                <c:pt idx="28539">
                  <c:v>3.3586287800000003E-2</c:v>
                </c:pt>
                <c:pt idx="28540">
                  <c:v>3.3586287999999999E-2</c:v>
                </c:pt>
                <c:pt idx="28541">
                  <c:v>3.3586288200000002E-2</c:v>
                </c:pt>
                <c:pt idx="28542">
                  <c:v>3.3586288399999997E-2</c:v>
                </c:pt>
                <c:pt idx="28543">
                  <c:v>3.35862886E-2</c:v>
                </c:pt>
                <c:pt idx="28544">
                  <c:v>3.3586288800000003E-2</c:v>
                </c:pt>
                <c:pt idx="28545">
                  <c:v>3.3586288999999998E-2</c:v>
                </c:pt>
                <c:pt idx="28546">
                  <c:v>3.3586289200000001E-2</c:v>
                </c:pt>
                <c:pt idx="28547">
                  <c:v>3.3586289399999997E-2</c:v>
                </c:pt>
                <c:pt idx="28548">
                  <c:v>3.3586289599999999E-2</c:v>
                </c:pt>
                <c:pt idx="28549">
                  <c:v>3.3586289800000002E-2</c:v>
                </c:pt>
                <c:pt idx="28550">
                  <c:v>3.3586289999999998E-2</c:v>
                </c:pt>
                <c:pt idx="28551">
                  <c:v>3.35862902E-2</c:v>
                </c:pt>
                <c:pt idx="28552">
                  <c:v>3.3586290400000003E-2</c:v>
                </c:pt>
                <c:pt idx="28553">
                  <c:v>3.3586290599999999E-2</c:v>
                </c:pt>
                <c:pt idx="28554">
                  <c:v>3.3586290800000002E-2</c:v>
                </c:pt>
                <c:pt idx="28555">
                  <c:v>3.3586290999999997E-2</c:v>
                </c:pt>
                <c:pt idx="28556">
                  <c:v>3.35862912E-2</c:v>
                </c:pt>
                <c:pt idx="28557">
                  <c:v>3.3586291400000003E-2</c:v>
                </c:pt>
                <c:pt idx="28558">
                  <c:v>3.3586291599999998E-2</c:v>
                </c:pt>
                <c:pt idx="28559">
                  <c:v>3.3586291800000001E-2</c:v>
                </c:pt>
                <c:pt idx="28560">
                  <c:v>3.3586291999999997E-2</c:v>
                </c:pt>
                <c:pt idx="28561">
                  <c:v>3.3586292199999999E-2</c:v>
                </c:pt>
                <c:pt idx="28562">
                  <c:v>3.3586292400000002E-2</c:v>
                </c:pt>
                <c:pt idx="28563">
                  <c:v>3.3586292599999998E-2</c:v>
                </c:pt>
                <c:pt idx="28564">
                  <c:v>3.3586292800000001E-2</c:v>
                </c:pt>
                <c:pt idx="28565">
                  <c:v>3.3586293000000003E-2</c:v>
                </c:pt>
                <c:pt idx="28566">
                  <c:v>3.3586293199999999E-2</c:v>
                </c:pt>
                <c:pt idx="28567">
                  <c:v>3.3586293400000002E-2</c:v>
                </c:pt>
                <c:pt idx="28568">
                  <c:v>3.3586293599999997E-2</c:v>
                </c:pt>
                <c:pt idx="28569">
                  <c:v>3.35862938E-2</c:v>
                </c:pt>
                <c:pt idx="28570">
                  <c:v>3.3586294000000003E-2</c:v>
                </c:pt>
                <c:pt idx="28571">
                  <c:v>3.3586294199999998E-2</c:v>
                </c:pt>
                <c:pt idx="28572">
                  <c:v>3.3586294400000001E-2</c:v>
                </c:pt>
                <c:pt idx="28573">
                  <c:v>3.3586294599999997E-2</c:v>
                </c:pt>
                <c:pt idx="28574">
                  <c:v>3.3586294799999999E-2</c:v>
                </c:pt>
                <c:pt idx="28575">
                  <c:v>3.3586295000000002E-2</c:v>
                </c:pt>
                <c:pt idx="28576">
                  <c:v>3.3586295199999998E-2</c:v>
                </c:pt>
                <c:pt idx="28577">
                  <c:v>3.3586295400000001E-2</c:v>
                </c:pt>
                <c:pt idx="28578">
                  <c:v>3.3586295600000003E-2</c:v>
                </c:pt>
                <c:pt idx="28579">
                  <c:v>3.3586295799999999E-2</c:v>
                </c:pt>
                <c:pt idx="28580">
                  <c:v>3.3586296000000002E-2</c:v>
                </c:pt>
                <c:pt idx="28581">
                  <c:v>3.3586296199999997E-2</c:v>
                </c:pt>
                <c:pt idx="28582">
                  <c:v>3.35862964E-2</c:v>
                </c:pt>
                <c:pt idx="28583">
                  <c:v>3.3586296600000003E-2</c:v>
                </c:pt>
                <c:pt idx="28584">
                  <c:v>3.3586296799999998E-2</c:v>
                </c:pt>
                <c:pt idx="28585">
                  <c:v>3.3586297000000001E-2</c:v>
                </c:pt>
                <c:pt idx="28586">
                  <c:v>3.3586297199999997E-2</c:v>
                </c:pt>
                <c:pt idx="28587">
                  <c:v>3.3586297399999999E-2</c:v>
                </c:pt>
                <c:pt idx="28588">
                  <c:v>3.3586297600000002E-2</c:v>
                </c:pt>
                <c:pt idx="28589">
                  <c:v>3.3586297799999998E-2</c:v>
                </c:pt>
                <c:pt idx="28590">
                  <c:v>3.3586298000000001E-2</c:v>
                </c:pt>
                <c:pt idx="28591">
                  <c:v>3.3586298200000003E-2</c:v>
                </c:pt>
                <c:pt idx="28592">
                  <c:v>3.3586298399999999E-2</c:v>
                </c:pt>
                <c:pt idx="28593">
                  <c:v>3.3586298600000002E-2</c:v>
                </c:pt>
                <c:pt idx="28594">
                  <c:v>3.3586298799999997E-2</c:v>
                </c:pt>
                <c:pt idx="28595">
                  <c:v>3.3586299E-2</c:v>
                </c:pt>
                <c:pt idx="28596">
                  <c:v>3.3586299200000003E-2</c:v>
                </c:pt>
                <c:pt idx="28597">
                  <c:v>3.3586299399999998E-2</c:v>
                </c:pt>
                <c:pt idx="28598">
                  <c:v>3.3586299600000001E-2</c:v>
                </c:pt>
                <c:pt idx="28599">
                  <c:v>3.3586299799999997E-2</c:v>
                </c:pt>
                <c:pt idx="28600">
                  <c:v>3.3586299999999999E-2</c:v>
                </c:pt>
                <c:pt idx="28601">
                  <c:v>3.3586300200000002E-2</c:v>
                </c:pt>
                <c:pt idx="28602">
                  <c:v>3.3586300399999998E-2</c:v>
                </c:pt>
                <c:pt idx="28603">
                  <c:v>3.3586300600000001E-2</c:v>
                </c:pt>
                <c:pt idx="28604">
                  <c:v>3.3586300800000003E-2</c:v>
                </c:pt>
                <c:pt idx="28605">
                  <c:v>3.3586300999999999E-2</c:v>
                </c:pt>
                <c:pt idx="28606">
                  <c:v>3.3586301200000002E-2</c:v>
                </c:pt>
                <c:pt idx="28607">
                  <c:v>3.3586301399999997E-2</c:v>
                </c:pt>
                <c:pt idx="28608">
                  <c:v>3.35863016E-2</c:v>
                </c:pt>
                <c:pt idx="28609">
                  <c:v>3.3586301800000003E-2</c:v>
                </c:pt>
                <c:pt idx="28610">
                  <c:v>3.3586301999999998E-2</c:v>
                </c:pt>
                <c:pt idx="28611">
                  <c:v>3.3586302200000001E-2</c:v>
                </c:pt>
                <c:pt idx="28612">
                  <c:v>3.3586302399999997E-2</c:v>
                </c:pt>
                <c:pt idx="28613">
                  <c:v>3.35863026E-2</c:v>
                </c:pt>
                <c:pt idx="28614">
                  <c:v>3.3586302800000002E-2</c:v>
                </c:pt>
                <c:pt idx="28615">
                  <c:v>3.3586302999999998E-2</c:v>
                </c:pt>
                <c:pt idx="28616">
                  <c:v>3.3586303200000001E-2</c:v>
                </c:pt>
                <c:pt idx="28617">
                  <c:v>3.3586303400000003E-2</c:v>
                </c:pt>
                <c:pt idx="28618">
                  <c:v>3.3586303599999999E-2</c:v>
                </c:pt>
                <c:pt idx="28619">
                  <c:v>3.3586303800000002E-2</c:v>
                </c:pt>
                <c:pt idx="28620">
                  <c:v>3.3586303999999997E-2</c:v>
                </c:pt>
                <c:pt idx="28621">
                  <c:v>3.35863042E-2</c:v>
                </c:pt>
                <c:pt idx="28622">
                  <c:v>3.3586304400000003E-2</c:v>
                </c:pt>
                <c:pt idx="28623">
                  <c:v>3.3586304599999998E-2</c:v>
                </c:pt>
                <c:pt idx="28624">
                  <c:v>3.3586304800000001E-2</c:v>
                </c:pt>
                <c:pt idx="28625">
                  <c:v>3.3586304999999997E-2</c:v>
                </c:pt>
                <c:pt idx="28626">
                  <c:v>3.35863052E-2</c:v>
                </c:pt>
                <c:pt idx="28627">
                  <c:v>3.3586305400000002E-2</c:v>
                </c:pt>
                <c:pt idx="28628">
                  <c:v>3.3586305599999998E-2</c:v>
                </c:pt>
                <c:pt idx="28629">
                  <c:v>3.3586305800000001E-2</c:v>
                </c:pt>
                <c:pt idx="28630">
                  <c:v>3.3586306000000003E-2</c:v>
                </c:pt>
                <c:pt idx="28631">
                  <c:v>3.3586306199999999E-2</c:v>
                </c:pt>
                <c:pt idx="28632">
                  <c:v>3.3586306400000002E-2</c:v>
                </c:pt>
                <c:pt idx="28633">
                  <c:v>3.3586306599999997E-2</c:v>
                </c:pt>
                <c:pt idx="28634">
                  <c:v>3.35863068E-2</c:v>
                </c:pt>
                <c:pt idx="28635">
                  <c:v>3.3586307000000003E-2</c:v>
                </c:pt>
                <c:pt idx="28636">
                  <c:v>3.3586307199999998E-2</c:v>
                </c:pt>
                <c:pt idx="28637">
                  <c:v>3.3586307400000001E-2</c:v>
                </c:pt>
                <c:pt idx="28638">
                  <c:v>3.3586307599999997E-2</c:v>
                </c:pt>
                <c:pt idx="28639">
                  <c:v>3.35863078E-2</c:v>
                </c:pt>
                <c:pt idx="28640">
                  <c:v>3.3586308000000002E-2</c:v>
                </c:pt>
                <c:pt idx="28641">
                  <c:v>3.3586308199999998E-2</c:v>
                </c:pt>
                <c:pt idx="28642">
                  <c:v>3.3586308400000001E-2</c:v>
                </c:pt>
                <c:pt idx="28643">
                  <c:v>3.3586308600000003E-2</c:v>
                </c:pt>
                <c:pt idx="28644">
                  <c:v>3.3586308799999999E-2</c:v>
                </c:pt>
                <c:pt idx="28645">
                  <c:v>3.3586309000000002E-2</c:v>
                </c:pt>
                <c:pt idx="28646">
                  <c:v>3.3586309199999997E-2</c:v>
                </c:pt>
                <c:pt idx="28647">
                  <c:v>3.35863094E-2</c:v>
                </c:pt>
                <c:pt idx="28648">
                  <c:v>3.3586309600000003E-2</c:v>
                </c:pt>
                <c:pt idx="28649">
                  <c:v>3.3586309799999998E-2</c:v>
                </c:pt>
                <c:pt idx="28650">
                  <c:v>3.3586310000000001E-2</c:v>
                </c:pt>
                <c:pt idx="28651">
                  <c:v>3.3586310199999997E-2</c:v>
                </c:pt>
                <c:pt idx="28652">
                  <c:v>3.35863104E-2</c:v>
                </c:pt>
                <c:pt idx="28653">
                  <c:v>3.3586310600000002E-2</c:v>
                </c:pt>
                <c:pt idx="28654">
                  <c:v>3.3586310799999998E-2</c:v>
                </c:pt>
                <c:pt idx="28655">
                  <c:v>3.3586311000000001E-2</c:v>
                </c:pt>
                <c:pt idx="28656">
                  <c:v>3.3586311200000003E-2</c:v>
                </c:pt>
                <c:pt idx="28657">
                  <c:v>3.3586311399999999E-2</c:v>
                </c:pt>
                <c:pt idx="28658">
                  <c:v>3.3586311600000002E-2</c:v>
                </c:pt>
                <c:pt idx="28659">
                  <c:v>3.3586311799999997E-2</c:v>
                </c:pt>
                <c:pt idx="28660">
                  <c:v>3.3586312E-2</c:v>
                </c:pt>
                <c:pt idx="28661">
                  <c:v>3.3586312200000003E-2</c:v>
                </c:pt>
                <c:pt idx="28662">
                  <c:v>3.3586312399999999E-2</c:v>
                </c:pt>
                <c:pt idx="28663">
                  <c:v>3.3586312600000001E-2</c:v>
                </c:pt>
                <c:pt idx="28664">
                  <c:v>3.3586312799999997E-2</c:v>
                </c:pt>
                <c:pt idx="28665">
                  <c:v>3.3586313E-2</c:v>
                </c:pt>
                <c:pt idx="28666">
                  <c:v>3.3586313200000002E-2</c:v>
                </c:pt>
                <c:pt idx="28667">
                  <c:v>3.3586313399999998E-2</c:v>
                </c:pt>
                <c:pt idx="28668">
                  <c:v>3.3586313600000001E-2</c:v>
                </c:pt>
                <c:pt idx="28669">
                  <c:v>3.3586313800000003E-2</c:v>
                </c:pt>
                <c:pt idx="28670">
                  <c:v>3.3586313999999999E-2</c:v>
                </c:pt>
                <c:pt idx="28671">
                  <c:v>3.3586314200000002E-2</c:v>
                </c:pt>
                <c:pt idx="28672">
                  <c:v>3.3586314399999997E-2</c:v>
                </c:pt>
                <c:pt idx="28673">
                  <c:v>3.35863146E-2</c:v>
                </c:pt>
                <c:pt idx="28674">
                  <c:v>3.3586314800000003E-2</c:v>
                </c:pt>
                <c:pt idx="28675">
                  <c:v>3.3586314999999999E-2</c:v>
                </c:pt>
                <c:pt idx="28676">
                  <c:v>3.3586315200000001E-2</c:v>
                </c:pt>
                <c:pt idx="28677">
                  <c:v>3.3586315399999997E-2</c:v>
                </c:pt>
                <c:pt idx="28678">
                  <c:v>3.35863156E-2</c:v>
                </c:pt>
                <c:pt idx="28679">
                  <c:v>3.3586315800000002E-2</c:v>
                </c:pt>
                <c:pt idx="28680">
                  <c:v>3.3586315999999998E-2</c:v>
                </c:pt>
                <c:pt idx="28681">
                  <c:v>3.3586316200000001E-2</c:v>
                </c:pt>
                <c:pt idx="28682">
                  <c:v>3.3586316400000003E-2</c:v>
                </c:pt>
                <c:pt idx="28683">
                  <c:v>3.3586316599999999E-2</c:v>
                </c:pt>
                <c:pt idx="28684">
                  <c:v>3.3586316800000002E-2</c:v>
                </c:pt>
                <c:pt idx="28685">
                  <c:v>3.3586316999999997E-2</c:v>
                </c:pt>
                <c:pt idx="28686">
                  <c:v>3.35863172E-2</c:v>
                </c:pt>
                <c:pt idx="28687">
                  <c:v>3.3586317400000003E-2</c:v>
                </c:pt>
                <c:pt idx="28688">
                  <c:v>3.3586317599999999E-2</c:v>
                </c:pt>
                <c:pt idx="28689">
                  <c:v>3.3586317800000001E-2</c:v>
                </c:pt>
                <c:pt idx="28690">
                  <c:v>3.3586317999999997E-2</c:v>
                </c:pt>
                <c:pt idx="28691">
                  <c:v>3.35863182E-2</c:v>
                </c:pt>
                <c:pt idx="28692">
                  <c:v>3.3586318400000002E-2</c:v>
                </c:pt>
                <c:pt idx="28693">
                  <c:v>3.3586318599999998E-2</c:v>
                </c:pt>
                <c:pt idx="28694">
                  <c:v>3.3586318800000001E-2</c:v>
                </c:pt>
                <c:pt idx="28695">
                  <c:v>3.3586319000000003E-2</c:v>
                </c:pt>
                <c:pt idx="28696">
                  <c:v>3.3586319199999999E-2</c:v>
                </c:pt>
                <c:pt idx="28697">
                  <c:v>3.3586319400000002E-2</c:v>
                </c:pt>
                <c:pt idx="28698">
                  <c:v>3.3586319599999997E-2</c:v>
                </c:pt>
                <c:pt idx="28699">
                  <c:v>3.35863198E-2</c:v>
                </c:pt>
                <c:pt idx="28700">
                  <c:v>3.3586320000000003E-2</c:v>
                </c:pt>
                <c:pt idx="28701">
                  <c:v>3.3586320199999999E-2</c:v>
                </c:pt>
                <c:pt idx="28702">
                  <c:v>3.3586320400000001E-2</c:v>
                </c:pt>
                <c:pt idx="28703">
                  <c:v>3.3586320599999997E-2</c:v>
                </c:pt>
                <c:pt idx="28704">
                  <c:v>3.35863208E-2</c:v>
                </c:pt>
                <c:pt idx="28705">
                  <c:v>3.3586321000000002E-2</c:v>
                </c:pt>
                <c:pt idx="28706">
                  <c:v>3.3586321199999998E-2</c:v>
                </c:pt>
                <c:pt idx="28707">
                  <c:v>3.3586321400000001E-2</c:v>
                </c:pt>
                <c:pt idx="28708">
                  <c:v>3.3586321600000003E-2</c:v>
                </c:pt>
                <c:pt idx="28709">
                  <c:v>3.3586321799999999E-2</c:v>
                </c:pt>
                <c:pt idx="28710">
                  <c:v>3.3586322000000002E-2</c:v>
                </c:pt>
                <c:pt idx="28711">
                  <c:v>3.3586322199999998E-2</c:v>
                </c:pt>
                <c:pt idx="28712">
                  <c:v>3.35863224E-2</c:v>
                </c:pt>
                <c:pt idx="28713">
                  <c:v>3.3586322600000003E-2</c:v>
                </c:pt>
                <c:pt idx="28714">
                  <c:v>3.3586322799999999E-2</c:v>
                </c:pt>
                <c:pt idx="28715">
                  <c:v>3.3586323000000001E-2</c:v>
                </c:pt>
                <c:pt idx="28716">
                  <c:v>3.3586323199999997E-2</c:v>
                </c:pt>
                <c:pt idx="28717">
                  <c:v>3.35863234E-2</c:v>
                </c:pt>
                <c:pt idx="28718">
                  <c:v>3.3586323600000002E-2</c:v>
                </c:pt>
                <c:pt idx="28719">
                  <c:v>3.3586323799999998E-2</c:v>
                </c:pt>
                <c:pt idx="28720">
                  <c:v>3.3586324000000001E-2</c:v>
                </c:pt>
                <c:pt idx="28721">
                  <c:v>3.3586324200000003E-2</c:v>
                </c:pt>
                <c:pt idx="28722">
                  <c:v>3.3586324399999999E-2</c:v>
                </c:pt>
                <c:pt idx="28723">
                  <c:v>3.3586324600000002E-2</c:v>
                </c:pt>
                <c:pt idx="28724">
                  <c:v>3.3586324799999998E-2</c:v>
                </c:pt>
                <c:pt idx="28725">
                  <c:v>3.3586325E-2</c:v>
                </c:pt>
                <c:pt idx="28726">
                  <c:v>3.3586325200000003E-2</c:v>
                </c:pt>
                <c:pt idx="28727">
                  <c:v>3.3586325399999999E-2</c:v>
                </c:pt>
                <c:pt idx="28728">
                  <c:v>3.3586325600000001E-2</c:v>
                </c:pt>
                <c:pt idx="28729">
                  <c:v>3.3586325799999997E-2</c:v>
                </c:pt>
                <c:pt idx="28730">
                  <c:v>3.3586326E-2</c:v>
                </c:pt>
                <c:pt idx="28731">
                  <c:v>3.3586326200000002E-2</c:v>
                </c:pt>
                <c:pt idx="28732">
                  <c:v>3.3586326399999998E-2</c:v>
                </c:pt>
                <c:pt idx="28733">
                  <c:v>3.3586326600000001E-2</c:v>
                </c:pt>
                <c:pt idx="28734">
                  <c:v>3.3586326800000003E-2</c:v>
                </c:pt>
                <c:pt idx="28735">
                  <c:v>3.3586326999999999E-2</c:v>
                </c:pt>
                <c:pt idx="28736">
                  <c:v>3.3586327200000002E-2</c:v>
                </c:pt>
                <c:pt idx="28737">
                  <c:v>3.3586327399999998E-2</c:v>
                </c:pt>
                <c:pt idx="28738">
                  <c:v>3.35863276E-2</c:v>
                </c:pt>
                <c:pt idx="28739">
                  <c:v>3.3586327800000003E-2</c:v>
                </c:pt>
                <c:pt idx="28740">
                  <c:v>3.3586327999999999E-2</c:v>
                </c:pt>
                <c:pt idx="28741">
                  <c:v>3.3586328200000001E-2</c:v>
                </c:pt>
                <c:pt idx="28742">
                  <c:v>3.3586328399999997E-2</c:v>
                </c:pt>
                <c:pt idx="28743">
                  <c:v>3.35863286E-2</c:v>
                </c:pt>
                <c:pt idx="28744">
                  <c:v>3.3586328800000002E-2</c:v>
                </c:pt>
                <c:pt idx="28745">
                  <c:v>3.3586328999999998E-2</c:v>
                </c:pt>
                <c:pt idx="28746">
                  <c:v>3.3586329200000001E-2</c:v>
                </c:pt>
                <c:pt idx="28747">
                  <c:v>3.3586329400000003E-2</c:v>
                </c:pt>
                <c:pt idx="28748">
                  <c:v>3.3586329599999999E-2</c:v>
                </c:pt>
                <c:pt idx="28749">
                  <c:v>3.3586329800000002E-2</c:v>
                </c:pt>
                <c:pt idx="28750">
                  <c:v>3.3586329999999998E-2</c:v>
                </c:pt>
                <c:pt idx="28751">
                  <c:v>3.35863302E-2</c:v>
                </c:pt>
                <c:pt idx="28752">
                  <c:v>3.3586330400000003E-2</c:v>
                </c:pt>
                <c:pt idx="28753">
                  <c:v>3.3586330599999999E-2</c:v>
                </c:pt>
                <c:pt idx="28754">
                  <c:v>3.3586330800000001E-2</c:v>
                </c:pt>
                <c:pt idx="28755">
                  <c:v>3.3586330999999997E-2</c:v>
                </c:pt>
                <c:pt idx="28756">
                  <c:v>3.35863312E-2</c:v>
                </c:pt>
                <c:pt idx="28757">
                  <c:v>3.3586331400000002E-2</c:v>
                </c:pt>
                <c:pt idx="28758">
                  <c:v>3.3586331599999998E-2</c:v>
                </c:pt>
                <c:pt idx="28759">
                  <c:v>3.3586331800000001E-2</c:v>
                </c:pt>
                <c:pt idx="28760">
                  <c:v>3.3586332000000003E-2</c:v>
                </c:pt>
                <c:pt idx="28761">
                  <c:v>3.3586332199999999E-2</c:v>
                </c:pt>
                <c:pt idx="28762">
                  <c:v>3.3586332400000002E-2</c:v>
                </c:pt>
                <c:pt idx="28763">
                  <c:v>3.3586332599999998E-2</c:v>
                </c:pt>
                <c:pt idx="28764">
                  <c:v>3.35863328E-2</c:v>
                </c:pt>
                <c:pt idx="28765">
                  <c:v>3.3586333000000003E-2</c:v>
                </c:pt>
                <c:pt idx="28766">
                  <c:v>3.3586333199999999E-2</c:v>
                </c:pt>
                <c:pt idx="28767">
                  <c:v>3.3586333400000001E-2</c:v>
                </c:pt>
                <c:pt idx="28768">
                  <c:v>3.3586333599999997E-2</c:v>
                </c:pt>
                <c:pt idx="28769">
                  <c:v>3.35863338E-2</c:v>
                </c:pt>
                <c:pt idx="28770">
                  <c:v>3.3586334000000002E-2</c:v>
                </c:pt>
                <c:pt idx="28771">
                  <c:v>3.3586334199999998E-2</c:v>
                </c:pt>
                <c:pt idx="28772">
                  <c:v>3.3586334400000001E-2</c:v>
                </c:pt>
                <c:pt idx="28773">
                  <c:v>3.3586334599999997E-2</c:v>
                </c:pt>
                <c:pt idx="28774">
                  <c:v>3.3586334799999999E-2</c:v>
                </c:pt>
                <c:pt idx="28775">
                  <c:v>3.3586335000000002E-2</c:v>
                </c:pt>
                <c:pt idx="28776">
                  <c:v>3.3586335199999998E-2</c:v>
                </c:pt>
                <c:pt idx="28777">
                  <c:v>3.35863354E-2</c:v>
                </c:pt>
                <c:pt idx="28778">
                  <c:v>3.3586335600000003E-2</c:v>
                </c:pt>
                <c:pt idx="28779">
                  <c:v>3.3586335799999999E-2</c:v>
                </c:pt>
                <c:pt idx="28780">
                  <c:v>3.3586336000000001E-2</c:v>
                </c:pt>
                <c:pt idx="28781">
                  <c:v>3.3586336199999997E-2</c:v>
                </c:pt>
                <c:pt idx="28782">
                  <c:v>3.35863364E-2</c:v>
                </c:pt>
                <c:pt idx="28783">
                  <c:v>3.3586336600000002E-2</c:v>
                </c:pt>
                <c:pt idx="28784">
                  <c:v>3.3586336799999998E-2</c:v>
                </c:pt>
                <c:pt idx="28785">
                  <c:v>3.3586337000000001E-2</c:v>
                </c:pt>
                <c:pt idx="28786">
                  <c:v>3.3586337199999997E-2</c:v>
                </c:pt>
                <c:pt idx="28787">
                  <c:v>3.3586337399999999E-2</c:v>
                </c:pt>
                <c:pt idx="28788">
                  <c:v>3.3586337600000002E-2</c:v>
                </c:pt>
                <c:pt idx="28789">
                  <c:v>3.3586337799999998E-2</c:v>
                </c:pt>
                <c:pt idx="28790">
                  <c:v>3.3586338E-2</c:v>
                </c:pt>
                <c:pt idx="28791">
                  <c:v>3.3586338200000003E-2</c:v>
                </c:pt>
                <c:pt idx="28792">
                  <c:v>3.3586338399999999E-2</c:v>
                </c:pt>
                <c:pt idx="28793">
                  <c:v>3.3586338600000001E-2</c:v>
                </c:pt>
                <c:pt idx="28794">
                  <c:v>3.3586338799999997E-2</c:v>
                </c:pt>
                <c:pt idx="28795">
                  <c:v>3.3586339E-2</c:v>
                </c:pt>
                <c:pt idx="28796">
                  <c:v>3.3586339200000002E-2</c:v>
                </c:pt>
                <c:pt idx="28797">
                  <c:v>3.3586339399999998E-2</c:v>
                </c:pt>
                <c:pt idx="28798">
                  <c:v>3.3586339600000001E-2</c:v>
                </c:pt>
                <c:pt idx="28799">
                  <c:v>3.3586339799999997E-2</c:v>
                </c:pt>
                <c:pt idx="28800">
                  <c:v>3.3586339999999999E-2</c:v>
                </c:pt>
                <c:pt idx="28801">
                  <c:v>3.3586340200000002E-2</c:v>
                </c:pt>
                <c:pt idx="28802">
                  <c:v>3.3586340399999998E-2</c:v>
                </c:pt>
                <c:pt idx="28803">
                  <c:v>3.35863406E-2</c:v>
                </c:pt>
                <c:pt idx="28804">
                  <c:v>3.3586340800000003E-2</c:v>
                </c:pt>
                <c:pt idx="28805">
                  <c:v>3.3586340999999999E-2</c:v>
                </c:pt>
                <c:pt idx="28806">
                  <c:v>3.3586341200000001E-2</c:v>
                </c:pt>
                <c:pt idx="28807">
                  <c:v>3.3586341399999997E-2</c:v>
                </c:pt>
                <c:pt idx="28808">
                  <c:v>3.35863416E-2</c:v>
                </c:pt>
                <c:pt idx="28809">
                  <c:v>3.3586341800000002E-2</c:v>
                </c:pt>
                <c:pt idx="28810">
                  <c:v>3.3586341999999998E-2</c:v>
                </c:pt>
                <c:pt idx="28811">
                  <c:v>3.3586342200000001E-2</c:v>
                </c:pt>
                <c:pt idx="28812">
                  <c:v>3.3586342399999997E-2</c:v>
                </c:pt>
                <c:pt idx="28813">
                  <c:v>3.3586342599999999E-2</c:v>
                </c:pt>
                <c:pt idx="28814">
                  <c:v>3.3586342800000002E-2</c:v>
                </c:pt>
                <c:pt idx="28815">
                  <c:v>3.3586342999999998E-2</c:v>
                </c:pt>
                <c:pt idx="28816">
                  <c:v>3.35863432E-2</c:v>
                </c:pt>
                <c:pt idx="28817">
                  <c:v>3.3586343400000003E-2</c:v>
                </c:pt>
                <c:pt idx="28818">
                  <c:v>3.3586343599999999E-2</c:v>
                </c:pt>
                <c:pt idx="28819">
                  <c:v>3.3586343800000001E-2</c:v>
                </c:pt>
                <c:pt idx="28820">
                  <c:v>3.3586343999999997E-2</c:v>
                </c:pt>
                <c:pt idx="28821">
                  <c:v>3.35863442E-2</c:v>
                </c:pt>
                <c:pt idx="28822">
                  <c:v>3.3586344400000002E-2</c:v>
                </c:pt>
                <c:pt idx="28823">
                  <c:v>3.3586344599999998E-2</c:v>
                </c:pt>
                <c:pt idx="28824">
                  <c:v>3.3586344800000001E-2</c:v>
                </c:pt>
                <c:pt idx="28825">
                  <c:v>3.3586344999999997E-2</c:v>
                </c:pt>
                <c:pt idx="28826">
                  <c:v>3.3586345199999999E-2</c:v>
                </c:pt>
                <c:pt idx="28827">
                  <c:v>3.3586345400000002E-2</c:v>
                </c:pt>
                <c:pt idx="28828">
                  <c:v>3.3586345599999998E-2</c:v>
                </c:pt>
                <c:pt idx="28829">
                  <c:v>3.35863458E-2</c:v>
                </c:pt>
                <c:pt idx="28830">
                  <c:v>3.3586346000000003E-2</c:v>
                </c:pt>
                <c:pt idx="28831">
                  <c:v>3.3586346199999999E-2</c:v>
                </c:pt>
                <c:pt idx="28832">
                  <c:v>3.3586346400000001E-2</c:v>
                </c:pt>
                <c:pt idx="28833">
                  <c:v>3.3586346599999997E-2</c:v>
                </c:pt>
                <c:pt idx="28834">
                  <c:v>3.35863468E-2</c:v>
                </c:pt>
                <c:pt idx="28835">
                  <c:v>3.3586347000000003E-2</c:v>
                </c:pt>
                <c:pt idx="28836">
                  <c:v>3.3586347199999998E-2</c:v>
                </c:pt>
                <c:pt idx="28837">
                  <c:v>3.3586347400000001E-2</c:v>
                </c:pt>
                <c:pt idx="28838">
                  <c:v>3.3586347599999997E-2</c:v>
                </c:pt>
                <c:pt idx="28839">
                  <c:v>3.3586347799999999E-2</c:v>
                </c:pt>
                <c:pt idx="28840">
                  <c:v>3.3586348000000002E-2</c:v>
                </c:pt>
                <c:pt idx="28841">
                  <c:v>3.3586348199999998E-2</c:v>
                </c:pt>
                <c:pt idx="28842">
                  <c:v>3.35863484E-2</c:v>
                </c:pt>
                <c:pt idx="28843">
                  <c:v>3.3586348600000003E-2</c:v>
                </c:pt>
                <c:pt idx="28844">
                  <c:v>3.3586348799999999E-2</c:v>
                </c:pt>
                <c:pt idx="28845">
                  <c:v>3.3586349000000001E-2</c:v>
                </c:pt>
                <c:pt idx="28846">
                  <c:v>3.3586349199999997E-2</c:v>
                </c:pt>
                <c:pt idx="28847">
                  <c:v>3.35863494E-2</c:v>
                </c:pt>
                <c:pt idx="28848">
                  <c:v>3.3586349600000003E-2</c:v>
                </c:pt>
                <c:pt idx="28849">
                  <c:v>3.3586349799999998E-2</c:v>
                </c:pt>
                <c:pt idx="28850">
                  <c:v>3.3586350000000001E-2</c:v>
                </c:pt>
                <c:pt idx="28851">
                  <c:v>3.3586350199999997E-2</c:v>
                </c:pt>
                <c:pt idx="28852">
                  <c:v>3.3586350399999999E-2</c:v>
                </c:pt>
                <c:pt idx="28853">
                  <c:v>3.3586350600000002E-2</c:v>
                </c:pt>
                <c:pt idx="28854">
                  <c:v>3.3586350799999998E-2</c:v>
                </c:pt>
                <c:pt idx="28855">
                  <c:v>3.3586351E-2</c:v>
                </c:pt>
                <c:pt idx="28856">
                  <c:v>3.3586351200000003E-2</c:v>
                </c:pt>
                <c:pt idx="28857">
                  <c:v>3.3586351399999999E-2</c:v>
                </c:pt>
                <c:pt idx="28858">
                  <c:v>3.3586351600000001E-2</c:v>
                </c:pt>
                <c:pt idx="28859">
                  <c:v>3.3586351799999997E-2</c:v>
                </c:pt>
                <c:pt idx="28860">
                  <c:v>3.3586352E-2</c:v>
                </c:pt>
                <c:pt idx="28861">
                  <c:v>3.3586352200000003E-2</c:v>
                </c:pt>
                <c:pt idx="28862">
                  <c:v>3.3586352399999998E-2</c:v>
                </c:pt>
                <c:pt idx="28863">
                  <c:v>3.3586352600000001E-2</c:v>
                </c:pt>
                <c:pt idx="28864">
                  <c:v>3.3586352799999997E-2</c:v>
                </c:pt>
                <c:pt idx="28865">
                  <c:v>3.3586352999999999E-2</c:v>
                </c:pt>
                <c:pt idx="28866">
                  <c:v>3.3586353200000002E-2</c:v>
                </c:pt>
                <c:pt idx="28867">
                  <c:v>3.3586353399999998E-2</c:v>
                </c:pt>
                <c:pt idx="28868">
                  <c:v>3.35863536E-2</c:v>
                </c:pt>
                <c:pt idx="28869">
                  <c:v>3.3586353800000003E-2</c:v>
                </c:pt>
                <c:pt idx="28870">
                  <c:v>3.3586353999999999E-2</c:v>
                </c:pt>
                <c:pt idx="28871">
                  <c:v>3.3586354200000001E-2</c:v>
                </c:pt>
                <c:pt idx="28872">
                  <c:v>3.3586354399999997E-2</c:v>
                </c:pt>
                <c:pt idx="28873">
                  <c:v>3.35863546E-2</c:v>
                </c:pt>
                <c:pt idx="28874">
                  <c:v>3.3586354800000003E-2</c:v>
                </c:pt>
                <c:pt idx="28875">
                  <c:v>3.3586354999999998E-2</c:v>
                </c:pt>
                <c:pt idx="28876">
                  <c:v>3.3586355200000001E-2</c:v>
                </c:pt>
                <c:pt idx="28877">
                  <c:v>3.3586355399999997E-2</c:v>
                </c:pt>
                <c:pt idx="28878">
                  <c:v>3.3586355599999999E-2</c:v>
                </c:pt>
                <c:pt idx="28879">
                  <c:v>3.3586355800000002E-2</c:v>
                </c:pt>
                <c:pt idx="28880">
                  <c:v>3.3586355999999998E-2</c:v>
                </c:pt>
                <c:pt idx="28881">
                  <c:v>3.35863562E-2</c:v>
                </c:pt>
                <c:pt idx="28882">
                  <c:v>3.3586356400000003E-2</c:v>
                </c:pt>
                <c:pt idx="28883">
                  <c:v>3.3586356599999999E-2</c:v>
                </c:pt>
                <c:pt idx="28884">
                  <c:v>3.3586356800000002E-2</c:v>
                </c:pt>
                <c:pt idx="28885">
                  <c:v>3.3586356999999997E-2</c:v>
                </c:pt>
                <c:pt idx="28886">
                  <c:v>3.35863572E-2</c:v>
                </c:pt>
                <c:pt idx="28887">
                  <c:v>3.3586357400000003E-2</c:v>
                </c:pt>
                <c:pt idx="28888">
                  <c:v>3.3586357599999998E-2</c:v>
                </c:pt>
                <c:pt idx="28889">
                  <c:v>3.3586357800000001E-2</c:v>
                </c:pt>
                <c:pt idx="28890">
                  <c:v>3.3586357999999997E-2</c:v>
                </c:pt>
                <c:pt idx="28891">
                  <c:v>3.3586358199999999E-2</c:v>
                </c:pt>
                <c:pt idx="28892">
                  <c:v>3.3586358400000002E-2</c:v>
                </c:pt>
                <c:pt idx="28893">
                  <c:v>3.3586358599999998E-2</c:v>
                </c:pt>
                <c:pt idx="28894">
                  <c:v>3.35863588E-2</c:v>
                </c:pt>
                <c:pt idx="28895">
                  <c:v>3.3586359000000003E-2</c:v>
                </c:pt>
                <c:pt idx="28896">
                  <c:v>3.3586359199999999E-2</c:v>
                </c:pt>
                <c:pt idx="28897">
                  <c:v>3.3586359400000002E-2</c:v>
                </c:pt>
                <c:pt idx="28898">
                  <c:v>3.3586359599999997E-2</c:v>
                </c:pt>
                <c:pt idx="28899">
                  <c:v>3.35863598E-2</c:v>
                </c:pt>
                <c:pt idx="28900">
                  <c:v>3.3586360000000003E-2</c:v>
                </c:pt>
                <c:pt idx="28901">
                  <c:v>3.3586360199999998E-2</c:v>
                </c:pt>
                <c:pt idx="28902">
                  <c:v>3.3586360400000001E-2</c:v>
                </c:pt>
                <c:pt idx="28903">
                  <c:v>3.3586360599999997E-2</c:v>
                </c:pt>
                <c:pt idx="28904">
                  <c:v>3.3586360799999999E-2</c:v>
                </c:pt>
                <c:pt idx="28905">
                  <c:v>3.3586361000000002E-2</c:v>
                </c:pt>
                <c:pt idx="28906">
                  <c:v>3.3586361199999998E-2</c:v>
                </c:pt>
                <c:pt idx="28907">
                  <c:v>3.35863614E-2</c:v>
                </c:pt>
                <c:pt idx="28908">
                  <c:v>3.3586361600000003E-2</c:v>
                </c:pt>
                <c:pt idx="28909">
                  <c:v>3.3586361799999999E-2</c:v>
                </c:pt>
                <c:pt idx="28910">
                  <c:v>3.3586362000000002E-2</c:v>
                </c:pt>
                <c:pt idx="28911">
                  <c:v>3.3586362199999997E-2</c:v>
                </c:pt>
                <c:pt idx="28912">
                  <c:v>3.35863624E-2</c:v>
                </c:pt>
                <c:pt idx="28913">
                  <c:v>3.3586362600000003E-2</c:v>
                </c:pt>
                <c:pt idx="28914">
                  <c:v>3.3586362799999998E-2</c:v>
                </c:pt>
                <c:pt idx="28915">
                  <c:v>3.3586363000000001E-2</c:v>
                </c:pt>
                <c:pt idx="28916">
                  <c:v>3.3586363199999997E-2</c:v>
                </c:pt>
                <c:pt idx="28917">
                  <c:v>3.3586363399999999E-2</c:v>
                </c:pt>
                <c:pt idx="28918">
                  <c:v>3.3586363600000002E-2</c:v>
                </c:pt>
                <c:pt idx="28919">
                  <c:v>3.3586363799999998E-2</c:v>
                </c:pt>
                <c:pt idx="28920">
                  <c:v>3.3586364E-2</c:v>
                </c:pt>
                <c:pt idx="28921">
                  <c:v>3.3586364200000003E-2</c:v>
                </c:pt>
                <c:pt idx="28922">
                  <c:v>3.3586364399999999E-2</c:v>
                </c:pt>
                <c:pt idx="28923">
                  <c:v>3.3586364600000002E-2</c:v>
                </c:pt>
                <c:pt idx="28924">
                  <c:v>3.3586364799999997E-2</c:v>
                </c:pt>
                <c:pt idx="28925">
                  <c:v>3.3586365E-2</c:v>
                </c:pt>
                <c:pt idx="28926">
                  <c:v>3.3586365200000003E-2</c:v>
                </c:pt>
                <c:pt idx="28927">
                  <c:v>3.3586365399999998E-2</c:v>
                </c:pt>
                <c:pt idx="28928">
                  <c:v>3.3586365600000001E-2</c:v>
                </c:pt>
                <c:pt idx="28929">
                  <c:v>3.3586365799999997E-2</c:v>
                </c:pt>
                <c:pt idx="28930">
                  <c:v>3.3586365999999999E-2</c:v>
                </c:pt>
                <c:pt idx="28931">
                  <c:v>3.3586366200000002E-2</c:v>
                </c:pt>
                <c:pt idx="28932">
                  <c:v>3.3586366399999998E-2</c:v>
                </c:pt>
                <c:pt idx="28933">
                  <c:v>3.3586366600000001E-2</c:v>
                </c:pt>
                <c:pt idx="28934">
                  <c:v>3.3586366800000003E-2</c:v>
                </c:pt>
                <c:pt idx="28935">
                  <c:v>3.3586366999999999E-2</c:v>
                </c:pt>
                <c:pt idx="28936">
                  <c:v>3.3586367200000002E-2</c:v>
                </c:pt>
                <c:pt idx="28937">
                  <c:v>3.3586367399999997E-2</c:v>
                </c:pt>
                <c:pt idx="28938">
                  <c:v>3.35863676E-2</c:v>
                </c:pt>
                <c:pt idx="28939">
                  <c:v>3.3586367800000003E-2</c:v>
                </c:pt>
                <c:pt idx="28940">
                  <c:v>3.3586367999999998E-2</c:v>
                </c:pt>
                <c:pt idx="28941">
                  <c:v>3.3586368200000001E-2</c:v>
                </c:pt>
                <c:pt idx="28942">
                  <c:v>3.3586368399999997E-2</c:v>
                </c:pt>
                <c:pt idx="28943">
                  <c:v>3.3586368599999999E-2</c:v>
                </c:pt>
                <c:pt idx="28944">
                  <c:v>3.3586368800000002E-2</c:v>
                </c:pt>
                <c:pt idx="28945">
                  <c:v>3.3586368999999998E-2</c:v>
                </c:pt>
                <c:pt idx="28946">
                  <c:v>3.3586369200000001E-2</c:v>
                </c:pt>
                <c:pt idx="28947">
                  <c:v>3.3586369400000003E-2</c:v>
                </c:pt>
                <c:pt idx="28948">
                  <c:v>3.3586369599999999E-2</c:v>
                </c:pt>
                <c:pt idx="28949">
                  <c:v>3.3586369800000002E-2</c:v>
                </c:pt>
                <c:pt idx="28950">
                  <c:v>3.3586369999999997E-2</c:v>
                </c:pt>
                <c:pt idx="28951">
                  <c:v>3.35863702E-2</c:v>
                </c:pt>
                <c:pt idx="28952">
                  <c:v>3.3586370400000003E-2</c:v>
                </c:pt>
                <c:pt idx="28953">
                  <c:v>3.3586370599999998E-2</c:v>
                </c:pt>
                <c:pt idx="28954">
                  <c:v>3.3586370800000001E-2</c:v>
                </c:pt>
                <c:pt idx="28955">
                  <c:v>3.3586370999999997E-2</c:v>
                </c:pt>
                <c:pt idx="28956">
                  <c:v>3.3586371199999999E-2</c:v>
                </c:pt>
                <c:pt idx="28957">
                  <c:v>3.3586371400000002E-2</c:v>
                </c:pt>
                <c:pt idx="28958">
                  <c:v>3.3586371599999998E-2</c:v>
                </c:pt>
                <c:pt idx="28959">
                  <c:v>3.3586371800000001E-2</c:v>
                </c:pt>
                <c:pt idx="28960">
                  <c:v>3.3586372000000003E-2</c:v>
                </c:pt>
                <c:pt idx="28961">
                  <c:v>3.3586372199999999E-2</c:v>
                </c:pt>
                <c:pt idx="28962">
                  <c:v>3.3586372400000002E-2</c:v>
                </c:pt>
                <c:pt idx="28963">
                  <c:v>3.3586372599999997E-2</c:v>
                </c:pt>
                <c:pt idx="28964">
                  <c:v>3.35863728E-2</c:v>
                </c:pt>
                <c:pt idx="28965">
                  <c:v>3.3586373000000003E-2</c:v>
                </c:pt>
                <c:pt idx="28966">
                  <c:v>3.3586373199999998E-2</c:v>
                </c:pt>
                <c:pt idx="28967">
                  <c:v>3.3586373400000001E-2</c:v>
                </c:pt>
                <c:pt idx="28968">
                  <c:v>3.3586373599999997E-2</c:v>
                </c:pt>
                <c:pt idx="28969">
                  <c:v>3.35863738E-2</c:v>
                </c:pt>
                <c:pt idx="28970">
                  <c:v>3.3586374000000002E-2</c:v>
                </c:pt>
                <c:pt idx="28971">
                  <c:v>3.3586374199999998E-2</c:v>
                </c:pt>
                <c:pt idx="28972">
                  <c:v>3.3586374400000001E-2</c:v>
                </c:pt>
                <c:pt idx="28973">
                  <c:v>3.3586374600000003E-2</c:v>
                </c:pt>
                <c:pt idx="28974">
                  <c:v>3.3586374799999999E-2</c:v>
                </c:pt>
                <c:pt idx="28975">
                  <c:v>3.3586375000000002E-2</c:v>
                </c:pt>
                <c:pt idx="28976">
                  <c:v>3.3586375199999997E-2</c:v>
                </c:pt>
                <c:pt idx="28977">
                  <c:v>3.35863754E-2</c:v>
                </c:pt>
                <c:pt idx="28978">
                  <c:v>3.3586375600000003E-2</c:v>
                </c:pt>
                <c:pt idx="28979">
                  <c:v>3.3586375799999998E-2</c:v>
                </c:pt>
                <c:pt idx="28980">
                  <c:v>3.3586376000000001E-2</c:v>
                </c:pt>
                <c:pt idx="28981">
                  <c:v>3.3586376199999997E-2</c:v>
                </c:pt>
                <c:pt idx="28982">
                  <c:v>3.35863764E-2</c:v>
                </c:pt>
                <c:pt idx="28983">
                  <c:v>3.3586376600000002E-2</c:v>
                </c:pt>
                <c:pt idx="28984">
                  <c:v>3.3586376799999998E-2</c:v>
                </c:pt>
                <c:pt idx="28985">
                  <c:v>3.3586377000000001E-2</c:v>
                </c:pt>
                <c:pt idx="28986">
                  <c:v>3.3586377200000003E-2</c:v>
                </c:pt>
                <c:pt idx="28987">
                  <c:v>3.3586377399999999E-2</c:v>
                </c:pt>
                <c:pt idx="28988">
                  <c:v>3.3586377600000002E-2</c:v>
                </c:pt>
                <c:pt idx="28989">
                  <c:v>3.3586377799999997E-2</c:v>
                </c:pt>
                <c:pt idx="28990">
                  <c:v>3.3586378E-2</c:v>
                </c:pt>
                <c:pt idx="28991">
                  <c:v>3.3586378200000003E-2</c:v>
                </c:pt>
                <c:pt idx="28992">
                  <c:v>3.3586378399999998E-2</c:v>
                </c:pt>
                <c:pt idx="28993">
                  <c:v>3.3586378600000001E-2</c:v>
                </c:pt>
                <c:pt idx="28994">
                  <c:v>3.3586378799999997E-2</c:v>
                </c:pt>
                <c:pt idx="28995">
                  <c:v>3.3586379E-2</c:v>
                </c:pt>
                <c:pt idx="28996">
                  <c:v>3.3586379200000002E-2</c:v>
                </c:pt>
                <c:pt idx="28997">
                  <c:v>3.3586379399999998E-2</c:v>
                </c:pt>
                <c:pt idx="28998">
                  <c:v>3.3586379600000001E-2</c:v>
                </c:pt>
                <c:pt idx="28999">
                  <c:v>3.3586379800000003E-2</c:v>
                </c:pt>
                <c:pt idx="29000">
                  <c:v>3.3586379999999999E-2</c:v>
                </c:pt>
                <c:pt idx="29001">
                  <c:v>3.3586380200000002E-2</c:v>
                </c:pt>
                <c:pt idx="29002">
                  <c:v>3.3586380399999997E-2</c:v>
                </c:pt>
                <c:pt idx="29003">
                  <c:v>3.35863806E-2</c:v>
                </c:pt>
                <c:pt idx="29004">
                  <c:v>3.3586380800000003E-2</c:v>
                </c:pt>
                <c:pt idx="29005">
                  <c:v>3.3586380999999998E-2</c:v>
                </c:pt>
                <c:pt idx="29006">
                  <c:v>3.3586381200000001E-2</c:v>
                </c:pt>
                <c:pt idx="29007">
                  <c:v>3.3586381399999997E-2</c:v>
                </c:pt>
                <c:pt idx="29008">
                  <c:v>3.35863816E-2</c:v>
                </c:pt>
                <c:pt idx="29009">
                  <c:v>3.3586381800000002E-2</c:v>
                </c:pt>
                <c:pt idx="29010">
                  <c:v>3.3586381999999998E-2</c:v>
                </c:pt>
                <c:pt idx="29011">
                  <c:v>3.3586382200000001E-2</c:v>
                </c:pt>
                <c:pt idx="29012">
                  <c:v>3.3586382400000003E-2</c:v>
                </c:pt>
                <c:pt idx="29013">
                  <c:v>3.3586382599999999E-2</c:v>
                </c:pt>
                <c:pt idx="29014">
                  <c:v>3.3586382800000002E-2</c:v>
                </c:pt>
                <c:pt idx="29015">
                  <c:v>3.3586382999999997E-2</c:v>
                </c:pt>
                <c:pt idx="29016">
                  <c:v>3.35863832E-2</c:v>
                </c:pt>
                <c:pt idx="29017">
                  <c:v>3.3586383400000003E-2</c:v>
                </c:pt>
                <c:pt idx="29018">
                  <c:v>3.3586383599999999E-2</c:v>
                </c:pt>
                <c:pt idx="29019">
                  <c:v>3.3586383800000001E-2</c:v>
                </c:pt>
                <c:pt idx="29020">
                  <c:v>3.3586383999999997E-2</c:v>
                </c:pt>
                <c:pt idx="29021">
                  <c:v>3.35863842E-2</c:v>
                </c:pt>
                <c:pt idx="29022">
                  <c:v>3.3586384400000002E-2</c:v>
                </c:pt>
                <c:pt idx="29023">
                  <c:v>3.3586384599999998E-2</c:v>
                </c:pt>
                <c:pt idx="29024">
                  <c:v>3.3586384800000001E-2</c:v>
                </c:pt>
                <c:pt idx="29025">
                  <c:v>3.3586385000000003E-2</c:v>
                </c:pt>
                <c:pt idx="29026">
                  <c:v>3.3586385199999999E-2</c:v>
                </c:pt>
                <c:pt idx="29027">
                  <c:v>3.3586385400000002E-2</c:v>
                </c:pt>
                <c:pt idx="29028">
                  <c:v>3.3586385599999997E-2</c:v>
                </c:pt>
                <c:pt idx="29029">
                  <c:v>3.35863858E-2</c:v>
                </c:pt>
                <c:pt idx="29030">
                  <c:v>3.3586386000000003E-2</c:v>
                </c:pt>
                <c:pt idx="29031">
                  <c:v>3.3586386199999999E-2</c:v>
                </c:pt>
                <c:pt idx="29032">
                  <c:v>3.3586386400000001E-2</c:v>
                </c:pt>
                <c:pt idx="29033">
                  <c:v>3.3586386599999997E-2</c:v>
                </c:pt>
                <c:pt idx="29034">
                  <c:v>3.35863868E-2</c:v>
                </c:pt>
                <c:pt idx="29035">
                  <c:v>3.3586387000000002E-2</c:v>
                </c:pt>
                <c:pt idx="29036">
                  <c:v>3.3586387199999998E-2</c:v>
                </c:pt>
                <c:pt idx="29037">
                  <c:v>3.3586387400000001E-2</c:v>
                </c:pt>
                <c:pt idx="29038">
                  <c:v>3.3586387600000003E-2</c:v>
                </c:pt>
                <c:pt idx="29039">
                  <c:v>3.3586387799999999E-2</c:v>
                </c:pt>
                <c:pt idx="29040">
                  <c:v>3.3586388000000002E-2</c:v>
                </c:pt>
                <c:pt idx="29041">
                  <c:v>3.3586388199999997E-2</c:v>
                </c:pt>
                <c:pt idx="29042">
                  <c:v>3.35863884E-2</c:v>
                </c:pt>
                <c:pt idx="29043">
                  <c:v>3.3586388600000003E-2</c:v>
                </c:pt>
                <c:pt idx="29044">
                  <c:v>3.3586388799999999E-2</c:v>
                </c:pt>
                <c:pt idx="29045">
                  <c:v>3.3586389000000001E-2</c:v>
                </c:pt>
                <c:pt idx="29046">
                  <c:v>3.3586389199999997E-2</c:v>
                </c:pt>
                <c:pt idx="29047">
                  <c:v>3.35863894E-2</c:v>
                </c:pt>
                <c:pt idx="29048">
                  <c:v>3.3586389600000002E-2</c:v>
                </c:pt>
                <c:pt idx="29049">
                  <c:v>3.3586389799999998E-2</c:v>
                </c:pt>
                <c:pt idx="29050">
                  <c:v>3.3586390000000001E-2</c:v>
                </c:pt>
                <c:pt idx="29051">
                  <c:v>3.3586390200000003E-2</c:v>
                </c:pt>
                <c:pt idx="29052">
                  <c:v>3.3586390399999999E-2</c:v>
                </c:pt>
                <c:pt idx="29053">
                  <c:v>3.3586390600000002E-2</c:v>
                </c:pt>
                <c:pt idx="29054">
                  <c:v>3.3586390799999997E-2</c:v>
                </c:pt>
                <c:pt idx="29055">
                  <c:v>3.3586391E-2</c:v>
                </c:pt>
                <c:pt idx="29056">
                  <c:v>3.3586391200000003E-2</c:v>
                </c:pt>
                <c:pt idx="29057">
                  <c:v>3.3586391399999999E-2</c:v>
                </c:pt>
                <c:pt idx="29058">
                  <c:v>3.3586391600000001E-2</c:v>
                </c:pt>
                <c:pt idx="29059">
                  <c:v>3.3586391799999997E-2</c:v>
                </c:pt>
                <c:pt idx="29060">
                  <c:v>3.3586392E-2</c:v>
                </c:pt>
                <c:pt idx="29061">
                  <c:v>3.3586392200000002E-2</c:v>
                </c:pt>
                <c:pt idx="29062">
                  <c:v>3.3586392399999998E-2</c:v>
                </c:pt>
                <c:pt idx="29063">
                  <c:v>3.3586392600000001E-2</c:v>
                </c:pt>
                <c:pt idx="29064">
                  <c:v>3.3586392800000003E-2</c:v>
                </c:pt>
                <c:pt idx="29065">
                  <c:v>3.3586392999999999E-2</c:v>
                </c:pt>
                <c:pt idx="29066">
                  <c:v>3.3586393200000002E-2</c:v>
                </c:pt>
                <c:pt idx="29067">
                  <c:v>3.3586393399999998E-2</c:v>
                </c:pt>
                <c:pt idx="29068">
                  <c:v>3.35863936E-2</c:v>
                </c:pt>
                <c:pt idx="29069">
                  <c:v>3.3586393800000003E-2</c:v>
                </c:pt>
                <c:pt idx="29070">
                  <c:v>3.3586393999999999E-2</c:v>
                </c:pt>
                <c:pt idx="29071">
                  <c:v>3.3586394200000001E-2</c:v>
                </c:pt>
                <c:pt idx="29072">
                  <c:v>3.3586394399999997E-2</c:v>
                </c:pt>
                <c:pt idx="29073">
                  <c:v>3.35863946E-2</c:v>
                </c:pt>
                <c:pt idx="29074">
                  <c:v>3.3586394800000002E-2</c:v>
                </c:pt>
                <c:pt idx="29075">
                  <c:v>3.3586394999999998E-2</c:v>
                </c:pt>
                <c:pt idx="29076">
                  <c:v>3.3586395200000001E-2</c:v>
                </c:pt>
                <c:pt idx="29077">
                  <c:v>3.3586395400000003E-2</c:v>
                </c:pt>
                <c:pt idx="29078">
                  <c:v>3.3586395599999999E-2</c:v>
                </c:pt>
                <c:pt idx="29079">
                  <c:v>3.3586395800000002E-2</c:v>
                </c:pt>
                <c:pt idx="29080">
                  <c:v>3.3586395999999998E-2</c:v>
                </c:pt>
                <c:pt idx="29081">
                  <c:v>3.35863962E-2</c:v>
                </c:pt>
                <c:pt idx="29082">
                  <c:v>3.3586396400000003E-2</c:v>
                </c:pt>
                <c:pt idx="29083">
                  <c:v>3.3586396599999999E-2</c:v>
                </c:pt>
                <c:pt idx="29084">
                  <c:v>3.3586396800000001E-2</c:v>
                </c:pt>
                <c:pt idx="29085">
                  <c:v>3.3586396999999997E-2</c:v>
                </c:pt>
                <c:pt idx="29086">
                  <c:v>3.35863972E-2</c:v>
                </c:pt>
                <c:pt idx="29087">
                  <c:v>3.3586397400000002E-2</c:v>
                </c:pt>
                <c:pt idx="29088">
                  <c:v>3.3586397599999998E-2</c:v>
                </c:pt>
                <c:pt idx="29089">
                  <c:v>3.3586397800000001E-2</c:v>
                </c:pt>
                <c:pt idx="29090">
                  <c:v>3.3586398000000003E-2</c:v>
                </c:pt>
                <c:pt idx="29091">
                  <c:v>3.3586398199999999E-2</c:v>
                </c:pt>
                <c:pt idx="29092">
                  <c:v>3.3586398400000002E-2</c:v>
                </c:pt>
                <c:pt idx="29093">
                  <c:v>3.3586398599999998E-2</c:v>
                </c:pt>
                <c:pt idx="29094">
                  <c:v>3.35863988E-2</c:v>
                </c:pt>
                <c:pt idx="29095">
                  <c:v>3.3586399000000003E-2</c:v>
                </c:pt>
                <c:pt idx="29096">
                  <c:v>3.3586399199999999E-2</c:v>
                </c:pt>
                <c:pt idx="29097">
                  <c:v>3.3586399400000001E-2</c:v>
                </c:pt>
                <c:pt idx="29098">
                  <c:v>3.3586399599999997E-2</c:v>
                </c:pt>
                <c:pt idx="29099">
                  <c:v>3.35863998E-2</c:v>
                </c:pt>
                <c:pt idx="29100">
                  <c:v>3.3586400000000002E-2</c:v>
                </c:pt>
                <c:pt idx="29101">
                  <c:v>3.3586400199999998E-2</c:v>
                </c:pt>
                <c:pt idx="29102">
                  <c:v>3.3586400400000001E-2</c:v>
                </c:pt>
                <c:pt idx="29103">
                  <c:v>3.3586400600000003E-2</c:v>
                </c:pt>
                <c:pt idx="29104">
                  <c:v>3.3586400799999999E-2</c:v>
                </c:pt>
                <c:pt idx="29105">
                  <c:v>3.3586401000000002E-2</c:v>
                </c:pt>
                <c:pt idx="29106">
                  <c:v>3.3586401199999998E-2</c:v>
                </c:pt>
                <c:pt idx="29107">
                  <c:v>3.35864014E-2</c:v>
                </c:pt>
                <c:pt idx="29108">
                  <c:v>3.3586401600000003E-2</c:v>
                </c:pt>
                <c:pt idx="29109">
                  <c:v>3.3586401799999999E-2</c:v>
                </c:pt>
                <c:pt idx="29110">
                  <c:v>3.3586402000000001E-2</c:v>
                </c:pt>
                <c:pt idx="29111">
                  <c:v>3.3586402199999997E-2</c:v>
                </c:pt>
                <c:pt idx="29112">
                  <c:v>3.35864024E-2</c:v>
                </c:pt>
                <c:pt idx="29113">
                  <c:v>3.3586402600000002E-2</c:v>
                </c:pt>
                <c:pt idx="29114">
                  <c:v>3.3586402799999998E-2</c:v>
                </c:pt>
                <c:pt idx="29115">
                  <c:v>3.3586403000000001E-2</c:v>
                </c:pt>
                <c:pt idx="29116">
                  <c:v>3.3586403200000003E-2</c:v>
                </c:pt>
                <c:pt idx="29117">
                  <c:v>3.3586403399999999E-2</c:v>
                </c:pt>
                <c:pt idx="29118">
                  <c:v>3.3586403600000002E-2</c:v>
                </c:pt>
                <c:pt idx="29119">
                  <c:v>3.3586403799999998E-2</c:v>
                </c:pt>
                <c:pt idx="29120">
                  <c:v>3.3586404E-2</c:v>
                </c:pt>
                <c:pt idx="29121">
                  <c:v>3.3586404200000003E-2</c:v>
                </c:pt>
                <c:pt idx="29122">
                  <c:v>3.3586404399999999E-2</c:v>
                </c:pt>
                <c:pt idx="29123">
                  <c:v>3.3586404600000001E-2</c:v>
                </c:pt>
                <c:pt idx="29124">
                  <c:v>3.3586404799999997E-2</c:v>
                </c:pt>
                <c:pt idx="29125">
                  <c:v>3.3586405E-2</c:v>
                </c:pt>
                <c:pt idx="29126">
                  <c:v>3.3586405200000002E-2</c:v>
                </c:pt>
                <c:pt idx="29127">
                  <c:v>3.3586405399999998E-2</c:v>
                </c:pt>
                <c:pt idx="29128">
                  <c:v>3.3586405600000001E-2</c:v>
                </c:pt>
                <c:pt idx="29129">
                  <c:v>3.3586405799999997E-2</c:v>
                </c:pt>
                <c:pt idx="29130">
                  <c:v>3.3586405999999999E-2</c:v>
                </c:pt>
                <c:pt idx="29131">
                  <c:v>3.3586406200000002E-2</c:v>
                </c:pt>
                <c:pt idx="29132">
                  <c:v>3.3586406399999998E-2</c:v>
                </c:pt>
                <c:pt idx="29133">
                  <c:v>3.35864066E-2</c:v>
                </c:pt>
                <c:pt idx="29134">
                  <c:v>3.3586406800000003E-2</c:v>
                </c:pt>
                <c:pt idx="29135">
                  <c:v>3.3586406999999999E-2</c:v>
                </c:pt>
                <c:pt idx="29136">
                  <c:v>3.3586407200000001E-2</c:v>
                </c:pt>
                <c:pt idx="29137">
                  <c:v>3.3586407399999997E-2</c:v>
                </c:pt>
                <c:pt idx="29138">
                  <c:v>3.35864076E-2</c:v>
                </c:pt>
                <c:pt idx="29139">
                  <c:v>3.3586407800000002E-2</c:v>
                </c:pt>
                <c:pt idx="29140">
                  <c:v>3.3586407999999998E-2</c:v>
                </c:pt>
                <c:pt idx="29141">
                  <c:v>3.3586408200000001E-2</c:v>
                </c:pt>
                <c:pt idx="29142">
                  <c:v>3.3586408399999997E-2</c:v>
                </c:pt>
                <c:pt idx="29143">
                  <c:v>3.3586408599999999E-2</c:v>
                </c:pt>
                <c:pt idx="29144">
                  <c:v>3.3586408800000002E-2</c:v>
                </c:pt>
                <c:pt idx="29145">
                  <c:v>3.3586408999999998E-2</c:v>
                </c:pt>
                <c:pt idx="29146">
                  <c:v>3.35864092E-2</c:v>
                </c:pt>
                <c:pt idx="29147">
                  <c:v>3.3586409400000003E-2</c:v>
                </c:pt>
                <c:pt idx="29148">
                  <c:v>3.3586409599999999E-2</c:v>
                </c:pt>
                <c:pt idx="29149">
                  <c:v>3.3586409800000001E-2</c:v>
                </c:pt>
                <c:pt idx="29150">
                  <c:v>3.3586409999999997E-2</c:v>
                </c:pt>
                <c:pt idx="29151">
                  <c:v>3.35864102E-2</c:v>
                </c:pt>
                <c:pt idx="29152">
                  <c:v>3.3586410400000002E-2</c:v>
                </c:pt>
                <c:pt idx="29153">
                  <c:v>3.3586410599999998E-2</c:v>
                </c:pt>
                <c:pt idx="29154">
                  <c:v>3.3586410800000001E-2</c:v>
                </c:pt>
                <c:pt idx="29155">
                  <c:v>3.3586410999999997E-2</c:v>
                </c:pt>
                <c:pt idx="29156">
                  <c:v>3.3586411199999999E-2</c:v>
                </c:pt>
                <c:pt idx="29157">
                  <c:v>3.3586411400000002E-2</c:v>
                </c:pt>
                <c:pt idx="29158">
                  <c:v>3.3586411599999998E-2</c:v>
                </c:pt>
                <c:pt idx="29159">
                  <c:v>3.35864118E-2</c:v>
                </c:pt>
                <c:pt idx="29160">
                  <c:v>3.3586412000000003E-2</c:v>
                </c:pt>
                <c:pt idx="29161">
                  <c:v>3.3586412199999999E-2</c:v>
                </c:pt>
                <c:pt idx="29162">
                  <c:v>3.3586412400000001E-2</c:v>
                </c:pt>
                <c:pt idx="29163">
                  <c:v>3.3586412599999997E-2</c:v>
                </c:pt>
                <c:pt idx="29164">
                  <c:v>3.35864128E-2</c:v>
                </c:pt>
                <c:pt idx="29165">
                  <c:v>3.3586413000000002E-2</c:v>
                </c:pt>
                <c:pt idx="29166">
                  <c:v>3.3586413199999998E-2</c:v>
                </c:pt>
                <c:pt idx="29167">
                  <c:v>3.3586413400000001E-2</c:v>
                </c:pt>
                <c:pt idx="29168">
                  <c:v>3.3586413599999997E-2</c:v>
                </c:pt>
                <c:pt idx="29169">
                  <c:v>3.3586413799999999E-2</c:v>
                </c:pt>
                <c:pt idx="29170">
                  <c:v>3.3586414000000002E-2</c:v>
                </c:pt>
                <c:pt idx="29171">
                  <c:v>3.3586414199999998E-2</c:v>
                </c:pt>
                <c:pt idx="29172">
                  <c:v>3.35864144E-2</c:v>
                </c:pt>
                <c:pt idx="29173">
                  <c:v>3.3586414600000003E-2</c:v>
                </c:pt>
                <c:pt idx="29174">
                  <c:v>3.3586414799999999E-2</c:v>
                </c:pt>
                <c:pt idx="29175">
                  <c:v>3.3586415000000001E-2</c:v>
                </c:pt>
                <c:pt idx="29176">
                  <c:v>3.3586415199999997E-2</c:v>
                </c:pt>
                <c:pt idx="29177">
                  <c:v>3.35864154E-2</c:v>
                </c:pt>
                <c:pt idx="29178">
                  <c:v>3.3586415600000002E-2</c:v>
                </c:pt>
                <c:pt idx="29179">
                  <c:v>3.3586415799999998E-2</c:v>
                </c:pt>
                <c:pt idx="29180">
                  <c:v>3.3586416000000001E-2</c:v>
                </c:pt>
                <c:pt idx="29181">
                  <c:v>3.3586416199999997E-2</c:v>
                </c:pt>
                <c:pt idx="29182">
                  <c:v>3.3586416399999999E-2</c:v>
                </c:pt>
                <c:pt idx="29183">
                  <c:v>3.3586416600000002E-2</c:v>
                </c:pt>
                <c:pt idx="29184">
                  <c:v>3.3586416799999998E-2</c:v>
                </c:pt>
                <c:pt idx="29185">
                  <c:v>3.3586417E-2</c:v>
                </c:pt>
                <c:pt idx="29186">
                  <c:v>3.3586417200000003E-2</c:v>
                </c:pt>
                <c:pt idx="29187">
                  <c:v>3.3586417399999999E-2</c:v>
                </c:pt>
                <c:pt idx="29188">
                  <c:v>3.3586417600000001E-2</c:v>
                </c:pt>
                <c:pt idx="29189">
                  <c:v>3.3586417799999997E-2</c:v>
                </c:pt>
                <c:pt idx="29190">
                  <c:v>3.3586418E-2</c:v>
                </c:pt>
                <c:pt idx="29191">
                  <c:v>3.3586418200000002E-2</c:v>
                </c:pt>
                <c:pt idx="29192">
                  <c:v>3.3586418399999998E-2</c:v>
                </c:pt>
                <c:pt idx="29193">
                  <c:v>3.3586418600000001E-2</c:v>
                </c:pt>
                <c:pt idx="29194">
                  <c:v>3.3586418799999997E-2</c:v>
                </c:pt>
                <c:pt idx="29195">
                  <c:v>3.3586418999999999E-2</c:v>
                </c:pt>
                <c:pt idx="29196">
                  <c:v>3.3586419200000002E-2</c:v>
                </c:pt>
                <c:pt idx="29197">
                  <c:v>3.3586419399999998E-2</c:v>
                </c:pt>
                <c:pt idx="29198">
                  <c:v>3.35864196E-2</c:v>
                </c:pt>
                <c:pt idx="29199">
                  <c:v>3.3586419800000003E-2</c:v>
                </c:pt>
                <c:pt idx="29200">
                  <c:v>3.3586419999999999E-2</c:v>
                </c:pt>
                <c:pt idx="29201">
                  <c:v>3.3586420200000001E-2</c:v>
                </c:pt>
                <c:pt idx="29202">
                  <c:v>3.3586420399999997E-2</c:v>
                </c:pt>
                <c:pt idx="29203">
                  <c:v>3.35864206E-2</c:v>
                </c:pt>
                <c:pt idx="29204">
                  <c:v>3.3586420800000003E-2</c:v>
                </c:pt>
                <c:pt idx="29205">
                  <c:v>3.3586420999999998E-2</c:v>
                </c:pt>
                <c:pt idx="29206">
                  <c:v>3.3586421200000001E-2</c:v>
                </c:pt>
                <c:pt idx="29207">
                  <c:v>3.3586421399999997E-2</c:v>
                </c:pt>
                <c:pt idx="29208">
                  <c:v>3.3586421599999999E-2</c:v>
                </c:pt>
                <c:pt idx="29209">
                  <c:v>3.3586421800000002E-2</c:v>
                </c:pt>
                <c:pt idx="29210">
                  <c:v>3.3586421999999998E-2</c:v>
                </c:pt>
                <c:pt idx="29211">
                  <c:v>3.35864222E-2</c:v>
                </c:pt>
                <c:pt idx="29212">
                  <c:v>3.3586422400000003E-2</c:v>
                </c:pt>
                <c:pt idx="29213">
                  <c:v>3.3586422599999999E-2</c:v>
                </c:pt>
                <c:pt idx="29214">
                  <c:v>3.3586422800000001E-2</c:v>
                </c:pt>
                <c:pt idx="29215">
                  <c:v>3.3586422999999997E-2</c:v>
                </c:pt>
                <c:pt idx="29216">
                  <c:v>3.35864232E-2</c:v>
                </c:pt>
                <c:pt idx="29217">
                  <c:v>3.3586423400000003E-2</c:v>
                </c:pt>
                <c:pt idx="29218">
                  <c:v>3.3586423599999998E-2</c:v>
                </c:pt>
                <c:pt idx="29219">
                  <c:v>3.3586423800000001E-2</c:v>
                </c:pt>
                <c:pt idx="29220">
                  <c:v>3.3586423999999997E-2</c:v>
                </c:pt>
                <c:pt idx="29221">
                  <c:v>3.3586424199999999E-2</c:v>
                </c:pt>
                <c:pt idx="29222">
                  <c:v>3.3586424400000002E-2</c:v>
                </c:pt>
                <c:pt idx="29223">
                  <c:v>3.3586424599999998E-2</c:v>
                </c:pt>
                <c:pt idx="29224">
                  <c:v>3.35864248E-2</c:v>
                </c:pt>
                <c:pt idx="29225">
                  <c:v>3.3586425000000003E-2</c:v>
                </c:pt>
                <c:pt idx="29226">
                  <c:v>3.3586425199999999E-2</c:v>
                </c:pt>
                <c:pt idx="29227">
                  <c:v>3.3586425400000001E-2</c:v>
                </c:pt>
                <c:pt idx="29228">
                  <c:v>3.3586425599999997E-2</c:v>
                </c:pt>
                <c:pt idx="29229">
                  <c:v>3.35864258E-2</c:v>
                </c:pt>
                <c:pt idx="29230">
                  <c:v>3.3586426000000003E-2</c:v>
                </c:pt>
                <c:pt idx="29231">
                  <c:v>3.3586426199999998E-2</c:v>
                </c:pt>
                <c:pt idx="29232">
                  <c:v>3.3586426400000001E-2</c:v>
                </c:pt>
                <c:pt idx="29233">
                  <c:v>3.3586426599999997E-2</c:v>
                </c:pt>
                <c:pt idx="29234">
                  <c:v>3.3586426799999999E-2</c:v>
                </c:pt>
                <c:pt idx="29235">
                  <c:v>3.3586427000000002E-2</c:v>
                </c:pt>
                <c:pt idx="29236">
                  <c:v>3.3586427199999998E-2</c:v>
                </c:pt>
                <c:pt idx="29237">
                  <c:v>3.35864274E-2</c:v>
                </c:pt>
                <c:pt idx="29238">
                  <c:v>3.3586427600000003E-2</c:v>
                </c:pt>
                <c:pt idx="29239">
                  <c:v>3.3586427799999999E-2</c:v>
                </c:pt>
                <c:pt idx="29240">
                  <c:v>3.3586428000000002E-2</c:v>
                </c:pt>
                <c:pt idx="29241">
                  <c:v>3.3586428199999997E-2</c:v>
                </c:pt>
                <c:pt idx="29242">
                  <c:v>3.35864284E-2</c:v>
                </c:pt>
                <c:pt idx="29243">
                  <c:v>3.3586428600000003E-2</c:v>
                </c:pt>
                <c:pt idx="29244">
                  <c:v>3.3586428799999998E-2</c:v>
                </c:pt>
                <c:pt idx="29245">
                  <c:v>3.3586429000000001E-2</c:v>
                </c:pt>
                <c:pt idx="29246">
                  <c:v>3.3586429199999997E-2</c:v>
                </c:pt>
                <c:pt idx="29247">
                  <c:v>3.3586429399999999E-2</c:v>
                </c:pt>
                <c:pt idx="29248">
                  <c:v>3.3586429600000002E-2</c:v>
                </c:pt>
                <c:pt idx="29249">
                  <c:v>3.3586429799999998E-2</c:v>
                </c:pt>
                <c:pt idx="29250">
                  <c:v>3.358643E-2</c:v>
                </c:pt>
                <c:pt idx="29251">
                  <c:v>3.3586430200000003E-2</c:v>
                </c:pt>
                <c:pt idx="29252">
                  <c:v>3.3586430399999999E-2</c:v>
                </c:pt>
                <c:pt idx="29253">
                  <c:v>3.3586430600000002E-2</c:v>
                </c:pt>
                <c:pt idx="29254">
                  <c:v>3.3586430799999997E-2</c:v>
                </c:pt>
                <c:pt idx="29255">
                  <c:v>3.3586431E-2</c:v>
                </c:pt>
                <c:pt idx="29256">
                  <c:v>3.3586431200000003E-2</c:v>
                </c:pt>
                <c:pt idx="29257">
                  <c:v>3.3586431399999998E-2</c:v>
                </c:pt>
                <c:pt idx="29258">
                  <c:v>3.3586431600000001E-2</c:v>
                </c:pt>
                <c:pt idx="29259">
                  <c:v>3.3586431799999997E-2</c:v>
                </c:pt>
                <c:pt idx="29260">
                  <c:v>3.3586431999999999E-2</c:v>
                </c:pt>
                <c:pt idx="29261">
                  <c:v>3.3586432200000002E-2</c:v>
                </c:pt>
                <c:pt idx="29262">
                  <c:v>3.3586432399999998E-2</c:v>
                </c:pt>
                <c:pt idx="29263">
                  <c:v>3.35864326E-2</c:v>
                </c:pt>
                <c:pt idx="29264">
                  <c:v>3.3586432800000003E-2</c:v>
                </c:pt>
                <c:pt idx="29265">
                  <c:v>3.3586432999999999E-2</c:v>
                </c:pt>
                <c:pt idx="29266">
                  <c:v>3.3586433200000002E-2</c:v>
                </c:pt>
                <c:pt idx="29267">
                  <c:v>3.3586433399999997E-2</c:v>
                </c:pt>
                <c:pt idx="29268">
                  <c:v>3.35864336E-2</c:v>
                </c:pt>
                <c:pt idx="29269">
                  <c:v>3.3586433800000003E-2</c:v>
                </c:pt>
                <c:pt idx="29270">
                  <c:v>3.3586433999999998E-2</c:v>
                </c:pt>
                <c:pt idx="29271">
                  <c:v>3.3586434200000001E-2</c:v>
                </c:pt>
                <c:pt idx="29272">
                  <c:v>3.3586434399999997E-2</c:v>
                </c:pt>
                <c:pt idx="29273">
                  <c:v>3.3586434599999999E-2</c:v>
                </c:pt>
                <c:pt idx="29274">
                  <c:v>3.3586434800000002E-2</c:v>
                </c:pt>
                <c:pt idx="29275">
                  <c:v>3.3586434999999998E-2</c:v>
                </c:pt>
                <c:pt idx="29276">
                  <c:v>3.35864352E-2</c:v>
                </c:pt>
                <c:pt idx="29277">
                  <c:v>3.3586435400000003E-2</c:v>
                </c:pt>
                <c:pt idx="29278">
                  <c:v>3.3586435599999999E-2</c:v>
                </c:pt>
                <c:pt idx="29279">
                  <c:v>3.3586435800000002E-2</c:v>
                </c:pt>
                <c:pt idx="29280">
                  <c:v>3.3586435999999997E-2</c:v>
                </c:pt>
                <c:pt idx="29281">
                  <c:v>3.35864362E-2</c:v>
                </c:pt>
                <c:pt idx="29282">
                  <c:v>3.3586436400000003E-2</c:v>
                </c:pt>
                <c:pt idx="29283">
                  <c:v>3.3586436599999998E-2</c:v>
                </c:pt>
                <c:pt idx="29284">
                  <c:v>3.3586436800000001E-2</c:v>
                </c:pt>
                <c:pt idx="29285">
                  <c:v>3.3586436999999997E-2</c:v>
                </c:pt>
                <c:pt idx="29286">
                  <c:v>3.3586437199999999E-2</c:v>
                </c:pt>
                <c:pt idx="29287">
                  <c:v>3.3586437400000002E-2</c:v>
                </c:pt>
                <c:pt idx="29288">
                  <c:v>3.3586437599999998E-2</c:v>
                </c:pt>
                <c:pt idx="29289">
                  <c:v>3.3586437800000001E-2</c:v>
                </c:pt>
                <c:pt idx="29290">
                  <c:v>3.3586438000000003E-2</c:v>
                </c:pt>
                <c:pt idx="29291">
                  <c:v>3.3586438199999999E-2</c:v>
                </c:pt>
                <c:pt idx="29292">
                  <c:v>3.3586438400000002E-2</c:v>
                </c:pt>
                <c:pt idx="29293">
                  <c:v>3.3586438599999997E-2</c:v>
                </c:pt>
                <c:pt idx="29294">
                  <c:v>3.35864388E-2</c:v>
                </c:pt>
                <c:pt idx="29295">
                  <c:v>3.3586439000000003E-2</c:v>
                </c:pt>
                <c:pt idx="29296">
                  <c:v>3.3586439199999998E-2</c:v>
                </c:pt>
                <c:pt idx="29297">
                  <c:v>3.3586439400000001E-2</c:v>
                </c:pt>
                <c:pt idx="29298">
                  <c:v>3.3586439599999997E-2</c:v>
                </c:pt>
                <c:pt idx="29299">
                  <c:v>3.3586439799999999E-2</c:v>
                </c:pt>
                <c:pt idx="29300">
                  <c:v>3.3586440000000002E-2</c:v>
                </c:pt>
                <c:pt idx="29301">
                  <c:v>3.3586440199999998E-2</c:v>
                </c:pt>
                <c:pt idx="29302">
                  <c:v>3.3586440400000001E-2</c:v>
                </c:pt>
                <c:pt idx="29303">
                  <c:v>3.3586440600000003E-2</c:v>
                </c:pt>
                <c:pt idx="29304">
                  <c:v>3.3586440799999999E-2</c:v>
                </c:pt>
                <c:pt idx="29305">
                  <c:v>3.3586441000000002E-2</c:v>
                </c:pt>
                <c:pt idx="29306">
                  <c:v>3.3586441199999997E-2</c:v>
                </c:pt>
                <c:pt idx="29307">
                  <c:v>3.35864414E-2</c:v>
                </c:pt>
                <c:pt idx="29308">
                  <c:v>3.3586441600000003E-2</c:v>
                </c:pt>
                <c:pt idx="29309">
                  <c:v>3.3586441799999998E-2</c:v>
                </c:pt>
                <c:pt idx="29310">
                  <c:v>3.3586442000000001E-2</c:v>
                </c:pt>
                <c:pt idx="29311">
                  <c:v>3.3586442199999997E-2</c:v>
                </c:pt>
                <c:pt idx="29312">
                  <c:v>3.3586442399999999E-2</c:v>
                </c:pt>
                <c:pt idx="29313">
                  <c:v>3.3586442600000002E-2</c:v>
                </c:pt>
                <c:pt idx="29314">
                  <c:v>3.3586442799999998E-2</c:v>
                </c:pt>
                <c:pt idx="29315">
                  <c:v>3.3586443000000001E-2</c:v>
                </c:pt>
                <c:pt idx="29316">
                  <c:v>3.3586443200000003E-2</c:v>
                </c:pt>
                <c:pt idx="29317">
                  <c:v>3.3586443399999999E-2</c:v>
                </c:pt>
                <c:pt idx="29318">
                  <c:v>3.3586443600000002E-2</c:v>
                </c:pt>
                <c:pt idx="29319">
                  <c:v>3.3586443799999997E-2</c:v>
                </c:pt>
                <c:pt idx="29320">
                  <c:v>3.3586444E-2</c:v>
                </c:pt>
                <c:pt idx="29321">
                  <c:v>3.3586444200000003E-2</c:v>
                </c:pt>
                <c:pt idx="29322">
                  <c:v>3.3586444399999998E-2</c:v>
                </c:pt>
                <c:pt idx="29323">
                  <c:v>3.3586444600000001E-2</c:v>
                </c:pt>
                <c:pt idx="29324">
                  <c:v>3.3586444799999997E-2</c:v>
                </c:pt>
                <c:pt idx="29325">
                  <c:v>3.3586444999999999E-2</c:v>
                </c:pt>
                <c:pt idx="29326">
                  <c:v>3.3586445200000002E-2</c:v>
                </c:pt>
                <c:pt idx="29327">
                  <c:v>3.3586445399999998E-2</c:v>
                </c:pt>
                <c:pt idx="29328">
                  <c:v>3.3586445600000001E-2</c:v>
                </c:pt>
                <c:pt idx="29329">
                  <c:v>3.3586445800000003E-2</c:v>
                </c:pt>
                <c:pt idx="29330">
                  <c:v>3.3586445999999999E-2</c:v>
                </c:pt>
                <c:pt idx="29331">
                  <c:v>3.3586446200000002E-2</c:v>
                </c:pt>
                <c:pt idx="29332">
                  <c:v>3.3586446399999997E-2</c:v>
                </c:pt>
                <c:pt idx="29333">
                  <c:v>3.35864466E-2</c:v>
                </c:pt>
                <c:pt idx="29334">
                  <c:v>3.3586446800000003E-2</c:v>
                </c:pt>
                <c:pt idx="29335">
                  <c:v>3.3586446999999998E-2</c:v>
                </c:pt>
                <c:pt idx="29336">
                  <c:v>3.3586447200000001E-2</c:v>
                </c:pt>
                <c:pt idx="29337">
                  <c:v>3.3586447399999997E-2</c:v>
                </c:pt>
                <c:pt idx="29338">
                  <c:v>3.35864476E-2</c:v>
                </c:pt>
                <c:pt idx="29339">
                  <c:v>3.3586447800000002E-2</c:v>
                </c:pt>
                <c:pt idx="29340">
                  <c:v>3.3586447999999998E-2</c:v>
                </c:pt>
                <c:pt idx="29341">
                  <c:v>3.3586448200000001E-2</c:v>
                </c:pt>
                <c:pt idx="29342">
                  <c:v>3.3586448400000003E-2</c:v>
                </c:pt>
                <c:pt idx="29343">
                  <c:v>3.3586448599999999E-2</c:v>
                </c:pt>
                <c:pt idx="29344">
                  <c:v>3.3586448800000002E-2</c:v>
                </c:pt>
                <c:pt idx="29345">
                  <c:v>3.3586448999999997E-2</c:v>
                </c:pt>
                <c:pt idx="29346">
                  <c:v>3.35864492E-2</c:v>
                </c:pt>
                <c:pt idx="29347">
                  <c:v>3.3586449400000003E-2</c:v>
                </c:pt>
                <c:pt idx="29348">
                  <c:v>3.3586449599999998E-2</c:v>
                </c:pt>
                <c:pt idx="29349">
                  <c:v>3.3586449800000001E-2</c:v>
                </c:pt>
                <c:pt idx="29350">
                  <c:v>3.3586449999999997E-2</c:v>
                </c:pt>
                <c:pt idx="29351">
                  <c:v>3.35864502E-2</c:v>
                </c:pt>
                <c:pt idx="29352">
                  <c:v>3.3586450400000002E-2</c:v>
                </c:pt>
                <c:pt idx="29353">
                  <c:v>3.3586450599999998E-2</c:v>
                </c:pt>
                <c:pt idx="29354">
                  <c:v>3.3586450800000001E-2</c:v>
                </c:pt>
                <c:pt idx="29355">
                  <c:v>3.3586451000000003E-2</c:v>
                </c:pt>
                <c:pt idx="29356">
                  <c:v>3.3586451199999999E-2</c:v>
                </c:pt>
                <c:pt idx="29357">
                  <c:v>3.3586451400000002E-2</c:v>
                </c:pt>
                <c:pt idx="29358">
                  <c:v>3.3586451599999997E-2</c:v>
                </c:pt>
                <c:pt idx="29359">
                  <c:v>3.35864518E-2</c:v>
                </c:pt>
                <c:pt idx="29360">
                  <c:v>3.3586452000000003E-2</c:v>
                </c:pt>
                <c:pt idx="29361">
                  <c:v>3.3586452199999998E-2</c:v>
                </c:pt>
                <c:pt idx="29362">
                  <c:v>3.3586452400000001E-2</c:v>
                </c:pt>
                <c:pt idx="29363">
                  <c:v>3.3586452599999997E-2</c:v>
                </c:pt>
                <c:pt idx="29364">
                  <c:v>3.35864528E-2</c:v>
                </c:pt>
                <c:pt idx="29365">
                  <c:v>3.3586453000000002E-2</c:v>
                </c:pt>
                <c:pt idx="29366">
                  <c:v>3.3586453199999998E-2</c:v>
                </c:pt>
                <c:pt idx="29367">
                  <c:v>3.3586453400000001E-2</c:v>
                </c:pt>
                <c:pt idx="29368">
                  <c:v>3.3586453600000003E-2</c:v>
                </c:pt>
                <c:pt idx="29369">
                  <c:v>3.3586453799999999E-2</c:v>
                </c:pt>
                <c:pt idx="29370">
                  <c:v>3.3586454000000002E-2</c:v>
                </c:pt>
                <c:pt idx="29371">
                  <c:v>3.3586454199999997E-2</c:v>
                </c:pt>
                <c:pt idx="29372">
                  <c:v>3.35864544E-2</c:v>
                </c:pt>
                <c:pt idx="29373">
                  <c:v>3.3586454600000003E-2</c:v>
                </c:pt>
                <c:pt idx="29374">
                  <c:v>3.3586454799999998E-2</c:v>
                </c:pt>
                <c:pt idx="29375">
                  <c:v>3.3586455000000001E-2</c:v>
                </c:pt>
                <c:pt idx="29376">
                  <c:v>3.3586455199999997E-2</c:v>
                </c:pt>
                <c:pt idx="29377">
                  <c:v>3.35864554E-2</c:v>
                </c:pt>
                <c:pt idx="29378">
                  <c:v>3.3586455600000002E-2</c:v>
                </c:pt>
                <c:pt idx="29379">
                  <c:v>3.3586455799999998E-2</c:v>
                </c:pt>
                <c:pt idx="29380">
                  <c:v>3.3586456000000001E-2</c:v>
                </c:pt>
                <c:pt idx="29381">
                  <c:v>3.3586456200000003E-2</c:v>
                </c:pt>
                <c:pt idx="29382">
                  <c:v>3.3586456399999999E-2</c:v>
                </c:pt>
                <c:pt idx="29383">
                  <c:v>3.3586456600000002E-2</c:v>
                </c:pt>
                <c:pt idx="29384">
                  <c:v>3.3586456799999997E-2</c:v>
                </c:pt>
                <c:pt idx="29385">
                  <c:v>3.3586457E-2</c:v>
                </c:pt>
                <c:pt idx="29386">
                  <c:v>3.3586457200000003E-2</c:v>
                </c:pt>
                <c:pt idx="29387">
                  <c:v>3.3586457399999999E-2</c:v>
                </c:pt>
                <c:pt idx="29388">
                  <c:v>3.3586457600000001E-2</c:v>
                </c:pt>
                <c:pt idx="29389">
                  <c:v>3.3586457799999997E-2</c:v>
                </c:pt>
                <c:pt idx="29390">
                  <c:v>3.3586458E-2</c:v>
                </c:pt>
                <c:pt idx="29391">
                  <c:v>3.3586458200000002E-2</c:v>
                </c:pt>
                <c:pt idx="29392">
                  <c:v>3.3586458399999998E-2</c:v>
                </c:pt>
                <c:pt idx="29393">
                  <c:v>3.3586458600000001E-2</c:v>
                </c:pt>
                <c:pt idx="29394">
                  <c:v>3.3586458800000003E-2</c:v>
                </c:pt>
                <c:pt idx="29395">
                  <c:v>3.3586458999999999E-2</c:v>
                </c:pt>
                <c:pt idx="29396">
                  <c:v>3.3586459200000002E-2</c:v>
                </c:pt>
                <c:pt idx="29397">
                  <c:v>3.3586459399999997E-2</c:v>
                </c:pt>
                <c:pt idx="29398">
                  <c:v>3.35864596E-2</c:v>
                </c:pt>
                <c:pt idx="29399">
                  <c:v>3.3586459800000003E-2</c:v>
                </c:pt>
                <c:pt idx="29400">
                  <c:v>3.3586459999999999E-2</c:v>
                </c:pt>
                <c:pt idx="29401">
                  <c:v>3.3586460200000001E-2</c:v>
                </c:pt>
                <c:pt idx="29402">
                  <c:v>3.3586460399999997E-2</c:v>
                </c:pt>
                <c:pt idx="29403">
                  <c:v>3.35864606E-2</c:v>
                </c:pt>
                <c:pt idx="29404">
                  <c:v>3.3586460800000002E-2</c:v>
                </c:pt>
                <c:pt idx="29405">
                  <c:v>3.3586460999999998E-2</c:v>
                </c:pt>
                <c:pt idx="29406">
                  <c:v>3.3586461200000001E-2</c:v>
                </c:pt>
                <c:pt idx="29407">
                  <c:v>3.3586461400000003E-2</c:v>
                </c:pt>
                <c:pt idx="29408">
                  <c:v>3.3586461599999999E-2</c:v>
                </c:pt>
                <c:pt idx="29409">
                  <c:v>3.3586461800000002E-2</c:v>
                </c:pt>
                <c:pt idx="29410">
                  <c:v>3.3586461999999997E-2</c:v>
                </c:pt>
                <c:pt idx="29411">
                  <c:v>3.35864622E-2</c:v>
                </c:pt>
                <c:pt idx="29412">
                  <c:v>3.3586462400000003E-2</c:v>
                </c:pt>
                <c:pt idx="29413">
                  <c:v>3.3586462599999999E-2</c:v>
                </c:pt>
                <c:pt idx="29414">
                  <c:v>3.3586462800000001E-2</c:v>
                </c:pt>
                <c:pt idx="29415">
                  <c:v>3.3586462999999997E-2</c:v>
                </c:pt>
                <c:pt idx="29416">
                  <c:v>3.35864632E-2</c:v>
                </c:pt>
                <c:pt idx="29417">
                  <c:v>3.3586463400000002E-2</c:v>
                </c:pt>
                <c:pt idx="29418">
                  <c:v>3.3586463599999998E-2</c:v>
                </c:pt>
                <c:pt idx="29419">
                  <c:v>3.3586463800000001E-2</c:v>
                </c:pt>
                <c:pt idx="29420">
                  <c:v>3.3586464000000003E-2</c:v>
                </c:pt>
                <c:pt idx="29421">
                  <c:v>3.3586464199999999E-2</c:v>
                </c:pt>
                <c:pt idx="29422">
                  <c:v>3.3586464400000002E-2</c:v>
                </c:pt>
                <c:pt idx="29423">
                  <c:v>3.3586464599999998E-2</c:v>
                </c:pt>
                <c:pt idx="29424">
                  <c:v>3.35864648E-2</c:v>
                </c:pt>
                <c:pt idx="29425">
                  <c:v>3.3586465000000003E-2</c:v>
                </c:pt>
                <c:pt idx="29426">
                  <c:v>3.3586465199999999E-2</c:v>
                </c:pt>
                <c:pt idx="29427">
                  <c:v>3.3586465400000001E-2</c:v>
                </c:pt>
                <c:pt idx="29428">
                  <c:v>3.3586465599999997E-2</c:v>
                </c:pt>
                <c:pt idx="29429">
                  <c:v>3.35864658E-2</c:v>
                </c:pt>
                <c:pt idx="29430">
                  <c:v>3.3586466000000002E-2</c:v>
                </c:pt>
                <c:pt idx="29431">
                  <c:v>3.3586466199999998E-2</c:v>
                </c:pt>
                <c:pt idx="29432">
                  <c:v>3.3586466400000001E-2</c:v>
                </c:pt>
                <c:pt idx="29433">
                  <c:v>3.3586466600000003E-2</c:v>
                </c:pt>
                <c:pt idx="29434">
                  <c:v>3.3586466799999999E-2</c:v>
                </c:pt>
                <c:pt idx="29435">
                  <c:v>3.3586467000000002E-2</c:v>
                </c:pt>
                <c:pt idx="29436">
                  <c:v>3.3586467199999998E-2</c:v>
                </c:pt>
                <c:pt idx="29437">
                  <c:v>3.35864674E-2</c:v>
                </c:pt>
                <c:pt idx="29438">
                  <c:v>3.3586467600000003E-2</c:v>
                </c:pt>
                <c:pt idx="29439">
                  <c:v>3.3586467799999999E-2</c:v>
                </c:pt>
                <c:pt idx="29440">
                  <c:v>3.3586468000000001E-2</c:v>
                </c:pt>
                <c:pt idx="29441">
                  <c:v>3.3586468199999997E-2</c:v>
                </c:pt>
                <c:pt idx="29442">
                  <c:v>3.35864684E-2</c:v>
                </c:pt>
                <c:pt idx="29443">
                  <c:v>3.3586468600000002E-2</c:v>
                </c:pt>
                <c:pt idx="29444">
                  <c:v>3.3586468799999998E-2</c:v>
                </c:pt>
                <c:pt idx="29445">
                  <c:v>3.3586469000000001E-2</c:v>
                </c:pt>
                <c:pt idx="29446">
                  <c:v>3.3586469200000003E-2</c:v>
                </c:pt>
                <c:pt idx="29447">
                  <c:v>3.3586469399999999E-2</c:v>
                </c:pt>
                <c:pt idx="29448">
                  <c:v>3.3586469600000002E-2</c:v>
                </c:pt>
                <c:pt idx="29449">
                  <c:v>3.3586469799999998E-2</c:v>
                </c:pt>
                <c:pt idx="29450">
                  <c:v>3.358647E-2</c:v>
                </c:pt>
                <c:pt idx="29451">
                  <c:v>3.3586470200000003E-2</c:v>
                </c:pt>
                <c:pt idx="29452">
                  <c:v>3.3586470399999999E-2</c:v>
                </c:pt>
                <c:pt idx="29453">
                  <c:v>3.3586470600000001E-2</c:v>
                </c:pt>
                <c:pt idx="29454">
                  <c:v>3.3586470799999997E-2</c:v>
                </c:pt>
                <c:pt idx="29455">
                  <c:v>3.3586471E-2</c:v>
                </c:pt>
                <c:pt idx="29456">
                  <c:v>3.3586471200000002E-2</c:v>
                </c:pt>
                <c:pt idx="29457">
                  <c:v>3.3586471399999998E-2</c:v>
                </c:pt>
                <c:pt idx="29458">
                  <c:v>3.3586471600000001E-2</c:v>
                </c:pt>
                <c:pt idx="29459">
                  <c:v>3.3586471800000003E-2</c:v>
                </c:pt>
                <c:pt idx="29460">
                  <c:v>3.3586471999999999E-2</c:v>
                </c:pt>
                <c:pt idx="29461">
                  <c:v>3.3586472200000002E-2</c:v>
                </c:pt>
                <c:pt idx="29462">
                  <c:v>3.3586472399999998E-2</c:v>
                </c:pt>
                <c:pt idx="29463">
                  <c:v>3.35864726E-2</c:v>
                </c:pt>
                <c:pt idx="29464">
                  <c:v>3.3586472800000003E-2</c:v>
                </c:pt>
                <c:pt idx="29465">
                  <c:v>3.3586472999999999E-2</c:v>
                </c:pt>
                <c:pt idx="29466">
                  <c:v>3.3586473200000001E-2</c:v>
                </c:pt>
                <c:pt idx="29467">
                  <c:v>3.3586473399999997E-2</c:v>
                </c:pt>
                <c:pt idx="29468">
                  <c:v>3.35864736E-2</c:v>
                </c:pt>
                <c:pt idx="29469">
                  <c:v>3.3586473800000002E-2</c:v>
                </c:pt>
                <c:pt idx="29470">
                  <c:v>3.3586473999999998E-2</c:v>
                </c:pt>
                <c:pt idx="29471">
                  <c:v>3.3586474200000001E-2</c:v>
                </c:pt>
                <c:pt idx="29472">
                  <c:v>3.3586474400000003E-2</c:v>
                </c:pt>
                <c:pt idx="29473">
                  <c:v>3.3586474599999999E-2</c:v>
                </c:pt>
                <c:pt idx="29474">
                  <c:v>3.3586474800000002E-2</c:v>
                </c:pt>
                <c:pt idx="29475">
                  <c:v>3.3586474999999998E-2</c:v>
                </c:pt>
                <c:pt idx="29476">
                  <c:v>3.35864752E-2</c:v>
                </c:pt>
                <c:pt idx="29477">
                  <c:v>3.3586475400000003E-2</c:v>
                </c:pt>
                <c:pt idx="29478">
                  <c:v>3.3586475599999999E-2</c:v>
                </c:pt>
                <c:pt idx="29479">
                  <c:v>3.3586475800000001E-2</c:v>
                </c:pt>
                <c:pt idx="29480">
                  <c:v>3.3586475999999997E-2</c:v>
                </c:pt>
                <c:pt idx="29481">
                  <c:v>3.35864762E-2</c:v>
                </c:pt>
                <c:pt idx="29482">
                  <c:v>3.3586476400000002E-2</c:v>
                </c:pt>
                <c:pt idx="29483">
                  <c:v>3.3586476599999998E-2</c:v>
                </c:pt>
                <c:pt idx="29484">
                  <c:v>3.3586476800000001E-2</c:v>
                </c:pt>
                <c:pt idx="29485">
                  <c:v>3.3586477000000003E-2</c:v>
                </c:pt>
                <c:pt idx="29486">
                  <c:v>3.3586477199999999E-2</c:v>
                </c:pt>
                <c:pt idx="29487">
                  <c:v>3.3586477400000002E-2</c:v>
                </c:pt>
                <c:pt idx="29488">
                  <c:v>3.3586477599999998E-2</c:v>
                </c:pt>
                <c:pt idx="29489">
                  <c:v>3.35864778E-2</c:v>
                </c:pt>
                <c:pt idx="29490">
                  <c:v>3.3586478000000003E-2</c:v>
                </c:pt>
                <c:pt idx="29491">
                  <c:v>3.3586478199999999E-2</c:v>
                </c:pt>
                <c:pt idx="29492">
                  <c:v>3.3586478400000001E-2</c:v>
                </c:pt>
                <c:pt idx="29493">
                  <c:v>3.3586478599999997E-2</c:v>
                </c:pt>
                <c:pt idx="29494">
                  <c:v>3.35864788E-2</c:v>
                </c:pt>
                <c:pt idx="29495">
                  <c:v>3.3586479000000002E-2</c:v>
                </c:pt>
                <c:pt idx="29496">
                  <c:v>3.3586479199999998E-2</c:v>
                </c:pt>
                <c:pt idx="29497">
                  <c:v>3.3586479400000001E-2</c:v>
                </c:pt>
                <c:pt idx="29498">
                  <c:v>3.3586479599999997E-2</c:v>
                </c:pt>
                <c:pt idx="29499">
                  <c:v>3.3586479799999999E-2</c:v>
                </c:pt>
                <c:pt idx="29500">
                  <c:v>3.3586480000000002E-2</c:v>
                </c:pt>
                <c:pt idx="29501">
                  <c:v>3.3586480199999998E-2</c:v>
                </c:pt>
                <c:pt idx="29502">
                  <c:v>3.35864804E-2</c:v>
                </c:pt>
                <c:pt idx="29503">
                  <c:v>3.3586480600000003E-2</c:v>
                </c:pt>
                <c:pt idx="29504">
                  <c:v>3.3586480799999999E-2</c:v>
                </c:pt>
                <c:pt idx="29505">
                  <c:v>3.3586481000000001E-2</c:v>
                </c:pt>
                <c:pt idx="29506">
                  <c:v>3.3586481199999997E-2</c:v>
                </c:pt>
                <c:pt idx="29507">
                  <c:v>3.35864814E-2</c:v>
                </c:pt>
                <c:pt idx="29508">
                  <c:v>3.3586481600000002E-2</c:v>
                </c:pt>
                <c:pt idx="29509">
                  <c:v>3.3586481799999998E-2</c:v>
                </c:pt>
                <c:pt idx="29510">
                  <c:v>3.3586482000000001E-2</c:v>
                </c:pt>
                <c:pt idx="29511">
                  <c:v>3.3586482199999997E-2</c:v>
                </c:pt>
                <c:pt idx="29512">
                  <c:v>3.3586482399999999E-2</c:v>
                </c:pt>
                <c:pt idx="29513">
                  <c:v>3.3586482600000002E-2</c:v>
                </c:pt>
                <c:pt idx="29514">
                  <c:v>3.3586482799999998E-2</c:v>
                </c:pt>
                <c:pt idx="29515">
                  <c:v>3.3586483E-2</c:v>
                </c:pt>
                <c:pt idx="29516">
                  <c:v>3.3586483200000003E-2</c:v>
                </c:pt>
                <c:pt idx="29517">
                  <c:v>3.3586483399999999E-2</c:v>
                </c:pt>
                <c:pt idx="29518">
                  <c:v>3.3586483600000001E-2</c:v>
                </c:pt>
                <c:pt idx="29519">
                  <c:v>3.3586483799999997E-2</c:v>
                </c:pt>
                <c:pt idx="29520">
                  <c:v>3.3586484E-2</c:v>
                </c:pt>
                <c:pt idx="29521">
                  <c:v>3.3586484200000002E-2</c:v>
                </c:pt>
                <c:pt idx="29522">
                  <c:v>3.3586484399999998E-2</c:v>
                </c:pt>
                <c:pt idx="29523">
                  <c:v>3.3586484600000001E-2</c:v>
                </c:pt>
                <c:pt idx="29524">
                  <c:v>3.3586484799999997E-2</c:v>
                </c:pt>
                <c:pt idx="29525">
                  <c:v>3.3586484999999999E-2</c:v>
                </c:pt>
                <c:pt idx="29526">
                  <c:v>3.3586485200000002E-2</c:v>
                </c:pt>
                <c:pt idx="29527">
                  <c:v>3.3586485399999998E-2</c:v>
                </c:pt>
                <c:pt idx="29528">
                  <c:v>3.35864856E-2</c:v>
                </c:pt>
                <c:pt idx="29529">
                  <c:v>3.3586485800000003E-2</c:v>
                </c:pt>
                <c:pt idx="29530">
                  <c:v>3.3586485999999999E-2</c:v>
                </c:pt>
                <c:pt idx="29531">
                  <c:v>3.3586486200000001E-2</c:v>
                </c:pt>
                <c:pt idx="29532">
                  <c:v>3.3586486399999997E-2</c:v>
                </c:pt>
                <c:pt idx="29533">
                  <c:v>3.35864866E-2</c:v>
                </c:pt>
                <c:pt idx="29534">
                  <c:v>3.3586486800000002E-2</c:v>
                </c:pt>
                <c:pt idx="29535">
                  <c:v>3.3586486999999998E-2</c:v>
                </c:pt>
                <c:pt idx="29536">
                  <c:v>3.3586487200000001E-2</c:v>
                </c:pt>
                <c:pt idx="29537">
                  <c:v>3.3586487399999997E-2</c:v>
                </c:pt>
                <c:pt idx="29538">
                  <c:v>3.3586487599999999E-2</c:v>
                </c:pt>
                <c:pt idx="29539">
                  <c:v>3.3586487800000002E-2</c:v>
                </c:pt>
                <c:pt idx="29540">
                  <c:v>3.3586487999999998E-2</c:v>
                </c:pt>
                <c:pt idx="29541">
                  <c:v>3.35864882E-2</c:v>
                </c:pt>
                <c:pt idx="29542">
                  <c:v>3.3586488400000003E-2</c:v>
                </c:pt>
                <c:pt idx="29543">
                  <c:v>3.3586488599999999E-2</c:v>
                </c:pt>
                <c:pt idx="29544">
                  <c:v>3.3586488800000001E-2</c:v>
                </c:pt>
                <c:pt idx="29545">
                  <c:v>3.3586488999999997E-2</c:v>
                </c:pt>
                <c:pt idx="29546">
                  <c:v>3.35864892E-2</c:v>
                </c:pt>
                <c:pt idx="29547">
                  <c:v>3.3586489400000002E-2</c:v>
                </c:pt>
                <c:pt idx="29548">
                  <c:v>3.3586489599999998E-2</c:v>
                </c:pt>
                <c:pt idx="29549">
                  <c:v>3.3586489800000001E-2</c:v>
                </c:pt>
                <c:pt idx="29550">
                  <c:v>3.3586489999999997E-2</c:v>
                </c:pt>
                <c:pt idx="29551">
                  <c:v>3.3586490199999999E-2</c:v>
                </c:pt>
                <c:pt idx="29552">
                  <c:v>3.3586490400000002E-2</c:v>
                </c:pt>
                <c:pt idx="29553">
                  <c:v>3.3586490599999998E-2</c:v>
                </c:pt>
                <c:pt idx="29554">
                  <c:v>3.35864908E-2</c:v>
                </c:pt>
                <c:pt idx="29555">
                  <c:v>3.3586491000000003E-2</c:v>
                </c:pt>
                <c:pt idx="29556">
                  <c:v>3.3586491199999999E-2</c:v>
                </c:pt>
                <c:pt idx="29557">
                  <c:v>3.3586491400000001E-2</c:v>
                </c:pt>
                <c:pt idx="29558">
                  <c:v>3.3586491599999997E-2</c:v>
                </c:pt>
                <c:pt idx="29559">
                  <c:v>3.35864918E-2</c:v>
                </c:pt>
                <c:pt idx="29560">
                  <c:v>3.3586492000000003E-2</c:v>
                </c:pt>
                <c:pt idx="29561">
                  <c:v>3.3586492199999998E-2</c:v>
                </c:pt>
                <c:pt idx="29562">
                  <c:v>3.3586492400000001E-2</c:v>
                </c:pt>
                <c:pt idx="29563">
                  <c:v>3.3586492599999997E-2</c:v>
                </c:pt>
                <c:pt idx="29564">
                  <c:v>3.3586492799999999E-2</c:v>
                </c:pt>
                <c:pt idx="29565">
                  <c:v>3.3586493000000002E-2</c:v>
                </c:pt>
                <c:pt idx="29566">
                  <c:v>3.3586493199999998E-2</c:v>
                </c:pt>
                <c:pt idx="29567">
                  <c:v>3.35864934E-2</c:v>
                </c:pt>
                <c:pt idx="29568">
                  <c:v>3.3586493600000003E-2</c:v>
                </c:pt>
                <c:pt idx="29569">
                  <c:v>3.3586493799999999E-2</c:v>
                </c:pt>
                <c:pt idx="29570">
                  <c:v>3.3586494000000001E-2</c:v>
                </c:pt>
                <c:pt idx="29571">
                  <c:v>3.3586494199999997E-2</c:v>
                </c:pt>
                <c:pt idx="29572">
                  <c:v>3.35864944E-2</c:v>
                </c:pt>
                <c:pt idx="29573">
                  <c:v>3.3586494600000003E-2</c:v>
                </c:pt>
                <c:pt idx="29574">
                  <c:v>3.3586494799999998E-2</c:v>
                </c:pt>
                <c:pt idx="29575">
                  <c:v>3.3586495000000001E-2</c:v>
                </c:pt>
                <c:pt idx="29576">
                  <c:v>3.3586495199999997E-2</c:v>
                </c:pt>
                <c:pt idx="29577">
                  <c:v>3.3586495399999999E-2</c:v>
                </c:pt>
                <c:pt idx="29578">
                  <c:v>3.3586495600000002E-2</c:v>
                </c:pt>
                <c:pt idx="29579">
                  <c:v>3.3586495799999998E-2</c:v>
                </c:pt>
                <c:pt idx="29580">
                  <c:v>3.3586496E-2</c:v>
                </c:pt>
                <c:pt idx="29581">
                  <c:v>3.3586496200000003E-2</c:v>
                </c:pt>
                <c:pt idx="29582">
                  <c:v>3.3586496399999999E-2</c:v>
                </c:pt>
                <c:pt idx="29583">
                  <c:v>3.3586496600000001E-2</c:v>
                </c:pt>
                <c:pt idx="29584">
                  <c:v>3.3586496799999997E-2</c:v>
                </c:pt>
                <c:pt idx="29585">
                  <c:v>3.3586497E-2</c:v>
                </c:pt>
                <c:pt idx="29586">
                  <c:v>3.3586497200000003E-2</c:v>
                </c:pt>
                <c:pt idx="29587">
                  <c:v>3.3586497399999998E-2</c:v>
                </c:pt>
                <c:pt idx="29588">
                  <c:v>3.3586497600000001E-2</c:v>
                </c:pt>
                <c:pt idx="29589">
                  <c:v>3.3586497799999997E-2</c:v>
                </c:pt>
                <c:pt idx="29590">
                  <c:v>3.3586497999999999E-2</c:v>
                </c:pt>
                <c:pt idx="29591">
                  <c:v>3.3586498200000002E-2</c:v>
                </c:pt>
                <c:pt idx="29592">
                  <c:v>3.3586498399999998E-2</c:v>
                </c:pt>
                <c:pt idx="29593">
                  <c:v>3.35864986E-2</c:v>
                </c:pt>
                <c:pt idx="29594">
                  <c:v>3.3586498800000003E-2</c:v>
                </c:pt>
                <c:pt idx="29595">
                  <c:v>3.3586498999999999E-2</c:v>
                </c:pt>
                <c:pt idx="29596">
                  <c:v>3.3586499200000001E-2</c:v>
                </c:pt>
                <c:pt idx="29597">
                  <c:v>3.3586499399999997E-2</c:v>
                </c:pt>
                <c:pt idx="29598">
                  <c:v>3.35864996E-2</c:v>
                </c:pt>
                <c:pt idx="29599">
                  <c:v>3.3586499800000003E-2</c:v>
                </c:pt>
                <c:pt idx="29600">
                  <c:v>3.3586499999999998E-2</c:v>
                </c:pt>
                <c:pt idx="29601">
                  <c:v>3.3586500200000001E-2</c:v>
                </c:pt>
                <c:pt idx="29602">
                  <c:v>3.3586500399999997E-2</c:v>
                </c:pt>
                <c:pt idx="29603">
                  <c:v>3.3586500599999999E-2</c:v>
                </c:pt>
                <c:pt idx="29604">
                  <c:v>3.3586500800000002E-2</c:v>
                </c:pt>
                <c:pt idx="29605">
                  <c:v>3.3586500999999998E-2</c:v>
                </c:pt>
                <c:pt idx="29606">
                  <c:v>3.35865012E-2</c:v>
                </c:pt>
                <c:pt idx="29607">
                  <c:v>3.3586501400000003E-2</c:v>
                </c:pt>
                <c:pt idx="29608">
                  <c:v>3.3586501599999999E-2</c:v>
                </c:pt>
                <c:pt idx="29609">
                  <c:v>3.3586501800000002E-2</c:v>
                </c:pt>
                <c:pt idx="29610">
                  <c:v>3.3586501999999997E-2</c:v>
                </c:pt>
                <c:pt idx="29611">
                  <c:v>3.35865022E-2</c:v>
                </c:pt>
                <c:pt idx="29612">
                  <c:v>3.3586502400000003E-2</c:v>
                </c:pt>
                <c:pt idx="29613">
                  <c:v>3.3586502599999998E-2</c:v>
                </c:pt>
                <c:pt idx="29614">
                  <c:v>3.3586502800000001E-2</c:v>
                </c:pt>
                <c:pt idx="29615">
                  <c:v>3.3586502999999997E-2</c:v>
                </c:pt>
                <c:pt idx="29616">
                  <c:v>3.3586503199999999E-2</c:v>
                </c:pt>
                <c:pt idx="29617">
                  <c:v>3.3586503400000002E-2</c:v>
                </c:pt>
                <c:pt idx="29618">
                  <c:v>3.3586503599999998E-2</c:v>
                </c:pt>
                <c:pt idx="29619">
                  <c:v>3.35865038E-2</c:v>
                </c:pt>
                <c:pt idx="29620">
                  <c:v>3.3586504000000003E-2</c:v>
                </c:pt>
                <c:pt idx="29621">
                  <c:v>3.3586504199999999E-2</c:v>
                </c:pt>
                <c:pt idx="29622">
                  <c:v>3.3586504400000002E-2</c:v>
                </c:pt>
                <c:pt idx="29623">
                  <c:v>3.3586504599999997E-2</c:v>
                </c:pt>
                <c:pt idx="29624">
                  <c:v>3.35865048E-2</c:v>
                </c:pt>
                <c:pt idx="29625">
                  <c:v>3.3586505000000003E-2</c:v>
                </c:pt>
                <c:pt idx="29626">
                  <c:v>3.3586505199999998E-2</c:v>
                </c:pt>
                <c:pt idx="29627">
                  <c:v>3.3586505400000001E-2</c:v>
                </c:pt>
                <c:pt idx="29628">
                  <c:v>3.3586505599999997E-2</c:v>
                </c:pt>
                <c:pt idx="29629">
                  <c:v>3.3586505799999999E-2</c:v>
                </c:pt>
                <c:pt idx="29630">
                  <c:v>3.3586506000000002E-2</c:v>
                </c:pt>
                <c:pt idx="29631">
                  <c:v>3.3586506199999998E-2</c:v>
                </c:pt>
                <c:pt idx="29632">
                  <c:v>3.35865064E-2</c:v>
                </c:pt>
                <c:pt idx="29633">
                  <c:v>3.3586506600000003E-2</c:v>
                </c:pt>
                <c:pt idx="29634">
                  <c:v>3.3586506799999999E-2</c:v>
                </c:pt>
                <c:pt idx="29635">
                  <c:v>3.3586507000000002E-2</c:v>
                </c:pt>
                <c:pt idx="29636">
                  <c:v>3.3586507199999997E-2</c:v>
                </c:pt>
                <c:pt idx="29637">
                  <c:v>3.35865074E-2</c:v>
                </c:pt>
                <c:pt idx="29638">
                  <c:v>3.3586507600000003E-2</c:v>
                </c:pt>
                <c:pt idx="29639">
                  <c:v>3.3586507799999998E-2</c:v>
                </c:pt>
                <c:pt idx="29640">
                  <c:v>3.3586508000000001E-2</c:v>
                </c:pt>
                <c:pt idx="29641">
                  <c:v>3.3586508199999997E-2</c:v>
                </c:pt>
                <c:pt idx="29642">
                  <c:v>3.3586508399999999E-2</c:v>
                </c:pt>
                <c:pt idx="29643">
                  <c:v>3.3586508600000002E-2</c:v>
                </c:pt>
                <c:pt idx="29644">
                  <c:v>3.3586508799999998E-2</c:v>
                </c:pt>
                <c:pt idx="29645">
                  <c:v>3.3586509000000001E-2</c:v>
                </c:pt>
                <c:pt idx="29646">
                  <c:v>3.3586509200000003E-2</c:v>
                </c:pt>
                <c:pt idx="29647">
                  <c:v>3.3586509399999999E-2</c:v>
                </c:pt>
                <c:pt idx="29648">
                  <c:v>3.3586509600000002E-2</c:v>
                </c:pt>
                <c:pt idx="29649">
                  <c:v>3.3586509799999997E-2</c:v>
                </c:pt>
                <c:pt idx="29650">
                  <c:v>3.358651E-2</c:v>
                </c:pt>
                <c:pt idx="29651">
                  <c:v>3.3586510200000003E-2</c:v>
                </c:pt>
                <c:pt idx="29652">
                  <c:v>3.3586510399999998E-2</c:v>
                </c:pt>
                <c:pt idx="29653">
                  <c:v>3.3586510600000001E-2</c:v>
                </c:pt>
                <c:pt idx="29654">
                  <c:v>3.3586510799999997E-2</c:v>
                </c:pt>
                <c:pt idx="29655">
                  <c:v>3.3586510999999999E-2</c:v>
                </c:pt>
                <c:pt idx="29656">
                  <c:v>3.3586511200000002E-2</c:v>
                </c:pt>
                <c:pt idx="29657">
                  <c:v>3.3586511399999998E-2</c:v>
                </c:pt>
                <c:pt idx="29658">
                  <c:v>3.3586511600000001E-2</c:v>
                </c:pt>
                <c:pt idx="29659">
                  <c:v>3.3586511800000003E-2</c:v>
                </c:pt>
                <c:pt idx="29660">
                  <c:v>3.3586511999999999E-2</c:v>
                </c:pt>
                <c:pt idx="29661">
                  <c:v>3.3586512200000002E-2</c:v>
                </c:pt>
                <c:pt idx="29662">
                  <c:v>3.3586512399999997E-2</c:v>
                </c:pt>
                <c:pt idx="29663">
                  <c:v>3.35865126E-2</c:v>
                </c:pt>
                <c:pt idx="29664">
                  <c:v>3.3586512800000003E-2</c:v>
                </c:pt>
                <c:pt idx="29665">
                  <c:v>3.3586512999999998E-2</c:v>
                </c:pt>
                <c:pt idx="29666">
                  <c:v>3.3586513200000001E-2</c:v>
                </c:pt>
                <c:pt idx="29667">
                  <c:v>3.3586513399999997E-2</c:v>
                </c:pt>
                <c:pt idx="29668">
                  <c:v>3.3586513599999999E-2</c:v>
                </c:pt>
                <c:pt idx="29669">
                  <c:v>3.3586513800000002E-2</c:v>
                </c:pt>
                <c:pt idx="29670">
                  <c:v>3.3586513999999998E-2</c:v>
                </c:pt>
                <c:pt idx="29671">
                  <c:v>3.3586514200000001E-2</c:v>
                </c:pt>
                <c:pt idx="29672">
                  <c:v>3.3586514400000003E-2</c:v>
                </c:pt>
                <c:pt idx="29673">
                  <c:v>3.3586514599999999E-2</c:v>
                </c:pt>
                <c:pt idx="29674">
                  <c:v>3.3586514800000002E-2</c:v>
                </c:pt>
                <c:pt idx="29675">
                  <c:v>3.3586514999999997E-2</c:v>
                </c:pt>
                <c:pt idx="29676">
                  <c:v>3.35865152E-2</c:v>
                </c:pt>
                <c:pt idx="29677">
                  <c:v>3.3586515400000003E-2</c:v>
                </c:pt>
                <c:pt idx="29678">
                  <c:v>3.3586515599999998E-2</c:v>
                </c:pt>
                <c:pt idx="29679">
                  <c:v>3.3586515800000001E-2</c:v>
                </c:pt>
                <c:pt idx="29680">
                  <c:v>3.3586515999999997E-2</c:v>
                </c:pt>
                <c:pt idx="29681">
                  <c:v>3.3586516199999999E-2</c:v>
                </c:pt>
                <c:pt idx="29682">
                  <c:v>3.3586516400000002E-2</c:v>
                </c:pt>
                <c:pt idx="29683">
                  <c:v>3.3586516599999998E-2</c:v>
                </c:pt>
                <c:pt idx="29684">
                  <c:v>3.3586516800000001E-2</c:v>
                </c:pt>
                <c:pt idx="29685">
                  <c:v>3.3586517000000003E-2</c:v>
                </c:pt>
                <c:pt idx="29686">
                  <c:v>3.3586517199999999E-2</c:v>
                </c:pt>
                <c:pt idx="29687">
                  <c:v>3.3586517400000002E-2</c:v>
                </c:pt>
                <c:pt idx="29688">
                  <c:v>3.3586517599999997E-2</c:v>
                </c:pt>
                <c:pt idx="29689">
                  <c:v>3.35865178E-2</c:v>
                </c:pt>
                <c:pt idx="29690">
                  <c:v>3.3586518000000003E-2</c:v>
                </c:pt>
                <c:pt idx="29691">
                  <c:v>3.3586518199999998E-2</c:v>
                </c:pt>
                <c:pt idx="29692">
                  <c:v>3.3586518400000001E-2</c:v>
                </c:pt>
                <c:pt idx="29693">
                  <c:v>3.3586518599999997E-2</c:v>
                </c:pt>
                <c:pt idx="29694">
                  <c:v>3.35865188E-2</c:v>
                </c:pt>
                <c:pt idx="29695">
                  <c:v>3.3586519000000002E-2</c:v>
                </c:pt>
                <c:pt idx="29696">
                  <c:v>3.3586519199999998E-2</c:v>
                </c:pt>
                <c:pt idx="29697">
                  <c:v>3.3586519400000001E-2</c:v>
                </c:pt>
                <c:pt idx="29698">
                  <c:v>3.3586519600000003E-2</c:v>
                </c:pt>
                <c:pt idx="29699">
                  <c:v>3.3586519799999999E-2</c:v>
                </c:pt>
                <c:pt idx="29700">
                  <c:v>3.3586520000000002E-2</c:v>
                </c:pt>
                <c:pt idx="29701">
                  <c:v>3.3586520199999997E-2</c:v>
                </c:pt>
                <c:pt idx="29702">
                  <c:v>3.35865204E-2</c:v>
                </c:pt>
                <c:pt idx="29703">
                  <c:v>3.3586520600000003E-2</c:v>
                </c:pt>
                <c:pt idx="29704">
                  <c:v>3.3586520799999998E-2</c:v>
                </c:pt>
                <c:pt idx="29705">
                  <c:v>3.3586521000000001E-2</c:v>
                </c:pt>
                <c:pt idx="29706">
                  <c:v>3.3586521199999997E-2</c:v>
                </c:pt>
                <c:pt idx="29707">
                  <c:v>3.35865214E-2</c:v>
                </c:pt>
                <c:pt idx="29708">
                  <c:v>3.3586521600000002E-2</c:v>
                </c:pt>
                <c:pt idx="29709">
                  <c:v>3.3586521799999998E-2</c:v>
                </c:pt>
                <c:pt idx="29710">
                  <c:v>3.3586522000000001E-2</c:v>
                </c:pt>
                <c:pt idx="29711">
                  <c:v>3.3586522200000003E-2</c:v>
                </c:pt>
                <c:pt idx="29712">
                  <c:v>3.3586522399999999E-2</c:v>
                </c:pt>
                <c:pt idx="29713">
                  <c:v>3.3586522600000002E-2</c:v>
                </c:pt>
                <c:pt idx="29714">
                  <c:v>3.3586522799999997E-2</c:v>
                </c:pt>
                <c:pt idx="29715">
                  <c:v>3.3586523E-2</c:v>
                </c:pt>
                <c:pt idx="29716">
                  <c:v>3.3586523200000003E-2</c:v>
                </c:pt>
                <c:pt idx="29717">
                  <c:v>3.3586523399999998E-2</c:v>
                </c:pt>
                <c:pt idx="29718">
                  <c:v>3.3586523600000001E-2</c:v>
                </c:pt>
                <c:pt idx="29719">
                  <c:v>3.3586523799999997E-2</c:v>
                </c:pt>
                <c:pt idx="29720">
                  <c:v>3.3586524E-2</c:v>
                </c:pt>
                <c:pt idx="29721">
                  <c:v>3.3586524200000002E-2</c:v>
                </c:pt>
                <c:pt idx="29722">
                  <c:v>3.3586524399999998E-2</c:v>
                </c:pt>
                <c:pt idx="29723">
                  <c:v>3.3586524600000001E-2</c:v>
                </c:pt>
                <c:pt idx="29724">
                  <c:v>3.3586524800000003E-2</c:v>
                </c:pt>
                <c:pt idx="29725">
                  <c:v>3.3586524999999999E-2</c:v>
                </c:pt>
                <c:pt idx="29726">
                  <c:v>3.3586525200000002E-2</c:v>
                </c:pt>
                <c:pt idx="29727">
                  <c:v>3.3586525399999997E-2</c:v>
                </c:pt>
                <c:pt idx="29728">
                  <c:v>3.35865256E-2</c:v>
                </c:pt>
                <c:pt idx="29729">
                  <c:v>3.3586525800000003E-2</c:v>
                </c:pt>
                <c:pt idx="29730">
                  <c:v>3.3586525999999998E-2</c:v>
                </c:pt>
                <c:pt idx="29731">
                  <c:v>3.3586526200000001E-2</c:v>
                </c:pt>
                <c:pt idx="29732">
                  <c:v>3.3586526399999997E-2</c:v>
                </c:pt>
                <c:pt idx="29733">
                  <c:v>3.35865266E-2</c:v>
                </c:pt>
                <c:pt idx="29734">
                  <c:v>3.3586526800000002E-2</c:v>
                </c:pt>
                <c:pt idx="29735">
                  <c:v>3.3586526999999998E-2</c:v>
                </c:pt>
                <c:pt idx="29736">
                  <c:v>3.3586527200000001E-2</c:v>
                </c:pt>
                <c:pt idx="29737">
                  <c:v>3.3586527400000003E-2</c:v>
                </c:pt>
                <c:pt idx="29738">
                  <c:v>3.3586527599999999E-2</c:v>
                </c:pt>
                <c:pt idx="29739">
                  <c:v>3.3586527800000002E-2</c:v>
                </c:pt>
                <c:pt idx="29740">
                  <c:v>3.3586527999999997E-2</c:v>
                </c:pt>
                <c:pt idx="29741">
                  <c:v>3.35865282E-2</c:v>
                </c:pt>
                <c:pt idx="29742">
                  <c:v>3.3586528400000003E-2</c:v>
                </c:pt>
                <c:pt idx="29743">
                  <c:v>3.3586528599999999E-2</c:v>
                </c:pt>
                <c:pt idx="29744">
                  <c:v>3.3586528800000001E-2</c:v>
                </c:pt>
                <c:pt idx="29745">
                  <c:v>3.3586528999999997E-2</c:v>
                </c:pt>
                <c:pt idx="29746">
                  <c:v>3.35865292E-2</c:v>
                </c:pt>
                <c:pt idx="29747">
                  <c:v>3.3586529400000002E-2</c:v>
                </c:pt>
                <c:pt idx="29748">
                  <c:v>3.3586529599999998E-2</c:v>
                </c:pt>
                <c:pt idx="29749">
                  <c:v>3.3586529800000001E-2</c:v>
                </c:pt>
                <c:pt idx="29750">
                  <c:v>3.3586530000000003E-2</c:v>
                </c:pt>
                <c:pt idx="29751">
                  <c:v>3.3586530199999999E-2</c:v>
                </c:pt>
                <c:pt idx="29752">
                  <c:v>3.3586530400000002E-2</c:v>
                </c:pt>
                <c:pt idx="29753">
                  <c:v>3.3586530599999997E-2</c:v>
                </c:pt>
                <c:pt idx="29754">
                  <c:v>3.35865308E-2</c:v>
                </c:pt>
                <c:pt idx="29755">
                  <c:v>3.3586531000000003E-2</c:v>
                </c:pt>
                <c:pt idx="29756">
                  <c:v>3.3586531199999999E-2</c:v>
                </c:pt>
                <c:pt idx="29757">
                  <c:v>3.3586531400000001E-2</c:v>
                </c:pt>
                <c:pt idx="29758">
                  <c:v>3.3586531599999997E-2</c:v>
                </c:pt>
                <c:pt idx="29759">
                  <c:v>3.35865318E-2</c:v>
                </c:pt>
                <c:pt idx="29760">
                  <c:v>3.3586532000000002E-2</c:v>
                </c:pt>
                <c:pt idx="29761">
                  <c:v>3.3586532199999998E-2</c:v>
                </c:pt>
                <c:pt idx="29762">
                  <c:v>3.3586532400000001E-2</c:v>
                </c:pt>
                <c:pt idx="29763">
                  <c:v>3.3586532600000003E-2</c:v>
                </c:pt>
                <c:pt idx="29764">
                  <c:v>3.3586532799999999E-2</c:v>
                </c:pt>
                <c:pt idx="29765">
                  <c:v>3.3586533000000002E-2</c:v>
                </c:pt>
                <c:pt idx="29766">
                  <c:v>3.3586533199999997E-2</c:v>
                </c:pt>
                <c:pt idx="29767">
                  <c:v>3.35865334E-2</c:v>
                </c:pt>
                <c:pt idx="29768">
                  <c:v>3.3586533600000003E-2</c:v>
                </c:pt>
                <c:pt idx="29769">
                  <c:v>3.3586533799999999E-2</c:v>
                </c:pt>
                <c:pt idx="29770">
                  <c:v>3.3586534000000001E-2</c:v>
                </c:pt>
                <c:pt idx="29771">
                  <c:v>3.3586534199999997E-2</c:v>
                </c:pt>
                <c:pt idx="29772">
                  <c:v>3.35865344E-2</c:v>
                </c:pt>
                <c:pt idx="29773">
                  <c:v>3.3586534600000002E-2</c:v>
                </c:pt>
                <c:pt idx="29774">
                  <c:v>3.3586534799999998E-2</c:v>
                </c:pt>
                <c:pt idx="29775">
                  <c:v>3.3586535000000001E-2</c:v>
                </c:pt>
                <c:pt idx="29776">
                  <c:v>3.3586535200000003E-2</c:v>
                </c:pt>
                <c:pt idx="29777">
                  <c:v>3.3586535399999999E-2</c:v>
                </c:pt>
                <c:pt idx="29778">
                  <c:v>3.3586535600000002E-2</c:v>
                </c:pt>
                <c:pt idx="29779">
                  <c:v>3.3586535799999997E-2</c:v>
                </c:pt>
                <c:pt idx="29780">
                  <c:v>3.3586536E-2</c:v>
                </c:pt>
                <c:pt idx="29781">
                  <c:v>3.3586536200000003E-2</c:v>
                </c:pt>
                <c:pt idx="29782">
                  <c:v>3.3586536399999999E-2</c:v>
                </c:pt>
                <c:pt idx="29783">
                  <c:v>3.3586536600000001E-2</c:v>
                </c:pt>
                <c:pt idx="29784">
                  <c:v>3.3586536799999997E-2</c:v>
                </c:pt>
                <c:pt idx="29785">
                  <c:v>3.3586537E-2</c:v>
                </c:pt>
                <c:pt idx="29786">
                  <c:v>3.3586537200000002E-2</c:v>
                </c:pt>
                <c:pt idx="29787">
                  <c:v>3.3586537399999998E-2</c:v>
                </c:pt>
                <c:pt idx="29788">
                  <c:v>3.3586537600000001E-2</c:v>
                </c:pt>
                <c:pt idx="29789">
                  <c:v>3.3586537800000003E-2</c:v>
                </c:pt>
                <c:pt idx="29790">
                  <c:v>3.3586537999999999E-2</c:v>
                </c:pt>
                <c:pt idx="29791">
                  <c:v>3.3586538200000002E-2</c:v>
                </c:pt>
                <c:pt idx="29792">
                  <c:v>3.3586538399999998E-2</c:v>
                </c:pt>
                <c:pt idx="29793">
                  <c:v>3.35865386E-2</c:v>
                </c:pt>
                <c:pt idx="29794">
                  <c:v>3.3586538800000003E-2</c:v>
                </c:pt>
                <c:pt idx="29795">
                  <c:v>3.3586538999999999E-2</c:v>
                </c:pt>
                <c:pt idx="29796">
                  <c:v>3.3586539200000001E-2</c:v>
                </c:pt>
                <c:pt idx="29797">
                  <c:v>3.3586539399999997E-2</c:v>
                </c:pt>
                <c:pt idx="29798">
                  <c:v>3.35865396E-2</c:v>
                </c:pt>
                <c:pt idx="29799">
                  <c:v>3.3586539800000002E-2</c:v>
                </c:pt>
                <c:pt idx="29800">
                  <c:v>3.3586539999999998E-2</c:v>
                </c:pt>
                <c:pt idx="29801">
                  <c:v>3.3586540200000001E-2</c:v>
                </c:pt>
                <c:pt idx="29802">
                  <c:v>3.3586540400000003E-2</c:v>
                </c:pt>
                <c:pt idx="29803">
                  <c:v>3.3586540599999999E-2</c:v>
                </c:pt>
                <c:pt idx="29804">
                  <c:v>3.3586540800000002E-2</c:v>
                </c:pt>
                <c:pt idx="29805">
                  <c:v>3.3586540999999998E-2</c:v>
                </c:pt>
                <c:pt idx="29806">
                  <c:v>3.35865412E-2</c:v>
                </c:pt>
                <c:pt idx="29807">
                  <c:v>3.3586541400000003E-2</c:v>
                </c:pt>
                <c:pt idx="29808">
                  <c:v>3.3586541599999999E-2</c:v>
                </c:pt>
                <c:pt idx="29809">
                  <c:v>3.3586541800000001E-2</c:v>
                </c:pt>
                <c:pt idx="29810">
                  <c:v>3.3586541999999997E-2</c:v>
                </c:pt>
                <c:pt idx="29811">
                  <c:v>3.35865422E-2</c:v>
                </c:pt>
                <c:pt idx="29812">
                  <c:v>3.3586542400000002E-2</c:v>
                </c:pt>
                <c:pt idx="29813">
                  <c:v>3.3586542599999998E-2</c:v>
                </c:pt>
                <c:pt idx="29814">
                  <c:v>3.3586542800000001E-2</c:v>
                </c:pt>
                <c:pt idx="29815">
                  <c:v>3.3586543000000003E-2</c:v>
                </c:pt>
                <c:pt idx="29816">
                  <c:v>3.3586543199999999E-2</c:v>
                </c:pt>
                <c:pt idx="29817">
                  <c:v>3.3586543400000002E-2</c:v>
                </c:pt>
                <c:pt idx="29818">
                  <c:v>3.3586543599999998E-2</c:v>
                </c:pt>
                <c:pt idx="29819">
                  <c:v>3.35865438E-2</c:v>
                </c:pt>
                <c:pt idx="29820">
                  <c:v>3.3586544000000003E-2</c:v>
                </c:pt>
                <c:pt idx="29821">
                  <c:v>3.3586544199999999E-2</c:v>
                </c:pt>
                <c:pt idx="29822">
                  <c:v>3.3586544400000001E-2</c:v>
                </c:pt>
                <c:pt idx="29823">
                  <c:v>3.3586544599999997E-2</c:v>
                </c:pt>
                <c:pt idx="29824">
                  <c:v>3.35865448E-2</c:v>
                </c:pt>
                <c:pt idx="29825">
                  <c:v>3.3586545000000002E-2</c:v>
                </c:pt>
                <c:pt idx="29826">
                  <c:v>3.3586545199999998E-2</c:v>
                </c:pt>
                <c:pt idx="29827">
                  <c:v>3.3586545400000001E-2</c:v>
                </c:pt>
                <c:pt idx="29828">
                  <c:v>3.3586545600000003E-2</c:v>
                </c:pt>
                <c:pt idx="29829">
                  <c:v>3.3586545799999999E-2</c:v>
                </c:pt>
                <c:pt idx="29830">
                  <c:v>3.3586546000000002E-2</c:v>
                </c:pt>
                <c:pt idx="29831">
                  <c:v>3.3586546199999998E-2</c:v>
                </c:pt>
                <c:pt idx="29832">
                  <c:v>3.35865464E-2</c:v>
                </c:pt>
                <c:pt idx="29833">
                  <c:v>3.3586546600000003E-2</c:v>
                </c:pt>
                <c:pt idx="29834">
                  <c:v>3.3586546799999999E-2</c:v>
                </c:pt>
                <c:pt idx="29835">
                  <c:v>3.3586547000000001E-2</c:v>
                </c:pt>
                <c:pt idx="29836">
                  <c:v>3.3586547199999997E-2</c:v>
                </c:pt>
                <c:pt idx="29837">
                  <c:v>3.35865474E-2</c:v>
                </c:pt>
                <c:pt idx="29838">
                  <c:v>3.3586547600000002E-2</c:v>
                </c:pt>
                <c:pt idx="29839">
                  <c:v>3.3586547799999998E-2</c:v>
                </c:pt>
                <c:pt idx="29840">
                  <c:v>3.3586548000000001E-2</c:v>
                </c:pt>
                <c:pt idx="29841">
                  <c:v>3.3586548200000003E-2</c:v>
                </c:pt>
                <c:pt idx="29842">
                  <c:v>3.3586548399999999E-2</c:v>
                </c:pt>
                <c:pt idx="29843">
                  <c:v>3.3586548600000002E-2</c:v>
                </c:pt>
                <c:pt idx="29844">
                  <c:v>3.3586548799999998E-2</c:v>
                </c:pt>
                <c:pt idx="29845">
                  <c:v>3.3586549E-2</c:v>
                </c:pt>
                <c:pt idx="29846">
                  <c:v>3.3586549200000003E-2</c:v>
                </c:pt>
                <c:pt idx="29847">
                  <c:v>3.3586549399999999E-2</c:v>
                </c:pt>
                <c:pt idx="29848">
                  <c:v>3.3586549600000001E-2</c:v>
                </c:pt>
                <c:pt idx="29849">
                  <c:v>3.3586549799999997E-2</c:v>
                </c:pt>
                <c:pt idx="29850">
                  <c:v>3.358655E-2</c:v>
                </c:pt>
                <c:pt idx="29851">
                  <c:v>3.3586550200000002E-2</c:v>
                </c:pt>
                <c:pt idx="29852">
                  <c:v>3.3586550399999998E-2</c:v>
                </c:pt>
                <c:pt idx="29853">
                  <c:v>3.3586550600000001E-2</c:v>
                </c:pt>
                <c:pt idx="29854">
                  <c:v>3.3586550799999997E-2</c:v>
                </c:pt>
                <c:pt idx="29855">
                  <c:v>3.3586550999999999E-2</c:v>
                </c:pt>
                <c:pt idx="29856">
                  <c:v>3.3586551200000002E-2</c:v>
                </c:pt>
                <c:pt idx="29857">
                  <c:v>3.3586551399999998E-2</c:v>
                </c:pt>
                <c:pt idx="29858">
                  <c:v>3.35865516E-2</c:v>
                </c:pt>
                <c:pt idx="29859">
                  <c:v>3.3586551800000003E-2</c:v>
                </c:pt>
                <c:pt idx="29860">
                  <c:v>3.3586551999999999E-2</c:v>
                </c:pt>
                <c:pt idx="29861">
                  <c:v>3.3586552200000001E-2</c:v>
                </c:pt>
                <c:pt idx="29862">
                  <c:v>3.3586552399999997E-2</c:v>
                </c:pt>
                <c:pt idx="29863">
                  <c:v>3.35865526E-2</c:v>
                </c:pt>
                <c:pt idx="29864">
                  <c:v>3.3586552800000002E-2</c:v>
                </c:pt>
                <c:pt idx="29865">
                  <c:v>3.3586552999999998E-2</c:v>
                </c:pt>
                <c:pt idx="29866">
                  <c:v>3.3586553200000001E-2</c:v>
                </c:pt>
                <c:pt idx="29867">
                  <c:v>3.3586553399999997E-2</c:v>
                </c:pt>
                <c:pt idx="29868">
                  <c:v>3.3586553599999999E-2</c:v>
                </c:pt>
                <c:pt idx="29869">
                  <c:v>3.3586553800000002E-2</c:v>
                </c:pt>
                <c:pt idx="29870">
                  <c:v>3.3586553999999998E-2</c:v>
                </c:pt>
                <c:pt idx="29871">
                  <c:v>3.35865542E-2</c:v>
                </c:pt>
                <c:pt idx="29872">
                  <c:v>3.3586554400000003E-2</c:v>
                </c:pt>
                <c:pt idx="29873">
                  <c:v>3.3586554599999999E-2</c:v>
                </c:pt>
                <c:pt idx="29874">
                  <c:v>3.3586554800000001E-2</c:v>
                </c:pt>
                <c:pt idx="29875">
                  <c:v>3.3586554999999997E-2</c:v>
                </c:pt>
                <c:pt idx="29876">
                  <c:v>3.35865552E-2</c:v>
                </c:pt>
                <c:pt idx="29877">
                  <c:v>3.3586555400000002E-2</c:v>
                </c:pt>
                <c:pt idx="29878">
                  <c:v>3.3586555599999998E-2</c:v>
                </c:pt>
                <c:pt idx="29879">
                  <c:v>3.3586555800000001E-2</c:v>
                </c:pt>
                <c:pt idx="29880">
                  <c:v>3.3586555999999997E-2</c:v>
                </c:pt>
                <c:pt idx="29881">
                  <c:v>3.3586556199999999E-2</c:v>
                </c:pt>
                <c:pt idx="29882">
                  <c:v>3.3586556400000002E-2</c:v>
                </c:pt>
                <c:pt idx="29883">
                  <c:v>3.3586556599999998E-2</c:v>
                </c:pt>
                <c:pt idx="29884">
                  <c:v>3.35865568E-2</c:v>
                </c:pt>
                <c:pt idx="29885">
                  <c:v>3.3586557000000003E-2</c:v>
                </c:pt>
                <c:pt idx="29886">
                  <c:v>3.3586557199999999E-2</c:v>
                </c:pt>
                <c:pt idx="29887">
                  <c:v>3.3586557400000001E-2</c:v>
                </c:pt>
                <c:pt idx="29888">
                  <c:v>3.3586557599999997E-2</c:v>
                </c:pt>
                <c:pt idx="29889">
                  <c:v>3.35865578E-2</c:v>
                </c:pt>
                <c:pt idx="29890">
                  <c:v>3.3586558000000002E-2</c:v>
                </c:pt>
                <c:pt idx="29891">
                  <c:v>3.3586558199999998E-2</c:v>
                </c:pt>
                <c:pt idx="29892">
                  <c:v>3.3586558400000001E-2</c:v>
                </c:pt>
                <c:pt idx="29893">
                  <c:v>3.3586558599999997E-2</c:v>
                </c:pt>
                <c:pt idx="29894">
                  <c:v>3.3586558799999999E-2</c:v>
                </c:pt>
                <c:pt idx="29895">
                  <c:v>3.3586559000000002E-2</c:v>
                </c:pt>
                <c:pt idx="29896">
                  <c:v>3.3586559199999998E-2</c:v>
                </c:pt>
                <c:pt idx="29897">
                  <c:v>3.35865594E-2</c:v>
                </c:pt>
                <c:pt idx="29898">
                  <c:v>3.3586559600000003E-2</c:v>
                </c:pt>
                <c:pt idx="29899">
                  <c:v>3.3586559799999999E-2</c:v>
                </c:pt>
                <c:pt idx="29900">
                  <c:v>3.3586560000000001E-2</c:v>
                </c:pt>
                <c:pt idx="29901">
                  <c:v>3.3586560199999997E-2</c:v>
                </c:pt>
                <c:pt idx="29902">
                  <c:v>3.35865604E-2</c:v>
                </c:pt>
                <c:pt idx="29903">
                  <c:v>3.3586560600000002E-2</c:v>
                </c:pt>
                <c:pt idx="29904">
                  <c:v>3.3586560799999998E-2</c:v>
                </c:pt>
                <c:pt idx="29905">
                  <c:v>3.3586561000000001E-2</c:v>
                </c:pt>
                <c:pt idx="29906">
                  <c:v>3.3586561199999997E-2</c:v>
                </c:pt>
                <c:pt idx="29907">
                  <c:v>3.3586561399999999E-2</c:v>
                </c:pt>
                <c:pt idx="29908">
                  <c:v>3.3586561600000002E-2</c:v>
                </c:pt>
                <c:pt idx="29909">
                  <c:v>3.3586561799999998E-2</c:v>
                </c:pt>
                <c:pt idx="29910">
                  <c:v>3.3586562E-2</c:v>
                </c:pt>
                <c:pt idx="29911">
                  <c:v>3.3586562200000003E-2</c:v>
                </c:pt>
                <c:pt idx="29912">
                  <c:v>3.3586562399999999E-2</c:v>
                </c:pt>
                <c:pt idx="29913">
                  <c:v>3.3586562600000001E-2</c:v>
                </c:pt>
                <c:pt idx="29914">
                  <c:v>3.3586562799999997E-2</c:v>
                </c:pt>
                <c:pt idx="29915">
                  <c:v>3.3586563E-2</c:v>
                </c:pt>
                <c:pt idx="29916">
                  <c:v>3.3586563200000003E-2</c:v>
                </c:pt>
                <c:pt idx="29917">
                  <c:v>3.3586563399999998E-2</c:v>
                </c:pt>
                <c:pt idx="29918">
                  <c:v>3.3586563600000001E-2</c:v>
                </c:pt>
                <c:pt idx="29919">
                  <c:v>3.3586563799999997E-2</c:v>
                </c:pt>
                <c:pt idx="29920">
                  <c:v>3.3586563999999999E-2</c:v>
                </c:pt>
                <c:pt idx="29921">
                  <c:v>3.3586564200000002E-2</c:v>
                </c:pt>
                <c:pt idx="29922">
                  <c:v>3.3586564399999998E-2</c:v>
                </c:pt>
                <c:pt idx="29923">
                  <c:v>3.35865646E-2</c:v>
                </c:pt>
                <c:pt idx="29924">
                  <c:v>3.3586564800000003E-2</c:v>
                </c:pt>
                <c:pt idx="29925">
                  <c:v>3.3586564999999999E-2</c:v>
                </c:pt>
                <c:pt idx="29926">
                  <c:v>3.3586565200000001E-2</c:v>
                </c:pt>
                <c:pt idx="29927">
                  <c:v>3.3586565399999997E-2</c:v>
                </c:pt>
                <c:pt idx="29928">
                  <c:v>3.35865656E-2</c:v>
                </c:pt>
                <c:pt idx="29929">
                  <c:v>3.3586565800000003E-2</c:v>
                </c:pt>
                <c:pt idx="29930">
                  <c:v>3.3586565999999998E-2</c:v>
                </c:pt>
                <c:pt idx="29931">
                  <c:v>3.3586566200000001E-2</c:v>
                </c:pt>
                <c:pt idx="29932">
                  <c:v>3.3586566399999997E-2</c:v>
                </c:pt>
                <c:pt idx="29933">
                  <c:v>3.3586566599999999E-2</c:v>
                </c:pt>
                <c:pt idx="29934">
                  <c:v>3.3586566800000002E-2</c:v>
                </c:pt>
                <c:pt idx="29935">
                  <c:v>3.3586566999999998E-2</c:v>
                </c:pt>
                <c:pt idx="29936">
                  <c:v>3.35865672E-2</c:v>
                </c:pt>
                <c:pt idx="29937">
                  <c:v>3.3586567400000003E-2</c:v>
                </c:pt>
                <c:pt idx="29938">
                  <c:v>3.3586567599999999E-2</c:v>
                </c:pt>
                <c:pt idx="29939">
                  <c:v>3.3586567800000001E-2</c:v>
                </c:pt>
                <c:pt idx="29940">
                  <c:v>3.3586567999999997E-2</c:v>
                </c:pt>
                <c:pt idx="29941">
                  <c:v>3.35865682E-2</c:v>
                </c:pt>
                <c:pt idx="29942">
                  <c:v>3.3586568400000003E-2</c:v>
                </c:pt>
                <c:pt idx="29943">
                  <c:v>3.3586568599999998E-2</c:v>
                </c:pt>
                <c:pt idx="29944">
                  <c:v>3.3586568800000001E-2</c:v>
                </c:pt>
                <c:pt idx="29945">
                  <c:v>3.3586568999999997E-2</c:v>
                </c:pt>
                <c:pt idx="29946">
                  <c:v>3.3586569199999999E-2</c:v>
                </c:pt>
                <c:pt idx="29947">
                  <c:v>3.3586569400000002E-2</c:v>
                </c:pt>
                <c:pt idx="29948">
                  <c:v>3.3586569599999998E-2</c:v>
                </c:pt>
                <c:pt idx="29949">
                  <c:v>3.35865698E-2</c:v>
                </c:pt>
                <c:pt idx="29950">
                  <c:v>3.3586570000000003E-2</c:v>
                </c:pt>
                <c:pt idx="29951">
                  <c:v>3.3586570199999999E-2</c:v>
                </c:pt>
                <c:pt idx="29952">
                  <c:v>3.3586570400000001E-2</c:v>
                </c:pt>
                <c:pt idx="29953">
                  <c:v>3.3586570599999997E-2</c:v>
                </c:pt>
                <c:pt idx="29954">
                  <c:v>3.35865708E-2</c:v>
                </c:pt>
                <c:pt idx="29955">
                  <c:v>3.3586571000000003E-2</c:v>
                </c:pt>
                <c:pt idx="29956">
                  <c:v>3.3586571199999998E-2</c:v>
                </c:pt>
                <c:pt idx="29957">
                  <c:v>3.3586571400000001E-2</c:v>
                </c:pt>
                <c:pt idx="29958">
                  <c:v>3.3586571599999997E-2</c:v>
                </c:pt>
                <c:pt idx="29959">
                  <c:v>3.3586571799999999E-2</c:v>
                </c:pt>
                <c:pt idx="29960">
                  <c:v>3.3586572000000002E-2</c:v>
                </c:pt>
                <c:pt idx="29961">
                  <c:v>3.3586572199999998E-2</c:v>
                </c:pt>
                <c:pt idx="29962">
                  <c:v>3.35865724E-2</c:v>
                </c:pt>
                <c:pt idx="29963">
                  <c:v>3.3586572600000003E-2</c:v>
                </c:pt>
                <c:pt idx="29964">
                  <c:v>3.3586572799999999E-2</c:v>
                </c:pt>
                <c:pt idx="29965">
                  <c:v>3.3586573000000002E-2</c:v>
                </c:pt>
                <c:pt idx="29966">
                  <c:v>3.3586573199999997E-2</c:v>
                </c:pt>
                <c:pt idx="29967">
                  <c:v>3.35865734E-2</c:v>
                </c:pt>
                <c:pt idx="29968">
                  <c:v>3.3586573600000003E-2</c:v>
                </c:pt>
                <c:pt idx="29969">
                  <c:v>3.3586573799999998E-2</c:v>
                </c:pt>
                <c:pt idx="29970">
                  <c:v>3.3586574000000001E-2</c:v>
                </c:pt>
                <c:pt idx="29971">
                  <c:v>3.3586574199999997E-2</c:v>
                </c:pt>
                <c:pt idx="29972">
                  <c:v>3.3586574399999999E-2</c:v>
                </c:pt>
                <c:pt idx="29973">
                  <c:v>3.3586574600000002E-2</c:v>
                </c:pt>
                <c:pt idx="29974">
                  <c:v>3.3586574799999998E-2</c:v>
                </c:pt>
                <c:pt idx="29975">
                  <c:v>3.3586575E-2</c:v>
                </c:pt>
                <c:pt idx="29976">
                  <c:v>3.3586575200000003E-2</c:v>
                </c:pt>
                <c:pt idx="29977">
                  <c:v>3.3586575399999999E-2</c:v>
                </c:pt>
                <c:pt idx="29978">
                  <c:v>3.3586575600000002E-2</c:v>
                </c:pt>
                <c:pt idx="29979">
                  <c:v>3.3586575799999997E-2</c:v>
                </c:pt>
                <c:pt idx="29980">
                  <c:v>3.3586576E-2</c:v>
                </c:pt>
                <c:pt idx="29981">
                  <c:v>3.3586576200000003E-2</c:v>
                </c:pt>
                <c:pt idx="29982">
                  <c:v>3.3586576399999998E-2</c:v>
                </c:pt>
                <c:pt idx="29983">
                  <c:v>3.3586576600000001E-2</c:v>
                </c:pt>
                <c:pt idx="29984">
                  <c:v>3.3586576799999997E-2</c:v>
                </c:pt>
                <c:pt idx="29985">
                  <c:v>3.3586576999999999E-2</c:v>
                </c:pt>
                <c:pt idx="29986">
                  <c:v>3.3586577200000002E-2</c:v>
                </c:pt>
                <c:pt idx="29987">
                  <c:v>3.3586577399999998E-2</c:v>
                </c:pt>
                <c:pt idx="29988">
                  <c:v>3.35865776E-2</c:v>
                </c:pt>
                <c:pt idx="29989">
                  <c:v>3.3586577800000003E-2</c:v>
                </c:pt>
                <c:pt idx="29990">
                  <c:v>3.3586577999999999E-2</c:v>
                </c:pt>
                <c:pt idx="29991">
                  <c:v>3.3586578200000002E-2</c:v>
                </c:pt>
                <c:pt idx="29992">
                  <c:v>3.3586578399999997E-2</c:v>
                </c:pt>
                <c:pt idx="29993">
                  <c:v>3.35865786E-2</c:v>
                </c:pt>
                <c:pt idx="29994">
                  <c:v>3.3586578800000003E-2</c:v>
                </c:pt>
                <c:pt idx="29995">
                  <c:v>3.3586578999999998E-2</c:v>
                </c:pt>
                <c:pt idx="29996">
                  <c:v>3.3586579200000001E-2</c:v>
                </c:pt>
                <c:pt idx="29997">
                  <c:v>3.3586579399999997E-2</c:v>
                </c:pt>
                <c:pt idx="29998">
                  <c:v>3.3586579599999999E-2</c:v>
                </c:pt>
                <c:pt idx="29999">
                  <c:v>3.3586579800000002E-2</c:v>
                </c:pt>
                <c:pt idx="30000">
                  <c:v>3.3586579999999998E-2</c:v>
                </c:pt>
                <c:pt idx="30001">
                  <c:v>3.35865802E-2</c:v>
                </c:pt>
                <c:pt idx="30002">
                  <c:v>3.3586580400000003E-2</c:v>
                </c:pt>
                <c:pt idx="30003">
                  <c:v>3.3586580599999999E-2</c:v>
                </c:pt>
                <c:pt idx="30004">
                  <c:v>3.3586580800000002E-2</c:v>
                </c:pt>
                <c:pt idx="30005">
                  <c:v>3.3586580999999997E-2</c:v>
                </c:pt>
                <c:pt idx="30006">
                  <c:v>3.35865812E-2</c:v>
                </c:pt>
                <c:pt idx="30007">
                  <c:v>3.3586581400000003E-2</c:v>
                </c:pt>
                <c:pt idx="30008">
                  <c:v>3.3586581599999998E-2</c:v>
                </c:pt>
                <c:pt idx="30009">
                  <c:v>3.3586581800000001E-2</c:v>
                </c:pt>
                <c:pt idx="30010">
                  <c:v>3.3586581999999997E-2</c:v>
                </c:pt>
                <c:pt idx="30011">
                  <c:v>3.3586582199999999E-2</c:v>
                </c:pt>
                <c:pt idx="30012">
                  <c:v>3.3586582400000002E-2</c:v>
                </c:pt>
                <c:pt idx="30013">
                  <c:v>3.3586582599999998E-2</c:v>
                </c:pt>
                <c:pt idx="30014">
                  <c:v>3.3586582800000001E-2</c:v>
                </c:pt>
                <c:pt idx="30015">
                  <c:v>3.3586583000000003E-2</c:v>
                </c:pt>
                <c:pt idx="30016">
                  <c:v>3.3586583199999999E-2</c:v>
                </c:pt>
                <c:pt idx="30017">
                  <c:v>3.3586583400000002E-2</c:v>
                </c:pt>
                <c:pt idx="30018">
                  <c:v>3.3586583599999997E-2</c:v>
                </c:pt>
                <c:pt idx="30019">
                  <c:v>3.35865838E-2</c:v>
                </c:pt>
                <c:pt idx="30020">
                  <c:v>3.3586584000000003E-2</c:v>
                </c:pt>
                <c:pt idx="30021">
                  <c:v>3.3586584199999998E-2</c:v>
                </c:pt>
                <c:pt idx="30022">
                  <c:v>3.3586584400000001E-2</c:v>
                </c:pt>
                <c:pt idx="30023">
                  <c:v>3.3586584599999997E-2</c:v>
                </c:pt>
                <c:pt idx="30024">
                  <c:v>3.3586584799999999E-2</c:v>
                </c:pt>
                <c:pt idx="30025">
                  <c:v>3.3586585000000002E-2</c:v>
                </c:pt>
                <c:pt idx="30026">
                  <c:v>3.3586585199999998E-2</c:v>
                </c:pt>
                <c:pt idx="30027">
                  <c:v>3.3586585400000001E-2</c:v>
                </c:pt>
                <c:pt idx="30028">
                  <c:v>3.3586585600000003E-2</c:v>
                </c:pt>
                <c:pt idx="30029">
                  <c:v>3.3586585799999999E-2</c:v>
                </c:pt>
                <c:pt idx="30030">
                  <c:v>3.3586586000000002E-2</c:v>
                </c:pt>
                <c:pt idx="30031">
                  <c:v>3.3586586199999997E-2</c:v>
                </c:pt>
                <c:pt idx="30032">
                  <c:v>3.35865864E-2</c:v>
                </c:pt>
                <c:pt idx="30033">
                  <c:v>3.3586586600000003E-2</c:v>
                </c:pt>
                <c:pt idx="30034">
                  <c:v>3.3586586799999998E-2</c:v>
                </c:pt>
                <c:pt idx="30035">
                  <c:v>3.3586587000000001E-2</c:v>
                </c:pt>
                <c:pt idx="30036">
                  <c:v>3.3586587199999997E-2</c:v>
                </c:pt>
                <c:pt idx="30037">
                  <c:v>3.3586587399999999E-2</c:v>
                </c:pt>
                <c:pt idx="30038">
                  <c:v>3.3586587600000002E-2</c:v>
                </c:pt>
                <c:pt idx="30039">
                  <c:v>3.3586587799999998E-2</c:v>
                </c:pt>
                <c:pt idx="30040">
                  <c:v>3.3586588000000001E-2</c:v>
                </c:pt>
                <c:pt idx="30041">
                  <c:v>3.3586588200000003E-2</c:v>
                </c:pt>
                <c:pt idx="30042">
                  <c:v>3.3586588399999999E-2</c:v>
                </c:pt>
                <c:pt idx="30043">
                  <c:v>3.3586588600000002E-2</c:v>
                </c:pt>
                <c:pt idx="30044">
                  <c:v>3.3586588799999997E-2</c:v>
                </c:pt>
                <c:pt idx="30045">
                  <c:v>3.3586589E-2</c:v>
                </c:pt>
                <c:pt idx="30046">
                  <c:v>3.3586589200000003E-2</c:v>
                </c:pt>
                <c:pt idx="30047">
                  <c:v>3.3586589399999998E-2</c:v>
                </c:pt>
                <c:pt idx="30048">
                  <c:v>3.3586589600000001E-2</c:v>
                </c:pt>
                <c:pt idx="30049">
                  <c:v>3.3586589799999997E-2</c:v>
                </c:pt>
                <c:pt idx="30050">
                  <c:v>3.358659E-2</c:v>
                </c:pt>
                <c:pt idx="30051">
                  <c:v>3.3586590200000002E-2</c:v>
                </c:pt>
                <c:pt idx="30052">
                  <c:v>3.3586590399999998E-2</c:v>
                </c:pt>
                <c:pt idx="30053">
                  <c:v>3.3586590600000001E-2</c:v>
                </c:pt>
                <c:pt idx="30054">
                  <c:v>3.3586590800000003E-2</c:v>
                </c:pt>
                <c:pt idx="30055">
                  <c:v>3.3586590999999999E-2</c:v>
                </c:pt>
                <c:pt idx="30056">
                  <c:v>3.3586591200000002E-2</c:v>
                </c:pt>
                <c:pt idx="30057">
                  <c:v>3.3586591399999997E-2</c:v>
                </c:pt>
                <c:pt idx="30058">
                  <c:v>3.35865916E-2</c:v>
                </c:pt>
                <c:pt idx="30059">
                  <c:v>3.3586591800000003E-2</c:v>
                </c:pt>
                <c:pt idx="30060">
                  <c:v>3.3586591999999998E-2</c:v>
                </c:pt>
                <c:pt idx="30061">
                  <c:v>3.3586592200000001E-2</c:v>
                </c:pt>
                <c:pt idx="30062">
                  <c:v>3.3586592399999997E-2</c:v>
                </c:pt>
                <c:pt idx="30063">
                  <c:v>3.35865926E-2</c:v>
                </c:pt>
                <c:pt idx="30064">
                  <c:v>3.3586592800000002E-2</c:v>
                </c:pt>
                <c:pt idx="30065">
                  <c:v>3.3586592999999998E-2</c:v>
                </c:pt>
                <c:pt idx="30066">
                  <c:v>3.3586593200000001E-2</c:v>
                </c:pt>
                <c:pt idx="30067">
                  <c:v>3.3586593400000003E-2</c:v>
                </c:pt>
                <c:pt idx="30068">
                  <c:v>3.3586593599999999E-2</c:v>
                </c:pt>
                <c:pt idx="30069">
                  <c:v>3.3586593800000002E-2</c:v>
                </c:pt>
                <c:pt idx="30070">
                  <c:v>3.3586593999999997E-2</c:v>
                </c:pt>
                <c:pt idx="30071">
                  <c:v>3.35865942E-2</c:v>
                </c:pt>
                <c:pt idx="30072">
                  <c:v>3.3586594400000003E-2</c:v>
                </c:pt>
                <c:pt idx="30073">
                  <c:v>3.3586594599999998E-2</c:v>
                </c:pt>
                <c:pt idx="30074">
                  <c:v>3.3586594800000001E-2</c:v>
                </c:pt>
                <c:pt idx="30075">
                  <c:v>3.3586594999999997E-2</c:v>
                </c:pt>
                <c:pt idx="30076">
                  <c:v>3.35865952E-2</c:v>
                </c:pt>
                <c:pt idx="30077">
                  <c:v>3.3586595400000002E-2</c:v>
                </c:pt>
                <c:pt idx="30078">
                  <c:v>3.3586595599999998E-2</c:v>
                </c:pt>
                <c:pt idx="30079">
                  <c:v>3.3586595800000001E-2</c:v>
                </c:pt>
                <c:pt idx="30080">
                  <c:v>3.3586596000000003E-2</c:v>
                </c:pt>
                <c:pt idx="30081">
                  <c:v>3.3586596199999999E-2</c:v>
                </c:pt>
                <c:pt idx="30082">
                  <c:v>3.3586596400000002E-2</c:v>
                </c:pt>
                <c:pt idx="30083">
                  <c:v>3.3586596599999997E-2</c:v>
                </c:pt>
                <c:pt idx="30084">
                  <c:v>3.35865968E-2</c:v>
                </c:pt>
                <c:pt idx="30085">
                  <c:v>3.3586597000000003E-2</c:v>
                </c:pt>
                <c:pt idx="30086">
                  <c:v>3.3586597199999998E-2</c:v>
                </c:pt>
                <c:pt idx="30087">
                  <c:v>3.3586597400000001E-2</c:v>
                </c:pt>
                <c:pt idx="30088">
                  <c:v>3.3586597599999997E-2</c:v>
                </c:pt>
                <c:pt idx="30089">
                  <c:v>3.35865978E-2</c:v>
                </c:pt>
                <c:pt idx="30090">
                  <c:v>3.3586598000000002E-2</c:v>
                </c:pt>
                <c:pt idx="30091">
                  <c:v>3.3586598199999998E-2</c:v>
                </c:pt>
                <c:pt idx="30092">
                  <c:v>3.3586598400000001E-2</c:v>
                </c:pt>
                <c:pt idx="30093">
                  <c:v>3.3586598600000003E-2</c:v>
                </c:pt>
                <c:pt idx="30094">
                  <c:v>3.3586598799999999E-2</c:v>
                </c:pt>
                <c:pt idx="30095">
                  <c:v>3.3586599000000002E-2</c:v>
                </c:pt>
                <c:pt idx="30096">
                  <c:v>3.3586599199999997E-2</c:v>
                </c:pt>
                <c:pt idx="30097">
                  <c:v>3.35865994E-2</c:v>
                </c:pt>
                <c:pt idx="30098">
                  <c:v>3.3586599600000003E-2</c:v>
                </c:pt>
                <c:pt idx="30099">
                  <c:v>3.3586599799999999E-2</c:v>
                </c:pt>
                <c:pt idx="30100">
                  <c:v>3.3586600000000001E-2</c:v>
                </c:pt>
                <c:pt idx="30101">
                  <c:v>3.3586600199999997E-2</c:v>
                </c:pt>
                <c:pt idx="30102">
                  <c:v>3.35866004E-2</c:v>
                </c:pt>
                <c:pt idx="30103">
                  <c:v>3.3586600600000002E-2</c:v>
                </c:pt>
                <c:pt idx="30104">
                  <c:v>3.3586600799999998E-2</c:v>
                </c:pt>
                <c:pt idx="30105">
                  <c:v>3.3586601000000001E-2</c:v>
                </c:pt>
                <c:pt idx="30106">
                  <c:v>3.3586601200000003E-2</c:v>
                </c:pt>
                <c:pt idx="30107">
                  <c:v>3.3586601399999999E-2</c:v>
                </c:pt>
                <c:pt idx="30108">
                  <c:v>3.3586601600000002E-2</c:v>
                </c:pt>
                <c:pt idx="30109">
                  <c:v>3.3586601799999997E-2</c:v>
                </c:pt>
                <c:pt idx="30110">
                  <c:v>3.3586602E-2</c:v>
                </c:pt>
                <c:pt idx="30111">
                  <c:v>3.3586602200000003E-2</c:v>
                </c:pt>
                <c:pt idx="30112">
                  <c:v>3.3586602399999999E-2</c:v>
                </c:pt>
                <c:pt idx="30113">
                  <c:v>3.3586602600000001E-2</c:v>
                </c:pt>
                <c:pt idx="30114">
                  <c:v>3.3586602799999997E-2</c:v>
                </c:pt>
                <c:pt idx="30115">
                  <c:v>3.3586603E-2</c:v>
                </c:pt>
                <c:pt idx="30116">
                  <c:v>3.3586603200000002E-2</c:v>
                </c:pt>
                <c:pt idx="30117">
                  <c:v>3.3586603399999998E-2</c:v>
                </c:pt>
                <c:pt idx="30118">
                  <c:v>3.3586603600000001E-2</c:v>
                </c:pt>
                <c:pt idx="30119">
                  <c:v>3.3586603800000003E-2</c:v>
                </c:pt>
                <c:pt idx="30120">
                  <c:v>3.3586603999999999E-2</c:v>
                </c:pt>
                <c:pt idx="30121">
                  <c:v>3.3586604200000002E-2</c:v>
                </c:pt>
                <c:pt idx="30122">
                  <c:v>3.3586604399999997E-2</c:v>
                </c:pt>
                <c:pt idx="30123">
                  <c:v>3.35866046E-2</c:v>
                </c:pt>
                <c:pt idx="30124">
                  <c:v>3.3586604800000003E-2</c:v>
                </c:pt>
                <c:pt idx="30125">
                  <c:v>3.3586604999999999E-2</c:v>
                </c:pt>
                <c:pt idx="30126">
                  <c:v>3.3586605200000001E-2</c:v>
                </c:pt>
                <c:pt idx="30127">
                  <c:v>3.3586605399999997E-2</c:v>
                </c:pt>
                <c:pt idx="30128">
                  <c:v>3.35866056E-2</c:v>
                </c:pt>
                <c:pt idx="30129">
                  <c:v>3.3586605800000002E-2</c:v>
                </c:pt>
                <c:pt idx="30130">
                  <c:v>3.3586605999999998E-2</c:v>
                </c:pt>
                <c:pt idx="30131">
                  <c:v>3.3586606200000001E-2</c:v>
                </c:pt>
                <c:pt idx="30132">
                  <c:v>3.3586606400000003E-2</c:v>
                </c:pt>
                <c:pt idx="30133">
                  <c:v>3.3586606599999999E-2</c:v>
                </c:pt>
                <c:pt idx="30134">
                  <c:v>3.3586606800000002E-2</c:v>
                </c:pt>
                <c:pt idx="30135">
                  <c:v>3.3586606999999997E-2</c:v>
                </c:pt>
                <c:pt idx="30136">
                  <c:v>3.35866072E-2</c:v>
                </c:pt>
                <c:pt idx="30137">
                  <c:v>3.3586607400000003E-2</c:v>
                </c:pt>
                <c:pt idx="30138">
                  <c:v>3.3586607599999999E-2</c:v>
                </c:pt>
                <c:pt idx="30139">
                  <c:v>3.3586607800000001E-2</c:v>
                </c:pt>
                <c:pt idx="30140">
                  <c:v>3.3586607999999997E-2</c:v>
                </c:pt>
                <c:pt idx="30141">
                  <c:v>3.35866082E-2</c:v>
                </c:pt>
                <c:pt idx="30142">
                  <c:v>3.3586608400000002E-2</c:v>
                </c:pt>
                <c:pt idx="30143">
                  <c:v>3.3586608599999998E-2</c:v>
                </c:pt>
                <c:pt idx="30144">
                  <c:v>3.3586608800000001E-2</c:v>
                </c:pt>
                <c:pt idx="30145">
                  <c:v>3.3586609000000003E-2</c:v>
                </c:pt>
                <c:pt idx="30146">
                  <c:v>3.3586609199999999E-2</c:v>
                </c:pt>
                <c:pt idx="30147">
                  <c:v>3.3586609400000002E-2</c:v>
                </c:pt>
                <c:pt idx="30148">
                  <c:v>3.3586609599999998E-2</c:v>
                </c:pt>
                <c:pt idx="30149">
                  <c:v>3.35866098E-2</c:v>
                </c:pt>
                <c:pt idx="30150">
                  <c:v>3.3586610000000003E-2</c:v>
                </c:pt>
                <c:pt idx="30151">
                  <c:v>3.3586610199999999E-2</c:v>
                </c:pt>
                <c:pt idx="30152">
                  <c:v>3.3586610400000001E-2</c:v>
                </c:pt>
                <c:pt idx="30153">
                  <c:v>3.3586610599999997E-2</c:v>
                </c:pt>
                <c:pt idx="30154">
                  <c:v>3.35866108E-2</c:v>
                </c:pt>
                <c:pt idx="30155">
                  <c:v>3.3586611000000002E-2</c:v>
                </c:pt>
                <c:pt idx="30156">
                  <c:v>3.3586611199999998E-2</c:v>
                </c:pt>
                <c:pt idx="30157">
                  <c:v>3.3586611400000001E-2</c:v>
                </c:pt>
                <c:pt idx="30158">
                  <c:v>3.3586611600000003E-2</c:v>
                </c:pt>
                <c:pt idx="30159">
                  <c:v>3.3586611799999999E-2</c:v>
                </c:pt>
                <c:pt idx="30160">
                  <c:v>3.3586612000000002E-2</c:v>
                </c:pt>
                <c:pt idx="30161">
                  <c:v>3.3586612199999998E-2</c:v>
                </c:pt>
                <c:pt idx="30162">
                  <c:v>3.35866124E-2</c:v>
                </c:pt>
                <c:pt idx="30163">
                  <c:v>3.3586612600000003E-2</c:v>
                </c:pt>
                <c:pt idx="30164">
                  <c:v>3.3586612799999999E-2</c:v>
                </c:pt>
                <c:pt idx="30165">
                  <c:v>3.3586613000000001E-2</c:v>
                </c:pt>
                <c:pt idx="30166">
                  <c:v>3.3586613199999997E-2</c:v>
                </c:pt>
                <c:pt idx="30167">
                  <c:v>3.35866134E-2</c:v>
                </c:pt>
                <c:pt idx="30168">
                  <c:v>3.3586613600000002E-2</c:v>
                </c:pt>
                <c:pt idx="30169">
                  <c:v>3.3586613799999998E-2</c:v>
                </c:pt>
                <c:pt idx="30170">
                  <c:v>3.3586614000000001E-2</c:v>
                </c:pt>
                <c:pt idx="30171">
                  <c:v>3.3586614200000003E-2</c:v>
                </c:pt>
                <c:pt idx="30172">
                  <c:v>3.3586614399999999E-2</c:v>
                </c:pt>
                <c:pt idx="30173">
                  <c:v>3.3586614600000002E-2</c:v>
                </c:pt>
                <c:pt idx="30174">
                  <c:v>3.3586614799999998E-2</c:v>
                </c:pt>
                <c:pt idx="30175">
                  <c:v>3.3586615E-2</c:v>
                </c:pt>
                <c:pt idx="30176">
                  <c:v>3.3586615200000003E-2</c:v>
                </c:pt>
                <c:pt idx="30177">
                  <c:v>3.3586615399999999E-2</c:v>
                </c:pt>
                <c:pt idx="30178">
                  <c:v>3.3586615600000001E-2</c:v>
                </c:pt>
                <c:pt idx="30179">
                  <c:v>3.3586615799999997E-2</c:v>
                </c:pt>
                <c:pt idx="30180">
                  <c:v>3.3586616E-2</c:v>
                </c:pt>
                <c:pt idx="30181">
                  <c:v>3.3586616200000002E-2</c:v>
                </c:pt>
                <c:pt idx="30182">
                  <c:v>3.3586616399999998E-2</c:v>
                </c:pt>
                <c:pt idx="30183">
                  <c:v>3.3586616600000001E-2</c:v>
                </c:pt>
                <c:pt idx="30184">
                  <c:v>3.3586616800000003E-2</c:v>
                </c:pt>
                <c:pt idx="30185">
                  <c:v>3.3586616999999999E-2</c:v>
                </c:pt>
                <c:pt idx="30186">
                  <c:v>3.3586617200000002E-2</c:v>
                </c:pt>
                <c:pt idx="30187">
                  <c:v>3.3586617399999998E-2</c:v>
                </c:pt>
                <c:pt idx="30188">
                  <c:v>3.35866176E-2</c:v>
                </c:pt>
                <c:pt idx="30189">
                  <c:v>3.3586617800000003E-2</c:v>
                </c:pt>
                <c:pt idx="30190">
                  <c:v>3.3586617999999999E-2</c:v>
                </c:pt>
                <c:pt idx="30191">
                  <c:v>3.3586618200000001E-2</c:v>
                </c:pt>
                <c:pt idx="30192">
                  <c:v>3.3586618399999997E-2</c:v>
                </c:pt>
                <c:pt idx="30193">
                  <c:v>3.35866186E-2</c:v>
                </c:pt>
                <c:pt idx="30194">
                  <c:v>3.3586618800000002E-2</c:v>
                </c:pt>
                <c:pt idx="30195">
                  <c:v>3.3586618999999998E-2</c:v>
                </c:pt>
                <c:pt idx="30196">
                  <c:v>3.3586619200000001E-2</c:v>
                </c:pt>
                <c:pt idx="30197">
                  <c:v>3.3586619400000003E-2</c:v>
                </c:pt>
                <c:pt idx="30198">
                  <c:v>3.3586619599999999E-2</c:v>
                </c:pt>
                <c:pt idx="30199">
                  <c:v>3.3586619800000002E-2</c:v>
                </c:pt>
                <c:pt idx="30200">
                  <c:v>3.3586619999999998E-2</c:v>
                </c:pt>
                <c:pt idx="30201">
                  <c:v>3.35866202E-2</c:v>
                </c:pt>
                <c:pt idx="30202">
                  <c:v>3.3586620400000003E-2</c:v>
                </c:pt>
                <c:pt idx="30203">
                  <c:v>3.3586620599999999E-2</c:v>
                </c:pt>
                <c:pt idx="30204">
                  <c:v>3.3586620800000001E-2</c:v>
                </c:pt>
                <c:pt idx="30205">
                  <c:v>3.3586620999999997E-2</c:v>
                </c:pt>
                <c:pt idx="30206">
                  <c:v>3.35866212E-2</c:v>
                </c:pt>
                <c:pt idx="30207">
                  <c:v>3.3586621400000002E-2</c:v>
                </c:pt>
                <c:pt idx="30208">
                  <c:v>3.3586621599999998E-2</c:v>
                </c:pt>
                <c:pt idx="30209">
                  <c:v>3.3586621800000001E-2</c:v>
                </c:pt>
                <c:pt idx="30210">
                  <c:v>3.3586621999999997E-2</c:v>
                </c:pt>
                <c:pt idx="30211">
                  <c:v>3.3586622199999999E-2</c:v>
                </c:pt>
                <c:pt idx="30212">
                  <c:v>3.3586622400000002E-2</c:v>
                </c:pt>
                <c:pt idx="30213">
                  <c:v>3.3586622599999998E-2</c:v>
                </c:pt>
                <c:pt idx="30214">
                  <c:v>3.35866228E-2</c:v>
                </c:pt>
                <c:pt idx="30215">
                  <c:v>3.3586623000000003E-2</c:v>
                </c:pt>
                <c:pt idx="30216">
                  <c:v>3.3586623199999999E-2</c:v>
                </c:pt>
                <c:pt idx="30217">
                  <c:v>3.3586623400000001E-2</c:v>
                </c:pt>
                <c:pt idx="30218">
                  <c:v>3.3586623599999997E-2</c:v>
                </c:pt>
                <c:pt idx="30219">
                  <c:v>3.35866238E-2</c:v>
                </c:pt>
                <c:pt idx="30220">
                  <c:v>3.3586624000000002E-2</c:v>
                </c:pt>
                <c:pt idx="30221">
                  <c:v>3.3586624199999998E-2</c:v>
                </c:pt>
                <c:pt idx="30222">
                  <c:v>3.3586624400000001E-2</c:v>
                </c:pt>
                <c:pt idx="30223">
                  <c:v>3.3586624599999997E-2</c:v>
                </c:pt>
                <c:pt idx="30224">
                  <c:v>3.3586624799999999E-2</c:v>
                </c:pt>
                <c:pt idx="30225">
                  <c:v>3.3586625000000002E-2</c:v>
                </c:pt>
                <c:pt idx="30226">
                  <c:v>3.3586625199999998E-2</c:v>
                </c:pt>
                <c:pt idx="30227">
                  <c:v>3.35866254E-2</c:v>
                </c:pt>
                <c:pt idx="30228">
                  <c:v>3.3586625600000003E-2</c:v>
                </c:pt>
                <c:pt idx="30229">
                  <c:v>3.3586625799999999E-2</c:v>
                </c:pt>
                <c:pt idx="30230">
                  <c:v>3.3586626000000001E-2</c:v>
                </c:pt>
                <c:pt idx="30231">
                  <c:v>3.3586626199999997E-2</c:v>
                </c:pt>
                <c:pt idx="30232">
                  <c:v>3.35866264E-2</c:v>
                </c:pt>
                <c:pt idx="30233">
                  <c:v>3.3586626600000002E-2</c:v>
                </c:pt>
                <c:pt idx="30234">
                  <c:v>3.3586626799999998E-2</c:v>
                </c:pt>
                <c:pt idx="30235">
                  <c:v>3.3586627000000001E-2</c:v>
                </c:pt>
                <c:pt idx="30236">
                  <c:v>3.3586627199999997E-2</c:v>
                </c:pt>
                <c:pt idx="30237">
                  <c:v>3.3586627399999999E-2</c:v>
                </c:pt>
                <c:pt idx="30238">
                  <c:v>3.3586627600000002E-2</c:v>
                </c:pt>
                <c:pt idx="30239">
                  <c:v>3.3586627799999998E-2</c:v>
                </c:pt>
                <c:pt idx="30240">
                  <c:v>3.3586628E-2</c:v>
                </c:pt>
                <c:pt idx="30241">
                  <c:v>3.3586628200000003E-2</c:v>
                </c:pt>
                <c:pt idx="30242">
                  <c:v>3.3586628399999999E-2</c:v>
                </c:pt>
                <c:pt idx="30243">
                  <c:v>3.3586628600000001E-2</c:v>
                </c:pt>
                <c:pt idx="30244">
                  <c:v>3.3586628799999997E-2</c:v>
                </c:pt>
                <c:pt idx="30245">
                  <c:v>3.3586629E-2</c:v>
                </c:pt>
                <c:pt idx="30246">
                  <c:v>3.3586629200000002E-2</c:v>
                </c:pt>
                <c:pt idx="30247">
                  <c:v>3.3586629399999998E-2</c:v>
                </c:pt>
                <c:pt idx="30248">
                  <c:v>3.3586629600000001E-2</c:v>
                </c:pt>
                <c:pt idx="30249">
                  <c:v>3.3586629799999997E-2</c:v>
                </c:pt>
                <c:pt idx="30250">
                  <c:v>3.3586629999999999E-2</c:v>
                </c:pt>
                <c:pt idx="30251">
                  <c:v>3.3586630200000002E-2</c:v>
                </c:pt>
                <c:pt idx="30252">
                  <c:v>3.3586630399999998E-2</c:v>
                </c:pt>
                <c:pt idx="30253">
                  <c:v>3.35866306E-2</c:v>
                </c:pt>
                <c:pt idx="30254">
                  <c:v>3.3586630800000003E-2</c:v>
                </c:pt>
                <c:pt idx="30255">
                  <c:v>3.3586630999999999E-2</c:v>
                </c:pt>
                <c:pt idx="30256">
                  <c:v>3.3586631200000001E-2</c:v>
                </c:pt>
                <c:pt idx="30257">
                  <c:v>3.3586631399999997E-2</c:v>
                </c:pt>
                <c:pt idx="30258">
                  <c:v>3.35866316E-2</c:v>
                </c:pt>
                <c:pt idx="30259">
                  <c:v>3.3586631800000002E-2</c:v>
                </c:pt>
                <c:pt idx="30260">
                  <c:v>3.3586631999999998E-2</c:v>
                </c:pt>
                <c:pt idx="30261">
                  <c:v>3.3586632200000001E-2</c:v>
                </c:pt>
                <c:pt idx="30262">
                  <c:v>3.3586632399999997E-2</c:v>
                </c:pt>
                <c:pt idx="30263">
                  <c:v>3.3586632599999999E-2</c:v>
                </c:pt>
                <c:pt idx="30264">
                  <c:v>3.3586632800000002E-2</c:v>
                </c:pt>
                <c:pt idx="30265">
                  <c:v>3.3586632999999998E-2</c:v>
                </c:pt>
                <c:pt idx="30266">
                  <c:v>3.35866332E-2</c:v>
                </c:pt>
                <c:pt idx="30267">
                  <c:v>3.3586633400000003E-2</c:v>
                </c:pt>
                <c:pt idx="30268">
                  <c:v>3.3586633599999999E-2</c:v>
                </c:pt>
                <c:pt idx="30269">
                  <c:v>3.3586633800000001E-2</c:v>
                </c:pt>
                <c:pt idx="30270">
                  <c:v>3.3586633999999997E-2</c:v>
                </c:pt>
                <c:pt idx="30271">
                  <c:v>3.35866342E-2</c:v>
                </c:pt>
                <c:pt idx="30272">
                  <c:v>3.3586634400000002E-2</c:v>
                </c:pt>
                <c:pt idx="30273">
                  <c:v>3.3586634599999998E-2</c:v>
                </c:pt>
                <c:pt idx="30274">
                  <c:v>3.3586634800000001E-2</c:v>
                </c:pt>
                <c:pt idx="30275">
                  <c:v>3.3586634999999997E-2</c:v>
                </c:pt>
                <c:pt idx="30276">
                  <c:v>3.3586635199999999E-2</c:v>
                </c:pt>
                <c:pt idx="30277">
                  <c:v>3.3586635400000002E-2</c:v>
                </c:pt>
                <c:pt idx="30278">
                  <c:v>3.3586635599999998E-2</c:v>
                </c:pt>
                <c:pt idx="30279">
                  <c:v>3.35866358E-2</c:v>
                </c:pt>
                <c:pt idx="30280">
                  <c:v>3.3586636000000003E-2</c:v>
                </c:pt>
                <c:pt idx="30281">
                  <c:v>3.3586636199999999E-2</c:v>
                </c:pt>
                <c:pt idx="30282">
                  <c:v>3.3586636400000001E-2</c:v>
                </c:pt>
                <c:pt idx="30283">
                  <c:v>3.3586636599999997E-2</c:v>
                </c:pt>
                <c:pt idx="30284">
                  <c:v>3.35866368E-2</c:v>
                </c:pt>
                <c:pt idx="30285">
                  <c:v>3.3586637000000003E-2</c:v>
                </c:pt>
                <c:pt idx="30286">
                  <c:v>3.3586637199999998E-2</c:v>
                </c:pt>
                <c:pt idx="30287">
                  <c:v>3.3586637400000001E-2</c:v>
                </c:pt>
                <c:pt idx="30288">
                  <c:v>3.3586637599999997E-2</c:v>
                </c:pt>
                <c:pt idx="30289">
                  <c:v>3.3586637799999999E-2</c:v>
                </c:pt>
                <c:pt idx="30290">
                  <c:v>3.3586638000000002E-2</c:v>
                </c:pt>
                <c:pt idx="30291">
                  <c:v>3.3586638199999998E-2</c:v>
                </c:pt>
                <c:pt idx="30292">
                  <c:v>3.35866384E-2</c:v>
                </c:pt>
                <c:pt idx="30293">
                  <c:v>3.3586638600000003E-2</c:v>
                </c:pt>
                <c:pt idx="30294">
                  <c:v>3.3586638799999999E-2</c:v>
                </c:pt>
                <c:pt idx="30295">
                  <c:v>3.3586639000000001E-2</c:v>
                </c:pt>
                <c:pt idx="30296">
                  <c:v>3.3586639199999997E-2</c:v>
                </c:pt>
                <c:pt idx="30297">
                  <c:v>3.35866394E-2</c:v>
                </c:pt>
                <c:pt idx="30298">
                  <c:v>3.3586639600000003E-2</c:v>
                </c:pt>
                <c:pt idx="30299">
                  <c:v>3.3586639799999998E-2</c:v>
                </c:pt>
                <c:pt idx="30300">
                  <c:v>3.3586640000000001E-2</c:v>
                </c:pt>
                <c:pt idx="30301">
                  <c:v>3.3586640199999997E-2</c:v>
                </c:pt>
                <c:pt idx="30302">
                  <c:v>3.3586640399999999E-2</c:v>
                </c:pt>
                <c:pt idx="30303">
                  <c:v>3.3586640600000002E-2</c:v>
                </c:pt>
                <c:pt idx="30304">
                  <c:v>3.3586640799999998E-2</c:v>
                </c:pt>
                <c:pt idx="30305">
                  <c:v>3.3586641E-2</c:v>
                </c:pt>
                <c:pt idx="30306">
                  <c:v>3.3586641200000003E-2</c:v>
                </c:pt>
                <c:pt idx="30307">
                  <c:v>3.3586641399999999E-2</c:v>
                </c:pt>
                <c:pt idx="30308">
                  <c:v>3.3586641600000001E-2</c:v>
                </c:pt>
                <c:pt idx="30309">
                  <c:v>3.3586641799999997E-2</c:v>
                </c:pt>
                <c:pt idx="30310">
                  <c:v>3.3586642E-2</c:v>
                </c:pt>
                <c:pt idx="30311">
                  <c:v>3.3586642200000003E-2</c:v>
                </c:pt>
                <c:pt idx="30312">
                  <c:v>3.3586642399999998E-2</c:v>
                </c:pt>
                <c:pt idx="30313">
                  <c:v>3.3586642600000001E-2</c:v>
                </c:pt>
                <c:pt idx="30314">
                  <c:v>3.3586642799999997E-2</c:v>
                </c:pt>
                <c:pt idx="30315">
                  <c:v>3.3586642999999999E-2</c:v>
                </c:pt>
                <c:pt idx="30316">
                  <c:v>3.3586643200000002E-2</c:v>
                </c:pt>
                <c:pt idx="30317">
                  <c:v>3.3586643399999998E-2</c:v>
                </c:pt>
                <c:pt idx="30318">
                  <c:v>3.35866436E-2</c:v>
                </c:pt>
                <c:pt idx="30319">
                  <c:v>3.3586643800000003E-2</c:v>
                </c:pt>
                <c:pt idx="30320">
                  <c:v>3.3586643999999999E-2</c:v>
                </c:pt>
                <c:pt idx="30321">
                  <c:v>3.3586644200000002E-2</c:v>
                </c:pt>
                <c:pt idx="30322">
                  <c:v>3.3586644399999997E-2</c:v>
                </c:pt>
                <c:pt idx="30323">
                  <c:v>3.35866446E-2</c:v>
                </c:pt>
                <c:pt idx="30324">
                  <c:v>3.3586644800000003E-2</c:v>
                </c:pt>
                <c:pt idx="30325">
                  <c:v>3.3586644999999998E-2</c:v>
                </c:pt>
                <c:pt idx="30326">
                  <c:v>3.3586645200000001E-2</c:v>
                </c:pt>
                <c:pt idx="30327">
                  <c:v>3.3586645399999997E-2</c:v>
                </c:pt>
                <c:pt idx="30328">
                  <c:v>3.3586645599999999E-2</c:v>
                </c:pt>
                <c:pt idx="30329">
                  <c:v>3.3586645800000002E-2</c:v>
                </c:pt>
                <c:pt idx="30330">
                  <c:v>3.3586645999999998E-2</c:v>
                </c:pt>
                <c:pt idx="30331">
                  <c:v>3.35866462E-2</c:v>
                </c:pt>
                <c:pt idx="30332">
                  <c:v>3.3586646400000003E-2</c:v>
                </c:pt>
                <c:pt idx="30333">
                  <c:v>3.3586646599999999E-2</c:v>
                </c:pt>
                <c:pt idx="30334">
                  <c:v>3.3586646800000002E-2</c:v>
                </c:pt>
                <c:pt idx="30335">
                  <c:v>3.3586646999999997E-2</c:v>
                </c:pt>
                <c:pt idx="30336">
                  <c:v>3.35866472E-2</c:v>
                </c:pt>
                <c:pt idx="30337">
                  <c:v>3.3586647400000003E-2</c:v>
                </c:pt>
                <c:pt idx="30338">
                  <c:v>3.3586647599999998E-2</c:v>
                </c:pt>
                <c:pt idx="30339">
                  <c:v>3.3586647800000001E-2</c:v>
                </c:pt>
                <c:pt idx="30340">
                  <c:v>3.3586647999999997E-2</c:v>
                </c:pt>
                <c:pt idx="30341">
                  <c:v>3.3586648199999999E-2</c:v>
                </c:pt>
                <c:pt idx="30342">
                  <c:v>3.3586648400000002E-2</c:v>
                </c:pt>
                <c:pt idx="30343">
                  <c:v>3.3586648599999998E-2</c:v>
                </c:pt>
                <c:pt idx="30344">
                  <c:v>3.35866488E-2</c:v>
                </c:pt>
                <c:pt idx="30345">
                  <c:v>3.3586649000000003E-2</c:v>
                </c:pt>
                <c:pt idx="30346">
                  <c:v>3.3586649199999999E-2</c:v>
                </c:pt>
                <c:pt idx="30347">
                  <c:v>3.3586649400000002E-2</c:v>
                </c:pt>
                <c:pt idx="30348">
                  <c:v>3.3586649599999997E-2</c:v>
                </c:pt>
                <c:pt idx="30349">
                  <c:v>3.35866498E-2</c:v>
                </c:pt>
                <c:pt idx="30350">
                  <c:v>3.3586650000000003E-2</c:v>
                </c:pt>
                <c:pt idx="30351">
                  <c:v>3.3586650199999998E-2</c:v>
                </c:pt>
                <c:pt idx="30352">
                  <c:v>3.3586650400000001E-2</c:v>
                </c:pt>
                <c:pt idx="30353">
                  <c:v>3.3586650599999997E-2</c:v>
                </c:pt>
                <c:pt idx="30354">
                  <c:v>3.3586650799999999E-2</c:v>
                </c:pt>
                <c:pt idx="30355">
                  <c:v>3.3586651000000002E-2</c:v>
                </c:pt>
                <c:pt idx="30356">
                  <c:v>3.3586651199999998E-2</c:v>
                </c:pt>
                <c:pt idx="30357">
                  <c:v>3.35866514E-2</c:v>
                </c:pt>
                <c:pt idx="30358">
                  <c:v>3.3586651600000003E-2</c:v>
                </c:pt>
                <c:pt idx="30359">
                  <c:v>3.3586651799999999E-2</c:v>
                </c:pt>
                <c:pt idx="30360">
                  <c:v>3.3586652000000002E-2</c:v>
                </c:pt>
                <c:pt idx="30361">
                  <c:v>3.3586652199999997E-2</c:v>
                </c:pt>
                <c:pt idx="30362">
                  <c:v>3.35866524E-2</c:v>
                </c:pt>
                <c:pt idx="30363">
                  <c:v>3.3586652600000003E-2</c:v>
                </c:pt>
                <c:pt idx="30364">
                  <c:v>3.3586652799999998E-2</c:v>
                </c:pt>
                <c:pt idx="30365">
                  <c:v>3.3586653000000001E-2</c:v>
                </c:pt>
                <c:pt idx="30366">
                  <c:v>3.3586653199999997E-2</c:v>
                </c:pt>
                <c:pt idx="30367">
                  <c:v>3.3586653399999999E-2</c:v>
                </c:pt>
                <c:pt idx="30368">
                  <c:v>3.3586653600000002E-2</c:v>
                </c:pt>
                <c:pt idx="30369">
                  <c:v>3.3586653799999998E-2</c:v>
                </c:pt>
                <c:pt idx="30370">
                  <c:v>3.3586654000000001E-2</c:v>
                </c:pt>
                <c:pt idx="30371">
                  <c:v>3.3586654200000003E-2</c:v>
                </c:pt>
                <c:pt idx="30372">
                  <c:v>3.3586654399999999E-2</c:v>
                </c:pt>
                <c:pt idx="30373">
                  <c:v>3.3586654600000002E-2</c:v>
                </c:pt>
                <c:pt idx="30374">
                  <c:v>3.3586654799999997E-2</c:v>
                </c:pt>
                <c:pt idx="30375">
                  <c:v>3.3586655E-2</c:v>
                </c:pt>
                <c:pt idx="30376">
                  <c:v>3.3586655200000003E-2</c:v>
                </c:pt>
                <c:pt idx="30377">
                  <c:v>3.3586655399999998E-2</c:v>
                </c:pt>
                <c:pt idx="30378">
                  <c:v>3.3586655600000001E-2</c:v>
                </c:pt>
                <c:pt idx="30379">
                  <c:v>3.3586655799999997E-2</c:v>
                </c:pt>
                <c:pt idx="30380">
                  <c:v>3.3586655999999999E-2</c:v>
                </c:pt>
                <c:pt idx="30381">
                  <c:v>3.3586656200000002E-2</c:v>
                </c:pt>
                <c:pt idx="30382">
                  <c:v>3.3586656399999998E-2</c:v>
                </c:pt>
                <c:pt idx="30383">
                  <c:v>3.3586656600000001E-2</c:v>
                </c:pt>
                <c:pt idx="30384">
                  <c:v>3.3586656800000003E-2</c:v>
                </c:pt>
                <c:pt idx="30385">
                  <c:v>3.3586656999999999E-2</c:v>
                </c:pt>
                <c:pt idx="30386">
                  <c:v>3.3586657200000002E-2</c:v>
                </c:pt>
                <c:pt idx="30387">
                  <c:v>3.3586657399999997E-2</c:v>
                </c:pt>
                <c:pt idx="30388">
                  <c:v>3.35866576E-2</c:v>
                </c:pt>
                <c:pt idx="30389">
                  <c:v>3.3586657800000003E-2</c:v>
                </c:pt>
                <c:pt idx="30390">
                  <c:v>3.3586657999999998E-2</c:v>
                </c:pt>
                <c:pt idx="30391">
                  <c:v>3.3586658200000001E-2</c:v>
                </c:pt>
                <c:pt idx="30392">
                  <c:v>3.3586658399999997E-2</c:v>
                </c:pt>
                <c:pt idx="30393">
                  <c:v>3.3586658599999999E-2</c:v>
                </c:pt>
                <c:pt idx="30394">
                  <c:v>3.3586658800000002E-2</c:v>
                </c:pt>
                <c:pt idx="30395">
                  <c:v>3.3586658999999998E-2</c:v>
                </c:pt>
                <c:pt idx="30396">
                  <c:v>3.3586659200000001E-2</c:v>
                </c:pt>
                <c:pt idx="30397">
                  <c:v>3.3586659400000003E-2</c:v>
                </c:pt>
                <c:pt idx="30398">
                  <c:v>3.3586659599999999E-2</c:v>
                </c:pt>
                <c:pt idx="30399">
                  <c:v>3.3586659800000002E-2</c:v>
                </c:pt>
                <c:pt idx="30400">
                  <c:v>3.3586659999999997E-2</c:v>
                </c:pt>
                <c:pt idx="30401">
                  <c:v>3.35866602E-2</c:v>
                </c:pt>
                <c:pt idx="30402">
                  <c:v>3.3586660400000003E-2</c:v>
                </c:pt>
                <c:pt idx="30403">
                  <c:v>3.3586660599999998E-2</c:v>
                </c:pt>
                <c:pt idx="30404">
                  <c:v>3.3586660800000001E-2</c:v>
                </c:pt>
                <c:pt idx="30405">
                  <c:v>3.3586660999999997E-2</c:v>
                </c:pt>
                <c:pt idx="30406">
                  <c:v>3.3586661199999999E-2</c:v>
                </c:pt>
                <c:pt idx="30407">
                  <c:v>3.3586661400000002E-2</c:v>
                </c:pt>
                <c:pt idx="30408">
                  <c:v>3.3586661599999998E-2</c:v>
                </c:pt>
                <c:pt idx="30409">
                  <c:v>3.3586661800000001E-2</c:v>
                </c:pt>
                <c:pt idx="30410">
                  <c:v>3.3586662000000003E-2</c:v>
                </c:pt>
                <c:pt idx="30411">
                  <c:v>3.3586662199999999E-2</c:v>
                </c:pt>
                <c:pt idx="30412">
                  <c:v>3.3586662400000002E-2</c:v>
                </c:pt>
                <c:pt idx="30413">
                  <c:v>3.3586662599999997E-2</c:v>
                </c:pt>
                <c:pt idx="30414">
                  <c:v>3.35866628E-2</c:v>
                </c:pt>
                <c:pt idx="30415">
                  <c:v>3.3586663000000003E-2</c:v>
                </c:pt>
                <c:pt idx="30416">
                  <c:v>3.3586663199999998E-2</c:v>
                </c:pt>
                <c:pt idx="30417">
                  <c:v>3.3586663400000001E-2</c:v>
                </c:pt>
                <c:pt idx="30418">
                  <c:v>3.3586663599999997E-2</c:v>
                </c:pt>
                <c:pt idx="30419">
                  <c:v>3.35866638E-2</c:v>
                </c:pt>
                <c:pt idx="30420">
                  <c:v>3.3586664000000002E-2</c:v>
                </c:pt>
                <c:pt idx="30421">
                  <c:v>3.3586664199999998E-2</c:v>
                </c:pt>
                <c:pt idx="30422">
                  <c:v>3.3586664400000001E-2</c:v>
                </c:pt>
                <c:pt idx="30423">
                  <c:v>3.3586664600000003E-2</c:v>
                </c:pt>
                <c:pt idx="30424">
                  <c:v>3.3586664799999999E-2</c:v>
                </c:pt>
                <c:pt idx="30425">
                  <c:v>3.3586665000000002E-2</c:v>
                </c:pt>
                <c:pt idx="30426">
                  <c:v>3.3586665199999997E-2</c:v>
                </c:pt>
                <c:pt idx="30427">
                  <c:v>3.35866654E-2</c:v>
                </c:pt>
                <c:pt idx="30428">
                  <c:v>3.3586665600000003E-2</c:v>
                </c:pt>
                <c:pt idx="30429">
                  <c:v>3.3586665799999998E-2</c:v>
                </c:pt>
                <c:pt idx="30430">
                  <c:v>3.3586666000000001E-2</c:v>
                </c:pt>
                <c:pt idx="30431">
                  <c:v>3.3586666199999997E-2</c:v>
                </c:pt>
                <c:pt idx="30432">
                  <c:v>3.35866664E-2</c:v>
                </c:pt>
                <c:pt idx="30433">
                  <c:v>3.3586666600000002E-2</c:v>
                </c:pt>
                <c:pt idx="30434">
                  <c:v>3.3586666799999998E-2</c:v>
                </c:pt>
                <c:pt idx="30435">
                  <c:v>3.3586667000000001E-2</c:v>
                </c:pt>
                <c:pt idx="30436">
                  <c:v>3.3586667200000003E-2</c:v>
                </c:pt>
                <c:pt idx="30437">
                  <c:v>3.3586667399999999E-2</c:v>
                </c:pt>
                <c:pt idx="30438">
                  <c:v>3.3586667600000002E-2</c:v>
                </c:pt>
                <c:pt idx="30439">
                  <c:v>3.3586667799999997E-2</c:v>
                </c:pt>
                <c:pt idx="30440">
                  <c:v>3.3586668E-2</c:v>
                </c:pt>
                <c:pt idx="30441">
                  <c:v>3.3586668200000003E-2</c:v>
                </c:pt>
                <c:pt idx="30442">
                  <c:v>3.3586668399999998E-2</c:v>
                </c:pt>
                <c:pt idx="30443">
                  <c:v>3.3586668600000001E-2</c:v>
                </c:pt>
                <c:pt idx="30444">
                  <c:v>3.3586668799999997E-2</c:v>
                </c:pt>
                <c:pt idx="30445">
                  <c:v>3.3586669E-2</c:v>
                </c:pt>
                <c:pt idx="30446">
                  <c:v>3.3586669200000002E-2</c:v>
                </c:pt>
                <c:pt idx="30447">
                  <c:v>3.3586669399999998E-2</c:v>
                </c:pt>
                <c:pt idx="30448">
                  <c:v>3.3586669600000001E-2</c:v>
                </c:pt>
                <c:pt idx="30449">
                  <c:v>3.3586669800000003E-2</c:v>
                </c:pt>
                <c:pt idx="30450">
                  <c:v>3.3586669999999999E-2</c:v>
                </c:pt>
                <c:pt idx="30451">
                  <c:v>3.3586670200000002E-2</c:v>
                </c:pt>
                <c:pt idx="30452">
                  <c:v>3.3586670399999997E-2</c:v>
                </c:pt>
                <c:pt idx="30453">
                  <c:v>3.35866706E-2</c:v>
                </c:pt>
                <c:pt idx="30454">
                  <c:v>3.3586670800000003E-2</c:v>
                </c:pt>
                <c:pt idx="30455">
                  <c:v>3.3586670999999998E-2</c:v>
                </c:pt>
                <c:pt idx="30456">
                  <c:v>3.3586671200000001E-2</c:v>
                </c:pt>
                <c:pt idx="30457">
                  <c:v>3.3586671399999997E-2</c:v>
                </c:pt>
                <c:pt idx="30458">
                  <c:v>3.35866716E-2</c:v>
                </c:pt>
                <c:pt idx="30459">
                  <c:v>3.3586671800000002E-2</c:v>
                </c:pt>
                <c:pt idx="30460">
                  <c:v>3.3586671999999998E-2</c:v>
                </c:pt>
                <c:pt idx="30461">
                  <c:v>3.3586672200000001E-2</c:v>
                </c:pt>
                <c:pt idx="30462">
                  <c:v>3.3586672400000003E-2</c:v>
                </c:pt>
                <c:pt idx="30463">
                  <c:v>3.3586672599999999E-2</c:v>
                </c:pt>
                <c:pt idx="30464">
                  <c:v>3.3586672800000002E-2</c:v>
                </c:pt>
                <c:pt idx="30465">
                  <c:v>3.3586672999999997E-2</c:v>
                </c:pt>
                <c:pt idx="30466">
                  <c:v>3.35866732E-2</c:v>
                </c:pt>
                <c:pt idx="30467">
                  <c:v>3.3586673400000003E-2</c:v>
                </c:pt>
                <c:pt idx="30468">
                  <c:v>3.3586673599999999E-2</c:v>
                </c:pt>
                <c:pt idx="30469">
                  <c:v>3.3586673800000001E-2</c:v>
                </c:pt>
                <c:pt idx="30470">
                  <c:v>3.3586673999999997E-2</c:v>
                </c:pt>
                <c:pt idx="30471">
                  <c:v>3.35866742E-2</c:v>
                </c:pt>
                <c:pt idx="30472">
                  <c:v>3.3586674400000002E-2</c:v>
                </c:pt>
                <c:pt idx="30473">
                  <c:v>3.3586674599999998E-2</c:v>
                </c:pt>
                <c:pt idx="30474">
                  <c:v>3.3586674800000001E-2</c:v>
                </c:pt>
                <c:pt idx="30475">
                  <c:v>3.3586675000000003E-2</c:v>
                </c:pt>
                <c:pt idx="30476">
                  <c:v>3.3586675199999999E-2</c:v>
                </c:pt>
                <c:pt idx="30477">
                  <c:v>3.3586675400000002E-2</c:v>
                </c:pt>
                <c:pt idx="30478">
                  <c:v>3.3586675599999997E-2</c:v>
                </c:pt>
                <c:pt idx="30479">
                  <c:v>3.35866758E-2</c:v>
                </c:pt>
                <c:pt idx="30480">
                  <c:v>3.3586676000000003E-2</c:v>
                </c:pt>
                <c:pt idx="30481">
                  <c:v>3.3586676199999999E-2</c:v>
                </c:pt>
                <c:pt idx="30482">
                  <c:v>3.3586676400000001E-2</c:v>
                </c:pt>
                <c:pt idx="30483">
                  <c:v>3.3586676599999997E-2</c:v>
                </c:pt>
                <c:pt idx="30484">
                  <c:v>3.35866768E-2</c:v>
                </c:pt>
                <c:pt idx="30485">
                  <c:v>3.3586677000000002E-2</c:v>
                </c:pt>
                <c:pt idx="30486">
                  <c:v>3.3586677199999998E-2</c:v>
                </c:pt>
                <c:pt idx="30487">
                  <c:v>3.3586677400000001E-2</c:v>
                </c:pt>
                <c:pt idx="30488">
                  <c:v>3.3586677600000003E-2</c:v>
                </c:pt>
                <c:pt idx="30489">
                  <c:v>3.3586677799999999E-2</c:v>
                </c:pt>
                <c:pt idx="30490">
                  <c:v>3.3586678000000002E-2</c:v>
                </c:pt>
                <c:pt idx="30491">
                  <c:v>3.3586678199999997E-2</c:v>
                </c:pt>
                <c:pt idx="30492">
                  <c:v>3.35866784E-2</c:v>
                </c:pt>
                <c:pt idx="30493">
                  <c:v>3.3586678600000003E-2</c:v>
                </c:pt>
                <c:pt idx="30494">
                  <c:v>3.3586678799999999E-2</c:v>
                </c:pt>
                <c:pt idx="30495">
                  <c:v>3.3586679000000001E-2</c:v>
                </c:pt>
                <c:pt idx="30496">
                  <c:v>3.3586679199999997E-2</c:v>
                </c:pt>
                <c:pt idx="30497">
                  <c:v>3.35866794E-2</c:v>
                </c:pt>
                <c:pt idx="30498">
                  <c:v>3.3586679600000002E-2</c:v>
                </c:pt>
                <c:pt idx="30499">
                  <c:v>3.3586679799999998E-2</c:v>
                </c:pt>
                <c:pt idx="30500">
                  <c:v>3.3586680000000001E-2</c:v>
                </c:pt>
                <c:pt idx="30501">
                  <c:v>3.3586680200000003E-2</c:v>
                </c:pt>
                <c:pt idx="30502">
                  <c:v>3.3586680399999999E-2</c:v>
                </c:pt>
                <c:pt idx="30503">
                  <c:v>3.3586680600000002E-2</c:v>
                </c:pt>
                <c:pt idx="30504">
                  <c:v>3.3586680799999998E-2</c:v>
                </c:pt>
                <c:pt idx="30505">
                  <c:v>3.3586681E-2</c:v>
                </c:pt>
                <c:pt idx="30506">
                  <c:v>3.3586681200000003E-2</c:v>
                </c:pt>
                <c:pt idx="30507">
                  <c:v>3.3586681399999999E-2</c:v>
                </c:pt>
                <c:pt idx="30508">
                  <c:v>3.3586681600000001E-2</c:v>
                </c:pt>
                <c:pt idx="30509">
                  <c:v>3.3586681799999997E-2</c:v>
                </c:pt>
                <c:pt idx="30510">
                  <c:v>3.3586682E-2</c:v>
                </c:pt>
                <c:pt idx="30511">
                  <c:v>3.3586682200000002E-2</c:v>
                </c:pt>
                <c:pt idx="30512">
                  <c:v>3.3586682399999998E-2</c:v>
                </c:pt>
                <c:pt idx="30513">
                  <c:v>3.3586682600000001E-2</c:v>
                </c:pt>
                <c:pt idx="30514">
                  <c:v>3.3586682800000003E-2</c:v>
                </c:pt>
                <c:pt idx="30515">
                  <c:v>3.3586682999999999E-2</c:v>
                </c:pt>
                <c:pt idx="30516">
                  <c:v>3.3586683200000002E-2</c:v>
                </c:pt>
                <c:pt idx="30517">
                  <c:v>3.3586683399999998E-2</c:v>
                </c:pt>
                <c:pt idx="30518">
                  <c:v>3.35866836E-2</c:v>
                </c:pt>
                <c:pt idx="30519">
                  <c:v>3.3586683800000003E-2</c:v>
                </c:pt>
                <c:pt idx="30520">
                  <c:v>3.3586683999999999E-2</c:v>
                </c:pt>
                <c:pt idx="30521">
                  <c:v>3.3586684200000001E-2</c:v>
                </c:pt>
                <c:pt idx="30522">
                  <c:v>3.3586684399999997E-2</c:v>
                </c:pt>
                <c:pt idx="30523">
                  <c:v>3.35866846E-2</c:v>
                </c:pt>
                <c:pt idx="30524">
                  <c:v>3.3586684800000002E-2</c:v>
                </c:pt>
                <c:pt idx="30525">
                  <c:v>3.3586684999999998E-2</c:v>
                </c:pt>
                <c:pt idx="30526">
                  <c:v>3.3586685200000001E-2</c:v>
                </c:pt>
                <c:pt idx="30527">
                  <c:v>3.3586685400000003E-2</c:v>
                </c:pt>
                <c:pt idx="30528">
                  <c:v>3.3586685599999999E-2</c:v>
                </c:pt>
                <c:pt idx="30529">
                  <c:v>3.3586685800000002E-2</c:v>
                </c:pt>
                <c:pt idx="30530">
                  <c:v>3.3586685999999998E-2</c:v>
                </c:pt>
                <c:pt idx="30531">
                  <c:v>3.35866862E-2</c:v>
                </c:pt>
                <c:pt idx="30532">
                  <c:v>3.3586686400000003E-2</c:v>
                </c:pt>
                <c:pt idx="30533">
                  <c:v>3.3586686599999999E-2</c:v>
                </c:pt>
                <c:pt idx="30534">
                  <c:v>3.3586686800000001E-2</c:v>
                </c:pt>
                <c:pt idx="30535">
                  <c:v>3.3586686999999997E-2</c:v>
                </c:pt>
                <c:pt idx="30536">
                  <c:v>3.35866872E-2</c:v>
                </c:pt>
                <c:pt idx="30537">
                  <c:v>3.3586687400000002E-2</c:v>
                </c:pt>
                <c:pt idx="30538">
                  <c:v>3.3586687599999998E-2</c:v>
                </c:pt>
                <c:pt idx="30539">
                  <c:v>3.3586687800000001E-2</c:v>
                </c:pt>
                <c:pt idx="30540">
                  <c:v>3.3586688000000003E-2</c:v>
                </c:pt>
                <c:pt idx="30541">
                  <c:v>3.3586688199999999E-2</c:v>
                </c:pt>
                <c:pt idx="30542">
                  <c:v>3.3586688400000002E-2</c:v>
                </c:pt>
                <c:pt idx="30543">
                  <c:v>3.3586688599999998E-2</c:v>
                </c:pt>
                <c:pt idx="30544">
                  <c:v>3.35866888E-2</c:v>
                </c:pt>
                <c:pt idx="30545">
                  <c:v>3.3586689000000003E-2</c:v>
                </c:pt>
                <c:pt idx="30546">
                  <c:v>3.3586689199999999E-2</c:v>
                </c:pt>
                <c:pt idx="30547">
                  <c:v>3.3586689400000001E-2</c:v>
                </c:pt>
                <c:pt idx="30548">
                  <c:v>3.3586689599999997E-2</c:v>
                </c:pt>
                <c:pt idx="30549">
                  <c:v>3.35866898E-2</c:v>
                </c:pt>
                <c:pt idx="30550">
                  <c:v>3.3586690000000002E-2</c:v>
                </c:pt>
                <c:pt idx="30551">
                  <c:v>3.3586690199999998E-2</c:v>
                </c:pt>
                <c:pt idx="30552">
                  <c:v>3.3586690400000001E-2</c:v>
                </c:pt>
                <c:pt idx="30553">
                  <c:v>3.3586690600000003E-2</c:v>
                </c:pt>
                <c:pt idx="30554">
                  <c:v>3.3586690799999999E-2</c:v>
                </c:pt>
                <c:pt idx="30555">
                  <c:v>3.3586691000000002E-2</c:v>
                </c:pt>
                <c:pt idx="30556">
                  <c:v>3.3586691199999998E-2</c:v>
                </c:pt>
                <c:pt idx="30557">
                  <c:v>3.35866914E-2</c:v>
                </c:pt>
                <c:pt idx="30558">
                  <c:v>3.3586691600000003E-2</c:v>
                </c:pt>
                <c:pt idx="30559">
                  <c:v>3.3586691799999999E-2</c:v>
                </c:pt>
                <c:pt idx="30560">
                  <c:v>3.3586692000000001E-2</c:v>
                </c:pt>
                <c:pt idx="30561">
                  <c:v>3.3586692199999997E-2</c:v>
                </c:pt>
                <c:pt idx="30562">
                  <c:v>3.35866924E-2</c:v>
                </c:pt>
                <c:pt idx="30563">
                  <c:v>3.3586692600000002E-2</c:v>
                </c:pt>
                <c:pt idx="30564">
                  <c:v>3.3586692799999998E-2</c:v>
                </c:pt>
                <c:pt idx="30565">
                  <c:v>3.3586693000000001E-2</c:v>
                </c:pt>
                <c:pt idx="30566">
                  <c:v>3.3586693200000003E-2</c:v>
                </c:pt>
                <c:pt idx="30567">
                  <c:v>3.3586693399999999E-2</c:v>
                </c:pt>
                <c:pt idx="30568">
                  <c:v>3.3586693600000002E-2</c:v>
                </c:pt>
                <c:pt idx="30569">
                  <c:v>3.3586693799999998E-2</c:v>
                </c:pt>
                <c:pt idx="30570">
                  <c:v>3.3586694E-2</c:v>
                </c:pt>
                <c:pt idx="30571">
                  <c:v>3.3586694200000003E-2</c:v>
                </c:pt>
                <c:pt idx="30572">
                  <c:v>3.3586694399999999E-2</c:v>
                </c:pt>
                <c:pt idx="30573">
                  <c:v>3.3586694600000001E-2</c:v>
                </c:pt>
                <c:pt idx="30574">
                  <c:v>3.3586694799999997E-2</c:v>
                </c:pt>
                <c:pt idx="30575">
                  <c:v>3.3586695E-2</c:v>
                </c:pt>
                <c:pt idx="30576">
                  <c:v>3.3586695200000002E-2</c:v>
                </c:pt>
                <c:pt idx="30577">
                  <c:v>3.3586695399999998E-2</c:v>
                </c:pt>
                <c:pt idx="30578">
                  <c:v>3.3586695600000001E-2</c:v>
                </c:pt>
                <c:pt idx="30579">
                  <c:v>3.3586695799999997E-2</c:v>
                </c:pt>
                <c:pt idx="30580">
                  <c:v>3.3586695999999999E-2</c:v>
                </c:pt>
                <c:pt idx="30581">
                  <c:v>3.3586696200000002E-2</c:v>
                </c:pt>
                <c:pt idx="30582">
                  <c:v>3.3586696399999998E-2</c:v>
                </c:pt>
                <c:pt idx="30583">
                  <c:v>3.35866966E-2</c:v>
                </c:pt>
                <c:pt idx="30584">
                  <c:v>3.3586696800000003E-2</c:v>
                </c:pt>
                <c:pt idx="30585">
                  <c:v>3.3586696999999999E-2</c:v>
                </c:pt>
                <c:pt idx="30586">
                  <c:v>3.3586697200000001E-2</c:v>
                </c:pt>
                <c:pt idx="30587">
                  <c:v>3.3586697399999997E-2</c:v>
                </c:pt>
                <c:pt idx="30588">
                  <c:v>3.35866976E-2</c:v>
                </c:pt>
                <c:pt idx="30589">
                  <c:v>3.3586697800000002E-2</c:v>
                </c:pt>
                <c:pt idx="30590">
                  <c:v>3.3586697999999998E-2</c:v>
                </c:pt>
                <c:pt idx="30591">
                  <c:v>3.3586698200000001E-2</c:v>
                </c:pt>
                <c:pt idx="30592">
                  <c:v>3.3586698399999997E-2</c:v>
                </c:pt>
                <c:pt idx="30593">
                  <c:v>3.3586698599999999E-2</c:v>
                </c:pt>
                <c:pt idx="30594">
                  <c:v>3.3586698800000002E-2</c:v>
                </c:pt>
                <c:pt idx="30595">
                  <c:v>3.3586698999999998E-2</c:v>
                </c:pt>
                <c:pt idx="30596">
                  <c:v>3.35866992E-2</c:v>
                </c:pt>
                <c:pt idx="30597">
                  <c:v>3.3586699400000003E-2</c:v>
                </c:pt>
                <c:pt idx="30598">
                  <c:v>3.3586699599999999E-2</c:v>
                </c:pt>
                <c:pt idx="30599">
                  <c:v>3.3586699800000001E-2</c:v>
                </c:pt>
                <c:pt idx="30600">
                  <c:v>3.3586699999999997E-2</c:v>
                </c:pt>
                <c:pt idx="30601">
                  <c:v>3.35867002E-2</c:v>
                </c:pt>
                <c:pt idx="30602">
                  <c:v>3.3586700400000002E-2</c:v>
                </c:pt>
                <c:pt idx="30603">
                  <c:v>3.3586700599999998E-2</c:v>
                </c:pt>
                <c:pt idx="30604">
                  <c:v>3.3586700800000001E-2</c:v>
                </c:pt>
                <c:pt idx="30605">
                  <c:v>3.3586700999999997E-2</c:v>
                </c:pt>
                <c:pt idx="30606">
                  <c:v>3.3586701199999999E-2</c:v>
                </c:pt>
                <c:pt idx="30607">
                  <c:v>3.3586701400000002E-2</c:v>
                </c:pt>
                <c:pt idx="30608">
                  <c:v>3.3586701599999998E-2</c:v>
                </c:pt>
                <c:pt idx="30609">
                  <c:v>3.35867018E-2</c:v>
                </c:pt>
                <c:pt idx="30610">
                  <c:v>3.3586702000000003E-2</c:v>
                </c:pt>
                <c:pt idx="30611">
                  <c:v>3.3586702199999999E-2</c:v>
                </c:pt>
                <c:pt idx="30612">
                  <c:v>3.3586702400000001E-2</c:v>
                </c:pt>
                <c:pt idx="30613">
                  <c:v>3.3586702599999997E-2</c:v>
                </c:pt>
                <c:pt idx="30614">
                  <c:v>3.35867028E-2</c:v>
                </c:pt>
                <c:pt idx="30615">
                  <c:v>3.3586703000000002E-2</c:v>
                </c:pt>
                <c:pt idx="30616">
                  <c:v>3.3586703199999998E-2</c:v>
                </c:pt>
                <c:pt idx="30617">
                  <c:v>3.3586703400000001E-2</c:v>
                </c:pt>
                <c:pt idx="30618">
                  <c:v>3.3586703599999997E-2</c:v>
                </c:pt>
                <c:pt idx="30619">
                  <c:v>3.3586703799999999E-2</c:v>
                </c:pt>
                <c:pt idx="30620">
                  <c:v>3.3586704000000002E-2</c:v>
                </c:pt>
                <c:pt idx="30621">
                  <c:v>3.3586704199999998E-2</c:v>
                </c:pt>
                <c:pt idx="30622">
                  <c:v>3.35867044E-2</c:v>
                </c:pt>
                <c:pt idx="30623">
                  <c:v>3.3586704600000003E-2</c:v>
                </c:pt>
                <c:pt idx="30624">
                  <c:v>3.3586704799999999E-2</c:v>
                </c:pt>
                <c:pt idx="30625">
                  <c:v>3.3586705000000001E-2</c:v>
                </c:pt>
                <c:pt idx="30626">
                  <c:v>3.3586705199999997E-2</c:v>
                </c:pt>
                <c:pt idx="30627">
                  <c:v>3.35867054E-2</c:v>
                </c:pt>
                <c:pt idx="30628">
                  <c:v>3.3586705600000002E-2</c:v>
                </c:pt>
                <c:pt idx="30629">
                  <c:v>3.3586705799999998E-2</c:v>
                </c:pt>
                <c:pt idx="30630">
                  <c:v>3.3586706000000001E-2</c:v>
                </c:pt>
                <c:pt idx="30631">
                  <c:v>3.3586706199999997E-2</c:v>
                </c:pt>
                <c:pt idx="30632">
                  <c:v>3.3586706399999999E-2</c:v>
                </c:pt>
                <c:pt idx="30633">
                  <c:v>3.3586706600000002E-2</c:v>
                </c:pt>
                <c:pt idx="30634">
                  <c:v>3.3586706799999998E-2</c:v>
                </c:pt>
                <c:pt idx="30635">
                  <c:v>3.3586707E-2</c:v>
                </c:pt>
                <c:pt idx="30636">
                  <c:v>3.3586707200000003E-2</c:v>
                </c:pt>
                <c:pt idx="30637">
                  <c:v>3.3586707399999999E-2</c:v>
                </c:pt>
                <c:pt idx="30638">
                  <c:v>3.3586707600000001E-2</c:v>
                </c:pt>
                <c:pt idx="30639">
                  <c:v>3.3586707799999997E-2</c:v>
                </c:pt>
                <c:pt idx="30640">
                  <c:v>3.3586708E-2</c:v>
                </c:pt>
                <c:pt idx="30641">
                  <c:v>3.3586708200000003E-2</c:v>
                </c:pt>
                <c:pt idx="30642">
                  <c:v>3.3586708399999998E-2</c:v>
                </c:pt>
                <c:pt idx="30643">
                  <c:v>3.3586708600000001E-2</c:v>
                </c:pt>
                <c:pt idx="30644">
                  <c:v>3.3586708799999997E-2</c:v>
                </c:pt>
                <c:pt idx="30645">
                  <c:v>3.3586708999999999E-2</c:v>
                </c:pt>
                <c:pt idx="30646">
                  <c:v>3.3586709200000002E-2</c:v>
                </c:pt>
                <c:pt idx="30647">
                  <c:v>3.3586709399999998E-2</c:v>
                </c:pt>
                <c:pt idx="30648">
                  <c:v>3.35867096E-2</c:v>
                </c:pt>
                <c:pt idx="30649">
                  <c:v>3.3586709800000003E-2</c:v>
                </c:pt>
                <c:pt idx="30650">
                  <c:v>3.3586709999999999E-2</c:v>
                </c:pt>
                <c:pt idx="30651">
                  <c:v>3.3586710200000001E-2</c:v>
                </c:pt>
                <c:pt idx="30652">
                  <c:v>3.3586710399999997E-2</c:v>
                </c:pt>
                <c:pt idx="30653">
                  <c:v>3.35867106E-2</c:v>
                </c:pt>
                <c:pt idx="30654">
                  <c:v>3.3586710800000003E-2</c:v>
                </c:pt>
                <c:pt idx="30655">
                  <c:v>3.3586710999999998E-2</c:v>
                </c:pt>
                <c:pt idx="30656">
                  <c:v>3.3586711200000001E-2</c:v>
                </c:pt>
                <c:pt idx="30657">
                  <c:v>3.3586711399999997E-2</c:v>
                </c:pt>
                <c:pt idx="30658">
                  <c:v>3.3586711599999999E-2</c:v>
                </c:pt>
                <c:pt idx="30659">
                  <c:v>3.3586711800000002E-2</c:v>
                </c:pt>
                <c:pt idx="30660">
                  <c:v>3.3586711999999998E-2</c:v>
                </c:pt>
                <c:pt idx="30661">
                  <c:v>3.35867122E-2</c:v>
                </c:pt>
                <c:pt idx="30662">
                  <c:v>3.3586712400000003E-2</c:v>
                </c:pt>
                <c:pt idx="30663">
                  <c:v>3.3586712599999999E-2</c:v>
                </c:pt>
                <c:pt idx="30664">
                  <c:v>3.3586712800000001E-2</c:v>
                </c:pt>
                <c:pt idx="30665">
                  <c:v>3.3586712999999997E-2</c:v>
                </c:pt>
                <c:pt idx="30666">
                  <c:v>3.35867132E-2</c:v>
                </c:pt>
                <c:pt idx="30667">
                  <c:v>3.3586713400000003E-2</c:v>
                </c:pt>
                <c:pt idx="30668">
                  <c:v>3.3586713599999998E-2</c:v>
                </c:pt>
                <c:pt idx="30669">
                  <c:v>3.3586713800000001E-2</c:v>
                </c:pt>
                <c:pt idx="30670">
                  <c:v>3.3586713999999997E-2</c:v>
                </c:pt>
                <c:pt idx="30671">
                  <c:v>3.3586714199999999E-2</c:v>
                </c:pt>
                <c:pt idx="30672">
                  <c:v>3.3586714400000002E-2</c:v>
                </c:pt>
                <c:pt idx="30673">
                  <c:v>3.3586714599999998E-2</c:v>
                </c:pt>
                <c:pt idx="30674">
                  <c:v>3.35867148E-2</c:v>
                </c:pt>
                <c:pt idx="30675">
                  <c:v>3.3586715000000003E-2</c:v>
                </c:pt>
                <c:pt idx="30676">
                  <c:v>3.3586715199999999E-2</c:v>
                </c:pt>
                <c:pt idx="30677">
                  <c:v>3.3586715400000001E-2</c:v>
                </c:pt>
                <c:pt idx="30678">
                  <c:v>3.3586715599999997E-2</c:v>
                </c:pt>
                <c:pt idx="30679">
                  <c:v>3.35867158E-2</c:v>
                </c:pt>
                <c:pt idx="30680">
                  <c:v>3.3586716000000003E-2</c:v>
                </c:pt>
                <c:pt idx="30681">
                  <c:v>3.3586716199999998E-2</c:v>
                </c:pt>
                <c:pt idx="30682">
                  <c:v>3.3586716400000001E-2</c:v>
                </c:pt>
                <c:pt idx="30683">
                  <c:v>3.3586716599999997E-2</c:v>
                </c:pt>
                <c:pt idx="30684">
                  <c:v>3.3586716799999999E-2</c:v>
                </c:pt>
                <c:pt idx="30685">
                  <c:v>3.3586717000000002E-2</c:v>
                </c:pt>
                <c:pt idx="30686">
                  <c:v>3.3586717199999998E-2</c:v>
                </c:pt>
                <c:pt idx="30687">
                  <c:v>3.35867174E-2</c:v>
                </c:pt>
                <c:pt idx="30688">
                  <c:v>3.3586717600000003E-2</c:v>
                </c:pt>
                <c:pt idx="30689">
                  <c:v>3.3586717799999999E-2</c:v>
                </c:pt>
                <c:pt idx="30690">
                  <c:v>3.3586718000000002E-2</c:v>
                </c:pt>
                <c:pt idx="30691">
                  <c:v>3.3586718199999997E-2</c:v>
                </c:pt>
                <c:pt idx="30692">
                  <c:v>3.35867184E-2</c:v>
                </c:pt>
                <c:pt idx="30693">
                  <c:v>3.3586718600000003E-2</c:v>
                </c:pt>
                <c:pt idx="30694">
                  <c:v>3.3586718799999998E-2</c:v>
                </c:pt>
                <c:pt idx="30695">
                  <c:v>3.3586719000000001E-2</c:v>
                </c:pt>
                <c:pt idx="30696">
                  <c:v>3.3586719199999997E-2</c:v>
                </c:pt>
                <c:pt idx="30697">
                  <c:v>3.3586719399999999E-2</c:v>
                </c:pt>
                <c:pt idx="30698">
                  <c:v>3.3586719600000002E-2</c:v>
                </c:pt>
                <c:pt idx="30699">
                  <c:v>3.3586719799999998E-2</c:v>
                </c:pt>
                <c:pt idx="30700">
                  <c:v>3.358672E-2</c:v>
                </c:pt>
                <c:pt idx="30701">
                  <c:v>3.3586720200000003E-2</c:v>
                </c:pt>
                <c:pt idx="30702">
                  <c:v>3.3586720399999999E-2</c:v>
                </c:pt>
                <c:pt idx="30703">
                  <c:v>3.3586720600000002E-2</c:v>
                </c:pt>
                <c:pt idx="30704">
                  <c:v>3.3586720799999997E-2</c:v>
                </c:pt>
                <c:pt idx="30705">
                  <c:v>3.3586721E-2</c:v>
                </c:pt>
                <c:pt idx="30706">
                  <c:v>3.3586721200000003E-2</c:v>
                </c:pt>
                <c:pt idx="30707">
                  <c:v>3.3586721399999998E-2</c:v>
                </c:pt>
                <c:pt idx="30708">
                  <c:v>3.3586721600000001E-2</c:v>
                </c:pt>
                <c:pt idx="30709">
                  <c:v>3.3586721799999997E-2</c:v>
                </c:pt>
                <c:pt idx="30710">
                  <c:v>3.3586721999999999E-2</c:v>
                </c:pt>
                <c:pt idx="30711">
                  <c:v>3.3586722200000002E-2</c:v>
                </c:pt>
                <c:pt idx="30712">
                  <c:v>3.3586722399999998E-2</c:v>
                </c:pt>
                <c:pt idx="30713">
                  <c:v>3.35867226E-2</c:v>
                </c:pt>
                <c:pt idx="30714">
                  <c:v>3.3586722800000003E-2</c:v>
                </c:pt>
                <c:pt idx="30715">
                  <c:v>3.3586722999999999E-2</c:v>
                </c:pt>
                <c:pt idx="30716">
                  <c:v>3.3586723200000002E-2</c:v>
                </c:pt>
                <c:pt idx="30717">
                  <c:v>3.3586723399999997E-2</c:v>
                </c:pt>
                <c:pt idx="30718">
                  <c:v>3.35867236E-2</c:v>
                </c:pt>
                <c:pt idx="30719">
                  <c:v>3.3586723800000003E-2</c:v>
                </c:pt>
                <c:pt idx="30720">
                  <c:v>3.3586723999999998E-2</c:v>
                </c:pt>
                <c:pt idx="30721">
                  <c:v>3.3586724200000001E-2</c:v>
                </c:pt>
                <c:pt idx="30722">
                  <c:v>3.3586724399999997E-2</c:v>
                </c:pt>
                <c:pt idx="30723">
                  <c:v>3.3586724599999999E-2</c:v>
                </c:pt>
                <c:pt idx="30724">
                  <c:v>3.3586724800000002E-2</c:v>
                </c:pt>
                <c:pt idx="30725">
                  <c:v>3.3586724999999998E-2</c:v>
                </c:pt>
                <c:pt idx="30726">
                  <c:v>3.3586725200000001E-2</c:v>
                </c:pt>
                <c:pt idx="30727">
                  <c:v>3.3586725400000003E-2</c:v>
                </c:pt>
                <c:pt idx="30728">
                  <c:v>3.3586725599999999E-2</c:v>
                </c:pt>
                <c:pt idx="30729">
                  <c:v>3.3586725800000002E-2</c:v>
                </c:pt>
                <c:pt idx="30730">
                  <c:v>3.3586725999999997E-2</c:v>
                </c:pt>
                <c:pt idx="30731">
                  <c:v>3.35867262E-2</c:v>
                </c:pt>
                <c:pt idx="30732">
                  <c:v>3.3586726400000003E-2</c:v>
                </c:pt>
                <c:pt idx="30733">
                  <c:v>3.3586726599999998E-2</c:v>
                </c:pt>
                <c:pt idx="30734">
                  <c:v>3.3586726800000001E-2</c:v>
                </c:pt>
                <c:pt idx="30735">
                  <c:v>3.3586726999999997E-2</c:v>
                </c:pt>
                <c:pt idx="30736">
                  <c:v>3.3586727199999999E-2</c:v>
                </c:pt>
                <c:pt idx="30737">
                  <c:v>3.3586727400000002E-2</c:v>
                </c:pt>
                <c:pt idx="30738">
                  <c:v>3.3586727599999998E-2</c:v>
                </c:pt>
                <c:pt idx="30739">
                  <c:v>3.3586727800000001E-2</c:v>
                </c:pt>
                <c:pt idx="30740">
                  <c:v>3.3586728000000003E-2</c:v>
                </c:pt>
                <c:pt idx="30741">
                  <c:v>3.3586728199999999E-2</c:v>
                </c:pt>
                <c:pt idx="30742">
                  <c:v>3.3586728400000002E-2</c:v>
                </c:pt>
                <c:pt idx="30743">
                  <c:v>3.3586728599999997E-2</c:v>
                </c:pt>
                <c:pt idx="30744">
                  <c:v>3.35867288E-2</c:v>
                </c:pt>
                <c:pt idx="30745">
                  <c:v>3.3586729000000003E-2</c:v>
                </c:pt>
                <c:pt idx="30746">
                  <c:v>3.3586729199999998E-2</c:v>
                </c:pt>
                <c:pt idx="30747">
                  <c:v>3.3586729400000001E-2</c:v>
                </c:pt>
                <c:pt idx="30748">
                  <c:v>3.3586729599999997E-2</c:v>
                </c:pt>
                <c:pt idx="30749">
                  <c:v>3.3586729799999999E-2</c:v>
                </c:pt>
                <c:pt idx="30750">
                  <c:v>3.3586730000000002E-2</c:v>
                </c:pt>
                <c:pt idx="30751">
                  <c:v>3.3586730199999998E-2</c:v>
                </c:pt>
                <c:pt idx="30752">
                  <c:v>3.3586730400000001E-2</c:v>
                </c:pt>
                <c:pt idx="30753">
                  <c:v>3.3586730600000003E-2</c:v>
                </c:pt>
                <c:pt idx="30754">
                  <c:v>3.3586730799999999E-2</c:v>
                </c:pt>
                <c:pt idx="30755">
                  <c:v>3.3586731000000002E-2</c:v>
                </c:pt>
                <c:pt idx="30756">
                  <c:v>3.3586731199999997E-2</c:v>
                </c:pt>
                <c:pt idx="30757">
                  <c:v>3.35867314E-2</c:v>
                </c:pt>
                <c:pt idx="30758">
                  <c:v>3.3586731600000003E-2</c:v>
                </c:pt>
                <c:pt idx="30759">
                  <c:v>3.3586731799999998E-2</c:v>
                </c:pt>
                <c:pt idx="30760">
                  <c:v>3.3586732000000001E-2</c:v>
                </c:pt>
                <c:pt idx="30761">
                  <c:v>3.3586732199999997E-2</c:v>
                </c:pt>
                <c:pt idx="30762">
                  <c:v>3.3586732399999999E-2</c:v>
                </c:pt>
                <c:pt idx="30763">
                  <c:v>3.3586732600000002E-2</c:v>
                </c:pt>
                <c:pt idx="30764">
                  <c:v>3.3586732799999998E-2</c:v>
                </c:pt>
                <c:pt idx="30765">
                  <c:v>3.3586733000000001E-2</c:v>
                </c:pt>
                <c:pt idx="30766">
                  <c:v>3.3586733200000003E-2</c:v>
                </c:pt>
                <c:pt idx="30767">
                  <c:v>3.3586733399999999E-2</c:v>
                </c:pt>
                <c:pt idx="30768">
                  <c:v>3.3586733600000002E-2</c:v>
                </c:pt>
                <c:pt idx="30769">
                  <c:v>3.3586733799999997E-2</c:v>
                </c:pt>
                <c:pt idx="30770">
                  <c:v>3.3586734E-2</c:v>
                </c:pt>
                <c:pt idx="30771">
                  <c:v>3.3586734200000003E-2</c:v>
                </c:pt>
                <c:pt idx="30772">
                  <c:v>3.3586734399999998E-2</c:v>
                </c:pt>
                <c:pt idx="30773">
                  <c:v>3.3586734600000001E-2</c:v>
                </c:pt>
                <c:pt idx="30774">
                  <c:v>3.3586734799999997E-2</c:v>
                </c:pt>
                <c:pt idx="30775">
                  <c:v>3.3586735E-2</c:v>
                </c:pt>
                <c:pt idx="30776">
                  <c:v>3.3586735200000002E-2</c:v>
                </c:pt>
                <c:pt idx="30777">
                  <c:v>3.3586735399999998E-2</c:v>
                </c:pt>
                <c:pt idx="30778">
                  <c:v>3.3586735600000001E-2</c:v>
                </c:pt>
                <c:pt idx="30779">
                  <c:v>3.3586735800000003E-2</c:v>
                </c:pt>
                <c:pt idx="30780">
                  <c:v>3.3586735999999999E-2</c:v>
                </c:pt>
                <c:pt idx="30781">
                  <c:v>3.3586736200000002E-2</c:v>
                </c:pt>
                <c:pt idx="30782">
                  <c:v>3.3586736399999997E-2</c:v>
                </c:pt>
                <c:pt idx="30783">
                  <c:v>3.35867366E-2</c:v>
                </c:pt>
                <c:pt idx="30784">
                  <c:v>3.3586736800000003E-2</c:v>
                </c:pt>
                <c:pt idx="30785">
                  <c:v>3.3586736999999998E-2</c:v>
                </c:pt>
                <c:pt idx="30786">
                  <c:v>3.3586737200000001E-2</c:v>
                </c:pt>
                <c:pt idx="30787">
                  <c:v>3.3586737399999997E-2</c:v>
                </c:pt>
                <c:pt idx="30788">
                  <c:v>3.35867376E-2</c:v>
                </c:pt>
                <c:pt idx="30789">
                  <c:v>3.3586737800000002E-2</c:v>
                </c:pt>
                <c:pt idx="30790">
                  <c:v>3.3586737999999998E-2</c:v>
                </c:pt>
                <c:pt idx="30791">
                  <c:v>3.3586738200000001E-2</c:v>
                </c:pt>
                <c:pt idx="30792">
                  <c:v>3.3586738400000003E-2</c:v>
                </c:pt>
                <c:pt idx="30793">
                  <c:v>3.3586738599999999E-2</c:v>
                </c:pt>
                <c:pt idx="30794">
                  <c:v>3.3586738800000002E-2</c:v>
                </c:pt>
                <c:pt idx="30795">
                  <c:v>3.3586738999999997E-2</c:v>
                </c:pt>
                <c:pt idx="30796">
                  <c:v>3.35867392E-2</c:v>
                </c:pt>
                <c:pt idx="30797">
                  <c:v>3.3586739400000003E-2</c:v>
                </c:pt>
                <c:pt idx="30798">
                  <c:v>3.3586739599999998E-2</c:v>
                </c:pt>
                <c:pt idx="30799">
                  <c:v>3.3586739800000001E-2</c:v>
                </c:pt>
                <c:pt idx="30800">
                  <c:v>3.3586739999999997E-2</c:v>
                </c:pt>
                <c:pt idx="30801">
                  <c:v>3.35867402E-2</c:v>
                </c:pt>
                <c:pt idx="30802">
                  <c:v>3.3586740400000002E-2</c:v>
                </c:pt>
                <c:pt idx="30803">
                  <c:v>3.3586740599999998E-2</c:v>
                </c:pt>
                <c:pt idx="30804">
                  <c:v>3.3586740800000001E-2</c:v>
                </c:pt>
                <c:pt idx="30805">
                  <c:v>3.3586741000000003E-2</c:v>
                </c:pt>
                <c:pt idx="30806">
                  <c:v>3.3586741199999999E-2</c:v>
                </c:pt>
                <c:pt idx="30807">
                  <c:v>3.3586741400000002E-2</c:v>
                </c:pt>
                <c:pt idx="30808">
                  <c:v>3.3586741599999997E-2</c:v>
                </c:pt>
                <c:pt idx="30809">
                  <c:v>3.35867418E-2</c:v>
                </c:pt>
                <c:pt idx="30810">
                  <c:v>3.3586742000000003E-2</c:v>
                </c:pt>
                <c:pt idx="30811">
                  <c:v>3.3586742199999998E-2</c:v>
                </c:pt>
                <c:pt idx="30812">
                  <c:v>3.3586742400000001E-2</c:v>
                </c:pt>
                <c:pt idx="30813">
                  <c:v>3.3586742599999997E-2</c:v>
                </c:pt>
                <c:pt idx="30814">
                  <c:v>3.35867428E-2</c:v>
                </c:pt>
                <c:pt idx="30815">
                  <c:v>3.3586743000000002E-2</c:v>
                </c:pt>
                <c:pt idx="30816">
                  <c:v>3.3586743199999998E-2</c:v>
                </c:pt>
                <c:pt idx="30817">
                  <c:v>3.3586743400000001E-2</c:v>
                </c:pt>
                <c:pt idx="30818">
                  <c:v>3.3586743600000003E-2</c:v>
                </c:pt>
                <c:pt idx="30819">
                  <c:v>3.3586743799999999E-2</c:v>
                </c:pt>
                <c:pt idx="30820">
                  <c:v>3.3586744000000002E-2</c:v>
                </c:pt>
                <c:pt idx="30821">
                  <c:v>3.3586744199999997E-2</c:v>
                </c:pt>
                <c:pt idx="30822">
                  <c:v>3.35867444E-2</c:v>
                </c:pt>
                <c:pt idx="30823">
                  <c:v>3.3586744600000003E-2</c:v>
                </c:pt>
                <c:pt idx="30824">
                  <c:v>3.3586744799999999E-2</c:v>
                </c:pt>
                <c:pt idx="30825">
                  <c:v>3.3586745000000001E-2</c:v>
                </c:pt>
                <c:pt idx="30826">
                  <c:v>3.3586745199999997E-2</c:v>
                </c:pt>
                <c:pt idx="30827">
                  <c:v>3.35867454E-2</c:v>
                </c:pt>
                <c:pt idx="30828">
                  <c:v>3.3586745600000002E-2</c:v>
                </c:pt>
                <c:pt idx="30829">
                  <c:v>3.3586745799999998E-2</c:v>
                </c:pt>
                <c:pt idx="30830">
                  <c:v>3.3586746000000001E-2</c:v>
                </c:pt>
                <c:pt idx="30831">
                  <c:v>3.3586746200000003E-2</c:v>
                </c:pt>
                <c:pt idx="30832">
                  <c:v>3.3586746399999999E-2</c:v>
                </c:pt>
                <c:pt idx="30833">
                  <c:v>3.3586746600000002E-2</c:v>
                </c:pt>
                <c:pt idx="30834">
                  <c:v>3.3586746799999997E-2</c:v>
                </c:pt>
                <c:pt idx="30835">
                  <c:v>3.3586747E-2</c:v>
                </c:pt>
                <c:pt idx="30836">
                  <c:v>3.3586747200000003E-2</c:v>
                </c:pt>
                <c:pt idx="30837">
                  <c:v>3.3586747399999999E-2</c:v>
                </c:pt>
                <c:pt idx="30838">
                  <c:v>3.3586747600000001E-2</c:v>
                </c:pt>
                <c:pt idx="30839">
                  <c:v>3.3586747799999997E-2</c:v>
                </c:pt>
                <c:pt idx="30840">
                  <c:v>3.3586748E-2</c:v>
                </c:pt>
                <c:pt idx="30841">
                  <c:v>3.3586748200000002E-2</c:v>
                </c:pt>
                <c:pt idx="30842">
                  <c:v>3.3586748399999998E-2</c:v>
                </c:pt>
                <c:pt idx="30843">
                  <c:v>3.3586748600000001E-2</c:v>
                </c:pt>
                <c:pt idx="30844">
                  <c:v>3.3586748800000003E-2</c:v>
                </c:pt>
                <c:pt idx="30845">
                  <c:v>3.3586748999999999E-2</c:v>
                </c:pt>
                <c:pt idx="30846">
                  <c:v>3.3586749200000002E-2</c:v>
                </c:pt>
                <c:pt idx="30847">
                  <c:v>3.3586749399999997E-2</c:v>
                </c:pt>
                <c:pt idx="30848">
                  <c:v>3.35867496E-2</c:v>
                </c:pt>
                <c:pt idx="30849">
                  <c:v>3.3586749800000003E-2</c:v>
                </c:pt>
                <c:pt idx="30850">
                  <c:v>3.3586749999999999E-2</c:v>
                </c:pt>
                <c:pt idx="30851">
                  <c:v>3.3586750200000001E-2</c:v>
                </c:pt>
                <c:pt idx="30852">
                  <c:v>3.3586750399999997E-2</c:v>
                </c:pt>
                <c:pt idx="30853">
                  <c:v>3.35867506E-2</c:v>
                </c:pt>
                <c:pt idx="30854">
                  <c:v>3.3586750800000002E-2</c:v>
                </c:pt>
                <c:pt idx="30855">
                  <c:v>3.3586750999999998E-2</c:v>
                </c:pt>
                <c:pt idx="30856">
                  <c:v>3.3586751200000001E-2</c:v>
                </c:pt>
                <c:pt idx="30857">
                  <c:v>3.3586751400000003E-2</c:v>
                </c:pt>
                <c:pt idx="30858">
                  <c:v>3.3586751599999999E-2</c:v>
                </c:pt>
                <c:pt idx="30859">
                  <c:v>3.3586751800000002E-2</c:v>
                </c:pt>
                <c:pt idx="30860">
                  <c:v>3.3586751999999997E-2</c:v>
                </c:pt>
                <c:pt idx="30861">
                  <c:v>3.35867522E-2</c:v>
                </c:pt>
                <c:pt idx="30862">
                  <c:v>3.3586752400000003E-2</c:v>
                </c:pt>
                <c:pt idx="30863">
                  <c:v>3.3586752599999999E-2</c:v>
                </c:pt>
                <c:pt idx="30864">
                  <c:v>3.3586752800000001E-2</c:v>
                </c:pt>
                <c:pt idx="30865">
                  <c:v>3.3586752999999997E-2</c:v>
                </c:pt>
                <c:pt idx="30866">
                  <c:v>3.35867532E-2</c:v>
                </c:pt>
                <c:pt idx="30867">
                  <c:v>3.3586753400000002E-2</c:v>
                </c:pt>
                <c:pt idx="30868">
                  <c:v>3.3586753599999998E-2</c:v>
                </c:pt>
                <c:pt idx="30869">
                  <c:v>3.3586753800000001E-2</c:v>
                </c:pt>
                <c:pt idx="30870">
                  <c:v>3.3586754000000003E-2</c:v>
                </c:pt>
                <c:pt idx="30871">
                  <c:v>3.3586754199999999E-2</c:v>
                </c:pt>
                <c:pt idx="30872">
                  <c:v>3.3586754400000002E-2</c:v>
                </c:pt>
                <c:pt idx="30873">
                  <c:v>3.3586754599999998E-2</c:v>
                </c:pt>
                <c:pt idx="30874">
                  <c:v>3.35867548E-2</c:v>
                </c:pt>
                <c:pt idx="30875">
                  <c:v>3.3586755000000003E-2</c:v>
                </c:pt>
                <c:pt idx="30876">
                  <c:v>3.3586755199999999E-2</c:v>
                </c:pt>
                <c:pt idx="30877">
                  <c:v>3.3586755400000001E-2</c:v>
                </c:pt>
                <c:pt idx="30878">
                  <c:v>3.3586755599999997E-2</c:v>
                </c:pt>
                <c:pt idx="30879">
                  <c:v>3.35867558E-2</c:v>
                </c:pt>
                <c:pt idx="30880">
                  <c:v>3.3586756000000002E-2</c:v>
                </c:pt>
                <c:pt idx="30881">
                  <c:v>3.3586756199999998E-2</c:v>
                </c:pt>
                <c:pt idx="30882">
                  <c:v>3.3586756400000001E-2</c:v>
                </c:pt>
                <c:pt idx="30883">
                  <c:v>3.3586756600000003E-2</c:v>
                </c:pt>
                <c:pt idx="30884">
                  <c:v>3.3586756799999999E-2</c:v>
                </c:pt>
                <c:pt idx="30885">
                  <c:v>3.3586757000000002E-2</c:v>
                </c:pt>
                <c:pt idx="30886">
                  <c:v>3.3586757199999998E-2</c:v>
                </c:pt>
                <c:pt idx="30887">
                  <c:v>3.35867574E-2</c:v>
                </c:pt>
                <c:pt idx="30888">
                  <c:v>3.3586757600000003E-2</c:v>
                </c:pt>
                <c:pt idx="30889">
                  <c:v>3.3586757799999999E-2</c:v>
                </c:pt>
                <c:pt idx="30890">
                  <c:v>3.3586758000000001E-2</c:v>
                </c:pt>
                <c:pt idx="30891">
                  <c:v>3.3586758199999997E-2</c:v>
                </c:pt>
                <c:pt idx="30892">
                  <c:v>3.35867584E-2</c:v>
                </c:pt>
                <c:pt idx="30893">
                  <c:v>3.3586758600000002E-2</c:v>
                </c:pt>
                <c:pt idx="30894">
                  <c:v>3.3586758799999998E-2</c:v>
                </c:pt>
                <c:pt idx="30895">
                  <c:v>3.3586759000000001E-2</c:v>
                </c:pt>
                <c:pt idx="30896">
                  <c:v>3.3586759200000003E-2</c:v>
                </c:pt>
                <c:pt idx="30897">
                  <c:v>3.3586759399999999E-2</c:v>
                </c:pt>
                <c:pt idx="30898">
                  <c:v>3.3586759600000002E-2</c:v>
                </c:pt>
                <c:pt idx="30899">
                  <c:v>3.3586759799999998E-2</c:v>
                </c:pt>
                <c:pt idx="30900">
                  <c:v>3.358676E-2</c:v>
                </c:pt>
                <c:pt idx="30901">
                  <c:v>3.3586760200000003E-2</c:v>
                </c:pt>
                <c:pt idx="30902">
                  <c:v>3.3586760399999999E-2</c:v>
                </c:pt>
                <c:pt idx="30903">
                  <c:v>3.3586760600000001E-2</c:v>
                </c:pt>
                <c:pt idx="30904">
                  <c:v>3.3586760799999997E-2</c:v>
                </c:pt>
                <c:pt idx="30905">
                  <c:v>3.3586761E-2</c:v>
                </c:pt>
                <c:pt idx="30906">
                  <c:v>3.3586761200000002E-2</c:v>
                </c:pt>
                <c:pt idx="30907">
                  <c:v>3.3586761399999998E-2</c:v>
                </c:pt>
                <c:pt idx="30908">
                  <c:v>3.3586761600000001E-2</c:v>
                </c:pt>
                <c:pt idx="30909">
                  <c:v>3.3586761800000003E-2</c:v>
                </c:pt>
                <c:pt idx="30910">
                  <c:v>3.3586761999999999E-2</c:v>
                </c:pt>
                <c:pt idx="30911">
                  <c:v>3.3586762200000002E-2</c:v>
                </c:pt>
                <c:pt idx="30912">
                  <c:v>3.3586762399999998E-2</c:v>
                </c:pt>
                <c:pt idx="30913">
                  <c:v>3.35867626E-2</c:v>
                </c:pt>
                <c:pt idx="30914">
                  <c:v>3.3586762800000003E-2</c:v>
                </c:pt>
                <c:pt idx="30915">
                  <c:v>3.3586762999999999E-2</c:v>
                </c:pt>
                <c:pt idx="30916">
                  <c:v>3.3586763200000001E-2</c:v>
                </c:pt>
                <c:pt idx="30917">
                  <c:v>3.3586763399999997E-2</c:v>
                </c:pt>
                <c:pt idx="30918">
                  <c:v>3.35867636E-2</c:v>
                </c:pt>
                <c:pt idx="30919">
                  <c:v>3.3586763800000002E-2</c:v>
                </c:pt>
                <c:pt idx="30920">
                  <c:v>3.3586763999999998E-2</c:v>
                </c:pt>
                <c:pt idx="30921">
                  <c:v>3.3586764200000001E-2</c:v>
                </c:pt>
                <c:pt idx="30922">
                  <c:v>3.3586764400000003E-2</c:v>
                </c:pt>
                <c:pt idx="30923">
                  <c:v>3.3586764599999999E-2</c:v>
                </c:pt>
                <c:pt idx="30924">
                  <c:v>3.3586764800000002E-2</c:v>
                </c:pt>
                <c:pt idx="30925">
                  <c:v>3.3586764999999998E-2</c:v>
                </c:pt>
                <c:pt idx="30926">
                  <c:v>3.35867652E-2</c:v>
                </c:pt>
                <c:pt idx="30927">
                  <c:v>3.3586765400000003E-2</c:v>
                </c:pt>
                <c:pt idx="30928">
                  <c:v>3.3586765599999999E-2</c:v>
                </c:pt>
                <c:pt idx="30929">
                  <c:v>3.3586765800000001E-2</c:v>
                </c:pt>
                <c:pt idx="30930">
                  <c:v>3.3586765999999997E-2</c:v>
                </c:pt>
                <c:pt idx="30931">
                  <c:v>3.35867662E-2</c:v>
                </c:pt>
                <c:pt idx="30932">
                  <c:v>3.3586766400000002E-2</c:v>
                </c:pt>
                <c:pt idx="30933">
                  <c:v>3.3586766599999998E-2</c:v>
                </c:pt>
                <c:pt idx="30934">
                  <c:v>3.3586766800000001E-2</c:v>
                </c:pt>
                <c:pt idx="30935">
                  <c:v>3.3586766999999997E-2</c:v>
                </c:pt>
                <c:pt idx="30936">
                  <c:v>3.3586767199999999E-2</c:v>
                </c:pt>
                <c:pt idx="30937">
                  <c:v>3.3586767400000002E-2</c:v>
                </c:pt>
                <c:pt idx="30938">
                  <c:v>3.3586767599999998E-2</c:v>
                </c:pt>
                <c:pt idx="30939">
                  <c:v>3.35867678E-2</c:v>
                </c:pt>
                <c:pt idx="30940">
                  <c:v>3.3586768000000003E-2</c:v>
                </c:pt>
                <c:pt idx="30941">
                  <c:v>3.3586768199999999E-2</c:v>
                </c:pt>
                <c:pt idx="30942">
                  <c:v>3.3586768400000001E-2</c:v>
                </c:pt>
                <c:pt idx="30943">
                  <c:v>3.3586768599999997E-2</c:v>
                </c:pt>
                <c:pt idx="30944">
                  <c:v>3.35867688E-2</c:v>
                </c:pt>
                <c:pt idx="30945">
                  <c:v>3.3586769000000002E-2</c:v>
                </c:pt>
                <c:pt idx="30946">
                  <c:v>3.3586769199999998E-2</c:v>
                </c:pt>
                <c:pt idx="30947">
                  <c:v>3.3586769400000001E-2</c:v>
                </c:pt>
                <c:pt idx="30948">
                  <c:v>3.3586769599999997E-2</c:v>
                </c:pt>
                <c:pt idx="30949">
                  <c:v>3.3586769799999999E-2</c:v>
                </c:pt>
                <c:pt idx="30950">
                  <c:v>3.3586770000000002E-2</c:v>
                </c:pt>
                <c:pt idx="30951">
                  <c:v>3.3586770199999998E-2</c:v>
                </c:pt>
                <c:pt idx="30952">
                  <c:v>3.35867704E-2</c:v>
                </c:pt>
                <c:pt idx="30953">
                  <c:v>3.3586770600000003E-2</c:v>
                </c:pt>
                <c:pt idx="30954">
                  <c:v>3.3586770799999999E-2</c:v>
                </c:pt>
                <c:pt idx="30955">
                  <c:v>3.3586771000000001E-2</c:v>
                </c:pt>
                <c:pt idx="30956">
                  <c:v>3.3586771199999997E-2</c:v>
                </c:pt>
                <c:pt idx="30957">
                  <c:v>3.35867714E-2</c:v>
                </c:pt>
                <c:pt idx="30958">
                  <c:v>3.3586771600000002E-2</c:v>
                </c:pt>
                <c:pt idx="30959">
                  <c:v>3.3586771799999998E-2</c:v>
                </c:pt>
                <c:pt idx="30960">
                  <c:v>3.3586772000000001E-2</c:v>
                </c:pt>
                <c:pt idx="30961">
                  <c:v>3.3586772199999997E-2</c:v>
                </c:pt>
                <c:pt idx="30962">
                  <c:v>3.3586772399999999E-2</c:v>
                </c:pt>
                <c:pt idx="30963">
                  <c:v>3.3586772600000002E-2</c:v>
                </c:pt>
                <c:pt idx="30964">
                  <c:v>3.3586772799999998E-2</c:v>
                </c:pt>
                <c:pt idx="30965">
                  <c:v>3.3586773E-2</c:v>
                </c:pt>
                <c:pt idx="30966">
                  <c:v>3.3586773200000003E-2</c:v>
                </c:pt>
                <c:pt idx="30967">
                  <c:v>3.3586773399999999E-2</c:v>
                </c:pt>
                <c:pt idx="30968">
                  <c:v>3.3586773600000001E-2</c:v>
                </c:pt>
                <c:pt idx="30969">
                  <c:v>3.3586773799999997E-2</c:v>
                </c:pt>
                <c:pt idx="30970">
                  <c:v>3.3586774E-2</c:v>
                </c:pt>
                <c:pt idx="30971">
                  <c:v>3.3586774200000002E-2</c:v>
                </c:pt>
                <c:pt idx="30972">
                  <c:v>3.3586774399999998E-2</c:v>
                </c:pt>
                <c:pt idx="30973">
                  <c:v>3.3586774600000001E-2</c:v>
                </c:pt>
                <c:pt idx="30974">
                  <c:v>3.3586774799999997E-2</c:v>
                </c:pt>
                <c:pt idx="30975">
                  <c:v>3.3586774999999999E-2</c:v>
                </c:pt>
                <c:pt idx="30976">
                  <c:v>3.3586775200000002E-2</c:v>
                </c:pt>
                <c:pt idx="30977">
                  <c:v>3.3586775399999998E-2</c:v>
                </c:pt>
                <c:pt idx="30978">
                  <c:v>3.35867756E-2</c:v>
                </c:pt>
                <c:pt idx="30979">
                  <c:v>3.3586775800000003E-2</c:v>
                </c:pt>
                <c:pt idx="30980">
                  <c:v>3.3586775999999999E-2</c:v>
                </c:pt>
                <c:pt idx="30981">
                  <c:v>3.3586776200000001E-2</c:v>
                </c:pt>
                <c:pt idx="30982">
                  <c:v>3.3586776399999997E-2</c:v>
                </c:pt>
                <c:pt idx="30983">
                  <c:v>3.35867766E-2</c:v>
                </c:pt>
                <c:pt idx="30984">
                  <c:v>3.3586776800000002E-2</c:v>
                </c:pt>
                <c:pt idx="30985">
                  <c:v>3.3586776999999998E-2</c:v>
                </c:pt>
                <c:pt idx="30986">
                  <c:v>3.3586777200000001E-2</c:v>
                </c:pt>
                <c:pt idx="30987">
                  <c:v>3.3586777399999997E-2</c:v>
                </c:pt>
                <c:pt idx="30988">
                  <c:v>3.3586777599999999E-2</c:v>
                </c:pt>
                <c:pt idx="30989">
                  <c:v>3.3586777800000002E-2</c:v>
                </c:pt>
                <c:pt idx="30990">
                  <c:v>3.3586777999999998E-2</c:v>
                </c:pt>
                <c:pt idx="30991">
                  <c:v>3.35867782E-2</c:v>
                </c:pt>
                <c:pt idx="30992">
                  <c:v>3.3586778400000003E-2</c:v>
                </c:pt>
                <c:pt idx="30993">
                  <c:v>3.3586778599999999E-2</c:v>
                </c:pt>
                <c:pt idx="30994">
                  <c:v>3.3586778800000001E-2</c:v>
                </c:pt>
                <c:pt idx="30995">
                  <c:v>3.3586778999999997E-2</c:v>
                </c:pt>
                <c:pt idx="30996">
                  <c:v>3.35867792E-2</c:v>
                </c:pt>
                <c:pt idx="30997">
                  <c:v>3.3586779400000003E-2</c:v>
                </c:pt>
                <c:pt idx="30998">
                  <c:v>3.3586779599999998E-2</c:v>
                </c:pt>
                <c:pt idx="30999">
                  <c:v>3.3586779800000001E-2</c:v>
                </c:pt>
                <c:pt idx="31000">
                  <c:v>3.3586779999999997E-2</c:v>
                </c:pt>
                <c:pt idx="31001">
                  <c:v>3.3586780199999999E-2</c:v>
                </c:pt>
                <c:pt idx="31002">
                  <c:v>3.3586780400000002E-2</c:v>
                </c:pt>
                <c:pt idx="31003">
                  <c:v>3.3586780599999998E-2</c:v>
                </c:pt>
                <c:pt idx="31004">
                  <c:v>3.35867808E-2</c:v>
                </c:pt>
                <c:pt idx="31005">
                  <c:v>3.3586781000000003E-2</c:v>
                </c:pt>
                <c:pt idx="31006">
                  <c:v>3.3586781199999999E-2</c:v>
                </c:pt>
                <c:pt idx="31007">
                  <c:v>3.3586781400000001E-2</c:v>
                </c:pt>
                <c:pt idx="31008">
                  <c:v>3.3586781599999997E-2</c:v>
                </c:pt>
                <c:pt idx="31009">
                  <c:v>3.35867818E-2</c:v>
                </c:pt>
                <c:pt idx="31010">
                  <c:v>3.3586782000000003E-2</c:v>
                </c:pt>
                <c:pt idx="31011">
                  <c:v>3.3586782199999998E-2</c:v>
                </c:pt>
                <c:pt idx="31012">
                  <c:v>3.3586782400000001E-2</c:v>
                </c:pt>
                <c:pt idx="31013">
                  <c:v>3.3586782599999997E-2</c:v>
                </c:pt>
                <c:pt idx="31014">
                  <c:v>3.3586782799999999E-2</c:v>
                </c:pt>
                <c:pt idx="31015">
                  <c:v>3.3586783000000002E-2</c:v>
                </c:pt>
                <c:pt idx="31016">
                  <c:v>3.3586783199999998E-2</c:v>
                </c:pt>
                <c:pt idx="31017">
                  <c:v>3.35867834E-2</c:v>
                </c:pt>
                <c:pt idx="31018">
                  <c:v>3.3586783600000003E-2</c:v>
                </c:pt>
                <c:pt idx="31019">
                  <c:v>3.3586783799999999E-2</c:v>
                </c:pt>
                <c:pt idx="31020">
                  <c:v>3.3586784000000001E-2</c:v>
                </c:pt>
                <c:pt idx="31021">
                  <c:v>3.3586784199999997E-2</c:v>
                </c:pt>
                <c:pt idx="31022">
                  <c:v>3.35867844E-2</c:v>
                </c:pt>
                <c:pt idx="31023">
                  <c:v>3.3586784600000003E-2</c:v>
                </c:pt>
                <c:pt idx="31024">
                  <c:v>3.3586784799999998E-2</c:v>
                </c:pt>
                <c:pt idx="31025">
                  <c:v>3.3586785000000001E-2</c:v>
                </c:pt>
                <c:pt idx="31026">
                  <c:v>3.3586785199999997E-2</c:v>
                </c:pt>
                <c:pt idx="31027">
                  <c:v>3.3586785399999999E-2</c:v>
                </c:pt>
                <c:pt idx="31028">
                  <c:v>3.3586785600000002E-2</c:v>
                </c:pt>
                <c:pt idx="31029">
                  <c:v>3.3586785799999998E-2</c:v>
                </c:pt>
                <c:pt idx="31030">
                  <c:v>3.3586786E-2</c:v>
                </c:pt>
                <c:pt idx="31031">
                  <c:v>3.3586786200000003E-2</c:v>
                </c:pt>
                <c:pt idx="31032">
                  <c:v>3.3586786399999999E-2</c:v>
                </c:pt>
                <c:pt idx="31033">
                  <c:v>3.3586786600000001E-2</c:v>
                </c:pt>
                <c:pt idx="31034">
                  <c:v>3.3586786799999997E-2</c:v>
                </c:pt>
                <c:pt idx="31035">
                  <c:v>3.3586787E-2</c:v>
                </c:pt>
                <c:pt idx="31036">
                  <c:v>3.3586787200000003E-2</c:v>
                </c:pt>
                <c:pt idx="31037">
                  <c:v>3.3586787399999998E-2</c:v>
                </c:pt>
                <c:pt idx="31038">
                  <c:v>3.3586787600000001E-2</c:v>
                </c:pt>
                <c:pt idx="31039">
                  <c:v>3.3586787799999997E-2</c:v>
                </c:pt>
                <c:pt idx="31040">
                  <c:v>3.3586787999999999E-2</c:v>
                </c:pt>
                <c:pt idx="31041">
                  <c:v>3.3586788200000002E-2</c:v>
                </c:pt>
                <c:pt idx="31042">
                  <c:v>3.3586788399999998E-2</c:v>
                </c:pt>
                <c:pt idx="31043">
                  <c:v>3.35867886E-2</c:v>
                </c:pt>
                <c:pt idx="31044">
                  <c:v>3.3586788800000003E-2</c:v>
                </c:pt>
                <c:pt idx="31045">
                  <c:v>3.3586788999999999E-2</c:v>
                </c:pt>
                <c:pt idx="31046">
                  <c:v>3.3586789200000002E-2</c:v>
                </c:pt>
                <c:pt idx="31047">
                  <c:v>3.3586789399999997E-2</c:v>
                </c:pt>
                <c:pt idx="31048">
                  <c:v>3.35867896E-2</c:v>
                </c:pt>
                <c:pt idx="31049">
                  <c:v>3.3586789800000003E-2</c:v>
                </c:pt>
                <c:pt idx="31050">
                  <c:v>3.3586789999999998E-2</c:v>
                </c:pt>
                <c:pt idx="31051">
                  <c:v>3.3586790200000001E-2</c:v>
                </c:pt>
                <c:pt idx="31052">
                  <c:v>3.3586790399999997E-2</c:v>
                </c:pt>
                <c:pt idx="31053">
                  <c:v>3.3586790599999999E-2</c:v>
                </c:pt>
                <c:pt idx="31054">
                  <c:v>3.3586790800000002E-2</c:v>
                </c:pt>
                <c:pt idx="31055">
                  <c:v>3.3586790999999998E-2</c:v>
                </c:pt>
                <c:pt idx="31056">
                  <c:v>3.35867912E-2</c:v>
                </c:pt>
                <c:pt idx="31057">
                  <c:v>3.3586791400000003E-2</c:v>
                </c:pt>
                <c:pt idx="31058">
                  <c:v>3.3586791599999999E-2</c:v>
                </c:pt>
                <c:pt idx="31059">
                  <c:v>3.3586791800000002E-2</c:v>
                </c:pt>
                <c:pt idx="31060">
                  <c:v>3.3586791999999997E-2</c:v>
                </c:pt>
                <c:pt idx="31061">
                  <c:v>3.35867922E-2</c:v>
                </c:pt>
                <c:pt idx="31062">
                  <c:v>3.3586792400000003E-2</c:v>
                </c:pt>
                <c:pt idx="31063">
                  <c:v>3.3586792599999998E-2</c:v>
                </c:pt>
                <c:pt idx="31064">
                  <c:v>3.3586792800000001E-2</c:v>
                </c:pt>
                <c:pt idx="31065">
                  <c:v>3.3586792999999997E-2</c:v>
                </c:pt>
                <c:pt idx="31066">
                  <c:v>3.3586793199999999E-2</c:v>
                </c:pt>
                <c:pt idx="31067">
                  <c:v>3.3586793400000002E-2</c:v>
                </c:pt>
                <c:pt idx="31068">
                  <c:v>3.3586793599999998E-2</c:v>
                </c:pt>
                <c:pt idx="31069">
                  <c:v>3.35867938E-2</c:v>
                </c:pt>
                <c:pt idx="31070">
                  <c:v>3.3586794000000003E-2</c:v>
                </c:pt>
                <c:pt idx="31071">
                  <c:v>3.3586794199999999E-2</c:v>
                </c:pt>
                <c:pt idx="31072">
                  <c:v>3.3586794400000002E-2</c:v>
                </c:pt>
                <c:pt idx="31073">
                  <c:v>3.3586794599999997E-2</c:v>
                </c:pt>
                <c:pt idx="31074">
                  <c:v>3.35867948E-2</c:v>
                </c:pt>
                <c:pt idx="31075">
                  <c:v>3.3586795000000003E-2</c:v>
                </c:pt>
                <c:pt idx="31076">
                  <c:v>3.3586795199999998E-2</c:v>
                </c:pt>
                <c:pt idx="31077">
                  <c:v>3.3586795400000001E-2</c:v>
                </c:pt>
                <c:pt idx="31078">
                  <c:v>3.3586795599999997E-2</c:v>
                </c:pt>
                <c:pt idx="31079">
                  <c:v>3.3586795799999999E-2</c:v>
                </c:pt>
                <c:pt idx="31080">
                  <c:v>3.3586796000000002E-2</c:v>
                </c:pt>
                <c:pt idx="31081">
                  <c:v>3.3586796199999998E-2</c:v>
                </c:pt>
                <c:pt idx="31082">
                  <c:v>3.35867964E-2</c:v>
                </c:pt>
                <c:pt idx="31083">
                  <c:v>3.3586796600000003E-2</c:v>
                </c:pt>
                <c:pt idx="31084">
                  <c:v>3.3586796799999999E-2</c:v>
                </c:pt>
                <c:pt idx="31085">
                  <c:v>3.3586797000000002E-2</c:v>
                </c:pt>
                <c:pt idx="31086">
                  <c:v>3.3586797199999997E-2</c:v>
                </c:pt>
                <c:pt idx="31087">
                  <c:v>3.35867974E-2</c:v>
                </c:pt>
                <c:pt idx="31088">
                  <c:v>3.3586797600000003E-2</c:v>
                </c:pt>
                <c:pt idx="31089">
                  <c:v>3.3586797799999998E-2</c:v>
                </c:pt>
                <c:pt idx="31090">
                  <c:v>3.3586798000000001E-2</c:v>
                </c:pt>
                <c:pt idx="31091">
                  <c:v>3.3586798199999997E-2</c:v>
                </c:pt>
                <c:pt idx="31092">
                  <c:v>3.3586798399999999E-2</c:v>
                </c:pt>
                <c:pt idx="31093">
                  <c:v>3.3586798600000002E-2</c:v>
                </c:pt>
                <c:pt idx="31094">
                  <c:v>3.3586798799999998E-2</c:v>
                </c:pt>
                <c:pt idx="31095">
                  <c:v>3.3586799000000001E-2</c:v>
                </c:pt>
                <c:pt idx="31096">
                  <c:v>3.3586799200000003E-2</c:v>
                </c:pt>
                <c:pt idx="31097">
                  <c:v>3.3586799399999999E-2</c:v>
                </c:pt>
                <c:pt idx="31098">
                  <c:v>3.3586799600000002E-2</c:v>
                </c:pt>
                <c:pt idx="31099">
                  <c:v>3.3586799799999997E-2</c:v>
                </c:pt>
                <c:pt idx="31100">
                  <c:v>3.35868E-2</c:v>
                </c:pt>
                <c:pt idx="31101">
                  <c:v>3.3586800200000003E-2</c:v>
                </c:pt>
                <c:pt idx="31102">
                  <c:v>3.3586800399999998E-2</c:v>
                </c:pt>
                <c:pt idx="31103">
                  <c:v>3.3586800600000001E-2</c:v>
                </c:pt>
                <c:pt idx="31104">
                  <c:v>3.3586800799999997E-2</c:v>
                </c:pt>
                <c:pt idx="31105">
                  <c:v>3.3586800999999999E-2</c:v>
                </c:pt>
                <c:pt idx="31106">
                  <c:v>3.3586801200000002E-2</c:v>
                </c:pt>
                <c:pt idx="31107">
                  <c:v>3.3586801399999998E-2</c:v>
                </c:pt>
                <c:pt idx="31108">
                  <c:v>3.3586801600000001E-2</c:v>
                </c:pt>
                <c:pt idx="31109">
                  <c:v>3.3586801800000003E-2</c:v>
                </c:pt>
                <c:pt idx="31110">
                  <c:v>3.3586801999999999E-2</c:v>
                </c:pt>
                <c:pt idx="31111">
                  <c:v>3.3586802200000002E-2</c:v>
                </c:pt>
                <c:pt idx="31112">
                  <c:v>3.3586802399999997E-2</c:v>
                </c:pt>
                <c:pt idx="31113">
                  <c:v>3.35868026E-2</c:v>
                </c:pt>
                <c:pt idx="31114">
                  <c:v>3.3586802800000003E-2</c:v>
                </c:pt>
                <c:pt idx="31115">
                  <c:v>3.3586802999999998E-2</c:v>
                </c:pt>
                <c:pt idx="31116">
                  <c:v>3.3586803200000001E-2</c:v>
                </c:pt>
                <c:pt idx="31117">
                  <c:v>3.3586803399999997E-2</c:v>
                </c:pt>
                <c:pt idx="31118">
                  <c:v>3.3586803599999999E-2</c:v>
                </c:pt>
                <c:pt idx="31119">
                  <c:v>3.3586803800000002E-2</c:v>
                </c:pt>
                <c:pt idx="31120">
                  <c:v>3.3586803999999998E-2</c:v>
                </c:pt>
                <c:pt idx="31121">
                  <c:v>3.3586804200000001E-2</c:v>
                </c:pt>
                <c:pt idx="31122">
                  <c:v>3.3586804400000003E-2</c:v>
                </c:pt>
                <c:pt idx="31123">
                  <c:v>3.3586804599999999E-2</c:v>
                </c:pt>
                <c:pt idx="31124">
                  <c:v>3.3586804800000002E-2</c:v>
                </c:pt>
                <c:pt idx="31125">
                  <c:v>3.3586804999999997E-2</c:v>
                </c:pt>
                <c:pt idx="31126">
                  <c:v>3.35868052E-2</c:v>
                </c:pt>
                <c:pt idx="31127">
                  <c:v>3.3586805400000003E-2</c:v>
                </c:pt>
                <c:pt idx="31128">
                  <c:v>3.3586805599999998E-2</c:v>
                </c:pt>
                <c:pt idx="31129">
                  <c:v>3.3586805800000001E-2</c:v>
                </c:pt>
                <c:pt idx="31130">
                  <c:v>3.3586805999999997E-2</c:v>
                </c:pt>
                <c:pt idx="31131">
                  <c:v>3.35868062E-2</c:v>
                </c:pt>
                <c:pt idx="31132">
                  <c:v>3.3586806400000002E-2</c:v>
                </c:pt>
                <c:pt idx="31133">
                  <c:v>3.3586806599999998E-2</c:v>
                </c:pt>
                <c:pt idx="31134">
                  <c:v>3.3586806800000001E-2</c:v>
                </c:pt>
                <c:pt idx="31135">
                  <c:v>3.3586807000000003E-2</c:v>
                </c:pt>
                <c:pt idx="31136">
                  <c:v>3.3586807199999999E-2</c:v>
                </c:pt>
                <c:pt idx="31137">
                  <c:v>3.3586807400000002E-2</c:v>
                </c:pt>
                <c:pt idx="31138">
                  <c:v>3.3586807599999997E-2</c:v>
                </c:pt>
                <c:pt idx="31139">
                  <c:v>3.35868078E-2</c:v>
                </c:pt>
                <c:pt idx="31140">
                  <c:v>3.3586808000000003E-2</c:v>
                </c:pt>
                <c:pt idx="31141">
                  <c:v>3.3586808199999998E-2</c:v>
                </c:pt>
                <c:pt idx="31142">
                  <c:v>3.3586808400000001E-2</c:v>
                </c:pt>
                <c:pt idx="31143">
                  <c:v>3.3586808599999997E-2</c:v>
                </c:pt>
                <c:pt idx="31144">
                  <c:v>3.35868088E-2</c:v>
                </c:pt>
                <c:pt idx="31145">
                  <c:v>3.3586809000000002E-2</c:v>
                </c:pt>
                <c:pt idx="31146">
                  <c:v>3.3586809199999998E-2</c:v>
                </c:pt>
                <c:pt idx="31147">
                  <c:v>3.3586809400000001E-2</c:v>
                </c:pt>
                <c:pt idx="31148">
                  <c:v>3.3586809600000003E-2</c:v>
                </c:pt>
                <c:pt idx="31149">
                  <c:v>3.3586809799999999E-2</c:v>
                </c:pt>
                <c:pt idx="31150">
                  <c:v>3.3586810000000002E-2</c:v>
                </c:pt>
                <c:pt idx="31151">
                  <c:v>3.3586810199999997E-2</c:v>
                </c:pt>
                <c:pt idx="31152">
                  <c:v>3.35868104E-2</c:v>
                </c:pt>
                <c:pt idx="31153">
                  <c:v>3.3586810600000003E-2</c:v>
                </c:pt>
                <c:pt idx="31154">
                  <c:v>3.3586810799999998E-2</c:v>
                </c:pt>
                <c:pt idx="31155">
                  <c:v>3.3586811000000001E-2</c:v>
                </c:pt>
                <c:pt idx="31156">
                  <c:v>3.3586811199999997E-2</c:v>
                </c:pt>
                <c:pt idx="31157">
                  <c:v>3.35868114E-2</c:v>
                </c:pt>
                <c:pt idx="31158">
                  <c:v>3.3586811600000002E-2</c:v>
                </c:pt>
                <c:pt idx="31159">
                  <c:v>3.3586811799999998E-2</c:v>
                </c:pt>
                <c:pt idx="31160">
                  <c:v>3.3586812000000001E-2</c:v>
                </c:pt>
                <c:pt idx="31161">
                  <c:v>3.3586812200000003E-2</c:v>
                </c:pt>
                <c:pt idx="31162">
                  <c:v>3.3586812399999999E-2</c:v>
                </c:pt>
                <c:pt idx="31163">
                  <c:v>3.3586812600000002E-2</c:v>
                </c:pt>
                <c:pt idx="31164">
                  <c:v>3.3586812799999997E-2</c:v>
                </c:pt>
                <c:pt idx="31165">
                  <c:v>3.3586813E-2</c:v>
                </c:pt>
                <c:pt idx="31166">
                  <c:v>3.3586813200000003E-2</c:v>
                </c:pt>
                <c:pt idx="31167">
                  <c:v>3.3586813399999998E-2</c:v>
                </c:pt>
                <c:pt idx="31168">
                  <c:v>3.3586813600000001E-2</c:v>
                </c:pt>
                <c:pt idx="31169">
                  <c:v>3.3586813799999997E-2</c:v>
                </c:pt>
                <c:pt idx="31170">
                  <c:v>3.3586814E-2</c:v>
                </c:pt>
                <c:pt idx="31171">
                  <c:v>3.3586814200000002E-2</c:v>
                </c:pt>
                <c:pt idx="31172">
                  <c:v>3.3586814399999998E-2</c:v>
                </c:pt>
                <c:pt idx="31173">
                  <c:v>3.3586814600000001E-2</c:v>
                </c:pt>
                <c:pt idx="31174">
                  <c:v>3.3586814800000003E-2</c:v>
                </c:pt>
                <c:pt idx="31175">
                  <c:v>3.3586814999999999E-2</c:v>
                </c:pt>
                <c:pt idx="31176">
                  <c:v>3.3586815200000002E-2</c:v>
                </c:pt>
                <c:pt idx="31177">
                  <c:v>3.3586815399999997E-2</c:v>
                </c:pt>
                <c:pt idx="31178">
                  <c:v>3.35868156E-2</c:v>
                </c:pt>
                <c:pt idx="31179">
                  <c:v>3.3586815800000003E-2</c:v>
                </c:pt>
                <c:pt idx="31180">
                  <c:v>3.3586815999999999E-2</c:v>
                </c:pt>
                <c:pt idx="31181">
                  <c:v>3.3586816200000001E-2</c:v>
                </c:pt>
                <c:pt idx="31182">
                  <c:v>3.3586816399999997E-2</c:v>
                </c:pt>
                <c:pt idx="31183">
                  <c:v>3.35868166E-2</c:v>
                </c:pt>
                <c:pt idx="31184">
                  <c:v>3.3586816800000002E-2</c:v>
                </c:pt>
                <c:pt idx="31185">
                  <c:v>3.3586816999999998E-2</c:v>
                </c:pt>
                <c:pt idx="31186">
                  <c:v>3.3586817200000001E-2</c:v>
                </c:pt>
                <c:pt idx="31187">
                  <c:v>3.3586817400000003E-2</c:v>
                </c:pt>
                <c:pt idx="31188">
                  <c:v>3.3586817599999999E-2</c:v>
                </c:pt>
                <c:pt idx="31189">
                  <c:v>3.3586817800000002E-2</c:v>
                </c:pt>
                <c:pt idx="31190">
                  <c:v>3.3586817999999997E-2</c:v>
                </c:pt>
                <c:pt idx="31191">
                  <c:v>3.35868182E-2</c:v>
                </c:pt>
                <c:pt idx="31192">
                  <c:v>3.3586818400000003E-2</c:v>
                </c:pt>
                <c:pt idx="31193">
                  <c:v>3.3586818599999999E-2</c:v>
                </c:pt>
                <c:pt idx="31194">
                  <c:v>3.3586818800000001E-2</c:v>
                </c:pt>
                <c:pt idx="31195">
                  <c:v>3.3586818999999997E-2</c:v>
                </c:pt>
                <c:pt idx="31196">
                  <c:v>3.35868192E-2</c:v>
                </c:pt>
                <c:pt idx="31197">
                  <c:v>3.3586819400000002E-2</c:v>
                </c:pt>
                <c:pt idx="31198">
                  <c:v>3.3586819599999998E-2</c:v>
                </c:pt>
                <c:pt idx="31199">
                  <c:v>3.3586819800000001E-2</c:v>
                </c:pt>
                <c:pt idx="31200">
                  <c:v>3.3586820000000003E-2</c:v>
                </c:pt>
                <c:pt idx="31201">
                  <c:v>3.3586820199999999E-2</c:v>
                </c:pt>
                <c:pt idx="31202">
                  <c:v>3.3586820400000002E-2</c:v>
                </c:pt>
                <c:pt idx="31203">
                  <c:v>3.3586820599999997E-2</c:v>
                </c:pt>
                <c:pt idx="31204">
                  <c:v>3.35868208E-2</c:v>
                </c:pt>
                <c:pt idx="31205">
                  <c:v>3.3586821000000003E-2</c:v>
                </c:pt>
                <c:pt idx="31206">
                  <c:v>3.3586821199999999E-2</c:v>
                </c:pt>
                <c:pt idx="31207">
                  <c:v>3.3586821400000001E-2</c:v>
                </c:pt>
                <c:pt idx="31208">
                  <c:v>3.3586821599999997E-2</c:v>
                </c:pt>
                <c:pt idx="31209">
                  <c:v>3.35868218E-2</c:v>
                </c:pt>
                <c:pt idx="31210">
                  <c:v>3.3586822000000002E-2</c:v>
                </c:pt>
                <c:pt idx="31211">
                  <c:v>3.3586822199999998E-2</c:v>
                </c:pt>
                <c:pt idx="31212">
                  <c:v>3.3586822400000001E-2</c:v>
                </c:pt>
                <c:pt idx="31213">
                  <c:v>3.3586822600000003E-2</c:v>
                </c:pt>
                <c:pt idx="31214">
                  <c:v>3.3586822799999999E-2</c:v>
                </c:pt>
                <c:pt idx="31215">
                  <c:v>3.3586823000000002E-2</c:v>
                </c:pt>
                <c:pt idx="31216">
                  <c:v>3.3586823199999997E-2</c:v>
                </c:pt>
                <c:pt idx="31217">
                  <c:v>3.35868234E-2</c:v>
                </c:pt>
                <c:pt idx="31218">
                  <c:v>3.3586823600000003E-2</c:v>
                </c:pt>
                <c:pt idx="31219">
                  <c:v>3.3586823799999999E-2</c:v>
                </c:pt>
                <c:pt idx="31220">
                  <c:v>3.3586824000000001E-2</c:v>
                </c:pt>
                <c:pt idx="31221">
                  <c:v>3.3586824199999997E-2</c:v>
                </c:pt>
                <c:pt idx="31222">
                  <c:v>3.35868244E-2</c:v>
                </c:pt>
                <c:pt idx="31223">
                  <c:v>3.3586824600000002E-2</c:v>
                </c:pt>
                <c:pt idx="31224">
                  <c:v>3.3586824799999998E-2</c:v>
                </c:pt>
                <c:pt idx="31225">
                  <c:v>3.3586825000000001E-2</c:v>
                </c:pt>
                <c:pt idx="31226">
                  <c:v>3.3586825200000003E-2</c:v>
                </c:pt>
                <c:pt idx="31227">
                  <c:v>3.3586825399999999E-2</c:v>
                </c:pt>
                <c:pt idx="31228">
                  <c:v>3.3586825600000002E-2</c:v>
                </c:pt>
                <c:pt idx="31229">
                  <c:v>3.3586825799999998E-2</c:v>
                </c:pt>
                <c:pt idx="31230">
                  <c:v>3.3586826E-2</c:v>
                </c:pt>
                <c:pt idx="31231">
                  <c:v>3.3586826200000003E-2</c:v>
                </c:pt>
                <c:pt idx="31232">
                  <c:v>3.3586826399999999E-2</c:v>
                </c:pt>
                <c:pt idx="31233">
                  <c:v>3.3586826600000001E-2</c:v>
                </c:pt>
                <c:pt idx="31234">
                  <c:v>3.3586826799999997E-2</c:v>
                </c:pt>
                <c:pt idx="31235">
                  <c:v>3.3586827E-2</c:v>
                </c:pt>
                <c:pt idx="31236">
                  <c:v>3.3586827200000002E-2</c:v>
                </c:pt>
                <c:pt idx="31237">
                  <c:v>3.3586827399999998E-2</c:v>
                </c:pt>
                <c:pt idx="31238">
                  <c:v>3.3586827600000001E-2</c:v>
                </c:pt>
                <c:pt idx="31239">
                  <c:v>3.3586827800000003E-2</c:v>
                </c:pt>
                <c:pt idx="31240">
                  <c:v>3.3586827999999999E-2</c:v>
                </c:pt>
                <c:pt idx="31241">
                  <c:v>3.3586828200000002E-2</c:v>
                </c:pt>
                <c:pt idx="31242">
                  <c:v>3.3586828399999998E-2</c:v>
                </c:pt>
                <c:pt idx="31243">
                  <c:v>3.35868286E-2</c:v>
                </c:pt>
                <c:pt idx="31244">
                  <c:v>3.3586828800000003E-2</c:v>
                </c:pt>
                <c:pt idx="31245">
                  <c:v>3.3586828999999999E-2</c:v>
                </c:pt>
                <c:pt idx="31246">
                  <c:v>3.3586829200000001E-2</c:v>
                </c:pt>
                <c:pt idx="31247">
                  <c:v>3.3586829399999997E-2</c:v>
                </c:pt>
                <c:pt idx="31248">
                  <c:v>3.35868296E-2</c:v>
                </c:pt>
                <c:pt idx="31249">
                  <c:v>3.3586829800000002E-2</c:v>
                </c:pt>
                <c:pt idx="31250">
                  <c:v>3.3586829999999998E-2</c:v>
                </c:pt>
                <c:pt idx="31251">
                  <c:v>3.3586830200000001E-2</c:v>
                </c:pt>
                <c:pt idx="31252">
                  <c:v>3.3586830400000003E-2</c:v>
                </c:pt>
                <c:pt idx="31253">
                  <c:v>3.3586830599999999E-2</c:v>
                </c:pt>
                <c:pt idx="31254">
                  <c:v>3.3586830800000002E-2</c:v>
                </c:pt>
                <c:pt idx="31255">
                  <c:v>3.3586830999999998E-2</c:v>
                </c:pt>
                <c:pt idx="31256">
                  <c:v>3.35868312E-2</c:v>
                </c:pt>
                <c:pt idx="31257">
                  <c:v>3.3586831400000003E-2</c:v>
                </c:pt>
                <c:pt idx="31258">
                  <c:v>3.3586831599999999E-2</c:v>
                </c:pt>
                <c:pt idx="31259">
                  <c:v>3.3586831800000001E-2</c:v>
                </c:pt>
                <c:pt idx="31260">
                  <c:v>3.3586831999999997E-2</c:v>
                </c:pt>
                <c:pt idx="31261">
                  <c:v>3.35868322E-2</c:v>
                </c:pt>
                <c:pt idx="31262">
                  <c:v>3.3586832400000002E-2</c:v>
                </c:pt>
                <c:pt idx="31263">
                  <c:v>3.3586832599999998E-2</c:v>
                </c:pt>
                <c:pt idx="31264">
                  <c:v>3.3586832800000001E-2</c:v>
                </c:pt>
                <c:pt idx="31265">
                  <c:v>3.3586833000000003E-2</c:v>
                </c:pt>
                <c:pt idx="31266">
                  <c:v>3.3586833199999999E-2</c:v>
                </c:pt>
                <c:pt idx="31267">
                  <c:v>3.3586833400000002E-2</c:v>
                </c:pt>
                <c:pt idx="31268">
                  <c:v>3.3586833599999998E-2</c:v>
                </c:pt>
                <c:pt idx="31269">
                  <c:v>3.35868338E-2</c:v>
                </c:pt>
                <c:pt idx="31270">
                  <c:v>3.3586834000000003E-2</c:v>
                </c:pt>
                <c:pt idx="31271">
                  <c:v>3.3586834199999999E-2</c:v>
                </c:pt>
                <c:pt idx="31272">
                  <c:v>3.3586834400000001E-2</c:v>
                </c:pt>
                <c:pt idx="31273">
                  <c:v>3.3586834599999997E-2</c:v>
                </c:pt>
                <c:pt idx="31274">
                  <c:v>3.35868348E-2</c:v>
                </c:pt>
                <c:pt idx="31275">
                  <c:v>3.3586835000000002E-2</c:v>
                </c:pt>
                <c:pt idx="31276">
                  <c:v>3.3586835199999998E-2</c:v>
                </c:pt>
                <c:pt idx="31277">
                  <c:v>3.3586835400000001E-2</c:v>
                </c:pt>
                <c:pt idx="31278">
                  <c:v>3.3586835600000003E-2</c:v>
                </c:pt>
                <c:pt idx="31279">
                  <c:v>3.3586835799999999E-2</c:v>
                </c:pt>
                <c:pt idx="31280">
                  <c:v>3.3586836000000002E-2</c:v>
                </c:pt>
                <c:pt idx="31281">
                  <c:v>3.3586836199999998E-2</c:v>
                </c:pt>
                <c:pt idx="31282">
                  <c:v>3.35868364E-2</c:v>
                </c:pt>
                <c:pt idx="31283">
                  <c:v>3.3586836600000003E-2</c:v>
                </c:pt>
                <c:pt idx="31284">
                  <c:v>3.3586836799999999E-2</c:v>
                </c:pt>
                <c:pt idx="31285">
                  <c:v>3.3586837000000001E-2</c:v>
                </c:pt>
                <c:pt idx="31286">
                  <c:v>3.3586837199999997E-2</c:v>
                </c:pt>
                <c:pt idx="31287">
                  <c:v>3.35868374E-2</c:v>
                </c:pt>
                <c:pt idx="31288">
                  <c:v>3.3586837600000002E-2</c:v>
                </c:pt>
                <c:pt idx="31289">
                  <c:v>3.3586837799999998E-2</c:v>
                </c:pt>
                <c:pt idx="31290">
                  <c:v>3.3586838000000001E-2</c:v>
                </c:pt>
                <c:pt idx="31291">
                  <c:v>3.3586838199999997E-2</c:v>
                </c:pt>
                <c:pt idx="31292">
                  <c:v>3.3586838399999999E-2</c:v>
                </c:pt>
                <c:pt idx="31293">
                  <c:v>3.3586838600000002E-2</c:v>
                </c:pt>
                <c:pt idx="31294">
                  <c:v>3.3586838799999998E-2</c:v>
                </c:pt>
                <c:pt idx="31295">
                  <c:v>3.3586839E-2</c:v>
                </c:pt>
                <c:pt idx="31296">
                  <c:v>3.3586839200000003E-2</c:v>
                </c:pt>
                <c:pt idx="31297">
                  <c:v>3.3586839399999999E-2</c:v>
                </c:pt>
                <c:pt idx="31298">
                  <c:v>3.3586839600000001E-2</c:v>
                </c:pt>
                <c:pt idx="31299">
                  <c:v>3.3586839799999997E-2</c:v>
                </c:pt>
                <c:pt idx="31300">
                  <c:v>3.358684E-2</c:v>
                </c:pt>
                <c:pt idx="31301">
                  <c:v>3.3586840200000002E-2</c:v>
                </c:pt>
                <c:pt idx="31302">
                  <c:v>3.3586840399999998E-2</c:v>
                </c:pt>
                <c:pt idx="31303">
                  <c:v>3.3586840600000001E-2</c:v>
                </c:pt>
                <c:pt idx="31304">
                  <c:v>3.3586840799999997E-2</c:v>
                </c:pt>
                <c:pt idx="31305">
                  <c:v>3.3586840999999999E-2</c:v>
                </c:pt>
                <c:pt idx="31306">
                  <c:v>3.3586841200000002E-2</c:v>
                </c:pt>
                <c:pt idx="31307">
                  <c:v>3.3586841399999998E-2</c:v>
                </c:pt>
                <c:pt idx="31308">
                  <c:v>3.35868416E-2</c:v>
                </c:pt>
                <c:pt idx="31309">
                  <c:v>3.3586841800000003E-2</c:v>
                </c:pt>
                <c:pt idx="31310">
                  <c:v>3.3586841999999999E-2</c:v>
                </c:pt>
                <c:pt idx="31311">
                  <c:v>3.3586842200000001E-2</c:v>
                </c:pt>
                <c:pt idx="31312">
                  <c:v>3.3586842399999997E-2</c:v>
                </c:pt>
                <c:pt idx="31313">
                  <c:v>3.35868426E-2</c:v>
                </c:pt>
                <c:pt idx="31314">
                  <c:v>3.3586842800000002E-2</c:v>
                </c:pt>
                <c:pt idx="31315">
                  <c:v>3.3586842999999998E-2</c:v>
                </c:pt>
                <c:pt idx="31316">
                  <c:v>3.3586843200000001E-2</c:v>
                </c:pt>
                <c:pt idx="31317">
                  <c:v>3.3586843399999997E-2</c:v>
                </c:pt>
                <c:pt idx="31318">
                  <c:v>3.3586843599999999E-2</c:v>
                </c:pt>
                <c:pt idx="31319">
                  <c:v>3.3586843800000002E-2</c:v>
                </c:pt>
                <c:pt idx="31320">
                  <c:v>3.3586843999999998E-2</c:v>
                </c:pt>
                <c:pt idx="31321">
                  <c:v>3.35868442E-2</c:v>
                </c:pt>
                <c:pt idx="31322">
                  <c:v>3.3586844400000003E-2</c:v>
                </c:pt>
                <c:pt idx="31323">
                  <c:v>3.3586844599999999E-2</c:v>
                </c:pt>
                <c:pt idx="31324">
                  <c:v>3.3586844800000001E-2</c:v>
                </c:pt>
                <c:pt idx="31325">
                  <c:v>3.3586844999999997E-2</c:v>
                </c:pt>
                <c:pt idx="31326">
                  <c:v>3.35868452E-2</c:v>
                </c:pt>
                <c:pt idx="31327">
                  <c:v>3.3586845400000002E-2</c:v>
                </c:pt>
                <c:pt idx="31328">
                  <c:v>3.3586845599999998E-2</c:v>
                </c:pt>
                <c:pt idx="31329">
                  <c:v>3.3586845800000001E-2</c:v>
                </c:pt>
                <c:pt idx="31330">
                  <c:v>3.3586845999999997E-2</c:v>
                </c:pt>
                <c:pt idx="31331">
                  <c:v>3.3586846199999999E-2</c:v>
                </c:pt>
                <c:pt idx="31332">
                  <c:v>3.3586846400000002E-2</c:v>
                </c:pt>
                <c:pt idx="31333">
                  <c:v>3.3586846599999998E-2</c:v>
                </c:pt>
                <c:pt idx="31334">
                  <c:v>3.35868468E-2</c:v>
                </c:pt>
                <c:pt idx="31335">
                  <c:v>3.3586847000000003E-2</c:v>
                </c:pt>
                <c:pt idx="31336">
                  <c:v>3.3586847199999999E-2</c:v>
                </c:pt>
                <c:pt idx="31337">
                  <c:v>3.3586847400000001E-2</c:v>
                </c:pt>
                <c:pt idx="31338">
                  <c:v>3.3586847599999997E-2</c:v>
                </c:pt>
                <c:pt idx="31339">
                  <c:v>3.35868478E-2</c:v>
                </c:pt>
                <c:pt idx="31340">
                  <c:v>3.3586848000000002E-2</c:v>
                </c:pt>
                <c:pt idx="31341">
                  <c:v>3.3586848199999998E-2</c:v>
                </c:pt>
                <c:pt idx="31342">
                  <c:v>3.3586848400000001E-2</c:v>
                </c:pt>
                <c:pt idx="31343">
                  <c:v>3.3586848599999997E-2</c:v>
                </c:pt>
                <c:pt idx="31344">
                  <c:v>3.3586848799999999E-2</c:v>
                </c:pt>
                <c:pt idx="31345">
                  <c:v>3.3586849000000002E-2</c:v>
                </c:pt>
                <c:pt idx="31346">
                  <c:v>3.3586849199999998E-2</c:v>
                </c:pt>
                <c:pt idx="31347">
                  <c:v>3.35868494E-2</c:v>
                </c:pt>
                <c:pt idx="31348">
                  <c:v>3.3586849600000003E-2</c:v>
                </c:pt>
                <c:pt idx="31349">
                  <c:v>3.3586849799999999E-2</c:v>
                </c:pt>
                <c:pt idx="31350">
                  <c:v>3.3586850000000001E-2</c:v>
                </c:pt>
                <c:pt idx="31351">
                  <c:v>3.3586850199999997E-2</c:v>
                </c:pt>
                <c:pt idx="31352">
                  <c:v>3.35868504E-2</c:v>
                </c:pt>
                <c:pt idx="31353">
                  <c:v>3.3586850600000002E-2</c:v>
                </c:pt>
                <c:pt idx="31354">
                  <c:v>3.3586850799999998E-2</c:v>
                </c:pt>
                <c:pt idx="31355">
                  <c:v>3.3586851000000001E-2</c:v>
                </c:pt>
                <c:pt idx="31356">
                  <c:v>3.3586851199999997E-2</c:v>
                </c:pt>
                <c:pt idx="31357">
                  <c:v>3.3586851399999999E-2</c:v>
                </c:pt>
                <c:pt idx="31358">
                  <c:v>3.3586851600000002E-2</c:v>
                </c:pt>
                <c:pt idx="31359">
                  <c:v>3.3586851799999998E-2</c:v>
                </c:pt>
                <c:pt idx="31360">
                  <c:v>3.3586852E-2</c:v>
                </c:pt>
                <c:pt idx="31361">
                  <c:v>3.3586852200000003E-2</c:v>
                </c:pt>
                <c:pt idx="31362">
                  <c:v>3.3586852399999999E-2</c:v>
                </c:pt>
                <c:pt idx="31363">
                  <c:v>3.3586852600000001E-2</c:v>
                </c:pt>
                <c:pt idx="31364">
                  <c:v>3.3586852799999997E-2</c:v>
                </c:pt>
                <c:pt idx="31365">
                  <c:v>3.3586853E-2</c:v>
                </c:pt>
                <c:pt idx="31366">
                  <c:v>3.3586853200000003E-2</c:v>
                </c:pt>
                <c:pt idx="31367">
                  <c:v>3.3586853399999998E-2</c:v>
                </c:pt>
                <c:pt idx="31368">
                  <c:v>3.3586853600000001E-2</c:v>
                </c:pt>
                <c:pt idx="31369">
                  <c:v>3.3586853799999997E-2</c:v>
                </c:pt>
                <c:pt idx="31370">
                  <c:v>3.3586853999999999E-2</c:v>
                </c:pt>
                <c:pt idx="31371">
                  <c:v>3.3586854200000002E-2</c:v>
                </c:pt>
                <c:pt idx="31372">
                  <c:v>3.3586854399999998E-2</c:v>
                </c:pt>
                <c:pt idx="31373">
                  <c:v>3.35868546E-2</c:v>
                </c:pt>
                <c:pt idx="31374">
                  <c:v>3.3586854800000003E-2</c:v>
                </c:pt>
                <c:pt idx="31375">
                  <c:v>3.3586854999999999E-2</c:v>
                </c:pt>
                <c:pt idx="31376">
                  <c:v>3.3586855200000001E-2</c:v>
                </c:pt>
                <c:pt idx="31377">
                  <c:v>3.3586855399999997E-2</c:v>
                </c:pt>
                <c:pt idx="31378">
                  <c:v>3.35868556E-2</c:v>
                </c:pt>
                <c:pt idx="31379">
                  <c:v>3.3586855800000003E-2</c:v>
                </c:pt>
                <c:pt idx="31380">
                  <c:v>3.3586855999999998E-2</c:v>
                </c:pt>
                <c:pt idx="31381">
                  <c:v>3.3586856200000001E-2</c:v>
                </c:pt>
                <c:pt idx="31382">
                  <c:v>3.3586856399999997E-2</c:v>
                </c:pt>
                <c:pt idx="31383">
                  <c:v>3.3586856599999999E-2</c:v>
                </c:pt>
                <c:pt idx="31384">
                  <c:v>3.3586856800000002E-2</c:v>
                </c:pt>
                <c:pt idx="31385">
                  <c:v>3.3586856999999998E-2</c:v>
                </c:pt>
                <c:pt idx="31386">
                  <c:v>3.35868572E-2</c:v>
                </c:pt>
                <c:pt idx="31387">
                  <c:v>3.3586857400000003E-2</c:v>
                </c:pt>
                <c:pt idx="31388">
                  <c:v>3.3586857599999999E-2</c:v>
                </c:pt>
                <c:pt idx="31389">
                  <c:v>3.3586857800000001E-2</c:v>
                </c:pt>
                <c:pt idx="31390">
                  <c:v>3.3586857999999997E-2</c:v>
                </c:pt>
                <c:pt idx="31391">
                  <c:v>3.35868582E-2</c:v>
                </c:pt>
                <c:pt idx="31392">
                  <c:v>3.3586858400000003E-2</c:v>
                </c:pt>
                <c:pt idx="31393">
                  <c:v>3.3586858599999998E-2</c:v>
                </c:pt>
                <c:pt idx="31394">
                  <c:v>3.3586858800000001E-2</c:v>
                </c:pt>
                <c:pt idx="31395">
                  <c:v>3.3586858999999997E-2</c:v>
                </c:pt>
                <c:pt idx="31396">
                  <c:v>3.3586859199999999E-2</c:v>
                </c:pt>
                <c:pt idx="31397">
                  <c:v>3.3586859400000002E-2</c:v>
                </c:pt>
                <c:pt idx="31398">
                  <c:v>3.3586859599999998E-2</c:v>
                </c:pt>
                <c:pt idx="31399">
                  <c:v>3.35868598E-2</c:v>
                </c:pt>
                <c:pt idx="31400">
                  <c:v>3.3586860000000003E-2</c:v>
                </c:pt>
                <c:pt idx="31401">
                  <c:v>3.3586860199999999E-2</c:v>
                </c:pt>
                <c:pt idx="31402">
                  <c:v>3.3586860400000002E-2</c:v>
                </c:pt>
                <c:pt idx="31403">
                  <c:v>3.3586860599999997E-2</c:v>
                </c:pt>
                <c:pt idx="31404">
                  <c:v>3.35868608E-2</c:v>
                </c:pt>
                <c:pt idx="31405">
                  <c:v>3.3586861000000003E-2</c:v>
                </c:pt>
                <c:pt idx="31406">
                  <c:v>3.3586861199999998E-2</c:v>
                </c:pt>
                <c:pt idx="31407">
                  <c:v>3.3586861400000001E-2</c:v>
                </c:pt>
                <c:pt idx="31408">
                  <c:v>3.3586861599999997E-2</c:v>
                </c:pt>
                <c:pt idx="31409">
                  <c:v>3.3586861799999999E-2</c:v>
                </c:pt>
                <c:pt idx="31410">
                  <c:v>3.3586862000000002E-2</c:v>
                </c:pt>
                <c:pt idx="31411">
                  <c:v>3.3586862199999998E-2</c:v>
                </c:pt>
                <c:pt idx="31412">
                  <c:v>3.35868624E-2</c:v>
                </c:pt>
                <c:pt idx="31413">
                  <c:v>3.3586862600000003E-2</c:v>
                </c:pt>
                <c:pt idx="31414">
                  <c:v>3.3586862799999999E-2</c:v>
                </c:pt>
                <c:pt idx="31415">
                  <c:v>3.3586863000000002E-2</c:v>
                </c:pt>
                <c:pt idx="31416">
                  <c:v>3.3586863199999997E-2</c:v>
                </c:pt>
                <c:pt idx="31417">
                  <c:v>3.35868634E-2</c:v>
                </c:pt>
                <c:pt idx="31418">
                  <c:v>3.3586863600000003E-2</c:v>
                </c:pt>
                <c:pt idx="31419">
                  <c:v>3.3586863799999998E-2</c:v>
                </c:pt>
                <c:pt idx="31420">
                  <c:v>3.3586864000000001E-2</c:v>
                </c:pt>
                <c:pt idx="31421">
                  <c:v>3.3586864199999997E-2</c:v>
                </c:pt>
                <c:pt idx="31422">
                  <c:v>3.3586864399999999E-2</c:v>
                </c:pt>
                <c:pt idx="31423">
                  <c:v>3.3586864600000002E-2</c:v>
                </c:pt>
                <c:pt idx="31424">
                  <c:v>3.3586864799999998E-2</c:v>
                </c:pt>
                <c:pt idx="31425">
                  <c:v>3.3586865E-2</c:v>
                </c:pt>
                <c:pt idx="31426">
                  <c:v>3.3586865200000003E-2</c:v>
                </c:pt>
                <c:pt idx="31427">
                  <c:v>3.3586865399999999E-2</c:v>
                </c:pt>
                <c:pt idx="31428">
                  <c:v>3.3586865600000002E-2</c:v>
                </c:pt>
                <c:pt idx="31429">
                  <c:v>3.3586865799999997E-2</c:v>
                </c:pt>
                <c:pt idx="31430">
                  <c:v>3.3586866E-2</c:v>
                </c:pt>
                <c:pt idx="31431">
                  <c:v>3.3586866200000003E-2</c:v>
                </c:pt>
                <c:pt idx="31432">
                  <c:v>3.3586866399999998E-2</c:v>
                </c:pt>
                <c:pt idx="31433">
                  <c:v>3.3586866600000001E-2</c:v>
                </c:pt>
                <c:pt idx="31434">
                  <c:v>3.3586866799999997E-2</c:v>
                </c:pt>
                <c:pt idx="31435">
                  <c:v>3.3586866999999999E-2</c:v>
                </c:pt>
                <c:pt idx="31436">
                  <c:v>3.3586867200000002E-2</c:v>
                </c:pt>
                <c:pt idx="31437">
                  <c:v>3.3586867399999998E-2</c:v>
                </c:pt>
                <c:pt idx="31438">
                  <c:v>3.35868676E-2</c:v>
                </c:pt>
                <c:pt idx="31439">
                  <c:v>3.3586867800000003E-2</c:v>
                </c:pt>
                <c:pt idx="31440">
                  <c:v>3.3586867999999999E-2</c:v>
                </c:pt>
                <c:pt idx="31441">
                  <c:v>3.3586868200000002E-2</c:v>
                </c:pt>
                <c:pt idx="31442">
                  <c:v>3.3586868399999997E-2</c:v>
                </c:pt>
                <c:pt idx="31443">
                  <c:v>3.35868686E-2</c:v>
                </c:pt>
                <c:pt idx="31444">
                  <c:v>3.3586868800000003E-2</c:v>
                </c:pt>
                <c:pt idx="31445">
                  <c:v>3.3586868999999998E-2</c:v>
                </c:pt>
                <c:pt idx="31446">
                  <c:v>3.3586869200000001E-2</c:v>
                </c:pt>
                <c:pt idx="31447">
                  <c:v>3.3586869399999997E-2</c:v>
                </c:pt>
                <c:pt idx="31448">
                  <c:v>3.3586869599999999E-2</c:v>
                </c:pt>
                <c:pt idx="31449">
                  <c:v>3.3586869800000002E-2</c:v>
                </c:pt>
                <c:pt idx="31450">
                  <c:v>3.3586869999999998E-2</c:v>
                </c:pt>
                <c:pt idx="31451">
                  <c:v>3.3586870200000001E-2</c:v>
                </c:pt>
                <c:pt idx="31452">
                  <c:v>3.3586870400000003E-2</c:v>
                </c:pt>
                <c:pt idx="31453">
                  <c:v>3.3586870599999999E-2</c:v>
                </c:pt>
                <c:pt idx="31454">
                  <c:v>3.3586870800000002E-2</c:v>
                </c:pt>
                <c:pt idx="31455">
                  <c:v>3.3586870999999997E-2</c:v>
                </c:pt>
                <c:pt idx="31456">
                  <c:v>3.35868712E-2</c:v>
                </c:pt>
                <c:pt idx="31457">
                  <c:v>3.3586871400000003E-2</c:v>
                </c:pt>
                <c:pt idx="31458">
                  <c:v>3.3586871599999998E-2</c:v>
                </c:pt>
                <c:pt idx="31459">
                  <c:v>3.3586871800000001E-2</c:v>
                </c:pt>
                <c:pt idx="31460">
                  <c:v>3.3586871999999997E-2</c:v>
                </c:pt>
                <c:pt idx="31461">
                  <c:v>3.3586872199999999E-2</c:v>
                </c:pt>
                <c:pt idx="31462">
                  <c:v>3.3586872400000002E-2</c:v>
                </c:pt>
                <c:pt idx="31463">
                  <c:v>3.3586872599999998E-2</c:v>
                </c:pt>
                <c:pt idx="31464">
                  <c:v>3.3586872800000001E-2</c:v>
                </c:pt>
                <c:pt idx="31465">
                  <c:v>3.3586873000000003E-2</c:v>
                </c:pt>
                <c:pt idx="31466">
                  <c:v>3.3586873199999999E-2</c:v>
                </c:pt>
                <c:pt idx="31467">
                  <c:v>3.3586873400000002E-2</c:v>
                </c:pt>
                <c:pt idx="31468">
                  <c:v>3.3586873599999997E-2</c:v>
                </c:pt>
                <c:pt idx="31469">
                  <c:v>3.35868738E-2</c:v>
                </c:pt>
                <c:pt idx="31470">
                  <c:v>3.3586874000000003E-2</c:v>
                </c:pt>
                <c:pt idx="31471">
                  <c:v>3.3586874199999998E-2</c:v>
                </c:pt>
                <c:pt idx="31472">
                  <c:v>3.3586874400000001E-2</c:v>
                </c:pt>
                <c:pt idx="31473">
                  <c:v>3.3586874599999997E-2</c:v>
                </c:pt>
                <c:pt idx="31474">
                  <c:v>3.3586874799999999E-2</c:v>
                </c:pt>
                <c:pt idx="31475">
                  <c:v>3.3586875000000002E-2</c:v>
                </c:pt>
                <c:pt idx="31476">
                  <c:v>3.3586875199999998E-2</c:v>
                </c:pt>
                <c:pt idx="31477">
                  <c:v>3.3586875400000001E-2</c:v>
                </c:pt>
                <c:pt idx="31478">
                  <c:v>3.3586875600000003E-2</c:v>
                </c:pt>
                <c:pt idx="31479">
                  <c:v>3.3586875799999999E-2</c:v>
                </c:pt>
                <c:pt idx="31480">
                  <c:v>3.3586876000000002E-2</c:v>
                </c:pt>
                <c:pt idx="31481">
                  <c:v>3.3586876199999997E-2</c:v>
                </c:pt>
                <c:pt idx="31482">
                  <c:v>3.35868764E-2</c:v>
                </c:pt>
                <c:pt idx="31483">
                  <c:v>3.3586876600000003E-2</c:v>
                </c:pt>
                <c:pt idx="31484">
                  <c:v>3.3586876799999998E-2</c:v>
                </c:pt>
                <c:pt idx="31485">
                  <c:v>3.3586877000000001E-2</c:v>
                </c:pt>
                <c:pt idx="31486">
                  <c:v>3.3586877199999997E-2</c:v>
                </c:pt>
                <c:pt idx="31487">
                  <c:v>3.3586877399999999E-2</c:v>
                </c:pt>
                <c:pt idx="31488">
                  <c:v>3.3586877600000002E-2</c:v>
                </c:pt>
                <c:pt idx="31489">
                  <c:v>3.3586877799999998E-2</c:v>
                </c:pt>
                <c:pt idx="31490">
                  <c:v>3.3586878000000001E-2</c:v>
                </c:pt>
                <c:pt idx="31491">
                  <c:v>3.3586878200000003E-2</c:v>
                </c:pt>
                <c:pt idx="31492">
                  <c:v>3.3586878399999999E-2</c:v>
                </c:pt>
                <c:pt idx="31493">
                  <c:v>3.3586878600000002E-2</c:v>
                </c:pt>
                <c:pt idx="31494">
                  <c:v>3.3586878799999997E-2</c:v>
                </c:pt>
                <c:pt idx="31495">
                  <c:v>3.3586879E-2</c:v>
                </c:pt>
                <c:pt idx="31496">
                  <c:v>3.3586879200000003E-2</c:v>
                </c:pt>
                <c:pt idx="31497">
                  <c:v>3.3586879399999998E-2</c:v>
                </c:pt>
                <c:pt idx="31498">
                  <c:v>3.3586879600000001E-2</c:v>
                </c:pt>
                <c:pt idx="31499">
                  <c:v>3.3586879799999997E-2</c:v>
                </c:pt>
                <c:pt idx="31500">
                  <c:v>3.358688E-2</c:v>
                </c:pt>
                <c:pt idx="31501">
                  <c:v>3.3586880200000002E-2</c:v>
                </c:pt>
                <c:pt idx="31502">
                  <c:v>3.3586880399999998E-2</c:v>
                </c:pt>
                <c:pt idx="31503">
                  <c:v>3.3586880600000001E-2</c:v>
                </c:pt>
                <c:pt idx="31504">
                  <c:v>3.3586880800000003E-2</c:v>
                </c:pt>
                <c:pt idx="31505">
                  <c:v>3.3586880999999999E-2</c:v>
                </c:pt>
                <c:pt idx="31506">
                  <c:v>3.3586881200000002E-2</c:v>
                </c:pt>
                <c:pt idx="31507">
                  <c:v>3.3586881399999997E-2</c:v>
                </c:pt>
                <c:pt idx="31508">
                  <c:v>3.35868816E-2</c:v>
                </c:pt>
                <c:pt idx="31509">
                  <c:v>3.3586881800000003E-2</c:v>
                </c:pt>
                <c:pt idx="31510">
                  <c:v>3.3586881999999998E-2</c:v>
                </c:pt>
                <c:pt idx="31511">
                  <c:v>3.3586882200000001E-2</c:v>
                </c:pt>
                <c:pt idx="31512">
                  <c:v>3.3586882399999997E-2</c:v>
                </c:pt>
                <c:pt idx="31513">
                  <c:v>3.35868826E-2</c:v>
                </c:pt>
                <c:pt idx="31514">
                  <c:v>3.3586882800000002E-2</c:v>
                </c:pt>
                <c:pt idx="31515">
                  <c:v>3.3586882999999998E-2</c:v>
                </c:pt>
                <c:pt idx="31516">
                  <c:v>3.3586883200000001E-2</c:v>
                </c:pt>
                <c:pt idx="31517">
                  <c:v>3.3586883400000003E-2</c:v>
                </c:pt>
                <c:pt idx="31518">
                  <c:v>3.3586883599999999E-2</c:v>
                </c:pt>
                <c:pt idx="31519">
                  <c:v>3.3586883800000002E-2</c:v>
                </c:pt>
                <c:pt idx="31520">
                  <c:v>3.3586883999999997E-2</c:v>
                </c:pt>
                <c:pt idx="31521">
                  <c:v>3.35868842E-2</c:v>
                </c:pt>
                <c:pt idx="31522">
                  <c:v>3.3586884400000003E-2</c:v>
                </c:pt>
                <c:pt idx="31523">
                  <c:v>3.3586884599999998E-2</c:v>
                </c:pt>
                <c:pt idx="31524">
                  <c:v>3.3586884800000001E-2</c:v>
                </c:pt>
                <c:pt idx="31525">
                  <c:v>3.3586884999999997E-2</c:v>
                </c:pt>
                <c:pt idx="31526">
                  <c:v>3.35868852E-2</c:v>
                </c:pt>
                <c:pt idx="31527">
                  <c:v>3.3586885400000002E-2</c:v>
                </c:pt>
                <c:pt idx="31528">
                  <c:v>3.3586885599999998E-2</c:v>
                </c:pt>
                <c:pt idx="31529">
                  <c:v>3.3586885800000001E-2</c:v>
                </c:pt>
                <c:pt idx="31530">
                  <c:v>3.3586886000000003E-2</c:v>
                </c:pt>
                <c:pt idx="31531">
                  <c:v>3.3586886199999999E-2</c:v>
                </c:pt>
                <c:pt idx="31532">
                  <c:v>3.3586886400000002E-2</c:v>
                </c:pt>
                <c:pt idx="31533">
                  <c:v>3.3586886599999997E-2</c:v>
                </c:pt>
                <c:pt idx="31534">
                  <c:v>3.35868868E-2</c:v>
                </c:pt>
                <c:pt idx="31535">
                  <c:v>3.3586887000000003E-2</c:v>
                </c:pt>
                <c:pt idx="31536">
                  <c:v>3.3586887199999998E-2</c:v>
                </c:pt>
                <c:pt idx="31537">
                  <c:v>3.3586887400000001E-2</c:v>
                </c:pt>
                <c:pt idx="31538">
                  <c:v>3.3586887599999997E-2</c:v>
                </c:pt>
                <c:pt idx="31539">
                  <c:v>3.35868878E-2</c:v>
                </c:pt>
                <c:pt idx="31540">
                  <c:v>3.3586888000000002E-2</c:v>
                </c:pt>
                <c:pt idx="31541">
                  <c:v>3.3586888199999998E-2</c:v>
                </c:pt>
                <c:pt idx="31542">
                  <c:v>3.3586888400000001E-2</c:v>
                </c:pt>
                <c:pt idx="31543">
                  <c:v>3.3586888600000003E-2</c:v>
                </c:pt>
                <c:pt idx="31544">
                  <c:v>3.3586888799999999E-2</c:v>
                </c:pt>
                <c:pt idx="31545">
                  <c:v>3.3586889000000002E-2</c:v>
                </c:pt>
                <c:pt idx="31546">
                  <c:v>3.3586889199999997E-2</c:v>
                </c:pt>
                <c:pt idx="31547">
                  <c:v>3.35868894E-2</c:v>
                </c:pt>
                <c:pt idx="31548">
                  <c:v>3.3586889600000003E-2</c:v>
                </c:pt>
                <c:pt idx="31549">
                  <c:v>3.3586889799999999E-2</c:v>
                </c:pt>
                <c:pt idx="31550">
                  <c:v>3.3586890000000001E-2</c:v>
                </c:pt>
                <c:pt idx="31551">
                  <c:v>3.3586890199999997E-2</c:v>
                </c:pt>
                <c:pt idx="31552">
                  <c:v>3.35868904E-2</c:v>
                </c:pt>
                <c:pt idx="31553">
                  <c:v>3.3586890600000002E-2</c:v>
                </c:pt>
                <c:pt idx="31554">
                  <c:v>3.3586890799999998E-2</c:v>
                </c:pt>
                <c:pt idx="31555">
                  <c:v>3.3586891000000001E-2</c:v>
                </c:pt>
                <c:pt idx="31556">
                  <c:v>3.3586891200000003E-2</c:v>
                </c:pt>
                <c:pt idx="31557">
                  <c:v>3.3586891399999999E-2</c:v>
                </c:pt>
                <c:pt idx="31558">
                  <c:v>3.3586891600000002E-2</c:v>
                </c:pt>
                <c:pt idx="31559">
                  <c:v>3.3586891799999997E-2</c:v>
                </c:pt>
                <c:pt idx="31560">
                  <c:v>3.3586892E-2</c:v>
                </c:pt>
                <c:pt idx="31561">
                  <c:v>3.3586892200000003E-2</c:v>
                </c:pt>
                <c:pt idx="31562">
                  <c:v>3.3586892399999999E-2</c:v>
                </c:pt>
                <c:pt idx="31563">
                  <c:v>3.3586892600000001E-2</c:v>
                </c:pt>
                <c:pt idx="31564">
                  <c:v>3.3586892799999997E-2</c:v>
                </c:pt>
                <c:pt idx="31565">
                  <c:v>3.3586893E-2</c:v>
                </c:pt>
                <c:pt idx="31566">
                  <c:v>3.3586893200000002E-2</c:v>
                </c:pt>
                <c:pt idx="31567">
                  <c:v>3.3586893399999998E-2</c:v>
                </c:pt>
                <c:pt idx="31568">
                  <c:v>3.3586893600000001E-2</c:v>
                </c:pt>
                <c:pt idx="31569">
                  <c:v>3.3586893800000003E-2</c:v>
                </c:pt>
                <c:pt idx="31570">
                  <c:v>3.3586893999999999E-2</c:v>
                </c:pt>
                <c:pt idx="31571">
                  <c:v>3.3586894200000002E-2</c:v>
                </c:pt>
                <c:pt idx="31572">
                  <c:v>3.3586894399999997E-2</c:v>
                </c:pt>
                <c:pt idx="31573">
                  <c:v>3.35868946E-2</c:v>
                </c:pt>
                <c:pt idx="31574">
                  <c:v>3.3586894800000003E-2</c:v>
                </c:pt>
                <c:pt idx="31575">
                  <c:v>3.3586894999999999E-2</c:v>
                </c:pt>
                <c:pt idx="31576">
                  <c:v>3.3586895200000001E-2</c:v>
                </c:pt>
                <c:pt idx="31577">
                  <c:v>3.3586895399999997E-2</c:v>
                </c:pt>
                <c:pt idx="31578">
                  <c:v>3.35868956E-2</c:v>
                </c:pt>
                <c:pt idx="31579">
                  <c:v>3.3586895800000002E-2</c:v>
                </c:pt>
                <c:pt idx="31580">
                  <c:v>3.3586895999999998E-2</c:v>
                </c:pt>
                <c:pt idx="31581">
                  <c:v>3.3586896200000001E-2</c:v>
                </c:pt>
                <c:pt idx="31582">
                  <c:v>3.3586896400000003E-2</c:v>
                </c:pt>
                <c:pt idx="31583">
                  <c:v>3.3586896599999999E-2</c:v>
                </c:pt>
                <c:pt idx="31584">
                  <c:v>3.3586896800000002E-2</c:v>
                </c:pt>
                <c:pt idx="31585">
                  <c:v>3.3586896999999998E-2</c:v>
                </c:pt>
                <c:pt idx="31586">
                  <c:v>3.35868972E-2</c:v>
                </c:pt>
                <c:pt idx="31587">
                  <c:v>3.3586897400000003E-2</c:v>
                </c:pt>
                <c:pt idx="31588">
                  <c:v>3.3586897599999999E-2</c:v>
                </c:pt>
                <c:pt idx="31589">
                  <c:v>3.3586897800000001E-2</c:v>
                </c:pt>
                <c:pt idx="31590">
                  <c:v>3.3586897999999997E-2</c:v>
                </c:pt>
                <c:pt idx="31591">
                  <c:v>3.35868982E-2</c:v>
                </c:pt>
                <c:pt idx="31592">
                  <c:v>3.3586898400000002E-2</c:v>
                </c:pt>
                <c:pt idx="31593">
                  <c:v>3.3586898599999998E-2</c:v>
                </c:pt>
                <c:pt idx="31594">
                  <c:v>3.3586898800000001E-2</c:v>
                </c:pt>
                <c:pt idx="31595">
                  <c:v>3.3586899000000003E-2</c:v>
                </c:pt>
                <c:pt idx="31596">
                  <c:v>3.3586899199999999E-2</c:v>
                </c:pt>
                <c:pt idx="31597">
                  <c:v>3.3586899400000002E-2</c:v>
                </c:pt>
                <c:pt idx="31598">
                  <c:v>3.3586899599999998E-2</c:v>
                </c:pt>
                <c:pt idx="31599">
                  <c:v>3.35868998E-2</c:v>
                </c:pt>
                <c:pt idx="31600">
                  <c:v>3.3586900000000003E-2</c:v>
                </c:pt>
                <c:pt idx="31601">
                  <c:v>3.3586900199999999E-2</c:v>
                </c:pt>
                <c:pt idx="31602">
                  <c:v>3.3586900400000001E-2</c:v>
                </c:pt>
                <c:pt idx="31603">
                  <c:v>3.3586900599999997E-2</c:v>
                </c:pt>
                <c:pt idx="31604">
                  <c:v>3.35869008E-2</c:v>
                </c:pt>
                <c:pt idx="31605">
                  <c:v>3.3586901000000002E-2</c:v>
                </c:pt>
                <c:pt idx="31606">
                  <c:v>3.3586901199999998E-2</c:v>
                </c:pt>
                <c:pt idx="31607">
                  <c:v>3.3586901400000001E-2</c:v>
                </c:pt>
                <c:pt idx="31608">
                  <c:v>3.3586901600000003E-2</c:v>
                </c:pt>
                <c:pt idx="31609">
                  <c:v>3.3586901799999999E-2</c:v>
                </c:pt>
                <c:pt idx="31610">
                  <c:v>3.3586902000000002E-2</c:v>
                </c:pt>
                <c:pt idx="31611">
                  <c:v>3.3586902199999998E-2</c:v>
                </c:pt>
                <c:pt idx="31612">
                  <c:v>3.35869024E-2</c:v>
                </c:pt>
                <c:pt idx="31613">
                  <c:v>3.3586902600000003E-2</c:v>
                </c:pt>
                <c:pt idx="31614">
                  <c:v>3.3586902799999999E-2</c:v>
                </c:pt>
                <c:pt idx="31615">
                  <c:v>3.3586903000000001E-2</c:v>
                </c:pt>
                <c:pt idx="31616">
                  <c:v>3.3586903199999997E-2</c:v>
                </c:pt>
                <c:pt idx="31617">
                  <c:v>3.35869034E-2</c:v>
                </c:pt>
                <c:pt idx="31618">
                  <c:v>3.3586903600000002E-2</c:v>
                </c:pt>
                <c:pt idx="31619">
                  <c:v>3.3586903799999998E-2</c:v>
                </c:pt>
                <c:pt idx="31620">
                  <c:v>3.3586904000000001E-2</c:v>
                </c:pt>
                <c:pt idx="31621">
                  <c:v>3.3586904200000003E-2</c:v>
                </c:pt>
                <c:pt idx="31622">
                  <c:v>3.3586904399999999E-2</c:v>
                </c:pt>
                <c:pt idx="31623">
                  <c:v>3.3586904600000002E-2</c:v>
                </c:pt>
                <c:pt idx="31624">
                  <c:v>3.3586904799999998E-2</c:v>
                </c:pt>
                <c:pt idx="31625">
                  <c:v>3.3586905E-2</c:v>
                </c:pt>
                <c:pt idx="31626">
                  <c:v>3.3586905200000003E-2</c:v>
                </c:pt>
                <c:pt idx="31627">
                  <c:v>3.3586905399999999E-2</c:v>
                </c:pt>
                <c:pt idx="31628">
                  <c:v>3.3586905600000001E-2</c:v>
                </c:pt>
                <c:pt idx="31629">
                  <c:v>3.3586905799999997E-2</c:v>
                </c:pt>
                <c:pt idx="31630">
                  <c:v>3.3586906E-2</c:v>
                </c:pt>
                <c:pt idx="31631">
                  <c:v>3.3586906200000002E-2</c:v>
                </c:pt>
                <c:pt idx="31632">
                  <c:v>3.3586906399999998E-2</c:v>
                </c:pt>
                <c:pt idx="31633">
                  <c:v>3.3586906600000001E-2</c:v>
                </c:pt>
                <c:pt idx="31634">
                  <c:v>3.3586906800000003E-2</c:v>
                </c:pt>
                <c:pt idx="31635">
                  <c:v>3.3586906999999999E-2</c:v>
                </c:pt>
                <c:pt idx="31636">
                  <c:v>3.3586907200000002E-2</c:v>
                </c:pt>
                <c:pt idx="31637">
                  <c:v>3.3586907399999998E-2</c:v>
                </c:pt>
                <c:pt idx="31638">
                  <c:v>3.35869076E-2</c:v>
                </c:pt>
                <c:pt idx="31639">
                  <c:v>3.3586907800000003E-2</c:v>
                </c:pt>
                <c:pt idx="31640">
                  <c:v>3.3586907999999999E-2</c:v>
                </c:pt>
                <c:pt idx="31641">
                  <c:v>3.3586908200000001E-2</c:v>
                </c:pt>
                <c:pt idx="31642">
                  <c:v>3.3586908399999997E-2</c:v>
                </c:pt>
                <c:pt idx="31643">
                  <c:v>3.35869086E-2</c:v>
                </c:pt>
                <c:pt idx="31644">
                  <c:v>3.3586908800000002E-2</c:v>
                </c:pt>
                <c:pt idx="31645">
                  <c:v>3.3586908999999998E-2</c:v>
                </c:pt>
                <c:pt idx="31646">
                  <c:v>3.3586909200000001E-2</c:v>
                </c:pt>
                <c:pt idx="31647">
                  <c:v>3.3586909400000003E-2</c:v>
                </c:pt>
                <c:pt idx="31648">
                  <c:v>3.3586909599999999E-2</c:v>
                </c:pt>
                <c:pt idx="31649">
                  <c:v>3.3586909800000002E-2</c:v>
                </c:pt>
                <c:pt idx="31650">
                  <c:v>3.3586909999999998E-2</c:v>
                </c:pt>
                <c:pt idx="31651">
                  <c:v>3.35869102E-2</c:v>
                </c:pt>
                <c:pt idx="31652">
                  <c:v>3.3586910400000003E-2</c:v>
                </c:pt>
                <c:pt idx="31653">
                  <c:v>3.3586910599999999E-2</c:v>
                </c:pt>
                <c:pt idx="31654">
                  <c:v>3.3586910800000001E-2</c:v>
                </c:pt>
                <c:pt idx="31655">
                  <c:v>3.3586910999999997E-2</c:v>
                </c:pt>
                <c:pt idx="31656">
                  <c:v>3.35869112E-2</c:v>
                </c:pt>
                <c:pt idx="31657">
                  <c:v>3.3586911400000002E-2</c:v>
                </c:pt>
                <c:pt idx="31658">
                  <c:v>3.3586911599999998E-2</c:v>
                </c:pt>
                <c:pt idx="31659">
                  <c:v>3.3586911800000001E-2</c:v>
                </c:pt>
                <c:pt idx="31660">
                  <c:v>3.3586911999999997E-2</c:v>
                </c:pt>
                <c:pt idx="31661">
                  <c:v>3.3586912199999999E-2</c:v>
                </c:pt>
                <c:pt idx="31662">
                  <c:v>3.3586912400000002E-2</c:v>
                </c:pt>
                <c:pt idx="31663">
                  <c:v>3.3586912599999998E-2</c:v>
                </c:pt>
                <c:pt idx="31664">
                  <c:v>3.35869128E-2</c:v>
                </c:pt>
                <c:pt idx="31665">
                  <c:v>3.3586913000000003E-2</c:v>
                </c:pt>
                <c:pt idx="31666">
                  <c:v>3.3586913199999999E-2</c:v>
                </c:pt>
                <c:pt idx="31667">
                  <c:v>3.3586913400000001E-2</c:v>
                </c:pt>
                <c:pt idx="31668">
                  <c:v>3.3586913599999997E-2</c:v>
                </c:pt>
                <c:pt idx="31669">
                  <c:v>3.35869138E-2</c:v>
                </c:pt>
                <c:pt idx="31670">
                  <c:v>3.3586914000000002E-2</c:v>
                </c:pt>
                <c:pt idx="31671">
                  <c:v>3.3586914199999998E-2</c:v>
                </c:pt>
                <c:pt idx="31672">
                  <c:v>3.3586914400000001E-2</c:v>
                </c:pt>
                <c:pt idx="31673">
                  <c:v>3.3586914599999997E-2</c:v>
                </c:pt>
                <c:pt idx="31674">
                  <c:v>3.3586914799999999E-2</c:v>
                </c:pt>
                <c:pt idx="31675">
                  <c:v>3.3586915000000002E-2</c:v>
                </c:pt>
                <c:pt idx="31676">
                  <c:v>3.3586915199999998E-2</c:v>
                </c:pt>
                <c:pt idx="31677">
                  <c:v>3.35869154E-2</c:v>
                </c:pt>
                <c:pt idx="31678">
                  <c:v>3.3586915600000003E-2</c:v>
                </c:pt>
                <c:pt idx="31679">
                  <c:v>3.3586915799999999E-2</c:v>
                </c:pt>
                <c:pt idx="31680">
                  <c:v>3.3586916000000001E-2</c:v>
                </c:pt>
                <c:pt idx="31681">
                  <c:v>3.3586916199999997E-2</c:v>
                </c:pt>
                <c:pt idx="31682">
                  <c:v>3.35869164E-2</c:v>
                </c:pt>
                <c:pt idx="31683">
                  <c:v>3.3586916600000002E-2</c:v>
                </c:pt>
                <c:pt idx="31684">
                  <c:v>3.3586916799999998E-2</c:v>
                </c:pt>
                <c:pt idx="31685">
                  <c:v>3.3586917000000001E-2</c:v>
                </c:pt>
                <c:pt idx="31686">
                  <c:v>3.3586917199999997E-2</c:v>
                </c:pt>
                <c:pt idx="31687">
                  <c:v>3.3586917399999999E-2</c:v>
                </c:pt>
                <c:pt idx="31688">
                  <c:v>3.3586917600000002E-2</c:v>
                </c:pt>
                <c:pt idx="31689">
                  <c:v>3.3586917799999998E-2</c:v>
                </c:pt>
                <c:pt idx="31690">
                  <c:v>3.3586918E-2</c:v>
                </c:pt>
                <c:pt idx="31691">
                  <c:v>3.3586918200000003E-2</c:v>
                </c:pt>
                <c:pt idx="31692">
                  <c:v>3.3586918399999999E-2</c:v>
                </c:pt>
                <c:pt idx="31693">
                  <c:v>3.3586918600000001E-2</c:v>
                </c:pt>
                <c:pt idx="31694">
                  <c:v>3.3586918799999997E-2</c:v>
                </c:pt>
                <c:pt idx="31695">
                  <c:v>3.3586919E-2</c:v>
                </c:pt>
                <c:pt idx="31696">
                  <c:v>3.3586919200000002E-2</c:v>
                </c:pt>
                <c:pt idx="31697">
                  <c:v>3.3586919399999998E-2</c:v>
                </c:pt>
                <c:pt idx="31698">
                  <c:v>3.3586919600000001E-2</c:v>
                </c:pt>
                <c:pt idx="31699">
                  <c:v>3.3586919799999997E-2</c:v>
                </c:pt>
                <c:pt idx="31700">
                  <c:v>3.3586919999999999E-2</c:v>
                </c:pt>
                <c:pt idx="31701">
                  <c:v>3.3586920200000002E-2</c:v>
                </c:pt>
                <c:pt idx="31702">
                  <c:v>3.3586920399999998E-2</c:v>
                </c:pt>
                <c:pt idx="31703">
                  <c:v>3.35869206E-2</c:v>
                </c:pt>
                <c:pt idx="31704">
                  <c:v>3.3586920800000003E-2</c:v>
                </c:pt>
                <c:pt idx="31705">
                  <c:v>3.3586920999999999E-2</c:v>
                </c:pt>
                <c:pt idx="31706">
                  <c:v>3.3586921200000001E-2</c:v>
                </c:pt>
                <c:pt idx="31707">
                  <c:v>3.3586921399999997E-2</c:v>
                </c:pt>
                <c:pt idx="31708">
                  <c:v>3.35869216E-2</c:v>
                </c:pt>
                <c:pt idx="31709">
                  <c:v>3.3586921800000002E-2</c:v>
                </c:pt>
                <c:pt idx="31710">
                  <c:v>3.3586921999999998E-2</c:v>
                </c:pt>
                <c:pt idx="31711">
                  <c:v>3.3586922200000001E-2</c:v>
                </c:pt>
                <c:pt idx="31712">
                  <c:v>3.3586922399999997E-2</c:v>
                </c:pt>
                <c:pt idx="31713">
                  <c:v>3.3586922599999999E-2</c:v>
                </c:pt>
                <c:pt idx="31714">
                  <c:v>3.3586922800000002E-2</c:v>
                </c:pt>
                <c:pt idx="31715">
                  <c:v>3.3586922999999998E-2</c:v>
                </c:pt>
                <c:pt idx="31716">
                  <c:v>3.35869232E-2</c:v>
                </c:pt>
                <c:pt idx="31717">
                  <c:v>3.3586923400000003E-2</c:v>
                </c:pt>
                <c:pt idx="31718">
                  <c:v>3.3586923599999999E-2</c:v>
                </c:pt>
                <c:pt idx="31719">
                  <c:v>3.3586923800000001E-2</c:v>
                </c:pt>
                <c:pt idx="31720">
                  <c:v>3.3586923999999997E-2</c:v>
                </c:pt>
                <c:pt idx="31721">
                  <c:v>3.35869242E-2</c:v>
                </c:pt>
                <c:pt idx="31722">
                  <c:v>3.3586924400000003E-2</c:v>
                </c:pt>
                <c:pt idx="31723">
                  <c:v>3.3586924599999998E-2</c:v>
                </c:pt>
                <c:pt idx="31724">
                  <c:v>3.3586924800000001E-2</c:v>
                </c:pt>
                <c:pt idx="31725">
                  <c:v>3.3586924999999997E-2</c:v>
                </c:pt>
                <c:pt idx="31726">
                  <c:v>3.3586925199999999E-2</c:v>
                </c:pt>
                <c:pt idx="31727">
                  <c:v>3.3586925400000002E-2</c:v>
                </c:pt>
                <c:pt idx="31728">
                  <c:v>3.3586925599999998E-2</c:v>
                </c:pt>
                <c:pt idx="31729">
                  <c:v>3.35869258E-2</c:v>
                </c:pt>
                <c:pt idx="31730">
                  <c:v>3.3586926000000003E-2</c:v>
                </c:pt>
                <c:pt idx="31731">
                  <c:v>3.3586926199999999E-2</c:v>
                </c:pt>
                <c:pt idx="31732">
                  <c:v>3.3586926400000001E-2</c:v>
                </c:pt>
                <c:pt idx="31733">
                  <c:v>3.3586926599999997E-2</c:v>
                </c:pt>
                <c:pt idx="31734">
                  <c:v>3.35869268E-2</c:v>
                </c:pt>
                <c:pt idx="31735">
                  <c:v>3.3586927000000003E-2</c:v>
                </c:pt>
                <c:pt idx="31736">
                  <c:v>3.3586927199999998E-2</c:v>
                </c:pt>
                <c:pt idx="31737">
                  <c:v>3.3586927400000001E-2</c:v>
                </c:pt>
                <c:pt idx="31738">
                  <c:v>3.3586927599999997E-2</c:v>
                </c:pt>
                <c:pt idx="31739">
                  <c:v>3.3586927799999999E-2</c:v>
                </c:pt>
                <c:pt idx="31740">
                  <c:v>3.3586928000000002E-2</c:v>
                </c:pt>
                <c:pt idx="31741">
                  <c:v>3.3586928199999998E-2</c:v>
                </c:pt>
                <c:pt idx="31742">
                  <c:v>3.35869284E-2</c:v>
                </c:pt>
                <c:pt idx="31743">
                  <c:v>3.3586928600000003E-2</c:v>
                </c:pt>
                <c:pt idx="31744">
                  <c:v>3.3586928799999999E-2</c:v>
                </c:pt>
                <c:pt idx="31745">
                  <c:v>3.3586929000000001E-2</c:v>
                </c:pt>
                <c:pt idx="31746">
                  <c:v>3.3586929199999997E-2</c:v>
                </c:pt>
                <c:pt idx="31747">
                  <c:v>3.35869294E-2</c:v>
                </c:pt>
                <c:pt idx="31748">
                  <c:v>3.3586929600000003E-2</c:v>
                </c:pt>
                <c:pt idx="31749">
                  <c:v>3.3586929799999998E-2</c:v>
                </c:pt>
                <c:pt idx="31750">
                  <c:v>3.3586930000000001E-2</c:v>
                </c:pt>
                <c:pt idx="31751">
                  <c:v>3.3586930199999997E-2</c:v>
                </c:pt>
                <c:pt idx="31752">
                  <c:v>3.3586930399999999E-2</c:v>
                </c:pt>
                <c:pt idx="31753">
                  <c:v>3.3586930600000002E-2</c:v>
                </c:pt>
                <c:pt idx="31754">
                  <c:v>3.3586930799999998E-2</c:v>
                </c:pt>
                <c:pt idx="31755">
                  <c:v>3.3586931E-2</c:v>
                </c:pt>
                <c:pt idx="31756">
                  <c:v>3.3586931200000003E-2</c:v>
                </c:pt>
                <c:pt idx="31757">
                  <c:v>3.3586931399999999E-2</c:v>
                </c:pt>
                <c:pt idx="31758">
                  <c:v>3.3586931600000001E-2</c:v>
                </c:pt>
                <c:pt idx="31759">
                  <c:v>3.3586931799999997E-2</c:v>
                </c:pt>
                <c:pt idx="31760">
                  <c:v>3.3586932E-2</c:v>
                </c:pt>
                <c:pt idx="31761">
                  <c:v>3.3586932200000003E-2</c:v>
                </c:pt>
                <c:pt idx="31762">
                  <c:v>3.3586932399999998E-2</c:v>
                </c:pt>
                <c:pt idx="31763">
                  <c:v>3.3586932600000001E-2</c:v>
                </c:pt>
                <c:pt idx="31764">
                  <c:v>3.3586932799999997E-2</c:v>
                </c:pt>
                <c:pt idx="31765">
                  <c:v>3.3586932999999999E-2</c:v>
                </c:pt>
                <c:pt idx="31766">
                  <c:v>3.3586933200000002E-2</c:v>
                </c:pt>
                <c:pt idx="31767">
                  <c:v>3.3586933399999998E-2</c:v>
                </c:pt>
                <c:pt idx="31768">
                  <c:v>3.35869336E-2</c:v>
                </c:pt>
                <c:pt idx="31769">
                  <c:v>3.3586933800000003E-2</c:v>
                </c:pt>
                <c:pt idx="31770">
                  <c:v>3.3586933999999999E-2</c:v>
                </c:pt>
                <c:pt idx="31771">
                  <c:v>3.3586934200000002E-2</c:v>
                </c:pt>
                <c:pt idx="31772">
                  <c:v>3.3586934399999997E-2</c:v>
                </c:pt>
                <c:pt idx="31773">
                  <c:v>3.35869346E-2</c:v>
                </c:pt>
                <c:pt idx="31774">
                  <c:v>3.3586934800000003E-2</c:v>
                </c:pt>
                <c:pt idx="31775">
                  <c:v>3.3586934999999998E-2</c:v>
                </c:pt>
                <c:pt idx="31776">
                  <c:v>3.3586935200000001E-2</c:v>
                </c:pt>
                <c:pt idx="31777">
                  <c:v>3.3586935399999997E-2</c:v>
                </c:pt>
                <c:pt idx="31778">
                  <c:v>3.3586935599999999E-2</c:v>
                </c:pt>
                <c:pt idx="31779">
                  <c:v>3.3586935800000002E-2</c:v>
                </c:pt>
                <c:pt idx="31780">
                  <c:v>3.3586935999999998E-2</c:v>
                </c:pt>
                <c:pt idx="31781">
                  <c:v>3.35869362E-2</c:v>
                </c:pt>
                <c:pt idx="31782">
                  <c:v>3.3586936400000003E-2</c:v>
                </c:pt>
                <c:pt idx="31783">
                  <c:v>3.3586936599999999E-2</c:v>
                </c:pt>
                <c:pt idx="31784">
                  <c:v>3.3586936800000002E-2</c:v>
                </c:pt>
                <c:pt idx="31785">
                  <c:v>3.3586936999999997E-2</c:v>
                </c:pt>
                <c:pt idx="31786">
                  <c:v>3.35869372E-2</c:v>
                </c:pt>
                <c:pt idx="31787">
                  <c:v>3.3586937400000003E-2</c:v>
                </c:pt>
                <c:pt idx="31788">
                  <c:v>3.3586937599999998E-2</c:v>
                </c:pt>
                <c:pt idx="31789">
                  <c:v>3.3586937800000001E-2</c:v>
                </c:pt>
                <c:pt idx="31790">
                  <c:v>3.3586937999999997E-2</c:v>
                </c:pt>
                <c:pt idx="31791">
                  <c:v>3.3586938199999999E-2</c:v>
                </c:pt>
                <c:pt idx="31792">
                  <c:v>3.3586938400000002E-2</c:v>
                </c:pt>
                <c:pt idx="31793">
                  <c:v>3.3586938599999998E-2</c:v>
                </c:pt>
                <c:pt idx="31794">
                  <c:v>3.35869388E-2</c:v>
                </c:pt>
                <c:pt idx="31795">
                  <c:v>3.3586939000000003E-2</c:v>
                </c:pt>
                <c:pt idx="31796">
                  <c:v>3.3586939199999999E-2</c:v>
                </c:pt>
                <c:pt idx="31797">
                  <c:v>3.3586939400000002E-2</c:v>
                </c:pt>
                <c:pt idx="31798">
                  <c:v>3.3586939599999997E-2</c:v>
                </c:pt>
                <c:pt idx="31799">
                  <c:v>3.35869398E-2</c:v>
                </c:pt>
                <c:pt idx="31800">
                  <c:v>3.3586940000000003E-2</c:v>
                </c:pt>
                <c:pt idx="31801">
                  <c:v>3.3586940199999998E-2</c:v>
                </c:pt>
                <c:pt idx="31802">
                  <c:v>3.3586940400000001E-2</c:v>
                </c:pt>
                <c:pt idx="31803">
                  <c:v>3.3586940599999997E-2</c:v>
                </c:pt>
                <c:pt idx="31804">
                  <c:v>3.3586940799999999E-2</c:v>
                </c:pt>
                <c:pt idx="31805">
                  <c:v>3.3586941000000002E-2</c:v>
                </c:pt>
                <c:pt idx="31806">
                  <c:v>3.3586941199999998E-2</c:v>
                </c:pt>
                <c:pt idx="31807">
                  <c:v>3.3586941400000001E-2</c:v>
                </c:pt>
                <c:pt idx="31808">
                  <c:v>3.3586941600000003E-2</c:v>
                </c:pt>
                <c:pt idx="31809">
                  <c:v>3.3586941799999999E-2</c:v>
                </c:pt>
                <c:pt idx="31810">
                  <c:v>3.3586942000000002E-2</c:v>
                </c:pt>
                <c:pt idx="31811">
                  <c:v>3.3586942199999997E-2</c:v>
                </c:pt>
                <c:pt idx="31812">
                  <c:v>3.35869424E-2</c:v>
                </c:pt>
                <c:pt idx="31813">
                  <c:v>3.3586942600000003E-2</c:v>
                </c:pt>
                <c:pt idx="31814">
                  <c:v>3.3586942799999998E-2</c:v>
                </c:pt>
                <c:pt idx="31815">
                  <c:v>3.3586943000000001E-2</c:v>
                </c:pt>
                <c:pt idx="31816">
                  <c:v>3.3586943199999997E-2</c:v>
                </c:pt>
                <c:pt idx="31817">
                  <c:v>3.3586943399999999E-2</c:v>
                </c:pt>
                <c:pt idx="31818">
                  <c:v>3.3586943600000002E-2</c:v>
                </c:pt>
                <c:pt idx="31819">
                  <c:v>3.3586943799999998E-2</c:v>
                </c:pt>
                <c:pt idx="31820">
                  <c:v>3.3586944000000001E-2</c:v>
                </c:pt>
                <c:pt idx="31821">
                  <c:v>3.3586944200000003E-2</c:v>
                </c:pt>
                <c:pt idx="31822">
                  <c:v>3.3586944399999999E-2</c:v>
                </c:pt>
                <c:pt idx="31823">
                  <c:v>3.3586944600000002E-2</c:v>
                </c:pt>
                <c:pt idx="31824">
                  <c:v>3.3586944799999997E-2</c:v>
                </c:pt>
                <c:pt idx="31825">
                  <c:v>3.3586945E-2</c:v>
                </c:pt>
                <c:pt idx="31826">
                  <c:v>3.3586945200000003E-2</c:v>
                </c:pt>
                <c:pt idx="31827">
                  <c:v>3.3586945399999998E-2</c:v>
                </c:pt>
                <c:pt idx="31828">
                  <c:v>3.3586945600000001E-2</c:v>
                </c:pt>
                <c:pt idx="31829">
                  <c:v>3.3586945799999997E-2</c:v>
                </c:pt>
                <c:pt idx="31830">
                  <c:v>3.3586945999999999E-2</c:v>
                </c:pt>
                <c:pt idx="31831">
                  <c:v>3.3586946200000002E-2</c:v>
                </c:pt>
                <c:pt idx="31832">
                  <c:v>3.3586946399999998E-2</c:v>
                </c:pt>
                <c:pt idx="31833">
                  <c:v>3.3586946600000001E-2</c:v>
                </c:pt>
                <c:pt idx="31834">
                  <c:v>3.3586946800000003E-2</c:v>
                </c:pt>
                <c:pt idx="31835">
                  <c:v>3.3586946999999999E-2</c:v>
                </c:pt>
                <c:pt idx="31836">
                  <c:v>3.3586947200000002E-2</c:v>
                </c:pt>
                <c:pt idx="31837">
                  <c:v>3.3586947399999997E-2</c:v>
                </c:pt>
                <c:pt idx="31838">
                  <c:v>3.35869476E-2</c:v>
                </c:pt>
                <c:pt idx="31839">
                  <c:v>3.3586947800000003E-2</c:v>
                </c:pt>
                <c:pt idx="31840">
                  <c:v>3.3586947999999998E-2</c:v>
                </c:pt>
                <c:pt idx="31841">
                  <c:v>3.3586948200000001E-2</c:v>
                </c:pt>
                <c:pt idx="31842">
                  <c:v>3.3586948399999997E-2</c:v>
                </c:pt>
                <c:pt idx="31843">
                  <c:v>3.3586948599999999E-2</c:v>
                </c:pt>
                <c:pt idx="31844">
                  <c:v>3.3586948800000002E-2</c:v>
                </c:pt>
                <c:pt idx="31845">
                  <c:v>3.3586948999999998E-2</c:v>
                </c:pt>
                <c:pt idx="31846">
                  <c:v>3.3586949200000001E-2</c:v>
                </c:pt>
                <c:pt idx="31847">
                  <c:v>3.3586949400000003E-2</c:v>
                </c:pt>
                <c:pt idx="31848">
                  <c:v>3.3586949599999999E-2</c:v>
                </c:pt>
                <c:pt idx="31849">
                  <c:v>3.3586949800000002E-2</c:v>
                </c:pt>
                <c:pt idx="31850">
                  <c:v>3.3586949999999997E-2</c:v>
                </c:pt>
                <c:pt idx="31851">
                  <c:v>3.35869502E-2</c:v>
                </c:pt>
                <c:pt idx="31852">
                  <c:v>3.3586950400000003E-2</c:v>
                </c:pt>
                <c:pt idx="31853">
                  <c:v>3.3586950599999998E-2</c:v>
                </c:pt>
                <c:pt idx="31854">
                  <c:v>3.3586950800000001E-2</c:v>
                </c:pt>
                <c:pt idx="31855">
                  <c:v>3.3586950999999997E-2</c:v>
                </c:pt>
                <c:pt idx="31856">
                  <c:v>3.35869512E-2</c:v>
                </c:pt>
                <c:pt idx="31857">
                  <c:v>3.3586951400000002E-2</c:v>
                </c:pt>
                <c:pt idx="31858">
                  <c:v>3.3586951599999998E-2</c:v>
                </c:pt>
                <c:pt idx="31859">
                  <c:v>3.3586951800000001E-2</c:v>
                </c:pt>
                <c:pt idx="31860">
                  <c:v>3.3586952000000003E-2</c:v>
                </c:pt>
                <c:pt idx="31861">
                  <c:v>3.3586952199999999E-2</c:v>
                </c:pt>
                <c:pt idx="31862">
                  <c:v>3.3586952400000002E-2</c:v>
                </c:pt>
                <c:pt idx="31863">
                  <c:v>3.3586952599999997E-2</c:v>
                </c:pt>
                <c:pt idx="31864">
                  <c:v>3.35869528E-2</c:v>
                </c:pt>
                <c:pt idx="31865">
                  <c:v>3.3586953000000003E-2</c:v>
                </c:pt>
                <c:pt idx="31866">
                  <c:v>3.3586953199999998E-2</c:v>
                </c:pt>
                <c:pt idx="31867">
                  <c:v>3.3586953400000001E-2</c:v>
                </c:pt>
                <c:pt idx="31868">
                  <c:v>3.3586953599999997E-2</c:v>
                </c:pt>
                <c:pt idx="31869">
                  <c:v>3.35869538E-2</c:v>
                </c:pt>
                <c:pt idx="31870">
                  <c:v>3.3586954000000002E-2</c:v>
                </c:pt>
                <c:pt idx="31871">
                  <c:v>3.3586954199999998E-2</c:v>
                </c:pt>
                <c:pt idx="31872">
                  <c:v>3.3586954400000001E-2</c:v>
                </c:pt>
                <c:pt idx="31873">
                  <c:v>3.3586954600000003E-2</c:v>
                </c:pt>
                <c:pt idx="31874">
                  <c:v>3.3586954799999999E-2</c:v>
                </c:pt>
                <c:pt idx="31875">
                  <c:v>3.3586955000000002E-2</c:v>
                </c:pt>
                <c:pt idx="31876">
                  <c:v>3.3586955199999997E-2</c:v>
                </c:pt>
                <c:pt idx="31877">
                  <c:v>3.35869554E-2</c:v>
                </c:pt>
                <c:pt idx="31878">
                  <c:v>3.3586955600000003E-2</c:v>
                </c:pt>
                <c:pt idx="31879">
                  <c:v>3.3586955799999998E-2</c:v>
                </c:pt>
                <c:pt idx="31880">
                  <c:v>3.3586956000000001E-2</c:v>
                </c:pt>
                <c:pt idx="31881">
                  <c:v>3.3586956199999997E-2</c:v>
                </c:pt>
                <c:pt idx="31882">
                  <c:v>3.35869564E-2</c:v>
                </c:pt>
                <c:pt idx="31883">
                  <c:v>3.3586956600000002E-2</c:v>
                </c:pt>
                <c:pt idx="31884">
                  <c:v>3.3586956799999998E-2</c:v>
                </c:pt>
                <c:pt idx="31885">
                  <c:v>3.3586957000000001E-2</c:v>
                </c:pt>
                <c:pt idx="31886">
                  <c:v>3.3586957200000003E-2</c:v>
                </c:pt>
                <c:pt idx="31887">
                  <c:v>3.3586957399999999E-2</c:v>
                </c:pt>
                <c:pt idx="31888">
                  <c:v>3.3586957600000002E-2</c:v>
                </c:pt>
                <c:pt idx="31889">
                  <c:v>3.3586957799999997E-2</c:v>
                </c:pt>
                <c:pt idx="31890">
                  <c:v>3.3586958E-2</c:v>
                </c:pt>
                <c:pt idx="31891">
                  <c:v>3.3586958200000003E-2</c:v>
                </c:pt>
                <c:pt idx="31892">
                  <c:v>3.3586958399999998E-2</c:v>
                </c:pt>
                <c:pt idx="31893">
                  <c:v>3.3586958600000001E-2</c:v>
                </c:pt>
                <c:pt idx="31894">
                  <c:v>3.3586958799999997E-2</c:v>
                </c:pt>
                <c:pt idx="31895">
                  <c:v>3.3586959E-2</c:v>
                </c:pt>
                <c:pt idx="31896">
                  <c:v>3.3586959200000002E-2</c:v>
                </c:pt>
                <c:pt idx="31897">
                  <c:v>3.3586959399999998E-2</c:v>
                </c:pt>
                <c:pt idx="31898">
                  <c:v>3.3586959600000001E-2</c:v>
                </c:pt>
                <c:pt idx="31899">
                  <c:v>3.3586959800000003E-2</c:v>
                </c:pt>
                <c:pt idx="31900">
                  <c:v>3.3586959999999999E-2</c:v>
                </c:pt>
                <c:pt idx="31901">
                  <c:v>3.3586960200000002E-2</c:v>
                </c:pt>
                <c:pt idx="31902">
                  <c:v>3.3586960399999997E-2</c:v>
                </c:pt>
                <c:pt idx="31903">
                  <c:v>3.35869606E-2</c:v>
                </c:pt>
                <c:pt idx="31904">
                  <c:v>3.3586960800000003E-2</c:v>
                </c:pt>
                <c:pt idx="31905">
                  <c:v>3.3586960999999999E-2</c:v>
                </c:pt>
                <c:pt idx="31906">
                  <c:v>3.3586961200000001E-2</c:v>
                </c:pt>
                <c:pt idx="31907">
                  <c:v>3.3586961399999997E-2</c:v>
                </c:pt>
                <c:pt idx="31908">
                  <c:v>3.35869616E-2</c:v>
                </c:pt>
                <c:pt idx="31909">
                  <c:v>3.3586961800000002E-2</c:v>
                </c:pt>
                <c:pt idx="31910">
                  <c:v>3.3586961999999998E-2</c:v>
                </c:pt>
                <c:pt idx="31911">
                  <c:v>3.3586962200000001E-2</c:v>
                </c:pt>
                <c:pt idx="31912">
                  <c:v>3.3586962400000003E-2</c:v>
                </c:pt>
                <c:pt idx="31913">
                  <c:v>3.3586962599999999E-2</c:v>
                </c:pt>
                <c:pt idx="31914">
                  <c:v>3.3586962800000002E-2</c:v>
                </c:pt>
                <c:pt idx="31915">
                  <c:v>3.3586962999999997E-2</c:v>
                </c:pt>
                <c:pt idx="31916">
                  <c:v>3.35869632E-2</c:v>
                </c:pt>
                <c:pt idx="31917">
                  <c:v>3.3586963400000003E-2</c:v>
                </c:pt>
                <c:pt idx="31918">
                  <c:v>3.3586963599999999E-2</c:v>
                </c:pt>
                <c:pt idx="31919">
                  <c:v>3.3586963800000001E-2</c:v>
                </c:pt>
                <c:pt idx="31920">
                  <c:v>3.3586963999999997E-2</c:v>
                </c:pt>
                <c:pt idx="31921">
                  <c:v>3.35869642E-2</c:v>
                </c:pt>
                <c:pt idx="31922">
                  <c:v>3.3586964400000002E-2</c:v>
                </c:pt>
                <c:pt idx="31923">
                  <c:v>3.3586964599999998E-2</c:v>
                </c:pt>
                <c:pt idx="31924">
                  <c:v>3.3586964800000001E-2</c:v>
                </c:pt>
                <c:pt idx="31925">
                  <c:v>3.3586965000000003E-2</c:v>
                </c:pt>
                <c:pt idx="31926">
                  <c:v>3.3586965199999999E-2</c:v>
                </c:pt>
                <c:pt idx="31927">
                  <c:v>3.3586965400000002E-2</c:v>
                </c:pt>
                <c:pt idx="31928">
                  <c:v>3.3586965599999997E-2</c:v>
                </c:pt>
                <c:pt idx="31929">
                  <c:v>3.35869658E-2</c:v>
                </c:pt>
                <c:pt idx="31930">
                  <c:v>3.3586966000000003E-2</c:v>
                </c:pt>
                <c:pt idx="31931">
                  <c:v>3.3586966199999999E-2</c:v>
                </c:pt>
                <c:pt idx="31932">
                  <c:v>3.3586966400000001E-2</c:v>
                </c:pt>
                <c:pt idx="31933">
                  <c:v>3.3586966599999997E-2</c:v>
                </c:pt>
                <c:pt idx="31934">
                  <c:v>3.35869668E-2</c:v>
                </c:pt>
                <c:pt idx="31935">
                  <c:v>3.3586967000000002E-2</c:v>
                </c:pt>
                <c:pt idx="31936">
                  <c:v>3.3586967199999998E-2</c:v>
                </c:pt>
                <c:pt idx="31937">
                  <c:v>3.3586967400000001E-2</c:v>
                </c:pt>
                <c:pt idx="31938">
                  <c:v>3.3586967600000003E-2</c:v>
                </c:pt>
                <c:pt idx="31939">
                  <c:v>3.3586967799999999E-2</c:v>
                </c:pt>
                <c:pt idx="31940">
                  <c:v>3.3586968000000002E-2</c:v>
                </c:pt>
                <c:pt idx="31941">
                  <c:v>3.3586968199999997E-2</c:v>
                </c:pt>
                <c:pt idx="31942">
                  <c:v>3.35869684E-2</c:v>
                </c:pt>
                <c:pt idx="31943">
                  <c:v>3.3586968600000003E-2</c:v>
                </c:pt>
                <c:pt idx="31944">
                  <c:v>3.3586968799999999E-2</c:v>
                </c:pt>
                <c:pt idx="31945">
                  <c:v>3.3586969000000001E-2</c:v>
                </c:pt>
                <c:pt idx="31946">
                  <c:v>3.3586969199999997E-2</c:v>
                </c:pt>
                <c:pt idx="31947">
                  <c:v>3.35869694E-2</c:v>
                </c:pt>
                <c:pt idx="31948">
                  <c:v>3.3586969600000002E-2</c:v>
                </c:pt>
                <c:pt idx="31949">
                  <c:v>3.3586969799999998E-2</c:v>
                </c:pt>
                <c:pt idx="31950">
                  <c:v>3.3586970000000001E-2</c:v>
                </c:pt>
                <c:pt idx="31951">
                  <c:v>3.3586970200000003E-2</c:v>
                </c:pt>
                <c:pt idx="31952">
                  <c:v>3.3586970399999999E-2</c:v>
                </c:pt>
                <c:pt idx="31953">
                  <c:v>3.3586970600000002E-2</c:v>
                </c:pt>
                <c:pt idx="31954">
                  <c:v>3.3586970799999998E-2</c:v>
                </c:pt>
                <c:pt idx="31955">
                  <c:v>3.3586971E-2</c:v>
                </c:pt>
                <c:pt idx="31956">
                  <c:v>3.3586971200000003E-2</c:v>
                </c:pt>
                <c:pt idx="31957">
                  <c:v>3.3586971399999999E-2</c:v>
                </c:pt>
                <c:pt idx="31958">
                  <c:v>3.3586971600000001E-2</c:v>
                </c:pt>
                <c:pt idx="31959">
                  <c:v>3.3586971799999997E-2</c:v>
                </c:pt>
                <c:pt idx="31960">
                  <c:v>3.3586972E-2</c:v>
                </c:pt>
                <c:pt idx="31961">
                  <c:v>3.3586972200000002E-2</c:v>
                </c:pt>
                <c:pt idx="31962">
                  <c:v>3.3586972399999998E-2</c:v>
                </c:pt>
                <c:pt idx="31963">
                  <c:v>3.3586972600000001E-2</c:v>
                </c:pt>
                <c:pt idx="31964">
                  <c:v>3.3586972800000003E-2</c:v>
                </c:pt>
                <c:pt idx="31965">
                  <c:v>3.3586972999999999E-2</c:v>
                </c:pt>
                <c:pt idx="31966">
                  <c:v>3.3586973200000002E-2</c:v>
                </c:pt>
                <c:pt idx="31967">
                  <c:v>3.3586973399999998E-2</c:v>
                </c:pt>
                <c:pt idx="31968">
                  <c:v>3.35869736E-2</c:v>
                </c:pt>
                <c:pt idx="31969">
                  <c:v>3.3586973800000003E-2</c:v>
                </c:pt>
                <c:pt idx="31970">
                  <c:v>3.3586973999999999E-2</c:v>
                </c:pt>
                <c:pt idx="31971">
                  <c:v>3.3586974200000001E-2</c:v>
                </c:pt>
                <c:pt idx="31972">
                  <c:v>3.3586974399999997E-2</c:v>
                </c:pt>
                <c:pt idx="31973">
                  <c:v>3.35869746E-2</c:v>
                </c:pt>
                <c:pt idx="31974">
                  <c:v>3.3586974800000002E-2</c:v>
                </c:pt>
                <c:pt idx="31975">
                  <c:v>3.3586974999999998E-2</c:v>
                </c:pt>
                <c:pt idx="31976">
                  <c:v>3.3586975200000001E-2</c:v>
                </c:pt>
                <c:pt idx="31977">
                  <c:v>3.3586975400000003E-2</c:v>
                </c:pt>
                <c:pt idx="31978">
                  <c:v>3.3586975599999999E-2</c:v>
                </c:pt>
                <c:pt idx="31979">
                  <c:v>3.3586975800000002E-2</c:v>
                </c:pt>
                <c:pt idx="31980">
                  <c:v>3.3586975999999998E-2</c:v>
                </c:pt>
                <c:pt idx="31981">
                  <c:v>3.35869762E-2</c:v>
                </c:pt>
                <c:pt idx="31982">
                  <c:v>3.3586976400000003E-2</c:v>
                </c:pt>
                <c:pt idx="31983">
                  <c:v>3.3586976599999999E-2</c:v>
                </c:pt>
                <c:pt idx="31984">
                  <c:v>3.3586976800000001E-2</c:v>
                </c:pt>
                <c:pt idx="31985">
                  <c:v>3.3586976999999997E-2</c:v>
                </c:pt>
                <c:pt idx="31986">
                  <c:v>3.35869772E-2</c:v>
                </c:pt>
                <c:pt idx="31987">
                  <c:v>3.3586977400000002E-2</c:v>
                </c:pt>
                <c:pt idx="31988">
                  <c:v>3.3586977599999998E-2</c:v>
                </c:pt>
                <c:pt idx="31989">
                  <c:v>3.3586977800000001E-2</c:v>
                </c:pt>
                <c:pt idx="31990">
                  <c:v>3.3586978000000003E-2</c:v>
                </c:pt>
                <c:pt idx="31991">
                  <c:v>3.3586978199999999E-2</c:v>
                </c:pt>
                <c:pt idx="31992">
                  <c:v>3.3586978400000002E-2</c:v>
                </c:pt>
                <c:pt idx="31993">
                  <c:v>3.3586978599999998E-2</c:v>
                </c:pt>
                <c:pt idx="31994">
                  <c:v>3.35869788E-2</c:v>
                </c:pt>
                <c:pt idx="31995">
                  <c:v>3.3586979000000003E-2</c:v>
                </c:pt>
                <c:pt idx="31996">
                  <c:v>3.3586979199999999E-2</c:v>
                </c:pt>
                <c:pt idx="31997">
                  <c:v>3.3586979400000001E-2</c:v>
                </c:pt>
                <c:pt idx="31998">
                  <c:v>3.3586979599999997E-2</c:v>
                </c:pt>
                <c:pt idx="31999">
                  <c:v>3.35869798E-2</c:v>
                </c:pt>
                <c:pt idx="32000">
                  <c:v>3.3586980000000002E-2</c:v>
                </c:pt>
                <c:pt idx="32001">
                  <c:v>3.3586980199999998E-2</c:v>
                </c:pt>
                <c:pt idx="32002">
                  <c:v>3.3586980400000001E-2</c:v>
                </c:pt>
                <c:pt idx="32003">
                  <c:v>3.3586980600000003E-2</c:v>
                </c:pt>
                <c:pt idx="32004">
                  <c:v>3.3586980799999999E-2</c:v>
                </c:pt>
                <c:pt idx="32005">
                  <c:v>3.3586981000000002E-2</c:v>
                </c:pt>
                <c:pt idx="32006">
                  <c:v>3.3586981199999998E-2</c:v>
                </c:pt>
                <c:pt idx="32007">
                  <c:v>3.35869814E-2</c:v>
                </c:pt>
                <c:pt idx="32008">
                  <c:v>3.3586981600000003E-2</c:v>
                </c:pt>
                <c:pt idx="32009">
                  <c:v>3.3586981799999999E-2</c:v>
                </c:pt>
                <c:pt idx="32010">
                  <c:v>3.3586982000000001E-2</c:v>
                </c:pt>
                <c:pt idx="32011">
                  <c:v>3.3586982199999997E-2</c:v>
                </c:pt>
                <c:pt idx="32012">
                  <c:v>3.35869824E-2</c:v>
                </c:pt>
                <c:pt idx="32013">
                  <c:v>3.3586982600000002E-2</c:v>
                </c:pt>
                <c:pt idx="32014">
                  <c:v>3.3586982799999998E-2</c:v>
                </c:pt>
                <c:pt idx="32015">
                  <c:v>3.3586983000000001E-2</c:v>
                </c:pt>
                <c:pt idx="32016">
                  <c:v>3.3586983199999997E-2</c:v>
                </c:pt>
                <c:pt idx="32017">
                  <c:v>3.3586983399999999E-2</c:v>
                </c:pt>
                <c:pt idx="32018">
                  <c:v>3.3586983600000002E-2</c:v>
                </c:pt>
                <c:pt idx="32019">
                  <c:v>3.3586983799999998E-2</c:v>
                </c:pt>
                <c:pt idx="32020">
                  <c:v>3.3586984E-2</c:v>
                </c:pt>
                <c:pt idx="32021">
                  <c:v>3.3586984200000003E-2</c:v>
                </c:pt>
                <c:pt idx="32022">
                  <c:v>3.3586984399999999E-2</c:v>
                </c:pt>
                <c:pt idx="32023">
                  <c:v>3.3586984600000001E-2</c:v>
                </c:pt>
                <c:pt idx="32024">
                  <c:v>3.3586984799999997E-2</c:v>
                </c:pt>
                <c:pt idx="32025">
                  <c:v>3.3586985E-2</c:v>
                </c:pt>
                <c:pt idx="32026">
                  <c:v>3.3586985200000002E-2</c:v>
                </c:pt>
                <c:pt idx="32027">
                  <c:v>3.3586985399999998E-2</c:v>
                </c:pt>
                <c:pt idx="32028">
                  <c:v>3.3586985600000001E-2</c:v>
                </c:pt>
                <c:pt idx="32029">
                  <c:v>3.3586985799999997E-2</c:v>
                </c:pt>
                <c:pt idx="32030">
                  <c:v>3.3586985999999999E-2</c:v>
                </c:pt>
                <c:pt idx="32031">
                  <c:v>3.3586986200000002E-2</c:v>
                </c:pt>
                <c:pt idx="32032">
                  <c:v>3.3586986399999998E-2</c:v>
                </c:pt>
                <c:pt idx="32033">
                  <c:v>3.35869866E-2</c:v>
                </c:pt>
                <c:pt idx="32034">
                  <c:v>3.3586986800000003E-2</c:v>
                </c:pt>
                <c:pt idx="32035">
                  <c:v>3.3586986999999999E-2</c:v>
                </c:pt>
                <c:pt idx="32036">
                  <c:v>3.3586987200000001E-2</c:v>
                </c:pt>
                <c:pt idx="32037">
                  <c:v>3.3586987399999997E-2</c:v>
                </c:pt>
                <c:pt idx="32038">
                  <c:v>3.35869876E-2</c:v>
                </c:pt>
                <c:pt idx="32039">
                  <c:v>3.3586987800000002E-2</c:v>
                </c:pt>
                <c:pt idx="32040">
                  <c:v>3.3586987999999998E-2</c:v>
                </c:pt>
                <c:pt idx="32041">
                  <c:v>3.3586988200000001E-2</c:v>
                </c:pt>
                <c:pt idx="32042">
                  <c:v>3.3586988399999997E-2</c:v>
                </c:pt>
                <c:pt idx="32043">
                  <c:v>3.3586988599999999E-2</c:v>
                </c:pt>
                <c:pt idx="32044">
                  <c:v>3.3586988800000002E-2</c:v>
                </c:pt>
                <c:pt idx="32045">
                  <c:v>3.3586988999999998E-2</c:v>
                </c:pt>
                <c:pt idx="32046">
                  <c:v>3.35869892E-2</c:v>
                </c:pt>
                <c:pt idx="32047">
                  <c:v>3.3586989400000003E-2</c:v>
                </c:pt>
                <c:pt idx="32048">
                  <c:v>3.3586989599999999E-2</c:v>
                </c:pt>
                <c:pt idx="32049">
                  <c:v>3.3586989800000001E-2</c:v>
                </c:pt>
                <c:pt idx="32050">
                  <c:v>3.3586989999999997E-2</c:v>
                </c:pt>
                <c:pt idx="32051">
                  <c:v>3.35869902E-2</c:v>
                </c:pt>
                <c:pt idx="32052">
                  <c:v>3.3586990400000002E-2</c:v>
                </c:pt>
                <c:pt idx="32053">
                  <c:v>3.3586990599999998E-2</c:v>
                </c:pt>
                <c:pt idx="32054">
                  <c:v>3.3586990800000001E-2</c:v>
                </c:pt>
                <c:pt idx="32055">
                  <c:v>3.3586990999999997E-2</c:v>
                </c:pt>
                <c:pt idx="32056">
                  <c:v>3.3586991199999999E-2</c:v>
                </c:pt>
                <c:pt idx="32057">
                  <c:v>3.3586991400000002E-2</c:v>
                </c:pt>
                <c:pt idx="32058">
                  <c:v>3.3586991599999998E-2</c:v>
                </c:pt>
                <c:pt idx="32059">
                  <c:v>3.35869918E-2</c:v>
                </c:pt>
                <c:pt idx="32060">
                  <c:v>3.3586992000000003E-2</c:v>
                </c:pt>
                <c:pt idx="32061">
                  <c:v>3.3586992199999999E-2</c:v>
                </c:pt>
                <c:pt idx="32062">
                  <c:v>3.3586992400000001E-2</c:v>
                </c:pt>
                <c:pt idx="32063">
                  <c:v>3.3586992599999997E-2</c:v>
                </c:pt>
                <c:pt idx="32064">
                  <c:v>3.35869928E-2</c:v>
                </c:pt>
                <c:pt idx="32065">
                  <c:v>3.3586993000000002E-2</c:v>
                </c:pt>
                <c:pt idx="32066">
                  <c:v>3.3586993199999998E-2</c:v>
                </c:pt>
                <c:pt idx="32067">
                  <c:v>3.3586993400000001E-2</c:v>
                </c:pt>
                <c:pt idx="32068">
                  <c:v>3.3586993599999997E-2</c:v>
                </c:pt>
                <c:pt idx="32069">
                  <c:v>3.3586993799999999E-2</c:v>
                </c:pt>
                <c:pt idx="32070">
                  <c:v>3.3586994000000002E-2</c:v>
                </c:pt>
                <c:pt idx="32071">
                  <c:v>3.3586994199999998E-2</c:v>
                </c:pt>
                <c:pt idx="32072">
                  <c:v>3.35869944E-2</c:v>
                </c:pt>
                <c:pt idx="32073">
                  <c:v>3.3586994600000003E-2</c:v>
                </c:pt>
                <c:pt idx="32074">
                  <c:v>3.3586994799999999E-2</c:v>
                </c:pt>
                <c:pt idx="32075">
                  <c:v>3.3586995000000001E-2</c:v>
                </c:pt>
                <c:pt idx="32076">
                  <c:v>3.3586995199999997E-2</c:v>
                </c:pt>
                <c:pt idx="32077">
                  <c:v>3.35869954E-2</c:v>
                </c:pt>
                <c:pt idx="32078">
                  <c:v>3.3586995600000003E-2</c:v>
                </c:pt>
                <c:pt idx="32079">
                  <c:v>3.3586995799999998E-2</c:v>
                </c:pt>
                <c:pt idx="32080">
                  <c:v>3.3586996000000001E-2</c:v>
                </c:pt>
                <c:pt idx="32081">
                  <c:v>3.3586996199999997E-2</c:v>
                </c:pt>
                <c:pt idx="32082">
                  <c:v>3.3586996399999999E-2</c:v>
                </c:pt>
                <c:pt idx="32083">
                  <c:v>3.3586996600000002E-2</c:v>
                </c:pt>
                <c:pt idx="32084">
                  <c:v>3.3586996799999998E-2</c:v>
                </c:pt>
                <c:pt idx="32085">
                  <c:v>3.3586997E-2</c:v>
                </c:pt>
                <c:pt idx="32086">
                  <c:v>3.3586997200000003E-2</c:v>
                </c:pt>
                <c:pt idx="32087">
                  <c:v>3.3586997399999999E-2</c:v>
                </c:pt>
                <c:pt idx="32088">
                  <c:v>3.3586997600000001E-2</c:v>
                </c:pt>
                <c:pt idx="32089">
                  <c:v>3.3586997799999997E-2</c:v>
                </c:pt>
                <c:pt idx="32090">
                  <c:v>3.3586998E-2</c:v>
                </c:pt>
                <c:pt idx="32091">
                  <c:v>3.3586998200000003E-2</c:v>
                </c:pt>
                <c:pt idx="32092">
                  <c:v>3.3586998399999998E-2</c:v>
                </c:pt>
                <c:pt idx="32093">
                  <c:v>3.3586998600000001E-2</c:v>
                </c:pt>
                <c:pt idx="32094">
                  <c:v>3.3586998799999997E-2</c:v>
                </c:pt>
                <c:pt idx="32095">
                  <c:v>3.3586998999999999E-2</c:v>
                </c:pt>
                <c:pt idx="32096">
                  <c:v>3.3586999200000002E-2</c:v>
                </c:pt>
                <c:pt idx="32097">
                  <c:v>3.3586999399999998E-2</c:v>
                </c:pt>
                <c:pt idx="32098">
                  <c:v>3.35869996E-2</c:v>
                </c:pt>
                <c:pt idx="32099">
                  <c:v>3.3586999800000003E-2</c:v>
                </c:pt>
                <c:pt idx="32100">
                  <c:v>3.3586999999999999E-2</c:v>
                </c:pt>
                <c:pt idx="32101">
                  <c:v>3.3587000200000001E-2</c:v>
                </c:pt>
                <c:pt idx="32102">
                  <c:v>3.3587000399999997E-2</c:v>
                </c:pt>
                <c:pt idx="32103">
                  <c:v>3.35870006E-2</c:v>
                </c:pt>
                <c:pt idx="32104">
                  <c:v>3.3587000800000003E-2</c:v>
                </c:pt>
                <c:pt idx="32105">
                  <c:v>3.3587000999999998E-2</c:v>
                </c:pt>
                <c:pt idx="32106">
                  <c:v>3.3587001200000001E-2</c:v>
                </c:pt>
                <c:pt idx="32107">
                  <c:v>3.3587001399999997E-2</c:v>
                </c:pt>
                <c:pt idx="32108">
                  <c:v>3.3587001599999999E-2</c:v>
                </c:pt>
                <c:pt idx="32109">
                  <c:v>3.3587001800000002E-2</c:v>
                </c:pt>
                <c:pt idx="32110">
                  <c:v>3.3587001999999998E-2</c:v>
                </c:pt>
                <c:pt idx="32111">
                  <c:v>3.35870022E-2</c:v>
                </c:pt>
                <c:pt idx="32112">
                  <c:v>3.3587002400000003E-2</c:v>
                </c:pt>
                <c:pt idx="32113">
                  <c:v>3.3587002599999999E-2</c:v>
                </c:pt>
                <c:pt idx="32114">
                  <c:v>3.3587002800000001E-2</c:v>
                </c:pt>
                <c:pt idx="32115">
                  <c:v>3.3587002999999997E-2</c:v>
                </c:pt>
                <c:pt idx="32116">
                  <c:v>3.35870032E-2</c:v>
                </c:pt>
                <c:pt idx="32117">
                  <c:v>3.3587003400000003E-2</c:v>
                </c:pt>
                <c:pt idx="32118">
                  <c:v>3.3587003599999998E-2</c:v>
                </c:pt>
                <c:pt idx="32119">
                  <c:v>3.3587003800000001E-2</c:v>
                </c:pt>
                <c:pt idx="32120">
                  <c:v>3.3587003999999997E-2</c:v>
                </c:pt>
                <c:pt idx="32121">
                  <c:v>3.3587004199999999E-2</c:v>
                </c:pt>
                <c:pt idx="32122">
                  <c:v>3.3587004400000002E-2</c:v>
                </c:pt>
                <c:pt idx="32123">
                  <c:v>3.3587004599999998E-2</c:v>
                </c:pt>
                <c:pt idx="32124">
                  <c:v>3.35870048E-2</c:v>
                </c:pt>
                <c:pt idx="32125">
                  <c:v>3.3587005000000003E-2</c:v>
                </c:pt>
                <c:pt idx="32126">
                  <c:v>3.3587005199999999E-2</c:v>
                </c:pt>
                <c:pt idx="32127">
                  <c:v>3.3587005400000002E-2</c:v>
                </c:pt>
                <c:pt idx="32128">
                  <c:v>3.3587005599999997E-2</c:v>
                </c:pt>
                <c:pt idx="32129">
                  <c:v>3.35870058E-2</c:v>
                </c:pt>
                <c:pt idx="32130">
                  <c:v>3.3587006000000003E-2</c:v>
                </c:pt>
                <c:pt idx="32131">
                  <c:v>3.3587006199999998E-2</c:v>
                </c:pt>
                <c:pt idx="32132">
                  <c:v>3.3587006400000001E-2</c:v>
                </c:pt>
                <c:pt idx="32133">
                  <c:v>3.3587006599999997E-2</c:v>
                </c:pt>
                <c:pt idx="32134">
                  <c:v>3.3587006799999999E-2</c:v>
                </c:pt>
                <c:pt idx="32135">
                  <c:v>3.3587007000000002E-2</c:v>
                </c:pt>
                <c:pt idx="32136">
                  <c:v>3.3587007199999998E-2</c:v>
                </c:pt>
                <c:pt idx="32137">
                  <c:v>3.35870074E-2</c:v>
                </c:pt>
                <c:pt idx="32138">
                  <c:v>3.3587007600000003E-2</c:v>
                </c:pt>
                <c:pt idx="32139">
                  <c:v>3.3587007799999999E-2</c:v>
                </c:pt>
                <c:pt idx="32140">
                  <c:v>3.3587008000000002E-2</c:v>
                </c:pt>
                <c:pt idx="32141">
                  <c:v>3.3587008199999997E-2</c:v>
                </c:pt>
                <c:pt idx="32142">
                  <c:v>3.35870084E-2</c:v>
                </c:pt>
                <c:pt idx="32143">
                  <c:v>3.3587008600000003E-2</c:v>
                </c:pt>
                <c:pt idx="32144">
                  <c:v>3.3587008799999998E-2</c:v>
                </c:pt>
                <c:pt idx="32145">
                  <c:v>3.3587009000000001E-2</c:v>
                </c:pt>
                <c:pt idx="32146">
                  <c:v>3.3587009199999997E-2</c:v>
                </c:pt>
                <c:pt idx="32147">
                  <c:v>3.3587009399999999E-2</c:v>
                </c:pt>
                <c:pt idx="32148">
                  <c:v>3.3587009600000002E-2</c:v>
                </c:pt>
                <c:pt idx="32149">
                  <c:v>3.3587009799999998E-2</c:v>
                </c:pt>
                <c:pt idx="32150">
                  <c:v>3.358701E-2</c:v>
                </c:pt>
                <c:pt idx="32151">
                  <c:v>3.3587010200000003E-2</c:v>
                </c:pt>
                <c:pt idx="32152">
                  <c:v>3.3587010399999999E-2</c:v>
                </c:pt>
                <c:pt idx="32153">
                  <c:v>3.3587010600000002E-2</c:v>
                </c:pt>
                <c:pt idx="32154">
                  <c:v>3.3587010799999997E-2</c:v>
                </c:pt>
                <c:pt idx="32155">
                  <c:v>3.3587011E-2</c:v>
                </c:pt>
                <c:pt idx="32156">
                  <c:v>3.3587011200000003E-2</c:v>
                </c:pt>
                <c:pt idx="32157">
                  <c:v>3.3587011399999998E-2</c:v>
                </c:pt>
                <c:pt idx="32158">
                  <c:v>3.3587011600000001E-2</c:v>
                </c:pt>
                <c:pt idx="32159">
                  <c:v>3.3587011799999997E-2</c:v>
                </c:pt>
                <c:pt idx="32160">
                  <c:v>3.3587011999999999E-2</c:v>
                </c:pt>
                <c:pt idx="32161">
                  <c:v>3.3587012200000002E-2</c:v>
                </c:pt>
                <c:pt idx="32162">
                  <c:v>3.3587012399999998E-2</c:v>
                </c:pt>
                <c:pt idx="32163">
                  <c:v>3.35870126E-2</c:v>
                </c:pt>
                <c:pt idx="32164">
                  <c:v>3.3587012800000003E-2</c:v>
                </c:pt>
                <c:pt idx="32165">
                  <c:v>3.3587012999999999E-2</c:v>
                </c:pt>
                <c:pt idx="32166">
                  <c:v>3.3587013200000002E-2</c:v>
                </c:pt>
                <c:pt idx="32167">
                  <c:v>3.3587013399999997E-2</c:v>
                </c:pt>
                <c:pt idx="32168">
                  <c:v>3.35870136E-2</c:v>
                </c:pt>
                <c:pt idx="32169">
                  <c:v>3.3587013800000003E-2</c:v>
                </c:pt>
                <c:pt idx="32170">
                  <c:v>3.3587013999999998E-2</c:v>
                </c:pt>
                <c:pt idx="32171">
                  <c:v>3.3587014200000001E-2</c:v>
                </c:pt>
                <c:pt idx="32172">
                  <c:v>3.3587014399999997E-2</c:v>
                </c:pt>
                <c:pt idx="32173">
                  <c:v>3.3587014599999999E-2</c:v>
                </c:pt>
                <c:pt idx="32174">
                  <c:v>3.3587014800000002E-2</c:v>
                </c:pt>
                <c:pt idx="32175">
                  <c:v>3.3587014999999998E-2</c:v>
                </c:pt>
                <c:pt idx="32176">
                  <c:v>3.3587015200000001E-2</c:v>
                </c:pt>
                <c:pt idx="32177">
                  <c:v>3.3587015400000003E-2</c:v>
                </c:pt>
                <c:pt idx="32178">
                  <c:v>3.3587015599999999E-2</c:v>
                </c:pt>
                <c:pt idx="32179">
                  <c:v>3.3587015800000002E-2</c:v>
                </c:pt>
                <c:pt idx="32180">
                  <c:v>3.3587015999999997E-2</c:v>
                </c:pt>
                <c:pt idx="32181">
                  <c:v>3.35870162E-2</c:v>
                </c:pt>
                <c:pt idx="32182">
                  <c:v>3.3587016400000003E-2</c:v>
                </c:pt>
                <c:pt idx="32183">
                  <c:v>3.3587016599999998E-2</c:v>
                </c:pt>
                <c:pt idx="32184">
                  <c:v>3.3587016800000001E-2</c:v>
                </c:pt>
                <c:pt idx="32185">
                  <c:v>3.3587016999999997E-2</c:v>
                </c:pt>
                <c:pt idx="32186">
                  <c:v>3.3587017199999999E-2</c:v>
                </c:pt>
                <c:pt idx="32187">
                  <c:v>3.3587017400000002E-2</c:v>
                </c:pt>
                <c:pt idx="32188">
                  <c:v>3.3587017599999998E-2</c:v>
                </c:pt>
                <c:pt idx="32189">
                  <c:v>3.3587017800000001E-2</c:v>
                </c:pt>
                <c:pt idx="32190">
                  <c:v>3.3587018000000003E-2</c:v>
                </c:pt>
                <c:pt idx="32191">
                  <c:v>3.3587018199999999E-2</c:v>
                </c:pt>
                <c:pt idx="32192">
                  <c:v>3.3587018400000002E-2</c:v>
                </c:pt>
                <c:pt idx="32193">
                  <c:v>3.3587018599999997E-2</c:v>
                </c:pt>
                <c:pt idx="32194">
                  <c:v>3.35870188E-2</c:v>
                </c:pt>
                <c:pt idx="32195">
                  <c:v>3.3587019000000003E-2</c:v>
                </c:pt>
                <c:pt idx="32196">
                  <c:v>3.3587019199999998E-2</c:v>
                </c:pt>
                <c:pt idx="32197">
                  <c:v>3.3587019400000001E-2</c:v>
                </c:pt>
                <c:pt idx="32198">
                  <c:v>3.3587019599999997E-2</c:v>
                </c:pt>
                <c:pt idx="32199">
                  <c:v>3.3587019799999999E-2</c:v>
                </c:pt>
                <c:pt idx="32200">
                  <c:v>3.3587020000000002E-2</c:v>
                </c:pt>
                <c:pt idx="32201">
                  <c:v>3.3587020199999998E-2</c:v>
                </c:pt>
                <c:pt idx="32202">
                  <c:v>3.3587020400000001E-2</c:v>
                </c:pt>
                <c:pt idx="32203">
                  <c:v>3.3587020600000003E-2</c:v>
                </c:pt>
                <c:pt idx="32204">
                  <c:v>3.3587020799999999E-2</c:v>
                </c:pt>
                <c:pt idx="32205">
                  <c:v>3.3587021000000002E-2</c:v>
                </c:pt>
                <c:pt idx="32206">
                  <c:v>3.3587021199999997E-2</c:v>
                </c:pt>
                <c:pt idx="32207">
                  <c:v>3.35870214E-2</c:v>
                </c:pt>
                <c:pt idx="32208">
                  <c:v>3.3587021600000003E-2</c:v>
                </c:pt>
                <c:pt idx="32209">
                  <c:v>3.3587021799999998E-2</c:v>
                </c:pt>
                <c:pt idx="32210">
                  <c:v>3.3587022000000001E-2</c:v>
                </c:pt>
                <c:pt idx="32211">
                  <c:v>3.3587022199999997E-2</c:v>
                </c:pt>
                <c:pt idx="32212">
                  <c:v>3.35870224E-2</c:v>
                </c:pt>
                <c:pt idx="32213">
                  <c:v>3.3587022600000002E-2</c:v>
                </c:pt>
                <c:pt idx="32214">
                  <c:v>3.3587022799999998E-2</c:v>
                </c:pt>
                <c:pt idx="32215">
                  <c:v>3.3587023000000001E-2</c:v>
                </c:pt>
                <c:pt idx="32216">
                  <c:v>3.3587023200000003E-2</c:v>
                </c:pt>
                <c:pt idx="32217">
                  <c:v>3.3587023399999999E-2</c:v>
                </c:pt>
                <c:pt idx="32218">
                  <c:v>3.3587023600000002E-2</c:v>
                </c:pt>
                <c:pt idx="32219">
                  <c:v>3.3587023799999997E-2</c:v>
                </c:pt>
                <c:pt idx="32220">
                  <c:v>3.3587024E-2</c:v>
                </c:pt>
                <c:pt idx="32221">
                  <c:v>3.3587024200000003E-2</c:v>
                </c:pt>
                <c:pt idx="32222">
                  <c:v>3.3587024399999998E-2</c:v>
                </c:pt>
                <c:pt idx="32223">
                  <c:v>3.3587024600000001E-2</c:v>
                </c:pt>
                <c:pt idx="32224">
                  <c:v>3.3587024799999997E-2</c:v>
                </c:pt>
                <c:pt idx="32225">
                  <c:v>3.3587025E-2</c:v>
                </c:pt>
                <c:pt idx="32226">
                  <c:v>3.3587025200000002E-2</c:v>
                </c:pt>
                <c:pt idx="32227">
                  <c:v>3.3587025399999998E-2</c:v>
                </c:pt>
                <c:pt idx="32228">
                  <c:v>3.3587025600000001E-2</c:v>
                </c:pt>
                <c:pt idx="32229">
                  <c:v>3.3587025800000003E-2</c:v>
                </c:pt>
                <c:pt idx="32230">
                  <c:v>3.3587025999999999E-2</c:v>
                </c:pt>
                <c:pt idx="32231">
                  <c:v>3.3587026200000002E-2</c:v>
                </c:pt>
                <c:pt idx="32232">
                  <c:v>3.3587026399999997E-2</c:v>
                </c:pt>
                <c:pt idx="32233">
                  <c:v>3.35870266E-2</c:v>
                </c:pt>
                <c:pt idx="32234">
                  <c:v>3.3587026800000003E-2</c:v>
                </c:pt>
                <c:pt idx="32235">
                  <c:v>3.3587026999999998E-2</c:v>
                </c:pt>
                <c:pt idx="32236">
                  <c:v>3.3587027200000001E-2</c:v>
                </c:pt>
                <c:pt idx="32237">
                  <c:v>3.3587027399999997E-2</c:v>
                </c:pt>
                <c:pt idx="32238">
                  <c:v>3.35870276E-2</c:v>
                </c:pt>
                <c:pt idx="32239">
                  <c:v>3.3587027800000002E-2</c:v>
                </c:pt>
                <c:pt idx="32240">
                  <c:v>3.3587027999999998E-2</c:v>
                </c:pt>
                <c:pt idx="32241">
                  <c:v>3.3587028200000001E-2</c:v>
                </c:pt>
                <c:pt idx="32242">
                  <c:v>3.3587028400000003E-2</c:v>
                </c:pt>
                <c:pt idx="32243">
                  <c:v>3.3587028599999999E-2</c:v>
                </c:pt>
                <c:pt idx="32244">
                  <c:v>3.3587028800000002E-2</c:v>
                </c:pt>
                <c:pt idx="32245">
                  <c:v>3.3587028999999997E-2</c:v>
                </c:pt>
                <c:pt idx="32246">
                  <c:v>3.35870292E-2</c:v>
                </c:pt>
                <c:pt idx="32247">
                  <c:v>3.3587029400000003E-2</c:v>
                </c:pt>
                <c:pt idx="32248">
                  <c:v>3.3587029599999998E-2</c:v>
                </c:pt>
                <c:pt idx="32249">
                  <c:v>3.3587029800000001E-2</c:v>
                </c:pt>
                <c:pt idx="32250">
                  <c:v>3.3587029999999997E-2</c:v>
                </c:pt>
                <c:pt idx="32251">
                  <c:v>3.35870302E-2</c:v>
                </c:pt>
                <c:pt idx="32252">
                  <c:v>3.3587030400000002E-2</c:v>
                </c:pt>
                <c:pt idx="32253">
                  <c:v>3.3587030599999998E-2</c:v>
                </c:pt>
                <c:pt idx="32254">
                  <c:v>3.3587030800000001E-2</c:v>
                </c:pt>
                <c:pt idx="32255">
                  <c:v>3.3587031000000003E-2</c:v>
                </c:pt>
                <c:pt idx="32256">
                  <c:v>3.3587031199999999E-2</c:v>
                </c:pt>
                <c:pt idx="32257">
                  <c:v>3.3587031400000002E-2</c:v>
                </c:pt>
                <c:pt idx="32258">
                  <c:v>3.3587031599999997E-2</c:v>
                </c:pt>
                <c:pt idx="32259">
                  <c:v>3.35870318E-2</c:v>
                </c:pt>
                <c:pt idx="32260">
                  <c:v>3.3587032000000003E-2</c:v>
                </c:pt>
                <c:pt idx="32261">
                  <c:v>3.3587032199999999E-2</c:v>
                </c:pt>
                <c:pt idx="32262">
                  <c:v>3.3587032400000001E-2</c:v>
                </c:pt>
                <c:pt idx="32263">
                  <c:v>3.3587032599999997E-2</c:v>
                </c:pt>
                <c:pt idx="32264">
                  <c:v>3.35870328E-2</c:v>
                </c:pt>
                <c:pt idx="32265">
                  <c:v>3.3587033000000002E-2</c:v>
                </c:pt>
                <c:pt idx="32266">
                  <c:v>3.3587033199999998E-2</c:v>
                </c:pt>
                <c:pt idx="32267">
                  <c:v>3.3587033400000001E-2</c:v>
                </c:pt>
                <c:pt idx="32268">
                  <c:v>3.3587033600000003E-2</c:v>
                </c:pt>
                <c:pt idx="32269">
                  <c:v>3.3587033799999999E-2</c:v>
                </c:pt>
                <c:pt idx="32270">
                  <c:v>3.3587034000000002E-2</c:v>
                </c:pt>
                <c:pt idx="32271">
                  <c:v>3.3587034199999997E-2</c:v>
                </c:pt>
                <c:pt idx="32272">
                  <c:v>3.35870344E-2</c:v>
                </c:pt>
                <c:pt idx="32273">
                  <c:v>3.3587034600000003E-2</c:v>
                </c:pt>
                <c:pt idx="32274">
                  <c:v>3.3587034799999999E-2</c:v>
                </c:pt>
                <c:pt idx="32275">
                  <c:v>3.3587035000000001E-2</c:v>
                </c:pt>
                <c:pt idx="32276">
                  <c:v>3.3587035199999997E-2</c:v>
                </c:pt>
                <c:pt idx="32277">
                  <c:v>3.35870354E-2</c:v>
                </c:pt>
                <c:pt idx="32278">
                  <c:v>3.3587035600000002E-2</c:v>
                </c:pt>
                <c:pt idx="32279">
                  <c:v>3.3587035799999998E-2</c:v>
                </c:pt>
                <c:pt idx="32280">
                  <c:v>3.3587036000000001E-2</c:v>
                </c:pt>
                <c:pt idx="32281">
                  <c:v>3.3587036200000003E-2</c:v>
                </c:pt>
                <c:pt idx="32282">
                  <c:v>3.3587036399999999E-2</c:v>
                </c:pt>
                <c:pt idx="32283">
                  <c:v>3.3587036600000002E-2</c:v>
                </c:pt>
                <c:pt idx="32284">
                  <c:v>3.3587036799999997E-2</c:v>
                </c:pt>
                <c:pt idx="32285">
                  <c:v>3.3587037E-2</c:v>
                </c:pt>
                <c:pt idx="32286">
                  <c:v>3.3587037200000003E-2</c:v>
                </c:pt>
                <c:pt idx="32287">
                  <c:v>3.3587037399999999E-2</c:v>
                </c:pt>
                <c:pt idx="32288">
                  <c:v>3.3587037600000001E-2</c:v>
                </c:pt>
                <c:pt idx="32289">
                  <c:v>3.3587037799999997E-2</c:v>
                </c:pt>
                <c:pt idx="32290">
                  <c:v>3.3587038E-2</c:v>
                </c:pt>
                <c:pt idx="32291">
                  <c:v>3.3587038200000002E-2</c:v>
                </c:pt>
                <c:pt idx="32292">
                  <c:v>3.3587038399999998E-2</c:v>
                </c:pt>
                <c:pt idx="32293">
                  <c:v>3.3587038600000001E-2</c:v>
                </c:pt>
                <c:pt idx="32294">
                  <c:v>3.3587038800000003E-2</c:v>
                </c:pt>
                <c:pt idx="32295">
                  <c:v>3.3587038999999999E-2</c:v>
                </c:pt>
                <c:pt idx="32296">
                  <c:v>3.3587039200000002E-2</c:v>
                </c:pt>
                <c:pt idx="32297">
                  <c:v>3.3587039399999997E-2</c:v>
                </c:pt>
                <c:pt idx="32298">
                  <c:v>3.35870396E-2</c:v>
                </c:pt>
                <c:pt idx="32299">
                  <c:v>3.3587039800000003E-2</c:v>
                </c:pt>
                <c:pt idx="32300">
                  <c:v>3.3587039999999999E-2</c:v>
                </c:pt>
                <c:pt idx="32301">
                  <c:v>3.3587040200000001E-2</c:v>
                </c:pt>
                <c:pt idx="32302">
                  <c:v>3.3587040399999997E-2</c:v>
                </c:pt>
                <c:pt idx="32303">
                  <c:v>3.35870406E-2</c:v>
                </c:pt>
                <c:pt idx="32304">
                  <c:v>3.3587040800000002E-2</c:v>
                </c:pt>
                <c:pt idx="32305">
                  <c:v>3.3587040999999998E-2</c:v>
                </c:pt>
                <c:pt idx="32306">
                  <c:v>3.3587041200000001E-2</c:v>
                </c:pt>
                <c:pt idx="32307">
                  <c:v>3.3587041400000003E-2</c:v>
                </c:pt>
                <c:pt idx="32308">
                  <c:v>3.3587041599999999E-2</c:v>
                </c:pt>
                <c:pt idx="32309">
                  <c:v>3.3587041800000002E-2</c:v>
                </c:pt>
                <c:pt idx="32310">
                  <c:v>3.3587041999999998E-2</c:v>
                </c:pt>
                <c:pt idx="32311">
                  <c:v>3.35870422E-2</c:v>
                </c:pt>
                <c:pt idx="32312">
                  <c:v>3.3587042400000003E-2</c:v>
                </c:pt>
                <c:pt idx="32313">
                  <c:v>3.3587042599999999E-2</c:v>
                </c:pt>
                <c:pt idx="32314">
                  <c:v>3.3587042800000001E-2</c:v>
                </c:pt>
                <c:pt idx="32315">
                  <c:v>3.3587042999999997E-2</c:v>
                </c:pt>
                <c:pt idx="32316">
                  <c:v>3.35870432E-2</c:v>
                </c:pt>
                <c:pt idx="32317">
                  <c:v>3.3587043400000002E-2</c:v>
                </c:pt>
                <c:pt idx="32318">
                  <c:v>3.3587043599999998E-2</c:v>
                </c:pt>
                <c:pt idx="32319">
                  <c:v>3.3587043800000001E-2</c:v>
                </c:pt>
                <c:pt idx="32320">
                  <c:v>3.3587044000000003E-2</c:v>
                </c:pt>
                <c:pt idx="32321">
                  <c:v>3.3587044199999999E-2</c:v>
                </c:pt>
                <c:pt idx="32322">
                  <c:v>3.3587044400000002E-2</c:v>
                </c:pt>
                <c:pt idx="32323">
                  <c:v>3.3587044599999998E-2</c:v>
                </c:pt>
                <c:pt idx="32324">
                  <c:v>3.35870448E-2</c:v>
                </c:pt>
                <c:pt idx="32325">
                  <c:v>3.3587045000000003E-2</c:v>
                </c:pt>
                <c:pt idx="32326">
                  <c:v>3.3587045199999999E-2</c:v>
                </c:pt>
                <c:pt idx="32327">
                  <c:v>3.3587045400000001E-2</c:v>
                </c:pt>
                <c:pt idx="32328">
                  <c:v>3.3587045599999997E-2</c:v>
                </c:pt>
                <c:pt idx="32329">
                  <c:v>3.35870458E-2</c:v>
                </c:pt>
                <c:pt idx="32330">
                  <c:v>3.3587046000000002E-2</c:v>
                </c:pt>
                <c:pt idx="32331">
                  <c:v>3.3587046199999998E-2</c:v>
                </c:pt>
                <c:pt idx="32332">
                  <c:v>3.3587046400000001E-2</c:v>
                </c:pt>
                <c:pt idx="32333">
                  <c:v>3.3587046600000003E-2</c:v>
                </c:pt>
                <c:pt idx="32334">
                  <c:v>3.3587046799999999E-2</c:v>
                </c:pt>
                <c:pt idx="32335">
                  <c:v>3.3587047000000002E-2</c:v>
                </c:pt>
                <c:pt idx="32336">
                  <c:v>3.3587047199999998E-2</c:v>
                </c:pt>
                <c:pt idx="32337">
                  <c:v>3.35870474E-2</c:v>
                </c:pt>
                <c:pt idx="32338">
                  <c:v>3.3587047600000003E-2</c:v>
                </c:pt>
                <c:pt idx="32339">
                  <c:v>3.3587047799999999E-2</c:v>
                </c:pt>
                <c:pt idx="32340">
                  <c:v>3.3587048000000001E-2</c:v>
                </c:pt>
                <c:pt idx="32341">
                  <c:v>3.3587048199999997E-2</c:v>
                </c:pt>
                <c:pt idx="32342">
                  <c:v>3.35870484E-2</c:v>
                </c:pt>
                <c:pt idx="32343">
                  <c:v>3.3587048600000002E-2</c:v>
                </c:pt>
                <c:pt idx="32344">
                  <c:v>3.3587048799999998E-2</c:v>
                </c:pt>
                <c:pt idx="32345">
                  <c:v>3.3587049000000001E-2</c:v>
                </c:pt>
                <c:pt idx="32346">
                  <c:v>3.3587049200000003E-2</c:v>
                </c:pt>
                <c:pt idx="32347">
                  <c:v>3.3587049399999999E-2</c:v>
                </c:pt>
                <c:pt idx="32348">
                  <c:v>3.3587049600000002E-2</c:v>
                </c:pt>
                <c:pt idx="32349">
                  <c:v>3.3587049799999998E-2</c:v>
                </c:pt>
                <c:pt idx="32350">
                  <c:v>3.358705E-2</c:v>
                </c:pt>
                <c:pt idx="32351">
                  <c:v>3.3587050200000003E-2</c:v>
                </c:pt>
                <c:pt idx="32352">
                  <c:v>3.3587050399999999E-2</c:v>
                </c:pt>
                <c:pt idx="32353">
                  <c:v>3.3587050600000001E-2</c:v>
                </c:pt>
                <c:pt idx="32354">
                  <c:v>3.3587050799999997E-2</c:v>
                </c:pt>
                <c:pt idx="32355">
                  <c:v>3.3587051E-2</c:v>
                </c:pt>
                <c:pt idx="32356">
                  <c:v>3.3587051200000002E-2</c:v>
                </c:pt>
                <c:pt idx="32357">
                  <c:v>3.3587051399999998E-2</c:v>
                </c:pt>
                <c:pt idx="32358">
                  <c:v>3.3587051600000001E-2</c:v>
                </c:pt>
                <c:pt idx="32359">
                  <c:v>3.3587051800000003E-2</c:v>
                </c:pt>
                <c:pt idx="32360">
                  <c:v>3.3587051999999999E-2</c:v>
                </c:pt>
                <c:pt idx="32361">
                  <c:v>3.3587052200000002E-2</c:v>
                </c:pt>
                <c:pt idx="32362">
                  <c:v>3.3587052399999998E-2</c:v>
                </c:pt>
                <c:pt idx="32363">
                  <c:v>3.35870526E-2</c:v>
                </c:pt>
                <c:pt idx="32364">
                  <c:v>3.3587052800000003E-2</c:v>
                </c:pt>
                <c:pt idx="32365">
                  <c:v>3.3587052999999999E-2</c:v>
                </c:pt>
                <c:pt idx="32366">
                  <c:v>3.3587053200000001E-2</c:v>
                </c:pt>
                <c:pt idx="32367">
                  <c:v>3.3587053399999997E-2</c:v>
                </c:pt>
                <c:pt idx="32368">
                  <c:v>3.35870536E-2</c:v>
                </c:pt>
                <c:pt idx="32369">
                  <c:v>3.3587053800000002E-2</c:v>
                </c:pt>
                <c:pt idx="32370">
                  <c:v>3.3587053999999998E-2</c:v>
                </c:pt>
                <c:pt idx="32371">
                  <c:v>3.3587054200000001E-2</c:v>
                </c:pt>
                <c:pt idx="32372">
                  <c:v>3.3587054399999997E-2</c:v>
                </c:pt>
                <c:pt idx="32373">
                  <c:v>3.3587054599999999E-2</c:v>
                </c:pt>
                <c:pt idx="32374">
                  <c:v>3.3587054800000002E-2</c:v>
                </c:pt>
                <c:pt idx="32375">
                  <c:v>3.3587054999999998E-2</c:v>
                </c:pt>
                <c:pt idx="32376">
                  <c:v>3.35870552E-2</c:v>
                </c:pt>
                <c:pt idx="32377">
                  <c:v>3.3587055400000003E-2</c:v>
                </c:pt>
                <c:pt idx="32378">
                  <c:v>3.3587055599999999E-2</c:v>
                </c:pt>
                <c:pt idx="32379">
                  <c:v>3.3587055800000001E-2</c:v>
                </c:pt>
                <c:pt idx="32380">
                  <c:v>3.3587055999999997E-2</c:v>
                </c:pt>
                <c:pt idx="32381">
                  <c:v>3.35870562E-2</c:v>
                </c:pt>
                <c:pt idx="32382">
                  <c:v>3.3587056400000002E-2</c:v>
                </c:pt>
                <c:pt idx="32383">
                  <c:v>3.3587056599999998E-2</c:v>
                </c:pt>
                <c:pt idx="32384">
                  <c:v>3.3587056800000001E-2</c:v>
                </c:pt>
                <c:pt idx="32385">
                  <c:v>3.3587056999999997E-2</c:v>
                </c:pt>
                <c:pt idx="32386">
                  <c:v>3.3587057199999999E-2</c:v>
                </c:pt>
                <c:pt idx="32387">
                  <c:v>3.3587057400000002E-2</c:v>
                </c:pt>
                <c:pt idx="32388">
                  <c:v>3.3587057599999998E-2</c:v>
                </c:pt>
                <c:pt idx="32389">
                  <c:v>3.35870578E-2</c:v>
                </c:pt>
                <c:pt idx="32390">
                  <c:v>3.3587058000000003E-2</c:v>
                </c:pt>
                <c:pt idx="32391">
                  <c:v>3.3587058199999999E-2</c:v>
                </c:pt>
                <c:pt idx="32392">
                  <c:v>3.3587058400000001E-2</c:v>
                </c:pt>
                <c:pt idx="32393">
                  <c:v>3.3587058599999997E-2</c:v>
                </c:pt>
                <c:pt idx="32394">
                  <c:v>3.35870588E-2</c:v>
                </c:pt>
                <c:pt idx="32395">
                  <c:v>3.3587059000000002E-2</c:v>
                </c:pt>
                <c:pt idx="32396">
                  <c:v>3.3587059199999998E-2</c:v>
                </c:pt>
                <c:pt idx="32397">
                  <c:v>3.3587059400000001E-2</c:v>
                </c:pt>
                <c:pt idx="32398">
                  <c:v>3.3587059599999997E-2</c:v>
                </c:pt>
                <c:pt idx="32399">
                  <c:v>3.3587059799999999E-2</c:v>
                </c:pt>
                <c:pt idx="32400">
                  <c:v>3.3587060000000002E-2</c:v>
                </c:pt>
                <c:pt idx="32401">
                  <c:v>3.3587060199999998E-2</c:v>
                </c:pt>
                <c:pt idx="32402">
                  <c:v>3.35870604E-2</c:v>
                </c:pt>
                <c:pt idx="32403">
                  <c:v>3.3587060600000003E-2</c:v>
                </c:pt>
                <c:pt idx="32404">
                  <c:v>3.3587060799999999E-2</c:v>
                </c:pt>
                <c:pt idx="32405">
                  <c:v>3.3587061000000001E-2</c:v>
                </c:pt>
                <c:pt idx="32406">
                  <c:v>3.3587061199999997E-2</c:v>
                </c:pt>
                <c:pt idx="32407">
                  <c:v>3.35870614E-2</c:v>
                </c:pt>
                <c:pt idx="32408">
                  <c:v>3.3587061600000002E-2</c:v>
                </c:pt>
                <c:pt idx="32409">
                  <c:v>3.3587061799999998E-2</c:v>
                </c:pt>
                <c:pt idx="32410">
                  <c:v>3.3587062000000001E-2</c:v>
                </c:pt>
                <c:pt idx="32411">
                  <c:v>3.3587062199999997E-2</c:v>
                </c:pt>
                <c:pt idx="32412">
                  <c:v>3.3587062399999999E-2</c:v>
                </c:pt>
                <c:pt idx="32413">
                  <c:v>3.3587062600000002E-2</c:v>
                </c:pt>
                <c:pt idx="32414">
                  <c:v>3.3587062799999998E-2</c:v>
                </c:pt>
                <c:pt idx="32415">
                  <c:v>3.3587063E-2</c:v>
                </c:pt>
                <c:pt idx="32416">
                  <c:v>3.3587063200000003E-2</c:v>
                </c:pt>
                <c:pt idx="32417">
                  <c:v>3.3587063399999999E-2</c:v>
                </c:pt>
                <c:pt idx="32418">
                  <c:v>3.3587063600000001E-2</c:v>
                </c:pt>
                <c:pt idx="32419">
                  <c:v>3.3587063799999997E-2</c:v>
                </c:pt>
                <c:pt idx="32420">
                  <c:v>3.3587064E-2</c:v>
                </c:pt>
                <c:pt idx="32421">
                  <c:v>3.3587064200000002E-2</c:v>
                </c:pt>
                <c:pt idx="32422">
                  <c:v>3.3587064399999998E-2</c:v>
                </c:pt>
                <c:pt idx="32423">
                  <c:v>3.3587064600000001E-2</c:v>
                </c:pt>
                <c:pt idx="32424">
                  <c:v>3.3587064799999997E-2</c:v>
                </c:pt>
                <c:pt idx="32425">
                  <c:v>3.3587064999999999E-2</c:v>
                </c:pt>
                <c:pt idx="32426">
                  <c:v>3.3587065200000002E-2</c:v>
                </c:pt>
                <c:pt idx="32427">
                  <c:v>3.3587065399999998E-2</c:v>
                </c:pt>
                <c:pt idx="32428">
                  <c:v>3.35870656E-2</c:v>
                </c:pt>
                <c:pt idx="32429">
                  <c:v>3.3587065800000003E-2</c:v>
                </c:pt>
                <c:pt idx="32430">
                  <c:v>3.3587065999999999E-2</c:v>
                </c:pt>
                <c:pt idx="32431">
                  <c:v>3.3587066200000001E-2</c:v>
                </c:pt>
                <c:pt idx="32432">
                  <c:v>3.3587066399999997E-2</c:v>
                </c:pt>
                <c:pt idx="32433">
                  <c:v>3.35870666E-2</c:v>
                </c:pt>
                <c:pt idx="32434">
                  <c:v>3.3587066800000002E-2</c:v>
                </c:pt>
                <c:pt idx="32435">
                  <c:v>3.3587066999999998E-2</c:v>
                </c:pt>
                <c:pt idx="32436">
                  <c:v>3.3587067200000001E-2</c:v>
                </c:pt>
                <c:pt idx="32437">
                  <c:v>3.3587067399999997E-2</c:v>
                </c:pt>
                <c:pt idx="32438">
                  <c:v>3.3587067599999999E-2</c:v>
                </c:pt>
                <c:pt idx="32439">
                  <c:v>3.3587067800000002E-2</c:v>
                </c:pt>
                <c:pt idx="32440">
                  <c:v>3.3587067999999998E-2</c:v>
                </c:pt>
                <c:pt idx="32441">
                  <c:v>3.35870682E-2</c:v>
                </c:pt>
                <c:pt idx="32442">
                  <c:v>3.3587068400000003E-2</c:v>
                </c:pt>
                <c:pt idx="32443">
                  <c:v>3.3587068599999999E-2</c:v>
                </c:pt>
                <c:pt idx="32444">
                  <c:v>3.3587068800000001E-2</c:v>
                </c:pt>
                <c:pt idx="32445">
                  <c:v>3.3587068999999997E-2</c:v>
                </c:pt>
                <c:pt idx="32446">
                  <c:v>3.35870692E-2</c:v>
                </c:pt>
                <c:pt idx="32447">
                  <c:v>3.3587069400000003E-2</c:v>
                </c:pt>
                <c:pt idx="32448">
                  <c:v>3.3587069599999998E-2</c:v>
                </c:pt>
                <c:pt idx="32449">
                  <c:v>3.3587069800000001E-2</c:v>
                </c:pt>
                <c:pt idx="32450">
                  <c:v>3.3587069999999997E-2</c:v>
                </c:pt>
                <c:pt idx="32451">
                  <c:v>3.3587070199999999E-2</c:v>
                </c:pt>
                <c:pt idx="32452">
                  <c:v>3.3587070400000002E-2</c:v>
                </c:pt>
                <c:pt idx="32453">
                  <c:v>3.3587070599999998E-2</c:v>
                </c:pt>
                <c:pt idx="32454">
                  <c:v>3.35870708E-2</c:v>
                </c:pt>
                <c:pt idx="32455">
                  <c:v>3.3587071000000003E-2</c:v>
                </c:pt>
                <c:pt idx="32456">
                  <c:v>3.3587071199999999E-2</c:v>
                </c:pt>
                <c:pt idx="32457">
                  <c:v>3.3587071400000001E-2</c:v>
                </c:pt>
                <c:pt idx="32458">
                  <c:v>3.3587071599999997E-2</c:v>
                </c:pt>
                <c:pt idx="32459">
                  <c:v>3.35870718E-2</c:v>
                </c:pt>
                <c:pt idx="32460">
                  <c:v>3.3587072000000003E-2</c:v>
                </c:pt>
                <c:pt idx="32461">
                  <c:v>3.3587072199999998E-2</c:v>
                </c:pt>
                <c:pt idx="32462">
                  <c:v>3.3587072400000001E-2</c:v>
                </c:pt>
                <c:pt idx="32463">
                  <c:v>3.3587072599999997E-2</c:v>
                </c:pt>
                <c:pt idx="32464">
                  <c:v>3.3587072799999999E-2</c:v>
                </c:pt>
                <c:pt idx="32465">
                  <c:v>3.3587073000000002E-2</c:v>
                </c:pt>
                <c:pt idx="32466">
                  <c:v>3.3587073199999998E-2</c:v>
                </c:pt>
                <c:pt idx="32467">
                  <c:v>3.35870734E-2</c:v>
                </c:pt>
                <c:pt idx="32468">
                  <c:v>3.3587073600000003E-2</c:v>
                </c:pt>
                <c:pt idx="32469">
                  <c:v>3.3587073799999999E-2</c:v>
                </c:pt>
                <c:pt idx="32470">
                  <c:v>3.3587074000000001E-2</c:v>
                </c:pt>
                <c:pt idx="32471">
                  <c:v>3.3587074199999997E-2</c:v>
                </c:pt>
                <c:pt idx="32472">
                  <c:v>3.35870744E-2</c:v>
                </c:pt>
                <c:pt idx="32473">
                  <c:v>3.3587074600000003E-2</c:v>
                </c:pt>
                <c:pt idx="32474">
                  <c:v>3.3587074799999998E-2</c:v>
                </c:pt>
                <c:pt idx="32475">
                  <c:v>3.3587075000000001E-2</c:v>
                </c:pt>
                <c:pt idx="32476">
                  <c:v>3.3587075199999997E-2</c:v>
                </c:pt>
                <c:pt idx="32477">
                  <c:v>3.3587075399999999E-2</c:v>
                </c:pt>
                <c:pt idx="32478">
                  <c:v>3.3587075600000002E-2</c:v>
                </c:pt>
                <c:pt idx="32479">
                  <c:v>3.3587075799999998E-2</c:v>
                </c:pt>
                <c:pt idx="32480">
                  <c:v>3.3587076E-2</c:v>
                </c:pt>
                <c:pt idx="32481">
                  <c:v>3.3587076200000003E-2</c:v>
                </c:pt>
                <c:pt idx="32482">
                  <c:v>3.3587076399999999E-2</c:v>
                </c:pt>
                <c:pt idx="32483">
                  <c:v>3.3587076600000002E-2</c:v>
                </c:pt>
                <c:pt idx="32484">
                  <c:v>3.3587076799999997E-2</c:v>
                </c:pt>
                <c:pt idx="32485">
                  <c:v>3.3587077E-2</c:v>
                </c:pt>
                <c:pt idx="32486">
                  <c:v>3.3587077200000003E-2</c:v>
                </c:pt>
                <c:pt idx="32487">
                  <c:v>3.3587077399999998E-2</c:v>
                </c:pt>
                <c:pt idx="32488">
                  <c:v>3.3587077600000001E-2</c:v>
                </c:pt>
                <c:pt idx="32489">
                  <c:v>3.3587077799999997E-2</c:v>
                </c:pt>
                <c:pt idx="32490">
                  <c:v>3.3587077999999999E-2</c:v>
                </c:pt>
                <c:pt idx="32491">
                  <c:v>3.3587078200000002E-2</c:v>
                </c:pt>
                <c:pt idx="32492">
                  <c:v>3.3587078399999998E-2</c:v>
                </c:pt>
                <c:pt idx="32493">
                  <c:v>3.35870786E-2</c:v>
                </c:pt>
                <c:pt idx="32494">
                  <c:v>3.3587078800000003E-2</c:v>
                </c:pt>
                <c:pt idx="32495">
                  <c:v>3.3587078999999999E-2</c:v>
                </c:pt>
                <c:pt idx="32496">
                  <c:v>3.3587079200000002E-2</c:v>
                </c:pt>
                <c:pt idx="32497">
                  <c:v>3.3587079399999997E-2</c:v>
                </c:pt>
                <c:pt idx="32498">
                  <c:v>3.35870796E-2</c:v>
                </c:pt>
                <c:pt idx="32499">
                  <c:v>3.3587079800000003E-2</c:v>
                </c:pt>
                <c:pt idx="32500">
                  <c:v>3.3587079999999998E-2</c:v>
                </c:pt>
                <c:pt idx="32501">
                  <c:v>3.3587080200000001E-2</c:v>
                </c:pt>
                <c:pt idx="32502">
                  <c:v>3.3587080399999997E-2</c:v>
                </c:pt>
                <c:pt idx="32503">
                  <c:v>3.3587080599999999E-2</c:v>
                </c:pt>
                <c:pt idx="32504">
                  <c:v>3.3587080800000002E-2</c:v>
                </c:pt>
                <c:pt idx="32505">
                  <c:v>3.3587080999999998E-2</c:v>
                </c:pt>
                <c:pt idx="32506">
                  <c:v>3.35870812E-2</c:v>
                </c:pt>
                <c:pt idx="32507">
                  <c:v>3.3587081400000003E-2</c:v>
                </c:pt>
                <c:pt idx="32508">
                  <c:v>3.3587081599999999E-2</c:v>
                </c:pt>
                <c:pt idx="32509">
                  <c:v>3.3587081800000002E-2</c:v>
                </c:pt>
                <c:pt idx="32510">
                  <c:v>3.3587081999999997E-2</c:v>
                </c:pt>
                <c:pt idx="32511">
                  <c:v>3.35870822E-2</c:v>
                </c:pt>
                <c:pt idx="32512">
                  <c:v>3.3587082400000003E-2</c:v>
                </c:pt>
                <c:pt idx="32513">
                  <c:v>3.3587082599999998E-2</c:v>
                </c:pt>
                <c:pt idx="32514">
                  <c:v>3.3587082800000001E-2</c:v>
                </c:pt>
                <c:pt idx="32515">
                  <c:v>3.3587082999999997E-2</c:v>
                </c:pt>
                <c:pt idx="32516">
                  <c:v>3.3587083199999999E-2</c:v>
                </c:pt>
                <c:pt idx="32517">
                  <c:v>3.3587083400000002E-2</c:v>
                </c:pt>
                <c:pt idx="32518">
                  <c:v>3.3587083599999998E-2</c:v>
                </c:pt>
                <c:pt idx="32519">
                  <c:v>3.35870838E-2</c:v>
                </c:pt>
                <c:pt idx="32520">
                  <c:v>3.3587084000000003E-2</c:v>
                </c:pt>
                <c:pt idx="32521">
                  <c:v>3.3587084199999999E-2</c:v>
                </c:pt>
                <c:pt idx="32522">
                  <c:v>3.3587084400000002E-2</c:v>
                </c:pt>
                <c:pt idx="32523">
                  <c:v>3.3587084599999997E-2</c:v>
                </c:pt>
                <c:pt idx="32524">
                  <c:v>3.35870848E-2</c:v>
                </c:pt>
                <c:pt idx="32525">
                  <c:v>3.3587085000000003E-2</c:v>
                </c:pt>
                <c:pt idx="32526">
                  <c:v>3.3587085199999998E-2</c:v>
                </c:pt>
                <c:pt idx="32527">
                  <c:v>3.3587085400000001E-2</c:v>
                </c:pt>
                <c:pt idx="32528">
                  <c:v>3.3587085599999997E-2</c:v>
                </c:pt>
                <c:pt idx="32529">
                  <c:v>3.3587085799999999E-2</c:v>
                </c:pt>
                <c:pt idx="32530">
                  <c:v>3.3587086000000002E-2</c:v>
                </c:pt>
                <c:pt idx="32531">
                  <c:v>3.3587086199999998E-2</c:v>
                </c:pt>
                <c:pt idx="32532">
                  <c:v>3.3587086400000001E-2</c:v>
                </c:pt>
                <c:pt idx="32533">
                  <c:v>3.3587086600000003E-2</c:v>
                </c:pt>
                <c:pt idx="32534">
                  <c:v>3.3587086799999999E-2</c:v>
                </c:pt>
                <c:pt idx="32535">
                  <c:v>3.3587087000000002E-2</c:v>
                </c:pt>
                <c:pt idx="32536">
                  <c:v>3.3587087199999997E-2</c:v>
                </c:pt>
                <c:pt idx="32537">
                  <c:v>3.35870874E-2</c:v>
                </c:pt>
                <c:pt idx="32538">
                  <c:v>3.3587087600000003E-2</c:v>
                </c:pt>
                <c:pt idx="32539">
                  <c:v>3.3587087799999998E-2</c:v>
                </c:pt>
                <c:pt idx="32540">
                  <c:v>3.3587088000000001E-2</c:v>
                </c:pt>
                <c:pt idx="32541">
                  <c:v>3.3587088199999997E-2</c:v>
                </c:pt>
                <c:pt idx="32542">
                  <c:v>3.3587088399999999E-2</c:v>
                </c:pt>
                <c:pt idx="32543">
                  <c:v>3.3587088600000002E-2</c:v>
                </c:pt>
                <c:pt idx="32544">
                  <c:v>3.3587088799999998E-2</c:v>
                </c:pt>
                <c:pt idx="32545">
                  <c:v>3.3587089000000001E-2</c:v>
                </c:pt>
                <c:pt idx="32546">
                  <c:v>3.3587089200000003E-2</c:v>
                </c:pt>
                <c:pt idx="32547">
                  <c:v>3.3587089399999999E-2</c:v>
                </c:pt>
                <c:pt idx="32548">
                  <c:v>3.3587089600000002E-2</c:v>
                </c:pt>
                <c:pt idx="32549">
                  <c:v>3.3587089799999997E-2</c:v>
                </c:pt>
                <c:pt idx="32550">
                  <c:v>3.358709E-2</c:v>
                </c:pt>
                <c:pt idx="32551">
                  <c:v>3.3587090200000003E-2</c:v>
                </c:pt>
                <c:pt idx="32552">
                  <c:v>3.3587090399999998E-2</c:v>
                </c:pt>
                <c:pt idx="32553">
                  <c:v>3.3587090600000001E-2</c:v>
                </c:pt>
                <c:pt idx="32554">
                  <c:v>3.3587090799999997E-2</c:v>
                </c:pt>
                <c:pt idx="32555">
                  <c:v>3.3587090999999999E-2</c:v>
                </c:pt>
                <c:pt idx="32556">
                  <c:v>3.3587091200000002E-2</c:v>
                </c:pt>
                <c:pt idx="32557">
                  <c:v>3.3587091399999998E-2</c:v>
                </c:pt>
                <c:pt idx="32558">
                  <c:v>3.3587091600000001E-2</c:v>
                </c:pt>
                <c:pt idx="32559">
                  <c:v>3.3587091800000003E-2</c:v>
                </c:pt>
                <c:pt idx="32560">
                  <c:v>3.3587091999999999E-2</c:v>
                </c:pt>
                <c:pt idx="32561">
                  <c:v>3.3587092200000002E-2</c:v>
                </c:pt>
                <c:pt idx="32562">
                  <c:v>3.3587092399999997E-2</c:v>
                </c:pt>
                <c:pt idx="32563">
                  <c:v>3.35870926E-2</c:v>
                </c:pt>
                <c:pt idx="32564">
                  <c:v>3.3587092800000003E-2</c:v>
                </c:pt>
                <c:pt idx="32565">
                  <c:v>3.3587092999999998E-2</c:v>
                </c:pt>
                <c:pt idx="32566">
                  <c:v>3.3587093200000001E-2</c:v>
                </c:pt>
                <c:pt idx="32567">
                  <c:v>3.3587093399999997E-2</c:v>
                </c:pt>
                <c:pt idx="32568">
                  <c:v>3.3587093599999999E-2</c:v>
                </c:pt>
                <c:pt idx="32569">
                  <c:v>3.3587093800000002E-2</c:v>
                </c:pt>
                <c:pt idx="32570">
                  <c:v>3.3587093999999998E-2</c:v>
                </c:pt>
                <c:pt idx="32571">
                  <c:v>3.3587094200000001E-2</c:v>
                </c:pt>
                <c:pt idx="32572">
                  <c:v>3.3587094400000003E-2</c:v>
                </c:pt>
                <c:pt idx="32573">
                  <c:v>3.3587094599999999E-2</c:v>
                </c:pt>
                <c:pt idx="32574">
                  <c:v>3.3587094800000002E-2</c:v>
                </c:pt>
                <c:pt idx="32575">
                  <c:v>3.3587094999999997E-2</c:v>
                </c:pt>
                <c:pt idx="32576">
                  <c:v>3.35870952E-2</c:v>
                </c:pt>
                <c:pt idx="32577">
                  <c:v>3.3587095400000003E-2</c:v>
                </c:pt>
                <c:pt idx="32578">
                  <c:v>3.3587095599999998E-2</c:v>
                </c:pt>
                <c:pt idx="32579">
                  <c:v>3.3587095800000001E-2</c:v>
                </c:pt>
                <c:pt idx="32580">
                  <c:v>3.3587095999999997E-2</c:v>
                </c:pt>
                <c:pt idx="32581">
                  <c:v>3.35870962E-2</c:v>
                </c:pt>
                <c:pt idx="32582">
                  <c:v>3.3587096400000002E-2</c:v>
                </c:pt>
                <c:pt idx="32583">
                  <c:v>3.3587096599999998E-2</c:v>
                </c:pt>
                <c:pt idx="32584">
                  <c:v>3.3587096800000001E-2</c:v>
                </c:pt>
                <c:pt idx="32585">
                  <c:v>3.3587097000000003E-2</c:v>
                </c:pt>
                <c:pt idx="32586">
                  <c:v>3.3587097199999999E-2</c:v>
                </c:pt>
                <c:pt idx="32587">
                  <c:v>3.3587097400000002E-2</c:v>
                </c:pt>
                <c:pt idx="32588">
                  <c:v>3.3587097599999997E-2</c:v>
                </c:pt>
                <c:pt idx="32589">
                  <c:v>3.35870978E-2</c:v>
                </c:pt>
                <c:pt idx="32590">
                  <c:v>3.3587098000000003E-2</c:v>
                </c:pt>
                <c:pt idx="32591">
                  <c:v>3.3587098199999998E-2</c:v>
                </c:pt>
                <c:pt idx="32592">
                  <c:v>3.3587098400000001E-2</c:v>
                </c:pt>
                <c:pt idx="32593">
                  <c:v>3.3587098599999997E-2</c:v>
                </c:pt>
                <c:pt idx="32594">
                  <c:v>3.35870988E-2</c:v>
                </c:pt>
                <c:pt idx="32595">
                  <c:v>3.3587099000000002E-2</c:v>
                </c:pt>
                <c:pt idx="32596">
                  <c:v>3.3587099199999998E-2</c:v>
                </c:pt>
                <c:pt idx="32597">
                  <c:v>3.3587099400000001E-2</c:v>
                </c:pt>
                <c:pt idx="32598">
                  <c:v>3.3587099600000003E-2</c:v>
                </c:pt>
                <c:pt idx="32599">
                  <c:v>3.3587099799999999E-2</c:v>
                </c:pt>
                <c:pt idx="32600">
                  <c:v>3.3587100000000002E-2</c:v>
                </c:pt>
                <c:pt idx="32601">
                  <c:v>3.3587100199999997E-2</c:v>
                </c:pt>
                <c:pt idx="32602">
                  <c:v>3.35871004E-2</c:v>
                </c:pt>
                <c:pt idx="32603">
                  <c:v>3.3587100600000003E-2</c:v>
                </c:pt>
                <c:pt idx="32604">
                  <c:v>3.3587100799999998E-2</c:v>
                </c:pt>
                <c:pt idx="32605">
                  <c:v>3.3587101000000001E-2</c:v>
                </c:pt>
                <c:pt idx="32606">
                  <c:v>3.3587101199999997E-2</c:v>
                </c:pt>
                <c:pt idx="32607">
                  <c:v>3.35871014E-2</c:v>
                </c:pt>
                <c:pt idx="32608">
                  <c:v>3.3587101600000002E-2</c:v>
                </c:pt>
                <c:pt idx="32609">
                  <c:v>3.3587101799999998E-2</c:v>
                </c:pt>
                <c:pt idx="32610">
                  <c:v>3.3587102000000001E-2</c:v>
                </c:pt>
                <c:pt idx="32611">
                  <c:v>3.3587102200000003E-2</c:v>
                </c:pt>
                <c:pt idx="32612">
                  <c:v>3.3587102399999999E-2</c:v>
                </c:pt>
                <c:pt idx="32613">
                  <c:v>3.3587102600000002E-2</c:v>
                </c:pt>
                <c:pt idx="32614">
                  <c:v>3.3587102799999997E-2</c:v>
                </c:pt>
                <c:pt idx="32615">
                  <c:v>3.3587103E-2</c:v>
                </c:pt>
                <c:pt idx="32616">
                  <c:v>3.3587103200000003E-2</c:v>
                </c:pt>
                <c:pt idx="32617">
                  <c:v>3.3587103399999998E-2</c:v>
                </c:pt>
                <c:pt idx="32618">
                  <c:v>3.3587103600000001E-2</c:v>
                </c:pt>
                <c:pt idx="32619">
                  <c:v>3.3587103799999997E-2</c:v>
                </c:pt>
                <c:pt idx="32620">
                  <c:v>3.3587104E-2</c:v>
                </c:pt>
                <c:pt idx="32621">
                  <c:v>3.3587104200000002E-2</c:v>
                </c:pt>
                <c:pt idx="32622">
                  <c:v>3.3587104399999998E-2</c:v>
                </c:pt>
                <c:pt idx="32623">
                  <c:v>3.3587104600000001E-2</c:v>
                </c:pt>
                <c:pt idx="32624">
                  <c:v>3.3587104800000003E-2</c:v>
                </c:pt>
                <c:pt idx="32625">
                  <c:v>3.3587104999999999E-2</c:v>
                </c:pt>
                <c:pt idx="32626">
                  <c:v>3.3587105200000002E-2</c:v>
                </c:pt>
                <c:pt idx="32627">
                  <c:v>3.3587105399999997E-2</c:v>
                </c:pt>
                <c:pt idx="32628">
                  <c:v>3.35871056E-2</c:v>
                </c:pt>
                <c:pt idx="32629">
                  <c:v>3.3587105800000003E-2</c:v>
                </c:pt>
                <c:pt idx="32630">
                  <c:v>3.3587105999999999E-2</c:v>
                </c:pt>
                <c:pt idx="32631">
                  <c:v>3.3587106200000001E-2</c:v>
                </c:pt>
                <c:pt idx="32632">
                  <c:v>3.3587106399999997E-2</c:v>
                </c:pt>
                <c:pt idx="32633">
                  <c:v>3.35871066E-2</c:v>
                </c:pt>
                <c:pt idx="32634">
                  <c:v>3.3587106800000002E-2</c:v>
                </c:pt>
                <c:pt idx="32635">
                  <c:v>3.3587106999999998E-2</c:v>
                </c:pt>
                <c:pt idx="32636">
                  <c:v>3.3587107200000001E-2</c:v>
                </c:pt>
                <c:pt idx="32637">
                  <c:v>3.3587107400000003E-2</c:v>
                </c:pt>
                <c:pt idx="32638">
                  <c:v>3.3587107599999999E-2</c:v>
                </c:pt>
                <c:pt idx="32639">
                  <c:v>3.3587107800000002E-2</c:v>
                </c:pt>
                <c:pt idx="32640">
                  <c:v>3.3587107999999997E-2</c:v>
                </c:pt>
                <c:pt idx="32641">
                  <c:v>3.35871082E-2</c:v>
                </c:pt>
                <c:pt idx="32642">
                  <c:v>3.3587108400000003E-2</c:v>
                </c:pt>
                <c:pt idx="32643">
                  <c:v>3.3587108599999999E-2</c:v>
                </c:pt>
                <c:pt idx="32644">
                  <c:v>3.3587108800000001E-2</c:v>
                </c:pt>
                <c:pt idx="32645">
                  <c:v>3.3587108999999997E-2</c:v>
                </c:pt>
                <c:pt idx="32646">
                  <c:v>3.35871092E-2</c:v>
                </c:pt>
                <c:pt idx="32647">
                  <c:v>3.3587109400000002E-2</c:v>
                </c:pt>
                <c:pt idx="32648">
                  <c:v>3.3587109599999998E-2</c:v>
                </c:pt>
                <c:pt idx="32649">
                  <c:v>3.3587109800000001E-2</c:v>
                </c:pt>
                <c:pt idx="32650">
                  <c:v>3.3587110000000003E-2</c:v>
                </c:pt>
                <c:pt idx="32651">
                  <c:v>3.3587110199999999E-2</c:v>
                </c:pt>
                <c:pt idx="32652">
                  <c:v>3.3587110400000002E-2</c:v>
                </c:pt>
                <c:pt idx="32653">
                  <c:v>3.3587110599999997E-2</c:v>
                </c:pt>
                <c:pt idx="32654">
                  <c:v>3.35871108E-2</c:v>
                </c:pt>
                <c:pt idx="32655">
                  <c:v>3.3587111000000003E-2</c:v>
                </c:pt>
                <c:pt idx="32656">
                  <c:v>3.3587111199999999E-2</c:v>
                </c:pt>
                <c:pt idx="32657">
                  <c:v>3.3587111400000001E-2</c:v>
                </c:pt>
                <c:pt idx="32658">
                  <c:v>3.3587111599999997E-2</c:v>
                </c:pt>
                <c:pt idx="32659">
                  <c:v>3.35871118E-2</c:v>
                </c:pt>
                <c:pt idx="32660">
                  <c:v>3.3587112000000002E-2</c:v>
                </c:pt>
                <c:pt idx="32661">
                  <c:v>3.3587112199999998E-2</c:v>
                </c:pt>
                <c:pt idx="32662">
                  <c:v>3.3587112400000001E-2</c:v>
                </c:pt>
                <c:pt idx="32663">
                  <c:v>3.3587112600000003E-2</c:v>
                </c:pt>
                <c:pt idx="32664">
                  <c:v>3.3587112799999999E-2</c:v>
                </c:pt>
                <c:pt idx="32665">
                  <c:v>3.3587113000000002E-2</c:v>
                </c:pt>
                <c:pt idx="32666">
                  <c:v>3.3587113199999998E-2</c:v>
                </c:pt>
                <c:pt idx="32667">
                  <c:v>3.35871134E-2</c:v>
                </c:pt>
                <c:pt idx="32668">
                  <c:v>3.3587113600000003E-2</c:v>
                </c:pt>
                <c:pt idx="32669">
                  <c:v>3.3587113799999999E-2</c:v>
                </c:pt>
                <c:pt idx="32670">
                  <c:v>3.3587114000000001E-2</c:v>
                </c:pt>
                <c:pt idx="32671">
                  <c:v>3.3587114199999997E-2</c:v>
                </c:pt>
                <c:pt idx="32672">
                  <c:v>3.35871144E-2</c:v>
                </c:pt>
                <c:pt idx="32673">
                  <c:v>3.3587114600000002E-2</c:v>
                </c:pt>
                <c:pt idx="32674">
                  <c:v>3.3587114799999998E-2</c:v>
                </c:pt>
                <c:pt idx="32675">
                  <c:v>3.3587115000000001E-2</c:v>
                </c:pt>
                <c:pt idx="32676">
                  <c:v>3.3587115200000003E-2</c:v>
                </c:pt>
                <c:pt idx="32677">
                  <c:v>3.3587115399999999E-2</c:v>
                </c:pt>
                <c:pt idx="32678">
                  <c:v>3.3587115600000002E-2</c:v>
                </c:pt>
                <c:pt idx="32679">
                  <c:v>3.3587115799999998E-2</c:v>
                </c:pt>
                <c:pt idx="32680">
                  <c:v>3.3587116E-2</c:v>
                </c:pt>
                <c:pt idx="32681">
                  <c:v>3.3587116200000003E-2</c:v>
                </c:pt>
                <c:pt idx="32682">
                  <c:v>3.3587116399999999E-2</c:v>
                </c:pt>
                <c:pt idx="32683">
                  <c:v>3.3587116600000001E-2</c:v>
                </c:pt>
                <c:pt idx="32684">
                  <c:v>3.3587116799999997E-2</c:v>
                </c:pt>
                <c:pt idx="32685">
                  <c:v>3.3587117E-2</c:v>
                </c:pt>
                <c:pt idx="32686">
                  <c:v>3.3587117200000002E-2</c:v>
                </c:pt>
                <c:pt idx="32687">
                  <c:v>3.3587117399999998E-2</c:v>
                </c:pt>
                <c:pt idx="32688">
                  <c:v>3.3587117600000001E-2</c:v>
                </c:pt>
                <c:pt idx="32689">
                  <c:v>3.3587117800000003E-2</c:v>
                </c:pt>
                <c:pt idx="32690">
                  <c:v>3.3587117999999999E-2</c:v>
                </c:pt>
                <c:pt idx="32691">
                  <c:v>3.3587118200000002E-2</c:v>
                </c:pt>
                <c:pt idx="32692">
                  <c:v>3.3587118399999998E-2</c:v>
                </c:pt>
                <c:pt idx="32693">
                  <c:v>3.35871186E-2</c:v>
                </c:pt>
                <c:pt idx="32694">
                  <c:v>3.3587118800000003E-2</c:v>
                </c:pt>
                <c:pt idx="32695">
                  <c:v>3.3587118999999999E-2</c:v>
                </c:pt>
                <c:pt idx="32696">
                  <c:v>3.3587119200000001E-2</c:v>
                </c:pt>
                <c:pt idx="32697">
                  <c:v>3.3587119399999997E-2</c:v>
                </c:pt>
                <c:pt idx="32698">
                  <c:v>3.35871196E-2</c:v>
                </c:pt>
                <c:pt idx="32699">
                  <c:v>3.3587119800000002E-2</c:v>
                </c:pt>
                <c:pt idx="32700">
                  <c:v>3.3587119999999998E-2</c:v>
                </c:pt>
                <c:pt idx="32701">
                  <c:v>3.3587120200000001E-2</c:v>
                </c:pt>
                <c:pt idx="32702">
                  <c:v>3.3587120400000003E-2</c:v>
                </c:pt>
                <c:pt idx="32703">
                  <c:v>3.3587120599999999E-2</c:v>
                </c:pt>
                <c:pt idx="32704">
                  <c:v>3.3587120800000002E-2</c:v>
                </c:pt>
                <c:pt idx="32705">
                  <c:v>3.3587120999999998E-2</c:v>
                </c:pt>
                <c:pt idx="32706">
                  <c:v>3.35871212E-2</c:v>
                </c:pt>
                <c:pt idx="32707">
                  <c:v>3.3587121400000003E-2</c:v>
                </c:pt>
                <c:pt idx="32708">
                  <c:v>3.3587121599999999E-2</c:v>
                </c:pt>
                <c:pt idx="32709">
                  <c:v>3.3587121800000001E-2</c:v>
                </c:pt>
                <c:pt idx="32710">
                  <c:v>3.3587121999999997E-2</c:v>
                </c:pt>
                <c:pt idx="32711">
                  <c:v>3.35871222E-2</c:v>
                </c:pt>
                <c:pt idx="32712">
                  <c:v>3.3587122400000002E-2</c:v>
                </c:pt>
                <c:pt idx="32713">
                  <c:v>3.3587122599999998E-2</c:v>
                </c:pt>
                <c:pt idx="32714">
                  <c:v>3.3587122800000001E-2</c:v>
                </c:pt>
                <c:pt idx="32715">
                  <c:v>3.3587123000000003E-2</c:v>
                </c:pt>
                <c:pt idx="32716">
                  <c:v>3.3587123199999999E-2</c:v>
                </c:pt>
                <c:pt idx="32717">
                  <c:v>3.3587123400000002E-2</c:v>
                </c:pt>
                <c:pt idx="32718">
                  <c:v>3.3587123599999998E-2</c:v>
                </c:pt>
                <c:pt idx="32719">
                  <c:v>3.35871238E-2</c:v>
                </c:pt>
                <c:pt idx="32720">
                  <c:v>3.3587124000000003E-2</c:v>
                </c:pt>
                <c:pt idx="32721">
                  <c:v>3.3587124199999999E-2</c:v>
                </c:pt>
                <c:pt idx="32722">
                  <c:v>3.3587124400000001E-2</c:v>
                </c:pt>
                <c:pt idx="32723">
                  <c:v>3.3587124599999997E-2</c:v>
                </c:pt>
                <c:pt idx="32724">
                  <c:v>3.35871248E-2</c:v>
                </c:pt>
                <c:pt idx="32725">
                  <c:v>3.3587125000000002E-2</c:v>
                </c:pt>
                <c:pt idx="32726">
                  <c:v>3.3587125199999998E-2</c:v>
                </c:pt>
                <c:pt idx="32727">
                  <c:v>3.3587125400000001E-2</c:v>
                </c:pt>
                <c:pt idx="32728">
                  <c:v>3.3587125600000003E-2</c:v>
                </c:pt>
                <c:pt idx="32729">
                  <c:v>3.3587125799999999E-2</c:v>
                </c:pt>
                <c:pt idx="32730">
                  <c:v>3.3587126000000002E-2</c:v>
                </c:pt>
                <c:pt idx="32731">
                  <c:v>3.3587126199999998E-2</c:v>
                </c:pt>
                <c:pt idx="32732">
                  <c:v>3.35871264E-2</c:v>
                </c:pt>
                <c:pt idx="32733">
                  <c:v>3.3587126600000003E-2</c:v>
                </c:pt>
                <c:pt idx="32734">
                  <c:v>3.3587126799999999E-2</c:v>
                </c:pt>
                <c:pt idx="32735">
                  <c:v>3.3587127000000001E-2</c:v>
                </c:pt>
                <c:pt idx="32736">
                  <c:v>3.3587127199999997E-2</c:v>
                </c:pt>
                <c:pt idx="32737">
                  <c:v>3.35871274E-2</c:v>
                </c:pt>
                <c:pt idx="32738">
                  <c:v>3.3587127600000002E-2</c:v>
                </c:pt>
                <c:pt idx="32739">
                  <c:v>3.3587127799999998E-2</c:v>
                </c:pt>
                <c:pt idx="32740">
                  <c:v>3.3587128000000001E-2</c:v>
                </c:pt>
                <c:pt idx="32741">
                  <c:v>3.3587128199999997E-2</c:v>
                </c:pt>
                <c:pt idx="32742">
                  <c:v>3.3587128399999999E-2</c:v>
                </c:pt>
                <c:pt idx="32743">
                  <c:v>3.3587128600000002E-2</c:v>
                </c:pt>
                <c:pt idx="32744">
                  <c:v>3.3587128799999998E-2</c:v>
                </c:pt>
                <c:pt idx="32745">
                  <c:v>3.3587129E-2</c:v>
                </c:pt>
                <c:pt idx="32746">
                  <c:v>3.3587129200000003E-2</c:v>
                </c:pt>
                <c:pt idx="32747">
                  <c:v>3.3587129399999999E-2</c:v>
                </c:pt>
                <c:pt idx="32748">
                  <c:v>3.3587129600000001E-2</c:v>
                </c:pt>
                <c:pt idx="32749">
                  <c:v>3.3587129799999997E-2</c:v>
                </c:pt>
                <c:pt idx="32750">
                  <c:v>3.358713E-2</c:v>
                </c:pt>
                <c:pt idx="32751">
                  <c:v>3.3587130200000002E-2</c:v>
                </c:pt>
                <c:pt idx="32752">
                  <c:v>3.3587130399999998E-2</c:v>
                </c:pt>
                <c:pt idx="32753">
                  <c:v>3.3587130600000001E-2</c:v>
                </c:pt>
                <c:pt idx="32754">
                  <c:v>3.3587130799999997E-2</c:v>
                </c:pt>
                <c:pt idx="32755">
                  <c:v>3.3587130999999999E-2</c:v>
                </c:pt>
                <c:pt idx="32756">
                  <c:v>3.3587131200000002E-2</c:v>
                </c:pt>
                <c:pt idx="32757">
                  <c:v>3.3587131399999998E-2</c:v>
                </c:pt>
                <c:pt idx="32758">
                  <c:v>3.35871316E-2</c:v>
                </c:pt>
                <c:pt idx="32759">
                  <c:v>3.3587131800000003E-2</c:v>
                </c:pt>
                <c:pt idx="32760">
                  <c:v>3.3587131999999999E-2</c:v>
                </c:pt>
                <c:pt idx="32761">
                  <c:v>3.3587132200000001E-2</c:v>
                </c:pt>
                <c:pt idx="32762">
                  <c:v>3.3587132399999997E-2</c:v>
                </c:pt>
                <c:pt idx="32763">
                  <c:v>3.35871326E-2</c:v>
                </c:pt>
                <c:pt idx="32764">
                  <c:v>3.3587132800000002E-2</c:v>
                </c:pt>
                <c:pt idx="32765">
                  <c:v>3.3587132999999998E-2</c:v>
                </c:pt>
                <c:pt idx="32766">
                  <c:v>3.3587133200000001E-2</c:v>
                </c:pt>
                <c:pt idx="32767">
                  <c:v>3.3587133399999997E-2</c:v>
                </c:pt>
                <c:pt idx="32768">
                  <c:v>3.3587133599999999E-2</c:v>
                </c:pt>
                <c:pt idx="32769">
                  <c:v>3.3587133800000002E-2</c:v>
                </c:pt>
                <c:pt idx="32770">
                  <c:v>3.3587133999999998E-2</c:v>
                </c:pt>
                <c:pt idx="32771">
                  <c:v>3.35871342E-2</c:v>
                </c:pt>
                <c:pt idx="32772">
                  <c:v>3.3587134400000003E-2</c:v>
                </c:pt>
                <c:pt idx="32773">
                  <c:v>3.3587134599999999E-2</c:v>
                </c:pt>
                <c:pt idx="32774">
                  <c:v>3.3587134800000001E-2</c:v>
                </c:pt>
                <c:pt idx="32775">
                  <c:v>3.3587134999999997E-2</c:v>
                </c:pt>
                <c:pt idx="32776">
                  <c:v>3.35871352E-2</c:v>
                </c:pt>
                <c:pt idx="32777">
                  <c:v>3.3587135400000002E-2</c:v>
                </c:pt>
                <c:pt idx="32778">
                  <c:v>3.3587135599999998E-2</c:v>
                </c:pt>
                <c:pt idx="32779">
                  <c:v>3.3587135800000001E-2</c:v>
                </c:pt>
                <c:pt idx="32780">
                  <c:v>3.3587135999999997E-2</c:v>
                </c:pt>
                <c:pt idx="32781">
                  <c:v>3.3587136199999999E-2</c:v>
                </c:pt>
                <c:pt idx="32782">
                  <c:v>3.3587136400000002E-2</c:v>
                </c:pt>
                <c:pt idx="32783">
                  <c:v>3.3587136599999998E-2</c:v>
                </c:pt>
                <c:pt idx="32784">
                  <c:v>3.35871368E-2</c:v>
                </c:pt>
                <c:pt idx="32785">
                  <c:v>3.3587137000000003E-2</c:v>
                </c:pt>
                <c:pt idx="32786">
                  <c:v>3.3587137199999999E-2</c:v>
                </c:pt>
                <c:pt idx="32787">
                  <c:v>3.3587137400000001E-2</c:v>
                </c:pt>
                <c:pt idx="32788">
                  <c:v>3.3587137599999997E-2</c:v>
                </c:pt>
                <c:pt idx="32789">
                  <c:v>3.35871378E-2</c:v>
                </c:pt>
                <c:pt idx="32790">
                  <c:v>3.3587138000000002E-2</c:v>
                </c:pt>
                <c:pt idx="32791">
                  <c:v>3.3587138199999998E-2</c:v>
                </c:pt>
                <c:pt idx="32792">
                  <c:v>3.3587138400000001E-2</c:v>
                </c:pt>
                <c:pt idx="32793">
                  <c:v>3.3587138599999997E-2</c:v>
                </c:pt>
                <c:pt idx="32794">
                  <c:v>3.3587138799999999E-2</c:v>
                </c:pt>
                <c:pt idx="32795">
                  <c:v>3.3587139000000002E-2</c:v>
                </c:pt>
                <c:pt idx="32796">
                  <c:v>3.3587139199999998E-2</c:v>
                </c:pt>
                <c:pt idx="32797">
                  <c:v>3.35871394E-2</c:v>
                </c:pt>
                <c:pt idx="32798">
                  <c:v>3.3587139600000003E-2</c:v>
                </c:pt>
                <c:pt idx="32799">
                  <c:v>3.3587139799999999E-2</c:v>
                </c:pt>
                <c:pt idx="32800">
                  <c:v>3.3587140000000001E-2</c:v>
                </c:pt>
                <c:pt idx="32801">
                  <c:v>3.3587140199999997E-2</c:v>
                </c:pt>
                <c:pt idx="32802">
                  <c:v>3.35871404E-2</c:v>
                </c:pt>
                <c:pt idx="32803">
                  <c:v>3.3587140600000003E-2</c:v>
                </c:pt>
                <c:pt idx="32804">
                  <c:v>3.3587140799999998E-2</c:v>
                </c:pt>
                <c:pt idx="32805">
                  <c:v>3.3587141000000001E-2</c:v>
                </c:pt>
                <c:pt idx="32806">
                  <c:v>3.3587141199999997E-2</c:v>
                </c:pt>
                <c:pt idx="32807">
                  <c:v>3.3587141399999999E-2</c:v>
                </c:pt>
                <c:pt idx="32808">
                  <c:v>3.3587141600000002E-2</c:v>
                </c:pt>
                <c:pt idx="32809">
                  <c:v>3.3587141799999998E-2</c:v>
                </c:pt>
                <c:pt idx="32810">
                  <c:v>3.3587142E-2</c:v>
                </c:pt>
                <c:pt idx="32811">
                  <c:v>3.3587142200000003E-2</c:v>
                </c:pt>
                <c:pt idx="32812">
                  <c:v>3.3587142399999999E-2</c:v>
                </c:pt>
                <c:pt idx="32813">
                  <c:v>3.3587142600000001E-2</c:v>
                </c:pt>
                <c:pt idx="32814">
                  <c:v>3.3587142799999997E-2</c:v>
                </c:pt>
                <c:pt idx="32815">
                  <c:v>3.3587143E-2</c:v>
                </c:pt>
                <c:pt idx="32816">
                  <c:v>3.3587143200000003E-2</c:v>
                </c:pt>
                <c:pt idx="32817">
                  <c:v>3.3587143399999998E-2</c:v>
                </c:pt>
                <c:pt idx="32818">
                  <c:v>3.3587143600000001E-2</c:v>
                </c:pt>
                <c:pt idx="32819">
                  <c:v>3.3587143799999997E-2</c:v>
                </c:pt>
                <c:pt idx="32820">
                  <c:v>3.3587143999999999E-2</c:v>
                </c:pt>
                <c:pt idx="32821">
                  <c:v>3.3587144200000002E-2</c:v>
                </c:pt>
                <c:pt idx="32822">
                  <c:v>3.3587144399999998E-2</c:v>
                </c:pt>
                <c:pt idx="32823">
                  <c:v>3.35871446E-2</c:v>
                </c:pt>
                <c:pt idx="32824">
                  <c:v>3.3587144800000003E-2</c:v>
                </c:pt>
                <c:pt idx="32825">
                  <c:v>3.3587144999999999E-2</c:v>
                </c:pt>
                <c:pt idx="32826">
                  <c:v>3.3587145200000001E-2</c:v>
                </c:pt>
                <c:pt idx="32827">
                  <c:v>3.3587145399999997E-2</c:v>
                </c:pt>
                <c:pt idx="32828">
                  <c:v>3.35871456E-2</c:v>
                </c:pt>
                <c:pt idx="32829">
                  <c:v>3.3587145800000003E-2</c:v>
                </c:pt>
                <c:pt idx="32830">
                  <c:v>3.3587145999999998E-2</c:v>
                </c:pt>
                <c:pt idx="32831">
                  <c:v>3.3587146200000001E-2</c:v>
                </c:pt>
                <c:pt idx="32832">
                  <c:v>3.3587146399999997E-2</c:v>
                </c:pt>
                <c:pt idx="32833">
                  <c:v>3.3587146599999999E-2</c:v>
                </c:pt>
                <c:pt idx="32834">
                  <c:v>3.3587146800000002E-2</c:v>
                </c:pt>
                <c:pt idx="32835">
                  <c:v>3.3587146999999998E-2</c:v>
                </c:pt>
                <c:pt idx="32836">
                  <c:v>3.35871472E-2</c:v>
                </c:pt>
                <c:pt idx="32837">
                  <c:v>3.3587147400000003E-2</c:v>
                </c:pt>
                <c:pt idx="32838">
                  <c:v>3.3587147599999999E-2</c:v>
                </c:pt>
                <c:pt idx="32839">
                  <c:v>3.3587147800000001E-2</c:v>
                </c:pt>
                <c:pt idx="32840">
                  <c:v>3.3587147999999997E-2</c:v>
                </c:pt>
                <c:pt idx="32841">
                  <c:v>3.35871482E-2</c:v>
                </c:pt>
                <c:pt idx="32842">
                  <c:v>3.3587148400000003E-2</c:v>
                </c:pt>
                <c:pt idx="32843">
                  <c:v>3.3587148599999998E-2</c:v>
                </c:pt>
                <c:pt idx="32844">
                  <c:v>3.3587148800000001E-2</c:v>
                </c:pt>
                <c:pt idx="32845">
                  <c:v>3.3587148999999997E-2</c:v>
                </c:pt>
                <c:pt idx="32846">
                  <c:v>3.3587149199999999E-2</c:v>
                </c:pt>
                <c:pt idx="32847">
                  <c:v>3.3587149400000002E-2</c:v>
                </c:pt>
                <c:pt idx="32848">
                  <c:v>3.3587149599999998E-2</c:v>
                </c:pt>
                <c:pt idx="32849">
                  <c:v>3.35871498E-2</c:v>
                </c:pt>
                <c:pt idx="32850">
                  <c:v>3.3587150000000003E-2</c:v>
                </c:pt>
                <c:pt idx="32851">
                  <c:v>3.3587150199999999E-2</c:v>
                </c:pt>
                <c:pt idx="32852">
                  <c:v>3.3587150400000002E-2</c:v>
                </c:pt>
                <c:pt idx="32853">
                  <c:v>3.3587150599999997E-2</c:v>
                </c:pt>
                <c:pt idx="32854">
                  <c:v>3.35871508E-2</c:v>
                </c:pt>
                <c:pt idx="32855">
                  <c:v>3.3587151000000003E-2</c:v>
                </c:pt>
                <c:pt idx="32856">
                  <c:v>3.3587151199999998E-2</c:v>
                </c:pt>
                <c:pt idx="32857">
                  <c:v>3.3587151400000001E-2</c:v>
                </c:pt>
                <c:pt idx="32858">
                  <c:v>3.3587151599999997E-2</c:v>
                </c:pt>
                <c:pt idx="32859">
                  <c:v>3.3587151799999999E-2</c:v>
                </c:pt>
                <c:pt idx="32860">
                  <c:v>3.3587152000000002E-2</c:v>
                </c:pt>
                <c:pt idx="32861">
                  <c:v>3.3587152199999998E-2</c:v>
                </c:pt>
                <c:pt idx="32862">
                  <c:v>3.35871524E-2</c:v>
                </c:pt>
                <c:pt idx="32863">
                  <c:v>3.3587152600000003E-2</c:v>
                </c:pt>
                <c:pt idx="32864">
                  <c:v>3.3587152799999999E-2</c:v>
                </c:pt>
                <c:pt idx="32865">
                  <c:v>3.3587153000000002E-2</c:v>
                </c:pt>
                <c:pt idx="32866">
                  <c:v>3.3587153199999997E-2</c:v>
                </c:pt>
                <c:pt idx="32867">
                  <c:v>3.35871534E-2</c:v>
                </c:pt>
                <c:pt idx="32868">
                  <c:v>3.3587153600000003E-2</c:v>
                </c:pt>
                <c:pt idx="32869">
                  <c:v>3.3587153799999998E-2</c:v>
                </c:pt>
                <c:pt idx="32870">
                  <c:v>3.3587154000000001E-2</c:v>
                </c:pt>
                <c:pt idx="32871">
                  <c:v>3.3587154199999997E-2</c:v>
                </c:pt>
                <c:pt idx="32872">
                  <c:v>3.3587154399999999E-2</c:v>
                </c:pt>
                <c:pt idx="32873">
                  <c:v>3.3587154600000002E-2</c:v>
                </c:pt>
                <c:pt idx="32874">
                  <c:v>3.3587154799999998E-2</c:v>
                </c:pt>
                <c:pt idx="32875">
                  <c:v>3.3587155E-2</c:v>
                </c:pt>
                <c:pt idx="32876">
                  <c:v>3.3587155200000003E-2</c:v>
                </c:pt>
                <c:pt idx="32877">
                  <c:v>3.3587155399999999E-2</c:v>
                </c:pt>
                <c:pt idx="32878">
                  <c:v>3.3587155600000002E-2</c:v>
                </c:pt>
                <c:pt idx="32879">
                  <c:v>3.3587155799999997E-2</c:v>
                </c:pt>
                <c:pt idx="32880">
                  <c:v>3.3587156E-2</c:v>
                </c:pt>
                <c:pt idx="32881">
                  <c:v>3.3587156200000003E-2</c:v>
                </c:pt>
                <c:pt idx="32882">
                  <c:v>3.3587156399999998E-2</c:v>
                </c:pt>
                <c:pt idx="32883">
                  <c:v>3.3587156600000001E-2</c:v>
                </c:pt>
                <c:pt idx="32884">
                  <c:v>3.3587156799999997E-2</c:v>
                </c:pt>
                <c:pt idx="32885">
                  <c:v>3.3587156999999999E-2</c:v>
                </c:pt>
                <c:pt idx="32886">
                  <c:v>3.3587157200000002E-2</c:v>
                </c:pt>
                <c:pt idx="32887">
                  <c:v>3.3587157399999998E-2</c:v>
                </c:pt>
                <c:pt idx="32888">
                  <c:v>3.3587157600000001E-2</c:v>
                </c:pt>
                <c:pt idx="32889">
                  <c:v>3.3587157800000003E-2</c:v>
                </c:pt>
                <c:pt idx="32890">
                  <c:v>3.3587157999999999E-2</c:v>
                </c:pt>
                <c:pt idx="32891">
                  <c:v>3.3587158200000002E-2</c:v>
                </c:pt>
                <c:pt idx="32892">
                  <c:v>3.3587158399999997E-2</c:v>
                </c:pt>
                <c:pt idx="32893">
                  <c:v>3.35871586E-2</c:v>
                </c:pt>
                <c:pt idx="32894">
                  <c:v>3.3587158800000003E-2</c:v>
                </c:pt>
                <c:pt idx="32895">
                  <c:v>3.3587158999999998E-2</c:v>
                </c:pt>
                <c:pt idx="32896">
                  <c:v>3.3587159200000001E-2</c:v>
                </c:pt>
                <c:pt idx="32897">
                  <c:v>3.3587159399999997E-2</c:v>
                </c:pt>
                <c:pt idx="32898">
                  <c:v>3.3587159599999999E-2</c:v>
                </c:pt>
                <c:pt idx="32899">
                  <c:v>3.3587159800000002E-2</c:v>
                </c:pt>
                <c:pt idx="32900">
                  <c:v>3.3587159999999998E-2</c:v>
                </c:pt>
                <c:pt idx="32901">
                  <c:v>3.3587160200000001E-2</c:v>
                </c:pt>
                <c:pt idx="32902">
                  <c:v>3.3587160400000003E-2</c:v>
                </c:pt>
                <c:pt idx="32903">
                  <c:v>3.3587160599999999E-2</c:v>
                </c:pt>
                <c:pt idx="32904">
                  <c:v>3.3587160800000002E-2</c:v>
                </c:pt>
                <c:pt idx="32905">
                  <c:v>3.3587160999999997E-2</c:v>
                </c:pt>
                <c:pt idx="32906">
                  <c:v>3.35871612E-2</c:v>
                </c:pt>
                <c:pt idx="32907">
                  <c:v>3.3587161400000003E-2</c:v>
                </c:pt>
                <c:pt idx="32908">
                  <c:v>3.3587161599999998E-2</c:v>
                </c:pt>
                <c:pt idx="32909">
                  <c:v>3.3587161800000001E-2</c:v>
                </c:pt>
                <c:pt idx="32910">
                  <c:v>3.3587161999999997E-2</c:v>
                </c:pt>
                <c:pt idx="32911">
                  <c:v>3.3587162199999999E-2</c:v>
                </c:pt>
                <c:pt idx="32912">
                  <c:v>3.3587162400000002E-2</c:v>
                </c:pt>
                <c:pt idx="32913">
                  <c:v>3.3587162599999998E-2</c:v>
                </c:pt>
                <c:pt idx="32914">
                  <c:v>3.3587162800000001E-2</c:v>
                </c:pt>
                <c:pt idx="32915">
                  <c:v>3.3587163000000003E-2</c:v>
                </c:pt>
                <c:pt idx="32916">
                  <c:v>3.3587163199999999E-2</c:v>
                </c:pt>
                <c:pt idx="32917">
                  <c:v>3.3587163400000002E-2</c:v>
                </c:pt>
                <c:pt idx="32918">
                  <c:v>3.3587163599999997E-2</c:v>
                </c:pt>
                <c:pt idx="32919">
                  <c:v>3.35871638E-2</c:v>
                </c:pt>
                <c:pt idx="32920">
                  <c:v>3.3587164000000003E-2</c:v>
                </c:pt>
                <c:pt idx="32921">
                  <c:v>3.3587164199999998E-2</c:v>
                </c:pt>
                <c:pt idx="32922">
                  <c:v>3.3587164400000001E-2</c:v>
                </c:pt>
                <c:pt idx="32923">
                  <c:v>3.3587164599999997E-2</c:v>
                </c:pt>
                <c:pt idx="32924">
                  <c:v>3.3587164799999999E-2</c:v>
                </c:pt>
                <c:pt idx="32925">
                  <c:v>3.3587165000000002E-2</c:v>
                </c:pt>
                <c:pt idx="32926">
                  <c:v>3.3587165199999998E-2</c:v>
                </c:pt>
                <c:pt idx="32927">
                  <c:v>3.3587165400000001E-2</c:v>
                </c:pt>
                <c:pt idx="32928">
                  <c:v>3.3587165600000003E-2</c:v>
                </c:pt>
                <c:pt idx="32929">
                  <c:v>3.3587165799999999E-2</c:v>
                </c:pt>
                <c:pt idx="32930">
                  <c:v>3.3587166000000002E-2</c:v>
                </c:pt>
                <c:pt idx="32931">
                  <c:v>3.3587166199999997E-2</c:v>
                </c:pt>
                <c:pt idx="32932">
                  <c:v>3.35871664E-2</c:v>
                </c:pt>
                <c:pt idx="32933">
                  <c:v>3.3587166600000003E-2</c:v>
                </c:pt>
                <c:pt idx="32934">
                  <c:v>3.3587166799999998E-2</c:v>
                </c:pt>
                <c:pt idx="32935">
                  <c:v>3.3587167000000001E-2</c:v>
                </c:pt>
                <c:pt idx="32936">
                  <c:v>3.3587167199999997E-2</c:v>
                </c:pt>
                <c:pt idx="32937">
                  <c:v>3.35871674E-2</c:v>
                </c:pt>
                <c:pt idx="32938">
                  <c:v>3.3587167600000002E-2</c:v>
                </c:pt>
                <c:pt idx="32939">
                  <c:v>3.3587167799999998E-2</c:v>
                </c:pt>
                <c:pt idx="32940">
                  <c:v>3.3587168000000001E-2</c:v>
                </c:pt>
                <c:pt idx="32941">
                  <c:v>3.3587168200000003E-2</c:v>
                </c:pt>
                <c:pt idx="32942">
                  <c:v>3.3587168399999999E-2</c:v>
                </c:pt>
                <c:pt idx="32943">
                  <c:v>3.3587168600000002E-2</c:v>
                </c:pt>
                <c:pt idx="32944">
                  <c:v>3.3587168799999997E-2</c:v>
                </c:pt>
                <c:pt idx="32945">
                  <c:v>3.3587169E-2</c:v>
                </c:pt>
                <c:pt idx="32946">
                  <c:v>3.3587169200000003E-2</c:v>
                </c:pt>
                <c:pt idx="32947">
                  <c:v>3.3587169399999998E-2</c:v>
                </c:pt>
                <c:pt idx="32948">
                  <c:v>3.3587169600000001E-2</c:v>
                </c:pt>
                <c:pt idx="32949">
                  <c:v>3.3587169799999997E-2</c:v>
                </c:pt>
                <c:pt idx="32950">
                  <c:v>3.358717E-2</c:v>
                </c:pt>
                <c:pt idx="32951">
                  <c:v>3.3587170200000002E-2</c:v>
                </c:pt>
                <c:pt idx="32952">
                  <c:v>3.3587170399999998E-2</c:v>
                </c:pt>
                <c:pt idx="32953">
                  <c:v>3.3587170600000001E-2</c:v>
                </c:pt>
                <c:pt idx="32954">
                  <c:v>3.3587170800000003E-2</c:v>
                </c:pt>
                <c:pt idx="32955">
                  <c:v>3.3587170999999999E-2</c:v>
                </c:pt>
                <c:pt idx="32956">
                  <c:v>3.3587171200000002E-2</c:v>
                </c:pt>
                <c:pt idx="32957">
                  <c:v>3.3587171399999997E-2</c:v>
                </c:pt>
                <c:pt idx="32958">
                  <c:v>3.35871716E-2</c:v>
                </c:pt>
                <c:pt idx="32959">
                  <c:v>3.3587171800000003E-2</c:v>
                </c:pt>
                <c:pt idx="32960">
                  <c:v>3.3587171999999998E-2</c:v>
                </c:pt>
                <c:pt idx="32961">
                  <c:v>3.3587172200000001E-2</c:v>
                </c:pt>
                <c:pt idx="32962">
                  <c:v>3.3587172399999997E-2</c:v>
                </c:pt>
                <c:pt idx="32963">
                  <c:v>3.35871726E-2</c:v>
                </c:pt>
                <c:pt idx="32964">
                  <c:v>3.3587172800000002E-2</c:v>
                </c:pt>
                <c:pt idx="32965">
                  <c:v>3.3587172999999998E-2</c:v>
                </c:pt>
                <c:pt idx="32966">
                  <c:v>3.3587173200000001E-2</c:v>
                </c:pt>
                <c:pt idx="32967">
                  <c:v>3.3587173400000003E-2</c:v>
                </c:pt>
                <c:pt idx="32968">
                  <c:v>3.3587173599999999E-2</c:v>
                </c:pt>
                <c:pt idx="32969">
                  <c:v>3.3587173800000002E-2</c:v>
                </c:pt>
                <c:pt idx="32970">
                  <c:v>3.3587173999999997E-2</c:v>
                </c:pt>
                <c:pt idx="32971">
                  <c:v>3.35871742E-2</c:v>
                </c:pt>
                <c:pt idx="32972">
                  <c:v>3.3587174400000003E-2</c:v>
                </c:pt>
                <c:pt idx="32973">
                  <c:v>3.3587174599999998E-2</c:v>
                </c:pt>
                <c:pt idx="32974">
                  <c:v>3.3587174800000001E-2</c:v>
                </c:pt>
                <c:pt idx="32975">
                  <c:v>3.3587174999999997E-2</c:v>
                </c:pt>
                <c:pt idx="32976">
                  <c:v>3.35871752E-2</c:v>
                </c:pt>
                <c:pt idx="32977">
                  <c:v>3.3587175400000002E-2</c:v>
                </c:pt>
                <c:pt idx="32978">
                  <c:v>3.3587175599999998E-2</c:v>
                </c:pt>
                <c:pt idx="32979">
                  <c:v>3.3587175800000001E-2</c:v>
                </c:pt>
                <c:pt idx="32980">
                  <c:v>3.3587176000000003E-2</c:v>
                </c:pt>
                <c:pt idx="32981">
                  <c:v>3.3587176199999999E-2</c:v>
                </c:pt>
                <c:pt idx="32982">
                  <c:v>3.3587176400000002E-2</c:v>
                </c:pt>
                <c:pt idx="32983">
                  <c:v>3.3587176599999997E-2</c:v>
                </c:pt>
                <c:pt idx="32984">
                  <c:v>3.35871768E-2</c:v>
                </c:pt>
                <c:pt idx="32985">
                  <c:v>3.3587177000000003E-2</c:v>
                </c:pt>
                <c:pt idx="32986">
                  <c:v>3.3587177199999999E-2</c:v>
                </c:pt>
                <c:pt idx="32987">
                  <c:v>3.3587177400000001E-2</c:v>
                </c:pt>
                <c:pt idx="32988">
                  <c:v>3.3587177599999997E-2</c:v>
                </c:pt>
                <c:pt idx="32989">
                  <c:v>3.35871778E-2</c:v>
                </c:pt>
                <c:pt idx="32990">
                  <c:v>3.3587178000000002E-2</c:v>
                </c:pt>
                <c:pt idx="32991">
                  <c:v>3.3587178199999998E-2</c:v>
                </c:pt>
                <c:pt idx="32992">
                  <c:v>3.3587178400000001E-2</c:v>
                </c:pt>
                <c:pt idx="32993">
                  <c:v>3.3587178600000003E-2</c:v>
                </c:pt>
                <c:pt idx="32994">
                  <c:v>3.3587178799999999E-2</c:v>
                </c:pt>
                <c:pt idx="32995">
                  <c:v>3.3587179000000002E-2</c:v>
                </c:pt>
                <c:pt idx="32996">
                  <c:v>3.3587179199999997E-2</c:v>
                </c:pt>
                <c:pt idx="32997">
                  <c:v>3.35871794E-2</c:v>
                </c:pt>
                <c:pt idx="32998">
                  <c:v>3.3587179600000003E-2</c:v>
                </c:pt>
                <c:pt idx="32999">
                  <c:v>3.3587179799999999E-2</c:v>
                </c:pt>
                <c:pt idx="33000">
                  <c:v>3.3587180000000001E-2</c:v>
                </c:pt>
                <c:pt idx="33001">
                  <c:v>3.3587180199999997E-2</c:v>
                </c:pt>
                <c:pt idx="33002">
                  <c:v>3.35871804E-2</c:v>
                </c:pt>
                <c:pt idx="33003">
                  <c:v>3.3587180600000002E-2</c:v>
                </c:pt>
                <c:pt idx="33004">
                  <c:v>3.3587180799999998E-2</c:v>
                </c:pt>
                <c:pt idx="33005">
                  <c:v>3.3587181000000001E-2</c:v>
                </c:pt>
                <c:pt idx="33006">
                  <c:v>3.3587181200000003E-2</c:v>
                </c:pt>
                <c:pt idx="33007">
                  <c:v>3.3587181399999999E-2</c:v>
                </c:pt>
                <c:pt idx="33008">
                  <c:v>3.3587181600000002E-2</c:v>
                </c:pt>
                <c:pt idx="33009">
                  <c:v>3.3587181799999997E-2</c:v>
                </c:pt>
                <c:pt idx="33010">
                  <c:v>3.3587182E-2</c:v>
                </c:pt>
                <c:pt idx="33011">
                  <c:v>3.3587182200000003E-2</c:v>
                </c:pt>
                <c:pt idx="33012">
                  <c:v>3.3587182399999999E-2</c:v>
                </c:pt>
                <c:pt idx="33013">
                  <c:v>3.3587182600000001E-2</c:v>
                </c:pt>
                <c:pt idx="33014">
                  <c:v>3.3587182799999997E-2</c:v>
                </c:pt>
                <c:pt idx="33015">
                  <c:v>3.3587183E-2</c:v>
                </c:pt>
                <c:pt idx="33016">
                  <c:v>3.3587183200000002E-2</c:v>
                </c:pt>
                <c:pt idx="33017">
                  <c:v>3.3587183399999998E-2</c:v>
                </c:pt>
                <c:pt idx="33018">
                  <c:v>3.3587183600000001E-2</c:v>
                </c:pt>
                <c:pt idx="33019">
                  <c:v>3.3587183800000003E-2</c:v>
                </c:pt>
                <c:pt idx="33020">
                  <c:v>3.3587183999999999E-2</c:v>
                </c:pt>
                <c:pt idx="33021">
                  <c:v>3.3587184200000002E-2</c:v>
                </c:pt>
                <c:pt idx="33022">
                  <c:v>3.3587184399999997E-2</c:v>
                </c:pt>
                <c:pt idx="33023">
                  <c:v>3.35871846E-2</c:v>
                </c:pt>
                <c:pt idx="33024">
                  <c:v>3.3587184800000003E-2</c:v>
                </c:pt>
                <c:pt idx="33025">
                  <c:v>3.3587184999999999E-2</c:v>
                </c:pt>
                <c:pt idx="33026">
                  <c:v>3.3587185200000001E-2</c:v>
                </c:pt>
                <c:pt idx="33027">
                  <c:v>3.3587185399999997E-2</c:v>
                </c:pt>
                <c:pt idx="33028">
                  <c:v>3.35871856E-2</c:v>
                </c:pt>
                <c:pt idx="33029">
                  <c:v>3.3587185800000002E-2</c:v>
                </c:pt>
                <c:pt idx="33030">
                  <c:v>3.3587185999999998E-2</c:v>
                </c:pt>
                <c:pt idx="33031">
                  <c:v>3.3587186200000001E-2</c:v>
                </c:pt>
                <c:pt idx="33032">
                  <c:v>3.3587186400000003E-2</c:v>
                </c:pt>
                <c:pt idx="33033">
                  <c:v>3.3587186599999999E-2</c:v>
                </c:pt>
                <c:pt idx="33034">
                  <c:v>3.3587186800000002E-2</c:v>
                </c:pt>
                <c:pt idx="33035">
                  <c:v>3.3587186999999998E-2</c:v>
                </c:pt>
                <c:pt idx="33036">
                  <c:v>3.35871872E-2</c:v>
                </c:pt>
                <c:pt idx="33037">
                  <c:v>3.3587187400000003E-2</c:v>
                </c:pt>
                <c:pt idx="33038">
                  <c:v>3.3587187599999999E-2</c:v>
                </c:pt>
                <c:pt idx="33039">
                  <c:v>3.3587187800000001E-2</c:v>
                </c:pt>
                <c:pt idx="33040">
                  <c:v>3.3587187999999997E-2</c:v>
                </c:pt>
                <c:pt idx="33041">
                  <c:v>3.35871882E-2</c:v>
                </c:pt>
                <c:pt idx="33042">
                  <c:v>3.3587188400000002E-2</c:v>
                </c:pt>
                <c:pt idx="33043">
                  <c:v>3.3587188599999998E-2</c:v>
                </c:pt>
                <c:pt idx="33044">
                  <c:v>3.3587188800000001E-2</c:v>
                </c:pt>
                <c:pt idx="33045">
                  <c:v>3.3587189000000003E-2</c:v>
                </c:pt>
                <c:pt idx="33046">
                  <c:v>3.3587189199999999E-2</c:v>
                </c:pt>
                <c:pt idx="33047">
                  <c:v>3.3587189400000002E-2</c:v>
                </c:pt>
                <c:pt idx="33048">
                  <c:v>3.3587189599999998E-2</c:v>
                </c:pt>
                <c:pt idx="33049">
                  <c:v>3.35871898E-2</c:v>
                </c:pt>
                <c:pt idx="33050">
                  <c:v>3.3587190000000003E-2</c:v>
                </c:pt>
                <c:pt idx="33051">
                  <c:v>3.3587190199999999E-2</c:v>
                </c:pt>
                <c:pt idx="33052">
                  <c:v>3.3587190400000001E-2</c:v>
                </c:pt>
                <c:pt idx="33053">
                  <c:v>3.3587190599999997E-2</c:v>
                </c:pt>
                <c:pt idx="33054">
                  <c:v>3.35871908E-2</c:v>
                </c:pt>
                <c:pt idx="33055">
                  <c:v>3.3587191000000002E-2</c:v>
                </c:pt>
                <c:pt idx="33056">
                  <c:v>3.3587191199999998E-2</c:v>
                </c:pt>
                <c:pt idx="33057">
                  <c:v>3.3587191400000001E-2</c:v>
                </c:pt>
                <c:pt idx="33058">
                  <c:v>3.3587191600000003E-2</c:v>
                </c:pt>
                <c:pt idx="33059">
                  <c:v>3.3587191799999999E-2</c:v>
                </c:pt>
                <c:pt idx="33060">
                  <c:v>3.3587192000000002E-2</c:v>
                </c:pt>
                <c:pt idx="33061">
                  <c:v>3.3587192199999998E-2</c:v>
                </c:pt>
                <c:pt idx="33062">
                  <c:v>3.35871924E-2</c:v>
                </c:pt>
                <c:pt idx="33063">
                  <c:v>3.3587192600000003E-2</c:v>
                </c:pt>
                <c:pt idx="33064">
                  <c:v>3.3587192799999999E-2</c:v>
                </c:pt>
                <c:pt idx="33065">
                  <c:v>3.3587193000000001E-2</c:v>
                </c:pt>
                <c:pt idx="33066">
                  <c:v>3.3587193199999997E-2</c:v>
                </c:pt>
                <c:pt idx="33067">
                  <c:v>3.35871934E-2</c:v>
                </c:pt>
                <c:pt idx="33068">
                  <c:v>3.3587193600000002E-2</c:v>
                </c:pt>
                <c:pt idx="33069">
                  <c:v>3.3587193799999998E-2</c:v>
                </c:pt>
                <c:pt idx="33070">
                  <c:v>3.3587194000000001E-2</c:v>
                </c:pt>
                <c:pt idx="33071">
                  <c:v>3.3587194200000003E-2</c:v>
                </c:pt>
                <c:pt idx="33072">
                  <c:v>3.3587194399999999E-2</c:v>
                </c:pt>
                <c:pt idx="33073">
                  <c:v>3.3587194600000002E-2</c:v>
                </c:pt>
                <c:pt idx="33074">
                  <c:v>3.3587194799999998E-2</c:v>
                </c:pt>
                <c:pt idx="33075">
                  <c:v>3.3587195E-2</c:v>
                </c:pt>
                <c:pt idx="33076">
                  <c:v>3.3587195200000003E-2</c:v>
                </c:pt>
                <c:pt idx="33077">
                  <c:v>3.3587195399999999E-2</c:v>
                </c:pt>
                <c:pt idx="33078">
                  <c:v>3.3587195600000001E-2</c:v>
                </c:pt>
                <c:pt idx="33079">
                  <c:v>3.3587195799999997E-2</c:v>
                </c:pt>
                <c:pt idx="33080">
                  <c:v>3.3587196E-2</c:v>
                </c:pt>
                <c:pt idx="33081">
                  <c:v>3.3587196200000002E-2</c:v>
                </c:pt>
                <c:pt idx="33082">
                  <c:v>3.3587196399999998E-2</c:v>
                </c:pt>
                <c:pt idx="33083">
                  <c:v>3.3587196600000001E-2</c:v>
                </c:pt>
                <c:pt idx="33084">
                  <c:v>3.3587196800000003E-2</c:v>
                </c:pt>
                <c:pt idx="33085">
                  <c:v>3.3587196999999999E-2</c:v>
                </c:pt>
                <c:pt idx="33086">
                  <c:v>3.3587197200000002E-2</c:v>
                </c:pt>
                <c:pt idx="33087">
                  <c:v>3.3587197399999998E-2</c:v>
                </c:pt>
                <c:pt idx="33088">
                  <c:v>3.35871976E-2</c:v>
                </c:pt>
                <c:pt idx="33089">
                  <c:v>3.3587197800000003E-2</c:v>
                </c:pt>
                <c:pt idx="33090">
                  <c:v>3.3587197999999999E-2</c:v>
                </c:pt>
                <c:pt idx="33091">
                  <c:v>3.3587198200000001E-2</c:v>
                </c:pt>
                <c:pt idx="33092">
                  <c:v>3.3587198399999997E-2</c:v>
                </c:pt>
                <c:pt idx="33093">
                  <c:v>3.35871986E-2</c:v>
                </c:pt>
                <c:pt idx="33094">
                  <c:v>3.3587198800000002E-2</c:v>
                </c:pt>
                <c:pt idx="33095">
                  <c:v>3.3587198999999998E-2</c:v>
                </c:pt>
                <c:pt idx="33096">
                  <c:v>3.3587199200000001E-2</c:v>
                </c:pt>
                <c:pt idx="33097">
                  <c:v>3.3587199399999997E-2</c:v>
                </c:pt>
                <c:pt idx="33098">
                  <c:v>3.3587199599999999E-2</c:v>
                </c:pt>
                <c:pt idx="33099">
                  <c:v>3.3587199800000002E-2</c:v>
                </c:pt>
                <c:pt idx="33100">
                  <c:v>3.3587199999999998E-2</c:v>
                </c:pt>
                <c:pt idx="33101">
                  <c:v>3.35872002E-2</c:v>
                </c:pt>
                <c:pt idx="33102">
                  <c:v>3.3587200400000003E-2</c:v>
                </c:pt>
                <c:pt idx="33103">
                  <c:v>3.3587200599999999E-2</c:v>
                </c:pt>
                <c:pt idx="33104">
                  <c:v>3.3587200800000001E-2</c:v>
                </c:pt>
                <c:pt idx="33105">
                  <c:v>3.3587200999999997E-2</c:v>
                </c:pt>
                <c:pt idx="33106">
                  <c:v>3.35872012E-2</c:v>
                </c:pt>
                <c:pt idx="33107">
                  <c:v>3.3587201400000002E-2</c:v>
                </c:pt>
                <c:pt idx="33108">
                  <c:v>3.3587201599999998E-2</c:v>
                </c:pt>
                <c:pt idx="33109">
                  <c:v>3.3587201800000001E-2</c:v>
                </c:pt>
                <c:pt idx="33110">
                  <c:v>3.3587201999999997E-2</c:v>
                </c:pt>
                <c:pt idx="33111">
                  <c:v>3.3587202199999999E-2</c:v>
                </c:pt>
                <c:pt idx="33112">
                  <c:v>3.3587202400000002E-2</c:v>
                </c:pt>
                <c:pt idx="33113">
                  <c:v>3.3587202599999998E-2</c:v>
                </c:pt>
                <c:pt idx="33114">
                  <c:v>3.35872028E-2</c:v>
                </c:pt>
                <c:pt idx="33115">
                  <c:v>3.3587203000000003E-2</c:v>
                </c:pt>
                <c:pt idx="33116">
                  <c:v>3.3587203199999999E-2</c:v>
                </c:pt>
                <c:pt idx="33117">
                  <c:v>3.3587203400000001E-2</c:v>
                </c:pt>
                <c:pt idx="33118">
                  <c:v>3.3587203599999997E-2</c:v>
                </c:pt>
                <c:pt idx="33119">
                  <c:v>3.35872038E-2</c:v>
                </c:pt>
                <c:pt idx="33120">
                  <c:v>3.3587204000000002E-2</c:v>
                </c:pt>
                <c:pt idx="33121">
                  <c:v>3.3587204199999998E-2</c:v>
                </c:pt>
                <c:pt idx="33122">
                  <c:v>3.3587204400000001E-2</c:v>
                </c:pt>
                <c:pt idx="33123">
                  <c:v>3.3587204599999997E-2</c:v>
                </c:pt>
                <c:pt idx="33124">
                  <c:v>3.3587204799999999E-2</c:v>
                </c:pt>
                <c:pt idx="33125">
                  <c:v>3.3587205000000002E-2</c:v>
                </c:pt>
                <c:pt idx="33126">
                  <c:v>3.3587205199999998E-2</c:v>
                </c:pt>
                <c:pt idx="33127">
                  <c:v>3.35872054E-2</c:v>
                </c:pt>
                <c:pt idx="33128">
                  <c:v>3.3587205600000003E-2</c:v>
                </c:pt>
                <c:pt idx="33129">
                  <c:v>3.3587205799999999E-2</c:v>
                </c:pt>
                <c:pt idx="33130">
                  <c:v>3.3587206000000001E-2</c:v>
                </c:pt>
                <c:pt idx="33131">
                  <c:v>3.3587206199999997E-2</c:v>
                </c:pt>
                <c:pt idx="33132">
                  <c:v>3.35872064E-2</c:v>
                </c:pt>
                <c:pt idx="33133">
                  <c:v>3.3587206600000002E-2</c:v>
                </c:pt>
                <c:pt idx="33134">
                  <c:v>3.3587206799999998E-2</c:v>
                </c:pt>
                <c:pt idx="33135">
                  <c:v>3.3587207000000001E-2</c:v>
                </c:pt>
                <c:pt idx="33136">
                  <c:v>3.3587207199999997E-2</c:v>
                </c:pt>
                <c:pt idx="33137">
                  <c:v>3.3587207399999999E-2</c:v>
                </c:pt>
                <c:pt idx="33138">
                  <c:v>3.3587207600000002E-2</c:v>
                </c:pt>
                <c:pt idx="33139">
                  <c:v>3.3587207799999998E-2</c:v>
                </c:pt>
                <c:pt idx="33140">
                  <c:v>3.3587208E-2</c:v>
                </c:pt>
                <c:pt idx="33141">
                  <c:v>3.3587208200000003E-2</c:v>
                </c:pt>
                <c:pt idx="33142">
                  <c:v>3.3587208399999999E-2</c:v>
                </c:pt>
                <c:pt idx="33143">
                  <c:v>3.3587208600000001E-2</c:v>
                </c:pt>
                <c:pt idx="33144">
                  <c:v>3.3587208799999997E-2</c:v>
                </c:pt>
                <c:pt idx="33145">
                  <c:v>3.3587209E-2</c:v>
                </c:pt>
                <c:pt idx="33146">
                  <c:v>3.3587209200000002E-2</c:v>
                </c:pt>
                <c:pt idx="33147">
                  <c:v>3.3587209399999998E-2</c:v>
                </c:pt>
                <c:pt idx="33148">
                  <c:v>3.3587209600000001E-2</c:v>
                </c:pt>
                <c:pt idx="33149">
                  <c:v>3.3587209799999997E-2</c:v>
                </c:pt>
                <c:pt idx="33150">
                  <c:v>3.3587209999999999E-2</c:v>
                </c:pt>
                <c:pt idx="33151">
                  <c:v>3.3587210200000002E-2</c:v>
                </c:pt>
                <c:pt idx="33152">
                  <c:v>3.3587210399999998E-2</c:v>
                </c:pt>
                <c:pt idx="33153">
                  <c:v>3.35872106E-2</c:v>
                </c:pt>
                <c:pt idx="33154">
                  <c:v>3.3587210800000003E-2</c:v>
                </c:pt>
                <c:pt idx="33155">
                  <c:v>3.3587210999999999E-2</c:v>
                </c:pt>
                <c:pt idx="33156">
                  <c:v>3.3587211200000001E-2</c:v>
                </c:pt>
                <c:pt idx="33157">
                  <c:v>3.3587211399999997E-2</c:v>
                </c:pt>
                <c:pt idx="33158">
                  <c:v>3.35872116E-2</c:v>
                </c:pt>
                <c:pt idx="33159">
                  <c:v>3.3587211800000003E-2</c:v>
                </c:pt>
                <c:pt idx="33160">
                  <c:v>3.3587211999999998E-2</c:v>
                </c:pt>
                <c:pt idx="33161">
                  <c:v>3.3587212200000001E-2</c:v>
                </c:pt>
                <c:pt idx="33162">
                  <c:v>3.3587212399999997E-2</c:v>
                </c:pt>
                <c:pt idx="33163">
                  <c:v>3.3587212599999999E-2</c:v>
                </c:pt>
                <c:pt idx="33164">
                  <c:v>3.3587212800000002E-2</c:v>
                </c:pt>
                <c:pt idx="33165">
                  <c:v>3.3587212999999998E-2</c:v>
                </c:pt>
                <c:pt idx="33166">
                  <c:v>3.35872132E-2</c:v>
                </c:pt>
                <c:pt idx="33167">
                  <c:v>3.3587213400000003E-2</c:v>
                </c:pt>
                <c:pt idx="33168">
                  <c:v>3.3587213599999999E-2</c:v>
                </c:pt>
                <c:pt idx="33169">
                  <c:v>3.3587213800000001E-2</c:v>
                </c:pt>
                <c:pt idx="33170">
                  <c:v>3.3587213999999997E-2</c:v>
                </c:pt>
                <c:pt idx="33171">
                  <c:v>3.35872142E-2</c:v>
                </c:pt>
                <c:pt idx="33172">
                  <c:v>3.3587214400000003E-2</c:v>
                </c:pt>
                <c:pt idx="33173">
                  <c:v>3.3587214599999998E-2</c:v>
                </c:pt>
                <c:pt idx="33174">
                  <c:v>3.3587214800000001E-2</c:v>
                </c:pt>
                <c:pt idx="33175">
                  <c:v>3.3587214999999997E-2</c:v>
                </c:pt>
                <c:pt idx="33176">
                  <c:v>3.3587215199999999E-2</c:v>
                </c:pt>
                <c:pt idx="33177">
                  <c:v>3.3587215400000002E-2</c:v>
                </c:pt>
                <c:pt idx="33178">
                  <c:v>3.3587215599999998E-2</c:v>
                </c:pt>
                <c:pt idx="33179">
                  <c:v>3.35872158E-2</c:v>
                </c:pt>
                <c:pt idx="33180">
                  <c:v>3.3587216000000003E-2</c:v>
                </c:pt>
                <c:pt idx="33181">
                  <c:v>3.3587216199999999E-2</c:v>
                </c:pt>
                <c:pt idx="33182">
                  <c:v>3.3587216400000001E-2</c:v>
                </c:pt>
                <c:pt idx="33183">
                  <c:v>3.3587216599999997E-2</c:v>
                </c:pt>
                <c:pt idx="33184">
                  <c:v>3.35872168E-2</c:v>
                </c:pt>
                <c:pt idx="33185">
                  <c:v>3.3587217000000003E-2</c:v>
                </c:pt>
                <c:pt idx="33186">
                  <c:v>3.3587217199999998E-2</c:v>
                </c:pt>
                <c:pt idx="33187">
                  <c:v>3.3587217400000001E-2</c:v>
                </c:pt>
                <c:pt idx="33188">
                  <c:v>3.3587217599999997E-2</c:v>
                </c:pt>
                <c:pt idx="33189">
                  <c:v>3.3587217799999999E-2</c:v>
                </c:pt>
                <c:pt idx="33190">
                  <c:v>3.3587218000000002E-2</c:v>
                </c:pt>
                <c:pt idx="33191">
                  <c:v>3.3587218199999998E-2</c:v>
                </c:pt>
                <c:pt idx="33192">
                  <c:v>3.35872184E-2</c:v>
                </c:pt>
                <c:pt idx="33193">
                  <c:v>3.3587218600000003E-2</c:v>
                </c:pt>
                <c:pt idx="33194">
                  <c:v>3.3587218799999999E-2</c:v>
                </c:pt>
                <c:pt idx="33195">
                  <c:v>3.3587219000000001E-2</c:v>
                </c:pt>
                <c:pt idx="33196">
                  <c:v>3.3587219199999997E-2</c:v>
                </c:pt>
                <c:pt idx="33197">
                  <c:v>3.35872194E-2</c:v>
                </c:pt>
                <c:pt idx="33198">
                  <c:v>3.3587219600000003E-2</c:v>
                </c:pt>
                <c:pt idx="33199">
                  <c:v>3.3587219799999998E-2</c:v>
                </c:pt>
                <c:pt idx="33200">
                  <c:v>3.3587220000000001E-2</c:v>
                </c:pt>
                <c:pt idx="33201">
                  <c:v>3.3587220199999997E-2</c:v>
                </c:pt>
                <c:pt idx="33202">
                  <c:v>3.3587220399999999E-2</c:v>
                </c:pt>
                <c:pt idx="33203">
                  <c:v>3.3587220600000002E-2</c:v>
                </c:pt>
                <c:pt idx="33204">
                  <c:v>3.3587220799999998E-2</c:v>
                </c:pt>
                <c:pt idx="33205">
                  <c:v>3.3587221E-2</c:v>
                </c:pt>
                <c:pt idx="33206">
                  <c:v>3.3587221200000003E-2</c:v>
                </c:pt>
                <c:pt idx="33207">
                  <c:v>3.3587221399999999E-2</c:v>
                </c:pt>
                <c:pt idx="33208">
                  <c:v>3.3587221600000002E-2</c:v>
                </c:pt>
                <c:pt idx="33209">
                  <c:v>3.3587221799999997E-2</c:v>
                </c:pt>
                <c:pt idx="33210">
                  <c:v>3.3587222E-2</c:v>
                </c:pt>
                <c:pt idx="33211">
                  <c:v>3.3587222200000003E-2</c:v>
                </c:pt>
                <c:pt idx="33212">
                  <c:v>3.3587222399999998E-2</c:v>
                </c:pt>
                <c:pt idx="33213">
                  <c:v>3.3587222600000001E-2</c:v>
                </c:pt>
                <c:pt idx="33214">
                  <c:v>3.3587222799999997E-2</c:v>
                </c:pt>
                <c:pt idx="33215">
                  <c:v>3.3587222999999999E-2</c:v>
                </c:pt>
                <c:pt idx="33216">
                  <c:v>3.3587223200000002E-2</c:v>
                </c:pt>
                <c:pt idx="33217">
                  <c:v>3.3587223399999998E-2</c:v>
                </c:pt>
                <c:pt idx="33218">
                  <c:v>3.35872236E-2</c:v>
                </c:pt>
                <c:pt idx="33219">
                  <c:v>3.3587223800000003E-2</c:v>
                </c:pt>
                <c:pt idx="33220">
                  <c:v>3.3587223999999999E-2</c:v>
                </c:pt>
                <c:pt idx="33221">
                  <c:v>3.3587224200000002E-2</c:v>
                </c:pt>
                <c:pt idx="33222">
                  <c:v>3.3587224399999997E-2</c:v>
                </c:pt>
                <c:pt idx="33223">
                  <c:v>3.35872246E-2</c:v>
                </c:pt>
                <c:pt idx="33224">
                  <c:v>3.3587224800000003E-2</c:v>
                </c:pt>
                <c:pt idx="33225">
                  <c:v>3.3587224999999998E-2</c:v>
                </c:pt>
                <c:pt idx="33226">
                  <c:v>3.3587225200000001E-2</c:v>
                </c:pt>
                <c:pt idx="33227">
                  <c:v>3.3587225399999997E-2</c:v>
                </c:pt>
                <c:pt idx="33228">
                  <c:v>3.3587225599999999E-2</c:v>
                </c:pt>
                <c:pt idx="33229">
                  <c:v>3.3587225800000002E-2</c:v>
                </c:pt>
                <c:pt idx="33230">
                  <c:v>3.3587225999999998E-2</c:v>
                </c:pt>
                <c:pt idx="33231">
                  <c:v>3.35872262E-2</c:v>
                </c:pt>
                <c:pt idx="33232">
                  <c:v>3.3587226400000003E-2</c:v>
                </c:pt>
                <c:pt idx="33233">
                  <c:v>3.3587226599999999E-2</c:v>
                </c:pt>
                <c:pt idx="33234">
                  <c:v>3.3587226800000002E-2</c:v>
                </c:pt>
                <c:pt idx="33235">
                  <c:v>3.3587226999999997E-2</c:v>
                </c:pt>
                <c:pt idx="33236">
                  <c:v>3.35872272E-2</c:v>
                </c:pt>
                <c:pt idx="33237">
                  <c:v>3.3587227400000003E-2</c:v>
                </c:pt>
                <c:pt idx="33238">
                  <c:v>3.3587227599999998E-2</c:v>
                </c:pt>
                <c:pt idx="33239">
                  <c:v>3.3587227800000001E-2</c:v>
                </c:pt>
                <c:pt idx="33240">
                  <c:v>3.3587227999999997E-2</c:v>
                </c:pt>
                <c:pt idx="33241">
                  <c:v>3.3587228199999999E-2</c:v>
                </c:pt>
                <c:pt idx="33242">
                  <c:v>3.3587228400000002E-2</c:v>
                </c:pt>
                <c:pt idx="33243">
                  <c:v>3.3587228599999998E-2</c:v>
                </c:pt>
                <c:pt idx="33244">
                  <c:v>3.35872288E-2</c:v>
                </c:pt>
                <c:pt idx="33245">
                  <c:v>3.3587229000000003E-2</c:v>
                </c:pt>
                <c:pt idx="33246">
                  <c:v>3.3587229199999999E-2</c:v>
                </c:pt>
                <c:pt idx="33247">
                  <c:v>3.3587229400000002E-2</c:v>
                </c:pt>
                <c:pt idx="33248">
                  <c:v>3.3587229599999997E-2</c:v>
                </c:pt>
                <c:pt idx="33249">
                  <c:v>3.35872298E-2</c:v>
                </c:pt>
                <c:pt idx="33250">
                  <c:v>3.3587230000000003E-2</c:v>
                </c:pt>
                <c:pt idx="33251">
                  <c:v>3.3587230199999998E-2</c:v>
                </c:pt>
                <c:pt idx="33252">
                  <c:v>3.3587230400000001E-2</c:v>
                </c:pt>
                <c:pt idx="33253">
                  <c:v>3.3587230599999997E-2</c:v>
                </c:pt>
                <c:pt idx="33254">
                  <c:v>3.3587230799999999E-2</c:v>
                </c:pt>
                <c:pt idx="33255">
                  <c:v>3.3587231000000002E-2</c:v>
                </c:pt>
                <c:pt idx="33256">
                  <c:v>3.3587231199999998E-2</c:v>
                </c:pt>
                <c:pt idx="33257">
                  <c:v>3.3587231400000001E-2</c:v>
                </c:pt>
                <c:pt idx="33258">
                  <c:v>3.3587231600000003E-2</c:v>
                </c:pt>
                <c:pt idx="33259">
                  <c:v>3.3587231799999999E-2</c:v>
                </c:pt>
                <c:pt idx="33260">
                  <c:v>3.3587232000000002E-2</c:v>
                </c:pt>
                <c:pt idx="33261">
                  <c:v>3.3587232199999997E-2</c:v>
                </c:pt>
                <c:pt idx="33262">
                  <c:v>3.35872324E-2</c:v>
                </c:pt>
                <c:pt idx="33263">
                  <c:v>3.3587232600000003E-2</c:v>
                </c:pt>
                <c:pt idx="33264">
                  <c:v>3.3587232799999998E-2</c:v>
                </c:pt>
                <c:pt idx="33265">
                  <c:v>3.3587233000000001E-2</c:v>
                </c:pt>
                <c:pt idx="33266">
                  <c:v>3.3587233199999997E-2</c:v>
                </c:pt>
                <c:pt idx="33267">
                  <c:v>3.3587233399999999E-2</c:v>
                </c:pt>
                <c:pt idx="33268">
                  <c:v>3.3587233600000002E-2</c:v>
                </c:pt>
                <c:pt idx="33269">
                  <c:v>3.3587233799999998E-2</c:v>
                </c:pt>
                <c:pt idx="33270">
                  <c:v>3.3587234000000001E-2</c:v>
                </c:pt>
                <c:pt idx="33271">
                  <c:v>3.3587234200000003E-2</c:v>
                </c:pt>
                <c:pt idx="33272">
                  <c:v>3.3587234399999999E-2</c:v>
                </c:pt>
                <c:pt idx="33273">
                  <c:v>3.3587234600000002E-2</c:v>
                </c:pt>
                <c:pt idx="33274">
                  <c:v>3.3587234799999997E-2</c:v>
                </c:pt>
                <c:pt idx="33275">
                  <c:v>3.3587235E-2</c:v>
                </c:pt>
                <c:pt idx="33276">
                  <c:v>3.3587235200000003E-2</c:v>
                </c:pt>
                <c:pt idx="33277">
                  <c:v>3.3587235399999998E-2</c:v>
                </c:pt>
                <c:pt idx="33278">
                  <c:v>3.3587235600000001E-2</c:v>
                </c:pt>
                <c:pt idx="33279">
                  <c:v>3.3587235799999997E-2</c:v>
                </c:pt>
                <c:pt idx="33280">
                  <c:v>3.3587235999999999E-2</c:v>
                </c:pt>
                <c:pt idx="33281">
                  <c:v>3.3587236200000002E-2</c:v>
                </c:pt>
                <c:pt idx="33282">
                  <c:v>3.3587236399999998E-2</c:v>
                </c:pt>
                <c:pt idx="33283">
                  <c:v>3.3587236600000001E-2</c:v>
                </c:pt>
                <c:pt idx="33284">
                  <c:v>3.3587236800000003E-2</c:v>
                </c:pt>
                <c:pt idx="33285">
                  <c:v>3.3587236999999999E-2</c:v>
                </c:pt>
                <c:pt idx="33286">
                  <c:v>3.3587237200000002E-2</c:v>
                </c:pt>
                <c:pt idx="33287">
                  <c:v>3.3587237399999997E-2</c:v>
                </c:pt>
                <c:pt idx="33288">
                  <c:v>3.35872376E-2</c:v>
                </c:pt>
                <c:pt idx="33289">
                  <c:v>3.3587237800000003E-2</c:v>
                </c:pt>
                <c:pt idx="33290">
                  <c:v>3.3587237999999998E-2</c:v>
                </c:pt>
                <c:pt idx="33291">
                  <c:v>3.3587238200000001E-2</c:v>
                </c:pt>
                <c:pt idx="33292">
                  <c:v>3.3587238399999997E-2</c:v>
                </c:pt>
                <c:pt idx="33293">
                  <c:v>3.3587238599999999E-2</c:v>
                </c:pt>
                <c:pt idx="33294">
                  <c:v>3.3587238800000002E-2</c:v>
                </c:pt>
                <c:pt idx="33295">
                  <c:v>3.3587238999999998E-2</c:v>
                </c:pt>
                <c:pt idx="33296">
                  <c:v>3.3587239200000001E-2</c:v>
                </c:pt>
                <c:pt idx="33297">
                  <c:v>3.3587239400000003E-2</c:v>
                </c:pt>
                <c:pt idx="33298">
                  <c:v>3.3587239599999999E-2</c:v>
                </c:pt>
                <c:pt idx="33299">
                  <c:v>3.3587239800000002E-2</c:v>
                </c:pt>
                <c:pt idx="33300">
                  <c:v>3.3587239999999997E-2</c:v>
                </c:pt>
                <c:pt idx="33301">
                  <c:v>3.35872402E-2</c:v>
                </c:pt>
                <c:pt idx="33302">
                  <c:v>3.3587240400000003E-2</c:v>
                </c:pt>
                <c:pt idx="33303">
                  <c:v>3.3587240599999998E-2</c:v>
                </c:pt>
                <c:pt idx="33304">
                  <c:v>3.3587240800000001E-2</c:v>
                </c:pt>
                <c:pt idx="33305">
                  <c:v>3.3587240999999997E-2</c:v>
                </c:pt>
                <c:pt idx="33306">
                  <c:v>3.35872412E-2</c:v>
                </c:pt>
                <c:pt idx="33307">
                  <c:v>3.3587241400000002E-2</c:v>
                </c:pt>
                <c:pt idx="33308">
                  <c:v>3.3587241599999998E-2</c:v>
                </c:pt>
                <c:pt idx="33309">
                  <c:v>3.3587241800000001E-2</c:v>
                </c:pt>
                <c:pt idx="33310">
                  <c:v>3.3587242000000003E-2</c:v>
                </c:pt>
                <c:pt idx="33311">
                  <c:v>3.3587242199999999E-2</c:v>
                </c:pt>
                <c:pt idx="33312">
                  <c:v>3.3587242400000002E-2</c:v>
                </c:pt>
                <c:pt idx="33313">
                  <c:v>3.3587242599999997E-2</c:v>
                </c:pt>
                <c:pt idx="33314">
                  <c:v>3.35872428E-2</c:v>
                </c:pt>
                <c:pt idx="33315">
                  <c:v>3.3587243000000003E-2</c:v>
                </c:pt>
                <c:pt idx="33316">
                  <c:v>3.3587243199999998E-2</c:v>
                </c:pt>
                <c:pt idx="33317">
                  <c:v>3.3587243400000001E-2</c:v>
                </c:pt>
                <c:pt idx="33318">
                  <c:v>3.3587243599999997E-2</c:v>
                </c:pt>
                <c:pt idx="33319">
                  <c:v>3.35872438E-2</c:v>
                </c:pt>
                <c:pt idx="33320">
                  <c:v>3.3587244000000002E-2</c:v>
                </c:pt>
                <c:pt idx="33321">
                  <c:v>3.3587244199999998E-2</c:v>
                </c:pt>
                <c:pt idx="33322">
                  <c:v>3.3587244400000001E-2</c:v>
                </c:pt>
                <c:pt idx="33323">
                  <c:v>3.3587244600000003E-2</c:v>
                </c:pt>
                <c:pt idx="33324">
                  <c:v>3.3587244799999999E-2</c:v>
                </c:pt>
                <c:pt idx="33325">
                  <c:v>3.3587245000000002E-2</c:v>
                </c:pt>
                <c:pt idx="33326">
                  <c:v>3.3587245199999997E-2</c:v>
                </c:pt>
                <c:pt idx="33327">
                  <c:v>3.35872454E-2</c:v>
                </c:pt>
                <c:pt idx="33328">
                  <c:v>3.3587245600000003E-2</c:v>
                </c:pt>
                <c:pt idx="33329">
                  <c:v>3.3587245799999998E-2</c:v>
                </c:pt>
                <c:pt idx="33330">
                  <c:v>3.3587246000000001E-2</c:v>
                </c:pt>
                <c:pt idx="33331">
                  <c:v>3.3587246199999997E-2</c:v>
                </c:pt>
                <c:pt idx="33332">
                  <c:v>3.35872464E-2</c:v>
                </c:pt>
                <c:pt idx="33333">
                  <c:v>3.3587246600000002E-2</c:v>
                </c:pt>
                <c:pt idx="33334">
                  <c:v>3.3587246799999998E-2</c:v>
                </c:pt>
                <c:pt idx="33335">
                  <c:v>3.3587247000000001E-2</c:v>
                </c:pt>
                <c:pt idx="33336">
                  <c:v>3.3587247200000003E-2</c:v>
                </c:pt>
                <c:pt idx="33337">
                  <c:v>3.3587247399999999E-2</c:v>
                </c:pt>
                <c:pt idx="33338">
                  <c:v>3.3587247600000002E-2</c:v>
                </c:pt>
                <c:pt idx="33339">
                  <c:v>3.3587247799999997E-2</c:v>
                </c:pt>
                <c:pt idx="33340">
                  <c:v>3.3587248E-2</c:v>
                </c:pt>
                <c:pt idx="33341">
                  <c:v>3.3587248200000003E-2</c:v>
                </c:pt>
                <c:pt idx="33342">
                  <c:v>3.3587248399999999E-2</c:v>
                </c:pt>
                <c:pt idx="33343">
                  <c:v>3.3587248600000001E-2</c:v>
                </c:pt>
                <c:pt idx="33344">
                  <c:v>3.3587248799999997E-2</c:v>
                </c:pt>
                <c:pt idx="33345">
                  <c:v>3.3587249E-2</c:v>
                </c:pt>
                <c:pt idx="33346">
                  <c:v>3.3587249200000002E-2</c:v>
                </c:pt>
                <c:pt idx="33347">
                  <c:v>3.3587249399999998E-2</c:v>
                </c:pt>
                <c:pt idx="33348">
                  <c:v>3.3587249600000001E-2</c:v>
                </c:pt>
                <c:pt idx="33349">
                  <c:v>3.3587249800000003E-2</c:v>
                </c:pt>
                <c:pt idx="33350">
                  <c:v>3.3587249999999999E-2</c:v>
                </c:pt>
                <c:pt idx="33351">
                  <c:v>3.3587250200000002E-2</c:v>
                </c:pt>
                <c:pt idx="33352">
                  <c:v>3.3587250399999997E-2</c:v>
                </c:pt>
                <c:pt idx="33353">
                  <c:v>3.35872506E-2</c:v>
                </c:pt>
                <c:pt idx="33354">
                  <c:v>3.3587250800000003E-2</c:v>
                </c:pt>
                <c:pt idx="33355">
                  <c:v>3.3587250999999999E-2</c:v>
                </c:pt>
                <c:pt idx="33356">
                  <c:v>3.3587251200000001E-2</c:v>
                </c:pt>
                <c:pt idx="33357">
                  <c:v>3.3587251399999997E-2</c:v>
                </c:pt>
                <c:pt idx="33358">
                  <c:v>3.35872516E-2</c:v>
                </c:pt>
                <c:pt idx="33359">
                  <c:v>3.3587251800000002E-2</c:v>
                </c:pt>
                <c:pt idx="33360">
                  <c:v>3.3587251999999998E-2</c:v>
                </c:pt>
                <c:pt idx="33361">
                  <c:v>3.3587252200000001E-2</c:v>
                </c:pt>
                <c:pt idx="33362">
                  <c:v>3.3587252400000003E-2</c:v>
                </c:pt>
                <c:pt idx="33363">
                  <c:v>3.3587252599999999E-2</c:v>
                </c:pt>
                <c:pt idx="33364">
                  <c:v>3.3587252800000002E-2</c:v>
                </c:pt>
                <c:pt idx="33365">
                  <c:v>3.3587252999999997E-2</c:v>
                </c:pt>
                <c:pt idx="33366">
                  <c:v>3.35872532E-2</c:v>
                </c:pt>
                <c:pt idx="33367">
                  <c:v>3.3587253400000003E-2</c:v>
                </c:pt>
                <c:pt idx="33368">
                  <c:v>3.3587253599999999E-2</c:v>
                </c:pt>
                <c:pt idx="33369">
                  <c:v>3.3587253800000001E-2</c:v>
                </c:pt>
                <c:pt idx="33370">
                  <c:v>3.3587253999999997E-2</c:v>
                </c:pt>
                <c:pt idx="33371">
                  <c:v>3.35872542E-2</c:v>
                </c:pt>
                <c:pt idx="33372">
                  <c:v>3.3587254400000002E-2</c:v>
                </c:pt>
                <c:pt idx="33373">
                  <c:v>3.3587254599999998E-2</c:v>
                </c:pt>
                <c:pt idx="33374">
                  <c:v>3.3587254800000001E-2</c:v>
                </c:pt>
                <c:pt idx="33375">
                  <c:v>3.3587255000000003E-2</c:v>
                </c:pt>
                <c:pt idx="33376">
                  <c:v>3.3587255199999999E-2</c:v>
                </c:pt>
                <c:pt idx="33377">
                  <c:v>3.3587255400000002E-2</c:v>
                </c:pt>
                <c:pt idx="33378">
                  <c:v>3.3587255599999997E-2</c:v>
                </c:pt>
                <c:pt idx="33379">
                  <c:v>3.35872558E-2</c:v>
                </c:pt>
                <c:pt idx="33380">
                  <c:v>3.3587256000000003E-2</c:v>
                </c:pt>
                <c:pt idx="33381">
                  <c:v>3.3587256199999999E-2</c:v>
                </c:pt>
                <c:pt idx="33382">
                  <c:v>3.3587256400000001E-2</c:v>
                </c:pt>
                <c:pt idx="33383">
                  <c:v>3.3587256599999997E-2</c:v>
                </c:pt>
                <c:pt idx="33384">
                  <c:v>3.35872568E-2</c:v>
                </c:pt>
                <c:pt idx="33385">
                  <c:v>3.3587257000000002E-2</c:v>
                </c:pt>
                <c:pt idx="33386">
                  <c:v>3.3587257199999998E-2</c:v>
                </c:pt>
                <c:pt idx="33387">
                  <c:v>3.3587257400000001E-2</c:v>
                </c:pt>
                <c:pt idx="33388">
                  <c:v>3.3587257600000003E-2</c:v>
                </c:pt>
                <c:pt idx="33389">
                  <c:v>3.3587257799999999E-2</c:v>
                </c:pt>
                <c:pt idx="33390">
                  <c:v>3.3587258000000002E-2</c:v>
                </c:pt>
                <c:pt idx="33391">
                  <c:v>3.3587258199999998E-2</c:v>
                </c:pt>
                <c:pt idx="33392">
                  <c:v>3.35872584E-2</c:v>
                </c:pt>
                <c:pt idx="33393">
                  <c:v>3.3587258600000003E-2</c:v>
                </c:pt>
                <c:pt idx="33394">
                  <c:v>3.3587258799999999E-2</c:v>
                </c:pt>
                <c:pt idx="33395">
                  <c:v>3.3587259000000001E-2</c:v>
                </c:pt>
                <c:pt idx="33396">
                  <c:v>3.3587259199999997E-2</c:v>
                </c:pt>
                <c:pt idx="33397">
                  <c:v>3.35872594E-2</c:v>
                </c:pt>
                <c:pt idx="33398">
                  <c:v>3.3587259600000002E-2</c:v>
                </c:pt>
                <c:pt idx="33399">
                  <c:v>3.3587259799999998E-2</c:v>
                </c:pt>
                <c:pt idx="33400">
                  <c:v>3.3587260000000001E-2</c:v>
                </c:pt>
                <c:pt idx="33401">
                  <c:v>3.3587260200000003E-2</c:v>
                </c:pt>
                <c:pt idx="33402">
                  <c:v>3.3587260399999999E-2</c:v>
                </c:pt>
                <c:pt idx="33403">
                  <c:v>3.3587260600000002E-2</c:v>
                </c:pt>
                <c:pt idx="33404">
                  <c:v>3.3587260799999998E-2</c:v>
                </c:pt>
                <c:pt idx="33405">
                  <c:v>3.3587261E-2</c:v>
                </c:pt>
                <c:pt idx="33406">
                  <c:v>3.3587261200000003E-2</c:v>
                </c:pt>
                <c:pt idx="33407">
                  <c:v>3.3587261399999999E-2</c:v>
                </c:pt>
                <c:pt idx="33408">
                  <c:v>3.3587261600000001E-2</c:v>
                </c:pt>
                <c:pt idx="33409">
                  <c:v>3.3587261799999997E-2</c:v>
                </c:pt>
                <c:pt idx="33410">
                  <c:v>3.3587262E-2</c:v>
                </c:pt>
                <c:pt idx="33411">
                  <c:v>3.3587262200000002E-2</c:v>
                </c:pt>
                <c:pt idx="33412">
                  <c:v>3.3587262399999998E-2</c:v>
                </c:pt>
                <c:pt idx="33413">
                  <c:v>3.3587262600000001E-2</c:v>
                </c:pt>
                <c:pt idx="33414">
                  <c:v>3.3587262800000003E-2</c:v>
                </c:pt>
                <c:pt idx="33415">
                  <c:v>3.3587262999999999E-2</c:v>
                </c:pt>
                <c:pt idx="33416">
                  <c:v>3.3587263200000002E-2</c:v>
                </c:pt>
                <c:pt idx="33417">
                  <c:v>3.3587263399999998E-2</c:v>
                </c:pt>
                <c:pt idx="33418">
                  <c:v>3.35872636E-2</c:v>
                </c:pt>
                <c:pt idx="33419">
                  <c:v>3.3587263800000003E-2</c:v>
                </c:pt>
                <c:pt idx="33420">
                  <c:v>3.3587263999999999E-2</c:v>
                </c:pt>
                <c:pt idx="33421">
                  <c:v>3.3587264200000001E-2</c:v>
                </c:pt>
                <c:pt idx="33422">
                  <c:v>3.3587264399999997E-2</c:v>
                </c:pt>
                <c:pt idx="33423">
                  <c:v>3.35872646E-2</c:v>
                </c:pt>
                <c:pt idx="33424">
                  <c:v>3.3587264800000002E-2</c:v>
                </c:pt>
                <c:pt idx="33425">
                  <c:v>3.3587264999999998E-2</c:v>
                </c:pt>
                <c:pt idx="33426">
                  <c:v>3.3587265200000001E-2</c:v>
                </c:pt>
                <c:pt idx="33427">
                  <c:v>3.3587265400000003E-2</c:v>
                </c:pt>
                <c:pt idx="33428">
                  <c:v>3.3587265599999999E-2</c:v>
                </c:pt>
                <c:pt idx="33429">
                  <c:v>3.3587265800000002E-2</c:v>
                </c:pt>
                <c:pt idx="33430">
                  <c:v>3.3587265999999998E-2</c:v>
                </c:pt>
                <c:pt idx="33431">
                  <c:v>3.35872662E-2</c:v>
                </c:pt>
                <c:pt idx="33432">
                  <c:v>3.3587266400000003E-2</c:v>
                </c:pt>
                <c:pt idx="33433">
                  <c:v>3.3587266599999999E-2</c:v>
                </c:pt>
                <c:pt idx="33434">
                  <c:v>3.3587266800000001E-2</c:v>
                </c:pt>
                <c:pt idx="33435">
                  <c:v>3.3587266999999997E-2</c:v>
                </c:pt>
                <c:pt idx="33436">
                  <c:v>3.35872672E-2</c:v>
                </c:pt>
                <c:pt idx="33437">
                  <c:v>3.3587267400000002E-2</c:v>
                </c:pt>
                <c:pt idx="33438">
                  <c:v>3.3587267599999998E-2</c:v>
                </c:pt>
                <c:pt idx="33439">
                  <c:v>3.3587267800000001E-2</c:v>
                </c:pt>
                <c:pt idx="33440">
                  <c:v>3.3587268000000003E-2</c:v>
                </c:pt>
                <c:pt idx="33441">
                  <c:v>3.3587268199999999E-2</c:v>
                </c:pt>
                <c:pt idx="33442">
                  <c:v>3.3587268400000002E-2</c:v>
                </c:pt>
                <c:pt idx="33443">
                  <c:v>3.3587268599999998E-2</c:v>
                </c:pt>
                <c:pt idx="33444">
                  <c:v>3.35872688E-2</c:v>
                </c:pt>
                <c:pt idx="33445">
                  <c:v>3.3587269000000003E-2</c:v>
                </c:pt>
                <c:pt idx="33446">
                  <c:v>3.3587269199999999E-2</c:v>
                </c:pt>
                <c:pt idx="33447">
                  <c:v>3.3587269400000001E-2</c:v>
                </c:pt>
                <c:pt idx="33448">
                  <c:v>3.3587269599999997E-2</c:v>
                </c:pt>
                <c:pt idx="33449">
                  <c:v>3.35872698E-2</c:v>
                </c:pt>
                <c:pt idx="33450">
                  <c:v>3.3587270000000002E-2</c:v>
                </c:pt>
                <c:pt idx="33451">
                  <c:v>3.3587270199999998E-2</c:v>
                </c:pt>
                <c:pt idx="33452">
                  <c:v>3.3587270400000001E-2</c:v>
                </c:pt>
                <c:pt idx="33453">
                  <c:v>3.3587270599999997E-2</c:v>
                </c:pt>
                <c:pt idx="33454">
                  <c:v>3.3587270799999999E-2</c:v>
                </c:pt>
                <c:pt idx="33455">
                  <c:v>3.3587271000000002E-2</c:v>
                </c:pt>
                <c:pt idx="33456">
                  <c:v>3.3587271199999998E-2</c:v>
                </c:pt>
                <c:pt idx="33457">
                  <c:v>3.35872714E-2</c:v>
                </c:pt>
                <c:pt idx="33458">
                  <c:v>3.3587271600000003E-2</c:v>
                </c:pt>
                <c:pt idx="33459">
                  <c:v>3.3587271799999999E-2</c:v>
                </c:pt>
                <c:pt idx="33460">
                  <c:v>3.3587272000000001E-2</c:v>
                </c:pt>
                <c:pt idx="33461">
                  <c:v>3.3587272199999997E-2</c:v>
                </c:pt>
                <c:pt idx="33462">
                  <c:v>3.35872724E-2</c:v>
                </c:pt>
                <c:pt idx="33463">
                  <c:v>3.3587272600000002E-2</c:v>
                </c:pt>
                <c:pt idx="33464">
                  <c:v>3.3587272799999998E-2</c:v>
                </c:pt>
                <c:pt idx="33465">
                  <c:v>3.3587273000000001E-2</c:v>
                </c:pt>
                <c:pt idx="33466">
                  <c:v>3.3587273199999997E-2</c:v>
                </c:pt>
                <c:pt idx="33467">
                  <c:v>3.3587273399999999E-2</c:v>
                </c:pt>
                <c:pt idx="33468">
                  <c:v>3.3587273600000002E-2</c:v>
                </c:pt>
                <c:pt idx="33469">
                  <c:v>3.3587273799999998E-2</c:v>
                </c:pt>
                <c:pt idx="33470">
                  <c:v>3.3587274E-2</c:v>
                </c:pt>
                <c:pt idx="33471">
                  <c:v>3.3587274200000003E-2</c:v>
                </c:pt>
                <c:pt idx="33472">
                  <c:v>3.3587274399999999E-2</c:v>
                </c:pt>
                <c:pt idx="33473">
                  <c:v>3.3587274600000001E-2</c:v>
                </c:pt>
                <c:pt idx="33474">
                  <c:v>3.3587274799999997E-2</c:v>
                </c:pt>
                <c:pt idx="33475">
                  <c:v>3.3587275E-2</c:v>
                </c:pt>
                <c:pt idx="33476">
                  <c:v>3.3587275200000002E-2</c:v>
                </c:pt>
                <c:pt idx="33477">
                  <c:v>3.3587275399999998E-2</c:v>
                </c:pt>
                <c:pt idx="33478">
                  <c:v>3.3587275600000001E-2</c:v>
                </c:pt>
                <c:pt idx="33479">
                  <c:v>3.3587275799999997E-2</c:v>
                </c:pt>
                <c:pt idx="33480">
                  <c:v>3.3587275999999999E-2</c:v>
                </c:pt>
                <c:pt idx="33481">
                  <c:v>3.3587276200000002E-2</c:v>
                </c:pt>
                <c:pt idx="33482">
                  <c:v>3.3587276399999998E-2</c:v>
                </c:pt>
                <c:pt idx="33483">
                  <c:v>3.35872766E-2</c:v>
                </c:pt>
                <c:pt idx="33484">
                  <c:v>3.3587276800000003E-2</c:v>
                </c:pt>
                <c:pt idx="33485">
                  <c:v>3.3587276999999999E-2</c:v>
                </c:pt>
                <c:pt idx="33486">
                  <c:v>3.3587277200000001E-2</c:v>
                </c:pt>
                <c:pt idx="33487">
                  <c:v>3.3587277399999997E-2</c:v>
                </c:pt>
                <c:pt idx="33488">
                  <c:v>3.35872776E-2</c:v>
                </c:pt>
                <c:pt idx="33489">
                  <c:v>3.3587277800000002E-2</c:v>
                </c:pt>
                <c:pt idx="33490">
                  <c:v>3.3587277999999998E-2</c:v>
                </c:pt>
                <c:pt idx="33491">
                  <c:v>3.3587278200000001E-2</c:v>
                </c:pt>
                <c:pt idx="33492">
                  <c:v>3.3587278399999997E-2</c:v>
                </c:pt>
                <c:pt idx="33493">
                  <c:v>3.3587278599999999E-2</c:v>
                </c:pt>
                <c:pt idx="33494">
                  <c:v>3.3587278800000002E-2</c:v>
                </c:pt>
                <c:pt idx="33495">
                  <c:v>3.3587278999999998E-2</c:v>
                </c:pt>
                <c:pt idx="33496">
                  <c:v>3.35872792E-2</c:v>
                </c:pt>
                <c:pt idx="33497">
                  <c:v>3.3587279400000003E-2</c:v>
                </c:pt>
                <c:pt idx="33498">
                  <c:v>3.3587279599999999E-2</c:v>
                </c:pt>
                <c:pt idx="33499">
                  <c:v>3.3587279800000001E-2</c:v>
                </c:pt>
                <c:pt idx="33500">
                  <c:v>3.3587279999999997E-2</c:v>
                </c:pt>
                <c:pt idx="33501">
                  <c:v>3.35872802E-2</c:v>
                </c:pt>
                <c:pt idx="33502">
                  <c:v>3.3587280400000002E-2</c:v>
                </c:pt>
                <c:pt idx="33503">
                  <c:v>3.3587280599999998E-2</c:v>
                </c:pt>
                <c:pt idx="33504">
                  <c:v>3.3587280800000001E-2</c:v>
                </c:pt>
                <c:pt idx="33505">
                  <c:v>3.3587280999999997E-2</c:v>
                </c:pt>
                <c:pt idx="33506">
                  <c:v>3.3587281199999999E-2</c:v>
                </c:pt>
                <c:pt idx="33507">
                  <c:v>3.3587281400000002E-2</c:v>
                </c:pt>
                <c:pt idx="33508">
                  <c:v>3.3587281599999998E-2</c:v>
                </c:pt>
                <c:pt idx="33509">
                  <c:v>3.35872818E-2</c:v>
                </c:pt>
                <c:pt idx="33510">
                  <c:v>3.3587282000000003E-2</c:v>
                </c:pt>
                <c:pt idx="33511">
                  <c:v>3.3587282199999999E-2</c:v>
                </c:pt>
                <c:pt idx="33512">
                  <c:v>3.3587282400000001E-2</c:v>
                </c:pt>
                <c:pt idx="33513">
                  <c:v>3.3587282599999997E-2</c:v>
                </c:pt>
                <c:pt idx="33514">
                  <c:v>3.35872828E-2</c:v>
                </c:pt>
                <c:pt idx="33515">
                  <c:v>3.3587283000000002E-2</c:v>
                </c:pt>
                <c:pt idx="33516">
                  <c:v>3.3587283199999998E-2</c:v>
                </c:pt>
                <c:pt idx="33517">
                  <c:v>3.3587283400000001E-2</c:v>
                </c:pt>
                <c:pt idx="33518">
                  <c:v>3.3587283599999997E-2</c:v>
                </c:pt>
                <c:pt idx="33519">
                  <c:v>3.3587283799999999E-2</c:v>
                </c:pt>
                <c:pt idx="33520">
                  <c:v>3.3587284000000002E-2</c:v>
                </c:pt>
                <c:pt idx="33521">
                  <c:v>3.3587284199999998E-2</c:v>
                </c:pt>
                <c:pt idx="33522">
                  <c:v>3.35872844E-2</c:v>
                </c:pt>
                <c:pt idx="33523">
                  <c:v>3.3587284600000003E-2</c:v>
                </c:pt>
                <c:pt idx="33524">
                  <c:v>3.3587284799999999E-2</c:v>
                </c:pt>
                <c:pt idx="33525">
                  <c:v>3.3587285000000001E-2</c:v>
                </c:pt>
                <c:pt idx="33526">
                  <c:v>3.3587285199999997E-2</c:v>
                </c:pt>
                <c:pt idx="33527">
                  <c:v>3.35872854E-2</c:v>
                </c:pt>
                <c:pt idx="33528">
                  <c:v>3.3587285600000003E-2</c:v>
                </c:pt>
                <c:pt idx="33529">
                  <c:v>3.3587285799999998E-2</c:v>
                </c:pt>
                <c:pt idx="33530">
                  <c:v>3.3587286000000001E-2</c:v>
                </c:pt>
                <c:pt idx="33531">
                  <c:v>3.3587286199999997E-2</c:v>
                </c:pt>
                <c:pt idx="33532">
                  <c:v>3.3587286399999999E-2</c:v>
                </c:pt>
                <c:pt idx="33533">
                  <c:v>3.3587286600000002E-2</c:v>
                </c:pt>
                <c:pt idx="33534">
                  <c:v>3.3587286799999998E-2</c:v>
                </c:pt>
                <c:pt idx="33535">
                  <c:v>3.3587287E-2</c:v>
                </c:pt>
                <c:pt idx="33536">
                  <c:v>3.3587287200000003E-2</c:v>
                </c:pt>
                <c:pt idx="33537">
                  <c:v>3.3587287399999999E-2</c:v>
                </c:pt>
                <c:pt idx="33538">
                  <c:v>3.3587287600000001E-2</c:v>
                </c:pt>
                <c:pt idx="33539">
                  <c:v>3.3587287799999997E-2</c:v>
                </c:pt>
                <c:pt idx="33540">
                  <c:v>3.3587288E-2</c:v>
                </c:pt>
                <c:pt idx="33541">
                  <c:v>3.3587288200000003E-2</c:v>
                </c:pt>
                <c:pt idx="33542">
                  <c:v>3.3587288399999998E-2</c:v>
                </c:pt>
                <c:pt idx="33543">
                  <c:v>3.3587288600000001E-2</c:v>
                </c:pt>
                <c:pt idx="33544">
                  <c:v>3.3587288799999997E-2</c:v>
                </c:pt>
                <c:pt idx="33545">
                  <c:v>3.3587288999999999E-2</c:v>
                </c:pt>
                <c:pt idx="33546">
                  <c:v>3.3587289200000002E-2</c:v>
                </c:pt>
                <c:pt idx="33547">
                  <c:v>3.3587289399999998E-2</c:v>
                </c:pt>
                <c:pt idx="33548">
                  <c:v>3.35872896E-2</c:v>
                </c:pt>
                <c:pt idx="33549">
                  <c:v>3.3587289800000003E-2</c:v>
                </c:pt>
                <c:pt idx="33550">
                  <c:v>3.3587289999999999E-2</c:v>
                </c:pt>
                <c:pt idx="33551">
                  <c:v>3.3587290200000001E-2</c:v>
                </c:pt>
                <c:pt idx="33552">
                  <c:v>3.3587290399999997E-2</c:v>
                </c:pt>
                <c:pt idx="33553">
                  <c:v>3.35872906E-2</c:v>
                </c:pt>
                <c:pt idx="33554">
                  <c:v>3.3587290800000003E-2</c:v>
                </c:pt>
                <c:pt idx="33555">
                  <c:v>3.3587290999999998E-2</c:v>
                </c:pt>
                <c:pt idx="33556">
                  <c:v>3.3587291200000001E-2</c:v>
                </c:pt>
                <c:pt idx="33557">
                  <c:v>3.3587291399999997E-2</c:v>
                </c:pt>
                <c:pt idx="33558">
                  <c:v>3.3587291599999999E-2</c:v>
                </c:pt>
                <c:pt idx="33559">
                  <c:v>3.3587291800000002E-2</c:v>
                </c:pt>
                <c:pt idx="33560">
                  <c:v>3.3587291999999998E-2</c:v>
                </c:pt>
                <c:pt idx="33561">
                  <c:v>3.35872922E-2</c:v>
                </c:pt>
                <c:pt idx="33562">
                  <c:v>3.3587292400000003E-2</c:v>
                </c:pt>
                <c:pt idx="33563">
                  <c:v>3.3587292599999999E-2</c:v>
                </c:pt>
                <c:pt idx="33564">
                  <c:v>3.3587292800000002E-2</c:v>
                </c:pt>
                <c:pt idx="33565">
                  <c:v>3.3587292999999997E-2</c:v>
                </c:pt>
                <c:pt idx="33566">
                  <c:v>3.35872932E-2</c:v>
                </c:pt>
                <c:pt idx="33567">
                  <c:v>3.3587293400000003E-2</c:v>
                </c:pt>
                <c:pt idx="33568">
                  <c:v>3.3587293599999998E-2</c:v>
                </c:pt>
                <c:pt idx="33569">
                  <c:v>3.3587293800000001E-2</c:v>
                </c:pt>
                <c:pt idx="33570">
                  <c:v>3.3587293999999997E-2</c:v>
                </c:pt>
                <c:pt idx="33571">
                  <c:v>3.3587294199999999E-2</c:v>
                </c:pt>
                <c:pt idx="33572">
                  <c:v>3.3587294400000002E-2</c:v>
                </c:pt>
                <c:pt idx="33573">
                  <c:v>3.3587294599999998E-2</c:v>
                </c:pt>
                <c:pt idx="33574">
                  <c:v>3.35872948E-2</c:v>
                </c:pt>
                <c:pt idx="33575">
                  <c:v>3.3587295000000003E-2</c:v>
                </c:pt>
                <c:pt idx="33576">
                  <c:v>3.3587295199999999E-2</c:v>
                </c:pt>
                <c:pt idx="33577">
                  <c:v>3.3587295400000002E-2</c:v>
                </c:pt>
                <c:pt idx="33578">
                  <c:v>3.3587295599999997E-2</c:v>
                </c:pt>
                <c:pt idx="33579">
                  <c:v>3.35872958E-2</c:v>
                </c:pt>
                <c:pt idx="33580">
                  <c:v>3.3587296000000003E-2</c:v>
                </c:pt>
                <c:pt idx="33581">
                  <c:v>3.3587296199999998E-2</c:v>
                </c:pt>
                <c:pt idx="33582">
                  <c:v>3.3587296400000001E-2</c:v>
                </c:pt>
                <c:pt idx="33583">
                  <c:v>3.3587296599999997E-2</c:v>
                </c:pt>
                <c:pt idx="33584">
                  <c:v>3.3587296799999999E-2</c:v>
                </c:pt>
                <c:pt idx="33585">
                  <c:v>3.3587297000000002E-2</c:v>
                </c:pt>
                <c:pt idx="33586">
                  <c:v>3.3587297199999998E-2</c:v>
                </c:pt>
                <c:pt idx="33587">
                  <c:v>3.35872974E-2</c:v>
                </c:pt>
                <c:pt idx="33588">
                  <c:v>3.3587297600000003E-2</c:v>
                </c:pt>
                <c:pt idx="33589">
                  <c:v>3.3587297799999999E-2</c:v>
                </c:pt>
                <c:pt idx="33590">
                  <c:v>3.3587298000000002E-2</c:v>
                </c:pt>
                <c:pt idx="33591">
                  <c:v>3.3587298199999997E-2</c:v>
                </c:pt>
                <c:pt idx="33592">
                  <c:v>3.35872984E-2</c:v>
                </c:pt>
                <c:pt idx="33593">
                  <c:v>3.3587298600000003E-2</c:v>
                </c:pt>
                <c:pt idx="33594">
                  <c:v>3.3587298799999998E-2</c:v>
                </c:pt>
                <c:pt idx="33595">
                  <c:v>3.3587299000000001E-2</c:v>
                </c:pt>
                <c:pt idx="33596">
                  <c:v>3.3587299199999997E-2</c:v>
                </c:pt>
                <c:pt idx="33597">
                  <c:v>3.3587299399999999E-2</c:v>
                </c:pt>
                <c:pt idx="33598">
                  <c:v>3.3587299600000002E-2</c:v>
                </c:pt>
                <c:pt idx="33599">
                  <c:v>3.3587299799999998E-2</c:v>
                </c:pt>
                <c:pt idx="33600">
                  <c:v>3.35873E-2</c:v>
                </c:pt>
                <c:pt idx="33601">
                  <c:v>3.3587300200000003E-2</c:v>
                </c:pt>
                <c:pt idx="33602">
                  <c:v>3.3587300399999999E-2</c:v>
                </c:pt>
                <c:pt idx="33603">
                  <c:v>3.3587300600000002E-2</c:v>
                </c:pt>
                <c:pt idx="33604">
                  <c:v>3.3587300799999997E-2</c:v>
                </c:pt>
                <c:pt idx="33605">
                  <c:v>3.3587301E-2</c:v>
                </c:pt>
                <c:pt idx="33606">
                  <c:v>3.3587301200000003E-2</c:v>
                </c:pt>
                <c:pt idx="33607">
                  <c:v>3.3587301399999998E-2</c:v>
                </c:pt>
                <c:pt idx="33608">
                  <c:v>3.3587301600000001E-2</c:v>
                </c:pt>
                <c:pt idx="33609">
                  <c:v>3.3587301799999997E-2</c:v>
                </c:pt>
                <c:pt idx="33610">
                  <c:v>3.3587301999999999E-2</c:v>
                </c:pt>
                <c:pt idx="33611">
                  <c:v>3.3587302200000002E-2</c:v>
                </c:pt>
                <c:pt idx="33612">
                  <c:v>3.3587302399999998E-2</c:v>
                </c:pt>
                <c:pt idx="33613">
                  <c:v>3.3587302600000001E-2</c:v>
                </c:pt>
                <c:pt idx="33614">
                  <c:v>3.3587302800000003E-2</c:v>
                </c:pt>
                <c:pt idx="33615">
                  <c:v>3.3587302999999999E-2</c:v>
                </c:pt>
                <c:pt idx="33616">
                  <c:v>3.3587303200000002E-2</c:v>
                </c:pt>
                <c:pt idx="33617">
                  <c:v>3.3587303399999997E-2</c:v>
                </c:pt>
                <c:pt idx="33618">
                  <c:v>3.35873036E-2</c:v>
                </c:pt>
                <c:pt idx="33619">
                  <c:v>3.3587303800000003E-2</c:v>
                </c:pt>
                <c:pt idx="33620">
                  <c:v>3.3587303999999998E-2</c:v>
                </c:pt>
                <c:pt idx="33621">
                  <c:v>3.3587304200000001E-2</c:v>
                </c:pt>
                <c:pt idx="33622">
                  <c:v>3.3587304399999997E-2</c:v>
                </c:pt>
                <c:pt idx="33623">
                  <c:v>3.3587304599999999E-2</c:v>
                </c:pt>
                <c:pt idx="33624">
                  <c:v>3.3587304800000002E-2</c:v>
                </c:pt>
                <c:pt idx="33625">
                  <c:v>3.3587304999999998E-2</c:v>
                </c:pt>
                <c:pt idx="33626">
                  <c:v>3.3587305200000001E-2</c:v>
                </c:pt>
                <c:pt idx="33627">
                  <c:v>3.3587305400000003E-2</c:v>
                </c:pt>
                <c:pt idx="33628">
                  <c:v>3.3587305599999999E-2</c:v>
                </c:pt>
                <c:pt idx="33629">
                  <c:v>3.3587305800000002E-2</c:v>
                </c:pt>
                <c:pt idx="33630">
                  <c:v>3.3587305999999997E-2</c:v>
                </c:pt>
                <c:pt idx="33631">
                  <c:v>3.35873062E-2</c:v>
                </c:pt>
                <c:pt idx="33632">
                  <c:v>3.3587306400000003E-2</c:v>
                </c:pt>
                <c:pt idx="33633">
                  <c:v>3.3587306599999998E-2</c:v>
                </c:pt>
                <c:pt idx="33634">
                  <c:v>3.3587306800000001E-2</c:v>
                </c:pt>
                <c:pt idx="33635">
                  <c:v>3.3587306999999997E-2</c:v>
                </c:pt>
                <c:pt idx="33636">
                  <c:v>3.3587307199999999E-2</c:v>
                </c:pt>
                <c:pt idx="33637">
                  <c:v>3.3587307400000002E-2</c:v>
                </c:pt>
                <c:pt idx="33638">
                  <c:v>3.3587307599999998E-2</c:v>
                </c:pt>
                <c:pt idx="33639">
                  <c:v>3.3587307800000001E-2</c:v>
                </c:pt>
                <c:pt idx="33640">
                  <c:v>3.3587308000000003E-2</c:v>
                </c:pt>
                <c:pt idx="33641">
                  <c:v>3.3587308199999999E-2</c:v>
                </c:pt>
                <c:pt idx="33642">
                  <c:v>3.3587308400000002E-2</c:v>
                </c:pt>
                <c:pt idx="33643">
                  <c:v>3.3587308599999997E-2</c:v>
                </c:pt>
                <c:pt idx="33644">
                  <c:v>3.35873088E-2</c:v>
                </c:pt>
                <c:pt idx="33645">
                  <c:v>3.3587309000000003E-2</c:v>
                </c:pt>
                <c:pt idx="33646">
                  <c:v>3.3587309199999998E-2</c:v>
                </c:pt>
                <c:pt idx="33647">
                  <c:v>3.3587309400000001E-2</c:v>
                </c:pt>
                <c:pt idx="33648">
                  <c:v>3.3587309599999997E-2</c:v>
                </c:pt>
                <c:pt idx="33649">
                  <c:v>3.3587309799999999E-2</c:v>
                </c:pt>
                <c:pt idx="33650">
                  <c:v>3.3587310000000002E-2</c:v>
                </c:pt>
                <c:pt idx="33651">
                  <c:v>3.3587310199999998E-2</c:v>
                </c:pt>
                <c:pt idx="33652">
                  <c:v>3.3587310400000001E-2</c:v>
                </c:pt>
                <c:pt idx="33653">
                  <c:v>3.3587310600000003E-2</c:v>
                </c:pt>
                <c:pt idx="33654">
                  <c:v>3.3587310799999999E-2</c:v>
                </c:pt>
                <c:pt idx="33655">
                  <c:v>3.3587311000000002E-2</c:v>
                </c:pt>
                <c:pt idx="33656">
                  <c:v>3.3587311199999997E-2</c:v>
                </c:pt>
                <c:pt idx="33657">
                  <c:v>3.35873114E-2</c:v>
                </c:pt>
                <c:pt idx="33658">
                  <c:v>3.3587311600000003E-2</c:v>
                </c:pt>
                <c:pt idx="33659">
                  <c:v>3.3587311799999998E-2</c:v>
                </c:pt>
                <c:pt idx="33660">
                  <c:v>3.3587312000000001E-2</c:v>
                </c:pt>
                <c:pt idx="33661">
                  <c:v>3.3587312199999997E-2</c:v>
                </c:pt>
                <c:pt idx="33662">
                  <c:v>3.35873124E-2</c:v>
                </c:pt>
                <c:pt idx="33663">
                  <c:v>3.3587312600000002E-2</c:v>
                </c:pt>
                <c:pt idx="33664">
                  <c:v>3.3587312799999998E-2</c:v>
                </c:pt>
                <c:pt idx="33665">
                  <c:v>3.3587313000000001E-2</c:v>
                </c:pt>
                <c:pt idx="33666">
                  <c:v>3.3587313200000003E-2</c:v>
                </c:pt>
                <c:pt idx="33667">
                  <c:v>3.3587313399999999E-2</c:v>
                </c:pt>
                <c:pt idx="33668">
                  <c:v>3.3587313600000002E-2</c:v>
                </c:pt>
                <c:pt idx="33669">
                  <c:v>3.3587313799999997E-2</c:v>
                </c:pt>
                <c:pt idx="33670">
                  <c:v>3.3587314E-2</c:v>
                </c:pt>
                <c:pt idx="33671">
                  <c:v>3.3587314200000003E-2</c:v>
                </c:pt>
                <c:pt idx="33672">
                  <c:v>3.3587314399999998E-2</c:v>
                </c:pt>
                <c:pt idx="33673">
                  <c:v>3.3587314600000001E-2</c:v>
                </c:pt>
                <c:pt idx="33674">
                  <c:v>3.3587314799999997E-2</c:v>
                </c:pt>
                <c:pt idx="33675">
                  <c:v>3.3587315E-2</c:v>
                </c:pt>
                <c:pt idx="33676">
                  <c:v>3.3587315200000002E-2</c:v>
                </c:pt>
                <c:pt idx="33677">
                  <c:v>3.3587315399999998E-2</c:v>
                </c:pt>
                <c:pt idx="33678">
                  <c:v>3.3587315600000001E-2</c:v>
                </c:pt>
                <c:pt idx="33679">
                  <c:v>3.3587315800000003E-2</c:v>
                </c:pt>
                <c:pt idx="33680">
                  <c:v>3.3587315999999999E-2</c:v>
                </c:pt>
                <c:pt idx="33681">
                  <c:v>3.3587316200000002E-2</c:v>
                </c:pt>
                <c:pt idx="33682">
                  <c:v>3.3587316399999997E-2</c:v>
                </c:pt>
                <c:pt idx="33683">
                  <c:v>3.35873166E-2</c:v>
                </c:pt>
                <c:pt idx="33684">
                  <c:v>3.3587316800000003E-2</c:v>
                </c:pt>
                <c:pt idx="33685">
                  <c:v>3.3587316999999998E-2</c:v>
                </c:pt>
                <c:pt idx="33686">
                  <c:v>3.3587317200000001E-2</c:v>
                </c:pt>
                <c:pt idx="33687">
                  <c:v>3.3587317399999997E-2</c:v>
                </c:pt>
                <c:pt idx="33688">
                  <c:v>3.35873176E-2</c:v>
                </c:pt>
                <c:pt idx="33689">
                  <c:v>3.3587317800000002E-2</c:v>
                </c:pt>
                <c:pt idx="33690">
                  <c:v>3.3587317999999998E-2</c:v>
                </c:pt>
                <c:pt idx="33691">
                  <c:v>3.3587318200000001E-2</c:v>
                </c:pt>
                <c:pt idx="33692">
                  <c:v>3.3587318400000003E-2</c:v>
                </c:pt>
                <c:pt idx="33693">
                  <c:v>3.3587318599999999E-2</c:v>
                </c:pt>
                <c:pt idx="33694">
                  <c:v>3.3587318800000002E-2</c:v>
                </c:pt>
                <c:pt idx="33695">
                  <c:v>3.3587318999999997E-2</c:v>
                </c:pt>
                <c:pt idx="33696">
                  <c:v>3.35873192E-2</c:v>
                </c:pt>
                <c:pt idx="33697">
                  <c:v>3.3587319400000003E-2</c:v>
                </c:pt>
                <c:pt idx="33698">
                  <c:v>3.3587319599999998E-2</c:v>
                </c:pt>
                <c:pt idx="33699">
                  <c:v>3.3587319800000001E-2</c:v>
                </c:pt>
                <c:pt idx="33700">
                  <c:v>3.3587319999999997E-2</c:v>
                </c:pt>
                <c:pt idx="33701">
                  <c:v>3.35873202E-2</c:v>
                </c:pt>
                <c:pt idx="33702">
                  <c:v>3.3587320400000002E-2</c:v>
                </c:pt>
                <c:pt idx="33703">
                  <c:v>3.3587320599999998E-2</c:v>
                </c:pt>
                <c:pt idx="33704">
                  <c:v>3.3587320800000001E-2</c:v>
                </c:pt>
                <c:pt idx="33705">
                  <c:v>3.3587321000000003E-2</c:v>
                </c:pt>
                <c:pt idx="33706">
                  <c:v>3.3587321199999999E-2</c:v>
                </c:pt>
                <c:pt idx="33707">
                  <c:v>3.3587321400000002E-2</c:v>
                </c:pt>
                <c:pt idx="33708">
                  <c:v>3.3587321599999997E-2</c:v>
                </c:pt>
                <c:pt idx="33709">
                  <c:v>3.35873218E-2</c:v>
                </c:pt>
                <c:pt idx="33710">
                  <c:v>3.3587322000000003E-2</c:v>
                </c:pt>
                <c:pt idx="33711">
                  <c:v>3.3587322199999999E-2</c:v>
                </c:pt>
                <c:pt idx="33712">
                  <c:v>3.3587322400000001E-2</c:v>
                </c:pt>
                <c:pt idx="33713">
                  <c:v>3.3587322599999997E-2</c:v>
                </c:pt>
                <c:pt idx="33714">
                  <c:v>3.35873228E-2</c:v>
                </c:pt>
                <c:pt idx="33715">
                  <c:v>3.3587323000000002E-2</c:v>
                </c:pt>
                <c:pt idx="33716">
                  <c:v>3.3587323199999998E-2</c:v>
                </c:pt>
                <c:pt idx="33717">
                  <c:v>3.3587323400000001E-2</c:v>
                </c:pt>
                <c:pt idx="33718">
                  <c:v>3.3587323600000003E-2</c:v>
                </c:pt>
                <c:pt idx="33719">
                  <c:v>3.3587323799999999E-2</c:v>
                </c:pt>
                <c:pt idx="33720">
                  <c:v>3.3587324000000002E-2</c:v>
                </c:pt>
                <c:pt idx="33721">
                  <c:v>3.3587324199999997E-2</c:v>
                </c:pt>
                <c:pt idx="33722">
                  <c:v>3.35873244E-2</c:v>
                </c:pt>
                <c:pt idx="33723">
                  <c:v>3.3587324600000003E-2</c:v>
                </c:pt>
                <c:pt idx="33724">
                  <c:v>3.3587324799999999E-2</c:v>
                </c:pt>
                <c:pt idx="33725">
                  <c:v>3.3587325000000001E-2</c:v>
                </c:pt>
                <c:pt idx="33726">
                  <c:v>3.3587325199999997E-2</c:v>
                </c:pt>
                <c:pt idx="33727">
                  <c:v>3.35873254E-2</c:v>
                </c:pt>
                <c:pt idx="33728">
                  <c:v>3.3587325600000002E-2</c:v>
                </c:pt>
                <c:pt idx="33729">
                  <c:v>3.3587325799999998E-2</c:v>
                </c:pt>
                <c:pt idx="33730">
                  <c:v>3.3587326000000001E-2</c:v>
                </c:pt>
                <c:pt idx="33731">
                  <c:v>3.3587326200000003E-2</c:v>
                </c:pt>
                <c:pt idx="33732">
                  <c:v>3.3587326399999999E-2</c:v>
                </c:pt>
                <c:pt idx="33733">
                  <c:v>3.3587326600000002E-2</c:v>
                </c:pt>
                <c:pt idx="33734">
                  <c:v>3.3587326799999997E-2</c:v>
                </c:pt>
                <c:pt idx="33735">
                  <c:v>3.3587327E-2</c:v>
                </c:pt>
                <c:pt idx="33736">
                  <c:v>3.3587327200000003E-2</c:v>
                </c:pt>
                <c:pt idx="33737">
                  <c:v>3.3587327399999999E-2</c:v>
                </c:pt>
                <c:pt idx="33738">
                  <c:v>3.3587327600000001E-2</c:v>
                </c:pt>
                <c:pt idx="33739">
                  <c:v>3.3587327799999997E-2</c:v>
                </c:pt>
                <c:pt idx="33740">
                  <c:v>3.3587328E-2</c:v>
                </c:pt>
                <c:pt idx="33741">
                  <c:v>3.3587328200000002E-2</c:v>
                </c:pt>
                <c:pt idx="33742">
                  <c:v>3.3587328399999998E-2</c:v>
                </c:pt>
                <c:pt idx="33743">
                  <c:v>3.3587328600000001E-2</c:v>
                </c:pt>
                <c:pt idx="33744">
                  <c:v>3.3587328800000003E-2</c:v>
                </c:pt>
                <c:pt idx="33745">
                  <c:v>3.3587328999999999E-2</c:v>
                </c:pt>
                <c:pt idx="33746">
                  <c:v>3.3587329200000002E-2</c:v>
                </c:pt>
                <c:pt idx="33747">
                  <c:v>3.3587329399999998E-2</c:v>
                </c:pt>
                <c:pt idx="33748">
                  <c:v>3.35873296E-2</c:v>
                </c:pt>
                <c:pt idx="33749">
                  <c:v>3.3587329800000003E-2</c:v>
                </c:pt>
                <c:pt idx="33750">
                  <c:v>3.3587329999999999E-2</c:v>
                </c:pt>
                <c:pt idx="33751">
                  <c:v>3.3587330200000001E-2</c:v>
                </c:pt>
                <c:pt idx="33752">
                  <c:v>3.3587330399999997E-2</c:v>
                </c:pt>
                <c:pt idx="33753">
                  <c:v>3.35873306E-2</c:v>
                </c:pt>
                <c:pt idx="33754">
                  <c:v>3.3587330800000002E-2</c:v>
                </c:pt>
                <c:pt idx="33755">
                  <c:v>3.3587330999999998E-2</c:v>
                </c:pt>
                <c:pt idx="33756">
                  <c:v>3.3587331200000001E-2</c:v>
                </c:pt>
                <c:pt idx="33757">
                  <c:v>3.3587331400000003E-2</c:v>
                </c:pt>
                <c:pt idx="33758">
                  <c:v>3.3587331599999999E-2</c:v>
                </c:pt>
                <c:pt idx="33759">
                  <c:v>3.3587331800000002E-2</c:v>
                </c:pt>
                <c:pt idx="33760">
                  <c:v>3.3587331999999998E-2</c:v>
                </c:pt>
                <c:pt idx="33761">
                  <c:v>3.35873322E-2</c:v>
                </c:pt>
                <c:pt idx="33762">
                  <c:v>3.3587332400000003E-2</c:v>
                </c:pt>
                <c:pt idx="33763">
                  <c:v>3.3587332599999999E-2</c:v>
                </c:pt>
                <c:pt idx="33764">
                  <c:v>3.3587332800000001E-2</c:v>
                </c:pt>
                <c:pt idx="33765">
                  <c:v>3.3587332999999997E-2</c:v>
                </c:pt>
                <c:pt idx="33766">
                  <c:v>3.35873332E-2</c:v>
                </c:pt>
                <c:pt idx="33767">
                  <c:v>3.3587333400000002E-2</c:v>
                </c:pt>
                <c:pt idx="33768">
                  <c:v>3.3587333599999998E-2</c:v>
                </c:pt>
                <c:pt idx="33769">
                  <c:v>3.3587333800000001E-2</c:v>
                </c:pt>
                <c:pt idx="33770">
                  <c:v>3.3587334000000003E-2</c:v>
                </c:pt>
                <c:pt idx="33771">
                  <c:v>3.3587334199999999E-2</c:v>
                </c:pt>
                <c:pt idx="33772">
                  <c:v>3.3587334400000002E-2</c:v>
                </c:pt>
                <c:pt idx="33773">
                  <c:v>3.3587334599999998E-2</c:v>
                </c:pt>
                <c:pt idx="33774">
                  <c:v>3.35873348E-2</c:v>
                </c:pt>
                <c:pt idx="33775">
                  <c:v>3.3587335000000003E-2</c:v>
                </c:pt>
                <c:pt idx="33776">
                  <c:v>3.3587335199999999E-2</c:v>
                </c:pt>
                <c:pt idx="33777">
                  <c:v>3.3587335400000001E-2</c:v>
                </c:pt>
                <c:pt idx="33778">
                  <c:v>3.3587335599999997E-2</c:v>
                </c:pt>
                <c:pt idx="33779">
                  <c:v>3.35873358E-2</c:v>
                </c:pt>
                <c:pt idx="33780">
                  <c:v>3.3587336000000002E-2</c:v>
                </c:pt>
                <c:pt idx="33781">
                  <c:v>3.3587336199999998E-2</c:v>
                </c:pt>
                <c:pt idx="33782">
                  <c:v>3.3587336400000001E-2</c:v>
                </c:pt>
                <c:pt idx="33783">
                  <c:v>3.3587336600000003E-2</c:v>
                </c:pt>
                <c:pt idx="33784">
                  <c:v>3.3587336799999999E-2</c:v>
                </c:pt>
                <c:pt idx="33785">
                  <c:v>3.3587337000000002E-2</c:v>
                </c:pt>
                <c:pt idx="33786">
                  <c:v>3.3587337199999998E-2</c:v>
                </c:pt>
                <c:pt idx="33787">
                  <c:v>3.35873374E-2</c:v>
                </c:pt>
                <c:pt idx="33788">
                  <c:v>3.3587337600000003E-2</c:v>
                </c:pt>
                <c:pt idx="33789">
                  <c:v>3.3587337799999999E-2</c:v>
                </c:pt>
                <c:pt idx="33790">
                  <c:v>3.3587338000000001E-2</c:v>
                </c:pt>
                <c:pt idx="33791">
                  <c:v>3.3587338199999997E-2</c:v>
                </c:pt>
                <c:pt idx="33792">
                  <c:v>3.35873384E-2</c:v>
                </c:pt>
                <c:pt idx="33793">
                  <c:v>3.3587338600000002E-2</c:v>
                </c:pt>
                <c:pt idx="33794">
                  <c:v>3.3587338799999998E-2</c:v>
                </c:pt>
                <c:pt idx="33795">
                  <c:v>3.3587339000000001E-2</c:v>
                </c:pt>
                <c:pt idx="33796">
                  <c:v>3.3587339200000003E-2</c:v>
                </c:pt>
                <c:pt idx="33797">
                  <c:v>3.3587339399999999E-2</c:v>
                </c:pt>
                <c:pt idx="33798">
                  <c:v>3.3587339600000002E-2</c:v>
                </c:pt>
                <c:pt idx="33799">
                  <c:v>3.3587339799999998E-2</c:v>
                </c:pt>
                <c:pt idx="33800">
                  <c:v>3.358734E-2</c:v>
                </c:pt>
                <c:pt idx="33801">
                  <c:v>3.3587340200000003E-2</c:v>
                </c:pt>
                <c:pt idx="33802">
                  <c:v>3.3587340399999999E-2</c:v>
                </c:pt>
                <c:pt idx="33803">
                  <c:v>3.3587340600000001E-2</c:v>
                </c:pt>
                <c:pt idx="33804">
                  <c:v>3.3587340799999997E-2</c:v>
                </c:pt>
                <c:pt idx="33805">
                  <c:v>3.3587341E-2</c:v>
                </c:pt>
                <c:pt idx="33806">
                  <c:v>3.3587341200000002E-2</c:v>
                </c:pt>
                <c:pt idx="33807">
                  <c:v>3.3587341399999998E-2</c:v>
                </c:pt>
                <c:pt idx="33808">
                  <c:v>3.3587341600000001E-2</c:v>
                </c:pt>
                <c:pt idx="33809">
                  <c:v>3.3587341800000003E-2</c:v>
                </c:pt>
                <c:pt idx="33810">
                  <c:v>3.3587341999999999E-2</c:v>
                </c:pt>
                <c:pt idx="33811">
                  <c:v>3.3587342200000002E-2</c:v>
                </c:pt>
                <c:pt idx="33812">
                  <c:v>3.3587342399999998E-2</c:v>
                </c:pt>
                <c:pt idx="33813">
                  <c:v>3.35873426E-2</c:v>
                </c:pt>
                <c:pt idx="33814">
                  <c:v>3.3587342800000003E-2</c:v>
                </c:pt>
                <c:pt idx="33815">
                  <c:v>3.3587342999999999E-2</c:v>
                </c:pt>
                <c:pt idx="33816">
                  <c:v>3.3587343200000001E-2</c:v>
                </c:pt>
                <c:pt idx="33817">
                  <c:v>3.3587343399999997E-2</c:v>
                </c:pt>
                <c:pt idx="33818">
                  <c:v>3.35873436E-2</c:v>
                </c:pt>
                <c:pt idx="33819">
                  <c:v>3.3587343800000002E-2</c:v>
                </c:pt>
                <c:pt idx="33820">
                  <c:v>3.3587343999999998E-2</c:v>
                </c:pt>
                <c:pt idx="33821">
                  <c:v>3.3587344200000001E-2</c:v>
                </c:pt>
                <c:pt idx="33822">
                  <c:v>3.3587344399999997E-2</c:v>
                </c:pt>
                <c:pt idx="33823">
                  <c:v>3.3587344599999999E-2</c:v>
                </c:pt>
                <c:pt idx="33824">
                  <c:v>3.3587344800000002E-2</c:v>
                </c:pt>
                <c:pt idx="33825">
                  <c:v>3.3587344999999998E-2</c:v>
                </c:pt>
                <c:pt idx="33826">
                  <c:v>3.35873452E-2</c:v>
                </c:pt>
                <c:pt idx="33827">
                  <c:v>3.3587345400000003E-2</c:v>
                </c:pt>
                <c:pt idx="33828">
                  <c:v>3.3587345599999999E-2</c:v>
                </c:pt>
                <c:pt idx="33829">
                  <c:v>3.3587345800000001E-2</c:v>
                </c:pt>
                <c:pt idx="33830">
                  <c:v>3.3587345999999997E-2</c:v>
                </c:pt>
                <c:pt idx="33831">
                  <c:v>3.35873462E-2</c:v>
                </c:pt>
                <c:pt idx="33832">
                  <c:v>3.3587346400000002E-2</c:v>
                </c:pt>
                <c:pt idx="33833">
                  <c:v>3.3587346599999998E-2</c:v>
                </c:pt>
                <c:pt idx="33834">
                  <c:v>3.3587346800000001E-2</c:v>
                </c:pt>
                <c:pt idx="33835">
                  <c:v>3.3587346999999997E-2</c:v>
                </c:pt>
                <c:pt idx="33836">
                  <c:v>3.3587347199999999E-2</c:v>
                </c:pt>
                <c:pt idx="33837">
                  <c:v>3.3587347400000002E-2</c:v>
                </c:pt>
                <c:pt idx="33838">
                  <c:v>3.3587347599999998E-2</c:v>
                </c:pt>
                <c:pt idx="33839">
                  <c:v>3.35873478E-2</c:v>
                </c:pt>
                <c:pt idx="33840">
                  <c:v>3.3587348000000003E-2</c:v>
                </c:pt>
                <c:pt idx="33841">
                  <c:v>3.3587348199999999E-2</c:v>
                </c:pt>
                <c:pt idx="33842">
                  <c:v>3.3587348400000001E-2</c:v>
                </c:pt>
                <c:pt idx="33843">
                  <c:v>3.3587348599999997E-2</c:v>
                </c:pt>
                <c:pt idx="33844">
                  <c:v>3.35873488E-2</c:v>
                </c:pt>
                <c:pt idx="33845">
                  <c:v>3.3587349000000002E-2</c:v>
                </c:pt>
                <c:pt idx="33846">
                  <c:v>3.3587349199999998E-2</c:v>
                </c:pt>
                <c:pt idx="33847">
                  <c:v>3.3587349400000001E-2</c:v>
                </c:pt>
                <c:pt idx="33848">
                  <c:v>3.3587349599999997E-2</c:v>
                </c:pt>
                <c:pt idx="33849">
                  <c:v>3.3587349799999999E-2</c:v>
                </c:pt>
                <c:pt idx="33850">
                  <c:v>3.3587350000000002E-2</c:v>
                </c:pt>
                <c:pt idx="33851">
                  <c:v>3.3587350199999998E-2</c:v>
                </c:pt>
                <c:pt idx="33852">
                  <c:v>3.35873504E-2</c:v>
                </c:pt>
                <c:pt idx="33853">
                  <c:v>3.3587350600000003E-2</c:v>
                </c:pt>
                <c:pt idx="33854">
                  <c:v>3.3587350799999999E-2</c:v>
                </c:pt>
                <c:pt idx="33855">
                  <c:v>3.3587351000000001E-2</c:v>
                </c:pt>
                <c:pt idx="33856">
                  <c:v>3.3587351199999997E-2</c:v>
                </c:pt>
                <c:pt idx="33857">
                  <c:v>3.35873514E-2</c:v>
                </c:pt>
                <c:pt idx="33858">
                  <c:v>3.3587351600000002E-2</c:v>
                </c:pt>
                <c:pt idx="33859">
                  <c:v>3.3587351799999998E-2</c:v>
                </c:pt>
                <c:pt idx="33860">
                  <c:v>3.3587352000000001E-2</c:v>
                </c:pt>
                <c:pt idx="33861">
                  <c:v>3.3587352199999997E-2</c:v>
                </c:pt>
                <c:pt idx="33862">
                  <c:v>3.3587352399999999E-2</c:v>
                </c:pt>
                <c:pt idx="33863">
                  <c:v>3.3587352600000002E-2</c:v>
                </c:pt>
                <c:pt idx="33864">
                  <c:v>3.3587352799999998E-2</c:v>
                </c:pt>
                <c:pt idx="33865">
                  <c:v>3.3587353E-2</c:v>
                </c:pt>
                <c:pt idx="33866">
                  <c:v>3.3587353200000003E-2</c:v>
                </c:pt>
                <c:pt idx="33867">
                  <c:v>3.3587353399999999E-2</c:v>
                </c:pt>
                <c:pt idx="33868">
                  <c:v>3.3587353600000001E-2</c:v>
                </c:pt>
                <c:pt idx="33869">
                  <c:v>3.3587353799999997E-2</c:v>
                </c:pt>
                <c:pt idx="33870">
                  <c:v>3.3587354E-2</c:v>
                </c:pt>
                <c:pt idx="33871">
                  <c:v>3.3587354200000002E-2</c:v>
                </c:pt>
                <c:pt idx="33872">
                  <c:v>3.3587354399999998E-2</c:v>
                </c:pt>
                <c:pt idx="33873">
                  <c:v>3.3587354600000001E-2</c:v>
                </c:pt>
                <c:pt idx="33874">
                  <c:v>3.3587354799999997E-2</c:v>
                </c:pt>
                <c:pt idx="33875">
                  <c:v>3.3587354999999999E-2</c:v>
                </c:pt>
                <c:pt idx="33876">
                  <c:v>3.3587355200000002E-2</c:v>
                </c:pt>
                <c:pt idx="33877">
                  <c:v>3.3587355399999998E-2</c:v>
                </c:pt>
                <c:pt idx="33878">
                  <c:v>3.35873556E-2</c:v>
                </c:pt>
                <c:pt idx="33879">
                  <c:v>3.3587355800000003E-2</c:v>
                </c:pt>
                <c:pt idx="33880">
                  <c:v>3.3587355999999999E-2</c:v>
                </c:pt>
                <c:pt idx="33881">
                  <c:v>3.3587356200000001E-2</c:v>
                </c:pt>
                <c:pt idx="33882">
                  <c:v>3.3587356399999997E-2</c:v>
                </c:pt>
                <c:pt idx="33883">
                  <c:v>3.35873566E-2</c:v>
                </c:pt>
                <c:pt idx="33884">
                  <c:v>3.3587356800000003E-2</c:v>
                </c:pt>
                <c:pt idx="33885">
                  <c:v>3.3587356999999998E-2</c:v>
                </c:pt>
                <c:pt idx="33886">
                  <c:v>3.3587357200000001E-2</c:v>
                </c:pt>
                <c:pt idx="33887">
                  <c:v>3.3587357399999997E-2</c:v>
                </c:pt>
                <c:pt idx="33888">
                  <c:v>3.3587357599999999E-2</c:v>
                </c:pt>
                <c:pt idx="33889">
                  <c:v>3.3587357800000002E-2</c:v>
                </c:pt>
                <c:pt idx="33890">
                  <c:v>3.3587357999999998E-2</c:v>
                </c:pt>
                <c:pt idx="33891">
                  <c:v>3.35873582E-2</c:v>
                </c:pt>
                <c:pt idx="33892">
                  <c:v>3.3587358400000003E-2</c:v>
                </c:pt>
                <c:pt idx="33893">
                  <c:v>3.3587358599999999E-2</c:v>
                </c:pt>
                <c:pt idx="33894">
                  <c:v>3.3587358800000001E-2</c:v>
                </c:pt>
                <c:pt idx="33895">
                  <c:v>3.3587358999999997E-2</c:v>
                </c:pt>
                <c:pt idx="33896">
                  <c:v>3.35873592E-2</c:v>
                </c:pt>
                <c:pt idx="33897">
                  <c:v>3.3587359400000003E-2</c:v>
                </c:pt>
                <c:pt idx="33898">
                  <c:v>3.3587359599999998E-2</c:v>
                </c:pt>
                <c:pt idx="33899">
                  <c:v>3.3587359800000001E-2</c:v>
                </c:pt>
                <c:pt idx="33900">
                  <c:v>3.3587359999999997E-2</c:v>
                </c:pt>
                <c:pt idx="33901">
                  <c:v>3.3587360199999999E-2</c:v>
                </c:pt>
                <c:pt idx="33902">
                  <c:v>3.3587360400000002E-2</c:v>
                </c:pt>
                <c:pt idx="33903">
                  <c:v>3.3587360599999998E-2</c:v>
                </c:pt>
                <c:pt idx="33904">
                  <c:v>3.35873608E-2</c:v>
                </c:pt>
                <c:pt idx="33905">
                  <c:v>3.3587361000000003E-2</c:v>
                </c:pt>
                <c:pt idx="33906">
                  <c:v>3.3587361199999999E-2</c:v>
                </c:pt>
                <c:pt idx="33907">
                  <c:v>3.3587361400000001E-2</c:v>
                </c:pt>
                <c:pt idx="33908">
                  <c:v>3.3587361599999997E-2</c:v>
                </c:pt>
                <c:pt idx="33909">
                  <c:v>3.35873618E-2</c:v>
                </c:pt>
                <c:pt idx="33910">
                  <c:v>3.3587362000000003E-2</c:v>
                </c:pt>
                <c:pt idx="33911">
                  <c:v>3.3587362199999998E-2</c:v>
                </c:pt>
                <c:pt idx="33912">
                  <c:v>3.3587362400000001E-2</c:v>
                </c:pt>
                <c:pt idx="33913">
                  <c:v>3.3587362599999997E-2</c:v>
                </c:pt>
                <c:pt idx="33914">
                  <c:v>3.3587362799999999E-2</c:v>
                </c:pt>
                <c:pt idx="33915">
                  <c:v>3.3587363000000002E-2</c:v>
                </c:pt>
                <c:pt idx="33916">
                  <c:v>3.3587363199999998E-2</c:v>
                </c:pt>
                <c:pt idx="33917">
                  <c:v>3.35873634E-2</c:v>
                </c:pt>
                <c:pt idx="33918">
                  <c:v>3.3587363600000003E-2</c:v>
                </c:pt>
                <c:pt idx="33919">
                  <c:v>3.3587363799999999E-2</c:v>
                </c:pt>
                <c:pt idx="33920">
                  <c:v>3.3587364000000001E-2</c:v>
                </c:pt>
                <c:pt idx="33921">
                  <c:v>3.3587364199999997E-2</c:v>
                </c:pt>
                <c:pt idx="33922">
                  <c:v>3.35873644E-2</c:v>
                </c:pt>
                <c:pt idx="33923">
                  <c:v>3.3587364600000003E-2</c:v>
                </c:pt>
                <c:pt idx="33924">
                  <c:v>3.3587364799999998E-2</c:v>
                </c:pt>
                <c:pt idx="33925">
                  <c:v>3.3587365000000001E-2</c:v>
                </c:pt>
                <c:pt idx="33926">
                  <c:v>3.3587365199999997E-2</c:v>
                </c:pt>
                <c:pt idx="33927">
                  <c:v>3.3587365399999999E-2</c:v>
                </c:pt>
                <c:pt idx="33928">
                  <c:v>3.3587365600000002E-2</c:v>
                </c:pt>
                <c:pt idx="33929">
                  <c:v>3.3587365799999998E-2</c:v>
                </c:pt>
                <c:pt idx="33930">
                  <c:v>3.3587366E-2</c:v>
                </c:pt>
                <c:pt idx="33931">
                  <c:v>3.3587366200000003E-2</c:v>
                </c:pt>
                <c:pt idx="33932">
                  <c:v>3.3587366399999999E-2</c:v>
                </c:pt>
                <c:pt idx="33933">
                  <c:v>3.3587366600000002E-2</c:v>
                </c:pt>
                <c:pt idx="33934">
                  <c:v>3.3587366799999997E-2</c:v>
                </c:pt>
                <c:pt idx="33935">
                  <c:v>3.3587367E-2</c:v>
                </c:pt>
                <c:pt idx="33936">
                  <c:v>3.3587367200000003E-2</c:v>
                </c:pt>
                <c:pt idx="33937">
                  <c:v>3.3587367399999998E-2</c:v>
                </c:pt>
                <c:pt idx="33938">
                  <c:v>3.3587367600000001E-2</c:v>
                </c:pt>
                <c:pt idx="33939">
                  <c:v>3.3587367799999997E-2</c:v>
                </c:pt>
                <c:pt idx="33940">
                  <c:v>3.3587367999999999E-2</c:v>
                </c:pt>
                <c:pt idx="33941">
                  <c:v>3.3587368200000002E-2</c:v>
                </c:pt>
                <c:pt idx="33942">
                  <c:v>3.3587368399999998E-2</c:v>
                </c:pt>
                <c:pt idx="33943">
                  <c:v>3.35873686E-2</c:v>
                </c:pt>
                <c:pt idx="33944">
                  <c:v>3.3587368800000003E-2</c:v>
                </c:pt>
                <c:pt idx="33945">
                  <c:v>3.3587368999999999E-2</c:v>
                </c:pt>
                <c:pt idx="33946">
                  <c:v>3.3587369200000002E-2</c:v>
                </c:pt>
                <c:pt idx="33947">
                  <c:v>3.3587369399999997E-2</c:v>
                </c:pt>
                <c:pt idx="33948">
                  <c:v>3.35873696E-2</c:v>
                </c:pt>
                <c:pt idx="33949">
                  <c:v>3.3587369800000003E-2</c:v>
                </c:pt>
                <c:pt idx="33950">
                  <c:v>3.3587369999999998E-2</c:v>
                </c:pt>
                <c:pt idx="33951">
                  <c:v>3.3587370200000001E-2</c:v>
                </c:pt>
                <c:pt idx="33952">
                  <c:v>3.3587370399999997E-2</c:v>
                </c:pt>
                <c:pt idx="33953">
                  <c:v>3.3587370599999999E-2</c:v>
                </c:pt>
                <c:pt idx="33954">
                  <c:v>3.3587370800000002E-2</c:v>
                </c:pt>
                <c:pt idx="33955">
                  <c:v>3.3587370999999998E-2</c:v>
                </c:pt>
                <c:pt idx="33956">
                  <c:v>3.35873712E-2</c:v>
                </c:pt>
                <c:pt idx="33957">
                  <c:v>3.3587371400000003E-2</c:v>
                </c:pt>
                <c:pt idx="33958">
                  <c:v>3.3587371599999999E-2</c:v>
                </c:pt>
                <c:pt idx="33959">
                  <c:v>3.3587371800000002E-2</c:v>
                </c:pt>
                <c:pt idx="33960">
                  <c:v>3.3587371999999997E-2</c:v>
                </c:pt>
                <c:pt idx="33961">
                  <c:v>3.35873722E-2</c:v>
                </c:pt>
                <c:pt idx="33962">
                  <c:v>3.3587372400000003E-2</c:v>
                </c:pt>
                <c:pt idx="33963">
                  <c:v>3.3587372599999998E-2</c:v>
                </c:pt>
                <c:pt idx="33964">
                  <c:v>3.3587372800000001E-2</c:v>
                </c:pt>
                <c:pt idx="33965">
                  <c:v>3.3587372999999997E-2</c:v>
                </c:pt>
                <c:pt idx="33966">
                  <c:v>3.3587373199999999E-2</c:v>
                </c:pt>
                <c:pt idx="33967">
                  <c:v>3.3587373400000002E-2</c:v>
                </c:pt>
                <c:pt idx="33968">
                  <c:v>3.3587373599999998E-2</c:v>
                </c:pt>
                <c:pt idx="33969">
                  <c:v>3.3587373800000001E-2</c:v>
                </c:pt>
                <c:pt idx="33970">
                  <c:v>3.3587374000000003E-2</c:v>
                </c:pt>
                <c:pt idx="33971">
                  <c:v>3.3587374199999999E-2</c:v>
                </c:pt>
                <c:pt idx="33972">
                  <c:v>3.3587374400000002E-2</c:v>
                </c:pt>
                <c:pt idx="33973">
                  <c:v>3.3587374599999997E-2</c:v>
                </c:pt>
                <c:pt idx="33974">
                  <c:v>3.35873748E-2</c:v>
                </c:pt>
                <c:pt idx="33975">
                  <c:v>3.3587375000000003E-2</c:v>
                </c:pt>
                <c:pt idx="33976">
                  <c:v>3.3587375199999998E-2</c:v>
                </c:pt>
                <c:pt idx="33977">
                  <c:v>3.3587375400000001E-2</c:v>
                </c:pt>
                <c:pt idx="33978">
                  <c:v>3.3587375599999997E-2</c:v>
                </c:pt>
                <c:pt idx="33979">
                  <c:v>3.3587375799999999E-2</c:v>
                </c:pt>
                <c:pt idx="33980">
                  <c:v>3.3587376000000002E-2</c:v>
                </c:pt>
                <c:pt idx="33981">
                  <c:v>3.3587376199999998E-2</c:v>
                </c:pt>
                <c:pt idx="33982">
                  <c:v>3.3587376400000001E-2</c:v>
                </c:pt>
                <c:pt idx="33983">
                  <c:v>3.3587376600000003E-2</c:v>
                </c:pt>
                <c:pt idx="33984">
                  <c:v>3.3587376799999999E-2</c:v>
                </c:pt>
                <c:pt idx="33985">
                  <c:v>3.3587377000000002E-2</c:v>
                </c:pt>
                <c:pt idx="33986">
                  <c:v>3.3587377199999997E-2</c:v>
                </c:pt>
                <c:pt idx="33987">
                  <c:v>3.35873774E-2</c:v>
                </c:pt>
                <c:pt idx="33988">
                  <c:v>3.3587377600000003E-2</c:v>
                </c:pt>
                <c:pt idx="33989">
                  <c:v>3.3587377799999998E-2</c:v>
                </c:pt>
                <c:pt idx="33990">
                  <c:v>3.3587378000000001E-2</c:v>
                </c:pt>
                <c:pt idx="33991">
                  <c:v>3.3587378199999997E-2</c:v>
                </c:pt>
                <c:pt idx="33992">
                  <c:v>3.3587378399999999E-2</c:v>
                </c:pt>
                <c:pt idx="33993">
                  <c:v>3.3587378600000002E-2</c:v>
                </c:pt>
                <c:pt idx="33994">
                  <c:v>3.3587378799999998E-2</c:v>
                </c:pt>
                <c:pt idx="33995">
                  <c:v>3.3587379000000001E-2</c:v>
                </c:pt>
                <c:pt idx="33996">
                  <c:v>3.3587379200000003E-2</c:v>
                </c:pt>
                <c:pt idx="33997">
                  <c:v>3.3587379399999999E-2</c:v>
                </c:pt>
                <c:pt idx="33998">
                  <c:v>3.3587379600000002E-2</c:v>
                </c:pt>
                <c:pt idx="33999">
                  <c:v>3.3587379799999997E-2</c:v>
                </c:pt>
                <c:pt idx="34000">
                  <c:v>3.358738E-2</c:v>
                </c:pt>
                <c:pt idx="34001">
                  <c:v>3.3587380200000003E-2</c:v>
                </c:pt>
                <c:pt idx="34002">
                  <c:v>3.3587380399999998E-2</c:v>
                </c:pt>
                <c:pt idx="34003">
                  <c:v>3.3587380600000001E-2</c:v>
                </c:pt>
                <c:pt idx="34004">
                  <c:v>3.3587380799999997E-2</c:v>
                </c:pt>
                <c:pt idx="34005">
                  <c:v>3.3587380999999999E-2</c:v>
                </c:pt>
                <c:pt idx="34006">
                  <c:v>3.3587381200000002E-2</c:v>
                </c:pt>
                <c:pt idx="34007">
                  <c:v>3.3587381399999998E-2</c:v>
                </c:pt>
                <c:pt idx="34008">
                  <c:v>3.3587381600000001E-2</c:v>
                </c:pt>
                <c:pt idx="34009">
                  <c:v>3.3587381800000003E-2</c:v>
                </c:pt>
                <c:pt idx="34010">
                  <c:v>3.3587381999999999E-2</c:v>
                </c:pt>
                <c:pt idx="34011">
                  <c:v>3.3587382200000002E-2</c:v>
                </c:pt>
                <c:pt idx="34012">
                  <c:v>3.3587382399999997E-2</c:v>
                </c:pt>
                <c:pt idx="34013">
                  <c:v>3.35873826E-2</c:v>
                </c:pt>
                <c:pt idx="34014">
                  <c:v>3.3587382800000003E-2</c:v>
                </c:pt>
                <c:pt idx="34015">
                  <c:v>3.3587382999999998E-2</c:v>
                </c:pt>
                <c:pt idx="34016">
                  <c:v>3.3587383200000001E-2</c:v>
                </c:pt>
                <c:pt idx="34017">
                  <c:v>3.3587383399999997E-2</c:v>
                </c:pt>
                <c:pt idx="34018">
                  <c:v>3.35873836E-2</c:v>
                </c:pt>
                <c:pt idx="34019">
                  <c:v>3.3587383800000002E-2</c:v>
                </c:pt>
                <c:pt idx="34020">
                  <c:v>3.3587383999999998E-2</c:v>
                </c:pt>
                <c:pt idx="34021">
                  <c:v>3.3587384200000001E-2</c:v>
                </c:pt>
                <c:pt idx="34022">
                  <c:v>3.3587384400000003E-2</c:v>
                </c:pt>
                <c:pt idx="34023">
                  <c:v>3.3587384599999999E-2</c:v>
                </c:pt>
                <c:pt idx="34024">
                  <c:v>3.3587384800000002E-2</c:v>
                </c:pt>
                <c:pt idx="34025">
                  <c:v>3.3587384999999997E-2</c:v>
                </c:pt>
                <c:pt idx="34026">
                  <c:v>3.35873852E-2</c:v>
                </c:pt>
                <c:pt idx="34027">
                  <c:v>3.3587385400000003E-2</c:v>
                </c:pt>
                <c:pt idx="34028">
                  <c:v>3.3587385599999998E-2</c:v>
                </c:pt>
                <c:pt idx="34029">
                  <c:v>3.3587385800000001E-2</c:v>
                </c:pt>
                <c:pt idx="34030">
                  <c:v>3.3587385999999997E-2</c:v>
                </c:pt>
                <c:pt idx="34031">
                  <c:v>3.35873862E-2</c:v>
                </c:pt>
                <c:pt idx="34032">
                  <c:v>3.3587386400000002E-2</c:v>
                </c:pt>
                <c:pt idx="34033">
                  <c:v>3.3587386599999998E-2</c:v>
                </c:pt>
                <c:pt idx="34034">
                  <c:v>3.3587386800000001E-2</c:v>
                </c:pt>
                <c:pt idx="34035">
                  <c:v>3.3587387000000003E-2</c:v>
                </c:pt>
                <c:pt idx="34036">
                  <c:v>3.3587387199999999E-2</c:v>
                </c:pt>
                <c:pt idx="34037">
                  <c:v>3.3587387400000002E-2</c:v>
                </c:pt>
                <c:pt idx="34038">
                  <c:v>3.3587387599999997E-2</c:v>
                </c:pt>
                <c:pt idx="34039">
                  <c:v>3.35873878E-2</c:v>
                </c:pt>
                <c:pt idx="34040">
                  <c:v>3.3587388000000003E-2</c:v>
                </c:pt>
                <c:pt idx="34041">
                  <c:v>3.3587388199999998E-2</c:v>
                </c:pt>
                <c:pt idx="34042">
                  <c:v>3.3587388400000001E-2</c:v>
                </c:pt>
                <c:pt idx="34043">
                  <c:v>3.3587388599999997E-2</c:v>
                </c:pt>
                <c:pt idx="34044">
                  <c:v>3.35873888E-2</c:v>
                </c:pt>
                <c:pt idx="34045">
                  <c:v>3.3587389000000002E-2</c:v>
                </c:pt>
                <c:pt idx="34046">
                  <c:v>3.3587389199999998E-2</c:v>
                </c:pt>
                <c:pt idx="34047">
                  <c:v>3.3587389400000001E-2</c:v>
                </c:pt>
                <c:pt idx="34048">
                  <c:v>3.3587389600000003E-2</c:v>
                </c:pt>
                <c:pt idx="34049">
                  <c:v>3.3587389799999999E-2</c:v>
                </c:pt>
                <c:pt idx="34050">
                  <c:v>3.3587390000000002E-2</c:v>
                </c:pt>
                <c:pt idx="34051">
                  <c:v>3.3587390199999997E-2</c:v>
                </c:pt>
                <c:pt idx="34052">
                  <c:v>3.35873904E-2</c:v>
                </c:pt>
                <c:pt idx="34053">
                  <c:v>3.3587390600000003E-2</c:v>
                </c:pt>
                <c:pt idx="34054">
                  <c:v>3.3587390799999998E-2</c:v>
                </c:pt>
                <c:pt idx="34055">
                  <c:v>3.3587391000000001E-2</c:v>
                </c:pt>
                <c:pt idx="34056">
                  <c:v>3.3587391199999997E-2</c:v>
                </c:pt>
                <c:pt idx="34057">
                  <c:v>3.35873914E-2</c:v>
                </c:pt>
                <c:pt idx="34058">
                  <c:v>3.3587391600000002E-2</c:v>
                </c:pt>
                <c:pt idx="34059">
                  <c:v>3.3587391799999998E-2</c:v>
                </c:pt>
                <c:pt idx="34060">
                  <c:v>3.3587392000000001E-2</c:v>
                </c:pt>
                <c:pt idx="34061">
                  <c:v>3.3587392200000003E-2</c:v>
                </c:pt>
                <c:pt idx="34062">
                  <c:v>3.3587392399999999E-2</c:v>
                </c:pt>
                <c:pt idx="34063">
                  <c:v>3.3587392600000002E-2</c:v>
                </c:pt>
                <c:pt idx="34064">
                  <c:v>3.3587392799999997E-2</c:v>
                </c:pt>
                <c:pt idx="34065">
                  <c:v>3.3587393E-2</c:v>
                </c:pt>
                <c:pt idx="34066">
                  <c:v>3.3587393200000003E-2</c:v>
                </c:pt>
                <c:pt idx="34067">
                  <c:v>3.3587393399999999E-2</c:v>
                </c:pt>
                <c:pt idx="34068">
                  <c:v>3.3587393600000001E-2</c:v>
                </c:pt>
                <c:pt idx="34069">
                  <c:v>3.3587393799999997E-2</c:v>
                </c:pt>
                <c:pt idx="34070">
                  <c:v>3.3587394E-2</c:v>
                </c:pt>
                <c:pt idx="34071">
                  <c:v>3.3587394200000002E-2</c:v>
                </c:pt>
                <c:pt idx="34072">
                  <c:v>3.3587394399999998E-2</c:v>
                </c:pt>
                <c:pt idx="34073">
                  <c:v>3.3587394600000001E-2</c:v>
                </c:pt>
                <c:pt idx="34074">
                  <c:v>3.3587394800000003E-2</c:v>
                </c:pt>
                <c:pt idx="34075">
                  <c:v>3.3587394999999999E-2</c:v>
                </c:pt>
                <c:pt idx="34076">
                  <c:v>3.3587395200000002E-2</c:v>
                </c:pt>
                <c:pt idx="34077">
                  <c:v>3.3587395399999997E-2</c:v>
                </c:pt>
                <c:pt idx="34078">
                  <c:v>3.35873956E-2</c:v>
                </c:pt>
                <c:pt idx="34079">
                  <c:v>3.3587395800000003E-2</c:v>
                </c:pt>
                <c:pt idx="34080">
                  <c:v>3.3587395999999999E-2</c:v>
                </c:pt>
                <c:pt idx="34081">
                  <c:v>3.3587396200000001E-2</c:v>
                </c:pt>
                <c:pt idx="34082">
                  <c:v>3.3587396399999997E-2</c:v>
                </c:pt>
                <c:pt idx="34083">
                  <c:v>3.35873966E-2</c:v>
                </c:pt>
                <c:pt idx="34084">
                  <c:v>3.3587396800000002E-2</c:v>
                </c:pt>
                <c:pt idx="34085">
                  <c:v>3.3587396999999998E-2</c:v>
                </c:pt>
                <c:pt idx="34086">
                  <c:v>3.3587397200000001E-2</c:v>
                </c:pt>
                <c:pt idx="34087">
                  <c:v>3.3587397400000003E-2</c:v>
                </c:pt>
                <c:pt idx="34088">
                  <c:v>3.3587397599999999E-2</c:v>
                </c:pt>
                <c:pt idx="34089">
                  <c:v>3.3587397800000002E-2</c:v>
                </c:pt>
                <c:pt idx="34090">
                  <c:v>3.3587397999999997E-2</c:v>
                </c:pt>
                <c:pt idx="34091">
                  <c:v>3.35873982E-2</c:v>
                </c:pt>
                <c:pt idx="34092">
                  <c:v>3.3587398400000003E-2</c:v>
                </c:pt>
                <c:pt idx="34093">
                  <c:v>3.3587398599999999E-2</c:v>
                </c:pt>
                <c:pt idx="34094">
                  <c:v>3.3587398800000001E-2</c:v>
                </c:pt>
                <c:pt idx="34095">
                  <c:v>3.3587398999999997E-2</c:v>
                </c:pt>
                <c:pt idx="34096">
                  <c:v>3.35873992E-2</c:v>
                </c:pt>
                <c:pt idx="34097">
                  <c:v>3.3587399400000002E-2</c:v>
                </c:pt>
                <c:pt idx="34098">
                  <c:v>3.3587399599999998E-2</c:v>
                </c:pt>
                <c:pt idx="34099">
                  <c:v>3.3587399800000001E-2</c:v>
                </c:pt>
                <c:pt idx="34100">
                  <c:v>3.3587400000000003E-2</c:v>
                </c:pt>
                <c:pt idx="34101">
                  <c:v>3.3587400199999999E-2</c:v>
                </c:pt>
                <c:pt idx="34102">
                  <c:v>3.3587400400000002E-2</c:v>
                </c:pt>
                <c:pt idx="34103">
                  <c:v>3.3587400599999997E-2</c:v>
                </c:pt>
                <c:pt idx="34104">
                  <c:v>3.35874008E-2</c:v>
                </c:pt>
                <c:pt idx="34105">
                  <c:v>3.3587401000000003E-2</c:v>
                </c:pt>
                <c:pt idx="34106">
                  <c:v>3.3587401199999999E-2</c:v>
                </c:pt>
                <c:pt idx="34107">
                  <c:v>3.3587401400000001E-2</c:v>
                </c:pt>
                <c:pt idx="34108">
                  <c:v>3.3587401599999997E-2</c:v>
                </c:pt>
                <c:pt idx="34109">
                  <c:v>3.35874018E-2</c:v>
                </c:pt>
                <c:pt idx="34110">
                  <c:v>3.3587402000000002E-2</c:v>
                </c:pt>
                <c:pt idx="34111">
                  <c:v>3.3587402199999998E-2</c:v>
                </c:pt>
                <c:pt idx="34112">
                  <c:v>3.3587402400000001E-2</c:v>
                </c:pt>
                <c:pt idx="34113">
                  <c:v>3.3587402600000003E-2</c:v>
                </c:pt>
                <c:pt idx="34114">
                  <c:v>3.3587402799999999E-2</c:v>
                </c:pt>
                <c:pt idx="34115">
                  <c:v>3.3587403000000002E-2</c:v>
                </c:pt>
                <c:pt idx="34116">
                  <c:v>3.3587403199999998E-2</c:v>
                </c:pt>
                <c:pt idx="34117">
                  <c:v>3.35874034E-2</c:v>
                </c:pt>
                <c:pt idx="34118">
                  <c:v>3.3587403600000003E-2</c:v>
                </c:pt>
                <c:pt idx="34119">
                  <c:v>3.3587403799999999E-2</c:v>
                </c:pt>
                <c:pt idx="34120">
                  <c:v>3.3587404000000001E-2</c:v>
                </c:pt>
                <c:pt idx="34121">
                  <c:v>3.3587404199999997E-2</c:v>
                </c:pt>
                <c:pt idx="34122">
                  <c:v>3.35874044E-2</c:v>
                </c:pt>
                <c:pt idx="34123">
                  <c:v>3.3587404600000002E-2</c:v>
                </c:pt>
                <c:pt idx="34124">
                  <c:v>3.3587404799999998E-2</c:v>
                </c:pt>
                <c:pt idx="34125">
                  <c:v>3.3587405000000001E-2</c:v>
                </c:pt>
                <c:pt idx="34126">
                  <c:v>3.3587405200000003E-2</c:v>
                </c:pt>
                <c:pt idx="34127">
                  <c:v>3.3587405399999999E-2</c:v>
                </c:pt>
                <c:pt idx="34128">
                  <c:v>3.3587405600000002E-2</c:v>
                </c:pt>
                <c:pt idx="34129">
                  <c:v>3.3587405799999998E-2</c:v>
                </c:pt>
                <c:pt idx="34130">
                  <c:v>3.3587406E-2</c:v>
                </c:pt>
                <c:pt idx="34131">
                  <c:v>3.3587406200000003E-2</c:v>
                </c:pt>
                <c:pt idx="34132">
                  <c:v>3.3587406399999999E-2</c:v>
                </c:pt>
                <c:pt idx="34133">
                  <c:v>3.3587406600000001E-2</c:v>
                </c:pt>
                <c:pt idx="34134">
                  <c:v>3.3587406799999997E-2</c:v>
                </c:pt>
                <c:pt idx="34135">
                  <c:v>3.3587407E-2</c:v>
                </c:pt>
                <c:pt idx="34136">
                  <c:v>3.3587407200000002E-2</c:v>
                </c:pt>
                <c:pt idx="34137">
                  <c:v>3.3587407399999998E-2</c:v>
                </c:pt>
                <c:pt idx="34138">
                  <c:v>3.3587407600000001E-2</c:v>
                </c:pt>
                <c:pt idx="34139">
                  <c:v>3.3587407800000003E-2</c:v>
                </c:pt>
                <c:pt idx="34140">
                  <c:v>3.3587407999999999E-2</c:v>
                </c:pt>
                <c:pt idx="34141">
                  <c:v>3.3587408200000002E-2</c:v>
                </c:pt>
                <c:pt idx="34142">
                  <c:v>3.3587408399999998E-2</c:v>
                </c:pt>
                <c:pt idx="34143">
                  <c:v>3.35874086E-2</c:v>
                </c:pt>
                <c:pt idx="34144">
                  <c:v>3.3587408800000003E-2</c:v>
                </c:pt>
                <c:pt idx="34145">
                  <c:v>3.3587408999999999E-2</c:v>
                </c:pt>
                <c:pt idx="34146">
                  <c:v>3.3587409200000001E-2</c:v>
                </c:pt>
                <c:pt idx="34147">
                  <c:v>3.3587409399999997E-2</c:v>
                </c:pt>
                <c:pt idx="34148">
                  <c:v>3.35874096E-2</c:v>
                </c:pt>
                <c:pt idx="34149">
                  <c:v>3.3587409800000002E-2</c:v>
                </c:pt>
                <c:pt idx="34150">
                  <c:v>3.3587409999999998E-2</c:v>
                </c:pt>
                <c:pt idx="34151">
                  <c:v>3.3587410200000001E-2</c:v>
                </c:pt>
                <c:pt idx="34152">
                  <c:v>3.3587410400000003E-2</c:v>
                </c:pt>
                <c:pt idx="34153">
                  <c:v>3.3587410599999999E-2</c:v>
                </c:pt>
                <c:pt idx="34154">
                  <c:v>3.3587410800000002E-2</c:v>
                </c:pt>
                <c:pt idx="34155">
                  <c:v>3.3587410999999998E-2</c:v>
                </c:pt>
                <c:pt idx="34156">
                  <c:v>3.35874112E-2</c:v>
                </c:pt>
                <c:pt idx="34157">
                  <c:v>3.3587411400000003E-2</c:v>
                </c:pt>
                <c:pt idx="34158">
                  <c:v>3.3587411599999999E-2</c:v>
                </c:pt>
                <c:pt idx="34159">
                  <c:v>3.3587411800000001E-2</c:v>
                </c:pt>
                <c:pt idx="34160">
                  <c:v>3.3587411999999997E-2</c:v>
                </c:pt>
                <c:pt idx="34161">
                  <c:v>3.35874122E-2</c:v>
                </c:pt>
                <c:pt idx="34162">
                  <c:v>3.3587412400000002E-2</c:v>
                </c:pt>
                <c:pt idx="34163">
                  <c:v>3.3587412599999998E-2</c:v>
                </c:pt>
                <c:pt idx="34164">
                  <c:v>3.3587412800000001E-2</c:v>
                </c:pt>
                <c:pt idx="34165">
                  <c:v>3.3587413000000003E-2</c:v>
                </c:pt>
                <c:pt idx="34166">
                  <c:v>3.3587413199999999E-2</c:v>
                </c:pt>
                <c:pt idx="34167">
                  <c:v>3.3587413400000002E-2</c:v>
                </c:pt>
                <c:pt idx="34168">
                  <c:v>3.3587413599999998E-2</c:v>
                </c:pt>
                <c:pt idx="34169">
                  <c:v>3.35874138E-2</c:v>
                </c:pt>
                <c:pt idx="34170">
                  <c:v>3.3587414000000003E-2</c:v>
                </c:pt>
                <c:pt idx="34171">
                  <c:v>3.3587414199999999E-2</c:v>
                </c:pt>
                <c:pt idx="34172">
                  <c:v>3.3587414400000001E-2</c:v>
                </c:pt>
                <c:pt idx="34173">
                  <c:v>3.3587414599999997E-2</c:v>
                </c:pt>
                <c:pt idx="34174">
                  <c:v>3.35874148E-2</c:v>
                </c:pt>
                <c:pt idx="34175">
                  <c:v>3.3587415000000002E-2</c:v>
                </c:pt>
                <c:pt idx="34176">
                  <c:v>3.3587415199999998E-2</c:v>
                </c:pt>
                <c:pt idx="34177">
                  <c:v>3.3587415400000001E-2</c:v>
                </c:pt>
                <c:pt idx="34178">
                  <c:v>3.3587415599999997E-2</c:v>
                </c:pt>
                <c:pt idx="34179">
                  <c:v>3.3587415799999999E-2</c:v>
                </c:pt>
                <c:pt idx="34180">
                  <c:v>3.3587416000000002E-2</c:v>
                </c:pt>
                <c:pt idx="34181">
                  <c:v>3.3587416199999998E-2</c:v>
                </c:pt>
                <c:pt idx="34182">
                  <c:v>3.35874164E-2</c:v>
                </c:pt>
                <c:pt idx="34183">
                  <c:v>3.3587416600000003E-2</c:v>
                </c:pt>
                <c:pt idx="34184">
                  <c:v>3.3587416799999999E-2</c:v>
                </c:pt>
                <c:pt idx="34185">
                  <c:v>3.3587417000000001E-2</c:v>
                </c:pt>
                <c:pt idx="34186">
                  <c:v>3.3587417199999997E-2</c:v>
                </c:pt>
                <c:pt idx="34187">
                  <c:v>3.35874174E-2</c:v>
                </c:pt>
                <c:pt idx="34188">
                  <c:v>3.3587417600000002E-2</c:v>
                </c:pt>
                <c:pt idx="34189">
                  <c:v>3.3587417799999998E-2</c:v>
                </c:pt>
                <c:pt idx="34190">
                  <c:v>3.3587418000000001E-2</c:v>
                </c:pt>
                <c:pt idx="34191">
                  <c:v>3.3587418199999997E-2</c:v>
                </c:pt>
                <c:pt idx="34192">
                  <c:v>3.3587418399999999E-2</c:v>
                </c:pt>
                <c:pt idx="34193">
                  <c:v>3.3587418600000002E-2</c:v>
                </c:pt>
                <c:pt idx="34194">
                  <c:v>3.3587418799999998E-2</c:v>
                </c:pt>
                <c:pt idx="34195">
                  <c:v>3.3587419E-2</c:v>
                </c:pt>
                <c:pt idx="34196">
                  <c:v>3.3587419200000003E-2</c:v>
                </c:pt>
                <c:pt idx="34197">
                  <c:v>3.3587419399999999E-2</c:v>
                </c:pt>
                <c:pt idx="34198">
                  <c:v>3.3587419600000001E-2</c:v>
                </c:pt>
                <c:pt idx="34199">
                  <c:v>3.3587419799999997E-2</c:v>
                </c:pt>
                <c:pt idx="34200">
                  <c:v>3.358742E-2</c:v>
                </c:pt>
                <c:pt idx="34201">
                  <c:v>3.3587420200000002E-2</c:v>
                </c:pt>
                <c:pt idx="34202">
                  <c:v>3.3587420399999998E-2</c:v>
                </c:pt>
                <c:pt idx="34203">
                  <c:v>3.3587420600000001E-2</c:v>
                </c:pt>
                <c:pt idx="34204">
                  <c:v>3.3587420799999997E-2</c:v>
                </c:pt>
                <c:pt idx="34205">
                  <c:v>3.3587420999999999E-2</c:v>
                </c:pt>
                <c:pt idx="34206">
                  <c:v>3.3587421200000002E-2</c:v>
                </c:pt>
                <c:pt idx="34207">
                  <c:v>3.3587421399999998E-2</c:v>
                </c:pt>
                <c:pt idx="34208">
                  <c:v>3.35874216E-2</c:v>
                </c:pt>
                <c:pt idx="34209">
                  <c:v>3.3587421800000003E-2</c:v>
                </c:pt>
                <c:pt idx="34210">
                  <c:v>3.3587421999999999E-2</c:v>
                </c:pt>
                <c:pt idx="34211">
                  <c:v>3.3587422200000001E-2</c:v>
                </c:pt>
                <c:pt idx="34212">
                  <c:v>3.3587422399999997E-2</c:v>
                </c:pt>
                <c:pt idx="34213">
                  <c:v>3.35874226E-2</c:v>
                </c:pt>
                <c:pt idx="34214">
                  <c:v>3.3587422800000002E-2</c:v>
                </c:pt>
                <c:pt idx="34215">
                  <c:v>3.3587422999999998E-2</c:v>
                </c:pt>
                <c:pt idx="34216">
                  <c:v>3.3587423200000001E-2</c:v>
                </c:pt>
                <c:pt idx="34217">
                  <c:v>3.3587423399999997E-2</c:v>
                </c:pt>
                <c:pt idx="34218">
                  <c:v>3.3587423599999999E-2</c:v>
                </c:pt>
                <c:pt idx="34219">
                  <c:v>3.3587423800000002E-2</c:v>
                </c:pt>
                <c:pt idx="34220">
                  <c:v>3.3587423999999998E-2</c:v>
                </c:pt>
                <c:pt idx="34221">
                  <c:v>3.35874242E-2</c:v>
                </c:pt>
                <c:pt idx="34222">
                  <c:v>3.3587424400000003E-2</c:v>
                </c:pt>
                <c:pt idx="34223">
                  <c:v>3.3587424599999999E-2</c:v>
                </c:pt>
                <c:pt idx="34224">
                  <c:v>3.3587424800000001E-2</c:v>
                </c:pt>
                <c:pt idx="34225">
                  <c:v>3.3587424999999997E-2</c:v>
                </c:pt>
                <c:pt idx="34226">
                  <c:v>3.35874252E-2</c:v>
                </c:pt>
                <c:pt idx="34227">
                  <c:v>3.3587425400000002E-2</c:v>
                </c:pt>
                <c:pt idx="34228">
                  <c:v>3.3587425599999998E-2</c:v>
                </c:pt>
                <c:pt idx="34229">
                  <c:v>3.3587425800000001E-2</c:v>
                </c:pt>
                <c:pt idx="34230">
                  <c:v>3.3587425999999997E-2</c:v>
                </c:pt>
                <c:pt idx="34231">
                  <c:v>3.3587426199999999E-2</c:v>
                </c:pt>
                <c:pt idx="34232">
                  <c:v>3.3587426400000002E-2</c:v>
                </c:pt>
                <c:pt idx="34233">
                  <c:v>3.3587426599999998E-2</c:v>
                </c:pt>
                <c:pt idx="34234">
                  <c:v>3.35874268E-2</c:v>
                </c:pt>
                <c:pt idx="34235">
                  <c:v>3.3587427000000003E-2</c:v>
                </c:pt>
                <c:pt idx="34236">
                  <c:v>3.3587427199999999E-2</c:v>
                </c:pt>
                <c:pt idx="34237">
                  <c:v>3.3587427400000001E-2</c:v>
                </c:pt>
                <c:pt idx="34238">
                  <c:v>3.3587427599999997E-2</c:v>
                </c:pt>
                <c:pt idx="34239">
                  <c:v>3.35874278E-2</c:v>
                </c:pt>
                <c:pt idx="34240">
                  <c:v>3.3587428000000003E-2</c:v>
                </c:pt>
                <c:pt idx="34241">
                  <c:v>3.3587428199999998E-2</c:v>
                </c:pt>
                <c:pt idx="34242">
                  <c:v>3.3587428400000001E-2</c:v>
                </c:pt>
                <c:pt idx="34243">
                  <c:v>3.3587428599999997E-2</c:v>
                </c:pt>
                <c:pt idx="34244">
                  <c:v>3.3587428799999999E-2</c:v>
                </c:pt>
                <c:pt idx="34245">
                  <c:v>3.3587429000000002E-2</c:v>
                </c:pt>
                <c:pt idx="34246">
                  <c:v>3.3587429199999998E-2</c:v>
                </c:pt>
                <c:pt idx="34247">
                  <c:v>3.35874294E-2</c:v>
                </c:pt>
                <c:pt idx="34248">
                  <c:v>3.3587429600000003E-2</c:v>
                </c:pt>
                <c:pt idx="34249">
                  <c:v>3.3587429799999999E-2</c:v>
                </c:pt>
                <c:pt idx="34250">
                  <c:v>3.3587430000000001E-2</c:v>
                </c:pt>
                <c:pt idx="34251">
                  <c:v>3.3587430199999997E-2</c:v>
                </c:pt>
                <c:pt idx="34252">
                  <c:v>3.35874304E-2</c:v>
                </c:pt>
                <c:pt idx="34253">
                  <c:v>3.3587430600000003E-2</c:v>
                </c:pt>
                <c:pt idx="34254">
                  <c:v>3.3587430799999998E-2</c:v>
                </c:pt>
                <c:pt idx="34255">
                  <c:v>3.3587431000000001E-2</c:v>
                </c:pt>
                <c:pt idx="34256">
                  <c:v>3.3587431199999997E-2</c:v>
                </c:pt>
                <c:pt idx="34257">
                  <c:v>3.3587431399999999E-2</c:v>
                </c:pt>
                <c:pt idx="34258">
                  <c:v>3.3587431600000002E-2</c:v>
                </c:pt>
                <c:pt idx="34259">
                  <c:v>3.3587431799999998E-2</c:v>
                </c:pt>
                <c:pt idx="34260">
                  <c:v>3.3587432E-2</c:v>
                </c:pt>
                <c:pt idx="34261">
                  <c:v>3.3587432200000003E-2</c:v>
                </c:pt>
                <c:pt idx="34262">
                  <c:v>3.3587432399999999E-2</c:v>
                </c:pt>
                <c:pt idx="34263">
                  <c:v>3.3587432600000001E-2</c:v>
                </c:pt>
                <c:pt idx="34264">
                  <c:v>3.3587432799999997E-2</c:v>
                </c:pt>
                <c:pt idx="34265">
                  <c:v>3.3587433E-2</c:v>
                </c:pt>
                <c:pt idx="34266">
                  <c:v>3.3587433200000003E-2</c:v>
                </c:pt>
                <c:pt idx="34267">
                  <c:v>3.3587433399999998E-2</c:v>
                </c:pt>
                <c:pt idx="34268">
                  <c:v>3.3587433600000001E-2</c:v>
                </c:pt>
                <c:pt idx="34269">
                  <c:v>3.3587433799999997E-2</c:v>
                </c:pt>
                <c:pt idx="34270">
                  <c:v>3.3587433999999999E-2</c:v>
                </c:pt>
                <c:pt idx="34271">
                  <c:v>3.3587434200000002E-2</c:v>
                </c:pt>
                <c:pt idx="34272">
                  <c:v>3.3587434399999998E-2</c:v>
                </c:pt>
                <c:pt idx="34273">
                  <c:v>3.35874346E-2</c:v>
                </c:pt>
                <c:pt idx="34274">
                  <c:v>3.3587434800000003E-2</c:v>
                </c:pt>
                <c:pt idx="34275">
                  <c:v>3.3587434999999999E-2</c:v>
                </c:pt>
                <c:pt idx="34276">
                  <c:v>3.3587435200000001E-2</c:v>
                </c:pt>
                <c:pt idx="34277">
                  <c:v>3.3587435399999997E-2</c:v>
                </c:pt>
                <c:pt idx="34278">
                  <c:v>3.35874356E-2</c:v>
                </c:pt>
                <c:pt idx="34279">
                  <c:v>3.3587435800000003E-2</c:v>
                </c:pt>
                <c:pt idx="34280">
                  <c:v>3.3587435999999998E-2</c:v>
                </c:pt>
                <c:pt idx="34281">
                  <c:v>3.3587436200000001E-2</c:v>
                </c:pt>
                <c:pt idx="34282">
                  <c:v>3.3587436399999997E-2</c:v>
                </c:pt>
                <c:pt idx="34283">
                  <c:v>3.3587436599999999E-2</c:v>
                </c:pt>
                <c:pt idx="34284">
                  <c:v>3.3587436800000002E-2</c:v>
                </c:pt>
                <c:pt idx="34285">
                  <c:v>3.3587436999999998E-2</c:v>
                </c:pt>
                <c:pt idx="34286">
                  <c:v>3.35874372E-2</c:v>
                </c:pt>
                <c:pt idx="34287">
                  <c:v>3.3587437400000003E-2</c:v>
                </c:pt>
                <c:pt idx="34288">
                  <c:v>3.3587437599999999E-2</c:v>
                </c:pt>
                <c:pt idx="34289">
                  <c:v>3.3587437800000002E-2</c:v>
                </c:pt>
                <c:pt idx="34290">
                  <c:v>3.3587437999999997E-2</c:v>
                </c:pt>
                <c:pt idx="34291">
                  <c:v>3.35874382E-2</c:v>
                </c:pt>
                <c:pt idx="34292">
                  <c:v>3.3587438400000003E-2</c:v>
                </c:pt>
                <c:pt idx="34293">
                  <c:v>3.3587438599999998E-2</c:v>
                </c:pt>
                <c:pt idx="34294">
                  <c:v>3.3587438800000001E-2</c:v>
                </c:pt>
                <c:pt idx="34295">
                  <c:v>3.3587438999999997E-2</c:v>
                </c:pt>
                <c:pt idx="34296">
                  <c:v>3.3587439199999999E-2</c:v>
                </c:pt>
                <c:pt idx="34297">
                  <c:v>3.3587439400000002E-2</c:v>
                </c:pt>
                <c:pt idx="34298">
                  <c:v>3.3587439599999998E-2</c:v>
                </c:pt>
                <c:pt idx="34299">
                  <c:v>3.35874398E-2</c:v>
                </c:pt>
                <c:pt idx="34300">
                  <c:v>3.3587440000000003E-2</c:v>
                </c:pt>
                <c:pt idx="34301">
                  <c:v>3.3587440199999999E-2</c:v>
                </c:pt>
                <c:pt idx="34302">
                  <c:v>3.3587440400000002E-2</c:v>
                </c:pt>
                <c:pt idx="34303">
                  <c:v>3.3587440599999997E-2</c:v>
                </c:pt>
                <c:pt idx="34304">
                  <c:v>3.35874408E-2</c:v>
                </c:pt>
                <c:pt idx="34305">
                  <c:v>3.3587441000000003E-2</c:v>
                </c:pt>
                <c:pt idx="34306">
                  <c:v>3.3587441199999998E-2</c:v>
                </c:pt>
                <c:pt idx="34307">
                  <c:v>3.3587441400000001E-2</c:v>
                </c:pt>
                <c:pt idx="34308">
                  <c:v>3.3587441599999997E-2</c:v>
                </c:pt>
                <c:pt idx="34309">
                  <c:v>3.3587441799999999E-2</c:v>
                </c:pt>
                <c:pt idx="34310">
                  <c:v>3.3587442000000002E-2</c:v>
                </c:pt>
                <c:pt idx="34311">
                  <c:v>3.3587442199999998E-2</c:v>
                </c:pt>
                <c:pt idx="34312">
                  <c:v>3.35874424E-2</c:v>
                </c:pt>
                <c:pt idx="34313">
                  <c:v>3.3587442600000003E-2</c:v>
                </c:pt>
                <c:pt idx="34314">
                  <c:v>3.3587442799999999E-2</c:v>
                </c:pt>
                <c:pt idx="34315">
                  <c:v>3.3587443000000002E-2</c:v>
                </c:pt>
                <c:pt idx="34316">
                  <c:v>3.3587443199999997E-2</c:v>
                </c:pt>
                <c:pt idx="34317">
                  <c:v>3.35874434E-2</c:v>
                </c:pt>
                <c:pt idx="34318">
                  <c:v>3.3587443600000003E-2</c:v>
                </c:pt>
                <c:pt idx="34319">
                  <c:v>3.3587443799999998E-2</c:v>
                </c:pt>
                <c:pt idx="34320">
                  <c:v>3.3587444000000001E-2</c:v>
                </c:pt>
                <c:pt idx="34321">
                  <c:v>3.3587444199999997E-2</c:v>
                </c:pt>
                <c:pt idx="34322">
                  <c:v>3.3587444399999999E-2</c:v>
                </c:pt>
                <c:pt idx="34323">
                  <c:v>3.3587444600000002E-2</c:v>
                </c:pt>
                <c:pt idx="34324">
                  <c:v>3.3587444799999998E-2</c:v>
                </c:pt>
                <c:pt idx="34325">
                  <c:v>3.3587445E-2</c:v>
                </c:pt>
                <c:pt idx="34326">
                  <c:v>3.3587445200000003E-2</c:v>
                </c:pt>
                <c:pt idx="34327">
                  <c:v>3.3587445399999999E-2</c:v>
                </c:pt>
                <c:pt idx="34328">
                  <c:v>3.3587445600000002E-2</c:v>
                </c:pt>
                <c:pt idx="34329">
                  <c:v>3.3587445799999997E-2</c:v>
                </c:pt>
                <c:pt idx="34330">
                  <c:v>3.3587446E-2</c:v>
                </c:pt>
                <c:pt idx="34331">
                  <c:v>3.3587446200000003E-2</c:v>
                </c:pt>
                <c:pt idx="34332">
                  <c:v>3.3587446399999998E-2</c:v>
                </c:pt>
                <c:pt idx="34333">
                  <c:v>3.3587446600000001E-2</c:v>
                </c:pt>
                <c:pt idx="34334">
                  <c:v>3.3587446799999997E-2</c:v>
                </c:pt>
                <c:pt idx="34335">
                  <c:v>3.3587446999999999E-2</c:v>
                </c:pt>
                <c:pt idx="34336">
                  <c:v>3.3587447200000002E-2</c:v>
                </c:pt>
                <c:pt idx="34337">
                  <c:v>3.3587447399999998E-2</c:v>
                </c:pt>
                <c:pt idx="34338">
                  <c:v>3.3587447600000001E-2</c:v>
                </c:pt>
                <c:pt idx="34339">
                  <c:v>3.3587447800000003E-2</c:v>
                </c:pt>
                <c:pt idx="34340">
                  <c:v>3.3587447999999999E-2</c:v>
                </c:pt>
                <c:pt idx="34341">
                  <c:v>3.3587448200000002E-2</c:v>
                </c:pt>
                <c:pt idx="34342">
                  <c:v>3.3587448399999997E-2</c:v>
                </c:pt>
                <c:pt idx="34343">
                  <c:v>3.35874486E-2</c:v>
                </c:pt>
                <c:pt idx="34344">
                  <c:v>3.3587448800000003E-2</c:v>
                </c:pt>
                <c:pt idx="34345">
                  <c:v>3.3587448999999998E-2</c:v>
                </c:pt>
                <c:pt idx="34346">
                  <c:v>3.3587449200000001E-2</c:v>
                </c:pt>
                <c:pt idx="34347">
                  <c:v>3.3587449399999997E-2</c:v>
                </c:pt>
                <c:pt idx="34348">
                  <c:v>3.3587449599999999E-2</c:v>
                </c:pt>
                <c:pt idx="34349">
                  <c:v>3.3587449800000002E-2</c:v>
                </c:pt>
                <c:pt idx="34350">
                  <c:v>3.3587449999999998E-2</c:v>
                </c:pt>
                <c:pt idx="34351">
                  <c:v>3.3587450200000001E-2</c:v>
                </c:pt>
                <c:pt idx="34352">
                  <c:v>3.3587450400000003E-2</c:v>
                </c:pt>
                <c:pt idx="34353">
                  <c:v>3.3587450599999999E-2</c:v>
                </c:pt>
                <c:pt idx="34354">
                  <c:v>3.3587450800000002E-2</c:v>
                </c:pt>
                <c:pt idx="34355">
                  <c:v>3.3587450999999997E-2</c:v>
                </c:pt>
                <c:pt idx="34356">
                  <c:v>3.35874512E-2</c:v>
                </c:pt>
                <c:pt idx="34357">
                  <c:v>3.3587451400000003E-2</c:v>
                </c:pt>
                <c:pt idx="34358">
                  <c:v>3.3587451599999998E-2</c:v>
                </c:pt>
                <c:pt idx="34359">
                  <c:v>3.3587451800000001E-2</c:v>
                </c:pt>
                <c:pt idx="34360">
                  <c:v>3.3587451999999997E-2</c:v>
                </c:pt>
                <c:pt idx="34361">
                  <c:v>3.3587452199999999E-2</c:v>
                </c:pt>
                <c:pt idx="34362">
                  <c:v>3.3587452400000002E-2</c:v>
                </c:pt>
                <c:pt idx="34363">
                  <c:v>3.3587452599999998E-2</c:v>
                </c:pt>
                <c:pt idx="34364">
                  <c:v>3.3587452800000001E-2</c:v>
                </c:pt>
                <c:pt idx="34365">
                  <c:v>3.3587453000000003E-2</c:v>
                </c:pt>
                <c:pt idx="34366">
                  <c:v>3.3587453199999999E-2</c:v>
                </c:pt>
                <c:pt idx="34367">
                  <c:v>3.3587453400000002E-2</c:v>
                </c:pt>
                <c:pt idx="34368">
                  <c:v>3.3587453599999997E-2</c:v>
                </c:pt>
                <c:pt idx="34369">
                  <c:v>3.35874538E-2</c:v>
                </c:pt>
                <c:pt idx="34370">
                  <c:v>3.3587454000000003E-2</c:v>
                </c:pt>
                <c:pt idx="34371">
                  <c:v>3.3587454199999998E-2</c:v>
                </c:pt>
                <c:pt idx="34372">
                  <c:v>3.3587454400000001E-2</c:v>
                </c:pt>
                <c:pt idx="34373">
                  <c:v>3.3587454599999997E-2</c:v>
                </c:pt>
                <c:pt idx="34374">
                  <c:v>3.3587454799999999E-2</c:v>
                </c:pt>
                <c:pt idx="34375">
                  <c:v>3.3587455000000002E-2</c:v>
                </c:pt>
                <c:pt idx="34376">
                  <c:v>3.3587455199999998E-2</c:v>
                </c:pt>
                <c:pt idx="34377">
                  <c:v>3.3587455400000001E-2</c:v>
                </c:pt>
                <c:pt idx="34378">
                  <c:v>3.3587455600000003E-2</c:v>
                </c:pt>
                <c:pt idx="34379">
                  <c:v>3.3587455799999999E-2</c:v>
                </c:pt>
                <c:pt idx="34380">
                  <c:v>3.3587456000000002E-2</c:v>
                </c:pt>
                <c:pt idx="34381">
                  <c:v>3.3587456199999997E-2</c:v>
                </c:pt>
                <c:pt idx="34382">
                  <c:v>3.35874564E-2</c:v>
                </c:pt>
                <c:pt idx="34383">
                  <c:v>3.3587456600000003E-2</c:v>
                </c:pt>
                <c:pt idx="34384">
                  <c:v>3.3587456799999998E-2</c:v>
                </c:pt>
                <c:pt idx="34385">
                  <c:v>3.3587457000000001E-2</c:v>
                </c:pt>
                <c:pt idx="34386">
                  <c:v>3.3587457199999997E-2</c:v>
                </c:pt>
                <c:pt idx="34387">
                  <c:v>3.35874574E-2</c:v>
                </c:pt>
                <c:pt idx="34388">
                  <c:v>3.3587457600000002E-2</c:v>
                </c:pt>
                <c:pt idx="34389">
                  <c:v>3.3587457799999998E-2</c:v>
                </c:pt>
                <c:pt idx="34390">
                  <c:v>3.3587458000000001E-2</c:v>
                </c:pt>
                <c:pt idx="34391">
                  <c:v>3.3587458200000003E-2</c:v>
                </c:pt>
                <c:pt idx="34392">
                  <c:v>3.3587458399999999E-2</c:v>
                </c:pt>
                <c:pt idx="34393">
                  <c:v>3.3587458600000002E-2</c:v>
                </c:pt>
                <c:pt idx="34394">
                  <c:v>3.3587458799999997E-2</c:v>
                </c:pt>
                <c:pt idx="34395">
                  <c:v>3.3587459E-2</c:v>
                </c:pt>
                <c:pt idx="34396">
                  <c:v>3.3587459200000003E-2</c:v>
                </c:pt>
                <c:pt idx="34397">
                  <c:v>3.3587459399999998E-2</c:v>
                </c:pt>
                <c:pt idx="34398">
                  <c:v>3.3587459600000001E-2</c:v>
                </c:pt>
                <c:pt idx="34399">
                  <c:v>3.3587459799999997E-2</c:v>
                </c:pt>
                <c:pt idx="34400">
                  <c:v>3.358746E-2</c:v>
                </c:pt>
                <c:pt idx="34401">
                  <c:v>3.3587460200000002E-2</c:v>
                </c:pt>
                <c:pt idx="34402">
                  <c:v>3.3587460399999998E-2</c:v>
                </c:pt>
                <c:pt idx="34403">
                  <c:v>3.3587460600000001E-2</c:v>
                </c:pt>
                <c:pt idx="34404">
                  <c:v>3.3587460800000003E-2</c:v>
                </c:pt>
                <c:pt idx="34405">
                  <c:v>3.3587460999999999E-2</c:v>
                </c:pt>
                <c:pt idx="34406">
                  <c:v>3.3587461200000002E-2</c:v>
                </c:pt>
                <c:pt idx="34407">
                  <c:v>3.3587461399999997E-2</c:v>
                </c:pt>
                <c:pt idx="34408">
                  <c:v>3.35874616E-2</c:v>
                </c:pt>
                <c:pt idx="34409">
                  <c:v>3.3587461800000003E-2</c:v>
                </c:pt>
                <c:pt idx="34410">
                  <c:v>3.3587461999999998E-2</c:v>
                </c:pt>
                <c:pt idx="34411">
                  <c:v>3.3587462200000001E-2</c:v>
                </c:pt>
                <c:pt idx="34412">
                  <c:v>3.3587462399999997E-2</c:v>
                </c:pt>
                <c:pt idx="34413">
                  <c:v>3.35874626E-2</c:v>
                </c:pt>
                <c:pt idx="34414">
                  <c:v>3.3587462800000002E-2</c:v>
                </c:pt>
                <c:pt idx="34415">
                  <c:v>3.3587462999999998E-2</c:v>
                </c:pt>
                <c:pt idx="34416">
                  <c:v>3.3587463200000001E-2</c:v>
                </c:pt>
                <c:pt idx="34417">
                  <c:v>3.3587463400000003E-2</c:v>
                </c:pt>
                <c:pt idx="34418">
                  <c:v>3.3587463599999999E-2</c:v>
                </c:pt>
                <c:pt idx="34419">
                  <c:v>3.3587463800000002E-2</c:v>
                </c:pt>
                <c:pt idx="34420">
                  <c:v>3.3587463999999997E-2</c:v>
                </c:pt>
                <c:pt idx="34421">
                  <c:v>3.35874642E-2</c:v>
                </c:pt>
                <c:pt idx="34422">
                  <c:v>3.3587464400000003E-2</c:v>
                </c:pt>
                <c:pt idx="34423">
                  <c:v>3.3587464599999999E-2</c:v>
                </c:pt>
                <c:pt idx="34424">
                  <c:v>3.3587464800000001E-2</c:v>
                </c:pt>
                <c:pt idx="34425">
                  <c:v>3.3587464999999997E-2</c:v>
                </c:pt>
                <c:pt idx="34426">
                  <c:v>3.35874652E-2</c:v>
                </c:pt>
                <c:pt idx="34427">
                  <c:v>3.3587465400000002E-2</c:v>
                </c:pt>
                <c:pt idx="34428">
                  <c:v>3.3587465599999998E-2</c:v>
                </c:pt>
                <c:pt idx="34429">
                  <c:v>3.3587465800000001E-2</c:v>
                </c:pt>
                <c:pt idx="34430">
                  <c:v>3.3587466000000003E-2</c:v>
                </c:pt>
                <c:pt idx="34431">
                  <c:v>3.3587466199999999E-2</c:v>
                </c:pt>
                <c:pt idx="34432">
                  <c:v>3.3587466400000002E-2</c:v>
                </c:pt>
                <c:pt idx="34433">
                  <c:v>3.3587466599999997E-2</c:v>
                </c:pt>
                <c:pt idx="34434">
                  <c:v>3.35874668E-2</c:v>
                </c:pt>
                <c:pt idx="34435">
                  <c:v>3.3587467000000003E-2</c:v>
                </c:pt>
                <c:pt idx="34436">
                  <c:v>3.3587467199999999E-2</c:v>
                </c:pt>
                <c:pt idx="34437">
                  <c:v>3.3587467400000001E-2</c:v>
                </c:pt>
                <c:pt idx="34438">
                  <c:v>3.3587467599999997E-2</c:v>
                </c:pt>
                <c:pt idx="34439">
                  <c:v>3.35874678E-2</c:v>
                </c:pt>
                <c:pt idx="34440">
                  <c:v>3.3587468000000002E-2</c:v>
                </c:pt>
                <c:pt idx="34441">
                  <c:v>3.3587468199999998E-2</c:v>
                </c:pt>
                <c:pt idx="34442">
                  <c:v>3.3587468400000001E-2</c:v>
                </c:pt>
                <c:pt idx="34443">
                  <c:v>3.3587468600000003E-2</c:v>
                </c:pt>
                <c:pt idx="34444">
                  <c:v>3.3587468799999999E-2</c:v>
                </c:pt>
                <c:pt idx="34445">
                  <c:v>3.3587469000000002E-2</c:v>
                </c:pt>
                <c:pt idx="34446">
                  <c:v>3.3587469199999997E-2</c:v>
                </c:pt>
                <c:pt idx="34447">
                  <c:v>3.35874694E-2</c:v>
                </c:pt>
                <c:pt idx="34448">
                  <c:v>3.3587469600000003E-2</c:v>
                </c:pt>
                <c:pt idx="34449">
                  <c:v>3.3587469799999999E-2</c:v>
                </c:pt>
                <c:pt idx="34450">
                  <c:v>3.3587470000000001E-2</c:v>
                </c:pt>
                <c:pt idx="34451">
                  <c:v>3.3587470199999997E-2</c:v>
                </c:pt>
                <c:pt idx="34452">
                  <c:v>3.35874704E-2</c:v>
                </c:pt>
                <c:pt idx="34453">
                  <c:v>3.3587470600000002E-2</c:v>
                </c:pt>
                <c:pt idx="34454">
                  <c:v>3.3587470799999998E-2</c:v>
                </c:pt>
                <c:pt idx="34455">
                  <c:v>3.3587471000000001E-2</c:v>
                </c:pt>
                <c:pt idx="34456">
                  <c:v>3.3587471200000003E-2</c:v>
                </c:pt>
                <c:pt idx="34457">
                  <c:v>3.3587471399999999E-2</c:v>
                </c:pt>
                <c:pt idx="34458">
                  <c:v>3.3587471600000002E-2</c:v>
                </c:pt>
                <c:pt idx="34459">
                  <c:v>3.3587471799999997E-2</c:v>
                </c:pt>
                <c:pt idx="34460">
                  <c:v>3.3587472E-2</c:v>
                </c:pt>
                <c:pt idx="34461">
                  <c:v>3.3587472200000003E-2</c:v>
                </c:pt>
                <c:pt idx="34462">
                  <c:v>3.3587472399999999E-2</c:v>
                </c:pt>
                <c:pt idx="34463">
                  <c:v>3.3587472600000001E-2</c:v>
                </c:pt>
                <c:pt idx="34464">
                  <c:v>3.3587472799999997E-2</c:v>
                </c:pt>
                <c:pt idx="34465">
                  <c:v>3.3587473E-2</c:v>
                </c:pt>
                <c:pt idx="34466">
                  <c:v>3.3587473200000002E-2</c:v>
                </c:pt>
                <c:pt idx="34467">
                  <c:v>3.3587473399999998E-2</c:v>
                </c:pt>
                <c:pt idx="34468">
                  <c:v>3.3587473600000001E-2</c:v>
                </c:pt>
                <c:pt idx="34469">
                  <c:v>3.3587473800000003E-2</c:v>
                </c:pt>
                <c:pt idx="34470">
                  <c:v>3.3587473999999999E-2</c:v>
                </c:pt>
                <c:pt idx="34471">
                  <c:v>3.3587474200000002E-2</c:v>
                </c:pt>
                <c:pt idx="34472">
                  <c:v>3.3587474399999998E-2</c:v>
                </c:pt>
                <c:pt idx="34473">
                  <c:v>3.35874746E-2</c:v>
                </c:pt>
                <c:pt idx="34474">
                  <c:v>3.3587474800000003E-2</c:v>
                </c:pt>
                <c:pt idx="34475">
                  <c:v>3.3587474999999999E-2</c:v>
                </c:pt>
                <c:pt idx="34476">
                  <c:v>3.3587475200000001E-2</c:v>
                </c:pt>
                <c:pt idx="34477">
                  <c:v>3.3587475399999997E-2</c:v>
                </c:pt>
                <c:pt idx="34478">
                  <c:v>3.35874756E-2</c:v>
                </c:pt>
                <c:pt idx="34479">
                  <c:v>3.3587475800000002E-2</c:v>
                </c:pt>
                <c:pt idx="34480">
                  <c:v>3.3587475999999998E-2</c:v>
                </c:pt>
                <c:pt idx="34481">
                  <c:v>3.3587476200000001E-2</c:v>
                </c:pt>
                <c:pt idx="34482">
                  <c:v>3.3587476400000003E-2</c:v>
                </c:pt>
                <c:pt idx="34483">
                  <c:v>3.3587476599999999E-2</c:v>
                </c:pt>
                <c:pt idx="34484">
                  <c:v>3.3587476800000002E-2</c:v>
                </c:pt>
                <c:pt idx="34485">
                  <c:v>3.3587476999999998E-2</c:v>
                </c:pt>
                <c:pt idx="34486">
                  <c:v>3.35874772E-2</c:v>
                </c:pt>
                <c:pt idx="34487">
                  <c:v>3.3587477400000003E-2</c:v>
                </c:pt>
                <c:pt idx="34488">
                  <c:v>3.3587477599999999E-2</c:v>
                </c:pt>
                <c:pt idx="34489">
                  <c:v>3.3587477800000001E-2</c:v>
                </c:pt>
                <c:pt idx="34490">
                  <c:v>3.3587477999999997E-2</c:v>
                </c:pt>
                <c:pt idx="34491">
                  <c:v>3.35874782E-2</c:v>
                </c:pt>
                <c:pt idx="34492">
                  <c:v>3.3587478400000002E-2</c:v>
                </c:pt>
                <c:pt idx="34493">
                  <c:v>3.3587478599999998E-2</c:v>
                </c:pt>
                <c:pt idx="34494">
                  <c:v>3.3587478800000001E-2</c:v>
                </c:pt>
                <c:pt idx="34495">
                  <c:v>3.3587479000000003E-2</c:v>
                </c:pt>
                <c:pt idx="34496">
                  <c:v>3.3587479199999999E-2</c:v>
                </c:pt>
                <c:pt idx="34497">
                  <c:v>3.3587479400000002E-2</c:v>
                </c:pt>
                <c:pt idx="34498">
                  <c:v>3.3587479599999998E-2</c:v>
                </c:pt>
                <c:pt idx="34499">
                  <c:v>3.35874798E-2</c:v>
                </c:pt>
                <c:pt idx="34500">
                  <c:v>3.3587480000000003E-2</c:v>
                </c:pt>
                <c:pt idx="34501">
                  <c:v>3.3587480199999999E-2</c:v>
                </c:pt>
                <c:pt idx="34502">
                  <c:v>3.3587480400000001E-2</c:v>
                </c:pt>
                <c:pt idx="34503">
                  <c:v>3.3587480599999997E-2</c:v>
                </c:pt>
                <c:pt idx="34504">
                  <c:v>3.35874808E-2</c:v>
                </c:pt>
                <c:pt idx="34505">
                  <c:v>3.3587481000000002E-2</c:v>
                </c:pt>
                <c:pt idx="34506">
                  <c:v>3.3587481199999998E-2</c:v>
                </c:pt>
                <c:pt idx="34507">
                  <c:v>3.3587481400000001E-2</c:v>
                </c:pt>
                <c:pt idx="34508">
                  <c:v>3.3587481600000003E-2</c:v>
                </c:pt>
                <c:pt idx="34509">
                  <c:v>3.3587481799999999E-2</c:v>
                </c:pt>
                <c:pt idx="34510">
                  <c:v>3.3587482000000002E-2</c:v>
                </c:pt>
                <c:pt idx="34511">
                  <c:v>3.3587482199999998E-2</c:v>
                </c:pt>
                <c:pt idx="34512">
                  <c:v>3.35874824E-2</c:v>
                </c:pt>
                <c:pt idx="34513">
                  <c:v>3.3587482600000003E-2</c:v>
                </c:pt>
                <c:pt idx="34514">
                  <c:v>3.3587482799999999E-2</c:v>
                </c:pt>
                <c:pt idx="34515">
                  <c:v>3.3587483000000001E-2</c:v>
                </c:pt>
                <c:pt idx="34516">
                  <c:v>3.3587483199999997E-2</c:v>
                </c:pt>
                <c:pt idx="34517">
                  <c:v>3.35874834E-2</c:v>
                </c:pt>
                <c:pt idx="34518">
                  <c:v>3.3587483600000002E-2</c:v>
                </c:pt>
                <c:pt idx="34519">
                  <c:v>3.3587483799999998E-2</c:v>
                </c:pt>
                <c:pt idx="34520">
                  <c:v>3.3587484000000001E-2</c:v>
                </c:pt>
                <c:pt idx="34521">
                  <c:v>3.3587484200000003E-2</c:v>
                </c:pt>
                <c:pt idx="34522">
                  <c:v>3.3587484399999999E-2</c:v>
                </c:pt>
                <c:pt idx="34523">
                  <c:v>3.3587484600000002E-2</c:v>
                </c:pt>
                <c:pt idx="34524">
                  <c:v>3.3587484799999998E-2</c:v>
                </c:pt>
                <c:pt idx="34525">
                  <c:v>3.3587485E-2</c:v>
                </c:pt>
                <c:pt idx="34526">
                  <c:v>3.3587485200000003E-2</c:v>
                </c:pt>
                <c:pt idx="34527">
                  <c:v>3.3587485399999999E-2</c:v>
                </c:pt>
                <c:pt idx="34528">
                  <c:v>3.3587485600000001E-2</c:v>
                </c:pt>
                <c:pt idx="34529">
                  <c:v>3.3587485799999997E-2</c:v>
                </c:pt>
                <c:pt idx="34530">
                  <c:v>3.3587486E-2</c:v>
                </c:pt>
                <c:pt idx="34531">
                  <c:v>3.3587486200000002E-2</c:v>
                </c:pt>
                <c:pt idx="34532">
                  <c:v>3.3587486399999998E-2</c:v>
                </c:pt>
                <c:pt idx="34533">
                  <c:v>3.3587486600000001E-2</c:v>
                </c:pt>
                <c:pt idx="34534">
                  <c:v>3.3587486799999997E-2</c:v>
                </c:pt>
                <c:pt idx="34535">
                  <c:v>3.3587486999999999E-2</c:v>
                </c:pt>
                <c:pt idx="34536">
                  <c:v>3.3587487200000002E-2</c:v>
                </c:pt>
                <c:pt idx="34537">
                  <c:v>3.3587487399999998E-2</c:v>
                </c:pt>
                <c:pt idx="34538">
                  <c:v>3.35874876E-2</c:v>
                </c:pt>
                <c:pt idx="34539">
                  <c:v>3.3587487800000003E-2</c:v>
                </c:pt>
                <c:pt idx="34540">
                  <c:v>3.3587487999999999E-2</c:v>
                </c:pt>
                <c:pt idx="34541">
                  <c:v>3.3587488200000001E-2</c:v>
                </c:pt>
                <c:pt idx="34542">
                  <c:v>3.3587488399999997E-2</c:v>
                </c:pt>
                <c:pt idx="34543">
                  <c:v>3.35874886E-2</c:v>
                </c:pt>
                <c:pt idx="34544">
                  <c:v>3.3587488800000002E-2</c:v>
                </c:pt>
                <c:pt idx="34545">
                  <c:v>3.3587488999999998E-2</c:v>
                </c:pt>
                <c:pt idx="34546">
                  <c:v>3.3587489200000001E-2</c:v>
                </c:pt>
                <c:pt idx="34547">
                  <c:v>3.3587489399999997E-2</c:v>
                </c:pt>
                <c:pt idx="34548">
                  <c:v>3.3587489599999999E-2</c:v>
                </c:pt>
                <c:pt idx="34549">
                  <c:v>3.3587489800000002E-2</c:v>
                </c:pt>
                <c:pt idx="34550">
                  <c:v>3.3587489999999998E-2</c:v>
                </c:pt>
                <c:pt idx="34551">
                  <c:v>3.35874902E-2</c:v>
                </c:pt>
                <c:pt idx="34552">
                  <c:v>3.3587490400000003E-2</c:v>
                </c:pt>
                <c:pt idx="34553">
                  <c:v>3.3587490599999999E-2</c:v>
                </c:pt>
                <c:pt idx="34554">
                  <c:v>3.3587490800000001E-2</c:v>
                </c:pt>
                <c:pt idx="34555">
                  <c:v>3.3587490999999997E-2</c:v>
                </c:pt>
                <c:pt idx="34556">
                  <c:v>3.35874912E-2</c:v>
                </c:pt>
                <c:pt idx="34557">
                  <c:v>3.3587491400000002E-2</c:v>
                </c:pt>
                <c:pt idx="34558">
                  <c:v>3.3587491599999998E-2</c:v>
                </c:pt>
                <c:pt idx="34559">
                  <c:v>3.3587491800000001E-2</c:v>
                </c:pt>
                <c:pt idx="34560">
                  <c:v>3.3587491999999997E-2</c:v>
                </c:pt>
                <c:pt idx="34561">
                  <c:v>3.3587492199999999E-2</c:v>
                </c:pt>
                <c:pt idx="34562">
                  <c:v>3.3587492400000002E-2</c:v>
                </c:pt>
                <c:pt idx="34563">
                  <c:v>3.3587492599999998E-2</c:v>
                </c:pt>
                <c:pt idx="34564">
                  <c:v>3.35874928E-2</c:v>
                </c:pt>
                <c:pt idx="34565">
                  <c:v>3.3587493000000003E-2</c:v>
                </c:pt>
                <c:pt idx="34566">
                  <c:v>3.3587493199999999E-2</c:v>
                </c:pt>
                <c:pt idx="34567">
                  <c:v>3.3587493400000001E-2</c:v>
                </c:pt>
                <c:pt idx="34568">
                  <c:v>3.3587493599999997E-2</c:v>
                </c:pt>
                <c:pt idx="34569">
                  <c:v>3.35874938E-2</c:v>
                </c:pt>
                <c:pt idx="34570">
                  <c:v>3.3587494000000002E-2</c:v>
                </c:pt>
                <c:pt idx="34571">
                  <c:v>3.3587494199999998E-2</c:v>
                </c:pt>
                <c:pt idx="34572">
                  <c:v>3.3587494400000001E-2</c:v>
                </c:pt>
                <c:pt idx="34573">
                  <c:v>3.3587494599999997E-2</c:v>
                </c:pt>
                <c:pt idx="34574">
                  <c:v>3.3587494799999999E-2</c:v>
                </c:pt>
                <c:pt idx="34575">
                  <c:v>3.3587495000000002E-2</c:v>
                </c:pt>
                <c:pt idx="34576">
                  <c:v>3.3587495199999998E-2</c:v>
                </c:pt>
                <c:pt idx="34577">
                  <c:v>3.35874954E-2</c:v>
                </c:pt>
                <c:pt idx="34578">
                  <c:v>3.3587495600000003E-2</c:v>
                </c:pt>
                <c:pt idx="34579">
                  <c:v>3.3587495799999999E-2</c:v>
                </c:pt>
                <c:pt idx="34580">
                  <c:v>3.3587496000000001E-2</c:v>
                </c:pt>
                <c:pt idx="34581">
                  <c:v>3.3587496199999997E-2</c:v>
                </c:pt>
                <c:pt idx="34582">
                  <c:v>3.35874964E-2</c:v>
                </c:pt>
                <c:pt idx="34583">
                  <c:v>3.3587496600000002E-2</c:v>
                </c:pt>
                <c:pt idx="34584">
                  <c:v>3.3587496799999998E-2</c:v>
                </c:pt>
                <c:pt idx="34585">
                  <c:v>3.3587497000000001E-2</c:v>
                </c:pt>
                <c:pt idx="34586">
                  <c:v>3.3587497199999997E-2</c:v>
                </c:pt>
                <c:pt idx="34587">
                  <c:v>3.3587497399999999E-2</c:v>
                </c:pt>
                <c:pt idx="34588">
                  <c:v>3.3587497600000002E-2</c:v>
                </c:pt>
                <c:pt idx="34589">
                  <c:v>3.3587497799999998E-2</c:v>
                </c:pt>
                <c:pt idx="34590">
                  <c:v>3.3587498E-2</c:v>
                </c:pt>
                <c:pt idx="34591">
                  <c:v>3.3587498200000003E-2</c:v>
                </c:pt>
                <c:pt idx="34592">
                  <c:v>3.3587498399999999E-2</c:v>
                </c:pt>
                <c:pt idx="34593">
                  <c:v>3.3587498600000001E-2</c:v>
                </c:pt>
                <c:pt idx="34594">
                  <c:v>3.3587498799999997E-2</c:v>
                </c:pt>
                <c:pt idx="34595">
                  <c:v>3.3587499E-2</c:v>
                </c:pt>
                <c:pt idx="34596">
                  <c:v>3.3587499200000002E-2</c:v>
                </c:pt>
                <c:pt idx="34597">
                  <c:v>3.3587499399999998E-2</c:v>
                </c:pt>
                <c:pt idx="34598">
                  <c:v>3.3587499600000001E-2</c:v>
                </c:pt>
                <c:pt idx="34599">
                  <c:v>3.3587499799999997E-2</c:v>
                </c:pt>
                <c:pt idx="34600">
                  <c:v>3.3587499999999999E-2</c:v>
                </c:pt>
                <c:pt idx="34601">
                  <c:v>3.3587500200000002E-2</c:v>
                </c:pt>
                <c:pt idx="34602">
                  <c:v>3.3587500399999998E-2</c:v>
                </c:pt>
                <c:pt idx="34603">
                  <c:v>3.35875006E-2</c:v>
                </c:pt>
                <c:pt idx="34604">
                  <c:v>3.3587500800000003E-2</c:v>
                </c:pt>
                <c:pt idx="34605">
                  <c:v>3.3587500999999999E-2</c:v>
                </c:pt>
                <c:pt idx="34606">
                  <c:v>3.3587501200000001E-2</c:v>
                </c:pt>
                <c:pt idx="34607">
                  <c:v>3.3587501399999997E-2</c:v>
                </c:pt>
                <c:pt idx="34608">
                  <c:v>3.35875016E-2</c:v>
                </c:pt>
                <c:pt idx="34609">
                  <c:v>3.3587501800000003E-2</c:v>
                </c:pt>
                <c:pt idx="34610">
                  <c:v>3.3587501999999998E-2</c:v>
                </c:pt>
                <c:pt idx="34611">
                  <c:v>3.3587502200000001E-2</c:v>
                </c:pt>
                <c:pt idx="34612">
                  <c:v>3.3587502399999997E-2</c:v>
                </c:pt>
                <c:pt idx="34613">
                  <c:v>3.3587502599999999E-2</c:v>
                </c:pt>
                <c:pt idx="34614">
                  <c:v>3.3587502800000002E-2</c:v>
                </c:pt>
                <c:pt idx="34615">
                  <c:v>3.3587502999999998E-2</c:v>
                </c:pt>
                <c:pt idx="34616">
                  <c:v>3.35875032E-2</c:v>
                </c:pt>
                <c:pt idx="34617">
                  <c:v>3.3587503400000003E-2</c:v>
                </c:pt>
                <c:pt idx="34618">
                  <c:v>3.3587503599999999E-2</c:v>
                </c:pt>
                <c:pt idx="34619">
                  <c:v>3.3587503800000001E-2</c:v>
                </c:pt>
                <c:pt idx="34620">
                  <c:v>3.3587503999999997E-2</c:v>
                </c:pt>
                <c:pt idx="34621">
                  <c:v>3.35875042E-2</c:v>
                </c:pt>
                <c:pt idx="34622">
                  <c:v>3.3587504400000003E-2</c:v>
                </c:pt>
                <c:pt idx="34623">
                  <c:v>3.3587504599999998E-2</c:v>
                </c:pt>
                <c:pt idx="34624">
                  <c:v>3.3587504800000001E-2</c:v>
                </c:pt>
                <c:pt idx="34625">
                  <c:v>3.3587504999999997E-2</c:v>
                </c:pt>
                <c:pt idx="34626">
                  <c:v>3.3587505199999999E-2</c:v>
                </c:pt>
                <c:pt idx="34627">
                  <c:v>3.3587505400000002E-2</c:v>
                </c:pt>
                <c:pt idx="34628">
                  <c:v>3.3587505599999998E-2</c:v>
                </c:pt>
                <c:pt idx="34629">
                  <c:v>3.35875058E-2</c:v>
                </c:pt>
                <c:pt idx="34630">
                  <c:v>3.3587506000000003E-2</c:v>
                </c:pt>
                <c:pt idx="34631">
                  <c:v>3.3587506199999999E-2</c:v>
                </c:pt>
                <c:pt idx="34632">
                  <c:v>3.3587506400000001E-2</c:v>
                </c:pt>
                <c:pt idx="34633">
                  <c:v>3.3587506599999997E-2</c:v>
                </c:pt>
                <c:pt idx="34634">
                  <c:v>3.35875068E-2</c:v>
                </c:pt>
                <c:pt idx="34635">
                  <c:v>3.3587507000000003E-2</c:v>
                </c:pt>
                <c:pt idx="34636">
                  <c:v>3.3587507199999998E-2</c:v>
                </c:pt>
                <c:pt idx="34637">
                  <c:v>3.3587507400000001E-2</c:v>
                </c:pt>
                <c:pt idx="34638">
                  <c:v>3.3587507599999997E-2</c:v>
                </c:pt>
                <c:pt idx="34639">
                  <c:v>3.3587507799999999E-2</c:v>
                </c:pt>
                <c:pt idx="34640">
                  <c:v>3.3587508000000002E-2</c:v>
                </c:pt>
                <c:pt idx="34641">
                  <c:v>3.3587508199999998E-2</c:v>
                </c:pt>
                <c:pt idx="34642">
                  <c:v>3.35875084E-2</c:v>
                </c:pt>
                <c:pt idx="34643">
                  <c:v>3.3587508600000003E-2</c:v>
                </c:pt>
                <c:pt idx="34644">
                  <c:v>3.3587508799999999E-2</c:v>
                </c:pt>
                <c:pt idx="34645">
                  <c:v>3.3587509000000002E-2</c:v>
                </c:pt>
                <c:pt idx="34646">
                  <c:v>3.3587509199999997E-2</c:v>
                </c:pt>
                <c:pt idx="34647">
                  <c:v>3.35875094E-2</c:v>
                </c:pt>
                <c:pt idx="34648">
                  <c:v>3.3587509600000003E-2</c:v>
                </c:pt>
                <c:pt idx="34649">
                  <c:v>3.3587509799999998E-2</c:v>
                </c:pt>
                <c:pt idx="34650">
                  <c:v>3.3587510000000001E-2</c:v>
                </c:pt>
                <c:pt idx="34651">
                  <c:v>3.3587510199999997E-2</c:v>
                </c:pt>
                <c:pt idx="34652">
                  <c:v>3.3587510399999999E-2</c:v>
                </c:pt>
                <c:pt idx="34653">
                  <c:v>3.3587510600000002E-2</c:v>
                </c:pt>
                <c:pt idx="34654">
                  <c:v>3.3587510799999998E-2</c:v>
                </c:pt>
                <c:pt idx="34655">
                  <c:v>3.3587511E-2</c:v>
                </c:pt>
                <c:pt idx="34656">
                  <c:v>3.3587511200000003E-2</c:v>
                </c:pt>
                <c:pt idx="34657">
                  <c:v>3.3587511399999999E-2</c:v>
                </c:pt>
                <c:pt idx="34658">
                  <c:v>3.3587511600000002E-2</c:v>
                </c:pt>
                <c:pt idx="34659">
                  <c:v>3.3587511799999997E-2</c:v>
                </c:pt>
                <c:pt idx="34660">
                  <c:v>3.3587512E-2</c:v>
                </c:pt>
                <c:pt idx="34661">
                  <c:v>3.3587512200000003E-2</c:v>
                </c:pt>
                <c:pt idx="34662">
                  <c:v>3.3587512399999998E-2</c:v>
                </c:pt>
                <c:pt idx="34663">
                  <c:v>3.3587512600000001E-2</c:v>
                </c:pt>
                <c:pt idx="34664">
                  <c:v>3.3587512799999997E-2</c:v>
                </c:pt>
                <c:pt idx="34665">
                  <c:v>3.3587512999999999E-2</c:v>
                </c:pt>
                <c:pt idx="34666">
                  <c:v>3.3587513200000002E-2</c:v>
                </c:pt>
                <c:pt idx="34667">
                  <c:v>3.3587513399999998E-2</c:v>
                </c:pt>
                <c:pt idx="34668">
                  <c:v>3.35875136E-2</c:v>
                </c:pt>
                <c:pt idx="34669">
                  <c:v>3.3587513800000003E-2</c:v>
                </c:pt>
                <c:pt idx="34670">
                  <c:v>3.3587513999999999E-2</c:v>
                </c:pt>
                <c:pt idx="34671">
                  <c:v>3.3587514200000002E-2</c:v>
                </c:pt>
                <c:pt idx="34672">
                  <c:v>3.3587514399999997E-2</c:v>
                </c:pt>
                <c:pt idx="34673">
                  <c:v>3.35875146E-2</c:v>
                </c:pt>
                <c:pt idx="34674">
                  <c:v>3.3587514800000003E-2</c:v>
                </c:pt>
                <c:pt idx="34675">
                  <c:v>3.3587514999999998E-2</c:v>
                </c:pt>
                <c:pt idx="34676">
                  <c:v>3.3587515200000001E-2</c:v>
                </c:pt>
                <c:pt idx="34677">
                  <c:v>3.3587515399999997E-2</c:v>
                </c:pt>
                <c:pt idx="34678">
                  <c:v>3.3587515599999999E-2</c:v>
                </c:pt>
                <c:pt idx="34679">
                  <c:v>3.3587515800000002E-2</c:v>
                </c:pt>
                <c:pt idx="34680">
                  <c:v>3.3587515999999998E-2</c:v>
                </c:pt>
                <c:pt idx="34681">
                  <c:v>3.35875162E-2</c:v>
                </c:pt>
                <c:pt idx="34682">
                  <c:v>3.3587516400000003E-2</c:v>
                </c:pt>
                <c:pt idx="34683">
                  <c:v>3.3587516599999999E-2</c:v>
                </c:pt>
                <c:pt idx="34684">
                  <c:v>3.3587516800000002E-2</c:v>
                </c:pt>
                <c:pt idx="34685">
                  <c:v>3.3587516999999997E-2</c:v>
                </c:pt>
                <c:pt idx="34686">
                  <c:v>3.35875172E-2</c:v>
                </c:pt>
                <c:pt idx="34687">
                  <c:v>3.3587517400000003E-2</c:v>
                </c:pt>
                <c:pt idx="34688">
                  <c:v>3.3587517599999998E-2</c:v>
                </c:pt>
                <c:pt idx="34689">
                  <c:v>3.3587517800000001E-2</c:v>
                </c:pt>
                <c:pt idx="34690">
                  <c:v>3.3587517999999997E-2</c:v>
                </c:pt>
                <c:pt idx="34691">
                  <c:v>3.3587518199999999E-2</c:v>
                </c:pt>
                <c:pt idx="34692">
                  <c:v>3.3587518400000002E-2</c:v>
                </c:pt>
                <c:pt idx="34693">
                  <c:v>3.3587518599999998E-2</c:v>
                </c:pt>
                <c:pt idx="34694">
                  <c:v>3.3587518800000001E-2</c:v>
                </c:pt>
                <c:pt idx="34695">
                  <c:v>3.3587519000000003E-2</c:v>
                </c:pt>
                <c:pt idx="34696">
                  <c:v>3.3587519199999999E-2</c:v>
                </c:pt>
                <c:pt idx="34697">
                  <c:v>3.3587519400000002E-2</c:v>
                </c:pt>
                <c:pt idx="34698">
                  <c:v>3.3587519599999997E-2</c:v>
                </c:pt>
                <c:pt idx="34699">
                  <c:v>3.35875198E-2</c:v>
                </c:pt>
                <c:pt idx="34700">
                  <c:v>3.3587520000000003E-2</c:v>
                </c:pt>
                <c:pt idx="34701">
                  <c:v>3.3587520199999998E-2</c:v>
                </c:pt>
                <c:pt idx="34702">
                  <c:v>3.3587520400000001E-2</c:v>
                </c:pt>
                <c:pt idx="34703">
                  <c:v>3.3587520599999997E-2</c:v>
                </c:pt>
                <c:pt idx="34704">
                  <c:v>3.3587520799999999E-2</c:v>
                </c:pt>
                <c:pt idx="34705">
                  <c:v>3.3587521000000002E-2</c:v>
                </c:pt>
                <c:pt idx="34706">
                  <c:v>3.3587521199999998E-2</c:v>
                </c:pt>
                <c:pt idx="34707">
                  <c:v>3.3587521400000001E-2</c:v>
                </c:pt>
                <c:pt idx="34708">
                  <c:v>3.3587521600000003E-2</c:v>
                </c:pt>
                <c:pt idx="34709">
                  <c:v>3.3587521799999999E-2</c:v>
                </c:pt>
                <c:pt idx="34710">
                  <c:v>3.3587522000000002E-2</c:v>
                </c:pt>
                <c:pt idx="34711">
                  <c:v>3.3587522199999997E-2</c:v>
                </c:pt>
                <c:pt idx="34712">
                  <c:v>3.35875224E-2</c:v>
                </c:pt>
                <c:pt idx="34713">
                  <c:v>3.3587522600000003E-2</c:v>
                </c:pt>
                <c:pt idx="34714">
                  <c:v>3.3587522799999998E-2</c:v>
                </c:pt>
                <c:pt idx="34715">
                  <c:v>3.3587523000000001E-2</c:v>
                </c:pt>
                <c:pt idx="34716">
                  <c:v>3.3587523199999997E-2</c:v>
                </c:pt>
                <c:pt idx="34717">
                  <c:v>3.3587523399999999E-2</c:v>
                </c:pt>
                <c:pt idx="34718">
                  <c:v>3.3587523600000002E-2</c:v>
                </c:pt>
                <c:pt idx="34719">
                  <c:v>3.3587523799999998E-2</c:v>
                </c:pt>
                <c:pt idx="34720">
                  <c:v>3.3587524000000001E-2</c:v>
                </c:pt>
                <c:pt idx="34721">
                  <c:v>3.3587524200000003E-2</c:v>
                </c:pt>
                <c:pt idx="34722">
                  <c:v>3.3587524399999999E-2</c:v>
                </c:pt>
                <c:pt idx="34723">
                  <c:v>3.3587524600000002E-2</c:v>
                </c:pt>
                <c:pt idx="34724">
                  <c:v>3.3587524799999997E-2</c:v>
                </c:pt>
                <c:pt idx="34725">
                  <c:v>3.3587525E-2</c:v>
                </c:pt>
                <c:pt idx="34726">
                  <c:v>3.3587525200000003E-2</c:v>
                </c:pt>
                <c:pt idx="34727">
                  <c:v>3.3587525399999998E-2</c:v>
                </c:pt>
                <c:pt idx="34728">
                  <c:v>3.3587525600000001E-2</c:v>
                </c:pt>
                <c:pt idx="34729">
                  <c:v>3.3587525799999997E-2</c:v>
                </c:pt>
                <c:pt idx="34730">
                  <c:v>3.3587525999999999E-2</c:v>
                </c:pt>
                <c:pt idx="34731">
                  <c:v>3.3587526200000002E-2</c:v>
                </c:pt>
                <c:pt idx="34732">
                  <c:v>3.3587526399999998E-2</c:v>
                </c:pt>
                <c:pt idx="34733">
                  <c:v>3.3587526600000001E-2</c:v>
                </c:pt>
                <c:pt idx="34734">
                  <c:v>3.3587526800000003E-2</c:v>
                </c:pt>
                <c:pt idx="34735">
                  <c:v>3.3587526999999999E-2</c:v>
                </c:pt>
                <c:pt idx="34736">
                  <c:v>3.3587527200000002E-2</c:v>
                </c:pt>
                <c:pt idx="34737">
                  <c:v>3.3587527399999997E-2</c:v>
                </c:pt>
                <c:pt idx="34738">
                  <c:v>3.35875276E-2</c:v>
                </c:pt>
                <c:pt idx="34739">
                  <c:v>3.3587527800000003E-2</c:v>
                </c:pt>
                <c:pt idx="34740">
                  <c:v>3.3587527999999998E-2</c:v>
                </c:pt>
                <c:pt idx="34741">
                  <c:v>3.3587528200000001E-2</c:v>
                </c:pt>
                <c:pt idx="34742">
                  <c:v>3.3587528399999997E-2</c:v>
                </c:pt>
                <c:pt idx="34743">
                  <c:v>3.35875286E-2</c:v>
                </c:pt>
                <c:pt idx="34744">
                  <c:v>3.3587528800000002E-2</c:v>
                </c:pt>
                <c:pt idx="34745">
                  <c:v>3.3587528999999998E-2</c:v>
                </c:pt>
                <c:pt idx="34746">
                  <c:v>3.3587529200000001E-2</c:v>
                </c:pt>
                <c:pt idx="34747">
                  <c:v>3.3587529400000003E-2</c:v>
                </c:pt>
                <c:pt idx="34748">
                  <c:v>3.3587529599999999E-2</c:v>
                </c:pt>
                <c:pt idx="34749">
                  <c:v>3.3587529800000002E-2</c:v>
                </c:pt>
                <c:pt idx="34750">
                  <c:v>3.3587529999999997E-2</c:v>
                </c:pt>
                <c:pt idx="34751">
                  <c:v>3.35875302E-2</c:v>
                </c:pt>
                <c:pt idx="34752">
                  <c:v>3.3587530400000003E-2</c:v>
                </c:pt>
                <c:pt idx="34753">
                  <c:v>3.3587530599999998E-2</c:v>
                </c:pt>
                <c:pt idx="34754">
                  <c:v>3.3587530800000001E-2</c:v>
                </c:pt>
                <c:pt idx="34755">
                  <c:v>3.3587530999999997E-2</c:v>
                </c:pt>
                <c:pt idx="34756">
                  <c:v>3.35875312E-2</c:v>
                </c:pt>
                <c:pt idx="34757">
                  <c:v>3.3587531400000002E-2</c:v>
                </c:pt>
                <c:pt idx="34758">
                  <c:v>3.3587531599999998E-2</c:v>
                </c:pt>
                <c:pt idx="34759">
                  <c:v>3.3587531800000001E-2</c:v>
                </c:pt>
                <c:pt idx="34760">
                  <c:v>3.3587532000000003E-2</c:v>
                </c:pt>
                <c:pt idx="34761">
                  <c:v>3.3587532199999999E-2</c:v>
                </c:pt>
                <c:pt idx="34762">
                  <c:v>3.3587532400000002E-2</c:v>
                </c:pt>
                <c:pt idx="34763">
                  <c:v>3.3587532599999997E-2</c:v>
                </c:pt>
                <c:pt idx="34764">
                  <c:v>3.35875328E-2</c:v>
                </c:pt>
                <c:pt idx="34765">
                  <c:v>3.3587533000000003E-2</c:v>
                </c:pt>
                <c:pt idx="34766">
                  <c:v>3.3587533199999998E-2</c:v>
                </c:pt>
                <c:pt idx="34767">
                  <c:v>3.3587533400000001E-2</c:v>
                </c:pt>
                <c:pt idx="34768">
                  <c:v>3.3587533599999997E-2</c:v>
                </c:pt>
                <c:pt idx="34769">
                  <c:v>3.35875338E-2</c:v>
                </c:pt>
                <c:pt idx="34770">
                  <c:v>3.3587534000000002E-2</c:v>
                </c:pt>
                <c:pt idx="34771">
                  <c:v>3.3587534199999998E-2</c:v>
                </c:pt>
                <c:pt idx="34772">
                  <c:v>3.3587534400000001E-2</c:v>
                </c:pt>
                <c:pt idx="34773">
                  <c:v>3.3587534600000003E-2</c:v>
                </c:pt>
                <c:pt idx="34774">
                  <c:v>3.3587534799999999E-2</c:v>
                </c:pt>
                <c:pt idx="34775">
                  <c:v>3.3587535000000002E-2</c:v>
                </c:pt>
                <c:pt idx="34776">
                  <c:v>3.3587535199999997E-2</c:v>
                </c:pt>
                <c:pt idx="34777">
                  <c:v>3.35875354E-2</c:v>
                </c:pt>
                <c:pt idx="34778">
                  <c:v>3.3587535600000003E-2</c:v>
                </c:pt>
                <c:pt idx="34779">
                  <c:v>3.3587535799999998E-2</c:v>
                </c:pt>
                <c:pt idx="34780">
                  <c:v>3.3587536000000001E-2</c:v>
                </c:pt>
                <c:pt idx="34781">
                  <c:v>3.3587536199999997E-2</c:v>
                </c:pt>
                <c:pt idx="34782">
                  <c:v>3.35875364E-2</c:v>
                </c:pt>
                <c:pt idx="34783">
                  <c:v>3.3587536600000002E-2</c:v>
                </c:pt>
                <c:pt idx="34784">
                  <c:v>3.3587536799999998E-2</c:v>
                </c:pt>
                <c:pt idx="34785">
                  <c:v>3.3587537000000001E-2</c:v>
                </c:pt>
                <c:pt idx="34786">
                  <c:v>3.3587537200000003E-2</c:v>
                </c:pt>
                <c:pt idx="34787">
                  <c:v>3.3587537399999999E-2</c:v>
                </c:pt>
                <c:pt idx="34788">
                  <c:v>3.3587537600000002E-2</c:v>
                </c:pt>
                <c:pt idx="34789">
                  <c:v>3.3587537799999997E-2</c:v>
                </c:pt>
                <c:pt idx="34790">
                  <c:v>3.3587538E-2</c:v>
                </c:pt>
                <c:pt idx="34791">
                  <c:v>3.3587538200000003E-2</c:v>
                </c:pt>
                <c:pt idx="34792">
                  <c:v>3.3587538399999999E-2</c:v>
                </c:pt>
                <c:pt idx="34793">
                  <c:v>3.3587538600000001E-2</c:v>
                </c:pt>
                <c:pt idx="34794">
                  <c:v>3.3587538799999997E-2</c:v>
                </c:pt>
                <c:pt idx="34795">
                  <c:v>3.3587539E-2</c:v>
                </c:pt>
                <c:pt idx="34796">
                  <c:v>3.3587539200000002E-2</c:v>
                </c:pt>
                <c:pt idx="34797">
                  <c:v>3.3587539399999998E-2</c:v>
                </c:pt>
                <c:pt idx="34798">
                  <c:v>3.3587539600000001E-2</c:v>
                </c:pt>
                <c:pt idx="34799">
                  <c:v>3.3587539800000003E-2</c:v>
                </c:pt>
                <c:pt idx="34800">
                  <c:v>3.3587539999999999E-2</c:v>
                </c:pt>
                <c:pt idx="34801">
                  <c:v>3.3587540200000002E-2</c:v>
                </c:pt>
                <c:pt idx="34802">
                  <c:v>3.3587540399999997E-2</c:v>
                </c:pt>
                <c:pt idx="34803">
                  <c:v>3.35875406E-2</c:v>
                </c:pt>
                <c:pt idx="34804">
                  <c:v>3.3587540800000003E-2</c:v>
                </c:pt>
                <c:pt idx="34805">
                  <c:v>3.3587540999999999E-2</c:v>
                </c:pt>
                <c:pt idx="34806">
                  <c:v>3.3587541200000001E-2</c:v>
                </c:pt>
                <c:pt idx="34807">
                  <c:v>3.3587541399999997E-2</c:v>
                </c:pt>
                <c:pt idx="34808">
                  <c:v>3.35875416E-2</c:v>
                </c:pt>
                <c:pt idx="34809">
                  <c:v>3.3587541800000002E-2</c:v>
                </c:pt>
                <c:pt idx="34810">
                  <c:v>3.3587541999999998E-2</c:v>
                </c:pt>
                <c:pt idx="34811">
                  <c:v>3.3587542200000001E-2</c:v>
                </c:pt>
                <c:pt idx="34812">
                  <c:v>3.3587542400000003E-2</c:v>
                </c:pt>
                <c:pt idx="34813">
                  <c:v>3.3587542599999999E-2</c:v>
                </c:pt>
                <c:pt idx="34814">
                  <c:v>3.3587542800000002E-2</c:v>
                </c:pt>
                <c:pt idx="34815">
                  <c:v>3.3587542999999997E-2</c:v>
                </c:pt>
                <c:pt idx="34816">
                  <c:v>3.35875432E-2</c:v>
                </c:pt>
                <c:pt idx="34817">
                  <c:v>3.3587543400000003E-2</c:v>
                </c:pt>
                <c:pt idx="34818">
                  <c:v>3.3587543599999999E-2</c:v>
                </c:pt>
                <c:pt idx="34819">
                  <c:v>3.3587543800000001E-2</c:v>
                </c:pt>
                <c:pt idx="34820">
                  <c:v>3.3587543999999997E-2</c:v>
                </c:pt>
                <c:pt idx="34821">
                  <c:v>3.35875442E-2</c:v>
                </c:pt>
                <c:pt idx="34822">
                  <c:v>3.3587544400000002E-2</c:v>
                </c:pt>
                <c:pt idx="34823">
                  <c:v>3.3587544599999998E-2</c:v>
                </c:pt>
                <c:pt idx="34824">
                  <c:v>3.3587544800000001E-2</c:v>
                </c:pt>
                <c:pt idx="34825">
                  <c:v>3.3587545000000003E-2</c:v>
                </c:pt>
                <c:pt idx="34826">
                  <c:v>3.3587545199999999E-2</c:v>
                </c:pt>
                <c:pt idx="34827">
                  <c:v>3.3587545400000002E-2</c:v>
                </c:pt>
                <c:pt idx="34828">
                  <c:v>3.3587545599999998E-2</c:v>
                </c:pt>
                <c:pt idx="34829">
                  <c:v>3.35875458E-2</c:v>
                </c:pt>
                <c:pt idx="34830">
                  <c:v>3.3587546000000003E-2</c:v>
                </c:pt>
                <c:pt idx="34831">
                  <c:v>3.3587546199999999E-2</c:v>
                </c:pt>
                <c:pt idx="34832">
                  <c:v>3.3587546400000001E-2</c:v>
                </c:pt>
                <c:pt idx="34833">
                  <c:v>3.3587546599999997E-2</c:v>
                </c:pt>
                <c:pt idx="34834">
                  <c:v>3.35875468E-2</c:v>
                </c:pt>
                <c:pt idx="34835">
                  <c:v>3.3587547000000002E-2</c:v>
                </c:pt>
                <c:pt idx="34836">
                  <c:v>3.3587547199999998E-2</c:v>
                </c:pt>
                <c:pt idx="34837">
                  <c:v>3.3587547400000001E-2</c:v>
                </c:pt>
                <c:pt idx="34838">
                  <c:v>3.3587547600000003E-2</c:v>
                </c:pt>
                <c:pt idx="34839">
                  <c:v>3.3587547799999999E-2</c:v>
                </c:pt>
                <c:pt idx="34840">
                  <c:v>3.3587548000000002E-2</c:v>
                </c:pt>
                <c:pt idx="34841">
                  <c:v>3.3587548199999998E-2</c:v>
                </c:pt>
                <c:pt idx="34842">
                  <c:v>3.35875484E-2</c:v>
                </c:pt>
                <c:pt idx="34843">
                  <c:v>3.3587548600000003E-2</c:v>
                </c:pt>
                <c:pt idx="34844">
                  <c:v>3.3587548799999999E-2</c:v>
                </c:pt>
                <c:pt idx="34845">
                  <c:v>3.3587549000000001E-2</c:v>
                </c:pt>
                <c:pt idx="34846">
                  <c:v>3.3587549199999997E-2</c:v>
                </c:pt>
                <c:pt idx="34847">
                  <c:v>3.35875494E-2</c:v>
                </c:pt>
                <c:pt idx="34848">
                  <c:v>3.3587549600000002E-2</c:v>
                </c:pt>
                <c:pt idx="34849">
                  <c:v>3.3587549799999998E-2</c:v>
                </c:pt>
                <c:pt idx="34850">
                  <c:v>3.3587550000000001E-2</c:v>
                </c:pt>
                <c:pt idx="34851">
                  <c:v>3.3587550200000003E-2</c:v>
                </c:pt>
                <c:pt idx="34852">
                  <c:v>3.3587550399999999E-2</c:v>
                </c:pt>
                <c:pt idx="34853">
                  <c:v>3.3587550600000002E-2</c:v>
                </c:pt>
                <c:pt idx="34854">
                  <c:v>3.3587550799999998E-2</c:v>
                </c:pt>
                <c:pt idx="34855">
                  <c:v>3.3587551E-2</c:v>
                </c:pt>
                <c:pt idx="34856">
                  <c:v>3.3587551200000003E-2</c:v>
                </c:pt>
                <c:pt idx="34857">
                  <c:v>3.3587551399999999E-2</c:v>
                </c:pt>
                <c:pt idx="34858">
                  <c:v>3.3587551600000001E-2</c:v>
                </c:pt>
                <c:pt idx="34859">
                  <c:v>3.3587551799999997E-2</c:v>
                </c:pt>
                <c:pt idx="34860">
                  <c:v>3.3587552E-2</c:v>
                </c:pt>
                <c:pt idx="34861">
                  <c:v>3.3587552200000002E-2</c:v>
                </c:pt>
                <c:pt idx="34862">
                  <c:v>3.3587552399999998E-2</c:v>
                </c:pt>
                <c:pt idx="34863">
                  <c:v>3.3587552600000001E-2</c:v>
                </c:pt>
                <c:pt idx="34864">
                  <c:v>3.3587552800000003E-2</c:v>
                </c:pt>
                <c:pt idx="34865">
                  <c:v>3.3587552999999999E-2</c:v>
                </c:pt>
                <c:pt idx="34866">
                  <c:v>3.3587553200000002E-2</c:v>
                </c:pt>
                <c:pt idx="34867">
                  <c:v>3.3587553399999998E-2</c:v>
                </c:pt>
                <c:pt idx="34868">
                  <c:v>3.35875536E-2</c:v>
                </c:pt>
                <c:pt idx="34869">
                  <c:v>3.3587553800000003E-2</c:v>
                </c:pt>
                <c:pt idx="34870">
                  <c:v>3.3587553999999999E-2</c:v>
                </c:pt>
                <c:pt idx="34871">
                  <c:v>3.3587554200000001E-2</c:v>
                </c:pt>
                <c:pt idx="34872">
                  <c:v>3.3587554399999997E-2</c:v>
                </c:pt>
                <c:pt idx="34873">
                  <c:v>3.35875546E-2</c:v>
                </c:pt>
                <c:pt idx="34874">
                  <c:v>3.3587554800000002E-2</c:v>
                </c:pt>
                <c:pt idx="34875">
                  <c:v>3.3587554999999998E-2</c:v>
                </c:pt>
                <c:pt idx="34876">
                  <c:v>3.3587555200000001E-2</c:v>
                </c:pt>
                <c:pt idx="34877">
                  <c:v>3.3587555400000003E-2</c:v>
                </c:pt>
                <c:pt idx="34878">
                  <c:v>3.3587555599999999E-2</c:v>
                </c:pt>
                <c:pt idx="34879">
                  <c:v>3.3587555800000002E-2</c:v>
                </c:pt>
                <c:pt idx="34880">
                  <c:v>3.3587555999999998E-2</c:v>
                </c:pt>
                <c:pt idx="34881">
                  <c:v>3.35875562E-2</c:v>
                </c:pt>
                <c:pt idx="34882">
                  <c:v>3.3587556400000003E-2</c:v>
                </c:pt>
                <c:pt idx="34883">
                  <c:v>3.3587556599999999E-2</c:v>
                </c:pt>
                <c:pt idx="34884">
                  <c:v>3.3587556800000001E-2</c:v>
                </c:pt>
                <c:pt idx="34885">
                  <c:v>3.3587556999999997E-2</c:v>
                </c:pt>
                <c:pt idx="34886">
                  <c:v>3.35875572E-2</c:v>
                </c:pt>
                <c:pt idx="34887">
                  <c:v>3.3587557400000002E-2</c:v>
                </c:pt>
                <c:pt idx="34888">
                  <c:v>3.3587557599999998E-2</c:v>
                </c:pt>
                <c:pt idx="34889">
                  <c:v>3.3587557800000001E-2</c:v>
                </c:pt>
                <c:pt idx="34890">
                  <c:v>3.3587558000000003E-2</c:v>
                </c:pt>
                <c:pt idx="34891">
                  <c:v>3.3587558199999999E-2</c:v>
                </c:pt>
                <c:pt idx="34892">
                  <c:v>3.3587558400000002E-2</c:v>
                </c:pt>
                <c:pt idx="34893">
                  <c:v>3.3587558599999998E-2</c:v>
                </c:pt>
                <c:pt idx="34894">
                  <c:v>3.35875588E-2</c:v>
                </c:pt>
                <c:pt idx="34895">
                  <c:v>3.3587559000000003E-2</c:v>
                </c:pt>
                <c:pt idx="34896">
                  <c:v>3.3587559199999999E-2</c:v>
                </c:pt>
                <c:pt idx="34897">
                  <c:v>3.3587559400000001E-2</c:v>
                </c:pt>
                <c:pt idx="34898">
                  <c:v>3.3587559599999997E-2</c:v>
                </c:pt>
                <c:pt idx="34899">
                  <c:v>3.35875598E-2</c:v>
                </c:pt>
                <c:pt idx="34900">
                  <c:v>3.3587560000000002E-2</c:v>
                </c:pt>
                <c:pt idx="34901">
                  <c:v>3.3587560199999998E-2</c:v>
                </c:pt>
                <c:pt idx="34902">
                  <c:v>3.3587560400000001E-2</c:v>
                </c:pt>
                <c:pt idx="34903">
                  <c:v>3.3587560599999997E-2</c:v>
                </c:pt>
                <c:pt idx="34904">
                  <c:v>3.3587560799999999E-2</c:v>
                </c:pt>
                <c:pt idx="34905">
                  <c:v>3.3587561000000002E-2</c:v>
                </c:pt>
                <c:pt idx="34906">
                  <c:v>3.3587561199999998E-2</c:v>
                </c:pt>
                <c:pt idx="34907">
                  <c:v>3.35875614E-2</c:v>
                </c:pt>
                <c:pt idx="34908">
                  <c:v>3.3587561600000003E-2</c:v>
                </c:pt>
                <c:pt idx="34909">
                  <c:v>3.3587561799999999E-2</c:v>
                </c:pt>
                <c:pt idx="34910">
                  <c:v>3.3587562000000001E-2</c:v>
                </c:pt>
                <c:pt idx="34911">
                  <c:v>3.3587562199999997E-2</c:v>
                </c:pt>
                <c:pt idx="34912">
                  <c:v>3.35875624E-2</c:v>
                </c:pt>
                <c:pt idx="34913">
                  <c:v>3.3587562600000002E-2</c:v>
                </c:pt>
                <c:pt idx="34914">
                  <c:v>3.3587562799999998E-2</c:v>
                </c:pt>
                <c:pt idx="34915">
                  <c:v>3.3587563000000001E-2</c:v>
                </c:pt>
                <c:pt idx="34916">
                  <c:v>3.3587563199999997E-2</c:v>
                </c:pt>
                <c:pt idx="34917">
                  <c:v>3.3587563399999999E-2</c:v>
                </c:pt>
                <c:pt idx="34918">
                  <c:v>3.3587563600000002E-2</c:v>
                </c:pt>
                <c:pt idx="34919">
                  <c:v>3.3587563799999998E-2</c:v>
                </c:pt>
                <c:pt idx="34920">
                  <c:v>3.3587564E-2</c:v>
                </c:pt>
                <c:pt idx="34921">
                  <c:v>3.3587564200000003E-2</c:v>
                </c:pt>
                <c:pt idx="34922">
                  <c:v>3.3587564399999999E-2</c:v>
                </c:pt>
                <c:pt idx="34923">
                  <c:v>3.3587564600000001E-2</c:v>
                </c:pt>
                <c:pt idx="34924">
                  <c:v>3.3587564799999997E-2</c:v>
                </c:pt>
                <c:pt idx="34925">
                  <c:v>3.3587565E-2</c:v>
                </c:pt>
                <c:pt idx="34926">
                  <c:v>3.3587565200000002E-2</c:v>
                </c:pt>
                <c:pt idx="34927">
                  <c:v>3.3587565399999998E-2</c:v>
                </c:pt>
                <c:pt idx="34928">
                  <c:v>3.3587565600000001E-2</c:v>
                </c:pt>
                <c:pt idx="34929">
                  <c:v>3.3587565799999997E-2</c:v>
                </c:pt>
                <c:pt idx="34930">
                  <c:v>3.3587565999999999E-2</c:v>
                </c:pt>
                <c:pt idx="34931">
                  <c:v>3.3587566200000002E-2</c:v>
                </c:pt>
                <c:pt idx="34932">
                  <c:v>3.3587566399999998E-2</c:v>
                </c:pt>
                <c:pt idx="34933">
                  <c:v>3.35875666E-2</c:v>
                </c:pt>
                <c:pt idx="34934">
                  <c:v>3.3587566800000003E-2</c:v>
                </c:pt>
                <c:pt idx="34935">
                  <c:v>3.3587566999999999E-2</c:v>
                </c:pt>
                <c:pt idx="34936">
                  <c:v>3.3587567200000001E-2</c:v>
                </c:pt>
                <c:pt idx="34937">
                  <c:v>3.3587567399999997E-2</c:v>
                </c:pt>
                <c:pt idx="34938">
                  <c:v>3.35875676E-2</c:v>
                </c:pt>
                <c:pt idx="34939">
                  <c:v>3.3587567800000002E-2</c:v>
                </c:pt>
                <c:pt idx="34940">
                  <c:v>3.3587567999999998E-2</c:v>
                </c:pt>
                <c:pt idx="34941">
                  <c:v>3.3587568200000001E-2</c:v>
                </c:pt>
                <c:pt idx="34942">
                  <c:v>3.3587568399999997E-2</c:v>
                </c:pt>
                <c:pt idx="34943">
                  <c:v>3.3587568599999999E-2</c:v>
                </c:pt>
                <c:pt idx="34944">
                  <c:v>3.3587568800000002E-2</c:v>
                </c:pt>
                <c:pt idx="34945">
                  <c:v>3.3587568999999998E-2</c:v>
                </c:pt>
                <c:pt idx="34946">
                  <c:v>3.35875692E-2</c:v>
                </c:pt>
                <c:pt idx="34947">
                  <c:v>3.3587569400000003E-2</c:v>
                </c:pt>
                <c:pt idx="34948">
                  <c:v>3.3587569599999999E-2</c:v>
                </c:pt>
                <c:pt idx="34949">
                  <c:v>3.3587569800000001E-2</c:v>
                </c:pt>
                <c:pt idx="34950">
                  <c:v>3.3587569999999997E-2</c:v>
                </c:pt>
                <c:pt idx="34951">
                  <c:v>3.35875702E-2</c:v>
                </c:pt>
                <c:pt idx="34952">
                  <c:v>3.3587570400000002E-2</c:v>
                </c:pt>
                <c:pt idx="34953">
                  <c:v>3.3587570599999998E-2</c:v>
                </c:pt>
                <c:pt idx="34954">
                  <c:v>3.3587570800000001E-2</c:v>
                </c:pt>
                <c:pt idx="34955">
                  <c:v>3.3587570999999997E-2</c:v>
                </c:pt>
                <c:pt idx="34956">
                  <c:v>3.3587571199999999E-2</c:v>
                </c:pt>
                <c:pt idx="34957">
                  <c:v>3.3587571400000002E-2</c:v>
                </c:pt>
                <c:pt idx="34958">
                  <c:v>3.3587571599999998E-2</c:v>
                </c:pt>
                <c:pt idx="34959">
                  <c:v>3.35875718E-2</c:v>
                </c:pt>
                <c:pt idx="34960">
                  <c:v>3.3587572000000003E-2</c:v>
                </c:pt>
                <c:pt idx="34961">
                  <c:v>3.3587572199999999E-2</c:v>
                </c:pt>
                <c:pt idx="34962">
                  <c:v>3.3587572400000001E-2</c:v>
                </c:pt>
                <c:pt idx="34963">
                  <c:v>3.3587572599999997E-2</c:v>
                </c:pt>
                <c:pt idx="34964">
                  <c:v>3.35875728E-2</c:v>
                </c:pt>
                <c:pt idx="34965">
                  <c:v>3.3587573000000003E-2</c:v>
                </c:pt>
                <c:pt idx="34966">
                  <c:v>3.3587573199999998E-2</c:v>
                </c:pt>
                <c:pt idx="34967">
                  <c:v>3.3587573400000001E-2</c:v>
                </c:pt>
                <c:pt idx="34968">
                  <c:v>3.3587573599999997E-2</c:v>
                </c:pt>
                <c:pt idx="34969">
                  <c:v>3.3587573799999999E-2</c:v>
                </c:pt>
                <c:pt idx="34970">
                  <c:v>3.3587574000000002E-2</c:v>
                </c:pt>
                <c:pt idx="34971">
                  <c:v>3.3587574199999998E-2</c:v>
                </c:pt>
                <c:pt idx="34972">
                  <c:v>3.35875744E-2</c:v>
                </c:pt>
                <c:pt idx="34973">
                  <c:v>3.3587574600000003E-2</c:v>
                </c:pt>
                <c:pt idx="34974">
                  <c:v>3.3587574799999999E-2</c:v>
                </c:pt>
                <c:pt idx="34975">
                  <c:v>3.3587575000000001E-2</c:v>
                </c:pt>
                <c:pt idx="34976">
                  <c:v>3.3587575199999997E-2</c:v>
                </c:pt>
                <c:pt idx="34977">
                  <c:v>3.35875754E-2</c:v>
                </c:pt>
                <c:pt idx="34978">
                  <c:v>3.3587575600000003E-2</c:v>
                </c:pt>
                <c:pt idx="34979">
                  <c:v>3.3587575799999998E-2</c:v>
                </c:pt>
                <c:pt idx="34980">
                  <c:v>3.3587576000000001E-2</c:v>
                </c:pt>
                <c:pt idx="34981">
                  <c:v>3.3587576199999997E-2</c:v>
                </c:pt>
                <c:pt idx="34982">
                  <c:v>3.3587576399999999E-2</c:v>
                </c:pt>
                <c:pt idx="34983">
                  <c:v>3.3587576600000002E-2</c:v>
                </c:pt>
                <c:pt idx="34984">
                  <c:v>3.3587576799999998E-2</c:v>
                </c:pt>
                <c:pt idx="34985">
                  <c:v>3.3587577E-2</c:v>
                </c:pt>
                <c:pt idx="34986">
                  <c:v>3.3587577200000003E-2</c:v>
                </c:pt>
                <c:pt idx="34987">
                  <c:v>3.3587577399999999E-2</c:v>
                </c:pt>
                <c:pt idx="34988">
                  <c:v>3.3587577600000001E-2</c:v>
                </c:pt>
                <c:pt idx="34989">
                  <c:v>3.3587577799999997E-2</c:v>
                </c:pt>
                <c:pt idx="34990">
                  <c:v>3.3587578E-2</c:v>
                </c:pt>
                <c:pt idx="34991">
                  <c:v>3.3587578200000003E-2</c:v>
                </c:pt>
                <c:pt idx="34992">
                  <c:v>3.3587578399999998E-2</c:v>
                </c:pt>
                <c:pt idx="34993">
                  <c:v>3.3587578600000001E-2</c:v>
                </c:pt>
                <c:pt idx="34994">
                  <c:v>3.3587578799999997E-2</c:v>
                </c:pt>
                <c:pt idx="34995">
                  <c:v>3.3587578999999999E-2</c:v>
                </c:pt>
                <c:pt idx="34996">
                  <c:v>3.3587579200000002E-2</c:v>
                </c:pt>
                <c:pt idx="34997">
                  <c:v>3.3587579399999998E-2</c:v>
                </c:pt>
                <c:pt idx="34998">
                  <c:v>3.35875796E-2</c:v>
                </c:pt>
                <c:pt idx="34999">
                  <c:v>3.3587579800000003E-2</c:v>
                </c:pt>
                <c:pt idx="35000">
                  <c:v>3.3587579999999999E-2</c:v>
                </c:pt>
                <c:pt idx="35001">
                  <c:v>3.3587580200000001E-2</c:v>
                </c:pt>
                <c:pt idx="35002">
                  <c:v>3.3587580399999997E-2</c:v>
                </c:pt>
                <c:pt idx="35003">
                  <c:v>3.35875806E-2</c:v>
                </c:pt>
                <c:pt idx="35004">
                  <c:v>3.3587580800000003E-2</c:v>
                </c:pt>
                <c:pt idx="35005">
                  <c:v>3.3587580999999998E-2</c:v>
                </c:pt>
                <c:pt idx="35006">
                  <c:v>3.3587581200000001E-2</c:v>
                </c:pt>
                <c:pt idx="35007">
                  <c:v>3.3587581399999997E-2</c:v>
                </c:pt>
                <c:pt idx="35008">
                  <c:v>3.3587581599999999E-2</c:v>
                </c:pt>
                <c:pt idx="35009">
                  <c:v>3.3587581800000002E-2</c:v>
                </c:pt>
                <c:pt idx="35010">
                  <c:v>3.3587581999999998E-2</c:v>
                </c:pt>
                <c:pt idx="35011">
                  <c:v>3.35875822E-2</c:v>
                </c:pt>
                <c:pt idx="35012">
                  <c:v>3.3587582400000003E-2</c:v>
                </c:pt>
                <c:pt idx="35013">
                  <c:v>3.3587582599999999E-2</c:v>
                </c:pt>
                <c:pt idx="35014">
                  <c:v>3.3587582800000002E-2</c:v>
                </c:pt>
                <c:pt idx="35015">
                  <c:v>3.3587582999999997E-2</c:v>
                </c:pt>
                <c:pt idx="35016">
                  <c:v>3.35875832E-2</c:v>
                </c:pt>
                <c:pt idx="35017">
                  <c:v>3.3587583400000003E-2</c:v>
                </c:pt>
                <c:pt idx="35018">
                  <c:v>3.3587583599999998E-2</c:v>
                </c:pt>
                <c:pt idx="35019">
                  <c:v>3.3587583800000001E-2</c:v>
                </c:pt>
                <c:pt idx="35020">
                  <c:v>3.3587583999999997E-2</c:v>
                </c:pt>
                <c:pt idx="35021">
                  <c:v>3.3587584199999999E-2</c:v>
                </c:pt>
                <c:pt idx="35022">
                  <c:v>3.3587584400000002E-2</c:v>
                </c:pt>
                <c:pt idx="35023">
                  <c:v>3.3587584599999998E-2</c:v>
                </c:pt>
                <c:pt idx="35024">
                  <c:v>3.35875848E-2</c:v>
                </c:pt>
                <c:pt idx="35025">
                  <c:v>3.3587585000000003E-2</c:v>
                </c:pt>
                <c:pt idx="35026">
                  <c:v>3.3587585199999999E-2</c:v>
                </c:pt>
                <c:pt idx="35027">
                  <c:v>3.3587585400000002E-2</c:v>
                </c:pt>
                <c:pt idx="35028">
                  <c:v>3.3587585599999997E-2</c:v>
                </c:pt>
                <c:pt idx="35029">
                  <c:v>3.35875858E-2</c:v>
                </c:pt>
                <c:pt idx="35030">
                  <c:v>3.3587586000000003E-2</c:v>
                </c:pt>
                <c:pt idx="35031">
                  <c:v>3.3587586199999998E-2</c:v>
                </c:pt>
                <c:pt idx="35032">
                  <c:v>3.3587586400000001E-2</c:v>
                </c:pt>
                <c:pt idx="35033">
                  <c:v>3.3587586599999997E-2</c:v>
                </c:pt>
                <c:pt idx="35034">
                  <c:v>3.3587586799999999E-2</c:v>
                </c:pt>
                <c:pt idx="35035">
                  <c:v>3.3587587000000002E-2</c:v>
                </c:pt>
                <c:pt idx="35036">
                  <c:v>3.3587587199999998E-2</c:v>
                </c:pt>
                <c:pt idx="35037">
                  <c:v>3.35875874E-2</c:v>
                </c:pt>
                <c:pt idx="35038">
                  <c:v>3.3587587600000003E-2</c:v>
                </c:pt>
                <c:pt idx="35039">
                  <c:v>3.3587587799999999E-2</c:v>
                </c:pt>
                <c:pt idx="35040">
                  <c:v>3.3587588000000002E-2</c:v>
                </c:pt>
                <c:pt idx="35041">
                  <c:v>3.3587588199999997E-2</c:v>
                </c:pt>
                <c:pt idx="35042">
                  <c:v>3.35875884E-2</c:v>
                </c:pt>
                <c:pt idx="35043">
                  <c:v>3.3587588600000003E-2</c:v>
                </c:pt>
                <c:pt idx="35044">
                  <c:v>3.3587588799999998E-2</c:v>
                </c:pt>
                <c:pt idx="35045">
                  <c:v>3.3587589000000001E-2</c:v>
                </c:pt>
                <c:pt idx="35046">
                  <c:v>3.3587589199999997E-2</c:v>
                </c:pt>
                <c:pt idx="35047">
                  <c:v>3.3587589399999999E-2</c:v>
                </c:pt>
                <c:pt idx="35048">
                  <c:v>3.3587589600000002E-2</c:v>
                </c:pt>
                <c:pt idx="35049">
                  <c:v>3.3587589799999998E-2</c:v>
                </c:pt>
                <c:pt idx="35050">
                  <c:v>3.3587590000000001E-2</c:v>
                </c:pt>
                <c:pt idx="35051">
                  <c:v>3.3587590200000003E-2</c:v>
                </c:pt>
                <c:pt idx="35052">
                  <c:v>3.3587590399999999E-2</c:v>
                </c:pt>
                <c:pt idx="35053">
                  <c:v>3.3587590600000002E-2</c:v>
                </c:pt>
                <c:pt idx="35054">
                  <c:v>3.3587590799999997E-2</c:v>
                </c:pt>
                <c:pt idx="35055">
                  <c:v>3.3587591E-2</c:v>
                </c:pt>
                <c:pt idx="35056">
                  <c:v>3.3587591200000003E-2</c:v>
                </c:pt>
                <c:pt idx="35057">
                  <c:v>3.3587591399999998E-2</c:v>
                </c:pt>
                <c:pt idx="35058">
                  <c:v>3.3587591600000001E-2</c:v>
                </c:pt>
                <c:pt idx="35059">
                  <c:v>3.3587591799999997E-2</c:v>
                </c:pt>
                <c:pt idx="35060">
                  <c:v>3.3587591999999999E-2</c:v>
                </c:pt>
                <c:pt idx="35061">
                  <c:v>3.3587592200000002E-2</c:v>
                </c:pt>
                <c:pt idx="35062">
                  <c:v>3.3587592399999998E-2</c:v>
                </c:pt>
                <c:pt idx="35063">
                  <c:v>3.3587592600000001E-2</c:v>
                </c:pt>
                <c:pt idx="35064">
                  <c:v>3.3587592800000003E-2</c:v>
                </c:pt>
                <c:pt idx="35065">
                  <c:v>3.3587592999999999E-2</c:v>
                </c:pt>
                <c:pt idx="35066">
                  <c:v>3.3587593200000002E-2</c:v>
                </c:pt>
                <c:pt idx="35067">
                  <c:v>3.3587593399999997E-2</c:v>
                </c:pt>
                <c:pt idx="35068">
                  <c:v>3.35875936E-2</c:v>
                </c:pt>
                <c:pt idx="35069">
                  <c:v>3.3587593800000003E-2</c:v>
                </c:pt>
                <c:pt idx="35070">
                  <c:v>3.3587593999999998E-2</c:v>
                </c:pt>
                <c:pt idx="35071">
                  <c:v>3.3587594200000001E-2</c:v>
                </c:pt>
                <c:pt idx="35072">
                  <c:v>3.3587594399999997E-2</c:v>
                </c:pt>
                <c:pt idx="35073">
                  <c:v>3.3587594599999999E-2</c:v>
                </c:pt>
                <c:pt idx="35074">
                  <c:v>3.3587594800000002E-2</c:v>
                </c:pt>
                <c:pt idx="35075">
                  <c:v>3.3587594999999998E-2</c:v>
                </c:pt>
                <c:pt idx="35076">
                  <c:v>3.3587595200000001E-2</c:v>
                </c:pt>
                <c:pt idx="35077">
                  <c:v>3.3587595400000003E-2</c:v>
                </c:pt>
                <c:pt idx="35078">
                  <c:v>3.3587595599999999E-2</c:v>
                </c:pt>
                <c:pt idx="35079">
                  <c:v>3.3587595800000002E-2</c:v>
                </c:pt>
                <c:pt idx="35080">
                  <c:v>3.3587595999999997E-2</c:v>
                </c:pt>
                <c:pt idx="35081">
                  <c:v>3.35875962E-2</c:v>
                </c:pt>
                <c:pt idx="35082">
                  <c:v>3.3587596400000003E-2</c:v>
                </c:pt>
                <c:pt idx="35083">
                  <c:v>3.3587596599999998E-2</c:v>
                </c:pt>
                <c:pt idx="35084">
                  <c:v>3.3587596800000001E-2</c:v>
                </c:pt>
                <c:pt idx="35085">
                  <c:v>3.3587596999999997E-2</c:v>
                </c:pt>
                <c:pt idx="35086">
                  <c:v>3.3587597199999999E-2</c:v>
                </c:pt>
                <c:pt idx="35087">
                  <c:v>3.3587597400000002E-2</c:v>
                </c:pt>
                <c:pt idx="35088">
                  <c:v>3.3587597599999998E-2</c:v>
                </c:pt>
                <c:pt idx="35089">
                  <c:v>3.3587597800000001E-2</c:v>
                </c:pt>
                <c:pt idx="35090">
                  <c:v>3.3587598000000003E-2</c:v>
                </c:pt>
                <c:pt idx="35091">
                  <c:v>3.3587598199999999E-2</c:v>
                </c:pt>
                <c:pt idx="35092">
                  <c:v>3.3587598400000002E-2</c:v>
                </c:pt>
                <c:pt idx="35093">
                  <c:v>3.3587598599999997E-2</c:v>
                </c:pt>
                <c:pt idx="35094">
                  <c:v>3.35875988E-2</c:v>
                </c:pt>
                <c:pt idx="35095">
                  <c:v>3.3587599000000003E-2</c:v>
                </c:pt>
                <c:pt idx="35096">
                  <c:v>3.3587599199999998E-2</c:v>
                </c:pt>
                <c:pt idx="35097">
                  <c:v>3.3587599400000001E-2</c:v>
                </c:pt>
                <c:pt idx="35098">
                  <c:v>3.3587599599999997E-2</c:v>
                </c:pt>
                <c:pt idx="35099">
                  <c:v>3.35875998E-2</c:v>
                </c:pt>
                <c:pt idx="35100">
                  <c:v>3.3587600000000002E-2</c:v>
                </c:pt>
                <c:pt idx="35101">
                  <c:v>3.3587600199999998E-2</c:v>
                </c:pt>
                <c:pt idx="35102">
                  <c:v>3.3587600400000001E-2</c:v>
                </c:pt>
                <c:pt idx="35103">
                  <c:v>3.3587600600000003E-2</c:v>
                </c:pt>
                <c:pt idx="35104">
                  <c:v>3.3587600799999999E-2</c:v>
                </c:pt>
                <c:pt idx="35105">
                  <c:v>3.3587601000000002E-2</c:v>
                </c:pt>
                <c:pt idx="35106">
                  <c:v>3.3587601199999997E-2</c:v>
                </c:pt>
                <c:pt idx="35107">
                  <c:v>3.35876014E-2</c:v>
                </c:pt>
                <c:pt idx="35108">
                  <c:v>3.3587601600000003E-2</c:v>
                </c:pt>
                <c:pt idx="35109">
                  <c:v>3.3587601799999998E-2</c:v>
                </c:pt>
                <c:pt idx="35110">
                  <c:v>3.3587602000000001E-2</c:v>
                </c:pt>
                <c:pt idx="35111">
                  <c:v>3.3587602199999997E-2</c:v>
                </c:pt>
                <c:pt idx="35112">
                  <c:v>3.35876024E-2</c:v>
                </c:pt>
                <c:pt idx="35113">
                  <c:v>3.3587602600000002E-2</c:v>
                </c:pt>
                <c:pt idx="35114">
                  <c:v>3.3587602799999998E-2</c:v>
                </c:pt>
                <c:pt idx="35115">
                  <c:v>3.3587603000000001E-2</c:v>
                </c:pt>
                <c:pt idx="35116">
                  <c:v>3.3587603200000003E-2</c:v>
                </c:pt>
                <c:pt idx="35117">
                  <c:v>3.3587603399999999E-2</c:v>
                </c:pt>
                <c:pt idx="35118">
                  <c:v>3.3587603600000002E-2</c:v>
                </c:pt>
                <c:pt idx="35119">
                  <c:v>3.3587603799999997E-2</c:v>
                </c:pt>
                <c:pt idx="35120">
                  <c:v>3.3587604E-2</c:v>
                </c:pt>
                <c:pt idx="35121">
                  <c:v>3.3587604200000003E-2</c:v>
                </c:pt>
                <c:pt idx="35122">
                  <c:v>3.3587604399999998E-2</c:v>
                </c:pt>
                <c:pt idx="35123">
                  <c:v>3.3587604600000001E-2</c:v>
                </c:pt>
                <c:pt idx="35124">
                  <c:v>3.3587604799999997E-2</c:v>
                </c:pt>
                <c:pt idx="35125">
                  <c:v>3.3587605E-2</c:v>
                </c:pt>
                <c:pt idx="35126">
                  <c:v>3.3587605200000002E-2</c:v>
                </c:pt>
                <c:pt idx="35127">
                  <c:v>3.3587605399999998E-2</c:v>
                </c:pt>
                <c:pt idx="35128">
                  <c:v>3.3587605600000001E-2</c:v>
                </c:pt>
                <c:pt idx="35129">
                  <c:v>3.3587605800000003E-2</c:v>
                </c:pt>
                <c:pt idx="35130">
                  <c:v>3.3587605999999999E-2</c:v>
                </c:pt>
                <c:pt idx="35131">
                  <c:v>3.3587606200000002E-2</c:v>
                </c:pt>
                <c:pt idx="35132">
                  <c:v>3.3587606399999997E-2</c:v>
                </c:pt>
                <c:pt idx="35133">
                  <c:v>3.35876066E-2</c:v>
                </c:pt>
                <c:pt idx="35134">
                  <c:v>3.3587606800000003E-2</c:v>
                </c:pt>
                <c:pt idx="35135">
                  <c:v>3.3587606999999998E-2</c:v>
                </c:pt>
                <c:pt idx="35136">
                  <c:v>3.3587607200000001E-2</c:v>
                </c:pt>
                <c:pt idx="35137">
                  <c:v>3.3587607399999997E-2</c:v>
                </c:pt>
                <c:pt idx="35138">
                  <c:v>3.35876076E-2</c:v>
                </c:pt>
                <c:pt idx="35139">
                  <c:v>3.3587607800000002E-2</c:v>
                </c:pt>
                <c:pt idx="35140">
                  <c:v>3.3587607999999998E-2</c:v>
                </c:pt>
                <c:pt idx="35141">
                  <c:v>3.3587608200000001E-2</c:v>
                </c:pt>
                <c:pt idx="35142">
                  <c:v>3.3587608400000003E-2</c:v>
                </c:pt>
                <c:pt idx="35143">
                  <c:v>3.3587608599999999E-2</c:v>
                </c:pt>
                <c:pt idx="35144">
                  <c:v>3.3587608800000002E-2</c:v>
                </c:pt>
                <c:pt idx="35145">
                  <c:v>3.3587608999999997E-2</c:v>
                </c:pt>
                <c:pt idx="35146">
                  <c:v>3.35876092E-2</c:v>
                </c:pt>
                <c:pt idx="35147">
                  <c:v>3.3587609400000003E-2</c:v>
                </c:pt>
                <c:pt idx="35148">
                  <c:v>3.3587609599999999E-2</c:v>
                </c:pt>
                <c:pt idx="35149">
                  <c:v>3.3587609800000001E-2</c:v>
                </c:pt>
                <c:pt idx="35150">
                  <c:v>3.3587609999999997E-2</c:v>
                </c:pt>
                <c:pt idx="35151">
                  <c:v>3.35876102E-2</c:v>
                </c:pt>
                <c:pt idx="35152">
                  <c:v>3.3587610400000002E-2</c:v>
                </c:pt>
                <c:pt idx="35153">
                  <c:v>3.3587610599999998E-2</c:v>
                </c:pt>
                <c:pt idx="35154">
                  <c:v>3.3587610800000001E-2</c:v>
                </c:pt>
                <c:pt idx="35155">
                  <c:v>3.3587611000000003E-2</c:v>
                </c:pt>
                <c:pt idx="35156">
                  <c:v>3.3587611199999999E-2</c:v>
                </c:pt>
                <c:pt idx="35157">
                  <c:v>3.3587611400000002E-2</c:v>
                </c:pt>
                <c:pt idx="35158">
                  <c:v>3.3587611599999997E-2</c:v>
                </c:pt>
                <c:pt idx="35159">
                  <c:v>3.35876118E-2</c:v>
                </c:pt>
                <c:pt idx="35160">
                  <c:v>3.3587612000000003E-2</c:v>
                </c:pt>
                <c:pt idx="35161">
                  <c:v>3.3587612199999999E-2</c:v>
                </c:pt>
                <c:pt idx="35162">
                  <c:v>3.3587612400000001E-2</c:v>
                </c:pt>
                <c:pt idx="35163">
                  <c:v>3.3587612599999997E-2</c:v>
                </c:pt>
                <c:pt idx="35164">
                  <c:v>3.35876128E-2</c:v>
                </c:pt>
                <c:pt idx="35165">
                  <c:v>3.3587613000000002E-2</c:v>
                </c:pt>
                <c:pt idx="35166">
                  <c:v>3.3587613199999998E-2</c:v>
                </c:pt>
                <c:pt idx="35167">
                  <c:v>3.3587613400000001E-2</c:v>
                </c:pt>
                <c:pt idx="35168">
                  <c:v>3.3587613600000003E-2</c:v>
                </c:pt>
                <c:pt idx="35169">
                  <c:v>3.3587613799999999E-2</c:v>
                </c:pt>
                <c:pt idx="35170">
                  <c:v>3.3587614000000002E-2</c:v>
                </c:pt>
                <c:pt idx="35171">
                  <c:v>3.3587614199999997E-2</c:v>
                </c:pt>
                <c:pt idx="35172">
                  <c:v>3.35876144E-2</c:v>
                </c:pt>
                <c:pt idx="35173">
                  <c:v>3.3587614600000003E-2</c:v>
                </c:pt>
                <c:pt idx="35174">
                  <c:v>3.3587614799999999E-2</c:v>
                </c:pt>
                <c:pt idx="35175">
                  <c:v>3.3587615000000001E-2</c:v>
                </c:pt>
                <c:pt idx="35176">
                  <c:v>3.3587615199999997E-2</c:v>
                </c:pt>
                <c:pt idx="35177">
                  <c:v>3.35876154E-2</c:v>
                </c:pt>
                <c:pt idx="35178">
                  <c:v>3.3587615600000002E-2</c:v>
                </c:pt>
                <c:pt idx="35179">
                  <c:v>3.3587615799999998E-2</c:v>
                </c:pt>
                <c:pt idx="35180">
                  <c:v>3.3587616000000001E-2</c:v>
                </c:pt>
                <c:pt idx="35181">
                  <c:v>3.3587616200000003E-2</c:v>
                </c:pt>
                <c:pt idx="35182">
                  <c:v>3.3587616399999999E-2</c:v>
                </c:pt>
                <c:pt idx="35183">
                  <c:v>3.3587616600000002E-2</c:v>
                </c:pt>
                <c:pt idx="35184">
                  <c:v>3.3587616799999997E-2</c:v>
                </c:pt>
                <c:pt idx="35185">
                  <c:v>3.3587617E-2</c:v>
                </c:pt>
                <c:pt idx="35186">
                  <c:v>3.3587617200000003E-2</c:v>
                </c:pt>
                <c:pt idx="35187">
                  <c:v>3.3587617399999999E-2</c:v>
                </c:pt>
                <c:pt idx="35188">
                  <c:v>3.3587617600000001E-2</c:v>
                </c:pt>
                <c:pt idx="35189">
                  <c:v>3.3587617799999997E-2</c:v>
                </c:pt>
                <c:pt idx="35190">
                  <c:v>3.3587618E-2</c:v>
                </c:pt>
                <c:pt idx="35191">
                  <c:v>3.3587618200000002E-2</c:v>
                </c:pt>
                <c:pt idx="35192">
                  <c:v>3.3587618399999998E-2</c:v>
                </c:pt>
                <c:pt idx="35193">
                  <c:v>3.3587618600000001E-2</c:v>
                </c:pt>
                <c:pt idx="35194">
                  <c:v>3.3587618800000003E-2</c:v>
                </c:pt>
                <c:pt idx="35195">
                  <c:v>3.3587618999999999E-2</c:v>
                </c:pt>
                <c:pt idx="35196">
                  <c:v>3.3587619200000002E-2</c:v>
                </c:pt>
                <c:pt idx="35197">
                  <c:v>3.3587619399999998E-2</c:v>
                </c:pt>
                <c:pt idx="35198">
                  <c:v>3.35876196E-2</c:v>
                </c:pt>
                <c:pt idx="35199">
                  <c:v>3.3587619800000003E-2</c:v>
                </c:pt>
                <c:pt idx="35200">
                  <c:v>3.3587619999999999E-2</c:v>
                </c:pt>
                <c:pt idx="35201">
                  <c:v>3.3587620200000001E-2</c:v>
                </c:pt>
                <c:pt idx="35202">
                  <c:v>3.3587620399999997E-2</c:v>
                </c:pt>
                <c:pt idx="35203">
                  <c:v>3.35876206E-2</c:v>
                </c:pt>
                <c:pt idx="35204">
                  <c:v>3.3587620800000002E-2</c:v>
                </c:pt>
                <c:pt idx="35205">
                  <c:v>3.3587620999999998E-2</c:v>
                </c:pt>
                <c:pt idx="35206">
                  <c:v>3.3587621200000001E-2</c:v>
                </c:pt>
                <c:pt idx="35207">
                  <c:v>3.3587621400000003E-2</c:v>
                </c:pt>
                <c:pt idx="35208">
                  <c:v>3.3587621599999999E-2</c:v>
                </c:pt>
                <c:pt idx="35209">
                  <c:v>3.3587621800000002E-2</c:v>
                </c:pt>
                <c:pt idx="35210">
                  <c:v>3.3587621999999998E-2</c:v>
                </c:pt>
                <c:pt idx="35211">
                  <c:v>3.35876222E-2</c:v>
                </c:pt>
                <c:pt idx="35212">
                  <c:v>3.3587622400000003E-2</c:v>
                </c:pt>
                <c:pt idx="35213">
                  <c:v>3.3587622599999999E-2</c:v>
                </c:pt>
                <c:pt idx="35214">
                  <c:v>3.3587622800000001E-2</c:v>
                </c:pt>
                <c:pt idx="35215">
                  <c:v>3.3587622999999997E-2</c:v>
                </c:pt>
                <c:pt idx="35216">
                  <c:v>3.35876232E-2</c:v>
                </c:pt>
                <c:pt idx="35217">
                  <c:v>3.3587623400000002E-2</c:v>
                </c:pt>
                <c:pt idx="35218">
                  <c:v>3.3587623599999998E-2</c:v>
                </c:pt>
                <c:pt idx="35219">
                  <c:v>3.3587623800000001E-2</c:v>
                </c:pt>
                <c:pt idx="35220">
                  <c:v>3.3587624000000003E-2</c:v>
                </c:pt>
                <c:pt idx="35221">
                  <c:v>3.3587624199999999E-2</c:v>
                </c:pt>
                <c:pt idx="35222">
                  <c:v>3.3587624400000002E-2</c:v>
                </c:pt>
                <c:pt idx="35223">
                  <c:v>3.3587624599999998E-2</c:v>
                </c:pt>
                <c:pt idx="35224">
                  <c:v>3.35876248E-2</c:v>
                </c:pt>
                <c:pt idx="35225">
                  <c:v>3.3587625000000003E-2</c:v>
                </c:pt>
                <c:pt idx="35226">
                  <c:v>3.3587625199999999E-2</c:v>
                </c:pt>
                <c:pt idx="35227">
                  <c:v>3.3587625400000001E-2</c:v>
                </c:pt>
                <c:pt idx="35228">
                  <c:v>3.3587625599999997E-2</c:v>
                </c:pt>
                <c:pt idx="35229">
                  <c:v>3.35876258E-2</c:v>
                </c:pt>
                <c:pt idx="35230">
                  <c:v>3.3587626000000002E-2</c:v>
                </c:pt>
                <c:pt idx="35231">
                  <c:v>3.3587626199999998E-2</c:v>
                </c:pt>
                <c:pt idx="35232">
                  <c:v>3.3587626400000001E-2</c:v>
                </c:pt>
                <c:pt idx="35233">
                  <c:v>3.3587626600000003E-2</c:v>
                </c:pt>
                <c:pt idx="35234">
                  <c:v>3.3587626799999999E-2</c:v>
                </c:pt>
                <c:pt idx="35235">
                  <c:v>3.3587627000000002E-2</c:v>
                </c:pt>
                <c:pt idx="35236">
                  <c:v>3.3587627199999998E-2</c:v>
                </c:pt>
                <c:pt idx="35237">
                  <c:v>3.35876274E-2</c:v>
                </c:pt>
                <c:pt idx="35238">
                  <c:v>3.3587627600000003E-2</c:v>
                </c:pt>
                <c:pt idx="35239">
                  <c:v>3.3587627799999999E-2</c:v>
                </c:pt>
                <c:pt idx="35240">
                  <c:v>3.3587628000000001E-2</c:v>
                </c:pt>
                <c:pt idx="35241">
                  <c:v>3.3587628199999997E-2</c:v>
                </c:pt>
                <c:pt idx="35242">
                  <c:v>3.35876284E-2</c:v>
                </c:pt>
                <c:pt idx="35243">
                  <c:v>3.3587628600000002E-2</c:v>
                </c:pt>
                <c:pt idx="35244">
                  <c:v>3.3587628799999998E-2</c:v>
                </c:pt>
                <c:pt idx="35245">
                  <c:v>3.3587629000000001E-2</c:v>
                </c:pt>
                <c:pt idx="35246">
                  <c:v>3.3587629200000003E-2</c:v>
                </c:pt>
                <c:pt idx="35247">
                  <c:v>3.3587629399999999E-2</c:v>
                </c:pt>
                <c:pt idx="35248">
                  <c:v>3.3587629600000002E-2</c:v>
                </c:pt>
                <c:pt idx="35249">
                  <c:v>3.3587629799999998E-2</c:v>
                </c:pt>
                <c:pt idx="35250">
                  <c:v>3.358763E-2</c:v>
                </c:pt>
                <c:pt idx="35251">
                  <c:v>3.3587630200000003E-2</c:v>
                </c:pt>
                <c:pt idx="35252">
                  <c:v>3.3587630399999999E-2</c:v>
                </c:pt>
                <c:pt idx="35253">
                  <c:v>3.3587630600000001E-2</c:v>
                </c:pt>
                <c:pt idx="35254">
                  <c:v>3.3587630799999997E-2</c:v>
                </c:pt>
                <c:pt idx="35255">
                  <c:v>3.3587631E-2</c:v>
                </c:pt>
                <c:pt idx="35256">
                  <c:v>3.3587631200000002E-2</c:v>
                </c:pt>
                <c:pt idx="35257">
                  <c:v>3.3587631399999998E-2</c:v>
                </c:pt>
                <c:pt idx="35258">
                  <c:v>3.3587631600000001E-2</c:v>
                </c:pt>
                <c:pt idx="35259">
                  <c:v>3.3587631799999997E-2</c:v>
                </c:pt>
                <c:pt idx="35260">
                  <c:v>3.3587631999999999E-2</c:v>
                </c:pt>
                <c:pt idx="35261">
                  <c:v>3.3587632200000002E-2</c:v>
                </c:pt>
                <c:pt idx="35262">
                  <c:v>3.3587632399999998E-2</c:v>
                </c:pt>
                <c:pt idx="35263">
                  <c:v>3.35876326E-2</c:v>
                </c:pt>
                <c:pt idx="35264">
                  <c:v>3.3587632800000003E-2</c:v>
                </c:pt>
                <c:pt idx="35265">
                  <c:v>3.3587632999999999E-2</c:v>
                </c:pt>
                <c:pt idx="35266">
                  <c:v>3.3587633200000001E-2</c:v>
                </c:pt>
                <c:pt idx="35267">
                  <c:v>3.3587633399999997E-2</c:v>
                </c:pt>
                <c:pt idx="35268">
                  <c:v>3.35876336E-2</c:v>
                </c:pt>
                <c:pt idx="35269">
                  <c:v>3.3587633800000002E-2</c:v>
                </c:pt>
                <c:pt idx="35270">
                  <c:v>3.3587633999999998E-2</c:v>
                </c:pt>
                <c:pt idx="35271">
                  <c:v>3.3587634200000001E-2</c:v>
                </c:pt>
                <c:pt idx="35272">
                  <c:v>3.3587634399999997E-2</c:v>
                </c:pt>
                <c:pt idx="35273">
                  <c:v>3.3587634599999999E-2</c:v>
                </c:pt>
                <c:pt idx="35274">
                  <c:v>3.3587634800000002E-2</c:v>
                </c:pt>
                <c:pt idx="35275">
                  <c:v>3.3587634999999998E-2</c:v>
                </c:pt>
                <c:pt idx="35276">
                  <c:v>3.35876352E-2</c:v>
                </c:pt>
                <c:pt idx="35277">
                  <c:v>3.3587635400000003E-2</c:v>
                </c:pt>
                <c:pt idx="35278">
                  <c:v>3.3587635599999999E-2</c:v>
                </c:pt>
                <c:pt idx="35279">
                  <c:v>3.3587635800000001E-2</c:v>
                </c:pt>
                <c:pt idx="35280">
                  <c:v>3.3587635999999997E-2</c:v>
                </c:pt>
                <c:pt idx="35281">
                  <c:v>3.35876362E-2</c:v>
                </c:pt>
                <c:pt idx="35282">
                  <c:v>3.3587636400000002E-2</c:v>
                </c:pt>
                <c:pt idx="35283">
                  <c:v>3.3587636599999998E-2</c:v>
                </c:pt>
                <c:pt idx="35284">
                  <c:v>3.3587636800000001E-2</c:v>
                </c:pt>
                <c:pt idx="35285">
                  <c:v>3.3587636999999997E-2</c:v>
                </c:pt>
                <c:pt idx="35286">
                  <c:v>3.3587637199999999E-2</c:v>
                </c:pt>
                <c:pt idx="35287">
                  <c:v>3.3587637400000002E-2</c:v>
                </c:pt>
                <c:pt idx="35288">
                  <c:v>3.3587637599999998E-2</c:v>
                </c:pt>
                <c:pt idx="35289">
                  <c:v>3.35876378E-2</c:v>
                </c:pt>
                <c:pt idx="35290">
                  <c:v>3.3587638000000003E-2</c:v>
                </c:pt>
                <c:pt idx="35291">
                  <c:v>3.3587638199999999E-2</c:v>
                </c:pt>
                <c:pt idx="35292">
                  <c:v>3.3587638400000001E-2</c:v>
                </c:pt>
                <c:pt idx="35293">
                  <c:v>3.3587638599999997E-2</c:v>
                </c:pt>
                <c:pt idx="35294">
                  <c:v>3.35876388E-2</c:v>
                </c:pt>
                <c:pt idx="35295">
                  <c:v>3.3587639000000002E-2</c:v>
                </c:pt>
                <c:pt idx="35296">
                  <c:v>3.3587639199999998E-2</c:v>
                </c:pt>
                <c:pt idx="35297">
                  <c:v>3.3587639400000001E-2</c:v>
                </c:pt>
                <c:pt idx="35298">
                  <c:v>3.3587639599999997E-2</c:v>
                </c:pt>
                <c:pt idx="35299">
                  <c:v>3.3587639799999999E-2</c:v>
                </c:pt>
                <c:pt idx="35300">
                  <c:v>3.3587640000000002E-2</c:v>
                </c:pt>
                <c:pt idx="35301">
                  <c:v>3.3587640199999998E-2</c:v>
                </c:pt>
                <c:pt idx="35302">
                  <c:v>3.35876404E-2</c:v>
                </c:pt>
                <c:pt idx="35303">
                  <c:v>3.3587640600000003E-2</c:v>
                </c:pt>
                <c:pt idx="35304">
                  <c:v>3.3587640799999999E-2</c:v>
                </c:pt>
                <c:pt idx="35305">
                  <c:v>3.3587641000000001E-2</c:v>
                </c:pt>
                <c:pt idx="35306">
                  <c:v>3.3587641199999997E-2</c:v>
                </c:pt>
                <c:pt idx="35307">
                  <c:v>3.35876414E-2</c:v>
                </c:pt>
                <c:pt idx="35308">
                  <c:v>3.3587641600000002E-2</c:v>
                </c:pt>
                <c:pt idx="35309">
                  <c:v>3.3587641799999998E-2</c:v>
                </c:pt>
                <c:pt idx="35310">
                  <c:v>3.3587642000000001E-2</c:v>
                </c:pt>
                <c:pt idx="35311">
                  <c:v>3.3587642199999997E-2</c:v>
                </c:pt>
                <c:pt idx="35312">
                  <c:v>3.3587642399999999E-2</c:v>
                </c:pt>
                <c:pt idx="35313">
                  <c:v>3.3587642600000002E-2</c:v>
                </c:pt>
                <c:pt idx="35314">
                  <c:v>3.3587642799999998E-2</c:v>
                </c:pt>
                <c:pt idx="35315">
                  <c:v>3.3587643E-2</c:v>
                </c:pt>
                <c:pt idx="35316">
                  <c:v>3.3587643200000003E-2</c:v>
                </c:pt>
                <c:pt idx="35317">
                  <c:v>3.3587643399999999E-2</c:v>
                </c:pt>
                <c:pt idx="35318">
                  <c:v>3.3587643600000001E-2</c:v>
                </c:pt>
                <c:pt idx="35319">
                  <c:v>3.3587643799999997E-2</c:v>
                </c:pt>
                <c:pt idx="35320">
                  <c:v>3.3587644E-2</c:v>
                </c:pt>
                <c:pt idx="35321">
                  <c:v>3.3587644200000003E-2</c:v>
                </c:pt>
                <c:pt idx="35322">
                  <c:v>3.3587644399999998E-2</c:v>
                </c:pt>
                <c:pt idx="35323">
                  <c:v>3.3587644600000001E-2</c:v>
                </c:pt>
                <c:pt idx="35324">
                  <c:v>3.3587644799999997E-2</c:v>
                </c:pt>
                <c:pt idx="35325">
                  <c:v>3.3587644999999999E-2</c:v>
                </c:pt>
                <c:pt idx="35326">
                  <c:v>3.3587645200000002E-2</c:v>
                </c:pt>
                <c:pt idx="35327">
                  <c:v>3.3587645399999998E-2</c:v>
                </c:pt>
                <c:pt idx="35328">
                  <c:v>3.35876456E-2</c:v>
                </c:pt>
                <c:pt idx="35329">
                  <c:v>3.3587645800000003E-2</c:v>
                </c:pt>
                <c:pt idx="35330">
                  <c:v>3.3587645999999999E-2</c:v>
                </c:pt>
                <c:pt idx="35331">
                  <c:v>3.3587646200000001E-2</c:v>
                </c:pt>
                <c:pt idx="35332">
                  <c:v>3.3587646399999997E-2</c:v>
                </c:pt>
                <c:pt idx="35333">
                  <c:v>3.35876466E-2</c:v>
                </c:pt>
                <c:pt idx="35334">
                  <c:v>3.3587646800000003E-2</c:v>
                </c:pt>
                <c:pt idx="35335">
                  <c:v>3.3587646999999998E-2</c:v>
                </c:pt>
                <c:pt idx="35336">
                  <c:v>3.3587647200000001E-2</c:v>
                </c:pt>
                <c:pt idx="35337">
                  <c:v>3.3587647399999997E-2</c:v>
                </c:pt>
                <c:pt idx="35338">
                  <c:v>3.3587647599999999E-2</c:v>
                </c:pt>
                <c:pt idx="35339">
                  <c:v>3.3587647800000002E-2</c:v>
                </c:pt>
                <c:pt idx="35340">
                  <c:v>3.3587647999999998E-2</c:v>
                </c:pt>
                <c:pt idx="35341">
                  <c:v>3.35876482E-2</c:v>
                </c:pt>
                <c:pt idx="35342">
                  <c:v>3.3587648400000003E-2</c:v>
                </c:pt>
                <c:pt idx="35343">
                  <c:v>3.3587648599999999E-2</c:v>
                </c:pt>
                <c:pt idx="35344">
                  <c:v>3.3587648800000001E-2</c:v>
                </c:pt>
                <c:pt idx="35345">
                  <c:v>3.3587648999999997E-2</c:v>
                </c:pt>
                <c:pt idx="35346">
                  <c:v>3.35876492E-2</c:v>
                </c:pt>
                <c:pt idx="35347">
                  <c:v>3.3587649400000003E-2</c:v>
                </c:pt>
                <c:pt idx="35348">
                  <c:v>3.3587649599999998E-2</c:v>
                </c:pt>
                <c:pt idx="35349">
                  <c:v>3.3587649800000001E-2</c:v>
                </c:pt>
                <c:pt idx="35350">
                  <c:v>3.3587649999999997E-2</c:v>
                </c:pt>
                <c:pt idx="35351">
                  <c:v>3.3587650199999999E-2</c:v>
                </c:pt>
                <c:pt idx="35352">
                  <c:v>3.3587650400000002E-2</c:v>
                </c:pt>
                <c:pt idx="35353">
                  <c:v>3.3587650599999998E-2</c:v>
                </c:pt>
                <c:pt idx="35354">
                  <c:v>3.35876508E-2</c:v>
                </c:pt>
                <c:pt idx="35355">
                  <c:v>3.3587651000000003E-2</c:v>
                </c:pt>
                <c:pt idx="35356">
                  <c:v>3.3587651199999999E-2</c:v>
                </c:pt>
                <c:pt idx="35357">
                  <c:v>3.3587651400000001E-2</c:v>
                </c:pt>
                <c:pt idx="35358">
                  <c:v>3.3587651599999997E-2</c:v>
                </c:pt>
                <c:pt idx="35359">
                  <c:v>3.35876518E-2</c:v>
                </c:pt>
                <c:pt idx="35360">
                  <c:v>3.3587652000000003E-2</c:v>
                </c:pt>
                <c:pt idx="35361">
                  <c:v>3.3587652199999998E-2</c:v>
                </c:pt>
                <c:pt idx="35362">
                  <c:v>3.3587652400000001E-2</c:v>
                </c:pt>
                <c:pt idx="35363">
                  <c:v>3.3587652599999997E-2</c:v>
                </c:pt>
                <c:pt idx="35364">
                  <c:v>3.3587652799999999E-2</c:v>
                </c:pt>
                <c:pt idx="35365">
                  <c:v>3.3587653000000002E-2</c:v>
                </c:pt>
                <c:pt idx="35366">
                  <c:v>3.3587653199999998E-2</c:v>
                </c:pt>
                <c:pt idx="35367">
                  <c:v>3.35876534E-2</c:v>
                </c:pt>
                <c:pt idx="35368">
                  <c:v>3.3587653600000003E-2</c:v>
                </c:pt>
                <c:pt idx="35369">
                  <c:v>3.3587653799999999E-2</c:v>
                </c:pt>
                <c:pt idx="35370">
                  <c:v>3.3587654000000002E-2</c:v>
                </c:pt>
                <c:pt idx="35371">
                  <c:v>3.3587654199999997E-2</c:v>
                </c:pt>
                <c:pt idx="35372">
                  <c:v>3.35876544E-2</c:v>
                </c:pt>
                <c:pt idx="35373">
                  <c:v>3.3587654600000003E-2</c:v>
                </c:pt>
                <c:pt idx="35374">
                  <c:v>3.3587654799999998E-2</c:v>
                </c:pt>
                <c:pt idx="35375">
                  <c:v>3.3587655000000001E-2</c:v>
                </c:pt>
                <c:pt idx="35376">
                  <c:v>3.3587655199999997E-2</c:v>
                </c:pt>
                <c:pt idx="35377">
                  <c:v>3.3587655399999999E-2</c:v>
                </c:pt>
                <c:pt idx="35378">
                  <c:v>3.3587655600000002E-2</c:v>
                </c:pt>
                <c:pt idx="35379">
                  <c:v>3.3587655799999998E-2</c:v>
                </c:pt>
                <c:pt idx="35380">
                  <c:v>3.3587656E-2</c:v>
                </c:pt>
                <c:pt idx="35381">
                  <c:v>3.3587656200000003E-2</c:v>
                </c:pt>
                <c:pt idx="35382">
                  <c:v>3.3587656399999999E-2</c:v>
                </c:pt>
                <c:pt idx="35383">
                  <c:v>3.3587656600000002E-2</c:v>
                </c:pt>
                <c:pt idx="35384">
                  <c:v>3.3587656799999997E-2</c:v>
                </c:pt>
                <c:pt idx="35385">
                  <c:v>3.3587657E-2</c:v>
                </c:pt>
                <c:pt idx="35386">
                  <c:v>3.3587657200000003E-2</c:v>
                </c:pt>
                <c:pt idx="35387">
                  <c:v>3.3587657399999998E-2</c:v>
                </c:pt>
                <c:pt idx="35388">
                  <c:v>3.3587657600000001E-2</c:v>
                </c:pt>
                <c:pt idx="35389">
                  <c:v>3.3587657799999997E-2</c:v>
                </c:pt>
                <c:pt idx="35390">
                  <c:v>3.3587657999999999E-2</c:v>
                </c:pt>
                <c:pt idx="35391">
                  <c:v>3.3587658200000002E-2</c:v>
                </c:pt>
                <c:pt idx="35392">
                  <c:v>3.3587658399999998E-2</c:v>
                </c:pt>
                <c:pt idx="35393">
                  <c:v>3.35876586E-2</c:v>
                </c:pt>
                <c:pt idx="35394">
                  <c:v>3.3587658800000003E-2</c:v>
                </c:pt>
                <c:pt idx="35395">
                  <c:v>3.3587658999999999E-2</c:v>
                </c:pt>
                <c:pt idx="35396">
                  <c:v>3.3587659200000002E-2</c:v>
                </c:pt>
                <c:pt idx="35397">
                  <c:v>3.3587659399999997E-2</c:v>
                </c:pt>
                <c:pt idx="35398">
                  <c:v>3.35876596E-2</c:v>
                </c:pt>
                <c:pt idx="35399">
                  <c:v>3.3587659800000003E-2</c:v>
                </c:pt>
                <c:pt idx="35400">
                  <c:v>3.3587659999999998E-2</c:v>
                </c:pt>
                <c:pt idx="35401">
                  <c:v>3.3587660200000001E-2</c:v>
                </c:pt>
                <c:pt idx="35402">
                  <c:v>3.3587660399999997E-2</c:v>
                </c:pt>
                <c:pt idx="35403">
                  <c:v>3.3587660599999999E-2</c:v>
                </c:pt>
                <c:pt idx="35404">
                  <c:v>3.3587660800000002E-2</c:v>
                </c:pt>
                <c:pt idx="35405">
                  <c:v>3.3587660999999998E-2</c:v>
                </c:pt>
                <c:pt idx="35406">
                  <c:v>3.35876612E-2</c:v>
                </c:pt>
                <c:pt idx="35407">
                  <c:v>3.3587661400000003E-2</c:v>
                </c:pt>
                <c:pt idx="35408">
                  <c:v>3.3587661599999999E-2</c:v>
                </c:pt>
                <c:pt idx="35409">
                  <c:v>3.3587661800000002E-2</c:v>
                </c:pt>
                <c:pt idx="35410">
                  <c:v>3.3587661999999997E-2</c:v>
                </c:pt>
                <c:pt idx="35411">
                  <c:v>3.35876622E-2</c:v>
                </c:pt>
                <c:pt idx="35412">
                  <c:v>3.3587662400000003E-2</c:v>
                </c:pt>
                <c:pt idx="35413">
                  <c:v>3.3587662599999998E-2</c:v>
                </c:pt>
                <c:pt idx="35414">
                  <c:v>3.3587662800000001E-2</c:v>
                </c:pt>
                <c:pt idx="35415">
                  <c:v>3.3587662999999997E-2</c:v>
                </c:pt>
                <c:pt idx="35416">
                  <c:v>3.3587663199999999E-2</c:v>
                </c:pt>
                <c:pt idx="35417">
                  <c:v>3.3587663400000002E-2</c:v>
                </c:pt>
                <c:pt idx="35418">
                  <c:v>3.3587663599999998E-2</c:v>
                </c:pt>
                <c:pt idx="35419">
                  <c:v>3.3587663800000001E-2</c:v>
                </c:pt>
                <c:pt idx="35420">
                  <c:v>3.3587664000000003E-2</c:v>
                </c:pt>
                <c:pt idx="35421">
                  <c:v>3.3587664199999999E-2</c:v>
                </c:pt>
                <c:pt idx="35422">
                  <c:v>3.3587664400000002E-2</c:v>
                </c:pt>
                <c:pt idx="35423">
                  <c:v>3.3587664599999997E-2</c:v>
                </c:pt>
                <c:pt idx="35424">
                  <c:v>3.35876648E-2</c:v>
                </c:pt>
                <c:pt idx="35425">
                  <c:v>3.3587665000000003E-2</c:v>
                </c:pt>
                <c:pt idx="35426">
                  <c:v>3.3587665199999998E-2</c:v>
                </c:pt>
                <c:pt idx="35427">
                  <c:v>3.3587665400000001E-2</c:v>
                </c:pt>
                <c:pt idx="35428">
                  <c:v>3.3587665599999997E-2</c:v>
                </c:pt>
                <c:pt idx="35429">
                  <c:v>3.3587665799999999E-2</c:v>
                </c:pt>
                <c:pt idx="35430">
                  <c:v>3.3587666000000002E-2</c:v>
                </c:pt>
                <c:pt idx="35431">
                  <c:v>3.3587666199999998E-2</c:v>
                </c:pt>
                <c:pt idx="35432">
                  <c:v>3.3587666400000001E-2</c:v>
                </c:pt>
                <c:pt idx="35433">
                  <c:v>3.3587666600000003E-2</c:v>
                </c:pt>
                <c:pt idx="35434">
                  <c:v>3.3587666799999999E-2</c:v>
                </c:pt>
                <c:pt idx="35435">
                  <c:v>3.3587667000000002E-2</c:v>
                </c:pt>
                <c:pt idx="35436">
                  <c:v>3.3587667199999997E-2</c:v>
                </c:pt>
                <c:pt idx="35437">
                  <c:v>3.35876674E-2</c:v>
                </c:pt>
                <c:pt idx="35438">
                  <c:v>3.3587667600000003E-2</c:v>
                </c:pt>
                <c:pt idx="35439">
                  <c:v>3.3587667799999998E-2</c:v>
                </c:pt>
                <c:pt idx="35440">
                  <c:v>3.3587668000000001E-2</c:v>
                </c:pt>
                <c:pt idx="35441">
                  <c:v>3.3587668199999997E-2</c:v>
                </c:pt>
                <c:pt idx="35442">
                  <c:v>3.3587668399999999E-2</c:v>
                </c:pt>
                <c:pt idx="35443">
                  <c:v>3.3587668600000002E-2</c:v>
                </c:pt>
                <c:pt idx="35444">
                  <c:v>3.3587668799999998E-2</c:v>
                </c:pt>
                <c:pt idx="35445">
                  <c:v>3.3587669000000001E-2</c:v>
                </c:pt>
                <c:pt idx="35446">
                  <c:v>3.3587669200000003E-2</c:v>
                </c:pt>
                <c:pt idx="35447">
                  <c:v>3.3587669399999999E-2</c:v>
                </c:pt>
                <c:pt idx="35448">
                  <c:v>3.3587669600000002E-2</c:v>
                </c:pt>
                <c:pt idx="35449">
                  <c:v>3.3587669799999997E-2</c:v>
                </c:pt>
                <c:pt idx="35450">
                  <c:v>3.358767E-2</c:v>
                </c:pt>
                <c:pt idx="35451">
                  <c:v>3.3587670200000003E-2</c:v>
                </c:pt>
                <c:pt idx="35452">
                  <c:v>3.3587670399999998E-2</c:v>
                </c:pt>
                <c:pt idx="35453">
                  <c:v>3.3587670600000001E-2</c:v>
                </c:pt>
                <c:pt idx="35454">
                  <c:v>3.3587670799999997E-2</c:v>
                </c:pt>
                <c:pt idx="35455">
                  <c:v>3.3587670999999999E-2</c:v>
                </c:pt>
                <c:pt idx="35456">
                  <c:v>3.3587671200000002E-2</c:v>
                </c:pt>
                <c:pt idx="35457">
                  <c:v>3.3587671399999998E-2</c:v>
                </c:pt>
                <c:pt idx="35458">
                  <c:v>3.3587671600000001E-2</c:v>
                </c:pt>
                <c:pt idx="35459">
                  <c:v>3.3587671800000003E-2</c:v>
                </c:pt>
                <c:pt idx="35460">
                  <c:v>3.3587671999999999E-2</c:v>
                </c:pt>
                <c:pt idx="35461">
                  <c:v>3.3587672200000002E-2</c:v>
                </c:pt>
                <c:pt idx="35462">
                  <c:v>3.3587672399999997E-2</c:v>
                </c:pt>
                <c:pt idx="35463">
                  <c:v>3.35876726E-2</c:v>
                </c:pt>
                <c:pt idx="35464">
                  <c:v>3.3587672800000003E-2</c:v>
                </c:pt>
                <c:pt idx="35465">
                  <c:v>3.3587672999999998E-2</c:v>
                </c:pt>
                <c:pt idx="35466">
                  <c:v>3.3587673200000001E-2</c:v>
                </c:pt>
                <c:pt idx="35467">
                  <c:v>3.3587673399999997E-2</c:v>
                </c:pt>
                <c:pt idx="35468">
                  <c:v>3.35876736E-2</c:v>
                </c:pt>
                <c:pt idx="35469">
                  <c:v>3.3587673800000002E-2</c:v>
                </c:pt>
                <c:pt idx="35470">
                  <c:v>3.3587673999999998E-2</c:v>
                </c:pt>
                <c:pt idx="35471">
                  <c:v>3.3587674200000001E-2</c:v>
                </c:pt>
                <c:pt idx="35472">
                  <c:v>3.3587674400000003E-2</c:v>
                </c:pt>
                <c:pt idx="35473">
                  <c:v>3.3587674599999999E-2</c:v>
                </c:pt>
                <c:pt idx="35474">
                  <c:v>3.3587674800000002E-2</c:v>
                </c:pt>
                <c:pt idx="35475">
                  <c:v>3.3587674999999997E-2</c:v>
                </c:pt>
                <c:pt idx="35476">
                  <c:v>3.35876752E-2</c:v>
                </c:pt>
                <c:pt idx="35477">
                  <c:v>3.3587675400000003E-2</c:v>
                </c:pt>
                <c:pt idx="35478">
                  <c:v>3.3587675599999998E-2</c:v>
                </c:pt>
                <c:pt idx="35479">
                  <c:v>3.3587675800000001E-2</c:v>
                </c:pt>
                <c:pt idx="35480">
                  <c:v>3.3587675999999997E-2</c:v>
                </c:pt>
                <c:pt idx="35481">
                  <c:v>3.35876762E-2</c:v>
                </c:pt>
                <c:pt idx="35482">
                  <c:v>3.3587676400000002E-2</c:v>
                </c:pt>
                <c:pt idx="35483">
                  <c:v>3.3587676599999998E-2</c:v>
                </c:pt>
                <c:pt idx="35484">
                  <c:v>3.3587676800000001E-2</c:v>
                </c:pt>
                <c:pt idx="35485">
                  <c:v>3.3587677000000003E-2</c:v>
                </c:pt>
                <c:pt idx="35486">
                  <c:v>3.3587677199999999E-2</c:v>
                </c:pt>
                <c:pt idx="35487">
                  <c:v>3.3587677400000002E-2</c:v>
                </c:pt>
                <c:pt idx="35488">
                  <c:v>3.3587677599999997E-2</c:v>
                </c:pt>
                <c:pt idx="35489">
                  <c:v>3.35876778E-2</c:v>
                </c:pt>
                <c:pt idx="35490">
                  <c:v>3.3587678000000003E-2</c:v>
                </c:pt>
                <c:pt idx="35491">
                  <c:v>3.3587678199999998E-2</c:v>
                </c:pt>
                <c:pt idx="35492">
                  <c:v>3.3587678400000001E-2</c:v>
                </c:pt>
                <c:pt idx="35493">
                  <c:v>3.3587678599999997E-2</c:v>
                </c:pt>
                <c:pt idx="35494">
                  <c:v>3.35876788E-2</c:v>
                </c:pt>
                <c:pt idx="35495">
                  <c:v>3.3587679000000002E-2</c:v>
                </c:pt>
                <c:pt idx="35496">
                  <c:v>3.3587679199999998E-2</c:v>
                </c:pt>
                <c:pt idx="35497">
                  <c:v>3.3587679400000001E-2</c:v>
                </c:pt>
                <c:pt idx="35498">
                  <c:v>3.3587679600000003E-2</c:v>
                </c:pt>
                <c:pt idx="35499">
                  <c:v>3.3587679799999999E-2</c:v>
                </c:pt>
                <c:pt idx="35500">
                  <c:v>3.3587680000000002E-2</c:v>
                </c:pt>
                <c:pt idx="35501">
                  <c:v>3.3587680199999997E-2</c:v>
                </c:pt>
                <c:pt idx="35502">
                  <c:v>3.35876804E-2</c:v>
                </c:pt>
                <c:pt idx="35503">
                  <c:v>3.3587680600000003E-2</c:v>
                </c:pt>
                <c:pt idx="35504">
                  <c:v>3.3587680799999999E-2</c:v>
                </c:pt>
                <c:pt idx="35505">
                  <c:v>3.3587681000000001E-2</c:v>
                </c:pt>
                <c:pt idx="35506">
                  <c:v>3.3587681199999997E-2</c:v>
                </c:pt>
                <c:pt idx="35507">
                  <c:v>3.35876814E-2</c:v>
                </c:pt>
                <c:pt idx="35508">
                  <c:v>3.3587681600000002E-2</c:v>
                </c:pt>
                <c:pt idx="35509">
                  <c:v>3.3587681799999998E-2</c:v>
                </c:pt>
                <c:pt idx="35510">
                  <c:v>3.3587682000000001E-2</c:v>
                </c:pt>
                <c:pt idx="35511">
                  <c:v>3.3587682200000003E-2</c:v>
                </c:pt>
                <c:pt idx="35512">
                  <c:v>3.3587682399999999E-2</c:v>
                </c:pt>
                <c:pt idx="35513">
                  <c:v>3.3587682600000002E-2</c:v>
                </c:pt>
                <c:pt idx="35514">
                  <c:v>3.3587682799999997E-2</c:v>
                </c:pt>
                <c:pt idx="35515">
                  <c:v>3.3587683E-2</c:v>
                </c:pt>
                <c:pt idx="35516">
                  <c:v>3.3587683200000003E-2</c:v>
                </c:pt>
                <c:pt idx="35517">
                  <c:v>3.3587683399999999E-2</c:v>
                </c:pt>
                <c:pt idx="35518">
                  <c:v>3.3587683600000001E-2</c:v>
                </c:pt>
                <c:pt idx="35519">
                  <c:v>3.3587683799999997E-2</c:v>
                </c:pt>
                <c:pt idx="35520">
                  <c:v>3.3587684E-2</c:v>
                </c:pt>
                <c:pt idx="35521">
                  <c:v>3.3587684200000002E-2</c:v>
                </c:pt>
                <c:pt idx="35522">
                  <c:v>3.3587684399999998E-2</c:v>
                </c:pt>
                <c:pt idx="35523">
                  <c:v>3.3587684600000001E-2</c:v>
                </c:pt>
                <c:pt idx="35524">
                  <c:v>3.3587684800000003E-2</c:v>
                </c:pt>
                <c:pt idx="35525">
                  <c:v>3.3587684999999999E-2</c:v>
                </c:pt>
                <c:pt idx="35526">
                  <c:v>3.3587685200000002E-2</c:v>
                </c:pt>
                <c:pt idx="35527">
                  <c:v>3.3587685399999997E-2</c:v>
                </c:pt>
                <c:pt idx="35528">
                  <c:v>3.35876856E-2</c:v>
                </c:pt>
                <c:pt idx="35529">
                  <c:v>3.3587685800000003E-2</c:v>
                </c:pt>
                <c:pt idx="35530">
                  <c:v>3.3587685999999999E-2</c:v>
                </c:pt>
                <c:pt idx="35531">
                  <c:v>3.3587686200000001E-2</c:v>
                </c:pt>
                <c:pt idx="35532">
                  <c:v>3.3587686399999997E-2</c:v>
                </c:pt>
                <c:pt idx="35533">
                  <c:v>3.35876866E-2</c:v>
                </c:pt>
                <c:pt idx="35534">
                  <c:v>3.3587686800000002E-2</c:v>
                </c:pt>
                <c:pt idx="35535">
                  <c:v>3.3587686999999998E-2</c:v>
                </c:pt>
                <c:pt idx="35536">
                  <c:v>3.3587687200000001E-2</c:v>
                </c:pt>
                <c:pt idx="35537">
                  <c:v>3.3587687400000003E-2</c:v>
                </c:pt>
                <c:pt idx="35538">
                  <c:v>3.3587687599999999E-2</c:v>
                </c:pt>
                <c:pt idx="35539">
                  <c:v>3.3587687800000002E-2</c:v>
                </c:pt>
                <c:pt idx="35540">
                  <c:v>3.3587687999999997E-2</c:v>
                </c:pt>
                <c:pt idx="35541">
                  <c:v>3.35876882E-2</c:v>
                </c:pt>
                <c:pt idx="35542">
                  <c:v>3.3587688400000003E-2</c:v>
                </c:pt>
                <c:pt idx="35543">
                  <c:v>3.3587688599999999E-2</c:v>
                </c:pt>
                <c:pt idx="35544">
                  <c:v>3.3587688800000001E-2</c:v>
                </c:pt>
                <c:pt idx="35545">
                  <c:v>3.3587688999999997E-2</c:v>
                </c:pt>
                <c:pt idx="35546">
                  <c:v>3.35876892E-2</c:v>
                </c:pt>
                <c:pt idx="35547">
                  <c:v>3.3587689400000002E-2</c:v>
                </c:pt>
                <c:pt idx="35548">
                  <c:v>3.3587689599999998E-2</c:v>
                </c:pt>
                <c:pt idx="35549">
                  <c:v>3.3587689800000001E-2</c:v>
                </c:pt>
                <c:pt idx="35550">
                  <c:v>3.3587690000000003E-2</c:v>
                </c:pt>
                <c:pt idx="35551">
                  <c:v>3.3587690199999999E-2</c:v>
                </c:pt>
                <c:pt idx="35552">
                  <c:v>3.3587690400000002E-2</c:v>
                </c:pt>
                <c:pt idx="35553">
                  <c:v>3.3587690599999998E-2</c:v>
                </c:pt>
                <c:pt idx="35554">
                  <c:v>3.35876908E-2</c:v>
                </c:pt>
                <c:pt idx="35555">
                  <c:v>3.3587691000000003E-2</c:v>
                </c:pt>
                <c:pt idx="35556">
                  <c:v>3.3587691199999999E-2</c:v>
                </c:pt>
                <c:pt idx="35557">
                  <c:v>3.3587691400000001E-2</c:v>
                </c:pt>
                <c:pt idx="35558">
                  <c:v>3.3587691599999997E-2</c:v>
                </c:pt>
                <c:pt idx="35559">
                  <c:v>3.35876918E-2</c:v>
                </c:pt>
                <c:pt idx="35560">
                  <c:v>3.3587692000000002E-2</c:v>
                </c:pt>
                <c:pt idx="35561">
                  <c:v>3.3587692199999998E-2</c:v>
                </c:pt>
                <c:pt idx="35562">
                  <c:v>3.3587692400000001E-2</c:v>
                </c:pt>
                <c:pt idx="35563">
                  <c:v>3.3587692600000003E-2</c:v>
                </c:pt>
                <c:pt idx="35564">
                  <c:v>3.3587692799999999E-2</c:v>
                </c:pt>
                <c:pt idx="35565">
                  <c:v>3.3587693000000002E-2</c:v>
                </c:pt>
                <c:pt idx="35566">
                  <c:v>3.3587693199999998E-2</c:v>
                </c:pt>
                <c:pt idx="35567">
                  <c:v>3.35876934E-2</c:v>
                </c:pt>
                <c:pt idx="35568">
                  <c:v>3.3587693600000003E-2</c:v>
                </c:pt>
                <c:pt idx="35569">
                  <c:v>3.3587693799999999E-2</c:v>
                </c:pt>
                <c:pt idx="35570">
                  <c:v>3.3587694000000001E-2</c:v>
                </c:pt>
                <c:pt idx="35571">
                  <c:v>3.3587694199999997E-2</c:v>
                </c:pt>
                <c:pt idx="35572">
                  <c:v>3.35876944E-2</c:v>
                </c:pt>
                <c:pt idx="35573">
                  <c:v>3.3587694600000002E-2</c:v>
                </c:pt>
                <c:pt idx="35574">
                  <c:v>3.3587694799999998E-2</c:v>
                </c:pt>
                <c:pt idx="35575">
                  <c:v>3.3587695000000001E-2</c:v>
                </c:pt>
                <c:pt idx="35576">
                  <c:v>3.3587695200000003E-2</c:v>
                </c:pt>
                <c:pt idx="35577">
                  <c:v>3.3587695399999999E-2</c:v>
                </c:pt>
                <c:pt idx="35578">
                  <c:v>3.3587695600000002E-2</c:v>
                </c:pt>
                <c:pt idx="35579">
                  <c:v>3.3587695799999998E-2</c:v>
                </c:pt>
                <c:pt idx="35580">
                  <c:v>3.3587696E-2</c:v>
                </c:pt>
                <c:pt idx="35581">
                  <c:v>3.3587696200000003E-2</c:v>
                </c:pt>
                <c:pt idx="35582">
                  <c:v>3.3587696399999999E-2</c:v>
                </c:pt>
                <c:pt idx="35583">
                  <c:v>3.3587696600000001E-2</c:v>
                </c:pt>
                <c:pt idx="35584">
                  <c:v>3.3587696799999997E-2</c:v>
                </c:pt>
                <c:pt idx="35585">
                  <c:v>3.3587697E-2</c:v>
                </c:pt>
                <c:pt idx="35586">
                  <c:v>3.3587697200000002E-2</c:v>
                </c:pt>
                <c:pt idx="35587">
                  <c:v>3.3587697399999998E-2</c:v>
                </c:pt>
                <c:pt idx="35588">
                  <c:v>3.3587697600000001E-2</c:v>
                </c:pt>
                <c:pt idx="35589">
                  <c:v>3.3587697800000003E-2</c:v>
                </c:pt>
                <c:pt idx="35590">
                  <c:v>3.3587697999999999E-2</c:v>
                </c:pt>
                <c:pt idx="35591">
                  <c:v>3.3587698200000002E-2</c:v>
                </c:pt>
                <c:pt idx="35592">
                  <c:v>3.3587698399999998E-2</c:v>
                </c:pt>
                <c:pt idx="35593">
                  <c:v>3.35876986E-2</c:v>
                </c:pt>
                <c:pt idx="35594">
                  <c:v>3.3587698800000003E-2</c:v>
                </c:pt>
                <c:pt idx="35595">
                  <c:v>3.3587698999999999E-2</c:v>
                </c:pt>
                <c:pt idx="35596">
                  <c:v>3.3587699200000001E-2</c:v>
                </c:pt>
                <c:pt idx="35597">
                  <c:v>3.3587699399999997E-2</c:v>
                </c:pt>
                <c:pt idx="35598">
                  <c:v>3.35876996E-2</c:v>
                </c:pt>
                <c:pt idx="35599">
                  <c:v>3.3587699800000002E-2</c:v>
                </c:pt>
                <c:pt idx="35600">
                  <c:v>3.3587699999999998E-2</c:v>
                </c:pt>
                <c:pt idx="35601">
                  <c:v>3.3587700200000001E-2</c:v>
                </c:pt>
                <c:pt idx="35602">
                  <c:v>3.3587700400000003E-2</c:v>
                </c:pt>
                <c:pt idx="35603">
                  <c:v>3.3587700599999999E-2</c:v>
                </c:pt>
                <c:pt idx="35604">
                  <c:v>3.3587700800000002E-2</c:v>
                </c:pt>
                <c:pt idx="35605">
                  <c:v>3.3587700999999998E-2</c:v>
                </c:pt>
                <c:pt idx="35606">
                  <c:v>3.35877012E-2</c:v>
                </c:pt>
                <c:pt idx="35607">
                  <c:v>3.3587701400000003E-2</c:v>
                </c:pt>
                <c:pt idx="35608">
                  <c:v>3.3587701599999999E-2</c:v>
                </c:pt>
                <c:pt idx="35609">
                  <c:v>3.3587701800000001E-2</c:v>
                </c:pt>
                <c:pt idx="35610">
                  <c:v>3.3587701999999997E-2</c:v>
                </c:pt>
                <c:pt idx="35611">
                  <c:v>3.35877022E-2</c:v>
                </c:pt>
                <c:pt idx="35612">
                  <c:v>3.3587702400000002E-2</c:v>
                </c:pt>
                <c:pt idx="35613">
                  <c:v>3.3587702599999998E-2</c:v>
                </c:pt>
                <c:pt idx="35614">
                  <c:v>3.3587702800000001E-2</c:v>
                </c:pt>
                <c:pt idx="35615">
                  <c:v>3.3587702999999997E-2</c:v>
                </c:pt>
                <c:pt idx="35616">
                  <c:v>3.3587703199999999E-2</c:v>
                </c:pt>
                <c:pt idx="35617">
                  <c:v>3.3587703400000002E-2</c:v>
                </c:pt>
                <c:pt idx="35618">
                  <c:v>3.3587703599999998E-2</c:v>
                </c:pt>
                <c:pt idx="35619">
                  <c:v>3.35877038E-2</c:v>
                </c:pt>
                <c:pt idx="35620">
                  <c:v>3.3587704000000003E-2</c:v>
                </c:pt>
                <c:pt idx="35621">
                  <c:v>3.3587704199999999E-2</c:v>
                </c:pt>
                <c:pt idx="35622">
                  <c:v>3.3587704400000001E-2</c:v>
                </c:pt>
                <c:pt idx="35623">
                  <c:v>3.3587704599999997E-2</c:v>
                </c:pt>
                <c:pt idx="35624">
                  <c:v>3.35877048E-2</c:v>
                </c:pt>
                <c:pt idx="35625">
                  <c:v>3.3587705000000002E-2</c:v>
                </c:pt>
                <c:pt idx="35626">
                  <c:v>3.3587705199999998E-2</c:v>
                </c:pt>
                <c:pt idx="35627">
                  <c:v>3.3587705400000001E-2</c:v>
                </c:pt>
                <c:pt idx="35628">
                  <c:v>3.3587705599999997E-2</c:v>
                </c:pt>
                <c:pt idx="35629">
                  <c:v>3.3587705799999999E-2</c:v>
                </c:pt>
                <c:pt idx="35630">
                  <c:v>3.3587706000000002E-2</c:v>
                </c:pt>
                <c:pt idx="35631">
                  <c:v>3.3587706199999998E-2</c:v>
                </c:pt>
                <c:pt idx="35632">
                  <c:v>3.35877064E-2</c:v>
                </c:pt>
                <c:pt idx="35633">
                  <c:v>3.3587706600000003E-2</c:v>
                </c:pt>
                <c:pt idx="35634">
                  <c:v>3.3587706799999999E-2</c:v>
                </c:pt>
                <c:pt idx="35635">
                  <c:v>3.3587707000000001E-2</c:v>
                </c:pt>
                <c:pt idx="35636">
                  <c:v>3.3587707199999997E-2</c:v>
                </c:pt>
                <c:pt idx="35637">
                  <c:v>3.35877074E-2</c:v>
                </c:pt>
                <c:pt idx="35638">
                  <c:v>3.3587707600000002E-2</c:v>
                </c:pt>
                <c:pt idx="35639">
                  <c:v>3.3587707799999998E-2</c:v>
                </c:pt>
                <c:pt idx="35640">
                  <c:v>3.3587708000000001E-2</c:v>
                </c:pt>
                <c:pt idx="35641">
                  <c:v>3.3587708199999997E-2</c:v>
                </c:pt>
                <c:pt idx="35642">
                  <c:v>3.3587708399999999E-2</c:v>
                </c:pt>
                <c:pt idx="35643">
                  <c:v>3.3587708600000002E-2</c:v>
                </c:pt>
                <c:pt idx="35644">
                  <c:v>3.3587708799999998E-2</c:v>
                </c:pt>
                <c:pt idx="35645">
                  <c:v>3.3587709E-2</c:v>
                </c:pt>
                <c:pt idx="35646">
                  <c:v>3.3587709200000003E-2</c:v>
                </c:pt>
                <c:pt idx="35647">
                  <c:v>3.3587709399999999E-2</c:v>
                </c:pt>
                <c:pt idx="35648">
                  <c:v>3.3587709600000001E-2</c:v>
                </c:pt>
                <c:pt idx="35649">
                  <c:v>3.3587709799999997E-2</c:v>
                </c:pt>
                <c:pt idx="35650">
                  <c:v>3.358771E-2</c:v>
                </c:pt>
                <c:pt idx="35651">
                  <c:v>3.3587710200000002E-2</c:v>
                </c:pt>
                <c:pt idx="35652">
                  <c:v>3.3587710399999998E-2</c:v>
                </c:pt>
                <c:pt idx="35653">
                  <c:v>3.3587710600000001E-2</c:v>
                </c:pt>
                <c:pt idx="35654">
                  <c:v>3.3587710799999997E-2</c:v>
                </c:pt>
                <c:pt idx="35655">
                  <c:v>3.3587710999999999E-2</c:v>
                </c:pt>
                <c:pt idx="35656">
                  <c:v>3.3587711200000002E-2</c:v>
                </c:pt>
                <c:pt idx="35657">
                  <c:v>3.3587711399999998E-2</c:v>
                </c:pt>
                <c:pt idx="35658">
                  <c:v>3.35877116E-2</c:v>
                </c:pt>
                <c:pt idx="35659">
                  <c:v>3.3587711800000003E-2</c:v>
                </c:pt>
                <c:pt idx="35660">
                  <c:v>3.3587711999999999E-2</c:v>
                </c:pt>
                <c:pt idx="35661">
                  <c:v>3.3587712200000001E-2</c:v>
                </c:pt>
                <c:pt idx="35662">
                  <c:v>3.3587712399999997E-2</c:v>
                </c:pt>
                <c:pt idx="35663">
                  <c:v>3.35877126E-2</c:v>
                </c:pt>
                <c:pt idx="35664">
                  <c:v>3.3587712800000002E-2</c:v>
                </c:pt>
                <c:pt idx="35665">
                  <c:v>3.3587712999999998E-2</c:v>
                </c:pt>
                <c:pt idx="35666">
                  <c:v>3.3587713200000001E-2</c:v>
                </c:pt>
                <c:pt idx="35667">
                  <c:v>3.3587713399999997E-2</c:v>
                </c:pt>
                <c:pt idx="35668">
                  <c:v>3.3587713599999999E-2</c:v>
                </c:pt>
                <c:pt idx="35669">
                  <c:v>3.3587713800000002E-2</c:v>
                </c:pt>
                <c:pt idx="35670">
                  <c:v>3.3587713999999998E-2</c:v>
                </c:pt>
                <c:pt idx="35671">
                  <c:v>3.35877142E-2</c:v>
                </c:pt>
                <c:pt idx="35672">
                  <c:v>3.3587714400000003E-2</c:v>
                </c:pt>
                <c:pt idx="35673">
                  <c:v>3.3587714599999999E-2</c:v>
                </c:pt>
                <c:pt idx="35674">
                  <c:v>3.3587714800000001E-2</c:v>
                </c:pt>
                <c:pt idx="35675">
                  <c:v>3.3587714999999997E-2</c:v>
                </c:pt>
                <c:pt idx="35676">
                  <c:v>3.35877152E-2</c:v>
                </c:pt>
                <c:pt idx="35677">
                  <c:v>3.3587715400000002E-2</c:v>
                </c:pt>
                <c:pt idx="35678">
                  <c:v>3.3587715599999998E-2</c:v>
                </c:pt>
                <c:pt idx="35679">
                  <c:v>3.3587715800000001E-2</c:v>
                </c:pt>
                <c:pt idx="35680">
                  <c:v>3.3587715999999997E-2</c:v>
                </c:pt>
                <c:pt idx="35681">
                  <c:v>3.3587716199999999E-2</c:v>
                </c:pt>
                <c:pt idx="35682">
                  <c:v>3.3587716400000002E-2</c:v>
                </c:pt>
                <c:pt idx="35683">
                  <c:v>3.3587716599999998E-2</c:v>
                </c:pt>
                <c:pt idx="35684">
                  <c:v>3.35877168E-2</c:v>
                </c:pt>
                <c:pt idx="35685">
                  <c:v>3.3587717000000003E-2</c:v>
                </c:pt>
                <c:pt idx="35686">
                  <c:v>3.3587717199999999E-2</c:v>
                </c:pt>
                <c:pt idx="35687">
                  <c:v>3.3587717400000001E-2</c:v>
                </c:pt>
                <c:pt idx="35688">
                  <c:v>3.3587717599999997E-2</c:v>
                </c:pt>
                <c:pt idx="35689">
                  <c:v>3.35877178E-2</c:v>
                </c:pt>
                <c:pt idx="35690">
                  <c:v>3.3587718000000003E-2</c:v>
                </c:pt>
                <c:pt idx="35691">
                  <c:v>3.3587718199999998E-2</c:v>
                </c:pt>
                <c:pt idx="35692">
                  <c:v>3.3587718400000001E-2</c:v>
                </c:pt>
                <c:pt idx="35693">
                  <c:v>3.3587718599999997E-2</c:v>
                </c:pt>
                <c:pt idx="35694">
                  <c:v>3.3587718799999999E-2</c:v>
                </c:pt>
                <c:pt idx="35695">
                  <c:v>3.3587719000000002E-2</c:v>
                </c:pt>
                <c:pt idx="35696">
                  <c:v>3.3587719199999998E-2</c:v>
                </c:pt>
                <c:pt idx="35697">
                  <c:v>3.35877194E-2</c:v>
                </c:pt>
                <c:pt idx="35698">
                  <c:v>3.3587719600000003E-2</c:v>
                </c:pt>
                <c:pt idx="35699">
                  <c:v>3.3587719799999999E-2</c:v>
                </c:pt>
                <c:pt idx="35700">
                  <c:v>3.3587720000000001E-2</c:v>
                </c:pt>
                <c:pt idx="35701">
                  <c:v>3.3587720199999997E-2</c:v>
                </c:pt>
                <c:pt idx="35702">
                  <c:v>3.35877204E-2</c:v>
                </c:pt>
                <c:pt idx="35703">
                  <c:v>3.3587720600000003E-2</c:v>
                </c:pt>
                <c:pt idx="35704">
                  <c:v>3.3587720799999998E-2</c:v>
                </c:pt>
                <c:pt idx="35705">
                  <c:v>3.3587721000000001E-2</c:v>
                </c:pt>
                <c:pt idx="35706">
                  <c:v>3.3587721199999997E-2</c:v>
                </c:pt>
                <c:pt idx="35707">
                  <c:v>3.3587721399999999E-2</c:v>
                </c:pt>
                <c:pt idx="35708">
                  <c:v>3.3587721600000002E-2</c:v>
                </c:pt>
                <c:pt idx="35709">
                  <c:v>3.3587721799999998E-2</c:v>
                </c:pt>
                <c:pt idx="35710">
                  <c:v>3.3587722E-2</c:v>
                </c:pt>
                <c:pt idx="35711">
                  <c:v>3.3587722200000003E-2</c:v>
                </c:pt>
                <c:pt idx="35712">
                  <c:v>3.3587722399999999E-2</c:v>
                </c:pt>
                <c:pt idx="35713">
                  <c:v>3.3587722600000001E-2</c:v>
                </c:pt>
                <c:pt idx="35714">
                  <c:v>3.3587722799999997E-2</c:v>
                </c:pt>
                <c:pt idx="35715">
                  <c:v>3.3587723E-2</c:v>
                </c:pt>
                <c:pt idx="35716">
                  <c:v>3.3587723200000003E-2</c:v>
                </c:pt>
                <c:pt idx="35717">
                  <c:v>3.3587723399999998E-2</c:v>
                </c:pt>
                <c:pt idx="35718">
                  <c:v>3.3587723600000001E-2</c:v>
                </c:pt>
                <c:pt idx="35719">
                  <c:v>3.3587723799999997E-2</c:v>
                </c:pt>
                <c:pt idx="35720">
                  <c:v>3.3587723999999999E-2</c:v>
                </c:pt>
                <c:pt idx="35721">
                  <c:v>3.3587724200000002E-2</c:v>
                </c:pt>
                <c:pt idx="35722">
                  <c:v>3.3587724399999998E-2</c:v>
                </c:pt>
                <c:pt idx="35723">
                  <c:v>3.35877246E-2</c:v>
                </c:pt>
                <c:pt idx="35724">
                  <c:v>3.3587724800000003E-2</c:v>
                </c:pt>
                <c:pt idx="35725">
                  <c:v>3.3587724999999999E-2</c:v>
                </c:pt>
                <c:pt idx="35726">
                  <c:v>3.3587725200000002E-2</c:v>
                </c:pt>
                <c:pt idx="35727">
                  <c:v>3.3587725399999997E-2</c:v>
                </c:pt>
                <c:pt idx="35728">
                  <c:v>3.35877256E-2</c:v>
                </c:pt>
                <c:pt idx="35729">
                  <c:v>3.3587725800000003E-2</c:v>
                </c:pt>
                <c:pt idx="35730">
                  <c:v>3.3587725999999998E-2</c:v>
                </c:pt>
                <c:pt idx="35731">
                  <c:v>3.3587726200000001E-2</c:v>
                </c:pt>
                <c:pt idx="35732">
                  <c:v>3.3587726399999997E-2</c:v>
                </c:pt>
                <c:pt idx="35733">
                  <c:v>3.3587726599999999E-2</c:v>
                </c:pt>
                <c:pt idx="35734">
                  <c:v>3.3587726800000002E-2</c:v>
                </c:pt>
                <c:pt idx="35735">
                  <c:v>3.3587726999999998E-2</c:v>
                </c:pt>
                <c:pt idx="35736">
                  <c:v>3.35877272E-2</c:v>
                </c:pt>
                <c:pt idx="35737">
                  <c:v>3.3587727400000003E-2</c:v>
                </c:pt>
                <c:pt idx="35738">
                  <c:v>3.3587727599999999E-2</c:v>
                </c:pt>
                <c:pt idx="35739">
                  <c:v>3.3587727800000002E-2</c:v>
                </c:pt>
                <c:pt idx="35740">
                  <c:v>3.3587727999999997E-2</c:v>
                </c:pt>
                <c:pt idx="35741">
                  <c:v>3.35877282E-2</c:v>
                </c:pt>
                <c:pt idx="35742">
                  <c:v>3.3587728400000003E-2</c:v>
                </c:pt>
                <c:pt idx="35743">
                  <c:v>3.3587728599999998E-2</c:v>
                </c:pt>
                <c:pt idx="35744">
                  <c:v>3.3587728800000001E-2</c:v>
                </c:pt>
                <c:pt idx="35745">
                  <c:v>3.3587728999999997E-2</c:v>
                </c:pt>
                <c:pt idx="35746">
                  <c:v>3.3587729199999999E-2</c:v>
                </c:pt>
                <c:pt idx="35747">
                  <c:v>3.3587729400000002E-2</c:v>
                </c:pt>
                <c:pt idx="35748">
                  <c:v>3.3587729599999998E-2</c:v>
                </c:pt>
                <c:pt idx="35749">
                  <c:v>3.35877298E-2</c:v>
                </c:pt>
                <c:pt idx="35750">
                  <c:v>3.3587730000000003E-2</c:v>
                </c:pt>
                <c:pt idx="35751">
                  <c:v>3.3587730199999999E-2</c:v>
                </c:pt>
                <c:pt idx="35752">
                  <c:v>3.3587730400000002E-2</c:v>
                </c:pt>
                <c:pt idx="35753">
                  <c:v>3.3587730599999997E-2</c:v>
                </c:pt>
                <c:pt idx="35754">
                  <c:v>3.35877308E-2</c:v>
                </c:pt>
                <c:pt idx="35755">
                  <c:v>3.3587731000000003E-2</c:v>
                </c:pt>
                <c:pt idx="35756">
                  <c:v>3.3587731199999998E-2</c:v>
                </c:pt>
                <c:pt idx="35757">
                  <c:v>3.3587731400000001E-2</c:v>
                </c:pt>
                <c:pt idx="35758">
                  <c:v>3.3587731599999997E-2</c:v>
                </c:pt>
                <c:pt idx="35759">
                  <c:v>3.3587731799999999E-2</c:v>
                </c:pt>
                <c:pt idx="35760">
                  <c:v>3.3587732000000002E-2</c:v>
                </c:pt>
                <c:pt idx="35761">
                  <c:v>3.3587732199999998E-2</c:v>
                </c:pt>
                <c:pt idx="35762">
                  <c:v>3.35877324E-2</c:v>
                </c:pt>
                <c:pt idx="35763">
                  <c:v>3.3587732600000003E-2</c:v>
                </c:pt>
                <c:pt idx="35764">
                  <c:v>3.3587732799999999E-2</c:v>
                </c:pt>
                <c:pt idx="35765">
                  <c:v>3.3587733000000002E-2</c:v>
                </c:pt>
                <c:pt idx="35766">
                  <c:v>3.3587733199999997E-2</c:v>
                </c:pt>
                <c:pt idx="35767">
                  <c:v>3.35877334E-2</c:v>
                </c:pt>
                <c:pt idx="35768">
                  <c:v>3.3587733600000003E-2</c:v>
                </c:pt>
                <c:pt idx="35769">
                  <c:v>3.3587733799999998E-2</c:v>
                </c:pt>
                <c:pt idx="35770">
                  <c:v>3.3587734000000001E-2</c:v>
                </c:pt>
                <c:pt idx="35771">
                  <c:v>3.3587734199999997E-2</c:v>
                </c:pt>
                <c:pt idx="35772">
                  <c:v>3.3587734399999999E-2</c:v>
                </c:pt>
                <c:pt idx="35773">
                  <c:v>3.3587734600000002E-2</c:v>
                </c:pt>
                <c:pt idx="35774">
                  <c:v>3.3587734799999998E-2</c:v>
                </c:pt>
                <c:pt idx="35775">
                  <c:v>3.3587735000000001E-2</c:v>
                </c:pt>
                <c:pt idx="35776">
                  <c:v>3.3587735200000003E-2</c:v>
                </c:pt>
                <c:pt idx="35777">
                  <c:v>3.3587735399999999E-2</c:v>
                </c:pt>
                <c:pt idx="35778">
                  <c:v>3.3587735600000002E-2</c:v>
                </c:pt>
                <c:pt idx="35779">
                  <c:v>3.3587735799999997E-2</c:v>
                </c:pt>
                <c:pt idx="35780">
                  <c:v>3.3587736E-2</c:v>
                </c:pt>
                <c:pt idx="35781">
                  <c:v>3.3587736200000003E-2</c:v>
                </c:pt>
                <c:pt idx="35782">
                  <c:v>3.3587736399999998E-2</c:v>
                </c:pt>
                <c:pt idx="35783">
                  <c:v>3.3587736600000001E-2</c:v>
                </c:pt>
                <c:pt idx="35784">
                  <c:v>3.3587736799999997E-2</c:v>
                </c:pt>
                <c:pt idx="35785">
                  <c:v>3.3587736999999999E-2</c:v>
                </c:pt>
                <c:pt idx="35786">
                  <c:v>3.3587737200000002E-2</c:v>
                </c:pt>
                <c:pt idx="35787">
                  <c:v>3.3587737399999998E-2</c:v>
                </c:pt>
                <c:pt idx="35788">
                  <c:v>3.3587737600000001E-2</c:v>
                </c:pt>
                <c:pt idx="35789">
                  <c:v>3.3587737800000003E-2</c:v>
                </c:pt>
                <c:pt idx="35790">
                  <c:v>3.3587737999999999E-2</c:v>
                </c:pt>
                <c:pt idx="35791">
                  <c:v>3.3587738200000002E-2</c:v>
                </c:pt>
                <c:pt idx="35792">
                  <c:v>3.3587738399999997E-2</c:v>
                </c:pt>
                <c:pt idx="35793">
                  <c:v>3.35877386E-2</c:v>
                </c:pt>
                <c:pt idx="35794">
                  <c:v>3.3587738800000003E-2</c:v>
                </c:pt>
                <c:pt idx="35795">
                  <c:v>3.3587738999999998E-2</c:v>
                </c:pt>
                <c:pt idx="35796">
                  <c:v>3.3587739200000001E-2</c:v>
                </c:pt>
                <c:pt idx="35797">
                  <c:v>3.3587739399999997E-2</c:v>
                </c:pt>
                <c:pt idx="35798">
                  <c:v>3.3587739599999999E-2</c:v>
                </c:pt>
                <c:pt idx="35799">
                  <c:v>3.3587739800000002E-2</c:v>
                </c:pt>
                <c:pt idx="35800">
                  <c:v>3.3587739999999998E-2</c:v>
                </c:pt>
                <c:pt idx="35801">
                  <c:v>3.3587740200000001E-2</c:v>
                </c:pt>
                <c:pt idx="35802">
                  <c:v>3.3587740400000003E-2</c:v>
                </c:pt>
                <c:pt idx="35803">
                  <c:v>3.3587740599999999E-2</c:v>
                </c:pt>
                <c:pt idx="35804">
                  <c:v>3.3587740800000002E-2</c:v>
                </c:pt>
                <c:pt idx="35805">
                  <c:v>3.3587740999999997E-2</c:v>
                </c:pt>
                <c:pt idx="35806">
                  <c:v>3.35877412E-2</c:v>
                </c:pt>
                <c:pt idx="35807">
                  <c:v>3.3587741400000003E-2</c:v>
                </c:pt>
                <c:pt idx="35808">
                  <c:v>3.3587741599999998E-2</c:v>
                </c:pt>
                <c:pt idx="35809">
                  <c:v>3.3587741800000001E-2</c:v>
                </c:pt>
                <c:pt idx="35810">
                  <c:v>3.3587741999999997E-2</c:v>
                </c:pt>
                <c:pt idx="35811">
                  <c:v>3.3587742199999999E-2</c:v>
                </c:pt>
                <c:pt idx="35812">
                  <c:v>3.3587742400000002E-2</c:v>
                </c:pt>
                <c:pt idx="35813">
                  <c:v>3.3587742599999998E-2</c:v>
                </c:pt>
                <c:pt idx="35814">
                  <c:v>3.3587742800000001E-2</c:v>
                </c:pt>
                <c:pt idx="35815">
                  <c:v>3.3587743000000003E-2</c:v>
                </c:pt>
                <c:pt idx="35816">
                  <c:v>3.3587743199999999E-2</c:v>
                </c:pt>
                <c:pt idx="35817">
                  <c:v>3.3587743400000002E-2</c:v>
                </c:pt>
                <c:pt idx="35818">
                  <c:v>3.3587743599999997E-2</c:v>
                </c:pt>
                <c:pt idx="35819">
                  <c:v>3.35877438E-2</c:v>
                </c:pt>
                <c:pt idx="35820">
                  <c:v>3.3587744000000003E-2</c:v>
                </c:pt>
                <c:pt idx="35821">
                  <c:v>3.3587744199999998E-2</c:v>
                </c:pt>
                <c:pt idx="35822">
                  <c:v>3.3587744400000001E-2</c:v>
                </c:pt>
                <c:pt idx="35823">
                  <c:v>3.3587744599999997E-2</c:v>
                </c:pt>
                <c:pt idx="35824">
                  <c:v>3.35877448E-2</c:v>
                </c:pt>
                <c:pt idx="35825">
                  <c:v>3.3587745000000002E-2</c:v>
                </c:pt>
                <c:pt idx="35826">
                  <c:v>3.3587745199999998E-2</c:v>
                </c:pt>
                <c:pt idx="35827">
                  <c:v>3.3587745400000001E-2</c:v>
                </c:pt>
                <c:pt idx="35828">
                  <c:v>3.3587745600000003E-2</c:v>
                </c:pt>
                <c:pt idx="35829">
                  <c:v>3.3587745799999999E-2</c:v>
                </c:pt>
                <c:pt idx="35830">
                  <c:v>3.3587746000000002E-2</c:v>
                </c:pt>
                <c:pt idx="35831">
                  <c:v>3.3587746199999997E-2</c:v>
                </c:pt>
                <c:pt idx="35832">
                  <c:v>3.35877464E-2</c:v>
                </c:pt>
                <c:pt idx="35833">
                  <c:v>3.3587746600000003E-2</c:v>
                </c:pt>
                <c:pt idx="35834">
                  <c:v>3.3587746799999998E-2</c:v>
                </c:pt>
                <c:pt idx="35835">
                  <c:v>3.3587747000000001E-2</c:v>
                </c:pt>
                <c:pt idx="35836">
                  <c:v>3.3587747199999997E-2</c:v>
                </c:pt>
                <c:pt idx="35837">
                  <c:v>3.35877474E-2</c:v>
                </c:pt>
                <c:pt idx="35838">
                  <c:v>3.3587747600000002E-2</c:v>
                </c:pt>
                <c:pt idx="35839">
                  <c:v>3.3587747799999998E-2</c:v>
                </c:pt>
                <c:pt idx="35840">
                  <c:v>3.3587748000000001E-2</c:v>
                </c:pt>
                <c:pt idx="35841">
                  <c:v>3.3587748200000003E-2</c:v>
                </c:pt>
                <c:pt idx="35842">
                  <c:v>3.3587748399999999E-2</c:v>
                </c:pt>
                <c:pt idx="35843">
                  <c:v>3.3587748600000002E-2</c:v>
                </c:pt>
                <c:pt idx="35844">
                  <c:v>3.3587748799999997E-2</c:v>
                </c:pt>
                <c:pt idx="35845">
                  <c:v>3.3587749E-2</c:v>
                </c:pt>
                <c:pt idx="35846">
                  <c:v>3.3587749200000003E-2</c:v>
                </c:pt>
                <c:pt idx="35847">
                  <c:v>3.3587749399999998E-2</c:v>
                </c:pt>
                <c:pt idx="35848">
                  <c:v>3.3587749600000001E-2</c:v>
                </c:pt>
                <c:pt idx="35849">
                  <c:v>3.3587749799999997E-2</c:v>
                </c:pt>
                <c:pt idx="35850">
                  <c:v>3.358775E-2</c:v>
                </c:pt>
                <c:pt idx="35851">
                  <c:v>3.3587750200000002E-2</c:v>
                </c:pt>
                <c:pt idx="35852">
                  <c:v>3.3587750399999998E-2</c:v>
                </c:pt>
                <c:pt idx="35853">
                  <c:v>3.3587750600000001E-2</c:v>
                </c:pt>
                <c:pt idx="35854">
                  <c:v>3.3587750800000003E-2</c:v>
                </c:pt>
                <c:pt idx="35855">
                  <c:v>3.3587750999999999E-2</c:v>
                </c:pt>
                <c:pt idx="35856">
                  <c:v>3.3587751200000002E-2</c:v>
                </c:pt>
                <c:pt idx="35857">
                  <c:v>3.3587751399999997E-2</c:v>
                </c:pt>
                <c:pt idx="35858">
                  <c:v>3.35877516E-2</c:v>
                </c:pt>
                <c:pt idx="35859">
                  <c:v>3.3587751800000003E-2</c:v>
                </c:pt>
                <c:pt idx="35860">
                  <c:v>3.3587751999999998E-2</c:v>
                </c:pt>
                <c:pt idx="35861">
                  <c:v>3.3587752200000001E-2</c:v>
                </c:pt>
                <c:pt idx="35862">
                  <c:v>3.3587752399999997E-2</c:v>
                </c:pt>
                <c:pt idx="35863">
                  <c:v>3.35877526E-2</c:v>
                </c:pt>
                <c:pt idx="35864">
                  <c:v>3.3587752800000002E-2</c:v>
                </c:pt>
                <c:pt idx="35865">
                  <c:v>3.3587752999999998E-2</c:v>
                </c:pt>
                <c:pt idx="35866">
                  <c:v>3.3587753200000001E-2</c:v>
                </c:pt>
                <c:pt idx="35867">
                  <c:v>3.3587753400000003E-2</c:v>
                </c:pt>
                <c:pt idx="35868">
                  <c:v>3.3587753599999999E-2</c:v>
                </c:pt>
                <c:pt idx="35869">
                  <c:v>3.3587753800000002E-2</c:v>
                </c:pt>
                <c:pt idx="35870">
                  <c:v>3.3587753999999997E-2</c:v>
                </c:pt>
                <c:pt idx="35871">
                  <c:v>3.35877542E-2</c:v>
                </c:pt>
                <c:pt idx="35872">
                  <c:v>3.3587754400000003E-2</c:v>
                </c:pt>
                <c:pt idx="35873">
                  <c:v>3.3587754599999999E-2</c:v>
                </c:pt>
                <c:pt idx="35874">
                  <c:v>3.3587754800000001E-2</c:v>
                </c:pt>
                <c:pt idx="35875">
                  <c:v>3.3587754999999997E-2</c:v>
                </c:pt>
                <c:pt idx="35876">
                  <c:v>3.35877552E-2</c:v>
                </c:pt>
                <c:pt idx="35877">
                  <c:v>3.3587755400000002E-2</c:v>
                </c:pt>
                <c:pt idx="35878">
                  <c:v>3.3587755599999998E-2</c:v>
                </c:pt>
                <c:pt idx="35879">
                  <c:v>3.3587755800000001E-2</c:v>
                </c:pt>
                <c:pt idx="35880">
                  <c:v>3.3587756000000003E-2</c:v>
                </c:pt>
                <c:pt idx="35881">
                  <c:v>3.3587756199999999E-2</c:v>
                </c:pt>
                <c:pt idx="35882">
                  <c:v>3.3587756400000002E-2</c:v>
                </c:pt>
                <c:pt idx="35883">
                  <c:v>3.3587756599999997E-2</c:v>
                </c:pt>
                <c:pt idx="35884">
                  <c:v>3.35877568E-2</c:v>
                </c:pt>
                <c:pt idx="35885">
                  <c:v>3.3587757000000003E-2</c:v>
                </c:pt>
                <c:pt idx="35886">
                  <c:v>3.3587757199999999E-2</c:v>
                </c:pt>
                <c:pt idx="35887">
                  <c:v>3.3587757400000001E-2</c:v>
                </c:pt>
                <c:pt idx="35888">
                  <c:v>3.3587757599999997E-2</c:v>
                </c:pt>
                <c:pt idx="35889">
                  <c:v>3.35877578E-2</c:v>
                </c:pt>
                <c:pt idx="35890">
                  <c:v>3.3587758000000002E-2</c:v>
                </c:pt>
                <c:pt idx="35891">
                  <c:v>3.3587758199999998E-2</c:v>
                </c:pt>
                <c:pt idx="35892">
                  <c:v>3.3587758400000001E-2</c:v>
                </c:pt>
                <c:pt idx="35893">
                  <c:v>3.3587758600000003E-2</c:v>
                </c:pt>
                <c:pt idx="35894">
                  <c:v>3.3587758799999999E-2</c:v>
                </c:pt>
                <c:pt idx="35895">
                  <c:v>3.3587759000000002E-2</c:v>
                </c:pt>
                <c:pt idx="35896">
                  <c:v>3.3587759199999997E-2</c:v>
                </c:pt>
                <c:pt idx="35897">
                  <c:v>3.35877594E-2</c:v>
                </c:pt>
                <c:pt idx="35898">
                  <c:v>3.3587759600000003E-2</c:v>
                </c:pt>
                <c:pt idx="35899">
                  <c:v>3.3587759799999999E-2</c:v>
                </c:pt>
                <c:pt idx="35900">
                  <c:v>3.3587760000000001E-2</c:v>
                </c:pt>
                <c:pt idx="35901">
                  <c:v>3.3587760199999997E-2</c:v>
                </c:pt>
                <c:pt idx="35902">
                  <c:v>3.35877604E-2</c:v>
                </c:pt>
                <c:pt idx="35903">
                  <c:v>3.3587760600000002E-2</c:v>
                </c:pt>
                <c:pt idx="35904">
                  <c:v>3.3587760799999998E-2</c:v>
                </c:pt>
                <c:pt idx="35905">
                  <c:v>3.3587761000000001E-2</c:v>
                </c:pt>
                <c:pt idx="35906">
                  <c:v>3.3587761200000003E-2</c:v>
                </c:pt>
                <c:pt idx="35907">
                  <c:v>3.3587761399999999E-2</c:v>
                </c:pt>
                <c:pt idx="35908">
                  <c:v>3.3587761600000002E-2</c:v>
                </c:pt>
                <c:pt idx="35909">
                  <c:v>3.3587761799999998E-2</c:v>
                </c:pt>
                <c:pt idx="35910">
                  <c:v>3.3587762E-2</c:v>
                </c:pt>
                <c:pt idx="35911">
                  <c:v>3.3587762200000003E-2</c:v>
                </c:pt>
                <c:pt idx="35912">
                  <c:v>3.3587762399999999E-2</c:v>
                </c:pt>
                <c:pt idx="35913">
                  <c:v>3.3587762600000001E-2</c:v>
                </c:pt>
                <c:pt idx="35914">
                  <c:v>3.3587762799999997E-2</c:v>
                </c:pt>
                <c:pt idx="35915">
                  <c:v>3.3587763E-2</c:v>
                </c:pt>
                <c:pt idx="35916">
                  <c:v>3.3587763200000002E-2</c:v>
                </c:pt>
                <c:pt idx="35917">
                  <c:v>3.3587763399999998E-2</c:v>
                </c:pt>
                <c:pt idx="35918">
                  <c:v>3.3587763600000001E-2</c:v>
                </c:pt>
                <c:pt idx="35919">
                  <c:v>3.3587763800000003E-2</c:v>
                </c:pt>
                <c:pt idx="35920">
                  <c:v>3.3587763999999999E-2</c:v>
                </c:pt>
                <c:pt idx="35921">
                  <c:v>3.3587764200000002E-2</c:v>
                </c:pt>
                <c:pt idx="35922">
                  <c:v>3.3587764399999998E-2</c:v>
                </c:pt>
                <c:pt idx="35923">
                  <c:v>3.35877646E-2</c:v>
                </c:pt>
                <c:pt idx="35924">
                  <c:v>3.3587764800000003E-2</c:v>
                </c:pt>
                <c:pt idx="35925">
                  <c:v>3.3587764999999999E-2</c:v>
                </c:pt>
                <c:pt idx="35926">
                  <c:v>3.3587765200000001E-2</c:v>
                </c:pt>
                <c:pt idx="35927">
                  <c:v>3.3587765399999997E-2</c:v>
                </c:pt>
                <c:pt idx="35928">
                  <c:v>3.35877656E-2</c:v>
                </c:pt>
                <c:pt idx="35929">
                  <c:v>3.3587765800000002E-2</c:v>
                </c:pt>
                <c:pt idx="35930">
                  <c:v>3.3587765999999998E-2</c:v>
                </c:pt>
                <c:pt idx="35931">
                  <c:v>3.3587766200000001E-2</c:v>
                </c:pt>
                <c:pt idx="35932">
                  <c:v>3.3587766400000003E-2</c:v>
                </c:pt>
                <c:pt idx="35933">
                  <c:v>3.3587766599999999E-2</c:v>
                </c:pt>
                <c:pt idx="35934">
                  <c:v>3.3587766800000002E-2</c:v>
                </c:pt>
                <c:pt idx="35935">
                  <c:v>3.3587766999999998E-2</c:v>
                </c:pt>
                <c:pt idx="35936">
                  <c:v>3.35877672E-2</c:v>
                </c:pt>
                <c:pt idx="35937">
                  <c:v>3.3587767400000003E-2</c:v>
                </c:pt>
                <c:pt idx="35938">
                  <c:v>3.3587767599999999E-2</c:v>
                </c:pt>
                <c:pt idx="35939">
                  <c:v>3.3587767800000001E-2</c:v>
                </c:pt>
                <c:pt idx="35940">
                  <c:v>3.3587767999999997E-2</c:v>
                </c:pt>
                <c:pt idx="35941">
                  <c:v>3.35877682E-2</c:v>
                </c:pt>
                <c:pt idx="35942">
                  <c:v>3.3587768400000002E-2</c:v>
                </c:pt>
                <c:pt idx="35943">
                  <c:v>3.3587768599999998E-2</c:v>
                </c:pt>
                <c:pt idx="35944">
                  <c:v>3.3587768800000001E-2</c:v>
                </c:pt>
                <c:pt idx="35945">
                  <c:v>3.3587769000000003E-2</c:v>
                </c:pt>
                <c:pt idx="35946">
                  <c:v>3.3587769199999999E-2</c:v>
                </c:pt>
                <c:pt idx="35947">
                  <c:v>3.3587769400000002E-2</c:v>
                </c:pt>
                <c:pt idx="35948">
                  <c:v>3.3587769599999998E-2</c:v>
                </c:pt>
                <c:pt idx="35949">
                  <c:v>3.35877698E-2</c:v>
                </c:pt>
                <c:pt idx="35950">
                  <c:v>3.3587770000000003E-2</c:v>
                </c:pt>
                <c:pt idx="35951">
                  <c:v>3.3587770199999999E-2</c:v>
                </c:pt>
                <c:pt idx="35952">
                  <c:v>3.3587770400000001E-2</c:v>
                </c:pt>
                <c:pt idx="35953">
                  <c:v>3.3587770599999997E-2</c:v>
                </c:pt>
                <c:pt idx="35954">
                  <c:v>3.35877708E-2</c:v>
                </c:pt>
                <c:pt idx="35955">
                  <c:v>3.3587771000000002E-2</c:v>
                </c:pt>
                <c:pt idx="35956">
                  <c:v>3.3587771199999998E-2</c:v>
                </c:pt>
                <c:pt idx="35957">
                  <c:v>3.3587771400000001E-2</c:v>
                </c:pt>
                <c:pt idx="35958">
                  <c:v>3.3587771600000003E-2</c:v>
                </c:pt>
                <c:pt idx="35959">
                  <c:v>3.3587771799999999E-2</c:v>
                </c:pt>
                <c:pt idx="35960">
                  <c:v>3.3587772000000002E-2</c:v>
                </c:pt>
                <c:pt idx="35961">
                  <c:v>3.3587772199999998E-2</c:v>
                </c:pt>
                <c:pt idx="35962">
                  <c:v>3.35877724E-2</c:v>
                </c:pt>
                <c:pt idx="35963">
                  <c:v>3.3587772600000003E-2</c:v>
                </c:pt>
                <c:pt idx="35964">
                  <c:v>3.3587772799999999E-2</c:v>
                </c:pt>
                <c:pt idx="35965">
                  <c:v>3.3587773000000001E-2</c:v>
                </c:pt>
                <c:pt idx="35966">
                  <c:v>3.3587773199999997E-2</c:v>
                </c:pt>
                <c:pt idx="35967">
                  <c:v>3.35877734E-2</c:v>
                </c:pt>
                <c:pt idx="35968">
                  <c:v>3.3587773600000002E-2</c:v>
                </c:pt>
                <c:pt idx="35969">
                  <c:v>3.3587773799999998E-2</c:v>
                </c:pt>
                <c:pt idx="35970">
                  <c:v>3.3587774000000001E-2</c:v>
                </c:pt>
                <c:pt idx="35971">
                  <c:v>3.3587774200000003E-2</c:v>
                </c:pt>
                <c:pt idx="35972">
                  <c:v>3.3587774399999999E-2</c:v>
                </c:pt>
                <c:pt idx="35973">
                  <c:v>3.3587774600000002E-2</c:v>
                </c:pt>
                <c:pt idx="35974">
                  <c:v>3.3587774799999998E-2</c:v>
                </c:pt>
                <c:pt idx="35975">
                  <c:v>3.3587775E-2</c:v>
                </c:pt>
                <c:pt idx="35976">
                  <c:v>3.3587775200000003E-2</c:v>
                </c:pt>
                <c:pt idx="35977">
                  <c:v>3.3587775399999999E-2</c:v>
                </c:pt>
                <c:pt idx="35978">
                  <c:v>3.3587775600000001E-2</c:v>
                </c:pt>
                <c:pt idx="35979">
                  <c:v>3.3587775799999997E-2</c:v>
                </c:pt>
                <c:pt idx="35980">
                  <c:v>3.3587776E-2</c:v>
                </c:pt>
                <c:pt idx="35981">
                  <c:v>3.3587776200000002E-2</c:v>
                </c:pt>
                <c:pt idx="35982">
                  <c:v>3.3587776399999998E-2</c:v>
                </c:pt>
                <c:pt idx="35983">
                  <c:v>3.3587776600000001E-2</c:v>
                </c:pt>
                <c:pt idx="35984">
                  <c:v>3.3587776799999997E-2</c:v>
                </c:pt>
                <c:pt idx="35985">
                  <c:v>3.3587776999999999E-2</c:v>
                </c:pt>
                <c:pt idx="35986">
                  <c:v>3.3587777200000002E-2</c:v>
                </c:pt>
                <c:pt idx="35987">
                  <c:v>3.3587777399999998E-2</c:v>
                </c:pt>
                <c:pt idx="35988">
                  <c:v>3.35877776E-2</c:v>
                </c:pt>
                <c:pt idx="35989">
                  <c:v>3.3587777800000003E-2</c:v>
                </c:pt>
                <c:pt idx="35990">
                  <c:v>3.3587777999999999E-2</c:v>
                </c:pt>
                <c:pt idx="35991">
                  <c:v>3.3587778200000001E-2</c:v>
                </c:pt>
                <c:pt idx="35992">
                  <c:v>3.3587778399999997E-2</c:v>
                </c:pt>
                <c:pt idx="35993">
                  <c:v>3.35877786E-2</c:v>
                </c:pt>
                <c:pt idx="35994">
                  <c:v>3.3587778800000002E-2</c:v>
                </c:pt>
                <c:pt idx="35995">
                  <c:v>3.3587778999999998E-2</c:v>
                </c:pt>
                <c:pt idx="35996">
                  <c:v>3.3587779200000001E-2</c:v>
                </c:pt>
                <c:pt idx="35997">
                  <c:v>3.3587779399999997E-2</c:v>
                </c:pt>
                <c:pt idx="35998">
                  <c:v>3.3587779599999999E-2</c:v>
                </c:pt>
                <c:pt idx="35999">
                  <c:v>3.3587779800000002E-2</c:v>
                </c:pt>
                <c:pt idx="36000">
                  <c:v>3.3587779999999998E-2</c:v>
                </c:pt>
                <c:pt idx="36001">
                  <c:v>3.35877802E-2</c:v>
                </c:pt>
                <c:pt idx="36002">
                  <c:v>3.3587780400000003E-2</c:v>
                </c:pt>
                <c:pt idx="36003">
                  <c:v>3.3587780599999999E-2</c:v>
                </c:pt>
                <c:pt idx="36004">
                  <c:v>3.3587780800000001E-2</c:v>
                </c:pt>
                <c:pt idx="36005">
                  <c:v>3.3587780999999997E-2</c:v>
                </c:pt>
                <c:pt idx="36006">
                  <c:v>3.35877812E-2</c:v>
                </c:pt>
                <c:pt idx="36007">
                  <c:v>3.3587781400000002E-2</c:v>
                </c:pt>
                <c:pt idx="36008">
                  <c:v>3.3587781599999998E-2</c:v>
                </c:pt>
                <c:pt idx="36009">
                  <c:v>3.3587781800000001E-2</c:v>
                </c:pt>
                <c:pt idx="36010">
                  <c:v>3.3587781999999997E-2</c:v>
                </c:pt>
                <c:pt idx="36011">
                  <c:v>3.3587782199999999E-2</c:v>
                </c:pt>
                <c:pt idx="36012">
                  <c:v>3.3587782400000002E-2</c:v>
                </c:pt>
                <c:pt idx="36013">
                  <c:v>3.3587782599999998E-2</c:v>
                </c:pt>
                <c:pt idx="36014">
                  <c:v>3.35877828E-2</c:v>
                </c:pt>
                <c:pt idx="36015">
                  <c:v>3.3587783000000003E-2</c:v>
                </c:pt>
                <c:pt idx="36016">
                  <c:v>3.3587783199999999E-2</c:v>
                </c:pt>
                <c:pt idx="36017">
                  <c:v>3.3587783400000001E-2</c:v>
                </c:pt>
                <c:pt idx="36018">
                  <c:v>3.3587783599999997E-2</c:v>
                </c:pt>
                <c:pt idx="36019">
                  <c:v>3.35877838E-2</c:v>
                </c:pt>
                <c:pt idx="36020">
                  <c:v>3.3587784000000002E-2</c:v>
                </c:pt>
                <c:pt idx="36021">
                  <c:v>3.3587784199999998E-2</c:v>
                </c:pt>
                <c:pt idx="36022">
                  <c:v>3.3587784400000001E-2</c:v>
                </c:pt>
                <c:pt idx="36023">
                  <c:v>3.3587784599999997E-2</c:v>
                </c:pt>
                <c:pt idx="36024">
                  <c:v>3.3587784799999999E-2</c:v>
                </c:pt>
                <c:pt idx="36025">
                  <c:v>3.3587785000000002E-2</c:v>
                </c:pt>
                <c:pt idx="36026">
                  <c:v>3.3587785199999998E-2</c:v>
                </c:pt>
                <c:pt idx="36027">
                  <c:v>3.35877854E-2</c:v>
                </c:pt>
                <c:pt idx="36028">
                  <c:v>3.3587785600000003E-2</c:v>
                </c:pt>
                <c:pt idx="36029">
                  <c:v>3.3587785799999999E-2</c:v>
                </c:pt>
                <c:pt idx="36030">
                  <c:v>3.3587786000000001E-2</c:v>
                </c:pt>
                <c:pt idx="36031">
                  <c:v>3.3587786199999997E-2</c:v>
                </c:pt>
                <c:pt idx="36032">
                  <c:v>3.35877864E-2</c:v>
                </c:pt>
                <c:pt idx="36033">
                  <c:v>3.3587786600000002E-2</c:v>
                </c:pt>
                <c:pt idx="36034">
                  <c:v>3.3587786799999998E-2</c:v>
                </c:pt>
                <c:pt idx="36035">
                  <c:v>3.3587787000000001E-2</c:v>
                </c:pt>
                <c:pt idx="36036">
                  <c:v>3.3587787199999997E-2</c:v>
                </c:pt>
                <c:pt idx="36037">
                  <c:v>3.3587787399999999E-2</c:v>
                </c:pt>
                <c:pt idx="36038">
                  <c:v>3.3587787600000002E-2</c:v>
                </c:pt>
                <c:pt idx="36039">
                  <c:v>3.3587787799999998E-2</c:v>
                </c:pt>
                <c:pt idx="36040">
                  <c:v>3.3587788E-2</c:v>
                </c:pt>
                <c:pt idx="36041">
                  <c:v>3.3587788200000003E-2</c:v>
                </c:pt>
                <c:pt idx="36042">
                  <c:v>3.3587788399999999E-2</c:v>
                </c:pt>
                <c:pt idx="36043">
                  <c:v>3.3587788600000001E-2</c:v>
                </c:pt>
                <c:pt idx="36044">
                  <c:v>3.3587788799999997E-2</c:v>
                </c:pt>
                <c:pt idx="36045">
                  <c:v>3.3587789E-2</c:v>
                </c:pt>
                <c:pt idx="36046">
                  <c:v>3.3587789200000003E-2</c:v>
                </c:pt>
                <c:pt idx="36047">
                  <c:v>3.3587789399999998E-2</c:v>
                </c:pt>
                <c:pt idx="36048">
                  <c:v>3.3587789600000001E-2</c:v>
                </c:pt>
                <c:pt idx="36049">
                  <c:v>3.3587789799999997E-2</c:v>
                </c:pt>
                <c:pt idx="36050">
                  <c:v>3.3587789999999999E-2</c:v>
                </c:pt>
                <c:pt idx="36051">
                  <c:v>3.3587790200000002E-2</c:v>
                </c:pt>
                <c:pt idx="36052">
                  <c:v>3.3587790399999998E-2</c:v>
                </c:pt>
                <c:pt idx="36053">
                  <c:v>3.35877906E-2</c:v>
                </c:pt>
                <c:pt idx="36054">
                  <c:v>3.3587790800000003E-2</c:v>
                </c:pt>
                <c:pt idx="36055">
                  <c:v>3.3587790999999999E-2</c:v>
                </c:pt>
                <c:pt idx="36056">
                  <c:v>3.3587791200000001E-2</c:v>
                </c:pt>
                <c:pt idx="36057">
                  <c:v>3.3587791399999997E-2</c:v>
                </c:pt>
                <c:pt idx="36058">
                  <c:v>3.35877916E-2</c:v>
                </c:pt>
                <c:pt idx="36059">
                  <c:v>3.3587791800000003E-2</c:v>
                </c:pt>
                <c:pt idx="36060">
                  <c:v>3.3587791999999998E-2</c:v>
                </c:pt>
                <c:pt idx="36061">
                  <c:v>3.3587792200000001E-2</c:v>
                </c:pt>
                <c:pt idx="36062">
                  <c:v>3.3587792399999997E-2</c:v>
                </c:pt>
                <c:pt idx="36063">
                  <c:v>3.3587792599999999E-2</c:v>
                </c:pt>
                <c:pt idx="36064">
                  <c:v>3.3587792800000002E-2</c:v>
                </c:pt>
                <c:pt idx="36065">
                  <c:v>3.3587792999999998E-2</c:v>
                </c:pt>
                <c:pt idx="36066">
                  <c:v>3.35877932E-2</c:v>
                </c:pt>
                <c:pt idx="36067">
                  <c:v>3.3587793400000003E-2</c:v>
                </c:pt>
                <c:pt idx="36068">
                  <c:v>3.3587793599999999E-2</c:v>
                </c:pt>
                <c:pt idx="36069">
                  <c:v>3.3587793800000001E-2</c:v>
                </c:pt>
                <c:pt idx="36070">
                  <c:v>3.3587793999999997E-2</c:v>
                </c:pt>
                <c:pt idx="36071">
                  <c:v>3.35877942E-2</c:v>
                </c:pt>
                <c:pt idx="36072">
                  <c:v>3.3587794400000003E-2</c:v>
                </c:pt>
                <c:pt idx="36073">
                  <c:v>3.3587794599999998E-2</c:v>
                </c:pt>
                <c:pt idx="36074">
                  <c:v>3.3587794800000001E-2</c:v>
                </c:pt>
                <c:pt idx="36075">
                  <c:v>3.3587794999999997E-2</c:v>
                </c:pt>
                <c:pt idx="36076">
                  <c:v>3.3587795199999999E-2</c:v>
                </c:pt>
                <c:pt idx="36077">
                  <c:v>3.3587795400000002E-2</c:v>
                </c:pt>
                <c:pt idx="36078">
                  <c:v>3.3587795599999998E-2</c:v>
                </c:pt>
                <c:pt idx="36079">
                  <c:v>3.35877958E-2</c:v>
                </c:pt>
                <c:pt idx="36080">
                  <c:v>3.3587796000000003E-2</c:v>
                </c:pt>
                <c:pt idx="36081">
                  <c:v>3.3587796199999999E-2</c:v>
                </c:pt>
                <c:pt idx="36082">
                  <c:v>3.3587796400000001E-2</c:v>
                </c:pt>
                <c:pt idx="36083">
                  <c:v>3.3587796599999997E-2</c:v>
                </c:pt>
                <c:pt idx="36084">
                  <c:v>3.35877968E-2</c:v>
                </c:pt>
                <c:pt idx="36085">
                  <c:v>3.3587797000000003E-2</c:v>
                </c:pt>
                <c:pt idx="36086">
                  <c:v>3.3587797199999998E-2</c:v>
                </c:pt>
                <c:pt idx="36087">
                  <c:v>3.3587797400000001E-2</c:v>
                </c:pt>
                <c:pt idx="36088">
                  <c:v>3.3587797599999997E-2</c:v>
                </c:pt>
                <c:pt idx="36089">
                  <c:v>3.3587797799999999E-2</c:v>
                </c:pt>
                <c:pt idx="36090">
                  <c:v>3.3587798000000002E-2</c:v>
                </c:pt>
                <c:pt idx="36091">
                  <c:v>3.3587798199999998E-2</c:v>
                </c:pt>
                <c:pt idx="36092">
                  <c:v>3.35877984E-2</c:v>
                </c:pt>
                <c:pt idx="36093">
                  <c:v>3.3587798600000003E-2</c:v>
                </c:pt>
                <c:pt idx="36094">
                  <c:v>3.3587798799999999E-2</c:v>
                </c:pt>
                <c:pt idx="36095">
                  <c:v>3.3587799000000002E-2</c:v>
                </c:pt>
                <c:pt idx="36096">
                  <c:v>3.3587799199999997E-2</c:v>
                </c:pt>
                <c:pt idx="36097">
                  <c:v>3.35877994E-2</c:v>
                </c:pt>
                <c:pt idx="36098">
                  <c:v>3.3587799600000003E-2</c:v>
                </c:pt>
                <c:pt idx="36099">
                  <c:v>3.3587799799999998E-2</c:v>
                </c:pt>
                <c:pt idx="36100">
                  <c:v>3.3587800000000001E-2</c:v>
                </c:pt>
                <c:pt idx="36101">
                  <c:v>3.3587800199999997E-2</c:v>
                </c:pt>
                <c:pt idx="36102">
                  <c:v>3.3587800399999999E-2</c:v>
                </c:pt>
                <c:pt idx="36103">
                  <c:v>3.3587800600000002E-2</c:v>
                </c:pt>
                <c:pt idx="36104">
                  <c:v>3.3587800799999998E-2</c:v>
                </c:pt>
                <c:pt idx="36105">
                  <c:v>3.3587801E-2</c:v>
                </c:pt>
                <c:pt idx="36106">
                  <c:v>3.3587801200000003E-2</c:v>
                </c:pt>
                <c:pt idx="36107">
                  <c:v>3.3587801399999999E-2</c:v>
                </c:pt>
                <c:pt idx="36108">
                  <c:v>3.3587801600000002E-2</c:v>
                </c:pt>
                <c:pt idx="36109">
                  <c:v>3.3587801799999997E-2</c:v>
                </c:pt>
                <c:pt idx="36110">
                  <c:v>3.3587802E-2</c:v>
                </c:pt>
                <c:pt idx="36111">
                  <c:v>3.3587802200000003E-2</c:v>
                </c:pt>
                <c:pt idx="36112">
                  <c:v>3.3587802399999998E-2</c:v>
                </c:pt>
                <c:pt idx="36113">
                  <c:v>3.3587802600000001E-2</c:v>
                </c:pt>
                <c:pt idx="36114">
                  <c:v>3.3587802799999997E-2</c:v>
                </c:pt>
                <c:pt idx="36115">
                  <c:v>3.3587802999999999E-2</c:v>
                </c:pt>
                <c:pt idx="36116">
                  <c:v>3.3587803200000002E-2</c:v>
                </c:pt>
                <c:pt idx="36117">
                  <c:v>3.3587803399999998E-2</c:v>
                </c:pt>
                <c:pt idx="36118">
                  <c:v>3.35878036E-2</c:v>
                </c:pt>
                <c:pt idx="36119">
                  <c:v>3.3587803800000003E-2</c:v>
                </c:pt>
                <c:pt idx="36120">
                  <c:v>3.3587803999999999E-2</c:v>
                </c:pt>
                <c:pt idx="36121">
                  <c:v>3.3587804200000002E-2</c:v>
                </c:pt>
                <c:pt idx="36122">
                  <c:v>3.3587804399999997E-2</c:v>
                </c:pt>
                <c:pt idx="36123">
                  <c:v>3.35878046E-2</c:v>
                </c:pt>
                <c:pt idx="36124">
                  <c:v>3.3587804800000003E-2</c:v>
                </c:pt>
                <c:pt idx="36125">
                  <c:v>3.3587804999999998E-2</c:v>
                </c:pt>
                <c:pt idx="36126">
                  <c:v>3.3587805200000001E-2</c:v>
                </c:pt>
                <c:pt idx="36127">
                  <c:v>3.3587805399999997E-2</c:v>
                </c:pt>
                <c:pt idx="36128">
                  <c:v>3.3587805599999999E-2</c:v>
                </c:pt>
                <c:pt idx="36129">
                  <c:v>3.3587805800000002E-2</c:v>
                </c:pt>
                <c:pt idx="36130">
                  <c:v>3.3587805999999998E-2</c:v>
                </c:pt>
                <c:pt idx="36131">
                  <c:v>3.3587806200000001E-2</c:v>
                </c:pt>
                <c:pt idx="36132">
                  <c:v>3.3587806400000003E-2</c:v>
                </c:pt>
                <c:pt idx="36133">
                  <c:v>3.3587806599999999E-2</c:v>
                </c:pt>
                <c:pt idx="36134">
                  <c:v>3.3587806800000002E-2</c:v>
                </c:pt>
                <c:pt idx="36135">
                  <c:v>3.3587806999999997E-2</c:v>
                </c:pt>
                <c:pt idx="36136">
                  <c:v>3.35878072E-2</c:v>
                </c:pt>
                <c:pt idx="36137">
                  <c:v>3.3587807400000003E-2</c:v>
                </c:pt>
                <c:pt idx="36138">
                  <c:v>3.3587807599999998E-2</c:v>
                </c:pt>
                <c:pt idx="36139">
                  <c:v>3.3587807800000001E-2</c:v>
                </c:pt>
                <c:pt idx="36140">
                  <c:v>3.3587807999999997E-2</c:v>
                </c:pt>
                <c:pt idx="36141">
                  <c:v>3.3587808199999999E-2</c:v>
                </c:pt>
                <c:pt idx="36142">
                  <c:v>3.3587808400000002E-2</c:v>
                </c:pt>
                <c:pt idx="36143">
                  <c:v>3.3587808599999998E-2</c:v>
                </c:pt>
                <c:pt idx="36144">
                  <c:v>3.3587808800000001E-2</c:v>
                </c:pt>
                <c:pt idx="36145">
                  <c:v>3.3587809000000003E-2</c:v>
                </c:pt>
                <c:pt idx="36146">
                  <c:v>3.3587809199999999E-2</c:v>
                </c:pt>
                <c:pt idx="36147">
                  <c:v>3.3587809400000002E-2</c:v>
                </c:pt>
                <c:pt idx="36148">
                  <c:v>3.3587809599999997E-2</c:v>
                </c:pt>
                <c:pt idx="36149">
                  <c:v>3.35878098E-2</c:v>
                </c:pt>
                <c:pt idx="36150">
                  <c:v>3.3587810000000003E-2</c:v>
                </c:pt>
                <c:pt idx="36151">
                  <c:v>3.3587810199999998E-2</c:v>
                </c:pt>
                <c:pt idx="36152">
                  <c:v>3.3587810400000001E-2</c:v>
                </c:pt>
                <c:pt idx="36153">
                  <c:v>3.3587810599999997E-2</c:v>
                </c:pt>
                <c:pt idx="36154">
                  <c:v>3.3587810799999999E-2</c:v>
                </c:pt>
                <c:pt idx="36155">
                  <c:v>3.3587811000000002E-2</c:v>
                </c:pt>
                <c:pt idx="36156">
                  <c:v>3.3587811199999998E-2</c:v>
                </c:pt>
                <c:pt idx="36157">
                  <c:v>3.3587811400000001E-2</c:v>
                </c:pt>
                <c:pt idx="36158">
                  <c:v>3.3587811600000003E-2</c:v>
                </c:pt>
                <c:pt idx="36159">
                  <c:v>3.3587811799999999E-2</c:v>
                </c:pt>
                <c:pt idx="36160">
                  <c:v>3.3587812000000002E-2</c:v>
                </c:pt>
                <c:pt idx="36161">
                  <c:v>3.3587812199999997E-2</c:v>
                </c:pt>
                <c:pt idx="36162">
                  <c:v>3.35878124E-2</c:v>
                </c:pt>
                <c:pt idx="36163">
                  <c:v>3.3587812600000003E-2</c:v>
                </c:pt>
                <c:pt idx="36164">
                  <c:v>3.3587812799999998E-2</c:v>
                </c:pt>
                <c:pt idx="36165">
                  <c:v>3.3587813000000001E-2</c:v>
                </c:pt>
                <c:pt idx="36166">
                  <c:v>3.3587813199999997E-2</c:v>
                </c:pt>
                <c:pt idx="36167">
                  <c:v>3.3587813399999999E-2</c:v>
                </c:pt>
                <c:pt idx="36168">
                  <c:v>3.3587813600000002E-2</c:v>
                </c:pt>
                <c:pt idx="36169">
                  <c:v>3.3587813799999998E-2</c:v>
                </c:pt>
                <c:pt idx="36170">
                  <c:v>3.3587814000000001E-2</c:v>
                </c:pt>
                <c:pt idx="36171">
                  <c:v>3.3587814200000003E-2</c:v>
                </c:pt>
                <c:pt idx="36172">
                  <c:v>3.3587814399999999E-2</c:v>
                </c:pt>
                <c:pt idx="36173">
                  <c:v>3.3587814600000002E-2</c:v>
                </c:pt>
                <c:pt idx="36174">
                  <c:v>3.3587814799999997E-2</c:v>
                </c:pt>
                <c:pt idx="36175">
                  <c:v>3.3587815E-2</c:v>
                </c:pt>
                <c:pt idx="36176">
                  <c:v>3.3587815200000003E-2</c:v>
                </c:pt>
                <c:pt idx="36177">
                  <c:v>3.3587815399999998E-2</c:v>
                </c:pt>
                <c:pt idx="36178">
                  <c:v>3.3587815600000001E-2</c:v>
                </c:pt>
                <c:pt idx="36179">
                  <c:v>3.3587815799999997E-2</c:v>
                </c:pt>
                <c:pt idx="36180">
                  <c:v>3.3587816E-2</c:v>
                </c:pt>
                <c:pt idx="36181">
                  <c:v>3.3587816200000002E-2</c:v>
                </c:pt>
                <c:pt idx="36182">
                  <c:v>3.3587816399999998E-2</c:v>
                </c:pt>
                <c:pt idx="36183">
                  <c:v>3.3587816600000001E-2</c:v>
                </c:pt>
                <c:pt idx="36184">
                  <c:v>3.3587816800000003E-2</c:v>
                </c:pt>
                <c:pt idx="36185">
                  <c:v>3.3587816999999999E-2</c:v>
                </c:pt>
                <c:pt idx="36186">
                  <c:v>3.3587817200000002E-2</c:v>
                </c:pt>
                <c:pt idx="36187">
                  <c:v>3.3587817399999997E-2</c:v>
                </c:pt>
                <c:pt idx="36188">
                  <c:v>3.35878176E-2</c:v>
                </c:pt>
                <c:pt idx="36189">
                  <c:v>3.3587817800000003E-2</c:v>
                </c:pt>
                <c:pt idx="36190">
                  <c:v>3.3587817999999998E-2</c:v>
                </c:pt>
                <c:pt idx="36191">
                  <c:v>3.3587818200000001E-2</c:v>
                </c:pt>
                <c:pt idx="36192">
                  <c:v>3.3587818399999997E-2</c:v>
                </c:pt>
                <c:pt idx="36193">
                  <c:v>3.35878186E-2</c:v>
                </c:pt>
                <c:pt idx="36194">
                  <c:v>3.3587818800000002E-2</c:v>
                </c:pt>
                <c:pt idx="36195">
                  <c:v>3.3587818999999998E-2</c:v>
                </c:pt>
                <c:pt idx="36196">
                  <c:v>3.3587819200000001E-2</c:v>
                </c:pt>
                <c:pt idx="36197">
                  <c:v>3.3587819400000003E-2</c:v>
                </c:pt>
                <c:pt idx="36198">
                  <c:v>3.3587819599999999E-2</c:v>
                </c:pt>
                <c:pt idx="36199">
                  <c:v>3.3587819800000002E-2</c:v>
                </c:pt>
                <c:pt idx="36200">
                  <c:v>3.3587819999999997E-2</c:v>
                </c:pt>
                <c:pt idx="36201">
                  <c:v>3.35878202E-2</c:v>
                </c:pt>
                <c:pt idx="36202">
                  <c:v>3.3587820400000003E-2</c:v>
                </c:pt>
                <c:pt idx="36203">
                  <c:v>3.3587820599999998E-2</c:v>
                </c:pt>
                <c:pt idx="36204">
                  <c:v>3.3587820800000001E-2</c:v>
                </c:pt>
                <c:pt idx="36205">
                  <c:v>3.3587820999999997E-2</c:v>
                </c:pt>
                <c:pt idx="36206">
                  <c:v>3.35878212E-2</c:v>
                </c:pt>
                <c:pt idx="36207">
                  <c:v>3.3587821400000002E-2</c:v>
                </c:pt>
                <c:pt idx="36208">
                  <c:v>3.3587821599999998E-2</c:v>
                </c:pt>
                <c:pt idx="36209">
                  <c:v>3.3587821800000001E-2</c:v>
                </c:pt>
                <c:pt idx="36210">
                  <c:v>3.3587822000000003E-2</c:v>
                </c:pt>
                <c:pt idx="36211">
                  <c:v>3.3587822199999999E-2</c:v>
                </c:pt>
                <c:pt idx="36212">
                  <c:v>3.3587822400000002E-2</c:v>
                </c:pt>
                <c:pt idx="36213">
                  <c:v>3.3587822599999997E-2</c:v>
                </c:pt>
                <c:pt idx="36214">
                  <c:v>3.35878228E-2</c:v>
                </c:pt>
                <c:pt idx="36215">
                  <c:v>3.3587823000000003E-2</c:v>
                </c:pt>
                <c:pt idx="36216">
                  <c:v>3.3587823199999998E-2</c:v>
                </c:pt>
                <c:pt idx="36217">
                  <c:v>3.3587823400000001E-2</c:v>
                </c:pt>
                <c:pt idx="36218">
                  <c:v>3.3587823599999997E-2</c:v>
                </c:pt>
                <c:pt idx="36219">
                  <c:v>3.35878238E-2</c:v>
                </c:pt>
                <c:pt idx="36220">
                  <c:v>3.3587824000000002E-2</c:v>
                </c:pt>
                <c:pt idx="36221">
                  <c:v>3.3587824199999998E-2</c:v>
                </c:pt>
                <c:pt idx="36222">
                  <c:v>3.3587824400000001E-2</c:v>
                </c:pt>
                <c:pt idx="36223">
                  <c:v>3.3587824600000003E-2</c:v>
                </c:pt>
                <c:pt idx="36224">
                  <c:v>3.3587824799999999E-2</c:v>
                </c:pt>
                <c:pt idx="36225">
                  <c:v>3.3587825000000002E-2</c:v>
                </c:pt>
                <c:pt idx="36226">
                  <c:v>3.3587825199999997E-2</c:v>
                </c:pt>
                <c:pt idx="36227">
                  <c:v>3.35878254E-2</c:v>
                </c:pt>
                <c:pt idx="36228">
                  <c:v>3.3587825600000003E-2</c:v>
                </c:pt>
                <c:pt idx="36229">
                  <c:v>3.3587825799999999E-2</c:v>
                </c:pt>
                <c:pt idx="36230">
                  <c:v>3.3587826000000001E-2</c:v>
                </c:pt>
                <c:pt idx="36231">
                  <c:v>3.3587826199999997E-2</c:v>
                </c:pt>
                <c:pt idx="36232">
                  <c:v>3.35878264E-2</c:v>
                </c:pt>
                <c:pt idx="36233">
                  <c:v>3.3587826600000002E-2</c:v>
                </c:pt>
                <c:pt idx="36234">
                  <c:v>3.3587826799999998E-2</c:v>
                </c:pt>
                <c:pt idx="36235">
                  <c:v>3.3587827000000001E-2</c:v>
                </c:pt>
                <c:pt idx="36236">
                  <c:v>3.3587827200000003E-2</c:v>
                </c:pt>
                <c:pt idx="36237">
                  <c:v>3.3587827399999999E-2</c:v>
                </c:pt>
                <c:pt idx="36238">
                  <c:v>3.3587827600000002E-2</c:v>
                </c:pt>
                <c:pt idx="36239">
                  <c:v>3.3587827799999997E-2</c:v>
                </c:pt>
                <c:pt idx="36240">
                  <c:v>3.3587828E-2</c:v>
                </c:pt>
                <c:pt idx="36241">
                  <c:v>3.3587828200000003E-2</c:v>
                </c:pt>
                <c:pt idx="36242">
                  <c:v>3.3587828399999999E-2</c:v>
                </c:pt>
                <c:pt idx="36243">
                  <c:v>3.3587828600000001E-2</c:v>
                </c:pt>
                <c:pt idx="36244">
                  <c:v>3.3587828799999997E-2</c:v>
                </c:pt>
                <c:pt idx="36245">
                  <c:v>3.3587829E-2</c:v>
                </c:pt>
                <c:pt idx="36246">
                  <c:v>3.3587829200000002E-2</c:v>
                </c:pt>
                <c:pt idx="36247">
                  <c:v>3.3587829399999998E-2</c:v>
                </c:pt>
                <c:pt idx="36248">
                  <c:v>3.3587829600000001E-2</c:v>
                </c:pt>
                <c:pt idx="36249">
                  <c:v>3.3587829800000003E-2</c:v>
                </c:pt>
                <c:pt idx="36250">
                  <c:v>3.3587829999999999E-2</c:v>
                </c:pt>
                <c:pt idx="36251">
                  <c:v>3.3587830200000002E-2</c:v>
                </c:pt>
                <c:pt idx="36252">
                  <c:v>3.3587830399999997E-2</c:v>
                </c:pt>
                <c:pt idx="36253">
                  <c:v>3.35878306E-2</c:v>
                </c:pt>
                <c:pt idx="36254">
                  <c:v>3.3587830800000003E-2</c:v>
                </c:pt>
                <c:pt idx="36255">
                  <c:v>3.3587830999999999E-2</c:v>
                </c:pt>
                <c:pt idx="36256">
                  <c:v>3.3587831200000001E-2</c:v>
                </c:pt>
                <c:pt idx="36257">
                  <c:v>3.3587831399999997E-2</c:v>
                </c:pt>
                <c:pt idx="36258">
                  <c:v>3.35878316E-2</c:v>
                </c:pt>
                <c:pt idx="36259">
                  <c:v>3.3587831800000002E-2</c:v>
                </c:pt>
                <c:pt idx="36260">
                  <c:v>3.3587831999999998E-2</c:v>
                </c:pt>
                <c:pt idx="36261">
                  <c:v>3.3587832200000001E-2</c:v>
                </c:pt>
                <c:pt idx="36262">
                  <c:v>3.3587832400000003E-2</c:v>
                </c:pt>
                <c:pt idx="36263">
                  <c:v>3.3587832599999999E-2</c:v>
                </c:pt>
                <c:pt idx="36264">
                  <c:v>3.3587832800000002E-2</c:v>
                </c:pt>
                <c:pt idx="36265">
                  <c:v>3.3587832999999997E-2</c:v>
                </c:pt>
                <c:pt idx="36266">
                  <c:v>3.35878332E-2</c:v>
                </c:pt>
                <c:pt idx="36267">
                  <c:v>3.3587833400000003E-2</c:v>
                </c:pt>
                <c:pt idx="36268">
                  <c:v>3.3587833599999999E-2</c:v>
                </c:pt>
                <c:pt idx="36269">
                  <c:v>3.3587833800000001E-2</c:v>
                </c:pt>
                <c:pt idx="36270">
                  <c:v>3.3587833999999997E-2</c:v>
                </c:pt>
                <c:pt idx="36271">
                  <c:v>3.35878342E-2</c:v>
                </c:pt>
                <c:pt idx="36272">
                  <c:v>3.3587834400000002E-2</c:v>
                </c:pt>
                <c:pt idx="36273">
                  <c:v>3.3587834599999998E-2</c:v>
                </c:pt>
                <c:pt idx="36274">
                  <c:v>3.3587834800000001E-2</c:v>
                </c:pt>
                <c:pt idx="36275">
                  <c:v>3.3587835000000003E-2</c:v>
                </c:pt>
                <c:pt idx="36276">
                  <c:v>3.3587835199999999E-2</c:v>
                </c:pt>
                <c:pt idx="36277">
                  <c:v>3.3587835400000002E-2</c:v>
                </c:pt>
                <c:pt idx="36278">
                  <c:v>3.3587835599999998E-2</c:v>
                </c:pt>
                <c:pt idx="36279">
                  <c:v>3.35878358E-2</c:v>
                </c:pt>
                <c:pt idx="36280">
                  <c:v>3.3587836000000003E-2</c:v>
                </c:pt>
                <c:pt idx="36281">
                  <c:v>3.3587836199999999E-2</c:v>
                </c:pt>
                <c:pt idx="36282">
                  <c:v>3.3587836400000001E-2</c:v>
                </c:pt>
                <c:pt idx="36283">
                  <c:v>3.3587836599999997E-2</c:v>
                </c:pt>
                <c:pt idx="36284">
                  <c:v>3.35878368E-2</c:v>
                </c:pt>
                <c:pt idx="36285">
                  <c:v>3.3587837000000002E-2</c:v>
                </c:pt>
                <c:pt idx="36286">
                  <c:v>3.3587837199999998E-2</c:v>
                </c:pt>
                <c:pt idx="36287">
                  <c:v>3.3587837400000001E-2</c:v>
                </c:pt>
                <c:pt idx="36288">
                  <c:v>3.3587837600000003E-2</c:v>
                </c:pt>
                <c:pt idx="36289">
                  <c:v>3.3587837799999999E-2</c:v>
                </c:pt>
                <c:pt idx="36290">
                  <c:v>3.3587838000000002E-2</c:v>
                </c:pt>
                <c:pt idx="36291">
                  <c:v>3.3587838199999998E-2</c:v>
                </c:pt>
                <c:pt idx="36292">
                  <c:v>3.35878384E-2</c:v>
                </c:pt>
                <c:pt idx="36293">
                  <c:v>3.3587838600000003E-2</c:v>
                </c:pt>
                <c:pt idx="36294">
                  <c:v>3.3587838799999999E-2</c:v>
                </c:pt>
                <c:pt idx="36295">
                  <c:v>3.3587839000000001E-2</c:v>
                </c:pt>
                <c:pt idx="36296">
                  <c:v>3.3587839199999997E-2</c:v>
                </c:pt>
                <c:pt idx="36297">
                  <c:v>3.35878394E-2</c:v>
                </c:pt>
                <c:pt idx="36298">
                  <c:v>3.3587839600000002E-2</c:v>
                </c:pt>
                <c:pt idx="36299">
                  <c:v>3.3587839799999998E-2</c:v>
                </c:pt>
                <c:pt idx="36300">
                  <c:v>3.3587840000000001E-2</c:v>
                </c:pt>
                <c:pt idx="36301">
                  <c:v>3.3587840200000003E-2</c:v>
                </c:pt>
                <c:pt idx="36302">
                  <c:v>3.3587840399999999E-2</c:v>
                </c:pt>
                <c:pt idx="36303">
                  <c:v>3.3587840600000002E-2</c:v>
                </c:pt>
                <c:pt idx="36304">
                  <c:v>3.3587840799999998E-2</c:v>
                </c:pt>
                <c:pt idx="36305">
                  <c:v>3.3587841E-2</c:v>
                </c:pt>
                <c:pt idx="36306">
                  <c:v>3.3587841200000003E-2</c:v>
                </c:pt>
                <c:pt idx="36307">
                  <c:v>3.3587841399999999E-2</c:v>
                </c:pt>
                <c:pt idx="36308">
                  <c:v>3.3587841600000001E-2</c:v>
                </c:pt>
                <c:pt idx="36309">
                  <c:v>3.3587841799999997E-2</c:v>
                </c:pt>
                <c:pt idx="36310">
                  <c:v>3.3587842E-2</c:v>
                </c:pt>
                <c:pt idx="36311">
                  <c:v>3.3587842200000002E-2</c:v>
                </c:pt>
                <c:pt idx="36312">
                  <c:v>3.3587842399999998E-2</c:v>
                </c:pt>
                <c:pt idx="36313">
                  <c:v>3.3587842600000001E-2</c:v>
                </c:pt>
                <c:pt idx="36314">
                  <c:v>3.3587842800000003E-2</c:v>
                </c:pt>
                <c:pt idx="36315">
                  <c:v>3.3587842999999999E-2</c:v>
                </c:pt>
                <c:pt idx="36316">
                  <c:v>3.3587843200000002E-2</c:v>
                </c:pt>
                <c:pt idx="36317">
                  <c:v>3.3587843399999998E-2</c:v>
                </c:pt>
                <c:pt idx="36318">
                  <c:v>3.35878436E-2</c:v>
                </c:pt>
                <c:pt idx="36319">
                  <c:v>3.3587843800000003E-2</c:v>
                </c:pt>
                <c:pt idx="36320">
                  <c:v>3.3587843999999999E-2</c:v>
                </c:pt>
                <c:pt idx="36321">
                  <c:v>3.3587844200000001E-2</c:v>
                </c:pt>
                <c:pt idx="36322">
                  <c:v>3.3587844399999997E-2</c:v>
                </c:pt>
                <c:pt idx="36323">
                  <c:v>3.35878446E-2</c:v>
                </c:pt>
                <c:pt idx="36324">
                  <c:v>3.3587844800000002E-2</c:v>
                </c:pt>
                <c:pt idx="36325">
                  <c:v>3.3587844999999998E-2</c:v>
                </c:pt>
                <c:pt idx="36326">
                  <c:v>3.3587845200000001E-2</c:v>
                </c:pt>
                <c:pt idx="36327">
                  <c:v>3.3587845400000003E-2</c:v>
                </c:pt>
                <c:pt idx="36328">
                  <c:v>3.3587845599999999E-2</c:v>
                </c:pt>
                <c:pt idx="36329">
                  <c:v>3.3587845800000002E-2</c:v>
                </c:pt>
                <c:pt idx="36330">
                  <c:v>3.3587845999999998E-2</c:v>
                </c:pt>
                <c:pt idx="36331">
                  <c:v>3.35878462E-2</c:v>
                </c:pt>
                <c:pt idx="36332">
                  <c:v>3.3587846400000003E-2</c:v>
                </c:pt>
                <c:pt idx="36333">
                  <c:v>3.3587846599999999E-2</c:v>
                </c:pt>
                <c:pt idx="36334">
                  <c:v>3.3587846800000001E-2</c:v>
                </c:pt>
                <c:pt idx="36335">
                  <c:v>3.3587846999999997E-2</c:v>
                </c:pt>
                <c:pt idx="36336">
                  <c:v>3.35878472E-2</c:v>
                </c:pt>
                <c:pt idx="36337">
                  <c:v>3.3587847400000002E-2</c:v>
                </c:pt>
                <c:pt idx="36338">
                  <c:v>3.3587847599999998E-2</c:v>
                </c:pt>
                <c:pt idx="36339">
                  <c:v>3.3587847800000001E-2</c:v>
                </c:pt>
                <c:pt idx="36340">
                  <c:v>3.3587847999999997E-2</c:v>
                </c:pt>
                <c:pt idx="36341">
                  <c:v>3.3587848199999999E-2</c:v>
                </c:pt>
                <c:pt idx="36342">
                  <c:v>3.3587848400000002E-2</c:v>
                </c:pt>
                <c:pt idx="36343">
                  <c:v>3.3587848599999998E-2</c:v>
                </c:pt>
                <c:pt idx="36344">
                  <c:v>3.35878488E-2</c:v>
                </c:pt>
                <c:pt idx="36345">
                  <c:v>3.3587849000000003E-2</c:v>
                </c:pt>
                <c:pt idx="36346">
                  <c:v>3.3587849199999999E-2</c:v>
                </c:pt>
                <c:pt idx="36347">
                  <c:v>3.3587849400000001E-2</c:v>
                </c:pt>
                <c:pt idx="36348">
                  <c:v>3.3587849599999997E-2</c:v>
                </c:pt>
                <c:pt idx="36349">
                  <c:v>3.35878498E-2</c:v>
                </c:pt>
                <c:pt idx="36350">
                  <c:v>3.3587850000000002E-2</c:v>
                </c:pt>
                <c:pt idx="36351">
                  <c:v>3.3587850199999998E-2</c:v>
                </c:pt>
                <c:pt idx="36352">
                  <c:v>3.3587850400000001E-2</c:v>
                </c:pt>
                <c:pt idx="36353">
                  <c:v>3.3587850599999997E-2</c:v>
                </c:pt>
                <c:pt idx="36354">
                  <c:v>3.3587850799999999E-2</c:v>
                </c:pt>
                <c:pt idx="36355">
                  <c:v>3.3587851000000002E-2</c:v>
                </c:pt>
                <c:pt idx="36356">
                  <c:v>3.3587851199999998E-2</c:v>
                </c:pt>
                <c:pt idx="36357">
                  <c:v>3.35878514E-2</c:v>
                </c:pt>
                <c:pt idx="36358">
                  <c:v>3.3587851600000003E-2</c:v>
                </c:pt>
                <c:pt idx="36359">
                  <c:v>3.3587851799999999E-2</c:v>
                </c:pt>
                <c:pt idx="36360">
                  <c:v>3.3587852000000001E-2</c:v>
                </c:pt>
                <c:pt idx="36361">
                  <c:v>3.3587852199999997E-2</c:v>
                </c:pt>
                <c:pt idx="36362">
                  <c:v>3.35878524E-2</c:v>
                </c:pt>
                <c:pt idx="36363">
                  <c:v>3.3587852600000002E-2</c:v>
                </c:pt>
                <c:pt idx="36364">
                  <c:v>3.3587852799999998E-2</c:v>
                </c:pt>
                <c:pt idx="36365">
                  <c:v>3.3587853000000001E-2</c:v>
                </c:pt>
                <c:pt idx="36366">
                  <c:v>3.3587853199999997E-2</c:v>
                </c:pt>
                <c:pt idx="36367">
                  <c:v>3.3587853399999999E-2</c:v>
                </c:pt>
                <c:pt idx="36368">
                  <c:v>3.3587853600000002E-2</c:v>
                </c:pt>
                <c:pt idx="36369">
                  <c:v>3.3587853799999998E-2</c:v>
                </c:pt>
                <c:pt idx="36370">
                  <c:v>3.3587854E-2</c:v>
                </c:pt>
                <c:pt idx="36371">
                  <c:v>3.3587854200000003E-2</c:v>
                </c:pt>
                <c:pt idx="36372">
                  <c:v>3.3587854399999999E-2</c:v>
                </c:pt>
                <c:pt idx="36373">
                  <c:v>3.3587854600000001E-2</c:v>
                </c:pt>
                <c:pt idx="36374">
                  <c:v>3.3587854799999997E-2</c:v>
                </c:pt>
                <c:pt idx="36375">
                  <c:v>3.3587855E-2</c:v>
                </c:pt>
                <c:pt idx="36376">
                  <c:v>3.3587855200000002E-2</c:v>
                </c:pt>
                <c:pt idx="36377">
                  <c:v>3.3587855399999998E-2</c:v>
                </c:pt>
                <c:pt idx="36378">
                  <c:v>3.3587855600000001E-2</c:v>
                </c:pt>
                <c:pt idx="36379">
                  <c:v>3.3587855799999997E-2</c:v>
                </c:pt>
                <c:pt idx="36380">
                  <c:v>3.3587855999999999E-2</c:v>
                </c:pt>
                <c:pt idx="36381">
                  <c:v>3.3587856200000002E-2</c:v>
                </c:pt>
                <c:pt idx="36382">
                  <c:v>3.3587856399999998E-2</c:v>
                </c:pt>
                <c:pt idx="36383">
                  <c:v>3.35878566E-2</c:v>
                </c:pt>
                <c:pt idx="36384">
                  <c:v>3.3587856800000003E-2</c:v>
                </c:pt>
                <c:pt idx="36385">
                  <c:v>3.3587856999999999E-2</c:v>
                </c:pt>
                <c:pt idx="36386">
                  <c:v>3.3587857200000001E-2</c:v>
                </c:pt>
                <c:pt idx="36387">
                  <c:v>3.3587857399999997E-2</c:v>
                </c:pt>
                <c:pt idx="36388">
                  <c:v>3.35878576E-2</c:v>
                </c:pt>
                <c:pt idx="36389">
                  <c:v>3.3587857800000002E-2</c:v>
                </c:pt>
                <c:pt idx="36390">
                  <c:v>3.3587857999999998E-2</c:v>
                </c:pt>
                <c:pt idx="36391">
                  <c:v>3.3587858200000001E-2</c:v>
                </c:pt>
                <c:pt idx="36392">
                  <c:v>3.3587858399999997E-2</c:v>
                </c:pt>
                <c:pt idx="36393">
                  <c:v>3.3587858599999999E-2</c:v>
                </c:pt>
                <c:pt idx="36394">
                  <c:v>3.3587858800000002E-2</c:v>
                </c:pt>
                <c:pt idx="36395">
                  <c:v>3.3587858999999998E-2</c:v>
                </c:pt>
                <c:pt idx="36396">
                  <c:v>3.35878592E-2</c:v>
                </c:pt>
                <c:pt idx="36397">
                  <c:v>3.3587859400000003E-2</c:v>
                </c:pt>
                <c:pt idx="36398">
                  <c:v>3.3587859599999999E-2</c:v>
                </c:pt>
                <c:pt idx="36399">
                  <c:v>3.3587859800000001E-2</c:v>
                </c:pt>
                <c:pt idx="36400">
                  <c:v>3.3587859999999997E-2</c:v>
                </c:pt>
                <c:pt idx="36401">
                  <c:v>3.35878602E-2</c:v>
                </c:pt>
                <c:pt idx="36402">
                  <c:v>3.3587860400000003E-2</c:v>
                </c:pt>
                <c:pt idx="36403">
                  <c:v>3.3587860599999998E-2</c:v>
                </c:pt>
                <c:pt idx="36404">
                  <c:v>3.3587860800000001E-2</c:v>
                </c:pt>
                <c:pt idx="36405">
                  <c:v>3.3587860999999997E-2</c:v>
                </c:pt>
                <c:pt idx="36406">
                  <c:v>3.3587861199999999E-2</c:v>
                </c:pt>
                <c:pt idx="36407">
                  <c:v>3.3587861400000002E-2</c:v>
                </c:pt>
                <c:pt idx="36408">
                  <c:v>3.3587861599999998E-2</c:v>
                </c:pt>
                <c:pt idx="36409">
                  <c:v>3.35878618E-2</c:v>
                </c:pt>
                <c:pt idx="36410">
                  <c:v>3.3587862000000003E-2</c:v>
                </c:pt>
                <c:pt idx="36411">
                  <c:v>3.3587862199999999E-2</c:v>
                </c:pt>
                <c:pt idx="36412">
                  <c:v>3.3587862400000001E-2</c:v>
                </c:pt>
                <c:pt idx="36413">
                  <c:v>3.3587862599999997E-2</c:v>
                </c:pt>
                <c:pt idx="36414">
                  <c:v>3.35878628E-2</c:v>
                </c:pt>
                <c:pt idx="36415">
                  <c:v>3.3587863000000003E-2</c:v>
                </c:pt>
                <c:pt idx="36416">
                  <c:v>3.3587863199999998E-2</c:v>
                </c:pt>
                <c:pt idx="36417">
                  <c:v>3.3587863400000001E-2</c:v>
                </c:pt>
                <c:pt idx="36418">
                  <c:v>3.3587863599999997E-2</c:v>
                </c:pt>
                <c:pt idx="36419">
                  <c:v>3.3587863799999999E-2</c:v>
                </c:pt>
                <c:pt idx="36420">
                  <c:v>3.3587864000000002E-2</c:v>
                </c:pt>
                <c:pt idx="36421">
                  <c:v>3.3587864199999998E-2</c:v>
                </c:pt>
                <c:pt idx="36422">
                  <c:v>3.35878644E-2</c:v>
                </c:pt>
                <c:pt idx="36423">
                  <c:v>3.3587864600000003E-2</c:v>
                </c:pt>
                <c:pt idx="36424">
                  <c:v>3.3587864799999999E-2</c:v>
                </c:pt>
                <c:pt idx="36425">
                  <c:v>3.3587865000000001E-2</c:v>
                </c:pt>
                <c:pt idx="36426">
                  <c:v>3.3587865199999997E-2</c:v>
                </c:pt>
                <c:pt idx="36427">
                  <c:v>3.35878654E-2</c:v>
                </c:pt>
                <c:pt idx="36428">
                  <c:v>3.3587865600000003E-2</c:v>
                </c:pt>
                <c:pt idx="36429">
                  <c:v>3.3587865799999998E-2</c:v>
                </c:pt>
                <c:pt idx="36430">
                  <c:v>3.3587866000000001E-2</c:v>
                </c:pt>
                <c:pt idx="36431">
                  <c:v>3.3587866199999997E-2</c:v>
                </c:pt>
                <c:pt idx="36432">
                  <c:v>3.3587866399999999E-2</c:v>
                </c:pt>
                <c:pt idx="36433">
                  <c:v>3.3587866600000002E-2</c:v>
                </c:pt>
                <c:pt idx="36434">
                  <c:v>3.3587866799999998E-2</c:v>
                </c:pt>
                <c:pt idx="36435">
                  <c:v>3.3587867E-2</c:v>
                </c:pt>
                <c:pt idx="36436">
                  <c:v>3.3587867200000003E-2</c:v>
                </c:pt>
                <c:pt idx="36437">
                  <c:v>3.3587867399999999E-2</c:v>
                </c:pt>
                <c:pt idx="36438">
                  <c:v>3.3587867600000001E-2</c:v>
                </c:pt>
                <c:pt idx="36439">
                  <c:v>3.3587867799999997E-2</c:v>
                </c:pt>
                <c:pt idx="36440">
                  <c:v>3.3587868E-2</c:v>
                </c:pt>
                <c:pt idx="36441">
                  <c:v>3.3587868200000003E-2</c:v>
                </c:pt>
                <c:pt idx="36442">
                  <c:v>3.3587868399999998E-2</c:v>
                </c:pt>
                <c:pt idx="36443">
                  <c:v>3.3587868600000001E-2</c:v>
                </c:pt>
                <c:pt idx="36444">
                  <c:v>3.3587868799999997E-2</c:v>
                </c:pt>
                <c:pt idx="36445">
                  <c:v>3.3587868999999999E-2</c:v>
                </c:pt>
                <c:pt idx="36446">
                  <c:v>3.3587869200000002E-2</c:v>
                </c:pt>
                <c:pt idx="36447">
                  <c:v>3.3587869399999998E-2</c:v>
                </c:pt>
                <c:pt idx="36448">
                  <c:v>3.35878696E-2</c:v>
                </c:pt>
                <c:pt idx="36449">
                  <c:v>3.3587869800000003E-2</c:v>
                </c:pt>
                <c:pt idx="36450">
                  <c:v>3.3587869999999999E-2</c:v>
                </c:pt>
                <c:pt idx="36451">
                  <c:v>3.3587870200000002E-2</c:v>
                </c:pt>
                <c:pt idx="36452">
                  <c:v>3.3587870399999997E-2</c:v>
                </c:pt>
                <c:pt idx="36453">
                  <c:v>3.35878706E-2</c:v>
                </c:pt>
                <c:pt idx="36454">
                  <c:v>3.3587870800000003E-2</c:v>
                </c:pt>
                <c:pt idx="36455">
                  <c:v>3.3587870999999998E-2</c:v>
                </c:pt>
                <c:pt idx="36456">
                  <c:v>3.3587871200000001E-2</c:v>
                </c:pt>
                <c:pt idx="36457">
                  <c:v>3.3587871399999997E-2</c:v>
                </c:pt>
                <c:pt idx="36458">
                  <c:v>3.3587871599999999E-2</c:v>
                </c:pt>
                <c:pt idx="36459">
                  <c:v>3.3587871800000002E-2</c:v>
                </c:pt>
                <c:pt idx="36460">
                  <c:v>3.3587871999999998E-2</c:v>
                </c:pt>
                <c:pt idx="36461">
                  <c:v>3.35878722E-2</c:v>
                </c:pt>
                <c:pt idx="36462">
                  <c:v>3.3587872400000003E-2</c:v>
                </c:pt>
                <c:pt idx="36463">
                  <c:v>3.3587872599999999E-2</c:v>
                </c:pt>
                <c:pt idx="36464">
                  <c:v>3.3587872800000002E-2</c:v>
                </c:pt>
                <c:pt idx="36465">
                  <c:v>3.3587872999999997E-2</c:v>
                </c:pt>
                <c:pt idx="36466">
                  <c:v>3.35878732E-2</c:v>
                </c:pt>
                <c:pt idx="36467">
                  <c:v>3.3587873400000003E-2</c:v>
                </c:pt>
                <c:pt idx="36468">
                  <c:v>3.3587873599999998E-2</c:v>
                </c:pt>
                <c:pt idx="36469">
                  <c:v>3.3587873800000001E-2</c:v>
                </c:pt>
                <c:pt idx="36470">
                  <c:v>3.3587873999999997E-2</c:v>
                </c:pt>
                <c:pt idx="36471">
                  <c:v>3.3587874199999999E-2</c:v>
                </c:pt>
                <c:pt idx="36472">
                  <c:v>3.3587874400000002E-2</c:v>
                </c:pt>
                <c:pt idx="36473">
                  <c:v>3.3587874599999998E-2</c:v>
                </c:pt>
                <c:pt idx="36474">
                  <c:v>3.35878748E-2</c:v>
                </c:pt>
                <c:pt idx="36475">
                  <c:v>3.3587875000000003E-2</c:v>
                </c:pt>
                <c:pt idx="36476">
                  <c:v>3.3587875199999999E-2</c:v>
                </c:pt>
                <c:pt idx="36477">
                  <c:v>3.3587875400000002E-2</c:v>
                </c:pt>
                <c:pt idx="36478">
                  <c:v>3.3587875599999997E-2</c:v>
                </c:pt>
                <c:pt idx="36479">
                  <c:v>3.35878758E-2</c:v>
                </c:pt>
                <c:pt idx="36480">
                  <c:v>3.3587876000000003E-2</c:v>
                </c:pt>
                <c:pt idx="36481">
                  <c:v>3.3587876199999998E-2</c:v>
                </c:pt>
                <c:pt idx="36482">
                  <c:v>3.3587876400000001E-2</c:v>
                </c:pt>
                <c:pt idx="36483">
                  <c:v>3.3587876599999997E-2</c:v>
                </c:pt>
                <c:pt idx="36484">
                  <c:v>3.3587876799999999E-2</c:v>
                </c:pt>
                <c:pt idx="36485">
                  <c:v>3.3587877000000002E-2</c:v>
                </c:pt>
                <c:pt idx="36486">
                  <c:v>3.3587877199999998E-2</c:v>
                </c:pt>
                <c:pt idx="36487">
                  <c:v>3.35878774E-2</c:v>
                </c:pt>
                <c:pt idx="36488">
                  <c:v>3.3587877600000003E-2</c:v>
                </c:pt>
                <c:pt idx="36489">
                  <c:v>3.3587877799999999E-2</c:v>
                </c:pt>
                <c:pt idx="36490">
                  <c:v>3.3587878000000002E-2</c:v>
                </c:pt>
                <c:pt idx="36491">
                  <c:v>3.3587878199999997E-2</c:v>
                </c:pt>
                <c:pt idx="36492">
                  <c:v>3.35878784E-2</c:v>
                </c:pt>
                <c:pt idx="36493">
                  <c:v>3.3587878600000003E-2</c:v>
                </c:pt>
                <c:pt idx="36494">
                  <c:v>3.3587878799999998E-2</c:v>
                </c:pt>
                <c:pt idx="36495">
                  <c:v>3.3587879000000001E-2</c:v>
                </c:pt>
                <c:pt idx="36496">
                  <c:v>3.3587879199999997E-2</c:v>
                </c:pt>
                <c:pt idx="36497">
                  <c:v>3.3587879399999999E-2</c:v>
                </c:pt>
                <c:pt idx="36498">
                  <c:v>3.3587879600000002E-2</c:v>
                </c:pt>
                <c:pt idx="36499">
                  <c:v>3.3587879799999998E-2</c:v>
                </c:pt>
                <c:pt idx="36500">
                  <c:v>3.3587880000000001E-2</c:v>
                </c:pt>
                <c:pt idx="36501">
                  <c:v>3.3587880200000003E-2</c:v>
                </c:pt>
                <c:pt idx="36502">
                  <c:v>3.3587880399999999E-2</c:v>
                </c:pt>
                <c:pt idx="36503">
                  <c:v>3.3587880600000002E-2</c:v>
                </c:pt>
                <c:pt idx="36504">
                  <c:v>3.3587880799999997E-2</c:v>
                </c:pt>
                <c:pt idx="36505">
                  <c:v>3.3587881E-2</c:v>
                </c:pt>
                <c:pt idx="36506">
                  <c:v>3.3587881200000003E-2</c:v>
                </c:pt>
                <c:pt idx="36507">
                  <c:v>3.3587881399999998E-2</c:v>
                </c:pt>
                <c:pt idx="36508">
                  <c:v>3.3587881600000001E-2</c:v>
                </c:pt>
                <c:pt idx="36509">
                  <c:v>3.3587881799999997E-2</c:v>
                </c:pt>
                <c:pt idx="36510">
                  <c:v>3.3587881999999999E-2</c:v>
                </c:pt>
                <c:pt idx="36511">
                  <c:v>3.3587882200000002E-2</c:v>
                </c:pt>
                <c:pt idx="36512">
                  <c:v>3.3587882399999998E-2</c:v>
                </c:pt>
                <c:pt idx="36513">
                  <c:v>3.3587882600000001E-2</c:v>
                </c:pt>
                <c:pt idx="36514">
                  <c:v>3.3587882800000003E-2</c:v>
                </c:pt>
                <c:pt idx="36515">
                  <c:v>3.3587882999999999E-2</c:v>
                </c:pt>
                <c:pt idx="36516">
                  <c:v>3.3587883200000002E-2</c:v>
                </c:pt>
                <c:pt idx="36517">
                  <c:v>3.3587883399999997E-2</c:v>
                </c:pt>
                <c:pt idx="36518">
                  <c:v>3.35878836E-2</c:v>
                </c:pt>
                <c:pt idx="36519">
                  <c:v>3.3587883800000003E-2</c:v>
                </c:pt>
                <c:pt idx="36520">
                  <c:v>3.3587883999999998E-2</c:v>
                </c:pt>
                <c:pt idx="36521">
                  <c:v>3.3587884200000001E-2</c:v>
                </c:pt>
                <c:pt idx="36522">
                  <c:v>3.3587884399999997E-2</c:v>
                </c:pt>
                <c:pt idx="36523">
                  <c:v>3.3587884599999999E-2</c:v>
                </c:pt>
                <c:pt idx="36524">
                  <c:v>3.3587884800000002E-2</c:v>
                </c:pt>
                <c:pt idx="36525">
                  <c:v>3.3587884999999998E-2</c:v>
                </c:pt>
                <c:pt idx="36526">
                  <c:v>3.3587885200000001E-2</c:v>
                </c:pt>
                <c:pt idx="36527">
                  <c:v>3.3587885400000003E-2</c:v>
                </c:pt>
                <c:pt idx="36528">
                  <c:v>3.3587885599999999E-2</c:v>
                </c:pt>
                <c:pt idx="36529">
                  <c:v>3.3587885800000002E-2</c:v>
                </c:pt>
                <c:pt idx="36530">
                  <c:v>3.3587885999999997E-2</c:v>
                </c:pt>
                <c:pt idx="36531">
                  <c:v>3.35878862E-2</c:v>
                </c:pt>
                <c:pt idx="36532">
                  <c:v>3.3587886400000003E-2</c:v>
                </c:pt>
                <c:pt idx="36533">
                  <c:v>3.3587886599999998E-2</c:v>
                </c:pt>
                <c:pt idx="36534">
                  <c:v>3.3587886800000001E-2</c:v>
                </c:pt>
                <c:pt idx="36535">
                  <c:v>3.3587886999999997E-2</c:v>
                </c:pt>
                <c:pt idx="36536">
                  <c:v>3.3587887199999999E-2</c:v>
                </c:pt>
                <c:pt idx="36537">
                  <c:v>3.3587887400000002E-2</c:v>
                </c:pt>
                <c:pt idx="36538">
                  <c:v>3.3587887599999998E-2</c:v>
                </c:pt>
                <c:pt idx="36539">
                  <c:v>3.3587887800000001E-2</c:v>
                </c:pt>
                <c:pt idx="36540">
                  <c:v>3.3587888000000003E-2</c:v>
                </c:pt>
                <c:pt idx="36541">
                  <c:v>3.3587888199999999E-2</c:v>
                </c:pt>
                <c:pt idx="36542">
                  <c:v>3.3587888400000002E-2</c:v>
                </c:pt>
                <c:pt idx="36543">
                  <c:v>3.3587888599999997E-2</c:v>
                </c:pt>
                <c:pt idx="36544">
                  <c:v>3.35878888E-2</c:v>
                </c:pt>
                <c:pt idx="36545">
                  <c:v>3.3587889000000003E-2</c:v>
                </c:pt>
                <c:pt idx="36546">
                  <c:v>3.3587889199999998E-2</c:v>
                </c:pt>
                <c:pt idx="36547">
                  <c:v>3.3587889400000001E-2</c:v>
                </c:pt>
                <c:pt idx="36548">
                  <c:v>3.3587889599999997E-2</c:v>
                </c:pt>
                <c:pt idx="36549">
                  <c:v>3.35878898E-2</c:v>
                </c:pt>
                <c:pt idx="36550">
                  <c:v>3.3587890000000002E-2</c:v>
                </c:pt>
                <c:pt idx="36551">
                  <c:v>3.3587890199999998E-2</c:v>
                </c:pt>
                <c:pt idx="36552">
                  <c:v>3.3587890400000001E-2</c:v>
                </c:pt>
                <c:pt idx="36553">
                  <c:v>3.3587890600000003E-2</c:v>
                </c:pt>
                <c:pt idx="36554">
                  <c:v>3.3587890799999999E-2</c:v>
                </c:pt>
                <c:pt idx="36555">
                  <c:v>3.3587891000000002E-2</c:v>
                </c:pt>
                <c:pt idx="36556">
                  <c:v>3.3587891199999997E-2</c:v>
                </c:pt>
                <c:pt idx="36557">
                  <c:v>3.35878914E-2</c:v>
                </c:pt>
                <c:pt idx="36558">
                  <c:v>3.3587891600000003E-2</c:v>
                </c:pt>
                <c:pt idx="36559">
                  <c:v>3.3587891799999998E-2</c:v>
                </c:pt>
                <c:pt idx="36560">
                  <c:v>3.3587892000000001E-2</c:v>
                </c:pt>
                <c:pt idx="36561">
                  <c:v>3.3587892199999997E-2</c:v>
                </c:pt>
                <c:pt idx="36562">
                  <c:v>3.35878924E-2</c:v>
                </c:pt>
                <c:pt idx="36563">
                  <c:v>3.3587892600000002E-2</c:v>
                </c:pt>
                <c:pt idx="36564">
                  <c:v>3.3587892799999998E-2</c:v>
                </c:pt>
                <c:pt idx="36565">
                  <c:v>3.3587893000000001E-2</c:v>
                </c:pt>
                <c:pt idx="36566">
                  <c:v>3.3587893200000003E-2</c:v>
                </c:pt>
                <c:pt idx="36567">
                  <c:v>3.3587893399999999E-2</c:v>
                </c:pt>
                <c:pt idx="36568">
                  <c:v>3.3587893600000002E-2</c:v>
                </c:pt>
                <c:pt idx="36569">
                  <c:v>3.3587893799999997E-2</c:v>
                </c:pt>
                <c:pt idx="36570">
                  <c:v>3.3587894E-2</c:v>
                </c:pt>
                <c:pt idx="36571">
                  <c:v>3.3587894200000003E-2</c:v>
                </c:pt>
                <c:pt idx="36572">
                  <c:v>3.3587894399999998E-2</c:v>
                </c:pt>
                <c:pt idx="36573">
                  <c:v>3.3587894600000001E-2</c:v>
                </c:pt>
                <c:pt idx="36574">
                  <c:v>3.3587894799999997E-2</c:v>
                </c:pt>
                <c:pt idx="36575">
                  <c:v>3.3587895E-2</c:v>
                </c:pt>
                <c:pt idx="36576">
                  <c:v>3.3587895200000002E-2</c:v>
                </c:pt>
                <c:pt idx="36577">
                  <c:v>3.3587895399999998E-2</c:v>
                </c:pt>
                <c:pt idx="36578">
                  <c:v>3.3587895600000001E-2</c:v>
                </c:pt>
                <c:pt idx="36579">
                  <c:v>3.3587895800000003E-2</c:v>
                </c:pt>
                <c:pt idx="36580">
                  <c:v>3.3587895999999999E-2</c:v>
                </c:pt>
                <c:pt idx="36581">
                  <c:v>3.3587896200000002E-2</c:v>
                </c:pt>
                <c:pt idx="36582">
                  <c:v>3.3587896399999997E-2</c:v>
                </c:pt>
                <c:pt idx="36583">
                  <c:v>3.35878966E-2</c:v>
                </c:pt>
                <c:pt idx="36584">
                  <c:v>3.3587896800000003E-2</c:v>
                </c:pt>
                <c:pt idx="36585">
                  <c:v>3.3587896999999999E-2</c:v>
                </c:pt>
                <c:pt idx="36586">
                  <c:v>3.3587897200000001E-2</c:v>
                </c:pt>
                <c:pt idx="36587">
                  <c:v>3.3587897399999997E-2</c:v>
                </c:pt>
                <c:pt idx="36588">
                  <c:v>3.35878976E-2</c:v>
                </c:pt>
                <c:pt idx="36589">
                  <c:v>3.3587897800000002E-2</c:v>
                </c:pt>
                <c:pt idx="36590">
                  <c:v>3.3587897999999998E-2</c:v>
                </c:pt>
                <c:pt idx="36591">
                  <c:v>3.3587898200000001E-2</c:v>
                </c:pt>
                <c:pt idx="36592">
                  <c:v>3.3587898400000003E-2</c:v>
                </c:pt>
                <c:pt idx="36593">
                  <c:v>3.3587898599999999E-2</c:v>
                </c:pt>
                <c:pt idx="36594">
                  <c:v>3.3587898800000002E-2</c:v>
                </c:pt>
                <c:pt idx="36595">
                  <c:v>3.3587898999999997E-2</c:v>
                </c:pt>
                <c:pt idx="36596">
                  <c:v>3.35878992E-2</c:v>
                </c:pt>
                <c:pt idx="36597">
                  <c:v>3.3587899400000003E-2</c:v>
                </c:pt>
                <c:pt idx="36598">
                  <c:v>3.3587899599999999E-2</c:v>
                </c:pt>
                <c:pt idx="36599">
                  <c:v>3.3587899800000001E-2</c:v>
                </c:pt>
                <c:pt idx="36600">
                  <c:v>3.3587899999999997E-2</c:v>
                </c:pt>
                <c:pt idx="36601">
                  <c:v>3.35879002E-2</c:v>
                </c:pt>
                <c:pt idx="36602">
                  <c:v>3.3587900400000002E-2</c:v>
                </c:pt>
                <c:pt idx="36603">
                  <c:v>3.3587900599999998E-2</c:v>
                </c:pt>
                <c:pt idx="36604">
                  <c:v>3.3587900800000001E-2</c:v>
                </c:pt>
                <c:pt idx="36605">
                  <c:v>3.3587901000000003E-2</c:v>
                </c:pt>
                <c:pt idx="36606">
                  <c:v>3.3587901199999999E-2</c:v>
                </c:pt>
                <c:pt idx="36607">
                  <c:v>3.3587901400000002E-2</c:v>
                </c:pt>
                <c:pt idx="36608">
                  <c:v>3.3587901599999997E-2</c:v>
                </c:pt>
                <c:pt idx="36609">
                  <c:v>3.35879018E-2</c:v>
                </c:pt>
                <c:pt idx="36610">
                  <c:v>3.3587902000000003E-2</c:v>
                </c:pt>
                <c:pt idx="36611">
                  <c:v>3.3587902199999999E-2</c:v>
                </c:pt>
                <c:pt idx="36612">
                  <c:v>3.3587902400000001E-2</c:v>
                </c:pt>
                <c:pt idx="36613">
                  <c:v>3.3587902599999997E-2</c:v>
                </c:pt>
                <c:pt idx="36614">
                  <c:v>3.35879028E-2</c:v>
                </c:pt>
                <c:pt idx="36615">
                  <c:v>3.3587903000000002E-2</c:v>
                </c:pt>
                <c:pt idx="36616">
                  <c:v>3.3587903199999998E-2</c:v>
                </c:pt>
                <c:pt idx="36617">
                  <c:v>3.3587903400000001E-2</c:v>
                </c:pt>
                <c:pt idx="36618">
                  <c:v>3.3587903600000003E-2</c:v>
                </c:pt>
                <c:pt idx="36619">
                  <c:v>3.3587903799999999E-2</c:v>
                </c:pt>
                <c:pt idx="36620">
                  <c:v>3.3587904000000002E-2</c:v>
                </c:pt>
                <c:pt idx="36621">
                  <c:v>3.3587904199999997E-2</c:v>
                </c:pt>
                <c:pt idx="36622">
                  <c:v>3.35879044E-2</c:v>
                </c:pt>
                <c:pt idx="36623">
                  <c:v>3.3587904600000003E-2</c:v>
                </c:pt>
                <c:pt idx="36624">
                  <c:v>3.3587904799999999E-2</c:v>
                </c:pt>
                <c:pt idx="36625">
                  <c:v>3.3587905000000001E-2</c:v>
                </c:pt>
                <c:pt idx="36626">
                  <c:v>3.3587905199999997E-2</c:v>
                </c:pt>
                <c:pt idx="36627">
                  <c:v>3.35879054E-2</c:v>
                </c:pt>
                <c:pt idx="36628">
                  <c:v>3.3587905600000002E-2</c:v>
                </c:pt>
                <c:pt idx="36629">
                  <c:v>3.3587905799999998E-2</c:v>
                </c:pt>
                <c:pt idx="36630">
                  <c:v>3.3587906000000001E-2</c:v>
                </c:pt>
                <c:pt idx="36631">
                  <c:v>3.3587906200000003E-2</c:v>
                </c:pt>
                <c:pt idx="36632">
                  <c:v>3.3587906399999999E-2</c:v>
                </c:pt>
                <c:pt idx="36633">
                  <c:v>3.3587906600000002E-2</c:v>
                </c:pt>
                <c:pt idx="36634">
                  <c:v>3.3587906799999998E-2</c:v>
                </c:pt>
                <c:pt idx="36635">
                  <c:v>3.3587907E-2</c:v>
                </c:pt>
                <c:pt idx="36636">
                  <c:v>3.3587907200000003E-2</c:v>
                </c:pt>
                <c:pt idx="36637">
                  <c:v>3.3587907399999999E-2</c:v>
                </c:pt>
                <c:pt idx="36638">
                  <c:v>3.3587907600000001E-2</c:v>
                </c:pt>
                <c:pt idx="36639">
                  <c:v>3.3587907799999997E-2</c:v>
                </c:pt>
                <c:pt idx="36640">
                  <c:v>3.3587908E-2</c:v>
                </c:pt>
                <c:pt idx="36641">
                  <c:v>3.3587908200000002E-2</c:v>
                </c:pt>
                <c:pt idx="36642">
                  <c:v>3.3587908399999998E-2</c:v>
                </c:pt>
                <c:pt idx="36643">
                  <c:v>3.3587908600000001E-2</c:v>
                </c:pt>
                <c:pt idx="36644">
                  <c:v>3.3587908800000003E-2</c:v>
                </c:pt>
                <c:pt idx="36645">
                  <c:v>3.3587908999999999E-2</c:v>
                </c:pt>
                <c:pt idx="36646">
                  <c:v>3.3587909200000002E-2</c:v>
                </c:pt>
                <c:pt idx="36647">
                  <c:v>3.3587909399999998E-2</c:v>
                </c:pt>
                <c:pt idx="36648">
                  <c:v>3.35879096E-2</c:v>
                </c:pt>
                <c:pt idx="36649">
                  <c:v>3.3587909800000003E-2</c:v>
                </c:pt>
                <c:pt idx="36650">
                  <c:v>3.3587909999999999E-2</c:v>
                </c:pt>
                <c:pt idx="36651">
                  <c:v>3.3587910200000001E-2</c:v>
                </c:pt>
                <c:pt idx="36652">
                  <c:v>3.3587910399999997E-2</c:v>
                </c:pt>
                <c:pt idx="36653">
                  <c:v>3.35879106E-2</c:v>
                </c:pt>
                <c:pt idx="36654">
                  <c:v>3.3587910800000002E-2</c:v>
                </c:pt>
                <c:pt idx="36655">
                  <c:v>3.3587910999999998E-2</c:v>
                </c:pt>
                <c:pt idx="36656">
                  <c:v>3.3587911200000001E-2</c:v>
                </c:pt>
                <c:pt idx="36657">
                  <c:v>3.3587911400000003E-2</c:v>
                </c:pt>
                <c:pt idx="36658">
                  <c:v>3.3587911599999999E-2</c:v>
                </c:pt>
                <c:pt idx="36659">
                  <c:v>3.3587911800000002E-2</c:v>
                </c:pt>
                <c:pt idx="36660">
                  <c:v>3.3587911999999998E-2</c:v>
                </c:pt>
                <c:pt idx="36661">
                  <c:v>3.35879122E-2</c:v>
                </c:pt>
                <c:pt idx="36662">
                  <c:v>3.3587912400000003E-2</c:v>
                </c:pt>
                <c:pt idx="36663">
                  <c:v>3.3587912599999999E-2</c:v>
                </c:pt>
                <c:pt idx="36664">
                  <c:v>3.3587912800000001E-2</c:v>
                </c:pt>
                <c:pt idx="36665">
                  <c:v>3.3587912999999997E-2</c:v>
                </c:pt>
                <c:pt idx="36666">
                  <c:v>3.35879132E-2</c:v>
                </c:pt>
                <c:pt idx="36667">
                  <c:v>3.3587913400000002E-2</c:v>
                </c:pt>
                <c:pt idx="36668">
                  <c:v>3.3587913599999998E-2</c:v>
                </c:pt>
                <c:pt idx="36669">
                  <c:v>3.3587913800000001E-2</c:v>
                </c:pt>
                <c:pt idx="36670">
                  <c:v>3.3587914000000003E-2</c:v>
                </c:pt>
                <c:pt idx="36671">
                  <c:v>3.3587914199999999E-2</c:v>
                </c:pt>
                <c:pt idx="36672">
                  <c:v>3.3587914400000002E-2</c:v>
                </c:pt>
                <c:pt idx="36673">
                  <c:v>3.3587914599999998E-2</c:v>
                </c:pt>
                <c:pt idx="36674">
                  <c:v>3.35879148E-2</c:v>
                </c:pt>
                <c:pt idx="36675">
                  <c:v>3.3587915000000003E-2</c:v>
                </c:pt>
                <c:pt idx="36676">
                  <c:v>3.3587915199999999E-2</c:v>
                </c:pt>
                <c:pt idx="36677">
                  <c:v>3.3587915400000001E-2</c:v>
                </c:pt>
                <c:pt idx="36678">
                  <c:v>3.3587915599999997E-2</c:v>
                </c:pt>
                <c:pt idx="36679">
                  <c:v>3.35879158E-2</c:v>
                </c:pt>
                <c:pt idx="36680">
                  <c:v>3.3587916000000002E-2</c:v>
                </c:pt>
                <c:pt idx="36681">
                  <c:v>3.3587916199999998E-2</c:v>
                </c:pt>
                <c:pt idx="36682">
                  <c:v>3.3587916400000001E-2</c:v>
                </c:pt>
                <c:pt idx="36683">
                  <c:v>3.3587916600000003E-2</c:v>
                </c:pt>
                <c:pt idx="36684">
                  <c:v>3.3587916799999999E-2</c:v>
                </c:pt>
                <c:pt idx="36685">
                  <c:v>3.3587917000000002E-2</c:v>
                </c:pt>
                <c:pt idx="36686">
                  <c:v>3.3587917199999998E-2</c:v>
                </c:pt>
                <c:pt idx="36687">
                  <c:v>3.35879174E-2</c:v>
                </c:pt>
                <c:pt idx="36688">
                  <c:v>3.3587917600000003E-2</c:v>
                </c:pt>
                <c:pt idx="36689">
                  <c:v>3.3587917799999999E-2</c:v>
                </c:pt>
                <c:pt idx="36690">
                  <c:v>3.3587918000000001E-2</c:v>
                </c:pt>
                <c:pt idx="36691">
                  <c:v>3.3587918199999997E-2</c:v>
                </c:pt>
                <c:pt idx="36692">
                  <c:v>3.35879184E-2</c:v>
                </c:pt>
                <c:pt idx="36693">
                  <c:v>3.3587918600000002E-2</c:v>
                </c:pt>
                <c:pt idx="36694">
                  <c:v>3.3587918799999998E-2</c:v>
                </c:pt>
                <c:pt idx="36695">
                  <c:v>3.3587919000000001E-2</c:v>
                </c:pt>
                <c:pt idx="36696">
                  <c:v>3.3587919199999997E-2</c:v>
                </c:pt>
                <c:pt idx="36697">
                  <c:v>3.3587919399999999E-2</c:v>
                </c:pt>
                <c:pt idx="36698">
                  <c:v>3.3587919600000002E-2</c:v>
                </c:pt>
                <c:pt idx="36699">
                  <c:v>3.3587919799999998E-2</c:v>
                </c:pt>
                <c:pt idx="36700">
                  <c:v>3.358792E-2</c:v>
                </c:pt>
                <c:pt idx="36701">
                  <c:v>3.3587920200000003E-2</c:v>
                </c:pt>
                <c:pt idx="36702">
                  <c:v>3.3587920399999999E-2</c:v>
                </c:pt>
                <c:pt idx="36703">
                  <c:v>3.3587920600000001E-2</c:v>
                </c:pt>
                <c:pt idx="36704">
                  <c:v>3.3587920799999997E-2</c:v>
                </c:pt>
                <c:pt idx="36705">
                  <c:v>3.3587921E-2</c:v>
                </c:pt>
                <c:pt idx="36706">
                  <c:v>3.3587921200000002E-2</c:v>
                </c:pt>
                <c:pt idx="36707">
                  <c:v>3.3587921399999998E-2</c:v>
                </c:pt>
                <c:pt idx="36708">
                  <c:v>3.3587921600000001E-2</c:v>
                </c:pt>
                <c:pt idx="36709">
                  <c:v>3.3587921799999997E-2</c:v>
                </c:pt>
                <c:pt idx="36710">
                  <c:v>3.3587921999999999E-2</c:v>
                </c:pt>
                <c:pt idx="36711">
                  <c:v>3.3587922200000002E-2</c:v>
                </c:pt>
                <c:pt idx="36712">
                  <c:v>3.3587922399999998E-2</c:v>
                </c:pt>
                <c:pt idx="36713">
                  <c:v>3.35879226E-2</c:v>
                </c:pt>
                <c:pt idx="36714">
                  <c:v>3.3587922800000003E-2</c:v>
                </c:pt>
                <c:pt idx="36715">
                  <c:v>3.3587922999999999E-2</c:v>
                </c:pt>
                <c:pt idx="36716">
                  <c:v>3.3587923200000001E-2</c:v>
                </c:pt>
                <c:pt idx="36717">
                  <c:v>3.3587923399999997E-2</c:v>
                </c:pt>
                <c:pt idx="36718">
                  <c:v>3.35879236E-2</c:v>
                </c:pt>
                <c:pt idx="36719">
                  <c:v>3.3587923800000002E-2</c:v>
                </c:pt>
                <c:pt idx="36720">
                  <c:v>3.3587923999999998E-2</c:v>
                </c:pt>
                <c:pt idx="36721">
                  <c:v>3.3587924200000001E-2</c:v>
                </c:pt>
                <c:pt idx="36722">
                  <c:v>3.3587924399999997E-2</c:v>
                </c:pt>
                <c:pt idx="36723">
                  <c:v>3.3587924599999999E-2</c:v>
                </c:pt>
                <c:pt idx="36724">
                  <c:v>3.3587924800000002E-2</c:v>
                </c:pt>
                <c:pt idx="36725">
                  <c:v>3.3587924999999998E-2</c:v>
                </c:pt>
                <c:pt idx="36726">
                  <c:v>3.35879252E-2</c:v>
                </c:pt>
                <c:pt idx="36727">
                  <c:v>3.3587925400000003E-2</c:v>
                </c:pt>
                <c:pt idx="36728">
                  <c:v>3.3587925599999999E-2</c:v>
                </c:pt>
                <c:pt idx="36729">
                  <c:v>3.3587925800000001E-2</c:v>
                </c:pt>
                <c:pt idx="36730">
                  <c:v>3.3587925999999997E-2</c:v>
                </c:pt>
                <c:pt idx="36731">
                  <c:v>3.35879262E-2</c:v>
                </c:pt>
                <c:pt idx="36732">
                  <c:v>3.3587926400000002E-2</c:v>
                </c:pt>
                <c:pt idx="36733">
                  <c:v>3.3587926599999998E-2</c:v>
                </c:pt>
                <c:pt idx="36734">
                  <c:v>3.3587926800000001E-2</c:v>
                </c:pt>
                <c:pt idx="36735">
                  <c:v>3.3587926999999997E-2</c:v>
                </c:pt>
                <c:pt idx="36736">
                  <c:v>3.3587927199999999E-2</c:v>
                </c:pt>
                <c:pt idx="36737">
                  <c:v>3.3587927400000002E-2</c:v>
                </c:pt>
                <c:pt idx="36738">
                  <c:v>3.3587927599999998E-2</c:v>
                </c:pt>
                <c:pt idx="36739">
                  <c:v>3.35879278E-2</c:v>
                </c:pt>
                <c:pt idx="36740">
                  <c:v>3.3587928000000003E-2</c:v>
                </c:pt>
                <c:pt idx="36741">
                  <c:v>3.3587928199999999E-2</c:v>
                </c:pt>
                <c:pt idx="36742">
                  <c:v>3.3587928400000001E-2</c:v>
                </c:pt>
                <c:pt idx="36743">
                  <c:v>3.3587928599999997E-2</c:v>
                </c:pt>
                <c:pt idx="36744">
                  <c:v>3.35879288E-2</c:v>
                </c:pt>
                <c:pt idx="36745">
                  <c:v>3.3587929000000002E-2</c:v>
                </c:pt>
                <c:pt idx="36746">
                  <c:v>3.3587929199999998E-2</c:v>
                </c:pt>
                <c:pt idx="36747">
                  <c:v>3.3587929400000001E-2</c:v>
                </c:pt>
                <c:pt idx="36748">
                  <c:v>3.3587929599999997E-2</c:v>
                </c:pt>
                <c:pt idx="36749">
                  <c:v>3.3587929799999999E-2</c:v>
                </c:pt>
                <c:pt idx="36750">
                  <c:v>3.3587930000000002E-2</c:v>
                </c:pt>
                <c:pt idx="36751">
                  <c:v>3.3587930199999998E-2</c:v>
                </c:pt>
                <c:pt idx="36752">
                  <c:v>3.35879304E-2</c:v>
                </c:pt>
                <c:pt idx="36753">
                  <c:v>3.3587930600000003E-2</c:v>
                </c:pt>
                <c:pt idx="36754">
                  <c:v>3.3587930799999999E-2</c:v>
                </c:pt>
                <c:pt idx="36755">
                  <c:v>3.3587931000000001E-2</c:v>
                </c:pt>
                <c:pt idx="36756">
                  <c:v>3.3587931199999997E-2</c:v>
                </c:pt>
                <c:pt idx="36757">
                  <c:v>3.35879314E-2</c:v>
                </c:pt>
                <c:pt idx="36758">
                  <c:v>3.3587931600000002E-2</c:v>
                </c:pt>
                <c:pt idx="36759">
                  <c:v>3.3587931799999998E-2</c:v>
                </c:pt>
                <c:pt idx="36760">
                  <c:v>3.3587932000000001E-2</c:v>
                </c:pt>
                <c:pt idx="36761">
                  <c:v>3.3587932199999997E-2</c:v>
                </c:pt>
                <c:pt idx="36762">
                  <c:v>3.3587932399999999E-2</c:v>
                </c:pt>
                <c:pt idx="36763">
                  <c:v>3.3587932600000002E-2</c:v>
                </c:pt>
                <c:pt idx="36764">
                  <c:v>3.3587932799999998E-2</c:v>
                </c:pt>
                <c:pt idx="36765">
                  <c:v>3.3587933E-2</c:v>
                </c:pt>
                <c:pt idx="36766">
                  <c:v>3.3587933200000003E-2</c:v>
                </c:pt>
                <c:pt idx="36767">
                  <c:v>3.3587933399999999E-2</c:v>
                </c:pt>
                <c:pt idx="36768">
                  <c:v>3.3587933600000001E-2</c:v>
                </c:pt>
                <c:pt idx="36769">
                  <c:v>3.3587933799999997E-2</c:v>
                </c:pt>
                <c:pt idx="36770">
                  <c:v>3.3587934E-2</c:v>
                </c:pt>
                <c:pt idx="36771">
                  <c:v>3.3587934200000003E-2</c:v>
                </c:pt>
                <c:pt idx="36772">
                  <c:v>3.3587934399999998E-2</c:v>
                </c:pt>
                <c:pt idx="36773">
                  <c:v>3.3587934600000001E-2</c:v>
                </c:pt>
                <c:pt idx="36774">
                  <c:v>3.3587934799999997E-2</c:v>
                </c:pt>
                <c:pt idx="36775">
                  <c:v>3.3587934999999999E-2</c:v>
                </c:pt>
                <c:pt idx="36776">
                  <c:v>3.3587935200000002E-2</c:v>
                </c:pt>
                <c:pt idx="36777">
                  <c:v>3.3587935399999998E-2</c:v>
                </c:pt>
                <c:pt idx="36778">
                  <c:v>3.35879356E-2</c:v>
                </c:pt>
                <c:pt idx="36779">
                  <c:v>3.3587935800000003E-2</c:v>
                </c:pt>
                <c:pt idx="36780">
                  <c:v>3.3587935999999999E-2</c:v>
                </c:pt>
                <c:pt idx="36781">
                  <c:v>3.3587936200000001E-2</c:v>
                </c:pt>
                <c:pt idx="36782">
                  <c:v>3.3587936399999997E-2</c:v>
                </c:pt>
                <c:pt idx="36783">
                  <c:v>3.35879366E-2</c:v>
                </c:pt>
                <c:pt idx="36784">
                  <c:v>3.3587936800000003E-2</c:v>
                </c:pt>
                <c:pt idx="36785">
                  <c:v>3.3587936999999998E-2</c:v>
                </c:pt>
                <c:pt idx="36786">
                  <c:v>3.3587937200000001E-2</c:v>
                </c:pt>
                <c:pt idx="36787">
                  <c:v>3.3587937399999997E-2</c:v>
                </c:pt>
                <c:pt idx="36788">
                  <c:v>3.3587937599999999E-2</c:v>
                </c:pt>
                <c:pt idx="36789">
                  <c:v>3.3587937800000002E-2</c:v>
                </c:pt>
                <c:pt idx="36790">
                  <c:v>3.3587937999999998E-2</c:v>
                </c:pt>
                <c:pt idx="36791">
                  <c:v>3.35879382E-2</c:v>
                </c:pt>
                <c:pt idx="36792">
                  <c:v>3.3587938400000003E-2</c:v>
                </c:pt>
                <c:pt idx="36793">
                  <c:v>3.3587938599999999E-2</c:v>
                </c:pt>
                <c:pt idx="36794">
                  <c:v>3.3587938800000001E-2</c:v>
                </c:pt>
                <c:pt idx="36795">
                  <c:v>3.3587938999999997E-2</c:v>
                </c:pt>
                <c:pt idx="36796">
                  <c:v>3.35879392E-2</c:v>
                </c:pt>
                <c:pt idx="36797">
                  <c:v>3.3587939400000003E-2</c:v>
                </c:pt>
                <c:pt idx="36798">
                  <c:v>3.3587939599999998E-2</c:v>
                </c:pt>
                <c:pt idx="36799">
                  <c:v>3.3587939800000001E-2</c:v>
                </c:pt>
                <c:pt idx="36800">
                  <c:v>3.3587939999999997E-2</c:v>
                </c:pt>
                <c:pt idx="36801">
                  <c:v>3.3587940199999999E-2</c:v>
                </c:pt>
                <c:pt idx="36802">
                  <c:v>3.3587940400000002E-2</c:v>
                </c:pt>
                <c:pt idx="36803">
                  <c:v>3.3587940599999998E-2</c:v>
                </c:pt>
                <c:pt idx="36804">
                  <c:v>3.35879408E-2</c:v>
                </c:pt>
                <c:pt idx="36805">
                  <c:v>3.3587941000000003E-2</c:v>
                </c:pt>
                <c:pt idx="36806">
                  <c:v>3.3587941199999999E-2</c:v>
                </c:pt>
                <c:pt idx="36807">
                  <c:v>3.3587941400000002E-2</c:v>
                </c:pt>
                <c:pt idx="36808">
                  <c:v>3.3587941599999997E-2</c:v>
                </c:pt>
                <c:pt idx="36809">
                  <c:v>3.35879418E-2</c:v>
                </c:pt>
                <c:pt idx="36810">
                  <c:v>3.3587942000000003E-2</c:v>
                </c:pt>
                <c:pt idx="36811">
                  <c:v>3.3587942199999998E-2</c:v>
                </c:pt>
                <c:pt idx="36812">
                  <c:v>3.3587942400000001E-2</c:v>
                </c:pt>
                <c:pt idx="36813">
                  <c:v>3.3587942599999997E-2</c:v>
                </c:pt>
                <c:pt idx="36814">
                  <c:v>3.3587942799999999E-2</c:v>
                </c:pt>
                <c:pt idx="36815">
                  <c:v>3.3587943000000002E-2</c:v>
                </c:pt>
                <c:pt idx="36816">
                  <c:v>3.3587943199999998E-2</c:v>
                </c:pt>
                <c:pt idx="36817">
                  <c:v>3.35879434E-2</c:v>
                </c:pt>
                <c:pt idx="36818">
                  <c:v>3.3587943600000003E-2</c:v>
                </c:pt>
                <c:pt idx="36819">
                  <c:v>3.3587943799999999E-2</c:v>
                </c:pt>
                <c:pt idx="36820">
                  <c:v>3.3587944000000002E-2</c:v>
                </c:pt>
                <c:pt idx="36821">
                  <c:v>3.3587944199999997E-2</c:v>
                </c:pt>
                <c:pt idx="36822">
                  <c:v>3.35879444E-2</c:v>
                </c:pt>
                <c:pt idx="36823">
                  <c:v>3.3587944600000003E-2</c:v>
                </c:pt>
                <c:pt idx="36824">
                  <c:v>3.3587944799999998E-2</c:v>
                </c:pt>
                <c:pt idx="36825">
                  <c:v>3.3587945000000001E-2</c:v>
                </c:pt>
                <c:pt idx="36826">
                  <c:v>3.3587945199999997E-2</c:v>
                </c:pt>
                <c:pt idx="36827">
                  <c:v>3.3587945399999999E-2</c:v>
                </c:pt>
                <c:pt idx="36828">
                  <c:v>3.3587945600000002E-2</c:v>
                </c:pt>
                <c:pt idx="36829">
                  <c:v>3.3587945799999998E-2</c:v>
                </c:pt>
                <c:pt idx="36830">
                  <c:v>3.3587946E-2</c:v>
                </c:pt>
                <c:pt idx="36831">
                  <c:v>3.3587946200000003E-2</c:v>
                </c:pt>
                <c:pt idx="36832">
                  <c:v>3.3587946399999999E-2</c:v>
                </c:pt>
                <c:pt idx="36833">
                  <c:v>3.3587946600000002E-2</c:v>
                </c:pt>
                <c:pt idx="36834">
                  <c:v>3.3587946799999997E-2</c:v>
                </c:pt>
                <c:pt idx="36835">
                  <c:v>3.3587947E-2</c:v>
                </c:pt>
                <c:pt idx="36836">
                  <c:v>3.3587947200000003E-2</c:v>
                </c:pt>
                <c:pt idx="36837">
                  <c:v>3.3587947399999998E-2</c:v>
                </c:pt>
                <c:pt idx="36838">
                  <c:v>3.3587947600000001E-2</c:v>
                </c:pt>
                <c:pt idx="36839">
                  <c:v>3.3587947799999997E-2</c:v>
                </c:pt>
                <c:pt idx="36840">
                  <c:v>3.3587947999999999E-2</c:v>
                </c:pt>
                <c:pt idx="36841">
                  <c:v>3.3587948200000002E-2</c:v>
                </c:pt>
                <c:pt idx="36842">
                  <c:v>3.3587948399999998E-2</c:v>
                </c:pt>
                <c:pt idx="36843">
                  <c:v>3.35879486E-2</c:v>
                </c:pt>
                <c:pt idx="36844">
                  <c:v>3.3587948800000003E-2</c:v>
                </c:pt>
                <c:pt idx="36845">
                  <c:v>3.3587948999999999E-2</c:v>
                </c:pt>
                <c:pt idx="36846">
                  <c:v>3.3587949200000002E-2</c:v>
                </c:pt>
                <c:pt idx="36847">
                  <c:v>3.3587949399999997E-2</c:v>
                </c:pt>
                <c:pt idx="36848">
                  <c:v>3.35879496E-2</c:v>
                </c:pt>
                <c:pt idx="36849">
                  <c:v>3.3587949800000003E-2</c:v>
                </c:pt>
                <c:pt idx="36850">
                  <c:v>3.3587949999999998E-2</c:v>
                </c:pt>
                <c:pt idx="36851">
                  <c:v>3.3587950200000001E-2</c:v>
                </c:pt>
                <c:pt idx="36852">
                  <c:v>3.3587950399999997E-2</c:v>
                </c:pt>
                <c:pt idx="36853">
                  <c:v>3.3587950599999999E-2</c:v>
                </c:pt>
                <c:pt idx="36854">
                  <c:v>3.3587950800000002E-2</c:v>
                </c:pt>
                <c:pt idx="36855">
                  <c:v>3.3587950999999998E-2</c:v>
                </c:pt>
                <c:pt idx="36856">
                  <c:v>3.3587951200000001E-2</c:v>
                </c:pt>
                <c:pt idx="36857">
                  <c:v>3.3587951400000003E-2</c:v>
                </c:pt>
                <c:pt idx="36858">
                  <c:v>3.3587951599999999E-2</c:v>
                </c:pt>
                <c:pt idx="36859">
                  <c:v>3.3587951800000002E-2</c:v>
                </c:pt>
                <c:pt idx="36860">
                  <c:v>3.3587951999999997E-2</c:v>
                </c:pt>
                <c:pt idx="36861">
                  <c:v>3.35879522E-2</c:v>
                </c:pt>
                <c:pt idx="36862">
                  <c:v>3.3587952400000003E-2</c:v>
                </c:pt>
                <c:pt idx="36863">
                  <c:v>3.3587952599999998E-2</c:v>
                </c:pt>
                <c:pt idx="36864">
                  <c:v>3.3587952800000001E-2</c:v>
                </c:pt>
                <c:pt idx="36865">
                  <c:v>3.3587952999999997E-2</c:v>
                </c:pt>
                <c:pt idx="36866">
                  <c:v>3.3587953199999999E-2</c:v>
                </c:pt>
                <c:pt idx="36867">
                  <c:v>3.3587953400000002E-2</c:v>
                </c:pt>
                <c:pt idx="36868">
                  <c:v>3.3587953599999998E-2</c:v>
                </c:pt>
                <c:pt idx="36869">
                  <c:v>3.3587953800000001E-2</c:v>
                </c:pt>
                <c:pt idx="36870">
                  <c:v>3.3587954000000003E-2</c:v>
                </c:pt>
                <c:pt idx="36871">
                  <c:v>3.3587954199999999E-2</c:v>
                </c:pt>
                <c:pt idx="36872">
                  <c:v>3.3587954400000002E-2</c:v>
                </c:pt>
                <c:pt idx="36873">
                  <c:v>3.3587954599999997E-2</c:v>
                </c:pt>
                <c:pt idx="36874">
                  <c:v>3.35879548E-2</c:v>
                </c:pt>
                <c:pt idx="36875">
                  <c:v>3.3587955000000003E-2</c:v>
                </c:pt>
                <c:pt idx="36876">
                  <c:v>3.3587955199999998E-2</c:v>
                </c:pt>
                <c:pt idx="36877">
                  <c:v>3.3587955400000001E-2</c:v>
                </c:pt>
                <c:pt idx="36878">
                  <c:v>3.3587955599999997E-2</c:v>
                </c:pt>
                <c:pt idx="36879">
                  <c:v>3.3587955799999999E-2</c:v>
                </c:pt>
                <c:pt idx="36880">
                  <c:v>3.3587956000000002E-2</c:v>
                </c:pt>
                <c:pt idx="36881">
                  <c:v>3.3587956199999998E-2</c:v>
                </c:pt>
                <c:pt idx="36882">
                  <c:v>3.3587956400000001E-2</c:v>
                </c:pt>
                <c:pt idx="36883">
                  <c:v>3.3587956600000003E-2</c:v>
                </c:pt>
                <c:pt idx="36884">
                  <c:v>3.3587956799999999E-2</c:v>
                </c:pt>
                <c:pt idx="36885">
                  <c:v>3.3587957000000002E-2</c:v>
                </c:pt>
                <c:pt idx="36886">
                  <c:v>3.3587957199999997E-2</c:v>
                </c:pt>
                <c:pt idx="36887">
                  <c:v>3.35879574E-2</c:v>
                </c:pt>
                <c:pt idx="36888">
                  <c:v>3.3587957600000003E-2</c:v>
                </c:pt>
                <c:pt idx="36889">
                  <c:v>3.3587957799999998E-2</c:v>
                </c:pt>
                <c:pt idx="36890">
                  <c:v>3.3587958000000001E-2</c:v>
                </c:pt>
                <c:pt idx="36891">
                  <c:v>3.3587958199999997E-2</c:v>
                </c:pt>
                <c:pt idx="36892">
                  <c:v>3.3587958399999999E-2</c:v>
                </c:pt>
                <c:pt idx="36893">
                  <c:v>3.3587958600000002E-2</c:v>
                </c:pt>
                <c:pt idx="36894">
                  <c:v>3.3587958799999998E-2</c:v>
                </c:pt>
                <c:pt idx="36895">
                  <c:v>3.3587959000000001E-2</c:v>
                </c:pt>
                <c:pt idx="36896">
                  <c:v>3.3587959200000003E-2</c:v>
                </c:pt>
                <c:pt idx="36897">
                  <c:v>3.3587959399999999E-2</c:v>
                </c:pt>
                <c:pt idx="36898">
                  <c:v>3.3587959600000002E-2</c:v>
                </c:pt>
                <c:pt idx="36899">
                  <c:v>3.3587959799999997E-2</c:v>
                </c:pt>
                <c:pt idx="36900">
                  <c:v>3.358796E-2</c:v>
                </c:pt>
                <c:pt idx="36901">
                  <c:v>3.3587960200000003E-2</c:v>
                </c:pt>
                <c:pt idx="36902">
                  <c:v>3.3587960399999998E-2</c:v>
                </c:pt>
                <c:pt idx="36903">
                  <c:v>3.3587960600000001E-2</c:v>
                </c:pt>
                <c:pt idx="36904">
                  <c:v>3.3587960799999997E-2</c:v>
                </c:pt>
                <c:pt idx="36905">
                  <c:v>3.3587961E-2</c:v>
                </c:pt>
                <c:pt idx="36906">
                  <c:v>3.3587961200000002E-2</c:v>
                </c:pt>
                <c:pt idx="36907">
                  <c:v>3.3587961399999998E-2</c:v>
                </c:pt>
                <c:pt idx="36908">
                  <c:v>3.3587961600000001E-2</c:v>
                </c:pt>
                <c:pt idx="36909">
                  <c:v>3.3587961800000003E-2</c:v>
                </c:pt>
                <c:pt idx="36910">
                  <c:v>3.3587961999999999E-2</c:v>
                </c:pt>
                <c:pt idx="36911">
                  <c:v>3.3587962200000002E-2</c:v>
                </c:pt>
                <c:pt idx="36912">
                  <c:v>3.3587962399999997E-2</c:v>
                </c:pt>
                <c:pt idx="36913">
                  <c:v>3.35879626E-2</c:v>
                </c:pt>
                <c:pt idx="36914">
                  <c:v>3.3587962800000003E-2</c:v>
                </c:pt>
                <c:pt idx="36915">
                  <c:v>3.3587962999999998E-2</c:v>
                </c:pt>
                <c:pt idx="36916">
                  <c:v>3.3587963200000001E-2</c:v>
                </c:pt>
                <c:pt idx="36917">
                  <c:v>3.3587963399999997E-2</c:v>
                </c:pt>
                <c:pt idx="36918">
                  <c:v>3.35879636E-2</c:v>
                </c:pt>
                <c:pt idx="36919">
                  <c:v>3.3587963800000002E-2</c:v>
                </c:pt>
                <c:pt idx="36920">
                  <c:v>3.3587963999999998E-2</c:v>
                </c:pt>
                <c:pt idx="36921">
                  <c:v>3.3587964200000001E-2</c:v>
                </c:pt>
                <c:pt idx="36922">
                  <c:v>3.3587964400000003E-2</c:v>
                </c:pt>
                <c:pt idx="36923">
                  <c:v>3.3587964599999999E-2</c:v>
                </c:pt>
                <c:pt idx="36924">
                  <c:v>3.3587964800000002E-2</c:v>
                </c:pt>
                <c:pt idx="36925">
                  <c:v>3.3587964999999997E-2</c:v>
                </c:pt>
                <c:pt idx="36926">
                  <c:v>3.35879652E-2</c:v>
                </c:pt>
                <c:pt idx="36927">
                  <c:v>3.3587965400000003E-2</c:v>
                </c:pt>
                <c:pt idx="36928">
                  <c:v>3.3587965599999998E-2</c:v>
                </c:pt>
                <c:pt idx="36929">
                  <c:v>3.3587965800000001E-2</c:v>
                </c:pt>
                <c:pt idx="36930">
                  <c:v>3.3587965999999997E-2</c:v>
                </c:pt>
                <c:pt idx="36931">
                  <c:v>3.35879662E-2</c:v>
                </c:pt>
                <c:pt idx="36932">
                  <c:v>3.3587966400000002E-2</c:v>
                </c:pt>
                <c:pt idx="36933">
                  <c:v>3.3587966599999998E-2</c:v>
                </c:pt>
                <c:pt idx="36934">
                  <c:v>3.3587966800000001E-2</c:v>
                </c:pt>
                <c:pt idx="36935">
                  <c:v>3.3587967000000003E-2</c:v>
                </c:pt>
                <c:pt idx="36936">
                  <c:v>3.3587967199999999E-2</c:v>
                </c:pt>
                <c:pt idx="36937">
                  <c:v>3.3587967400000002E-2</c:v>
                </c:pt>
                <c:pt idx="36938">
                  <c:v>3.3587967599999997E-2</c:v>
                </c:pt>
                <c:pt idx="36939">
                  <c:v>3.35879678E-2</c:v>
                </c:pt>
                <c:pt idx="36940">
                  <c:v>3.3587968000000003E-2</c:v>
                </c:pt>
                <c:pt idx="36941">
                  <c:v>3.3587968199999998E-2</c:v>
                </c:pt>
                <c:pt idx="36942">
                  <c:v>3.3587968400000001E-2</c:v>
                </c:pt>
                <c:pt idx="36943">
                  <c:v>3.3587968599999997E-2</c:v>
                </c:pt>
                <c:pt idx="36944">
                  <c:v>3.35879688E-2</c:v>
                </c:pt>
                <c:pt idx="36945">
                  <c:v>3.3587969000000002E-2</c:v>
                </c:pt>
                <c:pt idx="36946">
                  <c:v>3.3587969199999998E-2</c:v>
                </c:pt>
                <c:pt idx="36947">
                  <c:v>3.3587969400000001E-2</c:v>
                </c:pt>
                <c:pt idx="36948">
                  <c:v>3.3587969600000003E-2</c:v>
                </c:pt>
                <c:pt idx="36949">
                  <c:v>3.3587969799999999E-2</c:v>
                </c:pt>
                <c:pt idx="36950">
                  <c:v>3.3587970000000002E-2</c:v>
                </c:pt>
                <c:pt idx="36951">
                  <c:v>3.3587970199999997E-2</c:v>
                </c:pt>
                <c:pt idx="36952">
                  <c:v>3.35879704E-2</c:v>
                </c:pt>
                <c:pt idx="36953">
                  <c:v>3.3587970600000003E-2</c:v>
                </c:pt>
                <c:pt idx="36954">
                  <c:v>3.3587970799999999E-2</c:v>
                </c:pt>
                <c:pt idx="36955">
                  <c:v>3.3587971000000001E-2</c:v>
                </c:pt>
                <c:pt idx="36956">
                  <c:v>3.3587971199999997E-2</c:v>
                </c:pt>
                <c:pt idx="36957">
                  <c:v>3.35879714E-2</c:v>
                </c:pt>
                <c:pt idx="36958">
                  <c:v>3.3587971600000002E-2</c:v>
                </c:pt>
                <c:pt idx="36959">
                  <c:v>3.3587971799999998E-2</c:v>
                </c:pt>
                <c:pt idx="36960">
                  <c:v>3.3587972000000001E-2</c:v>
                </c:pt>
                <c:pt idx="36961">
                  <c:v>3.3587972200000003E-2</c:v>
                </c:pt>
                <c:pt idx="36962">
                  <c:v>3.3587972399999999E-2</c:v>
                </c:pt>
                <c:pt idx="36963">
                  <c:v>3.3587972600000002E-2</c:v>
                </c:pt>
                <c:pt idx="36964">
                  <c:v>3.3587972799999997E-2</c:v>
                </c:pt>
                <c:pt idx="36965">
                  <c:v>3.3587973E-2</c:v>
                </c:pt>
                <c:pt idx="36966">
                  <c:v>3.3587973200000003E-2</c:v>
                </c:pt>
                <c:pt idx="36967">
                  <c:v>3.3587973399999999E-2</c:v>
                </c:pt>
                <c:pt idx="36968">
                  <c:v>3.3587973600000001E-2</c:v>
                </c:pt>
                <c:pt idx="36969">
                  <c:v>3.3587973799999997E-2</c:v>
                </c:pt>
                <c:pt idx="36970">
                  <c:v>3.3587974E-2</c:v>
                </c:pt>
                <c:pt idx="36971">
                  <c:v>3.3587974200000002E-2</c:v>
                </c:pt>
                <c:pt idx="36972">
                  <c:v>3.3587974399999998E-2</c:v>
                </c:pt>
                <c:pt idx="36973">
                  <c:v>3.3587974600000001E-2</c:v>
                </c:pt>
                <c:pt idx="36974">
                  <c:v>3.3587974800000003E-2</c:v>
                </c:pt>
                <c:pt idx="36975">
                  <c:v>3.3587974999999999E-2</c:v>
                </c:pt>
                <c:pt idx="36976">
                  <c:v>3.3587975200000002E-2</c:v>
                </c:pt>
                <c:pt idx="36977">
                  <c:v>3.3587975399999997E-2</c:v>
                </c:pt>
                <c:pt idx="36978">
                  <c:v>3.35879756E-2</c:v>
                </c:pt>
                <c:pt idx="36979">
                  <c:v>3.3587975800000003E-2</c:v>
                </c:pt>
                <c:pt idx="36980">
                  <c:v>3.3587975999999999E-2</c:v>
                </c:pt>
                <c:pt idx="36981">
                  <c:v>3.3587976200000001E-2</c:v>
                </c:pt>
                <c:pt idx="36982">
                  <c:v>3.3587976399999997E-2</c:v>
                </c:pt>
                <c:pt idx="36983">
                  <c:v>3.35879766E-2</c:v>
                </c:pt>
                <c:pt idx="36984">
                  <c:v>3.3587976800000002E-2</c:v>
                </c:pt>
                <c:pt idx="36985">
                  <c:v>3.3587976999999998E-2</c:v>
                </c:pt>
                <c:pt idx="36986">
                  <c:v>3.3587977200000001E-2</c:v>
                </c:pt>
                <c:pt idx="36987">
                  <c:v>3.3587977400000003E-2</c:v>
                </c:pt>
                <c:pt idx="36988">
                  <c:v>3.3587977599999999E-2</c:v>
                </c:pt>
                <c:pt idx="36989">
                  <c:v>3.3587977800000002E-2</c:v>
                </c:pt>
                <c:pt idx="36990">
                  <c:v>3.3587977999999998E-2</c:v>
                </c:pt>
                <c:pt idx="36991">
                  <c:v>3.35879782E-2</c:v>
                </c:pt>
                <c:pt idx="36992">
                  <c:v>3.3587978400000003E-2</c:v>
                </c:pt>
                <c:pt idx="36993">
                  <c:v>3.3587978599999999E-2</c:v>
                </c:pt>
                <c:pt idx="36994">
                  <c:v>3.3587978800000001E-2</c:v>
                </c:pt>
                <c:pt idx="36995">
                  <c:v>3.3587978999999997E-2</c:v>
                </c:pt>
                <c:pt idx="36996">
                  <c:v>3.35879792E-2</c:v>
                </c:pt>
                <c:pt idx="36997">
                  <c:v>3.3587979400000002E-2</c:v>
                </c:pt>
                <c:pt idx="36998">
                  <c:v>3.3587979599999998E-2</c:v>
                </c:pt>
                <c:pt idx="36999">
                  <c:v>3.3587979800000001E-2</c:v>
                </c:pt>
                <c:pt idx="37000">
                  <c:v>3.3587980000000003E-2</c:v>
                </c:pt>
                <c:pt idx="37001">
                  <c:v>3.3587980199999999E-2</c:v>
                </c:pt>
                <c:pt idx="37002">
                  <c:v>3.3587980400000002E-2</c:v>
                </c:pt>
                <c:pt idx="37003">
                  <c:v>3.3587980599999998E-2</c:v>
                </c:pt>
                <c:pt idx="37004">
                  <c:v>3.35879808E-2</c:v>
                </c:pt>
                <c:pt idx="37005">
                  <c:v>3.3587981000000003E-2</c:v>
                </c:pt>
                <c:pt idx="37006">
                  <c:v>3.3587981199999999E-2</c:v>
                </c:pt>
                <c:pt idx="37007">
                  <c:v>3.3587981400000001E-2</c:v>
                </c:pt>
                <c:pt idx="37008">
                  <c:v>3.3587981599999997E-2</c:v>
                </c:pt>
                <c:pt idx="37009">
                  <c:v>3.35879818E-2</c:v>
                </c:pt>
                <c:pt idx="37010">
                  <c:v>3.3587982000000002E-2</c:v>
                </c:pt>
                <c:pt idx="37011">
                  <c:v>3.3587982199999998E-2</c:v>
                </c:pt>
                <c:pt idx="37012">
                  <c:v>3.3587982400000001E-2</c:v>
                </c:pt>
                <c:pt idx="37013">
                  <c:v>3.3587982600000003E-2</c:v>
                </c:pt>
                <c:pt idx="37014">
                  <c:v>3.3587982799999999E-2</c:v>
                </c:pt>
                <c:pt idx="37015">
                  <c:v>3.3587983000000002E-2</c:v>
                </c:pt>
                <c:pt idx="37016">
                  <c:v>3.3587983199999998E-2</c:v>
                </c:pt>
                <c:pt idx="37017">
                  <c:v>3.35879834E-2</c:v>
                </c:pt>
                <c:pt idx="37018">
                  <c:v>3.3587983600000003E-2</c:v>
                </c:pt>
                <c:pt idx="37019">
                  <c:v>3.3587983799999999E-2</c:v>
                </c:pt>
                <c:pt idx="37020">
                  <c:v>3.3587984000000001E-2</c:v>
                </c:pt>
                <c:pt idx="37021">
                  <c:v>3.3587984199999997E-2</c:v>
                </c:pt>
                <c:pt idx="37022">
                  <c:v>3.35879844E-2</c:v>
                </c:pt>
                <c:pt idx="37023">
                  <c:v>3.3587984600000002E-2</c:v>
                </c:pt>
                <c:pt idx="37024">
                  <c:v>3.3587984799999998E-2</c:v>
                </c:pt>
                <c:pt idx="37025">
                  <c:v>3.3587985000000001E-2</c:v>
                </c:pt>
                <c:pt idx="37026">
                  <c:v>3.3587985200000003E-2</c:v>
                </c:pt>
                <c:pt idx="37027">
                  <c:v>3.3587985399999999E-2</c:v>
                </c:pt>
                <c:pt idx="37028">
                  <c:v>3.3587985600000002E-2</c:v>
                </c:pt>
                <c:pt idx="37029">
                  <c:v>3.3587985799999998E-2</c:v>
                </c:pt>
                <c:pt idx="37030">
                  <c:v>3.3587986E-2</c:v>
                </c:pt>
                <c:pt idx="37031">
                  <c:v>3.3587986200000003E-2</c:v>
                </c:pt>
                <c:pt idx="37032">
                  <c:v>3.3587986399999999E-2</c:v>
                </c:pt>
                <c:pt idx="37033">
                  <c:v>3.3587986600000001E-2</c:v>
                </c:pt>
                <c:pt idx="37034">
                  <c:v>3.3587986799999997E-2</c:v>
                </c:pt>
                <c:pt idx="37035">
                  <c:v>3.3587987E-2</c:v>
                </c:pt>
                <c:pt idx="37036">
                  <c:v>3.3587987200000002E-2</c:v>
                </c:pt>
                <c:pt idx="37037">
                  <c:v>3.3587987399999998E-2</c:v>
                </c:pt>
                <c:pt idx="37038">
                  <c:v>3.3587987600000001E-2</c:v>
                </c:pt>
                <c:pt idx="37039">
                  <c:v>3.3587987800000003E-2</c:v>
                </c:pt>
                <c:pt idx="37040">
                  <c:v>3.3587987999999999E-2</c:v>
                </c:pt>
                <c:pt idx="37041">
                  <c:v>3.3587988200000002E-2</c:v>
                </c:pt>
                <c:pt idx="37042">
                  <c:v>3.3587988399999998E-2</c:v>
                </c:pt>
                <c:pt idx="37043">
                  <c:v>3.35879886E-2</c:v>
                </c:pt>
                <c:pt idx="37044">
                  <c:v>3.3587988800000003E-2</c:v>
                </c:pt>
                <c:pt idx="37045">
                  <c:v>3.3587988999999999E-2</c:v>
                </c:pt>
                <c:pt idx="37046">
                  <c:v>3.3587989200000001E-2</c:v>
                </c:pt>
                <c:pt idx="37047">
                  <c:v>3.3587989399999997E-2</c:v>
                </c:pt>
                <c:pt idx="37048">
                  <c:v>3.35879896E-2</c:v>
                </c:pt>
                <c:pt idx="37049">
                  <c:v>3.3587989800000002E-2</c:v>
                </c:pt>
                <c:pt idx="37050">
                  <c:v>3.3587989999999998E-2</c:v>
                </c:pt>
                <c:pt idx="37051">
                  <c:v>3.3587990200000001E-2</c:v>
                </c:pt>
                <c:pt idx="37052">
                  <c:v>3.3587990400000003E-2</c:v>
                </c:pt>
                <c:pt idx="37053">
                  <c:v>3.3587990599999999E-2</c:v>
                </c:pt>
                <c:pt idx="37054">
                  <c:v>3.3587990800000002E-2</c:v>
                </c:pt>
                <c:pt idx="37055">
                  <c:v>3.3587990999999998E-2</c:v>
                </c:pt>
                <c:pt idx="37056">
                  <c:v>3.35879912E-2</c:v>
                </c:pt>
                <c:pt idx="37057">
                  <c:v>3.3587991400000003E-2</c:v>
                </c:pt>
                <c:pt idx="37058">
                  <c:v>3.3587991599999999E-2</c:v>
                </c:pt>
                <c:pt idx="37059">
                  <c:v>3.3587991800000001E-2</c:v>
                </c:pt>
                <c:pt idx="37060">
                  <c:v>3.3587991999999997E-2</c:v>
                </c:pt>
                <c:pt idx="37061">
                  <c:v>3.35879922E-2</c:v>
                </c:pt>
                <c:pt idx="37062">
                  <c:v>3.3587992400000002E-2</c:v>
                </c:pt>
                <c:pt idx="37063">
                  <c:v>3.3587992599999998E-2</c:v>
                </c:pt>
                <c:pt idx="37064">
                  <c:v>3.3587992800000001E-2</c:v>
                </c:pt>
                <c:pt idx="37065">
                  <c:v>3.3587992999999997E-2</c:v>
                </c:pt>
                <c:pt idx="37066">
                  <c:v>3.3587993199999999E-2</c:v>
                </c:pt>
                <c:pt idx="37067">
                  <c:v>3.3587993400000002E-2</c:v>
                </c:pt>
                <c:pt idx="37068">
                  <c:v>3.3587993599999998E-2</c:v>
                </c:pt>
                <c:pt idx="37069">
                  <c:v>3.35879938E-2</c:v>
                </c:pt>
                <c:pt idx="37070">
                  <c:v>3.3587994000000003E-2</c:v>
                </c:pt>
                <c:pt idx="37071">
                  <c:v>3.3587994199999999E-2</c:v>
                </c:pt>
                <c:pt idx="37072">
                  <c:v>3.3587994400000001E-2</c:v>
                </c:pt>
                <c:pt idx="37073">
                  <c:v>3.3587994599999997E-2</c:v>
                </c:pt>
                <c:pt idx="37074">
                  <c:v>3.35879948E-2</c:v>
                </c:pt>
                <c:pt idx="37075">
                  <c:v>3.3587995000000002E-2</c:v>
                </c:pt>
                <c:pt idx="37076">
                  <c:v>3.3587995199999998E-2</c:v>
                </c:pt>
                <c:pt idx="37077">
                  <c:v>3.3587995400000001E-2</c:v>
                </c:pt>
                <c:pt idx="37078">
                  <c:v>3.3587995599999997E-2</c:v>
                </c:pt>
                <c:pt idx="37079">
                  <c:v>3.3587995799999999E-2</c:v>
                </c:pt>
                <c:pt idx="37080">
                  <c:v>3.3587996000000002E-2</c:v>
                </c:pt>
                <c:pt idx="37081">
                  <c:v>3.3587996199999998E-2</c:v>
                </c:pt>
                <c:pt idx="37082">
                  <c:v>3.35879964E-2</c:v>
                </c:pt>
                <c:pt idx="37083">
                  <c:v>3.3587996600000003E-2</c:v>
                </c:pt>
                <c:pt idx="37084">
                  <c:v>3.3587996799999999E-2</c:v>
                </c:pt>
                <c:pt idx="37085">
                  <c:v>3.3587997000000001E-2</c:v>
                </c:pt>
                <c:pt idx="37086">
                  <c:v>3.3587997199999997E-2</c:v>
                </c:pt>
                <c:pt idx="37087">
                  <c:v>3.35879974E-2</c:v>
                </c:pt>
                <c:pt idx="37088">
                  <c:v>3.3587997600000002E-2</c:v>
                </c:pt>
                <c:pt idx="37089">
                  <c:v>3.3587997799999998E-2</c:v>
                </c:pt>
                <c:pt idx="37090">
                  <c:v>3.3587998000000001E-2</c:v>
                </c:pt>
                <c:pt idx="37091">
                  <c:v>3.3587998199999997E-2</c:v>
                </c:pt>
                <c:pt idx="37092">
                  <c:v>3.3587998399999999E-2</c:v>
                </c:pt>
                <c:pt idx="37093">
                  <c:v>3.3587998600000002E-2</c:v>
                </c:pt>
                <c:pt idx="37094">
                  <c:v>3.3587998799999998E-2</c:v>
                </c:pt>
                <c:pt idx="37095">
                  <c:v>3.3587999E-2</c:v>
                </c:pt>
                <c:pt idx="37096">
                  <c:v>3.3587999200000003E-2</c:v>
                </c:pt>
                <c:pt idx="37097">
                  <c:v>3.3587999399999999E-2</c:v>
                </c:pt>
                <c:pt idx="37098">
                  <c:v>3.3587999600000001E-2</c:v>
                </c:pt>
                <c:pt idx="37099">
                  <c:v>3.3587999799999997E-2</c:v>
                </c:pt>
                <c:pt idx="37100">
                  <c:v>3.3588E-2</c:v>
                </c:pt>
                <c:pt idx="37101">
                  <c:v>3.3588000200000002E-2</c:v>
                </c:pt>
                <c:pt idx="37102">
                  <c:v>3.3588000399999998E-2</c:v>
                </c:pt>
                <c:pt idx="37103">
                  <c:v>3.3588000600000001E-2</c:v>
                </c:pt>
                <c:pt idx="37104">
                  <c:v>3.3588000799999997E-2</c:v>
                </c:pt>
                <c:pt idx="37105">
                  <c:v>3.3588000999999999E-2</c:v>
                </c:pt>
                <c:pt idx="37106">
                  <c:v>3.3588001200000002E-2</c:v>
                </c:pt>
                <c:pt idx="37107">
                  <c:v>3.3588001399999998E-2</c:v>
                </c:pt>
                <c:pt idx="37108">
                  <c:v>3.35880016E-2</c:v>
                </c:pt>
                <c:pt idx="37109">
                  <c:v>3.3588001800000003E-2</c:v>
                </c:pt>
                <c:pt idx="37110">
                  <c:v>3.3588001999999999E-2</c:v>
                </c:pt>
                <c:pt idx="37111">
                  <c:v>3.3588002200000001E-2</c:v>
                </c:pt>
                <c:pt idx="37112">
                  <c:v>3.3588002399999997E-2</c:v>
                </c:pt>
                <c:pt idx="37113">
                  <c:v>3.35880026E-2</c:v>
                </c:pt>
                <c:pt idx="37114">
                  <c:v>3.3588002800000002E-2</c:v>
                </c:pt>
                <c:pt idx="37115">
                  <c:v>3.3588002999999998E-2</c:v>
                </c:pt>
                <c:pt idx="37116">
                  <c:v>3.3588003200000001E-2</c:v>
                </c:pt>
                <c:pt idx="37117">
                  <c:v>3.3588003399999997E-2</c:v>
                </c:pt>
                <c:pt idx="37118">
                  <c:v>3.3588003599999999E-2</c:v>
                </c:pt>
                <c:pt idx="37119">
                  <c:v>3.3588003800000002E-2</c:v>
                </c:pt>
                <c:pt idx="37120">
                  <c:v>3.3588003999999998E-2</c:v>
                </c:pt>
                <c:pt idx="37121">
                  <c:v>3.35880042E-2</c:v>
                </c:pt>
                <c:pt idx="37122">
                  <c:v>3.3588004400000003E-2</c:v>
                </c:pt>
                <c:pt idx="37123">
                  <c:v>3.3588004599999999E-2</c:v>
                </c:pt>
                <c:pt idx="37124">
                  <c:v>3.3588004800000001E-2</c:v>
                </c:pt>
                <c:pt idx="37125">
                  <c:v>3.3588004999999997E-2</c:v>
                </c:pt>
                <c:pt idx="37126">
                  <c:v>3.35880052E-2</c:v>
                </c:pt>
                <c:pt idx="37127">
                  <c:v>3.3588005400000003E-2</c:v>
                </c:pt>
                <c:pt idx="37128">
                  <c:v>3.3588005599999998E-2</c:v>
                </c:pt>
                <c:pt idx="37129">
                  <c:v>3.3588005800000001E-2</c:v>
                </c:pt>
                <c:pt idx="37130">
                  <c:v>3.3588005999999997E-2</c:v>
                </c:pt>
                <c:pt idx="37131">
                  <c:v>3.3588006199999999E-2</c:v>
                </c:pt>
                <c:pt idx="37132">
                  <c:v>3.3588006400000002E-2</c:v>
                </c:pt>
                <c:pt idx="37133">
                  <c:v>3.3588006599999998E-2</c:v>
                </c:pt>
                <c:pt idx="37134">
                  <c:v>3.35880068E-2</c:v>
                </c:pt>
                <c:pt idx="37135">
                  <c:v>3.3588007000000003E-2</c:v>
                </c:pt>
                <c:pt idx="37136">
                  <c:v>3.3588007199999999E-2</c:v>
                </c:pt>
                <c:pt idx="37137">
                  <c:v>3.3588007400000001E-2</c:v>
                </c:pt>
                <c:pt idx="37138">
                  <c:v>3.3588007599999997E-2</c:v>
                </c:pt>
                <c:pt idx="37139">
                  <c:v>3.35880078E-2</c:v>
                </c:pt>
                <c:pt idx="37140">
                  <c:v>3.3588008000000003E-2</c:v>
                </c:pt>
                <c:pt idx="37141">
                  <c:v>3.3588008199999998E-2</c:v>
                </c:pt>
                <c:pt idx="37142">
                  <c:v>3.3588008400000001E-2</c:v>
                </c:pt>
                <c:pt idx="37143">
                  <c:v>3.3588008599999997E-2</c:v>
                </c:pt>
                <c:pt idx="37144">
                  <c:v>3.3588008799999999E-2</c:v>
                </c:pt>
                <c:pt idx="37145">
                  <c:v>3.3588009000000002E-2</c:v>
                </c:pt>
                <c:pt idx="37146">
                  <c:v>3.3588009199999998E-2</c:v>
                </c:pt>
                <c:pt idx="37147">
                  <c:v>3.35880094E-2</c:v>
                </c:pt>
                <c:pt idx="37148">
                  <c:v>3.3588009600000003E-2</c:v>
                </c:pt>
                <c:pt idx="37149">
                  <c:v>3.3588009799999999E-2</c:v>
                </c:pt>
                <c:pt idx="37150">
                  <c:v>3.3588010000000001E-2</c:v>
                </c:pt>
                <c:pt idx="37151">
                  <c:v>3.3588010199999997E-2</c:v>
                </c:pt>
                <c:pt idx="37152">
                  <c:v>3.35880104E-2</c:v>
                </c:pt>
                <c:pt idx="37153">
                  <c:v>3.3588010600000003E-2</c:v>
                </c:pt>
                <c:pt idx="37154">
                  <c:v>3.3588010799999998E-2</c:v>
                </c:pt>
                <c:pt idx="37155">
                  <c:v>3.3588011000000001E-2</c:v>
                </c:pt>
                <c:pt idx="37156">
                  <c:v>3.3588011199999997E-2</c:v>
                </c:pt>
                <c:pt idx="37157">
                  <c:v>3.3588011399999999E-2</c:v>
                </c:pt>
                <c:pt idx="37158">
                  <c:v>3.3588011600000002E-2</c:v>
                </c:pt>
                <c:pt idx="37159">
                  <c:v>3.3588011799999998E-2</c:v>
                </c:pt>
                <c:pt idx="37160">
                  <c:v>3.3588012E-2</c:v>
                </c:pt>
                <c:pt idx="37161">
                  <c:v>3.3588012200000003E-2</c:v>
                </c:pt>
                <c:pt idx="37162">
                  <c:v>3.3588012399999999E-2</c:v>
                </c:pt>
                <c:pt idx="37163">
                  <c:v>3.3588012600000001E-2</c:v>
                </c:pt>
                <c:pt idx="37164">
                  <c:v>3.3588012799999997E-2</c:v>
                </c:pt>
                <c:pt idx="37165">
                  <c:v>3.3588013E-2</c:v>
                </c:pt>
                <c:pt idx="37166">
                  <c:v>3.3588013200000003E-2</c:v>
                </c:pt>
                <c:pt idx="37167">
                  <c:v>3.3588013399999998E-2</c:v>
                </c:pt>
                <c:pt idx="37168">
                  <c:v>3.3588013600000001E-2</c:v>
                </c:pt>
                <c:pt idx="37169">
                  <c:v>3.3588013799999997E-2</c:v>
                </c:pt>
                <c:pt idx="37170">
                  <c:v>3.3588013999999999E-2</c:v>
                </c:pt>
                <c:pt idx="37171">
                  <c:v>3.3588014200000002E-2</c:v>
                </c:pt>
                <c:pt idx="37172">
                  <c:v>3.3588014399999998E-2</c:v>
                </c:pt>
                <c:pt idx="37173">
                  <c:v>3.35880146E-2</c:v>
                </c:pt>
                <c:pt idx="37174">
                  <c:v>3.3588014800000003E-2</c:v>
                </c:pt>
                <c:pt idx="37175">
                  <c:v>3.3588014999999999E-2</c:v>
                </c:pt>
                <c:pt idx="37176">
                  <c:v>3.3588015200000002E-2</c:v>
                </c:pt>
                <c:pt idx="37177">
                  <c:v>3.3588015399999997E-2</c:v>
                </c:pt>
                <c:pt idx="37178">
                  <c:v>3.35880156E-2</c:v>
                </c:pt>
                <c:pt idx="37179">
                  <c:v>3.3588015800000003E-2</c:v>
                </c:pt>
                <c:pt idx="37180">
                  <c:v>3.3588015999999998E-2</c:v>
                </c:pt>
                <c:pt idx="37181">
                  <c:v>3.3588016200000001E-2</c:v>
                </c:pt>
                <c:pt idx="37182">
                  <c:v>3.3588016399999997E-2</c:v>
                </c:pt>
                <c:pt idx="37183">
                  <c:v>3.3588016599999999E-2</c:v>
                </c:pt>
                <c:pt idx="37184">
                  <c:v>3.3588016800000002E-2</c:v>
                </c:pt>
                <c:pt idx="37185">
                  <c:v>3.3588016999999998E-2</c:v>
                </c:pt>
                <c:pt idx="37186">
                  <c:v>3.35880172E-2</c:v>
                </c:pt>
                <c:pt idx="37187">
                  <c:v>3.3588017400000003E-2</c:v>
                </c:pt>
                <c:pt idx="37188">
                  <c:v>3.3588017599999999E-2</c:v>
                </c:pt>
                <c:pt idx="37189">
                  <c:v>3.3588017800000002E-2</c:v>
                </c:pt>
                <c:pt idx="37190">
                  <c:v>3.3588017999999997E-2</c:v>
                </c:pt>
                <c:pt idx="37191">
                  <c:v>3.35880182E-2</c:v>
                </c:pt>
                <c:pt idx="37192">
                  <c:v>3.3588018400000003E-2</c:v>
                </c:pt>
                <c:pt idx="37193">
                  <c:v>3.3588018599999998E-2</c:v>
                </c:pt>
                <c:pt idx="37194">
                  <c:v>3.3588018800000001E-2</c:v>
                </c:pt>
                <c:pt idx="37195">
                  <c:v>3.3588018999999997E-2</c:v>
                </c:pt>
                <c:pt idx="37196">
                  <c:v>3.3588019199999999E-2</c:v>
                </c:pt>
                <c:pt idx="37197">
                  <c:v>3.3588019400000002E-2</c:v>
                </c:pt>
                <c:pt idx="37198">
                  <c:v>3.3588019599999998E-2</c:v>
                </c:pt>
                <c:pt idx="37199">
                  <c:v>3.35880198E-2</c:v>
                </c:pt>
                <c:pt idx="37200">
                  <c:v>3.3588020000000003E-2</c:v>
                </c:pt>
                <c:pt idx="37201">
                  <c:v>3.3588020199999999E-2</c:v>
                </c:pt>
                <c:pt idx="37202">
                  <c:v>3.3588020400000002E-2</c:v>
                </c:pt>
                <c:pt idx="37203">
                  <c:v>3.3588020599999997E-2</c:v>
                </c:pt>
                <c:pt idx="37204">
                  <c:v>3.35880208E-2</c:v>
                </c:pt>
                <c:pt idx="37205">
                  <c:v>3.3588021000000003E-2</c:v>
                </c:pt>
                <c:pt idx="37206">
                  <c:v>3.3588021199999998E-2</c:v>
                </c:pt>
                <c:pt idx="37207">
                  <c:v>3.3588021400000001E-2</c:v>
                </c:pt>
                <c:pt idx="37208">
                  <c:v>3.3588021599999997E-2</c:v>
                </c:pt>
                <c:pt idx="37209">
                  <c:v>3.3588021799999999E-2</c:v>
                </c:pt>
                <c:pt idx="37210">
                  <c:v>3.3588022000000002E-2</c:v>
                </c:pt>
                <c:pt idx="37211">
                  <c:v>3.3588022199999998E-2</c:v>
                </c:pt>
                <c:pt idx="37212">
                  <c:v>3.3588022400000001E-2</c:v>
                </c:pt>
                <c:pt idx="37213">
                  <c:v>3.3588022600000003E-2</c:v>
                </c:pt>
                <c:pt idx="37214">
                  <c:v>3.3588022799999999E-2</c:v>
                </c:pt>
                <c:pt idx="37215">
                  <c:v>3.3588023000000002E-2</c:v>
                </c:pt>
                <c:pt idx="37216">
                  <c:v>3.3588023199999997E-2</c:v>
                </c:pt>
                <c:pt idx="37217">
                  <c:v>3.35880234E-2</c:v>
                </c:pt>
                <c:pt idx="37218">
                  <c:v>3.3588023600000003E-2</c:v>
                </c:pt>
                <c:pt idx="37219">
                  <c:v>3.3588023799999998E-2</c:v>
                </c:pt>
                <c:pt idx="37220">
                  <c:v>3.3588024000000001E-2</c:v>
                </c:pt>
                <c:pt idx="37221">
                  <c:v>3.3588024199999997E-2</c:v>
                </c:pt>
                <c:pt idx="37222">
                  <c:v>3.3588024399999999E-2</c:v>
                </c:pt>
                <c:pt idx="37223">
                  <c:v>3.3588024600000002E-2</c:v>
                </c:pt>
                <c:pt idx="37224">
                  <c:v>3.3588024799999998E-2</c:v>
                </c:pt>
                <c:pt idx="37225">
                  <c:v>3.3588025000000001E-2</c:v>
                </c:pt>
                <c:pt idx="37226">
                  <c:v>3.3588025200000003E-2</c:v>
                </c:pt>
                <c:pt idx="37227">
                  <c:v>3.3588025399999999E-2</c:v>
                </c:pt>
                <c:pt idx="37228">
                  <c:v>3.3588025600000002E-2</c:v>
                </c:pt>
                <c:pt idx="37229">
                  <c:v>3.3588025799999997E-2</c:v>
                </c:pt>
                <c:pt idx="37230">
                  <c:v>3.3588026E-2</c:v>
                </c:pt>
                <c:pt idx="37231">
                  <c:v>3.3588026200000003E-2</c:v>
                </c:pt>
                <c:pt idx="37232">
                  <c:v>3.3588026399999998E-2</c:v>
                </c:pt>
                <c:pt idx="37233">
                  <c:v>3.3588026600000001E-2</c:v>
                </c:pt>
                <c:pt idx="37234">
                  <c:v>3.3588026799999997E-2</c:v>
                </c:pt>
                <c:pt idx="37235">
                  <c:v>3.3588026999999999E-2</c:v>
                </c:pt>
                <c:pt idx="37236">
                  <c:v>3.3588027200000002E-2</c:v>
                </c:pt>
                <c:pt idx="37237">
                  <c:v>3.3588027399999998E-2</c:v>
                </c:pt>
                <c:pt idx="37238">
                  <c:v>3.3588027600000001E-2</c:v>
                </c:pt>
                <c:pt idx="37239">
                  <c:v>3.3588027800000003E-2</c:v>
                </c:pt>
                <c:pt idx="37240">
                  <c:v>3.3588027999999999E-2</c:v>
                </c:pt>
                <c:pt idx="37241">
                  <c:v>3.3588028200000002E-2</c:v>
                </c:pt>
                <c:pt idx="37242">
                  <c:v>3.3588028399999997E-2</c:v>
                </c:pt>
                <c:pt idx="37243">
                  <c:v>3.35880286E-2</c:v>
                </c:pt>
                <c:pt idx="37244">
                  <c:v>3.3588028800000003E-2</c:v>
                </c:pt>
                <c:pt idx="37245">
                  <c:v>3.3588028999999998E-2</c:v>
                </c:pt>
                <c:pt idx="37246">
                  <c:v>3.3588029200000001E-2</c:v>
                </c:pt>
                <c:pt idx="37247">
                  <c:v>3.3588029399999997E-2</c:v>
                </c:pt>
                <c:pt idx="37248">
                  <c:v>3.3588029599999999E-2</c:v>
                </c:pt>
                <c:pt idx="37249">
                  <c:v>3.3588029800000002E-2</c:v>
                </c:pt>
                <c:pt idx="37250">
                  <c:v>3.3588029999999998E-2</c:v>
                </c:pt>
                <c:pt idx="37251">
                  <c:v>3.3588030200000001E-2</c:v>
                </c:pt>
                <c:pt idx="37252">
                  <c:v>3.3588030400000003E-2</c:v>
                </c:pt>
                <c:pt idx="37253">
                  <c:v>3.3588030599999999E-2</c:v>
                </c:pt>
                <c:pt idx="37254">
                  <c:v>3.3588030800000002E-2</c:v>
                </c:pt>
                <c:pt idx="37255">
                  <c:v>3.3588030999999997E-2</c:v>
                </c:pt>
                <c:pt idx="37256">
                  <c:v>3.35880312E-2</c:v>
                </c:pt>
                <c:pt idx="37257">
                  <c:v>3.3588031400000003E-2</c:v>
                </c:pt>
                <c:pt idx="37258">
                  <c:v>3.3588031599999998E-2</c:v>
                </c:pt>
                <c:pt idx="37259">
                  <c:v>3.3588031800000001E-2</c:v>
                </c:pt>
                <c:pt idx="37260">
                  <c:v>3.3588031999999997E-2</c:v>
                </c:pt>
                <c:pt idx="37261">
                  <c:v>3.35880322E-2</c:v>
                </c:pt>
                <c:pt idx="37262">
                  <c:v>3.3588032400000002E-2</c:v>
                </c:pt>
                <c:pt idx="37263">
                  <c:v>3.3588032599999998E-2</c:v>
                </c:pt>
                <c:pt idx="37264">
                  <c:v>3.3588032800000001E-2</c:v>
                </c:pt>
                <c:pt idx="37265">
                  <c:v>3.3588033000000003E-2</c:v>
                </c:pt>
                <c:pt idx="37266">
                  <c:v>3.3588033199999999E-2</c:v>
                </c:pt>
                <c:pt idx="37267">
                  <c:v>3.3588033400000002E-2</c:v>
                </c:pt>
                <c:pt idx="37268">
                  <c:v>3.3588033599999997E-2</c:v>
                </c:pt>
                <c:pt idx="37269">
                  <c:v>3.35880338E-2</c:v>
                </c:pt>
                <c:pt idx="37270">
                  <c:v>3.3588034000000003E-2</c:v>
                </c:pt>
                <c:pt idx="37271">
                  <c:v>3.3588034199999998E-2</c:v>
                </c:pt>
                <c:pt idx="37272">
                  <c:v>3.3588034400000001E-2</c:v>
                </c:pt>
                <c:pt idx="37273">
                  <c:v>3.3588034599999997E-2</c:v>
                </c:pt>
                <c:pt idx="37274">
                  <c:v>3.35880348E-2</c:v>
                </c:pt>
                <c:pt idx="37275">
                  <c:v>3.3588035000000002E-2</c:v>
                </c:pt>
                <c:pt idx="37276">
                  <c:v>3.3588035199999998E-2</c:v>
                </c:pt>
                <c:pt idx="37277">
                  <c:v>3.3588035400000001E-2</c:v>
                </c:pt>
                <c:pt idx="37278">
                  <c:v>3.3588035600000003E-2</c:v>
                </c:pt>
                <c:pt idx="37279">
                  <c:v>3.3588035799999999E-2</c:v>
                </c:pt>
                <c:pt idx="37280">
                  <c:v>3.3588036000000002E-2</c:v>
                </c:pt>
                <c:pt idx="37281">
                  <c:v>3.3588036199999997E-2</c:v>
                </c:pt>
                <c:pt idx="37282">
                  <c:v>3.35880364E-2</c:v>
                </c:pt>
                <c:pt idx="37283">
                  <c:v>3.3588036600000003E-2</c:v>
                </c:pt>
                <c:pt idx="37284">
                  <c:v>3.3588036799999998E-2</c:v>
                </c:pt>
                <c:pt idx="37285">
                  <c:v>3.3588037000000001E-2</c:v>
                </c:pt>
                <c:pt idx="37286">
                  <c:v>3.3588037199999997E-2</c:v>
                </c:pt>
                <c:pt idx="37287">
                  <c:v>3.35880374E-2</c:v>
                </c:pt>
                <c:pt idx="37288">
                  <c:v>3.3588037600000002E-2</c:v>
                </c:pt>
                <c:pt idx="37289">
                  <c:v>3.3588037799999998E-2</c:v>
                </c:pt>
                <c:pt idx="37290">
                  <c:v>3.3588038000000001E-2</c:v>
                </c:pt>
                <c:pt idx="37291">
                  <c:v>3.3588038200000003E-2</c:v>
                </c:pt>
                <c:pt idx="37292">
                  <c:v>3.3588038399999999E-2</c:v>
                </c:pt>
                <c:pt idx="37293">
                  <c:v>3.3588038600000002E-2</c:v>
                </c:pt>
                <c:pt idx="37294">
                  <c:v>3.3588038799999997E-2</c:v>
                </c:pt>
                <c:pt idx="37295">
                  <c:v>3.3588039E-2</c:v>
                </c:pt>
                <c:pt idx="37296">
                  <c:v>3.3588039200000003E-2</c:v>
                </c:pt>
                <c:pt idx="37297">
                  <c:v>3.3588039399999998E-2</c:v>
                </c:pt>
                <c:pt idx="37298">
                  <c:v>3.3588039600000001E-2</c:v>
                </c:pt>
                <c:pt idx="37299">
                  <c:v>3.3588039799999997E-2</c:v>
                </c:pt>
                <c:pt idx="37300">
                  <c:v>3.358804E-2</c:v>
                </c:pt>
                <c:pt idx="37301">
                  <c:v>3.3588040200000002E-2</c:v>
                </c:pt>
                <c:pt idx="37302">
                  <c:v>3.3588040399999998E-2</c:v>
                </c:pt>
                <c:pt idx="37303">
                  <c:v>3.3588040600000001E-2</c:v>
                </c:pt>
                <c:pt idx="37304">
                  <c:v>3.3588040800000003E-2</c:v>
                </c:pt>
                <c:pt idx="37305">
                  <c:v>3.3588040999999999E-2</c:v>
                </c:pt>
                <c:pt idx="37306">
                  <c:v>3.3588041200000002E-2</c:v>
                </c:pt>
                <c:pt idx="37307">
                  <c:v>3.3588041399999997E-2</c:v>
                </c:pt>
                <c:pt idx="37308">
                  <c:v>3.35880416E-2</c:v>
                </c:pt>
                <c:pt idx="37309">
                  <c:v>3.3588041800000003E-2</c:v>
                </c:pt>
                <c:pt idx="37310">
                  <c:v>3.3588041999999999E-2</c:v>
                </c:pt>
                <c:pt idx="37311">
                  <c:v>3.3588042200000001E-2</c:v>
                </c:pt>
                <c:pt idx="37312">
                  <c:v>3.3588042399999997E-2</c:v>
                </c:pt>
                <c:pt idx="37313">
                  <c:v>3.35880426E-2</c:v>
                </c:pt>
                <c:pt idx="37314">
                  <c:v>3.3588042800000002E-2</c:v>
                </c:pt>
                <c:pt idx="37315">
                  <c:v>3.3588042999999998E-2</c:v>
                </c:pt>
                <c:pt idx="37316">
                  <c:v>3.3588043200000001E-2</c:v>
                </c:pt>
                <c:pt idx="37317">
                  <c:v>3.3588043400000003E-2</c:v>
                </c:pt>
                <c:pt idx="37318">
                  <c:v>3.3588043599999999E-2</c:v>
                </c:pt>
                <c:pt idx="37319">
                  <c:v>3.3588043800000002E-2</c:v>
                </c:pt>
                <c:pt idx="37320">
                  <c:v>3.3588043999999997E-2</c:v>
                </c:pt>
                <c:pt idx="37321">
                  <c:v>3.35880442E-2</c:v>
                </c:pt>
                <c:pt idx="37322">
                  <c:v>3.3588044400000003E-2</c:v>
                </c:pt>
                <c:pt idx="37323">
                  <c:v>3.3588044599999999E-2</c:v>
                </c:pt>
                <c:pt idx="37324">
                  <c:v>3.3588044800000001E-2</c:v>
                </c:pt>
                <c:pt idx="37325">
                  <c:v>3.3588044999999997E-2</c:v>
                </c:pt>
                <c:pt idx="37326">
                  <c:v>3.35880452E-2</c:v>
                </c:pt>
                <c:pt idx="37327">
                  <c:v>3.3588045400000002E-2</c:v>
                </c:pt>
                <c:pt idx="37328">
                  <c:v>3.3588045599999998E-2</c:v>
                </c:pt>
                <c:pt idx="37329">
                  <c:v>3.3588045800000001E-2</c:v>
                </c:pt>
                <c:pt idx="37330">
                  <c:v>3.3588046000000003E-2</c:v>
                </c:pt>
                <c:pt idx="37331">
                  <c:v>3.3588046199999999E-2</c:v>
                </c:pt>
                <c:pt idx="37332">
                  <c:v>3.3588046400000002E-2</c:v>
                </c:pt>
                <c:pt idx="37333">
                  <c:v>3.3588046599999997E-2</c:v>
                </c:pt>
                <c:pt idx="37334">
                  <c:v>3.35880468E-2</c:v>
                </c:pt>
                <c:pt idx="37335">
                  <c:v>3.3588047000000003E-2</c:v>
                </c:pt>
                <c:pt idx="37336">
                  <c:v>3.3588047199999999E-2</c:v>
                </c:pt>
                <c:pt idx="37337">
                  <c:v>3.3588047400000001E-2</c:v>
                </c:pt>
                <c:pt idx="37338">
                  <c:v>3.3588047599999997E-2</c:v>
                </c:pt>
                <c:pt idx="37339">
                  <c:v>3.35880478E-2</c:v>
                </c:pt>
                <c:pt idx="37340">
                  <c:v>3.3588048000000002E-2</c:v>
                </c:pt>
                <c:pt idx="37341">
                  <c:v>3.3588048199999998E-2</c:v>
                </c:pt>
                <c:pt idx="37342">
                  <c:v>3.3588048400000001E-2</c:v>
                </c:pt>
                <c:pt idx="37343">
                  <c:v>3.3588048600000003E-2</c:v>
                </c:pt>
                <c:pt idx="37344">
                  <c:v>3.3588048799999999E-2</c:v>
                </c:pt>
                <c:pt idx="37345">
                  <c:v>3.3588049000000002E-2</c:v>
                </c:pt>
                <c:pt idx="37346">
                  <c:v>3.3588049199999997E-2</c:v>
                </c:pt>
                <c:pt idx="37347">
                  <c:v>3.35880494E-2</c:v>
                </c:pt>
                <c:pt idx="37348">
                  <c:v>3.3588049600000003E-2</c:v>
                </c:pt>
                <c:pt idx="37349">
                  <c:v>3.3588049799999999E-2</c:v>
                </c:pt>
                <c:pt idx="37350">
                  <c:v>3.3588050000000001E-2</c:v>
                </c:pt>
                <c:pt idx="37351">
                  <c:v>3.3588050199999997E-2</c:v>
                </c:pt>
                <c:pt idx="37352">
                  <c:v>3.35880504E-2</c:v>
                </c:pt>
                <c:pt idx="37353">
                  <c:v>3.3588050600000002E-2</c:v>
                </c:pt>
                <c:pt idx="37354">
                  <c:v>3.3588050799999998E-2</c:v>
                </c:pt>
                <c:pt idx="37355">
                  <c:v>3.3588051000000001E-2</c:v>
                </c:pt>
                <c:pt idx="37356">
                  <c:v>3.3588051200000003E-2</c:v>
                </c:pt>
                <c:pt idx="37357">
                  <c:v>3.3588051399999999E-2</c:v>
                </c:pt>
                <c:pt idx="37358">
                  <c:v>3.3588051600000002E-2</c:v>
                </c:pt>
                <c:pt idx="37359">
                  <c:v>3.3588051799999998E-2</c:v>
                </c:pt>
                <c:pt idx="37360">
                  <c:v>3.3588052E-2</c:v>
                </c:pt>
                <c:pt idx="37361">
                  <c:v>3.3588052200000003E-2</c:v>
                </c:pt>
                <c:pt idx="37362">
                  <c:v>3.3588052399999999E-2</c:v>
                </c:pt>
                <c:pt idx="37363">
                  <c:v>3.3588052600000001E-2</c:v>
                </c:pt>
                <c:pt idx="37364">
                  <c:v>3.3588052799999997E-2</c:v>
                </c:pt>
                <c:pt idx="37365">
                  <c:v>3.3588053E-2</c:v>
                </c:pt>
                <c:pt idx="37366">
                  <c:v>3.3588053200000002E-2</c:v>
                </c:pt>
                <c:pt idx="37367">
                  <c:v>3.3588053399999998E-2</c:v>
                </c:pt>
                <c:pt idx="37368">
                  <c:v>3.3588053600000001E-2</c:v>
                </c:pt>
                <c:pt idx="37369">
                  <c:v>3.3588053800000003E-2</c:v>
                </c:pt>
                <c:pt idx="37370">
                  <c:v>3.3588053999999999E-2</c:v>
                </c:pt>
                <c:pt idx="37371">
                  <c:v>3.3588054200000002E-2</c:v>
                </c:pt>
                <c:pt idx="37372">
                  <c:v>3.3588054399999998E-2</c:v>
                </c:pt>
                <c:pt idx="37373">
                  <c:v>3.35880546E-2</c:v>
                </c:pt>
                <c:pt idx="37374">
                  <c:v>3.3588054800000003E-2</c:v>
                </c:pt>
                <c:pt idx="37375">
                  <c:v>3.3588054999999999E-2</c:v>
                </c:pt>
                <c:pt idx="37376">
                  <c:v>3.3588055200000001E-2</c:v>
                </c:pt>
                <c:pt idx="37377">
                  <c:v>3.3588055399999997E-2</c:v>
                </c:pt>
                <c:pt idx="37378">
                  <c:v>3.35880556E-2</c:v>
                </c:pt>
                <c:pt idx="37379">
                  <c:v>3.3588055800000002E-2</c:v>
                </c:pt>
                <c:pt idx="37380">
                  <c:v>3.3588055999999998E-2</c:v>
                </c:pt>
                <c:pt idx="37381">
                  <c:v>3.3588056200000001E-2</c:v>
                </c:pt>
                <c:pt idx="37382">
                  <c:v>3.3588056400000003E-2</c:v>
                </c:pt>
                <c:pt idx="37383">
                  <c:v>3.3588056599999999E-2</c:v>
                </c:pt>
                <c:pt idx="37384">
                  <c:v>3.3588056800000002E-2</c:v>
                </c:pt>
                <c:pt idx="37385">
                  <c:v>3.3588056999999998E-2</c:v>
                </c:pt>
                <c:pt idx="37386">
                  <c:v>3.35880572E-2</c:v>
                </c:pt>
                <c:pt idx="37387">
                  <c:v>3.3588057400000003E-2</c:v>
                </c:pt>
                <c:pt idx="37388">
                  <c:v>3.3588057599999999E-2</c:v>
                </c:pt>
                <c:pt idx="37389">
                  <c:v>3.3588057800000001E-2</c:v>
                </c:pt>
                <c:pt idx="37390">
                  <c:v>3.3588057999999997E-2</c:v>
                </c:pt>
                <c:pt idx="37391">
                  <c:v>3.35880582E-2</c:v>
                </c:pt>
                <c:pt idx="37392">
                  <c:v>3.3588058400000002E-2</c:v>
                </c:pt>
                <c:pt idx="37393">
                  <c:v>3.3588058599999998E-2</c:v>
                </c:pt>
                <c:pt idx="37394">
                  <c:v>3.3588058800000001E-2</c:v>
                </c:pt>
                <c:pt idx="37395">
                  <c:v>3.3588059000000003E-2</c:v>
                </c:pt>
                <c:pt idx="37396">
                  <c:v>3.3588059199999999E-2</c:v>
                </c:pt>
                <c:pt idx="37397">
                  <c:v>3.3588059400000002E-2</c:v>
                </c:pt>
                <c:pt idx="37398">
                  <c:v>3.3588059599999998E-2</c:v>
                </c:pt>
                <c:pt idx="37399">
                  <c:v>3.35880598E-2</c:v>
                </c:pt>
                <c:pt idx="37400">
                  <c:v>3.3588060000000003E-2</c:v>
                </c:pt>
                <c:pt idx="37401">
                  <c:v>3.3588060199999999E-2</c:v>
                </c:pt>
                <c:pt idx="37402">
                  <c:v>3.3588060400000001E-2</c:v>
                </c:pt>
                <c:pt idx="37403">
                  <c:v>3.3588060599999997E-2</c:v>
                </c:pt>
                <c:pt idx="37404">
                  <c:v>3.35880608E-2</c:v>
                </c:pt>
                <c:pt idx="37405">
                  <c:v>3.3588061000000002E-2</c:v>
                </c:pt>
                <c:pt idx="37406">
                  <c:v>3.3588061199999998E-2</c:v>
                </c:pt>
                <c:pt idx="37407">
                  <c:v>3.3588061400000001E-2</c:v>
                </c:pt>
                <c:pt idx="37408">
                  <c:v>3.3588061600000003E-2</c:v>
                </c:pt>
                <c:pt idx="37409">
                  <c:v>3.3588061799999999E-2</c:v>
                </c:pt>
                <c:pt idx="37410">
                  <c:v>3.3588062000000002E-2</c:v>
                </c:pt>
                <c:pt idx="37411">
                  <c:v>3.3588062199999998E-2</c:v>
                </c:pt>
                <c:pt idx="37412">
                  <c:v>3.35880624E-2</c:v>
                </c:pt>
                <c:pt idx="37413">
                  <c:v>3.3588062600000003E-2</c:v>
                </c:pt>
                <c:pt idx="37414">
                  <c:v>3.3588062799999999E-2</c:v>
                </c:pt>
                <c:pt idx="37415">
                  <c:v>3.3588063000000001E-2</c:v>
                </c:pt>
                <c:pt idx="37416">
                  <c:v>3.3588063199999997E-2</c:v>
                </c:pt>
                <c:pt idx="37417">
                  <c:v>3.35880634E-2</c:v>
                </c:pt>
                <c:pt idx="37418">
                  <c:v>3.3588063600000002E-2</c:v>
                </c:pt>
                <c:pt idx="37419">
                  <c:v>3.3588063799999998E-2</c:v>
                </c:pt>
                <c:pt idx="37420">
                  <c:v>3.3588064000000001E-2</c:v>
                </c:pt>
                <c:pt idx="37421">
                  <c:v>3.3588064199999997E-2</c:v>
                </c:pt>
                <c:pt idx="37422">
                  <c:v>3.3588064399999999E-2</c:v>
                </c:pt>
                <c:pt idx="37423">
                  <c:v>3.3588064600000002E-2</c:v>
                </c:pt>
                <c:pt idx="37424">
                  <c:v>3.3588064799999998E-2</c:v>
                </c:pt>
                <c:pt idx="37425">
                  <c:v>3.3588065E-2</c:v>
                </c:pt>
                <c:pt idx="37426">
                  <c:v>3.3588065200000003E-2</c:v>
                </c:pt>
                <c:pt idx="37427">
                  <c:v>3.3588065399999999E-2</c:v>
                </c:pt>
                <c:pt idx="37428">
                  <c:v>3.3588065600000001E-2</c:v>
                </c:pt>
                <c:pt idx="37429">
                  <c:v>3.3588065799999997E-2</c:v>
                </c:pt>
                <c:pt idx="37430">
                  <c:v>3.3588066E-2</c:v>
                </c:pt>
                <c:pt idx="37431">
                  <c:v>3.3588066200000002E-2</c:v>
                </c:pt>
                <c:pt idx="37432">
                  <c:v>3.3588066399999998E-2</c:v>
                </c:pt>
                <c:pt idx="37433">
                  <c:v>3.3588066600000001E-2</c:v>
                </c:pt>
                <c:pt idx="37434">
                  <c:v>3.3588066799999997E-2</c:v>
                </c:pt>
                <c:pt idx="37435">
                  <c:v>3.3588066999999999E-2</c:v>
                </c:pt>
                <c:pt idx="37436">
                  <c:v>3.3588067200000002E-2</c:v>
                </c:pt>
                <c:pt idx="37437">
                  <c:v>3.3588067399999998E-2</c:v>
                </c:pt>
                <c:pt idx="37438">
                  <c:v>3.35880676E-2</c:v>
                </c:pt>
                <c:pt idx="37439">
                  <c:v>3.3588067800000003E-2</c:v>
                </c:pt>
                <c:pt idx="37440">
                  <c:v>3.3588067999999999E-2</c:v>
                </c:pt>
                <c:pt idx="37441">
                  <c:v>3.3588068200000001E-2</c:v>
                </c:pt>
                <c:pt idx="37442">
                  <c:v>3.3588068399999997E-2</c:v>
                </c:pt>
                <c:pt idx="37443">
                  <c:v>3.35880686E-2</c:v>
                </c:pt>
                <c:pt idx="37444">
                  <c:v>3.3588068800000002E-2</c:v>
                </c:pt>
                <c:pt idx="37445">
                  <c:v>3.3588068999999998E-2</c:v>
                </c:pt>
                <c:pt idx="37446">
                  <c:v>3.3588069200000001E-2</c:v>
                </c:pt>
                <c:pt idx="37447">
                  <c:v>3.3588069399999997E-2</c:v>
                </c:pt>
                <c:pt idx="37448">
                  <c:v>3.3588069599999999E-2</c:v>
                </c:pt>
                <c:pt idx="37449">
                  <c:v>3.3588069800000002E-2</c:v>
                </c:pt>
                <c:pt idx="37450">
                  <c:v>3.3588069999999998E-2</c:v>
                </c:pt>
                <c:pt idx="37451">
                  <c:v>3.35880702E-2</c:v>
                </c:pt>
                <c:pt idx="37452">
                  <c:v>3.3588070400000003E-2</c:v>
                </c:pt>
                <c:pt idx="37453">
                  <c:v>3.3588070599999999E-2</c:v>
                </c:pt>
                <c:pt idx="37454">
                  <c:v>3.3588070800000001E-2</c:v>
                </c:pt>
                <c:pt idx="37455">
                  <c:v>3.3588070999999997E-2</c:v>
                </c:pt>
                <c:pt idx="37456">
                  <c:v>3.35880712E-2</c:v>
                </c:pt>
                <c:pt idx="37457">
                  <c:v>3.3588071400000002E-2</c:v>
                </c:pt>
                <c:pt idx="37458">
                  <c:v>3.3588071599999998E-2</c:v>
                </c:pt>
                <c:pt idx="37459">
                  <c:v>3.3588071800000001E-2</c:v>
                </c:pt>
                <c:pt idx="37460">
                  <c:v>3.3588071999999997E-2</c:v>
                </c:pt>
                <c:pt idx="37461">
                  <c:v>3.3588072199999999E-2</c:v>
                </c:pt>
                <c:pt idx="37462">
                  <c:v>3.3588072400000002E-2</c:v>
                </c:pt>
                <c:pt idx="37463">
                  <c:v>3.3588072599999998E-2</c:v>
                </c:pt>
                <c:pt idx="37464">
                  <c:v>3.35880728E-2</c:v>
                </c:pt>
                <c:pt idx="37465">
                  <c:v>3.3588073000000003E-2</c:v>
                </c:pt>
                <c:pt idx="37466">
                  <c:v>3.3588073199999999E-2</c:v>
                </c:pt>
                <c:pt idx="37467">
                  <c:v>3.3588073400000001E-2</c:v>
                </c:pt>
                <c:pt idx="37468">
                  <c:v>3.3588073599999997E-2</c:v>
                </c:pt>
                <c:pt idx="37469">
                  <c:v>3.35880738E-2</c:v>
                </c:pt>
                <c:pt idx="37470">
                  <c:v>3.3588074000000002E-2</c:v>
                </c:pt>
                <c:pt idx="37471">
                  <c:v>3.3588074199999998E-2</c:v>
                </c:pt>
                <c:pt idx="37472">
                  <c:v>3.3588074400000001E-2</c:v>
                </c:pt>
                <c:pt idx="37473">
                  <c:v>3.3588074599999997E-2</c:v>
                </c:pt>
                <c:pt idx="37474">
                  <c:v>3.3588074799999999E-2</c:v>
                </c:pt>
                <c:pt idx="37475">
                  <c:v>3.3588075000000002E-2</c:v>
                </c:pt>
                <c:pt idx="37476">
                  <c:v>3.3588075199999998E-2</c:v>
                </c:pt>
                <c:pt idx="37477">
                  <c:v>3.35880754E-2</c:v>
                </c:pt>
                <c:pt idx="37478">
                  <c:v>3.3588075600000003E-2</c:v>
                </c:pt>
                <c:pt idx="37479">
                  <c:v>3.3588075799999999E-2</c:v>
                </c:pt>
                <c:pt idx="37480">
                  <c:v>3.3588076000000001E-2</c:v>
                </c:pt>
                <c:pt idx="37481">
                  <c:v>3.3588076199999997E-2</c:v>
                </c:pt>
                <c:pt idx="37482">
                  <c:v>3.35880764E-2</c:v>
                </c:pt>
                <c:pt idx="37483">
                  <c:v>3.3588076600000003E-2</c:v>
                </c:pt>
                <c:pt idx="37484">
                  <c:v>3.3588076799999998E-2</c:v>
                </c:pt>
                <c:pt idx="37485">
                  <c:v>3.3588077000000001E-2</c:v>
                </c:pt>
                <c:pt idx="37486">
                  <c:v>3.3588077199999997E-2</c:v>
                </c:pt>
                <c:pt idx="37487">
                  <c:v>3.3588077399999999E-2</c:v>
                </c:pt>
                <c:pt idx="37488">
                  <c:v>3.3588077600000002E-2</c:v>
                </c:pt>
                <c:pt idx="37489">
                  <c:v>3.3588077799999998E-2</c:v>
                </c:pt>
                <c:pt idx="37490">
                  <c:v>3.3588078E-2</c:v>
                </c:pt>
                <c:pt idx="37491">
                  <c:v>3.3588078200000003E-2</c:v>
                </c:pt>
                <c:pt idx="37492">
                  <c:v>3.3588078399999999E-2</c:v>
                </c:pt>
                <c:pt idx="37493">
                  <c:v>3.3588078600000001E-2</c:v>
                </c:pt>
                <c:pt idx="37494">
                  <c:v>3.3588078799999997E-2</c:v>
                </c:pt>
                <c:pt idx="37495">
                  <c:v>3.3588079E-2</c:v>
                </c:pt>
                <c:pt idx="37496">
                  <c:v>3.3588079200000003E-2</c:v>
                </c:pt>
                <c:pt idx="37497">
                  <c:v>3.3588079399999998E-2</c:v>
                </c:pt>
                <c:pt idx="37498">
                  <c:v>3.3588079600000001E-2</c:v>
                </c:pt>
                <c:pt idx="37499">
                  <c:v>3.3588079799999997E-2</c:v>
                </c:pt>
                <c:pt idx="37500">
                  <c:v>3.3588079999999999E-2</c:v>
                </c:pt>
                <c:pt idx="37501">
                  <c:v>3.3588080200000002E-2</c:v>
                </c:pt>
                <c:pt idx="37502">
                  <c:v>3.3588080399999998E-2</c:v>
                </c:pt>
                <c:pt idx="37503">
                  <c:v>3.35880806E-2</c:v>
                </c:pt>
                <c:pt idx="37504">
                  <c:v>3.3588080800000003E-2</c:v>
                </c:pt>
                <c:pt idx="37505">
                  <c:v>3.3588080999999999E-2</c:v>
                </c:pt>
                <c:pt idx="37506">
                  <c:v>3.3588081200000001E-2</c:v>
                </c:pt>
                <c:pt idx="37507">
                  <c:v>3.3588081399999997E-2</c:v>
                </c:pt>
                <c:pt idx="37508">
                  <c:v>3.35880816E-2</c:v>
                </c:pt>
                <c:pt idx="37509">
                  <c:v>3.3588081800000003E-2</c:v>
                </c:pt>
                <c:pt idx="37510">
                  <c:v>3.3588081999999998E-2</c:v>
                </c:pt>
                <c:pt idx="37511">
                  <c:v>3.3588082200000001E-2</c:v>
                </c:pt>
                <c:pt idx="37512">
                  <c:v>3.3588082399999997E-2</c:v>
                </c:pt>
                <c:pt idx="37513">
                  <c:v>3.3588082599999999E-2</c:v>
                </c:pt>
                <c:pt idx="37514">
                  <c:v>3.3588082800000002E-2</c:v>
                </c:pt>
                <c:pt idx="37515">
                  <c:v>3.3588082999999998E-2</c:v>
                </c:pt>
                <c:pt idx="37516">
                  <c:v>3.35880832E-2</c:v>
                </c:pt>
                <c:pt idx="37517">
                  <c:v>3.3588083400000003E-2</c:v>
                </c:pt>
                <c:pt idx="37518">
                  <c:v>3.3588083599999999E-2</c:v>
                </c:pt>
                <c:pt idx="37519">
                  <c:v>3.3588083800000001E-2</c:v>
                </c:pt>
                <c:pt idx="37520">
                  <c:v>3.3588083999999997E-2</c:v>
                </c:pt>
                <c:pt idx="37521">
                  <c:v>3.35880842E-2</c:v>
                </c:pt>
                <c:pt idx="37522">
                  <c:v>3.3588084400000003E-2</c:v>
                </c:pt>
                <c:pt idx="37523">
                  <c:v>3.3588084599999998E-2</c:v>
                </c:pt>
                <c:pt idx="37524">
                  <c:v>3.3588084800000001E-2</c:v>
                </c:pt>
                <c:pt idx="37525">
                  <c:v>3.3588084999999997E-2</c:v>
                </c:pt>
                <c:pt idx="37526">
                  <c:v>3.3588085199999999E-2</c:v>
                </c:pt>
                <c:pt idx="37527">
                  <c:v>3.3588085400000002E-2</c:v>
                </c:pt>
                <c:pt idx="37528">
                  <c:v>3.3588085599999998E-2</c:v>
                </c:pt>
                <c:pt idx="37529">
                  <c:v>3.35880858E-2</c:v>
                </c:pt>
                <c:pt idx="37530">
                  <c:v>3.3588086000000003E-2</c:v>
                </c:pt>
                <c:pt idx="37531">
                  <c:v>3.3588086199999999E-2</c:v>
                </c:pt>
                <c:pt idx="37532">
                  <c:v>3.3588086400000002E-2</c:v>
                </c:pt>
                <c:pt idx="37533">
                  <c:v>3.3588086599999997E-2</c:v>
                </c:pt>
                <c:pt idx="37534">
                  <c:v>3.35880868E-2</c:v>
                </c:pt>
                <c:pt idx="37535">
                  <c:v>3.3588087000000003E-2</c:v>
                </c:pt>
                <c:pt idx="37536">
                  <c:v>3.3588087199999998E-2</c:v>
                </c:pt>
                <c:pt idx="37537">
                  <c:v>3.3588087400000001E-2</c:v>
                </c:pt>
                <c:pt idx="37538">
                  <c:v>3.3588087599999997E-2</c:v>
                </c:pt>
                <c:pt idx="37539">
                  <c:v>3.3588087799999999E-2</c:v>
                </c:pt>
                <c:pt idx="37540">
                  <c:v>3.3588088000000002E-2</c:v>
                </c:pt>
                <c:pt idx="37541">
                  <c:v>3.3588088199999998E-2</c:v>
                </c:pt>
                <c:pt idx="37542">
                  <c:v>3.35880884E-2</c:v>
                </c:pt>
                <c:pt idx="37543">
                  <c:v>3.3588088600000003E-2</c:v>
                </c:pt>
                <c:pt idx="37544">
                  <c:v>3.3588088799999999E-2</c:v>
                </c:pt>
                <c:pt idx="37545">
                  <c:v>3.3588089000000002E-2</c:v>
                </c:pt>
                <c:pt idx="37546">
                  <c:v>3.3588089199999997E-2</c:v>
                </c:pt>
                <c:pt idx="37547">
                  <c:v>3.35880894E-2</c:v>
                </c:pt>
                <c:pt idx="37548">
                  <c:v>3.3588089600000003E-2</c:v>
                </c:pt>
                <c:pt idx="37549">
                  <c:v>3.3588089799999998E-2</c:v>
                </c:pt>
                <c:pt idx="37550">
                  <c:v>3.3588090000000001E-2</c:v>
                </c:pt>
                <c:pt idx="37551">
                  <c:v>3.3588090199999997E-2</c:v>
                </c:pt>
                <c:pt idx="37552">
                  <c:v>3.3588090399999999E-2</c:v>
                </c:pt>
                <c:pt idx="37553">
                  <c:v>3.3588090600000002E-2</c:v>
                </c:pt>
                <c:pt idx="37554">
                  <c:v>3.3588090799999998E-2</c:v>
                </c:pt>
                <c:pt idx="37555">
                  <c:v>3.3588091E-2</c:v>
                </c:pt>
                <c:pt idx="37556">
                  <c:v>3.3588091200000003E-2</c:v>
                </c:pt>
                <c:pt idx="37557">
                  <c:v>3.3588091399999999E-2</c:v>
                </c:pt>
                <c:pt idx="37558">
                  <c:v>3.3588091600000002E-2</c:v>
                </c:pt>
                <c:pt idx="37559">
                  <c:v>3.3588091799999997E-2</c:v>
                </c:pt>
                <c:pt idx="37560">
                  <c:v>3.3588092E-2</c:v>
                </c:pt>
                <c:pt idx="37561">
                  <c:v>3.3588092200000003E-2</c:v>
                </c:pt>
                <c:pt idx="37562">
                  <c:v>3.3588092399999998E-2</c:v>
                </c:pt>
                <c:pt idx="37563">
                  <c:v>3.3588092600000001E-2</c:v>
                </c:pt>
                <c:pt idx="37564">
                  <c:v>3.3588092799999997E-2</c:v>
                </c:pt>
                <c:pt idx="37565">
                  <c:v>3.3588092999999999E-2</c:v>
                </c:pt>
                <c:pt idx="37566">
                  <c:v>3.3588093200000002E-2</c:v>
                </c:pt>
                <c:pt idx="37567">
                  <c:v>3.3588093399999998E-2</c:v>
                </c:pt>
                <c:pt idx="37568">
                  <c:v>3.35880936E-2</c:v>
                </c:pt>
                <c:pt idx="37569">
                  <c:v>3.3588093800000003E-2</c:v>
                </c:pt>
                <c:pt idx="37570">
                  <c:v>3.3588093999999999E-2</c:v>
                </c:pt>
                <c:pt idx="37571">
                  <c:v>3.3588094200000002E-2</c:v>
                </c:pt>
                <c:pt idx="37572">
                  <c:v>3.3588094399999997E-2</c:v>
                </c:pt>
                <c:pt idx="37573">
                  <c:v>3.35880946E-2</c:v>
                </c:pt>
                <c:pt idx="37574">
                  <c:v>3.3588094800000003E-2</c:v>
                </c:pt>
                <c:pt idx="37575">
                  <c:v>3.3588094999999998E-2</c:v>
                </c:pt>
                <c:pt idx="37576">
                  <c:v>3.3588095200000001E-2</c:v>
                </c:pt>
                <c:pt idx="37577">
                  <c:v>3.3588095399999997E-2</c:v>
                </c:pt>
                <c:pt idx="37578">
                  <c:v>3.3588095599999999E-2</c:v>
                </c:pt>
                <c:pt idx="37579">
                  <c:v>3.3588095800000002E-2</c:v>
                </c:pt>
                <c:pt idx="37580">
                  <c:v>3.3588095999999998E-2</c:v>
                </c:pt>
                <c:pt idx="37581">
                  <c:v>3.3588096200000001E-2</c:v>
                </c:pt>
                <c:pt idx="37582">
                  <c:v>3.3588096400000003E-2</c:v>
                </c:pt>
                <c:pt idx="37583">
                  <c:v>3.3588096599999999E-2</c:v>
                </c:pt>
                <c:pt idx="37584">
                  <c:v>3.3588096800000002E-2</c:v>
                </c:pt>
                <c:pt idx="37585">
                  <c:v>3.3588096999999997E-2</c:v>
                </c:pt>
                <c:pt idx="37586">
                  <c:v>3.35880972E-2</c:v>
                </c:pt>
                <c:pt idx="37587">
                  <c:v>3.3588097400000003E-2</c:v>
                </c:pt>
                <c:pt idx="37588">
                  <c:v>3.3588097599999998E-2</c:v>
                </c:pt>
                <c:pt idx="37589">
                  <c:v>3.3588097800000001E-2</c:v>
                </c:pt>
                <c:pt idx="37590">
                  <c:v>3.3588097999999997E-2</c:v>
                </c:pt>
                <c:pt idx="37591">
                  <c:v>3.3588098199999999E-2</c:v>
                </c:pt>
                <c:pt idx="37592">
                  <c:v>3.3588098400000002E-2</c:v>
                </c:pt>
                <c:pt idx="37593">
                  <c:v>3.3588098599999998E-2</c:v>
                </c:pt>
                <c:pt idx="37594">
                  <c:v>3.3588098800000001E-2</c:v>
                </c:pt>
                <c:pt idx="37595">
                  <c:v>3.3588099000000003E-2</c:v>
                </c:pt>
                <c:pt idx="37596">
                  <c:v>3.3588099199999999E-2</c:v>
                </c:pt>
                <c:pt idx="37597">
                  <c:v>3.3588099400000002E-2</c:v>
                </c:pt>
                <c:pt idx="37598">
                  <c:v>3.3588099599999997E-2</c:v>
                </c:pt>
                <c:pt idx="37599">
                  <c:v>3.35880998E-2</c:v>
                </c:pt>
                <c:pt idx="37600">
                  <c:v>3.3588100000000003E-2</c:v>
                </c:pt>
                <c:pt idx="37601">
                  <c:v>3.3588100199999998E-2</c:v>
                </c:pt>
                <c:pt idx="37602">
                  <c:v>3.3588100400000001E-2</c:v>
                </c:pt>
                <c:pt idx="37603">
                  <c:v>3.3588100599999997E-2</c:v>
                </c:pt>
                <c:pt idx="37604">
                  <c:v>3.3588100799999999E-2</c:v>
                </c:pt>
                <c:pt idx="37605">
                  <c:v>3.3588101000000002E-2</c:v>
                </c:pt>
                <c:pt idx="37606">
                  <c:v>3.3588101199999998E-2</c:v>
                </c:pt>
                <c:pt idx="37607">
                  <c:v>3.3588101400000001E-2</c:v>
                </c:pt>
                <c:pt idx="37608">
                  <c:v>3.3588101600000003E-2</c:v>
                </c:pt>
                <c:pt idx="37609">
                  <c:v>3.3588101799999999E-2</c:v>
                </c:pt>
                <c:pt idx="37610">
                  <c:v>3.3588102000000002E-2</c:v>
                </c:pt>
                <c:pt idx="37611">
                  <c:v>3.3588102199999997E-2</c:v>
                </c:pt>
                <c:pt idx="37612">
                  <c:v>3.35881024E-2</c:v>
                </c:pt>
                <c:pt idx="37613">
                  <c:v>3.3588102600000003E-2</c:v>
                </c:pt>
                <c:pt idx="37614">
                  <c:v>3.3588102799999998E-2</c:v>
                </c:pt>
                <c:pt idx="37615">
                  <c:v>3.3588103000000001E-2</c:v>
                </c:pt>
                <c:pt idx="37616">
                  <c:v>3.3588103199999997E-2</c:v>
                </c:pt>
                <c:pt idx="37617">
                  <c:v>3.3588103399999999E-2</c:v>
                </c:pt>
                <c:pt idx="37618">
                  <c:v>3.3588103600000002E-2</c:v>
                </c:pt>
                <c:pt idx="37619">
                  <c:v>3.3588103799999998E-2</c:v>
                </c:pt>
                <c:pt idx="37620">
                  <c:v>3.3588104000000001E-2</c:v>
                </c:pt>
                <c:pt idx="37621">
                  <c:v>3.3588104200000003E-2</c:v>
                </c:pt>
                <c:pt idx="37622">
                  <c:v>3.3588104399999999E-2</c:v>
                </c:pt>
                <c:pt idx="37623">
                  <c:v>3.3588104600000002E-2</c:v>
                </c:pt>
                <c:pt idx="37624">
                  <c:v>3.3588104799999997E-2</c:v>
                </c:pt>
                <c:pt idx="37625">
                  <c:v>3.3588105E-2</c:v>
                </c:pt>
                <c:pt idx="37626">
                  <c:v>3.3588105200000003E-2</c:v>
                </c:pt>
                <c:pt idx="37627">
                  <c:v>3.3588105399999998E-2</c:v>
                </c:pt>
                <c:pt idx="37628">
                  <c:v>3.3588105600000001E-2</c:v>
                </c:pt>
                <c:pt idx="37629">
                  <c:v>3.3588105799999997E-2</c:v>
                </c:pt>
                <c:pt idx="37630">
                  <c:v>3.3588106E-2</c:v>
                </c:pt>
                <c:pt idx="37631">
                  <c:v>3.3588106200000002E-2</c:v>
                </c:pt>
                <c:pt idx="37632">
                  <c:v>3.3588106399999998E-2</c:v>
                </c:pt>
                <c:pt idx="37633">
                  <c:v>3.3588106600000001E-2</c:v>
                </c:pt>
                <c:pt idx="37634">
                  <c:v>3.3588106800000003E-2</c:v>
                </c:pt>
                <c:pt idx="37635">
                  <c:v>3.3588106999999999E-2</c:v>
                </c:pt>
                <c:pt idx="37636">
                  <c:v>3.3588107200000002E-2</c:v>
                </c:pt>
                <c:pt idx="37637">
                  <c:v>3.3588107399999997E-2</c:v>
                </c:pt>
                <c:pt idx="37638">
                  <c:v>3.35881076E-2</c:v>
                </c:pt>
                <c:pt idx="37639">
                  <c:v>3.3588107800000003E-2</c:v>
                </c:pt>
                <c:pt idx="37640">
                  <c:v>3.3588107999999998E-2</c:v>
                </c:pt>
                <c:pt idx="37641">
                  <c:v>3.3588108200000001E-2</c:v>
                </c:pt>
                <c:pt idx="37642">
                  <c:v>3.3588108399999997E-2</c:v>
                </c:pt>
                <c:pt idx="37643">
                  <c:v>3.35881086E-2</c:v>
                </c:pt>
                <c:pt idx="37644">
                  <c:v>3.3588108800000002E-2</c:v>
                </c:pt>
                <c:pt idx="37645">
                  <c:v>3.3588108999999998E-2</c:v>
                </c:pt>
                <c:pt idx="37646">
                  <c:v>3.3588109200000001E-2</c:v>
                </c:pt>
                <c:pt idx="37647">
                  <c:v>3.3588109400000003E-2</c:v>
                </c:pt>
                <c:pt idx="37648">
                  <c:v>3.3588109599999999E-2</c:v>
                </c:pt>
                <c:pt idx="37649">
                  <c:v>3.3588109800000002E-2</c:v>
                </c:pt>
                <c:pt idx="37650">
                  <c:v>3.3588109999999997E-2</c:v>
                </c:pt>
                <c:pt idx="37651">
                  <c:v>3.35881102E-2</c:v>
                </c:pt>
                <c:pt idx="37652">
                  <c:v>3.3588110400000003E-2</c:v>
                </c:pt>
                <c:pt idx="37653">
                  <c:v>3.3588110599999998E-2</c:v>
                </c:pt>
                <c:pt idx="37654">
                  <c:v>3.3588110800000001E-2</c:v>
                </c:pt>
                <c:pt idx="37655">
                  <c:v>3.3588110999999997E-2</c:v>
                </c:pt>
                <c:pt idx="37656">
                  <c:v>3.35881112E-2</c:v>
                </c:pt>
                <c:pt idx="37657">
                  <c:v>3.3588111400000002E-2</c:v>
                </c:pt>
                <c:pt idx="37658">
                  <c:v>3.3588111599999998E-2</c:v>
                </c:pt>
                <c:pt idx="37659">
                  <c:v>3.3588111800000001E-2</c:v>
                </c:pt>
                <c:pt idx="37660">
                  <c:v>3.3588112000000003E-2</c:v>
                </c:pt>
                <c:pt idx="37661">
                  <c:v>3.3588112199999999E-2</c:v>
                </c:pt>
                <c:pt idx="37662">
                  <c:v>3.3588112400000002E-2</c:v>
                </c:pt>
                <c:pt idx="37663">
                  <c:v>3.3588112599999997E-2</c:v>
                </c:pt>
                <c:pt idx="37664">
                  <c:v>3.35881128E-2</c:v>
                </c:pt>
                <c:pt idx="37665">
                  <c:v>3.3588113000000003E-2</c:v>
                </c:pt>
                <c:pt idx="37666">
                  <c:v>3.3588113199999999E-2</c:v>
                </c:pt>
                <c:pt idx="37667">
                  <c:v>3.3588113400000001E-2</c:v>
                </c:pt>
                <c:pt idx="37668">
                  <c:v>3.3588113599999997E-2</c:v>
                </c:pt>
                <c:pt idx="37669">
                  <c:v>3.35881138E-2</c:v>
                </c:pt>
                <c:pt idx="37670">
                  <c:v>3.3588114000000002E-2</c:v>
                </c:pt>
                <c:pt idx="37671">
                  <c:v>3.3588114199999998E-2</c:v>
                </c:pt>
                <c:pt idx="37672">
                  <c:v>3.3588114400000001E-2</c:v>
                </c:pt>
                <c:pt idx="37673">
                  <c:v>3.3588114600000003E-2</c:v>
                </c:pt>
                <c:pt idx="37674">
                  <c:v>3.3588114799999999E-2</c:v>
                </c:pt>
                <c:pt idx="37675">
                  <c:v>3.3588115000000002E-2</c:v>
                </c:pt>
                <c:pt idx="37676">
                  <c:v>3.3588115199999997E-2</c:v>
                </c:pt>
                <c:pt idx="37677">
                  <c:v>3.35881154E-2</c:v>
                </c:pt>
                <c:pt idx="37678">
                  <c:v>3.3588115600000003E-2</c:v>
                </c:pt>
                <c:pt idx="37679">
                  <c:v>3.3588115799999999E-2</c:v>
                </c:pt>
                <c:pt idx="37680">
                  <c:v>3.3588116000000001E-2</c:v>
                </c:pt>
                <c:pt idx="37681">
                  <c:v>3.3588116199999997E-2</c:v>
                </c:pt>
                <c:pt idx="37682">
                  <c:v>3.35881164E-2</c:v>
                </c:pt>
                <c:pt idx="37683">
                  <c:v>3.3588116600000002E-2</c:v>
                </c:pt>
                <c:pt idx="37684">
                  <c:v>3.3588116799999998E-2</c:v>
                </c:pt>
                <c:pt idx="37685">
                  <c:v>3.3588117000000001E-2</c:v>
                </c:pt>
                <c:pt idx="37686">
                  <c:v>3.3588117200000003E-2</c:v>
                </c:pt>
                <c:pt idx="37687">
                  <c:v>3.3588117399999999E-2</c:v>
                </c:pt>
                <c:pt idx="37688">
                  <c:v>3.3588117600000002E-2</c:v>
                </c:pt>
                <c:pt idx="37689">
                  <c:v>3.3588117799999997E-2</c:v>
                </c:pt>
                <c:pt idx="37690">
                  <c:v>3.3588118E-2</c:v>
                </c:pt>
                <c:pt idx="37691">
                  <c:v>3.3588118200000003E-2</c:v>
                </c:pt>
                <c:pt idx="37692">
                  <c:v>3.3588118399999999E-2</c:v>
                </c:pt>
                <c:pt idx="37693">
                  <c:v>3.3588118600000001E-2</c:v>
                </c:pt>
                <c:pt idx="37694">
                  <c:v>3.3588118799999997E-2</c:v>
                </c:pt>
                <c:pt idx="37695">
                  <c:v>3.3588119E-2</c:v>
                </c:pt>
                <c:pt idx="37696">
                  <c:v>3.3588119200000002E-2</c:v>
                </c:pt>
                <c:pt idx="37697">
                  <c:v>3.3588119399999998E-2</c:v>
                </c:pt>
                <c:pt idx="37698">
                  <c:v>3.3588119600000001E-2</c:v>
                </c:pt>
                <c:pt idx="37699">
                  <c:v>3.3588119800000003E-2</c:v>
                </c:pt>
                <c:pt idx="37700">
                  <c:v>3.3588119999999999E-2</c:v>
                </c:pt>
                <c:pt idx="37701">
                  <c:v>3.3588120200000002E-2</c:v>
                </c:pt>
                <c:pt idx="37702">
                  <c:v>3.3588120399999997E-2</c:v>
                </c:pt>
                <c:pt idx="37703">
                  <c:v>3.35881206E-2</c:v>
                </c:pt>
                <c:pt idx="37704">
                  <c:v>3.3588120800000003E-2</c:v>
                </c:pt>
                <c:pt idx="37705">
                  <c:v>3.3588120999999999E-2</c:v>
                </c:pt>
                <c:pt idx="37706">
                  <c:v>3.3588121200000001E-2</c:v>
                </c:pt>
                <c:pt idx="37707">
                  <c:v>3.3588121399999997E-2</c:v>
                </c:pt>
                <c:pt idx="37708">
                  <c:v>3.35881216E-2</c:v>
                </c:pt>
                <c:pt idx="37709">
                  <c:v>3.3588121800000002E-2</c:v>
                </c:pt>
                <c:pt idx="37710">
                  <c:v>3.3588121999999998E-2</c:v>
                </c:pt>
                <c:pt idx="37711">
                  <c:v>3.3588122200000001E-2</c:v>
                </c:pt>
                <c:pt idx="37712">
                  <c:v>3.3588122400000003E-2</c:v>
                </c:pt>
                <c:pt idx="37713">
                  <c:v>3.3588122599999999E-2</c:v>
                </c:pt>
                <c:pt idx="37714">
                  <c:v>3.3588122800000002E-2</c:v>
                </c:pt>
                <c:pt idx="37715">
                  <c:v>3.3588122999999998E-2</c:v>
                </c:pt>
                <c:pt idx="37716">
                  <c:v>3.35881232E-2</c:v>
                </c:pt>
                <c:pt idx="37717">
                  <c:v>3.3588123400000003E-2</c:v>
                </c:pt>
                <c:pt idx="37718">
                  <c:v>3.3588123599999999E-2</c:v>
                </c:pt>
                <c:pt idx="37719">
                  <c:v>3.3588123800000001E-2</c:v>
                </c:pt>
                <c:pt idx="37720">
                  <c:v>3.3588123999999997E-2</c:v>
                </c:pt>
                <c:pt idx="37721">
                  <c:v>3.35881242E-2</c:v>
                </c:pt>
                <c:pt idx="37722">
                  <c:v>3.3588124400000002E-2</c:v>
                </c:pt>
                <c:pt idx="37723">
                  <c:v>3.3588124599999998E-2</c:v>
                </c:pt>
                <c:pt idx="37724">
                  <c:v>3.3588124800000001E-2</c:v>
                </c:pt>
                <c:pt idx="37725">
                  <c:v>3.3588125000000003E-2</c:v>
                </c:pt>
                <c:pt idx="37726">
                  <c:v>3.3588125199999999E-2</c:v>
                </c:pt>
                <c:pt idx="37727">
                  <c:v>3.3588125400000002E-2</c:v>
                </c:pt>
                <c:pt idx="37728">
                  <c:v>3.3588125599999998E-2</c:v>
                </c:pt>
                <c:pt idx="37729">
                  <c:v>3.35881258E-2</c:v>
                </c:pt>
                <c:pt idx="37730">
                  <c:v>3.3588126000000003E-2</c:v>
                </c:pt>
                <c:pt idx="37731">
                  <c:v>3.3588126199999999E-2</c:v>
                </c:pt>
                <c:pt idx="37732">
                  <c:v>3.3588126400000001E-2</c:v>
                </c:pt>
                <c:pt idx="37733">
                  <c:v>3.3588126599999997E-2</c:v>
                </c:pt>
                <c:pt idx="37734">
                  <c:v>3.35881268E-2</c:v>
                </c:pt>
                <c:pt idx="37735">
                  <c:v>3.3588127000000002E-2</c:v>
                </c:pt>
                <c:pt idx="37736">
                  <c:v>3.3588127199999998E-2</c:v>
                </c:pt>
                <c:pt idx="37737">
                  <c:v>3.3588127400000001E-2</c:v>
                </c:pt>
                <c:pt idx="37738">
                  <c:v>3.3588127600000003E-2</c:v>
                </c:pt>
                <c:pt idx="37739">
                  <c:v>3.3588127799999999E-2</c:v>
                </c:pt>
                <c:pt idx="37740">
                  <c:v>3.3588128000000002E-2</c:v>
                </c:pt>
                <c:pt idx="37741">
                  <c:v>3.3588128199999998E-2</c:v>
                </c:pt>
                <c:pt idx="37742">
                  <c:v>3.35881284E-2</c:v>
                </c:pt>
                <c:pt idx="37743">
                  <c:v>3.3588128600000003E-2</c:v>
                </c:pt>
                <c:pt idx="37744">
                  <c:v>3.3588128799999999E-2</c:v>
                </c:pt>
                <c:pt idx="37745">
                  <c:v>3.3588129000000001E-2</c:v>
                </c:pt>
                <c:pt idx="37746">
                  <c:v>3.3588129199999997E-2</c:v>
                </c:pt>
                <c:pt idx="37747">
                  <c:v>3.35881294E-2</c:v>
                </c:pt>
                <c:pt idx="37748">
                  <c:v>3.3588129600000002E-2</c:v>
                </c:pt>
                <c:pt idx="37749">
                  <c:v>3.3588129799999998E-2</c:v>
                </c:pt>
                <c:pt idx="37750">
                  <c:v>3.3588130000000001E-2</c:v>
                </c:pt>
                <c:pt idx="37751">
                  <c:v>3.3588130200000003E-2</c:v>
                </c:pt>
                <c:pt idx="37752">
                  <c:v>3.3588130399999999E-2</c:v>
                </c:pt>
                <c:pt idx="37753">
                  <c:v>3.3588130600000002E-2</c:v>
                </c:pt>
                <c:pt idx="37754">
                  <c:v>3.3588130799999998E-2</c:v>
                </c:pt>
                <c:pt idx="37755">
                  <c:v>3.3588131E-2</c:v>
                </c:pt>
                <c:pt idx="37756">
                  <c:v>3.3588131200000003E-2</c:v>
                </c:pt>
                <c:pt idx="37757">
                  <c:v>3.3588131399999999E-2</c:v>
                </c:pt>
                <c:pt idx="37758">
                  <c:v>3.3588131600000001E-2</c:v>
                </c:pt>
                <c:pt idx="37759">
                  <c:v>3.3588131799999997E-2</c:v>
                </c:pt>
                <c:pt idx="37760">
                  <c:v>3.3588132E-2</c:v>
                </c:pt>
                <c:pt idx="37761">
                  <c:v>3.3588132200000002E-2</c:v>
                </c:pt>
                <c:pt idx="37762">
                  <c:v>3.3588132399999998E-2</c:v>
                </c:pt>
                <c:pt idx="37763">
                  <c:v>3.3588132600000001E-2</c:v>
                </c:pt>
                <c:pt idx="37764">
                  <c:v>3.3588132800000003E-2</c:v>
                </c:pt>
                <c:pt idx="37765">
                  <c:v>3.3588132999999999E-2</c:v>
                </c:pt>
                <c:pt idx="37766">
                  <c:v>3.3588133200000002E-2</c:v>
                </c:pt>
                <c:pt idx="37767">
                  <c:v>3.3588133399999998E-2</c:v>
                </c:pt>
                <c:pt idx="37768">
                  <c:v>3.35881336E-2</c:v>
                </c:pt>
                <c:pt idx="37769">
                  <c:v>3.3588133800000003E-2</c:v>
                </c:pt>
                <c:pt idx="37770">
                  <c:v>3.3588133999999999E-2</c:v>
                </c:pt>
                <c:pt idx="37771">
                  <c:v>3.3588134200000001E-2</c:v>
                </c:pt>
                <c:pt idx="37772">
                  <c:v>3.3588134399999997E-2</c:v>
                </c:pt>
                <c:pt idx="37773">
                  <c:v>3.35881346E-2</c:v>
                </c:pt>
                <c:pt idx="37774">
                  <c:v>3.3588134800000002E-2</c:v>
                </c:pt>
                <c:pt idx="37775">
                  <c:v>3.3588134999999998E-2</c:v>
                </c:pt>
                <c:pt idx="37776">
                  <c:v>3.3588135200000001E-2</c:v>
                </c:pt>
                <c:pt idx="37777">
                  <c:v>3.3588135399999997E-2</c:v>
                </c:pt>
                <c:pt idx="37778">
                  <c:v>3.3588135599999999E-2</c:v>
                </c:pt>
                <c:pt idx="37779">
                  <c:v>3.3588135800000002E-2</c:v>
                </c:pt>
                <c:pt idx="37780">
                  <c:v>3.3588135999999998E-2</c:v>
                </c:pt>
                <c:pt idx="37781">
                  <c:v>3.35881362E-2</c:v>
                </c:pt>
                <c:pt idx="37782">
                  <c:v>3.3588136400000003E-2</c:v>
                </c:pt>
                <c:pt idx="37783">
                  <c:v>3.3588136599999999E-2</c:v>
                </c:pt>
                <c:pt idx="37784">
                  <c:v>3.3588136800000001E-2</c:v>
                </c:pt>
                <c:pt idx="37785">
                  <c:v>3.3588136999999997E-2</c:v>
                </c:pt>
                <c:pt idx="37786">
                  <c:v>3.35881372E-2</c:v>
                </c:pt>
                <c:pt idx="37787">
                  <c:v>3.3588137400000002E-2</c:v>
                </c:pt>
                <c:pt idx="37788">
                  <c:v>3.3588137599999998E-2</c:v>
                </c:pt>
                <c:pt idx="37789">
                  <c:v>3.3588137800000001E-2</c:v>
                </c:pt>
                <c:pt idx="37790">
                  <c:v>3.3588137999999997E-2</c:v>
                </c:pt>
                <c:pt idx="37791">
                  <c:v>3.3588138199999999E-2</c:v>
                </c:pt>
                <c:pt idx="37792">
                  <c:v>3.3588138400000002E-2</c:v>
                </c:pt>
                <c:pt idx="37793">
                  <c:v>3.3588138599999998E-2</c:v>
                </c:pt>
                <c:pt idx="37794">
                  <c:v>3.35881388E-2</c:v>
                </c:pt>
                <c:pt idx="37795">
                  <c:v>3.3588139000000003E-2</c:v>
                </c:pt>
                <c:pt idx="37796">
                  <c:v>3.3588139199999999E-2</c:v>
                </c:pt>
                <c:pt idx="37797">
                  <c:v>3.3588139400000001E-2</c:v>
                </c:pt>
                <c:pt idx="37798">
                  <c:v>3.3588139599999997E-2</c:v>
                </c:pt>
                <c:pt idx="37799">
                  <c:v>3.35881398E-2</c:v>
                </c:pt>
                <c:pt idx="37800">
                  <c:v>3.3588140000000002E-2</c:v>
                </c:pt>
                <c:pt idx="37801">
                  <c:v>3.3588140199999998E-2</c:v>
                </c:pt>
                <c:pt idx="37802">
                  <c:v>3.3588140400000001E-2</c:v>
                </c:pt>
                <c:pt idx="37803">
                  <c:v>3.3588140599999997E-2</c:v>
                </c:pt>
                <c:pt idx="37804">
                  <c:v>3.3588140799999999E-2</c:v>
                </c:pt>
                <c:pt idx="37805">
                  <c:v>3.3588141000000002E-2</c:v>
                </c:pt>
                <c:pt idx="37806">
                  <c:v>3.3588141199999998E-2</c:v>
                </c:pt>
                <c:pt idx="37807">
                  <c:v>3.35881414E-2</c:v>
                </c:pt>
                <c:pt idx="37808">
                  <c:v>3.3588141600000003E-2</c:v>
                </c:pt>
                <c:pt idx="37809">
                  <c:v>3.3588141799999999E-2</c:v>
                </c:pt>
                <c:pt idx="37810">
                  <c:v>3.3588142000000001E-2</c:v>
                </c:pt>
                <c:pt idx="37811">
                  <c:v>3.3588142199999997E-2</c:v>
                </c:pt>
                <c:pt idx="37812">
                  <c:v>3.35881424E-2</c:v>
                </c:pt>
                <c:pt idx="37813">
                  <c:v>3.3588142600000002E-2</c:v>
                </c:pt>
                <c:pt idx="37814">
                  <c:v>3.3588142799999998E-2</c:v>
                </c:pt>
                <c:pt idx="37815">
                  <c:v>3.3588143000000001E-2</c:v>
                </c:pt>
                <c:pt idx="37816">
                  <c:v>3.3588143199999997E-2</c:v>
                </c:pt>
                <c:pt idx="37817">
                  <c:v>3.3588143399999999E-2</c:v>
                </c:pt>
                <c:pt idx="37818">
                  <c:v>3.3588143600000002E-2</c:v>
                </c:pt>
                <c:pt idx="37819">
                  <c:v>3.3588143799999998E-2</c:v>
                </c:pt>
                <c:pt idx="37820">
                  <c:v>3.3588144E-2</c:v>
                </c:pt>
                <c:pt idx="37821">
                  <c:v>3.3588144200000003E-2</c:v>
                </c:pt>
                <c:pt idx="37822">
                  <c:v>3.3588144399999999E-2</c:v>
                </c:pt>
                <c:pt idx="37823">
                  <c:v>3.3588144600000001E-2</c:v>
                </c:pt>
                <c:pt idx="37824">
                  <c:v>3.3588144799999997E-2</c:v>
                </c:pt>
                <c:pt idx="37825">
                  <c:v>3.3588145E-2</c:v>
                </c:pt>
                <c:pt idx="37826">
                  <c:v>3.3588145200000002E-2</c:v>
                </c:pt>
                <c:pt idx="37827">
                  <c:v>3.3588145399999998E-2</c:v>
                </c:pt>
                <c:pt idx="37828">
                  <c:v>3.3588145600000001E-2</c:v>
                </c:pt>
                <c:pt idx="37829">
                  <c:v>3.3588145799999997E-2</c:v>
                </c:pt>
                <c:pt idx="37830">
                  <c:v>3.3588145999999999E-2</c:v>
                </c:pt>
                <c:pt idx="37831">
                  <c:v>3.3588146200000002E-2</c:v>
                </c:pt>
                <c:pt idx="37832">
                  <c:v>3.3588146399999998E-2</c:v>
                </c:pt>
                <c:pt idx="37833">
                  <c:v>3.35881466E-2</c:v>
                </c:pt>
                <c:pt idx="37834">
                  <c:v>3.3588146800000003E-2</c:v>
                </c:pt>
                <c:pt idx="37835">
                  <c:v>3.3588146999999999E-2</c:v>
                </c:pt>
                <c:pt idx="37836">
                  <c:v>3.3588147200000001E-2</c:v>
                </c:pt>
                <c:pt idx="37837">
                  <c:v>3.3588147399999997E-2</c:v>
                </c:pt>
                <c:pt idx="37838">
                  <c:v>3.35881476E-2</c:v>
                </c:pt>
                <c:pt idx="37839">
                  <c:v>3.3588147800000002E-2</c:v>
                </c:pt>
                <c:pt idx="37840">
                  <c:v>3.3588147999999998E-2</c:v>
                </c:pt>
                <c:pt idx="37841">
                  <c:v>3.3588148200000001E-2</c:v>
                </c:pt>
                <c:pt idx="37842">
                  <c:v>3.3588148399999997E-2</c:v>
                </c:pt>
                <c:pt idx="37843">
                  <c:v>3.3588148599999999E-2</c:v>
                </c:pt>
                <c:pt idx="37844">
                  <c:v>3.3588148800000002E-2</c:v>
                </c:pt>
                <c:pt idx="37845">
                  <c:v>3.3588148999999998E-2</c:v>
                </c:pt>
                <c:pt idx="37846">
                  <c:v>3.35881492E-2</c:v>
                </c:pt>
                <c:pt idx="37847">
                  <c:v>3.3588149400000003E-2</c:v>
                </c:pt>
                <c:pt idx="37848">
                  <c:v>3.3588149599999999E-2</c:v>
                </c:pt>
                <c:pt idx="37849">
                  <c:v>3.3588149800000001E-2</c:v>
                </c:pt>
                <c:pt idx="37850">
                  <c:v>3.3588149999999997E-2</c:v>
                </c:pt>
                <c:pt idx="37851">
                  <c:v>3.35881502E-2</c:v>
                </c:pt>
                <c:pt idx="37852">
                  <c:v>3.3588150400000003E-2</c:v>
                </c:pt>
                <c:pt idx="37853">
                  <c:v>3.3588150599999998E-2</c:v>
                </c:pt>
                <c:pt idx="37854">
                  <c:v>3.3588150800000001E-2</c:v>
                </c:pt>
                <c:pt idx="37855">
                  <c:v>3.3588150999999997E-2</c:v>
                </c:pt>
                <c:pt idx="37856">
                  <c:v>3.3588151199999999E-2</c:v>
                </c:pt>
                <c:pt idx="37857">
                  <c:v>3.3588151400000002E-2</c:v>
                </c:pt>
                <c:pt idx="37858">
                  <c:v>3.3588151599999998E-2</c:v>
                </c:pt>
                <c:pt idx="37859">
                  <c:v>3.35881518E-2</c:v>
                </c:pt>
                <c:pt idx="37860">
                  <c:v>3.3588152000000003E-2</c:v>
                </c:pt>
                <c:pt idx="37861">
                  <c:v>3.3588152199999999E-2</c:v>
                </c:pt>
                <c:pt idx="37862">
                  <c:v>3.3588152400000001E-2</c:v>
                </c:pt>
                <c:pt idx="37863">
                  <c:v>3.3588152599999997E-2</c:v>
                </c:pt>
                <c:pt idx="37864">
                  <c:v>3.35881528E-2</c:v>
                </c:pt>
                <c:pt idx="37865">
                  <c:v>3.3588153000000003E-2</c:v>
                </c:pt>
                <c:pt idx="37866">
                  <c:v>3.3588153199999998E-2</c:v>
                </c:pt>
                <c:pt idx="37867">
                  <c:v>3.3588153400000001E-2</c:v>
                </c:pt>
                <c:pt idx="37868">
                  <c:v>3.3588153599999997E-2</c:v>
                </c:pt>
                <c:pt idx="37869">
                  <c:v>3.3588153799999999E-2</c:v>
                </c:pt>
                <c:pt idx="37870">
                  <c:v>3.3588154000000002E-2</c:v>
                </c:pt>
                <c:pt idx="37871">
                  <c:v>3.3588154199999998E-2</c:v>
                </c:pt>
                <c:pt idx="37872">
                  <c:v>3.35881544E-2</c:v>
                </c:pt>
                <c:pt idx="37873">
                  <c:v>3.3588154600000003E-2</c:v>
                </c:pt>
                <c:pt idx="37874">
                  <c:v>3.3588154799999999E-2</c:v>
                </c:pt>
                <c:pt idx="37875">
                  <c:v>3.3588155000000001E-2</c:v>
                </c:pt>
                <c:pt idx="37876">
                  <c:v>3.3588155199999997E-2</c:v>
                </c:pt>
                <c:pt idx="37877">
                  <c:v>3.35881554E-2</c:v>
                </c:pt>
                <c:pt idx="37878">
                  <c:v>3.3588155600000003E-2</c:v>
                </c:pt>
                <c:pt idx="37879">
                  <c:v>3.3588155799999998E-2</c:v>
                </c:pt>
                <c:pt idx="37880">
                  <c:v>3.3588156000000001E-2</c:v>
                </c:pt>
                <c:pt idx="37881">
                  <c:v>3.3588156199999997E-2</c:v>
                </c:pt>
                <c:pt idx="37882">
                  <c:v>3.3588156399999999E-2</c:v>
                </c:pt>
                <c:pt idx="37883">
                  <c:v>3.3588156600000002E-2</c:v>
                </c:pt>
                <c:pt idx="37884">
                  <c:v>3.3588156799999998E-2</c:v>
                </c:pt>
                <c:pt idx="37885">
                  <c:v>3.3588157E-2</c:v>
                </c:pt>
                <c:pt idx="37886">
                  <c:v>3.3588157200000003E-2</c:v>
                </c:pt>
                <c:pt idx="37887">
                  <c:v>3.3588157399999999E-2</c:v>
                </c:pt>
                <c:pt idx="37888">
                  <c:v>3.3588157600000002E-2</c:v>
                </c:pt>
                <c:pt idx="37889">
                  <c:v>3.3588157799999997E-2</c:v>
                </c:pt>
                <c:pt idx="37890">
                  <c:v>3.3588158E-2</c:v>
                </c:pt>
                <c:pt idx="37891">
                  <c:v>3.3588158200000003E-2</c:v>
                </c:pt>
                <c:pt idx="37892">
                  <c:v>3.3588158399999998E-2</c:v>
                </c:pt>
                <c:pt idx="37893">
                  <c:v>3.3588158600000001E-2</c:v>
                </c:pt>
                <c:pt idx="37894">
                  <c:v>3.3588158799999997E-2</c:v>
                </c:pt>
                <c:pt idx="37895">
                  <c:v>3.3588158999999999E-2</c:v>
                </c:pt>
                <c:pt idx="37896">
                  <c:v>3.3588159200000002E-2</c:v>
                </c:pt>
                <c:pt idx="37897">
                  <c:v>3.3588159399999998E-2</c:v>
                </c:pt>
                <c:pt idx="37898">
                  <c:v>3.35881596E-2</c:v>
                </c:pt>
                <c:pt idx="37899">
                  <c:v>3.3588159800000003E-2</c:v>
                </c:pt>
                <c:pt idx="37900">
                  <c:v>3.3588159999999999E-2</c:v>
                </c:pt>
                <c:pt idx="37901">
                  <c:v>3.3588160200000002E-2</c:v>
                </c:pt>
                <c:pt idx="37902">
                  <c:v>3.3588160399999997E-2</c:v>
                </c:pt>
                <c:pt idx="37903">
                  <c:v>3.35881606E-2</c:v>
                </c:pt>
                <c:pt idx="37904">
                  <c:v>3.3588160800000003E-2</c:v>
                </c:pt>
                <c:pt idx="37905">
                  <c:v>3.3588160999999998E-2</c:v>
                </c:pt>
                <c:pt idx="37906">
                  <c:v>3.3588161200000001E-2</c:v>
                </c:pt>
                <c:pt idx="37907">
                  <c:v>3.3588161399999997E-2</c:v>
                </c:pt>
                <c:pt idx="37908">
                  <c:v>3.3588161599999999E-2</c:v>
                </c:pt>
                <c:pt idx="37909">
                  <c:v>3.3588161800000002E-2</c:v>
                </c:pt>
                <c:pt idx="37910">
                  <c:v>3.3588161999999998E-2</c:v>
                </c:pt>
                <c:pt idx="37911">
                  <c:v>3.35881622E-2</c:v>
                </c:pt>
                <c:pt idx="37912">
                  <c:v>3.3588162400000003E-2</c:v>
                </c:pt>
                <c:pt idx="37913">
                  <c:v>3.3588162599999999E-2</c:v>
                </c:pt>
                <c:pt idx="37914">
                  <c:v>3.3588162800000002E-2</c:v>
                </c:pt>
                <c:pt idx="37915">
                  <c:v>3.3588162999999997E-2</c:v>
                </c:pt>
                <c:pt idx="37916">
                  <c:v>3.35881632E-2</c:v>
                </c:pt>
                <c:pt idx="37917">
                  <c:v>3.3588163400000003E-2</c:v>
                </c:pt>
                <c:pt idx="37918">
                  <c:v>3.3588163599999998E-2</c:v>
                </c:pt>
                <c:pt idx="37919">
                  <c:v>3.3588163800000001E-2</c:v>
                </c:pt>
                <c:pt idx="37920">
                  <c:v>3.3588163999999997E-2</c:v>
                </c:pt>
                <c:pt idx="37921">
                  <c:v>3.3588164199999999E-2</c:v>
                </c:pt>
                <c:pt idx="37922">
                  <c:v>3.3588164400000002E-2</c:v>
                </c:pt>
                <c:pt idx="37923">
                  <c:v>3.3588164599999998E-2</c:v>
                </c:pt>
                <c:pt idx="37924">
                  <c:v>3.35881648E-2</c:v>
                </c:pt>
                <c:pt idx="37925">
                  <c:v>3.3588165000000003E-2</c:v>
                </c:pt>
                <c:pt idx="37926">
                  <c:v>3.3588165199999999E-2</c:v>
                </c:pt>
                <c:pt idx="37927">
                  <c:v>3.3588165400000002E-2</c:v>
                </c:pt>
                <c:pt idx="37928">
                  <c:v>3.3588165599999997E-2</c:v>
                </c:pt>
                <c:pt idx="37929">
                  <c:v>3.35881658E-2</c:v>
                </c:pt>
                <c:pt idx="37930">
                  <c:v>3.3588166000000003E-2</c:v>
                </c:pt>
                <c:pt idx="37931">
                  <c:v>3.3588166199999998E-2</c:v>
                </c:pt>
                <c:pt idx="37932">
                  <c:v>3.3588166400000001E-2</c:v>
                </c:pt>
                <c:pt idx="37933">
                  <c:v>3.3588166599999997E-2</c:v>
                </c:pt>
                <c:pt idx="37934">
                  <c:v>3.3588166799999999E-2</c:v>
                </c:pt>
                <c:pt idx="37935">
                  <c:v>3.3588167000000002E-2</c:v>
                </c:pt>
                <c:pt idx="37936">
                  <c:v>3.3588167199999998E-2</c:v>
                </c:pt>
                <c:pt idx="37937">
                  <c:v>3.3588167400000001E-2</c:v>
                </c:pt>
                <c:pt idx="37938">
                  <c:v>3.3588167600000003E-2</c:v>
                </c:pt>
                <c:pt idx="37939">
                  <c:v>3.3588167799999999E-2</c:v>
                </c:pt>
                <c:pt idx="37940">
                  <c:v>3.3588168000000002E-2</c:v>
                </c:pt>
                <c:pt idx="37941">
                  <c:v>3.3588168199999997E-2</c:v>
                </c:pt>
                <c:pt idx="37942">
                  <c:v>3.35881684E-2</c:v>
                </c:pt>
                <c:pt idx="37943">
                  <c:v>3.3588168600000003E-2</c:v>
                </c:pt>
                <c:pt idx="37944">
                  <c:v>3.3588168799999998E-2</c:v>
                </c:pt>
                <c:pt idx="37945">
                  <c:v>3.3588169000000001E-2</c:v>
                </c:pt>
                <c:pt idx="37946">
                  <c:v>3.3588169199999997E-2</c:v>
                </c:pt>
                <c:pt idx="37947">
                  <c:v>3.3588169399999999E-2</c:v>
                </c:pt>
                <c:pt idx="37948">
                  <c:v>3.3588169600000002E-2</c:v>
                </c:pt>
                <c:pt idx="37949">
                  <c:v>3.3588169799999998E-2</c:v>
                </c:pt>
                <c:pt idx="37950">
                  <c:v>3.3588170000000001E-2</c:v>
                </c:pt>
                <c:pt idx="37951">
                  <c:v>3.3588170200000003E-2</c:v>
                </c:pt>
                <c:pt idx="37952">
                  <c:v>3.3588170399999999E-2</c:v>
                </c:pt>
                <c:pt idx="37953">
                  <c:v>3.3588170600000002E-2</c:v>
                </c:pt>
                <c:pt idx="37954">
                  <c:v>3.3588170799999997E-2</c:v>
                </c:pt>
                <c:pt idx="37955">
                  <c:v>3.3588171E-2</c:v>
                </c:pt>
                <c:pt idx="37956">
                  <c:v>3.3588171200000003E-2</c:v>
                </c:pt>
                <c:pt idx="37957">
                  <c:v>3.3588171399999998E-2</c:v>
                </c:pt>
                <c:pt idx="37958">
                  <c:v>3.3588171600000001E-2</c:v>
                </c:pt>
                <c:pt idx="37959">
                  <c:v>3.3588171799999997E-2</c:v>
                </c:pt>
                <c:pt idx="37960">
                  <c:v>3.3588171999999999E-2</c:v>
                </c:pt>
                <c:pt idx="37961">
                  <c:v>3.3588172200000002E-2</c:v>
                </c:pt>
                <c:pt idx="37962">
                  <c:v>3.3588172399999998E-2</c:v>
                </c:pt>
                <c:pt idx="37963">
                  <c:v>3.3588172600000001E-2</c:v>
                </c:pt>
                <c:pt idx="37964">
                  <c:v>3.3588172800000003E-2</c:v>
                </c:pt>
                <c:pt idx="37965">
                  <c:v>3.3588172999999999E-2</c:v>
                </c:pt>
                <c:pt idx="37966">
                  <c:v>3.3588173200000002E-2</c:v>
                </c:pt>
                <c:pt idx="37967">
                  <c:v>3.3588173399999997E-2</c:v>
                </c:pt>
                <c:pt idx="37968">
                  <c:v>3.35881736E-2</c:v>
                </c:pt>
                <c:pt idx="37969">
                  <c:v>3.3588173800000003E-2</c:v>
                </c:pt>
                <c:pt idx="37970">
                  <c:v>3.3588173999999998E-2</c:v>
                </c:pt>
                <c:pt idx="37971">
                  <c:v>3.3588174200000001E-2</c:v>
                </c:pt>
                <c:pt idx="37972">
                  <c:v>3.3588174399999997E-2</c:v>
                </c:pt>
                <c:pt idx="37973">
                  <c:v>3.3588174599999999E-2</c:v>
                </c:pt>
                <c:pt idx="37974">
                  <c:v>3.3588174800000002E-2</c:v>
                </c:pt>
                <c:pt idx="37975">
                  <c:v>3.3588174999999998E-2</c:v>
                </c:pt>
                <c:pt idx="37976">
                  <c:v>3.3588175200000001E-2</c:v>
                </c:pt>
                <c:pt idx="37977">
                  <c:v>3.3588175400000003E-2</c:v>
                </c:pt>
                <c:pt idx="37978">
                  <c:v>3.3588175599999999E-2</c:v>
                </c:pt>
                <c:pt idx="37979">
                  <c:v>3.3588175800000002E-2</c:v>
                </c:pt>
                <c:pt idx="37980">
                  <c:v>3.3588175999999997E-2</c:v>
                </c:pt>
                <c:pt idx="37981">
                  <c:v>3.35881762E-2</c:v>
                </c:pt>
                <c:pt idx="37982">
                  <c:v>3.3588176400000003E-2</c:v>
                </c:pt>
                <c:pt idx="37983">
                  <c:v>3.3588176599999998E-2</c:v>
                </c:pt>
                <c:pt idx="37984">
                  <c:v>3.3588176800000001E-2</c:v>
                </c:pt>
                <c:pt idx="37985">
                  <c:v>3.3588176999999997E-2</c:v>
                </c:pt>
                <c:pt idx="37986">
                  <c:v>3.35881772E-2</c:v>
                </c:pt>
                <c:pt idx="37987">
                  <c:v>3.3588177400000002E-2</c:v>
                </c:pt>
                <c:pt idx="37988">
                  <c:v>3.3588177599999998E-2</c:v>
                </c:pt>
                <c:pt idx="37989">
                  <c:v>3.3588177800000001E-2</c:v>
                </c:pt>
                <c:pt idx="37990">
                  <c:v>3.3588178000000003E-2</c:v>
                </c:pt>
                <c:pt idx="37991">
                  <c:v>3.3588178199999999E-2</c:v>
                </c:pt>
                <c:pt idx="37992">
                  <c:v>3.3588178400000002E-2</c:v>
                </c:pt>
                <c:pt idx="37993">
                  <c:v>3.3588178599999997E-2</c:v>
                </c:pt>
                <c:pt idx="37994">
                  <c:v>3.35881788E-2</c:v>
                </c:pt>
                <c:pt idx="37995">
                  <c:v>3.3588179000000003E-2</c:v>
                </c:pt>
                <c:pt idx="37996">
                  <c:v>3.3588179199999998E-2</c:v>
                </c:pt>
                <c:pt idx="37997">
                  <c:v>3.3588179400000001E-2</c:v>
                </c:pt>
                <c:pt idx="37998">
                  <c:v>3.3588179599999997E-2</c:v>
                </c:pt>
                <c:pt idx="37999">
                  <c:v>3.35881798E-2</c:v>
                </c:pt>
                <c:pt idx="38000">
                  <c:v>3.3588180000000002E-2</c:v>
                </c:pt>
                <c:pt idx="38001">
                  <c:v>3.3588180199999998E-2</c:v>
                </c:pt>
                <c:pt idx="38002">
                  <c:v>3.3588180400000001E-2</c:v>
                </c:pt>
                <c:pt idx="38003">
                  <c:v>3.3588180600000003E-2</c:v>
                </c:pt>
                <c:pt idx="38004">
                  <c:v>3.3588180799999999E-2</c:v>
                </c:pt>
                <c:pt idx="38005">
                  <c:v>3.3588181000000002E-2</c:v>
                </c:pt>
                <c:pt idx="38006">
                  <c:v>3.3588181199999997E-2</c:v>
                </c:pt>
                <c:pt idx="38007">
                  <c:v>3.35881814E-2</c:v>
                </c:pt>
                <c:pt idx="38008">
                  <c:v>3.3588181600000003E-2</c:v>
                </c:pt>
                <c:pt idx="38009">
                  <c:v>3.3588181799999998E-2</c:v>
                </c:pt>
                <c:pt idx="38010">
                  <c:v>3.3588182000000001E-2</c:v>
                </c:pt>
                <c:pt idx="38011">
                  <c:v>3.3588182199999997E-2</c:v>
                </c:pt>
                <c:pt idx="38012">
                  <c:v>3.35881824E-2</c:v>
                </c:pt>
                <c:pt idx="38013">
                  <c:v>3.3588182600000002E-2</c:v>
                </c:pt>
                <c:pt idx="38014">
                  <c:v>3.3588182799999998E-2</c:v>
                </c:pt>
                <c:pt idx="38015">
                  <c:v>3.3588183000000001E-2</c:v>
                </c:pt>
                <c:pt idx="38016">
                  <c:v>3.3588183200000003E-2</c:v>
                </c:pt>
                <c:pt idx="38017">
                  <c:v>3.3588183399999999E-2</c:v>
                </c:pt>
                <c:pt idx="38018">
                  <c:v>3.3588183600000002E-2</c:v>
                </c:pt>
                <c:pt idx="38019">
                  <c:v>3.3588183799999997E-2</c:v>
                </c:pt>
                <c:pt idx="38020">
                  <c:v>3.3588184E-2</c:v>
                </c:pt>
                <c:pt idx="38021">
                  <c:v>3.3588184200000003E-2</c:v>
                </c:pt>
                <c:pt idx="38022">
                  <c:v>3.3588184399999998E-2</c:v>
                </c:pt>
                <c:pt idx="38023">
                  <c:v>3.3588184600000001E-2</c:v>
                </c:pt>
                <c:pt idx="38024">
                  <c:v>3.3588184799999997E-2</c:v>
                </c:pt>
                <c:pt idx="38025">
                  <c:v>3.3588185E-2</c:v>
                </c:pt>
                <c:pt idx="38026">
                  <c:v>3.3588185200000002E-2</c:v>
                </c:pt>
                <c:pt idx="38027">
                  <c:v>3.3588185399999998E-2</c:v>
                </c:pt>
                <c:pt idx="38028">
                  <c:v>3.3588185600000001E-2</c:v>
                </c:pt>
                <c:pt idx="38029">
                  <c:v>3.3588185800000003E-2</c:v>
                </c:pt>
                <c:pt idx="38030">
                  <c:v>3.3588185999999999E-2</c:v>
                </c:pt>
                <c:pt idx="38031">
                  <c:v>3.3588186200000002E-2</c:v>
                </c:pt>
                <c:pt idx="38032">
                  <c:v>3.3588186399999997E-2</c:v>
                </c:pt>
                <c:pt idx="38033">
                  <c:v>3.35881866E-2</c:v>
                </c:pt>
                <c:pt idx="38034">
                  <c:v>3.3588186800000003E-2</c:v>
                </c:pt>
                <c:pt idx="38035">
                  <c:v>3.3588186999999999E-2</c:v>
                </c:pt>
                <c:pt idx="38036">
                  <c:v>3.3588187200000001E-2</c:v>
                </c:pt>
                <c:pt idx="38037">
                  <c:v>3.3588187399999997E-2</c:v>
                </c:pt>
                <c:pt idx="38038">
                  <c:v>3.35881876E-2</c:v>
                </c:pt>
                <c:pt idx="38039">
                  <c:v>3.3588187800000002E-2</c:v>
                </c:pt>
                <c:pt idx="38040">
                  <c:v>3.3588187999999998E-2</c:v>
                </c:pt>
                <c:pt idx="38041">
                  <c:v>3.3588188200000001E-2</c:v>
                </c:pt>
                <c:pt idx="38042">
                  <c:v>3.3588188400000003E-2</c:v>
                </c:pt>
                <c:pt idx="38043">
                  <c:v>3.3588188599999999E-2</c:v>
                </c:pt>
                <c:pt idx="38044">
                  <c:v>3.3588188800000002E-2</c:v>
                </c:pt>
                <c:pt idx="38045">
                  <c:v>3.3588188999999997E-2</c:v>
                </c:pt>
                <c:pt idx="38046">
                  <c:v>3.35881892E-2</c:v>
                </c:pt>
                <c:pt idx="38047">
                  <c:v>3.3588189400000003E-2</c:v>
                </c:pt>
                <c:pt idx="38048">
                  <c:v>3.3588189599999999E-2</c:v>
                </c:pt>
                <c:pt idx="38049">
                  <c:v>3.3588189800000001E-2</c:v>
                </c:pt>
                <c:pt idx="38050">
                  <c:v>3.3588189999999997E-2</c:v>
                </c:pt>
                <c:pt idx="38051">
                  <c:v>3.35881902E-2</c:v>
                </c:pt>
                <c:pt idx="38052">
                  <c:v>3.3588190400000002E-2</c:v>
                </c:pt>
                <c:pt idx="38053">
                  <c:v>3.3588190599999998E-2</c:v>
                </c:pt>
                <c:pt idx="38054">
                  <c:v>3.3588190800000001E-2</c:v>
                </c:pt>
                <c:pt idx="38055">
                  <c:v>3.3588191000000003E-2</c:v>
                </c:pt>
                <c:pt idx="38056">
                  <c:v>3.3588191199999999E-2</c:v>
                </c:pt>
                <c:pt idx="38057">
                  <c:v>3.3588191400000002E-2</c:v>
                </c:pt>
                <c:pt idx="38058">
                  <c:v>3.3588191599999997E-2</c:v>
                </c:pt>
                <c:pt idx="38059">
                  <c:v>3.35881918E-2</c:v>
                </c:pt>
                <c:pt idx="38060">
                  <c:v>3.3588192000000003E-2</c:v>
                </c:pt>
                <c:pt idx="38061">
                  <c:v>3.3588192199999999E-2</c:v>
                </c:pt>
                <c:pt idx="38062">
                  <c:v>3.3588192400000001E-2</c:v>
                </c:pt>
                <c:pt idx="38063">
                  <c:v>3.3588192599999997E-2</c:v>
                </c:pt>
                <c:pt idx="38064">
                  <c:v>3.35881928E-2</c:v>
                </c:pt>
                <c:pt idx="38065">
                  <c:v>3.3588193000000002E-2</c:v>
                </c:pt>
                <c:pt idx="38066">
                  <c:v>3.3588193199999998E-2</c:v>
                </c:pt>
                <c:pt idx="38067">
                  <c:v>3.3588193400000001E-2</c:v>
                </c:pt>
                <c:pt idx="38068">
                  <c:v>3.3588193600000003E-2</c:v>
                </c:pt>
                <c:pt idx="38069">
                  <c:v>3.3588193799999999E-2</c:v>
                </c:pt>
                <c:pt idx="38070">
                  <c:v>3.3588194000000002E-2</c:v>
                </c:pt>
                <c:pt idx="38071">
                  <c:v>3.3588194199999998E-2</c:v>
                </c:pt>
                <c:pt idx="38072">
                  <c:v>3.35881944E-2</c:v>
                </c:pt>
                <c:pt idx="38073">
                  <c:v>3.3588194600000003E-2</c:v>
                </c:pt>
                <c:pt idx="38074">
                  <c:v>3.3588194799999999E-2</c:v>
                </c:pt>
                <c:pt idx="38075">
                  <c:v>3.3588195000000001E-2</c:v>
                </c:pt>
                <c:pt idx="38076">
                  <c:v>3.3588195199999997E-2</c:v>
                </c:pt>
                <c:pt idx="38077">
                  <c:v>3.35881954E-2</c:v>
                </c:pt>
                <c:pt idx="38078">
                  <c:v>3.3588195600000002E-2</c:v>
                </c:pt>
                <c:pt idx="38079">
                  <c:v>3.3588195799999998E-2</c:v>
                </c:pt>
                <c:pt idx="38080">
                  <c:v>3.3588196000000001E-2</c:v>
                </c:pt>
                <c:pt idx="38081">
                  <c:v>3.3588196200000003E-2</c:v>
                </c:pt>
                <c:pt idx="38082">
                  <c:v>3.3588196399999999E-2</c:v>
                </c:pt>
                <c:pt idx="38083">
                  <c:v>3.3588196600000002E-2</c:v>
                </c:pt>
                <c:pt idx="38084">
                  <c:v>3.3588196799999998E-2</c:v>
                </c:pt>
                <c:pt idx="38085">
                  <c:v>3.3588197E-2</c:v>
                </c:pt>
                <c:pt idx="38086">
                  <c:v>3.3588197200000003E-2</c:v>
                </c:pt>
                <c:pt idx="38087">
                  <c:v>3.3588197399999999E-2</c:v>
                </c:pt>
                <c:pt idx="38088">
                  <c:v>3.3588197600000001E-2</c:v>
                </c:pt>
                <c:pt idx="38089">
                  <c:v>3.3588197799999997E-2</c:v>
                </c:pt>
                <c:pt idx="38090">
                  <c:v>3.3588198E-2</c:v>
                </c:pt>
                <c:pt idx="38091">
                  <c:v>3.3588198200000002E-2</c:v>
                </c:pt>
                <c:pt idx="38092">
                  <c:v>3.3588198399999998E-2</c:v>
                </c:pt>
                <c:pt idx="38093">
                  <c:v>3.3588198600000001E-2</c:v>
                </c:pt>
                <c:pt idx="38094">
                  <c:v>3.3588198800000003E-2</c:v>
                </c:pt>
                <c:pt idx="38095">
                  <c:v>3.3588198999999999E-2</c:v>
                </c:pt>
                <c:pt idx="38096">
                  <c:v>3.3588199200000002E-2</c:v>
                </c:pt>
                <c:pt idx="38097">
                  <c:v>3.3588199399999998E-2</c:v>
                </c:pt>
                <c:pt idx="38098">
                  <c:v>3.35881996E-2</c:v>
                </c:pt>
                <c:pt idx="38099">
                  <c:v>3.3588199800000003E-2</c:v>
                </c:pt>
                <c:pt idx="38100">
                  <c:v>3.3588199999999999E-2</c:v>
                </c:pt>
                <c:pt idx="38101">
                  <c:v>3.3588200200000001E-2</c:v>
                </c:pt>
                <c:pt idx="38102">
                  <c:v>3.3588200399999997E-2</c:v>
                </c:pt>
                <c:pt idx="38103">
                  <c:v>3.35882006E-2</c:v>
                </c:pt>
                <c:pt idx="38104">
                  <c:v>3.3588200800000002E-2</c:v>
                </c:pt>
                <c:pt idx="38105">
                  <c:v>3.3588200999999998E-2</c:v>
                </c:pt>
                <c:pt idx="38106">
                  <c:v>3.3588201200000001E-2</c:v>
                </c:pt>
                <c:pt idx="38107">
                  <c:v>3.3588201400000003E-2</c:v>
                </c:pt>
                <c:pt idx="38108">
                  <c:v>3.3588201599999999E-2</c:v>
                </c:pt>
                <c:pt idx="38109">
                  <c:v>3.3588201800000002E-2</c:v>
                </c:pt>
                <c:pt idx="38110">
                  <c:v>3.3588201999999998E-2</c:v>
                </c:pt>
                <c:pt idx="38111">
                  <c:v>3.35882022E-2</c:v>
                </c:pt>
                <c:pt idx="38112">
                  <c:v>3.3588202400000003E-2</c:v>
                </c:pt>
                <c:pt idx="38113">
                  <c:v>3.3588202599999999E-2</c:v>
                </c:pt>
                <c:pt idx="38114">
                  <c:v>3.3588202800000001E-2</c:v>
                </c:pt>
                <c:pt idx="38115">
                  <c:v>3.3588202999999997E-2</c:v>
                </c:pt>
                <c:pt idx="38116">
                  <c:v>3.35882032E-2</c:v>
                </c:pt>
                <c:pt idx="38117">
                  <c:v>3.3588203400000002E-2</c:v>
                </c:pt>
                <c:pt idx="38118">
                  <c:v>3.3588203599999998E-2</c:v>
                </c:pt>
                <c:pt idx="38119">
                  <c:v>3.3588203800000001E-2</c:v>
                </c:pt>
                <c:pt idx="38120">
                  <c:v>3.3588204000000003E-2</c:v>
                </c:pt>
                <c:pt idx="38121">
                  <c:v>3.3588204199999999E-2</c:v>
                </c:pt>
                <c:pt idx="38122">
                  <c:v>3.3588204400000002E-2</c:v>
                </c:pt>
                <c:pt idx="38123">
                  <c:v>3.3588204599999998E-2</c:v>
                </c:pt>
                <c:pt idx="38124">
                  <c:v>3.35882048E-2</c:v>
                </c:pt>
                <c:pt idx="38125">
                  <c:v>3.3588205000000003E-2</c:v>
                </c:pt>
                <c:pt idx="38126">
                  <c:v>3.3588205199999999E-2</c:v>
                </c:pt>
                <c:pt idx="38127">
                  <c:v>3.3588205400000001E-2</c:v>
                </c:pt>
                <c:pt idx="38128">
                  <c:v>3.3588205599999997E-2</c:v>
                </c:pt>
                <c:pt idx="38129">
                  <c:v>3.35882058E-2</c:v>
                </c:pt>
                <c:pt idx="38130">
                  <c:v>3.3588206000000002E-2</c:v>
                </c:pt>
                <c:pt idx="38131">
                  <c:v>3.3588206199999998E-2</c:v>
                </c:pt>
                <c:pt idx="38132">
                  <c:v>3.3588206400000001E-2</c:v>
                </c:pt>
                <c:pt idx="38133">
                  <c:v>3.3588206600000003E-2</c:v>
                </c:pt>
                <c:pt idx="38134">
                  <c:v>3.3588206799999999E-2</c:v>
                </c:pt>
                <c:pt idx="38135">
                  <c:v>3.3588207000000002E-2</c:v>
                </c:pt>
                <c:pt idx="38136">
                  <c:v>3.3588207199999998E-2</c:v>
                </c:pt>
                <c:pt idx="38137">
                  <c:v>3.35882074E-2</c:v>
                </c:pt>
                <c:pt idx="38138">
                  <c:v>3.3588207600000003E-2</c:v>
                </c:pt>
                <c:pt idx="38139">
                  <c:v>3.3588207799999999E-2</c:v>
                </c:pt>
                <c:pt idx="38140">
                  <c:v>3.3588208000000001E-2</c:v>
                </c:pt>
                <c:pt idx="38141">
                  <c:v>3.3588208199999997E-2</c:v>
                </c:pt>
                <c:pt idx="38142">
                  <c:v>3.35882084E-2</c:v>
                </c:pt>
                <c:pt idx="38143">
                  <c:v>3.3588208600000002E-2</c:v>
                </c:pt>
                <c:pt idx="38144">
                  <c:v>3.3588208799999998E-2</c:v>
                </c:pt>
                <c:pt idx="38145">
                  <c:v>3.3588209000000001E-2</c:v>
                </c:pt>
                <c:pt idx="38146">
                  <c:v>3.3588209199999997E-2</c:v>
                </c:pt>
                <c:pt idx="38147">
                  <c:v>3.3588209399999999E-2</c:v>
                </c:pt>
                <c:pt idx="38148">
                  <c:v>3.3588209600000002E-2</c:v>
                </c:pt>
                <c:pt idx="38149">
                  <c:v>3.3588209799999998E-2</c:v>
                </c:pt>
                <c:pt idx="38150">
                  <c:v>3.358821E-2</c:v>
                </c:pt>
                <c:pt idx="38151">
                  <c:v>3.3588210200000003E-2</c:v>
                </c:pt>
                <c:pt idx="38152">
                  <c:v>3.3588210399999999E-2</c:v>
                </c:pt>
                <c:pt idx="38153">
                  <c:v>3.3588210600000001E-2</c:v>
                </c:pt>
                <c:pt idx="38154">
                  <c:v>3.3588210799999997E-2</c:v>
                </c:pt>
                <c:pt idx="38155">
                  <c:v>3.3588211E-2</c:v>
                </c:pt>
                <c:pt idx="38156">
                  <c:v>3.3588211200000002E-2</c:v>
                </c:pt>
                <c:pt idx="38157">
                  <c:v>3.3588211399999998E-2</c:v>
                </c:pt>
                <c:pt idx="38158">
                  <c:v>3.3588211600000001E-2</c:v>
                </c:pt>
                <c:pt idx="38159">
                  <c:v>3.3588211799999997E-2</c:v>
                </c:pt>
                <c:pt idx="38160">
                  <c:v>3.3588211999999999E-2</c:v>
                </c:pt>
                <c:pt idx="38161">
                  <c:v>3.3588212200000002E-2</c:v>
                </c:pt>
                <c:pt idx="38162">
                  <c:v>3.3588212399999998E-2</c:v>
                </c:pt>
                <c:pt idx="38163">
                  <c:v>3.35882126E-2</c:v>
                </c:pt>
                <c:pt idx="38164">
                  <c:v>3.3588212800000003E-2</c:v>
                </c:pt>
                <c:pt idx="38165">
                  <c:v>3.3588212999999999E-2</c:v>
                </c:pt>
                <c:pt idx="38166">
                  <c:v>3.3588213200000001E-2</c:v>
                </c:pt>
                <c:pt idx="38167">
                  <c:v>3.3588213399999997E-2</c:v>
                </c:pt>
                <c:pt idx="38168">
                  <c:v>3.35882136E-2</c:v>
                </c:pt>
                <c:pt idx="38169">
                  <c:v>3.3588213800000002E-2</c:v>
                </c:pt>
                <c:pt idx="38170">
                  <c:v>3.3588213999999998E-2</c:v>
                </c:pt>
                <c:pt idx="38171">
                  <c:v>3.3588214200000001E-2</c:v>
                </c:pt>
                <c:pt idx="38172">
                  <c:v>3.3588214399999997E-2</c:v>
                </c:pt>
                <c:pt idx="38173">
                  <c:v>3.3588214599999999E-2</c:v>
                </c:pt>
                <c:pt idx="38174">
                  <c:v>3.3588214800000002E-2</c:v>
                </c:pt>
                <c:pt idx="38175">
                  <c:v>3.3588214999999998E-2</c:v>
                </c:pt>
                <c:pt idx="38176">
                  <c:v>3.35882152E-2</c:v>
                </c:pt>
                <c:pt idx="38177">
                  <c:v>3.3588215400000003E-2</c:v>
                </c:pt>
                <c:pt idx="38178">
                  <c:v>3.3588215599999999E-2</c:v>
                </c:pt>
                <c:pt idx="38179">
                  <c:v>3.3588215800000001E-2</c:v>
                </c:pt>
                <c:pt idx="38180">
                  <c:v>3.3588215999999997E-2</c:v>
                </c:pt>
                <c:pt idx="38181">
                  <c:v>3.35882162E-2</c:v>
                </c:pt>
                <c:pt idx="38182">
                  <c:v>3.3588216400000002E-2</c:v>
                </c:pt>
                <c:pt idx="38183">
                  <c:v>3.3588216599999998E-2</c:v>
                </c:pt>
                <c:pt idx="38184">
                  <c:v>3.3588216800000001E-2</c:v>
                </c:pt>
                <c:pt idx="38185">
                  <c:v>3.3588216999999997E-2</c:v>
                </c:pt>
                <c:pt idx="38186">
                  <c:v>3.3588217199999999E-2</c:v>
                </c:pt>
                <c:pt idx="38187">
                  <c:v>3.3588217400000002E-2</c:v>
                </c:pt>
                <c:pt idx="38188">
                  <c:v>3.3588217599999998E-2</c:v>
                </c:pt>
                <c:pt idx="38189">
                  <c:v>3.35882178E-2</c:v>
                </c:pt>
                <c:pt idx="38190">
                  <c:v>3.3588218000000003E-2</c:v>
                </c:pt>
                <c:pt idx="38191">
                  <c:v>3.3588218199999999E-2</c:v>
                </c:pt>
                <c:pt idx="38192">
                  <c:v>3.3588218400000001E-2</c:v>
                </c:pt>
                <c:pt idx="38193">
                  <c:v>3.3588218599999997E-2</c:v>
                </c:pt>
                <c:pt idx="38194">
                  <c:v>3.35882188E-2</c:v>
                </c:pt>
                <c:pt idx="38195">
                  <c:v>3.3588219000000002E-2</c:v>
                </c:pt>
                <c:pt idx="38196">
                  <c:v>3.3588219199999998E-2</c:v>
                </c:pt>
                <c:pt idx="38197">
                  <c:v>3.3588219400000001E-2</c:v>
                </c:pt>
                <c:pt idx="38198">
                  <c:v>3.3588219599999997E-2</c:v>
                </c:pt>
                <c:pt idx="38199">
                  <c:v>3.3588219799999999E-2</c:v>
                </c:pt>
                <c:pt idx="38200">
                  <c:v>3.3588220000000002E-2</c:v>
                </c:pt>
                <c:pt idx="38201">
                  <c:v>3.3588220199999998E-2</c:v>
                </c:pt>
                <c:pt idx="38202">
                  <c:v>3.35882204E-2</c:v>
                </c:pt>
                <c:pt idx="38203">
                  <c:v>3.3588220600000003E-2</c:v>
                </c:pt>
                <c:pt idx="38204">
                  <c:v>3.3588220799999999E-2</c:v>
                </c:pt>
                <c:pt idx="38205">
                  <c:v>3.3588221000000001E-2</c:v>
                </c:pt>
                <c:pt idx="38206">
                  <c:v>3.3588221199999997E-2</c:v>
                </c:pt>
                <c:pt idx="38207">
                  <c:v>3.35882214E-2</c:v>
                </c:pt>
                <c:pt idx="38208">
                  <c:v>3.3588221600000003E-2</c:v>
                </c:pt>
                <c:pt idx="38209">
                  <c:v>3.3588221799999998E-2</c:v>
                </c:pt>
                <c:pt idx="38210">
                  <c:v>3.3588222000000001E-2</c:v>
                </c:pt>
                <c:pt idx="38211">
                  <c:v>3.3588222199999997E-2</c:v>
                </c:pt>
                <c:pt idx="38212">
                  <c:v>3.3588222399999999E-2</c:v>
                </c:pt>
                <c:pt idx="38213">
                  <c:v>3.3588222600000002E-2</c:v>
                </c:pt>
                <c:pt idx="38214">
                  <c:v>3.3588222799999998E-2</c:v>
                </c:pt>
                <c:pt idx="38215">
                  <c:v>3.3588223E-2</c:v>
                </c:pt>
                <c:pt idx="38216">
                  <c:v>3.3588223200000003E-2</c:v>
                </c:pt>
                <c:pt idx="38217">
                  <c:v>3.3588223399999999E-2</c:v>
                </c:pt>
                <c:pt idx="38218">
                  <c:v>3.3588223600000001E-2</c:v>
                </c:pt>
                <c:pt idx="38219">
                  <c:v>3.3588223799999997E-2</c:v>
                </c:pt>
                <c:pt idx="38220">
                  <c:v>3.3588224E-2</c:v>
                </c:pt>
                <c:pt idx="38221">
                  <c:v>3.3588224200000003E-2</c:v>
                </c:pt>
                <c:pt idx="38222">
                  <c:v>3.3588224399999998E-2</c:v>
                </c:pt>
                <c:pt idx="38223">
                  <c:v>3.3588224600000001E-2</c:v>
                </c:pt>
                <c:pt idx="38224">
                  <c:v>3.3588224799999997E-2</c:v>
                </c:pt>
                <c:pt idx="38225">
                  <c:v>3.3588224999999999E-2</c:v>
                </c:pt>
                <c:pt idx="38226">
                  <c:v>3.3588225200000002E-2</c:v>
                </c:pt>
                <c:pt idx="38227">
                  <c:v>3.3588225399999998E-2</c:v>
                </c:pt>
                <c:pt idx="38228">
                  <c:v>3.35882256E-2</c:v>
                </c:pt>
                <c:pt idx="38229">
                  <c:v>3.3588225800000003E-2</c:v>
                </c:pt>
                <c:pt idx="38230">
                  <c:v>3.3588225999999999E-2</c:v>
                </c:pt>
                <c:pt idx="38231">
                  <c:v>3.3588226200000001E-2</c:v>
                </c:pt>
                <c:pt idx="38232">
                  <c:v>3.3588226399999997E-2</c:v>
                </c:pt>
                <c:pt idx="38233">
                  <c:v>3.35882266E-2</c:v>
                </c:pt>
                <c:pt idx="38234">
                  <c:v>3.3588226800000003E-2</c:v>
                </c:pt>
                <c:pt idx="38235">
                  <c:v>3.3588226999999998E-2</c:v>
                </c:pt>
                <c:pt idx="38236">
                  <c:v>3.3588227200000001E-2</c:v>
                </c:pt>
                <c:pt idx="38237">
                  <c:v>3.3588227399999997E-2</c:v>
                </c:pt>
                <c:pt idx="38238">
                  <c:v>3.3588227599999999E-2</c:v>
                </c:pt>
                <c:pt idx="38239">
                  <c:v>3.3588227800000002E-2</c:v>
                </c:pt>
                <c:pt idx="38240">
                  <c:v>3.3588227999999998E-2</c:v>
                </c:pt>
                <c:pt idx="38241">
                  <c:v>3.35882282E-2</c:v>
                </c:pt>
                <c:pt idx="38242">
                  <c:v>3.3588228400000003E-2</c:v>
                </c:pt>
                <c:pt idx="38243">
                  <c:v>3.3588228599999999E-2</c:v>
                </c:pt>
                <c:pt idx="38244">
                  <c:v>3.3588228800000001E-2</c:v>
                </c:pt>
                <c:pt idx="38245">
                  <c:v>3.3588228999999997E-2</c:v>
                </c:pt>
                <c:pt idx="38246">
                  <c:v>3.35882292E-2</c:v>
                </c:pt>
                <c:pt idx="38247">
                  <c:v>3.3588229400000003E-2</c:v>
                </c:pt>
                <c:pt idx="38248">
                  <c:v>3.3588229599999998E-2</c:v>
                </c:pt>
                <c:pt idx="38249">
                  <c:v>3.3588229800000001E-2</c:v>
                </c:pt>
                <c:pt idx="38250">
                  <c:v>3.3588229999999997E-2</c:v>
                </c:pt>
                <c:pt idx="38251">
                  <c:v>3.3588230199999999E-2</c:v>
                </c:pt>
                <c:pt idx="38252">
                  <c:v>3.3588230400000002E-2</c:v>
                </c:pt>
                <c:pt idx="38253">
                  <c:v>3.3588230599999998E-2</c:v>
                </c:pt>
                <c:pt idx="38254">
                  <c:v>3.35882308E-2</c:v>
                </c:pt>
                <c:pt idx="38255">
                  <c:v>3.3588231000000003E-2</c:v>
                </c:pt>
                <c:pt idx="38256">
                  <c:v>3.3588231199999999E-2</c:v>
                </c:pt>
                <c:pt idx="38257">
                  <c:v>3.3588231400000002E-2</c:v>
                </c:pt>
                <c:pt idx="38258">
                  <c:v>3.3588231599999997E-2</c:v>
                </c:pt>
                <c:pt idx="38259">
                  <c:v>3.35882318E-2</c:v>
                </c:pt>
                <c:pt idx="38260">
                  <c:v>3.3588232000000003E-2</c:v>
                </c:pt>
                <c:pt idx="38261">
                  <c:v>3.3588232199999998E-2</c:v>
                </c:pt>
                <c:pt idx="38262">
                  <c:v>3.3588232400000001E-2</c:v>
                </c:pt>
                <c:pt idx="38263">
                  <c:v>3.3588232599999997E-2</c:v>
                </c:pt>
                <c:pt idx="38264">
                  <c:v>3.3588232799999999E-2</c:v>
                </c:pt>
                <c:pt idx="38265">
                  <c:v>3.3588233000000002E-2</c:v>
                </c:pt>
                <c:pt idx="38266">
                  <c:v>3.3588233199999998E-2</c:v>
                </c:pt>
                <c:pt idx="38267">
                  <c:v>3.35882334E-2</c:v>
                </c:pt>
                <c:pt idx="38268">
                  <c:v>3.3588233600000003E-2</c:v>
                </c:pt>
                <c:pt idx="38269">
                  <c:v>3.3588233799999999E-2</c:v>
                </c:pt>
                <c:pt idx="38270">
                  <c:v>3.3588234000000002E-2</c:v>
                </c:pt>
                <c:pt idx="38271">
                  <c:v>3.3588234199999997E-2</c:v>
                </c:pt>
                <c:pt idx="38272">
                  <c:v>3.35882344E-2</c:v>
                </c:pt>
                <c:pt idx="38273">
                  <c:v>3.3588234600000003E-2</c:v>
                </c:pt>
                <c:pt idx="38274">
                  <c:v>3.3588234799999998E-2</c:v>
                </c:pt>
                <c:pt idx="38275">
                  <c:v>3.3588235000000001E-2</c:v>
                </c:pt>
                <c:pt idx="38276">
                  <c:v>3.3588235199999997E-2</c:v>
                </c:pt>
                <c:pt idx="38277">
                  <c:v>3.3588235399999999E-2</c:v>
                </c:pt>
                <c:pt idx="38278">
                  <c:v>3.3588235600000002E-2</c:v>
                </c:pt>
                <c:pt idx="38279">
                  <c:v>3.3588235799999998E-2</c:v>
                </c:pt>
                <c:pt idx="38280">
                  <c:v>3.3588236E-2</c:v>
                </c:pt>
                <c:pt idx="38281">
                  <c:v>3.3588236200000003E-2</c:v>
                </c:pt>
                <c:pt idx="38282">
                  <c:v>3.3588236399999999E-2</c:v>
                </c:pt>
                <c:pt idx="38283">
                  <c:v>3.3588236600000002E-2</c:v>
                </c:pt>
                <c:pt idx="38284">
                  <c:v>3.3588236799999997E-2</c:v>
                </c:pt>
                <c:pt idx="38285">
                  <c:v>3.3588237E-2</c:v>
                </c:pt>
                <c:pt idx="38286">
                  <c:v>3.3588237200000003E-2</c:v>
                </c:pt>
                <c:pt idx="38287">
                  <c:v>3.3588237399999998E-2</c:v>
                </c:pt>
                <c:pt idx="38288">
                  <c:v>3.3588237600000001E-2</c:v>
                </c:pt>
                <c:pt idx="38289">
                  <c:v>3.3588237799999997E-2</c:v>
                </c:pt>
                <c:pt idx="38290">
                  <c:v>3.3588237999999999E-2</c:v>
                </c:pt>
                <c:pt idx="38291">
                  <c:v>3.3588238200000002E-2</c:v>
                </c:pt>
                <c:pt idx="38292">
                  <c:v>3.3588238399999998E-2</c:v>
                </c:pt>
                <c:pt idx="38293">
                  <c:v>3.35882386E-2</c:v>
                </c:pt>
                <c:pt idx="38294">
                  <c:v>3.3588238800000003E-2</c:v>
                </c:pt>
                <c:pt idx="38295">
                  <c:v>3.3588238999999999E-2</c:v>
                </c:pt>
                <c:pt idx="38296">
                  <c:v>3.3588239200000002E-2</c:v>
                </c:pt>
                <c:pt idx="38297">
                  <c:v>3.3588239399999997E-2</c:v>
                </c:pt>
                <c:pt idx="38298">
                  <c:v>3.35882396E-2</c:v>
                </c:pt>
                <c:pt idx="38299">
                  <c:v>3.3588239800000003E-2</c:v>
                </c:pt>
                <c:pt idx="38300">
                  <c:v>3.3588239999999998E-2</c:v>
                </c:pt>
                <c:pt idx="38301">
                  <c:v>3.3588240200000001E-2</c:v>
                </c:pt>
                <c:pt idx="38302">
                  <c:v>3.3588240399999997E-2</c:v>
                </c:pt>
                <c:pt idx="38303">
                  <c:v>3.3588240599999999E-2</c:v>
                </c:pt>
                <c:pt idx="38304">
                  <c:v>3.3588240800000002E-2</c:v>
                </c:pt>
                <c:pt idx="38305">
                  <c:v>3.3588240999999998E-2</c:v>
                </c:pt>
                <c:pt idx="38306">
                  <c:v>3.3588241200000001E-2</c:v>
                </c:pt>
                <c:pt idx="38307">
                  <c:v>3.3588241400000003E-2</c:v>
                </c:pt>
                <c:pt idx="38308">
                  <c:v>3.3588241599999999E-2</c:v>
                </c:pt>
                <c:pt idx="38309">
                  <c:v>3.3588241800000002E-2</c:v>
                </c:pt>
                <c:pt idx="38310">
                  <c:v>3.3588241999999997E-2</c:v>
                </c:pt>
                <c:pt idx="38311">
                  <c:v>3.35882422E-2</c:v>
                </c:pt>
                <c:pt idx="38312">
                  <c:v>3.3588242400000003E-2</c:v>
                </c:pt>
                <c:pt idx="38313">
                  <c:v>3.3588242599999998E-2</c:v>
                </c:pt>
                <c:pt idx="38314">
                  <c:v>3.3588242800000001E-2</c:v>
                </c:pt>
                <c:pt idx="38315">
                  <c:v>3.3588242999999997E-2</c:v>
                </c:pt>
                <c:pt idx="38316">
                  <c:v>3.3588243199999999E-2</c:v>
                </c:pt>
                <c:pt idx="38317">
                  <c:v>3.3588243400000002E-2</c:v>
                </c:pt>
                <c:pt idx="38318">
                  <c:v>3.3588243599999998E-2</c:v>
                </c:pt>
                <c:pt idx="38319">
                  <c:v>3.3588243800000001E-2</c:v>
                </c:pt>
                <c:pt idx="38320">
                  <c:v>3.3588244000000003E-2</c:v>
                </c:pt>
                <c:pt idx="38321">
                  <c:v>3.3588244199999999E-2</c:v>
                </c:pt>
                <c:pt idx="38322">
                  <c:v>3.3588244400000002E-2</c:v>
                </c:pt>
                <c:pt idx="38323">
                  <c:v>3.3588244599999997E-2</c:v>
                </c:pt>
                <c:pt idx="38324">
                  <c:v>3.35882448E-2</c:v>
                </c:pt>
                <c:pt idx="38325">
                  <c:v>3.3588245000000003E-2</c:v>
                </c:pt>
                <c:pt idx="38326">
                  <c:v>3.3588245199999998E-2</c:v>
                </c:pt>
                <c:pt idx="38327">
                  <c:v>3.3588245400000001E-2</c:v>
                </c:pt>
                <c:pt idx="38328">
                  <c:v>3.3588245599999997E-2</c:v>
                </c:pt>
                <c:pt idx="38329">
                  <c:v>3.3588245799999999E-2</c:v>
                </c:pt>
                <c:pt idx="38330">
                  <c:v>3.3588246000000002E-2</c:v>
                </c:pt>
                <c:pt idx="38331">
                  <c:v>3.3588246199999998E-2</c:v>
                </c:pt>
                <c:pt idx="38332">
                  <c:v>3.3588246400000001E-2</c:v>
                </c:pt>
                <c:pt idx="38333">
                  <c:v>3.3588246600000003E-2</c:v>
                </c:pt>
                <c:pt idx="38334">
                  <c:v>3.3588246799999999E-2</c:v>
                </c:pt>
                <c:pt idx="38335">
                  <c:v>3.3588247000000002E-2</c:v>
                </c:pt>
                <c:pt idx="38336">
                  <c:v>3.3588247199999997E-2</c:v>
                </c:pt>
                <c:pt idx="38337">
                  <c:v>3.35882474E-2</c:v>
                </c:pt>
                <c:pt idx="38338">
                  <c:v>3.3588247600000003E-2</c:v>
                </c:pt>
                <c:pt idx="38339">
                  <c:v>3.3588247799999998E-2</c:v>
                </c:pt>
                <c:pt idx="38340">
                  <c:v>3.3588248000000001E-2</c:v>
                </c:pt>
                <c:pt idx="38341">
                  <c:v>3.3588248199999997E-2</c:v>
                </c:pt>
                <c:pt idx="38342">
                  <c:v>3.35882484E-2</c:v>
                </c:pt>
                <c:pt idx="38343">
                  <c:v>3.3588248600000002E-2</c:v>
                </c:pt>
                <c:pt idx="38344">
                  <c:v>3.3588248799999998E-2</c:v>
                </c:pt>
                <c:pt idx="38345">
                  <c:v>3.3588249000000001E-2</c:v>
                </c:pt>
                <c:pt idx="38346">
                  <c:v>3.3588249200000003E-2</c:v>
                </c:pt>
                <c:pt idx="38347">
                  <c:v>3.3588249399999999E-2</c:v>
                </c:pt>
                <c:pt idx="38348">
                  <c:v>3.3588249600000002E-2</c:v>
                </c:pt>
                <c:pt idx="38349">
                  <c:v>3.3588249799999997E-2</c:v>
                </c:pt>
                <c:pt idx="38350">
                  <c:v>3.358825E-2</c:v>
                </c:pt>
                <c:pt idx="38351">
                  <c:v>3.3588250200000003E-2</c:v>
                </c:pt>
                <c:pt idx="38352">
                  <c:v>3.3588250399999998E-2</c:v>
                </c:pt>
                <c:pt idx="38353">
                  <c:v>3.3588250600000001E-2</c:v>
                </c:pt>
                <c:pt idx="38354">
                  <c:v>3.3588250799999997E-2</c:v>
                </c:pt>
                <c:pt idx="38355">
                  <c:v>3.3588251E-2</c:v>
                </c:pt>
                <c:pt idx="38356">
                  <c:v>3.3588251200000002E-2</c:v>
                </c:pt>
                <c:pt idx="38357">
                  <c:v>3.3588251399999998E-2</c:v>
                </c:pt>
                <c:pt idx="38358">
                  <c:v>3.3588251600000001E-2</c:v>
                </c:pt>
                <c:pt idx="38359">
                  <c:v>3.3588251800000003E-2</c:v>
                </c:pt>
                <c:pt idx="38360">
                  <c:v>3.3588251999999999E-2</c:v>
                </c:pt>
                <c:pt idx="38361">
                  <c:v>3.3588252200000002E-2</c:v>
                </c:pt>
                <c:pt idx="38362">
                  <c:v>3.3588252399999997E-2</c:v>
                </c:pt>
                <c:pt idx="38363">
                  <c:v>3.35882526E-2</c:v>
                </c:pt>
                <c:pt idx="38364">
                  <c:v>3.3588252800000003E-2</c:v>
                </c:pt>
                <c:pt idx="38365">
                  <c:v>3.3588252999999998E-2</c:v>
                </c:pt>
                <c:pt idx="38366">
                  <c:v>3.3588253200000001E-2</c:v>
                </c:pt>
                <c:pt idx="38367">
                  <c:v>3.3588253399999997E-2</c:v>
                </c:pt>
                <c:pt idx="38368">
                  <c:v>3.35882536E-2</c:v>
                </c:pt>
                <c:pt idx="38369">
                  <c:v>3.3588253800000002E-2</c:v>
                </c:pt>
                <c:pt idx="38370">
                  <c:v>3.3588253999999998E-2</c:v>
                </c:pt>
                <c:pt idx="38371">
                  <c:v>3.3588254200000001E-2</c:v>
                </c:pt>
                <c:pt idx="38372">
                  <c:v>3.3588254400000003E-2</c:v>
                </c:pt>
                <c:pt idx="38373">
                  <c:v>3.3588254599999999E-2</c:v>
                </c:pt>
                <c:pt idx="38374">
                  <c:v>3.3588254800000002E-2</c:v>
                </c:pt>
                <c:pt idx="38375">
                  <c:v>3.3588254999999997E-2</c:v>
                </c:pt>
                <c:pt idx="38376">
                  <c:v>3.35882552E-2</c:v>
                </c:pt>
                <c:pt idx="38377">
                  <c:v>3.3588255400000003E-2</c:v>
                </c:pt>
                <c:pt idx="38378">
                  <c:v>3.3588255599999998E-2</c:v>
                </c:pt>
                <c:pt idx="38379">
                  <c:v>3.3588255800000001E-2</c:v>
                </c:pt>
                <c:pt idx="38380">
                  <c:v>3.3588255999999997E-2</c:v>
                </c:pt>
                <c:pt idx="38381">
                  <c:v>3.35882562E-2</c:v>
                </c:pt>
                <c:pt idx="38382">
                  <c:v>3.3588256400000002E-2</c:v>
                </c:pt>
                <c:pt idx="38383">
                  <c:v>3.3588256599999998E-2</c:v>
                </c:pt>
                <c:pt idx="38384">
                  <c:v>3.3588256800000001E-2</c:v>
                </c:pt>
                <c:pt idx="38385">
                  <c:v>3.3588257000000003E-2</c:v>
                </c:pt>
                <c:pt idx="38386">
                  <c:v>3.3588257199999999E-2</c:v>
                </c:pt>
                <c:pt idx="38387">
                  <c:v>3.3588257400000002E-2</c:v>
                </c:pt>
                <c:pt idx="38388">
                  <c:v>3.3588257599999997E-2</c:v>
                </c:pt>
                <c:pt idx="38389">
                  <c:v>3.35882578E-2</c:v>
                </c:pt>
                <c:pt idx="38390">
                  <c:v>3.3588258000000003E-2</c:v>
                </c:pt>
                <c:pt idx="38391">
                  <c:v>3.3588258199999999E-2</c:v>
                </c:pt>
                <c:pt idx="38392">
                  <c:v>3.3588258400000001E-2</c:v>
                </c:pt>
                <c:pt idx="38393">
                  <c:v>3.3588258599999997E-2</c:v>
                </c:pt>
                <c:pt idx="38394">
                  <c:v>3.35882588E-2</c:v>
                </c:pt>
                <c:pt idx="38395">
                  <c:v>3.3588259000000002E-2</c:v>
                </c:pt>
                <c:pt idx="38396">
                  <c:v>3.3588259199999998E-2</c:v>
                </c:pt>
                <c:pt idx="38397">
                  <c:v>3.3588259400000001E-2</c:v>
                </c:pt>
                <c:pt idx="38398">
                  <c:v>3.3588259600000003E-2</c:v>
                </c:pt>
                <c:pt idx="38399">
                  <c:v>3.3588259799999999E-2</c:v>
                </c:pt>
                <c:pt idx="38400">
                  <c:v>3.3588260000000002E-2</c:v>
                </c:pt>
                <c:pt idx="38401">
                  <c:v>3.3588260199999997E-2</c:v>
                </c:pt>
                <c:pt idx="38402">
                  <c:v>3.35882604E-2</c:v>
                </c:pt>
                <c:pt idx="38403">
                  <c:v>3.3588260600000003E-2</c:v>
                </c:pt>
                <c:pt idx="38404">
                  <c:v>3.3588260799999999E-2</c:v>
                </c:pt>
                <c:pt idx="38405">
                  <c:v>3.3588261000000001E-2</c:v>
                </c:pt>
                <c:pt idx="38406">
                  <c:v>3.3588261199999997E-2</c:v>
                </c:pt>
                <c:pt idx="38407">
                  <c:v>3.35882614E-2</c:v>
                </c:pt>
                <c:pt idx="38408">
                  <c:v>3.3588261600000002E-2</c:v>
                </c:pt>
                <c:pt idx="38409">
                  <c:v>3.3588261799999998E-2</c:v>
                </c:pt>
                <c:pt idx="38410">
                  <c:v>3.3588262000000001E-2</c:v>
                </c:pt>
                <c:pt idx="38411">
                  <c:v>3.3588262200000003E-2</c:v>
                </c:pt>
                <c:pt idx="38412">
                  <c:v>3.3588262399999999E-2</c:v>
                </c:pt>
                <c:pt idx="38413">
                  <c:v>3.3588262600000002E-2</c:v>
                </c:pt>
                <c:pt idx="38414">
                  <c:v>3.3588262799999997E-2</c:v>
                </c:pt>
                <c:pt idx="38415">
                  <c:v>3.3588263E-2</c:v>
                </c:pt>
                <c:pt idx="38416">
                  <c:v>3.3588263200000003E-2</c:v>
                </c:pt>
                <c:pt idx="38417">
                  <c:v>3.3588263399999999E-2</c:v>
                </c:pt>
                <c:pt idx="38418">
                  <c:v>3.3588263600000001E-2</c:v>
                </c:pt>
                <c:pt idx="38419">
                  <c:v>3.3588263799999997E-2</c:v>
                </c:pt>
                <c:pt idx="38420">
                  <c:v>3.3588264E-2</c:v>
                </c:pt>
                <c:pt idx="38421">
                  <c:v>3.3588264200000002E-2</c:v>
                </c:pt>
                <c:pt idx="38422">
                  <c:v>3.3588264399999998E-2</c:v>
                </c:pt>
                <c:pt idx="38423">
                  <c:v>3.3588264600000001E-2</c:v>
                </c:pt>
                <c:pt idx="38424">
                  <c:v>3.3588264800000003E-2</c:v>
                </c:pt>
                <c:pt idx="38425">
                  <c:v>3.3588264999999999E-2</c:v>
                </c:pt>
                <c:pt idx="38426">
                  <c:v>3.3588265200000002E-2</c:v>
                </c:pt>
                <c:pt idx="38427">
                  <c:v>3.3588265399999997E-2</c:v>
                </c:pt>
                <c:pt idx="38428">
                  <c:v>3.35882656E-2</c:v>
                </c:pt>
                <c:pt idx="38429">
                  <c:v>3.3588265800000003E-2</c:v>
                </c:pt>
                <c:pt idx="38430">
                  <c:v>3.3588265999999999E-2</c:v>
                </c:pt>
                <c:pt idx="38431">
                  <c:v>3.3588266200000001E-2</c:v>
                </c:pt>
                <c:pt idx="38432">
                  <c:v>3.3588266399999997E-2</c:v>
                </c:pt>
                <c:pt idx="38433">
                  <c:v>3.35882666E-2</c:v>
                </c:pt>
                <c:pt idx="38434">
                  <c:v>3.3588266800000002E-2</c:v>
                </c:pt>
                <c:pt idx="38435">
                  <c:v>3.3588266999999998E-2</c:v>
                </c:pt>
                <c:pt idx="38436">
                  <c:v>3.3588267200000001E-2</c:v>
                </c:pt>
                <c:pt idx="38437">
                  <c:v>3.3588267400000003E-2</c:v>
                </c:pt>
                <c:pt idx="38438">
                  <c:v>3.3588267599999999E-2</c:v>
                </c:pt>
                <c:pt idx="38439">
                  <c:v>3.3588267800000002E-2</c:v>
                </c:pt>
                <c:pt idx="38440">
                  <c:v>3.3588267999999998E-2</c:v>
                </c:pt>
                <c:pt idx="38441">
                  <c:v>3.35882682E-2</c:v>
                </c:pt>
                <c:pt idx="38442">
                  <c:v>3.3588268400000003E-2</c:v>
                </c:pt>
                <c:pt idx="38443">
                  <c:v>3.3588268599999999E-2</c:v>
                </c:pt>
                <c:pt idx="38444">
                  <c:v>3.3588268800000001E-2</c:v>
                </c:pt>
                <c:pt idx="38445">
                  <c:v>3.3588268999999997E-2</c:v>
                </c:pt>
                <c:pt idx="38446">
                  <c:v>3.35882692E-2</c:v>
                </c:pt>
                <c:pt idx="38447">
                  <c:v>3.3588269400000002E-2</c:v>
                </c:pt>
                <c:pt idx="38448">
                  <c:v>3.3588269599999998E-2</c:v>
                </c:pt>
                <c:pt idx="38449">
                  <c:v>3.3588269800000001E-2</c:v>
                </c:pt>
                <c:pt idx="38450">
                  <c:v>3.3588270000000003E-2</c:v>
                </c:pt>
                <c:pt idx="38451">
                  <c:v>3.3588270199999999E-2</c:v>
                </c:pt>
                <c:pt idx="38452">
                  <c:v>3.3588270400000002E-2</c:v>
                </c:pt>
                <c:pt idx="38453">
                  <c:v>3.3588270599999998E-2</c:v>
                </c:pt>
                <c:pt idx="38454">
                  <c:v>3.35882708E-2</c:v>
                </c:pt>
                <c:pt idx="38455">
                  <c:v>3.3588271000000003E-2</c:v>
                </c:pt>
                <c:pt idx="38456">
                  <c:v>3.3588271199999999E-2</c:v>
                </c:pt>
                <c:pt idx="38457">
                  <c:v>3.3588271400000001E-2</c:v>
                </c:pt>
                <c:pt idx="38458">
                  <c:v>3.3588271599999997E-2</c:v>
                </c:pt>
                <c:pt idx="38459">
                  <c:v>3.35882718E-2</c:v>
                </c:pt>
                <c:pt idx="38460">
                  <c:v>3.3588272000000002E-2</c:v>
                </c:pt>
                <c:pt idx="38461">
                  <c:v>3.3588272199999998E-2</c:v>
                </c:pt>
                <c:pt idx="38462">
                  <c:v>3.3588272400000001E-2</c:v>
                </c:pt>
                <c:pt idx="38463">
                  <c:v>3.3588272600000003E-2</c:v>
                </c:pt>
                <c:pt idx="38464">
                  <c:v>3.3588272799999999E-2</c:v>
                </c:pt>
                <c:pt idx="38465">
                  <c:v>3.3588273000000002E-2</c:v>
                </c:pt>
                <c:pt idx="38466">
                  <c:v>3.3588273199999998E-2</c:v>
                </c:pt>
                <c:pt idx="38467">
                  <c:v>3.35882734E-2</c:v>
                </c:pt>
                <c:pt idx="38468">
                  <c:v>3.3588273600000003E-2</c:v>
                </c:pt>
                <c:pt idx="38469">
                  <c:v>3.3588273799999999E-2</c:v>
                </c:pt>
                <c:pt idx="38470">
                  <c:v>3.3588274000000001E-2</c:v>
                </c:pt>
                <c:pt idx="38471">
                  <c:v>3.3588274199999997E-2</c:v>
                </c:pt>
                <c:pt idx="38472">
                  <c:v>3.35882744E-2</c:v>
                </c:pt>
                <c:pt idx="38473">
                  <c:v>3.3588274600000002E-2</c:v>
                </c:pt>
                <c:pt idx="38474">
                  <c:v>3.3588274799999998E-2</c:v>
                </c:pt>
                <c:pt idx="38475">
                  <c:v>3.3588275000000001E-2</c:v>
                </c:pt>
                <c:pt idx="38476">
                  <c:v>3.3588275200000003E-2</c:v>
                </c:pt>
                <c:pt idx="38477">
                  <c:v>3.3588275399999999E-2</c:v>
                </c:pt>
                <c:pt idx="38478">
                  <c:v>3.3588275600000002E-2</c:v>
                </c:pt>
                <c:pt idx="38479">
                  <c:v>3.3588275799999998E-2</c:v>
                </c:pt>
                <c:pt idx="38480">
                  <c:v>3.3588276E-2</c:v>
                </c:pt>
                <c:pt idx="38481">
                  <c:v>3.3588276200000003E-2</c:v>
                </c:pt>
                <c:pt idx="38482">
                  <c:v>3.3588276399999999E-2</c:v>
                </c:pt>
                <c:pt idx="38483">
                  <c:v>3.3588276600000001E-2</c:v>
                </c:pt>
                <c:pt idx="38484">
                  <c:v>3.3588276799999997E-2</c:v>
                </c:pt>
                <c:pt idx="38485">
                  <c:v>3.3588277E-2</c:v>
                </c:pt>
                <c:pt idx="38486">
                  <c:v>3.3588277200000002E-2</c:v>
                </c:pt>
                <c:pt idx="38487">
                  <c:v>3.3588277399999998E-2</c:v>
                </c:pt>
                <c:pt idx="38488">
                  <c:v>3.3588277600000001E-2</c:v>
                </c:pt>
                <c:pt idx="38489">
                  <c:v>3.3588277800000003E-2</c:v>
                </c:pt>
                <c:pt idx="38490">
                  <c:v>3.3588277999999999E-2</c:v>
                </c:pt>
                <c:pt idx="38491">
                  <c:v>3.3588278200000002E-2</c:v>
                </c:pt>
                <c:pt idx="38492">
                  <c:v>3.3588278399999998E-2</c:v>
                </c:pt>
                <c:pt idx="38493">
                  <c:v>3.35882786E-2</c:v>
                </c:pt>
                <c:pt idx="38494">
                  <c:v>3.3588278800000003E-2</c:v>
                </c:pt>
                <c:pt idx="38495">
                  <c:v>3.3588278999999999E-2</c:v>
                </c:pt>
                <c:pt idx="38496">
                  <c:v>3.3588279200000001E-2</c:v>
                </c:pt>
                <c:pt idx="38497">
                  <c:v>3.3588279399999997E-2</c:v>
                </c:pt>
                <c:pt idx="38498">
                  <c:v>3.35882796E-2</c:v>
                </c:pt>
                <c:pt idx="38499">
                  <c:v>3.3588279800000002E-2</c:v>
                </c:pt>
                <c:pt idx="38500">
                  <c:v>3.3588279999999998E-2</c:v>
                </c:pt>
                <c:pt idx="38501">
                  <c:v>3.3588280200000001E-2</c:v>
                </c:pt>
                <c:pt idx="38502">
                  <c:v>3.3588280399999997E-2</c:v>
                </c:pt>
                <c:pt idx="38503">
                  <c:v>3.3588280599999999E-2</c:v>
                </c:pt>
                <c:pt idx="38504">
                  <c:v>3.3588280800000002E-2</c:v>
                </c:pt>
                <c:pt idx="38505">
                  <c:v>3.3588280999999998E-2</c:v>
                </c:pt>
                <c:pt idx="38506">
                  <c:v>3.35882812E-2</c:v>
                </c:pt>
                <c:pt idx="38507">
                  <c:v>3.3588281400000003E-2</c:v>
                </c:pt>
                <c:pt idx="38508">
                  <c:v>3.3588281599999999E-2</c:v>
                </c:pt>
                <c:pt idx="38509">
                  <c:v>3.3588281800000001E-2</c:v>
                </c:pt>
                <c:pt idx="38510">
                  <c:v>3.3588281999999997E-2</c:v>
                </c:pt>
                <c:pt idx="38511">
                  <c:v>3.35882822E-2</c:v>
                </c:pt>
                <c:pt idx="38512">
                  <c:v>3.3588282400000002E-2</c:v>
                </c:pt>
                <c:pt idx="38513">
                  <c:v>3.3588282599999998E-2</c:v>
                </c:pt>
                <c:pt idx="38514">
                  <c:v>3.3588282800000001E-2</c:v>
                </c:pt>
                <c:pt idx="38515">
                  <c:v>3.3588282999999997E-2</c:v>
                </c:pt>
                <c:pt idx="38516">
                  <c:v>3.3588283199999999E-2</c:v>
                </c:pt>
                <c:pt idx="38517">
                  <c:v>3.3588283400000002E-2</c:v>
                </c:pt>
                <c:pt idx="38518">
                  <c:v>3.3588283599999998E-2</c:v>
                </c:pt>
                <c:pt idx="38519">
                  <c:v>3.35882838E-2</c:v>
                </c:pt>
                <c:pt idx="38520">
                  <c:v>3.3588284000000003E-2</c:v>
                </c:pt>
                <c:pt idx="38521">
                  <c:v>3.3588284199999999E-2</c:v>
                </c:pt>
                <c:pt idx="38522">
                  <c:v>3.3588284400000001E-2</c:v>
                </c:pt>
                <c:pt idx="38523">
                  <c:v>3.3588284599999997E-2</c:v>
                </c:pt>
                <c:pt idx="38524">
                  <c:v>3.35882848E-2</c:v>
                </c:pt>
                <c:pt idx="38525">
                  <c:v>3.3588285000000002E-2</c:v>
                </c:pt>
                <c:pt idx="38526">
                  <c:v>3.3588285199999998E-2</c:v>
                </c:pt>
                <c:pt idx="38527">
                  <c:v>3.3588285400000001E-2</c:v>
                </c:pt>
                <c:pt idx="38528">
                  <c:v>3.3588285599999997E-2</c:v>
                </c:pt>
                <c:pt idx="38529">
                  <c:v>3.3588285799999999E-2</c:v>
                </c:pt>
                <c:pt idx="38530">
                  <c:v>3.3588286000000002E-2</c:v>
                </c:pt>
                <c:pt idx="38531">
                  <c:v>3.3588286199999998E-2</c:v>
                </c:pt>
                <c:pt idx="38532">
                  <c:v>3.35882864E-2</c:v>
                </c:pt>
                <c:pt idx="38533">
                  <c:v>3.3588286600000003E-2</c:v>
                </c:pt>
                <c:pt idx="38534">
                  <c:v>3.3588286799999999E-2</c:v>
                </c:pt>
                <c:pt idx="38535">
                  <c:v>3.3588287000000001E-2</c:v>
                </c:pt>
                <c:pt idx="38536">
                  <c:v>3.3588287199999997E-2</c:v>
                </c:pt>
                <c:pt idx="38537">
                  <c:v>3.35882874E-2</c:v>
                </c:pt>
                <c:pt idx="38538">
                  <c:v>3.3588287600000002E-2</c:v>
                </c:pt>
                <c:pt idx="38539">
                  <c:v>3.3588287799999998E-2</c:v>
                </c:pt>
                <c:pt idx="38540">
                  <c:v>3.3588288000000001E-2</c:v>
                </c:pt>
                <c:pt idx="38541">
                  <c:v>3.3588288199999997E-2</c:v>
                </c:pt>
                <c:pt idx="38542">
                  <c:v>3.3588288399999999E-2</c:v>
                </c:pt>
                <c:pt idx="38543">
                  <c:v>3.3588288600000002E-2</c:v>
                </c:pt>
                <c:pt idx="38544">
                  <c:v>3.3588288799999998E-2</c:v>
                </c:pt>
                <c:pt idx="38545">
                  <c:v>3.3588289E-2</c:v>
                </c:pt>
                <c:pt idx="38546">
                  <c:v>3.3588289200000003E-2</c:v>
                </c:pt>
                <c:pt idx="38547">
                  <c:v>3.3588289399999999E-2</c:v>
                </c:pt>
                <c:pt idx="38548">
                  <c:v>3.3588289600000001E-2</c:v>
                </c:pt>
                <c:pt idx="38549">
                  <c:v>3.3588289799999997E-2</c:v>
                </c:pt>
                <c:pt idx="38550">
                  <c:v>3.358829E-2</c:v>
                </c:pt>
                <c:pt idx="38551">
                  <c:v>3.3588290200000002E-2</c:v>
                </c:pt>
                <c:pt idx="38552">
                  <c:v>3.3588290399999998E-2</c:v>
                </c:pt>
                <c:pt idx="38553">
                  <c:v>3.3588290600000001E-2</c:v>
                </c:pt>
                <c:pt idx="38554">
                  <c:v>3.3588290799999997E-2</c:v>
                </c:pt>
                <c:pt idx="38555">
                  <c:v>3.3588290999999999E-2</c:v>
                </c:pt>
                <c:pt idx="38556">
                  <c:v>3.3588291200000002E-2</c:v>
                </c:pt>
                <c:pt idx="38557">
                  <c:v>3.3588291399999998E-2</c:v>
                </c:pt>
                <c:pt idx="38558">
                  <c:v>3.35882916E-2</c:v>
                </c:pt>
                <c:pt idx="38559">
                  <c:v>3.3588291800000003E-2</c:v>
                </c:pt>
                <c:pt idx="38560">
                  <c:v>3.3588291999999999E-2</c:v>
                </c:pt>
                <c:pt idx="38561">
                  <c:v>3.3588292200000001E-2</c:v>
                </c:pt>
                <c:pt idx="38562">
                  <c:v>3.3588292399999997E-2</c:v>
                </c:pt>
                <c:pt idx="38563">
                  <c:v>3.35882926E-2</c:v>
                </c:pt>
                <c:pt idx="38564">
                  <c:v>3.3588292800000003E-2</c:v>
                </c:pt>
                <c:pt idx="38565">
                  <c:v>3.3588292999999998E-2</c:v>
                </c:pt>
                <c:pt idx="38566">
                  <c:v>3.3588293200000001E-2</c:v>
                </c:pt>
                <c:pt idx="38567">
                  <c:v>3.3588293399999997E-2</c:v>
                </c:pt>
                <c:pt idx="38568">
                  <c:v>3.3588293599999999E-2</c:v>
                </c:pt>
                <c:pt idx="38569">
                  <c:v>3.3588293800000002E-2</c:v>
                </c:pt>
                <c:pt idx="38570">
                  <c:v>3.3588293999999998E-2</c:v>
                </c:pt>
                <c:pt idx="38571">
                  <c:v>3.35882942E-2</c:v>
                </c:pt>
                <c:pt idx="38572">
                  <c:v>3.3588294400000003E-2</c:v>
                </c:pt>
                <c:pt idx="38573">
                  <c:v>3.3588294599999999E-2</c:v>
                </c:pt>
                <c:pt idx="38574">
                  <c:v>3.3588294800000001E-2</c:v>
                </c:pt>
                <c:pt idx="38575">
                  <c:v>3.3588294999999997E-2</c:v>
                </c:pt>
                <c:pt idx="38576">
                  <c:v>3.35882952E-2</c:v>
                </c:pt>
                <c:pt idx="38577">
                  <c:v>3.3588295400000003E-2</c:v>
                </c:pt>
                <c:pt idx="38578">
                  <c:v>3.3588295599999998E-2</c:v>
                </c:pt>
                <c:pt idx="38579">
                  <c:v>3.3588295800000001E-2</c:v>
                </c:pt>
                <c:pt idx="38580">
                  <c:v>3.3588295999999997E-2</c:v>
                </c:pt>
                <c:pt idx="38581">
                  <c:v>3.3588296199999999E-2</c:v>
                </c:pt>
                <c:pt idx="38582">
                  <c:v>3.3588296400000002E-2</c:v>
                </c:pt>
                <c:pt idx="38583">
                  <c:v>3.3588296599999998E-2</c:v>
                </c:pt>
                <c:pt idx="38584">
                  <c:v>3.35882968E-2</c:v>
                </c:pt>
                <c:pt idx="38585">
                  <c:v>3.3588297000000003E-2</c:v>
                </c:pt>
                <c:pt idx="38586">
                  <c:v>3.3588297199999999E-2</c:v>
                </c:pt>
                <c:pt idx="38587">
                  <c:v>3.3588297400000001E-2</c:v>
                </c:pt>
                <c:pt idx="38588">
                  <c:v>3.3588297599999997E-2</c:v>
                </c:pt>
                <c:pt idx="38589">
                  <c:v>3.35882978E-2</c:v>
                </c:pt>
                <c:pt idx="38590">
                  <c:v>3.3588298000000003E-2</c:v>
                </c:pt>
                <c:pt idx="38591">
                  <c:v>3.3588298199999998E-2</c:v>
                </c:pt>
                <c:pt idx="38592">
                  <c:v>3.3588298400000001E-2</c:v>
                </c:pt>
                <c:pt idx="38593">
                  <c:v>3.3588298599999997E-2</c:v>
                </c:pt>
                <c:pt idx="38594">
                  <c:v>3.3588298799999999E-2</c:v>
                </c:pt>
                <c:pt idx="38595">
                  <c:v>3.3588299000000002E-2</c:v>
                </c:pt>
                <c:pt idx="38596">
                  <c:v>3.3588299199999998E-2</c:v>
                </c:pt>
                <c:pt idx="38597">
                  <c:v>3.35882994E-2</c:v>
                </c:pt>
                <c:pt idx="38598">
                  <c:v>3.3588299600000003E-2</c:v>
                </c:pt>
                <c:pt idx="38599">
                  <c:v>3.3588299799999999E-2</c:v>
                </c:pt>
                <c:pt idx="38600">
                  <c:v>3.3588300000000001E-2</c:v>
                </c:pt>
                <c:pt idx="38601">
                  <c:v>3.3588300199999997E-2</c:v>
                </c:pt>
                <c:pt idx="38602">
                  <c:v>3.35883004E-2</c:v>
                </c:pt>
                <c:pt idx="38603">
                  <c:v>3.3588300600000003E-2</c:v>
                </c:pt>
                <c:pt idx="38604">
                  <c:v>3.3588300799999998E-2</c:v>
                </c:pt>
                <c:pt idx="38605">
                  <c:v>3.3588301000000001E-2</c:v>
                </c:pt>
                <c:pt idx="38606">
                  <c:v>3.3588301199999997E-2</c:v>
                </c:pt>
                <c:pt idx="38607">
                  <c:v>3.3588301399999999E-2</c:v>
                </c:pt>
                <c:pt idx="38608">
                  <c:v>3.3588301600000002E-2</c:v>
                </c:pt>
                <c:pt idx="38609">
                  <c:v>3.3588301799999998E-2</c:v>
                </c:pt>
                <c:pt idx="38610">
                  <c:v>3.3588302E-2</c:v>
                </c:pt>
                <c:pt idx="38611">
                  <c:v>3.3588302200000003E-2</c:v>
                </c:pt>
                <c:pt idx="38612">
                  <c:v>3.3588302399999999E-2</c:v>
                </c:pt>
                <c:pt idx="38613">
                  <c:v>3.3588302600000002E-2</c:v>
                </c:pt>
                <c:pt idx="38614">
                  <c:v>3.3588302799999997E-2</c:v>
                </c:pt>
                <c:pt idx="38615">
                  <c:v>3.3588303E-2</c:v>
                </c:pt>
                <c:pt idx="38616">
                  <c:v>3.3588303200000003E-2</c:v>
                </c:pt>
                <c:pt idx="38617">
                  <c:v>3.3588303399999998E-2</c:v>
                </c:pt>
                <c:pt idx="38618">
                  <c:v>3.3588303600000001E-2</c:v>
                </c:pt>
                <c:pt idx="38619">
                  <c:v>3.3588303799999997E-2</c:v>
                </c:pt>
                <c:pt idx="38620">
                  <c:v>3.3588303999999999E-2</c:v>
                </c:pt>
                <c:pt idx="38621">
                  <c:v>3.3588304200000002E-2</c:v>
                </c:pt>
                <c:pt idx="38622">
                  <c:v>3.3588304399999998E-2</c:v>
                </c:pt>
                <c:pt idx="38623">
                  <c:v>3.35883046E-2</c:v>
                </c:pt>
                <c:pt idx="38624">
                  <c:v>3.3588304800000003E-2</c:v>
                </c:pt>
                <c:pt idx="38625">
                  <c:v>3.3588304999999999E-2</c:v>
                </c:pt>
                <c:pt idx="38626">
                  <c:v>3.3588305200000002E-2</c:v>
                </c:pt>
                <c:pt idx="38627">
                  <c:v>3.3588305399999997E-2</c:v>
                </c:pt>
                <c:pt idx="38628">
                  <c:v>3.35883056E-2</c:v>
                </c:pt>
                <c:pt idx="38629">
                  <c:v>3.3588305800000003E-2</c:v>
                </c:pt>
                <c:pt idx="38630">
                  <c:v>3.3588305999999998E-2</c:v>
                </c:pt>
                <c:pt idx="38631">
                  <c:v>3.3588306200000001E-2</c:v>
                </c:pt>
                <c:pt idx="38632">
                  <c:v>3.3588306399999997E-2</c:v>
                </c:pt>
                <c:pt idx="38633">
                  <c:v>3.3588306599999999E-2</c:v>
                </c:pt>
                <c:pt idx="38634">
                  <c:v>3.3588306800000002E-2</c:v>
                </c:pt>
                <c:pt idx="38635">
                  <c:v>3.3588306999999998E-2</c:v>
                </c:pt>
                <c:pt idx="38636">
                  <c:v>3.35883072E-2</c:v>
                </c:pt>
                <c:pt idx="38637">
                  <c:v>3.3588307400000003E-2</c:v>
                </c:pt>
                <c:pt idx="38638">
                  <c:v>3.3588307599999999E-2</c:v>
                </c:pt>
                <c:pt idx="38639">
                  <c:v>3.3588307800000002E-2</c:v>
                </c:pt>
                <c:pt idx="38640">
                  <c:v>3.3588307999999997E-2</c:v>
                </c:pt>
                <c:pt idx="38641">
                  <c:v>3.35883082E-2</c:v>
                </c:pt>
                <c:pt idx="38642">
                  <c:v>3.3588308400000003E-2</c:v>
                </c:pt>
                <c:pt idx="38643">
                  <c:v>3.3588308599999998E-2</c:v>
                </c:pt>
                <c:pt idx="38644">
                  <c:v>3.3588308800000001E-2</c:v>
                </c:pt>
                <c:pt idx="38645">
                  <c:v>3.3588308999999997E-2</c:v>
                </c:pt>
                <c:pt idx="38646">
                  <c:v>3.3588309199999999E-2</c:v>
                </c:pt>
                <c:pt idx="38647">
                  <c:v>3.3588309400000002E-2</c:v>
                </c:pt>
                <c:pt idx="38648">
                  <c:v>3.3588309599999998E-2</c:v>
                </c:pt>
                <c:pt idx="38649">
                  <c:v>3.35883098E-2</c:v>
                </c:pt>
                <c:pt idx="38650">
                  <c:v>3.3588310000000003E-2</c:v>
                </c:pt>
                <c:pt idx="38651">
                  <c:v>3.3588310199999999E-2</c:v>
                </c:pt>
                <c:pt idx="38652">
                  <c:v>3.3588310400000002E-2</c:v>
                </c:pt>
                <c:pt idx="38653">
                  <c:v>3.3588310599999997E-2</c:v>
                </c:pt>
                <c:pt idx="38654">
                  <c:v>3.35883108E-2</c:v>
                </c:pt>
                <c:pt idx="38655">
                  <c:v>3.3588311000000003E-2</c:v>
                </c:pt>
                <c:pt idx="38656">
                  <c:v>3.3588311199999998E-2</c:v>
                </c:pt>
                <c:pt idx="38657">
                  <c:v>3.3588311400000001E-2</c:v>
                </c:pt>
                <c:pt idx="38658">
                  <c:v>3.3588311599999997E-2</c:v>
                </c:pt>
                <c:pt idx="38659">
                  <c:v>3.3588311799999999E-2</c:v>
                </c:pt>
                <c:pt idx="38660">
                  <c:v>3.3588312000000002E-2</c:v>
                </c:pt>
                <c:pt idx="38661">
                  <c:v>3.3588312199999998E-2</c:v>
                </c:pt>
                <c:pt idx="38662">
                  <c:v>3.3588312400000001E-2</c:v>
                </c:pt>
                <c:pt idx="38663">
                  <c:v>3.3588312600000003E-2</c:v>
                </c:pt>
                <c:pt idx="38664">
                  <c:v>3.3588312799999999E-2</c:v>
                </c:pt>
                <c:pt idx="38665">
                  <c:v>3.3588313000000002E-2</c:v>
                </c:pt>
                <c:pt idx="38666">
                  <c:v>3.3588313199999997E-2</c:v>
                </c:pt>
                <c:pt idx="38667">
                  <c:v>3.35883134E-2</c:v>
                </c:pt>
                <c:pt idx="38668">
                  <c:v>3.3588313600000003E-2</c:v>
                </c:pt>
                <c:pt idx="38669">
                  <c:v>3.3588313799999998E-2</c:v>
                </c:pt>
                <c:pt idx="38670">
                  <c:v>3.3588314000000001E-2</c:v>
                </c:pt>
                <c:pt idx="38671">
                  <c:v>3.3588314199999997E-2</c:v>
                </c:pt>
                <c:pt idx="38672">
                  <c:v>3.3588314399999999E-2</c:v>
                </c:pt>
                <c:pt idx="38673">
                  <c:v>3.3588314600000002E-2</c:v>
                </c:pt>
                <c:pt idx="38674">
                  <c:v>3.3588314799999998E-2</c:v>
                </c:pt>
                <c:pt idx="38675">
                  <c:v>3.3588315000000001E-2</c:v>
                </c:pt>
                <c:pt idx="38676">
                  <c:v>3.3588315200000003E-2</c:v>
                </c:pt>
                <c:pt idx="38677">
                  <c:v>3.3588315399999999E-2</c:v>
                </c:pt>
                <c:pt idx="38678">
                  <c:v>3.3588315600000002E-2</c:v>
                </c:pt>
                <c:pt idx="38679">
                  <c:v>3.3588315799999997E-2</c:v>
                </c:pt>
                <c:pt idx="38680">
                  <c:v>3.3588316E-2</c:v>
                </c:pt>
                <c:pt idx="38681">
                  <c:v>3.3588316200000003E-2</c:v>
                </c:pt>
                <c:pt idx="38682">
                  <c:v>3.3588316399999998E-2</c:v>
                </c:pt>
                <c:pt idx="38683">
                  <c:v>3.3588316600000001E-2</c:v>
                </c:pt>
                <c:pt idx="38684">
                  <c:v>3.3588316799999997E-2</c:v>
                </c:pt>
                <c:pt idx="38685">
                  <c:v>3.3588316999999999E-2</c:v>
                </c:pt>
                <c:pt idx="38686">
                  <c:v>3.3588317200000002E-2</c:v>
                </c:pt>
                <c:pt idx="38687">
                  <c:v>3.3588317399999998E-2</c:v>
                </c:pt>
                <c:pt idx="38688">
                  <c:v>3.3588317600000001E-2</c:v>
                </c:pt>
                <c:pt idx="38689">
                  <c:v>3.3588317800000003E-2</c:v>
                </c:pt>
                <c:pt idx="38690">
                  <c:v>3.3588317999999999E-2</c:v>
                </c:pt>
                <c:pt idx="38691">
                  <c:v>3.3588318200000002E-2</c:v>
                </c:pt>
                <c:pt idx="38692">
                  <c:v>3.3588318399999997E-2</c:v>
                </c:pt>
                <c:pt idx="38693">
                  <c:v>3.35883186E-2</c:v>
                </c:pt>
                <c:pt idx="38694">
                  <c:v>3.3588318800000003E-2</c:v>
                </c:pt>
                <c:pt idx="38695">
                  <c:v>3.3588318999999998E-2</c:v>
                </c:pt>
                <c:pt idx="38696">
                  <c:v>3.3588319200000001E-2</c:v>
                </c:pt>
                <c:pt idx="38697">
                  <c:v>3.3588319399999997E-2</c:v>
                </c:pt>
                <c:pt idx="38698">
                  <c:v>3.3588319599999999E-2</c:v>
                </c:pt>
                <c:pt idx="38699">
                  <c:v>3.3588319800000002E-2</c:v>
                </c:pt>
                <c:pt idx="38700">
                  <c:v>3.3588319999999998E-2</c:v>
                </c:pt>
                <c:pt idx="38701">
                  <c:v>3.3588320200000001E-2</c:v>
                </c:pt>
                <c:pt idx="38702">
                  <c:v>3.3588320400000003E-2</c:v>
                </c:pt>
                <c:pt idx="38703">
                  <c:v>3.3588320599999999E-2</c:v>
                </c:pt>
                <c:pt idx="38704">
                  <c:v>3.3588320800000002E-2</c:v>
                </c:pt>
                <c:pt idx="38705">
                  <c:v>3.3588320999999997E-2</c:v>
                </c:pt>
                <c:pt idx="38706">
                  <c:v>3.35883212E-2</c:v>
                </c:pt>
                <c:pt idx="38707">
                  <c:v>3.3588321400000003E-2</c:v>
                </c:pt>
                <c:pt idx="38708">
                  <c:v>3.3588321599999998E-2</c:v>
                </c:pt>
                <c:pt idx="38709">
                  <c:v>3.3588321800000001E-2</c:v>
                </c:pt>
                <c:pt idx="38710">
                  <c:v>3.3588321999999997E-2</c:v>
                </c:pt>
                <c:pt idx="38711">
                  <c:v>3.35883222E-2</c:v>
                </c:pt>
                <c:pt idx="38712">
                  <c:v>3.3588322400000002E-2</c:v>
                </c:pt>
                <c:pt idx="38713">
                  <c:v>3.3588322599999998E-2</c:v>
                </c:pt>
                <c:pt idx="38714">
                  <c:v>3.3588322800000001E-2</c:v>
                </c:pt>
                <c:pt idx="38715">
                  <c:v>3.3588323000000003E-2</c:v>
                </c:pt>
                <c:pt idx="38716">
                  <c:v>3.3588323199999999E-2</c:v>
                </c:pt>
                <c:pt idx="38717">
                  <c:v>3.3588323400000002E-2</c:v>
                </c:pt>
                <c:pt idx="38718">
                  <c:v>3.3588323599999997E-2</c:v>
                </c:pt>
                <c:pt idx="38719">
                  <c:v>3.35883238E-2</c:v>
                </c:pt>
                <c:pt idx="38720">
                  <c:v>3.3588324000000003E-2</c:v>
                </c:pt>
                <c:pt idx="38721">
                  <c:v>3.3588324199999998E-2</c:v>
                </c:pt>
                <c:pt idx="38722">
                  <c:v>3.3588324400000001E-2</c:v>
                </c:pt>
                <c:pt idx="38723">
                  <c:v>3.3588324599999997E-2</c:v>
                </c:pt>
                <c:pt idx="38724">
                  <c:v>3.35883248E-2</c:v>
                </c:pt>
                <c:pt idx="38725">
                  <c:v>3.3588325000000002E-2</c:v>
                </c:pt>
                <c:pt idx="38726">
                  <c:v>3.3588325199999998E-2</c:v>
                </c:pt>
                <c:pt idx="38727">
                  <c:v>3.3588325400000001E-2</c:v>
                </c:pt>
                <c:pt idx="38728">
                  <c:v>3.3588325600000003E-2</c:v>
                </c:pt>
                <c:pt idx="38729">
                  <c:v>3.3588325799999999E-2</c:v>
                </c:pt>
                <c:pt idx="38730">
                  <c:v>3.3588326000000002E-2</c:v>
                </c:pt>
                <c:pt idx="38731">
                  <c:v>3.3588326199999997E-2</c:v>
                </c:pt>
                <c:pt idx="38732">
                  <c:v>3.35883264E-2</c:v>
                </c:pt>
                <c:pt idx="38733">
                  <c:v>3.3588326600000003E-2</c:v>
                </c:pt>
                <c:pt idx="38734">
                  <c:v>3.3588326799999998E-2</c:v>
                </c:pt>
                <c:pt idx="38735">
                  <c:v>3.3588327000000001E-2</c:v>
                </c:pt>
                <c:pt idx="38736">
                  <c:v>3.3588327199999997E-2</c:v>
                </c:pt>
                <c:pt idx="38737">
                  <c:v>3.35883274E-2</c:v>
                </c:pt>
                <c:pt idx="38738">
                  <c:v>3.3588327600000002E-2</c:v>
                </c:pt>
                <c:pt idx="38739">
                  <c:v>3.3588327799999998E-2</c:v>
                </c:pt>
                <c:pt idx="38740">
                  <c:v>3.3588328000000001E-2</c:v>
                </c:pt>
                <c:pt idx="38741">
                  <c:v>3.3588328200000003E-2</c:v>
                </c:pt>
                <c:pt idx="38742">
                  <c:v>3.3588328399999999E-2</c:v>
                </c:pt>
                <c:pt idx="38743">
                  <c:v>3.3588328600000002E-2</c:v>
                </c:pt>
                <c:pt idx="38744">
                  <c:v>3.3588328799999997E-2</c:v>
                </c:pt>
                <c:pt idx="38745">
                  <c:v>3.3588329E-2</c:v>
                </c:pt>
                <c:pt idx="38746">
                  <c:v>3.3588329200000003E-2</c:v>
                </c:pt>
                <c:pt idx="38747">
                  <c:v>3.3588329399999999E-2</c:v>
                </c:pt>
                <c:pt idx="38748">
                  <c:v>3.3588329600000001E-2</c:v>
                </c:pt>
                <c:pt idx="38749">
                  <c:v>3.3588329799999997E-2</c:v>
                </c:pt>
                <c:pt idx="38750">
                  <c:v>3.358833E-2</c:v>
                </c:pt>
                <c:pt idx="38751">
                  <c:v>3.3588330200000002E-2</c:v>
                </c:pt>
                <c:pt idx="38752">
                  <c:v>3.3588330399999998E-2</c:v>
                </c:pt>
                <c:pt idx="38753">
                  <c:v>3.3588330600000001E-2</c:v>
                </c:pt>
                <c:pt idx="38754">
                  <c:v>3.3588330800000003E-2</c:v>
                </c:pt>
                <c:pt idx="38755">
                  <c:v>3.3588330999999999E-2</c:v>
                </c:pt>
                <c:pt idx="38756">
                  <c:v>3.3588331200000002E-2</c:v>
                </c:pt>
                <c:pt idx="38757">
                  <c:v>3.3588331399999997E-2</c:v>
                </c:pt>
                <c:pt idx="38758">
                  <c:v>3.35883316E-2</c:v>
                </c:pt>
                <c:pt idx="38759">
                  <c:v>3.3588331800000003E-2</c:v>
                </c:pt>
                <c:pt idx="38760">
                  <c:v>3.3588331999999999E-2</c:v>
                </c:pt>
                <c:pt idx="38761">
                  <c:v>3.3588332200000001E-2</c:v>
                </c:pt>
                <c:pt idx="38762">
                  <c:v>3.3588332399999997E-2</c:v>
                </c:pt>
                <c:pt idx="38763">
                  <c:v>3.35883326E-2</c:v>
                </c:pt>
                <c:pt idx="38764">
                  <c:v>3.3588332800000002E-2</c:v>
                </c:pt>
                <c:pt idx="38765">
                  <c:v>3.3588332999999998E-2</c:v>
                </c:pt>
                <c:pt idx="38766">
                  <c:v>3.3588333200000001E-2</c:v>
                </c:pt>
                <c:pt idx="38767">
                  <c:v>3.3588333400000003E-2</c:v>
                </c:pt>
                <c:pt idx="38768">
                  <c:v>3.3588333599999999E-2</c:v>
                </c:pt>
                <c:pt idx="38769">
                  <c:v>3.3588333800000002E-2</c:v>
                </c:pt>
                <c:pt idx="38770">
                  <c:v>3.3588333999999997E-2</c:v>
                </c:pt>
                <c:pt idx="38771">
                  <c:v>3.35883342E-2</c:v>
                </c:pt>
                <c:pt idx="38772">
                  <c:v>3.3588334400000003E-2</c:v>
                </c:pt>
                <c:pt idx="38773">
                  <c:v>3.3588334599999999E-2</c:v>
                </c:pt>
                <c:pt idx="38774">
                  <c:v>3.3588334800000001E-2</c:v>
                </c:pt>
                <c:pt idx="38775">
                  <c:v>3.3588334999999997E-2</c:v>
                </c:pt>
                <c:pt idx="38776">
                  <c:v>3.35883352E-2</c:v>
                </c:pt>
                <c:pt idx="38777">
                  <c:v>3.3588335400000002E-2</c:v>
                </c:pt>
                <c:pt idx="38778">
                  <c:v>3.3588335599999998E-2</c:v>
                </c:pt>
                <c:pt idx="38779">
                  <c:v>3.3588335800000001E-2</c:v>
                </c:pt>
                <c:pt idx="38780">
                  <c:v>3.3588336000000003E-2</c:v>
                </c:pt>
                <c:pt idx="38781">
                  <c:v>3.3588336199999999E-2</c:v>
                </c:pt>
                <c:pt idx="38782">
                  <c:v>3.3588336400000002E-2</c:v>
                </c:pt>
                <c:pt idx="38783">
                  <c:v>3.3588336599999997E-2</c:v>
                </c:pt>
                <c:pt idx="38784">
                  <c:v>3.35883368E-2</c:v>
                </c:pt>
                <c:pt idx="38785">
                  <c:v>3.3588337000000003E-2</c:v>
                </c:pt>
                <c:pt idx="38786">
                  <c:v>3.3588337199999999E-2</c:v>
                </c:pt>
                <c:pt idx="38787">
                  <c:v>3.3588337400000001E-2</c:v>
                </c:pt>
                <c:pt idx="38788">
                  <c:v>3.3588337599999997E-2</c:v>
                </c:pt>
                <c:pt idx="38789">
                  <c:v>3.35883378E-2</c:v>
                </c:pt>
                <c:pt idx="38790">
                  <c:v>3.3588338000000002E-2</c:v>
                </c:pt>
                <c:pt idx="38791">
                  <c:v>3.3588338199999998E-2</c:v>
                </c:pt>
                <c:pt idx="38792">
                  <c:v>3.3588338400000001E-2</c:v>
                </c:pt>
                <c:pt idx="38793">
                  <c:v>3.3588338600000003E-2</c:v>
                </c:pt>
                <c:pt idx="38794">
                  <c:v>3.3588338799999999E-2</c:v>
                </c:pt>
                <c:pt idx="38795">
                  <c:v>3.3588339000000002E-2</c:v>
                </c:pt>
                <c:pt idx="38796">
                  <c:v>3.3588339199999998E-2</c:v>
                </c:pt>
                <c:pt idx="38797">
                  <c:v>3.35883394E-2</c:v>
                </c:pt>
                <c:pt idx="38798">
                  <c:v>3.3588339600000003E-2</c:v>
                </c:pt>
                <c:pt idx="38799">
                  <c:v>3.3588339799999999E-2</c:v>
                </c:pt>
                <c:pt idx="38800">
                  <c:v>3.3588340000000001E-2</c:v>
                </c:pt>
                <c:pt idx="38801">
                  <c:v>3.3588340199999997E-2</c:v>
                </c:pt>
                <c:pt idx="38802">
                  <c:v>3.35883404E-2</c:v>
                </c:pt>
                <c:pt idx="38803">
                  <c:v>3.3588340600000002E-2</c:v>
                </c:pt>
                <c:pt idx="38804">
                  <c:v>3.3588340799999998E-2</c:v>
                </c:pt>
                <c:pt idx="38805">
                  <c:v>3.3588341000000001E-2</c:v>
                </c:pt>
                <c:pt idx="38806">
                  <c:v>3.3588341200000003E-2</c:v>
                </c:pt>
                <c:pt idx="38807">
                  <c:v>3.3588341399999999E-2</c:v>
                </c:pt>
                <c:pt idx="38808">
                  <c:v>3.3588341600000002E-2</c:v>
                </c:pt>
                <c:pt idx="38809">
                  <c:v>3.3588341799999998E-2</c:v>
                </c:pt>
                <c:pt idx="38810">
                  <c:v>3.3588342E-2</c:v>
                </c:pt>
                <c:pt idx="38811">
                  <c:v>3.3588342200000003E-2</c:v>
                </c:pt>
                <c:pt idx="38812">
                  <c:v>3.3588342399999999E-2</c:v>
                </c:pt>
                <c:pt idx="38813">
                  <c:v>3.3588342600000001E-2</c:v>
                </c:pt>
                <c:pt idx="38814">
                  <c:v>3.3588342799999997E-2</c:v>
                </c:pt>
                <c:pt idx="38815">
                  <c:v>3.3588343E-2</c:v>
                </c:pt>
                <c:pt idx="38816">
                  <c:v>3.3588343200000002E-2</c:v>
                </c:pt>
                <c:pt idx="38817">
                  <c:v>3.3588343399999998E-2</c:v>
                </c:pt>
                <c:pt idx="38818">
                  <c:v>3.3588343600000001E-2</c:v>
                </c:pt>
                <c:pt idx="38819">
                  <c:v>3.3588343800000003E-2</c:v>
                </c:pt>
                <c:pt idx="38820">
                  <c:v>3.3588343999999999E-2</c:v>
                </c:pt>
                <c:pt idx="38821">
                  <c:v>3.3588344200000002E-2</c:v>
                </c:pt>
                <c:pt idx="38822">
                  <c:v>3.3588344399999998E-2</c:v>
                </c:pt>
                <c:pt idx="38823">
                  <c:v>3.35883446E-2</c:v>
                </c:pt>
                <c:pt idx="38824">
                  <c:v>3.3588344800000003E-2</c:v>
                </c:pt>
                <c:pt idx="38825">
                  <c:v>3.3588344999999999E-2</c:v>
                </c:pt>
                <c:pt idx="38826">
                  <c:v>3.3588345200000001E-2</c:v>
                </c:pt>
                <c:pt idx="38827">
                  <c:v>3.3588345399999997E-2</c:v>
                </c:pt>
                <c:pt idx="38828">
                  <c:v>3.35883456E-2</c:v>
                </c:pt>
                <c:pt idx="38829">
                  <c:v>3.3588345800000002E-2</c:v>
                </c:pt>
                <c:pt idx="38830">
                  <c:v>3.3588345999999998E-2</c:v>
                </c:pt>
                <c:pt idx="38831">
                  <c:v>3.3588346200000001E-2</c:v>
                </c:pt>
                <c:pt idx="38832">
                  <c:v>3.3588346400000003E-2</c:v>
                </c:pt>
                <c:pt idx="38833">
                  <c:v>3.3588346599999999E-2</c:v>
                </c:pt>
                <c:pt idx="38834">
                  <c:v>3.3588346800000002E-2</c:v>
                </c:pt>
                <c:pt idx="38835">
                  <c:v>3.3588346999999998E-2</c:v>
                </c:pt>
                <c:pt idx="38836">
                  <c:v>3.35883472E-2</c:v>
                </c:pt>
                <c:pt idx="38837">
                  <c:v>3.3588347400000003E-2</c:v>
                </c:pt>
                <c:pt idx="38838">
                  <c:v>3.3588347599999999E-2</c:v>
                </c:pt>
                <c:pt idx="38839">
                  <c:v>3.3588347800000001E-2</c:v>
                </c:pt>
                <c:pt idx="38840">
                  <c:v>3.3588347999999997E-2</c:v>
                </c:pt>
                <c:pt idx="38841">
                  <c:v>3.35883482E-2</c:v>
                </c:pt>
                <c:pt idx="38842">
                  <c:v>3.3588348400000002E-2</c:v>
                </c:pt>
                <c:pt idx="38843">
                  <c:v>3.3588348599999998E-2</c:v>
                </c:pt>
                <c:pt idx="38844">
                  <c:v>3.3588348800000001E-2</c:v>
                </c:pt>
                <c:pt idx="38845">
                  <c:v>3.3588349000000003E-2</c:v>
                </c:pt>
                <c:pt idx="38846">
                  <c:v>3.3588349199999999E-2</c:v>
                </c:pt>
                <c:pt idx="38847">
                  <c:v>3.3588349400000002E-2</c:v>
                </c:pt>
                <c:pt idx="38848">
                  <c:v>3.3588349599999998E-2</c:v>
                </c:pt>
                <c:pt idx="38849">
                  <c:v>3.35883498E-2</c:v>
                </c:pt>
                <c:pt idx="38850">
                  <c:v>3.3588350000000003E-2</c:v>
                </c:pt>
                <c:pt idx="38851">
                  <c:v>3.3588350199999999E-2</c:v>
                </c:pt>
                <c:pt idx="38852">
                  <c:v>3.3588350400000001E-2</c:v>
                </c:pt>
                <c:pt idx="38853">
                  <c:v>3.3588350599999997E-2</c:v>
                </c:pt>
                <c:pt idx="38854">
                  <c:v>3.35883508E-2</c:v>
                </c:pt>
                <c:pt idx="38855">
                  <c:v>3.3588351000000002E-2</c:v>
                </c:pt>
                <c:pt idx="38856">
                  <c:v>3.3588351199999998E-2</c:v>
                </c:pt>
                <c:pt idx="38857">
                  <c:v>3.3588351400000001E-2</c:v>
                </c:pt>
                <c:pt idx="38858">
                  <c:v>3.3588351599999997E-2</c:v>
                </c:pt>
                <c:pt idx="38859">
                  <c:v>3.3588351799999999E-2</c:v>
                </c:pt>
                <c:pt idx="38860">
                  <c:v>3.3588352000000002E-2</c:v>
                </c:pt>
                <c:pt idx="38861">
                  <c:v>3.3588352199999998E-2</c:v>
                </c:pt>
                <c:pt idx="38862">
                  <c:v>3.35883524E-2</c:v>
                </c:pt>
                <c:pt idx="38863">
                  <c:v>3.3588352600000003E-2</c:v>
                </c:pt>
                <c:pt idx="38864">
                  <c:v>3.3588352799999999E-2</c:v>
                </c:pt>
                <c:pt idx="38865">
                  <c:v>3.3588353000000001E-2</c:v>
                </c:pt>
                <c:pt idx="38866">
                  <c:v>3.3588353199999997E-2</c:v>
                </c:pt>
                <c:pt idx="38867">
                  <c:v>3.35883534E-2</c:v>
                </c:pt>
                <c:pt idx="38868">
                  <c:v>3.3588353600000002E-2</c:v>
                </c:pt>
                <c:pt idx="38869">
                  <c:v>3.3588353799999998E-2</c:v>
                </c:pt>
                <c:pt idx="38870">
                  <c:v>3.3588354000000001E-2</c:v>
                </c:pt>
                <c:pt idx="38871">
                  <c:v>3.3588354199999997E-2</c:v>
                </c:pt>
                <c:pt idx="38872">
                  <c:v>3.3588354399999999E-2</c:v>
                </c:pt>
                <c:pt idx="38873">
                  <c:v>3.3588354600000002E-2</c:v>
                </c:pt>
                <c:pt idx="38874">
                  <c:v>3.3588354799999998E-2</c:v>
                </c:pt>
                <c:pt idx="38875">
                  <c:v>3.3588355E-2</c:v>
                </c:pt>
                <c:pt idx="38876">
                  <c:v>3.3588355200000003E-2</c:v>
                </c:pt>
                <c:pt idx="38877">
                  <c:v>3.3588355399999999E-2</c:v>
                </c:pt>
                <c:pt idx="38878">
                  <c:v>3.3588355600000001E-2</c:v>
                </c:pt>
                <c:pt idx="38879">
                  <c:v>3.3588355799999997E-2</c:v>
                </c:pt>
                <c:pt idx="38880">
                  <c:v>3.3588356E-2</c:v>
                </c:pt>
                <c:pt idx="38881">
                  <c:v>3.3588356200000002E-2</c:v>
                </c:pt>
                <c:pt idx="38882">
                  <c:v>3.3588356399999998E-2</c:v>
                </c:pt>
                <c:pt idx="38883">
                  <c:v>3.3588356600000001E-2</c:v>
                </c:pt>
                <c:pt idx="38884">
                  <c:v>3.3588356799999997E-2</c:v>
                </c:pt>
                <c:pt idx="38885">
                  <c:v>3.3588356999999999E-2</c:v>
                </c:pt>
                <c:pt idx="38886">
                  <c:v>3.3588357200000002E-2</c:v>
                </c:pt>
                <c:pt idx="38887">
                  <c:v>3.3588357399999998E-2</c:v>
                </c:pt>
                <c:pt idx="38888">
                  <c:v>3.35883576E-2</c:v>
                </c:pt>
                <c:pt idx="38889">
                  <c:v>3.3588357800000003E-2</c:v>
                </c:pt>
                <c:pt idx="38890">
                  <c:v>3.3588357999999999E-2</c:v>
                </c:pt>
                <c:pt idx="38891">
                  <c:v>3.3588358200000001E-2</c:v>
                </c:pt>
                <c:pt idx="38892">
                  <c:v>3.3588358399999997E-2</c:v>
                </c:pt>
                <c:pt idx="38893">
                  <c:v>3.35883586E-2</c:v>
                </c:pt>
                <c:pt idx="38894">
                  <c:v>3.3588358800000002E-2</c:v>
                </c:pt>
                <c:pt idx="38895">
                  <c:v>3.3588358999999998E-2</c:v>
                </c:pt>
                <c:pt idx="38896">
                  <c:v>3.3588359200000001E-2</c:v>
                </c:pt>
                <c:pt idx="38897">
                  <c:v>3.3588359399999997E-2</c:v>
                </c:pt>
                <c:pt idx="38898">
                  <c:v>3.3588359599999999E-2</c:v>
                </c:pt>
                <c:pt idx="38899">
                  <c:v>3.3588359800000002E-2</c:v>
                </c:pt>
                <c:pt idx="38900">
                  <c:v>3.3588359999999998E-2</c:v>
                </c:pt>
                <c:pt idx="38901">
                  <c:v>3.35883602E-2</c:v>
                </c:pt>
                <c:pt idx="38902">
                  <c:v>3.3588360400000003E-2</c:v>
                </c:pt>
                <c:pt idx="38903">
                  <c:v>3.3588360599999999E-2</c:v>
                </c:pt>
                <c:pt idx="38904">
                  <c:v>3.3588360800000001E-2</c:v>
                </c:pt>
                <c:pt idx="38905">
                  <c:v>3.3588360999999997E-2</c:v>
                </c:pt>
                <c:pt idx="38906">
                  <c:v>3.35883612E-2</c:v>
                </c:pt>
                <c:pt idx="38907">
                  <c:v>3.3588361400000002E-2</c:v>
                </c:pt>
                <c:pt idx="38908">
                  <c:v>3.3588361599999998E-2</c:v>
                </c:pt>
                <c:pt idx="38909">
                  <c:v>3.3588361800000001E-2</c:v>
                </c:pt>
                <c:pt idx="38910">
                  <c:v>3.3588361999999997E-2</c:v>
                </c:pt>
                <c:pt idx="38911">
                  <c:v>3.3588362199999999E-2</c:v>
                </c:pt>
                <c:pt idx="38912">
                  <c:v>3.3588362400000002E-2</c:v>
                </c:pt>
                <c:pt idx="38913">
                  <c:v>3.3588362599999998E-2</c:v>
                </c:pt>
                <c:pt idx="38914">
                  <c:v>3.35883628E-2</c:v>
                </c:pt>
                <c:pt idx="38915">
                  <c:v>3.3588363000000003E-2</c:v>
                </c:pt>
                <c:pt idx="38916">
                  <c:v>3.3588363199999999E-2</c:v>
                </c:pt>
                <c:pt idx="38917">
                  <c:v>3.3588363400000001E-2</c:v>
                </c:pt>
                <c:pt idx="38918">
                  <c:v>3.3588363599999997E-2</c:v>
                </c:pt>
                <c:pt idx="38919">
                  <c:v>3.35883638E-2</c:v>
                </c:pt>
                <c:pt idx="38920">
                  <c:v>3.3588364000000002E-2</c:v>
                </c:pt>
                <c:pt idx="38921">
                  <c:v>3.3588364199999998E-2</c:v>
                </c:pt>
                <c:pt idx="38922">
                  <c:v>3.3588364400000001E-2</c:v>
                </c:pt>
                <c:pt idx="38923">
                  <c:v>3.3588364599999997E-2</c:v>
                </c:pt>
                <c:pt idx="38924">
                  <c:v>3.3588364799999999E-2</c:v>
                </c:pt>
                <c:pt idx="38925">
                  <c:v>3.3588365000000002E-2</c:v>
                </c:pt>
                <c:pt idx="38926">
                  <c:v>3.3588365199999998E-2</c:v>
                </c:pt>
                <c:pt idx="38927">
                  <c:v>3.35883654E-2</c:v>
                </c:pt>
                <c:pt idx="38928">
                  <c:v>3.3588365600000003E-2</c:v>
                </c:pt>
                <c:pt idx="38929">
                  <c:v>3.3588365799999999E-2</c:v>
                </c:pt>
                <c:pt idx="38930">
                  <c:v>3.3588366000000001E-2</c:v>
                </c:pt>
                <c:pt idx="38931">
                  <c:v>3.3588366199999997E-2</c:v>
                </c:pt>
                <c:pt idx="38932">
                  <c:v>3.35883664E-2</c:v>
                </c:pt>
                <c:pt idx="38933">
                  <c:v>3.3588366600000003E-2</c:v>
                </c:pt>
                <c:pt idx="38934">
                  <c:v>3.3588366799999998E-2</c:v>
                </c:pt>
                <c:pt idx="38935">
                  <c:v>3.3588367000000001E-2</c:v>
                </c:pt>
                <c:pt idx="38936">
                  <c:v>3.3588367199999997E-2</c:v>
                </c:pt>
                <c:pt idx="38937">
                  <c:v>3.3588367399999999E-2</c:v>
                </c:pt>
                <c:pt idx="38938">
                  <c:v>3.3588367600000002E-2</c:v>
                </c:pt>
                <c:pt idx="38939">
                  <c:v>3.3588367799999998E-2</c:v>
                </c:pt>
                <c:pt idx="38940">
                  <c:v>3.3588368E-2</c:v>
                </c:pt>
                <c:pt idx="38941">
                  <c:v>3.3588368200000003E-2</c:v>
                </c:pt>
                <c:pt idx="38942">
                  <c:v>3.3588368399999999E-2</c:v>
                </c:pt>
                <c:pt idx="38943">
                  <c:v>3.3588368600000001E-2</c:v>
                </c:pt>
                <c:pt idx="38944">
                  <c:v>3.3588368799999997E-2</c:v>
                </c:pt>
                <c:pt idx="38945">
                  <c:v>3.3588369E-2</c:v>
                </c:pt>
                <c:pt idx="38946">
                  <c:v>3.3588369200000003E-2</c:v>
                </c:pt>
                <c:pt idx="38947">
                  <c:v>3.3588369399999998E-2</c:v>
                </c:pt>
                <c:pt idx="38948">
                  <c:v>3.3588369600000001E-2</c:v>
                </c:pt>
                <c:pt idx="38949">
                  <c:v>3.3588369799999997E-2</c:v>
                </c:pt>
                <c:pt idx="38950">
                  <c:v>3.3588369999999999E-2</c:v>
                </c:pt>
                <c:pt idx="38951">
                  <c:v>3.3588370200000002E-2</c:v>
                </c:pt>
                <c:pt idx="38952">
                  <c:v>3.3588370399999998E-2</c:v>
                </c:pt>
                <c:pt idx="38953">
                  <c:v>3.35883706E-2</c:v>
                </c:pt>
                <c:pt idx="38954">
                  <c:v>3.3588370800000003E-2</c:v>
                </c:pt>
                <c:pt idx="38955">
                  <c:v>3.3588370999999999E-2</c:v>
                </c:pt>
                <c:pt idx="38956">
                  <c:v>3.3588371200000001E-2</c:v>
                </c:pt>
                <c:pt idx="38957">
                  <c:v>3.3588371399999997E-2</c:v>
                </c:pt>
                <c:pt idx="38958">
                  <c:v>3.35883716E-2</c:v>
                </c:pt>
                <c:pt idx="38959">
                  <c:v>3.3588371800000003E-2</c:v>
                </c:pt>
                <c:pt idx="38960">
                  <c:v>3.3588371999999998E-2</c:v>
                </c:pt>
                <c:pt idx="38961">
                  <c:v>3.3588372200000001E-2</c:v>
                </c:pt>
                <c:pt idx="38962">
                  <c:v>3.3588372399999997E-2</c:v>
                </c:pt>
                <c:pt idx="38963">
                  <c:v>3.3588372599999999E-2</c:v>
                </c:pt>
                <c:pt idx="38964">
                  <c:v>3.3588372800000002E-2</c:v>
                </c:pt>
                <c:pt idx="38965">
                  <c:v>3.3588372999999998E-2</c:v>
                </c:pt>
                <c:pt idx="38966">
                  <c:v>3.35883732E-2</c:v>
                </c:pt>
                <c:pt idx="38967">
                  <c:v>3.3588373400000003E-2</c:v>
                </c:pt>
                <c:pt idx="38968">
                  <c:v>3.3588373599999999E-2</c:v>
                </c:pt>
                <c:pt idx="38969">
                  <c:v>3.3588373800000002E-2</c:v>
                </c:pt>
                <c:pt idx="38970">
                  <c:v>3.3588373999999997E-2</c:v>
                </c:pt>
                <c:pt idx="38971">
                  <c:v>3.35883742E-2</c:v>
                </c:pt>
                <c:pt idx="38972">
                  <c:v>3.3588374400000003E-2</c:v>
                </c:pt>
                <c:pt idx="38973">
                  <c:v>3.3588374599999998E-2</c:v>
                </c:pt>
                <c:pt idx="38974">
                  <c:v>3.3588374800000001E-2</c:v>
                </c:pt>
                <c:pt idx="38975">
                  <c:v>3.3588374999999997E-2</c:v>
                </c:pt>
                <c:pt idx="38976">
                  <c:v>3.3588375199999999E-2</c:v>
                </c:pt>
                <c:pt idx="38977">
                  <c:v>3.3588375400000002E-2</c:v>
                </c:pt>
                <c:pt idx="38978">
                  <c:v>3.3588375599999998E-2</c:v>
                </c:pt>
                <c:pt idx="38979">
                  <c:v>3.35883758E-2</c:v>
                </c:pt>
                <c:pt idx="38980">
                  <c:v>3.3588376000000003E-2</c:v>
                </c:pt>
                <c:pt idx="38981">
                  <c:v>3.3588376199999999E-2</c:v>
                </c:pt>
                <c:pt idx="38982">
                  <c:v>3.3588376400000002E-2</c:v>
                </c:pt>
                <c:pt idx="38983">
                  <c:v>3.3588376599999997E-2</c:v>
                </c:pt>
                <c:pt idx="38984">
                  <c:v>3.35883768E-2</c:v>
                </c:pt>
                <c:pt idx="38985">
                  <c:v>3.3588377000000003E-2</c:v>
                </c:pt>
                <c:pt idx="38986">
                  <c:v>3.3588377199999998E-2</c:v>
                </c:pt>
                <c:pt idx="38987">
                  <c:v>3.3588377400000001E-2</c:v>
                </c:pt>
                <c:pt idx="38988">
                  <c:v>3.3588377599999997E-2</c:v>
                </c:pt>
                <c:pt idx="38989">
                  <c:v>3.3588377799999999E-2</c:v>
                </c:pt>
                <c:pt idx="38990">
                  <c:v>3.3588378000000002E-2</c:v>
                </c:pt>
                <c:pt idx="38991">
                  <c:v>3.3588378199999998E-2</c:v>
                </c:pt>
                <c:pt idx="38992">
                  <c:v>3.35883784E-2</c:v>
                </c:pt>
                <c:pt idx="38993">
                  <c:v>3.3588378600000003E-2</c:v>
                </c:pt>
                <c:pt idx="38994">
                  <c:v>3.3588378799999999E-2</c:v>
                </c:pt>
                <c:pt idx="38995">
                  <c:v>3.3588379000000002E-2</c:v>
                </c:pt>
                <c:pt idx="38996">
                  <c:v>3.3588379199999997E-2</c:v>
                </c:pt>
                <c:pt idx="38997">
                  <c:v>3.35883794E-2</c:v>
                </c:pt>
                <c:pt idx="38998">
                  <c:v>3.3588379600000003E-2</c:v>
                </c:pt>
                <c:pt idx="38999">
                  <c:v>3.3588379799999998E-2</c:v>
                </c:pt>
                <c:pt idx="39000">
                  <c:v>3.3588380000000001E-2</c:v>
                </c:pt>
                <c:pt idx="39001">
                  <c:v>3.3588380199999997E-2</c:v>
                </c:pt>
                <c:pt idx="39002">
                  <c:v>3.3588380399999999E-2</c:v>
                </c:pt>
                <c:pt idx="39003">
                  <c:v>3.3588380600000002E-2</c:v>
                </c:pt>
                <c:pt idx="39004">
                  <c:v>3.3588380799999998E-2</c:v>
                </c:pt>
                <c:pt idx="39005">
                  <c:v>3.3588381E-2</c:v>
                </c:pt>
                <c:pt idx="39006">
                  <c:v>3.3588381200000003E-2</c:v>
                </c:pt>
                <c:pt idx="39007">
                  <c:v>3.3588381399999999E-2</c:v>
                </c:pt>
                <c:pt idx="39008">
                  <c:v>3.3588381600000002E-2</c:v>
                </c:pt>
                <c:pt idx="39009">
                  <c:v>3.3588381799999997E-2</c:v>
                </c:pt>
                <c:pt idx="39010">
                  <c:v>3.3588382E-2</c:v>
                </c:pt>
                <c:pt idx="39011">
                  <c:v>3.3588382200000003E-2</c:v>
                </c:pt>
                <c:pt idx="39012">
                  <c:v>3.3588382399999998E-2</c:v>
                </c:pt>
                <c:pt idx="39013">
                  <c:v>3.3588382600000001E-2</c:v>
                </c:pt>
                <c:pt idx="39014">
                  <c:v>3.3588382799999997E-2</c:v>
                </c:pt>
                <c:pt idx="39015">
                  <c:v>3.3588382999999999E-2</c:v>
                </c:pt>
                <c:pt idx="39016">
                  <c:v>3.3588383200000002E-2</c:v>
                </c:pt>
                <c:pt idx="39017">
                  <c:v>3.3588383399999998E-2</c:v>
                </c:pt>
                <c:pt idx="39018">
                  <c:v>3.3588383600000001E-2</c:v>
                </c:pt>
                <c:pt idx="39019">
                  <c:v>3.3588383800000003E-2</c:v>
                </c:pt>
                <c:pt idx="39020">
                  <c:v>3.3588383999999999E-2</c:v>
                </c:pt>
                <c:pt idx="39021">
                  <c:v>3.3588384200000002E-2</c:v>
                </c:pt>
                <c:pt idx="39022">
                  <c:v>3.3588384399999997E-2</c:v>
                </c:pt>
                <c:pt idx="39023">
                  <c:v>3.35883846E-2</c:v>
                </c:pt>
                <c:pt idx="39024">
                  <c:v>3.3588384800000003E-2</c:v>
                </c:pt>
                <c:pt idx="39025">
                  <c:v>3.3588384999999998E-2</c:v>
                </c:pt>
                <c:pt idx="39026">
                  <c:v>3.3588385200000001E-2</c:v>
                </c:pt>
                <c:pt idx="39027">
                  <c:v>3.3588385399999997E-2</c:v>
                </c:pt>
                <c:pt idx="39028">
                  <c:v>3.3588385599999999E-2</c:v>
                </c:pt>
                <c:pt idx="39029">
                  <c:v>3.3588385800000002E-2</c:v>
                </c:pt>
                <c:pt idx="39030">
                  <c:v>3.3588385999999998E-2</c:v>
                </c:pt>
                <c:pt idx="39031">
                  <c:v>3.3588386200000001E-2</c:v>
                </c:pt>
                <c:pt idx="39032">
                  <c:v>3.3588386400000003E-2</c:v>
                </c:pt>
                <c:pt idx="39033">
                  <c:v>3.3588386599999999E-2</c:v>
                </c:pt>
                <c:pt idx="39034">
                  <c:v>3.3588386800000002E-2</c:v>
                </c:pt>
                <c:pt idx="39035">
                  <c:v>3.3588386999999997E-2</c:v>
                </c:pt>
                <c:pt idx="39036">
                  <c:v>3.35883872E-2</c:v>
                </c:pt>
                <c:pt idx="39037">
                  <c:v>3.3588387400000003E-2</c:v>
                </c:pt>
                <c:pt idx="39038">
                  <c:v>3.3588387599999998E-2</c:v>
                </c:pt>
                <c:pt idx="39039">
                  <c:v>3.3588387800000001E-2</c:v>
                </c:pt>
                <c:pt idx="39040">
                  <c:v>3.3588387999999997E-2</c:v>
                </c:pt>
                <c:pt idx="39041">
                  <c:v>3.3588388199999999E-2</c:v>
                </c:pt>
                <c:pt idx="39042">
                  <c:v>3.3588388400000002E-2</c:v>
                </c:pt>
                <c:pt idx="39043">
                  <c:v>3.3588388599999998E-2</c:v>
                </c:pt>
                <c:pt idx="39044">
                  <c:v>3.3588388800000001E-2</c:v>
                </c:pt>
                <c:pt idx="39045">
                  <c:v>3.3588389000000003E-2</c:v>
                </c:pt>
                <c:pt idx="39046">
                  <c:v>3.3588389199999999E-2</c:v>
                </c:pt>
                <c:pt idx="39047">
                  <c:v>3.3588389400000002E-2</c:v>
                </c:pt>
                <c:pt idx="39048">
                  <c:v>3.3588389599999997E-2</c:v>
                </c:pt>
                <c:pt idx="39049">
                  <c:v>3.35883898E-2</c:v>
                </c:pt>
                <c:pt idx="39050">
                  <c:v>3.3588390000000003E-2</c:v>
                </c:pt>
                <c:pt idx="39051">
                  <c:v>3.3588390199999998E-2</c:v>
                </c:pt>
                <c:pt idx="39052">
                  <c:v>3.3588390400000001E-2</c:v>
                </c:pt>
                <c:pt idx="39053">
                  <c:v>3.3588390599999997E-2</c:v>
                </c:pt>
                <c:pt idx="39054">
                  <c:v>3.3588390799999999E-2</c:v>
                </c:pt>
                <c:pt idx="39055">
                  <c:v>3.3588391000000002E-2</c:v>
                </c:pt>
                <c:pt idx="39056">
                  <c:v>3.3588391199999998E-2</c:v>
                </c:pt>
                <c:pt idx="39057">
                  <c:v>3.3588391400000001E-2</c:v>
                </c:pt>
                <c:pt idx="39058">
                  <c:v>3.3588391600000003E-2</c:v>
                </c:pt>
                <c:pt idx="39059">
                  <c:v>3.3588391799999999E-2</c:v>
                </c:pt>
                <c:pt idx="39060">
                  <c:v>3.3588392000000002E-2</c:v>
                </c:pt>
                <c:pt idx="39061">
                  <c:v>3.3588392199999997E-2</c:v>
                </c:pt>
                <c:pt idx="39062">
                  <c:v>3.35883924E-2</c:v>
                </c:pt>
                <c:pt idx="39063">
                  <c:v>3.3588392600000003E-2</c:v>
                </c:pt>
                <c:pt idx="39064">
                  <c:v>3.3588392799999998E-2</c:v>
                </c:pt>
                <c:pt idx="39065">
                  <c:v>3.3588393000000001E-2</c:v>
                </c:pt>
                <c:pt idx="39066">
                  <c:v>3.3588393199999997E-2</c:v>
                </c:pt>
                <c:pt idx="39067">
                  <c:v>3.35883934E-2</c:v>
                </c:pt>
                <c:pt idx="39068">
                  <c:v>3.3588393600000002E-2</c:v>
                </c:pt>
                <c:pt idx="39069">
                  <c:v>3.3588393799999998E-2</c:v>
                </c:pt>
                <c:pt idx="39070">
                  <c:v>3.3588394000000001E-2</c:v>
                </c:pt>
                <c:pt idx="39071">
                  <c:v>3.3588394200000003E-2</c:v>
                </c:pt>
                <c:pt idx="39072">
                  <c:v>3.3588394399999999E-2</c:v>
                </c:pt>
                <c:pt idx="39073">
                  <c:v>3.3588394600000002E-2</c:v>
                </c:pt>
                <c:pt idx="39074">
                  <c:v>3.3588394799999997E-2</c:v>
                </c:pt>
                <c:pt idx="39075">
                  <c:v>3.3588395E-2</c:v>
                </c:pt>
                <c:pt idx="39076">
                  <c:v>3.3588395200000003E-2</c:v>
                </c:pt>
                <c:pt idx="39077">
                  <c:v>3.3588395399999998E-2</c:v>
                </c:pt>
                <c:pt idx="39078">
                  <c:v>3.3588395600000001E-2</c:v>
                </c:pt>
                <c:pt idx="39079">
                  <c:v>3.3588395799999997E-2</c:v>
                </c:pt>
                <c:pt idx="39080">
                  <c:v>3.3588396E-2</c:v>
                </c:pt>
                <c:pt idx="39081">
                  <c:v>3.3588396200000002E-2</c:v>
                </c:pt>
                <c:pt idx="39082">
                  <c:v>3.3588396399999998E-2</c:v>
                </c:pt>
                <c:pt idx="39083">
                  <c:v>3.3588396600000001E-2</c:v>
                </c:pt>
                <c:pt idx="39084">
                  <c:v>3.3588396800000003E-2</c:v>
                </c:pt>
                <c:pt idx="39085">
                  <c:v>3.3588396999999999E-2</c:v>
                </c:pt>
                <c:pt idx="39086">
                  <c:v>3.3588397200000002E-2</c:v>
                </c:pt>
                <c:pt idx="39087">
                  <c:v>3.3588397399999997E-2</c:v>
                </c:pt>
                <c:pt idx="39088">
                  <c:v>3.35883976E-2</c:v>
                </c:pt>
                <c:pt idx="39089">
                  <c:v>3.3588397800000003E-2</c:v>
                </c:pt>
                <c:pt idx="39090">
                  <c:v>3.3588397999999998E-2</c:v>
                </c:pt>
                <c:pt idx="39091">
                  <c:v>3.3588398200000001E-2</c:v>
                </c:pt>
                <c:pt idx="39092">
                  <c:v>3.3588398399999997E-2</c:v>
                </c:pt>
                <c:pt idx="39093">
                  <c:v>3.35883986E-2</c:v>
                </c:pt>
                <c:pt idx="39094">
                  <c:v>3.3588398800000002E-2</c:v>
                </c:pt>
                <c:pt idx="39095">
                  <c:v>3.3588398999999998E-2</c:v>
                </c:pt>
                <c:pt idx="39096">
                  <c:v>3.3588399200000001E-2</c:v>
                </c:pt>
                <c:pt idx="39097">
                  <c:v>3.3588399400000003E-2</c:v>
                </c:pt>
                <c:pt idx="39098">
                  <c:v>3.3588399599999999E-2</c:v>
                </c:pt>
                <c:pt idx="39099">
                  <c:v>3.3588399800000002E-2</c:v>
                </c:pt>
                <c:pt idx="39100">
                  <c:v>3.3588399999999997E-2</c:v>
                </c:pt>
                <c:pt idx="39101">
                  <c:v>3.35884002E-2</c:v>
                </c:pt>
                <c:pt idx="39102">
                  <c:v>3.3588400400000003E-2</c:v>
                </c:pt>
                <c:pt idx="39103">
                  <c:v>3.3588400599999998E-2</c:v>
                </c:pt>
                <c:pt idx="39104">
                  <c:v>3.3588400800000001E-2</c:v>
                </c:pt>
                <c:pt idx="39105">
                  <c:v>3.3588400999999997E-2</c:v>
                </c:pt>
                <c:pt idx="39106">
                  <c:v>3.35884012E-2</c:v>
                </c:pt>
                <c:pt idx="39107">
                  <c:v>3.3588401400000002E-2</c:v>
                </c:pt>
                <c:pt idx="39108">
                  <c:v>3.3588401599999998E-2</c:v>
                </c:pt>
                <c:pt idx="39109">
                  <c:v>3.3588401800000001E-2</c:v>
                </c:pt>
                <c:pt idx="39110">
                  <c:v>3.3588402000000003E-2</c:v>
                </c:pt>
                <c:pt idx="39111">
                  <c:v>3.3588402199999999E-2</c:v>
                </c:pt>
                <c:pt idx="39112">
                  <c:v>3.3588402400000002E-2</c:v>
                </c:pt>
                <c:pt idx="39113">
                  <c:v>3.3588402599999997E-2</c:v>
                </c:pt>
                <c:pt idx="39114">
                  <c:v>3.35884028E-2</c:v>
                </c:pt>
                <c:pt idx="39115">
                  <c:v>3.3588403000000003E-2</c:v>
                </c:pt>
                <c:pt idx="39116">
                  <c:v>3.3588403199999999E-2</c:v>
                </c:pt>
                <c:pt idx="39117">
                  <c:v>3.3588403400000001E-2</c:v>
                </c:pt>
                <c:pt idx="39118">
                  <c:v>3.3588403599999997E-2</c:v>
                </c:pt>
                <c:pt idx="39119">
                  <c:v>3.35884038E-2</c:v>
                </c:pt>
                <c:pt idx="39120">
                  <c:v>3.3588404000000002E-2</c:v>
                </c:pt>
                <c:pt idx="39121">
                  <c:v>3.3588404199999998E-2</c:v>
                </c:pt>
                <c:pt idx="39122">
                  <c:v>3.3588404400000001E-2</c:v>
                </c:pt>
                <c:pt idx="39123">
                  <c:v>3.3588404600000003E-2</c:v>
                </c:pt>
                <c:pt idx="39124">
                  <c:v>3.3588404799999999E-2</c:v>
                </c:pt>
                <c:pt idx="39125">
                  <c:v>3.3588405000000002E-2</c:v>
                </c:pt>
                <c:pt idx="39126">
                  <c:v>3.3588405199999997E-2</c:v>
                </c:pt>
                <c:pt idx="39127">
                  <c:v>3.35884054E-2</c:v>
                </c:pt>
                <c:pt idx="39128">
                  <c:v>3.3588405600000003E-2</c:v>
                </c:pt>
                <c:pt idx="39129">
                  <c:v>3.3588405799999999E-2</c:v>
                </c:pt>
                <c:pt idx="39130">
                  <c:v>3.3588406000000001E-2</c:v>
                </c:pt>
                <c:pt idx="39131">
                  <c:v>3.3588406199999997E-2</c:v>
                </c:pt>
                <c:pt idx="39132">
                  <c:v>3.35884064E-2</c:v>
                </c:pt>
                <c:pt idx="39133">
                  <c:v>3.3588406600000002E-2</c:v>
                </c:pt>
                <c:pt idx="39134">
                  <c:v>3.3588406799999998E-2</c:v>
                </c:pt>
                <c:pt idx="39135">
                  <c:v>3.3588407000000001E-2</c:v>
                </c:pt>
                <c:pt idx="39136">
                  <c:v>3.3588407200000003E-2</c:v>
                </c:pt>
                <c:pt idx="39137">
                  <c:v>3.3588407399999999E-2</c:v>
                </c:pt>
                <c:pt idx="39138">
                  <c:v>3.3588407600000002E-2</c:v>
                </c:pt>
                <c:pt idx="39139">
                  <c:v>3.3588407799999997E-2</c:v>
                </c:pt>
                <c:pt idx="39140">
                  <c:v>3.3588408E-2</c:v>
                </c:pt>
                <c:pt idx="39141">
                  <c:v>3.3588408200000003E-2</c:v>
                </c:pt>
                <c:pt idx="39142">
                  <c:v>3.3588408399999999E-2</c:v>
                </c:pt>
                <c:pt idx="39143">
                  <c:v>3.3588408600000001E-2</c:v>
                </c:pt>
                <c:pt idx="39144">
                  <c:v>3.3588408799999997E-2</c:v>
                </c:pt>
                <c:pt idx="39145">
                  <c:v>3.3588409E-2</c:v>
                </c:pt>
                <c:pt idx="39146">
                  <c:v>3.3588409200000002E-2</c:v>
                </c:pt>
                <c:pt idx="39147">
                  <c:v>3.3588409399999998E-2</c:v>
                </c:pt>
                <c:pt idx="39148">
                  <c:v>3.3588409600000001E-2</c:v>
                </c:pt>
                <c:pt idx="39149">
                  <c:v>3.3588409800000003E-2</c:v>
                </c:pt>
                <c:pt idx="39150">
                  <c:v>3.3588409999999999E-2</c:v>
                </c:pt>
                <c:pt idx="39151">
                  <c:v>3.3588410200000002E-2</c:v>
                </c:pt>
                <c:pt idx="39152">
                  <c:v>3.3588410399999998E-2</c:v>
                </c:pt>
                <c:pt idx="39153">
                  <c:v>3.35884106E-2</c:v>
                </c:pt>
                <c:pt idx="39154">
                  <c:v>3.3588410800000003E-2</c:v>
                </c:pt>
                <c:pt idx="39155">
                  <c:v>3.3588410999999999E-2</c:v>
                </c:pt>
                <c:pt idx="39156">
                  <c:v>3.3588411200000001E-2</c:v>
                </c:pt>
                <c:pt idx="39157">
                  <c:v>3.3588411399999997E-2</c:v>
                </c:pt>
                <c:pt idx="39158">
                  <c:v>3.35884116E-2</c:v>
                </c:pt>
                <c:pt idx="39159">
                  <c:v>3.3588411800000002E-2</c:v>
                </c:pt>
                <c:pt idx="39160">
                  <c:v>3.3588411999999998E-2</c:v>
                </c:pt>
                <c:pt idx="39161">
                  <c:v>3.3588412200000001E-2</c:v>
                </c:pt>
                <c:pt idx="39162">
                  <c:v>3.3588412400000003E-2</c:v>
                </c:pt>
                <c:pt idx="39163">
                  <c:v>3.3588412599999999E-2</c:v>
                </c:pt>
                <c:pt idx="39164">
                  <c:v>3.3588412800000002E-2</c:v>
                </c:pt>
                <c:pt idx="39165">
                  <c:v>3.3588412999999998E-2</c:v>
                </c:pt>
                <c:pt idx="39166">
                  <c:v>3.35884132E-2</c:v>
                </c:pt>
                <c:pt idx="39167">
                  <c:v>3.3588413400000003E-2</c:v>
                </c:pt>
                <c:pt idx="39168">
                  <c:v>3.3588413599999999E-2</c:v>
                </c:pt>
                <c:pt idx="39169">
                  <c:v>3.3588413800000001E-2</c:v>
                </c:pt>
                <c:pt idx="39170">
                  <c:v>3.3588413999999997E-2</c:v>
                </c:pt>
                <c:pt idx="39171">
                  <c:v>3.35884142E-2</c:v>
                </c:pt>
                <c:pt idx="39172">
                  <c:v>3.3588414400000002E-2</c:v>
                </c:pt>
                <c:pt idx="39173">
                  <c:v>3.3588414599999998E-2</c:v>
                </c:pt>
                <c:pt idx="39174">
                  <c:v>3.3588414800000001E-2</c:v>
                </c:pt>
                <c:pt idx="39175">
                  <c:v>3.3588415000000003E-2</c:v>
                </c:pt>
                <c:pt idx="39176">
                  <c:v>3.3588415199999999E-2</c:v>
                </c:pt>
                <c:pt idx="39177">
                  <c:v>3.3588415400000002E-2</c:v>
                </c:pt>
                <c:pt idx="39178">
                  <c:v>3.3588415599999998E-2</c:v>
                </c:pt>
                <c:pt idx="39179">
                  <c:v>3.35884158E-2</c:v>
                </c:pt>
                <c:pt idx="39180">
                  <c:v>3.3588416000000003E-2</c:v>
                </c:pt>
                <c:pt idx="39181">
                  <c:v>3.3588416199999999E-2</c:v>
                </c:pt>
                <c:pt idx="39182">
                  <c:v>3.3588416400000001E-2</c:v>
                </c:pt>
                <c:pt idx="39183">
                  <c:v>3.3588416599999997E-2</c:v>
                </c:pt>
                <c:pt idx="39184">
                  <c:v>3.35884168E-2</c:v>
                </c:pt>
                <c:pt idx="39185">
                  <c:v>3.3588417000000002E-2</c:v>
                </c:pt>
                <c:pt idx="39186">
                  <c:v>3.3588417199999998E-2</c:v>
                </c:pt>
                <c:pt idx="39187">
                  <c:v>3.3588417400000001E-2</c:v>
                </c:pt>
                <c:pt idx="39188">
                  <c:v>3.3588417600000003E-2</c:v>
                </c:pt>
                <c:pt idx="39189">
                  <c:v>3.3588417799999999E-2</c:v>
                </c:pt>
                <c:pt idx="39190">
                  <c:v>3.3588418000000002E-2</c:v>
                </c:pt>
                <c:pt idx="39191">
                  <c:v>3.3588418199999998E-2</c:v>
                </c:pt>
                <c:pt idx="39192">
                  <c:v>3.35884184E-2</c:v>
                </c:pt>
                <c:pt idx="39193">
                  <c:v>3.3588418600000003E-2</c:v>
                </c:pt>
                <c:pt idx="39194">
                  <c:v>3.3588418799999999E-2</c:v>
                </c:pt>
                <c:pt idx="39195">
                  <c:v>3.3588419000000001E-2</c:v>
                </c:pt>
                <c:pt idx="39196">
                  <c:v>3.3588419199999997E-2</c:v>
                </c:pt>
                <c:pt idx="39197">
                  <c:v>3.35884194E-2</c:v>
                </c:pt>
                <c:pt idx="39198">
                  <c:v>3.3588419600000002E-2</c:v>
                </c:pt>
                <c:pt idx="39199">
                  <c:v>3.3588419799999998E-2</c:v>
                </c:pt>
                <c:pt idx="39200">
                  <c:v>3.3588420000000001E-2</c:v>
                </c:pt>
                <c:pt idx="39201">
                  <c:v>3.3588420200000003E-2</c:v>
                </c:pt>
                <c:pt idx="39202">
                  <c:v>3.3588420399999999E-2</c:v>
                </c:pt>
                <c:pt idx="39203">
                  <c:v>3.3588420600000002E-2</c:v>
                </c:pt>
                <c:pt idx="39204">
                  <c:v>3.3588420799999998E-2</c:v>
                </c:pt>
                <c:pt idx="39205">
                  <c:v>3.3588421E-2</c:v>
                </c:pt>
                <c:pt idx="39206">
                  <c:v>3.3588421200000003E-2</c:v>
                </c:pt>
                <c:pt idx="39207">
                  <c:v>3.3588421399999999E-2</c:v>
                </c:pt>
                <c:pt idx="39208">
                  <c:v>3.3588421600000001E-2</c:v>
                </c:pt>
                <c:pt idx="39209">
                  <c:v>3.3588421799999997E-2</c:v>
                </c:pt>
                <c:pt idx="39210">
                  <c:v>3.3588422E-2</c:v>
                </c:pt>
                <c:pt idx="39211">
                  <c:v>3.3588422200000002E-2</c:v>
                </c:pt>
                <c:pt idx="39212">
                  <c:v>3.3588422399999998E-2</c:v>
                </c:pt>
                <c:pt idx="39213">
                  <c:v>3.3588422600000001E-2</c:v>
                </c:pt>
                <c:pt idx="39214">
                  <c:v>3.3588422800000003E-2</c:v>
                </c:pt>
                <c:pt idx="39215">
                  <c:v>3.3588422999999999E-2</c:v>
                </c:pt>
                <c:pt idx="39216">
                  <c:v>3.3588423200000002E-2</c:v>
                </c:pt>
                <c:pt idx="39217">
                  <c:v>3.3588423399999998E-2</c:v>
                </c:pt>
                <c:pt idx="39218">
                  <c:v>3.35884236E-2</c:v>
                </c:pt>
                <c:pt idx="39219">
                  <c:v>3.3588423800000003E-2</c:v>
                </c:pt>
                <c:pt idx="39220">
                  <c:v>3.3588423999999999E-2</c:v>
                </c:pt>
                <c:pt idx="39221">
                  <c:v>3.3588424200000001E-2</c:v>
                </c:pt>
                <c:pt idx="39222">
                  <c:v>3.3588424399999997E-2</c:v>
                </c:pt>
                <c:pt idx="39223">
                  <c:v>3.35884246E-2</c:v>
                </c:pt>
                <c:pt idx="39224">
                  <c:v>3.3588424800000002E-2</c:v>
                </c:pt>
                <c:pt idx="39225">
                  <c:v>3.3588424999999998E-2</c:v>
                </c:pt>
                <c:pt idx="39226">
                  <c:v>3.3588425200000001E-2</c:v>
                </c:pt>
                <c:pt idx="39227">
                  <c:v>3.3588425399999997E-2</c:v>
                </c:pt>
                <c:pt idx="39228">
                  <c:v>3.3588425599999999E-2</c:v>
                </c:pt>
                <c:pt idx="39229">
                  <c:v>3.3588425800000002E-2</c:v>
                </c:pt>
                <c:pt idx="39230">
                  <c:v>3.3588425999999998E-2</c:v>
                </c:pt>
                <c:pt idx="39231">
                  <c:v>3.35884262E-2</c:v>
                </c:pt>
                <c:pt idx="39232">
                  <c:v>3.3588426400000003E-2</c:v>
                </c:pt>
                <c:pt idx="39233">
                  <c:v>3.3588426599999999E-2</c:v>
                </c:pt>
                <c:pt idx="39234">
                  <c:v>3.3588426800000001E-2</c:v>
                </c:pt>
                <c:pt idx="39235">
                  <c:v>3.3588426999999997E-2</c:v>
                </c:pt>
                <c:pt idx="39236">
                  <c:v>3.35884272E-2</c:v>
                </c:pt>
                <c:pt idx="39237">
                  <c:v>3.3588427400000002E-2</c:v>
                </c:pt>
                <c:pt idx="39238">
                  <c:v>3.3588427599999998E-2</c:v>
                </c:pt>
                <c:pt idx="39239">
                  <c:v>3.3588427800000001E-2</c:v>
                </c:pt>
                <c:pt idx="39240">
                  <c:v>3.3588427999999997E-2</c:v>
                </c:pt>
                <c:pt idx="39241">
                  <c:v>3.3588428199999999E-2</c:v>
                </c:pt>
                <c:pt idx="39242">
                  <c:v>3.3588428400000002E-2</c:v>
                </c:pt>
                <c:pt idx="39243">
                  <c:v>3.3588428599999998E-2</c:v>
                </c:pt>
                <c:pt idx="39244">
                  <c:v>3.35884288E-2</c:v>
                </c:pt>
                <c:pt idx="39245">
                  <c:v>3.3588429000000003E-2</c:v>
                </c:pt>
                <c:pt idx="39246">
                  <c:v>3.3588429199999999E-2</c:v>
                </c:pt>
                <c:pt idx="39247">
                  <c:v>3.3588429400000001E-2</c:v>
                </c:pt>
                <c:pt idx="39248">
                  <c:v>3.3588429599999997E-2</c:v>
                </c:pt>
                <c:pt idx="39249">
                  <c:v>3.35884298E-2</c:v>
                </c:pt>
                <c:pt idx="39250">
                  <c:v>3.3588430000000002E-2</c:v>
                </c:pt>
                <c:pt idx="39251">
                  <c:v>3.3588430199999998E-2</c:v>
                </c:pt>
                <c:pt idx="39252">
                  <c:v>3.3588430400000001E-2</c:v>
                </c:pt>
                <c:pt idx="39253">
                  <c:v>3.3588430599999997E-2</c:v>
                </c:pt>
                <c:pt idx="39254">
                  <c:v>3.3588430799999999E-2</c:v>
                </c:pt>
                <c:pt idx="39255">
                  <c:v>3.3588431000000002E-2</c:v>
                </c:pt>
                <c:pt idx="39256">
                  <c:v>3.3588431199999998E-2</c:v>
                </c:pt>
                <c:pt idx="39257">
                  <c:v>3.35884314E-2</c:v>
                </c:pt>
                <c:pt idx="39258">
                  <c:v>3.3588431600000003E-2</c:v>
                </c:pt>
                <c:pt idx="39259">
                  <c:v>3.3588431799999999E-2</c:v>
                </c:pt>
                <c:pt idx="39260">
                  <c:v>3.3588432000000001E-2</c:v>
                </c:pt>
                <c:pt idx="39261">
                  <c:v>3.3588432199999997E-2</c:v>
                </c:pt>
                <c:pt idx="39262">
                  <c:v>3.35884324E-2</c:v>
                </c:pt>
                <c:pt idx="39263">
                  <c:v>3.3588432600000002E-2</c:v>
                </c:pt>
                <c:pt idx="39264">
                  <c:v>3.3588432799999998E-2</c:v>
                </c:pt>
                <c:pt idx="39265">
                  <c:v>3.3588433000000001E-2</c:v>
                </c:pt>
                <c:pt idx="39266">
                  <c:v>3.3588433199999997E-2</c:v>
                </c:pt>
                <c:pt idx="39267">
                  <c:v>3.3588433399999999E-2</c:v>
                </c:pt>
                <c:pt idx="39268">
                  <c:v>3.3588433600000002E-2</c:v>
                </c:pt>
                <c:pt idx="39269">
                  <c:v>3.3588433799999998E-2</c:v>
                </c:pt>
                <c:pt idx="39270">
                  <c:v>3.3588434E-2</c:v>
                </c:pt>
                <c:pt idx="39271">
                  <c:v>3.3588434200000003E-2</c:v>
                </c:pt>
                <c:pt idx="39272">
                  <c:v>3.3588434399999999E-2</c:v>
                </c:pt>
                <c:pt idx="39273">
                  <c:v>3.3588434600000001E-2</c:v>
                </c:pt>
                <c:pt idx="39274">
                  <c:v>3.3588434799999997E-2</c:v>
                </c:pt>
                <c:pt idx="39275">
                  <c:v>3.3588435E-2</c:v>
                </c:pt>
                <c:pt idx="39276">
                  <c:v>3.3588435200000002E-2</c:v>
                </c:pt>
                <c:pt idx="39277">
                  <c:v>3.3588435399999998E-2</c:v>
                </c:pt>
                <c:pt idx="39278">
                  <c:v>3.3588435600000001E-2</c:v>
                </c:pt>
                <c:pt idx="39279">
                  <c:v>3.3588435799999997E-2</c:v>
                </c:pt>
                <c:pt idx="39280">
                  <c:v>3.3588435999999999E-2</c:v>
                </c:pt>
                <c:pt idx="39281">
                  <c:v>3.3588436200000002E-2</c:v>
                </c:pt>
                <c:pt idx="39282">
                  <c:v>3.3588436399999998E-2</c:v>
                </c:pt>
                <c:pt idx="39283">
                  <c:v>3.35884366E-2</c:v>
                </c:pt>
                <c:pt idx="39284">
                  <c:v>3.3588436800000003E-2</c:v>
                </c:pt>
                <c:pt idx="39285">
                  <c:v>3.3588436999999999E-2</c:v>
                </c:pt>
                <c:pt idx="39286">
                  <c:v>3.3588437200000001E-2</c:v>
                </c:pt>
                <c:pt idx="39287">
                  <c:v>3.3588437399999997E-2</c:v>
                </c:pt>
                <c:pt idx="39288">
                  <c:v>3.35884376E-2</c:v>
                </c:pt>
                <c:pt idx="39289">
                  <c:v>3.3588437800000003E-2</c:v>
                </c:pt>
                <c:pt idx="39290">
                  <c:v>3.3588437999999998E-2</c:v>
                </c:pt>
                <c:pt idx="39291">
                  <c:v>3.3588438200000001E-2</c:v>
                </c:pt>
                <c:pt idx="39292">
                  <c:v>3.3588438399999997E-2</c:v>
                </c:pt>
                <c:pt idx="39293">
                  <c:v>3.3588438599999999E-2</c:v>
                </c:pt>
                <c:pt idx="39294">
                  <c:v>3.3588438800000002E-2</c:v>
                </c:pt>
                <c:pt idx="39295">
                  <c:v>3.3588438999999998E-2</c:v>
                </c:pt>
                <c:pt idx="39296">
                  <c:v>3.35884392E-2</c:v>
                </c:pt>
                <c:pt idx="39297">
                  <c:v>3.3588439400000003E-2</c:v>
                </c:pt>
                <c:pt idx="39298">
                  <c:v>3.3588439599999999E-2</c:v>
                </c:pt>
                <c:pt idx="39299">
                  <c:v>3.3588439800000001E-2</c:v>
                </c:pt>
                <c:pt idx="39300">
                  <c:v>3.3588439999999997E-2</c:v>
                </c:pt>
                <c:pt idx="39301">
                  <c:v>3.35884402E-2</c:v>
                </c:pt>
                <c:pt idx="39302">
                  <c:v>3.3588440400000003E-2</c:v>
                </c:pt>
                <c:pt idx="39303">
                  <c:v>3.3588440599999998E-2</c:v>
                </c:pt>
                <c:pt idx="39304">
                  <c:v>3.3588440800000001E-2</c:v>
                </c:pt>
                <c:pt idx="39305">
                  <c:v>3.3588440999999997E-2</c:v>
                </c:pt>
                <c:pt idx="39306">
                  <c:v>3.3588441199999999E-2</c:v>
                </c:pt>
                <c:pt idx="39307">
                  <c:v>3.3588441400000002E-2</c:v>
                </c:pt>
                <c:pt idx="39308">
                  <c:v>3.3588441599999998E-2</c:v>
                </c:pt>
                <c:pt idx="39309">
                  <c:v>3.35884418E-2</c:v>
                </c:pt>
                <c:pt idx="39310">
                  <c:v>3.3588442000000003E-2</c:v>
                </c:pt>
                <c:pt idx="39311">
                  <c:v>3.3588442199999999E-2</c:v>
                </c:pt>
                <c:pt idx="39312">
                  <c:v>3.3588442400000001E-2</c:v>
                </c:pt>
                <c:pt idx="39313">
                  <c:v>3.3588442599999997E-2</c:v>
                </c:pt>
                <c:pt idx="39314">
                  <c:v>3.35884428E-2</c:v>
                </c:pt>
                <c:pt idx="39315">
                  <c:v>3.3588443000000003E-2</c:v>
                </c:pt>
                <c:pt idx="39316">
                  <c:v>3.3588443199999998E-2</c:v>
                </c:pt>
                <c:pt idx="39317">
                  <c:v>3.3588443400000001E-2</c:v>
                </c:pt>
                <c:pt idx="39318">
                  <c:v>3.3588443599999997E-2</c:v>
                </c:pt>
                <c:pt idx="39319">
                  <c:v>3.3588443799999999E-2</c:v>
                </c:pt>
                <c:pt idx="39320">
                  <c:v>3.3588444000000002E-2</c:v>
                </c:pt>
                <c:pt idx="39321">
                  <c:v>3.3588444199999998E-2</c:v>
                </c:pt>
                <c:pt idx="39322">
                  <c:v>3.35884444E-2</c:v>
                </c:pt>
                <c:pt idx="39323">
                  <c:v>3.3588444600000003E-2</c:v>
                </c:pt>
                <c:pt idx="39324">
                  <c:v>3.3588444799999999E-2</c:v>
                </c:pt>
                <c:pt idx="39325">
                  <c:v>3.3588445000000001E-2</c:v>
                </c:pt>
                <c:pt idx="39326">
                  <c:v>3.3588445199999997E-2</c:v>
                </c:pt>
                <c:pt idx="39327">
                  <c:v>3.35884454E-2</c:v>
                </c:pt>
                <c:pt idx="39328">
                  <c:v>3.3588445600000003E-2</c:v>
                </c:pt>
                <c:pt idx="39329">
                  <c:v>3.3588445799999998E-2</c:v>
                </c:pt>
                <c:pt idx="39330">
                  <c:v>3.3588446000000001E-2</c:v>
                </c:pt>
                <c:pt idx="39331">
                  <c:v>3.3588446199999997E-2</c:v>
                </c:pt>
                <c:pt idx="39332">
                  <c:v>3.3588446399999999E-2</c:v>
                </c:pt>
                <c:pt idx="39333">
                  <c:v>3.3588446600000002E-2</c:v>
                </c:pt>
                <c:pt idx="39334">
                  <c:v>3.3588446799999998E-2</c:v>
                </c:pt>
                <c:pt idx="39335">
                  <c:v>3.3588447E-2</c:v>
                </c:pt>
                <c:pt idx="39336">
                  <c:v>3.3588447200000003E-2</c:v>
                </c:pt>
                <c:pt idx="39337">
                  <c:v>3.3588447399999999E-2</c:v>
                </c:pt>
                <c:pt idx="39338">
                  <c:v>3.3588447600000002E-2</c:v>
                </c:pt>
                <c:pt idx="39339">
                  <c:v>3.3588447799999997E-2</c:v>
                </c:pt>
                <c:pt idx="39340">
                  <c:v>3.3588448E-2</c:v>
                </c:pt>
                <c:pt idx="39341">
                  <c:v>3.3588448200000003E-2</c:v>
                </c:pt>
                <c:pt idx="39342">
                  <c:v>3.3588448399999998E-2</c:v>
                </c:pt>
                <c:pt idx="39343">
                  <c:v>3.3588448600000001E-2</c:v>
                </c:pt>
                <c:pt idx="39344">
                  <c:v>3.3588448799999997E-2</c:v>
                </c:pt>
                <c:pt idx="39345">
                  <c:v>3.3588448999999999E-2</c:v>
                </c:pt>
                <c:pt idx="39346">
                  <c:v>3.3588449200000002E-2</c:v>
                </c:pt>
                <c:pt idx="39347">
                  <c:v>3.3588449399999998E-2</c:v>
                </c:pt>
                <c:pt idx="39348">
                  <c:v>3.35884496E-2</c:v>
                </c:pt>
                <c:pt idx="39349">
                  <c:v>3.3588449800000003E-2</c:v>
                </c:pt>
                <c:pt idx="39350">
                  <c:v>3.3588449999999999E-2</c:v>
                </c:pt>
                <c:pt idx="39351">
                  <c:v>3.3588450200000002E-2</c:v>
                </c:pt>
                <c:pt idx="39352">
                  <c:v>3.3588450399999997E-2</c:v>
                </c:pt>
                <c:pt idx="39353">
                  <c:v>3.35884506E-2</c:v>
                </c:pt>
                <c:pt idx="39354">
                  <c:v>3.3588450800000003E-2</c:v>
                </c:pt>
                <c:pt idx="39355">
                  <c:v>3.3588450999999998E-2</c:v>
                </c:pt>
                <c:pt idx="39356">
                  <c:v>3.3588451200000001E-2</c:v>
                </c:pt>
                <c:pt idx="39357">
                  <c:v>3.3588451399999997E-2</c:v>
                </c:pt>
                <c:pt idx="39358">
                  <c:v>3.3588451599999999E-2</c:v>
                </c:pt>
                <c:pt idx="39359">
                  <c:v>3.3588451800000002E-2</c:v>
                </c:pt>
                <c:pt idx="39360">
                  <c:v>3.3588451999999998E-2</c:v>
                </c:pt>
                <c:pt idx="39361">
                  <c:v>3.35884522E-2</c:v>
                </c:pt>
                <c:pt idx="39362">
                  <c:v>3.3588452400000003E-2</c:v>
                </c:pt>
                <c:pt idx="39363">
                  <c:v>3.3588452599999999E-2</c:v>
                </c:pt>
                <c:pt idx="39364">
                  <c:v>3.3588452800000002E-2</c:v>
                </c:pt>
                <c:pt idx="39365">
                  <c:v>3.3588452999999997E-2</c:v>
                </c:pt>
                <c:pt idx="39366">
                  <c:v>3.35884532E-2</c:v>
                </c:pt>
                <c:pt idx="39367">
                  <c:v>3.3588453400000003E-2</c:v>
                </c:pt>
                <c:pt idx="39368">
                  <c:v>3.3588453599999998E-2</c:v>
                </c:pt>
                <c:pt idx="39369">
                  <c:v>3.3588453800000001E-2</c:v>
                </c:pt>
                <c:pt idx="39370">
                  <c:v>3.3588453999999997E-2</c:v>
                </c:pt>
                <c:pt idx="39371">
                  <c:v>3.3588454199999999E-2</c:v>
                </c:pt>
                <c:pt idx="39372">
                  <c:v>3.3588454400000002E-2</c:v>
                </c:pt>
                <c:pt idx="39373">
                  <c:v>3.3588454599999998E-2</c:v>
                </c:pt>
                <c:pt idx="39374">
                  <c:v>3.35884548E-2</c:v>
                </c:pt>
                <c:pt idx="39375">
                  <c:v>3.3588455000000003E-2</c:v>
                </c:pt>
                <c:pt idx="39376">
                  <c:v>3.3588455199999999E-2</c:v>
                </c:pt>
                <c:pt idx="39377">
                  <c:v>3.3588455400000002E-2</c:v>
                </c:pt>
                <c:pt idx="39378">
                  <c:v>3.3588455599999997E-2</c:v>
                </c:pt>
                <c:pt idx="39379">
                  <c:v>3.35884558E-2</c:v>
                </c:pt>
                <c:pt idx="39380">
                  <c:v>3.3588456000000003E-2</c:v>
                </c:pt>
                <c:pt idx="39381">
                  <c:v>3.3588456199999998E-2</c:v>
                </c:pt>
                <c:pt idx="39382">
                  <c:v>3.3588456400000001E-2</c:v>
                </c:pt>
                <c:pt idx="39383">
                  <c:v>3.3588456599999997E-2</c:v>
                </c:pt>
                <c:pt idx="39384">
                  <c:v>3.3588456799999999E-2</c:v>
                </c:pt>
                <c:pt idx="39385">
                  <c:v>3.3588457000000002E-2</c:v>
                </c:pt>
                <c:pt idx="39386">
                  <c:v>3.3588457199999998E-2</c:v>
                </c:pt>
                <c:pt idx="39387">
                  <c:v>3.3588457400000001E-2</c:v>
                </c:pt>
                <c:pt idx="39388">
                  <c:v>3.3588457600000003E-2</c:v>
                </c:pt>
                <c:pt idx="39389">
                  <c:v>3.3588457799999999E-2</c:v>
                </c:pt>
                <c:pt idx="39390">
                  <c:v>3.3588458000000002E-2</c:v>
                </c:pt>
                <c:pt idx="39391">
                  <c:v>3.3588458199999997E-2</c:v>
                </c:pt>
                <c:pt idx="39392">
                  <c:v>3.35884584E-2</c:v>
                </c:pt>
                <c:pt idx="39393">
                  <c:v>3.3588458600000003E-2</c:v>
                </c:pt>
                <c:pt idx="39394">
                  <c:v>3.3588458799999998E-2</c:v>
                </c:pt>
                <c:pt idx="39395">
                  <c:v>3.3588459000000001E-2</c:v>
                </c:pt>
                <c:pt idx="39396">
                  <c:v>3.3588459199999997E-2</c:v>
                </c:pt>
                <c:pt idx="39397">
                  <c:v>3.3588459399999999E-2</c:v>
                </c:pt>
                <c:pt idx="39398">
                  <c:v>3.3588459600000002E-2</c:v>
                </c:pt>
                <c:pt idx="39399">
                  <c:v>3.3588459799999998E-2</c:v>
                </c:pt>
                <c:pt idx="39400">
                  <c:v>3.3588460000000001E-2</c:v>
                </c:pt>
                <c:pt idx="39401">
                  <c:v>3.3588460200000003E-2</c:v>
                </c:pt>
                <c:pt idx="39402">
                  <c:v>3.3588460399999999E-2</c:v>
                </c:pt>
                <c:pt idx="39403">
                  <c:v>3.3588460600000002E-2</c:v>
                </c:pt>
                <c:pt idx="39404">
                  <c:v>3.3588460799999997E-2</c:v>
                </c:pt>
                <c:pt idx="39405">
                  <c:v>3.3588461E-2</c:v>
                </c:pt>
                <c:pt idx="39406">
                  <c:v>3.3588461200000003E-2</c:v>
                </c:pt>
                <c:pt idx="39407">
                  <c:v>3.3588461399999998E-2</c:v>
                </c:pt>
                <c:pt idx="39408">
                  <c:v>3.3588461600000001E-2</c:v>
                </c:pt>
                <c:pt idx="39409">
                  <c:v>3.3588461799999997E-2</c:v>
                </c:pt>
                <c:pt idx="39410">
                  <c:v>3.3588461999999999E-2</c:v>
                </c:pt>
                <c:pt idx="39411">
                  <c:v>3.3588462200000002E-2</c:v>
                </c:pt>
                <c:pt idx="39412">
                  <c:v>3.3588462399999998E-2</c:v>
                </c:pt>
                <c:pt idx="39413">
                  <c:v>3.3588462600000001E-2</c:v>
                </c:pt>
                <c:pt idx="39414">
                  <c:v>3.3588462800000003E-2</c:v>
                </c:pt>
                <c:pt idx="39415">
                  <c:v>3.3588462999999999E-2</c:v>
                </c:pt>
                <c:pt idx="39416">
                  <c:v>3.3588463200000002E-2</c:v>
                </c:pt>
                <c:pt idx="39417">
                  <c:v>3.3588463399999997E-2</c:v>
                </c:pt>
                <c:pt idx="39418">
                  <c:v>3.35884636E-2</c:v>
                </c:pt>
                <c:pt idx="39419">
                  <c:v>3.3588463800000003E-2</c:v>
                </c:pt>
                <c:pt idx="39420">
                  <c:v>3.3588463999999998E-2</c:v>
                </c:pt>
                <c:pt idx="39421">
                  <c:v>3.3588464200000001E-2</c:v>
                </c:pt>
                <c:pt idx="39422">
                  <c:v>3.3588464399999997E-2</c:v>
                </c:pt>
                <c:pt idx="39423">
                  <c:v>3.35884646E-2</c:v>
                </c:pt>
                <c:pt idx="39424">
                  <c:v>3.3588464800000002E-2</c:v>
                </c:pt>
                <c:pt idx="39425">
                  <c:v>3.3588464999999998E-2</c:v>
                </c:pt>
                <c:pt idx="39426">
                  <c:v>3.3588465200000001E-2</c:v>
                </c:pt>
                <c:pt idx="39427">
                  <c:v>3.3588465400000003E-2</c:v>
                </c:pt>
                <c:pt idx="39428">
                  <c:v>3.3588465599999999E-2</c:v>
                </c:pt>
                <c:pt idx="39429">
                  <c:v>3.3588465800000002E-2</c:v>
                </c:pt>
                <c:pt idx="39430">
                  <c:v>3.3588465999999997E-2</c:v>
                </c:pt>
                <c:pt idx="39431">
                  <c:v>3.35884662E-2</c:v>
                </c:pt>
                <c:pt idx="39432">
                  <c:v>3.3588466400000003E-2</c:v>
                </c:pt>
                <c:pt idx="39433">
                  <c:v>3.3588466599999998E-2</c:v>
                </c:pt>
                <c:pt idx="39434">
                  <c:v>3.3588466800000001E-2</c:v>
                </c:pt>
                <c:pt idx="39435">
                  <c:v>3.3588466999999997E-2</c:v>
                </c:pt>
                <c:pt idx="39436">
                  <c:v>3.35884672E-2</c:v>
                </c:pt>
                <c:pt idx="39437">
                  <c:v>3.3588467400000002E-2</c:v>
                </c:pt>
                <c:pt idx="39438">
                  <c:v>3.3588467599999998E-2</c:v>
                </c:pt>
                <c:pt idx="39439">
                  <c:v>3.3588467800000001E-2</c:v>
                </c:pt>
                <c:pt idx="39440">
                  <c:v>3.3588468000000003E-2</c:v>
                </c:pt>
                <c:pt idx="39441">
                  <c:v>3.3588468199999999E-2</c:v>
                </c:pt>
                <c:pt idx="39442">
                  <c:v>3.3588468400000002E-2</c:v>
                </c:pt>
                <c:pt idx="39443">
                  <c:v>3.3588468599999997E-2</c:v>
                </c:pt>
                <c:pt idx="39444">
                  <c:v>3.35884688E-2</c:v>
                </c:pt>
                <c:pt idx="39445">
                  <c:v>3.3588469000000003E-2</c:v>
                </c:pt>
                <c:pt idx="39446">
                  <c:v>3.3588469199999998E-2</c:v>
                </c:pt>
                <c:pt idx="39447">
                  <c:v>3.3588469400000001E-2</c:v>
                </c:pt>
                <c:pt idx="39448">
                  <c:v>3.3588469599999997E-2</c:v>
                </c:pt>
                <c:pt idx="39449">
                  <c:v>3.35884698E-2</c:v>
                </c:pt>
                <c:pt idx="39450">
                  <c:v>3.3588470000000002E-2</c:v>
                </c:pt>
                <c:pt idx="39451">
                  <c:v>3.3588470199999998E-2</c:v>
                </c:pt>
                <c:pt idx="39452">
                  <c:v>3.3588470400000001E-2</c:v>
                </c:pt>
                <c:pt idx="39453">
                  <c:v>3.3588470600000003E-2</c:v>
                </c:pt>
                <c:pt idx="39454">
                  <c:v>3.3588470799999999E-2</c:v>
                </c:pt>
                <c:pt idx="39455">
                  <c:v>3.3588471000000002E-2</c:v>
                </c:pt>
                <c:pt idx="39456">
                  <c:v>3.3588471199999997E-2</c:v>
                </c:pt>
                <c:pt idx="39457">
                  <c:v>3.35884714E-2</c:v>
                </c:pt>
                <c:pt idx="39458">
                  <c:v>3.3588471600000003E-2</c:v>
                </c:pt>
                <c:pt idx="39459">
                  <c:v>3.3588471799999998E-2</c:v>
                </c:pt>
                <c:pt idx="39460">
                  <c:v>3.3588472000000001E-2</c:v>
                </c:pt>
                <c:pt idx="39461">
                  <c:v>3.3588472199999997E-2</c:v>
                </c:pt>
                <c:pt idx="39462">
                  <c:v>3.35884724E-2</c:v>
                </c:pt>
                <c:pt idx="39463">
                  <c:v>3.3588472600000002E-2</c:v>
                </c:pt>
                <c:pt idx="39464">
                  <c:v>3.3588472799999998E-2</c:v>
                </c:pt>
                <c:pt idx="39465">
                  <c:v>3.3588473000000001E-2</c:v>
                </c:pt>
                <c:pt idx="39466">
                  <c:v>3.3588473200000003E-2</c:v>
                </c:pt>
                <c:pt idx="39467">
                  <c:v>3.3588473399999999E-2</c:v>
                </c:pt>
                <c:pt idx="39468">
                  <c:v>3.3588473600000002E-2</c:v>
                </c:pt>
                <c:pt idx="39469">
                  <c:v>3.3588473799999997E-2</c:v>
                </c:pt>
                <c:pt idx="39470">
                  <c:v>3.3588474E-2</c:v>
                </c:pt>
                <c:pt idx="39471">
                  <c:v>3.3588474200000003E-2</c:v>
                </c:pt>
                <c:pt idx="39472">
                  <c:v>3.3588474399999999E-2</c:v>
                </c:pt>
                <c:pt idx="39473">
                  <c:v>3.3588474600000001E-2</c:v>
                </c:pt>
                <c:pt idx="39474">
                  <c:v>3.3588474799999997E-2</c:v>
                </c:pt>
                <c:pt idx="39475">
                  <c:v>3.3588475E-2</c:v>
                </c:pt>
                <c:pt idx="39476">
                  <c:v>3.3588475200000002E-2</c:v>
                </c:pt>
                <c:pt idx="39477">
                  <c:v>3.3588475399999998E-2</c:v>
                </c:pt>
                <c:pt idx="39478">
                  <c:v>3.3588475600000001E-2</c:v>
                </c:pt>
                <c:pt idx="39479">
                  <c:v>3.3588475800000003E-2</c:v>
                </c:pt>
                <c:pt idx="39480">
                  <c:v>3.3588475999999999E-2</c:v>
                </c:pt>
                <c:pt idx="39481">
                  <c:v>3.3588476200000002E-2</c:v>
                </c:pt>
                <c:pt idx="39482">
                  <c:v>3.3588476399999997E-2</c:v>
                </c:pt>
                <c:pt idx="39483">
                  <c:v>3.35884766E-2</c:v>
                </c:pt>
                <c:pt idx="39484">
                  <c:v>3.3588476800000003E-2</c:v>
                </c:pt>
                <c:pt idx="39485">
                  <c:v>3.3588476999999999E-2</c:v>
                </c:pt>
                <c:pt idx="39486">
                  <c:v>3.3588477200000001E-2</c:v>
                </c:pt>
                <c:pt idx="39487">
                  <c:v>3.3588477399999997E-2</c:v>
                </c:pt>
                <c:pt idx="39488">
                  <c:v>3.35884776E-2</c:v>
                </c:pt>
                <c:pt idx="39489">
                  <c:v>3.3588477800000002E-2</c:v>
                </c:pt>
                <c:pt idx="39490">
                  <c:v>3.3588477999999998E-2</c:v>
                </c:pt>
                <c:pt idx="39491">
                  <c:v>3.3588478200000001E-2</c:v>
                </c:pt>
                <c:pt idx="39492">
                  <c:v>3.3588478400000003E-2</c:v>
                </c:pt>
                <c:pt idx="39493">
                  <c:v>3.3588478599999999E-2</c:v>
                </c:pt>
                <c:pt idx="39494">
                  <c:v>3.3588478800000002E-2</c:v>
                </c:pt>
                <c:pt idx="39495">
                  <c:v>3.3588478999999997E-2</c:v>
                </c:pt>
                <c:pt idx="39496">
                  <c:v>3.35884792E-2</c:v>
                </c:pt>
                <c:pt idx="39497">
                  <c:v>3.3588479400000003E-2</c:v>
                </c:pt>
                <c:pt idx="39498">
                  <c:v>3.3588479599999999E-2</c:v>
                </c:pt>
                <c:pt idx="39499">
                  <c:v>3.3588479800000001E-2</c:v>
                </c:pt>
                <c:pt idx="39500">
                  <c:v>3.3588479999999997E-2</c:v>
                </c:pt>
                <c:pt idx="39501">
                  <c:v>3.35884802E-2</c:v>
                </c:pt>
                <c:pt idx="39502">
                  <c:v>3.3588480400000002E-2</c:v>
                </c:pt>
                <c:pt idx="39503">
                  <c:v>3.3588480599999998E-2</c:v>
                </c:pt>
                <c:pt idx="39504">
                  <c:v>3.3588480800000001E-2</c:v>
                </c:pt>
                <c:pt idx="39505">
                  <c:v>3.3588481000000003E-2</c:v>
                </c:pt>
                <c:pt idx="39506">
                  <c:v>3.3588481199999999E-2</c:v>
                </c:pt>
                <c:pt idx="39507">
                  <c:v>3.3588481400000002E-2</c:v>
                </c:pt>
                <c:pt idx="39508">
                  <c:v>3.3588481599999997E-2</c:v>
                </c:pt>
                <c:pt idx="39509">
                  <c:v>3.35884818E-2</c:v>
                </c:pt>
                <c:pt idx="39510">
                  <c:v>3.3588482000000003E-2</c:v>
                </c:pt>
                <c:pt idx="39511">
                  <c:v>3.3588482199999999E-2</c:v>
                </c:pt>
                <c:pt idx="39512">
                  <c:v>3.3588482400000001E-2</c:v>
                </c:pt>
                <c:pt idx="39513">
                  <c:v>3.3588482599999997E-2</c:v>
                </c:pt>
                <c:pt idx="39514">
                  <c:v>3.35884828E-2</c:v>
                </c:pt>
                <c:pt idx="39515">
                  <c:v>3.3588483000000002E-2</c:v>
                </c:pt>
                <c:pt idx="39516">
                  <c:v>3.3588483199999998E-2</c:v>
                </c:pt>
                <c:pt idx="39517">
                  <c:v>3.3588483400000001E-2</c:v>
                </c:pt>
                <c:pt idx="39518">
                  <c:v>3.3588483600000003E-2</c:v>
                </c:pt>
                <c:pt idx="39519">
                  <c:v>3.3588483799999999E-2</c:v>
                </c:pt>
                <c:pt idx="39520">
                  <c:v>3.3588484000000002E-2</c:v>
                </c:pt>
                <c:pt idx="39521">
                  <c:v>3.3588484199999998E-2</c:v>
                </c:pt>
                <c:pt idx="39522">
                  <c:v>3.35884844E-2</c:v>
                </c:pt>
                <c:pt idx="39523">
                  <c:v>3.3588484600000003E-2</c:v>
                </c:pt>
                <c:pt idx="39524">
                  <c:v>3.3588484799999999E-2</c:v>
                </c:pt>
                <c:pt idx="39525">
                  <c:v>3.3588485000000001E-2</c:v>
                </c:pt>
                <c:pt idx="39526">
                  <c:v>3.3588485199999997E-2</c:v>
                </c:pt>
                <c:pt idx="39527">
                  <c:v>3.35884854E-2</c:v>
                </c:pt>
                <c:pt idx="39528">
                  <c:v>3.3588485600000002E-2</c:v>
                </c:pt>
                <c:pt idx="39529">
                  <c:v>3.3588485799999998E-2</c:v>
                </c:pt>
                <c:pt idx="39530">
                  <c:v>3.3588486000000001E-2</c:v>
                </c:pt>
                <c:pt idx="39531">
                  <c:v>3.3588486200000003E-2</c:v>
                </c:pt>
                <c:pt idx="39532">
                  <c:v>3.3588486399999999E-2</c:v>
                </c:pt>
                <c:pt idx="39533">
                  <c:v>3.3588486600000002E-2</c:v>
                </c:pt>
                <c:pt idx="39534">
                  <c:v>3.3588486799999998E-2</c:v>
                </c:pt>
                <c:pt idx="39535">
                  <c:v>3.3588487E-2</c:v>
                </c:pt>
                <c:pt idx="39536">
                  <c:v>3.3588487200000003E-2</c:v>
                </c:pt>
                <c:pt idx="39537">
                  <c:v>3.3588487399999999E-2</c:v>
                </c:pt>
                <c:pt idx="39538">
                  <c:v>3.3588487600000001E-2</c:v>
                </c:pt>
                <c:pt idx="39539">
                  <c:v>3.3588487799999997E-2</c:v>
                </c:pt>
                <c:pt idx="39540">
                  <c:v>3.3588488E-2</c:v>
                </c:pt>
                <c:pt idx="39541">
                  <c:v>3.3588488200000002E-2</c:v>
                </c:pt>
                <c:pt idx="39542">
                  <c:v>3.3588488399999998E-2</c:v>
                </c:pt>
                <c:pt idx="39543">
                  <c:v>3.3588488600000001E-2</c:v>
                </c:pt>
                <c:pt idx="39544">
                  <c:v>3.3588488800000003E-2</c:v>
                </c:pt>
                <c:pt idx="39545">
                  <c:v>3.3588488999999999E-2</c:v>
                </c:pt>
                <c:pt idx="39546">
                  <c:v>3.3588489200000002E-2</c:v>
                </c:pt>
                <c:pt idx="39547">
                  <c:v>3.3588489399999998E-2</c:v>
                </c:pt>
                <c:pt idx="39548">
                  <c:v>3.35884896E-2</c:v>
                </c:pt>
                <c:pt idx="39549">
                  <c:v>3.3588489800000003E-2</c:v>
                </c:pt>
                <c:pt idx="39550">
                  <c:v>3.3588489999999999E-2</c:v>
                </c:pt>
                <c:pt idx="39551">
                  <c:v>3.3588490200000001E-2</c:v>
                </c:pt>
                <c:pt idx="39552">
                  <c:v>3.3588490399999997E-2</c:v>
                </c:pt>
                <c:pt idx="39553">
                  <c:v>3.35884906E-2</c:v>
                </c:pt>
                <c:pt idx="39554">
                  <c:v>3.3588490800000002E-2</c:v>
                </c:pt>
                <c:pt idx="39555">
                  <c:v>3.3588490999999998E-2</c:v>
                </c:pt>
                <c:pt idx="39556">
                  <c:v>3.3588491200000001E-2</c:v>
                </c:pt>
                <c:pt idx="39557">
                  <c:v>3.3588491400000003E-2</c:v>
                </c:pt>
                <c:pt idx="39558">
                  <c:v>3.3588491599999999E-2</c:v>
                </c:pt>
                <c:pt idx="39559">
                  <c:v>3.3588491800000002E-2</c:v>
                </c:pt>
                <c:pt idx="39560">
                  <c:v>3.3588491999999998E-2</c:v>
                </c:pt>
                <c:pt idx="39561">
                  <c:v>3.35884922E-2</c:v>
                </c:pt>
                <c:pt idx="39562">
                  <c:v>3.3588492400000003E-2</c:v>
                </c:pt>
                <c:pt idx="39563">
                  <c:v>3.3588492599999999E-2</c:v>
                </c:pt>
                <c:pt idx="39564">
                  <c:v>3.3588492800000001E-2</c:v>
                </c:pt>
                <c:pt idx="39565">
                  <c:v>3.3588492999999997E-2</c:v>
                </c:pt>
                <c:pt idx="39566">
                  <c:v>3.35884932E-2</c:v>
                </c:pt>
                <c:pt idx="39567">
                  <c:v>3.3588493400000002E-2</c:v>
                </c:pt>
                <c:pt idx="39568">
                  <c:v>3.3588493599999998E-2</c:v>
                </c:pt>
                <c:pt idx="39569">
                  <c:v>3.3588493800000001E-2</c:v>
                </c:pt>
                <c:pt idx="39570">
                  <c:v>3.3588494000000003E-2</c:v>
                </c:pt>
                <c:pt idx="39571">
                  <c:v>3.3588494199999999E-2</c:v>
                </c:pt>
                <c:pt idx="39572">
                  <c:v>3.3588494400000002E-2</c:v>
                </c:pt>
                <c:pt idx="39573">
                  <c:v>3.3588494599999998E-2</c:v>
                </c:pt>
                <c:pt idx="39574">
                  <c:v>3.35884948E-2</c:v>
                </c:pt>
                <c:pt idx="39575">
                  <c:v>3.3588495000000003E-2</c:v>
                </c:pt>
                <c:pt idx="39576">
                  <c:v>3.3588495199999999E-2</c:v>
                </c:pt>
                <c:pt idx="39577">
                  <c:v>3.3588495400000001E-2</c:v>
                </c:pt>
                <c:pt idx="39578">
                  <c:v>3.3588495599999997E-2</c:v>
                </c:pt>
                <c:pt idx="39579">
                  <c:v>3.35884958E-2</c:v>
                </c:pt>
                <c:pt idx="39580">
                  <c:v>3.3588496000000002E-2</c:v>
                </c:pt>
                <c:pt idx="39581">
                  <c:v>3.3588496199999998E-2</c:v>
                </c:pt>
                <c:pt idx="39582">
                  <c:v>3.3588496400000001E-2</c:v>
                </c:pt>
                <c:pt idx="39583">
                  <c:v>3.3588496599999997E-2</c:v>
                </c:pt>
                <c:pt idx="39584">
                  <c:v>3.3588496799999999E-2</c:v>
                </c:pt>
                <c:pt idx="39585">
                  <c:v>3.3588497000000002E-2</c:v>
                </c:pt>
                <c:pt idx="39586">
                  <c:v>3.3588497199999998E-2</c:v>
                </c:pt>
                <c:pt idx="39587">
                  <c:v>3.35884974E-2</c:v>
                </c:pt>
                <c:pt idx="39588">
                  <c:v>3.3588497600000003E-2</c:v>
                </c:pt>
                <c:pt idx="39589">
                  <c:v>3.3588497799999999E-2</c:v>
                </c:pt>
                <c:pt idx="39590">
                  <c:v>3.3588498000000001E-2</c:v>
                </c:pt>
                <c:pt idx="39591">
                  <c:v>3.3588498199999997E-2</c:v>
                </c:pt>
                <c:pt idx="39592">
                  <c:v>3.35884984E-2</c:v>
                </c:pt>
                <c:pt idx="39593">
                  <c:v>3.3588498600000002E-2</c:v>
                </c:pt>
                <c:pt idx="39594">
                  <c:v>3.3588498799999998E-2</c:v>
                </c:pt>
                <c:pt idx="39595">
                  <c:v>3.3588499000000001E-2</c:v>
                </c:pt>
                <c:pt idx="39596">
                  <c:v>3.3588499199999997E-2</c:v>
                </c:pt>
                <c:pt idx="39597">
                  <c:v>3.3588499399999999E-2</c:v>
                </c:pt>
                <c:pt idx="39598">
                  <c:v>3.3588499600000002E-2</c:v>
                </c:pt>
                <c:pt idx="39599">
                  <c:v>3.3588499799999998E-2</c:v>
                </c:pt>
                <c:pt idx="39600">
                  <c:v>3.35885E-2</c:v>
                </c:pt>
                <c:pt idx="39601">
                  <c:v>3.3588500200000003E-2</c:v>
                </c:pt>
                <c:pt idx="39602">
                  <c:v>3.3588500399999999E-2</c:v>
                </c:pt>
                <c:pt idx="39603">
                  <c:v>3.3588500600000001E-2</c:v>
                </c:pt>
                <c:pt idx="39604">
                  <c:v>3.3588500799999997E-2</c:v>
                </c:pt>
                <c:pt idx="39605">
                  <c:v>3.3588501E-2</c:v>
                </c:pt>
                <c:pt idx="39606">
                  <c:v>3.3588501200000002E-2</c:v>
                </c:pt>
                <c:pt idx="39607">
                  <c:v>3.3588501399999998E-2</c:v>
                </c:pt>
                <c:pt idx="39608">
                  <c:v>3.3588501600000001E-2</c:v>
                </c:pt>
                <c:pt idx="39609">
                  <c:v>3.3588501799999997E-2</c:v>
                </c:pt>
                <c:pt idx="39610">
                  <c:v>3.3588501999999999E-2</c:v>
                </c:pt>
                <c:pt idx="39611">
                  <c:v>3.3588502200000002E-2</c:v>
                </c:pt>
                <c:pt idx="39612">
                  <c:v>3.3588502399999998E-2</c:v>
                </c:pt>
                <c:pt idx="39613">
                  <c:v>3.35885026E-2</c:v>
                </c:pt>
                <c:pt idx="39614">
                  <c:v>3.3588502800000003E-2</c:v>
                </c:pt>
                <c:pt idx="39615">
                  <c:v>3.3588502999999999E-2</c:v>
                </c:pt>
                <c:pt idx="39616">
                  <c:v>3.3588503200000001E-2</c:v>
                </c:pt>
                <c:pt idx="39617">
                  <c:v>3.3588503399999997E-2</c:v>
                </c:pt>
                <c:pt idx="39618">
                  <c:v>3.35885036E-2</c:v>
                </c:pt>
                <c:pt idx="39619">
                  <c:v>3.3588503800000002E-2</c:v>
                </c:pt>
                <c:pt idx="39620">
                  <c:v>3.3588503999999998E-2</c:v>
                </c:pt>
                <c:pt idx="39621">
                  <c:v>3.3588504200000001E-2</c:v>
                </c:pt>
                <c:pt idx="39622">
                  <c:v>3.3588504399999997E-2</c:v>
                </c:pt>
                <c:pt idx="39623">
                  <c:v>3.3588504599999999E-2</c:v>
                </c:pt>
                <c:pt idx="39624">
                  <c:v>3.3588504800000002E-2</c:v>
                </c:pt>
                <c:pt idx="39625">
                  <c:v>3.3588504999999998E-2</c:v>
                </c:pt>
                <c:pt idx="39626">
                  <c:v>3.35885052E-2</c:v>
                </c:pt>
                <c:pt idx="39627">
                  <c:v>3.3588505400000003E-2</c:v>
                </c:pt>
                <c:pt idx="39628">
                  <c:v>3.3588505599999999E-2</c:v>
                </c:pt>
                <c:pt idx="39629">
                  <c:v>3.3588505800000001E-2</c:v>
                </c:pt>
                <c:pt idx="39630">
                  <c:v>3.3588505999999997E-2</c:v>
                </c:pt>
                <c:pt idx="39631">
                  <c:v>3.35885062E-2</c:v>
                </c:pt>
                <c:pt idx="39632">
                  <c:v>3.3588506400000002E-2</c:v>
                </c:pt>
                <c:pt idx="39633">
                  <c:v>3.3588506599999998E-2</c:v>
                </c:pt>
                <c:pt idx="39634">
                  <c:v>3.3588506800000001E-2</c:v>
                </c:pt>
                <c:pt idx="39635">
                  <c:v>3.3588506999999997E-2</c:v>
                </c:pt>
                <c:pt idx="39636">
                  <c:v>3.3588507199999999E-2</c:v>
                </c:pt>
                <c:pt idx="39637">
                  <c:v>3.3588507400000002E-2</c:v>
                </c:pt>
                <c:pt idx="39638">
                  <c:v>3.3588507599999998E-2</c:v>
                </c:pt>
                <c:pt idx="39639">
                  <c:v>3.35885078E-2</c:v>
                </c:pt>
                <c:pt idx="39640">
                  <c:v>3.3588508000000003E-2</c:v>
                </c:pt>
                <c:pt idx="39641">
                  <c:v>3.3588508199999999E-2</c:v>
                </c:pt>
                <c:pt idx="39642">
                  <c:v>3.3588508400000001E-2</c:v>
                </c:pt>
                <c:pt idx="39643">
                  <c:v>3.3588508599999997E-2</c:v>
                </c:pt>
                <c:pt idx="39644">
                  <c:v>3.35885088E-2</c:v>
                </c:pt>
                <c:pt idx="39645">
                  <c:v>3.3588509000000003E-2</c:v>
                </c:pt>
                <c:pt idx="39646">
                  <c:v>3.3588509199999998E-2</c:v>
                </c:pt>
                <c:pt idx="39647">
                  <c:v>3.3588509400000001E-2</c:v>
                </c:pt>
                <c:pt idx="39648">
                  <c:v>3.3588509599999997E-2</c:v>
                </c:pt>
                <c:pt idx="39649">
                  <c:v>3.3588509799999999E-2</c:v>
                </c:pt>
                <c:pt idx="39650">
                  <c:v>3.3588510000000002E-2</c:v>
                </c:pt>
                <c:pt idx="39651">
                  <c:v>3.3588510199999998E-2</c:v>
                </c:pt>
                <c:pt idx="39652">
                  <c:v>3.35885104E-2</c:v>
                </c:pt>
                <c:pt idx="39653">
                  <c:v>3.3588510600000003E-2</c:v>
                </c:pt>
                <c:pt idx="39654">
                  <c:v>3.3588510799999999E-2</c:v>
                </c:pt>
                <c:pt idx="39655">
                  <c:v>3.3588511000000001E-2</c:v>
                </c:pt>
                <c:pt idx="39656">
                  <c:v>3.3588511199999997E-2</c:v>
                </c:pt>
                <c:pt idx="39657">
                  <c:v>3.35885114E-2</c:v>
                </c:pt>
                <c:pt idx="39658">
                  <c:v>3.3588511600000003E-2</c:v>
                </c:pt>
                <c:pt idx="39659">
                  <c:v>3.3588511799999998E-2</c:v>
                </c:pt>
                <c:pt idx="39660">
                  <c:v>3.3588512000000001E-2</c:v>
                </c:pt>
                <c:pt idx="39661">
                  <c:v>3.3588512199999997E-2</c:v>
                </c:pt>
                <c:pt idx="39662">
                  <c:v>3.3588512399999999E-2</c:v>
                </c:pt>
                <c:pt idx="39663">
                  <c:v>3.3588512600000002E-2</c:v>
                </c:pt>
                <c:pt idx="39664">
                  <c:v>3.3588512799999998E-2</c:v>
                </c:pt>
                <c:pt idx="39665">
                  <c:v>3.3588513E-2</c:v>
                </c:pt>
                <c:pt idx="39666">
                  <c:v>3.3588513200000003E-2</c:v>
                </c:pt>
                <c:pt idx="39667">
                  <c:v>3.3588513399999999E-2</c:v>
                </c:pt>
                <c:pt idx="39668">
                  <c:v>3.3588513600000001E-2</c:v>
                </c:pt>
                <c:pt idx="39669">
                  <c:v>3.3588513799999997E-2</c:v>
                </c:pt>
                <c:pt idx="39670">
                  <c:v>3.3588514E-2</c:v>
                </c:pt>
                <c:pt idx="39671">
                  <c:v>3.3588514200000003E-2</c:v>
                </c:pt>
                <c:pt idx="39672">
                  <c:v>3.3588514399999998E-2</c:v>
                </c:pt>
                <c:pt idx="39673">
                  <c:v>3.3588514600000001E-2</c:v>
                </c:pt>
                <c:pt idx="39674">
                  <c:v>3.3588514799999997E-2</c:v>
                </c:pt>
                <c:pt idx="39675">
                  <c:v>3.3588514999999999E-2</c:v>
                </c:pt>
                <c:pt idx="39676">
                  <c:v>3.3588515200000002E-2</c:v>
                </c:pt>
                <c:pt idx="39677">
                  <c:v>3.3588515399999998E-2</c:v>
                </c:pt>
                <c:pt idx="39678">
                  <c:v>3.35885156E-2</c:v>
                </c:pt>
                <c:pt idx="39679">
                  <c:v>3.3588515800000003E-2</c:v>
                </c:pt>
                <c:pt idx="39680">
                  <c:v>3.3588515999999999E-2</c:v>
                </c:pt>
                <c:pt idx="39681">
                  <c:v>3.3588516200000001E-2</c:v>
                </c:pt>
                <c:pt idx="39682">
                  <c:v>3.3588516399999997E-2</c:v>
                </c:pt>
                <c:pt idx="39683">
                  <c:v>3.35885166E-2</c:v>
                </c:pt>
                <c:pt idx="39684">
                  <c:v>3.3588516800000003E-2</c:v>
                </c:pt>
                <c:pt idx="39685">
                  <c:v>3.3588516999999998E-2</c:v>
                </c:pt>
                <c:pt idx="39686">
                  <c:v>3.3588517200000001E-2</c:v>
                </c:pt>
                <c:pt idx="39687">
                  <c:v>3.3588517399999997E-2</c:v>
                </c:pt>
                <c:pt idx="39688">
                  <c:v>3.3588517599999999E-2</c:v>
                </c:pt>
                <c:pt idx="39689">
                  <c:v>3.3588517800000002E-2</c:v>
                </c:pt>
                <c:pt idx="39690">
                  <c:v>3.3588517999999998E-2</c:v>
                </c:pt>
                <c:pt idx="39691">
                  <c:v>3.35885182E-2</c:v>
                </c:pt>
                <c:pt idx="39692">
                  <c:v>3.3588518400000003E-2</c:v>
                </c:pt>
                <c:pt idx="39693">
                  <c:v>3.3588518599999999E-2</c:v>
                </c:pt>
                <c:pt idx="39694">
                  <c:v>3.3588518800000002E-2</c:v>
                </c:pt>
                <c:pt idx="39695">
                  <c:v>3.3588518999999997E-2</c:v>
                </c:pt>
                <c:pt idx="39696">
                  <c:v>3.35885192E-2</c:v>
                </c:pt>
                <c:pt idx="39697">
                  <c:v>3.3588519400000003E-2</c:v>
                </c:pt>
                <c:pt idx="39698">
                  <c:v>3.3588519599999998E-2</c:v>
                </c:pt>
                <c:pt idx="39699">
                  <c:v>3.3588519800000001E-2</c:v>
                </c:pt>
                <c:pt idx="39700">
                  <c:v>3.3588519999999997E-2</c:v>
                </c:pt>
                <c:pt idx="39701">
                  <c:v>3.3588520199999999E-2</c:v>
                </c:pt>
                <c:pt idx="39702">
                  <c:v>3.3588520400000002E-2</c:v>
                </c:pt>
                <c:pt idx="39703">
                  <c:v>3.3588520599999998E-2</c:v>
                </c:pt>
                <c:pt idx="39704">
                  <c:v>3.35885208E-2</c:v>
                </c:pt>
                <c:pt idx="39705">
                  <c:v>3.3588521000000003E-2</c:v>
                </c:pt>
                <c:pt idx="39706">
                  <c:v>3.3588521199999999E-2</c:v>
                </c:pt>
                <c:pt idx="39707">
                  <c:v>3.3588521400000002E-2</c:v>
                </c:pt>
                <c:pt idx="39708">
                  <c:v>3.3588521599999997E-2</c:v>
                </c:pt>
                <c:pt idx="39709">
                  <c:v>3.35885218E-2</c:v>
                </c:pt>
                <c:pt idx="39710">
                  <c:v>3.3588522000000003E-2</c:v>
                </c:pt>
                <c:pt idx="39711">
                  <c:v>3.3588522199999998E-2</c:v>
                </c:pt>
                <c:pt idx="39712">
                  <c:v>3.3588522400000001E-2</c:v>
                </c:pt>
                <c:pt idx="39713">
                  <c:v>3.3588522599999997E-2</c:v>
                </c:pt>
                <c:pt idx="39714">
                  <c:v>3.3588522799999999E-2</c:v>
                </c:pt>
                <c:pt idx="39715">
                  <c:v>3.3588523000000002E-2</c:v>
                </c:pt>
                <c:pt idx="39716">
                  <c:v>3.3588523199999998E-2</c:v>
                </c:pt>
                <c:pt idx="39717">
                  <c:v>3.35885234E-2</c:v>
                </c:pt>
                <c:pt idx="39718">
                  <c:v>3.3588523600000003E-2</c:v>
                </c:pt>
                <c:pt idx="39719">
                  <c:v>3.3588523799999999E-2</c:v>
                </c:pt>
                <c:pt idx="39720">
                  <c:v>3.3588524000000002E-2</c:v>
                </c:pt>
                <c:pt idx="39721">
                  <c:v>3.3588524199999997E-2</c:v>
                </c:pt>
                <c:pt idx="39722">
                  <c:v>3.35885244E-2</c:v>
                </c:pt>
                <c:pt idx="39723">
                  <c:v>3.3588524600000003E-2</c:v>
                </c:pt>
                <c:pt idx="39724">
                  <c:v>3.3588524799999998E-2</c:v>
                </c:pt>
                <c:pt idx="39725">
                  <c:v>3.3588525000000001E-2</c:v>
                </c:pt>
                <c:pt idx="39726">
                  <c:v>3.3588525199999997E-2</c:v>
                </c:pt>
                <c:pt idx="39727">
                  <c:v>3.3588525399999999E-2</c:v>
                </c:pt>
                <c:pt idx="39728">
                  <c:v>3.3588525600000002E-2</c:v>
                </c:pt>
                <c:pt idx="39729">
                  <c:v>3.3588525799999998E-2</c:v>
                </c:pt>
                <c:pt idx="39730">
                  <c:v>3.3588526E-2</c:v>
                </c:pt>
                <c:pt idx="39731">
                  <c:v>3.3588526200000003E-2</c:v>
                </c:pt>
                <c:pt idx="39732">
                  <c:v>3.3588526399999999E-2</c:v>
                </c:pt>
                <c:pt idx="39733">
                  <c:v>3.3588526600000002E-2</c:v>
                </c:pt>
                <c:pt idx="39734">
                  <c:v>3.3588526799999997E-2</c:v>
                </c:pt>
                <c:pt idx="39735">
                  <c:v>3.3588527E-2</c:v>
                </c:pt>
                <c:pt idx="39736">
                  <c:v>3.3588527200000003E-2</c:v>
                </c:pt>
                <c:pt idx="39737">
                  <c:v>3.3588527399999998E-2</c:v>
                </c:pt>
                <c:pt idx="39738">
                  <c:v>3.3588527600000001E-2</c:v>
                </c:pt>
                <c:pt idx="39739">
                  <c:v>3.3588527799999997E-2</c:v>
                </c:pt>
                <c:pt idx="39740">
                  <c:v>3.3588527999999999E-2</c:v>
                </c:pt>
                <c:pt idx="39741">
                  <c:v>3.3588528200000002E-2</c:v>
                </c:pt>
                <c:pt idx="39742">
                  <c:v>3.3588528399999998E-2</c:v>
                </c:pt>
                <c:pt idx="39743">
                  <c:v>3.3588528600000001E-2</c:v>
                </c:pt>
                <c:pt idx="39744">
                  <c:v>3.3588528800000003E-2</c:v>
                </c:pt>
                <c:pt idx="39745">
                  <c:v>3.3588528999999999E-2</c:v>
                </c:pt>
                <c:pt idx="39746">
                  <c:v>3.3588529200000002E-2</c:v>
                </c:pt>
                <c:pt idx="39747">
                  <c:v>3.3588529399999997E-2</c:v>
                </c:pt>
                <c:pt idx="39748">
                  <c:v>3.35885296E-2</c:v>
                </c:pt>
                <c:pt idx="39749">
                  <c:v>3.3588529800000003E-2</c:v>
                </c:pt>
                <c:pt idx="39750">
                  <c:v>3.3588529999999998E-2</c:v>
                </c:pt>
                <c:pt idx="39751">
                  <c:v>3.3588530200000001E-2</c:v>
                </c:pt>
                <c:pt idx="39752">
                  <c:v>3.3588530399999997E-2</c:v>
                </c:pt>
                <c:pt idx="39753">
                  <c:v>3.3588530599999999E-2</c:v>
                </c:pt>
                <c:pt idx="39754">
                  <c:v>3.3588530800000002E-2</c:v>
                </c:pt>
                <c:pt idx="39755">
                  <c:v>3.3588530999999998E-2</c:v>
                </c:pt>
                <c:pt idx="39756">
                  <c:v>3.3588531200000001E-2</c:v>
                </c:pt>
                <c:pt idx="39757">
                  <c:v>3.3588531400000003E-2</c:v>
                </c:pt>
                <c:pt idx="39758">
                  <c:v>3.3588531599999999E-2</c:v>
                </c:pt>
                <c:pt idx="39759">
                  <c:v>3.3588531800000002E-2</c:v>
                </c:pt>
                <c:pt idx="39760">
                  <c:v>3.3588531999999997E-2</c:v>
                </c:pt>
                <c:pt idx="39761">
                  <c:v>3.35885322E-2</c:v>
                </c:pt>
                <c:pt idx="39762">
                  <c:v>3.3588532400000003E-2</c:v>
                </c:pt>
                <c:pt idx="39763">
                  <c:v>3.3588532599999998E-2</c:v>
                </c:pt>
                <c:pt idx="39764">
                  <c:v>3.3588532800000001E-2</c:v>
                </c:pt>
                <c:pt idx="39765">
                  <c:v>3.3588532999999997E-2</c:v>
                </c:pt>
                <c:pt idx="39766">
                  <c:v>3.3588533199999999E-2</c:v>
                </c:pt>
                <c:pt idx="39767">
                  <c:v>3.3588533400000002E-2</c:v>
                </c:pt>
                <c:pt idx="39768">
                  <c:v>3.3588533599999998E-2</c:v>
                </c:pt>
                <c:pt idx="39769">
                  <c:v>3.3588533800000001E-2</c:v>
                </c:pt>
                <c:pt idx="39770">
                  <c:v>3.3588534000000003E-2</c:v>
                </c:pt>
                <c:pt idx="39771">
                  <c:v>3.3588534199999999E-2</c:v>
                </c:pt>
                <c:pt idx="39772">
                  <c:v>3.3588534400000002E-2</c:v>
                </c:pt>
                <c:pt idx="39773">
                  <c:v>3.3588534599999997E-2</c:v>
                </c:pt>
                <c:pt idx="39774">
                  <c:v>3.35885348E-2</c:v>
                </c:pt>
                <c:pt idx="39775">
                  <c:v>3.3588535000000003E-2</c:v>
                </c:pt>
                <c:pt idx="39776">
                  <c:v>3.3588535199999998E-2</c:v>
                </c:pt>
                <c:pt idx="39777">
                  <c:v>3.3588535400000001E-2</c:v>
                </c:pt>
                <c:pt idx="39778">
                  <c:v>3.3588535599999997E-2</c:v>
                </c:pt>
                <c:pt idx="39779">
                  <c:v>3.3588535799999999E-2</c:v>
                </c:pt>
                <c:pt idx="39780">
                  <c:v>3.3588536000000002E-2</c:v>
                </c:pt>
                <c:pt idx="39781">
                  <c:v>3.3588536199999998E-2</c:v>
                </c:pt>
                <c:pt idx="39782">
                  <c:v>3.3588536400000001E-2</c:v>
                </c:pt>
                <c:pt idx="39783">
                  <c:v>3.3588536600000003E-2</c:v>
                </c:pt>
                <c:pt idx="39784">
                  <c:v>3.3588536799999999E-2</c:v>
                </c:pt>
                <c:pt idx="39785">
                  <c:v>3.3588537000000002E-2</c:v>
                </c:pt>
                <c:pt idx="39786">
                  <c:v>3.3588537199999997E-2</c:v>
                </c:pt>
                <c:pt idx="39787">
                  <c:v>3.35885374E-2</c:v>
                </c:pt>
                <c:pt idx="39788">
                  <c:v>3.3588537600000003E-2</c:v>
                </c:pt>
                <c:pt idx="39789">
                  <c:v>3.3588537799999998E-2</c:v>
                </c:pt>
                <c:pt idx="39790">
                  <c:v>3.3588538000000001E-2</c:v>
                </c:pt>
                <c:pt idx="39791">
                  <c:v>3.3588538199999997E-2</c:v>
                </c:pt>
                <c:pt idx="39792">
                  <c:v>3.35885384E-2</c:v>
                </c:pt>
                <c:pt idx="39793">
                  <c:v>3.3588538600000002E-2</c:v>
                </c:pt>
                <c:pt idx="39794">
                  <c:v>3.3588538799999998E-2</c:v>
                </c:pt>
                <c:pt idx="39795">
                  <c:v>3.3588539000000001E-2</c:v>
                </c:pt>
                <c:pt idx="39796">
                  <c:v>3.3588539200000003E-2</c:v>
                </c:pt>
                <c:pt idx="39797">
                  <c:v>3.3588539399999999E-2</c:v>
                </c:pt>
                <c:pt idx="39798">
                  <c:v>3.3588539600000002E-2</c:v>
                </c:pt>
                <c:pt idx="39799">
                  <c:v>3.3588539799999997E-2</c:v>
                </c:pt>
                <c:pt idx="39800">
                  <c:v>3.358854E-2</c:v>
                </c:pt>
                <c:pt idx="39801">
                  <c:v>3.3588540200000003E-2</c:v>
                </c:pt>
                <c:pt idx="39802">
                  <c:v>3.3588540399999998E-2</c:v>
                </c:pt>
                <c:pt idx="39803">
                  <c:v>3.3588540600000001E-2</c:v>
                </c:pt>
                <c:pt idx="39804">
                  <c:v>3.3588540799999997E-2</c:v>
                </c:pt>
                <c:pt idx="39805">
                  <c:v>3.3588541E-2</c:v>
                </c:pt>
                <c:pt idx="39806">
                  <c:v>3.3588541200000002E-2</c:v>
                </c:pt>
                <c:pt idx="39807">
                  <c:v>3.3588541399999998E-2</c:v>
                </c:pt>
                <c:pt idx="39808">
                  <c:v>3.3588541600000001E-2</c:v>
                </c:pt>
                <c:pt idx="39809">
                  <c:v>3.3588541800000003E-2</c:v>
                </c:pt>
                <c:pt idx="39810">
                  <c:v>3.3588541999999999E-2</c:v>
                </c:pt>
                <c:pt idx="39811">
                  <c:v>3.3588542200000002E-2</c:v>
                </c:pt>
                <c:pt idx="39812">
                  <c:v>3.3588542399999997E-2</c:v>
                </c:pt>
                <c:pt idx="39813">
                  <c:v>3.35885426E-2</c:v>
                </c:pt>
                <c:pt idx="39814">
                  <c:v>3.3588542800000003E-2</c:v>
                </c:pt>
                <c:pt idx="39815">
                  <c:v>3.3588542999999998E-2</c:v>
                </c:pt>
                <c:pt idx="39816">
                  <c:v>3.3588543200000001E-2</c:v>
                </c:pt>
                <c:pt idx="39817">
                  <c:v>3.3588543399999997E-2</c:v>
                </c:pt>
                <c:pt idx="39818">
                  <c:v>3.35885436E-2</c:v>
                </c:pt>
                <c:pt idx="39819">
                  <c:v>3.3588543800000002E-2</c:v>
                </c:pt>
                <c:pt idx="39820">
                  <c:v>3.3588543999999998E-2</c:v>
                </c:pt>
                <c:pt idx="39821">
                  <c:v>3.3588544200000001E-2</c:v>
                </c:pt>
                <c:pt idx="39822">
                  <c:v>3.3588544400000003E-2</c:v>
                </c:pt>
                <c:pt idx="39823">
                  <c:v>3.3588544599999999E-2</c:v>
                </c:pt>
                <c:pt idx="39824">
                  <c:v>3.3588544800000002E-2</c:v>
                </c:pt>
                <c:pt idx="39825">
                  <c:v>3.3588544999999997E-2</c:v>
                </c:pt>
                <c:pt idx="39826">
                  <c:v>3.35885452E-2</c:v>
                </c:pt>
                <c:pt idx="39827">
                  <c:v>3.3588545400000003E-2</c:v>
                </c:pt>
                <c:pt idx="39828">
                  <c:v>3.3588545599999999E-2</c:v>
                </c:pt>
                <c:pt idx="39829">
                  <c:v>3.3588545800000001E-2</c:v>
                </c:pt>
                <c:pt idx="39830">
                  <c:v>3.3588545999999997E-2</c:v>
                </c:pt>
                <c:pt idx="39831">
                  <c:v>3.35885462E-2</c:v>
                </c:pt>
                <c:pt idx="39832">
                  <c:v>3.3588546400000002E-2</c:v>
                </c:pt>
                <c:pt idx="39833">
                  <c:v>3.3588546599999998E-2</c:v>
                </c:pt>
                <c:pt idx="39834">
                  <c:v>3.3588546800000001E-2</c:v>
                </c:pt>
                <c:pt idx="39835">
                  <c:v>3.3588547000000003E-2</c:v>
                </c:pt>
                <c:pt idx="39836">
                  <c:v>3.3588547199999999E-2</c:v>
                </c:pt>
                <c:pt idx="39837">
                  <c:v>3.3588547400000002E-2</c:v>
                </c:pt>
                <c:pt idx="39838">
                  <c:v>3.3588547599999997E-2</c:v>
                </c:pt>
                <c:pt idx="39839">
                  <c:v>3.35885478E-2</c:v>
                </c:pt>
                <c:pt idx="39840">
                  <c:v>3.3588548000000003E-2</c:v>
                </c:pt>
                <c:pt idx="39841">
                  <c:v>3.3588548199999999E-2</c:v>
                </c:pt>
                <c:pt idx="39842">
                  <c:v>3.3588548400000001E-2</c:v>
                </c:pt>
                <c:pt idx="39843">
                  <c:v>3.3588548599999997E-2</c:v>
                </c:pt>
                <c:pt idx="39844">
                  <c:v>3.35885488E-2</c:v>
                </c:pt>
                <c:pt idx="39845">
                  <c:v>3.3588549000000002E-2</c:v>
                </c:pt>
                <c:pt idx="39846">
                  <c:v>3.3588549199999998E-2</c:v>
                </c:pt>
                <c:pt idx="39847">
                  <c:v>3.3588549400000001E-2</c:v>
                </c:pt>
                <c:pt idx="39848">
                  <c:v>3.3588549600000003E-2</c:v>
                </c:pt>
                <c:pt idx="39849">
                  <c:v>3.3588549799999999E-2</c:v>
                </c:pt>
                <c:pt idx="39850">
                  <c:v>3.3588550000000002E-2</c:v>
                </c:pt>
                <c:pt idx="39851">
                  <c:v>3.3588550199999997E-2</c:v>
                </c:pt>
                <c:pt idx="39852">
                  <c:v>3.35885504E-2</c:v>
                </c:pt>
                <c:pt idx="39853">
                  <c:v>3.3588550600000003E-2</c:v>
                </c:pt>
                <c:pt idx="39854">
                  <c:v>3.3588550799999999E-2</c:v>
                </c:pt>
                <c:pt idx="39855">
                  <c:v>3.3588551000000001E-2</c:v>
                </c:pt>
                <c:pt idx="39856">
                  <c:v>3.3588551199999997E-2</c:v>
                </c:pt>
                <c:pt idx="39857">
                  <c:v>3.35885514E-2</c:v>
                </c:pt>
                <c:pt idx="39858">
                  <c:v>3.3588551600000002E-2</c:v>
                </c:pt>
                <c:pt idx="39859">
                  <c:v>3.3588551799999998E-2</c:v>
                </c:pt>
                <c:pt idx="39860">
                  <c:v>3.3588552000000001E-2</c:v>
                </c:pt>
                <c:pt idx="39861">
                  <c:v>3.3588552200000003E-2</c:v>
                </c:pt>
                <c:pt idx="39862">
                  <c:v>3.3588552399999999E-2</c:v>
                </c:pt>
                <c:pt idx="39863">
                  <c:v>3.3588552600000002E-2</c:v>
                </c:pt>
                <c:pt idx="39864">
                  <c:v>3.3588552799999997E-2</c:v>
                </c:pt>
                <c:pt idx="39865">
                  <c:v>3.3588553E-2</c:v>
                </c:pt>
                <c:pt idx="39866">
                  <c:v>3.3588553200000003E-2</c:v>
                </c:pt>
                <c:pt idx="39867">
                  <c:v>3.3588553399999999E-2</c:v>
                </c:pt>
                <c:pt idx="39868">
                  <c:v>3.3588553600000001E-2</c:v>
                </c:pt>
                <c:pt idx="39869">
                  <c:v>3.3588553799999997E-2</c:v>
                </c:pt>
                <c:pt idx="39870">
                  <c:v>3.3588554E-2</c:v>
                </c:pt>
                <c:pt idx="39871">
                  <c:v>3.3588554200000002E-2</c:v>
                </c:pt>
                <c:pt idx="39872">
                  <c:v>3.3588554399999998E-2</c:v>
                </c:pt>
                <c:pt idx="39873">
                  <c:v>3.3588554600000001E-2</c:v>
                </c:pt>
                <c:pt idx="39874">
                  <c:v>3.3588554800000003E-2</c:v>
                </c:pt>
                <c:pt idx="39875">
                  <c:v>3.3588554999999999E-2</c:v>
                </c:pt>
                <c:pt idx="39876">
                  <c:v>3.3588555200000002E-2</c:v>
                </c:pt>
                <c:pt idx="39877">
                  <c:v>3.3588555399999998E-2</c:v>
                </c:pt>
                <c:pt idx="39878">
                  <c:v>3.35885556E-2</c:v>
                </c:pt>
                <c:pt idx="39879">
                  <c:v>3.3588555800000003E-2</c:v>
                </c:pt>
                <c:pt idx="39880">
                  <c:v>3.3588555999999999E-2</c:v>
                </c:pt>
                <c:pt idx="39881">
                  <c:v>3.3588556200000001E-2</c:v>
                </c:pt>
                <c:pt idx="39882">
                  <c:v>3.3588556399999997E-2</c:v>
                </c:pt>
                <c:pt idx="39883">
                  <c:v>3.35885566E-2</c:v>
                </c:pt>
                <c:pt idx="39884">
                  <c:v>3.3588556800000002E-2</c:v>
                </c:pt>
                <c:pt idx="39885">
                  <c:v>3.3588556999999998E-2</c:v>
                </c:pt>
                <c:pt idx="39886">
                  <c:v>3.3588557200000001E-2</c:v>
                </c:pt>
                <c:pt idx="39887">
                  <c:v>3.3588557400000003E-2</c:v>
                </c:pt>
                <c:pt idx="39888">
                  <c:v>3.3588557599999999E-2</c:v>
                </c:pt>
                <c:pt idx="39889">
                  <c:v>3.3588557800000002E-2</c:v>
                </c:pt>
                <c:pt idx="39890">
                  <c:v>3.3588557999999998E-2</c:v>
                </c:pt>
                <c:pt idx="39891">
                  <c:v>3.35885582E-2</c:v>
                </c:pt>
                <c:pt idx="39892">
                  <c:v>3.3588558400000003E-2</c:v>
                </c:pt>
                <c:pt idx="39893">
                  <c:v>3.3588558599999999E-2</c:v>
                </c:pt>
                <c:pt idx="39894">
                  <c:v>3.3588558800000001E-2</c:v>
                </c:pt>
                <c:pt idx="39895">
                  <c:v>3.3588558999999997E-2</c:v>
                </c:pt>
                <c:pt idx="39896">
                  <c:v>3.35885592E-2</c:v>
                </c:pt>
                <c:pt idx="39897">
                  <c:v>3.3588559400000002E-2</c:v>
                </c:pt>
                <c:pt idx="39898">
                  <c:v>3.3588559599999998E-2</c:v>
                </c:pt>
                <c:pt idx="39899">
                  <c:v>3.3588559800000001E-2</c:v>
                </c:pt>
                <c:pt idx="39900">
                  <c:v>3.3588560000000003E-2</c:v>
                </c:pt>
                <c:pt idx="39901">
                  <c:v>3.3588560199999999E-2</c:v>
                </c:pt>
                <c:pt idx="39902">
                  <c:v>3.3588560400000002E-2</c:v>
                </c:pt>
                <c:pt idx="39903">
                  <c:v>3.3588560599999998E-2</c:v>
                </c:pt>
                <c:pt idx="39904">
                  <c:v>3.35885608E-2</c:v>
                </c:pt>
                <c:pt idx="39905">
                  <c:v>3.3588561000000003E-2</c:v>
                </c:pt>
                <c:pt idx="39906">
                  <c:v>3.3588561199999999E-2</c:v>
                </c:pt>
                <c:pt idx="39907">
                  <c:v>3.3588561400000001E-2</c:v>
                </c:pt>
                <c:pt idx="39908">
                  <c:v>3.3588561599999997E-2</c:v>
                </c:pt>
                <c:pt idx="39909">
                  <c:v>3.35885618E-2</c:v>
                </c:pt>
                <c:pt idx="39910">
                  <c:v>3.3588562000000002E-2</c:v>
                </c:pt>
                <c:pt idx="39911">
                  <c:v>3.3588562199999998E-2</c:v>
                </c:pt>
                <c:pt idx="39912">
                  <c:v>3.3588562400000001E-2</c:v>
                </c:pt>
                <c:pt idx="39913">
                  <c:v>3.3588562600000003E-2</c:v>
                </c:pt>
                <c:pt idx="39914">
                  <c:v>3.3588562799999999E-2</c:v>
                </c:pt>
                <c:pt idx="39915">
                  <c:v>3.3588563000000002E-2</c:v>
                </c:pt>
                <c:pt idx="39916">
                  <c:v>3.3588563199999998E-2</c:v>
                </c:pt>
                <c:pt idx="39917">
                  <c:v>3.35885634E-2</c:v>
                </c:pt>
                <c:pt idx="39918">
                  <c:v>3.3588563600000003E-2</c:v>
                </c:pt>
                <c:pt idx="39919">
                  <c:v>3.3588563799999999E-2</c:v>
                </c:pt>
                <c:pt idx="39920">
                  <c:v>3.3588564000000001E-2</c:v>
                </c:pt>
                <c:pt idx="39921">
                  <c:v>3.3588564199999997E-2</c:v>
                </c:pt>
                <c:pt idx="39922">
                  <c:v>3.35885644E-2</c:v>
                </c:pt>
                <c:pt idx="39923">
                  <c:v>3.3588564600000002E-2</c:v>
                </c:pt>
                <c:pt idx="39924">
                  <c:v>3.3588564799999998E-2</c:v>
                </c:pt>
                <c:pt idx="39925">
                  <c:v>3.3588565000000001E-2</c:v>
                </c:pt>
                <c:pt idx="39926">
                  <c:v>3.3588565200000003E-2</c:v>
                </c:pt>
                <c:pt idx="39927">
                  <c:v>3.3588565399999999E-2</c:v>
                </c:pt>
                <c:pt idx="39928">
                  <c:v>3.3588565600000002E-2</c:v>
                </c:pt>
                <c:pt idx="39929">
                  <c:v>3.3588565799999998E-2</c:v>
                </c:pt>
                <c:pt idx="39930">
                  <c:v>3.3588566E-2</c:v>
                </c:pt>
                <c:pt idx="39931">
                  <c:v>3.3588566200000003E-2</c:v>
                </c:pt>
                <c:pt idx="39932">
                  <c:v>3.3588566399999999E-2</c:v>
                </c:pt>
                <c:pt idx="39933">
                  <c:v>3.3588566600000001E-2</c:v>
                </c:pt>
                <c:pt idx="39934">
                  <c:v>3.3588566799999997E-2</c:v>
                </c:pt>
                <c:pt idx="39935">
                  <c:v>3.3588567E-2</c:v>
                </c:pt>
                <c:pt idx="39936">
                  <c:v>3.3588567200000002E-2</c:v>
                </c:pt>
                <c:pt idx="39937">
                  <c:v>3.3588567399999998E-2</c:v>
                </c:pt>
                <c:pt idx="39938">
                  <c:v>3.3588567600000001E-2</c:v>
                </c:pt>
                <c:pt idx="39939">
                  <c:v>3.3588567799999997E-2</c:v>
                </c:pt>
                <c:pt idx="39940">
                  <c:v>3.3588567999999999E-2</c:v>
                </c:pt>
                <c:pt idx="39941">
                  <c:v>3.3588568200000002E-2</c:v>
                </c:pt>
                <c:pt idx="39942">
                  <c:v>3.3588568399999998E-2</c:v>
                </c:pt>
                <c:pt idx="39943">
                  <c:v>3.35885686E-2</c:v>
                </c:pt>
                <c:pt idx="39944">
                  <c:v>3.3588568800000003E-2</c:v>
                </c:pt>
                <c:pt idx="39945">
                  <c:v>3.3588568999999999E-2</c:v>
                </c:pt>
                <c:pt idx="39946">
                  <c:v>3.3588569200000001E-2</c:v>
                </c:pt>
                <c:pt idx="39947">
                  <c:v>3.3588569399999997E-2</c:v>
                </c:pt>
                <c:pt idx="39948">
                  <c:v>3.35885696E-2</c:v>
                </c:pt>
                <c:pt idx="39949">
                  <c:v>3.3588569800000002E-2</c:v>
                </c:pt>
                <c:pt idx="39950">
                  <c:v>3.3588569999999998E-2</c:v>
                </c:pt>
                <c:pt idx="39951">
                  <c:v>3.3588570200000001E-2</c:v>
                </c:pt>
                <c:pt idx="39952">
                  <c:v>3.3588570399999997E-2</c:v>
                </c:pt>
                <c:pt idx="39953">
                  <c:v>3.3588570599999999E-2</c:v>
                </c:pt>
                <c:pt idx="39954">
                  <c:v>3.3588570800000002E-2</c:v>
                </c:pt>
                <c:pt idx="39955">
                  <c:v>3.3588570999999998E-2</c:v>
                </c:pt>
                <c:pt idx="39956">
                  <c:v>3.35885712E-2</c:v>
                </c:pt>
                <c:pt idx="39957">
                  <c:v>3.3588571400000003E-2</c:v>
                </c:pt>
                <c:pt idx="39958">
                  <c:v>3.3588571599999999E-2</c:v>
                </c:pt>
                <c:pt idx="39959">
                  <c:v>3.3588571800000001E-2</c:v>
                </c:pt>
                <c:pt idx="39960">
                  <c:v>3.3588571999999997E-2</c:v>
                </c:pt>
                <c:pt idx="39961">
                  <c:v>3.35885722E-2</c:v>
                </c:pt>
                <c:pt idx="39962">
                  <c:v>3.3588572400000002E-2</c:v>
                </c:pt>
                <c:pt idx="39963">
                  <c:v>3.3588572599999998E-2</c:v>
                </c:pt>
                <c:pt idx="39964">
                  <c:v>3.3588572800000001E-2</c:v>
                </c:pt>
                <c:pt idx="39965">
                  <c:v>3.3588572999999997E-2</c:v>
                </c:pt>
                <c:pt idx="39966">
                  <c:v>3.3588573199999999E-2</c:v>
                </c:pt>
                <c:pt idx="39967">
                  <c:v>3.3588573400000002E-2</c:v>
                </c:pt>
                <c:pt idx="39968">
                  <c:v>3.3588573599999998E-2</c:v>
                </c:pt>
                <c:pt idx="39969">
                  <c:v>3.35885738E-2</c:v>
                </c:pt>
                <c:pt idx="39970">
                  <c:v>3.3588574000000003E-2</c:v>
                </c:pt>
                <c:pt idx="39971">
                  <c:v>3.3588574199999999E-2</c:v>
                </c:pt>
                <c:pt idx="39972">
                  <c:v>3.3588574400000001E-2</c:v>
                </c:pt>
                <c:pt idx="39973">
                  <c:v>3.3588574599999997E-2</c:v>
                </c:pt>
                <c:pt idx="39974">
                  <c:v>3.35885748E-2</c:v>
                </c:pt>
                <c:pt idx="39975">
                  <c:v>3.3588575000000002E-2</c:v>
                </c:pt>
                <c:pt idx="39976">
                  <c:v>3.3588575199999998E-2</c:v>
                </c:pt>
                <c:pt idx="39977">
                  <c:v>3.3588575400000001E-2</c:v>
                </c:pt>
                <c:pt idx="39978">
                  <c:v>3.3588575599999997E-2</c:v>
                </c:pt>
                <c:pt idx="39979">
                  <c:v>3.3588575799999999E-2</c:v>
                </c:pt>
                <c:pt idx="39980">
                  <c:v>3.3588576000000002E-2</c:v>
                </c:pt>
                <c:pt idx="39981">
                  <c:v>3.3588576199999998E-2</c:v>
                </c:pt>
                <c:pt idx="39982">
                  <c:v>3.35885764E-2</c:v>
                </c:pt>
                <c:pt idx="39983">
                  <c:v>3.3588576600000003E-2</c:v>
                </c:pt>
                <c:pt idx="39984">
                  <c:v>3.3588576799999999E-2</c:v>
                </c:pt>
                <c:pt idx="39985">
                  <c:v>3.3588577000000001E-2</c:v>
                </c:pt>
                <c:pt idx="39986">
                  <c:v>3.3588577199999997E-2</c:v>
                </c:pt>
                <c:pt idx="39987">
                  <c:v>3.35885774E-2</c:v>
                </c:pt>
                <c:pt idx="39988">
                  <c:v>3.3588577600000002E-2</c:v>
                </c:pt>
                <c:pt idx="39989">
                  <c:v>3.3588577799999998E-2</c:v>
                </c:pt>
                <c:pt idx="39990">
                  <c:v>3.3588578000000001E-2</c:v>
                </c:pt>
                <c:pt idx="39991">
                  <c:v>3.3588578199999997E-2</c:v>
                </c:pt>
                <c:pt idx="39992">
                  <c:v>3.3588578399999999E-2</c:v>
                </c:pt>
                <c:pt idx="39993">
                  <c:v>3.3588578600000002E-2</c:v>
                </c:pt>
                <c:pt idx="39994">
                  <c:v>3.3588578799999998E-2</c:v>
                </c:pt>
                <c:pt idx="39995">
                  <c:v>3.3588579E-2</c:v>
                </c:pt>
                <c:pt idx="39996">
                  <c:v>3.3588579200000003E-2</c:v>
                </c:pt>
                <c:pt idx="39997">
                  <c:v>3.3588579399999999E-2</c:v>
                </c:pt>
                <c:pt idx="39998">
                  <c:v>3.3588579600000001E-2</c:v>
                </c:pt>
                <c:pt idx="39999">
                  <c:v>3.3588579799999997E-2</c:v>
                </c:pt>
                <c:pt idx="40000">
                  <c:v>3.358858E-2</c:v>
                </c:pt>
                <c:pt idx="40001">
                  <c:v>3.3588580200000002E-2</c:v>
                </c:pt>
                <c:pt idx="40002">
                  <c:v>3.3588580399999998E-2</c:v>
                </c:pt>
                <c:pt idx="40003">
                  <c:v>3.3588580600000001E-2</c:v>
                </c:pt>
                <c:pt idx="40004">
                  <c:v>3.3588580799999997E-2</c:v>
                </c:pt>
                <c:pt idx="40005">
                  <c:v>3.3588580999999999E-2</c:v>
                </c:pt>
                <c:pt idx="40006">
                  <c:v>3.3588581200000002E-2</c:v>
                </c:pt>
                <c:pt idx="40007">
                  <c:v>3.3588581399999998E-2</c:v>
                </c:pt>
                <c:pt idx="40008">
                  <c:v>3.35885816E-2</c:v>
                </c:pt>
                <c:pt idx="40009">
                  <c:v>3.3588581800000003E-2</c:v>
                </c:pt>
                <c:pt idx="40010">
                  <c:v>3.3588581999999999E-2</c:v>
                </c:pt>
                <c:pt idx="40011">
                  <c:v>3.3588582200000001E-2</c:v>
                </c:pt>
                <c:pt idx="40012">
                  <c:v>3.3588582399999997E-2</c:v>
                </c:pt>
                <c:pt idx="40013">
                  <c:v>3.35885826E-2</c:v>
                </c:pt>
                <c:pt idx="40014">
                  <c:v>3.3588582800000003E-2</c:v>
                </c:pt>
                <c:pt idx="40015">
                  <c:v>3.3588582999999998E-2</c:v>
                </c:pt>
                <c:pt idx="40016">
                  <c:v>3.3588583200000001E-2</c:v>
                </c:pt>
                <c:pt idx="40017">
                  <c:v>3.3588583399999997E-2</c:v>
                </c:pt>
                <c:pt idx="40018">
                  <c:v>3.3588583599999999E-2</c:v>
                </c:pt>
                <c:pt idx="40019">
                  <c:v>3.3588583800000002E-2</c:v>
                </c:pt>
                <c:pt idx="40020">
                  <c:v>3.3588583999999998E-2</c:v>
                </c:pt>
                <c:pt idx="40021">
                  <c:v>3.35885842E-2</c:v>
                </c:pt>
                <c:pt idx="40022">
                  <c:v>3.3588584400000003E-2</c:v>
                </c:pt>
                <c:pt idx="40023">
                  <c:v>3.3588584599999999E-2</c:v>
                </c:pt>
                <c:pt idx="40024">
                  <c:v>3.3588584800000001E-2</c:v>
                </c:pt>
                <c:pt idx="40025">
                  <c:v>3.3588584999999997E-2</c:v>
                </c:pt>
                <c:pt idx="40026">
                  <c:v>3.35885852E-2</c:v>
                </c:pt>
                <c:pt idx="40027">
                  <c:v>3.3588585400000003E-2</c:v>
                </c:pt>
                <c:pt idx="40028">
                  <c:v>3.3588585599999998E-2</c:v>
                </c:pt>
                <c:pt idx="40029">
                  <c:v>3.3588585800000001E-2</c:v>
                </c:pt>
                <c:pt idx="40030">
                  <c:v>3.3588585999999997E-2</c:v>
                </c:pt>
                <c:pt idx="40031">
                  <c:v>3.3588586199999999E-2</c:v>
                </c:pt>
                <c:pt idx="40032">
                  <c:v>3.3588586400000002E-2</c:v>
                </c:pt>
                <c:pt idx="40033">
                  <c:v>3.3588586599999998E-2</c:v>
                </c:pt>
                <c:pt idx="40034">
                  <c:v>3.35885868E-2</c:v>
                </c:pt>
                <c:pt idx="40035">
                  <c:v>3.3588587000000003E-2</c:v>
                </c:pt>
                <c:pt idx="40036">
                  <c:v>3.3588587199999999E-2</c:v>
                </c:pt>
                <c:pt idx="40037">
                  <c:v>3.3588587400000001E-2</c:v>
                </c:pt>
                <c:pt idx="40038">
                  <c:v>3.3588587599999997E-2</c:v>
                </c:pt>
                <c:pt idx="40039">
                  <c:v>3.35885878E-2</c:v>
                </c:pt>
                <c:pt idx="40040">
                  <c:v>3.3588588000000003E-2</c:v>
                </c:pt>
                <c:pt idx="40041">
                  <c:v>3.3588588199999998E-2</c:v>
                </c:pt>
                <c:pt idx="40042">
                  <c:v>3.3588588400000001E-2</c:v>
                </c:pt>
                <c:pt idx="40043">
                  <c:v>3.3588588599999997E-2</c:v>
                </c:pt>
                <c:pt idx="40044">
                  <c:v>3.3588588799999999E-2</c:v>
                </c:pt>
                <c:pt idx="40045">
                  <c:v>3.3588589000000002E-2</c:v>
                </c:pt>
                <c:pt idx="40046">
                  <c:v>3.3588589199999998E-2</c:v>
                </c:pt>
                <c:pt idx="40047">
                  <c:v>3.35885894E-2</c:v>
                </c:pt>
                <c:pt idx="40048">
                  <c:v>3.3588589600000003E-2</c:v>
                </c:pt>
                <c:pt idx="40049">
                  <c:v>3.3588589799999999E-2</c:v>
                </c:pt>
                <c:pt idx="40050">
                  <c:v>3.3588590000000002E-2</c:v>
                </c:pt>
                <c:pt idx="40051">
                  <c:v>3.3588590199999997E-2</c:v>
                </c:pt>
                <c:pt idx="40052">
                  <c:v>3.35885904E-2</c:v>
                </c:pt>
                <c:pt idx="40053">
                  <c:v>3.3588590600000003E-2</c:v>
                </c:pt>
                <c:pt idx="40054">
                  <c:v>3.3588590799999998E-2</c:v>
                </c:pt>
                <c:pt idx="40055">
                  <c:v>3.3588591000000001E-2</c:v>
                </c:pt>
                <c:pt idx="40056">
                  <c:v>3.3588591199999997E-2</c:v>
                </c:pt>
                <c:pt idx="40057">
                  <c:v>3.3588591399999999E-2</c:v>
                </c:pt>
                <c:pt idx="40058">
                  <c:v>3.3588591600000002E-2</c:v>
                </c:pt>
                <c:pt idx="40059">
                  <c:v>3.3588591799999998E-2</c:v>
                </c:pt>
                <c:pt idx="40060">
                  <c:v>3.3588592E-2</c:v>
                </c:pt>
                <c:pt idx="40061">
                  <c:v>3.3588592200000003E-2</c:v>
                </c:pt>
                <c:pt idx="40062">
                  <c:v>3.3588592399999999E-2</c:v>
                </c:pt>
                <c:pt idx="40063">
                  <c:v>3.3588592600000002E-2</c:v>
                </c:pt>
                <c:pt idx="40064">
                  <c:v>3.3588592799999997E-2</c:v>
                </c:pt>
                <c:pt idx="40065">
                  <c:v>3.3588593E-2</c:v>
                </c:pt>
                <c:pt idx="40066">
                  <c:v>3.3588593200000003E-2</c:v>
                </c:pt>
                <c:pt idx="40067">
                  <c:v>3.3588593399999998E-2</c:v>
                </c:pt>
                <c:pt idx="40068">
                  <c:v>3.3588593600000001E-2</c:v>
                </c:pt>
                <c:pt idx="40069">
                  <c:v>3.3588593799999997E-2</c:v>
                </c:pt>
                <c:pt idx="40070">
                  <c:v>3.3588593999999999E-2</c:v>
                </c:pt>
                <c:pt idx="40071">
                  <c:v>3.3588594200000002E-2</c:v>
                </c:pt>
                <c:pt idx="40072">
                  <c:v>3.3588594399999998E-2</c:v>
                </c:pt>
                <c:pt idx="40073">
                  <c:v>3.35885946E-2</c:v>
                </c:pt>
                <c:pt idx="40074">
                  <c:v>3.3588594800000003E-2</c:v>
                </c:pt>
                <c:pt idx="40075">
                  <c:v>3.3588594999999999E-2</c:v>
                </c:pt>
                <c:pt idx="40076">
                  <c:v>3.3588595200000002E-2</c:v>
                </c:pt>
                <c:pt idx="40077">
                  <c:v>3.3588595399999997E-2</c:v>
                </c:pt>
                <c:pt idx="40078">
                  <c:v>3.35885956E-2</c:v>
                </c:pt>
                <c:pt idx="40079">
                  <c:v>3.3588595800000003E-2</c:v>
                </c:pt>
                <c:pt idx="40080">
                  <c:v>3.3588595999999998E-2</c:v>
                </c:pt>
                <c:pt idx="40081">
                  <c:v>3.3588596200000001E-2</c:v>
                </c:pt>
                <c:pt idx="40082">
                  <c:v>3.3588596399999997E-2</c:v>
                </c:pt>
                <c:pt idx="40083">
                  <c:v>3.3588596599999999E-2</c:v>
                </c:pt>
                <c:pt idx="40084">
                  <c:v>3.3588596800000002E-2</c:v>
                </c:pt>
                <c:pt idx="40085">
                  <c:v>3.3588596999999998E-2</c:v>
                </c:pt>
                <c:pt idx="40086">
                  <c:v>3.35885972E-2</c:v>
                </c:pt>
                <c:pt idx="40087">
                  <c:v>3.3588597400000003E-2</c:v>
                </c:pt>
                <c:pt idx="40088">
                  <c:v>3.3588597599999999E-2</c:v>
                </c:pt>
                <c:pt idx="40089">
                  <c:v>3.3588597800000002E-2</c:v>
                </c:pt>
                <c:pt idx="40090">
                  <c:v>3.3588597999999997E-2</c:v>
                </c:pt>
                <c:pt idx="40091">
                  <c:v>3.35885982E-2</c:v>
                </c:pt>
                <c:pt idx="40092">
                  <c:v>3.3588598400000003E-2</c:v>
                </c:pt>
                <c:pt idx="40093">
                  <c:v>3.3588598599999998E-2</c:v>
                </c:pt>
                <c:pt idx="40094">
                  <c:v>3.3588598800000001E-2</c:v>
                </c:pt>
                <c:pt idx="40095">
                  <c:v>3.3588598999999997E-2</c:v>
                </c:pt>
                <c:pt idx="40096">
                  <c:v>3.3588599199999999E-2</c:v>
                </c:pt>
                <c:pt idx="40097">
                  <c:v>3.3588599400000002E-2</c:v>
                </c:pt>
                <c:pt idx="40098">
                  <c:v>3.3588599599999998E-2</c:v>
                </c:pt>
                <c:pt idx="40099">
                  <c:v>3.3588599800000001E-2</c:v>
                </c:pt>
                <c:pt idx="40100">
                  <c:v>3.3588600000000003E-2</c:v>
                </c:pt>
                <c:pt idx="40101">
                  <c:v>3.3588600199999999E-2</c:v>
                </c:pt>
                <c:pt idx="40102">
                  <c:v>3.3588600400000002E-2</c:v>
                </c:pt>
                <c:pt idx="40103">
                  <c:v>3.3588600599999997E-2</c:v>
                </c:pt>
                <c:pt idx="40104">
                  <c:v>3.35886008E-2</c:v>
                </c:pt>
                <c:pt idx="40105">
                  <c:v>3.3588601000000003E-2</c:v>
                </c:pt>
                <c:pt idx="40106">
                  <c:v>3.3588601199999998E-2</c:v>
                </c:pt>
                <c:pt idx="40107">
                  <c:v>3.3588601400000001E-2</c:v>
                </c:pt>
                <c:pt idx="40108">
                  <c:v>3.3588601599999997E-2</c:v>
                </c:pt>
                <c:pt idx="40109">
                  <c:v>3.3588601799999999E-2</c:v>
                </c:pt>
                <c:pt idx="40110">
                  <c:v>3.3588602000000002E-2</c:v>
                </c:pt>
                <c:pt idx="40111">
                  <c:v>3.3588602199999998E-2</c:v>
                </c:pt>
                <c:pt idx="40112">
                  <c:v>3.3588602400000001E-2</c:v>
                </c:pt>
                <c:pt idx="40113">
                  <c:v>3.3588602600000003E-2</c:v>
                </c:pt>
                <c:pt idx="40114">
                  <c:v>3.3588602799999999E-2</c:v>
                </c:pt>
                <c:pt idx="40115">
                  <c:v>3.3588603000000002E-2</c:v>
                </c:pt>
                <c:pt idx="40116">
                  <c:v>3.3588603199999997E-2</c:v>
                </c:pt>
                <c:pt idx="40117">
                  <c:v>3.35886034E-2</c:v>
                </c:pt>
                <c:pt idx="40118">
                  <c:v>3.3588603600000003E-2</c:v>
                </c:pt>
                <c:pt idx="40119">
                  <c:v>3.3588603799999998E-2</c:v>
                </c:pt>
                <c:pt idx="40120">
                  <c:v>3.3588604000000001E-2</c:v>
                </c:pt>
                <c:pt idx="40121">
                  <c:v>3.3588604199999997E-2</c:v>
                </c:pt>
                <c:pt idx="40122">
                  <c:v>3.3588604399999999E-2</c:v>
                </c:pt>
                <c:pt idx="40123">
                  <c:v>3.3588604600000002E-2</c:v>
                </c:pt>
                <c:pt idx="40124">
                  <c:v>3.3588604799999998E-2</c:v>
                </c:pt>
                <c:pt idx="40125">
                  <c:v>3.3588605000000001E-2</c:v>
                </c:pt>
                <c:pt idx="40126">
                  <c:v>3.3588605200000003E-2</c:v>
                </c:pt>
                <c:pt idx="40127">
                  <c:v>3.3588605399999999E-2</c:v>
                </c:pt>
                <c:pt idx="40128">
                  <c:v>3.3588605600000002E-2</c:v>
                </c:pt>
                <c:pt idx="40129">
                  <c:v>3.3588605799999997E-2</c:v>
                </c:pt>
                <c:pt idx="40130">
                  <c:v>3.3588606E-2</c:v>
                </c:pt>
                <c:pt idx="40131">
                  <c:v>3.3588606200000003E-2</c:v>
                </c:pt>
                <c:pt idx="40132">
                  <c:v>3.3588606399999998E-2</c:v>
                </c:pt>
                <c:pt idx="40133">
                  <c:v>3.3588606600000001E-2</c:v>
                </c:pt>
                <c:pt idx="40134">
                  <c:v>3.3588606799999997E-2</c:v>
                </c:pt>
                <c:pt idx="40135">
                  <c:v>3.3588606999999999E-2</c:v>
                </c:pt>
                <c:pt idx="40136">
                  <c:v>3.3588607200000002E-2</c:v>
                </c:pt>
                <c:pt idx="40137">
                  <c:v>3.3588607399999998E-2</c:v>
                </c:pt>
                <c:pt idx="40138">
                  <c:v>3.3588607600000001E-2</c:v>
                </c:pt>
                <c:pt idx="40139">
                  <c:v>3.3588607800000003E-2</c:v>
                </c:pt>
                <c:pt idx="40140">
                  <c:v>3.3588607999999999E-2</c:v>
                </c:pt>
                <c:pt idx="40141">
                  <c:v>3.3588608200000002E-2</c:v>
                </c:pt>
                <c:pt idx="40142">
                  <c:v>3.3588608399999997E-2</c:v>
                </c:pt>
                <c:pt idx="40143">
                  <c:v>3.35886086E-2</c:v>
                </c:pt>
                <c:pt idx="40144">
                  <c:v>3.3588608800000003E-2</c:v>
                </c:pt>
                <c:pt idx="40145">
                  <c:v>3.3588608999999998E-2</c:v>
                </c:pt>
                <c:pt idx="40146">
                  <c:v>3.3588609200000001E-2</c:v>
                </c:pt>
                <c:pt idx="40147">
                  <c:v>3.3588609399999997E-2</c:v>
                </c:pt>
                <c:pt idx="40148">
                  <c:v>3.35886096E-2</c:v>
                </c:pt>
                <c:pt idx="40149">
                  <c:v>3.3588609800000002E-2</c:v>
                </c:pt>
                <c:pt idx="40150">
                  <c:v>3.3588609999999998E-2</c:v>
                </c:pt>
                <c:pt idx="40151">
                  <c:v>3.3588610200000001E-2</c:v>
                </c:pt>
                <c:pt idx="40152">
                  <c:v>3.3588610400000003E-2</c:v>
                </c:pt>
                <c:pt idx="40153">
                  <c:v>3.3588610599999999E-2</c:v>
                </c:pt>
                <c:pt idx="40154">
                  <c:v>3.3588610800000002E-2</c:v>
                </c:pt>
                <c:pt idx="40155">
                  <c:v>3.3588610999999997E-2</c:v>
                </c:pt>
                <c:pt idx="40156">
                  <c:v>3.35886112E-2</c:v>
                </c:pt>
                <c:pt idx="40157">
                  <c:v>3.3588611400000003E-2</c:v>
                </c:pt>
                <c:pt idx="40158">
                  <c:v>3.3588611599999998E-2</c:v>
                </c:pt>
                <c:pt idx="40159">
                  <c:v>3.3588611800000001E-2</c:v>
                </c:pt>
                <c:pt idx="40160">
                  <c:v>3.3588611999999997E-2</c:v>
                </c:pt>
                <c:pt idx="40161">
                  <c:v>3.35886122E-2</c:v>
                </c:pt>
                <c:pt idx="40162">
                  <c:v>3.3588612400000002E-2</c:v>
                </c:pt>
                <c:pt idx="40163">
                  <c:v>3.3588612599999998E-2</c:v>
                </c:pt>
                <c:pt idx="40164">
                  <c:v>3.3588612800000001E-2</c:v>
                </c:pt>
                <c:pt idx="40165">
                  <c:v>3.3588613000000003E-2</c:v>
                </c:pt>
                <c:pt idx="40166">
                  <c:v>3.3588613199999999E-2</c:v>
                </c:pt>
                <c:pt idx="40167">
                  <c:v>3.3588613400000002E-2</c:v>
                </c:pt>
                <c:pt idx="40168">
                  <c:v>3.3588613599999997E-2</c:v>
                </c:pt>
                <c:pt idx="40169">
                  <c:v>3.35886138E-2</c:v>
                </c:pt>
                <c:pt idx="40170">
                  <c:v>3.3588614000000003E-2</c:v>
                </c:pt>
                <c:pt idx="40171">
                  <c:v>3.3588614199999998E-2</c:v>
                </c:pt>
                <c:pt idx="40172">
                  <c:v>3.3588614400000001E-2</c:v>
                </c:pt>
                <c:pt idx="40173">
                  <c:v>3.3588614599999997E-2</c:v>
                </c:pt>
                <c:pt idx="40174">
                  <c:v>3.35886148E-2</c:v>
                </c:pt>
                <c:pt idx="40175">
                  <c:v>3.3588615000000002E-2</c:v>
                </c:pt>
                <c:pt idx="40176">
                  <c:v>3.3588615199999998E-2</c:v>
                </c:pt>
                <c:pt idx="40177">
                  <c:v>3.3588615400000001E-2</c:v>
                </c:pt>
                <c:pt idx="40178">
                  <c:v>3.3588615600000003E-2</c:v>
                </c:pt>
                <c:pt idx="40179">
                  <c:v>3.3588615799999999E-2</c:v>
                </c:pt>
                <c:pt idx="40180">
                  <c:v>3.3588616000000002E-2</c:v>
                </c:pt>
                <c:pt idx="40181">
                  <c:v>3.3588616199999997E-2</c:v>
                </c:pt>
                <c:pt idx="40182">
                  <c:v>3.35886164E-2</c:v>
                </c:pt>
                <c:pt idx="40183">
                  <c:v>3.3588616600000003E-2</c:v>
                </c:pt>
                <c:pt idx="40184">
                  <c:v>3.3588616799999998E-2</c:v>
                </c:pt>
                <c:pt idx="40185">
                  <c:v>3.3588617000000001E-2</c:v>
                </c:pt>
                <c:pt idx="40186">
                  <c:v>3.3588617199999997E-2</c:v>
                </c:pt>
                <c:pt idx="40187">
                  <c:v>3.35886174E-2</c:v>
                </c:pt>
                <c:pt idx="40188">
                  <c:v>3.3588617600000002E-2</c:v>
                </c:pt>
                <c:pt idx="40189">
                  <c:v>3.3588617799999998E-2</c:v>
                </c:pt>
                <c:pt idx="40190">
                  <c:v>3.3588618000000001E-2</c:v>
                </c:pt>
                <c:pt idx="40191">
                  <c:v>3.3588618200000003E-2</c:v>
                </c:pt>
                <c:pt idx="40192">
                  <c:v>3.3588618399999999E-2</c:v>
                </c:pt>
                <c:pt idx="40193">
                  <c:v>3.3588618600000002E-2</c:v>
                </c:pt>
                <c:pt idx="40194">
                  <c:v>3.3588618799999997E-2</c:v>
                </c:pt>
                <c:pt idx="40195">
                  <c:v>3.3588619E-2</c:v>
                </c:pt>
                <c:pt idx="40196">
                  <c:v>3.3588619200000003E-2</c:v>
                </c:pt>
                <c:pt idx="40197">
                  <c:v>3.3588619399999999E-2</c:v>
                </c:pt>
                <c:pt idx="40198">
                  <c:v>3.3588619600000001E-2</c:v>
                </c:pt>
                <c:pt idx="40199">
                  <c:v>3.3588619799999997E-2</c:v>
                </c:pt>
                <c:pt idx="40200">
                  <c:v>3.358862E-2</c:v>
                </c:pt>
                <c:pt idx="40201">
                  <c:v>3.3588620200000002E-2</c:v>
                </c:pt>
                <c:pt idx="40202">
                  <c:v>3.3588620399999998E-2</c:v>
                </c:pt>
                <c:pt idx="40203">
                  <c:v>3.3588620600000001E-2</c:v>
                </c:pt>
                <c:pt idx="40204">
                  <c:v>3.3588620800000003E-2</c:v>
                </c:pt>
                <c:pt idx="40205">
                  <c:v>3.3588620999999999E-2</c:v>
                </c:pt>
                <c:pt idx="40206">
                  <c:v>3.3588621200000002E-2</c:v>
                </c:pt>
                <c:pt idx="40207">
                  <c:v>3.3588621399999997E-2</c:v>
                </c:pt>
                <c:pt idx="40208">
                  <c:v>3.35886216E-2</c:v>
                </c:pt>
                <c:pt idx="40209">
                  <c:v>3.3588621800000003E-2</c:v>
                </c:pt>
                <c:pt idx="40210">
                  <c:v>3.3588621999999999E-2</c:v>
                </c:pt>
                <c:pt idx="40211">
                  <c:v>3.3588622200000001E-2</c:v>
                </c:pt>
                <c:pt idx="40212">
                  <c:v>3.3588622399999997E-2</c:v>
                </c:pt>
                <c:pt idx="40213">
                  <c:v>3.35886226E-2</c:v>
                </c:pt>
                <c:pt idx="40214">
                  <c:v>3.3588622800000002E-2</c:v>
                </c:pt>
                <c:pt idx="40215">
                  <c:v>3.3588622999999998E-2</c:v>
                </c:pt>
                <c:pt idx="40216">
                  <c:v>3.3588623200000001E-2</c:v>
                </c:pt>
                <c:pt idx="40217">
                  <c:v>3.3588623400000003E-2</c:v>
                </c:pt>
                <c:pt idx="40218">
                  <c:v>3.3588623599999999E-2</c:v>
                </c:pt>
                <c:pt idx="40219">
                  <c:v>3.3588623800000002E-2</c:v>
                </c:pt>
                <c:pt idx="40220">
                  <c:v>3.3588623999999997E-2</c:v>
                </c:pt>
                <c:pt idx="40221">
                  <c:v>3.35886242E-2</c:v>
                </c:pt>
                <c:pt idx="40222">
                  <c:v>3.3588624400000003E-2</c:v>
                </c:pt>
                <c:pt idx="40223">
                  <c:v>3.3588624599999999E-2</c:v>
                </c:pt>
                <c:pt idx="40224">
                  <c:v>3.3588624800000001E-2</c:v>
                </c:pt>
                <c:pt idx="40225">
                  <c:v>3.3588624999999997E-2</c:v>
                </c:pt>
                <c:pt idx="40226">
                  <c:v>3.35886252E-2</c:v>
                </c:pt>
                <c:pt idx="40227">
                  <c:v>3.3588625400000002E-2</c:v>
                </c:pt>
                <c:pt idx="40228">
                  <c:v>3.3588625599999998E-2</c:v>
                </c:pt>
                <c:pt idx="40229">
                  <c:v>3.3588625800000001E-2</c:v>
                </c:pt>
                <c:pt idx="40230">
                  <c:v>3.3588626000000003E-2</c:v>
                </c:pt>
                <c:pt idx="40231">
                  <c:v>3.3588626199999999E-2</c:v>
                </c:pt>
                <c:pt idx="40232">
                  <c:v>3.3588626400000002E-2</c:v>
                </c:pt>
                <c:pt idx="40233">
                  <c:v>3.3588626599999998E-2</c:v>
                </c:pt>
                <c:pt idx="40234">
                  <c:v>3.35886268E-2</c:v>
                </c:pt>
                <c:pt idx="40235">
                  <c:v>3.3588627000000003E-2</c:v>
                </c:pt>
                <c:pt idx="40236">
                  <c:v>3.3588627199999999E-2</c:v>
                </c:pt>
                <c:pt idx="40237">
                  <c:v>3.3588627400000001E-2</c:v>
                </c:pt>
                <c:pt idx="40238">
                  <c:v>3.3588627599999997E-2</c:v>
                </c:pt>
                <c:pt idx="40239">
                  <c:v>3.35886278E-2</c:v>
                </c:pt>
                <c:pt idx="40240">
                  <c:v>3.3588628000000002E-2</c:v>
                </c:pt>
                <c:pt idx="40241">
                  <c:v>3.3588628199999998E-2</c:v>
                </c:pt>
                <c:pt idx="40242">
                  <c:v>3.3588628400000001E-2</c:v>
                </c:pt>
                <c:pt idx="40243">
                  <c:v>3.3588628600000003E-2</c:v>
                </c:pt>
                <c:pt idx="40244">
                  <c:v>3.3588628799999999E-2</c:v>
                </c:pt>
                <c:pt idx="40245">
                  <c:v>3.3588629000000002E-2</c:v>
                </c:pt>
                <c:pt idx="40246">
                  <c:v>3.3588629199999998E-2</c:v>
                </c:pt>
                <c:pt idx="40247">
                  <c:v>3.35886294E-2</c:v>
                </c:pt>
                <c:pt idx="40248">
                  <c:v>3.3588629600000003E-2</c:v>
                </c:pt>
                <c:pt idx="40249">
                  <c:v>3.3588629799999999E-2</c:v>
                </c:pt>
                <c:pt idx="40250">
                  <c:v>3.3588630000000001E-2</c:v>
                </c:pt>
                <c:pt idx="40251">
                  <c:v>3.3588630199999997E-2</c:v>
                </c:pt>
                <c:pt idx="40252">
                  <c:v>3.35886304E-2</c:v>
                </c:pt>
                <c:pt idx="40253">
                  <c:v>3.3588630600000002E-2</c:v>
                </c:pt>
                <c:pt idx="40254">
                  <c:v>3.3588630799999998E-2</c:v>
                </c:pt>
                <c:pt idx="40255">
                  <c:v>3.3588631000000001E-2</c:v>
                </c:pt>
                <c:pt idx="40256">
                  <c:v>3.3588631200000003E-2</c:v>
                </c:pt>
                <c:pt idx="40257">
                  <c:v>3.3588631399999999E-2</c:v>
                </c:pt>
                <c:pt idx="40258">
                  <c:v>3.3588631600000002E-2</c:v>
                </c:pt>
                <c:pt idx="40259">
                  <c:v>3.3588631799999998E-2</c:v>
                </c:pt>
                <c:pt idx="40260">
                  <c:v>3.3588632E-2</c:v>
                </c:pt>
                <c:pt idx="40261">
                  <c:v>3.3588632200000003E-2</c:v>
                </c:pt>
                <c:pt idx="40262">
                  <c:v>3.3588632399999999E-2</c:v>
                </c:pt>
                <c:pt idx="40263">
                  <c:v>3.3588632600000001E-2</c:v>
                </c:pt>
                <c:pt idx="40264">
                  <c:v>3.3588632799999997E-2</c:v>
                </c:pt>
                <c:pt idx="40265">
                  <c:v>3.3588633E-2</c:v>
                </c:pt>
                <c:pt idx="40266">
                  <c:v>3.3588633200000002E-2</c:v>
                </c:pt>
                <c:pt idx="40267">
                  <c:v>3.3588633399999998E-2</c:v>
                </c:pt>
                <c:pt idx="40268">
                  <c:v>3.3588633600000001E-2</c:v>
                </c:pt>
                <c:pt idx="40269">
                  <c:v>3.3588633800000003E-2</c:v>
                </c:pt>
                <c:pt idx="40270">
                  <c:v>3.3588633999999999E-2</c:v>
                </c:pt>
                <c:pt idx="40271">
                  <c:v>3.3588634200000002E-2</c:v>
                </c:pt>
                <c:pt idx="40272">
                  <c:v>3.3588634399999998E-2</c:v>
                </c:pt>
                <c:pt idx="40273">
                  <c:v>3.35886346E-2</c:v>
                </c:pt>
                <c:pt idx="40274">
                  <c:v>3.3588634800000003E-2</c:v>
                </c:pt>
                <c:pt idx="40275">
                  <c:v>3.3588634999999999E-2</c:v>
                </c:pt>
                <c:pt idx="40276">
                  <c:v>3.3588635200000001E-2</c:v>
                </c:pt>
                <c:pt idx="40277">
                  <c:v>3.3588635399999997E-2</c:v>
                </c:pt>
                <c:pt idx="40278">
                  <c:v>3.35886356E-2</c:v>
                </c:pt>
                <c:pt idx="40279">
                  <c:v>3.3588635800000002E-2</c:v>
                </c:pt>
                <c:pt idx="40280">
                  <c:v>3.3588635999999998E-2</c:v>
                </c:pt>
                <c:pt idx="40281">
                  <c:v>3.3588636200000001E-2</c:v>
                </c:pt>
                <c:pt idx="40282">
                  <c:v>3.3588636400000003E-2</c:v>
                </c:pt>
                <c:pt idx="40283">
                  <c:v>3.3588636599999999E-2</c:v>
                </c:pt>
                <c:pt idx="40284">
                  <c:v>3.3588636800000002E-2</c:v>
                </c:pt>
                <c:pt idx="40285">
                  <c:v>3.3588636999999998E-2</c:v>
                </c:pt>
                <c:pt idx="40286">
                  <c:v>3.35886372E-2</c:v>
                </c:pt>
                <c:pt idx="40287">
                  <c:v>3.3588637400000003E-2</c:v>
                </c:pt>
                <c:pt idx="40288">
                  <c:v>3.3588637599999999E-2</c:v>
                </c:pt>
                <c:pt idx="40289">
                  <c:v>3.3588637800000001E-2</c:v>
                </c:pt>
                <c:pt idx="40290">
                  <c:v>3.3588637999999997E-2</c:v>
                </c:pt>
                <c:pt idx="40291">
                  <c:v>3.35886382E-2</c:v>
                </c:pt>
                <c:pt idx="40292">
                  <c:v>3.3588638400000002E-2</c:v>
                </c:pt>
                <c:pt idx="40293">
                  <c:v>3.3588638599999998E-2</c:v>
                </c:pt>
                <c:pt idx="40294">
                  <c:v>3.3588638800000001E-2</c:v>
                </c:pt>
                <c:pt idx="40295">
                  <c:v>3.3588639000000003E-2</c:v>
                </c:pt>
                <c:pt idx="40296">
                  <c:v>3.3588639199999999E-2</c:v>
                </c:pt>
                <c:pt idx="40297">
                  <c:v>3.3588639400000002E-2</c:v>
                </c:pt>
                <c:pt idx="40298">
                  <c:v>3.3588639599999998E-2</c:v>
                </c:pt>
                <c:pt idx="40299">
                  <c:v>3.35886398E-2</c:v>
                </c:pt>
                <c:pt idx="40300">
                  <c:v>3.3588640000000003E-2</c:v>
                </c:pt>
                <c:pt idx="40301">
                  <c:v>3.3588640199999999E-2</c:v>
                </c:pt>
                <c:pt idx="40302">
                  <c:v>3.3588640400000001E-2</c:v>
                </c:pt>
                <c:pt idx="40303">
                  <c:v>3.3588640599999997E-2</c:v>
                </c:pt>
                <c:pt idx="40304">
                  <c:v>3.35886408E-2</c:v>
                </c:pt>
                <c:pt idx="40305">
                  <c:v>3.3588641000000002E-2</c:v>
                </c:pt>
                <c:pt idx="40306">
                  <c:v>3.3588641199999998E-2</c:v>
                </c:pt>
                <c:pt idx="40307">
                  <c:v>3.3588641400000001E-2</c:v>
                </c:pt>
                <c:pt idx="40308">
                  <c:v>3.3588641599999997E-2</c:v>
                </c:pt>
                <c:pt idx="40309">
                  <c:v>3.3588641799999999E-2</c:v>
                </c:pt>
                <c:pt idx="40310">
                  <c:v>3.3588642000000002E-2</c:v>
                </c:pt>
                <c:pt idx="40311">
                  <c:v>3.3588642199999998E-2</c:v>
                </c:pt>
                <c:pt idx="40312">
                  <c:v>3.35886424E-2</c:v>
                </c:pt>
                <c:pt idx="40313">
                  <c:v>3.3588642600000003E-2</c:v>
                </c:pt>
                <c:pt idx="40314">
                  <c:v>3.3588642799999999E-2</c:v>
                </c:pt>
                <c:pt idx="40315">
                  <c:v>3.3588643000000001E-2</c:v>
                </c:pt>
                <c:pt idx="40316">
                  <c:v>3.3588643199999997E-2</c:v>
                </c:pt>
                <c:pt idx="40317">
                  <c:v>3.35886434E-2</c:v>
                </c:pt>
                <c:pt idx="40318">
                  <c:v>3.3588643600000002E-2</c:v>
                </c:pt>
                <c:pt idx="40319">
                  <c:v>3.3588643799999998E-2</c:v>
                </c:pt>
                <c:pt idx="40320">
                  <c:v>3.3588644000000001E-2</c:v>
                </c:pt>
                <c:pt idx="40321">
                  <c:v>3.3588644199999997E-2</c:v>
                </c:pt>
                <c:pt idx="40322">
                  <c:v>3.3588644399999999E-2</c:v>
                </c:pt>
                <c:pt idx="40323">
                  <c:v>3.3588644600000002E-2</c:v>
                </c:pt>
                <c:pt idx="40324">
                  <c:v>3.3588644799999998E-2</c:v>
                </c:pt>
                <c:pt idx="40325">
                  <c:v>3.3588645E-2</c:v>
                </c:pt>
                <c:pt idx="40326">
                  <c:v>3.3588645200000003E-2</c:v>
                </c:pt>
                <c:pt idx="40327">
                  <c:v>3.3588645399999999E-2</c:v>
                </c:pt>
                <c:pt idx="40328">
                  <c:v>3.3588645600000001E-2</c:v>
                </c:pt>
                <c:pt idx="40329">
                  <c:v>3.3588645799999997E-2</c:v>
                </c:pt>
                <c:pt idx="40330">
                  <c:v>3.3588646E-2</c:v>
                </c:pt>
                <c:pt idx="40331">
                  <c:v>3.3588646200000002E-2</c:v>
                </c:pt>
                <c:pt idx="40332">
                  <c:v>3.3588646399999998E-2</c:v>
                </c:pt>
                <c:pt idx="40333">
                  <c:v>3.3588646600000001E-2</c:v>
                </c:pt>
                <c:pt idx="40334">
                  <c:v>3.3588646799999997E-2</c:v>
                </c:pt>
                <c:pt idx="40335">
                  <c:v>3.3588646999999999E-2</c:v>
                </c:pt>
                <c:pt idx="40336">
                  <c:v>3.3588647200000002E-2</c:v>
                </c:pt>
                <c:pt idx="40337">
                  <c:v>3.3588647399999998E-2</c:v>
                </c:pt>
                <c:pt idx="40338">
                  <c:v>3.35886476E-2</c:v>
                </c:pt>
                <c:pt idx="40339">
                  <c:v>3.3588647800000003E-2</c:v>
                </c:pt>
                <c:pt idx="40340">
                  <c:v>3.3588647999999999E-2</c:v>
                </c:pt>
                <c:pt idx="40341">
                  <c:v>3.3588648200000001E-2</c:v>
                </c:pt>
                <c:pt idx="40342">
                  <c:v>3.3588648399999997E-2</c:v>
                </c:pt>
                <c:pt idx="40343">
                  <c:v>3.35886486E-2</c:v>
                </c:pt>
                <c:pt idx="40344">
                  <c:v>3.3588648800000002E-2</c:v>
                </c:pt>
                <c:pt idx="40345">
                  <c:v>3.3588648999999998E-2</c:v>
                </c:pt>
                <c:pt idx="40346">
                  <c:v>3.3588649200000001E-2</c:v>
                </c:pt>
                <c:pt idx="40347">
                  <c:v>3.3588649399999997E-2</c:v>
                </c:pt>
                <c:pt idx="40348">
                  <c:v>3.3588649599999999E-2</c:v>
                </c:pt>
                <c:pt idx="40349">
                  <c:v>3.3588649800000002E-2</c:v>
                </c:pt>
                <c:pt idx="40350">
                  <c:v>3.3588649999999998E-2</c:v>
                </c:pt>
                <c:pt idx="40351">
                  <c:v>3.35886502E-2</c:v>
                </c:pt>
                <c:pt idx="40352">
                  <c:v>3.3588650400000003E-2</c:v>
                </c:pt>
                <c:pt idx="40353">
                  <c:v>3.3588650599999999E-2</c:v>
                </c:pt>
                <c:pt idx="40354">
                  <c:v>3.3588650800000001E-2</c:v>
                </c:pt>
                <c:pt idx="40355">
                  <c:v>3.3588650999999997E-2</c:v>
                </c:pt>
                <c:pt idx="40356">
                  <c:v>3.35886512E-2</c:v>
                </c:pt>
                <c:pt idx="40357">
                  <c:v>3.3588651400000002E-2</c:v>
                </c:pt>
                <c:pt idx="40358">
                  <c:v>3.3588651599999998E-2</c:v>
                </c:pt>
                <c:pt idx="40359">
                  <c:v>3.3588651800000001E-2</c:v>
                </c:pt>
                <c:pt idx="40360">
                  <c:v>3.3588651999999997E-2</c:v>
                </c:pt>
                <c:pt idx="40361">
                  <c:v>3.3588652199999999E-2</c:v>
                </c:pt>
                <c:pt idx="40362">
                  <c:v>3.3588652400000002E-2</c:v>
                </c:pt>
                <c:pt idx="40363">
                  <c:v>3.3588652599999998E-2</c:v>
                </c:pt>
                <c:pt idx="40364">
                  <c:v>3.35886528E-2</c:v>
                </c:pt>
                <c:pt idx="40365">
                  <c:v>3.3588653000000003E-2</c:v>
                </c:pt>
                <c:pt idx="40366">
                  <c:v>3.3588653199999999E-2</c:v>
                </c:pt>
                <c:pt idx="40367">
                  <c:v>3.3588653400000001E-2</c:v>
                </c:pt>
                <c:pt idx="40368">
                  <c:v>3.3588653599999997E-2</c:v>
                </c:pt>
                <c:pt idx="40369">
                  <c:v>3.35886538E-2</c:v>
                </c:pt>
                <c:pt idx="40370">
                  <c:v>3.3588654000000003E-2</c:v>
                </c:pt>
                <c:pt idx="40371">
                  <c:v>3.3588654199999998E-2</c:v>
                </c:pt>
                <c:pt idx="40372">
                  <c:v>3.3588654400000001E-2</c:v>
                </c:pt>
                <c:pt idx="40373">
                  <c:v>3.3588654599999997E-2</c:v>
                </c:pt>
                <c:pt idx="40374">
                  <c:v>3.3588654799999999E-2</c:v>
                </c:pt>
                <c:pt idx="40375">
                  <c:v>3.3588655000000002E-2</c:v>
                </c:pt>
                <c:pt idx="40376">
                  <c:v>3.3588655199999998E-2</c:v>
                </c:pt>
                <c:pt idx="40377">
                  <c:v>3.35886554E-2</c:v>
                </c:pt>
                <c:pt idx="40378">
                  <c:v>3.3588655600000003E-2</c:v>
                </c:pt>
                <c:pt idx="40379">
                  <c:v>3.3588655799999999E-2</c:v>
                </c:pt>
                <c:pt idx="40380">
                  <c:v>3.3588656000000001E-2</c:v>
                </c:pt>
                <c:pt idx="40381">
                  <c:v>3.3588656199999997E-2</c:v>
                </c:pt>
                <c:pt idx="40382">
                  <c:v>3.35886564E-2</c:v>
                </c:pt>
                <c:pt idx="40383">
                  <c:v>3.3588656600000003E-2</c:v>
                </c:pt>
                <c:pt idx="40384">
                  <c:v>3.3588656799999998E-2</c:v>
                </c:pt>
                <c:pt idx="40385">
                  <c:v>3.3588657000000001E-2</c:v>
                </c:pt>
                <c:pt idx="40386">
                  <c:v>3.3588657199999997E-2</c:v>
                </c:pt>
                <c:pt idx="40387">
                  <c:v>3.3588657399999999E-2</c:v>
                </c:pt>
                <c:pt idx="40388">
                  <c:v>3.3588657600000002E-2</c:v>
                </c:pt>
                <c:pt idx="40389">
                  <c:v>3.3588657799999998E-2</c:v>
                </c:pt>
                <c:pt idx="40390">
                  <c:v>3.3588658E-2</c:v>
                </c:pt>
                <c:pt idx="40391">
                  <c:v>3.3588658200000003E-2</c:v>
                </c:pt>
                <c:pt idx="40392">
                  <c:v>3.3588658399999999E-2</c:v>
                </c:pt>
                <c:pt idx="40393">
                  <c:v>3.3588658600000001E-2</c:v>
                </c:pt>
                <c:pt idx="40394">
                  <c:v>3.3588658799999997E-2</c:v>
                </c:pt>
                <c:pt idx="40395">
                  <c:v>3.3588659E-2</c:v>
                </c:pt>
                <c:pt idx="40396">
                  <c:v>3.3588659200000003E-2</c:v>
                </c:pt>
                <c:pt idx="40397">
                  <c:v>3.3588659399999998E-2</c:v>
                </c:pt>
                <c:pt idx="40398">
                  <c:v>3.3588659600000001E-2</c:v>
                </c:pt>
                <c:pt idx="40399">
                  <c:v>3.3588659799999997E-2</c:v>
                </c:pt>
                <c:pt idx="40400">
                  <c:v>3.3588659999999999E-2</c:v>
                </c:pt>
                <c:pt idx="40401">
                  <c:v>3.3588660200000002E-2</c:v>
                </c:pt>
                <c:pt idx="40402">
                  <c:v>3.3588660399999998E-2</c:v>
                </c:pt>
                <c:pt idx="40403">
                  <c:v>3.35886606E-2</c:v>
                </c:pt>
                <c:pt idx="40404">
                  <c:v>3.3588660800000003E-2</c:v>
                </c:pt>
                <c:pt idx="40405">
                  <c:v>3.3588660999999999E-2</c:v>
                </c:pt>
                <c:pt idx="40406">
                  <c:v>3.3588661200000001E-2</c:v>
                </c:pt>
                <c:pt idx="40407">
                  <c:v>3.3588661399999997E-2</c:v>
                </c:pt>
                <c:pt idx="40408">
                  <c:v>3.35886616E-2</c:v>
                </c:pt>
                <c:pt idx="40409">
                  <c:v>3.3588661800000003E-2</c:v>
                </c:pt>
                <c:pt idx="40410">
                  <c:v>3.3588661999999998E-2</c:v>
                </c:pt>
                <c:pt idx="40411">
                  <c:v>3.3588662200000001E-2</c:v>
                </c:pt>
                <c:pt idx="40412">
                  <c:v>3.3588662399999997E-2</c:v>
                </c:pt>
                <c:pt idx="40413">
                  <c:v>3.3588662599999999E-2</c:v>
                </c:pt>
                <c:pt idx="40414">
                  <c:v>3.3588662800000002E-2</c:v>
                </c:pt>
                <c:pt idx="40415">
                  <c:v>3.3588662999999998E-2</c:v>
                </c:pt>
                <c:pt idx="40416">
                  <c:v>3.35886632E-2</c:v>
                </c:pt>
                <c:pt idx="40417">
                  <c:v>3.3588663400000003E-2</c:v>
                </c:pt>
                <c:pt idx="40418">
                  <c:v>3.3588663599999999E-2</c:v>
                </c:pt>
                <c:pt idx="40419">
                  <c:v>3.3588663800000002E-2</c:v>
                </c:pt>
                <c:pt idx="40420">
                  <c:v>3.3588663999999997E-2</c:v>
                </c:pt>
                <c:pt idx="40421">
                  <c:v>3.35886642E-2</c:v>
                </c:pt>
                <c:pt idx="40422">
                  <c:v>3.3588664400000003E-2</c:v>
                </c:pt>
                <c:pt idx="40423">
                  <c:v>3.3588664599999998E-2</c:v>
                </c:pt>
                <c:pt idx="40424">
                  <c:v>3.3588664800000001E-2</c:v>
                </c:pt>
                <c:pt idx="40425">
                  <c:v>3.3588664999999997E-2</c:v>
                </c:pt>
                <c:pt idx="40426">
                  <c:v>3.3588665199999999E-2</c:v>
                </c:pt>
                <c:pt idx="40427">
                  <c:v>3.3588665400000002E-2</c:v>
                </c:pt>
                <c:pt idx="40428">
                  <c:v>3.3588665599999998E-2</c:v>
                </c:pt>
                <c:pt idx="40429">
                  <c:v>3.35886658E-2</c:v>
                </c:pt>
                <c:pt idx="40430">
                  <c:v>3.3588666000000003E-2</c:v>
                </c:pt>
                <c:pt idx="40431">
                  <c:v>3.3588666199999999E-2</c:v>
                </c:pt>
                <c:pt idx="40432">
                  <c:v>3.3588666400000002E-2</c:v>
                </c:pt>
                <c:pt idx="40433">
                  <c:v>3.3588666599999997E-2</c:v>
                </c:pt>
                <c:pt idx="40434">
                  <c:v>3.35886668E-2</c:v>
                </c:pt>
                <c:pt idx="40435">
                  <c:v>3.3588667000000003E-2</c:v>
                </c:pt>
                <c:pt idx="40436">
                  <c:v>3.3588667199999998E-2</c:v>
                </c:pt>
                <c:pt idx="40437">
                  <c:v>3.3588667400000001E-2</c:v>
                </c:pt>
                <c:pt idx="40438">
                  <c:v>3.3588667599999997E-2</c:v>
                </c:pt>
                <c:pt idx="40439">
                  <c:v>3.3588667799999999E-2</c:v>
                </c:pt>
                <c:pt idx="40440">
                  <c:v>3.3588668000000002E-2</c:v>
                </c:pt>
                <c:pt idx="40441">
                  <c:v>3.3588668199999998E-2</c:v>
                </c:pt>
                <c:pt idx="40442">
                  <c:v>3.35886684E-2</c:v>
                </c:pt>
                <c:pt idx="40443">
                  <c:v>3.3588668600000003E-2</c:v>
                </c:pt>
                <c:pt idx="40444">
                  <c:v>3.3588668799999999E-2</c:v>
                </c:pt>
                <c:pt idx="40445">
                  <c:v>3.3588669000000002E-2</c:v>
                </c:pt>
                <c:pt idx="40446">
                  <c:v>3.3588669199999997E-2</c:v>
                </c:pt>
                <c:pt idx="40447">
                  <c:v>3.35886694E-2</c:v>
                </c:pt>
                <c:pt idx="40448">
                  <c:v>3.3588669600000003E-2</c:v>
                </c:pt>
                <c:pt idx="40449">
                  <c:v>3.3588669799999998E-2</c:v>
                </c:pt>
                <c:pt idx="40450">
                  <c:v>3.3588670000000001E-2</c:v>
                </c:pt>
                <c:pt idx="40451">
                  <c:v>3.3588670199999997E-2</c:v>
                </c:pt>
                <c:pt idx="40452">
                  <c:v>3.3588670399999999E-2</c:v>
                </c:pt>
                <c:pt idx="40453">
                  <c:v>3.3588670600000002E-2</c:v>
                </c:pt>
                <c:pt idx="40454">
                  <c:v>3.3588670799999998E-2</c:v>
                </c:pt>
                <c:pt idx="40455">
                  <c:v>3.3588671E-2</c:v>
                </c:pt>
                <c:pt idx="40456">
                  <c:v>3.3588671200000003E-2</c:v>
                </c:pt>
                <c:pt idx="40457">
                  <c:v>3.3588671399999999E-2</c:v>
                </c:pt>
                <c:pt idx="40458">
                  <c:v>3.3588671600000002E-2</c:v>
                </c:pt>
                <c:pt idx="40459">
                  <c:v>3.3588671799999997E-2</c:v>
                </c:pt>
                <c:pt idx="40460">
                  <c:v>3.3588672E-2</c:v>
                </c:pt>
                <c:pt idx="40461">
                  <c:v>3.3588672200000003E-2</c:v>
                </c:pt>
                <c:pt idx="40462">
                  <c:v>3.3588672399999998E-2</c:v>
                </c:pt>
                <c:pt idx="40463">
                  <c:v>3.3588672600000001E-2</c:v>
                </c:pt>
                <c:pt idx="40464">
                  <c:v>3.3588672799999997E-2</c:v>
                </c:pt>
                <c:pt idx="40465">
                  <c:v>3.3588672999999999E-2</c:v>
                </c:pt>
                <c:pt idx="40466">
                  <c:v>3.3588673200000002E-2</c:v>
                </c:pt>
                <c:pt idx="40467">
                  <c:v>3.3588673399999998E-2</c:v>
                </c:pt>
                <c:pt idx="40468">
                  <c:v>3.3588673600000001E-2</c:v>
                </c:pt>
                <c:pt idx="40469">
                  <c:v>3.3588673800000003E-2</c:v>
                </c:pt>
                <c:pt idx="40470">
                  <c:v>3.3588673999999999E-2</c:v>
                </c:pt>
                <c:pt idx="40471">
                  <c:v>3.3588674200000002E-2</c:v>
                </c:pt>
                <c:pt idx="40472">
                  <c:v>3.3588674399999997E-2</c:v>
                </c:pt>
                <c:pt idx="40473">
                  <c:v>3.35886746E-2</c:v>
                </c:pt>
                <c:pt idx="40474">
                  <c:v>3.3588674800000003E-2</c:v>
                </c:pt>
                <c:pt idx="40475">
                  <c:v>3.3588674999999998E-2</c:v>
                </c:pt>
                <c:pt idx="40476">
                  <c:v>3.3588675200000001E-2</c:v>
                </c:pt>
                <c:pt idx="40477">
                  <c:v>3.3588675399999997E-2</c:v>
                </c:pt>
                <c:pt idx="40478">
                  <c:v>3.3588675599999999E-2</c:v>
                </c:pt>
                <c:pt idx="40479">
                  <c:v>3.3588675800000002E-2</c:v>
                </c:pt>
                <c:pt idx="40480">
                  <c:v>3.3588675999999998E-2</c:v>
                </c:pt>
                <c:pt idx="40481">
                  <c:v>3.3588676200000001E-2</c:v>
                </c:pt>
                <c:pt idx="40482">
                  <c:v>3.3588676400000003E-2</c:v>
                </c:pt>
                <c:pt idx="40483">
                  <c:v>3.3588676599999999E-2</c:v>
                </c:pt>
                <c:pt idx="40484">
                  <c:v>3.3588676800000002E-2</c:v>
                </c:pt>
                <c:pt idx="40485">
                  <c:v>3.3588676999999997E-2</c:v>
                </c:pt>
                <c:pt idx="40486">
                  <c:v>3.35886772E-2</c:v>
                </c:pt>
                <c:pt idx="40487">
                  <c:v>3.3588677400000003E-2</c:v>
                </c:pt>
                <c:pt idx="40488">
                  <c:v>3.3588677599999998E-2</c:v>
                </c:pt>
                <c:pt idx="40489">
                  <c:v>3.3588677800000001E-2</c:v>
                </c:pt>
                <c:pt idx="40490">
                  <c:v>3.3588677999999997E-2</c:v>
                </c:pt>
                <c:pt idx="40491">
                  <c:v>3.3588678199999999E-2</c:v>
                </c:pt>
                <c:pt idx="40492">
                  <c:v>3.3588678400000002E-2</c:v>
                </c:pt>
                <c:pt idx="40493">
                  <c:v>3.3588678599999998E-2</c:v>
                </c:pt>
                <c:pt idx="40494">
                  <c:v>3.3588678800000001E-2</c:v>
                </c:pt>
                <c:pt idx="40495">
                  <c:v>3.3588679000000003E-2</c:v>
                </c:pt>
                <c:pt idx="40496">
                  <c:v>3.3588679199999999E-2</c:v>
                </c:pt>
                <c:pt idx="40497">
                  <c:v>3.3588679400000002E-2</c:v>
                </c:pt>
                <c:pt idx="40498">
                  <c:v>3.3588679599999997E-2</c:v>
                </c:pt>
                <c:pt idx="40499">
                  <c:v>3.35886798E-2</c:v>
                </c:pt>
                <c:pt idx="40500">
                  <c:v>3.3588680000000003E-2</c:v>
                </c:pt>
                <c:pt idx="40501">
                  <c:v>3.3588680199999998E-2</c:v>
                </c:pt>
                <c:pt idx="40502">
                  <c:v>3.3588680400000001E-2</c:v>
                </c:pt>
                <c:pt idx="40503">
                  <c:v>3.3588680599999997E-2</c:v>
                </c:pt>
                <c:pt idx="40504">
                  <c:v>3.35886808E-2</c:v>
                </c:pt>
                <c:pt idx="40505">
                  <c:v>3.3588681000000002E-2</c:v>
                </c:pt>
                <c:pt idx="40506">
                  <c:v>3.3588681199999998E-2</c:v>
                </c:pt>
                <c:pt idx="40507">
                  <c:v>3.3588681400000001E-2</c:v>
                </c:pt>
                <c:pt idx="40508">
                  <c:v>3.3588681600000003E-2</c:v>
                </c:pt>
                <c:pt idx="40509">
                  <c:v>3.3588681799999999E-2</c:v>
                </c:pt>
                <c:pt idx="40510">
                  <c:v>3.3588682000000002E-2</c:v>
                </c:pt>
                <c:pt idx="40511">
                  <c:v>3.3588682199999997E-2</c:v>
                </c:pt>
                <c:pt idx="40512">
                  <c:v>3.35886824E-2</c:v>
                </c:pt>
                <c:pt idx="40513">
                  <c:v>3.3588682600000003E-2</c:v>
                </c:pt>
                <c:pt idx="40514">
                  <c:v>3.3588682799999998E-2</c:v>
                </c:pt>
                <c:pt idx="40515">
                  <c:v>3.3588683000000001E-2</c:v>
                </c:pt>
                <c:pt idx="40516">
                  <c:v>3.3588683199999997E-2</c:v>
                </c:pt>
                <c:pt idx="40517">
                  <c:v>3.35886834E-2</c:v>
                </c:pt>
                <c:pt idx="40518">
                  <c:v>3.3588683600000002E-2</c:v>
                </c:pt>
                <c:pt idx="40519">
                  <c:v>3.3588683799999998E-2</c:v>
                </c:pt>
                <c:pt idx="40520">
                  <c:v>3.3588684000000001E-2</c:v>
                </c:pt>
                <c:pt idx="40521">
                  <c:v>3.3588684200000003E-2</c:v>
                </c:pt>
                <c:pt idx="40522">
                  <c:v>3.3588684399999999E-2</c:v>
                </c:pt>
                <c:pt idx="40523">
                  <c:v>3.3588684600000002E-2</c:v>
                </c:pt>
                <c:pt idx="40524">
                  <c:v>3.3588684799999997E-2</c:v>
                </c:pt>
                <c:pt idx="40525">
                  <c:v>3.3588685E-2</c:v>
                </c:pt>
                <c:pt idx="40526">
                  <c:v>3.3588685200000003E-2</c:v>
                </c:pt>
                <c:pt idx="40527">
                  <c:v>3.3588685399999998E-2</c:v>
                </c:pt>
                <c:pt idx="40528">
                  <c:v>3.3588685600000001E-2</c:v>
                </c:pt>
                <c:pt idx="40529">
                  <c:v>3.3588685799999997E-2</c:v>
                </c:pt>
                <c:pt idx="40530">
                  <c:v>3.3588686E-2</c:v>
                </c:pt>
                <c:pt idx="40531">
                  <c:v>3.3588686200000002E-2</c:v>
                </c:pt>
                <c:pt idx="40532">
                  <c:v>3.3588686399999998E-2</c:v>
                </c:pt>
                <c:pt idx="40533">
                  <c:v>3.3588686600000001E-2</c:v>
                </c:pt>
                <c:pt idx="40534">
                  <c:v>3.3588686800000003E-2</c:v>
                </c:pt>
                <c:pt idx="40535">
                  <c:v>3.3588686999999999E-2</c:v>
                </c:pt>
                <c:pt idx="40536">
                  <c:v>3.3588687200000002E-2</c:v>
                </c:pt>
                <c:pt idx="40537">
                  <c:v>3.3588687399999997E-2</c:v>
                </c:pt>
                <c:pt idx="40538">
                  <c:v>3.35886876E-2</c:v>
                </c:pt>
                <c:pt idx="40539">
                  <c:v>3.3588687800000003E-2</c:v>
                </c:pt>
                <c:pt idx="40540">
                  <c:v>3.3588687999999998E-2</c:v>
                </c:pt>
                <c:pt idx="40541">
                  <c:v>3.3588688200000001E-2</c:v>
                </c:pt>
                <c:pt idx="40542">
                  <c:v>3.3588688399999997E-2</c:v>
                </c:pt>
                <c:pt idx="40543">
                  <c:v>3.35886886E-2</c:v>
                </c:pt>
                <c:pt idx="40544">
                  <c:v>3.3588688800000002E-2</c:v>
                </c:pt>
                <c:pt idx="40545">
                  <c:v>3.3588688999999998E-2</c:v>
                </c:pt>
                <c:pt idx="40546">
                  <c:v>3.3588689200000001E-2</c:v>
                </c:pt>
                <c:pt idx="40547">
                  <c:v>3.3588689400000003E-2</c:v>
                </c:pt>
                <c:pt idx="40548">
                  <c:v>3.3588689599999999E-2</c:v>
                </c:pt>
                <c:pt idx="40549">
                  <c:v>3.3588689800000002E-2</c:v>
                </c:pt>
                <c:pt idx="40550">
                  <c:v>3.3588689999999997E-2</c:v>
                </c:pt>
                <c:pt idx="40551">
                  <c:v>3.35886902E-2</c:v>
                </c:pt>
                <c:pt idx="40552">
                  <c:v>3.3588690400000003E-2</c:v>
                </c:pt>
                <c:pt idx="40553">
                  <c:v>3.3588690599999999E-2</c:v>
                </c:pt>
                <c:pt idx="40554">
                  <c:v>3.3588690800000001E-2</c:v>
                </c:pt>
                <c:pt idx="40555">
                  <c:v>3.3588690999999997E-2</c:v>
                </c:pt>
                <c:pt idx="40556">
                  <c:v>3.35886912E-2</c:v>
                </c:pt>
                <c:pt idx="40557">
                  <c:v>3.3588691400000002E-2</c:v>
                </c:pt>
                <c:pt idx="40558">
                  <c:v>3.3588691599999998E-2</c:v>
                </c:pt>
                <c:pt idx="40559">
                  <c:v>3.3588691800000001E-2</c:v>
                </c:pt>
                <c:pt idx="40560">
                  <c:v>3.3588692000000003E-2</c:v>
                </c:pt>
                <c:pt idx="40561">
                  <c:v>3.3588692199999999E-2</c:v>
                </c:pt>
                <c:pt idx="40562">
                  <c:v>3.3588692400000002E-2</c:v>
                </c:pt>
                <c:pt idx="40563">
                  <c:v>3.3588692599999997E-2</c:v>
                </c:pt>
                <c:pt idx="40564">
                  <c:v>3.35886928E-2</c:v>
                </c:pt>
                <c:pt idx="40565">
                  <c:v>3.3588693000000003E-2</c:v>
                </c:pt>
                <c:pt idx="40566">
                  <c:v>3.3588693199999999E-2</c:v>
                </c:pt>
                <c:pt idx="40567">
                  <c:v>3.3588693400000001E-2</c:v>
                </c:pt>
                <c:pt idx="40568">
                  <c:v>3.3588693599999997E-2</c:v>
                </c:pt>
                <c:pt idx="40569">
                  <c:v>3.35886938E-2</c:v>
                </c:pt>
                <c:pt idx="40570">
                  <c:v>3.3588694000000002E-2</c:v>
                </c:pt>
                <c:pt idx="40571">
                  <c:v>3.3588694199999998E-2</c:v>
                </c:pt>
                <c:pt idx="40572">
                  <c:v>3.3588694400000001E-2</c:v>
                </c:pt>
                <c:pt idx="40573">
                  <c:v>3.3588694600000003E-2</c:v>
                </c:pt>
                <c:pt idx="40574">
                  <c:v>3.3588694799999999E-2</c:v>
                </c:pt>
                <c:pt idx="40575">
                  <c:v>3.3588695000000002E-2</c:v>
                </c:pt>
                <c:pt idx="40576">
                  <c:v>3.3588695199999997E-2</c:v>
                </c:pt>
                <c:pt idx="40577">
                  <c:v>3.35886954E-2</c:v>
                </c:pt>
                <c:pt idx="40578">
                  <c:v>3.3588695600000003E-2</c:v>
                </c:pt>
                <c:pt idx="40579">
                  <c:v>3.3588695799999999E-2</c:v>
                </c:pt>
                <c:pt idx="40580">
                  <c:v>3.3588696000000001E-2</c:v>
                </c:pt>
                <c:pt idx="40581">
                  <c:v>3.3588696199999997E-2</c:v>
                </c:pt>
                <c:pt idx="40582">
                  <c:v>3.35886964E-2</c:v>
                </c:pt>
                <c:pt idx="40583">
                  <c:v>3.3588696600000002E-2</c:v>
                </c:pt>
                <c:pt idx="40584">
                  <c:v>3.3588696799999998E-2</c:v>
                </c:pt>
                <c:pt idx="40585">
                  <c:v>3.3588697000000001E-2</c:v>
                </c:pt>
                <c:pt idx="40586">
                  <c:v>3.3588697200000003E-2</c:v>
                </c:pt>
                <c:pt idx="40587">
                  <c:v>3.3588697399999999E-2</c:v>
                </c:pt>
                <c:pt idx="40588">
                  <c:v>3.3588697600000002E-2</c:v>
                </c:pt>
                <c:pt idx="40589">
                  <c:v>3.3588697799999997E-2</c:v>
                </c:pt>
                <c:pt idx="40590">
                  <c:v>3.3588698E-2</c:v>
                </c:pt>
                <c:pt idx="40591">
                  <c:v>3.3588698200000003E-2</c:v>
                </c:pt>
                <c:pt idx="40592">
                  <c:v>3.3588698399999999E-2</c:v>
                </c:pt>
                <c:pt idx="40593">
                  <c:v>3.3588698600000001E-2</c:v>
                </c:pt>
                <c:pt idx="40594">
                  <c:v>3.3588698799999997E-2</c:v>
                </c:pt>
                <c:pt idx="40595">
                  <c:v>3.3588699E-2</c:v>
                </c:pt>
                <c:pt idx="40596">
                  <c:v>3.3588699200000002E-2</c:v>
                </c:pt>
                <c:pt idx="40597">
                  <c:v>3.3588699399999998E-2</c:v>
                </c:pt>
                <c:pt idx="40598">
                  <c:v>3.3588699600000001E-2</c:v>
                </c:pt>
                <c:pt idx="40599">
                  <c:v>3.3588699800000003E-2</c:v>
                </c:pt>
                <c:pt idx="40600">
                  <c:v>3.3588699999999999E-2</c:v>
                </c:pt>
                <c:pt idx="40601">
                  <c:v>3.3588700200000002E-2</c:v>
                </c:pt>
                <c:pt idx="40602">
                  <c:v>3.3588700399999998E-2</c:v>
                </c:pt>
                <c:pt idx="40603">
                  <c:v>3.35887006E-2</c:v>
                </c:pt>
                <c:pt idx="40604">
                  <c:v>3.3588700800000003E-2</c:v>
                </c:pt>
                <c:pt idx="40605">
                  <c:v>3.3588700999999999E-2</c:v>
                </c:pt>
                <c:pt idx="40606">
                  <c:v>3.3588701200000001E-2</c:v>
                </c:pt>
                <c:pt idx="40607">
                  <c:v>3.3588701399999997E-2</c:v>
                </c:pt>
                <c:pt idx="40608">
                  <c:v>3.35887016E-2</c:v>
                </c:pt>
                <c:pt idx="40609">
                  <c:v>3.3588701800000002E-2</c:v>
                </c:pt>
                <c:pt idx="40610">
                  <c:v>3.3588701999999998E-2</c:v>
                </c:pt>
                <c:pt idx="40611">
                  <c:v>3.3588702200000001E-2</c:v>
                </c:pt>
                <c:pt idx="40612">
                  <c:v>3.3588702400000003E-2</c:v>
                </c:pt>
                <c:pt idx="40613">
                  <c:v>3.3588702599999999E-2</c:v>
                </c:pt>
                <c:pt idx="40614">
                  <c:v>3.3588702800000002E-2</c:v>
                </c:pt>
                <c:pt idx="40615">
                  <c:v>3.3588702999999998E-2</c:v>
                </c:pt>
                <c:pt idx="40616">
                  <c:v>3.35887032E-2</c:v>
                </c:pt>
                <c:pt idx="40617">
                  <c:v>3.3588703400000003E-2</c:v>
                </c:pt>
                <c:pt idx="40618">
                  <c:v>3.3588703599999999E-2</c:v>
                </c:pt>
                <c:pt idx="40619">
                  <c:v>3.3588703800000001E-2</c:v>
                </c:pt>
                <c:pt idx="40620">
                  <c:v>3.3588703999999997E-2</c:v>
                </c:pt>
                <c:pt idx="40621">
                  <c:v>3.35887042E-2</c:v>
                </c:pt>
                <c:pt idx="40622">
                  <c:v>3.3588704400000002E-2</c:v>
                </c:pt>
                <c:pt idx="40623">
                  <c:v>3.3588704599999998E-2</c:v>
                </c:pt>
                <c:pt idx="40624">
                  <c:v>3.3588704800000001E-2</c:v>
                </c:pt>
                <c:pt idx="40625">
                  <c:v>3.3588705000000003E-2</c:v>
                </c:pt>
                <c:pt idx="40626">
                  <c:v>3.3588705199999999E-2</c:v>
                </c:pt>
                <c:pt idx="40627">
                  <c:v>3.3588705400000002E-2</c:v>
                </c:pt>
                <c:pt idx="40628">
                  <c:v>3.3588705599999998E-2</c:v>
                </c:pt>
                <c:pt idx="40629">
                  <c:v>3.35887058E-2</c:v>
                </c:pt>
                <c:pt idx="40630">
                  <c:v>3.3588706000000003E-2</c:v>
                </c:pt>
                <c:pt idx="40631">
                  <c:v>3.3588706199999999E-2</c:v>
                </c:pt>
                <c:pt idx="40632">
                  <c:v>3.3588706400000001E-2</c:v>
                </c:pt>
                <c:pt idx="40633">
                  <c:v>3.3588706599999997E-2</c:v>
                </c:pt>
                <c:pt idx="40634">
                  <c:v>3.35887068E-2</c:v>
                </c:pt>
                <c:pt idx="40635">
                  <c:v>3.3588707000000002E-2</c:v>
                </c:pt>
                <c:pt idx="40636">
                  <c:v>3.3588707199999998E-2</c:v>
                </c:pt>
                <c:pt idx="40637">
                  <c:v>3.3588707400000001E-2</c:v>
                </c:pt>
                <c:pt idx="40638">
                  <c:v>3.3588707600000003E-2</c:v>
                </c:pt>
                <c:pt idx="40639">
                  <c:v>3.3588707799999999E-2</c:v>
                </c:pt>
                <c:pt idx="40640">
                  <c:v>3.3588708000000002E-2</c:v>
                </c:pt>
                <c:pt idx="40641">
                  <c:v>3.3588708199999998E-2</c:v>
                </c:pt>
                <c:pt idx="40642">
                  <c:v>3.35887084E-2</c:v>
                </c:pt>
                <c:pt idx="40643">
                  <c:v>3.3588708600000003E-2</c:v>
                </c:pt>
                <c:pt idx="40644">
                  <c:v>3.3588708799999999E-2</c:v>
                </c:pt>
                <c:pt idx="40645">
                  <c:v>3.3588709000000001E-2</c:v>
                </c:pt>
                <c:pt idx="40646">
                  <c:v>3.3588709199999997E-2</c:v>
                </c:pt>
                <c:pt idx="40647">
                  <c:v>3.35887094E-2</c:v>
                </c:pt>
                <c:pt idx="40648">
                  <c:v>3.3588709600000002E-2</c:v>
                </c:pt>
                <c:pt idx="40649">
                  <c:v>3.3588709799999998E-2</c:v>
                </c:pt>
                <c:pt idx="40650">
                  <c:v>3.3588710000000001E-2</c:v>
                </c:pt>
                <c:pt idx="40651">
                  <c:v>3.3588710200000003E-2</c:v>
                </c:pt>
                <c:pt idx="40652">
                  <c:v>3.3588710399999999E-2</c:v>
                </c:pt>
                <c:pt idx="40653">
                  <c:v>3.3588710600000002E-2</c:v>
                </c:pt>
                <c:pt idx="40654">
                  <c:v>3.3588710799999998E-2</c:v>
                </c:pt>
                <c:pt idx="40655">
                  <c:v>3.3588711E-2</c:v>
                </c:pt>
                <c:pt idx="40656">
                  <c:v>3.3588711200000003E-2</c:v>
                </c:pt>
                <c:pt idx="40657">
                  <c:v>3.3588711399999999E-2</c:v>
                </c:pt>
                <c:pt idx="40658">
                  <c:v>3.3588711600000001E-2</c:v>
                </c:pt>
                <c:pt idx="40659">
                  <c:v>3.3588711799999997E-2</c:v>
                </c:pt>
                <c:pt idx="40660">
                  <c:v>3.3588712E-2</c:v>
                </c:pt>
                <c:pt idx="40661">
                  <c:v>3.3588712200000002E-2</c:v>
                </c:pt>
                <c:pt idx="40662">
                  <c:v>3.3588712399999998E-2</c:v>
                </c:pt>
                <c:pt idx="40663">
                  <c:v>3.3588712600000001E-2</c:v>
                </c:pt>
                <c:pt idx="40664">
                  <c:v>3.3588712799999997E-2</c:v>
                </c:pt>
                <c:pt idx="40665">
                  <c:v>3.3588712999999999E-2</c:v>
                </c:pt>
                <c:pt idx="40666">
                  <c:v>3.3588713200000002E-2</c:v>
                </c:pt>
                <c:pt idx="40667">
                  <c:v>3.3588713399999998E-2</c:v>
                </c:pt>
                <c:pt idx="40668">
                  <c:v>3.35887136E-2</c:v>
                </c:pt>
                <c:pt idx="40669">
                  <c:v>3.3588713800000003E-2</c:v>
                </c:pt>
                <c:pt idx="40670">
                  <c:v>3.3588713999999999E-2</c:v>
                </c:pt>
                <c:pt idx="40671">
                  <c:v>3.3588714200000001E-2</c:v>
                </c:pt>
                <c:pt idx="40672">
                  <c:v>3.3588714399999997E-2</c:v>
                </c:pt>
                <c:pt idx="40673">
                  <c:v>3.35887146E-2</c:v>
                </c:pt>
                <c:pt idx="40674">
                  <c:v>3.3588714800000002E-2</c:v>
                </c:pt>
                <c:pt idx="40675">
                  <c:v>3.3588714999999998E-2</c:v>
                </c:pt>
                <c:pt idx="40676">
                  <c:v>3.3588715200000001E-2</c:v>
                </c:pt>
                <c:pt idx="40677">
                  <c:v>3.3588715399999997E-2</c:v>
                </c:pt>
                <c:pt idx="40678">
                  <c:v>3.3588715599999999E-2</c:v>
                </c:pt>
                <c:pt idx="40679">
                  <c:v>3.3588715800000002E-2</c:v>
                </c:pt>
                <c:pt idx="40680">
                  <c:v>3.3588715999999998E-2</c:v>
                </c:pt>
                <c:pt idx="40681">
                  <c:v>3.35887162E-2</c:v>
                </c:pt>
                <c:pt idx="40682">
                  <c:v>3.3588716400000003E-2</c:v>
                </c:pt>
                <c:pt idx="40683">
                  <c:v>3.3588716599999999E-2</c:v>
                </c:pt>
                <c:pt idx="40684">
                  <c:v>3.3588716800000001E-2</c:v>
                </c:pt>
                <c:pt idx="40685">
                  <c:v>3.3588716999999997E-2</c:v>
                </c:pt>
                <c:pt idx="40686">
                  <c:v>3.35887172E-2</c:v>
                </c:pt>
                <c:pt idx="40687">
                  <c:v>3.3588717400000002E-2</c:v>
                </c:pt>
                <c:pt idx="40688">
                  <c:v>3.3588717599999998E-2</c:v>
                </c:pt>
                <c:pt idx="40689">
                  <c:v>3.3588717800000001E-2</c:v>
                </c:pt>
                <c:pt idx="40690">
                  <c:v>3.3588717999999997E-2</c:v>
                </c:pt>
                <c:pt idx="40691">
                  <c:v>3.3588718199999999E-2</c:v>
                </c:pt>
                <c:pt idx="40692">
                  <c:v>3.3588718400000002E-2</c:v>
                </c:pt>
                <c:pt idx="40693">
                  <c:v>3.3588718599999998E-2</c:v>
                </c:pt>
                <c:pt idx="40694">
                  <c:v>3.35887188E-2</c:v>
                </c:pt>
                <c:pt idx="40695">
                  <c:v>3.3588719000000003E-2</c:v>
                </c:pt>
                <c:pt idx="40696">
                  <c:v>3.3588719199999999E-2</c:v>
                </c:pt>
                <c:pt idx="40697">
                  <c:v>3.3588719400000001E-2</c:v>
                </c:pt>
                <c:pt idx="40698">
                  <c:v>3.3588719599999997E-2</c:v>
                </c:pt>
                <c:pt idx="40699">
                  <c:v>3.35887198E-2</c:v>
                </c:pt>
                <c:pt idx="40700">
                  <c:v>3.3588720000000002E-2</c:v>
                </c:pt>
                <c:pt idx="40701">
                  <c:v>3.3588720199999998E-2</c:v>
                </c:pt>
                <c:pt idx="40702">
                  <c:v>3.3588720400000001E-2</c:v>
                </c:pt>
                <c:pt idx="40703">
                  <c:v>3.3588720599999997E-2</c:v>
                </c:pt>
                <c:pt idx="40704">
                  <c:v>3.3588720799999999E-2</c:v>
                </c:pt>
                <c:pt idx="40705">
                  <c:v>3.3588721000000002E-2</c:v>
                </c:pt>
                <c:pt idx="40706">
                  <c:v>3.3588721199999998E-2</c:v>
                </c:pt>
                <c:pt idx="40707">
                  <c:v>3.35887214E-2</c:v>
                </c:pt>
                <c:pt idx="40708">
                  <c:v>3.3588721600000003E-2</c:v>
                </c:pt>
                <c:pt idx="40709">
                  <c:v>3.3588721799999999E-2</c:v>
                </c:pt>
                <c:pt idx="40710">
                  <c:v>3.3588722000000001E-2</c:v>
                </c:pt>
                <c:pt idx="40711">
                  <c:v>3.3588722199999997E-2</c:v>
                </c:pt>
                <c:pt idx="40712">
                  <c:v>3.35887224E-2</c:v>
                </c:pt>
                <c:pt idx="40713">
                  <c:v>3.3588722600000002E-2</c:v>
                </c:pt>
                <c:pt idx="40714">
                  <c:v>3.3588722799999998E-2</c:v>
                </c:pt>
                <c:pt idx="40715">
                  <c:v>3.3588723000000001E-2</c:v>
                </c:pt>
                <c:pt idx="40716">
                  <c:v>3.3588723199999997E-2</c:v>
                </c:pt>
                <c:pt idx="40717">
                  <c:v>3.3588723399999999E-2</c:v>
                </c:pt>
                <c:pt idx="40718">
                  <c:v>3.3588723600000002E-2</c:v>
                </c:pt>
                <c:pt idx="40719">
                  <c:v>3.3588723799999998E-2</c:v>
                </c:pt>
                <c:pt idx="40720">
                  <c:v>3.3588724E-2</c:v>
                </c:pt>
                <c:pt idx="40721">
                  <c:v>3.3588724200000003E-2</c:v>
                </c:pt>
                <c:pt idx="40722">
                  <c:v>3.3588724399999999E-2</c:v>
                </c:pt>
                <c:pt idx="40723">
                  <c:v>3.3588724600000001E-2</c:v>
                </c:pt>
                <c:pt idx="40724">
                  <c:v>3.3588724799999997E-2</c:v>
                </c:pt>
                <c:pt idx="40725">
                  <c:v>3.3588725E-2</c:v>
                </c:pt>
                <c:pt idx="40726">
                  <c:v>3.3588725200000003E-2</c:v>
                </c:pt>
                <c:pt idx="40727">
                  <c:v>3.3588725399999998E-2</c:v>
                </c:pt>
                <c:pt idx="40728">
                  <c:v>3.3588725600000001E-2</c:v>
                </c:pt>
                <c:pt idx="40729">
                  <c:v>3.3588725799999997E-2</c:v>
                </c:pt>
                <c:pt idx="40730">
                  <c:v>3.3588725999999999E-2</c:v>
                </c:pt>
                <c:pt idx="40731">
                  <c:v>3.3588726200000002E-2</c:v>
                </c:pt>
                <c:pt idx="40732">
                  <c:v>3.3588726399999998E-2</c:v>
                </c:pt>
                <c:pt idx="40733">
                  <c:v>3.35887266E-2</c:v>
                </c:pt>
                <c:pt idx="40734">
                  <c:v>3.3588726800000003E-2</c:v>
                </c:pt>
                <c:pt idx="40735">
                  <c:v>3.3588726999999999E-2</c:v>
                </c:pt>
                <c:pt idx="40736">
                  <c:v>3.3588727200000001E-2</c:v>
                </c:pt>
                <c:pt idx="40737">
                  <c:v>3.3588727399999997E-2</c:v>
                </c:pt>
                <c:pt idx="40738">
                  <c:v>3.35887276E-2</c:v>
                </c:pt>
                <c:pt idx="40739">
                  <c:v>3.3588727800000003E-2</c:v>
                </c:pt>
                <c:pt idx="40740">
                  <c:v>3.3588727999999998E-2</c:v>
                </c:pt>
                <c:pt idx="40741">
                  <c:v>3.3588728200000001E-2</c:v>
                </c:pt>
                <c:pt idx="40742">
                  <c:v>3.3588728399999997E-2</c:v>
                </c:pt>
                <c:pt idx="40743">
                  <c:v>3.3588728599999999E-2</c:v>
                </c:pt>
                <c:pt idx="40744">
                  <c:v>3.3588728800000002E-2</c:v>
                </c:pt>
                <c:pt idx="40745">
                  <c:v>3.3588728999999998E-2</c:v>
                </c:pt>
                <c:pt idx="40746">
                  <c:v>3.35887292E-2</c:v>
                </c:pt>
                <c:pt idx="40747">
                  <c:v>3.3588729400000003E-2</c:v>
                </c:pt>
                <c:pt idx="40748">
                  <c:v>3.3588729599999999E-2</c:v>
                </c:pt>
                <c:pt idx="40749">
                  <c:v>3.3588729800000001E-2</c:v>
                </c:pt>
                <c:pt idx="40750">
                  <c:v>3.3588729999999997E-2</c:v>
                </c:pt>
                <c:pt idx="40751">
                  <c:v>3.35887302E-2</c:v>
                </c:pt>
                <c:pt idx="40752">
                  <c:v>3.3588730400000003E-2</c:v>
                </c:pt>
                <c:pt idx="40753">
                  <c:v>3.3588730599999998E-2</c:v>
                </c:pt>
                <c:pt idx="40754">
                  <c:v>3.3588730800000001E-2</c:v>
                </c:pt>
                <c:pt idx="40755">
                  <c:v>3.3588730999999997E-2</c:v>
                </c:pt>
                <c:pt idx="40756">
                  <c:v>3.3588731199999999E-2</c:v>
                </c:pt>
                <c:pt idx="40757">
                  <c:v>3.3588731400000002E-2</c:v>
                </c:pt>
                <c:pt idx="40758">
                  <c:v>3.3588731599999998E-2</c:v>
                </c:pt>
                <c:pt idx="40759">
                  <c:v>3.35887318E-2</c:v>
                </c:pt>
                <c:pt idx="40760">
                  <c:v>3.3588732000000003E-2</c:v>
                </c:pt>
                <c:pt idx="40761">
                  <c:v>3.3588732199999999E-2</c:v>
                </c:pt>
                <c:pt idx="40762">
                  <c:v>3.3588732400000001E-2</c:v>
                </c:pt>
                <c:pt idx="40763">
                  <c:v>3.3588732599999997E-2</c:v>
                </c:pt>
                <c:pt idx="40764">
                  <c:v>3.35887328E-2</c:v>
                </c:pt>
                <c:pt idx="40765">
                  <c:v>3.3588733000000003E-2</c:v>
                </c:pt>
                <c:pt idx="40766">
                  <c:v>3.3588733199999998E-2</c:v>
                </c:pt>
                <c:pt idx="40767">
                  <c:v>3.3588733400000001E-2</c:v>
                </c:pt>
                <c:pt idx="40768">
                  <c:v>3.3588733599999997E-2</c:v>
                </c:pt>
                <c:pt idx="40769">
                  <c:v>3.3588733799999999E-2</c:v>
                </c:pt>
                <c:pt idx="40770">
                  <c:v>3.3588734000000002E-2</c:v>
                </c:pt>
                <c:pt idx="40771">
                  <c:v>3.3588734199999998E-2</c:v>
                </c:pt>
                <c:pt idx="40772">
                  <c:v>3.35887344E-2</c:v>
                </c:pt>
                <c:pt idx="40773">
                  <c:v>3.3588734600000003E-2</c:v>
                </c:pt>
                <c:pt idx="40774">
                  <c:v>3.3588734799999999E-2</c:v>
                </c:pt>
                <c:pt idx="40775">
                  <c:v>3.3588735000000002E-2</c:v>
                </c:pt>
                <c:pt idx="40776">
                  <c:v>3.3588735199999997E-2</c:v>
                </c:pt>
                <c:pt idx="40777">
                  <c:v>3.35887354E-2</c:v>
                </c:pt>
                <c:pt idx="40778">
                  <c:v>3.3588735600000003E-2</c:v>
                </c:pt>
                <c:pt idx="40779">
                  <c:v>3.3588735799999998E-2</c:v>
                </c:pt>
                <c:pt idx="40780">
                  <c:v>3.3588736000000001E-2</c:v>
                </c:pt>
                <c:pt idx="40781">
                  <c:v>3.3588736199999997E-2</c:v>
                </c:pt>
                <c:pt idx="40782">
                  <c:v>3.3588736399999999E-2</c:v>
                </c:pt>
                <c:pt idx="40783">
                  <c:v>3.3588736600000002E-2</c:v>
                </c:pt>
                <c:pt idx="40784">
                  <c:v>3.3588736799999998E-2</c:v>
                </c:pt>
                <c:pt idx="40785">
                  <c:v>3.3588737E-2</c:v>
                </c:pt>
                <c:pt idx="40786">
                  <c:v>3.3588737200000003E-2</c:v>
                </c:pt>
                <c:pt idx="40787">
                  <c:v>3.3588737399999999E-2</c:v>
                </c:pt>
                <c:pt idx="40788">
                  <c:v>3.3588737600000002E-2</c:v>
                </c:pt>
                <c:pt idx="40789">
                  <c:v>3.3588737799999997E-2</c:v>
                </c:pt>
                <c:pt idx="40790">
                  <c:v>3.3588738E-2</c:v>
                </c:pt>
                <c:pt idx="40791">
                  <c:v>3.3588738200000003E-2</c:v>
                </c:pt>
                <c:pt idx="40792">
                  <c:v>3.3588738399999998E-2</c:v>
                </c:pt>
                <c:pt idx="40793">
                  <c:v>3.3588738600000001E-2</c:v>
                </c:pt>
                <c:pt idx="40794">
                  <c:v>3.3588738799999997E-2</c:v>
                </c:pt>
                <c:pt idx="40795">
                  <c:v>3.3588738999999999E-2</c:v>
                </c:pt>
                <c:pt idx="40796">
                  <c:v>3.3588739200000002E-2</c:v>
                </c:pt>
                <c:pt idx="40797">
                  <c:v>3.3588739399999998E-2</c:v>
                </c:pt>
                <c:pt idx="40798">
                  <c:v>3.35887396E-2</c:v>
                </c:pt>
                <c:pt idx="40799">
                  <c:v>3.3588739800000003E-2</c:v>
                </c:pt>
                <c:pt idx="40800">
                  <c:v>3.3588739999999999E-2</c:v>
                </c:pt>
                <c:pt idx="40801">
                  <c:v>3.3588740200000002E-2</c:v>
                </c:pt>
                <c:pt idx="40802">
                  <c:v>3.3588740399999997E-2</c:v>
                </c:pt>
                <c:pt idx="40803">
                  <c:v>3.35887406E-2</c:v>
                </c:pt>
                <c:pt idx="40804">
                  <c:v>3.3588740800000003E-2</c:v>
                </c:pt>
                <c:pt idx="40805">
                  <c:v>3.3588740999999998E-2</c:v>
                </c:pt>
                <c:pt idx="40806">
                  <c:v>3.3588741200000001E-2</c:v>
                </c:pt>
                <c:pt idx="40807">
                  <c:v>3.3588741399999997E-2</c:v>
                </c:pt>
                <c:pt idx="40808">
                  <c:v>3.3588741599999999E-2</c:v>
                </c:pt>
                <c:pt idx="40809">
                  <c:v>3.3588741800000002E-2</c:v>
                </c:pt>
                <c:pt idx="40810">
                  <c:v>3.3588741999999998E-2</c:v>
                </c:pt>
                <c:pt idx="40811">
                  <c:v>3.35887422E-2</c:v>
                </c:pt>
                <c:pt idx="40812">
                  <c:v>3.3588742400000003E-2</c:v>
                </c:pt>
                <c:pt idx="40813">
                  <c:v>3.3588742599999999E-2</c:v>
                </c:pt>
                <c:pt idx="40814">
                  <c:v>3.3588742800000002E-2</c:v>
                </c:pt>
                <c:pt idx="40815">
                  <c:v>3.3588742999999997E-2</c:v>
                </c:pt>
                <c:pt idx="40816">
                  <c:v>3.35887432E-2</c:v>
                </c:pt>
                <c:pt idx="40817">
                  <c:v>3.3588743400000003E-2</c:v>
                </c:pt>
                <c:pt idx="40818">
                  <c:v>3.3588743599999998E-2</c:v>
                </c:pt>
                <c:pt idx="40819">
                  <c:v>3.3588743800000001E-2</c:v>
                </c:pt>
                <c:pt idx="40820">
                  <c:v>3.3588743999999997E-2</c:v>
                </c:pt>
                <c:pt idx="40821">
                  <c:v>3.3588744199999999E-2</c:v>
                </c:pt>
                <c:pt idx="40822">
                  <c:v>3.3588744400000002E-2</c:v>
                </c:pt>
                <c:pt idx="40823">
                  <c:v>3.3588744599999998E-2</c:v>
                </c:pt>
                <c:pt idx="40824">
                  <c:v>3.3588744800000001E-2</c:v>
                </c:pt>
                <c:pt idx="40825">
                  <c:v>3.3588745000000003E-2</c:v>
                </c:pt>
                <c:pt idx="40826">
                  <c:v>3.3588745199999999E-2</c:v>
                </c:pt>
                <c:pt idx="40827">
                  <c:v>3.3588745400000002E-2</c:v>
                </c:pt>
                <c:pt idx="40828">
                  <c:v>3.3588745599999997E-2</c:v>
                </c:pt>
                <c:pt idx="40829">
                  <c:v>3.35887458E-2</c:v>
                </c:pt>
                <c:pt idx="40830">
                  <c:v>3.3588746000000003E-2</c:v>
                </c:pt>
                <c:pt idx="40831">
                  <c:v>3.3588746199999998E-2</c:v>
                </c:pt>
                <c:pt idx="40832">
                  <c:v>3.3588746400000001E-2</c:v>
                </c:pt>
                <c:pt idx="40833">
                  <c:v>3.3588746599999997E-2</c:v>
                </c:pt>
                <c:pt idx="40834">
                  <c:v>3.3588746799999999E-2</c:v>
                </c:pt>
                <c:pt idx="40835">
                  <c:v>3.3588747000000002E-2</c:v>
                </c:pt>
                <c:pt idx="40836">
                  <c:v>3.3588747199999998E-2</c:v>
                </c:pt>
                <c:pt idx="40837">
                  <c:v>3.3588747400000001E-2</c:v>
                </c:pt>
                <c:pt idx="40838">
                  <c:v>3.3588747600000003E-2</c:v>
                </c:pt>
                <c:pt idx="40839">
                  <c:v>3.3588747799999999E-2</c:v>
                </c:pt>
                <c:pt idx="40840">
                  <c:v>3.3588748000000002E-2</c:v>
                </c:pt>
                <c:pt idx="40841">
                  <c:v>3.3588748199999997E-2</c:v>
                </c:pt>
                <c:pt idx="40842">
                  <c:v>3.35887484E-2</c:v>
                </c:pt>
                <c:pt idx="40843">
                  <c:v>3.3588748600000003E-2</c:v>
                </c:pt>
                <c:pt idx="40844">
                  <c:v>3.3588748799999998E-2</c:v>
                </c:pt>
                <c:pt idx="40845">
                  <c:v>3.3588749000000001E-2</c:v>
                </c:pt>
                <c:pt idx="40846">
                  <c:v>3.3588749199999997E-2</c:v>
                </c:pt>
                <c:pt idx="40847">
                  <c:v>3.3588749399999999E-2</c:v>
                </c:pt>
                <c:pt idx="40848">
                  <c:v>3.3588749600000002E-2</c:v>
                </c:pt>
                <c:pt idx="40849">
                  <c:v>3.3588749799999998E-2</c:v>
                </c:pt>
                <c:pt idx="40850">
                  <c:v>3.3588750000000001E-2</c:v>
                </c:pt>
                <c:pt idx="40851">
                  <c:v>3.3588750200000003E-2</c:v>
                </c:pt>
                <c:pt idx="40852">
                  <c:v>3.3588750399999999E-2</c:v>
                </c:pt>
                <c:pt idx="40853">
                  <c:v>3.3588750600000002E-2</c:v>
                </c:pt>
                <c:pt idx="40854">
                  <c:v>3.3588750799999997E-2</c:v>
                </c:pt>
                <c:pt idx="40855">
                  <c:v>3.3588751E-2</c:v>
                </c:pt>
                <c:pt idx="40856">
                  <c:v>3.3588751200000003E-2</c:v>
                </c:pt>
                <c:pt idx="40857">
                  <c:v>3.3588751399999998E-2</c:v>
                </c:pt>
                <c:pt idx="40858">
                  <c:v>3.3588751600000001E-2</c:v>
                </c:pt>
                <c:pt idx="40859">
                  <c:v>3.3588751799999997E-2</c:v>
                </c:pt>
                <c:pt idx="40860">
                  <c:v>3.3588751999999999E-2</c:v>
                </c:pt>
                <c:pt idx="40861">
                  <c:v>3.3588752200000002E-2</c:v>
                </c:pt>
                <c:pt idx="40862">
                  <c:v>3.3588752399999998E-2</c:v>
                </c:pt>
                <c:pt idx="40863">
                  <c:v>3.3588752600000001E-2</c:v>
                </c:pt>
                <c:pt idx="40864">
                  <c:v>3.3588752800000003E-2</c:v>
                </c:pt>
                <c:pt idx="40865">
                  <c:v>3.3588752999999999E-2</c:v>
                </c:pt>
                <c:pt idx="40866">
                  <c:v>3.3588753200000002E-2</c:v>
                </c:pt>
                <c:pt idx="40867">
                  <c:v>3.3588753399999997E-2</c:v>
                </c:pt>
                <c:pt idx="40868">
                  <c:v>3.35887536E-2</c:v>
                </c:pt>
                <c:pt idx="40869">
                  <c:v>3.3588753800000003E-2</c:v>
                </c:pt>
                <c:pt idx="40870">
                  <c:v>3.3588753999999998E-2</c:v>
                </c:pt>
                <c:pt idx="40871">
                  <c:v>3.3588754200000001E-2</c:v>
                </c:pt>
                <c:pt idx="40872">
                  <c:v>3.3588754399999997E-2</c:v>
                </c:pt>
                <c:pt idx="40873">
                  <c:v>3.35887546E-2</c:v>
                </c:pt>
                <c:pt idx="40874">
                  <c:v>3.3588754800000002E-2</c:v>
                </c:pt>
                <c:pt idx="40875">
                  <c:v>3.3588754999999998E-2</c:v>
                </c:pt>
                <c:pt idx="40876">
                  <c:v>3.3588755200000001E-2</c:v>
                </c:pt>
                <c:pt idx="40877">
                  <c:v>3.3588755400000003E-2</c:v>
                </c:pt>
                <c:pt idx="40878">
                  <c:v>3.3588755599999999E-2</c:v>
                </c:pt>
                <c:pt idx="40879">
                  <c:v>3.3588755800000002E-2</c:v>
                </c:pt>
                <c:pt idx="40880">
                  <c:v>3.3588755999999997E-2</c:v>
                </c:pt>
                <c:pt idx="40881">
                  <c:v>3.35887562E-2</c:v>
                </c:pt>
                <c:pt idx="40882">
                  <c:v>3.3588756400000003E-2</c:v>
                </c:pt>
                <c:pt idx="40883">
                  <c:v>3.3588756599999998E-2</c:v>
                </c:pt>
                <c:pt idx="40884">
                  <c:v>3.3588756800000001E-2</c:v>
                </c:pt>
                <c:pt idx="40885">
                  <c:v>3.3588756999999997E-2</c:v>
                </c:pt>
                <c:pt idx="40886">
                  <c:v>3.35887572E-2</c:v>
                </c:pt>
                <c:pt idx="40887">
                  <c:v>3.3588757400000002E-2</c:v>
                </c:pt>
                <c:pt idx="40888">
                  <c:v>3.3588757599999998E-2</c:v>
                </c:pt>
                <c:pt idx="40889">
                  <c:v>3.3588757800000001E-2</c:v>
                </c:pt>
                <c:pt idx="40890">
                  <c:v>3.3588758000000003E-2</c:v>
                </c:pt>
                <c:pt idx="40891">
                  <c:v>3.3588758199999999E-2</c:v>
                </c:pt>
                <c:pt idx="40892">
                  <c:v>3.3588758400000002E-2</c:v>
                </c:pt>
                <c:pt idx="40893">
                  <c:v>3.3588758599999997E-2</c:v>
                </c:pt>
                <c:pt idx="40894">
                  <c:v>3.35887588E-2</c:v>
                </c:pt>
                <c:pt idx="40895">
                  <c:v>3.3588759000000003E-2</c:v>
                </c:pt>
                <c:pt idx="40896">
                  <c:v>3.3588759199999998E-2</c:v>
                </c:pt>
                <c:pt idx="40897">
                  <c:v>3.3588759400000001E-2</c:v>
                </c:pt>
                <c:pt idx="40898">
                  <c:v>3.3588759599999997E-2</c:v>
                </c:pt>
                <c:pt idx="40899">
                  <c:v>3.35887598E-2</c:v>
                </c:pt>
                <c:pt idx="40900">
                  <c:v>3.3588760000000002E-2</c:v>
                </c:pt>
                <c:pt idx="40901">
                  <c:v>3.3588760199999998E-2</c:v>
                </c:pt>
                <c:pt idx="40902">
                  <c:v>3.3588760400000001E-2</c:v>
                </c:pt>
                <c:pt idx="40903">
                  <c:v>3.3588760600000003E-2</c:v>
                </c:pt>
                <c:pt idx="40904">
                  <c:v>3.3588760799999999E-2</c:v>
                </c:pt>
                <c:pt idx="40905">
                  <c:v>3.3588761000000002E-2</c:v>
                </c:pt>
                <c:pt idx="40906">
                  <c:v>3.3588761199999997E-2</c:v>
                </c:pt>
                <c:pt idx="40907">
                  <c:v>3.35887614E-2</c:v>
                </c:pt>
                <c:pt idx="40908">
                  <c:v>3.3588761600000003E-2</c:v>
                </c:pt>
                <c:pt idx="40909">
                  <c:v>3.3588761799999999E-2</c:v>
                </c:pt>
                <c:pt idx="40910">
                  <c:v>3.3588762000000001E-2</c:v>
                </c:pt>
                <c:pt idx="40911">
                  <c:v>3.3588762199999997E-2</c:v>
                </c:pt>
                <c:pt idx="40912">
                  <c:v>3.35887624E-2</c:v>
                </c:pt>
                <c:pt idx="40913">
                  <c:v>3.3588762600000002E-2</c:v>
                </c:pt>
                <c:pt idx="40914">
                  <c:v>3.3588762799999998E-2</c:v>
                </c:pt>
                <c:pt idx="40915">
                  <c:v>3.3588763000000001E-2</c:v>
                </c:pt>
                <c:pt idx="40916">
                  <c:v>3.3588763200000003E-2</c:v>
                </c:pt>
                <c:pt idx="40917">
                  <c:v>3.3588763399999999E-2</c:v>
                </c:pt>
                <c:pt idx="40918">
                  <c:v>3.3588763600000002E-2</c:v>
                </c:pt>
                <c:pt idx="40919">
                  <c:v>3.3588763799999997E-2</c:v>
                </c:pt>
                <c:pt idx="40920">
                  <c:v>3.3588764E-2</c:v>
                </c:pt>
                <c:pt idx="40921">
                  <c:v>3.3588764200000003E-2</c:v>
                </c:pt>
                <c:pt idx="40922">
                  <c:v>3.3588764399999999E-2</c:v>
                </c:pt>
                <c:pt idx="40923">
                  <c:v>3.3588764600000001E-2</c:v>
                </c:pt>
                <c:pt idx="40924">
                  <c:v>3.3588764799999997E-2</c:v>
                </c:pt>
                <c:pt idx="40925">
                  <c:v>3.3588765E-2</c:v>
                </c:pt>
                <c:pt idx="40926">
                  <c:v>3.3588765200000002E-2</c:v>
                </c:pt>
                <c:pt idx="40927">
                  <c:v>3.3588765399999998E-2</c:v>
                </c:pt>
                <c:pt idx="40928">
                  <c:v>3.3588765600000001E-2</c:v>
                </c:pt>
                <c:pt idx="40929">
                  <c:v>3.3588765800000003E-2</c:v>
                </c:pt>
                <c:pt idx="40930">
                  <c:v>3.3588765999999999E-2</c:v>
                </c:pt>
                <c:pt idx="40931">
                  <c:v>3.3588766200000002E-2</c:v>
                </c:pt>
                <c:pt idx="40932">
                  <c:v>3.3588766399999997E-2</c:v>
                </c:pt>
                <c:pt idx="40933">
                  <c:v>3.35887666E-2</c:v>
                </c:pt>
                <c:pt idx="40934">
                  <c:v>3.3588766800000003E-2</c:v>
                </c:pt>
                <c:pt idx="40935">
                  <c:v>3.3588766999999999E-2</c:v>
                </c:pt>
                <c:pt idx="40936">
                  <c:v>3.3588767200000001E-2</c:v>
                </c:pt>
                <c:pt idx="40937">
                  <c:v>3.3588767399999997E-2</c:v>
                </c:pt>
                <c:pt idx="40938">
                  <c:v>3.35887676E-2</c:v>
                </c:pt>
                <c:pt idx="40939">
                  <c:v>3.3588767800000002E-2</c:v>
                </c:pt>
                <c:pt idx="40940">
                  <c:v>3.3588767999999998E-2</c:v>
                </c:pt>
                <c:pt idx="40941">
                  <c:v>3.3588768200000001E-2</c:v>
                </c:pt>
                <c:pt idx="40942">
                  <c:v>3.3588768400000003E-2</c:v>
                </c:pt>
                <c:pt idx="40943">
                  <c:v>3.3588768599999999E-2</c:v>
                </c:pt>
                <c:pt idx="40944">
                  <c:v>3.3588768800000002E-2</c:v>
                </c:pt>
                <c:pt idx="40945">
                  <c:v>3.3588768999999997E-2</c:v>
                </c:pt>
                <c:pt idx="40946">
                  <c:v>3.35887692E-2</c:v>
                </c:pt>
                <c:pt idx="40947">
                  <c:v>3.3588769400000003E-2</c:v>
                </c:pt>
                <c:pt idx="40948">
                  <c:v>3.3588769599999999E-2</c:v>
                </c:pt>
                <c:pt idx="40949">
                  <c:v>3.3588769800000001E-2</c:v>
                </c:pt>
                <c:pt idx="40950">
                  <c:v>3.3588769999999997E-2</c:v>
                </c:pt>
                <c:pt idx="40951">
                  <c:v>3.35887702E-2</c:v>
                </c:pt>
                <c:pt idx="40952">
                  <c:v>3.3588770400000002E-2</c:v>
                </c:pt>
                <c:pt idx="40953">
                  <c:v>3.3588770599999998E-2</c:v>
                </c:pt>
                <c:pt idx="40954">
                  <c:v>3.3588770800000001E-2</c:v>
                </c:pt>
                <c:pt idx="40955">
                  <c:v>3.3588771000000003E-2</c:v>
                </c:pt>
                <c:pt idx="40956">
                  <c:v>3.3588771199999999E-2</c:v>
                </c:pt>
                <c:pt idx="40957">
                  <c:v>3.3588771400000002E-2</c:v>
                </c:pt>
                <c:pt idx="40958">
                  <c:v>3.3588771599999998E-2</c:v>
                </c:pt>
                <c:pt idx="40959">
                  <c:v>3.35887718E-2</c:v>
                </c:pt>
                <c:pt idx="40960">
                  <c:v>3.3588772000000003E-2</c:v>
                </c:pt>
                <c:pt idx="40961">
                  <c:v>3.3588772199999999E-2</c:v>
                </c:pt>
                <c:pt idx="40962">
                  <c:v>3.3588772400000001E-2</c:v>
                </c:pt>
                <c:pt idx="40963">
                  <c:v>3.3588772599999997E-2</c:v>
                </c:pt>
                <c:pt idx="40964">
                  <c:v>3.35887728E-2</c:v>
                </c:pt>
                <c:pt idx="40965">
                  <c:v>3.3588773000000002E-2</c:v>
                </c:pt>
                <c:pt idx="40966">
                  <c:v>3.3588773199999998E-2</c:v>
                </c:pt>
                <c:pt idx="40967">
                  <c:v>3.3588773400000001E-2</c:v>
                </c:pt>
                <c:pt idx="40968">
                  <c:v>3.3588773600000003E-2</c:v>
                </c:pt>
                <c:pt idx="40969">
                  <c:v>3.3588773799999999E-2</c:v>
                </c:pt>
                <c:pt idx="40970">
                  <c:v>3.3588774000000002E-2</c:v>
                </c:pt>
                <c:pt idx="40971">
                  <c:v>3.3588774199999998E-2</c:v>
                </c:pt>
                <c:pt idx="40972">
                  <c:v>3.35887744E-2</c:v>
                </c:pt>
                <c:pt idx="40973">
                  <c:v>3.3588774600000003E-2</c:v>
                </c:pt>
                <c:pt idx="40974">
                  <c:v>3.3588774799999999E-2</c:v>
                </c:pt>
                <c:pt idx="40975">
                  <c:v>3.3588775000000001E-2</c:v>
                </c:pt>
                <c:pt idx="40976">
                  <c:v>3.3588775199999997E-2</c:v>
                </c:pt>
                <c:pt idx="40977">
                  <c:v>3.35887754E-2</c:v>
                </c:pt>
                <c:pt idx="40978">
                  <c:v>3.3588775600000002E-2</c:v>
                </c:pt>
                <c:pt idx="40979">
                  <c:v>3.3588775799999998E-2</c:v>
                </c:pt>
                <c:pt idx="40980">
                  <c:v>3.3588776000000001E-2</c:v>
                </c:pt>
                <c:pt idx="40981">
                  <c:v>3.3588776200000003E-2</c:v>
                </c:pt>
                <c:pt idx="40982">
                  <c:v>3.3588776399999999E-2</c:v>
                </c:pt>
                <c:pt idx="40983">
                  <c:v>3.3588776600000002E-2</c:v>
                </c:pt>
                <c:pt idx="40984">
                  <c:v>3.3588776799999998E-2</c:v>
                </c:pt>
                <c:pt idx="40985">
                  <c:v>3.3588777E-2</c:v>
                </c:pt>
                <c:pt idx="40986">
                  <c:v>3.3588777200000003E-2</c:v>
                </c:pt>
                <c:pt idx="40987">
                  <c:v>3.3588777399999999E-2</c:v>
                </c:pt>
                <c:pt idx="40988">
                  <c:v>3.3588777600000001E-2</c:v>
                </c:pt>
                <c:pt idx="40989">
                  <c:v>3.3588777799999997E-2</c:v>
                </c:pt>
                <c:pt idx="40990">
                  <c:v>3.3588778E-2</c:v>
                </c:pt>
                <c:pt idx="40991">
                  <c:v>3.3588778200000002E-2</c:v>
                </c:pt>
                <c:pt idx="40992">
                  <c:v>3.3588778399999998E-2</c:v>
                </c:pt>
                <c:pt idx="40993">
                  <c:v>3.3588778600000001E-2</c:v>
                </c:pt>
                <c:pt idx="40994">
                  <c:v>3.3588778800000003E-2</c:v>
                </c:pt>
                <c:pt idx="40995">
                  <c:v>3.3588778999999999E-2</c:v>
                </c:pt>
                <c:pt idx="40996">
                  <c:v>3.3588779200000002E-2</c:v>
                </c:pt>
                <c:pt idx="40997">
                  <c:v>3.3588779399999998E-2</c:v>
                </c:pt>
                <c:pt idx="40998">
                  <c:v>3.35887796E-2</c:v>
                </c:pt>
                <c:pt idx="40999">
                  <c:v>3.3588779800000003E-2</c:v>
                </c:pt>
                <c:pt idx="41000">
                  <c:v>3.3588779999999999E-2</c:v>
                </c:pt>
                <c:pt idx="41001">
                  <c:v>3.3588780200000001E-2</c:v>
                </c:pt>
                <c:pt idx="41002">
                  <c:v>3.3588780399999997E-2</c:v>
                </c:pt>
                <c:pt idx="41003">
                  <c:v>3.35887806E-2</c:v>
                </c:pt>
                <c:pt idx="41004">
                  <c:v>3.3588780800000002E-2</c:v>
                </c:pt>
                <c:pt idx="41005">
                  <c:v>3.3588780999999998E-2</c:v>
                </c:pt>
                <c:pt idx="41006">
                  <c:v>3.3588781200000001E-2</c:v>
                </c:pt>
                <c:pt idx="41007">
                  <c:v>3.3588781400000003E-2</c:v>
                </c:pt>
                <c:pt idx="41008">
                  <c:v>3.3588781599999999E-2</c:v>
                </c:pt>
                <c:pt idx="41009">
                  <c:v>3.3588781800000002E-2</c:v>
                </c:pt>
                <c:pt idx="41010">
                  <c:v>3.3588781999999998E-2</c:v>
                </c:pt>
                <c:pt idx="41011">
                  <c:v>3.35887822E-2</c:v>
                </c:pt>
                <c:pt idx="41012">
                  <c:v>3.3588782400000003E-2</c:v>
                </c:pt>
                <c:pt idx="41013">
                  <c:v>3.3588782599999999E-2</c:v>
                </c:pt>
                <c:pt idx="41014">
                  <c:v>3.3588782800000001E-2</c:v>
                </c:pt>
                <c:pt idx="41015">
                  <c:v>3.3588782999999997E-2</c:v>
                </c:pt>
                <c:pt idx="41016">
                  <c:v>3.35887832E-2</c:v>
                </c:pt>
                <c:pt idx="41017">
                  <c:v>3.3588783400000002E-2</c:v>
                </c:pt>
                <c:pt idx="41018">
                  <c:v>3.3588783599999998E-2</c:v>
                </c:pt>
                <c:pt idx="41019">
                  <c:v>3.3588783800000001E-2</c:v>
                </c:pt>
                <c:pt idx="41020">
                  <c:v>3.3588783999999997E-2</c:v>
                </c:pt>
                <c:pt idx="41021">
                  <c:v>3.3588784199999999E-2</c:v>
                </c:pt>
                <c:pt idx="41022">
                  <c:v>3.3588784400000002E-2</c:v>
                </c:pt>
                <c:pt idx="41023">
                  <c:v>3.3588784599999998E-2</c:v>
                </c:pt>
                <c:pt idx="41024">
                  <c:v>3.35887848E-2</c:v>
                </c:pt>
                <c:pt idx="41025">
                  <c:v>3.3588785000000003E-2</c:v>
                </c:pt>
                <c:pt idx="41026">
                  <c:v>3.3588785199999999E-2</c:v>
                </c:pt>
                <c:pt idx="41027">
                  <c:v>3.3588785400000001E-2</c:v>
                </c:pt>
                <c:pt idx="41028">
                  <c:v>3.3588785599999997E-2</c:v>
                </c:pt>
                <c:pt idx="41029">
                  <c:v>3.35887858E-2</c:v>
                </c:pt>
                <c:pt idx="41030">
                  <c:v>3.3588786000000002E-2</c:v>
                </c:pt>
                <c:pt idx="41031">
                  <c:v>3.3588786199999998E-2</c:v>
                </c:pt>
                <c:pt idx="41032">
                  <c:v>3.3588786400000001E-2</c:v>
                </c:pt>
                <c:pt idx="41033">
                  <c:v>3.3588786599999997E-2</c:v>
                </c:pt>
                <c:pt idx="41034">
                  <c:v>3.3588786799999999E-2</c:v>
                </c:pt>
                <c:pt idx="41035">
                  <c:v>3.3588787000000002E-2</c:v>
                </c:pt>
                <c:pt idx="41036">
                  <c:v>3.3588787199999998E-2</c:v>
                </c:pt>
                <c:pt idx="41037">
                  <c:v>3.35887874E-2</c:v>
                </c:pt>
                <c:pt idx="41038">
                  <c:v>3.3588787600000003E-2</c:v>
                </c:pt>
                <c:pt idx="41039">
                  <c:v>3.3588787799999999E-2</c:v>
                </c:pt>
                <c:pt idx="41040">
                  <c:v>3.3588788000000001E-2</c:v>
                </c:pt>
                <c:pt idx="41041">
                  <c:v>3.3588788199999997E-2</c:v>
                </c:pt>
                <c:pt idx="41042">
                  <c:v>3.35887884E-2</c:v>
                </c:pt>
                <c:pt idx="41043">
                  <c:v>3.3588788600000002E-2</c:v>
                </c:pt>
                <c:pt idx="41044">
                  <c:v>3.3588788799999998E-2</c:v>
                </c:pt>
                <c:pt idx="41045">
                  <c:v>3.3588789000000001E-2</c:v>
                </c:pt>
                <c:pt idx="41046">
                  <c:v>3.3588789199999997E-2</c:v>
                </c:pt>
                <c:pt idx="41047">
                  <c:v>3.3588789399999999E-2</c:v>
                </c:pt>
                <c:pt idx="41048">
                  <c:v>3.3588789600000002E-2</c:v>
                </c:pt>
                <c:pt idx="41049">
                  <c:v>3.3588789799999998E-2</c:v>
                </c:pt>
                <c:pt idx="41050">
                  <c:v>3.358879E-2</c:v>
                </c:pt>
                <c:pt idx="41051">
                  <c:v>3.3588790200000003E-2</c:v>
                </c:pt>
                <c:pt idx="41052">
                  <c:v>3.3588790399999999E-2</c:v>
                </c:pt>
                <c:pt idx="41053">
                  <c:v>3.3588790600000001E-2</c:v>
                </c:pt>
                <c:pt idx="41054">
                  <c:v>3.3588790799999997E-2</c:v>
                </c:pt>
                <c:pt idx="41055">
                  <c:v>3.3588791E-2</c:v>
                </c:pt>
                <c:pt idx="41056">
                  <c:v>3.3588791200000002E-2</c:v>
                </c:pt>
                <c:pt idx="41057">
                  <c:v>3.3588791399999998E-2</c:v>
                </c:pt>
                <c:pt idx="41058">
                  <c:v>3.3588791600000001E-2</c:v>
                </c:pt>
                <c:pt idx="41059">
                  <c:v>3.3588791799999997E-2</c:v>
                </c:pt>
                <c:pt idx="41060">
                  <c:v>3.3588791999999999E-2</c:v>
                </c:pt>
                <c:pt idx="41061">
                  <c:v>3.3588792200000002E-2</c:v>
                </c:pt>
                <c:pt idx="41062">
                  <c:v>3.3588792399999998E-2</c:v>
                </c:pt>
                <c:pt idx="41063">
                  <c:v>3.35887926E-2</c:v>
                </c:pt>
                <c:pt idx="41064">
                  <c:v>3.3588792800000003E-2</c:v>
                </c:pt>
                <c:pt idx="41065">
                  <c:v>3.3588792999999999E-2</c:v>
                </c:pt>
                <c:pt idx="41066">
                  <c:v>3.3588793200000001E-2</c:v>
                </c:pt>
                <c:pt idx="41067">
                  <c:v>3.3588793399999997E-2</c:v>
                </c:pt>
                <c:pt idx="41068">
                  <c:v>3.35887936E-2</c:v>
                </c:pt>
                <c:pt idx="41069">
                  <c:v>3.3588793800000002E-2</c:v>
                </c:pt>
                <c:pt idx="41070">
                  <c:v>3.3588793999999998E-2</c:v>
                </c:pt>
                <c:pt idx="41071">
                  <c:v>3.3588794200000001E-2</c:v>
                </c:pt>
                <c:pt idx="41072">
                  <c:v>3.3588794399999997E-2</c:v>
                </c:pt>
                <c:pt idx="41073">
                  <c:v>3.3588794599999999E-2</c:v>
                </c:pt>
                <c:pt idx="41074">
                  <c:v>3.3588794800000002E-2</c:v>
                </c:pt>
                <c:pt idx="41075">
                  <c:v>3.3588794999999998E-2</c:v>
                </c:pt>
                <c:pt idx="41076">
                  <c:v>3.35887952E-2</c:v>
                </c:pt>
                <c:pt idx="41077">
                  <c:v>3.3588795400000003E-2</c:v>
                </c:pt>
                <c:pt idx="41078">
                  <c:v>3.3588795599999999E-2</c:v>
                </c:pt>
                <c:pt idx="41079">
                  <c:v>3.3588795800000001E-2</c:v>
                </c:pt>
                <c:pt idx="41080">
                  <c:v>3.3588795999999997E-2</c:v>
                </c:pt>
                <c:pt idx="41081">
                  <c:v>3.35887962E-2</c:v>
                </c:pt>
                <c:pt idx="41082">
                  <c:v>3.3588796400000002E-2</c:v>
                </c:pt>
                <c:pt idx="41083">
                  <c:v>3.3588796599999998E-2</c:v>
                </c:pt>
                <c:pt idx="41084">
                  <c:v>3.3588796800000001E-2</c:v>
                </c:pt>
                <c:pt idx="41085">
                  <c:v>3.3588796999999997E-2</c:v>
                </c:pt>
                <c:pt idx="41086">
                  <c:v>3.3588797199999999E-2</c:v>
                </c:pt>
                <c:pt idx="41087">
                  <c:v>3.3588797400000002E-2</c:v>
                </c:pt>
                <c:pt idx="41088">
                  <c:v>3.3588797599999998E-2</c:v>
                </c:pt>
                <c:pt idx="41089">
                  <c:v>3.35887978E-2</c:v>
                </c:pt>
                <c:pt idx="41090">
                  <c:v>3.3588798000000003E-2</c:v>
                </c:pt>
                <c:pt idx="41091">
                  <c:v>3.3588798199999999E-2</c:v>
                </c:pt>
                <c:pt idx="41092">
                  <c:v>3.3588798400000001E-2</c:v>
                </c:pt>
                <c:pt idx="41093">
                  <c:v>3.3588798599999997E-2</c:v>
                </c:pt>
                <c:pt idx="41094">
                  <c:v>3.35887988E-2</c:v>
                </c:pt>
                <c:pt idx="41095">
                  <c:v>3.3588799000000003E-2</c:v>
                </c:pt>
                <c:pt idx="41096">
                  <c:v>3.3588799199999998E-2</c:v>
                </c:pt>
                <c:pt idx="41097">
                  <c:v>3.3588799400000001E-2</c:v>
                </c:pt>
                <c:pt idx="41098">
                  <c:v>3.3588799599999997E-2</c:v>
                </c:pt>
                <c:pt idx="41099">
                  <c:v>3.3588799799999999E-2</c:v>
                </c:pt>
                <c:pt idx="41100">
                  <c:v>3.3588800000000002E-2</c:v>
                </c:pt>
                <c:pt idx="41101">
                  <c:v>3.3588800199999998E-2</c:v>
                </c:pt>
                <c:pt idx="41102">
                  <c:v>3.35888004E-2</c:v>
                </c:pt>
                <c:pt idx="41103">
                  <c:v>3.3588800600000003E-2</c:v>
                </c:pt>
                <c:pt idx="41104">
                  <c:v>3.3588800799999999E-2</c:v>
                </c:pt>
                <c:pt idx="41105">
                  <c:v>3.3588801000000001E-2</c:v>
                </c:pt>
                <c:pt idx="41106">
                  <c:v>3.3588801199999997E-2</c:v>
                </c:pt>
                <c:pt idx="41107">
                  <c:v>3.35888014E-2</c:v>
                </c:pt>
                <c:pt idx="41108">
                  <c:v>3.3588801600000003E-2</c:v>
                </c:pt>
                <c:pt idx="41109">
                  <c:v>3.3588801799999998E-2</c:v>
                </c:pt>
                <c:pt idx="41110">
                  <c:v>3.3588802000000001E-2</c:v>
                </c:pt>
                <c:pt idx="41111">
                  <c:v>3.3588802199999997E-2</c:v>
                </c:pt>
                <c:pt idx="41112">
                  <c:v>3.3588802399999999E-2</c:v>
                </c:pt>
                <c:pt idx="41113">
                  <c:v>3.3588802600000002E-2</c:v>
                </c:pt>
                <c:pt idx="41114">
                  <c:v>3.3588802799999998E-2</c:v>
                </c:pt>
                <c:pt idx="41115">
                  <c:v>3.3588803E-2</c:v>
                </c:pt>
                <c:pt idx="41116">
                  <c:v>3.3588803200000003E-2</c:v>
                </c:pt>
                <c:pt idx="41117">
                  <c:v>3.3588803399999999E-2</c:v>
                </c:pt>
                <c:pt idx="41118">
                  <c:v>3.3588803600000001E-2</c:v>
                </c:pt>
                <c:pt idx="41119">
                  <c:v>3.3588803799999997E-2</c:v>
                </c:pt>
                <c:pt idx="41120">
                  <c:v>3.3588804E-2</c:v>
                </c:pt>
                <c:pt idx="41121">
                  <c:v>3.3588804200000003E-2</c:v>
                </c:pt>
                <c:pt idx="41122">
                  <c:v>3.3588804399999998E-2</c:v>
                </c:pt>
                <c:pt idx="41123">
                  <c:v>3.3588804600000001E-2</c:v>
                </c:pt>
                <c:pt idx="41124">
                  <c:v>3.3588804799999997E-2</c:v>
                </c:pt>
                <c:pt idx="41125">
                  <c:v>3.3588804999999999E-2</c:v>
                </c:pt>
                <c:pt idx="41126">
                  <c:v>3.3588805200000002E-2</c:v>
                </c:pt>
                <c:pt idx="41127">
                  <c:v>3.3588805399999998E-2</c:v>
                </c:pt>
                <c:pt idx="41128">
                  <c:v>3.35888056E-2</c:v>
                </c:pt>
                <c:pt idx="41129">
                  <c:v>3.3588805800000003E-2</c:v>
                </c:pt>
                <c:pt idx="41130">
                  <c:v>3.3588805999999999E-2</c:v>
                </c:pt>
                <c:pt idx="41131">
                  <c:v>3.3588806200000002E-2</c:v>
                </c:pt>
                <c:pt idx="41132">
                  <c:v>3.3588806399999997E-2</c:v>
                </c:pt>
                <c:pt idx="41133">
                  <c:v>3.35888066E-2</c:v>
                </c:pt>
                <c:pt idx="41134">
                  <c:v>3.3588806800000003E-2</c:v>
                </c:pt>
                <c:pt idx="41135">
                  <c:v>3.3588806999999998E-2</c:v>
                </c:pt>
                <c:pt idx="41136">
                  <c:v>3.3588807200000001E-2</c:v>
                </c:pt>
                <c:pt idx="41137">
                  <c:v>3.3588807399999997E-2</c:v>
                </c:pt>
                <c:pt idx="41138">
                  <c:v>3.3588807599999999E-2</c:v>
                </c:pt>
                <c:pt idx="41139">
                  <c:v>3.3588807800000002E-2</c:v>
                </c:pt>
                <c:pt idx="41140">
                  <c:v>3.3588807999999998E-2</c:v>
                </c:pt>
                <c:pt idx="41141">
                  <c:v>3.35888082E-2</c:v>
                </c:pt>
                <c:pt idx="41142">
                  <c:v>3.3588808400000003E-2</c:v>
                </c:pt>
                <c:pt idx="41143">
                  <c:v>3.3588808599999999E-2</c:v>
                </c:pt>
                <c:pt idx="41144">
                  <c:v>3.3588808800000002E-2</c:v>
                </c:pt>
                <c:pt idx="41145">
                  <c:v>3.3588808999999997E-2</c:v>
                </c:pt>
                <c:pt idx="41146">
                  <c:v>3.35888092E-2</c:v>
                </c:pt>
                <c:pt idx="41147">
                  <c:v>3.3588809400000003E-2</c:v>
                </c:pt>
                <c:pt idx="41148">
                  <c:v>3.3588809599999998E-2</c:v>
                </c:pt>
                <c:pt idx="41149">
                  <c:v>3.3588809800000001E-2</c:v>
                </c:pt>
                <c:pt idx="41150">
                  <c:v>3.3588809999999997E-2</c:v>
                </c:pt>
                <c:pt idx="41151">
                  <c:v>3.3588810199999999E-2</c:v>
                </c:pt>
                <c:pt idx="41152">
                  <c:v>3.3588810400000002E-2</c:v>
                </c:pt>
                <c:pt idx="41153">
                  <c:v>3.3588810599999998E-2</c:v>
                </c:pt>
                <c:pt idx="41154">
                  <c:v>3.35888108E-2</c:v>
                </c:pt>
                <c:pt idx="41155">
                  <c:v>3.3588811000000003E-2</c:v>
                </c:pt>
                <c:pt idx="41156">
                  <c:v>3.3588811199999999E-2</c:v>
                </c:pt>
                <c:pt idx="41157">
                  <c:v>3.3588811400000002E-2</c:v>
                </c:pt>
                <c:pt idx="41158">
                  <c:v>3.3588811599999997E-2</c:v>
                </c:pt>
                <c:pt idx="41159">
                  <c:v>3.35888118E-2</c:v>
                </c:pt>
                <c:pt idx="41160">
                  <c:v>3.3588812000000003E-2</c:v>
                </c:pt>
                <c:pt idx="41161">
                  <c:v>3.3588812199999998E-2</c:v>
                </c:pt>
                <c:pt idx="41162">
                  <c:v>3.3588812400000001E-2</c:v>
                </c:pt>
                <c:pt idx="41163">
                  <c:v>3.3588812599999997E-2</c:v>
                </c:pt>
                <c:pt idx="41164">
                  <c:v>3.3588812799999999E-2</c:v>
                </c:pt>
                <c:pt idx="41165">
                  <c:v>3.3588813000000002E-2</c:v>
                </c:pt>
                <c:pt idx="41166">
                  <c:v>3.3588813199999998E-2</c:v>
                </c:pt>
                <c:pt idx="41167">
                  <c:v>3.35888134E-2</c:v>
                </c:pt>
                <c:pt idx="41168">
                  <c:v>3.3588813600000003E-2</c:v>
                </c:pt>
                <c:pt idx="41169">
                  <c:v>3.3588813799999999E-2</c:v>
                </c:pt>
                <c:pt idx="41170">
                  <c:v>3.3588814000000002E-2</c:v>
                </c:pt>
                <c:pt idx="41171">
                  <c:v>3.3588814199999997E-2</c:v>
                </c:pt>
                <c:pt idx="41172">
                  <c:v>3.35888144E-2</c:v>
                </c:pt>
                <c:pt idx="41173">
                  <c:v>3.3588814600000003E-2</c:v>
                </c:pt>
                <c:pt idx="41174">
                  <c:v>3.3588814799999998E-2</c:v>
                </c:pt>
                <c:pt idx="41175">
                  <c:v>3.3588815000000001E-2</c:v>
                </c:pt>
                <c:pt idx="41176">
                  <c:v>3.3588815199999997E-2</c:v>
                </c:pt>
                <c:pt idx="41177">
                  <c:v>3.3588815399999999E-2</c:v>
                </c:pt>
                <c:pt idx="41178">
                  <c:v>3.3588815600000002E-2</c:v>
                </c:pt>
                <c:pt idx="41179">
                  <c:v>3.3588815799999998E-2</c:v>
                </c:pt>
                <c:pt idx="41180">
                  <c:v>3.3588816000000001E-2</c:v>
                </c:pt>
                <c:pt idx="41181">
                  <c:v>3.3588816200000003E-2</c:v>
                </c:pt>
                <c:pt idx="41182">
                  <c:v>3.3588816399999999E-2</c:v>
                </c:pt>
                <c:pt idx="41183">
                  <c:v>3.3588816600000002E-2</c:v>
                </c:pt>
                <c:pt idx="41184">
                  <c:v>3.3588816799999997E-2</c:v>
                </c:pt>
                <c:pt idx="41185">
                  <c:v>3.3588817E-2</c:v>
                </c:pt>
                <c:pt idx="41186">
                  <c:v>3.3588817200000003E-2</c:v>
                </c:pt>
                <c:pt idx="41187">
                  <c:v>3.3588817399999998E-2</c:v>
                </c:pt>
                <c:pt idx="41188">
                  <c:v>3.3588817600000001E-2</c:v>
                </c:pt>
                <c:pt idx="41189">
                  <c:v>3.3588817799999997E-2</c:v>
                </c:pt>
                <c:pt idx="41190">
                  <c:v>3.3588817999999999E-2</c:v>
                </c:pt>
                <c:pt idx="41191">
                  <c:v>3.3588818200000002E-2</c:v>
                </c:pt>
                <c:pt idx="41192">
                  <c:v>3.3588818399999998E-2</c:v>
                </c:pt>
                <c:pt idx="41193">
                  <c:v>3.3588818600000001E-2</c:v>
                </c:pt>
                <c:pt idx="41194">
                  <c:v>3.3588818800000003E-2</c:v>
                </c:pt>
                <c:pt idx="41195">
                  <c:v>3.3588818999999999E-2</c:v>
                </c:pt>
                <c:pt idx="41196">
                  <c:v>3.3588819200000002E-2</c:v>
                </c:pt>
                <c:pt idx="41197">
                  <c:v>3.3588819399999997E-2</c:v>
                </c:pt>
                <c:pt idx="41198">
                  <c:v>3.35888196E-2</c:v>
                </c:pt>
                <c:pt idx="41199">
                  <c:v>3.3588819800000003E-2</c:v>
                </c:pt>
                <c:pt idx="41200">
                  <c:v>3.3588819999999998E-2</c:v>
                </c:pt>
                <c:pt idx="41201">
                  <c:v>3.3588820200000001E-2</c:v>
                </c:pt>
                <c:pt idx="41202">
                  <c:v>3.3588820399999997E-2</c:v>
                </c:pt>
                <c:pt idx="41203">
                  <c:v>3.3588820599999999E-2</c:v>
                </c:pt>
                <c:pt idx="41204">
                  <c:v>3.3588820800000002E-2</c:v>
                </c:pt>
                <c:pt idx="41205">
                  <c:v>3.3588820999999998E-2</c:v>
                </c:pt>
                <c:pt idx="41206">
                  <c:v>3.3588821200000001E-2</c:v>
                </c:pt>
                <c:pt idx="41207">
                  <c:v>3.3588821400000003E-2</c:v>
                </c:pt>
                <c:pt idx="41208">
                  <c:v>3.3588821599999999E-2</c:v>
                </c:pt>
                <c:pt idx="41209">
                  <c:v>3.3588821800000002E-2</c:v>
                </c:pt>
                <c:pt idx="41210">
                  <c:v>3.3588821999999997E-2</c:v>
                </c:pt>
                <c:pt idx="41211">
                  <c:v>3.35888222E-2</c:v>
                </c:pt>
                <c:pt idx="41212">
                  <c:v>3.3588822400000003E-2</c:v>
                </c:pt>
                <c:pt idx="41213">
                  <c:v>3.3588822599999998E-2</c:v>
                </c:pt>
                <c:pt idx="41214">
                  <c:v>3.3588822800000001E-2</c:v>
                </c:pt>
                <c:pt idx="41215">
                  <c:v>3.3588822999999997E-2</c:v>
                </c:pt>
                <c:pt idx="41216">
                  <c:v>3.3588823199999999E-2</c:v>
                </c:pt>
                <c:pt idx="41217">
                  <c:v>3.3588823400000002E-2</c:v>
                </c:pt>
                <c:pt idx="41218">
                  <c:v>3.3588823599999998E-2</c:v>
                </c:pt>
                <c:pt idx="41219">
                  <c:v>3.3588823800000001E-2</c:v>
                </c:pt>
                <c:pt idx="41220">
                  <c:v>3.3588824000000003E-2</c:v>
                </c:pt>
                <c:pt idx="41221">
                  <c:v>3.3588824199999999E-2</c:v>
                </c:pt>
                <c:pt idx="41222">
                  <c:v>3.3588824400000002E-2</c:v>
                </c:pt>
                <c:pt idx="41223">
                  <c:v>3.3588824599999997E-2</c:v>
                </c:pt>
                <c:pt idx="41224">
                  <c:v>3.35888248E-2</c:v>
                </c:pt>
                <c:pt idx="41225">
                  <c:v>3.3588825000000003E-2</c:v>
                </c:pt>
                <c:pt idx="41226">
                  <c:v>3.3588825199999998E-2</c:v>
                </c:pt>
                <c:pt idx="41227">
                  <c:v>3.3588825400000001E-2</c:v>
                </c:pt>
                <c:pt idx="41228">
                  <c:v>3.3588825599999997E-2</c:v>
                </c:pt>
                <c:pt idx="41229">
                  <c:v>3.35888258E-2</c:v>
                </c:pt>
                <c:pt idx="41230">
                  <c:v>3.3588826000000002E-2</c:v>
                </c:pt>
                <c:pt idx="41231">
                  <c:v>3.3588826199999998E-2</c:v>
                </c:pt>
                <c:pt idx="41232">
                  <c:v>3.3588826400000001E-2</c:v>
                </c:pt>
                <c:pt idx="41233">
                  <c:v>3.3588826600000003E-2</c:v>
                </c:pt>
                <c:pt idx="41234">
                  <c:v>3.3588826799999999E-2</c:v>
                </c:pt>
                <c:pt idx="41235">
                  <c:v>3.3588827000000002E-2</c:v>
                </c:pt>
                <c:pt idx="41236">
                  <c:v>3.3588827199999997E-2</c:v>
                </c:pt>
                <c:pt idx="41237">
                  <c:v>3.35888274E-2</c:v>
                </c:pt>
                <c:pt idx="41238">
                  <c:v>3.3588827600000003E-2</c:v>
                </c:pt>
                <c:pt idx="41239">
                  <c:v>3.3588827799999998E-2</c:v>
                </c:pt>
                <c:pt idx="41240">
                  <c:v>3.3588828000000001E-2</c:v>
                </c:pt>
                <c:pt idx="41241">
                  <c:v>3.3588828199999997E-2</c:v>
                </c:pt>
                <c:pt idx="41242">
                  <c:v>3.35888284E-2</c:v>
                </c:pt>
                <c:pt idx="41243">
                  <c:v>3.3588828600000002E-2</c:v>
                </c:pt>
                <c:pt idx="41244">
                  <c:v>3.3588828799999998E-2</c:v>
                </c:pt>
                <c:pt idx="41245">
                  <c:v>3.3588829000000001E-2</c:v>
                </c:pt>
                <c:pt idx="41246">
                  <c:v>3.3588829200000003E-2</c:v>
                </c:pt>
                <c:pt idx="41247">
                  <c:v>3.3588829399999999E-2</c:v>
                </c:pt>
                <c:pt idx="41248">
                  <c:v>3.3588829600000002E-2</c:v>
                </c:pt>
                <c:pt idx="41249">
                  <c:v>3.3588829799999997E-2</c:v>
                </c:pt>
                <c:pt idx="41250">
                  <c:v>3.358883E-2</c:v>
                </c:pt>
                <c:pt idx="41251">
                  <c:v>3.3588830200000003E-2</c:v>
                </c:pt>
                <c:pt idx="41252">
                  <c:v>3.3588830399999998E-2</c:v>
                </c:pt>
                <c:pt idx="41253">
                  <c:v>3.3588830600000001E-2</c:v>
                </c:pt>
                <c:pt idx="41254">
                  <c:v>3.3588830799999997E-2</c:v>
                </c:pt>
                <c:pt idx="41255">
                  <c:v>3.3588831E-2</c:v>
                </c:pt>
                <c:pt idx="41256">
                  <c:v>3.3588831200000002E-2</c:v>
                </c:pt>
                <c:pt idx="41257">
                  <c:v>3.3588831399999998E-2</c:v>
                </c:pt>
                <c:pt idx="41258">
                  <c:v>3.3588831600000001E-2</c:v>
                </c:pt>
                <c:pt idx="41259">
                  <c:v>3.3588831800000003E-2</c:v>
                </c:pt>
                <c:pt idx="41260">
                  <c:v>3.3588831999999999E-2</c:v>
                </c:pt>
                <c:pt idx="41261">
                  <c:v>3.3588832200000002E-2</c:v>
                </c:pt>
                <c:pt idx="41262">
                  <c:v>3.3588832399999997E-2</c:v>
                </c:pt>
                <c:pt idx="41263">
                  <c:v>3.35888326E-2</c:v>
                </c:pt>
                <c:pt idx="41264">
                  <c:v>3.3588832800000003E-2</c:v>
                </c:pt>
                <c:pt idx="41265">
                  <c:v>3.3588832999999998E-2</c:v>
                </c:pt>
                <c:pt idx="41266">
                  <c:v>3.3588833200000001E-2</c:v>
                </c:pt>
                <c:pt idx="41267">
                  <c:v>3.3588833399999997E-2</c:v>
                </c:pt>
                <c:pt idx="41268">
                  <c:v>3.35888336E-2</c:v>
                </c:pt>
                <c:pt idx="41269">
                  <c:v>3.3588833800000002E-2</c:v>
                </c:pt>
                <c:pt idx="41270">
                  <c:v>3.3588833999999998E-2</c:v>
                </c:pt>
                <c:pt idx="41271">
                  <c:v>3.3588834200000001E-2</c:v>
                </c:pt>
                <c:pt idx="41272">
                  <c:v>3.3588834400000003E-2</c:v>
                </c:pt>
                <c:pt idx="41273">
                  <c:v>3.3588834599999999E-2</c:v>
                </c:pt>
                <c:pt idx="41274">
                  <c:v>3.3588834800000002E-2</c:v>
                </c:pt>
                <c:pt idx="41275">
                  <c:v>3.3588834999999997E-2</c:v>
                </c:pt>
                <c:pt idx="41276">
                  <c:v>3.35888352E-2</c:v>
                </c:pt>
                <c:pt idx="41277">
                  <c:v>3.3588835400000003E-2</c:v>
                </c:pt>
                <c:pt idx="41278">
                  <c:v>3.3588835599999999E-2</c:v>
                </c:pt>
                <c:pt idx="41279">
                  <c:v>3.3588835800000001E-2</c:v>
                </c:pt>
                <c:pt idx="41280">
                  <c:v>3.3588835999999997E-2</c:v>
                </c:pt>
                <c:pt idx="41281">
                  <c:v>3.35888362E-2</c:v>
                </c:pt>
                <c:pt idx="41282">
                  <c:v>3.3588836400000002E-2</c:v>
                </c:pt>
                <c:pt idx="41283">
                  <c:v>3.3588836599999998E-2</c:v>
                </c:pt>
                <c:pt idx="41284">
                  <c:v>3.3588836800000001E-2</c:v>
                </c:pt>
                <c:pt idx="41285">
                  <c:v>3.3588837000000003E-2</c:v>
                </c:pt>
                <c:pt idx="41286">
                  <c:v>3.3588837199999999E-2</c:v>
                </c:pt>
                <c:pt idx="41287">
                  <c:v>3.3588837400000002E-2</c:v>
                </c:pt>
                <c:pt idx="41288">
                  <c:v>3.3588837599999997E-2</c:v>
                </c:pt>
                <c:pt idx="41289">
                  <c:v>3.35888378E-2</c:v>
                </c:pt>
                <c:pt idx="41290">
                  <c:v>3.3588838000000003E-2</c:v>
                </c:pt>
                <c:pt idx="41291">
                  <c:v>3.3588838199999999E-2</c:v>
                </c:pt>
                <c:pt idx="41292">
                  <c:v>3.3588838400000001E-2</c:v>
                </c:pt>
                <c:pt idx="41293">
                  <c:v>3.3588838599999997E-2</c:v>
                </c:pt>
                <c:pt idx="41294">
                  <c:v>3.35888388E-2</c:v>
                </c:pt>
                <c:pt idx="41295">
                  <c:v>3.3588839000000002E-2</c:v>
                </c:pt>
                <c:pt idx="41296">
                  <c:v>3.3588839199999998E-2</c:v>
                </c:pt>
                <c:pt idx="41297">
                  <c:v>3.3588839400000001E-2</c:v>
                </c:pt>
                <c:pt idx="41298">
                  <c:v>3.3588839600000003E-2</c:v>
                </c:pt>
                <c:pt idx="41299">
                  <c:v>3.3588839799999999E-2</c:v>
                </c:pt>
                <c:pt idx="41300">
                  <c:v>3.3588840000000002E-2</c:v>
                </c:pt>
                <c:pt idx="41301">
                  <c:v>3.3588840199999997E-2</c:v>
                </c:pt>
                <c:pt idx="41302">
                  <c:v>3.35888404E-2</c:v>
                </c:pt>
                <c:pt idx="41303">
                  <c:v>3.3588840600000003E-2</c:v>
                </c:pt>
                <c:pt idx="41304">
                  <c:v>3.3588840799999999E-2</c:v>
                </c:pt>
                <c:pt idx="41305">
                  <c:v>3.3588841000000001E-2</c:v>
                </c:pt>
                <c:pt idx="41306">
                  <c:v>3.3588841199999997E-2</c:v>
                </c:pt>
                <c:pt idx="41307">
                  <c:v>3.35888414E-2</c:v>
                </c:pt>
                <c:pt idx="41308">
                  <c:v>3.3588841600000002E-2</c:v>
                </c:pt>
                <c:pt idx="41309">
                  <c:v>3.3588841799999998E-2</c:v>
                </c:pt>
                <c:pt idx="41310">
                  <c:v>3.3588842000000001E-2</c:v>
                </c:pt>
                <c:pt idx="41311">
                  <c:v>3.3588842200000003E-2</c:v>
                </c:pt>
                <c:pt idx="41312">
                  <c:v>3.3588842399999999E-2</c:v>
                </c:pt>
                <c:pt idx="41313">
                  <c:v>3.3588842600000002E-2</c:v>
                </c:pt>
                <c:pt idx="41314">
                  <c:v>3.3588842799999998E-2</c:v>
                </c:pt>
                <c:pt idx="41315">
                  <c:v>3.3588843E-2</c:v>
                </c:pt>
                <c:pt idx="41316">
                  <c:v>3.3588843200000003E-2</c:v>
                </c:pt>
                <c:pt idx="41317">
                  <c:v>3.3588843399999999E-2</c:v>
                </c:pt>
                <c:pt idx="41318">
                  <c:v>3.3588843600000001E-2</c:v>
                </c:pt>
                <c:pt idx="41319">
                  <c:v>3.3588843799999997E-2</c:v>
                </c:pt>
                <c:pt idx="41320">
                  <c:v>3.3588844E-2</c:v>
                </c:pt>
                <c:pt idx="41321">
                  <c:v>3.3588844200000002E-2</c:v>
                </c:pt>
                <c:pt idx="41322">
                  <c:v>3.3588844399999998E-2</c:v>
                </c:pt>
                <c:pt idx="41323">
                  <c:v>3.3588844600000001E-2</c:v>
                </c:pt>
                <c:pt idx="41324">
                  <c:v>3.3588844800000003E-2</c:v>
                </c:pt>
                <c:pt idx="41325">
                  <c:v>3.3588844999999999E-2</c:v>
                </c:pt>
                <c:pt idx="41326">
                  <c:v>3.3588845200000002E-2</c:v>
                </c:pt>
                <c:pt idx="41327">
                  <c:v>3.3588845399999998E-2</c:v>
                </c:pt>
                <c:pt idx="41328">
                  <c:v>3.35888456E-2</c:v>
                </c:pt>
                <c:pt idx="41329">
                  <c:v>3.3588845800000003E-2</c:v>
                </c:pt>
                <c:pt idx="41330">
                  <c:v>3.3588845999999999E-2</c:v>
                </c:pt>
                <c:pt idx="41331">
                  <c:v>3.3588846200000001E-2</c:v>
                </c:pt>
                <c:pt idx="41332">
                  <c:v>3.3588846399999997E-2</c:v>
                </c:pt>
                <c:pt idx="41333">
                  <c:v>3.35888466E-2</c:v>
                </c:pt>
                <c:pt idx="41334">
                  <c:v>3.3588846800000002E-2</c:v>
                </c:pt>
                <c:pt idx="41335">
                  <c:v>3.3588846999999998E-2</c:v>
                </c:pt>
                <c:pt idx="41336">
                  <c:v>3.3588847200000001E-2</c:v>
                </c:pt>
                <c:pt idx="41337">
                  <c:v>3.3588847400000003E-2</c:v>
                </c:pt>
                <c:pt idx="41338">
                  <c:v>3.3588847599999999E-2</c:v>
                </c:pt>
                <c:pt idx="41339">
                  <c:v>3.3588847800000002E-2</c:v>
                </c:pt>
                <c:pt idx="41340">
                  <c:v>3.3588847999999998E-2</c:v>
                </c:pt>
                <c:pt idx="41341">
                  <c:v>3.35888482E-2</c:v>
                </c:pt>
                <c:pt idx="41342">
                  <c:v>3.3588848400000003E-2</c:v>
                </c:pt>
                <c:pt idx="41343">
                  <c:v>3.3588848599999999E-2</c:v>
                </c:pt>
                <c:pt idx="41344">
                  <c:v>3.3588848800000001E-2</c:v>
                </c:pt>
                <c:pt idx="41345">
                  <c:v>3.3588848999999997E-2</c:v>
                </c:pt>
                <c:pt idx="41346">
                  <c:v>3.35888492E-2</c:v>
                </c:pt>
                <c:pt idx="41347">
                  <c:v>3.3588849400000002E-2</c:v>
                </c:pt>
                <c:pt idx="41348">
                  <c:v>3.3588849599999998E-2</c:v>
                </c:pt>
                <c:pt idx="41349">
                  <c:v>3.3588849800000001E-2</c:v>
                </c:pt>
                <c:pt idx="41350">
                  <c:v>3.3588850000000003E-2</c:v>
                </c:pt>
                <c:pt idx="41351">
                  <c:v>3.3588850199999999E-2</c:v>
                </c:pt>
                <c:pt idx="41352">
                  <c:v>3.3588850400000002E-2</c:v>
                </c:pt>
                <c:pt idx="41353">
                  <c:v>3.3588850599999998E-2</c:v>
                </c:pt>
                <c:pt idx="41354">
                  <c:v>3.35888508E-2</c:v>
                </c:pt>
                <c:pt idx="41355">
                  <c:v>3.3588851000000003E-2</c:v>
                </c:pt>
                <c:pt idx="41356">
                  <c:v>3.3588851199999999E-2</c:v>
                </c:pt>
                <c:pt idx="41357">
                  <c:v>3.3588851400000001E-2</c:v>
                </c:pt>
                <c:pt idx="41358">
                  <c:v>3.3588851599999997E-2</c:v>
                </c:pt>
                <c:pt idx="41359">
                  <c:v>3.35888518E-2</c:v>
                </c:pt>
                <c:pt idx="41360">
                  <c:v>3.3588852000000002E-2</c:v>
                </c:pt>
                <c:pt idx="41361">
                  <c:v>3.3588852199999998E-2</c:v>
                </c:pt>
                <c:pt idx="41362">
                  <c:v>3.3588852400000001E-2</c:v>
                </c:pt>
                <c:pt idx="41363">
                  <c:v>3.3588852600000003E-2</c:v>
                </c:pt>
                <c:pt idx="41364">
                  <c:v>3.3588852799999999E-2</c:v>
                </c:pt>
                <c:pt idx="41365">
                  <c:v>3.3588853000000002E-2</c:v>
                </c:pt>
                <c:pt idx="41366">
                  <c:v>3.3588853199999998E-2</c:v>
                </c:pt>
                <c:pt idx="41367">
                  <c:v>3.35888534E-2</c:v>
                </c:pt>
                <c:pt idx="41368">
                  <c:v>3.3588853600000003E-2</c:v>
                </c:pt>
                <c:pt idx="41369">
                  <c:v>3.3588853799999999E-2</c:v>
                </c:pt>
                <c:pt idx="41370">
                  <c:v>3.3588854000000001E-2</c:v>
                </c:pt>
                <c:pt idx="41371">
                  <c:v>3.3588854199999997E-2</c:v>
                </c:pt>
                <c:pt idx="41372">
                  <c:v>3.35888544E-2</c:v>
                </c:pt>
                <c:pt idx="41373">
                  <c:v>3.3588854600000002E-2</c:v>
                </c:pt>
                <c:pt idx="41374">
                  <c:v>3.3588854799999998E-2</c:v>
                </c:pt>
                <c:pt idx="41375">
                  <c:v>3.3588855000000001E-2</c:v>
                </c:pt>
                <c:pt idx="41376">
                  <c:v>3.3588855200000003E-2</c:v>
                </c:pt>
                <c:pt idx="41377">
                  <c:v>3.3588855399999999E-2</c:v>
                </c:pt>
                <c:pt idx="41378">
                  <c:v>3.3588855600000002E-2</c:v>
                </c:pt>
                <c:pt idx="41379">
                  <c:v>3.3588855799999998E-2</c:v>
                </c:pt>
                <c:pt idx="41380">
                  <c:v>3.3588856E-2</c:v>
                </c:pt>
                <c:pt idx="41381">
                  <c:v>3.3588856200000003E-2</c:v>
                </c:pt>
                <c:pt idx="41382">
                  <c:v>3.3588856399999999E-2</c:v>
                </c:pt>
                <c:pt idx="41383">
                  <c:v>3.3588856600000001E-2</c:v>
                </c:pt>
                <c:pt idx="41384">
                  <c:v>3.3588856799999997E-2</c:v>
                </c:pt>
                <c:pt idx="41385">
                  <c:v>3.3588857E-2</c:v>
                </c:pt>
                <c:pt idx="41386">
                  <c:v>3.3588857200000002E-2</c:v>
                </c:pt>
                <c:pt idx="41387">
                  <c:v>3.3588857399999998E-2</c:v>
                </c:pt>
                <c:pt idx="41388">
                  <c:v>3.3588857600000001E-2</c:v>
                </c:pt>
                <c:pt idx="41389">
                  <c:v>3.3588857799999997E-2</c:v>
                </c:pt>
                <c:pt idx="41390">
                  <c:v>3.3588857999999999E-2</c:v>
                </c:pt>
                <c:pt idx="41391">
                  <c:v>3.3588858200000002E-2</c:v>
                </c:pt>
                <c:pt idx="41392">
                  <c:v>3.3588858399999998E-2</c:v>
                </c:pt>
                <c:pt idx="41393">
                  <c:v>3.35888586E-2</c:v>
                </c:pt>
                <c:pt idx="41394">
                  <c:v>3.3588858800000003E-2</c:v>
                </c:pt>
                <c:pt idx="41395">
                  <c:v>3.3588858999999999E-2</c:v>
                </c:pt>
                <c:pt idx="41396">
                  <c:v>3.3588859200000001E-2</c:v>
                </c:pt>
                <c:pt idx="41397">
                  <c:v>3.3588859399999997E-2</c:v>
                </c:pt>
                <c:pt idx="41398">
                  <c:v>3.35888596E-2</c:v>
                </c:pt>
                <c:pt idx="41399">
                  <c:v>3.3588859800000002E-2</c:v>
                </c:pt>
                <c:pt idx="41400">
                  <c:v>3.3588859999999998E-2</c:v>
                </c:pt>
                <c:pt idx="41401">
                  <c:v>3.3588860200000001E-2</c:v>
                </c:pt>
                <c:pt idx="41402">
                  <c:v>3.3588860399999997E-2</c:v>
                </c:pt>
                <c:pt idx="41403">
                  <c:v>3.3588860599999999E-2</c:v>
                </c:pt>
                <c:pt idx="41404">
                  <c:v>3.3588860800000002E-2</c:v>
                </c:pt>
                <c:pt idx="41405">
                  <c:v>3.3588860999999998E-2</c:v>
                </c:pt>
                <c:pt idx="41406">
                  <c:v>3.35888612E-2</c:v>
                </c:pt>
                <c:pt idx="41407">
                  <c:v>3.3588861400000003E-2</c:v>
                </c:pt>
                <c:pt idx="41408">
                  <c:v>3.3588861599999999E-2</c:v>
                </c:pt>
                <c:pt idx="41409">
                  <c:v>3.3588861800000001E-2</c:v>
                </c:pt>
                <c:pt idx="41410">
                  <c:v>3.3588861999999997E-2</c:v>
                </c:pt>
                <c:pt idx="41411">
                  <c:v>3.35888622E-2</c:v>
                </c:pt>
                <c:pt idx="41412">
                  <c:v>3.3588862400000002E-2</c:v>
                </c:pt>
                <c:pt idx="41413">
                  <c:v>3.3588862599999998E-2</c:v>
                </c:pt>
                <c:pt idx="41414">
                  <c:v>3.3588862800000001E-2</c:v>
                </c:pt>
                <c:pt idx="41415">
                  <c:v>3.3588862999999997E-2</c:v>
                </c:pt>
                <c:pt idx="41416">
                  <c:v>3.3588863199999999E-2</c:v>
                </c:pt>
                <c:pt idx="41417">
                  <c:v>3.3588863400000002E-2</c:v>
                </c:pt>
                <c:pt idx="41418">
                  <c:v>3.3588863599999998E-2</c:v>
                </c:pt>
                <c:pt idx="41419">
                  <c:v>3.35888638E-2</c:v>
                </c:pt>
                <c:pt idx="41420">
                  <c:v>3.3588864000000003E-2</c:v>
                </c:pt>
                <c:pt idx="41421">
                  <c:v>3.3588864199999999E-2</c:v>
                </c:pt>
                <c:pt idx="41422">
                  <c:v>3.3588864400000001E-2</c:v>
                </c:pt>
                <c:pt idx="41423">
                  <c:v>3.3588864599999997E-2</c:v>
                </c:pt>
                <c:pt idx="41424">
                  <c:v>3.35888648E-2</c:v>
                </c:pt>
                <c:pt idx="41425">
                  <c:v>3.3588865000000002E-2</c:v>
                </c:pt>
                <c:pt idx="41426">
                  <c:v>3.3588865199999998E-2</c:v>
                </c:pt>
                <c:pt idx="41427">
                  <c:v>3.3588865400000001E-2</c:v>
                </c:pt>
                <c:pt idx="41428">
                  <c:v>3.3588865599999997E-2</c:v>
                </c:pt>
                <c:pt idx="41429">
                  <c:v>3.3588865799999999E-2</c:v>
                </c:pt>
                <c:pt idx="41430">
                  <c:v>3.3588866000000002E-2</c:v>
                </c:pt>
                <c:pt idx="41431">
                  <c:v>3.3588866199999998E-2</c:v>
                </c:pt>
                <c:pt idx="41432">
                  <c:v>3.35888664E-2</c:v>
                </c:pt>
                <c:pt idx="41433">
                  <c:v>3.3588866600000003E-2</c:v>
                </c:pt>
                <c:pt idx="41434">
                  <c:v>3.3588866799999999E-2</c:v>
                </c:pt>
                <c:pt idx="41435">
                  <c:v>3.3588867000000001E-2</c:v>
                </c:pt>
                <c:pt idx="41436">
                  <c:v>3.3588867199999997E-2</c:v>
                </c:pt>
                <c:pt idx="41437">
                  <c:v>3.35888674E-2</c:v>
                </c:pt>
                <c:pt idx="41438">
                  <c:v>3.3588867600000002E-2</c:v>
                </c:pt>
                <c:pt idx="41439">
                  <c:v>3.3588867799999998E-2</c:v>
                </c:pt>
                <c:pt idx="41440">
                  <c:v>3.3588868000000001E-2</c:v>
                </c:pt>
                <c:pt idx="41441">
                  <c:v>3.3588868199999997E-2</c:v>
                </c:pt>
                <c:pt idx="41442">
                  <c:v>3.3588868399999999E-2</c:v>
                </c:pt>
                <c:pt idx="41443">
                  <c:v>3.3588868600000002E-2</c:v>
                </c:pt>
                <c:pt idx="41444">
                  <c:v>3.3588868799999998E-2</c:v>
                </c:pt>
                <c:pt idx="41445">
                  <c:v>3.3588869E-2</c:v>
                </c:pt>
                <c:pt idx="41446">
                  <c:v>3.3588869200000003E-2</c:v>
                </c:pt>
                <c:pt idx="41447">
                  <c:v>3.3588869399999999E-2</c:v>
                </c:pt>
                <c:pt idx="41448">
                  <c:v>3.3588869600000001E-2</c:v>
                </c:pt>
                <c:pt idx="41449">
                  <c:v>3.3588869799999997E-2</c:v>
                </c:pt>
                <c:pt idx="41450">
                  <c:v>3.358887E-2</c:v>
                </c:pt>
                <c:pt idx="41451">
                  <c:v>3.3588870200000003E-2</c:v>
                </c:pt>
                <c:pt idx="41452">
                  <c:v>3.3588870399999998E-2</c:v>
                </c:pt>
                <c:pt idx="41453">
                  <c:v>3.3588870600000001E-2</c:v>
                </c:pt>
                <c:pt idx="41454">
                  <c:v>3.3588870799999997E-2</c:v>
                </c:pt>
                <c:pt idx="41455">
                  <c:v>3.3588870999999999E-2</c:v>
                </c:pt>
                <c:pt idx="41456">
                  <c:v>3.3588871200000002E-2</c:v>
                </c:pt>
                <c:pt idx="41457">
                  <c:v>3.3588871399999998E-2</c:v>
                </c:pt>
                <c:pt idx="41458">
                  <c:v>3.35888716E-2</c:v>
                </c:pt>
                <c:pt idx="41459">
                  <c:v>3.3588871800000003E-2</c:v>
                </c:pt>
                <c:pt idx="41460">
                  <c:v>3.3588871999999999E-2</c:v>
                </c:pt>
                <c:pt idx="41461">
                  <c:v>3.3588872200000001E-2</c:v>
                </c:pt>
                <c:pt idx="41462">
                  <c:v>3.3588872399999997E-2</c:v>
                </c:pt>
                <c:pt idx="41463">
                  <c:v>3.35888726E-2</c:v>
                </c:pt>
                <c:pt idx="41464">
                  <c:v>3.3588872800000003E-2</c:v>
                </c:pt>
                <c:pt idx="41465">
                  <c:v>3.3588872999999998E-2</c:v>
                </c:pt>
                <c:pt idx="41466">
                  <c:v>3.3588873200000001E-2</c:v>
                </c:pt>
                <c:pt idx="41467">
                  <c:v>3.3588873399999997E-2</c:v>
                </c:pt>
                <c:pt idx="41468">
                  <c:v>3.3588873599999999E-2</c:v>
                </c:pt>
                <c:pt idx="41469">
                  <c:v>3.3588873800000002E-2</c:v>
                </c:pt>
                <c:pt idx="41470">
                  <c:v>3.3588873999999998E-2</c:v>
                </c:pt>
                <c:pt idx="41471">
                  <c:v>3.35888742E-2</c:v>
                </c:pt>
                <c:pt idx="41472">
                  <c:v>3.3588874400000003E-2</c:v>
                </c:pt>
                <c:pt idx="41473">
                  <c:v>3.3588874599999999E-2</c:v>
                </c:pt>
                <c:pt idx="41474">
                  <c:v>3.3588874800000001E-2</c:v>
                </c:pt>
                <c:pt idx="41475">
                  <c:v>3.3588874999999997E-2</c:v>
                </c:pt>
                <c:pt idx="41476">
                  <c:v>3.35888752E-2</c:v>
                </c:pt>
                <c:pt idx="41477">
                  <c:v>3.3588875400000003E-2</c:v>
                </c:pt>
                <c:pt idx="41478">
                  <c:v>3.3588875599999998E-2</c:v>
                </c:pt>
                <c:pt idx="41479">
                  <c:v>3.3588875800000001E-2</c:v>
                </c:pt>
                <c:pt idx="41480">
                  <c:v>3.3588875999999997E-2</c:v>
                </c:pt>
                <c:pt idx="41481">
                  <c:v>3.3588876199999999E-2</c:v>
                </c:pt>
                <c:pt idx="41482">
                  <c:v>3.3588876400000002E-2</c:v>
                </c:pt>
                <c:pt idx="41483">
                  <c:v>3.3588876599999998E-2</c:v>
                </c:pt>
                <c:pt idx="41484">
                  <c:v>3.35888768E-2</c:v>
                </c:pt>
                <c:pt idx="41485">
                  <c:v>3.3588877000000003E-2</c:v>
                </c:pt>
                <c:pt idx="41486">
                  <c:v>3.3588877199999999E-2</c:v>
                </c:pt>
                <c:pt idx="41487">
                  <c:v>3.3588877400000001E-2</c:v>
                </c:pt>
                <c:pt idx="41488">
                  <c:v>3.3588877599999997E-2</c:v>
                </c:pt>
                <c:pt idx="41489">
                  <c:v>3.35888778E-2</c:v>
                </c:pt>
                <c:pt idx="41490">
                  <c:v>3.3588878000000003E-2</c:v>
                </c:pt>
                <c:pt idx="41491">
                  <c:v>3.3588878199999998E-2</c:v>
                </c:pt>
                <c:pt idx="41492">
                  <c:v>3.3588878400000001E-2</c:v>
                </c:pt>
                <c:pt idx="41493">
                  <c:v>3.3588878599999997E-2</c:v>
                </c:pt>
                <c:pt idx="41494">
                  <c:v>3.3588878799999999E-2</c:v>
                </c:pt>
                <c:pt idx="41495">
                  <c:v>3.3588879000000002E-2</c:v>
                </c:pt>
                <c:pt idx="41496">
                  <c:v>3.3588879199999998E-2</c:v>
                </c:pt>
                <c:pt idx="41497">
                  <c:v>3.35888794E-2</c:v>
                </c:pt>
                <c:pt idx="41498">
                  <c:v>3.3588879600000003E-2</c:v>
                </c:pt>
                <c:pt idx="41499">
                  <c:v>3.3588879799999999E-2</c:v>
                </c:pt>
                <c:pt idx="41500">
                  <c:v>3.3588880000000002E-2</c:v>
                </c:pt>
                <c:pt idx="41501">
                  <c:v>3.3588880199999997E-2</c:v>
                </c:pt>
                <c:pt idx="41502">
                  <c:v>3.35888804E-2</c:v>
                </c:pt>
                <c:pt idx="41503">
                  <c:v>3.3588880600000003E-2</c:v>
                </c:pt>
                <c:pt idx="41504">
                  <c:v>3.3588880799999998E-2</c:v>
                </c:pt>
                <c:pt idx="41505">
                  <c:v>3.3588881000000001E-2</c:v>
                </c:pt>
                <c:pt idx="41506">
                  <c:v>3.3588881199999997E-2</c:v>
                </c:pt>
                <c:pt idx="41507">
                  <c:v>3.3588881399999999E-2</c:v>
                </c:pt>
                <c:pt idx="41508">
                  <c:v>3.3588881600000002E-2</c:v>
                </c:pt>
                <c:pt idx="41509">
                  <c:v>3.3588881799999998E-2</c:v>
                </c:pt>
                <c:pt idx="41510">
                  <c:v>3.3588882E-2</c:v>
                </c:pt>
                <c:pt idx="41511">
                  <c:v>3.3588882200000003E-2</c:v>
                </c:pt>
                <c:pt idx="41512">
                  <c:v>3.3588882399999999E-2</c:v>
                </c:pt>
                <c:pt idx="41513">
                  <c:v>3.3588882600000002E-2</c:v>
                </c:pt>
                <c:pt idx="41514">
                  <c:v>3.3588882799999997E-2</c:v>
                </c:pt>
                <c:pt idx="41515">
                  <c:v>3.3588883E-2</c:v>
                </c:pt>
                <c:pt idx="41516">
                  <c:v>3.3588883200000003E-2</c:v>
                </c:pt>
                <c:pt idx="41517">
                  <c:v>3.3588883399999998E-2</c:v>
                </c:pt>
                <c:pt idx="41518">
                  <c:v>3.3588883600000001E-2</c:v>
                </c:pt>
                <c:pt idx="41519">
                  <c:v>3.3588883799999997E-2</c:v>
                </c:pt>
                <c:pt idx="41520">
                  <c:v>3.3588883999999999E-2</c:v>
                </c:pt>
                <c:pt idx="41521">
                  <c:v>3.3588884200000002E-2</c:v>
                </c:pt>
                <c:pt idx="41522">
                  <c:v>3.3588884399999998E-2</c:v>
                </c:pt>
                <c:pt idx="41523">
                  <c:v>3.35888846E-2</c:v>
                </c:pt>
                <c:pt idx="41524">
                  <c:v>3.3588884800000003E-2</c:v>
                </c:pt>
                <c:pt idx="41525">
                  <c:v>3.3588884999999999E-2</c:v>
                </c:pt>
                <c:pt idx="41526">
                  <c:v>3.3588885200000002E-2</c:v>
                </c:pt>
                <c:pt idx="41527">
                  <c:v>3.3588885399999997E-2</c:v>
                </c:pt>
                <c:pt idx="41528">
                  <c:v>3.35888856E-2</c:v>
                </c:pt>
                <c:pt idx="41529">
                  <c:v>3.3588885800000003E-2</c:v>
                </c:pt>
                <c:pt idx="41530">
                  <c:v>3.3588885999999998E-2</c:v>
                </c:pt>
                <c:pt idx="41531">
                  <c:v>3.3588886200000001E-2</c:v>
                </c:pt>
                <c:pt idx="41532">
                  <c:v>3.3588886399999997E-2</c:v>
                </c:pt>
                <c:pt idx="41533">
                  <c:v>3.3588886599999999E-2</c:v>
                </c:pt>
                <c:pt idx="41534">
                  <c:v>3.3588886800000002E-2</c:v>
                </c:pt>
                <c:pt idx="41535">
                  <c:v>3.3588886999999998E-2</c:v>
                </c:pt>
                <c:pt idx="41536">
                  <c:v>3.35888872E-2</c:v>
                </c:pt>
                <c:pt idx="41537">
                  <c:v>3.3588887400000003E-2</c:v>
                </c:pt>
                <c:pt idx="41538">
                  <c:v>3.3588887599999999E-2</c:v>
                </c:pt>
                <c:pt idx="41539">
                  <c:v>3.3588887800000002E-2</c:v>
                </c:pt>
                <c:pt idx="41540">
                  <c:v>3.3588887999999997E-2</c:v>
                </c:pt>
                <c:pt idx="41541">
                  <c:v>3.35888882E-2</c:v>
                </c:pt>
                <c:pt idx="41542">
                  <c:v>3.3588888400000003E-2</c:v>
                </c:pt>
                <c:pt idx="41543">
                  <c:v>3.3588888599999998E-2</c:v>
                </c:pt>
                <c:pt idx="41544">
                  <c:v>3.3588888800000001E-2</c:v>
                </c:pt>
                <c:pt idx="41545">
                  <c:v>3.3588888999999997E-2</c:v>
                </c:pt>
                <c:pt idx="41546">
                  <c:v>3.3588889199999999E-2</c:v>
                </c:pt>
                <c:pt idx="41547">
                  <c:v>3.3588889400000002E-2</c:v>
                </c:pt>
                <c:pt idx="41548">
                  <c:v>3.3588889599999998E-2</c:v>
                </c:pt>
                <c:pt idx="41549">
                  <c:v>3.3588889800000001E-2</c:v>
                </c:pt>
                <c:pt idx="41550">
                  <c:v>3.3588890000000003E-2</c:v>
                </c:pt>
                <c:pt idx="41551">
                  <c:v>3.3588890199999999E-2</c:v>
                </c:pt>
                <c:pt idx="41552">
                  <c:v>3.3588890400000002E-2</c:v>
                </c:pt>
                <c:pt idx="41553">
                  <c:v>3.3588890599999997E-2</c:v>
                </c:pt>
                <c:pt idx="41554">
                  <c:v>3.35888908E-2</c:v>
                </c:pt>
                <c:pt idx="41555">
                  <c:v>3.3588891000000003E-2</c:v>
                </c:pt>
                <c:pt idx="41556">
                  <c:v>3.3588891199999998E-2</c:v>
                </c:pt>
                <c:pt idx="41557">
                  <c:v>3.3588891400000001E-2</c:v>
                </c:pt>
                <c:pt idx="41558">
                  <c:v>3.3588891599999997E-2</c:v>
                </c:pt>
                <c:pt idx="41559">
                  <c:v>3.3588891799999999E-2</c:v>
                </c:pt>
                <c:pt idx="41560">
                  <c:v>3.3588892000000002E-2</c:v>
                </c:pt>
                <c:pt idx="41561">
                  <c:v>3.3588892199999998E-2</c:v>
                </c:pt>
                <c:pt idx="41562">
                  <c:v>3.3588892400000001E-2</c:v>
                </c:pt>
                <c:pt idx="41563">
                  <c:v>3.3588892600000003E-2</c:v>
                </c:pt>
                <c:pt idx="41564">
                  <c:v>3.3588892799999999E-2</c:v>
                </c:pt>
                <c:pt idx="41565">
                  <c:v>3.3588893000000002E-2</c:v>
                </c:pt>
                <c:pt idx="41566">
                  <c:v>3.3588893199999997E-2</c:v>
                </c:pt>
                <c:pt idx="41567">
                  <c:v>3.35888934E-2</c:v>
                </c:pt>
                <c:pt idx="41568">
                  <c:v>3.3588893600000003E-2</c:v>
                </c:pt>
                <c:pt idx="41569">
                  <c:v>3.3588893799999998E-2</c:v>
                </c:pt>
                <c:pt idx="41570">
                  <c:v>3.3588894000000001E-2</c:v>
                </c:pt>
                <c:pt idx="41571">
                  <c:v>3.3588894199999997E-2</c:v>
                </c:pt>
                <c:pt idx="41572">
                  <c:v>3.3588894399999999E-2</c:v>
                </c:pt>
                <c:pt idx="41573">
                  <c:v>3.3588894600000002E-2</c:v>
                </c:pt>
                <c:pt idx="41574">
                  <c:v>3.3588894799999998E-2</c:v>
                </c:pt>
                <c:pt idx="41575">
                  <c:v>3.3588895000000001E-2</c:v>
                </c:pt>
                <c:pt idx="41576">
                  <c:v>3.3588895200000003E-2</c:v>
                </c:pt>
                <c:pt idx="41577">
                  <c:v>3.3588895399999999E-2</c:v>
                </c:pt>
                <c:pt idx="41578">
                  <c:v>3.3588895600000002E-2</c:v>
                </c:pt>
                <c:pt idx="41579">
                  <c:v>3.3588895799999997E-2</c:v>
                </c:pt>
                <c:pt idx="41580">
                  <c:v>3.3588896E-2</c:v>
                </c:pt>
                <c:pt idx="41581">
                  <c:v>3.3588896200000003E-2</c:v>
                </c:pt>
                <c:pt idx="41582">
                  <c:v>3.3588896399999998E-2</c:v>
                </c:pt>
                <c:pt idx="41583">
                  <c:v>3.3588896600000001E-2</c:v>
                </c:pt>
                <c:pt idx="41584">
                  <c:v>3.3588896799999997E-2</c:v>
                </c:pt>
                <c:pt idx="41585">
                  <c:v>3.3588897E-2</c:v>
                </c:pt>
                <c:pt idx="41586">
                  <c:v>3.3588897200000002E-2</c:v>
                </c:pt>
                <c:pt idx="41587">
                  <c:v>3.3588897399999998E-2</c:v>
                </c:pt>
                <c:pt idx="41588">
                  <c:v>3.3588897600000001E-2</c:v>
                </c:pt>
                <c:pt idx="41589">
                  <c:v>3.3588897800000003E-2</c:v>
                </c:pt>
                <c:pt idx="41590">
                  <c:v>3.3588897999999999E-2</c:v>
                </c:pt>
                <c:pt idx="41591">
                  <c:v>3.3588898200000002E-2</c:v>
                </c:pt>
                <c:pt idx="41592">
                  <c:v>3.3588898399999997E-2</c:v>
                </c:pt>
                <c:pt idx="41593">
                  <c:v>3.35888986E-2</c:v>
                </c:pt>
                <c:pt idx="41594">
                  <c:v>3.3588898800000003E-2</c:v>
                </c:pt>
                <c:pt idx="41595">
                  <c:v>3.3588898999999998E-2</c:v>
                </c:pt>
                <c:pt idx="41596">
                  <c:v>3.3588899200000001E-2</c:v>
                </c:pt>
                <c:pt idx="41597">
                  <c:v>3.3588899399999997E-2</c:v>
                </c:pt>
                <c:pt idx="41598">
                  <c:v>3.35888996E-2</c:v>
                </c:pt>
                <c:pt idx="41599">
                  <c:v>3.3588899800000002E-2</c:v>
                </c:pt>
                <c:pt idx="41600">
                  <c:v>3.3588899999999998E-2</c:v>
                </c:pt>
                <c:pt idx="41601">
                  <c:v>3.3588900200000001E-2</c:v>
                </c:pt>
                <c:pt idx="41602">
                  <c:v>3.3588900400000003E-2</c:v>
                </c:pt>
                <c:pt idx="41603">
                  <c:v>3.3588900599999999E-2</c:v>
                </c:pt>
                <c:pt idx="41604">
                  <c:v>3.3588900800000002E-2</c:v>
                </c:pt>
                <c:pt idx="41605">
                  <c:v>3.3588900999999997E-2</c:v>
                </c:pt>
                <c:pt idx="41606">
                  <c:v>3.35889012E-2</c:v>
                </c:pt>
                <c:pt idx="41607">
                  <c:v>3.3588901400000003E-2</c:v>
                </c:pt>
                <c:pt idx="41608">
                  <c:v>3.3588901599999998E-2</c:v>
                </c:pt>
                <c:pt idx="41609">
                  <c:v>3.3588901800000001E-2</c:v>
                </c:pt>
                <c:pt idx="41610">
                  <c:v>3.3588901999999997E-2</c:v>
                </c:pt>
                <c:pt idx="41611">
                  <c:v>3.35889022E-2</c:v>
                </c:pt>
                <c:pt idx="41612">
                  <c:v>3.3588902400000002E-2</c:v>
                </c:pt>
                <c:pt idx="41613">
                  <c:v>3.3588902599999998E-2</c:v>
                </c:pt>
                <c:pt idx="41614">
                  <c:v>3.3588902800000001E-2</c:v>
                </c:pt>
                <c:pt idx="41615">
                  <c:v>3.3588903000000003E-2</c:v>
                </c:pt>
                <c:pt idx="41616">
                  <c:v>3.3588903199999999E-2</c:v>
                </c:pt>
                <c:pt idx="41617">
                  <c:v>3.3588903400000002E-2</c:v>
                </c:pt>
                <c:pt idx="41618">
                  <c:v>3.3588903599999997E-2</c:v>
                </c:pt>
                <c:pt idx="41619">
                  <c:v>3.35889038E-2</c:v>
                </c:pt>
                <c:pt idx="41620">
                  <c:v>3.3588904000000003E-2</c:v>
                </c:pt>
                <c:pt idx="41621">
                  <c:v>3.3588904199999998E-2</c:v>
                </c:pt>
                <c:pt idx="41622">
                  <c:v>3.3588904400000001E-2</c:v>
                </c:pt>
                <c:pt idx="41623">
                  <c:v>3.3588904599999997E-2</c:v>
                </c:pt>
                <c:pt idx="41624">
                  <c:v>3.35889048E-2</c:v>
                </c:pt>
                <c:pt idx="41625">
                  <c:v>3.3588905000000002E-2</c:v>
                </c:pt>
                <c:pt idx="41626">
                  <c:v>3.3588905199999998E-2</c:v>
                </c:pt>
                <c:pt idx="41627">
                  <c:v>3.3588905400000001E-2</c:v>
                </c:pt>
                <c:pt idx="41628">
                  <c:v>3.3588905600000003E-2</c:v>
                </c:pt>
                <c:pt idx="41629">
                  <c:v>3.3588905799999999E-2</c:v>
                </c:pt>
                <c:pt idx="41630">
                  <c:v>3.3588906000000002E-2</c:v>
                </c:pt>
                <c:pt idx="41631">
                  <c:v>3.3588906199999997E-2</c:v>
                </c:pt>
                <c:pt idx="41632">
                  <c:v>3.35889064E-2</c:v>
                </c:pt>
                <c:pt idx="41633">
                  <c:v>3.3588906600000003E-2</c:v>
                </c:pt>
                <c:pt idx="41634">
                  <c:v>3.3588906799999999E-2</c:v>
                </c:pt>
                <c:pt idx="41635">
                  <c:v>3.3588907000000001E-2</c:v>
                </c:pt>
                <c:pt idx="41636">
                  <c:v>3.3588907199999997E-2</c:v>
                </c:pt>
                <c:pt idx="41637">
                  <c:v>3.35889074E-2</c:v>
                </c:pt>
                <c:pt idx="41638">
                  <c:v>3.3588907600000002E-2</c:v>
                </c:pt>
                <c:pt idx="41639">
                  <c:v>3.3588907799999998E-2</c:v>
                </c:pt>
                <c:pt idx="41640">
                  <c:v>3.3588908000000001E-2</c:v>
                </c:pt>
                <c:pt idx="41641">
                  <c:v>3.3588908200000003E-2</c:v>
                </c:pt>
                <c:pt idx="41642">
                  <c:v>3.3588908399999999E-2</c:v>
                </c:pt>
                <c:pt idx="41643">
                  <c:v>3.3588908600000002E-2</c:v>
                </c:pt>
                <c:pt idx="41644">
                  <c:v>3.3588908799999997E-2</c:v>
                </c:pt>
                <c:pt idx="41645">
                  <c:v>3.3588909E-2</c:v>
                </c:pt>
                <c:pt idx="41646">
                  <c:v>3.3588909200000003E-2</c:v>
                </c:pt>
                <c:pt idx="41647">
                  <c:v>3.3588909399999999E-2</c:v>
                </c:pt>
                <c:pt idx="41648">
                  <c:v>3.3588909600000001E-2</c:v>
                </c:pt>
                <c:pt idx="41649">
                  <c:v>3.3588909799999997E-2</c:v>
                </c:pt>
                <c:pt idx="41650">
                  <c:v>3.358891E-2</c:v>
                </c:pt>
                <c:pt idx="41651">
                  <c:v>3.3588910200000002E-2</c:v>
                </c:pt>
                <c:pt idx="41652">
                  <c:v>3.3588910399999998E-2</c:v>
                </c:pt>
                <c:pt idx="41653">
                  <c:v>3.3588910600000001E-2</c:v>
                </c:pt>
                <c:pt idx="41654">
                  <c:v>3.3588910800000003E-2</c:v>
                </c:pt>
                <c:pt idx="41655">
                  <c:v>3.3588910999999999E-2</c:v>
                </c:pt>
                <c:pt idx="41656">
                  <c:v>3.3588911200000002E-2</c:v>
                </c:pt>
                <c:pt idx="41657">
                  <c:v>3.3588911399999997E-2</c:v>
                </c:pt>
                <c:pt idx="41658">
                  <c:v>3.35889116E-2</c:v>
                </c:pt>
                <c:pt idx="41659">
                  <c:v>3.3588911800000003E-2</c:v>
                </c:pt>
                <c:pt idx="41660">
                  <c:v>3.3588911999999999E-2</c:v>
                </c:pt>
                <c:pt idx="41661">
                  <c:v>3.3588912200000001E-2</c:v>
                </c:pt>
                <c:pt idx="41662">
                  <c:v>3.3588912399999997E-2</c:v>
                </c:pt>
                <c:pt idx="41663">
                  <c:v>3.35889126E-2</c:v>
                </c:pt>
                <c:pt idx="41664">
                  <c:v>3.3588912800000002E-2</c:v>
                </c:pt>
                <c:pt idx="41665">
                  <c:v>3.3588912999999998E-2</c:v>
                </c:pt>
                <c:pt idx="41666">
                  <c:v>3.3588913200000001E-2</c:v>
                </c:pt>
                <c:pt idx="41667">
                  <c:v>3.3588913400000003E-2</c:v>
                </c:pt>
                <c:pt idx="41668">
                  <c:v>3.3588913599999999E-2</c:v>
                </c:pt>
                <c:pt idx="41669">
                  <c:v>3.3588913800000002E-2</c:v>
                </c:pt>
                <c:pt idx="41670">
                  <c:v>3.3588913999999997E-2</c:v>
                </c:pt>
                <c:pt idx="41671">
                  <c:v>3.35889142E-2</c:v>
                </c:pt>
                <c:pt idx="41672">
                  <c:v>3.3588914400000003E-2</c:v>
                </c:pt>
                <c:pt idx="41673">
                  <c:v>3.3588914599999999E-2</c:v>
                </c:pt>
                <c:pt idx="41674">
                  <c:v>3.3588914800000001E-2</c:v>
                </c:pt>
                <c:pt idx="41675">
                  <c:v>3.3588914999999997E-2</c:v>
                </c:pt>
                <c:pt idx="41676">
                  <c:v>3.35889152E-2</c:v>
                </c:pt>
                <c:pt idx="41677">
                  <c:v>3.3588915400000002E-2</c:v>
                </c:pt>
                <c:pt idx="41678">
                  <c:v>3.3588915599999998E-2</c:v>
                </c:pt>
                <c:pt idx="41679">
                  <c:v>3.3588915800000001E-2</c:v>
                </c:pt>
                <c:pt idx="41680">
                  <c:v>3.3588916000000003E-2</c:v>
                </c:pt>
                <c:pt idx="41681">
                  <c:v>3.3588916199999999E-2</c:v>
                </c:pt>
                <c:pt idx="41682">
                  <c:v>3.3588916400000002E-2</c:v>
                </c:pt>
                <c:pt idx="41683">
                  <c:v>3.3588916599999998E-2</c:v>
                </c:pt>
                <c:pt idx="41684">
                  <c:v>3.35889168E-2</c:v>
                </c:pt>
                <c:pt idx="41685">
                  <c:v>3.3588917000000003E-2</c:v>
                </c:pt>
                <c:pt idx="41686">
                  <c:v>3.3588917199999999E-2</c:v>
                </c:pt>
                <c:pt idx="41687">
                  <c:v>3.3588917400000001E-2</c:v>
                </c:pt>
                <c:pt idx="41688">
                  <c:v>3.3588917599999997E-2</c:v>
                </c:pt>
                <c:pt idx="41689">
                  <c:v>3.35889178E-2</c:v>
                </c:pt>
                <c:pt idx="41690">
                  <c:v>3.3588918000000002E-2</c:v>
                </c:pt>
                <c:pt idx="41691">
                  <c:v>3.3588918199999998E-2</c:v>
                </c:pt>
                <c:pt idx="41692">
                  <c:v>3.3588918400000001E-2</c:v>
                </c:pt>
                <c:pt idx="41693">
                  <c:v>3.3588918600000003E-2</c:v>
                </c:pt>
                <c:pt idx="41694">
                  <c:v>3.3588918799999999E-2</c:v>
                </c:pt>
                <c:pt idx="41695">
                  <c:v>3.3588919000000002E-2</c:v>
                </c:pt>
                <c:pt idx="41696">
                  <c:v>3.3588919199999998E-2</c:v>
                </c:pt>
                <c:pt idx="41697">
                  <c:v>3.35889194E-2</c:v>
                </c:pt>
                <c:pt idx="41698">
                  <c:v>3.3588919600000003E-2</c:v>
                </c:pt>
                <c:pt idx="41699">
                  <c:v>3.3588919799999999E-2</c:v>
                </c:pt>
                <c:pt idx="41700">
                  <c:v>3.3588920000000001E-2</c:v>
                </c:pt>
                <c:pt idx="41701">
                  <c:v>3.3588920199999997E-2</c:v>
                </c:pt>
                <c:pt idx="41702">
                  <c:v>3.35889204E-2</c:v>
                </c:pt>
                <c:pt idx="41703">
                  <c:v>3.3588920600000002E-2</c:v>
                </c:pt>
                <c:pt idx="41704">
                  <c:v>3.3588920799999998E-2</c:v>
                </c:pt>
                <c:pt idx="41705">
                  <c:v>3.3588921000000001E-2</c:v>
                </c:pt>
                <c:pt idx="41706">
                  <c:v>3.3588921200000003E-2</c:v>
                </c:pt>
                <c:pt idx="41707">
                  <c:v>3.3588921399999999E-2</c:v>
                </c:pt>
                <c:pt idx="41708">
                  <c:v>3.3588921600000002E-2</c:v>
                </c:pt>
                <c:pt idx="41709">
                  <c:v>3.3588921799999998E-2</c:v>
                </c:pt>
                <c:pt idx="41710">
                  <c:v>3.3588922E-2</c:v>
                </c:pt>
                <c:pt idx="41711">
                  <c:v>3.3588922200000003E-2</c:v>
                </c:pt>
                <c:pt idx="41712">
                  <c:v>3.3588922399999999E-2</c:v>
                </c:pt>
                <c:pt idx="41713">
                  <c:v>3.3588922600000001E-2</c:v>
                </c:pt>
                <c:pt idx="41714">
                  <c:v>3.3588922799999997E-2</c:v>
                </c:pt>
                <c:pt idx="41715">
                  <c:v>3.3588923E-2</c:v>
                </c:pt>
                <c:pt idx="41716">
                  <c:v>3.3588923200000002E-2</c:v>
                </c:pt>
                <c:pt idx="41717">
                  <c:v>3.3588923399999998E-2</c:v>
                </c:pt>
                <c:pt idx="41718">
                  <c:v>3.3588923600000001E-2</c:v>
                </c:pt>
                <c:pt idx="41719">
                  <c:v>3.3588923800000003E-2</c:v>
                </c:pt>
                <c:pt idx="41720">
                  <c:v>3.3588923999999999E-2</c:v>
                </c:pt>
                <c:pt idx="41721">
                  <c:v>3.3588924200000002E-2</c:v>
                </c:pt>
                <c:pt idx="41722">
                  <c:v>3.3588924399999998E-2</c:v>
                </c:pt>
                <c:pt idx="41723">
                  <c:v>3.35889246E-2</c:v>
                </c:pt>
                <c:pt idx="41724">
                  <c:v>3.3588924800000003E-2</c:v>
                </c:pt>
                <c:pt idx="41725">
                  <c:v>3.3588924999999999E-2</c:v>
                </c:pt>
                <c:pt idx="41726">
                  <c:v>3.3588925200000001E-2</c:v>
                </c:pt>
                <c:pt idx="41727">
                  <c:v>3.3588925399999997E-2</c:v>
                </c:pt>
                <c:pt idx="41728">
                  <c:v>3.35889256E-2</c:v>
                </c:pt>
                <c:pt idx="41729">
                  <c:v>3.3588925800000002E-2</c:v>
                </c:pt>
                <c:pt idx="41730">
                  <c:v>3.3588925999999998E-2</c:v>
                </c:pt>
                <c:pt idx="41731">
                  <c:v>3.3588926200000001E-2</c:v>
                </c:pt>
                <c:pt idx="41732">
                  <c:v>3.3588926400000003E-2</c:v>
                </c:pt>
                <c:pt idx="41733">
                  <c:v>3.3588926599999999E-2</c:v>
                </c:pt>
                <c:pt idx="41734">
                  <c:v>3.3588926800000002E-2</c:v>
                </c:pt>
                <c:pt idx="41735">
                  <c:v>3.3588926999999998E-2</c:v>
                </c:pt>
                <c:pt idx="41736">
                  <c:v>3.35889272E-2</c:v>
                </c:pt>
                <c:pt idx="41737">
                  <c:v>3.3588927400000003E-2</c:v>
                </c:pt>
                <c:pt idx="41738">
                  <c:v>3.3588927599999999E-2</c:v>
                </c:pt>
                <c:pt idx="41739">
                  <c:v>3.3588927800000001E-2</c:v>
                </c:pt>
                <c:pt idx="41740">
                  <c:v>3.3588927999999997E-2</c:v>
                </c:pt>
                <c:pt idx="41741">
                  <c:v>3.35889282E-2</c:v>
                </c:pt>
                <c:pt idx="41742">
                  <c:v>3.3588928400000002E-2</c:v>
                </c:pt>
                <c:pt idx="41743">
                  <c:v>3.3588928599999998E-2</c:v>
                </c:pt>
                <c:pt idx="41744">
                  <c:v>3.3588928800000001E-2</c:v>
                </c:pt>
                <c:pt idx="41745">
                  <c:v>3.3588928999999997E-2</c:v>
                </c:pt>
                <c:pt idx="41746">
                  <c:v>3.3588929199999999E-2</c:v>
                </c:pt>
                <c:pt idx="41747">
                  <c:v>3.3588929400000002E-2</c:v>
                </c:pt>
                <c:pt idx="41748">
                  <c:v>3.3588929599999998E-2</c:v>
                </c:pt>
                <c:pt idx="41749">
                  <c:v>3.35889298E-2</c:v>
                </c:pt>
                <c:pt idx="41750">
                  <c:v>3.3588930000000003E-2</c:v>
                </c:pt>
                <c:pt idx="41751">
                  <c:v>3.3588930199999999E-2</c:v>
                </c:pt>
                <c:pt idx="41752">
                  <c:v>3.3588930400000001E-2</c:v>
                </c:pt>
                <c:pt idx="41753">
                  <c:v>3.3588930599999997E-2</c:v>
                </c:pt>
                <c:pt idx="41754">
                  <c:v>3.35889308E-2</c:v>
                </c:pt>
                <c:pt idx="41755">
                  <c:v>3.3588931000000002E-2</c:v>
                </c:pt>
                <c:pt idx="41756">
                  <c:v>3.3588931199999998E-2</c:v>
                </c:pt>
                <c:pt idx="41757">
                  <c:v>3.3588931400000001E-2</c:v>
                </c:pt>
                <c:pt idx="41758">
                  <c:v>3.3588931599999997E-2</c:v>
                </c:pt>
                <c:pt idx="41759">
                  <c:v>3.3588931799999999E-2</c:v>
                </c:pt>
                <c:pt idx="41760">
                  <c:v>3.3588932000000002E-2</c:v>
                </c:pt>
                <c:pt idx="41761">
                  <c:v>3.3588932199999998E-2</c:v>
                </c:pt>
                <c:pt idx="41762">
                  <c:v>3.35889324E-2</c:v>
                </c:pt>
                <c:pt idx="41763">
                  <c:v>3.3588932600000003E-2</c:v>
                </c:pt>
                <c:pt idx="41764">
                  <c:v>3.3588932799999999E-2</c:v>
                </c:pt>
                <c:pt idx="41765">
                  <c:v>3.3588933000000001E-2</c:v>
                </c:pt>
                <c:pt idx="41766">
                  <c:v>3.3588933199999997E-2</c:v>
                </c:pt>
                <c:pt idx="41767">
                  <c:v>3.35889334E-2</c:v>
                </c:pt>
                <c:pt idx="41768">
                  <c:v>3.3588933600000002E-2</c:v>
                </c:pt>
                <c:pt idx="41769">
                  <c:v>3.3588933799999998E-2</c:v>
                </c:pt>
                <c:pt idx="41770">
                  <c:v>3.3588934000000001E-2</c:v>
                </c:pt>
                <c:pt idx="41771">
                  <c:v>3.3588934199999997E-2</c:v>
                </c:pt>
                <c:pt idx="41772">
                  <c:v>3.3588934399999999E-2</c:v>
                </c:pt>
                <c:pt idx="41773">
                  <c:v>3.3588934600000002E-2</c:v>
                </c:pt>
                <c:pt idx="41774">
                  <c:v>3.3588934799999998E-2</c:v>
                </c:pt>
                <c:pt idx="41775">
                  <c:v>3.3588935E-2</c:v>
                </c:pt>
                <c:pt idx="41776">
                  <c:v>3.3588935200000003E-2</c:v>
                </c:pt>
                <c:pt idx="41777">
                  <c:v>3.3588935399999999E-2</c:v>
                </c:pt>
                <c:pt idx="41778">
                  <c:v>3.3588935600000001E-2</c:v>
                </c:pt>
                <c:pt idx="41779">
                  <c:v>3.3588935799999997E-2</c:v>
                </c:pt>
                <c:pt idx="41780">
                  <c:v>3.3588936E-2</c:v>
                </c:pt>
                <c:pt idx="41781">
                  <c:v>3.3588936200000002E-2</c:v>
                </c:pt>
                <c:pt idx="41782">
                  <c:v>3.3588936399999998E-2</c:v>
                </c:pt>
                <c:pt idx="41783">
                  <c:v>3.3588936600000001E-2</c:v>
                </c:pt>
                <c:pt idx="41784">
                  <c:v>3.3588936799999997E-2</c:v>
                </c:pt>
                <c:pt idx="41785">
                  <c:v>3.3588936999999999E-2</c:v>
                </c:pt>
                <c:pt idx="41786">
                  <c:v>3.3588937200000002E-2</c:v>
                </c:pt>
                <c:pt idx="41787">
                  <c:v>3.3588937399999998E-2</c:v>
                </c:pt>
                <c:pt idx="41788">
                  <c:v>3.35889376E-2</c:v>
                </c:pt>
                <c:pt idx="41789">
                  <c:v>3.3588937800000003E-2</c:v>
                </c:pt>
                <c:pt idx="41790">
                  <c:v>3.3588937999999999E-2</c:v>
                </c:pt>
                <c:pt idx="41791">
                  <c:v>3.3588938200000001E-2</c:v>
                </c:pt>
                <c:pt idx="41792">
                  <c:v>3.3588938399999997E-2</c:v>
                </c:pt>
                <c:pt idx="41793">
                  <c:v>3.35889386E-2</c:v>
                </c:pt>
                <c:pt idx="41794">
                  <c:v>3.3588938800000002E-2</c:v>
                </c:pt>
                <c:pt idx="41795">
                  <c:v>3.3588938999999998E-2</c:v>
                </c:pt>
                <c:pt idx="41796">
                  <c:v>3.3588939200000001E-2</c:v>
                </c:pt>
                <c:pt idx="41797">
                  <c:v>3.3588939399999997E-2</c:v>
                </c:pt>
                <c:pt idx="41798">
                  <c:v>3.3588939599999999E-2</c:v>
                </c:pt>
                <c:pt idx="41799">
                  <c:v>3.3588939800000002E-2</c:v>
                </c:pt>
                <c:pt idx="41800">
                  <c:v>3.3588939999999998E-2</c:v>
                </c:pt>
                <c:pt idx="41801">
                  <c:v>3.35889402E-2</c:v>
                </c:pt>
                <c:pt idx="41802">
                  <c:v>3.3588940400000003E-2</c:v>
                </c:pt>
                <c:pt idx="41803">
                  <c:v>3.3588940599999999E-2</c:v>
                </c:pt>
                <c:pt idx="41804">
                  <c:v>3.3588940800000001E-2</c:v>
                </c:pt>
                <c:pt idx="41805">
                  <c:v>3.3588940999999997E-2</c:v>
                </c:pt>
                <c:pt idx="41806">
                  <c:v>3.35889412E-2</c:v>
                </c:pt>
                <c:pt idx="41807">
                  <c:v>3.3588941400000003E-2</c:v>
                </c:pt>
                <c:pt idx="41808">
                  <c:v>3.3588941599999998E-2</c:v>
                </c:pt>
                <c:pt idx="41809">
                  <c:v>3.3588941800000001E-2</c:v>
                </c:pt>
                <c:pt idx="41810">
                  <c:v>3.3588941999999997E-2</c:v>
                </c:pt>
                <c:pt idx="41811">
                  <c:v>3.3588942199999999E-2</c:v>
                </c:pt>
                <c:pt idx="41812">
                  <c:v>3.3588942400000002E-2</c:v>
                </c:pt>
                <c:pt idx="41813">
                  <c:v>3.3588942599999998E-2</c:v>
                </c:pt>
                <c:pt idx="41814">
                  <c:v>3.35889428E-2</c:v>
                </c:pt>
                <c:pt idx="41815">
                  <c:v>3.3588943000000003E-2</c:v>
                </c:pt>
                <c:pt idx="41816">
                  <c:v>3.3588943199999999E-2</c:v>
                </c:pt>
                <c:pt idx="41817">
                  <c:v>3.3588943400000001E-2</c:v>
                </c:pt>
                <c:pt idx="41818">
                  <c:v>3.3588943599999997E-2</c:v>
                </c:pt>
                <c:pt idx="41819">
                  <c:v>3.35889438E-2</c:v>
                </c:pt>
                <c:pt idx="41820">
                  <c:v>3.3588944000000003E-2</c:v>
                </c:pt>
                <c:pt idx="41821">
                  <c:v>3.3588944199999998E-2</c:v>
                </c:pt>
                <c:pt idx="41822">
                  <c:v>3.3588944400000001E-2</c:v>
                </c:pt>
                <c:pt idx="41823">
                  <c:v>3.3588944599999997E-2</c:v>
                </c:pt>
                <c:pt idx="41824">
                  <c:v>3.3588944799999999E-2</c:v>
                </c:pt>
                <c:pt idx="41825">
                  <c:v>3.3588945000000002E-2</c:v>
                </c:pt>
                <c:pt idx="41826">
                  <c:v>3.3588945199999998E-2</c:v>
                </c:pt>
                <c:pt idx="41827">
                  <c:v>3.35889454E-2</c:v>
                </c:pt>
                <c:pt idx="41828">
                  <c:v>3.3588945600000003E-2</c:v>
                </c:pt>
                <c:pt idx="41829">
                  <c:v>3.3588945799999999E-2</c:v>
                </c:pt>
                <c:pt idx="41830">
                  <c:v>3.3588946000000001E-2</c:v>
                </c:pt>
                <c:pt idx="41831">
                  <c:v>3.3588946199999997E-2</c:v>
                </c:pt>
                <c:pt idx="41832">
                  <c:v>3.35889464E-2</c:v>
                </c:pt>
                <c:pt idx="41833">
                  <c:v>3.3588946600000003E-2</c:v>
                </c:pt>
                <c:pt idx="41834">
                  <c:v>3.3588946799999998E-2</c:v>
                </c:pt>
                <c:pt idx="41835">
                  <c:v>3.3588947000000001E-2</c:v>
                </c:pt>
                <c:pt idx="41836">
                  <c:v>3.3588947199999997E-2</c:v>
                </c:pt>
                <c:pt idx="41837">
                  <c:v>3.3588947399999999E-2</c:v>
                </c:pt>
                <c:pt idx="41838">
                  <c:v>3.3588947600000002E-2</c:v>
                </c:pt>
                <c:pt idx="41839">
                  <c:v>3.3588947799999998E-2</c:v>
                </c:pt>
                <c:pt idx="41840">
                  <c:v>3.3588948E-2</c:v>
                </c:pt>
                <c:pt idx="41841">
                  <c:v>3.3588948200000003E-2</c:v>
                </c:pt>
                <c:pt idx="41842">
                  <c:v>3.3588948399999999E-2</c:v>
                </c:pt>
                <c:pt idx="41843">
                  <c:v>3.3588948600000001E-2</c:v>
                </c:pt>
                <c:pt idx="41844">
                  <c:v>3.3588948799999997E-2</c:v>
                </c:pt>
                <c:pt idx="41845">
                  <c:v>3.3588949E-2</c:v>
                </c:pt>
                <c:pt idx="41846">
                  <c:v>3.3588949200000003E-2</c:v>
                </c:pt>
                <c:pt idx="41847">
                  <c:v>3.3588949399999998E-2</c:v>
                </c:pt>
                <c:pt idx="41848">
                  <c:v>3.3588949600000001E-2</c:v>
                </c:pt>
                <c:pt idx="41849">
                  <c:v>3.3588949799999997E-2</c:v>
                </c:pt>
                <c:pt idx="41850">
                  <c:v>3.3588949999999999E-2</c:v>
                </c:pt>
                <c:pt idx="41851">
                  <c:v>3.3588950200000002E-2</c:v>
                </c:pt>
                <c:pt idx="41852">
                  <c:v>3.3588950399999998E-2</c:v>
                </c:pt>
                <c:pt idx="41853">
                  <c:v>3.35889506E-2</c:v>
                </c:pt>
                <c:pt idx="41854">
                  <c:v>3.3588950800000003E-2</c:v>
                </c:pt>
                <c:pt idx="41855">
                  <c:v>3.3588950999999999E-2</c:v>
                </c:pt>
                <c:pt idx="41856">
                  <c:v>3.3588951200000002E-2</c:v>
                </c:pt>
                <c:pt idx="41857">
                  <c:v>3.3588951399999997E-2</c:v>
                </c:pt>
                <c:pt idx="41858">
                  <c:v>3.35889516E-2</c:v>
                </c:pt>
                <c:pt idx="41859">
                  <c:v>3.3588951800000003E-2</c:v>
                </c:pt>
                <c:pt idx="41860">
                  <c:v>3.3588951999999998E-2</c:v>
                </c:pt>
                <c:pt idx="41861">
                  <c:v>3.3588952200000001E-2</c:v>
                </c:pt>
                <c:pt idx="41862">
                  <c:v>3.3588952399999997E-2</c:v>
                </c:pt>
                <c:pt idx="41863">
                  <c:v>3.3588952599999999E-2</c:v>
                </c:pt>
                <c:pt idx="41864">
                  <c:v>3.3588952800000002E-2</c:v>
                </c:pt>
                <c:pt idx="41865">
                  <c:v>3.3588952999999998E-2</c:v>
                </c:pt>
                <c:pt idx="41866">
                  <c:v>3.35889532E-2</c:v>
                </c:pt>
                <c:pt idx="41867">
                  <c:v>3.3588953400000003E-2</c:v>
                </c:pt>
                <c:pt idx="41868">
                  <c:v>3.3588953599999999E-2</c:v>
                </c:pt>
                <c:pt idx="41869">
                  <c:v>3.3588953800000002E-2</c:v>
                </c:pt>
                <c:pt idx="41870">
                  <c:v>3.3588953999999997E-2</c:v>
                </c:pt>
                <c:pt idx="41871">
                  <c:v>3.35889542E-2</c:v>
                </c:pt>
                <c:pt idx="41872">
                  <c:v>3.3588954400000003E-2</c:v>
                </c:pt>
                <c:pt idx="41873">
                  <c:v>3.3588954599999998E-2</c:v>
                </c:pt>
                <c:pt idx="41874">
                  <c:v>3.3588954800000001E-2</c:v>
                </c:pt>
                <c:pt idx="41875">
                  <c:v>3.3588954999999997E-2</c:v>
                </c:pt>
                <c:pt idx="41876">
                  <c:v>3.3588955199999999E-2</c:v>
                </c:pt>
                <c:pt idx="41877">
                  <c:v>3.3588955400000002E-2</c:v>
                </c:pt>
                <c:pt idx="41878">
                  <c:v>3.3588955599999998E-2</c:v>
                </c:pt>
                <c:pt idx="41879">
                  <c:v>3.35889558E-2</c:v>
                </c:pt>
                <c:pt idx="41880">
                  <c:v>3.3588956000000003E-2</c:v>
                </c:pt>
                <c:pt idx="41881">
                  <c:v>3.3588956199999999E-2</c:v>
                </c:pt>
                <c:pt idx="41882">
                  <c:v>3.3588956400000002E-2</c:v>
                </c:pt>
                <c:pt idx="41883">
                  <c:v>3.3588956599999997E-2</c:v>
                </c:pt>
                <c:pt idx="41884">
                  <c:v>3.35889568E-2</c:v>
                </c:pt>
                <c:pt idx="41885">
                  <c:v>3.3588957000000003E-2</c:v>
                </c:pt>
                <c:pt idx="41886">
                  <c:v>3.3588957199999998E-2</c:v>
                </c:pt>
                <c:pt idx="41887">
                  <c:v>3.3588957400000001E-2</c:v>
                </c:pt>
                <c:pt idx="41888">
                  <c:v>3.3588957599999997E-2</c:v>
                </c:pt>
                <c:pt idx="41889">
                  <c:v>3.3588957799999999E-2</c:v>
                </c:pt>
                <c:pt idx="41890">
                  <c:v>3.3588958000000002E-2</c:v>
                </c:pt>
                <c:pt idx="41891">
                  <c:v>3.3588958199999998E-2</c:v>
                </c:pt>
                <c:pt idx="41892">
                  <c:v>3.35889584E-2</c:v>
                </c:pt>
                <c:pt idx="41893">
                  <c:v>3.3588958600000003E-2</c:v>
                </c:pt>
                <c:pt idx="41894">
                  <c:v>3.3588958799999999E-2</c:v>
                </c:pt>
                <c:pt idx="41895">
                  <c:v>3.3588959000000002E-2</c:v>
                </c:pt>
                <c:pt idx="41896">
                  <c:v>3.3588959199999997E-2</c:v>
                </c:pt>
                <c:pt idx="41897">
                  <c:v>3.35889594E-2</c:v>
                </c:pt>
                <c:pt idx="41898">
                  <c:v>3.3588959600000003E-2</c:v>
                </c:pt>
                <c:pt idx="41899">
                  <c:v>3.3588959799999998E-2</c:v>
                </c:pt>
                <c:pt idx="41900">
                  <c:v>3.3588960000000001E-2</c:v>
                </c:pt>
                <c:pt idx="41901">
                  <c:v>3.3588960199999997E-2</c:v>
                </c:pt>
                <c:pt idx="41902">
                  <c:v>3.3588960399999999E-2</c:v>
                </c:pt>
                <c:pt idx="41903">
                  <c:v>3.3588960600000002E-2</c:v>
                </c:pt>
                <c:pt idx="41904">
                  <c:v>3.3588960799999998E-2</c:v>
                </c:pt>
                <c:pt idx="41905">
                  <c:v>3.3588961000000001E-2</c:v>
                </c:pt>
                <c:pt idx="41906">
                  <c:v>3.3588961200000003E-2</c:v>
                </c:pt>
                <c:pt idx="41907">
                  <c:v>3.3588961399999999E-2</c:v>
                </c:pt>
                <c:pt idx="41908">
                  <c:v>3.3588961600000002E-2</c:v>
                </c:pt>
                <c:pt idx="41909">
                  <c:v>3.3588961799999997E-2</c:v>
                </c:pt>
                <c:pt idx="41910">
                  <c:v>3.3588962E-2</c:v>
                </c:pt>
                <c:pt idx="41911">
                  <c:v>3.3588962200000003E-2</c:v>
                </c:pt>
                <c:pt idx="41912">
                  <c:v>3.3588962399999998E-2</c:v>
                </c:pt>
                <c:pt idx="41913">
                  <c:v>3.3588962600000001E-2</c:v>
                </c:pt>
                <c:pt idx="41914">
                  <c:v>3.3588962799999997E-2</c:v>
                </c:pt>
                <c:pt idx="41915">
                  <c:v>3.3588962999999999E-2</c:v>
                </c:pt>
                <c:pt idx="41916">
                  <c:v>3.3588963200000002E-2</c:v>
                </c:pt>
                <c:pt idx="41917">
                  <c:v>3.3588963399999998E-2</c:v>
                </c:pt>
                <c:pt idx="41918">
                  <c:v>3.3588963600000001E-2</c:v>
                </c:pt>
                <c:pt idx="41919">
                  <c:v>3.3588963800000003E-2</c:v>
                </c:pt>
                <c:pt idx="41920">
                  <c:v>3.3588963999999999E-2</c:v>
                </c:pt>
                <c:pt idx="41921">
                  <c:v>3.3588964200000002E-2</c:v>
                </c:pt>
                <c:pt idx="41922">
                  <c:v>3.3588964399999997E-2</c:v>
                </c:pt>
                <c:pt idx="41923">
                  <c:v>3.35889646E-2</c:v>
                </c:pt>
                <c:pt idx="41924">
                  <c:v>3.3588964800000003E-2</c:v>
                </c:pt>
                <c:pt idx="41925">
                  <c:v>3.3588964999999998E-2</c:v>
                </c:pt>
                <c:pt idx="41926">
                  <c:v>3.3588965200000001E-2</c:v>
                </c:pt>
                <c:pt idx="41927">
                  <c:v>3.3588965399999997E-2</c:v>
                </c:pt>
                <c:pt idx="41928">
                  <c:v>3.3588965599999999E-2</c:v>
                </c:pt>
                <c:pt idx="41929">
                  <c:v>3.3588965800000002E-2</c:v>
                </c:pt>
                <c:pt idx="41930">
                  <c:v>3.3588965999999998E-2</c:v>
                </c:pt>
                <c:pt idx="41931">
                  <c:v>3.3588966200000001E-2</c:v>
                </c:pt>
                <c:pt idx="41932">
                  <c:v>3.3588966400000003E-2</c:v>
                </c:pt>
                <c:pt idx="41933">
                  <c:v>3.3588966599999999E-2</c:v>
                </c:pt>
                <c:pt idx="41934">
                  <c:v>3.3588966800000002E-2</c:v>
                </c:pt>
                <c:pt idx="41935">
                  <c:v>3.3588966999999997E-2</c:v>
                </c:pt>
                <c:pt idx="41936">
                  <c:v>3.35889672E-2</c:v>
                </c:pt>
                <c:pt idx="41937">
                  <c:v>3.3588967400000003E-2</c:v>
                </c:pt>
                <c:pt idx="41938">
                  <c:v>3.3588967599999998E-2</c:v>
                </c:pt>
                <c:pt idx="41939">
                  <c:v>3.3588967800000001E-2</c:v>
                </c:pt>
                <c:pt idx="41940">
                  <c:v>3.3588967999999997E-2</c:v>
                </c:pt>
                <c:pt idx="41941">
                  <c:v>3.3588968199999999E-2</c:v>
                </c:pt>
                <c:pt idx="41942">
                  <c:v>3.3588968400000002E-2</c:v>
                </c:pt>
                <c:pt idx="41943">
                  <c:v>3.3588968599999998E-2</c:v>
                </c:pt>
                <c:pt idx="41944">
                  <c:v>3.3588968800000001E-2</c:v>
                </c:pt>
                <c:pt idx="41945">
                  <c:v>3.3588969000000003E-2</c:v>
                </c:pt>
                <c:pt idx="41946">
                  <c:v>3.3588969199999999E-2</c:v>
                </c:pt>
                <c:pt idx="41947">
                  <c:v>3.3588969400000002E-2</c:v>
                </c:pt>
                <c:pt idx="41948">
                  <c:v>3.3588969599999997E-2</c:v>
                </c:pt>
                <c:pt idx="41949">
                  <c:v>3.35889698E-2</c:v>
                </c:pt>
                <c:pt idx="41950">
                  <c:v>3.3588970000000003E-2</c:v>
                </c:pt>
                <c:pt idx="41951">
                  <c:v>3.3588970199999998E-2</c:v>
                </c:pt>
                <c:pt idx="41952">
                  <c:v>3.3588970400000001E-2</c:v>
                </c:pt>
                <c:pt idx="41953">
                  <c:v>3.3588970599999997E-2</c:v>
                </c:pt>
                <c:pt idx="41954">
                  <c:v>3.35889708E-2</c:v>
                </c:pt>
                <c:pt idx="41955">
                  <c:v>3.3588971000000002E-2</c:v>
                </c:pt>
                <c:pt idx="41956">
                  <c:v>3.3588971199999998E-2</c:v>
                </c:pt>
                <c:pt idx="41957">
                  <c:v>3.3588971400000001E-2</c:v>
                </c:pt>
                <c:pt idx="41958">
                  <c:v>3.3588971600000003E-2</c:v>
                </c:pt>
                <c:pt idx="41959">
                  <c:v>3.3588971799999999E-2</c:v>
                </c:pt>
                <c:pt idx="41960">
                  <c:v>3.3588972000000002E-2</c:v>
                </c:pt>
                <c:pt idx="41961">
                  <c:v>3.3588972199999997E-2</c:v>
                </c:pt>
                <c:pt idx="41962">
                  <c:v>3.35889724E-2</c:v>
                </c:pt>
                <c:pt idx="41963">
                  <c:v>3.3588972600000003E-2</c:v>
                </c:pt>
                <c:pt idx="41964">
                  <c:v>3.3588972799999998E-2</c:v>
                </c:pt>
                <c:pt idx="41965">
                  <c:v>3.3588973000000001E-2</c:v>
                </c:pt>
                <c:pt idx="41966">
                  <c:v>3.3588973199999997E-2</c:v>
                </c:pt>
                <c:pt idx="41967">
                  <c:v>3.35889734E-2</c:v>
                </c:pt>
                <c:pt idx="41968">
                  <c:v>3.3588973600000002E-2</c:v>
                </c:pt>
                <c:pt idx="41969">
                  <c:v>3.3588973799999998E-2</c:v>
                </c:pt>
                <c:pt idx="41970">
                  <c:v>3.3588974000000001E-2</c:v>
                </c:pt>
                <c:pt idx="41971">
                  <c:v>3.3588974200000003E-2</c:v>
                </c:pt>
                <c:pt idx="41972">
                  <c:v>3.3588974399999999E-2</c:v>
                </c:pt>
                <c:pt idx="41973">
                  <c:v>3.3588974600000002E-2</c:v>
                </c:pt>
                <c:pt idx="41974">
                  <c:v>3.3588974799999997E-2</c:v>
                </c:pt>
                <c:pt idx="41975">
                  <c:v>3.3588975E-2</c:v>
                </c:pt>
                <c:pt idx="41976">
                  <c:v>3.3588975200000003E-2</c:v>
                </c:pt>
                <c:pt idx="41977">
                  <c:v>3.3588975399999998E-2</c:v>
                </c:pt>
                <c:pt idx="41978">
                  <c:v>3.3588975600000001E-2</c:v>
                </c:pt>
                <c:pt idx="41979">
                  <c:v>3.3588975799999997E-2</c:v>
                </c:pt>
                <c:pt idx="41980">
                  <c:v>3.3588976E-2</c:v>
                </c:pt>
                <c:pt idx="41981">
                  <c:v>3.3588976200000002E-2</c:v>
                </c:pt>
                <c:pt idx="41982">
                  <c:v>3.3588976399999998E-2</c:v>
                </c:pt>
                <c:pt idx="41983">
                  <c:v>3.3588976600000001E-2</c:v>
                </c:pt>
                <c:pt idx="41984">
                  <c:v>3.3588976800000003E-2</c:v>
                </c:pt>
                <c:pt idx="41985">
                  <c:v>3.3588976999999999E-2</c:v>
                </c:pt>
                <c:pt idx="41986">
                  <c:v>3.3588977200000002E-2</c:v>
                </c:pt>
                <c:pt idx="41987">
                  <c:v>3.3588977399999997E-2</c:v>
                </c:pt>
                <c:pt idx="41988">
                  <c:v>3.35889776E-2</c:v>
                </c:pt>
                <c:pt idx="41989">
                  <c:v>3.3588977800000003E-2</c:v>
                </c:pt>
                <c:pt idx="41990">
                  <c:v>3.3588977999999999E-2</c:v>
                </c:pt>
                <c:pt idx="41991">
                  <c:v>3.3588978200000001E-2</c:v>
                </c:pt>
                <c:pt idx="41992">
                  <c:v>3.3588978399999997E-2</c:v>
                </c:pt>
                <c:pt idx="41993">
                  <c:v>3.35889786E-2</c:v>
                </c:pt>
                <c:pt idx="41994">
                  <c:v>3.3588978800000002E-2</c:v>
                </c:pt>
                <c:pt idx="41995">
                  <c:v>3.3588978999999998E-2</c:v>
                </c:pt>
                <c:pt idx="41996">
                  <c:v>3.3588979200000001E-2</c:v>
                </c:pt>
                <c:pt idx="41997">
                  <c:v>3.3588979400000003E-2</c:v>
                </c:pt>
                <c:pt idx="41998">
                  <c:v>3.3588979599999999E-2</c:v>
                </c:pt>
                <c:pt idx="41999">
                  <c:v>3.3588979800000002E-2</c:v>
                </c:pt>
                <c:pt idx="42000">
                  <c:v>3.3588979999999997E-2</c:v>
                </c:pt>
                <c:pt idx="42001">
                  <c:v>3.35889802E-2</c:v>
                </c:pt>
                <c:pt idx="42002">
                  <c:v>3.3588980400000003E-2</c:v>
                </c:pt>
                <c:pt idx="42003">
                  <c:v>3.3588980599999999E-2</c:v>
                </c:pt>
                <c:pt idx="42004">
                  <c:v>3.3588980800000001E-2</c:v>
                </c:pt>
                <c:pt idx="42005">
                  <c:v>3.3588980999999997E-2</c:v>
                </c:pt>
                <c:pt idx="42006">
                  <c:v>3.35889812E-2</c:v>
                </c:pt>
                <c:pt idx="42007">
                  <c:v>3.3588981400000002E-2</c:v>
                </c:pt>
                <c:pt idx="42008">
                  <c:v>3.3588981599999998E-2</c:v>
                </c:pt>
                <c:pt idx="42009">
                  <c:v>3.3588981800000001E-2</c:v>
                </c:pt>
                <c:pt idx="42010">
                  <c:v>3.3588982000000003E-2</c:v>
                </c:pt>
                <c:pt idx="42011">
                  <c:v>3.3588982199999999E-2</c:v>
                </c:pt>
                <c:pt idx="42012">
                  <c:v>3.3588982400000002E-2</c:v>
                </c:pt>
                <c:pt idx="42013">
                  <c:v>3.3588982599999997E-2</c:v>
                </c:pt>
                <c:pt idx="42014">
                  <c:v>3.35889828E-2</c:v>
                </c:pt>
                <c:pt idx="42015">
                  <c:v>3.3588983000000003E-2</c:v>
                </c:pt>
                <c:pt idx="42016">
                  <c:v>3.3588983199999999E-2</c:v>
                </c:pt>
                <c:pt idx="42017">
                  <c:v>3.3588983400000001E-2</c:v>
                </c:pt>
                <c:pt idx="42018">
                  <c:v>3.3588983599999997E-2</c:v>
                </c:pt>
                <c:pt idx="42019">
                  <c:v>3.35889838E-2</c:v>
                </c:pt>
                <c:pt idx="42020">
                  <c:v>3.3588984000000002E-2</c:v>
                </c:pt>
                <c:pt idx="42021">
                  <c:v>3.3588984199999998E-2</c:v>
                </c:pt>
                <c:pt idx="42022">
                  <c:v>3.3588984400000001E-2</c:v>
                </c:pt>
                <c:pt idx="42023">
                  <c:v>3.3588984600000003E-2</c:v>
                </c:pt>
                <c:pt idx="42024">
                  <c:v>3.3588984799999999E-2</c:v>
                </c:pt>
                <c:pt idx="42025">
                  <c:v>3.3588985000000002E-2</c:v>
                </c:pt>
                <c:pt idx="42026">
                  <c:v>3.3588985199999997E-2</c:v>
                </c:pt>
                <c:pt idx="42027">
                  <c:v>3.35889854E-2</c:v>
                </c:pt>
                <c:pt idx="42028">
                  <c:v>3.3588985600000003E-2</c:v>
                </c:pt>
                <c:pt idx="42029">
                  <c:v>3.3588985799999999E-2</c:v>
                </c:pt>
                <c:pt idx="42030">
                  <c:v>3.3588986000000001E-2</c:v>
                </c:pt>
                <c:pt idx="42031">
                  <c:v>3.3588986199999997E-2</c:v>
                </c:pt>
                <c:pt idx="42032">
                  <c:v>3.35889864E-2</c:v>
                </c:pt>
                <c:pt idx="42033">
                  <c:v>3.3588986600000002E-2</c:v>
                </c:pt>
                <c:pt idx="42034">
                  <c:v>3.3588986799999998E-2</c:v>
                </c:pt>
                <c:pt idx="42035">
                  <c:v>3.3588987000000001E-2</c:v>
                </c:pt>
                <c:pt idx="42036">
                  <c:v>3.3588987200000003E-2</c:v>
                </c:pt>
                <c:pt idx="42037">
                  <c:v>3.3588987399999999E-2</c:v>
                </c:pt>
                <c:pt idx="42038">
                  <c:v>3.3588987600000002E-2</c:v>
                </c:pt>
                <c:pt idx="42039">
                  <c:v>3.3588987799999998E-2</c:v>
                </c:pt>
                <c:pt idx="42040">
                  <c:v>3.3588988E-2</c:v>
                </c:pt>
                <c:pt idx="42041">
                  <c:v>3.3588988200000003E-2</c:v>
                </c:pt>
                <c:pt idx="42042">
                  <c:v>3.3588988399999999E-2</c:v>
                </c:pt>
                <c:pt idx="42043">
                  <c:v>3.3588988600000001E-2</c:v>
                </c:pt>
                <c:pt idx="42044">
                  <c:v>3.3588988799999997E-2</c:v>
                </c:pt>
                <c:pt idx="42045">
                  <c:v>3.3588989E-2</c:v>
                </c:pt>
                <c:pt idx="42046">
                  <c:v>3.3588989200000002E-2</c:v>
                </c:pt>
                <c:pt idx="42047">
                  <c:v>3.3588989399999998E-2</c:v>
                </c:pt>
                <c:pt idx="42048">
                  <c:v>3.3588989600000001E-2</c:v>
                </c:pt>
                <c:pt idx="42049">
                  <c:v>3.3588989800000003E-2</c:v>
                </c:pt>
                <c:pt idx="42050">
                  <c:v>3.3588989999999999E-2</c:v>
                </c:pt>
                <c:pt idx="42051">
                  <c:v>3.3588990200000002E-2</c:v>
                </c:pt>
                <c:pt idx="42052">
                  <c:v>3.3588990399999998E-2</c:v>
                </c:pt>
                <c:pt idx="42053">
                  <c:v>3.35889906E-2</c:v>
                </c:pt>
                <c:pt idx="42054">
                  <c:v>3.3588990800000003E-2</c:v>
                </c:pt>
                <c:pt idx="42055">
                  <c:v>3.3588990999999999E-2</c:v>
                </c:pt>
                <c:pt idx="42056">
                  <c:v>3.3588991200000001E-2</c:v>
                </c:pt>
                <c:pt idx="42057">
                  <c:v>3.3588991399999997E-2</c:v>
                </c:pt>
                <c:pt idx="42058">
                  <c:v>3.35889916E-2</c:v>
                </c:pt>
                <c:pt idx="42059">
                  <c:v>3.3588991800000002E-2</c:v>
                </c:pt>
                <c:pt idx="42060">
                  <c:v>3.3588991999999998E-2</c:v>
                </c:pt>
                <c:pt idx="42061">
                  <c:v>3.3588992200000001E-2</c:v>
                </c:pt>
                <c:pt idx="42062">
                  <c:v>3.3588992400000003E-2</c:v>
                </c:pt>
                <c:pt idx="42063">
                  <c:v>3.3588992599999999E-2</c:v>
                </c:pt>
                <c:pt idx="42064">
                  <c:v>3.3588992800000002E-2</c:v>
                </c:pt>
                <c:pt idx="42065">
                  <c:v>3.3588992999999998E-2</c:v>
                </c:pt>
                <c:pt idx="42066">
                  <c:v>3.35889932E-2</c:v>
                </c:pt>
                <c:pt idx="42067">
                  <c:v>3.3588993400000003E-2</c:v>
                </c:pt>
                <c:pt idx="42068">
                  <c:v>3.3588993599999999E-2</c:v>
                </c:pt>
                <c:pt idx="42069">
                  <c:v>3.3588993800000001E-2</c:v>
                </c:pt>
                <c:pt idx="42070">
                  <c:v>3.3588993999999997E-2</c:v>
                </c:pt>
                <c:pt idx="42071">
                  <c:v>3.35889942E-2</c:v>
                </c:pt>
                <c:pt idx="42072">
                  <c:v>3.3588994400000002E-2</c:v>
                </c:pt>
                <c:pt idx="42073">
                  <c:v>3.3588994599999998E-2</c:v>
                </c:pt>
                <c:pt idx="42074">
                  <c:v>3.3588994800000001E-2</c:v>
                </c:pt>
                <c:pt idx="42075">
                  <c:v>3.3588995000000003E-2</c:v>
                </c:pt>
                <c:pt idx="42076">
                  <c:v>3.3588995199999999E-2</c:v>
                </c:pt>
                <c:pt idx="42077">
                  <c:v>3.3588995400000002E-2</c:v>
                </c:pt>
                <c:pt idx="42078">
                  <c:v>3.3588995599999998E-2</c:v>
                </c:pt>
                <c:pt idx="42079">
                  <c:v>3.35889958E-2</c:v>
                </c:pt>
                <c:pt idx="42080">
                  <c:v>3.3588996000000003E-2</c:v>
                </c:pt>
                <c:pt idx="42081">
                  <c:v>3.3588996199999999E-2</c:v>
                </c:pt>
                <c:pt idx="42082">
                  <c:v>3.3588996400000001E-2</c:v>
                </c:pt>
                <c:pt idx="42083">
                  <c:v>3.3588996599999997E-2</c:v>
                </c:pt>
                <c:pt idx="42084">
                  <c:v>3.35889968E-2</c:v>
                </c:pt>
                <c:pt idx="42085">
                  <c:v>3.3588997000000002E-2</c:v>
                </c:pt>
                <c:pt idx="42086">
                  <c:v>3.3588997199999998E-2</c:v>
                </c:pt>
                <c:pt idx="42087">
                  <c:v>3.3588997400000001E-2</c:v>
                </c:pt>
                <c:pt idx="42088">
                  <c:v>3.3588997600000003E-2</c:v>
                </c:pt>
                <c:pt idx="42089">
                  <c:v>3.3588997799999999E-2</c:v>
                </c:pt>
                <c:pt idx="42090">
                  <c:v>3.3588998000000002E-2</c:v>
                </c:pt>
                <c:pt idx="42091">
                  <c:v>3.3588998199999998E-2</c:v>
                </c:pt>
                <c:pt idx="42092">
                  <c:v>3.35889984E-2</c:v>
                </c:pt>
                <c:pt idx="42093">
                  <c:v>3.3588998600000003E-2</c:v>
                </c:pt>
                <c:pt idx="42094">
                  <c:v>3.3588998799999999E-2</c:v>
                </c:pt>
                <c:pt idx="42095">
                  <c:v>3.3588999000000001E-2</c:v>
                </c:pt>
                <c:pt idx="42096">
                  <c:v>3.3588999199999997E-2</c:v>
                </c:pt>
                <c:pt idx="42097">
                  <c:v>3.35889994E-2</c:v>
                </c:pt>
                <c:pt idx="42098">
                  <c:v>3.3588999600000002E-2</c:v>
                </c:pt>
                <c:pt idx="42099">
                  <c:v>3.3588999799999998E-2</c:v>
                </c:pt>
                <c:pt idx="42100">
                  <c:v>3.3589000000000001E-2</c:v>
                </c:pt>
                <c:pt idx="42101">
                  <c:v>3.3589000199999997E-2</c:v>
                </c:pt>
                <c:pt idx="42102">
                  <c:v>3.3589000399999999E-2</c:v>
                </c:pt>
                <c:pt idx="42103">
                  <c:v>3.3589000600000002E-2</c:v>
                </c:pt>
                <c:pt idx="42104">
                  <c:v>3.3589000799999998E-2</c:v>
                </c:pt>
                <c:pt idx="42105">
                  <c:v>3.3589001E-2</c:v>
                </c:pt>
                <c:pt idx="42106">
                  <c:v>3.3589001200000003E-2</c:v>
                </c:pt>
                <c:pt idx="42107">
                  <c:v>3.3589001399999999E-2</c:v>
                </c:pt>
                <c:pt idx="42108">
                  <c:v>3.3589001600000001E-2</c:v>
                </c:pt>
                <c:pt idx="42109">
                  <c:v>3.3589001799999997E-2</c:v>
                </c:pt>
                <c:pt idx="42110">
                  <c:v>3.3589002E-2</c:v>
                </c:pt>
                <c:pt idx="42111">
                  <c:v>3.3589002200000002E-2</c:v>
                </c:pt>
                <c:pt idx="42112">
                  <c:v>3.3589002399999998E-2</c:v>
                </c:pt>
                <c:pt idx="42113">
                  <c:v>3.3589002600000001E-2</c:v>
                </c:pt>
                <c:pt idx="42114">
                  <c:v>3.3589002799999997E-2</c:v>
                </c:pt>
                <c:pt idx="42115">
                  <c:v>3.3589002999999999E-2</c:v>
                </c:pt>
                <c:pt idx="42116">
                  <c:v>3.3589003200000002E-2</c:v>
                </c:pt>
                <c:pt idx="42117">
                  <c:v>3.3589003399999998E-2</c:v>
                </c:pt>
                <c:pt idx="42118">
                  <c:v>3.35890036E-2</c:v>
                </c:pt>
                <c:pt idx="42119">
                  <c:v>3.3589003800000003E-2</c:v>
                </c:pt>
                <c:pt idx="42120">
                  <c:v>3.3589003999999999E-2</c:v>
                </c:pt>
                <c:pt idx="42121">
                  <c:v>3.3589004200000001E-2</c:v>
                </c:pt>
                <c:pt idx="42122">
                  <c:v>3.3589004399999997E-2</c:v>
                </c:pt>
                <c:pt idx="42123">
                  <c:v>3.35890046E-2</c:v>
                </c:pt>
                <c:pt idx="42124">
                  <c:v>3.3589004800000002E-2</c:v>
                </c:pt>
                <c:pt idx="42125">
                  <c:v>3.3589004999999998E-2</c:v>
                </c:pt>
                <c:pt idx="42126">
                  <c:v>3.3589005200000001E-2</c:v>
                </c:pt>
                <c:pt idx="42127">
                  <c:v>3.3589005399999997E-2</c:v>
                </c:pt>
                <c:pt idx="42128">
                  <c:v>3.3589005599999999E-2</c:v>
                </c:pt>
                <c:pt idx="42129">
                  <c:v>3.3589005800000002E-2</c:v>
                </c:pt>
                <c:pt idx="42130">
                  <c:v>3.3589005999999998E-2</c:v>
                </c:pt>
                <c:pt idx="42131">
                  <c:v>3.35890062E-2</c:v>
                </c:pt>
                <c:pt idx="42132">
                  <c:v>3.3589006400000003E-2</c:v>
                </c:pt>
                <c:pt idx="42133">
                  <c:v>3.3589006599999999E-2</c:v>
                </c:pt>
                <c:pt idx="42134">
                  <c:v>3.3589006800000001E-2</c:v>
                </c:pt>
                <c:pt idx="42135">
                  <c:v>3.3589006999999997E-2</c:v>
                </c:pt>
                <c:pt idx="42136">
                  <c:v>3.35890072E-2</c:v>
                </c:pt>
                <c:pt idx="42137">
                  <c:v>3.3589007400000002E-2</c:v>
                </c:pt>
                <c:pt idx="42138">
                  <c:v>3.3589007599999998E-2</c:v>
                </c:pt>
                <c:pt idx="42139">
                  <c:v>3.3589007800000001E-2</c:v>
                </c:pt>
                <c:pt idx="42140">
                  <c:v>3.3589007999999997E-2</c:v>
                </c:pt>
                <c:pt idx="42141">
                  <c:v>3.3589008199999999E-2</c:v>
                </c:pt>
                <c:pt idx="42142">
                  <c:v>3.3589008400000002E-2</c:v>
                </c:pt>
                <c:pt idx="42143">
                  <c:v>3.3589008599999998E-2</c:v>
                </c:pt>
                <c:pt idx="42144">
                  <c:v>3.35890088E-2</c:v>
                </c:pt>
                <c:pt idx="42145">
                  <c:v>3.3589009000000003E-2</c:v>
                </c:pt>
                <c:pt idx="42146">
                  <c:v>3.3589009199999999E-2</c:v>
                </c:pt>
                <c:pt idx="42147">
                  <c:v>3.3589009400000001E-2</c:v>
                </c:pt>
                <c:pt idx="42148">
                  <c:v>3.3589009599999997E-2</c:v>
                </c:pt>
                <c:pt idx="42149">
                  <c:v>3.35890098E-2</c:v>
                </c:pt>
                <c:pt idx="42150">
                  <c:v>3.3589010000000002E-2</c:v>
                </c:pt>
                <c:pt idx="42151">
                  <c:v>3.3589010199999998E-2</c:v>
                </c:pt>
                <c:pt idx="42152">
                  <c:v>3.3589010400000001E-2</c:v>
                </c:pt>
                <c:pt idx="42153">
                  <c:v>3.3589010599999997E-2</c:v>
                </c:pt>
                <c:pt idx="42154">
                  <c:v>3.3589010799999999E-2</c:v>
                </c:pt>
                <c:pt idx="42155">
                  <c:v>3.3589011000000002E-2</c:v>
                </c:pt>
                <c:pt idx="42156">
                  <c:v>3.3589011199999998E-2</c:v>
                </c:pt>
                <c:pt idx="42157">
                  <c:v>3.35890114E-2</c:v>
                </c:pt>
                <c:pt idx="42158">
                  <c:v>3.3589011600000003E-2</c:v>
                </c:pt>
                <c:pt idx="42159">
                  <c:v>3.3589011799999999E-2</c:v>
                </c:pt>
                <c:pt idx="42160">
                  <c:v>3.3589012000000001E-2</c:v>
                </c:pt>
                <c:pt idx="42161">
                  <c:v>3.3589012199999997E-2</c:v>
                </c:pt>
                <c:pt idx="42162">
                  <c:v>3.35890124E-2</c:v>
                </c:pt>
                <c:pt idx="42163">
                  <c:v>3.3589012600000002E-2</c:v>
                </c:pt>
                <c:pt idx="42164">
                  <c:v>3.3589012799999998E-2</c:v>
                </c:pt>
                <c:pt idx="42165">
                  <c:v>3.3589013000000001E-2</c:v>
                </c:pt>
                <c:pt idx="42166">
                  <c:v>3.3589013199999997E-2</c:v>
                </c:pt>
                <c:pt idx="42167">
                  <c:v>3.3589013399999999E-2</c:v>
                </c:pt>
                <c:pt idx="42168">
                  <c:v>3.3589013600000002E-2</c:v>
                </c:pt>
                <c:pt idx="42169">
                  <c:v>3.3589013799999998E-2</c:v>
                </c:pt>
                <c:pt idx="42170">
                  <c:v>3.3589014E-2</c:v>
                </c:pt>
                <c:pt idx="42171">
                  <c:v>3.3589014200000003E-2</c:v>
                </c:pt>
                <c:pt idx="42172">
                  <c:v>3.3589014399999999E-2</c:v>
                </c:pt>
                <c:pt idx="42173">
                  <c:v>3.3589014600000001E-2</c:v>
                </c:pt>
                <c:pt idx="42174">
                  <c:v>3.3589014799999997E-2</c:v>
                </c:pt>
                <c:pt idx="42175">
                  <c:v>3.3589015E-2</c:v>
                </c:pt>
                <c:pt idx="42176">
                  <c:v>3.3589015200000003E-2</c:v>
                </c:pt>
                <c:pt idx="42177">
                  <c:v>3.3589015399999998E-2</c:v>
                </c:pt>
                <c:pt idx="42178">
                  <c:v>3.3589015600000001E-2</c:v>
                </c:pt>
                <c:pt idx="42179">
                  <c:v>3.3589015799999997E-2</c:v>
                </c:pt>
                <c:pt idx="42180">
                  <c:v>3.3589015999999999E-2</c:v>
                </c:pt>
                <c:pt idx="42181">
                  <c:v>3.3589016200000002E-2</c:v>
                </c:pt>
                <c:pt idx="42182">
                  <c:v>3.3589016399999998E-2</c:v>
                </c:pt>
                <c:pt idx="42183">
                  <c:v>3.35890166E-2</c:v>
                </c:pt>
                <c:pt idx="42184">
                  <c:v>3.3589016800000003E-2</c:v>
                </c:pt>
                <c:pt idx="42185">
                  <c:v>3.3589016999999999E-2</c:v>
                </c:pt>
                <c:pt idx="42186">
                  <c:v>3.3589017200000001E-2</c:v>
                </c:pt>
                <c:pt idx="42187">
                  <c:v>3.3589017399999997E-2</c:v>
                </c:pt>
                <c:pt idx="42188">
                  <c:v>3.35890176E-2</c:v>
                </c:pt>
                <c:pt idx="42189">
                  <c:v>3.3589017800000003E-2</c:v>
                </c:pt>
                <c:pt idx="42190">
                  <c:v>3.3589017999999998E-2</c:v>
                </c:pt>
                <c:pt idx="42191">
                  <c:v>3.3589018200000001E-2</c:v>
                </c:pt>
                <c:pt idx="42192">
                  <c:v>3.3589018399999997E-2</c:v>
                </c:pt>
                <c:pt idx="42193">
                  <c:v>3.3589018599999999E-2</c:v>
                </c:pt>
                <c:pt idx="42194">
                  <c:v>3.3589018800000002E-2</c:v>
                </c:pt>
                <c:pt idx="42195">
                  <c:v>3.3589018999999998E-2</c:v>
                </c:pt>
                <c:pt idx="42196">
                  <c:v>3.35890192E-2</c:v>
                </c:pt>
                <c:pt idx="42197">
                  <c:v>3.3589019400000003E-2</c:v>
                </c:pt>
                <c:pt idx="42198">
                  <c:v>3.3589019599999999E-2</c:v>
                </c:pt>
                <c:pt idx="42199">
                  <c:v>3.3589019800000001E-2</c:v>
                </c:pt>
                <c:pt idx="42200">
                  <c:v>3.3589019999999997E-2</c:v>
                </c:pt>
                <c:pt idx="42201">
                  <c:v>3.35890202E-2</c:v>
                </c:pt>
                <c:pt idx="42202">
                  <c:v>3.3589020400000003E-2</c:v>
                </c:pt>
                <c:pt idx="42203">
                  <c:v>3.3589020599999998E-2</c:v>
                </c:pt>
                <c:pt idx="42204">
                  <c:v>3.3589020800000001E-2</c:v>
                </c:pt>
                <c:pt idx="42205">
                  <c:v>3.3589020999999997E-2</c:v>
                </c:pt>
                <c:pt idx="42206">
                  <c:v>3.3589021199999999E-2</c:v>
                </c:pt>
                <c:pt idx="42207">
                  <c:v>3.3589021400000002E-2</c:v>
                </c:pt>
                <c:pt idx="42208">
                  <c:v>3.3589021599999998E-2</c:v>
                </c:pt>
                <c:pt idx="42209">
                  <c:v>3.35890218E-2</c:v>
                </c:pt>
                <c:pt idx="42210">
                  <c:v>3.3589022000000003E-2</c:v>
                </c:pt>
                <c:pt idx="42211">
                  <c:v>3.3589022199999999E-2</c:v>
                </c:pt>
                <c:pt idx="42212">
                  <c:v>3.3589022400000002E-2</c:v>
                </c:pt>
                <c:pt idx="42213">
                  <c:v>3.3589022599999997E-2</c:v>
                </c:pt>
                <c:pt idx="42214">
                  <c:v>3.35890228E-2</c:v>
                </c:pt>
                <c:pt idx="42215">
                  <c:v>3.3589023000000003E-2</c:v>
                </c:pt>
                <c:pt idx="42216">
                  <c:v>3.3589023199999998E-2</c:v>
                </c:pt>
                <c:pt idx="42217">
                  <c:v>3.3589023400000001E-2</c:v>
                </c:pt>
                <c:pt idx="42218">
                  <c:v>3.3589023599999997E-2</c:v>
                </c:pt>
                <c:pt idx="42219">
                  <c:v>3.3589023799999999E-2</c:v>
                </c:pt>
                <c:pt idx="42220">
                  <c:v>3.3589024000000002E-2</c:v>
                </c:pt>
                <c:pt idx="42221">
                  <c:v>3.3589024199999998E-2</c:v>
                </c:pt>
                <c:pt idx="42222">
                  <c:v>3.35890244E-2</c:v>
                </c:pt>
                <c:pt idx="42223">
                  <c:v>3.3589024600000003E-2</c:v>
                </c:pt>
                <c:pt idx="42224">
                  <c:v>3.3589024799999999E-2</c:v>
                </c:pt>
                <c:pt idx="42225">
                  <c:v>3.3589025000000002E-2</c:v>
                </c:pt>
                <c:pt idx="42226">
                  <c:v>3.3589025199999997E-2</c:v>
                </c:pt>
                <c:pt idx="42227">
                  <c:v>3.35890254E-2</c:v>
                </c:pt>
                <c:pt idx="42228">
                  <c:v>3.3589025600000003E-2</c:v>
                </c:pt>
                <c:pt idx="42229">
                  <c:v>3.3589025799999998E-2</c:v>
                </c:pt>
                <c:pt idx="42230">
                  <c:v>3.3589026000000001E-2</c:v>
                </c:pt>
                <c:pt idx="42231">
                  <c:v>3.3589026199999997E-2</c:v>
                </c:pt>
                <c:pt idx="42232">
                  <c:v>3.3589026399999999E-2</c:v>
                </c:pt>
                <c:pt idx="42233">
                  <c:v>3.3589026600000002E-2</c:v>
                </c:pt>
                <c:pt idx="42234">
                  <c:v>3.3589026799999998E-2</c:v>
                </c:pt>
                <c:pt idx="42235">
                  <c:v>3.3589027E-2</c:v>
                </c:pt>
                <c:pt idx="42236">
                  <c:v>3.3589027200000003E-2</c:v>
                </c:pt>
                <c:pt idx="42237">
                  <c:v>3.3589027399999999E-2</c:v>
                </c:pt>
                <c:pt idx="42238">
                  <c:v>3.3589027600000002E-2</c:v>
                </c:pt>
                <c:pt idx="42239">
                  <c:v>3.3589027799999997E-2</c:v>
                </c:pt>
                <c:pt idx="42240">
                  <c:v>3.3589028E-2</c:v>
                </c:pt>
                <c:pt idx="42241">
                  <c:v>3.3589028200000003E-2</c:v>
                </c:pt>
                <c:pt idx="42242">
                  <c:v>3.3589028399999998E-2</c:v>
                </c:pt>
                <c:pt idx="42243">
                  <c:v>3.3589028600000001E-2</c:v>
                </c:pt>
                <c:pt idx="42244">
                  <c:v>3.3589028799999997E-2</c:v>
                </c:pt>
                <c:pt idx="42245">
                  <c:v>3.3589028999999999E-2</c:v>
                </c:pt>
                <c:pt idx="42246">
                  <c:v>3.3589029200000002E-2</c:v>
                </c:pt>
                <c:pt idx="42247">
                  <c:v>3.3589029399999998E-2</c:v>
                </c:pt>
                <c:pt idx="42248">
                  <c:v>3.35890296E-2</c:v>
                </c:pt>
                <c:pt idx="42249">
                  <c:v>3.3589029800000003E-2</c:v>
                </c:pt>
                <c:pt idx="42250">
                  <c:v>3.3589029999999999E-2</c:v>
                </c:pt>
                <c:pt idx="42251">
                  <c:v>3.3589030200000002E-2</c:v>
                </c:pt>
                <c:pt idx="42252">
                  <c:v>3.3589030399999997E-2</c:v>
                </c:pt>
                <c:pt idx="42253">
                  <c:v>3.35890306E-2</c:v>
                </c:pt>
                <c:pt idx="42254">
                  <c:v>3.3589030800000003E-2</c:v>
                </c:pt>
                <c:pt idx="42255">
                  <c:v>3.3589030999999998E-2</c:v>
                </c:pt>
                <c:pt idx="42256">
                  <c:v>3.3589031200000001E-2</c:v>
                </c:pt>
                <c:pt idx="42257">
                  <c:v>3.3589031399999997E-2</c:v>
                </c:pt>
                <c:pt idx="42258">
                  <c:v>3.3589031599999999E-2</c:v>
                </c:pt>
                <c:pt idx="42259">
                  <c:v>3.3589031800000002E-2</c:v>
                </c:pt>
                <c:pt idx="42260">
                  <c:v>3.3589031999999998E-2</c:v>
                </c:pt>
                <c:pt idx="42261">
                  <c:v>3.3589032200000001E-2</c:v>
                </c:pt>
                <c:pt idx="42262">
                  <c:v>3.3589032400000003E-2</c:v>
                </c:pt>
                <c:pt idx="42263">
                  <c:v>3.3589032599999999E-2</c:v>
                </c:pt>
                <c:pt idx="42264">
                  <c:v>3.3589032800000002E-2</c:v>
                </c:pt>
                <c:pt idx="42265">
                  <c:v>3.3589032999999997E-2</c:v>
                </c:pt>
                <c:pt idx="42266">
                  <c:v>3.35890332E-2</c:v>
                </c:pt>
                <c:pt idx="42267">
                  <c:v>3.3589033400000003E-2</c:v>
                </c:pt>
                <c:pt idx="42268">
                  <c:v>3.3589033599999998E-2</c:v>
                </c:pt>
                <c:pt idx="42269">
                  <c:v>3.3589033800000001E-2</c:v>
                </c:pt>
                <c:pt idx="42270">
                  <c:v>3.3589033999999997E-2</c:v>
                </c:pt>
                <c:pt idx="42271">
                  <c:v>3.3589034199999999E-2</c:v>
                </c:pt>
                <c:pt idx="42272">
                  <c:v>3.3589034400000002E-2</c:v>
                </c:pt>
                <c:pt idx="42273">
                  <c:v>3.3589034599999998E-2</c:v>
                </c:pt>
                <c:pt idx="42274">
                  <c:v>3.3589034800000001E-2</c:v>
                </c:pt>
                <c:pt idx="42275">
                  <c:v>3.3589035000000003E-2</c:v>
                </c:pt>
                <c:pt idx="42276">
                  <c:v>3.3589035199999999E-2</c:v>
                </c:pt>
                <c:pt idx="42277">
                  <c:v>3.3589035400000002E-2</c:v>
                </c:pt>
                <c:pt idx="42278">
                  <c:v>3.3589035599999997E-2</c:v>
                </c:pt>
                <c:pt idx="42279">
                  <c:v>3.35890358E-2</c:v>
                </c:pt>
                <c:pt idx="42280">
                  <c:v>3.3589036000000003E-2</c:v>
                </c:pt>
                <c:pt idx="42281">
                  <c:v>3.3589036199999998E-2</c:v>
                </c:pt>
                <c:pt idx="42282">
                  <c:v>3.3589036400000001E-2</c:v>
                </c:pt>
                <c:pt idx="42283">
                  <c:v>3.3589036599999997E-2</c:v>
                </c:pt>
                <c:pt idx="42284">
                  <c:v>3.3589036799999999E-2</c:v>
                </c:pt>
                <c:pt idx="42285">
                  <c:v>3.3589037000000002E-2</c:v>
                </c:pt>
                <c:pt idx="42286">
                  <c:v>3.3589037199999998E-2</c:v>
                </c:pt>
                <c:pt idx="42287">
                  <c:v>3.3589037400000001E-2</c:v>
                </c:pt>
                <c:pt idx="42288">
                  <c:v>3.3589037600000003E-2</c:v>
                </c:pt>
                <c:pt idx="42289">
                  <c:v>3.3589037799999999E-2</c:v>
                </c:pt>
                <c:pt idx="42290">
                  <c:v>3.3589038000000002E-2</c:v>
                </c:pt>
                <c:pt idx="42291">
                  <c:v>3.3589038199999997E-2</c:v>
                </c:pt>
                <c:pt idx="42292">
                  <c:v>3.35890384E-2</c:v>
                </c:pt>
                <c:pt idx="42293">
                  <c:v>3.3589038600000003E-2</c:v>
                </c:pt>
                <c:pt idx="42294">
                  <c:v>3.3589038799999998E-2</c:v>
                </c:pt>
                <c:pt idx="42295">
                  <c:v>3.3589039000000001E-2</c:v>
                </c:pt>
                <c:pt idx="42296">
                  <c:v>3.3589039199999997E-2</c:v>
                </c:pt>
                <c:pt idx="42297">
                  <c:v>3.3589039399999999E-2</c:v>
                </c:pt>
                <c:pt idx="42298">
                  <c:v>3.3589039600000002E-2</c:v>
                </c:pt>
                <c:pt idx="42299">
                  <c:v>3.3589039799999998E-2</c:v>
                </c:pt>
                <c:pt idx="42300">
                  <c:v>3.3589040000000001E-2</c:v>
                </c:pt>
                <c:pt idx="42301">
                  <c:v>3.3589040200000003E-2</c:v>
                </c:pt>
                <c:pt idx="42302">
                  <c:v>3.3589040399999999E-2</c:v>
                </c:pt>
                <c:pt idx="42303">
                  <c:v>3.3589040600000002E-2</c:v>
                </c:pt>
                <c:pt idx="42304">
                  <c:v>3.3589040799999997E-2</c:v>
                </c:pt>
                <c:pt idx="42305">
                  <c:v>3.3589041E-2</c:v>
                </c:pt>
                <c:pt idx="42306">
                  <c:v>3.3589041200000003E-2</c:v>
                </c:pt>
                <c:pt idx="42307">
                  <c:v>3.3589041399999998E-2</c:v>
                </c:pt>
                <c:pt idx="42308">
                  <c:v>3.3589041600000001E-2</c:v>
                </c:pt>
                <c:pt idx="42309">
                  <c:v>3.3589041799999997E-2</c:v>
                </c:pt>
                <c:pt idx="42310">
                  <c:v>3.3589042E-2</c:v>
                </c:pt>
                <c:pt idx="42311">
                  <c:v>3.3589042200000002E-2</c:v>
                </c:pt>
                <c:pt idx="42312">
                  <c:v>3.3589042399999998E-2</c:v>
                </c:pt>
                <c:pt idx="42313">
                  <c:v>3.3589042600000001E-2</c:v>
                </c:pt>
                <c:pt idx="42314">
                  <c:v>3.3589042800000003E-2</c:v>
                </c:pt>
                <c:pt idx="42315">
                  <c:v>3.3589042999999999E-2</c:v>
                </c:pt>
                <c:pt idx="42316">
                  <c:v>3.3589043200000002E-2</c:v>
                </c:pt>
                <c:pt idx="42317">
                  <c:v>3.3589043399999997E-2</c:v>
                </c:pt>
                <c:pt idx="42318">
                  <c:v>3.35890436E-2</c:v>
                </c:pt>
                <c:pt idx="42319">
                  <c:v>3.3589043800000003E-2</c:v>
                </c:pt>
                <c:pt idx="42320">
                  <c:v>3.3589043999999998E-2</c:v>
                </c:pt>
                <c:pt idx="42321">
                  <c:v>3.3589044200000001E-2</c:v>
                </c:pt>
                <c:pt idx="42322">
                  <c:v>3.3589044399999997E-2</c:v>
                </c:pt>
                <c:pt idx="42323">
                  <c:v>3.35890446E-2</c:v>
                </c:pt>
                <c:pt idx="42324">
                  <c:v>3.3589044800000002E-2</c:v>
                </c:pt>
                <c:pt idx="42325">
                  <c:v>3.3589044999999998E-2</c:v>
                </c:pt>
                <c:pt idx="42326">
                  <c:v>3.3589045200000001E-2</c:v>
                </c:pt>
                <c:pt idx="42327">
                  <c:v>3.3589045400000003E-2</c:v>
                </c:pt>
                <c:pt idx="42328">
                  <c:v>3.3589045599999999E-2</c:v>
                </c:pt>
                <c:pt idx="42329">
                  <c:v>3.3589045800000002E-2</c:v>
                </c:pt>
                <c:pt idx="42330">
                  <c:v>3.3589045999999997E-2</c:v>
                </c:pt>
                <c:pt idx="42331">
                  <c:v>3.35890462E-2</c:v>
                </c:pt>
                <c:pt idx="42332">
                  <c:v>3.3589046400000003E-2</c:v>
                </c:pt>
                <c:pt idx="42333">
                  <c:v>3.3589046599999998E-2</c:v>
                </c:pt>
                <c:pt idx="42334">
                  <c:v>3.3589046800000001E-2</c:v>
                </c:pt>
                <c:pt idx="42335">
                  <c:v>3.3589046999999997E-2</c:v>
                </c:pt>
                <c:pt idx="42336">
                  <c:v>3.35890472E-2</c:v>
                </c:pt>
                <c:pt idx="42337">
                  <c:v>3.3589047400000002E-2</c:v>
                </c:pt>
                <c:pt idx="42338">
                  <c:v>3.3589047599999998E-2</c:v>
                </c:pt>
                <c:pt idx="42339">
                  <c:v>3.3589047800000001E-2</c:v>
                </c:pt>
                <c:pt idx="42340">
                  <c:v>3.3589048000000003E-2</c:v>
                </c:pt>
                <c:pt idx="42341">
                  <c:v>3.3589048199999999E-2</c:v>
                </c:pt>
                <c:pt idx="42342">
                  <c:v>3.3589048400000002E-2</c:v>
                </c:pt>
                <c:pt idx="42343">
                  <c:v>3.3589048599999997E-2</c:v>
                </c:pt>
                <c:pt idx="42344">
                  <c:v>3.35890488E-2</c:v>
                </c:pt>
                <c:pt idx="42345">
                  <c:v>3.3589049000000003E-2</c:v>
                </c:pt>
                <c:pt idx="42346">
                  <c:v>3.3589049199999998E-2</c:v>
                </c:pt>
                <c:pt idx="42347">
                  <c:v>3.3589049400000001E-2</c:v>
                </c:pt>
                <c:pt idx="42348">
                  <c:v>3.3589049599999997E-2</c:v>
                </c:pt>
                <c:pt idx="42349">
                  <c:v>3.35890498E-2</c:v>
                </c:pt>
                <c:pt idx="42350">
                  <c:v>3.3589050000000002E-2</c:v>
                </c:pt>
                <c:pt idx="42351">
                  <c:v>3.3589050199999998E-2</c:v>
                </c:pt>
                <c:pt idx="42352">
                  <c:v>3.3589050400000001E-2</c:v>
                </c:pt>
                <c:pt idx="42353">
                  <c:v>3.3589050600000003E-2</c:v>
                </c:pt>
                <c:pt idx="42354">
                  <c:v>3.3589050799999999E-2</c:v>
                </c:pt>
                <c:pt idx="42355">
                  <c:v>3.3589051000000002E-2</c:v>
                </c:pt>
                <c:pt idx="42356">
                  <c:v>3.3589051199999997E-2</c:v>
                </c:pt>
                <c:pt idx="42357">
                  <c:v>3.35890514E-2</c:v>
                </c:pt>
                <c:pt idx="42358">
                  <c:v>3.3589051600000003E-2</c:v>
                </c:pt>
                <c:pt idx="42359">
                  <c:v>3.3589051799999999E-2</c:v>
                </c:pt>
                <c:pt idx="42360">
                  <c:v>3.3589052000000001E-2</c:v>
                </c:pt>
                <c:pt idx="42361">
                  <c:v>3.3589052199999997E-2</c:v>
                </c:pt>
                <c:pt idx="42362">
                  <c:v>3.35890524E-2</c:v>
                </c:pt>
                <c:pt idx="42363">
                  <c:v>3.3589052600000002E-2</c:v>
                </c:pt>
                <c:pt idx="42364">
                  <c:v>3.3589052799999998E-2</c:v>
                </c:pt>
                <c:pt idx="42365">
                  <c:v>3.3589053000000001E-2</c:v>
                </c:pt>
                <c:pt idx="42366">
                  <c:v>3.3589053200000003E-2</c:v>
                </c:pt>
                <c:pt idx="42367">
                  <c:v>3.3589053399999999E-2</c:v>
                </c:pt>
                <c:pt idx="42368">
                  <c:v>3.3589053600000002E-2</c:v>
                </c:pt>
                <c:pt idx="42369">
                  <c:v>3.3589053799999997E-2</c:v>
                </c:pt>
                <c:pt idx="42370">
                  <c:v>3.3589054E-2</c:v>
                </c:pt>
                <c:pt idx="42371">
                  <c:v>3.3589054200000003E-2</c:v>
                </c:pt>
                <c:pt idx="42372">
                  <c:v>3.3589054399999999E-2</c:v>
                </c:pt>
                <c:pt idx="42373">
                  <c:v>3.3589054600000001E-2</c:v>
                </c:pt>
                <c:pt idx="42374">
                  <c:v>3.3589054799999997E-2</c:v>
                </c:pt>
                <c:pt idx="42375">
                  <c:v>3.3589055E-2</c:v>
                </c:pt>
                <c:pt idx="42376">
                  <c:v>3.3589055200000002E-2</c:v>
                </c:pt>
                <c:pt idx="42377">
                  <c:v>3.3589055399999998E-2</c:v>
                </c:pt>
                <c:pt idx="42378">
                  <c:v>3.3589055600000001E-2</c:v>
                </c:pt>
                <c:pt idx="42379">
                  <c:v>3.3589055800000003E-2</c:v>
                </c:pt>
                <c:pt idx="42380">
                  <c:v>3.3589055999999999E-2</c:v>
                </c:pt>
                <c:pt idx="42381">
                  <c:v>3.3589056200000002E-2</c:v>
                </c:pt>
                <c:pt idx="42382">
                  <c:v>3.3589056399999997E-2</c:v>
                </c:pt>
                <c:pt idx="42383">
                  <c:v>3.35890566E-2</c:v>
                </c:pt>
                <c:pt idx="42384">
                  <c:v>3.3589056800000003E-2</c:v>
                </c:pt>
                <c:pt idx="42385">
                  <c:v>3.3589056999999999E-2</c:v>
                </c:pt>
                <c:pt idx="42386">
                  <c:v>3.3589057200000001E-2</c:v>
                </c:pt>
                <c:pt idx="42387">
                  <c:v>3.3589057399999997E-2</c:v>
                </c:pt>
                <c:pt idx="42388">
                  <c:v>3.35890576E-2</c:v>
                </c:pt>
                <c:pt idx="42389">
                  <c:v>3.3589057800000002E-2</c:v>
                </c:pt>
                <c:pt idx="42390">
                  <c:v>3.3589057999999998E-2</c:v>
                </c:pt>
                <c:pt idx="42391">
                  <c:v>3.3589058200000001E-2</c:v>
                </c:pt>
                <c:pt idx="42392">
                  <c:v>3.3589058400000003E-2</c:v>
                </c:pt>
                <c:pt idx="42393">
                  <c:v>3.3589058599999999E-2</c:v>
                </c:pt>
                <c:pt idx="42394">
                  <c:v>3.3589058800000002E-2</c:v>
                </c:pt>
                <c:pt idx="42395">
                  <c:v>3.3589058999999998E-2</c:v>
                </c:pt>
                <c:pt idx="42396">
                  <c:v>3.35890592E-2</c:v>
                </c:pt>
                <c:pt idx="42397">
                  <c:v>3.3589059400000003E-2</c:v>
                </c:pt>
                <c:pt idx="42398">
                  <c:v>3.3589059599999999E-2</c:v>
                </c:pt>
                <c:pt idx="42399">
                  <c:v>3.3589059800000001E-2</c:v>
                </c:pt>
                <c:pt idx="42400">
                  <c:v>3.3589059999999997E-2</c:v>
                </c:pt>
                <c:pt idx="42401">
                  <c:v>3.35890602E-2</c:v>
                </c:pt>
                <c:pt idx="42402">
                  <c:v>3.3589060400000002E-2</c:v>
                </c:pt>
                <c:pt idx="42403">
                  <c:v>3.3589060599999998E-2</c:v>
                </c:pt>
                <c:pt idx="42404">
                  <c:v>3.3589060800000001E-2</c:v>
                </c:pt>
                <c:pt idx="42405">
                  <c:v>3.3589061000000003E-2</c:v>
                </c:pt>
                <c:pt idx="42406">
                  <c:v>3.3589061199999999E-2</c:v>
                </c:pt>
                <c:pt idx="42407">
                  <c:v>3.3589061400000002E-2</c:v>
                </c:pt>
                <c:pt idx="42408">
                  <c:v>3.3589061599999998E-2</c:v>
                </c:pt>
                <c:pt idx="42409">
                  <c:v>3.35890618E-2</c:v>
                </c:pt>
                <c:pt idx="42410">
                  <c:v>3.3589062000000003E-2</c:v>
                </c:pt>
                <c:pt idx="42411">
                  <c:v>3.3589062199999999E-2</c:v>
                </c:pt>
                <c:pt idx="42412">
                  <c:v>3.3589062400000001E-2</c:v>
                </c:pt>
                <c:pt idx="42413">
                  <c:v>3.3589062599999997E-2</c:v>
                </c:pt>
                <c:pt idx="42414">
                  <c:v>3.35890628E-2</c:v>
                </c:pt>
                <c:pt idx="42415">
                  <c:v>3.3589063000000002E-2</c:v>
                </c:pt>
                <c:pt idx="42416">
                  <c:v>3.3589063199999998E-2</c:v>
                </c:pt>
                <c:pt idx="42417">
                  <c:v>3.3589063400000001E-2</c:v>
                </c:pt>
                <c:pt idx="42418">
                  <c:v>3.3589063600000003E-2</c:v>
                </c:pt>
                <c:pt idx="42419">
                  <c:v>3.3589063799999999E-2</c:v>
                </c:pt>
                <c:pt idx="42420">
                  <c:v>3.3589064000000002E-2</c:v>
                </c:pt>
                <c:pt idx="42421">
                  <c:v>3.3589064199999998E-2</c:v>
                </c:pt>
                <c:pt idx="42422">
                  <c:v>3.35890644E-2</c:v>
                </c:pt>
                <c:pt idx="42423">
                  <c:v>3.3589064600000003E-2</c:v>
                </c:pt>
                <c:pt idx="42424">
                  <c:v>3.3589064799999999E-2</c:v>
                </c:pt>
                <c:pt idx="42425">
                  <c:v>3.3589065000000001E-2</c:v>
                </c:pt>
                <c:pt idx="42426">
                  <c:v>3.3589065199999997E-2</c:v>
                </c:pt>
                <c:pt idx="42427">
                  <c:v>3.35890654E-2</c:v>
                </c:pt>
                <c:pt idx="42428">
                  <c:v>3.3589065600000002E-2</c:v>
                </c:pt>
                <c:pt idx="42429">
                  <c:v>3.3589065799999998E-2</c:v>
                </c:pt>
                <c:pt idx="42430">
                  <c:v>3.3589066000000001E-2</c:v>
                </c:pt>
                <c:pt idx="42431">
                  <c:v>3.3589066200000003E-2</c:v>
                </c:pt>
                <c:pt idx="42432">
                  <c:v>3.3589066399999999E-2</c:v>
                </c:pt>
                <c:pt idx="42433">
                  <c:v>3.3589066600000002E-2</c:v>
                </c:pt>
                <c:pt idx="42434">
                  <c:v>3.3589066799999998E-2</c:v>
                </c:pt>
                <c:pt idx="42435">
                  <c:v>3.3589067E-2</c:v>
                </c:pt>
                <c:pt idx="42436">
                  <c:v>3.3589067200000003E-2</c:v>
                </c:pt>
                <c:pt idx="42437">
                  <c:v>3.3589067399999999E-2</c:v>
                </c:pt>
                <c:pt idx="42438">
                  <c:v>3.3589067600000001E-2</c:v>
                </c:pt>
                <c:pt idx="42439">
                  <c:v>3.3589067799999997E-2</c:v>
                </c:pt>
                <c:pt idx="42440">
                  <c:v>3.3589068E-2</c:v>
                </c:pt>
                <c:pt idx="42441">
                  <c:v>3.3589068200000002E-2</c:v>
                </c:pt>
                <c:pt idx="42442">
                  <c:v>3.3589068399999998E-2</c:v>
                </c:pt>
                <c:pt idx="42443">
                  <c:v>3.3589068600000001E-2</c:v>
                </c:pt>
                <c:pt idx="42444">
                  <c:v>3.3589068800000003E-2</c:v>
                </c:pt>
                <c:pt idx="42445">
                  <c:v>3.3589068999999999E-2</c:v>
                </c:pt>
                <c:pt idx="42446">
                  <c:v>3.3589069200000002E-2</c:v>
                </c:pt>
                <c:pt idx="42447">
                  <c:v>3.3589069399999998E-2</c:v>
                </c:pt>
                <c:pt idx="42448">
                  <c:v>3.35890696E-2</c:v>
                </c:pt>
                <c:pt idx="42449">
                  <c:v>3.3589069800000003E-2</c:v>
                </c:pt>
                <c:pt idx="42450">
                  <c:v>3.3589069999999999E-2</c:v>
                </c:pt>
                <c:pt idx="42451">
                  <c:v>3.3589070200000001E-2</c:v>
                </c:pt>
                <c:pt idx="42452">
                  <c:v>3.3589070399999997E-2</c:v>
                </c:pt>
                <c:pt idx="42453">
                  <c:v>3.35890706E-2</c:v>
                </c:pt>
                <c:pt idx="42454">
                  <c:v>3.3589070800000002E-2</c:v>
                </c:pt>
                <c:pt idx="42455">
                  <c:v>3.3589070999999998E-2</c:v>
                </c:pt>
                <c:pt idx="42456">
                  <c:v>3.3589071200000001E-2</c:v>
                </c:pt>
                <c:pt idx="42457">
                  <c:v>3.3589071400000003E-2</c:v>
                </c:pt>
                <c:pt idx="42458">
                  <c:v>3.3589071599999999E-2</c:v>
                </c:pt>
                <c:pt idx="42459">
                  <c:v>3.3589071800000002E-2</c:v>
                </c:pt>
                <c:pt idx="42460">
                  <c:v>3.3589071999999998E-2</c:v>
                </c:pt>
                <c:pt idx="42461">
                  <c:v>3.35890722E-2</c:v>
                </c:pt>
                <c:pt idx="42462">
                  <c:v>3.3589072400000003E-2</c:v>
                </c:pt>
                <c:pt idx="42463">
                  <c:v>3.3589072599999999E-2</c:v>
                </c:pt>
                <c:pt idx="42464">
                  <c:v>3.3589072800000001E-2</c:v>
                </c:pt>
                <c:pt idx="42465">
                  <c:v>3.3589072999999997E-2</c:v>
                </c:pt>
                <c:pt idx="42466">
                  <c:v>3.35890732E-2</c:v>
                </c:pt>
                <c:pt idx="42467">
                  <c:v>3.3589073400000002E-2</c:v>
                </c:pt>
                <c:pt idx="42468">
                  <c:v>3.3589073599999998E-2</c:v>
                </c:pt>
                <c:pt idx="42469">
                  <c:v>3.3589073800000001E-2</c:v>
                </c:pt>
                <c:pt idx="42470">
                  <c:v>3.3589073999999997E-2</c:v>
                </c:pt>
                <c:pt idx="42471">
                  <c:v>3.3589074199999999E-2</c:v>
                </c:pt>
                <c:pt idx="42472">
                  <c:v>3.3589074400000002E-2</c:v>
                </c:pt>
                <c:pt idx="42473">
                  <c:v>3.3589074599999998E-2</c:v>
                </c:pt>
                <c:pt idx="42474">
                  <c:v>3.35890748E-2</c:v>
                </c:pt>
                <c:pt idx="42475">
                  <c:v>3.3589075000000003E-2</c:v>
                </c:pt>
                <c:pt idx="42476">
                  <c:v>3.3589075199999999E-2</c:v>
                </c:pt>
                <c:pt idx="42477">
                  <c:v>3.3589075400000001E-2</c:v>
                </c:pt>
                <c:pt idx="42478">
                  <c:v>3.3589075599999997E-2</c:v>
                </c:pt>
                <c:pt idx="42479">
                  <c:v>3.35890758E-2</c:v>
                </c:pt>
                <c:pt idx="42480">
                  <c:v>3.3589076000000002E-2</c:v>
                </c:pt>
                <c:pt idx="42481">
                  <c:v>3.3589076199999998E-2</c:v>
                </c:pt>
                <c:pt idx="42482">
                  <c:v>3.3589076400000001E-2</c:v>
                </c:pt>
                <c:pt idx="42483">
                  <c:v>3.3589076599999997E-2</c:v>
                </c:pt>
                <c:pt idx="42484">
                  <c:v>3.3589076799999999E-2</c:v>
                </c:pt>
                <c:pt idx="42485">
                  <c:v>3.3589077000000002E-2</c:v>
                </c:pt>
                <c:pt idx="42486">
                  <c:v>3.3589077199999998E-2</c:v>
                </c:pt>
                <c:pt idx="42487">
                  <c:v>3.35890774E-2</c:v>
                </c:pt>
                <c:pt idx="42488">
                  <c:v>3.3589077600000003E-2</c:v>
                </c:pt>
                <c:pt idx="42489">
                  <c:v>3.3589077799999999E-2</c:v>
                </c:pt>
                <c:pt idx="42490">
                  <c:v>3.3589078000000001E-2</c:v>
                </c:pt>
                <c:pt idx="42491">
                  <c:v>3.3589078199999997E-2</c:v>
                </c:pt>
                <c:pt idx="42492">
                  <c:v>3.35890784E-2</c:v>
                </c:pt>
                <c:pt idx="42493">
                  <c:v>3.3589078600000002E-2</c:v>
                </c:pt>
                <c:pt idx="42494">
                  <c:v>3.3589078799999998E-2</c:v>
                </c:pt>
                <c:pt idx="42495">
                  <c:v>3.3589079000000001E-2</c:v>
                </c:pt>
                <c:pt idx="42496">
                  <c:v>3.3589079199999997E-2</c:v>
                </c:pt>
                <c:pt idx="42497">
                  <c:v>3.3589079399999999E-2</c:v>
                </c:pt>
                <c:pt idx="42498">
                  <c:v>3.3589079600000002E-2</c:v>
                </c:pt>
                <c:pt idx="42499">
                  <c:v>3.3589079799999998E-2</c:v>
                </c:pt>
                <c:pt idx="42500">
                  <c:v>3.358908E-2</c:v>
                </c:pt>
                <c:pt idx="42501">
                  <c:v>3.3589080200000003E-2</c:v>
                </c:pt>
                <c:pt idx="42502">
                  <c:v>3.3589080399999999E-2</c:v>
                </c:pt>
                <c:pt idx="42503">
                  <c:v>3.3589080600000001E-2</c:v>
                </c:pt>
                <c:pt idx="42504">
                  <c:v>3.3589080799999997E-2</c:v>
                </c:pt>
                <c:pt idx="42505">
                  <c:v>3.3589081E-2</c:v>
                </c:pt>
                <c:pt idx="42506">
                  <c:v>3.3589081200000002E-2</c:v>
                </c:pt>
                <c:pt idx="42507">
                  <c:v>3.3589081399999998E-2</c:v>
                </c:pt>
                <c:pt idx="42508">
                  <c:v>3.3589081600000001E-2</c:v>
                </c:pt>
                <c:pt idx="42509">
                  <c:v>3.3589081799999997E-2</c:v>
                </c:pt>
                <c:pt idx="42510">
                  <c:v>3.3589081999999999E-2</c:v>
                </c:pt>
                <c:pt idx="42511">
                  <c:v>3.3589082200000002E-2</c:v>
                </c:pt>
                <c:pt idx="42512">
                  <c:v>3.3589082399999998E-2</c:v>
                </c:pt>
                <c:pt idx="42513">
                  <c:v>3.35890826E-2</c:v>
                </c:pt>
                <c:pt idx="42514">
                  <c:v>3.3589082800000003E-2</c:v>
                </c:pt>
                <c:pt idx="42515">
                  <c:v>3.3589082999999999E-2</c:v>
                </c:pt>
                <c:pt idx="42516">
                  <c:v>3.3589083200000001E-2</c:v>
                </c:pt>
                <c:pt idx="42517">
                  <c:v>3.3589083399999997E-2</c:v>
                </c:pt>
                <c:pt idx="42518">
                  <c:v>3.35890836E-2</c:v>
                </c:pt>
                <c:pt idx="42519">
                  <c:v>3.3589083800000002E-2</c:v>
                </c:pt>
                <c:pt idx="42520">
                  <c:v>3.3589083999999998E-2</c:v>
                </c:pt>
                <c:pt idx="42521">
                  <c:v>3.3589084200000001E-2</c:v>
                </c:pt>
                <c:pt idx="42522">
                  <c:v>3.3589084399999997E-2</c:v>
                </c:pt>
                <c:pt idx="42523">
                  <c:v>3.3589084599999999E-2</c:v>
                </c:pt>
                <c:pt idx="42524">
                  <c:v>3.3589084800000002E-2</c:v>
                </c:pt>
                <c:pt idx="42525">
                  <c:v>3.3589084999999998E-2</c:v>
                </c:pt>
                <c:pt idx="42526">
                  <c:v>3.35890852E-2</c:v>
                </c:pt>
                <c:pt idx="42527">
                  <c:v>3.3589085400000003E-2</c:v>
                </c:pt>
                <c:pt idx="42528">
                  <c:v>3.3589085599999999E-2</c:v>
                </c:pt>
                <c:pt idx="42529">
                  <c:v>3.3589085800000001E-2</c:v>
                </c:pt>
                <c:pt idx="42530">
                  <c:v>3.3589085999999997E-2</c:v>
                </c:pt>
                <c:pt idx="42531">
                  <c:v>3.35890862E-2</c:v>
                </c:pt>
                <c:pt idx="42532">
                  <c:v>3.3589086400000003E-2</c:v>
                </c:pt>
                <c:pt idx="42533">
                  <c:v>3.3589086599999998E-2</c:v>
                </c:pt>
                <c:pt idx="42534">
                  <c:v>3.3589086800000001E-2</c:v>
                </c:pt>
                <c:pt idx="42535">
                  <c:v>3.3589086999999997E-2</c:v>
                </c:pt>
                <c:pt idx="42536">
                  <c:v>3.3589087199999999E-2</c:v>
                </c:pt>
                <c:pt idx="42537">
                  <c:v>3.3589087400000002E-2</c:v>
                </c:pt>
                <c:pt idx="42538">
                  <c:v>3.3589087599999998E-2</c:v>
                </c:pt>
                <c:pt idx="42539">
                  <c:v>3.35890878E-2</c:v>
                </c:pt>
                <c:pt idx="42540">
                  <c:v>3.3589088000000003E-2</c:v>
                </c:pt>
                <c:pt idx="42541">
                  <c:v>3.3589088199999999E-2</c:v>
                </c:pt>
                <c:pt idx="42542">
                  <c:v>3.3589088400000001E-2</c:v>
                </c:pt>
                <c:pt idx="42543">
                  <c:v>3.3589088599999997E-2</c:v>
                </c:pt>
                <c:pt idx="42544">
                  <c:v>3.35890888E-2</c:v>
                </c:pt>
                <c:pt idx="42545">
                  <c:v>3.3589089000000003E-2</c:v>
                </c:pt>
                <c:pt idx="42546">
                  <c:v>3.3589089199999998E-2</c:v>
                </c:pt>
                <c:pt idx="42547">
                  <c:v>3.3589089400000001E-2</c:v>
                </c:pt>
                <c:pt idx="42548">
                  <c:v>3.3589089599999997E-2</c:v>
                </c:pt>
                <c:pt idx="42549">
                  <c:v>3.3589089799999999E-2</c:v>
                </c:pt>
                <c:pt idx="42550">
                  <c:v>3.3589090000000002E-2</c:v>
                </c:pt>
                <c:pt idx="42551">
                  <c:v>3.3589090199999998E-2</c:v>
                </c:pt>
                <c:pt idx="42552">
                  <c:v>3.35890904E-2</c:v>
                </c:pt>
                <c:pt idx="42553">
                  <c:v>3.3589090600000003E-2</c:v>
                </c:pt>
                <c:pt idx="42554">
                  <c:v>3.3589090799999999E-2</c:v>
                </c:pt>
                <c:pt idx="42555">
                  <c:v>3.3589091000000001E-2</c:v>
                </c:pt>
                <c:pt idx="42556">
                  <c:v>3.3589091199999997E-2</c:v>
                </c:pt>
                <c:pt idx="42557">
                  <c:v>3.35890914E-2</c:v>
                </c:pt>
                <c:pt idx="42558">
                  <c:v>3.3589091600000003E-2</c:v>
                </c:pt>
                <c:pt idx="42559">
                  <c:v>3.3589091799999998E-2</c:v>
                </c:pt>
                <c:pt idx="42560">
                  <c:v>3.3589092000000001E-2</c:v>
                </c:pt>
                <c:pt idx="42561">
                  <c:v>3.3589092199999997E-2</c:v>
                </c:pt>
                <c:pt idx="42562">
                  <c:v>3.3589092399999999E-2</c:v>
                </c:pt>
                <c:pt idx="42563">
                  <c:v>3.3589092600000002E-2</c:v>
                </c:pt>
                <c:pt idx="42564">
                  <c:v>3.3589092799999998E-2</c:v>
                </c:pt>
                <c:pt idx="42565">
                  <c:v>3.3589093E-2</c:v>
                </c:pt>
                <c:pt idx="42566">
                  <c:v>3.3589093200000003E-2</c:v>
                </c:pt>
                <c:pt idx="42567">
                  <c:v>3.3589093399999999E-2</c:v>
                </c:pt>
                <c:pt idx="42568">
                  <c:v>3.3589093600000001E-2</c:v>
                </c:pt>
                <c:pt idx="42569">
                  <c:v>3.3589093799999997E-2</c:v>
                </c:pt>
                <c:pt idx="42570">
                  <c:v>3.3589094E-2</c:v>
                </c:pt>
                <c:pt idx="42571">
                  <c:v>3.3589094200000003E-2</c:v>
                </c:pt>
                <c:pt idx="42572">
                  <c:v>3.3589094399999998E-2</c:v>
                </c:pt>
                <c:pt idx="42573">
                  <c:v>3.3589094600000001E-2</c:v>
                </c:pt>
                <c:pt idx="42574">
                  <c:v>3.3589094799999997E-2</c:v>
                </c:pt>
                <c:pt idx="42575">
                  <c:v>3.3589094999999999E-2</c:v>
                </c:pt>
                <c:pt idx="42576">
                  <c:v>3.3589095200000002E-2</c:v>
                </c:pt>
                <c:pt idx="42577">
                  <c:v>3.3589095399999998E-2</c:v>
                </c:pt>
                <c:pt idx="42578">
                  <c:v>3.35890956E-2</c:v>
                </c:pt>
                <c:pt idx="42579">
                  <c:v>3.3589095800000003E-2</c:v>
                </c:pt>
                <c:pt idx="42580">
                  <c:v>3.3589095999999999E-2</c:v>
                </c:pt>
                <c:pt idx="42581">
                  <c:v>3.3589096200000002E-2</c:v>
                </c:pt>
                <c:pt idx="42582">
                  <c:v>3.3589096399999997E-2</c:v>
                </c:pt>
                <c:pt idx="42583">
                  <c:v>3.35890966E-2</c:v>
                </c:pt>
                <c:pt idx="42584">
                  <c:v>3.3589096800000003E-2</c:v>
                </c:pt>
                <c:pt idx="42585">
                  <c:v>3.3589096999999998E-2</c:v>
                </c:pt>
                <c:pt idx="42586">
                  <c:v>3.3589097200000001E-2</c:v>
                </c:pt>
                <c:pt idx="42587">
                  <c:v>3.3589097399999997E-2</c:v>
                </c:pt>
                <c:pt idx="42588">
                  <c:v>3.3589097599999999E-2</c:v>
                </c:pt>
                <c:pt idx="42589">
                  <c:v>3.3589097800000002E-2</c:v>
                </c:pt>
                <c:pt idx="42590">
                  <c:v>3.3589097999999998E-2</c:v>
                </c:pt>
                <c:pt idx="42591">
                  <c:v>3.35890982E-2</c:v>
                </c:pt>
                <c:pt idx="42592">
                  <c:v>3.3589098400000003E-2</c:v>
                </c:pt>
                <c:pt idx="42593">
                  <c:v>3.3589098599999999E-2</c:v>
                </c:pt>
                <c:pt idx="42594">
                  <c:v>3.3589098800000002E-2</c:v>
                </c:pt>
                <c:pt idx="42595">
                  <c:v>3.3589098999999997E-2</c:v>
                </c:pt>
                <c:pt idx="42596">
                  <c:v>3.35890992E-2</c:v>
                </c:pt>
                <c:pt idx="42597">
                  <c:v>3.3589099400000003E-2</c:v>
                </c:pt>
                <c:pt idx="42598">
                  <c:v>3.3589099599999998E-2</c:v>
                </c:pt>
                <c:pt idx="42599">
                  <c:v>3.3589099800000001E-2</c:v>
                </c:pt>
                <c:pt idx="42600">
                  <c:v>3.3589099999999997E-2</c:v>
                </c:pt>
                <c:pt idx="42601">
                  <c:v>3.3589100199999999E-2</c:v>
                </c:pt>
                <c:pt idx="42602">
                  <c:v>3.3589100400000002E-2</c:v>
                </c:pt>
                <c:pt idx="42603">
                  <c:v>3.3589100599999998E-2</c:v>
                </c:pt>
                <c:pt idx="42604">
                  <c:v>3.35891008E-2</c:v>
                </c:pt>
                <c:pt idx="42605">
                  <c:v>3.3589101000000003E-2</c:v>
                </c:pt>
                <c:pt idx="42606">
                  <c:v>3.3589101199999999E-2</c:v>
                </c:pt>
                <c:pt idx="42607">
                  <c:v>3.3589101400000002E-2</c:v>
                </c:pt>
                <c:pt idx="42608">
                  <c:v>3.3589101599999997E-2</c:v>
                </c:pt>
                <c:pt idx="42609">
                  <c:v>3.35891018E-2</c:v>
                </c:pt>
                <c:pt idx="42610">
                  <c:v>3.3589102000000003E-2</c:v>
                </c:pt>
                <c:pt idx="42611">
                  <c:v>3.3589102199999998E-2</c:v>
                </c:pt>
                <c:pt idx="42612">
                  <c:v>3.3589102400000001E-2</c:v>
                </c:pt>
                <c:pt idx="42613">
                  <c:v>3.3589102599999997E-2</c:v>
                </c:pt>
                <c:pt idx="42614">
                  <c:v>3.3589102799999999E-2</c:v>
                </c:pt>
                <c:pt idx="42615">
                  <c:v>3.3589103000000002E-2</c:v>
                </c:pt>
                <c:pt idx="42616">
                  <c:v>3.3589103199999998E-2</c:v>
                </c:pt>
                <c:pt idx="42617">
                  <c:v>3.35891034E-2</c:v>
                </c:pt>
                <c:pt idx="42618">
                  <c:v>3.3589103600000003E-2</c:v>
                </c:pt>
                <c:pt idx="42619">
                  <c:v>3.3589103799999999E-2</c:v>
                </c:pt>
                <c:pt idx="42620">
                  <c:v>3.3589104000000002E-2</c:v>
                </c:pt>
                <c:pt idx="42621">
                  <c:v>3.3589104199999997E-2</c:v>
                </c:pt>
                <c:pt idx="42622">
                  <c:v>3.35891044E-2</c:v>
                </c:pt>
                <c:pt idx="42623">
                  <c:v>3.3589104600000003E-2</c:v>
                </c:pt>
                <c:pt idx="42624">
                  <c:v>3.3589104799999998E-2</c:v>
                </c:pt>
                <c:pt idx="42625">
                  <c:v>3.3589105000000001E-2</c:v>
                </c:pt>
                <c:pt idx="42626">
                  <c:v>3.3589105199999997E-2</c:v>
                </c:pt>
                <c:pt idx="42627">
                  <c:v>3.3589105399999999E-2</c:v>
                </c:pt>
                <c:pt idx="42628">
                  <c:v>3.3589105600000002E-2</c:v>
                </c:pt>
                <c:pt idx="42629">
                  <c:v>3.3589105799999998E-2</c:v>
                </c:pt>
                <c:pt idx="42630">
                  <c:v>3.3589106000000001E-2</c:v>
                </c:pt>
                <c:pt idx="42631">
                  <c:v>3.3589106200000003E-2</c:v>
                </c:pt>
                <c:pt idx="42632">
                  <c:v>3.3589106399999999E-2</c:v>
                </c:pt>
                <c:pt idx="42633">
                  <c:v>3.3589106600000002E-2</c:v>
                </c:pt>
                <c:pt idx="42634">
                  <c:v>3.3589106799999997E-2</c:v>
                </c:pt>
                <c:pt idx="42635">
                  <c:v>3.3589107E-2</c:v>
                </c:pt>
                <c:pt idx="42636">
                  <c:v>3.3589107200000003E-2</c:v>
                </c:pt>
                <c:pt idx="42637">
                  <c:v>3.3589107399999998E-2</c:v>
                </c:pt>
                <c:pt idx="42638">
                  <c:v>3.3589107600000001E-2</c:v>
                </c:pt>
                <c:pt idx="42639">
                  <c:v>3.3589107799999997E-2</c:v>
                </c:pt>
                <c:pt idx="42640">
                  <c:v>3.3589107999999999E-2</c:v>
                </c:pt>
                <c:pt idx="42641">
                  <c:v>3.3589108200000002E-2</c:v>
                </c:pt>
                <c:pt idx="42642">
                  <c:v>3.3589108399999998E-2</c:v>
                </c:pt>
                <c:pt idx="42643">
                  <c:v>3.3589108600000001E-2</c:v>
                </c:pt>
                <c:pt idx="42644">
                  <c:v>3.3589108800000003E-2</c:v>
                </c:pt>
                <c:pt idx="42645">
                  <c:v>3.3589108999999999E-2</c:v>
                </c:pt>
                <c:pt idx="42646">
                  <c:v>3.3589109200000002E-2</c:v>
                </c:pt>
                <c:pt idx="42647">
                  <c:v>3.3589109399999997E-2</c:v>
                </c:pt>
                <c:pt idx="42648">
                  <c:v>3.35891096E-2</c:v>
                </c:pt>
                <c:pt idx="42649">
                  <c:v>3.3589109800000003E-2</c:v>
                </c:pt>
                <c:pt idx="42650">
                  <c:v>3.3589109999999998E-2</c:v>
                </c:pt>
                <c:pt idx="42651">
                  <c:v>3.3589110200000001E-2</c:v>
                </c:pt>
                <c:pt idx="42652">
                  <c:v>3.3589110399999997E-2</c:v>
                </c:pt>
                <c:pt idx="42653">
                  <c:v>3.3589110599999999E-2</c:v>
                </c:pt>
                <c:pt idx="42654">
                  <c:v>3.3589110800000002E-2</c:v>
                </c:pt>
                <c:pt idx="42655">
                  <c:v>3.3589110999999998E-2</c:v>
                </c:pt>
                <c:pt idx="42656">
                  <c:v>3.3589111200000001E-2</c:v>
                </c:pt>
                <c:pt idx="42657">
                  <c:v>3.3589111400000003E-2</c:v>
                </c:pt>
                <c:pt idx="42658">
                  <c:v>3.3589111599999999E-2</c:v>
                </c:pt>
                <c:pt idx="42659">
                  <c:v>3.3589111800000002E-2</c:v>
                </c:pt>
                <c:pt idx="42660">
                  <c:v>3.3589111999999997E-2</c:v>
                </c:pt>
                <c:pt idx="42661">
                  <c:v>3.35891122E-2</c:v>
                </c:pt>
                <c:pt idx="42662">
                  <c:v>3.3589112400000003E-2</c:v>
                </c:pt>
                <c:pt idx="42663">
                  <c:v>3.3589112599999998E-2</c:v>
                </c:pt>
                <c:pt idx="42664">
                  <c:v>3.3589112800000001E-2</c:v>
                </c:pt>
                <c:pt idx="42665">
                  <c:v>3.3589112999999997E-2</c:v>
                </c:pt>
                <c:pt idx="42666">
                  <c:v>3.35891132E-2</c:v>
                </c:pt>
                <c:pt idx="42667">
                  <c:v>3.3589113400000002E-2</c:v>
                </c:pt>
                <c:pt idx="42668">
                  <c:v>3.3589113599999998E-2</c:v>
                </c:pt>
                <c:pt idx="42669">
                  <c:v>3.3589113800000001E-2</c:v>
                </c:pt>
                <c:pt idx="42670">
                  <c:v>3.3589114000000003E-2</c:v>
                </c:pt>
                <c:pt idx="42671">
                  <c:v>3.3589114199999999E-2</c:v>
                </c:pt>
                <c:pt idx="42672">
                  <c:v>3.3589114400000002E-2</c:v>
                </c:pt>
                <c:pt idx="42673">
                  <c:v>3.3589114599999997E-2</c:v>
                </c:pt>
                <c:pt idx="42674">
                  <c:v>3.35891148E-2</c:v>
                </c:pt>
                <c:pt idx="42675">
                  <c:v>3.3589115000000003E-2</c:v>
                </c:pt>
                <c:pt idx="42676">
                  <c:v>3.3589115199999998E-2</c:v>
                </c:pt>
                <c:pt idx="42677">
                  <c:v>3.3589115400000001E-2</c:v>
                </c:pt>
                <c:pt idx="42678">
                  <c:v>3.3589115599999997E-2</c:v>
                </c:pt>
                <c:pt idx="42679">
                  <c:v>3.35891158E-2</c:v>
                </c:pt>
                <c:pt idx="42680">
                  <c:v>3.3589116000000002E-2</c:v>
                </c:pt>
                <c:pt idx="42681">
                  <c:v>3.3589116199999998E-2</c:v>
                </c:pt>
                <c:pt idx="42682">
                  <c:v>3.3589116400000001E-2</c:v>
                </c:pt>
                <c:pt idx="42683">
                  <c:v>3.3589116600000003E-2</c:v>
                </c:pt>
                <c:pt idx="42684">
                  <c:v>3.3589116799999999E-2</c:v>
                </c:pt>
                <c:pt idx="42685">
                  <c:v>3.3589117000000002E-2</c:v>
                </c:pt>
                <c:pt idx="42686">
                  <c:v>3.3589117199999997E-2</c:v>
                </c:pt>
                <c:pt idx="42687">
                  <c:v>3.35891174E-2</c:v>
                </c:pt>
                <c:pt idx="42688">
                  <c:v>3.3589117600000003E-2</c:v>
                </c:pt>
                <c:pt idx="42689">
                  <c:v>3.3589117799999998E-2</c:v>
                </c:pt>
                <c:pt idx="42690">
                  <c:v>3.3589118000000001E-2</c:v>
                </c:pt>
                <c:pt idx="42691">
                  <c:v>3.3589118199999997E-2</c:v>
                </c:pt>
                <c:pt idx="42692">
                  <c:v>3.35891184E-2</c:v>
                </c:pt>
                <c:pt idx="42693">
                  <c:v>3.3589118600000002E-2</c:v>
                </c:pt>
                <c:pt idx="42694">
                  <c:v>3.3589118799999998E-2</c:v>
                </c:pt>
                <c:pt idx="42695">
                  <c:v>3.3589119000000001E-2</c:v>
                </c:pt>
                <c:pt idx="42696">
                  <c:v>3.3589119200000003E-2</c:v>
                </c:pt>
                <c:pt idx="42697">
                  <c:v>3.3589119399999999E-2</c:v>
                </c:pt>
                <c:pt idx="42698">
                  <c:v>3.3589119600000002E-2</c:v>
                </c:pt>
                <c:pt idx="42699">
                  <c:v>3.3589119799999997E-2</c:v>
                </c:pt>
                <c:pt idx="42700">
                  <c:v>3.358912E-2</c:v>
                </c:pt>
                <c:pt idx="42701">
                  <c:v>3.3589120200000003E-2</c:v>
                </c:pt>
                <c:pt idx="42702">
                  <c:v>3.3589120399999998E-2</c:v>
                </c:pt>
                <c:pt idx="42703">
                  <c:v>3.3589120600000001E-2</c:v>
                </c:pt>
                <c:pt idx="42704">
                  <c:v>3.3589120799999997E-2</c:v>
                </c:pt>
                <c:pt idx="42705">
                  <c:v>3.3589121E-2</c:v>
                </c:pt>
                <c:pt idx="42706">
                  <c:v>3.3589121200000002E-2</c:v>
                </c:pt>
                <c:pt idx="42707">
                  <c:v>3.3589121399999998E-2</c:v>
                </c:pt>
                <c:pt idx="42708">
                  <c:v>3.3589121600000001E-2</c:v>
                </c:pt>
                <c:pt idx="42709">
                  <c:v>3.3589121800000003E-2</c:v>
                </c:pt>
                <c:pt idx="42710">
                  <c:v>3.3589121999999999E-2</c:v>
                </c:pt>
                <c:pt idx="42711">
                  <c:v>3.3589122200000002E-2</c:v>
                </c:pt>
                <c:pt idx="42712">
                  <c:v>3.3589122399999997E-2</c:v>
                </c:pt>
                <c:pt idx="42713">
                  <c:v>3.35891226E-2</c:v>
                </c:pt>
                <c:pt idx="42714">
                  <c:v>3.3589122800000003E-2</c:v>
                </c:pt>
                <c:pt idx="42715">
                  <c:v>3.3589122999999999E-2</c:v>
                </c:pt>
                <c:pt idx="42716">
                  <c:v>3.3589123200000001E-2</c:v>
                </c:pt>
                <c:pt idx="42717">
                  <c:v>3.3589123399999997E-2</c:v>
                </c:pt>
                <c:pt idx="42718">
                  <c:v>3.35891236E-2</c:v>
                </c:pt>
                <c:pt idx="42719">
                  <c:v>3.3589123800000002E-2</c:v>
                </c:pt>
                <c:pt idx="42720">
                  <c:v>3.3589123999999998E-2</c:v>
                </c:pt>
                <c:pt idx="42721">
                  <c:v>3.3589124200000001E-2</c:v>
                </c:pt>
                <c:pt idx="42722">
                  <c:v>3.3589124400000003E-2</c:v>
                </c:pt>
                <c:pt idx="42723">
                  <c:v>3.3589124599999999E-2</c:v>
                </c:pt>
                <c:pt idx="42724">
                  <c:v>3.3589124800000002E-2</c:v>
                </c:pt>
                <c:pt idx="42725">
                  <c:v>3.3589124999999997E-2</c:v>
                </c:pt>
                <c:pt idx="42726">
                  <c:v>3.35891252E-2</c:v>
                </c:pt>
                <c:pt idx="42727">
                  <c:v>3.3589125400000003E-2</c:v>
                </c:pt>
                <c:pt idx="42728">
                  <c:v>3.3589125599999999E-2</c:v>
                </c:pt>
                <c:pt idx="42729">
                  <c:v>3.3589125800000001E-2</c:v>
                </c:pt>
                <c:pt idx="42730">
                  <c:v>3.3589125999999997E-2</c:v>
                </c:pt>
                <c:pt idx="42731">
                  <c:v>3.35891262E-2</c:v>
                </c:pt>
                <c:pt idx="42732">
                  <c:v>3.3589126400000002E-2</c:v>
                </c:pt>
                <c:pt idx="42733">
                  <c:v>3.3589126599999998E-2</c:v>
                </c:pt>
                <c:pt idx="42734">
                  <c:v>3.3589126800000001E-2</c:v>
                </c:pt>
                <c:pt idx="42735">
                  <c:v>3.3589127000000003E-2</c:v>
                </c:pt>
                <c:pt idx="42736">
                  <c:v>3.3589127199999999E-2</c:v>
                </c:pt>
                <c:pt idx="42737">
                  <c:v>3.3589127400000002E-2</c:v>
                </c:pt>
                <c:pt idx="42738">
                  <c:v>3.3589127599999997E-2</c:v>
                </c:pt>
                <c:pt idx="42739">
                  <c:v>3.35891278E-2</c:v>
                </c:pt>
                <c:pt idx="42740">
                  <c:v>3.3589128000000003E-2</c:v>
                </c:pt>
                <c:pt idx="42741">
                  <c:v>3.3589128199999999E-2</c:v>
                </c:pt>
                <c:pt idx="42742">
                  <c:v>3.3589128400000001E-2</c:v>
                </c:pt>
                <c:pt idx="42743">
                  <c:v>3.3589128599999997E-2</c:v>
                </c:pt>
                <c:pt idx="42744">
                  <c:v>3.35891288E-2</c:v>
                </c:pt>
                <c:pt idx="42745">
                  <c:v>3.3589129000000002E-2</c:v>
                </c:pt>
                <c:pt idx="42746">
                  <c:v>3.3589129199999998E-2</c:v>
                </c:pt>
                <c:pt idx="42747">
                  <c:v>3.3589129400000001E-2</c:v>
                </c:pt>
                <c:pt idx="42748">
                  <c:v>3.3589129600000003E-2</c:v>
                </c:pt>
                <c:pt idx="42749">
                  <c:v>3.3589129799999999E-2</c:v>
                </c:pt>
                <c:pt idx="42750">
                  <c:v>3.3589130000000002E-2</c:v>
                </c:pt>
                <c:pt idx="42751">
                  <c:v>3.3589130199999997E-2</c:v>
                </c:pt>
                <c:pt idx="42752">
                  <c:v>3.35891304E-2</c:v>
                </c:pt>
                <c:pt idx="42753">
                  <c:v>3.3589130600000003E-2</c:v>
                </c:pt>
                <c:pt idx="42754">
                  <c:v>3.3589130799999999E-2</c:v>
                </c:pt>
                <c:pt idx="42755">
                  <c:v>3.3589131000000001E-2</c:v>
                </c:pt>
                <c:pt idx="42756">
                  <c:v>3.3589131199999997E-2</c:v>
                </c:pt>
                <c:pt idx="42757">
                  <c:v>3.35891314E-2</c:v>
                </c:pt>
                <c:pt idx="42758">
                  <c:v>3.3589131600000002E-2</c:v>
                </c:pt>
                <c:pt idx="42759">
                  <c:v>3.3589131799999998E-2</c:v>
                </c:pt>
                <c:pt idx="42760">
                  <c:v>3.3589132000000001E-2</c:v>
                </c:pt>
                <c:pt idx="42761">
                  <c:v>3.3589132200000003E-2</c:v>
                </c:pt>
                <c:pt idx="42762">
                  <c:v>3.3589132399999999E-2</c:v>
                </c:pt>
                <c:pt idx="42763">
                  <c:v>3.3589132600000002E-2</c:v>
                </c:pt>
                <c:pt idx="42764">
                  <c:v>3.3589132799999998E-2</c:v>
                </c:pt>
                <c:pt idx="42765">
                  <c:v>3.3589133E-2</c:v>
                </c:pt>
                <c:pt idx="42766">
                  <c:v>3.3589133200000003E-2</c:v>
                </c:pt>
                <c:pt idx="42767">
                  <c:v>3.3589133399999999E-2</c:v>
                </c:pt>
                <c:pt idx="42768">
                  <c:v>3.3589133600000001E-2</c:v>
                </c:pt>
                <c:pt idx="42769">
                  <c:v>3.3589133799999997E-2</c:v>
                </c:pt>
                <c:pt idx="42770">
                  <c:v>3.3589134E-2</c:v>
                </c:pt>
                <c:pt idx="42771">
                  <c:v>3.3589134200000002E-2</c:v>
                </c:pt>
                <c:pt idx="42772">
                  <c:v>3.3589134399999998E-2</c:v>
                </c:pt>
                <c:pt idx="42773">
                  <c:v>3.3589134600000001E-2</c:v>
                </c:pt>
                <c:pt idx="42774">
                  <c:v>3.3589134800000003E-2</c:v>
                </c:pt>
                <c:pt idx="42775">
                  <c:v>3.3589134999999999E-2</c:v>
                </c:pt>
                <c:pt idx="42776">
                  <c:v>3.3589135200000002E-2</c:v>
                </c:pt>
                <c:pt idx="42777">
                  <c:v>3.3589135399999998E-2</c:v>
                </c:pt>
                <c:pt idx="42778">
                  <c:v>3.35891356E-2</c:v>
                </c:pt>
                <c:pt idx="42779">
                  <c:v>3.3589135800000003E-2</c:v>
                </c:pt>
                <c:pt idx="42780">
                  <c:v>3.3589135999999999E-2</c:v>
                </c:pt>
                <c:pt idx="42781">
                  <c:v>3.3589136200000001E-2</c:v>
                </c:pt>
                <c:pt idx="42782">
                  <c:v>3.3589136399999997E-2</c:v>
                </c:pt>
                <c:pt idx="42783">
                  <c:v>3.35891366E-2</c:v>
                </c:pt>
                <c:pt idx="42784">
                  <c:v>3.3589136800000002E-2</c:v>
                </c:pt>
                <c:pt idx="42785">
                  <c:v>3.3589136999999998E-2</c:v>
                </c:pt>
                <c:pt idx="42786">
                  <c:v>3.3589137200000001E-2</c:v>
                </c:pt>
                <c:pt idx="42787">
                  <c:v>3.3589137400000003E-2</c:v>
                </c:pt>
                <c:pt idx="42788">
                  <c:v>3.3589137599999999E-2</c:v>
                </c:pt>
                <c:pt idx="42789">
                  <c:v>3.3589137800000002E-2</c:v>
                </c:pt>
                <c:pt idx="42790">
                  <c:v>3.3589137999999998E-2</c:v>
                </c:pt>
                <c:pt idx="42791">
                  <c:v>3.35891382E-2</c:v>
                </c:pt>
                <c:pt idx="42792">
                  <c:v>3.3589138400000003E-2</c:v>
                </c:pt>
                <c:pt idx="42793">
                  <c:v>3.3589138599999999E-2</c:v>
                </c:pt>
                <c:pt idx="42794">
                  <c:v>3.3589138800000001E-2</c:v>
                </c:pt>
                <c:pt idx="42795">
                  <c:v>3.3589138999999997E-2</c:v>
                </c:pt>
                <c:pt idx="42796">
                  <c:v>3.35891392E-2</c:v>
                </c:pt>
                <c:pt idx="42797">
                  <c:v>3.3589139400000002E-2</c:v>
                </c:pt>
                <c:pt idx="42798">
                  <c:v>3.3589139599999998E-2</c:v>
                </c:pt>
                <c:pt idx="42799">
                  <c:v>3.3589139800000001E-2</c:v>
                </c:pt>
                <c:pt idx="42800">
                  <c:v>3.3589140000000003E-2</c:v>
                </c:pt>
                <c:pt idx="42801">
                  <c:v>3.3589140199999999E-2</c:v>
                </c:pt>
                <c:pt idx="42802">
                  <c:v>3.3589140400000002E-2</c:v>
                </c:pt>
                <c:pt idx="42803">
                  <c:v>3.3589140599999998E-2</c:v>
                </c:pt>
                <c:pt idx="42804">
                  <c:v>3.35891408E-2</c:v>
                </c:pt>
                <c:pt idx="42805">
                  <c:v>3.3589141000000003E-2</c:v>
                </c:pt>
                <c:pt idx="42806">
                  <c:v>3.3589141199999999E-2</c:v>
                </c:pt>
                <c:pt idx="42807">
                  <c:v>3.3589141400000001E-2</c:v>
                </c:pt>
                <c:pt idx="42808">
                  <c:v>3.3589141599999997E-2</c:v>
                </c:pt>
                <c:pt idx="42809">
                  <c:v>3.35891418E-2</c:v>
                </c:pt>
                <c:pt idx="42810">
                  <c:v>3.3589142000000002E-2</c:v>
                </c:pt>
                <c:pt idx="42811">
                  <c:v>3.3589142199999998E-2</c:v>
                </c:pt>
                <c:pt idx="42812">
                  <c:v>3.3589142400000001E-2</c:v>
                </c:pt>
                <c:pt idx="42813">
                  <c:v>3.3589142600000003E-2</c:v>
                </c:pt>
                <c:pt idx="42814">
                  <c:v>3.3589142799999999E-2</c:v>
                </c:pt>
                <c:pt idx="42815">
                  <c:v>3.3589143000000002E-2</c:v>
                </c:pt>
                <c:pt idx="42816">
                  <c:v>3.3589143199999998E-2</c:v>
                </c:pt>
                <c:pt idx="42817">
                  <c:v>3.35891434E-2</c:v>
                </c:pt>
                <c:pt idx="42818">
                  <c:v>3.3589143600000003E-2</c:v>
                </c:pt>
                <c:pt idx="42819">
                  <c:v>3.3589143799999999E-2</c:v>
                </c:pt>
                <c:pt idx="42820">
                  <c:v>3.3589144000000001E-2</c:v>
                </c:pt>
                <c:pt idx="42821">
                  <c:v>3.3589144199999997E-2</c:v>
                </c:pt>
                <c:pt idx="42822">
                  <c:v>3.35891444E-2</c:v>
                </c:pt>
                <c:pt idx="42823">
                  <c:v>3.3589144600000002E-2</c:v>
                </c:pt>
                <c:pt idx="42824">
                  <c:v>3.3589144799999998E-2</c:v>
                </c:pt>
                <c:pt idx="42825">
                  <c:v>3.3589145000000001E-2</c:v>
                </c:pt>
                <c:pt idx="42826">
                  <c:v>3.3589145199999997E-2</c:v>
                </c:pt>
                <c:pt idx="42827">
                  <c:v>3.3589145399999999E-2</c:v>
                </c:pt>
                <c:pt idx="42828">
                  <c:v>3.3589145600000002E-2</c:v>
                </c:pt>
                <c:pt idx="42829">
                  <c:v>3.3589145799999998E-2</c:v>
                </c:pt>
                <c:pt idx="42830">
                  <c:v>3.3589146E-2</c:v>
                </c:pt>
                <c:pt idx="42831">
                  <c:v>3.3589146200000003E-2</c:v>
                </c:pt>
                <c:pt idx="42832">
                  <c:v>3.3589146399999999E-2</c:v>
                </c:pt>
                <c:pt idx="42833">
                  <c:v>3.3589146600000001E-2</c:v>
                </c:pt>
                <c:pt idx="42834">
                  <c:v>3.3589146799999997E-2</c:v>
                </c:pt>
                <c:pt idx="42835">
                  <c:v>3.3589147E-2</c:v>
                </c:pt>
                <c:pt idx="42836">
                  <c:v>3.3589147200000002E-2</c:v>
                </c:pt>
                <c:pt idx="42837">
                  <c:v>3.3589147399999998E-2</c:v>
                </c:pt>
                <c:pt idx="42838">
                  <c:v>3.3589147600000001E-2</c:v>
                </c:pt>
                <c:pt idx="42839">
                  <c:v>3.3589147799999997E-2</c:v>
                </c:pt>
                <c:pt idx="42840">
                  <c:v>3.3589147999999999E-2</c:v>
                </c:pt>
                <c:pt idx="42841">
                  <c:v>3.3589148200000002E-2</c:v>
                </c:pt>
                <c:pt idx="42842">
                  <c:v>3.3589148399999998E-2</c:v>
                </c:pt>
                <c:pt idx="42843">
                  <c:v>3.35891486E-2</c:v>
                </c:pt>
                <c:pt idx="42844">
                  <c:v>3.3589148800000003E-2</c:v>
                </c:pt>
                <c:pt idx="42845">
                  <c:v>3.3589148999999999E-2</c:v>
                </c:pt>
                <c:pt idx="42846">
                  <c:v>3.3589149200000001E-2</c:v>
                </c:pt>
                <c:pt idx="42847">
                  <c:v>3.3589149399999997E-2</c:v>
                </c:pt>
                <c:pt idx="42848">
                  <c:v>3.35891496E-2</c:v>
                </c:pt>
                <c:pt idx="42849">
                  <c:v>3.3589149800000002E-2</c:v>
                </c:pt>
                <c:pt idx="42850">
                  <c:v>3.3589149999999998E-2</c:v>
                </c:pt>
                <c:pt idx="42851">
                  <c:v>3.3589150200000001E-2</c:v>
                </c:pt>
                <c:pt idx="42852">
                  <c:v>3.3589150399999997E-2</c:v>
                </c:pt>
                <c:pt idx="42853">
                  <c:v>3.3589150599999999E-2</c:v>
                </c:pt>
                <c:pt idx="42854">
                  <c:v>3.3589150800000002E-2</c:v>
                </c:pt>
                <c:pt idx="42855">
                  <c:v>3.3589150999999998E-2</c:v>
                </c:pt>
                <c:pt idx="42856">
                  <c:v>3.35891512E-2</c:v>
                </c:pt>
                <c:pt idx="42857">
                  <c:v>3.3589151400000003E-2</c:v>
                </c:pt>
                <c:pt idx="42858">
                  <c:v>3.3589151599999999E-2</c:v>
                </c:pt>
                <c:pt idx="42859">
                  <c:v>3.3589151800000001E-2</c:v>
                </c:pt>
                <c:pt idx="42860">
                  <c:v>3.3589151999999997E-2</c:v>
                </c:pt>
                <c:pt idx="42861">
                  <c:v>3.35891522E-2</c:v>
                </c:pt>
                <c:pt idx="42862">
                  <c:v>3.3589152400000002E-2</c:v>
                </c:pt>
                <c:pt idx="42863">
                  <c:v>3.3589152599999998E-2</c:v>
                </c:pt>
                <c:pt idx="42864">
                  <c:v>3.3589152800000001E-2</c:v>
                </c:pt>
                <c:pt idx="42865">
                  <c:v>3.3589152999999997E-2</c:v>
                </c:pt>
                <c:pt idx="42866">
                  <c:v>3.3589153199999999E-2</c:v>
                </c:pt>
                <c:pt idx="42867">
                  <c:v>3.3589153400000002E-2</c:v>
                </c:pt>
                <c:pt idx="42868">
                  <c:v>3.3589153599999998E-2</c:v>
                </c:pt>
                <c:pt idx="42869">
                  <c:v>3.35891538E-2</c:v>
                </c:pt>
                <c:pt idx="42870">
                  <c:v>3.3589154000000003E-2</c:v>
                </c:pt>
                <c:pt idx="42871">
                  <c:v>3.3589154199999999E-2</c:v>
                </c:pt>
                <c:pt idx="42872">
                  <c:v>3.3589154400000001E-2</c:v>
                </c:pt>
                <c:pt idx="42873">
                  <c:v>3.3589154599999997E-2</c:v>
                </c:pt>
                <c:pt idx="42874">
                  <c:v>3.35891548E-2</c:v>
                </c:pt>
                <c:pt idx="42875">
                  <c:v>3.3589155000000002E-2</c:v>
                </c:pt>
                <c:pt idx="42876">
                  <c:v>3.3589155199999998E-2</c:v>
                </c:pt>
                <c:pt idx="42877">
                  <c:v>3.3589155400000001E-2</c:v>
                </c:pt>
                <c:pt idx="42878">
                  <c:v>3.3589155599999997E-2</c:v>
                </c:pt>
                <c:pt idx="42879">
                  <c:v>3.3589155799999999E-2</c:v>
                </c:pt>
                <c:pt idx="42880">
                  <c:v>3.3589156000000002E-2</c:v>
                </c:pt>
                <c:pt idx="42881">
                  <c:v>3.3589156199999998E-2</c:v>
                </c:pt>
                <c:pt idx="42882">
                  <c:v>3.35891564E-2</c:v>
                </c:pt>
                <c:pt idx="42883">
                  <c:v>3.3589156600000003E-2</c:v>
                </c:pt>
                <c:pt idx="42884">
                  <c:v>3.3589156799999999E-2</c:v>
                </c:pt>
                <c:pt idx="42885">
                  <c:v>3.3589157000000001E-2</c:v>
                </c:pt>
                <c:pt idx="42886">
                  <c:v>3.3589157199999997E-2</c:v>
                </c:pt>
                <c:pt idx="42887">
                  <c:v>3.35891574E-2</c:v>
                </c:pt>
                <c:pt idx="42888">
                  <c:v>3.3589157600000003E-2</c:v>
                </c:pt>
                <c:pt idx="42889">
                  <c:v>3.3589157799999998E-2</c:v>
                </c:pt>
                <c:pt idx="42890">
                  <c:v>3.3589158000000001E-2</c:v>
                </c:pt>
                <c:pt idx="42891">
                  <c:v>3.3589158199999997E-2</c:v>
                </c:pt>
                <c:pt idx="42892">
                  <c:v>3.3589158399999999E-2</c:v>
                </c:pt>
                <c:pt idx="42893">
                  <c:v>3.3589158600000002E-2</c:v>
                </c:pt>
                <c:pt idx="42894">
                  <c:v>3.3589158799999998E-2</c:v>
                </c:pt>
                <c:pt idx="42895">
                  <c:v>3.3589159E-2</c:v>
                </c:pt>
                <c:pt idx="42896">
                  <c:v>3.3589159200000003E-2</c:v>
                </c:pt>
                <c:pt idx="42897">
                  <c:v>3.3589159399999999E-2</c:v>
                </c:pt>
                <c:pt idx="42898">
                  <c:v>3.3589159600000001E-2</c:v>
                </c:pt>
                <c:pt idx="42899">
                  <c:v>3.3589159799999997E-2</c:v>
                </c:pt>
                <c:pt idx="42900">
                  <c:v>3.358916E-2</c:v>
                </c:pt>
                <c:pt idx="42901">
                  <c:v>3.3589160200000003E-2</c:v>
                </c:pt>
                <c:pt idx="42902">
                  <c:v>3.3589160399999998E-2</c:v>
                </c:pt>
                <c:pt idx="42903">
                  <c:v>3.3589160600000001E-2</c:v>
                </c:pt>
                <c:pt idx="42904">
                  <c:v>3.3589160799999997E-2</c:v>
                </c:pt>
                <c:pt idx="42905">
                  <c:v>3.3589160999999999E-2</c:v>
                </c:pt>
                <c:pt idx="42906">
                  <c:v>3.3589161200000002E-2</c:v>
                </c:pt>
                <c:pt idx="42907">
                  <c:v>3.3589161399999998E-2</c:v>
                </c:pt>
                <c:pt idx="42908">
                  <c:v>3.35891616E-2</c:v>
                </c:pt>
                <c:pt idx="42909">
                  <c:v>3.3589161800000003E-2</c:v>
                </c:pt>
                <c:pt idx="42910">
                  <c:v>3.3589161999999999E-2</c:v>
                </c:pt>
                <c:pt idx="42911">
                  <c:v>3.3589162200000001E-2</c:v>
                </c:pt>
                <c:pt idx="42912">
                  <c:v>3.3589162399999997E-2</c:v>
                </c:pt>
                <c:pt idx="42913">
                  <c:v>3.35891626E-2</c:v>
                </c:pt>
                <c:pt idx="42914">
                  <c:v>3.3589162800000003E-2</c:v>
                </c:pt>
                <c:pt idx="42915">
                  <c:v>3.3589162999999998E-2</c:v>
                </c:pt>
                <c:pt idx="42916">
                  <c:v>3.3589163200000001E-2</c:v>
                </c:pt>
                <c:pt idx="42917">
                  <c:v>3.3589163399999997E-2</c:v>
                </c:pt>
                <c:pt idx="42918">
                  <c:v>3.3589163599999999E-2</c:v>
                </c:pt>
                <c:pt idx="42919">
                  <c:v>3.3589163800000002E-2</c:v>
                </c:pt>
                <c:pt idx="42920">
                  <c:v>3.3589163999999998E-2</c:v>
                </c:pt>
                <c:pt idx="42921">
                  <c:v>3.35891642E-2</c:v>
                </c:pt>
                <c:pt idx="42922">
                  <c:v>3.3589164400000003E-2</c:v>
                </c:pt>
                <c:pt idx="42923">
                  <c:v>3.3589164599999999E-2</c:v>
                </c:pt>
                <c:pt idx="42924">
                  <c:v>3.3589164800000001E-2</c:v>
                </c:pt>
                <c:pt idx="42925">
                  <c:v>3.3589164999999997E-2</c:v>
                </c:pt>
                <c:pt idx="42926">
                  <c:v>3.35891652E-2</c:v>
                </c:pt>
                <c:pt idx="42927">
                  <c:v>3.3589165400000003E-2</c:v>
                </c:pt>
                <c:pt idx="42928">
                  <c:v>3.3589165599999998E-2</c:v>
                </c:pt>
                <c:pt idx="42929">
                  <c:v>3.3589165800000001E-2</c:v>
                </c:pt>
                <c:pt idx="42930">
                  <c:v>3.3589165999999997E-2</c:v>
                </c:pt>
                <c:pt idx="42931">
                  <c:v>3.3589166199999999E-2</c:v>
                </c:pt>
                <c:pt idx="42932">
                  <c:v>3.3589166400000002E-2</c:v>
                </c:pt>
                <c:pt idx="42933">
                  <c:v>3.3589166599999998E-2</c:v>
                </c:pt>
                <c:pt idx="42934">
                  <c:v>3.35891668E-2</c:v>
                </c:pt>
                <c:pt idx="42935">
                  <c:v>3.3589167000000003E-2</c:v>
                </c:pt>
                <c:pt idx="42936">
                  <c:v>3.3589167199999999E-2</c:v>
                </c:pt>
                <c:pt idx="42937">
                  <c:v>3.3589167400000002E-2</c:v>
                </c:pt>
                <c:pt idx="42938">
                  <c:v>3.3589167599999997E-2</c:v>
                </c:pt>
                <c:pt idx="42939">
                  <c:v>3.35891678E-2</c:v>
                </c:pt>
                <c:pt idx="42940">
                  <c:v>3.3589168000000003E-2</c:v>
                </c:pt>
                <c:pt idx="42941">
                  <c:v>3.3589168199999998E-2</c:v>
                </c:pt>
                <c:pt idx="42942">
                  <c:v>3.3589168400000001E-2</c:v>
                </c:pt>
                <c:pt idx="42943">
                  <c:v>3.3589168599999997E-2</c:v>
                </c:pt>
                <c:pt idx="42944">
                  <c:v>3.3589168799999999E-2</c:v>
                </c:pt>
                <c:pt idx="42945">
                  <c:v>3.3589169000000002E-2</c:v>
                </c:pt>
                <c:pt idx="42946">
                  <c:v>3.3589169199999998E-2</c:v>
                </c:pt>
                <c:pt idx="42947">
                  <c:v>3.35891694E-2</c:v>
                </c:pt>
                <c:pt idx="42948">
                  <c:v>3.3589169600000003E-2</c:v>
                </c:pt>
                <c:pt idx="42949">
                  <c:v>3.3589169799999999E-2</c:v>
                </c:pt>
                <c:pt idx="42950">
                  <c:v>3.3589170000000002E-2</c:v>
                </c:pt>
                <c:pt idx="42951">
                  <c:v>3.3589170199999997E-2</c:v>
                </c:pt>
                <c:pt idx="42952">
                  <c:v>3.35891704E-2</c:v>
                </c:pt>
                <c:pt idx="42953">
                  <c:v>3.3589170600000003E-2</c:v>
                </c:pt>
                <c:pt idx="42954">
                  <c:v>3.3589170799999998E-2</c:v>
                </c:pt>
                <c:pt idx="42955">
                  <c:v>3.3589171000000001E-2</c:v>
                </c:pt>
                <c:pt idx="42956">
                  <c:v>3.3589171199999997E-2</c:v>
                </c:pt>
                <c:pt idx="42957">
                  <c:v>3.3589171399999999E-2</c:v>
                </c:pt>
                <c:pt idx="42958">
                  <c:v>3.3589171600000002E-2</c:v>
                </c:pt>
                <c:pt idx="42959">
                  <c:v>3.3589171799999998E-2</c:v>
                </c:pt>
                <c:pt idx="42960">
                  <c:v>3.3589172E-2</c:v>
                </c:pt>
                <c:pt idx="42961">
                  <c:v>3.3589172200000003E-2</c:v>
                </c:pt>
                <c:pt idx="42962">
                  <c:v>3.3589172399999999E-2</c:v>
                </c:pt>
                <c:pt idx="42963">
                  <c:v>3.3589172600000002E-2</c:v>
                </c:pt>
                <c:pt idx="42964">
                  <c:v>3.3589172799999997E-2</c:v>
                </c:pt>
                <c:pt idx="42965">
                  <c:v>3.3589173E-2</c:v>
                </c:pt>
                <c:pt idx="42966">
                  <c:v>3.3589173200000003E-2</c:v>
                </c:pt>
                <c:pt idx="42967">
                  <c:v>3.3589173399999998E-2</c:v>
                </c:pt>
                <c:pt idx="42968">
                  <c:v>3.3589173600000001E-2</c:v>
                </c:pt>
                <c:pt idx="42969">
                  <c:v>3.3589173799999997E-2</c:v>
                </c:pt>
                <c:pt idx="42970">
                  <c:v>3.3589173999999999E-2</c:v>
                </c:pt>
                <c:pt idx="42971">
                  <c:v>3.3589174200000002E-2</c:v>
                </c:pt>
                <c:pt idx="42972">
                  <c:v>3.3589174399999998E-2</c:v>
                </c:pt>
                <c:pt idx="42973">
                  <c:v>3.35891746E-2</c:v>
                </c:pt>
                <c:pt idx="42974">
                  <c:v>3.3589174800000003E-2</c:v>
                </c:pt>
                <c:pt idx="42975">
                  <c:v>3.3589174999999999E-2</c:v>
                </c:pt>
                <c:pt idx="42976">
                  <c:v>3.3589175200000002E-2</c:v>
                </c:pt>
                <c:pt idx="42977">
                  <c:v>3.3589175399999997E-2</c:v>
                </c:pt>
                <c:pt idx="42978">
                  <c:v>3.35891756E-2</c:v>
                </c:pt>
                <c:pt idx="42979">
                  <c:v>3.3589175800000003E-2</c:v>
                </c:pt>
                <c:pt idx="42980">
                  <c:v>3.3589175999999998E-2</c:v>
                </c:pt>
                <c:pt idx="42981">
                  <c:v>3.3589176200000001E-2</c:v>
                </c:pt>
                <c:pt idx="42982">
                  <c:v>3.3589176399999997E-2</c:v>
                </c:pt>
                <c:pt idx="42983">
                  <c:v>3.3589176599999999E-2</c:v>
                </c:pt>
                <c:pt idx="42984">
                  <c:v>3.3589176800000002E-2</c:v>
                </c:pt>
                <c:pt idx="42985">
                  <c:v>3.3589176999999998E-2</c:v>
                </c:pt>
                <c:pt idx="42986">
                  <c:v>3.3589177200000001E-2</c:v>
                </c:pt>
                <c:pt idx="42987">
                  <c:v>3.3589177400000003E-2</c:v>
                </c:pt>
                <c:pt idx="42988">
                  <c:v>3.3589177599999999E-2</c:v>
                </c:pt>
                <c:pt idx="42989">
                  <c:v>3.3589177800000002E-2</c:v>
                </c:pt>
                <c:pt idx="42990">
                  <c:v>3.3589177999999997E-2</c:v>
                </c:pt>
                <c:pt idx="42991">
                  <c:v>3.35891782E-2</c:v>
                </c:pt>
                <c:pt idx="42992">
                  <c:v>3.3589178400000003E-2</c:v>
                </c:pt>
                <c:pt idx="42993">
                  <c:v>3.3589178599999998E-2</c:v>
                </c:pt>
                <c:pt idx="42994">
                  <c:v>3.3589178800000001E-2</c:v>
                </c:pt>
                <c:pt idx="42995">
                  <c:v>3.3589178999999997E-2</c:v>
                </c:pt>
                <c:pt idx="42996">
                  <c:v>3.3589179199999999E-2</c:v>
                </c:pt>
                <c:pt idx="42997">
                  <c:v>3.3589179400000002E-2</c:v>
                </c:pt>
                <c:pt idx="42998">
                  <c:v>3.3589179599999998E-2</c:v>
                </c:pt>
                <c:pt idx="42999">
                  <c:v>3.3589179800000001E-2</c:v>
                </c:pt>
                <c:pt idx="43000">
                  <c:v>3.3589180000000003E-2</c:v>
                </c:pt>
                <c:pt idx="43001">
                  <c:v>3.3589180199999999E-2</c:v>
                </c:pt>
                <c:pt idx="43002">
                  <c:v>3.3589180400000002E-2</c:v>
                </c:pt>
                <c:pt idx="43003">
                  <c:v>3.3589180599999997E-2</c:v>
                </c:pt>
                <c:pt idx="43004">
                  <c:v>3.35891808E-2</c:v>
                </c:pt>
                <c:pt idx="43005">
                  <c:v>3.3589181000000003E-2</c:v>
                </c:pt>
                <c:pt idx="43006">
                  <c:v>3.3589181199999998E-2</c:v>
                </c:pt>
                <c:pt idx="43007">
                  <c:v>3.3589181400000001E-2</c:v>
                </c:pt>
                <c:pt idx="43008">
                  <c:v>3.3589181599999997E-2</c:v>
                </c:pt>
                <c:pt idx="43009">
                  <c:v>3.3589181799999999E-2</c:v>
                </c:pt>
                <c:pt idx="43010">
                  <c:v>3.3589182000000002E-2</c:v>
                </c:pt>
                <c:pt idx="43011">
                  <c:v>3.3589182199999998E-2</c:v>
                </c:pt>
                <c:pt idx="43012">
                  <c:v>3.3589182400000001E-2</c:v>
                </c:pt>
                <c:pt idx="43013">
                  <c:v>3.3589182600000003E-2</c:v>
                </c:pt>
                <c:pt idx="43014">
                  <c:v>3.3589182799999999E-2</c:v>
                </c:pt>
                <c:pt idx="43015">
                  <c:v>3.3589183000000002E-2</c:v>
                </c:pt>
                <c:pt idx="43016">
                  <c:v>3.3589183199999997E-2</c:v>
                </c:pt>
                <c:pt idx="43017">
                  <c:v>3.35891834E-2</c:v>
                </c:pt>
                <c:pt idx="43018">
                  <c:v>3.3589183600000003E-2</c:v>
                </c:pt>
                <c:pt idx="43019">
                  <c:v>3.3589183799999998E-2</c:v>
                </c:pt>
                <c:pt idx="43020">
                  <c:v>3.3589184000000001E-2</c:v>
                </c:pt>
                <c:pt idx="43021">
                  <c:v>3.3589184199999997E-2</c:v>
                </c:pt>
                <c:pt idx="43022">
                  <c:v>3.3589184399999999E-2</c:v>
                </c:pt>
                <c:pt idx="43023">
                  <c:v>3.3589184600000002E-2</c:v>
                </c:pt>
                <c:pt idx="43024">
                  <c:v>3.3589184799999998E-2</c:v>
                </c:pt>
                <c:pt idx="43025">
                  <c:v>3.3589185000000001E-2</c:v>
                </c:pt>
                <c:pt idx="43026">
                  <c:v>3.3589185200000003E-2</c:v>
                </c:pt>
                <c:pt idx="43027">
                  <c:v>3.3589185399999999E-2</c:v>
                </c:pt>
                <c:pt idx="43028">
                  <c:v>3.3589185600000002E-2</c:v>
                </c:pt>
                <c:pt idx="43029">
                  <c:v>3.3589185799999997E-2</c:v>
                </c:pt>
                <c:pt idx="43030">
                  <c:v>3.3589186E-2</c:v>
                </c:pt>
                <c:pt idx="43031">
                  <c:v>3.3589186200000003E-2</c:v>
                </c:pt>
                <c:pt idx="43032">
                  <c:v>3.3589186399999998E-2</c:v>
                </c:pt>
                <c:pt idx="43033">
                  <c:v>3.3589186600000001E-2</c:v>
                </c:pt>
                <c:pt idx="43034">
                  <c:v>3.3589186799999997E-2</c:v>
                </c:pt>
                <c:pt idx="43035">
                  <c:v>3.3589187E-2</c:v>
                </c:pt>
                <c:pt idx="43036">
                  <c:v>3.3589187200000002E-2</c:v>
                </c:pt>
                <c:pt idx="43037">
                  <c:v>3.3589187399999998E-2</c:v>
                </c:pt>
                <c:pt idx="43038">
                  <c:v>3.3589187600000001E-2</c:v>
                </c:pt>
                <c:pt idx="43039">
                  <c:v>3.3589187800000003E-2</c:v>
                </c:pt>
                <c:pt idx="43040">
                  <c:v>3.3589187999999999E-2</c:v>
                </c:pt>
                <c:pt idx="43041">
                  <c:v>3.3589188200000002E-2</c:v>
                </c:pt>
                <c:pt idx="43042">
                  <c:v>3.3589188399999997E-2</c:v>
                </c:pt>
                <c:pt idx="43043">
                  <c:v>3.35891886E-2</c:v>
                </c:pt>
                <c:pt idx="43044">
                  <c:v>3.3589188800000003E-2</c:v>
                </c:pt>
                <c:pt idx="43045">
                  <c:v>3.3589188999999998E-2</c:v>
                </c:pt>
                <c:pt idx="43046">
                  <c:v>3.3589189200000001E-2</c:v>
                </c:pt>
                <c:pt idx="43047">
                  <c:v>3.3589189399999997E-2</c:v>
                </c:pt>
                <c:pt idx="43048">
                  <c:v>3.35891896E-2</c:v>
                </c:pt>
                <c:pt idx="43049">
                  <c:v>3.3589189800000002E-2</c:v>
                </c:pt>
                <c:pt idx="43050">
                  <c:v>3.3589189999999998E-2</c:v>
                </c:pt>
                <c:pt idx="43051">
                  <c:v>3.3589190200000001E-2</c:v>
                </c:pt>
                <c:pt idx="43052">
                  <c:v>3.3589190400000003E-2</c:v>
                </c:pt>
                <c:pt idx="43053">
                  <c:v>3.3589190599999999E-2</c:v>
                </c:pt>
                <c:pt idx="43054">
                  <c:v>3.3589190800000002E-2</c:v>
                </c:pt>
                <c:pt idx="43055">
                  <c:v>3.3589190999999997E-2</c:v>
                </c:pt>
                <c:pt idx="43056">
                  <c:v>3.35891912E-2</c:v>
                </c:pt>
                <c:pt idx="43057">
                  <c:v>3.3589191400000003E-2</c:v>
                </c:pt>
                <c:pt idx="43058">
                  <c:v>3.3589191599999998E-2</c:v>
                </c:pt>
                <c:pt idx="43059">
                  <c:v>3.3589191800000001E-2</c:v>
                </c:pt>
                <c:pt idx="43060">
                  <c:v>3.3589191999999997E-2</c:v>
                </c:pt>
                <c:pt idx="43061">
                  <c:v>3.35891922E-2</c:v>
                </c:pt>
                <c:pt idx="43062">
                  <c:v>3.3589192400000002E-2</c:v>
                </c:pt>
                <c:pt idx="43063">
                  <c:v>3.3589192599999998E-2</c:v>
                </c:pt>
                <c:pt idx="43064">
                  <c:v>3.3589192800000001E-2</c:v>
                </c:pt>
                <c:pt idx="43065">
                  <c:v>3.3589193000000003E-2</c:v>
                </c:pt>
                <c:pt idx="43066">
                  <c:v>3.3589193199999999E-2</c:v>
                </c:pt>
                <c:pt idx="43067">
                  <c:v>3.3589193400000002E-2</c:v>
                </c:pt>
                <c:pt idx="43068">
                  <c:v>3.3589193599999997E-2</c:v>
                </c:pt>
                <c:pt idx="43069">
                  <c:v>3.35891938E-2</c:v>
                </c:pt>
                <c:pt idx="43070">
                  <c:v>3.3589194000000003E-2</c:v>
                </c:pt>
                <c:pt idx="43071">
                  <c:v>3.3589194199999999E-2</c:v>
                </c:pt>
                <c:pt idx="43072">
                  <c:v>3.3589194400000001E-2</c:v>
                </c:pt>
                <c:pt idx="43073">
                  <c:v>3.3589194599999997E-2</c:v>
                </c:pt>
                <c:pt idx="43074">
                  <c:v>3.35891948E-2</c:v>
                </c:pt>
                <c:pt idx="43075">
                  <c:v>3.3589195000000002E-2</c:v>
                </c:pt>
                <c:pt idx="43076">
                  <c:v>3.3589195199999998E-2</c:v>
                </c:pt>
                <c:pt idx="43077">
                  <c:v>3.3589195400000001E-2</c:v>
                </c:pt>
                <c:pt idx="43078">
                  <c:v>3.3589195600000003E-2</c:v>
                </c:pt>
                <c:pt idx="43079">
                  <c:v>3.3589195799999999E-2</c:v>
                </c:pt>
                <c:pt idx="43080">
                  <c:v>3.3589196000000002E-2</c:v>
                </c:pt>
                <c:pt idx="43081">
                  <c:v>3.3589196199999997E-2</c:v>
                </c:pt>
                <c:pt idx="43082">
                  <c:v>3.35891964E-2</c:v>
                </c:pt>
                <c:pt idx="43083">
                  <c:v>3.3589196600000003E-2</c:v>
                </c:pt>
                <c:pt idx="43084">
                  <c:v>3.3589196799999999E-2</c:v>
                </c:pt>
                <c:pt idx="43085">
                  <c:v>3.3589197000000001E-2</c:v>
                </c:pt>
                <c:pt idx="43086">
                  <c:v>3.3589197199999997E-2</c:v>
                </c:pt>
                <c:pt idx="43087">
                  <c:v>3.35891974E-2</c:v>
                </c:pt>
                <c:pt idx="43088">
                  <c:v>3.3589197600000002E-2</c:v>
                </c:pt>
                <c:pt idx="43089">
                  <c:v>3.3589197799999998E-2</c:v>
                </c:pt>
                <c:pt idx="43090">
                  <c:v>3.3589198000000001E-2</c:v>
                </c:pt>
                <c:pt idx="43091">
                  <c:v>3.3589198200000003E-2</c:v>
                </c:pt>
                <c:pt idx="43092">
                  <c:v>3.3589198399999999E-2</c:v>
                </c:pt>
                <c:pt idx="43093">
                  <c:v>3.3589198600000002E-2</c:v>
                </c:pt>
                <c:pt idx="43094">
                  <c:v>3.3589198799999997E-2</c:v>
                </c:pt>
                <c:pt idx="43095">
                  <c:v>3.3589199E-2</c:v>
                </c:pt>
                <c:pt idx="43096">
                  <c:v>3.3589199200000003E-2</c:v>
                </c:pt>
                <c:pt idx="43097">
                  <c:v>3.3589199399999999E-2</c:v>
                </c:pt>
                <c:pt idx="43098">
                  <c:v>3.3589199600000001E-2</c:v>
                </c:pt>
                <c:pt idx="43099">
                  <c:v>3.3589199799999997E-2</c:v>
                </c:pt>
                <c:pt idx="43100">
                  <c:v>3.35892E-2</c:v>
                </c:pt>
                <c:pt idx="43101">
                  <c:v>3.3589200200000002E-2</c:v>
                </c:pt>
                <c:pt idx="43102">
                  <c:v>3.3589200399999998E-2</c:v>
                </c:pt>
                <c:pt idx="43103">
                  <c:v>3.3589200600000001E-2</c:v>
                </c:pt>
                <c:pt idx="43104">
                  <c:v>3.3589200800000003E-2</c:v>
                </c:pt>
                <c:pt idx="43105">
                  <c:v>3.3589200999999999E-2</c:v>
                </c:pt>
                <c:pt idx="43106">
                  <c:v>3.3589201200000002E-2</c:v>
                </c:pt>
                <c:pt idx="43107">
                  <c:v>3.3589201399999997E-2</c:v>
                </c:pt>
                <c:pt idx="43108">
                  <c:v>3.35892016E-2</c:v>
                </c:pt>
                <c:pt idx="43109">
                  <c:v>3.3589201800000003E-2</c:v>
                </c:pt>
                <c:pt idx="43110">
                  <c:v>3.3589201999999999E-2</c:v>
                </c:pt>
                <c:pt idx="43111">
                  <c:v>3.3589202200000001E-2</c:v>
                </c:pt>
                <c:pt idx="43112">
                  <c:v>3.3589202399999997E-2</c:v>
                </c:pt>
                <c:pt idx="43113">
                  <c:v>3.35892026E-2</c:v>
                </c:pt>
                <c:pt idx="43114">
                  <c:v>3.3589202800000002E-2</c:v>
                </c:pt>
                <c:pt idx="43115">
                  <c:v>3.3589202999999998E-2</c:v>
                </c:pt>
                <c:pt idx="43116">
                  <c:v>3.3589203200000001E-2</c:v>
                </c:pt>
                <c:pt idx="43117">
                  <c:v>3.3589203400000003E-2</c:v>
                </c:pt>
                <c:pt idx="43118">
                  <c:v>3.3589203599999999E-2</c:v>
                </c:pt>
                <c:pt idx="43119">
                  <c:v>3.3589203800000002E-2</c:v>
                </c:pt>
                <c:pt idx="43120">
                  <c:v>3.3589203999999998E-2</c:v>
                </c:pt>
                <c:pt idx="43121">
                  <c:v>3.35892042E-2</c:v>
                </c:pt>
                <c:pt idx="43122">
                  <c:v>3.3589204400000003E-2</c:v>
                </c:pt>
                <c:pt idx="43123">
                  <c:v>3.3589204599999999E-2</c:v>
                </c:pt>
                <c:pt idx="43124">
                  <c:v>3.3589204800000001E-2</c:v>
                </c:pt>
                <c:pt idx="43125">
                  <c:v>3.3589204999999997E-2</c:v>
                </c:pt>
                <c:pt idx="43126">
                  <c:v>3.35892052E-2</c:v>
                </c:pt>
                <c:pt idx="43127">
                  <c:v>3.3589205400000002E-2</c:v>
                </c:pt>
                <c:pt idx="43128">
                  <c:v>3.3589205599999998E-2</c:v>
                </c:pt>
                <c:pt idx="43129">
                  <c:v>3.3589205800000001E-2</c:v>
                </c:pt>
                <c:pt idx="43130">
                  <c:v>3.3589206000000003E-2</c:v>
                </c:pt>
                <c:pt idx="43131">
                  <c:v>3.3589206199999999E-2</c:v>
                </c:pt>
                <c:pt idx="43132">
                  <c:v>3.3589206400000002E-2</c:v>
                </c:pt>
                <c:pt idx="43133">
                  <c:v>3.3589206599999998E-2</c:v>
                </c:pt>
                <c:pt idx="43134">
                  <c:v>3.35892068E-2</c:v>
                </c:pt>
                <c:pt idx="43135">
                  <c:v>3.3589207000000003E-2</c:v>
                </c:pt>
                <c:pt idx="43136">
                  <c:v>3.3589207199999999E-2</c:v>
                </c:pt>
                <c:pt idx="43137">
                  <c:v>3.3589207400000001E-2</c:v>
                </c:pt>
                <c:pt idx="43138">
                  <c:v>3.3589207599999997E-2</c:v>
                </c:pt>
                <c:pt idx="43139">
                  <c:v>3.35892078E-2</c:v>
                </c:pt>
                <c:pt idx="43140">
                  <c:v>3.3589208000000002E-2</c:v>
                </c:pt>
                <c:pt idx="43141">
                  <c:v>3.3589208199999998E-2</c:v>
                </c:pt>
                <c:pt idx="43142">
                  <c:v>3.3589208400000001E-2</c:v>
                </c:pt>
                <c:pt idx="43143">
                  <c:v>3.3589208600000003E-2</c:v>
                </c:pt>
                <c:pt idx="43144">
                  <c:v>3.3589208799999999E-2</c:v>
                </c:pt>
                <c:pt idx="43145">
                  <c:v>3.3589209000000002E-2</c:v>
                </c:pt>
                <c:pt idx="43146">
                  <c:v>3.3589209199999998E-2</c:v>
                </c:pt>
                <c:pt idx="43147">
                  <c:v>3.35892094E-2</c:v>
                </c:pt>
                <c:pt idx="43148">
                  <c:v>3.3589209600000003E-2</c:v>
                </c:pt>
                <c:pt idx="43149">
                  <c:v>3.3589209799999999E-2</c:v>
                </c:pt>
                <c:pt idx="43150">
                  <c:v>3.3589210000000001E-2</c:v>
                </c:pt>
                <c:pt idx="43151">
                  <c:v>3.3589210199999997E-2</c:v>
                </c:pt>
                <c:pt idx="43152">
                  <c:v>3.35892104E-2</c:v>
                </c:pt>
                <c:pt idx="43153">
                  <c:v>3.3589210600000002E-2</c:v>
                </c:pt>
                <c:pt idx="43154">
                  <c:v>3.3589210799999998E-2</c:v>
                </c:pt>
                <c:pt idx="43155">
                  <c:v>3.3589211000000001E-2</c:v>
                </c:pt>
                <c:pt idx="43156">
                  <c:v>3.3589211200000003E-2</c:v>
                </c:pt>
                <c:pt idx="43157">
                  <c:v>3.3589211399999999E-2</c:v>
                </c:pt>
                <c:pt idx="43158">
                  <c:v>3.3589211600000002E-2</c:v>
                </c:pt>
                <c:pt idx="43159">
                  <c:v>3.3589211799999998E-2</c:v>
                </c:pt>
                <c:pt idx="43160">
                  <c:v>3.3589212E-2</c:v>
                </c:pt>
                <c:pt idx="43161">
                  <c:v>3.3589212200000003E-2</c:v>
                </c:pt>
                <c:pt idx="43162">
                  <c:v>3.3589212399999999E-2</c:v>
                </c:pt>
                <c:pt idx="43163">
                  <c:v>3.3589212600000001E-2</c:v>
                </c:pt>
                <c:pt idx="43164">
                  <c:v>3.3589212799999997E-2</c:v>
                </c:pt>
                <c:pt idx="43165">
                  <c:v>3.3589213E-2</c:v>
                </c:pt>
                <c:pt idx="43166">
                  <c:v>3.3589213200000002E-2</c:v>
                </c:pt>
                <c:pt idx="43167">
                  <c:v>3.3589213399999998E-2</c:v>
                </c:pt>
                <c:pt idx="43168">
                  <c:v>3.3589213600000001E-2</c:v>
                </c:pt>
                <c:pt idx="43169">
                  <c:v>3.3589213800000003E-2</c:v>
                </c:pt>
                <c:pt idx="43170">
                  <c:v>3.3589213999999999E-2</c:v>
                </c:pt>
                <c:pt idx="43171">
                  <c:v>3.3589214200000002E-2</c:v>
                </c:pt>
                <c:pt idx="43172">
                  <c:v>3.3589214399999998E-2</c:v>
                </c:pt>
                <c:pt idx="43173">
                  <c:v>3.35892146E-2</c:v>
                </c:pt>
                <c:pt idx="43174">
                  <c:v>3.3589214800000003E-2</c:v>
                </c:pt>
                <c:pt idx="43175">
                  <c:v>3.3589214999999999E-2</c:v>
                </c:pt>
                <c:pt idx="43176">
                  <c:v>3.3589215200000001E-2</c:v>
                </c:pt>
                <c:pt idx="43177">
                  <c:v>3.3589215399999997E-2</c:v>
                </c:pt>
                <c:pt idx="43178">
                  <c:v>3.35892156E-2</c:v>
                </c:pt>
                <c:pt idx="43179">
                  <c:v>3.3589215800000002E-2</c:v>
                </c:pt>
                <c:pt idx="43180">
                  <c:v>3.3589215999999998E-2</c:v>
                </c:pt>
                <c:pt idx="43181">
                  <c:v>3.3589216200000001E-2</c:v>
                </c:pt>
                <c:pt idx="43182">
                  <c:v>3.3589216399999997E-2</c:v>
                </c:pt>
                <c:pt idx="43183">
                  <c:v>3.3589216599999999E-2</c:v>
                </c:pt>
                <c:pt idx="43184">
                  <c:v>3.3589216800000002E-2</c:v>
                </c:pt>
                <c:pt idx="43185">
                  <c:v>3.3589216999999998E-2</c:v>
                </c:pt>
                <c:pt idx="43186">
                  <c:v>3.35892172E-2</c:v>
                </c:pt>
                <c:pt idx="43187">
                  <c:v>3.3589217400000003E-2</c:v>
                </c:pt>
                <c:pt idx="43188">
                  <c:v>3.3589217599999999E-2</c:v>
                </c:pt>
                <c:pt idx="43189">
                  <c:v>3.3589217800000001E-2</c:v>
                </c:pt>
                <c:pt idx="43190">
                  <c:v>3.3589217999999997E-2</c:v>
                </c:pt>
                <c:pt idx="43191">
                  <c:v>3.35892182E-2</c:v>
                </c:pt>
                <c:pt idx="43192">
                  <c:v>3.3589218400000002E-2</c:v>
                </c:pt>
                <c:pt idx="43193">
                  <c:v>3.3589218599999998E-2</c:v>
                </c:pt>
                <c:pt idx="43194">
                  <c:v>3.3589218800000001E-2</c:v>
                </c:pt>
                <c:pt idx="43195">
                  <c:v>3.3589218999999997E-2</c:v>
                </c:pt>
                <c:pt idx="43196">
                  <c:v>3.3589219199999999E-2</c:v>
                </c:pt>
                <c:pt idx="43197">
                  <c:v>3.3589219400000002E-2</c:v>
                </c:pt>
                <c:pt idx="43198">
                  <c:v>3.3589219599999998E-2</c:v>
                </c:pt>
                <c:pt idx="43199">
                  <c:v>3.35892198E-2</c:v>
                </c:pt>
                <c:pt idx="43200">
                  <c:v>3.3589220000000003E-2</c:v>
                </c:pt>
                <c:pt idx="43201">
                  <c:v>3.3589220199999999E-2</c:v>
                </c:pt>
                <c:pt idx="43202">
                  <c:v>3.3589220400000001E-2</c:v>
                </c:pt>
                <c:pt idx="43203">
                  <c:v>3.3589220599999997E-2</c:v>
                </c:pt>
                <c:pt idx="43204">
                  <c:v>3.35892208E-2</c:v>
                </c:pt>
                <c:pt idx="43205">
                  <c:v>3.3589221000000002E-2</c:v>
                </c:pt>
                <c:pt idx="43206">
                  <c:v>3.3589221199999998E-2</c:v>
                </c:pt>
                <c:pt idx="43207">
                  <c:v>3.3589221400000001E-2</c:v>
                </c:pt>
                <c:pt idx="43208">
                  <c:v>3.3589221599999997E-2</c:v>
                </c:pt>
                <c:pt idx="43209">
                  <c:v>3.3589221799999999E-2</c:v>
                </c:pt>
                <c:pt idx="43210">
                  <c:v>3.3589222000000002E-2</c:v>
                </c:pt>
                <c:pt idx="43211">
                  <c:v>3.3589222199999998E-2</c:v>
                </c:pt>
                <c:pt idx="43212">
                  <c:v>3.35892224E-2</c:v>
                </c:pt>
                <c:pt idx="43213">
                  <c:v>3.3589222600000003E-2</c:v>
                </c:pt>
                <c:pt idx="43214">
                  <c:v>3.3589222799999999E-2</c:v>
                </c:pt>
                <c:pt idx="43215">
                  <c:v>3.3589223000000001E-2</c:v>
                </c:pt>
                <c:pt idx="43216">
                  <c:v>3.3589223199999997E-2</c:v>
                </c:pt>
                <c:pt idx="43217">
                  <c:v>3.35892234E-2</c:v>
                </c:pt>
                <c:pt idx="43218">
                  <c:v>3.3589223600000002E-2</c:v>
                </c:pt>
                <c:pt idx="43219">
                  <c:v>3.3589223799999998E-2</c:v>
                </c:pt>
                <c:pt idx="43220">
                  <c:v>3.3589224000000001E-2</c:v>
                </c:pt>
                <c:pt idx="43221">
                  <c:v>3.3589224199999997E-2</c:v>
                </c:pt>
                <c:pt idx="43222">
                  <c:v>3.3589224399999999E-2</c:v>
                </c:pt>
                <c:pt idx="43223">
                  <c:v>3.3589224600000002E-2</c:v>
                </c:pt>
                <c:pt idx="43224">
                  <c:v>3.3589224799999998E-2</c:v>
                </c:pt>
                <c:pt idx="43225">
                  <c:v>3.3589225E-2</c:v>
                </c:pt>
                <c:pt idx="43226">
                  <c:v>3.3589225200000003E-2</c:v>
                </c:pt>
                <c:pt idx="43227">
                  <c:v>3.3589225399999999E-2</c:v>
                </c:pt>
                <c:pt idx="43228">
                  <c:v>3.3589225600000001E-2</c:v>
                </c:pt>
                <c:pt idx="43229">
                  <c:v>3.3589225799999997E-2</c:v>
                </c:pt>
                <c:pt idx="43230">
                  <c:v>3.3589226E-2</c:v>
                </c:pt>
                <c:pt idx="43231">
                  <c:v>3.3589226200000002E-2</c:v>
                </c:pt>
                <c:pt idx="43232">
                  <c:v>3.3589226399999998E-2</c:v>
                </c:pt>
                <c:pt idx="43233">
                  <c:v>3.3589226600000001E-2</c:v>
                </c:pt>
                <c:pt idx="43234">
                  <c:v>3.3589226799999997E-2</c:v>
                </c:pt>
                <c:pt idx="43235">
                  <c:v>3.3589226999999999E-2</c:v>
                </c:pt>
                <c:pt idx="43236">
                  <c:v>3.3589227200000002E-2</c:v>
                </c:pt>
                <c:pt idx="43237">
                  <c:v>3.3589227399999998E-2</c:v>
                </c:pt>
                <c:pt idx="43238">
                  <c:v>3.35892276E-2</c:v>
                </c:pt>
                <c:pt idx="43239">
                  <c:v>3.3589227800000003E-2</c:v>
                </c:pt>
                <c:pt idx="43240">
                  <c:v>3.3589227999999999E-2</c:v>
                </c:pt>
                <c:pt idx="43241">
                  <c:v>3.3589228200000001E-2</c:v>
                </c:pt>
                <c:pt idx="43242">
                  <c:v>3.3589228399999997E-2</c:v>
                </c:pt>
                <c:pt idx="43243">
                  <c:v>3.35892286E-2</c:v>
                </c:pt>
                <c:pt idx="43244">
                  <c:v>3.3589228800000002E-2</c:v>
                </c:pt>
                <c:pt idx="43245">
                  <c:v>3.3589228999999998E-2</c:v>
                </c:pt>
                <c:pt idx="43246">
                  <c:v>3.3589229200000001E-2</c:v>
                </c:pt>
                <c:pt idx="43247">
                  <c:v>3.3589229399999997E-2</c:v>
                </c:pt>
                <c:pt idx="43248">
                  <c:v>3.3589229599999999E-2</c:v>
                </c:pt>
                <c:pt idx="43249">
                  <c:v>3.3589229800000002E-2</c:v>
                </c:pt>
                <c:pt idx="43250">
                  <c:v>3.3589229999999998E-2</c:v>
                </c:pt>
                <c:pt idx="43251">
                  <c:v>3.35892302E-2</c:v>
                </c:pt>
                <c:pt idx="43252">
                  <c:v>3.3589230400000003E-2</c:v>
                </c:pt>
                <c:pt idx="43253">
                  <c:v>3.3589230599999999E-2</c:v>
                </c:pt>
                <c:pt idx="43254">
                  <c:v>3.3589230800000001E-2</c:v>
                </c:pt>
                <c:pt idx="43255">
                  <c:v>3.3589230999999997E-2</c:v>
                </c:pt>
                <c:pt idx="43256">
                  <c:v>3.35892312E-2</c:v>
                </c:pt>
                <c:pt idx="43257">
                  <c:v>3.3589231400000003E-2</c:v>
                </c:pt>
                <c:pt idx="43258">
                  <c:v>3.3589231599999998E-2</c:v>
                </c:pt>
                <c:pt idx="43259">
                  <c:v>3.3589231800000001E-2</c:v>
                </c:pt>
                <c:pt idx="43260">
                  <c:v>3.3589231999999997E-2</c:v>
                </c:pt>
                <c:pt idx="43261">
                  <c:v>3.3589232199999999E-2</c:v>
                </c:pt>
                <c:pt idx="43262">
                  <c:v>3.3589232400000002E-2</c:v>
                </c:pt>
                <c:pt idx="43263">
                  <c:v>3.3589232599999998E-2</c:v>
                </c:pt>
                <c:pt idx="43264">
                  <c:v>3.35892328E-2</c:v>
                </c:pt>
                <c:pt idx="43265">
                  <c:v>3.3589233000000003E-2</c:v>
                </c:pt>
                <c:pt idx="43266">
                  <c:v>3.3589233199999999E-2</c:v>
                </c:pt>
                <c:pt idx="43267">
                  <c:v>3.3589233400000001E-2</c:v>
                </c:pt>
                <c:pt idx="43268">
                  <c:v>3.3589233599999997E-2</c:v>
                </c:pt>
                <c:pt idx="43269">
                  <c:v>3.35892338E-2</c:v>
                </c:pt>
                <c:pt idx="43270">
                  <c:v>3.3589234000000003E-2</c:v>
                </c:pt>
                <c:pt idx="43271">
                  <c:v>3.3589234199999998E-2</c:v>
                </c:pt>
                <c:pt idx="43272">
                  <c:v>3.3589234400000001E-2</c:v>
                </c:pt>
                <c:pt idx="43273">
                  <c:v>3.3589234599999997E-2</c:v>
                </c:pt>
                <c:pt idx="43274">
                  <c:v>3.3589234799999999E-2</c:v>
                </c:pt>
                <c:pt idx="43275">
                  <c:v>3.3589235000000002E-2</c:v>
                </c:pt>
                <c:pt idx="43276">
                  <c:v>3.3589235199999998E-2</c:v>
                </c:pt>
                <c:pt idx="43277">
                  <c:v>3.35892354E-2</c:v>
                </c:pt>
                <c:pt idx="43278">
                  <c:v>3.3589235600000003E-2</c:v>
                </c:pt>
                <c:pt idx="43279">
                  <c:v>3.3589235799999999E-2</c:v>
                </c:pt>
                <c:pt idx="43280">
                  <c:v>3.3589236000000001E-2</c:v>
                </c:pt>
                <c:pt idx="43281">
                  <c:v>3.3589236199999997E-2</c:v>
                </c:pt>
                <c:pt idx="43282">
                  <c:v>3.35892364E-2</c:v>
                </c:pt>
                <c:pt idx="43283">
                  <c:v>3.3589236600000003E-2</c:v>
                </c:pt>
                <c:pt idx="43284">
                  <c:v>3.3589236799999998E-2</c:v>
                </c:pt>
                <c:pt idx="43285">
                  <c:v>3.3589237000000001E-2</c:v>
                </c:pt>
                <c:pt idx="43286">
                  <c:v>3.3589237199999997E-2</c:v>
                </c:pt>
                <c:pt idx="43287">
                  <c:v>3.3589237399999999E-2</c:v>
                </c:pt>
                <c:pt idx="43288">
                  <c:v>3.3589237600000002E-2</c:v>
                </c:pt>
                <c:pt idx="43289">
                  <c:v>3.3589237799999998E-2</c:v>
                </c:pt>
                <c:pt idx="43290">
                  <c:v>3.3589238E-2</c:v>
                </c:pt>
                <c:pt idx="43291">
                  <c:v>3.3589238200000003E-2</c:v>
                </c:pt>
                <c:pt idx="43292">
                  <c:v>3.3589238399999999E-2</c:v>
                </c:pt>
                <c:pt idx="43293">
                  <c:v>3.3589238600000002E-2</c:v>
                </c:pt>
                <c:pt idx="43294">
                  <c:v>3.3589238799999997E-2</c:v>
                </c:pt>
                <c:pt idx="43295">
                  <c:v>3.3589239E-2</c:v>
                </c:pt>
                <c:pt idx="43296">
                  <c:v>3.3589239200000003E-2</c:v>
                </c:pt>
                <c:pt idx="43297">
                  <c:v>3.3589239399999998E-2</c:v>
                </c:pt>
                <c:pt idx="43298">
                  <c:v>3.3589239600000001E-2</c:v>
                </c:pt>
                <c:pt idx="43299">
                  <c:v>3.3589239799999997E-2</c:v>
                </c:pt>
                <c:pt idx="43300">
                  <c:v>3.3589239999999999E-2</c:v>
                </c:pt>
                <c:pt idx="43301">
                  <c:v>3.3589240200000002E-2</c:v>
                </c:pt>
                <c:pt idx="43302">
                  <c:v>3.3589240399999998E-2</c:v>
                </c:pt>
                <c:pt idx="43303">
                  <c:v>3.35892406E-2</c:v>
                </c:pt>
                <c:pt idx="43304">
                  <c:v>3.3589240800000003E-2</c:v>
                </c:pt>
                <c:pt idx="43305">
                  <c:v>3.3589240999999999E-2</c:v>
                </c:pt>
                <c:pt idx="43306">
                  <c:v>3.3589241200000002E-2</c:v>
                </c:pt>
                <c:pt idx="43307">
                  <c:v>3.3589241399999997E-2</c:v>
                </c:pt>
                <c:pt idx="43308">
                  <c:v>3.35892416E-2</c:v>
                </c:pt>
                <c:pt idx="43309">
                  <c:v>3.3589241800000003E-2</c:v>
                </c:pt>
                <c:pt idx="43310">
                  <c:v>3.3589241999999998E-2</c:v>
                </c:pt>
                <c:pt idx="43311">
                  <c:v>3.3589242200000001E-2</c:v>
                </c:pt>
                <c:pt idx="43312">
                  <c:v>3.3589242399999997E-2</c:v>
                </c:pt>
                <c:pt idx="43313">
                  <c:v>3.3589242599999999E-2</c:v>
                </c:pt>
                <c:pt idx="43314">
                  <c:v>3.3589242800000002E-2</c:v>
                </c:pt>
                <c:pt idx="43315">
                  <c:v>3.3589242999999998E-2</c:v>
                </c:pt>
                <c:pt idx="43316">
                  <c:v>3.35892432E-2</c:v>
                </c:pt>
                <c:pt idx="43317">
                  <c:v>3.3589243400000003E-2</c:v>
                </c:pt>
                <c:pt idx="43318">
                  <c:v>3.3589243599999999E-2</c:v>
                </c:pt>
                <c:pt idx="43319">
                  <c:v>3.3589243800000002E-2</c:v>
                </c:pt>
                <c:pt idx="43320">
                  <c:v>3.3589243999999997E-2</c:v>
                </c:pt>
                <c:pt idx="43321">
                  <c:v>3.35892442E-2</c:v>
                </c:pt>
                <c:pt idx="43322">
                  <c:v>3.3589244400000003E-2</c:v>
                </c:pt>
                <c:pt idx="43323">
                  <c:v>3.3589244599999998E-2</c:v>
                </c:pt>
                <c:pt idx="43324">
                  <c:v>3.3589244800000001E-2</c:v>
                </c:pt>
                <c:pt idx="43325">
                  <c:v>3.3589244999999997E-2</c:v>
                </c:pt>
                <c:pt idx="43326">
                  <c:v>3.3589245199999999E-2</c:v>
                </c:pt>
                <c:pt idx="43327">
                  <c:v>3.3589245400000002E-2</c:v>
                </c:pt>
                <c:pt idx="43328">
                  <c:v>3.3589245599999998E-2</c:v>
                </c:pt>
                <c:pt idx="43329">
                  <c:v>3.35892458E-2</c:v>
                </c:pt>
                <c:pt idx="43330">
                  <c:v>3.3589246000000003E-2</c:v>
                </c:pt>
                <c:pt idx="43331">
                  <c:v>3.3589246199999999E-2</c:v>
                </c:pt>
                <c:pt idx="43332">
                  <c:v>3.3589246400000002E-2</c:v>
                </c:pt>
                <c:pt idx="43333">
                  <c:v>3.3589246599999997E-2</c:v>
                </c:pt>
                <c:pt idx="43334">
                  <c:v>3.35892468E-2</c:v>
                </c:pt>
                <c:pt idx="43335">
                  <c:v>3.3589247000000003E-2</c:v>
                </c:pt>
                <c:pt idx="43336">
                  <c:v>3.3589247199999998E-2</c:v>
                </c:pt>
                <c:pt idx="43337">
                  <c:v>3.3589247400000001E-2</c:v>
                </c:pt>
                <c:pt idx="43338">
                  <c:v>3.3589247599999997E-2</c:v>
                </c:pt>
                <c:pt idx="43339">
                  <c:v>3.3589247799999999E-2</c:v>
                </c:pt>
                <c:pt idx="43340">
                  <c:v>3.3589248000000002E-2</c:v>
                </c:pt>
                <c:pt idx="43341">
                  <c:v>3.3589248199999998E-2</c:v>
                </c:pt>
                <c:pt idx="43342">
                  <c:v>3.3589248400000001E-2</c:v>
                </c:pt>
                <c:pt idx="43343">
                  <c:v>3.3589248600000003E-2</c:v>
                </c:pt>
                <c:pt idx="43344">
                  <c:v>3.3589248799999999E-2</c:v>
                </c:pt>
                <c:pt idx="43345">
                  <c:v>3.3589249000000002E-2</c:v>
                </c:pt>
                <c:pt idx="43346">
                  <c:v>3.3589249199999997E-2</c:v>
                </c:pt>
                <c:pt idx="43347">
                  <c:v>3.35892494E-2</c:v>
                </c:pt>
                <c:pt idx="43348">
                  <c:v>3.3589249600000003E-2</c:v>
                </c:pt>
                <c:pt idx="43349">
                  <c:v>3.3589249799999998E-2</c:v>
                </c:pt>
                <c:pt idx="43350">
                  <c:v>3.3589250000000001E-2</c:v>
                </c:pt>
                <c:pt idx="43351">
                  <c:v>3.3589250199999997E-2</c:v>
                </c:pt>
                <c:pt idx="43352">
                  <c:v>3.3589250399999999E-2</c:v>
                </c:pt>
                <c:pt idx="43353">
                  <c:v>3.3589250600000002E-2</c:v>
                </c:pt>
                <c:pt idx="43354">
                  <c:v>3.3589250799999998E-2</c:v>
                </c:pt>
                <c:pt idx="43355">
                  <c:v>3.3589251000000001E-2</c:v>
                </c:pt>
                <c:pt idx="43356">
                  <c:v>3.3589251200000003E-2</c:v>
                </c:pt>
                <c:pt idx="43357">
                  <c:v>3.3589251399999999E-2</c:v>
                </c:pt>
                <c:pt idx="43358">
                  <c:v>3.3589251600000002E-2</c:v>
                </c:pt>
                <c:pt idx="43359">
                  <c:v>3.3589251799999997E-2</c:v>
                </c:pt>
                <c:pt idx="43360">
                  <c:v>3.3589252E-2</c:v>
                </c:pt>
                <c:pt idx="43361">
                  <c:v>3.3589252200000003E-2</c:v>
                </c:pt>
                <c:pt idx="43362">
                  <c:v>3.3589252399999998E-2</c:v>
                </c:pt>
                <c:pt idx="43363">
                  <c:v>3.3589252600000001E-2</c:v>
                </c:pt>
                <c:pt idx="43364">
                  <c:v>3.3589252799999997E-2</c:v>
                </c:pt>
                <c:pt idx="43365">
                  <c:v>3.3589252999999999E-2</c:v>
                </c:pt>
                <c:pt idx="43366">
                  <c:v>3.3589253200000002E-2</c:v>
                </c:pt>
                <c:pt idx="43367">
                  <c:v>3.3589253399999998E-2</c:v>
                </c:pt>
                <c:pt idx="43368">
                  <c:v>3.3589253600000001E-2</c:v>
                </c:pt>
                <c:pt idx="43369">
                  <c:v>3.3589253800000003E-2</c:v>
                </c:pt>
                <c:pt idx="43370">
                  <c:v>3.3589253999999999E-2</c:v>
                </c:pt>
                <c:pt idx="43371">
                  <c:v>3.3589254200000002E-2</c:v>
                </c:pt>
                <c:pt idx="43372">
                  <c:v>3.3589254399999997E-2</c:v>
                </c:pt>
                <c:pt idx="43373">
                  <c:v>3.35892546E-2</c:v>
                </c:pt>
                <c:pt idx="43374">
                  <c:v>3.3589254800000003E-2</c:v>
                </c:pt>
                <c:pt idx="43375">
                  <c:v>3.3589254999999998E-2</c:v>
                </c:pt>
                <c:pt idx="43376">
                  <c:v>3.3589255200000001E-2</c:v>
                </c:pt>
                <c:pt idx="43377">
                  <c:v>3.3589255399999997E-2</c:v>
                </c:pt>
                <c:pt idx="43378">
                  <c:v>3.3589255599999999E-2</c:v>
                </c:pt>
                <c:pt idx="43379">
                  <c:v>3.3589255800000002E-2</c:v>
                </c:pt>
                <c:pt idx="43380">
                  <c:v>3.3589255999999998E-2</c:v>
                </c:pt>
                <c:pt idx="43381">
                  <c:v>3.3589256200000001E-2</c:v>
                </c:pt>
                <c:pt idx="43382">
                  <c:v>3.3589256400000003E-2</c:v>
                </c:pt>
                <c:pt idx="43383">
                  <c:v>3.3589256599999999E-2</c:v>
                </c:pt>
                <c:pt idx="43384">
                  <c:v>3.3589256800000002E-2</c:v>
                </c:pt>
                <c:pt idx="43385">
                  <c:v>3.3589256999999997E-2</c:v>
                </c:pt>
                <c:pt idx="43386">
                  <c:v>3.35892572E-2</c:v>
                </c:pt>
                <c:pt idx="43387">
                  <c:v>3.3589257400000003E-2</c:v>
                </c:pt>
                <c:pt idx="43388">
                  <c:v>3.3589257599999998E-2</c:v>
                </c:pt>
                <c:pt idx="43389">
                  <c:v>3.3589257800000001E-2</c:v>
                </c:pt>
                <c:pt idx="43390">
                  <c:v>3.3589257999999997E-2</c:v>
                </c:pt>
                <c:pt idx="43391">
                  <c:v>3.35892582E-2</c:v>
                </c:pt>
                <c:pt idx="43392">
                  <c:v>3.3589258400000002E-2</c:v>
                </c:pt>
                <c:pt idx="43393">
                  <c:v>3.3589258599999998E-2</c:v>
                </c:pt>
                <c:pt idx="43394">
                  <c:v>3.3589258800000001E-2</c:v>
                </c:pt>
                <c:pt idx="43395">
                  <c:v>3.3589259000000003E-2</c:v>
                </c:pt>
                <c:pt idx="43396">
                  <c:v>3.3589259199999999E-2</c:v>
                </c:pt>
                <c:pt idx="43397">
                  <c:v>3.3589259400000002E-2</c:v>
                </c:pt>
                <c:pt idx="43398">
                  <c:v>3.3589259599999997E-2</c:v>
                </c:pt>
                <c:pt idx="43399">
                  <c:v>3.35892598E-2</c:v>
                </c:pt>
                <c:pt idx="43400">
                  <c:v>3.3589260000000003E-2</c:v>
                </c:pt>
                <c:pt idx="43401">
                  <c:v>3.3589260199999998E-2</c:v>
                </c:pt>
                <c:pt idx="43402">
                  <c:v>3.3589260400000001E-2</c:v>
                </c:pt>
                <c:pt idx="43403">
                  <c:v>3.3589260599999997E-2</c:v>
                </c:pt>
                <c:pt idx="43404">
                  <c:v>3.35892608E-2</c:v>
                </c:pt>
                <c:pt idx="43405">
                  <c:v>3.3589261000000002E-2</c:v>
                </c:pt>
                <c:pt idx="43406">
                  <c:v>3.3589261199999998E-2</c:v>
                </c:pt>
                <c:pt idx="43407">
                  <c:v>3.3589261400000001E-2</c:v>
                </c:pt>
                <c:pt idx="43408">
                  <c:v>3.3589261600000003E-2</c:v>
                </c:pt>
                <c:pt idx="43409">
                  <c:v>3.3589261799999999E-2</c:v>
                </c:pt>
                <c:pt idx="43410">
                  <c:v>3.3589262000000002E-2</c:v>
                </c:pt>
                <c:pt idx="43411">
                  <c:v>3.3589262199999997E-2</c:v>
                </c:pt>
                <c:pt idx="43412">
                  <c:v>3.35892624E-2</c:v>
                </c:pt>
                <c:pt idx="43413">
                  <c:v>3.3589262600000003E-2</c:v>
                </c:pt>
                <c:pt idx="43414">
                  <c:v>3.3589262799999998E-2</c:v>
                </c:pt>
                <c:pt idx="43415">
                  <c:v>3.3589263000000001E-2</c:v>
                </c:pt>
                <c:pt idx="43416">
                  <c:v>3.3589263199999997E-2</c:v>
                </c:pt>
                <c:pt idx="43417">
                  <c:v>3.35892634E-2</c:v>
                </c:pt>
                <c:pt idx="43418">
                  <c:v>3.3589263600000002E-2</c:v>
                </c:pt>
                <c:pt idx="43419">
                  <c:v>3.3589263799999998E-2</c:v>
                </c:pt>
                <c:pt idx="43420">
                  <c:v>3.3589264000000001E-2</c:v>
                </c:pt>
                <c:pt idx="43421">
                  <c:v>3.3589264200000003E-2</c:v>
                </c:pt>
                <c:pt idx="43422">
                  <c:v>3.3589264399999999E-2</c:v>
                </c:pt>
                <c:pt idx="43423">
                  <c:v>3.3589264600000002E-2</c:v>
                </c:pt>
                <c:pt idx="43424">
                  <c:v>3.3589264799999997E-2</c:v>
                </c:pt>
                <c:pt idx="43425">
                  <c:v>3.3589265E-2</c:v>
                </c:pt>
                <c:pt idx="43426">
                  <c:v>3.3589265200000003E-2</c:v>
                </c:pt>
                <c:pt idx="43427">
                  <c:v>3.3589265399999998E-2</c:v>
                </c:pt>
                <c:pt idx="43428">
                  <c:v>3.3589265600000001E-2</c:v>
                </c:pt>
                <c:pt idx="43429">
                  <c:v>3.3589265799999997E-2</c:v>
                </c:pt>
                <c:pt idx="43430">
                  <c:v>3.3589266E-2</c:v>
                </c:pt>
                <c:pt idx="43431">
                  <c:v>3.3589266200000002E-2</c:v>
                </c:pt>
                <c:pt idx="43432">
                  <c:v>3.3589266399999998E-2</c:v>
                </c:pt>
                <c:pt idx="43433">
                  <c:v>3.3589266600000001E-2</c:v>
                </c:pt>
                <c:pt idx="43434">
                  <c:v>3.3589266800000003E-2</c:v>
                </c:pt>
                <c:pt idx="43435">
                  <c:v>3.3589266999999999E-2</c:v>
                </c:pt>
                <c:pt idx="43436">
                  <c:v>3.3589267200000002E-2</c:v>
                </c:pt>
                <c:pt idx="43437">
                  <c:v>3.3589267399999997E-2</c:v>
                </c:pt>
                <c:pt idx="43438">
                  <c:v>3.35892676E-2</c:v>
                </c:pt>
                <c:pt idx="43439">
                  <c:v>3.3589267800000003E-2</c:v>
                </c:pt>
                <c:pt idx="43440">
                  <c:v>3.3589267999999999E-2</c:v>
                </c:pt>
                <c:pt idx="43441">
                  <c:v>3.3589268200000001E-2</c:v>
                </c:pt>
                <c:pt idx="43442">
                  <c:v>3.3589268399999997E-2</c:v>
                </c:pt>
                <c:pt idx="43443">
                  <c:v>3.35892686E-2</c:v>
                </c:pt>
                <c:pt idx="43444">
                  <c:v>3.3589268800000002E-2</c:v>
                </c:pt>
                <c:pt idx="43445">
                  <c:v>3.3589268999999998E-2</c:v>
                </c:pt>
                <c:pt idx="43446">
                  <c:v>3.3589269200000001E-2</c:v>
                </c:pt>
                <c:pt idx="43447">
                  <c:v>3.3589269400000003E-2</c:v>
                </c:pt>
                <c:pt idx="43448">
                  <c:v>3.3589269599999999E-2</c:v>
                </c:pt>
                <c:pt idx="43449">
                  <c:v>3.3589269800000002E-2</c:v>
                </c:pt>
                <c:pt idx="43450">
                  <c:v>3.3589269999999997E-2</c:v>
                </c:pt>
                <c:pt idx="43451">
                  <c:v>3.35892702E-2</c:v>
                </c:pt>
                <c:pt idx="43452">
                  <c:v>3.3589270400000003E-2</c:v>
                </c:pt>
                <c:pt idx="43453">
                  <c:v>3.3589270599999999E-2</c:v>
                </c:pt>
                <c:pt idx="43454">
                  <c:v>3.3589270800000001E-2</c:v>
                </c:pt>
                <c:pt idx="43455">
                  <c:v>3.3589270999999997E-2</c:v>
                </c:pt>
                <c:pt idx="43456">
                  <c:v>3.35892712E-2</c:v>
                </c:pt>
                <c:pt idx="43457">
                  <c:v>3.3589271400000002E-2</c:v>
                </c:pt>
                <c:pt idx="43458">
                  <c:v>3.3589271599999998E-2</c:v>
                </c:pt>
                <c:pt idx="43459">
                  <c:v>3.3589271800000001E-2</c:v>
                </c:pt>
                <c:pt idx="43460">
                  <c:v>3.3589272000000003E-2</c:v>
                </c:pt>
                <c:pt idx="43461">
                  <c:v>3.3589272199999999E-2</c:v>
                </c:pt>
                <c:pt idx="43462">
                  <c:v>3.3589272400000002E-2</c:v>
                </c:pt>
                <c:pt idx="43463">
                  <c:v>3.3589272599999997E-2</c:v>
                </c:pt>
                <c:pt idx="43464">
                  <c:v>3.35892728E-2</c:v>
                </c:pt>
                <c:pt idx="43465">
                  <c:v>3.3589273000000003E-2</c:v>
                </c:pt>
                <c:pt idx="43466">
                  <c:v>3.3589273199999999E-2</c:v>
                </c:pt>
                <c:pt idx="43467">
                  <c:v>3.3589273400000001E-2</c:v>
                </c:pt>
                <c:pt idx="43468">
                  <c:v>3.3589273599999997E-2</c:v>
                </c:pt>
                <c:pt idx="43469">
                  <c:v>3.35892738E-2</c:v>
                </c:pt>
                <c:pt idx="43470">
                  <c:v>3.3589274000000002E-2</c:v>
                </c:pt>
                <c:pt idx="43471">
                  <c:v>3.3589274199999998E-2</c:v>
                </c:pt>
                <c:pt idx="43472">
                  <c:v>3.3589274400000001E-2</c:v>
                </c:pt>
                <c:pt idx="43473">
                  <c:v>3.3589274600000003E-2</c:v>
                </c:pt>
                <c:pt idx="43474">
                  <c:v>3.3589274799999999E-2</c:v>
                </c:pt>
                <c:pt idx="43475">
                  <c:v>3.3589275000000002E-2</c:v>
                </c:pt>
                <c:pt idx="43476">
                  <c:v>3.3589275199999998E-2</c:v>
                </c:pt>
                <c:pt idx="43477">
                  <c:v>3.35892754E-2</c:v>
                </c:pt>
                <c:pt idx="43478">
                  <c:v>3.3589275600000003E-2</c:v>
                </c:pt>
                <c:pt idx="43479">
                  <c:v>3.3589275799999999E-2</c:v>
                </c:pt>
                <c:pt idx="43480">
                  <c:v>3.3589276000000001E-2</c:v>
                </c:pt>
                <c:pt idx="43481">
                  <c:v>3.3589276199999997E-2</c:v>
                </c:pt>
                <c:pt idx="43482">
                  <c:v>3.35892764E-2</c:v>
                </c:pt>
                <c:pt idx="43483">
                  <c:v>3.3589276600000002E-2</c:v>
                </c:pt>
                <c:pt idx="43484">
                  <c:v>3.3589276799999998E-2</c:v>
                </c:pt>
                <c:pt idx="43485">
                  <c:v>3.3589277000000001E-2</c:v>
                </c:pt>
                <c:pt idx="43486">
                  <c:v>3.3589277200000003E-2</c:v>
                </c:pt>
                <c:pt idx="43487">
                  <c:v>3.3589277399999999E-2</c:v>
                </c:pt>
                <c:pt idx="43488">
                  <c:v>3.3589277600000002E-2</c:v>
                </c:pt>
                <c:pt idx="43489">
                  <c:v>3.3589277799999998E-2</c:v>
                </c:pt>
                <c:pt idx="43490">
                  <c:v>3.3589278E-2</c:v>
                </c:pt>
                <c:pt idx="43491">
                  <c:v>3.3589278200000003E-2</c:v>
                </c:pt>
                <c:pt idx="43492">
                  <c:v>3.3589278399999999E-2</c:v>
                </c:pt>
                <c:pt idx="43493">
                  <c:v>3.3589278600000001E-2</c:v>
                </c:pt>
                <c:pt idx="43494">
                  <c:v>3.3589278799999997E-2</c:v>
                </c:pt>
                <c:pt idx="43495">
                  <c:v>3.3589279E-2</c:v>
                </c:pt>
                <c:pt idx="43496">
                  <c:v>3.3589279200000002E-2</c:v>
                </c:pt>
                <c:pt idx="43497">
                  <c:v>3.3589279399999998E-2</c:v>
                </c:pt>
                <c:pt idx="43498">
                  <c:v>3.3589279600000001E-2</c:v>
                </c:pt>
                <c:pt idx="43499">
                  <c:v>3.3589279800000003E-2</c:v>
                </c:pt>
                <c:pt idx="43500">
                  <c:v>3.3589279999999999E-2</c:v>
                </c:pt>
                <c:pt idx="43501">
                  <c:v>3.3589280200000002E-2</c:v>
                </c:pt>
                <c:pt idx="43502">
                  <c:v>3.3589280399999998E-2</c:v>
                </c:pt>
                <c:pt idx="43503">
                  <c:v>3.35892806E-2</c:v>
                </c:pt>
                <c:pt idx="43504">
                  <c:v>3.3589280800000003E-2</c:v>
                </c:pt>
                <c:pt idx="43505">
                  <c:v>3.3589280999999999E-2</c:v>
                </c:pt>
                <c:pt idx="43506">
                  <c:v>3.3589281200000001E-2</c:v>
                </c:pt>
                <c:pt idx="43507">
                  <c:v>3.3589281399999997E-2</c:v>
                </c:pt>
                <c:pt idx="43508">
                  <c:v>3.35892816E-2</c:v>
                </c:pt>
                <c:pt idx="43509">
                  <c:v>3.3589281800000002E-2</c:v>
                </c:pt>
                <c:pt idx="43510">
                  <c:v>3.3589281999999998E-2</c:v>
                </c:pt>
                <c:pt idx="43511">
                  <c:v>3.3589282200000001E-2</c:v>
                </c:pt>
                <c:pt idx="43512">
                  <c:v>3.3589282400000003E-2</c:v>
                </c:pt>
                <c:pt idx="43513">
                  <c:v>3.3589282599999999E-2</c:v>
                </c:pt>
                <c:pt idx="43514">
                  <c:v>3.3589282800000002E-2</c:v>
                </c:pt>
                <c:pt idx="43515">
                  <c:v>3.3589282999999998E-2</c:v>
                </c:pt>
                <c:pt idx="43516">
                  <c:v>3.35892832E-2</c:v>
                </c:pt>
                <c:pt idx="43517">
                  <c:v>3.3589283400000003E-2</c:v>
                </c:pt>
                <c:pt idx="43518">
                  <c:v>3.3589283599999999E-2</c:v>
                </c:pt>
                <c:pt idx="43519">
                  <c:v>3.3589283800000001E-2</c:v>
                </c:pt>
                <c:pt idx="43520">
                  <c:v>3.3589283999999997E-2</c:v>
                </c:pt>
                <c:pt idx="43521">
                  <c:v>3.35892842E-2</c:v>
                </c:pt>
                <c:pt idx="43522">
                  <c:v>3.3589284400000002E-2</c:v>
                </c:pt>
                <c:pt idx="43523">
                  <c:v>3.3589284599999998E-2</c:v>
                </c:pt>
                <c:pt idx="43524">
                  <c:v>3.3589284800000001E-2</c:v>
                </c:pt>
                <c:pt idx="43525">
                  <c:v>3.3589285000000003E-2</c:v>
                </c:pt>
                <c:pt idx="43526">
                  <c:v>3.3589285199999999E-2</c:v>
                </c:pt>
                <c:pt idx="43527">
                  <c:v>3.3589285400000002E-2</c:v>
                </c:pt>
                <c:pt idx="43528">
                  <c:v>3.3589285599999998E-2</c:v>
                </c:pt>
                <c:pt idx="43529">
                  <c:v>3.35892858E-2</c:v>
                </c:pt>
                <c:pt idx="43530">
                  <c:v>3.3589286000000003E-2</c:v>
                </c:pt>
                <c:pt idx="43531">
                  <c:v>3.3589286199999999E-2</c:v>
                </c:pt>
                <c:pt idx="43532">
                  <c:v>3.3589286400000001E-2</c:v>
                </c:pt>
                <c:pt idx="43533">
                  <c:v>3.3589286599999997E-2</c:v>
                </c:pt>
                <c:pt idx="43534">
                  <c:v>3.35892868E-2</c:v>
                </c:pt>
                <c:pt idx="43535">
                  <c:v>3.3589287000000002E-2</c:v>
                </c:pt>
                <c:pt idx="43536">
                  <c:v>3.3589287199999998E-2</c:v>
                </c:pt>
                <c:pt idx="43537">
                  <c:v>3.3589287400000001E-2</c:v>
                </c:pt>
                <c:pt idx="43538">
                  <c:v>3.3589287600000003E-2</c:v>
                </c:pt>
                <c:pt idx="43539">
                  <c:v>3.3589287799999999E-2</c:v>
                </c:pt>
                <c:pt idx="43540">
                  <c:v>3.3589288000000002E-2</c:v>
                </c:pt>
                <c:pt idx="43541">
                  <c:v>3.3589288199999998E-2</c:v>
                </c:pt>
                <c:pt idx="43542">
                  <c:v>3.35892884E-2</c:v>
                </c:pt>
                <c:pt idx="43543">
                  <c:v>3.3589288600000003E-2</c:v>
                </c:pt>
                <c:pt idx="43544">
                  <c:v>3.3589288799999999E-2</c:v>
                </c:pt>
                <c:pt idx="43545">
                  <c:v>3.3589289000000001E-2</c:v>
                </c:pt>
                <c:pt idx="43546">
                  <c:v>3.3589289199999997E-2</c:v>
                </c:pt>
                <c:pt idx="43547">
                  <c:v>3.35892894E-2</c:v>
                </c:pt>
                <c:pt idx="43548">
                  <c:v>3.3589289600000002E-2</c:v>
                </c:pt>
                <c:pt idx="43549">
                  <c:v>3.3589289799999998E-2</c:v>
                </c:pt>
                <c:pt idx="43550">
                  <c:v>3.3589290000000001E-2</c:v>
                </c:pt>
                <c:pt idx="43551">
                  <c:v>3.3589290199999997E-2</c:v>
                </c:pt>
                <c:pt idx="43552">
                  <c:v>3.3589290399999999E-2</c:v>
                </c:pt>
                <c:pt idx="43553">
                  <c:v>3.3589290600000002E-2</c:v>
                </c:pt>
                <c:pt idx="43554">
                  <c:v>3.3589290799999998E-2</c:v>
                </c:pt>
                <c:pt idx="43555">
                  <c:v>3.3589291E-2</c:v>
                </c:pt>
                <c:pt idx="43556">
                  <c:v>3.3589291200000003E-2</c:v>
                </c:pt>
                <c:pt idx="43557">
                  <c:v>3.3589291399999999E-2</c:v>
                </c:pt>
                <c:pt idx="43558">
                  <c:v>3.3589291600000001E-2</c:v>
                </c:pt>
                <c:pt idx="43559">
                  <c:v>3.3589291799999997E-2</c:v>
                </c:pt>
                <c:pt idx="43560">
                  <c:v>3.3589292E-2</c:v>
                </c:pt>
                <c:pt idx="43561">
                  <c:v>3.3589292200000002E-2</c:v>
                </c:pt>
                <c:pt idx="43562">
                  <c:v>3.3589292399999998E-2</c:v>
                </c:pt>
                <c:pt idx="43563">
                  <c:v>3.3589292600000001E-2</c:v>
                </c:pt>
                <c:pt idx="43564">
                  <c:v>3.3589292799999997E-2</c:v>
                </c:pt>
                <c:pt idx="43565">
                  <c:v>3.3589292999999999E-2</c:v>
                </c:pt>
                <c:pt idx="43566">
                  <c:v>3.3589293200000002E-2</c:v>
                </c:pt>
                <c:pt idx="43567">
                  <c:v>3.3589293399999998E-2</c:v>
                </c:pt>
                <c:pt idx="43568">
                  <c:v>3.35892936E-2</c:v>
                </c:pt>
                <c:pt idx="43569">
                  <c:v>3.3589293800000003E-2</c:v>
                </c:pt>
                <c:pt idx="43570">
                  <c:v>3.3589293999999999E-2</c:v>
                </c:pt>
                <c:pt idx="43571">
                  <c:v>3.3589294200000001E-2</c:v>
                </c:pt>
                <c:pt idx="43572">
                  <c:v>3.3589294399999997E-2</c:v>
                </c:pt>
                <c:pt idx="43573">
                  <c:v>3.35892946E-2</c:v>
                </c:pt>
                <c:pt idx="43574">
                  <c:v>3.3589294800000002E-2</c:v>
                </c:pt>
                <c:pt idx="43575">
                  <c:v>3.3589294999999998E-2</c:v>
                </c:pt>
                <c:pt idx="43576">
                  <c:v>3.3589295200000001E-2</c:v>
                </c:pt>
                <c:pt idx="43577">
                  <c:v>3.3589295399999997E-2</c:v>
                </c:pt>
                <c:pt idx="43578">
                  <c:v>3.3589295599999999E-2</c:v>
                </c:pt>
                <c:pt idx="43579">
                  <c:v>3.3589295800000002E-2</c:v>
                </c:pt>
                <c:pt idx="43580">
                  <c:v>3.3589295999999998E-2</c:v>
                </c:pt>
                <c:pt idx="43581">
                  <c:v>3.35892962E-2</c:v>
                </c:pt>
                <c:pt idx="43582">
                  <c:v>3.3589296400000003E-2</c:v>
                </c:pt>
                <c:pt idx="43583">
                  <c:v>3.3589296599999999E-2</c:v>
                </c:pt>
                <c:pt idx="43584">
                  <c:v>3.3589296800000001E-2</c:v>
                </c:pt>
                <c:pt idx="43585">
                  <c:v>3.3589296999999997E-2</c:v>
                </c:pt>
                <c:pt idx="43586">
                  <c:v>3.35892972E-2</c:v>
                </c:pt>
                <c:pt idx="43587">
                  <c:v>3.3589297400000002E-2</c:v>
                </c:pt>
                <c:pt idx="43588">
                  <c:v>3.3589297599999998E-2</c:v>
                </c:pt>
                <c:pt idx="43589">
                  <c:v>3.3589297800000001E-2</c:v>
                </c:pt>
                <c:pt idx="43590">
                  <c:v>3.3589297999999997E-2</c:v>
                </c:pt>
                <c:pt idx="43591">
                  <c:v>3.3589298199999999E-2</c:v>
                </c:pt>
                <c:pt idx="43592">
                  <c:v>3.3589298400000002E-2</c:v>
                </c:pt>
                <c:pt idx="43593">
                  <c:v>3.3589298599999998E-2</c:v>
                </c:pt>
                <c:pt idx="43594">
                  <c:v>3.35892988E-2</c:v>
                </c:pt>
                <c:pt idx="43595">
                  <c:v>3.3589299000000003E-2</c:v>
                </c:pt>
                <c:pt idx="43596">
                  <c:v>3.3589299199999999E-2</c:v>
                </c:pt>
                <c:pt idx="43597">
                  <c:v>3.3589299400000001E-2</c:v>
                </c:pt>
                <c:pt idx="43598">
                  <c:v>3.3589299599999997E-2</c:v>
                </c:pt>
                <c:pt idx="43599">
                  <c:v>3.35892998E-2</c:v>
                </c:pt>
                <c:pt idx="43600">
                  <c:v>3.3589300000000002E-2</c:v>
                </c:pt>
                <c:pt idx="43601">
                  <c:v>3.3589300199999998E-2</c:v>
                </c:pt>
                <c:pt idx="43602">
                  <c:v>3.3589300400000001E-2</c:v>
                </c:pt>
                <c:pt idx="43603">
                  <c:v>3.3589300599999997E-2</c:v>
                </c:pt>
                <c:pt idx="43604">
                  <c:v>3.3589300799999999E-2</c:v>
                </c:pt>
                <c:pt idx="43605">
                  <c:v>3.3589301000000002E-2</c:v>
                </c:pt>
                <c:pt idx="43606">
                  <c:v>3.3589301199999998E-2</c:v>
                </c:pt>
                <c:pt idx="43607">
                  <c:v>3.35893014E-2</c:v>
                </c:pt>
                <c:pt idx="43608">
                  <c:v>3.3589301600000003E-2</c:v>
                </c:pt>
                <c:pt idx="43609">
                  <c:v>3.3589301799999999E-2</c:v>
                </c:pt>
                <c:pt idx="43610">
                  <c:v>3.3589302000000001E-2</c:v>
                </c:pt>
                <c:pt idx="43611">
                  <c:v>3.3589302199999997E-2</c:v>
                </c:pt>
                <c:pt idx="43612">
                  <c:v>3.35893024E-2</c:v>
                </c:pt>
                <c:pt idx="43613">
                  <c:v>3.3589302600000003E-2</c:v>
                </c:pt>
                <c:pt idx="43614">
                  <c:v>3.3589302799999998E-2</c:v>
                </c:pt>
                <c:pt idx="43615">
                  <c:v>3.3589303000000001E-2</c:v>
                </c:pt>
                <c:pt idx="43616">
                  <c:v>3.3589303199999997E-2</c:v>
                </c:pt>
                <c:pt idx="43617">
                  <c:v>3.3589303399999999E-2</c:v>
                </c:pt>
                <c:pt idx="43618">
                  <c:v>3.3589303600000002E-2</c:v>
                </c:pt>
                <c:pt idx="43619">
                  <c:v>3.3589303799999998E-2</c:v>
                </c:pt>
                <c:pt idx="43620">
                  <c:v>3.3589304E-2</c:v>
                </c:pt>
                <c:pt idx="43621">
                  <c:v>3.3589304200000003E-2</c:v>
                </c:pt>
                <c:pt idx="43622">
                  <c:v>3.3589304399999999E-2</c:v>
                </c:pt>
                <c:pt idx="43623">
                  <c:v>3.3589304600000001E-2</c:v>
                </c:pt>
                <c:pt idx="43624">
                  <c:v>3.3589304799999997E-2</c:v>
                </c:pt>
                <c:pt idx="43625">
                  <c:v>3.3589305E-2</c:v>
                </c:pt>
                <c:pt idx="43626">
                  <c:v>3.3589305200000003E-2</c:v>
                </c:pt>
                <c:pt idx="43627">
                  <c:v>3.3589305399999998E-2</c:v>
                </c:pt>
                <c:pt idx="43628">
                  <c:v>3.3589305600000001E-2</c:v>
                </c:pt>
                <c:pt idx="43629">
                  <c:v>3.3589305799999997E-2</c:v>
                </c:pt>
                <c:pt idx="43630">
                  <c:v>3.3589305999999999E-2</c:v>
                </c:pt>
                <c:pt idx="43631">
                  <c:v>3.3589306200000002E-2</c:v>
                </c:pt>
                <c:pt idx="43632">
                  <c:v>3.3589306399999998E-2</c:v>
                </c:pt>
                <c:pt idx="43633">
                  <c:v>3.35893066E-2</c:v>
                </c:pt>
                <c:pt idx="43634">
                  <c:v>3.3589306800000003E-2</c:v>
                </c:pt>
                <c:pt idx="43635">
                  <c:v>3.3589306999999999E-2</c:v>
                </c:pt>
                <c:pt idx="43636">
                  <c:v>3.3589307200000001E-2</c:v>
                </c:pt>
                <c:pt idx="43637">
                  <c:v>3.3589307399999997E-2</c:v>
                </c:pt>
                <c:pt idx="43638">
                  <c:v>3.35893076E-2</c:v>
                </c:pt>
                <c:pt idx="43639">
                  <c:v>3.3589307800000003E-2</c:v>
                </c:pt>
                <c:pt idx="43640">
                  <c:v>3.3589307999999998E-2</c:v>
                </c:pt>
                <c:pt idx="43641">
                  <c:v>3.3589308200000001E-2</c:v>
                </c:pt>
                <c:pt idx="43642">
                  <c:v>3.3589308399999997E-2</c:v>
                </c:pt>
                <c:pt idx="43643">
                  <c:v>3.3589308599999999E-2</c:v>
                </c:pt>
                <c:pt idx="43644">
                  <c:v>3.3589308800000002E-2</c:v>
                </c:pt>
                <c:pt idx="43645">
                  <c:v>3.3589308999999998E-2</c:v>
                </c:pt>
                <c:pt idx="43646">
                  <c:v>3.35893092E-2</c:v>
                </c:pt>
                <c:pt idx="43647">
                  <c:v>3.3589309400000003E-2</c:v>
                </c:pt>
                <c:pt idx="43648">
                  <c:v>3.3589309599999999E-2</c:v>
                </c:pt>
                <c:pt idx="43649">
                  <c:v>3.3589309800000001E-2</c:v>
                </c:pt>
                <c:pt idx="43650">
                  <c:v>3.3589309999999997E-2</c:v>
                </c:pt>
                <c:pt idx="43651">
                  <c:v>3.35893102E-2</c:v>
                </c:pt>
                <c:pt idx="43652">
                  <c:v>3.3589310400000003E-2</c:v>
                </c:pt>
                <c:pt idx="43653">
                  <c:v>3.3589310599999998E-2</c:v>
                </c:pt>
                <c:pt idx="43654">
                  <c:v>3.3589310800000001E-2</c:v>
                </c:pt>
                <c:pt idx="43655">
                  <c:v>3.3589310999999997E-2</c:v>
                </c:pt>
                <c:pt idx="43656">
                  <c:v>3.3589311199999999E-2</c:v>
                </c:pt>
                <c:pt idx="43657">
                  <c:v>3.3589311400000002E-2</c:v>
                </c:pt>
                <c:pt idx="43658">
                  <c:v>3.3589311599999998E-2</c:v>
                </c:pt>
                <c:pt idx="43659">
                  <c:v>3.35893118E-2</c:v>
                </c:pt>
                <c:pt idx="43660">
                  <c:v>3.3589312000000003E-2</c:v>
                </c:pt>
                <c:pt idx="43661">
                  <c:v>3.3589312199999999E-2</c:v>
                </c:pt>
                <c:pt idx="43662">
                  <c:v>3.3589312400000002E-2</c:v>
                </c:pt>
                <c:pt idx="43663">
                  <c:v>3.3589312599999997E-2</c:v>
                </c:pt>
                <c:pt idx="43664">
                  <c:v>3.35893128E-2</c:v>
                </c:pt>
                <c:pt idx="43665">
                  <c:v>3.3589313000000003E-2</c:v>
                </c:pt>
                <c:pt idx="43666">
                  <c:v>3.3589313199999998E-2</c:v>
                </c:pt>
                <c:pt idx="43667">
                  <c:v>3.3589313400000001E-2</c:v>
                </c:pt>
                <c:pt idx="43668">
                  <c:v>3.3589313599999997E-2</c:v>
                </c:pt>
                <c:pt idx="43669">
                  <c:v>3.3589313799999999E-2</c:v>
                </c:pt>
                <c:pt idx="43670">
                  <c:v>3.3589314000000002E-2</c:v>
                </c:pt>
                <c:pt idx="43671">
                  <c:v>3.3589314199999998E-2</c:v>
                </c:pt>
                <c:pt idx="43672">
                  <c:v>3.35893144E-2</c:v>
                </c:pt>
                <c:pt idx="43673">
                  <c:v>3.3589314600000003E-2</c:v>
                </c:pt>
                <c:pt idx="43674">
                  <c:v>3.3589314799999999E-2</c:v>
                </c:pt>
                <c:pt idx="43675">
                  <c:v>3.3589315000000002E-2</c:v>
                </c:pt>
                <c:pt idx="43676">
                  <c:v>3.3589315199999997E-2</c:v>
                </c:pt>
                <c:pt idx="43677">
                  <c:v>3.35893154E-2</c:v>
                </c:pt>
                <c:pt idx="43678">
                  <c:v>3.3589315600000003E-2</c:v>
                </c:pt>
                <c:pt idx="43679">
                  <c:v>3.3589315799999998E-2</c:v>
                </c:pt>
                <c:pt idx="43680">
                  <c:v>3.3589316000000001E-2</c:v>
                </c:pt>
                <c:pt idx="43681">
                  <c:v>3.3589316199999997E-2</c:v>
                </c:pt>
                <c:pt idx="43682">
                  <c:v>3.3589316399999999E-2</c:v>
                </c:pt>
                <c:pt idx="43683">
                  <c:v>3.3589316600000002E-2</c:v>
                </c:pt>
                <c:pt idx="43684">
                  <c:v>3.3589316799999998E-2</c:v>
                </c:pt>
                <c:pt idx="43685">
                  <c:v>3.3589317E-2</c:v>
                </c:pt>
                <c:pt idx="43686">
                  <c:v>3.3589317200000003E-2</c:v>
                </c:pt>
                <c:pt idx="43687">
                  <c:v>3.3589317399999999E-2</c:v>
                </c:pt>
                <c:pt idx="43688">
                  <c:v>3.3589317600000002E-2</c:v>
                </c:pt>
                <c:pt idx="43689">
                  <c:v>3.3589317799999997E-2</c:v>
                </c:pt>
                <c:pt idx="43690">
                  <c:v>3.3589318E-2</c:v>
                </c:pt>
                <c:pt idx="43691">
                  <c:v>3.3589318200000003E-2</c:v>
                </c:pt>
                <c:pt idx="43692">
                  <c:v>3.3589318399999998E-2</c:v>
                </c:pt>
                <c:pt idx="43693">
                  <c:v>3.3589318600000001E-2</c:v>
                </c:pt>
                <c:pt idx="43694">
                  <c:v>3.3589318799999997E-2</c:v>
                </c:pt>
                <c:pt idx="43695">
                  <c:v>3.3589318999999999E-2</c:v>
                </c:pt>
                <c:pt idx="43696">
                  <c:v>3.3589319200000002E-2</c:v>
                </c:pt>
                <c:pt idx="43697">
                  <c:v>3.3589319399999998E-2</c:v>
                </c:pt>
                <c:pt idx="43698">
                  <c:v>3.35893196E-2</c:v>
                </c:pt>
                <c:pt idx="43699">
                  <c:v>3.3589319800000003E-2</c:v>
                </c:pt>
                <c:pt idx="43700">
                  <c:v>3.3589319999999999E-2</c:v>
                </c:pt>
                <c:pt idx="43701">
                  <c:v>3.3589320200000002E-2</c:v>
                </c:pt>
                <c:pt idx="43702">
                  <c:v>3.3589320399999997E-2</c:v>
                </c:pt>
                <c:pt idx="43703">
                  <c:v>3.35893206E-2</c:v>
                </c:pt>
                <c:pt idx="43704">
                  <c:v>3.3589320800000003E-2</c:v>
                </c:pt>
                <c:pt idx="43705">
                  <c:v>3.3589320999999998E-2</c:v>
                </c:pt>
                <c:pt idx="43706">
                  <c:v>3.3589321200000001E-2</c:v>
                </c:pt>
                <c:pt idx="43707">
                  <c:v>3.3589321399999997E-2</c:v>
                </c:pt>
                <c:pt idx="43708">
                  <c:v>3.3589321599999999E-2</c:v>
                </c:pt>
                <c:pt idx="43709">
                  <c:v>3.3589321800000002E-2</c:v>
                </c:pt>
                <c:pt idx="43710">
                  <c:v>3.3589321999999998E-2</c:v>
                </c:pt>
                <c:pt idx="43711">
                  <c:v>3.3589322200000001E-2</c:v>
                </c:pt>
                <c:pt idx="43712">
                  <c:v>3.3589322400000003E-2</c:v>
                </c:pt>
                <c:pt idx="43713">
                  <c:v>3.3589322599999999E-2</c:v>
                </c:pt>
                <c:pt idx="43714">
                  <c:v>3.3589322800000002E-2</c:v>
                </c:pt>
                <c:pt idx="43715">
                  <c:v>3.3589322999999997E-2</c:v>
                </c:pt>
                <c:pt idx="43716">
                  <c:v>3.35893232E-2</c:v>
                </c:pt>
                <c:pt idx="43717">
                  <c:v>3.3589323400000003E-2</c:v>
                </c:pt>
                <c:pt idx="43718">
                  <c:v>3.3589323599999998E-2</c:v>
                </c:pt>
                <c:pt idx="43719">
                  <c:v>3.3589323800000001E-2</c:v>
                </c:pt>
                <c:pt idx="43720">
                  <c:v>3.3589323999999997E-2</c:v>
                </c:pt>
                <c:pt idx="43721">
                  <c:v>3.3589324199999999E-2</c:v>
                </c:pt>
                <c:pt idx="43722">
                  <c:v>3.3589324400000002E-2</c:v>
                </c:pt>
                <c:pt idx="43723">
                  <c:v>3.3589324599999998E-2</c:v>
                </c:pt>
                <c:pt idx="43724">
                  <c:v>3.3589324800000001E-2</c:v>
                </c:pt>
                <c:pt idx="43725">
                  <c:v>3.3589325000000003E-2</c:v>
                </c:pt>
                <c:pt idx="43726">
                  <c:v>3.3589325199999999E-2</c:v>
                </c:pt>
                <c:pt idx="43727">
                  <c:v>3.3589325400000002E-2</c:v>
                </c:pt>
                <c:pt idx="43728">
                  <c:v>3.3589325599999997E-2</c:v>
                </c:pt>
                <c:pt idx="43729">
                  <c:v>3.35893258E-2</c:v>
                </c:pt>
                <c:pt idx="43730">
                  <c:v>3.3589326000000003E-2</c:v>
                </c:pt>
                <c:pt idx="43731">
                  <c:v>3.3589326199999998E-2</c:v>
                </c:pt>
                <c:pt idx="43732">
                  <c:v>3.3589326400000001E-2</c:v>
                </c:pt>
                <c:pt idx="43733">
                  <c:v>3.3589326599999997E-2</c:v>
                </c:pt>
                <c:pt idx="43734">
                  <c:v>3.3589326799999999E-2</c:v>
                </c:pt>
                <c:pt idx="43735">
                  <c:v>3.3589327000000002E-2</c:v>
                </c:pt>
                <c:pt idx="43736">
                  <c:v>3.3589327199999998E-2</c:v>
                </c:pt>
                <c:pt idx="43737">
                  <c:v>3.3589327400000001E-2</c:v>
                </c:pt>
                <c:pt idx="43738">
                  <c:v>3.3589327600000003E-2</c:v>
                </c:pt>
                <c:pt idx="43739">
                  <c:v>3.3589327799999999E-2</c:v>
                </c:pt>
                <c:pt idx="43740">
                  <c:v>3.3589328000000002E-2</c:v>
                </c:pt>
                <c:pt idx="43741">
                  <c:v>3.3589328199999997E-2</c:v>
                </c:pt>
                <c:pt idx="43742">
                  <c:v>3.35893284E-2</c:v>
                </c:pt>
                <c:pt idx="43743">
                  <c:v>3.3589328600000003E-2</c:v>
                </c:pt>
                <c:pt idx="43744">
                  <c:v>3.3589328799999998E-2</c:v>
                </c:pt>
                <c:pt idx="43745">
                  <c:v>3.3589329000000001E-2</c:v>
                </c:pt>
                <c:pt idx="43746">
                  <c:v>3.3589329199999997E-2</c:v>
                </c:pt>
                <c:pt idx="43747">
                  <c:v>3.35893294E-2</c:v>
                </c:pt>
                <c:pt idx="43748">
                  <c:v>3.3589329600000002E-2</c:v>
                </c:pt>
                <c:pt idx="43749">
                  <c:v>3.3589329799999998E-2</c:v>
                </c:pt>
                <c:pt idx="43750">
                  <c:v>3.3589330000000001E-2</c:v>
                </c:pt>
                <c:pt idx="43751">
                  <c:v>3.3589330200000003E-2</c:v>
                </c:pt>
                <c:pt idx="43752">
                  <c:v>3.3589330399999999E-2</c:v>
                </c:pt>
                <c:pt idx="43753">
                  <c:v>3.3589330600000002E-2</c:v>
                </c:pt>
                <c:pt idx="43754">
                  <c:v>3.3589330799999997E-2</c:v>
                </c:pt>
                <c:pt idx="43755">
                  <c:v>3.3589331E-2</c:v>
                </c:pt>
                <c:pt idx="43756">
                  <c:v>3.3589331200000003E-2</c:v>
                </c:pt>
                <c:pt idx="43757">
                  <c:v>3.3589331399999998E-2</c:v>
                </c:pt>
                <c:pt idx="43758">
                  <c:v>3.3589331600000001E-2</c:v>
                </c:pt>
                <c:pt idx="43759">
                  <c:v>3.3589331799999997E-2</c:v>
                </c:pt>
                <c:pt idx="43760">
                  <c:v>3.3589332E-2</c:v>
                </c:pt>
                <c:pt idx="43761">
                  <c:v>3.3589332200000002E-2</c:v>
                </c:pt>
                <c:pt idx="43762">
                  <c:v>3.3589332399999998E-2</c:v>
                </c:pt>
                <c:pt idx="43763">
                  <c:v>3.3589332600000001E-2</c:v>
                </c:pt>
                <c:pt idx="43764">
                  <c:v>3.3589332800000003E-2</c:v>
                </c:pt>
                <c:pt idx="43765">
                  <c:v>3.3589332999999999E-2</c:v>
                </c:pt>
                <c:pt idx="43766">
                  <c:v>3.3589333200000002E-2</c:v>
                </c:pt>
                <c:pt idx="43767">
                  <c:v>3.3589333399999997E-2</c:v>
                </c:pt>
                <c:pt idx="43768">
                  <c:v>3.35893336E-2</c:v>
                </c:pt>
                <c:pt idx="43769">
                  <c:v>3.3589333800000003E-2</c:v>
                </c:pt>
                <c:pt idx="43770">
                  <c:v>3.3589333999999998E-2</c:v>
                </c:pt>
                <c:pt idx="43771">
                  <c:v>3.3589334200000001E-2</c:v>
                </c:pt>
                <c:pt idx="43772">
                  <c:v>3.3589334399999997E-2</c:v>
                </c:pt>
                <c:pt idx="43773">
                  <c:v>3.35893346E-2</c:v>
                </c:pt>
                <c:pt idx="43774">
                  <c:v>3.3589334800000002E-2</c:v>
                </c:pt>
                <c:pt idx="43775">
                  <c:v>3.3589334999999998E-2</c:v>
                </c:pt>
                <c:pt idx="43776">
                  <c:v>3.3589335200000001E-2</c:v>
                </c:pt>
                <c:pt idx="43777">
                  <c:v>3.3589335400000003E-2</c:v>
                </c:pt>
                <c:pt idx="43778">
                  <c:v>3.3589335599999999E-2</c:v>
                </c:pt>
                <c:pt idx="43779">
                  <c:v>3.3589335800000002E-2</c:v>
                </c:pt>
                <c:pt idx="43780">
                  <c:v>3.3589335999999997E-2</c:v>
                </c:pt>
                <c:pt idx="43781">
                  <c:v>3.35893362E-2</c:v>
                </c:pt>
                <c:pt idx="43782">
                  <c:v>3.3589336400000003E-2</c:v>
                </c:pt>
                <c:pt idx="43783">
                  <c:v>3.3589336599999998E-2</c:v>
                </c:pt>
                <c:pt idx="43784">
                  <c:v>3.3589336800000001E-2</c:v>
                </c:pt>
                <c:pt idx="43785">
                  <c:v>3.3589336999999997E-2</c:v>
                </c:pt>
                <c:pt idx="43786">
                  <c:v>3.35893372E-2</c:v>
                </c:pt>
                <c:pt idx="43787">
                  <c:v>3.3589337400000002E-2</c:v>
                </c:pt>
                <c:pt idx="43788">
                  <c:v>3.3589337599999998E-2</c:v>
                </c:pt>
                <c:pt idx="43789">
                  <c:v>3.3589337800000001E-2</c:v>
                </c:pt>
                <c:pt idx="43790">
                  <c:v>3.3589338000000003E-2</c:v>
                </c:pt>
                <c:pt idx="43791">
                  <c:v>3.3589338199999999E-2</c:v>
                </c:pt>
                <c:pt idx="43792">
                  <c:v>3.3589338400000002E-2</c:v>
                </c:pt>
                <c:pt idx="43793">
                  <c:v>3.3589338599999997E-2</c:v>
                </c:pt>
                <c:pt idx="43794">
                  <c:v>3.35893388E-2</c:v>
                </c:pt>
                <c:pt idx="43795">
                  <c:v>3.3589339000000003E-2</c:v>
                </c:pt>
                <c:pt idx="43796">
                  <c:v>3.3589339199999999E-2</c:v>
                </c:pt>
                <c:pt idx="43797">
                  <c:v>3.3589339400000001E-2</c:v>
                </c:pt>
                <c:pt idx="43798">
                  <c:v>3.3589339599999997E-2</c:v>
                </c:pt>
                <c:pt idx="43799">
                  <c:v>3.35893398E-2</c:v>
                </c:pt>
                <c:pt idx="43800">
                  <c:v>3.3589340000000002E-2</c:v>
                </c:pt>
                <c:pt idx="43801">
                  <c:v>3.3589340199999998E-2</c:v>
                </c:pt>
                <c:pt idx="43802">
                  <c:v>3.3589340400000001E-2</c:v>
                </c:pt>
                <c:pt idx="43803">
                  <c:v>3.3589340600000003E-2</c:v>
                </c:pt>
                <c:pt idx="43804">
                  <c:v>3.3589340799999999E-2</c:v>
                </c:pt>
                <c:pt idx="43805">
                  <c:v>3.3589341000000002E-2</c:v>
                </c:pt>
                <c:pt idx="43806">
                  <c:v>3.3589341199999997E-2</c:v>
                </c:pt>
                <c:pt idx="43807">
                  <c:v>3.35893414E-2</c:v>
                </c:pt>
                <c:pt idx="43808">
                  <c:v>3.3589341600000003E-2</c:v>
                </c:pt>
                <c:pt idx="43809">
                  <c:v>3.3589341799999999E-2</c:v>
                </c:pt>
                <c:pt idx="43810">
                  <c:v>3.3589342000000001E-2</c:v>
                </c:pt>
                <c:pt idx="43811">
                  <c:v>3.3589342199999997E-2</c:v>
                </c:pt>
                <c:pt idx="43812">
                  <c:v>3.35893424E-2</c:v>
                </c:pt>
                <c:pt idx="43813">
                  <c:v>3.3589342600000002E-2</c:v>
                </c:pt>
                <c:pt idx="43814">
                  <c:v>3.3589342799999998E-2</c:v>
                </c:pt>
                <c:pt idx="43815">
                  <c:v>3.3589343000000001E-2</c:v>
                </c:pt>
                <c:pt idx="43816">
                  <c:v>3.3589343200000003E-2</c:v>
                </c:pt>
                <c:pt idx="43817">
                  <c:v>3.3589343399999999E-2</c:v>
                </c:pt>
                <c:pt idx="43818">
                  <c:v>3.3589343600000002E-2</c:v>
                </c:pt>
                <c:pt idx="43819">
                  <c:v>3.3589343799999997E-2</c:v>
                </c:pt>
                <c:pt idx="43820">
                  <c:v>3.3589344E-2</c:v>
                </c:pt>
                <c:pt idx="43821">
                  <c:v>3.3589344200000003E-2</c:v>
                </c:pt>
                <c:pt idx="43822">
                  <c:v>3.3589344399999999E-2</c:v>
                </c:pt>
                <c:pt idx="43823">
                  <c:v>3.3589344600000001E-2</c:v>
                </c:pt>
                <c:pt idx="43824">
                  <c:v>3.3589344799999997E-2</c:v>
                </c:pt>
                <c:pt idx="43825">
                  <c:v>3.3589345E-2</c:v>
                </c:pt>
                <c:pt idx="43826">
                  <c:v>3.3589345200000002E-2</c:v>
                </c:pt>
                <c:pt idx="43827">
                  <c:v>3.3589345399999998E-2</c:v>
                </c:pt>
                <c:pt idx="43828">
                  <c:v>3.3589345600000001E-2</c:v>
                </c:pt>
                <c:pt idx="43829">
                  <c:v>3.3589345800000003E-2</c:v>
                </c:pt>
                <c:pt idx="43830">
                  <c:v>3.3589345999999999E-2</c:v>
                </c:pt>
                <c:pt idx="43831">
                  <c:v>3.3589346200000002E-2</c:v>
                </c:pt>
                <c:pt idx="43832">
                  <c:v>3.3589346399999997E-2</c:v>
                </c:pt>
                <c:pt idx="43833">
                  <c:v>3.35893466E-2</c:v>
                </c:pt>
                <c:pt idx="43834">
                  <c:v>3.3589346800000003E-2</c:v>
                </c:pt>
                <c:pt idx="43835">
                  <c:v>3.3589346999999999E-2</c:v>
                </c:pt>
                <c:pt idx="43836">
                  <c:v>3.3589347200000001E-2</c:v>
                </c:pt>
                <c:pt idx="43837">
                  <c:v>3.3589347399999997E-2</c:v>
                </c:pt>
                <c:pt idx="43838">
                  <c:v>3.35893476E-2</c:v>
                </c:pt>
                <c:pt idx="43839">
                  <c:v>3.3589347800000002E-2</c:v>
                </c:pt>
                <c:pt idx="43840">
                  <c:v>3.3589347999999998E-2</c:v>
                </c:pt>
                <c:pt idx="43841">
                  <c:v>3.3589348200000001E-2</c:v>
                </c:pt>
                <c:pt idx="43842">
                  <c:v>3.3589348400000003E-2</c:v>
                </c:pt>
                <c:pt idx="43843">
                  <c:v>3.3589348599999999E-2</c:v>
                </c:pt>
                <c:pt idx="43844">
                  <c:v>3.3589348800000002E-2</c:v>
                </c:pt>
                <c:pt idx="43845">
                  <c:v>3.3589348999999998E-2</c:v>
                </c:pt>
                <c:pt idx="43846">
                  <c:v>3.35893492E-2</c:v>
                </c:pt>
                <c:pt idx="43847">
                  <c:v>3.3589349400000003E-2</c:v>
                </c:pt>
                <c:pt idx="43848">
                  <c:v>3.3589349599999999E-2</c:v>
                </c:pt>
                <c:pt idx="43849">
                  <c:v>3.3589349800000001E-2</c:v>
                </c:pt>
                <c:pt idx="43850">
                  <c:v>3.3589349999999997E-2</c:v>
                </c:pt>
                <c:pt idx="43851">
                  <c:v>3.35893502E-2</c:v>
                </c:pt>
                <c:pt idx="43852">
                  <c:v>3.3589350400000002E-2</c:v>
                </c:pt>
                <c:pt idx="43853">
                  <c:v>3.3589350599999998E-2</c:v>
                </c:pt>
                <c:pt idx="43854">
                  <c:v>3.3589350800000001E-2</c:v>
                </c:pt>
                <c:pt idx="43855">
                  <c:v>3.3589351000000003E-2</c:v>
                </c:pt>
                <c:pt idx="43856">
                  <c:v>3.3589351199999999E-2</c:v>
                </c:pt>
                <c:pt idx="43857">
                  <c:v>3.3589351400000002E-2</c:v>
                </c:pt>
                <c:pt idx="43858">
                  <c:v>3.3589351599999998E-2</c:v>
                </c:pt>
                <c:pt idx="43859">
                  <c:v>3.35893518E-2</c:v>
                </c:pt>
                <c:pt idx="43860">
                  <c:v>3.3589352000000003E-2</c:v>
                </c:pt>
                <c:pt idx="43861">
                  <c:v>3.3589352199999999E-2</c:v>
                </c:pt>
                <c:pt idx="43862">
                  <c:v>3.3589352400000001E-2</c:v>
                </c:pt>
                <c:pt idx="43863">
                  <c:v>3.3589352599999997E-2</c:v>
                </c:pt>
                <c:pt idx="43864">
                  <c:v>3.35893528E-2</c:v>
                </c:pt>
                <c:pt idx="43865">
                  <c:v>3.3589353000000002E-2</c:v>
                </c:pt>
                <c:pt idx="43866">
                  <c:v>3.3589353199999998E-2</c:v>
                </c:pt>
                <c:pt idx="43867">
                  <c:v>3.3589353400000001E-2</c:v>
                </c:pt>
                <c:pt idx="43868">
                  <c:v>3.3589353600000003E-2</c:v>
                </c:pt>
                <c:pt idx="43869">
                  <c:v>3.3589353799999999E-2</c:v>
                </c:pt>
                <c:pt idx="43870">
                  <c:v>3.3589354000000002E-2</c:v>
                </c:pt>
                <c:pt idx="43871">
                  <c:v>3.3589354199999998E-2</c:v>
                </c:pt>
                <c:pt idx="43872">
                  <c:v>3.35893544E-2</c:v>
                </c:pt>
                <c:pt idx="43873">
                  <c:v>3.3589354600000003E-2</c:v>
                </c:pt>
                <c:pt idx="43874">
                  <c:v>3.3589354799999999E-2</c:v>
                </c:pt>
                <c:pt idx="43875">
                  <c:v>3.3589355000000001E-2</c:v>
                </c:pt>
                <c:pt idx="43876">
                  <c:v>3.3589355199999997E-2</c:v>
                </c:pt>
                <c:pt idx="43877">
                  <c:v>3.35893554E-2</c:v>
                </c:pt>
                <c:pt idx="43878">
                  <c:v>3.3589355600000002E-2</c:v>
                </c:pt>
                <c:pt idx="43879">
                  <c:v>3.3589355799999998E-2</c:v>
                </c:pt>
                <c:pt idx="43880">
                  <c:v>3.3589356000000001E-2</c:v>
                </c:pt>
                <c:pt idx="43881">
                  <c:v>3.3589356200000003E-2</c:v>
                </c:pt>
                <c:pt idx="43882">
                  <c:v>3.3589356399999999E-2</c:v>
                </c:pt>
                <c:pt idx="43883">
                  <c:v>3.3589356600000002E-2</c:v>
                </c:pt>
                <c:pt idx="43884">
                  <c:v>3.3589356799999998E-2</c:v>
                </c:pt>
                <c:pt idx="43885">
                  <c:v>3.3589357E-2</c:v>
                </c:pt>
                <c:pt idx="43886">
                  <c:v>3.3589357200000003E-2</c:v>
                </c:pt>
                <c:pt idx="43887">
                  <c:v>3.3589357399999999E-2</c:v>
                </c:pt>
                <c:pt idx="43888">
                  <c:v>3.3589357600000001E-2</c:v>
                </c:pt>
                <c:pt idx="43889">
                  <c:v>3.3589357799999997E-2</c:v>
                </c:pt>
                <c:pt idx="43890">
                  <c:v>3.3589358E-2</c:v>
                </c:pt>
                <c:pt idx="43891">
                  <c:v>3.3589358200000002E-2</c:v>
                </c:pt>
                <c:pt idx="43892">
                  <c:v>3.3589358399999998E-2</c:v>
                </c:pt>
                <c:pt idx="43893">
                  <c:v>3.3589358600000001E-2</c:v>
                </c:pt>
                <c:pt idx="43894">
                  <c:v>3.3589358800000003E-2</c:v>
                </c:pt>
                <c:pt idx="43895">
                  <c:v>3.3589358999999999E-2</c:v>
                </c:pt>
                <c:pt idx="43896">
                  <c:v>3.3589359200000002E-2</c:v>
                </c:pt>
                <c:pt idx="43897">
                  <c:v>3.3589359399999998E-2</c:v>
                </c:pt>
                <c:pt idx="43898">
                  <c:v>3.35893596E-2</c:v>
                </c:pt>
                <c:pt idx="43899">
                  <c:v>3.3589359800000003E-2</c:v>
                </c:pt>
                <c:pt idx="43900">
                  <c:v>3.3589359999999999E-2</c:v>
                </c:pt>
                <c:pt idx="43901">
                  <c:v>3.3589360200000001E-2</c:v>
                </c:pt>
                <c:pt idx="43902">
                  <c:v>3.3589360399999997E-2</c:v>
                </c:pt>
                <c:pt idx="43903">
                  <c:v>3.35893606E-2</c:v>
                </c:pt>
                <c:pt idx="43904">
                  <c:v>3.3589360800000002E-2</c:v>
                </c:pt>
                <c:pt idx="43905">
                  <c:v>3.3589360999999998E-2</c:v>
                </c:pt>
                <c:pt idx="43906">
                  <c:v>3.3589361200000001E-2</c:v>
                </c:pt>
                <c:pt idx="43907">
                  <c:v>3.3589361399999997E-2</c:v>
                </c:pt>
                <c:pt idx="43908">
                  <c:v>3.3589361599999999E-2</c:v>
                </c:pt>
                <c:pt idx="43909">
                  <c:v>3.3589361800000002E-2</c:v>
                </c:pt>
                <c:pt idx="43910">
                  <c:v>3.3589361999999998E-2</c:v>
                </c:pt>
                <c:pt idx="43911">
                  <c:v>3.35893622E-2</c:v>
                </c:pt>
                <c:pt idx="43912">
                  <c:v>3.3589362400000003E-2</c:v>
                </c:pt>
                <c:pt idx="43913">
                  <c:v>3.3589362599999999E-2</c:v>
                </c:pt>
                <c:pt idx="43914">
                  <c:v>3.3589362800000001E-2</c:v>
                </c:pt>
                <c:pt idx="43915">
                  <c:v>3.3589362999999997E-2</c:v>
                </c:pt>
                <c:pt idx="43916">
                  <c:v>3.35893632E-2</c:v>
                </c:pt>
                <c:pt idx="43917">
                  <c:v>3.3589363400000002E-2</c:v>
                </c:pt>
                <c:pt idx="43918">
                  <c:v>3.3589363599999998E-2</c:v>
                </c:pt>
                <c:pt idx="43919">
                  <c:v>3.3589363800000001E-2</c:v>
                </c:pt>
                <c:pt idx="43920">
                  <c:v>3.3589363999999997E-2</c:v>
                </c:pt>
                <c:pt idx="43921">
                  <c:v>3.3589364199999999E-2</c:v>
                </c:pt>
                <c:pt idx="43922">
                  <c:v>3.3589364400000002E-2</c:v>
                </c:pt>
                <c:pt idx="43923">
                  <c:v>3.3589364599999998E-2</c:v>
                </c:pt>
                <c:pt idx="43924">
                  <c:v>3.35893648E-2</c:v>
                </c:pt>
                <c:pt idx="43925">
                  <c:v>3.3589365000000003E-2</c:v>
                </c:pt>
                <c:pt idx="43926">
                  <c:v>3.3589365199999999E-2</c:v>
                </c:pt>
                <c:pt idx="43927">
                  <c:v>3.3589365400000001E-2</c:v>
                </c:pt>
                <c:pt idx="43928">
                  <c:v>3.3589365599999997E-2</c:v>
                </c:pt>
                <c:pt idx="43929">
                  <c:v>3.35893658E-2</c:v>
                </c:pt>
                <c:pt idx="43930">
                  <c:v>3.3589366000000002E-2</c:v>
                </c:pt>
                <c:pt idx="43931">
                  <c:v>3.3589366199999998E-2</c:v>
                </c:pt>
                <c:pt idx="43932">
                  <c:v>3.3589366400000001E-2</c:v>
                </c:pt>
                <c:pt idx="43933">
                  <c:v>3.3589366599999997E-2</c:v>
                </c:pt>
                <c:pt idx="43934">
                  <c:v>3.3589366799999999E-2</c:v>
                </c:pt>
                <c:pt idx="43935">
                  <c:v>3.3589367000000002E-2</c:v>
                </c:pt>
                <c:pt idx="43936">
                  <c:v>3.3589367199999998E-2</c:v>
                </c:pt>
                <c:pt idx="43937">
                  <c:v>3.35893674E-2</c:v>
                </c:pt>
                <c:pt idx="43938">
                  <c:v>3.3589367600000003E-2</c:v>
                </c:pt>
                <c:pt idx="43939">
                  <c:v>3.3589367799999999E-2</c:v>
                </c:pt>
                <c:pt idx="43940">
                  <c:v>3.3589368000000001E-2</c:v>
                </c:pt>
                <c:pt idx="43941">
                  <c:v>3.3589368199999997E-2</c:v>
                </c:pt>
                <c:pt idx="43942">
                  <c:v>3.35893684E-2</c:v>
                </c:pt>
                <c:pt idx="43943">
                  <c:v>3.3589368600000002E-2</c:v>
                </c:pt>
                <c:pt idx="43944">
                  <c:v>3.3589368799999998E-2</c:v>
                </c:pt>
                <c:pt idx="43945">
                  <c:v>3.3589369000000001E-2</c:v>
                </c:pt>
                <c:pt idx="43946">
                  <c:v>3.3589369199999997E-2</c:v>
                </c:pt>
                <c:pt idx="43947">
                  <c:v>3.3589369399999999E-2</c:v>
                </c:pt>
                <c:pt idx="43948">
                  <c:v>3.3589369600000002E-2</c:v>
                </c:pt>
                <c:pt idx="43949">
                  <c:v>3.3589369799999998E-2</c:v>
                </c:pt>
                <c:pt idx="43950">
                  <c:v>3.358937E-2</c:v>
                </c:pt>
                <c:pt idx="43951">
                  <c:v>3.3589370200000003E-2</c:v>
                </c:pt>
                <c:pt idx="43952">
                  <c:v>3.3589370399999999E-2</c:v>
                </c:pt>
                <c:pt idx="43953">
                  <c:v>3.3589370600000001E-2</c:v>
                </c:pt>
                <c:pt idx="43954">
                  <c:v>3.3589370799999997E-2</c:v>
                </c:pt>
                <c:pt idx="43955">
                  <c:v>3.3589371E-2</c:v>
                </c:pt>
                <c:pt idx="43956">
                  <c:v>3.3589371200000002E-2</c:v>
                </c:pt>
                <c:pt idx="43957">
                  <c:v>3.3589371399999998E-2</c:v>
                </c:pt>
                <c:pt idx="43958">
                  <c:v>3.3589371600000001E-2</c:v>
                </c:pt>
                <c:pt idx="43959">
                  <c:v>3.3589371799999997E-2</c:v>
                </c:pt>
                <c:pt idx="43960">
                  <c:v>3.3589371999999999E-2</c:v>
                </c:pt>
                <c:pt idx="43961">
                  <c:v>3.3589372200000002E-2</c:v>
                </c:pt>
                <c:pt idx="43962">
                  <c:v>3.3589372399999998E-2</c:v>
                </c:pt>
                <c:pt idx="43963">
                  <c:v>3.35893726E-2</c:v>
                </c:pt>
                <c:pt idx="43964">
                  <c:v>3.3589372800000003E-2</c:v>
                </c:pt>
                <c:pt idx="43965">
                  <c:v>3.3589372999999999E-2</c:v>
                </c:pt>
                <c:pt idx="43966">
                  <c:v>3.3589373200000001E-2</c:v>
                </c:pt>
                <c:pt idx="43967">
                  <c:v>3.3589373399999997E-2</c:v>
                </c:pt>
                <c:pt idx="43968">
                  <c:v>3.35893736E-2</c:v>
                </c:pt>
                <c:pt idx="43969">
                  <c:v>3.3589373800000003E-2</c:v>
                </c:pt>
                <c:pt idx="43970">
                  <c:v>3.3589373999999998E-2</c:v>
                </c:pt>
                <c:pt idx="43971">
                  <c:v>3.3589374200000001E-2</c:v>
                </c:pt>
                <c:pt idx="43972">
                  <c:v>3.3589374399999997E-2</c:v>
                </c:pt>
                <c:pt idx="43973">
                  <c:v>3.3589374599999999E-2</c:v>
                </c:pt>
                <c:pt idx="43974">
                  <c:v>3.3589374800000002E-2</c:v>
                </c:pt>
                <c:pt idx="43975">
                  <c:v>3.3589374999999998E-2</c:v>
                </c:pt>
                <c:pt idx="43976">
                  <c:v>3.35893752E-2</c:v>
                </c:pt>
                <c:pt idx="43977">
                  <c:v>3.3589375400000003E-2</c:v>
                </c:pt>
                <c:pt idx="43978">
                  <c:v>3.3589375599999999E-2</c:v>
                </c:pt>
                <c:pt idx="43979">
                  <c:v>3.3589375800000001E-2</c:v>
                </c:pt>
                <c:pt idx="43980">
                  <c:v>3.3589375999999997E-2</c:v>
                </c:pt>
                <c:pt idx="43981">
                  <c:v>3.35893762E-2</c:v>
                </c:pt>
                <c:pt idx="43982">
                  <c:v>3.3589376400000003E-2</c:v>
                </c:pt>
                <c:pt idx="43983">
                  <c:v>3.3589376599999998E-2</c:v>
                </c:pt>
                <c:pt idx="43984">
                  <c:v>3.3589376800000001E-2</c:v>
                </c:pt>
                <c:pt idx="43985">
                  <c:v>3.3589376999999997E-2</c:v>
                </c:pt>
                <c:pt idx="43986">
                  <c:v>3.3589377199999999E-2</c:v>
                </c:pt>
                <c:pt idx="43987">
                  <c:v>3.3589377400000002E-2</c:v>
                </c:pt>
                <c:pt idx="43988">
                  <c:v>3.3589377599999998E-2</c:v>
                </c:pt>
                <c:pt idx="43989">
                  <c:v>3.35893778E-2</c:v>
                </c:pt>
                <c:pt idx="43990">
                  <c:v>3.3589378000000003E-2</c:v>
                </c:pt>
                <c:pt idx="43991">
                  <c:v>3.3589378199999999E-2</c:v>
                </c:pt>
                <c:pt idx="43992">
                  <c:v>3.3589378400000001E-2</c:v>
                </c:pt>
                <c:pt idx="43993">
                  <c:v>3.3589378599999997E-2</c:v>
                </c:pt>
                <c:pt idx="43994">
                  <c:v>3.35893788E-2</c:v>
                </c:pt>
                <c:pt idx="43995">
                  <c:v>3.3589379000000003E-2</c:v>
                </c:pt>
                <c:pt idx="43996">
                  <c:v>3.3589379199999998E-2</c:v>
                </c:pt>
                <c:pt idx="43997">
                  <c:v>3.3589379400000001E-2</c:v>
                </c:pt>
                <c:pt idx="43998">
                  <c:v>3.3589379599999997E-2</c:v>
                </c:pt>
                <c:pt idx="43999">
                  <c:v>3.3589379799999999E-2</c:v>
                </c:pt>
                <c:pt idx="44000">
                  <c:v>3.3589380000000002E-2</c:v>
                </c:pt>
                <c:pt idx="44001">
                  <c:v>3.3589380199999998E-2</c:v>
                </c:pt>
                <c:pt idx="44002">
                  <c:v>3.35893804E-2</c:v>
                </c:pt>
                <c:pt idx="44003">
                  <c:v>3.3589380600000003E-2</c:v>
                </c:pt>
                <c:pt idx="44004">
                  <c:v>3.3589380799999999E-2</c:v>
                </c:pt>
                <c:pt idx="44005">
                  <c:v>3.3589381000000001E-2</c:v>
                </c:pt>
                <c:pt idx="44006">
                  <c:v>3.3589381199999997E-2</c:v>
                </c:pt>
                <c:pt idx="44007">
                  <c:v>3.35893814E-2</c:v>
                </c:pt>
                <c:pt idx="44008">
                  <c:v>3.3589381600000003E-2</c:v>
                </c:pt>
                <c:pt idx="44009">
                  <c:v>3.3589381799999998E-2</c:v>
                </c:pt>
                <c:pt idx="44010">
                  <c:v>3.3589382000000001E-2</c:v>
                </c:pt>
                <c:pt idx="44011">
                  <c:v>3.3589382199999997E-2</c:v>
                </c:pt>
                <c:pt idx="44012">
                  <c:v>3.3589382399999999E-2</c:v>
                </c:pt>
                <c:pt idx="44013">
                  <c:v>3.3589382600000002E-2</c:v>
                </c:pt>
                <c:pt idx="44014">
                  <c:v>3.3589382799999998E-2</c:v>
                </c:pt>
                <c:pt idx="44015">
                  <c:v>3.3589383E-2</c:v>
                </c:pt>
                <c:pt idx="44016">
                  <c:v>3.3589383200000003E-2</c:v>
                </c:pt>
                <c:pt idx="44017">
                  <c:v>3.3589383399999999E-2</c:v>
                </c:pt>
                <c:pt idx="44018">
                  <c:v>3.3589383600000002E-2</c:v>
                </c:pt>
                <c:pt idx="44019">
                  <c:v>3.3589383799999997E-2</c:v>
                </c:pt>
                <c:pt idx="44020">
                  <c:v>3.3589384E-2</c:v>
                </c:pt>
                <c:pt idx="44021">
                  <c:v>3.3589384200000003E-2</c:v>
                </c:pt>
                <c:pt idx="44022">
                  <c:v>3.3589384399999998E-2</c:v>
                </c:pt>
                <c:pt idx="44023">
                  <c:v>3.3589384600000001E-2</c:v>
                </c:pt>
                <c:pt idx="44024">
                  <c:v>3.3589384799999997E-2</c:v>
                </c:pt>
                <c:pt idx="44025">
                  <c:v>3.3589384999999999E-2</c:v>
                </c:pt>
                <c:pt idx="44026">
                  <c:v>3.3589385200000002E-2</c:v>
                </c:pt>
                <c:pt idx="44027">
                  <c:v>3.3589385399999998E-2</c:v>
                </c:pt>
                <c:pt idx="44028">
                  <c:v>3.35893856E-2</c:v>
                </c:pt>
                <c:pt idx="44029">
                  <c:v>3.3589385800000003E-2</c:v>
                </c:pt>
                <c:pt idx="44030">
                  <c:v>3.3589385999999999E-2</c:v>
                </c:pt>
                <c:pt idx="44031">
                  <c:v>3.3589386200000002E-2</c:v>
                </c:pt>
                <c:pt idx="44032">
                  <c:v>3.3589386399999997E-2</c:v>
                </c:pt>
                <c:pt idx="44033">
                  <c:v>3.35893866E-2</c:v>
                </c:pt>
                <c:pt idx="44034">
                  <c:v>3.3589386800000003E-2</c:v>
                </c:pt>
                <c:pt idx="44035">
                  <c:v>3.3589386999999998E-2</c:v>
                </c:pt>
                <c:pt idx="44036">
                  <c:v>3.3589387200000001E-2</c:v>
                </c:pt>
                <c:pt idx="44037">
                  <c:v>3.3589387399999997E-2</c:v>
                </c:pt>
                <c:pt idx="44038">
                  <c:v>3.3589387599999999E-2</c:v>
                </c:pt>
                <c:pt idx="44039">
                  <c:v>3.3589387800000002E-2</c:v>
                </c:pt>
                <c:pt idx="44040">
                  <c:v>3.3589387999999998E-2</c:v>
                </c:pt>
                <c:pt idx="44041">
                  <c:v>3.35893882E-2</c:v>
                </c:pt>
                <c:pt idx="44042">
                  <c:v>3.3589388400000003E-2</c:v>
                </c:pt>
                <c:pt idx="44043">
                  <c:v>3.3589388599999999E-2</c:v>
                </c:pt>
                <c:pt idx="44044">
                  <c:v>3.3589388800000002E-2</c:v>
                </c:pt>
                <c:pt idx="44045">
                  <c:v>3.3589388999999997E-2</c:v>
                </c:pt>
                <c:pt idx="44046">
                  <c:v>3.35893892E-2</c:v>
                </c:pt>
                <c:pt idx="44047">
                  <c:v>3.3589389400000003E-2</c:v>
                </c:pt>
                <c:pt idx="44048">
                  <c:v>3.3589389599999998E-2</c:v>
                </c:pt>
                <c:pt idx="44049">
                  <c:v>3.3589389800000001E-2</c:v>
                </c:pt>
                <c:pt idx="44050">
                  <c:v>3.3589389999999997E-2</c:v>
                </c:pt>
                <c:pt idx="44051">
                  <c:v>3.3589390199999999E-2</c:v>
                </c:pt>
                <c:pt idx="44052">
                  <c:v>3.3589390400000002E-2</c:v>
                </c:pt>
                <c:pt idx="44053">
                  <c:v>3.3589390599999998E-2</c:v>
                </c:pt>
                <c:pt idx="44054">
                  <c:v>3.35893908E-2</c:v>
                </c:pt>
                <c:pt idx="44055">
                  <c:v>3.3589391000000003E-2</c:v>
                </c:pt>
                <c:pt idx="44056">
                  <c:v>3.3589391199999999E-2</c:v>
                </c:pt>
                <c:pt idx="44057">
                  <c:v>3.3589391400000002E-2</c:v>
                </c:pt>
                <c:pt idx="44058">
                  <c:v>3.3589391599999997E-2</c:v>
                </c:pt>
                <c:pt idx="44059">
                  <c:v>3.35893918E-2</c:v>
                </c:pt>
                <c:pt idx="44060">
                  <c:v>3.3589392000000003E-2</c:v>
                </c:pt>
                <c:pt idx="44061">
                  <c:v>3.3589392199999998E-2</c:v>
                </c:pt>
                <c:pt idx="44062">
                  <c:v>3.3589392400000001E-2</c:v>
                </c:pt>
                <c:pt idx="44063">
                  <c:v>3.3589392599999997E-2</c:v>
                </c:pt>
                <c:pt idx="44064">
                  <c:v>3.3589392799999999E-2</c:v>
                </c:pt>
                <c:pt idx="44065">
                  <c:v>3.3589393000000002E-2</c:v>
                </c:pt>
                <c:pt idx="44066">
                  <c:v>3.3589393199999998E-2</c:v>
                </c:pt>
                <c:pt idx="44067">
                  <c:v>3.3589393400000001E-2</c:v>
                </c:pt>
                <c:pt idx="44068">
                  <c:v>3.3589393600000003E-2</c:v>
                </c:pt>
                <c:pt idx="44069">
                  <c:v>3.3589393799999999E-2</c:v>
                </c:pt>
                <c:pt idx="44070">
                  <c:v>3.3589394000000002E-2</c:v>
                </c:pt>
                <c:pt idx="44071">
                  <c:v>3.3589394199999997E-2</c:v>
                </c:pt>
                <c:pt idx="44072">
                  <c:v>3.35893944E-2</c:v>
                </c:pt>
                <c:pt idx="44073">
                  <c:v>3.3589394600000003E-2</c:v>
                </c:pt>
                <c:pt idx="44074">
                  <c:v>3.3589394799999998E-2</c:v>
                </c:pt>
                <c:pt idx="44075">
                  <c:v>3.3589395000000001E-2</c:v>
                </c:pt>
                <c:pt idx="44076">
                  <c:v>3.3589395199999997E-2</c:v>
                </c:pt>
                <c:pt idx="44077">
                  <c:v>3.3589395399999999E-2</c:v>
                </c:pt>
                <c:pt idx="44078">
                  <c:v>3.3589395600000002E-2</c:v>
                </c:pt>
                <c:pt idx="44079">
                  <c:v>3.3589395799999998E-2</c:v>
                </c:pt>
                <c:pt idx="44080">
                  <c:v>3.3589396000000001E-2</c:v>
                </c:pt>
                <c:pt idx="44081">
                  <c:v>3.3589396200000003E-2</c:v>
                </c:pt>
                <c:pt idx="44082">
                  <c:v>3.3589396399999999E-2</c:v>
                </c:pt>
                <c:pt idx="44083">
                  <c:v>3.3589396600000002E-2</c:v>
                </c:pt>
                <c:pt idx="44084">
                  <c:v>3.3589396799999997E-2</c:v>
                </c:pt>
                <c:pt idx="44085">
                  <c:v>3.3589397E-2</c:v>
                </c:pt>
                <c:pt idx="44086">
                  <c:v>3.3589397200000003E-2</c:v>
                </c:pt>
                <c:pt idx="44087">
                  <c:v>3.3589397399999998E-2</c:v>
                </c:pt>
                <c:pt idx="44088">
                  <c:v>3.3589397600000001E-2</c:v>
                </c:pt>
                <c:pt idx="44089">
                  <c:v>3.3589397799999997E-2</c:v>
                </c:pt>
                <c:pt idx="44090">
                  <c:v>3.3589397999999999E-2</c:v>
                </c:pt>
                <c:pt idx="44091">
                  <c:v>3.3589398200000002E-2</c:v>
                </c:pt>
                <c:pt idx="44092">
                  <c:v>3.3589398399999998E-2</c:v>
                </c:pt>
                <c:pt idx="44093">
                  <c:v>3.3589398600000001E-2</c:v>
                </c:pt>
                <c:pt idx="44094">
                  <c:v>3.3589398800000003E-2</c:v>
                </c:pt>
                <c:pt idx="44095">
                  <c:v>3.3589398999999999E-2</c:v>
                </c:pt>
                <c:pt idx="44096">
                  <c:v>3.3589399200000002E-2</c:v>
                </c:pt>
                <c:pt idx="44097">
                  <c:v>3.3589399399999997E-2</c:v>
                </c:pt>
                <c:pt idx="44098">
                  <c:v>3.35893996E-2</c:v>
                </c:pt>
                <c:pt idx="44099">
                  <c:v>3.3589399800000003E-2</c:v>
                </c:pt>
                <c:pt idx="44100">
                  <c:v>3.3589399999999998E-2</c:v>
                </c:pt>
                <c:pt idx="44101">
                  <c:v>3.3589400200000001E-2</c:v>
                </c:pt>
                <c:pt idx="44102">
                  <c:v>3.3589400399999997E-2</c:v>
                </c:pt>
                <c:pt idx="44103">
                  <c:v>3.3589400599999999E-2</c:v>
                </c:pt>
                <c:pt idx="44104">
                  <c:v>3.3589400800000002E-2</c:v>
                </c:pt>
                <c:pt idx="44105">
                  <c:v>3.3589400999999998E-2</c:v>
                </c:pt>
                <c:pt idx="44106">
                  <c:v>3.3589401200000001E-2</c:v>
                </c:pt>
                <c:pt idx="44107">
                  <c:v>3.3589401400000003E-2</c:v>
                </c:pt>
                <c:pt idx="44108">
                  <c:v>3.3589401599999999E-2</c:v>
                </c:pt>
                <c:pt idx="44109">
                  <c:v>3.3589401800000002E-2</c:v>
                </c:pt>
                <c:pt idx="44110">
                  <c:v>3.3589401999999997E-2</c:v>
                </c:pt>
                <c:pt idx="44111">
                  <c:v>3.35894022E-2</c:v>
                </c:pt>
                <c:pt idx="44112">
                  <c:v>3.3589402400000003E-2</c:v>
                </c:pt>
                <c:pt idx="44113">
                  <c:v>3.3589402599999998E-2</c:v>
                </c:pt>
                <c:pt idx="44114">
                  <c:v>3.3589402800000001E-2</c:v>
                </c:pt>
                <c:pt idx="44115">
                  <c:v>3.3589402999999997E-2</c:v>
                </c:pt>
                <c:pt idx="44116">
                  <c:v>3.35894032E-2</c:v>
                </c:pt>
                <c:pt idx="44117">
                  <c:v>3.3589403400000002E-2</c:v>
                </c:pt>
                <c:pt idx="44118">
                  <c:v>3.3589403599999998E-2</c:v>
                </c:pt>
                <c:pt idx="44119">
                  <c:v>3.3589403800000001E-2</c:v>
                </c:pt>
                <c:pt idx="44120">
                  <c:v>3.3589404000000003E-2</c:v>
                </c:pt>
                <c:pt idx="44121">
                  <c:v>3.3589404199999999E-2</c:v>
                </c:pt>
                <c:pt idx="44122">
                  <c:v>3.3589404400000002E-2</c:v>
                </c:pt>
                <c:pt idx="44123">
                  <c:v>3.3589404599999997E-2</c:v>
                </c:pt>
                <c:pt idx="44124">
                  <c:v>3.35894048E-2</c:v>
                </c:pt>
                <c:pt idx="44125">
                  <c:v>3.3589405000000003E-2</c:v>
                </c:pt>
                <c:pt idx="44126">
                  <c:v>3.3589405199999998E-2</c:v>
                </c:pt>
                <c:pt idx="44127">
                  <c:v>3.3589405400000001E-2</c:v>
                </c:pt>
                <c:pt idx="44128">
                  <c:v>3.3589405599999997E-2</c:v>
                </c:pt>
                <c:pt idx="44129">
                  <c:v>3.35894058E-2</c:v>
                </c:pt>
                <c:pt idx="44130">
                  <c:v>3.3589406000000002E-2</c:v>
                </c:pt>
                <c:pt idx="44131">
                  <c:v>3.3589406199999998E-2</c:v>
                </c:pt>
                <c:pt idx="44132">
                  <c:v>3.3589406400000001E-2</c:v>
                </c:pt>
                <c:pt idx="44133">
                  <c:v>3.3589406600000003E-2</c:v>
                </c:pt>
                <c:pt idx="44134">
                  <c:v>3.3589406799999999E-2</c:v>
                </c:pt>
                <c:pt idx="44135">
                  <c:v>3.3589407000000002E-2</c:v>
                </c:pt>
                <c:pt idx="44136">
                  <c:v>3.3589407199999997E-2</c:v>
                </c:pt>
                <c:pt idx="44137">
                  <c:v>3.35894074E-2</c:v>
                </c:pt>
                <c:pt idx="44138">
                  <c:v>3.3589407600000003E-2</c:v>
                </c:pt>
                <c:pt idx="44139">
                  <c:v>3.3589407799999998E-2</c:v>
                </c:pt>
                <c:pt idx="44140">
                  <c:v>3.3589408000000001E-2</c:v>
                </c:pt>
                <c:pt idx="44141">
                  <c:v>3.3589408199999997E-2</c:v>
                </c:pt>
                <c:pt idx="44142">
                  <c:v>3.35894084E-2</c:v>
                </c:pt>
                <c:pt idx="44143">
                  <c:v>3.3589408600000002E-2</c:v>
                </c:pt>
                <c:pt idx="44144">
                  <c:v>3.3589408799999998E-2</c:v>
                </c:pt>
                <c:pt idx="44145">
                  <c:v>3.3589409000000001E-2</c:v>
                </c:pt>
                <c:pt idx="44146">
                  <c:v>3.3589409200000003E-2</c:v>
                </c:pt>
                <c:pt idx="44147">
                  <c:v>3.3589409399999999E-2</c:v>
                </c:pt>
                <c:pt idx="44148">
                  <c:v>3.3589409600000002E-2</c:v>
                </c:pt>
                <c:pt idx="44149">
                  <c:v>3.3589409799999997E-2</c:v>
                </c:pt>
                <c:pt idx="44150">
                  <c:v>3.358941E-2</c:v>
                </c:pt>
                <c:pt idx="44151">
                  <c:v>3.3589410200000003E-2</c:v>
                </c:pt>
                <c:pt idx="44152">
                  <c:v>3.3589410399999999E-2</c:v>
                </c:pt>
                <c:pt idx="44153">
                  <c:v>3.3589410600000001E-2</c:v>
                </c:pt>
                <c:pt idx="44154">
                  <c:v>3.3589410799999997E-2</c:v>
                </c:pt>
                <c:pt idx="44155">
                  <c:v>3.3589411E-2</c:v>
                </c:pt>
                <c:pt idx="44156">
                  <c:v>3.3589411200000002E-2</c:v>
                </c:pt>
                <c:pt idx="44157">
                  <c:v>3.3589411399999998E-2</c:v>
                </c:pt>
                <c:pt idx="44158">
                  <c:v>3.3589411600000001E-2</c:v>
                </c:pt>
                <c:pt idx="44159">
                  <c:v>3.3589411800000003E-2</c:v>
                </c:pt>
                <c:pt idx="44160">
                  <c:v>3.3589411999999999E-2</c:v>
                </c:pt>
                <c:pt idx="44161">
                  <c:v>3.3589412200000002E-2</c:v>
                </c:pt>
                <c:pt idx="44162">
                  <c:v>3.3589412399999997E-2</c:v>
                </c:pt>
                <c:pt idx="44163">
                  <c:v>3.35894126E-2</c:v>
                </c:pt>
                <c:pt idx="44164">
                  <c:v>3.3589412800000003E-2</c:v>
                </c:pt>
                <c:pt idx="44165">
                  <c:v>3.3589412999999999E-2</c:v>
                </c:pt>
                <c:pt idx="44166">
                  <c:v>3.3589413200000001E-2</c:v>
                </c:pt>
                <c:pt idx="44167">
                  <c:v>3.3589413399999997E-2</c:v>
                </c:pt>
                <c:pt idx="44168">
                  <c:v>3.35894136E-2</c:v>
                </c:pt>
                <c:pt idx="44169">
                  <c:v>3.3589413800000002E-2</c:v>
                </c:pt>
                <c:pt idx="44170">
                  <c:v>3.3589413999999998E-2</c:v>
                </c:pt>
                <c:pt idx="44171">
                  <c:v>3.3589414200000001E-2</c:v>
                </c:pt>
                <c:pt idx="44172">
                  <c:v>3.3589414400000003E-2</c:v>
                </c:pt>
                <c:pt idx="44173">
                  <c:v>3.3589414599999999E-2</c:v>
                </c:pt>
                <c:pt idx="44174">
                  <c:v>3.3589414800000002E-2</c:v>
                </c:pt>
                <c:pt idx="44175">
                  <c:v>3.3589414999999997E-2</c:v>
                </c:pt>
                <c:pt idx="44176">
                  <c:v>3.35894152E-2</c:v>
                </c:pt>
                <c:pt idx="44177">
                  <c:v>3.3589415400000003E-2</c:v>
                </c:pt>
                <c:pt idx="44178">
                  <c:v>3.3589415599999999E-2</c:v>
                </c:pt>
                <c:pt idx="44179">
                  <c:v>3.3589415800000001E-2</c:v>
                </c:pt>
                <c:pt idx="44180">
                  <c:v>3.3589415999999997E-2</c:v>
                </c:pt>
                <c:pt idx="44181">
                  <c:v>3.35894162E-2</c:v>
                </c:pt>
                <c:pt idx="44182">
                  <c:v>3.3589416400000002E-2</c:v>
                </c:pt>
                <c:pt idx="44183">
                  <c:v>3.3589416599999998E-2</c:v>
                </c:pt>
                <c:pt idx="44184">
                  <c:v>3.3589416800000001E-2</c:v>
                </c:pt>
                <c:pt idx="44185">
                  <c:v>3.3589417000000003E-2</c:v>
                </c:pt>
                <c:pt idx="44186">
                  <c:v>3.3589417199999999E-2</c:v>
                </c:pt>
                <c:pt idx="44187">
                  <c:v>3.3589417400000002E-2</c:v>
                </c:pt>
                <c:pt idx="44188">
                  <c:v>3.3589417599999997E-2</c:v>
                </c:pt>
                <c:pt idx="44189">
                  <c:v>3.35894178E-2</c:v>
                </c:pt>
                <c:pt idx="44190">
                  <c:v>3.3589418000000003E-2</c:v>
                </c:pt>
                <c:pt idx="44191">
                  <c:v>3.3589418199999999E-2</c:v>
                </c:pt>
                <c:pt idx="44192">
                  <c:v>3.3589418400000001E-2</c:v>
                </c:pt>
                <c:pt idx="44193">
                  <c:v>3.3589418599999997E-2</c:v>
                </c:pt>
                <c:pt idx="44194">
                  <c:v>3.35894188E-2</c:v>
                </c:pt>
                <c:pt idx="44195">
                  <c:v>3.3589419000000002E-2</c:v>
                </c:pt>
                <c:pt idx="44196">
                  <c:v>3.3589419199999998E-2</c:v>
                </c:pt>
                <c:pt idx="44197">
                  <c:v>3.3589419400000001E-2</c:v>
                </c:pt>
                <c:pt idx="44198">
                  <c:v>3.3589419600000003E-2</c:v>
                </c:pt>
                <c:pt idx="44199">
                  <c:v>3.3589419799999999E-2</c:v>
                </c:pt>
                <c:pt idx="44200">
                  <c:v>3.3589420000000002E-2</c:v>
                </c:pt>
                <c:pt idx="44201">
                  <c:v>3.3589420199999998E-2</c:v>
                </c:pt>
                <c:pt idx="44202">
                  <c:v>3.35894204E-2</c:v>
                </c:pt>
                <c:pt idx="44203">
                  <c:v>3.3589420600000003E-2</c:v>
                </c:pt>
                <c:pt idx="44204">
                  <c:v>3.3589420799999999E-2</c:v>
                </c:pt>
                <c:pt idx="44205">
                  <c:v>3.3589421000000001E-2</c:v>
                </c:pt>
                <c:pt idx="44206">
                  <c:v>3.3589421199999997E-2</c:v>
                </c:pt>
                <c:pt idx="44207">
                  <c:v>3.35894214E-2</c:v>
                </c:pt>
                <c:pt idx="44208">
                  <c:v>3.3589421600000002E-2</c:v>
                </c:pt>
                <c:pt idx="44209">
                  <c:v>3.3589421799999998E-2</c:v>
                </c:pt>
                <c:pt idx="44210">
                  <c:v>3.3589422000000001E-2</c:v>
                </c:pt>
                <c:pt idx="44211">
                  <c:v>3.3589422200000003E-2</c:v>
                </c:pt>
                <c:pt idx="44212">
                  <c:v>3.3589422399999999E-2</c:v>
                </c:pt>
                <c:pt idx="44213">
                  <c:v>3.3589422600000002E-2</c:v>
                </c:pt>
                <c:pt idx="44214">
                  <c:v>3.3589422799999998E-2</c:v>
                </c:pt>
                <c:pt idx="44215">
                  <c:v>3.3589423E-2</c:v>
                </c:pt>
                <c:pt idx="44216">
                  <c:v>3.3589423200000003E-2</c:v>
                </c:pt>
                <c:pt idx="44217">
                  <c:v>3.3589423399999999E-2</c:v>
                </c:pt>
                <c:pt idx="44218">
                  <c:v>3.3589423600000001E-2</c:v>
                </c:pt>
                <c:pt idx="44219">
                  <c:v>3.3589423799999997E-2</c:v>
                </c:pt>
                <c:pt idx="44220">
                  <c:v>3.3589424E-2</c:v>
                </c:pt>
                <c:pt idx="44221">
                  <c:v>3.3589424200000002E-2</c:v>
                </c:pt>
                <c:pt idx="44222">
                  <c:v>3.3589424399999998E-2</c:v>
                </c:pt>
                <c:pt idx="44223">
                  <c:v>3.3589424600000001E-2</c:v>
                </c:pt>
                <c:pt idx="44224">
                  <c:v>3.3589424800000003E-2</c:v>
                </c:pt>
                <c:pt idx="44225">
                  <c:v>3.3589424999999999E-2</c:v>
                </c:pt>
                <c:pt idx="44226">
                  <c:v>3.3589425200000002E-2</c:v>
                </c:pt>
                <c:pt idx="44227">
                  <c:v>3.3589425399999998E-2</c:v>
                </c:pt>
                <c:pt idx="44228">
                  <c:v>3.35894256E-2</c:v>
                </c:pt>
                <c:pt idx="44229">
                  <c:v>3.3589425800000003E-2</c:v>
                </c:pt>
                <c:pt idx="44230">
                  <c:v>3.3589425999999999E-2</c:v>
                </c:pt>
                <c:pt idx="44231">
                  <c:v>3.3589426200000001E-2</c:v>
                </c:pt>
                <c:pt idx="44232">
                  <c:v>3.3589426399999997E-2</c:v>
                </c:pt>
                <c:pt idx="44233">
                  <c:v>3.35894266E-2</c:v>
                </c:pt>
                <c:pt idx="44234">
                  <c:v>3.3589426800000002E-2</c:v>
                </c:pt>
                <c:pt idx="44235">
                  <c:v>3.3589426999999998E-2</c:v>
                </c:pt>
                <c:pt idx="44236">
                  <c:v>3.3589427200000001E-2</c:v>
                </c:pt>
                <c:pt idx="44237">
                  <c:v>3.3589427400000003E-2</c:v>
                </c:pt>
                <c:pt idx="44238">
                  <c:v>3.3589427599999999E-2</c:v>
                </c:pt>
                <c:pt idx="44239">
                  <c:v>3.3589427800000002E-2</c:v>
                </c:pt>
                <c:pt idx="44240">
                  <c:v>3.3589427999999998E-2</c:v>
                </c:pt>
                <c:pt idx="44241">
                  <c:v>3.35894282E-2</c:v>
                </c:pt>
                <c:pt idx="44242">
                  <c:v>3.3589428400000003E-2</c:v>
                </c:pt>
                <c:pt idx="44243">
                  <c:v>3.3589428599999999E-2</c:v>
                </c:pt>
                <c:pt idx="44244">
                  <c:v>3.3589428800000001E-2</c:v>
                </c:pt>
                <c:pt idx="44245">
                  <c:v>3.3589428999999997E-2</c:v>
                </c:pt>
                <c:pt idx="44246">
                  <c:v>3.35894292E-2</c:v>
                </c:pt>
                <c:pt idx="44247">
                  <c:v>3.3589429400000002E-2</c:v>
                </c:pt>
                <c:pt idx="44248">
                  <c:v>3.3589429599999998E-2</c:v>
                </c:pt>
                <c:pt idx="44249">
                  <c:v>3.3589429800000001E-2</c:v>
                </c:pt>
                <c:pt idx="44250">
                  <c:v>3.3589430000000003E-2</c:v>
                </c:pt>
                <c:pt idx="44251">
                  <c:v>3.3589430199999999E-2</c:v>
                </c:pt>
                <c:pt idx="44252">
                  <c:v>3.3589430400000002E-2</c:v>
                </c:pt>
                <c:pt idx="44253">
                  <c:v>3.3589430599999998E-2</c:v>
                </c:pt>
                <c:pt idx="44254">
                  <c:v>3.35894308E-2</c:v>
                </c:pt>
                <c:pt idx="44255">
                  <c:v>3.3589431000000003E-2</c:v>
                </c:pt>
                <c:pt idx="44256">
                  <c:v>3.3589431199999999E-2</c:v>
                </c:pt>
                <c:pt idx="44257">
                  <c:v>3.3589431400000001E-2</c:v>
                </c:pt>
                <c:pt idx="44258">
                  <c:v>3.3589431599999997E-2</c:v>
                </c:pt>
                <c:pt idx="44259">
                  <c:v>3.35894318E-2</c:v>
                </c:pt>
                <c:pt idx="44260">
                  <c:v>3.3589432000000002E-2</c:v>
                </c:pt>
                <c:pt idx="44261">
                  <c:v>3.3589432199999998E-2</c:v>
                </c:pt>
                <c:pt idx="44262">
                  <c:v>3.3589432400000001E-2</c:v>
                </c:pt>
                <c:pt idx="44263">
                  <c:v>3.3589432599999997E-2</c:v>
                </c:pt>
                <c:pt idx="44264">
                  <c:v>3.3589432799999999E-2</c:v>
                </c:pt>
                <c:pt idx="44265">
                  <c:v>3.3589433000000002E-2</c:v>
                </c:pt>
                <c:pt idx="44266">
                  <c:v>3.3589433199999998E-2</c:v>
                </c:pt>
                <c:pt idx="44267">
                  <c:v>3.35894334E-2</c:v>
                </c:pt>
                <c:pt idx="44268">
                  <c:v>3.3589433600000003E-2</c:v>
                </c:pt>
                <c:pt idx="44269">
                  <c:v>3.3589433799999999E-2</c:v>
                </c:pt>
                <c:pt idx="44270">
                  <c:v>3.3589434000000001E-2</c:v>
                </c:pt>
                <c:pt idx="44271">
                  <c:v>3.3589434199999997E-2</c:v>
                </c:pt>
                <c:pt idx="44272">
                  <c:v>3.35894344E-2</c:v>
                </c:pt>
                <c:pt idx="44273">
                  <c:v>3.3589434600000002E-2</c:v>
                </c:pt>
                <c:pt idx="44274">
                  <c:v>3.3589434799999998E-2</c:v>
                </c:pt>
                <c:pt idx="44275">
                  <c:v>3.3589435000000001E-2</c:v>
                </c:pt>
                <c:pt idx="44276">
                  <c:v>3.3589435199999997E-2</c:v>
                </c:pt>
                <c:pt idx="44277">
                  <c:v>3.3589435399999999E-2</c:v>
                </c:pt>
                <c:pt idx="44278">
                  <c:v>3.3589435600000002E-2</c:v>
                </c:pt>
                <c:pt idx="44279">
                  <c:v>3.3589435799999998E-2</c:v>
                </c:pt>
                <c:pt idx="44280">
                  <c:v>3.3589436E-2</c:v>
                </c:pt>
                <c:pt idx="44281">
                  <c:v>3.3589436200000003E-2</c:v>
                </c:pt>
                <c:pt idx="44282">
                  <c:v>3.3589436399999999E-2</c:v>
                </c:pt>
                <c:pt idx="44283">
                  <c:v>3.3589436600000001E-2</c:v>
                </c:pt>
                <c:pt idx="44284">
                  <c:v>3.3589436799999997E-2</c:v>
                </c:pt>
                <c:pt idx="44285">
                  <c:v>3.3589437E-2</c:v>
                </c:pt>
                <c:pt idx="44286">
                  <c:v>3.3589437200000002E-2</c:v>
                </c:pt>
                <c:pt idx="44287">
                  <c:v>3.3589437399999998E-2</c:v>
                </c:pt>
                <c:pt idx="44288">
                  <c:v>3.3589437600000001E-2</c:v>
                </c:pt>
                <c:pt idx="44289">
                  <c:v>3.3589437799999997E-2</c:v>
                </c:pt>
                <c:pt idx="44290">
                  <c:v>3.3589437999999999E-2</c:v>
                </c:pt>
                <c:pt idx="44291">
                  <c:v>3.3589438200000002E-2</c:v>
                </c:pt>
                <c:pt idx="44292">
                  <c:v>3.3589438399999998E-2</c:v>
                </c:pt>
                <c:pt idx="44293">
                  <c:v>3.35894386E-2</c:v>
                </c:pt>
                <c:pt idx="44294">
                  <c:v>3.3589438800000003E-2</c:v>
                </c:pt>
                <c:pt idx="44295">
                  <c:v>3.3589438999999999E-2</c:v>
                </c:pt>
                <c:pt idx="44296">
                  <c:v>3.3589439200000001E-2</c:v>
                </c:pt>
                <c:pt idx="44297">
                  <c:v>3.3589439399999997E-2</c:v>
                </c:pt>
                <c:pt idx="44298">
                  <c:v>3.35894396E-2</c:v>
                </c:pt>
                <c:pt idx="44299">
                  <c:v>3.3589439800000002E-2</c:v>
                </c:pt>
                <c:pt idx="44300">
                  <c:v>3.3589439999999998E-2</c:v>
                </c:pt>
                <c:pt idx="44301">
                  <c:v>3.3589440200000001E-2</c:v>
                </c:pt>
                <c:pt idx="44302">
                  <c:v>3.3589440399999997E-2</c:v>
                </c:pt>
                <c:pt idx="44303">
                  <c:v>3.3589440599999999E-2</c:v>
                </c:pt>
                <c:pt idx="44304">
                  <c:v>3.3589440800000002E-2</c:v>
                </c:pt>
                <c:pt idx="44305">
                  <c:v>3.3589440999999998E-2</c:v>
                </c:pt>
                <c:pt idx="44306">
                  <c:v>3.35894412E-2</c:v>
                </c:pt>
                <c:pt idx="44307">
                  <c:v>3.3589441400000003E-2</c:v>
                </c:pt>
                <c:pt idx="44308">
                  <c:v>3.3589441599999999E-2</c:v>
                </c:pt>
                <c:pt idx="44309">
                  <c:v>3.3589441800000001E-2</c:v>
                </c:pt>
                <c:pt idx="44310">
                  <c:v>3.3589441999999997E-2</c:v>
                </c:pt>
                <c:pt idx="44311">
                  <c:v>3.35894422E-2</c:v>
                </c:pt>
                <c:pt idx="44312">
                  <c:v>3.3589442400000002E-2</c:v>
                </c:pt>
                <c:pt idx="44313">
                  <c:v>3.3589442599999998E-2</c:v>
                </c:pt>
                <c:pt idx="44314">
                  <c:v>3.3589442800000001E-2</c:v>
                </c:pt>
                <c:pt idx="44315">
                  <c:v>3.3589442999999997E-2</c:v>
                </c:pt>
                <c:pt idx="44316">
                  <c:v>3.3589443199999999E-2</c:v>
                </c:pt>
                <c:pt idx="44317">
                  <c:v>3.3589443400000002E-2</c:v>
                </c:pt>
                <c:pt idx="44318">
                  <c:v>3.3589443599999998E-2</c:v>
                </c:pt>
                <c:pt idx="44319">
                  <c:v>3.35894438E-2</c:v>
                </c:pt>
                <c:pt idx="44320">
                  <c:v>3.3589444000000003E-2</c:v>
                </c:pt>
                <c:pt idx="44321">
                  <c:v>3.3589444199999999E-2</c:v>
                </c:pt>
                <c:pt idx="44322">
                  <c:v>3.3589444400000001E-2</c:v>
                </c:pt>
                <c:pt idx="44323">
                  <c:v>3.3589444599999997E-2</c:v>
                </c:pt>
                <c:pt idx="44324">
                  <c:v>3.35894448E-2</c:v>
                </c:pt>
                <c:pt idx="44325">
                  <c:v>3.3589445000000002E-2</c:v>
                </c:pt>
                <c:pt idx="44326">
                  <c:v>3.3589445199999998E-2</c:v>
                </c:pt>
                <c:pt idx="44327">
                  <c:v>3.3589445400000001E-2</c:v>
                </c:pt>
                <c:pt idx="44328">
                  <c:v>3.3589445599999997E-2</c:v>
                </c:pt>
                <c:pt idx="44329">
                  <c:v>3.3589445799999999E-2</c:v>
                </c:pt>
                <c:pt idx="44330">
                  <c:v>3.3589446000000002E-2</c:v>
                </c:pt>
                <c:pt idx="44331">
                  <c:v>3.3589446199999998E-2</c:v>
                </c:pt>
                <c:pt idx="44332">
                  <c:v>3.35894464E-2</c:v>
                </c:pt>
                <c:pt idx="44333">
                  <c:v>3.3589446600000003E-2</c:v>
                </c:pt>
                <c:pt idx="44334">
                  <c:v>3.3589446799999999E-2</c:v>
                </c:pt>
                <c:pt idx="44335">
                  <c:v>3.3589447000000001E-2</c:v>
                </c:pt>
                <c:pt idx="44336">
                  <c:v>3.3589447199999997E-2</c:v>
                </c:pt>
                <c:pt idx="44337">
                  <c:v>3.35894474E-2</c:v>
                </c:pt>
                <c:pt idx="44338">
                  <c:v>3.3589447600000003E-2</c:v>
                </c:pt>
                <c:pt idx="44339">
                  <c:v>3.3589447799999998E-2</c:v>
                </c:pt>
                <c:pt idx="44340">
                  <c:v>3.3589448000000001E-2</c:v>
                </c:pt>
                <c:pt idx="44341">
                  <c:v>3.3589448199999997E-2</c:v>
                </c:pt>
                <c:pt idx="44342">
                  <c:v>3.3589448399999999E-2</c:v>
                </c:pt>
                <c:pt idx="44343">
                  <c:v>3.3589448600000002E-2</c:v>
                </c:pt>
                <c:pt idx="44344">
                  <c:v>3.3589448799999998E-2</c:v>
                </c:pt>
                <c:pt idx="44345">
                  <c:v>3.3589449E-2</c:v>
                </c:pt>
                <c:pt idx="44346">
                  <c:v>3.3589449200000003E-2</c:v>
                </c:pt>
                <c:pt idx="44347">
                  <c:v>3.3589449399999999E-2</c:v>
                </c:pt>
                <c:pt idx="44348">
                  <c:v>3.3589449600000001E-2</c:v>
                </c:pt>
                <c:pt idx="44349">
                  <c:v>3.3589449799999997E-2</c:v>
                </c:pt>
                <c:pt idx="44350">
                  <c:v>3.358945E-2</c:v>
                </c:pt>
                <c:pt idx="44351">
                  <c:v>3.3589450200000003E-2</c:v>
                </c:pt>
                <c:pt idx="44352">
                  <c:v>3.3589450399999998E-2</c:v>
                </c:pt>
                <c:pt idx="44353">
                  <c:v>3.3589450600000001E-2</c:v>
                </c:pt>
                <c:pt idx="44354">
                  <c:v>3.3589450799999997E-2</c:v>
                </c:pt>
                <c:pt idx="44355">
                  <c:v>3.3589450999999999E-2</c:v>
                </c:pt>
                <c:pt idx="44356">
                  <c:v>3.3589451200000002E-2</c:v>
                </c:pt>
                <c:pt idx="44357">
                  <c:v>3.3589451399999998E-2</c:v>
                </c:pt>
                <c:pt idx="44358">
                  <c:v>3.35894516E-2</c:v>
                </c:pt>
                <c:pt idx="44359">
                  <c:v>3.3589451800000003E-2</c:v>
                </c:pt>
                <c:pt idx="44360">
                  <c:v>3.3589451999999999E-2</c:v>
                </c:pt>
                <c:pt idx="44361">
                  <c:v>3.3589452200000001E-2</c:v>
                </c:pt>
                <c:pt idx="44362">
                  <c:v>3.3589452399999997E-2</c:v>
                </c:pt>
                <c:pt idx="44363">
                  <c:v>3.35894526E-2</c:v>
                </c:pt>
                <c:pt idx="44364">
                  <c:v>3.3589452800000003E-2</c:v>
                </c:pt>
                <c:pt idx="44365">
                  <c:v>3.3589452999999998E-2</c:v>
                </c:pt>
                <c:pt idx="44366">
                  <c:v>3.3589453200000001E-2</c:v>
                </c:pt>
                <c:pt idx="44367">
                  <c:v>3.3589453399999997E-2</c:v>
                </c:pt>
                <c:pt idx="44368">
                  <c:v>3.3589453599999999E-2</c:v>
                </c:pt>
                <c:pt idx="44369">
                  <c:v>3.3589453800000002E-2</c:v>
                </c:pt>
                <c:pt idx="44370">
                  <c:v>3.3589453999999998E-2</c:v>
                </c:pt>
                <c:pt idx="44371">
                  <c:v>3.35894542E-2</c:v>
                </c:pt>
                <c:pt idx="44372">
                  <c:v>3.3589454400000003E-2</c:v>
                </c:pt>
                <c:pt idx="44373">
                  <c:v>3.3589454599999999E-2</c:v>
                </c:pt>
                <c:pt idx="44374">
                  <c:v>3.3589454800000001E-2</c:v>
                </c:pt>
                <c:pt idx="44375">
                  <c:v>3.3589454999999997E-2</c:v>
                </c:pt>
                <c:pt idx="44376">
                  <c:v>3.35894552E-2</c:v>
                </c:pt>
                <c:pt idx="44377">
                  <c:v>3.3589455400000003E-2</c:v>
                </c:pt>
                <c:pt idx="44378">
                  <c:v>3.3589455599999998E-2</c:v>
                </c:pt>
                <c:pt idx="44379">
                  <c:v>3.3589455800000001E-2</c:v>
                </c:pt>
                <c:pt idx="44380">
                  <c:v>3.3589455999999997E-2</c:v>
                </c:pt>
                <c:pt idx="44381">
                  <c:v>3.3589456199999999E-2</c:v>
                </c:pt>
                <c:pt idx="44382">
                  <c:v>3.3589456400000002E-2</c:v>
                </c:pt>
                <c:pt idx="44383">
                  <c:v>3.3589456599999998E-2</c:v>
                </c:pt>
                <c:pt idx="44384">
                  <c:v>3.35894568E-2</c:v>
                </c:pt>
                <c:pt idx="44385">
                  <c:v>3.3589457000000003E-2</c:v>
                </c:pt>
                <c:pt idx="44386">
                  <c:v>3.3589457199999999E-2</c:v>
                </c:pt>
                <c:pt idx="44387">
                  <c:v>3.3589457400000002E-2</c:v>
                </c:pt>
                <c:pt idx="44388">
                  <c:v>3.3589457599999997E-2</c:v>
                </c:pt>
                <c:pt idx="44389">
                  <c:v>3.35894578E-2</c:v>
                </c:pt>
                <c:pt idx="44390">
                  <c:v>3.3589458000000003E-2</c:v>
                </c:pt>
                <c:pt idx="44391">
                  <c:v>3.3589458199999998E-2</c:v>
                </c:pt>
                <c:pt idx="44392">
                  <c:v>3.3589458400000001E-2</c:v>
                </c:pt>
                <c:pt idx="44393">
                  <c:v>3.3589458599999997E-2</c:v>
                </c:pt>
                <c:pt idx="44394">
                  <c:v>3.3589458799999999E-2</c:v>
                </c:pt>
                <c:pt idx="44395">
                  <c:v>3.3589459000000002E-2</c:v>
                </c:pt>
                <c:pt idx="44396">
                  <c:v>3.3589459199999998E-2</c:v>
                </c:pt>
                <c:pt idx="44397">
                  <c:v>3.35894594E-2</c:v>
                </c:pt>
                <c:pt idx="44398">
                  <c:v>3.3589459600000003E-2</c:v>
                </c:pt>
                <c:pt idx="44399">
                  <c:v>3.3589459799999999E-2</c:v>
                </c:pt>
                <c:pt idx="44400">
                  <c:v>3.3589460000000002E-2</c:v>
                </c:pt>
                <c:pt idx="44401">
                  <c:v>3.3589460199999997E-2</c:v>
                </c:pt>
                <c:pt idx="44402">
                  <c:v>3.35894604E-2</c:v>
                </c:pt>
                <c:pt idx="44403">
                  <c:v>3.3589460600000003E-2</c:v>
                </c:pt>
                <c:pt idx="44404">
                  <c:v>3.3589460799999998E-2</c:v>
                </c:pt>
                <c:pt idx="44405">
                  <c:v>3.3589461000000001E-2</c:v>
                </c:pt>
                <c:pt idx="44406">
                  <c:v>3.3589461199999997E-2</c:v>
                </c:pt>
                <c:pt idx="44407">
                  <c:v>3.3589461399999999E-2</c:v>
                </c:pt>
                <c:pt idx="44408">
                  <c:v>3.3589461600000002E-2</c:v>
                </c:pt>
                <c:pt idx="44409">
                  <c:v>3.3589461799999998E-2</c:v>
                </c:pt>
                <c:pt idx="44410">
                  <c:v>3.3589462E-2</c:v>
                </c:pt>
                <c:pt idx="44411">
                  <c:v>3.3589462200000003E-2</c:v>
                </c:pt>
                <c:pt idx="44412">
                  <c:v>3.3589462399999999E-2</c:v>
                </c:pt>
                <c:pt idx="44413">
                  <c:v>3.3589462600000002E-2</c:v>
                </c:pt>
                <c:pt idx="44414">
                  <c:v>3.3589462799999997E-2</c:v>
                </c:pt>
                <c:pt idx="44415">
                  <c:v>3.3589463E-2</c:v>
                </c:pt>
                <c:pt idx="44416">
                  <c:v>3.3589463200000003E-2</c:v>
                </c:pt>
                <c:pt idx="44417">
                  <c:v>3.3589463399999998E-2</c:v>
                </c:pt>
                <c:pt idx="44418">
                  <c:v>3.3589463600000001E-2</c:v>
                </c:pt>
                <c:pt idx="44419">
                  <c:v>3.3589463799999997E-2</c:v>
                </c:pt>
                <c:pt idx="44420">
                  <c:v>3.3589463999999999E-2</c:v>
                </c:pt>
                <c:pt idx="44421">
                  <c:v>3.3589464200000002E-2</c:v>
                </c:pt>
                <c:pt idx="44422">
                  <c:v>3.3589464399999998E-2</c:v>
                </c:pt>
                <c:pt idx="44423">
                  <c:v>3.3589464600000001E-2</c:v>
                </c:pt>
                <c:pt idx="44424">
                  <c:v>3.3589464800000003E-2</c:v>
                </c:pt>
                <c:pt idx="44425">
                  <c:v>3.3589464999999999E-2</c:v>
                </c:pt>
                <c:pt idx="44426">
                  <c:v>3.3589465200000002E-2</c:v>
                </c:pt>
                <c:pt idx="44427">
                  <c:v>3.3589465399999997E-2</c:v>
                </c:pt>
                <c:pt idx="44428">
                  <c:v>3.35894656E-2</c:v>
                </c:pt>
                <c:pt idx="44429">
                  <c:v>3.3589465800000003E-2</c:v>
                </c:pt>
                <c:pt idx="44430">
                  <c:v>3.3589465999999998E-2</c:v>
                </c:pt>
                <c:pt idx="44431">
                  <c:v>3.3589466200000001E-2</c:v>
                </c:pt>
                <c:pt idx="44432">
                  <c:v>3.3589466399999997E-2</c:v>
                </c:pt>
                <c:pt idx="44433">
                  <c:v>3.3589466599999999E-2</c:v>
                </c:pt>
                <c:pt idx="44434">
                  <c:v>3.3589466800000002E-2</c:v>
                </c:pt>
                <c:pt idx="44435">
                  <c:v>3.3589466999999998E-2</c:v>
                </c:pt>
                <c:pt idx="44436">
                  <c:v>3.3589467200000001E-2</c:v>
                </c:pt>
                <c:pt idx="44437">
                  <c:v>3.3589467400000003E-2</c:v>
                </c:pt>
                <c:pt idx="44438">
                  <c:v>3.3589467599999999E-2</c:v>
                </c:pt>
                <c:pt idx="44439">
                  <c:v>3.3589467800000002E-2</c:v>
                </c:pt>
                <c:pt idx="44440">
                  <c:v>3.3589467999999997E-2</c:v>
                </c:pt>
                <c:pt idx="44441">
                  <c:v>3.35894682E-2</c:v>
                </c:pt>
                <c:pt idx="44442">
                  <c:v>3.3589468400000003E-2</c:v>
                </c:pt>
                <c:pt idx="44443">
                  <c:v>3.3589468599999998E-2</c:v>
                </c:pt>
                <c:pt idx="44444">
                  <c:v>3.3589468800000001E-2</c:v>
                </c:pt>
                <c:pt idx="44445">
                  <c:v>3.3589468999999997E-2</c:v>
                </c:pt>
                <c:pt idx="44446">
                  <c:v>3.3589469199999999E-2</c:v>
                </c:pt>
                <c:pt idx="44447">
                  <c:v>3.3589469400000002E-2</c:v>
                </c:pt>
                <c:pt idx="44448">
                  <c:v>3.3589469599999998E-2</c:v>
                </c:pt>
                <c:pt idx="44449">
                  <c:v>3.3589469800000001E-2</c:v>
                </c:pt>
                <c:pt idx="44450">
                  <c:v>3.3589470000000003E-2</c:v>
                </c:pt>
                <c:pt idx="44451">
                  <c:v>3.3589470199999999E-2</c:v>
                </c:pt>
                <c:pt idx="44452">
                  <c:v>3.3589470400000002E-2</c:v>
                </c:pt>
                <c:pt idx="44453">
                  <c:v>3.3589470599999997E-2</c:v>
                </c:pt>
                <c:pt idx="44454">
                  <c:v>3.35894708E-2</c:v>
                </c:pt>
                <c:pt idx="44455">
                  <c:v>3.3589471000000003E-2</c:v>
                </c:pt>
                <c:pt idx="44456">
                  <c:v>3.3589471199999998E-2</c:v>
                </c:pt>
                <c:pt idx="44457">
                  <c:v>3.3589471400000001E-2</c:v>
                </c:pt>
                <c:pt idx="44458">
                  <c:v>3.3589471599999997E-2</c:v>
                </c:pt>
                <c:pt idx="44459">
                  <c:v>3.3589471799999999E-2</c:v>
                </c:pt>
                <c:pt idx="44460">
                  <c:v>3.3589472000000002E-2</c:v>
                </c:pt>
                <c:pt idx="44461">
                  <c:v>3.3589472199999998E-2</c:v>
                </c:pt>
                <c:pt idx="44462">
                  <c:v>3.3589472400000001E-2</c:v>
                </c:pt>
                <c:pt idx="44463">
                  <c:v>3.3589472600000003E-2</c:v>
                </c:pt>
                <c:pt idx="44464">
                  <c:v>3.3589472799999999E-2</c:v>
                </c:pt>
                <c:pt idx="44465">
                  <c:v>3.3589473000000002E-2</c:v>
                </c:pt>
                <c:pt idx="44466">
                  <c:v>3.3589473199999997E-2</c:v>
                </c:pt>
                <c:pt idx="44467">
                  <c:v>3.35894734E-2</c:v>
                </c:pt>
                <c:pt idx="44468">
                  <c:v>3.3589473600000003E-2</c:v>
                </c:pt>
                <c:pt idx="44469">
                  <c:v>3.3589473799999998E-2</c:v>
                </c:pt>
                <c:pt idx="44470">
                  <c:v>3.3589474000000001E-2</c:v>
                </c:pt>
                <c:pt idx="44471">
                  <c:v>3.3589474199999997E-2</c:v>
                </c:pt>
                <c:pt idx="44472">
                  <c:v>3.35894744E-2</c:v>
                </c:pt>
                <c:pt idx="44473">
                  <c:v>3.3589474600000002E-2</c:v>
                </c:pt>
                <c:pt idx="44474">
                  <c:v>3.3589474799999998E-2</c:v>
                </c:pt>
                <c:pt idx="44475">
                  <c:v>3.3589475000000001E-2</c:v>
                </c:pt>
                <c:pt idx="44476">
                  <c:v>3.3589475200000003E-2</c:v>
                </c:pt>
                <c:pt idx="44477">
                  <c:v>3.3589475399999999E-2</c:v>
                </c:pt>
                <c:pt idx="44478">
                  <c:v>3.3589475600000002E-2</c:v>
                </c:pt>
                <c:pt idx="44479">
                  <c:v>3.3589475799999997E-2</c:v>
                </c:pt>
                <c:pt idx="44480">
                  <c:v>3.3589476E-2</c:v>
                </c:pt>
                <c:pt idx="44481">
                  <c:v>3.3589476200000003E-2</c:v>
                </c:pt>
                <c:pt idx="44482">
                  <c:v>3.3589476399999998E-2</c:v>
                </c:pt>
                <c:pt idx="44483">
                  <c:v>3.3589476600000001E-2</c:v>
                </c:pt>
                <c:pt idx="44484">
                  <c:v>3.3589476799999997E-2</c:v>
                </c:pt>
                <c:pt idx="44485">
                  <c:v>3.3589477E-2</c:v>
                </c:pt>
                <c:pt idx="44486">
                  <c:v>3.3589477200000002E-2</c:v>
                </c:pt>
                <c:pt idx="44487">
                  <c:v>3.3589477399999998E-2</c:v>
                </c:pt>
                <c:pt idx="44488">
                  <c:v>3.3589477600000001E-2</c:v>
                </c:pt>
                <c:pt idx="44489">
                  <c:v>3.3589477800000003E-2</c:v>
                </c:pt>
                <c:pt idx="44490">
                  <c:v>3.3589477999999999E-2</c:v>
                </c:pt>
                <c:pt idx="44491">
                  <c:v>3.3589478200000002E-2</c:v>
                </c:pt>
                <c:pt idx="44492">
                  <c:v>3.3589478399999997E-2</c:v>
                </c:pt>
                <c:pt idx="44493">
                  <c:v>3.35894786E-2</c:v>
                </c:pt>
                <c:pt idx="44494">
                  <c:v>3.3589478800000003E-2</c:v>
                </c:pt>
                <c:pt idx="44495">
                  <c:v>3.3589478999999998E-2</c:v>
                </c:pt>
                <c:pt idx="44496">
                  <c:v>3.3589479200000001E-2</c:v>
                </c:pt>
                <c:pt idx="44497">
                  <c:v>3.3589479399999997E-2</c:v>
                </c:pt>
                <c:pt idx="44498">
                  <c:v>3.35894796E-2</c:v>
                </c:pt>
                <c:pt idx="44499">
                  <c:v>3.3589479800000002E-2</c:v>
                </c:pt>
                <c:pt idx="44500">
                  <c:v>3.3589479999999998E-2</c:v>
                </c:pt>
                <c:pt idx="44501">
                  <c:v>3.3589480200000001E-2</c:v>
                </c:pt>
                <c:pt idx="44502">
                  <c:v>3.3589480400000003E-2</c:v>
                </c:pt>
                <c:pt idx="44503">
                  <c:v>3.3589480599999999E-2</c:v>
                </c:pt>
                <c:pt idx="44504">
                  <c:v>3.3589480800000002E-2</c:v>
                </c:pt>
                <c:pt idx="44505">
                  <c:v>3.3589480999999997E-2</c:v>
                </c:pt>
                <c:pt idx="44506">
                  <c:v>3.35894812E-2</c:v>
                </c:pt>
                <c:pt idx="44507">
                  <c:v>3.3589481400000003E-2</c:v>
                </c:pt>
                <c:pt idx="44508">
                  <c:v>3.3589481599999998E-2</c:v>
                </c:pt>
                <c:pt idx="44509">
                  <c:v>3.3589481800000001E-2</c:v>
                </c:pt>
                <c:pt idx="44510">
                  <c:v>3.3589481999999997E-2</c:v>
                </c:pt>
                <c:pt idx="44511">
                  <c:v>3.35894822E-2</c:v>
                </c:pt>
                <c:pt idx="44512">
                  <c:v>3.3589482400000002E-2</c:v>
                </c:pt>
                <c:pt idx="44513">
                  <c:v>3.3589482599999998E-2</c:v>
                </c:pt>
                <c:pt idx="44514">
                  <c:v>3.3589482800000001E-2</c:v>
                </c:pt>
                <c:pt idx="44515">
                  <c:v>3.3589483000000003E-2</c:v>
                </c:pt>
                <c:pt idx="44516">
                  <c:v>3.3589483199999999E-2</c:v>
                </c:pt>
                <c:pt idx="44517">
                  <c:v>3.3589483400000002E-2</c:v>
                </c:pt>
                <c:pt idx="44518">
                  <c:v>3.3589483599999997E-2</c:v>
                </c:pt>
                <c:pt idx="44519">
                  <c:v>3.35894838E-2</c:v>
                </c:pt>
                <c:pt idx="44520">
                  <c:v>3.3589484000000003E-2</c:v>
                </c:pt>
                <c:pt idx="44521">
                  <c:v>3.3589484199999999E-2</c:v>
                </c:pt>
                <c:pt idx="44522">
                  <c:v>3.3589484400000001E-2</c:v>
                </c:pt>
                <c:pt idx="44523">
                  <c:v>3.3589484599999997E-2</c:v>
                </c:pt>
                <c:pt idx="44524">
                  <c:v>3.35894848E-2</c:v>
                </c:pt>
                <c:pt idx="44525">
                  <c:v>3.3589485000000002E-2</c:v>
                </c:pt>
                <c:pt idx="44526">
                  <c:v>3.3589485199999998E-2</c:v>
                </c:pt>
                <c:pt idx="44527">
                  <c:v>3.3589485400000001E-2</c:v>
                </c:pt>
                <c:pt idx="44528">
                  <c:v>3.3589485600000003E-2</c:v>
                </c:pt>
                <c:pt idx="44529">
                  <c:v>3.3589485799999999E-2</c:v>
                </c:pt>
                <c:pt idx="44530">
                  <c:v>3.3589486000000002E-2</c:v>
                </c:pt>
                <c:pt idx="44531">
                  <c:v>3.3589486199999997E-2</c:v>
                </c:pt>
                <c:pt idx="44532">
                  <c:v>3.35894864E-2</c:v>
                </c:pt>
                <c:pt idx="44533">
                  <c:v>3.3589486600000003E-2</c:v>
                </c:pt>
                <c:pt idx="44534">
                  <c:v>3.3589486799999999E-2</c:v>
                </c:pt>
                <c:pt idx="44535">
                  <c:v>3.3589487000000001E-2</c:v>
                </c:pt>
                <c:pt idx="44536">
                  <c:v>3.3589487199999997E-2</c:v>
                </c:pt>
                <c:pt idx="44537">
                  <c:v>3.35894874E-2</c:v>
                </c:pt>
                <c:pt idx="44538">
                  <c:v>3.3589487600000002E-2</c:v>
                </c:pt>
                <c:pt idx="44539">
                  <c:v>3.3589487799999998E-2</c:v>
                </c:pt>
                <c:pt idx="44540">
                  <c:v>3.3589488000000001E-2</c:v>
                </c:pt>
                <c:pt idx="44541">
                  <c:v>3.3589488200000003E-2</c:v>
                </c:pt>
                <c:pt idx="44542">
                  <c:v>3.3589488399999999E-2</c:v>
                </c:pt>
                <c:pt idx="44543">
                  <c:v>3.3589488600000002E-2</c:v>
                </c:pt>
                <c:pt idx="44544">
                  <c:v>3.3589488799999997E-2</c:v>
                </c:pt>
                <c:pt idx="44545">
                  <c:v>3.3589489E-2</c:v>
                </c:pt>
                <c:pt idx="44546">
                  <c:v>3.3589489200000003E-2</c:v>
                </c:pt>
                <c:pt idx="44547">
                  <c:v>3.3589489399999999E-2</c:v>
                </c:pt>
                <c:pt idx="44548">
                  <c:v>3.3589489600000001E-2</c:v>
                </c:pt>
                <c:pt idx="44549">
                  <c:v>3.3589489799999997E-2</c:v>
                </c:pt>
                <c:pt idx="44550">
                  <c:v>3.358949E-2</c:v>
                </c:pt>
                <c:pt idx="44551">
                  <c:v>3.3589490200000002E-2</c:v>
                </c:pt>
                <c:pt idx="44552">
                  <c:v>3.3589490399999998E-2</c:v>
                </c:pt>
                <c:pt idx="44553">
                  <c:v>3.3589490600000001E-2</c:v>
                </c:pt>
                <c:pt idx="44554">
                  <c:v>3.3589490800000003E-2</c:v>
                </c:pt>
                <c:pt idx="44555">
                  <c:v>3.3589490999999999E-2</c:v>
                </c:pt>
                <c:pt idx="44556">
                  <c:v>3.3589491200000002E-2</c:v>
                </c:pt>
                <c:pt idx="44557">
                  <c:v>3.3589491399999998E-2</c:v>
                </c:pt>
                <c:pt idx="44558">
                  <c:v>3.35894916E-2</c:v>
                </c:pt>
                <c:pt idx="44559">
                  <c:v>3.3589491800000003E-2</c:v>
                </c:pt>
                <c:pt idx="44560">
                  <c:v>3.3589491999999999E-2</c:v>
                </c:pt>
                <c:pt idx="44561">
                  <c:v>3.3589492200000001E-2</c:v>
                </c:pt>
                <c:pt idx="44562">
                  <c:v>3.3589492399999997E-2</c:v>
                </c:pt>
                <c:pt idx="44563">
                  <c:v>3.35894926E-2</c:v>
                </c:pt>
                <c:pt idx="44564">
                  <c:v>3.3589492800000002E-2</c:v>
                </c:pt>
                <c:pt idx="44565">
                  <c:v>3.3589492999999998E-2</c:v>
                </c:pt>
                <c:pt idx="44566">
                  <c:v>3.3589493200000001E-2</c:v>
                </c:pt>
                <c:pt idx="44567">
                  <c:v>3.3589493400000003E-2</c:v>
                </c:pt>
                <c:pt idx="44568">
                  <c:v>3.3589493599999999E-2</c:v>
                </c:pt>
                <c:pt idx="44569">
                  <c:v>3.3589493800000002E-2</c:v>
                </c:pt>
                <c:pt idx="44570">
                  <c:v>3.3589493999999998E-2</c:v>
                </c:pt>
                <c:pt idx="44571">
                  <c:v>3.35894942E-2</c:v>
                </c:pt>
                <c:pt idx="44572">
                  <c:v>3.3589494400000003E-2</c:v>
                </c:pt>
                <c:pt idx="44573">
                  <c:v>3.3589494599999999E-2</c:v>
                </c:pt>
                <c:pt idx="44574">
                  <c:v>3.3589494800000001E-2</c:v>
                </c:pt>
                <c:pt idx="44575">
                  <c:v>3.3589494999999997E-2</c:v>
                </c:pt>
                <c:pt idx="44576">
                  <c:v>3.35894952E-2</c:v>
                </c:pt>
                <c:pt idx="44577">
                  <c:v>3.3589495400000002E-2</c:v>
                </c:pt>
                <c:pt idx="44578">
                  <c:v>3.3589495599999998E-2</c:v>
                </c:pt>
                <c:pt idx="44579">
                  <c:v>3.3589495800000001E-2</c:v>
                </c:pt>
                <c:pt idx="44580">
                  <c:v>3.3589496000000003E-2</c:v>
                </c:pt>
                <c:pt idx="44581">
                  <c:v>3.3589496199999999E-2</c:v>
                </c:pt>
                <c:pt idx="44582">
                  <c:v>3.3589496400000002E-2</c:v>
                </c:pt>
                <c:pt idx="44583">
                  <c:v>3.3589496599999998E-2</c:v>
                </c:pt>
                <c:pt idx="44584">
                  <c:v>3.35894968E-2</c:v>
                </c:pt>
                <c:pt idx="44585">
                  <c:v>3.3589497000000003E-2</c:v>
                </c:pt>
                <c:pt idx="44586">
                  <c:v>3.3589497199999999E-2</c:v>
                </c:pt>
                <c:pt idx="44587">
                  <c:v>3.3589497400000001E-2</c:v>
                </c:pt>
                <c:pt idx="44588">
                  <c:v>3.3589497599999997E-2</c:v>
                </c:pt>
                <c:pt idx="44589">
                  <c:v>3.35894978E-2</c:v>
                </c:pt>
                <c:pt idx="44590">
                  <c:v>3.3589498000000002E-2</c:v>
                </c:pt>
                <c:pt idx="44591">
                  <c:v>3.3589498199999998E-2</c:v>
                </c:pt>
                <c:pt idx="44592">
                  <c:v>3.3589498400000001E-2</c:v>
                </c:pt>
                <c:pt idx="44593">
                  <c:v>3.3589498600000003E-2</c:v>
                </c:pt>
                <c:pt idx="44594">
                  <c:v>3.3589498799999999E-2</c:v>
                </c:pt>
                <c:pt idx="44595">
                  <c:v>3.3589499000000002E-2</c:v>
                </c:pt>
                <c:pt idx="44596">
                  <c:v>3.3589499199999998E-2</c:v>
                </c:pt>
                <c:pt idx="44597">
                  <c:v>3.35894994E-2</c:v>
                </c:pt>
                <c:pt idx="44598">
                  <c:v>3.3589499600000003E-2</c:v>
                </c:pt>
                <c:pt idx="44599">
                  <c:v>3.3589499799999999E-2</c:v>
                </c:pt>
                <c:pt idx="44600">
                  <c:v>3.3589500000000001E-2</c:v>
                </c:pt>
                <c:pt idx="44601">
                  <c:v>3.3589500199999997E-2</c:v>
                </c:pt>
                <c:pt idx="44602">
                  <c:v>3.35895004E-2</c:v>
                </c:pt>
                <c:pt idx="44603">
                  <c:v>3.3589500600000002E-2</c:v>
                </c:pt>
                <c:pt idx="44604">
                  <c:v>3.3589500799999998E-2</c:v>
                </c:pt>
                <c:pt idx="44605">
                  <c:v>3.3589501000000001E-2</c:v>
                </c:pt>
                <c:pt idx="44606">
                  <c:v>3.3589501200000003E-2</c:v>
                </c:pt>
                <c:pt idx="44607">
                  <c:v>3.3589501399999999E-2</c:v>
                </c:pt>
                <c:pt idx="44608">
                  <c:v>3.3589501600000002E-2</c:v>
                </c:pt>
                <c:pt idx="44609">
                  <c:v>3.3589501799999998E-2</c:v>
                </c:pt>
                <c:pt idx="44610">
                  <c:v>3.3589502E-2</c:v>
                </c:pt>
                <c:pt idx="44611">
                  <c:v>3.3589502200000003E-2</c:v>
                </c:pt>
                <c:pt idx="44612">
                  <c:v>3.3589502399999999E-2</c:v>
                </c:pt>
                <c:pt idx="44613">
                  <c:v>3.3589502600000001E-2</c:v>
                </c:pt>
                <c:pt idx="44614">
                  <c:v>3.3589502799999997E-2</c:v>
                </c:pt>
                <c:pt idx="44615">
                  <c:v>3.3589503E-2</c:v>
                </c:pt>
                <c:pt idx="44616">
                  <c:v>3.3589503200000002E-2</c:v>
                </c:pt>
                <c:pt idx="44617">
                  <c:v>3.3589503399999998E-2</c:v>
                </c:pt>
                <c:pt idx="44618">
                  <c:v>3.3589503600000001E-2</c:v>
                </c:pt>
                <c:pt idx="44619">
                  <c:v>3.3589503800000003E-2</c:v>
                </c:pt>
                <c:pt idx="44620">
                  <c:v>3.3589503999999999E-2</c:v>
                </c:pt>
                <c:pt idx="44621">
                  <c:v>3.3589504200000002E-2</c:v>
                </c:pt>
                <c:pt idx="44622">
                  <c:v>3.3589504399999998E-2</c:v>
                </c:pt>
                <c:pt idx="44623">
                  <c:v>3.35895046E-2</c:v>
                </c:pt>
                <c:pt idx="44624">
                  <c:v>3.3589504800000003E-2</c:v>
                </c:pt>
                <c:pt idx="44625">
                  <c:v>3.3589504999999999E-2</c:v>
                </c:pt>
                <c:pt idx="44626">
                  <c:v>3.3589505200000001E-2</c:v>
                </c:pt>
                <c:pt idx="44627">
                  <c:v>3.3589505399999997E-2</c:v>
                </c:pt>
                <c:pt idx="44628">
                  <c:v>3.35895056E-2</c:v>
                </c:pt>
                <c:pt idx="44629">
                  <c:v>3.3589505800000002E-2</c:v>
                </c:pt>
                <c:pt idx="44630">
                  <c:v>3.3589505999999998E-2</c:v>
                </c:pt>
                <c:pt idx="44631">
                  <c:v>3.3589506200000001E-2</c:v>
                </c:pt>
                <c:pt idx="44632">
                  <c:v>3.3589506399999997E-2</c:v>
                </c:pt>
                <c:pt idx="44633">
                  <c:v>3.3589506599999999E-2</c:v>
                </c:pt>
                <c:pt idx="44634">
                  <c:v>3.3589506800000002E-2</c:v>
                </c:pt>
                <c:pt idx="44635">
                  <c:v>3.3589506999999998E-2</c:v>
                </c:pt>
                <c:pt idx="44636">
                  <c:v>3.35895072E-2</c:v>
                </c:pt>
                <c:pt idx="44637">
                  <c:v>3.3589507400000003E-2</c:v>
                </c:pt>
                <c:pt idx="44638">
                  <c:v>3.3589507599999999E-2</c:v>
                </c:pt>
                <c:pt idx="44639">
                  <c:v>3.3589507800000001E-2</c:v>
                </c:pt>
                <c:pt idx="44640">
                  <c:v>3.3589507999999997E-2</c:v>
                </c:pt>
                <c:pt idx="44641">
                  <c:v>3.35895082E-2</c:v>
                </c:pt>
                <c:pt idx="44642">
                  <c:v>3.3589508400000002E-2</c:v>
                </c:pt>
                <c:pt idx="44643">
                  <c:v>3.3589508599999998E-2</c:v>
                </c:pt>
                <c:pt idx="44644">
                  <c:v>3.3589508800000001E-2</c:v>
                </c:pt>
                <c:pt idx="44645">
                  <c:v>3.3589508999999997E-2</c:v>
                </c:pt>
                <c:pt idx="44646">
                  <c:v>3.3589509199999999E-2</c:v>
                </c:pt>
                <c:pt idx="44647">
                  <c:v>3.3589509400000002E-2</c:v>
                </c:pt>
                <c:pt idx="44648">
                  <c:v>3.3589509599999998E-2</c:v>
                </c:pt>
                <c:pt idx="44649">
                  <c:v>3.35895098E-2</c:v>
                </c:pt>
                <c:pt idx="44650">
                  <c:v>3.3589510000000003E-2</c:v>
                </c:pt>
                <c:pt idx="44651">
                  <c:v>3.3589510199999999E-2</c:v>
                </c:pt>
                <c:pt idx="44652">
                  <c:v>3.3589510400000001E-2</c:v>
                </c:pt>
                <c:pt idx="44653">
                  <c:v>3.3589510599999997E-2</c:v>
                </c:pt>
                <c:pt idx="44654">
                  <c:v>3.35895108E-2</c:v>
                </c:pt>
                <c:pt idx="44655">
                  <c:v>3.3589511000000002E-2</c:v>
                </c:pt>
                <c:pt idx="44656">
                  <c:v>3.3589511199999998E-2</c:v>
                </c:pt>
                <c:pt idx="44657">
                  <c:v>3.3589511400000001E-2</c:v>
                </c:pt>
                <c:pt idx="44658">
                  <c:v>3.3589511599999997E-2</c:v>
                </c:pt>
                <c:pt idx="44659">
                  <c:v>3.3589511799999999E-2</c:v>
                </c:pt>
                <c:pt idx="44660">
                  <c:v>3.3589512000000002E-2</c:v>
                </c:pt>
                <c:pt idx="44661">
                  <c:v>3.3589512199999998E-2</c:v>
                </c:pt>
                <c:pt idx="44662">
                  <c:v>3.35895124E-2</c:v>
                </c:pt>
                <c:pt idx="44663">
                  <c:v>3.3589512600000003E-2</c:v>
                </c:pt>
                <c:pt idx="44664">
                  <c:v>3.3589512799999999E-2</c:v>
                </c:pt>
                <c:pt idx="44665">
                  <c:v>3.3589513000000001E-2</c:v>
                </c:pt>
                <c:pt idx="44666">
                  <c:v>3.3589513199999997E-2</c:v>
                </c:pt>
                <c:pt idx="44667">
                  <c:v>3.35895134E-2</c:v>
                </c:pt>
                <c:pt idx="44668">
                  <c:v>3.3589513600000002E-2</c:v>
                </c:pt>
                <c:pt idx="44669">
                  <c:v>3.3589513799999998E-2</c:v>
                </c:pt>
                <c:pt idx="44670">
                  <c:v>3.3589514000000001E-2</c:v>
                </c:pt>
                <c:pt idx="44671">
                  <c:v>3.3589514199999997E-2</c:v>
                </c:pt>
                <c:pt idx="44672">
                  <c:v>3.3589514399999999E-2</c:v>
                </c:pt>
                <c:pt idx="44673">
                  <c:v>3.3589514600000002E-2</c:v>
                </c:pt>
                <c:pt idx="44674">
                  <c:v>3.3589514799999998E-2</c:v>
                </c:pt>
                <c:pt idx="44675">
                  <c:v>3.3589515E-2</c:v>
                </c:pt>
                <c:pt idx="44676">
                  <c:v>3.3589515200000003E-2</c:v>
                </c:pt>
                <c:pt idx="44677">
                  <c:v>3.3589515399999999E-2</c:v>
                </c:pt>
                <c:pt idx="44678">
                  <c:v>3.3589515600000001E-2</c:v>
                </c:pt>
                <c:pt idx="44679">
                  <c:v>3.3589515799999997E-2</c:v>
                </c:pt>
                <c:pt idx="44680">
                  <c:v>3.3589516E-2</c:v>
                </c:pt>
                <c:pt idx="44681">
                  <c:v>3.3589516200000002E-2</c:v>
                </c:pt>
                <c:pt idx="44682">
                  <c:v>3.3589516399999998E-2</c:v>
                </c:pt>
                <c:pt idx="44683">
                  <c:v>3.3589516600000001E-2</c:v>
                </c:pt>
                <c:pt idx="44684">
                  <c:v>3.3589516799999997E-2</c:v>
                </c:pt>
                <c:pt idx="44685">
                  <c:v>3.3589516999999999E-2</c:v>
                </c:pt>
                <c:pt idx="44686">
                  <c:v>3.3589517200000002E-2</c:v>
                </c:pt>
                <c:pt idx="44687">
                  <c:v>3.3589517399999998E-2</c:v>
                </c:pt>
                <c:pt idx="44688">
                  <c:v>3.35895176E-2</c:v>
                </c:pt>
                <c:pt idx="44689">
                  <c:v>3.3589517800000003E-2</c:v>
                </c:pt>
                <c:pt idx="44690">
                  <c:v>3.3589517999999999E-2</c:v>
                </c:pt>
                <c:pt idx="44691">
                  <c:v>3.3589518200000001E-2</c:v>
                </c:pt>
                <c:pt idx="44692">
                  <c:v>3.3589518399999997E-2</c:v>
                </c:pt>
                <c:pt idx="44693">
                  <c:v>3.35895186E-2</c:v>
                </c:pt>
                <c:pt idx="44694">
                  <c:v>3.3589518800000003E-2</c:v>
                </c:pt>
                <c:pt idx="44695">
                  <c:v>3.3589518999999998E-2</c:v>
                </c:pt>
                <c:pt idx="44696">
                  <c:v>3.3589519200000001E-2</c:v>
                </c:pt>
                <c:pt idx="44697">
                  <c:v>3.3589519399999997E-2</c:v>
                </c:pt>
                <c:pt idx="44698">
                  <c:v>3.3589519599999999E-2</c:v>
                </c:pt>
                <c:pt idx="44699">
                  <c:v>3.3589519800000002E-2</c:v>
                </c:pt>
                <c:pt idx="44700">
                  <c:v>3.3589519999999998E-2</c:v>
                </c:pt>
                <c:pt idx="44701">
                  <c:v>3.35895202E-2</c:v>
                </c:pt>
                <c:pt idx="44702">
                  <c:v>3.3589520400000003E-2</c:v>
                </c:pt>
                <c:pt idx="44703">
                  <c:v>3.3589520599999999E-2</c:v>
                </c:pt>
                <c:pt idx="44704">
                  <c:v>3.3589520800000001E-2</c:v>
                </c:pt>
                <c:pt idx="44705">
                  <c:v>3.3589520999999997E-2</c:v>
                </c:pt>
                <c:pt idx="44706">
                  <c:v>3.35895212E-2</c:v>
                </c:pt>
                <c:pt idx="44707">
                  <c:v>3.3589521400000003E-2</c:v>
                </c:pt>
                <c:pt idx="44708">
                  <c:v>3.3589521599999998E-2</c:v>
                </c:pt>
                <c:pt idx="44709">
                  <c:v>3.3589521800000001E-2</c:v>
                </c:pt>
                <c:pt idx="44710">
                  <c:v>3.3589521999999997E-2</c:v>
                </c:pt>
                <c:pt idx="44711">
                  <c:v>3.3589522199999999E-2</c:v>
                </c:pt>
                <c:pt idx="44712">
                  <c:v>3.3589522400000002E-2</c:v>
                </c:pt>
                <c:pt idx="44713">
                  <c:v>3.3589522599999998E-2</c:v>
                </c:pt>
                <c:pt idx="44714">
                  <c:v>3.35895228E-2</c:v>
                </c:pt>
                <c:pt idx="44715">
                  <c:v>3.3589523000000003E-2</c:v>
                </c:pt>
                <c:pt idx="44716">
                  <c:v>3.3589523199999999E-2</c:v>
                </c:pt>
                <c:pt idx="44717">
                  <c:v>3.3589523400000001E-2</c:v>
                </c:pt>
                <c:pt idx="44718">
                  <c:v>3.3589523599999997E-2</c:v>
                </c:pt>
                <c:pt idx="44719">
                  <c:v>3.35895238E-2</c:v>
                </c:pt>
                <c:pt idx="44720">
                  <c:v>3.3589524000000003E-2</c:v>
                </c:pt>
                <c:pt idx="44721">
                  <c:v>3.3589524199999998E-2</c:v>
                </c:pt>
                <c:pt idx="44722">
                  <c:v>3.3589524400000001E-2</c:v>
                </c:pt>
                <c:pt idx="44723">
                  <c:v>3.3589524599999997E-2</c:v>
                </c:pt>
                <c:pt idx="44724">
                  <c:v>3.3589524799999999E-2</c:v>
                </c:pt>
                <c:pt idx="44725">
                  <c:v>3.3589525000000002E-2</c:v>
                </c:pt>
                <c:pt idx="44726">
                  <c:v>3.3589525199999998E-2</c:v>
                </c:pt>
                <c:pt idx="44727">
                  <c:v>3.35895254E-2</c:v>
                </c:pt>
                <c:pt idx="44728">
                  <c:v>3.3589525600000003E-2</c:v>
                </c:pt>
                <c:pt idx="44729">
                  <c:v>3.3589525799999999E-2</c:v>
                </c:pt>
                <c:pt idx="44730">
                  <c:v>3.3589526000000001E-2</c:v>
                </c:pt>
                <c:pt idx="44731">
                  <c:v>3.3589526199999997E-2</c:v>
                </c:pt>
                <c:pt idx="44732">
                  <c:v>3.35895264E-2</c:v>
                </c:pt>
                <c:pt idx="44733">
                  <c:v>3.3589526600000003E-2</c:v>
                </c:pt>
                <c:pt idx="44734">
                  <c:v>3.3589526799999998E-2</c:v>
                </c:pt>
                <c:pt idx="44735">
                  <c:v>3.3589527000000001E-2</c:v>
                </c:pt>
                <c:pt idx="44736">
                  <c:v>3.3589527199999997E-2</c:v>
                </c:pt>
                <c:pt idx="44737">
                  <c:v>3.3589527399999999E-2</c:v>
                </c:pt>
                <c:pt idx="44738">
                  <c:v>3.3589527600000002E-2</c:v>
                </c:pt>
                <c:pt idx="44739">
                  <c:v>3.3589527799999998E-2</c:v>
                </c:pt>
                <c:pt idx="44740">
                  <c:v>3.3589528E-2</c:v>
                </c:pt>
                <c:pt idx="44741">
                  <c:v>3.3589528200000003E-2</c:v>
                </c:pt>
                <c:pt idx="44742">
                  <c:v>3.3589528399999999E-2</c:v>
                </c:pt>
                <c:pt idx="44743">
                  <c:v>3.3589528600000002E-2</c:v>
                </c:pt>
                <c:pt idx="44744">
                  <c:v>3.3589528799999997E-2</c:v>
                </c:pt>
                <c:pt idx="44745">
                  <c:v>3.3589529E-2</c:v>
                </c:pt>
                <c:pt idx="44746">
                  <c:v>3.3589529200000003E-2</c:v>
                </c:pt>
                <c:pt idx="44747">
                  <c:v>3.3589529399999998E-2</c:v>
                </c:pt>
                <c:pt idx="44748">
                  <c:v>3.3589529600000001E-2</c:v>
                </c:pt>
                <c:pt idx="44749">
                  <c:v>3.3589529799999997E-2</c:v>
                </c:pt>
                <c:pt idx="44750">
                  <c:v>3.3589529999999999E-2</c:v>
                </c:pt>
                <c:pt idx="44751">
                  <c:v>3.3589530200000002E-2</c:v>
                </c:pt>
                <c:pt idx="44752">
                  <c:v>3.3589530399999998E-2</c:v>
                </c:pt>
                <c:pt idx="44753">
                  <c:v>3.35895306E-2</c:v>
                </c:pt>
                <c:pt idx="44754">
                  <c:v>3.3589530800000003E-2</c:v>
                </c:pt>
                <c:pt idx="44755">
                  <c:v>3.3589530999999999E-2</c:v>
                </c:pt>
                <c:pt idx="44756">
                  <c:v>3.3589531200000002E-2</c:v>
                </c:pt>
                <c:pt idx="44757">
                  <c:v>3.3589531399999997E-2</c:v>
                </c:pt>
                <c:pt idx="44758">
                  <c:v>3.35895316E-2</c:v>
                </c:pt>
                <c:pt idx="44759">
                  <c:v>3.3589531800000003E-2</c:v>
                </c:pt>
                <c:pt idx="44760">
                  <c:v>3.3589531999999998E-2</c:v>
                </c:pt>
                <c:pt idx="44761">
                  <c:v>3.3589532200000001E-2</c:v>
                </c:pt>
                <c:pt idx="44762">
                  <c:v>3.3589532399999997E-2</c:v>
                </c:pt>
                <c:pt idx="44763">
                  <c:v>3.3589532599999999E-2</c:v>
                </c:pt>
                <c:pt idx="44764">
                  <c:v>3.3589532800000002E-2</c:v>
                </c:pt>
                <c:pt idx="44765">
                  <c:v>3.3589532999999998E-2</c:v>
                </c:pt>
                <c:pt idx="44766">
                  <c:v>3.35895332E-2</c:v>
                </c:pt>
                <c:pt idx="44767">
                  <c:v>3.3589533400000003E-2</c:v>
                </c:pt>
                <c:pt idx="44768">
                  <c:v>3.3589533599999999E-2</c:v>
                </c:pt>
                <c:pt idx="44769">
                  <c:v>3.3589533800000002E-2</c:v>
                </c:pt>
                <c:pt idx="44770">
                  <c:v>3.3589533999999997E-2</c:v>
                </c:pt>
                <c:pt idx="44771">
                  <c:v>3.35895342E-2</c:v>
                </c:pt>
                <c:pt idx="44772">
                  <c:v>3.3589534400000003E-2</c:v>
                </c:pt>
                <c:pt idx="44773">
                  <c:v>3.3589534599999998E-2</c:v>
                </c:pt>
                <c:pt idx="44774">
                  <c:v>3.3589534800000001E-2</c:v>
                </c:pt>
                <c:pt idx="44775">
                  <c:v>3.3589534999999997E-2</c:v>
                </c:pt>
                <c:pt idx="44776">
                  <c:v>3.3589535199999999E-2</c:v>
                </c:pt>
                <c:pt idx="44777">
                  <c:v>3.3589535400000002E-2</c:v>
                </c:pt>
                <c:pt idx="44778">
                  <c:v>3.3589535599999998E-2</c:v>
                </c:pt>
                <c:pt idx="44779">
                  <c:v>3.35895358E-2</c:v>
                </c:pt>
                <c:pt idx="44780">
                  <c:v>3.3589536000000003E-2</c:v>
                </c:pt>
                <c:pt idx="44781">
                  <c:v>3.3589536199999999E-2</c:v>
                </c:pt>
                <c:pt idx="44782">
                  <c:v>3.3589536400000002E-2</c:v>
                </c:pt>
                <c:pt idx="44783">
                  <c:v>3.3589536599999997E-2</c:v>
                </c:pt>
                <c:pt idx="44784">
                  <c:v>3.35895368E-2</c:v>
                </c:pt>
                <c:pt idx="44785">
                  <c:v>3.3589537000000003E-2</c:v>
                </c:pt>
                <c:pt idx="44786">
                  <c:v>3.3589537199999998E-2</c:v>
                </c:pt>
                <c:pt idx="44787">
                  <c:v>3.3589537400000001E-2</c:v>
                </c:pt>
                <c:pt idx="44788">
                  <c:v>3.3589537599999997E-2</c:v>
                </c:pt>
                <c:pt idx="44789">
                  <c:v>3.3589537799999999E-2</c:v>
                </c:pt>
                <c:pt idx="44790">
                  <c:v>3.3589538000000002E-2</c:v>
                </c:pt>
                <c:pt idx="44791">
                  <c:v>3.3589538199999998E-2</c:v>
                </c:pt>
                <c:pt idx="44792">
                  <c:v>3.3589538400000001E-2</c:v>
                </c:pt>
                <c:pt idx="44793">
                  <c:v>3.3589538600000003E-2</c:v>
                </c:pt>
                <c:pt idx="44794">
                  <c:v>3.3589538799999999E-2</c:v>
                </c:pt>
                <c:pt idx="44795">
                  <c:v>3.3589539000000002E-2</c:v>
                </c:pt>
                <c:pt idx="44796">
                  <c:v>3.3589539199999997E-2</c:v>
                </c:pt>
                <c:pt idx="44797">
                  <c:v>3.35895394E-2</c:v>
                </c:pt>
                <c:pt idx="44798">
                  <c:v>3.3589539600000003E-2</c:v>
                </c:pt>
                <c:pt idx="44799">
                  <c:v>3.3589539799999998E-2</c:v>
                </c:pt>
                <c:pt idx="44800">
                  <c:v>3.3589540000000001E-2</c:v>
                </c:pt>
                <c:pt idx="44801">
                  <c:v>3.3589540199999997E-2</c:v>
                </c:pt>
                <c:pt idx="44802">
                  <c:v>3.3589540399999999E-2</c:v>
                </c:pt>
                <c:pt idx="44803">
                  <c:v>3.3589540600000002E-2</c:v>
                </c:pt>
                <c:pt idx="44804">
                  <c:v>3.3589540799999998E-2</c:v>
                </c:pt>
                <c:pt idx="44805">
                  <c:v>3.3589541000000001E-2</c:v>
                </c:pt>
                <c:pt idx="44806">
                  <c:v>3.3589541200000003E-2</c:v>
                </c:pt>
                <c:pt idx="44807">
                  <c:v>3.3589541399999999E-2</c:v>
                </c:pt>
                <c:pt idx="44808">
                  <c:v>3.3589541600000002E-2</c:v>
                </c:pt>
                <c:pt idx="44809">
                  <c:v>3.3589541799999997E-2</c:v>
                </c:pt>
                <c:pt idx="44810">
                  <c:v>3.3589542E-2</c:v>
                </c:pt>
                <c:pt idx="44811">
                  <c:v>3.3589542200000003E-2</c:v>
                </c:pt>
                <c:pt idx="44812">
                  <c:v>3.3589542399999998E-2</c:v>
                </c:pt>
                <c:pt idx="44813">
                  <c:v>3.3589542600000001E-2</c:v>
                </c:pt>
                <c:pt idx="44814">
                  <c:v>3.3589542799999997E-2</c:v>
                </c:pt>
                <c:pt idx="44815">
                  <c:v>3.3589542999999999E-2</c:v>
                </c:pt>
                <c:pt idx="44816">
                  <c:v>3.3589543200000002E-2</c:v>
                </c:pt>
                <c:pt idx="44817">
                  <c:v>3.3589543399999998E-2</c:v>
                </c:pt>
                <c:pt idx="44818">
                  <c:v>3.3589543600000001E-2</c:v>
                </c:pt>
                <c:pt idx="44819">
                  <c:v>3.3589543800000003E-2</c:v>
                </c:pt>
                <c:pt idx="44820">
                  <c:v>3.3589543999999999E-2</c:v>
                </c:pt>
                <c:pt idx="44821">
                  <c:v>3.3589544200000002E-2</c:v>
                </c:pt>
                <c:pt idx="44822">
                  <c:v>3.3589544399999997E-2</c:v>
                </c:pt>
                <c:pt idx="44823">
                  <c:v>3.35895446E-2</c:v>
                </c:pt>
                <c:pt idx="44824">
                  <c:v>3.3589544800000003E-2</c:v>
                </c:pt>
                <c:pt idx="44825">
                  <c:v>3.3589544999999998E-2</c:v>
                </c:pt>
                <c:pt idx="44826">
                  <c:v>3.3589545200000001E-2</c:v>
                </c:pt>
                <c:pt idx="44827">
                  <c:v>3.3589545399999997E-2</c:v>
                </c:pt>
                <c:pt idx="44828">
                  <c:v>3.35895456E-2</c:v>
                </c:pt>
                <c:pt idx="44829">
                  <c:v>3.3589545800000002E-2</c:v>
                </c:pt>
                <c:pt idx="44830">
                  <c:v>3.3589545999999998E-2</c:v>
                </c:pt>
                <c:pt idx="44831">
                  <c:v>3.3589546200000001E-2</c:v>
                </c:pt>
                <c:pt idx="44832">
                  <c:v>3.3589546400000003E-2</c:v>
                </c:pt>
                <c:pt idx="44833">
                  <c:v>3.3589546599999999E-2</c:v>
                </c:pt>
                <c:pt idx="44834">
                  <c:v>3.3589546800000002E-2</c:v>
                </c:pt>
                <c:pt idx="44835">
                  <c:v>3.3589546999999997E-2</c:v>
                </c:pt>
                <c:pt idx="44836">
                  <c:v>3.35895472E-2</c:v>
                </c:pt>
                <c:pt idx="44837">
                  <c:v>3.3589547400000003E-2</c:v>
                </c:pt>
                <c:pt idx="44838">
                  <c:v>3.3589547599999998E-2</c:v>
                </c:pt>
                <c:pt idx="44839">
                  <c:v>3.3589547800000001E-2</c:v>
                </c:pt>
                <c:pt idx="44840">
                  <c:v>3.3589547999999997E-2</c:v>
                </c:pt>
                <c:pt idx="44841">
                  <c:v>3.35895482E-2</c:v>
                </c:pt>
                <c:pt idx="44842">
                  <c:v>3.3589548400000002E-2</c:v>
                </c:pt>
                <c:pt idx="44843">
                  <c:v>3.3589548599999998E-2</c:v>
                </c:pt>
                <c:pt idx="44844">
                  <c:v>3.3589548800000001E-2</c:v>
                </c:pt>
                <c:pt idx="44845">
                  <c:v>3.3589549000000003E-2</c:v>
                </c:pt>
                <c:pt idx="44846">
                  <c:v>3.3589549199999999E-2</c:v>
                </c:pt>
                <c:pt idx="44847">
                  <c:v>3.3589549400000002E-2</c:v>
                </c:pt>
                <c:pt idx="44848">
                  <c:v>3.3589549599999997E-2</c:v>
                </c:pt>
                <c:pt idx="44849">
                  <c:v>3.35895498E-2</c:v>
                </c:pt>
                <c:pt idx="44850">
                  <c:v>3.3589550000000003E-2</c:v>
                </c:pt>
                <c:pt idx="44851">
                  <c:v>3.3589550199999998E-2</c:v>
                </c:pt>
                <c:pt idx="44852">
                  <c:v>3.3589550400000001E-2</c:v>
                </c:pt>
                <c:pt idx="44853">
                  <c:v>3.3589550599999997E-2</c:v>
                </c:pt>
                <c:pt idx="44854">
                  <c:v>3.35895508E-2</c:v>
                </c:pt>
                <c:pt idx="44855">
                  <c:v>3.3589551000000002E-2</c:v>
                </c:pt>
                <c:pt idx="44856">
                  <c:v>3.3589551199999998E-2</c:v>
                </c:pt>
                <c:pt idx="44857">
                  <c:v>3.3589551400000001E-2</c:v>
                </c:pt>
                <c:pt idx="44858">
                  <c:v>3.3589551600000003E-2</c:v>
                </c:pt>
                <c:pt idx="44859">
                  <c:v>3.3589551799999999E-2</c:v>
                </c:pt>
                <c:pt idx="44860">
                  <c:v>3.3589552000000002E-2</c:v>
                </c:pt>
                <c:pt idx="44861">
                  <c:v>3.3589552199999997E-2</c:v>
                </c:pt>
                <c:pt idx="44862">
                  <c:v>3.35895524E-2</c:v>
                </c:pt>
                <c:pt idx="44863">
                  <c:v>3.3589552600000003E-2</c:v>
                </c:pt>
                <c:pt idx="44864">
                  <c:v>3.3589552799999998E-2</c:v>
                </c:pt>
                <c:pt idx="44865">
                  <c:v>3.3589553000000001E-2</c:v>
                </c:pt>
                <c:pt idx="44866">
                  <c:v>3.3589553199999997E-2</c:v>
                </c:pt>
                <c:pt idx="44867">
                  <c:v>3.35895534E-2</c:v>
                </c:pt>
                <c:pt idx="44868">
                  <c:v>3.3589553600000002E-2</c:v>
                </c:pt>
                <c:pt idx="44869">
                  <c:v>3.3589553799999998E-2</c:v>
                </c:pt>
                <c:pt idx="44870">
                  <c:v>3.3589554000000001E-2</c:v>
                </c:pt>
                <c:pt idx="44871">
                  <c:v>3.3589554200000003E-2</c:v>
                </c:pt>
                <c:pt idx="44872">
                  <c:v>3.3589554399999999E-2</c:v>
                </c:pt>
                <c:pt idx="44873">
                  <c:v>3.3589554600000002E-2</c:v>
                </c:pt>
                <c:pt idx="44874">
                  <c:v>3.3589554799999997E-2</c:v>
                </c:pt>
                <c:pt idx="44875">
                  <c:v>3.3589555E-2</c:v>
                </c:pt>
                <c:pt idx="44876">
                  <c:v>3.3589555200000003E-2</c:v>
                </c:pt>
                <c:pt idx="44877">
                  <c:v>3.3589555399999999E-2</c:v>
                </c:pt>
                <c:pt idx="44878">
                  <c:v>3.3589555600000001E-2</c:v>
                </c:pt>
                <c:pt idx="44879">
                  <c:v>3.3589555799999997E-2</c:v>
                </c:pt>
                <c:pt idx="44880">
                  <c:v>3.3589556E-2</c:v>
                </c:pt>
                <c:pt idx="44881">
                  <c:v>3.3589556200000002E-2</c:v>
                </c:pt>
                <c:pt idx="44882">
                  <c:v>3.3589556399999998E-2</c:v>
                </c:pt>
                <c:pt idx="44883">
                  <c:v>3.3589556600000001E-2</c:v>
                </c:pt>
                <c:pt idx="44884">
                  <c:v>3.3589556800000003E-2</c:v>
                </c:pt>
                <c:pt idx="44885">
                  <c:v>3.3589556999999999E-2</c:v>
                </c:pt>
                <c:pt idx="44886">
                  <c:v>3.3589557200000002E-2</c:v>
                </c:pt>
                <c:pt idx="44887">
                  <c:v>3.3589557399999997E-2</c:v>
                </c:pt>
                <c:pt idx="44888">
                  <c:v>3.35895576E-2</c:v>
                </c:pt>
                <c:pt idx="44889">
                  <c:v>3.3589557800000003E-2</c:v>
                </c:pt>
                <c:pt idx="44890">
                  <c:v>3.3589557999999999E-2</c:v>
                </c:pt>
                <c:pt idx="44891">
                  <c:v>3.3589558200000001E-2</c:v>
                </c:pt>
                <c:pt idx="44892">
                  <c:v>3.3589558399999997E-2</c:v>
                </c:pt>
                <c:pt idx="44893">
                  <c:v>3.35895586E-2</c:v>
                </c:pt>
                <c:pt idx="44894">
                  <c:v>3.3589558800000002E-2</c:v>
                </c:pt>
                <c:pt idx="44895">
                  <c:v>3.3589558999999998E-2</c:v>
                </c:pt>
                <c:pt idx="44896">
                  <c:v>3.3589559200000001E-2</c:v>
                </c:pt>
                <c:pt idx="44897">
                  <c:v>3.3589559400000003E-2</c:v>
                </c:pt>
                <c:pt idx="44898">
                  <c:v>3.3589559599999999E-2</c:v>
                </c:pt>
                <c:pt idx="44899">
                  <c:v>3.3589559800000002E-2</c:v>
                </c:pt>
                <c:pt idx="44900">
                  <c:v>3.3589559999999997E-2</c:v>
                </c:pt>
                <c:pt idx="44901">
                  <c:v>3.35895602E-2</c:v>
                </c:pt>
                <c:pt idx="44902">
                  <c:v>3.3589560400000003E-2</c:v>
                </c:pt>
                <c:pt idx="44903">
                  <c:v>3.3589560599999999E-2</c:v>
                </c:pt>
                <c:pt idx="44904">
                  <c:v>3.3589560800000001E-2</c:v>
                </c:pt>
                <c:pt idx="44905">
                  <c:v>3.3589560999999997E-2</c:v>
                </c:pt>
                <c:pt idx="44906">
                  <c:v>3.35895612E-2</c:v>
                </c:pt>
                <c:pt idx="44907">
                  <c:v>3.3589561400000002E-2</c:v>
                </c:pt>
                <c:pt idx="44908">
                  <c:v>3.3589561599999998E-2</c:v>
                </c:pt>
                <c:pt idx="44909">
                  <c:v>3.3589561800000001E-2</c:v>
                </c:pt>
                <c:pt idx="44910">
                  <c:v>3.3589562000000003E-2</c:v>
                </c:pt>
                <c:pt idx="44911">
                  <c:v>3.3589562199999999E-2</c:v>
                </c:pt>
                <c:pt idx="44912">
                  <c:v>3.3589562400000002E-2</c:v>
                </c:pt>
                <c:pt idx="44913">
                  <c:v>3.3589562599999997E-2</c:v>
                </c:pt>
                <c:pt idx="44914">
                  <c:v>3.35895628E-2</c:v>
                </c:pt>
                <c:pt idx="44915">
                  <c:v>3.3589563000000003E-2</c:v>
                </c:pt>
                <c:pt idx="44916">
                  <c:v>3.3589563199999999E-2</c:v>
                </c:pt>
                <c:pt idx="44917">
                  <c:v>3.3589563400000001E-2</c:v>
                </c:pt>
                <c:pt idx="44918">
                  <c:v>3.3589563599999997E-2</c:v>
                </c:pt>
                <c:pt idx="44919">
                  <c:v>3.35895638E-2</c:v>
                </c:pt>
                <c:pt idx="44920">
                  <c:v>3.3589564000000002E-2</c:v>
                </c:pt>
                <c:pt idx="44921">
                  <c:v>3.3589564199999998E-2</c:v>
                </c:pt>
                <c:pt idx="44922">
                  <c:v>3.3589564400000001E-2</c:v>
                </c:pt>
                <c:pt idx="44923">
                  <c:v>3.3589564600000003E-2</c:v>
                </c:pt>
                <c:pt idx="44924">
                  <c:v>3.3589564799999999E-2</c:v>
                </c:pt>
                <c:pt idx="44925">
                  <c:v>3.3589565000000002E-2</c:v>
                </c:pt>
                <c:pt idx="44926">
                  <c:v>3.3589565199999998E-2</c:v>
                </c:pt>
                <c:pt idx="44927">
                  <c:v>3.35895654E-2</c:v>
                </c:pt>
                <c:pt idx="44928">
                  <c:v>3.3589565600000003E-2</c:v>
                </c:pt>
                <c:pt idx="44929">
                  <c:v>3.3589565799999999E-2</c:v>
                </c:pt>
                <c:pt idx="44930">
                  <c:v>3.3589566000000001E-2</c:v>
                </c:pt>
                <c:pt idx="44931">
                  <c:v>3.3589566199999997E-2</c:v>
                </c:pt>
                <c:pt idx="44932">
                  <c:v>3.35895664E-2</c:v>
                </c:pt>
                <c:pt idx="44933">
                  <c:v>3.3589566600000002E-2</c:v>
                </c:pt>
                <c:pt idx="44934">
                  <c:v>3.3589566799999998E-2</c:v>
                </c:pt>
                <c:pt idx="44935">
                  <c:v>3.3589567000000001E-2</c:v>
                </c:pt>
                <c:pt idx="44936">
                  <c:v>3.3589567200000003E-2</c:v>
                </c:pt>
                <c:pt idx="44937">
                  <c:v>3.3589567399999999E-2</c:v>
                </c:pt>
                <c:pt idx="44938">
                  <c:v>3.3589567600000002E-2</c:v>
                </c:pt>
                <c:pt idx="44939">
                  <c:v>3.3589567799999998E-2</c:v>
                </c:pt>
                <c:pt idx="44940">
                  <c:v>3.3589568E-2</c:v>
                </c:pt>
                <c:pt idx="44941">
                  <c:v>3.3589568200000003E-2</c:v>
                </c:pt>
                <c:pt idx="44942">
                  <c:v>3.3589568399999999E-2</c:v>
                </c:pt>
                <c:pt idx="44943">
                  <c:v>3.3589568600000001E-2</c:v>
                </c:pt>
                <c:pt idx="44944">
                  <c:v>3.3589568799999997E-2</c:v>
                </c:pt>
                <c:pt idx="44945">
                  <c:v>3.3589569E-2</c:v>
                </c:pt>
                <c:pt idx="44946">
                  <c:v>3.3589569200000002E-2</c:v>
                </c:pt>
                <c:pt idx="44947">
                  <c:v>3.3589569399999998E-2</c:v>
                </c:pt>
                <c:pt idx="44948">
                  <c:v>3.3589569600000001E-2</c:v>
                </c:pt>
                <c:pt idx="44949">
                  <c:v>3.3589569800000003E-2</c:v>
                </c:pt>
                <c:pt idx="44950">
                  <c:v>3.3589569999999999E-2</c:v>
                </c:pt>
                <c:pt idx="44951">
                  <c:v>3.3589570200000002E-2</c:v>
                </c:pt>
                <c:pt idx="44952">
                  <c:v>3.3589570399999998E-2</c:v>
                </c:pt>
                <c:pt idx="44953">
                  <c:v>3.35895706E-2</c:v>
                </c:pt>
                <c:pt idx="44954">
                  <c:v>3.3589570800000003E-2</c:v>
                </c:pt>
                <c:pt idx="44955">
                  <c:v>3.3589570999999999E-2</c:v>
                </c:pt>
                <c:pt idx="44956">
                  <c:v>3.3589571200000001E-2</c:v>
                </c:pt>
                <c:pt idx="44957">
                  <c:v>3.3589571399999997E-2</c:v>
                </c:pt>
                <c:pt idx="44958">
                  <c:v>3.35895716E-2</c:v>
                </c:pt>
                <c:pt idx="44959">
                  <c:v>3.3589571800000002E-2</c:v>
                </c:pt>
                <c:pt idx="44960">
                  <c:v>3.3589571999999998E-2</c:v>
                </c:pt>
                <c:pt idx="44961">
                  <c:v>3.3589572200000001E-2</c:v>
                </c:pt>
                <c:pt idx="44962">
                  <c:v>3.3589572400000003E-2</c:v>
                </c:pt>
                <c:pt idx="44963">
                  <c:v>3.3589572599999999E-2</c:v>
                </c:pt>
                <c:pt idx="44964">
                  <c:v>3.3589572800000002E-2</c:v>
                </c:pt>
                <c:pt idx="44965">
                  <c:v>3.3589572999999998E-2</c:v>
                </c:pt>
                <c:pt idx="44966">
                  <c:v>3.35895732E-2</c:v>
                </c:pt>
                <c:pt idx="44967">
                  <c:v>3.3589573400000003E-2</c:v>
                </c:pt>
                <c:pt idx="44968">
                  <c:v>3.3589573599999999E-2</c:v>
                </c:pt>
                <c:pt idx="44969">
                  <c:v>3.3589573800000001E-2</c:v>
                </c:pt>
                <c:pt idx="44970">
                  <c:v>3.3589573999999997E-2</c:v>
                </c:pt>
                <c:pt idx="44971">
                  <c:v>3.35895742E-2</c:v>
                </c:pt>
                <c:pt idx="44972">
                  <c:v>3.3589574400000002E-2</c:v>
                </c:pt>
                <c:pt idx="44973">
                  <c:v>3.3589574599999998E-2</c:v>
                </c:pt>
                <c:pt idx="44974">
                  <c:v>3.3589574800000001E-2</c:v>
                </c:pt>
                <c:pt idx="44975">
                  <c:v>3.3589575000000003E-2</c:v>
                </c:pt>
                <c:pt idx="44976">
                  <c:v>3.3589575199999999E-2</c:v>
                </c:pt>
                <c:pt idx="44977">
                  <c:v>3.3589575400000002E-2</c:v>
                </c:pt>
                <c:pt idx="44978">
                  <c:v>3.3589575599999998E-2</c:v>
                </c:pt>
                <c:pt idx="44979">
                  <c:v>3.35895758E-2</c:v>
                </c:pt>
                <c:pt idx="44980">
                  <c:v>3.3589576000000003E-2</c:v>
                </c:pt>
                <c:pt idx="44981">
                  <c:v>3.3589576199999999E-2</c:v>
                </c:pt>
                <c:pt idx="44982">
                  <c:v>3.3589576400000001E-2</c:v>
                </c:pt>
                <c:pt idx="44983">
                  <c:v>3.3589576599999997E-2</c:v>
                </c:pt>
                <c:pt idx="44984">
                  <c:v>3.35895768E-2</c:v>
                </c:pt>
                <c:pt idx="44985">
                  <c:v>3.3589577000000002E-2</c:v>
                </c:pt>
                <c:pt idx="44986">
                  <c:v>3.3589577199999998E-2</c:v>
                </c:pt>
                <c:pt idx="44987">
                  <c:v>3.3589577400000001E-2</c:v>
                </c:pt>
                <c:pt idx="44988">
                  <c:v>3.3589577599999997E-2</c:v>
                </c:pt>
                <c:pt idx="44989">
                  <c:v>3.3589577799999999E-2</c:v>
                </c:pt>
                <c:pt idx="44990">
                  <c:v>3.3589578000000002E-2</c:v>
                </c:pt>
                <c:pt idx="44991">
                  <c:v>3.3589578199999998E-2</c:v>
                </c:pt>
                <c:pt idx="44992">
                  <c:v>3.35895784E-2</c:v>
                </c:pt>
                <c:pt idx="44993">
                  <c:v>3.3589578600000003E-2</c:v>
                </c:pt>
                <c:pt idx="44994">
                  <c:v>3.3589578799999999E-2</c:v>
                </c:pt>
                <c:pt idx="44995">
                  <c:v>3.3589579000000001E-2</c:v>
                </c:pt>
                <c:pt idx="44996">
                  <c:v>3.3589579199999997E-2</c:v>
                </c:pt>
                <c:pt idx="44997">
                  <c:v>3.35895794E-2</c:v>
                </c:pt>
                <c:pt idx="44998">
                  <c:v>3.3589579600000002E-2</c:v>
                </c:pt>
                <c:pt idx="44999">
                  <c:v>3.3589579799999998E-2</c:v>
                </c:pt>
                <c:pt idx="45000">
                  <c:v>3.3589580000000001E-2</c:v>
                </c:pt>
                <c:pt idx="45001">
                  <c:v>3.3589580199999997E-2</c:v>
                </c:pt>
                <c:pt idx="45002">
                  <c:v>3.3589580399999999E-2</c:v>
                </c:pt>
                <c:pt idx="45003">
                  <c:v>3.3589580600000002E-2</c:v>
                </c:pt>
                <c:pt idx="45004">
                  <c:v>3.3589580799999998E-2</c:v>
                </c:pt>
                <c:pt idx="45005">
                  <c:v>3.3589581E-2</c:v>
                </c:pt>
                <c:pt idx="45006">
                  <c:v>3.3589581200000003E-2</c:v>
                </c:pt>
                <c:pt idx="45007">
                  <c:v>3.3589581399999999E-2</c:v>
                </c:pt>
                <c:pt idx="45008">
                  <c:v>3.3589581600000001E-2</c:v>
                </c:pt>
                <c:pt idx="45009">
                  <c:v>3.3589581799999997E-2</c:v>
                </c:pt>
                <c:pt idx="45010">
                  <c:v>3.3589582E-2</c:v>
                </c:pt>
                <c:pt idx="45011">
                  <c:v>3.3589582200000002E-2</c:v>
                </c:pt>
                <c:pt idx="45012">
                  <c:v>3.3589582399999998E-2</c:v>
                </c:pt>
                <c:pt idx="45013">
                  <c:v>3.3589582600000001E-2</c:v>
                </c:pt>
                <c:pt idx="45014">
                  <c:v>3.3589582799999997E-2</c:v>
                </c:pt>
                <c:pt idx="45015">
                  <c:v>3.3589582999999999E-2</c:v>
                </c:pt>
                <c:pt idx="45016">
                  <c:v>3.3589583200000002E-2</c:v>
                </c:pt>
                <c:pt idx="45017">
                  <c:v>3.3589583399999998E-2</c:v>
                </c:pt>
                <c:pt idx="45018">
                  <c:v>3.35895836E-2</c:v>
                </c:pt>
                <c:pt idx="45019">
                  <c:v>3.3589583800000003E-2</c:v>
                </c:pt>
                <c:pt idx="45020">
                  <c:v>3.3589583999999999E-2</c:v>
                </c:pt>
                <c:pt idx="45021">
                  <c:v>3.3589584200000001E-2</c:v>
                </c:pt>
                <c:pt idx="45022">
                  <c:v>3.3589584399999997E-2</c:v>
                </c:pt>
                <c:pt idx="45023">
                  <c:v>3.35895846E-2</c:v>
                </c:pt>
                <c:pt idx="45024">
                  <c:v>3.3589584800000002E-2</c:v>
                </c:pt>
                <c:pt idx="45025">
                  <c:v>3.3589584999999998E-2</c:v>
                </c:pt>
                <c:pt idx="45026">
                  <c:v>3.3589585200000001E-2</c:v>
                </c:pt>
                <c:pt idx="45027">
                  <c:v>3.3589585399999997E-2</c:v>
                </c:pt>
                <c:pt idx="45028">
                  <c:v>3.3589585599999999E-2</c:v>
                </c:pt>
                <c:pt idx="45029">
                  <c:v>3.3589585800000002E-2</c:v>
                </c:pt>
                <c:pt idx="45030">
                  <c:v>3.3589585999999998E-2</c:v>
                </c:pt>
                <c:pt idx="45031">
                  <c:v>3.35895862E-2</c:v>
                </c:pt>
                <c:pt idx="45032">
                  <c:v>3.3589586400000003E-2</c:v>
                </c:pt>
                <c:pt idx="45033">
                  <c:v>3.3589586599999999E-2</c:v>
                </c:pt>
                <c:pt idx="45034">
                  <c:v>3.3589586800000001E-2</c:v>
                </c:pt>
                <c:pt idx="45035">
                  <c:v>3.3589586999999997E-2</c:v>
                </c:pt>
                <c:pt idx="45036">
                  <c:v>3.35895872E-2</c:v>
                </c:pt>
                <c:pt idx="45037">
                  <c:v>3.3589587400000002E-2</c:v>
                </c:pt>
                <c:pt idx="45038">
                  <c:v>3.3589587599999998E-2</c:v>
                </c:pt>
                <c:pt idx="45039">
                  <c:v>3.3589587800000001E-2</c:v>
                </c:pt>
                <c:pt idx="45040">
                  <c:v>3.3589587999999997E-2</c:v>
                </c:pt>
                <c:pt idx="45041">
                  <c:v>3.3589588199999999E-2</c:v>
                </c:pt>
                <c:pt idx="45042">
                  <c:v>3.3589588400000002E-2</c:v>
                </c:pt>
                <c:pt idx="45043">
                  <c:v>3.3589588599999998E-2</c:v>
                </c:pt>
                <c:pt idx="45044">
                  <c:v>3.35895888E-2</c:v>
                </c:pt>
                <c:pt idx="45045">
                  <c:v>3.3589589000000003E-2</c:v>
                </c:pt>
                <c:pt idx="45046">
                  <c:v>3.3589589199999999E-2</c:v>
                </c:pt>
                <c:pt idx="45047">
                  <c:v>3.3589589400000001E-2</c:v>
                </c:pt>
                <c:pt idx="45048">
                  <c:v>3.3589589599999997E-2</c:v>
                </c:pt>
                <c:pt idx="45049">
                  <c:v>3.35895898E-2</c:v>
                </c:pt>
                <c:pt idx="45050">
                  <c:v>3.3589590000000003E-2</c:v>
                </c:pt>
                <c:pt idx="45051">
                  <c:v>3.3589590199999998E-2</c:v>
                </c:pt>
                <c:pt idx="45052">
                  <c:v>3.3589590400000001E-2</c:v>
                </c:pt>
                <c:pt idx="45053">
                  <c:v>3.3589590599999997E-2</c:v>
                </c:pt>
                <c:pt idx="45054">
                  <c:v>3.3589590799999999E-2</c:v>
                </c:pt>
                <c:pt idx="45055">
                  <c:v>3.3589591000000002E-2</c:v>
                </c:pt>
                <c:pt idx="45056">
                  <c:v>3.3589591199999998E-2</c:v>
                </c:pt>
                <c:pt idx="45057">
                  <c:v>3.35895914E-2</c:v>
                </c:pt>
                <c:pt idx="45058">
                  <c:v>3.3589591600000003E-2</c:v>
                </c:pt>
                <c:pt idx="45059">
                  <c:v>3.3589591799999999E-2</c:v>
                </c:pt>
                <c:pt idx="45060">
                  <c:v>3.3589592000000001E-2</c:v>
                </c:pt>
                <c:pt idx="45061">
                  <c:v>3.3589592199999997E-2</c:v>
                </c:pt>
                <c:pt idx="45062">
                  <c:v>3.35895924E-2</c:v>
                </c:pt>
                <c:pt idx="45063">
                  <c:v>3.3589592600000003E-2</c:v>
                </c:pt>
                <c:pt idx="45064">
                  <c:v>3.3589592799999998E-2</c:v>
                </c:pt>
                <c:pt idx="45065">
                  <c:v>3.3589593000000001E-2</c:v>
                </c:pt>
                <c:pt idx="45066">
                  <c:v>3.3589593199999997E-2</c:v>
                </c:pt>
                <c:pt idx="45067">
                  <c:v>3.3589593399999999E-2</c:v>
                </c:pt>
                <c:pt idx="45068">
                  <c:v>3.3589593600000002E-2</c:v>
                </c:pt>
                <c:pt idx="45069">
                  <c:v>3.3589593799999998E-2</c:v>
                </c:pt>
                <c:pt idx="45070">
                  <c:v>3.3589594E-2</c:v>
                </c:pt>
                <c:pt idx="45071">
                  <c:v>3.3589594200000003E-2</c:v>
                </c:pt>
                <c:pt idx="45072">
                  <c:v>3.3589594399999999E-2</c:v>
                </c:pt>
                <c:pt idx="45073">
                  <c:v>3.3589594600000001E-2</c:v>
                </c:pt>
                <c:pt idx="45074">
                  <c:v>3.3589594799999997E-2</c:v>
                </c:pt>
                <c:pt idx="45075">
                  <c:v>3.3589595E-2</c:v>
                </c:pt>
                <c:pt idx="45076">
                  <c:v>3.3589595200000003E-2</c:v>
                </c:pt>
                <c:pt idx="45077">
                  <c:v>3.3589595399999998E-2</c:v>
                </c:pt>
                <c:pt idx="45078">
                  <c:v>3.3589595600000001E-2</c:v>
                </c:pt>
                <c:pt idx="45079">
                  <c:v>3.3589595799999997E-2</c:v>
                </c:pt>
                <c:pt idx="45080">
                  <c:v>3.3589595999999999E-2</c:v>
                </c:pt>
                <c:pt idx="45081">
                  <c:v>3.3589596200000002E-2</c:v>
                </c:pt>
                <c:pt idx="45082">
                  <c:v>3.3589596399999998E-2</c:v>
                </c:pt>
                <c:pt idx="45083">
                  <c:v>3.35895966E-2</c:v>
                </c:pt>
                <c:pt idx="45084">
                  <c:v>3.3589596800000003E-2</c:v>
                </c:pt>
                <c:pt idx="45085">
                  <c:v>3.3589596999999999E-2</c:v>
                </c:pt>
                <c:pt idx="45086">
                  <c:v>3.3589597200000001E-2</c:v>
                </c:pt>
                <c:pt idx="45087">
                  <c:v>3.3589597399999997E-2</c:v>
                </c:pt>
                <c:pt idx="45088">
                  <c:v>3.35895976E-2</c:v>
                </c:pt>
                <c:pt idx="45089">
                  <c:v>3.3589597800000003E-2</c:v>
                </c:pt>
                <c:pt idx="45090">
                  <c:v>3.3589597999999998E-2</c:v>
                </c:pt>
                <c:pt idx="45091">
                  <c:v>3.3589598200000001E-2</c:v>
                </c:pt>
                <c:pt idx="45092">
                  <c:v>3.3589598399999997E-2</c:v>
                </c:pt>
                <c:pt idx="45093">
                  <c:v>3.3589598599999999E-2</c:v>
                </c:pt>
                <c:pt idx="45094">
                  <c:v>3.3589598800000002E-2</c:v>
                </c:pt>
                <c:pt idx="45095">
                  <c:v>3.3589598999999998E-2</c:v>
                </c:pt>
                <c:pt idx="45096">
                  <c:v>3.35895992E-2</c:v>
                </c:pt>
                <c:pt idx="45097">
                  <c:v>3.3589599400000003E-2</c:v>
                </c:pt>
                <c:pt idx="45098">
                  <c:v>3.3589599599999999E-2</c:v>
                </c:pt>
                <c:pt idx="45099">
                  <c:v>3.3589599800000002E-2</c:v>
                </c:pt>
                <c:pt idx="45100">
                  <c:v>3.3589599999999997E-2</c:v>
                </c:pt>
                <c:pt idx="45101">
                  <c:v>3.35896002E-2</c:v>
                </c:pt>
                <c:pt idx="45102">
                  <c:v>3.3589600400000003E-2</c:v>
                </c:pt>
                <c:pt idx="45103">
                  <c:v>3.3589600599999998E-2</c:v>
                </c:pt>
                <c:pt idx="45104">
                  <c:v>3.3589600800000001E-2</c:v>
                </c:pt>
                <c:pt idx="45105">
                  <c:v>3.3589600999999997E-2</c:v>
                </c:pt>
                <c:pt idx="45106">
                  <c:v>3.3589601199999999E-2</c:v>
                </c:pt>
                <c:pt idx="45107">
                  <c:v>3.3589601400000002E-2</c:v>
                </c:pt>
                <c:pt idx="45108">
                  <c:v>3.3589601599999998E-2</c:v>
                </c:pt>
                <c:pt idx="45109">
                  <c:v>3.35896018E-2</c:v>
                </c:pt>
                <c:pt idx="45110">
                  <c:v>3.3589602000000003E-2</c:v>
                </c:pt>
                <c:pt idx="45111">
                  <c:v>3.3589602199999999E-2</c:v>
                </c:pt>
                <c:pt idx="45112">
                  <c:v>3.3589602400000002E-2</c:v>
                </c:pt>
                <c:pt idx="45113">
                  <c:v>3.3589602599999997E-2</c:v>
                </c:pt>
                <c:pt idx="45114">
                  <c:v>3.35896028E-2</c:v>
                </c:pt>
                <c:pt idx="45115">
                  <c:v>3.3589603000000003E-2</c:v>
                </c:pt>
                <c:pt idx="45116">
                  <c:v>3.3589603199999998E-2</c:v>
                </c:pt>
                <c:pt idx="45117">
                  <c:v>3.3589603400000001E-2</c:v>
                </c:pt>
                <c:pt idx="45118">
                  <c:v>3.3589603599999997E-2</c:v>
                </c:pt>
                <c:pt idx="45119">
                  <c:v>3.3589603799999999E-2</c:v>
                </c:pt>
                <c:pt idx="45120">
                  <c:v>3.3589604000000002E-2</c:v>
                </c:pt>
                <c:pt idx="45121">
                  <c:v>3.3589604199999998E-2</c:v>
                </c:pt>
                <c:pt idx="45122">
                  <c:v>3.35896044E-2</c:v>
                </c:pt>
                <c:pt idx="45123">
                  <c:v>3.3589604600000003E-2</c:v>
                </c:pt>
                <c:pt idx="45124">
                  <c:v>3.3589604799999999E-2</c:v>
                </c:pt>
                <c:pt idx="45125">
                  <c:v>3.3589605000000002E-2</c:v>
                </c:pt>
                <c:pt idx="45126">
                  <c:v>3.3589605199999997E-2</c:v>
                </c:pt>
                <c:pt idx="45127">
                  <c:v>3.35896054E-2</c:v>
                </c:pt>
                <c:pt idx="45128">
                  <c:v>3.3589605600000003E-2</c:v>
                </c:pt>
                <c:pt idx="45129">
                  <c:v>3.3589605799999998E-2</c:v>
                </c:pt>
                <c:pt idx="45130">
                  <c:v>3.3589606000000001E-2</c:v>
                </c:pt>
                <c:pt idx="45131">
                  <c:v>3.3589606199999997E-2</c:v>
                </c:pt>
                <c:pt idx="45132">
                  <c:v>3.3589606399999999E-2</c:v>
                </c:pt>
                <c:pt idx="45133">
                  <c:v>3.3589606600000002E-2</c:v>
                </c:pt>
                <c:pt idx="45134">
                  <c:v>3.3589606799999998E-2</c:v>
                </c:pt>
                <c:pt idx="45135">
                  <c:v>3.3589607E-2</c:v>
                </c:pt>
                <c:pt idx="45136">
                  <c:v>3.3589607200000003E-2</c:v>
                </c:pt>
                <c:pt idx="45137">
                  <c:v>3.3589607399999999E-2</c:v>
                </c:pt>
                <c:pt idx="45138">
                  <c:v>3.3589607600000002E-2</c:v>
                </c:pt>
                <c:pt idx="45139">
                  <c:v>3.3589607799999997E-2</c:v>
                </c:pt>
                <c:pt idx="45140">
                  <c:v>3.3589608E-2</c:v>
                </c:pt>
                <c:pt idx="45141">
                  <c:v>3.3589608200000003E-2</c:v>
                </c:pt>
                <c:pt idx="45142">
                  <c:v>3.3589608399999998E-2</c:v>
                </c:pt>
                <c:pt idx="45143">
                  <c:v>3.3589608600000001E-2</c:v>
                </c:pt>
                <c:pt idx="45144">
                  <c:v>3.3589608799999997E-2</c:v>
                </c:pt>
                <c:pt idx="45145">
                  <c:v>3.3589608999999999E-2</c:v>
                </c:pt>
                <c:pt idx="45146">
                  <c:v>3.3589609200000002E-2</c:v>
                </c:pt>
                <c:pt idx="45147">
                  <c:v>3.3589609399999998E-2</c:v>
                </c:pt>
                <c:pt idx="45148">
                  <c:v>3.3589609600000001E-2</c:v>
                </c:pt>
                <c:pt idx="45149">
                  <c:v>3.3589609800000003E-2</c:v>
                </c:pt>
                <c:pt idx="45150">
                  <c:v>3.3589609999999999E-2</c:v>
                </c:pt>
                <c:pt idx="45151">
                  <c:v>3.3589610200000002E-2</c:v>
                </c:pt>
                <c:pt idx="45152">
                  <c:v>3.3589610399999997E-2</c:v>
                </c:pt>
                <c:pt idx="45153">
                  <c:v>3.35896106E-2</c:v>
                </c:pt>
                <c:pt idx="45154">
                  <c:v>3.3589610800000003E-2</c:v>
                </c:pt>
                <c:pt idx="45155">
                  <c:v>3.3589610999999998E-2</c:v>
                </c:pt>
                <c:pt idx="45156">
                  <c:v>3.3589611200000001E-2</c:v>
                </c:pt>
                <c:pt idx="45157">
                  <c:v>3.3589611399999997E-2</c:v>
                </c:pt>
                <c:pt idx="45158">
                  <c:v>3.3589611599999999E-2</c:v>
                </c:pt>
                <c:pt idx="45159">
                  <c:v>3.3589611800000002E-2</c:v>
                </c:pt>
                <c:pt idx="45160">
                  <c:v>3.3589611999999998E-2</c:v>
                </c:pt>
                <c:pt idx="45161">
                  <c:v>3.3589612200000001E-2</c:v>
                </c:pt>
                <c:pt idx="45162">
                  <c:v>3.3589612400000003E-2</c:v>
                </c:pt>
                <c:pt idx="45163">
                  <c:v>3.3589612599999999E-2</c:v>
                </c:pt>
                <c:pt idx="45164">
                  <c:v>3.3589612800000002E-2</c:v>
                </c:pt>
                <c:pt idx="45165">
                  <c:v>3.3589612999999997E-2</c:v>
                </c:pt>
                <c:pt idx="45166">
                  <c:v>3.35896132E-2</c:v>
                </c:pt>
                <c:pt idx="45167">
                  <c:v>3.3589613400000003E-2</c:v>
                </c:pt>
                <c:pt idx="45168">
                  <c:v>3.3589613599999998E-2</c:v>
                </c:pt>
                <c:pt idx="45169">
                  <c:v>3.3589613800000001E-2</c:v>
                </c:pt>
                <c:pt idx="45170">
                  <c:v>3.3589613999999997E-2</c:v>
                </c:pt>
                <c:pt idx="45171">
                  <c:v>3.3589614199999999E-2</c:v>
                </c:pt>
                <c:pt idx="45172">
                  <c:v>3.3589614400000002E-2</c:v>
                </c:pt>
                <c:pt idx="45173">
                  <c:v>3.3589614599999998E-2</c:v>
                </c:pt>
                <c:pt idx="45174">
                  <c:v>3.3589614800000001E-2</c:v>
                </c:pt>
                <c:pt idx="45175">
                  <c:v>3.3589615000000003E-2</c:v>
                </c:pt>
                <c:pt idx="45176">
                  <c:v>3.3589615199999999E-2</c:v>
                </c:pt>
                <c:pt idx="45177">
                  <c:v>3.3589615400000002E-2</c:v>
                </c:pt>
                <c:pt idx="45178">
                  <c:v>3.3589615599999997E-2</c:v>
                </c:pt>
                <c:pt idx="45179">
                  <c:v>3.35896158E-2</c:v>
                </c:pt>
                <c:pt idx="45180">
                  <c:v>3.3589616000000003E-2</c:v>
                </c:pt>
                <c:pt idx="45181">
                  <c:v>3.3589616199999998E-2</c:v>
                </c:pt>
                <c:pt idx="45182">
                  <c:v>3.3589616400000001E-2</c:v>
                </c:pt>
                <c:pt idx="45183">
                  <c:v>3.3589616599999997E-2</c:v>
                </c:pt>
                <c:pt idx="45184">
                  <c:v>3.3589616799999999E-2</c:v>
                </c:pt>
                <c:pt idx="45185">
                  <c:v>3.3589617000000002E-2</c:v>
                </c:pt>
                <c:pt idx="45186">
                  <c:v>3.3589617199999998E-2</c:v>
                </c:pt>
                <c:pt idx="45187">
                  <c:v>3.3589617400000001E-2</c:v>
                </c:pt>
                <c:pt idx="45188">
                  <c:v>3.3589617600000003E-2</c:v>
                </c:pt>
                <c:pt idx="45189">
                  <c:v>3.3589617799999999E-2</c:v>
                </c:pt>
                <c:pt idx="45190">
                  <c:v>3.3589618000000002E-2</c:v>
                </c:pt>
                <c:pt idx="45191">
                  <c:v>3.3589618199999997E-2</c:v>
                </c:pt>
                <c:pt idx="45192">
                  <c:v>3.35896184E-2</c:v>
                </c:pt>
                <c:pt idx="45193">
                  <c:v>3.3589618600000003E-2</c:v>
                </c:pt>
                <c:pt idx="45194">
                  <c:v>3.3589618799999998E-2</c:v>
                </c:pt>
                <c:pt idx="45195">
                  <c:v>3.3589619000000001E-2</c:v>
                </c:pt>
                <c:pt idx="45196">
                  <c:v>3.3589619199999997E-2</c:v>
                </c:pt>
                <c:pt idx="45197">
                  <c:v>3.35896194E-2</c:v>
                </c:pt>
                <c:pt idx="45198">
                  <c:v>3.3589619600000002E-2</c:v>
                </c:pt>
                <c:pt idx="45199">
                  <c:v>3.3589619799999998E-2</c:v>
                </c:pt>
                <c:pt idx="45200">
                  <c:v>3.3589620000000001E-2</c:v>
                </c:pt>
                <c:pt idx="45201">
                  <c:v>3.3589620200000003E-2</c:v>
                </c:pt>
                <c:pt idx="45202">
                  <c:v>3.3589620399999999E-2</c:v>
                </c:pt>
                <c:pt idx="45203">
                  <c:v>3.3589620600000002E-2</c:v>
                </c:pt>
                <c:pt idx="45204">
                  <c:v>3.3589620799999997E-2</c:v>
                </c:pt>
                <c:pt idx="45205">
                  <c:v>3.3589621E-2</c:v>
                </c:pt>
                <c:pt idx="45206">
                  <c:v>3.3589621200000003E-2</c:v>
                </c:pt>
                <c:pt idx="45207">
                  <c:v>3.3589621399999998E-2</c:v>
                </c:pt>
                <c:pt idx="45208">
                  <c:v>3.3589621600000001E-2</c:v>
                </c:pt>
                <c:pt idx="45209">
                  <c:v>3.3589621799999997E-2</c:v>
                </c:pt>
                <c:pt idx="45210">
                  <c:v>3.3589622E-2</c:v>
                </c:pt>
                <c:pt idx="45211">
                  <c:v>3.3589622200000002E-2</c:v>
                </c:pt>
                <c:pt idx="45212">
                  <c:v>3.3589622399999998E-2</c:v>
                </c:pt>
                <c:pt idx="45213">
                  <c:v>3.3589622600000001E-2</c:v>
                </c:pt>
                <c:pt idx="45214">
                  <c:v>3.3589622800000003E-2</c:v>
                </c:pt>
                <c:pt idx="45215">
                  <c:v>3.3589622999999999E-2</c:v>
                </c:pt>
                <c:pt idx="45216">
                  <c:v>3.3589623200000002E-2</c:v>
                </c:pt>
                <c:pt idx="45217">
                  <c:v>3.3589623399999997E-2</c:v>
                </c:pt>
                <c:pt idx="45218">
                  <c:v>3.35896236E-2</c:v>
                </c:pt>
                <c:pt idx="45219">
                  <c:v>3.3589623800000003E-2</c:v>
                </c:pt>
                <c:pt idx="45220">
                  <c:v>3.3589623999999998E-2</c:v>
                </c:pt>
                <c:pt idx="45221">
                  <c:v>3.3589624200000001E-2</c:v>
                </c:pt>
                <c:pt idx="45222">
                  <c:v>3.3589624399999997E-2</c:v>
                </c:pt>
                <c:pt idx="45223">
                  <c:v>3.35896246E-2</c:v>
                </c:pt>
                <c:pt idx="45224">
                  <c:v>3.3589624800000002E-2</c:v>
                </c:pt>
                <c:pt idx="45225">
                  <c:v>3.3589624999999998E-2</c:v>
                </c:pt>
                <c:pt idx="45226">
                  <c:v>3.3589625200000001E-2</c:v>
                </c:pt>
                <c:pt idx="45227">
                  <c:v>3.3589625400000003E-2</c:v>
                </c:pt>
                <c:pt idx="45228">
                  <c:v>3.3589625599999999E-2</c:v>
                </c:pt>
                <c:pt idx="45229">
                  <c:v>3.3589625800000002E-2</c:v>
                </c:pt>
                <c:pt idx="45230">
                  <c:v>3.3589625999999997E-2</c:v>
                </c:pt>
                <c:pt idx="45231">
                  <c:v>3.35896262E-2</c:v>
                </c:pt>
                <c:pt idx="45232">
                  <c:v>3.3589626400000003E-2</c:v>
                </c:pt>
                <c:pt idx="45233">
                  <c:v>3.3589626599999999E-2</c:v>
                </c:pt>
                <c:pt idx="45234">
                  <c:v>3.3589626800000001E-2</c:v>
                </c:pt>
                <c:pt idx="45235">
                  <c:v>3.3589626999999997E-2</c:v>
                </c:pt>
                <c:pt idx="45236">
                  <c:v>3.35896272E-2</c:v>
                </c:pt>
                <c:pt idx="45237">
                  <c:v>3.3589627400000002E-2</c:v>
                </c:pt>
                <c:pt idx="45238">
                  <c:v>3.3589627599999998E-2</c:v>
                </c:pt>
                <c:pt idx="45239">
                  <c:v>3.3589627800000001E-2</c:v>
                </c:pt>
                <c:pt idx="45240">
                  <c:v>3.3589628000000003E-2</c:v>
                </c:pt>
                <c:pt idx="45241">
                  <c:v>3.3589628199999999E-2</c:v>
                </c:pt>
                <c:pt idx="45242">
                  <c:v>3.3589628400000002E-2</c:v>
                </c:pt>
                <c:pt idx="45243">
                  <c:v>3.3589628599999997E-2</c:v>
                </c:pt>
                <c:pt idx="45244">
                  <c:v>3.35896288E-2</c:v>
                </c:pt>
                <c:pt idx="45245">
                  <c:v>3.3589629000000003E-2</c:v>
                </c:pt>
                <c:pt idx="45246">
                  <c:v>3.3589629199999999E-2</c:v>
                </c:pt>
                <c:pt idx="45247">
                  <c:v>3.3589629400000001E-2</c:v>
                </c:pt>
                <c:pt idx="45248">
                  <c:v>3.3589629599999997E-2</c:v>
                </c:pt>
                <c:pt idx="45249">
                  <c:v>3.35896298E-2</c:v>
                </c:pt>
                <c:pt idx="45250">
                  <c:v>3.3589630000000002E-2</c:v>
                </c:pt>
                <c:pt idx="45251">
                  <c:v>3.3589630199999998E-2</c:v>
                </c:pt>
                <c:pt idx="45252">
                  <c:v>3.3589630400000001E-2</c:v>
                </c:pt>
                <c:pt idx="45253">
                  <c:v>3.3589630600000003E-2</c:v>
                </c:pt>
                <c:pt idx="45254">
                  <c:v>3.3589630799999999E-2</c:v>
                </c:pt>
                <c:pt idx="45255">
                  <c:v>3.3589631000000002E-2</c:v>
                </c:pt>
                <c:pt idx="45256">
                  <c:v>3.3589631199999997E-2</c:v>
                </c:pt>
                <c:pt idx="45257">
                  <c:v>3.35896314E-2</c:v>
                </c:pt>
                <c:pt idx="45258">
                  <c:v>3.3589631600000003E-2</c:v>
                </c:pt>
                <c:pt idx="45259">
                  <c:v>3.3589631799999999E-2</c:v>
                </c:pt>
                <c:pt idx="45260">
                  <c:v>3.3589632000000001E-2</c:v>
                </c:pt>
                <c:pt idx="45261">
                  <c:v>3.3589632199999997E-2</c:v>
                </c:pt>
                <c:pt idx="45262">
                  <c:v>3.35896324E-2</c:v>
                </c:pt>
                <c:pt idx="45263">
                  <c:v>3.3589632600000002E-2</c:v>
                </c:pt>
                <c:pt idx="45264">
                  <c:v>3.3589632799999998E-2</c:v>
                </c:pt>
                <c:pt idx="45265">
                  <c:v>3.3589633000000001E-2</c:v>
                </c:pt>
                <c:pt idx="45266">
                  <c:v>3.3589633200000003E-2</c:v>
                </c:pt>
                <c:pt idx="45267">
                  <c:v>3.3589633399999999E-2</c:v>
                </c:pt>
                <c:pt idx="45268">
                  <c:v>3.3589633600000002E-2</c:v>
                </c:pt>
                <c:pt idx="45269">
                  <c:v>3.3589633799999997E-2</c:v>
                </c:pt>
                <c:pt idx="45270">
                  <c:v>3.3589634E-2</c:v>
                </c:pt>
                <c:pt idx="45271">
                  <c:v>3.3589634200000003E-2</c:v>
                </c:pt>
                <c:pt idx="45272">
                  <c:v>3.3589634399999999E-2</c:v>
                </c:pt>
                <c:pt idx="45273">
                  <c:v>3.3589634600000001E-2</c:v>
                </c:pt>
                <c:pt idx="45274">
                  <c:v>3.3589634799999997E-2</c:v>
                </c:pt>
                <c:pt idx="45275">
                  <c:v>3.3589635E-2</c:v>
                </c:pt>
                <c:pt idx="45276">
                  <c:v>3.3589635200000002E-2</c:v>
                </c:pt>
                <c:pt idx="45277">
                  <c:v>3.3589635399999998E-2</c:v>
                </c:pt>
                <c:pt idx="45278">
                  <c:v>3.3589635600000001E-2</c:v>
                </c:pt>
                <c:pt idx="45279">
                  <c:v>3.3589635800000003E-2</c:v>
                </c:pt>
                <c:pt idx="45280">
                  <c:v>3.3589635999999999E-2</c:v>
                </c:pt>
                <c:pt idx="45281">
                  <c:v>3.3589636200000002E-2</c:v>
                </c:pt>
                <c:pt idx="45282">
                  <c:v>3.3589636399999998E-2</c:v>
                </c:pt>
                <c:pt idx="45283">
                  <c:v>3.35896366E-2</c:v>
                </c:pt>
                <c:pt idx="45284">
                  <c:v>3.3589636800000003E-2</c:v>
                </c:pt>
                <c:pt idx="45285">
                  <c:v>3.3589636999999999E-2</c:v>
                </c:pt>
                <c:pt idx="45286">
                  <c:v>3.3589637200000001E-2</c:v>
                </c:pt>
                <c:pt idx="45287">
                  <c:v>3.3589637399999997E-2</c:v>
                </c:pt>
                <c:pt idx="45288">
                  <c:v>3.35896376E-2</c:v>
                </c:pt>
                <c:pt idx="45289">
                  <c:v>3.3589637800000002E-2</c:v>
                </c:pt>
                <c:pt idx="45290">
                  <c:v>3.3589637999999998E-2</c:v>
                </c:pt>
                <c:pt idx="45291">
                  <c:v>3.3589638200000001E-2</c:v>
                </c:pt>
                <c:pt idx="45292">
                  <c:v>3.3589638400000003E-2</c:v>
                </c:pt>
                <c:pt idx="45293">
                  <c:v>3.3589638599999999E-2</c:v>
                </c:pt>
                <c:pt idx="45294">
                  <c:v>3.3589638800000002E-2</c:v>
                </c:pt>
                <c:pt idx="45295">
                  <c:v>3.3589638999999998E-2</c:v>
                </c:pt>
                <c:pt idx="45296">
                  <c:v>3.35896392E-2</c:v>
                </c:pt>
                <c:pt idx="45297">
                  <c:v>3.3589639400000003E-2</c:v>
                </c:pt>
                <c:pt idx="45298">
                  <c:v>3.3589639599999999E-2</c:v>
                </c:pt>
                <c:pt idx="45299">
                  <c:v>3.3589639800000001E-2</c:v>
                </c:pt>
                <c:pt idx="45300">
                  <c:v>3.3589639999999997E-2</c:v>
                </c:pt>
                <c:pt idx="45301">
                  <c:v>3.35896402E-2</c:v>
                </c:pt>
                <c:pt idx="45302">
                  <c:v>3.3589640400000002E-2</c:v>
                </c:pt>
                <c:pt idx="45303">
                  <c:v>3.3589640599999998E-2</c:v>
                </c:pt>
                <c:pt idx="45304">
                  <c:v>3.3589640800000001E-2</c:v>
                </c:pt>
                <c:pt idx="45305">
                  <c:v>3.3589641000000003E-2</c:v>
                </c:pt>
                <c:pt idx="45306">
                  <c:v>3.3589641199999999E-2</c:v>
                </c:pt>
                <c:pt idx="45307">
                  <c:v>3.3589641400000002E-2</c:v>
                </c:pt>
                <c:pt idx="45308">
                  <c:v>3.3589641599999998E-2</c:v>
                </c:pt>
                <c:pt idx="45309">
                  <c:v>3.35896418E-2</c:v>
                </c:pt>
                <c:pt idx="45310">
                  <c:v>3.3589642000000003E-2</c:v>
                </c:pt>
                <c:pt idx="45311">
                  <c:v>3.3589642199999999E-2</c:v>
                </c:pt>
                <c:pt idx="45312">
                  <c:v>3.3589642400000001E-2</c:v>
                </c:pt>
                <c:pt idx="45313">
                  <c:v>3.3589642599999997E-2</c:v>
                </c:pt>
                <c:pt idx="45314">
                  <c:v>3.35896428E-2</c:v>
                </c:pt>
                <c:pt idx="45315">
                  <c:v>3.3589643000000002E-2</c:v>
                </c:pt>
                <c:pt idx="45316">
                  <c:v>3.3589643199999998E-2</c:v>
                </c:pt>
                <c:pt idx="45317">
                  <c:v>3.3589643400000001E-2</c:v>
                </c:pt>
                <c:pt idx="45318">
                  <c:v>3.3589643600000003E-2</c:v>
                </c:pt>
                <c:pt idx="45319">
                  <c:v>3.3589643799999999E-2</c:v>
                </c:pt>
                <c:pt idx="45320">
                  <c:v>3.3589644000000002E-2</c:v>
                </c:pt>
                <c:pt idx="45321">
                  <c:v>3.3589644199999998E-2</c:v>
                </c:pt>
                <c:pt idx="45322">
                  <c:v>3.35896444E-2</c:v>
                </c:pt>
                <c:pt idx="45323">
                  <c:v>3.3589644600000003E-2</c:v>
                </c:pt>
                <c:pt idx="45324">
                  <c:v>3.3589644799999999E-2</c:v>
                </c:pt>
                <c:pt idx="45325">
                  <c:v>3.3589645000000001E-2</c:v>
                </c:pt>
                <c:pt idx="45326">
                  <c:v>3.3589645199999997E-2</c:v>
                </c:pt>
                <c:pt idx="45327">
                  <c:v>3.35896454E-2</c:v>
                </c:pt>
                <c:pt idx="45328">
                  <c:v>3.3589645600000002E-2</c:v>
                </c:pt>
                <c:pt idx="45329">
                  <c:v>3.3589645799999998E-2</c:v>
                </c:pt>
                <c:pt idx="45330">
                  <c:v>3.3589646000000001E-2</c:v>
                </c:pt>
                <c:pt idx="45331">
                  <c:v>3.3589646200000003E-2</c:v>
                </c:pt>
                <c:pt idx="45332">
                  <c:v>3.3589646399999999E-2</c:v>
                </c:pt>
                <c:pt idx="45333">
                  <c:v>3.3589646600000002E-2</c:v>
                </c:pt>
                <c:pt idx="45334">
                  <c:v>3.3589646799999998E-2</c:v>
                </c:pt>
                <c:pt idx="45335">
                  <c:v>3.3589647E-2</c:v>
                </c:pt>
                <c:pt idx="45336">
                  <c:v>3.3589647200000003E-2</c:v>
                </c:pt>
                <c:pt idx="45337">
                  <c:v>3.3589647399999999E-2</c:v>
                </c:pt>
                <c:pt idx="45338">
                  <c:v>3.3589647600000001E-2</c:v>
                </c:pt>
                <c:pt idx="45339">
                  <c:v>3.3589647799999997E-2</c:v>
                </c:pt>
                <c:pt idx="45340">
                  <c:v>3.3589648E-2</c:v>
                </c:pt>
                <c:pt idx="45341">
                  <c:v>3.3589648200000002E-2</c:v>
                </c:pt>
                <c:pt idx="45342">
                  <c:v>3.3589648399999998E-2</c:v>
                </c:pt>
                <c:pt idx="45343">
                  <c:v>3.3589648600000001E-2</c:v>
                </c:pt>
                <c:pt idx="45344">
                  <c:v>3.3589648799999997E-2</c:v>
                </c:pt>
                <c:pt idx="45345">
                  <c:v>3.3589648999999999E-2</c:v>
                </c:pt>
                <c:pt idx="45346">
                  <c:v>3.3589649200000002E-2</c:v>
                </c:pt>
                <c:pt idx="45347">
                  <c:v>3.3589649399999998E-2</c:v>
                </c:pt>
                <c:pt idx="45348">
                  <c:v>3.35896496E-2</c:v>
                </c:pt>
                <c:pt idx="45349">
                  <c:v>3.3589649800000003E-2</c:v>
                </c:pt>
                <c:pt idx="45350">
                  <c:v>3.3589649999999999E-2</c:v>
                </c:pt>
                <c:pt idx="45351">
                  <c:v>3.3589650200000001E-2</c:v>
                </c:pt>
                <c:pt idx="45352">
                  <c:v>3.3589650399999997E-2</c:v>
                </c:pt>
                <c:pt idx="45353">
                  <c:v>3.35896506E-2</c:v>
                </c:pt>
                <c:pt idx="45354">
                  <c:v>3.3589650800000002E-2</c:v>
                </c:pt>
                <c:pt idx="45355">
                  <c:v>3.3589650999999998E-2</c:v>
                </c:pt>
                <c:pt idx="45356">
                  <c:v>3.3589651200000001E-2</c:v>
                </c:pt>
                <c:pt idx="45357">
                  <c:v>3.3589651399999997E-2</c:v>
                </c:pt>
                <c:pt idx="45358">
                  <c:v>3.3589651599999999E-2</c:v>
                </c:pt>
                <c:pt idx="45359">
                  <c:v>3.3589651800000002E-2</c:v>
                </c:pt>
                <c:pt idx="45360">
                  <c:v>3.3589651999999998E-2</c:v>
                </c:pt>
                <c:pt idx="45361">
                  <c:v>3.35896522E-2</c:v>
                </c:pt>
                <c:pt idx="45362">
                  <c:v>3.3589652400000003E-2</c:v>
                </c:pt>
                <c:pt idx="45363">
                  <c:v>3.3589652599999999E-2</c:v>
                </c:pt>
                <c:pt idx="45364">
                  <c:v>3.3589652800000001E-2</c:v>
                </c:pt>
                <c:pt idx="45365">
                  <c:v>3.3589652999999997E-2</c:v>
                </c:pt>
                <c:pt idx="45366">
                  <c:v>3.35896532E-2</c:v>
                </c:pt>
                <c:pt idx="45367">
                  <c:v>3.3589653400000002E-2</c:v>
                </c:pt>
                <c:pt idx="45368">
                  <c:v>3.3589653599999998E-2</c:v>
                </c:pt>
                <c:pt idx="45369">
                  <c:v>3.3589653800000001E-2</c:v>
                </c:pt>
                <c:pt idx="45370">
                  <c:v>3.3589653999999997E-2</c:v>
                </c:pt>
                <c:pt idx="45371">
                  <c:v>3.3589654199999999E-2</c:v>
                </c:pt>
                <c:pt idx="45372">
                  <c:v>3.3589654400000002E-2</c:v>
                </c:pt>
                <c:pt idx="45373">
                  <c:v>3.3589654599999998E-2</c:v>
                </c:pt>
                <c:pt idx="45374">
                  <c:v>3.35896548E-2</c:v>
                </c:pt>
                <c:pt idx="45375">
                  <c:v>3.3589655000000003E-2</c:v>
                </c:pt>
                <c:pt idx="45376">
                  <c:v>3.3589655199999999E-2</c:v>
                </c:pt>
                <c:pt idx="45377">
                  <c:v>3.3589655400000001E-2</c:v>
                </c:pt>
                <c:pt idx="45378">
                  <c:v>3.3589655599999997E-2</c:v>
                </c:pt>
                <c:pt idx="45379">
                  <c:v>3.35896558E-2</c:v>
                </c:pt>
                <c:pt idx="45380">
                  <c:v>3.3589656000000002E-2</c:v>
                </c:pt>
                <c:pt idx="45381">
                  <c:v>3.3589656199999998E-2</c:v>
                </c:pt>
                <c:pt idx="45382">
                  <c:v>3.3589656400000001E-2</c:v>
                </c:pt>
                <c:pt idx="45383">
                  <c:v>3.3589656599999997E-2</c:v>
                </c:pt>
                <c:pt idx="45384">
                  <c:v>3.3589656799999999E-2</c:v>
                </c:pt>
                <c:pt idx="45385">
                  <c:v>3.3589657000000002E-2</c:v>
                </c:pt>
                <c:pt idx="45386">
                  <c:v>3.3589657199999998E-2</c:v>
                </c:pt>
                <c:pt idx="45387">
                  <c:v>3.35896574E-2</c:v>
                </c:pt>
                <c:pt idx="45388">
                  <c:v>3.3589657600000003E-2</c:v>
                </c:pt>
                <c:pt idx="45389">
                  <c:v>3.3589657799999999E-2</c:v>
                </c:pt>
                <c:pt idx="45390">
                  <c:v>3.3589658000000001E-2</c:v>
                </c:pt>
                <c:pt idx="45391">
                  <c:v>3.3589658199999997E-2</c:v>
                </c:pt>
                <c:pt idx="45392">
                  <c:v>3.35896584E-2</c:v>
                </c:pt>
                <c:pt idx="45393">
                  <c:v>3.3589658600000002E-2</c:v>
                </c:pt>
                <c:pt idx="45394">
                  <c:v>3.3589658799999998E-2</c:v>
                </c:pt>
                <c:pt idx="45395">
                  <c:v>3.3589659000000001E-2</c:v>
                </c:pt>
                <c:pt idx="45396">
                  <c:v>3.3589659199999997E-2</c:v>
                </c:pt>
                <c:pt idx="45397">
                  <c:v>3.3589659399999999E-2</c:v>
                </c:pt>
                <c:pt idx="45398">
                  <c:v>3.3589659600000002E-2</c:v>
                </c:pt>
                <c:pt idx="45399">
                  <c:v>3.3589659799999998E-2</c:v>
                </c:pt>
                <c:pt idx="45400">
                  <c:v>3.358966E-2</c:v>
                </c:pt>
                <c:pt idx="45401">
                  <c:v>3.3589660200000003E-2</c:v>
                </c:pt>
                <c:pt idx="45402">
                  <c:v>3.3589660399999999E-2</c:v>
                </c:pt>
                <c:pt idx="45403">
                  <c:v>3.3589660600000001E-2</c:v>
                </c:pt>
                <c:pt idx="45404">
                  <c:v>3.3589660799999997E-2</c:v>
                </c:pt>
                <c:pt idx="45405">
                  <c:v>3.3589661E-2</c:v>
                </c:pt>
                <c:pt idx="45406">
                  <c:v>3.3589661200000002E-2</c:v>
                </c:pt>
                <c:pt idx="45407">
                  <c:v>3.3589661399999998E-2</c:v>
                </c:pt>
                <c:pt idx="45408">
                  <c:v>3.3589661600000001E-2</c:v>
                </c:pt>
                <c:pt idx="45409">
                  <c:v>3.3589661799999997E-2</c:v>
                </c:pt>
                <c:pt idx="45410">
                  <c:v>3.3589661999999999E-2</c:v>
                </c:pt>
                <c:pt idx="45411">
                  <c:v>3.3589662200000002E-2</c:v>
                </c:pt>
                <c:pt idx="45412">
                  <c:v>3.3589662399999998E-2</c:v>
                </c:pt>
                <c:pt idx="45413">
                  <c:v>3.35896626E-2</c:v>
                </c:pt>
                <c:pt idx="45414">
                  <c:v>3.3589662800000003E-2</c:v>
                </c:pt>
                <c:pt idx="45415">
                  <c:v>3.3589662999999999E-2</c:v>
                </c:pt>
                <c:pt idx="45416">
                  <c:v>3.3589663200000001E-2</c:v>
                </c:pt>
                <c:pt idx="45417">
                  <c:v>3.3589663399999997E-2</c:v>
                </c:pt>
                <c:pt idx="45418">
                  <c:v>3.35896636E-2</c:v>
                </c:pt>
                <c:pt idx="45419">
                  <c:v>3.3589663800000003E-2</c:v>
                </c:pt>
                <c:pt idx="45420">
                  <c:v>3.3589663999999998E-2</c:v>
                </c:pt>
                <c:pt idx="45421">
                  <c:v>3.3589664200000001E-2</c:v>
                </c:pt>
                <c:pt idx="45422">
                  <c:v>3.3589664399999997E-2</c:v>
                </c:pt>
                <c:pt idx="45423">
                  <c:v>3.3589664599999999E-2</c:v>
                </c:pt>
                <c:pt idx="45424">
                  <c:v>3.3589664800000002E-2</c:v>
                </c:pt>
                <c:pt idx="45425">
                  <c:v>3.3589664999999998E-2</c:v>
                </c:pt>
                <c:pt idx="45426">
                  <c:v>3.35896652E-2</c:v>
                </c:pt>
                <c:pt idx="45427">
                  <c:v>3.3589665400000003E-2</c:v>
                </c:pt>
                <c:pt idx="45428">
                  <c:v>3.3589665599999999E-2</c:v>
                </c:pt>
                <c:pt idx="45429">
                  <c:v>3.3589665800000001E-2</c:v>
                </c:pt>
                <c:pt idx="45430">
                  <c:v>3.3589665999999997E-2</c:v>
                </c:pt>
                <c:pt idx="45431">
                  <c:v>3.35896662E-2</c:v>
                </c:pt>
                <c:pt idx="45432">
                  <c:v>3.3589666400000003E-2</c:v>
                </c:pt>
                <c:pt idx="45433">
                  <c:v>3.3589666599999998E-2</c:v>
                </c:pt>
                <c:pt idx="45434">
                  <c:v>3.3589666800000001E-2</c:v>
                </c:pt>
                <c:pt idx="45435">
                  <c:v>3.3589666999999997E-2</c:v>
                </c:pt>
                <c:pt idx="45436">
                  <c:v>3.3589667199999999E-2</c:v>
                </c:pt>
                <c:pt idx="45437">
                  <c:v>3.3589667400000002E-2</c:v>
                </c:pt>
                <c:pt idx="45438">
                  <c:v>3.3589667599999998E-2</c:v>
                </c:pt>
                <c:pt idx="45439">
                  <c:v>3.35896678E-2</c:v>
                </c:pt>
                <c:pt idx="45440">
                  <c:v>3.3589668000000003E-2</c:v>
                </c:pt>
                <c:pt idx="45441">
                  <c:v>3.3589668199999999E-2</c:v>
                </c:pt>
                <c:pt idx="45442">
                  <c:v>3.3589668400000001E-2</c:v>
                </c:pt>
                <c:pt idx="45443">
                  <c:v>3.3589668599999997E-2</c:v>
                </c:pt>
                <c:pt idx="45444">
                  <c:v>3.35896688E-2</c:v>
                </c:pt>
                <c:pt idx="45445">
                  <c:v>3.3589669000000003E-2</c:v>
                </c:pt>
                <c:pt idx="45446">
                  <c:v>3.3589669199999998E-2</c:v>
                </c:pt>
                <c:pt idx="45447">
                  <c:v>3.3589669400000001E-2</c:v>
                </c:pt>
                <c:pt idx="45448">
                  <c:v>3.3589669599999997E-2</c:v>
                </c:pt>
                <c:pt idx="45449">
                  <c:v>3.3589669799999999E-2</c:v>
                </c:pt>
                <c:pt idx="45450">
                  <c:v>3.3589670000000002E-2</c:v>
                </c:pt>
                <c:pt idx="45451">
                  <c:v>3.3589670199999998E-2</c:v>
                </c:pt>
                <c:pt idx="45452">
                  <c:v>3.35896704E-2</c:v>
                </c:pt>
                <c:pt idx="45453">
                  <c:v>3.3589670600000003E-2</c:v>
                </c:pt>
                <c:pt idx="45454">
                  <c:v>3.3589670799999999E-2</c:v>
                </c:pt>
                <c:pt idx="45455">
                  <c:v>3.3589671000000001E-2</c:v>
                </c:pt>
                <c:pt idx="45456">
                  <c:v>3.3589671199999997E-2</c:v>
                </c:pt>
                <c:pt idx="45457">
                  <c:v>3.35896714E-2</c:v>
                </c:pt>
                <c:pt idx="45458">
                  <c:v>3.3589671600000003E-2</c:v>
                </c:pt>
                <c:pt idx="45459">
                  <c:v>3.3589671799999998E-2</c:v>
                </c:pt>
                <c:pt idx="45460">
                  <c:v>3.3589672000000001E-2</c:v>
                </c:pt>
                <c:pt idx="45461">
                  <c:v>3.3589672199999997E-2</c:v>
                </c:pt>
                <c:pt idx="45462">
                  <c:v>3.3589672399999999E-2</c:v>
                </c:pt>
                <c:pt idx="45463">
                  <c:v>3.3589672600000002E-2</c:v>
                </c:pt>
                <c:pt idx="45464">
                  <c:v>3.3589672799999998E-2</c:v>
                </c:pt>
                <c:pt idx="45465">
                  <c:v>3.3589673E-2</c:v>
                </c:pt>
                <c:pt idx="45466">
                  <c:v>3.3589673200000003E-2</c:v>
                </c:pt>
                <c:pt idx="45467">
                  <c:v>3.3589673399999999E-2</c:v>
                </c:pt>
                <c:pt idx="45468">
                  <c:v>3.3589673600000002E-2</c:v>
                </c:pt>
                <c:pt idx="45469">
                  <c:v>3.3589673799999997E-2</c:v>
                </c:pt>
                <c:pt idx="45470">
                  <c:v>3.3589674E-2</c:v>
                </c:pt>
                <c:pt idx="45471">
                  <c:v>3.3589674200000003E-2</c:v>
                </c:pt>
                <c:pt idx="45472">
                  <c:v>3.3589674399999998E-2</c:v>
                </c:pt>
                <c:pt idx="45473">
                  <c:v>3.3589674600000001E-2</c:v>
                </c:pt>
                <c:pt idx="45474">
                  <c:v>3.3589674799999997E-2</c:v>
                </c:pt>
                <c:pt idx="45475">
                  <c:v>3.3589674999999999E-2</c:v>
                </c:pt>
                <c:pt idx="45476">
                  <c:v>3.3589675200000002E-2</c:v>
                </c:pt>
                <c:pt idx="45477">
                  <c:v>3.3589675399999998E-2</c:v>
                </c:pt>
                <c:pt idx="45478">
                  <c:v>3.35896756E-2</c:v>
                </c:pt>
                <c:pt idx="45479">
                  <c:v>3.3589675800000003E-2</c:v>
                </c:pt>
                <c:pt idx="45480">
                  <c:v>3.3589675999999999E-2</c:v>
                </c:pt>
                <c:pt idx="45481">
                  <c:v>3.3589676200000002E-2</c:v>
                </c:pt>
                <c:pt idx="45482">
                  <c:v>3.3589676399999997E-2</c:v>
                </c:pt>
                <c:pt idx="45483">
                  <c:v>3.35896766E-2</c:v>
                </c:pt>
                <c:pt idx="45484">
                  <c:v>3.3589676800000003E-2</c:v>
                </c:pt>
                <c:pt idx="45485">
                  <c:v>3.3589676999999998E-2</c:v>
                </c:pt>
                <c:pt idx="45486">
                  <c:v>3.3589677200000001E-2</c:v>
                </c:pt>
                <c:pt idx="45487">
                  <c:v>3.3589677399999997E-2</c:v>
                </c:pt>
                <c:pt idx="45488">
                  <c:v>3.3589677599999999E-2</c:v>
                </c:pt>
                <c:pt idx="45489">
                  <c:v>3.3589677800000002E-2</c:v>
                </c:pt>
                <c:pt idx="45490">
                  <c:v>3.3589677999999998E-2</c:v>
                </c:pt>
                <c:pt idx="45491">
                  <c:v>3.35896782E-2</c:v>
                </c:pt>
                <c:pt idx="45492">
                  <c:v>3.3589678400000003E-2</c:v>
                </c:pt>
                <c:pt idx="45493">
                  <c:v>3.3589678599999999E-2</c:v>
                </c:pt>
                <c:pt idx="45494">
                  <c:v>3.3589678800000002E-2</c:v>
                </c:pt>
                <c:pt idx="45495">
                  <c:v>3.3589678999999997E-2</c:v>
                </c:pt>
                <c:pt idx="45496">
                  <c:v>3.35896792E-2</c:v>
                </c:pt>
                <c:pt idx="45497">
                  <c:v>3.3589679400000003E-2</c:v>
                </c:pt>
                <c:pt idx="45498">
                  <c:v>3.3589679599999998E-2</c:v>
                </c:pt>
                <c:pt idx="45499">
                  <c:v>3.3589679800000001E-2</c:v>
                </c:pt>
                <c:pt idx="45500">
                  <c:v>3.3589679999999997E-2</c:v>
                </c:pt>
                <c:pt idx="45501">
                  <c:v>3.3589680199999999E-2</c:v>
                </c:pt>
                <c:pt idx="45502">
                  <c:v>3.3589680400000002E-2</c:v>
                </c:pt>
                <c:pt idx="45503">
                  <c:v>3.3589680599999998E-2</c:v>
                </c:pt>
                <c:pt idx="45504">
                  <c:v>3.3589680800000001E-2</c:v>
                </c:pt>
                <c:pt idx="45505">
                  <c:v>3.3589681000000003E-2</c:v>
                </c:pt>
                <c:pt idx="45506">
                  <c:v>3.3589681199999999E-2</c:v>
                </c:pt>
                <c:pt idx="45507">
                  <c:v>3.3589681400000002E-2</c:v>
                </c:pt>
                <c:pt idx="45508">
                  <c:v>3.3589681599999997E-2</c:v>
                </c:pt>
                <c:pt idx="45509">
                  <c:v>3.35896818E-2</c:v>
                </c:pt>
                <c:pt idx="45510">
                  <c:v>3.3589682000000003E-2</c:v>
                </c:pt>
                <c:pt idx="45511">
                  <c:v>3.3589682199999998E-2</c:v>
                </c:pt>
                <c:pt idx="45512">
                  <c:v>3.3589682400000001E-2</c:v>
                </c:pt>
                <c:pt idx="45513">
                  <c:v>3.3589682599999997E-2</c:v>
                </c:pt>
                <c:pt idx="45514">
                  <c:v>3.3589682799999999E-2</c:v>
                </c:pt>
                <c:pt idx="45515">
                  <c:v>3.3589683000000002E-2</c:v>
                </c:pt>
                <c:pt idx="45516">
                  <c:v>3.3589683199999998E-2</c:v>
                </c:pt>
                <c:pt idx="45517">
                  <c:v>3.3589683400000001E-2</c:v>
                </c:pt>
                <c:pt idx="45518">
                  <c:v>3.3589683600000003E-2</c:v>
                </c:pt>
                <c:pt idx="45519">
                  <c:v>3.3589683799999999E-2</c:v>
                </c:pt>
                <c:pt idx="45520">
                  <c:v>3.3589684000000002E-2</c:v>
                </c:pt>
                <c:pt idx="45521">
                  <c:v>3.3589684199999997E-2</c:v>
                </c:pt>
                <c:pt idx="45522">
                  <c:v>3.35896844E-2</c:v>
                </c:pt>
                <c:pt idx="45523">
                  <c:v>3.3589684600000003E-2</c:v>
                </c:pt>
                <c:pt idx="45524">
                  <c:v>3.3589684799999998E-2</c:v>
                </c:pt>
                <c:pt idx="45525">
                  <c:v>3.3589685000000001E-2</c:v>
                </c:pt>
                <c:pt idx="45526">
                  <c:v>3.3589685199999997E-2</c:v>
                </c:pt>
                <c:pt idx="45527">
                  <c:v>3.3589685399999999E-2</c:v>
                </c:pt>
                <c:pt idx="45528">
                  <c:v>3.3589685600000002E-2</c:v>
                </c:pt>
                <c:pt idx="45529">
                  <c:v>3.3589685799999998E-2</c:v>
                </c:pt>
                <c:pt idx="45530">
                  <c:v>3.3589686000000001E-2</c:v>
                </c:pt>
                <c:pt idx="45531">
                  <c:v>3.3589686200000003E-2</c:v>
                </c:pt>
                <c:pt idx="45532">
                  <c:v>3.3589686399999999E-2</c:v>
                </c:pt>
                <c:pt idx="45533">
                  <c:v>3.3589686600000002E-2</c:v>
                </c:pt>
                <c:pt idx="45534">
                  <c:v>3.3589686799999997E-2</c:v>
                </c:pt>
                <c:pt idx="45535">
                  <c:v>3.3589687E-2</c:v>
                </c:pt>
                <c:pt idx="45536">
                  <c:v>3.3589687200000003E-2</c:v>
                </c:pt>
                <c:pt idx="45537">
                  <c:v>3.3589687399999998E-2</c:v>
                </c:pt>
                <c:pt idx="45538">
                  <c:v>3.3589687600000001E-2</c:v>
                </c:pt>
                <c:pt idx="45539">
                  <c:v>3.3589687799999997E-2</c:v>
                </c:pt>
                <c:pt idx="45540">
                  <c:v>3.3589687999999999E-2</c:v>
                </c:pt>
                <c:pt idx="45541">
                  <c:v>3.3589688200000002E-2</c:v>
                </c:pt>
                <c:pt idx="45542">
                  <c:v>3.3589688399999998E-2</c:v>
                </c:pt>
                <c:pt idx="45543">
                  <c:v>3.3589688600000001E-2</c:v>
                </c:pt>
                <c:pt idx="45544">
                  <c:v>3.3589688800000003E-2</c:v>
                </c:pt>
                <c:pt idx="45545">
                  <c:v>3.3589688999999999E-2</c:v>
                </c:pt>
                <c:pt idx="45546">
                  <c:v>3.3589689200000002E-2</c:v>
                </c:pt>
                <c:pt idx="45547">
                  <c:v>3.3589689399999997E-2</c:v>
                </c:pt>
                <c:pt idx="45548">
                  <c:v>3.35896896E-2</c:v>
                </c:pt>
                <c:pt idx="45549">
                  <c:v>3.3589689800000003E-2</c:v>
                </c:pt>
                <c:pt idx="45550">
                  <c:v>3.3589689999999998E-2</c:v>
                </c:pt>
                <c:pt idx="45551">
                  <c:v>3.3589690200000001E-2</c:v>
                </c:pt>
                <c:pt idx="45552">
                  <c:v>3.3589690399999997E-2</c:v>
                </c:pt>
                <c:pt idx="45553">
                  <c:v>3.35896906E-2</c:v>
                </c:pt>
                <c:pt idx="45554">
                  <c:v>3.3589690800000002E-2</c:v>
                </c:pt>
                <c:pt idx="45555">
                  <c:v>3.3589690999999998E-2</c:v>
                </c:pt>
                <c:pt idx="45556">
                  <c:v>3.3589691200000001E-2</c:v>
                </c:pt>
                <c:pt idx="45557">
                  <c:v>3.3589691400000003E-2</c:v>
                </c:pt>
                <c:pt idx="45558">
                  <c:v>3.3589691599999999E-2</c:v>
                </c:pt>
                <c:pt idx="45559">
                  <c:v>3.3589691800000002E-2</c:v>
                </c:pt>
                <c:pt idx="45560">
                  <c:v>3.3589691999999997E-2</c:v>
                </c:pt>
                <c:pt idx="45561">
                  <c:v>3.35896922E-2</c:v>
                </c:pt>
                <c:pt idx="45562">
                  <c:v>3.3589692400000003E-2</c:v>
                </c:pt>
                <c:pt idx="45563">
                  <c:v>3.3589692599999998E-2</c:v>
                </c:pt>
                <c:pt idx="45564">
                  <c:v>3.3589692800000001E-2</c:v>
                </c:pt>
                <c:pt idx="45565">
                  <c:v>3.3589692999999997E-2</c:v>
                </c:pt>
                <c:pt idx="45566">
                  <c:v>3.35896932E-2</c:v>
                </c:pt>
                <c:pt idx="45567">
                  <c:v>3.3589693400000002E-2</c:v>
                </c:pt>
                <c:pt idx="45568">
                  <c:v>3.3589693599999998E-2</c:v>
                </c:pt>
                <c:pt idx="45569">
                  <c:v>3.3589693800000001E-2</c:v>
                </c:pt>
                <c:pt idx="45570">
                  <c:v>3.3589694000000003E-2</c:v>
                </c:pt>
                <c:pt idx="45571">
                  <c:v>3.3589694199999999E-2</c:v>
                </c:pt>
                <c:pt idx="45572">
                  <c:v>3.3589694400000002E-2</c:v>
                </c:pt>
                <c:pt idx="45573">
                  <c:v>3.3589694599999997E-2</c:v>
                </c:pt>
                <c:pt idx="45574">
                  <c:v>3.35896948E-2</c:v>
                </c:pt>
                <c:pt idx="45575">
                  <c:v>3.3589695000000003E-2</c:v>
                </c:pt>
                <c:pt idx="45576">
                  <c:v>3.3589695199999998E-2</c:v>
                </c:pt>
                <c:pt idx="45577">
                  <c:v>3.3589695400000001E-2</c:v>
                </c:pt>
                <c:pt idx="45578">
                  <c:v>3.3589695599999997E-2</c:v>
                </c:pt>
                <c:pt idx="45579">
                  <c:v>3.35896958E-2</c:v>
                </c:pt>
                <c:pt idx="45580">
                  <c:v>3.3589696000000002E-2</c:v>
                </c:pt>
                <c:pt idx="45581">
                  <c:v>3.3589696199999998E-2</c:v>
                </c:pt>
                <c:pt idx="45582">
                  <c:v>3.3589696400000001E-2</c:v>
                </c:pt>
                <c:pt idx="45583">
                  <c:v>3.3589696600000003E-2</c:v>
                </c:pt>
                <c:pt idx="45584">
                  <c:v>3.3589696799999999E-2</c:v>
                </c:pt>
                <c:pt idx="45585">
                  <c:v>3.3589697000000002E-2</c:v>
                </c:pt>
                <c:pt idx="45586">
                  <c:v>3.3589697199999997E-2</c:v>
                </c:pt>
                <c:pt idx="45587">
                  <c:v>3.35896974E-2</c:v>
                </c:pt>
                <c:pt idx="45588">
                  <c:v>3.3589697600000003E-2</c:v>
                </c:pt>
                <c:pt idx="45589">
                  <c:v>3.3589697799999998E-2</c:v>
                </c:pt>
                <c:pt idx="45590">
                  <c:v>3.3589698000000001E-2</c:v>
                </c:pt>
                <c:pt idx="45591">
                  <c:v>3.3589698199999997E-2</c:v>
                </c:pt>
                <c:pt idx="45592">
                  <c:v>3.35896984E-2</c:v>
                </c:pt>
                <c:pt idx="45593">
                  <c:v>3.3589698600000002E-2</c:v>
                </c:pt>
                <c:pt idx="45594">
                  <c:v>3.3589698799999998E-2</c:v>
                </c:pt>
                <c:pt idx="45595">
                  <c:v>3.3589699000000001E-2</c:v>
                </c:pt>
                <c:pt idx="45596">
                  <c:v>3.3589699200000003E-2</c:v>
                </c:pt>
                <c:pt idx="45597">
                  <c:v>3.3589699399999999E-2</c:v>
                </c:pt>
                <c:pt idx="45598">
                  <c:v>3.3589699600000002E-2</c:v>
                </c:pt>
                <c:pt idx="45599">
                  <c:v>3.3589699799999997E-2</c:v>
                </c:pt>
                <c:pt idx="45600">
                  <c:v>3.35897E-2</c:v>
                </c:pt>
                <c:pt idx="45601">
                  <c:v>3.3589700200000003E-2</c:v>
                </c:pt>
                <c:pt idx="45602">
                  <c:v>3.3589700399999999E-2</c:v>
                </c:pt>
                <c:pt idx="45603">
                  <c:v>3.3589700600000001E-2</c:v>
                </c:pt>
                <c:pt idx="45604">
                  <c:v>3.3589700799999997E-2</c:v>
                </c:pt>
                <c:pt idx="45605">
                  <c:v>3.3589701E-2</c:v>
                </c:pt>
                <c:pt idx="45606">
                  <c:v>3.3589701200000002E-2</c:v>
                </c:pt>
                <c:pt idx="45607">
                  <c:v>3.3589701399999998E-2</c:v>
                </c:pt>
                <c:pt idx="45608">
                  <c:v>3.3589701600000001E-2</c:v>
                </c:pt>
                <c:pt idx="45609">
                  <c:v>3.3589701800000003E-2</c:v>
                </c:pt>
                <c:pt idx="45610">
                  <c:v>3.3589701999999999E-2</c:v>
                </c:pt>
                <c:pt idx="45611">
                  <c:v>3.3589702200000002E-2</c:v>
                </c:pt>
                <c:pt idx="45612">
                  <c:v>3.3589702399999997E-2</c:v>
                </c:pt>
                <c:pt idx="45613">
                  <c:v>3.35897026E-2</c:v>
                </c:pt>
                <c:pt idx="45614">
                  <c:v>3.3589702800000003E-2</c:v>
                </c:pt>
                <c:pt idx="45615">
                  <c:v>3.3589702999999999E-2</c:v>
                </c:pt>
                <c:pt idx="45616">
                  <c:v>3.3589703200000001E-2</c:v>
                </c:pt>
                <c:pt idx="45617">
                  <c:v>3.3589703399999997E-2</c:v>
                </c:pt>
                <c:pt idx="45618">
                  <c:v>3.35897036E-2</c:v>
                </c:pt>
                <c:pt idx="45619">
                  <c:v>3.3589703800000002E-2</c:v>
                </c:pt>
                <c:pt idx="45620">
                  <c:v>3.3589703999999998E-2</c:v>
                </c:pt>
                <c:pt idx="45621">
                  <c:v>3.3589704200000001E-2</c:v>
                </c:pt>
                <c:pt idx="45622">
                  <c:v>3.3589704400000003E-2</c:v>
                </c:pt>
                <c:pt idx="45623">
                  <c:v>3.3589704599999999E-2</c:v>
                </c:pt>
                <c:pt idx="45624">
                  <c:v>3.3589704800000002E-2</c:v>
                </c:pt>
                <c:pt idx="45625">
                  <c:v>3.3589704999999997E-2</c:v>
                </c:pt>
                <c:pt idx="45626">
                  <c:v>3.35897052E-2</c:v>
                </c:pt>
                <c:pt idx="45627">
                  <c:v>3.3589705400000003E-2</c:v>
                </c:pt>
                <c:pt idx="45628">
                  <c:v>3.3589705599999999E-2</c:v>
                </c:pt>
                <c:pt idx="45629">
                  <c:v>3.3589705800000001E-2</c:v>
                </c:pt>
                <c:pt idx="45630">
                  <c:v>3.3589705999999997E-2</c:v>
                </c:pt>
                <c:pt idx="45631">
                  <c:v>3.35897062E-2</c:v>
                </c:pt>
                <c:pt idx="45632">
                  <c:v>3.3589706400000002E-2</c:v>
                </c:pt>
                <c:pt idx="45633">
                  <c:v>3.3589706599999998E-2</c:v>
                </c:pt>
                <c:pt idx="45634">
                  <c:v>3.3589706800000001E-2</c:v>
                </c:pt>
                <c:pt idx="45635">
                  <c:v>3.3589707000000003E-2</c:v>
                </c:pt>
                <c:pt idx="45636">
                  <c:v>3.3589707199999999E-2</c:v>
                </c:pt>
                <c:pt idx="45637">
                  <c:v>3.3589707400000002E-2</c:v>
                </c:pt>
                <c:pt idx="45638">
                  <c:v>3.3589707599999998E-2</c:v>
                </c:pt>
                <c:pt idx="45639">
                  <c:v>3.35897078E-2</c:v>
                </c:pt>
                <c:pt idx="45640">
                  <c:v>3.3589708000000003E-2</c:v>
                </c:pt>
                <c:pt idx="45641">
                  <c:v>3.3589708199999999E-2</c:v>
                </c:pt>
                <c:pt idx="45642">
                  <c:v>3.3589708400000001E-2</c:v>
                </c:pt>
                <c:pt idx="45643">
                  <c:v>3.3589708599999997E-2</c:v>
                </c:pt>
                <c:pt idx="45644">
                  <c:v>3.35897088E-2</c:v>
                </c:pt>
                <c:pt idx="45645">
                  <c:v>3.3589709000000002E-2</c:v>
                </c:pt>
                <c:pt idx="45646">
                  <c:v>3.3589709199999998E-2</c:v>
                </c:pt>
                <c:pt idx="45647">
                  <c:v>3.3589709400000001E-2</c:v>
                </c:pt>
                <c:pt idx="45648">
                  <c:v>3.3589709600000003E-2</c:v>
                </c:pt>
                <c:pt idx="45649">
                  <c:v>3.3589709799999999E-2</c:v>
                </c:pt>
                <c:pt idx="45650">
                  <c:v>3.3589710000000002E-2</c:v>
                </c:pt>
                <c:pt idx="45651">
                  <c:v>3.3589710199999998E-2</c:v>
                </c:pt>
                <c:pt idx="45652">
                  <c:v>3.35897104E-2</c:v>
                </c:pt>
                <c:pt idx="45653">
                  <c:v>3.3589710600000003E-2</c:v>
                </c:pt>
                <c:pt idx="45654">
                  <c:v>3.3589710799999999E-2</c:v>
                </c:pt>
                <c:pt idx="45655">
                  <c:v>3.3589711000000001E-2</c:v>
                </c:pt>
                <c:pt idx="45656">
                  <c:v>3.3589711199999997E-2</c:v>
                </c:pt>
                <c:pt idx="45657">
                  <c:v>3.35897114E-2</c:v>
                </c:pt>
                <c:pt idx="45658">
                  <c:v>3.3589711600000002E-2</c:v>
                </c:pt>
                <c:pt idx="45659">
                  <c:v>3.3589711799999998E-2</c:v>
                </c:pt>
                <c:pt idx="45660">
                  <c:v>3.3589712000000001E-2</c:v>
                </c:pt>
                <c:pt idx="45661">
                  <c:v>3.3589712200000003E-2</c:v>
                </c:pt>
                <c:pt idx="45662">
                  <c:v>3.3589712399999999E-2</c:v>
                </c:pt>
                <c:pt idx="45663">
                  <c:v>3.3589712600000002E-2</c:v>
                </c:pt>
                <c:pt idx="45664">
                  <c:v>3.3589712799999998E-2</c:v>
                </c:pt>
                <c:pt idx="45665">
                  <c:v>3.3589713E-2</c:v>
                </c:pt>
                <c:pt idx="45666">
                  <c:v>3.3589713200000003E-2</c:v>
                </c:pt>
                <c:pt idx="45667">
                  <c:v>3.3589713399999999E-2</c:v>
                </c:pt>
                <c:pt idx="45668">
                  <c:v>3.3589713600000001E-2</c:v>
                </c:pt>
                <c:pt idx="45669">
                  <c:v>3.3589713799999997E-2</c:v>
                </c:pt>
                <c:pt idx="45670">
                  <c:v>3.3589714E-2</c:v>
                </c:pt>
                <c:pt idx="45671">
                  <c:v>3.3589714200000002E-2</c:v>
                </c:pt>
                <c:pt idx="45672">
                  <c:v>3.3589714399999998E-2</c:v>
                </c:pt>
                <c:pt idx="45673">
                  <c:v>3.3589714600000001E-2</c:v>
                </c:pt>
                <c:pt idx="45674">
                  <c:v>3.3589714800000003E-2</c:v>
                </c:pt>
                <c:pt idx="45675">
                  <c:v>3.3589714999999999E-2</c:v>
                </c:pt>
                <c:pt idx="45676">
                  <c:v>3.3589715200000002E-2</c:v>
                </c:pt>
                <c:pt idx="45677">
                  <c:v>3.3589715399999998E-2</c:v>
                </c:pt>
                <c:pt idx="45678">
                  <c:v>3.35897156E-2</c:v>
                </c:pt>
                <c:pt idx="45679">
                  <c:v>3.3589715800000003E-2</c:v>
                </c:pt>
                <c:pt idx="45680">
                  <c:v>3.3589715999999999E-2</c:v>
                </c:pt>
                <c:pt idx="45681">
                  <c:v>3.3589716200000001E-2</c:v>
                </c:pt>
                <c:pt idx="45682">
                  <c:v>3.3589716399999997E-2</c:v>
                </c:pt>
                <c:pt idx="45683">
                  <c:v>3.35897166E-2</c:v>
                </c:pt>
                <c:pt idx="45684">
                  <c:v>3.3589716800000002E-2</c:v>
                </c:pt>
                <c:pt idx="45685">
                  <c:v>3.3589716999999998E-2</c:v>
                </c:pt>
                <c:pt idx="45686">
                  <c:v>3.3589717200000001E-2</c:v>
                </c:pt>
                <c:pt idx="45687">
                  <c:v>3.3589717400000003E-2</c:v>
                </c:pt>
                <c:pt idx="45688">
                  <c:v>3.3589717599999999E-2</c:v>
                </c:pt>
                <c:pt idx="45689">
                  <c:v>3.3589717800000002E-2</c:v>
                </c:pt>
                <c:pt idx="45690">
                  <c:v>3.3589717999999998E-2</c:v>
                </c:pt>
                <c:pt idx="45691">
                  <c:v>3.35897182E-2</c:v>
                </c:pt>
                <c:pt idx="45692">
                  <c:v>3.3589718400000003E-2</c:v>
                </c:pt>
                <c:pt idx="45693">
                  <c:v>3.3589718599999999E-2</c:v>
                </c:pt>
                <c:pt idx="45694">
                  <c:v>3.3589718800000001E-2</c:v>
                </c:pt>
                <c:pt idx="45695">
                  <c:v>3.3589718999999997E-2</c:v>
                </c:pt>
                <c:pt idx="45696">
                  <c:v>3.35897192E-2</c:v>
                </c:pt>
                <c:pt idx="45697">
                  <c:v>3.3589719400000002E-2</c:v>
                </c:pt>
                <c:pt idx="45698">
                  <c:v>3.3589719599999998E-2</c:v>
                </c:pt>
                <c:pt idx="45699">
                  <c:v>3.3589719800000001E-2</c:v>
                </c:pt>
                <c:pt idx="45700">
                  <c:v>3.3589720000000003E-2</c:v>
                </c:pt>
                <c:pt idx="45701">
                  <c:v>3.3589720199999999E-2</c:v>
                </c:pt>
                <c:pt idx="45702">
                  <c:v>3.3589720400000002E-2</c:v>
                </c:pt>
                <c:pt idx="45703">
                  <c:v>3.3589720599999998E-2</c:v>
                </c:pt>
                <c:pt idx="45704">
                  <c:v>3.35897208E-2</c:v>
                </c:pt>
                <c:pt idx="45705">
                  <c:v>3.3589721000000003E-2</c:v>
                </c:pt>
                <c:pt idx="45706">
                  <c:v>3.3589721199999999E-2</c:v>
                </c:pt>
                <c:pt idx="45707">
                  <c:v>3.3589721400000001E-2</c:v>
                </c:pt>
                <c:pt idx="45708">
                  <c:v>3.3589721599999997E-2</c:v>
                </c:pt>
                <c:pt idx="45709">
                  <c:v>3.35897218E-2</c:v>
                </c:pt>
                <c:pt idx="45710">
                  <c:v>3.3589722000000002E-2</c:v>
                </c:pt>
                <c:pt idx="45711">
                  <c:v>3.3589722199999998E-2</c:v>
                </c:pt>
                <c:pt idx="45712">
                  <c:v>3.3589722400000001E-2</c:v>
                </c:pt>
                <c:pt idx="45713">
                  <c:v>3.3589722599999997E-2</c:v>
                </c:pt>
                <c:pt idx="45714">
                  <c:v>3.3589722799999999E-2</c:v>
                </c:pt>
                <c:pt idx="45715">
                  <c:v>3.3589723000000002E-2</c:v>
                </c:pt>
                <c:pt idx="45716">
                  <c:v>3.3589723199999998E-2</c:v>
                </c:pt>
                <c:pt idx="45717">
                  <c:v>3.35897234E-2</c:v>
                </c:pt>
                <c:pt idx="45718">
                  <c:v>3.3589723600000003E-2</c:v>
                </c:pt>
                <c:pt idx="45719">
                  <c:v>3.3589723799999999E-2</c:v>
                </c:pt>
                <c:pt idx="45720">
                  <c:v>3.3589724000000001E-2</c:v>
                </c:pt>
                <c:pt idx="45721">
                  <c:v>3.3589724199999997E-2</c:v>
                </c:pt>
                <c:pt idx="45722">
                  <c:v>3.35897244E-2</c:v>
                </c:pt>
                <c:pt idx="45723">
                  <c:v>3.3589724600000002E-2</c:v>
                </c:pt>
                <c:pt idx="45724">
                  <c:v>3.3589724799999998E-2</c:v>
                </c:pt>
                <c:pt idx="45725">
                  <c:v>3.3589725000000001E-2</c:v>
                </c:pt>
                <c:pt idx="45726">
                  <c:v>3.3589725199999997E-2</c:v>
                </c:pt>
                <c:pt idx="45727">
                  <c:v>3.3589725399999999E-2</c:v>
                </c:pt>
                <c:pt idx="45728">
                  <c:v>3.3589725600000002E-2</c:v>
                </c:pt>
                <c:pt idx="45729">
                  <c:v>3.3589725799999998E-2</c:v>
                </c:pt>
                <c:pt idx="45730">
                  <c:v>3.3589726E-2</c:v>
                </c:pt>
                <c:pt idx="45731">
                  <c:v>3.3589726200000003E-2</c:v>
                </c:pt>
                <c:pt idx="45732">
                  <c:v>3.3589726399999999E-2</c:v>
                </c:pt>
                <c:pt idx="45733">
                  <c:v>3.3589726600000001E-2</c:v>
                </c:pt>
                <c:pt idx="45734">
                  <c:v>3.3589726799999997E-2</c:v>
                </c:pt>
                <c:pt idx="45735">
                  <c:v>3.3589727E-2</c:v>
                </c:pt>
                <c:pt idx="45736">
                  <c:v>3.3589727200000002E-2</c:v>
                </c:pt>
                <c:pt idx="45737">
                  <c:v>3.3589727399999998E-2</c:v>
                </c:pt>
                <c:pt idx="45738">
                  <c:v>3.3589727600000001E-2</c:v>
                </c:pt>
                <c:pt idx="45739">
                  <c:v>3.3589727799999997E-2</c:v>
                </c:pt>
                <c:pt idx="45740">
                  <c:v>3.3589727999999999E-2</c:v>
                </c:pt>
                <c:pt idx="45741">
                  <c:v>3.3589728200000002E-2</c:v>
                </c:pt>
                <c:pt idx="45742">
                  <c:v>3.3589728399999998E-2</c:v>
                </c:pt>
                <c:pt idx="45743">
                  <c:v>3.35897286E-2</c:v>
                </c:pt>
                <c:pt idx="45744">
                  <c:v>3.3589728800000003E-2</c:v>
                </c:pt>
                <c:pt idx="45745">
                  <c:v>3.3589728999999999E-2</c:v>
                </c:pt>
                <c:pt idx="45746">
                  <c:v>3.3589729200000001E-2</c:v>
                </c:pt>
                <c:pt idx="45747">
                  <c:v>3.3589729399999997E-2</c:v>
                </c:pt>
                <c:pt idx="45748">
                  <c:v>3.35897296E-2</c:v>
                </c:pt>
                <c:pt idx="45749">
                  <c:v>3.3589729800000002E-2</c:v>
                </c:pt>
                <c:pt idx="45750">
                  <c:v>3.3589729999999998E-2</c:v>
                </c:pt>
                <c:pt idx="45751">
                  <c:v>3.3589730200000001E-2</c:v>
                </c:pt>
                <c:pt idx="45752">
                  <c:v>3.3589730399999997E-2</c:v>
                </c:pt>
                <c:pt idx="45753">
                  <c:v>3.3589730599999999E-2</c:v>
                </c:pt>
                <c:pt idx="45754">
                  <c:v>3.3589730800000002E-2</c:v>
                </c:pt>
                <c:pt idx="45755">
                  <c:v>3.3589730999999998E-2</c:v>
                </c:pt>
                <c:pt idx="45756">
                  <c:v>3.35897312E-2</c:v>
                </c:pt>
                <c:pt idx="45757">
                  <c:v>3.3589731400000003E-2</c:v>
                </c:pt>
                <c:pt idx="45758">
                  <c:v>3.3589731599999999E-2</c:v>
                </c:pt>
                <c:pt idx="45759">
                  <c:v>3.3589731800000001E-2</c:v>
                </c:pt>
                <c:pt idx="45760">
                  <c:v>3.3589731999999997E-2</c:v>
                </c:pt>
                <c:pt idx="45761">
                  <c:v>3.35897322E-2</c:v>
                </c:pt>
                <c:pt idx="45762">
                  <c:v>3.3589732400000002E-2</c:v>
                </c:pt>
                <c:pt idx="45763">
                  <c:v>3.3589732599999998E-2</c:v>
                </c:pt>
                <c:pt idx="45764">
                  <c:v>3.3589732800000001E-2</c:v>
                </c:pt>
                <c:pt idx="45765">
                  <c:v>3.3589732999999997E-2</c:v>
                </c:pt>
                <c:pt idx="45766">
                  <c:v>3.3589733199999999E-2</c:v>
                </c:pt>
                <c:pt idx="45767">
                  <c:v>3.3589733400000002E-2</c:v>
                </c:pt>
                <c:pt idx="45768">
                  <c:v>3.3589733599999998E-2</c:v>
                </c:pt>
                <c:pt idx="45769">
                  <c:v>3.35897338E-2</c:v>
                </c:pt>
                <c:pt idx="45770">
                  <c:v>3.3589734000000003E-2</c:v>
                </c:pt>
                <c:pt idx="45771">
                  <c:v>3.3589734199999999E-2</c:v>
                </c:pt>
                <c:pt idx="45772">
                  <c:v>3.3589734400000001E-2</c:v>
                </c:pt>
                <c:pt idx="45773">
                  <c:v>3.3589734599999997E-2</c:v>
                </c:pt>
                <c:pt idx="45774">
                  <c:v>3.35897348E-2</c:v>
                </c:pt>
                <c:pt idx="45775">
                  <c:v>3.3589735000000003E-2</c:v>
                </c:pt>
                <c:pt idx="45776">
                  <c:v>3.3589735199999998E-2</c:v>
                </c:pt>
                <c:pt idx="45777">
                  <c:v>3.3589735400000001E-2</c:v>
                </c:pt>
                <c:pt idx="45778">
                  <c:v>3.3589735599999997E-2</c:v>
                </c:pt>
                <c:pt idx="45779">
                  <c:v>3.3589735799999999E-2</c:v>
                </c:pt>
                <c:pt idx="45780">
                  <c:v>3.3589736000000002E-2</c:v>
                </c:pt>
                <c:pt idx="45781">
                  <c:v>3.3589736199999998E-2</c:v>
                </c:pt>
                <c:pt idx="45782">
                  <c:v>3.35897364E-2</c:v>
                </c:pt>
                <c:pt idx="45783">
                  <c:v>3.3589736600000003E-2</c:v>
                </c:pt>
                <c:pt idx="45784">
                  <c:v>3.3589736799999999E-2</c:v>
                </c:pt>
                <c:pt idx="45785">
                  <c:v>3.3589737000000001E-2</c:v>
                </c:pt>
                <c:pt idx="45786">
                  <c:v>3.3589737199999997E-2</c:v>
                </c:pt>
                <c:pt idx="45787">
                  <c:v>3.35897374E-2</c:v>
                </c:pt>
                <c:pt idx="45788">
                  <c:v>3.3589737600000003E-2</c:v>
                </c:pt>
                <c:pt idx="45789">
                  <c:v>3.3589737799999998E-2</c:v>
                </c:pt>
                <c:pt idx="45790">
                  <c:v>3.3589738000000001E-2</c:v>
                </c:pt>
                <c:pt idx="45791">
                  <c:v>3.3589738199999997E-2</c:v>
                </c:pt>
                <c:pt idx="45792">
                  <c:v>3.3589738399999999E-2</c:v>
                </c:pt>
                <c:pt idx="45793">
                  <c:v>3.3589738600000002E-2</c:v>
                </c:pt>
                <c:pt idx="45794">
                  <c:v>3.3589738799999998E-2</c:v>
                </c:pt>
                <c:pt idx="45795">
                  <c:v>3.3589739E-2</c:v>
                </c:pt>
                <c:pt idx="45796">
                  <c:v>3.3589739200000003E-2</c:v>
                </c:pt>
                <c:pt idx="45797">
                  <c:v>3.3589739399999999E-2</c:v>
                </c:pt>
                <c:pt idx="45798">
                  <c:v>3.3589739600000001E-2</c:v>
                </c:pt>
                <c:pt idx="45799">
                  <c:v>3.3589739799999997E-2</c:v>
                </c:pt>
                <c:pt idx="45800">
                  <c:v>3.358974E-2</c:v>
                </c:pt>
                <c:pt idx="45801">
                  <c:v>3.3589740200000003E-2</c:v>
                </c:pt>
                <c:pt idx="45802">
                  <c:v>3.3589740399999998E-2</c:v>
                </c:pt>
                <c:pt idx="45803">
                  <c:v>3.3589740600000001E-2</c:v>
                </c:pt>
                <c:pt idx="45804">
                  <c:v>3.3589740799999997E-2</c:v>
                </c:pt>
                <c:pt idx="45805">
                  <c:v>3.3589740999999999E-2</c:v>
                </c:pt>
                <c:pt idx="45806">
                  <c:v>3.3589741200000002E-2</c:v>
                </c:pt>
                <c:pt idx="45807">
                  <c:v>3.3589741399999998E-2</c:v>
                </c:pt>
                <c:pt idx="45808">
                  <c:v>3.35897416E-2</c:v>
                </c:pt>
                <c:pt idx="45809">
                  <c:v>3.3589741800000003E-2</c:v>
                </c:pt>
                <c:pt idx="45810">
                  <c:v>3.3589741999999999E-2</c:v>
                </c:pt>
                <c:pt idx="45811">
                  <c:v>3.3589742200000001E-2</c:v>
                </c:pt>
                <c:pt idx="45812">
                  <c:v>3.3589742399999997E-2</c:v>
                </c:pt>
                <c:pt idx="45813">
                  <c:v>3.35897426E-2</c:v>
                </c:pt>
                <c:pt idx="45814">
                  <c:v>3.3589742800000003E-2</c:v>
                </c:pt>
                <c:pt idx="45815">
                  <c:v>3.3589742999999998E-2</c:v>
                </c:pt>
                <c:pt idx="45816">
                  <c:v>3.3589743200000001E-2</c:v>
                </c:pt>
                <c:pt idx="45817">
                  <c:v>3.3589743399999997E-2</c:v>
                </c:pt>
                <c:pt idx="45818">
                  <c:v>3.3589743599999999E-2</c:v>
                </c:pt>
                <c:pt idx="45819">
                  <c:v>3.3589743800000002E-2</c:v>
                </c:pt>
                <c:pt idx="45820">
                  <c:v>3.3589743999999998E-2</c:v>
                </c:pt>
                <c:pt idx="45821">
                  <c:v>3.35897442E-2</c:v>
                </c:pt>
                <c:pt idx="45822">
                  <c:v>3.3589744400000003E-2</c:v>
                </c:pt>
                <c:pt idx="45823">
                  <c:v>3.3589744599999999E-2</c:v>
                </c:pt>
                <c:pt idx="45824">
                  <c:v>3.3589744800000002E-2</c:v>
                </c:pt>
                <c:pt idx="45825">
                  <c:v>3.3589744999999997E-2</c:v>
                </c:pt>
                <c:pt idx="45826">
                  <c:v>3.35897452E-2</c:v>
                </c:pt>
                <c:pt idx="45827">
                  <c:v>3.3589745400000003E-2</c:v>
                </c:pt>
                <c:pt idx="45828">
                  <c:v>3.3589745599999998E-2</c:v>
                </c:pt>
                <c:pt idx="45829">
                  <c:v>3.3589745800000001E-2</c:v>
                </c:pt>
                <c:pt idx="45830">
                  <c:v>3.3589745999999997E-2</c:v>
                </c:pt>
                <c:pt idx="45831">
                  <c:v>3.3589746199999999E-2</c:v>
                </c:pt>
                <c:pt idx="45832">
                  <c:v>3.3589746400000002E-2</c:v>
                </c:pt>
                <c:pt idx="45833">
                  <c:v>3.3589746599999998E-2</c:v>
                </c:pt>
                <c:pt idx="45834">
                  <c:v>3.35897468E-2</c:v>
                </c:pt>
                <c:pt idx="45835">
                  <c:v>3.3589747000000003E-2</c:v>
                </c:pt>
                <c:pt idx="45836">
                  <c:v>3.3589747199999999E-2</c:v>
                </c:pt>
                <c:pt idx="45837">
                  <c:v>3.3589747400000002E-2</c:v>
                </c:pt>
                <c:pt idx="45838">
                  <c:v>3.3589747599999997E-2</c:v>
                </c:pt>
                <c:pt idx="45839">
                  <c:v>3.35897478E-2</c:v>
                </c:pt>
                <c:pt idx="45840">
                  <c:v>3.3589748000000003E-2</c:v>
                </c:pt>
                <c:pt idx="45841">
                  <c:v>3.3589748199999998E-2</c:v>
                </c:pt>
                <c:pt idx="45842">
                  <c:v>3.3589748400000001E-2</c:v>
                </c:pt>
                <c:pt idx="45843">
                  <c:v>3.3589748599999997E-2</c:v>
                </c:pt>
                <c:pt idx="45844">
                  <c:v>3.3589748799999999E-2</c:v>
                </c:pt>
                <c:pt idx="45845">
                  <c:v>3.3589749000000002E-2</c:v>
                </c:pt>
                <c:pt idx="45846">
                  <c:v>3.3589749199999998E-2</c:v>
                </c:pt>
                <c:pt idx="45847">
                  <c:v>3.35897494E-2</c:v>
                </c:pt>
                <c:pt idx="45848">
                  <c:v>3.3589749600000003E-2</c:v>
                </c:pt>
                <c:pt idx="45849">
                  <c:v>3.3589749799999999E-2</c:v>
                </c:pt>
                <c:pt idx="45850">
                  <c:v>3.3589750000000002E-2</c:v>
                </c:pt>
                <c:pt idx="45851">
                  <c:v>3.3589750199999997E-2</c:v>
                </c:pt>
                <c:pt idx="45852">
                  <c:v>3.35897504E-2</c:v>
                </c:pt>
                <c:pt idx="45853">
                  <c:v>3.3589750600000003E-2</c:v>
                </c:pt>
                <c:pt idx="45854">
                  <c:v>3.3589750799999998E-2</c:v>
                </c:pt>
                <c:pt idx="45855">
                  <c:v>3.3589751000000001E-2</c:v>
                </c:pt>
                <c:pt idx="45856">
                  <c:v>3.3589751199999997E-2</c:v>
                </c:pt>
                <c:pt idx="45857">
                  <c:v>3.3589751399999999E-2</c:v>
                </c:pt>
                <c:pt idx="45858">
                  <c:v>3.3589751600000002E-2</c:v>
                </c:pt>
                <c:pt idx="45859">
                  <c:v>3.3589751799999998E-2</c:v>
                </c:pt>
                <c:pt idx="45860">
                  <c:v>3.3589752E-2</c:v>
                </c:pt>
                <c:pt idx="45861">
                  <c:v>3.3589752200000003E-2</c:v>
                </c:pt>
                <c:pt idx="45862">
                  <c:v>3.3589752399999999E-2</c:v>
                </c:pt>
                <c:pt idx="45863">
                  <c:v>3.3589752600000002E-2</c:v>
                </c:pt>
                <c:pt idx="45864">
                  <c:v>3.3589752799999997E-2</c:v>
                </c:pt>
                <c:pt idx="45865">
                  <c:v>3.3589753E-2</c:v>
                </c:pt>
                <c:pt idx="45866">
                  <c:v>3.3589753200000003E-2</c:v>
                </c:pt>
                <c:pt idx="45867">
                  <c:v>3.3589753399999998E-2</c:v>
                </c:pt>
                <c:pt idx="45868">
                  <c:v>3.3589753600000001E-2</c:v>
                </c:pt>
                <c:pt idx="45869">
                  <c:v>3.3589753799999997E-2</c:v>
                </c:pt>
                <c:pt idx="45870">
                  <c:v>3.3589753999999999E-2</c:v>
                </c:pt>
                <c:pt idx="45871">
                  <c:v>3.3589754200000002E-2</c:v>
                </c:pt>
                <c:pt idx="45872">
                  <c:v>3.3589754399999998E-2</c:v>
                </c:pt>
                <c:pt idx="45873">
                  <c:v>3.3589754600000001E-2</c:v>
                </c:pt>
                <c:pt idx="45874">
                  <c:v>3.3589754800000003E-2</c:v>
                </c:pt>
                <c:pt idx="45875">
                  <c:v>3.3589754999999999E-2</c:v>
                </c:pt>
                <c:pt idx="45876">
                  <c:v>3.3589755200000002E-2</c:v>
                </c:pt>
                <c:pt idx="45877">
                  <c:v>3.3589755399999997E-2</c:v>
                </c:pt>
                <c:pt idx="45878">
                  <c:v>3.35897556E-2</c:v>
                </c:pt>
                <c:pt idx="45879">
                  <c:v>3.3589755800000003E-2</c:v>
                </c:pt>
                <c:pt idx="45880">
                  <c:v>3.3589755999999998E-2</c:v>
                </c:pt>
                <c:pt idx="45881">
                  <c:v>3.3589756200000001E-2</c:v>
                </c:pt>
                <c:pt idx="45882">
                  <c:v>3.3589756399999997E-2</c:v>
                </c:pt>
                <c:pt idx="45883">
                  <c:v>3.3589756599999999E-2</c:v>
                </c:pt>
                <c:pt idx="45884">
                  <c:v>3.3589756800000002E-2</c:v>
                </c:pt>
                <c:pt idx="45885">
                  <c:v>3.3589756999999998E-2</c:v>
                </c:pt>
                <c:pt idx="45886">
                  <c:v>3.3589757200000001E-2</c:v>
                </c:pt>
                <c:pt idx="45887">
                  <c:v>3.3589757400000003E-2</c:v>
                </c:pt>
                <c:pt idx="45888">
                  <c:v>3.3589757599999999E-2</c:v>
                </c:pt>
                <c:pt idx="45889">
                  <c:v>3.3589757800000002E-2</c:v>
                </c:pt>
                <c:pt idx="45890">
                  <c:v>3.3589757999999997E-2</c:v>
                </c:pt>
                <c:pt idx="45891">
                  <c:v>3.35897582E-2</c:v>
                </c:pt>
                <c:pt idx="45892">
                  <c:v>3.3589758400000003E-2</c:v>
                </c:pt>
                <c:pt idx="45893">
                  <c:v>3.3589758599999998E-2</c:v>
                </c:pt>
                <c:pt idx="45894">
                  <c:v>3.3589758800000001E-2</c:v>
                </c:pt>
                <c:pt idx="45895">
                  <c:v>3.3589758999999997E-2</c:v>
                </c:pt>
                <c:pt idx="45896">
                  <c:v>3.3589759199999999E-2</c:v>
                </c:pt>
                <c:pt idx="45897">
                  <c:v>3.3589759400000002E-2</c:v>
                </c:pt>
                <c:pt idx="45898">
                  <c:v>3.3589759599999998E-2</c:v>
                </c:pt>
                <c:pt idx="45899">
                  <c:v>3.3589759800000001E-2</c:v>
                </c:pt>
                <c:pt idx="45900">
                  <c:v>3.3589760000000003E-2</c:v>
                </c:pt>
                <c:pt idx="45901">
                  <c:v>3.3589760199999999E-2</c:v>
                </c:pt>
                <c:pt idx="45902">
                  <c:v>3.3589760400000002E-2</c:v>
                </c:pt>
                <c:pt idx="45903">
                  <c:v>3.3589760599999997E-2</c:v>
                </c:pt>
                <c:pt idx="45904">
                  <c:v>3.35897608E-2</c:v>
                </c:pt>
                <c:pt idx="45905">
                  <c:v>3.3589761000000003E-2</c:v>
                </c:pt>
                <c:pt idx="45906">
                  <c:v>3.3589761199999998E-2</c:v>
                </c:pt>
                <c:pt idx="45907">
                  <c:v>3.3589761400000001E-2</c:v>
                </c:pt>
                <c:pt idx="45908">
                  <c:v>3.3589761599999997E-2</c:v>
                </c:pt>
                <c:pt idx="45909">
                  <c:v>3.35897618E-2</c:v>
                </c:pt>
                <c:pt idx="45910">
                  <c:v>3.3589762000000002E-2</c:v>
                </c:pt>
                <c:pt idx="45911">
                  <c:v>3.3589762199999998E-2</c:v>
                </c:pt>
                <c:pt idx="45912">
                  <c:v>3.3589762400000001E-2</c:v>
                </c:pt>
                <c:pt idx="45913">
                  <c:v>3.3589762600000003E-2</c:v>
                </c:pt>
                <c:pt idx="45914">
                  <c:v>3.3589762799999999E-2</c:v>
                </c:pt>
                <c:pt idx="45915">
                  <c:v>3.3589763000000002E-2</c:v>
                </c:pt>
                <c:pt idx="45916">
                  <c:v>3.3589763199999997E-2</c:v>
                </c:pt>
                <c:pt idx="45917">
                  <c:v>3.35897634E-2</c:v>
                </c:pt>
                <c:pt idx="45918">
                  <c:v>3.3589763600000003E-2</c:v>
                </c:pt>
                <c:pt idx="45919">
                  <c:v>3.3589763799999998E-2</c:v>
                </c:pt>
                <c:pt idx="45920">
                  <c:v>3.3589764000000001E-2</c:v>
                </c:pt>
                <c:pt idx="45921">
                  <c:v>3.3589764199999997E-2</c:v>
                </c:pt>
                <c:pt idx="45922">
                  <c:v>3.35897644E-2</c:v>
                </c:pt>
                <c:pt idx="45923">
                  <c:v>3.3589764600000002E-2</c:v>
                </c:pt>
                <c:pt idx="45924">
                  <c:v>3.3589764799999998E-2</c:v>
                </c:pt>
                <c:pt idx="45925">
                  <c:v>3.3589765000000001E-2</c:v>
                </c:pt>
                <c:pt idx="45926">
                  <c:v>3.3589765200000003E-2</c:v>
                </c:pt>
                <c:pt idx="45927">
                  <c:v>3.3589765399999999E-2</c:v>
                </c:pt>
                <c:pt idx="45928">
                  <c:v>3.3589765600000002E-2</c:v>
                </c:pt>
                <c:pt idx="45929">
                  <c:v>3.3589765799999997E-2</c:v>
                </c:pt>
                <c:pt idx="45930">
                  <c:v>3.3589766E-2</c:v>
                </c:pt>
                <c:pt idx="45931">
                  <c:v>3.3589766200000003E-2</c:v>
                </c:pt>
                <c:pt idx="45932">
                  <c:v>3.3589766399999998E-2</c:v>
                </c:pt>
                <c:pt idx="45933">
                  <c:v>3.3589766600000001E-2</c:v>
                </c:pt>
                <c:pt idx="45934">
                  <c:v>3.3589766799999997E-2</c:v>
                </c:pt>
                <c:pt idx="45935">
                  <c:v>3.3589767E-2</c:v>
                </c:pt>
                <c:pt idx="45936">
                  <c:v>3.3589767200000002E-2</c:v>
                </c:pt>
                <c:pt idx="45937">
                  <c:v>3.3589767399999998E-2</c:v>
                </c:pt>
                <c:pt idx="45938">
                  <c:v>3.3589767600000001E-2</c:v>
                </c:pt>
                <c:pt idx="45939">
                  <c:v>3.3589767800000003E-2</c:v>
                </c:pt>
                <c:pt idx="45940">
                  <c:v>3.3589767999999999E-2</c:v>
                </c:pt>
                <c:pt idx="45941">
                  <c:v>3.3589768200000002E-2</c:v>
                </c:pt>
                <c:pt idx="45942">
                  <c:v>3.3589768399999997E-2</c:v>
                </c:pt>
                <c:pt idx="45943">
                  <c:v>3.35897686E-2</c:v>
                </c:pt>
                <c:pt idx="45944">
                  <c:v>3.3589768800000003E-2</c:v>
                </c:pt>
                <c:pt idx="45945">
                  <c:v>3.3589768999999998E-2</c:v>
                </c:pt>
                <c:pt idx="45946">
                  <c:v>3.3589769200000001E-2</c:v>
                </c:pt>
                <c:pt idx="45947">
                  <c:v>3.3589769399999997E-2</c:v>
                </c:pt>
                <c:pt idx="45948">
                  <c:v>3.35897696E-2</c:v>
                </c:pt>
                <c:pt idx="45949">
                  <c:v>3.3589769800000002E-2</c:v>
                </c:pt>
                <c:pt idx="45950">
                  <c:v>3.3589769999999998E-2</c:v>
                </c:pt>
                <c:pt idx="45951">
                  <c:v>3.3589770200000001E-2</c:v>
                </c:pt>
                <c:pt idx="45952">
                  <c:v>3.3589770400000003E-2</c:v>
                </c:pt>
                <c:pt idx="45953">
                  <c:v>3.3589770599999999E-2</c:v>
                </c:pt>
                <c:pt idx="45954">
                  <c:v>3.3589770800000002E-2</c:v>
                </c:pt>
                <c:pt idx="45955">
                  <c:v>3.3589770999999997E-2</c:v>
                </c:pt>
                <c:pt idx="45956">
                  <c:v>3.35897712E-2</c:v>
                </c:pt>
                <c:pt idx="45957">
                  <c:v>3.3589771400000003E-2</c:v>
                </c:pt>
                <c:pt idx="45958">
                  <c:v>3.3589771599999999E-2</c:v>
                </c:pt>
                <c:pt idx="45959">
                  <c:v>3.3589771800000001E-2</c:v>
                </c:pt>
                <c:pt idx="45960">
                  <c:v>3.3589771999999997E-2</c:v>
                </c:pt>
                <c:pt idx="45961">
                  <c:v>3.35897722E-2</c:v>
                </c:pt>
                <c:pt idx="45962">
                  <c:v>3.3589772400000002E-2</c:v>
                </c:pt>
                <c:pt idx="45963">
                  <c:v>3.3589772599999998E-2</c:v>
                </c:pt>
                <c:pt idx="45964">
                  <c:v>3.3589772800000001E-2</c:v>
                </c:pt>
                <c:pt idx="45965">
                  <c:v>3.3589773000000003E-2</c:v>
                </c:pt>
                <c:pt idx="45966">
                  <c:v>3.3589773199999999E-2</c:v>
                </c:pt>
                <c:pt idx="45967">
                  <c:v>3.3589773400000002E-2</c:v>
                </c:pt>
                <c:pt idx="45968">
                  <c:v>3.3589773599999997E-2</c:v>
                </c:pt>
                <c:pt idx="45969">
                  <c:v>3.35897738E-2</c:v>
                </c:pt>
                <c:pt idx="45970">
                  <c:v>3.3589774000000003E-2</c:v>
                </c:pt>
                <c:pt idx="45971">
                  <c:v>3.3589774199999999E-2</c:v>
                </c:pt>
                <c:pt idx="45972">
                  <c:v>3.3589774400000001E-2</c:v>
                </c:pt>
                <c:pt idx="45973">
                  <c:v>3.3589774599999997E-2</c:v>
                </c:pt>
                <c:pt idx="45974">
                  <c:v>3.35897748E-2</c:v>
                </c:pt>
                <c:pt idx="45975">
                  <c:v>3.3589775000000002E-2</c:v>
                </c:pt>
                <c:pt idx="45976">
                  <c:v>3.3589775199999998E-2</c:v>
                </c:pt>
                <c:pt idx="45977">
                  <c:v>3.3589775400000001E-2</c:v>
                </c:pt>
                <c:pt idx="45978">
                  <c:v>3.3589775600000003E-2</c:v>
                </c:pt>
                <c:pt idx="45979">
                  <c:v>3.3589775799999999E-2</c:v>
                </c:pt>
                <c:pt idx="45980">
                  <c:v>3.3589776000000002E-2</c:v>
                </c:pt>
                <c:pt idx="45981">
                  <c:v>3.3589776199999997E-2</c:v>
                </c:pt>
                <c:pt idx="45982">
                  <c:v>3.35897764E-2</c:v>
                </c:pt>
                <c:pt idx="45983">
                  <c:v>3.3589776600000003E-2</c:v>
                </c:pt>
                <c:pt idx="45984">
                  <c:v>3.3589776799999999E-2</c:v>
                </c:pt>
                <c:pt idx="45985">
                  <c:v>3.3589777000000001E-2</c:v>
                </c:pt>
                <c:pt idx="45986">
                  <c:v>3.3589777199999997E-2</c:v>
                </c:pt>
                <c:pt idx="45987">
                  <c:v>3.35897774E-2</c:v>
                </c:pt>
                <c:pt idx="45988">
                  <c:v>3.3589777600000002E-2</c:v>
                </c:pt>
                <c:pt idx="45989">
                  <c:v>3.3589777799999998E-2</c:v>
                </c:pt>
                <c:pt idx="45990">
                  <c:v>3.3589778000000001E-2</c:v>
                </c:pt>
                <c:pt idx="45991">
                  <c:v>3.3589778200000003E-2</c:v>
                </c:pt>
                <c:pt idx="45992">
                  <c:v>3.3589778399999999E-2</c:v>
                </c:pt>
                <c:pt idx="45993">
                  <c:v>3.3589778600000002E-2</c:v>
                </c:pt>
                <c:pt idx="45994">
                  <c:v>3.3589778799999997E-2</c:v>
                </c:pt>
                <c:pt idx="45995">
                  <c:v>3.3589779E-2</c:v>
                </c:pt>
                <c:pt idx="45996">
                  <c:v>3.3589779200000003E-2</c:v>
                </c:pt>
                <c:pt idx="45997">
                  <c:v>3.3589779399999999E-2</c:v>
                </c:pt>
                <c:pt idx="45998">
                  <c:v>3.3589779600000001E-2</c:v>
                </c:pt>
                <c:pt idx="45999">
                  <c:v>3.3589779799999997E-2</c:v>
                </c:pt>
                <c:pt idx="46000">
                  <c:v>3.358978E-2</c:v>
                </c:pt>
                <c:pt idx="46001">
                  <c:v>3.3589780200000002E-2</c:v>
                </c:pt>
                <c:pt idx="46002">
                  <c:v>3.3589780399999998E-2</c:v>
                </c:pt>
                <c:pt idx="46003">
                  <c:v>3.3589780600000001E-2</c:v>
                </c:pt>
                <c:pt idx="46004">
                  <c:v>3.3589780800000003E-2</c:v>
                </c:pt>
                <c:pt idx="46005">
                  <c:v>3.3589780999999999E-2</c:v>
                </c:pt>
                <c:pt idx="46006">
                  <c:v>3.3589781200000002E-2</c:v>
                </c:pt>
                <c:pt idx="46007">
                  <c:v>3.3589781399999998E-2</c:v>
                </c:pt>
                <c:pt idx="46008">
                  <c:v>3.35897816E-2</c:v>
                </c:pt>
                <c:pt idx="46009">
                  <c:v>3.3589781800000003E-2</c:v>
                </c:pt>
                <c:pt idx="46010">
                  <c:v>3.3589781999999999E-2</c:v>
                </c:pt>
                <c:pt idx="46011">
                  <c:v>3.3589782200000001E-2</c:v>
                </c:pt>
                <c:pt idx="46012">
                  <c:v>3.3589782399999997E-2</c:v>
                </c:pt>
                <c:pt idx="46013">
                  <c:v>3.35897826E-2</c:v>
                </c:pt>
                <c:pt idx="46014">
                  <c:v>3.3589782800000002E-2</c:v>
                </c:pt>
                <c:pt idx="46015">
                  <c:v>3.3589782999999998E-2</c:v>
                </c:pt>
                <c:pt idx="46016">
                  <c:v>3.3589783200000001E-2</c:v>
                </c:pt>
                <c:pt idx="46017">
                  <c:v>3.3589783400000003E-2</c:v>
                </c:pt>
                <c:pt idx="46018">
                  <c:v>3.3589783599999999E-2</c:v>
                </c:pt>
                <c:pt idx="46019">
                  <c:v>3.3589783800000002E-2</c:v>
                </c:pt>
                <c:pt idx="46020">
                  <c:v>3.3589783999999998E-2</c:v>
                </c:pt>
                <c:pt idx="46021">
                  <c:v>3.35897842E-2</c:v>
                </c:pt>
                <c:pt idx="46022">
                  <c:v>3.3589784400000003E-2</c:v>
                </c:pt>
                <c:pt idx="46023">
                  <c:v>3.3589784599999999E-2</c:v>
                </c:pt>
                <c:pt idx="46024">
                  <c:v>3.3589784800000001E-2</c:v>
                </c:pt>
                <c:pt idx="46025">
                  <c:v>3.3589784999999997E-2</c:v>
                </c:pt>
                <c:pt idx="46026">
                  <c:v>3.35897852E-2</c:v>
                </c:pt>
                <c:pt idx="46027">
                  <c:v>3.3589785400000002E-2</c:v>
                </c:pt>
                <c:pt idx="46028">
                  <c:v>3.3589785599999998E-2</c:v>
                </c:pt>
                <c:pt idx="46029">
                  <c:v>3.3589785800000001E-2</c:v>
                </c:pt>
                <c:pt idx="46030">
                  <c:v>3.3589786000000003E-2</c:v>
                </c:pt>
                <c:pt idx="46031">
                  <c:v>3.3589786199999999E-2</c:v>
                </c:pt>
                <c:pt idx="46032">
                  <c:v>3.3589786400000002E-2</c:v>
                </c:pt>
                <c:pt idx="46033">
                  <c:v>3.3589786599999998E-2</c:v>
                </c:pt>
                <c:pt idx="46034">
                  <c:v>3.35897868E-2</c:v>
                </c:pt>
                <c:pt idx="46035">
                  <c:v>3.3589787000000003E-2</c:v>
                </c:pt>
                <c:pt idx="46036">
                  <c:v>3.3589787199999999E-2</c:v>
                </c:pt>
                <c:pt idx="46037">
                  <c:v>3.3589787400000001E-2</c:v>
                </c:pt>
                <c:pt idx="46038">
                  <c:v>3.3589787599999997E-2</c:v>
                </c:pt>
                <c:pt idx="46039">
                  <c:v>3.35897878E-2</c:v>
                </c:pt>
                <c:pt idx="46040">
                  <c:v>3.3589788000000002E-2</c:v>
                </c:pt>
                <c:pt idx="46041">
                  <c:v>3.3589788199999998E-2</c:v>
                </c:pt>
                <c:pt idx="46042">
                  <c:v>3.3589788400000001E-2</c:v>
                </c:pt>
                <c:pt idx="46043">
                  <c:v>3.3589788600000003E-2</c:v>
                </c:pt>
                <c:pt idx="46044">
                  <c:v>3.3589788799999999E-2</c:v>
                </c:pt>
                <c:pt idx="46045">
                  <c:v>3.3589789000000002E-2</c:v>
                </c:pt>
                <c:pt idx="46046">
                  <c:v>3.3589789199999998E-2</c:v>
                </c:pt>
                <c:pt idx="46047">
                  <c:v>3.35897894E-2</c:v>
                </c:pt>
                <c:pt idx="46048">
                  <c:v>3.3589789600000003E-2</c:v>
                </c:pt>
                <c:pt idx="46049">
                  <c:v>3.3589789799999999E-2</c:v>
                </c:pt>
                <c:pt idx="46050">
                  <c:v>3.3589790000000001E-2</c:v>
                </c:pt>
                <c:pt idx="46051">
                  <c:v>3.3589790199999997E-2</c:v>
                </c:pt>
                <c:pt idx="46052">
                  <c:v>3.35897904E-2</c:v>
                </c:pt>
                <c:pt idx="46053">
                  <c:v>3.3589790600000002E-2</c:v>
                </c:pt>
                <c:pt idx="46054">
                  <c:v>3.3589790799999998E-2</c:v>
                </c:pt>
                <c:pt idx="46055">
                  <c:v>3.3589791000000001E-2</c:v>
                </c:pt>
                <c:pt idx="46056">
                  <c:v>3.3589791200000003E-2</c:v>
                </c:pt>
                <c:pt idx="46057">
                  <c:v>3.3589791399999999E-2</c:v>
                </c:pt>
                <c:pt idx="46058">
                  <c:v>3.3589791600000002E-2</c:v>
                </c:pt>
                <c:pt idx="46059">
                  <c:v>3.3589791799999998E-2</c:v>
                </c:pt>
                <c:pt idx="46060">
                  <c:v>3.3589792E-2</c:v>
                </c:pt>
                <c:pt idx="46061">
                  <c:v>3.3589792200000003E-2</c:v>
                </c:pt>
                <c:pt idx="46062">
                  <c:v>3.3589792399999999E-2</c:v>
                </c:pt>
                <c:pt idx="46063">
                  <c:v>3.3589792600000001E-2</c:v>
                </c:pt>
                <c:pt idx="46064">
                  <c:v>3.3589792799999997E-2</c:v>
                </c:pt>
                <c:pt idx="46065">
                  <c:v>3.3589793E-2</c:v>
                </c:pt>
                <c:pt idx="46066">
                  <c:v>3.3589793200000002E-2</c:v>
                </c:pt>
                <c:pt idx="46067">
                  <c:v>3.3589793399999998E-2</c:v>
                </c:pt>
                <c:pt idx="46068">
                  <c:v>3.3589793600000001E-2</c:v>
                </c:pt>
                <c:pt idx="46069">
                  <c:v>3.3589793799999997E-2</c:v>
                </c:pt>
                <c:pt idx="46070">
                  <c:v>3.3589793999999999E-2</c:v>
                </c:pt>
                <c:pt idx="46071">
                  <c:v>3.3589794200000002E-2</c:v>
                </c:pt>
                <c:pt idx="46072">
                  <c:v>3.3589794399999998E-2</c:v>
                </c:pt>
                <c:pt idx="46073">
                  <c:v>3.35897946E-2</c:v>
                </c:pt>
                <c:pt idx="46074">
                  <c:v>3.3589794800000003E-2</c:v>
                </c:pt>
                <c:pt idx="46075">
                  <c:v>3.3589794999999999E-2</c:v>
                </c:pt>
                <c:pt idx="46076">
                  <c:v>3.3589795200000001E-2</c:v>
                </c:pt>
                <c:pt idx="46077">
                  <c:v>3.3589795399999997E-2</c:v>
                </c:pt>
                <c:pt idx="46078">
                  <c:v>3.35897956E-2</c:v>
                </c:pt>
                <c:pt idx="46079">
                  <c:v>3.3589795800000002E-2</c:v>
                </c:pt>
                <c:pt idx="46080">
                  <c:v>3.3589795999999998E-2</c:v>
                </c:pt>
                <c:pt idx="46081">
                  <c:v>3.3589796200000001E-2</c:v>
                </c:pt>
                <c:pt idx="46082">
                  <c:v>3.3589796399999997E-2</c:v>
                </c:pt>
                <c:pt idx="46083">
                  <c:v>3.3589796599999999E-2</c:v>
                </c:pt>
                <c:pt idx="46084">
                  <c:v>3.3589796800000002E-2</c:v>
                </c:pt>
                <c:pt idx="46085">
                  <c:v>3.3589796999999998E-2</c:v>
                </c:pt>
                <c:pt idx="46086">
                  <c:v>3.35897972E-2</c:v>
                </c:pt>
                <c:pt idx="46087">
                  <c:v>3.3589797400000003E-2</c:v>
                </c:pt>
                <c:pt idx="46088">
                  <c:v>3.3589797599999999E-2</c:v>
                </c:pt>
                <c:pt idx="46089">
                  <c:v>3.3589797800000001E-2</c:v>
                </c:pt>
                <c:pt idx="46090">
                  <c:v>3.3589797999999997E-2</c:v>
                </c:pt>
                <c:pt idx="46091">
                  <c:v>3.35897982E-2</c:v>
                </c:pt>
                <c:pt idx="46092">
                  <c:v>3.3589798400000002E-2</c:v>
                </c:pt>
                <c:pt idx="46093">
                  <c:v>3.3589798599999998E-2</c:v>
                </c:pt>
                <c:pt idx="46094">
                  <c:v>3.3589798800000001E-2</c:v>
                </c:pt>
                <c:pt idx="46095">
                  <c:v>3.3589798999999997E-2</c:v>
                </c:pt>
                <c:pt idx="46096">
                  <c:v>3.3589799199999999E-2</c:v>
                </c:pt>
                <c:pt idx="46097">
                  <c:v>3.3589799400000002E-2</c:v>
                </c:pt>
                <c:pt idx="46098">
                  <c:v>3.3589799599999998E-2</c:v>
                </c:pt>
                <c:pt idx="46099">
                  <c:v>3.35897998E-2</c:v>
                </c:pt>
                <c:pt idx="46100">
                  <c:v>3.3589800000000003E-2</c:v>
                </c:pt>
                <c:pt idx="46101">
                  <c:v>3.3589800199999999E-2</c:v>
                </c:pt>
                <c:pt idx="46102">
                  <c:v>3.3589800400000001E-2</c:v>
                </c:pt>
                <c:pt idx="46103">
                  <c:v>3.3589800599999997E-2</c:v>
                </c:pt>
                <c:pt idx="46104">
                  <c:v>3.35898008E-2</c:v>
                </c:pt>
                <c:pt idx="46105">
                  <c:v>3.3589801000000002E-2</c:v>
                </c:pt>
                <c:pt idx="46106">
                  <c:v>3.3589801199999998E-2</c:v>
                </c:pt>
                <c:pt idx="46107">
                  <c:v>3.3589801400000001E-2</c:v>
                </c:pt>
                <c:pt idx="46108">
                  <c:v>3.3589801599999997E-2</c:v>
                </c:pt>
                <c:pt idx="46109">
                  <c:v>3.3589801799999999E-2</c:v>
                </c:pt>
                <c:pt idx="46110">
                  <c:v>3.3589802000000002E-2</c:v>
                </c:pt>
                <c:pt idx="46111">
                  <c:v>3.3589802199999998E-2</c:v>
                </c:pt>
                <c:pt idx="46112">
                  <c:v>3.35898024E-2</c:v>
                </c:pt>
                <c:pt idx="46113">
                  <c:v>3.3589802600000003E-2</c:v>
                </c:pt>
                <c:pt idx="46114">
                  <c:v>3.3589802799999999E-2</c:v>
                </c:pt>
                <c:pt idx="46115">
                  <c:v>3.3589803000000001E-2</c:v>
                </c:pt>
                <c:pt idx="46116">
                  <c:v>3.3589803199999997E-2</c:v>
                </c:pt>
                <c:pt idx="46117">
                  <c:v>3.35898034E-2</c:v>
                </c:pt>
                <c:pt idx="46118">
                  <c:v>3.3589803600000002E-2</c:v>
                </c:pt>
                <c:pt idx="46119">
                  <c:v>3.3589803799999998E-2</c:v>
                </c:pt>
                <c:pt idx="46120">
                  <c:v>3.3589804000000001E-2</c:v>
                </c:pt>
                <c:pt idx="46121">
                  <c:v>3.3589804199999997E-2</c:v>
                </c:pt>
                <c:pt idx="46122">
                  <c:v>3.3589804399999999E-2</c:v>
                </c:pt>
                <c:pt idx="46123">
                  <c:v>3.3589804600000002E-2</c:v>
                </c:pt>
                <c:pt idx="46124">
                  <c:v>3.3589804799999998E-2</c:v>
                </c:pt>
                <c:pt idx="46125">
                  <c:v>3.3589805E-2</c:v>
                </c:pt>
                <c:pt idx="46126">
                  <c:v>3.3589805200000003E-2</c:v>
                </c:pt>
                <c:pt idx="46127">
                  <c:v>3.3589805399999999E-2</c:v>
                </c:pt>
                <c:pt idx="46128">
                  <c:v>3.3589805600000001E-2</c:v>
                </c:pt>
                <c:pt idx="46129">
                  <c:v>3.3589805799999997E-2</c:v>
                </c:pt>
                <c:pt idx="46130">
                  <c:v>3.3589806E-2</c:v>
                </c:pt>
                <c:pt idx="46131">
                  <c:v>3.3589806200000003E-2</c:v>
                </c:pt>
                <c:pt idx="46132">
                  <c:v>3.3589806399999998E-2</c:v>
                </c:pt>
                <c:pt idx="46133">
                  <c:v>3.3589806600000001E-2</c:v>
                </c:pt>
                <c:pt idx="46134">
                  <c:v>3.3589806799999997E-2</c:v>
                </c:pt>
                <c:pt idx="46135">
                  <c:v>3.3589806999999999E-2</c:v>
                </c:pt>
                <c:pt idx="46136">
                  <c:v>3.3589807200000002E-2</c:v>
                </c:pt>
                <c:pt idx="46137">
                  <c:v>3.3589807399999998E-2</c:v>
                </c:pt>
                <c:pt idx="46138">
                  <c:v>3.35898076E-2</c:v>
                </c:pt>
                <c:pt idx="46139">
                  <c:v>3.3589807800000003E-2</c:v>
                </c:pt>
                <c:pt idx="46140">
                  <c:v>3.3589807999999999E-2</c:v>
                </c:pt>
                <c:pt idx="46141">
                  <c:v>3.3589808200000001E-2</c:v>
                </c:pt>
                <c:pt idx="46142">
                  <c:v>3.3589808399999997E-2</c:v>
                </c:pt>
                <c:pt idx="46143">
                  <c:v>3.35898086E-2</c:v>
                </c:pt>
                <c:pt idx="46144">
                  <c:v>3.3589808800000003E-2</c:v>
                </c:pt>
                <c:pt idx="46145">
                  <c:v>3.3589808999999998E-2</c:v>
                </c:pt>
                <c:pt idx="46146">
                  <c:v>3.3589809200000001E-2</c:v>
                </c:pt>
                <c:pt idx="46147">
                  <c:v>3.3589809399999997E-2</c:v>
                </c:pt>
                <c:pt idx="46148">
                  <c:v>3.3589809599999999E-2</c:v>
                </c:pt>
                <c:pt idx="46149">
                  <c:v>3.3589809800000002E-2</c:v>
                </c:pt>
                <c:pt idx="46150">
                  <c:v>3.3589809999999998E-2</c:v>
                </c:pt>
                <c:pt idx="46151">
                  <c:v>3.35898102E-2</c:v>
                </c:pt>
                <c:pt idx="46152">
                  <c:v>3.3589810400000003E-2</c:v>
                </c:pt>
                <c:pt idx="46153">
                  <c:v>3.3589810599999999E-2</c:v>
                </c:pt>
                <c:pt idx="46154">
                  <c:v>3.3589810800000001E-2</c:v>
                </c:pt>
                <c:pt idx="46155">
                  <c:v>3.3589810999999997E-2</c:v>
                </c:pt>
                <c:pt idx="46156">
                  <c:v>3.35898112E-2</c:v>
                </c:pt>
                <c:pt idx="46157">
                  <c:v>3.3589811400000003E-2</c:v>
                </c:pt>
                <c:pt idx="46158">
                  <c:v>3.3589811599999998E-2</c:v>
                </c:pt>
                <c:pt idx="46159">
                  <c:v>3.3589811800000001E-2</c:v>
                </c:pt>
                <c:pt idx="46160">
                  <c:v>3.3589811999999997E-2</c:v>
                </c:pt>
                <c:pt idx="46161">
                  <c:v>3.3589812199999999E-2</c:v>
                </c:pt>
                <c:pt idx="46162">
                  <c:v>3.3589812400000002E-2</c:v>
                </c:pt>
                <c:pt idx="46163">
                  <c:v>3.3589812599999998E-2</c:v>
                </c:pt>
                <c:pt idx="46164">
                  <c:v>3.35898128E-2</c:v>
                </c:pt>
                <c:pt idx="46165">
                  <c:v>3.3589813000000003E-2</c:v>
                </c:pt>
                <c:pt idx="46166">
                  <c:v>3.3589813199999999E-2</c:v>
                </c:pt>
                <c:pt idx="46167">
                  <c:v>3.3589813400000001E-2</c:v>
                </c:pt>
                <c:pt idx="46168">
                  <c:v>3.3589813599999997E-2</c:v>
                </c:pt>
                <c:pt idx="46169">
                  <c:v>3.35898138E-2</c:v>
                </c:pt>
                <c:pt idx="46170">
                  <c:v>3.3589814000000003E-2</c:v>
                </c:pt>
                <c:pt idx="46171">
                  <c:v>3.3589814199999998E-2</c:v>
                </c:pt>
                <c:pt idx="46172">
                  <c:v>3.3589814400000001E-2</c:v>
                </c:pt>
                <c:pt idx="46173">
                  <c:v>3.3589814599999997E-2</c:v>
                </c:pt>
                <c:pt idx="46174">
                  <c:v>3.3589814799999999E-2</c:v>
                </c:pt>
                <c:pt idx="46175">
                  <c:v>3.3589815000000002E-2</c:v>
                </c:pt>
                <c:pt idx="46176">
                  <c:v>3.3589815199999998E-2</c:v>
                </c:pt>
                <c:pt idx="46177">
                  <c:v>3.35898154E-2</c:v>
                </c:pt>
                <c:pt idx="46178">
                  <c:v>3.3589815600000003E-2</c:v>
                </c:pt>
                <c:pt idx="46179">
                  <c:v>3.3589815799999999E-2</c:v>
                </c:pt>
                <c:pt idx="46180">
                  <c:v>3.3589816000000002E-2</c:v>
                </c:pt>
                <c:pt idx="46181">
                  <c:v>3.3589816199999997E-2</c:v>
                </c:pt>
                <c:pt idx="46182">
                  <c:v>3.35898164E-2</c:v>
                </c:pt>
                <c:pt idx="46183">
                  <c:v>3.3589816600000003E-2</c:v>
                </c:pt>
                <c:pt idx="46184">
                  <c:v>3.3589816799999998E-2</c:v>
                </c:pt>
                <c:pt idx="46185">
                  <c:v>3.3589817000000001E-2</c:v>
                </c:pt>
                <c:pt idx="46186">
                  <c:v>3.3589817199999997E-2</c:v>
                </c:pt>
                <c:pt idx="46187">
                  <c:v>3.3589817399999999E-2</c:v>
                </c:pt>
                <c:pt idx="46188">
                  <c:v>3.3589817600000002E-2</c:v>
                </c:pt>
                <c:pt idx="46189">
                  <c:v>3.3589817799999998E-2</c:v>
                </c:pt>
                <c:pt idx="46190">
                  <c:v>3.3589818E-2</c:v>
                </c:pt>
                <c:pt idx="46191">
                  <c:v>3.3589818200000003E-2</c:v>
                </c:pt>
                <c:pt idx="46192">
                  <c:v>3.3589818399999999E-2</c:v>
                </c:pt>
                <c:pt idx="46193">
                  <c:v>3.3589818600000002E-2</c:v>
                </c:pt>
                <c:pt idx="46194">
                  <c:v>3.3589818799999997E-2</c:v>
                </c:pt>
                <c:pt idx="46195">
                  <c:v>3.3589819E-2</c:v>
                </c:pt>
                <c:pt idx="46196">
                  <c:v>3.3589819200000003E-2</c:v>
                </c:pt>
                <c:pt idx="46197">
                  <c:v>3.3589819399999998E-2</c:v>
                </c:pt>
                <c:pt idx="46198">
                  <c:v>3.3589819600000001E-2</c:v>
                </c:pt>
                <c:pt idx="46199">
                  <c:v>3.3589819799999997E-2</c:v>
                </c:pt>
                <c:pt idx="46200">
                  <c:v>3.3589819999999999E-2</c:v>
                </c:pt>
                <c:pt idx="46201">
                  <c:v>3.3589820200000002E-2</c:v>
                </c:pt>
                <c:pt idx="46202">
                  <c:v>3.3589820399999998E-2</c:v>
                </c:pt>
                <c:pt idx="46203">
                  <c:v>3.35898206E-2</c:v>
                </c:pt>
                <c:pt idx="46204">
                  <c:v>3.3589820800000003E-2</c:v>
                </c:pt>
                <c:pt idx="46205">
                  <c:v>3.3589820999999999E-2</c:v>
                </c:pt>
                <c:pt idx="46206">
                  <c:v>3.3589821200000002E-2</c:v>
                </c:pt>
                <c:pt idx="46207">
                  <c:v>3.3589821399999997E-2</c:v>
                </c:pt>
                <c:pt idx="46208">
                  <c:v>3.35898216E-2</c:v>
                </c:pt>
                <c:pt idx="46209">
                  <c:v>3.3589821800000003E-2</c:v>
                </c:pt>
                <c:pt idx="46210">
                  <c:v>3.3589821999999998E-2</c:v>
                </c:pt>
                <c:pt idx="46211">
                  <c:v>3.3589822200000001E-2</c:v>
                </c:pt>
                <c:pt idx="46212">
                  <c:v>3.3589822399999997E-2</c:v>
                </c:pt>
                <c:pt idx="46213">
                  <c:v>3.3589822599999999E-2</c:v>
                </c:pt>
                <c:pt idx="46214">
                  <c:v>3.3589822800000002E-2</c:v>
                </c:pt>
                <c:pt idx="46215">
                  <c:v>3.3589822999999998E-2</c:v>
                </c:pt>
                <c:pt idx="46216">
                  <c:v>3.35898232E-2</c:v>
                </c:pt>
                <c:pt idx="46217">
                  <c:v>3.3589823400000003E-2</c:v>
                </c:pt>
                <c:pt idx="46218">
                  <c:v>3.3589823599999999E-2</c:v>
                </c:pt>
                <c:pt idx="46219">
                  <c:v>3.3589823800000002E-2</c:v>
                </c:pt>
                <c:pt idx="46220">
                  <c:v>3.3589823999999997E-2</c:v>
                </c:pt>
                <c:pt idx="46221">
                  <c:v>3.35898242E-2</c:v>
                </c:pt>
                <c:pt idx="46222">
                  <c:v>3.3589824400000003E-2</c:v>
                </c:pt>
                <c:pt idx="46223">
                  <c:v>3.3589824599999998E-2</c:v>
                </c:pt>
                <c:pt idx="46224">
                  <c:v>3.3589824800000001E-2</c:v>
                </c:pt>
                <c:pt idx="46225">
                  <c:v>3.3589824999999997E-2</c:v>
                </c:pt>
                <c:pt idx="46226">
                  <c:v>3.3589825199999999E-2</c:v>
                </c:pt>
                <c:pt idx="46227">
                  <c:v>3.3589825400000002E-2</c:v>
                </c:pt>
                <c:pt idx="46228">
                  <c:v>3.3589825599999998E-2</c:v>
                </c:pt>
                <c:pt idx="46229">
                  <c:v>3.3589825800000001E-2</c:v>
                </c:pt>
                <c:pt idx="46230">
                  <c:v>3.3589826000000003E-2</c:v>
                </c:pt>
                <c:pt idx="46231">
                  <c:v>3.3589826199999999E-2</c:v>
                </c:pt>
                <c:pt idx="46232">
                  <c:v>3.3589826400000002E-2</c:v>
                </c:pt>
                <c:pt idx="46233">
                  <c:v>3.3589826599999997E-2</c:v>
                </c:pt>
                <c:pt idx="46234">
                  <c:v>3.35898268E-2</c:v>
                </c:pt>
                <c:pt idx="46235">
                  <c:v>3.3589827000000003E-2</c:v>
                </c:pt>
                <c:pt idx="46236">
                  <c:v>3.3589827199999998E-2</c:v>
                </c:pt>
                <c:pt idx="46237">
                  <c:v>3.3589827400000001E-2</c:v>
                </c:pt>
                <c:pt idx="46238">
                  <c:v>3.3589827599999997E-2</c:v>
                </c:pt>
                <c:pt idx="46239">
                  <c:v>3.3589827799999999E-2</c:v>
                </c:pt>
                <c:pt idx="46240">
                  <c:v>3.3589828000000002E-2</c:v>
                </c:pt>
                <c:pt idx="46241">
                  <c:v>3.3589828199999998E-2</c:v>
                </c:pt>
                <c:pt idx="46242">
                  <c:v>3.3589828400000001E-2</c:v>
                </c:pt>
                <c:pt idx="46243">
                  <c:v>3.3589828600000003E-2</c:v>
                </c:pt>
                <c:pt idx="46244">
                  <c:v>3.3589828799999999E-2</c:v>
                </c:pt>
                <c:pt idx="46245">
                  <c:v>3.3589829000000002E-2</c:v>
                </c:pt>
                <c:pt idx="46246">
                  <c:v>3.3589829199999997E-2</c:v>
                </c:pt>
                <c:pt idx="46247">
                  <c:v>3.35898294E-2</c:v>
                </c:pt>
                <c:pt idx="46248">
                  <c:v>3.3589829600000003E-2</c:v>
                </c:pt>
                <c:pt idx="46249">
                  <c:v>3.3589829799999998E-2</c:v>
                </c:pt>
                <c:pt idx="46250">
                  <c:v>3.3589830000000001E-2</c:v>
                </c:pt>
                <c:pt idx="46251">
                  <c:v>3.3589830199999997E-2</c:v>
                </c:pt>
                <c:pt idx="46252">
                  <c:v>3.3589830399999999E-2</c:v>
                </c:pt>
                <c:pt idx="46253">
                  <c:v>3.3589830600000002E-2</c:v>
                </c:pt>
                <c:pt idx="46254">
                  <c:v>3.3589830799999998E-2</c:v>
                </c:pt>
                <c:pt idx="46255">
                  <c:v>3.3589831000000001E-2</c:v>
                </c:pt>
                <c:pt idx="46256">
                  <c:v>3.3589831200000003E-2</c:v>
                </c:pt>
                <c:pt idx="46257">
                  <c:v>3.3589831399999999E-2</c:v>
                </c:pt>
                <c:pt idx="46258">
                  <c:v>3.3589831600000002E-2</c:v>
                </c:pt>
                <c:pt idx="46259">
                  <c:v>3.3589831799999997E-2</c:v>
                </c:pt>
                <c:pt idx="46260">
                  <c:v>3.3589832E-2</c:v>
                </c:pt>
                <c:pt idx="46261">
                  <c:v>3.3589832200000003E-2</c:v>
                </c:pt>
                <c:pt idx="46262">
                  <c:v>3.3589832399999998E-2</c:v>
                </c:pt>
                <c:pt idx="46263">
                  <c:v>3.3589832600000001E-2</c:v>
                </c:pt>
                <c:pt idx="46264">
                  <c:v>3.3589832799999997E-2</c:v>
                </c:pt>
                <c:pt idx="46265">
                  <c:v>3.3589832999999999E-2</c:v>
                </c:pt>
                <c:pt idx="46266">
                  <c:v>3.3589833200000002E-2</c:v>
                </c:pt>
                <c:pt idx="46267">
                  <c:v>3.3589833399999998E-2</c:v>
                </c:pt>
                <c:pt idx="46268">
                  <c:v>3.3589833600000001E-2</c:v>
                </c:pt>
                <c:pt idx="46269">
                  <c:v>3.3589833800000003E-2</c:v>
                </c:pt>
                <c:pt idx="46270">
                  <c:v>3.3589833999999999E-2</c:v>
                </c:pt>
                <c:pt idx="46271">
                  <c:v>3.3589834200000002E-2</c:v>
                </c:pt>
                <c:pt idx="46272">
                  <c:v>3.3589834399999997E-2</c:v>
                </c:pt>
                <c:pt idx="46273">
                  <c:v>3.35898346E-2</c:v>
                </c:pt>
                <c:pt idx="46274">
                  <c:v>3.3589834800000003E-2</c:v>
                </c:pt>
                <c:pt idx="46275">
                  <c:v>3.3589834999999998E-2</c:v>
                </c:pt>
                <c:pt idx="46276">
                  <c:v>3.3589835200000001E-2</c:v>
                </c:pt>
                <c:pt idx="46277">
                  <c:v>3.3589835399999997E-2</c:v>
                </c:pt>
                <c:pt idx="46278">
                  <c:v>3.35898356E-2</c:v>
                </c:pt>
                <c:pt idx="46279">
                  <c:v>3.3589835800000002E-2</c:v>
                </c:pt>
                <c:pt idx="46280">
                  <c:v>3.3589835999999998E-2</c:v>
                </c:pt>
                <c:pt idx="46281">
                  <c:v>3.3589836200000001E-2</c:v>
                </c:pt>
                <c:pt idx="46282">
                  <c:v>3.3589836400000003E-2</c:v>
                </c:pt>
                <c:pt idx="46283">
                  <c:v>3.3589836599999999E-2</c:v>
                </c:pt>
                <c:pt idx="46284">
                  <c:v>3.3589836800000002E-2</c:v>
                </c:pt>
                <c:pt idx="46285">
                  <c:v>3.3589836999999997E-2</c:v>
                </c:pt>
                <c:pt idx="46286">
                  <c:v>3.35898372E-2</c:v>
                </c:pt>
                <c:pt idx="46287">
                  <c:v>3.3589837400000003E-2</c:v>
                </c:pt>
                <c:pt idx="46288">
                  <c:v>3.3589837599999998E-2</c:v>
                </c:pt>
                <c:pt idx="46289">
                  <c:v>3.3589837800000001E-2</c:v>
                </c:pt>
                <c:pt idx="46290">
                  <c:v>3.3589837999999997E-2</c:v>
                </c:pt>
                <c:pt idx="46291">
                  <c:v>3.35898382E-2</c:v>
                </c:pt>
                <c:pt idx="46292">
                  <c:v>3.3589838400000002E-2</c:v>
                </c:pt>
                <c:pt idx="46293">
                  <c:v>3.3589838599999998E-2</c:v>
                </c:pt>
                <c:pt idx="46294">
                  <c:v>3.3589838800000001E-2</c:v>
                </c:pt>
                <c:pt idx="46295">
                  <c:v>3.3589839000000003E-2</c:v>
                </c:pt>
                <c:pt idx="46296">
                  <c:v>3.3589839199999999E-2</c:v>
                </c:pt>
                <c:pt idx="46297">
                  <c:v>3.3589839400000002E-2</c:v>
                </c:pt>
                <c:pt idx="46298">
                  <c:v>3.3589839599999997E-2</c:v>
                </c:pt>
                <c:pt idx="46299">
                  <c:v>3.35898398E-2</c:v>
                </c:pt>
                <c:pt idx="46300">
                  <c:v>3.3589840000000003E-2</c:v>
                </c:pt>
                <c:pt idx="46301">
                  <c:v>3.3589840199999998E-2</c:v>
                </c:pt>
                <c:pt idx="46302">
                  <c:v>3.3589840400000001E-2</c:v>
                </c:pt>
                <c:pt idx="46303">
                  <c:v>3.3589840599999997E-2</c:v>
                </c:pt>
                <c:pt idx="46304">
                  <c:v>3.35898408E-2</c:v>
                </c:pt>
                <c:pt idx="46305">
                  <c:v>3.3589841000000002E-2</c:v>
                </c:pt>
                <c:pt idx="46306">
                  <c:v>3.3589841199999998E-2</c:v>
                </c:pt>
                <c:pt idx="46307">
                  <c:v>3.3589841400000001E-2</c:v>
                </c:pt>
                <c:pt idx="46308">
                  <c:v>3.3589841600000003E-2</c:v>
                </c:pt>
                <c:pt idx="46309">
                  <c:v>3.3589841799999999E-2</c:v>
                </c:pt>
                <c:pt idx="46310">
                  <c:v>3.3589842000000002E-2</c:v>
                </c:pt>
                <c:pt idx="46311">
                  <c:v>3.3589842199999997E-2</c:v>
                </c:pt>
                <c:pt idx="46312">
                  <c:v>3.35898424E-2</c:v>
                </c:pt>
                <c:pt idx="46313">
                  <c:v>3.3589842600000003E-2</c:v>
                </c:pt>
                <c:pt idx="46314">
                  <c:v>3.3589842799999999E-2</c:v>
                </c:pt>
                <c:pt idx="46315">
                  <c:v>3.3589843000000001E-2</c:v>
                </c:pt>
                <c:pt idx="46316">
                  <c:v>3.3589843199999997E-2</c:v>
                </c:pt>
                <c:pt idx="46317">
                  <c:v>3.35898434E-2</c:v>
                </c:pt>
                <c:pt idx="46318">
                  <c:v>3.3589843600000002E-2</c:v>
                </c:pt>
                <c:pt idx="46319">
                  <c:v>3.3589843799999998E-2</c:v>
                </c:pt>
                <c:pt idx="46320">
                  <c:v>3.3589844000000001E-2</c:v>
                </c:pt>
                <c:pt idx="46321">
                  <c:v>3.3589844200000003E-2</c:v>
                </c:pt>
                <c:pt idx="46322">
                  <c:v>3.3589844399999999E-2</c:v>
                </c:pt>
                <c:pt idx="46323">
                  <c:v>3.3589844600000002E-2</c:v>
                </c:pt>
                <c:pt idx="46324">
                  <c:v>3.3589844799999997E-2</c:v>
                </c:pt>
                <c:pt idx="46325">
                  <c:v>3.3589845E-2</c:v>
                </c:pt>
                <c:pt idx="46326">
                  <c:v>3.3589845200000003E-2</c:v>
                </c:pt>
                <c:pt idx="46327">
                  <c:v>3.3589845399999999E-2</c:v>
                </c:pt>
                <c:pt idx="46328">
                  <c:v>3.3589845600000001E-2</c:v>
                </c:pt>
                <c:pt idx="46329">
                  <c:v>3.3589845799999997E-2</c:v>
                </c:pt>
                <c:pt idx="46330">
                  <c:v>3.3589846E-2</c:v>
                </c:pt>
                <c:pt idx="46331">
                  <c:v>3.3589846200000002E-2</c:v>
                </c:pt>
                <c:pt idx="46332">
                  <c:v>3.3589846399999998E-2</c:v>
                </c:pt>
                <c:pt idx="46333">
                  <c:v>3.3589846600000001E-2</c:v>
                </c:pt>
                <c:pt idx="46334">
                  <c:v>3.3589846800000003E-2</c:v>
                </c:pt>
                <c:pt idx="46335">
                  <c:v>3.3589846999999999E-2</c:v>
                </c:pt>
                <c:pt idx="46336">
                  <c:v>3.3589847200000002E-2</c:v>
                </c:pt>
                <c:pt idx="46337">
                  <c:v>3.3589847399999997E-2</c:v>
                </c:pt>
                <c:pt idx="46338">
                  <c:v>3.35898476E-2</c:v>
                </c:pt>
                <c:pt idx="46339">
                  <c:v>3.3589847800000003E-2</c:v>
                </c:pt>
                <c:pt idx="46340">
                  <c:v>3.3589847999999999E-2</c:v>
                </c:pt>
                <c:pt idx="46341">
                  <c:v>3.3589848200000001E-2</c:v>
                </c:pt>
                <c:pt idx="46342">
                  <c:v>3.3589848399999997E-2</c:v>
                </c:pt>
                <c:pt idx="46343">
                  <c:v>3.35898486E-2</c:v>
                </c:pt>
                <c:pt idx="46344">
                  <c:v>3.3589848800000002E-2</c:v>
                </c:pt>
                <c:pt idx="46345">
                  <c:v>3.3589848999999998E-2</c:v>
                </c:pt>
                <c:pt idx="46346">
                  <c:v>3.3589849200000001E-2</c:v>
                </c:pt>
                <c:pt idx="46347">
                  <c:v>3.3589849400000003E-2</c:v>
                </c:pt>
                <c:pt idx="46348">
                  <c:v>3.3589849599999999E-2</c:v>
                </c:pt>
                <c:pt idx="46349">
                  <c:v>3.3589849800000002E-2</c:v>
                </c:pt>
                <c:pt idx="46350">
                  <c:v>3.3589849999999997E-2</c:v>
                </c:pt>
                <c:pt idx="46351">
                  <c:v>3.35898502E-2</c:v>
                </c:pt>
                <c:pt idx="46352">
                  <c:v>3.3589850400000003E-2</c:v>
                </c:pt>
                <c:pt idx="46353">
                  <c:v>3.3589850599999999E-2</c:v>
                </c:pt>
                <c:pt idx="46354">
                  <c:v>3.3589850800000001E-2</c:v>
                </c:pt>
                <c:pt idx="46355">
                  <c:v>3.3589850999999997E-2</c:v>
                </c:pt>
                <c:pt idx="46356">
                  <c:v>3.35898512E-2</c:v>
                </c:pt>
                <c:pt idx="46357">
                  <c:v>3.3589851400000002E-2</c:v>
                </c:pt>
                <c:pt idx="46358">
                  <c:v>3.3589851599999998E-2</c:v>
                </c:pt>
                <c:pt idx="46359">
                  <c:v>3.3589851800000001E-2</c:v>
                </c:pt>
                <c:pt idx="46360">
                  <c:v>3.3589852000000003E-2</c:v>
                </c:pt>
                <c:pt idx="46361">
                  <c:v>3.3589852199999999E-2</c:v>
                </c:pt>
                <c:pt idx="46362">
                  <c:v>3.3589852400000002E-2</c:v>
                </c:pt>
                <c:pt idx="46363">
                  <c:v>3.3589852599999998E-2</c:v>
                </c:pt>
                <c:pt idx="46364">
                  <c:v>3.35898528E-2</c:v>
                </c:pt>
                <c:pt idx="46365">
                  <c:v>3.3589853000000003E-2</c:v>
                </c:pt>
                <c:pt idx="46366">
                  <c:v>3.3589853199999999E-2</c:v>
                </c:pt>
                <c:pt idx="46367">
                  <c:v>3.3589853400000001E-2</c:v>
                </c:pt>
                <c:pt idx="46368">
                  <c:v>3.3589853599999997E-2</c:v>
                </c:pt>
                <c:pt idx="46369">
                  <c:v>3.35898538E-2</c:v>
                </c:pt>
                <c:pt idx="46370">
                  <c:v>3.3589854000000002E-2</c:v>
                </c:pt>
                <c:pt idx="46371">
                  <c:v>3.3589854199999998E-2</c:v>
                </c:pt>
                <c:pt idx="46372">
                  <c:v>3.3589854400000001E-2</c:v>
                </c:pt>
                <c:pt idx="46373">
                  <c:v>3.3589854600000003E-2</c:v>
                </c:pt>
                <c:pt idx="46374">
                  <c:v>3.3589854799999999E-2</c:v>
                </c:pt>
                <c:pt idx="46375">
                  <c:v>3.3589855000000002E-2</c:v>
                </c:pt>
                <c:pt idx="46376">
                  <c:v>3.3589855199999998E-2</c:v>
                </c:pt>
                <c:pt idx="46377">
                  <c:v>3.35898554E-2</c:v>
                </c:pt>
                <c:pt idx="46378">
                  <c:v>3.3589855600000003E-2</c:v>
                </c:pt>
                <c:pt idx="46379">
                  <c:v>3.3589855799999999E-2</c:v>
                </c:pt>
                <c:pt idx="46380">
                  <c:v>3.3589856000000001E-2</c:v>
                </c:pt>
                <c:pt idx="46381">
                  <c:v>3.3589856199999997E-2</c:v>
                </c:pt>
                <c:pt idx="46382">
                  <c:v>3.35898564E-2</c:v>
                </c:pt>
                <c:pt idx="46383">
                  <c:v>3.3589856600000002E-2</c:v>
                </c:pt>
                <c:pt idx="46384">
                  <c:v>3.3589856799999998E-2</c:v>
                </c:pt>
                <c:pt idx="46385">
                  <c:v>3.3589857000000001E-2</c:v>
                </c:pt>
                <c:pt idx="46386">
                  <c:v>3.3589857200000003E-2</c:v>
                </c:pt>
                <c:pt idx="46387">
                  <c:v>3.3589857399999999E-2</c:v>
                </c:pt>
                <c:pt idx="46388">
                  <c:v>3.3589857600000002E-2</c:v>
                </c:pt>
                <c:pt idx="46389">
                  <c:v>3.3589857799999998E-2</c:v>
                </c:pt>
                <c:pt idx="46390">
                  <c:v>3.3589858E-2</c:v>
                </c:pt>
                <c:pt idx="46391">
                  <c:v>3.3589858200000003E-2</c:v>
                </c:pt>
                <c:pt idx="46392">
                  <c:v>3.3589858399999999E-2</c:v>
                </c:pt>
                <c:pt idx="46393">
                  <c:v>3.3589858600000001E-2</c:v>
                </c:pt>
                <c:pt idx="46394">
                  <c:v>3.3589858799999997E-2</c:v>
                </c:pt>
                <c:pt idx="46395">
                  <c:v>3.3589859E-2</c:v>
                </c:pt>
                <c:pt idx="46396">
                  <c:v>3.3589859200000002E-2</c:v>
                </c:pt>
                <c:pt idx="46397">
                  <c:v>3.3589859399999998E-2</c:v>
                </c:pt>
                <c:pt idx="46398">
                  <c:v>3.3589859600000001E-2</c:v>
                </c:pt>
                <c:pt idx="46399">
                  <c:v>3.3589859800000003E-2</c:v>
                </c:pt>
                <c:pt idx="46400">
                  <c:v>3.3589859999999999E-2</c:v>
                </c:pt>
                <c:pt idx="46401">
                  <c:v>3.3589860200000002E-2</c:v>
                </c:pt>
                <c:pt idx="46402">
                  <c:v>3.3589860399999998E-2</c:v>
                </c:pt>
                <c:pt idx="46403">
                  <c:v>3.35898606E-2</c:v>
                </c:pt>
                <c:pt idx="46404">
                  <c:v>3.3589860800000003E-2</c:v>
                </c:pt>
                <c:pt idx="46405">
                  <c:v>3.3589860999999999E-2</c:v>
                </c:pt>
                <c:pt idx="46406">
                  <c:v>3.3589861200000001E-2</c:v>
                </c:pt>
                <c:pt idx="46407">
                  <c:v>3.3589861399999997E-2</c:v>
                </c:pt>
                <c:pt idx="46408">
                  <c:v>3.35898616E-2</c:v>
                </c:pt>
                <c:pt idx="46409">
                  <c:v>3.3589861800000002E-2</c:v>
                </c:pt>
                <c:pt idx="46410">
                  <c:v>3.3589861999999998E-2</c:v>
                </c:pt>
                <c:pt idx="46411">
                  <c:v>3.3589862200000001E-2</c:v>
                </c:pt>
                <c:pt idx="46412">
                  <c:v>3.3589862400000003E-2</c:v>
                </c:pt>
                <c:pt idx="46413">
                  <c:v>3.3589862599999999E-2</c:v>
                </c:pt>
                <c:pt idx="46414">
                  <c:v>3.3589862800000002E-2</c:v>
                </c:pt>
                <c:pt idx="46415">
                  <c:v>3.3589862999999998E-2</c:v>
                </c:pt>
                <c:pt idx="46416">
                  <c:v>3.35898632E-2</c:v>
                </c:pt>
                <c:pt idx="46417">
                  <c:v>3.3589863400000003E-2</c:v>
                </c:pt>
                <c:pt idx="46418">
                  <c:v>3.3589863599999999E-2</c:v>
                </c:pt>
                <c:pt idx="46419">
                  <c:v>3.3589863800000001E-2</c:v>
                </c:pt>
                <c:pt idx="46420">
                  <c:v>3.3589863999999997E-2</c:v>
                </c:pt>
                <c:pt idx="46421">
                  <c:v>3.35898642E-2</c:v>
                </c:pt>
                <c:pt idx="46422">
                  <c:v>3.3589864400000002E-2</c:v>
                </c:pt>
                <c:pt idx="46423">
                  <c:v>3.3589864599999998E-2</c:v>
                </c:pt>
                <c:pt idx="46424">
                  <c:v>3.3589864800000001E-2</c:v>
                </c:pt>
                <c:pt idx="46425">
                  <c:v>3.3589864999999997E-2</c:v>
                </c:pt>
                <c:pt idx="46426">
                  <c:v>3.3589865199999999E-2</c:v>
                </c:pt>
                <c:pt idx="46427">
                  <c:v>3.3589865400000002E-2</c:v>
                </c:pt>
                <c:pt idx="46428">
                  <c:v>3.3589865599999998E-2</c:v>
                </c:pt>
                <c:pt idx="46429">
                  <c:v>3.35898658E-2</c:v>
                </c:pt>
                <c:pt idx="46430">
                  <c:v>3.3589866000000003E-2</c:v>
                </c:pt>
                <c:pt idx="46431">
                  <c:v>3.3589866199999999E-2</c:v>
                </c:pt>
                <c:pt idx="46432">
                  <c:v>3.3589866400000001E-2</c:v>
                </c:pt>
                <c:pt idx="46433">
                  <c:v>3.3589866599999997E-2</c:v>
                </c:pt>
                <c:pt idx="46434">
                  <c:v>3.35898668E-2</c:v>
                </c:pt>
                <c:pt idx="46435">
                  <c:v>3.3589867000000002E-2</c:v>
                </c:pt>
                <c:pt idx="46436">
                  <c:v>3.3589867199999998E-2</c:v>
                </c:pt>
                <c:pt idx="46437">
                  <c:v>3.3589867400000001E-2</c:v>
                </c:pt>
                <c:pt idx="46438">
                  <c:v>3.3589867599999997E-2</c:v>
                </c:pt>
                <c:pt idx="46439">
                  <c:v>3.3589867799999999E-2</c:v>
                </c:pt>
                <c:pt idx="46440">
                  <c:v>3.3589868000000002E-2</c:v>
                </c:pt>
                <c:pt idx="46441">
                  <c:v>3.3589868199999998E-2</c:v>
                </c:pt>
                <c:pt idx="46442">
                  <c:v>3.35898684E-2</c:v>
                </c:pt>
                <c:pt idx="46443">
                  <c:v>3.3589868600000003E-2</c:v>
                </c:pt>
                <c:pt idx="46444">
                  <c:v>3.3589868799999999E-2</c:v>
                </c:pt>
                <c:pt idx="46445">
                  <c:v>3.3589869000000001E-2</c:v>
                </c:pt>
                <c:pt idx="46446">
                  <c:v>3.3589869199999997E-2</c:v>
                </c:pt>
                <c:pt idx="46447">
                  <c:v>3.35898694E-2</c:v>
                </c:pt>
                <c:pt idx="46448">
                  <c:v>3.3589869600000002E-2</c:v>
                </c:pt>
                <c:pt idx="46449">
                  <c:v>3.3589869799999998E-2</c:v>
                </c:pt>
                <c:pt idx="46450">
                  <c:v>3.3589870000000001E-2</c:v>
                </c:pt>
                <c:pt idx="46451">
                  <c:v>3.3589870199999997E-2</c:v>
                </c:pt>
                <c:pt idx="46452">
                  <c:v>3.3589870399999999E-2</c:v>
                </c:pt>
                <c:pt idx="46453">
                  <c:v>3.3589870600000002E-2</c:v>
                </c:pt>
                <c:pt idx="46454">
                  <c:v>3.3589870799999998E-2</c:v>
                </c:pt>
                <c:pt idx="46455">
                  <c:v>3.3589871E-2</c:v>
                </c:pt>
                <c:pt idx="46456">
                  <c:v>3.3589871200000003E-2</c:v>
                </c:pt>
                <c:pt idx="46457">
                  <c:v>3.3589871399999999E-2</c:v>
                </c:pt>
                <c:pt idx="46458">
                  <c:v>3.3589871600000001E-2</c:v>
                </c:pt>
                <c:pt idx="46459">
                  <c:v>3.3589871799999997E-2</c:v>
                </c:pt>
                <c:pt idx="46460">
                  <c:v>3.3589872E-2</c:v>
                </c:pt>
                <c:pt idx="46461">
                  <c:v>3.3589872200000002E-2</c:v>
                </c:pt>
                <c:pt idx="46462">
                  <c:v>3.3589872399999998E-2</c:v>
                </c:pt>
                <c:pt idx="46463">
                  <c:v>3.3589872600000001E-2</c:v>
                </c:pt>
                <c:pt idx="46464">
                  <c:v>3.3589872799999997E-2</c:v>
                </c:pt>
                <c:pt idx="46465">
                  <c:v>3.3589872999999999E-2</c:v>
                </c:pt>
                <c:pt idx="46466">
                  <c:v>3.3589873200000002E-2</c:v>
                </c:pt>
                <c:pt idx="46467">
                  <c:v>3.3589873399999998E-2</c:v>
                </c:pt>
                <c:pt idx="46468">
                  <c:v>3.35898736E-2</c:v>
                </c:pt>
                <c:pt idx="46469">
                  <c:v>3.3589873800000003E-2</c:v>
                </c:pt>
                <c:pt idx="46470">
                  <c:v>3.3589873999999999E-2</c:v>
                </c:pt>
                <c:pt idx="46471">
                  <c:v>3.3589874200000001E-2</c:v>
                </c:pt>
                <c:pt idx="46472">
                  <c:v>3.3589874399999997E-2</c:v>
                </c:pt>
                <c:pt idx="46473">
                  <c:v>3.35898746E-2</c:v>
                </c:pt>
                <c:pt idx="46474">
                  <c:v>3.3589874800000002E-2</c:v>
                </c:pt>
                <c:pt idx="46475">
                  <c:v>3.3589874999999998E-2</c:v>
                </c:pt>
                <c:pt idx="46476">
                  <c:v>3.3589875200000001E-2</c:v>
                </c:pt>
                <c:pt idx="46477">
                  <c:v>3.3589875399999997E-2</c:v>
                </c:pt>
                <c:pt idx="46478">
                  <c:v>3.3589875599999999E-2</c:v>
                </c:pt>
                <c:pt idx="46479">
                  <c:v>3.3589875800000002E-2</c:v>
                </c:pt>
                <c:pt idx="46480">
                  <c:v>3.3589875999999998E-2</c:v>
                </c:pt>
                <c:pt idx="46481">
                  <c:v>3.35898762E-2</c:v>
                </c:pt>
                <c:pt idx="46482">
                  <c:v>3.3589876400000003E-2</c:v>
                </c:pt>
                <c:pt idx="46483">
                  <c:v>3.3589876599999999E-2</c:v>
                </c:pt>
                <c:pt idx="46484">
                  <c:v>3.3589876800000001E-2</c:v>
                </c:pt>
                <c:pt idx="46485">
                  <c:v>3.3589876999999997E-2</c:v>
                </c:pt>
                <c:pt idx="46486">
                  <c:v>3.35898772E-2</c:v>
                </c:pt>
                <c:pt idx="46487">
                  <c:v>3.3589877400000002E-2</c:v>
                </c:pt>
                <c:pt idx="46488">
                  <c:v>3.3589877599999998E-2</c:v>
                </c:pt>
                <c:pt idx="46489">
                  <c:v>3.3589877800000001E-2</c:v>
                </c:pt>
                <c:pt idx="46490">
                  <c:v>3.3589877999999997E-2</c:v>
                </c:pt>
                <c:pt idx="46491">
                  <c:v>3.3589878199999999E-2</c:v>
                </c:pt>
                <c:pt idx="46492">
                  <c:v>3.3589878400000002E-2</c:v>
                </c:pt>
                <c:pt idx="46493">
                  <c:v>3.3589878599999998E-2</c:v>
                </c:pt>
                <c:pt idx="46494">
                  <c:v>3.35898788E-2</c:v>
                </c:pt>
                <c:pt idx="46495">
                  <c:v>3.3589879000000003E-2</c:v>
                </c:pt>
                <c:pt idx="46496">
                  <c:v>3.3589879199999999E-2</c:v>
                </c:pt>
                <c:pt idx="46497">
                  <c:v>3.3589879400000001E-2</c:v>
                </c:pt>
                <c:pt idx="46498">
                  <c:v>3.3589879599999997E-2</c:v>
                </c:pt>
                <c:pt idx="46499">
                  <c:v>3.35898798E-2</c:v>
                </c:pt>
                <c:pt idx="46500">
                  <c:v>3.3589880000000003E-2</c:v>
                </c:pt>
                <c:pt idx="46501">
                  <c:v>3.3589880199999998E-2</c:v>
                </c:pt>
                <c:pt idx="46502">
                  <c:v>3.3589880400000001E-2</c:v>
                </c:pt>
                <c:pt idx="46503">
                  <c:v>3.3589880599999997E-2</c:v>
                </c:pt>
                <c:pt idx="46504">
                  <c:v>3.3589880799999999E-2</c:v>
                </c:pt>
                <c:pt idx="46505">
                  <c:v>3.3589881000000002E-2</c:v>
                </c:pt>
                <c:pt idx="46506">
                  <c:v>3.3589881199999998E-2</c:v>
                </c:pt>
                <c:pt idx="46507">
                  <c:v>3.35898814E-2</c:v>
                </c:pt>
                <c:pt idx="46508">
                  <c:v>3.3589881600000003E-2</c:v>
                </c:pt>
                <c:pt idx="46509">
                  <c:v>3.3589881799999999E-2</c:v>
                </c:pt>
                <c:pt idx="46510">
                  <c:v>3.3589882000000001E-2</c:v>
                </c:pt>
                <c:pt idx="46511">
                  <c:v>3.3589882199999997E-2</c:v>
                </c:pt>
                <c:pt idx="46512">
                  <c:v>3.35898824E-2</c:v>
                </c:pt>
                <c:pt idx="46513">
                  <c:v>3.3589882600000003E-2</c:v>
                </c:pt>
                <c:pt idx="46514">
                  <c:v>3.3589882799999998E-2</c:v>
                </c:pt>
                <c:pt idx="46515">
                  <c:v>3.3589883000000001E-2</c:v>
                </c:pt>
                <c:pt idx="46516">
                  <c:v>3.3589883199999997E-2</c:v>
                </c:pt>
                <c:pt idx="46517">
                  <c:v>3.3589883399999999E-2</c:v>
                </c:pt>
                <c:pt idx="46518">
                  <c:v>3.3589883600000002E-2</c:v>
                </c:pt>
                <c:pt idx="46519">
                  <c:v>3.3589883799999998E-2</c:v>
                </c:pt>
                <c:pt idx="46520">
                  <c:v>3.3589884E-2</c:v>
                </c:pt>
                <c:pt idx="46521">
                  <c:v>3.3589884200000003E-2</c:v>
                </c:pt>
                <c:pt idx="46522">
                  <c:v>3.3589884399999999E-2</c:v>
                </c:pt>
                <c:pt idx="46523">
                  <c:v>3.3589884600000001E-2</c:v>
                </c:pt>
                <c:pt idx="46524">
                  <c:v>3.3589884799999997E-2</c:v>
                </c:pt>
                <c:pt idx="46525">
                  <c:v>3.3589885E-2</c:v>
                </c:pt>
                <c:pt idx="46526">
                  <c:v>3.3589885200000003E-2</c:v>
                </c:pt>
                <c:pt idx="46527">
                  <c:v>3.3589885399999998E-2</c:v>
                </c:pt>
                <c:pt idx="46528">
                  <c:v>3.3589885600000001E-2</c:v>
                </c:pt>
                <c:pt idx="46529">
                  <c:v>3.3589885799999997E-2</c:v>
                </c:pt>
                <c:pt idx="46530">
                  <c:v>3.3589885999999999E-2</c:v>
                </c:pt>
                <c:pt idx="46531">
                  <c:v>3.3589886200000002E-2</c:v>
                </c:pt>
                <c:pt idx="46532">
                  <c:v>3.3589886399999998E-2</c:v>
                </c:pt>
                <c:pt idx="46533">
                  <c:v>3.35898866E-2</c:v>
                </c:pt>
                <c:pt idx="46534">
                  <c:v>3.3589886800000003E-2</c:v>
                </c:pt>
                <c:pt idx="46535">
                  <c:v>3.3589886999999999E-2</c:v>
                </c:pt>
                <c:pt idx="46536">
                  <c:v>3.3589887200000001E-2</c:v>
                </c:pt>
                <c:pt idx="46537">
                  <c:v>3.3589887399999997E-2</c:v>
                </c:pt>
                <c:pt idx="46538">
                  <c:v>3.35898876E-2</c:v>
                </c:pt>
                <c:pt idx="46539">
                  <c:v>3.3589887800000003E-2</c:v>
                </c:pt>
                <c:pt idx="46540">
                  <c:v>3.3589887999999998E-2</c:v>
                </c:pt>
                <c:pt idx="46541">
                  <c:v>3.3589888200000001E-2</c:v>
                </c:pt>
                <c:pt idx="46542">
                  <c:v>3.3589888399999997E-2</c:v>
                </c:pt>
                <c:pt idx="46543">
                  <c:v>3.3589888599999999E-2</c:v>
                </c:pt>
                <c:pt idx="46544">
                  <c:v>3.3589888800000002E-2</c:v>
                </c:pt>
                <c:pt idx="46545">
                  <c:v>3.3589888999999998E-2</c:v>
                </c:pt>
                <c:pt idx="46546">
                  <c:v>3.35898892E-2</c:v>
                </c:pt>
                <c:pt idx="46547">
                  <c:v>3.3589889400000003E-2</c:v>
                </c:pt>
                <c:pt idx="46548">
                  <c:v>3.3589889599999999E-2</c:v>
                </c:pt>
                <c:pt idx="46549">
                  <c:v>3.3589889800000002E-2</c:v>
                </c:pt>
                <c:pt idx="46550">
                  <c:v>3.3589889999999997E-2</c:v>
                </c:pt>
                <c:pt idx="46551">
                  <c:v>3.35898902E-2</c:v>
                </c:pt>
                <c:pt idx="46552">
                  <c:v>3.3589890400000003E-2</c:v>
                </c:pt>
                <c:pt idx="46553">
                  <c:v>3.3589890599999998E-2</c:v>
                </c:pt>
                <c:pt idx="46554">
                  <c:v>3.3589890800000001E-2</c:v>
                </c:pt>
                <c:pt idx="46555">
                  <c:v>3.3589890999999997E-2</c:v>
                </c:pt>
                <c:pt idx="46556">
                  <c:v>3.3589891199999999E-2</c:v>
                </c:pt>
                <c:pt idx="46557">
                  <c:v>3.3589891400000002E-2</c:v>
                </c:pt>
                <c:pt idx="46558">
                  <c:v>3.3589891599999998E-2</c:v>
                </c:pt>
                <c:pt idx="46559">
                  <c:v>3.35898918E-2</c:v>
                </c:pt>
                <c:pt idx="46560">
                  <c:v>3.3589892000000003E-2</c:v>
                </c:pt>
                <c:pt idx="46561">
                  <c:v>3.3589892199999999E-2</c:v>
                </c:pt>
                <c:pt idx="46562">
                  <c:v>3.3589892400000002E-2</c:v>
                </c:pt>
                <c:pt idx="46563">
                  <c:v>3.3589892599999997E-2</c:v>
                </c:pt>
                <c:pt idx="46564">
                  <c:v>3.35898928E-2</c:v>
                </c:pt>
                <c:pt idx="46565">
                  <c:v>3.3589893000000003E-2</c:v>
                </c:pt>
                <c:pt idx="46566">
                  <c:v>3.3589893199999998E-2</c:v>
                </c:pt>
                <c:pt idx="46567">
                  <c:v>3.3589893400000001E-2</c:v>
                </c:pt>
                <c:pt idx="46568">
                  <c:v>3.3589893599999997E-2</c:v>
                </c:pt>
                <c:pt idx="46569">
                  <c:v>3.3589893799999999E-2</c:v>
                </c:pt>
                <c:pt idx="46570">
                  <c:v>3.3589894000000002E-2</c:v>
                </c:pt>
                <c:pt idx="46571">
                  <c:v>3.3589894199999998E-2</c:v>
                </c:pt>
                <c:pt idx="46572">
                  <c:v>3.35898944E-2</c:v>
                </c:pt>
                <c:pt idx="46573">
                  <c:v>3.3589894600000003E-2</c:v>
                </c:pt>
                <c:pt idx="46574">
                  <c:v>3.3589894799999999E-2</c:v>
                </c:pt>
                <c:pt idx="46575">
                  <c:v>3.3589895000000002E-2</c:v>
                </c:pt>
                <c:pt idx="46576">
                  <c:v>3.3589895199999997E-2</c:v>
                </c:pt>
                <c:pt idx="46577">
                  <c:v>3.35898954E-2</c:v>
                </c:pt>
                <c:pt idx="46578">
                  <c:v>3.3589895600000003E-2</c:v>
                </c:pt>
                <c:pt idx="46579">
                  <c:v>3.3589895799999998E-2</c:v>
                </c:pt>
                <c:pt idx="46580">
                  <c:v>3.3589896000000001E-2</c:v>
                </c:pt>
                <c:pt idx="46581">
                  <c:v>3.3589896199999997E-2</c:v>
                </c:pt>
                <c:pt idx="46582">
                  <c:v>3.3589896399999999E-2</c:v>
                </c:pt>
                <c:pt idx="46583">
                  <c:v>3.3589896600000002E-2</c:v>
                </c:pt>
                <c:pt idx="46584">
                  <c:v>3.3589896799999998E-2</c:v>
                </c:pt>
                <c:pt idx="46585">
                  <c:v>3.3589897000000001E-2</c:v>
                </c:pt>
                <c:pt idx="46586">
                  <c:v>3.3589897200000003E-2</c:v>
                </c:pt>
                <c:pt idx="46587">
                  <c:v>3.3589897399999999E-2</c:v>
                </c:pt>
                <c:pt idx="46588">
                  <c:v>3.3589897600000002E-2</c:v>
                </c:pt>
                <c:pt idx="46589">
                  <c:v>3.3589897799999997E-2</c:v>
                </c:pt>
                <c:pt idx="46590">
                  <c:v>3.3589898E-2</c:v>
                </c:pt>
                <c:pt idx="46591">
                  <c:v>3.3589898200000003E-2</c:v>
                </c:pt>
                <c:pt idx="46592">
                  <c:v>3.3589898399999998E-2</c:v>
                </c:pt>
                <c:pt idx="46593">
                  <c:v>3.3589898600000001E-2</c:v>
                </c:pt>
                <c:pt idx="46594">
                  <c:v>3.3589898799999997E-2</c:v>
                </c:pt>
                <c:pt idx="46595">
                  <c:v>3.3589898999999999E-2</c:v>
                </c:pt>
                <c:pt idx="46596">
                  <c:v>3.3589899200000002E-2</c:v>
                </c:pt>
                <c:pt idx="46597">
                  <c:v>3.3589899399999998E-2</c:v>
                </c:pt>
                <c:pt idx="46598">
                  <c:v>3.3589899600000001E-2</c:v>
                </c:pt>
                <c:pt idx="46599">
                  <c:v>3.3589899800000003E-2</c:v>
                </c:pt>
                <c:pt idx="46600">
                  <c:v>3.3589899999999999E-2</c:v>
                </c:pt>
                <c:pt idx="46601">
                  <c:v>3.3589900200000002E-2</c:v>
                </c:pt>
                <c:pt idx="46602">
                  <c:v>3.3589900399999997E-2</c:v>
                </c:pt>
                <c:pt idx="46603">
                  <c:v>3.35899006E-2</c:v>
                </c:pt>
                <c:pt idx="46604">
                  <c:v>3.3589900800000003E-2</c:v>
                </c:pt>
                <c:pt idx="46605">
                  <c:v>3.3589900999999998E-2</c:v>
                </c:pt>
                <c:pt idx="46606">
                  <c:v>3.3589901200000001E-2</c:v>
                </c:pt>
                <c:pt idx="46607">
                  <c:v>3.3589901399999997E-2</c:v>
                </c:pt>
                <c:pt idx="46608">
                  <c:v>3.3589901599999999E-2</c:v>
                </c:pt>
                <c:pt idx="46609">
                  <c:v>3.3589901800000002E-2</c:v>
                </c:pt>
                <c:pt idx="46610">
                  <c:v>3.3589901999999998E-2</c:v>
                </c:pt>
                <c:pt idx="46611">
                  <c:v>3.3589902200000001E-2</c:v>
                </c:pt>
                <c:pt idx="46612">
                  <c:v>3.3589902400000003E-2</c:v>
                </c:pt>
                <c:pt idx="46613">
                  <c:v>3.3589902599999999E-2</c:v>
                </c:pt>
                <c:pt idx="46614">
                  <c:v>3.3589902800000002E-2</c:v>
                </c:pt>
                <c:pt idx="46615">
                  <c:v>3.3589902999999997E-2</c:v>
                </c:pt>
                <c:pt idx="46616">
                  <c:v>3.35899032E-2</c:v>
                </c:pt>
                <c:pt idx="46617">
                  <c:v>3.3589903400000003E-2</c:v>
                </c:pt>
                <c:pt idx="46618">
                  <c:v>3.3589903599999998E-2</c:v>
                </c:pt>
                <c:pt idx="46619">
                  <c:v>3.3589903800000001E-2</c:v>
                </c:pt>
                <c:pt idx="46620">
                  <c:v>3.3589903999999997E-2</c:v>
                </c:pt>
                <c:pt idx="46621">
                  <c:v>3.3589904199999999E-2</c:v>
                </c:pt>
                <c:pt idx="46622">
                  <c:v>3.3589904400000002E-2</c:v>
                </c:pt>
                <c:pt idx="46623">
                  <c:v>3.3589904599999998E-2</c:v>
                </c:pt>
                <c:pt idx="46624">
                  <c:v>3.3589904800000001E-2</c:v>
                </c:pt>
                <c:pt idx="46625">
                  <c:v>3.3589905000000003E-2</c:v>
                </c:pt>
                <c:pt idx="46626">
                  <c:v>3.3589905199999999E-2</c:v>
                </c:pt>
                <c:pt idx="46627">
                  <c:v>3.3589905400000002E-2</c:v>
                </c:pt>
                <c:pt idx="46628">
                  <c:v>3.3589905599999997E-2</c:v>
                </c:pt>
                <c:pt idx="46629">
                  <c:v>3.35899058E-2</c:v>
                </c:pt>
                <c:pt idx="46630">
                  <c:v>3.3589906000000003E-2</c:v>
                </c:pt>
                <c:pt idx="46631">
                  <c:v>3.3589906199999998E-2</c:v>
                </c:pt>
                <c:pt idx="46632">
                  <c:v>3.3589906400000001E-2</c:v>
                </c:pt>
                <c:pt idx="46633">
                  <c:v>3.3589906599999997E-2</c:v>
                </c:pt>
                <c:pt idx="46634">
                  <c:v>3.35899068E-2</c:v>
                </c:pt>
                <c:pt idx="46635">
                  <c:v>3.3589907000000002E-2</c:v>
                </c:pt>
                <c:pt idx="46636">
                  <c:v>3.3589907199999998E-2</c:v>
                </c:pt>
                <c:pt idx="46637">
                  <c:v>3.3589907400000001E-2</c:v>
                </c:pt>
                <c:pt idx="46638">
                  <c:v>3.3589907600000003E-2</c:v>
                </c:pt>
                <c:pt idx="46639">
                  <c:v>3.3589907799999999E-2</c:v>
                </c:pt>
                <c:pt idx="46640">
                  <c:v>3.3589908000000002E-2</c:v>
                </c:pt>
                <c:pt idx="46641">
                  <c:v>3.3589908199999997E-2</c:v>
                </c:pt>
                <c:pt idx="46642">
                  <c:v>3.35899084E-2</c:v>
                </c:pt>
                <c:pt idx="46643">
                  <c:v>3.3589908600000003E-2</c:v>
                </c:pt>
                <c:pt idx="46644">
                  <c:v>3.3589908799999998E-2</c:v>
                </c:pt>
                <c:pt idx="46645">
                  <c:v>3.3589909000000001E-2</c:v>
                </c:pt>
                <c:pt idx="46646">
                  <c:v>3.3589909199999997E-2</c:v>
                </c:pt>
                <c:pt idx="46647">
                  <c:v>3.35899094E-2</c:v>
                </c:pt>
                <c:pt idx="46648">
                  <c:v>3.3589909600000002E-2</c:v>
                </c:pt>
                <c:pt idx="46649">
                  <c:v>3.3589909799999998E-2</c:v>
                </c:pt>
                <c:pt idx="46650">
                  <c:v>3.3589910000000001E-2</c:v>
                </c:pt>
                <c:pt idx="46651">
                  <c:v>3.3589910200000003E-2</c:v>
                </c:pt>
                <c:pt idx="46652">
                  <c:v>3.3589910399999999E-2</c:v>
                </c:pt>
                <c:pt idx="46653">
                  <c:v>3.3589910600000002E-2</c:v>
                </c:pt>
                <c:pt idx="46654">
                  <c:v>3.3589910799999997E-2</c:v>
                </c:pt>
                <c:pt idx="46655">
                  <c:v>3.3589911E-2</c:v>
                </c:pt>
                <c:pt idx="46656">
                  <c:v>3.3589911200000003E-2</c:v>
                </c:pt>
                <c:pt idx="46657">
                  <c:v>3.3589911399999998E-2</c:v>
                </c:pt>
                <c:pt idx="46658">
                  <c:v>3.3589911600000001E-2</c:v>
                </c:pt>
                <c:pt idx="46659">
                  <c:v>3.3589911799999997E-2</c:v>
                </c:pt>
                <c:pt idx="46660">
                  <c:v>3.3589912E-2</c:v>
                </c:pt>
                <c:pt idx="46661">
                  <c:v>3.3589912200000002E-2</c:v>
                </c:pt>
                <c:pt idx="46662">
                  <c:v>3.3589912399999998E-2</c:v>
                </c:pt>
                <c:pt idx="46663">
                  <c:v>3.3589912600000001E-2</c:v>
                </c:pt>
                <c:pt idx="46664">
                  <c:v>3.3589912800000003E-2</c:v>
                </c:pt>
                <c:pt idx="46665">
                  <c:v>3.3589912999999999E-2</c:v>
                </c:pt>
                <c:pt idx="46666">
                  <c:v>3.3589913200000002E-2</c:v>
                </c:pt>
                <c:pt idx="46667">
                  <c:v>3.3589913399999997E-2</c:v>
                </c:pt>
                <c:pt idx="46668">
                  <c:v>3.35899136E-2</c:v>
                </c:pt>
                <c:pt idx="46669">
                  <c:v>3.3589913800000003E-2</c:v>
                </c:pt>
                <c:pt idx="46670">
                  <c:v>3.3589913999999998E-2</c:v>
                </c:pt>
                <c:pt idx="46671">
                  <c:v>3.3589914200000001E-2</c:v>
                </c:pt>
                <c:pt idx="46672">
                  <c:v>3.3589914399999997E-2</c:v>
                </c:pt>
                <c:pt idx="46673">
                  <c:v>3.35899146E-2</c:v>
                </c:pt>
                <c:pt idx="46674">
                  <c:v>3.3589914800000002E-2</c:v>
                </c:pt>
                <c:pt idx="46675">
                  <c:v>3.3589914999999998E-2</c:v>
                </c:pt>
                <c:pt idx="46676">
                  <c:v>3.3589915200000001E-2</c:v>
                </c:pt>
                <c:pt idx="46677">
                  <c:v>3.3589915400000003E-2</c:v>
                </c:pt>
                <c:pt idx="46678">
                  <c:v>3.3589915599999999E-2</c:v>
                </c:pt>
                <c:pt idx="46679">
                  <c:v>3.3589915800000002E-2</c:v>
                </c:pt>
                <c:pt idx="46680">
                  <c:v>3.3589915999999997E-2</c:v>
                </c:pt>
                <c:pt idx="46681">
                  <c:v>3.35899162E-2</c:v>
                </c:pt>
                <c:pt idx="46682">
                  <c:v>3.3589916400000003E-2</c:v>
                </c:pt>
                <c:pt idx="46683">
                  <c:v>3.3589916599999999E-2</c:v>
                </c:pt>
                <c:pt idx="46684">
                  <c:v>3.3589916800000001E-2</c:v>
                </c:pt>
                <c:pt idx="46685">
                  <c:v>3.3589916999999997E-2</c:v>
                </c:pt>
                <c:pt idx="46686">
                  <c:v>3.35899172E-2</c:v>
                </c:pt>
                <c:pt idx="46687">
                  <c:v>3.3589917400000002E-2</c:v>
                </c:pt>
                <c:pt idx="46688">
                  <c:v>3.3589917599999998E-2</c:v>
                </c:pt>
                <c:pt idx="46689">
                  <c:v>3.3589917800000001E-2</c:v>
                </c:pt>
                <c:pt idx="46690">
                  <c:v>3.3589918000000003E-2</c:v>
                </c:pt>
                <c:pt idx="46691">
                  <c:v>3.3589918199999999E-2</c:v>
                </c:pt>
                <c:pt idx="46692">
                  <c:v>3.3589918400000002E-2</c:v>
                </c:pt>
                <c:pt idx="46693">
                  <c:v>3.3589918599999997E-2</c:v>
                </c:pt>
                <c:pt idx="46694">
                  <c:v>3.35899188E-2</c:v>
                </c:pt>
                <c:pt idx="46695">
                  <c:v>3.3589919000000003E-2</c:v>
                </c:pt>
                <c:pt idx="46696">
                  <c:v>3.3589919199999999E-2</c:v>
                </c:pt>
                <c:pt idx="46697">
                  <c:v>3.3589919400000001E-2</c:v>
                </c:pt>
                <c:pt idx="46698">
                  <c:v>3.3589919599999997E-2</c:v>
                </c:pt>
                <c:pt idx="46699">
                  <c:v>3.35899198E-2</c:v>
                </c:pt>
                <c:pt idx="46700">
                  <c:v>3.3589920000000002E-2</c:v>
                </c:pt>
                <c:pt idx="46701">
                  <c:v>3.3589920199999998E-2</c:v>
                </c:pt>
                <c:pt idx="46702">
                  <c:v>3.3589920400000001E-2</c:v>
                </c:pt>
                <c:pt idx="46703">
                  <c:v>3.3589920600000003E-2</c:v>
                </c:pt>
                <c:pt idx="46704">
                  <c:v>3.3589920799999999E-2</c:v>
                </c:pt>
                <c:pt idx="46705">
                  <c:v>3.3589921000000002E-2</c:v>
                </c:pt>
                <c:pt idx="46706">
                  <c:v>3.3589921199999997E-2</c:v>
                </c:pt>
                <c:pt idx="46707">
                  <c:v>3.35899214E-2</c:v>
                </c:pt>
                <c:pt idx="46708">
                  <c:v>3.3589921600000003E-2</c:v>
                </c:pt>
                <c:pt idx="46709">
                  <c:v>3.3589921799999999E-2</c:v>
                </c:pt>
                <c:pt idx="46710">
                  <c:v>3.3589922000000001E-2</c:v>
                </c:pt>
                <c:pt idx="46711">
                  <c:v>3.3589922199999997E-2</c:v>
                </c:pt>
                <c:pt idx="46712">
                  <c:v>3.35899224E-2</c:v>
                </c:pt>
                <c:pt idx="46713">
                  <c:v>3.3589922600000002E-2</c:v>
                </c:pt>
                <c:pt idx="46714">
                  <c:v>3.3589922799999998E-2</c:v>
                </c:pt>
                <c:pt idx="46715">
                  <c:v>3.3589923000000001E-2</c:v>
                </c:pt>
                <c:pt idx="46716">
                  <c:v>3.3589923200000003E-2</c:v>
                </c:pt>
                <c:pt idx="46717">
                  <c:v>3.3589923399999999E-2</c:v>
                </c:pt>
                <c:pt idx="46718">
                  <c:v>3.3589923600000002E-2</c:v>
                </c:pt>
                <c:pt idx="46719">
                  <c:v>3.3589923799999998E-2</c:v>
                </c:pt>
                <c:pt idx="46720">
                  <c:v>3.3589924E-2</c:v>
                </c:pt>
                <c:pt idx="46721">
                  <c:v>3.3589924200000003E-2</c:v>
                </c:pt>
                <c:pt idx="46722">
                  <c:v>3.3589924399999999E-2</c:v>
                </c:pt>
                <c:pt idx="46723">
                  <c:v>3.3589924600000001E-2</c:v>
                </c:pt>
                <c:pt idx="46724">
                  <c:v>3.3589924799999997E-2</c:v>
                </c:pt>
                <c:pt idx="46725">
                  <c:v>3.3589925E-2</c:v>
                </c:pt>
                <c:pt idx="46726">
                  <c:v>3.3589925200000002E-2</c:v>
                </c:pt>
                <c:pt idx="46727">
                  <c:v>3.3589925399999998E-2</c:v>
                </c:pt>
                <c:pt idx="46728">
                  <c:v>3.3589925600000001E-2</c:v>
                </c:pt>
                <c:pt idx="46729">
                  <c:v>3.3589925800000003E-2</c:v>
                </c:pt>
                <c:pt idx="46730">
                  <c:v>3.3589925999999999E-2</c:v>
                </c:pt>
                <c:pt idx="46731">
                  <c:v>3.3589926200000002E-2</c:v>
                </c:pt>
                <c:pt idx="46732">
                  <c:v>3.3589926399999998E-2</c:v>
                </c:pt>
                <c:pt idx="46733">
                  <c:v>3.35899266E-2</c:v>
                </c:pt>
                <c:pt idx="46734">
                  <c:v>3.3589926800000003E-2</c:v>
                </c:pt>
                <c:pt idx="46735">
                  <c:v>3.3589926999999999E-2</c:v>
                </c:pt>
                <c:pt idx="46736">
                  <c:v>3.3589927200000001E-2</c:v>
                </c:pt>
                <c:pt idx="46737">
                  <c:v>3.3589927399999997E-2</c:v>
                </c:pt>
                <c:pt idx="46738">
                  <c:v>3.35899276E-2</c:v>
                </c:pt>
                <c:pt idx="46739">
                  <c:v>3.3589927800000002E-2</c:v>
                </c:pt>
                <c:pt idx="46740">
                  <c:v>3.3589927999999998E-2</c:v>
                </c:pt>
                <c:pt idx="46741">
                  <c:v>3.3589928200000001E-2</c:v>
                </c:pt>
                <c:pt idx="46742">
                  <c:v>3.3589928400000003E-2</c:v>
                </c:pt>
                <c:pt idx="46743">
                  <c:v>3.3589928599999999E-2</c:v>
                </c:pt>
                <c:pt idx="46744">
                  <c:v>3.3589928800000002E-2</c:v>
                </c:pt>
                <c:pt idx="46745">
                  <c:v>3.3589928999999998E-2</c:v>
                </c:pt>
                <c:pt idx="46746">
                  <c:v>3.35899292E-2</c:v>
                </c:pt>
                <c:pt idx="46747">
                  <c:v>3.3589929400000003E-2</c:v>
                </c:pt>
                <c:pt idx="46748">
                  <c:v>3.3589929599999999E-2</c:v>
                </c:pt>
                <c:pt idx="46749">
                  <c:v>3.3589929800000001E-2</c:v>
                </c:pt>
                <c:pt idx="46750">
                  <c:v>3.3589929999999997E-2</c:v>
                </c:pt>
                <c:pt idx="46751">
                  <c:v>3.35899302E-2</c:v>
                </c:pt>
                <c:pt idx="46752">
                  <c:v>3.3589930400000002E-2</c:v>
                </c:pt>
                <c:pt idx="46753">
                  <c:v>3.3589930599999998E-2</c:v>
                </c:pt>
                <c:pt idx="46754">
                  <c:v>3.3589930800000001E-2</c:v>
                </c:pt>
                <c:pt idx="46755">
                  <c:v>3.3589931000000003E-2</c:v>
                </c:pt>
                <c:pt idx="46756">
                  <c:v>3.3589931199999999E-2</c:v>
                </c:pt>
                <c:pt idx="46757">
                  <c:v>3.3589931400000002E-2</c:v>
                </c:pt>
                <c:pt idx="46758">
                  <c:v>3.3589931599999998E-2</c:v>
                </c:pt>
                <c:pt idx="46759">
                  <c:v>3.35899318E-2</c:v>
                </c:pt>
                <c:pt idx="46760">
                  <c:v>3.3589932000000003E-2</c:v>
                </c:pt>
                <c:pt idx="46761">
                  <c:v>3.3589932199999999E-2</c:v>
                </c:pt>
                <c:pt idx="46762">
                  <c:v>3.3589932400000001E-2</c:v>
                </c:pt>
                <c:pt idx="46763">
                  <c:v>3.3589932599999997E-2</c:v>
                </c:pt>
                <c:pt idx="46764">
                  <c:v>3.35899328E-2</c:v>
                </c:pt>
                <c:pt idx="46765">
                  <c:v>3.3589933000000002E-2</c:v>
                </c:pt>
                <c:pt idx="46766">
                  <c:v>3.3589933199999998E-2</c:v>
                </c:pt>
                <c:pt idx="46767">
                  <c:v>3.3589933400000001E-2</c:v>
                </c:pt>
                <c:pt idx="46768">
                  <c:v>3.3589933600000003E-2</c:v>
                </c:pt>
                <c:pt idx="46769">
                  <c:v>3.3589933799999999E-2</c:v>
                </c:pt>
                <c:pt idx="46770">
                  <c:v>3.3589934000000002E-2</c:v>
                </c:pt>
                <c:pt idx="46771">
                  <c:v>3.3589934199999998E-2</c:v>
                </c:pt>
                <c:pt idx="46772">
                  <c:v>3.35899344E-2</c:v>
                </c:pt>
                <c:pt idx="46773">
                  <c:v>3.3589934600000003E-2</c:v>
                </c:pt>
                <c:pt idx="46774">
                  <c:v>3.3589934799999999E-2</c:v>
                </c:pt>
                <c:pt idx="46775">
                  <c:v>3.3589935000000001E-2</c:v>
                </c:pt>
                <c:pt idx="46776">
                  <c:v>3.3589935199999997E-2</c:v>
                </c:pt>
                <c:pt idx="46777">
                  <c:v>3.35899354E-2</c:v>
                </c:pt>
                <c:pt idx="46778">
                  <c:v>3.3589935600000002E-2</c:v>
                </c:pt>
                <c:pt idx="46779">
                  <c:v>3.3589935799999998E-2</c:v>
                </c:pt>
                <c:pt idx="46780">
                  <c:v>3.3589936000000001E-2</c:v>
                </c:pt>
                <c:pt idx="46781">
                  <c:v>3.3589936200000003E-2</c:v>
                </c:pt>
                <c:pt idx="46782">
                  <c:v>3.3589936399999999E-2</c:v>
                </c:pt>
                <c:pt idx="46783">
                  <c:v>3.3589936600000002E-2</c:v>
                </c:pt>
                <c:pt idx="46784">
                  <c:v>3.3589936799999998E-2</c:v>
                </c:pt>
                <c:pt idx="46785">
                  <c:v>3.3589937E-2</c:v>
                </c:pt>
                <c:pt idx="46786">
                  <c:v>3.3589937200000003E-2</c:v>
                </c:pt>
                <c:pt idx="46787">
                  <c:v>3.3589937399999999E-2</c:v>
                </c:pt>
                <c:pt idx="46788">
                  <c:v>3.3589937600000001E-2</c:v>
                </c:pt>
                <c:pt idx="46789">
                  <c:v>3.3589937799999997E-2</c:v>
                </c:pt>
                <c:pt idx="46790">
                  <c:v>3.3589938E-2</c:v>
                </c:pt>
                <c:pt idx="46791">
                  <c:v>3.3589938200000002E-2</c:v>
                </c:pt>
                <c:pt idx="46792">
                  <c:v>3.3589938399999998E-2</c:v>
                </c:pt>
                <c:pt idx="46793">
                  <c:v>3.3589938600000001E-2</c:v>
                </c:pt>
                <c:pt idx="46794">
                  <c:v>3.3589938799999997E-2</c:v>
                </c:pt>
                <c:pt idx="46795">
                  <c:v>3.3589938999999999E-2</c:v>
                </c:pt>
                <c:pt idx="46796">
                  <c:v>3.3589939200000002E-2</c:v>
                </c:pt>
                <c:pt idx="46797">
                  <c:v>3.3589939399999998E-2</c:v>
                </c:pt>
                <c:pt idx="46798">
                  <c:v>3.35899396E-2</c:v>
                </c:pt>
                <c:pt idx="46799">
                  <c:v>3.3589939800000003E-2</c:v>
                </c:pt>
                <c:pt idx="46800">
                  <c:v>3.3589939999999999E-2</c:v>
                </c:pt>
                <c:pt idx="46801">
                  <c:v>3.3589940200000001E-2</c:v>
                </c:pt>
                <c:pt idx="46802">
                  <c:v>3.3589940399999997E-2</c:v>
                </c:pt>
                <c:pt idx="46803">
                  <c:v>3.35899406E-2</c:v>
                </c:pt>
                <c:pt idx="46804">
                  <c:v>3.3589940800000002E-2</c:v>
                </c:pt>
                <c:pt idx="46805">
                  <c:v>3.3589940999999998E-2</c:v>
                </c:pt>
                <c:pt idx="46806">
                  <c:v>3.3589941200000001E-2</c:v>
                </c:pt>
                <c:pt idx="46807">
                  <c:v>3.3589941399999997E-2</c:v>
                </c:pt>
                <c:pt idx="46808">
                  <c:v>3.3589941599999999E-2</c:v>
                </c:pt>
                <c:pt idx="46809">
                  <c:v>3.3589941800000002E-2</c:v>
                </c:pt>
                <c:pt idx="46810">
                  <c:v>3.3589941999999998E-2</c:v>
                </c:pt>
                <c:pt idx="46811">
                  <c:v>3.35899422E-2</c:v>
                </c:pt>
                <c:pt idx="46812">
                  <c:v>3.3589942400000003E-2</c:v>
                </c:pt>
                <c:pt idx="46813">
                  <c:v>3.3589942599999999E-2</c:v>
                </c:pt>
                <c:pt idx="46814">
                  <c:v>3.3589942800000001E-2</c:v>
                </c:pt>
                <c:pt idx="46815">
                  <c:v>3.3589942999999997E-2</c:v>
                </c:pt>
                <c:pt idx="46816">
                  <c:v>3.35899432E-2</c:v>
                </c:pt>
                <c:pt idx="46817">
                  <c:v>3.3589943400000002E-2</c:v>
                </c:pt>
                <c:pt idx="46818">
                  <c:v>3.3589943599999998E-2</c:v>
                </c:pt>
                <c:pt idx="46819">
                  <c:v>3.3589943800000001E-2</c:v>
                </c:pt>
                <c:pt idx="46820">
                  <c:v>3.3589943999999997E-2</c:v>
                </c:pt>
                <c:pt idx="46821">
                  <c:v>3.3589944199999999E-2</c:v>
                </c:pt>
                <c:pt idx="46822">
                  <c:v>3.3589944400000002E-2</c:v>
                </c:pt>
                <c:pt idx="46823">
                  <c:v>3.3589944599999998E-2</c:v>
                </c:pt>
                <c:pt idx="46824">
                  <c:v>3.35899448E-2</c:v>
                </c:pt>
                <c:pt idx="46825">
                  <c:v>3.3589945000000003E-2</c:v>
                </c:pt>
                <c:pt idx="46826">
                  <c:v>3.3589945199999999E-2</c:v>
                </c:pt>
                <c:pt idx="46827">
                  <c:v>3.3589945400000001E-2</c:v>
                </c:pt>
                <c:pt idx="46828">
                  <c:v>3.3589945599999997E-2</c:v>
                </c:pt>
                <c:pt idx="46829">
                  <c:v>3.35899458E-2</c:v>
                </c:pt>
                <c:pt idx="46830">
                  <c:v>3.3589946000000002E-2</c:v>
                </c:pt>
                <c:pt idx="46831">
                  <c:v>3.3589946199999998E-2</c:v>
                </c:pt>
                <c:pt idx="46832">
                  <c:v>3.3589946400000001E-2</c:v>
                </c:pt>
                <c:pt idx="46833">
                  <c:v>3.3589946599999997E-2</c:v>
                </c:pt>
                <c:pt idx="46834">
                  <c:v>3.3589946799999999E-2</c:v>
                </c:pt>
                <c:pt idx="46835">
                  <c:v>3.3589947000000002E-2</c:v>
                </c:pt>
                <c:pt idx="46836">
                  <c:v>3.3589947199999998E-2</c:v>
                </c:pt>
                <c:pt idx="46837">
                  <c:v>3.35899474E-2</c:v>
                </c:pt>
                <c:pt idx="46838">
                  <c:v>3.3589947600000003E-2</c:v>
                </c:pt>
                <c:pt idx="46839">
                  <c:v>3.3589947799999999E-2</c:v>
                </c:pt>
                <c:pt idx="46840">
                  <c:v>3.3589948000000001E-2</c:v>
                </c:pt>
                <c:pt idx="46841">
                  <c:v>3.3589948199999997E-2</c:v>
                </c:pt>
                <c:pt idx="46842">
                  <c:v>3.35899484E-2</c:v>
                </c:pt>
                <c:pt idx="46843">
                  <c:v>3.3589948600000002E-2</c:v>
                </c:pt>
                <c:pt idx="46844">
                  <c:v>3.3589948799999998E-2</c:v>
                </c:pt>
                <c:pt idx="46845">
                  <c:v>3.3589949000000001E-2</c:v>
                </c:pt>
                <c:pt idx="46846">
                  <c:v>3.3589949199999997E-2</c:v>
                </c:pt>
                <c:pt idx="46847">
                  <c:v>3.3589949399999999E-2</c:v>
                </c:pt>
                <c:pt idx="46848">
                  <c:v>3.3589949600000002E-2</c:v>
                </c:pt>
                <c:pt idx="46849">
                  <c:v>3.3589949799999998E-2</c:v>
                </c:pt>
                <c:pt idx="46850">
                  <c:v>3.358995E-2</c:v>
                </c:pt>
                <c:pt idx="46851">
                  <c:v>3.3589950200000003E-2</c:v>
                </c:pt>
                <c:pt idx="46852">
                  <c:v>3.3589950399999999E-2</c:v>
                </c:pt>
                <c:pt idx="46853">
                  <c:v>3.3589950600000001E-2</c:v>
                </c:pt>
                <c:pt idx="46854">
                  <c:v>3.3589950799999997E-2</c:v>
                </c:pt>
                <c:pt idx="46855">
                  <c:v>3.3589951E-2</c:v>
                </c:pt>
                <c:pt idx="46856">
                  <c:v>3.3589951200000003E-2</c:v>
                </c:pt>
                <c:pt idx="46857">
                  <c:v>3.3589951399999998E-2</c:v>
                </c:pt>
                <c:pt idx="46858">
                  <c:v>3.3589951600000001E-2</c:v>
                </c:pt>
                <c:pt idx="46859">
                  <c:v>3.3589951799999997E-2</c:v>
                </c:pt>
                <c:pt idx="46860">
                  <c:v>3.3589951999999999E-2</c:v>
                </c:pt>
                <c:pt idx="46861">
                  <c:v>3.3589952200000002E-2</c:v>
                </c:pt>
                <c:pt idx="46862">
                  <c:v>3.3589952399999998E-2</c:v>
                </c:pt>
                <c:pt idx="46863">
                  <c:v>3.35899526E-2</c:v>
                </c:pt>
                <c:pt idx="46864">
                  <c:v>3.3589952800000003E-2</c:v>
                </c:pt>
                <c:pt idx="46865">
                  <c:v>3.3589952999999999E-2</c:v>
                </c:pt>
                <c:pt idx="46866">
                  <c:v>3.3589953200000001E-2</c:v>
                </c:pt>
                <c:pt idx="46867">
                  <c:v>3.3589953399999997E-2</c:v>
                </c:pt>
                <c:pt idx="46868">
                  <c:v>3.35899536E-2</c:v>
                </c:pt>
                <c:pt idx="46869">
                  <c:v>3.3589953800000003E-2</c:v>
                </c:pt>
                <c:pt idx="46870">
                  <c:v>3.3589953999999998E-2</c:v>
                </c:pt>
                <c:pt idx="46871">
                  <c:v>3.3589954200000001E-2</c:v>
                </c:pt>
                <c:pt idx="46872">
                  <c:v>3.3589954399999997E-2</c:v>
                </c:pt>
                <c:pt idx="46873">
                  <c:v>3.3589954599999999E-2</c:v>
                </c:pt>
                <c:pt idx="46874">
                  <c:v>3.3589954800000002E-2</c:v>
                </c:pt>
                <c:pt idx="46875">
                  <c:v>3.3589954999999998E-2</c:v>
                </c:pt>
                <c:pt idx="46876">
                  <c:v>3.35899552E-2</c:v>
                </c:pt>
                <c:pt idx="46877">
                  <c:v>3.3589955400000003E-2</c:v>
                </c:pt>
                <c:pt idx="46878">
                  <c:v>3.3589955599999999E-2</c:v>
                </c:pt>
                <c:pt idx="46879">
                  <c:v>3.3589955800000001E-2</c:v>
                </c:pt>
                <c:pt idx="46880">
                  <c:v>3.3589955999999997E-2</c:v>
                </c:pt>
                <c:pt idx="46881">
                  <c:v>3.35899562E-2</c:v>
                </c:pt>
                <c:pt idx="46882">
                  <c:v>3.3589956400000003E-2</c:v>
                </c:pt>
                <c:pt idx="46883">
                  <c:v>3.3589956599999998E-2</c:v>
                </c:pt>
                <c:pt idx="46884">
                  <c:v>3.3589956800000001E-2</c:v>
                </c:pt>
                <c:pt idx="46885">
                  <c:v>3.3589956999999997E-2</c:v>
                </c:pt>
                <c:pt idx="46886">
                  <c:v>3.3589957199999999E-2</c:v>
                </c:pt>
                <c:pt idx="46887">
                  <c:v>3.3589957400000002E-2</c:v>
                </c:pt>
                <c:pt idx="46888">
                  <c:v>3.3589957599999998E-2</c:v>
                </c:pt>
                <c:pt idx="46889">
                  <c:v>3.35899578E-2</c:v>
                </c:pt>
                <c:pt idx="46890">
                  <c:v>3.3589958000000003E-2</c:v>
                </c:pt>
                <c:pt idx="46891">
                  <c:v>3.3589958199999999E-2</c:v>
                </c:pt>
                <c:pt idx="46892">
                  <c:v>3.3589958400000001E-2</c:v>
                </c:pt>
                <c:pt idx="46893">
                  <c:v>3.3589958599999997E-2</c:v>
                </c:pt>
                <c:pt idx="46894">
                  <c:v>3.35899588E-2</c:v>
                </c:pt>
                <c:pt idx="46895">
                  <c:v>3.3589959000000003E-2</c:v>
                </c:pt>
                <c:pt idx="46896">
                  <c:v>3.3589959199999998E-2</c:v>
                </c:pt>
                <c:pt idx="46897">
                  <c:v>3.3589959400000001E-2</c:v>
                </c:pt>
                <c:pt idx="46898">
                  <c:v>3.3589959599999997E-2</c:v>
                </c:pt>
                <c:pt idx="46899">
                  <c:v>3.3589959799999999E-2</c:v>
                </c:pt>
                <c:pt idx="46900">
                  <c:v>3.3589960000000002E-2</c:v>
                </c:pt>
                <c:pt idx="46901">
                  <c:v>3.3589960199999998E-2</c:v>
                </c:pt>
                <c:pt idx="46902">
                  <c:v>3.35899604E-2</c:v>
                </c:pt>
                <c:pt idx="46903">
                  <c:v>3.3589960600000003E-2</c:v>
                </c:pt>
                <c:pt idx="46904">
                  <c:v>3.3589960799999999E-2</c:v>
                </c:pt>
                <c:pt idx="46905">
                  <c:v>3.3589961000000002E-2</c:v>
                </c:pt>
                <c:pt idx="46906">
                  <c:v>3.3589961199999997E-2</c:v>
                </c:pt>
                <c:pt idx="46907">
                  <c:v>3.35899614E-2</c:v>
                </c:pt>
                <c:pt idx="46908">
                  <c:v>3.3589961600000003E-2</c:v>
                </c:pt>
                <c:pt idx="46909">
                  <c:v>3.3589961799999998E-2</c:v>
                </c:pt>
                <c:pt idx="46910">
                  <c:v>3.3589962000000001E-2</c:v>
                </c:pt>
                <c:pt idx="46911">
                  <c:v>3.3589962199999997E-2</c:v>
                </c:pt>
                <c:pt idx="46912">
                  <c:v>3.3589962399999999E-2</c:v>
                </c:pt>
                <c:pt idx="46913">
                  <c:v>3.3589962600000002E-2</c:v>
                </c:pt>
                <c:pt idx="46914">
                  <c:v>3.3589962799999998E-2</c:v>
                </c:pt>
                <c:pt idx="46915">
                  <c:v>3.3589963E-2</c:v>
                </c:pt>
                <c:pt idx="46916">
                  <c:v>3.3589963200000003E-2</c:v>
                </c:pt>
                <c:pt idx="46917">
                  <c:v>3.3589963399999999E-2</c:v>
                </c:pt>
                <c:pt idx="46918">
                  <c:v>3.3589963600000002E-2</c:v>
                </c:pt>
                <c:pt idx="46919">
                  <c:v>3.3589963799999997E-2</c:v>
                </c:pt>
                <c:pt idx="46920">
                  <c:v>3.3589964E-2</c:v>
                </c:pt>
                <c:pt idx="46921">
                  <c:v>3.3589964200000003E-2</c:v>
                </c:pt>
                <c:pt idx="46922">
                  <c:v>3.3589964399999998E-2</c:v>
                </c:pt>
                <c:pt idx="46923">
                  <c:v>3.3589964600000001E-2</c:v>
                </c:pt>
                <c:pt idx="46924">
                  <c:v>3.3589964799999997E-2</c:v>
                </c:pt>
                <c:pt idx="46925">
                  <c:v>3.3589964999999999E-2</c:v>
                </c:pt>
                <c:pt idx="46926">
                  <c:v>3.3589965200000002E-2</c:v>
                </c:pt>
                <c:pt idx="46927">
                  <c:v>3.3589965399999998E-2</c:v>
                </c:pt>
                <c:pt idx="46928">
                  <c:v>3.35899656E-2</c:v>
                </c:pt>
                <c:pt idx="46929">
                  <c:v>3.3589965800000003E-2</c:v>
                </c:pt>
                <c:pt idx="46930">
                  <c:v>3.3589965999999999E-2</c:v>
                </c:pt>
                <c:pt idx="46931">
                  <c:v>3.3589966200000002E-2</c:v>
                </c:pt>
                <c:pt idx="46932">
                  <c:v>3.3589966399999997E-2</c:v>
                </c:pt>
                <c:pt idx="46933">
                  <c:v>3.35899666E-2</c:v>
                </c:pt>
                <c:pt idx="46934">
                  <c:v>3.3589966800000003E-2</c:v>
                </c:pt>
                <c:pt idx="46935">
                  <c:v>3.3589966999999998E-2</c:v>
                </c:pt>
                <c:pt idx="46936">
                  <c:v>3.3589967200000001E-2</c:v>
                </c:pt>
                <c:pt idx="46937">
                  <c:v>3.3589967399999997E-2</c:v>
                </c:pt>
                <c:pt idx="46938">
                  <c:v>3.3589967599999999E-2</c:v>
                </c:pt>
                <c:pt idx="46939">
                  <c:v>3.3589967800000002E-2</c:v>
                </c:pt>
                <c:pt idx="46940">
                  <c:v>3.3589967999999998E-2</c:v>
                </c:pt>
                <c:pt idx="46941">
                  <c:v>3.35899682E-2</c:v>
                </c:pt>
                <c:pt idx="46942">
                  <c:v>3.3589968400000003E-2</c:v>
                </c:pt>
                <c:pt idx="46943">
                  <c:v>3.3589968599999999E-2</c:v>
                </c:pt>
                <c:pt idx="46944">
                  <c:v>3.3589968800000002E-2</c:v>
                </c:pt>
                <c:pt idx="46945">
                  <c:v>3.3589968999999997E-2</c:v>
                </c:pt>
                <c:pt idx="46946">
                  <c:v>3.35899692E-2</c:v>
                </c:pt>
                <c:pt idx="46947">
                  <c:v>3.3589969400000003E-2</c:v>
                </c:pt>
                <c:pt idx="46948">
                  <c:v>3.3589969599999998E-2</c:v>
                </c:pt>
                <c:pt idx="46949">
                  <c:v>3.3589969800000001E-2</c:v>
                </c:pt>
                <c:pt idx="46950">
                  <c:v>3.3589969999999997E-2</c:v>
                </c:pt>
                <c:pt idx="46951">
                  <c:v>3.3589970199999999E-2</c:v>
                </c:pt>
                <c:pt idx="46952">
                  <c:v>3.3589970400000002E-2</c:v>
                </c:pt>
                <c:pt idx="46953">
                  <c:v>3.3589970599999998E-2</c:v>
                </c:pt>
                <c:pt idx="46954">
                  <c:v>3.3589970800000001E-2</c:v>
                </c:pt>
                <c:pt idx="46955">
                  <c:v>3.3589971000000003E-2</c:v>
                </c:pt>
                <c:pt idx="46956">
                  <c:v>3.3589971199999999E-2</c:v>
                </c:pt>
                <c:pt idx="46957">
                  <c:v>3.3589971400000002E-2</c:v>
                </c:pt>
                <c:pt idx="46958">
                  <c:v>3.3589971599999997E-2</c:v>
                </c:pt>
                <c:pt idx="46959">
                  <c:v>3.35899718E-2</c:v>
                </c:pt>
                <c:pt idx="46960">
                  <c:v>3.3589972000000003E-2</c:v>
                </c:pt>
                <c:pt idx="46961">
                  <c:v>3.3589972199999998E-2</c:v>
                </c:pt>
                <c:pt idx="46962">
                  <c:v>3.3589972400000001E-2</c:v>
                </c:pt>
                <c:pt idx="46963">
                  <c:v>3.3589972599999997E-2</c:v>
                </c:pt>
                <c:pt idx="46964">
                  <c:v>3.3589972799999999E-2</c:v>
                </c:pt>
                <c:pt idx="46965">
                  <c:v>3.3589973000000002E-2</c:v>
                </c:pt>
                <c:pt idx="46966">
                  <c:v>3.3589973199999998E-2</c:v>
                </c:pt>
                <c:pt idx="46967">
                  <c:v>3.3589973400000001E-2</c:v>
                </c:pt>
                <c:pt idx="46968">
                  <c:v>3.3589973600000003E-2</c:v>
                </c:pt>
                <c:pt idx="46969">
                  <c:v>3.3589973799999999E-2</c:v>
                </c:pt>
                <c:pt idx="46970">
                  <c:v>3.3589974000000002E-2</c:v>
                </c:pt>
                <c:pt idx="46971">
                  <c:v>3.3589974199999997E-2</c:v>
                </c:pt>
                <c:pt idx="46972">
                  <c:v>3.35899744E-2</c:v>
                </c:pt>
                <c:pt idx="46973">
                  <c:v>3.3589974600000003E-2</c:v>
                </c:pt>
                <c:pt idx="46974">
                  <c:v>3.3589974799999998E-2</c:v>
                </c:pt>
                <c:pt idx="46975">
                  <c:v>3.3589975000000001E-2</c:v>
                </c:pt>
                <c:pt idx="46976">
                  <c:v>3.3589975199999997E-2</c:v>
                </c:pt>
                <c:pt idx="46977">
                  <c:v>3.3589975399999999E-2</c:v>
                </c:pt>
                <c:pt idx="46978">
                  <c:v>3.3589975600000002E-2</c:v>
                </c:pt>
                <c:pt idx="46979">
                  <c:v>3.3589975799999998E-2</c:v>
                </c:pt>
                <c:pt idx="46980">
                  <c:v>3.3589976000000001E-2</c:v>
                </c:pt>
                <c:pt idx="46981">
                  <c:v>3.3589976200000003E-2</c:v>
                </c:pt>
                <c:pt idx="46982">
                  <c:v>3.3589976399999999E-2</c:v>
                </c:pt>
                <c:pt idx="46983">
                  <c:v>3.3589976600000002E-2</c:v>
                </c:pt>
                <c:pt idx="46984">
                  <c:v>3.3589976799999997E-2</c:v>
                </c:pt>
                <c:pt idx="46985">
                  <c:v>3.3589977E-2</c:v>
                </c:pt>
                <c:pt idx="46986">
                  <c:v>3.3589977200000003E-2</c:v>
                </c:pt>
                <c:pt idx="46987">
                  <c:v>3.3589977399999998E-2</c:v>
                </c:pt>
                <c:pt idx="46988">
                  <c:v>3.3589977600000001E-2</c:v>
                </c:pt>
                <c:pt idx="46989">
                  <c:v>3.3589977799999997E-2</c:v>
                </c:pt>
                <c:pt idx="46990">
                  <c:v>3.3589978E-2</c:v>
                </c:pt>
                <c:pt idx="46991">
                  <c:v>3.3589978200000002E-2</c:v>
                </c:pt>
                <c:pt idx="46992">
                  <c:v>3.3589978399999998E-2</c:v>
                </c:pt>
                <c:pt idx="46993">
                  <c:v>3.3589978600000001E-2</c:v>
                </c:pt>
                <c:pt idx="46994">
                  <c:v>3.3589978800000003E-2</c:v>
                </c:pt>
                <c:pt idx="46995">
                  <c:v>3.3589978999999999E-2</c:v>
                </c:pt>
                <c:pt idx="46996">
                  <c:v>3.3589979200000002E-2</c:v>
                </c:pt>
                <c:pt idx="46997">
                  <c:v>3.3589979399999997E-2</c:v>
                </c:pt>
                <c:pt idx="46998">
                  <c:v>3.35899796E-2</c:v>
                </c:pt>
                <c:pt idx="46999">
                  <c:v>3.3589979800000003E-2</c:v>
                </c:pt>
                <c:pt idx="47000">
                  <c:v>3.3589979999999998E-2</c:v>
                </c:pt>
                <c:pt idx="47001">
                  <c:v>3.3589980200000001E-2</c:v>
                </c:pt>
                <c:pt idx="47002">
                  <c:v>3.3589980399999997E-2</c:v>
                </c:pt>
                <c:pt idx="47003">
                  <c:v>3.35899806E-2</c:v>
                </c:pt>
                <c:pt idx="47004">
                  <c:v>3.3589980800000002E-2</c:v>
                </c:pt>
                <c:pt idx="47005">
                  <c:v>3.3589980999999998E-2</c:v>
                </c:pt>
                <c:pt idx="47006">
                  <c:v>3.3589981200000001E-2</c:v>
                </c:pt>
                <c:pt idx="47007">
                  <c:v>3.3589981400000003E-2</c:v>
                </c:pt>
                <c:pt idx="47008">
                  <c:v>3.3589981599999999E-2</c:v>
                </c:pt>
                <c:pt idx="47009">
                  <c:v>3.3589981800000002E-2</c:v>
                </c:pt>
                <c:pt idx="47010">
                  <c:v>3.3589981999999997E-2</c:v>
                </c:pt>
                <c:pt idx="47011">
                  <c:v>3.35899822E-2</c:v>
                </c:pt>
                <c:pt idx="47012">
                  <c:v>3.3589982400000003E-2</c:v>
                </c:pt>
                <c:pt idx="47013">
                  <c:v>3.3589982599999998E-2</c:v>
                </c:pt>
                <c:pt idx="47014">
                  <c:v>3.3589982800000001E-2</c:v>
                </c:pt>
                <c:pt idx="47015">
                  <c:v>3.3589982999999997E-2</c:v>
                </c:pt>
                <c:pt idx="47016">
                  <c:v>3.35899832E-2</c:v>
                </c:pt>
                <c:pt idx="47017">
                  <c:v>3.3589983400000002E-2</c:v>
                </c:pt>
                <c:pt idx="47018">
                  <c:v>3.3589983599999998E-2</c:v>
                </c:pt>
                <c:pt idx="47019">
                  <c:v>3.3589983800000001E-2</c:v>
                </c:pt>
                <c:pt idx="47020">
                  <c:v>3.3589984000000003E-2</c:v>
                </c:pt>
                <c:pt idx="47021">
                  <c:v>3.3589984199999999E-2</c:v>
                </c:pt>
                <c:pt idx="47022">
                  <c:v>3.3589984400000002E-2</c:v>
                </c:pt>
                <c:pt idx="47023">
                  <c:v>3.3589984599999997E-2</c:v>
                </c:pt>
                <c:pt idx="47024">
                  <c:v>3.35899848E-2</c:v>
                </c:pt>
                <c:pt idx="47025">
                  <c:v>3.3589985000000003E-2</c:v>
                </c:pt>
                <c:pt idx="47026">
                  <c:v>3.3589985199999998E-2</c:v>
                </c:pt>
                <c:pt idx="47027">
                  <c:v>3.3589985400000001E-2</c:v>
                </c:pt>
                <c:pt idx="47028">
                  <c:v>3.3589985599999997E-2</c:v>
                </c:pt>
                <c:pt idx="47029">
                  <c:v>3.35899858E-2</c:v>
                </c:pt>
                <c:pt idx="47030">
                  <c:v>3.3589986000000002E-2</c:v>
                </c:pt>
                <c:pt idx="47031">
                  <c:v>3.3589986199999998E-2</c:v>
                </c:pt>
                <c:pt idx="47032">
                  <c:v>3.3589986400000001E-2</c:v>
                </c:pt>
                <c:pt idx="47033">
                  <c:v>3.3589986600000003E-2</c:v>
                </c:pt>
                <c:pt idx="47034">
                  <c:v>3.3589986799999999E-2</c:v>
                </c:pt>
                <c:pt idx="47035">
                  <c:v>3.3589987000000002E-2</c:v>
                </c:pt>
                <c:pt idx="47036">
                  <c:v>3.3589987199999997E-2</c:v>
                </c:pt>
                <c:pt idx="47037">
                  <c:v>3.35899874E-2</c:v>
                </c:pt>
                <c:pt idx="47038">
                  <c:v>3.3589987600000003E-2</c:v>
                </c:pt>
                <c:pt idx="47039">
                  <c:v>3.3589987799999999E-2</c:v>
                </c:pt>
                <c:pt idx="47040">
                  <c:v>3.3589988000000001E-2</c:v>
                </c:pt>
                <c:pt idx="47041">
                  <c:v>3.3589988199999997E-2</c:v>
                </c:pt>
                <c:pt idx="47042">
                  <c:v>3.35899884E-2</c:v>
                </c:pt>
                <c:pt idx="47043">
                  <c:v>3.3589988600000002E-2</c:v>
                </c:pt>
                <c:pt idx="47044">
                  <c:v>3.3589988799999998E-2</c:v>
                </c:pt>
                <c:pt idx="47045">
                  <c:v>3.3589989000000001E-2</c:v>
                </c:pt>
                <c:pt idx="47046">
                  <c:v>3.3589989200000003E-2</c:v>
                </c:pt>
                <c:pt idx="47047">
                  <c:v>3.3589989399999999E-2</c:v>
                </c:pt>
                <c:pt idx="47048">
                  <c:v>3.3589989600000002E-2</c:v>
                </c:pt>
                <c:pt idx="47049">
                  <c:v>3.3589989799999997E-2</c:v>
                </c:pt>
                <c:pt idx="47050">
                  <c:v>3.358999E-2</c:v>
                </c:pt>
                <c:pt idx="47051">
                  <c:v>3.3589990200000003E-2</c:v>
                </c:pt>
                <c:pt idx="47052">
                  <c:v>3.3589990399999999E-2</c:v>
                </c:pt>
                <c:pt idx="47053">
                  <c:v>3.3589990600000001E-2</c:v>
                </c:pt>
                <c:pt idx="47054">
                  <c:v>3.3589990799999997E-2</c:v>
                </c:pt>
                <c:pt idx="47055">
                  <c:v>3.3589991E-2</c:v>
                </c:pt>
                <c:pt idx="47056">
                  <c:v>3.3589991200000002E-2</c:v>
                </c:pt>
                <c:pt idx="47057">
                  <c:v>3.3589991399999998E-2</c:v>
                </c:pt>
                <c:pt idx="47058">
                  <c:v>3.3589991600000001E-2</c:v>
                </c:pt>
                <c:pt idx="47059">
                  <c:v>3.3589991800000003E-2</c:v>
                </c:pt>
                <c:pt idx="47060">
                  <c:v>3.3589991999999999E-2</c:v>
                </c:pt>
                <c:pt idx="47061">
                  <c:v>3.3589992200000002E-2</c:v>
                </c:pt>
                <c:pt idx="47062">
                  <c:v>3.3589992399999997E-2</c:v>
                </c:pt>
                <c:pt idx="47063">
                  <c:v>3.35899926E-2</c:v>
                </c:pt>
                <c:pt idx="47064">
                  <c:v>3.3589992800000003E-2</c:v>
                </c:pt>
                <c:pt idx="47065">
                  <c:v>3.3589992999999999E-2</c:v>
                </c:pt>
                <c:pt idx="47066">
                  <c:v>3.3589993200000001E-2</c:v>
                </c:pt>
                <c:pt idx="47067">
                  <c:v>3.3589993399999997E-2</c:v>
                </c:pt>
                <c:pt idx="47068">
                  <c:v>3.35899936E-2</c:v>
                </c:pt>
                <c:pt idx="47069">
                  <c:v>3.3589993800000002E-2</c:v>
                </c:pt>
                <c:pt idx="47070">
                  <c:v>3.3589993999999998E-2</c:v>
                </c:pt>
                <c:pt idx="47071">
                  <c:v>3.3589994200000001E-2</c:v>
                </c:pt>
                <c:pt idx="47072">
                  <c:v>3.3589994400000003E-2</c:v>
                </c:pt>
                <c:pt idx="47073">
                  <c:v>3.3589994599999999E-2</c:v>
                </c:pt>
                <c:pt idx="47074">
                  <c:v>3.3589994800000002E-2</c:v>
                </c:pt>
                <c:pt idx="47075">
                  <c:v>3.3589994999999997E-2</c:v>
                </c:pt>
                <c:pt idx="47076">
                  <c:v>3.35899952E-2</c:v>
                </c:pt>
                <c:pt idx="47077">
                  <c:v>3.3589995400000003E-2</c:v>
                </c:pt>
                <c:pt idx="47078">
                  <c:v>3.3589995599999999E-2</c:v>
                </c:pt>
                <c:pt idx="47079">
                  <c:v>3.3589995800000001E-2</c:v>
                </c:pt>
                <c:pt idx="47080">
                  <c:v>3.3589995999999997E-2</c:v>
                </c:pt>
                <c:pt idx="47081">
                  <c:v>3.35899962E-2</c:v>
                </c:pt>
                <c:pt idx="47082">
                  <c:v>3.3589996400000002E-2</c:v>
                </c:pt>
                <c:pt idx="47083">
                  <c:v>3.3589996599999998E-2</c:v>
                </c:pt>
                <c:pt idx="47084">
                  <c:v>3.3589996800000001E-2</c:v>
                </c:pt>
                <c:pt idx="47085">
                  <c:v>3.3589997000000003E-2</c:v>
                </c:pt>
                <c:pt idx="47086">
                  <c:v>3.3589997199999999E-2</c:v>
                </c:pt>
                <c:pt idx="47087">
                  <c:v>3.3589997400000002E-2</c:v>
                </c:pt>
                <c:pt idx="47088">
                  <c:v>3.3589997599999998E-2</c:v>
                </c:pt>
                <c:pt idx="47089">
                  <c:v>3.35899978E-2</c:v>
                </c:pt>
                <c:pt idx="47090">
                  <c:v>3.3589998000000003E-2</c:v>
                </c:pt>
                <c:pt idx="47091">
                  <c:v>3.3589998199999999E-2</c:v>
                </c:pt>
                <c:pt idx="47092">
                  <c:v>3.3589998400000001E-2</c:v>
                </c:pt>
                <c:pt idx="47093">
                  <c:v>3.3589998599999997E-2</c:v>
                </c:pt>
                <c:pt idx="47094">
                  <c:v>3.35899988E-2</c:v>
                </c:pt>
                <c:pt idx="47095">
                  <c:v>3.3589999000000002E-2</c:v>
                </c:pt>
                <c:pt idx="47096">
                  <c:v>3.3589999199999998E-2</c:v>
                </c:pt>
                <c:pt idx="47097">
                  <c:v>3.3589999400000001E-2</c:v>
                </c:pt>
                <c:pt idx="47098">
                  <c:v>3.3589999600000003E-2</c:v>
                </c:pt>
                <c:pt idx="47099">
                  <c:v>3.3589999799999999E-2</c:v>
                </c:pt>
                <c:pt idx="47100">
                  <c:v>3.3590000000000002E-2</c:v>
                </c:pt>
                <c:pt idx="47101">
                  <c:v>3.3590000199999998E-2</c:v>
                </c:pt>
                <c:pt idx="47102">
                  <c:v>3.35900004E-2</c:v>
                </c:pt>
                <c:pt idx="47103">
                  <c:v>3.3590000600000003E-2</c:v>
                </c:pt>
                <c:pt idx="47104">
                  <c:v>3.3590000799999999E-2</c:v>
                </c:pt>
                <c:pt idx="47105">
                  <c:v>3.3590001000000001E-2</c:v>
                </c:pt>
                <c:pt idx="47106">
                  <c:v>3.3590001199999997E-2</c:v>
                </c:pt>
                <c:pt idx="47107">
                  <c:v>3.35900014E-2</c:v>
                </c:pt>
                <c:pt idx="47108">
                  <c:v>3.3590001600000002E-2</c:v>
                </c:pt>
                <c:pt idx="47109">
                  <c:v>3.3590001799999998E-2</c:v>
                </c:pt>
                <c:pt idx="47110">
                  <c:v>3.3590002000000001E-2</c:v>
                </c:pt>
                <c:pt idx="47111">
                  <c:v>3.3590002200000003E-2</c:v>
                </c:pt>
                <c:pt idx="47112">
                  <c:v>3.3590002399999999E-2</c:v>
                </c:pt>
                <c:pt idx="47113">
                  <c:v>3.3590002600000002E-2</c:v>
                </c:pt>
                <c:pt idx="47114">
                  <c:v>3.3590002799999998E-2</c:v>
                </c:pt>
                <c:pt idx="47115">
                  <c:v>3.3590003E-2</c:v>
                </c:pt>
                <c:pt idx="47116">
                  <c:v>3.3590003200000003E-2</c:v>
                </c:pt>
                <c:pt idx="47117">
                  <c:v>3.3590003399999999E-2</c:v>
                </c:pt>
                <c:pt idx="47118">
                  <c:v>3.3590003600000001E-2</c:v>
                </c:pt>
                <c:pt idx="47119">
                  <c:v>3.3590003799999997E-2</c:v>
                </c:pt>
                <c:pt idx="47120">
                  <c:v>3.3590004E-2</c:v>
                </c:pt>
                <c:pt idx="47121">
                  <c:v>3.3590004200000002E-2</c:v>
                </c:pt>
                <c:pt idx="47122">
                  <c:v>3.3590004399999998E-2</c:v>
                </c:pt>
                <c:pt idx="47123">
                  <c:v>3.3590004600000001E-2</c:v>
                </c:pt>
                <c:pt idx="47124">
                  <c:v>3.3590004800000003E-2</c:v>
                </c:pt>
                <c:pt idx="47125">
                  <c:v>3.3590004999999999E-2</c:v>
                </c:pt>
                <c:pt idx="47126">
                  <c:v>3.3590005200000002E-2</c:v>
                </c:pt>
                <c:pt idx="47127">
                  <c:v>3.3590005399999998E-2</c:v>
                </c:pt>
                <c:pt idx="47128">
                  <c:v>3.35900056E-2</c:v>
                </c:pt>
                <c:pt idx="47129">
                  <c:v>3.3590005800000003E-2</c:v>
                </c:pt>
                <c:pt idx="47130">
                  <c:v>3.3590005999999999E-2</c:v>
                </c:pt>
                <c:pt idx="47131">
                  <c:v>3.3590006200000001E-2</c:v>
                </c:pt>
                <c:pt idx="47132">
                  <c:v>3.3590006399999997E-2</c:v>
                </c:pt>
                <c:pt idx="47133">
                  <c:v>3.35900066E-2</c:v>
                </c:pt>
                <c:pt idx="47134">
                  <c:v>3.3590006800000002E-2</c:v>
                </c:pt>
                <c:pt idx="47135">
                  <c:v>3.3590006999999998E-2</c:v>
                </c:pt>
                <c:pt idx="47136">
                  <c:v>3.3590007200000001E-2</c:v>
                </c:pt>
                <c:pt idx="47137">
                  <c:v>3.3590007400000003E-2</c:v>
                </c:pt>
                <c:pt idx="47138">
                  <c:v>3.3590007599999999E-2</c:v>
                </c:pt>
                <c:pt idx="47139">
                  <c:v>3.3590007800000002E-2</c:v>
                </c:pt>
                <c:pt idx="47140">
                  <c:v>3.3590007999999998E-2</c:v>
                </c:pt>
                <c:pt idx="47141">
                  <c:v>3.35900082E-2</c:v>
                </c:pt>
                <c:pt idx="47142">
                  <c:v>3.3590008400000003E-2</c:v>
                </c:pt>
                <c:pt idx="47143">
                  <c:v>3.3590008599999999E-2</c:v>
                </c:pt>
                <c:pt idx="47144">
                  <c:v>3.3590008800000001E-2</c:v>
                </c:pt>
                <c:pt idx="47145">
                  <c:v>3.3590008999999997E-2</c:v>
                </c:pt>
                <c:pt idx="47146">
                  <c:v>3.35900092E-2</c:v>
                </c:pt>
                <c:pt idx="47147">
                  <c:v>3.3590009400000002E-2</c:v>
                </c:pt>
                <c:pt idx="47148">
                  <c:v>3.3590009599999998E-2</c:v>
                </c:pt>
                <c:pt idx="47149">
                  <c:v>3.3590009800000001E-2</c:v>
                </c:pt>
                <c:pt idx="47150">
                  <c:v>3.3590009999999997E-2</c:v>
                </c:pt>
                <c:pt idx="47151">
                  <c:v>3.3590010199999999E-2</c:v>
                </c:pt>
                <c:pt idx="47152">
                  <c:v>3.3590010400000002E-2</c:v>
                </c:pt>
                <c:pt idx="47153">
                  <c:v>3.3590010599999998E-2</c:v>
                </c:pt>
                <c:pt idx="47154">
                  <c:v>3.35900108E-2</c:v>
                </c:pt>
                <c:pt idx="47155">
                  <c:v>3.3590011000000003E-2</c:v>
                </c:pt>
                <c:pt idx="47156">
                  <c:v>3.3590011199999999E-2</c:v>
                </c:pt>
                <c:pt idx="47157">
                  <c:v>3.3590011400000001E-2</c:v>
                </c:pt>
                <c:pt idx="47158">
                  <c:v>3.3590011599999997E-2</c:v>
                </c:pt>
                <c:pt idx="47159">
                  <c:v>3.35900118E-2</c:v>
                </c:pt>
                <c:pt idx="47160">
                  <c:v>3.3590012000000002E-2</c:v>
                </c:pt>
                <c:pt idx="47161">
                  <c:v>3.3590012199999998E-2</c:v>
                </c:pt>
                <c:pt idx="47162">
                  <c:v>3.3590012400000001E-2</c:v>
                </c:pt>
                <c:pt idx="47163">
                  <c:v>3.3590012599999997E-2</c:v>
                </c:pt>
                <c:pt idx="47164">
                  <c:v>3.3590012799999999E-2</c:v>
                </c:pt>
                <c:pt idx="47165">
                  <c:v>3.3590013000000002E-2</c:v>
                </c:pt>
                <c:pt idx="47166">
                  <c:v>3.3590013199999998E-2</c:v>
                </c:pt>
                <c:pt idx="47167">
                  <c:v>3.35900134E-2</c:v>
                </c:pt>
                <c:pt idx="47168">
                  <c:v>3.3590013600000003E-2</c:v>
                </c:pt>
                <c:pt idx="47169">
                  <c:v>3.3590013799999999E-2</c:v>
                </c:pt>
                <c:pt idx="47170">
                  <c:v>3.3590014000000001E-2</c:v>
                </c:pt>
                <c:pt idx="47171">
                  <c:v>3.3590014199999997E-2</c:v>
                </c:pt>
                <c:pt idx="47172">
                  <c:v>3.35900144E-2</c:v>
                </c:pt>
                <c:pt idx="47173">
                  <c:v>3.3590014600000002E-2</c:v>
                </c:pt>
                <c:pt idx="47174">
                  <c:v>3.3590014799999998E-2</c:v>
                </c:pt>
                <c:pt idx="47175">
                  <c:v>3.3590015000000001E-2</c:v>
                </c:pt>
                <c:pt idx="47176">
                  <c:v>3.3590015199999997E-2</c:v>
                </c:pt>
                <c:pt idx="47177">
                  <c:v>3.3590015399999999E-2</c:v>
                </c:pt>
                <c:pt idx="47178">
                  <c:v>3.3590015600000002E-2</c:v>
                </c:pt>
                <c:pt idx="47179">
                  <c:v>3.3590015799999998E-2</c:v>
                </c:pt>
                <c:pt idx="47180">
                  <c:v>3.3590016E-2</c:v>
                </c:pt>
                <c:pt idx="47181">
                  <c:v>3.3590016200000003E-2</c:v>
                </c:pt>
                <c:pt idx="47182">
                  <c:v>3.3590016399999999E-2</c:v>
                </c:pt>
                <c:pt idx="47183">
                  <c:v>3.3590016600000001E-2</c:v>
                </c:pt>
                <c:pt idx="47184">
                  <c:v>3.3590016799999997E-2</c:v>
                </c:pt>
                <c:pt idx="47185">
                  <c:v>3.3590017E-2</c:v>
                </c:pt>
                <c:pt idx="47186">
                  <c:v>3.3590017200000002E-2</c:v>
                </c:pt>
                <c:pt idx="47187">
                  <c:v>3.3590017399999998E-2</c:v>
                </c:pt>
                <c:pt idx="47188">
                  <c:v>3.3590017600000001E-2</c:v>
                </c:pt>
                <c:pt idx="47189">
                  <c:v>3.3590017799999997E-2</c:v>
                </c:pt>
                <c:pt idx="47190">
                  <c:v>3.3590017999999999E-2</c:v>
                </c:pt>
                <c:pt idx="47191">
                  <c:v>3.3590018200000002E-2</c:v>
                </c:pt>
                <c:pt idx="47192">
                  <c:v>3.3590018399999998E-2</c:v>
                </c:pt>
                <c:pt idx="47193">
                  <c:v>3.35900186E-2</c:v>
                </c:pt>
                <c:pt idx="47194">
                  <c:v>3.3590018800000003E-2</c:v>
                </c:pt>
                <c:pt idx="47195">
                  <c:v>3.3590018999999999E-2</c:v>
                </c:pt>
                <c:pt idx="47196">
                  <c:v>3.3590019200000001E-2</c:v>
                </c:pt>
                <c:pt idx="47197">
                  <c:v>3.3590019399999997E-2</c:v>
                </c:pt>
                <c:pt idx="47198">
                  <c:v>3.35900196E-2</c:v>
                </c:pt>
                <c:pt idx="47199">
                  <c:v>3.3590019800000002E-2</c:v>
                </c:pt>
                <c:pt idx="47200">
                  <c:v>3.3590019999999998E-2</c:v>
                </c:pt>
                <c:pt idx="47201">
                  <c:v>3.3590020200000001E-2</c:v>
                </c:pt>
                <c:pt idx="47202">
                  <c:v>3.3590020399999997E-2</c:v>
                </c:pt>
                <c:pt idx="47203">
                  <c:v>3.3590020599999999E-2</c:v>
                </c:pt>
                <c:pt idx="47204">
                  <c:v>3.3590020800000002E-2</c:v>
                </c:pt>
                <c:pt idx="47205">
                  <c:v>3.3590020999999998E-2</c:v>
                </c:pt>
                <c:pt idx="47206">
                  <c:v>3.35900212E-2</c:v>
                </c:pt>
                <c:pt idx="47207">
                  <c:v>3.3590021400000003E-2</c:v>
                </c:pt>
                <c:pt idx="47208">
                  <c:v>3.3590021599999999E-2</c:v>
                </c:pt>
                <c:pt idx="47209">
                  <c:v>3.3590021800000001E-2</c:v>
                </c:pt>
                <c:pt idx="47210">
                  <c:v>3.3590021999999997E-2</c:v>
                </c:pt>
                <c:pt idx="47211">
                  <c:v>3.35900222E-2</c:v>
                </c:pt>
                <c:pt idx="47212">
                  <c:v>3.3590022400000003E-2</c:v>
                </c:pt>
                <c:pt idx="47213">
                  <c:v>3.3590022599999998E-2</c:v>
                </c:pt>
                <c:pt idx="47214">
                  <c:v>3.3590022800000001E-2</c:v>
                </c:pt>
                <c:pt idx="47215">
                  <c:v>3.3590022999999997E-2</c:v>
                </c:pt>
                <c:pt idx="47216">
                  <c:v>3.3590023199999999E-2</c:v>
                </c:pt>
                <c:pt idx="47217">
                  <c:v>3.3590023400000002E-2</c:v>
                </c:pt>
                <c:pt idx="47218">
                  <c:v>3.3590023599999998E-2</c:v>
                </c:pt>
                <c:pt idx="47219">
                  <c:v>3.35900238E-2</c:v>
                </c:pt>
                <c:pt idx="47220">
                  <c:v>3.3590024000000003E-2</c:v>
                </c:pt>
                <c:pt idx="47221">
                  <c:v>3.3590024199999999E-2</c:v>
                </c:pt>
                <c:pt idx="47222">
                  <c:v>3.3590024400000001E-2</c:v>
                </c:pt>
                <c:pt idx="47223">
                  <c:v>3.3590024599999997E-2</c:v>
                </c:pt>
                <c:pt idx="47224">
                  <c:v>3.35900248E-2</c:v>
                </c:pt>
                <c:pt idx="47225">
                  <c:v>3.3590025000000003E-2</c:v>
                </c:pt>
                <c:pt idx="47226">
                  <c:v>3.3590025199999998E-2</c:v>
                </c:pt>
                <c:pt idx="47227">
                  <c:v>3.3590025400000001E-2</c:v>
                </c:pt>
                <c:pt idx="47228">
                  <c:v>3.3590025599999997E-2</c:v>
                </c:pt>
                <c:pt idx="47229">
                  <c:v>3.3590025799999999E-2</c:v>
                </c:pt>
                <c:pt idx="47230">
                  <c:v>3.3590026000000002E-2</c:v>
                </c:pt>
                <c:pt idx="47231">
                  <c:v>3.3590026199999998E-2</c:v>
                </c:pt>
                <c:pt idx="47232">
                  <c:v>3.35900264E-2</c:v>
                </c:pt>
                <c:pt idx="47233">
                  <c:v>3.3590026600000003E-2</c:v>
                </c:pt>
                <c:pt idx="47234">
                  <c:v>3.3590026799999999E-2</c:v>
                </c:pt>
                <c:pt idx="47235">
                  <c:v>3.3590027000000001E-2</c:v>
                </c:pt>
                <c:pt idx="47236">
                  <c:v>3.3590027199999997E-2</c:v>
                </c:pt>
                <c:pt idx="47237">
                  <c:v>3.35900274E-2</c:v>
                </c:pt>
                <c:pt idx="47238">
                  <c:v>3.3590027600000003E-2</c:v>
                </c:pt>
                <c:pt idx="47239">
                  <c:v>3.3590027799999998E-2</c:v>
                </c:pt>
                <c:pt idx="47240">
                  <c:v>3.3590028000000001E-2</c:v>
                </c:pt>
                <c:pt idx="47241">
                  <c:v>3.3590028199999997E-2</c:v>
                </c:pt>
                <c:pt idx="47242">
                  <c:v>3.3590028399999999E-2</c:v>
                </c:pt>
                <c:pt idx="47243">
                  <c:v>3.3590028600000002E-2</c:v>
                </c:pt>
                <c:pt idx="47244">
                  <c:v>3.3590028799999998E-2</c:v>
                </c:pt>
                <c:pt idx="47245">
                  <c:v>3.3590029E-2</c:v>
                </c:pt>
                <c:pt idx="47246">
                  <c:v>3.3590029200000003E-2</c:v>
                </c:pt>
                <c:pt idx="47247">
                  <c:v>3.3590029399999999E-2</c:v>
                </c:pt>
                <c:pt idx="47248">
                  <c:v>3.3590029600000001E-2</c:v>
                </c:pt>
                <c:pt idx="47249">
                  <c:v>3.3590029799999997E-2</c:v>
                </c:pt>
                <c:pt idx="47250">
                  <c:v>3.359003E-2</c:v>
                </c:pt>
                <c:pt idx="47251">
                  <c:v>3.3590030200000003E-2</c:v>
                </c:pt>
                <c:pt idx="47252">
                  <c:v>3.3590030399999998E-2</c:v>
                </c:pt>
                <c:pt idx="47253">
                  <c:v>3.3590030600000001E-2</c:v>
                </c:pt>
                <c:pt idx="47254">
                  <c:v>3.3590030799999997E-2</c:v>
                </c:pt>
                <c:pt idx="47255">
                  <c:v>3.3590030999999999E-2</c:v>
                </c:pt>
                <c:pt idx="47256">
                  <c:v>3.3590031200000002E-2</c:v>
                </c:pt>
                <c:pt idx="47257">
                  <c:v>3.3590031399999998E-2</c:v>
                </c:pt>
                <c:pt idx="47258">
                  <c:v>3.35900316E-2</c:v>
                </c:pt>
                <c:pt idx="47259">
                  <c:v>3.3590031800000003E-2</c:v>
                </c:pt>
                <c:pt idx="47260">
                  <c:v>3.3590031999999999E-2</c:v>
                </c:pt>
                <c:pt idx="47261">
                  <c:v>3.3590032200000002E-2</c:v>
                </c:pt>
                <c:pt idx="47262">
                  <c:v>3.3590032399999997E-2</c:v>
                </c:pt>
                <c:pt idx="47263">
                  <c:v>3.35900326E-2</c:v>
                </c:pt>
                <c:pt idx="47264">
                  <c:v>3.3590032800000003E-2</c:v>
                </c:pt>
                <c:pt idx="47265">
                  <c:v>3.3590032999999998E-2</c:v>
                </c:pt>
                <c:pt idx="47266">
                  <c:v>3.3590033200000001E-2</c:v>
                </c:pt>
                <c:pt idx="47267">
                  <c:v>3.3590033399999997E-2</c:v>
                </c:pt>
                <c:pt idx="47268">
                  <c:v>3.3590033599999999E-2</c:v>
                </c:pt>
                <c:pt idx="47269">
                  <c:v>3.3590033800000002E-2</c:v>
                </c:pt>
                <c:pt idx="47270">
                  <c:v>3.3590033999999998E-2</c:v>
                </c:pt>
                <c:pt idx="47271">
                  <c:v>3.35900342E-2</c:v>
                </c:pt>
                <c:pt idx="47272">
                  <c:v>3.3590034400000003E-2</c:v>
                </c:pt>
                <c:pt idx="47273">
                  <c:v>3.3590034599999999E-2</c:v>
                </c:pt>
                <c:pt idx="47274">
                  <c:v>3.3590034800000002E-2</c:v>
                </c:pt>
                <c:pt idx="47275">
                  <c:v>3.3590034999999997E-2</c:v>
                </c:pt>
                <c:pt idx="47276">
                  <c:v>3.35900352E-2</c:v>
                </c:pt>
                <c:pt idx="47277">
                  <c:v>3.3590035400000003E-2</c:v>
                </c:pt>
                <c:pt idx="47278">
                  <c:v>3.3590035599999998E-2</c:v>
                </c:pt>
                <c:pt idx="47279">
                  <c:v>3.3590035800000001E-2</c:v>
                </c:pt>
                <c:pt idx="47280">
                  <c:v>3.3590035999999997E-2</c:v>
                </c:pt>
                <c:pt idx="47281">
                  <c:v>3.3590036199999999E-2</c:v>
                </c:pt>
                <c:pt idx="47282">
                  <c:v>3.3590036400000002E-2</c:v>
                </c:pt>
                <c:pt idx="47283">
                  <c:v>3.3590036599999998E-2</c:v>
                </c:pt>
                <c:pt idx="47284">
                  <c:v>3.35900368E-2</c:v>
                </c:pt>
                <c:pt idx="47285">
                  <c:v>3.3590037000000003E-2</c:v>
                </c:pt>
                <c:pt idx="47286">
                  <c:v>3.3590037199999999E-2</c:v>
                </c:pt>
                <c:pt idx="47287">
                  <c:v>3.3590037400000002E-2</c:v>
                </c:pt>
                <c:pt idx="47288">
                  <c:v>3.3590037599999997E-2</c:v>
                </c:pt>
                <c:pt idx="47289">
                  <c:v>3.35900378E-2</c:v>
                </c:pt>
                <c:pt idx="47290">
                  <c:v>3.3590038000000003E-2</c:v>
                </c:pt>
                <c:pt idx="47291">
                  <c:v>3.3590038199999998E-2</c:v>
                </c:pt>
                <c:pt idx="47292">
                  <c:v>3.3590038400000001E-2</c:v>
                </c:pt>
                <c:pt idx="47293">
                  <c:v>3.3590038599999997E-2</c:v>
                </c:pt>
                <c:pt idx="47294">
                  <c:v>3.3590038799999999E-2</c:v>
                </c:pt>
                <c:pt idx="47295">
                  <c:v>3.3590039000000002E-2</c:v>
                </c:pt>
                <c:pt idx="47296">
                  <c:v>3.3590039199999998E-2</c:v>
                </c:pt>
                <c:pt idx="47297">
                  <c:v>3.35900394E-2</c:v>
                </c:pt>
                <c:pt idx="47298">
                  <c:v>3.3590039600000003E-2</c:v>
                </c:pt>
                <c:pt idx="47299">
                  <c:v>3.3590039799999999E-2</c:v>
                </c:pt>
                <c:pt idx="47300">
                  <c:v>3.3590040000000002E-2</c:v>
                </c:pt>
                <c:pt idx="47301">
                  <c:v>3.3590040199999997E-2</c:v>
                </c:pt>
                <c:pt idx="47302">
                  <c:v>3.35900404E-2</c:v>
                </c:pt>
                <c:pt idx="47303">
                  <c:v>3.3590040600000003E-2</c:v>
                </c:pt>
                <c:pt idx="47304">
                  <c:v>3.3590040799999998E-2</c:v>
                </c:pt>
                <c:pt idx="47305">
                  <c:v>3.3590041000000001E-2</c:v>
                </c:pt>
                <c:pt idx="47306">
                  <c:v>3.3590041199999997E-2</c:v>
                </c:pt>
                <c:pt idx="47307">
                  <c:v>3.3590041399999999E-2</c:v>
                </c:pt>
                <c:pt idx="47308">
                  <c:v>3.3590041600000002E-2</c:v>
                </c:pt>
                <c:pt idx="47309">
                  <c:v>3.3590041799999998E-2</c:v>
                </c:pt>
                <c:pt idx="47310">
                  <c:v>3.3590042000000001E-2</c:v>
                </c:pt>
                <c:pt idx="47311">
                  <c:v>3.3590042200000003E-2</c:v>
                </c:pt>
                <c:pt idx="47312">
                  <c:v>3.3590042399999999E-2</c:v>
                </c:pt>
                <c:pt idx="47313">
                  <c:v>3.3590042600000002E-2</c:v>
                </c:pt>
                <c:pt idx="47314">
                  <c:v>3.3590042799999997E-2</c:v>
                </c:pt>
                <c:pt idx="47315">
                  <c:v>3.3590043E-2</c:v>
                </c:pt>
                <c:pt idx="47316">
                  <c:v>3.3590043200000003E-2</c:v>
                </c:pt>
                <c:pt idx="47317">
                  <c:v>3.3590043399999998E-2</c:v>
                </c:pt>
                <c:pt idx="47318">
                  <c:v>3.3590043600000001E-2</c:v>
                </c:pt>
                <c:pt idx="47319">
                  <c:v>3.3590043799999997E-2</c:v>
                </c:pt>
                <c:pt idx="47320">
                  <c:v>3.3590043999999999E-2</c:v>
                </c:pt>
                <c:pt idx="47321">
                  <c:v>3.3590044200000002E-2</c:v>
                </c:pt>
                <c:pt idx="47322">
                  <c:v>3.3590044399999998E-2</c:v>
                </c:pt>
                <c:pt idx="47323">
                  <c:v>3.3590044600000001E-2</c:v>
                </c:pt>
                <c:pt idx="47324">
                  <c:v>3.3590044800000003E-2</c:v>
                </c:pt>
                <c:pt idx="47325">
                  <c:v>3.3590044999999999E-2</c:v>
                </c:pt>
                <c:pt idx="47326">
                  <c:v>3.3590045200000002E-2</c:v>
                </c:pt>
                <c:pt idx="47327">
                  <c:v>3.3590045399999997E-2</c:v>
                </c:pt>
                <c:pt idx="47328">
                  <c:v>3.35900456E-2</c:v>
                </c:pt>
                <c:pt idx="47329">
                  <c:v>3.3590045800000003E-2</c:v>
                </c:pt>
                <c:pt idx="47330">
                  <c:v>3.3590045999999998E-2</c:v>
                </c:pt>
                <c:pt idx="47331">
                  <c:v>3.3590046200000001E-2</c:v>
                </c:pt>
                <c:pt idx="47332">
                  <c:v>3.3590046399999997E-2</c:v>
                </c:pt>
                <c:pt idx="47333">
                  <c:v>3.3590046599999999E-2</c:v>
                </c:pt>
                <c:pt idx="47334">
                  <c:v>3.3590046800000002E-2</c:v>
                </c:pt>
                <c:pt idx="47335">
                  <c:v>3.3590046999999998E-2</c:v>
                </c:pt>
                <c:pt idx="47336">
                  <c:v>3.3590047200000001E-2</c:v>
                </c:pt>
                <c:pt idx="47337">
                  <c:v>3.3590047400000003E-2</c:v>
                </c:pt>
                <c:pt idx="47338">
                  <c:v>3.3590047599999999E-2</c:v>
                </c:pt>
                <c:pt idx="47339">
                  <c:v>3.3590047800000002E-2</c:v>
                </c:pt>
                <c:pt idx="47340">
                  <c:v>3.3590047999999997E-2</c:v>
                </c:pt>
                <c:pt idx="47341">
                  <c:v>3.35900482E-2</c:v>
                </c:pt>
                <c:pt idx="47342">
                  <c:v>3.3590048400000003E-2</c:v>
                </c:pt>
                <c:pt idx="47343">
                  <c:v>3.3590048599999998E-2</c:v>
                </c:pt>
                <c:pt idx="47344">
                  <c:v>3.3590048800000001E-2</c:v>
                </c:pt>
                <c:pt idx="47345">
                  <c:v>3.3590048999999997E-2</c:v>
                </c:pt>
                <c:pt idx="47346">
                  <c:v>3.3590049199999999E-2</c:v>
                </c:pt>
                <c:pt idx="47347">
                  <c:v>3.3590049400000002E-2</c:v>
                </c:pt>
                <c:pt idx="47348">
                  <c:v>3.3590049599999998E-2</c:v>
                </c:pt>
                <c:pt idx="47349">
                  <c:v>3.3590049800000001E-2</c:v>
                </c:pt>
                <c:pt idx="47350">
                  <c:v>3.3590050000000003E-2</c:v>
                </c:pt>
                <c:pt idx="47351">
                  <c:v>3.3590050199999999E-2</c:v>
                </c:pt>
                <c:pt idx="47352">
                  <c:v>3.3590050400000002E-2</c:v>
                </c:pt>
                <c:pt idx="47353">
                  <c:v>3.3590050599999997E-2</c:v>
                </c:pt>
                <c:pt idx="47354">
                  <c:v>3.35900508E-2</c:v>
                </c:pt>
                <c:pt idx="47355">
                  <c:v>3.3590051000000003E-2</c:v>
                </c:pt>
                <c:pt idx="47356">
                  <c:v>3.3590051199999998E-2</c:v>
                </c:pt>
                <c:pt idx="47357">
                  <c:v>3.3590051400000001E-2</c:v>
                </c:pt>
                <c:pt idx="47358">
                  <c:v>3.3590051599999997E-2</c:v>
                </c:pt>
                <c:pt idx="47359">
                  <c:v>3.35900518E-2</c:v>
                </c:pt>
                <c:pt idx="47360">
                  <c:v>3.3590052000000002E-2</c:v>
                </c:pt>
                <c:pt idx="47361">
                  <c:v>3.3590052199999998E-2</c:v>
                </c:pt>
                <c:pt idx="47362">
                  <c:v>3.3590052400000001E-2</c:v>
                </c:pt>
                <c:pt idx="47363">
                  <c:v>3.3590052600000003E-2</c:v>
                </c:pt>
                <c:pt idx="47364">
                  <c:v>3.3590052799999999E-2</c:v>
                </c:pt>
                <c:pt idx="47365">
                  <c:v>3.3590053000000002E-2</c:v>
                </c:pt>
                <c:pt idx="47366">
                  <c:v>3.3590053199999997E-2</c:v>
                </c:pt>
                <c:pt idx="47367">
                  <c:v>3.35900534E-2</c:v>
                </c:pt>
                <c:pt idx="47368">
                  <c:v>3.3590053600000003E-2</c:v>
                </c:pt>
                <c:pt idx="47369">
                  <c:v>3.3590053799999998E-2</c:v>
                </c:pt>
                <c:pt idx="47370">
                  <c:v>3.3590054000000001E-2</c:v>
                </c:pt>
                <c:pt idx="47371">
                  <c:v>3.3590054199999997E-2</c:v>
                </c:pt>
                <c:pt idx="47372">
                  <c:v>3.35900544E-2</c:v>
                </c:pt>
                <c:pt idx="47373">
                  <c:v>3.3590054600000002E-2</c:v>
                </c:pt>
                <c:pt idx="47374">
                  <c:v>3.3590054799999998E-2</c:v>
                </c:pt>
                <c:pt idx="47375">
                  <c:v>3.3590055000000001E-2</c:v>
                </c:pt>
                <c:pt idx="47376">
                  <c:v>3.3590055200000003E-2</c:v>
                </c:pt>
                <c:pt idx="47377">
                  <c:v>3.3590055399999999E-2</c:v>
                </c:pt>
                <c:pt idx="47378">
                  <c:v>3.3590055600000002E-2</c:v>
                </c:pt>
                <c:pt idx="47379">
                  <c:v>3.3590055799999997E-2</c:v>
                </c:pt>
                <c:pt idx="47380">
                  <c:v>3.3590056E-2</c:v>
                </c:pt>
                <c:pt idx="47381">
                  <c:v>3.3590056200000003E-2</c:v>
                </c:pt>
                <c:pt idx="47382">
                  <c:v>3.3590056399999998E-2</c:v>
                </c:pt>
                <c:pt idx="47383">
                  <c:v>3.3590056600000001E-2</c:v>
                </c:pt>
                <c:pt idx="47384">
                  <c:v>3.3590056799999997E-2</c:v>
                </c:pt>
                <c:pt idx="47385">
                  <c:v>3.3590057E-2</c:v>
                </c:pt>
                <c:pt idx="47386">
                  <c:v>3.3590057200000002E-2</c:v>
                </c:pt>
                <c:pt idx="47387">
                  <c:v>3.3590057399999998E-2</c:v>
                </c:pt>
                <c:pt idx="47388">
                  <c:v>3.3590057600000001E-2</c:v>
                </c:pt>
                <c:pt idx="47389">
                  <c:v>3.3590057800000003E-2</c:v>
                </c:pt>
                <c:pt idx="47390">
                  <c:v>3.3590057999999999E-2</c:v>
                </c:pt>
                <c:pt idx="47391">
                  <c:v>3.3590058200000002E-2</c:v>
                </c:pt>
                <c:pt idx="47392">
                  <c:v>3.3590058399999997E-2</c:v>
                </c:pt>
                <c:pt idx="47393">
                  <c:v>3.35900586E-2</c:v>
                </c:pt>
                <c:pt idx="47394">
                  <c:v>3.3590058800000003E-2</c:v>
                </c:pt>
                <c:pt idx="47395">
                  <c:v>3.3590058999999999E-2</c:v>
                </c:pt>
                <c:pt idx="47396">
                  <c:v>3.3590059200000001E-2</c:v>
                </c:pt>
                <c:pt idx="47397">
                  <c:v>3.3590059399999997E-2</c:v>
                </c:pt>
                <c:pt idx="47398">
                  <c:v>3.35900596E-2</c:v>
                </c:pt>
                <c:pt idx="47399">
                  <c:v>3.3590059800000002E-2</c:v>
                </c:pt>
                <c:pt idx="47400">
                  <c:v>3.3590059999999998E-2</c:v>
                </c:pt>
                <c:pt idx="47401">
                  <c:v>3.3590060200000001E-2</c:v>
                </c:pt>
                <c:pt idx="47402">
                  <c:v>3.3590060400000003E-2</c:v>
                </c:pt>
                <c:pt idx="47403">
                  <c:v>3.3590060599999999E-2</c:v>
                </c:pt>
                <c:pt idx="47404">
                  <c:v>3.3590060800000002E-2</c:v>
                </c:pt>
                <c:pt idx="47405">
                  <c:v>3.3590060999999997E-2</c:v>
                </c:pt>
                <c:pt idx="47406">
                  <c:v>3.35900612E-2</c:v>
                </c:pt>
                <c:pt idx="47407">
                  <c:v>3.3590061400000003E-2</c:v>
                </c:pt>
                <c:pt idx="47408">
                  <c:v>3.3590061599999999E-2</c:v>
                </c:pt>
                <c:pt idx="47409">
                  <c:v>3.3590061800000001E-2</c:v>
                </c:pt>
                <c:pt idx="47410">
                  <c:v>3.3590061999999997E-2</c:v>
                </c:pt>
                <c:pt idx="47411">
                  <c:v>3.35900622E-2</c:v>
                </c:pt>
                <c:pt idx="47412">
                  <c:v>3.3590062400000002E-2</c:v>
                </c:pt>
                <c:pt idx="47413">
                  <c:v>3.3590062599999998E-2</c:v>
                </c:pt>
                <c:pt idx="47414">
                  <c:v>3.3590062800000001E-2</c:v>
                </c:pt>
                <c:pt idx="47415">
                  <c:v>3.3590063000000003E-2</c:v>
                </c:pt>
                <c:pt idx="47416">
                  <c:v>3.3590063199999999E-2</c:v>
                </c:pt>
                <c:pt idx="47417">
                  <c:v>3.3590063400000002E-2</c:v>
                </c:pt>
                <c:pt idx="47418">
                  <c:v>3.3590063599999997E-2</c:v>
                </c:pt>
                <c:pt idx="47419">
                  <c:v>3.35900638E-2</c:v>
                </c:pt>
                <c:pt idx="47420">
                  <c:v>3.3590064000000003E-2</c:v>
                </c:pt>
                <c:pt idx="47421">
                  <c:v>3.3590064199999999E-2</c:v>
                </c:pt>
                <c:pt idx="47422">
                  <c:v>3.3590064400000001E-2</c:v>
                </c:pt>
                <c:pt idx="47423">
                  <c:v>3.3590064599999997E-2</c:v>
                </c:pt>
                <c:pt idx="47424">
                  <c:v>3.35900648E-2</c:v>
                </c:pt>
                <c:pt idx="47425">
                  <c:v>3.3590065000000002E-2</c:v>
                </c:pt>
                <c:pt idx="47426">
                  <c:v>3.3590065199999998E-2</c:v>
                </c:pt>
                <c:pt idx="47427">
                  <c:v>3.3590065400000001E-2</c:v>
                </c:pt>
                <c:pt idx="47428">
                  <c:v>3.3590065600000003E-2</c:v>
                </c:pt>
                <c:pt idx="47429">
                  <c:v>3.3590065799999999E-2</c:v>
                </c:pt>
                <c:pt idx="47430">
                  <c:v>3.3590066000000002E-2</c:v>
                </c:pt>
                <c:pt idx="47431">
                  <c:v>3.3590066199999997E-2</c:v>
                </c:pt>
                <c:pt idx="47432">
                  <c:v>3.35900664E-2</c:v>
                </c:pt>
                <c:pt idx="47433">
                  <c:v>3.3590066600000003E-2</c:v>
                </c:pt>
                <c:pt idx="47434">
                  <c:v>3.3590066799999999E-2</c:v>
                </c:pt>
                <c:pt idx="47435">
                  <c:v>3.3590067000000001E-2</c:v>
                </c:pt>
                <c:pt idx="47436">
                  <c:v>3.3590067199999997E-2</c:v>
                </c:pt>
                <c:pt idx="47437">
                  <c:v>3.35900674E-2</c:v>
                </c:pt>
                <c:pt idx="47438">
                  <c:v>3.3590067600000002E-2</c:v>
                </c:pt>
                <c:pt idx="47439">
                  <c:v>3.3590067799999998E-2</c:v>
                </c:pt>
                <c:pt idx="47440">
                  <c:v>3.3590068000000001E-2</c:v>
                </c:pt>
                <c:pt idx="47441">
                  <c:v>3.3590068200000003E-2</c:v>
                </c:pt>
                <c:pt idx="47442">
                  <c:v>3.3590068399999999E-2</c:v>
                </c:pt>
                <c:pt idx="47443">
                  <c:v>3.3590068600000002E-2</c:v>
                </c:pt>
                <c:pt idx="47444">
                  <c:v>3.3590068799999998E-2</c:v>
                </c:pt>
                <c:pt idx="47445">
                  <c:v>3.3590069E-2</c:v>
                </c:pt>
                <c:pt idx="47446">
                  <c:v>3.3590069200000003E-2</c:v>
                </c:pt>
                <c:pt idx="47447">
                  <c:v>3.3590069399999999E-2</c:v>
                </c:pt>
                <c:pt idx="47448">
                  <c:v>3.3590069600000001E-2</c:v>
                </c:pt>
                <c:pt idx="47449">
                  <c:v>3.3590069799999997E-2</c:v>
                </c:pt>
                <c:pt idx="47450">
                  <c:v>3.359007E-2</c:v>
                </c:pt>
                <c:pt idx="47451">
                  <c:v>3.3590070200000002E-2</c:v>
                </c:pt>
                <c:pt idx="47452">
                  <c:v>3.3590070399999998E-2</c:v>
                </c:pt>
                <c:pt idx="47453">
                  <c:v>3.3590070600000001E-2</c:v>
                </c:pt>
                <c:pt idx="47454">
                  <c:v>3.3590070800000003E-2</c:v>
                </c:pt>
                <c:pt idx="47455">
                  <c:v>3.3590070999999999E-2</c:v>
                </c:pt>
                <c:pt idx="47456">
                  <c:v>3.3590071200000002E-2</c:v>
                </c:pt>
                <c:pt idx="47457">
                  <c:v>3.3590071399999998E-2</c:v>
                </c:pt>
                <c:pt idx="47458">
                  <c:v>3.35900716E-2</c:v>
                </c:pt>
                <c:pt idx="47459">
                  <c:v>3.3590071800000003E-2</c:v>
                </c:pt>
                <c:pt idx="47460">
                  <c:v>3.3590071999999999E-2</c:v>
                </c:pt>
                <c:pt idx="47461">
                  <c:v>3.3590072200000001E-2</c:v>
                </c:pt>
                <c:pt idx="47462">
                  <c:v>3.3590072399999997E-2</c:v>
                </c:pt>
                <c:pt idx="47463">
                  <c:v>3.35900726E-2</c:v>
                </c:pt>
                <c:pt idx="47464">
                  <c:v>3.3590072800000002E-2</c:v>
                </c:pt>
                <c:pt idx="47465">
                  <c:v>3.3590072999999998E-2</c:v>
                </c:pt>
                <c:pt idx="47466">
                  <c:v>3.3590073200000001E-2</c:v>
                </c:pt>
                <c:pt idx="47467">
                  <c:v>3.3590073400000003E-2</c:v>
                </c:pt>
                <c:pt idx="47468">
                  <c:v>3.3590073599999999E-2</c:v>
                </c:pt>
                <c:pt idx="47469">
                  <c:v>3.3590073800000002E-2</c:v>
                </c:pt>
                <c:pt idx="47470">
                  <c:v>3.3590073999999998E-2</c:v>
                </c:pt>
                <c:pt idx="47471">
                  <c:v>3.35900742E-2</c:v>
                </c:pt>
                <c:pt idx="47472">
                  <c:v>3.3590074400000003E-2</c:v>
                </c:pt>
                <c:pt idx="47473">
                  <c:v>3.3590074599999999E-2</c:v>
                </c:pt>
                <c:pt idx="47474">
                  <c:v>3.3590074800000001E-2</c:v>
                </c:pt>
                <c:pt idx="47475">
                  <c:v>3.3590074999999997E-2</c:v>
                </c:pt>
                <c:pt idx="47476">
                  <c:v>3.35900752E-2</c:v>
                </c:pt>
                <c:pt idx="47477">
                  <c:v>3.3590075400000002E-2</c:v>
                </c:pt>
                <c:pt idx="47478">
                  <c:v>3.3590075599999998E-2</c:v>
                </c:pt>
                <c:pt idx="47479">
                  <c:v>3.3590075800000001E-2</c:v>
                </c:pt>
                <c:pt idx="47480">
                  <c:v>3.3590076000000003E-2</c:v>
                </c:pt>
                <c:pt idx="47481">
                  <c:v>3.3590076199999999E-2</c:v>
                </c:pt>
                <c:pt idx="47482">
                  <c:v>3.3590076400000002E-2</c:v>
                </c:pt>
                <c:pt idx="47483">
                  <c:v>3.3590076599999998E-2</c:v>
                </c:pt>
                <c:pt idx="47484">
                  <c:v>3.35900768E-2</c:v>
                </c:pt>
                <c:pt idx="47485">
                  <c:v>3.3590077000000003E-2</c:v>
                </c:pt>
                <c:pt idx="47486">
                  <c:v>3.3590077199999999E-2</c:v>
                </c:pt>
                <c:pt idx="47487">
                  <c:v>3.3590077400000001E-2</c:v>
                </c:pt>
                <c:pt idx="47488">
                  <c:v>3.3590077599999997E-2</c:v>
                </c:pt>
                <c:pt idx="47489">
                  <c:v>3.35900778E-2</c:v>
                </c:pt>
                <c:pt idx="47490">
                  <c:v>3.3590078000000002E-2</c:v>
                </c:pt>
                <c:pt idx="47491">
                  <c:v>3.3590078199999998E-2</c:v>
                </c:pt>
                <c:pt idx="47492">
                  <c:v>3.3590078400000001E-2</c:v>
                </c:pt>
                <c:pt idx="47493">
                  <c:v>3.3590078600000003E-2</c:v>
                </c:pt>
                <c:pt idx="47494">
                  <c:v>3.3590078799999999E-2</c:v>
                </c:pt>
                <c:pt idx="47495">
                  <c:v>3.3590079000000002E-2</c:v>
                </c:pt>
                <c:pt idx="47496">
                  <c:v>3.3590079199999998E-2</c:v>
                </c:pt>
                <c:pt idx="47497">
                  <c:v>3.35900794E-2</c:v>
                </c:pt>
                <c:pt idx="47498">
                  <c:v>3.3590079600000003E-2</c:v>
                </c:pt>
                <c:pt idx="47499">
                  <c:v>3.3590079799999999E-2</c:v>
                </c:pt>
                <c:pt idx="47500">
                  <c:v>3.3590080000000001E-2</c:v>
                </c:pt>
                <c:pt idx="47501">
                  <c:v>3.3590080199999997E-2</c:v>
                </c:pt>
                <c:pt idx="47502">
                  <c:v>3.35900804E-2</c:v>
                </c:pt>
                <c:pt idx="47503">
                  <c:v>3.3590080600000002E-2</c:v>
                </c:pt>
                <c:pt idx="47504">
                  <c:v>3.3590080799999998E-2</c:v>
                </c:pt>
                <c:pt idx="47505">
                  <c:v>3.3590081000000001E-2</c:v>
                </c:pt>
                <c:pt idx="47506">
                  <c:v>3.3590081199999997E-2</c:v>
                </c:pt>
                <c:pt idx="47507">
                  <c:v>3.3590081399999999E-2</c:v>
                </c:pt>
                <c:pt idx="47508">
                  <c:v>3.3590081600000002E-2</c:v>
                </c:pt>
                <c:pt idx="47509">
                  <c:v>3.3590081799999998E-2</c:v>
                </c:pt>
                <c:pt idx="47510">
                  <c:v>3.3590082E-2</c:v>
                </c:pt>
                <c:pt idx="47511">
                  <c:v>3.3590082200000003E-2</c:v>
                </c:pt>
                <c:pt idx="47512">
                  <c:v>3.3590082399999999E-2</c:v>
                </c:pt>
                <c:pt idx="47513">
                  <c:v>3.3590082600000001E-2</c:v>
                </c:pt>
                <c:pt idx="47514">
                  <c:v>3.3590082799999997E-2</c:v>
                </c:pt>
                <c:pt idx="47515">
                  <c:v>3.3590083E-2</c:v>
                </c:pt>
                <c:pt idx="47516">
                  <c:v>3.3590083200000002E-2</c:v>
                </c:pt>
                <c:pt idx="47517">
                  <c:v>3.3590083399999998E-2</c:v>
                </c:pt>
                <c:pt idx="47518">
                  <c:v>3.3590083600000001E-2</c:v>
                </c:pt>
                <c:pt idx="47519">
                  <c:v>3.3590083799999997E-2</c:v>
                </c:pt>
                <c:pt idx="47520">
                  <c:v>3.3590083999999999E-2</c:v>
                </c:pt>
                <c:pt idx="47521">
                  <c:v>3.3590084200000002E-2</c:v>
                </c:pt>
                <c:pt idx="47522">
                  <c:v>3.3590084399999998E-2</c:v>
                </c:pt>
                <c:pt idx="47523">
                  <c:v>3.35900846E-2</c:v>
                </c:pt>
                <c:pt idx="47524">
                  <c:v>3.3590084800000003E-2</c:v>
                </c:pt>
                <c:pt idx="47525">
                  <c:v>3.3590084999999999E-2</c:v>
                </c:pt>
                <c:pt idx="47526">
                  <c:v>3.3590085200000001E-2</c:v>
                </c:pt>
                <c:pt idx="47527">
                  <c:v>3.3590085399999997E-2</c:v>
                </c:pt>
                <c:pt idx="47528">
                  <c:v>3.35900856E-2</c:v>
                </c:pt>
                <c:pt idx="47529">
                  <c:v>3.3590085800000002E-2</c:v>
                </c:pt>
                <c:pt idx="47530">
                  <c:v>3.3590085999999998E-2</c:v>
                </c:pt>
                <c:pt idx="47531">
                  <c:v>3.3590086200000001E-2</c:v>
                </c:pt>
                <c:pt idx="47532">
                  <c:v>3.3590086399999997E-2</c:v>
                </c:pt>
                <c:pt idx="47533">
                  <c:v>3.3590086599999999E-2</c:v>
                </c:pt>
                <c:pt idx="47534">
                  <c:v>3.3590086800000002E-2</c:v>
                </c:pt>
                <c:pt idx="47535">
                  <c:v>3.3590086999999998E-2</c:v>
                </c:pt>
                <c:pt idx="47536">
                  <c:v>3.35900872E-2</c:v>
                </c:pt>
                <c:pt idx="47537">
                  <c:v>3.3590087400000003E-2</c:v>
                </c:pt>
                <c:pt idx="47538">
                  <c:v>3.3590087599999999E-2</c:v>
                </c:pt>
                <c:pt idx="47539">
                  <c:v>3.3590087800000001E-2</c:v>
                </c:pt>
                <c:pt idx="47540">
                  <c:v>3.3590087999999997E-2</c:v>
                </c:pt>
                <c:pt idx="47541">
                  <c:v>3.35900882E-2</c:v>
                </c:pt>
                <c:pt idx="47542">
                  <c:v>3.3590088400000002E-2</c:v>
                </c:pt>
                <c:pt idx="47543">
                  <c:v>3.3590088599999998E-2</c:v>
                </c:pt>
                <c:pt idx="47544">
                  <c:v>3.3590088800000001E-2</c:v>
                </c:pt>
                <c:pt idx="47545">
                  <c:v>3.3590088999999997E-2</c:v>
                </c:pt>
                <c:pt idx="47546">
                  <c:v>3.3590089199999999E-2</c:v>
                </c:pt>
                <c:pt idx="47547">
                  <c:v>3.3590089400000002E-2</c:v>
                </c:pt>
                <c:pt idx="47548">
                  <c:v>3.3590089599999998E-2</c:v>
                </c:pt>
                <c:pt idx="47549">
                  <c:v>3.35900898E-2</c:v>
                </c:pt>
                <c:pt idx="47550">
                  <c:v>3.3590090000000003E-2</c:v>
                </c:pt>
                <c:pt idx="47551">
                  <c:v>3.3590090199999999E-2</c:v>
                </c:pt>
                <c:pt idx="47552">
                  <c:v>3.3590090400000001E-2</c:v>
                </c:pt>
                <c:pt idx="47553">
                  <c:v>3.3590090599999997E-2</c:v>
                </c:pt>
                <c:pt idx="47554">
                  <c:v>3.35900908E-2</c:v>
                </c:pt>
                <c:pt idx="47555">
                  <c:v>3.3590091000000002E-2</c:v>
                </c:pt>
                <c:pt idx="47556">
                  <c:v>3.3590091199999998E-2</c:v>
                </c:pt>
                <c:pt idx="47557">
                  <c:v>3.3590091400000001E-2</c:v>
                </c:pt>
                <c:pt idx="47558">
                  <c:v>3.3590091599999997E-2</c:v>
                </c:pt>
                <c:pt idx="47559">
                  <c:v>3.3590091799999999E-2</c:v>
                </c:pt>
                <c:pt idx="47560">
                  <c:v>3.3590092000000002E-2</c:v>
                </c:pt>
                <c:pt idx="47561">
                  <c:v>3.3590092199999998E-2</c:v>
                </c:pt>
                <c:pt idx="47562">
                  <c:v>3.35900924E-2</c:v>
                </c:pt>
                <c:pt idx="47563">
                  <c:v>3.3590092600000003E-2</c:v>
                </c:pt>
                <c:pt idx="47564">
                  <c:v>3.3590092799999999E-2</c:v>
                </c:pt>
                <c:pt idx="47565">
                  <c:v>3.3590093000000001E-2</c:v>
                </c:pt>
                <c:pt idx="47566">
                  <c:v>3.3590093199999997E-2</c:v>
                </c:pt>
                <c:pt idx="47567">
                  <c:v>3.35900934E-2</c:v>
                </c:pt>
                <c:pt idx="47568">
                  <c:v>3.3590093600000002E-2</c:v>
                </c:pt>
                <c:pt idx="47569">
                  <c:v>3.3590093799999998E-2</c:v>
                </c:pt>
                <c:pt idx="47570">
                  <c:v>3.3590094000000001E-2</c:v>
                </c:pt>
                <c:pt idx="47571">
                  <c:v>3.3590094199999997E-2</c:v>
                </c:pt>
                <c:pt idx="47572">
                  <c:v>3.3590094399999999E-2</c:v>
                </c:pt>
                <c:pt idx="47573">
                  <c:v>3.3590094600000002E-2</c:v>
                </c:pt>
                <c:pt idx="47574">
                  <c:v>3.3590094799999998E-2</c:v>
                </c:pt>
                <c:pt idx="47575">
                  <c:v>3.3590095E-2</c:v>
                </c:pt>
                <c:pt idx="47576">
                  <c:v>3.3590095200000003E-2</c:v>
                </c:pt>
                <c:pt idx="47577">
                  <c:v>3.3590095399999999E-2</c:v>
                </c:pt>
                <c:pt idx="47578">
                  <c:v>3.3590095600000001E-2</c:v>
                </c:pt>
                <c:pt idx="47579">
                  <c:v>3.3590095799999997E-2</c:v>
                </c:pt>
                <c:pt idx="47580">
                  <c:v>3.3590096E-2</c:v>
                </c:pt>
                <c:pt idx="47581">
                  <c:v>3.3590096200000003E-2</c:v>
                </c:pt>
                <c:pt idx="47582">
                  <c:v>3.3590096399999998E-2</c:v>
                </c:pt>
                <c:pt idx="47583">
                  <c:v>3.3590096600000001E-2</c:v>
                </c:pt>
                <c:pt idx="47584">
                  <c:v>3.3590096799999997E-2</c:v>
                </c:pt>
                <c:pt idx="47585">
                  <c:v>3.3590096999999999E-2</c:v>
                </c:pt>
                <c:pt idx="47586">
                  <c:v>3.3590097200000002E-2</c:v>
                </c:pt>
                <c:pt idx="47587">
                  <c:v>3.3590097399999998E-2</c:v>
                </c:pt>
                <c:pt idx="47588">
                  <c:v>3.35900976E-2</c:v>
                </c:pt>
                <c:pt idx="47589">
                  <c:v>3.3590097800000003E-2</c:v>
                </c:pt>
                <c:pt idx="47590">
                  <c:v>3.3590097999999999E-2</c:v>
                </c:pt>
                <c:pt idx="47591">
                  <c:v>3.3590098200000001E-2</c:v>
                </c:pt>
                <c:pt idx="47592">
                  <c:v>3.3590098399999997E-2</c:v>
                </c:pt>
                <c:pt idx="47593">
                  <c:v>3.35900986E-2</c:v>
                </c:pt>
                <c:pt idx="47594">
                  <c:v>3.3590098800000003E-2</c:v>
                </c:pt>
                <c:pt idx="47595">
                  <c:v>3.3590098999999998E-2</c:v>
                </c:pt>
                <c:pt idx="47596">
                  <c:v>3.3590099200000001E-2</c:v>
                </c:pt>
                <c:pt idx="47597">
                  <c:v>3.3590099399999997E-2</c:v>
                </c:pt>
                <c:pt idx="47598">
                  <c:v>3.3590099599999999E-2</c:v>
                </c:pt>
                <c:pt idx="47599">
                  <c:v>3.3590099800000002E-2</c:v>
                </c:pt>
                <c:pt idx="47600">
                  <c:v>3.3590099999999998E-2</c:v>
                </c:pt>
                <c:pt idx="47601">
                  <c:v>3.35901002E-2</c:v>
                </c:pt>
                <c:pt idx="47602">
                  <c:v>3.3590100400000003E-2</c:v>
                </c:pt>
                <c:pt idx="47603">
                  <c:v>3.3590100599999999E-2</c:v>
                </c:pt>
                <c:pt idx="47604">
                  <c:v>3.3590100800000001E-2</c:v>
                </c:pt>
                <c:pt idx="47605">
                  <c:v>3.3590100999999997E-2</c:v>
                </c:pt>
                <c:pt idx="47606">
                  <c:v>3.35901012E-2</c:v>
                </c:pt>
                <c:pt idx="47607">
                  <c:v>3.3590101400000003E-2</c:v>
                </c:pt>
                <c:pt idx="47608">
                  <c:v>3.3590101599999998E-2</c:v>
                </c:pt>
                <c:pt idx="47609">
                  <c:v>3.3590101800000001E-2</c:v>
                </c:pt>
                <c:pt idx="47610">
                  <c:v>3.3590101999999997E-2</c:v>
                </c:pt>
                <c:pt idx="47611">
                  <c:v>3.3590102199999999E-2</c:v>
                </c:pt>
                <c:pt idx="47612">
                  <c:v>3.3590102400000002E-2</c:v>
                </c:pt>
                <c:pt idx="47613">
                  <c:v>3.3590102599999998E-2</c:v>
                </c:pt>
                <c:pt idx="47614">
                  <c:v>3.35901028E-2</c:v>
                </c:pt>
                <c:pt idx="47615">
                  <c:v>3.3590103000000003E-2</c:v>
                </c:pt>
                <c:pt idx="47616">
                  <c:v>3.3590103199999999E-2</c:v>
                </c:pt>
                <c:pt idx="47617">
                  <c:v>3.3590103400000001E-2</c:v>
                </c:pt>
                <c:pt idx="47618">
                  <c:v>3.3590103599999997E-2</c:v>
                </c:pt>
                <c:pt idx="47619">
                  <c:v>3.35901038E-2</c:v>
                </c:pt>
                <c:pt idx="47620">
                  <c:v>3.3590104000000003E-2</c:v>
                </c:pt>
                <c:pt idx="47621">
                  <c:v>3.3590104199999998E-2</c:v>
                </c:pt>
                <c:pt idx="47622">
                  <c:v>3.3590104400000001E-2</c:v>
                </c:pt>
                <c:pt idx="47623">
                  <c:v>3.3590104599999997E-2</c:v>
                </c:pt>
                <c:pt idx="47624">
                  <c:v>3.3590104799999999E-2</c:v>
                </c:pt>
                <c:pt idx="47625">
                  <c:v>3.3590105000000002E-2</c:v>
                </c:pt>
                <c:pt idx="47626">
                  <c:v>3.3590105199999998E-2</c:v>
                </c:pt>
                <c:pt idx="47627">
                  <c:v>3.35901054E-2</c:v>
                </c:pt>
                <c:pt idx="47628">
                  <c:v>3.3590105600000003E-2</c:v>
                </c:pt>
                <c:pt idx="47629">
                  <c:v>3.3590105799999999E-2</c:v>
                </c:pt>
                <c:pt idx="47630">
                  <c:v>3.3590106000000002E-2</c:v>
                </c:pt>
                <c:pt idx="47631">
                  <c:v>3.3590106199999997E-2</c:v>
                </c:pt>
                <c:pt idx="47632">
                  <c:v>3.35901064E-2</c:v>
                </c:pt>
                <c:pt idx="47633">
                  <c:v>3.3590106600000003E-2</c:v>
                </c:pt>
                <c:pt idx="47634">
                  <c:v>3.3590106799999998E-2</c:v>
                </c:pt>
                <c:pt idx="47635">
                  <c:v>3.3590107000000001E-2</c:v>
                </c:pt>
                <c:pt idx="47636">
                  <c:v>3.3590107199999997E-2</c:v>
                </c:pt>
                <c:pt idx="47637">
                  <c:v>3.3590107399999999E-2</c:v>
                </c:pt>
                <c:pt idx="47638">
                  <c:v>3.3590107600000002E-2</c:v>
                </c:pt>
                <c:pt idx="47639">
                  <c:v>3.3590107799999998E-2</c:v>
                </c:pt>
                <c:pt idx="47640">
                  <c:v>3.3590108E-2</c:v>
                </c:pt>
                <c:pt idx="47641">
                  <c:v>3.3590108200000003E-2</c:v>
                </c:pt>
                <c:pt idx="47642">
                  <c:v>3.3590108399999999E-2</c:v>
                </c:pt>
                <c:pt idx="47643">
                  <c:v>3.3590108600000002E-2</c:v>
                </c:pt>
                <c:pt idx="47644">
                  <c:v>3.3590108799999997E-2</c:v>
                </c:pt>
                <c:pt idx="47645">
                  <c:v>3.3590109E-2</c:v>
                </c:pt>
                <c:pt idx="47646">
                  <c:v>3.3590109200000003E-2</c:v>
                </c:pt>
                <c:pt idx="47647">
                  <c:v>3.3590109399999998E-2</c:v>
                </c:pt>
                <c:pt idx="47648">
                  <c:v>3.3590109600000001E-2</c:v>
                </c:pt>
                <c:pt idx="47649">
                  <c:v>3.3590109799999997E-2</c:v>
                </c:pt>
                <c:pt idx="47650">
                  <c:v>3.3590109999999999E-2</c:v>
                </c:pt>
                <c:pt idx="47651">
                  <c:v>3.3590110200000002E-2</c:v>
                </c:pt>
                <c:pt idx="47652">
                  <c:v>3.3590110399999998E-2</c:v>
                </c:pt>
                <c:pt idx="47653">
                  <c:v>3.35901106E-2</c:v>
                </c:pt>
                <c:pt idx="47654">
                  <c:v>3.3590110800000003E-2</c:v>
                </c:pt>
                <c:pt idx="47655">
                  <c:v>3.3590110999999999E-2</c:v>
                </c:pt>
                <c:pt idx="47656">
                  <c:v>3.3590111200000002E-2</c:v>
                </c:pt>
                <c:pt idx="47657">
                  <c:v>3.3590111399999997E-2</c:v>
                </c:pt>
                <c:pt idx="47658">
                  <c:v>3.35901116E-2</c:v>
                </c:pt>
                <c:pt idx="47659">
                  <c:v>3.3590111800000003E-2</c:v>
                </c:pt>
                <c:pt idx="47660">
                  <c:v>3.3590111999999998E-2</c:v>
                </c:pt>
                <c:pt idx="47661">
                  <c:v>3.3590112200000001E-2</c:v>
                </c:pt>
                <c:pt idx="47662">
                  <c:v>3.3590112399999997E-2</c:v>
                </c:pt>
                <c:pt idx="47663">
                  <c:v>3.3590112599999999E-2</c:v>
                </c:pt>
                <c:pt idx="47664">
                  <c:v>3.3590112800000002E-2</c:v>
                </c:pt>
                <c:pt idx="47665">
                  <c:v>3.3590112999999998E-2</c:v>
                </c:pt>
                <c:pt idx="47666">
                  <c:v>3.3590113200000001E-2</c:v>
                </c:pt>
                <c:pt idx="47667">
                  <c:v>3.3590113400000003E-2</c:v>
                </c:pt>
                <c:pt idx="47668">
                  <c:v>3.3590113599999999E-2</c:v>
                </c:pt>
                <c:pt idx="47669">
                  <c:v>3.3590113800000002E-2</c:v>
                </c:pt>
                <c:pt idx="47670">
                  <c:v>3.3590113999999997E-2</c:v>
                </c:pt>
                <c:pt idx="47671">
                  <c:v>3.35901142E-2</c:v>
                </c:pt>
                <c:pt idx="47672">
                  <c:v>3.3590114400000003E-2</c:v>
                </c:pt>
                <c:pt idx="47673">
                  <c:v>3.3590114599999998E-2</c:v>
                </c:pt>
                <c:pt idx="47674">
                  <c:v>3.3590114800000001E-2</c:v>
                </c:pt>
                <c:pt idx="47675">
                  <c:v>3.3590114999999997E-2</c:v>
                </c:pt>
                <c:pt idx="47676">
                  <c:v>3.3590115199999999E-2</c:v>
                </c:pt>
                <c:pt idx="47677">
                  <c:v>3.3590115400000002E-2</c:v>
                </c:pt>
                <c:pt idx="47678">
                  <c:v>3.3590115599999998E-2</c:v>
                </c:pt>
                <c:pt idx="47679">
                  <c:v>3.3590115800000001E-2</c:v>
                </c:pt>
                <c:pt idx="47680">
                  <c:v>3.3590116000000003E-2</c:v>
                </c:pt>
                <c:pt idx="47681">
                  <c:v>3.3590116199999999E-2</c:v>
                </c:pt>
                <c:pt idx="47682">
                  <c:v>3.3590116400000002E-2</c:v>
                </c:pt>
                <c:pt idx="47683">
                  <c:v>3.3590116599999997E-2</c:v>
                </c:pt>
                <c:pt idx="47684">
                  <c:v>3.35901168E-2</c:v>
                </c:pt>
                <c:pt idx="47685">
                  <c:v>3.3590117000000003E-2</c:v>
                </c:pt>
                <c:pt idx="47686">
                  <c:v>3.3590117199999998E-2</c:v>
                </c:pt>
                <c:pt idx="47687">
                  <c:v>3.3590117400000001E-2</c:v>
                </c:pt>
                <c:pt idx="47688">
                  <c:v>3.3590117599999997E-2</c:v>
                </c:pt>
                <c:pt idx="47689">
                  <c:v>3.3590117799999999E-2</c:v>
                </c:pt>
                <c:pt idx="47690">
                  <c:v>3.3590118000000002E-2</c:v>
                </c:pt>
                <c:pt idx="47691">
                  <c:v>3.3590118199999998E-2</c:v>
                </c:pt>
                <c:pt idx="47692">
                  <c:v>3.3590118400000001E-2</c:v>
                </c:pt>
                <c:pt idx="47693">
                  <c:v>3.3590118600000003E-2</c:v>
                </c:pt>
                <c:pt idx="47694">
                  <c:v>3.3590118799999999E-2</c:v>
                </c:pt>
                <c:pt idx="47695">
                  <c:v>3.3590119000000002E-2</c:v>
                </c:pt>
                <c:pt idx="47696">
                  <c:v>3.3590119199999997E-2</c:v>
                </c:pt>
                <c:pt idx="47697">
                  <c:v>3.35901194E-2</c:v>
                </c:pt>
                <c:pt idx="47698">
                  <c:v>3.3590119600000003E-2</c:v>
                </c:pt>
                <c:pt idx="47699">
                  <c:v>3.3590119799999998E-2</c:v>
                </c:pt>
                <c:pt idx="47700">
                  <c:v>3.3590120000000001E-2</c:v>
                </c:pt>
                <c:pt idx="47701">
                  <c:v>3.3590120199999997E-2</c:v>
                </c:pt>
                <c:pt idx="47702">
                  <c:v>3.3590120399999999E-2</c:v>
                </c:pt>
                <c:pt idx="47703">
                  <c:v>3.3590120600000002E-2</c:v>
                </c:pt>
                <c:pt idx="47704">
                  <c:v>3.3590120799999998E-2</c:v>
                </c:pt>
                <c:pt idx="47705">
                  <c:v>3.3590121000000001E-2</c:v>
                </c:pt>
                <c:pt idx="47706">
                  <c:v>3.3590121200000003E-2</c:v>
                </c:pt>
                <c:pt idx="47707">
                  <c:v>3.3590121399999999E-2</c:v>
                </c:pt>
                <c:pt idx="47708">
                  <c:v>3.3590121600000002E-2</c:v>
                </c:pt>
                <c:pt idx="47709">
                  <c:v>3.3590121799999997E-2</c:v>
                </c:pt>
                <c:pt idx="47710">
                  <c:v>3.3590122E-2</c:v>
                </c:pt>
                <c:pt idx="47711">
                  <c:v>3.3590122200000003E-2</c:v>
                </c:pt>
                <c:pt idx="47712">
                  <c:v>3.3590122399999998E-2</c:v>
                </c:pt>
                <c:pt idx="47713">
                  <c:v>3.3590122600000001E-2</c:v>
                </c:pt>
                <c:pt idx="47714">
                  <c:v>3.3590122799999997E-2</c:v>
                </c:pt>
                <c:pt idx="47715">
                  <c:v>3.3590123E-2</c:v>
                </c:pt>
                <c:pt idx="47716">
                  <c:v>3.3590123200000002E-2</c:v>
                </c:pt>
                <c:pt idx="47717">
                  <c:v>3.3590123399999998E-2</c:v>
                </c:pt>
                <c:pt idx="47718">
                  <c:v>3.3590123600000001E-2</c:v>
                </c:pt>
                <c:pt idx="47719">
                  <c:v>3.3590123800000003E-2</c:v>
                </c:pt>
                <c:pt idx="47720">
                  <c:v>3.3590123999999999E-2</c:v>
                </c:pt>
                <c:pt idx="47721">
                  <c:v>3.3590124200000002E-2</c:v>
                </c:pt>
                <c:pt idx="47722">
                  <c:v>3.3590124399999997E-2</c:v>
                </c:pt>
                <c:pt idx="47723">
                  <c:v>3.35901246E-2</c:v>
                </c:pt>
                <c:pt idx="47724">
                  <c:v>3.3590124800000003E-2</c:v>
                </c:pt>
                <c:pt idx="47725">
                  <c:v>3.3590124999999998E-2</c:v>
                </c:pt>
                <c:pt idx="47726">
                  <c:v>3.3590125200000001E-2</c:v>
                </c:pt>
                <c:pt idx="47727">
                  <c:v>3.3590125399999997E-2</c:v>
                </c:pt>
                <c:pt idx="47728">
                  <c:v>3.35901256E-2</c:v>
                </c:pt>
                <c:pt idx="47729">
                  <c:v>3.3590125800000002E-2</c:v>
                </c:pt>
                <c:pt idx="47730">
                  <c:v>3.3590125999999998E-2</c:v>
                </c:pt>
                <c:pt idx="47731">
                  <c:v>3.3590126200000001E-2</c:v>
                </c:pt>
                <c:pt idx="47732">
                  <c:v>3.3590126400000003E-2</c:v>
                </c:pt>
                <c:pt idx="47733">
                  <c:v>3.3590126599999999E-2</c:v>
                </c:pt>
                <c:pt idx="47734">
                  <c:v>3.3590126800000002E-2</c:v>
                </c:pt>
                <c:pt idx="47735">
                  <c:v>3.3590126999999997E-2</c:v>
                </c:pt>
                <c:pt idx="47736">
                  <c:v>3.35901272E-2</c:v>
                </c:pt>
                <c:pt idx="47737">
                  <c:v>3.3590127400000003E-2</c:v>
                </c:pt>
                <c:pt idx="47738">
                  <c:v>3.3590127599999998E-2</c:v>
                </c:pt>
                <c:pt idx="47739">
                  <c:v>3.3590127800000001E-2</c:v>
                </c:pt>
                <c:pt idx="47740">
                  <c:v>3.3590127999999997E-2</c:v>
                </c:pt>
                <c:pt idx="47741">
                  <c:v>3.35901282E-2</c:v>
                </c:pt>
                <c:pt idx="47742">
                  <c:v>3.3590128400000002E-2</c:v>
                </c:pt>
                <c:pt idx="47743">
                  <c:v>3.3590128599999998E-2</c:v>
                </c:pt>
                <c:pt idx="47744">
                  <c:v>3.3590128800000001E-2</c:v>
                </c:pt>
                <c:pt idx="47745">
                  <c:v>3.3590129000000003E-2</c:v>
                </c:pt>
                <c:pt idx="47746">
                  <c:v>3.3590129199999999E-2</c:v>
                </c:pt>
                <c:pt idx="47747">
                  <c:v>3.3590129400000002E-2</c:v>
                </c:pt>
                <c:pt idx="47748">
                  <c:v>3.3590129599999997E-2</c:v>
                </c:pt>
                <c:pt idx="47749">
                  <c:v>3.35901298E-2</c:v>
                </c:pt>
                <c:pt idx="47750">
                  <c:v>3.3590130000000003E-2</c:v>
                </c:pt>
                <c:pt idx="47751">
                  <c:v>3.3590130199999998E-2</c:v>
                </c:pt>
                <c:pt idx="47752">
                  <c:v>3.3590130400000001E-2</c:v>
                </c:pt>
                <c:pt idx="47753">
                  <c:v>3.3590130599999997E-2</c:v>
                </c:pt>
                <c:pt idx="47754">
                  <c:v>3.35901308E-2</c:v>
                </c:pt>
                <c:pt idx="47755">
                  <c:v>3.3590131000000002E-2</c:v>
                </c:pt>
                <c:pt idx="47756">
                  <c:v>3.3590131199999998E-2</c:v>
                </c:pt>
                <c:pt idx="47757">
                  <c:v>3.3590131400000001E-2</c:v>
                </c:pt>
                <c:pt idx="47758">
                  <c:v>3.3590131600000003E-2</c:v>
                </c:pt>
                <c:pt idx="47759">
                  <c:v>3.3590131799999999E-2</c:v>
                </c:pt>
                <c:pt idx="47760">
                  <c:v>3.3590132000000002E-2</c:v>
                </c:pt>
                <c:pt idx="47761">
                  <c:v>3.3590132199999997E-2</c:v>
                </c:pt>
                <c:pt idx="47762">
                  <c:v>3.35901324E-2</c:v>
                </c:pt>
                <c:pt idx="47763">
                  <c:v>3.3590132600000003E-2</c:v>
                </c:pt>
                <c:pt idx="47764">
                  <c:v>3.3590132799999999E-2</c:v>
                </c:pt>
                <c:pt idx="47765">
                  <c:v>3.3590133000000001E-2</c:v>
                </c:pt>
                <c:pt idx="47766">
                  <c:v>3.3590133199999997E-2</c:v>
                </c:pt>
                <c:pt idx="47767">
                  <c:v>3.35901334E-2</c:v>
                </c:pt>
                <c:pt idx="47768">
                  <c:v>3.3590133600000002E-2</c:v>
                </c:pt>
                <c:pt idx="47769">
                  <c:v>3.3590133799999998E-2</c:v>
                </c:pt>
                <c:pt idx="47770">
                  <c:v>3.3590134000000001E-2</c:v>
                </c:pt>
                <c:pt idx="47771">
                  <c:v>3.3590134200000003E-2</c:v>
                </c:pt>
                <c:pt idx="47772">
                  <c:v>3.3590134399999999E-2</c:v>
                </c:pt>
                <c:pt idx="47773">
                  <c:v>3.3590134600000002E-2</c:v>
                </c:pt>
                <c:pt idx="47774">
                  <c:v>3.3590134799999997E-2</c:v>
                </c:pt>
                <c:pt idx="47775">
                  <c:v>3.3590135E-2</c:v>
                </c:pt>
                <c:pt idx="47776">
                  <c:v>3.3590135200000003E-2</c:v>
                </c:pt>
                <c:pt idx="47777">
                  <c:v>3.3590135399999999E-2</c:v>
                </c:pt>
                <c:pt idx="47778">
                  <c:v>3.3590135600000001E-2</c:v>
                </c:pt>
                <c:pt idx="47779">
                  <c:v>3.3590135799999997E-2</c:v>
                </c:pt>
                <c:pt idx="47780">
                  <c:v>3.3590136E-2</c:v>
                </c:pt>
                <c:pt idx="47781">
                  <c:v>3.3590136200000002E-2</c:v>
                </c:pt>
                <c:pt idx="47782">
                  <c:v>3.3590136399999998E-2</c:v>
                </c:pt>
                <c:pt idx="47783">
                  <c:v>3.3590136600000001E-2</c:v>
                </c:pt>
                <c:pt idx="47784">
                  <c:v>3.3590136800000003E-2</c:v>
                </c:pt>
                <c:pt idx="47785">
                  <c:v>3.3590136999999999E-2</c:v>
                </c:pt>
                <c:pt idx="47786">
                  <c:v>3.3590137200000002E-2</c:v>
                </c:pt>
                <c:pt idx="47787">
                  <c:v>3.3590137399999997E-2</c:v>
                </c:pt>
                <c:pt idx="47788">
                  <c:v>3.35901376E-2</c:v>
                </c:pt>
                <c:pt idx="47789">
                  <c:v>3.3590137800000003E-2</c:v>
                </c:pt>
                <c:pt idx="47790">
                  <c:v>3.3590137999999999E-2</c:v>
                </c:pt>
                <c:pt idx="47791">
                  <c:v>3.3590138200000001E-2</c:v>
                </c:pt>
                <c:pt idx="47792">
                  <c:v>3.3590138399999997E-2</c:v>
                </c:pt>
                <c:pt idx="47793">
                  <c:v>3.35901386E-2</c:v>
                </c:pt>
                <c:pt idx="47794">
                  <c:v>3.3590138800000002E-2</c:v>
                </c:pt>
                <c:pt idx="47795">
                  <c:v>3.3590138999999998E-2</c:v>
                </c:pt>
                <c:pt idx="47796">
                  <c:v>3.3590139200000001E-2</c:v>
                </c:pt>
                <c:pt idx="47797">
                  <c:v>3.3590139400000003E-2</c:v>
                </c:pt>
                <c:pt idx="47798">
                  <c:v>3.3590139599999999E-2</c:v>
                </c:pt>
                <c:pt idx="47799">
                  <c:v>3.3590139800000002E-2</c:v>
                </c:pt>
                <c:pt idx="47800">
                  <c:v>3.3590139999999997E-2</c:v>
                </c:pt>
                <c:pt idx="47801">
                  <c:v>3.35901402E-2</c:v>
                </c:pt>
                <c:pt idx="47802">
                  <c:v>3.3590140400000003E-2</c:v>
                </c:pt>
                <c:pt idx="47803">
                  <c:v>3.3590140599999999E-2</c:v>
                </c:pt>
                <c:pt idx="47804">
                  <c:v>3.3590140800000001E-2</c:v>
                </c:pt>
                <c:pt idx="47805">
                  <c:v>3.3590140999999997E-2</c:v>
                </c:pt>
                <c:pt idx="47806">
                  <c:v>3.35901412E-2</c:v>
                </c:pt>
                <c:pt idx="47807">
                  <c:v>3.3590141400000002E-2</c:v>
                </c:pt>
                <c:pt idx="47808">
                  <c:v>3.3590141599999998E-2</c:v>
                </c:pt>
                <c:pt idx="47809">
                  <c:v>3.3590141800000001E-2</c:v>
                </c:pt>
                <c:pt idx="47810">
                  <c:v>3.3590142000000003E-2</c:v>
                </c:pt>
                <c:pt idx="47811">
                  <c:v>3.3590142199999999E-2</c:v>
                </c:pt>
                <c:pt idx="47812">
                  <c:v>3.3590142400000002E-2</c:v>
                </c:pt>
                <c:pt idx="47813">
                  <c:v>3.3590142599999998E-2</c:v>
                </c:pt>
                <c:pt idx="47814">
                  <c:v>3.35901428E-2</c:v>
                </c:pt>
                <c:pt idx="47815">
                  <c:v>3.3590143000000003E-2</c:v>
                </c:pt>
                <c:pt idx="47816">
                  <c:v>3.3590143199999999E-2</c:v>
                </c:pt>
                <c:pt idx="47817">
                  <c:v>3.3590143400000001E-2</c:v>
                </c:pt>
                <c:pt idx="47818">
                  <c:v>3.3590143599999997E-2</c:v>
                </c:pt>
                <c:pt idx="47819">
                  <c:v>3.35901438E-2</c:v>
                </c:pt>
                <c:pt idx="47820">
                  <c:v>3.3590144000000002E-2</c:v>
                </c:pt>
                <c:pt idx="47821">
                  <c:v>3.3590144199999998E-2</c:v>
                </c:pt>
                <c:pt idx="47822">
                  <c:v>3.3590144400000001E-2</c:v>
                </c:pt>
                <c:pt idx="47823">
                  <c:v>3.3590144600000003E-2</c:v>
                </c:pt>
                <c:pt idx="47824">
                  <c:v>3.3590144799999999E-2</c:v>
                </c:pt>
                <c:pt idx="47825">
                  <c:v>3.3590145000000002E-2</c:v>
                </c:pt>
                <c:pt idx="47826">
                  <c:v>3.3590145199999998E-2</c:v>
                </c:pt>
                <c:pt idx="47827">
                  <c:v>3.35901454E-2</c:v>
                </c:pt>
                <c:pt idx="47828">
                  <c:v>3.3590145600000003E-2</c:v>
                </c:pt>
                <c:pt idx="47829">
                  <c:v>3.3590145799999999E-2</c:v>
                </c:pt>
                <c:pt idx="47830">
                  <c:v>3.3590146000000001E-2</c:v>
                </c:pt>
                <c:pt idx="47831">
                  <c:v>3.3590146199999997E-2</c:v>
                </c:pt>
                <c:pt idx="47832">
                  <c:v>3.35901464E-2</c:v>
                </c:pt>
                <c:pt idx="47833">
                  <c:v>3.3590146600000002E-2</c:v>
                </c:pt>
                <c:pt idx="47834">
                  <c:v>3.3590146799999998E-2</c:v>
                </c:pt>
                <c:pt idx="47835">
                  <c:v>3.3590147000000001E-2</c:v>
                </c:pt>
                <c:pt idx="47836">
                  <c:v>3.3590147200000003E-2</c:v>
                </c:pt>
                <c:pt idx="47837">
                  <c:v>3.3590147399999999E-2</c:v>
                </c:pt>
                <c:pt idx="47838">
                  <c:v>3.3590147600000002E-2</c:v>
                </c:pt>
                <c:pt idx="47839">
                  <c:v>3.3590147799999998E-2</c:v>
                </c:pt>
                <c:pt idx="47840">
                  <c:v>3.3590148E-2</c:v>
                </c:pt>
                <c:pt idx="47841">
                  <c:v>3.3590148200000003E-2</c:v>
                </c:pt>
                <c:pt idx="47842">
                  <c:v>3.3590148399999999E-2</c:v>
                </c:pt>
                <c:pt idx="47843">
                  <c:v>3.3590148600000001E-2</c:v>
                </c:pt>
                <c:pt idx="47844">
                  <c:v>3.3590148799999997E-2</c:v>
                </c:pt>
                <c:pt idx="47845">
                  <c:v>3.3590149E-2</c:v>
                </c:pt>
                <c:pt idx="47846">
                  <c:v>3.3590149200000002E-2</c:v>
                </c:pt>
                <c:pt idx="47847">
                  <c:v>3.3590149399999998E-2</c:v>
                </c:pt>
                <c:pt idx="47848">
                  <c:v>3.3590149600000001E-2</c:v>
                </c:pt>
                <c:pt idx="47849">
                  <c:v>3.3590149800000003E-2</c:v>
                </c:pt>
                <c:pt idx="47850">
                  <c:v>3.3590149999999999E-2</c:v>
                </c:pt>
                <c:pt idx="47851">
                  <c:v>3.3590150200000002E-2</c:v>
                </c:pt>
                <c:pt idx="47852">
                  <c:v>3.3590150399999998E-2</c:v>
                </c:pt>
                <c:pt idx="47853">
                  <c:v>3.35901506E-2</c:v>
                </c:pt>
                <c:pt idx="47854">
                  <c:v>3.3590150800000003E-2</c:v>
                </c:pt>
                <c:pt idx="47855">
                  <c:v>3.3590150999999999E-2</c:v>
                </c:pt>
                <c:pt idx="47856">
                  <c:v>3.3590151200000001E-2</c:v>
                </c:pt>
                <c:pt idx="47857">
                  <c:v>3.3590151399999997E-2</c:v>
                </c:pt>
                <c:pt idx="47858">
                  <c:v>3.35901516E-2</c:v>
                </c:pt>
                <c:pt idx="47859">
                  <c:v>3.3590151800000002E-2</c:v>
                </c:pt>
                <c:pt idx="47860">
                  <c:v>3.3590151999999998E-2</c:v>
                </c:pt>
                <c:pt idx="47861">
                  <c:v>3.3590152200000001E-2</c:v>
                </c:pt>
                <c:pt idx="47862">
                  <c:v>3.3590152400000003E-2</c:v>
                </c:pt>
                <c:pt idx="47863">
                  <c:v>3.3590152599999999E-2</c:v>
                </c:pt>
                <c:pt idx="47864">
                  <c:v>3.3590152800000002E-2</c:v>
                </c:pt>
                <c:pt idx="47865">
                  <c:v>3.3590152999999998E-2</c:v>
                </c:pt>
                <c:pt idx="47866">
                  <c:v>3.35901532E-2</c:v>
                </c:pt>
                <c:pt idx="47867">
                  <c:v>3.3590153400000003E-2</c:v>
                </c:pt>
                <c:pt idx="47868">
                  <c:v>3.3590153599999999E-2</c:v>
                </c:pt>
                <c:pt idx="47869">
                  <c:v>3.3590153800000001E-2</c:v>
                </c:pt>
                <c:pt idx="47870">
                  <c:v>3.3590153999999997E-2</c:v>
                </c:pt>
                <c:pt idx="47871">
                  <c:v>3.35901542E-2</c:v>
                </c:pt>
                <c:pt idx="47872">
                  <c:v>3.3590154400000002E-2</c:v>
                </c:pt>
                <c:pt idx="47873">
                  <c:v>3.3590154599999998E-2</c:v>
                </c:pt>
                <c:pt idx="47874">
                  <c:v>3.3590154800000001E-2</c:v>
                </c:pt>
                <c:pt idx="47875">
                  <c:v>3.3590154999999997E-2</c:v>
                </c:pt>
                <c:pt idx="47876">
                  <c:v>3.3590155199999999E-2</c:v>
                </c:pt>
                <c:pt idx="47877">
                  <c:v>3.3590155400000002E-2</c:v>
                </c:pt>
                <c:pt idx="47878">
                  <c:v>3.3590155599999998E-2</c:v>
                </c:pt>
                <c:pt idx="47879">
                  <c:v>3.35901558E-2</c:v>
                </c:pt>
                <c:pt idx="47880">
                  <c:v>3.3590156000000003E-2</c:v>
                </c:pt>
                <c:pt idx="47881">
                  <c:v>3.3590156199999999E-2</c:v>
                </c:pt>
                <c:pt idx="47882">
                  <c:v>3.3590156400000001E-2</c:v>
                </c:pt>
                <c:pt idx="47883">
                  <c:v>3.3590156599999997E-2</c:v>
                </c:pt>
                <c:pt idx="47884">
                  <c:v>3.35901568E-2</c:v>
                </c:pt>
                <c:pt idx="47885">
                  <c:v>3.3590157000000002E-2</c:v>
                </c:pt>
                <c:pt idx="47886">
                  <c:v>3.3590157199999998E-2</c:v>
                </c:pt>
                <c:pt idx="47887">
                  <c:v>3.3590157400000001E-2</c:v>
                </c:pt>
                <c:pt idx="47888">
                  <c:v>3.3590157599999997E-2</c:v>
                </c:pt>
                <c:pt idx="47889">
                  <c:v>3.3590157799999999E-2</c:v>
                </c:pt>
                <c:pt idx="47890">
                  <c:v>3.3590158000000002E-2</c:v>
                </c:pt>
                <c:pt idx="47891">
                  <c:v>3.3590158199999998E-2</c:v>
                </c:pt>
                <c:pt idx="47892">
                  <c:v>3.35901584E-2</c:v>
                </c:pt>
                <c:pt idx="47893">
                  <c:v>3.3590158600000003E-2</c:v>
                </c:pt>
                <c:pt idx="47894">
                  <c:v>3.3590158799999999E-2</c:v>
                </c:pt>
                <c:pt idx="47895">
                  <c:v>3.3590159000000001E-2</c:v>
                </c:pt>
                <c:pt idx="47896">
                  <c:v>3.3590159199999997E-2</c:v>
                </c:pt>
                <c:pt idx="47897">
                  <c:v>3.35901594E-2</c:v>
                </c:pt>
                <c:pt idx="47898">
                  <c:v>3.3590159600000002E-2</c:v>
                </c:pt>
                <c:pt idx="47899">
                  <c:v>3.3590159799999998E-2</c:v>
                </c:pt>
                <c:pt idx="47900">
                  <c:v>3.3590160000000001E-2</c:v>
                </c:pt>
                <c:pt idx="47901">
                  <c:v>3.3590160199999997E-2</c:v>
                </c:pt>
                <c:pt idx="47902">
                  <c:v>3.3590160399999999E-2</c:v>
                </c:pt>
                <c:pt idx="47903">
                  <c:v>3.3590160600000002E-2</c:v>
                </c:pt>
                <c:pt idx="47904">
                  <c:v>3.3590160799999998E-2</c:v>
                </c:pt>
                <c:pt idx="47905">
                  <c:v>3.3590161E-2</c:v>
                </c:pt>
                <c:pt idx="47906">
                  <c:v>3.3590161200000003E-2</c:v>
                </c:pt>
                <c:pt idx="47907">
                  <c:v>3.3590161399999999E-2</c:v>
                </c:pt>
                <c:pt idx="47908">
                  <c:v>3.3590161600000001E-2</c:v>
                </c:pt>
                <c:pt idx="47909">
                  <c:v>3.3590161799999997E-2</c:v>
                </c:pt>
                <c:pt idx="47910">
                  <c:v>3.3590162E-2</c:v>
                </c:pt>
                <c:pt idx="47911">
                  <c:v>3.3590162200000002E-2</c:v>
                </c:pt>
                <c:pt idx="47912">
                  <c:v>3.3590162399999998E-2</c:v>
                </c:pt>
                <c:pt idx="47913">
                  <c:v>3.3590162600000001E-2</c:v>
                </c:pt>
                <c:pt idx="47914">
                  <c:v>3.3590162799999997E-2</c:v>
                </c:pt>
                <c:pt idx="47915">
                  <c:v>3.3590162999999999E-2</c:v>
                </c:pt>
                <c:pt idx="47916">
                  <c:v>3.3590163200000002E-2</c:v>
                </c:pt>
                <c:pt idx="47917">
                  <c:v>3.3590163399999998E-2</c:v>
                </c:pt>
                <c:pt idx="47918">
                  <c:v>3.35901636E-2</c:v>
                </c:pt>
                <c:pt idx="47919">
                  <c:v>3.3590163800000003E-2</c:v>
                </c:pt>
                <c:pt idx="47920">
                  <c:v>3.3590163999999999E-2</c:v>
                </c:pt>
                <c:pt idx="47921">
                  <c:v>3.3590164200000001E-2</c:v>
                </c:pt>
                <c:pt idx="47922">
                  <c:v>3.3590164399999997E-2</c:v>
                </c:pt>
                <c:pt idx="47923">
                  <c:v>3.35901646E-2</c:v>
                </c:pt>
                <c:pt idx="47924">
                  <c:v>3.3590164800000002E-2</c:v>
                </c:pt>
                <c:pt idx="47925">
                  <c:v>3.3590164999999998E-2</c:v>
                </c:pt>
                <c:pt idx="47926">
                  <c:v>3.3590165200000001E-2</c:v>
                </c:pt>
                <c:pt idx="47927">
                  <c:v>3.3590165399999997E-2</c:v>
                </c:pt>
                <c:pt idx="47928">
                  <c:v>3.3590165599999999E-2</c:v>
                </c:pt>
                <c:pt idx="47929">
                  <c:v>3.3590165800000002E-2</c:v>
                </c:pt>
                <c:pt idx="47930">
                  <c:v>3.3590165999999998E-2</c:v>
                </c:pt>
                <c:pt idx="47931">
                  <c:v>3.35901662E-2</c:v>
                </c:pt>
                <c:pt idx="47932">
                  <c:v>3.3590166400000003E-2</c:v>
                </c:pt>
                <c:pt idx="47933">
                  <c:v>3.3590166599999999E-2</c:v>
                </c:pt>
                <c:pt idx="47934">
                  <c:v>3.3590166800000001E-2</c:v>
                </c:pt>
                <c:pt idx="47935">
                  <c:v>3.3590166999999997E-2</c:v>
                </c:pt>
                <c:pt idx="47936">
                  <c:v>3.35901672E-2</c:v>
                </c:pt>
                <c:pt idx="47937">
                  <c:v>3.3590167400000003E-2</c:v>
                </c:pt>
                <c:pt idx="47938">
                  <c:v>3.3590167599999998E-2</c:v>
                </c:pt>
                <c:pt idx="47939">
                  <c:v>3.3590167800000001E-2</c:v>
                </c:pt>
                <c:pt idx="47940">
                  <c:v>3.3590167999999997E-2</c:v>
                </c:pt>
                <c:pt idx="47941">
                  <c:v>3.3590168199999999E-2</c:v>
                </c:pt>
                <c:pt idx="47942">
                  <c:v>3.3590168400000002E-2</c:v>
                </c:pt>
                <c:pt idx="47943">
                  <c:v>3.3590168599999998E-2</c:v>
                </c:pt>
                <c:pt idx="47944">
                  <c:v>3.35901688E-2</c:v>
                </c:pt>
                <c:pt idx="47945">
                  <c:v>3.3590169000000003E-2</c:v>
                </c:pt>
                <c:pt idx="47946">
                  <c:v>3.3590169199999999E-2</c:v>
                </c:pt>
                <c:pt idx="47947">
                  <c:v>3.3590169400000001E-2</c:v>
                </c:pt>
                <c:pt idx="47948">
                  <c:v>3.3590169599999997E-2</c:v>
                </c:pt>
                <c:pt idx="47949">
                  <c:v>3.35901698E-2</c:v>
                </c:pt>
                <c:pt idx="47950">
                  <c:v>3.3590170000000003E-2</c:v>
                </c:pt>
                <c:pt idx="47951">
                  <c:v>3.3590170199999998E-2</c:v>
                </c:pt>
                <c:pt idx="47952">
                  <c:v>3.3590170400000001E-2</c:v>
                </c:pt>
                <c:pt idx="47953">
                  <c:v>3.3590170599999997E-2</c:v>
                </c:pt>
                <c:pt idx="47954">
                  <c:v>3.3590170799999999E-2</c:v>
                </c:pt>
                <c:pt idx="47955">
                  <c:v>3.3590171000000002E-2</c:v>
                </c:pt>
                <c:pt idx="47956">
                  <c:v>3.3590171199999998E-2</c:v>
                </c:pt>
                <c:pt idx="47957">
                  <c:v>3.35901714E-2</c:v>
                </c:pt>
                <c:pt idx="47958">
                  <c:v>3.3590171600000003E-2</c:v>
                </c:pt>
                <c:pt idx="47959">
                  <c:v>3.3590171799999999E-2</c:v>
                </c:pt>
                <c:pt idx="47960">
                  <c:v>3.3590172000000001E-2</c:v>
                </c:pt>
                <c:pt idx="47961">
                  <c:v>3.3590172199999997E-2</c:v>
                </c:pt>
                <c:pt idx="47962">
                  <c:v>3.35901724E-2</c:v>
                </c:pt>
                <c:pt idx="47963">
                  <c:v>3.3590172600000003E-2</c:v>
                </c:pt>
                <c:pt idx="47964">
                  <c:v>3.3590172799999998E-2</c:v>
                </c:pt>
                <c:pt idx="47965">
                  <c:v>3.3590173000000001E-2</c:v>
                </c:pt>
                <c:pt idx="47966">
                  <c:v>3.3590173199999997E-2</c:v>
                </c:pt>
                <c:pt idx="47967">
                  <c:v>3.3590173399999999E-2</c:v>
                </c:pt>
                <c:pt idx="47968">
                  <c:v>3.3590173600000002E-2</c:v>
                </c:pt>
                <c:pt idx="47969">
                  <c:v>3.3590173799999998E-2</c:v>
                </c:pt>
                <c:pt idx="47970">
                  <c:v>3.3590174E-2</c:v>
                </c:pt>
                <c:pt idx="47971">
                  <c:v>3.3590174200000003E-2</c:v>
                </c:pt>
                <c:pt idx="47972">
                  <c:v>3.3590174399999999E-2</c:v>
                </c:pt>
                <c:pt idx="47973">
                  <c:v>3.3590174600000001E-2</c:v>
                </c:pt>
                <c:pt idx="47974">
                  <c:v>3.3590174799999997E-2</c:v>
                </c:pt>
                <c:pt idx="47975">
                  <c:v>3.3590175E-2</c:v>
                </c:pt>
                <c:pt idx="47976">
                  <c:v>3.3590175200000003E-2</c:v>
                </c:pt>
                <c:pt idx="47977">
                  <c:v>3.3590175399999998E-2</c:v>
                </c:pt>
                <c:pt idx="47978">
                  <c:v>3.3590175600000001E-2</c:v>
                </c:pt>
                <c:pt idx="47979">
                  <c:v>3.3590175799999997E-2</c:v>
                </c:pt>
                <c:pt idx="47980">
                  <c:v>3.3590175999999999E-2</c:v>
                </c:pt>
                <c:pt idx="47981">
                  <c:v>3.3590176200000002E-2</c:v>
                </c:pt>
                <c:pt idx="47982">
                  <c:v>3.3590176399999998E-2</c:v>
                </c:pt>
                <c:pt idx="47983">
                  <c:v>3.35901766E-2</c:v>
                </c:pt>
                <c:pt idx="47984">
                  <c:v>3.3590176800000003E-2</c:v>
                </c:pt>
                <c:pt idx="47985">
                  <c:v>3.3590176999999999E-2</c:v>
                </c:pt>
                <c:pt idx="47986">
                  <c:v>3.3590177200000002E-2</c:v>
                </c:pt>
                <c:pt idx="47987">
                  <c:v>3.3590177399999997E-2</c:v>
                </c:pt>
                <c:pt idx="47988">
                  <c:v>3.35901776E-2</c:v>
                </c:pt>
                <c:pt idx="47989">
                  <c:v>3.3590177800000003E-2</c:v>
                </c:pt>
                <c:pt idx="47990">
                  <c:v>3.3590177999999998E-2</c:v>
                </c:pt>
                <c:pt idx="47991">
                  <c:v>3.3590178200000001E-2</c:v>
                </c:pt>
                <c:pt idx="47992">
                  <c:v>3.3590178399999997E-2</c:v>
                </c:pt>
                <c:pt idx="47993">
                  <c:v>3.3590178599999999E-2</c:v>
                </c:pt>
                <c:pt idx="47994">
                  <c:v>3.3590178800000002E-2</c:v>
                </c:pt>
                <c:pt idx="47995">
                  <c:v>3.3590178999999998E-2</c:v>
                </c:pt>
                <c:pt idx="47996">
                  <c:v>3.35901792E-2</c:v>
                </c:pt>
                <c:pt idx="47997">
                  <c:v>3.3590179400000003E-2</c:v>
                </c:pt>
                <c:pt idx="47998">
                  <c:v>3.3590179599999999E-2</c:v>
                </c:pt>
                <c:pt idx="47999">
                  <c:v>3.3590179800000002E-2</c:v>
                </c:pt>
                <c:pt idx="48000">
                  <c:v>3.3590179999999997E-2</c:v>
                </c:pt>
                <c:pt idx="48001">
                  <c:v>3.35901802E-2</c:v>
                </c:pt>
                <c:pt idx="48002">
                  <c:v>3.3590180400000003E-2</c:v>
                </c:pt>
                <c:pt idx="48003">
                  <c:v>3.3590180599999998E-2</c:v>
                </c:pt>
                <c:pt idx="48004">
                  <c:v>3.3590180800000001E-2</c:v>
                </c:pt>
                <c:pt idx="48005">
                  <c:v>3.3590180999999997E-2</c:v>
                </c:pt>
                <c:pt idx="48006">
                  <c:v>3.3590181199999999E-2</c:v>
                </c:pt>
                <c:pt idx="48007">
                  <c:v>3.3590181400000002E-2</c:v>
                </c:pt>
                <c:pt idx="48008">
                  <c:v>3.3590181599999998E-2</c:v>
                </c:pt>
                <c:pt idx="48009">
                  <c:v>3.35901818E-2</c:v>
                </c:pt>
                <c:pt idx="48010">
                  <c:v>3.3590182000000003E-2</c:v>
                </c:pt>
                <c:pt idx="48011">
                  <c:v>3.3590182199999999E-2</c:v>
                </c:pt>
                <c:pt idx="48012">
                  <c:v>3.3590182400000002E-2</c:v>
                </c:pt>
                <c:pt idx="48013">
                  <c:v>3.3590182599999997E-2</c:v>
                </c:pt>
                <c:pt idx="48014">
                  <c:v>3.35901828E-2</c:v>
                </c:pt>
                <c:pt idx="48015">
                  <c:v>3.3590183000000003E-2</c:v>
                </c:pt>
                <c:pt idx="48016">
                  <c:v>3.3590183199999998E-2</c:v>
                </c:pt>
                <c:pt idx="48017">
                  <c:v>3.3590183400000001E-2</c:v>
                </c:pt>
                <c:pt idx="48018">
                  <c:v>3.3590183599999997E-2</c:v>
                </c:pt>
                <c:pt idx="48019">
                  <c:v>3.3590183799999999E-2</c:v>
                </c:pt>
                <c:pt idx="48020">
                  <c:v>3.3590184000000002E-2</c:v>
                </c:pt>
                <c:pt idx="48021">
                  <c:v>3.3590184199999998E-2</c:v>
                </c:pt>
                <c:pt idx="48022">
                  <c:v>3.35901844E-2</c:v>
                </c:pt>
                <c:pt idx="48023">
                  <c:v>3.3590184600000003E-2</c:v>
                </c:pt>
                <c:pt idx="48024">
                  <c:v>3.3590184799999999E-2</c:v>
                </c:pt>
                <c:pt idx="48025">
                  <c:v>3.3590185000000002E-2</c:v>
                </c:pt>
                <c:pt idx="48026">
                  <c:v>3.3590185199999997E-2</c:v>
                </c:pt>
                <c:pt idx="48027">
                  <c:v>3.35901854E-2</c:v>
                </c:pt>
                <c:pt idx="48028">
                  <c:v>3.3590185600000003E-2</c:v>
                </c:pt>
                <c:pt idx="48029">
                  <c:v>3.3590185799999998E-2</c:v>
                </c:pt>
                <c:pt idx="48030">
                  <c:v>3.3590186000000001E-2</c:v>
                </c:pt>
                <c:pt idx="48031">
                  <c:v>3.3590186199999997E-2</c:v>
                </c:pt>
                <c:pt idx="48032">
                  <c:v>3.3590186399999999E-2</c:v>
                </c:pt>
                <c:pt idx="48033">
                  <c:v>3.3590186600000002E-2</c:v>
                </c:pt>
                <c:pt idx="48034">
                  <c:v>3.3590186799999998E-2</c:v>
                </c:pt>
                <c:pt idx="48035">
                  <c:v>3.3590187000000001E-2</c:v>
                </c:pt>
                <c:pt idx="48036">
                  <c:v>3.3590187200000003E-2</c:v>
                </c:pt>
                <c:pt idx="48037">
                  <c:v>3.3590187399999999E-2</c:v>
                </c:pt>
                <c:pt idx="48038">
                  <c:v>3.3590187600000002E-2</c:v>
                </c:pt>
                <c:pt idx="48039">
                  <c:v>3.3590187799999997E-2</c:v>
                </c:pt>
                <c:pt idx="48040">
                  <c:v>3.3590188E-2</c:v>
                </c:pt>
                <c:pt idx="48041">
                  <c:v>3.3590188200000003E-2</c:v>
                </c:pt>
                <c:pt idx="48042">
                  <c:v>3.3590188399999998E-2</c:v>
                </c:pt>
                <c:pt idx="48043">
                  <c:v>3.3590188600000001E-2</c:v>
                </c:pt>
                <c:pt idx="48044">
                  <c:v>3.3590188799999997E-2</c:v>
                </c:pt>
                <c:pt idx="48045">
                  <c:v>3.3590188999999999E-2</c:v>
                </c:pt>
                <c:pt idx="48046">
                  <c:v>3.3590189200000002E-2</c:v>
                </c:pt>
                <c:pt idx="48047">
                  <c:v>3.3590189399999998E-2</c:v>
                </c:pt>
                <c:pt idx="48048">
                  <c:v>3.3590189600000001E-2</c:v>
                </c:pt>
                <c:pt idx="48049">
                  <c:v>3.3590189800000003E-2</c:v>
                </c:pt>
                <c:pt idx="48050">
                  <c:v>3.3590189999999999E-2</c:v>
                </c:pt>
                <c:pt idx="48051">
                  <c:v>3.3590190200000002E-2</c:v>
                </c:pt>
                <c:pt idx="48052">
                  <c:v>3.3590190399999997E-2</c:v>
                </c:pt>
                <c:pt idx="48053">
                  <c:v>3.35901906E-2</c:v>
                </c:pt>
                <c:pt idx="48054">
                  <c:v>3.3590190800000003E-2</c:v>
                </c:pt>
                <c:pt idx="48055">
                  <c:v>3.3590190999999998E-2</c:v>
                </c:pt>
                <c:pt idx="48056">
                  <c:v>3.3590191200000001E-2</c:v>
                </c:pt>
                <c:pt idx="48057">
                  <c:v>3.3590191399999997E-2</c:v>
                </c:pt>
                <c:pt idx="48058">
                  <c:v>3.3590191599999999E-2</c:v>
                </c:pt>
                <c:pt idx="48059">
                  <c:v>3.3590191800000002E-2</c:v>
                </c:pt>
                <c:pt idx="48060">
                  <c:v>3.3590191999999998E-2</c:v>
                </c:pt>
                <c:pt idx="48061">
                  <c:v>3.3590192200000001E-2</c:v>
                </c:pt>
                <c:pt idx="48062">
                  <c:v>3.3590192400000003E-2</c:v>
                </c:pt>
                <c:pt idx="48063">
                  <c:v>3.3590192599999999E-2</c:v>
                </c:pt>
                <c:pt idx="48064">
                  <c:v>3.3590192800000002E-2</c:v>
                </c:pt>
                <c:pt idx="48065">
                  <c:v>3.3590192999999997E-2</c:v>
                </c:pt>
                <c:pt idx="48066">
                  <c:v>3.35901932E-2</c:v>
                </c:pt>
                <c:pt idx="48067">
                  <c:v>3.3590193400000003E-2</c:v>
                </c:pt>
                <c:pt idx="48068">
                  <c:v>3.3590193599999998E-2</c:v>
                </c:pt>
                <c:pt idx="48069">
                  <c:v>3.3590193800000001E-2</c:v>
                </c:pt>
                <c:pt idx="48070">
                  <c:v>3.3590193999999997E-2</c:v>
                </c:pt>
                <c:pt idx="48071">
                  <c:v>3.35901942E-2</c:v>
                </c:pt>
                <c:pt idx="48072">
                  <c:v>3.3590194400000002E-2</c:v>
                </c:pt>
                <c:pt idx="48073">
                  <c:v>3.3590194599999998E-2</c:v>
                </c:pt>
                <c:pt idx="48074">
                  <c:v>3.3590194800000001E-2</c:v>
                </c:pt>
                <c:pt idx="48075">
                  <c:v>3.3590195000000003E-2</c:v>
                </c:pt>
                <c:pt idx="48076">
                  <c:v>3.3590195199999999E-2</c:v>
                </c:pt>
                <c:pt idx="48077">
                  <c:v>3.3590195400000002E-2</c:v>
                </c:pt>
                <c:pt idx="48078">
                  <c:v>3.3590195599999997E-2</c:v>
                </c:pt>
                <c:pt idx="48079">
                  <c:v>3.35901958E-2</c:v>
                </c:pt>
                <c:pt idx="48080">
                  <c:v>3.3590196000000003E-2</c:v>
                </c:pt>
                <c:pt idx="48081">
                  <c:v>3.3590196199999998E-2</c:v>
                </c:pt>
                <c:pt idx="48082">
                  <c:v>3.3590196400000001E-2</c:v>
                </c:pt>
                <c:pt idx="48083">
                  <c:v>3.3590196599999997E-2</c:v>
                </c:pt>
                <c:pt idx="48084">
                  <c:v>3.35901968E-2</c:v>
                </c:pt>
                <c:pt idx="48085">
                  <c:v>3.3590197000000002E-2</c:v>
                </c:pt>
                <c:pt idx="48086">
                  <c:v>3.3590197199999998E-2</c:v>
                </c:pt>
                <c:pt idx="48087">
                  <c:v>3.3590197400000001E-2</c:v>
                </c:pt>
                <c:pt idx="48088">
                  <c:v>3.3590197600000003E-2</c:v>
                </c:pt>
                <c:pt idx="48089">
                  <c:v>3.3590197799999999E-2</c:v>
                </c:pt>
                <c:pt idx="48090">
                  <c:v>3.3590198000000002E-2</c:v>
                </c:pt>
                <c:pt idx="48091">
                  <c:v>3.3590198199999997E-2</c:v>
                </c:pt>
                <c:pt idx="48092">
                  <c:v>3.35901984E-2</c:v>
                </c:pt>
                <c:pt idx="48093">
                  <c:v>3.3590198600000003E-2</c:v>
                </c:pt>
                <c:pt idx="48094">
                  <c:v>3.3590198799999998E-2</c:v>
                </c:pt>
                <c:pt idx="48095">
                  <c:v>3.3590199000000001E-2</c:v>
                </c:pt>
                <c:pt idx="48096">
                  <c:v>3.3590199199999997E-2</c:v>
                </c:pt>
                <c:pt idx="48097">
                  <c:v>3.35901994E-2</c:v>
                </c:pt>
                <c:pt idx="48098">
                  <c:v>3.3590199600000002E-2</c:v>
                </c:pt>
                <c:pt idx="48099">
                  <c:v>3.3590199799999998E-2</c:v>
                </c:pt>
                <c:pt idx="48100">
                  <c:v>3.3590200000000001E-2</c:v>
                </c:pt>
                <c:pt idx="48101">
                  <c:v>3.3590200200000003E-2</c:v>
                </c:pt>
                <c:pt idx="48102">
                  <c:v>3.3590200399999999E-2</c:v>
                </c:pt>
                <c:pt idx="48103">
                  <c:v>3.3590200600000002E-2</c:v>
                </c:pt>
                <c:pt idx="48104">
                  <c:v>3.3590200799999997E-2</c:v>
                </c:pt>
                <c:pt idx="48105">
                  <c:v>3.3590201E-2</c:v>
                </c:pt>
                <c:pt idx="48106">
                  <c:v>3.3590201200000003E-2</c:v>
                </c:pt>
                <c:pt idx="48107">
                  <c:v>3.3590201399999998E-2</c:v>
                </c:pt>
                <c:pt idx="48108">
                  <c:v>3.3590201600000001E-2</c:v>
                </c:pt>
                <c:pt idx="48109">
                  <c:v>3.3590201799999997E-2</c:v>
                </c:pt>
                <c:pt idx="48110">
                  <c:v>3.3590202E-2</c:v>
                </c:pt>
                <c:pt idx="48111">
                  <c:v>3.3590202200000002E-2</c:v>
                </c:pt>
                <c:pt idx="48112">
                  <c:v>3.3590202399999998E-2</c:v>
                </c:pt>
                <c:pt idx="48113">
                  <c:v>3.3590202600000001E-2</c:v>
                </c:pt>
                <c:pt idx="48114">
                  <c:v>3.3590202800000003E-2</c:v>
                </c:pt>
                <c:pt idx="48115">
                  <c:v>3.3590202999999999E-2</c:v>
                </c:pt>
                <c:pt idx="48116">
                  <c:v>3.3590203200000002E-2</c:v>
                </c:pt>
                <c:pt idx="48117">
                  <c:v>3.3590203399999997E-2</c:v>
                </c:pt>
                <c:pt idx="48118">
                  <c:v>3.35902036E-2</c:v>
                </c:pt>
                <c:pt idx="48119">
                  <c:v>3.3590203800000003E-2</c:v>
                </c:pt>
                <c:pt idx="48120">
                  <c:v>3.3590203999999999E-2</c:v>
                </c:pt>
                <c:pt idx="48121">
                  <c:v>3.3590204200000001E-2</c:v>
                </c:pt>
                <c:pt idx="48122">
                  <c:v>3.3590204399999997E-2</c:v>
                </c:pt>
                <c:pt idx="48123">
                  <c:v>3.35902046E-2</c:v>
                </c:pt>
                <c:pt idx="48124">
                  <c:v>3.3590204800000002E-2</c:v>
                </c:pt>
                <c:pt idx="48125">
                  <c:v>3.3590204999999998E-2</c:v>
                </c:pt>
                <c:pt idx="48126">
                  <c:v>3.3590205200000001E-2</c:v>
                </c:pt>
                <c:pt idx="48127">
                  <c:v>3.3590205400000003E-2</c:v>
                </c:pt>
                <c:pt idx="48128">
                  <c:v>3.3590205599999999E-2</c:v>
                </c:pt>
                <c:pt idx="48129">
                  <c:v>3.3590205800000002E-2</c:v>
                </c:pt>
                <c:pt idx="48130">
                  <c:v>3.3590205999999997E-2</c:v>
                </c:pt>
                <c:pt idx="48131">
                  <c:v>3.35902062E-2</c:v>
                </c:pt>
                <c:pt idx="48132">
                  <c:v>3.3590206400000003E-2</c:v>
                </c:pt>
                <c:pt idx="48133">
                  <c:v>3.3590206599999999E-2</c:v>
                </c:pt>
                <c:pt idx="48134">
                  <c:v>3.3590206800000001E-2</c:v>
                </c:pt>
                <c:pt idx="48135">
                  <c:v>3.3590206999999997E-2</c:v>
                </c:pt>
                <c:pt idx="48136">
                  <c:v>3.35902072E-2</c:v>
                </c:pt>
                <c:pt idx="48137">
                  <c:v>3.3590207400000002E-2</c:v>
                </c:pt>
                <c:pt idx="48138">
                  <c:v>3.3590207599999998E-2</c:v>
                </c:pt>
                <c:pt idx="48139">
                  <c:v>3.3590207800000001E-2</c:v>
                </c:pt>
                <c:pt idx="48140">
                  <c:v>3.3590208000000003E-2</c:v>
                </c:pt>
                <c:pt idx="48141">
                  <c:v>3.3590208199999999E-2</c:v>
                </c:pt>
                <c:pt idx="48142">
                  <c:v>3.3590208400000002E-2</c:v>
                </c:pt>
                <c:pt idx="48143">
                  <c:v>3.3590208599999997E-2</c:v>
                </c:pt>
                <c:pt idx="48144">
                  <c:v>3.35902088E-2</c:v>
                </c:pt>
                <c:pt idx="48145">
                  <c:v>3.3590209000000003E-2</c:v>
                </c:pt>
                <c:pt idx="48146">
                  <c:v>3.3590209199999999E-2</c:v>
                </c:pt>
                <c:pt idx="48147">
                  <c:v>3.3590209400000001E-2</c:v>
                </c:pt>
                <c:pt idx="48148">
                  <c:v>3.3590209599999997E-2</c:v>
                </c:pt>
                <c:pt idx="48149">
                  <c:v>3.35902098E-2</c:v>
                </c:pt>
                <c:pt idx="48150">
                  <c:v>3.3590210000000002E-2</c:v>
                </c:pt>
                <c:pt idx="48151">
                  <c:v>3.3590210199999998E-2</c:v>
                </c:pt>
                <c:pt idx="48152">
                  <c:v>3.3590210400000001E-2</c:v>
                </c:pt>
                <c:pt idx="48153">
                  <c:v>3.3590210600000003E-2</c:v>
                </c:pt>
                <c:pt idx="48154">
                  <c:v>3.3590210799999999E-2</c:v>
                </c:pt>
                <c:pt idx="48155">
                  <c:v>3.3590211000000002E-2</c:v>
                </c:pt>
                <c:pt idx="48156">
                  <c:v>3.3590211199999997E-2</c:v>
                </c:pt>
                <c:pt idx="48157">
                  <c:v>3.35902114E-2</c:v>
                </c:pt>
                <c:pt idx="48158">
                  <c:v>3.3590211600000003E-2</c:v>
                </c:pt>
                <c:pt idx="48159">
                  <c:v>3.3590211799999999E-2</c:v>
                </c:pt>
                <c:pt idx="48160">
                  <c:v>3.3590212000000001E-2</c:v>
                </c:pt>
                <c:pt idx="48161">
                  <c:v>3.3590212199999997E-2</c:v>
                </c:pt>
                <c:pt idx="48162">
                  <c:v>3.35902124E-2</c:v>
                </c:pt>
                <c:pt idx="48163">
                  <c:v>3.3590212600000002E-2</c:v>
                </c:pt>
                <c:pt idx="48164">
                  <c:v>3.3590212799999998E-2</c:v>
                </c:pt>
                <c:pt idx="48165">
                  <c:v>3.3590213000000001E-2</c:v>
                </c:pt>
                <c:pt idx="48166">
                  <c:v>3.3590213200000003E-2</c:v>
                </c:pt>
                <c:pt idx="48167">
                  <c:v>3.3590213399999999E-2</c:v>
                </c:pt>
                <c:pt idx="48168">
                  <c:v>3.3590213600000002E-2</c:v>
                </c:pt>
                <c:pt idx="48169">
                  <c:v>3.3590213799999998E-2</c:v>
                </c:pt>
                <c:pt idx="48170">
                  <c:v>3.3590214E-2</c:v>
                </c:pt>
                <c:pt idx="48171">
                  <c:v>3.3590214200000003E-2</c:v>
                </c:pt>
                <c:pt idx="48172">
                  <c:v>3.3590214399999999E-2</c:v>
                </c:pt>
                <c:pt idx="48173">
                  <c:v>3.3590214600000001E-2</c:v>
                </c:pt>
                <c:pt idx="48174">
                  <c:v>3.3590214799999997E-2</c:v>
                </c:pt>
                <c:pt idx="48175">
                  <c:v>3.3590215E-2</c:v>
                </c:pt>
                <c:pt idx="48176">
                  <c:v>3.3590215200000002E-2</c:v>
                </c:pt>
                <c:pt idx="48177">
                  <c:v>3.3590215399999998E-2</c:v>
                </c:pt>
                <c:pt idx="48178">
                  <c:v>3.3590215600000001E-2</c:v>
                </c:pt>
                <c:pt idx="48179">
                  <c:v>3.3590215800000003E-2</c:v>
                </c:pt>
                <c:pt idx="48180">
                  <c:v>3.3590215999999999E-2</c:v>
                </c:pt>
                <c:pt idx="48181">
                  <c:v>3.3590216200000002E-2</c:v>
                </c:pt>
                <c:pt idx="48182">
                  <c:v>3.3590216399999998E-2</c:v>
                </c:pt>
                <c:pt idx="48183">
                  <c:v>3.35902166E-2</c:v>
                </c:pt>
                <c:pt idx="48184">
                  <c:v>3.3590216800000003E-2</c:v>
                </c:pt>
                <c:pt idx="48185">
                  <c:v>3.3590216999999999E-2</c:v>
                </c:pt>
                <c:pt idx="48186">
                  <c:v>3.3590217200000001E-2</c:v>
                </c:pt>
                <c:pt idx="48187">
                  <c:v>3.3590217399999997E-2</c:v>
                </c:pt>
                <c:pt idx="48188">
                  <c:v>3.35902176E-2</c:v>
                </c:pt>
                <c:pt idx="48189">
                  <c:v>3.3590217800000002E-2</c:v>
                </c:pt>
                <c:pt idx="48190">
                  <c:v>3.3590217999999998E-2</c:v>
                </c:pt>
                <c:pt idx="48191">
                  <c:v>3.3590218200000001E-2</c:v>
                </c:pt>
                <c:pt idx="48192">
                  <c:v>3.3590218400000003E-2</c:v>
                </c:pt>
                <c:pt idx="48193">
                  <c:v>3.3590218599999999E-2</c:v>
                </c:pt>
                <c:pt idx="48194">
                  <c:v>3.3590218800000002E-2</c:v>
                </c:pt>
                <c:pt idx="48195">
                  <c:v>3.3590218999999998E-2</c:v>
                </c:pt>
                <c:pt idx="48196">
                  <c:v>3.35902192E-2</c:v>
                </c:pt>
                <c:pt idx="48197">
                  <c:v>3.3590219400000003E-2</c:v>
                </c:pt>
                <c:pt idx="48198">
                  <c:v>3.3590219599999999E-2</c:v>
                </c:pt>
                <c:pt idx="48199">
                  <c:v>3.3590219800000001E-2</c:v>
                </c:pt>
                <c:pt idx="48200">
                  <c:v>3.3590219999999997E-2</c:v>
                </c:pt>
                <c:pt idx="48201">
                  <c:v>3.35902202E-2</c:v>
                </c:pt>
                <c:pt idx="48202">
                  <c:v>3.3590220400000002E-2</c:v>
                </c:pt>
                <c:pt idx="48203">
                  <c:v>3.3590220599999998E-2</c:v>
                </c:pt>
                <c:pt idx="48204">
                  <c:v>3.3590220800000001E-2</c:v>
                </c:pt>
                <c:pt idx="48205">
                  <c:v>3.3590221000000003E-2</c:v>
                </c:pt>
                <c:pt idx="48206">
                  <c:v>3.3590221199999999E-2</c:v>
                </c:pt>
                <c:pt idx="48207">
                  <c:v>3.3590221400000002E-2</c:v>
                </c:pt>
                <c:pt idx="48208">
                  <c:v>3.3590221599999998E-2</c:v>
                </c:pt>
                <c:pt idx="48209">
                  <c:v>3.35902218E-2</c:v>
                </c:pt>
                <c:pt idx="48210">
                  <c:v>3.3590222000000003E-2</c:v>
                </c:pt>
                <c:pt idx="48211">
                  <c:v>3.3590222199999999E-2</c:v>
                </c:pt>
                <c:pt idx="48212">
                  <c:v>3.3590222400000001E-2</c:v>
                </c:pt>
                <c:pt idx="48213">
                  <c:v>3.3590222599999997E-2</c:v>
                </c:pt>
                <c:pt idx="48214">
                  <c:v>3.35902228E-2</c:v>
                </c:pt>
                <c:pt idx="48215">
                  <c:v>3.3590223000000002E-2</c:v>
                </c:pt>
                <c:pt idx="48216">
                  <c:v>3.3590223199999998E-2</c:v>
                </c:pt>
                <c:pt idx="48217">
                  <c:v>3.3590223400000001E-2</c:v>
                </c:pt>
                <c:pt idx="48218">
                  <c:v>3.3590223600000003E-2</c:v>
                </c:pt>
                <c:pt idx="48219">
                  <c:v>3.3590223799999999E-2</c:v>
                </c:pt>
                <c:pt idx="48220">
                  <c:v>3.3590224000000002E-2</c:v>
                </c:pt>
                <c:pt idx="48221">
                  <c:v>3.3590224199999998E-2</c:v>
                </c:pt>
                <c:pt idx="48222">
                  <c:v>3.35902244E-2</c:v>
                </c:pt>
                <c:pt idx="48223">
                  <c:v>3.3590224600000003E-2</c:v>
                </c:pt>
                <c:pt idx="48224">
                  <c:v>3.3590224799999999E-2</c:v>
                </c:pt>
                <c:pt idx="48225">
                  <c:v>3.3590225000000001E-2</c:v>
                </c:pt>
                <c:pt idx="48226">
                  <c:v>3.3590225199999997E-2</c:v>
                </c:pt>
                <c:pt idx="48227">
                  <c:v>3.35902254E-2</c:v>
                </c:pt>
                <c:pt idx="48228">
                  <c:v>3.3590225600000002E-2</c:v>
                </c:pt>
                <c:pt idx="48229">
                  <c:v>3.3590225799999998E-2</c:v>
                </c:pt>
                <c:pt idx="48230">
                  <c:v>3.3590226000000001E-2</c:v>
                </c:pt>
                <c:pt idx="48231">
                  <c:v>3.3590226199999997E-2</c:v>
                </c:pt>
                <c:pt idx="48232">
                  <c:v>3.3590226399999999E-2</c:v>
                </c:pt>
                <c:pt idx="48233">
                  <c:v>3.3590226600000002E-2</c:v>
                </c:pt>
                <c:pt idx="48234">
                  <c:v>3.3590226799999998E-2</c:v>
                </c:pt>
                <c:pt idx="48235">
                  <c:v>3.3590227E-2</c:v>
                </c:pt>
                <c:pt idx="48236">
                  <c:v>3.3590227200000003E-2</c:v>
                </c:pt>
                <c:pt idx="48237">
                  <c:v>3.3590227399999999E-2</c:v>
                </c:pt>
                <c:pt idx="48238">
                  <c:v>3.3590227600000001E-2</c:v>
                </c:pt>
                <c:pt idx="48239">
                  <c:v>3.3590227799999997E-2</c:v>
                </c:pt>
                <c:pt idx="48240">
                  <c:v>3.3590228E-2</c:v>
                </c:pt>
                <c:pt idx="48241">
                  <c:v>3.3590228200000002E-2</c:v>
                </c:pt>
                <c:pt idx="48242">
                  <c:v>3.3590228399999998E-2</c:v>
                </c:pt>
                <c:pt idx="48243">
                  <c:v>3.3590228600000001E-2</c:v>
                </c:pt>
                <c:pt idx="48244">
                  <c:v>3.3590228799999997E-2</c:v>
                </c:pt>
                <c:pt idx="48245">
                  <c:v>3.3590228999999999E-2</c:v>
                </c:pt>
                <c:pt idx="48246">
                  <c:v>3.3590229200000002E-2</c:v>
                </c:pt>
                <c:pt idx="48247">
                  <c:v>3.3590229399999998E-2</c:v>
                </c:pt>
                <c:pt idx="48248">
                  <c:v>3.35902296E-2</c:v>
                </c:pt>
                <c:pt idx="48249">
                  <c:v>3.3590229800000003E-2</c:v>
                </c:pt>
                <c:pt idx="48250">
                  <c:v>3.3590229999999999E-2</c:v>
                </c:pt>
                <c:pt idx="48251">
                  <c:v>3.3590230200000001E-2</c:v>
                </c:pt>
                <c:pt idx="48252">
                  <c:v>3.3590230399999997E-2</c:v>
                </c:pt>
                <c:pt idx="48253">
                  <c:v>3.35902306E-2</c:v>
                </c:pt>
                <c:pt idx="48254">
                  <c:v>3.3590230800000002E-2</c:v>
                </c:pt>
                <c:pt idx="48255">
                  <c:v>3.3590230999999998E-2</c:v>
                </c:pt>
                <c:pt idx="48256">
                  <c:v>3.3590231200000001E-2</c:v>
                </c:pt>
                <c:pt idx="48257">
                  <c:v>3.3590231399999997E-2</c:v>
                </c:pt>
                <c:pt idx="48258">
                  <c:v>3.3590231599999999E-2</c:v>
                </c:pt>
                <c:pt idx="48259">
                  <c:v>3.3590231800000002E-2</c:v>
                </c:pt>
                <c:pt idx="48260">
                  <c:v>3.3590231999999998E-2</c:v>
                </c:pt>
                <c:pt idx="48261">
                  <c:v>3.35902322E-2</c:v>
                </c:pt>
                <c:pt idx="48262">
                  <c:v>3.3590232400000003E-2</c:v>
                </c:pt>
                <c:pt idx="48263">
                  <c:v>3.3590232599999999E-2</c:v>
                </c:pt>
                <c:pt idx="48264">
                  <c:v>3.3590232800000001E-2</c:v>
                </c:pt>
                <c:pt idx="48265">
                  <c:v>3.3590232999999997E-2</c:v>
                </c:pt>
                <c:pt idx="48266">
                  <c:v>3.35902332E-2</c:v>
                </c:pt>
                <c:pt idx="48267">
                  <c:v>3.3590233400000002E-2</c:v>
                </c:pt>
                <c:pt idx="48268">
                  <c:v>3.3590233599999998E-2</c:v>
                </c:pt>
                <c:pt idx="48269">
                  <c:v>3.3590233800000001E-2</c:v>
                </c:pt>
                <c:pt idx="48270">
                  <c:v>3.3590233999999997E-2</c:v>
                </c:pt>
                <c:pt idx="48271">
                  <c:v>3.3590234199999999E-2</c:v>
                </c:pt>
                <c:pt idx="48272">
                  <c:v>3.3590234400000002E-2</c:v>
                </c:pt>
                <c:pt idx="48273">
                  <c:v>3.3590234599999998E-2</c:v>
                </c:pt>
                <c:pt idx="48274">
                  <c:v>3.35902348E-2</c:v>
                </c:pt>
                <c:pt idx="48275">
                  <c:v>3.3590235000000003E-2</c:v>
                </c:pt>
                <c:pt idx="48276">
                  <c:v>3.3590235199999999E-2</c:v>
                </c:pt>
                <c:pt idx="48277">
                  <c:v>3.3590235400000001E-2</c:v>
                </c:pt>
                <c:pt idx="48278">
                  <c:v>3.3590235599999997E-2</c:v>
                </c:pt>
                <c:pt idx="48279">
                  <c:v>3.35902358E-2</c:v>
                </c:pt>
                <c:pt idx="48280">
                  <c:v>3.3590236000000002E-2</c:v>
                </c:pt>
                <c:pt idx="48281">
                  <c:v>3.3590236199999998E-2</c:v>
                </c:pt>
                <c:pt idx="48282">
                  <c:v>3.3590236400000001E-2</c:v>
                </c:pt>
                <c:pt idx="48283">
                  <c:v>3.3590236599999997E-2</c:v>
                </c:pt>
                <c:pt idx="48284">
                  <c:v>3.3590236799999999E-2</c:v>
                </c:pt>
                <c:pt idx="48285">
                  <c:v>3.3590237000000002E-2</c:v>
                </c:pt>
                <c:pt idx="48286">
                  <c:v>3.3590237199999998E-2</c:v>
                </c:pt>
                <c:pt idx="48287">
                  <c:v>3.35902374E-2</c:v>
                </c:pt>
                <c:pt idx="48288">
                  <c:v>3.3590237600000003E-2</c:v>
                </c:pt>
                <c:pt idx="48289">
                  <c:v>3.3590237799999999E-2</c:v>
                </c:pt>
                <c:pt idx="48290">
                  <c:v>3.3590238000000001E-2</c:v>
                </c:pt>
                <c:pt idx="48291">
                  <c:v>3.3590238199999997E-2</c:v>
                </c:pt>
                <c:pt idx="48292">
                  <c:v>3.35902384E-2</c:v>
                </c:pt>
                <c:pt idx="48293">
                  <c:v>3.3590238600000003E-2</c:v>
                </c:pt>
                <c:pt idx="48294">
                  <c:v>3.3590238799999998E-2</c:v>
                </c:pt>
                <c:pt idx="48295">
                  <c:v>3.3590239000000001E-2</c:v>
                </c:pt>
                <c:pt idx="48296">
                  <c:v>3.3590239199999997E-2</c:v>
                </c:pt>
                <c:pt idx="48297">
                  <c:v>3.3590239399999999E-2</c:v>
                </c:pt>
                <c:pt idx="48298">
                  <c:v>3.3590239600000002E-2</c:v>
                </c:pt>
                <c:pt idx="48299">
                  <c:v>3.3590239799999998E-2</c:v>
                </c:pt>
                <c:pt idx="48300">
                  <c:v>3.359024E-2</c:v>
                </c:pt>
                <c:pt idx="48301">
                  <c:v>3.3590240200000003E-2</c:v>
                </c:pt>
                <c:pt idx="48302">
                  <c:v>3.3590240399999999E-2</c:v>
                </c:pt>
                <c:pt idx="48303">
                  <c:v>3.3590240600000001E-2</c:v>
                </c:pt>
                <c:pt idx="48304">
                  <c:v>3.3590240799999997E-2</c:v>
                </c:pt>
                <c:pt idx="48305">
                  <c:v>3.3590241E-2</c:v>
                </c:pt>
                <c:pt idx="48306">
                  <c:v>3.3590241200000003E-2</c:v>
                </c:pt>
                <c:pt idx="48307">
                  <c:v>3.3590241399999998E-2</c:v>
                </c:pt>
                <c:pt idx="48308">
                  <c:v>3.3590241600000001E-2</c:v>
                </c:pt>
                <c:pt idx="48309">
                  <c:v>3.3590241799999997E-2</c:v>
                </c:pt>
                <c:pt idx="48310">
                  <c:v>3.3590241999999999E-2</c:v>
                </c:pt>
                <c:pt idx="48311">
                  <c:v>3.3590242200000002E-2</c:v>
                </c:pt>
                <c:pt idx="48312">
                  <c:v>3.3590242399999998E-2</c:v>
                </c:pt>
                <c:pt idx="48313">
                  <c:v>3.35902426E-2</c:v>
                </c:pt>
                <c:pt idx="48314">
                  <c:v>3.3590242800000003E-2</c:v>
                </c:pt>
                <c:pt idx="48315">
                  <c:v>3.3590242999999999E-2</c:v>
                </c:pt>
                <c:pt idx="48316">
                  <c:v>3.3590243200000001E-2</c:v>
                </c:pt>
                <c:pt idx="48317">
                  <c:v>3.3590243399999997E-2</c:v>
                </c:pt>
                <c:pt idx="48318">
                  <c:v>3.35902436E-2</c:v>
                </c:pt>
                <c:pt idx="48319">
                  <c:v>3.3590243800000003E-2</c:v>
                </c:pt>
                <c:pt idx="48320">
                  <c:v>3.3590243999999998E-2</c:v>
                </c:pt>
                <c:pt idx="48321">
                  <c:v>3.3590244200000001E-2</c:v>
                </c:pt>
                <c:pt idx="48322">
                  <c:v>3.3590244399999997E-2</c:v>
                </c:pt>
                <c:pt idx="48323">
                  <c:v>3.3590244599999999E-2</c:v>
                </c:pt>
                <c:pt idx="48324">
                  <c:v>3.3590244800000002E-2</c:v>
                </c:pt>
                <c:pt idx="48325">
                  <c:v>3.3590244999999998E-2</c:v>
                </c:pt>
                <c:pt idx="48326">
                  <c:v>3.35902452E-2</c:v>
                </c:pt>
                <c:pt idx="48327">
                  <c:v>3.3590245400000003E-2</c:v>
                </c:pt>
                <c:pt idx="48328">
                  <c:v>3.3590245599999999E-2</c:v>
                </c:pt>
                <c:pt idx="48329">
                  <c:v>3.3590245800000001E-2</c:v>
                </c:pt>
                <c:pt idx="48330">
                  <c:v>3.3590245999999997E-2</c:v>
                </c:pt>
                <c:pt idx="48331">
                  <c:v>3.35902462E-2</c:v>
                </c:pt>
                <c:pt idx="48332">
                  <c:v>3.3590246400000003E-2</c:v>
                </c:pt>
                <c:pt idx="48333">
                  <c:v>3.3590246599999998E-2</c:v>
                </c:pt>
                <c:pt idx="48334">
                  <c:v>3.3590246800000001E-2</c:v>
                </c:pt>
                <c:pt idx="48335">
                  <c:v>3.3590246999999997E-2</c:v>
                </c:pt>
                <c:pt idx="48336">
                  <c:v>3.3590247199999999E-2</c:v>
                </c:pt>
                <c:pt idx="48337">
                  <c:v>3.3590247400000002E-2</c:v>
                </c:pt>
                <c:pt idx="48338">
                  <c:v>3.3590247599999998E-2</c:v>
                </c:pt>
                <c:pt idx="48339">
                  <c:v>3.35902478E-2</c:v>
                </c:pt>
                <c:pt idx="48340">
                  <c:v>3.3590248000000003E-2</c:v>
                </c:pt>
                <c:pt idx="48341">
                  <c:v>3.3590248199999999E-2</c:v>
                </c:pt>
                <c:pt idx="48342">
                  <c:v>3.3590248400000002E-2</c:v>
                </c:pt>
                <c:pt idx="48343">
                  <c:v>3.3590248599999997E-2</c:v>
                </c:pt>
                <c:pt idx="48344">
                  <c:v>3.35902488E-2</c:v>
                </c:pt>
                <c:pt idx="48345">
                  <c:v>3.3590249000000003E-2</c:v>
                </c:pt>
                <c:pt idx="48346">
                  <c:v>3.3590249199999998E-2</c:v>
                </c:pt>
                <c:pt idx="48347">
                  <c:v>3.3590249400000001E-2</c:v>
                </c:pt>
                <c:pt idx="48348">
                  <c:v>3.3590249599999997E-2</c:v>
                </c:pt>
                <c:pt idx="48349">
                  <c:v>3.3590249799999999E-2</c:v>
                </c:pt>
                <c:pt idx="48350">
                  <c:v>3.3590250000000002E-2</c:v>
                </c:pt>
                <c:pt idx="48351">
                  <c:v>3.3590250199999998E-2</c:v>
                </c:pt>
                <c:pt idx="48352">
                  <c:v>3.35902504E-2</c:v>
                </c:pt>
                <c:pt idx="48353">
                  <c:v>3.3590250600000003E-2</c:v>
                </c:pt>
                <c:pt idx="48354">
                  <c:v>3.3590250799999999E-2</c:v>
                </c:pt>
                <c:pt idx="48355">
                  <c:v>3.3590251000000002E-2</c:v>
                </c:pt>
                <c:pt idx="48356">
                  <c:v>3.3590251199999997E-2</c:v>
                </c:pt>
                <c:pt idx="48357">
                  <c:v>3.35902514E-2</c:v>
                </c:pt>
                <c:pt idx="48358">
                  <c:v>3.3590251600000003E-2</c:v>
                </c:pt>
                <c:pt idx="48359">
                  <c:v>3.3590251799999998E-2</c:v>
                </c:pt>
                <c:pt idx="48360">
                  <c:v>3.3590252000000001E-2</c:v>
                </c:pt>
                <c:pt idx="48361">
                  <c:v>3.3590252199999997E-2</c:v>
                </c:pt>
                <c:pt idx="48362">
                  <c:v>3.3590252399999999E-2</c:v>
                </c:pt>
                <c:pt idx="48363">
                  <c:v>3.3590252600000002E-2</c:v>
                </c:pt>
                <c:pt idx="48364">
                  <c:v>3.3590252799999998E-2</c:v>
                </c:pt>
                <c:pt idx="48365">
                  <c:v>3.3590253E-2</c:v>
                </c:pt>
                <c:pt idx="48366">
                  <c:v>3.3590253200000003E-2</c:v>
                </c:pt>
                <c:pt idx="48367">
                  <c:v>3.3590253399999999E-2</c:v>
                </c:pt>
                <c:pt idx="48368">
                  <c:v>3.3590253600000002E-2</c:v>
                </c:pt>
                <c:pt idx="48369">
                  <c:v>3.3590253799999997E-2</c:v>
                </c:pt>
                <c:pt idx="48370">
                  <c:v>3.3590254E-2</c:v>
                </c:pt>
                <c:pt idx="48371">
                  <c:v>3.3590254200000003E-2</c:v>
                </c:pt>
                <c:pt idx="48372">
                  <c:v>3.3590254399999998E-2</c:v>
                </c:pt>
                <c:pt idx="48373">
                  <c:v>3.3590254600000001E-2</c:v>
                </c:pt>
                <c:pt idx="48374">
                  <c:v>3.3590254799999997E-2</c:v>
                </c:pt>
                <c:pt idx="48375">
                  <c:v>3.3590254999999999E-2</c:v>
                </c:pt>
                <c:pt idx="48376">
                  <c:v>3.3590255200000002E-2</c:v>
                </c:pt>
                <c:pt idx="48377">
                  <c:v>3.3590255399999998E-2</c:v>
                </c:pt>
                <c:pt idx="48378">
                  <c:v>3.35902556E-2</c:v>
                </c:pt>
                <c:pt idx="48379">
                  <c:v>3.3590255800000003E-2</c:v>
                </c:pt>
                <c:pt idx="48380">
                  <c:v>3.3590255999999999E-2</c:v>
                </c:pt>
                <c:pt idx="48381">
                  <c:v>3.3590256200000002E-2</c:v>
                </c:pt>
                <c:pt idx="48382">
                  <c:v>3.3590256399999997E-2</c:v>
                </c:pt>
                <c:pt idx="48383">
                  <c:v>3.35902566E-2</c:v>
                </c:pt>
                <c:pt idx="48384">
                  <c:v>3.3590256800000003E-2</c:v>
                </c:pt>
                <c:pt idx="48385">
                  <c:v>3.3590256999999998E-2</c:v>
                </c:pt>
                <c:pt idx="48386">
                  <c:v>3.3590257200000001E-2</c:v>
                </c:pt>
                <c:pt idx="48387">
                  <c:v>3.3590257399999997E-2</c:v>
                </c:pt>
                <c:pt idx="48388">
                  <c:v>3.3590257599999999E-2</c:v>
                </c:pt>
                <c:pt idx="48389">
                  <c:v>3.3590257800000002E-2</c:v>
                </c:pt>
                <c:pt idx="48390">
                  <c:v>3.3590257999999998E-2</c:v>
                </c:pt>
                <c:pt idx="48391">
                  <c:v>3.3590258200000001E-2</c:v>
                </c:pt>
                <c:pt idx="48392">
                  <c:v>3.3590258400000003E-2</c:v>
                </c:pt>
                <c:pt idx="48393">
                  <c:v>3.3590258599999999E-2</c:v>
                </c:pt>
                <c:pt idx="48394">
                  <c:v>3.3590258800000002E-2</c:v>
                </c:pt>
                <c:pt idx="48395">
                  <c:v>3.3590258999999997E-2</c:v>
                </c:pt>
                <c:pt idx="48396">
                  <c:v>3.35902592E-2</c:v>
                </c:pt>
                <c:pt idx="48397">
                  <c:v>3.3590259400000003E-2</c:v>
                </c:pt>
                <c:pt idx="48398">
                  <c:v>3.3590259599999998E-2</c:v>
                </c:pt>
                <c:pt idx="48399">
                  <c:v>3.3590259800000001E-2</c:v>
                </c:pt>
                <c:pt idx="48400">
                  <c:v>3.3590259999999997E-2</c:v>
                </c:pt>
                <c:pt idx="48401">
                  <c:v>3.3590260199999999E-2</c:v>
                </c:pt>
                <c:pt idx="48402">
                  <c:v>3.3590260400000002E-2</c:v>
                </c:pt>
                <c:pt idx="48403">
                  <c:v>3.3590260599999998E-2</c:v>
                </c:pt>
                <c:pt idx="48404">
                  <c:v>3.3590260800000001E-2</c:v>
                </c:pt>
                <c:pt idx="48405">
                  <c:v>3.3590261000000003E-2</c:v>
                </c:pt>
                <c:pt idx="48406">
                  <c:v>3.3590261199999999E-2</c:v>
                </c:pt>
                <c:pt idx="48407">
                  <c:v>3.3590261400000002E-2</c:v>
                </c:pt>
                <c:pt idx="48408">
                  <c:v>3.3590261599999997E-2</c:v>
                </c:pt>
                <c:pt idx="48409">
                  <c:v>3.35902618E-2</c:v>
                </c:pt>
                <c:pt idx="48410">
                  <c:v>3.3590262000000003E-2</c:v>
                </c:pt>
                <c:pt idx="48411">
                  <c:v>3.3590262199999998E-2</c:v>
                </c:pt>
                <c:pt idx="48412">
                  <c:v>3.3590262400000001E-2</c:v>
                </c:pt>
                <c:pt idx="48413">
                  <c:v>3.3590262599999997E-2</c:v>
                </c:pt>
                <c:pt idx="48414">
                  <c:v>3.3590262799999999E-2</c:v>
                </c:pt>
                <c:pt idx="48415">
                  <c:v>3.3590263000000002E-2</c:v>
                </c:pt>
                <c:pt idx="48416">
                  <c:v>3.3590263199999998E-2</c:v>
                </c:pt>
                <c:pt idx="48417">
                  <c:v>3.3590263400000001E-2</c:v>
                </c:pt>
                <c:pt idx="48418">
                  <c:v>3.3590263600000003E-2</c:v>
                </c:pt>
                <c:pt idx="48419">
                  <c:v>3.3590263799999999E-2</c:v>
                </c:pt>
                <c:pt idx="48420">
                  <c:v>3.3590264000000002E-2</c:v>
                </c:pt>
                <c:pt idx="48421">
                  <c:v>3.3590264199999997E-2</c:v>
                </c:pt>
                <c:pt idx="48422">
                  <c:v>3.35902644E-2</c:v>
                </c:pt>
                <c:pt idx="48423">
                  <c:v>3.3590264600000003E-2</c:v>
                </c:pt>
                <c:pt idx="48424">
                  <c:v>3.3590264799999998E-2</c:v>
                </c:pt>
                <c:pt idx="48425">
                  <c:v>3.3590265000000001E-2</c:v>
                </c:pt>
                <c:pt idx="48426">
                  <c:v>3.3590265199999997E-2</c:v>
                </c:pt>
                <c:pt idx="48427">
                  <c:v>3.3590265399999999E-2</c:v>
                </c:pt>
                <c:pt idx="48428">
                  <c:v>3.3590265600000002E-2</c:v>
                </c:pt>
                <c:pt idx="48429">
                  <c:v>3.3590265799999998E-2</c:v>
                </c:pt>
                <c:pt idx="48430">
                  <c:v>3.3590266000000001E-2</c:v>
                </c:pt>
                <c:pt idx="48431">
                  <c:v>3.3590266200000003E-2</c:v>
                </c:pt>
                <c:pt idx="48432">
                  <c:v>3.3590266399999999E-2</c:v>
                </c:pt>
                <c:pt idx="48433">
                  <c:v>3.3590266600000002E-2</c:v>
                </c:pt>
                <c:pt idx="48434">
                  <c:v>3.3590266799999997E-2</c:v>
                </c:pt>
                <c:pt idx="48435">
                  <c:v>3.3590267E-2</c:v>
                </c:pt>
                <c:pt idx="48436">
                  <c:v>3.3590267200000003E-2</c:v>
                </c:pt>
                <c:pt idx="48437">
                  <c:v>3.3590267399999998E-2</c:v>
                </c:pt>
                <c:pt idx="48438">
                  <c:v>3.3590267600000001E-2</c:v>
                </c:pt>
                <c:pt idx="48439">
                  <c:v>3.3590267799999997E-2</c:v>
                </c:pt>
                <c:pt idx="48440">
                  <c:v>3.3590268E-2</c:v>
                </c:pt>
                <c:pt idx="48441">
                  <c:v>3.3590268200000002E-2</c:v>
                </c:pt>
                <c:pt idx="48442">
                  <c:v>3.3590268399999998E-2</c:v>
                </c:pt>
                <c:pt idx="48443">
                  <c:v>3.3590268600000001E-2</c:v>
                </c:pt>
                <c:pt idx="48444">
                  <c:v>3.3590268800000003E-2</c:v>
                </c:pt>
                <c:pt idx="48445">
                  <c:v>3.3590268999999999E-2</c:v>
                </c:pt>
                <c:pt idx="48446">
                  <c:v>3.3590269200000002E-2</c:v>
                </c:pt>
                <c:pt idx="48447">
                  <c:v>3.3590269399999997E-2</c:v>
                </c:pt>
                <c:pt idx="48448">
                  <c:v>3.35902696E-2</c:v>
                </c:pt>
                <c:pt idx="48449">
                  <c:v>3.3590269800000003E-2</c:v>
                </c:pt>
                <c:pt idx="48450">
                  <c:v>3.3590269999999998E-2</c:v>
                </c:pt>
                <c:pt idx="48451">
                  <c:v>3.3590270200000001E-2</c:v>
                </c:pt>
                <c:pt idx="48452">
                  <c:v>3.3590270399999997E-2</c:v>
                </c:pt>
                <c:pt idx="48453">
                  <c:v>3.35902706E-2</c:v>
                </c:pt>
                <c:pt idx="48454">
                  <c:v>3.3590270800000002E-2</c:v>
                </c:pt>
                <c:pt idx="48455">
                  <c:v>3.3590270999999998E-2</c:v>
                </c:pt>
                <c:pt idx="48456">
                  <c:v>3.3590271200000001E-2</c:v>
                </c:pt>
                <c:pt idx="48457">
                  <c:v>3.3590271400000003E-2</c:v>
                </c:pt>
                <c:pt idx="48458">
                  <c:v>3.3590271599999999E-2</c:v>
                </c:pt>
                <c:pt idx="48459">
                  <c:v>3.3590271800000002E-2</c:v>
                </c:pt>
                <c:pt idx="48460">
                  <c:v>3.3590271999999997E-2</c:v>
                </c:pt>
                <c:pt idx="48461">
                  <c:v>3.35902722E-2</c:v>
                </c:pt>
                <c:pt idx="48462">
                  <c:v>3.3590272400000003E-2</c:v>
                </c:pt>
                <c:pt idx="48463">
                  <c:v>3.3590272599999998E-2</c:v>
                </c:pt>
                <c:pt idx="48464">
                  <c:v>3.3590272800000001E-2</c:v>
                </c:pt>
                <c:pt idx="48465">
                  <c:v>3.3590272999999997E-2</c:v>
                </c:pt>
                <c:pt idx="48466">
                  <c:v>3.35902732E-2</c:v>
                </c:pt>
                <c:pt idx="48467">
                  <c:v>3.3590273400000002E-2</c:v>
                </c:pt>
                <c:pt idx="48468">
                  <c:v>3.3590273599999998E-2</c:v>
                </c:pt>
                <c:pt idx="48469">
                  <c:v>3.3590273800000001E-2</c:v>
                </c:pt>
                <c:pt idx="48470">
                  <c:v>3.3590274000000003E-2</c:v>
                </c:pt>
                <c:pt idx="48471">
                  <c:v>3.3590274199999999E-2</c:v>
                </c:pt>
                <c:pt idx="48472">
                  <c:v>3.3590274400000002E-2</c:v>
                </c:pt>
                <c:pt idx="48473">
                  <c:v>3.3590274599999997E-2</c:v>
                </c:pt>
                <c:pt idx="48474">
                  <c:v>3.35902748E-2</c:v>
                </c:pt>
                <c:pt idx="48475">
                  <c:v>3.3590275000000003E-2</c:v>
                </c:pt>
                <c:pt idx="48476">
                  <c:v>3.3590275199999999E-2</c:v>
                </c:pt>
                <c:pt idx="48477">
                  <c:v>3.3590275400000001E-2</c:v>
                </c:pt>
                <c:pt idx="48478">
                  <c:v>3.3590275599999997E-2</c:v>
                </c:pt>
                <c:pt idx="48479">
                  <c:v>3.35902758E-2</c:v>
                </c:pt>
                <c:pt idx="48480">
                  <c:v>3.3590276000000002E-2</c:v>
                </c:pt>
                <c:pt idx="48481">
                  <c:v>3.3590276199999998E-2</c:v>
                </c:pt>
                <c:pt idx="48482">
                  <c:v>3.3590276400000001E-2</c:v>
                </c:pt>
                <c:pt idx="48483">
                  <c:v>3.3590276600000003E-2</c:v>
                </c:pt>
                <c:pt idx="48484">
                  <c:v>3.3590276799999999E-2</c:v>
                </c:pt>
                <c:pt idx="48485">
                  <c:v>3.3590277000000002E-2</c:v>
                </c:pt>
                <c:pt idx="48486">
                  <c:v>3.3590277199999997E-2</c:v>
                </c:pt>
                <c:pt idx="48487">
                  <c:v>3.35902774E-2</c:v>
                </c:pt>
                <c:pt idx="48488">
                  <c:v>3.3590277600000003E-2</c:v>
                </c:pt>
                <c:pt idx="48489">
                  <c:v>3.3590277799999999E-2</c:v>
                </c:pt>
                <c:pt idx="48490">
                  <c:v>3.3590278000000001E-2</c:v>
                </c:pt>
                <c:pt idx="48491">
                  <c:v>3.3590278199999997E-2</c:v>
                </c:pt>
                <c:pt idx="48492">
                  <c:v>3.35902784E-2</c:v>
                </c:pt>
                <c:pt idx="48493">
                  <c:v>3.3590278600000002E-2</c:v>
                </c:pt>
                <c:pt idx="48494">
                  <c:v>3.3590278799999998E-2</c:v>
                </c:pt>
                <c:pt idx="48495">
                  <c:v>3.3590279000000001E-2</c:v>
                </c:pt>
                <c:pt idx="48496">
                  <c:v>3.3590279200000003E-2</c:v>
                </c:pt>
                <c:pt idx="48497">
                  <c:v>3.3590279399999999E-2</c:v>
                </c:pt>
                <c:pt idx="48498">
                  <c:v>3.3590279600000002E-2</c:v>
                </c:pt>
                <c:pt idx="48499">
                  <c:v>3.3590279799999997E-2</c:v>
                </c:pt>
                <c:pt idx="48500">
                  <c:v>3.359028E-2</c:v>
                </c:pt>
                <c:pt idx="48501">
                  <c:v>3.3590280200000003E-2</c:v>
                </c:pt>
                <c:pt idx="48502">
                  <c:v>3.3590280399999999E-2</c:v>
                </c:pt>
                <c:pt idx="48503">
                  <c:v>3.3590280600000001E-2</c:v>
                </c:pt>
                <c:pt idx="48504">
                  <c:v>3.3590280799999997E-2</c:v>
                </c:pt>
                <c:pt idx="48505">
                  <c:v>3.3590281E-2</c:v>
                </c:pt>
                <c:pt idx="48506">
                  <c:v>3.3590281200000002E-2</c:v>
                </c:pt>
                <c:pt idx="48507">
                  <c:v>3.3590281399999998E-2</c:v>
                </c:pt>
                <c:pt idx="48508">
                  <c:v>3.3590281600000001E-2</c:v>
                </c:pt>
                <c:pt idx="48509">
                  <c:v>3.3590281800000003E-2</c:v>
                </c:pt>
                <c:pt idx="48510">
                  <c:v>3.3590281999999999E-2</c:v>
                </c:pt>
                <c:pt idx="48511">
                  <c:v>3.3590282200000002E-2</c:v>
                </c:pt>
                <c:pt idx="48512">
                  <c:v>3.3590282399999997E-2</c:v>
                </c:pt>
                <c:pt idx="48513">
                  <c:v>3.35902826E-2</c:v>
                </c:pt>
                <c:pt idx="48514">
                  <c:v>3.3590282800000003E-2</c:v>
                </c:pt>
                <c:pt idx="48515">
                  <c:v>3.3590282999999999E-2</c:v>
                </c:pt>
                <c:pt idx="48516">
                  <c:v>3.3590283200000001E-2</c:v>
                </c:pt>
                <c:pt idx="48517">
                  <c:v>3.3590283399999997E-2</c:v>
                </c:pt>
                <c:pt idx="48518">
                  <c:v>3.35902836E-2</c:v>
                </c:pt>
                <c:pt idx="48519">
                  <c:v>3.3590283800000002E-2</c:v>
                </c:pt>
                <c:pt idx="48520">
                  <c:v>3.3590283999999998E-2</c:v>
                </c:pt>
                <c:pt idx="48521">
                  <c:v>3.3590284200000001E-2</c:v>
                </c:pt>
                <c:pt idx="48522">
                  <c:v>3.3590284400000003E-2</c:v>
                </c:pt>
                <c:pt idx="48523">
                  <c:v>3.3590284599999999E-2</c:v>
                </c:pt>
                <c:pt idx="48524">
                  <c:v>3.3590284800000002E-2</c:v>
                </c:pt>
                <c:pt idx="48525">
                  <c:v>3.3590284999999998E-2</c:v>
                </c:pt>
                <c:pt idx="48526">
                  <c:v>3.35902852E-2</c:v>
                </c:pt>
                <c:pt idx="48527">
                  <c:v>3.3590285400000003E-2</c:v>
                </c:pt>
                <c:pt idx="48528">
                  <c:v>3.3590285599999999E-2</c:v>
                </c:pt>
                <c:pt idx="48529">
                  <c:v>3.3590285800000001E-2</c:v>
                </c:pt>
                <c:pt idx="48530">
                  <c:v>3.3590285999999997E-2</c:v>
                </c:pt>
                <c:pt idx="48531">
                  <c:v>3.35902862E-2</c:v>
                </c:pt>
                <c:pt idx="48532">
                  <c:v>3.3590286400000002E-2</c:v>
                </c:pt>
                <c:pt idx="48533">
                  <c:v>3.3590286599999998E-2</c:v>
                </c:pt>
                <c:pt idx="48534">
                  <c:v>3.3590286800000001E-2</c:v>
                </c:pt>
                <c:pt idx="48535">
                  <c:v>3.3590287000000003E-2</c:v>
                </c:pt>
                <c:pt idx="48536">
                  <c:v>3.3590287199999999E-2</c:v>
                </c:pt>
                <c:pt idx="48537">
                  <c:v>3.3590287400000002E-2</c:v>
                </c:pt>
                <c:pt idx="48538">
                  <c:v>3.3590287599999998E-2</c:v>
                </c:pt>
                <c:pt idx="48539">
                  <c:v>3.35902878E-2</c:v>
                </c:pt>
                <c:pt idx="48540">
                  <c:v>3.3590288000000003E-2</c:v>
                </c:pt>
                <c:pt idx="48541">
                  <c:v>3.3590288199999999E-2</c:v>
                </c:pt>
                <c:pt idx="48542">
                  <c:v>3.3590288400000001E-2</c:v>
                </c:pt>
                <c:pt idx="48543">
                  <c:v>3.3590288599999997E-2</c:v>
                </c:pt>
                <c:pt idx="48544">
                  <c:v>3.35902888E-2</c:v>
                </c:pt>
                <c:pt idx="48545">
                  <c:v>3.3590289000000002E-2</c:v>
                </c:pt>
                <c:pt idx="48546">
                  <c:v>3.3590289199999998E-2</c:v>
                </c:pt>
                <c:pt idx="48547">
                  <c:v>3.3590289400000001E-2</c:v>
                </c:pt>
                <c:pt idx="48548">
                  <c:v>3.3590289600000003E-2</c:v>
                </c:pt>
                <c:pt idx="48549">
                  <c:v>3.3590289799999999E-2</c:v>
                </c:pt>
                <c:pt idx="48550">
                  <c:v>3.3590290000000002E-2</c:v>
                </c:pt>
                <c:pt idx="48551">
                  <c:v>3.3590290199999998E-2</c:v>
                </c:pt>
                <c:pt idx="48552">
                  <c:v>3.35902904E-2</c:v>
                </c:pt>
                <c:pt idx="48553">
                  <c:v>3.3590290600000003E-2</c:v>
                </c:pt>
                <c:pt idx="48554">
                  <c:v>3.3590290799999999E-2</c:v>
                </c:pt>
                <c:pt idx="48555">
                  <c:v>3.3590291000000001E-2</c:v>
                </c:pt>
                <c:pt idx="48556">
                  <c:v>3.3590291199999997E-2</c:v>
                </c:pt>
                <c:pt idx="48557">
                  <c:v>3.35902914E-2</c:v>
                </c:pt>
                <c:pt idx="48558">
                  <c:v>3.3590291600000002E-2</c:v>
                </c:pt>
                <c:pt idx="48559">
                  <c:v>3.3590291799999998E-2</c:v>
                </c:pt>
                <c:pt idx="48560">
                  <c:v>3.3590292000000001E-2</c:v>
                </c:pt>
                <c:pt idx="48561">
                  <c:v>3.3590292200000003E-2</c:v>
                </c:pt>
                <c:pt idx="48562">
                  <c:v>3.3590292399999999E-2</c:v>
                </c:pt>
                <c:pt idx="48563">
                  <c:v>3.3590292600000002E-2</c:v>
                </c:pt>
                <c:pt idx="48564">
                  <c:v>3.3590292799999998E-2</c:v>
                </c:pt>
                <c:pt idx="48565">
                  <c:v>3.3590293E-2</c:v>
                </c:pt>
                <c:pt idx="48566">
                  <c:v>3.3590293200000003E-2</c:v>
                </c:pt>
                <c:pt idx="48567">
                  <c:v>3.3590293399999999E-2</c:v>
                </c:pt>
                <c:pt idx="48568">
                  <c:v>3.3590293600000001E-2</c:v>
                </c:pt>
                <c:pt idx="48569">
                  <c:v>3.3590293799999997E-2</c:v>
                </c:pt>
                <c:pt idx="48570">
                  <c:v>3.3590294E-2</c:v>
                </c:pt>
                <c:pt idx="48571">
                  <c:v>3.3590294200000002E-2</c:v>
                </c:pt>
                <c:pt idx="48572">
                  <c:v>3.3590294399999998E-2</c:v>
                </c:pt>
                <c:pt idx="48573">
                  <c:v>3.3590294600000001E-2</c:v>
                </c:pt>
                <c:pt idx="48574">
                  <c:v>3.3590294800000003E-2</c:v>
                </c:pt>
                <c:pt idx="48575">
                  <c:v>3.3590294999999999E-2</c:v>
                </c:pt>
                <c:pt idx="48576">
                  <c:v>3.3590295200000002E-2</c:v>
                </c:pt>
                <c:pt idx="48577">
                  <c:v>3.3590295399999998E-2</c:v>
                </c:pt>
                <c:pt idx="48578">
                  <c:v>3.35902956E-2</c:v>
                </c:pt>
                <c:pt idx="48579">
                  <c:v>3.3590295800000003E-2</c:v>
                </c:pt>
                <c:pt idx="48580">
                  <c:v>3.3590295999999999E-2</c:v>
                </c:pt>
                <c:pt idx="48581">
                  <c:v>3.3590296200000001E-2</c:v>
                </c:pt>
                <c:pt idx="48582">
                  <c:v>3.3590296399999997E-2</c:v>
                </c:pt>
                <c:pt idx="48583">
                  <c:v>3.35902966E-2</c:v>
                </c:pt>
                <c:pt idx="48584">
                  <c:v>3.3590296800000002E-2</c:v>
                </c:pt>
                <c:pt idx="48585">
                  <c:v>3.3590296999999998E-2</c:v>
                </c:pt>
                <c:pt idx="48586">
                  <c:v>3.3590297200000001E-2</c:v>
                </c:pt>
                <c:pt idx="48587">
                  <c:v>3.3590297399999997E-2</c:v>
                </c:pt>
                <c:pt idx="48588">
                  <c:v>3.3590297599999999E-2</c:v>
                </c:pt>
                <c:pt idx="48589">
                  <c:v>3.3590297800000002E-2</c:v>
                </c:pt>
                <c:pt idx="48590">
                  <c:v>3.3590297999999998E-2</c:v>
                </c:pt>
                <c:pt idx="48591">
                  <c:v>3.35902982E-2</c:v>
                </c:pt>
                <c:pt idx="48592">
                  <c:v>3.3590298400000003E-2</c:v>
                </c:pt>
                <c:pt idx="48593">
                  <c:v>3.3590298599999999E-2</c:v>
                </c:pt>
                <c:pt idx="48594">
                  <c:v>3.3590298800000001E-2</c:v>
                </c:pt>
                <c:pt idx="48595">
                  <c:v>3.3590298999999997E-2</c:v>
                </c:pt>
                <c:pt idx="48596">
                  <c:v>3.35902992E-2</c:v>
                </c:pt>
                <c:pt idx="48597">
                  <c:v>3.3590299400000002E-2</c:v>
                </c:pt>
                <c:pt idx="48598">
                  <c:v>3.3590299599999998E-2</c:v>
                </c:pt>
                <c:pt idx="48599">
                  <c:v>3.3590299800000001E-2</c:v>
                </c:pt>
                <c:pt idx="48600">
                  <c:v>3.3590299999999997E-2</c:v>
                </c:pt>
                <c:pt idx="48601">
                  <c:v>3.3590300199999999E-2</c:v>
                </c:pt>
                <c:pt idx="48602">
                  <c:v>3.3590300400000002E-2</c:v>
                </c:pt>
                <c:pt idx="48603">
                  <c:v>3.3590300599999998E-2</c:v>
                </c:pt>
                <c:pt idx="48604">
                  <c:v>3.35903008E-2</c:v>
                </c:pt>
                <c:pt idx="48605">
                  <c:v>3.3590301000000003E-2</c:v>
                </c:pt>
                <c:pt idx="48606">
                  <c:v>3.3590301199999999E-2</c:v>
                </c:pt>
                <c:pt idx="48607">
                  <c:v>3.3590301400000001E-2</c:v>
                </c:pt>
                <c:pt idx="48608">
                  <c:v>3.3590301599999997E-2</c:v>
                </c:pt>
                <c:pt idx="48609">
                  <c:v>3.35903018E-2</c:v>
                </c:pt>
                <c:pt idx="48610">
                  <c:v>3.3590302000000002E-2</c:v>
                </c:pt>
                <c:pt idx="48611">
                  <c:v>3.3590302199999998E-2</c:v>
                </c:pt>
                <c:pt idx="48612">
                  <c:v>3.3590302400000001E-2</c:v>
                </c:pt>
                <c:pt idx="48613">
                  <c:v>3.3590302599999997E-2</c:v>
                </c:pt>
                <c:pt idx="48614">
                  <c:v>3.3590302799999999E-2</c:v>
                </c:pt>
                <c:pt idx="48615">
                  <c:v>3.3590303000000002E-2</c:v>
                </c:pt>
                <c:pt idx="48616">
                  <c:v>3.3590303199999998E-2</c:v>
                </c:pt>
                <c:pt idx="48617">
                  <c:v>3.35903034E-2</c:v>
                </c:pt>
                <c:pt idx="48618">
                  <c:v>3.3590303600000003E-2</c:v>
                </c:pt>
                <c:pt idx="48619">
                  <c:v>3.3590303799999999E-2</c:v>
                </c:pt>
                <c:pt idx="48620">
                  <c:v>3.3590304000000001E-2</c:v>
                </c:pt>
                <c:pt idx="48621">
                  <c:v>3.3590304199999997E-2</c:v>
                </c:pt>
                <c:pt idx="48622">
                  <c:v>3.35903044E-2</c:v>
                </c:pt>
                <c:pt idx="48623">
                  <c:v>3.3590304600000002E-2</c:v>
                </c:pt>
                <c:pt idx="48624">
                  <c:v>3.3590304799999998E-2</c:v>
                </c:pt>
                <c:pt idx="48625">
                  <c:v>3.3590305000000001E-2</c:v>
                </c:pt>
                <c:pt idx="48626">
                  <c:v>3.3590305199999997E-2</c:v>
                </c:pt>
                <c:pt idx="48627">
                  <c:v>3.3590305399999999E-2</c:v>
                </c:pt>
                <c:pt idx="48628">
                  <c:v>3.3590305600000002E-2</c:v>
                </c:pt>
                <c:pt idx="48629">
                  <c:v>3.3590305799999998E-2</c:v>
                </c:pt>
                <c:pt idx="48630">
                  <c:v>3.3590306E-2</c:v>
                </c:pt>
                <c:pt idx="48631">
                  <c:v>3.3590306200000003E-2</c:v>
                </c:pt>
                <c:pt idx="48632">
                  <c:v>3.3590306399999999E-2</c:v>
                </c:pt>
                <c:pt idx="48633">
                  <c:v>3.3590306600000001E-2</c:v>
                </c:pt>
                <c:pt idx="48634">
                  <c:v>3.3590306799999997E-2</c:v>
                </c:pt>
                <c:pt idx="48635">
                  <c:v>3.3590307E-2</c:v>
                </c:pt>
                <c:pt idx="48636">
                  <c:v>3.3590307200000002E-2</c:v>
                </c:pt>
                <c:pt idx="48637">
                  <c:v>3.3590307399999998E-2</c:v>
                </c:pt>
                <c:pt idx="48638">
                  <c:v>3.3590307600000001E-2</c:v>
                </c:pt>
                <c:pt idx="48639">
                  <c:v>3.3590307799999997E-2</c:v>
                </c:pt>
                <c:pt idx="48640">
                  <c:v>3.3590307999999999E-2</c:v>
                </c:pt>
                <c:pt idx="48641">
                  <c:v>3.3590308200000002E-2</c:v>
                </c:pt>
                <c:pt idx="48642">
                  <c:v>3.3590308399999998E-2</c:v>
                </c:pt>
                <c:pt idx="48643">
                  <c:v>3.35903086E-2</c:v>
                </c:pt>
                <c:pt idx="48644">
                  <c:v>3.3590308800000003E-2</c:v>
                </c:pt>
                <c:pt idx="48645">
                  <c:v>3.3590308999999999E-2</c:v>
                </c:pt>
                <c:pt idx="48646">
                  <c:v>3.3590309200000001E-2</c:v>
                </c:pt>
                <c:pt idx="48647">
                  <c:v>3.3590309399999997E-2</c:v>
                </c:pt>
                <c:pt idx="48648">
                  <c:v>3.35903096E-2</c:v>
                </c:pt>
                <c:pt idx="48649">
                  <c:v>3.3590309800000002E-2</c:v>
                </c:pt>
                <c:pt idx="48650">
                  <c:v>3.3590309999999998E-2</c:v>
                </c:pt>
                <c:pt idx="48651">
                  <c:v>3.3590310200000001E-2</c:v>
                </c:pt>
                <c:pt idx="48652">
                  <c:v>3.3590310399999997E-2</c:v>
                </c:pt>
                <c:pt idx="48653">
                  <c:v>3.3590310599999999E-2</c:v>
                </c:pt>
                <c:pt idx="48654">
                  <c:v>3.3590310800000002E-2</c:v>
                </c:pt>
                <c:pt idx="48655">
                  <c:v>3.3590310999999998E-2</c:v>
                </c:pt>
                <c:pt idx="48656">
                  <c:v>3.35903112E-2</c:v>
                </c:pt>
                <c:pt idx="48657">
                  <c:v>3.3590311400000003E-2</c:v>
                </c:pt>
                <c:pt idx="48658">
                  <c:v>3.3590311599999999E-2</c:v>
                </c:pt>
                <c:pt idx="48659">
                  <c:v>3.3590311800000001E-2</c:v>
                </c:pt>
                <c:pt idx="48660">
                  <c:v>3.3590311999999997E-2</c:v>
                </c:pt>
                <c:pt idx="48661">
                  <c:v>3.35903122E-2</c:v>
                </c:pt>
                <c:pt idx="48662">
                  <c:v>3.3590312400000003E-2</c:v>
                </c:pt>
                <c:pt idx="48663">
                  <c:v>3.3590312599999998E-2</c:v>
                </c:pt>
                <c:pt idx="48664">
                  <c:v>3.3590312800000001E-2</c:v>
                </c:pt>
                <c:pt idx="48665">
                  <c:v>3.3590312999999997E-2</c:v>
                </c:pt>
                <c:pt idx="48666">
                  <c:v>3.3590313199999999E-2</c:v>
                </c:pt>
                <c:pt idx="48667">
                  <c:v>3.3590313400000002E-2</c:v>
                </c:pt>
                <c:pt idx="48668">
                  <c:v>3.3590313599999998E-2</c:v>
                </c:pt>
                <c:pt idx="48669">
                  <c:v>3.35903138E-2</c:v>
                </c:pt>
                <c:pt idx="48670">
                  <c:v>3.3590314000000003E-2</c:v>
                </c:pt>
                <c:pt idx="48671">
                  <c:v>3.3590314199999999E-2</c:v>
                </c:pt>
                <c:pt idx="48672">
                  <c:v>3.3590314400000001E-2</c:v>
                </c:pt>
                <c:pt idx="48673">
                  <c:v>3.3590314599999997E-2</c:v>
                </c:pt>
                <c:pt idx="48674">
                  <c:v>3.35903148E-2</c:v>
                </c:pt>
                <c:pt idx="48675">
                  <c:v>3.3590315000000003E-2</c:v>
                </c:pt>
                <c:pt idx="48676">
                  <c:v>3.3590315199999998E-2</c:v>
                </c:pt>
                <c:pt idx="48677">
                  <c:v>3.3590315400000001E-2</c:v>
                </c:pt>
                <c:pt idx="48678">
                  <c:v>3.3590315599999997E-2</c:v>
                </c:pt>
                <c:pt idx="48679">
                  <c:v>3.3590315799999999E-2</c:v>
                </c:pt>
                <c:pt idx="48680">
                  <c:v>3.3590316000000002E-2</c:v>
                </c:pt>
                <c:pt idx="48681">
                  <c:v>3.3590316199999998E-2</c:v>
                </c:pt>
                <c:pt idx="48682">
                  <c:v>3.35903164E-2</c:v>
                </c:pt>
                <c:pt idx="48683">
                  <c:v>3.3590316600000003E-2</c:v>
                </c:pt>
                <c:pt idx="48684">
                  <c:v>3.3590316799999999E-2</c:v>
                </c:pt>
                <c:pt idx="48685">
                  <c:v>3.3590317000000001E-2</c:v>
                </c:pt>
                <c:pt idx="48686">
                  <c:v>3.3590317199999997E-2</c:v>
                </c:pt>
                <c:pt idx="48687">
                  <c:v>3.35903174E-2</c:v>
                </c:pt>
                <c:pt idx="48688">
                  <c:v>3.3590317600000003E-2</c:v>
                </c:pt>
                <c:pt idx="48689">
                  <c:v>3.3590317799999998E-2</c:v>
                </c:pt>
                <c:pt idx="48690">
                  <c:v>3.3590318000000001E-2</c:v>
                </c:pt>
                <c:pt idx="48691">
                  <c:v>3.3590318199999997E-2</c:v>
                </c:pt>
                <c:pt idx="48692">
                  <c:v>3.3590318399999999E-2</c:v>
                </c:pt>
                <c:pt idx="48693">
                  <c:v>3.3590318600000002E-2</c:v>
                </c:pt>
                <c:pt idx="48694">
                  <c:v>3.3590318799999998E-2</c:v>
                </c:pt>
                <c:pt idx="48695">
                  <c:v>3.3590319E-2</c:v>
                </c:pt>
                <c:pt idx="48696">
                  <c:v>3.3590319200000003E-2</c:v>
                </c:pt>
                <c:pt idx="48697">
                  <c:v>3.3590319399999999E-2</c:v>
                </c:pt>
                <c:pt idx="48698">
                  <c:v>3.3590319600000001E-2</c:v>
                </c:pt>
                <c:pt idx="48699">
                  <c:v>3.3590319799999997E-2</c:v>
                </c:pt>
                <c:pt idx="48700">
                  <c:v>3.359032E-2</c:v>
                </c:pt>
                <c:pt idx="48701">
                  <c:v>3.3590320200000003E-2</c:v>
                </c:pt>
                <c:pt idx="48702">
                  <c:v>3.3590320399999998E-2</c:v>
                </c:pt>
                <c:pt idx="48703">
                  <c:v>3.3590320600000001E-2</c:v>
                </c:pt>
                <c:pt idx="48704">
                  <c:v>3.3590320799999997E-2</c:v>
                </c:pt>
                <c:pt idx="48705">
                  <c:v>3.3590320999999999E-2</c:v>
                </c:pt>
                <c:pt idx="48706">
                  <c:v>3.3590321200000002E-2</c:v>
                </c:pt>
                <c:pt idx="48707">
                  <c:v>3.3590321399999998E-2</c:v>
                </c:pt>
                <c:pt idx="48708">
                  <c:v>3.35903216E-2</c:v>
                </c:pt>
                <c:pt idx="48709">
                  <c:v>3.3590321800000003E-2</c:v>
                </c:pt>
                <c:pt idx="48710">
                  <c:v>3.3590321999999999E-2</c:v>
                </c:pt>
                <c:pt idx="48711">
                  <c:v>3.3590322200000002E-2</c:v>
                </c:pt>
                <c:pt idx="48712">
                  <c:v>3.3590322399999997E-2</c:v>
                </c:pt>
                <c:pt idx="48713">
                  <c:v>3.35903226E-2</c:v>
                </c:pt>
                <c:pt idx="48714">
                  <c:v>3.3590322800000003E-2</c:v>
                </c:pt>
                <c:pt idx="48715">
                  <c:v>3.3590322999999998E-2</c:v>
                </c:pt>
                <c:pt idx="48716">
                  <c:v>3.3590323200000001E-2</c:v>
                </c:pt>
                <c:pt idx="48717">
                  <c:v>3.3590323399999997E-2</c:v>
                </c:pt>
                <c:pt idx="48718">
                  <c:v>3.3590323599999999E-2</c:v>
                </c:pt>
                <c:pt idx="48719">
                  <c:v>3.3590323800000002E-2</c:v>
                </c:pt>
                <c:pt idx="48720">
                  <c:v>3.3590323999999998E-2</c:v>
                </c:pt>
                <c:pt idx="48721">
                  <c:v>3.35903242E-2</c:v>
                </c:pt>
                <c:pt idx="48722">
                  <c:v>3.3590324400000003E-2</c:v>
                </c:pt>
                <c:pt idx="48723">
                  <c:v>3.3590324599999999E-2</c:v>
                </c:pt>
                <c:pt idx="48724">
                  <c:v>3.3590324800000002E-2</c:v>
                </c:pt>
                <c:pt idx="48725">
                  <c:v>3.3590324999999997E-2</c:v>
                </c:pt>
                <c:pt idx="48726">
                  <c:v>3.35903252E-2</c:v>
                </c:pt>
                <c:pt idx="48727">
                  <c:v>3.3590325400000003E-2</c:v>
                </c:pt>
                <c:pt idx="48728">
                  <c:v>3.3590325599999998E-2</c:v>
                </c:pt>
                <c:pt idx="48729">
                  <c:v>3.3590325800000001E-2</c:v>
                </c:pt>
                <c:pt idx="48730">
                  <c:v>3.3590325999999997E-2</c:v>
                </c:pt>
                <c:pt idx="48731">
                  <c:v>3.3590326199999999E-2</c:v>
                </c:pt>
                <c:pt idx="48732">
                  <c:v>3.3590326400000002E-2</c:v>
                </c:pt>
                <c:pt idx="48733">
                  <c:v>3.3590326599999998E-2</c:v>
                </c:pt>
                <c:pt idx="48734">
                  <c:v>3.35903268E-2</c:v>
                </c:pt>
                <c:pt idx="48735">
                  <c:v>3.3590327000000003E-2</c:v>
                </c:pt>
                <c:pt idx="48736">
                  <c:v>3.3590327199999999E-2</c:v>
                </c:pt>
                <c:pt idx="48737">
                  <c:v>3.3590327400000002E-2</c:v>
                </c:pt>
                <c:pt idx="48738">
                  <c:v>3.3590327599999997E-2</c:v>
                </c:pt>
                <c:pt idx="48739">
                  <c:v>3.35903278E-2</c:v>
                </c:pt>
                <c:pt idx="48740">
                  <c:v>3.3590328000000003E-2</c:v>
                </c:pt>
                <c:pt idx="48741">
                  <c:v>3.3590328199999998E-2</c:v>
                </c:pt>
                <c:pt idx="48742">
                  <c:v>3.3590328400000001E-2</c:v>
                </c:pt>
                <c:pt idx="48743">
                  <c:v>3.3590328599999997E-2</c:v>
                </c:pt>
                <c:pt idx="48744">
                  <c:v>3.3590328799999999E-2</c:v>
                </c:pt>
                <c:pt idx="48745">
                  <c:v>3.3590329000000002E-2</c:v>
                </c:pt>
                <c:pt idx="48746">
                  <c:v>3.3590329199999998E-2</c:v>
                </c:pt>
                <c:pt idx="48747">
                  <c:v>3.3590329400000001E-2</c:v>
                </c:pt>
                <c:pt idx="48748">
                  <c:v>3.3590329600000003E-2</c:v>
                </c:pt>
                <c:pt idx="48749">
                  <c:v>3.3590329799999999E-2</c:v>
                </c:pt>
                <c:pt idx="48750">
                  <c:v>3.3590330000000002E-2</c:v>
                </c:pt>
                <c:pt idx="48751">
                  <c:v>3.3590330199999997E-2</c:v>
                </c:pt>
                <c:pt idx="48752">
                  <c:v>3.35903304E-2</c:v>
                </c:pt>
                <c:pt idx="48753">
                  <c:v>3.3590330600000003E-2</c:v>
                </c:pt>
                <c:pt idx="48754">
                  <c:v>3.3590330799999998E-2</c:v>
                </c:pt>
                <c:pt idx="48755">
                  <c:v>3.3590331000000001E-2</c:v>
                </c:pt>
                <c:pt idx="48756">
                  <c:v>3.3590331199999997E-2</c:v>
                </c:pt>
                <c:pt idx="48757">
                  <c:v>3.3590331399999999E-2</c:v>
                </c:pt>
                <c:pt idx="48758">
                  <c:v>3.3590331600000002E-2</c:v>
                </c:pt>
                <c:pt idx="48759">
                  <c:v>3.3590331799999998E-2</c:v>
                </c:pt>
                <c:pt idx="48760">
                  <c:v>3.3590332000000001E-2</c:v>
                </c:pt>
                <c:pt idx="48761">
                  <c:v>3.3590332200000003E-2</c:v>
                </c:pt>
                <c:pt idx="48762">
                  <c:v>3.3590332399999999E-2</c:v>
                </c:pt>
                <c:pt idx="48763">
                  <c:v>3.3590332600000002E-2</c:v>
                </c:pt>
                <c:pt idx="48764">
                  <c:v>3.3590332799999997E-2</c:v>
                </c:pt>
                <c:pt idx="48765">
                  <c:v>3.3590333E-2</c:v>
                </c:pt>
                <c:pt idx="48766">
                  <c:v>3.3590333200000003E-2</c:v>
                </c:pt>
                <c:pt idx="48767">
                  <c:v>3.3590333399999998E-2</c:v>
                </c:pt>
                <c:pt idx="48768">
                  <c:v>3.3590333600000001E-2</c:v>
                </c:pt>
                <c:pt idx="48769">
                  <c:v>3.3590333799999997E-2</c:v>
                </c:pt>
                <c:pt idx="48770">
                  <c:v>3.3590333999999999E-2</c:v>
                </c:pt>
                <c:pt idx="48771">
                  <c:v>3.3590334200000002E-2</c:v>
                </c:pt>
                <c:pt idx="48772">
                  <c:v>3.3590334399999998E-2</c:v>
                </c:pt>
                <c:pt idx="48773">
                  <c:v>3.3590334600000001E-2</c:v>
                </c:pt>
                <c:pt idx="48774">
                  <c:v>3.3590334800000003E-2</c:v>
                </c:pt>
                <c:pt idx="48775">
                  <c:v>3.3590334999999999E-2</c:v>
                </c:pt>
                <c:pt idx="48776">
                  <c:v>3.3590335200000002E-2</c:v>
                </c:pt>
                <c:pt idx="48777">
                  <c:v>3.3590335399999997E-2</c:v>
                </c:pt>
                <c:pt idx="48778">
                  <c:v>3.35903356E-2</c:v>
                </c:pt>
                <c:pt idx="48779">
                  <c:v>3.3590335800000003E-2</c:v>
                </c:pt>
                <c:pt idx="48780">
                  <c:v>3.3590335999999998E-2</c:v>
                </c:pt>
                <c:pt idx="48781">
                  <c:v>3.3590336200000001E-2</c:v>
                </c:pt>
                <c:pt idx="48782">
                  <c:v>3.3590336399999997E-2</c:v>
                </c:pt>
                <c:pt idx="48783">
                  <c:v>3.3590336599999999E-2</c:v>
                </c:pt>
                <c:pt idx="48784">
                  <c:v>3.3590336800000002E-2</c:v>
                </c:pt>
                <c:pt idx="48785">
                  <c:v>3.3590336999999998E-2</c:v>
                </c:pt>
                <c:pt idx="48786">
                  <c:v>3.3590337200000001E-2</c:v>
                </c:pt>
                <c:pt idx="48787">
                  <c:v>3.3590337400000003E-2</c:v>
                </c:pt>
                <c:pt idx="48788">
                  <c:v>3.3590337599999999E-2</c:v>
                </c:pt>
                <c:pt idx="48789">
                  <c:v>3.3590337800000002E-2</c:v>
                </c:pt>
                <c:pt idx="48790">
                  <c:v>3.3590337999999997E-2</c:v>
                </c:pt>
                <c:pt idx="48791">
                  <c:v>3.35903382E-2</c:v>
                </c:pt>
                <c:pt idx="48792">
                  <c:v>3.3590338400000003E-2</c:v>
                </c:pt>
                <c:pt idx="48793">
                  <c:v>3.3590338599999998E-2</c:v>
                </c:pt>
                <c:pt idx="48794">
                  <c:v>3.3590338800000001E-2</c:v>
                </c:pt>
                <c:pt idx="48795">
                  <c:v>3.3590338999999997E-2</c:v>
                </c:pt>
                <c:pt idx="48796">
                  <c:v>3.35903392E-2</c:v>
                </c:pt>
                <c:pt idx="48797">
                  <c:v>3.3590339400000002E-2</c:v>
                </c:pt>
                <c:pt idx="48798">
                  <c:v>3.3590339599999998E-2</c:v>
                </c:pt>
                <c:pt idx="48799">
                  <c:v>3.3590339800000001E-2</c:v>
                </c:pt>
                <c:pt idx="48800">
                  <c:v>3.3590340000000003E-2</c:v>
                </c:pt>
                <c:pt idx="48801">
                  <c:v>3.3590340199999999E-2</c:v>
                </c:pt>
                <c:pt idx="48802">
                  <c:v>3.3590340400000002E-2</c:v>
                </c:pt>
                <c:pt idx="48803">
                  <c:v>3.3590340599999997E-2</c:v>
                </c:pt>
                <c:pt idx="48804">
                  <c:v>3.35903408E-2</c:v>
                </c:pt>
                <c:pt idx="48805">
                  <c:v>3.3590341000000003E-2</c:v>
                </c:pt>
                <c:pt idx="48806">
                  <c:v>3.3590341199999998E-2</c:v>
                </c:pt>
                <c:pt idx="48807">
                  <c:v>3.3590341400000001E-2</c:v>
                </c:pt>
                <c:pt idx="48808">
                  <c:v>3.3590341599999997E-2</c:v>
                </c:pt>
                <c:pt idx="48809">
                  <c:v>3.35903418E-2</c:v>
                </c:pt>
                <c:pt idx="48810">
                  <c:v>3.3590342000000002E-2</c:v>
                </c:pt>
                <c:pt idx="48811">
                  <c:v>3.3590342199999998E-2</c:v>
                </c:pt>
                <c:pt idx="48812">
                  <c:v>3.3590342400000001E-2</c:v>
                </c:pt>
                <c:pt idx="48813">
                  <c:v>3.3590342600000003E-2</c:v>
                </c:pt>
                <c:pt idx="48814">
                  <c:v>3.3590342799999999E-2</c:v>
                </c:pt>
                <c:pt idx="48815">
                  <c:v>3.3590343000000002E-2</c:v>
                </c:pt>
                <c:pt idx="48816">
                  <c:v>3.3590343199999997E-2</c:v>
                </c:pt>
                <c:pt idx="48817">
                  <c:v>3.35903434E-2</c:v>
                </c:pt>
                <c:pt idx="48818">
                  <c:v>3.3590343600000003E-2</c:v>
                </c:pt>
                <c:pt idx="48819">
                  <c:v>3.3590343799999998E-2</c:v>
                </c:pt>
                <c:pt idx="48820">
                  <c:v>3.3590344000000001E-2</c:v>
                </c:pt>
                <c:pt idx="48821">
                  <c:v>3.3590344199999997E-2</c:v>
                </c:pt>
                <c:pt idx="48822">
                  <c:v>3.35903444E-2</c:v>
                </c:pt>
                <c:pt idx="48823">
                  <c:v>3.3590344600000002E-2</c:v>
                </c:pt>
                <c:pt idx="48824">
                  <c:v>3.3590344799999998E-2</c:v>
                </c:pt>
                <c:pt idx="48825">
                  <c:v>3.3590345000000001E-2</c:v>
                </c:pt>
                <c:pt idx="48826">
                  <c:v>3.3590345200000003E-2</c:v>
                </c:pt>
                <c:pt idx="48827">
                  <c:v>3.3590345399999999E-2</c:v>
                </c:pt>
                <c:pt idx="48828">
                  <c:v>3.3590345600000002E-2</c:v>
                </c:pt>
                <c:pt idx="48829">
                  <c:v>3.3590345799999997E-2</c:v>
                </c:pt>
                <c:pt idx="48830">
                  <c:v>3.3590346E-2</c:v>
                </c:pt>
                <c:pt idx="48831">
                  <c:v>3.3590346200000003E-2</c:v>
                </c:pt>
                <c:pt idx="48832">
                  <c:v>3.3590346399999998E-2</c:v>
                </c:pt>
                <c:pt idx="48833">
                  <c:v>3.3590346600000001E-2</c:v>
                </c:pt>
                <c:pt idx="48834">
                  <c:v>3.3590346799999997E-2</c:v>
                </c:pt>
                <c:pt idx="48835">
                  <c:v>3.3590347E-2</c:v>
                </c:pt>
                <c:pt idx="48836">
                  <c:v>3.3590347200000002E-2</c:v>
                </c:pt>
                <c:pt idx="48837">
                  <c:v>3.3590347399999998E-2</c:v>
                </c:pt>
                <c:pt idx="48838">
                  <c:v>3.3590347600000001E-2</c:v>
                </c:pt>
                <c:pt idx="48839">
                  <c:v>3.3590347800000003E-2</c:v>
                </c:pt>
                <c:pt idx="48840">
                  <c:v>3.3590347999999999E-2</c:v>
                </c:pt>
                <c:pt idx="48841">
                  <c:v>3.3590348200000002E-2</c:v>
                </c:pt>
                <c:pt idx="48842">
                  <c:v>3.3590348399999997E-2</c:v>
                </c:pt>
                <c:pt idx="48843">
                  <c:v>3.35903486E-2</c:v>
                </c:pt>
                <c:pt idx="48844">
                  <c:v>3.3590348800000003E-2</c:v>
                </c:pt>
                <c:pt idx="48845">
                  <c:v>3.3590348999999999E-2</c:v>
                </c:pt>
                <c:pt idx="48846">
                  <c:v>3.3590349200000001E-2</c:v>
                </c:pt>
                <c:pt idx="48847">
                  <c:v>3.3590349399999997E-2</c:v>
                </c:pt>
                <c:pt idx="48848">
                  <c:v>3.35903496E-2</c:v>
                </c:pt>
                <c:pt idx="48849">
                  <c:v>3.3590349800000002E-2</c:v>
                </c:pt>
                <c:pt idx="48850">
                  <c:v>3.3590349999999998E-2</c:v>
                </c:pt>
                <c:pt idx="48851">
                  <c:v>3.3590350200000001E-2</c:v>
                </c:pt>
                <c:pt idx="48852">
                  <c:v>3.3590350400000003E-2</c:v>
                </c:pt>
                <c:pt idx="48853">
                  <c:v>3.3590350599999999E-2</c:v>
                </c:pt>
                <c:pt idx="48854">
                  <c:v>3.3590350800000002E-2</c:v>
                </c:pt>
                <c:pt idx="48855">
                  <c:v>3.3590350999999997E-2</c:v>
                </c:pt>
                <c:pt idx="48856">
                  <c:v>3.35903512E-2</c:v>
                </c:pt>
                <c:pt idx="48857">
                  <c:v>3.3590351400000003E-2</c:v>
                </c:pt>
                <c:pt idx="48858">
                  <c:v>3.3590351599999999E-2</c:v>
                </c:pt>
                <c:pt idx="48859">
                  <c:v>3.3590351800000001E-2</c:v>
                </c:pt>
                <c:pt idx="48860">
                  <c:v>3.3590351999999997E-2</c:v>
                </c:pt>
                <c:pt idx="48861">
                  <c:v>3.35903522E-2</c:v>
                </c:pt>
                <c:pt idx="48862">
                  <c:v>3.3590352400000002E-2</c:v>
                </c:pt>
                <c:pt idx="48863">
                  <c:v>3.3590352599999998E-2</c:v>
                </c:pt>
                <c:pt idx="48864">
                  <c:v>3.3590352800000001E-2</c:v>
                </c:pt>
                <c:pt idx="48865">
                  <c:v>3.3590353000000003E-2</c:v>
                </c:pt>
                <c:pt idx="48866">
                  <c:v>3.3590353199999999E-2</c:v>
                </c:pt>
                <c:pt idx="48867">
                  <c:v>3.3590353400000002E-2</c:v>
                </c:pt>
                <c:pt idx="48868">
                  <c:v>3.3590353599999997E-2</c:v>
                </c:pt>
                <c:pt idx="48869">
                  <c:v>3.35903538E-2</c:v>
                </c:pt>
                <c:pt idx="48870">
                  <c:v>3.3590354000000003E-2</c:v>
                </c:pt>
                <c:pt idx="48871">
                  <c:v>3.3590354199999999E-2</c:v>
                </c:pt>
                <c:pt idx="48872">
                  <c:v>3.3590354400000001E-2</c:v>
                </c:pt>
                <c:pt idx="48873">
                  <c:v>3.3590354599999997E-2</c:v>
                </c:pt>
                <c:pt idx="48874">
                  <c:v>3.35903548E-2</c:v>
                </c:pt>
                <c:pt idx="48875">
                  <c:v>3.3590355000000002E-2</c:v>
                </c:pt>
                <c:pt idx="48876">
                  <c:v>3.3590355199999998E-2</c:v>
                </c:pt>
                <c:pt idx="48877">
                  <c:v>3.3590355400000001E-2</c:v>
                </c:pt>
                <c:pt idx="48878">
                  <c:v>3.3590355600000003E-2</c:v>
                </c:pt>
                <c:pt idx="48879">
                  <c:v>3.3590355799999999E-2</c:v>
                </c:pt>
                <c:pt idx="48880">
                  <c:v>3.3590356000000002E-2</c:v>
                </c:pt>
                <c:pt idx="48881">
                  <c:v>3.3590356199999997E-2</c:v>
                </c:pt>
                <c:pt idx="48882">
                  <c:v>3.35903564E-2</c:v>
                </c:pt>
                <c:pt idx="48883">
                  <c:v>3.3590356600000003E-2</c:v>
                </c:pt>
                <c:pt idx="48884">
                  <c:v>3.3590356799999999E-2</c:v>
                </c:pt>
                <c:pt idx="48885">
                  <c:v>3.3590357000000001E-2</c:v>
                </c:pt>
                <c:pt idx="48886">
                  <c:v>3.3590357199999997E-2</c:v>
                </c:pt>
                <c:pt idx="48887">
                  <c:v>3.35903574E-2</c:v>
                </c:pt>
                <c:pt idx="48888">
                  <c:v>3.3590357600000002E-2</c:v>
                </c:pt>
                <c:pt idx="48889">
                  <c:v>3.3590357799999998E-2</c:v>
                </c:pt>
                <c:pt idx="48890">
                  <c:v>3.3590358000000001E-2</c:v>
                </c:pt>
                <c:pt idx="48891">
                  <c:v>3.3590358200000003E-2</c:v>
                </c:pt>
                <c:pt idx="48892">
                  <c:v>3.3590358399999999E-2</c:v>
                </c:pt>
                <c:pt idx="48893">
                  <c:v>3.3590358600000002E-2</c:v>
                </c:pt>
                <c:pt idx="48894">
                  <c:v>3.3590358799999998E-2</c:v>
                </c:pt>
                <c:pt idx="48895">
                  <c:v>3.3590359E-2</c:v>
                </c:pt>
                <c:pt idx="48896">
                  <c:v>3.3590359200000003E-2</c:v>
                </c:pt>
                <c:pt idx="48897">
                  <c:v>3.3590359399999999E-2</c:v>
                </c:pt>
                <c:pt idx="48898">
                  <c:v>3.3590359600000001E-2</c:v>
                </c:pt>
                <c:pt idx="48899">
                  <c:v>3.3590359799999997E-2</c:v>
                </c:pt>
                <c:pt idx="48900">
                  <c:v>3.359036E-2</c:v>
                </c:pt>
                <c:pt idx="48901">
                  <c:v>3.3590360200000002E-2</c:v>
                </c:pt>
                <c:pt idx="48902">
                  <c:v>3.3590360399999998E-2</c:v>
                </c:pt>
                <c:pt idx="48903">
                  <c:v>3.3590360600000001E-2</c:v>
                </c:pt>
                <c:pt idx="48904">
                  <c:v>3.3590360800000003E-2</c:v>
                </c:pt>
                <c:pt idx="48905">
                  <c:v>3.3590360999999999E-2</c:v>
                </c:pt>
                <c:pt idx="48906">
                  <c:v>3.3590361200000002E-2</c:v>
                </c:pt>
                <c:pt idx="48907">
                  <c:v>3.3590361399999998E-2</c:v>
                </c:pt>
                <c:pt idx="48908">
                  <c:v>3.35903616E-2</c:v>
                </c:pt>
                <c:pt idx="48909">
                  <c:v>3.3590361800000003E-2</c:v>
                </c:pt>
                <c:pt idx="48910">
                  <c:v>3.3590361999999999E-2</c:v>
                </c:pt>
                <c:pt idx="48911">
                  <c:v>3.3590362200000001E-2</c:v>
                </c:pt>
                <c:pt idx="48912">
                  <c:v>3.3590362399999997E-2</c:v>
                </c:pt>
                <c:pt idx="48913">
                  <c:v>3.35903626E-2</c:v>
                </c:pt>
                <c:pt idx="48914">
                  <c:v>3.3590362800000002E-2</c:v>
                </c:pt>
                <c:pt idx="48915">
                  <c:v>3.3590362999999998E-2</c:v>
                </c:pt>
                <c:pt idx="48916">
                  <c:v>3.3590363200000001E-2</c:v>
                </c:pt>
                <c:pt idx="48917">
                  <c:v>3.3590363400000003E-2</c:v>
                </c:pt>
                <c:pt idx="48918">
                  <c:v>3.3590363599999999E-2</c:v>
                </c:pt>
                <c:pt idx="48919">
                  <c:v>3.3590363800000002E-2</c:v>
                </c:pt>
                <c:pt idx="48920">
                  <c:v>3.3590363999999998E-2</c:v>
                </c:pt>
                <c:pt idx="48921">
                  <c:v>3.35903642E-2</c:v>
                </c:pt>
                <c:pt idx="48922">
                  <c:v>3.3590364400000003E-2</c:v>
                </c:pt>
                <c:pt idx="48923">
                  <c:v>3.3590364599999999E-2</c:v>
                </c:pt>
                <c:pt idx="48924">
                  <c:v>3.3590364800000001E-2</c:v>
                </c:pt>
                <c:pt idx="48925">
                  <c:v>3.3590364999999997E-2</c:v>
                </c:pt>
                <c:pt idx="48926">
                  <c:v>3.35903652E-2</c:v>
                </c:pt>
                <c:pt idx="48927">
                  <c:v>3.3590365400000002E-2</c:v>
                </c:pt>
                <c:pt idx="48928">
                  <c:v>3.3590365599999998E-2</c:v>
                </c:pt>
                <c:pt idx="48929">
                  <c:v>3.3590365800000001E-2</c:v>
                </c:pt>
                <c:pt idx="48930">
                  <c:v>3.3590366000000003E-2</c:v>
                </c:pt>
                <c:pt idx="48931">
                  <c:v>3.3590366199999999E-2</c:v>
                </c:pt>
                <c:pt idx="48932">
                  <c:v>3.3590366400000002E-2</c:v>
                </c:pt>
                <c:pt idx="48933">
                  <c:v>3.3590366599999998E-2</c:v>
                </c:pt>
                <c:pt idx="48934">
                  <c:v>3.35903668E-2</c:v>
                </c:pt>
                <c:pt idx="48935">
                  <c:v>3.3590367000000003E-2</c:v>
                </c:pt>
                <c:pt idx="48936">
                  <c:v>3.3590367199999999E-2</c:v>
                </c:pt>
                <c:pt idx="48937">
                  <c:v>3.3590367400000001E-2</c:v>
                </c:pt>
                <c:pt idx="48938">
                  <c:v>3.3590367599999997E-2</c:v>
                </c:pt>
                <c:pt idx="48939">
                  <c:v>3.35903678E-2</c:v>
                </c:pt>
                <c:pt idx="48940">
                  <c:v>3.3590368000000002E-2</c:v>
                </c:pt>
                <c:pt idx="48941">
                  <c:v>3.3590368199999998E-2</c:v>
                </c:pt>
                <c:pt idx="48942">
                  <c:v>3.3590368400000001E-2</c:v>
                </c:pt>
                <c:pt idx="48943">
                  <c:v>3.3590368600000003E-2</c:v>
                </c:pt>
                <c:pt idx="48944">
                  <c:v>3.3590368799999999E-2</c:v>
                </c:pt>
                <c:pt idx="48945">
                  <c:v>3.3590369000000002E-2</c:v>
                </c:pt>
                <c:pt idx="48946">
                  <c:v>3.3590369199999998E-2</c:v>
                </c:pt>
                <c:pt idx="48947">
                  <c:v>3.35903694E-2</c:v>
                </c:pt>
                <c:pt idx="48948">
                  <c:v>3.3590369600000003E-2</c:v>
                </c:pt>
                <c:pt idx="48949">
                  <c:v>3.3590369799999999E-2</c:v>
                </c:pt>
                <c:pt idx="48950">
                  <c:v>3.3590370000000001E-2</c:v>
                </c:pt>
                <c:pt idx="48951">
                  <c:v>3.3590370199999997E-2</c:v>
                </c:pt>
                <c:pt idx="48952">
                  <c:v>3.35903704E-2</c:v>
                </c:pt>
                <c:pt idx="48953">
                  <c:v>3.3590370600000002E-2</c:v>
                </c:pt>
                <c:pt idx="48954">
                  <c:v>3.3590370799999998E-2</c:v>
                </c:pt>
                <c:pt idx="48955">
                  <c:v>3.3590371000000001E-2</c:v>
                </c:pt>
                <c:pt idx="48956">
                  <c:v>3.3590371199999997E-2</c:v>
                </c:pt>
                <c:pt idx="48957">
                  <c:v>3.3590371399999999E-2</c:v>
                </c:pt>
                <c:pt idx="48958">
                  <c:v>3.3590371600000002E-2</c:v>
                </c:pt>
                <c:pt idx="48959">
                  <c:v>3.3590371799999998E-2</c:v>
                </c:pt>
                <c:pt idx="48960">
                  <c:v>3.3590372E-2</c:v>
                </c:pt>
                <c:pt idx="48961">
                  <c:v>3.3590372200000003E-2</c:v>
                </c:pt>
                <c:pt idx="48962">
                  <c:v>3.3590372399999999E-2</c:v>
                </c:pt>
                <c:pt idx="48963">
                  <c:v>3.3590372600000001E-2</c:v>
                </c:pt>
                <c:pt idx="48964">
                  <c:v>3.3590372799999997E-2</c:v>
                </c:pt>
                <c:pt idx="48965">
                  <c:v>3.3590373E-2</c:v>
                </c:pt>
                <c:pt idx="48966">
                  <c:v>3.3590373200000002E-2</c:v>
                </c:pt>
                <c:pt idx="48967">
                  <c:v>3.3590373399999998E-2</c:v>
                </c:pt>
                <c:pt idx="48968">
                  <c:v>3.3590373600000001E-2</c:v>
                </c:pt>
                <c:pt idx="48969">
                  <c:v>3.3590373799999997E-2</c:v>
                </c:pt>
                <c:pt idx="48970">
                  <c:v>3.3590373999999999E-2</c:v>
                </c:pt>
                <c:pt idx="48971">
                  <c:v>3.3590374200000002E-2</c:v>
                </c:pt>
                <c:pt idx="48972">
                  <c:v>3.3590374399999998E-2</c:v>
                </c:pt>
                <c:pt idx="48973">
                  <c:v>3.35903746E-2</c:v>
                </c:pt>
                <c:pt idx="48974">
                  <c:v>3.3590374800000003E-2</c:v>
                </c:pt>
                <c:pt idx="48975">
                  <c:v>3.3590374999999999E-2</c:v>
                </c:pt>
                <c:pt idx="48976">
                  <c:v>3.3590375200000001E-2</c:v>
                </c:pt>
                <c:pt idx="48977">
                  <c:v>3.3590375399999997E-2</c:v>
                </c:pt>
                <c:pt idx="48978">
                  <c:v>3.35903756E-2</c:v>
                </c:pt>
                <c:pt idx="48979">
                  <c:v>3.3590375800000002E-2</c:v>
                </c:pt>
                <c:pt idx="48980">
                  <c:v>3.3590375999999998E-2</c:v>
                </c:pt>
                <c:pt idx="48981">
                  <c:v>3.3590376200000001E-2</c:v>
                </c:pt>
                <c:pt idx="48982">
                  <c:v>3.3590376399999997E-2</c:v>
                </c:pt>
                <c:pt idx="48983">
                  <c:v>3.3590376599999999E-2</c:v>
                </c:pt>
                <c:pt idx="48984">
                  <c:v>3.3590376800000002E-2</c:v>
                </c:pt>
                <c:pt idx="48985">
                  <c:v>3.3590376999999998E-2</c:v>
                </c:pt>
                <c:pt idx="48986">
                  <c:v>3.35903772E-2</c:v>
                </c:pt>
                <c:pt idx="48987">
                  <c:v>3.3590377400000003E-2</c:v>
                </c:pt>
                <c:pt idx="48988">
                  <c:v>3.3590377599999999E-2</c:v>
                </c:pt>
                <c:pt idx="48989">
                  <c:v>3.3590377800000001E-2</c:v>
                </c:pt>
                <c:pt idx="48990">
                  <c:v>3.3590377999999997E-2</c:v>
                </c:pt>
                <c:pt idx="48991">
                  <c:v>3.35903782E-2</c:v>
                </c:pt>
                <c:pt idx="48992">
                  <c:v>3.3590378400000002E-2</c:v>
                </c:pt>
                <c:pt idx="48993">
                  <c:v>3.3590378599999998E-2</c:v>
                </c:pt>
                <c:pt idx="48994">
                  <c:v>3.3590378800000001E-2</c:v>
                </c:pt>
                <c:pt idx="48995">
                  <c:v>3.3590378999999997E-2</c:v>
                </c:pt>
                <c:pt idx="48996">
                  <c:v>3.3590379199999999E-2</c:v>
                </c:pt>
                <c:pt idx="48997">
                  <c:v>3.3590379400000002E-2</c:v>
                </c:pt>
                <c:pt idx="48998">
                  <c:v>3.3590379599999998E-2</c:v>
                </c:pt>
                <c:pt idx="48999">
                  <c:v>3.35903798E-2</c:v>
                </c:pt>
                <c:pt idx="49000">
                  <c:v>3.3590380000000003E-2</c:v>
                </c:pt>
                <c:pt idx="49001">
                  <c:v>3.3590380199999999E-2</c:v>
                </c:pt>
                <c:pt idx="49002">
                  <c:v>3.3590380400000001E-2</c:v>
                </c:pt>
                <c:pt idx="49003">
                  <c:v>3.3590380599999997E-2</c:v>
                </c:pt>
                <c:pt idx="49004">
                  <c:v>3.35903808E-2</c:v>
                </c:pt>
                <c:pt idx="49005">
                  <c:v>3.3590381000000002E-2</c:v>
                </c:pt>
                <c:pt idx="49006">
                  <c:v>3.3590381199999998E-2</c:v>
                </c:pt>
                <c:pt idx="49007">
                  <c:v>3.3590381400000001E-2</c:v>
                </c:pt>
                <c:pt idx="49008">
                  <c:v>3.3590381599999997E-2</c:v>
                </c:pt>
                <c:pt idx="49009">
                  <c:v>3.3590381799999999E-2</c:v>
                </c:pt>
                <c:pt idx="49010">
                  <c:v>3.3590382000000002E-2</c:v>
                </c:pt>
                <c:pt idx="49011">
                  <c:v>3.3590382199999998E-2</c:v>
                </c:pt>
                <c:pt idx="49012">
                  <c:v>3.35903824E-2</c:v>
                </c:pt>
                <c:pt idx="49013">
                  <c:v>3.3590382600000003E-2</c:v>
                </c:pt>
                <c:pt idx="49014">
                  <c:v>3.3590382799999999E-2</c:v>
                </c:pt>
                <c:pt idx="49015">
                  <c:v>3.3590383000000001E-2</c:v>
                </c:pt>
                <c:pt idx="49016">
                  <c:v>3.3590383199999997E-2</c:v>
                </c:pt>
                <c:pt idx="49017">
                  <c:v>3.35903834E-2</c:v>
                </c:pt>
                <c:pt idx="49018">
                  <c:v>3.3590383600000003E-2</c:v>
                </c:pt>
                <c:pt idx="49019">
                  <c:v>3.3590383799999998E-2</c:v>
                </c:pt>
                <c:pt idx="49020">
                  <c:v>3.3590384000000001E-2</c:v>
                </c:pt>
                <c:pt idx="49021">
                  <c:v>3.3590384199999997E-2</c:v>
                </c:pt>
                <c:pt idx="49022">
                  <c:v>3.3590384399999999E-2</c:v>
                </c:pt>
                <c:pt idx="49023">
                  <c:v>3.3590384600000002E-2</c:v>
                </c:pt>
                <c:pt idx="49024">
                  <c:v>3.3590384799999998E-2</c:v>
                </c:pt>
                <c:pt idx="49025">
                  <c:v>3.3590385E-2</c:v>
                </c:pt>
                <c:pt idx="49026">
                  <c:v>3.3590385200000003E-2</c:v>
                </c:pt>
                <c:pt idx="49027">
                  <c:v>3.3590385399999999E-2</c:v>
                </c:pt>
                <c:pt idx="49028">
                  <c:v>3.3590385600000001E-2</c:v>
                </c:pt>
                <c:pt idx="49029">
                  <c:v>3.3590385799999997E-2</c:v>
                </c:pt>
                <c:pt idx="49030">
                  <c:v>3.3590386E-2</c:v>
                </c:pt>
                <c:pt idx="49031">
                  <c:v>3.3590386200000003E-2</c:v>
                </c:pt>
                <c:pt idx="49032">
                  <c:v>3.3590386399999998E-2</c:v>
                </c:pt>
                <c:pt idx="49033">
                  <c:v>3.3590386600000001E-2</c:v>
                </c:pt>
                <c:pt idx="49034">
                  <c:v>3.3590386799999997E-2</c:v>
                </c:pt>
                <c:pt idx="49035">
                  <c:v>3.3590386999999999E-2</c:v>
                </c:pt>
                <c:pt idx="49036">
                  <c:v>3.3590387200000002E-2</c:v>
                </c:pt>
                <c:pt idx="49037">
                  <c:v>3.3590387399999998E-2</c:v>
                </c:pt>
                <c:pt idx="49038">
                  <c:v>3.35903876E-2</c:v>
                </c:pt>
                <c:pt idx="49039">
                  <c:v>3.3590387800000003E-2</c:v>
                </c:pt>
                <c:pt idx="49040">
                  <c:v>3.3590387999999999E-2</c:v>
                </c:pt>
                <c:pt idx="49041">
                  <c:v>3.3590388200000001E-2</c:v>
                </c:pt>
                <c:pt idx="49042">
                  <c:v>3.3590388399999997E-2</c:v>
                </c:pt>
                <c:pt idx="49043">
                  <c:v>3.35903886E-2</c:v>
                </c:pt>
                <c:pt idx="49044">
                  <c:v>3.3590388800000003E-2</c:v>
                </c:pt>
                <c:pt idx="49045">
                  <c:v>3.3590388999999998E-2</c:v>
                </c:pt>
                <c:pt idx="49046">
                  <c:v>3.3590389200000001E-2</c:v>
                </c:pt>
                <c:pt idx="49047">
                  <c:v>3.3590389399999997E-2</c:v>
                </c:pt>
                <c:pt idx="49048">
                  <c:v>3.3590389599999999E-2</c:v>
                </c:pt>
                <c:pt idx="49049">
                  <c:v>3.3590389800000002E-2</c:v>
                </c:pt>
                <c:pt idx="49050">
                  <c:v>3.3590389999999998E-2</c:v>
                </c:pt>
                <c:pt idx="49051">
                  <c:v>3.35903902E-2</c:v>
                </c:pt>
                <c:pt idx="49052">
                  <c:v>3.3590390400000003E-2</c:v>
                </c:pt>
                <c:pt idx="49053">
                  <c:v>3.3590390599999999E-2</c:v>
                </c:pt>
                <c:pt idx="49054">
                  <c:v>3.3590390800000001E-2</c:v>
                </c:pt>
                <c:pt idx="49055">
                  <c:v>3.3590390999999997E-2</c:v>
                </c:pt>
                <c:pt idx="49056">
                  <c:v>3.35903912E-2</c:v>
                </c:pt>
                <c:pt idx="49057">
                  <c:v>3.3590391400000003E-2</c:v>
                </c:pt>
                <c:pt idx="49058">
                  <c:v>3.3590391599999998E-2</c:v>
                </c:pt>
                <c:pt idx="49059">
                  <c:v>3.3590391800000001E-2</c:v>
                </c:pt>
                <c:pt idx="49060">
                  <c:v>3.3590391999999997E-2</c:v>
                </c:pt>
                <c:pt idx="49061">
                  <c:v>3.3590392199999999E-2</c:v>
                </c:pt>
                <c:pt idx="49062">
                  <c:v>3.3590392400000002E-2</c:v>
                </c:pt>
                <c:pt idx="49063">
                  <c:v>3.3590392599999998E-2</c:v>
                </c:pt>
                <c:pt idx="49064">
                  <c:v>3.35903928E-2</c:v>
                </c:pt>
                <c:pt idx="49065">
                  <c:v>3.3590393000000003E-2</c:v>
                </c:pt>
                <c:pt idx="49066">
                  <c:v>3.3590393199999999E-2</c:v>
                </c:pt>
                <c:pt idx="49067">
                  <c:v>3.3590393400000002E-2</c:v>
                </c:pt>
                <c:pt idx="49068">
                  <c:v>3.3590393599999997E-2</c:v>
                </c:pt>
                <c:pt idx="49069">
                  <c:v>3.35903938E-2</c:v>
                </c:pt>
                <c:pt idx="49070">
                  <c:v>3.3590394000000003E-2</c:v>
                </c:pt>
                <c:pt idx="49071">
                  <c:v>3.3590394199999998E-2</c:v>
                </c:pt>
                <c:pt idx="49072">
                  <c:v>3.3590394400000001E-2</c:v>
                </c:pt>
                <c:pt idx="49073">
                  <c:v>3.3590394599999997E-2</c:v>
                </c:pt>
                <c:pt idx="49074">
                  <c:v>3.3590394799999999E-2</c:v>
                </c:pt>
                <c:pt idx="49075">
                  <c:v>3.3590395000000002E-2</c:v>
                </c:pt>
                <c:pt idx="49076">
                  <c:v>3.3590395199999998E-2</c:v>
                </c:pt>
                <c:pt idx="49077">
                  <c:v>3.35903954E-2</c:v>
                </c:pt>
                <c:pt idx="49078">
                  <c:v>3.3590395600000003E-2</c:v>
                </c:pt>
                <c:pt idx="49079">
                  <c:v>3.3590395799999999E-2</c:v>
                </c:pt>
                <c:pt idx="49080">
                  <c:v>3.3590396000000002E-2</c:v>
                </c:pt>
                <c:pt idx="49081">
                  <c:v>3.3590396199999997E-2</c:v>
                </c:pt>
                <c:pt idx="49082">
                  <c:v>3.35903964E-2</c:v>
                </c:pt>
                <c:pt idx="49083">
                  <c:v>3.3590396600000003E-2</c:v>
                </c:pt>
                <c:pt idx="49084">
                  <c:v>3.3590396799999998E-2</c:v>
                </c:pt>
                <c:pt idx="49085">
                  <c:v>3.3590397000000001E-2</c:v>
                </c:pt>
                <c:pt idx="49086">
                  <c:v>3.3590397199999997E-2</c:v>
                </c:pt>
                <c:pt idx="49087">
                  <c:v>3.3590397399999999E-2</c:v>
                </c:pt>
                <c:pt idx="49088">
                  <c:v>3.3590397600000002E-2</c:v>
                </c:pt>
                <c:pt idx="49089">
                  <c:v>3.3590397799999998E-2</c:v>
                </c:pt>
                <c:pt idx="49090">
                  <c:v>3.3590398E-2</c:v>
                </c:pt>
                <c:pt idx="49091">
                  <c:v>3.3590398200000003E-2</c:v>
                </c:pt>
                <c:pt idx="49092">
                  <c:v>3.3590398399999999E-2</c:v>
                </c:pt>
                <c:pt idx="49093">
                  <c:v>3.3590398600000002E-2</c:v>
                </c:pt>
                <c:pt idx="49094">
                  <c:v>3.3590398799999997E-2</c:v>
                </c:pt>
                <c:pt idx="49095">
                  <c:v>3.3590399E-2</c:v>
                </c:pt>
                <c:pt idx="49096">
                  <c:v>3.3590399200000003E-2</c:v>
                </c:pt>
                <c:pt idx="49097">
                  <c:v>3.3590399399999998E-2</c:v>
                </c:pt>
                <c:pt idx="49098">
                  <c:v>3.3590399600000001E-2</c:v>
                </c:pt>
                <c:pt idx="49099">
                  <c:v>3.3590399799999997E-2</c:v>
                </c:pt>
                <c:pt idx="49100">
                  <c:v>3.3590399999999999E-2</c:v>
                </c:pt>
                <c:pt idx="49101">
                  <c:v>3.3590400200000002E-2</c:v>
                </c:pt>
                <c:pt idx="49102">
                  <c:v>3.3590400399999998E-2</c:v>
                </c:pt>
                <c:pt idx="49103">
                  <c:v>3.35904006E-2</c:v>
                </c:pt>
                <c:pt idx="49104">
                  <c:v>3.3590400800000003E-2</c:v>
                </c:pt>
                <c:pt idx="49105">
                  <c:v>3.3590400999999999E-2</c:v>
                </c:pt>
                <c:pt idx="49106">
                  <c:v>3.3590401200000002E-2</c:v>
                </c:pt>
                <c:pt idx="49107">
                  <c:v>3.3590401399999997E-2</c:v>
                </c:pt>
                <c:pt idx="49108">
                  <c:v>3.35904016E-2</c:v>
                </c:pt>
                <c:pt idx="49109">
                  <c:v>3.3590401800000003E-2</c:v>
                </c:pt>
                <c:pt idx="49110">
                  <c:v>3.3590401999999998E-2</c:v>
                </c:pt>
                <c:pt idx="49111">
                  <c:v>3.3590402200000001E-2</c:v>
                </c:pt>
                <c:pt idx="49112">
                  <c:v>3.3590402399999997E-2</c:v>
                </c:pt>
                <c:pt idx="49113">
                  <c:v>3.3590402599999999E-2</c:v>
                </c:pt>
                <c:pt idx="49114">
                  <c:v>3.3590402800000002E-2</c:v>
                </c:pt>
                <c:pt idx="49115">
                  <c:v>3.3590402999999998E-2</c:v>
                </c:pt>
                <c:pt idx="49116">
                  <c:v>3.3590403200000001E-2</c:v>
                </c:pt>
                <c:pt idx="49117">
                  <c:v>3.3590403400000003E-2</c:v>
                </c:pt>
                <c:pt idx="49118">
                  <c:v>3.3590403599999999E-2</c:v>
                </c:pt>
                <c:pt idx="49119">
                  <c:v>3.3590403800000002E-2</c:v>
                </c:pt>
                <c:pt idx="49120">
                  <c:v>3.3590403999999997E-2</c:v>
                </c:pt>
                <c:pt idx="49121">
                  <c:v>3.35904042E-2</c:v>
                </c:pt>
                <c:pt idx="49122">
                  <c:v>3.3590404400000003E-2</c:v>
                </c:pt>
                <c:pt idx="49123">
                  <c:v>3.3590404599999998E-2</c:v>
                </c:pt>
                <c:pt idx="49124">
                  <c:v>3.3590404800000001E-2</c:v>
                </c:pt>
                <c:pt idx="49125">
                  <c:v>3.3590404999999997E-2</c:v>
                </c:pt>
                <c:pt idx="49126">
                  <c:v>3.3590405199999999E-2</c:v>
                </c:pt>
                <c:pt idx="49127">
                  <c:v>3.3590405400000002E-2</c:v>
                </c:pt>
                <c:pt idx="49128">
                  <c:v>3.3590405599999998E-2</c:v>
                </c:pt>
                <c:pt idx="49129">
                  <c:v>3.3590405800000001E-2</c:v>
                </c:pt>
                <c:pt idx="49130">
                  <c:v>3.3590406000000003E-2</c:v>
                </c:pt>
                <c:pt idx="49131">
                  <c:v>3.3590406199999999E-2</c:v>
                </c:pt>
                <c:pt idx="49132">
                  <c:v>3.3590406400000002E-2</c:v>
                </c:pt>
                <c:pt idx="49133">
                  <c:v>3.3590406599999997E-2</c:v>
                </c:pt>
                <c:pt idx="49134">
                  <c:v>3.35904068E-2</c:v>
                </c:pt>
                <c:pt idx="49135">
                  <c:v>3.3590407000000003E-2</c:v>
                </c:pt>
                <c:pt idx="49136">
                  <c:v>3.3590407199999998E-2</c:v>
                </c:pt>
                <c:pt idx="49137">
                  <c:v>3.3590407400000001E-2</c:v>
                </c:pt>
                <c:pt idx="49138">
                  <c:v>3.3590407599999997E-2</c:v>
                </c:pt>
                <c:pt idx="49139">
                  <c:v>3.3590407799999999E-2</c:v>
                </c:pt>
                <c:pt idx="49140">
                  <c:v>3.3590408000000002E-2</c:v>
                </c:pt>
                <c:pt idx="49141">
                  <c:v>3.3590408199999998E-2</c:v>
                </c:pt>
                <c:pt idx="49142">
                  <c:v>3.3590408400000001E-2</c:v>
                </c:pt>
                <c:pt idx="49143">
                  <c:v>3.3590408600000003E-2</c:v>
                </c:pt>
                <c:pt idx="49144">
                  <c:v>3.3590408799999999E-2</c:v>
                </c:pt>
                <c:pt idx="49145">
                  <c:v>3.3590409000000002E-2</c:v>
                </c:pt>
                <c:pt idx="49146">
                  <c:v>3.3590409199999997E-2</c:v>
                </c:pt>
                <c:pt idx="49147">
                  <c:v>3.35904094E-2</c:v>
                </c:pt>
                <c:pt idx="49148">
                  <c:v>3.3590409600000003E-2</c:v>
                </c:pt>
                <c:pt idx="49149">
                  <c:v>3.3590409799999998E-2</c:v>
                </c:pt>
                <c:pt idx="49150">
                  <c:v>3.3590410000000001E-2</c:v>
                </c:pt>
                <c:pt idx="49151">
                  <c:v>3.3590410199999997E-2</c:v>
                </c:pt>
                <c:pt idx="49152">
                  <c:v>3.35904104E-2</c:v>
                </c:pt>
                <c:pt idx="49153">
                  <c:v>3.3590410600000002E-2</c:v>
                </c:pt>
                <c:pt idx="49154">
                  <c:v>3.3590410799999998E-2</c:v>
                </c:pt>
                <c:pt idx="49155">
                  <c:v>3.3590411000000001E-2</c:v>
                </c:pt>
                <c:pt idx="49156">
                  <c:v>3.3590411200000003E-2</c:v>
                </c:pt>
                <c:pt idx="49157">
                  <c:v>3.3590411399999999E-2</c:v>
                </c:pt>
                <c:pt idx="49158">
                  <c:v>3.3590411600000002E-2</c:v>
                </c:pt>
                <c:pt idx="49159">
                  <c:v>3.3590411799999997E-2</c:v>
                </c:pt>
                <c:pt idx="49160">
                  <c:v>3.3590412E-2</c:v>
                </c:pt>
                <c:pt idx="49161">
                  <c:v>3.3590412200000003E-2</c:v>
                </c:pt>
                <c:pt idx="49162">
                  <c:v>3.3590412399999998E-2</c:v>
                </c:pt>
                <c:pt idx="49163">
                  <c:v>3.3590412600000001E-2</c:v>
                </c:pt>
                <c:pt idx="49164">
                  <c:v>3.3590412799999997E-2</c:v>
                </c:pt>
                <c:pt idx="49165">
                  <c:v>3.3590413E-2</c:v>
                </c:pt>
                <c:pt idx="49166">
                  <c:v>3.3590413200000002E-2</c:v>
                </c:pt>
                <c:pt idx="49167">
                  <c:v>3.3590413399999998E-2</c:v>
                </c:pt>
                <c:pt idx="49168">
                  <c:v>3.3590413600000001E-2</c:v>
                </c:pt>
                <c:pt idx="49169">
                  <c:v>3.3590413800000003E-2</c:v>
                </c:pt>
                <c:pt idx="49170">
                  <c:v>3.3590413999999999E-2</c:v>
                </c:pt>
                <c:pt idx="49171">
                  <c:v>3.3590414200000002E-2</c:v>
                </c:pt>
                <c:pt idx="49172">
                  <c:v>3.3590414399999997E-2</c:v>
                </c:pt>
                <c:pt idx="49173">
                  <c:v>3.35904146E-2</c:v>
                </c:pt>
                <c:pt idx="49174">
                  <c:v>3.3590414800000003E-2</c:v>
                </c:pt>
                <c:pt idx="49175">
                  <c:v>3.3590414999999998E-2</c:v>
                </c:pt>
                <c:pt idx="49176">
                  <c:v>3.3590415200000001E-2</c:v>
                </c:pt>
                <c:pt idx="49177">
                  <c:v>3.3590415399999997E-2</c:v>
                </c:pt>
                <c:pt idx="49178">
                  <c:v>3.35904156E-2</c:v>
                </c:pt>
                <c:pt idx="49179">
                  <c:v>3.3590415800000002E-2</c:v>
                </c:pt>
                <c:pt idx="49180">
                  <c:v>3.3590415999999998E-2</c:v>
                </c:pt>
                <c:pt idx="49181">
                  <c:v>3.3590416200000001E-2</c:v>
                </c:pt>
                <c:pt idx="49182">
                  <c:v>3.3590416400000003E-2</c:v>
                </c:pt>
                <c:pt idx="49183">
                  <c:v>3.3590416599999999E-2</c:v>
                </c:pt>
                <c:pt idx="49184">
                  <c:v>3.3590416800000002E-2</c:v>
                </c:pt>
                <c:pt idx="49185">
                  <c:v>3.3590416999999997E-2</c:v>
                </c:pt>
                <c:pt idx="49186">
                  <c:v>3.35904172E-2</c:v>
                </c:pt>
                <c:pt idx="49187">
                  <c:v>3.3590417400000003E-2</c:v>
                </c:pt>
                <c:pt idx="49188">
                  <c:v>3.3590417599999998E-2</c:v>
                </c:pt>
                <c:pt idx="49189">
                  <c:v>3.3590417800000001E-2</c:v>
                </c:pt>
                <c:pt idx="49190">
                  <c:v>3.3590417999999997E-2</c:v>
                </c:pt>
                <c:pt idx="49191">
                  <c:v>3.35904182E-2</c:v>
                </c:pt>
                <c:pt idx="49192">
                  <c:v>3.3590418400000002E-2</c:v>
                </c:pt>
                <c:pt idx="49193">
                  <c:v>3.3590418599999998E-2</c:v>
                </c:pt>
                <c:pt idx="49194">
                  <c:v>3.3590418800000001E-2</c:v>
                </c:pt>
                <c:pt idx="49195">
                  <c:v>3.3590419000000003E-2</c:v>
                </c:pt>
                <c:pt idx="49196">
                  <c:v>3.3590419199999999E-2</c:v>
                </c:pt>
                <c:pt idx="49197">
                  <c:v>3.3590419400000002E-2</c:v>
                </c:pt>
                <c:pt idx="49198">
                  <c:v>3.3590419599999997E-2</c:v>
                </c:pt>
                <c:pt idx="49199">
                  <c:v>3.35904198E-2</c:v>
                </c:pt>
                <c:pt idx="49200">
                  <c:v>3.3590420000000003E-2</c:v>
                </c:pt>
                <c:pt idx="49201">
                  <c:v>3.3590420199999999E-2</c:v>
                </c:pt>
                <c:pt idx="49202">
                  <c:v>3.3590420400000001E-2</c:v>
                </c:pt>
                <c:pt idx="49203">
                  <c:v>3.3590420599999997E-2</c:v>
                </c:pt>
                <c:pt idx="49204">
                  <c:v>3.35904208E-2</c:v>
                </c:pt>
                <c:pt idx="49205">
                  <c:v>3.3590421000000002E-2</c:v>
                </c:pt>
                <c:pt idx="49206">
                  <c:v>3.3590421199999998E-2</c:v>
                </c:pt>
                <c:pt idx="49207">
                  <c:v>3.3590421400000001E-2</c:v>
                </c:pt>
                <c:pt idx="49208">
                  <c:v>3.3590421600000003E-2</c:v>
                </c:pt>
                <c:pt idx="49209">
                  <c:v>3.3590421799999999E-2</c:v>
                </c:pt>
                <c:pt idx="49210">
                  <c:v>3.3590422000000002E-2</c:v>
                </c:pt>
                <c:pt idx="49211">
                  <c:v>3.3590422199999997E-2</c:v>
                </c:pt>
                <c:pt idx="49212">
                  <c:v>3.35904224E-2</c:v>
                </c:pt>
                <c:pt idx="49213">
                  <c:v>3.3590422600000003E-2</c:v>
                </c:pt>
                <c:pt idx="49214">
                  <c:v>3.3590422799999999E-2</c:v>
                </c:pt>
                <c:pt idx="49215">
                  <c:v>3.3590423000000001E-2</c:v>
                </c:pt>
                <c:pt idx="49216">
                  <c:v>3.3590423199999997E-2</c:v>
                </c:pt>
                <c:pt idx="49217">
                  <c:v>3.35904234E-2</c:v>
                </c:pt>
                <c:pt idx="49218">
                  <c:v>3.3590423600000002E-2</c:v>
                </c:pt>
                <c:pt idx="49219">
                  <c:v>3.3590423799999998E-2</c:v>
                </c:pt>
                <c:pt idx="49220">
                  <c:v>3.3590424000000001E-2</c:v>
                </c:pt>
                <c:pt idx="49221">
                  <c:v>3.3590424200000003E-2</c:v>
                </c:pt>
                <c:pt idx="49222">
                  <c:v>3.3590424399999999E-2</c:v>
                </c:pt>
                <c:pt idx="49223">
                  <c:v>3.3590424600000002E-2</c:v>
                </c:pt>
                <c:pt idx="49224">
                  <c:v>3.3590424799999997E-2</c:v>
                </c:pt>
                <c:pt idx="49225">
                  <c:v>3.3590425E-2</c:v>
                </c:pt>
                <c:pt idx="49226">
                  <c:v>3.3590425200000003E-2</c:v>
                </c:pt>
                <c:pt idx="49227">
                  <c:v>3.3590425399999999E-2</c:v>
                </c:pt>
                <c:pt idx="49228">
                  <c:v>3.3590425600000001E-2</c:v>
                </c:pt>
                <c:pt idx="49229">
                  <c:v>3.3590425799999997E-2</c:v>
                </c:pt>
                <c:pt idx="49230">
                  <c:v>3.3590426E-2</c:v>
                </c:pt>
                <c:pt idx="49231">
                  <c:v>3.3590426200000002E-2</c:v>
                </c:pt>
                <c:pt idx="49232">
                  <c:v>3.3590426399999998E-2</c:v>
                </c:pt>
                <c:pt idx="49233">
                  <c:v>3.3590426600000001E-2</c:v>
                </c:pt>
                <c:pt idx="49234">
                  <c:v>3.3590426800000003E-2</c:v>
                </c:pt>
                <c:pt idx="49235">
                  <c:v>3.3590426999999999E-2</c:v>
                </c:pt>
                <c:pt idx="49236">
                  <c:v>3.3590427200000002E-2</c:v>
                </c:pt>
                <c:pt idx="49237">
                  <c:v>3.3590427399999997E-2</c:v>
                </c:pt>
                <c:pt idx="49238">
                  <c:v>3.35904276E-2</c:v>
                </c:pt>
                <c:pt idx="49239">
                  <c:v>3.3590427800000003E-2</c:v>
                </c:pt>
                <c:pt idx="49240">
                  <c:v>3.3590427999999999E-2</c:v>
                </c:pt>
                <c:pt idx="49241">
                  <c:v>3.3590428200000001E-2</c:v>
                </c:pt>
                <c:pt idx="49242">
                  <c:v>3.3590428399999997E-2</c:v>
                </c:pt>
                <c:pt idx="49243">
                  <c:v>3.35904286E-2</c:v>
                </c:pt>
                <c:pt idx="49244">
                  <c:v>3.3590428800000002E-2</c:v>
                </c:pt>
                <c:pt idx="49245">
                  <c:v>3.3590428999999998E-2</c:v>
                </c:pt>
                <c:pt idx="49246">
                  <c:v>3.3590429200000001E-2</c:v>
                </c:pt>
                <c:pt idx="49247">
                  <c:v>3.3590429400000003E-2</c:v>
                </c:pt>
                <c:pt idx="49248">
                  <c:v>3.3590429599999999E-2</c:v>
                </c:pt>
                <c:pt idx="49249">
                  <c:v>3.3590429800000002E-2</c:v>
                </c:pt>
                <c:pt idx="49250">
                  <c:v>3.3590429999999998E-2</c:v>
                </c:pt>
                <c:pt idx="49251">
                  <c:v>3.35904302E-2</c:v>
                </c:pt>
                <c:pt idx="49252">
                  <c:v>3.3590430400000003E-2</c:v>
                </c:pt>
                <c:pt idx="49253">
                  <c:v>3.3590430599999999E-2</c:v>
                </c:pt>
                <c:pt idx="49254">
                  <c:v>3.3590430800000001E-2</c:v>
                </c:pt>
                <c:pt idx="49255">
                  <c:v>3.3590430999999997E-2</c:v>
                </c:pt>
                <c:pt idx="49256">
                  <c:v>3.35904312E-2</c:v>
                </c:pt>
                <c:pt idx="49257">
                  <c:v>3.3590431400000002E-2</c:v>
                </c:pt>
                <c:pt idx="49258">
                  <c:v>3.3590431599999998E-2</c:v>
                </c:pt>
                <c:pt idx="49259">
                  <c:v>3.3590431800000001E-2</c:v>
                </c:pt>
                <c:pt idx="49260">
                  <c:v>3.3590432000000003E-2</c:v>
                </c:pt>
                <c:pt idx="49261">
                  <c:v>3.3590432199999999E-2</c:v>
                </c:pt>
                <c:pt idx="49262">
                  <c:v>3.3590432400000002E-2</c:v>
                </c:pt>
                <c:pt idx="49263">
                  <c:v>3.3590432599999998E-2</c:v>
                </c:pt>
                <c:pt idx="49264">
                  <c:v>3.35904328E-2</c:v>
                </c:pt>
                <c:pt idx="49265">
                  <c:v>3.3590433000000003E-2</c:v>
                </c:pt>
                <c:pt idx="49266">
                  <c:v>3.3590433199999999E-2</c:v>
                </c:pt>
                <c:pt idx="49267">
                  <c:v>3.3590433400000001E-2</c:v>
                </c:pt>
                <c:pt idx="49268">
                  <c:v>3.3590433599999997E-2</c:v>
                </c:pt>
                <c:pt idx="49269">
                  <c:v>3.35904338E-2</c:v>
                </c:pt>
                <c:pt idx="49270">
                  <c:v>3.3590434000000002E-2</c:v>
                </c:pt>
                <c:pt idx="49271">
                  <c:v>3.3590434199999998E-2</c:v>
                </c:pt>
                <c:pt idx="49272">
                  <c:v>3.3590434400000001E-2</c:v>
                </c:pt>
                <c:pt idx="49273">
                  <c:v>3.3590434600000003E-2</c:v>
                </c:pt>
                <c:pt idx="49274">
                  <c:v>3.3590434799999999E-2</c:v>
                </c:pt>
                <c:pt idx="49275">
                  <c:v>3.3590435000000002E-2</c:v>
                </c:pt>
                <c:pt idx="49276">
                  <c:v>3.3590435199999998E-2</c:v>
                </c:pt>
                <c:pt idx="49277">
                  <c:v>3.35904354E-2</c:v>
                </c:pt>
                <c:pt idx="49278">
                  <c:v>3.3590435600000003E-2</c:v>
                </c:pt>
                <c:pt idx="49279">
                  <c:v>3.3590435799999999E-2</c:v>
                </c:pt>
                <c:pt idx="49280">
                  <c:v>3.3590436000000001E-2</c:v>
                </c:pt>
                <c:pt idx="49281">
                  <c:v>3.3590436199999997E-2</c:v>
                </c:pt>
                <c:pt idx="49282">
                  <c:v>3.35904364E-2</c:v>
                </c:pt>
                <c:pt idx="49283">
                  <c:v>3.3590436600000002E-2</c:v>
                </c:pt>
                <c:pt idx="49284">
                  <c:v>3.3590436799999998E-2</c:v>
                </c:pt>
                <c:pt idx="49285">
                  <c:v>3.3590437000000001E-2</c:v>
                </c:pt>
                <c:pt idx="49286">
                  <c:v>3.3590437200000003E-2</c:v>
                </c:pt>
                <c:pt idx="49287">
                  <c:v>3.3590437399999999E-2</c:v>
                </c:pt>
                <c:pt idx="49288">
                  <c:v>3.3590437600000002E-2</c:v>
                </c:pt>
                <c:pt idx="49289">
                  <c:v>3.3590437799999998E-2</c:v>
                </c:pt>
                <c:pt idx="49290">
                  <c:v>3.3590438E-2</c:v>
                </c:pt>
                <c:pt idx="49291">
                  <c:v>3.3590438200000003E-2</c:v>
                </c:pt>
                <c:pt idx="49292">
                  <c:v>3.3590438399999999E-2</c:v>
                </c:pt>
                <c:pt idx="49293">
                  <c:v>3.3590438600000001E-2</c:v>
                </c:pt>
                <c:pt idx="49294">
                  <c:v>3.3590438799999997E-2</c:v>
                </c:pt>
                <c:pt idx="49295">
                  <c:v>3.3590439E-2</c:v>
                </c:pt>
                <c:pt idx="49296">
                  <c:v>3.3590439200000002E-2</c:v>
                </c:pt>
                <c:pt idx="49297">
                  <c:v>3.3590439399999998E-2</c:v>
                </c:pt>
                <c:pt idx="49298">
                  <c:v>3.3590439600000001E-2</c:v>
                </c:pt>
                <c:pt idx="49299">
                  <c:v>3.3590439800000003E-2</c:v>
                </c:pt>
                <c:pt idx="49300">
                  <c:v>3.3590439999999999E-2</c:v>
                </c:pt>
                <c:pt idx="49301">
                  <c:v>3.3590440200000002E-2</c:v>
                </c:pt>
                <c:pt idx="49302">
                  <c:v>3.3590440399999998E-2</c:v>
                </c:pt>
                <c:pt idx="49303">
                  <c:v>3.35904406E-2</c:v>
                </c:pt>
                <c:pt idx="49304">
                  <c:v>3.3590440800000003E-2</c:v>
                </c:pt>
                <c:pt idx="49305">
                  <c:v>3.3590440999999999E-2</c:v>
                </c:pt>
                <c:pt idx="49306">
                  <c:v>3.3590441200000001E-2</c:v>
                </c:pt>
                <c:pt idx="49307">
                  <c:v>3.3590441399999997E-2</c:v>
                </c:pt>
                <c:pt idx="49308">
                  <c:v>3.35904416E-2</c:v>
                </c:pt>
                <c:pt idx="49309">
                  <c:v>3.3590441800000002E-2</c:v>
                </c:pt>
                <c:pt idx="49310">
                  <c:v>3.3590441999999998E-2</c:v>
                </c:pt>
                <c:pt idx="49311">
                  <c:v>3.3590442200000001E-2</c:v>
                </c:pt>
                <c:pt idx="49312">
                  <c:v>3.3590442399999997E-2</c:v>
                </c:pt>
                <c:pt idx="49313">
                  <c:v>3.3590442599999999E-2</c:v>
                </c:pt>
                <c:pt idx="49314">
                  <c:v>3.3590442800000002E-2</c:v>
                </c:pt>
                <c:pt idx="49315">
                  <c:v>3.3590442999999998E-2</c:v>
                </c:pt>
                <c:pt idx="49316">
                  <c:v>3.35904432E-2</c:v>
                </c:pt>
                <c:pt idx="49317">
                  <c:v>3.3590443400000003E-2</c:v>
                </c:pt>
                <c:pt idx="49318">
                  <c:v>3.3590443599999999E-2</c:v>
                </c:pt>
                <c:pt idx="49319">
                  <c:v>3.3590443800000001E-2</c:v>
                </c:pt>
                <c:pt idx="49320">
                  <c:v>3.3590443999999997E-2</c:v>
                </c:pt>
                <c:pt idx="49321">
                  <c:v>3.35904442E-2</c:v>
                </c:pt>
                <c:pt idx="49322">
                  <c:v>3.3590444400000002E-2</c:v>
                </c:pt>
                <c:pt idx="49323">
                  <c:v>3.3590444599999998E-2</c:v>
                </c:pt>
                <c:pt idx="49324">
                  <c:v>3.3590444800000001E-2</c:v>
                </c:pt>
                <c:pt idx="49325">
                  <c:v>3.3590444999999997E-2</c:v>
                </c:pt>
                <c:pt idx="49326">
                  <c:v>3.3590445199999999E-2</c:v>
                </c:pt>
                <c:pt idx="49327">
                  <c:v>3.3590445400000002E-2</c:v>
                </c:pt>
                <c:pt idx="49328">
                  <c:v>3.3590445599999998E-2</c:v>
                </c:pt>
                <c:pt idx="49329">
                  <c:v>3.35904458E-2</c:v>
                </c:pt>
                <c:pt idx="49330">
                  <c:v>3.3590446000000003E-2</c:v>
                </c:pt>
                <c:pt idx="49331">
                  <c:v>3.3590446199999999E-2</c:v>
                </c:pt>
                <c:pt idx="49332">
                  <c:v>3.3590446400000001E-2</c:v>
                </c:pt>
                <c:pt idx="49333">
                  <c:v>3.3590446599999997E-2</c:v>
                </c:pt>
                <c:pt idx="49334">
                  <c:v>3.35904468E-2</c:v>
                </c:pt>
                <c:pt idx="49335">
                  <c:v>3.3590447000000002E-2</c:v>
                </c:pt>
                <c:pt idx="49336">
                  <c:v>3.3590447199999998E-2</c:v>
                </c:pt>
                <c:pt idx="49337">
                  <c:v>3.3590447400000001E-2</c:v>
                </c:pt>
                <c:pt idx="49338">
                  <c:v>3.3590447599999997E-2</c:v>
                </c:pt>
                <c:pt idx="49339">
                  <c:v>3.3590447799999999E-2</c:v>
                </c:pt>
                <c:pt idx="49340">
                  <c:v>3.3590448000000002E-2</c:v>
                </c:pt>
                <c:pt idx="49341">
                  <c:v>3.3590448199999998E-2</c:v>
                </c:pt>
                <c:pt idx="49342">
                  <c:v>3.35904484E-2</c:v>
                </c:pt>
                <c:pt idx="49343">
                  <c:v>3.3590448600000003E-2</c:v>
                </c:pt>
                <c:pt idx="49344">
                  <c:v>3.3590448799999999E-2</c:v>
                </c:pt>
                <c:pt idx="49345">
                  <c:v>3.3590449000000001E-2</c:v>
                </c:pt>
                <c:pt idx="49346">
                  <c:v>3.3590449199999997E-2</c:v>
                </c:pt>
                <c:pt idx="49347">
                  <c:v>3.35904494E-2</c:v>
                </c:pt>
                <c:pt idx="49348">
                  <c:v>3.3590449600000002E-2</c:v>
                </c:pt>
                <c:pt idx="49349">
                  <c:v>3.3590449799999998E-2</c:v>
                </c:pt>
                <c:pt idx="49350">
                  <c:v>3.3590450000000001E-2</c:v>
                </c:pt>
                <c:pt idx="49351">
                  <c:v>3.3590450199999997E-2</c:v>
                </c:pt>
                <c:pt idx="49352">
                  <c:v>3.3590450399999999E-2</c:v>
                </c:pt>
                <c:pt idx="49353">
                  <c:v>3.3590450600000002E-2</c:v>
                </c:pt>
                <c:pt idx="49354">
                  <c:v>3.3590450799999998E-2</c:v>
                </c:pt>
                <c:pt idx="49355">
                  <c:v>3.3590451E-2</c:v>
                </c:pt>
                <c:pt idx="49356">
                  <c:v>3.3590451200000003E-2</c:v>
                </c:pt>
                <c:pt idx="49357">
                  <c:v>3.3590451399999999E-2</c:v>
                </c:pt>
                <c:pt idx="49358">
                  <c:v>3.3590451600000001E-2</c:v>
                </c:pt>
                <c:pt idx="49359">
                  <c:v>3.3590451799999997E-2</c:v>
                </c:pt>
                <c:pt idx="49360">
                  <c:v>3.3590452E-2</c:v>
                </c:pt>
                <c:pt idx="49361">
                  <c:v>3.3590452200000002E-2</c:v>
                </c:pt>
                <c:pt idx="49362">
                  <c:v>3.3590452399999998E-2</c:v>
                </c:pt>
                <c:pt idx="49363">
                  <c:v>3.3590452600000001E-2</c:v>
                </c:pt>
                <c:pt idx="49364">
                  <c:v>3.3590452799999997E-2</c:v>
                </c:pt>
                <c:pt idx="49365">
                  <c:v>3.3590452999999999E-2</c:v>
                </c:pt>
                <c:pt idx="49366">
                  <c:v>3.3590453200000002E-2</c:v>
                </c:pt>
                <c:pt idx="49367">
                  <c:v>3.3590453399999998E-2</c:v>
                </c:pt>
                <c:pt idx="49368">
                  <c:v>3.35904536E-2</c:v>
                </c:pt>
                <c:pt idx="49369">
                  <c:v>3.3590453800000003E-2</c:v>
                </c:pt>
                <c:pt idx="49370">
                  <c:v>3.3590453999999999E-2</c:v>
                </c:pt>
                <c:pt idx="49371">
                  <c:v>3.3590454200000001E-2</c:v>
                </c:pt>
                <c:pt idx="49372">
                  <c:v>3.3590454399999997E-2</c:v>
                </c:pt>
                <c:pt idx="49373">
                  <c:v>3.35904546E-2</c:v>
                </c:pt>
                <c:pt idx="49374">
                  <c:v>3.3590454800000002E-2</c:v>
                </c:pt>
                <c:pt idx="49375">
                  <c:v>3.3590454999999998E-2</c:v>
                </c:pt>
                <c:pt idx="49376">
                  <c:v>3.3590455200000001E-2</c:v>
                </c:pt>
                <c:pt idx="49377">
                  <c:v>3.3590455399999997E-2</c:v>
                </c:pt>
                <c:pt idx="49378">
                  <c:v>3.3590455599999999E-2</c:v>
                </c:pt>
                <c:pt idx="49379">
                  <c:v>3.3590455800000002E-2</c:v>
                </c:pt>
                <c:pt idx="49380">
                  <c:v>3.3590455999999998E-2</c:v>
                </c:pt>
                <c:pt idx="49381">
                  <c:v>3.35904562E-2</c:v>
                </c:pt>
                <c:pt idx="49382">
                  <c:v>3.3590456400000003E-2</c:v>
                </c:pt>
                <c:pt idx="49383">
                  <c:v>3.3590456599999999E-2</c:v>
                </c:pt>
                <c:pt idx="49384">
                  <c:v>3.3590456800000001E-2</c:v>
                </c:pt>
                <c:pt idx="49385">
                  <c:v>3.3590456999999997E-2</c:v>
                </c:pt>
                <c:pt idx="49386">
                  <c:v>3.35904572E-2</c:v>
                </c:pt>
                <c:pt idx="49387">
                  <c:v>3.3590457400000003E-2</c:v>
                </c:pt>
                <c:pt idx="49388">
                  <c:v>3.3590457599999998E-2</c:v>
                </c:pt>
                <c:pt idx="49389">
                  <c:v>3.3590457800000001E-2</c:v>
                </c:pt>
                <c:pt idx="49390">
                  <c:v>3.3590457999999997E-2</c:v>
                </c:pt>
                <c:pt idx="49391">
                  <c:v>3.3590458199999999E-2</c:v>
                </c:pt>
                <c:pt idx="49392">
                  <c:v>3.3590458400000002E-2</c:v>
                </c:pt>
                <c:pt idx="49393">
                  <c:v>3.3590458599999998E-2</c:v>
                </c:pt>
                <c:pt idx="49394">
                  <c:v>3.35904588E-2</c:v>
                </c:pt>
                <c:pt idx="49395">
                  <c:v>3.3590459000000003E-2</c:v>
                </c:pt>
                <c:pt idx="49396">
                  <c:v>3.3590459199999999E-2</c:v>
                </c:pt>
                <c:pt idx="49397">
                  <c:v>3.3590459400000001E-2</c:v>
                </c:pt>
                <c:pt idx="49398">
                  <c:v>3.3590459599999997E-2</c:v>
                </c:pt>
                <c:pt idx="49399">
                  <c:v>3.35904598E-2</c:v>
                </c:pt>
                <c:pt idx="49400">
                  <c:v>3.3590460000000003E-2</c:v>
                </c:pt>
                <c:pt idx="49401">
                  <c:v>3.3590460199999998E-2</c:v>
                </c:pt>
                <c:pt idx="49402">
                  <c:v>3.3590460400000001E-2</c:v>
                </c:pt>
                <c:pt idx="49403">
                  <c:v>3.3590460599999997E-2</c:v>
                </c:pt>
                <c:pt idx="49404">
                  <c:v>3.3590460799999999E-2</c:v>
                </c:pt>
                <c:pt idx="49405">
                  <c:v>3.3590461000000002E-2</c:v>
                </c:pt>
                <c:pt idx="49406">
                  <c:v>3.3590461199999998E-2</c:v>
                </c:pt>
                <c:pt idx="49407">
                  <c:v>3.35904614E-2</c:v>
                </c:pt>
                <c:pt idx="49408">
                  <c:v>3.3590461600000003E-2</c:v>
                </c:pt>
                <c:pt idx="49409">
                  <c:v>3.3590461799999999E-2</c:v>
                </c:pt>
                <c:pt idx="49410">
                  <c:v>3.3590462000000001E-2</c:v>
                </c:pt>
                <c:pt idx="49411">
                  <c:v>3.3590462199999997E-2</c:v>
                </c:pt>
                <c:pt idx="49412">
                  <c:v>3.35904624E-2</c:v>
                </c:pt>
                <c:pt idx="49413">
                  <c:v>3.3590462600000003E-2</c:v>
                </c:pt>
                <c:pt idx="49414">
                  <c:v>3.3590462799999998E-2</c:v>
                </c:pt>
                <c:pt idx="49415">
                  <c:v>3.3590463000000001E-2</c:v>
                </c:pt>
                <c:pt idx="49416">
                  <c:v>3.3590463199999997E-2</c:v>
                </c:pt>
                <c:pt idx="49417">
                  <c:v>3.3590463399999999E-2</c:v>
                </c:pt>
                <c:pt idx="49418">
                  <c:v>3.3590463600000002E-2</c:v>
                </c:pt>
                <c:pt idx="49419">
                  <c:v>3.3590463799999998E-2</c:v>
                </c:pt>
                <c:pt idx="49420">
                  <c:v>3.3590464E-2</c:v>
                </c:pt>
                <c:pt idx="49421">
                  <c:v>3.3590464200000003E-2</c:v>
                </c:pt>
                <c:pt idx="49422">
                  <c:v>3.3590464399999999E-2</c:v>
                </c:pt>
                <c:pt idx="49423">
                  <c:v>3.3590464600000002E-2</c:v>
                </c:pt>
                <c:pt idx="49424">
                  <c:v>3.3590464799999997E-2</c:v>
                </c:pt>
                <c:pt idx="49425">
                  <c:v>3.3590465E-2</c:v>
                </c:pt>
                <c:pt idx="49426">
                  <c:v>3.3590465200000003E-2</c:v>
                </c:pt>
                <c:pt idx="49427">
                  <c:v>3.3590465399999998E-2</c:v>
                </c:pt>
                <c:pt idx="49428">
                  <c:v>3.3590465600000001E-2</c:v>
                </c:pt>
                <c:pt idx="49429">
                  <c:v>3.3590465799999997E-2</c:v>
                </c:pt>
                <c:pt idx="49430">
                  <c:v>3.3590465999999999E-2</c:v>
                </c:pt>
                <c:pt idx="49431">
                  <c:v>3.3590466200000002E-2</c:v>
                </c:pt>
                <c:pt idx="49432">
                  <c:v>3.3590466399999998E-2</c:v>
                </c:pt>
                <c:pt idx="49433">
                  <c:v>3.35904666E-2</c:v>
                </c:pt>
                <c:pt idx="49434">
                  <c:v>3.3590466800000003E-2</c:v>
                </c:pt>
                <c:pt idx="49435">
                  <c:v>3.3590466999999999E-2</c:v>
                </c:pt>
                <c:pt idx="49436">
                  <c:v>3.3590467200000002E-2</c:v>
                </c:pt>
                <c:pt idx="49437">
                  <c:v>3.3590467399999997E-2</c:v>
                </c:pt>
                <c:pt idx="49438">
                  <c:v>3.35904676E-2</c:v>
                </c:pt>
                <c:pt idx="49439">
                  <c:v>3.3590467800000003E-2</c:v>
                </c:pt>
                <c:pt idx="49440">
                  <c:v>3.3590467999999998E-2</c:v>
                </c:pt>
                <c:pt idx="49441">
                  <c:v>3.3590468200000001E-2</c:v>
                </c:pt>
                <c:pt idx="49442">
                  <c:v>3.3590468399999997E-2</c:v>
                </c:pt>
                <c:pt idx="49443">
                  <c:v>3.3590468599999999E-2</c:v>
                </c:pt>
                <c:pt idx="49444">
                  <c:v>3.3590468800000002E-2</c:v>
                </c:pt>
                <c:pt idx="49445">
                  <c:v>3.3590468999999998E-2</c:v>
                </c:pt>
                <c:pt idx="49446">
                  <c:v>3.35904692E-2</c:v>
                </c:pt>
                <c:pt idx="49447">
                  <c:v>3.3590469400000003E-2</c:v>
                </c:pt>
                <c:pt idx="49448">
                  <c:v>3.3590469599999999E-2</c:v>
                </c:pt>
                <c:pt idx="49449">
                  <c:v>3.3590469800000002E-2</c:v>
                </c:pt>
                <c:pt idx="49450">
                  <c:v>3.3590469999999997E-2</c:v>
                </c:pt>
                <c:pt idx="49451">
                  <c:v>3.35904702E-2</c:v>
                </c:pt>
                <c:pt idx="49452">
                  <c:v>3.3590470400000003E-2</c:v>
                </c:pt>
                <c:pt idx="49453">
                  <c:v>3.3590470599999998E-2</c:v>
                </c:pt>
                <c:pt idx="49454">
                  <c:v>3.3590470800000001E-2</c:v>
                </c:pt>
                <c:pt idx="49455">
                  <c:v>3.3590470999999997E-2</c:v>
                </c:pt>
                <c:pt idx="49456">
                  <c:v>3.3590471199999999E-2</c:v>
                </c:pt>
                <c:pt idx="49457">
                  <c:v>3.3590471400000002E-2</c:v>
                </c:pt>
                <c:pt idx="49458">
                  <c:v>3.3590471599999998E-2</c:v>
                </c:pt>
                <c:pt idx="49459">
                  <c:v>3.35904718E-2</c:v>
                </c:pt>
                <c:pt idx="49460">
                  <c:v>3.3590472000000003E-2</c:v>
                </c:pt>
                <c:pt idx="49461">
                  <c:v>3.3590472199999999E-2</c:v>
                </c:pt>
                <c:pt idx="49462">
                  <c:v>3.3590472400000002E-2</c:v>
                </c:pt>
                <c:pt idx="49463">
                  <c:v>3.3590472599999997E-2</c:v>
                </c:pt>
                <c:pt idx="49464">
                  <c:v>3.35904728E-2</c:v>
                </c:pt>
                <c:pt idx="49465">
                  <c:v>3.3590473000000003E-2</c:v>
                </c:pt>
                <c:pt idx="49466">
                  <c:v>3.3590473199999998E-2</c:v>
                </c:pt>
                <c:pt idx="49467">
                  <c:v>3.3590473400000001E-2</c:v>
                </c:pt>
                <c:pt idx="49468">
                  <c:v>3.3590473599999997E-2</c:v>
                </c:pt>
                <c:pt idx="49469">
                  <c:v>3.3590473799999999E-2</c:v>
                </c:pt>
                <c:pt idx="49470">
                  <c:v>3.3590474000000002E-2</c:v>
                </c:pt>
                <c:pt idx="49471">
                  <c:v>3.3590474199999998E-2</c:v>
                </c:pt>
                <c:pt idx="49472">
                  <c:v>3.3590474400000001E-2</c:v>
                </c:pt>
                <c:pt idx="49473">
                  <c:v>3.3590474600000003E-2</c:v>
                </c:pt>
                <c:pt idx="49474">
                  <c:v>3.3590474799999999E-2</c:v>
                </c:pt>
                <c:pt idx="49475">
                  <c:v>3.3590475000000002E-2</c:v>
                </c:pt>
                <c:pt idx="49476">
                  <c:v>3.3590475199999997E-2</c:v>
                </c:pt>
                <c:pt idx="49477">
                  <c:v>3.35904754E-2</c:v>
                </c:pt>
                <c:pt idx="49478">
                  <c:v>3.3590475600000003E-2</c:v>
                </c:pt>
                <c:pt idx="49479">
                  <c:v>3.3590475799999998E-2</c:v>
                </c:pt>
                <c:pt idx="49480">
                  <c:v>3.3590476000000001E-2</c:v>
                </c:pt>
                <c:pt idx="49481">
                  <c:v>3.3590476199999997E-2</c:v>
                </c:pt>
                <c:pt idx="49482">
                  <c:v>3.3590476399999999E-2</c:v>
                </c:pt>
                <c:pt idx="49483">
                  <c:v>3.3590476600000002E-2</c:v>
                </c:pt>
                <c:pt idx="49484">
                  <c:v>3.3590476799999998E-2</c:v>
                </c:pt>
                <c:pt idx="49485">
                  <c:v>3.3590477000000001E-2</c:v>
                </c:pt>
                <c:pt idx="49486">
                  <c:v>3.3590477200000003E-2</c:v>
                </c:pt>
                <c:pt idx="49487">
                  <c:v>3.3590477399999999E-2</c:v>
                </c:pt>
                <c:pt idx="49488">
                  <c:v>3.3590477600000002E-2</c:v>
                </c:pt>
                <c:pt idx="49489">
                  <c:v>3.3590477799999997E-2</c:v>
                </c:pt>
                <c:pt idx="49490">
                  <c:v>3.3590478E-2</c:v>
                </c:pt>
                <c:pt idx="49491">
                  <c:v>3.3590478200000003E-2</c:v>
                </c:pt>
                <c:pt idx="49492">
                  <c:v>3.3590478399999998E-2</c:v>
                </c:pt>
                <c:pt idx="49493">
                  <c:v>3.3590478600000001E-2</c:v>
                </c:pt>
                <c:pt idx="49494">
                  <c:v>3.3590478799999997E-2</c:v>
                </c:pt>
                <c:pt idx="49495">
                  <c:v>3.3590478999999999E-2</c:v>
                </c:pt>
                <c:pt idx="49496">
                  <c:v>3.3590479200000002E-2</c:v>
                </c:pt>
                <c:pt idx="49497">
                  <c:v>3.3590479399999998E-2</c:v>
                </c:pt>
                <c:pt idx="49498">
                  <c:v>3.3590479600000001E-2</c:v>
                </c:pt>
                <c:pt idx="49499">
                  <c:v>3.3590479800000003E-2</c:v>
                </c:pt>
                <c:pt idx="49500">
                  <c:v>3.3590479999999999E-2</c:v>
                </c:pt>
                <c:pt idx="49501">
                  <c:v>3.3590480200000002E-2</c:v>
                </c:pt>
                <c:pt idx="49502">
                  <c:v>3.3590480399999997E-2</c:v>
                </c:pt>
                <c:pt idx="49503">
                  <c:v>3.35904806E-2</c:v>
                </c:pt>
                <c:pt idx="49504">
                  <c:v>3.3590480800000003E-2</c:v>
                </c:pt>
                <c:pt idx="49505">
                  <c:v>3.3590480999999998E-2</c:v>
                </c:pt>
                <c:pt idx="49506">
                  <c:v>3.3590481200000001E-2</c:v>
                </c:pt>
                <c:pt idx="49507">
                  <c:v>3.3590481399999997E-2</c:v>
                </c:pt>
                <c:pt idx="49508">
                  <c:v>3.3590481599999999E-2</c:v>
                </c:pt>
                <c:pt idx="49509">
                  <c:v>3.3590481800000002E-2</c:v>
                </c:pt>
                <c:pt idx="49510">
                  <c:v>3.3590481999999998E-2</c:v>
                </c:pt>
                <c:pt idx="49511">
                  <c:v>3.3590482200000001E-2</c:v>
                </c:pt>
                <c:pt idx="49512">
                  <c:v>3.3590482400000003E-2</c:v>
                </c:pt>
                <c:pt idx="49513">
                  <c:v>3.3590482599999999E-2</c:v>
                </c:pt>
                <c:pt idx="49514">
                  <c:v>3.3590482800000002E-2</c:v>
                </c:pt>
                <c:pt idx="49515">
                  <c:v>3.3590482999999997E-2</c:v>
                </c:pt>
                <c:pt idx="49516">
                  <c:v>3.35904832E-2</c:v>
                </c:pt>
                <c:pt idx="49517">
                  <c:v>3.3590483400000003E-2</c:v>
                </c:pt>
                <c:pt idx="49518">
                  <c:v>3.3590483599999998E-2</c:v>
                </c:pt>
                <c:pt idx="49519">
                  <c:v>3.3590483800000001E-2</c:v>
                </c:pt>
                <c:pt idx="49520">
                  <c:v>3.3590483999999997E-2</c:v>
                </c:pt>
                <c:pt idx="49521">
                  <c:v>3.35904842E-2</c:v>
                </c:pt>
                <c:pt idx="49522">
                  <c:v>3.3590484400000002E-2</c:v>
                </c:pt>
                <c:pt idx="49523">
                  <c:v>3.3590484599999998E-2</c:v>
                </c:pt>
                <c:pt idx="49524">
                  <c:v>3.3590484800000001E-2</c:v>
                </c:pt>
                <c:pt idx="49525">
                  <c:v>3.3590485000000003E-2</c:v>
                </c:pt>
                <c:pt idx="49526">
                  <c:v>3.3590485199999999E-2</c:v>
                </c:pt>
                <c:pt idx="49527">
                  <c:v>3.3590485400000002E-2</c:v>
                </c:pt>
                <c:pt idx="49528">
                  <c:v>3.3590485599999997E-2</c:v>
                </c:pt>
                <c:pt idx="49529">
                  <c:v>3.35904858E-2</c:v>
                </c:pt>
                <c:pt idx="49530">
                  <c:v>3.3590486000000003E-2</c:v>
                </c:pt>
                <c:pt idx="49531">
                  <c:v>3.3590486199999998E-2</c:v>
                </c:pt>
                <c:pt idx="49532">
                  <c:v>3.3590486400000001E-2</c:v>
                </c:pt>
                <c:pt idx="49533">
                  <c:v>3.3590486599999997E-2</c:v>
                </c:pt>
                <c:pt idx="49534">
                  <c:v>3.35904868E-2</c:v>
                </c:pt>
                <c:pt idx="49535">
                  <c:v>3.3590487000000002E-2</c:v>
                </c:pt>
                <c:pt idx="49536">
                  <c:v>3.3590487199999998E-2</c:v>
                </c:pt>
                <c:pt idx="49537">
                  <c:v>3.3590487400000001E-2</c:v>
                </c:pt>
                <c:pt idx="49538">
                  <c:v>3.3590487600000003E-2</c:v>
                </c:pt>
                <c:pt idx="49539">
                  <c:v>3.3590487799999999E-2</c:v>
                </c:pt>
                <c:pt idx="49540">
                  <c:v>3.3590488000000002E-2</c:v>
                </c:pt>
                <c:pt idx="49541">
                  <c:v>3.3590488199999997E-2</c:v>
                </c:pt>
                <c:pt idx="49542">
                  <c:v>3.35904884E-2</c:v>
                </c:pt>
                <c:pt idx="49543">
                  <c:v>3.3590488600000003E-2</c:v>
                </c:pt>
                <c:pt idx="49544">
                  <c:v>3.3590488799999998E-2</c:v>
                </c:pt>
                <c:pt idx="49545">
                  <c:v>3.3590489000000001E-2</c:v>
                </c:pt>
                <c:pt idx="49546">
                  <c:v>3.3590489199999997E-2</c:v>
                </c:pt>
                <c:pt idx="49547">
                  <c:v>3.35904894E-2</c:v>
                </c:pt>
                <c:pt idx="49548">
                  <c:v>3.3590489600000002E-2</c:v>
                </c:pt>
                <c:pt idx="49549">
                  <c:v>3.3590489799999998E-2</c:v>
                </c:pt>
                <c:pt idx="49550">
                  <c:v>3.3590490000000001E-2</c:v>
                </c:pt>
                <c:pt idx="49551">
                  <c:v>3.3590490200000003E-2</c:v>
                </c:pt>
                <c:pt idx="49552">
                  <c:v>3.3590490399999999E-2</c:v>
                </c:pt>
                <c:pt idx="49553">
                  <c:v>3.3590490600000002E-2</c:v>
                </c:pt>
                <c:pt idx="49554">
                  <c:v>3.3590490799999997E-2</c:v>
                </c:pt>
                <c:pt idx="49555">
                  <c:v>3.3590491E-2</c:v>
                </c:pt>
                <c:pt idx="49556">
                  <c:v>3.3590491200000003E-2</c:v>
                </c:pt>
                <c:pt idx="49557">
                  <c:v>3.3590491399999999E-2</c:v>
                </c:pt>
                <c:pt idx="49558">
                  <c:v>3.3590491600000001E-2</c:v>
                </c:pt>
                <c:pt idx="49559">
                  <c:v>3.3590491799999997E-2</c:v>
                </c:pt>
                <c:pt idx="49560">
                  <c:v>3.3590492E-2</c:v>
                </c:pt>
                <c:pt idx="49561">
                  <c:v>3.3590492200000002E-2</c:v>
                </c:pt>
                <c:pt idx="49562">
                  <c:v>3.3590492399999998E-2</c:v>
                </c:pt>
                <c:pt idx="49563">
                  <c:v>3.3590492600000001E-2</c:v>
                </c:pt>
                <c:pt idx="49564">
                  <c:v>3.3590492800000003E-2</c:v>
                </c:pt>
                <c:pt idx="49565">
                  <c:v>3.3590492999999999E-2</c:v>
                </c:pt>
                <c:pt idx="49566">
                  <c:v>3.3590493200000002E-2</c:v>
                </c:pt>
                <c:pt idx="49567">
                  <c:v>3.3590493399999997E-2</c:v>
                </c:pt>
                <c:pt idx="49568">
                  <c:v>3.35904936E-2</c:v>
                </c:pt>
                <c:pt idx="49569">
                  <c:v>3.3590493800000003E-2</c:v>
                </c:pt>
                <c:pt idx="49570">
                  <c:v>3.3590493999999999E-2</c:v>
                </c:pt>
                <c:pt idx="49571">
                  <c:v>3.3590494200000001E-2</c:v>
                </c:pt>
                <c:pt idx="49572">
                  <c:v>3.3590494399999997E-2</c:v>
                </c:pt>
                <c:pt idx="49573">
                  <c:v>3.35904946E-2</c:v>
                </c:pt>
                <c:pt idx="49574">
                  <c:v>3.3590494800000002E-2</c:v>
                </c:pt>
                <c:pt idx="49575">
                  <c:v>3.3590494999999998E-2</c:v>
                </c:pt>
                <c:pt idx="49576">
                  <c:v>3.3590495200000001E-2</c:v>
                </c:pt>
                <c:pt idx="49577">
                  <c:v>3.3590495400000003E-2</c:v>
                </c:pt>
                <c:pt idx="49578">
                  <c:v>3.3590495599999999E-2</c:v>
                </c:pt>
                <c:pt idx="49579">
                  <c:v>3.3590495800000002E-2</c:v>
                </c:pt>
                <c:pt idx="49580">
                  <c:v>3.3590495999999997E-2</c:v>
                </c:pt>
                <c:pt idx="49581">
                  <c:v>3.35904962E-2</c:v>
                </c:pt>
                <c:pt idx="49582">
                  <c:v>3.3590496400000003E-2</c:v>
                </c:pt>
                <c:pt idx="49583">
                  <c:v>3.3590496599999999E-2</c:v>
                </c:pt>
                <c:pt idx="49584">
                  <c:v>3.3590496800000001E-2</c:v>
                </c:pt>
                <c:pt idx="49585">
                  <c:v>3.3590496999999997E-2</c:v>
                </c:pt>
                <c:pt idx="49586">
                  <c:v>3.35904972E-2</c:v>
                </c:pt>
                <c:pt idx="49587">
                  <c:v>3.3590497400000002E-2</c:v>
                </c:pt>
                <c:pt idx="49588">
                  <c:v>3.3590497599999998E-2</c:v>
                </c:pt>
                <c:pt idx="49589">
                  <c:v>3.3590497800000001E-2</c:v>
                </c:pt>
                <c:pt idx="49590">
                  <c:v>3.3590498000000003E-2</c:v>
                </c:pt>
                <c:pt idx="49591">
                  <c:v>3.3590498199999999E-2</c:v>
                </c:pt>
                <c:pt idx="49592">
                  <c:v>3.3590498400000002E-2</c:v>
                </c:pt>
                <c:pt idx="49593">
                  <c:v>3.3590498599999997E-2</c:v>
                </c:pt>
                <c:pt idx="49594">
                  <c:v>3.35904988E-2</c:v>
                </c:pt>
                <c:pt idx="49595">
                  <c:v>3.3590499000000003E-2</c:v>
                </c:pt>
                <c:pt idx="49596">
                  <c:v>3.3590499199999999E-2</c:v>
                </c:pt>
                <c:pt idx="49597">
                  <c:v>3.3590499400000001E-2</c:v>
                </c:pt>
                <c:pt idx="49598">
                  <c:v>3.3590499599999997E-2</c:v>
                </c:pt>
                <c:pt idx="49599">
                  <c:v>3.35904998E-2</c:v>
                </c:pt>
                <c:pt idx="49600">
                  <c:v>3.3590500000000002E-2</c:v>
                </c:pt>
                <c:pt idx="49601">
                  <c:v>3.3590500199999998E-2</c:v>
                </c:pt>
                <c:pt idx="49602">
                  <c:v>3.3590500400000001E-2</c:v>
                </c:pt>
                <c:pt idx="49603">
                  <c:v>3.3590500600000003E-2</c:v>
                </c:pt>
                <c:pt idx="49604">
                  <c:v>3.3590500799999999E-2</c:v>
                </c:pt>
                <c:pt idx="49605">
                  <c:v>3.3590501000000002E-2</c:v>
                </c:pt>
                <c:pt idx="49606">
                  <c:v>3.3590501199999998E-2</c:v>
                </c:pt>
                <c:pt idx="49607">
                  <c:v>3.35905014E-2</c:v>
                </c:pt>
                <c:pt idx="49608">
                  <c:v>3.3590501600000003E-2</c:v>
                </c:pt>
                <c:pt idx="49609">
                  <c:v>3.3590501799999999E-2</c:v>
                </c:pt>
                <c:pt idx="49610">
                  <c:v>3.3590502000000001E-2</c:v>
                </c:pt>
                <c:pt idx="49611">
                  <c:v>3.3590502199999997E-2</c:v>
                </c:pt>
                <c:pt idx="49612">
                  <c:v>3.35905024E-2</c:v>
                </c:pt>
                <c:pt idx="49613">
                  <c:v>3.3590502600000002E-2</c:v>
                </c:pt>
                <c:pt idx="49614">
                  <c:v>3.3590502799999998E-2</c:v>
                </c:pt>
                <c:pt idx="49615">
                  <c:v>3.3590503000000001E-2</c:v>
                </c:pt>
                <c:pt idx="49616">
                  <c:v>3.3590503200000003E-2</c:v>
                </c:pt>
                <c:pt idx="49617">
                  <c:v>3.3590503399999999E-2</c:v>
                </c:pt>
                <c:pt idx="49618">
                  <c:v>3.3590503600000002E-2</c:v>
                </c:pt>
                <c:pt idx="49619">
                  <c:v>3.3590503799999998E-2</c:v>
                </c:pt>
                <c:pt idx="49620">
                  <c:v>3.3590504E-2</c:v>
                </c:pt>
                <c:pt idx="49621">
                  <c:v>3.3590504200000003E-2</c:v>
                </c:pt>
                <c:pt idx="49622">
                  <c:v>3.3590504399999999E-2</c:v>
                </c:pt>
                <c:pt idx="49623">
                  <c:v>3.3590504600000001E-2</c:v>
                </c:pt>
                <c:pt idx="49624">
                  <c:v>3.3590504799999997E-2</c:v>
                </c:pt>
                <c:pt idx="49625">
                  <c:v>3.3590505E-2</c:v>
                </c:pt>
                <c:pt idx="49626">
                  <c:v>3.3590505200000002E-2</c:v>
                </c:pt>
                <c:pt idx="49627">
                  <c:v>3.3590505399999998E-2</c:v>
                </c:pt>
                <c:pt idx="49628">
                  <c:v>3.3590505600000001E-2</c:v>
                </c:pt>
                <c:pt idx="49629">
                  <c:v>3.3590505800000003E-2</c:v>
                </c:pt>
                <c:pt idx="49630">
                  <c:v>3.3590505999999999E-2</c:v>
                </c:pt>
                <c:pt idx="49631">
                  <c:v>3.3590506200000002E-2</c:v>
                </c:pt>
                <c:pt idx="49632">
                  <c:v>3.3590506399999998E-2</c:v>
                </c:pt>
                <c:pt idx="49633">
                  <c:v>3.35905066E-2</c:v>
                </c:pt>
                <c:pt idx="49634">
                  <c:v>3.3590506800000003E-2</c:v>
                </c:pt>
                <c:pt idx="49635">
                  <c:v>3.3590506999999999E-2</c:v>
                </c:pt>
                <c:pt idx="49636">
                  <c:v>3.3590507200000001E-2</c:v>
                </c:pt>
                <c:pt idx="49637">
                  <c:v>3.3590507399999997E-2</c:v>
                </c:pt>
                <c:pt idx="49638">
                  <c:v>3.35905076E-2</c:v>
                </c:pt>
                <c:pt idx="49639">
                  <c:v>3.3590507800000002E-2</c:v>
                </c:pt>
                <c:pt idx="49640">
                  <c:v>3.3590507999999998E-2</c:v>
                </c:pt>
                <c:pt idx="49641">
                  <c:v>3.3590508200000001E-2</c:v>
                </c:pt>
                <c:pt idx="49642">
                  <c:v>3.3590508400000003E-2</c:v>
                </c:pt>
                <c:pt idx="49643">
                  <c:v>3.3590508599999999E-2</c:v>
                </c:pt>
                <c:pt idx="49644">
                  <c:v>3.3590508800000002E-2</c:v>
                </c:pt>
                <c:pt idx="49645">
                  <c:v>3.3590508999999998E-2</c:v>
                </c:pt>
                <c:pt idx="49646">
                  <c:v>3.35905092E-2</c:v>
                </c:pt>
                <c:pt idx="49647">
                  <c:v>3.3590509400000003E-2</c:v>
                </c:pt>
                <c:pt idx="49648">
                  <c:v>3.3590509599999999E-2</c:v>
                </c:pt>
                <c:pt idx="49649">
                  <c:v>3.3590509800000001E-2</c:v>
                </c:pt>
                <c:pt idx="49650">
                  <c:v>3.3590509999999997E-2</c:v>
                </c:pt>
                <c:pt idx="49651">
                  <c:v>3.35905102E-2</c:v>
                </c:pt>
                <c:pt idx="49652">
                  <c:v>3.3590510400000002E-2</c:v>
                </c:pt>
                <c:pt idx="49653">
                  <c:v>3.3590510599999998E-2</c:v>
                </c:pt>
                <c:pt idx="49654">
                  <c:v>3.3590510800000001E-2</c:v>
                </c:pt>
                <c:pt idx="49655">
                  <c:v>3.3590511000000003E-2</c:v>
                </c:pt>
                <c:pt idx="49656">
                  <c:v>3.3590511199999999E-2</c:v>
                </c:pt>
                <c:pt idx="49657">
                  <c:v>3.3590511400000002E-2</c:v>
                </c:pt>
                <c:pt idx="49658">
                  <c:v>3.3590511599999998E-2</c:v>
                </c:pt>
                <c:pt idx="49659">
                  <c:v>3.35905118E-2</c:v>
                </c:pt>
                <c:pt idx="49660">
                  <c:v>3.3590512000000003E-2</c:v>
                </c:pt>
                <c:pt idx="49661">
                  <c:v>3.3590512199999999E-2</c:v>
                </c:pt>
                <c:pt idx="49662">
                  <c:v>3.3590512400000001E-2</c:v>
                </c:pt>
                <c:pt idx="49663">
                  <c:v>3.3590512599999997E-2</c:v>
                </c:pt>
                <c:pt idx="49664">
                  <c:v>3.35905128E-2</c:v>
                </c:pt>
                <c:pt idx="49665">
                  <c:v>3.3590513000000002E-2</c:v>
                </c:pt>
                <c:pt idx="49666">
                  <c:v>3.3590513199999998E-2</c:v>
                </c:pt>
                <c:pt idx="49667">
                  <c:v>3.3590513400000001E-2</c:v>
                </c:pt>
                <c:pt idx="49668">
                  <c:v>3.3590513599999997E-2</c:v>
                </c:pt>
                <c:pt idx="49669">
                  <c:v>3.3590513799999999E-2</c:v>
                </c:pt>
                <c:pt idx="49670">
                  <c:v>3.3590514000000002E-2</c:v>
                </c:pt>
                <c:pt idx="49671">
                  <c:v>3.3590514199999998E-2</c:v>
                </c:pt>
                <c:pt idx="49672">
                  <c:v>3.35905144E-2</c:v>
                </c:pt>
                <c:pt idx="49673">
                  <c:v>3.3590514600000003E-2</c:v>
                </c:pt>
                <c:pt idx="49674">
                  <c:v>3.3590514799999999E-2</c:v>
                </c:pt>
                <c:pt idx="49675">
                  <c:v>3.3590515000000001E-2</c:v>
                </c:pt>
                <c:pt idx="49676">
                  <c:v>3.3590515199999997E-2</c:v>
                </c:pt>
                <c:pt idx="49677">
                  <c:v>3.35905154E-2</c:v>
                </c:pt>
                <c:pt idx="49678">
                  <c:v>3.3590515600000002E-2</c:v>
                </c:pt>
                <c:pt idx="49679">
                  <c:v>3.3590515799999998E-2</c:v>
                </c:pt>
                <c:pt idx="49680">
                  <c:v>3.3590516000000001E-2</c:v>
                </c:pt>
                <c:pt idx="49681">
                  <c:v>3.3590516199999997E-2</c:v>
                </c:pt>
                <c:pt idx="49682">
                  <c:v>3.3590516399999999E-2</c:v>
                </c:pt>
                <c:pt idx="49683">
                  <c:v>3.3590516600000002E-2</c:v>
                </c:pt>
                <c:pt idx="49684">
                  <c:v>3.3590516799999998E-2</c:v>
                </c:pt>
                <c:pt idx="49685">
                  <c:v>3.3590517E-2</c:v>
                </c:pt>
                <c:pt idx="49686">
                  <c:v>3.3590517200000003E-2</c:v>
                </c:pt>
                <c:pt idx="49687">
                  <c:v>3.3590517399999999E-2</c:v>
                </c:pt>
                <c:pt idx="49688">
                  <c:v>3.3590517600000001E-2</c:v>
                </c:pt>
                <c:pt idx="49689">
                  <c:v>3.3590517799999997E-2</c:v>
                </c:pt>
                <c:pt idx="49690">
                  <c:v>3.3590518E-2</c:v>
                </c:pt>
                <c:pt idx="49691">
                  <c:v>3.3590518200000002E-2</c:v>
                </c:pt>
                <c:pt idx="49692">
                  <c:v>3.3590518399999998E-2</c:v>
                </c:pt>
                <c:pt idx="49693">
                  <c:v>3.3590518600000001E-2</c:v>
                </c:pt>
                <c:pt idx="49694">
                  <c:v>3.3590518799999997E-2</c:v>
                </c:pt>
                <c:pt idx="49695">
                  <c:v>3.3590518999999999E-2</c:v>
                </c:pt>
                <c:pt idx="49696">
                  <c:v>3.3590519200000002E-2</c:v>
                </c:pt>
                <c:pt idx="49697">
                  <c:v>3.3590519399999998E-2</c:v>
                </c:pt>
                <c:pt idx="49698">
                  <c:v>3.35905196E-2</c:v>
                </c:pt>
                <c:pt idx="49699">
                  <c:v>3.3590519800000003E-2</c:v>
                </c:pt>
                <c:pt idx="49700">
                  <c:v>3.3590519999999999E-2</c:v>
                </c:pt>
                <c:pt idx="49701">
                  <c:v>3.3590520200000001E-2</c:v>
                </c:pt>
                <c:pt idx="49702">
                  <c:v>3.3590520399999997E-2</c:v>
                </c:pt>
                <c:pt idx="49703">
                  <c:v>3.35905206E-2</c:v>
                </c:pt>
                <c:pt idx="49704">
                  <c:v>3.3590520800000002E-2</c:v>
                </c:pt>
                <c:pt idx="49705">
                  <c:v>3.3590520999999998E-2</c:v>
                </c:pt>
                <c:pt idx="49706">
                  <c:v>3.3590521200000001E-2</c:v>
                </c:pt>
                <c:pt idx="49707">
                  <c:v>3.3590521399999997E-2</c:v>
                </c:pt>
                <c:pt idx="49708">
                  <c:v>3.3590521599999999E-2</c:v>
                </c:pt>
                <c:pt idx="49709">
                  <c:v>3.3590521800000002E-2</c:v>
                </c:pt>
                <c:pt idx="49710">
                  <c:v>3.3590521999999998E-2</c:v>
                </c:pt>
                <c:pt idx="49711">
                  <c:v>3.35905222E-2</c:v>
                </c:pt>
                <c:pt idx="49712">
                  <c:v>3.3590522400000003E-2</c:v>
                </c:pt>
                <c:pt idx="49713">
                  <c:v>3.3590522599999999E-2</c:v>
                </c:pt>
                <c:pt idx="49714">
                  <c:v>3.3590522800000001E-2</c:v>
                </c:pt>
                <c:pt idx="49715">
                  <c:v>3.3590522999999997E-2</c:v>
                </c:pt>
                <c:pt idx="49716">
                  <c:v>3.35905232E-2</c:v>
                </c:pt>
                <c:pt idx="49717">
                  <c:v>3.3590523400000002E-2</c:v>
                </c:pt>
                <c:pt idx="49718">
                  <c:v>3.3590523599999998E-2</c:v>
                </c:pt>
                <c:pt idx="49719">
                  <c:v>3.3590523800000001E-2</c:v>
                </c:pt>
                <c:pt idx="49720">
                  <c:v>3.3590523999999997E-2</c:v>
                </c:pt>
                <c:pt idx="49721">
                  <c:v>3.3590524199999999E-2</c:v>
                </c:pt>
                <c:pt idx="49722">
                  <c:v>3.3590524400000002E-2</c:v>
                </c:pt>
                <c:pt idx="49723">
                  <c:v>3.3590524599999998E-2</c:v>
                </c:pt>
                <c:pt idx="49724">
                  <c:v>3.35905248E-2</c:v>
                </c:pt>
                <c:pt idx="49725">
                  <c:v>3.3590525000000003E-2</c:v>
                </c:pt>
                <c:pt idx="49726">
                  <c:v>3.3590525199999999E-2</c:v>
                </c:pt>
                <c:pt idx="49727">
                  <c:v>3.3590525400000001E-2</c:v>
                </c:pt>
                <c:pt idx="49728">
                  <c:v>3.3590525599999997E-2</c:v>
                </c:pt>
                <c:pt idx="49729">
                  <c:v>3.35905258E-2</c:v>
                </c:pt>
                <c:pt idx="49730">
                  <c:v>3.3590526000000002E-2</c:v>
                </c:pt>
                <c:pt idx="49731">
                  <c:v>3.3590526199999998E-2</c:v>
                </c:pt>
                <c:pt idx="49732">
                  <c:v>3.3590526400000001E-2</c:v>
                </c:pt>
                <c:pt idx="49733">
                  <c:v>3.3590526599999997E-2</c:v>
                </c:pt>
                <c:pt idx="49734">
                  <c:v>3.3590526799999999E-2</c:v>
                </c:pt>
                <c:pt idx="49735">
                  <c:v>3.3590527000000002E-2</c:v>
                </c:pt>
                <c:pt idx="49736">
                  <c:v>3.3590527199999998E-2</c:v>
                </c:pt>
                <c:pt idx="49737">
                  <c:v>3.35905274E-2</c:v>
                </c:pt>
                <c:pt idx="49738">
                  <c:v>3.3590527600000003E-2</c:v>
                </c:pt>
                <c:pt idx="49739">
                  <c:v>3.3590527799999999E-2</c:v>
                </c:pt>
                <c:pt idx="49740">
                  <c:v>3.3590528000000001E-2</c:v>
                </c:pt>
                <c:pt idx="49741">
                  <c:v>3.3590528199999997E-2</c:v>
                </c:pt>
                <c:pt idx="49742">
                  <c:v>3.35905284E-2</c:v>
                </c:pt>
                <c:pt idx="49743">
                  <c:v>3.3590528600000003E-2</c:v>
                </c:pt>
                <c:pt idx="49744">
                  <c:v>3.3590528799999998E-2</c:v>
                </c:pt>
                <c:pt idx="49745">
                  <c:v>3.3590529000000001E-2</c:v>
                </c:pt>
                <c:pt idx="49746">
                  <c:v>3.3590529199999997E-2</c:v>
                </c:pt>
                <c:pt idx="49747">
                  <c:v>3.3590529399999999E-2</c:v>
                </c:pt>
                <c:pt idx="49748">
                  <c:v>3.3590529600000002E-2</c:v>
                </c:pt>
                <c:pt idx="49749">
                  <c:v>3.3590529799999998E-2</c:v>
                </c:pt>
                <c:pt idx="49750">
                  <c:v>3.359053E-2</c:v>
                </c:pt>
                <c:pt idx="49751">
                  <c:v>3.3590530200000003E-2</c:v>
                </c:pt>
                <c:pt idx="49752">
                  <c:v>3.3590530399999999E-2</c:v>
                </c:pt>
                <c:pt idx="49753">
                  <c:v>3.3590530600000001E-2</c:v>
                </c:pt>
                <c:pt idx="49754">
                  <c:v>3.3590530799999997E-2</c:v>
                </c:pt>
                <c:pt idx="49755">
                  <c:v>3.3590531E-2</c:v>
                </c:pt>
                <c:pt idx="49756">
                  <c:v>3.3590531200000003E-2</c:v>
                </c:pt>
                <c:pt idx="49757">
                  <c:v>3.3590531399999998E-2</c:v>
                </c:pt>
                <c:pt idx="49758">
                  <c:v>3.3590531600000001E-2</c:v>
                </c:pt>
                <c:pt idx="49759">
                  <c:v>3.3590531799999997E-2</c:v>
                </c:pt>
                <c:pt idx="49760">
                  <c:v>3.3590531999999999E-2</c:v>
                </c:pt>
                <c:pt idx="49761">
                  <c:v>3.3590532200000002E-2</c:v>
                </c:pt>
                <c:pt idx="49762">
                  <c:v>3.3590532399999998E-2</c:v>
                </c:pt>
                <c:pt idx="49763">
                  <c:v>3.35905326E-2</c:v>
                </c:pt>
                <c:pt idx="49764">
                  <c:v>3.3590532800000003E-2</c:v>
                </c:pt>
                <c:pt idx="49765">
                  <c:v>3.3590532999999999E-2</c:v>
                </c:pt>
                <c:pt idx="49766">
                  <c:v>3.3590533200000001E-2</c:v>
                </c:pt>
                <c:pt idx="49767">
                  <c:v>3.3590533399999997E-2</c:v>
                </c:pt>
                <c:pt idx="49768">
                  <c:v>3.35905336E-2</c:v>
                </c:pt>
                <c:pt idx="49769">
                  <c:v>3.3590533800000003E-2</c:v>
                </c:pt>
                <c:pt idx="49770">
                  <c:v>3.3590533999999998E-2</c:v>
                </c:pt>
                <c:pt idx="49771">
                  <c:v>3.3590534200000001E-2</c:v>
                </c:pt>
                <c:pt idx="49772">
                  <c:v>3.3590534399999997E-2</c:v>
                </c:pt>
                <c:pt idx="49773">
                  <c:v>3.3590534599999999E-2</c:v>
                </c:pt>
                <c:pt idx="49774">
                  <c:v>3.3590534800000002E-2</c:v>
                </c:pt>
                <c:pt idx="49775">
                  <c:v>3.3590534999999998E-2</c:v>
                </c:pt>
                <c:pt idx="49776">
                  <c:v>3.35905352E-2</c:v>
                </c:pt>
                <c:pt idx="49777">
                  <c:v>3.3590535400000003E-2</c:v>
                </c:pt>
                <c:pt idx="49778">
                  <c:v>3.3590535599999999E-2</c:v>
                </c:pt>
                <c:pt idx="49779">
                  <c:v>3.3590535800000001E-2</c:v>
                </c:pt>
                <c:pt idx="49780">
                  <c:v>3.3590535999999997E-2</c:v>
                </c:pt>
                <c:pt idx="49781">
                  <c:v>3.35905362E-2</c:v>
                </c:pt>
                <c:pt idx="49782">
                  <c:v>3.3590536400000003E-2</c:v>
                </c:pt>
                <c:pt idx="49783">
                  <c:v>3.3590536599999998E-2</c:v>
                </c:pt>
                <c:pt idx="49784">
                  <c:v>3.3590536800000001E-2</c:v>
                </c:pt>
                <c:pt idx="49785">
                  <c:v>3.3590536999999997E-2</c:v>
                </c:pt>
                <c:pt idx="49786">
                  <c:v>3.3590537199999999E-2</c:v>
                </c:pt>
                <c:pt idx="49787">
                  <c:v>3.3590537400000002E-2</c:v>
                </c:pt>
                <c:pt idx="49788">
                  <c:v>3.3590537599999998E-2</c:v>
                </c:pt>
                <c:pt idx="49789">
                  <c:v>3.35905378E-2</c:v>
                </c:pt>
                <c:pt idx="49790">
                  <c:v>3.3590538000000003E-2</c:v>
                </c:pt>
                <c:pt idx="49791">
                  <c:v>3.3590538199999999E-2</c:v>
                </c:pt>
                <c:pt idx="49792">
                  <c:v>3.3590538400000002E-2</c:v>
                </c:pt>
                <c:pt idx="49793">
                  <c:v>3.3590538599999997E-2</c:v>
                </c:pt>
                <c:pt idx="49794">
                  <c:v>3.35905388E-2</c:v>
                </c:pt>
                <c:pt idx="49795">
                  <c:v>3.3590539000000003E-2</c:v>
                </c:pt>
                <c:pt idx="49796">
                  <c:v>3.3590539199999998E-2</c:v>
                </c:pt>
                <c:pt idx="49797">
                  <c:v>3.3590539400000001E-2</c:v>
                </c:pt>
                <c:pt idx="49798">
                  <c:v>3.3590539599999997E-2</c:v>
                </c:pt>
                <c:pt idx="49799">
                  <c:v>3.3590539799999999E-2</c:v>
                </c:pt>
                <c:pt idx="49800">
                  <c:v>3.3590540000000002E-2</c:v>
                </c:pt>
                <c:pt idx="49801">
                  <c:v>3.3590540199999998E-2</c:v>
                </c:pt>
                <c:pt idx="49802">
                  <c:v>3.35905404E-2</c:v>
                </c:pt>
                <c:pt idx="49803">
                  <c:v>3.3590540600000003E-2</c:v>
                </c:pt>
                <c:pt idx="49804">
                  <c:v>3.3590540799999999E-2</c:v>
                </c:pt>
                <c:pt idx="49805">
                  <c:v>3.3590541000000002E-2</c:v>
                </c:pt>
                <c:pt idx="49806">
                  <c:v>3.3590541199999997E-2</c:v>
                </c:pt>
                <c:pt idx="49807">
                  <c:v>3.35905414E-2</c:v>
                </c:pt>
                <c:pt idx="49808">
                  <c:v>3.3590541600000003E-2</c:v>
                </c:pt>
                <c:pt idx="49809">
                  <c:v>3.3590541799999998E-2</c:v>
                </c:pt>
                <c:pt idx="49810">
                  <c:v>3.3590542000000001E-2</c:v>
                </c:pt>
                <c:pt idx="49811">
                  <c:v>3.3590542199999997E-2</c:v>
                </c:pt>
                <c:pt idx="49812">
                  <c:v>3.3590542399999999E-2</c:v>
                </c:pt>
                <c:pt idx="49813">
                  <c:v>3.3590542600000002E-2</c:v>
                </c:pt>
                <c:pt idx="49814">
                  <c:v>3.3590542799999998E-2</c:v>
                </c:pt>
                <c:pt idx="49815">
                  <c:v>3.3590543E-2</c:v>
                </c:pt>
                <c:pt idx="49816">
                  <c:v>3.3590543200000003E-2</c:v>
                </c:pt>
                <c:pt idx="49817">
                  <c:v>3.3590543399999999E-2</c:v>
                </c:pt>
                <c:pt idx="49818">
                  <c:v>3.3590543600000002E-2</c:v>
                </c:pt>
                <c:pt idx="49819">
                  <c:v>3.3590543799999997E-2</c:v>
                </c:pt>
                <c:pt idx="49820">
                  <c:v>3.3590544E-2</c:v>
                </c:pt>
                <c:pt idx="49821">
                  <c:v>3.3590544200000003E-2</c:v>
                </c:pt>
                <c:pt idx="49822">
                  <c:v>3.3590544399999998E-2</c:v>
                </c:pt>
                <c:pt idx="49823">
                  <c:v>3.3590544600000001E-2</c:v>
                </c:pt>
                <c:pt idx="49824">
                  <c:v>3.3590544799999997E-2</c:v>
                </c:pt>
                <c:pt idx="49825">
                  <c:v>3.3590544999999999E-2</c:v>
                </c:pt>
                <c:pt idx="49826">
                  <c:v>3.3590545200000002E-2</c:v>
                </c:pt>
                <c:pt idx="49827">
                  <c:v>3.3590545399999998E-2</c:v>
                </c:pt>
                <c:pt idx="49828">
                  <c:v>3.3590545600000001E-2</c:v>
                </c:pt>
                <c:pt idx="49829">
                  <c:v>3.3590545800000003E-2</c:v>
                </c:pt>
                <c:pt idx="49830">
                  <c:v>3.3590545999999999E-2</c:v>
                </c:pt>
                <c:pt idx="49831">
                  <c:v>3.3590546200000002E-2</c:v>
                </c:pt>
                <c:pt idx="49832">
                  <c:v>3.3590546399999997E-2</c:v>
                </c:pt>
                <c:pt idx="49833">
                  <c:v>3.35905466E-2</c:v>
                </c:pt>
                <c:pt idx="49834">
                  <c:v>3.3590546800000003E-2</c:v>
                </c:pt>
                <c:pt idx="49835">
                  <c:v>3.3590546999999998E-2</c:v>
                </c:pt>
                <c:pt idx="49836">
                  <c:v>3.3590547200000001E-2</c:v>
                </c:pt>
                <c:pt idx="49837">
                  <c:v>3.3590547399999997E-2</c:v>
                </c:pt>
                <c:pt idx="49838">
                  <c:v>3.3590547599999999E-2</c:v>
                </c:pt>
                <c:pt idx="49839">
                  <c:v>3.3590547800000002E-2</c:v>
                </c:pt>
                <c:pt idx="49840">
                  <c:v>3.3590547999999998E-2</c:v>
                </c:pt>
                <c:pt idx="49841">
                  <c:v>3.3590548200000001E-2</c:v>
                </c:pt>
                <c:pt idx="49842">
                  <c:v>3.3590548400000003E-2</c:v>
                </c:pt>
                <c:pt idx="49843">
                  <c:v>3.3590548599999999E-2</c:v>
                </c:pt>
                <c:pt idx="49844">
                  <c:v>3.3590548800000002E-2</c:v>
                </c:pt>
                <c:pt idx="49845">
                  <c:v>3.3590548999999997E-2</c:v>
                </c:pt>
                <c:pt idx="49846">
                  <c:v>3.35905492E-2</c:v>
                </c:pt>
                <c:pt idx="49847">
                  <c:v>3.3590549400000003E-2</c:v>
                </c:pt>
                <c:pt idx="49848">
                  <c:v>3.3590549599999998E-2</c:v>
                </c:pt>
                <c:pt idx="49849">
                  <c:v>3.3590549800000001E-2</c:v>
                </c:pt>
                <c:pt idx="49850">
                  <c:v>3.3590549999999997E-2</c:v>
                </c:pt>
                <c:pt idx="49851">
                  <c:v>3.3590550199999999E-2</c:v>
                </c:pt>
                <c:pt idx="49852">
                  <c:v>3.3590550400000002E-2</c:v>
                </c:pt>
                <c:pt idx="49853">
                  <c:v>3.3590550599999998E-2</c:v>
                </c:pt>
                <c:pt idx="49854">
                  <c:v>3.3590550800000001E-2</c:v>
                </c:pt>
                <c:pt idx="49855">
                  <c:v>3.3590551000000003E-2</c:v>
                </c:pt>
                <c:pt idx="49856">
                  <c:v>3.3590551199999999E-2</c:v>
                </c:pt>
                <c:pt idx="49857">
                  <c:v>3.3590551400000002E-2</c:v>
                </c:pt>
                <c:pt idx="49858">
                  <c:v>3.3590551599999997E-2</c:v>
                </c:pt>
                <c:pt idx="49859">
                  <c:v>3.35905518E-2</c:v>
                </c:pt>
                <c:pt idx="49860">
                  <c:v>3.3590552000000003E-2</c:v>
                </c:pt>
                <c:pt idx="49861">
                  <c:v>3.3590552199999998E-2</c:v>
                </c:pt>
                <c:pt idx="49862">
                  <c:v>3.3590552400000001E-2</c:v>
                </c:pt>
                <c:pt idx="49863">
                  <c:v>3.3590552599999997E-2</c:v>
                </c:pt>
                <c:pt idx="49864">
                  <c:v>3.3590552799999999E-2</c:v>
                </c:pt>
                <c:pt idx="49865">
                  <c:v>3.3590553000000002E-2</c:v>
                </c:pt>
                <c:pt idx="49866">
                  <c:v>3.3590553199999998E-2</c:v>
                </c:pt>
                <c:pt idx="49867">
                  <c:v>3.3590553400000001E-2</c:v>
                </c:pt>
                <c:pt idx="49868">
                  <c:v>3.3590553600000003E-2</c:v>
                </c:pt>
                <c:pt idx="49869">
                  <c:v>3.3590553799999999E-2</c:v>
                </c:pt>
                <c:pt idx="49870">
                  <c:v>3.3590554000000002E-2</c:v>
                </c:pt>
                <c:pt idx="49871">
                  <c:v>3.3590554199999997E-2</c:v>
                </c:pt>
                <c:pt idx="49872">
                  <c:v>3.35905544E-2</c:v>
                </c:pt>
                <c:pt idx="49873">
                  <c:v>3.3590554600000003E-2</c:v>
                </c:pt>
                <c:pt idx="49874">
                  <c:v>3.3590554799999998E-2</c:v>
                </c:pt>
                <c:pt idx="49875">
                  <c:v>3.3590555000000001E-2</c:v>
                </c:pt>
                <c:pt idx="49876">
                  <c:v>3.3590555199999997E-2</c:v>
                </c:pt>
                <c:pt idx="49877">
                  <c:v>3.35905554E-2</c:v>
                </c:pt>
                <c:pt idx="49878">
                  <c:v>3.3590555600000002E-2</c:v>
                </c:pt>
                <c:pt idx="49879">
                  <c:v>3.3590555799999998E-2</c:v>
                </c:pt>
                <c:pt idx="49880">
                  <c:v>3.3590556000000001E-2</c:v>
                </c:pt>
                <c:pt idx="49881">
                  <c:v>3.3590556200000003E-2</c:v>
                </c:pt>
                <c:pt idx="49882">
                  <c:v>3.3590556399999999E-2</c:v>
                </c:pt>
                <c:pt idx="49883">
                  <c:v>3.3590556600000002E-2</c:v>
                </c:pt>
                <c:pt idx="49884">
                  <c:v>3.3590556799999997E-2</c:v>
                </c:pt>
                <c:pt idx="49885">
                  <c:v>3.3590557E-2</c:v>
                </c:pt>
                <c:pt idx="49886">
                  <c:v>3.3590557200000003E-2</c:v>
                </c:pt>
                <c:pt idx="49887">
                  <c:v>3.3590557399999998E-2</c:v>
                </c:pt>
                <c:pt idx="49888">
                  <c:v>3.3590557600000001E-2</c:v>
                </c:pt>
                <c:pt idx="49889">
                  <c:v>3.3590557799999997E-2</c:v>
                </c:pt>
                <c:pt idx="49890">
                  <c:v>3.3590558E-2</c:v>
                </c:pt>
                <c:pt idx="49891">
                  <c:v>3.3590558200000002E-2</c:v>
                </c:pt>
                <c:pt idx="49892">
                  <c:v>3.3590558399999998E-2</c:v>
                </c:pt>
                <c:pt idx="49893">
                  <c:v>3.3590558600000001E-2</c:v>
                </c:pt>
                <c:pt idx="49894">
                  <c:v>3.3590558800000003E-2</c:v>
                </c:pt>
                <c:pt idx="49895">
                  <c:v>3.3590558999999999E-2</c:v>
                </c:pt>
                <c:pt idx="49896">
                  <c:v>3.3590559200000002E-2</c:v>
                </c:pt>
                <c:pt idx="49897">
                  <c:v>3.3590559399999997E-2</c:v>
                </c:pt>
                <c:pt idx="49898">
                  <c:v>3.35905596E-2</c:v>
                </c:pt>
                <c:pt idx="49899">
                  <c:v>3.3590559800000003E-2</c:v>
                </c:pt>
                <c:pt idx="49900">
                  <c:v>3.3590559999999998E-2</c:v>
                </c:pt>
                <c:pt idx="49901">
                  <c:v>3.3590560200000001E-2</c:v>
                </c:pt>
                <c:pt idx="49902">
                  <c:v>3.3590560399999997E-2</c:v>
                </c:pt>
                <c:pt idx="49903">
                  <c:v>3.35905606E-2</c:v>
                </c:pt>
                <c:pt idx="49904">
                  <c:v>3.3590560800000002E-2</c:v>
                </c:pt>
                <c:pt idx="49905">
                  <c:v>3.3590560999999998E-2</c:v>
                </c:pt>
                <c:pt idx="49906">
                  <c:v>3.3590561200000001E-2</c:v>
                </c:pt>
                <c:pt idx="49907">
                  <c:v>3.3590561400000003E-2</c:v>
                </c:pt>
                <c:pt idx="49908">
                  <c:v>3.3590561599999999E-2</c:v>
                </c:pt>
                <c:pt idx="49909">
                  <c:v>3.3590561800000002E-2</c:v>
                </c:pt>
                <c:pt idx="49910">
                  <c:v>3.3590561999999997E-2</c:v>
                </c:pt>
                <c:pt idx="49911">
                  <c:v>3.35905622E-2</c:v>
                </c:pt>
                <c:pt idx="49912">
                  <c:v>3.3590562400000003E-2</c:v>
                </c:pt>
                <c:pt idx="49913">
                  <c:v>3.3590562599999998E-2</c:v>
                </c:pt>
                <c:pt idx="49914">
                  <c:v>3.3590562800000001E-2</c:v>
                </c:pt>
                <c:pt idx="49915">
                  <c:v>3.3590562999999997E-2</c:v>
                </c:pt>
                <c:pt idx="49916">
                  <c:v>3.35905632E-2</c:v>
                </c:pt>
                <c:pt idx="49917">
                  <c:v>3.3590563400000002E-2</c:v>
                </c:pt>
                <c:pt idx="49918">
                  <c:v>3.3590563599999998E-2</c:v>
                </c:pt>
                <c:pt idx="49919">
                  <c:v>3.3590563800000001E-2</c:v>
                </c:pt>
                <c:pt idx="49920">
                  <c:v>3.3590564000000003E-2</c:v>
                </c:pt>
                <c:pt idx="49921">
                  <c:v>3.3590564199999999E-2</c:v>
                </c:pt>
                <c:pt idx="49922">
                  <c:v>3.3590564400000002E-2</c:v>
                </c:pt>
                <c:pt idx="49923">
                  <c:v>3.3590564599999997E-2</c:v>
                </c:pt>
                <c:pt idx="49924">
                  <c:v>3.35905648E-2</c:v>
                </c:pt>
                <c:pt idx="49925">
                  <c:v>3.3590565000000003E-2</c:v>
                </c:pt>
                <c:pt idx="49926">
                  <c:v>3.3590565199999999E-2</c:v>
                </c:pt>
                <c:pt idx="49927">
                  <c:v>3.3590565400000001E-2</c:v>
                </c:pt>
                <c:pt idx="49928">
                  <c:v>3.3590565599999997E-2</c:v>
                </c:pt>
                <c:pt idx="49929">
                  <c:v>3.35905658E-2</c:v>
                </c:pt>
                <c:pt idx="49930">
                  <c:v>3.3590566000000002E-2</c:v>
                </c:pt>
                <c:pt idx="49931">
                  <c:v>3.3590566199999998E-2</c:v>
                </c:pt>
                <c:pt idx="49932">
                  <c:v>3.3590566400000001E-2</c:v>
                </c:pt>
                <c:pt idx="49933">
                  <c:v>3.3590566600000003E-2</c:v>
                </c:pt>
                <c:pt idx="49934">
                  <c:v>3.3590566799999999E-2</c:v>
                </c:pt>
                <c:pt idx="49935">
                  <c:v>3.3590567000000002E-2</c:v>
                </c:pt>
                <c:pt idx="49936">
                  <c:v>3.3590567199999997E-2</c:v>
                </c:pt>
                <c:pt idx="49937">
                  <c:v>3.35905674E-2</c:v>
                </c:pt>
                <c:pt idx="49938">
                  <c:v>3.3590567600000003E-2</c:v>
                </c:pt>
                <c:pt idx="49939">
                  <c:v>3.3590567799999999E-2</c:v>
                </c:pt>
                <c:pt idx="49940">
                  <c:v>3.3590568000000001E-2</c:v>
                </c:pt>
                <c:pt idx="49941">
                  <c:v>3.3590568199999997E-2</c:v>
                </c:pt>
                <c:pt idx="49942">
                  <c:v>3.35905684E-2</c:v>
                </c:pt>
                <c:pt idx="49943">
                  <c:v>3.3590568600000002E-2</c:v>
                </c:pt>
                <c:pt idx="49944">
                  <c:v>3.3590568799999998E-2</c:v>
                </c:pt>
                <c:pt idx="49945">
                  <c:v>3.3590569000000001E-2</c:v>
                </c:pt>
                <c:pt idx="49946">
                  <c:v>3.3590569200000003E-2</c:v>
                </c:pt>
                <c:pt idx="49947">
                  <c:v>3.3590569399999999E-2</c:v>
                </c:pt>
                <c:pt idx="49948">
                  <c:v>3.3590569600000002E-2</c:v>
                </c:pt>
                <c:pt idx="49949">
                  <c:v>3.3590569799999997E-2</c:v>
                </c:pt>
                <c:pt idx="49950">
                  <c:v>3.359057E-2</c:v>
                </c:pt>
                <c:pt idx="49951">
                  <c:v>3.3590570200000003E-2</c:v>
                </c:pt>
                <c:pt idx="49952">
                  <c:v>3.3590570399999999E-2</c:v>
                </c:pt>
                <c:pt idx="49953">
                  <c:v>3.3590570600000001E-2</c:v>
                </c:pt>
                <c:pt idx="49954">
                  <c:v>3.3590570799999997E-2</c:v>
                </c:pt>
                <c:pt idx="49955">
                  <c:v>3.3590571E-2</c:v>
                </c:pt>
                <c:pt idx="49956">
                  <c:v>3.3590571200000002E-2</c:v>
                </c:pt>
                <c:pt idx="49957">
                  <c:v>3.3590571399999998E-2</c:v>
                </c:pt>
                <c:pt idx="49958">
                  <c:v>3.3590571600000001E-2</c:v>
                </c:pt>
                <c:pt idx="49959">
                  <c:v>3.3590571800000003E-2</c:v>
                </c:pt>
                <c:pt idx="49960">
                  <c:v>3.3590571999999999E-2</c:v>
                </c:pt>
                <c:pt idx="49961">
                  <c:v>3.3590572200000002E-2</c:v>
                </c:pt>
                <c:pt idx="49962">
                  <c:v>3.3590572399999997E-2</c:v>
                </c:pt>
                <c:pt idx="49963">
                  <c:v>3.35905726E-2</c:v>
                </c:pt>
                <c:pt idx="49964">
                  <c:v>3.3590572800000003E-2</c:v>
                </c:pt>
                <c:pt idx="49965">
                  <c:v>3.3590572999999999E-2</c:v>
                </c:pt>
                <c:pt idx="49966">
                  <c:v>3.3590573200000001E-2</c:v>
                </c:pt>
                <c:pt idx="49967">
                  <c:v>3.3590573399999997E-2</c:v>
                </c:pt>
                <c:pt idx="49968">
                  <c:v>3.35905736E-2</c:v>
                </c:pt>
                <c:pt idx="49969">
                  <c:v>3.3590573800000002E-2</c:v>
                </c:pt>
                <c:pt idx="49970">
                  <c:v>3.3590573999999998E-2</c:v>
                </c:pt>
                <c:pt idx="49971">
                  <c:v>3.3590574200000001E-2</c:v>
                </c:pt>
                <c:pt idx="49972">
                  <c:v>3.3590574400000003E-2</c:v>
                </c:pt>
                <c:pt idx="49973">
                  <c:v>3.3590574599999999E-2</c:v>
                </c:pt>
                <c:pt idx="49974">
                  <c:v>3.3590574800000002E-2</c:v>
                </c:pt>
                <c:pt idx="49975">
                  <c:v>3.3590574999999998E-2</c:v>
                </c:pt>
                <c:pt idx="49976">
                  <c:v>3.35905752E-2</c:v>
                </c:pt>
                <c:pt idx="49977">
                  <c:v>3.3590575400000003E-2</c:v>
                </c:pt>
                <c:pt idx="49978">
                  <c:v>3.3590575599999999E-2</c:v>
                </c:pt>
                <c:pt idx="49979">
                  <c:v>3.3590575800000001E-2</c:v>
                </c:pt>
                <c:pt idx="49980">
                  <c:v>3.3590575999999997E-2</c:v>
                </c:pt>
                <c:pt idx="49981">
                  <c:v>3.35905762E-2</c:v>
                </c:pt>
                <c:pt idx="49982">
                  <c:v>3.3590576400000002E-2</c:v>
                </c:pt>
                <c:pt idx="49983">
                  <c:v>3.3590576599999998E-2</c:v>
                </c:pt>
                <c:pt idx="49984">
                  <c:v>3.3590576800000001E-2</c:v>
                </c:pt>
                <c:pt idx="49985">
                  <c:v>3.3590577000000003E-2</c:v>
                </c:pt>
                <c:pt idx="49986">
                  <c:v>3.3590577199999999E-2</c:v>
                </c:pt>
                <c:pt idx="49987">
                  <c:v>3.3590577400000002E-2</c:v>
                </c:pt>
                <c:pt idx="49988">
                  <c:v>3.3590577599999998E-2</c:v>
                </c:pt>
                <c:pt idx="49989">
                  <c:v>3.35905778E-2</c:v>
                </c:pt>
                <c:pt idx="49990">
                  <c:v>3.3590578000000003E-2</c:v>
                </c:pt>
                <c:pt idx="49991">
                  <c:v>3.3590578199999999E-2</c:v>
                </c:pt>
                <c:pt idx="49992">
                  <c:v>3.3590578400000001E-2</c:v>
                </c:pt>
                <c:pt idx="49993">
                  <c:v>3.3590578599999997E-2</c:v>
                </c:pt>
                <c:pt idx="49994">
                  <c:v>3.35905788E-2</c:v>
                </c:pt>
                <c:pt idx="49995">
                  <c:v>3.3590579000000002E-2</c:v>
                </c:pt>
                <c:pt idx="49996">
                  <c:v>3.3590579199999998E-2</c:v>
                </c:pt>
                <c:pt idx="49997">
                  <c:v>3.3590579400000001E-2</c:v>
                </c:pt>
                <c:pt idx="49998">
                  <c:v>3.3590579600000003E-2</c:v>
                </c:pt>
                <c:pt idx="49999">
                  <c:v>3.3590579799999999E-2</c:v>
                </c:pt>
                <c:pt idx="50000">
                  <c:v>3.3590580000000002E-2</c:v>
                </c:pt>
                <c:pt idx="50001">
                  <c:v>3.3590580199999998E-2</c:v>
                </c:pt>
                <c:pt idx="50002">
                  <c:v>3.35905804E-2</c:v>
                </c:pt>
                <c:pt idx="50003">
                  <c:v>3.3590580600000003E-2</c:v>
                </c:pt>
                <c:pt idx="50004">
                  <c:v>3.3590580799999999E-2</c:v>
                </c:pt>
                <c:pt idx="50005">
                  <c:v>3.3590581000000001E-2</c:v>
                </c:pt>
                <c:pt idx="50006">
                  <c:v>3.3590581199999997E-2</c:v>
                </c:pt>
                <c:pt idx="50007">
                  <c:v>3.35905814E-2</c:v>
                </c:pt>
                <c:pt idx="50008">
                  <c:v>3.3590581600000002E-2</c:v>
                </c:pt>
                <c:pt idx="50009">
                  <c:v>3.3590581799999998E-2</c:v>
                </c:pt>
                <c:pt idx="50010">
                  <c:v>3.3590582000000001E-2</c:v>
                </c:pt>
                <c:pt idx="50011">
                  <c:v>3.3590582200000003E-2</c:v>
                </c:pt>
                <c:pt idx="50012">
                  <c:v>3.3590582399999999E-2</c:v>
                </c:pt>
                <c:pt idx="50013">
                  <c:v>3.3590582600000002E-2</c:v>
                </c:pt>
                <c:pt idx="50014">
                  <c:v>3.3590582799999998E-2</c:v>
                </c:pt>
                <c:pt idx="50015">
                  <c:v>3.3590583E-2</c:v>
                </c:pt>
                <c:pt idx="50016">
                  <c:v>3.3590583200000003E-2</c:v>
                </c:pt>
                <c:pt idx="50017">
                  <c:v>3.3590583399999999E-2</c:v>
                </c:pt>
                <c:pt idx="50018">
                  <c:v>3.3590583600000001E-2</c:v>
                </c:pt>
                <c:pt idx="50019">
                  <c:v>3.3590583799999997E-2</c:v>
                </c:pt>
                <c:pt idx="50020">
                  <c:v>3.3590584E-2</c:v>
                </c:pt>
                <c:pt idx="50021">
                  <c:v>3.3590584200000002E-2</c:v>
                </c:pt>
                <c:pt idx="50022">
                  <c:v>3.3590584399999998E-2</c:v>
                </c:pt>
                <c:pt idx="50023">
                  <c:v>3.3590584600000001E-2</c:v>
                </c:pt>
                <c:pt idx="50024">
                  <c:v>3.3590584800000003E-2</c:v>
                </c:pt>
                <c:pt idx="50025">
                  <c:v>3.3590584999999999E-2</c:v>
                </c:pt>
                <c:pt idx="50026">
                  <c:v>3.3590585200000002E-2</c:v>
                </c:pt>
                <c:pt idx="50027">
                  <c:v>3.3590585399999998E-2</c:v>
                </c:pt>
                <c:pt idx="50028">
                  <c:v>3.35905856E-2</c:v>
                </c:pt>
                <c:pt idx="50029">
                  <c:v>3.3590585800000003E-2</c:v>
                </c:pt>
                <c:pt idx="50030">
                  <c:v>3.3590585999999999E-2</c:v>
                </c:pt>
                <c:pt idx="50031">
                  <c:v>3.3590586200000001E-2</c:v>
                </c:pt>
                <c:pt idx="50032">
                  <c:v>3.3590586399999997E-2</c:v>
                </c:pt>
                <c:pt idx="50033">
                  <c:v>3.35905866E-2</c:v>
                </c:pt>
                <c:pt idx="50034">
                  <c:v>3.3590586800000002E-2</c:v>
                </c:pt>
                <c:pt idx="50035">
                  <c:v>3.3590586999999998E-2</c:v>
                </c:pt>
                <c:pt idx="50036">
                  <c:v>3.3590587200000001E-2</c:v>
                </c:pt>
                <c:pt idx="50037">
                  <c:v>3.3590587399999997E-2</c:v>
                </c:pt>
                <c:pt idx="50038">
                  <c:v>3.3590587599999999E-2</c:v>
                </c:pt>
                <c:pt idx="50039">
                  <c:v>3.3590587800000002E-2</c:v>
                </c:pt>
                <c:pt idx="50040">
                  <c:v>3.3590587999999998E-2</c:v>
                </c:pt>
                <c:pt idx="50041">
                  <c:v>3.35905882E-2</c:v>
                </c:pt>
                <c:pt idx="50042">
                  <c:v>3.3590588400000003E-2</c:v>
                </c:pt>
                <c:pt idx="50043">
                  <c:v>3.3590588599999999E-2</c:v>
                </c:pt>
                <c:pt idx="50044">
                  <c:v>3.3590588800000001E-2</c:v>
                </c:pt>
                <c:pt idx="50045">
                  <c:v>3.3590588999999997E-2</c:v>
                </c:pt>
                <c:pt idx="50046">
                  <c:v>3.35905892E-2</c:v>
                </c:pt>
                <c:pt idx="50047">
                  <c:v>3.3590589400000002E-2</c:v>
                </c:pt>
                <c:pt idx="50048">
                  <c:v>3.3590589599999998E-2</c:v>
                </c:pt>
                <c:pt idx="50049">
                  <c:v>3.3590589800000001E-2</c:v>
                </c:pt>
                <c:pt idx="50050">
                  <c:v>3.3590589999999997E-2</c:v>
                </c:pt>
                <c:pt idx="50051">
                  <c:v>3.3590590199999999E-2</c:v>
                </c:pt>
                <c:pt idx="50052">
                  <c:v>3.3590590400000002E-2</c:v>
                </c:pt>
                <c:pt idx="50053">
                  <c:v>3.3590590599999998E-2</c:v>
                </c:pt>
                <c:pt idx="50054">
                  <c:v>3.35905908E-2</c:v>
                </c:pt>
                <c:pt idx="50055">
                  <c:v>3.3590591000000003E-2</c:v>
                </c:pt>
                <c:pt idx="50056">
                  <c:v>3.3590591199999999E-2</c:v>
                </c:pt>
                <c:pt idx="50057">
                  <c:v>3.3590591400000001E-2</c:v>
                </c:pt>
                <c:pt idx="50058">
                  <c:v>3.3590591599999997E-2</c:v>
                </c:pt>
                <c:pt idx="50059">
                  <c:v>3.35905918E-2</c:v>
                </c:pt>
                <c:pt idx="50060">
                  <c:v>3.3590592000000002E-2</c:v>
                </c:pt>
                <c:pt idx="50061">
                  <c:v>3.3590592199999998E-2</c:v>
                </c:pt>
                <c:pt idx="50062">
                  <c:v>3.3590592400000001E-2</c:v>
                </c:pt>
                <c:pt idx="50063">
                  <c:v>3.3590592599999997E-2</c:v>
                </c:pt>
                <c:pt idx="50064">
                  <c:v>3.3590592799999999E-2</c:v>
                </c:pt>
                <c:pt idx="50065">
                  <c:v>3.3590593000000002E-2</c:v>
                </c:pt>
                <c:pt idx="50066">
                  <c:v>3.3590593199999998E-2</c:v>
                </c:pt>
                <c:pt idx="50067">
                  <c:v>3.35905934E-2</c:v>
                </c:pt>
                <c:pt idx="50068">
                  <c:v>3.3590593600000003E-2</c:v>
                </c:pt>
                <c:pt idx="50069">
                  <c:v>3.3590593799999999E-2</c:v>
                </c:pt>
                <c:pt idx="50070">
                  <c:v>3.3590594000000001E-2</c:v>
                </c:pt>
                <c:pt idx="50071">
                  <c:v>3.3590594199999997E-2</c:v>
                </c:pt>
                <c:pt idx="50072">
                  <c:v>3.35905944E-2</c:v>
                </c:pt>
                <c:pt idx="50073">
                  <c:v>3.3590594600000002E-2</c:v>
                </c:pt>
                <c:pt idx="50074">
                  <c:v>3.3590594799999998E-2</c:v>
                </c:pt>
                <c:pt idx="50075">
                  <c:v>3.3590595000000001E-2</c:v>
                </c:pt>
                <c:pt idx="50076">
                  <c:v>3.3590595199999997E-2</c:v>
                </c:pt>
                <c:pt idx="50077">
                  <c:v>3.3590595399999999E-2</c:v>
                </c:pt>
                <c:pt idx="50078">
                  <c:v>3.3590595600000002E-2</c:v>
                </c:pt>
                <c:pt idx="50079">
                  <c:v>3.3590595799999998E-2</c:v>
                </c:pt>
                <c:pt idx="50080">
                  <c:v>3.3590596E-2</c:v>
                </c:pt>
                <c:pt idx="50081">
                  <c:v>3.3590596200000003E-2</c:v>
                </c:pt>
                <c:pt idx="50082">
                  <c:v>3.3590596399999999E-2</c:v>
                </c:pt>
                <c:pt idx="50083">
                  <c:v>3.3590596600000001E-2</c:v>
                </c:pt>
                <c:pt idx="50084">
                  <c:v>3.3590596799999997E-2</c:v>
                </c:pt>
                <c:pt idx="50085">
                  <c:v>3.3590597E-2</c:v>
                </c:pt>
                <c:pt idx="50086">
                  <c:v>3.3590597200000002E-2</c:v>
                </c:pt>
                <c:pt idx="50087">
                  <c:v>3.3590597399999998E-2</c:v>
                </c:pt>
                <c:pt idx="50088">
                  <c:v>3.3590597600000001E-2</c:v>
                </c:pt>
                <c:pt idx="50089">
                  <c:v>3.3590597799999997E-2</c:v>
                </c:pt>
                <c:pt idx="50090">
                  <c:v>3.3590597999999999E-2</c:v>
                </c:pt>
                <c:pt idx="50091">
                  <c:v>3.3590598200000002E-2</c:v>
                </c:pt>
                <c:pt idx="50092">
                  <c:v>3.3590598399999998E-2</c:v>
                </c:pt>
                <c:pt idx="50093">
                  <c:v>3.35905986E-2</c:v>
                </c:pt>
                <c:pt idx="50094">
                  <c:v>3.3590598800000003E-2</c:v>
                </c:pt>
                <c:pt idx="50095">
                  <c:v>3.3590598999999999E-2</c:v>
                </c:pt>
                <c:pt idx="50096">
                  <c:v>3.3590599200000001E-2</c:v>
                </c:pt>
                <c:pt idx="50097">
                  <c:v>3.3590599399999997E-2</c:v>
                </c:pt>
                <c:pt idx="50098">
                  <c:v>3.35905996E-2</c:v>
                </c:pt>
                <c:pt idx="50099">
                  <c:v>3.3590599800000003E-2</c:v>
                </c:pt>
                <c:pt idx="50100">
                  <c:v>3.3590599999999998E-2</c:v>
                </c:pt>
                <c:pt idx="50101">
                  <c:v>3.3590600200000001E-2</c:v>
                </c:pt>
                <c:pt idx="50102">
                  <c:v>3.3590600399999997E-2</c:v>
                </c:pt>
                <c:pt idx="50103">
                  <c:v>3.3590600599999999E-2</c:v>
                </c:pt>
                <c:pt idx="50104">
                  <c:v>3.3590600800000002E-2</c:v>
                </c:pt>
                <c:pt idx="50105">
                  <c:v>3.3590600999999998E-2</c:v>
                </c:pt>
                <c:pt idx="50106">
                  <c:v>3.35906012E-2</c:v>
                </c:pt>
                <c:pt idx="50107">
                  <c:v>3.3590601400000003E-2</c:v>
                </c:pt>
                <c:pt idx="50108">
                  <c:v>3.3590601599999999E-2</c:v>
                </c:pt>
                <c:pt idx="50109">
                  <c:v>3.3590601800000001E-2</c:v>
                </c:pt>
                <c:pt idx="50110">
                  <c:v>3.3590601999999997E-2</c:v>
                </c:pt>
                <c:pt idx="50111">
                  <c:v>3.35906022E-2</c:v>
                </c:pt>
                <c:pt idx="50112">
                  <c:v>3.3590602400000003E-2</c:v>
                </c:pt>
                <c:pt idx="50113">
                  <c:v>3.3590602599999998E-2</c:v>
                </c:pt>
                <c:pt idx="50114">
                  <c:v>3.3590602800000001E-2</c:v>
                </c:pt>
                <c:pt idx="50115">
                  <c:v>3.3590602999999997E-2</c:v>
                </c:pt>
                <c:pt idx="50116">
                  <c:v>3.3590603199999999E-2</c:v>
                </c:pt>
                <c:pt idx="50117">
                  <c:v>3.3590603400000002E-2</c:v>
                </c:pt>
                <c:pt idx="50118">
                  <c:v>3.3590603599999998E-2</c:v>
                </c:pt>
                <c:pt idx="50119">
                  <c:v>3.35906038E-2</c:v>
                </c:pt>
                <c:pt idx="50120">
                  <c:v>3.3590604000000003E-2</c:v>
                </c:pt>
                <c:pt idx="50121">
                  <c:v>3.3590604199999999E-2</c:v>
                </c:pt>
                <c:pt idx="50122">
                  <c:v>3.3590604400000001E-2</c:v>
                </c:pt>
                <c:pt idx="50123">
                  <c:v>3.3590604599999997E-2</c:v>
                </c:pt>
                <c:pt idx="50124">
                  <c:v>3.35906048E-2</c:v>
                </c:pt>
                <c:pt idx="50125">
                  <c:v>3.3590605000000003E-2</c:v>
                </c:pt>
                <c:pt idx="50126">
                  <c:v>3.3590605199999998E-2</c:v>
                </c:pt>
                <c:pt idx="50127">
                  <c:v>3.3590605400000001E-2</c:v>
                </c:pt>
                <c:pt idx="50128">
                  <c:v>3.3590605599999997E-2</c:v>
                </c:pt>
                <c:pt idx="50129">
                  <c:v>3.3590605799999999E-2</c:v>
                </c:pt>
                <c:pt idx="50130">
                  <c:v>3.3590606000000002E-2</c:v>
                </c:pt>
                <c:pt idx="50131">
                  <c:v>3.3590606199999998E-2</c:v>
                </c:pt>
                <c:pt idx="50132">
                  <c:v>3.35906064E-2</c:v>
                </c:pt>
                <c:pt idx="50133">
                  <c:v>3.3590606600000003E-2</c:v>
                </c:pt>
                <c:pt idx="50134">
                  <c:v>3.3590606799999999E-2</c:v>
                </c:pt>
                <c:pt idx="50135">
                  <c:v>3.3590607000000001E-2</c:v>
                </c:pt>
                <c:pt idx="50136">
                  <c:v>3.3590607199999997E-2</c:v>
                </c:pt>
                <c:pt idx="50137">
                  <c:v>3.35906074E-2</c:v>
                </c:pt>
                <c:pt idx="50138">
                  <c:v>3.3590607600000003E-2</c:v>
                </c:pt>
                <c:pt idx="50139">
                  <c:v>3.3590607799999998E-2</c:v>
                </c:pt>
                <c:pt idx="50140">
                  <c:v>3.3590608000000001E-2</c:v>
                </c:pt>
                <c:pt idx="50141">
                  <c:v>3.3590608199999997E-2</c:v>
                </c:pt>
                <c:pt idx="50142">
                  <c:v>3.3590608399999999E-2</c:v>
                </c:pt>
                <c:pt idx="50143">
                  <c:v>3.3590608600000002E-2</c:v>
                </c:pt>
                <c:pt idx="50144">
                  <c:v>3.3590608799999998E-2</c:v>
                </c:pt>
                <c:pt idx="50145">
                  <c:v>3.3590609E-2</c:v>
                </c:pt>
                <c:pt idx="50146">
                  <c:v>3.3590609200000003E-2</c:v>
                </c:pt>
                <c:pt idx="50147">
                  <c:v>3.3590609399999999E-2</c:v>
                </c:pt>
                <c:pt idx="50148">
                  <c:v>3.3590609600000002E-2</c:v>
                </c:pt>
                <c:pt idx="50149">
                  <c:v>3.3590609799999997E-2</c:v>
                </c:pt>
                <c:pt idx="50150">
                  <c:v>3.359061E-2</c:v>
                </c:pt>
                <c:pt idx="50151">
                  <c:v>3.3590610200000003E-2</c:v>
                </c:pt>
                <c:pt idx="50152">
                  <c:v>3.3590610399999998E-2</c:v>
                </c:pt>
                <c:pt idx="50153">
                  <c:v>3.3590610600000001E-2</c:v>
                </c:pt>
                <c:pt idx="50154">
                  <c:v>3.3590610799999997E-2</c:v>
                </c:pt>
                <c:pt idx="50155">
                  <c:v>3.3590610999999999E-2</c:v>
                </c:pt>
                <c:pt idx="50156">
                  <c:v>3.3590611200000002E-2</c:v>
                </c:pt>
                <c:pt idx="50157">
                  <c:v>3.3590611399999998E-2</c:v>
                </c:pt>
                <c:pt idx="50158">
                  <c:v>3.35906116E-2</c:v>
                </c:pt>
                <c:pt idx="50159">
                  <c:v>3.3590611800000003E-2</c:v>
                </c:pt>
                <c:pt idx="50160">
                  <c:v>3.3590611999999999E-2</c:v>
                </c:pt>
                <c:pt idx="50161">
                  <c:v>3.3590612200000002E-2</c:v>
                </c:pt>
                <c:pt idx="50162">
                  <c:v>3.3590612399999997E-2</c:v>
                </c:pt>
                <c:pt idx="50163">
                  <c:v>3.35906126E-2</c:v>
                </c:pt>
                <c:pt idx="50164">
                  <c:v>3.3590612800000003E-2</c:v>
                </c:pt>
                <c:pt idx="50165">
                  <c:v>3.3590612999999998E-2</c:v>
                </c:pt>
                <c:pt idx="50166">
                  <c:v>3.3590613200000001E-2</c:v>
                </c:pt>
                <c:pt idx="50167">
                  <c:v>3.3590613399999997E-2</c:v>
                </c:pt>
                <c:pt idx="50168">
                  <c:v>3.3590613599999999E-2</c:v>
                </c:pt>
                <c:pt idx="50169">
                  <c:v>3.3590613800000002E-2</c:v>
                </c:pt>
                <c:pt idx="50170">
                  <c:v>3.3590613999999998E-2</c:v>
                </c:pt>
                <c:pt idx="50171">
                  <c:v>3.35906142E-2</c:v>
                </c:pt>
                <c:pt idx="50172">
                  <c:v>3.3590614400000003E-2</c:v>
                </c:pt>
                <c:pt idx="50173">
                  <c:v>3.3590614599999999E-2</c:v>
                </c:pt>
                <c:pt idx="50174">
                  <c:v>3.3590614800000002E-2</c:v>
                </c:pt>
                <c:pt idx="50175">
                  <c:v>3.3590614999999997E-2</c:v>
                </c:pt>
                <c:pt idx="50176">
                  <c:v>3.35906152E-2</c:v>
                </c:pt>
                <c:pt idx="50177">
                  <c:v>3.3590615400000003E-2</c:v>
                </c:pt>
                <c:pt idx="50178">
                  <c:v>3.3590615599999998E-2</c:v>
                </c:pt>
                <c:pt idx="50179">
                  <c:v>3.3590615800000001E-2</c:v>
                </c:pt>
                <c:pt idx="50180">
                  <c:v>3.3590615999999997E-2</c:v>
                </c:pt>
                <c:pt idx="50181">
                  <c:v>3.3590616199999999E-2</c:v>
                </c:pt>
                <c:pt idx="50182">
                  <c:v>3.3590616400000002E-2</c:v>
                </c:pt>
                <c:pt idx="50183">
                  <c:v>3.3590616599999998E-2</c:v>
                </c:pt>
                <c:pt idx="50184">
                  <c:v>3.35906168E-2</c:v>
                </c:pt>
                <c:pt idx="50185">
                  <c:v>3.3590617000000003E-2</c:v>
                </c:pt>
                <c:pt idx="50186">
                  <c:v>3.3590617199999999E-2</c:v>
                </c:pt>
                <c:pt idx="50187">
                  <c:v>3.3590617400000002E-2</c:v>
                </c:pt>
                <c:pt idx="50188">
                  <c:v>3.3590617599999997E-2</c:v>
                </c:pt>
                <c:pt idx="50189">
                  <c:v>3.35906178E-2</c:v>
                </c:pt>
                <c:pt idx="50190">
                  <c:v>3.3590618000000003E-2</c:v>
                </c:pt>
                <c:pt idx="50191">
                  <c:v>3.3590618199999998E-2</c:v>
                </c:pt>
                <c:pt idx="50192">
                  <c:v>3.3590618400000001E-2</c:v>
                </c:pt>
                <c:pt idx="50193">
                  <c:v>3.3590618599999997E-2</c:v>
                </c:pt>
                <c:pt idx="50194">
                  <c:v>3.3590618799999999E-2</c:v>
                </c:pt>
                <c:pt idx="50195">
                  <c:v>3.3590619000000002E-2</c:v>
                </c:pt>
                <c:pt idx="50196">
                  <c:v>3.3590619199999998E-2</c:v>
                </c:pt>
                <c:pt idx="50197">
                  <c:v>3.3590619400000001E-2</c:v>
                </c:pt>
                <c:pt idx="50198">
                  <c:v>3.3590619600000003E-2</c:v>
                </c:pt>
                <c:pt idx="50199">
                  <c:v>3.3590619799999999E-2</c:v>
                </c:pt>
                <c:pt idx="50200">
                  <c:v>3.3590620000000002E-2</c:v>
                </c:pt>
                <c:pt idx="50201">
                  <c:v>3.3590620199999997E-2</c:v>
                </c:pt>
                <c:pt idx="50202">
                  <c:v>3.35906204E-2</c:v>
                </c:pt>
                <c:pt idx="50203">
                  <c:v>3.3590620600000003E-2</c:v>
                </c:pt>
                <c:pt idx="50204">
                  <c:v>3.3590620799999998E-2</c:v>
                </c:pt>
                <c:pt idx="50205">
                  <c:v>3.3590621000000001E-2</c:v>
                </c:pt>
                <c:pt idx="50206">
                  <c:v>3.3590621199999997E-2</c:v>
                </c:pt>
                <c:pt idx="50207">
                  <c:v>3.3590621399999999E-2</c:v>
                </c:pt>
                <c:pt idx="50208">
                  <c:v>3.3590621600000002E-2</c:v>
                </c:pt>
                <c:pt idx="50209">
                  <c:v>3.3590621799999998E-2</c:v>
                </c:pt>
                <c:pt idx="50210">
                  <c:v>3.3590622000000001E-2</c:v>
                </c:pt>
                <c:pt idx="50211">
                  <c:v>3.3590622200000003E-2</c:v>
                </c:pt>
                <c:pt idx="50212">
                  <c:v>3.3590622399999999E-2</c:v>
                </c:pt>
                <c:pt idx="50213">
                  <c:v>3.3590622600000002E-2</c:v>
                </c:pt>
                <c:pt idx="50214">
                  <c:v>3.3590622799999997E-2</c:v>
                </c:pt>
                <c:pt idx="50215">
                  <c:v>3.3590623E-2</c:v>
                </c:pt>
                <c:pt idx="50216">
                  <c:v>3.3590623200000003E-2</c:v>
                </c:pt>
                <c:pt idx="50217">
                  <c:v>3.3590623399999998E-2</c:v>
                </c:pt>
                <c:pt idx="50218">
                  <c:v>3.3590623600000001E-2</c:v>
                </c:pt>
                <c:pt idx="50219">
                  <c:v>3.3590623799999997E-2</c:v>
                </c:pt>
                <c:pt idx="50220">
                  <c:v>3.3590623999999999E-2</c:v>
                </c:pt>
                <c:pt idx="50221">
                  <c:v>3.3590624200000002E-2</c:v>
                </c:pt>
                <c:pt idx="50222">
                  <c:v>3.3590624399999998E-2</c:v>
                </c:pt>
                <c:pt idx="50223">
                  <c:v>3.3590624600000001E-2</c:v>
                </c:pt>
                <c:pt idx="50224">
                  <c:v>3.3590624800000003E-2</c:v>
                </c:pt>
                <c:pt idx="50225">
                  <c:v>3.3590624999999999E-2</c:v>
                </c:pt>
                <c:pt idx="50226">
                  <c:v>3.3590625200000002E-2</c:v>
                </c:pt>
                <c:pt idx="50227">
                  <c:v>3.3590625399999997E-2</c:v>
                </c:pt>
                <c:pt idx="50228">
                  <c:v>3.35906256E-2</c:v>
                </c:pt>
                <c:pt idx="50229">
                  <c:v>3.3590625800000003E-2</c:v>
                </c:pt>
                <c:pt idx="50230">
                  <c:v>3.3590625999999998E-2</c:v>
                </c:pt>
                <c:pt idx="50231">
                  <c:v>3.3590626200000001E-2</c:v>
                </c:pt>
                <c:pt idx="50232">
                  <c:v>3.3590626399999997E-2</c:v>
                </c:pt>
                <c:pt idx="50233">
                  <c:v>3.35906266E-2</c:v>
                </c:pt>
                <c:pt idx="50234">
                  <c:v>3.3590626800000002E-2</c:v>
                </c:pt>
                <c:pt idx="50235">
                  <c:v>3.3590626999999998E-2</c:v>
                </c:pt>
                <c:pt idx="50236">
                  <c:v>3.3590627200000001E-2</c:v>
                </c:pt>
                <c:pt idx="50237">
                  <c:v>3.3590627400000003E-2</c:v>
                </c:pt>
                <c:pt idx="50238">
                  <c:v>3.3590627599999999E-2</c:v>
                </c:pt>
                <c:pt idx="50239">
                  <c:v>3.3590627800000002E-2</c:v>
                </c:pt>
                <c:pt idx="50240">
                  <c:v>3.3590627999999997E-2</c:v>
                </c:pt>
                <c:pt idx="50241">
                  <c:v>3.35906282E-2</c:v>
                </c:pt>
                <c:pt idx="50242">
                  <c:v>3.3590628400000003E-2</c:v>
                </c:pt>
                <c:pt idx="50243">
                  <c:v>3.3590628599999998E-2</c:v>
                </c:pt>
                <c:pt idx="50244">
                  <c:v>3.3590628800000001E-2</c:v>
                </c:pt>
                <c:pt idx="50245">
                  <c:v>3.3590628999999997E-2</c:v>
                </c:pt>
                <c:pt idx="50246">
                  <c:v>3.35906292E-2</c:v>
                </c:pt>
                <c:pt idx="50247">
                  <c:v>3.3590629400000002E-2</c:v>
                </c:pt>
                <c:pt idx="50248">
                  <c:v>3.3590629599999998E-2</c:v>
                </c:pt>
                <c:pt idx="50249">
                  <c:v>3.3590629800000001E-2</c:v>
                </c:pt>
                <c:pt idx="50250">
                  <c:v>3.3590630000000003E-2</c:v>
                </c:pt>
                <c:pt idx="50251">
                  <c:v>3.3590630199999999E-2</c:v>
                </c:pt>
                <c:pt idx="50252">
                  <c:v>3.3590630400000002E-2</c:v>
                </c:pt>
                <c:pt idx="50253">
                  <c:v>3.3590630599999997E-2</c:v>
                </c:pt>
                <c:pt idx="50254">
                  <c:v>3.35906308E-2</c:v>
                </c:pt>
                <c:pt idx="50255">
                  <c:v>3.3590631000000003E-2</c:v>
                </c:pt>
                <c:pt idx="50256">
                  <c:v>3.3590631199999998E-2</c:v>
                </c:pt>
                <c:pt idx="50257">
                  <c:v>3.3590631400000001E-2</c:v>
                </c:pt>
                <c:pt idx="50258">
                  <c:v>3.3590631599999997E-2</c:v>
                </c:pt>
                <c:pt idx="50259">
                  <c:v>3.35906318E-2</c:v>
                </c:pt>
                <c:pt idx="50260">
                  <c:v>3.3590632000000002E-2</c:v>
                </c:pt>
                <c:pt idx="50261">
                  <c:v>3.3590632199999998E-2</c:v>
                </c:pt>
                <c:pt idx="50262">
                  <c:v>3.3590632400000001E-2</c:v>
                </c:pt>
                <c:pt idx="50263">
                  <c:v>3.3590632600000003E-2</c:v>
                </c:pt>
                <c:pt idx="50264">
                  <c:v>3.3590632799999999E-2</c:v>
                </c:pt>
                <c:pt idx="50265">
                  <c:v>3.3590633000000002E-2</c:v>
                </c:pt>
                <c:pt idx="50266">
                  <c:v>3.3590633199999997E-2</c:v>
                </c:pt>
                <c:pt idx="50267">
                  <c:v>3.35906334E-2</c:v>
                </c:pt>
                <c:pt idx="50268">
                  <c:v>3.3590633600000003E-2</c:v>
                </c:pt>
                <c:pt idx="50269">
                  <c:v>3.3590633799999998E-2</c:v>
                </c:pt>
                <c:pt idx="50270">
                  <c:v>3.3590634000000001E-2</c:v>
                </c:pt>
                <c:pt idx="50271">
                  <c:v>3.3590634199999997E-2</c:v>
                </c:pt>
                <c:pt idx="50272">
                  <c:v>3.35906344E-2</c:v>
                </c:pt>
                <c:pt idx="50273">
                  <c:v>3.3590634600000002E-2</c:v>
                </c:pt>
                <c:pt idx="50274">
                  <c:v>3.3590634799999998E-2</c:v>
                </c:pt>
                <c:pt idx="50275">
                  <c:v>3.3590635000000001E-2</c:v>
                </c:pt>
                <c:pt idx="50276">
                  <c:v>3.3590635200000003E-2</c:v>
                </c:pt>
                <c:pt idx="50277">
                  <c:v>3.3590635399999999E-2</c:v>
                </c:pt>
                <c:pt idx="50278">
                  <c:v>3.3590635600000002E-2</c:v>
                </c:pt>
                <c:pt idx="50279">
                  <c:v>3.3590635799999997E-2</c:v>
                </c:pt>
                <c:pt idx="50280">
                  <c:v>3.3590636E-2</c:v>
                </c:pt>
                <c:pt idx="50281">
                  <c:v>3.3590636200000003E-2</c:v>
                </c:pt>
                <c:pt idx="50282">
                  <c:v>3.3590636399999999E-2</c:v>
                </c:pt>
                <c:pt idx="50283">
                  <c:v>3.3590636600000001E-2</c:v>
                </c:pt>
                <c:pt idx="50284">
                  <c:v>3.3590636799999997E-2</c:v>
                </c:pt>
                <c:pt idx="50285">
                  <c:v>3.3590637E-2</c:v>
                </c:pt>
                <c:pt idx="50286">
                  <c:v>3.3590637200000002E-2</c:v>
                </c:pt>
                <c:pt idx="50287">
                  <c:v>3.3590637399999998E-2</c:v>
                </c:pt>
                <c:pt idx="50288">
                  <c:v>3.3590637600000001E-2</c:v>
                </c:pt>
                <c:pt idx="50289">
                  <c:v>3.3590637800000003E-2</c:v>
                </c:pt>
                <c:pt idx="50290">
                  <c:v>3.3590637999999999E-2</c:v>
                </c:pt>
                <c:pt idx="50291">
                  <c:v>3.3590638200000002E-2</c:v>
                </c:pt>
                <c:pt idx="50292">
                  <c:v>3.3590638399999997E-2</c:v>
                </c:pt>
                <c:pt idx="50293">
                  <c:v>3.35906386E-2</c:v>
                </c:pt>
                <c:pt idx="50294">
                  <c:v>3.3590638800000003E-2</c:v>
                </c:pt>
                <c:pt idx="50295">
                  <c:v>3.3590638999999999E-2</c:v>
                </c:pt>
                <c:pt idx="50296">
                  <c:v>3.3590639200000001E-2</c:v>
                </c:pt>
                <c:pt idx="50297">
                  <c:v>3.3590639399999997E-2</c:v>
                </c:pt>
                <c:pt idx="50298">
                  <c:v>3.35906396E-2</c:v>
                </c:pt>
                <c:pt idx="50299">
                  <c:v>3.3590639800000002E-2</c:v>
                </c:pt>
                <c:pt idx="50300">
                  <c:v>3.3590639999999998E-2</c:v>
                </c:pt>
                <c:pt idx="50301">
                  <c:v>3.3590640200000001E-2</c:v>
                </c:pt>
                <c:pt idx="50302">
                  <c:v>3.3590640400000003E-2</c:v>
                </c:pt>
                <c:pt idx="50303">
                  <c:v>3.3590640599999999E-2</c:v>
                </c:pt>
                <c:pt idx="50304">
                  <c:v>3.3590640800000002E-2</c:v>
                </c:pt>
                <c:pt idx="50305">
                  <c:v>3.3590640999999997E-2</c:v>
                </c:pt>
                <c:pt idx="50306">
                  <c:v>3.35906412E-2</c:v>
                </c:pt>
                <c:pt idx="50307">
                  <c:v>3.3590641400000003E-2</c:v>
                </c:pt>
                <c:pt idx="50308">
                  <c:v>3.3590641599999999E-2</c:v>
                </c:pt>
                <c:pt idx="50309">
                  <c:v>3.3590641800000001E-2</c:v>
                </c:pt>
                <c:pt idx="50310">
                  <c:v>3.3590641999999997E-2</c:v>
                </c:pt>
                <c:pt idx="50311">
                  <c:v>3.35906422E-2</c:v>
                </c:pt>
                <c:pt idx="50312">
                  <c:v>3.3590642400000002E-2</c:v>
                </c:pt>
                <c:pt idx="50313">
                  <c:v>3.3590642599999998E-2</c:v>
                </c:pt>
                <c:pt idx="50314">
                  <c:v>3.3590642800000001E-2</c:v>
                </c:pt>
                <c:pt idx="50315">
                  <c:v>3.3590643000000003E-2</c:v>
                </c:pt>
                <c:pt idx="50316">
                  <c:v>3.3590643199999999E-2</c:v>
                </c:pt>
                <c:pt idx="50317">
                  <c:v>3.3590643400000002E-2</c:v>
                </c:pt>
                <c:pt idx="50318">
                  <c:v>3.3590643599999997E-2</c:v>
                </c:pt>
                <c:pt idx="50319">
                  <c:v>3.35906438E-2</c:v>
                </c:pt>
                <c:pt idx="50320">
                  <c:v>3.3590644000000003E-2</c:v>
                </c:pt>
                <c:pt idx="50321">
                  <c:v>3.3590644199999999E-2</c:v>
                </c:pt>
                <c:pt idx="50322">
                  <c:v>3.3590644400000001E-2</c:v>
                </c:pt>
                <c:pt idx="50323">
                  <c:v>3.3590644599999997E-2</c:v>
                </c:pt>
                <c:pt idx="50324">
                  <c:v>3.35906448E-2</c:v>
                </c:pt>
                <c:pt idx="50325">
                  <c:v>3.3590645000000002E-2</c:v>
                </c:pt>
                <c:pt idx="50326">
                  <c:v>3.3590645199999998E-2</c:v>
                </c:pt>
                <c:pt idx="50327">
                  <c:v>3.3590645400000001E-2</c:v>
                </c:pt>
                <c:pt idx="50328">
                  <c:v>3.3590645600000003E-2</c:v>
                </c:pt>
                <c:pt idx="50329">
                  <c:v>3.3590645799999999E-2</c:v>
                </c:pt>
                <c:pt idx="50330">
                  <c:v>3.3590646000000002E-2</c:v>
                </c:pt>
                <c:pt idx="50331">
                  <c:v>3.3590646199999998E-2</c:v>
                </c:pt>
                <c:pt idx="50332">
                  <c:v>3.35906464E-2</c:v>
                </c:pt>
                <c:pt idx="50333">
                  <c:v>3.3590646600000003E-2</c:v>
                </c:pt>
                <c:pt idx="50334">
                  <c:v>3.3590646799999999E-2</c:v>
                </c:pt>
                <c:pt idx="50335">
                  <c:v>3.3590647000000001E-2</c:v>
                </c:pt>
                <c:pt idx="50336">
                  <c:v>3.3590647199999997E-2</c:v>
                </c:pt>
                <c:pt idx="50337">
                  <c:v>3.35906474E-2</c:v>
                </c:pt>
                <c:pt idx="50338">
                  <c:v>3.3590647600000002E-2</c:v>
                </c:pt>
                <c:pt idx="50339">
                  <c:v>3.3590647799999998E-2</c:v>
                </c:pt>
                <c:pt idx="50340">
                  <c:v>3.3590648000000001E-2</c:v>
                </c:pt>
                <c:pt idx="50341">
                  <c:v>3.3590648200000003E-2</c:v>
                </c:pt>
                <c:pt idx="50342">
                  <c:v>3.3590648399999999E-2</c:v>
                </c:pt>
                <c:pt idx="50343">
                  <c:v>3.3590648600000002E-2</c:v>
                </c:pt>
                <c:pt idx="50344">
                  <c:v>3.3590648799999998E-2</c:v>
                </c:pt>
                <c:pt idx="50345">
                  <c:v>3.3590649E-2</c:v>
                </c:pt>
                <c:pt idx="50346">
                  <c:v>3.3590649200000003E-2</c:v>
                </c:pt>
                <c:pt idx="50347">
                  <c:v>3.3590649399999999E-2</c:v>
                </c:pt>
                <c:pt idx="50348">
                  <c:v>3.3590649600000001E-2</c:v>
                </c:pt>
                <c:pt idx="50349">
                  <c:v>3.3590649799999997E-2</c:v>
                </c:pt>
                <c:pt idx="50350">
                  <c:v>3.359065E-2</c:v>
                </c:pt>
                <c:pt idx="50351">
                  <c:v>3.3590650200000002E-2</c:v>
                </c:pt>
                <c:pt idx="50352">
                  <c:v>3.3590650399999998E-2</c:v>
                </c:pt>
                <c:pt idx="50353">
                  <c:v>3.3590650600000001E-2</c:v>
                </c:pt>
                <c:pt idx="50354">
                  <c:v>3.3590650800000003E-2</c:v>
                </c:pt>
                <c:pt idx="50355">
                  <c:v>3.3590650999999999E-2</c:v>
                </c:pt>
                <c:pt idx="50356">
                  <c:v>3.3590651200000002E-2</c:v>
                </c:pt>
                <c:pt idx="50357">
                  <c:v>3.3590651399999998E-2</c:v>
                </c:pt>
                <c:pt idx="50358">
                  <c:v>3.35906516E-2</c:v>
                </c:pt>
                <c:pt idx="50359">
                  <c:v>3.3590651800000003E-2</c:v>
                </c:pt>
                <c:pt idx="50360">
                  <c:v>3.3590651999999999E-2</c:v>
                </c:pt>
                <c:pt idx="50361">
                  <c:v>3.3590652200000001E-2</c:v>
                </c:pt>
                <c:pt idx="50362">
                  <c:v>3.3590652399999997E-2</c:v>
                </c:pt>
                <c:pt idx="50363">
                  <c:v>3.35906526E-2</c:v>
                </c:pt>
                <c:pt idx="50364">
                  <c:v>3.3590652800000002E-2</c:v>
                </c:pt>
                <c:pt idx="50365">
                  <c:v>3.3590652999999998E-2</c:v>
                </c:pt>
                <c:pt idx="50366">
                  <c:v>3.3590653200000001E-2</c:v>
                </c:pt>
                <c:pt idx="50367">
                  <c:v>3.3590653400000003E-2</c:v>
                </c:pt>
                <c:pt idx="50368">
                  <c:v>3.3590653599999999E-2</c:v>
                </c:pt>
                <c:pt idx="50369">
                  <c:v>3.3590653800000002E-2</c:v>
                </c:pt>
                <c:pt idx="50370">
                  <c:v>3.3590653999999998E-2</c:v>
                </c:pt>
                <c:pt idx="50371">
                  <c:v>3.35906542E-2</c:v>
                </c:pt>
                <c:pt idx="50372">
                  <c:v>3.3590654400000003E-2</c:v>
                </c:pt>
                <c:pt idx="50373">
                  <c:v>3.3590654599999999E-2</c:v>
                </c:pt>
                <c:pt idx="50374">
                  <c:v>3.3590654800000001E-2</c:v>
                </c:pt>
                <c:pt idx="50375">
                  <c:v>3.3590654999999997E-2</c:v>
                </c:pt>
                <c:pt idx="50376">
                  <c:v>3.35906552E-2</c:v>
                </c:pt>
                <c:pt idx="50377">
                  <c:v>3.3590655400000002E-2</c:v>
                </c:pt>
                <c:pt idx="50378">
                  <c:v>3.3590655599999998E-2</c:v>
                </c:pt>
                <c:pt idx="50379">
                  <c:v>3.3590655800000001E-2</c:v>
                </c:pt>
                <c:pt idx="50380">
                  <c:v>3.3590656000000003E-2</c:v>
                </c:pt>
                <c:pt idx="50381">
                  <c:v>3.3590656199999999E-2</c:v>
                </c:pt>
                <c:pt idx="50382">
                  <c:v>3.3590656400000002E-2</c:v>
                </c:pt>
                <c:pt idx="50383">
                  <c:v>3.3590656599999998E-2</c:v>
                </c:pt>
                <c:pt idx="50384">
                  <c:v>3.35906568E-2</c:v>
                </c:pt>
                <c:pt idx="50385">
                  <c:v>3.3590657000000003E-2</c:v>
                </c:pt>
                <c:pt idx="50386">
                  <c:v>3.3590657199999999E-2</c:v>
                </c:pt>
                <c:pt idx="50387">
                  <c:v>3.3590657400000001E-2</c:v>
                </c:pt>
                <c:pt idx="50388">
                  <c:v>3.3590657599999997E-2</c:v>
                </c:pt>
                <c:pt idx="50389">
                  <c:v>3.35906578E-2</c:v>
                </c:pt>
                <c:pt idx="50390">
                  <c:v>3.3590658000000002E-2</c:v>
                </c:pt>
                <c:pt idx="50391">
                  <c:v>3.3590658199999998E-2</c:v>
                </c:pt>
                <c:pt idx="50392">
                  <c:v>3.3590658400000001E-2</c:v>
                </c:pt>
                <c:pt idx="50393">
                  <c:v>3.3590658599999997E-2</c:v>
                </c:pt>
                <c:pt idx="50394">
                  <c:v>3.3590658799999999E-2</c:v>
                </c:pt>
                <c:pt idx="50395">
                  <c:v>3.3590659000000002E-2</c:v>
                </c:pt>
                <c:pt idx="50396">
                  <c:v>3.3590659199999998E-2</c:v>
                </c:pt>
                <c:pt idx="50397">
                  <c:v>3.35906594E-2</c:v>
                </c:pt>
                <c:pt idx="50398">
                  <c:v>3.3590659600000003E-2</c:v>
                </c:pt>
                <c:pt idx="50399">
                  <c:v>3.3590659799999999E-2</c:v>
                </c:pt>
                <c:pt idx="50400">
                  <c:v>3.3590660000000001E-2</c:v>
                </c:pt>
                <c:pt idx="50401">
                  <c:v>3.3590660199999997E-2</c:v>
                </c:pt>
                <c:pt idx="50402">
                  <c:v>3.35906604E-2</c:v>
                </c:pt>
                <c:pt idx="50403">
                  <c:v>3.3590660600000002E-2</c:v>
                </c:pt>
                <c:pt idx="50404">
                  <c:v>3.3590660799999998E-2</c:v>
                </c:pt>
                <c:pt idx="50405">
                  <c:v>3.3590661000000001E-2</c:v>
                </c:pt>
                <c:pt idx="50406">
                  <c:v>3.3590661199999997E-2</c:v>
                </c:pt>
                <c:pt idx="50407">
                  <c:v>3.3590661399999999E-2</c:v>
                </c:pt>
                <c:pt idx="50408">
                  <c:v>3.3590661600000002E-2</c:v>
                </c:pt>
                <c:pt idx="50409">
                  <c:v>3.3590661799999998E-2</c:v>
                </c:pt>
                <c:pt idx="50410">
                  <c:v>3.3590662E-2</c:v>
                </c:pt>
                <c:pt idx="50411">
                  <c:v>3.3590662200000003E-2</c:v>
                </c:pt>
                <c:pt idx="50412">
                  <c:v>3.3590662399999999E-2</c:v>
                </c:pt>
                <c:pt idx="50413">
                  <c:v>3.3590662600000001E-2</c:v>
                </c:pt>
                <c:pt idx="50414">
                  <c:v>3.3590662799999997E-2</c:v>
                </c:pt>
                <c:pt idx="50415">
                  <c:v>3.3590663E-2</c:v>
                </c:pt>
                <c:pt idx="50416">
                  <c:v>3.3590663200000002E-2</c:v>
                </c:pt>
                <c:pt idx="50417">
                  <c:v>3.3590663399999998E-2</c:v>
                </c:pt>
                <c:pt idx="50418">
                  <c:v>3.3590663600000001E-2</c:v>
                </c:pt>
                <c:pt idx="50419">
                  <c:v>3.3590663799999997E-2</c:v>
                </c:pt>
                <c:pt idx="50420">
                  <c:v>3.3590663999999999E-2</c:v>
                </c:pt>
                <c:pt idx="50421">
                  <c:v>3.3590664200000002E-2</c:v>
                </c:pt>
                <c:pt idx="50422">
                  <c:v>3.3590664399999998E-2</c:v>
                </c:pt>
                <c:pt idx="50423">
                  <c:v>3.35906646E-2</c:v>
                </c:pt>
                <c:pt idx="50424">
                  <c:v>3.3590664800000003E-2</c:v>
                </c:pt>
                <c:pt idx="50425">
                  <c:v>3.3590664999999999E-2</c:v>
                </c:pt>
                <c:pt idx="50426">
                  <c:v>3.3590665200000001E-2</c:v>
                </c:pt>
                <c:pt idx="50427">
                  <c:v>3.3590665399999997E-2</c:v>
                </c:pt>
                <c:pt idx="50428">
                  <c:v>3.35906656E-2</c:v>
                </c:pt>
                <c:pt idx="50429">
                  <c:v>3.3590665800000002E-2</c:v>
                </c:pt>
                <c:pt idx="50430">
                  <c:v>3.3590665999999998E-2</c:v>
                </c:pt>
                <c:pt idx="50431">
                  <c:v>3.3590666200000001E-2</c:v>
                </c:pt>
                <c:pt idx="50432">
                  <c:v>3.3590666399999997E-2</c:v>
                </c:pt>
                <c:pt idx="50433">
                  <c:v>3.3590666599999999E-2</c:v>
                </c:pt>
                <c:pt idx="50434">
                  <c:v>3.3590666800000002E-2</c:v>
                </c:pt>
                <c:pt idx="50435">
                  <c:v>3.3590666999999998E-2</c:v>
                </c:pt>
                <c:pt idx="50436">
                  <c:v>3.35906672E-2</c:v>
                </c:pt>
                <c:pt idx="50437">
                  <c:v>3.3590667400000003E-2</c:v>
                </c:pt>
                <c:pt idx="50438">
                  <c:v>3.3590667599999999E-2</c:v>
                </c:pt>
                <c:pt idx="50439">
                  <c:v>3.3590667800000001E-2</c:v>
                </c:pt>
                <c:pt idx="50440">
                  <c:v>3.3590667999999997E-2</c:v>
                </c:pt>
                <c:pt idx="50441">
                  <c:v>3.35906682E-2</c:v>
                </c:pt>
                <c:pt idx="50442">
                  <c:v>3.3590668400000002E-2</c:v>
                </c:pt>
                <c:pt idx="50443">
                  <c:v>3.3590668599999998E-2</c:v>
                </c:pt>
                <c:pt idx="50444">
                  <c:v>3.3590668800000001E-2</c:v>
                </c:pt>
                <c:pt idx="50445">
                  <c:v>3.3590668999999997E-2</c:v>
                </c:pt>
                <c:pt idx="50446">
                  <c:v>3.3590669199999999E-2</c:v>
                </c:pt>
                <c:pt idx="50447">
                  <c:v>3.3590669400000002E-2</c:v>
                </c:pt>
                <c:pt idx="50448">
                  <c:v>3.3590669599999998E-2</c:v>
                </c:pt>
                <c:pt idx="50449">
                  <c:v>3.35906698E-2</c:v>
                </c:pt>
                <c:pt idx="50450">
                  <c:v>3.3590670000000003E-2</c:v>
                </c:pt>
                <c:pt idx="50451">
                  <c:v>3.3590670199999999E-2</c:v>
                </c:pt>
                <c:pt idx="50452">
                  <c:v>3.3590670400000001E-2</c:v>
                </c:pt>
                <c:pt idx="50453">
                  <c:v>3.3590670599999997E-2</c:v>
                </c:pt>
                <c:pt idx="50454">
                  <c:v>3.35906708E-2</c:v>
                </c:pt>
                <c:pt idx="50455">
                  <c:v>3.3590671000000002E-2</c:v>
                </c:pt>
                <c:pt idx="50456">
                  <c:v>3.3590671199999998E-2</c:v>
                </c:pt>
                <c:pt idx="50457">
                  <c:v>3.3590671400000001E-2</c:v>
                </c:pt>
                <c:pt idx="50458">
                  <c:v>3.3590671599999997E-2</c:v>
                </c:pt>
                <c:pt idx="50459">
                  <c:v>3.3590671799999999E-2</c:v>
                </c:pt>
                <c:pt idx="50460">
                  <c:v>3.3590672000000002E-2</c:v>
                </c:pt>
                <c:pt idx="50461">
                  <c:v>3.3590672199999998E-2</c:v>
                </c:pt>
                <c:pt idx="50462">
                  <c:v>3.35906724E-2</c:v>
                </c:pt>
                <c:pt idx="50463">
                  <c:v>3.3590672600000003E-2</c:v>
                </c:pt>
                <c:pt idx="50464">
                  <c:v>3.3590672799999999E-2</c:v>
                </c:pt>
                <c:pt idx="50465">
                  <c:v>3.3590673000000001E-2</c:v>
                </c:pt>
                <c:pt idx="50466">
                  <c:v>3.3590673199999997E-2</c:v>
                </c:pt>
                <c:pt idx="50467">
                  <c:v>3.35906734E-2</c:v>
                </c:pt>
                <c:pt idx="50468">
                  <c:v>3.3590673600000003E-2</c:v>
                </c:pt>
                <c:pt idx="50469">
                  <c:v>3.3590673799999998E-2</c:v>
                </c:pt>
                <c:pt idx="50470">
                  <c:v>3.3590674000000001E-2</c:v>
                </c:pt>
                <c:pt idx="50471">
                  <c:v>3.3590674199999997E-2</c:v>
                </c:pt>
                <c:pt idx="50472">
                  <c:v>3.3590674399999999E-2</c:v>
                </c:pt>
                <c:pt idx="50473">
                  <c:v>3.3590674600000002E-2</c:v>
                </c:pt>
                <c:pt idx="50474">
                  <c:v>3.3590674799999998E-2</c:v>
                </c:pt>
                <c:pt idx="50475">
                  <c:v>3.3590675E-2</c:v>
                </c:pt>
                <c:pt idx="50476">
                  <c:v>3.3590675200000003E-2</c:v>
                </c:pt>
                <c:pt idx="50477">
                  <c:v>3.3590675399999999E-2</c:v>
                </c:pt>
                <c:pt idx="50478">
                  <c:v>3.3590675600000001E-2</c:v>
                </c:pt>
                <c:pt idx="50479">
                  <c:v>3.3590675799999997E-2</c:v>
                </c:pt>
                <c:pt idx="50480">
                  <c:v>3.3590676E-2</c:v>
                </c:pt>
                <c:pt idx="50481">
                  <c:v>3.3590676200000003E-2</c:v>
                </c:pt>
                <c:pt idx="50482">
                  <c:v>3.3590676399999998E-2</c:v>
                </c:pt>
                <c:pt idx="50483">
                  <c:v>3.3590676600000001E-2</c:v>
                </c:pt>
                <c:pt idx="50484">
                  <c:v>3.3590676799999997E-2</c:v>
                </c:pt>
                <c:pt idx="50485">
                  <c:v>3.3590676999999999E-2</c:v>
                </c:pt>
                <c:pt idx="50486">
                  <c:v>3.3590677200000002E-2</c:v>
                </c:pt>
                <c:pt idx="50487">
                  <c:v>3.3590677399999998E-2</c:v>
                </c:pt>
                <c:pt idx="50488">
                  <c:v>3.35906776E-2</c:v>
                </c:pt>
                <c:pt idx="50489">
                  <c:v>3.3590677800000003E-2</c:v>
                </c:pt>
                <c:pt idx="50490">
                  <c:v>3.3590677999999999E-2</c:v>
                </c:pt>
                <c:pt idx="50491">
                  <c:v>3.3590678200000001E-2</c:v>
                </c:pt>
                <c:pt idx="50492">
                  <c:v>3.3590678399999997E-2</c:v>
                </c:pt>
                <c:pt idx="50493">
                  <c:v>3.35906786E-2</c:v>
                </c:pt>
                <c:pt idx="50494">
                  <c:v>3.3590678800000003E-2</c:v>
                </c:pt>
                <c:pt idx="50495">
                  <c:v>3.3590678999999998E-2</c:v>
                </c:pt>
                <c:pt idx="50496">
                  <c:v>3.3590679200000001E-2</c:v>
                </c:pt>
                <c:pt idx="50497">
                  <c:v>3.3590679399999997E-2</c:v>
                </c:pt>
                <c:pt idx="50498">
                  <c:v>3.3590679599999999E-2</c:v>
                </c:pt>
                <c:pt idx="50499">
                  <c:v>3.3590679800000002E-2</c:v>
                </c:pt>
                <c:pt idx="50500">
                  <c:v>3.3590679999999998E-2</c:v>
                </c:pt>
                <c:pt idx="50501">
                  <c:v>3.35906802E-2</c:v>
                </c:pt>
                <c:pt idx="50502">
                  <c:v>3.3590680400000003E-2</c:v>
                </c:pt>
                <c:pt idx="50503">
                  <c:v>3.3590680599999999E-2</c:v>
                </c:pt>
                <c:pt idx="50504">
                  <c:v>3.3590680800000002E-2</c:v>
                </c:pt>
                <c:pt idx="50505">
                  <c:v>3.3590680999999997E-2</c:v>
                </c:pt>
                <c:pt idx="50506">
                  <c:v>3.35906812E-2</c:v>
                </c:pt>
                <c:pt idx="50507">
                  <c:v>3.3590681400000003E-2</c:v>
                </c:pt>
                <c:pt idx="50508">
                  <c:v>3.3590681599999998E-2</c:v>
                </c:pt>
                <c:pt idx="50509">
                  <c:v>3.3590681800000001E-2</c:v>
                </c:pt>
                <c:pt idx="50510">
                  <c:v>3.3590681999999997E-2</c:v>
                </c:pt>
                <c:pt idx="50511">
                  <c:v>3.3590682199999999E-2</c:v>
                </c:pt>
                <c:pt idx="50512">
                  <c:v>3.3590682400000002E-2</c:v>
                </c:pt>
                <c:pt idx="50513">
                  <c:v>3.3590682599999998E-2</c:v>
                </c:pt>
                <c:pt idx="50514">
                  <c:v>3.35906828E-2</c:v>
                </c:pt>
                <c:pt idx="50515">
                  <c:v>3.3590683000000003E-2</c:v>
                </c:pt>
                <c:pt idx="50516">
                  <c:v>3.3590683199999999E-2</c:v>
                </c:pt>
                <c:pt idx="50517">
                  <c:v>3.3590683400000002E-2</c:v>
                </c:pt>
                <c:pt idx="50518">
                  <c:v>3.3590683599999997E-2</c:v>
                </c:pt>
                <c:pt idx="50519">
                  <c:v>3.35906838E-2</c:v>
                </c:pt>
                <c:pt idx="50520">
                  <c:v>3.3590684000000003E-2</c:v>
                </c:pt>
                <c:pt idx="50521">
                  <c:v>3.3590684199999998E-2</c:v>
                </c:pt>
                <c:pt idx="50522">
                  <c:v>3.3590684400000001E-2</c:v>
                </c:pt>
                <c:pt idx="50523">
                  <c:v>3.3590684599999997E-2</c:v>
                </c:pt>
                <c:pt idx="50524">
                  <c:v>3.3590684799999999E-2</c:v>
                </c:pt>
                <c:pt idx="50525">
                  <c:v>3.3590685000000002E-2</c:v>
                </c:pt>
                <c:pt idx="50526">
                  <c:v>3.3590685199999998E-2</c:v>
                </c:pt>
                <c:pt idx="50527">
                  <c:v>3.35906854E-2</c:v>
                </c:pt>
                <c:pt idx="50528">
                  <c:v>3.3590685600000003E-2</c:v>
                </c:pt>
                <c:pt idx="50529">
                  <c:v>3.3590685799999999E-2</c:v>
                </c:pt>
                <c:pt idx="50530">
                  <c:v>3.3590686000000002E-2</c:v>
                </c:pt>
                <c:pt idx="50531">
                  <c:v>3.3590686199999997E-2</c:v>
                </c:pt>
                <c:pt idx="50532">
                  <c:v>3.35906864E-2</c:v>
                </c:pt>
                <c:pt idx="50533">
                  <c:v>3.3590686600000003E-2</c:v>
                </c:pt>
                <c:pt idx="50534">
                  <c:v>3.3590686799999998E-2</c:v>
                </c:pt>
                <c:pt idx="50535">
                  <c:v>3.3590687000000001E-2</c:v>
                </c:pt>
                <c:pt idx="50536">
                  <c:v>3.3590687199999997E-2</c:v>
                </c:pt>
                <c:pt idx="50537">
                  <c:v>3.3590687399999999E-2</c:v>
                </c:pt>
                <c:pt idx="50538">
                  <c:v>3.3590687600000002E-2</c:v>
                </c:pt>
                <c:pt idx="50539">
                  <c:v>3.3590687799999998E-2</c:v>
                </c:pt>
                <c:pt idx="50540">
                  <c:v>3.3590688E-2</c:v>
                </c:pt>
                <c:pt idx="50541">
                  <c:v>3.3590688200000003E-2</c:v>
                </c:pt>
                <c:pt idx="50542">
                  <c:v>3.3590688399999999E-2</c:v>
                </c:pt>
                <c:pt idx="50543">
                  <c:v>3.3590688600000002E-2</c:v>
                </c:pt>
                <c:pt idx="50544">
                  <c:v>3.3590688799999997E-2</c:v>
                </c:pt>
                <c:pt idx="50545">
                  <c:v>3.3590689E-2</c:v>
                </c:pt>
                <c:pt idx="50546">
                  <c:v>3.3590689200000003E-2</c:v>
                </c:pt>
                <c:pt idx="50547">
                  <c:v>3.3590689399999998E-2</c:v>
                </c:pt>
                <c:pt idx="50548">
                  <c:v>3.3590689600000001E-2</c:v>
                </c:pt>
                <c:pt idx="50549">
                  <c:v>3.3590689799999997E-2</c:v>
                </c:pt>
                <c:pt idx="50550">
                  <c:v>3.3590689999999999E-2</c:v>
                </c:pt>
                <c:pt idx="50551">
                  <c:v>3.3590690200000002E-2</c:v>
                </c:pt>
                <c:pt idx="50552">
                  <c:v>3.3590690399999998E-2</c:v>
                </c:pt>
                <c:pt idx="50553">
                  <c:v>3.3590690600000001E-2</c:v>
                </c:pt>
                <c:pt idx="50554">
                  <c:v>3.3590690800000003E-2</c:v>
                </c:pt>
                <c:pt idx="50555">
                  <c:v>3.3590690999999999E-2</c:v>
                </c:pt>
                <c:pt idx="50556">
                  <c:v>3.3590691200000002E-2</c:v>
                </c:pt>
                <c:pt idx="50557">
                  <c:v>3.3590691399999997E-2</c:v>
                </c:pt>
                <c:pt idx="50558">
                  <c:v>3.35906916E-2</c:v>
                </c:pt>
                <c:pt idx="50559">
                  <c:v>3.3590691800000003E-2</c:v>
                </c:pt>
                <c:pt idx="50560">
                  <c:v>3.3590691999999998E-2</c:v>
                </c:pt>
                <c:pt idx="50561">
                  <c:v>3.3590692200000001E-2</c:v>
                </c:pt>
                <c:pt idx="50562">
                  <c:v>3.3590692399999997E-2</c:v>
                </c:pt>
                <c:pt idx="50563">
                  <c:v>3.3590692599999999E-2</c:v>
                </c:pt>
                <c:pt idx="50564">
                  <c:v>3.3590692800000002E-2</c:v>
                </c:pt>
                <c:pt idx="50565">
                  <c:v>3.3590692999999998E-2</c:v>
                </c:pt>
                <c:pt idx="50566">
                  <c:v>3.3590693200000001E-2</c:v>
                </c:pt>
                <c:pt idx="50567">
                  <c:v>3.3590693400000003E-2</c:v>
                </c:pt>
                <c:pt idx="50568">
                  <c:v>3.3590693599999999E-2</c:v>
                </c:pt>
                <c:pt idx="50569">
                  <c:v>3.3590693800000002E-2</c:v>
                </c:pt>
                <c:pt idx="50570">
                  <c:v>3.3590693999999997E-2</c:v>
                </c:pt>
                <c:pt idx="50571">
                  <c:v>3.35906942E-2</c:v>
                </c:pt>
                <c:pt idx="50572">
                  <c:v>3.3590694400000003E-2</c:v>
                </c:pt>
                <c:pt idx="50573">
                  <c:v>3.3590694599999998E-2</c:v>
                </c:pt>
                <c:pt idx="50574">
                  <c:v>3.3590694800000001E-2</c:v>
                </c:pt>
                <c:pt idx="50575">
                  <c:v>3.3590694999999997E-2</c:v>
                </c:pt>
                <c:pt idx="50576">
                  <c:v>3.3590695199999999E-2</c:v>
                </c:pt>
                <c:pt idx="50577">
                  <c:v>3.3590695400000002E-2</c:v>
                </c:pt>
                <c:pt idx="50578">
                  <c:v>3.3590695599999998E-2</c:v>
                </c:pt>
                <c:pt idx="50579">
                  <c:v>3.3590695800000001E-2</c:v>
                </c:pt>
                <c:pt idx="50580">
                  <c:v>3.3590696000000003E-2</c:v>
                </c:pt>
                <c:pt idx="50581">
                  <c:v>3.3590696199999999E-2</c:v>
                </c:pt>
                <c:pt idx="50582">
                  <c:v>3.3590696400000002E-2</c:v>
                </c:pt>
                <c:pt idx="50583">
                  <c:v>3.3590696599999997E-2</c:v>
                </c:pt>
                <c:pt idx="50584">
                  <c:v>3.35906968E-2</c:v>
                </c:pt>
                <c:pt idx="50585">
                  <c:v>3.3590697000000003E-2</c:v>
                </c:pt>
                <c:pt idx="50586">
                  <c:v>3.3590697199999998E-2</c:v>
                </c:pt>
                <c:pt idx="50587">
                  <c:v>3.3590697400000001E-2</c:v>
                </c:pt>
                <c:pt idx="50588">
                  <c:v>3.3590697599999997E-2</c:v>
                </c:pt>
                <c:pt idx="50589">
                  <c:v>3.3590697799999999E-2</c:v>
                </c:pt>
                <c:pt idx="50590">
                  <c:v>3.3590698000000002E-2</c:v>
                </c:pt>
                <c:pt idx="50591">
                  <c:v>3.3590698199999998E-2</c:v>
                </c:pt>
                <c:pt idx="50592">
                  <c:v>3.3590698400000001E-2</c:v>
                </c:pt>
                <c:pt idx="50593">
                  <c:v>3.3590698600000003E-2</c:v>
                </c:pt>
                <c:pt idx="50594">
                  <c:v>3.3590698799999999E-2</c:v>
                </c:pt>
                <c:pt idx="50595">
                  <c:v>3.3590699000000002E-2</c:v>
                </c:pt>
                <c:pt idx="50596">
                  <c:v>3.3590699199999997E-2</c:v>
                </c:pt>
                <c:pt idx="50597">
                  <c:v>3.35906994E-2</c:v>
                </c:pt>
                <c:pt idx="50598">
                  <c:v>3.3590699600000003E-2</c:v>
                </c:pt>
                <c:pt idx="50599">
                  <c:v>3.3590699799999998E-2</c:v>
                </c:pt>
                <c:pt idx="50600">
                  <c:v>3.3590700000000001E-2</c:v>
                </c:pt>
                <c:pt idx="50601">
                  <c:v>3.3590700199999997E-2</c:v>
                </c:pt>
                <c:pt idx="50602">
                  <c:v>3.35907004E-2</c:v>
                </c:pt>
                <c:pt idx="50603">
                  <c:v>3.3590700600000002E-2</c:v>
                </c:pt>
                <c:pt idx="50604">
                  <c:v>3.3590700799999998E-2</c:v>
                </c:pt>
                <c:pt idx="50605">
                  <c:v>3.3590701000000001E-2</c:v>
                </c:pt>
                <c:pt idx="50606">
                  <c:v>3.3590701200000003E-2</c:v>
                </c:pt>
                <c:pt idx="50607">
                  <c:v>3.3590701399999999E-2</c:v>
                </c:pt>
                <c:pt idx="50608">
                  <c:v>3.3590701600000002E-2</c:v>
                </c:pt>
                <c:pt idx="50609">
                  <c:v>3.3590701799999997E-2</c:v>
                </c:pt>
                <c:pt idx="50610">
                  <c:v>3.3590702E-2</c:v>
                </c:pt>
                <c:pt idx="50611">
                  <c:v>3.3590702200000003E-2</c:v>
                </c:pt>
                <c:pt idx="50612">
                  <c:v>3.3590702399999998E-2</c:v>
                </c:pt>
                <c:pt idx="50613">
                  <c:v>3.3590702600000001E-2</c:v>
                </c:pt>
                <c:pt idx="50614">
                  <c:v>3.3590702799999997E-2</c:v>
                </c:pt>
                <c:pt idx="50615">
                  <c:v>3.3590703E-2</c:v>
                </c:pt>
                <c:pt idx="50616">
                  <c:v>3.3590703200000002E-2</c:v>
                </c:pt>
                <c:pt idx="50617">
                  <c:v>3.3590703399999998E-2</c:v>
                </c:pt>
                <c:pt idx="50618">
                  <c:v>3.3590703600000001E-2</c:v>
                </c:pt>
                <c:pt idx="50619">
                  <c:v>3.3590703800000003E-2</c:v>
                </c:pt>
                <c:pt idx="50620">
                  <c:v>3.3590703999999999E-2</c:v>
                </c:pt>
                <c:pt idx="50621">
                  <c:v>3.3590704200000002E-2</c:v>
                </c:pt>
                <c:pt idx="50622">
                  <c:v>3.3590704399999997E-2</c:v>
                </c:pt>
                <c:pt idx="50623">
                  <c:v>3.35907046E-2</c:v>
                </c:pt>
                <c:pt idx="50624">
                  <c:v>3.3590704800000003E-2</c:v>
                </c:pt>
                <c:pt idx="50625">
                  <c:v>3.3590704999999998E-2</c:v>
                </c:pt>
                <c:pt idx="50626">
                  <c:v>3.3590705200000001E-2</c:v>
                </c:pt>
                <c:pt idx="50627">
                  <c:v>3.3590705399999997E-2</c:v>
                </c:pt>
                <c:pt idx="50628">
                  <c:v>3.35907056E-2</c:v>
                </c:pt>
                <c:pt idx="50629">
                  <c:v>3.3590705800000002E-2</c:v>
                </c:pt>
                <c:pt idx="50630">
                  <c:v>3.3590705999999998E-2</c:v>
                </c:pt>
                <c:pt idx="50631">
                  <c:v>3.3590706200000001E-2</c:v>
                </c:pt>
                <c:pt idx="50632">
                  <c:v>3.3590706400000003E-2</c:v>
                </c:pt>
                <c:pt idx="50633">
                  <c:v>3.3590706599999999E-2</c:v>
                </c:pt>
                <c:pt idx="50634">
                  <c:v>3.3590706800000002E-2</c:v>
                </c:pt>
                <c:pt idx="50635">
                  <c:v>3.3590706999999997E-2</c:v>
                </c:pt>
                <c:pt idx="50636">
                  <c:v>3.35907072E-2</c:v>
                </c:pt>
                <c:pt idx="50637">
                  <c:v>3.3590707400000003E-2</c:v>
                </c:pt>
                <c:pt idx="50638">
                  <c:v>3.3590707599999999E-2</c:v>
                </c:pt>
                <c:pt idx="50639">
                  <c:v>3.3590707800000001E-2</c:v>
                </c:pt>
                <c:pt idx="50640">
                  <c:v>3.3590707999999997E-2</c:v>
                </c:pt>
                <c:pt idx="50641">
                  <c:v>3.35907082E-2</c:v>
                </c:pt>
                <c:pt idx="50642">
                  <c:v>3.3590708400000002E-2</c:v>
                </c:pt>
                <c:pt idx="50643">
                  <c:v>3.3590708599999998E-2</c:v>
                </c:pt>
                <c:pt idx="50644">
                  <c:v>3.3590708800000001E-2</c:v>
                </c:pt>
                <c:pt idx="50645">
                  <c:v>3.3590709000000003E-2</c:v>
                </c:pt>
                <c:pt idx="50646">
                  <c:v>3.3590709199999999E-2</c:v>
                </c:pt>
                <c:pt idx="50647">
                  <c:v>3.3590709400000002E-2</c:v>
                </c:pt>
                <c:pt idx="50648">
                  <c:v>3.3590709599999997E-2</c:v>
                </c:pt>
                <c:pt idx="50649">
                  <c:v>3.35907098E-2</c:v>
                </c:pt>
                <c:pt idx="50650">
                  <c:v>3.3590710000000003E-2</c:v>
                </c:pt>
                <c:pt idx="50651">
                  <c:v>3.3590710199999999E-2</c:v>
                </c:pt>
                <c:pt idx="50652">
                  <c:v>3.3590710400000001E-2</c:v>
                </c:pt>
                <c:pt idx="50653">
                  <c:v>3.3590710599999997E-2</c:v>
                </c:pt>
                <c:pt idx="50654">
                  <c:v>3.35907108E-2</c:v>
                </c:pt>
                <c:pt idx="50655">
                  <c:v>3.3590711000000002E-2</c:v>
                </c:pt>
                <c:pt idx="50656">
                  <c:v>3.3590711199999998E-2</c:v>
                </c:pt>
                <c:pt idx="50657">
                  <c:v>3.3590711400000001E-2</c:v>
                </c:pt>
                <c:pt idx="50658">
                  <c:v>3.3590711600000003E-2</c:v>
                </c:pt>
                <c:pt idx="50659">
                  <c:v>3.3590711799999999E-2</c:v>
                </c:pt>
                <c:pt idx="50660">
                  <c:v>3.3590712000000002E-2</c:v>
                </c:pt>
                <c:pt idx="50661">
                  <c:v>3.3590712199999997E-2</c:v>
                </c:pt>
                <c:pt idx="50662">
                  <c:v>3.35907124E-2</c:v>
                </c:pt>
                <c:pt idx="50663">
                  <c:v>3.3590712600000003E-2</c:v>
                </c:pt>
                <c:pt idx="50664">
                  <c:v>3.3590712799999999E-2</c:v>
                </c:pt>
                <c:pt idx="50665">
                  <c:v>3.3590713000000001E-2</c:v>
                </c:pt>
                <c:pt idx="50666">
                  <c:v>3.3590713199999997E-2</c:v>
                </c:pt>
                <c:pt idx="50667">
                  <c:v>3.35907134E-2</c:v>
                </c:pt>
                <c:pt idx="50668">
                  <c:v>3.3590713600000002E-2</c:v>
                </c:pt>
                <c:pt idx="50669">
                  <c:v>3.3590713799999998E-2</c:v>
                </c:pt>
                <c:pt idx="50670">
                  <c:v>3.3590714000000001E-2</c:v>
                </c:pt>
                <c:pt idx="50671">
                  <c:v>3.3590714200000003E-2</c:v>
                </c:pt>
                <c:pt idx="50672">
                  <c:v>3.3590714399999999E-2</c:v>
                </c:pt>
                <c:pt idx="50673">
                  <c:v>3.3590714600000002E-2</c:v>
                </c:pt>
                <c:pt idx="50674">
                  <c:v>3.3590714799999997E-2</c:v>
                </c:pt>
                <c:pt idx="50675">
                  <c:v>3.3590715E-2</c:v>
                </c:pt>
                <c:pt idx="50676">
                  <c:v>3.3590715200000003E-2</c:v>
                </c:pt>
                <c:pt idx="50677">
                  <c:v>3.3590715399999999E-2</c:v>
                </c:pt>
                <c:pt idx="50678">
                  <c:v>3.3590715600000001E-2</c:v>
                </c:pt>
                <c:pt idx="50679">
                  <c:v>3.3590715799999997E-2</c:v>
                </c:pt>
                <c:pt idx="50680">
                  <c:v>3.3590716E-2</c:v>
                </c:pt>
                <c:pt idx="50681">
                  <c:v>3.3590716200000002E-2</c:v>
                </c:pt>
                <c:pt idx="50682">
                  <c:v>3.3590716399999998E-2</c:v>
                </c:pt>
                <c:pt idx="50683">
                  <c:v>3.3590716600000001E-2</c:v>
                </c:pt>
                <c:pt idx="50684">
                  <c:v>3.3590716800000003E-2</c:v>
                </c:pt>
                <c:pt idx="50685">
                  <c:v>3.3590716999999999E-2</c:v>
                </c:pt>
                <c:pt idx="50686">
                  <c:v>3.3590717200000002E-2</c:v>
                </c:pt>
                <c:pt idx="50687">
                  <c:v>3.3590717399999998E-2</c:v>
                </c:pt>
                <c:pt idx="50688">
                  <c:v>3.35907176E-2</c:v>
                </c:pt>
                <c:pt idx="50689">
                  <c:v>3.3590717800000003E-2</c:v>
                </c:pt>
                <c:pt idx="50690">
                  <c:v>3.3590717999999999E-2</c:v>
                </c:pt>
                <c:pt idx="50691">
                  <c:v>3.3590718200000001E-2</c:v>
                </c:pt>
                <c:pt idx="50692">
                  <c:v>3.3590718399999997E-2</c:v>
                </c:pt>
                <c:pt idx="50693">
                  <c:v>3.35907186E-2</c:v>
                </c:pt>
                <c:pt idx="50694">
                  <c:v>3.3590718800000002E-2</c:v>
                </c:pt>
                <c:pt idx="50695">
                  <c:v>3.3590718999999998E-2</c:v>
                </c:pt>
                <c:pt idx="50696">
                  <c:v>3.3590719200000001E-2</c:v>
                </c:pt>
                <c:pt idx="50697">
                  <c:v>3.3590719400000003E-2</c:v>
                </c:pt>
                <c:pt idx="50698">
                  <c:v>3.3590719599999999E-2</c:v>
                </c:pt>
                <c:pt idx="50699">
                  <c:v>3.3590719800000002E-2</c:v>
                </c:pt>
                <c:pt idx="50700">
                  <c:v>3.3590719999999998E-2</c:v>
                </c:pt>
                <c:pt idx="50701">
                  <c:v>3.35907202E-2</c:v>
                </c:pt>
                <c:pt idx="50702">
                  <c:v>3.3590720400000003E-2</c:v>
                </c:pt>
                <c:pt idx="50703">
                  <c:v>3.3590720599999999E-2</c:v>
                </c:pt>
                <c:pt idx="50704">
                  <c:v>3.3590720800000001E-2</c:v>
                </c:pt>
                <c:pt idx="50705">
                  <c:v>3.3590720999999997E-2</c:v>
                </c:pt>
                <c:pt idx="50706">
                  <c:v>3.35907212E-2</c:v>
                </c:pt>
                <c:pt idx="50707">
                  <c:v>3.3590721400000002E-2</c:v>
                </c:pt>
                <c:pt idx="50708">
                  <c:v>3.3590721599999998E-2</c:v>
                </c:pt>
                <c:pt idx="50709">
                  <c:v>3.3590721800000001E-2</c:v>
                </c:pt>
                <c:pt idx="50710">
                  <c:v>3.3590722000000003E-2</c:v>
                </c:pt>
                <c:pt idx="50711">
                  <c:v>3.3590722199999999E-2</c:v>
                </c:pt>
                <c:pt idx="50712">
                  <c:v>3.3590722400000002E-2</c:v>
                </c:pt>
                <c:pt idx="50713">
                  <c:v>3.3590722599999998E-2</c:v>
                </c:pt>
                <c:pt idx="50714">
                  <c:v>3.35907228E-2</c:v>
                </c:pt>
                <c:pt idx="50715">
                  <c:v>3.3590723000000003E-2</c:v>
                </c:pt>
                <c:pt idx="50716">
                  <c:v>3.3590723199999999E-2</c:v>
                </c:pt>
                <c:pt idx="50717">
                  <c:v>3.3590723400000001E-2</c:v>
                </c:pt>
                <c:pt idx="50718">
                  <c:v>3.3590723599999997E-2</c:v>
                </c:pt>
                <c:pt idx="50719">
                  <c:v>3.35907238E-2</c:v>
                </c:pt>
                <c:pt idx="50720">
                  <c:v>3.3590724000000002E-2</c:v>
                </c:pt>
                <c:pt idx="50721">
                  <c:v>3.3590724199999998E-2</c:v>
                </c:pt>
                <c:pt idx="50722">
                  <c:v>3.3590724400000001E-2</c:v>
                </c:pt>
                <c:pt idx="50723">
                  <c:v>3.3590724600000003E-2</c:v>
                </c:pt>
                <c:pt idx="50724">
                  <c:v>3.3590724799999999E-2</c:v>
                </c:pt>
                <c:pt idx="50725">
                  <c:v>3.3590725000000002E-2</c:v>
                </c:pt>
                <c:pt idx="50726">
                  <c:v>3.3590725199999998E-2</c:v>
                </c:pt>
                <c:pt idx="50727">
                  <c:v>3.35907254E-2</c:v>
                </c:pt>
                <c:pt idx="50728">
                  <c:v>3.3590725600000003E-2</c:v>
                </c:pt>
                <c:pt idx="50729">
                  <c:v>3.3590725799999999E-2</c:v>
                </c:pt>
                <c:pt idx="50730">
                  <c:v>3.3590726000000001E-2</c:v>
                </c:pt>
                <c:pt idx="50731">
                  <c:v>3.3590726199999997E-2</c:v>
                </c:pt>
                <c:pt idx="50732">
                  <c:v>3.35907264E-2</c:v>
                </c:pt>
                <c:pt idx="50733">
                  <c:v>3.3590726600000002E-2</c:v>
                </c:pt>
                <c:pt idx="50734">
                  <c:v>3.3590726799999998E-2</c:v>
                </c:pt>
                <c:pt idx="50735">
                  <c:v>3.3590727000000001E-2</c:v>
                </c:pt>
                <c:pt idx="50736">
                  <c:v>3.3590727200000003E-2</c:v>
                </c:pt>
                <c:pt idx="50737">
                  <c:v>3.3590727399999999E-2</c:v>
                </c:pt>
                <c:pt idx="50738">
                  <c:v>3.3590727600000002E-2</c:v>
                </c:pt>
                <c:pt idx="50739">
                  <c:v>3.3590727799999998E-2</c:v>
                </c:pt>
                <c:pt idx="50740">
                  <c:v>3.3590728E-2</c:v>
                </c:pt>
                <c:pt idx="50741">
                  <c:v>3.3590728200000003E-2</c:v>
                </c:pt>
                <c:pt idx="50742">
                  <c:v>3.3590728399999999E-2</c:v>
                </c:pt>
                <c:pt idx="50743">
                  <c:v>3.3590728600000001E-2</c:v>
                </c:pt>
                <c:pt idx="50744">
                  <c:v>3.3590728799999997E-2</c:v>
                </c:pt>
                <c:pt idx="50745">
                  <c:v>3.3590729E-2</c:v>
                </c:pt>
                <c:pt idx="50746">
                  <c:v>3.3590729200000002E-2</c:v>
                </c:pt>
                <c:pt idx="50747">
                  <c:v>3.3590729399999998E-2</c:v>
                </c:pt>
                <c:pt idx="50748">
                  <c:v>3.3590729600000001E-2</c:v>
                </c:pt>
                <c:pt idx="50749">
                  <c:v>3.3590729799999997E-2</c:v>
                </c:pt>
                <c:pt idx="50750">
                  <c:v>3.3590729999999999E-2</c:v>
                </c:pt>
                <c:pt idx="50751">
                  <c:v>3.3590730200000002E-2</c:v>
                </c:pt>
                <c:pt idx="50752">
                  <c:v>3.3590730399999998E-2</c:v>
                </c:pt>
                <c:pt idx="50753">
                  <c:v>3.35907306E-2</c:v>
                </c:pt>
                <c:pt idx="50754">
                  <c:v>3.3590730800000003E-2</c:v>
                </c:pt>
                <c:pt idx="50755">
                  <c:v>3.3590730999999999E-2</c:v>
                </c:pt>
                <c:pt idx="50756">
                  <c:v>3.3590731200000001E-2</c:v>
                </c:pt>
                <c:pt idx="50757">
                  <c:v>3.3590731399999997E-2</c:v>
                </c:pt>
                <c:pt idx="50758">
                  <c:v>3.35907316E-2</c:v>
                </c:pt>
                <c:pt idx="50759">
                  <c:v>3.3590731800000002E-2</c:v>
                </c:pt>
                <c:pt idx="50760">
                  <c:v>3.3590731999999998E-2</c:v>
                </c:pt>
                <c:pt idx="50761">
                  <c:v>3.3590732200000001E-2</c:v>
                </c:pt>
                <c:pt idx="50762">
                  <c:v>3.3590732399999997E-2</c:v>
                </c:pt>
                <c:pt idx="50763">
                  <c:v>3.3590732599999999E-2</c:v>
                </c:pt>
                <c:pt idx="50764">
                  <c:v>3.3590732800000002E-2</c:v>
                </c:pt>
                <c:pt idx="50765">
                  <c:v>3.3590732999999998E-2</c:v>
                </c:pt>
                <c:pt idx="50766">
                  <c:v>3.35907332E-2</c:v>
                </c:pt>
                <c:pt idx="50767">
                  <c:v>3.3590733400000003E-2</c:v>
                </c:pt>
                <c:pt idx="50768">
                  <c:v>3.3590733599999999E-2</c:v>
                </c:pt>
                <c:pt idx="50769">
                  <c:v>3.3590733800000001E-2</c:v>
                </c:pt>
                <c:pt idx="50770">
                  <c:v>3.3590733999999997E-2</c:v>
                </c:pt>
                <c:pt idx="50771">
                  <c:v>3.35907342E-2</c:v>
                </c:pt>
                <c:pt idx="50772">
                  <c:v>3.3590734400000002E-2</c:v>
                </c:pt>
                <c:pt idx="50773">
                  <c:v>3.3590734599999998E-2</c:v>
                </c:pt>
                <c:pt idx="50774">
                  <c:v>3.3590734800000001E-2</c:v>
                </c:pt>
                <c:pt idx="50775">
                  <c:v>3.3590734999999997E-2</c:v>
                </c:pt>
                <c:pt idx="50776">
                  <c:v>3.3590735199999999E-2</c:v>
                </c:pt>
                <c:pt idx="50777">
                  <c:v>3.3590735400000002E-2</c:v>
                </c:pt>
                <c:pt idx="50778">
                  <c:v>3.3590735599999998E-2</c:v>
                </c:pt>
                <c:pt idx="50779">
                  <c:v>3.35907358E-2</c:v>
                </c:pt>
                <c:pt idx="50780">
                  <c:v>3.3590736000000003E-2</c:v>
                </c:pt>
                <c:pt idx="50781">
                  <c:v>3.3590736199999999E-2</c:v>
                </c:pt>
                <c:pt idx="50782">
                  <c:v>3.3590736400000001E-2</c:v>
                </c:pt>
                <c:pt idx="50783">
                  <c:v>3.3590736599999997E-2</c:v>
                </c:pt>
                <c:pt idx="50784">
                  <c:v>3.35907368E-2</c:v>
                </c:pt>
                <c:pt idx="50785">
                  <c:v>3.3590737000000002E-2</c:v>
                </c:pt>
                <c:pt idx="50786">
                  <c:v>3.3590737199999998E-2</c:v>
                </c:pt>
                <c:pt idx="50787">
                  <c:v>3.3590737400000001E-2</c:v>
                </c:pt>
                <c:pt idx="50788">
                  <c:v>3.3590737599999997E-2</c:v>
                </c:pt>
                <c:pt idx="50789">
                  <c:v>3.3590737799999999E-2</c:v>
                </c:pt>
                <c:pt idx="50790">
                  <c:v>3.3590738000000002E-2</c:v>
                </c:pt>
                <c:pt idx="50791">
                  <c:v>3.3590738199999998E-2</c:v>
                </c:pt>
                <c:pt idx="50792">
                  <c:v>3.35907384E-2</c:v>
                </c:pt>
                <c:pt idx="50793">
                  <c:v>3.3590738600000003E-2</c:v>
                </c:pt>
                <c:pt idx="50794">
                  <c:v>3.3590738799999999E-2</c:v>
                </c:pt>
                <c:pt idx="50795">
                  <c:v>3.3590739000000001E-2</c:v>
                </c:pt>
                <c:pt idx="50796">
                  <c:v>3.3590739199999997E-2</c:v>
                </c:pt>
                <c:pt idx="50797">
                  <c:v>3.35907394E-2</c:v>
                </c:pt>
                <c:pt idx="50798">
                  <c:v>3.3590739600000002E-2</c:v>
                </c:pt>
                <c:pt idx="50799">
                  <c:v>3.3590739799999998E-2</c:v>
                </c:pt>
                <c:pt idx="50800">
                  <c:v>3.3590740000000001E-2</c:v>
                </c:pt>
                <c:pt idx="50801">
                  <c:v>3.3590740199999997E-2</c:v>
                </c:pt>
                <c:pt idx="50802">
                  <c:v>3.3590740399999999E-2</c:v>
                </c:pt>
                <c:pt idx="50803">
                  <c:v>3.3590740600000002E-2</c:v>
                </c:pt>
                <c:pt idx="50804">
                  <c:v>3.3590740799999998E-2</c:v>
                </c:pt>
                <c:pt idx="50805">
                  <c:v>3.3590741E-2</c:v>
                </c:pt>
                <c:pt idx="50806">
                  <c:v>3.3590741200000003E-2</c:v>
                </c:pt>
                <c:pt idx="50807">
                  <c:v>3.3590741399999999E-2</c:v>
                </c:pt>
                <c:pt idx="50808">
                  <c:v>3.3590741600000001E-2</c:v>
                </c:pt>
                <c:pt idx="50809">
                  <c:v>3.3590741799999997E-2</c:v>
                </c:pt>
                <c:pt idx="50810">
                  <c:v>3.3590742E-2</c:v>
                </c:pt>
                <c:pt idx="50811">
                  <c:v>3.3590742200000002E-2</c:v>
                </c:pt>
                <c:pt idx="50812">
                  <c:v>3.3590742399999998E-2</c:v>
                </c:pt>
                <c:pt idx="50813">
                  <c:v>3.3590742600000001E-2</c:v>
                </c:pt>
                <c:pt idx="50814">
                  <c:v>3.3590742799999997E-2</c:v>
                </c:pt>
                <c:pt idx="50815">
                  <c:v>3.3590742999999999E-2</c:v>
                </c:pt>
                <c:pt idx="50816">
                  <c:v>3.3590743200000002E-2</c:v>
                </c:pt>
                <c:pt idx="50817">
                  <c:v>3.3590743399999998E-2</c:v>
                </c:pt>
                <c:pt idx="50818">
                  <c:v>3.35907436E-2</c:v>
                </c:pt>
                <c:pt idx="50819">
                  <c:v>3.3590743800000003E-2</c:v>
                </c:pt>
                <c:pt idx="50820">
                  <c:v>3.3590743999999999E-2</c:v>
                </c:pt>
                <c:pt idx="50821">
                  <c:v>3.3590744200000001E-2</c:v>
                </c:pt>
                <c:pt idx="50822">
                  <c:v>3.3590744399999997E-2</c:v>
                </c:pt>
                <c:pt idx="50823">
                  <c:v>3.35907446E-2</c:v>
                </c:pt>
                <c:pt idx="50824">
                  <c:v>3.3590744800000003E-2</c:v>
                </c:pt>
                <c:pt idx="50825">
                  <c:v>3.3590744999999998E-2</c:v>
                </c:pt>
                <c:pt idx="50826">
                  <c:v>3.3590745200000001E-2</c:v>
                </c:pt>
                <c:pt idx="50827">
                  <c:v>3.3590745399999997E-2</c:v>
                </c:pt>
                <c:pt idx="50828">
                  <c:v>3.3590745599999999E-2</c:v>
                </c:pt>
                <c:pt idx="50829">
                  <c:v>3.3590745800000002E-2</c:v>
                </c:pt>
                <c:pt idx="50830">
                  <c:v>3.3590745999999998E-2</c:v>
                </c:pt>
                <c:pt idx="50831">
                  <c:v>3.35907462E-2</c:v>
                </c:pt>
                <c:pt idx="50832">
                  <c:v>3.3590746400000003E-2</c:v>
                </c:pt>
                <c:pt idx="50833">
                  <c:v>3.3590746599999999E-2</c:v>
                </c:pt>
                <c:pt idx="50834">
                  <c:v>3.3590746800000001E-2</c:v>
                </c:pt>
                <c:pt idx="50835">
                  <c:v>3.3590746999999997E-2</c:v>
                </c:pt>
                <c:pt idx="50836">
                  <c:v>3.35907472E-2</c:v>
                </c:pt>
                <c:pt idx="50837">
                  <c:v>3.3590747400000003E-2</c:v>
                </c:pt>
                <c:pt idx="50838">
                  <c:v>3.3590747599999998E-2</c:v>
                </c:pt>
                <c:pt idx="50839">
                  <c:v>3.3590747800000001E-2</c:v>
                </c:pt>
                <c:pt idx="50840">
                  <c:v>3.3590747999999997E-2</c:v>
                </c:pt>
                <c:pt idx="50841">
                  <c:v>3.3590748199999999E-2</c:v>
                </c:pt>
                <c:pt idx="50842">
                  <c:v>3.3590748400000002E-2</c:v>
                </c:pt>
                <c:pt idx="50843">
                  <c:v>3.3590748599999998E-2</c:v>
                </c:pt>
                <c:pt idx="50844">
                  <c:v>3.35907488E-2</c:v>
                </c:pt>
                <c:pt idx="50845">
                  <c:v>3.3590749000000003E-2</c:v>
                </c:pt>
                <c:pt idx="50846">
                  <c:v>3.3590749199999999E-2</c:v>
                </c:pt>
                <c:pt idx="50847">
                  <c:v>3.3590749400000001E-2</c:v>
                </c:pt>
                <c:pt idx="50848">
                  <c:v>3.3590749599999997E-2</c:v>
                </c:pt>
                <c:pt idx="50849">
                  <c:v>3.35907498E-2</c:v>
                </c:pt>
                <c:pt idx="50850">
                  <c:v>3.3590750000000003E-2</c:v>
                </c:pt>
                <c:pt idx="50851">
                  <c:v>3.3590750199999998E-2</c:v>
                </c:pt>
                <c:pt idx="50852">
                  <c:v>3.3590750400000001E-2</c:v>
                </c:pt>
                <c:pt idx="50853">
                  <c:v>3.3590750599999997E-2</c:v>
                </c:pt>
                <c:pt idx="50854">
                  <c:v>3.3590750799999999E-2</c:v>
                </c:pt>
                <c:pt idx="50855">
                  <c:v>3.3590751000000002E-2</c:v>
                </c:pt>
                <c:pt idx="50856">
                  <c:v>3.3590751199999998E-2</c:v>
                </c:pt>
                <c:pt idx="50857">
                  <c:v>3.35907514E-2</c:v>
                </c:pt>
                <c:pt idx="50858">
                  <c:v>3.3590751600000003E-2</c:v>
                </c:pt>
                <c:pt idx="50859">
                  <c:v>3.3590751799999999E-2</c:v>
                </c:pt>
                <c:pt idx="50860">
                  <c:v>3.3590752000000001E-2</c:v>
                </c:pt>
                <c:pt idx="50861">
                  <c:v>3.3590752199999997E-2</c:v>
                </c:pt>
                <c:pt idx="50862">
                  <c:v>3.35907524E-2</c:v>
                </c:pt>
                <c:pt idx="50863">
                  <c:v>3.3590752600000003E-2</c:v>
                </c:pt>
                <c:pt idx="50864">
                  <c:v>3.3590752799999998E-2</c:v>
                </c:pt>
                <c:pt idx="50865">
                  <c:v>3.3590753000000001E-2</c:v>
                </c:pt>
                <c:pt idx="50866">
                  <c:v>3.3590753199999997E-2</c:v>
                </c:pt>
                <c:pt idx="50867">
                  <c:v>3.3590753399999999E-2</c:v>
                </c:pt>
                <c:pt idx="50868">
                  <c:v>3.3590753600000002E-2</c:v>
                </c:pt>
                <c:pt idx="50869">
                  <c:v>3.3590753799999998E-2</c:v>
                </c:pt>
                <c:pt idx="50870">
                  <c:v>3.3590754E-2</c:v>
                </c:pt>
                <c:pt idx="50871">
                  <c:v>3.3590754200000003E-2</c:v>
                </c:pt>
                <c:pt idx="50872">
                  <c:v>3.3590754399999999E-2</c:v>
                </c:pt>
                <c:pt idx="50873">
                  <c:v>3.3590754600000002E-2</c:v>
                </c:pt>
                <c:pt idx="50874">
                  <c:v>3.3590754799999997E-2</c:v>
                </c:pt>
                <c:pt idx="50875">
                  <c:v>3.3590755E-2</c:v>
                </c:pt>
                <c:pt idx="50876">
                  <c:v>3.3590755200000003E-2</c:v>
                </c:pt>
                <c:pt idx="50877">
                  <c:v>3.3590755399999998E-2</c:v>
                </c:pt>
                <c:pt idx="50878">
                  <c:v>3.3590755600000001E-2</c:v>
                </c:pt>
                <c:pt idx="50879">
                  <c:v>3.3590755799999997E-2</c:v>
                </c:pt>
                <c:pt idx="50880">
                  <c:v>3.3590755999999999E-2</c:v>
                </c:pt>
                <c:pt idx="50881">
                  <c:v>3.3590756200000002E-2</c:v>
                </c:pt>
                <c:pt idx="50882">
                  <c:v>3.3590756399999998E-2</c:v>
                </c:pt>
                <c:pt idx="50883">
                  <c:v>3.35907566E-2</c:v>
                </c:pt>
                <c:pt idx="50884">
                  <c:v>3.3590756800000003E-2</c:v>
                </c:pt>
                <c:pt idx="50885">
                  <c:v>3.3590756999999999E-2</c:v>
                </c:pt>
                <c:pt idx="50886">
                  <c:v>3.3590757200000002E-2</c:v>
                </c:pt>
                <c:pt idx="50887">
                  <c:v>3.3590757399999997E-2</c:v>
                </c:pt>
                <c:pt idx="50888">
                  <c:v>3.35907576E-2</c:v>
                </c:pt>
                <c:pt idx="50889">
                  <c:v>3.3590757800000003E-2</c:v>
                </c:pt>
                <c:pt idx="50890">
                  <c:v>3.3590757999999998E-2</c:v>
                </c:pt>
                <c:pt idx="50891">
                  <c:v>3.3590758200000001E-2</c:v>
                </c:pt>
                <c:pt idx="50892">
                  <c:v>3.3590758399999997E-2</c:v>
                </c:pt>
                <c:pt idx="50893">
                  <c:v>3.3590758599999999E-2</c:v>
                </c:pt>
                <c:pt idx="50894">
                  <c:v>3.3590758800000002E-2</c:v>
                </c:pt>
                <c:pt idx="50895">
                  <c:v>3.3590758999999998E-2</c:v>
                </c:pt>
                <c:pt idx="50896">
                  <c:v>3.35907592E-2</c:v>
                </c:pt>
                <c:pt idx="50897">
                  <c:v>3.3590759400000003E-2</c:v>
                </c:pt>
                <c:pt idx="50898">
                  <c:v>3.3590759599999999E-2</c:v>
                </c:pt>
                <c:pt idx="50899">
                  <c:v>3.3590759800000002E-2</c:v>
                </c:pt>
                <c:pt idx="50900">
                  <c:v>3.3590759999999997E-2</c:v>
                </c:pt>
                <c:pt idx="50901">
                  <c:v>3.35907602E-2</c:v>
                </c:pt>
                <c:pt idx="50902">
                  <c:v>3.3590760400000003E-2</c:v>
                </c:pt>
                <c:pt idx="50903">
                  <c:v>3.3590760599999998E-2</c:v>
                </c:pt>
                <c:pt idx="50904">
                  <c:v>3.3590760800000001E-2</c:v>
                </c:pt>
                <c:pt idx="50905">
                  <c:v>3.3590760999999997E-2</c:v>
                </c:pt>
                <c:pt idx="50906">
                  <c:v>3.3590761199999999E-2</c:v>
                </c:pt>
                <c:pt idx="50907">
                  <c:v>3.3590761400000002E-2</c:v>
                </c:pt>
                <c:pt idx="50908">
                  <c:v>3.3590761599999998E-2</c:v>
                </c:pt>
                <c:pt idx="50909">
                  <c:v>3.3590761800000001E-2</c:v>
                </c:pt>
                <c:pt idx="50910">
                  <c:v>3.3590762000000003E-2</c:v>
                </c:pt>
                <c:pt idx="50911">
                  <c:v>3.3590762199999999E-2</c:v>
                </c:pt>
                <c:pt idx="50912">
                  <c:v>3.3590762400000002E-2</c:v>
                </c:pt>
                <c:pt idx="50913">
                  <c:v>3.3590762599999997E-2</c:v>
                </c:pt>
                <c:pt idx="50914">
                  <c:v>3.35907628E-2</c:v>
                </c:pt>
                <c:pt idx="50915">
                  <c:v>3.3590763000000003E-2</c:v>
                </c:pt>
                <c:pt idx="50916">
                  <c:v>3.3590763199999998E-2</c:v>
                </c:pt>
                <c:pt idx="50917">
                  <c:v>3.3590763400000001E-2</c:v>
                </c:pt>
                <c:pt idx="50918">
                  <c:v>3.3590763599999997E-2</c:v>
                </c:pt>
                <c:pt idx="50919">
                  <c:v>3.3590763799999999E-2</c:v>
                </c:pt>
                <c:pt idx="50920">
                  <c:v>3.3590764000000002E-2</c:v>
                </c:pt>
                <c:pt idx="50921">
                  <c:v>3.3590764199999998E-2</c:v>
                </c:pt>
                <c:pt idx="50922">
                  <c:v>3.3590764400000001E-2</c:v>
                </c:pt>
                <c:pt idx="50923">
                  <c:v>3.3590764600000003E-2</c:v>
                </c:pt>
                <c:pt idx="50924">
                  <c:v>3.3590764799999999E-2</c:v>
                </c:pt>
                <c:pt idx="50925">
                  <c:v>3.3590765000000002E-2</c:v>
                </c:pt>
                <c:pt idx="50926">
                  <c:v>3.3590765199999997E-2</c:v>
                </c:pt>
                <c:pt idx="50927">
                  <c:v>3.35907654E-2</c:v>
                </c:pt>
                <c:pt idx="50928">
                  <c:v>3.3590765600000003E-2</c:v>
                </c:pt>
                <c:pt idx="50929">
                  <c:v>3.3590765799999998E-2</c:v>
                </c:pt>
                <c:pt idx="50930">
                  <c:v>3.3590766000000001E-2</c:v>
                </c:pt>
                <c:pt idx="50931">
                  <c:v>3.3590766199999997E-2</c:v>
                </c:pt>
                <c:pt idx="50932">
                  <c:v>3.3590766399999999E-2</c:v>
                </c:pt>
                <c:pt idx="50933">
                  <c:v>3.3590766600000002E-2</c:v>
                </c:pt>
                <c:pt idx="50934">
                  <c:v>3.3590766799999998E-2</c:v>
                </c:pt>
                <c:pt idx="50935">
                  <c:v>3.3590767000000001E-2</c:v>
                </c:pt>
                <c:pt idx="50936">
                  <c:v>3.3590767200000003E-2</c:v>
                </c:pt>
                <c:pt idx="50937">
                  <c:v>3.3590767399999999E-2</c:v>
                </c:pt>
                <c:pt idx="50938">
                  <c:v>3.3590767600000002E-2</c:v>
                </c:pt>
                <c:pt idx="50939">
                  <c:v>3.3590767799999997E-2</c:v>
                </c:pt>
                <c:pt idx="50940">
                  <c:v>3.3590768E-2</c:v>
                </c:pt>
                <c:pt idx="50941">
                  <c:v>3.3590768200000003E-2</c:v>
                </c:pt>
                <c:pt idx="50942">
                  <c:v>3.3590768399999998E-2</c:v>
                </c:pt>
                <c:pt idx="50943">
                  <c:v>3.3590768600000001E-2</c:v>
                </c:pt>
                <c:pt idx="50944">
                  <c:v>3.3590768799999997E-2</c:v>
                </c:pt>
                <c:pt idx="50945">
                  <c:v>3.3590768999999999E-2</c:v>
                </c:pt>
                <c:pt idx="50946">
                  <c:v>3.3590769200000002E-2</c:v>
                </c:pt>
                <c:pt idx="50947">
                  <c:v>3.3590769399999998E-2</c:v>
                </c:pt>
                <c:pt idx="50948">
                  <c:v>3.3590769600000001E-2</c:v>
                </c:pt>
                <c:pt idx="50949">
                  <c:v>3.3590769800000003E-2</c:v>
                </c:pt>
                <c:pt idx="50950">
                  <c:v>3.3590769999999999E-2</c:v>
                </c:pt>
                <c:pt idx="50951">
                  <c:v>3.3590770200000002E-2</c:v>
                </c:pt>
                <c:pt idx="50952">
                  <c:v>3.3590770399999997E-2</c:v>
                </c:pt>
                <c:pt idx="50953">
                  <c:v>3.35907706E-2</c:v>
                </c:pt>
                <c:pt idx="50954">
                  <c:v>3.3590770800000003E-2</c:v>
                </c:pt>
                <c:pt idx="50955">
                  <c:v>3.3590770999999998E-2</c:v>
                </c:pt>
                <c:pt idx="50956">
                  <c:v>3.3590771200000001E-2</c:v>
                </c:pt>
                <c:pt idx="50957">
                  <c:v>3.3590771399999997E-2</c:v>
                </c:pt>
                <c:pt idx="50958">
                  <c:v>3.35907716E-2</c:v>
                </c:pt>
                <c:pt idx="50959">
                  <c:v>3.3590771800000002E-2</c:v>
                </c:pt>
                <c:pt idx="50960">
                  <c:v>3.3590771999999998E-2</c:v>
                </c:pt>
                <c:pt idx="50961">
                  <c:v>3.3590772200000001E-2</c:v>
                </c:pt>
                <c:pt idx="50962">
                  <c:v>3.3590772400000003E-2</c:v>
                </c:pt>
                <c:pt idx="50963">
                  <c:v>3.3590772599999999E-2</c:v>
                </c:pt>
                <c:pt idx="50964">
                  <c:v>3.3590772800000002E-2</c:v>
                </c:pt>
                <c:pt idx="50965">
                  <c:v>3.3590772999999997E-2</c:v>
                </c:pt>
                <c:pt idx="50966">
                  <c:v>3.35907732E-2</c:v>
                </c:pt>
                <c:pt idx="50967">
                  <c:v>3.3590773400000003E-2</c:v>
                </c:pt>
                <c:pt idx="50968">
                  <c:v>3.3590773599999998E-2</c:v>
                </c:pt>
                <c:pt idx="50969">
                  <c:v>3.3590773800000001E-2</c:v>
                </c:pt>
                <c:pt idx="50970">
                  <c:v>3.3590773999999997E-2</c:v>
                </c:pt>
                <c:pt idx="50971">
                  <c:v>3.35907742E-2</c:v>
                </c:pt>
                <c:pt idx="50972">
                  <c:v>3.3590774400000002E-2</c:v>
                </c:pt>
                <c:pt idx="50973">
                  <c:v>3.3590774599999998E-2</c:v>
                </c:pt>
                <c:pt idx="50974">
                  <c:v>3.3590774800000001E-2</c:v>
                </c:pt>
                <c:pt idx="50975">
                  <c:v>3.3590775000000003E-2</c:v>
                </c:pt>
                <c:pt idx="50976">
                  <c:v>3.3590775199999999E-2</c:v>
                </c:pt>
                <c:pt idx="50977">
                  <c:v>3.3590775400000002E-2</c:v>
                </c:pt>
                <c:pt idx="50978">
                  <c:v>3.3590775599999997E-2</c:v>
                </c:pt>
                <c:pt idx="50979">
                  <c:v>3.35907758E-2</c:v>
                </c:pt>
                <c:pt idx="50980">
                  <c:v>3.3590776000000003E-2</c:v>
                </c:pt>
                <c:pt idx="50981">
                  <c:v>3.3590776199999998E-2</c:v>
                </c:pt>
                <c:pt idx="50982">
                  <c:v>3.3590776400000001E-2</c:v>
                </c:pt>
                <c:pt idx="50983">
                  <c:v>3.3590776599999997E-2</c:v>
                </c:pt>
                <c:pt idx="50984">
                  <c:v>3.35907768E-2</c:v>
                </c:pt>
                <c:pt idx="50985">
                  <c:v>3.3590777000000002E-2</c:v>
                </c:pt>
                <c:pt idx="50986">
                  <c:v>3.3590777199999998E-2</c:v>
                </c:pt>
                <c:pt idx="50987">
                  <c:v>3.3590777400000001E-2</c:v>
                </c:pt>
                <c:pt idx="50988">
                  <c:v>3.3590777600000003E-2</c:v>
                </c:pt>
                <c:pt idx="50989">
                  <c:v>3.3590777799999999E-2</c:v>
                </c:pt>
                <c:pt idx="50990">
                  <c:v>3.3590778000000002E-2</c:v>
                </c:pt>
                <c:pt idx="50991">
                  <c:v>3.3590778199999997E-2</c:v>
                </c:pt>
                <c:pt idx="50992">
                  <c:v>3.35907784E-2</c:v>
                </c:pt>
                <c:pt idx="50993">
                  <c:v>3.3590778600000003E-2</c:v>
                </c:pt>
                <c:pt idx="50994">
                  <c:v>3.3590778799999998E-2</c:v>
                </c:pt>
                <c:pt idx="50995">
                  <c:v>3.3590779000000001E-2</c:v>
                </c:pt>
                <c:pt idx="50996">
                  <c:v>3.3590779199999997E-2</c:v>
                </c:pt>
                <c:pt idx="50997">
                  <c:v>3.35907794E-2</c:v>
                </c:pt>
                <c:pt idx="50998">
                  <c:v>3.3590779600000002E-2</c:v>
                </c:pt>
                <c:pt idx="50999">
                  <c:v>3.3590779799999998E-2</c:v>
                </c:pt>
                <c:pt idx="51000">
                  <c:v>3.3590780000000001E-2</c:v>
                </c:pt>
                <c:pt idx="51001">
                  <c:v>3.3590780200000003E-2</c:v>
                </c:pt>
                <c:pt idx="51002">
                  <c:v>3.3590780399999999E-2</c:v>
                </c:pt>
                <c:pt idx="51003">
                  <c:v>3.3590780600000002E-2</c:v>
                </c:pt>
                <c:pt idx="51004">
                  <c:v>3.3590780799999997E-2</c:v>
                </c:pt>
                <c:pt idx="51005">
                  <c:v>3.3590781E-2</c:v>
                </c:pt>
                <c:pt idx="51006">
                  <c:v>3.3590781200000003E-2</c:v>
                </c:pt>
                <c:pt idx="51007">
                  <c:v>3.3590781399999999E-2</c:v>
                </c:pt>
                <c:pt idx="51008">
                  <c:v>3.3590781600000001E-2</c:v>
                </c:pt>
                <c:pt idx="51009">
                  <c:v>3.3590781799999997E-2</c:v>
                </c:pt>
                <c:pt idx="51010">
                  <c:v>3.3590782E-2</c:v>
                </c:pt>
                <c:pt idx="51011">
                  <c:v>3.3590782200000002E-2</c:v>
                </c:pt>
                <c:pt idx="51012">
                  <c:v>3.3590782399999998E-2</c:v>
                </c:pt>
                <c:pt idx="51013">
                  <c:v>3.3590782600000001E-2</c:v>
                </c:pt>
                <c:pt idx="51014">
                  <c:v>3.3590782800000003E-2</c:v>
                </c:pt>
                <c:pt idx="51015">
                  <c:v>3.3590782999999999E-2</c:v>
                </c:pt>
                <c:pt idx="51016">
                  <c:v>3.3590783200000002E-2</c:v>
                </c:pt>
                <c:pt idx="51017">
                  <c:v>3.3590783399999997E-2</c:v>
                </c:pt>
                <c:pt idx="51018">
                  <c:v>3.35907836E-2</c:v>
                </c:pt>
                <c:pt idx="51019">
                  <c:v>3.3590783800000003E-2</c:v>
                </c:pt>
                <c:pt idx="51020">
                  <c:v>3.3590783999999999E-2</c:v>
                </c:pt>
                <c:pt idx="51021">
                  <c:v>3.3590784200000001E-2</c:v>
                </c:pt>
                <c:pt idx="51022">
                  <c:v>3.3590784399999997E-2</c:v>
                </c:pt>
                <c:pt idx="51023">
                  <c:v>3.35907846E-2</c:v>
                </c:pt>
                <c:pt idx="51024">
                  <c:v>3.3590784800000002E-2</c:v>
                </c:pt>
                <c:pt idx="51025">
                  <c:v>3.3590784999999998E-2</c:v>
                </c:pt>
                <c:pt idx="51026">
                  <c:v>3.3590785200000001E-2</c:v>
                </c:pt>
                <c:pt idx="51027">
                  <c:v>3.3590785400000003E-2</c:v>
                </c:pt>
                <c:pt idx="51028">
                  <c:v>3.3590785599999999E-2</c:v>
                </c:pt>
                <c:pt idx="51029">
                  <c:v>3.3590785800000002E-2</c:v>
                </c:pt>
                <c:pt idx="51030">
                  <c:v>3.3590785999999997E-2</c:v>
                </c:pt>
                <c:pt idx="51031">
                  <c:v>3.35907862E-2</c:v>
                </c:pt>
                <c:pt idx="51032">
                  <c:v>3.3590786400000003E-2</c:v>
                </c:pt>
                <c:pt idx="51033">
                  <c:v>3.3590786599999999E-2</c:v>
                </c:pt>
                <c:pt idx="51034">
                  <c:v>3.3590786800000001E-2</c:v>
                </c:pt>
                <c:pt idx="51035">
                  <c:v>3.3590786999999997E-2</c:v>
                </c:pt>
                <c:pt idx="51036">
                  <c:v>3.35907872E-2</c:v>
                </c:pt>
                <c:pt idx="51037">
                  <c:v>3.3590787400000002E-2</c:v>
                </c:pt>
                <c:pt idx="51038">
                  <c:v>3.3590787599999998E-2</c:v>
                </c:pt>
                <c:pt idx="51039">
                  <c:v>3.3590787800000001E-2</c:v>
                </c:pt>
                <c:pt idx="51040">
                  <c:v>3.3590788000000003E-2</c:v>
                </c:pt>
                <c:pt idx="51041">
                  <c:v>3.3590788199999999E-2</c:v>
                </c:pt>
                <c:pt idx="51042">
                  <c:v>3.3590788400000002E-2</c:v>
                </c:pt>
                <c:pt idx="51043">
                  <c:v>3.3590788599999997E-2</c:v>
                </c:pt>
                <c:pt idx="51044">
                  <c:v>3.35907888E-2</c:v>
                </c:pt>
                <c:pt idx="51045">
                  <c:v>3.3590789000000003E-2</c:v>
                </c:pt>
                <c:pt idx="51046">
                  <c:v>3.3590789199999999E-2</c:v>
                </c:pt>
                <c:pt idx="51047">
                  <c:v>3.3590789400000001E-2</c:v>
                </c:pt>
                <c:pt idx="51048">
                  <c:v>3.3590789599999997E-2</c:v>
                </c:pt>
                <c:pt idx="51049">
                  <c:v>3.35907898E-2</c:v>
                </c:pt>
                <c:pt idx="51050">
                  <c:v>3.3590790000000002E-2</c:v>
                </c:pt>
                <c:pt idx="51051">
                  <c:v>3.3590790199999998E-2</c:v>
                </c:pt>
                <c:pt idx="51052">
                  <c:v>3.3590790400000001E-2</c:v>
                </c:pt>
                <c:pt idx="51053">
                  <c:v>3.3590790600000003E-2</c:v>
                </c:pt>
                <c:pt idx="51054">
                  <c:v>3.3590790799999999E-2</c:v>
                </c:pt>
                <c:pt idx="51055">
                  <c:v>3.3590791000000002E-2</c:v>
                </c:pt>
                <c:pt idx="51056">
                  <c:v>3.3590791199999998E-2</c:v>
                </c:pt>
                <c:pt idx="51057">
                  <c:v>3.35907914E-2</c:v>
                </c:pt>
                <c:pt idx="51058">
                  <c:v>3.3590791600000003E-2</c:v>
                </c:pt>
                <c:pt idx="51059">
                  <c:v>3.3590791799999999E-2</c:v>
                </c:pt>
                <c:pt idx="51060">
                  <c:v>3.3590792000000001E-2</c:v>
                </c:pt>
                <c:pt idx="51061">
                  <c:v>3.3590792199999997E-2</c:v>
                </c:pt>
                <c:pt idx="51062">
                  <c:v>3.35907924E-2</c:v>
                </c:pt>
                <c:pt idx="51063">
                  <c:v>3.3590792600000002E-2</c:v>
                </c:pt>
                <c:pt idx="51064">
                  <c:v>3.3590792799999998E-2</c:v>
                </c:pt>
                <c:pt idx="51065">
                  <c:v>3.3590793000000001E-2</c:v>
                </c:pt>
                <c:pt idx="51066">
                  <c:v>3.3590793200000003E-2</c:v>
                </c:pt>
                <c:pt idx="51067">
                  <c:v>3.3590793399999999E-2</c:v>
                </c:pt>
                <c:pt idx="51068">
                  <c:v>3.3590793600000002E-2</c:v>
                </c:pt>
                <c:pt idx="51069">
                  <c:v>3.3590793799999998E-2</c:v>
                </c:pt>
                <c:pt idx="51070">
                  <c:v>3.3590794E-2</c:v>
                </c:pt>
                <c:pt idx="51071">
                  <c:v>3.3590794200000003E-2</c:v>
                </c:pt>
                <c:pt idx="51072">
                  <c:v>3.3590794399999999E-2</c:v>
                </c:pt>
                <c:pt idx="51073">
                  <c:v>3.3590794600000001E-2</c:v>
                </c:pt>
                <c:pt idx="51074">
                  <c:v>3.3590794799999997E-2</c:v>
                </c:pt>
                <c:pt idx="51075">
                  <c:v>3.3590795E-2</c:v>
                </c:pt>
                <c:pt idx="51076">
                  <c:v>3.3590795200000002E-2</c:v>
                </c:pt>
                <c:pt idx="51077">
                  <c:v>3.3590795399999998E-2</c:v>
                </c:pt>
                <c:pt idx="51078">
                  <c:v>3.3590795600000001E-2</c:v>
                </c:pt>
                <c:pt idx="51079">
                  <c:v>3.3590795800000003E-2</c:v>
                </c:pt>
                <c:pt idx="51080">
                  <c:v>3.3590795999999999E-2</c:v>
                </c:pt>
                <c:pt idx="51081">
                  <c:v>3.3590796200000002E-2</c:v>
                </c:pt>
                <c:pt idx="51082">
                  <c:v>3.3590796399999998E-2</c:v>
                </c:pt>
                <c:pt idx="51083">
                  <c:v>3.35907966E-2</c:v>
                </c:pt>
                <c:pt idx="51084">
                  <c:v>3.3590796800000003E-2</c:v>
                </c:pt>
                <c:pt idx="51085">
                  <c:v>3.3590796999999999E-2</c:v>
                </c:pt>
                <c:pt idx="51086">
                  <c:v>3.3590797200000001E-2</c:v>
                </c:pt>
                <c:pt idx="51087">
                  <c:v>3.3590797399999997E-2</c:v>
                </c:pt>
                <c:pt idx="51088">
                  <c:v>3.35907976E-2</c:v>
                </c:pt>
                <c:pt idx="51089">
                  <c:v>3.3590797800000002E-2</c:v>
                </c:pt>
                <c:pt idx="51090">
                  <c:v>3.3590797999999998E-2</c:v>
                </c:pt>
                <c:pt idx="51091">
                  <c:v>3.3590798200000001E-2</c:v>
                </c:pt>
                <c:pt idx="51092">
                  <c:v>3.3590798400000003E-2</c:v>
                </c:pt>
                <c:pt idx="51093">
                  <c:v>3.3590798599999999E-2</c:v>
                </c:pt>
                <c:pt idx="51094">
                  <c:v>3.3590798800000002E-2</c:v>
                </c:pt>
                <c:pt idx="51095">
                  <c:v>3.3590798999999998E-2</c:v>
                </c:pt>
                <c:pt idx="51096">
                  <c:v>3.35907992E-2</c:v>
                </c:pt>
                <c:pt idx="51097">
                  <c:v>3.3590799400000003E-2</c:v>
                </c:pt>
                <c:pt idx="51098">
                  <c:v>3.3590799599999999E-2</c:v>
                </c:pt>
                <c:pt idx="51099">
                  <c:v>3.3590799800000001E-2</c:v>
                </c:pt>
                <c:pt idx="51100">
                  <c:v>3.3590799999999997E-2</c:v>
                </c:pt>
                <c:pt idx="51101">
                  <c:v>3.35908002E-2</c:v>
                </c:pt>
                <c:pt idx="51102">
                  <c:v>3.3590800400000002E-2</c:v>
                </c:pt>
                <c:pt idx="51103">
                  <c:v>3.3590800599999998E-2</c:v>
                </c:pt>
                <c:pt idx="51104">
                  <c:v>3.3590800800000001E-2</c:v>
                </c:pt>
                <c:pt idx="51105">
                  <c:v>3.3590801000000003E-2</c:v>
                </c:pt>
                <c:pt idx="51106">
                  <c:v>3.3590801199999999E-2</c:v>
                </c:pt>
                <c:pt idx="51107">
                  <c:v>3.3590801400000002E-2</c:v>
                </c:pt>
                <c:pt idx="51108">
                  <c:v>3.3590801599999998E-2</c:v>
                </c:pt>
                <c:pt idx="51109">
                  <c:v>3.35908018E-2</c:v>
                </c:pt>
                <c:pt idx="51110">
                  <c:v>3.3590802000000003E-2</c:v>
                </c:pt>
                <c:pt idx="51111">
                  <c:v>3.3590802199999999E-2</c:v>
                </c:pt>
                <c:pt idx="51112">
                  <c:v>3.3590802400000001E-2</c:v>
                </c:pt>
                <c:pt idx="51113">
                  <c:v>3.3590802599999997E-2</c:v>
                </c:pt>
                <c:pt idx="51114">
                  <c:v>3.35908028E-2</c:v>
                </c:pt>
                <c:pt idx="51115">
                  <c:v>3.3590803000000002E-2</c:v>
                </c:pt>
                <c:pt idx="51116">
                  <c:v>3.3590803199999998E-2</c:v>
                </c:pt>
                <c:pt idx="51117">
                  <c:v>3.3590803400000001E-2</c:v>
                </c:pt>
                <c:pt idx="51118">
                  <c:v>3.3590803599999997E-2</c:v>
                </c:pt>
                <c:pt idx="51119">
                  <c:v>3.3590803799999999E-2</c:v>
                </c:pt>
                <c:pt idx="51120">
                  <c:v>3.3590804000000002E-2</c:v>
                </c:pt>
                <c:pt idx="51121">
                  <c:v>3.3590804199999998E-2</c:v>
                </c:pt>
                <c:pt idx="51122">
                  <c:v>3.35908044E-2</c:v>
                </c:pt>
                <c:pt idx="51123">
                  <c:v>3.3590804600000003E-2</c:v>
                </c:pt>
                <c:pt idx="51124">
                  <c:v>3.3590804799999999E-2</c:v>
                </c:pt>
                <c:pt idx="51125">
                  <c:v>3.3590805000000001E-2</c:v>
                </c:pt>
                <c:pt idx="51126">
                  <c:v>3.3590805199999997E-2</c:v>
                </c:pt>
                <c:pt idx="51127">
                  <c:v>3.35908054E-2</c:v>
                </c:pt>
                <c:pt idx="51128">
                  <c:v>3.3590805600000002E-2</c:v>
                </c:pt>
                <c:pt idx="51129">
                  <c:v>3.3590805799999998E-2</c:v>
                </c:pt>
                <c:pt idx="51130">
                  <c:v>3.3590806000000001E-2</c:v>
                </c:pt>
                <c:pt idx="51131">
                  <c:v>3.3590806199999997E-2</c:v>
                </c:pt>
                <c:pt idx="51132">
                  <c:v>3.3590806399999999E-2</c:v>
                </c:pt>
                <c:pt idx="51133">
                  <c:v>3.3590806600000002E-2</c:v>
                </c:pt>
                <c:pt idx="51134">
                  <c:v>3.3590806799999998E-2</c:v>
                </c:pt>
                <c:pt idx="51135">
                  <c:v>3.3590807E-2</c:v>
                </c:pt>
                <c:pt idx="51136">
                  <c:v>3.3590807200000003E-2</c:v>
                </c:pt>
                <c:pt idx="51137">
                  <c:v>3.3590807399999999E-2</c:v>
                </c:pt>
                <c:pt idx="51138">
                  <c:v>3.3590807600000001E-2</c:v>
                </c:pt>
                <c:pt idx="51139">
                  <c:v>3.3590807799999997E-2</c:v>
                </c:pt>
                <c:pt idx="51140">
                  <c:v>3.3590808E-2</c:v>
                </c:pt>
                <c:pt idx="51141">
                  <c:v>3.3590808200000002E-2</c:v>
                </c:pt>
                <c:pt idx="51142">
                  <c:v>3.3590808399999998E-2</c:v>
                </c:pt>
                <c:pt idx="51143">
                  <c:v>3.3590808600000001E-2</c:v>
                </c:pt>
                <c:pt idx="51144">
                  <c:v>3.3590808799999997E-2</c:v>
                </c:pt>
                <c:pt idx="51145">
                  <c:v>3.3590808999999999E-2</c:v>
                </c:pt>
                <c:pt idx="51146">
                  <c:v>3.3590809200000002E-2</c:v>
                </c:pt>
                <c:pt idx="51147">
                  <c:v>3.3590809399999998E-2</c:v>
                </c:pt>
                <c:pt idx="51148">
                  <c:v>3.35908096E-2</c:v>
                </c:pt>
                <c:pt idx="51149">
                  <c:v>3.3590809800000003E-2</c:v>
                </c:pt>
                <c:pt idx="51150">
                  <c:v>3.3590809999999999E-2</c:v>
                </c:pt>
                <c:pt idx="51151">
                  <c:v>3.3590810200000001E-2</c:v>
                </c:pt>
                <c:pt idx="51152">
                  <c:v>3.3590810399999997E-2</c:v>
                </c:pt>
                <c:pt idx="51153">
                  <c:v>3.35908106E-2</c:v>
                </c:pt>
                <c:pt idx="51154">
                  <c:v>3.3590810800000002E-2</c:v>
                </c:pt>
                <c:pt idx="51155">
                  <c:v>3.3590810999999998E-2</c:v>
                </c:pt>
                <c:pt idx="51156">
                  <c:v>3.3590811200000001E-2</c:v>
                </c:pt>
                <c:pt idx="51157">
                  <c:v>3.3590811399999997E-2</c:v>
                </c:pt>
                <c:pt idx="51158">
                  <c:v>3.3590811599999999E-2</c:v>
                </c:pt>
                <c:pt idx="51159">
                  <c:v>3.3590811800000002E-2</c:v>
                </c:pt>
                <c:pt idx="51160">
                  <c:v>3.3590811999999998E-2</c:v>
                </c:pt>
                <c:pt idx="51161">
                  <c:v>3.35908122E-2</c:v>
                </c:pt>
                <c:pt idx="51162">
                  <c:v>3.3590812400000003E-2</c:v>
                </c:pt>
                <c:pt idx="51163">
                  <c:v>3.3590812599999999E-2</c:v>
                </c:pt>
                <c:pt idx="51164">
                  <c:v>3.3590812800000001E-2</c:v>
                </c:pt>
                <c:pt idx="51165">
                  <c:v>3.3590812999999997E-2</c:v>
                </c:pt>
                <c:pt idx="51166">
                  <c:v>3.35908132E-2</c:v>
                </c:pt>
                <c:pt idx="51167">
                  <c:v>3.3590813400000002E-2</c:v>
                </c:pt>
                <c:pt idx="51168">
                  <c:v>3.3590813599999998E-2</c:v>
                </c:pt>
                <c:pt idx="51169">
                  <c:v>3.3590813800000001E-2</c:v>
                </c:pt>
                <c:pt idx="51170">
                  <c:v>3.3590813999999997E-2</c:v>
                </c:pt>
                <c:pt idx="51171">
                  <c:v>3.3590814199999999E-2</c:v>
                </c:pt>
                <c:pt idx="51172">
                  <c:v>3.3590814400000002E-2</c:v>
                </c:pt>
                <c:pt idx="51173">
                  <c:v>3.3590814599999998E-2</c:v>
                </c:pt>
                <c:pt idx="51174">
                  <c:v>3.35908148E-2</c:v>
                </c:pt>
                <c:pt idx="51175">
                  <c:v>3.3590815000000003E-2</c:v>
                </c:pt>
                <c:pt idx="51176">
                  <c:v>3.3590815199999999E-2</c:v>
                </c:pt>
                <c:pt idx="51177">
                  <c:v>3.3590815400000001E-2</c:v>
                </c:pt>
                <c:pt idx="51178">
                  <c:v>3.3590815599999997E-2</c:v>
                </c:pt>
                <c:pt idx="51179">
                  <c:v>3.35908158E-2</c:v>
                </c:pt>
                <c:pt idx="51180">
                  <c:v>3.3590816000000003E-2</c:v>
                </c:pt>
                <c:pt idx="51181">
                  <c:v>3.3590816199999998E-2</c:v>
                </c:pt>
                <c:pt idx="51182">
                  <c:v>3.3590816400000001E-2</c:v>
                </c:pt>
                <c:pt idx="51183">
                  <c:v>3.3590816599999997E-2</c:v>
                </c:pt>
                <c:pt idx="51184">
                  <c:v>3.3590816799999999E-2</c:v>
                </c:pt>
                <c:pt idx="51185">
                  <c:v>3.3590817000000002E-2</c:v>
                </c:pt>
                <c:pt idx="51186">
                  <c:v>3.3590817199999998E-2</c:v>
                </c:pt>
                <c:pt idx="51187">
                  <c:v>3.35908174E-2</c:v>
                </c:pt>
                <c:pt idx="51188">
                  <c:v>3.3590817600000003E-2</c:v>
                </c:pt>
                <c:pt idx="51189">
                  <c:v>3.3590817799999999E-2</c:v>
                </c:pt>
                <c:pt idx="51190">
                  <c:v>3.3590818000000001E-2</c:v>
                </c:pt>
                <c:pt idx="51191">
                  <c:v>3.3590818199999997E-2</c:v>
                </c:pt>
                <c:pt idx="51192">
                  <c:v>3.35908184E-2</c:v>
                </c:pt>
                <c:pt idx="51193">
                  <c:v>3.3590818600000003E-2</c:v>
                </c:pt>
                <c:pt idx="51194">
                  <c:v>3.3590818799999998E-2</c:v>
                </c:pt>
                <c:pt idx="51195">
                  <c:v>3.3590819000000001E-2</c:v>
                </c:pt>
                <c:pt idx="51196">
                  <c:v>3.3590819199999997E-2</c:v>
                </c:pt>
                <c:pt idx="51197">
                  <c:v>3.3590819399999999E-2</c:v>
                </c:pt>
                <c:pt idx="51198">
                  <c:v>3.3590819600000002E-2</c:v>
                </c:pt>
                <c:pt idx="51199">
                  <c:v>3.3590819799999998E-2</c:v>
                </c:pt>
                <c:pt idx="51200">
                  <c:v>3.359082E-2</c:v>
                </c:pt>
                <c:pt idx="51201">
                  <c:v>3.3590820200000003E-2</c:v>
                </c:pt>
                <c:pt idx="51202">
                  <c:v>3.3590820399999999E-2</c:v>
                </c:pt>
                <c:pt idx="51203">
                  <c:v>3.3590820600000001E-2</c:v>
                </c:pt>
                <c:pt idx="51204">
                  <c:v>3.3590820799999997E-2</c:v>
                </c:pt>
                <c:pt idx="51205">
                  <c:v>3.3590821E-2</c:v>
                </c:pt>
                <c:pt idx="51206">
                  <c:v>3.3590821200000003E-2</c:v>
                </c:pt>
                <c:pt idx="51207">
                  <c:v>3.3590821399999998E-2</c:v>
                </c:pt>
                <c:pt idx="51208">
                  <c:v>3.3590821600000001E-2</c:v>
                </c:pt>
                <c:pt idx="51209">
                  <c:v>3.3590821799999997E-2</c:v>
                </c:pt>
                <c:pt idx="51210">
                  <c:v>3.3590821999999999E-2</c:v>
                </c:pt>
                <c:pt idx="51211">
                  <c:v>3.3590822200000002E-2</c:v>
                </c:pt>
                <c:pt idx="51212">
                  <c:v>3.3590822399999998E-2</c:v>
                </c:pt>
                <c:pt idx="51213">
                  <c:v>3.35908226E-2</c:v>
                </c:pt>
                <c:pt idx="51214">
                  <c:v>3.3590822800000003E-2</c:v>
                </c:pt>
                <c:pt idx="51215">
                  <c:v>3.3590822999999999E-2</c:v>
                </c:pt>
                <c:pt idx="51216">
                  <c:v>3.3590823200000001E-2</c:v>
                </c:pt>
                <c:pt idx="51217">
                  <c:v>3.3590823399999997E-2</c:v>
                </c:pt>
                <c:pt idx="51218">
                  <c:v>3.35908236E-2</c:v>
                </c:pt>
                <c:pt idx="51219">
                  <c:v>3.3590823800000003E-2</c:v>
                </c:pt>
                <c:pt idx="51220">
                  <c:v>3.3590823999999998E-2</c:v>
                </c:pt>
                <c:pt idx="51221">
                  <c:v>3.3590824200000001E-2</c:v>
                </c:pt>
                <c:pt idx="51222">
                  <c:v>3.3590824399999997E-2</c:v>
                </c:pt>
                <c:pt idx="51223">
                  <c:v>3.3590824599999999E-2</c:v>
                </c:pt>
                <c:pt idx="51224">
                  <c:v>3.3590824800000002E-2</c:v>
                </c:pt>
                <c:pt idx="51225">
                  <c:v>3.3590824999999998E-2</c:v>
                </c:pt>
                <c:pt idx="51226">
                  <c:v>3.35908252E-2</c:v>
                </c:pt>
                <c:pt idx="51227">
                  <c:v>3.3590825400000003E-2</c:v>
                </c:pt>
                <c:pt idx="51228">
                  <c:v>3.3590825599999999E-2</c:v>
                </c:pt>
                <c:pt idx="51229">
                  <c:v>3.3590825800000002E-2</c:v>
                </c:pt>
                <c:pt idx="51230">
                  <c:v>3.3590825999999997E-2</c:v>
                </c:pt>
                <c:pt idx="51231">
                  <c:v>3.35908262E-2</c:v>
                </c:pt>
                <c:pt idx="51232">
                  <c:v>3.3590826400000003E-2</c:v>
                </c:pt>
                <c:pt idx="51233">
                  <c:v>3.3590826599999998E-2</c:v>
                </c:pt>
                <c:pt idx="51234">
                  <c:v>3.3590826800000001E-2</c:v>
                </c:pt>
                <c:pt idx="51235">
                  <c:v>3.3590826999999997E-2</c:v>
                </c:pt>
                <c:pt idx="51236">
                  <c:v>3.3590827199999999E-2</c:v>
                </c:pt>
                <c:pt idx="51237">
                  <c:v>3.3590827400000002E-2</c:v>
                </c:pt>
                <c:pt idx="51238">
                  <c:v>3.3590827599999998E-2</c:v>
                </c:pt>
                <c:pt idx="51239">
                  <c:v>3.35908278E-2</c:v>
                </c:pt>
                <c:pt idx="51240">
                  <c:v>3.3590828000000003E-2</c:v>
                </c:pt>
                <c:pt idx="51241">
                  <c:v>3.3590828199999999E-2</c:v>
                </c:pt>
                <c:pt idx="51242">
                  <c:v>3.3590828400000002E-2</c:v>
                </c:pt>
                <c:pt idx="51243">
                  <c:v>3.3590828599999997E-2</c:v>
                </c:pt>
                <c:pt idx="51244">
                  <c:v>3.35908288E-2</c:v>
                </c:pt>
                <c:pt idx="51245">
                  <c:v>3.3590829000000003E-2</c:v>
                </c:pt>
                <c:pt idx="51246">
                  <c:v>3.3590829199999998E-2</c:v>
                </c:pt>
                <c:pt idx="51247">
                  <c:v>3.3590829400000001E-2</c:v>
                </c:pt>
                <c:pt idx="51248">
                  <c:v>3.3590829599999997E-2</c:v>
                </c:pt>
                <c:pt idx="51249">
                  <c:v>3.3590829799999999E-2</c:v>
                </c:pt>
                <c:pt idx="51250">
                  <c:v>3.3590830000000002E-2</c:v>
                </c:pt>
                <c:pt idx="51251">
                  <c:v>3.3590830199999998E-2</c:v>
                </c:pt>
                <c:pt idx="51252">
                  <c:v>3.35908304E-2</c:v>
                </c:pt>
                <c:pt idx="51253">
                  <c:v>3.3590830600000003E-2</c:v>
                </c:pt>
                <c:pt idx="51254">
                  <c:v>3.3590830799999999E-2</c:v>
                </c:pt>
                <c:pt idx="51255">
                  <c:v>3.3590831000000002E-2</c:v>
                </c:pt>
                <c:pt idx="51256">
                  <c:v>3.3590831199999997E-2</c:v>
                </c:pt>
                <c:pt idx="51257">
                  <c:v>3.35908314E-2</c:v>
                </c:pt>
                <c:pt idx="51258">
                  <c:v>3.3590831600000003E-2</c:v>
                </c:pt>
                <c:pt idx="51259">
                  <c:v>3.3590831799999998E-2</c:v>
                </c:pt>
                <c:pt idx="51260">
                  <c:v>3.3590832000000001E-2</c:v>
                </c:pt>
                <c:pt idx="51261">
                  <c:v>3.3590832199999997E-2</c:v>
                </c:pt>
                <c:pt idx="51262">
                  <c:v>3.3590832399999999E-2</c:v>
                </c:pt>
                <c:pt idx="51263">
                  <c:v>3.3590832600000002E-2</c:v>
                </c:pt>
                <c:pt idx="51264">
                  <c:v>3.3590832799999998E-2</c:v>
                </c:pt>
                <c:pt idx="51265">
                  <c:v>3.3590833E-2</c:v>
                </c:pt>
                <c:pt idx="51266">
                  <c:v>3.3590833200000003E-2</c:v>
                </c:pt>
                <c:pt idx="51267">
                  <c:v>3.3590833399999999E-2</c:v>
                </c:pt>
                <c:pt idx="51268">
                  <c:v>3.3590833600000002E-2</c:v>
                </c:pt>
                <c:pt idx="51269">
                  <c:v>3.3590833799999997E-2</c:v>
                </c:pt>
                <c:pt idx="51270">
                  <c:v>3.3590834E-2</c:v>
                </c:pt>
                <c:pt idx="51271">
                  <c:v>3.3590834200000003E-2</c:v>
                </c:pt>
                <c:pt idx="51272">
                  <c:v>3.3590834399999998E-2</c:v>
                </c:pt>
                <c:pt idx="51273">
                  <c:v>3.3590834600000001E-2</c:v>
                </c:pt>
                <c:pt idx="51274">
                  <c:v>3.3590834799999997E-2</c:v>
                </c:pt>
                <c:pt idx="51275">
                  <c:v>3.3590834999999999E-2</c:v>
                </c:pt>
                <c:pt idx="51276">
                  <c:v>3.3590835200000002E-2</c:v>
                </c:pt>
                <c:pt idx="51277">
                  <c:v>3.3590835399999998E-2</c:v>
                </c:pt>
                <c:pt idx="51278">
                  <c:v>3.3590835600000001E-2</c:v>
                </c:pt>
                <c:pt idx="51279">
                  <c:v>3.3590835800000003E-2</c:v>
                </c:pt>
                <c:pt idx="51280">
                  <c:v>3.3590835999999999E-2</c:v>
                </c:pt>
                <c:pt idx="51281">
                  <c:v>3.3590836200000002E-2</c:v>
                </c:pt>
                <c:pt idx="51282">
                  <c:v>3.3590836399999997E-2</c:v>
                </c:pt>
                <c:pt idx="51283">
                  <c:v>3.35908366E-2</c:v>
                </c:pt>
                <c:pt idx="51284">
                  <c:v>3.3590836800000003E-2</c:v>
                </c:pt>
                <c:pt idx="51285">
                  <c:v>3.3590836999999998E-2</c:v>
                </c:pt>
                <c:pt idx="51286">
                  <c:v>3.3590837200000001E-2</c:v>
                </c:pt>
                <c:pt idx="51287">
                  <c:v>3.3590837399999997E-2</c:v>
                </c:pt>
                <c:pt idx="51288">
                  <c:v>3.3590837599999999E-2</c:v>
                </c:pt>
                <c:pt idx="51289">
                  <c:v>3.3590837800000002E-2</c:v>
                </c:pt>
                <c:pt idx="51290">
                  <c:v>3.3590837999999998E-2</c:v>
                </c:pt>
                <c:pt idx="51291">
                  <c:v>3.3590838200000001E-2</c:v>
                </c:pt>
                <c:pt idx="51292">
                  <c:v>3.3590838400000003E-2</c:v>
                </c:pt>
                <c:pt idx="51293">
                  <c:v>3.3590838599999999E-2</c:v>
                </c:pt>
                <c:pt idx="51294">
                  <c:v>3.3590838800000002E-2</c:v>
                </c:pt>
                <c:pt idx="51295">
                  <c:v>3.3590838999999997E-2</c:v>
                </c:pt>
                <c:pt idx="51296">
                  <c:v>3.35908392E-2</c:v>
                </c:pt>
                <c:pt idx="51297">
                  <c:v>3.3590839400000003E-2</c:v>
                </c:pt>
                <c:pt idx="51298">
                  <c:v>3.3590839599999998E-2</c:v>
                </c:pt>
                <c:pt idx="51299">
                  <c:v>3.3590839800000001E-2</c:v>
                </c:pt>
                <c:pt idx="51300">
                  <c:v>3.3590839999999997E-2</c:v>
                </c:pt>
                <c:pt idx="51301">
                  <c:v>3.3590840199999999E-2</c:v>
                </c:pt>
                <c:pt idx="51302">
                  <c:v>3.3590840400000002E-2</c:v>
                </c:pt>
                <c:pt idx="51303">
                  <c:v>3.3590840599999998E-2</c:v>
                </c:pt>
                <c:pt idx="51304">
                  <c:v>3.3590840800000001E-2</c:v>
                </c:pt>
                <c:pt idx="51305">
                  <c:v>3.3590841000000003E-2</c:v>
                </c:pt>
                <c:pt idx="51306">
                  <c:v>3.3590841199999999E-2</c:v>
                </c:pt>
                <c:pt idx="51307">
                  <c:v>3.3590841400000002E-2</c:v>
                </c:pt>
                <c:pt idx="51308">
                  <c:v>3.3590841599999997E-2</c:v>
                </c:pt>
                <c:pt idx="51309">
                  <c:v>3.35908418E-2</c:v>
                </c:pt>
                <c:pt idx="51310">
                  <c:v>3.3590842000000003E-2</c:v>
                </c:pt>
                <c:pt idx="51311">
                  <c:v>3.3590842199999998E-2</c:v>
                </c:pt>
                <c:pt idx="51312">
                  <c:v>3.3590842400000001E-2</c:v>
                </c:pt>
                <c:pt idx="51313">
                  <c:v>3.3590842599999997E-2</c:v>
                </c:pt>
                <c:pt idx="51314">
                  <c:v>3.35908428E-2</c:v>
                </c:pt>
                <c:pt idx="51315">
                  <c:v>3.3590843000000002E-2</c:v>
                </c:pt>
                <c:pt idx="51316">
                  <c:v>3.3590843199999998E-2</c:v>
                </c:pt>
                <c:pt idx="51317">
                  <c:v>3.3590843400000001E-2</c:v>
                </c:pt>
                <c:pt idx="51318">
                  <c:v>3.3590843600000003E-2</c:v>
                </c:pt>
                <c:pt idx="51319">
                  <c:v>3.3590843799999999E-2</c:v>
                </c:pt>
                <c:pt idx="51320">
                  <c:v>3.3590844000000002E-2</c:v>
                </c:pt>
                <c:pt idx="51321">
                  <c:v>3.3590844199999997E-2</c:v>
                </c:pt>
                <c:pt idx="51322">
                  <c:v>3.35908444E-2</c:v>
                </c:pt>
                <c:pt idx="51323">
                  <c:v>3.3590844600000003E-2</c:v>
                </c:pt>
                <c:pt idx="51324">
                  <c:v>3.3590844799999998E-2</c:v>
                </c:pt>
                <c:pt idx="51325">
                  <c:v>3.3590845000000001E-2</c:v>
                </c:pt>
                <c:pt idx="51326">
                  <c:v>3.3590845199999997E-2</c:v>
                </c:pt>
                <c:pt idx="51327">
                  <c:v>3.35908454E-2</c:v>
                </c:pt>
                <c:pt idx="51328">
                  <c:v>3.3590845600000002E-2</c:v>
                </c:pt>
                <c:pt idx="51329">
                  <c:v>3.3590845799999998E-2</c:v>
                </c:pt>
                <c:pt idx="51330">
                  <c:v>3.3590846000000001E-2</c:v>
                </c:pt>
                <c:pt idx="51331">
                  <c:v>3.3590846200000003E-2</c:v>
                </c:pt>
                <c:pt idx="51332">
                  <c:v>3.3590846399999999E-2</c:v>
                </c:pt>
                <c:pt idx="51333">
                  <c:v>3.3590846600000002E-2</c:v>
                </c:pt>
                <c:pt idx="51334">
                  <c:v>3.3590846799999997E-2</c:v>
                </c:pt>
                <c:pt idx="51335">
                  <c:v>3.3590847E-2</c:v>
                </c:pt>
                <c:pt idx="51336">
                  <c:v>3.3590847200000003E-2</c:v>
                </c:pt>
                <c:pt idx="51337">
                  <c:v>3.3590847399999998E-2</c:v>
                </c:pt>
                <c:pt idx="51338">
                  <c:v>3.3590847600000001E-2</c:v>
                </c:pt>
                <c:pt idx="51339">
                  <c:v>3.3590847799999997E-2</c:v>
                </c:pt>
                <c:pt idx="51340">
                  <c:v>3.3590848E-2</c:v>
                </c:pt>
                <c:pt idx="51341">
                  <c:v>3.3590848200000002E-2</c:v>
                </c:pt>
                <c:pt idx="51342">
                  <c:v>3.3590848399999998E-2</c:v>
                </c:pt>
                <c:pt idx="51343">
                  <c:v>3.3590848600000001E-2</c:v>
                </c:pt>
                <c:pt idx="51344">
                  <c:v>3.3590848800000003E-2</c:v>
                </c:pt>
                <c:pt idx="51345">
                  <c:v>3.3590848999999999E-2</c:v>
                </c:pt>
                <c:pt idx="51346">
                  <c:v>3.3590849200000002E-2</c:v>
                </c:pt>
                <c:pt idx="51347">
                  <c:v>3.3590849399999997E-2</c:v>
                </c:pt>
                <c:pt idx="51348">
                  <c:v>3.35908496E-2</c:v>
                </c:pt>
                <c:pt idx="51349">
                  <c:v>3.3590849800000003E-2</c:v>
                </c:pt>
                <c:pt idx="51350">
                  <c:v>3.3590849999999998E-2</c:v>
                </c:pt>
                <c:pt idx="51351">
                  <c:v>3.3590850200000001E-2</c:v>
                </c:pt>
                <c:pt idx="51352">
                  <c:v>3.3590850399999997E-2</c:v>
                </c:pt>
                <c:pt idx="51353">
                  <c:v>3.35908506E-2</c:v>
                </c:pt>
                <c:pt idx="51354">
                  <c:v>3.3590850800000002E-2</c:v>
                </c:pt>
                <c:pt idx="51355">
                  <c:v>3.3590850999999998E-2</c:v>
                </c:pt>
                <c:pt idx="51356">
                  <c:v>3.3590851200000001E-2</c:v>
                </c:pt>
                <c:pt idx="51357">
                  <c:v>3.3590851400000003E-2</c:v>
                </c:pt>
                <c:pt idx="51358">
                  <c:v>3.3590851599999999E-2</c:v>
                </c:pt>
                <c:pt idx="51359">
                  <c:v>3.3590851800000002E-2</c:v>
                </c:pt>
                <c:pt idx="51360">
                  <c:v>3.3590851999999997E-2</c:v>
                </c:pt>
                <c:pt idx="51361">
                  <c:v>3.35908522E-2</c:v>
                </c:pt>
                <c:pt idx="51362">
                  <c:v>3.3590852400000003E-2</c:v>
                </c:pt>
                <c:pt idx="51363">
                  <c:v>3.3590852599999999E-2</c:v>
                </c:pt>
                <c:pt idx="51364">
                  <c:v>3.3590852800000001E-2</c:v>
                </c:pt>
                <c:pt idx="51365">
                  <c:v>3.3590852999999997E-2</c:v>
                </c:pt>
                <c:pt idx="51366">
                  <c:v>3.35908532E-2</c:v>
                </c:pt>
                <c:pt idx="51367">
                  <c:v>3.3590853400000002E-2</c:v>
                </c:pt>
                <c:pt idx="51368">
                  <c:v>3.3590853599999998E-2</c:v>
                </c:pt>
                <c:pt idx="51369">
                  <c:v>3.3590853800000001E-2</c:v>
                </c:pt>
                <c:pt idx="51370">
                  <c:v>3.3590854000000003E-2</c:v>
                </c:pt>
                <c:pt idx="51371">
                  <c:v>3.3590854199999999E-2</c:v>
                </c:pt>
                <c:pt idx="51372">
                  <c:v>3.3590854400000002E-2</c:v>
                </c:pt>
                <c:pt idx="51373">
                  <c:v>3.3590854599999997E-2</c:v>
                </c:pt>
                <c:pt idx="51374">
                  <c:v>3.35908548E-2</c:v>
                </c:pt>
                <c:pt idx="51375">
                  <c:v>3.3590855000000003E-2</c:v>
                </c:pt>
                <c:pt idx="51376">
                  <c:v>3.3590855199999999E-2</c:v>
                </c:pt>
                <c:pt idx="51377">
                  <c:v>3.3590855400000001E-2</c:v>
                </c:pt>
                <c:pt idx="51378">
                  <c:v>3.3590855599999997E-2</c:v>
                </c:pt>
                <c:pt idx="51379">
                  <c:v>3.35908558E-2</c:v>
                </c:pt>
                <c:pt idx="51380">
                  <c:v>3.3590856000000002E-2</c:v>
                </c:pt>
                <c:pt idx="51381">
                  <c:v>3.3590856199999998E-2</c:v>
                </c:pt>
                <c:pt idx="51382">
                  <c:v>3.3590856400000001E-2</c:v>
                </c:pt>
                <c:pt idx="51383">
                  <c:v>3.3590856600000003E-2</c:v>
                </c:pt>
                <c:pt idx="51384">
                  <c:v>3.3590856799999999E-2</c:v>
                </c:pt>
                <c:pt idx="51385">
                  <c:v>3.3590857000000002E-2</c:v>
                </c:pt>
                <c:pt idx="51386">
                  <c:v>3.3590857199999997E-2</c:v>
                </c:pt>
                <c:pt idx="51387">
                  <c:v>3.35908574E-2</c:v>
                </c:pt>
                <c:pt idx="51388">
                  <c:v>3.3590857600000003E-2</c:v>
                </c:pt>
                <c:pt idx="51389">
                  <c:v>3.3590857799999999E-2</c:v>
                </c:pt>
                <c:pt idx="51390">
                  <c:v>3.3590858000000001E-2</c:v>
                </c:pt>
                <c:pt idx="51391">
                  <c:v>3.3590858199999997E-2</c:v>
                </c:pt>
                <c:pt idx="51392">
                  <c:v>3.35908584E-2</c:v>
                </c:pt>
                <c:pt idx="51393">
                  <c:v>3.3590858600000002E-2</c:v>
                </c:pt>
                <c:pt idx="51394">
                  <c:v>3.3590858799999998E-2</c:v>
                </c:pt>
                <c:pt idx="51395">
                  <c:v>3.3590859000000001E-2</c:v>
                </c:pt>
                <c:pt idx="51396">
                  <c:v>3.3590859200000003E-2</c:v>
                </c:pt>
                <c:pt idx="51397">
                  <c:v>3.3590859399999999E-2</c:v>
                </c:pt>
                <c:pt idx="51398">
                  <c:v>3.3590859600000002E-2</c:v>
                </c:pt>
                <c:pt idx="51399">
                  <c:v>3.3590859799999997E-2</c:v>
                </c:pt>
                <c:pt idx="51400">
                  <c:v>3.359086E-2</c:v>
                </c:pt>
                <c:pt idx="51401">
                  <c:v>3.3590860200000003E-2</c:v>
                </c:pt>
                <c:pt idx="51402">
                  <c:v>3.3590860399999999E-2</c:v>
                </c:pt>
                <c:pt idx="51403">
                  <c:v>3.3590860600000001E-2</c:v>
                </c:pt>
                <c:pt idx="51404">
                  <c:v>3.3590860799999997E-2</c:v>
                </c:pt>
                <c:pt idx="51405">
                  <c:v>3.3590861E-2</c:v>
                </c:pt>
                <c:pt idx="51406">
                  <c:v>3.3590861200000002E-2</c:v>
                </c:pt>
                <c:pt idx="51407">
                  <c:v>3.3590861399999998E-2</c:v>
                </c:pt>
                <c:pt idx="51408">
                  <c:v>3.3590861600000001E-2</c:v>
                </c:pt>
                <c:pt idx="51409">
                  <c:v>3.3590861800000003E-2</c:v>
                </c:pt>
                <c:pt idx="51410">
                  <c:v>3.3590861999999999E-2</c:v>
                </c:pt>
                <c:pt idx="51411">
                  <c:v>3.3590862200000002E-2</c:v>
                </c:pt>
                <c:pt idx="51412">
                  <c:v>3.3590862399999998E-2</c:v>
                </c:pt>
                <c:pt idx="51413">
                  <c:v>3.35908626E-2</c:v>
                </c:pt>
                <c:pt idx="51414">
                  <c:v>3.3590862800000003E-2</c:v>
                </c:pt>
                <c:pt idx="51415">
                  <c:v>3.3590862999999999E-2</c:v>
                </c:pt>
                <c:pt idx="51416">
                  <c:v>3.3590863200000001E-2</c:v>
                </c:pt>
                <c:pt idx="51417">
                  <c:v>3.3590863399999997E-2</c:v>
                </c:pt>
                <c:pt idx="51418">
                  <c:v>3.35908636E-2</c:v>
                </c:pt>
                <c:pt idx="51419">
                  <c:v>3.3590863800000002E-2</c:v>
                </c:pt>
                <c:pt idx="51420">
                  <c:v>3.3590863999999998E-2</c:v>
                </c:pt>
                <c:pt idx="51421">
                  <c:v>3.3590864200000001E-2</c:v>
                </c:pt>
                <c:pt idx="51422">
                  <c:v>3.3590864400000003E-2</c:v>
                </c:pt>
                <c:pt idx="51423">
                  <c:v>3.3590864599999999E-2</c:v>
                </c:pt>
                <c:pt idx="51424">
                  <c:v>3.3590864800000002E-2</c:v>
                </c:pt>
                <c:pt idx="51425">
                  <c:v>3.3590864999999998E-2</c:v>
                </c:pt>
                <c:pt idx="51426">
                  <c:v>3.35908652E-2</c:v>
                </c:pt>
                <c:pt idx="51427">
                  <c:v>3.3590865400000003E-2</c:v>
                </c:pt>
                <c:pt idx="51428">
                  <c:v>3.3590865599999999E-2</c:v>
                </c:pt>
                <c:pt idx="51429">
                  <c:v>3.3590865800000001E-2</c:v>
                </c:pt>
                <c:pt idx="51430">
                  <c:v>3.3590865999999997E-2</c:v>
                </c:pt>
                <c:pt idx="51431">
                  <c:v>3.35908662E-2</c:v>
                </c:pt>
                <c:pt idx="51432">
                  <c:v>3.3590866400000002E-2</c:v>
                </c:pt>
                <c:pt idx="51433">
                  <c:v>3.3590866599999998E-2</c:v>
                </c:pt>
                <c:pt idx="51434">
                  <c:v>3.3590866800000001E-2</c:v>
                </c:pt>
                <c:pt idx="51435">
                  <c:v>3.3590867000000003E-2</c:v>
                </c:pt>
                <c:pt idx="51436">
                  <c:v>3.3590867199999999E-2</c:v>
                </c:pt>
                <c:pt idx="51437">
                  <c:v>3.3590867400000002E-2</c:v>
                </c:pt>
                <c:pt idx="51438">
                  <c:v>3.3590867599999998E-2</c:v>
                </c:pt>
                <c:pt idx="51439">
                  <c:v>3.35908678E-2</c:v>
                </c:pt>
                <c:pt idx="51440">
                  <c:v>3.3590868000000003E-2</c:v>
                </c:pt>
                <c:pt idx="51441">
                  <c:v>3.3590868199999999E-2</c:v>
                </c:pt>
                <c:pt idx="51442">
                  <c:v>3.3590868400000001E-2</c:v>
                </c:pt>
                <c:pt idx="51443">
                  <c:v>3.3590868599999997E-2</c:v>
                </c:pt>
                <c:pt idx="51444">
                  <c:v>3.35908688E-2</c:v>
                </c:pt>
                <c:pt idx="51445">
                  <c:v>3.3590869000000002E-2</c:v>
                </c:pt>
                <c:pt idx="51446">
                  <c:v>3.3590869199999998E-2</c:v>
                </c:pt>
                <c:pt idx="51447">
                  <c:v>3.3590869400000001E-2</c:v>
                </c:pt>
                <c:pt idx="51448">
                  <c:v>3.3590869600000003E-2</c:v>
                </c:pt>
                <c:pt idx="51449">
                  <c:v>3.3590869799999999E-2</c:v>
                </c:pt>
                <c:pt idx="51450">
                  <c:v>3.3590870000000002E-2</c:v>
                </c:pt>
                <c:pt idx="51451">
                  <c:v>3.3590870199999998E-2</c:v>
                </c:pt>
                <c:pt idx="51452">
                  <c:v>3.35908704E-2</c:v>
                </c:pt>
                <c:pt idx="51453">
                  <c:v>3.3590870600000003E-2</c:v>
                </c:pt>
                <c:pt idx="51454">
                  <c:v>3.3590870799999999E-2</c:v>
                </c:pt>
                <c:pt idx="51455">
                  <c:v>3.3590871000000001E-2</c:v>
                </c:pt>
                <c:pt idx="51456">
                  <c:v>3.3590871199999997E-2</c:v>
                </c:pt>
                <c:pt idx="51457">
                  <c:v>3.35908714E-2</c:v>
                </c:pt>
                <c:pt idx="51458">
                  <c:v>3.3590871600000002E-2</c:v>
                </c:pt>
                <c:pt idx="51459">
                  <c:v>3.3590871799999998E-2</c:v>
                </c:pt>
                <c:pt idx="51460">
                  <c:v>3.3590872000000001E-2</c:v>
                </c:pt>
                <c:pt idx="51461">
                  <c:v>3.3590872200000003E-2</c:v>
                </c:pt>
                <c:pt idx="51462">
                  <c:v>3.3590872399999999E-2</c:v>
                </c:pt>
                <c:pt idx="51463">
                  <c:v>3.3590872600000002E-2</c:v>
                </c:pt>
                <c:pt idx="51464">
                  <c:v>3.3590872799999998E-2</c:v>
                </c:pt>
                <c:pt idx="51465">
                  <c:v>3.3590873E-2</c:v>
                </c:pt>
                <c:pt idx="51466">
                  <c:v>3.3590873200000003E-2</c:v>
                </c:pt>
                <c:pt idx="51467">
                  <c:v>3.3590873399999999E-2</c:v>
                </c:pt>
                <c:pt idx="51468">
                  <c:v>3.3590873600000001E-2</c:v>
                </c:pt>
                <c:pt idx="51469">
                  <c:v>3.3590873799999997E-2</c:v>
                </c:pt>
                <c:pt idx="51470">
                  <c:v>3.3590874E-2</c:v>
                </c:pt>
                <c:pt idx="51471">
                  <c:v>3.3590874200000002E-2</c:v>
                </c:pt>
                <c:pt idx="51472">
                  <c:v>3.3590874399999998E-2</c:v>
                </c:pt>
                <c:pt idx="51473">
                  <c:v>3.3590874600000001E-2</c:v>
                </c:pt>
                <c:pt idx="51474">
                  <c:v>3.3590874799999997E-2</c:v>
                </c:pt>
                <c:pt idx="51475">
                  <c:v>3.3590874999999999E-2</c:v>
                </c:pt>
                <c:pt idx="51476">
                  <c:v>3.3590875200000002E-2</c:v>
                </c:pt>
                <c:pt idx="51477">
                  <c:v>3.3590875399999998E-2</c:v>
                </c:pt>
                <c:pt idx="51478">
                  <c:v>3.35908756E-2</c:v>
                </c:pt>
                <c:pt idx="51479">
                  <c:v>3.3590875800000003E-2</c:v>
                </c:pt>
                <c:pt idx="51480">
                  <c:v>3.3590875999999999E-2</c:v>
                </c:pt>
                <c:pt idx="51481">
                  <c:v>3.3590876200000001E-2</c:v>
                </c:pt>
                <c:pt idx="51482">
                  <c:v>3.3590876399999997E-2</c:v>
                </c:pt>
                <c:pt idx="51483">
                  <c:v>3.35908766E-2</c:v>
                </c:pt>
                <c:pt idx="51484">
                  <c:v>3.3590876800000002E-2</c:v>
                </c:pt>
                <c:pt idx="51485">
                  <c:v>3.3590876999999998E-2</c:v>
                </c:pt>
                <c:pt idx="51486">
                  <c:v>3.3590877200000001E-2</c:v>
                </c:pt>
                <c:pt idx="51487">
                  <c:v>3.3590877399999997E-2</c:v>
                </c:pt>
                <c:pt idx="51488">
                  <c:v>3.3590877599999999E-2</c:v>
                </c:pt>
                <c:pt idx="51489">
                  <c:v>3.3590877800000002E-2</c:v>
                </c:pt>
                <c:pt idx="51490">
                  <c:v>3.3590877999999998E-2</c:v>
                </c:pt>
                <c:pt idx="51491">
                  <c:v>3.35908782E-2</c:v>
                </c:pt>
                <c:pt idx="51492">
                  <c:v>3.3590878400000003E-2</c:v>
                </c:pt>
                <c:pt idx="51493">
                  <c:v>3.3590878599999999E-2</c:v>
                </c:pt>
                <c:pt idx="51494">
                  <c:v>3.3590878800000001E-2</c:v>
                </c:pt>
                <c:pt idx="51495">
                  <c:v>3.3590878999999997E-2</c:v>
                </c:pt>
                <c:pt idx="51496">
                  <c:v>3.35908792E-2</c:v>
                </c:pt>
                <c:pt idx="51497">
                  <c:v>3.3590879400000002E-2</c:v>
                </c:pt>
                <c:pt idx="51498">
                  <c:v>3.3590879599999998E-2</c:v>
                </c:pt>
                <c:pt idx="51499">
                  <c:v>3.3590879800000001E-2</c:v>
                </c:pt>
                <c:pt idx="51500">
                  <c:v>3.3590879999999997E-2</c:v>
                </c:pt>
                <c:pt idx="51501">
                  <c:v>3.3590880199999999E-2</c:v>
                </c:pt>
                <c:pt idx="51502">
                  <c:v>3.3590880400000002E-2</c:v>
                </c:pt>
                <c:pt idx="51503">
                  <c:v>3.3590880599999998E-2</c:v>
                </c:pt>
                <c:pt idx="51504">
                  <c:v>3.35908808E-2</c:v>
                </c:pt>
                <c:pt idx="51505">
                  <c:v>3.3590881000000003E-2</c:v>
                </c:pt>
                <c:pt idx="51506">
                  <c:v>3.3590881199999999E-2</c:v>
                </c:pt>
                <c:pt idx="51507">
                  <c:v>3.3590881400000001E-2</c:v>
                </c:pt>
                <c:pt idx="51508">
                  <c:v>3.3590881599999997E-2</c:v>
                </c:pt>
                <c:pt idx="51509">
                  <c:v>3.35908818E-2</c:v>
                </c:pt>
                <c:pt idx="51510">
                  <c:v>3.3590882000000002E-2</c:v>
                </c:pt>
                <c:pt idx="51511">
                  <c:v>3.3590882199999998E-2</c:v>
                </c:pt>
                <c:pt idx="51512">
                  <c:v>3.3590882400000001E-2</c:v>
                </c:pt>
                <c:pt idx="51513">
                  <c:v>3.3590882599999997E-2</c:v>
                </c:pt>
                <c:pt idx="51514">
                  <c:v>3.3590882799999999E-2</c:v>
                </c:pt>
                <c:pt idx="51515">
                  <c:v>3.3590883000000002E-2</c:v>
                </c:pt>
                <c:pt idx="51516">
                  <c:v>3.3590883199999998E-2</c:v>
                </c:pt>
                <c:pt idx="51517">
                  <c:v>3.35908834E-2</c:v>
                </c:pt>
                <c:pt idx="51518">
                  <c:v>3.3590883600000003E-2</c:v>
                </c:pt>
                <c:pt idx="51519">
                  <c:v>3.3590883799999999E-2</c:v>
                </c:pt>
                <c:pt idx="51520">
                  <c:v>3.3590884000000001E-2</c:v>
                </c:pt>
                <c:pt idx="51521">
                  <c:v>3.3590884199999997E-2</c:v>
                </c:pt>
                <c:pt idx="51522">
                  <c:v>3.35908844E-2</c:v>
                </c:pt>
                <c:pt idx="51523">
                  <c:v>3.3590884600000002E-2</c:v>
                </c:pt>
                <c:pt idx="51524">
                  <c:v>3.3590884799999998E-2</c:v>
                </c:pt>
                <c:pt idx="51525">
                  <c:v>3.3590885000000001E-2</c:v>
                </c:pt>
                <c:pt idx="51526">
                  <c:v>3.3590885199999997E-2</c:v>
                </c:pt>
                <c:pt idx="51527">
                  <c:v>3.3590885399999999E-2</c:v>
                </c:pt>
                <c:pt idx="51528">
                  <c:v>3.3590885600000002E-2</c:v>
                </c:pt>
                <c:pt idx="51529">
                  <c:v>3.3590885799999998E-2</c:v>
                </c:pt>
                <c:pt idx="51530">
                  <c:v>3.3590886E-2</c:v>
                </c:pt>
                <c:pt idx="51531">
                  <c:v>3.3590886200000003E-2</c:v>
                </c:pt>
                <c:pt idx="51532">
                  <c:v>3.3590886399999999E-2</c:v>
                </c:pt>
                <c:pt idx="51533">
                  <c:v>3.3590886600000001E-2</c:v>
                </c:pt>
                <c:pt idx="51534">
                  <c:v>3.3590886799999997E-2</c:v>
                </c:pt>
                <c:pt idx="51535">
                  <c:v>3.3590887E-2</c:v>
                </c:pt>
                <c:pt idx="51536">
                  <c:v>3.3590887200000002E-2</c:v>
                </c:pt>
                <c:pt idx="51537">
                  <c:v>3.3590887399999998E-2</c:v>
                </c:pt>
                <c:pt idx="51538">
                  <c:v>3.3590887600000001E-2</c:v>
                </c:pt>
                <c:pt idx="51539">
                  <c:v>3.3590887799999997E-2</c:v>
                </c:pt>
                <c:pt idx="51540">
                  <c:v>3.3590887999999999E-2</c:v>
                </c:pt>
                <c:pt idx="51541">
                  <c:v>3.3590888200000002E-2</c:v>
                </c:pt>
                <c:pt idx="51542">
                  <c:v>3.3590888399999998E-2</c:v>
                </c:pt>
                <c:pt idx="51543">
                  <c:v>3.35908886E-2</c:v>
                </c:pt>
                <c:pt idx="51544">
                  <c:v>3.3590888800000003E-2</c:v>
                </c:pt>
                <c:pt idx="51545">
                  <c:v>3.3590888999999999E-2</c:v>
                </c:pt>
                <c:pt idx="51546">
                  <c:v>3.3590889200000001E-2</c:v>
                </c:pt>
                <c:pt idx="51547">
                  <c:v>3.3590889399999997E-2</c:v>
                </c:pt>
                <c:pt idx="51548">
                  <c:v>3.35908896E-2</c:v>
                </c:pt>
                <c:pt idx="51549">
                  <c:v>3.3590889800000003E-2</c:v>
                </c:pt>
                <c:pt idx="51550">
                  <c:v>3.3590889999999998E-2</c:v>
                </c:pt>
                <c:pt idx="51551">
                  <c:v>3.3590890200000001E-2</c:v>
                </c:pt>
                <c:pt idx="51552">
                  <c:v>3.3590890399999997E-2</c:v>
                </c:pt>
                <c:pt idx="51553">
                  <c:v>3.3590890599999999E-2</c:v>
                </c:pt>
                <c:pt idx="51554">
                  <c:v>3.3590890800000002E-2</c:v>
                </c:pt>
                <c:pt idx="51555">
                  <c:v>3.3590890999999998E-2</c:v>
                </c:pt>
                <c:pt idx="51556">
                  <c:v>3.35908912E-2</c:v>
                </c:pt>
                <c:pt idx="51557">
                  <c:v>3.3590891400000003E-2</c:v>
                </c:pt>
                <c:pt idx="51558">
                  <c:v>3.3590891599999999E-2</c:v>
                </c:pt>
                <c:pt idx="51559">
                  <c:v>3.3590891800000001E-2</c:v>
                </c:pt>
                <c:pt idx="51560">
                  <c:v>3.3590891999999997E-2</c:v>
                </c:pt>
                <c:pt idx="51561">
                  <c:v>3.35908922E-2</c:v>
                </c:pt>
                <c:pt idx="51562">
                  <c:v>3.3590892400000003E-2</c:v>
                </c:pt>
                <c:pt idx="51563">
                  <c:v>3.3590892599999998E-2</c:v>
                </c:pt>
                <c:pt idx="51564">
                  <c:v>3.3590892800000001E-2</c:v>
                </c:pt>
                <c:pt idx="51565">
                  <c:v>3.3590892999999997E-2</c:v>
                </c:pt>
                <c:pt idx="51566">
                  <c:v>3.3590893199999999E-2</c:v>
                </c:pt>
                <c:pt idx="51567">
                  <c:v>3.3590893400000002E-2</c:v>
                </c:pt>
                <c:pt idx="51568">
                  <c:v>3.3590893599999998E-2</c:v>
                </c:pt>
                <c:pt idx="51569">
                  <c:v>3.35908938E-2</c:v>
                </c:pt>
                <c:pt idx="51570">
                  <c:v>3.3590894000000003E-2</c:v>
                </c:pt>
                <c:pt idx="51571">
                  <c:v>3.3590894199999999E-2</c:v>
                </c:pt>
                <c:pt idx="51572">
                  <c:v>3.3590894400000001E-2</c:v>
                </c:pt>
                <c:pt idx="51573">
                  <c:v>3.3590894599999997E-2</c:v>
                </c:pt>
                <c:pt idx="51574">
                  <c:v>3.35908948E-2</c:v>
                </c:pt>
                <c:pt idx="51575">
                  <c:v>3.3590895000000003E-2</c:v>
                </c:pt>
                <c:pt idx="51576">
                  <c:v>3.3590895199999998E-2</c:v>
                </c:pt>
                <c:pt idx="51577">
                  <c:v>3.3590895400000001E-2</c:v>
                </c:pt>
                <c:pt idx="51578">
                  <c:v>3.3590895599999997E-2</c:v>
                </c:pt>
                <c:pt idx="51579">
                  <c:v>3.3590895799999999E-2</c:v>
                </c:pt>
                <c:pt idx="51580">
                  <c:v>3.3590896000000002E-2</c:v>
                </c:pt>
                <c:pt idx="51581">
                  <c:v>3.3590896199999998E-2</c:v>
                </c:pt>
                <c:pt idx="51582">
                  <c:v>3.35908964E-2</c:v>
                </c:pt>
                <c:pt idx="51583">
                  <c:v>3.3590896600000003E-2</c:v>
                </c:pt>
                <c:pt idx="51584">
                  <c:v>3.3590896799999999E-2</c:v>
                </c:pt>
                <c:pt idx="51585">
                  <c:v>3.3590897000000002E-2</c:v>
                </c:pt>
                <c:pt idx="51586">
                  <c:v>3.3590897199999997E-2</c:v>
                </c:pt>
                <c:pt idx="51587">
                  <c:v>3.35908974E-2</c:v>
                </c:pt>
                <c:pt idx="51588">
                  <c:v>3.3590897600000003E-2</c:v>
                </c:pt>
                <c:pt idx="51589">
                  <c:v>3.3590897799999998E-2</c:v>
                </c:pt>
                <c:pt idx="51590">
                  <c:v>3.3590898000000001E-2</c:v>
                </c:pt>
                <c:pt idx="51591">
                  <c:v>3.3590898199999997E-2</c:v>
                </c:pt>
                <c:pt idx="51592">
                  <c:v>3.3590898399999999E-2</c:v>
                </c:pt>
                <c:pt idx="51593">
                  <c:v>3.3590898600000002E-2</c:v>
                </c:pt>
                <c:pt idx="51594">
                  <c:v>3.3590898799999998E-2</c:v>
                </c:pt>
                <c:pt idx="51595">
                  <c:v>3.3590899E-2</c:v>
                </c:pt>
                <c:pt idx="51596">
                  <c:v>3.3590899200000003E-2</c:v>
                </c:pt>
                <c:pt idx="51597">
                  <c:v>3.3590899399999999E-2</c:v>
                </c:pt>
                <c:pt idx="51598">
                  <c:v>3.3590899600000002E-2</c:v>
                </c:pt>
                <c:pt idx="51599">
                  <c:v>3.3590899799999997E-2</c:v>
                </c:pt>
                <c:pt idx="51600">
                  <c:v>3.35909E-2</c:v>
                </c:pt>
                <c:pt idx="51601">
                  <c:v>3.3590900200000003E-2</c:v>
                </c:pt>
                <c:pt idx="51602">
                  <c:v>3.3590900399999998E-2</c:v>
                </c:pt>
                <c:pt idx="51603">
                  <c:v>3.3590900600000001E-2</c:v>
                </c:pt>
                <c:pt idx="51604">
                  <c:v>3.3590900799999997E-2</c:v>
                </c:pt>
                <c:pt idx="51605">
                  <c:v>3.3590900999999999E-2</c:v>
                </c:pt>
                <c:pt idx="51606">
                  <c:v>3.3590901200000002E-2</c:v>
                </c:pt>
                <c:pt idx="51607">
                  <c:v>3.3590901399999998E-2</c:v>
                </c:pt>
                <c:pt idx="51608">
                  <c:v>3.35909016E-2</c:v>
                </c:pt>
                <c:pt idx="51609">
                  <c:v>3.3590901800000003E-2</c:v>
                </c:pt>
                <c:pt idx="51610">
                  <c:v>3.3590901999999999E-2</c:v>
                </c:pt>
                <c:pt idx="51611">
                  <c:v>3.3590902200000002E-2</c:v>
                </c:pt>
                <c:pt idx="51612">
                  <c:v>3.3590902399999997E-2</c:v>
                </c:pt>
                <c:pt idx="51613">
                  <c:v>3.35909026E-2</c:v>
                </c:pt>
                <c:pt idx="51614">
                  <c:v>3.3590902800000003E-2</c:v>
                </c:pt>
                <c:pt idx="51615">
                  <c:v>3.3590902999999998E-2</c:v>
                </c:pt>
                <c:pt idx="51616">
                  <c:v>3.3590903200000001E-2</c:v>
                </c:pt>
                <c:pt idx="51617">
                  <c:v>3.3590903399999997E-2</c:v>
                </c:pt>
                <c:pt idx="51618">
                  <c:v>3.3590903599999999E-2</c:v>
                </c:pt>
                <c:pt idx="51619">
                  <c:v>3.3590903800000002E-2</c:v>
                </c:pt>
                <c:pt idx="51620">
                  <c:v>3.3590903999999998E-2</c:v>
                </c:pt>
                <c:pt idx="51621">
                  <c:v>3.35909042E-2</c:v>
                </c:pt>
                <c:pt idx="51622">
                  <c:v>3.3590904400000003E-2</c:v>
                </c:pt>
                <c:pt idx="51623">
                  <c:v>3.3590904599999999E-2</c:v>
                </c:pt>
                <c:pt idx="51624">
                  <c:v>3.3590904800000002E-2</c:v>
                </c:pt>
                <c:pt idx="51625">
                  <c:v>3.3590904999999997E-2</c:v>
                </c:pt>
                <c:pt idx="51626">
                  <c:v>3.35909052E-2</c:v>
                </c:pt>
                <c:pt idx="51627">
                  <c:v>3.3590905400000003E-2</c:v>
                </c:pt>
                <c:pt idx="51628">
                  <c:v>3.3590905599999998E-2</c:v>
                </c:pt>
                <c:pt idx="51629">
                  <c:v>3.3590905800000001E-2</c:v>
                </c:pt>
                <c:pt idx="51630">
                  <c:v>3.3590905999999997E-2</c:v>
                </c:pt>
                <c:pt idx="51631">
                  <c:v>3.3590906199999999E-2</c:v>
                </c:pt>
                <c:pt idx="51632">
                  <c:v>3.3590906400000002E-2</c:v>
                </c:pt>
                <c:pt idx="51633">
                  <c:v>3.3590906599999998E-2</c:v>
                </c:pt>
                <c:pt idx="51634">
                  <c:v>3.3590906800000001E-2</c:v>
                </c:pt>
                <c:pt idx="51635">
                  <c:v>3.3590907000000003E-2</c:v>
                </c:pt>
                <c:pt idx="51636">
                  <c:v>3.3590907199999999E-2</c:v>
                </c:pt>
                <c:pt idx="51637">
                  <c:v>3.3590907400000002E-2</c:v>
                </c:pt>
                <c:pt idx="51638">
                  <c:v>3.3590907599999997E-2</c:v>
                </c:pt>
                <c:pt idx="51639">
                  <c:v>3.35909078E-2</c:v>
                </c:pt>
                <c:pt idx="51640">
                  <c:v>3.3590908000000003E-2</c:v>
                </c:pt>
                <c:pt idx="51641">
                  <c:v>3.3590908199999998E-2</c:v>
                </c:pt>
                <c:pt idx="51642">
                  <c:v>3.3590908400000001E-2</c:v>
                </c:pt>
                <c:pt idx="51643">
                  <c:v>3.3590908599999997E-2</c:v>
                </c:pt>
                <c:pt idx="51644">
                  <c:v>3.3590908799999999E-2</c:v>
                </c:pt>
                <c:pt idx="51645">
                  <c:v>3.3590909000000002E-2</c:v>
                </c:pt>
                <c:pt idx="51646">
                  <c:v>3.3590909199999998E-2</c:v>
                </c:pt>
                <c:pt idx="51647">
                  <c:v>3.3590909400000001E-2</c:v>
                </c:pt>
                <c:pt idx="51648">
                  <c:v>3.3590909600000003E-2</c:v>
                </c:pt>
                <c:pt idx="51649">
                  <c:v>3.3590909799999999E-2</c:v>
                </c:pt>
                <c:pt idx="51650">
                  <c:v>3.3590910000000002E-2</c:v>
                </c:pt>
                <c:pt idx="51651">
                  <c:v>3.3590910199999997E-2</c:v>
                </c:pt>
                <c:pt idx="51652">
                  <c:v>3.35909104E-2</c:v>
                </c:pt>
                <c:pt idx="51653">
                  <c:v>3.3590910600000003E-2</c:v>
                </c:pt>
                <c:pt idx="51654">
                  <c:v>3.3590910799999998E-2</c:v>
                </c:pt>
                <c:pt idx="51655">
                  <c:v>3.3590911000000001E-2</c:v>
                </c:pt>
                <c:pt idx="51656">
                  <c:v>3.3590911199999997E-2</c:v>
                </c:pt>
                <c:pt idx="51657">
                  <c:v>3.3590911399999999E-2</c:v>
                </c:pt>
                <c:pt idx="51658">
                  <c:v>3.3590911600000002E-2</c:v>
                </c:pt>
                <c:pt idx="51659">
                  <c:v>3.3590911799999998E-2</c:v>
                </c:pt>
                <c:pt idx="51660">
                  <c:v>3.3590912000000001E-2</c:v>
                </c:pt>
                <c:pt idx="51661">
                  <c:v>3.3590912200000003E-2</c:v>
                </c:pt>
                <c:pt idx="51662">
                  <c:v>3.3590912399999999E-2</c:v>
                </c:pt>
                <c:pt idx="51663">
                  <c:v>3.3590912600000002E-2</c:v>
                </c:pt>
                <c:pt idx="51664">
                  <c:v>3.3590912799999997E-2</c:v>
                </c:pt>
                <c:pt idx="51665">
                  <c:v>3.3590913E-2</c:v>
                </c:pt>
                <c:pt idx="51666">
                  <c:v>3.3590913200000003E-2</c:v>
                </c:pt>
                <c:pt idx="51667">
                  <c:v>3.3590913399999998E-2</c:v>
                </c:pt>
                <c:pt idx="51668">
                  <c:v>3.3590913600000001E-2</c:v>
                </c:pt>
                <c:pt idx="51669">
                  <c:v>3.3590913799999997E-2</c:v>
                </c:pt>
                <c:pt idx="51670">
                  <c:v>3.3590913999999999E-2</c:v>
                </c:pt>
                <c:pt idx="51671">
                  <c:v>3.3590914200000002E-2</c:v>
                </c:pt>
                <c:pt idx="51672">
                  <c:v>3.3590914399999998E-2</c:v>
                </c:pt>
                <c:pt idx="51673">
                  <c:v>3.3590914600000001E-2</c:v>
                </c:pt>
                <c:pt idx="51674">
                  <c:v>3.3590914800000003E-2</c:v>
                </c:pt>
                <c:pt idx="51675">
                  <c:v>3.3590914999999999E-2</c:v>
                </c:pt>
                <c:pt idx="51676">
                  <c:v>3.3590915200000002E-2</c:v>
                </c:pt>
                <c:pt idx="51677">
                  <c:v>3.3590915399999997E-2</c:v>
                </c:pt>
                <c:pt idx="51678">
                  <c:v>3.35909156E-2</c:v>
                </c:pt>
                <c:pt idx="51679">
                  <c:v>3.3590915800000003E-2</c:v>
                </c:pt>
                <c:pt idx="51680">
                  <c:v>3.3590915999999998E-2</c:v>
                </c:pt>
                <c:pt idx="51681">
                  <c:v>3.3590916200000001E-2</c:v>
                </c:pt>
                <c:pt idx="51682">
                  <c:v>3.3590916399999997E-2</c:v>
                </c:pt>
                <c:pt idx="51683">
                  <c:v>3.35909166E-2</c:v>
                </c:pt>
                <c:pt idx="51684">
                  <c:v>3.3590916800000002E-2</c:v>
                </c:pt>
                <c:pt idx="51685">
                  <c:v>3.3590916999999998E-2</c:v>
                </c:pt>
                <c:pt idx="51686">
                  <c:v>3.3590917200000001E-2</c:v>
                </c:pt>
                <c:pt idx="51687">
                  <c:v>3.3590917400000003E-2</c:v>
                </c:pt>
                <c:pt idx="51688">
                  <c:v>3.3590917599999999E-2</c:v>
                </c:pt>
                <c:pt idx="51689">
                  <c:v>3.3590917800000002E-2</c:v>
                </c:pt>
                <c:pt idx="51690">
                  <c:v>3.3590917999999997E-2</c:v>
                </c:pt>
                <c:pt idx="51691">
                  <c:v>3.35909182E-2</c:v>
                </c:pt>
                <c:pt idx="51692">
                  <c:v>3.3590918400000003E-2</c:v>
                </c:pt>
                <c:pt idx="51693">
                  <c:v>3.3590918599999998E-2</c:v>
                </c:pt>
                <c:pt idx="51694">
                  <c:v>3.3590918800000001E-2</c:v>
                </c:pt>
                <c:pt idx="51695">
                  <c:v>3.3590918999999997E-2</c:v>
                </c:pt>
                <c:pt idx="51696">
                  <c:v>3.35909192E-2</c:v>
                </c:pt>
                <c:pt idx="51697">
                  <c:v>3.3590919400000002E-2</c:v>
                </c:pt>
                <c:pt idx="51698">
                  <c:v>3.3590919599999998E-2</c:v>
                </c:pt>
                <c:pt idx="51699">
                  <c:v>3.3590919800000001E-2</c:v>
                </c:pt>
                <c:pt idx="51700">
                  <c:v>3.3590920000000003E-2</c:v>
                </c:pt>
                <c:pt idx="51701">
                  <c:v>3.3590920199999999E-2</c:v>
                </c:pt>
                <c:pt idx="51702">
                  <c:v>3.3590920400000002E-2</c:v>
                </c:pt>
                <c:pt idx="51703">
                  <c:v>3.3590920599999997E-2</c:v>
                </c:pt>
                <c:pt idx="51704">
                  <c:v>3.35909208E-2</c:v>
                </c:pt>
                <c:pt idx="51705">
                  <c:v>3.3590921000000003E-2</c:v>
                </c:pt>
                <c:pt idx="51706">
                  <c:v>3.3590921199999998E-2</c:v>
                </c:pt>
                <c:pt idx="51707">
                  <c:v>3.3590921400000001E-2</c:v>
                </c:pt>
                <c:pt idx="51708">
                  <c:v>3.3590921599999997E-2</c:v>
                </c:pt>
                <c:pt idx="51709">
                  <c:v>3.35909218E-2</c:v>
                </c:pt>
                <c:pt idx="51710">
                  <c:v>3.3590922000000002E-2</c:v>
                </c:pt>
                <c:pt idx="51711">
                  <c:v>3.3590922199999998E-2</c:v>
                </c:pt>
                <c:pt idx="51712">
                  <c:v>3.3590922400000001E-2</c:v>
                </c:pt>
                <c:pt idx="51713">
                  <c:v>3.3590922600000003E-2</c:v>
                </c:pt>
                <c:pt idx="51714">
                  <c:v>3.3590922799999999E-2</c:v>
                </c:pt>
                <c:pt idx="51715">
                  <c:v>3.3590923000000002E-2</c:v>
                </c:pt>
                <c:pt idx="51716">
                  <c:v>3.3590923199999997E-2</c:v>
                </c:pt>
                <c:pt idx="51717">
                  <c:v>3.35909234E-2</c:v>
                </c:pt>
                <c:pt idx="51718">
                  <c:v>3.3590923600000003E-2</c:v>
                </c:pt>
                <c:pt idx="51719">
                  <c:v>3.3590923799999999E-2</c:v>
                </c:pt>
                <c:pt idx="51720">
                  <c:v>3.3590924000000001E-2</c:v>
                </c:pt>
                <c:pt idx="51721">
                  <c:v>3.3590924199999997E-2</c:v>
                </c:pt>
                <c:pt idx="51722">
                  <c:v>3.35909244E-2</c:v>
                </c:pt>
                <c:pt idx="51723">
                  <c:v>3.3590924600000002E-2</c:v>
                </c:pt>
                <c:pt idx="51724">
                  <c:v>3.3590924799999998E-2</c:v>
                </c:pt>
                <c:pt idx="51725">
                  <c:v>3.3590925000000001E-2</c:v>
                </c:pt>
                <c:pt idx="51726">
                  <c:v>3.3590925200000003E-2</c:v>
                </c:pt>
                <c:pt idx="51727">
                  <c:v>3.3590925399999999E-2</c:v>
                </c:pt>
                <c:pt idx="51728">
                  <c:v>3.3590925600000002E-2</c:v>
                </c:pt>
                <c:pt idx="51729">
                  <c:v>3.3590925799999997E-2</c:v>
                </c:pt>
                <c:pt idx="51730">
                  <c:v>3.3590926E-2</c:v>
                </c:pt>
                <c:pt idx="51731">
                  <c:v>3.3590926200000003E-2</c:v>
                </c:pt>
                <c:pt idx="51732">
                  <c:v>3.3590926399999999E-2</c:v>
                </c:pt>
                <c:pt idx="51733">
                  <c:v>3.3590926600000001E-2</c:v>
                </c:pt>
                <c:pt idx="51734">
                  <c:v>3.3590926799999997E-2</c:v>
                </c:pt>
                <c:pt idx="51735">
                  <c:v>3.3590927E-2</c:v>
                </c:pt>
                <c:pt idx="51736">
                  <c:v>3.3590927200000002E-2</c:v>
                </c:pt>
                <c:pt idx="51737">
                  <c:v>3.3590927399999998E-2</c:v>
                </c:pt>
                <c:pt idx="51738">
                  <c:v>3.3590927600000001E-2</c:v>
                </c:pt>
                <c:pt idx="51739">
                  <c:v>3.3590927800000003E-2</c:v>
                </c:pt>
                <c:pt idx="51740">
                  <c:v>3.3590927999999999E-2</c:v>
                </c:pt>
                <c:pt idx="51741">
                  <c:v>3.3590928200000002E-2</c:v>
                </c:pt>
                <c:pt idx="51742">
                  <c:v>3.3590928399999997E-2</c:v>
                </c:pt>
                <c:pt idx="51743">
                  <c:v>3.35909286E-2</c:v>
                </c:pt>
                <c:pt idx="51744">
                  <c:v>3.3590928800000003E-2</c:v>
                </c:pt>
                <c:pt idx="51745">
                  <c:v>3.3590928999999999E-2</c:v>
                </c:pt>
                <c:pt idx="51746">
                  <c:v>3.3590929200000001E-2</c:v>
                </c:pt>
                <c:pt idx="51747">
                  <c:v>3.3590929399999997E-2</c:v>
                </c:pt>
                <c:pt idx="51748">
                  <c:v>3.35909296E-2</c:v>
                </c:pt>
                <c:pt idx="51749">
                  <c:v>3.3590929800000002E-2</c:v>
                </c:pt>
                <c:pt idx="51750">
                  <c:v>3.3590929999999998E-2</c:v>
                </c:pt>
                <c:pt idx="51751">
                  <c:v>3.3590930200000001E-2</c:v>
                </c:pt>
                <c:pt idx="51752">
                  <c:v>3.3590930400000003E-2</c:v>
                </c:pt>
                <c:pt idx="51753">
                  <c:v>3.3590930599999999E-2</c:v>
                </c:pt>
                <c:pt idx="51754">
                  <c:v>3.3590930800000002E-2</c:v>
                </c:pt>
                <c:pt idx="51755">
                  <c:v>3.3590930999999997E-2</c:v>
                </c:pt>
                <c:pt idx="51756">
                  <c:v>3.35909312E-2</c:v>
                </c:pt>
                <c:pt idx="51757">
                  <c:v>3.3590931400000003E-2</c:v>
                </c:pt>
                <c:pt idx="51758">
                  <c:v>3.3590931599999999E-2</c:v>
                </c:pt>
                <c:pt idx="51759">
                  <c:v>3.3590931800000001E-2</c:v>
                </c:pt>
                <c:pt idx="51760">
                  <c:v>3.3590931999999997E-2</c:v>
                </c:pt>
                <c:pt idx="51761">
                  <c:v>3.35909322E-2</c:v>
                </c:pt>
                <c:pt idx="51762">
                  <c:v>3.3590932400000002E-2</c:v>
                </c:pt>
                <c:pt idx="51763">
                  <c:v>3.3590932599999998E-2</c:v>
                </c:pt>
                <c:pt idx="51764">
                  <c:v>3.3590932800000001E-2</c:v>
                </c:pt>
                <c:pt idx="51765">
                  <c:v>3.3590933000000003E-2</c:v>
                </c:pt>
                <c:pt idx="51766">
                  <c:v>3.3590933199999999E-2</c:v>
                </c:pt>
                <c:pt idx="51767">
                  <c:v>3.3590933400000002E-2</c:v>
                </c:pt>
                <c:pt idx="51768">
                  <c:v>3.3590933599999998E-2</c:v>
                </c:pt>
                <c:pt idx="51769">
                  <c:v>3.35909338E-2</c:v>
                </c:pt>
                <c:pt idx="51770">
                  <c:v>3.3590934000000003E-2</c:v>
                </c:pt>
                <c:pt idx="51771">
                  <c:v>3.3590934199999999E-2</c:v>
                </c:pt>
                <c:pt idx="51772">
                  <c:v>3.3590934400000001E-2</c:v>
                </c:pt>
                <c:pt idx="51773">
                  <c:v>3.3590934599999997E-2</c:v>
                </c:pt>
                <c:pt idx="51774">
                  <c:v>3.35909348E-2</c:v>
                </c:pt>
                <c:pt idx="51775">
                  <c:v>3.3590935000000002E-2</c:v>
                </c:pt>
                <c:pt idx="51776">
                  <c:v>3.3590935199999998E-2</c:v>
                </c:pt>
                <c:pt idx="51777">
                  <c:v>3.3590935400000001E-2</c:v>
                </c:pt>
                <c:pt idx="51778">
                  <c:v>3.3590935600000003E-2</c:v>
                </c:pt>
                <c:pt idx="51779">
                  <c:v>3.3590935799999999E-2</c:v>
                </c:pt>
                <c:pt idx="51780">
                  <c:v>3.3590936000000002E-2</c:v>
                </c:pt>
                <c:pt idx="51781">
                  <c:v>3.3590936199999998E-2</c:v>
                </c:pt>
                <c:pt idx="51782">
                  <c:v>3.35909364E-2</c:v>
                </c:pt>
                <c:pt idx="51783">
                  <c:v>3.3590936600000003E-2</c:v>
                </c:pt>
                <c:pt idx="51784">
                  <c:v>3.3590936799999999E-2</c:v>
                </c:pt>
                <c:pt idx="51785">
                  <c:v>3.3590937000000001E-2</c:v>
                </c:pt>
                <c:pt idx="51786">
                  <c:v>3.3590937199999997E-2</c:v>
                </c:pt>
                <c:pt idx="51787">
                  <c:v>3.35909374E-2</c:v>
                </c:pt>
                <c:pt idx="51788">
                  <c:v>3.3590937600000002E-2</c:v>
                </c:pt>
                <c:pt idx="51789">
                  <c:v>3.3590937799999998E-2</c:v>
                </c:pt>
                <c:pt idx="51790">
                  <c:v>3.3590938000000001E-2</c:v>
                </c:pt>
                <c:pt idx="51791">
                  <c:v>3.3590938200000003E-2</c:v>
                </c:pt>
                <c:pt idx="51792">
                  <c:v>3.3590938399999999E-2</c:v>
                </c:pt>
                <c:pt idx="51793">
                  <c:v>3.3590938600000002E-2</c:v>
                </c:pt>
                <c:pt idx="51794">
                  <c:v>3.3590938799999998E-2</c:v>
                </c:pt>
                <c:pt idx="51795">
                  <c:v>3.3590939E-2</c:v>
                </c:pt>
                <c:pt idx="51796">
                  <c:v>3.3590939200000003E-2</c:v>
                </c:pt>
                <c:pt idx="51797">
                  <c:v>3.3590939399999999E-2</c:v>
                </c:pt>
                <c:pt idx="51798">
                  <c:v>3.3590939600000001E-2</c:v>
                </c:pt>
                <c:pt idx="51799">
                  <c:v>3.3590939799999997E-2</c:v>
                </c:pt>
                <c:pt idx="51800">
                  <c:v>3.359094E-2</c:v>
                </c:pt>
                <c:pt idx="51801">
                  <c:v>3.3590940200000002E-2</c:v>
                </c:pt>
                <c:pt idx="51802">
                  <c:v>3.3590940399999998E-2</c:v>
                </c:pt>
                <c:pt idx="51803">
                  <c:v>3.3590940600000001E-2</c:v>
                </c:pt>
                <c:pt idx="51804">
                  <c:v>3.3590940800000003E-2</c:v>
                </c:pt>
                <c:pt idx="51805">
                  <c:v>3.3590940999999999E-2</c:v>
                </c:pt>
                <c:pt idx="51806">
                  <c:v>3.3590941200000002E-2</c:v>
                </c:pt>
                <c:pt idx="51807">
                  <c:v>3.3590941399999998E-2</c:v>
                </c:pt>
                <c:pt idx="51808">
                  <c:v>3.35909416E-2</c:v>
                </c:pt>
                <c:pt idx="51809">
                  <c:v>3.3590941800000003E-2</c:v>
                </c:pt>
                <c:pt idx="51810">
                  <c:v>3.3590941999999999E-2</c:v>
                </c:pt>
                <c:pt idx="51811">
                  <c:v>3.3590942200000001E-2</c:v>
                </c:pt>
                <c:pt idx="51812">
                  <c:v>3.3590942399999997E-2</c:v>
                </c:pt>
                <c:pt idx="51813">
                  <c:v>3.35909426E-2</c:v>
                </c:pt>
                <c:pt idx="51814">
                  <c:v>3.3590942800000002E-2</c:v>
                </c:pt>
                <c:pt idx="51815">
                  <c:v>3.3590942999999998E-2</c:v>
                </c:pt>
                <c:pt idx="51816">
                  <c:v>3.3590943200000001E-2</c:v>
                </c:pt>
                <c:pt idx="51817">
                  <c:v>3.3590943400000003E-2</c:v>
                </c:pt>
                <c:pt idx="51818">
                  <c:v>3.3590943599999999E-2</c:v>
                </c:pt>
                <c:pt idx="51819">
                  <c:v>3.3590943800000002E-2</c:v>
                </c:pt>
                <c:pt idx="51820">
                  <c:v>3.3590943999999998E-2</c:v>
                </c:pt>
                <c:pt idx="51821">
                  <c:v>3.35909442E-2</c:v>
                </c:pt>
                <c:pt idx="51822">
                  <c:v>3.3590944400000003E-2</c:v>
                </c:pt>
                <c:pt idx="51823">
                  <c:v>3.3590944599999999E-2</c:v>
                </c:pt>
                <c:pt idx="51824">
                  <c:v>3.3590944800000001E-2</c:v>
                </c:pt>
                <c:pt idx="51825">
                  <c:v>3.3590944999999997E-2</c:v>
                </c:pt>
                <c:pt idx="51826">
                  <c:v>3.35909452E-2</c:v>
                </c:pt>
                <c:pt idx="51827">
                  <c:v>3.3590945400000002E-2</c:v>
                </c:pt>
                <c:pt idx="51828">
                  <c:v>3.3590945599999998E-2</c:v>
                </c:pt>
                <c:pt idx="51829">
                  <c:v>3.3590945800000001E-2</c:v>
                </c:pt>
                <c:pt idx="51830">
                  <c:v>3.3590945999999997E-2</c:v>
                </c:pt>
                <c:pt idx="51831">
                  <c:v>3.3590946199999999E-2</c:v>
                </c:pt>
                <c:pt idx="51832">
                  <c:v>3.3590946400000002E-2</c:v>
                </c:pt>
                <c:pt idx="51833">
                  <c:v>3.3590946599999998E-2</c:v>
                </c:pt>
                <c:pt idx="51834">
                  <c:v>3.35909468E-2</c:v>
                </c:pt>
                <c:pt idx="51835">
                  <c:v>3.3590947000000003E-2</c:v>
                </c:pt>
                <c:pt idx="51836">
                  <c:v>3.3590947199999999E-2</c:v>
                </c:pt>
                <c:pt idx="51837">
                  <c:v>3.3590947400000001E-2</c:v>
                </c:pt>
                <c:pt idx="51838">
                  <c:v>3.3590947599999997E-2</c:v>
                </c:pt>
                <c:pt idx="51839">
                  <c:v>3.35909478E-2</c:v>
                </c:pt>
                <c:pt idx="51840">
                  <c:v>3.3590948000000002E-2</c:v>
                </c:pt>
                <c:pt idx="51841">
                  <c:v>3.3590948199999998E-2</c:v>
                </c:pt>
                <c:pt idx="51842">
                  <c:v>3.3590948400000001E-2</c:v>
                </c:pt>
                <c:pt idx="51843">
                  <c:v>3.3590948599999997E-2</c:v>
                </c:pt>
                <c:pt idx="51844">
                  <c:v>3.3590948799999999E-2</c:v>
                </c:pt>
                <c:pt idx="51845">
                  <c:v>3.3590949000000002E-2</c:v>
                </c:pt>
                <c:pt idx="51846">
                  <c:v>3.3590949199999998E-2</c:v>
                </c:pt>
                <c:pt idx="51847">
                  <c:v>3.35909494E-2</c:v>
                </c:pt>
                <c:pt idx="51848">
                  <c:v>3.3590949600000003E-2</c:v>
                </c:pt>
                <c:pt idx="51849">
                  <c:v>3.3590949799999999E-2</c:v>
                </c:pt>
                <c:pt idx="51850">
                  <c:v>3.3590950000000001E-2</c:v>
                </c:pt>
                <c:pt idx="51851">
                  <c:v>3.3590950199999997E-2</c:v>
                </c:pt>
                <c:pt idx="51852">
                  <c:v>3.35909504E-2</c:v>
                </c:pt>
                <c:pt idx="51853">
                  <c:v>3.3590950600000002E-2</c:v>
                </c:pt>
                <c:pt idx="51854">
                  <c:v>3.3590950799999998E-2</c:v>
                </c:pt>
                <c:pt idx="51855">
                  <c:v>3.3590951000000001E-2</c:v>
                </c:pt>
                <c:pt idx="51856">
                  <c:v>3.3590951199999997E-2</c:v>
                </c:pt>
                <c:pt idx="51857">
                  <c:v>3.3590951399999999E-2</c:v>
                </c:pt>
                <c:pt idx="51858">
                  <c:v>3.3590951600000002E-2</c:v>
                </c:pt>
                <c:pt idx="51859">
                  <c:v>3.3590951799999998E-2</c:v>
                </c:pt>
                <c:pt idx="51860">
                  <c:v>3.3590952E-2</c:v>
                </c:pt>
                <c:pt idx="51861">
                  <c:v>3.3590952200000003E-2</c:v>
                </c:pt>
                <c:pt idx="51862">
                  <c:v>3.3590952399999999E-2</c:v>
                </c:pt>
                <c:pt idx="51863">
                  <c:v>3.3590952600000001E-2</c:v>
                </c:pt>
                <c:pt idx="51864">
                  <c:v>3.3590952799999997E-2</c:v>
                </c:pt>
                <c:pt idx="51865">
                  <c:v>3.3590953E-2</c:v>
                </c:pt>
                <c:pt idx="51866">
                  <c:v>3.3590953200000002E-2</c:v>
                </c:pt>
                <c:pt idx="51867">
                  <c:v>3.3590953399999998E-2</c:v>
                </c:pt>
                <c:pt idx="51868">
                  <c:v>3.3590953600000001E-2</c:v>
                </c:pt>
                <c:pt idx="51869">
                  <c:v>3.3590953799999997E-2</c:v>
                </c:pt>
                <c:pt idx="51870">
                  <c:v>3.3590953999999999E-2</c:v>
                </c:pt>
                <c:pt idx="51871">
                  <c:v>3.3590954200000002E-2</c:v>
                </c:pt>
                <c:pt idx="51872">
                  <c:v>3.3590954399999998E-2</c:v>
                </c:pt>
                <c:pt idx="51873">
                  <c:v>3.35909546E-2</c:v>
                </c:pt>
                <c:pt idx="51874">
                  <c:v>3.3590954800000003E-2</c:v>
                </c:pt>
                <c:pt idx="51875">
                  <c:v>3.3590954999999999E-2</c:v>
                </c:pt>
                <c:pt idx="51876">
                  <c:v>3.3590955200000001E-2</c:v>
                </c:pt>
                <c:pt idx="51877">
                  <c:v>3.3590955399999997E-2</c:v>
                </c:pt>
                <c:pt idx="51878">
                  <c:v>3.35909556E-2</c:v>
                </c:pt>
                <c:pt idx="51879">
                  <c:v>3.3590955800000002E-2</c:v>
                </c:pt>
                <c:pt idx="51880">
                  <c:v>3.3590955999999998E-2</c:v>
                </c:pt>
                <c:pt idx="51881">
                  <c:v>3.3590956200000001E-2</c:v>
                </c:pt>
                <c:pt idx="51882">
                  <c:v>3.3590956399999997E-2</c:v>
                </c:pt>
                <c:pt idx="51883">
                  <c:v>3.3590956599999999E-2</c:v>
                </c:pt>
                <c:pt idx="51884">
                  <c:v>3.3590956800000002E-2</c:v>
                </c:pt>
                <c:pt idx="51885">
                  <c:v>3.3590956999999998E-2</c:v>
                </c:pt>
                <c:pt idx="51886">
                  <c:v>3.35909572E-2</c:v>
                </c:pt>
                <c:pt idx="51887">
                  <c:v>3.3590957400000003E-2</c:v>
                </c:pt>
                <c:pt idx="51888">
                  <c:v>3.3590957599999999E-2</c:v>
                </c:pt>
                <c:pt idx="51889">
                  <c:v>3.3590957800000001E-2</c:v>
                </c:pt>
                <c:pt idx="51890">
                  <c:v>3.3590957999999997E-2</c:v>
                </c:pt>
                <c:pt idx="51891">
                  <c:v>3.35909582E-2</c:v>
                </c:pt>
                <c:pt idx="51892">
                  <c:v>3.3590958400000002E-2</c:v>
                </c:pt>
                <c:pt idx="51893">
                  <c:v>3.3590958599999998E-2</c:v>
                </c:pt>
                <c:pt idx="51894">
                  <c:v>3.3590958800000001E-2</c:v>
                </c:pt>
                <c:pt idx="51895">
                  <c:v>3.3590958999999997E-2</c:v>
                </c:pt>
                <c:pt idx="51896">
                  <c:v>3.3590959199999999E-2</c:v>
                </c:pt>
                <c:pt idx="51897">
                  <c:v>3.3590959400000002E-2</c:v>
                </c:pt>
                <c:pt idx="51898">
                  <c:v>3.3590959599999998E-2</c:v>
                </c:pt>
                <c:pt idx="51899">
                  <c:v>3.35909598E-2</c:v>
                </c:pt>
                <c:pt idx="51900">
                  <c:v>3.3590960000000003E-2</c:v>
                </c:pt>
                <c:pt idx="51901">
                  <c:v>3.3590960199999999E-2</c:v>
                </c:pt>
                <c:pt idx="51902">
                  <c:v>3.3590960400000001E-2</c:v>
                </c:pt>
                <c:pt idx="51903">
                  <c:v>3.3590960599999997E-2</c:v>
                </c:pt>
                <c:pt idx="51904">
                  <c:v>3.35909608E-2</c:v>
                </c:pt>
                <c:pt idx="51905">
                  <c:v>3.3590961000000003E-2</c:v>
                </c:pt>
                <c:pt idx="51906">
                  <c:v>3.3590961199999998E-2</c:v>
                </c:pt>
                <c:pt idx="51907">
                  <c:v>3.3590961400000001E-2</c:v>
                </c:pt>
                <c:pt idx="51908">
                  <c:v>3.3590961599999997E-2</c:v>
                </c:pt>
                <c:pt idx="51909">
                  <c:v>3.3590961799999999E-2</c:v>
                </c:pt>
                <c:pt idx="51910">
                  <c:v>3.3590962000000002E-2</c:v>
                </c:pt>
                <c:pt idx="51911">
                  <c:v>3.3590962199999998E-2</c:v>
                </c:pt>
                <c:pt idx="51912">
                  <c:v>3.35909624E-2</c:v>
                </c:pt>
                <c:pt idx="51913">
                  <c:v>3.3590962600000003E-2</c:v>
                </c:pt>
                <c:pt idx="51914">
                  <c:v>3.3590962799999999E-2</c:v>
                </c:pt>
                <c:pt idx="51915">
                  <c:v>3.3590963000000001E-2</c:v>
                </c:pt>
                <c:pt idx="51916">
                  <c:v>3.3590963199999997E-2</c:v>
                </c:pt>
                <c:pt idx="51917">
                  <c:v>3.35909634E-2</c:v>
                </c:pt>
                <c:pt idx="51918">
                  <c:v>3.3590963600000003E-2</c:v>
                </c:pt>
                <c:pt idx="51919">
                  <c:v>3.3590963799999998E-2</c:v>
                </c:pt>
                <c:pt idx="51920">
                  <c:v>3.3590964000000001E-2</c:v>
                </c:pt>
                <c:pt idx="51921">
                  <c:v>3.3590964199999997E-2</c:v>
                </c:pt>
                <c:pt idx="51922">
                  <c:v>3.3590964399999999E-2</c:v>
                </c:pt>
                <c:pt idx="51923">
                  <c:v>3.3590964600000002E-2</c:v>
                </c:pt>
                <c:pt idx="51924">
                  <c:v>3.3590964799999998E-2</c:v>
                </c:pt>
                <c:pt idx="51925">
                  <c:v>3.3590965E-2</c:v>
                </c:pt>
                <c:pt idx="51926">
                  <c:v>3.3590965200000003E-2</c:v>
                </c:pt>
                <c:pt idx="51927">
                  <c:v>3.3590965399999999E-2</c:v>
                </c:pt>
                <c:pt idx="51928">
                  <c:v>3.3590965600000001E-2</c:v>
                </c:pt>
                <c:pt idx="51929">
                  <c:v>3.3590965799999997E-2</c:v>
                </c:pt>
                <c:pt idx="51930">
                  <c:v>3.3590966E-2</c:v>
                </c:pt>
                <c:pt idx="51931">
                  <c:v>3.3590966200000003E-2</c:v>
                </c:pt>
                <c:pt idx="51932">
                  <c:v>3.3590966399999998E-2</c:v>
                </c:pt>
                <c:pt idx="51933">
                  <c:v>3.3590966600000001E-2</c:v>
                </c:pt>
                <c:pt idx="51934">
                  <c:v>3.3590966799999997E-2</c:v>
                </c:pt>
                <c:pt idx="51935">
                  <c:v>3.3590966999999999E-2</c:v>
                </c:pt>
                <c:pt idx="51936">
                  <c:v>3.3590967200000002E-2</c:v>
                </c:pt>
                <c:pt idx="51937">
                  <c:v>3.3590967399999998E-2</c:v>
                </c:pt>
                <c:pt idx="51938">
                  <c:v>3.35909676E-2</c:v>
                </c:pt>
                <c:pt idx="51939">
                  <c:v>3.3590967800000003E-2</c:v>
                </c:pt>
                <c:pt idx="51940">
                  <c:v>3.3590967999999999E-2</c:v>
                </c:pt>
                <c:pt idx="51941">
                  <c:v>3.3590968200000001E-2</c:v>
                </c:pt>
                <c:pt idx="51942">
                  <c:v>3.3590968399999997E-2</c:v>
                </c:pt>
                <c:pt idx="51943">
                  <c:v>3.35909686E-2</c:v>
                </c:pt>
                <c:pt idx="51944">
                  <c:v>3.3590968800000003E-2</c:v>
                </c:pt>
                <c:pt idx="51945">
                  <c:v>3.3590968999999998E-2</c:v>
                </c:pt>
                <c:pt idx="51946">
                  <c:v>3.3590969200000001E-2</c:v>
                </c:pt>
                <c:pt idx="51947">
                  <c:v>3.3590969399999997E-2</c:v>
                </c:pt>
                <c:pt idx="51948">
                  <c:v>3.3590969599999999E-2</c:v>
                </c:pt>
                <c:pt idx="51949">
                  <c:v>3.3590969800000002E-2</c:v>
                </c:pt>
                <c:pt idx="51950">
                  <c:v>3.3590969999999998E-2</c:v>
                </c:pt>
                <c:pt idx="51951">
                  <c:v>3.35909702E-2</c:v>
                </c:pt>
                <c:pt idx="51952">
                  <c:v>3.3590970400000003E-2</c:v>
                </c:pt>
                <c:pt idx="51953">
                  <c:v>3.3590970599999999E-2</c:v>
                </c:pt>
                <c:pt idx="51954">
                  <c:v>3.3590970800000002E-2</c:v>
                </c:pt>
                <c:pt idx="51955">
                  <c:v>3.3590970999999997E-2</c:v>
                </c:pt>
                <c:pt idx="51956">
                  <c:v>3.35909712E-2</c:v>
                </c:pt>
                <c:pt idx="51957">
                  <c:v>3.3590971400000003E-2</c:v>
                </c:pt>
                <c:pt idx="51958">
                  <c:v>3.3590971599999998E-2</c:v>
                </c:pt>
                <c:pt idx="51959">
                  <c:v>3.3590971800000001E-2</c:v>
                </c:pt>
                <c:pt idx="51960">
                  <c:v>3.3590971999999997E-2</c:v>
                </c:pt>
                <c:pt idx="51961">
                  <c:v>3.3590972199999999E-2</c:v>
                </c:pt>
                <c:pt idx="51962">
                  <c:v>3.3590972400000002E-2</c:v>
                </c:pt>
                <c:pt idx="51963">
                  <c:v>3.3590972599999998E-2</c:v>
                </c:pt>
                <c:pt idx="51964">
                  <c:v>3.35909728E-2</c:v>
                </c:pt>
                <c:pt idx="51965">
                  <c:v>3.3590973000000003E-2</c:v>
                </c:pt>
                <c:pt idx="51966">
                  <c:v>3.3590973199999999E-2</c:v>
                </c:pt>
                <c:pt idx="51967">
                  <c:v>3.3590973400000002E-2</c:v>
                </c:pt>
                <c:pt idx="51968">
                  <c:v>3.3590973599999997E-2</c:v>
                </c:pt>
                <c:pt idx="51969">
                  <c:v>3.35909738E-2</c:v>
                </c:pt>
                <c:pt idx="51970">
                  <c:v>3.3590974000000003E-2</c:v>
                </c:pt>
                <c:pt idx="51971">
                  <c:v>3.3590974199999998E-2</c:v>
                </c:pt>
                <c:pt idx="51972">
                  <c:v>3.3590974400000001E-2</c:v>
                </c:pt>
                <c:pt idx="51973">
                  <c:v>3.3590974599999997E-2</c:v>
                </c:pt>
                <c:pt idx="51974">
                  <c:v>3.3590974799999999E-2</c:v>
                </c:pt>
                <c:pt idx="51975">
                  <c:v>3.3590975000000002E-2</c:v>
                </c:pt>
                <c:pt idx="51976">
                  <c:v>3.3590975199999998E-2</c:v>
                </c:pt>
                <c:pt idx="51977">
                  <c:v>3.35909754E-2</c:v>
                </c:pt>
                <c:pt idx="51978">
                  <c:v>3.3590975600000003E-2</c:v>
                </c:pt>
                <c:pt idx="51979">
                  <c:v>3.3590975799999999E-2</c:v>
                </c:pt>
                <c:pt idx="51980">
                  <c:v>3.3590976000000002E-2</c:v>
                </c:pt>
                <c:pt idx="51981">
                  <c:v>3.3590976199999997E-2</c:v>
                </c:pt>
                <c:pt idx="51982">
                  <c:v>3.35909764E-2</c:v>
                </c:pt>
                <c:pt idx="51983">
                  <c:v>3.3590976600000003E-2</c:v>
                </c:pt>
                <c:pt idx="51984">
                  <c:v>3.3590976799999998E-2</c:v>
                </c:pt>
                <c:pt idx="51985">
                  <c:v>3.3590977000000001E-2</c:v>
                </c:pt>
                <c:pt idx="51986">
                  <c:v>3.3590977199999997E-2</c:v>
                </c:pt>
                <c:pt idx="51987">
                  <c:v>3.3590977399999999E-2</c:v>
                </c:pt>
                <c:pt idx="51988">
                  <c:v>3.3590977600000002E-2</c:v>
                </c:pt>
                <c:pt idx="51989">
                  <c:v>3.3590977799999998E-2</c:v>
                </c:pt>
                <c:pt idx="51990">
                  <c:v>3.3590978000000001E-2</c:v>
                </c:pt>
                <c:pt idx="51991">
                  <c:v>3.3590978200000003E-2</c:v>
                </c:pt>
                <c:pt idx="51992">
                  <c:v>3.3590978399999999E-2</c:v>
                </c:pt>
                <c:pt idx="51993">
                  <c:v>3.3590978600000002E-2</c:v>
                </c:pt>
                <c:pt idx="51994">
                  <c:v>3.3590978799999997E-2</c:v>
                </c:pt>
                <c:pt idx="51995">
                  <c:v>3.3590979E-2</c:v>
                </c:pt>
                <c:pt idx="51996">
                  <c:v>3.3590979200000003E-2</c:v>
                </c:pt>
                <c:pt idx="51997">
                  <c:v>3.3590979399999998E-2</c:v>
                </c:pt>
                <c:pt idx="51998">
                  <c:v>3.3590979600000001E-2</c:v>
                </c:pt>
                <c:pt idx="51999">
                  <c:v>3.3590979799999997E-2</c:v>
                </c:pt>
                <c:pt idx="52000">
                  <c:v>3.3590979999999999E-2</c:v>
                </c:pt>
                <c:pt idx="52001">
                  <c:v>3.3590980200000002E-2</c:v>
                </c:pt>
                <c:pt idx="52002">
                  <c:v>3.3590980399999998E-2</c:v>
                </c:pt>
                <c:pt idx="52003">
                  <c:v>3.3590980600000001E-2</c:v>
                </c:pt>
                <c:pt idx="52004">
                  <c:v>3.3590980800000003E-2</c:v>
                </c:pt>
                <c:pt idx="52005">
                  <c:v>3.3590980999999999E-2</c:v>
                </c:pt>
                <c:pt idx="52006">
                  <c:v>3.3590981200000002E-2</c:v>
                </c:pt>
                <c:pt idx="52007">
                  <c:v>3.3590981399999997E-2</c:v>
                </c:pt>
                <c:pt idx="52008">
                  <c:v>3.35909816E-2</c:v>
                </c:pt>
                <c:pt idx="52009">
                  <c:v>3.3590981800000003E-2</c:v>
                </c:pt>
                <c:pt idx="52010">
                  <c:v>3.3590981999999998E-2</c:v>
                </c:pt>
                <c:pt idx="52011">
                  <c:v>3.3590982200000001E-2</c:v>
                </c:pt>
                <c:pt idx="52012">
                  <c:v>3.3590982399999997E-2</c:v>
                </c:pt>
                <c:pt idx="52013">
                  <c:v>3.3590982599999999E-2</c:v>
                </c:pt>
                <c:pt idx="52014">
                  <c:v>3.3590982800000002E-2</c:v>
                </c:pt>
                <c:pt idx="52015">
                  <c:v>3.3590982999999998E-2</c:v>
                </c:pt>
                <c:pt idx="52016">
                  <c:v>3.3590983200000001E-2</c:v>
                </c:pt>
                <c:pt idx="52017">
                  <c:v>3.3590983400000003E-2</c:v>
                </c:pt>
                <c:pt idx="52018">
                  <c:v>3.3590983599999999E-2</c:v>
                </c:pt>
                <c:pt idx="52019">
                  <c:v>3.3590983800000002E-2</c:v>
                </c:pt>
                <c:pt idx="52020">
                  <c:v>3.3590983999999997E-2</c:v>
                </c:pt>
                <c:pt idx="52021">
                  <c:v>3.35909842E-2</c:v>
                </c:pt>
                <c:pt idx="52022">
                  <c:v>3.3590984400000003E-2</c:v>
                </c:pt>
                <c:pt idx="52023">
                  <c:v>3.3590984599999998E-2</c:v>
                </c:pt>
                <c:pt idx="52024">
                  <c:v>3.3590984800000001E-2</c:v>
                </c:pt>
                <c:pt idx="52025">
                  <c:v>3.3590984999999997E-2</c:v>
                </c:pt>
                <c:pt idx="52026">
                  <c:v>3.3590985199999999E-2</c:v>
                </c:pt>
                <c:pt idx="52027">
                  <c:v>3.3590985400000002E-2</c:v>
                </c:pt>
                <c:pt idx="52028">
                  <c:v>3.3590985599999998E-2</c:v>
                </c:pt>
                <c:pt idx="52029">
                  <c:v>3.3590985800000001E-2</c:v>
                </c:pt>
                <c:pt idx="52030">
                  <c:v>3.3590986000000003E-2</c:v>
                </c:pt>
                <c:pt idx="52031">
                  <c:v>3.3590986199999999E-2</c:v>
                </c:pt>
                <c:pt idx="52032">
                  <c:v>3.3590986400000002E-2</c:v>
                </c:pt>
                <c:pt idx="52033">
                  <c:v>3.3590986599999997E-2</c:v>
                </c:pt>
                <c:pt idx="52034">
                  <c:v>3.35909868E-2</c:v>
                </c:pt>
                <c:pt idx="52035">
                  <c:v>3.3590987000000003E-2</c:v>
                </c:pt>
                <c:pt idx="52036">
                  <c:v>3.3590987199999998E-2</c:v>
                </c:pt>
                <c:pt idx="52037">
                  <c:v>3.3590987400000001E-2</c:v>
                </c:pt>
                <c:pt idx="52038">
                  <c:v>3.3590987599999997E-2</c:v>
                </c:pt>
                <c:pt idx="52039">
                  <c:v>3.35909878E-2</c:v>
                </c:pt>
                <c:pt idx="52040">
                  <c:v>3.3590988000000002E-2</c:v>
                </c:pt>
                <c:pt idx="52041">
                  <c:v>3.3590988199999998E-2</c:v>
                </c:pt>
                <c:pt idx="52042">
                  <c:v>3.3590988400000001E-2</c:v>
                </c:pt>
                <c:pt idx="52043">
                  <c:v>3.3590988600000003E-2</c:v>
                </c:pt>
                <c:pt idx="52044">
                  <c:v>3.3590988799999999E-2</c:v>
                </c:pt>
                <c:pt idx="52045">
                  <c:v>3.3590989000000002E-2</c:v>
                </c:pt>
                <c:pt idx="52046">
                  <c:v>3.3590989199999997E-2</c:v>
                </c:pt>
                <c:pt idx="52047">
                  <c:v>3.35909894E-2</c:v>
                </c:pt>
                <c:pt idx="52048">
                  <c:v>3.3590989600000003E-2</c:v>
                </c:pt>
                <c:pt idx="52049">
                  <c:v>3.3590989799999998E-2</c:v>
                </c:pt>
                <c:pt idx="52050">
                  <c:v>3.3590990000000001E-2</c:v>
                </c:pt>
                <c:pt idx="52051">
                  <c:v>3.3590990199999997E-2</c:v>
                </c:pt>
                <c:pt idx="52052">
                  <c:v>3.35909904E-2</c:v>
                </c:pt>
                <c:pt idx="52053">
                  <c:v>3.3590990600000002E-2</c:v>
                </c:pt>
                <c:pt idx="52054">
                  <c:v>3.3590990799999998E-2</c:v>
                </c:pt>
                <c:pt idx="52055">
                  <c:v>3.3590991000000001E-2</c:v>
                </c:pt>
                <c:pt idx="52056">
                  <c:v>3.3590991200000003E-2</c:v>
                </c:pt>
                <c:pt idx="52057">
                  <c:v>3.3590991399999999E-2</c:v>
                </c:pt>
                <c:pt idx="52058">
                  <c:v>3.3590991600000002E-2</c:v>
                </c:pt>
                <c:pt idx="52059">
                  <c:v>3.3590991799999997E-2</c:v>
                </c:pt>
                <c:pt idx="52060">
                  <c:v>3.3590992E-2</c:v>
                </c:pt>
                <c:pt idx="52061">
                  <c:v>3.3590992200000003E-2</c:v>
                </c:pt>
                <c:pt idx="52062">
                  <c:v>3.3590992399999998E-2</c:v>
                </c:pt>
                <c:pt idx="52063">
                  <c:v>3.3590992600000001E-2</c:v>
                </c:pt>
                <c:pt idx="52064">
                  <c:v>3.3590992799999997E-2</c:v>
                </c:pt>
                <c:pt idx="52065">
                  <c:v>3.3590993E-2</c:v>
                </c:pt>
                <c:pt idx="52066">
                  <c:v>3.3590993200000002E-2</c:v>
                </c:pt>
                <c:pt idx="52067">
                  <c:v>3.3590993399999998E-2</c:v>
                </c:pt>
                <c:pt idx="52068">
                  <c:v>3.3590993600000001E-2</c:v>
                </c:pt>
                <c:pt idx="52069">
                  <c:v>3.3590993800000003E-2</c:v>
                </c:pt>
                <c:pt idx="52070">
                  <c:v>3.3590993999999999E-2</c:v>
                </c:pt>
                <c:pt idx="52071">
                  <c:v>3.3590994200000002E-2</c:v>
                </c:pt>
                <c:pt idx="52072">
                  <c:v>3.3590994399999997E-2</c:v>
                </c:pt>
                <c:pt idx="52073">
                  <c:v>3.35909946E-2</c:v>
                </c:pt>
                <c:pt idx="52074">
                  <c:v>3.3590994800000003E-2</c:v>
                </c:pt>
                <c:pt idx="52075">
                  <c:v>3.3590994999999998E-2</c:v>
                </c:pt>
                <c:pt idx="52076">
                  <c:v>3.3590995200000001E-2</c:v>
                </c:pt>
                <c:pt idx="52077">
                  <c:v>3.3590995399999997E-2</c:v>
                </c:pt>
                <c:pt idx="52078">
                  <c:v>3.35909956E-2</c:v>
                </c:pt>
                <c:pt idx="52079">
                  <c:v>3.3590995800000002E-2</c:v>
                </c:pt>
                <c:pt idx="52080">
                  <c:v>3.3590995999999998E-2</c:v>
                </c:pt>
                <c:pt idx="52081">
                  <c:v>3.3590996200000001E-2</c:v>
                </c:pt>
                <c:pt idx="52082">
                  <c:v>3.3590996400000003E-2</c:v>
                </c:pt>
                <c:pt idx="52083">
                  <c:v>3.3590996599999999E-2</c:v>
                </c:pt>
                <c:pt idx="52084">
                  <c:v>3.3590996800000002E-2</c:v>
                </c:pt>
                <c:pt idx="52085">
                  <c:v>3.3590996999999997E-2</c:v>
                </c:pt>
                <c:pt idx="52086">
                  <c:v>3.35909972E-2</c:v>
                </c:pt>
                <c:pt idx="52087">
                  <c:v>3.3590997400000003E-2</c:v>
                </c:pt>
                <c:pt idx="52088">
                  <c:v>3.3590997599999999E-2</c:v>
                </c:pt>
                <c:pt idx="52089">
                  <c:v>3.3590997800000001E-2</c:v>
                </c:pt>
                <c:pt idx="52090">
                  <c:v>3.3590997999999997E-2</c:v>
                </c:pt>
                <c:pt idx="52091">
                  <c:v>3.35909982E-2</c:v>
                </c:pt>
                <c:pt idx="52092">
                  <c:v>3.3590998400000002E-2</c:v>
                </c:pt>
                <c:pt idx="52093">
                  <c:v>3.3590998599999998E-2</c:v>
                </c:pt>
                <c:pt idx="52094">
                  <c:v>3.3590998800000001E-2</c:v>
                </c:pt>
                <c:pt idx="52095">
                  <c:v>3.3590999000000003E-2</c:v>
                </c:pt>
                <c:pt idx="52096">
                  <c:v>3.3590999199999999E-2</c:v>
                </c:pt>
                <c:pt idx="52097">
                  <c:v>3.3590999400000002E-2</c:v>
                </c:pt>
                <c:pt idx="52098">
                  <c:v>3.3590999599999997E-2</c:v>
                </c:pt>
                <c:pt idx="52099">
                  <c:v>3.35909998E-2</c:v>
                </c:pt>
                <c:pt idx="52100">
                  <c:v>3.3591000000000003E-2</c:v>
                </c:pt>
                <c:pt idx="52101">
                  <c:v>3.3591000199999999E-2</c:v>
                </c:pt>
                <c:pt idx="52102">
                  <c:v>3.3591000400000001E-2</c:v>
                </c:pt>
                <c:pt idx="52103">
                  <c:v>3.3591000599999997E-2</c:v>
                </c:pt>
                <c:pt idx="52104">
                  <c:v>3.35910008E-2</c:v>
                </c:pt>
                <c:pt idx="52105">
                  <c:v>3.3591001000000002E-2</c:v>
                </c:pt>
                <c:pt idx="52106">
                  <c:v>3.3591001199999998E-2</c:v>
                </c:pt>
                <c:pt idx="52107">
                  <c:v>3.3591001400000001E-2</c:v>
                </c:pt>
                <c:pt idx="52108">
                  <c:v>3.3591001600000003E-2</c:v>
                </c:pt>
                <c:pt idx="52109">
                  <c:v>3.3591001799999999E-2</c:v>
                </c:pt>
                <c:pt idx="52110">
                  <c:v>3.3591002000000002E-2</c:v>
                </c:pt>
                <c:pt idx="52111">
                  <c:v>3.3591002199999997E-2</c:v>
                </c:pt>
                <c:pt idx="52112">
                  <c:v>3.35910024E-2</c:v>
                </c:pt>
                <c:pt idx="52113">
                  <c:v>3.3591002600000003E-2</c:v>
                </c:pt>
                <c:pt idx="52114">
                  <c:v>3.3591002799999999E-2</c:v>
                </c:pt>
                <c:pt idx="52115">
                  <c:v>3.3591003000000001E-2</c:v>
                </c:pt>
                <c:pt idx="52116">
                  <c:v>3.3591003199999997E-2</c:v>
                </c:pt>
                <c:pt idx="52117">
                  <c:v>3.35910034E-2</c:v>
                </c:pt>
                <c:pt idx="52118">
                  <c:v>3.3591003600000002E-2</c:v>
                </c:pt>
                <c:pt idx="52119">
                  <c:v>3.3591003799999998E-2</c:v>
                </c:pt>
                <c:pt idx="52120">
                  <c:v>3.3591004000000001E-2</c:v>
                </c:pt>
                <c:pt idx="52121">
                  <c:v>3.3591004200000003E-2</c:v>
                </c:pt>
                <c:pt idx="52122">
                  <c:v>3.3591004399999999E-2</c:v>
                </c:pt>
                <c:pt idx="52123">
                  <c:v>3.3591004600000002E-2</c:v>
                </c:pt>
                <c:pt idx="52124">
                  <c:v>3.3591004799999997E-2</c:v>
                </c:pt>
                <c:pt idx="52125">
                  <c:v>3.3591005E-2</c:v>
                </c:pt>
                <c:pt idx="52126">
                  <c:v>3.3591005200000003E-2</c:v>
                </c:pt>
                <c:pt idx="52127">
                  <c:v>3.3591005399999999E-2</c:v>
                </c:pt>
                <c:pt idx="52128">
                  <c:v>3.3591005600000001E-2</c:v>
                </c:pt>
                <c:pt idx="52129">
                  <c:v>3.3591005799999997E-2</c:v>
                </c:pt>
                <c:pt idx="52130">
                  <c:v>3.3591006E-2</c:v>
                </c:pt>
                <c:pt idx="52131">
                  <c:v>3.3591006200000002E-2</c:v>
                </c:pt>
                <c:pt idx="52132">
                  <c:v>3.3591006399999998E-2</c:v>
                </c:pt>
                <c:pt idx="52133">
                  <c:v>3.3591006600000001E-2</c:v>
                </c:pt>
                <c:pt idx="52134">
                  <c:v>3.3591006800000003E-2</c:v>
                </c:pt>
                <c:pt idx="52135">
                  <c:v>3.3591006999999999E-2</c:v>
                </c:pt>
                <c:pt idx="52136">
                  <c:v>3.3591007200000002E-2</c:v>
                </c:pt>
                <c:pt idx="52137">
                  <c:v>3.3591007399999998E-2</c:v>
                </c:pt>
                <c:pt idx="52138">
                  <c:v>3.35910076E-2</c:v>
                </c:pt>
                <c:pt idx="52139">
                  <c:v>3.3591007800000003E-2</c:v>
                </c:pt>
                <c:pt idx="52140">
                  <c:v>3.3591007999999999E-2</c:v>
                </c:pt>
                <c:pt idx="52141">
                  <c:v>3.3591008200000001E-2</c:v>
                </c:pt>
                <c:pt idx="52142">
                  <c:v>3.3591008399999997E-2</c:v>
                </c:pt>
                <c:pt idx="52143">
                  <c:v>3.35910086E-2</c:v>
                </c:pt>
                <c:pt idx="52144">
                  <c:v>3.3591008800000002E-2</c:v>
                </c:pt>
                <c:pt idx="52145">
                  <c:v>3.3591008999999998E-2</c:v>
                </c:pt>
                <c:pt idx="52146">
                  <c:v>3.3591009200000001E-2</c:v>
                </c:pt>
                <c:pt idx="52147">
                  <c:v>3.3591009400000003E-2</c:v>
                </c:pt>
                <c:pt idx="52148">
                  <c:v>3.3591009599999999E-2</c:v>
                </c:pt>
                <c:pt idx="52149">
                  <c:v>3.3591009800000002E-2</c:v>
                </c:pt>
                <c:pt idx="52150">
                  <c:v>3.3591009999999998E-2</c:v>
                </c:pt>
                <c:pt idx="52151">
                  <c:v>3.35910102E-2</c:v>
                </c:pt>
                <c:pt idx="52152">
                  <c:v>3.3591010400000003E-2</c:v>
                </c:pt>
                <c:pt idx="52153">
                  <c:v>3.3591010599999999E-2</c:v>
                </c:pt>
                <c:pt idx="52154">
                  <c:v>3.3591010800000001E-2</c:v>
                </c:pt>
                <c:pt idx="52155">
                  <c:v>3.3591010999999997E-2</c:v>
                </c:pt>
                <c:pt idx="52156">
                  <c:v>3.35910112E-2</c:v>
                </c:pt>
                <c:pt idx="52157">
                  <c:v>3.3591011400000002E-2</c:v>
                </c:pt>
                <c:pt idx="52158">
                  <c:v>3.3591011599999998E-2</c:v>
                </c:pt>
                <c:pt idx="52159">
                  <c:v>3.3591011800000001E-2</c:v>
                </c:pt>
                <c:pt idx="52160">
                  <c:v>3.3591012000000003E-2</c:v>
                </c:pt>
                <c:pt idx="52161">
                  <c:v>3.3591012199999999E-2</c:v>
                </c:pt>
                <c:pt idx="52162">
                  <c:v>3.3591012400000002E-2</c:v>
                </c:pt>
                <c:pt idx="52163">
                  <c:v>3.3591012599999998E-2</c:v>
                </c:pt>
                <c:pt idx="52164">
                  <c:v>3.35910128E-2</c:v>
                </c:pt>
                <c:pt idx="52165">
                  <c:v>3.3591013000000003E-2</c:v>
                </c:pt>
                <c:pt idx="52166">
                  <c:v>3.3591013199999999E-2</c:v>
                </c:pt>
                <c:pt idx="52167">
                  <c:v>3.3591013400000001E-2</c:v>
                </c:pt>
                <c:pt idx="52168">
                  <c:v>3.3591013599999997E-2</c:v>
                </c:pt>
                <c:pt idx="52169">
                  <c:v>3.35910138E-2</c:v>
                </c:pt>
                <c:pt idx="52170">
                  <c:v>3.3591014000000002E-2</c:v>
                </c:pt>
                <c:pt idx="52171">
                  <c:v>3.3591014199999998E-2</c:v>
                </c:pt>
                <c:pt idx="52172">
                  <c:v>3.3591014400000001E-2</c:v>
                </c:pt>
                <c:pt idx="52173">
                  <c:v>3.3591014600000003E-2</c:v>
                </c:pt>
                <c:pt idx="52174">
                  <c:v>3.3591014799999999E-2</c:v>
                </c:pt>
                <c:pt idx="52175">
                  <c:v>3.3591015000000002E-2</c:v>
                </c:pt>
                <c:pt idx="52176">
                  <c:v>3.3591015199999998E-2</c:v>
                </c:pt>
                <c:pt idx="52177">
                  <c:v>3.35910154E-2</c:v>
                </c:pt>
                <c:pt idx="52178">
                  <c:v>3.3591015600000003E-2</c:v>
                </c:pt>
                <c:pt idx="52179">
                  <c:v>3.3591015799999999E-2</c:v>
                </c:pt>
                <c:pt idx="52180">
                  <c:v>3.3591016000000001E-2</c:v>
                </c:pt>
                <c:pt idx="52181">
                  <c:v>3.3591016199999997E-2</c:v>
                </c:pt>
                <c:pt idx="52182">
                  <c:v>3.35910164E-2</c:v>
                </c:pt>
                <c:pt idx="52183">
                  <c:v>3.3591016600000002E-2</c:v>
                </c:pt>
                <c:pt idx="52184">
                  <c:v>3.3591016799999998E-2</c:v>
                </c:pt>
                <c:pt idx="52185">
                  <c:v>3.3591017000000001E-2</c:v>
                </c:pt>
                <c:pt idx="52186">
                  <c:v>3.3591017200000003E-2</c:v>
                </c:pt>
                <c:pt idx="52187">
                  <c:v>3.3591017399999999E-2</c:v>
                </c:pt>
                <c:pt idx="52188">
                  <c:v>3.3591017600000002E-2</c:v>
                </c:pt>
                <c:pt idx="52189">
                  <c:v>3.3591017799999998E-2</c:v>
                </c:pt>
                <c:pt idx="52190">
                  <c:v>3.3591018E-2</c:v>
                </c:pt>
                <c:pt idx="52191">
                  <c:v>3.3591018200000003E-2</c:v>
                </c:pt>
                <c:pt idx="52192">
                  <c:v>3.3591018399999999E-2</c:v>
                </c:pt>
                <c:pt idx="52193">
                  <c:v>3.3591018600000001E-2</c:v>
                </c:pt>
                <c:pt idx="52194">
                  <c:v>3.3591018799999997E-2</c:v>
                </c:pt>
                <c:pt idx="52195">
                  <c:v>3.3591019E-2</c:v>
                </c:pt>
                <c:pt idx="52196">
                  <c:v>3.3591019200000002E-2</c:v>
                </c:pt>
                <c:pt idx="52197">
                  <c:v>3.3591019399999998E-2</c:v>
                </c:pt>
                <c:pt idx="52198">
                  <c:v>3.3591019600000001E-2</c:v>
                </c:pt>
                <c:pt idx="52199">
                  <c:v>3.3591019799999997E-2</c:v>
                </c:pt>
                <c:pt idx="52200">
                  <c:v>3.3591019999999999E-2</c:v>
                </c:pt>
                <c:pt idx="52201">
                  <c:v>3.3591020200000002E-2</c:v>
                </c:pt>
                <c:pt idx="52202">
                  <c:v>3.3591020399999998E-2</c:v>
                </c:pt>
                <c:pt idx="52203">
                  <c:v>3.35910206E-2</c:v>
                </c:pt>
                <c:pt idx="52204">
                  <c:v>3.3591020800000003E-2</c:v>
                </c:pt>
                <c:pt idx="52205">
                  <c:v>3.3591020999999999E-2</c:v>
                </c:pt>
                <c:pt idx="52206">
                  <c:v>3.3591021200000001E-2</c:v>
                </c:pt>
                <c:pt idx="52207">
                  <c:v>3.3591021399999997E-2</c:v>
                </c:pt>
                <c:pt idx="52208">
                  <c:v>3.35910216E-2</c:v>
                </c:pt>
                <c:pt idx="52209">
                  <c:v>3.3591021800000002E-2</c:v>
                </c:pt>
                <c:pt idx="52210">
                  <c:v>3.3591021999999998E-2</c:v>
                </c:pt>
                <c:pt idx="52211">
                  <c:v>3.3591022200000001E-2</c:v>
                </c:pt>
                <c:pt idx="52212">
                  <c:v>3.3591022399999997E-2</c:v>
                </c:pt>
                <c:pt idx="52213">
                  <c:v>3.3591022599999999E-2</c:v>
                </c:pt>
                <c:pt idx="52214">
                  <c:v>3.3591022800000002E-2</c:v>
                </c:pt>
                <c:pt idx="52215">
                  <c:v>3.3591022999999998E-2</c:v>
                </c:pt>
                <c:pt idx="52216">
                  <c:v>3.35910232E-2</c:v>
                </c:pt>
                <c:pt idx="52217">
                  <c:v>3.3591023400000003E-2</c:v>
                </c:pt>
                <c:pt idx="52218">
                  <c:v>3.3591023599999999E-2</c:v>
                </c:pt>
                <c:pt idx="52219">
                  <c:v>3.3591023800000001E-2</c:v>
                </c:pt>
                <c:pt idx="52220">
                  <c:v>3.3591023999999997E-2</c:v>
                </c:pt>
                <c:pt idx="52221">
                  <c:v>3.35910242E-2</c:v>
                </c:pt>
                <c:pt idx="52222">
                  <c:v>3.3591024400000002E-2</c:v>
                </c:pt>
                <c:pt idx="52223">
                  <c:v>3.3591024599999998E-2</c:v>
                </c:pt>
                <c:pt idx="52224">
                  <c:v>3.3591024800000001E-2</c:v>
                </c:pt>
                <c:pt idx="52225">
                  <c:v>3.3591024999999997E-2</c:v>
                </c:pt>
                <c:pt idx="52226">
                  <c:v>3.3591025199999999E-2</c:v>
                </c:pt>
                <c:pt idx="52227">
                  <c:v>3.3591025400000002E-2</c:v>
                </c:pt>
                <c:pt idx="52228">
                  <c:v>3.3591025599999998E-2</c:v>
                </c:pt>
                <c:pt idx="52229">
                  <c:v>3.35910258E-2</c:v>
                </c:pt>
                <c:pt idx="52230">
                  <c:v>3.3591026000000003E-2</c:v>
                </c:pt>
                <c:pt idx="52231">
                  <c:v>3.3591026199999999E-2</c:v>
                </c:pt>
                <c:pt idx="52232">
                  <c:v>3.3591026400000001E-2</c:v>
                </c:pt>
                <c:pt idx="52233">
                  <c:v>3.3591026599999997E-2</c:v>
                </c:pt>
                <c:pt idx="52234">
                  <c:v>3.35910268E-2</c:v>
                </c:pt>
                <c:pt idx="52235">
                  <c:v>3.3591027000000002E-2</c:v>
                </c:pt>
                <c:pt idx="52236">
                  <c:v>3.3591027199999998E-2</c:v>
                </c:pt>
                <c:pt idx="52237">
                  <c:v>3.3591027400000001E-2</c:v>
                </c:pt>
                <c:pt idx="52238">
                  <c:v>3.3591027599999997E-2</c:v>
                </c:pt>
                <c:pt idx="52239">
                  <c:v>3.3591027799999999E-2</c:v>
                </c:pt>
                <c:pt idx="52240">
                  <c:v>3.3591028000000002E-2</c:v>
                </c:pt>
                <c:pt idx="52241">
                  <c:v>3.3591028199999998E-2</c:v>
                </c:pt>
                <c:pt idx="52242">
                  <c:v>3.35910284E-2</c:v>
                </c:pt>
                <c:pt idx="52243">
                  <c:v>3.3591028600000003E-2</c:v>
                </c:pt>
                <c:pt idx="52244">
                  <c:v>3.3591028799999999E-2</c:v>
                </c:pt>
                <c:pt idx="52245">
                  <c:v>3.3591029000000001E-2</c:v>
                </c:pt>
                <c:pt idx="52246">
                  <c:v>3.3591029199999997E-2</c:v>
                </c:pt>
                <c:pt idx="52247">
                  <c:v>3.35910294E-2</c:v>
                </c:pt>
                <c:pt idx="52248">
                  <c:v>3.3591029600000002E-2</c:v>
                </c:pt>
                <c:pt idx="52249">
                  <c:v>3.3591029799999998E-2</c:v>
                </c:pt>
                <c:pt idx="52250">
                  <c:v>3.3591030000000001E-2</c:v>
                </c:pt>
                <c:pt idx="52251">
                  <c:v>3.3591030199999997E-2</c:v>
                </c:pt>
                <c:pt idx="52252">
                  <c:v>3.3591030399999999E-2</c:v>
                </c:pt>
                <c:pt idx="52253">
                  <c:v>3.3591030600000002E-2</c:v>
                </c:pt>
                <c:pt idx="52254">
                  <c:v>3.3591030799999998E-2</c:v>
                </c:pt>
                <c:pt idx="52255">
                  <c:v>3.3591031E-2</c:v>
                </c:pt>
                <c:pt idx="52256">
                  <c:v>3.3591031200000003E-2</c:v>
                </c:pt>
                <c:pt idx="52257">
                  <c:v>3.3591031399999999E-2</c:v>
                </c:pt>
                <c:pt idx="52258">
                  <c:v>3.3591031600000001E-2</c:v>
                </c:pt>
                <c:pt idx="52259">
                  <c:v>3.3591031799999997E-2</c:v>
                </c:pt>
                <c:pt idx="52260">
                  <c:v>3.3591032E-2</c:v>
                </c:pt>
                <c:pt idx="52261">
                  <c:v>3.3591032200000003E-2</c:v>
                </c:pt>
                <c:pt idx="52262">
                  <c:v>3.3591032399999998E-2</c:v>
                </c:pt>
                <c:pt idx="52263">
                  <c:v>3.3591032600000001E-2</c:v>
                </c:pt>
                <c:pt idx="52264">
                  <c:v>3.3591032799999997E-2</c:v>
                </c:pt>
                <c:pt idx="52265">
                  <c:v>3.3591032999999999E-2</c:v>
                </c:pt>
                <c:pt idx="52266">
                  <c:v>3.3591033200000002E-2</c:v>
                </c:pt>
                <c:pt idx="52267">
                  <c:v>3.3591033399999998E-2</c:v>
                </c:pt>
                <c:pt idx="52268">
                  <c:v>3.35910336E-2</c:v>
                </c:pt>
                <c:pt idx="52269">
                  <c:v>3.3591033800000003E-2</c:v>
                </c:pt>
                <c:pt idx="52270">
                  <c:v>3.3591033999999999E-2</c:v>
                </c:pt>
                <c:pt idx="52271">
                  <c:v>3.3591034200000001E-2</c:v>
                </c:pt>
                <c:pt idx="52272">
                  <c:v>3.3591034399999997E-2</c:v>
                </c:pt>
                <c:pt idx="52273">
                  <c:v>3.35910346E-2</c:v>
                </c:pt>
                <c:pt idx="52274">
                  <c:v>3.3591034800000003E-2</c:v>
                </c:pt>
                <c:pt idx="52275">
                  <c:v>3.3591034999999998E-2</c:v>
                </c:pt>
                <c:pt idx="52276">
                  <c:v>3.3591035200000001E-2</c:v>
                </c:pt>
                <c:pt idx="52277">
                  <c:v>3.3591035399999997E-2</c:v>
                </c:pt>
                <c:pt idx="52278">
                  <c:v>3.3591035599999999E-2</c:v>
                </c:pt>
                <c:pt idx="52279">
                  <c:v>3.3591035800000002E-2</c:v>
                </c:pt>
                <c:pt idx="52280">
                  <c:v>3.3591035999999998E-2</c:v>
                </c:pt>
                <c:pt idx="52281">
                  <c:v>3.35910362E-2</c:v>
                </c:pt>
                <c:pt idx="52282">
                  <c:v>3.3591036400000003E-2</c:v>
                </c:pt>
                <c:pt idx="52283">
                  <c:v>3.3591036599999999E-2</c:v>
                </c:pt>
                <c:pt idx="52284">
                  <c:v>3.3591036800000001E-2</c:v>
                </c:pt>
                <c:pt idx="52285">
                  <c:v>3.3591036999999997E-2</c:v>
                </c:pt>
                <c:pt idx="52286">
                  <c:v>3.35910372E-2</c:v>
                </c:pt>
                <c:pt idx="52287">
                  <c:v>3.3591037400000003E-2</c:v>
                </c:pt>
                <c:pt idx="52288">
                  <c:v>3.3591037599999998E-2</c:v>
                </c:pt>
                <c:pt idx="52289">
                  <c:v>3.3591037800000001E-2</c:v>
                </c:pt>
                <c:pt idx="52290">
                  <c:v>3.3591037999999997E-2</c:v>
                </c:pt>
                <c:pt idx="52291">
                  <c:v>3.3591038199999999E-2</c:v>
                </c:pt>
                <c:pt idx="52292">
                  <c:v>3.3591038400000002E-2</c:v>
                </c:pt>
                <c:pt idx="52293">
                  <c:v>3.3591038599999998E-2</c:v>
                </c:pt>
                <c:pt idx="52294">
                  <c:v>3.35910388E-2</c:v>
                </c:pt>
                <c:pt idx="52295">
                  <c:v>3.3591039000000003E-2</c:v>
                </c:pt>
                <c:pt idx="52296">
                  <c:v>3.3591039199999999E-2</c:v>
                </c:pt>
                <c:pt idx="52297">
                  <c:v>3.3591039400000001E-2</c:v>
                </c:pt>
                <c:pt idx="52298">
                  <c:v>3.3591039599999997E-2</c:v>
                </c:pt>
                <c:pt idx="52299">
                  <c:v>3.35910398E-2</c:v>
                </c:pt>
                <c:pt idx="52300">
                  <c:v>3.3591040000000003E-2</c:v>
                </c:pt>
                <c:pt idx="52301">
                  <c:v>3.3591040199999998E-2</c:v>
                </c:pt>
                <c:pt idx="52302">
                  <c:v>3.3591040400000001E-2</c:v>
                </c:pt>
                <c:pt idx="52303">
                  <c:v>3.3591040599999997E-2</c:v>
                </c:pt>
                <c:pt idx="52304">
                  <c:v>3.3591040799999999E-2</c:v>
                </c:pt>
                <c:pt idx="52305">
                  <c:v>3.3591041000000002E-2</c:v>
                </c:pt>
                <c:pt idx="52306">
                  <c:v>3.3591041199999998E-2</c:v>
                </c:pt>
                <c:pt idx="52307">
                  <c:v>3.35910414E-2</c:v>
                </c:pt>
                <c:pt idx="52308">
                  <c:v>3.3591041600000003E-2</c:v>
                </c:pt>
                <c:pt idx="52309">
                  <c:v>3.3591041799999999E-2</c:v>
                </c:pt>
                <c:pt idx="52310">
                  <c:v>3.3591042000000002E-2</c:v>
                </c:pt>
                <c:pt idx="52311">
                  <c:v>3.3591042199999997E-2</c:v>
                </c:pt>
                <c:pt idx="52312">
                  <c:v>3.35910424E-2</c:v>
                </c:pt>
                <c:pt idx="52313">
                  <c:v>3.3591042600000003E-2</c:v>
                </c:pt>
                <c:pt idx="52314">
                  <c:v>3.3591042799999998E-2</c:v>
                </c:pt>
                <c:pt idx="52315">
                  <c:v>3.3591043000000001E-2</c:v>
                </c:pt>
                <c:pt idx="52316">
                  <c:v>3.3591043199999997E-2</c:v>
                </c:pt>
                <c:pt idx="52317">
                  <c:v>3.3591043399999999E-2</c:v>
                </c:pt>
                <c:pt idx="52318">
                  <c:v>3.3591043600000002E-2</c:v>
                </c:pt>
                <c:pt idx="52319">
                  <c:v>3.3591043799999998E-2</c:v>
                </c:pt>
                <c:pt idx="52320">
                  <c:v>3.3591044E-2</c:v>
                </c:pt>
                <c:pt idx="52321">
                  <c:v>3.3591044200000003E-2</c:v>
                </c:pt>
                <c:pt idx="52322">
                  <c:v>3.3591044399999999E-2</c:v>
                </c:pt>
                <c:pt idx="52323">
                  <c:v>3.3591044600000002E-2</c:v>
                </c:pt>
                <c:pt idx="52324">
                  <c:v>3.3591044799999997E-2</c:v>
                </c:pt>
                <c:pt idx="52325">
                  <c:v>3.3591045E-2</c:v>
                </c:pt>
                <c:pt idx="52326">
                  <c:v>3.3591045200000003E-2</c:v>
                </c:pt>
                <c:pt idx="52327">
                  <c:v>3.3591045399999998E-2</c:v>
                </c:pt>
                <c:pt idx="52328">
                  <c:v>3.3591045600000001E-2</c:v>
                </c:pt>
                <c:pt idx="52329">
                  <c:v>3.3591045799999997E-2</c:v>
                </c:pt>
                <c:pt idx="52330">
                  <c:v>3.3591045999999999E-2</c:v>
                </c:pt>
                <c:pt idx="52331">
                  <c:v>3.3591046200000002E-2</c:v>
                </c:pt>
                <c:pt idx="52332">
                  <c:v>3.3591046399999998E-2</c:v>
                </c:pt>
                <c:pt idx="52333">
                  <c:v>3.35910466E-2</c:v>
                </c:pt>
                <c:pt idx="52334">
                  <c:v>3.3591046800000003E-2</c:v>
                </c:pt>
                <c:pt idx="52335">
                  <c:v>3.3591046999999999E-2</c:v>
                </c:pt>
                <c:pt idx="52336">
                  <c:v>3.3591047200000002E-2</c:v>
                </c:pt>
                <c:pt idx="52337">
                  <c:v>3.3591047399999997E-2</c:v>
                </c:pt>
                <c:pt idx="52338">
                  <c:v>3.35910476E-2</c:v>
                </c:pt>
                <c:pt idx="52339">
                  <c:v>3.3591047800000003E-2</c:v>
                </c:pt>
                <c:pt idx="52340">
                  <c:v>3.3591047999999998E-2</c:v>
                </c:pt>
                <c:pt idx="52341">
                  <c:v>3.3591048200000001E-2</c:v>
                </c:pt>
                <c:pt idx="52342">
                  <c:v>3.3591048399999997E-2</c:v>
                </c:pt>
                <c:pt idx="52343">
                  <c:v>3.3591048599999999E-2</c:v>
                </c:pt>
                <c:pt idx="52344">
                  <c:v>3.3591048800000002E-2</c:v>
                </c:pt>
                <c:pt idx="52345">
                  <c:v>3.3591048999999998E-2</c:v>
                </c:pt>
                <c:pt idx="52346">
                  <c:v>3.35910492E-2</c:v>
                </c:pt>
                <c:pt idx="52347">
                  <c:v>3.3591049400000003E-2</c:v>
                </c:pt>
                <c:pt idx="52348">
                  <c:v>3.3591049599999999E-2</c:v>
                </c:pt>
                <c:pt idx="52349">
                  <c:v>3.3591049800000002E-2</c:v>
                </c:pt>
                <c:pt idx="52350">
                  <c:v>3.3591049999999997E-2</c:v>
                </c:pt>
                <c:pt idx="52351">
                  <c:v>3.35910502E-2</c:v>
                </c:pt>
                <c:pt idx="52352">
                  <c:v>3.3591050400000003E-2</c:v>
                </c:pt>
                <c:pt idx="52353">
                  <c:v>3.3591050599999998E-2</c:v>
                </c:pt>
                <c:pt idx="52354">
                  <c:v>3.3591050800000001E-2</c:v>
                </c:pt>
                <c:pt idx="52355">
                  <c:v>3.3591050999999997E-2</c:v>
                </c:pt>
                <c:pt idx="52356">
                  <c:v>3.3591051199999999E-2</c:v>
                </c:pt>
                <c:pt idx="52357">
                  <c:v>3.3591051400000002E-2</c:v>
                </c:pt>
                <c:pt idx="52358">
                  <c:v>3.3591051599999998E-2</c:v>
                </c:pt>
                <c:pt idx="52359">
                  <c:v>3.3591051800000001E-2</c:v>
                </c:pt>
                <c:pt idx="52360">
                  <c:v>3.3591052000000003E-2</c:v>
                </c:pt>
                <c:pt idx="52361">
                  <c:v>3.3591052199999999E-2</c:v>
                </c:pt>
                <c:pt idx="52362">
                  <c:v>3.3591052400000002E-2</c:v>
                </c:pt>
                <c:pt idx="52363">
                  <c:v>3.3591052599999997E-2</c:v>
                </c:pt>
                <c:pt idx="52364">
                  <c:v>3.35910528E-2</c:v>
                </c:pt>
                <c:pt idx="52365">
                  <c:v>3.3591053000000003E-2</c:v>
                </c:pt>
                <c:pt idx="52366">
                  <c:v>3.3591053199999998E-2</c:v>
                </c:pt>
                <c:pt idx="52367">
                  <c:v>3.3591053400000001E-2</c:v>
                </c:pt>
                <c:pt idx="52368">
                  <c:v>3.3591053599999997E-2</c:v>
                </c:pt>
                <c:pt idx="52369">
                  <c:v>3.3591053799999999E-2</c:v>
                </c:pt>
                <c:pt idx="52370">
                  <c:v>3.3591054000000002E-2</c:v>
                </c:pt>
                <c:pt idx="52371">
                  <c:v>3.3591054199999998E-2</c:v>
                </c:pt>
                <c:pt idx="52372">
                  <c:v>3.3591054400000001E-2</c:v>
                </c:pt>
                <c:pt idx="52373">
                  <c:v>3.3591054600000003E-2</c:v>
                </c:pt>
                <c:pt idx="52374">
                  <c:v>3.3591054799999999E-2</c:v>
                </c:pt>
                <c:pt idx="52375">
                  <c:v>3.3591055000000002E-2</c:v>
                </c:pt>
                <c:pt idx="52376">
                  <c:v>3.3591055199999997E-2</c:v>
                </c:pt>
                <c:pt idx="52377">
                  <c:v>3.35910554E-2</c:v>
                </c:pt>
                <c:pt idx="52378">
                  <c:v>3.3591055600000003E-2</c:v>
                </c:pt>
                <c:pt idx="52379">
                  <c:v>3.3591055799999998E-2</c:v>
                </c:pt>
                <c:pt idx="52380">
                  <c:v>3.3591056000000001E-2</c:v>
                </c:pt>
                <c:pt idx="52381">
                  <c:v>3.3591056199999997E-2</c:v>
                </c:pt>
                <c:pt idx="52382">
                  <c:v>3.3591056399999999E-2</c:v>
                </c:pt>
                <c:pt idx="52383">
                  <c:v>3.3591056600000002E-2</c:v>
                </c:pt>
                <c:pt idx="52384">
                  <c:v>3.3591056799999998E-2</c:v>
                </c:pt>
                <c:pt idx="52385">
                  <c:v>3.3591057000000001E-2</c:v>
                </c:pt>
                <c:pt idx="52386">
                  <c:v>3.3591057200000003E-2</c:v>
                </c:pt>
                <c:pt idx="52387">
                  <c:v>3.3591057399999999E-2</c:v>
                </c:pt>
                <c:pt idx="52388">
                  <c:v>3.3591057600000002E-2</c:v>
                </c:pt>
                <c:pt idx="52389">
                  <c:v>3.3591057799999997E-2</c:v>
                </c:pt>
                <c:pt idx="52390">
                  <c:v>3.3591058E-2</c:v>
                </c:pt>
                <c:pt idx="52391">
                  <c:v>3.3591058200000003E-2</c:v>
                </c:pt>
                <c:pt idx="52392">
                  <c:v>3.3591058399999998E-2</c:v>
                </c:pt>
                <c:pt idx="52393">
                  <c:v>3.3591058600000001E-2</c:v>
                </c:pt>
                <c:pt idx="52394">
                  <c:v>3.3591058799999997E-2</c:v>
                </c:pt>
                <c:pt idx="52395">
                  <c:v>3.3591059E-2</c:v>
                </c:pt>
                <c:pt idx="52396">
                  <c:v>3.3591059200000002E-2</c:v>
                </c:pt>
                <c:pt idx="52397">
                  <c:v>3.3591059399999998E-2</c:v>
                </c:pt>
                <c:pt idx="52398">
                  <c:v>3.3591059600000001E-2</c:v>
                </c:pt>
                <c:pt idx="52399">
                  <c:v>3.3591059800000003E-2</c:v>
                </c:pt>
                <c:pt idx="52400">
                  <c:v>3.3591059999999999E-2</c:v>
                </c:pt>
                <c:pt idx="52401">
                  <c:v>3.3591060200000002E-2</c:v>
                </c:pt>
                <c:pt idx="52402">
                  <c:v>3.3591060399999997E-2</c:v>
                </c:pt>
                <c:pt idx="52403">
                  <c:v>3.35910606E-2</c:v>
                </c:pt>
                <c:pt idx="52404">
                  <c:v>3.3591060800000003E-2</c:v>
                </c:pt>
                <c:pt idx="52405">
                  <c:v>3.3591060999999998E-2</c:v>
                </c:pt>
                <c:pt idx="52406">
                  <c:v>3.3591061200000001E-2</c:v>
                </c:pt>
                <c:pt idx="52407">
                  <c:v>3.3591061399999997E-2</c:v>
                </c:pt>
                <c:pt idx="52408">
                  <c:v>3.35910616E-2</c:v>
                </c:pt>
                <c:pt idx="52409">
                  <c:v>3.3591061800000002E-2</c:v>
                </c:pt>
                <c:pt idx="52410">
                  <c:v>3.3591061999999998E-2</c:v>
                </c:pt>
                <c:pt idx="52411">
                  <c:v>3.3591062200000001E-2</c:v>
                </c:pt>
                <c:pt idx="52412">
                  <c:v>3.3591062400000003E-2</c:v>
                </c:pt>
                <c:pt idx="52413">
                  <c:v>3.3591062599999999E-2</c:v>
                </c:pt>
                <c:pt idx="52414">
                  <c:v>3.3591062800000002E-2</c:v>
                </c:pt>
                <c:pt idx="52415">
                  <c:v>3.3591062999999997E-2</c:v>
                </c:pt>
                <c:pt idx="52416">
                  <c:v>3.35910632E-2</c:v>
                </c:pt>
                <c:pt idx="52417">
                  <c:v>3.3591063400000003E-2</c:v>
                </c:pt>
                <c:pt idx="52418">
                  <c:v>3.3591063599999998E-2</c:v>
                </c:pt>
                <c:pt idx="52419">
                  <c:v>3.3591063800000001E-2</c:v>
                </c:pt>
                <c:pt idx="52420">
                  <c:v>3.3591063999999997E-2</c:v>
                </c:pt>
                <c:pt idx="52421">
                  <c:v>3.35910642E-2</c:v>
                </c:pt>
                <c:pt idx="52422">
                  <c:v>3.3591064400000002E-2</c:v>
                </c:pt>
                <c:pt idx="52423">
                  <c:v>3.3591064599999998E-2</c:v>
                </c:pt>
                <c:pt idx="52424">
                  <c:v>3.3591064800000001E-2</c:v>
                </c:pt>
                <c:pt idx="52425">
                  <c:v>3.3591065000000003E-2</c:v>
                </c:pt>
                <c:pt idx="52426">
                  <c:v>3.3591065199999999E-2</c:v>
                </c:pt>
                <c:pt idx="52427">
                  <c:v>3.3591065400000002E-2</c:v>
                </c:pt>
                <c:pt idx="52428">
                  <c:v>3.3591065599999997E-2</c:v>
                </c:pt>
                <c:pt idx="52429">
                  <c:v>3.35910658E-2</c:v>
                </c:pt>
                <c:pt idx="52430">
                  <c:v>3.3591066000000003E-2</c:v>
                </c:pt>
                <c:pt idx="52431">
                  <c:v>3.3591066199999998E-2</c:v>
                </c:pt>
                <c:pt idx="52432">
                  <c:v>3.3591066400000001E-2</c:v>
                </c:pt>
                <c:pt idx="52433">
                  <c:v>3.3591066599999997E-2</c:v>
                </c:pt>
                <c:pt idx="52434">
                  <c:v>3.35910668E-2</c:v>
                </c:pt>
                <c:pt idx="52435">
                  <c:v>3.3591067000000002E-2</c:v>
                </c:pt>
                <c:pt idx="52436">
                  <c:v>3.3591067199999998E-2</c:v>
                </c:pt>
                <c:pt idx="52437">
                  <c:v>3.3591067400000001E-2</c:v>
                </c:pt>
                <c:pt idx="52438">
                  <c:v>3.3591067600000003E-2</c:v>
                </c:pt>
                <c:pt idx="52439">
                  <c:v>3.3591067799999999E-2</c:v>
                </c:pt>
                <c:pt idx="52440">
                  <c:v>3.3591068000000002E-2</c:v>
                </c:pt>
                <c:pt idx="52441">
                  <c:v>3.3591068199999997E-2</c:v>
                </c:pt>
                <c:pt idx="52442">
                  <c:v>3.35910684E-2</c:v>
                </c:pt>
                <c:pt idx="52443">
                  <c:v>3.3591068600000003E-2</c:v>
                </c:pt>
                <c:pt idx="52444">
                  <c:v>3.3591068799999999E-2</c:v>
                </c:pt>
                <c:pt idx="52445">
                  <c:v>3.3591069000000001E-2</c:v>
                </c:pt>
                <c:pt idx="52446">
                  <c:v>3.3591069199999997E-2</c:v>
                </c:pt>
                <c:pt idx="52447">
                  <c:v>3.35910694E-2</c:v>
                </c:pt>
                <c:pt idx="52448">
                  <c:v>3.3591069600000002E-2</c:v>
                </c:pt>
                <c:pt idx="52449">
                  <c:v>3.3591069799999998E-2</c:v>
                </c:pt>
                <c:pt idx="52450">
                  <c:v>3.3591070000000001E-2</c:v>
                </c:pt>
                <c:pt idx="52451">
                  <c:v>3.3591070200000003E-2</c:v>
                </c:pt>
                <c:pt idx="52452">
                  <c:v>3.3591070399999999E-2</c:v>
                </c:pt>
                <c:pt idx="52453">
                  <c:v>3.3591070600000002E-2</c:v>
                </c:pt>
                <c:pt idx="52454">
                  <c:v>3.3591070799999997E-2</c:v>
                </c:pt>
                <c:pt idx="52455">
                  <c:v>3.3591071E-2</c:v>
                </c:pt>
                <c:pt idx="52456">
                  <c:v>3.3591071200000003E-2</c:v>
                </c:pt>
                <c:pt idx="52457">
                  <c:v>3.3591071399999999E-2</c:v>
                </c:pt>
                <c:pt idx="52458">
                  <c:v>3.3591071600000001E-2</c:v>
                </c:pt>
                <c:pt idx="52459">
                  <c:v>3.3591071799999997E-2</c:v>
                </c:pt>
                <c:pt idx="52460">
                  <c:v>3.3591072E-2</c:v>
                </c:pt>
                <c:pt idx="52461">
                  <c:v>3.3591072200000002E-2</c:v>
                </c:pt>
                <c:pt idx="52462">
                  <c:v>3.3591072399999998E-2</c:v>
                </c:pt>
                <c:pt idx="52463">
                  <c:v>3.3591072600000001E-2</c:v>
                </c:pt>
                <c:pt idx="52464">
                  <c:v>3.3591072800000003E-2</c:v>
                </c:pt>
                <c:pt idx="52465">
                  <c:v>3.3591072999999999E-2</c:v>
                </c:pt>
                <c:pt idx="52466">
                  <c:v>3.3591073200000002E-2</c:v>
                </c:pt>
                <c:pt idx="52467">
                  <c:v>3.3591073399999997E-2</c:v>
                </c:pt>
                <c:pt idx="52468">
                  <c:v>3.35910736E-2</c:v>
                </c:pt>
                <c:pt idx="52469">
                  <c:v>3.3591073800000003E-2</c:v>
                </c:pt>
                <c:pt idx="52470">
                  <c:v>3.3591073999999999E-2</c:v>
                </c:pt>
                <c:pt idx="52471">
                  <c:v>3.3591074200000001E-2</c:v>
                </c:pt>
                <c:pt idx="52472">
                  <c:v>3.3591074399999997E-2</c:v>
                </c:pt>
                <c:pt idx="52473">
                  <c:v>3.35910746E-2</c:v>
                </c:pt>
                <c:pt idx="52474">
                  <c:v>3.3591074800000002E-2</c:v>
                </c:pt>
                <c:pt idx="52475">
                  <c:v>3.3591074999999998E-2</c:v>
                </c:pt>
                <c:pt idx="52476">
                  <c:v>3.3591075200000001E-2</c:v>
                </c:pt>
                <c:pt idx="52477">
                  <c:v>3.3591075400000003E-2</c:v>
                </c:pt>
                <c:pt idx="52478">
                  <c:v>3.3591075599999999E-2</c:v>
                </c:pt>
                <c:pt idx="52479">
                  <c:v>3.3591075800000002E-2</c:v>
                </c:pt>
                <c:pt idx="52480">
                  <c:v>3.3591075999999997E-2</c:v>
                </c:pt>
                <c:pt idx="52481">
                  <c:v>3.35910762E-2</c:v>
                </c:pt>
                <c:pt idx="52482">
                  <c:v>3.3591076400000003E-2</c:v>
                </c:pt>
                <c:pt idx="52483">
                  <c:v>3.3591076599999999E-2</c:v>
                </c:pt>
                <c:pt idx="52484">
                  <c:v>3.3591076800000001E-2</c:v>
                </c:pt>
                <c:pt idx="52485">
                  <c:v>3.3591076999999997E-2</c:v>
                </c:pt>
                <c:pt idx="52486">
                  <c:v>3.35910772E-2</c:v>
                </c:pt>
                <c:pt idx="52487">
                  <c:v>3.3591077400000002E-2</c:v>
                </c:pt>
                <c:pt idx="52488">
                  <c:v>3.3591077599999998E-2</c:v>
                </c:pt>
                <c:pt idx="52489">
                  <c:v>3.3591077800000001E-2</c:v>
                </c:pt>
                <c:pt idx="52490">
                  <c:v>3.3591078000000003E-2</c:v>
                </c:pt>
                <c:pt idx="52491">
                  <c:v>3.3591078199999999E-2</c:v>
                </c:pt>
                <c:pt idx="52492">
                  <c:v>3.3591078400000002E-2</c:v>
                </c:pt>
                <c:pt idx="52493">
                  <c:v>3.3591078599999998E-2</c:v>
                </c:pt>
                <c:pt idx="52494">
                  <c:v>3.35910788E-2</c:v>
                </c:pt>
                <c:pt idx="52495">
                  <c:v>3.3591079000000003E-2</c:v>
                </c:pt>
                <c:pt idx="52496">
                  <c:v>3.3591079199999999E-2</c:v>
                </c:pt>
                <c:pt idx="52497">
                  <c:v>3.3591079400000001E-2</c:v>
                </c:pt>
                <c:pt idx="52498">
                  <c:v>3.3591079599999997E-2</c:v>
                </c:pt>
                <c:pt idx="52499">
                  <c:v>3.35910798E-2</c:v>
                </c:pt>
                <c:pt idx="52500">
                  <c:v>3.3591080000000002E-2</c:v>
                </c:pt>
                <c:pt idx="52501">
                  <c:v>3.3591080199999998E-2</c:v>
                </c:pt>
                <c:pt idx="52502">
                  <c:v>3.3591080400000001E-2</c:v>
                </c:pt>
                <c:pt idx="52503">
                  <c:v>3.3591080600000003E-2</c:v>
                </c:pt>
                <c:pt idx="52504">
                  <c:v>3.3591080799999999E-2</c:v>
                </c:pt>
                <c:pt idx="52505">
                  <c:v>3.3591081000000002E-2</c:v>
                </c:pt>
                <c:pt idx="52506">
                  <c:v>3.3591081199999998E-2</c:v>
                </c:pt>
                <c:pt idx="52507">
                  <c:v>3.35910814E-2</c:v>
                </c:pt>
                <c:pt idx="52508">
                  <c:v>3.3591081600000003E-2</c:v>
                </c:pt>
                <c:pt idx="52509">
                  <c:v>3.3591081799999999E-2</c:v>
                </c:pt>
                <c:pt idx="52510">
                  <c:v>3.3591082000000001E-2</c:v>
                </c:pt>
                <c:pt idx="52511">
                  <c:v>3.3591082199999997E-2</c:v>
                </c:pt>
                <c:pt idx="52512">
                  <c:v>3.35910824E-2</c:v>
                </c:pt>
                <c:pt idx="52513">
                  <c:v>3.3591082600000002E-2</c:v>
                </c:pt>
                <c:pt idx="52514">
                  <c:v>3.3591082799999998E-2</c:v>
                </c:pt>
                <c:pt idx="52515">
                  <c:v>3.3591083000000001E-2</c:v>
                </c:pt>
                <c:pt idx="52516">
                  <c:v>3.3591083200000003E-2</c:v>
                </c:pt>
                <c:pt idx="52517">
                  <c:v>3.3591083399999999E-2</c:v>
                </c:pt>
                <c:pt idx="52518">
                  <c:v>3.3591083600000002E-2</c:v>
                </c:pt>
                <c:pt idx="52519">
                  <c:v>3.3591083799999998E-2</c:v>
                </c:pt>
                <c:pt idx="52520">
                  <c:v>3.3591084E-2</c:v>
                </c:pt>
                <c:pt idx="52521">
                  <c:v>3.3591084200000003E-2</c:v>
                </c:pt>
                <c:pt idx="52522">
                  <c:v>3.3591084399999999E-2</c:v>
                </c:pt>
                <c:pt idx="52523">
                  <c:v>3.3591084600000001E-2</c:v>
                </c:pt>
                <c:pt idx="52524">
                  <c:v>3.3591084799999997E-2</c:v>
                </c:pt>
                <c:pt idx="52525">
                  <c:v>3.3591085E-2</c:v>
                </c:pt>
                <c:pt idx="52526">
                  <c:v>3.3591085200000002E-2</c:v>
                </c:pt>
                <c:pt idx="52527">
                  <c:v>3.3591085399999998E-2</c:v>
                </c:pt>
                <c:pt idx="52528">
                  <c:v>3.3591085600000001E-2</c:v>
                </c:pt>
                <c:pt idx="52529">
                  <c:v>3.3591085800000003E-2</c:v>
                </c:pt>
                <c:pt idx="52530">
                  <c:v>3.3591085999999999E-2</c:v>
                </c:pt>
                <c:pt idx="52531">
                  <c:v>3.3591086200000002E-2</c:v>
                </c:pt>
                <c:pt idx="52532">
                  <c:v>3.3591086399999998E-2</c:v>
                </c:pt>
                <c:pt idx="52533">
                  <c:v>3.35910866E-2</c:v>
                </c:pt>
                <c:pt idx="52534">
                  <c:v>3.3591086800000003E-2</c:v>
                </c:pt>
                <c:pt idx="52535">
                  <c:v>3.3591086999999999E-2</c:v>
                </c:pt>
                <c:pt idx="52536">
                  <c:v>3.3591087200000001E-2</c:v>
                </c:pt>
                <c:pt idx="52537">
                  <c:v>3.3591087399999997E-2</c:v>
                </c:pt>
                <c:pt idx="52538">
                  <c:v>3.35910876E-2</c:v>
                </c:pt>
                <c:pt idx="52539">
                  <c:v>3.3591087800000002E-2</c:v>
                </c:pt>
                <c:pt idx="52540">
                  <c:v>3.3591087999999998E-2</c:v>
                </c:pt>
                <c:pt idx="52541">
                  <c:v>3.3591088200000001E-2</c:v>
                </c:pt>
                <c:pt idx="52542">
                  <c:v>3.3591088400000003E-2</c:v>
                </c:pt>
                <c:pt idx="52543">
                  <c:v>3.3591088599999999E-2</c:v>
                </c:pt>
                <c:pt idx="52544">
                  <c:v>3.3591088800000002E-2</c:v>
                </c:pt>
                <c:pt idx="52545">
                  <c:v>3.3591088999999998E-2</c:v>
                </c:pt>
                <c:pt idx="52546">
                  <c:v>3.35910892E-2</c:v>
                </c:pt>
                <c:pt idx="52547">
                  <c:v>3.3591089400000003E-2</c:v>
                </c:pt>
                <c:pt idx="52548">
                  <c:v>3.3591089599999999E-2</c:v>
                </c:pt>
                <c:pt idx="52549">
                  <c:v>3.3591089800000001E-2</c:v>
                </c:pt>
                <c:pt idx="52550">
                  <c:v>3.3591089999999997E-2</c:v>
                </c:pt>
                <c:pt idx="52551">
                  <c:v>3.35910902E-2</c:v>
                </c:pt>
                <c:pt idx="52552">
                  <c:v>3.3591090400000002E-2</c:v>
                </c:pt>
                <c:pt idx="52553">
                  <c:v>3.3591090599999998E-2</c:v>
                </c:pt>
                <c:pt idx="52554">
                  <c:v>3.3591090800000001E-2</c:v>
                </c:pt>
                <c:pt idx="52555">
                  <c:v>3.3591090999999997E-2</c:v>
                </c:pt>
                <c:pt idx="52556">
                  <c:v>3.3591091199999999E-2</c:v>
                </c:pt>
                <c:pt idx="52557">
                  <c:v>3.3591091400000002E-2</c:v>
                </c:pt>
                <c:pt idx="52558">
                  <c:v>3.3591091599999998E-2</c:v>
                </c:pt>
                <c:pt idx="52559">
                  <c:v>3.35910918E-2</c:v>
                </c:pt>
                <c:pt idx="52560">
                  <c:v>3.3591092000000003E-2</c:v>
                </c:pt>
                <c:pt idx="52561">
                  <c:v>3.3591092199999999E-2</c:v>
                </c:pt>
                <c:pt idx="52562">
                  <c:v>3.3591092400000001E-2</c:v>
                </c:pt>
                <c:pt idx="52563">
                  <c:v>3.3591092599999997E-2</c:v>
                </c:pt>
                <c:pt idx="52564">
                  <c:v>3.35910928E-2</c:v>
                </c:pt>
                <c:pt idx="52565">
                  <c:v>3.3591093000000002E-2</c:v>
                </c:pt>
                <c:pt idx="52566">
                  <c:v>3.3591093199999998E-2</c:v>
                </c:pt>
                <c:pt idx="52567">
                  <c:v>3.3591093400000001E-2</c:v>
                </c:pt>
                <c:pt idx="52568">
                  <c:v>3.3591093599999997E-2</c:v>
                </c:pt>
                <c:pt idx="52569">
                  <c:v>3.3591093799999999E-2</c:v>
                </c:pt>
                <c:pt idx="52570">
                  <c:v>3.3591094000000002E-2</c:v>
                </c:pt>
                <c:pt idx="52571">
                  <c:v>3.3591094199999998E-2</c:v>
                </c:pt>
                <c:pt idx="52572">
                  <c:v>3.35910944E-2</c:v>
                </c:pt>
                <c:pt idx="52573">
                  <c:v>3.3591094600000003E-2</c:v>
                </c:pt>
                <c:pt idx="52574">
                  <c:v>3.3591094799999999E-2</c:v>
                </c:pt>
                <c:pt idx="52575">
                  <c:v>3.3591095000000001E-2</c:v>
                </c:pt>
                <c:pt idx="52576">
                  <c:v>3.3591095199999997E-2</c:v>
                </c:pt>
                <c:pt idx="52577">
                  <c:v>3.35910954E-2</c:v>
                </c:pt>
                <c:pt idx="52578">
                  <c:v>3.3591095600000002E-2</c:v>
                </c:pt>
                <c:pt idx="52579">
                  <c:v>3.3591095799999998E-2</c:v>
                </c:pt>
                <c:pt idx="52580">
                  <c:v>3.3591096000000001E-2</c:v>
                </c:pt>
                <c:pt idx="52581">
                  <c:v>3.3591096199999997E-2</c:v>
                </c:pt>
                <c:pt idx="52582">
                  <c:v>3.3591096399999999E-2</c:v>
                </c:pt>
                <c:pt idx="52583">
                  <c:v>3.3591096600000002E-2</c:v>
                </c:pt>
                <c:pt idx="52584">
                  <c:v>3.3591096799999998E-2</c:v>
                </c:pt>
                <c:pt idx="52585">
                  <c:v>3.3591097E-2</c:v>
                </c:pt>
                <c:pt idx="52586">
                  <c:v>3.3591097200000003E-2</c:v>
                </c:pt>
                <c:pt idx="52587">
                  <c:v>3.3591097399999999E-2</c:v>
                </c:pt>
                <c:pt idx="52588">
                  <c:v>3.3591097600000001E-2</c:v>
                </c:pt>
                <c:pt idx="52589">
                  <c:v>3.3591097799999997E-2</c:v>
                </c:pt>
                <c:pt idx="52590">
                  <c:v>3.3591098E-2</c:v>
                </c:pt>
                <c:pt idx="52591">
                  <c:v>3.3591098200000002E-2</c:v>
                </c:pt>
                <c:pt idx="52592">
                  <c:v>3.3591098399999998E-2</c:v>
                </c:pt>
                <c:pt idx="52593">
                  <c:v>3.3591098600000001E-2</c:v>
                </c:pt>
                <c:pt idx="52594">
                  <c:v>3.3591098799999997E-2</c:v>
                </c:pt>
                <c:pt idx="52595">
                  <c:v>3.3591098999999999E-2</c:v>
                </c:pt>
                <c:pt idx="52596">
                  <c:v>3.3591099200000002E-2</c:v>
                </c:pt>
                <c:pt idx="52597">
                  <c:v>3.3591099399999998E-2</c:v>
                </c:pt>
                <c:pt idx="52598">
                  <c:v>3.35910996E-2</c:v>
                </c:pt>
                <c:pt idx="52599">
                  <c:v>3.3591099800000003E-2</c:v>
                </c:pt>
                <c:pt idx="52600">
                  <c:v>3.3591099999999999E-2</c:v>
                </c:pt>
                <c:pt idx="52601">
                  <c:v>3.3591100200000001E-2</c:v>
                </c:pt>
                <c:pt idx="52602">
                  <c:v>3.3591100399999997E-2</c:v>
                </c:pt>
                <c:pt idx="52603">
                  <c:v>3.35911006E-2</c:v>
                </c:pt>
                <c:pt idx="52604">
                  <c:v>3.3591100800000002E-2</c:v>
                </c:pt>
                <c:pt idx="52605">
                  <c:v>3.3591100999999998E-2</c:v>
                </c:pt>
                <c:pt idx="52606">
                  <c:v>3.3591101200000001E-2</c:v>
                </c:pt>
                <c:pt idx="52607">
                  <c:v>3.3591101399999997E-2</c:v>
                </c:pt>
                <c:pt idx="52608">
                  <c:v>3.3591101599999999E-2</c:v>
                </c:pt>
                <c:pt idx="52609">
                  <c:v>3.3591101800000002E-2</c:v>
                </c:pt>
                <c:pt idx="52610">
                  <c:v>3.3591101999999998E-2</c:v>
                </c:pt>
                <c:pt idx="52611">
                  <c:v>3.35911022E-2</c:v>
                </c:pt>
                <c:pt idx="52612">
                  <c:v>3.3591102400000003E-2</c:v>
                </c:pt>
                <c:pt idx="52613">
                  <c:v>3.3591102599999999E-2</c:v>
                </c:pt>
                <c:pt idx="52614">
                  <c:v>3.3591102800000001E-2</c:v>
                </c:pt>
                <c:pt idx="52615">
                  <c:v>3.3591102999999997E-2</c:v>
                </c:pt>
                <c:pt idx="52616">
                  <c:v>3.35911032E-2</c:v>
                </c:pt>
                <c:pt idx="52617">
                  <c:v>3.3591103400000002E-2</c:v>
                </c:pt>
                <c:pt idx="52618">
                  <c:v>3.3591103599999998E-2</c:v>
                </c:pt>
                <c:pt idx="52619">
                  <c:v>3.3591103800000001E-2</c:v>
                </c:pt>
                <c:pt idx="52620">
                  <c:v>3.3591103999999997E-2</c:v>
                </c:pt>
                <c:pt idx="52621">
                  <c:v>3.3591104199999999E-2</c:v>
                </c:pt>
                <c:pt idx="52622">
                  <c:v>3.3591104400000002E-2</c:v>
                </c:pt>
                <c:pt idx="52623">
                  <c:v>3.3591104599999998E-2</c:v>
                </c:pt>
                <c:pt idx="52624">
                  <c:v>3.35911048E-2</c:v>
                </c:pt>
                <c:pt idx="52625">
                  <c:v>3.3591105000000003E-2</c:v>
                </c:pt>
                <c:pt idx="52626">
                  <c:v>3.3591105199999999E-2</c:v>
                </c:pt>
                <c:pt idx="52627">
                  <c:v>3.3591105400000001E-2</c:v>
                </c:pt>
                <c:pt idx="52628">
                  <c:v>3.3591105599999997E-2</c:v>
                </c:pt>
                <c:pt idx="52629">
                  <c:v>3.35911058E-2</c:v>
                </c:pt>
                <c:pt idx="52630">
                  <c:v>3.3591106000000003E-2</c:v>
                </c:pt>
                <c:pt idx="52631">
                  <c:v>3.3591106199999998E-2</c:v>
                </c:pt>
                <c:pt idx="52632">
                  <c:v>3.3591106400000001E-2</c:v>
                </c:pt>
                <c:pt idx="52633">
                  <c:v>3.3591106599999997E-2</c:v>
                </c:pt>
                <c:pt idx="52634">
                  <c:v>3.3591106799999999E-2</c:v>
                </c:pt>
                <c:pt idx="52635">
                  <c:v>3.3591107000000002E-2</c:v>
                </c:pt>
                <c:pt idx="52636">
                  <c:v>3.3591107199999998E-2</c:v>
                </c:pt>
                <c:pt idx="52637">
                  <c:v>3.35911074E-2</c:v>
                </c:pt>
                <c:pt idx="52638">
                  <c:v>3.3591107600000003E-2</c:v>
                </c:pt>
                <c:pt idx="52639">
                  <c:v>3.3591107799999999E-2</c:v>
                </c:pt>
                <c:pt idx="52640">
                  <c:v>3.3591108000000001E-2</c:v>
                </c:pt>
                <c:pt idx="52641">
                  <c:v>3.3591108199999997E-2</c:v>
                </c:pt>
                <c:pt idx="52642">
                  <c:v>3.35911084E-2</c:v>
                </c:pt>
                <c:pt idx="52643">
                  <c:v>3.3591108600000003E-2</c:v>
                </c:pt>
                <c:pt idx="52644">
                  <c:v>3.3591108799999998E-2</c:v>
                </c:pt>
                <c:pt idx="52645">
                  <c:v>3.3591109000000001E-2</c:v>
                </c:pt>
                <c:pt idx="52646">
                  <c:v>3.3591109199999997E-2</c:v>
                </c:pt>
                <c:pt idx="52647">
                  <c:v>3.3591109399999999E-2</c:v>
                </c:pt>
                <c:pt idx="52648">
                  <c:v>3.3591109600000002E-2</c:v>
                </c:pt>
                <c:pt idx="52649">
                  <c:v>3.3591109799999998E-2</c:v>
                </c:pt>
                <c:pt idx="52650">
                  <c:v>3.359111E-2</c:v>
                </c:pt>
                <c:pt idx="52651">
                  <c:v>3.3591110200000003E-2</c:v>
                </c:pt>
                <c:pt idx="52652">
                  <c:v>3.3591110399999999E-2</c:v>
                </c:pt>
                <c:pt idx="52653">
                  <c:v>3.3591110600000001E-2</c:v>
                </c:pt>
                <c:pt idx="52654">
                  <c:v>3.3591110799999997E-2</c:v>
                </c:pt>
                <c:pt idx="52655">
                  <c:v>3.3591111E-2</c:v>
                </c:pt>
                <c:pt idx="52656">
                  <c:v>3.3591111200000003E-2</c:v>
                </c:pt>
                <c:pt idx="52657">
                  <c:v>3.3591111399999998E-2</c:v>
                </c:pt>
                <c:pt idx="52658">
                  <c:v>3.3591111600000001E-2</c:v>
                </c:pt>
                <c:pt idx="52659">
                  <c:v>3.3591111799999997E-2</c:v>
                </c:pt>
                <c:pt idx="52660">
                  <c:v>3.3591111999999999E-2</c:v>
                </c:pt>
                <c:pt idx="52661">
                  <c:v>3.3591112200000002E-2</c:v>
                </c:pt>
                <c:pt idx="52662">
                  <c:v>3.3591112399999998E-2</c:v>
                </c:pt>
                <c:pt idx="52663">
                  <c:v>3.35911126E-2</c:v>
                </c:pt>
                <c:pt idx="52664">
                  <c:v>3.3591112800000003E-2</c:v>
                </c:pt>
                <c:pt idx="52665">
                  <c:v>3.3591112999999999E-2</c:v>
                </c:pt>
                <c:pt idx="52666">
                  <c:v>3.3591113200000002E-2</c:v>
                </c:pt>
                <c:pt idx="52667">
                  <c:v>3.3591113399999997E-2</c:v>
                </c:pt>
                <c:pt idx="52668">
                  <c:v>3.35911136E-2</c:v>
                </c:pt>
                <c:pt idx="52669">
                  <c:v>3.3591113800000003E-2</c:v>
                </c:pt>
                <c:pt idx="52670">
                  <c:v>3.3591113999999998E-2</c:v>
                </c:pt>
                <c:pt idx="52671">
                  <c:v>3.3591114200000001E-2</c:v>
                </c:pt>
                <c:pt idx="52672">
                  <c:v>3.3591114399999997E-2</c:v>
                </c:pt>
                <c:pt idx="52673">
                  <c:v>3.3591114599999999E-2</c:v>
                </c:pt>
                <c:pt idx="52674">
                  <c:v>3.3591114800000002E-2</c:v>
                </c:pt>
                <c:pt idx="52675">
                  <c:v>3.3591114999999998E-2</c:v>
                </c:pt>
                <c:pt idx="52676">
                  <c:v>3.35911152E-2</c:v>
                </c:pt>
                <c:pt idx="52677">
                  <c:v>3.3591115400000003E-2</c:v>
                </c:pt>
                <c:pt idx="52678">
                  <c:v>3.3591115599999999E-2</c:v>
                </c:pt>
                <c:pt idx="52679">
                  <c:v>3.3591115800000002E-2</c:v>
                </c:pt>
                <c:pt idx="52680">
                  <c:v>3.3591115999999997E-2</c:v>
                </c:pt>
                <c:pt idx="52681">
                  <c:v>3.35911162E-2</c:v>
                </c:pt>
                <c:pt idx="52682">
                  <c:v>3.3591116400000003E-2</c:v>
                </c:pt>
                <c:pt idx="52683">
                  <c:v>3.3591116599999998E-2</c:v>
                </c:pt>
                <c:pt idx="52684">
                  <c:v>3.3591116800000001E-2</c:v>
                </c:pt>
                <c:pt idx="52685">
                  <c:v>3.3591116999999997E-2</c:v>
                </c:pt>
                <c:pt idx="52686">
                  <c:v>3.3591117199999999E-2</c:v>
                </c:pt>
                <c:pt idx="52687">
                  <c:v>3.3591117400000002E-2</c:v>
                </c:pt>
                <c:pt idx="52688">
                  <c:v>3.3591117599999998E-2</c:v>
                </c:pt>
                <c:pt idx="52689">
                  <c:v>3.35911178E-2</c:v>
                </c:pt>
                <c:pt idx="52690">
                  <c:v>3.3591118000000003E-2</c:v>
                </c:pt>
                <c:pt idx="52691">
                  <c:v>3.3591118199999999E-2</c:v>
                </c:pt>
                <c:pt idx="52692">
                  <c:v>3.3591118400000002E-2</c:v>
                </c:pt>
                <c:pt idx="52693">
                  <c:v>3.3591118599999997E-2</c:v>
                </c:pt>
                <c:pt idx="52694">
                  <c:v>3.35911188E-2</c:v>
                </c:pt>
                <c:pt idx="52695">
                  <c:v>3.3591119000000003E-2</c:v>
                </c:pt>
                <c:pt idx="52696">
                  <c:v>3.3591119199999998E-2</c:v>
                </c:pt>
                <c:pt idx="52697">
                  <c:v>3.3591119400000001E-2</c:v>
                </c:pt>
                <c:pt idx="52698">
                  <c:v>3.3591119599999997E-2</c:v>
                </c:pt>
                <c:pt idx="52699">
                  <c:v>3.3591119799999999E-2</c:v>
                </c:pt>
                <c:pt idx="52700">
                  <c:v>3.3591120000000002E-2</c:v>
                </c:pt>
                <c:pt idx="52701">
                  <c:v>3.3591120199999998E-2</c:v>
                </c:pt>
                <c:pt idx="52702">
                  <c:v>3.35911204E-2</c:v>
                </c:pt>
                <c:pt idx="52703">
                  <c:v>3.3591120600000003E-2</c:v>
                </c:pt>
                <c:pt idx="52704">
                  <c:v>3.3591120799999999E-2</c:v>
                </c:pt>
                <c:pt idx="52705">
                  <c:v>3.3591121000000002E-2</c:v>
                </c:pt>
                <c:pt idx="52706">
                  <c:v>3.3591121199999997E-2</c:v>
                </c:pt>
                <c:pt idx="52707">
                  <c:v>3.35911214E-2</c:v>
                </c:pt>
                <c:pt idx="52708">
                  <c:v>3.3591121600000003E-2</c:v>
                </c:pt>
                <c:pt idx="52709">
                  <c:v>3.3591121799999998E-2</c:v>
                </c:pt>
                <c:pt idx="52710">
                  <c:v>3.3591122000000001E-2</c:v>
                </c:pt>
                <c:pt idx="52711">
                  <c:v>3.3591122199999997E-2</c:v>
                </c:pt>
                <c:pt idx="52712">
                  <c:v>3.3591122399999999E-2</c:v>
                </c:pt>
                <c:pt idx="52713">
                  <c:v>3.3591122600000002E-2</c:v>
                </c:pt>
                <c:pt idx="52714">
                  <c:v>3.3591122799999998E-2</c:v>
                </c:pt>
                <c:pt idx="52715">
                  <c:v>3.3591123000000001E-2</c:v>
                </c:pt>
                <c:pt idx="52716">
                  <c:v>3.3591123200000003E-2</c:v>
                </c:pt>
                <c:pt idx="52717">
                  <c:v>3.3591123399999999E-2</c:v>
                </c:pt>
                <c:pt idx="52718">
                  <c:v>3.3591123600000002E-2</c:v>
                </c:pt>
                <c:pt idx="52719">
                  <c:v>3.3591123799999997E-2</c:v>
                </c:pt>
                <c:pt idx="52720">
                  <c:v>3.3591124E-2</c:v>
                </c:pt>
                <c:pt idx="52721">
                  <c:v>3.3591124200000003E-2</c:v>
                </c:pt>
                <c:pt idx="52722">
                  <c:v>3.3591124399999998E-2</c:v>
                </c:pt>
                <c:pt idx="52723">
                  <c:v>3.3591124600000001E-2</c:v>
                </c:pt>
                <c:pt idx="52724">
                  <c:v>3.3591124799999997E-2</c:v>
                </c:pt>
                <c:pt idx="52725">
                  <c:v>3.3591124999999999E-2</c:v>
                </c:pt>
                <c:pt idx="52726">
                  <c:v>3.3591125200000002E-2</c:v>
                </c:pt>
                <c:pt idx="52727">
                  <c:v>3.3591125399999998E-2</c:v>
                </c:pt>
                <c:pt idx="52728">
                  <c:v>3.3591125600000001E-2</c:v>
                </c:pt>
                <c:pt idx="52729">
                  <c:v>3.3591125800000003E-2</c:v>
                </c:pt>
                <c:pt idx="52730">
                  <c:v>3.3591125999999999E-2</c:v>
                </c:pt>
                <c:pt idx="52731">
                  <c:v>3.3591126200000002E-2</c:v>
                </c:pt>
                <c:pt idx="52732">
                  <c:v>3.3591126399999997E-2</c:v>
                </c:pt>
                <c:pt idx="52733">
                  <c:v>3.35911266E-2</c:v>
                </c:pt>
                <c:pt idx="52734">
                  <c:v>3.3591126800000003E-2</c:v>
                </c:pt>
                <c:pt idx="52735">
                  <c:v>3.3591126999999998E-2</c:v>
                </c:pt>
                <c:pt idx="52736">
                  <c:v>3.3591127200000001E-2</c:v>
                </c:pt>
                <c:pt idx="52737">
                  <c:v>3.3591127399999997E-2</c:v>
                </c:pt>
                <c:pt idx="52738">
                  <c:v>3.3591127599999999E-2</c:v>
                </c:pt>
                <c:pt idx="52739">
                  <c:v>3.3591127800000002E-2</c:v>
                </c:pt>
                <c:pt idx="52740">
                  <c:v>3.3591127999999998E-2</c:v>
                </c:pt>
                <c:pt idx="52741">
                  <c:v>3.3591128200000001E-2</c:v>
                </c:pt>
                <c:pt idx="52742">
                  <c:v>3.3591128400000003E-2</c:v>
                </c:pt>
                <c:pt idx="52743">
                  <c:v>3.3591128599999999E-2</c:v>
                </c:pt>
                <c:pt idx="52744">
                  <c:v>3.3591128800000002E-2</c:v>
                </c:pt>
                <c:pt idx="52745">
                  <c:v>3.3591128999999997E-2</c:v>
                </c:pt>
                <c:pt idx="52746">
                  <c:v>3.35911292E-2</c:v>
                </c:pt>
                <c:pt idx="52747">
                  <c:v>3.3591129400000003E-2</c:v>
                </c:pt>
                <c:pt idx="52748">
                  <c:v>3.3591129599999998E-2</c:v>
                </c:pt>
                <c:pt idx="52749">
                  <c:v>3.3591129800000001E-2</c:v>
                </c:pt>
                <c:pt idx="52750">
                  <c:v>3.3591129999999997E-2</c:v>
                </c:pt>
                <c:pt idx="52751">
                  <c:v>3.3591130199999999E-2</c:v>
                </c:pt>
                <c:pt idx="52752">
                  <c:v>3.3591130400000002E-2</c:v>
                </c:pt>
                <c:pt idx="52753">
                  <c:v>3.3591130599999998E-2</c:v>
                </c:pt>
                <c:pt idx="52754">
                  <c:v>3.3591130800000001E-2</c:v>
                </c:pt>
                <c:pt idx="52755">
                  <c:v>3.3591131000000003E-2</c:v>
                </c:pt>
                <c:pt idx="52756">
                  <c:v>3.3591131199999999E-2</c:v>
                </c:pt>
                <c:pt idx="52757">
                  <c:v>3.3591131400000002E-2</c:v>
                </c:pt>
                <c:pt idx="52758">
                  <c:v>3.3591131599999997E-2</c:v>
                </c:pt>
                <c:pt idx="52759">
                  <c:v>3.35911318E-2</c:v>
                </c:pt>
                <c:pt idx="52760">
                  <c:v>3.3591132000000003E-2</c:v>
                </c:pt>
                <c:pt idx="52761">
                  <c:v>3.3591132199999998E-2</c:v>
                </c:pt>
                <c:pt idx="52762">
                  <c:v>3.3591132400000001E-2</c:v>
                </c:pt>
                <c:pt idx="52763">
                  <c:v>3.3591132599999997E-2</c:v>
                </c:pt>
                <c:pt idx="52764">
                  <c:v>3.35911328E-2</c:v>
                </c:pt>
                <c:pt idx="52765">
                  <c:v>3.3591133000000002E-2</c:v>
                </c:pt>
                <c:pt idx="52766">
                  <c:v>3.3591133199999998E-2</c:v>
                </c:pt>
                <c:pt idx="52767">
                  <c:v>3.3591133400000001E-2</c:v>
                </c:pt>
                <c:pt idx="52768">
                  <c:v>3.3591133600000003E-2</c:v>
                </c:pt>
                <c:pt idx="52769">
                  <c:v>3.3591133799999999E-2</c:v>
                </c:pt>
                <c:pt idx="52770">
                  <c:v>3.3591134000000002E-2</c:v>
                </c:pt>
                <c:pt idx="52771">
                  <c:v>3.3591134199999997E-2</c:v>
                </c:pt>
                <c:pt idx="52772">
                  <c:v>3.35911344E-2</c:v>
                </c:pt>
                <c:pt idx="52773">
                  <c:v>3.3591134600000003E-2</c:v>
                </c:pt>
                <c:pt idx="52774">
                  <c:v>3.3591134799999998E-2</c:v>
                </c:pt>
                <c:pt idx="52775">
                  <c:v>3.3591135000000001E-2</c:v>
                </c:pt>
                <c:pt idx="52776">
                  <c:v>3.3591135199999997E-2</c:v>
                </c:pt>
                <c:pt idx="52777">
                  <c:v>3.35911354E-2</c:v>
                </c:pt>
                <c:pt idx="52778">
                  <c:v>3.3591135600000002E-2</c:v>
                </c:pt>
                <c:pt idx="52779">
                  <c:v>3.3591135799999998E-2</c:v>
                </c:pt>
                <c:pt idx="52780">
                  <c:v>3.3591136000000001E-2</c:v>
                </c:pt>
                <c:pt idx="52781">
                  <c:v>3.3591136200000003E-2</c:v>
                </c:pt>
                <c:pt idx="52782">
                  <c:v>3.3591136399999999E-2</c:v>
                </c:pt>
                <c:pt idx="52783">
                  <c:v>3.3591136600000002E-2</c:v>
                </c:pt>
                <c:pt idx="52784">
                  <c:v>3.3591136799999997E-2</c:v>
                </c:pt>
                <c:pt idx="52785">
                  <c:v>3.3591137E-2</c:v>
                </c:pt>
                <c:pt idx="52786">
                  <c:v>3.3591137200000003E-2</c:v>
                </c:pt>
                <c:pt idx="52787">
                  <c:v>3.3591137399999998E-2</c:v>
                </c:pt>
                <c:pt idx="52788">
                  <c:v>3.3591137600000001E-2</c:v>
                </c:pt>
                <c:pt idx="52789">
                  <c:v>3.3591137799999997E-2</c:v>
                </c:pt>
                <c:pt idx="52790">
                  <c:v>3.3591138E-2</c:v>
                </c:pt>
                <c:pt idx="52791">
                  <c:v>3.3591138200000002E-2</c:v>
                </c:pt>
                <c:pt idx="52792">
                  <c:v>3.3591138399999998E-2</c:v>
                </c:pt>
                <c:pt idx="52793">
                  <c:v>3.3591138600000001E-2</c:v>
                </c:pt>
                <c:pt idx="52794">
                  <c:v>3.3591138800000003E-2</c:v>
                </c:pt>
                <c:pt idx="52795">
                  <c:v>3.3591138999999999E-2</c:v>
                </c:pt>
                <c:pt idx="52796">
                  <c:v>3.3591139200000002E-2</c:v>
                </c:pt>
                <c:pt idx="52797">
                  <c:v>3.3591139399999997E-2</c:v>
                </c:pt>
                <c:pt idx="52798">
                  <c:v>3.35911396E-2</c:v>
                </c:pt>
                <c:pt idx="52799">
                  <c:v>3.3591139800000003E-2</c:v>
                </c:pt>
                <c:pt idx="52800">
                  <c:v>3.3591139999999998E-2</c:v>
                </c:pt>
                <c:pt idx="52801">
                  <c:v>3.3591140200000001E-2</c:v>
                </c:pt>
                <c:pt idx="52802">
                  <c:v>3.3591140399999997E-2</c:v>
                </c:pt>
                <c:pt idx="52803">
                  <c:v>3.35911406E-2</c:v>
                </c:pt>
                <c:pt idx="52804">
                  <c:v>3.3591140800000002E-2</c:v>
                </c:pt>
                <c:pt idx="52805">
                  <c:v>3.3591140999999998E-2</c:v>
                </c:pt>
                <c:pt idx="52806">
                  <c:v>3.3591141200000001E-2</c:v>
                </c:pt>
                <c:pt idx="52807">
                  <c:v>3.3591141400000003E-2</c:v>
                </c:pt>
                <c:pt idx="52808">
                  <c:v>3.3591141599999999E-2</c:v>
                </c:pt>
                <c:pt idx="52809">
                  <c:v>3.3591141800000002E-2</c:v>
                </c:pt>
                <c:pt idx="52810">
                  <c:v>3.3591141999999997E-2</c:v>
                </c:pt>
                <c:pt idx="52811">
                  <c:v>3.35911422E-2</c:v>
                </c:pt>
                <c:pt idx="52812">
                  <c:v>3.3591142400000003E-2</c:v>
                </c:pt>
                <c:pt idx="52813">
                  <c:v>3.3591142599999999E-2</c:v>
                </c:pt>
                <c:pt idx="52814">
                  <c:v>3.3591142800000001E-2</c:v>
                </c:pt>
                <c:pt idx="52815">
                  <c:v>3.3591142999999997E-2</c:v>
                </c:pt>
                <c:pt idx="52816">
                  <c:v>3.35911432E-2</c:v>
                </c:pt>
                <c:pt idx="52817">
                  <c:v>3.3591143400000002E-2</c:v>
                </c:pt>
                <c:pt idx="52818">
                  <c:v>3.3591143599999998E-2</c:v>
                </c:pt>
                <c:pt idx="52819">
                  <c:v>3.3591143800000001E-2</c:v>
                </c:pt>
                <c:pt idx="52820">
                  <c:v>3.3591144000000003E-2</c:v>
                </c:pt>
                <c:pt idx="52821">
                  <c:v>3.3591144199999999E-2</c:v>
                </c:pt>
                <c:pt idx="52822">
                  <c:v>3.3591144400000002E-2</c:v>
                </c:pt>
                <c:pt idx="52823">
                  <c:v>3.3591144599999997E-2</c:v>
                </c:pt>
                <c:pt idx="52824">
                  <c:v>3.35911448E-2</c:v>
                </c:pt>
                <c:pt idx="52825">
                  <c:v>3.3591145000000003E-2</c:v>
                </c:pt>
                <c:pt idx="52826">
                  <c:v>3.3591145199999999E-2</c:v>
                </c:pt>
                <c:pt idx="52827">
                  <c:v>3.3591145400000001E-2</c:v>
                </c:pt>
                <c:pt idx="52828">
                  <c:v>3.3591145599999997E-2</c:v>
                </c:pt>
                <c:pt idx="52829">
                  <c:v>3.35911458E-2</c:v>
                </c:pt>
                <c:pt idx="52830">
                  <c:v>3.3591146000000002E-2</c:v>
                </c:pt>
                <c:pt idx="52831">
                  <c:v>3.3591146199999998E-2</c:v>
                </c:pt>
                <c:pt idx="52832">
                  <c:v>3.3591146400000001E-2</c:v>
                </c:pt>
                <c:pt idx="52833">
                  <c:v>3.3591146600000003E-2</c:v>
                </c:pt>
                <c:pt idx="52834">
                  <c:v>3.3591146799999999E-2</c:v>
                </c:pt>
                <c:pt idx="52835">
                  <c:v>3.3591147000000002E-2</c:v>
                </c:pt>
                <c:pt idx="52836">
                  <c:v>3.3591147199999997E-2</c:v>
                </c:pt>
                <c:pt idx="52837">
                  <c:v>3.35911474E-2</c:v>
                </c:pt>
                <c:pt idx="52838">
                  <c:v>3.3591147600000003E-2</c:v>
                </c:pt>
                <c:pt idx="52839">
                  <c:v>3.3591147799999999E-2</c:v>
                </c:pt>
                <c:pt idx="52840">
                  <c:v>3.3591148000000001E-2</c:v>
                </c:pt>
                <c:pt idx="52841">
                  <c:v>3.3591148199999997E-2</c:v>
                </c:pt>
                <c:pt idx="52842">
                  <c:v>3.35911484E-2</c:v>
                </c:pt>
                <c:pt idx="52843">
                  <c:v>3.3591148600000002E-2</c:v>
                </c:pt>
                <c:pt idx="52844">
                  <c:v>3.3591148799999998E-2</c:v>
                </c:pt>
                <c:pt idx="52845">
                  <c:v>3.3591149000000001E-2</c:v>
                </c:pt>
                <c:pt idx="52846">
                  <c:v>3.3591149200000003E-2</c:v>
                </c:pt>
                <c:pt idx="52847">
                  <c:v>3.3591149399999999E-2</c:v>
                </c:pt>
                <c:pt idx="52848">
                  <c:v>3.3591149600000002E-2</c:v>
                </c:pt>
                <c:pt idx="52849">
                  <c:v>3.3591149799999998E-2</c:v>
                </c:pt>
                <c:pt idx="52850">
                  <c:v>3.359115E-2</c:v>
                </c:pt>
                <c:pt idx="52851">
                  <c:v>3.3591150200000003E-2</c:v>
                </c:pt>
                <c:pt idx="52852">
                  <c:v>3.3591150399999999E-2</c:v>
                </c:pt>
                <c:pt idx="52853">
                  <c:v>3.3591150600000001E-2</c:v>
                </c:pt>
                <c:pt idx="52854">
                  <c:v>3.3591150799999997E-2</c:v>
                </c:pt>
                <c:pt idx="52855">
                  <c:v>3.3591151E-2</c:v>
                </c:pt>
                <c:pt idx="52856">
                  <c:v>3.3591151200000002E-2</c:v>
                </c:pt>
                <c:pt idx="52857">
                  <c:v>3.3591151399999998E-2</c:v>
                </c:pt>
                <c:pt idx="52858">
                  <c:v>3.3591151600000001E-2</c:v>
                </c:pt>
                <c:pt idx="52859">
                  <c:v>3.3591151800000003E-2</c:v>
                </c:pt>
                <c:pt idx="52860">
                  <c:v>3.3591151999999999E-2</c:v>
                </c:pt>
                <c:pt idx="52861">
                  <c:v>3.3591152200000002E-2</c:v>
                </c:pt>
                <c:pt idx="52862">
                  <c:v>3.3591152399999998E-2</c:v>
                </c:pt>
                <c:pt idx="52863">
                  <c:v>3.35911526E-2</c:v>
                </c:pt>
                <c:pt idx="52864">
                  <c:v>3.3591152800000003E-2</c:v>
                </c:pt>
                <c:pt idx="52865">
                  <c:v>3.3591152999999999E-2</c:v>
                </c:pt>
                <c:pt idx="52866">
                  <c:v>3.3591153200000001E-2</c:v>
                </c:pt>
                <c:pt idx="52867">
                  <c:v>3.3591153399999997E-2</c:v>
                </c:pt>
                <c:pt idx="52868">
                  <c:v>3.35911536E-2</c:v>
                </c:pt>
                <c:pt idx="52869">
                  <c:v>3.3591153800000002E-2</c:v>
                </c:pt>
                <c:pt idx="52870">
                  <c:v>3.3591153999999998E-2</c:v>
                </c:pt>
                <c:pt idx="52871">
                  <c:v>3.3591154200000001E-2</c:v>
                </c:pt>
                <c:pt idx="52872">
                  <c:v>3.3591154400000003E-2</c:v>
                </c:pt>
                <c:pt idx="52873">
                  <c:v>3.3591154599999999E-2</c:v>
                </c:pt>
                <c:pt idx="52874">
                  <c:v>3.3591154800000002E-2</c:v>
                </c:pt>
                <c:pt idx="52875">
                  <c:v>3.3591154999999998E-2</c:v>
                </c:pt>
                <c:pt idx="52876">
                  <c:v>3.35911552E-2</c:v>
                </c:pt>
                <c:pt idx="52877">
                  <c:v>3.3591155400000003E-2</c:v>
                </c:pt>
                <c:pt idx="52878">
                  <c:v>3.3591155599999999E-2</c:v>
                </c:pt>
                <c:pt idx="52879">
                  <c:v>3.3591155800000001E-2</c:v>
                </c:pt>
                <c:pt idx="52880">
                  <c:v>3.3591155999999997E-2</c:v>
                </c:pt>
                <c:pt idx="52881">
                  <c:v>3.35911562E-2</c:v>
                </c:pt>
                <c:pt idx="52882">
                  <c:v>3.3591156400000002E-2</c:v>
                </c:pt>
                <c:pt idx="52883">
                  <c:v>3.3591156599999998E-2</c:v>
                </c:pt>
                <c:pt idx="52884">
                  <c:v>3.3591156800000001E-2</c:v>
                </c:pt>
                <c:pt idx="52885">
                  <c:v>3.3591157000000003E-2</c:v>
                </c:pt>
                <c:pt idx="52886">
                  <c:v>3.3591157199999999E-2</c:v>
                </c:pt>
                <c:pt idx="52887">
                  <c:v>3.3591157400000002E-2</c:v>
                </c:pt>
                <c:pt idx="52888">
                  <c:v>3.3591157599999998E-2</c:v>
                </c:pt>
                <c:pt idx="52889">
                  <c:v>3.35911578E-2</c:v>
                </c:pt>
                <c:pt idx="52890">
                  <c:v>3.3591158000000003E-2</c:v>
                </c:pt>
                <c:pt idx="52891">
                  <c:v>3.3591158199999999E-2</c:v>
                </c:pt>
                <c:pt idx="52892">
                  <c:v>3.3591158400000001E-2</c:v>
                </c:pt>
                <c:pt idx="52893">
                  <c:v>3.3591158599999997E-2</c:v>
                </c:pt>
                <c:pt idx="52894">
                  <c:v>3.35911588E-2</c:v>
                </c:pt>
                <c:pt idx="52895">
                  <c:v>3.3591159000000002E-2</c:v>
                </c:pt>
                <c:pt idx="52896">
                  <c:v>3.3591159199999998E-2</c:v>
                </c:pt>
                <c:pt idx="52897">
                  <c:v>3.3591159400000001E-2</c:v>
                </c:pt>
                <c:pt idx="52898">
                  <c:v>3.3591159600000003E-2</c:v>
                </c:pt>
                <c:pt idx="52899">
                  <c:v>3.3591159799999999E-2</c:v>
                </c:pt>
                <c:pt idx="52900">
                  <c:v>3.3591160000000002E-2</c:v>
                </c:pt>
                <c:pt idx="52901">
                  <c:v>3.3591160199999998E-2</c:v>
                </c:pt>
                <c:pt idx="52902">
                  <c:v>3.35911604E-2</c:v>
                </c:pt>
                <c:pt idx="52903">
                  <c:v>3.3591160600000003E-2</c:v>
                </c:pt>
                <c:pt idx="52904">
                  <c:v>3.3591160799999999E-2</c:v>
                </c:pt>
                <c:pt idx="52905">
                  <c:v>3.3591161000000001E-2</c:v>
                </c:pt>
                <c:pt idx="52906">
                  <c:v>3.3591161199999997E-2</c:v>
                </c:pt>
                <c:pt idx="52907">
                  <c:v>3.35911614E-2</c:v>
                </c:pt>
                <c:pt idx="52908">
                  <c:v>3.3591161600000002E-2</c:v>
                </c:pt>
                <c:pt idx="52909">
                  <c:v>3.3591161799999998E-2</c:v>
                </c:pt>
                <c:pt idx="52910">
                  <c:v>3.3591162000000001E-2</c:v>
                </c:pt>
                <c:pt idx="52911">
                  <c:v>3.3591162200000003E-2</c:v>
                </c:pt>
                <c:pt idx="52912">
                  <c:v>3.3591162399999999E-2</c:v>
                </c:pt>
                <c:pt idx="52913">
                  <c:v>3.3591162600000002E-2</c:v>
                </c:pt>
                <c:pt idx="52914">
                  <c:v>3.3591162799999998E-2</c:v>
                </c:pt>
                <c:pt idx="52915">
                  <c:v>3.3591163E-2</c:v>
                </c:pt>
                <c:pt idx="52916">
                  <c:v>3.3591163200000003E-2</c:v>
                </c:pt>
                <c:pt idx="52917">
                  <c:v>3.3591163399999999E-2</c:v>
                </c:pt>
                <c:pt idx="52918">
                  <c:v>3.3591163600000001E-2</c:v>
                </c:pt>
                <c:pt idx="52919">
                  <c:v>3.3591163799999997E-2</c:v>
                </c:pt>
                <c:pt idx="52920">
                  <c:v>3.3591164E-2</c:v>
                </c:pt>
                <c:pt idx="52921">
                  <c:v>3.3591164200000002E-2</c:v>
                </c:pt>
                <c:pt idx="52922">
                  <c:v>3.3591164399999998E-2</c:v>
                </c:pt>
                <c:pt idx="52923">
                  <c:v>3.3591164600000001E-2</c:v>
                </c:pt>
                <c:pt idx="52924">
                  <c:v>3.3591164799999997E-2</c:v>
                </c:pt>
                <c:pt idx="52925">
                  <c:v>3.3591164999999999E-2</c:v>
                </c:pt>
                <c:pt idx="52926">
                  <c:v>3.3591165200000002E-2</c:v>
                </c:pt>
                <c:pt idx="52927">
                  <c:v>3.3591165399999998E-2</c:v>
                </c:pt>
                <c:pt idx="52928">
                  <c:v>3.35911656E-2</c:v>
                </c:pt>
                <c:pt idx="52929">
                  <c:v>3.3591165800000003E-2</c:v>
                </c:pt>
                <c:pt idx="52930">
                  <c:v>3.3591165999999999E-2</c:v>
                </c:pt>
                <c:pt idx="52931">
                  <c:v>3.3591166200000001E-2</c:v>
                </c:pt>
                <c:pt idx="52932">
                  <c:v>3.3591166399999997E-2</c:v>
                </c:pt>
                <c:pt idx="52933">
                  <c:v>3.35911666E-2</c:v>
                </c:pt>
                <c:pt idx="52934">
                  <c:v>3.3591166800000002E-2</c:v>
                </c:pt>
                <c:pt idx="52935">
                  <c:v>3.3591166999999998E-2</c:v>
                </c:pt>
                <c:pt idx="52936">
                  <c:v>3.3591167200000001E-2</c:v>
                </c:pt>
                <c:pt idx="52937">
                  <c:v>3.3591167399999997E-2</c:v>
                </c:pt>
                <c:pt idx="52938">
                  <c:v>3.3591167599999999E-2</c:v>
                </c:pt>
                <c:pt idx="52939">
                  <c:v>3.3591167800000002E-2</c:v>
                </c:pt>
                <c:pt idx="52940">
                  <c:v>3.3591167999999998E-2</c:v>
                </c:pt>
                <c:pt idx="52941">
                  <c:v>3.35911682E-2</c:v>
                </c:pt>
                <c:pt idx="52942">
                  <c:v>3.3591168400000003E-2</c:v>
                </c:pt>
                <c:pt idx="52943">
                  <c:v>3.3591168599999999E-2</c:v>
                </c:pt>
                <c:pt idx="52944">
                  <c:v>3.3591168800000001E-2</c:v>
                </c:pt>
                <c:pt idx="52945">
                  <c:v>3.3591168999999997E-2</c:v>
                </c:pt>
                <c:pt idx="52946">
                  <c:v>3.35911692E-2</c:v>
                </c:pt>
                <c:pt idx="52947">
                  <c:v>3.3591169400000002E-2</c:v>
                </c:pt>
                <c:pt idx="52948">
                  <c:v>3.3591169599999998E-2</c:v>
                </c:pt>
                <c:pt idx="52949">
                  <c:v>3.3591169800000001E-2</c:v>
                </c:pt>
                <c:pt idx="52950">
                  <c:v>3.3591169999999997E-2</c:v>
                </c:pt>
                <c:pt idx="52951">
                  <c:v>3.3591170199999999E-2</c:v>
                </c:pt>
                <c:pt idx="52952">
                  <c:v>3.3591170400000002E-2</c:v>
                </c:pt>
                <c:pt idx="52953">
                  <c:v>3.3591170599999998E-2</c:v>
                </c:pt>
                <c:pt idx="52954">
                  <c:v>3.35911708E-2</c:v>
                </c:pt>
                <c:pt idx="52955">
                  <c:v>3.3591171000000003E-2</c:v>
                </c:pt>
                <c:pt idx="52956">
                  <c:v>3.3591171199999999E-2</c:v>
                </c:pt>
                <c:pt idx="52957">
                  <c:v>3.3591171400000001E-2</c:v>
                </c:pt>
                <c:pt idx="52958">
                  <c:v>3.3591171599999997E-2</c:v>
                </c:pt>
                <c:pt idx="52959">
                  <c:v>3.35911718E-2</c:v>
                </c:pt>
                <c:pt idx="52960">
                  <c:v>3.3591172000000002E-2</c:v>
                </c:pt>
                <c:pt idx="52961">
                  <c:v>3.3591172199999998E-2</c:v>
                </c:pt>
                <c:pt idx="52962">
                  <c:v>3.3591172400000001E-2</c:v>
                </c:pt>
                <c:pt idx="52963">
                  <c:v>3.3591172599999997E-2</c:v>
                </c:pt>
                <c:pt idx="52964">
                  <c:v>3.3591172799999999E-2</c:v>
                </c:pt>
                <c:pt idx="52965">
                  <c:v>3.3591173000000002E-2</c:v>
                </c:pt>
                <c:pt idx="52966">
                  <c:v>3.3591173199999998E-2</c:v>
                </c:pt>
                <c:pt idx="52967">
                  <c:v>3.35911734E-2</c:v>
                </c:pt>
                <c:pt idx="52968">
                  <c:v>3.3591173600000003E-2</c:v>
                </c:pt>
                <c:pt idx="52969">
                  <c:v>3.3591173799999999E-2</c:v>
                </c:pt>
                <c:pt idx="52970">
                  <c:v>3.3591174000000001E-2</c:v>
                </c:pt>
                <c:pt idx="52971">
                  <c:v>3.3591174199999997E-2</c:v>
                </c:pt>
                <c:pt idx="52972">
                  <c:v>3.35911744E-2</c:v>
                </c:pt>
                <c:pt idx="52973">
                  <c:v>3.3591174600000002E-2</c:v>
                </c:pt>
                <c:pt idx="52974">
                  <c:v>3.3591174799999998E-2</c:v>
                </c:pt>
                <c:pt idx="52975">
                  <c:v>3.3591175000000001E-2</c:v>
                </c:pt>
                <c:pt idx="52976">
                  <c:v>3.3591175199999997E-2</c:v>
                </c:pt>
                <c:pt idx="52977">
                  <c:v>3.3591175399999999E-2</c:v>
                </c:pt>
                <c:pt idx="52978">
                  <c:v>3.3591175600000002E-2</c:v>
                </c:pt>
                <c:pt idx="52979">
                  <c:v>3.3591175799999998E-2</c:v>
                </c:pt>
                <c:pt idx="52980">
                  <c:v>3.3591176E-2</c:v>
                </c:pt>
                <c:pt idx="52981">
                  <c:v>3.3591176200000003E-2</c:v>
                </c:pt>
                <c:pt idx="52982">
                  <c:v>3.3591176399999999E-2</c:v>
                </c:pt>
                <c:pt idx="52983">
                  <c:v>3.3591176600000001E-2</c:v>
                </c:pt>
                <c:pt idx="52984">
                  <c:v>3.3591176799999997E-2</c:v>
                </c:pt>
                <c:pt idx="52985">
                  <c:v>3.3591177E-2</c:v>
                </c:pt>
                <c:pt idx="52986">
                  <c:v>3.3591177200000003E-2</c:v>
                </c:pt>
                <c:pt idx="52987">
                  <c:v>3.3591177399999998E-2</c:v>
                </c:pt>
                <c:pt idx="52988">
                  <c:v>3.3591177600000001E-2</c:v>
                </c:pt>
                <c:pt idx="52989">
                  <c:v>3.3591177799999997E-2</c:v>
                </c:pt>
                <c:pt idx="52990">
                  <c:v>3.3591177999999999E-2</c:v>
                </c:pt>
                <c:pt idx="52991">
                  <c:v>3.3591178200000002E-2</c:v>
                </c:pt>
                <c:pt idx="52992">
                  <c:v>3.3591178399999998E-2</c:v>
                </c:pt>
                <c:pt idx="52993">
                  <c:v>3.35911786E-2</c:v>
                </c:pt>
                <c:pt idx="52994">
                  <c:v>3.3591178800000003E-2</c:v>
                </c:pt>
                <c:pt idx="52995">
                  <c:v>3.3591178999999999E-2</c:v>
                </c:pt>
                <c:pt idx="52996">
                  <c:v>3.3591179200000001E-2</c:v>
                </c:pt>
                <c:pt idx="52997">
                  <c:v>3.3591179399999997E-2</c:v>
                </c:pt>
                <c:pt idx="52998">
                  <c:v>3.35911796E-2</c:v>
                </c:pt>
                <c:pt idx="52999">
                  <c:v>3.3591179800000003E-2</c:v>
                </c:pt>
                <c:pt idx="53000">
                  <c:v>3.3591179999999998E-2</c:v>
                </c:pt>
                <c:pt idx="53001">
                  <c:v>3.3591180200000001E-2</c:v>
                </c:pt>
                <c:pt idx="53002">
                  <c:v>3.3591180399999997E-2</c:v>
                </c:pt>
                <c:pt idx="53003">
                  <c:v>3.3591180599999999E-2</c:v>
                </c:pt>
                <c:pt idx="53004">
                  <c:v>3.3591180800000002E-2</c:v>
                </c:pt>
                <c:pt idx="53005">
                  <c:v>3.3591180999999998E-2</c:v>
                </c:pt>
                <c:pt idx="53006">
                  <c:v>3.35911812E-2</c:v>
                </c:pt>
                <c:pt idx="53007">
                  <c:v>3.3591181400000003E-2</c:v>
                </c:pt>
                <c:pt idx="53008">
                  <c:v>3.3591181599999999E-2</c:v>
                </c:pt>
                <c:pt idx="53009">
                  <c:v>3.3591181800000001E-2</c:v>
                </c:pt>
                <c:pt idx="53010">
                  <c:v>3.3591181999999997E-2</c:v>
                </c:pt>
                <c:pt idx="53011">
                  <c:v>3.35911822E-2</c:v>
                </c:pt>
                <c:pt idx="53012">
                  <c:v>3.3591182400000003E-2</c:v>
                </c:pt>
                <c:pt idx="53013">
                  <c:v>3.3591182599999998E-2</c:v>
                </c:pt>
                <c:pt idx="53014">
                  <c:v>3.3591182800000001E-2</c:v>
                </c:pt>
                <c:pt idx="53015">
                  <c:v>3.3591182999999997E-2</c:v>
                </c:pt>
                <c:pt idx="53016">
                  <c:v>3.3591183199999999E-2</c:v>
                </c:pt>
                <c:pt idx="53017">
                  <c:v>3.3591183400000002E-2</c:v>
                </c:pt>
                <c:pt idx="53018">
                  <c:v>3.3591183599999998E-2</c:v>
                </c:pt>
                <c:pt idx="53019">
                  <c:v>3.35911838E-2</c:v>
                </c:pt>
                <c:pt idx="53020">
                  <c:v>3.3591184000000003E-2</c:v>
                </c:pt>
                <c:pt idx="53021">
                  <c:v>3.3591184199999999E-2</c:v>
                </c:pt>
                <c:pt idx="53022">
                  <c:v>3.3591184400000001E-2</c:v>
                </c:pt>
                <c:pt idx="53023">
                  <c:v>3.3591184599999997E-2</c:v>
                </c:pt>
                <c:pt idx="53024">
                  <c:v>3.35911848E-2</c:v>
                </c:pt>
                <c:pt idx="53025">
                  <c:v>3.3591185000000003E-2</c:v>
                </c:pt>
                <c:pt idx="53026">
                  <c:v>3.3591185199999998E-2</c:v>
                </c:pt>
                <c:pt idx="53027">
                  <c:v>3.3591185400000001E-2</c:v>
                </c:pt>
                <c:pt idx="53028">
                  <c:v>3.3591185599999997E-2</c:v>
                </c:pt>
                <c:pt idx="53029">
                  <c:v>3.3591185799999999E-2</c:v>
                </c:pt>
                <c:pt idx="53030">
                  <c:v>3.3591186000000002E-2</c:v>
                </c:pt>
                <c:pt idx="53031">
                  <c:v>3.3591186199999998E-2</c:v>
                </c:pt>
                <c:pt idx="53032">
                  <c:v>3.35911864E-2</c:v>
                </c:pt>
                <c:pt idx="53033">
                  <c:v>3.3591186600000003E-2</c:v>
                </c:pt>
                <c:pt idx="53034">
                  <c:v>3.3591186799999999E-2</c:v>
                </c:pt>
                <c:pt idx="53035">
                  <c:v>3.3591187000000002E-2</c:v>
                </c:pt>
                <c:pt idx="53036">
                  <c:v>3.3591187199999997E-2</c:v>
                </c:pt>
                <c:pt idx="53037">
                  <c:v>3.35911874E-2</c:v>
                </c:pt>
                <c:pt idx="53038">
                  <c:v>3.3591187600000003E-2</c:v>
                </c:pt>
                <c:pt idx="53039">
                  <c:v>3.3591187799999998E-2</c:v>
                </c:pt>
                <c:pt idx="53040">
                  <c:v>3.3591188000000001E-2</c:v>
                </c:pt>
                <c:pt idx="53041">
                  <c:v>3.3591188199999997E-2</c:v>
                </c:pt>
                <c:pt idx="53042">
                  <c:v>3.3591188399999999E-2</c:v>
                </c:pt>
                <c:pt idx="53043">
                  <c:v>3.3591188600000002E-2</c:v>
                </c:pt>
                <c:pt idx="53044">
                  <c:v>3.3591188799999998E-2</c:v>
                </c:pt>
                <c:pt idx="53045">
                  <c:v>3.3591189E-2</c:v>
                </c:pt>
                <c:pt idx="53046">
                  <c:v>3.3591189200000003E-2</c:v>
                </c:pt>
                <c:pt idx="53047">
                  <c:v>3.3591189399999999E-2</c:v>
                </c:pt>
                <c:pt idx="53048">
                  <c:v>3.3591189600000002E-2</c:v>
                </c:pt>
                <c:pt idx="53049">
                  <c:v>3.3591189799999997E-2</c:v>
                </c:pt>
                <c:pt idx="53050">
                  <c:v>3.359119E-2</c:v>
                </c:pt>
                <c:pt idx="53051">
                  <c:v>3.3591190200000003E-2</c:v>
                </c:pt>
                <c:pt idx="53052">
                  <c:v>3.3591190399999998E-2</c:v>
                </c:pt>
                <c:pt idx="53053">
                  <c:v>3.3591190600000001E-2</c:v>
                </c:pt>
                <c:pt idx="53054">
                  <c:v>3.3591190799999997E-2</c:v>
                </c:pt>
                <c:pt idx="53055">
                  <c:v>3.3591190999999999E-2</c:v>
                </c:pt>
                <c:pt idx="53056">
                  <c:v>3.3591191200000002E-2</c:v>
                </c:pt>
                <c:pt idx="53057">
                  <c:v>3.3591191399999998E-2</c:v>
                </c:pt>
                <c:pt idx="53058">
                  <c:v>3.35911916E-2</c:v>
                </c:pt>
                <c:pt idx="53059">
                  <c:v>3.3591191800000003E-2</c:v>
                </c:pt>
                <c:pt idx="53060">
                  <c:v>3.3591191999999999E-2</c:v>
                </c:pt>
                <c:pt idx="53061">
                  <c:v>3.3591192200000002E-2</c:v>
                </c:pt>
                <c:pt idx="53062">
                  <c:v>3.3591192399999997E-2</c:v>
                </c:pt>
                <c:pt idx="53063">
                  <c:v>3.35911926E-2</c:v>
                </c:pt>
                <c:pt idx="53064">
                  <c:v>3.3591192800000003E-2</c:v>
                </c:pt>
                <c:pt idx="53065">
                  <c:v>3.3591192999999998E-2</c:v>
                </c:pt>
                <c:pt idx="53066">
                  <c:v>3.3591193200000001E-2</c:v>
                </c:pt>
                <c:pt idx="53067">
                  <c:v>3.3591193399999997E-2</c:v>
                </c:pt>
                <c:pt idx="53068">
                  <c:v>3.3591193599999999E-2</c:v>
                </c:pt>
                <c:pt idx="53069">
                  <c:v>3.3591193800000002E-2</c:v>
                </c:pt>
                <c:pt idx="53070">
                  <c:v>3.3591193999999998E-2</c:v>
                </c:pt>
                <c:pt idx="53071">
                  <c:v>3.3591194200000001E-2</c:v>
                </c:pt>
                <c:pt idx="53072">
                  <c:v>3.3591194400000003E-2</c:v>
                </c:pt>
                <c:pt idx="53073">
                  <c:v>3.3591194599999999E-2</c:v>
                </c:pt>
                <c:pt idx="53074">
                  <c:v>3.3591194800000002E-2</c:v>
                </c:pt>
                <c:pt idx="53075">
                  <c:v>3.3591194999999997E-2</c:v>
                </c:pt>
                <c:pt idx="53076">
                  <c:v>3.35911952E-2</c:v>
                </c:pt>
                <c:pt idx="53077">
                  <c:v>3.3591195400000003E-2</c:v>
                </c:pt>
                <c:pt idx="53078">
                  <c:v>3.3591195599999998E-2</c:v>
                </c:pt>
                <c:pt idx="53079">
                  <c:v>3.3591195800000001E-2</c:v>
                </c:pt>
                <c:pt idx="53080">
                  <c:v>3.3591195999999997E-2</c:v>
                </c:pt>
                <c:pt idx="53081">
                  <c:v>3.3591196199999999E-2</c:v>
                </c:pt>
                <c:pt idx="53082">
                  <c:v>3.3591196400000002E-2</c:v>
                </c:pt>
                <c:pt idx="53083">
                  <c:v>3.3591196599999998E-2</c:v>
                </c:pt>
                <c:pt idx="53084">
                  <c:v>3.3591196800000001E-2</c:v>
                </c:pt>
                <c:pt idx="53085">
                  <c:v>3.3591197000000003E-2</c:v>
                </c:pt>
                <c:pt idx="53086">
                  <c:v>3.3591197199999999E-2</c:v>
                </c:pt>
                <c:pt idx="53087">
                  <c:v>3.3591197400000002E-2</c:v>
                </c:pt>
                <c:pt idx="53088">
                  <c:v>3.3591197599999997E-2</c:v>
                </c:pt>
                <c:pt idx="53089">
                  <c:v>3.35911978E-2</c:v>
                </c:pt>
                <c:pt idx="53090">
                  <c:v>3.3591198000000003E-2</c:v>
                </c:pt>
                <c:pt idx="53091">
                  <c:v>3.3591198199999998E-2</c:v>
                </c:pt>
                <c:pt idx="53092">
                  <c:v>3.3591198400000001E-2</c:v>
                </c:pt>
                <c:pt idx="53093">
                  <c:v>3.3591198599999997E-2</c:v>
                </c:pt>
                <c:pt idx="53094">
                  <c:v>3.3591198799999999E-2</c:v>
                </c:pt>
                <c:pt idx="53095">
                  <c:v>3.3591199000000002E-2</c:v>
                </c:pt>
                <c:pt idx="53096">
                  <c:v>3.3591199199999998E-2</c:v>
                </c:pt>
                <c:pt idx="53097">
                  <c:v>3.3591199400000001E-2</c:v>
                </c:pt>
                <c:pt idx="53098">
                  <c:v>3.3591199600000003E-2</c:v>
                </c:pt>
                <c:pt idx="53099">
                  <c:v>3.3591199799999999E-2</c:v>
                </c:pt>
                <c:pt idx="53100">
                  <c:v>3.3591200000000002E-2</c:v>
                </c:pt>
                <c:pt idx="53101">
                  <c:v>3.3591200199999997E-2</c:v>
                </c:pt>
                <c:pt idx="53102">
                  <c:v>3.35912004E-2</c:v>
                </c:pt>
                <c:pt idx="53103">
                  <c:v>3.3591200600000003E-2</c:v>
                </c:pt>
                <c:pt idx="53104">
                  <c:v>3.3591200799999998E-2</c:v>
                </c:pt>
                <c:pt idx="53105">
                  <c:v>3.3591201000000001E-2</c:v>
                </c:pt>
                <c:pt idx="53106">
                  <c:v>3.3591201199999997E-2</c:v>
                </c:pt>
                <c:pt idx="53107">
                  <c:v>3.3591201399999999E-2</c:v>
                </c:pt>
                <c:pt idx="53108">
                  <c:v>3.3591201600000002E-2</c:v>
                </c:pt>
                <c:pt idx="53109">
                  <c:v>3.3591201799999998E-2</c:v>
                </c:pt>
                <c:pt idx="53110">
                  <c:v>3.3591202000000001E-2</c:v>
                </c:pt>
                <c:pt idx="53111">
                  <c:v>3.3591202200000003E-2</c:v>
                </c:pt>
                <c:pt idx="53112">
                  <c:v>3.3591202399999999E-2</c:v>
                </c:pt>
                <c:pt idx="53113">
                  <c:v>3.3591202600000002E-2</c:v>
                </c:pt>
                <c:pt idx="53114">
                  <c:v>3.3591202799999997E-2</c:v>
                </c:pt>
                <c:pt idx="53115">
                  <c:v>3.3591203E-2</c:v>
                </c:pt>
                <c:pt idx="53116">
                  <c:v>3.3591203200000003E-2</c:v>
                </c:pt>
                <c:pt idx="53117">
                  <c:v>3.3591203399999998E-2</c:v>
                </c:pt>
                <c:pt idx="53118">
                  <c:v>3.3591203600000001E-2</c:v>
                </c:pt>
                <c:pt idx="53119">
                  <c:v>3.3591203799999997E-2</c:v>
                </c:pt>
                <c:pt idx="53120">
                  <c:v>3.3591204E-2</c:v>
                </c:pt>
                <c:pt idx="53121">
                  <c:v>3.3591204200000002E-2</c:v>
                </c:pt>
                <c:pt idx="53122">
                  <c:v>3.3591204399999998E-2</c:v>
                </c:pt>
                <c:pt idx="53123">
                  <c:v>3.3591204600000001E-2</c:v>
                </c:pt>
                <c:pt idx="53124">
                  <c:v>3.3591204800000003E-2</c:v>
                </c:pt>
                <c:pt idx="53125">
                  <c:v>3.3591204999999999E-2</c:v>
                </c:pt>
                <c:pt idx="53126">
                  <c:v>3.3591205200000002E-2</c:v>
                </c:pt>
                <c:pt idx="53127">
                  <c:v>3.3591205399999997E-2</c:v>
                </c:pt>
                <c:pt idx="53128">
                  <c:v>3.35912056E-2</c:v>
                </c:pt>
                <c:pt idx="53129">
                  <c:v>3.3591205800000003E-2</c:v>
                </c:pt>
                <c:pt idx="53130">
                  <c:v>3.3591205999999998E-2</c:v>
                </c:pt>
                <c:pt idx="53131">
                  <c:v>3.3591206200000001E-2</c:v>
                </c:pt>
                <c:pt idx="53132">
                  <c:v>3.3591206399999997E-2</c:v>
                </c:pt>
                <c:pt idx="53133">
                  <c:v>3.35912066E-2</c:v>
                </c:pt>
                <c:pt idx="53134">
                  <c:v>3.3591206800000002E-2</c:v>
                </c:pt>
                <c:pt idx="53135">
                  <c:v>3.3591206999999998E-2</c:v>
                </c:pt>
                <c:pt idx="53136">
                  <c:v>3.3591207200000001E-2</c:v>
                </c:pt>
                <c:pt idx="53137">
                  <c:v>3.3591207400000003E-2</c:v>
                </c:pt>
                <c:pt idx="53138">
                  <c:v>3.3591207599999999E-2</c:v>
                </c:pt>
                <c:pt idx="53139">
                  <c:v>3.3591207800000002E-2</c:v>
                </c:pt>
                <c:pt idx="53140">
                  <c:v>3.3591207999999997E-2</c:v>
                </c:pt>
                <c:pt idx="53141">
                  <c:v>3.35912082E-2</c:v>
                </c:pt>
                <c:pt idx="53142">
                  <c:v>3.3591208400000003E-2</c:v>
                </c:pt>
                <c:pt idx="53143">
                  <c:v>3.3591208599999998E-2</c:v>
                </c:pt>
                <c:pt idx="53144">
                  <c:v>3.3591208800000001E-2</c:v>
                </c:pt>
                <c:pt idx="53145">
                  <c:v>3.3591208999999997E-2</c:v>
                </c:pt>
                <c:pt idx="53146">
                  <c:v>3.35912092E-2</c:v>
                </c:pt>
                <c:pt idx="53147">
                  <c:v>3.3591209400000002E-2</c:v>
                </c:pt>
                <c:pt idx="53148">
                  <c:v>3.3591209599999998E-2</c:v>
                </c:pt>
                <c:pt idx="53149">
                  <c:v>3.3591209800000001E-2</c:v>
                </c:pt>
                <c:pt idx="53150">
                  <c:v>3.3591210000000003E-2</c:v>
                </c:pt>
                <c:pt idx="53151">
                  <c:v>3.3591210199999999E-2</c:v>
                </c:pt>
                <c:pt idx="53152">
                  <c:v>3.3591210400000002E-2</c:v>
                </c:pt>
                <c:pt idx="53153">
                  <c:v>3.3591210599999997E-2</c:v>
                </c:pt>
                <c:pt idx="53154">
                  <c:v>3.35912108E-2</c:v>
                </c:pt>
                <c:pt idx="53155">
                  <c:v>3.3591211000000003E-2</c:v>
                </c:pt>
                <c:pt idx="53156">
                  <c:v>3.3591211199999998E-2</c:v>
                </c:pt>
                <c:pt idx="53157">
                  <c:v>3.3591211400000001E-2</c:v>
                </c:pt>
                <c:pt idx="53158">
                  <c:v>3.3591211599999997E-2</c:v>
                </c:pt>
                <c:pt idx="53159">
                  <c:v>3.35912118E-2</c:v>
                </c:pt>
                <c:pt idx="53160">
                  <c:v>3.3591212000000002E-2</c:v>
                </c:pt>
                <c:pt idx="53161">
                  <c:v>3.3591212199999998E-2</c:v>
                </c:pt>
                <c:pt idx="53162">
                  <c:v>3.3591212400000001E-2</c:v>
                </c:pt>
                <c:pt idx="53163">
                  <c:v>3.3591212600000003E-2</c:v>
                </c:pt>
                <c:pt idx="53164">
                  <c:v>3.3591212799999999E-2</c:v>
                </c:pt>
                <c:pt idx="53165">
                  <c:v>3.3591213000000002E-2</c:v>
                </c:pt>
                <c:pt idx="53166">
                  <c:v>3.3591213199999997E-2</c:v>
                </c:pt>
                <c:pt idx="53167">
                  <c:v>3.35912134E-2</c:v>
                </c:pt>
                <c:pt idx="53168">
                  <c:v>3.3591213600000003E-2</c:v>
                </c:pt>
                <c:pt idx="53169">
                  <c:v>3.3591213799999999E-2</c:v>
                </c:pt>
                <c:pt idx="53170">
                  <c:v>3.3591214000000001E-2</c:v>
                </c:pt>
                <c:pt idx="53171">
                  <c:v>3.3591214199999997E-2</c:v>
                </c:pt>
                <c:pt idx="53172">
                  <c:v>3.35912144E-2</c:v>
                </c:pt>
                <c:pt idx="53173">
                  <c:v>3.3591214600000002E-2</c:v>
                </c:pt>
                <c:pt idx="53174">
                  <c:v>3.3591214799999998E-2</c:v>
                </c:pt>
                <c:pt idx="53175">
                  <c:v>3.3591215000000001E-2</c:v>
                </c:pt>
                <c:pt idx="53176">
                  <c:v>3.3591215200000003E-2</c:v>
                </c:pt>
                <c:pt idx="53177">
                  <c:v>3.3591215399999999E-2</c:v>
                </c:pt>
                <c:pt idx="53178">
                  <c:v>3.3591215600000002E-2</c:v>
                </c:pt>
                <c:pt idx="53179">
                  <c:v>3.3591215799999997E-2</c:v>
                </c:pt>
                <c:pt idx="53180">
                  <c:v>3.3591216E-2</c:v>
                </c:pt>
                <c:pt idx="53181">
                  <c:v>3.3591216200000003E-2</c:v>
                </c:pt>
                <c:pt idx="53182">
                  <c:v>3.3591216399999999E-2</c:v>
                </c:pt>
                <c:pt idx="53183">
                  <c:v>3.3591216600000001E-2</c:v>
                </c:pt>
                <c:pt idx="53184">
                  <c:v>3.3591216799999997E-2</c:v>
                </c:pt>
                <c:pt idx="53185">
                  <c:v>3.3591217E-2</c:v>
                </c:pt>
                <c:pt idx="53186">
                  <c:v>3.3591217200000002E-2</c:v>
                </c:pt>
                <c:pt idx="53187">
                  <c:v>3.3591217399999998E-2</c:v>
                </c:pt>
                <c:pt idx="53188">
                  <c:v>3.3591217600000001E-2</c:v>
                </c:pt>
                <c:pt idx="53189">
                  <c:v>3.3591217800000003E-2</c:v>
                </c:pt>
                <c:pt idx="53190">
                  <c:v>3.3591217999999999E-2</c:v>
                </c:pt>
                <c:pt idx="53191">
                  <c:v>3.3591218200000002E-2</c:v>
                </c:pt>
                <c:pt idx="53192">
                  <c:v>3.3591218399999997E-2</c:v>
                </c:pt>
                <c:pt idx="53193">
                  <c:v>3.35912186E-2</c:v>
                </c:pt>
                <c:pt idx="53194">
                  <c:v>3.3591218800000003E-2</c:v>
                </c:pt>
                <c:pt idx="53195">
                  <c:v>3.3591218999999999E-2</c:v>
                </c:pt>
                <c:pt idx="53196">
                  <c:v>3.3591219200000001E-2</c:v>
                </c:pt>
                <c:pt idx="53197">
                  <c:v>3.3591219399999997E-2</c:v>
                </c:pt>
                <c:pt idx="53198">
                  <c:v>3.35912196E-2</c:v>
                </c:pt>
                <c:pt idx="53199">
                  <c:v>3.3591219800000002E-2</c:v>
                </c:pt>
                <c:pt idx="53200">
                  <c:v>3.3591219999999998E-2</c:v>
                </c:pt>
                <c:pt idx="53201">
                  <c:v>3.3591220200000001E-2</c:v>
                </c:pt>
                <c:pt idx="53202">
                  <c:v>3.3591220400000003E-2</c:v>
                </c:pt>
                <c:pt idx="53203">
                  <c:v>3.3591220599999999E-2</c:v>
                </c:pt>
                <c:pt idx="53204">
                  <c:v>3.3591220800000002E-2</c:v>
                </c:pt>
                <c:pt idx="53205">
                  <c:v>3.3591220999999997E-2</c:v>
                </c:pt>
                <c:pt idx="53206">
                  <c:v>3.35912212E-2</c:v>
                </c:pt>
                <c:pt idx="53207">
                  <c:v>3.3591221400000003E-2</c:v>
                </c:pt>
                <c:pt idx="53208">
                  <c:v>3.3591221599999999E-2</c:v>
                </c:pt>
                <c:pt idx="53209">
                  <c:v>3.3591221800000001E-2</c:v>
                </c:pt>
                <c:pt idx="53210">
                  <c:v>3.3591221999999997E-2</c:v>
                </c:pt>
                <c:pt idx="53211">
                  <c:v>3.35912222E-2</c:v>
                </c:pt>
                <c:pt idx="53212">
                  <c:v>3.3591222400000002E-2</c:v>
                </c:pt>
                <c:pt idx="53213">
                  <c:v>3.3591222599999998E-2</c:v>
                </c:pt>
                <c:pt idx="53214">
                  <c:v>3.3591222800000001E-2</c:v>
                </c:pt>
                <c:pt idx="53215">
                  <c:v>3.3591223000000003E-2</c:v>
                </c:pt>
                <c:pt idx="53216">
                  <c:v>3.3591223199999999E-2</c:v>
                </c:pt>
                <c:pt idx="53217">
                  <c:v>3.3591223400000002E-2</c:v>
                </c:pt>
                <c:pt idx="53218">
                  <c:v>3.3591223599999998E-2</c:v>
                </c:pt>
                <c:pt idx="53219">
                  <c:v>3.35912238E-2</c:v>
                </c:pt>
                <c:pt idx="53220">
                  <c:v>3.3591224000000003E-2</c:v>
                </c:pt>
                <c:pt idx="53221">
                  <c:v>3.3591224199999999E-2</c:v>
                </c:pt>
                <c:pt idx="53222">
                  <c:v>3.3591224400000001E-2</c:v>
                </c:pt>
                <c:pt idx="53223">
                  <c:v>3.3591224599999997E-2</c:v>
                </c:pt>
                <c:pt idx="53224">
                  <c:v>3.35912248E-2</c:v>
                </c:pt>
                <c:pt idx="53225">
                  <c:v>3.3591225000000002E-2</c:v>
                </c:pt>
                <c:pt idx="53226">
                  <c:v>3.3591225199999998E-2</c:v>
                </c:pt>
                <c:pt idx="53227">
                  <c:v>3.3591225400000001E-2</c:v>
                </c:pt>
                <c:pt idx="53228">
                  <c:v>3.3591225600000003E-2</c:v>
                </c:pt>
                <c:pt idx="53229">
                  <c:v>3.3591225799999999E-2</c:v>
                </c:pt>
                <c:pt idx="53230">
                  <c:v>3.3591226000000002E-2</c:v>
                </c:pt>
                <c:pt idx="53231">
                  <c:v>3.3591226199999998E-2</c:v>
                </c:pt>
                <c:pt idx="53232">
                  <c:v>3.35912264E-2</c:v>
                </c:pt>
                <c:pt idx="53233">
                  <c:v>3.3591226600000003E-2</c:v>
                </c:pt>
                <c:pt idx="53234">
                  <c:v>3.3591226799999999E-2</c:v>
                </c:pt>
                <c:pt idx="53235">
                  <c:v>3.3591227000000001E-2</c:v>
                </c:pt>
                <c:pt idx="53236">
                  <c:v>3.3591227199999997E-2</c:v>
                </c:pt>
                <c:pt idx="53237">
                  <c:v>3.35912274E-2</c:v>
                </c:pt>
                <c:pt idx="53238">
                  <c:v>3.3591227600000002E-2</c:v>
                </c:pt>
                <c:pt idx="53239">
                  <c:v>3.3591227799999998E-2</c:v>
                </c:pt>
                <c:pt idx="53240">
                  <c:v>3.3591228000000001E-2</c:v>
                </c:pt>
                <c:pt idx="53241">
                  <c:v>3.3591228200000003E-2</c:v>
                </c:pt>
                <c:pt idx="53242">
                  <c:v>3.3591228399999999E-2</c:v>
                </c:pt>
                <c:pt idx="53243">
                  <c:v>3.3591228600000002E-2</c:v>
                </c:pt>
                <c:pt idx="53244">
                  <c:v>3.3591228799999998E-2</c:v>
                </c:pt>
                <c:pt idx="53245">
                  <c:v>3.3591229E-2</c:v>
                </c:pt>
                <c:pt idx="53246">
                  <c:v>3.3591229200000003E-2</c:v>
                </c:pt>
                <c:pt idx="53247">
                  <c:v>3.3591229399999999E-2</c:v>
                </c:pt>
                <c:pt idx="53248">
                  <c:v>3.3591229600000001E-2</c:v>
                </c:pt>
                <c:pt idx="53249">
                  <c:v>3.3591229799999997E-2</c:v>
                </c:pt>
                <c:pt idx="53250">
                  <c:v>3.359123E-2</c:v>
                </c:pt>
                <c:pt idx="53251">
                  <c:v>3.3591230200000002E-2</c:v>
                </c:pt>
                <c:pt idx="53252">
                  <c:v>3.3591230399999998E-2</c:v>
                </c:pt>
                <c:pt idx="53253">
                  <c:v>3.3591230600000001E-2</c:v>
                </c:pt>
                <c:pt idx="53254">
                  <c:v>3.3591230800000003E-2</c:v>
                </c:pt>
                <c:pt idx="53255">
                  <c:v>3.3591230999999999E-2</c:v>
                </c:pt>
                <c:pt idx="53256">
                  <c:v>3.3591231200000002E-2</c:v>
                </c:pt>
                <c:pt idx="53257">
                  <c:v>3.3591231399999998E-2</c:v>
                </c:pt>
                <c:pt idx="53258">
                  <c:v>3.35912316E-2</c:v>
                </c:pt>
                <c:pt idx="53259">
                  <c:v>3.3591231800000003E-2</c:v>
                </c:pt>
                <c:pt idx="53260">
                  <c:v>3.3591231999999999E-2</c:v>
                </c:pt>
                <c:pt idx="53261">
                  <c:v>3.3591232200000001E-2</c:v>
                </c:pt>
                <c:pt idx="53262">
                  <c:v>3.3591232399999997E-2</c:v>
                </c:pt>
                <c:pt idx="53263">
                  <c:v>3.35912326E-2</c:v>
                </c:pt>
                <c:pt idx="53264">
                  <c:v>3.3591232800000002E-2</c:v>
                </c:pt>
                <c:pt idx="53265">
                  <c:v>3.3591232999999998E-2</c:v>
                </c:pt>
                <c:pt idx="53266">
                  <c:v>3.3591233200000001E-2</c:v>
                </c:pt>
                <c:pt idx="53267">
                  <c:v>3.3591233400000003E-2</c:v>
                </c:pt>
                <c:pt idx="53268">
                  <c:v>3.3591233599999999E-2</c:v>
                </c:pt>
                <c:pt idx="53269">
                  <c:v>3.3591233800000002E-2</c:v>
                </c:pt>
                <c:pt idx="53270">
                  <c:v>3.3591233999999998E-2</c:v>
                </c:pt>
                <c:pt idx="53271">
                  <c:v>3.35912342E-2</c:v>
                </c:pt>
                <c:pt idx="53272">
                  <c:v>3.3591234400000003E-2</c:v>
                </c:pt>
                <c:pt idx="53273">
                  <c:v>3.3591234599999999E-2</c:v>
                </c:pt>
                <c:pt idx="53274">
                  <c:v>3.3591234800000001E-2</c:v>
                </c:pt>
                <c:pt idx="53275">
                  <c:v>3.3591234999999997E-2</c:v>
                </c:pt>
                <c:pt idx="53276">
                  <c:v>3.35912352E-2</c:v>
                </c:pt>
                <c:pt idx="53277">
                  <c:v>3.3591235400000002E-2</c:v>
                </c:pt>
                <c:pt idx="53278">
                  <c:v>3.3591235599999998E-2</c:v>
                </c:pt>
                <c:pt idx="53279">
                  <c:v>3.3591235800000001E-2</c:v>
                </c:pt>
                <c:pt idx="53280">
                  <c:v>3.3591235999999997E-2</c:v>
                </c:pt>
                <c:pt idx="53281">
                  <c:v>3.3591236199999999E-2</c:v>
                </c:pt>
                <c:pt idx="53282">
                  <c:v>3.3591236400000002E-2</c:v>
                </c:pt>
                <c:pt idx="53283">
                  <c:v>3.3591236599999998E-2</c:v>
                </c:pt>
                <c:pt idx="53284">
                  <c:v>3.35912368E-2</c:v>
                </c:pt>
                <c:pt idx="53285">
                  <c:v>3.3591237000000003E-2</c:v>
                </c:pt>
                <c:pt idx="53286">
                  <c:v>3.3591237199999999E-2</c:v>
                </c:pt>
                <c:pt idx="53287">
                  <c:v>3.3591237400000001E-2</c:v>
                </c:pt>
                <c:pt idx="53288">
                  <c:v>3.3591237599999997E-2</c:v>
                </c:pt>
                <c:pt idx="53289">
                  <c:v>3.35912378E-2</c:v>
                </c:pt>
                <c:pt idx="53290">
                  <c:v>3.3591238000000002E-2</c:v>
                </c:pt>
                <c:pt idx="53291">
                  <c:v>3.3591238199999998E-2</c:v>
                </c:pt>
                <c:pt idx="53292">
                  <c:v>3.3591238400000001E-2</c:v>
                </c:pt>
                <c:pt idx="53293">
                  <c:v>3.3591238599999997E-2</c:v>
                </c:pt>
                <c:pt idx="53294">
                  <c:v>3.3591238799999999E-2</c:v>
                </c:pt>
                <c:pt idx="53295">
                  <c:v>3.3591239000000002E-2</c:v>
                </c:pt>
                <c:pt idx="53296">
                  <c:v>3.3591239199999998E-2</c:v>
                </c:pt>
                <c:pt idx="53297">
                  <c:v>3.35912394E-2</c:v>
                </c:pt>
                <c:pt idx="53298">
                  <c:v>3.3591239600000003E-2</c:v>
                </c:pt>
                <c:pt idx="53299">
                  <c:v>3.3591239799999999E-2</c:v>
                </c:pt>
                <c:pt idx="53300">
                  <c:v>3.3591240000000001E-2</c:v>
                </c:pt>
                <c:pt idx="53301">
                  <c:v>3.3591240199999997E-2</c:v>
                </c:pt>
                <c:pt idx="53302">
                  <c:v>3.35912404E-2</c:v>
                </c:pt>
                <c:pt idx="53303">
                  <c:v>3.3591240600000002E-2</c:v>
                </c:pt>
                <c:pt idx="53304">
                  <c:v>3.3591240799999998E-2</c:v>
                </c:pt>
                <c:pt idx="53305">
                  <c:v>3.3591241000000001E-2</c:v>
                </c:pt>
                <c:pt idx="53306">
                  <c:v>3.3591241199999997E-2</c:v>
                </c:pt>
                <c:pt idx="53307">
                  <c:v>3.3591241399999999E-2</c:v>
                </c:pt>
                <c:pt idx="53308">
                  <c:v>3.3591241600000002E-2</c:v>
                </c:pt>
                <c:pt idx="53309">
                  <c:v>3.3591241799999998E-2</c:v>
                </c:pt>
                <c:pt idx="53310">
                  <c:v>3.3591242E-2</c:v>
                </c:pt>
                <c:pt idx="53311">
                  <c:v>3.3591242200000003E-2</c:v>
                </c:pt>
                <c:pt idx="53312">
                  <c:v>3.3591242399999999E-2</c:v>
                </c:pt>
                <c:pt idx="53313">
                  <c:v>3.3591242600000001E-2</c:v>
                </c:pt>
                <c:pt idx="53314">
                  <c:v>3.3591242799999997E-2</c:v>
                </c:pt>
                <c:pt idx="53315">
                  <c:v>3.3591243E-2</c:v>
                </c:pt>
                <c:pt idx="53316">
                  <c:v>3.3591243200000002E-2</c:v>
                </c:pt>
                <c:pt idx="53317">
                  <c:v>3.3591243399999998E-2</c:v>
                </c:pt>
                <c:pt idx="53318">
                  <c:v>3.3591243600000001E-2</c:v>
                </c:pt>
                <c:pt idx="53319">
                  <c:v>3.3591243799999997E-2</c:v>
                </c:pt>
                <c:pt idx="53320">
                  <c:v>3.3591243999999999E-2</c:v>
                </c:pt>
                <c:pt idx="53321">
                  <c:v>3.3591244200000002E-2</c:v>
                </c:pt>
                <c:pt idx="53322">
                  <c:v>3.3591244399999998E-2</c:v>
                </c:pt>
                <c:pt idx="53323">
                  <c:v>3.35912446E-2</c:v>
                </c:pt>
                <c:pt idx="53324">
                  <c:v>3.3591244800000003E-2</c:v>
                </c:pt>
                <c:pt idx="53325">
                  <c:v>3.3591244999999999E-2</c:v>
                </c:pt>
                <c:pt idx="53326">
                  <c:v>3.3591245200000001E-2</c:v>
                </c:pt>
                <c:pt idx="53327">
                  <c:v>3.3591245399999997E-2</c:v>
                </c:pt>
                <c:pt idx="53328">
                  <c:v>3.35912456E-2</c:v>
                </c:pt>
                <c:pt idx="53329">
                  <c:v>3.3591245800000002E-2</c:v>
                </c:pt>
                <c:pt idx="53330">
                  <c:v>3.3591245999999998E-2</c:v>
                </c:pt>
                <c:pt idx="53331">
                  <c:v>3.3591246200000001E-2</c:v>
                </c:pt>
                <c:pt idx="53332">
                  <c:v>3.3591246399999997E-2</c:v>
                </c:pt>
                <c:pt idx="53333">
                  <c:v>3.3591246599999999E-2</c:v>
                </c:pt>
                <c:pt idx="53334">
                  <c:v>3.3591246800000002E-2</c:v>
                </c:pt>
                <c:pt idx="53335">
                  <c:v>3.3591246999999998E-2</c:v>
                </c:pt>
                <c:pt idx="53336">
                  <c:v>3.35912472E-2</c:v>
                </c:pt>
                <c:pt idx="53337">
                  <c:v>3.3591247400000003E-2</c:v>
                </c:pt>
                <c:pt idx="53338">
                  <c:v>3.3591247599999999E-2</c:v>
                </c:pt>
                <c:pt idx="53339">
                  <c:v>3.3591247800000001E-2</c:v>
                </c:pt>
                <c:pt idx="53340">
                  <c:v>3.3591247999999997E-2</c:v>
                </c:pt>
                <c:pt idx="53341">
                  <c:v>3.35912482E-2</c:v>
                </c:pt>
                <c:pt idx="53342">
                  <c:v>3.3591248400000003E-2</c:v>
                </c:pt>
                <c:pt idx="53343">
                  <c:v>3.3591248599999998E-2</c:v>
                </c:pt>
                <c:pt idx="53344">
                  <c:v>3.3591248800000001E-2</c:v>
                </c:pt>
                <c:pt idx="53345">
                  <c:v>3.3591248999999997E-2</c:v>
                </c:pt>
                <c:pt idx="53346">
                  <c:v>3.3591249199999999E-2</c:v>
                </c:pt>
                <c:pt idx="53347">
                  <c:v>3.3591249400000002E-2</c:v>
                </c:pt>
                <c:pt idx="53348">
                  <c:v>3.3591249599999998E-2</c:v>
                </c:pt>
                <c:pt idx="53349">
                  <c:v>3.35912498E-2</c:v>
                </c:pt>
                <c:pt idx="53350">
                  <c:v>3.3591250000000003E-2</c:v>
                </c:pt>
                <c:pt idx="53351">
                  <c:v>3.3591250199999999E-2</c:v>
                </c:pt>
                <c:pt idx="53352">
                  <c:v>3.3591250400000001E-2</c:v>
                </c:pt>
                <c:pt idx="53353">
                  <c:v>3.3591250599999997E-2</c:v>
                </c:pt>
                <c:pt idx="53354">
                  <c:v>3.35912508E-2</c:v>
                </c:pt>
                <c:pt idx="53355">
                  <c:v>3.3591251000000003E-2</c:v>
                </c:pt>
                <c:pt idx="53356">
                  <c:v>3.3591251199999998E-2</c:v>
                </c:pt>
                <c:pt idx="53357">
                  <c:v>3.3591251400000001E-2</c:v>
                </c:pt>
                <c:pt idx="53358">
                  <c:v>3.3591251599999997E-2</c:v>
                </c:pt>
                <c:pt idx="53359">
                  <c:v>3.3591251799999999E-2</c:v>
                </c:pt>
                <c:pt idx="53360">
                  <c:v>3.3591252000000002E-2</c:v>
                </c:pt>
                <c:pt idx="53361">
                  <c:v>3.3591252199999998E-2</c:v>
                </c:pt>
                <c:pt idx="53362">
                  <c:v>3.35912524E-2</c:v>
                </c:pt>
                <c:pt idx="53363">
                  <c:v>3.3591252600000003E-2</c:v>
                </c:pt>
                <c:pt idx="53364">
                  <c:v>3.3591252799999999E-2</c:v>
                </c:pt>
                <c:pt idx="53365">
                  <c:v>3.3591253000000001E-2</c:v>
                </c:pt>
                <c:pt idx="53366">
                  <c:v>3.3591253199999997E-2</c:v>
                </c:pt>
                <c:pt idx="53367">
                  <c:v>3.35912534E-2</c:v>
                </c:pt>
                <c:pt idx="53368">
                  <c:v>3.3591253600000003E-2</c:v>
                </c:pt>
                <c:pt idx="53369">
                  <c:v>3.3591253799999998E-2</c:v>
                </c:pt>
                <c:pt idx="53370">
                  <c:v>3.3591254000000001E-2</c:v>
                </c:pt>
                <c:pt idx="53371">
                  <c:v>3.3591254199999997E-2</c:v>
                </c:pt>
                <c:pt idx="53372">
                  <c:v>3.3591254399999999E-2</c:v>
                </c:pt>
                <c:pt idx="53373">
                  <c:v>3.3591254600000002E-2</c:v>
                </c:pt>
                <c:pt idx="53374">
                  <c:v>3.3591254799999998E-2</c:v>
                </c:pt>
                <c:pt idx="53375">
                  <c:v>3.3591255E-2</c:v>
                </c:pt>
                <c:pt idx="53376">
                  <c:v>3.3591255200000003E-2</c:v>
                </c:pt>
                <c:pt idx="53377">
                  <c:v>3.3591255399999999E-2</c:v>
                </c:pt>
                <c:pt idx="53378">
                  <c:v>3.3591255600000001E-2</c:v>
                </c:pt>
                <c:pt idx="53379">
                  <c:v>3.3591255799999997E-2</c:v>
                </c:pt>
                <c:pt idx="53380">
                  <c:v>3.3591256E-2</c:v>
                </c:pt>
                <c:pt idx="53381">
                  <c:v>3.3591256200000003E-2</c:v>
                </c:pt>
                <c:pt idx="53382">
                  <c:v>3.3591256399999998E-2</c:v>
                </c:pt>
                <c:pt idx="53383">
                  <c:v>3.3591256600000001E-2</c:v>
                </c:pt>
                <c:pt idx="53384">
                  <c:v>3.3591256799999997E-2</c:v>
                </c:pt>
                <c:pt idx="53385">
                  <c:v>3.3591256999999999E-2</c:v>
                </c:pt>
                <c:pt idx="53386">
                  <c:v>3.3591257200000002E-2</c:v>
                </c:pt>
                <c:pt idx="53387">
                  <c:v>3.3591257399999998E-2</c:v>
                </c:pt>
                <c:pt idx="53388">
                  <c:v>3.35912576E-2</c:v>
                </c:pt>
                <c:pt idx="53389">
                  <c:v>3.3591257800000003E-2</c:v>
                </c:pt>
                <c:pt idx="53390">
                  <c:v>3.3591257999999999E-2</c:v>
                </c:pt>
                <c:pt idx="53391">
                  <c:v>3.3591258200000002E-2</c:v>
                </c:pt>
                <c:pt idx="53392">
                  <c:v>3.3591258399999997E-2</c:v>
                </c:pt>
                <c:pt idx="53393">
                  <c:v>3.35912586E-2</c:v>
                </c:pt>
                <c:pt idx="53394">
                  <c:v>3.3591258800000003E-2</c:v>
                </c:pt>
                <c:pt idx="53395">
                  <c:v>3.3591258999999998E-2</c:v>
                </c:pt>
                <c:pt idx="53396">
                  <c:v>3.3591259200000001E-2</c:v>
                </c:pt>
                <c:pt idx="53397">
                  <c:v>3.3591259399999997E-2</c:v>
                </c:pt>
                <c:pt idx="53398">
                  <c:v>3.3591259599999999E-2</c:v>
                </c:pt>
                <c:pt idx="53399">
                  <c:v>3.3591259800000002E-2</c:v>
                </c:pt>
                <c:pt idx="53400">
                  <c:v>3.3591259999999998E-2</c:v>
                </c:pt>
                <c:pt idx="53401">
                  <c:v>3.35912602E-2</c:v>
                </c:pt>
                <c:pt idx="53402">
                  <c:v>3.3591260400000003E-2</c:v>
                </c:pt>
                <c:pt idx="53403">
                  <c:v>3.3591260599999999E-2</c:v>
                </c:pt>
                <c:pt idx="53404">
                  <c:v>3.3591260800000002E-2</c:v>
                </c:pt>
                <c:pt idx="53405">
                  <c:v>3.3591260999999997E-2</c:v>
                </c:pt>
                <c:pt idx="53406">
                  <c:v>3.35912612E-2</c:v>
                </c:pt>
                <c:pt idx="53407">
                  <c:v>3.3591261400000003E-2</c:v>
                </c:pt>
                <c:pt idx="53408">
                  <c:v>3.3591261599999998E-2</c:v>
                </c:pt>
                <c:pt idx="53409">
                  <c:v>3.3591261800000001E-2</c:v>
                </c:pt>
                <c:pt idx="53410">
                  <c:v>3.3591261999999997E-2</c:v>
                </c:pt>
                <c:pt idx="53411">
                  <c:v>3.3591262199999999E-2</c:v>
                </c:pt>
                <c:pt idx="53412">
                  <c:v>3.3591262400000002E-2</c:v>
                </c:pt>
                <c:pt idx="53413">
                  <c:v>3.3591262599999998E-2</c:v>
                </c:pt>
                <c:pt idx="53414">
                  <c:v>3.35912628E-2</c:v>
                </c:pt>
                <c:pt idx="53415">
                  <c:v>3.3591263000000003E-2</c:v>
                </c:pt>
                <c:pt idx="53416">
                  <c:v>3.3591263199999999E-2</c:v>
                </c:pt>
                <c:pt idx="53417">
                  <c:v>3.3591263400000002E-2</c:v>
                </c:pt>
                <c:pt idx="53418">
                  <c:v>3.3591263599999997E-2</c:v>
                </c:pt>
                <c:pt idx="53419">
                  <c:v>3.35912638E-2</c:v>
                </c:pt>
                <c:pt idx="53420">
                  <c:v>3.3591264000000003E-2</c:v>
                </c:pt>
                <c:pt idx="53421">
                  <c:v>3.3591264199999998E-2</c:v>
                </c:pt>
                <c:pt idx="53422">
                  <c:v>3.3591264400000001E-2</c:v>
                </c:pt>
                <c:pt idx="53423">
                  <c:v>3.3591264599999997E-2</c:v>
                </c:pt>
                <c:pt idx="53424">
                  <c:v>3.3591264799999999E-2</c:v>
                </c:pt>
                <c:pt idx="53425">
                  <c:v>3.3591265000000002E-2</c:v>
                </c:pt>
                <c:pt idx="53426">
                  <c:v>3.3591265199999998E-2</c:v>
                </c:pt>
                <c:pt idx="53427">
                  <c:v>3.35912654E-2</c:v>
                </c:pt>
                <c:pt idx="53428">
                  <c:v>3.3591265600000003E-2</c:v>
                </c:pt>
                <c:pt idx="53429">
                  <c:v>3.3591265799999999E-2</c:v>
                </c:pt>
                <c:pt idx="53430">
                  <c:v>3.3591266000000002E-2</c:v>
                </c:pt>
                <c:pt idx="53431">
                  <c:v>3.3591266199999997E-2</c:v>
                </c:pt>
                <c:pt idx="53432">
                  <c:v>3.35912664E-2</c:v>
                </c:pt>
                <c:pt idx="53433">
                  <c:v>3.3591266600000003E-2</c:v>
                </c:pt>
                <c:pt idx="53434">
                  <c:v>3.3591266799999998E-2</c:v>
                </c:pt>
                <c:pt idx="53435">
                  <c:v>3.3591267000000001E-2</c:v>
                </c:pt>
                <c:pt idx="53436">
                  <c:v>3.3591267199999997E-2</c:v>
                </c:pt>
                <c:pt idx="53437">
                  <c:v>3.3591267399999999E-2</c:v>
                </c:pt>
                <c:pt idx="53438">
                  <c:v>3.3591267600000002E-2</c:v>
                </c:pt>
                <c:pt idx="53439">
                  <c:v>3.3591267799999998E-2</c:v>
                </c:pt>
                <c:pt idx="53440">
                  <c:v>3.3591268000000001E-2</c:v>
                </c:pt>
                <c:pt idx="53441">
                  <c:v>3.3591268200000003E-2</c:v>
                </c:pt>
                <c:pt idx="53442">
                  <c:v>3.3591268399999999E-2</c:v>
                </c:pt>
                <c:pt idx="53443">
                  <c:v>3.3591268600000002E-2</c:v>
                </c:pt>
                <c:pt idx="53444">
                  <c:v>3.3591268799999997E-2</c:v>
                </c:pt>
                <c:pt idx="53445">
                  <c:v>3.3591269E-2</c:v>
                </c:pt>
                <c:pt idx="53446">
                  <c:v>3.3591269200000003E-2</c:v>
                </c:pt>
                <c:pt idx="53447">
                  <c:v>3.3591269399999998E-2</c:v>
                </c:pt>
                <c:pt idx="53448">
                  <c:v>3.3591269600000001E-2</c:v>
                </c:pt>
                <c:pt idx="53449">
                  <c:v>3.3591269799999997E-2</c:v>
                </c:pt>
                <c:pt idx="53450">
                  <c:v>3.3591269999999999E-2</c:v>
                </c:pt>
                <c:pt idx="53451">
                  <c:v>3.3591270200000002E-2</c:v>
                </c:pt>
                <c:pt idx="53452">
                  <c:v>3.3591270399999998E-2</c:v>
                </c:pt>
                <c:pt idx="53453">
                  <c:v>3.3591270600000001E-2</c:v>
                </c:pt>
                <c:pt idx="53454">
                  <c:v>3.3591270800000003E-2</c:v>
                </c:pt>
                <c:pt idx="53455">
                  <c:v>3.3591270999999999E-2</c:v>
                </c:pt>
                <c:pt idx="53456">
                  <c:v>3.3591271200000002E-2</c:v>
                </c:pt>
                <c:pt idx="53457">
                  <c:v>3.3591271399999997E-2</c:v>
                </c:pt>
                <c:pt idx="53458">
                  <c:v>3.35912716E-2</c:v>
                </c:pt>
                <c:pt idx="53459">
                  <c:v>3.3591271800000003E-2</c:v>
                </c:pt>
                <c:pt idx="53460">
                  <c:v>3.3591271999999998E-2</c:v>
                </c:pt>
                <c:pt idx="53461">
                  <c:v>3.3591272200000001E-2</c:v>
                </c:pt>
                <c:pt idx="53462">
                  <c:v>3.3591272399999997E-2</c:v>
                </c:pt>
                <c:pt idx="53463">
                  <c:v>3.3591272599999999E-2</c:v>
                </c:pt>
                <c:pt idx="53464">
                  <c:v>3.3591272800000002E-2</c:v>
                </c:pt>
                <c:pt idx="53465">
                  <c:v>3.3591272999999998E-2</c:v>
                </c:pt>
                <c:pt idx="53466">
                  <c:v>3.3591273200000001E-2</c:v>
                </c:pt>
                <c:pt idx="53467">
                  <c:v>3.3591273400000003E-2</c:v>
                </c:pt>
                <c:pt idx="53468">
                  <c:v>3.3591273599999999E-2</c:v>
                </c:pt>
                <c:pt idx="53469">
                  <c:v>3.3591273800000002E-2</c:v>
                </c:pt>
                <c:pt idx="53470">
                  <c:v>3.3591273999999997E-2</c:v>
                </c:pt>
                <c:pt idx="53471">
                  <c:v>3.35912742E-2</c:v>
                </c:pt>
                <c:pt idx="53472">
                  <c:v>3.3591274400000003E-2</c:v>
                </c:pt>
                <c:pt idx="53473">
                  <c:v>3.3591274599999998E-2</c:v>
                </c:pt>
                <c:pt idx="53474">
                  <c:v>3.3591274800000001E-2</c:v>
                </c:pt>
                <c:pt idx="53475">
                  <c:v>3.3591274999999997E-2</c:v>
                </c:pt>
                <c:pt idx="53476">
                  <c:v>3.35912752E-2</c:v>
                </c:pt>
                <c:pt idx="53477">
                  <c:v>3.3591275400000002E-2</c:v>
                </c:pt>
                <c:pt idx="53478">
                  <c:v>3.3591275599999998E-2</c:v>
                </c:pt>
                <c:pt idx="53479">
                  <c:v>3.3591275800000001E-2</c:v>
                </c:pt>
                <c:pt idx="53480">
                  <c:v>3.3591276000000003E-2</c:v>
                </c:pt>
                <c:pt idx="53481">
                  <c:v>3.3591276199999999E-2</c:v>
                </c:pt>
                <c:pt idx="53482">
                  <c:v>3.3591276400000002E-2</c:v>
                </c:pt>
                <c:pt idx="53483">
                  <c:v>3.3591276599999997E-2</c:v>
                </c:pt>
                <c:pt idx="53484">
                  <c:v>3.35912768E-2</c:v>
                </c:pt>
                <c:pt idx="53485">
                  <c:v>3.3591277000000003E-2</c:v>
                </c:pt>
                <c:pt idx="53486">
                  <c:v>3.3591277199999998E-2</c:v>
                </c:pt>
                <c:pt idx="53487">
                  <c:v>3.3591277400000001E-2</c:v>
                </c:pt>
                <c:pt idx="53488">
                  <c:v>3.3591277599999997E-2</c:v>
                </c:pt>
                <c:pt idx="53489">
                  <c:v>3.35912778E-2</c:v>
                </c:pt>
                <c:pt idx="53490">
                  <c:v>3.3591278000000002E-2</c:v>
                </c:pt>
                <c:pt idx="53491">
                  <c:v>3.3591278199999998E-2</c:v>
                </c:pt>
                <c:pt idx="53492">
                  <c:v>3.3591278400000001E-2</c:v>
                </c:pt>
                <c:pt idx="53493">
                  <c:v>3.3591278600000003E-2</c:v>
                </c:pt>
                <c:pt idx="53494">
                  <c:v>3.3591278799999999E-2</c:v>
                </c:pt>
                <c:pt idx="53495">
                  <c:v>3.3591279000000002E-2</c:v>
                </c:pt>
                <c:pt idx="53496">
                  <c:v>3.3591279199999997E-2</c:v>
                </c:pt>
                <c:pt idx="53497">
                  <c:v>3.35912794E-2</c:v>
                </c:pt>
                <c:pt idx="53498">
                  <c:v>3.3591279600000003E-2</c:v>
                </c:pt>
                <c:pt idx="53499">
                  <c:v>3.3591279799999998E-2</c:v>
                </c:pt>
                <c:pt idx="53500">
                  <c:v>3.3591280000000001E-2</c:v>
                </c:pt>
                <c:pt idx="53501">
                  <c:v>3.3591280199999997E-2</c:v>
                </c:pt>
                <c:pt idx="53502">
                  <c:v>3.35912804E-2</c:v>
                </c:pt>
                <c:pt idx="53503">
                  <c:v>3.3591280600000002E-2</c:v>
                </c:pt>
                <c:pt idx="53504">
                  <c:v>3.3591280799999998E-2</c:v>
                </c:pt>
                <c:pt idx="53505">
                  <c:v>3.3591281000000001E-2</c:v>
                </c:pt>
                <c:pt idx="53506">
                  <c:v>3.3591281200000003E-2</c:v>
                </c:pt>
                <c:pt idx="53507">
                  <c:v>3.3591281399999999E-2</c:v>
                </c:pt>
                <c:pt idx="53508">
                  <c:v>3.3591281600000002E-2</c:v>
                </c:pt>
                <c:pt idx="53509">
                  <c:v>3.3591281799999997E-2</c:v>
                </c:pt>
                <c:pt idx="53510">
                  <c:v>3.3591282E-2</c:v>
                </c:pt>
                <c:pt idx="53511">
                  <c:v>3.3591282200000003E-2</c:v>
                </c:pt>
                <c:pt idx="53512">
                  <c:v>3.3591282399999998E-2</c:v>
                </c:pt>
                <c:pt idx="53513">
                  <c:v>3.3591282600000001E-2</c:v>
                </c:pt>
                <c:pt idx="53514">
                  <c:v>3.3591282799999997E-2</c:v>
                </c:pt>
                <c:pt idx="53515">
                  <c:v>3.3591283E-2</c:v>
                </c:pt>
                <c:pt idx="53516">
                  <c:v>3.3591283200000002E-2</c:v>
                </c:pt>
                <c:pt idx="53517">
                  <c:v>3.3591283399999998E-2</c:v>
                </c:pt>
                <c:pt idx="53518">
                  <c:v>3.3591283600000001E-2</c:v>
                </c:pt>
                <c:pt idx="53519">
                  <c:v>3.3591283800000003E-2</c:v>
                </c:pt>
                <c:pt idx="53520">
                  <c:v>3.3591283999999999E-2</c:v>
                </c:pt>
                <c:pt idx="53521">
                  <c:v>3.3591284200000002E-2</c:v>
                </c:pt>
                <c:pt idx="53522">
                  <c:v>3.3591284399999997E-2</c:v>
                </c:pt>
                <c:pt idx="53523">
                  <c:v>3.35912846E-2</c:v>
                </c:pt>
                <c:pt idx="53524">
                  <c:v>3.3591284800000003E-2</c:v>
                </c:pt>
                <c:pt idx="53525">
                  <c:v>3.3591284999999999E-2</c:v>
                </c:pt>
                <c:pt idx="53526">
                  <c:v>3.3591285200000001E-2</c:v>
                </c:pt>
                <c:pt idx="53527">
                  <c:v>3.3591285399999997E-2</c:v>
                </c:pt>
                <c:pt idx="53528">
                  <c:v>3.35912856E-2</c:v>
                </c:pt>
                <c:pt idx="53529">
                  <c:v>3.3591285800000002E-2</c:v>
                </c:pt>
                <c:pt idx="53530">
                  <c:v>3.3591285999999998E-2</c:v>
                </c:pt>
                <c:pt idx="53531">
                  <c:v>3.3591286200000001E-2</c:v>
                </c:pt>
                <c:pt idx="53532">
                  <c:v>3.3591286400000003E-2</c:v>
                </c:pt>
                <c:pt idx="53533">
                  <c:v>3.3591286599999999E-2</c:v>
                </c:pt>
                <c:pt idx="53534">
                  <c:v>3.3591286800000002E-2</c:v>
                </c:pt>
                <c:pt idx="53535">
                  <c:v>3.3591286999999997E-2</c:v>
                </c:pt>
                <c:pt idx="53536">
                  <c:v>3.35912872E-2</c:v>
                </c:pt>
                <c:pt idx="53537">
                  <c:v>3.3591287400000003E-2</c:v>
                </c:pt>
                <c:pt idx="53538">
                  <c:v>3.3591287599999999E-2</c:v>
                </c:pt>
                <c:pt idx="53539">
                  <c:v>3.3591287800000001E-2</c:v>
                </c:pt>
                <c:pt idx="53540">
                  <c:v>3.3591287999999997E-2</c:v>
                </c:pt>
                <c:pt idx="53541">
                  <c:v>3.35912882E-2</c:v>
                </c:pt>
                <c:pt idx="53542">
                  <c:v>3.3591288400000002E-2</c:v>
                </c:pt>
                <c:pt idx="53543">
                  <c:v>3.3591288599999998E-2</c:v>
                </c:pt>
                <c:pt idx="53544">
                  <c:v>3.3591288800000001E-2</c:v>
                </c:pt>
                <c:pt idx="53545">
                  <c:v>3.3591289000000003E-2</c:v>
                </c:pt>
                <c:pt idx="53546">
                  <c:v>3.3591289199999999E-2</c:v>
                </c:pt>
                <c:pt idx="53547">
                  <c:v>3.3591289400000002E-2</c:v>
                </c:pt>
                <c:pt idx="53548">
                  <c:v>3.3591289599999997E-2</c:v>
                </c:pt>
                <c:pt idx="53549">
                  <c:v>3.35912898E-2</c:v>
                </c:pt>
                <c:pt idx="53550">
                  <c:v>3.3591290000000003E-2</c:v>
                </c:pt>
                <c:pt idx="53551">
                  <c:v>3.3591290199999999E-2</c:v>
                </c:pt>
                <c:pt idx="53552">
                  <c:v>3.3591290400000001E-2</c:v>
                </c:pt>
                <c:pt idx="53553">
                  <c:v>3.3591290599999997E-2</c:v>
                </c:pt>
                <c:pt idx="53554">
                  <c:v>3.35912908E-2</c:v>
                </c:pt>
                <c:pt idx="53555">
                  <c:v>3.3591291000000002E-2</c:v>
                </c:pt>
                <c:pt idx="53556">
                  <c:v>3.3591291199999998E-2</c:v>
                </c:pt>
                <c:pt idx="53557">
                  <c:v>3.3591291400000001E-2</c:v>
                </c:pt>
                <c:pt idx="53558">
                  <c:v>3.3591291600000003E-2</c:v>
                </c:pt>
                <c:pt idx="53559">
                  <c:v>3.3591291799999999E-2</c:v>
                </c:pt>
                <c:pt idx="53560">
                  <c:v>3.3591292000000002E-2</c:v>
                </c:pt>
                <c:pt idx="53561">
                  <c:v>3.3591292199999997E-2</c:v>
                </c:pt>
                <c:pt idx="53562">
                  <c:v>3.35912924E-2</c:v>
                </c:pt>
                <c:pt idx="53563">
                  <c:v>3.3591292600000003E-2</c:v>
                </c:pt>
                <c:pt idx="53564">
                  <c:v>3.3591292799999999E-2</c:v>
                </c:pt>
                <c:pt idx="53565">
                  <c:v>3.3591293000000001E-2</c:v>
                </c:pt>
                <c:pt idx="53566">
                  <c:v>3.3591293199999997E-2</c:v>
                </c:pt>
                <c:pt idx="53567">
                  <c:v>3.35912934E-2</c:v>
                </c:pt>
                <c:pt idx="53568">
                  <c:v>3.3591293600000002E-2</c:v>
                </c:pt>
                <c:pt idx="53569">
                  <c:v>3.3591293799999998E-2</c:v>
                </c:pt>
                <c:pt idx="53570">
                  <c:v>3.3591294000000001E-2</c:v>
                </c:pt>
                <c:pt idx="53571">
                  <c:v>3.3591294200000003E-2</c:v>
                </c:pt>
                <c:pt idx="53572">
                  <c:v>3.3591294399999999E-2</c:v>
                </c:pt>
                <c:pt idx="53573">
                  <c:v>3.3591294600000002E-2</c:v>
                </c:pt>
                <c:pt idx="53574">
                  <c:v>3.3591294799999998E-2</c:v>
                </c:pt>
                <c:pt idx="53575">
                  <c:v>3.3591295E-2</c:v>
                </c:pt>
                <c:pt idx="53576">
                  <c:v>3.3591295200000003E-2</c:v>
                </c:pt>
                <c:pt idx="53577">
                  <c:v>3.3591295399999999E-2</c:v>
                </c:pt>
                <c:pt idx="53578">
                  <c:v>3.3591295600000001E-2</c:v>
                </c:pt>
                <c:pt idx="53579">
                  <c:v>3.3591295799999997E-2</c:v>
                </c:pt>
                <c:pt idx="53580">
                  <c:v>3.3591296E-2</c:v>
                </c:pt>
                <c:pt idx="53581">
                  <c:v>3.3591296200000002E-2</c:v>
                </c:pt>
                <c:pt idx="53582">
                  <c:v>3.3591296399999998E-2</c:v>
                </c:pt>
                <c:pt idx="53583">
                  <c:v>3.3591296600000001E-2</c:v>
                </c:pt>
                <c:pt idx="53584">
                  <c:v>3.3591296800000003E-2</c:v>
                </c:pt>
                <c:pt idx="53585">
                  <c:v>3.3591296999999999E-2</c:v>
                </c:pt>
                <c:pt idx="53586">
                  <c:v>3.3591297200000002E-2</c:v>
                </c:pt>
                <c:pt idx="53587">
                  <c:v>3.3591297399999998E-2</c:v>
                </c:pt>
                <c:pt idx="53588">
                  <c:v>3.35912976E-2</c:v>
                </c:pt>
                <c:pt idx="53589">
                  <c:v>3.3591297800000003E-2</c:v>
                </c:pt>
                <c:pt idx="53590">
                  <c:v>3.3591297999999999E-2</c:v>
                </c:pt>
                <c:pt idx="53591">
                  <c:v>3.3591298200000001E-2</c:v>
                </c:pt>
                <c:pt idx="53592">
                  <c:v>3.3591298399999997E-2</c:v>
                </c:pt>
                <c:pt idx="53593">
                  <c:v>3.35912986E-2</c:v>
                </c:pt>
                <c:pt idx="53594">
                  <c:v>3.3591298800000002E-2</c:v>
                </c:pt>
                <c:pt idx="53595">
                  <c:v>3.3591298999999998E-2</c:v>
                </c:pt>
                <c:pt idx="53596">
                  <c:v>3.3591299200000001E-2</c:v>
                </c:pt>
                <c:pt idx="53597">
                  <c:v>3.3591299400000003E-2</c:v>
                </c:pt>
                <c:pt idx="53598">
                  <c:v>3.3591299599999999E-2</c:v>
                </c:pt>
                <c:pt idx="53599">
                  <c:v>3.3591299800000002E-2</c:v>
                </c:pt>
                <c:pt idx="53600">
                  <c:v>3.3591299999999998E-2</c:v>
                </c:pt>
                <c:pt idx="53601">
                  <c:v>3.35913002E-2</c:v>
                </c:pt>
                <c:pt idx="53602">
                  <c:v>3.3591300400000003E-2</c:v>
                </c:pt>
                <c:pt idx="53603">
                  <c:v>3.3591300599999999E-2</c:v>
                </c:pt>
                <c:pt idx="53604">
                  <c:v>3.3591300800000001E-2</c:v>
                </c:pt>
                <c:pt idx="53605">
                  <c:v>3.3591300999999997E-2</c:v>
                </c:pt>
                <c:pt idx="53606">
                  <c:v>3.35913012E-2</c:v>
                </c:pt>
                <c:pt idx="53607">
                  <c:v>3.3591301400000002E-2</c:v>
                </c:pt>
                <c:pt idx="53608">
                  <c:v>3.3591301599999998E-2</c:v>
                </c:pt>
                <c:pt idx="53609">
                  <c:v>3.3591301800000001E-2</c:v>
                </c:pt>
                <c:pt idx="53610">
                  <c:v>3.3591302000000003E-2</c:v>
                </c:pt>
                <c:pt idx="53611">
                  <c:v>3.3591302199999999E-2</c:v>
                </c:pt>
                <c:pt idx="53612">
                  <c:v>3.3591302400000002E-2</c:v>
                </c:pt>
                <c:pt idx="53613">
                  <c:v>3.3591302599999998E-2</c:v>
                </c:pt>
                <c:pt idx="53614">
                  <c:v>3.35913028E-2</c:v>
                </c:pt>
                <c:pt idx="53615">
                  <c:v>3.3591303000000003E-2</c:v>
                </c:pt>
                <c:pt idx="53616">
                  <c:v>3.3591303199999999E-2</c:v>
                </c:pt>
                <c:pt idx="53617">
                  <c:v>3.3591303400000001E-2</c:v>
                </c:pt>
                <c:pt idx="53618">
                  <c:v>3.3591303599999997E-2</c:v>
                </c:pt>
                <c:pt idx="53619">
                  <c:v>3.35913038E-2</c:v>
                </c:pt>
                <c:pt idx="53620">
                  <c:v>3.3591304000000002E-2</c:v>
                </c:pt>
                <c:pt idx="53621">
                  <c:v>3.3591304199999998E-2</c:v>
                </c:pt>
                <c:pt idx="53622">
                  <c:v>3.3591304400000001E-2</c:v>
                </c:pt>
                <c:pt idx="53623">
                  <c:v>3.3591304600000003E-2</c:v>
                </c:pt>
                <c:pt idx="53624">
                  <c:v>3.3591304799999999E-2</c:v>
                </c:pt>
                <c:pt idx="53625">
                  <c:v>3.3591305000000002E-2</c:v>
                </c:pt>
                <c:pt idx="53626">
                  <c:v>3.3591305199999998E-2</c:v>
                </c:pt>
                <c:pt idx="53627">
                  <c:v>3.35913054E-2</c:v>
                </c:pt>
                <c:pt idx="53628">
                  <c:v>3.3591305600000003E-2</c:v>
                </c:pt>
                <c:pt idx="53629">
                  <c:v>3.3591305799999999E-2</c:v>
                </c:pt>
                <c:pt idx="53630">
                  <c:v>3.3591306000000001E-2</c:v>
                </c:pt>
                <c:pt idx="53631">
                  <c:v>3.3591306199999997E-2</c:v>
                </c:pt>
                <c:pt idx="53632">
                  <c:v>3.35913064E-2</c:v>
                </c:pt>
                <c:pt idx="53633">
                  <c:v>3.3591306600000002E-2</c:v>
                </c:pt>
                <c:pt idx="53634">
                  <c:v>3.3591306799999998E-2</c:v>
                </c:pt>
                <c:pt idx="53635">
                  <c:v>3.3591307000000001E-2</c:v>
                </c:pt>
                <c:pt idx="53636">
                  <c:v>3.3591307199999997E-2</c:v>
                </c:pt>
                <c:pt idx="53637">
                  <c:v>3.3591307399999999E-2</c:v>
                </c:pt>
                <c:pt idx="53638">
                  <c:v>3.3591307600000002E-2</c:v>
                </c:pt>
                <c:pt idx="53639">
                  <c:v>3.3591307799999998E-2</c:v>
                </c:pt>
                <c:pt idx="53640">
                  <c:v>3.3591308E-2</c:v>
                </c:pt>
                <c:pt idx="53641">
                  <c:v>3.3591308200000003E-2</c:v>
                </c:pt>
                <c:pt idx="53642">
                  <c:v>3.3591308399999999E-2</c:v>
                </c:pt>
                <c:pt idx="53643">
                  <c:v>3.3591308600000001E-2</c:v>
                </c:pt>
                <c:pt idx="53644">
                  <c:v>3.3591308799999997E-2</c:v>
                </c:pt>
                <c:pt idx="53645">
                  <c:v>3.3591309E-2</c:v>
                </c:pt>
                <c:pt idx="53646">
                  <c:v>3.3591309200000002E-2</c:v>
                </c:pt>
                <c:pt idx="53647">
                  <c:v>3.3591309399999998E-2</c:v>
                </c:pt>
                <c:pt idx="53648">
                  <c:v>3.3591309600000001E-2</c:v>
                </c:pt>
                <c:pt idx="53649">
                  <c:v>3.3591309799999997E-2</c:v>
                </c:pt>
                <c:pt idx="53650">
                  <c:v>3.3591309999999999E-2</c:v>
                </c:pt>
                <c:pt idx="53651">
                  <c:v>3.3591310200000002E-2</c:v>
                </c:pt>
                <c:pt idx="53652">
                  <c:v>3.3591310399999998E-2</c:v>
                </c:pt>
                <c:pt idx="53653">
                  <c:v>3.35913106E-2</c:v>
                </c:pt>
                <c:pt idx="53654">
                  <c:v>3.3591310800000003E-2</c:v>
                </c:pt>
                <c:pt idx="53655">
                  <c:v>3.3591310999999999E-2</c:v>
                </c:pt>
                <c:pt idx="53656">
                  <c:v>3.3591311200000001E-2</c:v>
                </c:pt>
                <c:pt idx="53657">
                  <c:v>3.3591311399999997E-2</c:v>
                </c:pt>
                <c:pt idx="53658">
                  <c:v>3.35913116E-2</c:v>
                </c:pt>
                <c:pt idx="53659">
                  <c:v>3.3591311800000002E-2</c:v>
                </c:pt>
                <c:pt idx="53660">
                  <c:v>3.3591311999999998E-2</c:v>
                </c:pt>
                <c:pt idx="53661">
                  <c:v>3.3591312200000001E-2</c:v>
                </c:pt>
                <c:pt idx="53662">
                  <c:v>3.3591312399999997E-2</c:v>
                </c:pt>
                <c:pt idx="53663">
                  <c:v>3.3591312599999999E-2</c:v>
                </c:pt>
                <c:pt idx="53664">
                  <c:v>3.3591312800000002E-2</c:v>
                </c:pt>
                <c:pt idx="53665">
                  <c:v>3.3591312999999998E-2</c:v>
                </c:pt>
                <c:pt idx="53666">
                  <c:v>3.35913132E-2</c:v>
                </c:pt>
                <c:pt idx="53667">
                  <c:v>3.3591313400000003E-2</c:v>
                </c:pt>
                <c:pt idx="53668">
                  <c:v>3.3591313599999999E-2</c:v>
                </c:pt>
                <c:pt idx="53669">
                  <c:v>3.3591313800000001E-2</c:v>
                </c:pt>
                <c:pt idx="53670">
                  <c:v>3.3591313999999997E-2</c:v>
                </c:pt>
                <c:pt idx="53671">
                  <c:v>3.35913142E-2</c:v>
                </c:pt>
                <c:pt idx="53672">
                  <c:v>3.3591314400000002E-2</c:v>
                </c:pt>
                <c:pt idx="53673">
                  <c:v>3.3591314599999998E-2</c:v>
                </c:pt>
                <c:pt idx="53674">
                  <c:v>3.3591314800000001E-2</c:v>
                </c:pt>
                <c:pt idx="53675">
                  <c:v>3.3591314999999997E-2</c:v>
                </c:pt>
                <c:pt idx="53676">
                  <c:v>3.3591315199999999E-2</c:v>
                </c:pt>
                <c:pt idx="53677">
                  <c:v>3.3591315400000002E-2</c:v>
                </c:pt>
                <c:pt idx="53678">
                  <c:v>3.3591315599999998E-2</c:v>
                </c:pt>
                <c:pt idx="53679">
                  <c:v>3.35913158E-2</c:v>
                </c:pt>
                <c:pt idx="53680">
                  <c:v>3.3591316000000003E-2</c:v>
                </c:pt>
                <c:pt idx="53681">
                  <c:v>3.3591316199999999E-2</c:v>
                </c:pt>
                <c:pt idx="53682">
                  <c:v>3.3591316400000001E-2</c:v>
                </c:pt>
                <c:pt idx="53683">
                  <c:v>3.3591316599999997E-2</c:v>
                </c:pt>
                <c:pt idx="53684">
                  <c:v>3.35913168E-2</c:v>
                </c:pt>
                <c:pt idx="53685">
                  <c:v>3.3591317000000002E-2</c:v>
                </c:pt>
                <c:pt idx="53686">
                  <c:v>3.3591317199999998E-2</c:v>
                </c:pt>
                <c:pt idx="53687">
                  <c:v>3.3591317400000001E-2</c:v>
                </c:pt>
                <c:pt idx="53688">
                  <c:v>3.3591317599999997E-2</c:v>
                </c:pt>
                <c:pt idx="53689">
                  <c:v>3.3591317799999999E-2</c:v>
                </c:pt>
                <c:pt idx="53690">
                  <c:v>3.3591318000000002E-2</c:v>
                </c:pt>
                <c:pt idx="53691">
                  <c:v>3.3591318199999998E-2</c:v>
                </c:pt>
                <c:pt idx="53692">
                  <c:v>3.35913184E-2</c:v>
                </c:pt>
                <c:pt idx="53693">
                  <c:v>3.3591318600000003E-2</c:v>
                </c:pt>
                <c:pt idx="53694">
                  <c:v>3.3591318799999999E-2</c:v>
                </c:pt>
                <c:pt idx="53695">
                  <c:v>3.3591319000000001E-2</c:v>
                </c:pt>
                <c:pt idx="53696">
                  <c:v>3.3591319199999997E-2</c:v>
                </c:pt>
                <c:pt idx="53697">
                  <c:v>3.35913194E-2</c:v>
                </c:pt>
                <c:pt idx="53698">
                  <c:v>3.3591319600000002E-2</c:v>
                </c:pt>
                <c:pt idx="53699">
                  <c:v>3.3591319799999998E-2</c:v>
                </c:pt>
                <c:pt idx="53700">
                  <c:v>3.3591320000000001E-2</c:v>
                </c:pt>
                <c:pt idx="53701">
                  <c:v>3.3591320199999997E-2</c:v>
                </c:pt>
                <c:pt idx="53702">
                  <c:v>3.3591320399999999E-2</c:v>
                </c:pt>
                <c:pt idx="53703">
                  <c:v>3.3591320600000002E-2</c:v>
                </c:pt>
                <c:pt idx="53704">
                  <c:v>3.3591320799999998E-2</c:v>
                </c:pt>
                <c:pt idx="53705">
                  <c:v>3.3591321E-2</c:v>
                </c:pt>
                <c:pt idx="53706">
                  <c:v>3.3591321200000003E-2</c:v>
                </c:pt>
                <c:pt idx="53707">
                  <c:v>3.3591321399999999E-2</c:v>
                </c:pt>
                <c:pt idx="53708">
                  <c:v>3.3591321600000001E-2</c:v>
                </c:pt>
                <c:pt idx="53709">
                  <c:v>3.3591321799999997E-2</c:v>
                </c:pt>
                <c:pt idx="53710">
                  <c:v>3.3591322E-2</c:v>
                </c:pt>
                <c:pt idx="53711">
                  <c:v>3.3591322200000003E-2</c:v>
                </c:pt>
                <c:pt idx="53712">
                  <c:v>3.3591322399999998E-2</c:v>
                </c:pt>
                <c:pt idx="53713">
                  <c:v>3.3591322600000001E-2</c:v>
                </c:pt>
                <c:pt idx="53714">
                  <c:v>3.3591322799999997E-2</c:v>
                </c:pt>
                <c:pt idx="53715">
                  <c:v>3.3591322999999999E-2</c:v>
                </c:pt>
                <c:pt idx="53716">
                  <c:v>3.3591323200000002E-2</c:v>
                </c:pt>
                <c:pt idx="53717">
                  <c:v>3.3591323399999998E-2</c:v>
                </c:pt>
                <c:pt idx="53718">
                  <c:v>3.35913236E-2</c:v>
                </c:pt>
                <c:pt idx="53719">
                  <c:v>3.3591323800000003E-2</c:v>
                </c:pt>
                <c:pt idx="53720">
                  <c:v>3.3591323999999999E-2</c:v>
                </c:pt>
                <c:pt idx="53721">
                  <c:v>3.3591324200000001E-2</c:v>
                </c:pt>
                <c:pt idx="53722">
                  <c:v>3.3591324399999997E-2</c:v>
                </c:pt>
                <c:pt idx="53723">
                  <c:v>3.35913246E-2</c:v>
                </c:pt>
                <c:pt idx="53724">
                  <c:v>3.3591324800000003E-2</c:v>
                </c:pt>
                <c:pt idx="53725">
                  <c:v>3.3591324999999998E-2</c:v>
                </c:pt>
                <c:pt idx="53726">
                  <c:v>3.3591325200000001E-2</c:v>
                </c:pt>
                <c:pt idx="53727">
                  <c:v>3.3591325399999997E-2</c:v>
                </c:pt>
                <c:pt idx="53728">
                  <c:v>3.3591325599999999E-2</c:v>
                </c:pt>
                <c:pt idx="53729">
                  <c:v>3.3591325800000002E-2</c:v>
                </c:pt>
                <c:pt idx="53730">
                  <c:v>3.3591325999999998E-2</c:v>
                </c:pt>
                <c:pt idx="53731">
                  <c:v>3.35913262E-2</c:v>
                </c:pt>
                <c:pt idx="53732">
                  <c:v>3.3591326400000003E-2</c:v>
                </c:pt>
                <c:pt idx="53733">
                  <c:v>3.3591326599999999E-2</c:v>
                </c:pt>
                <c:pt idx="53734">
                  <c:v>3.3591326800000001E-2</c:v>
                </c:pt>
                <c:pt idx="53735">
                  <c:v>3.3591326999999997E-2</c:v>
                </c:pt>
                <c:pt idx="53736">
                  <c:v>3.35913272E-2</c:v>
                </c:pt>
                <c:pt idx="53737">
                  <c:v>3.3591327400000003E-2</c:v>
                </c:pt>
                <c:pt idx="53738">
                  <c:v>3.3591327599999998E-2</c:v>
                </c:pt>
                <c:pt idx="53739">
                  <c:v>3.3591327800000001E-2</c:v>
                </c:pt>
                <c:pt idx="53740">
                  <c:v>3.3591327999999997E-2</c:v>
                </c:pt>
                <c:pt idx="53741">
                  <c:v>3.3591328199999999E-2</c:v>
                </c:pt>
                <c:pt idx="53742">
                  <c:v>3.3591328400000002E-2</c:v>
                </c:pt>
                <c:pt idx="53743">
                  <c:v>3.3591328599999998E-2</c:v>
                </c:pt>
                <c:pt idx="53744">
                  <c:v>3.35913288E-2</c:v>
                </c:pt>
                <c:pt idx="53745">
                  <c:v>3.3591329000000003E-2</c:v>
                </c:pt>
                <c:pt idx="53746">
                  <c:v>3.3591329199999999E-2</c:v>
                </c:pt>
                <c:pt idx="53747">
                  <c:v>3.3591329400000002E-2</c:v>
                </c:pt>
                <c:pt idx="53748">
                  <c:v>3.3591329599999997E-2</c:v>
                </c:pt>
                <c:pt idx="53749">
                  <c:v>3.35913298E-2</c:v>
                </c:pt>
                <c:pt idx="53750">
                  <c:v>3.3591330000000003E-2</c:v>
                </c:pt>
                <c:pt idx="53751">
                  <c:v>3.3591330199999998E-2</c:v>
                </c:pt>
                <c:pt idx="53752">
                  <c:v>3.3591330400000001E-2</c:v>
                </c:pt>
                <c:pt idx="53753">
                  <c:v>3.3591330599999997E-2</c:v>
                </c:pt>
                <c:pt idx="53754">
                  <c:v>3.3591330799999999E-2</c:v>
                </c:pt>
                <c:pt idx="53755">
                  <c:v>3.3591331000000002E-2</c:v>
                </c:pt>
                <c:pt idx="53756">
                  <c:v>3.3591331199999998E-2</c:v>
                </c:pt>
                <c:pt idx="53757">
                  <c:v>3.35913314E-2</c:v>
                </c:pt>
                <c:pt idx="53758">
                  <c:v>3.3591331600000003E-2</c:v>
                </c:pt>
                <c:pt idx="53759">
                  <c:v>3.3591331799999999E-2</c:v>
                </c:pt>
                <c:pt idx="53760">
                  <c:v>3.3591332000000002E-2</c:v>
                </c:pt>
                <c:pt idx="53761">
                  <c:v>3.3591332199999997E-2</c:v>
                </c:pt>
                <c:pt idx="53762">
                  <c:v>3.35913324E-2</c:v>
                </c:pt>
                <c:pt idx="53763">
                  <c:v>3.3591332600000003E-2</c:v>
                </c:pt>
                <c:pt idx="53764">
                  <c:v>3.3591332799999998E-2</c:v>
                </c:pt>
                <c:pt idx="53765">
                  <c:v>3.3591333000000001E-2</c:v>
                </c:pt>
                <c:pt idx="53766">
                  <c:v>3.3591333199999997E-2</c:v>
                </c:pt>
                <c:pt idx="53767">
                  <c:v>3.3591333399999999E-2</c:v>
                </c:pt>
                <c:pt idx="53768">
                  <c:v>3.3591333600000002E-2</c:v>
                </c:pt>
                <c:pt idx="53769">
                  <c:v>3.3591333799999998E-2</c:v>
                </c:pt>
                <c:pt idx="53770">
                  <c:v>3.3591334E-2</c:v>
                </c:pt>
                <c:pt idx="53771">
                  <c:v>3.3591334200000003E-2</c:v>
                </c:pt>
                <c:pt idx="53772">
                  <c:v>3.3591334399999999E-2</c:v>
                </c:pt>
                <c:pt idx="53773">
                  <c:v>3.3591334600000002E-2</c:v>
                </c:pt>
                <c:pt idx="53774">
                  <c:v>3.3591334799999997E-2</c:v>
                </c:pt>
                <c:pt idx="53775">
                  <c:v>3.3591335E-2</c:v>
                </c:pt>
                <c:pt idx="53776">
                  <c:v>3.3591335200000003E-2</c:v>
                </c:pt>
                <c:pt idx="53777">
                  <c:v>3.3591335399999998E-2</c:v>
                </c:pt>
                <c:pt idx="53778">
                  <c:v>3.3591335600000001E-2</c:v>
                </c:pt>
                <c:pt idx="53779">
                  <c:v>3.3591335799999997E-2</c:v>
                </c:pt>
                <c:pt idx="53780">
                  <c:v>3.3591335999999999E-2</c:v>
                </c:pt>
                <c:pt idx="53781">
                  <c:v>3.3591336200000002E-2</c:v>
                </c:pt>
                <c:pt idx="53782">
                  <c:v>3.3591336399999998E-2</c:v>
                </c:pt>
                <c:pt idx="53783">
                  <c:v>3.35913366E-2</c:v>
                </c:pt>
                <c:pt idx="53784">
                  <c:v>3.3591336800000003E-2</c:v>
                </c:pt>
                <c:pt idx="53785">
                  <c:v>3.3591336999999999E-2</c:v>
                </c:pt>
                <c:pt idx="53786">
                  <c:v>3.3591337200000002E-2</c:v>
                </c:pt>
                <c:pt idx="53787">
                  <c:v>3.3591337399999997E-2</c:v>
                </c:pt>
                <c:pt idx="53788">
                  <c:v>3.35913376E-2</c:v>
                </c:pt>
                <c:pt idx="53789">
                  <c:v>3.3591337800000003E-2</c:v>
                </c:pt>
                <c:pt idx="53790">
                  <c:v>3.3591337999999998E-2</c:v>
                </c:pt>
                <c:pt idx="53791">
                  <c:v>3.3591338200000001E-2</c:v>
                </c:pt>
                <c:pt idx="53792">
                  <c:v>3.3591338399999997E-2</c:v>
                </c:pt>
                <c:pt idx="53793">
                  <c:v>3.3591338599999999E-2</c:v>
                </c:pt>
                <c:pt idx="53794">
                  <c:v>3.3591338800000002E-2</c:v>
                </c:pt>
                <c:pt idx="53795">
                  <c:v>3.3591338999999998E-2</c:v>
                </c:pt>
                <c:pt idx="53796">
                  <c:v>3.3591339200000001E-2</c:v>
                </c:pt>
                <c:pt idx="53797">
                  <c:v>3.3591339400000003E-2</c:v>
                </c:pt>
                <c:pt idx="53798">
                  <c:v>3.3591339599999999E-2</c:v>
                </c:pt>
                <c:pt idx="53799">
                  <c:v>3.3591339800000002E-2</c:v>
                </c:pt>
                <c:pt idx="53800">
                  <c:v>3.3591339999999997E-2</c:v>
                </c:pt>
                <c:pt idx="53801">
                  <c:v>3.35913402E-2</c:v>
                </c:pt>
                <c:pt idx="53802">
                  <c:v>3.3591340400000003E-2</c:v>
                </c:pt>
                <c:pt idx="53803">
                  <c:v>3.3591340599999998E-2</c:v>
                </c:pt>
                <c:pt idx="53804">
                  <c:v>3.3591340800000001E-2</c:v>
                </c:pt>
                <c:pt idx="53805">
                  <c:v>3.3591340999999997E-2</c:v>
                </c:pt>
                <c:pt idx="53806">
                  <c:v>3.3591341199999999E-2</c:v>
                </c:pt>
                <c:pt idx="53807">
                  <c:v>3.3591341400000002E-2</c:v>
                </c:pt>
                <c:pt idx="53808">
                  <c:v>3.3591341599999998E-2</c:v>
                </c:pt>
                <c:pt idx="53809">
                  <c:v>3.3591341800000001E-2</c:v>
                </c:pt>
                <c:pt idx="53810">
                  <c:v>3.3591342000000003E-2</c:v>
                </c:pt>
                <c:pt idx="53811">
                  <c:v>3.3591342199999999E-2</c:v>
                </c:pt>
                <c:pt idx="53812">
                  <c:v>3.3591342400000002E-2</c:v>
                </c:pt>
                <c:pt idx="53813">
                  <c:v>3.3591342599999997E-2</c:v>
                </c:pt>
                <c:pt idx="53814">
                  <c:v>3.35913428E-2</c:v>
                </c:pt>
                <c:pt idx="53815">
                  <c:v>3.3591343000000003E-2</c:v>
                </c:pt>
                <c:pt idx="53816">
                  <c:v>3.3591343199999998E-2</c:v>
                </c:pt>
                <c:pt idx="53817">
                  <c:v>3.3591343400000001E-2</c:v>
                </c:pt>
                <c:pt idx="53818">
                  <c:v>3.3591343599999997E-2</c:v>
                </c:pt>
                <c:pt idx="53819">
                  <c:v>3.3591343799999999E-2</c:v>
                </c:pt>
                <c:pt idx="53820">
                  <c:v>3.3591344000000002E-2</c:v>
                </c:pt>
                <c:pt idx="53821">
                  <c:v>3.3591344199999998E-2</c:v>
                </c:pt>
                <c:pt idx="53822">
                  <c:v>3.3591344400000001E-2</c:v>
                </c:pt>
                <c:pt idx="53823">
                  <c:v>3.3591344600000003E-2</c:v>
                </c:pt>
                <c:pt idx="53824">
                  <c:v>3.3591344799999999E-2</c:v>
                </c:pt>
                <c:pt idx="53825">
                  <c:v>3.3591345000000002E-2</c:v>
                </c:pt>
                <c:pt idx="53826">
                  <c:v>3.3591345199999997E-2</c:v>
                </c:pt>
                <c:pt idx="53827">
                  <c:v>3.35913454E-2</c:v>
                </c:pt>
                <c:pt idx="53828">
                  <c:v>3.3591345600000003E-2</c:v>
                </c:pt>
                <c:pt idx="53829">
                  <c:v>3.3591345799999998E-2</c:v>
                </c:pt>
                <c:pt idx="53830">
                  <c:v>3.3591346000000001E-2</c:v>
                </c:pt>
                <c:pt idx="53831">
                  <c:v>3.3591346199999997E-2</c:v>
                </c:pt>
                <c:pt idx="53832">
                  <c:v>3.3591346399999999E-2</c:v>
                </c:pt>
                <c:pt idx="53833">
                  <c:v>3.3591346600000002E-2</c:v>
                </c:pt>
                <c:pt idx="53834">
                  <c:v>3.3591346799999998E-2</c:v>
                </c:pt>
                <c:pt idx="53835">
                  <c:v>3.3591347000000001E-2</c:v>
                </c:pt>
                <c:pt idx="53836">
                  <c:v>3.3591347200000003E-2</c:v>
                </c:pt>
                <c:pt idx="53837">
                  <c:v>3.3591347399999999E-2</c:v>
                </c:pt>
                <c:pt idx="53838">
                  <c:v>3.3591347600000002E-2</c:v>
                </c:pt>
                <c:pt idx="53839">
                  <c:v>3.3591347799999997E-2</c:v>
                </c:pt>
                <c:pt idx="53840">
                  <c:v>3.3591348E-2</c:v>
                </c:pt>
                <c:pt idx="53841">
                  <c:v>3.3591348200000003E-2</c:v>
                </c:pt>
                <c:pt idx="53842">
                  <c:v>3.3591348399999998E-2</c:v>
                </c:pt>
                <c:pt idx="53843">
                  <c:v>3.3591348600000001E-2</c:v>
                </c:pt>
                <c:pt idx="53844">
                  <c:v>3.3591348799999997E-2</c:v>
                </c:pt>
                <c:pt idx="53845">
                  <c:v>3.3591349E-2</c:v>
                </c:pt>
                <c:pt idx="53846">
                  <c:v>3.3591349200000002E-2</c:v>
                </c:pt>
                <c:pt idx="53847">
                  <c:v>3.3591349399999998E-2</c:v>
                </c:pt>
                <c:pt idx="53848">
                  <c:v>3.3591349600000001E-2</c:v>
                </c:pt>
                <c:pt idx="53849">
                  <c:v>3.3591349800000003E-2</c:v>
                </c:pt>
                <c:pt idx="53850">
                  <c:v>3.3591349999999999E-2</c:v>
                </c:pt>
                <c:pt idx="53851">
                  <c:v>3.3591350200000002E-2</c:v>
                </c:pt>
                <c:pt idx="53852">
                  <c:v>3.3591350399999997E-2</c:v>
                </c:pt>
                <c:pt idx="53853">
                  <c:v>3.35913506E-2</c:v>
                </c:pt>
                <c:pt idx="53854">
                  <c:v>3.3591350800000003E-2</c:v>
                </c:pt>
                <c:pt idx="53855">
                  <c:v>3.3591350999999998E-2</c:v>
                </c:pt>
                <c:pt idx="53856">
                  <c:v>3.3591351200000001E-2</c:v>
                </c:pt>
                <c:pt idx="53857">
                  <c:v>3.3591351399999997E-2</c:v>
                </c:pt>
                <c:pt idx="53858">
                  <c:v>3.35913516E-2</c:v>
                </c:pt>
                <c:pt idx="53859">
                  <c:v>3.3591351800000002E-2</c:v>
                </c:pt>
                <c:pt idx="53860">
                  <c:v>3.3591351999999998E-2</c:v>
                </c:pt>
                <c:pt idx="53861">
                  <c:v>3.3591352200000001E-2</c:v>
                </c:pt>
                <c:pt idx="53862">
                  <c:v>3.3591352400000003E-2</c:v>
                </c:pt>
                <c:pt idx="53863">
                  <c:v>3.3591352599999999E-2</c:v>
                </c:pt>
                <c:pt idx="53864">
                  <c:v>3.3591352800000002E-2</c:v>
                </c:pt>
                <c:pt idx="53865">
                  <c:v>3.3591352999999997E-2</c:v>
                </c:pt>
                <c:pt idx="53866">
                  <c:v>3.35913532E-2</c:v>
                </c:pt>
                <c:pt idx="53867">
                  <c:v>3.3591353400000003E-2</c:v>
                </c:pt>
                <c:pt idx="53868">
                  <c:v>3.3591353599999998E-2</c:v>
                </c:pt>
                <c:pt idx="53869">
                  <c:v>3.3591353800000001E-2</c:v>
                </c:pt>
                <c:pt idx="53870">
                  <c:v>3.3591353999999997E-2</c:v>
                </c:pt>
                <c:pt idx="53871">
                  <c:v>3.35913542E-2</c:v>
                </c:pt>
                <c:pt idx="53872">
                  <c:v>3.3591354400000002E-2</c:v>
                </c:pt>
                <c:pt idx="53873">
                  <c:v>3.3591354599999998E-2</c:v>
                </c:pt>
                <c:pt idx="53874">
                  <c:v>3.3591354800000001E-2</c:v>
                </c:pt>
                <c:pt idx="53875">
                  <c:v>3.3591355000000003E-2</c:v>
                </c:pt>
                <c:pt idx="53876">
                  <c:v>3.3591355199999999E-2</c:v>
                </c:pt>
                <c:pt idx="53877">
                  <c:v>3.3591355400000002E-2</c:v>
                </c:pt>
                <c:pt idx="53878">
                  <c:v>3.3591355599999997E-2</c:v>
                </c:pt>
                <c:pt idx="53879">
                  <c:v>3.35913558E-2</c:v>
                </c:pt>
                <c:pt idx="53880">
                  <c:v>3.3591356000000003E-2</c:v>
                </c:pt>
                <c:pt idx="53881">
                  <c:v>3.3591356199999998E-2</c:v>
                </c:pt>
                <c:pt idx="53882">
                  <c:v>3.3591356400000001E-2</c:v>
                </c:pt>
                <c:pt idx="53883">
                  <c:v>3.3591356599999997E-2</c:v>
                </c:pt>
                <c:pt idx="53884">
                  <c:v>3.35913568E-2</c:v>
                </c:pt>
                <c:pt idx="53885">
                  <c:v>3.3591357000000002E-2</c:v>
                </c:pt>
                <c:pt idx="53886">
                  <c:v>3.3591357199999998E-2</c:v>
                </c:pt>
                <c:pt idx="53887">
                  <c:v>3.3591357400000001E-2</c:v>
                </c:pt>
                <c:pt idx="53888">
                  <c:v>3.3591357600000003E-2</c:v>
                </c:pt>
                <c:pt idx="53889">
                  <c:v>3.3591357799999999E-2</c:v>
                </c:pt>
                <c:pt idx="53890">
                  <c:v>3.3591358000000002E-2</c:v>
                </c:pt>
                <c:pt idx="53891">
                  <c:v>3.3591358199999997E-2</c:v>
                </c:pt>
                <c:pt idx="53892">
                  <c:v>3.35913584E-2</c:v>
                </c:pt>
                <c:pt idx="53893">
                  <c:v>3.3591358600000003E-2</c:v>
                </c:pt>
                <c:pt idx="53894">
                  <c:v>3.3591358799999999E-2</c:v>
                </c:pt>
                <c:pt idx="53895">
                  <c:v>3.3591359000000001E-2</c:v>
                </c:pt>
                <c:pt idx="53896">
                  <c:v>3.3591359199999997E-2</c:v>
                </c:pt>
                <c:pt idx="53897">
                  <c:v>3.35913594E-2</c:v>
                </c:pt>
                <c:pt idx="53898">
                  <c:v>3.3591359600000002E-2</c:v>
                </c:pt>
                <c:pt idx="53899">
                  <c:v>3.3591359799999998E-2</c:v>
                </c:pt>
                <c:pt idx="53900">
                  <c:v>3.3591360000000001E-2</c:v>
                </c:pt>
                <c:pt idx="53901">
                  <c:v>3.3591360200000003E-2</c:v>
                </c:pt>
                <c:pt idx="53902">
                  <c:v>3.3591360399999999E-2</c:v>
                </c:pt>
                <c:pt idx="53903">
                  <c:v>3.3591360600000002E-2</c:v>
                </c:pt>
                <c:pt idx="53904">
                  <c:v>3.3591360799999997E-2</c:v>
                </c:pt>
                <c:pt idx="53905">
                  <c:v>3.3591361E-2</c:v>
                </c:pt>
                <c:pt idx="53906">
                  <c:v>3.3591361200000003E-2</c:v>
                </c:pt>
                <c:pt idx="53907">
                  <c:v>3.3591361399999999E-2</c:v>
                </c:pt>
                <c:pt idx="53908">
                  <c:v>3.3591361600000001E-2</c:v>
                </c:pt>
                <c:pt idx="53909">
                  <c:v>3.3591361799999997E-2</c:v>
                </c:pt>
                <c:pt idx="53910">
                  <c:v>3.3591362E-2</c:v>
                </c:pt>
                <c:pt idx="53911">
                  <c:v>3.3591362200000002E-2</c:v>
                </c:pt>
                <c:pt idx="53912">
                  <c:v>3.3591362399999998E-2</c:v>
                </c:pt>
                <c:pt idx="53913">
                  <c:v>3.3591362600000001E-2</c:v>
                </c:pt>
                <c:pt idx="53914">
                  <c:v>3.3591362800000003E-2</c:v>
                </c:pt>
                <c:pt idx="53915">
                  <c:v>3.3591362999999999E-2</c:v>
                </c:pt>
                <c:pt idx="53916">
                  <c:v>3.3591363200000002E-2</c:v>
                </c:pt>
                <c:pt idx="53917">
                  <c:v>3.3591363399999997E-2</c:v>
                </c:pt>
                <c:pt idx="53918">
                  <c:v>3.35913636E-2</c:v>
                </c:pt>
                <c:pt idx="53919">
                  <c:v>3.3591363800000003E-2</c:v>
                </c:pt>
                <c:pt idx="53920">
                  <c:v>3.3591363999999999E-2</c:v>
                </c:pt>
                <c:pt idx="53921">
                  <c:v>3.3591364200000001E-2</c:v>
                </c:pt>
                <c:pt idx="53922">
                  <c:v>3.3591364399999997E-2</c:v>
                </c:pt>
                <c:pt idx="53923">
                  <c:v>3.35913646E-2</c:v>
                </c:pt>
                <c:pt idx="53924">
                  <c:v>3.3591364800000002E-2</c:v>
                </c:pt>
                <c:pt idx="53925">
                  <c:v>3.3591364999999998E-2</c:v>
                </c:pt>
                <c:pt idx="53926">
                  <c:v>3.3591365200000001E-2</c:v>
                </c:pt>
                <c:pt idx="53927">
                  <c:v>3.3591365400000003E-2</c:v>
                </c:pt>
                <c:pt idx="53928">
                  <c:v>3.3591365599999999E-2</c:v>
                </c:pt>
                <c:pt idx="53929">
                  <c:v>3.3591365800000002E-2</c:v>
                </c:pt>
                <c:pt idx="53930">
                  <c:v>3.3591365999999998E-2</c:v>
                </c:pt>
                <c:pt idx="53931">
                  <c:v>3.35913662E-2</c:v>
                </c:pt>
                <c:pt idx="53932">
                  <c:v>3.3591366400000003E-2</c:v>
                </c:pt>
                <c:pt idx="53933">
                  <c:v>3.3591366599999999E-2</c:v>
                </c:pt>
                <c:pt idx="53934">
                  <c:v>3.3591366800000001E-2</c:v>
                </c:pt>
                <c:pt idx="53935">
                  <c:v>3.3591366999999997E-2</c:v>
                </c:pt>
                <c:pt idx="53936">
                  <c:v>3.35913672E-2</c:v>
                </c:pt>
                <c:pt idx="53937">
                  <c:v>3.3591367400000002E-2</c:v>
                </c:pt>
                <c:pt idx="53938">
                  <c:v>3.3591367599999998E-2</c:v>
                </c:pt>
                <c:pt idx="53939">
                  <c:v>3.3591367800000001E-2</c:v>
                </c:pt>
                <c:pt idx="53940">
                  <c:v>3.3591368000000003E-2</c:v>
                </c:pt>
                <c:pt idx="53941">
                  <c:v>3.3591368199999999E-2</c:v>
                </c:pt>
                <c:pt idx="53942">
                  <c:v>3.3591368400000002E-2</c:v>
                </c:pt>
                <c:pt idx="53943">
                  <c:v>3.3591368599999998E-2</c:v>
                </c:pt>
                <c:pt idx="53944">
                  <c:v>3.35913688E-2</c:v>
                </c:pt>
                <c:pt idx="53945">
                  <c:v>3.3591369000000003E-2</c:v>
                </c:pt>
                <c:pt idx="53946">
                  <c:v>3.3591369199999999E-2</c:v>
                </c:pt>
                <c:pt idx="53947">
                  <c:v>3.3591369400000001E-2</c:v>
                </c:pt>
                <c:pt idx="53948">
                  <c:v>3.3591369599999997E-2</c:v>
                </c:pt>
                <c:pt idx="53949">
                  <c:v>3.35913698E-2</c:v>
                </c:pt>
                <c:pt idx="53950">
                  <c:v>3.3591370000000002E-2</c:v>
                </c:pt>
                <c:pt idx="53951">
                  <c:v>3.3591370199999998E-2</c:v>
                </c:pt>
                <c:pt idx="53952">
                  <c:v>3.3591370400000001E-2</c:v>
                </c:pt>
                <c:pt idx="53953">
                  <c:v>3.3591370600000003E-2</c:v>
                </c:pt>
                <c:pt idx="53954">
                  <c:v>3.3591370799999999E-2</c:v>
                </c:pt>
                <c:pt idx="53955">
                  <c:v>3.3591371000000002E-2</c:v>
                </c:pt>
                <c:pt idx="53956">
                  <c:v>3.3591371199999998E-2</c:v>
                </c:pt>
                <c:pt idx="53957">
                  <c:v>3.35913714E-2</c:v>
                </c:pt>
                <c:pt idx="53958">
                  <c:v>3.3591371600000003E-2</c:v>
                </c:pt>
                <c:pt idx="53959">
                  <c:v>3.3591371799999999E-2</c:v>
                </c:pt>
                <c:pt idx="53960">
                  <c:v>3.3591372000000001E-2</c:v>
                </c:pt>
                <c:pt idx="53961">
                  <c:v>3.3591372199999997E-2</c:v>
                </c:pt>
                <c:pt idx="53962">
                  <c:v>3.35913724E-2</c:v>
                </c:pt>
                <c:pt idx="53963">
                  <c:v>3.3591372600000002E-2</c:v>
                </c:pt>
                <c:pt idx="53964">
                  <c:v>3.3591372799999998E-2</c:v>
                </c:pt>
                <c:pt idx="53965">
                  <c:v>3.3591373000000001E-2</c:v>
                </c:pt>
                <c:pt idx="53966">
                  <c:v>3.3591373200000003E-2</c:v>
                </c:pt>
                <c:pt idx="53967">
                  <c:v>3.3591373399999999E-2</c:v>
                </c:pt>
                <c:pt idx="53968">
                  <c:v>3.3591373600000002E-2</c:v>
                </c:pt>
                <c:pt idx="53969">
                  <c:v>3.3591373799999998E-2</c:v>
                </c:pt>
                <c:pt idx="53970">
                  <c:v>3.3591374E-2</c:v>
                </c:pt>
                <c:pt idx="53971">
                  <c:v>3.3591374200000003E-2</c:v>
                </c:pt>
                <c:pt idx="53972">
                  <c:v>3.3591374399999999E-2</c:v>
                </c:pt>
                <c:pt idx="53973">
                  <c:v>3.3591374600000001E-2</c:v>
                </c:pt>
                <c:pt idx="53974">
                  <c:v>3.3591374799999997E-2</c:v>
                </c:pt>
                <c:pt idx="53975">
                  <c:v>3.3591375E-2</c:v>
                </c:pt>
                <c:pt idx="53976">
                  <c:v>3.3591375200000002E-2</c:v>
                </c:pt>
                <c:pt idx="53977">
                  <c:v>3.3591375399999998E-2</c:v>
                </c:pt>
                <c:pt idx="53978">
                  <c:v>3.3591375600000001E-2</c:v>
                </c:pt>
                <c:pt idx="53979">
                  <c:v>3.3591375800000003E-2</c:v>
                </c:pt>
                <c:pt idx="53980">
                  <c:v>3.3591375999999999E-2</c:v>
                </c:pt>
                <c:pt idx="53981">
                  <c:v>3.3591376200000002E-2</c:v>
                </c:pt>
                <c:pt idx="53982">
                  <c:v>3.3591376399999998E-2</c:v>
                </c:pt>
                <c:pt idx="53983">
                  <c:v>3.35913766E-2</c:v>
                </c:pt>
                <c:pt idx="53984">
                  <c:v>3.3591376800000003E-2</c:v>
                </c:pt>
                <c:pt idx="53985">
                  <c:v>3.3591376999999999E-2</c:v>
                </c:pt>
                <c:pt idx="53986">
                  <c:v>3.3591377200000001E-2</c:v>
                </c:pt>
                <c:pt idx="53987">
                  <c:v>3.3591377399999997E-2</c:v>
                </c:pt>
                <c:pt idx="53988">
                  <c:v>3.35913776E-2</c:v>
                </c:pt>
                <c:pt idx="53989">
                  <c:v>3.3591377800000002E-2</c:v>
                </c:pt>
                <c:pt idx="53990">
                  <c:v>3.3591377999999998E-2</c:v>
                </c:pt>
                <c:pt idx="53991">
                  <c:v>3.3591378200000001E-2</c:v>
                </c:pt>
                <c:pt idx="53992">
                  <c:v>3.3591378400000003E-2</c:v>
                </c:pt>
                <c:pt idx="53993">
                  <c:v>3.3591378599999999E-2</c:v>
                </c:pt>
                <c:pt idx="53994">
                  <c:v>3.3591378800000002E-2</c:v>
                </c:pt>
                <c:pt idx="53995">
                  <c:v>3.3591378999999998E-2</c:v>
                </c:pt>
                <c:pt idx="53996">
                  <c:v>3.35913792E-2</c:v>
                </c:pt>
                <c:pt idx="53997">
                  <c:v>3.3591379400000003E-2</c:v>
                </c:pt>
                <c:pt idx="53998">
                  <c:v>3.3591379599999999E-2</c:v>
                </c:pt>
                <c:pt idx="53999">
                  <c:v>3.3591379800000001E-2</c:v>
                </c:pt>
                <c:pt idx="54000">
                  <c:v>3.3591379999999997E-2</c:v>
                </c:pt>
                <c:pt idx="54001">
                  <c:v>3.35913802E-2</c:v>
                </c:pt>
                <c:pt idx="54002">
                  <c:v>3.3591380400000002E-2</c:v>
                </c:pt>
                <c:pt idx="54003">
                  <c:v>3.3591380599999998E-2</c:v>
                </c:pt>
                <c:pt idx="54004">
                  <c:v>3.3591380800000001E-2</c:v>
                </c:pt>
                <c:pt idx="54005">
                  <c:v>3.3591380999999997E-2</c:v>
                </c:pt>
                <c:pt idx="54006">
                  <c:v>3.3591381199999999E-2</c:v>
                </c:pt>
                <c:pt idx="54007">
                  <c:v>3.3591381400000002E-2</c:v>
                </c:pt>
                <c:pt idx="54008">
                  <c:v>3.3591381599999998E-2</c:v>
                </c:pt>
                <c:pt idx="54009">
                  <c:v>3.35913818E-2</c:v>
                </c:pt>
                <c:pt idx="54010">
                  <c:v>3.3591382000000003E-2</c:v>
                </c:pt>
                <c:pt idx="54011">
                  <c:v>3.3591382199999999E-2</c:v>
                </c:pt>
                <c:pt idx="54012">
                  <c:v>3.3591382400000001E-2</c:v>
                </c:pt>
                <c:pt idx="54013">
                  <c:v>3.3591382599999997E-2</c:v>
                </c:pt>
                <c:pt idx="54014">
                  <c:v>3.35913828E-2</c:v>
                </c:pt>
                <c:pt idx="54015">
                  <c:v>3.3591383000000002E-2</c:v>
                </c:pt>
                <c:pt idx="54016">
                  <c:v>3.3591383199999998E-2</c:v>
                </c:pt>
                <c:pt idx="54017">
                  <c:v>3.3591383400000001E-2</c:v>
                </c:pt>
                <c:pt idx="54018">
                  <c:v>3.3591383599999997E-2</c:v>
                </c:pt>
                <c:pt idx="54019">
                  <c:v>3.3591383799999999E-2</c:v>
                </c:pt>
                <c:pt idx="54020">
                  <c:v>3.3591384000000002E-2</c:v>
                </c:pt>
                <c:pt idx="54021">
                  <c:v>3.3591384199999998E-2</c:v>
                </c:pt>
                <c:pt idx="54022">
                  <c:v>3.35913844E-2</c:v>
                </c:pt>
                <c:pt idx="54023">
                  <c:v>3.3591384600000003E-2</c:v>
                </c:pt>
                <c:pt idx="54024">
                  <c:v>3.3591384799999999E-2</c:v>
                </c:pt>
                <c:pt idx="54025">
                  <c:v>3.3591385000000001E-2</c:v>
                </c:pt>
                <c:pt idx="54026">
                  <c:v>3.3591385199999997E-2</c:v>
                </c:pt>
                <c:pt idx="54027">
                  <c:v>3.35913854E-2</c:v>
                </c:pt>
                <c:pt idx="54028">
                  <c:v>3.3591385600000002E-2</c:v>
                </c:pt>
                <c:pt idx="54029">
                  <c:v>3.3591385799999998E-2</c:v>
                </c:pt>
                <c:pt idx="54030">
                  <c:v>3.3591386000000001E-2</c:v>
                </c:pt>
                <c:pt idx="54031">
                  <c:v>3.3591386199999997E-2</c:v>
                </c:pt>
                <c:pt idx="54032">
                  <c:v>3.3591386399999999E-2</c:v>
                </c:pt>
                <c:pt idx="54033">
                  <c:v>3.3591386600000002E-2</c:v>
                </c:pt>
                <c:pt idx="54034">
                  <c:v>3.3591386799999998E-2</c:v>
                </c:pt>
                <c:pt idx="54035">
                  <c:v>3.3591387E-2</c:v>
                </c:pt>
                <c:pt idx="54036">
                  <c:v>3.3591387200000003E-2</c:v>
                </c:pt>
                <c:pt idx="54037">
                  <c:v>3.3591387399999999E-2</c:v>
                </c:pt>
                <c:pt idx="54038">
                  <c:v>3.3591387600000001E-2</c:v>
                </c:pt>
                <c:pt idx="54039">
                  <c:v>3.3591387799999997E-2</c:v>
                </c:pt>
                <c:pt idx="54040">
                  <c:v>3.3591388E-2</c:v>
                </c:pt>
                <c:pt idx="54041">
                  <c:v>3.3591388200000002E-2</c:v>
                </c:pt>
                <c:pt idx="54042">
                  <c:v>3.3591388399999998E-2</c:v>
                </c:pt>
                <c:pt idx="54043">
                  <c:v>3.3591388600000001E-2</c:v>
                </c:pt>
                <c:pt idx="54044">
                  <c:v>3.3591388799999997E-2</c:v>
                </c:pt>
                <c:pt idx="54045">
                  <c:v>3.3591388999999999E-2</c:v>
                </c:pt>
                <c:pt idx="54046">
                  <c:v>3.3591389200000002E-2</c:v>
                </c:pt>
                <c:pt idx="54047">
                  <c:v>3.3591389399999998E-2</c:v>
                </c:pt>
                <c:pt idx="54048">
                  <c:v>3.35913896E-2</c:v>
                </c:pt>
                <c:pt idx="54049">
                  <c:v>3.3591389800000003E-2</c:v>
                </c:pt>
                <c:pt idx="54050">
                  <c:v>3.3591389999999999E-2</c:v>
                </c:pt>
                <c:pt idx="54051">
                  <c:v>3.3591390200000001E-2</c:v>
                </c:pt>
                <c:pt idx="54052">
                  <c:v>3.3591390399999997E-2</c:v>
                </c:pt>
                <c:pt idx="54053">
                  <c:v>3.35913906E-2</c:v>
                </c:pt>
                <c:pt idx="54054">
                  <c:v>3.3591390800000002E-2</c:v>
                </c:pt>
                <c:pt idx="54055">
                  <c:v>3.3591390999999998E-2</c:v>
                </c:pt>
                <c:pt idx="54056">
                  <c:v>3.3591391200000001E-2</c:v>
                </c:pt>
                <c:pt idx="54057">
                  <c:v>3.3591391399999997E-2</c:v>
                </c:pt>
                <c:pt idx="54058">
                  <c:v>3.3591391599999999E-2</c:v>
                </c:pt>
                <c:pt idx="54059">
                  <c:v>3.3591391800000002E-2</c:v>
                </c:pt>
                <c:pt idx="54060">
                  <c:v>3.3591391999999998E-2</c:v>
                </c:pt>
                <c:pt idx="54061">
                  <c:v>3.35913922E-2</c:v>
                </c:pt>
                <c:pt idx="54062">
                  <c:v>3.3591392400000003E-2</c:v>
                </c:pt>
                <c:pt idx="54063">
                  <c:v>3.3591392599999999E-2</c:v>
                </c:pt>
                <c:pt idx="54064">
                  <c:v>3.3591392800000001E-2</c:v>
                </c:pt>
                <c:pt idx="54065">
                  <c:v>3.3591392999999997E-2</c:v>
                </c:pt>
                <c:pt idx="54066">
                  <c:v>3.35913932E-2</c:v>
                </c:pt>
                <c:pt idx="54067">
                  <c:v>3.3591393400000003E-2</c:v>
                </c:pt>
                <c:pt idx="54068">
                  <c:v>3.3591393599999998E-2</c:v>
                </c:pt>
                <c:pt idx="54069">
                  <c:v>3.3591393800000001E-2</c:v>
                </c:pt>
                <c:pt idx="54070">
                  <c:v>3.3591393999999997E-2</c:v>
                </c:pt>
                <c:pt idx="54071">
                  <c:v>3.3591394199999999E-2</c:v>
                </c:pt>
                <c:pt idx="54072">
                  <c:v>3.3591394400000002E-2</c:v>
                </c:pt>
                <c:pt idx="54073">
                  <c:v>3.3591394599999998E-2</c:v>
                </c:pt>
                <c:pt idx="54074">
                  <c:v>3.35913948E-2</c:v>
                </c:pt>
                <c:pt idx="54075">
                  <c:v>3.3591395000000003E-2</c:v>
                </c:pt>
                <c:pt idx="54076">
                  <c:v>3.3591395199999999E-2</c:v>
                </c:pt>
                <c:pt idx="54077">
                  <c:v>3.3591395400000001E-2</c:v>
                </c:pt>
                <c:pt idx="54078">
                  <c:v>3.3591395599999997E-2</c:v>
                </c:pt>
                <c:pt idx="54079">
                  <c:v>3.35913958E-2</c:v>
                </c:pt>
                <c:pt idx="54080">
                  <c:v>3.3591396000000003E-2</c:v>
                </c:pt>
                <c:pt idx="54081">
                  <c:v>3.3591396199999998E-2</c:v>
                </c:pt>
                <c:pt idx="54082">
                  <c:v>3.3591396400000001E-2</c:v>
                </c:pt>
                <c:pt idx="54083">
                  <c:v>3.3591396599999997E-2</c:v>
                </c:pt>
                <c:pt idx="54084">
                  <c:v>3.3591396799999999E-2</c:v>
                </c:pt>
                <c:pt idx="54085">
                  <c:v>3.3591397000000002E-2</c:v>
                </c:pt>
                <c:pt idx="54086">
                  <c:v>3.3591397199999998E-2</c:v>
                </c:pt>
                <c:pt idx="54087">
                  <c:v>3.35913974E-2</c:v>
                </c:pt>
                <c:pt idx="54088">
                  <c:v>3.3591397600000003E-2</c:v>
                </c:pt>
                <c:pt idx="54089">
                  <c:v>3.3591397799999999E-2</c:v>
                </c:pt>
                <c:pt idx="54090">
                  <c:v>3.3591398000000001E-2</c:v>
                </c:pt>
                <c:pt idx="54091">
                  <c:v>3.3591398199999997E-2</c:v>
                </c:pt>
                <c:pt idx="54092">
                  <c:v>3.35913984E-2</c:v>
                </c:pt>
                <c:pt idx="54093">
                  <c:v>3.3591398600000003E-2</c:v>
                </c:pt>
                <c:pt idx="54094">
                  <c:v>3.3591398799999998E-2</c:v>
                </c:pt>
                <c:pt idx="54095">
                  <c:v>3.3591399000000001E-2</c:v>
                </c:pt>
                <c:pt idx="54096">
                  <c:v>3.3591399199999997E-2</c:v>
                </c:pt>
                <c:pt idx="54097">
                  <c:v>3.3591399399999999E-2</c:v>
                </c:pt>
                <c:pt idx="54098">
                  <c:v>3.3591399600000002E-2</c:v>
                </c:pt>
                <c:pt idx="54099">
                  <c:v>3.3591399799999998E-2</c:v>
                </c:pt>
                <c:pt idx="54100">
                  <c:v>3.35914E-2</c:v>
                </c:pt>
                <c:pt idx="54101">
                  <c:v>3.3591400200000003E-2</c:v>
                </c:pt>
                <c:pt idx="54102">
                  <c:v>3.3591400399999999E-2</c:v>
                </c:pt>
                <c:pt idx="54103">
                  <c:v>3.3591400600000001E-2</c:v>
                </c:pt>
                <c:pt idx="54104">
                  <c:v>3.3591400799999997E-2</c:v>
                </c:pt>
                <c:pt idx="54105">
                  <c:v>3.3591401E-2</c:v>
                </c:pt>
                <c:pt idx="54106">
                  <c:v>3.3591401200000003E-2</c:v>
                </c:pt>
                <c:pt idx="54107">
                  <c:v>3.3591401399999998E-2</c:v>
                </c:pt>
                <c:pt idx="54108">
                  <c:v>3.3591401600000001E-2</c:v>
                </c:pt>
                <c:pt idx="54109">
                  <c:v>3.3591401799999997E-2</c:v>
                </c:pt>
                <c:pt idx="54110">
                  <c:v>3.3591401999999999E-2</c:v>
                </c:pt>
                <c:pt idx="54111">
                  <c:v>3.3591402200000002E-2</c:v>
                </c:pt>
                <c:pt idx="54112">
                  <c:v>3.3591402399999998E-2</c:v>
                </c:pt>
                <c:pt idx="54113">
                  <c:v>3.35914026E-2</c:v>
                </c:pt>
                <c:pt idx="54114">
                  <c:v>3.3591402800000003E-2</c:v>
                </c:pt>
                <c:pt idx="54115">
                  <c:v>3.3591402999999999E-2</c:v>
                </c:pt>
                <c:pt idx="54116">
                  <c:v>3.3591403200000002E-2</c:v>
                </c:pt>
                <c:pt idx="54117">
                  <c:v>3.3591403399999997E-2</c:v>
                </c:pt>
                <c:pt idx="54118">
                  <c:v>3.35914036E-2</c:v>
                </c:pt>
                <c:pt idx="54119">
                  <c:v>3.3591403800000003E-2</c:v>
                </c:pt>
                <c:pt idx="54120">
                  <c:v>3.3591403999999998E-2</c:v>
                </c:pt>
                <c:pt idx="54121">
                  <c:v>3.3591404200000001E-2</c:v>
                </c:pt>
                <c:pt idx="54122">
                  <c:v>3.3591404399999997E-2</c:v>
                </c:pt>
                <c:pt idx="54123">
                  <c:v>3.3591404599999999E-2</c:v>
                </c:pt>
                <c:pt idx="54124">
                  <c:v>3.3591404800000002E-2</c:v>
                </c:pt>
                <c:pt idx="54125">
                  <c:v>3.3591404999999998E-2</c:v>
                </c:pt>
                <c:pt idx="54126">
                  <c:v>3.35914052E-2</c:v>
                </c:pt>
                <c:pt idx="54127">
                  <c:v>3.3591405400000003E-2</c:v>
                </c:pt>
                <c:pt idx="54128">
                  <c:v>3.3591405599999999E-2</c:v>
                </c:pt>
                <c:pt idx="54129">
                  <c:v>3.3591405800000002E-2</c:v>
                </c:pt>
                <c:pt idx="54130">
                  <c:v>3.3591405999999997E-2</c:v>
                </c:pt>
                <c:pt idx="54131">
                  <c:v>3.35914062E-2</c:v>
                </c:pt>
                <c:pt idx="54132">
                  <c:v>3.3591406400000003E-2</c:v>
                </c:pt>
                <c:pt idx="54133">
                  <c:v>3.3591406599999998E-2</c:v>
                </c:pt>
                <c:pt idx="54134">
                  <c:v>3.3591406800000001E-2</c:v>
                </c:pt>
                <c:pt idx="54135">
                  <c:v>3.3591406999999997E-2</c:v>
                </c:pt>
                <c:pt idx="54136">
                  <c:v>3.3591407199999999E-2</c:v>
                </c:pt>
                <c:pt idx="54137">
                  <c:v>3.3591407400000002E-2</c:v>
                </c:pt>
                <c:pt idx="54138">
                  <c:v>3.3591407599999998E-2</c:v>
                </c:pt>
                <c:pt idx="54139">
                  <c:v>3.35914078E-2</c:v>
                </c:pt>
                <c:pt idx="54140">
                  <c:v>3.3591408000000003E-2</c:v>
                </c:pt>
                <c:pt idx="54141">
                  <c:v>3.3591408199999999E-2</c:v>
                </c:pt>
                <c:pt idx="54142">
                  <c:v>3.3591408400000002E-2</c:v>
                </c:pt>
                <c:pt idx="54143">
                  <c:v>3.3591408599999997E-2</c:v>
                </c:pt>
                <c:pt idx="54144">
                  <c:v>3.35914088E-2</c:v>
                </c:pt>
                <c:pt idx="54145">
                  <c:v>3.3591409000000003E-2</c:v>
                </c:pt>
                <c:pt idx="54146">
                  <c:v>3.3591409199999998E-2</c:v>
                </c:pt>
                <c:pt idx="54147">
                  <c:v>3.3591409400000001E-2</c:v>
                </c:pt>
                <c:pt idx="54148">
                  <c:v>3.3591409599999997E-2</c:v>
                </c:pt>
                <c:pt idx="54149">
                  <c:v>3.3591409799999999E-2</c:v>
                </c:pt>
                <c:pt idx="54150">
                  <c:v>3.3591410000000002E-2</c:v>
                </c:pt>
                <c:pt idx="54151">
                  <c:v>3.3591410199999998E-2</c:v>
                </c:pt>
                <c:pt idx="54152">
                  <c:v>3.3591410400000001E-2</c:v>
                </c:pt>
                <c:pt idx="54153">
                  <c:v>3.3591410600000003E-2</c:v>
                </c:pt>
                <c:pt idx="54154">
                  <c:v>3.3591410799999999E-2</c:v>
                </c:pt>
                <c:pt idx="54155">
                  <c:v>3.3591411000000002E-2</c:v>
                </c:pt>
                <c:pt idx="54156">
                  <c:v>3.3591411199999997E-2</c:v>
                </c:pt>
                <c:pt idx="54157">
                  <c:v>3.35914114E-2</c:v>
                </c:pt>
                <c:pt idx="54158">
                  <c:v>3.3591411600000003E-2</c:v>
                </c:pt>
                <c:pt idx="54159">
                  <c:v>3.3591411799999998E-2</c:v>
                </c:pt>
                <c:pt idx="54160">
                  <c:v>3.3591412000000001E-2</c:v>
                </c:pt>
                <c:pt idx="54161">
                  <c:v>3.3591412199999997E-2</c:v>
                </c:pt>
                <c:pt idx="54162">
                  <c:v>3.3591412399999999E-2</c:v>
                </c:pt>
                <c:pt idx="54163">
                  <c:v>3.3591412600000002E-2</c:v>
                </c:pt>
                <c:pt idx="54164">
                  <c:v>3.3591412799999998E-2</c:v>
                </c:pt>
                <c:pt idx="54165">
                  <c:v>3.3591413000000001E-2</c:v>
                </c:pt>
                <c:pt idx="54166">
                  <c:v>3.3591413200000003E-2</c:v>
                </c:pt>
                <c:pt idx="54167">
                  <c:v>3.3591413399999999E-2</c:v>
                </c:pt>
                <c:pt idx="54168">
                  <c:v>3.3591413600000002E-2</c:v>
                </c:pt>
                <c:pt idx="54169">
                  <c:v>3.3591413799999997E-2</c:v>
                </c:pt>
                <c:pt idx="54170">
                  <c:v>3.3591414E-2</c:v>
                </c:pt>
                <c:pt idx="54171">
                  <c:v>3.3591414200000003E-2</c:v>
                </c:pt>
                <c:pt idx="54172">
                  <c:v>3.3591414399999998E-2</c:v>
                </c:pt>
                <c:pt idx="54173">
                  <c:v>3.3591414600000001E-2</c:v>
                </c:pt>
                <c:pt idx="54174">
                  <c:v>3.3591414799999997E-2</c:v>
                </c:pt>
                <c:pt idx="54175">
                  <c:v>3.3591414999999999E-2</c:v>
                </c:pt>
                <c:pt idx="54176">
                  <c:v>3.3591415200000002E-2</c:v>
                </c:pt>
                <c:pt idx="54177">
                  <c:v>3.3591415399999998E-2</c:v>
                </c:pt>
                <c:pt idx="54178">
                  <c:v>3.3591415600000001E-2</c:v>
                </c:pt>
                <c:pt idx="54179">
                  <c:v>3.3591415800000003E-2</c:v>
                </c:pt>
                <c:pt idx="54180">
                  <c:v>3.3591415999999999E-2</c:v>
                </c:pt>
                <c:pt idx="54181">
                  <c:v>3.3591416200000002E-2</c:v>
                </c:pt>
                <c:pt idx="54182">
                  <c:v>3.3591416399999997E-2</c:v>
                </c:pt>
                <c:pt idx="54183">
                  <c:v>3.35914166E-2</c:v>
                </c:pt>
                <c:pt idx="54184">
                  <c:v>3.3591416800000003E-2</c:v>
                </c:pt>
                <c:pt idx="54185">
                  <c:v>3.3591416999999998E-2</c:v>
                </c:pt>
                <c:pt idx="54186">
                  <c:v>3.3591417200000001E-2</c:v>
                </c:pt>
                <c:pt idx="54187">
                  <c:v>3.3591417399999997E-2</c:v>
                </c:pt>
                <c:pt idx="54188">
                  <c:v>3.3591417599999999E-2</c:v>
                </c:pt>
                <c:pt idx="54189">
                  <c:v>3.3591417800000002E-2</c:v>
                </c:pt>
                <c:pt idx="54190">
                  <c:v>3.3591417999999998E-2</c:v>
                </c:pt>
                <c:pt idx="54191">
                  <c:v>3.3591418200000001E-2</c:v>
                </c:pt>
                <c:pt idx="54192">
                  <c:v>3.3591418400000003E-2</c:v>
                </c:pt>
                <c:pt idx="54193">
                  <c:v>3.3591418599999999E-2</c:v>
                </c:pt>
                <c:pt idx="54194">
                  <c:v>3.3591418800000002E-2</c:v>
                </c:pt>
                <c:pt idx="54195">
                  <c:v>3.3591418999999997E-2</c:v>
                </c:pt>
                <c:pt idx="54196">
                  <c:v>3.35914192E-2</c:v>
                </c:pt>
                <c:pt idx="54197">
                  <c:v>3.3591419400000003E-2</c:v>
                </c:pt>
                <c:pt idx="54198">
                  <c:v>3.3591419599999998E-2</c:v>
                </c:pt>
                <c:pt idx="54199">
                  <c:v>3.3591419800000001E-2</c:v>
                </c:pt>
                <c:pt idx="54200">
                  <c:v>3.3591419999999997E-2</c:v>
                </c:pt>
                <c:pt idx="54201">
                  <c:v>3.35914202E-2</c:v>
                </c:pt>
                <c:pt idx="54202">
                  <c:v>3.3591420400000002E-2</c:v>
                </c:pt>
                <c:pt idx="54203">
                  <c:v>3.3591420599999998E-2</c:v>
                </c:pt>
                <c:pt idx="54204">
                  <c:v>3.3591420800000001E-2</c:v>
                </c:pt>
                <c:pt idx="54205">
                  <c:v>3.3591421000000003E-2</c:v>
                </c:pt>
                <c:pt idx="54206">
                  <c:v>3.3591421199999999E-2</c:v>
                </c:pt>
                <c:pt idx="54207">
                  <c:v>3.3591421400000002E-2</c:v>
                </c:pt>
                <c:pt idx="54208">
                  <c:v>3.3591421599999997E-2</c:v>
                </c:pt>
                <c:pt idx="54209">
                  <c:v>3.35914218E-2</c:v>
                </c:pt>
                <c:pt idx="54210">
                  <c:v>3.3591422000000003E-2</c:v>
                </c:pt>
                <c:pt idx="54211">
                  <c:v>3.3591422199999998E-2</c:v>
                </c:pt>
                <c:pt idx="54212">
                  <c:v>3.3591422400000001E-2</c:v>
                </c:pt>
                <c:pt idx="54213">
                  <c:v>3.3591422599999997E-2</c:v>
                </c:pt>
                <c:pt idx="54214">
                  <c:v>3.35914228E-2</c:v>
                </c:pt>
                <c:pt idx="54215">
                  <c:v>3.3591423000000002E-2</c:v>
                </c:pt>
                <c:pt idx="54216">
                  <c:v>3.3591423199999998E-2</c:v>
                </c:pt>
                <c:pt idx="54217">
                  <c:v>3.3591423400000001E-2</c:v>
                </c:pt>
                <c:pt idx="54218">
                  <c:v>3.3591423600000003E-2</c:v>
                </c:pt>
                <c:pt idx="54219">
                  <c:v>3.3591423799999999E-2</c:v>
                </c:pt>
                <c:pt idx="54220">
                  <c:v>3.3591424000000002E-2</c:v>
                </c:pt>
                <c:pt idx="54221">
                  <c:v>3.3591424199999997E-2</c:v>
                </c:pt>
                <c:pt idx="54222">
                  <c:v>3.35914244E-2</c:v>
                </c:pt>
                <c:pt idx="54223">
                  <c:v>3.3591424600000003E-2</c:v>
                </c:pt>
                <c:pt idx="54224">
                  <c:v>3.3591424799999998E-2</c:v>
                </c:pt>
                <c:pt idx="54225">
                  <c:v>3.3591425000000001E-2</c:v>
                </c:pt>
                <c:pt idx="54226">
                  <c:v>3.3591425199999997E-2</c:v>
                </c:pt>
                <c:pt idx="54227">
                  <c:v>3.35914254E-2</c:v>
                </c:pt>
                <c:pt idx="54228">
                  <c:v>3.3591425600000002E-2</c:v>
                </c:pt>
                <c:pt idx="54229">
                  <c:v>3.3591425799999998E-2</c:v>
                </c:pt>
                <c:pt idx="54230">
                  <c:v>3.3591426000000001E-2</c:v>
                </c:pt>
                <c:pt idx="54231">
                  <c:v>3.3591426200000003E-2</c:v>
                </c:pt>
                <c:pt idx="54232">
                  <c:v>3.3591426399999999E-2</c:v>
                </c:pt>
                <c:pt idx="54233">
                  <c:v>3.3591426600000002E-2</c:v>
                </c:pt>
                <c:pt idx="54234">
                  <c:v>3.3591426799999997E-2</c:v>
                </c:pt>
                <c:pt idx="54235">
                  <c:v>3.3591427E-2</c:v>
                </c:pt>
                <c:pt idx="54236">
                  <c:v>3.3591427200000003E-2</c:v>
                </c:pt>
                <c:pt idx="54237">
                  <c:v>3.3591427399999998E-2</c:v>
                </c:pt>
                <c:pt idx="54238">
                  <c:v>3.3591427600000001E-2</c:v>
                </c:pt>
                <c:pt idx="54239">
                  <c:v>3.3591427799999997E-2</c:v>
                </c:pt>
                <c:pt idx="54240">
                  <c:v>3.3591428E-2</c:v>
                </c:pt>
                <c:pt idx="54241">
                  <c:v>3.3591428200000002E-2</c:v>
                </c:pt>
                <c:pt idx="54242">
                  <c:v>3.3591428399999998E-2</c:v>
                </c:pt>
                <c:pt idx="54243">
                  <c:v>3.3591428600000001E-2</c:v>
                </c:pt>
                <c:pt idx="54244">
                  <c:v>3.3591428800000003E-2</c:v>
                </c:pt>
                <c:pt idx="54245">
                  <c:v>3.3591428999999999E-2</c:v>
                </c:pt>
                <c:pt idx="54246">
                  <c:v>3.3591429200000002E-2</c:v>
                </c:pt>
                <c:pt idx="54247">
                  <c:v>3.3591429399999997E-2</c:v>
                </c:pt>
                <c:pt idx="54248">
                  <c:v>3.35914296E-2</c:v>
                </c:pt>
                <c:pt idx="54249">
                  <c:v>3.3591429800000003E-2</c:v>
                </c:pt>
                <c:pt idx="54250">
                  <c:v>3.3591429999999999E-2</c:v>
                </c:pt>
                <c:pt idx="54251">
                  <c:v>3.3591430200000001E-2</c:v>
                </c:pt>
                <c:pt idx="54252">
                  <c:v>3.3591430399999997E-2</c:v>
                </c:pt>
                <c:pt idx="54253">
                  <c:v>3.35914306E-2</c:v>
                </c:pt>
                <c:pt idx="54254">
                  <c:v>3.3591430800000002E-2</c:v>
                </c:pt>
                <c:pt idx="54255">
                  <c:v>3.3591430999999998E-2</c:v>
                </c:pt>
                <c:pt idx="54256">
                  <c:v>3.3591431200000001E-2</c:v>
                </c:pt>
                <c:pt idx="54257">
                  <c:v>3.3591431400000003E-2</c:v>
                </c:pt>
                <c:pt idx="54258">
                  <c:v>3.3591431599999999E-2</c:v>
                </c:pt>
                <c:pt idx="54259">
                  <c:v>3.3591431800000002E-2</c:v>
                </c:pt>
                <c:pt idx="54260">
                  <c:v>3.3591431999999997E-2</c:v>
                </c:pt>
                <c:pt idx="54261">
                  <c:v>3.35914322E-2</c:v>
                </c:pt>
                <c:pt idx="54262">
                  <c:v>3.3591432400000003E-2</c:v>
                </c:pt>
                <c:pt idx="54263">
                  <c:v>3.3591432599999999E-2</c:v>
                </c:pt>
                <c:pt idx="54264">
                  <c:v>3.3591432800000001E-2</c:v>
                </c:pt>
                <c:pt idx="54265">
                  <c:v>3.3591432999999997E-2</c:v>
                </c:pt>
                <c:pt idx="54266">
                  <c:v>3.35914332E-2</c:v>
                </c:pt>
                <c:pt idx="54267">
                  <c:v>3.3591433400000002E-2</c:v>
                </c:pt>
                <c:pt idx="54268">
                  <c:v>3.3591433599999998E-2</c:v>
                </c:pt>
                <c:pt idx="54269">
                  <c:v>3.3591433800000001E-2</c:v>
                </c:pt>
                <c:pt idx="54270">
                  <c:v>3.3591434000000003E-2</c:v>
                </c:pt>
                <c:pt idx="54271">
                  <c:v>3.3591434199999999E-2</c:v>
                </c:pt>
                <c:pt idx="54272">
                  <c:v>3.3591434400000002E-2</c:v>
                </c:pt>
                <c:pt idx="54273">
                  <c:v>3.3591434599999997E-2</c:v>
                </c:pt>
                <c:pt idx="54274">
                  <c:v>3.35914348E-2</c:v>
                </c:pt>
                <c:pt idx="54275">
                  <c:v>3.3591435000000003E-2</c:v>
                </c:pt>
                <c:pt idx="54276">
                  <c:v>3.3591435199999999E-2</c:v>
                </c:pt>
                <c:pt idx="54277">
                  <c:v>3.3591435400000001E-2</c:v>
                </c:pt>
                <c:pt idx="54278">
                  <c:v>3.3591435599999997E-2</c:v>
                </c:pt>
                <c:pt idx="54279">
                  <c:v>3.35914358E-2</c:v>
                </c:pt>
                <c:pt idx="54280">
                  <c:v>3.3591436000000002E-2</c:v>
                </c:pt>
                <c:pt idx="54281">
                  <c:v>3.3591436199999998E-2</c:v>
                </c:pt>
                <c:pt idx="54282">
                  <c:v>3.3591436400000001E-2</c:v>
                </c:pt>
                <c:pt idx="54283">
                  <c:v>3.3591436600000003E-2</c:v>
                </c:pt>
                <c:pt idx="54284">
                  <c:v>3.3591436799999999E-2</c:v>
                </c:pt>
                <c:pt idx="54285">
                  <c:v>3.3591437000000002E-2</c:v>
                </c:pt>
                <c:pt idx="54286">
                  <c:v>3.3591437199999997E-2</c:v>
                </c:pt>
                <c:pt idx="54287">
                  <c:v>3.35914374E-2</c:v>
                </c:pt>
                <c:pt idx="54288">
                  <c:v>3.3591437600000003E-2</c:v>
                </c:pt>
                <c:pt idx="54289">
                  <c:v>3.3591437799999999E-2</c:v>
                </c:pt>
                <c:pt idx="54290">
                  <c:v>3.3591438000000001E-2</c:v>
                </c:pt>
                <c:pt idx="54291">
                  <c:v>3.3591438199999997E-2</c:v>
                </c:pt>
                <c:pt idx="54292">
                  <c:v>3.35914384E-2</c:v>
                </c:pt>
                <c:pt idx="54293">
                  <c:v>3.3591438600000002E-2</c:v>
                </c:pt>
                <c:pt idx="54294">
                  <c:v>3.3591438799999998E-2</c:v>
                </c:pt>
                <c:pt idx="54295">
                  <c:v>3.3591439000000001E-2</c:v>
                </c:pt>
                <c:pt idx="54296">
                  <c:v>3.3591439200000003E-2</c:v>
                </c:pt>
                <c:pt idx="54297">
                  <c:v>3.3591439399999999E-2</c:v>
                </c:pt>
                <c:pt idx="54298">
                  <c:v>3.3591439600000002E-2</c:v>
                </c:pt>
                <c:pt idx="54299">
                  <c:v>3.3591439799999998E-2</c:v>
                </c:pt>
                <c:pt idx="54300">
                  <c:v>3.359144E-2</c:v>
                </c:pt>
                <c:pt idx="54301">
                  <c:v>3.3591440200000003E-2</c:v>
                </c:pt>
                <c:pt idx="54302">
                  <c:v>3.3591440399999999E-2</c:v>
                </c:pt>
                <c:pt idx="54303">
                  <c:v>3.3591440600000001E-2</c:v>
                </c:pt>
                <c:pt idx="54304">
                  <c:v>3.3591440799999997E-2</c:v>
                </c:pt>
                <c:pt idx="54305">
                  <c:v>3.3591441E-2</c:v>
                </c:pt>
                <c:pt idx="54306">
                  <c:v>3.3591441200000002E-2</c:v>
                </c:pt>
                <c:pt idx="54307">
                  <c:v>3.3591441399999998E-2</c:v>
                </c:pt>
                <c:pt idx="54308">
                  <c:v>3.3591441600000001E-2</c:v>
                </c:pt>
                <c:pt idx="54309">
                  <c:v>3.3591441800000003E-2</c:v>
                </c:pt>
                <c:pt idx="54310">
                  <c:v>3.3591441999999999E-2</c:v>
                </c:pt>
                <c:pt idx="54311">
                  <c:v>3.3591442200000002E-2</c:v>
                </c:pt>
                <c:pt idx="54312">
                  <c:v>3.3591442399999998E-2</c:v>
                </c:pt>
                <c:pt idx="54313">
                  <c:v>3.35914426E-2</c:v>
                </c:pt>
                <c:pt idx="54314">
                  <c:v>3.3591442800000003E-2</c:v>
                </c:pt>
                <c:pt idx="54315">
                  <c:v>3.3591442999999999E-2</c:v>
                </c:pt>
                <c:pt idx="54316">
                  <c:v>3.3591443200000001E-2</c:v>
                </c:pt>
                <c:pt idx="54317">
                  <c:v>3.3591443399999997E-2</c:v>
                </c:pt>
                <c:pt idx="54318">
                  <c:v>3.35914436E-2</c:v>
                </c:pt>
                <c:pt idx="54319">
                  <c:v>3.3591443800000002E-2</c:v>
                </c:pt>
                <c:pt idx="54320">
                  <c:v>3.3591443999999998E-2</c:v>
                </c:pt>
                <c:pt idx="54321">
                  <c:v>3.3591444200000001E-2</c:v>
                </c:pt>
                <c:pt idx="54322">
                  <c:v>3.3591444400000003E-2</c:v>
                </c:pt>
                <c:pt idx="54323">
                  <c:v>3.3591444599999999E-2</c:v>
                </c:pt>
                <c:pt idx="54324">
                  <c:v>3.3591444800000002E-2</c:v>
                </c:pt>
                <c:pt idx="54325">
                  <c:v>3.3591444999999998E-2</c:v>
                </c:pt>
                <c:pt idx="54326">
                  <c:v>3.35914452E-2</c:v>
                </c:pt>
                <c:pt idx="54327">
                  <c:v>3.3591445400000003E-2</c:v>
                </c:pt>
                <c:pt idx="54328">
                  <c:v>3.3591445599999999E-2</c:v>
                </c:pt>
                <c:pt idx="54329">
                  <c:v>3.3591445800000001E-2</c:v>
                </c:pt>
                <c:pt idx="54330">
                  <c:v>3.3591445999999997E-2</c:v>
                </c:pt>
                <c:pt idx="54331">
                  <c:v>3.35914462E-2</c:v>
                </c:pt>
                <c:pt idx="54332">
                  <c:v>3.3591446400000002E-2</c:v>
                </c:pt>
                <c:pt idx="54333">
                  <c:v>3.3591446599999998E-2</c:v>
                </c:pt>
                <c:pt idx="54334">
                  <c:v>3.3591446800000001E-2</c:v>
                </c:pt>
                <c:pt idx="54335">
                  <c:v>3.3591447000000003E-2</c:v>
                </c:pt>
                <c:pt idx="54336">
                  <c:v>3.3591447199999999E-2</c:v>
                </c:pt>
                <c:pt idx="54337">
                  <c:v>3.3591447400000002E-2</c:v>
                </c:pt>
                <c:pt idx="54338">
                  <c:v>3.3591447599999998E-2</c:v>
                </c:pt>
                <c:pt idx="54339">
                  <c:v>3.35914478E-2</c:v>
                </c:pt>
                <c:pt idx="54340">
                  <c:v>3.3591448000000003E-2</c:v>
                </c:pt>
                <c:pt idx="54341">
                  <c:v>3.3591448199999999E-2</c:v>
                </c:pt>
                <c:pt idx="54342">
                  <c:v>3.3591448400000001E-2</c:v>
                </c:pt>
                <c:pt idx="54343">
                  <c:v>3.3591448599999997E-2</c:v>
                </c:pt>
                <c:pt idx="54344">
                  <c:v>3.35914488E-2</c:v>
                </c:pt>
                <c:pt idx="54345">
                  <c:v>3.3591449000000002E-2</c:v>
                </c:pt>
                <c:pt idx="54346">
                  <c:v>3.3591449199999998E-2</c:v>
                </c:pt>
                <c:pt idx="54347">
                  <c:v>3.3591449400000001E-2</c:v>
                </c:pt>
                <c:pt idx="54348">
                  <c:v>3.3591449600000003E-2</c:v>
                </c:pt>
                <c:pt idx="54349">
                  <c:v>3.3591449799999999E-2</c:v>
                </c:pt>
                <c:pt idx="54350">
                  <c:v>3.3591450000000002E-2</c:v>
                </c:pt>
                <c:pt idx="54351">
                  <c:v>3.3591450199999998E-2</c:v>
                </c:pt>
                <c:pt idx="54352">
                  <c:v>3.35914504E-2</c:v>
                </c:pt>
                <c:pt idx="54353">
                  <c:v>3.3591450600000003E-2</c:v>
                </c:pt>
                <c:pt idx="54354">
                  <c:v>3.3591450799999999E-2</c:v>
                </c:pt>
                <c:pt idx="54355">
                  <c:v>3.3591451000000001E-2</c:v>
                </c:pt>
                <c:pt idx="54356">
                  <c:v>3.3591451199999997E-2</c:v>
                </c:pt>
                <c:pt idx="54357">
                  <c:v>3.35914514E-2</c:v>
                </c:pt>
                <c:pt idx="54358">
                  <c:v>3.3591451600000002E-2</c:v>
                </c:pt>
                <c:pt idx="54359">
                  <c:v>3.3591451799999998E-2</c:v>
                </c:pt>
                <c:pt idx="54360">
                  <c:v>3.3591452000000001E-2</c:v>
                </c:pt>
                <c:pt idx="54361">
                  <c:v>3.3591452199999997E-2</c:v>
                </c:pt>
                <c:pt idx="54362">
                  <c:v>3.3591452399999999E-2</c:v>
                </c:pt>
                <c:pt idx="54363">
                  <c:v>3.3591452600000002E-2</c:v>
                </c:pt>
                <c:pt idx="54364">
                  <c:v>3.3591452799999998E-2</c:v>
                </c:pt>
                <c:pt idx="54365">
                  <c:v>3.3591453E-2</c:v>
                </c:pt>
                <c:pt idx="54366">
                  <c:v>3.3591453200000003E-2</c:v>
                </c:pt>
                <c:pt idx="54367">
                  <c:v>3.3591453399999999E-2</c:v>
                </c:pt>
                <c:pt idx="54368">
                  <c:v>3.3591453600000001E-2</c:v>
                </c:pt>
                <c:pt idx="54369">
                  <c:v>3.3591453799999997E-2</c:v>
                </c:pt>
                <c:pt idx="54370">
                  <c:v>3.3591454E-2</c:v>
                </c:pt>
                <c:pt idx="54371">
                  <c:v>3.3591454200000002E-2</c:v>
                </c:pt>
                <c:pt idx="54372">
                  <c:v>3.3591454399999998E-2</c:v>
                </c:pt>
                <c:pt idx="54373">
                  <c:v>3.3591454600000001E-2</c:v>
                </c:pt>
                <c:pt idx="54374">
                  <c:v>3.3591454799999997E-2</c:v>
                </c:pt>
                <c:pt idx="54375">
                  <c:v>3.3591454999999999E-2</c:v>
                </c:pt>
                <c:pt idx="54376">
                  <c:v>3.3591455200000002E-2</c:v>
                </c:pt>
                <c:pt idx="54377">
                  <c:v>3.3591455399999998E-2</c:v>
                </c:pt>
                <c:pt idx="54378">
                  <c:v>3.35914556E-2</c:v>
                </c:pt>
                <c:pt idx="54379">
                  <c:v>3.3591455800000003E-2</c:v>
                </c:pt>
                <c:pt idx="54380">
                  <c:v>3.3591455999999999E-2</c:v>
                </c:pt>
                <c:pt idx="54381">
                  <c:v>3.3591456200000001E-2</c:v>
                </c:pt>
                <c:pt idx="54382">
                  <c:v>3.3591456399999997E-2</c:v>
                </c:pt>
                <c:pt idx="54383">
                  <c:v>3.35914566E-2</c:v>
                </c:pt>
                <c:pt idx="54384">
                  <c:v>3.3591456800000002E-2</c:v>
                </c:pt>
                <c:pt idx="54385">
                  <c:v>3.3591456999999998E-2</c:v>
                </c:pt>
                <c:pt idx="54386">
                  <c:v>3.3591457200000001E-2</c:v>
                </c:pt>
                <c:pt idx="54387">
                  <c:v>3.3591457399999997E-2</c:v>
                </c:pt>
                <c:pt idx="54388">
                  <c:v>3.3591457599999999E-2</c:v>
                </c:pt>
                <c:pt idx="54389">
                  <c:v>3.3591457800000002E-2</c:v>
                </c:pt>
                <c:pt idx="54390">
                  <c:v>3.3591457999999998E-2</c:v>
                </c:pt>
                <c:pt idx="54391">
                  <c:v>3.35914582E-2</c:v>
                </c:pt>
                <c:pt idx="54392">
                  <c:v>3.3591458400000003E-2</c:v>
                </c:pt>
                <c:pt idx="54393">
                  <c:v>3.3591458599999999E-2</c:v>
                </c:pt>
                <c:pt idx="54394">
                  <c:v>3.3591458800000001E-2</c:v>
                </c:pt>
                <c:pt idx="54395">
                  <c:v>3.3591458999999997E-2</c:v>
                </c:pt>
                <c:pt idx="54396">
                  <c:v>3.35914592E-2</c:v>
                </c:pt>
                <c:pt idx="54397">
                  <c:v>3.3591459400000002E-2</c:v>
                </c:pt>
                <c:pt idx="54398">
                  <c:v>3.3591459599999998E-2</c:v>
                </c:pt>
                <c:pt idx="54399">
                  <c:v>3.3591459800000001E-2</c:v>
                </c:pt>
                <c:pt idx="54400">
                  <c:v>3.3591459999999997E-2</c:v>
                </c:pt>
                <c:pt idx="54401">
                  <c:v>3.3591460199999999E-2</c:v>
                </c:pt>
                <c:pt idx="54402">
                  <c:v>3.3591460400000002E-2</c:v>
                </c:pt>
                <c:pt idx="54403">
                  <c:v>3.3591460599999998E-2</c:v>
                </c:pt>
                <c:pt idx="54404">
                  <c:v>3.35914608E-2</c:v>
                </c:pt>
                <c:pt idx="54405">
                  <c:v>3.3591461000000003E-2</c:v>
                </c:pt>
                <c:pt idx="54406">
                  <c:v>3.3591461199999999E-2</c:v>
                </c:pt>
                <c:pt idx="54407">
                  <c:v>3.3591461400000001E-2</c:v>
                </c:pt>
                <c:pt idx="54408">
                  <c:v>3.3591461599999997E-2</c:v>
                </c:pt>
                <c:pt idx="54409">
                  <c:v>3.35914618E-2</c:v>
                </c:pt>
                <c:pt idx="54410">
                  <c:v>3.3591462000000002E-2</c:v>
                </c:pt>
                <c:pt idx="54411">
                  <c:v>3.3591462199999998E-2</c:v>
                </c:pt>
                <c:pt idx="54412">
                  <c:v>3.3591462400000001E-2</c:v>
                </c:pt>
                <c:pt idx="54413">
                  <c:v>3.3591462599999997E-2</c:v>
                </c:pt>
                <c:pt idx="54414">
                  <c:v>3.3591462799999999E-2</c:v>
                </c:pt>
                <c:pt idx="54415">
                  <c:v>3.3591463000000002E-2</c:v>
                </c:pt>
                <c:pt idx="54416">
                  <c:v>3.3591463199999998E-2</c:v>
                </c:pt>
                <c:pt idx="54417">
                  <c:v>3.35914634E-2</c:v>
                </c:pt>
                <c:pt idx="54418">
                  <c:v>3.3591463600000003E-2</c:v>
                </c:pt>
                <c:pt idx="54419">
                  <c:v>3.3591463799999999E-2</c:v>
                </c:pt>
                <c:pt idx="54420">
                  <c:v>3.3591464000000001E-2</c:v>
                </c:pt>
                <c:pt idx="54421">
                  <c:v>3.3591464199999997E-2</c:v>
                </c:pt>
                <c:pt idx="54422">
                  <c:v>3.35914644E-2</c:v>
                </c:pt>
                <c:pt idx="54423">
                  <c:v>3.3591464600000003E-2</c:v>
                </c:pt>
                <c:pt idx="54424">
                  <c:v>3.3591464799999998E-2</c:v>
                </c:pt>
                <c:pt idx="54425">
                  <c:v>3.3591465000000001E-2</c:v>
                </c:pt>
                <c:pt idx="54426">
                  <c:v>3.3591465199999997E-2</c:v>
                </c:pt>
                <c:pt idx="54427">
                  <c:v>3.3591465399999999E-2</c:v>
                </c:pt>
                <c:pt idx="54428">
                  <c:v>3.3591465600000002E-2</c:v>
                </c:pt>
                <c:pt idx="54429">
                  <c:v>3.3591465799999998E-2</c:v>
                </c:pt>
                <c:pt idx="54430">
                  <c:v>3.3591466E-2</c:v>
                </c:pt>
                <c:pt idx="54431">
                  <c:v>3.3591466200000003E-2</c:v>
                </c:pt>
                <c:pt idx="54432">
                  <c:v>3.3591466399999999E-2</c:v>
                </c:pt>
                <c:pt idx="54433">
                  <c:v>3.3591466600000001E-2</c:v>
                </c:pt>
                <c:pt idx="54434">
                  <c:v>3.3591466799999997E-2</c:v>
                </c:pt>
                <c:pt idx="54435">
                  <c:v>3.3591467E-2</c:v>
                </c:pt>
                <c:pt idx="54436">
                  <c:v>3.3591467200000003E-2</c:v>
                </c:pt>
                <c:pt idx="54437">
                  <c:v>3.3591467399999998E-2</c:v>
                </c:pt>
                <c:pt idx="54438">
                  <c:v>3.3591467600000001E-2</c:v>
                </c:pt>
                <c:pt idx="54439">
                  <c:v>3.3591467799999997E-2</c:v>
                </c:pt>
                <c:pt idx="54440">
                  <c:v>3.3591467999999999E-2</c:v>
                </c:pt>
                <c:pt idx="54441">
                  <c:v>3.3591468200000002E-2</c:v>
                </c:pt>
                <c:pt idx="54442">
                  <c:v>3.3591468399999998E-2</c:v>
                </c:pt>
                <c:pt idx="54443">
                  <c:v>3.35914686E-2</c:v>
                </c:pt>
                <c:pt idx="54444">
                  <c:v>3.3591468800000003E-2</c:v>
                </c:pt>
                <c:pt idx="54445">
                  <c:v>3.3591468999999999E-2</c:v>
                </c:pt>
                <c:pt idx="54446">
                  <c:v>3.3591469200000001E-2</c:v>
                </c:pt>
                <c:pt idx="54447">
                  <c:v>3.3591469399999997E-2</c:v>
                </c:pt>
                <c:pt idx="54448">
                  <c:v>3.35914696E-2</c:v>
                </c:pt>
                <c:pt idx="54449">
                  <c:v>3.3591469800000003E-2</c:v>
                </c:pt>
                <c:pt idx="54450">
                  <c:v>3.3591469999999998E-2</c:v>
                </c:pt>
                <c:pt idx="54451">
                  <c:v>3.3591470200000001E-2</c:v>
                </c:pt>
                <c:pt idx="54452">
                  <c:v>3.3591470399999997E-2</c:v>
                </c:pt>
                <c:pt idx="54453">
                  <c:v>3.3591470599999999E-2</c:v>
                </c:pt>
                <c:pt idx="54454">
                  <c:v>3.3591470800000002E-2</c:v>
                </c:pt>
                <c:pt idx="54455">
                  <c:v>3.3591470999999998E-2</c:v>
                </c:pt>
                <c:pt idx="54456">
                  <c:v>3.35914712E-2</c:v>
                </c:pt>
                <c:pt idx="54457">
                  <c:v>3.3591471400000003E-2</c:v>
                </c:pt>
                <c:pt idx="54458">
                  <c:v>3.3591471599999999E-2</c:v>
                </c:pt>
                <c:pt idx="54459">
                  <c:v>3.3591471800000001E-2</c:v>
                </c:pt>
                <c:pt idx="54460">
                  <c:v>3.3591471999999997E-2</c:v>
                </c:pt>
                <c:pt idx="54461">
                  <c:v>3.35914722E-2</c:v>
                </c:pt>
                <c:pt idx="54462">
                  <c:v>3.3591472400000003E-2</c:v>
                </c:pt>
                <c:pt idx="54463">
                  <c:v>3.3591472599999998E-2</c:v>
                </c:pt>
                <c:pt idx="54464">
                  <c:v>3.3591472800000001E-2</c:v>
                </c:pt>
                <c:pt idx="54465">
                  <c:v>3.3591472999999997E-2</c:v>
                </c:pt>
                <c:pt idx="54466">
                  <c:v>3.3591473199999999E-2</c:v>
                </c:pt>
                <c:pt idx="54467">
                  <c:v>3.3591473400000002E-2</c:v>
                </c:pt>
                <c:pt idx="54468">
                  <c:v>3.3591473599999998E-2</c:v>
                </c:pt>
                <c:pt idx="54469">
                  <c:v>3.35914738E-2</c:v>
                </c:pt>
                <c:pt idx="54470">
                  <c:v>3.3591474000000003E-2</c:v>
                </c:pt>
                <c:pt idx="54471">
                  <c:v>3.3591474199999999E-2</c:v>
                </c:pt>
                <c:pt idx="54472">
                  <c:v>3.3591474400000002E-2</c:v>
                </c:pt>
                <c:pt idx="54473">
                  <c:v>3.3591474599999997E-2</c:v>
                </c:pt>
                <c:pt idx="54474">
                  <c:v>3.35914748E-2</c:v>
                </c:pt>
                <c:pt idx="54475">
                  <c:v>3.3591475000000003E-2</c:v>
                </c:pt>
                <c:pt idx="54476">
                  <c:v>3.3591475199999998E-2</c:v>
                </c:pt>
                <c:pt idx="54477">
                  <c:v>3.3591475400000001E-2</c:v>
                </c:pt>
                <c:pt idx="54478">
                  <c:v>3.3591475599999997E-2</c:v>
                </c:pt>
                <c:pt idx="54479">
                  <c:v>3.3591475799999999E-2</c:v>
                </c:pt>
                <c:pt idx="54480">
                  <c:v>3.3591476000000002E-2</c:v>
                </c:pt>
                <c:pt idx="54481">
                  <c:v>3.3591476199999998E-2</c:v>
                </c:pt>
                <c:pt idx="54482">
                  <c:v>3.35914764E-2</c:v>
                </c:pt>
                <c:pt idx="54483">
                  <c:v>3.3591476600000003E-2</c:v>
                </c:pt>
                <c:pt idx="54484">
                  <c:v>3.3591476799999999E-2</c:v>
                </c:pt>
                <c:pt idx="54485">
                  <c:v>3.3591477000000002E-2</c:v>
                </c:pt>
                <c:pt idx="54486">
                  <c:v>3.3591477199999997E-2</c:v>
                </c:pt>
                <c:pt idx="54487">
                  <c:v>3.35914774E-2</c:v>
                </c:pt>
                <c:pt idx="54488">
                  <c:v>3.3591477600000003E-2</c:v>
                </c:pt>
                <c:pt idx="54489">
                  <c:v>3.3591477799999998E-2</c:v>
                </c:pt>
                <c:pt idx="54490">
                  <c:v>3.3591478000000001E-2</c:v>
                </c:pt>
                <c:pt idx="54491">
                  <c:v>3.3591478199999997E-2</c:v>
                </c:pt>
                <c:pt idx="54492">
                  <c:v>3.3591478399999999E-2</c:v>
                </c:pt>
                <c:pt idx="54493">
                  <c:v>3.3591478600000002E-2</c:v>
                </c:pt>
                <c:pt idx="54494">
                  <c:v>3.3591478799999998E-2</c:v>
                </c:pt>
                <c:pt idx="54495">
                  <c:v>3.3591479E-2</c:v>
                </c:pt>
                <c:pt idx="54496">
                  <c:v>3.3591479200000003E-2</c:v>
                </c:pt>
                <c:pt idx="54497">
                  <c:v>3.3591479399999999E-2</c:v>
                </c:pt>
                <c:pt idx="54498">
                  <c:v>3.3591479600000002E-2</c:v>
                </c:pt>
                <c:pt idx="54499">
                  <c:v>3.3591479799999997E-2</c:v>
                </c:pt>
                <c:pt idx="54500">
                  <c:v>3.359148E-2</c:v>
                </c:pt>
                <c:pt idx="54501">
                  <c:v>3.3591480200000003E-2</c:v>
                </c:pt>
                <c:pt idx="54502">
                  <c:v>3.3591480399999998E-2</c:v>
                </c:pt>
                <c:pt idx="54503">
                  <c:v>3.3591480600000001E-2</c:v>
                </c:pt>
                <c:pt idx="54504">
                  <c:v>3.3591480799999997E-2</c:v>
                </c:pt>
                <c:pt idx="54505">
                  <c:v>3.3591480999999999E-2</c:v>
                </c:pt>
                <c:pt idx="54506">
                  <c:v>3.3591481200000002E-2</c:v>
                </c:pt>
                <c:pt idx="54507">
                  <c:v>3.3591481399999998E-2</c:v>
                </c:pt>
                <c:pt idx="54508">
                  <c:v>3.35914816E-2</c:v>
                </c:pt>
                <c:pt idx="54509">
                  <c:v>3.3591481800000003E-2</c:v>
                </c:pt>
                <c:pt idx="54510">
                  <c:v>3.3591481999999999E-2</c:v>
                </c:pt>
                <c:pt idx="54511">
                  <c:v>3.3591482200000002E-2</c:v>
                </c:pt>
                <c:pt idx="54512">
                  <c:v>3.3591482399999997E-2</c:v>
                </c:pt>
                <c:pt idx="54513">
                  <c:v>3.35914826E-2</c:v>
                </c:pt>
                <c:pt idx="54514">
                  <c:v>3.3591482800000003E-2</c:v>
                </c:pt>
                <c:pt idx="54515">
                  <c:v>3.3591482999999998E-2</c:v>
                </c:pt>
                <c:pt idx="54516">
                  <c:v>3.3591483200000001E-2</c:v>
                </c:pt>
                <c:pt idx="54517">
                  <c:v>3.3591483399999997E-2</c:v>
                </c:pt>
                <c:pt idx="54518">
                  <c:v>3.3591483599999999E-2</c:v>
                </c:pt>
                <c:pt idx="54519">
                  <c:v>3.3591483800000002E-2</c:v>
                </c:pt>
                <c:pt idx="54520">
                  <c:v>3.3591483999999998E-2</c:v>
                </c:pt>
                <c:pt idx="54521">
                  <c:v>3.3591484200000001E-2</c:v>
                </c:pt>
                <c:pt idx="54522">
                  <c:v>3.3591484400000003E-2</c:v>
                </c:pt>
                <c:pt idx="54523">
                  <c:v>3.3591484599999999E-2</c:v>
                </c:pt>
                <c:pt idx="54524">
                  <c:v>3.3591484800000002E-2</c:v>
                </c:pt>
                <c:pt idx="54525">
                  <c:v>3.3591484999999997E-2</c:v>
                </c:pt>
                <c:pt idx="54526">
                  <c:v>3.35914852E-2</c:v>
                </c:pt>
                <c:pt idx="54527">
                  <c:v>3.3591485400000003E-2</c:v>
                </c:pt>
                <c:pt idx="54528">
                  <c:v>3.3591485599999998E-2</c:v>
                </c:pt>
                <c:pt idx="54529">
                  <c:v>3.3591485800000001E-2</c:v>
                </c:pt>
                <c:pt idx="54530">
                  <c:v>3.3591485999999997E-2</c:v>
                </c:pt>
                <c:pt idx="54531">
                  <c:v>3.3591486199999999E-2</c:v>
                </c:pt>
                <c:pt idx="54532">
                  <c:v>3.3591486400000002E-2</c:v>
                </c:pt>
                <c:pt idx="54533">
                  <c:v>3.3591486599999998E-2</c:v>
                </c:pt>
                <c:pt idx="54534">
                  <c:v>3.3591486800000001E-2</c:v>
                </c:pt>
                <c:pt idx="54535">
                  <c:v>3.3591487000000003E-2</c:v>
                </c:pt>
                <c:pt idx="54536">
                  <c:v>3.3591487199999999E-2</c:v>
                </c:pt>
                <c:pt idx="54537">
                  <c:v>3.3591487400000002E-2</c:v>
                </c:pt>
                <c:pt idx="54538">
                  <c:v>3.3591487599999997E-2</c:v>
                </c:pt>
                <c:pt idx="54539">
                  <c:v>3.35914878E-2</c:v>
                </c:pt>
                <c:pt idx="54540">
                  <c:v>3.3591488000000003E-2</c:v>
                </c:pt>
                <c:pt idx="54541">
                  <c:v>3.3591488199999998E-2</c:v>
                </c:pt>
                <c:pt idx="54542">
                  <c:v>3.3591488400000001E-2</c:v>
                </c:pt>
                <c:pt idx="54543">
                  <c:v>3.3591488599999997E-2</c:v>
                </c:pt>
                <c:pt idx="54544">
                  <c:v>3.3591488799999999E-2</c:v>
                </c:pt>
                <c:pt idx="54545">
                  <c:v>3.3591489000000002E-2</c:v>
                </c:pt>
                <c:pt idx="54546">
                  <c:v>3.3591489199999998E-2</c:v>
                </c:pt>
                <c:pt idx="54547">
                  <c:v>3.3591489400000001E-2</c:v>
                </c:pt>
                <c:pt idx="54548">
                  <c:v>3.3591489600000003E-2</c:v>
                </c:pt>
                <c:pt idx="54549">
                  <c:v>3.3591489799999999E-2</c:v>
                </c:pt>
                <c:pt idx="54550">
                  <c:v>3.3591490000000002E-2</c:v>
                </c:pt>
                <c:pt idx="54551">
                  <c:v>3.3591490199999997E-2</c:v>
                </c:pt>
                <c:pt idx="54552">
                  <c:v>3.35914904E-2</c:v>
                </c:pt>
                <c:pt idx="54553">
                  <c:v>3.3591490600000003E-2</c:v>
                </c:pt>
                <c:pt idx="54554">
                  <c:v>3.3591490799999998E-2</c:v>
                </c:pt>
                <c:pt idx="54555">
                  <c:v>3.3591491000000001E-2</c:v>
                </c:pt>
                <c:pt idx="54556">
                  <c:v>3.3591491199999997E-2</c:v>
                </c:pt>
                <c:pt idx="54557">
                  <c:v>3.35914914E-2</c:v>
                </c:pt>
                <c:pt idx="54558">
                  <c:v>3.3591491600000002E-2</c:v>
                </c:pt>
                <c:pt idx="54559">
                  <c:v>3.3591491799999998E-2</c:v>
                </c:pt>
                <c:pt idx="54560">
                  <c:v>3.3591492000000001E-2</c:v>
                </c:pt>
                <c:pt idx="54561">
                  <c:v>3.3591492200000003E-2</c:v>
                </c:pt>
                <c:pt idx="54562">
                  <c:v>3.3591492399999999E-2</c:v>
                </c:pt>
                <c:pt idx="54563">
                  <c:v>3.3591492600000002E-2</c:v>
                </c:pt>
                <c:pt idx="54564">
                  <c:v>3.3591492799999997E-2</c:v>
                </c:pt>
                <c:pt idx="54565">
                  <c:v>3.3591493E-2</c:v>
                </c:pt>
                <c:pt idx="54566">
                  <c:v>3.3591493200000003E-2</c:v>
                </c:pt>
                <c:pt idx="54567">
                  <c:v>3.3591493399999998E-2</c:v>
                </c:pt>
                <c:pt idx="54568">
                  <c:v>3.3591493600000001E-2</c:v>
                </c:pt>
                <c:pt idx="54569">
                  <c:v>3.3591493799999997E-2</c:v>
                </c:pt>
                <c:pt idx="54570">
                  <c:v>3.3591494E-2</c:v>
                </c:pt>
                <c:pt idx="54571">
                  <c:v>3.3591494200000002E-2</c:v>
                </c:pt>
                <c:pt idx="54572">
                  <c:v>3.3591494399999998E-2</c:v>
                </c:pt>
                <c:pt idx="54573">
                  <c:v>3.3591494600000001E-2</c:v>
                </c:pt>
                <c:pt idx="54574">
                  <c:v>3.3591494800000003E-2</c:v>
                </c:pt>
                <c:pt idx="54575">
                  <c:v>3.3591494999999999E-2</c:v>
                </c:pt>
                <c:pt idx="54576">
                  <c:v>3.3591495200000002E-2</c:v>
                </c:pt>
                <c:pt idx="54577">
                  <c:v>3.3591495399999997E-2</c:v>
                </c:pt>
                <c:pt idx="54578">
                  <c:v>3.35914956E-2</c:v>
                </c:pt>
                <c:pt idx="54579">
                  <c:v>3.3591495800000003E-2</c:v>
                </c:pt>
                <c:pt idx="54580">
                  <c:v>3.3591495999999998E-2</c:v>
                </c:pt>
                <c:pt idx="54581">
                  <c:v>3.3591496200000001E-2</c:v>
                </c:pt>
                <c:pt idx="54582">
                  <c:v>3.3591496399999997E-2</c:v>
                </c:pt>
                <c:pt idx="54583">
                  <c:v>3.35914966E-2</c:v>
                </c:pt>
                <c:pt idx="54584">
                  <c:v>3.3591496800000002E-2</c:v>
                </c:pt>
                <c:pt idx="54585">
                  <c:v>3.3591496999999998E-2</c:v>
                </c:pt>
                <c:pt idx="54586">
                  <c:v>3.3591497200000001E-2</c:v>
                </c:pt>
                <c:pt idx="54587">
                  <c:v>3.3591497400000003E-2</c:v>
                </c:pt>
                <c:pt idx="54588">
                  <c:v>3.3591497599999999E-2</c:v>
                </c:pt>
                <c:pt idx="54589">
                  <c:v>3.3591497800000002E-2</c:v>
                </c:pt>
                <c:pt idx="54590">
                  <c:v>3.3591497999999997E-2</c:v>
                </c:pt>
                <c:pt idx="54591">
                  <c:v>3.35914982E-2</c:v>
                </c:pt>
                <c:pt idx="54592">
                  <c:v>3.3591498400000003E-2</c:v>
                </c:pt>
                <c:pt idx="54593">
                  <c:v>3.3591498599999998E-2</c:v>
                </c:pt>
                <c:pt idx="54594">
                  <c:v>3.3591498800000001E-2</c:v>
                </c:pt>
                <c:pt idx="54595">
                  <c:v>3.3591498999999997E-2</c:v>
                </c:pt>
                <c:pt idx="54596">
                  <c:v>3.35914992E-2</c:v>
                </c:pt>
                <c:pt idx="54597">
                  <c:v>3.3591499400000002E-2</c:v>
                </c:pt>
                <c:pt idx="54598">
                  <c:v>3.3591499599999998E-2</c:v>
                </c:pt>
                <c:pt idx="54599">
                  <c:v>3.3591499800000001E-2</c:v>
                </c:pt>
                <c:pt idx="54600">
                  <c:v>3.3591500000000003E-2</c:v>
                </c:pt>
                <c:pt idx="54601">
                  <c:v>3.3591500199999999E-2</c:v>
                </c:pt>
                <c:pt idx="54602">
                  <c:v>3.3591500400000002E-2</c:v>
                </c:pt>
                <c:pt idx="54603">
                  <c:v>3.3591500599999997E-2</c:v>
                </c:pt>
                <c:pt idx="54604">
                  <c:v>3.35915008E-2</c:v>
                </c:pt>
                <c:pt idx="54605">
                  <c:v>3.3591501000000003E-2</c:v>
                </c:pt>
                <c:pt idx="54606">
                  <c:v>3.3591501199999999E-2</c:v>
                </c:pt>
                <c:pt idx="54607">
                  <c:v>3.3591501400000001E-2</c:v>
                </c:pt>
                <c:pt idx="54608">
                  <c:v>3.3591501599999997E-2</c:v>
                </c:pt>
                <c:pt idx="54609">
                  <c:v>3.35915018E-2</c:v>
                </c:pt>
                <c:pt idx="54610">
                  <c:v>3.3591502000000002E-2</c:v>
                </c:pt>
                <c:pt idx="54611">
                  <c:v>3.3591502199999998E-2</c:v>
                </c:pt>
                <c:pt idx="54612">
                  <c:v>3.3591502400000001E-2</c:v>
                </c:pt>
                <c:pt idx="54613">
                  <c:v>3.3591502600000003E-2</c:v>
                </c:pt>
                <c:pt idx="54614">
                  <c:v>3.3591502799999999E-2</c:v>
                </c:pt>
                <c:pt idx="54615">
                  <c:v>3.3591503000000002E-2</c:v>
                </c:pt>
                <c:pt idx="54616">
                  <c:v>3.3591503199999997E-2</c:v>
                </c:pt>
                <c:pt idx="54617">
                  <c:v>3.35915034E-2</c:v>
                </c:pt>
                <c:pt idx="54618">
                  <c:v>3.3591503600000003E-2</c:v>
                </c:pt>
                <c:pt idx="54619">
                  <c:v>3.3591503799999999E-2</c:v>
                </c:pt>
                <c:pt idx="54620">
                  <c:v>3.3591504000000001E-2</c:v>
                </c:pt>
                <c:pt idx="54621">
                  <c:v>3.3591504199999997E-2</c:v>
                </c:pt>
                <c:pt idx="54622">
                  <c:v>3.35915044E-2</c:v>
                </c:pt>
                <c:pt idx="54623">
                  <c:v>3.3591504600000002E-2</c:v>
                </c:pt>
                <c:pt idx="54624">
                  <c:v>3.3591504799999998E-2</c:v>
                </c:pt>
                <c:pt idx="54625">
                  <c:v>3.3591505000000001E-2</c:v>
                </c:pt>
                <c:pt idx="54626">
                  <c:v>3.3591505200000003E-2</c:v>
                </c:pt>
                <c:pt idx="54627">
                  <c:v>3.3591505399999999E-2</c:v>
                </c:pt>
                <c:pt idx="54628">
                  <c:v>3.3591505600000002E-2</c:v>
                </c:pt>
                <c:pt idx="54629">
                  <c:v>3.3591505799999997E-2</c:v>
                </c:pt>
                <c:pt idx="54630">
                  <c:v>3.3591506E-2</c:v>
                </c:pt>
                <c:pt idx="54631">
                  <c:v>3.3591506200000003E-2</c:v>
                </c:pt>
                <c:pt idx="54632">
                  <c:v>3.3591506399999999E-2</c:v>
                </c:pt>
                <c:pt idx="54633">
                  <c:v>3.3591506600000001E-2</c:v>
                </c:pt>
                <c:pt idx="54634">
                  <c:v>3.3591506799999997E-2</c:v>
                </c:pt>
                <c:pt idx="54635">
                  <c:v>3.3591507E-2</c:v>
                </c:pt>
                <c:pt idx="54636">
                  <c:v>3.3591507200000002E-2</c:v>
                </c:pt>
                <c:pt idx="54637">
                  <c:v>3.3591507399999998E-2</c:v>
                </c:pt>
                <c:pt idx="54638">
                  <c:v>3.3591507600000001E-2</c:v>
                </c:pt>
                <c:pt idx="54639">
                  <c:v>3.3591507800000003E-2</c:v>
                </c:pt>
                <c:pt idx="54640">
                  <c:v>3.3591507999999999E-2</c:v>
                </c:pt>
                <c:pt idx="54641">
                  <c:v>3.3591508200000002E-2</c:v>
                </c:pt>
                <c:pt idx="54642">
                  <c:v>3.3591508399999997E-2</c:v>
                </c:pt>
                <c:pt idx="54643">
                  <c:v>3.35915086E-2</c:v>
                </c:pt>
                <c:pt idx="54644">
                  <c:v>3.3591508800000003E-2</c:v>
                </c:pt>
                <c:pt idx="54645">
                  <c:v>3.3591508999999999E-2</c:v>
                </c:pt>
                <c:pt idx="54646">
                  <c:v>3.3591509200000001E-2</c:v>
                </c:pt>
                <c:pt idx="54647">
                  <c:v>3.3591509399999997E-2</c:v>
                </c:pt>
                <c:pt idx="54648">
                  <c:v>3.35915096E-2</c:v>
                </c:pt>
                <c:pt idx="54649">
                  <c:v>3.3591509800000002E-2</c:v>
                </c:pt>
                <c:pt idx="54650">
                  <c:v>3.3591509999999998E-2</c:v>
                </c:pt>
                <c:pt idx="54651">
                  <c:v>3.3591510200000001E-2</c:v>
                </c:pt>
                <c:pt idx="54652">
                  <c:v>3.3591510400000003E-2</c:v>
                </c:pt>
                <c:pt idx="54653">
                  <c:v>3.3591510599999999E-2</c:v>
                </c:pt>
                <c:pt idx="54654">
                  <c:v>3.3591510800000002E-2</c:v>
                </c:pt>
                <c:pt idx="54655">
                  <c:v>3.3591510999999998E-2</c:v>
                </c:pt>
                <c:pt idx="54656">
                  <c:v>3.35915112E-2</c:v>
                </c:pt>
                <c:pt idx="54657">
                  <c:v>3.3591511400000003E-2</c:v>
                </c:pt>
                <c:pt idx="54658">
                  <c:v>3.3591511599999999E-2</c:v>
                </c:pt>
                <c:pt idx="54659">
                  <c:v>3.3591511800000001E-2</c:v>
                </c:pt>
                <c:pt idx="54660">
                  <c:v>3.3591511999999997E-2</c:v>
                </c:pt>
                <c:pt idx="54661">
                  <c:v>3.35915122E-2</c:v>
                </c:pt>
                <c:pt idx="54662">
                  <c:v>3.3591512400000002E-2</c:v>
                </c:pt>
                <c:pt idx="54663">
                  <c:v>3.3591512599999998E-2</c:v>
                </c:pt>
                <c:pt idx="54664">
                  <c:v>3.3591512800000001E-2</c:v>
                </c:pt>
                <c:pt idx="54665">
                  <c:v>3.3591513000000003E-2</c:v>
                </c:pt>
                <c:pt idx="54666">
                  <c:v>3.3591513199999999E-2</c:v>
                </c:pt>
                <c:pt idx="54667">
                  <c:v>3.3591513400000002E-2</c:v>
                </c:pt>
                <c:pt idx="54668">
                  <c:v>3.3591513599999998E-2</c:v>
                </c:pt>
                <c:pt idx="54669">
                  <c:v>3.35915138E-2</c:v>
                </c:pt>
                <c:pt idx="54670">
                  <c:v>3.3591514000000003E-2</c:v>
                </c:pt>
                <c:pt idx="54671">
                  <c:v>3.3591514199999999E-2</c:v>
                </c:pt>
                <c:pt idx="54672">
                  <c:v>3.3591514400000001E-2</c:v>
                </c:pt>
                <c:pt idx="54673">
                  <c:v>3.3591514599999997E-2</c:v>
                </c:pt>
                <c:pt idx="54674">
                  <c:v>3.35915148E-2</c:v>
                </c:pt>
                <c:pt idx="54675">
                  <c:v>3.3591515000000002E-2</c:v>
                </c:pt>
                <c:pt idx="54676">
                  <c:v>3.3591515199999998E-2</c:v>
                </c:pt>
                <c:pt idx="54677">
                  <c:v>3.3591515400000001E-2</c:v>
                </c:pt>
                <c:pt idx="54678">
                  <c:v>3.3591515600000003E-2</c:v>
                </c:pt>
                <c:pt idx="54679">
                  <c:v>3.3591515799999999E-2</c:v>
                </c:pt>
                <c:pt idx="54680">
                  <c:v>3.3591516000000002E-2</c:v>
                </c:pt>
                <c:pt idx="54681">
                  <c:v>3.3591516199999998E-2</c:v>
                </c:pt>
                <c:pt idx="54682">
                  <c:v>3.35915164E-2</c:v>
                </c:pt>
                <c:pt idx="54683">
                  <c:v>3.3591516600000003E-2</c:v>
                </c:pt>
                <c:pt idx="54684">
                  <c:v>3.3591516799999999E-2</c:v>
                </c:pt>
                <c:pt idx="54685">
                  <c:v>3.3591517000000001E-2</c:v>
                </c:pt>
                <c:pt idx="54686">
                  <c:v>3.3591517199999997E-2</c:v>
                </c:pt>
                <c:pt idx="54687">
                  <c:v>3.35915174E-2</c:v>
                </c:pt>
                <c:pt idx="54688">
                  <c:v>3.3591517600000002E-2</c:v>
                </c:pt>
                <c:pt idx="54689">
                  <c:v>3.3591517799999998E-2</c:v>
                </c:pt>
                <c:pt idx="54690">
                  <c:v>3.3591518000000001E-2</c:v>
                </c:pt>
                <c:pt idx="54691">
                  <c:v>3.3591518200000003E-2</c:v>
                </c:pt>
                <c:pt idx="54692">
                  <c:v>3.3591518399999999E-2</c:v>
                </c:pt>
                <c:pt idx="54693">
                  <c:v>3.3591518600000002E-2</c:v>
                </c:pt>
                <c:pt idx="54694">
                  <c:v>3.3591518799999998E-2</c:v>
                </c:pt>
                <c:pt idx="54695">
                  <c:v>3.3591519E-2</c:v>
                </c:pt>
                <c:pt idx="54696">
                  <c:v>3.3591519200000003E-2</c:v>
                </c:pt>
                <c:pt idx="54697">
                  <c:v>3.3591519399999999E-2</c:v>
                </c:pt>
                <c:pt idx="54698">
                  <c:v>3.3591519600000001E-2</c:v>
                </c:pt>
                <c:pt idx="54699">
                  <c:v>3.3591519799999997E-2</c:v>
                </c:pt>
                <c:pt idx="54700">
                  <c:v>3.359152E-2</c:v>
                </c:pt>
                <c:pt idx="54701">
                  <c:v>3.3591520200000002E-2</c:v>
                </c:pt>
                <c:pt idx="54702">
                  <c:v>3.3591520399999998E-2</c:v>
                </c:pt>
                <c:pt idx="54703">
                  <c:v>3.3591520600000001E-2</c:v>
                </c:pt>
                <c:pt idx="54704">
                  <c:v>3.3591520800000003E-2</c:v>
                </c:pt>
                <c:pt idx="54705">
                  <c:v>3.3591520999999999E-2</c:v>
                </c:pt>
                <c:pt idx="54706">
                  <c:v>3.3591521200000002E-2</c:v>
                </c:pt>
                <c:pt idx="54707">
                  <c:v>3.3591521399999998E-2</c:v>
                </c:pt>
                <c:pt idx="54708">
                  <c:v>3.35915216E-2</c:v>
                </c:pt>
                <c:pt idx="54709">
                  <c:v>3.3591521800000003E-2</c:v>
                </c:pt>
                <c:pt idx="54710">
                  <c:v>3.3591521999999999E-2</c:v>
                </c:pt>
                <c:pt idx="54711">
                  <c:v>3.3591522200000001E-2</c:v>
                </c:pt>
                <c:pt idx="54712">
                  <c:v>3.3591522399999997E-2</c:v>
                </c:pt>
                <c:pt idx="54713">
                  <c:v>3.35915226E-2</c:v>
                </c:pt>
                <c:pt idx="54714">
                  <c:v>3.3591522800000002E-2</c:v>
                </c:pt>
                <c:pt idx="54715">
                  <c:v>3.3591522999999998E-2</c:v>
                </c:pt>
                <c:pt idx="54716">
                  <c:v>3.3591523200000001E-2</c:v>
                </c:pt>
                <c:pt idx="54717">
                  <c:v>3.3591523399999997E-2</c:v>
                </c:pt>
                <c:pt idx="54718">
                  <c:v>3.3591523599999999E-2</c:v>
                </c:pt>
                <c:pt idx="54719">
                  <c:v>3.3591523800000002E-2</c:v>
                </c:pt>
                <c:pt idx="54720">
                  <c:v>3.3591523999999998E-2</c:v>
                </c:pt>
                <c:pt idx="54721">
                  <c:v>3.35915242E-2</c:v>
                </c:pt>
                <c:pt idx="54722">
                  <c:v>3.3591524400000003E-2</c:v>
                </c:pt>
                <c:pt idx="54723">
                  <c:v>3.3591524599999999E-2</c:v>
                </c:pt>
                <c:pt idx="54724">
                  <c:v>3.3591524800000001E-2</c:v>
                </c:pt>
                <c:pt idx="54725">
                  <c:v>3.3591524999999997E-2</c:v>
                </c:pt>
                <c:pt idx="54726">
                  <c:v>3.35915252E-2</c:v>
                </c:pt>
                <c:pt idx="54727">
                  <c:v>3.3591525400000002E-2</c:v>
                </c:pt>
                <c:pt idx="54728">
                  <c:v>3.3591525599999998E-2</c:v>
                </c:pt>
                <c:pt idx="54729">
                  <c:v>3.3591525800000001E-2</c:v>
                </c:pt>
                <c:pt idx="54730">
                  <c:v>3.3591525999999997E-2</c:v>
                </c:pt>
                <c:pt idx="54731">
                  <c:v>3.3591526199999999E-2</c:v>
                </c:pt>
                <c:pt idx="54732">
                  <c:v>3.3591526400000002E-2</c:v>
                </c:pt>
                <c:pt idx="54733">
                  <c:v>3.3591526599999998E-2</c:v>
                </c:pt>
                <c:pt idx="54734">
                  <c:v>3.35915268E-2</c:v>
                </c:pt>
                <c:pt idx="54735">
                  <c:v>3.3591527000000003E-2</c:v>
                </c:pt>
                <c:pt idx="54736">
                  <c:v>3.3591527199999999E-2</c:v>
                </c:pt>
                <c:pt idx="54737">
                  <c:v>3.3591527400000001E-2</c:v>
                </c:pt>
                <c:pt idx="54738">
                  <c:v>3.3591527599999997E-2</c:v>
                </c:pt>
                <c:pt idx="54739">
                  <c:v>3.35915278E-2</c:v>
                </c:pt>
                <c:pt idx="54740">
                  <c:v>3.3591528000000002E-2</c:v>
                </c:pt>
                <c:pt idx="54741">
                  <c:v>3.3591528199999998E-2</c:v>
                </c:pt>
                <c:pt idx="54742">
                  <c:v>3.3591528400000001E-2</c:v>
                </c:pt>
                <c:pt idx="54743">
                  <c:v>3.3591528599999997E-2</c:v>
                </c:pt>
                <c:pt idx="54744">
                  <c:v>3.3591528799999999E-2</c:v>
                </c:pt>
                <c:pt idx="54745">
                  <c:v>3.3591529000000002E-2</c:v>
                </c:pt>
                <c:pt idx="54746">
                  <c:v>3.3591529199999998E-2</c:v>
                </c:pt>
                <c:pt idx="54747">
                  <c:v>3.35915294E-2</c:v>
                </c:pt>
                <c:pt idx="54748">
                  <c:v>3.3591529600000003E-2</c:v>
                </c:pt>
                <c:pt idx="54749">
                  <c:v>3.3591529799999999E-2</c:v>
                </c:pt>
                <c:pt idx="54750">
                  <c:v>3.3591530000000001E-2</c:v>
                </c:pt>
                <c:pt idx="54751">
                  <c:v>3.3591530199999997E-2</c:v>
                </c:pt>
                <c:pt idx="54752">
                  <c:v>3.35915304E-2</c:v>
                </c:pt>
                <c:pt idx="54753">
                  <c:v>3.3591530600000002E-2</c:v>
                </c:pt>
                <c:pt idx="54754">
                  <c:v>3.3591530799999998E-2</c:v>
                </c:pt>
                <c:pt idx="54755">
                  <c:v>3.3591531000000001E-2</c:v>
                </c:pt>
                <c:pt idx="54756">
                  <c:v>3.3591531199999997E-2</c:v>
                </c:pt>
                <c:pt idx="54757">
                  <c:v>3.3591531399999999E-2</c:v>
                </c:pt>
                <c:pt idx="54758">
                  <c:v>3.3591531600000002E-2</c:v>
                </c:pt>
                <c:pt idx="54759">
                  <c:v>3.3591531799999998E-2</c:v>
                </c:pt>
                <c:pt idx="54760">
                  <c:v>3.3591532E-2</c:v>
                </c:pt>
                <c:pt idx="54761">
                  <c:v>3.3591532200000003E-2</c:v>
                </c:pt>
                <c:pt idx="54762">
                  <c:v>3.3591532399999999E-2</c:v>
                </c:pt>
                <c:pt idx="54763">
                  <c:v>3.3591532600000001E-2</c:v>
                </c:pt>
                <c:pt idx="54764">
                  <c:v>3.3591532799999997E-2</c:v>
                </c:pt>
                <c:pt idx="54765">
                  <c:v>3.3591533E-2</c:v>
                </c:pt>
                <c:pt idx="54766">
                  <c:v>3.3591533200000002E-2</c:v>
                </c:pt>
                <c:pt idx="54767">
                  <c:v>3.3591533399999998E-2</c:v>
                </c:pt>
                <c:pt idx="54768">
                  <c:v>3.3591533600000001E-2</c:v>
                </c:pt>
                <c:pt idx="54769">
                  <c:v>3.3591533799999997E-2</c:v>
                </c:pt>
                <c:pt idx="54770">
                  <c:v>3.3591533999999999E-2</c:v>
                </c:pt>
                <c:pt idx="54771">
                  <c:v>3.3591534200000002E-2</c:v>
                </c:pt>
                <c:pt idx="54772">
                  <c:v>3.3591534399999998E-2</c:v>
                </c:pt>
                <c:pt idx="54773">
                  <c:v>3.35915346E-2</c:v>
                </c:pt>
                <c:pt idx="54774">
                  <c:v>3.3591534800000003E-2</c:v>
                </c:pt>
                <c:pt idx="54775">
                  <c:v>3.3591534999999999E-2</c:v>
                </c:pt>
                <c:pt idx="54776">
                  <c:v>3.3591535200000001E-2</c:v>
                </c:pt>
                <c:pt idx="54777">
                  <c:v>3.3591535399999997E-2</c:v>
                </c:pt>
                <c:pt idx="54778">
                  <c:v>3.35915356E-2</c:v>
                </c:pt>
                <c:pt idx="54779">
                  <c:v>3.3591535800000002E-2</c:v>
                </c:pt>
                <c:pt idx="54780">
                  <c:v>3.3591535999999998E-2</c:v>
                </c:pt>
                <c:pt idx="54781">
                  <c:v>3.3591536200000001E-2</c:v>
                </c:pt>
                <c:pt idx="54782">
                  <c:v>3.3591536399999997E-2</c:v>
                </c:pt>
                <c:pt idx="54783">
                  <c:v>3.3591536599999999E-2</c:v>
                </c:pt>
                <c:pt idx="54784">
                  <c:v>3.3591536800000002E-2</c:v>
                </c:pt>
                <c:pt idx="54785">
                  <c:v>3.3591536999999998E-2</c:v>
                </c:pt>
                <c:pt idx="54786">
                  <c:v>3.35915372E-2</c:v>
                </c:pt>
                <c:pt idx="54787">
                  <c:v>3.3591537400000003E-2</c:v>
                </c:pt>
                <c:pt idx="54788">
                  <c:v>3.3591537599999999E-2</c:v>
                </c:pt>
                <c:pt idx="54789">
                  <c:v>3.3591537800000001E-2</c:v>
                </c:pt>
                <c:pt idx="54790">
                  <c:v>3.3591537999999997E-2</c:v>
                </c:pt>
                <c:pt idx="54791">
                  <c:v>3.35915382E-2</c:v>
                </c:pt>
                <c:pt idx="54792">
                  <c:v>3.3591538400000003E-2</c:v>
                </c:pt>
                <c:pt idx="54793">
                  <c:v>3.3591538599999998E-2</c:v>
                </c:pt>
                <c:pt idx="54794">
                  <c:v>3.3591538800000001E-2</c:v>
                </c:pt>
                <c:pt idx="54795">
                  <c:v>3.3591538999999997E-2</c:v>
                </c:pt>
                <c:pt idx="54796">
                  <c:v>3.3591539199999999E-2</c:v>
                </c:pt>
                <c:pt idx="54797">
                  <c:v>3.3591539400000002E-2</c:v>
                </c:pt>
                <c:pt idx="54798">
                  <c:v>3.3591539599999998E-2</c:v>
                </c:pt>
                <c:pt idx="54799">
                  <c:v>3.35915398E-2</c:v>
                </c:pt>
                <c:pt idx="54800">
                  <c:v>3.3591540000000003E-2</c:v>
                </c:pt>
                <c:pt idx="54801">
                  <c:v>3.3591540199999999E-2</c:v>
                </c:pt>
                <c:pt idx="54802">
                  <c:v>3.3591540400000001E-2</c:v>
                </c:pt>
                <c:pt idx="54803">
                  <c:v>3.3591540599999997E-2</c:v>
                </c:pt>
                <c:pt idx="54804">
                  <c:v>3.35915408E-2</c:v>
                </c:pt>
                <c:pt idx="54805">
                  <c:v>3.3591541000000003E-2</c:v>
                </c:pt>
                <c:pt idx="54806">
                  <c:v>3.3591541199999998E-2</c:v>
                </c:pt>
                <c:pt idx="54807">
                  <c:v>3.3591541400000001E-2</c:v>
                </c:pt>
                <c:pt idx="54808">
                  <c:v>3.3591541599999997E-2</c:v>
                </c:pt>
                <c:pt idx="54809">
                  <c:v>3.3591541799999999E-2</c:v>
                </c:pt>
                <c:pt idx="54810">
                  <c:v>3.3591542000000002E-2</c:v>
                </c:pt>
                <c:pt idx="54811">
                  <c:v>3.3591542199999998E-2</c:v>
                </c:pt>
                <c:pt idx="54812">
                  <c:v>3.35915424E-2</c:v>
                </c:pt>
                <c:pt idx="54813">
                  <c:v>3.3591542600000003E-2</c:v>
                </c:pt>
                <c:pt idx="54814">
                  <c:v>3.3591542799999999E-2</c:v>
                </c:pt>
                <c:pt idx="54815">
                  <c:v>3.3591543000000001E-2</c:v>
                </c:pt>
                <c:pt idx="54816">
                  <c:v>3.3591543199999997E-2</c:v>
                </c:pt>
                <c:pt idx="54817">
                  <c:v>3.35915434E-2</c:v>
                </c:pt>
                <c:pt idx="54818">
                  <c:v>3.3591543600000003E-2</c:v>
                </c:pt>
                <c:pt idx="54819">
                  <c:v>3.3591543799999998E-2</c:v>
                </c:pt>
                <c:pt idx="54820">
                  <c:v>3.3591544000000001E-2</c:v>
                </c:pt>
                <c:pt idx="54821">
                  <c:v>3.3591544199999997E-2</c:v>
                </c:pt>
                <c:pt idx="54822">
                  <c:v>3.3591544399999999E-2</c:v>
                </c:pt>
                <c:pt idx="54823">
                  <c:v>3.3591544600000002E-2</c:v>
                </c:pt>
                <c:pt idx="54824">
                  <c:v>3.3591544799999998E-2</c:v>
                </c:pt>
                <c:pt idx="54825">
                  <c:v>3.3591545E-2</c:v>
                </c:pt>
                <c:pt idx="54826">
                  <c:v>3.3591545200000003E-2</c:v>
                </c:pt>
                <c:pt idx="54827">
                  <c:v>3.3591545399999999E-2</c:v>
                </c:pt>
                <c:pt idx="54828">
                  <c:v>3.3591545600000002E-2</c:v>
                </c:pt>
                <c:pt idx="54829">
                  <c:v>3.3591545799999997E-2</c:v>
                </c:pt>
                <c:pt idx="54830">
                  <c:v>3.3591546E-2</c:v>
                </c:pt>
                <c:pt idx="54831">
                  <c:v>3.3591546200000003E-2</c:v>
                </c:pt>
                <c:pt idx="54832">
                  <c:v>3.3591546399999998E-2</c:v>
                </c:pt>
                <c:pt idx="54833">
                  <c:v>3.3591546600000001E-2</c:v>
                </c:pt>
                <c:pt idx="54834">
                  <c:v>3.3591546799999997E-2</c:v>
                </c:pt>
                <c:pt idx="54835">
                  <c:v>3.3591546999999999E-2</c:v>
                </c:pt>
                <c:pt idx="54836">
                  <c:v>3.3591547200000002E-2</c:v>
                </c:pt>
                <c:pt idx="54837">
                  <c:v>3.3591547399999998E-2</c:v>
                </c:pt>
                <c:pt idx="54838">
                  <c:v>3.35915476E-2</c:v>
                </c:pt>
                <c:pt idx="54839">
                  <c:v>3.3591547800000003E-2</c:v>
                </c:pt>
                <c:pt idx="54840">
                  <c:v>3.3591547999999999E-2</c:v>
                </c:pt>
                <c:pt idx="54841">
                  <c:v>3.3591548200000002E-2</c:v>
                </c:pt>
                <c:pt idx="54842">
                  <c:v>3.3591548399999997E-2</c:v>
                </c:pt>
                <c:pt idx="54843">
                  <c:v>3.35915486E-2</c:v>
                </c:pt>
                <c:pt idx="54844">
                  <c:v>3.3591548800000003E-2</c:v>
                </c:pt>
                <c:pt idx="54845">
                  <c:v>3.3591548999999998E-2</c:v>
                </c:pt>
                <c:pt idx="54846">
                  <c:v>3.3591549200000001E-2</c:v>
                </c:pt>
                <c:pt idx="54847">
                  <c:v>3.3591549399999997E-2</c:v>
                </c:pt>
                <c:pt idx="54848">
                  <c:v>3.3591549599999999E-2</c:v>
                </c:pt>
                <c:pt idx="54849">
                  <c:v>3.3591549800000002E-2</c:v>
                </c:pt>
                <c:pt idx="54850">
                  <c:v>3.3591549999999998E-2</c:v>
                </c:pt>
                <c:pt idx="54851">
                  <c:v>3.35915502E-2</c:v>
                </c:pt>
                <c:pt idx="54852">
                  <c:v>3.3591550400000003E-2</c:v>
                </c:pt>
                <c:pt idx="54853">
                  <c:v>3.3591550599999999E-2</c:v>
                </c:pt>
                <c:pt idx="54854">
                  <c:v>3.3591550800000002E-2</c:v>
                </c:pt>
                <c:pt idx="54855">
                  <c:v>3.3591550999999997E-2</c:v>
                </c:pt>
                <c:pt idx="54856">
                  <c:v>3.35915512E-2</c:v>
                </c:pt>
                <c:pt idx="54857">
                  <c:v>3.3591551400000003E-2</c:v>
                </c:pt>
                <c:pt idx="54858">
                  <c:v>3.3591551599999998E-2</c:v>
                </c:pt>
                <c:pt idx="54859">
                  <c:v>3.3591551800000001E-2</c:v>
                </c:pt>
                <c:pt idx="54860">
                  <c:v>3.3591551999999997E-2</c:v>
                </c:pt>
                <c:pt idx="54861">
                  <c:v>3.3591552199999999E-2</c:v>
                </c:pt>
                <c:pt idx="54862">
                  <c:v>3.3591552400000002E-2</c:v>
                </c:pt>
                <c:pt idx="54863">
                  <c:v>3.3591552599999998E-2</c:v>
                </c:pt>
                <c:pt idx="54864">
                  <c:v>3.35915528E-2</c:v>
                </c:pt>
                <c:pt idx="54865">
                  <c:v>3.3591553000000003E-2</c:v>
                </c:pt>
                <c:pt idx="54866">
                  <c:v>3.3591553199999999E-2</c:v>
                </c:pt>
                <c:pt idx="54867">
                  <c:v>3.3591553400000002E-2</c:v>
                </c:pt>
                <c:pt idx="54868">
                  <c:v>3.3591553599999997E-2</c:v>
                </c:pt>
                <c:pt idx="54869">
                  <c:v>3.35915538E-2</c:v>
                </c:pt>
                <c:pt idx="54870">
                  <c:v>3.3591554000000003E-2</c:v>
                </c:pt>
                <c:pt idx="54871">
                  <c:v>3.3591554199999998E-2</c:v>
                </c:pt>
                <c:pt idx="54872">
                  <c:v>3.3591554400000001E-2</c:v>
                </c:pt>
                <c:pt idx="54873">
                  <c:v>3.3591554599999997E-2</c:v>
                </c:pt>
                <c:pt idx="54874">
                  <c:v>3.3591554799999999E-2</c:v>
                </c:pt>
                <c:pt idx="54875">
                  <c:v>3.3591555000000002E-2</c:v>
                </c:pt>
                <c:pt idx="54876">
                  <c:v>3.3591555199999998E-2</c:v>
                </c:pt>
                <c:pt idx="54877">
                  <c:v>3.3591555400000001E-2</c:v>
                </c:pt>
                <c:pt idx="54878">
                  <c:v>3.3591555600000003E-2</c:v>
                </c:pt>
                <c:pt idx="54879">
                  <c:v>3.3591555799999999E-2</c:v>
                </c:pt>
                <c:pt idx="54880">
                  <c:v>3.3591556000000002E-2</c:v>
                </c:pt>
                <c:pt idx="54881">
                  <c:v>3.3591556199999997E-2</c:v>
                </c:pt>
                <c:pt idx="54882">
                  <c:v>3.35915564E-2</c:v>
                </c:pt>
                <c:pt idx="54883">
                  <c:v>3.3591556600000003E-2</c:v>
                </c:pt>
                <c:pt idx="54884">
                  <c:v>3.3591556799999998E-2</c:v>
                </c:pt>
                <c:pt idx="54885">
                  <c:v>3.3591557000000001E-2</c:v>
                </c:pt>
                <c:pt idx="54886">
                  <c:v>3.3591557199999997E-2</c:v>
                </c:pt>
                <c:pt idx="54887">
                  <c:v>3.3591557399999999E-2</c:v>
                </c:pt>
                <c:pt idx="54888">
                  <c:v>3.3591557600000002E-2</c:v>
                </c:pt>
                <c:pt idx="54889">
                  <c:v>3.3591557799999998E-2</c:v>
                </c:pt>
                <c:pt idx="54890">
                  <c:v>3.3591558000000001E-2</c:v>
                </c:pt>
                <c:pt idx="54891">
                  <c:v>3.3591558200000003E-2</c:v>
                </c:pt>
                <c:pt idx="54892">
                  <c:v>3.3591558399999999E-2</c:v>
                </c:pt>
                <c:pt idx="54893">
                  <c:v>3.3591558600000002E-2</c:v>
                </c:pt>
                <c:pt idx="54894">
                  <c:v>3.3591558799999997E-2</c:v>
                </c:pt>
                <c:pt idx="54895">
                  <c:v>3.3591559E-2</c:v>
                </c:pt>
                <c:pt idx="54896">
                  <c:v>3.3591559200000003E-2</c:v>
                </c:pt>
                <c:pt idx="54897">
                  <c:v>3.3591559399999998E-2</c:v>
                </c:pt>
                <c:pt idx="54898">
                  <c:v>3.3591559600000001E-2</c:v>
                </c:pt>
                <c:pt idx="54899">
                  <c:v>3.3591559799999997E-2</c:v>
                </c:pt>
                <c:pt idx="54900">
                  <c:v>3.3591559999999999E-2</c:v>
                </c:pt>
                <c:pt idx="54901">
                  <c:v>3.3591560200000002E-2</c:v>
                </c:pt>
                <c:pt idx="54902">
                  <c:v>3.3591560399999998E-2</c:v>
                </c:pt>
                <c:pt idx="54903">
                  <c:v>3.3591560600000001E-2</c:v>
                </c:pt>
                <c:pt idx="54904">
                  <c:v>3.3591560800000003E-2</c:v>
                </c:pt>
                <c:pt idx="54905">
                  <c:v>3.3591560999999999E-2</c:v>
                </c:pt>
                <c:pt idx="54906">
                  <c:v>3.3591561200000002E-2</c:v>
                </c:pt>
                <c:pt idx="54907">
                  <c:v>3.3591561399999997E-2</c:v>
                </c:pt>
                <c:pt idx="54908">
                  <c:v>3.35915616E-2</c:v>
                </c:pt>
                <c:pt idx="54909">
                  <c:v>3.3591561800000003E-2</c:v>
                </c:pt>
                <c:pt idx="54910">
                  <c:v>3.3591561999999998E-2</c:v>
                </c:pt>
                <c:pt idx="54911">
                  <c:v>3.3591562200000001E-2</c:v>
                </c:pt>
                <c:pt idx="54912">
                  <c:v>3.3591562399999997E-2</c:v>
                </c:pt>
                <c:pt idx="54913">
                  <c:v>3.3591562599999999E-2</c:v>
                </c:pt>
                <c:pt idx="54914">
                  <c:v>3.3591562800000002E-2</c:v>
                </c:pt>
                <c:pt idx="54915">
                  <c:v>3.3591562999999998E-2</c:v>
                </c:pt>
                <c:pt idx="54916">
                  <c:v>3.3591563200000001E-2</c:v>
                </c:pt>
                <c:pt idx="54917">
                  <c:v>3.3591563400000003E-2</c:v>
                </c:pt>
                <c:pt idx="54918">
                  <c:v>3.3591563599999999E-2</c:v>
                </c:pt>
                <c:pt idx="54919">
                  <c:v>3.3591563800000002E-2</c:v>
                </c:pt>
                <c:pt idx="54920">
                  <c:v>3.3591563999999997E-2</c:v>
                </c:pt>
                <c:pt idx="54921">
                  <c:v>3.35915642E-2</c:v>
                </c:pt>
                <c:pt idx="54922">
                  <c:v>3.3591564400000003E-2</c:v>
                </c:pt>
                <c:pt idx="54923">
                  <c:v>3.3591564599999998E-2</c:v>
                </c:pt>
                <c:pt idx="54924">
                  <c:v>3.3591564800000001E-2</c:v>
                </c:pt>
                <c:pt idx="54925">
                  <c:v>3.3591564999999997E-2</c:v>
                </c:pt>
                <c:pt idx="54926">
                  <c:v>3.35915652E-2</c:v>
                </c:pt>
                <c:pt idx="54927">
                  <c:v>3.3591565400000002E-2</c:v>
                </c:pt>
                <c:pt idx="54928">
                  <c:v>3.3591565599999998E-2</c:v>
                </c:pt>
                <c:pt idx="54929">
                  <c:v>3.3591565800000001E-2</c:v>
                </c:pt>
                <c:pt idx="54930">
                  <c:v>3.3591566000000003E-2</c:v>
                </c:pt>
                <c:pt idx="54931">
                  <c:v>3.3591566199999999E-2</c:v>
                </c:pt>
                <c:pt idx="54932">
                  <c:v>3.3591566400000002E-2</c:v>
                </c:pt>
                <c:pt idx="54933">
                  <c:v>3.3591566599999997E-2</c:v>
                </c:pt>
                <c:pt idx="54934">
                  <c:v>3.35915668E-2</c:v>
                </c:pt>
                <c:pt idx="54935">
                  <c:v>3.3591567000000003E-2</c:v>
                </c:pt>
                <c:pt idx="54936">
                  <c:v>3.3591567199999998E-2</c:v>
                </c:pt>
                <c:pt idx="54937">
                  <c:v>3.3591567400000001E-2</c:v>
                </c:pt>
                <c:pt idx="54938">
                  <c:v>3.3591567599999997E-2</c:v>
                </c:pt>
                <c:pt idx="54939">
                  <c:v>3.35915678E-2</c:v>
                </c:pt>
                <c:pt idx="54940">
                  <c:v>3.3591568000000002E-2</c:v>
                </c:pt>
                <c:pt idx="54941">
                  <c:v>3.3591568199999998E-2</c:v>
                </c:pt>
                <c:pt idx="54942">
                  <c:v>3.3591568400000001E-2</c:v>
                </c:pt>
                <c:pt idx="54943">
                  <c:v>3.3591568600000003E-2</c:v>
                </c:pt>
                <c:pt idx="54944">
                  <c:v>3.3591568799999999E-2</c:v>
                </c:pt>
                <c:pt idx="54945">
                  <c:v>3.3591569000000002E-2</c:v>
                </c:pt>
                <c:pt idx="54946">
                  <c:v>3.3591569199999997E-2</c:v>
                </c:pt>
                <c:pt idx="54947">
                  <c:v>3.35915694E-2</c:v>
                </c:pt>
                <c:pt idx="54948">
                  <c:v>3.3591569600000003E-2</c:v>
                </c:pt>
                <c:pt idx="54949">
                  <c:v>3.3591569799999998E-2</c:v>
                </c:pt>
                <c:pt idx="54950">
                  <c:v>3.3591570000000001E-2</c:v>
                </c:pt>
                <c:pt idx="54951">
                  <c:v>3.3591570199999997E-2</c:v>
                </c:pt>
                <c:pt idx="54952">
                  <c:v>3.35915704E-2</c:v>
                </c:pt>
                <c:pt idx="54953">
                  <c:v>3.3591570600000002E-2</c:v>
                </c:pt>
                <c:pt idx="54954">
                  <c:v>3.3591570799999998E-2</c:v>
                </c:pt>
                <c:pt idx="54955">
                  <c:v>3.3591571000000001E-2</c:v>
                </c:pt>
                <c:pt idx="54956">
                  <c:v>3.3591571200000003E-2</c:v>
                </c:pt>
                <c:pt idx="54957">
                  <c:v>3.3591571399999999E-2</c:v>
                </c:pt>
                <c:pt idx="54958">
                  <c:v>3.3591571600000002E-2</c:v>
                </c:pt>
                <c:pt idx="54959">
                  <c:v>3.3591571799999997E-2</c:v>
                </c:pt>
                <c:pt idx="54960">
                  <c:v>3.3591572E-2</c:v>
                </c:pt>
                <c:pt idx="54961">
                  <c:v>3.3591572200000003E-2</c:v>
                </c:pt>
                <c:pt idx="54962">
                  <c:v>3.3591572399999998E-2</c:v>
                </c:pt>
                <c:pt idx="54963">
                  <c:v>3.3591572600000001E-2</c:v>
                </c:pt>
                <c:pt idx="54964">
                  <c:v>3.3591572799999997E-2</c:v>
                </c:pt>
                <c:pt idx="54965">
                  <c:v>3.3591573E-2</c:v>
                </c:pt>
                <c:pt idx="54966">
                  <c:v>3.3591573200000002E-2</c:v>
                </c:pt>
                <c:pt idx="54967">
                  <c:v>3.3591573399999998E-2</c:v>
                </c:pt>
                <c:pt idx="54968">
                  <c:v>3.3591573600000001E-2</c:v>
                </c:pt>
                <c:pt idx="54969">
                  <c:v>3.3591573800000003E-2</c:v>
                </c:pt>
                <c:pt idx="54970">
                  <c:v>3.3591573999999999E-2</c:v>
                </c:pt>
                <c:pt idx="54971">
                  <c:v>3.3591574200000002E-2</c:v>
                </c:pt>
                <c:pt idx="54972">
                  <c:v>3.3591574399999997E-2</c:v>
                </c:pt>
                <c:pt idx="54973">
                  <c:v>3.35915746E-2</c:v>
                </c:pt>
                <c:pt idx="54974">
                  <c:v>3.3591574800000003E-2</c:v>
                </c:pt>
                <c:pt idx="54975">
                  <c:v>3.3591574999999999E-2</c:v>
                </c:pt>
                <c:pt idx="54976">
                  <c:v>3.3591575200000001E-2</c:v>
                </c:pt>
                <c:pt idx="54977">
                  <c:v>3.3591575399999997E-2</c:v>
                </c:pt>
                <c:pt idx="54978">
                  <c:v>3.35915756E-2</c:v>
                </c:pt>
                <c:pt idx="54979">
                  <c:v>3.3591575800000002E-2</c:v>
                </c:pt>
                <c:pt idx="54980">
                  <c:v>3.3591575999999998E-2</c:v>
                </c:pt>
                <c:pt idx="54981">
                  <c:v>3.3591576200000001E-2</c:v>
                </c:pt>
                <c:pt idx="54982">
                  <c:v>3.3591576400000003E-2</c:v>
                </c:pt>
                <c:pt idx="54983">
                  <c:v>3.3591576599999999E-2</c:v>
                </c:pt>
                <c:pt idx="54984">
                  <c:v>3.3591576800000002E-2</c:v>
                </c:pt>
                <c:pt idx="54985">
                  <c:v>3.3591576999999997E-2</c:v>
                </c:pt>
                <c:pt idx="54986">
                  <c:v>3.35915772E-2</c:v>
                </c:pt>
                <c:pt idx="54987">
                  <c:v>3.3591577400000003E-2</c:v>
                </c:pt>
                <c:pt idx="54988">
                  <c:v>3.3591577599999999E-2</c:v>
                </c:pt>
                <c:pt idx="54989">
                  <c:v>3.3591577800000001E-2</c:v>
                </c:pt>
                <c:pt idx="54990">
                  <c:v>3.3591577999999997E-2</c:v>
                </c:pt>
                <c:pt idx="54991">
                  <c:v>3.35915782E-2</c:v>
                </c:pt>
                <c:pt idx="54992">
                  <c:v>3.3591578400000002E-2</c:v>
                </c:pt>
                <c:pt idx="54993">
                  <c:v>3.3591578599999998E-2</c:v>
                </c:pt>
                <c:pt idx="54994">
                  <c:v>3.3591578800000001E-2</c:v>
                </c:pt>
                <c:pt idx="54995">
                  <c:v>3.3591579000000003E-2</c:v>
                </c:pt>
                <c:pt idx="54996">
                  <c:v>3.3591579199999999E-2</c:v>
                </c:pt>
                <c:pt idx="54997">
                  <c:v>3.3591579400000002E-2</c:v>
                </c:pt>
                <c:pt idx="54998">
                  <c:v>3.3591579599999997E-2</c:v>
                </c:pt>
                <c:pt idx="54999">
                  <c:v>3.35915798E-2</c:v>
                </c:pt>
                <c:pt idx="55000">
                  <c:v>3.3591580000000003E-2</c:v>
                </c:pt>
                <c:pt idx="55001">
                  <c:v>3.3591580199999999E-2</c:v>
                </c:pt>
                <c:pt idx="55002">
                  <c:v>3.3591580400000001E-2</c:v>
                </c:pt>
                <c:pt idx="55003">
                  <c:v>3.3591580599999997E-2</c:v>
                </c:pt>
                <c:pt idx="55004">
                  <c:v>3.35915808E-2</c:v>
                </c:pt>
                <c:pt idx="55005">
                  <c:v>3.3591581000000002E-2</c:v>
                </c:pt>
                <c:pt idx="55006">
                  <c:v>3.3591581199999998E-2</c:v>
                </c:pt>
                <c:pt idx="55007">
                  <c:v>3.3591581400000001E-2</c:v>
                </c:pt>
                <c:pt idx="55008">
                  <c:v>3.3591581600000003E-2</c:v>
                </c:pt>
                <c:pt idx="55009">
                  <c:v>3.3591581799999999E-2</c:v>
                </c:pt>
                <c:pt idx="55010">
                  <c:v>3.3591582000000002E-2</c:v>
                </c:pt>
                <c:pt idx="55011">
                  <c:v>3.3591582199999998E-2</c:v>
                </c:pt>
                <c:pt idx="55012">
                  <c:v>3.35915824E-2</c:v>
                </c:pt>
                <c:pt idx="55013">
                  <c:v>3.3591582600000003E-2</c:v>
                </c:pt>
                <c:pt idx="55014">
                  <c:v>3.3591582799999999E-2</c:v>
                </c:pt>
                <c:pt idx="55015">
                  <c:v>3.3591583000000001E-2</c:v>
                </c:pt>
                <c:pt idx="55016">
                  <c:v>3.3591583199999997E-2</c:v>
                </c:pt>
                <c:pt idx="55017">
                  <c:v>3.35915834E-2</c:v>
                </c:pt>
                <c:pt idx="55018">
                  <c:v>3.3591583600000002E-2</c:v>
                </c:pt>
                <c:pt idx="55019">
                  <c:v>3.3591583799999998E-2</c:v>
                </c:pt>
                <c:pt idx="55020">
                  <c:v>3.3591584000000001E-2</c:v>
                </c:pt>
                <c:pt idx="55021">
                  <c:v>3.3591584200000003E-2</c:v>
                </c:pt>
                <c:pt idx="55022">
                  <c:v>3.3591584399999999E-2</c:v>
                </c:pt>
                <c:pt idx="55023">
                  <c:v>3.3591584600000002E-2</c:v>
                </c:pt>
                <c:pt idx="55024">
                  <c:v>3.3591584799999998E-2</c:v>
                </c:pt>
                <c:pt idx="55025">
                  <c:v>3.3591585E-2</c:v>
                </c:pt>
                <c:pt idx="55026">
                  <c:v>3.3591585200000003E-2</c:v>
                </c:pt>
                <c:pt idx="55027">
                  <c:v>3.3591585399999999E-2</c:v>
                </c:pt>
                <c:pt idx="55028">
                  <c:v>3.3591585600000001E-2</c:v>
                </c:pt>
                <c:pt idx="55029">
                  <c:v>3.3591585799999997E-2</c:v>
                </c:pt>
                <c:pt idx="55030">
                  <c:v>3.3591586E-2</c:v>
                </c:pt>
                <c:pt idx="55031">
                  <c:v>3.3591586200000002E-2</c:v>
                </c:pt>
                <c:pt idx="55032">
                  <c:v>3.3591586399999998E-2</c:v>
                </c:pt>
              </c:numCache>
            </c:numRef>
          </c:xVal>
          <c:yVal>
            <c:numRef>
              <c:f>last_batch2!$C$16:$C$55048</c:f>
              <c:numCache>
                <c:formatCode>General</c:formatCode>
                <c:ptCount val="55033"/>
                <c:pt idx="0">
                  <c:v>4.38</c:v>
                </c:pt>
                <c:pt idx="1">
                  <c:v>4.74</c:v>
                </c:pt>
                <c:pt idx="2">
                  <c:v>4.78</c:v>
                </c:pt>
                <c:pt idx="3">
                  <c:v>4.5</c:v>
                </c:pt>
                <c:pt idx="4">
                  <c:v>3.74</c:v>
                </c:pt>
                <c:pt idx="5">
                  <c:v>2.74</c:v>
                </c:pt>
                <c:pt idx="6">
                  <c:v>1.58</c:v>
                </c:pt>
                <c:pt idx="7">
                  <c:v>0.66</c:v>
                </c:pt>
                <c:pt idx="8">
                  <c:v>-0.14000000000000001</c:v>
                </c:pt>
                <c:pt idx="9">
                  <c:v>-0.78</c:v>
                </c:pt>
                <c:pt idx="10">
                  <c:v>-1.5</c:v>
                </c:pt>
                <c:pt idx="11">
                  <c:v>-2.1</c:v>
                </c:pt>
                <c:pt idx="12">
                  <c:v>-2.54</c:v>
                </c:pt>
                <c:pt idx="13">
                  <c:v>-2.7</c:v>
                </c:pt>
                <c:pt idx="14">
                  <c:v>-2.58</c:v>
                </c:pt>
                <c:pt idx="15">
                  <c:v>-2.34</c:v>
                </c:pt>
                <c:pt idx="16">
                  <c:v>-1.98</c:v>
                </c:pt>
                <c:pt idx="17">
                  <c:v>-1.7</c:v>
                </c:pt>
                <c:pt idx="18">
                  <c:v>-1.38</c:v>
                </c:pt>
                <c:pt idx="19">
                  <c:v>-1.18</c:v>
                </c:pt>
                <c:pt idx="20">
                  <c:v>-0.98</c:v>
                </c:pt>
                <c:pt idx="21">
                  <c:v>-0.86</c:v>
                </c:pt>
                <c:pt idx="22">
                  <c:v>-0.7</c:v>
                </c:pt>
                <c:pt idx="23">
                  <c:v>-0.7</c:v>
                </c:pt>
                <c:pt idx="24">
                  <c:v>-0.7</c:v>
                </c:pt>
                <c:pt idx="25">
                  <c:v>-0.7</c:v>
                </c:pt>
                <c:pt idx="26">
                  <c:v>-0.66</c:v>
                </c:pt>
                <c:pt idx="27">
                  <c:v>-0.5</c:v>
                </c:pt>
                <c:pt idx="28">
                  <c:v>-0.42</c:v>
                </c:pt>
                <c:pt idx="29">
                  <c:v>-0.26</c:v>
                </c:pt>
                <c:pt idx="30">
                  <c:v>-0.22</c:v>
                </c:pt>
                <c:pt idx="31">
                  <c:v>-0.26</c:v>
                </c:pt>
                <c:pt idx="32">
                  <c:v>-0.18</c:v>
                </c:pt>
                <c:pt idx="33">
                  <c:v>-0.1</c:v>
                </c:pt>
                <c:pt idx="34">
                  <c:v>-0.1</c:v>
                </c:pt>
                <c:pt idx="35">
                  <c:v>-0.06</c:v>
                </c:pt>
                <c:pt idx="36">
                  <c:v>0.02</c:v>
                </c:pt>
                <c:pt idx="37">
                  <c:v>0.02</c:v>
                </c:pt>
                <c:pt idx="38">
                  <c:v>0.18</c:v>
                </c:pt>
                <c:pt idx="39">
                  <c:v>0.26</c:v>
                </c:pt>
                <c:pt idx="40">
                  <c:v>0.26</c:v>
                </c:pt>
                <c:pt idx="41">
                  <c:v>0.3</c:v>
                </c:pt>
                <c:pt idx="42">
                  <c:v>0.46</c:v>
                </c:pt>
                <c:pt idx="43">
                  <c:v>0.57999999999999996</c:v>
                </c:pt>
                <c:pt idx="44">
                  <c:v>0.62</c:v>
                </c:pt>
                <c:pt idx="45">
                  <c:v>0.78</c:v>
                </c:pt>
                <c:pt idx="46">
                  <c:v>0.74</c:v>
                </c:pt>
                <c:pt idx="47">
                  <c:v>0.66</c:v>
                </c:pt>
                <c:pt idx="48">
                  <c:v>0.38</c:v>
                </c:pt>
                <c:pt idx="49">
                  <c:v>0.14000000000000001</c:v>
                </c:pt>
                <c:pt idx="50">
                  <c:v>-0.22</c:v>
                </c:pt>
                <c:pt idx="51">
                  <c:v>-0.5</c:v>
                </c:pt>
                <c:pt idx="52">
                  <c:v>-0.7</c:v>
                </c:pt>
                <c:pt idx="53">
                  <c:v>-0.98</c:v>
                </c:pt>
                <c:pt idx="54">
                  <c:v>-1.3</c:v>
                </c:pt>
                <c:pt idx="55">
                  <c:v>-1.58</c:v>
                </c:pt>
                <c:pt idx="56">
                  <c:v>-1.86</c:v>
                </c:pt>
                <c:pt idx="57">
                  <c:v>-2.02</c:v>
                </c:pt>
                <c:pt idx="58">
                  <c:v>-1.98</c:v>
                </c:pt>
                <c:pt idx="59">
                  <c:v>-1.86</c:v>
                </c:pt>
                <c:pt idx="60">
                  <c:v>-1.58</c:v>
                </c:pt>
                <c:pt idx="61">
                  <c:v>-1.34</c:v>
                </c:pt>
                <c:pt idx="62">
                  <c:v>-1.1399999999999999</c:v>
                </c:pt>
                <c:pt idx="63">
                  <c:v>-0.9</c:v>
                </c:pt>
                <c:pt idx="64">
                  <c:v>-0.66</c:v>
                </c:pt>
                <c:pt idx="65">
                  <c:v>-0.38</c:v>
                </c:pt>
                <c:pt idx="66">
                  <c:v>-0.18</c:v>
                </c:pt>
                <c:pt idx="67">
                  <c:v>0.02</c:v>
                </c:pt>
                <c:pt idx="68">
                  <c:v>0.06</c:v>
                </c:pt>
                <c:pt idx="69">
                  <c:v>0.06</c:v>
                </c:pt>
                <c:pt idx="70">
                  <c:v>0.06</c:v>
                </c:pt>
                <c:pt idx="71">
                  <c:v>0.06</c:v>
                </c:pt>
                <c:pt idx="72">
                  <c:v>0.06</c:v>
                </c:pt>
                <c:pt idx="73">
                  <c:v>0.06</c:v>
                </c:pt>
                <c:pt idx="74">
                  <c:v>0.06</c:v>
                </c:pt>
                <c:pt idx="75">
                  <c:v>0.02</c:v>
                </c:pt>
                <c:pt idx="76">
                  <c:v>-0.02</c:v>
                </c:pt>
                <c:pt idx="77">
                  <c:v>0.1</c:v>
                </c:pt>
                <c:pt idx="78">
                  <c:v>0.18</c:v>
                </c:pt>
                <c:pt idx="79">
                  <c:v>0.3</c:v>
                </c:pt>
                <c:pt idx="80">
                  <c:v>0.34</c:v>
                </c:pt>
                <c:pt idx="81">
                  <c:v>0.42</c:v>
                </c:pt>
                <c:pt idx="82">
                  <c:v>0.34</c:v>
                </c:pt>
                <c:pt idx="83">
                  <c:v>0.3</c:v>
                </c:pt>
                <c:pt idx="84">
                  <c:v>0.26</c:v>
                </c:pt>
                <c:pt idx="85">
                  <c:v>0.26</c:v>
                </c:pt>
                <c:pt idx="86">
                  <c:v>0.26</c:v>
                </c:pt>
                <c:pt idx="87">
                  <c:v>0.3</c:v>
                </c:pt>
                <c:pt idx="88">
                  <c:v>0.26</c:v>
                </c:pt>
                <c:pt idx="89">
                  <c:v>0.26</c:v>
                </c:pt>
                <c:pt idx="90">
                  <c:v>0.34</c:v>
                </c:pt>
                <c:pt idx="91">
                  <c:v>0.38</c:v>
                </c:pt>
                <c:pt idx="92">
                  <c:v>0.46</c:v>
                </c:pt>
                <c:pt idx="93">
                  <c:v>0.57999999999999996</c:v>
                </c:pt>
                <c:pt idx="94">
                  <c:v>0.62</c:v>
                </c:pt>
                <c:pt idx="95">
                  <c:v>0.7</c:v>
                </c:pt>
                <c:pt idx="96">
                  <c:v>0.86</c:v>
                </c:pt>
                <c:pt idx="97">
                  <c:v>1.26</c:v>
                </c:pt>
                <c:pt idx="98">
                  <c:v>1.58</c:v>
                </c:pt>
                <c:pt idx="99">
                  <c:v>1.94</c:v>
                </c:pt>
                <c:pt idx="100">
                  <c:v>2.1800000000000002</c:v>
                </c:pt>
                <c:pt idx="101">
                  <c:v>2.46</c:v>
                </c:pt>
                <c:pt idx="102">
                  <c:v>2.62</c:v>
                </c:pt>
                <c:pt idx="103">
                  <c:v>2.9</c:v>
                </c:pt>
                <c:pt idx="104">
                  <c:v>2.98</c:v>
                </c:pt>
                <c:pt idx="105">
                  <c:v>3.02</c:v>
                </c:pt>
                <c:pt idx="106">
                  <c:v>3.06</c:v>
                </c:pt>
                <c:pt idx="107">
                  <c:v>2.86</c:v>
                </c:pt>
                <c:pt idx="108">
                  <c:v>2.5</c:v>
                </c:pt>
                <c:pt idx="109">
                  <c:v>1.98</c:v>
                </c:pt>
                <c:pt idx="110">
                  <c:v>1.34</c:v>
                </c:pt>
                <c:pt idx="111">
                  <c:v>0.78</c:v>
                </c:pt>
                <c:pt idx="112">
                  <c:v>0.34</c:v>
                </c:pt>
                <c:pt idx="113">
                  <c:v>-0.18</c:v>
                </c:pt>
                <c:pt idx="114">
                  <c:v>-0.66</c:v>
                </c:pt>
                <c:pt idx="115">
                  <c:v>-0.94</c:v>
                </c:pt>
                <c:pt idx="116">
                  <c:v>-1.18</c:v>
                </c:pt>
                <c:pt idx="117">
                  <c:v>-1.34</c:v>
                </c:pt>
                <c:pt idx="118">
                  <c:v>-1.46</c:v>
                </c:pt>
                <c:pt idx="119">
                  <c:v>-1.5</c:v>
                </c:pt>
                <c:pt idx="120">
                  <c:v>-1.46</c:v>
                </c:pt>
                <c:pt idx="121">
                  <c:v>-1.34</c:v>
                </c:pt>
                <c:pt idx="122">
                  <c:v>-1.18</c:v>
                </c:pt>
                <c:pt idx="123">
                  <c:v>-1.02</c:v>
                </c:pt>
                <c:pt idx="124">
                  <c:v>-0.9</c:v>
                </c:pt>
                <c:pt idx="125">
                  <c:v>-0.74</c:v>
                </c:pt>
                <c:pt idx="126">
                  <c:v>-0.7</c:v>
                </c:pt>
                <c:pt idx="127">
                  <c:v>-0.57999999999999996</c:v>
                </c:pt>
                <c:pt idx="128">
                  <c:v>-0.62</c:v>
                </c:pt>
                <c:pt idx="129">
                  <c:v>-0.54</c:v>
                </c:pt>
                <c:pt idx="130">
                  <c:v>-0.57999999999999996</c:v>
                </c:pt>
                <c:pt idx="131">
                  <c:v>-0.54</c:v>
                </c:pt>
                <c:pt idx="132">
                  <c:v>-0.5</c:v>
                </c:pt>
                <c:pt idx="133">
                  <c:v>-0.5</c:v>
                </c:pt>
                <c:pt idx="134">
                  <c:v>-0.5</c:v>
                </c:pt>
                <c:pt idx="135">
                  <c:v>-0.5</c:v>
                </c:pt>
                <c:pt idx="136">
                  <c:v>-0.5</c:v>
                </c:pt>
                <c:pt idx="137">
                  <c:v>-0.46</c:v>
                </c:pt>
                <c:pt idx="138">
                  <c:v>-0.38</c:v>
                </c:pt>
                <c:pt idx="139">
                  <c:v>-0.38</c:v>
                </c:pt>
                <c:pt idx="140">
                  <c:v>-0.3</c:v>
                </c:pt>
                <c:pt idx="141">
                  <c:v>-0.22</c:v>
                </c:pt>
                <c:pt idx="142">
                  <c:v>-0.18</c:v>
                </c:pt>
                <c:pt idx="143">
                  <c:v>-0.14000000000000001</c:v>
                </c:pt>
                <c:pt idx="144">
                  <c:v>-0.14000000000000001</c:v>
                </c:pt>
                <c:pt idx="145">
                  <c:v>-0.1</c:v>
                </c:pt>
                <c:pt idx="146">
                  <c:v>-0.06</c:v>
                </c:pt>
                <c:pt idx="147">
                  <c:v>-0.1</c:v>
                </c:pt>
                <c:pt idx="148">
                  <c:v>-0.02</c:v>
                </c:pt>
                <c:pt idx="149">
                  <c:v>-0.02</c:v>
                </c:pt>
                <c:pt idx="150">
                  <c:v>0.02</c:v>
                </c:pt>
                <c:pt idx="151">
                  <c:v>-0.02</c:v>
                </c:pt>
                <c:pt idx="152">
                  <c:v>-0.18</c:v>
                </c:pt>
                <c:pt idx="153">
                  <c:v>-0.38</c:v>
                </c:pt>
                <c:pt idx="154">
                  <c:v>-0.54</c:v>
                </c:pt>
                <c:pt idx="155">
                  <c:v>-0.7</c:v>
                </c:pt>
                <c:pt idx="156">
                  <c:v>-0.82</c:v>
                </c:pt>
                <c:pt idx="157">
                  <c:v>-0.94</c:v>
                </c:pt>
                <c:pt idx="158">
                  <c:v>-1.1399999999999999</c:v>
                </c:pt>
                <c:pt idx="159">
                  <c:v>-1.22</c:v>
                </c:pt>
                <c:pt idx="160">
                  <c:v>-1.38</c:v>
                </c:pt>
                <c:pt idx="161">
                  <c:v>-1.46</c:v>
                </c:pt>
                <c:pt idx="162">
                  <c:v>-1.46</c:v>
                </c:pt>
                <c:pt idx="163">
                  <c:v>-1.42</c:v>
                </c:pt>
                <c:pt idx="164">
                  <c:v>-1.3</c:v>
                </c:pt>
                <c:pt idx="165">
                  <c:v>-1.1399999999999999</c:v>
                </c:pt>
                <c:pt idx="166">
                  <c:v>-0.98</c:v>
                </c:pt>
                <c:pt idx="167">
                  <c:v>-0.74</c:v>
                </c:pt>
                <c:pt idx="168">
                  <c:v>-0.62</c:v>
                </c:pt>
                <c:pt idx="169">
                  <c:v>-0.38</c:v>
                </c:pt>
                <c:pt idx="170">
                  <c:v>-0.26</c:v>
                </c:pt>
                <c:pt idx="171">
                  <c:v>-0.18</c:v>
                </c:pt>
                <c:pt idx="172">
                  <c:v>-0.14000000000000001</c:v>
                </c:pt>
                <c:pt idx="173">
                  <c:v>-0.02</c:v>
                </c:pt>
                <c:pt idx="174">
                  <c:v>0.02</c:v>
                </c:pt>
                <c:pt idx="175">
                  <c:v>0.1</c:v>
                </c:pt>
                <c:pt idx="176">
                  <c:v>0.06</c:v>
                </c:pt>
                <c:pt idx="177">
                  <c:v>0.06</c:v>
                </c:pt>
                <c:pt idx="178">
                  <c:v>0.1</c:v>
                </c:pt>
                <c:pt idx="179">
                  <c:v>0.06</c:v>
                </c:pt>
                <c:pt idx="180">
                  <c:v>0.1</c:v>
                </c:pt>
                <c:pt idx="181">
                  <c:v>0.3</c:v>
                </c:pt>
                <c:pt idx="182">
                  <c:v>0.66</c:v>
                </c:pt>
                <c:pt idx="183">
                  <c:v>1.3</c:v>
                </c:pt>
                <c:pt idx="184">
                  <c:v>1.78</c:v>
                </c:pt>
                <c:pt idx="185">
                  <c:v>2.2200000000000002</c:v>
                </c:pt>
                <c:pt idx="186">
                  <c:v>2.66</c:v>
                </c:pt>
                <c:pt idx="187">
                  <c:v>3.22</c:v>
                </c:pt>
                <c:pt idx="188">
                  <c:v>3.74</c:v>
                </c:pt>
                <c:pt idx="189">
                  <c:v>4.18</c:v>
                </c:pt>
                <c:pt idx="190">
                  <c:v>4.34</c:v>
                </c:pt>
                <c:pt idx="191">
                  <c:v>4.42</c:v>
                </c:pt>
                <c:pt idx="192">
                  <c:v>4.22</c:v>
                </c:pt>
                <c:pt idx="193">
                  <c:v>3.82</c:v>
                </c:pt>
                <c:pt idx="194">
                  <c:v>3.18</c:v>
                </c:pt>
                <c:pt idx="195">
                  <c:v>2.5</c:v>
                </c:pt>
                <c:pt idx="196">
                  <c:v>1.62</c:v>
                </c:pt>
                <c:pt idx="197">
                  <c:v>0.7</c:v>
                </c:pt>
                <c:pt idx="198">
                  <c:v>-0.14000000000000001</c:v>
                </c:pt>
                <c:pt idx="199">
                  <c:v>-0.9</c:v>
                </c:pt>
                <c:pt idx="200">
                  <c:v>-1.38</c:v>
                </c:pt>
                <c:pt idx="201">
                  <c:v>-1.82</c:v>
                </c:pt>
                <c:pt idx="202">
                  <c:v>-2.02</c:v>
                </c:pt>
                <c:pt idx="203">
                  <c:v>-2.1800000000000002</c:v>
                </c:pt>
                <c:pt idx="204">
                  <c:v>-2.2599999999999998</c:v>
                </c:pt>
                <c:pt idx="205">
                  <c:v>-2.2599999999999998</c:v>
                </c:pt>
                <c:pt idx="206">
                  <c:v>-2.1</c:v>
                </c:pt>
                <c:pt idx="207">
                  <c:v>-1.86</c:v>
                </c:pt>
                <c:pt idx="208">
                  <c:v>-1.62</c:v>
                </c:pt>
                <c:pt idx="209">
                  <c:v>-1.38</c:v>
                </c:pt>
                <c:pt idx="210">
                  <c:v>-1.1000000000000001</c:v>
                </c:pt>
                <c:pt idx="211">
                  <c:v>-1.06</c:v>
                </c:pt>
                <c:pt idx="212">
                  <c:v>-1.02</c:v>
                </c:pt>
                <c:pt idx="213">
                  <c:v>-0.9</c:v>
                </c:pt>
                <c:pt idx="214">
                  <c:v>-0.7</c:v>
                </c:pt>
                <c:pt idx="215">
                  <c:v>-0.54</c:v>
                </c:pt>
                <c:pt idx="216">
                  <c:v>-0.5</c:v>
                </c:pt>
                <c:pt idx="217">
                  <c:v>-0.38</c:v>
                </c:pt>
                <c:pt idx="218">
                  <c:v>-0.26</c:v>
                </c:pt>
                <c:pt idx="219">
                  <c:v>-0.14000000000000001</c:v>
                </c:pt>
                <c:pt idx="220">
                  <c:v>-0.06</c:v>
                </c:pt>
                <c:pt idx="221">
                  <c:v>0.02</c:v>
                </c:pt>
                <c:pt idx="222">
                  <c:v>-0.06</c:v>
                </c:pt>
                <c:pt idx="223">
                  <c:v>-0.06</c:v>
                </c:pt>
                <c:pt idx="224">
                  <c:v>-0.14000000000000001</c:v>
                </c:pt>
                <c:pt idx="225">
                  <c:v>-0.1</c:v>
                </c:pt>
                <c:pt idx="226">
                  <c:v>-0.02</c:v>
                </c:pt>
                <c:pt idx="227">
                  <c:v>0.02</c:v>
                </c:pt>
                <c:pt idx="228">
                  <c:v>0.06</c:v>
                </c:pt>
                <c:pt idx="229">
                  <c:v>0.1</c:v>
                </c:pt>
                <c:pt idx="230">
                  <c:v>0.18</c:v>
                </c:pt>
                <c:pt idx="231">
                  <c:v>0.3</c:v>
                </c:pt>
                <c:pt idx="232">
                  <c:v>0.38</c:v>
                </c:pt>
                <c:pt idx="233">
                  <c:v>0.5</c:v>
                </c:pt>
                <c:pt idx="234">
                  <c:v>0.57999999999999996</c:v>
                </c:pt>
                <c:pt idx="235">
                  <c:v>0.7</c:v>
                </c:pt>
                <c:pt idx="236">
                  <c:v>0.54</c:v>
                </c:pt>
                <c:pt idx="237">
                  <c:v>0.46</c:v>
                </c:pt>
                <c:pt idx="238">
                  <c:v>0.22</c:v>
                </c:pt>
                <c:pt idx="239">
                  <c:v>0.06</c:v>
                </c:pt>
                <c:pt idx="240">
                  <c:v>-0.3</c:v>
                </c:pt>
                <c:pt idx="241">
                  <c:v>-0.57999999999999996</c:v>
                </c:pt>
                <c:pt idx="242">
                  <c:v>-0.78</c:v>
                </c:pt>
                <c:pt idx="243">
                  <c:v>-1.06</c:v>
                </c:pt>
                <c:pt idx="244">
                  <c:v>-1.34</c:v>
                </c:pt>
                <c:pt idx="245">
                  <c:v>-1.58</c:v>
                </c:pt>
                <c:pt idx="246">
                  <c:v>-1.66</c:v>
                </c:pt>
                <c:pt idx="247">
                  <c:v>-1.74</c:v>
                </c:pt>
                <c:pt idx="248">
                  <c:v>-1.82</c:v>
                </c:pt>
                <c:pt idx="249">
                  <c:v>-1.74</c:v>
                </c:pt>
                <c:pt idx="250">
                  <c:v>-1.58</c:v>
                </c:pt>
                <c:pt idx="251">
                  <c:v>-1.34</c:v>
                </c:pt>
                <c:pt idx="252">
                  <c:v>-1.06</c:v>
                </c:pt>
                <c:pt idx="253">
                  <c:v>-0.82</c:v>
                </c:pt>
                <c:pt idx="254">
                  <c:v>-0.62</c:v>
                </c:pt>
                <c:pt idx="255">
                  <c:v>-0.46</c:v>
                </c:pt>
                <c:pt idx="256">
                  <c:v>-0.3</c:v>
                </c:pt>
                <c:pt idx="257">
                  <c:v>-0.18</c:v>
                </c:pt>
                <c:pt idx="258">
                  <c:v>-0.06</c:v>
                </c:pt>
                <c:pt idx="259">
                  <c:v>0.06</c:v>
                </c:pt>
                <c:pt idx="260">
                  <c:v>0.1</c:v>
                </c:pt>
                <c:pt idx="261">
                  <c:v>0.06</c:v>
                </c:pt>
                <c:pt idx="262">
                  <c:v>0.02</c:v>
                </c:pt>
                <c:pt idx="263">
                  <c:v>0.06</c:v>
                </c:pt>
                <c:pt idx="264">
                  <c:v>0.02</c:v>
                </c:pt>
                <c:pt idx="265">
                  <c:v>0.06</c:v>
                </c:pt>
                <c:pt idx="266">
                  <c:v>0.1</c:v>
                </c:pt>
                <c:pt idx="267">
                  <c:v>0.14000000000000001</c:v>
                </c:pt>
                <c:pt idx="268">
                  <c:v>0.14000000000000001</c:v>
                </c:pt>
                <c:pt idx="269">
                  <c:v>0.1</c:v>
                </c:pt>
                <c:pt idx="270">
                  <c:v>0.18</c:v>
                </c:pt>
                <c:pt idx="271">
                  <c:v>0.22</c:v>
                </c:pt>
                <c:pt idx="272">
                  <c:v>0.14000000000000001</c:v>
                </c:pt>
                <c:pt idx="273">
                  <c:v>0.18</c:v>
                </c:pt>
                <c:pt idx="274">
                  <c:v>0.18</c:v>
                </c:pt>
                <c:pt idx="275">
                  <c:v>0.18</c:v>
                </c:pt>
                <c:pt idx="276">
                  <c:v>0.22</c:v>
                </c:pt>
                <c:pt idx="277">
                  <c:v>0.26</c:v>
                </c:pt>
                <c:pt idx="278">
                  <c:v>0.38</c:v>
                </c:pt>
                <c:pt idx="279">
                  <c:v>0.74</c:v>
                </c:pt>
                <c:pt idx="280">
                  <c:v>1.1399999999999999</c:v>
                </c:pt>
                <c:pt idx="281">
                  <c:v>1.66</c:v>
                </c:pt>
                <c:pt idx="282">
                  <c:v>2.14</c:v>
                </c:pt>
                <c:pt idx="283">
                  <c:v>2.62</c:v>
                </c:pt>
                <c:pt idx="284">
                  <c:v>2.94</c:v>
                </c:pt>
                <c:pt idx="285">
                  <c:v>3.14</c:v>
                </c:pt>
                <c:pt idx="286">
                  <c:v>3.3</c:v>
                </c:pt>
                <c:pt idx="287">
                  <c:v>3.3</c:v>
                </c:pt>
                <c:pt idx="288">
                  <c:v>3.1</c:v>
                </c:pt>
                <c:pt idx="289">
                  <c:v>2.94</c:v>
                </c:pt>
                <c:pt idx="290">
                  <c:v>2.58</c:v>
                </c:pt>
                <c:pt idx="291">
                  <c:v>2.1800000000000002</c:v>
                </c:pt>
                <c:pt idx="292">
                  <c:v>1.74</c:v>
                </c:pt>
                <c:pt idx="293">
                  <c:v>1.3</c:v>
                </c:pt>
                <c:pt idx="294">
                  <c:v>0.78</c:v>
                </c:pt>
                <c:pt idx="295">
                  <c:v>0.26</c:v>
                </c:pt>
                <c:pt idx="296">
                  <c:v>-0.22</c:v>
                </c:pt>
                <c:pt idx="297">
                  <c:v>-0.5</c:v>
                </c:pt>
                <c:pt idx="298">
                  <c:v>-0.7</c:v>
                </c:pt>
                <c:pt idx="299">
                  <c:v>-0.86</c:v>
                </c:pt>
                <c:pt idx="300">
                  <c:v>-0.98</c:v>
                </c:pt>
                <c:pt idx="301">
                  <c:v>-1.1000000000000001</c:v>
                </c:pt>
                <c:pt idx="302">
                  <c:v>-1.22</c:v>
                </c:pt>
                <c:pt idx="303">
                  <c:v>-1.3</c:v>
                </c:pt>
                <c:pt idx="304">
                  <c:v>-1.38</c:v>
                </c:pt>
                <c:pt idx="305">
                  <c:v>-1.3</c:v>
                </c:pt>
                <c:pt idx="306">
                  <c:v>-1.22</c:v>
                </c:pt>
                <c:pt idx="307">
                  <c:v>-1.18</c:v>
                </c:pt>
                <c:pt idx="308">
                  <c:v>-1.06</c:v>
                </c:pt>
                <c:pt idx="309">
                  <c:v>-0.86</c:v>
                </c:pt>
                <c:pt idx="310">
                  <c:v>-0.78</c:v>
                </c:pt>
                <c:pt idx="311">
                  <c:v>-0.62</c:v>
                </c:pt>
                <c:pt idx="312">
                  <c:v>-0.5</c:v>
                </c:pt>
                <c:pt idx="313">
                  <c:v>-0.46</c:v>
                </c:pt>
                <c:pt idx="314">
                  <c:v>-0.46</c:v>
                </c:pt>
                <c:pt idx="315">
                  <c:v>-0.46</c:v>
                </c:pt>
                <c:pt idx="316">
                  <c:v>-0.46</c:v>
                </c:pt>
                <c:pt idx="317">
                  <c:v>-0.46</c:v>
                </c:pt>
                <c:pt idx="318">
                  <c:v>-0.38</c:v>
                </c:pt>
                <c:pt idx="319">
                  <c:v>-0.34</c:v>
                </c:pt>
                <c:pt idx="320">
                  <c:v>-0.38</c:v>
                </c:pt>
                <c:pt idx="321">
                  <c:v>-0.34</c:v>
                </c:pt>
                <c:pt idx="322">
                  <c:v>-0.26</c:v>
                </c:pt>
                <c:pt idx="323">
                  <c:v>-0.14000000000000001</c:v>
                </c:pt>
                <c:pt idx="324">
                  <c:v>0.02</c:v>
                </c:pt>
                <c:pt idx="325">
                  <c:v>0.06</c:v>
                </c:pt>
                <c:pt idx="326">
                  <c:v>0.14000000000000001</c:v>
                </c:pt>
                <c:pt idx="327">
                  <c:v>0.14000000000000001</c:v>
                </c:pt>
                <c:pt idx="328">
                  <c:v>0.18</c:v>
                </c:pt>
                <c:pt idx="329">
                  <c:v>0.14000000000000001</c:v>
                </c:pt>
                <c:pt idx="330">
                  <c:v>0.14000000000000001</c:v>
                </c:pt>
                <c:pt idx="331">
                  <c:v>0.22</c:v>
                </c:pt>
                <c:pt idx="332">
                  <c:v>0.18</c:v>
                </c:pt>
                <c:pt idx="333">
                  <c:v>0.14000000000000001</c:v>
                </c:pt>
                <c:pt idx="334">
                  <c:v>0.02</c:v>
                </c:pt>
                <c:pt idx="335">
                  <c:v>-0.06</c:v>
                </c:pt>
                <c:pt idx="336">
                  <c:v>-0.26</c:v>
                </c:pt>
                <c:pt idx="337">
                  <c:v>-0.46</c:v>
                </c:pt>
                <c:pt idx="338">
                  <c:v>-0.7</c:v>
                </c:pt>
                <c:pt idx="339">
                  <c:v>-0.94</c:v>
                </c:pt>
                <c:pt idx="340">
                  <c:v>-1.1000000000000001</c:v>
                </c:pt>
                <c:pt idx="341">
                  <c:v>-1.22</c:v>
                </c:pt>
                <c:pt idx="342">
                  <c:v>-1.3</c:v>
                </c:pt>
                <c:pt idx="343">
                  <c:v>-1.38</c:v>
                </c:pt>
                <c:pt idx="344">
                  <c:v>-1.38</c:v>
                </c:pt>
                <c:pt idx="345">
                  <c:v>-1.34</c:v>
                </c:pt>
                <c:pt idx="346">
                  <c:v>-1.26</c:v>
                </c:pt>
                <c:pt idx="347">
                  <c:v>-1.22</c:v>
                </c:pt>
                <c:pt idx="348">
                  <c:v>-1.1399999999999999</c:v>
                </c:pt>
                <c:pt idx="349">
                  <c:v>-0.94</c:v>
                </c:pt>
                <c:pt idx="350">
                  <c:v>-0.74</c:v>
                </c:pt>
                <c:pt idx="351">
                  <c:v>-0.7</c:v>
                </c:pt>
                <c:pt idx="352">
                  <c:v>-0.57999999999999996</c:v>
                </c:pt>
                <c:pt idx="353">
                  <c:v>-0.46</c:v>
                </c:pt>
                <c:pt idx="354">
                  <c:v>-0.42</c:v>
                </c:pt>
                <c:pt idx="355">
                  <c:v>-0.3</c:v>
                </c:pt>
                <c:pt idx="356">
                  <c:v>-0.18</c:v>
                </c:pt>
                <c:pt idx="357">
                  <c:v>-0.14000000000000001</c:v>
                </c:pt>
                <c:pt idx="358">
                  <c:v>-0.06</c:v>
                </c:pt>
                <c:pt idx="359">
                  <c:v>0.06</c:v>
                </c:pt>
                <c:pt idx="360">
                  <c:v>0.06</c:v>
                </c:pt>
                <c:pt idx="361">
                  <c:v>0.18</c:v>
                </c:pt>
                <c:pt idx="362">
                  <c:v>0.18</c:v>
                </c:pt>
                <c:pt idx="363">
                  <c:v>0.22</c:v>
                </c:pt>
                <c:pt idx="364">
                  <c:v>0.22</c:v>
                </c:pt>
                <c:pt idx="365">
                  <c:v>0.22</c:v>
                </c:pt>
                <c:pt idx="366">
                  <c:v>0.22</c:v>
                </c:pt>
                <c:pt idx="367">
                  <c:v>0.18</c:v>
                </c:pt>
                <c:pt idx="368">
                  <c:v>0.18</c:v>
                </c:pt>
                <c:pt idx="369">
                  <c:v>0.18</c:v>
                </c:pt>
                <c:pt idx="370">
                  <c:v>0.18</c:v>
                </c:pt>
                <c:pt idx="371">
                  <c:v>0.22</c:v>
                </c:pt>
                <c:pt idx="372">
                  <c:v>0.18</c:v>
                </c:pt>
                <c:pt idx="373">
                  <c:v>0.3</c:v>
                </c:pt>
                <c:pt idx="374">
                  <c:v>0.3</c:v>
                </c:pt>
                <c:pt idx="375">
                  <c:v>0.34</c:v>
                </c:pt>
                <c:pt idx="376">
                  <c:v>0.42</c:v>
                </c:pt>
                <c:pt idx="377">
                  <c:v>0.54</c:v>
                </c:pt>
                <c:pt idx="378">
                  <c:v>0.74</c:v>
                </c:pt>
                <c:pt idx="379">
                  <c:v>0.9</c:v>
                </c:pt>
                <c:pt idx="380">
                  <c:v>1.1399999999999999</c:v>
                </c:pt>
                <c:pt idx="381">
                  <c:v>1.5</c:v>
                </c:pt>
                <c:pt idx="382">
                  <c:v>2.06</c:v>
                </c:pt>
                <c:pt idx="383">
                  <c:v>2.62</c:v>
                </c:pt>
                <c:pt idx="384">
                  <c:v>3.06</c:v>
                </c:pt>
                <c:pt idx="385">
                  <c:v>3.3</c:v>
                </c:pt>
                <c:pt idx="386">
                  <c:v>3.34</c:v>
                </c:pt>
                <c:pt idx="387">
                  <c:v>3.38</c:v>
                </c:pt>
                <c:pt idx="388">
                  <c:v>3.34</c:v>
                </c:pt>
                <c:pt idx="389">
                  <c:v>3.34</c:v>
                </c:pt>
                <c:pt idx="390">
                  <c:v>3.14</c:v>
                </c:pt>
                <c:pt idx="391">
                  <c:v>2.78</c:v>
                </c:pt>
                <c:pt idx="392">
                  <c:v>2.2599999999999998</c:v>
                </c:pt>
                <c:pt idx="393">
                  <c:v>1.54</c:v>
                </c:pt>
                <c:pt idx="394">
                  <c:v>0.74</c:v>
                </c:pt>
                <c:pt idx="395">
                  <c:v>0.06</c:v>
                </c:pt>
                <c:pt idx="396">
                  <c:v>-0.42</c:v>
                </c:pt>
                <c:pt idx="397">
                  <c:v>-0.82</c:v>
                </c:pt>
                <c:pt idx="398">
                  <c:v>-1.1000000000000001</c:v>
                </c:pt>
                <c:pt idx="399">
                  <c:v>-1.3</c:v>
                </c:pt>
                <c:pt idx="400">
                  <c:v>-1.54</c:v>
                </c:pt>
                <c:pt idx="401">
                  <c:v>-1.66</c:v>
                </c:pt>
                <c:pt idx="402">
                  <c:v>-1.62</c:v>
                </c:pt>
                <c:pt idx="403">
                  <c:v>-1.46</c:v>
                </c:pt>
                <c:pt idx="404">
                  <c:v>-1.3</c:v>
                </c:pt>
                <c:pt idx="405">
                  <c:v>-1.1399999999999999</c:v>
                </c:pt>
                <c:pt idx="406">
                  <c:v>-0.98</c:v>
                </c:pt>
                <c:pt idx="407">
                  <c:v>-0.82</c:v>
                </c:pt>
                <c:pt idx="408">
                  <c:v>-0.74</c:v>
                </c:pt>
                <c:pt idx="409">
                  <c:v>-0.66</c:v>
                </c:pt>
                <c:pt idx="410">
                  <c:v>-0.54</c:v>
                </c:pt>
                <c:pt idx="411">
                  <c:v>-0.57999999999999996</c:v>
                </c:pt>
                <c:pt idx="412">
                  <c:v>-0.66</c:v>
                </c:pt>
                <c:pt idx="413">
                  <c:v>-0.66</c:v>
                </c:pt>
                <c:pt idx="414">
                  <c:v>-0.66</c:v>
                </c:pt>
                <c:pt idx="415">
                  <c:v>-0.62</c:v>
                </c:pt>
                <c:pt idx="416">
                  <c:v>-0.57999999999999996</c:v>
                </c:pt>
                <c:pt idx="417">
                  <c:v>-0.54</c:v>
                </c:pt>
                <c:pt idx="418">
                  <c:v>-0.54</c:v>
                </c:pt>
                <c:pt idx="419">
                  <c:v>-0.46</c:v>
                </c:pt>
                <c:pt idx="420">
                  <c:v>-0.42</c:v>
                </c:pt>
                <c:pt idx="421">
                  <c:v>-0.34</c:v>
                </c:pt>
                <c:pt idx="422">
                  <c:v>-0.26</c:v>
                </c:pt>
                <c:pt idx="423">
                  <c:v>-0.22</c:v>
                </c:pt>
                <c:pt idx="424">
                  <c:v>-0.22</c:v>
                </c:pt>
                <c:pt idx="425">
                  <c:v>-0.14000000000000001</c:v>
                </c:pt>
                <c:pt idx="426">
                  <c:v>-0.02</c:v>
                </c:pt>
                <c:pt idx="427">
                  <c:v>0.06</c:v>
                </c:pt>
                <c:pt idx="428">
                  <c:v>0.06</c:v>
                </c:pt>
                <c:pt idx="429">
                  <c:v>0.1</c:v>
                </c:pt>
                <c:pt idx="430">
                  <c:v>0.1</c:v>
                </c:pt>
                <c:pt idx="431">
                  <c:v>0.06</c:v>
                </c:pt>
                <c:pt idx="432">
                  <c:v>0.06</c:v>
                </c:pt>
                <c:pt idx="433">
                  <c:v>0.06</c:v>
                </c:pt>
                <c:pt idx="434">
                  <c:v>0.1</c:v>
                </c:pt>
                <c:pt idx="435">
                  <c:v>0.02</c:v>
                </c:pt>
                <c:pt idx="436">
                  <c:v>-0.18</c:v>
                </c:pt>
                <c:pt idx="437">
                  <c:v>-0.5</c:v>
                </c:pt>
                <c:pt idx="438">
                  <c:v>-0.78</c:v>
                </c:pt>
                <c:pt idx="439">
                  <c:v>-0.98</c:v>
                </c:pt>
                <c:pt idx="440">
                  <c:v>-1.1399999999999999</c:v>
                </c:pt>
                <c:pt idx="441">
                  <c:v>-1.26</c:v>
                </c:pt>
                <c:pt idx="442">
                  <c:v>-1.34</c:v>
                </c:pt>
                <c:pt idx="443">
                  <c:v>-1.5</c:v>
                </c:pt>
                <c:pt idx="444">
                  <c:v>-1.54</c:v>
                </c:pt>
                <c:pt idx="445">
                  <c:v>-1.62</c:v>
                </c:pt>
                <c:pt idx="446">
                  <c:v>-1.5</c:v>
                </c:pt>
                <c:pt idx="447">
                  <c:v>-1.3</c:v>
                </c:pt>
                <c:pt idx="448">
                  <c:v>-1.1399999999999999</c:v>
                </c:pt>
                <c:pt idx="449">
                  <c:v>-0.94</c:v>
                </c:pt>
                <c:pt idx="450">
                  <c:v>-0.7</c:v>
                </c:pt>
                <c:pt idx="451">
                  <c:v>-0.57999999999999996</c:v>
                </c:pt>
                <c:pt idx="452">
                  <c:v>-0.46</c:v>
                </c:pt>
                <c:pt idx="453">
                  <c:v>-0.3</c:v>
                </c:pt>
                <c:pt idx="454">
                  <c:v>-0.22</c:v>
                </c:pt>
                <c:pt idx="455">
                  <c:v>-0.1</c:v>
                </c:pt>
                <c:pt idx="456">
                  <c:v>-0.06</c:v>
                </c:pt>
                <c:pt idx="457">
                  <c:v>-0.06</c:v>
                </c:pt>
                <c:pt idx="458">
                  <c:v>-0.06</c:v>
                </c:pt>
                <c:pt idx="459">
                  <c:v>-0.06</c:v>
                </c:pt>
                <c:pt idx="460">
                  <c:v>-0.06</c:v>
                </c:pt>
                <c:pt idx="461">
                  <c:v>0.02</c:v>
                </c:pt>
                <c:pt idx="462">
                  <c:v>-0.02</c:v>
                </c:pt>
                <c:pt idx="463">
                  <c:v>0.06</c:v>
                </c:pt>
                <c:pt idx="464">
                  <c:v>0.06</c:v>
                </c:pt>
                <c:pt idx="465">
                  <c:v>0.14000000000000001</c:v>
                </c:pt>
                <c:pt idx="466">
                  <c:v>0.54</c:v>
                </c:pt>
                <c:pt idx="467">
                  <c:v>1.1000000000000001</c:v>
                </c:pt>
                <c:pt idx="468">
                  <c:v>1.78</c:v>
                </c:pt>
                <c:pt idx="469">
                  <c:v>2.34</c:v>
                </c:pt>
                <c:pt idx="470">
                  <c:v>2.78</c:v>
                </c:pt>
                <c:pt idx="471">
                  <c:v>3.3</c:v>
                </c:pt>
                <c:pt idx="472">
                  <c:v>3.7</c:v>
                </c:pt>
                <c:pt idx="473">
                  <c:v>4.0599999999999996</c:v>
                </c:pt>
                <c:pt idx="474">
                  <c:v>4.26</c:v>
                </c:pt>
                <c:pt idx="475">
                  <c:v>4.34</c:v>
                </c:pt>
                <c:pt idx="476">
                  <c:v>4.0999999999999996</c:v>
                </c:pt>
                <c:pt idx="477">
                  <c:v>3.74</c:v>
                </c:pt>
                <c:pt idx="478">
                  <c:v>3.06</c:v>
                </c:pt>
                <c:pt idx="479">
                  <c:v>2.14</c:v>
                </c:pt>
                <c:pt idx="480">
                  <c:v>1.22</c:v>
                </c:pt>
                <c:pt idx="481">
                  <c:v>0.3</c:v>
                </c:pt>
                <c:pt idx="482">
                  <c:v>-0.46</c:v>
                </c:pt>
                <c:pt idx="483">
                  <c:v>-1.02</c:v>
                </c:pt>
                <c:pt idx="484">
                  <c:v>-1.42</c:v>
                </c:pt>
                <c:pt idx="485">
                  <c:v>-1.66</c:v>
                </c:pt>
                <c:pt idx="486">
                  <c:v>-1.86</c:v>
                </c:pt>
                <c:pt idx="487">
                  <c:v>-2.02</c:v>
                </c:pt>
                <c:pt idx="488">
                  <c:v>-2.06</c:v>
                </c:pt>
                <c:pt idx="489">
                  <c:v>-1.98</c:v>
                </c:pt>
                <c:pt idx="490">
                  <c:v>-1.78</c:v>
                </c:pt>
                <c:pt idx="491">
                  <c:v>-1.54</c:v>
                </c:pt>
                <c:pt idx="492">
                  <c:v>-1.3</c:v>
                </c:pt>
                <c:pt idx="493">
                  <c:v>-1.1000000000000001</c:v>
                </c:pt>
                <c:pt idx="494">
                  <c:v>-1.06</c:v>
                </c:pt>
                <c:pt idx="495">
                  <c:v>-1.02</c:v>
                </c:pt>
                <c:pt idx="496">
                  <c:v>-0.98</c:v>
                </c:pt>
                <c:pt idx="497">
                  <c:v>-0.9</c:v>
                </c:pt>
                <c:pt idx="498">
                  <c:v>-0.78</c:v>
                </c:pt>
                <c:pt idx="499">
                  <c:v>-0.66</c:v>
                </c:pt>
                <c:pt idx="500">
                  <c:v>-0.5</c:v>
                </c:pt>
                <c:pt idx="501">
                  <c:v>-0.42</c:v>
                </c:pt>
                <c:pt idx="502">
                  <c:v>-0.26</c:v>
                </c:pt>
                <c:pt idx="503">
                  <c:v>-0.14000000000000001</c:v>
                </c:pt>
                <c:pt idx="504">
                  <c:v>-0.1</c:v>
                </c:pt>
                <c:pt idx="505">
                  <c:v>-0.1</c:v>
                </c:pt>
                <c:pt idx="506">
                  <c:v>-0.06</c:v>
                </c:pt>
                <c:pt idx="507">
                  <c:v>-0.1</c:v>
                </c:pt>
                <c:pt idx="508">
                  <c:v>-0.18</c:v>
                </c:pt>
                <c:pt idx="509">
                  <c:v>-0.18</c:v>
                </c:pt>
                <c:pt idx="510">
                  <c:v>-0.14000000000000001</c:v>
                </c:pt>
                <c:pt idx="511">
                  <c:v>0.06</c:v>
                </c:pt>
                <c:pt idx="512">
                  <c:v>0.18</c:v>
                </c:pt>
                <c:pt idx="513">
                  <c:v>0.22</c:v>
                </c:pt>
                <c:pt idx="514">
                  <c:v>0.3</c:v>
                </c:pt>
                <c:pt idx="515">
                  <c:v>0.38</c:v>
                </c:pt>
                <c:pt idx="516">
                  <c:v>0.46</c:v>
                </c:pt>
                <c:pt idx="517">
                  <c:v>0.57999999999999996</c:v>
                </c:pt>
                <c:pt idx="518">
                  <c:v>0.66</c:v>
                </c:pt>
                <c:pt idx="519">
                  <c:v>0.7</c:v>
                </c:pt>
                <c:pt idx="520">
                  <c:v>0.66</c:v>
                </c:pt>
                <c:pt idx="521">
                  <c:v>0.5</c:v>
                </c:pt>
                <c:pt idx="522">
                  <c:v>0.22</c:v>
                </c:pt>
                <c:pt idx="523">
                  <c:v>-0.06</c:v>
                </c:pt>
                <c:pt idx="524">
                  <c:v>-0.38</c:v>
                </c:pt>
                <c:pt idx="525">
                  <c:v>-0.57999999999999996</c:v>
                </c:pt>
                <c:pt idx="526">
                  <c:v>-0.86</c:v>
                </c:pt>
                <c:pt idx="527">
                  <c:v>-1.1000000000000001</c:v>
                </c:pt>
                <c:pt idx="528">
                  <c:v>-1.34</c:v>
                </c:pt>
                <c:pt idx="529">
                  <c:v>-1.54</c:v>
                </c:pt>
                <c:pt idx="530">
                  <c:v>-1.62</c:v>
                </c:pt>
                <c:pt idx="531">
                  <c:v>-1.74</c:v>
                </c:pt>
                <c:pt idx="532">
                  <c:v>-1.7</c:v>
                </c:pt>
                <c:pt idx="533">
                  <c:v>-1.62</c:v>
                </c:pt>
                <c:pt idx="534">
                  <c:v>-1.42</c:v>
                </c:pt>
                <c:pt idx="535">
                  <c:v>-1.22</c:v>
                </c:pt>
                <c:pt idx="536">
                  <c:v>-0.94</c:v>
                </c:pt>
                <c:pt idx="537">
                  <c:v>-0.66</c:v>
                </c:pt>
                <c:pt idx="538">
                  <c:v>-0.54</c:v>
                </c:pt>
                <c:pt idx="539">
                  <c:v>-0.34</c:v>
                </c:pt>
                <c:pt idx="540">
                  <c:v>-0.22</c:v>
                </c:pt>
                <c:pt idx="541">
                  <c:v>-0.14000000000000001</c:v>
                </c:pt>
                <c:pt idx="542">
                  <c:v>-0.14000000000000001</c:v>
                </c:pt>
                <c:pt idx="543">
                  <c:v>-0.02</c:v>
                </c:pt>
                <c:pt idx="544">
                  <c:v>0.02</c:v>
                </c:pt>
                <c:pt idx="545">
                  <c:v>0.06</c:v>
                </c:pt>
                <c:pt idx="546">
                  <c:v>0.02</c:v>
                </c:pt>
                <c:pt idx="547">
                  <c:v>0.06</c:v>
                </c:pt>
                <c:pt idx="548">
                  <c:v>0.06</c:v>
                </c:pt>
                <c:pt idx="549">
                  <c:v>0.1</c:v>
                </c:pt>
                <c:pt idx="550">
                  <c:v>0.14000000000000001</c:v>
                </c:pt>
                <c:pt idx="551">
                  <c:v>0.18</c:v>
                </c:pt>
                <c:pt idx="552">
                  <c:v>0.26</c:v>
                </c:pt>
                <c:pt idx="553">
                  <c:v>0.3</c:v>
                </c:pt>
                <c:pt idx="554">
                  <c:v>0.38</c:v>
                </c:pt>
                <c:pt idx="555">
                  <c:v>0.34</c:v>
                </c:pt>
                <c:pt idx="556">
                  <c:v>0.26</c:v>
                </c:pt>
                <c:pt idx="557">
                  <c:v>0.22</c:v>
                </c:pt>
                <c:pt idx="558">
                  <c:v>0.22</c:v>
                </c:pt>
                <c:pt idx="559">
                  <c:v>0.22</c:v>
                </c:pt>
                <c:pt idx="560">
                  <c:v>0.26</c:v>
                </c:pt>
                <c:pt idx="561">
                  <c:v>0.26</c:v>
                </c:pt>
                <c:pt idx="562">
                  <c:v>0.3</c:v>
                </c:pt>
                <c:pt idx="563">
                  <c:v>0.34</c:v>
                </c:pt>
                <c:pt idx="564">
                  <c:v>0.38</c:v>
                </c:pt>
                <c:pt idx="565">
                  <c:v>0.42</c:v>
                </c:pt>
                <c:pt idx="566">
                  <c:v>0.38</c:v>
                </c:pt>
                <c:pt idx="567">
                  <c:v>0.46</c:v>
                </c:pt>
                <c:pt idx="568">
                  <c:v>0.57999999999999996</c:v>
                </c:pt>
                <c:pt idx="569">
                  <c:v>1.02</c:v>
                </c:pt>
                <c:pt idx="570">
                  <c:v>1.5</c:v>
                </c:pt>
                <c:pt idx="571">
                  <c:v>1.98</c:v>
                </c:pt>
                <c:pt idx="572">
                  <c:v>2.38</c:v>
                </c:pt>
                <c:pt idx="573">
                  <c:v>2.74</c:v>
                </c:pt>
                <c:pt idx="574">
                  <c:v>3.06</c:v>
                </c:pt>
                <c:pt idx="575">
                  <c:v>3.3</c:v>
                </c:pt>
                <c:pt idx="576">
                  <c:v>3.62</c:v>
                </c:pt>
                <c:pt idx="577">
                  <c:v>3.86</c:v>
                </c:pt>
                <c:pt idx="578">
                  <c:v>3.86</c:v>
                </c:pt>
                <c:pt idx="579">
                  <c:v>3.58</c:v>
                </c:pt>
                <c:pt idx="580">
                  <c:v>2.9</c:v>
                </c:pt>
                <c:pt idx="581">
                  <c:v>2.1</c:v>
                </c:pt>
                <c:pt idx="582">
                  <c:v>1.22</c:v>
                </c:pt>
                <c:pt idx="583">
                  <c:v>0.5</c:v>
                </c:pt>
                <c:pt idx="584">
                  <c:v>-0.18</c:v>
                </c:pt>
                <c:pt idx="585">
                  <c:v>-0.78</c:v>
                </c:pt>
                <c:pt idx="586">
                  <c:v>-1.26</c:v>
                </c:pt>
                <c:pt idx="587">
                  <c:v>-1.66</c:v>
                </c:pt>
                <c:pt idx="588">
                  <c:v>-1.86</c:v>
                </c:pt>
                <c:pt idx="589">
                  <c:v>-1.86</c:v>
                </c:pt>
                <c:pt idx="590">
                  <c:v>-1.74</c:v>
                </c:pt>
                <c:pt idx="591">
                  <c:v>-1.5</c:v>
                </c:pt>
                <c:pt idx="592">
                  <c:v>-1.26</c:v>
                </c:pt>
                <c:pt idx="593">
                  <c:v>-1.1399999999999999</c:v>
                </c:pt>
                <c:pt idx="594">
                  <c:v>-1.02</c:v>
                </c:pt>
                <c:pt idx="595">
                  <c:v>-0.86</c:v>
                </c:pt>
                <c:pt idx="596">
                  <c:v>-0.78</c:v>
                </c:pt>
                <c:pt idx="597">
                  <c:v>-0.74</c:v>
                </c:pt>
                <c:pt idx="598">
                  <c:v>-0.74</c:v>
                </c:pt>
                <c:pt idx="599">
                  <c:v>-0.74</c:v>
                </c:pt>
                <c:pt idx="600">
                  <c:v>-0.78</c:v>
                </c:pt>
                <c:pt idx="601">
                  <c:v>-0.78</c:v>
                </c:pt>
                <c:pt idx="602">
                  <c:v>-0.7</c:v>
                </c:pt>
                <c:pt idx="603">
                  <c:v>-0.62</c:v>
                </c:pt>
                <c:pt idx="604">
                  <c:v>-0.5</c:v>
                </c:pt>
                <c:pt idx="605">
                  <c:v>-0.42</c:v>
                </c:pt>
                <c:pt idx="606">
                  <c:v>-0.38</c:v>
                </c:pt>
                <c:pt idx="607">
                  <c:v>-0.34</c:v>
                </c:pt>
                <c:pt idx="608">
                  <c:v>-0.38</c:v>
                </c:pt>
                <c:pt idx="609">
                  <c:v>-0.34</c:v>
                </c:pt>
                <c:pt idx="610">
                  <c:v>-0.38</c:v>
                </c:pt>
                <c:pt idx="611">
                  <c:v>-0.34</c:v>
                </c:pt>
                <c:pt idx="612">
                  <c:v>-0.34</c:v>
                </c:pt>
                <c:pt idx="613">
                  <c:v>-0.26</c:v>
                </c:pt>
                <c:pt idx="614">
                  <c:v>-0.26</c:v>
                </c:pt>
                <c:pt idx="615">
                  <c:v>-0.18</c:v>
                </c:pt>
                <c:pt idx="616">
                  <c:v>-0.14000000000000001</c:v>
                </c:pt>
                <c:pt idx="617">
                  <c:v>-0.06</c:v>
                </c:pt>
                <c:pt idx="618">
                  <c:v>-0.06</c:v>
                </c:pt>
                <c:pt idx="619">
                  <c:v>0.06</c:v>
                </c:pt>
                <c:pt idx="620">
                  <c:v>0.14000000000000001</c:v>
                </c:pt>
                <c:pt idx="621">
                  <c:v>0.26</c:v>
                </c:pt>
                <c:pt idx="622">
                  <c:v>0.22</c:v>
                </c:pt>
                <c:pt idx="623">
                  <c:v>0.14000000000000001</c:v>
                </c:pt>
                <c:pt idx="624">
                  <c:v>-0.02</c:v>
                </c:pt>
                <c:pt idx="625">
                  <c:v>-0.26</c:v>
                </c:pt>
                <c:pt idx="626">
                  <c:v>-0.54</c:v>
                </c:pt>
                <c:pt idx="627">
                  <c:v>-0.7</c:v>
                </c:pt>
                <c:pt idx="628">
                  <c:v>-0.9</c:v>
                </c:pt>
                <c:pt idx="629">
                  <c:v>-1.06</c:v>
                </c:pt>
                <c:pt idx="630">
                  <c:v>-1.3</c:v>
                </c:pt>
                <c:pt idx="631">
                  <c:v>-1.5</c:v>
                </c:pt>
                <c:pt idx="632">
                  <c:v>-1.62</c:v>
                </c:pt>
                <c:pt idx="633">
                  <c:v>-1.7</c:v>
                </c:pt>
                <c:pt idx="634">
                  <c:v>-1.66</c:v>
                </c:pt>
                <c:pt idx="635">
                  <c:v>-1.5</c:v>
                </c:pt>
                <c:pt idx="636">
                  <c:v>-1.3</c:v>
                </c:pt>
                <c:pt idx="637">
                  <c:v>-1.1399999999999999</c:v>
                </c:pt>
                <c:pt idx="638">
                  <c:v>-0.86</c:v>
                </c:pt>
                <c:pt idx="639">
                  <c:v>-0.57999999999999996</c:v>
                </c:pt>
                <c:pt idx="640">
                  <c:v>-0.46</c:v>
                </c:pt>
                <c:pt idx="641">
                  <c:v>-0.18</c:v>
                </c:pt>
                <c:pt idx="642">
                  <c:v>-0.1</c:v>
                </c:pt>
                <c:pt idx="643">
                  <c:v>-0.02</c:v>
                </c:pt>
                <c:pt idx="644">
                  <c:v>-0.02</c:v>
                </c:pt>
                <c:pt idx="645">
                  <c:v>0.06</c:v>
                </c:pt>
                <c:pt idx="646">
                  <c:v>-0.02</c:v>
                </c:pt>
                <c:pt idx="647">
                  <c:v>-0.02</c:v>
                </c:pt>
                <c:pt idx="648">
                  <c:v>-0.06</c:v>
                </c:pt>
                <c:pt idx="649">
                  <c:v>-0.06</c:v>
                </c:pt>
                <c:pt idx="650">
                  <c:v>-0.1</c:v>
                </c:pt>
                <c:pt idx="651">
                  <c:v>-0.06</c:v>
                </c:pt>
                <c:pt idx="652">
                  <c:v>-0.06</c:v>
                </c:pt>
                <c:pt idx="653">
                  <c:v>0.02</c:v>
                </c:pt>
                <c:pt idx="654">
                  <c:v>0.22</c:v>
                </c:pt>
                <c:pt idx="655">
                  <c:v>0.5</c:v>
                </c:pt>
                <c:pt idx="656">
                  <c:v>0.86</c:v>
                </c:pt>
                <c:pt idx="657">
                  <c:v>1.34</c:v>
                </c:pt>
                <c:pt idx="658">
                  <c:v>1.78</c:v>
                </c:pt>
                <c:pt idx="659">
                  <c:v>2.2999999999999998</c:v>
                </c:pt>
                <c:pt idx="660">
                  <c:v>2.74</c:v>
                </c:pt>
                <c:pt idx="661">
                  <c:v>3.1</c:v>
                </c:pt>
                <c:pt idx="662">
                  <c:v>3.46</c:v>
                </c:pt>
                <c:pt idx="663">
                  <c:v>3.82</c:v>
                </c:pt>
                <c:pt idx="664">
                  <c:v>4.0599999999999996</c:v>
                </c:pt>
                <c:pt idx="665">
                  <c:v>4.1399999999999997</c:v>
                </c:pt>
                <c:pt idx="666">
                  <c:v>3.9</c:v>
                </c:pt>
                <c:pt idx="667">
                  <c:v>3.5</c:v>
                </c:pt>
                <c:pt idx="668">
                  <c:v>2.78</c:v>
                </c:pt>
                <c:pt idx="669">
                  <c:v>2.02</c:v>
                </c:pt>
                <c:pt idx="670">
                  <c:v>1.34</c:v>
                </c:pt>
                <c:pt idx="671">
                  <c:v>0.78</c:v>
                </c:pt>
                <c:pt idx="672">
                  <c:v>0.14000000000000001</c:v>
                </c:pt>
                <c:pt idx="673">
                  <c:v>-0.46</c:v>
                </c:pt>
                <c:pt idx="674">
                  <c:v>-1.06</c:v>
                </c:pt>
                <c:pt idx="675">
                  <c:v>-1.5</c:v>
                </c:pt>
                <c:pt idx="676">
                  <c:v>-1.82</c:v>
                </c:pt>
                <c:pt idx="677">
                  <c:v>-1.94</c:v>
                </c:pt>
                <c:pt idx="678">
                  <c:v>-1.9</c:v>
                </c:pt>
                <c:pt idx="679">
                  <c:v>-1.74</c:v>
                </c:pt>
                <c:pt idx="680">
                  <c:v>-1.58</c:v>
                </c:pt>
                <c:pt idx="681">
                  <c:v>-1.54</c:v>
                </c:pt>
                <c:pt idx="682">
                  <c:v>-1.5</c:v>
                </c:pt>
                <c:pt idx="683">
                  <c:v>-1.38</c:v>
                </c:pt>
                <c:pt idx="684">
                  <c:v>-1.22</c:v>
                </c:pt>
                <c:pt idx="685">
                  <c:v>-1.02</c:v>
                </c:pt>
                <c:pt idx="686">
                  <c:v>-0.9</c:v>
                </c:pt>
                <c:pt idx="687">
                  <c:v>-0.78</c:v>
                </c:pt>
                <c:pt idx="688">
                  <c:v>-0.66</c:v>
                </c:pt>
                <c:pt idx="689">
                  <c:v>-0.57999999999999996</c:v>
                </c:pt>
                <c:pt idx="690">
                  <c:v>-0.5</c:v>
                </c:pt>
                <c:pt idx="691">
                  <c:v>-0.38</c:v>
                </c:pt>
                <c:pt idx="692">
                  <c:v>-0.38</c:v>
                </c:pt>
                <c:pt idx="693">
                  <c:v>-0.3</c:v>
                </c:pt>
                <c:pt idx="694">
                  <c:v>-0.3</c:v>
                </c:pt>
                <c:pt idx="695">
                  <c:v>-0.34</c:v>
                </c:pt>
                <c:pt idx="696">
                  <c:v>-0.3</c:v>
                </c:pt>
                <c:pt idx="697">
                  <c:v>-0.26</c:v>
                </c:pt>
                <c:pt idx="698">
                  <c:v>-0.3</c:v>
                </c:pt>
                <c:pt idx="699">
                  <c:v>-0.18</c:v>
                </c:pt>
                <c:pt idx="700">
                  <c:v>-0.1</c:v>
                </c:pt>
                <c:pt idx="701">
                  <c:v>-0.02</c:v>
                </c:pt>
                <c:pt idx="702">
                  <c:v>0.14000000000000001</c:v>
                </c:pt>
                <c:pt idx="703">
                  <c:v>0.18</c:v>
                </c:pt>
                <c:pt idx="704">
                  <c:v>0.3</c:v>
                </c:pt>
                <c:pt idx="705">
                  <c:v>0.38</c:v>
                </c:pt>
                <c:pt idx="706">
                  <c:v>0.54</c:v>
                </c:pt>
                <c:pt idx="707">
                  <c:v>0.54</c:v>
                </c:pt>
                <c:pt idx="708">
                  <c:v>0.57999999999999996</c:v>
                </c:pt>
                <c:pt idx="709">
                  <c:v>0.66</c:v>
                </c:pt>
                <c:pt idx="710">
                  <c:v>0.57999999999999996</c:v>
                </c:pt>
                <c:pt idx="711">
                  <c:v>0.38</c:v>
                </c:pt>
                <c:pt idx="712">
                  <c:v>0.06</c:v>
                </c:pt>
                <c:pt idx="713">
                  <c:v>-0.14000000000000001</c:v>
                </c:pt>
                <c:pt idx="714">
                  <c:v>-0.3</c:v>
                </c:pt>
                <c:pt idx="715">
                  <c:v>-0.5</c:v>
                </c:pt>
                <c:pt idx="716">
                  <c:v>-0.74</c:v>
                </c:pt>
                <c:pt idx="717">
                  <c:v>-0.98</c:v>
                </c:pt>
                <c:pt idx="718">
                  <c:v>-1.3</c:v>
                </c:pt>
                <c:pt idx="719">
                  <c:v>-1.5</c:v>
                </c:pt>
                <c:pt idx="720">
                  <c:v>-1.54</c:v>
                </c:pt>
                <c:pt idx="721">
                  <c:v>-1.62</c:v>
                </c:pt>
                <c:pt idx="722">
                  <c:v>-1.58</c:v>
                </c:pt>
                <c:pt idx="723">
                  <c:v>-1.46</c:v>
                </c:pt>
                <c:pt idx="724">
                  <c:v>-1.3</c:v>
                </c:pt>
                <c:pt idx="725">
                  <c:v>-1.18</c:v>
                </c:pt>
                <c:pt idx="726">
                  <c:v>-1.06</c:v>
                </c:pt>
                <c:pt idx="727">
                  <c:v>-0.86</c:v>
                </c:pt>
                <c:pt idx="728">
                  <c:v>-0.66</c:v>
                </c:pt>
                <c:pt idx="729">
                  <c:v>-0.46</c:v>
                </c:pt>
                <c:pt idx="730">
                  <c:v>-0.3</c:v>
                </c:pt>
                <c:pt idx="731">
                  <c:v>-0.14000000000000001</c:v>
                </c:pt>
                <c:pt idx="732">
                  <c:v>-0.1</c:v>
                </c:pt>
                <c:pt idx="733">
                  <c:v>-0.1</c:v>
                </c:pt>
                <c:pt idx="734">
                  <c:v>-0.14000000000000001</c:v>
                </c:pt>
                <c:pt idx="735">
                  <c:v>-0.1</c:v>
                </c:pt>
                <c:pt idx="736">
                  <c:v>-0.06</c:v>
                </c:pt>
                <c:pt idx="737">
                  <c:v>-0.02</c:v>
                </c:pt>
                <c:pt idx="738">
                  <c:v>-0.02</c:v>
                </c:pt>
                <c:pt idx="739">
                  <c:v>0.02</c:v>
                </c:pt>
                <c:pt idx="740">
                  <c:v>-0.02</c:v>
                </c:pt>
                <c:pt idx="741">
                  <c:v>0.06</c:v>
                </c:pt>
                <c:pt idx="742">
                  <c:v>0.1</c:v>
                </c:pt>
                <c:pt idx="743">
                  <c:v>0.18</c:v>
                </c:pt>
                <c:pt idx="744">
                  <c:v>0.18</c:v>
                </c:pt>
                <c:pt idx="745">
                  <c:v>0.18</c:v>
                </c:pt>
                <c:pt idx="746">
                  <c:v>0.14000000000000001</c:v>
                </c:pt>
                <c:pt idx="747">
                  <c:v>0.18</c:v>
                </c:pt>
                <c:pt idx="748">
                  <c:v>0.22</c:v>
                </c:pt>
                <c:pt idx="749">
                  <c:v>0.26</c:v>
                </c:pt>
                <c:pt idx="750">
                  <c:v>0.3</c:v>
                </c:pt>
                <c:pt idx="751">
                  <c:v>0.38</c:v>
                </c:pt>
                <c:pt idx="752">
                  <c:v>0.46</c:v>
                </c:pt>
                <c:pt idx="753">
                  <c:v>0.5</c:v>
                </c:pt>
                <c:pt idx="754">
                  <c:v>0.62</c:v>
                </c:pt>
                <c:pt idx="755">
                  <c:v>0.98</c:v>
                </c:pt>
                <c:pt idx="756">
                  <c:v>1.58</c:v>
                </c:pt>
                <c:pt idx="757">
                  <c:v>2.2200000000000002</c:v>
                </c:pt>
                <c:pt idx="758">
                  <c:v>2.7</c:v>
                </c:pt>
                <c:pt idx="759">
                  <c:v>3.1</c:v>
                </c:pt>
                <c:pt idx="760">
                  <c:v>3.34</c:v>
                </c:pt>
                <c:pt idx="761">
                  <c:v>3.66</c:v>
                </c:pt>
                <c:pt idx="762">
                  <c:v>3.78</c:v>
                </c:pt>
                <c:pt idx="763">
                  <c:v>3.7</c:v>
                </c:pt>
                <c:pt idx="764">
                  <c:v>3.46</c:v>
                </c:pt>
                <c:pt idx="765">
                  <c:v>3.02</c:v>
                </c:pt>
                <c:pt idx="766">
                  <c:v>2.42</c:v>
                </c:pt>
                <c:pt idx="767">
                  <c:v>1.7</c:v>
                </c:pt>
                <c:pt idx="768">
                  <c:v>0.9</c:v>
                </c:pt>
                <c:pt idx="769">
                  <c:v>0.18</c:v>
                </c:pt>
                <c:pt idx="770">
                  <c:v>-0.42</c:v>
                </c:pt>
                <c:pt idx="771">
                  <c:v>-0.94</c:v>
                </c:pt>
                <c:pt idx="772">
                  <c:v>-1.3</c:v>
                </c:pt>
                <c:pt idx="773">
                  <c:v>-1.58</c:v>
                </c:pt>
                <c:pt idx="774">
                  <c:v>-1.7</c:v>
                </c:pt>
                <c:pt idx="775">
                  <c:v>-1.58</c:v>
                </c:pt>
                <c:pt idx="776">
                  <c:v>-1.42</c:v>
                </c:pt>
                <c:pt idx="777">
                  <c:v>-1.3</c:v>
                </c:pt>
                <c:pt idx="778">
                  <c:v>-1.22</c:v>
                </c:pt>
                <c:pt idx="779">
                  <c:v>-1.1000000000000001</c:v>
                </c:pt>
                <c:pt idx="780">
                  <c:v>-1.06</c:v>
                </c:pt>
                <c:pt idx="781">
                  <c:v>-0.94</c:v>
                </c:pt>
                <c:pt idx="782">
                  <c:v>-0.9</c:v>
                </c:pt>
                <c:pt idx="783">
                  <c:v>-0.82</c:v>
                </c:pt>
                <c:pt idx="784">
                  <c:v>-0.82</c:v>
                </c:pt>
                <c:pt idx="785">
                  <c:v>-0.82</c:v>
                </c:pt>
                <c:pt idx="786">
                  <c:v>-0.78</c:v>
                </c:pt>
                <c:pt idx="787">
                  <c:v>-0.7</c:v>
                </c:pt>
                <c:pt idx="788">
                  <c:v>-0.57999999999999996</c:v>
                </c:pt>
                <c:pt idx="789">
                  <c:v>-0.5</c:v>
                </c:pt>
                <c:pt idx="790">
                  <c:v>-0.38</c:v>
                </c:pt>
                <c:pt idx="791">
                  <c:v>-0.26</c:v>
                </c:pt>
                <c:pt idx="792">
                  <c:v>-0.26</c:v>
                </c:pt>
                <c:pt idx="793">
                  <c:v>-0.22</c:v>
                </c:pt>
                <c:pt idx="794">
                  <c:v>-0.14000000000000001</c:v>
                </c:pt>
                <c:pt idx="795">
                  <c:v>-0.14000000000000001</c:v>
                </c:pt>
                <c:pt idx="796">
                  <c:v>-0.22</c:v>
                </c:pt>
                <c:pt idx="797">
                  <c:v>-0.22</c:v>
                </c:pt>
                <c:pt idx="798">
                  <c:v>-0.22</c:v>
                </c:pt>
                <c:pt idx="799">
                  <c:v>-0.14000000000000001</c:v>
                </c:pt>
                <c:pt idx="800">
                  <c:v>-0.02</c:v>
                </c:pt>
                <c:pt idx="801">
                  <c:v>0.06</c:v>
                </c:pt>
                <c:pt idx="802">
                  <c:v>0.1</c:v>
                </c:pt>
                <c:pt idx="803">
                  <c:v>0.14000000000000001</c:v>
                </c:pt>
                <c:pt idx="804">
                  <c:v>0.22</c:v>
                </c:pt>
                <c:pt idx="805">
                  <c:v>0.22</c:v>
                </c:pt>
                <c:pt idx="806">
                  <c:v>0.26</c:v>
                </c:pt>
                <c:pt idx="807">
                  <c:v>0.26</c:v>
                </c:pt>
                <c:pt idx="808">
                  <c:v>0.18</c:v>
                </c:pt>
                <c:pt idx="809">
                  <c:v>0.1</c:v>
                </c:pt>
                <c:pt idx="810">
                  <c:v>-0.06</c:v>
                </c:pt>
                <c:pt idx="811">
                  <c:v>-0.22</c:v>
                </c:pt>
                <c:pt idx="812">
                  <c:v>-0.5</c:v>
                </c:pt>
                <c:pt idx="813">
                  <c:v>-0.78</c:v>
                </c:pt>
                <c:pt idx="814">
                  <c:v>-0.98</c:v>
                </c:pt>
                <c:pt idx="815">
                  <c:v>-1.18</c:v>
                </c:pt>
                <c:pt idx="816">
                  <c:v>-1.38</c:v>
                </c:pt>
                <c:pt idx="817">
                  <c:v>-1.54</c:v>
                </c:pt>
                <c:pt idx="818">
                  <c:v>-1.66</c:v>
                </c:pt>
                <c:pt idx="819">
                  <c:v>-1.62</c:v>
                </c:pt>
                <c:pt idx="820">
                  <c:v>-1.54</c:v>
                </c:pt>
                <c:pt idx="821">
                  <c:v>-1.42</c:v>
                </c:pt>
                <c:pt idx="822">
                  <c:v>-1.22</c:v>
                </c:pt>
                <c:pt idx="823">
                  <c:v>-1.06</c:v>
                </c:pt>
                <c:pt idx="824">
                  <c:v>-0.86</c:v>
                </c:pt>
                <c:pt idx="825">
                  <c:v>-0.66</c:v>
                </c:pt>
                <c:pt idx="826">
                  <c:v>-0.46</c:v>
                </c:pt>
                <c:pt idx="827">
                  <c:v>-0.22</c:v>
                </c:pt>
                <c:pt idx="828">
                  <c:v>-0.18</c:v>
                </c:pt>
                <c:pt idx="829">
                  <c:v>-0.06</c:v>
                </c:pt>
                <c:pt idx="830">
                  <c:v>-0.06</c:v>
                </c:pt>
                <c:pt idx="831">
                  <c:v>-0.1</c:v>
                </c:pt>
                <c:pt idx="832">
                  <c:v>-0.02</c:v>
                </c:pt>
                <c:pt idx="833">
                  <c:v>0.02</c:v>
                </c:pt>
                <c:pt idx="834">
                  <c:v>0.02</c:v>
                </c:pt>
                <c:pt idx="835">
                  <c:v>0.06</c:v>
                </c:pt>
                <c:pt idx="836">
                  <c:v>0.1</c:v>
                </c:pt>
                <c:pt idx="837">
                  <c:v>0.14000000000000001</c:v>
                </c:pt>
                <c:pt idx="838">
                  <c:v>0.22</c:v>
                </c:pt>
                <c:pt idx="839">
                  <c:v>0.26</c:v>
                </c:pt>
                <c:pt idx="840">
                  <c:v>0.26</c:v>
                </c:pt>
                <c:pt idx="841">
                  <c:v>0.3</c:v>
                </c:pt>
                <c:pt idx="842">
                  <c:v>0.3</c:v>
                </c:pt>
                <c:pt idx="843">
                  <c:v>0.26</c:v>
                </c:pt>
                <c:pt idx="844">
                  <c:v>0.26</c:v>
                </c:pt>
                <c:pt idx="845">
                  <c:v>0.18</c:v>
                </c:pt>
                <c:pt idx="846">
                  <c:v>0.14000000000000001</c:v>
                </c:pt>
                <c:pt idx="847">
                  <c:v>0.22</c:v>
                </c:pt>
                <c:pt idx="848">
                  <c:v>0.34</c:v>
                </c:pt>
                <c:pt idx="849">
                  <c:v>0.5</c:v>
                </c:pt>
                <c:pt idx="850">
                  <c:v>0.78</c:v>
                </c:pt>
                <c:pt idx="851">
                  <c:v>1.1000000000000001</c:v>
                </c:pt>
                <c:pt idx="852">
                  <c:v>1.5</c:v>
                </c:pt>
                <c:pt idx="853">
                  <c:v>1.9</c:v>
                </c:pt>
                <c:pt idx="854">
                  <c:v>2.2599999999999998</c:v>
                </c:pt>
                <c:pt idx="855">
                  <c:v>2.7</c:v>
                </c:pt>
                <c:pt idx="856">
                  <c:v>3.02</c:v>
                </c:pt>
                <c:pt idx="857">
                  <c:v>3.42</c:v>
                </c:pt>
                <c:pt idx="858">
                  <c:v>3.54</c:v>
                </c:pt>
                <c:pt idx="859">
                  <c:v>3.5</c:v>
                </c:pt>
                <c:pt idx="860">
                  <c:v>3.34</c:v>
                </c:pt>
                <c:pt idx="861">
                  <c:v>3.1</c:v>
                </c:pt>
                <c:pt idx="862">
                  <c:v>2.66</c:v>
                </c:pt>
                <c:pt idx="863">
                  <c:v>2.2599999999999998</c:v>
                </c:pt>
                <c:pt idx="864">
                  <c:v>1.78</c:v>
                </c:pt>
                <c:pt idx="865">
                  <c:v>1.26</c:v>
                </c:pt>
                <c:pt idx="866">
                  <c:v>0.46</c:v>
                </c:pt>
                <c:pt idx="867">
                  <c:v>-0.26</c:v>
                </c:pt>
                <c:pt idx="868">
                  <c:v>-0.82</c:v>
                </c:pt>
                <c:pt idx="869">
                  <c:v>-1.1399999999999999</c:v>
                </c:pt>
                <c:pt idx="870">
                  <c:v>-1.3</c:v>
                </c:pt>
                <c:pt idx="871">
                  <c:v>-1.38</c:v>
                </c:pt>
                <c:pt idx="872">
                  <c:v>-1.42</c:v>
                </c:pt>
                <c:pt idx="873">
                  <c:v>-1.42</c:v>
                </c:pt>
                <c:pt idx="874">
                  <c:v>-1.46</c:v>
                </c:pt>
                <c:pt idx="875">
                  <c:v>-1.38</c:v>
                </c:pt>
                <c:pt idx="876">
                  <c:v>-1.18</c:v>
                </c:pt>
                <c:pt idx="877">
                  <c:v>-0.98</c:v>
                </c:pt>
                <c:pt idx="878">
                  <c:v>-0.82</c:v>
                </c:pt>
                <c:pt idx="879">
                  <c:v>-0.7</c:v>
                </c:pt>
                <c:pt idx="880">
                  <c:v>-0.66</c:v>
                </c:pt>
                <c:pt idx="881">
                  <c:v>-0.66</c:v>
                </c:pt>
                <c:pt idx="882">
                  <c:v>-0.7</c:v>
                </c:pt>
                <c:pt idx="883">
                  <c:v>-0.7</c:v>
                </c:pt>
                <c:pt idx="884">
                  <c:v>-0.66</c:v>
                </c:pt>
                <c:pt idx="885">
                  <c:v>-0.57999999999999996</c:v>
                </c:pt>
                <c:pt idx="886">
                  <c:v>-0.62</c:v>
                </c:pt>
                <c:pt idx="887">
                  <c:v>-0.62</c:v>
                </c:pt>
                <c:pt idx="888">
                  <c:v>-0.54</c:v>
                </c:pt>
                <c:pt idx="889">
                  <c:v>-0.46</c:v>
                </c:pt>
                <c:pt idx="890">
                  <c:v>-0.46</c:v>
                </c:pt>
                <c:pt idx="891">
                  <c:v>-0.34</c:v>
                </c:pt>
                <c:pt idx="892">
                  <c:v>-0.34</c:v>
                </c:pt>
                <c:pt idx="893">
                  <c:v>-0.34</c:v>
                </c:pt>
                <c:pt idx="894">
                  <c:v>-0.26</c:v>
                </c:pt>
                <c:pt idx="895">
                  <c:v>-0.22</c:v>
                </c:pt>
                <c:pt idx="896">
                  <c:v>-0.18</c:v>
                </c:pt>
                <c:pt idx="897">
                  <c:v>-0.06</c:v>
                </c:pt>
                <c:pt idx="898">
                  <c:v>-0.06</c:v>
                </c:pt>
                <c:pt idx="899">
                  <c:v>0.06</c:v>
                </c:pt>
                <c:pt idx="900">
                  <c:v>0.1</c:v>
                </c:pt>
                <c:pt idx="901">
                  <c:v>0.18</c:v>
                </c:pt>
                <c:pt idx="902">
                  <c:v>0.22</c:v>
                </c:pt>
                <c:pt idx="903">
                  <c:v>0.26</c:v>
                </c:pt>
                <c:pt idx="904">
                  <c:v>0.26</c:v>
                </c:pt>
                <c:pt idx="905">
                  <c:v>0.18</c:v>
                </c:pt>
                <c:pt idx="906">
                  <c:v>0.02</c:v>
                </c:pt>
                <c:pt idx="907">
                  <c:v>-0.14000000000000001</c:v>
                </c:pt>
                <c:pt idx="908">
                  <c:v>-0.3</c:v>
                </c:pt>
                <c:pt idx="909">
                  <c:v>-0.57999999999999996</c:v>
                </c:pt>
                <c:pt idx="910">
                  <c:v>-0.86</c:v>
                </c:pt>
                <c:pt idx="911">
                  <c:v>-1.1000000000000001</c:v>
                </c:pt>
                <c:pt idx="912">
                  <c:v>-1.3</c:v>
                </c:pt>
                <c:pt idx="913">
                  <c:v>-1.38</c:v>
                </c:pt>
                <c:pt idx="914">
                  <c:v>-1.46</c:v>
                </c:pt>
                <c:pt idx="915">
                  <c:v>-1.46</c:v>
                </c:pt>
                <c:pt idx="916">
                  <c:v>-1.46</c:v>
                </c:pt>
                <c:pt idx="917">
                  <c:v>-1.38</c:v>
                </c:pt>
                <c:pt idx="918">
                  <c:v>-1.34</c:v>
                </c:pt>
                <c:pt idx="919">
                  <c:v>-1.22</c:v>
                </c:pt>
                <c:pt idx="920">
                  <c:v>-1.06</c:v>
                </c:pt>
                <c:pt idx="921">
                  <c:v>-0.82</c:v>
                </c:pt>
                <c:pt idx="922">
                  <c:v>-0.66</c:v>
                </c:pt>
                <c:pt idx="923">
                  <c:v>-0.5</c:v>
                </c:pt>
                <c:pt idx="924">
                  <c:v>-0.38</c:v>
                </c:pt>
                <c:pt idx="925">
                  <c:v>-0.26</c:v>
                </c:pt>
                <c:pt idx="926">
                  <c:v>-0.26</c:v>
                </c:pt>
                <c:pt idx="927">
                  <c:v>-0.22</c:v>
                </c:pt>
                <c:pt idx="928">
                  <c:v>-0.14000000000000001</c:v>
                </c:pt>
                <c:pt idx="929">
                  <c:v>-0.14000000000000001</c:v>
                </c:pt>
                <c:pt idx="930">
                  <c:v>-0.06</c:v>
                </c:pt>
                <c:pt idx="931">
                  <c:v>-0.1</c:v>
                </c:pt>
                <c:pt idx="932">
                  <c:v>-0.06</c:v>
                </c:pt>
                <c:pt idx="933">
                  <c:v>-0.02</c:v>
                </c:pt>
                <c:pt idx="934">
                  <c:v>-0.02</c:v>
                </c:pt>
                <c:pt idx="935">
                  <c:v>0.02</c:v>
                </c:pt>
                <c:pt idx="936">
                  <c:v>0.06</c:v>
                </c:pt>
                <c:pt idx="937">
                  <c:v>0.1</c:v>
                </c:pt>
                <c:pt idx="938">
                  <c:v>0.1</c:v>
                </c:pt>
                <c:pt idx="939">
                  <c:v>0.3</c:v>
                </c:pt>
                <c:pt idx="940">
                  <c:v>0.54</c:v>
                </c:pt>
                <c:pt idx="941">
                  <c:v>1.02</c:v>
                </c:pt>
                <c:pt idx="942">
                  <c:v>1.66</c:v>
                </c:pt>
                <c:pt idx="943">
                  <c:v>2.2200000000000002</c:v>
                </c:pt>
                <c:pt idx="944">
                  <c:v>2.66</c:v>
                </c:pt>
                <c:pt idx="945">
                  <c:v>3.14</c:v>
                </c:pt>
                <c:pt idx="946">
                  <c:v>3.54</c:v>
                </c:pt>
                <c:pt idx="947">
                  <c:v>3.94</c:v>
                </c:pt>
                <c:pt idx="948">
                  <c:v>4.18</c:v>
                </c:pt>
                <c:pt idx="949">
                  <c:v>4.38</c:v>
                </c:pt>
                <c:pt idx="950">
                  <c:v>4.18</c:v>
                </c:pt>
                <c:pt idx="951">
                  <c:v>3.7</c:v>
                </c:pt>
                <c:pt idx="952">
                  <c:v>2.9</c:v>
                </c:pt>
                <c:pt idx="953">
                  <c:v>2.02</c:v>
                </c:pt>
                <c:pt idx="954">
                  <c:v>1.1000000000000001</c:v>
                </c:pt>
                <c:pt idx="955">
                  <c:v>0.26</c:v>
                </c:pt>
                <c:pt idx="956">
                  <c:v>-0.5</c:v>
                </c:pt>
                <c:pt idx="957">
                  <c:v>-1.18</c:v>
                </c:pt>
                <c:pt idx="958">
                  <c:v>-1.66</c:v>
                </c:pt>
                <c:pt idx="959">
                  <c:v>-1.98</c:v>
                </c:pt>
                <c:pt idx="960">
                  <c:v>-2.1800000000000002</c:v>
                </c:pt>
                <c:pt idx="961">
                  <c:v>-2.2599999999999998</c:v>
                </c:pt>
                <c:pt idx="962">
                  <c:v>-2.1</c:v>
                </c:pt>
                <c:pt idx="963">
                  <c:v>-1.9</c:v>
                </c:pt>
                <c:pt idx="964">
                  <c:v>-1.54</c:v>
                </c:pt>
                <c:pt idx="965">
                  <c:v>-1.3</c:v>
                </c:pt>
                <c:pt idx="966">
                  <c:v>-1.06</c:v>
                </c:pt>
                <c:pt idx="967">
                  <c:v>-0.86</c:v>
                </c:pt>
                <c:pt idx="968">
                  <c:v>-0.74</c:v>
                </c:pt>
                <c:pt idx="969">
                  <c:v>-0.66</c:v>
                </c:pt>
                <c:pt idx="970">
                  <c:v>-0.66</c:v>
                </c:pt>
                <c:pt idx="971">
                  <c:v>-0.7</c:v>
                </c:pt>
                <c:pt idx="972">
                  <c:v>-0.66</c:v>
                </c:pt>
                <c:pt idx="973">
                  <c:v>-0.62</c:v>
                </c:pt>
                <c:pt idx="974">
                  <c:v>-0.54</c:v>
                </c:pt>
                <c:pt idx="975">
                  <c:v>-0.38</c:v>
                </c:pt>
                <c:pt idx="976">
                  <c:v>-0.3</c:v>
                </c:pt>
                <c:pt idx="977">
                  <c:v>-0.22</c:v>
                </c:pt>
                <c:pt idx="978">
                  <c:v>-0.18</c:v>
                </c:pt>
                <c:pt idx="979">
                  <c:v>-0.1</c:v>
                </c:pt>
                <c:pt idx="980">
                  <c:v>-0.06</c:v>
                </c:pt>
                <c:pt idx="981">
                  <c:v>-0.06</c:v>
                </c:pt>
                <c:pt idx="982">
                  <c:v>-0.1</c:v>
                </c:pt>
                <c:pt idx="983">
                  <c:v>-0.06</c:v>
                </c:pt>
                <c:pt idx="984">
                  <c:v>-0.02</c:v>
                </c:pt>
                <c:pt idx="985">
                  <c:v>0.06</c:v>
                </c:pt>
                <c:pt idx="986">
                  <c:v>0.1</c:v>
                </c:pt>
                <c:pt idx="987">
                  <c:v>0.18</c:v>
                </c:pt>
                <c:pt idx="988">
                  <c:v>0.26</c:v>
                </c:pt>
                <c:pt idx="989">
                  <c:v>0.34</c:v>
                </c:pt>
                <c:pt idx="990">
                  <c:v>0.46</c:v>
                </c:pt>
                <c:pt idx="991">
                  <c:v>0.54</c:v>
                </c:pt>
                <c:pt idx="992">
                  <c:v>0.62</c:v>
                </c:pt>
                <c:pt idx="993">
                  <c:v>0.7</c:v>
                </c:pt>
                <c:pt idx="994">
                  <c:v>0.57999999999999996</c:v>
                </c:pt>
                <c:pt idx="995">
                  <c:v>0.46</c:v>
                </c:pt>
                <c:pt idx="996">
                  <c:v>0.18</c:v>
                </c:pt>
                <c:pt idx="997">
                  <c:v>-0.06</c:v>
                </c:pt>
                <c:pt idx="998">
                  <c:v>-0.34</c:v>
                </c:pt>
                <c:pt idx="999">
                  <c:v>-0.57999999999999996</c:v>
                </c:pt>
                <c:pt idx="1000">
                  <c:v>-0.82</c:v>
                </c:pt>
                <c:pt idx="1001">
                  <c:v>-1.06</c:v>
                </c:pt>
                <c:pt idx="1002">
                  <c:v>-1.38</c:v>
                </c:pt>
                <c:pt idx="1003">
                  <c:v>-1.66</c:v>
                </c:pt>
                <c:pt idx="1004">
                  <c:v>-1.78</c:v>
                </c:pt>
                <c:pt idx="1005">
                  <c:v>-1.82</c:v>
                </c:pt>
                <c:pt idx="1006">
                  <c:v>-1.74</c:v>
                </c:pt>
                <c:pt idx="1007">
                  <c:v>-1.62</c:v>
                </c:pt>
                <c:pt idx="1008">
                  <c:v>-1.38</c:v>
                </c:pt>
                <c:pt idx="1009">
                  <c:v>-1.22</c:v>
                </c:pt>
                <c:pt idx="1010">
                  <c:v>-0.94</c:v>
                </c:pt>
                <c:pt idx="1011">
                  <c:v>-0.74</c:v>
                </c:pt>
                <c:pt idx="1012">
                  <c:v>-0.5</c:v>
                </c:pt>
                <c:pt idx="1013">
                  <c:v>-0.26</c:v>
                </c:pt>
                <c:pt idx="1014">
                  <c:v>-0.14000000000000001</c:v>
                </c:pt>
                <c:pt idx="1015">
                  <c:v>-0.02</c:v>
                </c:pt>
                <c:pt idx="1016">
                  <c:v>-0.02</c:v>
                </c:pt>
                <c:pt idx="1017">
                  <c:v>0.02</c:v>
                </c:pt>
                <c:pt idx="1018">
                  <c:v>0.02</c:v>
                </c:pt>
                <c:pt idx="1019">
                  <c:v>0.06</c:v>
                </c:pt>
                <c:pt idx="1020">
                  <c:v>0.02</c:v>
                </c:pt>
                <c:pt idx="1021">
                  <c:v>0.02</c:v>
                </c:pt>
                <c:pt idx="1022">
                  <c:v>0.06</c:v>
                </c:pt>
                <c:pt idx="1023">
                  <c:v>0.06</c:v>
                </c:pt>
                <c:pt idx="1024">
                  <c:v>0.14000000000000001</c:v>
                </c:pt>
                <c:pt idx="1025">
                  <c:v>0.22</c:v>
                </c:pt>
                <c:pt idx="1026">
                  <c:v>0.26</c:v>
                </c:pt>
                <c:pt idx="1027">
                  <c:v>0.34</c:v>
                </c:pt>
                <c:pt idx="1028">
                  <c:v>0.38</c:v>
                </c:pt>
                <c:pt idx="1029">
                  <c:v>0.38</c:v>
                </c:pt>
                <c:pt idx="1030">
                  <c:v>0.34</c:v>
                </c:pt>
                <c:pt idx="1031">
                  <c:v>0.34</c:v>
                </c:pt>
                <c:pt idx="1032">
                  <c:v>0.26</c:v>
                </c:pt>
                <c:pt idx="1033">
                  <c:v>0.22</c:v>
                </c:pt>
                <c:pt idx="1034">
                  <c:v>0.18</c:v>
                </c:pt>
                <c:pt idx="1035">
                  <c:v>0.22</c:v>
                </c:pt>
                <c:pt idx="1036">
                  <c:v>0.3</c:v>
                </c:pt>
                <c:pt idx="1037">
                  <c:v>0.3</c:v>
                </c:pt>
                <c:pt idx="1038">
                  <c:v>0.38</c:v>
                </c:pt>
                <c:pt idx="1039">
                  <c:v>0.42</c:v>
                </c:pt>
                <c:pt idx="1040">
                  <c:v>0.5</c:v>
                </c:pt>
                <c:pt idx="1041">
                  <c:v>0.62</c:v>
                </c:pt>
                <c:pt idx="1042">
                  <c:v>0.86</c:v>
                </c:pt>
                <c:pt idx="1043">
                  <c:v>1.1399999999999999</c:v>
                </c:pt>
                <c:pt idx="1044">
                  <c:v>1.46</c:v>
                </c:pt>
                <c:pt idx="1045">
                  <c:v>1.74</c:v>
                </c:pt>
                <c:pt idx="1046">
                  <c:v>2.1</c:v>
                </c:pt>
                <c:pt idx="1047">
                  <c:v>2.5</c:v>
                </c:pt>
                <c:pt idx="1048">
                  <c:v>2.82</c:v>
                </c:pt>
                <c:pt idx="1049">
                  <c:v>3.1</c:v>
                </c:pt>
                <c:pt idx="1050">
                  <c:v>3.26</c:v>
                </c:pt>
                <c:pt idx="1051">
                  <c:v>3.34</c:v>
                </c:pt>
                <c:pt idx="1052">
                  <c:v>3.22</c:v>
                </c:pt>
                <c:pt idx="1053">
                  <c:v>3.02</c:v>
                </c:pt>
                <c:pt idx="1054">
                  <c:v>2.62</c:v>
                </c:pt>
                <c:pt idx="1055">
                  <c:v>2.1800000000000002</c:v>
                </c:pt>
                <c:pt idx="1056">
                  <c:v>1.54</c:v>
                </c:pt>
                <c:pt idx="1057">
                  <c:v>0.86</c:v>
                </c:pt>
                <c:pt idx="1058">
                  <c:v>0.18</c:v>
                </c:pt>
                <c:pt idx="1059">
                  <c:v>-0.5</c:v>
                </c:pt>
                <c:pt idx="1060">
                  <c:v>-0.9</c:v>
                </c:pt>
                <c:pt idx="1061">
                  <c:v>-1.22</c:v>
                </c:pt>
                <c:pt idx="1062">
                  <c:v>-1.38</c:v>
                </c:pt>
                <c:pt idx="1063">
                  <c:v>-1.5</c:v>
                </c:pt>
                <c:pt idx="1064">
                  <c:v>-1.5</c:v>
                </c:pt>
                <c:pt idx="1065">
                  <c:v>-1.46</c:v>
                </c:pt>
                <c:pt idx="1066">
                  <c:v>-1.34</c:v>
                </c:pt>
                <c:pt idx="1067">
                  <c:v>-1.1399999999999999</c:v>
                </c:pt>
                <c:pt idx="1068">
                  <c:v>-1.02</c:v>
                </c:pt>
                <c:pt idx="1069">
                  <c:v>-0.86</c:v>
                </c:pt>
                <c:pt idx="1070">
                  <c:v>-0.78</c:v>
                </c:pt>
                <c:pt idx="1071">
                  <c:v>-0.78</c:v>
                </c:pt>
                <c:pt idx="1072">
                  <c:v>-0.78</c:v>
                </c:pt>
                <c:pt idx="1073">
                  <c:v>-0.74</c:v>
                </c:pt>
                <c:pt idx="1074">
                  <c:v>-0.74</c:v>
                </c:pt>
                <c:pt idx="1075">
                  <c:v>-0.62</c:v>
                </c:pt>
                <c:pt idx="1076">
                  <c:v>-0.66</c:v>
                </c:pt>
                <c:pt idx="1077">
                  <c:v>-0.62</c:v>
                </c:pt>
                <c:pt idx="1078">
                  <c:v>-0.66</c:v>
                </c:pt>
                <c:pt idx="1079">
                  <c:v>-0.54</c:v>
                </c:pt>
                <c:pt idx="1080">
                  <c:v>-0.54</c:v>
                </c:pt>
                <c:pt idx="1081">
                  <c:v>-0.46</c:v>
                </c:pt>
                <c:pt idx="1082">
                  <c:v>-0.46</c:v>
                </c:pt>
                <c:pt idx="1083">
                  <c:v>-0.46</c:v>
                </c:pt>
                <c:pt idx="1084">
                  <c:v>-0.42</c:v>
                </c:pt>
                <c:pt idx="1085">
                  <c:v>-0.38</c:v>
                </c:pt>
                <c:pt idx="1086">
                  <c:v>-0.34</c:v>
                </c:pt>
                <c:pt idx="1087">
                  <c:v>-0.3</c:v>
                </c:pt>
                <c:pt idx="1088">
                  <c:v>-0.26</c:v>
                </c:pt>
                <c:pt idx="1089">
                  <c:v>-0.18</c:v>
                </c:pt>
                <c:pt idx="1090">
                  <c:v>-0.06</c:v>
                </c:pt>
                <c:pt idx="1091">
                  <c:v>-0.02</c:v>
                </c:pt>
                <c:pt idx="1092">
                  <c:v>0.02</c:v>
                </c:pt>
                <c:pt idx="1093">
                  <c:v>0.06</c:v>
                </c:pt>
                <c:pt idx="1094">
                  <c:v>0.06</c:v>
                </c:pt>
                <c:pt idx="1095">
                  <c:v>0.1</c:v>
                </c:pt>
                <c:pt idx="1096">
                  <c:v>0.06</c:v>
                </c:pt>
                <c:pt idx="1097">
                  <c:v>-0.06</c:v>
                </c:pt>
                <c:pt idx="1098">
                  <c:v>-0.14000000000000001</c:v>
                </c:pt>
                <c:pt idx="1099">
                  <c:v>-0.26</c:v>
                </c:pt>
                <c:pt idx="1100">
                  <c:v>-0.46</c:v>
                </c:pt>
                <c:pt idx="1101">
                  <c:v>-0.62</c:v>
                </c:pt>
                <c:pt idx="1102">
                  <c:v>-0.82</c:v>
                </c:pt>
                <c:pt idx="1103">
                  <c:v>-1.02</c:v>
                </c:pt>
                <c:pt idx="1104">
                  <c:v>-1.1000000000000001</c:v>
                </c:pt>
                <c:pt idx="1105">
                  <c:v>-1.26</c:v>
                </c:pt>
                <c:pt idx="1106">
                  <c:v>-1.34</c:v>
                </c:pt>
                <c:pt idx="1107">
                  <c:v>-1.42</c:v>
                </c:pt>
                <c:pt idx="1108">
                  <c:v>-1.42</c:v>
                </c:pt>
                <c:pt idx="1109">
                  <c:v>-1.38</c:v>
                </c:pt>
                <c:pt idx="1110">
                  <c:v>-1.3</c:v>
                </c:pt>
                <c:pt idx="1111">
                  <c:v>-1.06</c:v>
                </c:pt>
                <c:pt idx="1112">
                  <c:v>-0.86</c:v>
                </c:pt>
                <c:pt idx="1113">
                  <c:v>-0.7</c:v>
                </c:pt>
                <c:pt idx="1114">
                  <c:v>-0.54</c:v>
                </c:pt>
                <c:pt idx="1115">
                  <c:v>-0.38</c:v>
                </c:pt>
                <c:pt idx="1116">
                  <c:v>-0.34</c:v>
                </c:pt>
                <c:pt idx="1117">
                  <c:v>-0.22</c:v>
                </c:pt>
                <c:pt idx="1118">
                  <c:v>-0.14000000000000001</c:v>
                </c:pt>
                <c:pt idx="1119">
                  <c:v>-0.1</c:v>
                </c:pt>
                <c:pt idx="1120">
                  <c:v>-0.1</c:v>
                </c:pt>
                <c:pt idx="1121">
                  <c:v>-0.1</c:v>
                </c:pt>
                <c:pt idx="1122">
                  <c:v>-0.06</c:v>
                </c:pt>
                <c:pt idx="1123">
                  <c:v>-0.1</c:v>
                </c:pt>
                <c:pt idx="1124">
                  <c:v>-0.1</c:v>
                </c:pt>
                <c:pt idx="1125">
                  <c:v>-0.06</c:v>
                </c:pt>
                <c:pt idx="1126">
                  <c:v>-0.02</c:v>
                </c:pt>
                <c:pt idx="1127">
                  <c:v>0.1</c:v>
                </c:pt>
                <c:pt idx="1128">
                  <c:v>0.14000000000000001</c:v>
                </c:pt>
                <c:pt idx="1129">
                  <c:v>0.42</c:v>
                </c:pt>
                <c:pt idx="1130">
                  <c:v>0.9</c:v>
                </c:pt>
                <c:pt idx="1131">
                  <c:v>1.42</c:v>
                </c:pt>
                <c:pt idx="1132">
                  <c:v>1.94</c:v>
                </c:pt>
                <c:pt idx="1133">
                  <c:v>2.34</c:v>
                </c:pt>
                <c:pt idx="1134">
                  <c:v>2.78</c:v>
                </c:pt>
                <c:pt idx="1135">
                  <c:v>3.22</c:v>
                </c:pt>
                <c:pt idx="1136">
                  <c:v>3.46</c:v>
                </c:pt>
                <c:pt idx="1137">
                  <c:v>3.86</c:v>
                </c:pt>
                <c:pt idx="1138">
                  <c:v>4.0999999999999996</c:v>
                </c:pt>
                <c:pt idx="1139">
                  <c:v>4.0999999999999996</c:v>
                </c:pt>
                <c:pt idx="1140">
                  <c:v>3.82</c:v>
                </c:pt>
                <c:pt idx="1141">
                  <c:v>3.5</c:v>
                </c:pt>
                <c:pt idx="1142">
                  <c:v>3.02</c:v>
                </c:pt>
                <c:pt idx="1143">
                  <c:v>2.34</c:v>
                </c:pt>
                <c:pt idx="1144">
                  <c:v>1.58</c:v>
                </c:pt>
                <c:pt idx="1145">
                  <c:v>0.66</c:v>
                </c:pt>
                <c:pt idx="1146">
                  <c:v>-0.1</c:v>
                </c:pt>
                <c:pt idx="1147">
                  <c:v>-0.74</c:v>
                </c:pt>
                <c:pt idx="1148">
                  <c:v>-1.26</c:v>
                </c:pt>
                <c:pt idx="1149">
                  <c:v>-1.66</c:v>
                </c:pt>
                <c:pt idx="1150">
                  <c:v>-1.9</c:v>
                </c:pt>
                <c:pt idx="1151">
                  <c:v>-2.1</c:v>
                </c:pt>
                <c:pt idx="1152">
                  <c:v>-2.1800000000000002</c:v>
                </c:pt>
                <c:pt idx="1153">
                  <c:v>-2.2200000000000002</c:v>
                </c:pt>
                <c:pt idx="1154">
                  <c:v>-1.98</c:v>
                </c:pt>
                <c:pt idx="1155">
                  <c:v>-1.78</c:v>
                </c:pt>
                <c:pt idx="1156">
                  <c:v>-1.46</c:v>
                </c:pt>
                <c:pt idx="1157">
                  <c:v>-1.18</c:v>
                </c:pt>
                <c:pt idx="1158">
                  <c:v>-1.06</c:v>
                </c:pt>
                <c:pt idx="1159">
                  <c:v>-0.9</c:v>
                </c:pt>
                <c:pt idx="1160">
                  <c:v>-0.78</c:v>
                </c:pt>
                <c:pt idx="1161">
                  <c:v>-0.66</c:v>
                </c:pt>
                <c:pt idx="1162">
                  <c:v>-0.62</c:v>
                </c:pt>
                <c:pt idx="1163">
                  <c:v>-0.54</c:v>
                </c:pt>
                <c:pt idx="1164">
                  <c:v>-0.54</c:v>
                </c:pt>
                <c:pt idx="1165">
                  <c:v>-0.46</c:v>
                </c:pt>
                <c:pt idx="1166">
                  <c:v>-0.42</c:v>
                </c:pt>
                <c:pt idx="1167">
                  <c:v>-0.34</c:v>
                </c:pt>
                <c:pt idx="1168">
                  <c:v>-0.3</c:v>
                </c:pt>
                <c:pt idx="1169">
                  <c:v>-0.22</c:v>
                </c:pt>
                <c:pt idx="1170">
                  <c:v>-0.18</c:v>
                </c:pt>
                <c:pt idx="1171">
                  <c:v>-0.22</c:v>
                </c:pt>
                <c:pt idx="1172">
                  <c:v>-0.18</c:v>
                </c:pt>
                <c:pt idx="1173">
                  <c:v>-0.06</c:v>
                </c:pt>
                <c:pt idx="1174">
                  <c:v>0.06</c:v>
                </c:pt>
                <c:pt idx="1175">
                  <c:v>0.1</c:v>
                </c:pt>
                <c:pt idx="1176">
                  <c:v>0.14000000000000001</c:v>
                </c:pt>
                <c:pt idx="1177">
                  <c:v>0.18</c:v>
                </c:pt>
                <c:pt idx="1178">
                  <c:v>0.3</c:v>
                </c:pt>
                <c:pt idx="1179">
                  <c:v>0.38</c:v>
                </c:pt>
                <c:pt idx="1180">
                  <c:v>0.46</c:v>
                </c:pt>
                <c:pt idx="1181">
                  <c:v>0.57999999999999996</c:v>
                </c:pt>
                <c:pt idx="1182">
                  <c:v>0.62</c:v>
                </c:pt>
                <c:pt idx="1183">
                  <c:v>0.62</c:v>
                </c:pt>
                <c:pt idx="1184">
                  <c:v>0.5</c:v>
                </c:pt>
                <c:pt idx="1185">
                  <c:v>0.38</c:v>
                </c:pt>
                <c:pt idx="1186">
                  <c:v>0.22</c:v>
                </c:pt>
                <c:pt idx="1187">
                  <c:v>-0.06</c:v>
                </c:pt>
                <c:pt idx="1188">
                  <c:v>-0.3</c:v>
                </c:pt>
                <c:pt idx="1189">
                  <c:v>-0.57999999999999996</c:v>
                </c:pt>
                <c:pt idx="1190">
                  <c:v>-0.9</c:v>
                </c:pt>
                <c:pt idx="1191">
                  <c:v>-1.1000000000000001</c:v>
                </c:pt>
                <c:pt idx="1192">
                  <c:v>-1.3</c:v>
                </c:pt>
                <c:pt idx="1193">
                  <c:v>-1.54</c:v>
                </c:pt>
                <c:pt idx="1194">
                  <c:v>-1.62</c:v>
                </c:pt>
                <c:pt idx="1195">
                  <c:v>-1.66</c:v>
                </c:pt>
                <c:pt idx="1196">
                  <c:v>-1.78</c:v>
                </c:pt>
                <c:pt idx="1197">
                  <c:v>-1.7</c:v>
                </c:pt>
                <c:pt idx="1198">
                  <c:v>-1.54</c:v>
                </c:pt>
                <c:pt idx="1199">
                  <c:v>-1.3</c:v>
                </c:pt>
                <c:pt idx="1200">
                  <c:v>-1.1000000000000001</c:v>
                </c:pt>
                <c:pt idx="1201">
                  <c:v>-0.86</c:v>
                </c:pt>
                <c:pt idx="1202">
                  <c:v>-0.66</c:v>
                </c:pt>
                <c:pt idx="1203">
                  <c:v>-0.42</c:v>
                </c:pt>
                <c:pt idx="1204">
                  <c:v>-0.26</c:v>
                </c:pt>
                <c:pt idx="1205">
                  <c:v>-0.14000000000000001</c:v>
                </c:pt>
                <c:pt idx="1206">
                  <c:v>-0.06</c:v>
                </c:pt>
                <c:pt idx="1207">
                  <c:v>0.06</c:v>
                </c:pt>
                <c:pt idx="1208">
                  <c:v>0.1</c:v>
                </c:pt>
                <c:pt idx="1209">
                  <c:v>0.06</c:v>
                </c:pt>
                <c:pt idx="1210">
                  <c:v>0.1</c:v>
                </c:pt>
                <c:pt idx="1211">
                  <c:v>0.06</c:v>
                </c:pt>
                <c:pt idx="1212">
                  <c:v>0.1</c:v>
                </c:pt>
                <c:pt idx="1213">
                  <c:v>0.1</c:v>
                </c:pt>
                <c:pt idx="1214">
                  <c:v>0.14000000000000001</c:v>
                </c:pt>
                <c:pt idx="1215">
                  <c:v>0.18</c:v>
                </c:pt>
                <c:pt idx="1216">
                  <c:v>0.18</c:v>
                </c:pt>
                <c:pt idx="1217">
                  <c:v>0.3</c:v>
                </c:pt>
                <c:pt idx="1218">
                  <c:v>0.26</c:v>
                </c:pt>
                <c:pt idx="1219">
                  <c:v>0.3</c:v>
                </c:pt>
                <c:pt idx="1220">
                  <c:v>0.34</c:v>
                </c:pt>
                <c:pt idx="1221">
                  <c:v>0.34</c:v>
                </c:pt>
                <c:pt idx="1222">
                  <c:v>0.3</c:v>
                </c:pt>
                <c:pt idx="1223">
                  <c:v>0.26</c:v>
                </c:pt>
                <c:pt idx="1224">
                  <c:v>0.34</c:v>
                </c:pt>
                <c:pt idx="1225">
                  <c:v>0.34</c:v>
                </c:pt>
                <c:pt idx="1226">
                  <c:v>0.38</c:v>
                </c:pt>
                <c:pt idx="1227">
                  <c:v>0.62</c:v>
                </c:pt>
                <c:pt idx="1228">
                  <c:v>1.02</c:v>
                </c:pt>
                <c:pt idx="1229">
                  <c:v>1.66</c:v>
                </c:pt>
                <c:pt idx="1230">
                  <c:v>2.2200000000000002</c:v>
                </c:pt>
                <c:pt idx="1231">
                  <c:v>2.74</c:v>
                </c:pt>
                <c:pt idx="1232">
                  <c:v>3.14</c:v>
                </c:pt>
                <c:pt idx="1233">
                  <c:v>3.46</c:v>
                </c:pt>
                <c:pt idx="1234">
                  <c:v>3.58</c:v>
                </c:pt>
                <c:pt idx="1235">
                  <c:v>3.62</c:v>
                </c:pt>
                <c:pt idx="1236">
                  <c:v>3.58</c:v>
                </c:pt>
                <c:pt idx="1237">
                  <c:v>3.34</c:v>
                </c:pt>
                <c:pt idx="1238">
                  <c:v>2.98</c:v>
                </c:pt>
                <c:pt idx="1239">
                  <c:v>2.34</c:v>
                </c:pt>
                <c:pt idx="1240">
                  <c:v>1.54</c:v>
                </c:pt>
                <c:pt idx="1241">
                  <c:v>0.78</c:v>
                </c:pt>
                <c:pt idx="1242">
                  <c:v>0.02</c:v>
                </c:pt>
                <c:pt idx="1243">
                  <c:v>-0.54</c:v>
                </c:pt>
                <c:pt idx="1244">
                  <c:v>-0.94</c:v>
                </c:pt>
                <c:pt idx="1245">
                  <c:v>-1.18</c:v>
                </c:pt>
                <c:pt idx="1246">
                  <c:v>-1.26</c:v>
                </c:pt>
                <c:pt idx="1247">
                  <c:v>-1.3</c:v>
                </c:pt>
                <c:pt idx="1248">
                  <c:v>-1.3</c:v>
                </c:pt>
                <c:pt idx="1249">
                  <c:v>-1.1399999999999999</c:v>
                </c:pt>
                <c:pt idx="1250">
                  <c:v>-1.1000000000000001</c:v>
                </c:pt>
                <c:pt idx="1251">
                  <c:v>-1.02</c:v>
                </c:pt>
                <c:pt idx="1252">
                  <c:v>-0.9</c:v>
                </c:pt>
                <c:pt idx="1253">
                  <c:v>-0.86</c:v>
                </c:pt>
                <c:pt idx="1254">
                  <c:v>-0.74</c:v>
                </c:pt>
                <c:pt idx="1255">
                  <c:v>-0.7</c:v>
                </c:pt>
                <c:pt idx="1256">
                  <c:v>-0.7</c:v>
                </c:pt>
                <c:pt idx="1257">
                  <c:v>-0.78</c:v>
                </c:pt>
                <c:pt idx="1258">
                  <c:v>-0.78</c:v>
                </c:pt>
                <c:pt idx="1259">
                  <c:v>-0.78</c:v>
                </c:pt>
                <c:pt idx="1260">
                  <c:v>-0.74</c:v>
                </c:pt>
                <c:pt idx="1261">
                  <c:v>-0.62</c:v>
                </c:pt>
                <c:pt idx="1262">
                  <c:v>-0.57999999999999996</c:v>
                </c:pt>
                <c:pt idx="1263">
                  <c:v>-0.54</c:v>
                </c:pt>
                <c:pt idx="1264">
                  <c:v>-0.46</c:v>
                </c:pt>
                <c:pt idx="1265">
                  <c:v>-0.42</c:v>
                </c:pt>
                <c:pt idx="1266">
                  <c:v>-0.34</c:v>
                </c:pt>
                <c:pt idx="1267">
                  <c:v>-0.34</c:v>
                </c:pt>
                <c:pt idx="1268">
                  <c:v>-0.3</c:v>
                </c:pt>
                <c:pt idx="1269">
                  <c:v>-0.38</c:v>
                </c:pt>
                <c:pt idx="1270">
                  <c:v>-0.34</c:v>
                </c:pt>
                <c:pt idx="1271">
                  <c:v>-0.34</c:v>
                </c:pt>
                <c:pt idx="1272">
                  <c:v>-0.22</c:v>
                </c:pt>
                <c:pt idx="1273">
                  <c:v>-0.06</c:v>
                </c:pt>
                <c:pt idx="1274">
                  <c:v>0.02</c:v>
                </c:pt>
                <c:pt idx="1275">
                  <c:v>0.06</c:v>
                </c:pt>
                <c:pt idx="1276">
                  <c:v>0.1</c:v>
                </c:pt>
                <c:pt idx="1277">
                  <c:v>0.18</c:v>
                </c:pt>
                <c:pt idx="1278">
                  <c:v>0.22</c:v>
                </c:pt>
                <c:pt idx="1279">
                  <c:v>0.3</c:v>
                </c:pt>
                <c:pt idx="1280">
                  <c:v>0.3</c:v>
                </c:pt>
                <c:pt idx="1281">
                  <c:v>0.26</c:v>
                </c:pt>
                <c:pt idx="1282">
                  <c:v>0.18</c:v>
                </c:pt>
                <c:pt idx="1283">
                  <c:v>-0.02</c:v>
                </c:pt>
                <c:pt idx="1284">
                  <c:v>-0.26</c:v>
                </c:pt>
                <c:pt idx="1285">
                  <c:v>-0.54</c:v>
                </c:pt>
                <c:pt idx="1286">
                  <c:v>-0.82</c:v>
                </c:pt>
                <c:pt idx="1287">
                  <c:v>-1.06</c:v>
                </c:pt>
                <c:pt idx="1288">
                  <c:v>-1.3</c:v>
                </c:pt>
                <c:pt idx="1289">
                  <c:v>-1.38</c:v>
                </c:pt>
                <c:pt idx="1290">
                  <c:v>-1.5</c:v>
                </c:pt>
                <c:pt idx="1291">
                  <c:v>-1.62</c:v>
                </c:pt>
                <c:pt idx="1292">
                  <c:v>-1.58</c:v>
                </c:pt>
                <c:pt idx="1293">
                  <c:v>-1.54</c:v>
                </c:pt>
                <c:pt idx="1294">
                  <c:v>-1.38</c:v>
                </c:pt>
                <c:pt idx="1295">
                  <c:v>-1.1399999999999999</c:v>
                </c:pt>
                <c:pt idx="1296">
                  <c:v>-0.98</c:v>
                </c:pt>
                <c:pt idx="1297">
                  <c:v>-0.78</c:v>
                </c:pt>
                <c:pt idx="1298">
                  <c:v>-0.54</c:v>
                </c:pt>
                <c:pt idx="1299">
                  <c:v>-0.38</c:v>
                </c:pt>
                <c:pt idx="1300">
                  <c:v>-0.3</c:v>
                </c:pt>
                <c:pt idx="1301">
                  <c:v>-0.22</c:v>
                </c:pt>
                <c:pt idx="1302">
                  <c:v>-0.22</c:v>
                </c:pt>
                <c:pt idx="1303">
                  <c:v>-0.14000000000000001</c:v>
                </c:pt>
                <c:pt idx="1304">
                  <c:v>-0.18</c:v>
                </c:pt>
                <c:pt idx="1305">
                  <c:v>-0.14000000000000001</c:v>
                </c:pt>
                <c:pt idx="1306">
                  <c:v>-0.14000000000000001</c:v>
                </c:pt>
                <c:pt idx="1307">
                  <c:v>-0.1</c:v>
                </c:pt>
                <c:pt idx="1308">
                  <c:v>-0.1</c:v>
                </c:pt>
                <c:pt idx="1309">
                  <c:v>-0.02</c:v>
                </c:pt>
                <c:pt idx="1310">
                  <c:v>0.02</c:v>
                </c:pt>
                <c:pt idx="1311">
                  <c:v>0.1</c:v>
                </c:pt>
                <c:pt idx="1312">
                  <c:v>0.14000000000000001</c:v>
                </c:pt>
                <c:pt idx="1313">
                  <c:v>0.22</c:v>
                </c:pt>
                <c:pt idx="1314">
                  <c:v>0.26</c:v>
                </c:pt>
                <c:pt idx="1315">
                  <c:v>0.3</c:v>
                </c:pt>
                <c:pt idx="1316">
                  <c:v>0.22</c:v>
                </c:pt>
                <c:pt idx="1317">
                  <c:v>0.22</c:v>
                </c:pt>
                <c:pt idx="1318">
                  <c:v>0.22</c:v>
                </c:pt>
                <c:pt idx="1319">
                  <c:v>0.22</c:v>
                </c:pt>
                <c:pt idx="1320">
                  <c:v>0.34</c:v>
                </c:pt>
                <c:pt idx="1321">
                  <c:v>0.54</c:v>
                </c:pt>
                <c:pt idx="1322">
                  <c:v>0.78</c:v>
                </c:pt>
                <c:pt idx="1323">
                  <c:v>1.3</c:v>
                </c:pt>
                <c:pt idx="1324">
                  <c:v>1.78</c:v>
                </c:pt>
                <c:pt idx="1325">
                  <c:v>2.34</c:v>
                </c:pt>
                <c:pt idx="1326">
                  <c:v>2.78</c:v>
                </c:pt>
                <c:pt idx="1327">
                  <c:v>3.14</c:v>
                </c:pt>
                <c:pt idx="1328">
                  <c:v>3.42</c:v>
                </c:pt>
                <c:pt idx="1329">
                  <c:v>3.7</c:v>
                </c:pt>
                <c:pt idx="1330">
                  <c:v>3.7</c:v>
                </c:pt>
                <c:pt idx="1331">
                  <c:v>3.66</c:v>
                </c:pt>
                <c:pt idx="1332">
                  <c:v>3.46</c:v>
                </c:pt>
                <c:pt idx="1333">
                  <c:v>3.14</c:v>
                </c:pt>
                <c:pt idx="1334">
                  <c:v>2.66</c:v>
                </c:pt>
                <c:pt idx="1335">
                  <c:v>2.14</c:v>
                </c:pt>
                <c:pt idx="1336">
                  <c:v>1.5</c:v>
                </c:pt>
                <c:pt idx="1337">
                  <c:v>0.78</c:v>
                </c:pt>
                <c:pt idx="1338">
                  <c:v>0.06</c:v>
                </c:pt>
                <c:pt idx="1339">
                  <c:v>-0.57999999999999996</c:v>
                </c:pt>
                <c:pt idx="1340">
                  <c:v>-1.06</c:v>
                </c:pt>
                <c:pt idx="1341">
                  <c:v>-1.3</c:v>
                </c:pt>
                <c:pt idx="1342">
                  <c:v>-1.42</c:v>
                </c:pt>
                <c:pt idx="1343">
                  <c:v>-1.54</c:v>
                </c:pt>
                <c:pt idx="1344">
                  <c:v>-1.54</c:v>
                </c:pt>
                <c:pt idx="1345">
                  <c:v>-1.62</c:v>
                </c:pt>
                <c:pt idx="1346">
                  <c:v>-1.62</c:v>
                </c:pt>
                <c:pt idx="1347">
                  <c:v>-1.54</c:v>
                </c:pt>
                <c:pt idx="1348">
                  <c:v>-1.38</c:v>
                </c:pt>
                <c:pt idx="1349">
                  <c:v>-1.1399999999999999</c:v>
                </c:pt>
                <c:pt idx="1350">
                  <c:v>-0.86</c:v>
                </c:pt>
                <c:pt idx="1351">
                  <c:v>-0.82</c:v>
                </c:pt>
                <c:pt idx="1352">
                  <c:v>-0.7</c:v>
                </c:pt>
                <c:pt idx="1353">
                  <c:v>-0.7</c:v>
                </c:pt>
                <c:pt idx="1354">
                  <c:v>-0.66</c:v>
                </c:pt>
                <c:pt idx="1355">
                  <c:v>-0.57999999999999996</c:v>
                </c:pt>
                <c:pt idx="1356">
                  <c:v>-0.66</c:v>
                </c:pt>
                <c:pt idx="1357">
                  <c:v>-0.57999999999999996</c:v>
                </c:pt>
                <c:pt idx="1358">
                  <c:v>-0.57999999999999996</c:v>
                </c:pt>
                <c:pt idx="1359">
                  <c:v>-0.54</c:v>
                </c:pt>
                <c:pt idx="1360">
                  <c:v>-0.54</c:v>
                </c:pt>
                <c:pt idx="1361">
                  <c:v>-0.38</c:v>
                </c:pt>
                <c:pt idx="1362">
                  <c:v>-0.34</c:v>
                </c:pt>
                <c:pt idx="1363">
                  <c:v>-0.26</c:v>
                </c:pt>
                <c:pt idx="1364">
                  <c:v>-0.22</c:v>
                </c:pt>
                <c:pt idx="1365">
                  <c:v>-0.18</c:v>
                </c:pt>
                <c:pt idx="1366">
                  <c:v>-0.14000000000000001</c:v>
                </c:pt>
                <c:pt idx="1367">
                  <c:v>-0.06</c:v>
                </c:pt>
                <c:pt idx="1368">
                  <c:v>-0.06</c:v>
                </c:pt>
                <c:pt idx="1369">
                  <c:v>0.02</c:v>
                </c:pt>
                <c:pt idx="1370">
                  <c:v>0.02</c:v>
                </c:pt>
                <c:pt idx="1371">
                  <c:v>0.1</c:v>
                </c:pt>
                <c:pt idx="1372">
                  <c:v>0.18</c:v>
                </c:pt>
                <c:pt idx="1373">
                  <c:v>0.22</c:v>
                </c:pt>
                <c:pt idx="1374">
                  <c:v>0.26</c:v>
                </c:pt>
                <c:pt idx="1375">
                  <c:v>0.34</c:v>
                </c:pt>
                <c:pt idx="1376">
                  <c:v>0.34</c:v>
                </c:pt>
                <c:pt idx="1377">
                  <c:v>0.22</c:v>
                </c:pt>
                <c:pt idx="1378">
                  <c:v>-0.02</c:v>
                </c:pt>
                <c:pt idx="1379">
                  <c:v>-0.22</c:v>
                </c:pt>
                <c:pt idx="1380">
                  <c:v>-0.42</c:v>
                </c:pt>
                <c:pt idx="1381">
                  <c:v>-0.66</c:v>
                </c:pt>
                <c:pt idx="1382">
                  <c:v>-0.94</c:v>
                </c:pt>
                <c:pt idx="1383">
                  <c:v>-1.1399999999999999</c:v>
                </c:pt>
                <c:pt idx="1384">
                  <c:v>-1.34</c:v>
                </c:pt>
                <c:pt idx="1385">
                  <c:v>-1.46</c:v>
                </c:pt>
                <c:pt idx="1386">
                  <c:v>-1.54</c:v>
                </c:pt>
                <c:pt idx="1387">
                  <c:v>-1.5</c:v>
                </c:pt>
                <c:pt idx="1388">
                  <c:v>-1.46</c:v>
                </c:pt>
                <c:pt idx="1389">
                  <c:v>-1.38</c:v>
                </c:pt>
                <c:pt idx="1390">
                  <c:v>-1.3</c:v>
                </c:pt>
                <c:pt idx="1391">
                  <c:v>-1.1399999999999999</c:v>
                </c:pt>
                <c:pt idx="1392">
                  <c:v>-1.02</c:v>
                </c:pt>
                <c:pt idx="1393">
                  <c:v>-0.78</c:v>
                </c:pt>
                <c:pt idx="1394">
                  <c:v>-0.62</c:v>
                </c:pt>
                <c:pt idx="1395">
                  <c:v>-0.38</c:v>
                </c:pt>
                <c:pt idx="1396">
                  <c:v>-0.34</c:v>
                </c:pt>
                <c:pt idx="1397">
                  <c:v>-0.22</c:v>
                </c:pt>
                <c:pt idx="1398">
                  <c:v>-0.22</c:v>
                </c:pt>
                <c:pt idx="1399">
                  <c:v>-0.18</c:v>
                </c:pt>
                <c:pt idx="1400">
                  <c:v>-0.14000000000000001</c:v>
                </c:pt>
                <c:pt idx="1401">
                  <c:v>-0.1</c:v>
                </c:pt>
                <c:pt idx="1402">
                  <c:v>-0.06</c:v>
                </c:pt>
                <c:pt idx="1403">
                  <c:v>-0.02</c:v>
                </c:pt>
                <c:pt idx="1404">
                  <c:v>-0.06</c:v>
                </c:pt>
                <c:pt idx="1405">
                  <c:v>-0.06</c:v>
                </c:pt>
                <c:pt idx="1406">
                  <c:v>-0.02</c:v>
                </c:pt>
                <c:pt idx="1407">
                  <c:v>0.06</c:v>
                </c:pt>
                <c:pt idx="1408">
                  <c:v>0.02</c:v>
                </c:pt>
                <c:pt idx="1409">
                  <c:v>0.06</c:v>
                </c:pt>
                <c:pt idx="1410">
                  <c:v>0.18</c:v>
                </c:pt>
                <c:pt idx="1411">
                  <c:v>0.42</c:v>
                </c:pt>
                <c:pt idx="1412">
                  <c:v>0.82</c:v>
                </c:pt>
                <c:pt idx="1413">
                  <c:v>1.38</c:v>
                </c:pt>
                <c:pt idx="1414">
                  <c:v>1.98</c:v>
                </c:pt>
                <c:pt idx="1415">
                  <c:v>2.58</c:v>
                </c:pt>
                <c:pt idx="1416">
                  <c:v>3.1</c:v>
                </c:pt>
                <c:pt idx="1417">
                  <c:v>3.58</c:v>
                </c:pt>
                <c:pt idx="1418">
                  <c:v>3.86</c:v>
                </c:pt>
                <c:pt idx="1419">
                  <c:v>4.0999999999999996</c:v>
                </c:pt>
                <c:pt idx="1420">
                  <c:v>4.22</c:v>
                </c:pt>
                <c:pt idx="1421">
                  <c:v>4.22</c:v>
                </c:pt>
                <c:pt idx="1422">
                  <c:v>3.98</c:v>
                </c:pt>
                <c:pt idx="1423">
                  <c:v>3.5</c:v>
                </c:pt>
                <c:pt idx="1424">
                  <c:v>2.78</c:v>
                </c:pt>
                <c:pt idx="1425">
                  <c:v>1.94</c:v>
                </c:pt>
                <c:pt idx="1426">
                  <c:v>0.98</c:v>
                </c:pt>
                <c:pt idx="1427">
                  <c:v>0.14000000000000001</c:v>
                </c:pt>
                <c:pt idx="1428">
                  <c:v>-0.66</c:v>
                </c:pt>
                <c:pt idx="1429">
                  <c:v>-1.22</c:v>
                </c:pt>
                <c:pt idx="1430">
                  <c:v>-1.66</c:v>
                </c:pt>
                <c:pt idx="1431">
                  <c:v>-2.02</c:v>
                </c:pt>
                <c:pt idx="1432">
                  <c:v>-2.14</c:v>
                </c:pt>
                <c:pt idx="1433">
                  <c:v>-2.2599999999999998</c:v>
                </c:pt>
                <c:pt idx="1434">
                  <c:v>-2.1800000000000002</c:v>
                </c:pt>
                <c:pt idx="1435">
                  <c:v>-2.02</c:v>
                </c:pt>
                <c:pt idx="1436">
                  <c:v>-1.74</c:v>
                </c:pt>
                <c:pt idx="1437">
                  <c:v>-1.46</c:v>
                </c:pt>
                <c:pt idx="1438">
                  <c:v>-1.18</c:v>
                </c:pt>
                <c:pt idx="1439">
                  <c:v>-0.98</c:v>
                </c:pt>
                <c:pt idx="1440">
                  <c:v>-0.86</c:v>
                </c:pt>
                <c:pt idx="1441">
                  <c:v>-0.78</c:v>
                </c:pt>
                <c:pt idx="1442">
                  <c:v>-0.74</c:v>
                </c:pt>
                <c:pt idx="1443">
                  <c:v>-0.7</c:v>
                </c:pt>
                <c:pt idx="1444">
                  <c:v>-0.7</c:v>
                </c:pt>
                <c:pt idx="1445">
                  <c:v>-0.66</c:v>
                </c:pt>
                <c:pt idx="1446">
                  <c:v>-0.57999999999999996</c:v>
                </c:pt>
                <c:pt idx="1447">
                  <c:v>-0.57999999999999996</c:v>
                </c:pt>
                <c:pt idx="1448">
                  <c:v>-0.54</c:v>
                </c:pt>
                <c:pt idx="1449">
                  <c:v>-0.42</c:v>
                </c:pt>
                <c:pt idx="1450">
                  <c:v>-0.3</c:v>
                </c:pt>
                <c:pt idx="1451">
                  <c:v>-0.22</c:v>
                </c:pt>
                <c:pt idx="1452">
                  <c:v>-0.22</c:v>
                </c:pt>
                <c:pt idx="1453">
                  <c:v>-0.22</c:v>
                </c:pt>
                <c:pt idx="1454">
                  <c:v>-0.18</c:v>
                </c:pt>
                <c:pt idx="1455">
                  <c:v>-0.06</c:v>
                </c:pt>
                <c:pt idx="1456">
                  <c:v>0.06</c:v>
                </c:pt>
                <c:pt idx="1457">
                  <c:v>0.22</c:v>
                </c:pt>
                <c:pt idx="1458">
                  <c:v>0.26</c:v>
                </c:pt>
                <c:pt idx="1459">
                  <c:v>0.38</c:v>
                </c:pt>
                <c:pt idx="1460">
                  <c:v>0.38</c:v>
                </c:pt>
                <c:pt idx="1461">
                  <c:v>0.5</c:v>
                </c:pt>
                <c:pt idx="1462">
                  <c:v>0.57999999999999996</c:v>
                </c:pt>
                <c:pt idx="1463">
                  <c:v>0.62</c:v>
                </c:pt>
                <c:pt idx="1464">
                  <c:v>0.62</c:v>
                </c:pt>
                <c:pt idx="1465">
                  <c:v>0.66</c:v>
                </c:pt>
                <c:pt idx="1466">
                  <c:v>0.62</c:v>
                </c:pt>
                <c:pt idx="1467">
                  <c:v>0.5</c:v>
                </c:pt>
                <c:pt idx="1468">
                  <c:v>0.18</c:v>
                </c:pt>
                <c:pt idx="1469">
                  <c:v>-0.14000000000000001</c:v>
                </c:pt>
                <c:pt idx="1470">
                  <c:v>-0.46</c:v>
                </c:pt>
                <c:pt idx="1471">
                  <c:v>-0.74</c:v>
                </c:pt>
                <c:pt idx="1472">
                  <c:v>-1.02</c:v>
                </c:pt>
                <c:pt idx="1473">
                  <c:v>-1.26</c:v>
                </c:pt>
                <c:pt idx="1474">
                  <c:v>-1.46</c:v>
                </c:pt>
                <c:pt idx="1475">
                  <c:v>-1.62</c:v>
                </c:pt>
                <c:pt idx="1476">
                  <c:v>-1.78</c:v>
                </c:pt>
                <c:pt idx="1477">
                  <c:v>-1.78</c:v>
                </c:pt>
                <c:pt idx="1478">
                  <c:v>-1.82</c:v>
                </c:pt>
                <c:pt idx="1479">
                  <c:v>-1.66</c:v>
                </c:pt>
                <c:pt idx="1480">
                  <c:v>-1.42</c:v>
                </c:pt>
                <c:pt idx="1481">
                  <c:v>-1.1399999999999999</c:v>
                </c:pt>
                <c:pt idx="1482">
                  <c:v>-0.9</c:v>
                </c:pt>
                <c:pt idx="1483">
                  <c:v>-0.7</c:v>
                </c:pt>
                <c:pt idx="1484">
                  <c:v>-0.5</c:v>
                </c:pt>
                <c:pt idx="1485">
                  <c:v>-0.38</c:v>
                </c:pt>
                <c:pt idx="1486">
                  <c:v>-0.14000000000000001</c:v>
                </c:pt>
                <c:pt idx="1487">
                  <c:v>-0.1</c:v>
                </c:pt>
                <c:pt idx="1488">
                  <c:v>-0.02</c:v>
                </c:pt>
                <c:pt idx="1489">
                  <c:v>-0.02</c:v>
                </c:pt>
                <c:pt idx="1490">
                  <c:v>-0.02</c:v>
                </c:pt>
                <c:pt idx="1491">
                  <c:v>0.02</c:v>
                </c:pt>
                <c:pt idx="1492">
                  <c:v>-0.02</c:v>
                </c:pt>
                <c:pt idx="1493">
                  <c:v>-0.02</c:v>
                </c:pt>
                <c:pt idx="1494">
                  <c:v>-0.02</c:v>
                </c:pt>
                <c:pt idx="1495">
                  <c:v>0.06</c:v>
                </c:pt>
                <c:pt idx="1496">
                  <c:v>0.1</c:v>
                </c:pt>
                <c:pt idx="1497">
                  <c:v>0.14000000000000001</c:v>
                </c:pt>
                <c:pt idx="1498">
                  <c:v>0.26</c:v>
                </c:pt>
                <c:pt idx="1499">
                  <c:v>0.34</c:v>
                </c:pt>
                <c:pt idx="1500">
                  <c:v>0.34</c:v>
                </c:pt>
                <c:pt idx="1501">
                  <c:v>0.42</c:v>
                </c:pt>
                <c:pt idx="1502">
                  <c:v>0.38</c:v>
                </c:pt>
                <c:pt idx="1503">
                  <c:v>0.42</c:v>
                </c:pt>
                <c:pt idx="1504">
                  <c:v>0.38</c:v>
                </c:pt>
                <c:pt idx="1505">
                  <c:v>0.38</c:v>
                </c:pt>
                <c:pt idx="1506">
                  <c:v>0.34</c:v>
                </c:pt>
                <c:pt idx="1507">
                  <c:v>0.34</c:v>
                </c:pt>
                <c:pt idx="1508">
                  <c:v>0.34</c:v>
                </c:pt>
                <c:pt idx="1509">
                  <c:v>0.38</c:v>
                </c:pt>
                <c:pt idx="1510">
                  <c:v>0.34</c:v>
                </c:pt>
                <c:pt idx="1511">
                  <c:v>0.3</c:v>
                </c:pt>
                <c:pt idx="1512">
                  <c:v>0.3</c:v>
                </c:pt>
                <c:pt idx="1513">
                  <c:v>0.26</c:v>
                </c:pt>
                <c:pt idx="1514">
                  <c:v>0.42</c:v>
                </c:pt>
                <c:pt idx="1515">
                  <c:v>0.98</c:v>
                </c:pt>
                <c:pt idx="1516">
                  <c:v>1.5</c:v>
                </c:pt>
                <c:pt idx="1517">
                  <c:v>1.98</c:v>
                </c:pt>
                <c:pt idx="1518">
                  <c:v>2.5</c:v>
                </c:pt>
                <c:pt idx="1519">
                  <c:v>2.98</c:v>
                </c:pt>
                <c:pt idx="1520">
                  <c:v>3.38</c:v>
                </c:pt>
                <c:pt idx="1521">
                  <c:v>3.7</c:v>
                </c:pt>
                <c:pt idx="1522">
                  <c:v>3.86</c:v>
                </c:pt>
                <c:pt idx="1523">
                  <c:v>3.98</c:v>
                </c:pt>
                <c:pt idx="1524">
                  <c:v>3.86</c:v>
                </c:pt>
                <c:pt idx="1525">
                  <c:v>3.5</c:v>
                </c:pt>
                <c:pt idx="1526">
                  <c:v>2.74</c:v>
                </c:pt>
                <c:pt idx="1527">
                  <c:v>2.06</c:v>
                </c:pt>
                <c:pt idx="1528">
                  <c:v>1.26</c:v>
                </c:pt>
                <c:pt idx="1529">
                  <c:v>0.5</c:v>
                </c:pt>
                <c:pt idx="1530">
                  <c:v>-0.18</c:v>
                </c:pt>
                <c:pt idx="1531">
                  <c:v>-0.74</c:v>
                </c:pt>
                <c:pt idx="1532">
                  <c:v>-1.18</c:v>
                </c:pt>
                <c:pt idx="1533">
                  <c:v>-1.5</c:v>
                </c:pt>
                <c:pt idx="1534">
                  <c:v>-1.66</c:v>
                </c:pt>
                <c:pt idx="1535">
                  <c:v>-1.66</c:v>
                </c:pt>
                <c:pt idx="1536">
                  <c:v>-1.58</c:v>
                </c:pt>
                <c:pt idx="1537">
                  <c:v>-1.5</c:v>
                </c:pt>
                <c:pt idx="1538">
                  <c:v>-1.3</c:v>
                </c:pt>
                <c:pt idx="1539">
                  <c:v>-1.22</c:v>
                </c:pt>
                <c:pt idx="1540">
                  <c:v>-1.1000000000000001</c:v>
                </c:pt>
                <c:pt idx="1541">
                  <c:v>-0.98</c:v>
                </c:pt>
                <c:pt idx="1542">
                  <c:v>-0.9</c:v>
                </c:pt>
                <c:pt idx="1543">
                  <c:v>-0.9</c:v>
                </c:pt>
                <c:pt idx="1544">
                  <c:v>-0.9</c:v>
                </c:pt>
                <c:pt idx="1545">
                  <c:v>-0.86</c:v>
                </c:pt>
                <c:pt idx="1546">
                  <c:v>-0.82</c:v>
                </c:pt>
                <c:pt idx="1547">
                  <c:v>-0.74</c:v>
                </c:pt>
                <c:pt idx="1548">
                  <c:v>-0.7</c:v>
                </c:pt>
                <c:pt idx="1549">
                  <c:v>-0.62</c:v>
                </c:pt>
                <c:pt idx="1550">
                  <c:v>-0.5</c:v>
                </c:pt>
                <c:pt idx="1551">
                  <c:v>-0.5</c:v>
                </c:pt>
                <c:pt idx="1552">
                  <c:v>-0.46</c:v>
                </c:pt>
                <c:pt idx="1553">
                  <c:v>-0.46</c:v>
                </c:pt>
                <c:pt idx="1554">
                  <c:v>-0.5</c:v>
                </c:pt>
                <c:pt idx="1555">
                  <c:v>-0.46</c:v>
                </c:pt>
                <c:pt idx="1556">
                  <c:v>-0.54</c:v>
                </c:pt>
                <c:pt idx="1557">
                  <c:v>-0.54</c:v>
                </c:pt>
                <c:pt idx="1558">
                  <c:v>-0.46</c:v>
                </c:pt>
                <c:pt idx="1559">
                  <c:v>-0.38</c:v>
                </c:pt>
                <c:pt idx="1560">
                  <c:v>-0.3</c:v>
                </c:pt>
                <c:pt idx="1561">
                  <c:v>-0.18</c:v>
                </c:pt>
                <c:pt idx="1562">
                  <c:v>-0.14000000000000001</c:v>
                </c:pt>
                <c:pt idx="1563">
                  <c:v>-0.06</c:v>
                </c:pt>
                <c:pt idx="1564">
                  <c:v>0.02</c:v>
                </c:pt>
                <c:pt idx="1565">
                  <c:v>0.1</c:v>
                </c:pt>
                <c:pt idx="1566">
                  <c:v>0.22</c:v>
                </c:pt>
                <c:pt idx="1567">
                  <c:v>0.3</c:v>
                </c:pt>
                <c:pt idx="1568">
                  <c:v>0.34</c:v>
                </c:pt>
                <c:pt idx="1569">
                  <c:v>0.18</c:v>
                </c:pt>
                <c:pt idx="1570">
                  <c:v>-0.06</c:v>
                </c:pt>
                <c:pt idx="1571">
                  <c:v>-0.26</c:v>
                </c:pt>
                <c:pt idx="1572">
                  <c:v>-0.5</c:v>
                </c:pt>
                <c:pt idx="1573">
                  <c:v>-0.74</c:v>
                </c:pt>
                <c:pt idx="1574">
                  <c:v>-0.98</c:v>
                </c:pt>
                <c:pt idx="1575">
                  <c:v>-1.18</c:v>
                </c:pt>
                <c:pt idx="1576">
                  <c:v>-1.38</c:v>
                </c:pt>
                <c:pt idx="1577">
                  <c:v>-1.54</c:v>
                </c:pt>
                <c:pt idx="1578">
                  <c:v>-1.7</c:v>
                </c:pt>
                <c:pt idx="1579">
                  <c:v>-1.66</c:v>
                </c:pt>
                <c:pt idx="1580">
                  <c:v>-1.62</c:v>
                </c:pt>
                <c:pt idx="1581">
                  <c:v>-1.5</c:v>
                </c:pt>
                <c:pt idx="1582">
                  <c:v>-1.34</c:v>
                </c:pt>
                <c:pt idx="1583">
                  <c:v>-1.06</c:v>
                </c:pt>
                <c:pt idx="1584">
                  <c:v>-0.9</c:v>
                </c:pt>
                <c:pt idx="1585">
                  <c:v>-0.7</c:v>
                </c:pt>
                <c:pt idx="1586">
                  <c:v>-0.5</c:v>
                </c:pt>
                <c:pt idx="1587">
                  <c:v>-0.34</c:v>
                </c:pt>
                <c:pt idx="1588">
                  <c:v>-0.22</c:v>
                </c:pt>
                <c:pt idx="1589">
                  <c:v>-0.14000000000000001</c:v>
                </c:pt>
                <c:pt idx="1590">
                  <c:v>-0.1</c:v>
                </c:pt>
                <c:pt idx="1591">
                  <c:v>-0.06</c:v>
                </c:pt>
                <c:pt idx="1592">
                  <c:v>-0.1</c:v>
                </c:pt>
                <c:pt idx="1593">
                  <c:v>-0.1</c:v>
                </c:pt>
                <c:pt idx="1594">
                  <c:v>-0.1</c:v>
                </c:pt>
                <c:pt idx="1595">
                  <c:v>-0.1</c:v>
                </c:pt>
                <c:pt idx="1596">
                  <c:v>-0.06</c:v>
                </c:pt>
                <c:pt idx="1597">
                  <c:v>0.02</c:v>
                </c:pt>
                <c:pt idx="1598">
                  <c:v>0.06</c:v>
                </c:pt>
                <c:pt idx="1599">
                  <c:v>0.1</c:v>
                </c:pt>
                <c:pt idx="1600">
                  <c:v>0.1</c:v>
                </c:pt>
                <c:pt idx="1601">
                  <c:v>0.38</c:v>
                </c:pt>
                <c:pt idx="1602">
                  <c:v>0.74</c:v>
                </c:pt>
                <c:pt idx="1603">
                  <c:v>1.26</c:v>
                </c:pt>
                <c:pt idx="1604">
                  <c:v>1.7</c:v>
                </c:pt>
                <c:pt idx="1605">
                  <c:v>2.02</c:v>
                </c:pt>
                <c:pt idx="1606">
                  <c:v>2.1800000000000002</c:v>
                </c:pt>
                <c:pt idx="1607">
                  <c:v>2.34</c:v>
                </c:pt>
                <c:pt idx="1608">
                  <c:v>2.58</c:v>
                </c:pt>
                <c:pt idx="1609">
                  <c:v>3.06</c:v>
                </c:pt>
                <c:pt idx="1610">
                  <c:v>3.38</c:v>
                </c:pt>
                <c:pt idx="1611">
                  <c:v>3.54</c:v>
                </c:pt>
                <c:pt idx="1612">
                  <c:v>3.5</c:v>
                </c:pt>
                <c:pt idx="1613">
                  <c:v>3.34</c:v>
                </c:pt>
                <c:pt idx="1614">
                  <c:v>3.14</c:v>
                </c:pt>
                <c:pt idx="1615">
                  <c:v>2.82</c:v>
                </c:pt>
                <c:pt idx="1616">
                  <c:v>2.5</c:v>
                </c:pt>
                <c:pt idx="1617">
                  <c:v>2.14</c:v>
                </c:pt>
                <c:pt idx="1618">
                  <c:v>1.58</c:v>
                </c:pt>
                <c:pt idx="1619">
                  <c:v>0.86</c:v>
                </c:pt>
                <c:pt idx="1620">
                  <c:v>0.06</c:v>
                </c:pt>
                <c:pt idx="1621">
                  <c:v>-0.5</c:v>
                </c:pt>
                <c:pt idx="1622">
                  <c:v>-0.94</c:v>
                </c:pt>
                <c:pt idx="1623">
                  <c:v>-1.34</c:v>
                </c:pt>
                <c:pt idx="1624">
                  <c:v>-1.74</c:v>
                </c:pt>
                <c:pt idx="1625">
                  <c:v>-2.06</c:v>
                </c:pt>
                <c:pt idx="1626">
                  <c:v>-2.2200000000000002</c:v>
                </c:pt>
                <c:pt idx="1627">
                  <c:v>-2.2599999999999998</c:v>
                </c:pt>
                <c:pt idx="1628">
                  <c:v>-2.1</c:v>
                </c:pt>
                <c:pt idx="1629">
                  <c:v>-1.78</c:v>
                </c:pt>
                <c:pt idx="1630">
                  <c:v>-1.38</c:v>
                </c:pt>
                <c:pt idx="1631">
                  <c:v>-1.1399999999999999</c:v>
                </c:pt>
                <c:pt idx="1632">
                  <c:v>-0.94</c:v>
                </c:pt>
                <c:pt idx="1633">
                  <c:v>-0.74</c:v>
                </c:pt>
                <c:pt idx="1634">
                  <c:v>-0.57999999999999996</c:v>
                </c:pt>
                <c:pt idx="1635">
                  <c:v>-0.46</c:v>
                </c:pt>
                <c:pt idx="1636">
                  <c:v>-0.38</c:v>
                </c:pt>
                <c:pt idx="1637">
                  <c:v>-0.38</c:v>
                </c:pt>
                <c:pt idx="1638">
                  <c:v>-0.46</c:v>
                </c:pt>
                <c:pt idx="1639">
                  <c:v>-0.5</c:v>
                </c:pt>
                <c:pt idx="1640">
                  <c:v>-0.54</c:v>
                </c:pt>
                <c:pt idx="1641">
                  <c:v>-0.5</c:v>
                </c:pt>
                <c:pt idx="1642">
                  <c:v>-0.46</c:v>
                </c:pt>
                <c:pt idx="1643">
                  <c:v>-0.34</c:v>
                </c:pt>
                <c:pt idx="1644">
                  <c:v>-0.3</c:v>
                </c:pt>
                <c:pt idx="1645">
                  <c:v>-0.18</c:v>
                </c:pt>
                <c:pt idx="1646">
                  <c:v>-0.06</c:v>
                </c:pt>
                <c:pt idx="1647">
                  <c:v>0.1</c:v>
                </c:pt>
                <c:pt idx="1648">
                  <c:v>0.14000000000000001</c:v>
                </c:pt>
                <c:pt idx="1649">
                  <c:v>0.18</c:v>
                </c:pt>
                <c:pt idx="1650">
                  <c:v>0.22</c:v>
                </c:pt>
                <c:pt idx="1651">
                  <c:v>0.26</c:v>
                </c:pt>
                <c:pt idx="1652">
                  <c:v>0.26</c:v>
                </c:pt>
                <c:pt idx="1653">
                  <c:v>0.38</c:v>
                </c:pt>
                <c:pt idx="1654">
                  <c:v>0.42</c:v>
                </c:pt>
                <c:pt idx="1655">
                  <c:v>0.42</c:v>
                </c:pt>
                <c:pt idx="1656">
                  <c:v>0.34</c:v>
                </c:pt>
                <c:pt idx="1657">
                  <c:v>0.3</c:v>
                </c:pt>
                <c:pt idx="1658">
                  <c:v>0.1</c:v>
                </c:pt>
                <c:pt idx="1659">
                  <c:v>-0.02</c:v>
                </c:pt>
                <c:pt idx="1660">
                  <c:v>-0.1</c:v>
                </c:pt>
                <c:pt idx="1661">
                  <c:v>-0.22</c:v>
                </c:pt>
                <c:pt idx="1662">
                  <c:v>-0.38</c:v>
                </c:pt>
                <c:pt idx="1663">
                  <c:v>-0.7</c:v>
                </c:pt>
                <c:pt idx="1664">
                  <c:v>-0.9</c:v>
                </c:pt>
                <c:pt idx="1665">
                  <c:v>-1.1399999999999999</c:v>
                </c:pt>
                <c:pt idx="1666">
                  <c:v>-1.3</c:v>
                </c:pt>
                <c:pt idx="1667">
                  <c:v>-1.42</c:v>
                </c:pt>
                <c:pt idx="1668">
                  <c:v>-1.46</c:v>
                </c:pt>
                <c:pt idx="1669">
                  <c:v>-1.5</c:v>
                </c:pt>
                <c:pt idx="1670">
                  <c:v>-1.58</c:v>
                </c:pt>
                <c:pt idx="1671">
                  <c:v>-1.54</c:v>
                </c:pt>
                <c:pt idx="1672">
                  <c:v>-1.5</c:v>
                </c:pt>
                <c:pt idx="1673">
                  <c:v>-1.34</c:v>
                </c:pt>
                <c:pt idx="1674">
                  <c:v>-1.1000000000000001</c:v>
                </c:pt>
                <c:pt idx="1675">
                  <c:v>-0.9</c:v>
                </c:pt>
                <c:pt idx="1676">
                  <c:v>-0.7</c:v>
                </c:pt>
                <c:pt idx="1677">
                  <c:v>-0.57999999999999996</c:v>
                </c:pt>
                <c:pt idx="1678">
                  <c:v>-0.42</c:v>
                </c:pt>
                <c:pt idx="1679">
                  <c:v>-0.22</c:v>
                </c:pt>
                <c:pt idx="1680">
                  <c:v>-0.1</c:v>
                </c:pt>
                <c:pt idx="1681">
                  <c:v>0.14000000000000001</c:v>
                </c:pt>
                <c:pt idx="1682">
                  <c:v>0.1</c:v>
                </c:pt>
                <c:pt idx="1683">
                  <c:v>0.14000000000000001</c:v>
                </c:pt>
                <c:pt idx="1684">
                  <c:v>0.14000000000000001</c:v>
                </c:pt>
                <c:pt idx="1685">
                  <c:v>0.14000000000000001</c:v>
                </c:pt>
                <c:pt idx="1686">
                  <c:v>0.14000000000000001</c:v>
                </c:pt>
                <c:pt idx="1687">
                  <c:v>0.14000000000000001</c:v>
                </c:pt>
                <c:pt idx="1688">
                  <c:v>0.14000000000000001</c:v>
                </c:pt>
                <c:pt idx="1689">
                  <c:v>0.1</c:v>
                </c:pt>
                <c:pt idx="1690">
                  <c:v>0.1</c:v>
                </c:pt>
                <c:pt idx="1691">
                  <c:v>0.14000000000000001</c:v>
                </c:pt>
                <c:pt idx="1692">
                  <c:v>0.18</c:v>
                </c:pt>
                <c:pt idx="1693">
                  <c:v>0.22</c:v>
                </c:pt>
                <c:pt idx="1694">
                  <c:v>0.26</c:v>
                </c:pt>
                <c:pt idx="1695">
                  <c:v>0.34</c:v>
                </c:pt>
                <c:pt idx="1696">
                  <c:v>0.3</c:v>
                </c:pt>
                <c:pt idx="1697">
                  <c:v>0.34</c:v>
                </c:pt>
                <c:pt idx="1698">
                  <c:v>0.3</c:v>
                </c:pt>
                <c:pt idx="1699">
                  <c:v>0.38</c:v>
                </c:pt>
                <c:pt idx="1700">
                  <c:v>0.5</c:v>
                </c:pt>
                <c:pt idx="1701">
                  <c:v>0.74</c:v>
                </c:pt>
                <c:pt idx="1702">
                  <c:v>1.1000000000000001</c:v>
                </c:pt>
                <c:pt idx="1703">
                  <c:v>1.58</c:v>
                </c:pt>
                <c:pt idx="1704">
                  <c:v>1.98</c:v>
                </c:pt>
                <c:pt idx="1705">
                  <c:v>2.38</c:v>
                </c:pt>
                <c:pt idx="1706">
                  <c:v>2.78</c:v>
                </c:pt>
                <c:pt idx="1707">
                  <c:v>3.06</c:v>
                </c:pt>
                <c:pt idx="1708">
                  <c:v>3.14</c:v>
                </c:pt>
                <c:pt idx="1709">
                  <c:v>3.3</c:v>
                </c:pt>
                <c:pt idx="1710">
                  <c:v>3.3</c:v>
                </c:pt>
                <c:pt idx="1711">
                  <c:v>3.26</c:v>
                </c:pt>
                <c:pt idx="1712">
                  <c:v>2.98</c:v>
                </c:pt>
                <c:pt idx="1713">
                  <c:v>2.66</c:v>
                </c:pt>
                <c:pt idx="1714">
                  <c:v>2.2200000000000002</c:v>
                </c:pt>
                <c:pt idx="1715">
                  <c:v>1.54</c:v>
                </c:pt>
                <c:pt idx="1716">
                  <c:v>0.78</c:v>
                </c:pt>
                <c:pt idx="1717">
                  <c:v>0.22</c:v>
                </c:pt>
                <c:pt idx="1718">
                  <c:v>-0.3</c:v>
                </c:pt>
                <c:pt idx="1719">
                  <c:v>-0.62</c:v>
                </c:pt>
                <c:pt idx="1720">
                  <c:v>-0.9</c:v>
                </c:pt>
                <c:pt idx="1721">
                  <c:v>-1.1000000000000001</c:v>
                </c:pt>
                <c:pt idx="1722">
                  <c:v>-1.26</c:v>
                </c:pt>
                <c:pt idx="1723">
                  <c:v>-1.46</c:v>
                </c:pt>
                <c:pt idx="1724">
                  <c:v>-1.54</c:v>
                </c:pt>
                <c:pt idx="1725">
                  <c:v>-1.46</c:v>
                </c:pt>
                <c:pt idx="1726">
                  <c:v>-1.34</c:v>
                </c:pt>
                <c:pt idx="1727">
                  <c:v>-1.1399999999999999</c:v>
                </c:pt>
                <c:pt idx="1728">
                  <c:v>-1.02</c:v>
                </c:pt>
                <c:pt idx="1729">
                  <c:v>-0.86</c:v>
                </c:pt>
                <c:pt idx="1730">
                  <c:v>-0.82</c:v>
                </c:pt>
                <c:pt idx="1731">
                  <c:v>-0.7</c:v>
                </c:pt>
                <c:pt idx="1732">
                  <c:v>-0.62</c:v>
                </c:pt>
                <c:pt idx="1733">
                  <c:v>-0.57999999999999996</c:v>
                </c:pt>
                <c:pt idx="1734">
                  <c:v>-0.57999999999999996</c:v>
                </c:pt>
                <c:pt idx="1735">
                  <c:v>-0.57999999999999996</c:v>
                </c:pt>
                <c:pt idx="1736">
                  <c:v>-0.62</c:v>
                </c:pt>
                <c:pt idx="1737">
                  <c:v>-0.57999999999999996</c:v>
                </c:pt>
                <c:pt idx="1738">
                  <c:v>-0.54</c:v>
                </c:pt>
                <c:pt idx="1739">
                  <c:v>-0.5</c:v>
                </c:pt>
                <c:pt idx="1740">
                  <c:v>-0.5</c:v>
                </c:pt>
                <c:pt idx="1741">
                  <c:v>-0.42</c:v>
                </c:pt>
                <c:pt idx="1742">
                  <c:v>-0.42</c:v>
                </c:pt>
                <c:pt idx="1743">
                  <c:v>-0.38</c:v>
                </c:pt>
                <c:pt idx="1744">
                  <c:v>-0.26</c:v>
                </c:pt>
                <c:pt idx="1745">
                  <c:v>-0.14000000000000001</c:v>
                </c:pt>
                <c:pt idx="1746">
                  <c:v>-0.06</c:v>
                </c:pt>
                <c:pt idx="1747">
                  <c:v>-0.02</c:v>
                </c:pt>
                <c:pt idx="1748">
                  <c:v>0.02</c:v>
                </c:pt>
                <c:pt idx="1749">
                  <c:v>0.02</c:v>
                </c:pt>
                <c:pt idx="1750">
                  <c:v>0.02</c:v>
                </c:pt>
                <c:pt idx="1751">
                  <c:v>0.02</c:v>
                </c:pt>
                <c:pt idx="1752">
                  <c:v>0.14000000000000001</c:v>
                </c:pt>
                <c:pt idx="1753">
                  <c:v>0.18</c:v>
                </c:pt>
                <c:pt idx="1754">
                  <c:v>0.18</c:v>
                </c:pt>
                <c:pt idx="1755">
                  <c:v>0.22</c:v>
                </c:pt>
                <c:pt idx="1756">
                  <c:v>0.1</c:v>
                </c:pt>
                <c:pt idx="1757">
                  <c:v>-0.02</c:v>
                </c:pt>
                <c:pt idx="1758">
                  <c:v>-0.26</c:v>
                </c:pt>
                <c:pt idx="1759">
                  <c:v>-0.42</c:v>
                </c:pt>
                <c:pt idx="1760">
                  <c:v>-0.66</c:v>
                </c:pt>
                <c:pt idx="1761">
                  <c:v>-0.86</c:v>
                </c:pt>
                <c:pt idx="1762">
                  <c:v>-1.02</c:v>
                </c:pt>
                <c:pt idx="1763">
                  <c:v>-1.18</c:v>
                </c:pt>
                <c:pt idx="1764">
                  <c:v>-1.38</c:v>
                </c:pt>
                <c:pt idx="1765">
                  <c:v>-1.42</c:v>
                </c:pt>
                <c:pt idx="1766">
                  <c:v>-1.5</c:v>
                </c:pt>
                <c:pt idx="1767">
                  <c:v>-1.46</c:v>
                </c:pt>
                <c:pt idx="1768">
                  <c:v>-1.42</c:v>
                </c:pt>
                <c:pt idx="1769">
                  <c:v>-1.3</c:v>
                </c:pt>
                <c:pt idx="1770">
                  <c:v>-1.1000000000000001</c:v>
                </c:pt>
                <c:pt idx="1771">
                  <c:v>-0.9</c:v>
                </c:pt>
                <c:pt idx="1772">
                  <c:v>-0.78</c:v>
                </c:pt>
                <c:pt idx="1773">
                  <c:v>-0.62</c:v>
                </c:pt>
                <c:pt idx="1774">
                  <c:v>-0.46</c:v>
                </c:pt>
                <c:pt idx="1775">
                  <c:v>-0.34</c:v>
                </c:pt>
                <c:pt idx="1776">
                  <c:v>-0.26</c:v>
                </c:pt>
                <c:pt idx="1777">
                  <c:v>-0.18</c:v>
                </c:pt>
                <c:pt idx="1778">
                  <c:v>-0.14000000000000001</c:v>
                </c:pt>
                <c:pt idx="1779">
                  <c:v>-0.1</c:v>
                </c:pt>
                <c:pt idx="1780">
                  <c:v>-0.02</c:v>
                </c:pt>
                <c:pt idx="1781">
                  <c:v>0.02</c:v>
                </c:pt>
                <c:pt idx="1782">
                  <c:v>0.02</c:v>
                </c:pt>
                <c:pt idx="1783">
                  <c:v>0.02</c:v>
                </c:pt>
                <c:pt idx="1784">
                  <c:v>0.06</c:v>
                </c:pt>
                <c:pt idx="1785">
                  <c:v>0.06</c:v>
                </c:pt>
                <c:pt idx="1786">
                  <c:v>0.06</c:v>
                </c:pt>
                <c:pt idx="1787">
                  <c:v>0.1</c:v>
                </c:pt>
                <c:pt idx="1788">
                  <c:v>0.14000000000000001</c:v>
                </c:pt>
                <c:pt idx="1789">
                  <c:v>0.18</c:v>
                </c:pt>
                <c:pt idx="1790">
                  <c:v>0.22</c:v>
                </c:pt>
                <c:pt idx="1791">
                  <c:v>0.26</c:v>
                </c:pt>
                <c:pt idx="1792">
                  <c:v>0.3</c:v>
                </c:pt>
                <c:pt idx="1793">
                  <c:v>0.34</c:v>
                </c:pt>
                <c:pt idx="1794">
                  <c:v>0.42</c:v>
                </c:pt>
                <c:pt idx="1795">
                  <c:v>0.57999999999999996</c:v>
                </c:pt>
                <c:pt idx="1796">
                  <c:v>0.86</c:v>
                </c:pt>
                <c:pt idx="1797">
                  <c:v>1.18</c:v>
                </c:pt>
                <c:pt idx="1798">
                  <c:v>1.54</c:v>
                </c:pt>
                <c:pt idx="1799">
                  <c:v>1.98</c:v>
                </c:pt>
                <c:pt idx="1800">
                  <c:v>2.5</c:v>
                </c:pt>
                <c:pt idx="1801">
                  <c:v>3.06</c:v>
                </c:pt>
                <c:pt idx="1802">
                  <c:v>3.38</c:v>
                </c:pt>
                <c:pt idx="1803">
                  <c:v>3.7</c:v>
                </c:pt>
                <c:pt idx="1804">
                  <c:v>3.82</c:v>
                </c:pt>
                <c:pt idx="1805">
                  <c:v>3.9</c:v>
                </c:pt>
                <c:pt idx="1806">
                  <c:v>3.7</c:v>
                </c:pt>
                <c:pt idx="1807">
                  <c:v>3.54</c:v>
                </c:pt>
                <c:pt idx="1808">
                  <c:v>3.02</c:v>
                </c:pt>
                <c:pt idx="1809">
                  <c:v>2.38</c:v>
                </c:pt>
                <c:pt idx="1810">
                  <c:v>1.54</c:v>
                </c:pt>
                <c:pt idx="1811">
                  <c:v>0.62</c:v>
                </c:pt>
                <c:pt idx="1812">
                  <c:v>-0.22</c:v>
                </c:pt>
                <c:pt idx="1813">
                  <c:v>-0.82</c:v>
                </c:pt>
                <c:pt idx="1814">
                  <c:v>-1.3</c:v>
                </c:pt>
                <c:pt idx="1815">
                  <c:v>-1.58</c:v>
                </c:pt>
                <c:pt idx="1816">
                  <c:v>-1.74</c:v>
                </c:pt>
                <c:pt idx="1817">
                  <c:v>-1.82</c:v>
                </c:pt>
                <c:pt idx="1818">
                  <c:v>-1.82</c:v>
                </c:pt>
                <c:pt idx="1819">
                  <c:v>-1.7</c:v>
                </c:pt>
                <c:pt idx="1820">
                  <c:v>-1.5</c:v>
                </c:pt>
                <c:pt idx="1821">
                  <c:v>-1.22</c:v>
                </c:pt>
                <c:pt idx="1822">
                  <c:v>-0.98</c:v>
                </c:pt>
                <c:pt idx="1823">
                  <c:v>-0.82</c:v>
                </c:pt>
                <c:pt idx="1824">
                  <c:v>-0.74</c:v>
                </c:pt>
                <c:pt idx="1825">
                  <c:v>-0.66</c:v>
                </c:pt>
                <c:pt idx="1826">
                  <c:v>-0.62</c:v>
                </c:pt>
                <c:pt idx="1827">
                  <c:v>-0.57999999999999996</c:v>
                </c:pt>
                <c:pt idx="1828">
                  <c:v>-0.57999999999999996</c:v>
                </c:pt>
                <c:pt idx="1829">
                  <c:v>-0.62</c:v>
                </c:pt>
                <c:pt idx="1830">
                  <c:v>-0.62</c:v>
                </c:pt>
                <c:pt idx="1831">
                  <c:v>-0.57999999999999996</c:v>
                </c:pt>
                <c:pt idx="1832">
                  <c:v>-0.54</c:v>
                </c:pt>
                <c:pt idx="1833">
                  <c:v>-0.42</c:v>
                </c:pt>
                <c:pt idx="1834">
                  <c:v>-0.38</c:v>
                </c:pt>
                <c:pt idx="1835">
                  <c:v>-0.34</c:v>
                </c:pt>
                <c:pt idx="1836">
                  <c:v>-0.34</c:v>
                </c:pt>
                <c:pt idx="1837">
                  <c:v>-0.26</c:v>
                </c:pt>
                <c:pt idx="1838">
                  <c:v>-0.22</c:v>
                </c:pt>
                <c:pt idx="1839">
                  <c:v>-0.22</c:v>
                </c:pt>
                <c:pt idx="1840">
                  <c:v>-0.18</c:v>
                </c:pt>
                <c:pt idx="1841">
                  <c:v>-0.1</c:v>
                </c:pt>
                <c:pt idx="1842">
                  <c:v>-0.06</c:v>
                </c:pt>
                <c:pt idx="1843">
                  <c:v>-0.02</c:v>
                </c:pt>
                <c:pt idx="1844">
                  <c:v>0.06</c:v>
                </c:pt>
                <c:pt idx="1845">
                  <c:v>0.14000000000000001</c:v>
                </c:pt>
                <c:pt idx="1846">
                  <c:v>0.22</c:v>
                </c:pt>
                <c:pt idx="1847">
                  <c:v>0.26</c:v>
                </c:pt>
                <c:pt idx="1848">
                  <c:v>0.26</c:v>
                </c:pt>
                <c:pt idx="1849">
                  <c:v>0.34</c:v>
                </c:pt>
                <c:pt idx="1850">
                  <c:v>0.34</c:v>
                </c:pt>
                <c:pt idx="1851">
                  <c:v>0.26</c:v>
                </c:pt>
                <c:pt idx="1852">
                  <c:v>0.1</c:v>
                </c:pt>
                <c:pt idx="1853">
                  <c:v>-0.1</c:v>
                </c:pt>
                <c:pt idx="1854">
                  <c:v>-0.34</c:v>
                </c:pt>
                <c:pt idx="1855">
                  <c:v>-0.66</c:v>
                </c:pt>
                <c:pt idx="1856">
                  <c:v>-0.94</c:v>
                </c:pt>
                <c:pt idx="1857">
                  <c:v>-1.1399999999999999</c:v>
                </c:pt>
                <c:pt idx="1858">
                  <c:v>-1.34</c:v>
                </c:pt>
                <c:pt idx="1859">
                  <c:v>-1.5</c:v>
                </c:pt>
                <c:pt idx="1860">
                  <c:v>-1.58</c:v>
                </c:pt>
                <c:pt idx="1861">
                  <c:v>-1.62</c:v>
                </c:pt>
                <c:pt idx="1862">
                  <c:v>-1.62</c:v>
                </c:pt>
                <c:pt idx="1863">
                  <c:v>-1.62</c:v>
                </c:pt>
                <c:pt idx="1864">
                  <c:v>-1.42</c:v>
                </c:pt>
                <c:pt idx="1865">
                  <c:v>-1.22</c:v>
                </c:pt>
                <c:pt idx="1866">
                  <c:v>-0.94</c:v>
                </c:pt>
                <c:pt idx="1867">
                  <c:v>-0.7</c:v>
                </c:pt>
                <c:pt idx="1868">
                  <c:v>-0.5</c:v>
                </c:pt>
                <c:pt idx="1869">
                  <c:v>-0.38</c:v>
                </c:pt>
                <c:pt idx="1870">
                  <c:v>-0.18</c:v>
                </c:pt>
                <c:pt idx="1871">
                  <c:v>-0.14000000000000001</c:v>
                </c:pt>
                <c:pt idx="1872">
                  <c:v>-0.02</c:v>
                </c:pt>
                <c:pt idx="1873">
                  <c:v>0.06</c:v>
                </c:pt>
                <c:pt idx="1874">
                  <c:v>0.02</c:v>
                </c:pt>
                <c:pt idx="1875">
                  <c:v>-0.06</c:v>
                </c:pt>
                <c:pt idx="1876">
                  <c:v>-0.06</c:v>
                </c:pt>
                <c:pt idx="1877">
                  <c:v>-0.14000000000000001</c:v>
                </c:pt>
                <c:pt idx="1878">
                  <c:v>-0.1</c:v>
                </c:pt>
                <c:pt idx="1879">
                  <c:v>-0.1</c:v>
                </c:pt>
                <c:pt idx="1880">
                  <c:v>-0.06</c:v>
                </c:pt>
                <c:pt idx="1881">
                  <c:v>0.02</c:v>
                </c:pt>
                <c:pt idx="1882">
                  <c:v>0.02</c:v>
                </c:pt>
                <c:pt idx="1883">
                  <c:v>0.14000000000000001</c:v>
                </c:pt>
                <c:pt idx="1884">
                  <c:v>0.14000000000000001</c:v>
                </c:pt>
                <c:pt idx="1885">
                  <c:v>0.22</c:v>
                </c:pt>
                <c:pt idx="1886">
                  <c:v>0.3</c:v>
                </c:pt>
                <c:pt idx="1887">
                  <c:v>0.46</c:v>
                </c:pt>
                <c:pt idx="1888">
                  <c:v>0.66</c:v>
                </c:pt>
                <c:pt idx="1889">
                  <c:v>1.1399999999999999</c:v>
                </c:pt>
                <c:pt idx="1890">
                  <c:v>1.7</c:v>
                </c:pt>
                <c:pt idx="1891">
                  <c:v>2.34</c:v>
                </c:pt>
                <c:pt idx="1892">
                  <c:v>2.86</c:v>
                </c:pt>
                <c:pt idx="1893">
                  <c:v>3.26</c:v>
                </c:pt>
                <c:pt idx="1894">
                  <c:v>3.62</c:v>
                </c:pt>
                <c:pt idx="1895">
                  <c:v>3.86</c:v>
                </c:pt>
                <c:pt idx="1896">
                  <c:v>4.0199999999999996</c:v>
                </c:pt>
                <c:pt idx="1897">
                  <c:v>4.0199999999999996</c:v>
                </c:pt>
                <c:pt idx="1898">
                  <c:v>3.78</c:v>
                </c:pt>
                <c:pt idx="1899">
                  <c:v>3.26</c:v>
                </c:pt>
                <c:pt idx="1900">
                  <c:v>2.54</c:v>
                </c:pt>
                <c:pt idx="1901">
                  <c:v>1.7</c:v>
                </c:pt>
                <c:pt idx="1902">
                  <c:v>0.82</c:v>
                </c:pt>
                <c:pt idx="1903">
                  <c:v>-0.02</c:v>
                </c:pt>
                <c:pt idx="1904">
                  <c:v>-0.66</c:v>
                </c:pt>
                <c:pt idx="1905">
                  <c:v>-1.22</c:v>
                </c:pt>
                <c:pt idx="1906">
                  <c:v>-1.58</c:v>
                </c:pt>
                <c:pt idx="1907">
                  <c:v>-1.86</c:v>
                </c:pt>
                <c:pt idx="1908">
                  <c:v>-2.02</c:v>
                </c:pt>
                <c:pt idx="1909">
                  <c:v>-1.98</c:v>
                </c:pt>
                <c:pt idx="1910">
                  <c:v>-1.74</c:v>
                </c:pt>
                <c:pt idx="1911">
                  <c:v>-1.54</c:v>
                </c:pt>
                <c:pt idx="1912">
                  <c:v>-1.38</c:v>
                </c:pt>
                <c:pt idx="1913">
                  <c:v>-1.1399999999999999</c:v>
                </c:pt>
                <c:pt idx="1914">
                  <c:v>-0.98</c:v>
                </c:pt>
                <c:pt idx="1915">
                  <c:v>-0.86</c:v>
                </c:pt>
                <c:pt idx="1916">
                  <c:v>-0.78</c:v>
                </c:pt>
                <c:pt idx="1917">
                  <c:v>-0.66</c:v>
                </c:pt>
                <c:pt idx="1918">
                  <c:v>-0.66</c:v>
                </c:pt>
                <c:pt idx="1919">
                  <c:v>-0.62</c:v>
                </c:pt>
                <c:pt idx="1920">
                  <c:v>-0.57999999999999996</c:v>
                </c:pt>
                <c:pt idx="1921">
                  <c:v>-0.57999999999999996</c:v>
                </c:pt>
                <c:pt idx="1922">
                  <c:v>-0.5</c:v>
                </c:pt>
                <c:pt idx="1923">
                  <c:v>-0.42</c:v>
                </c:pt>
                <c:pt idx="1924">
                  <c:v>-0.34</c:v>
                </c:pt>
                <c:pt idx="1925">
                  <c:v>-0.34</c:v>
                </c:pt>
                <c:pt idx="1926">
                  <c:v>-0.34</c:v>
                </c:pt>
                <c:pt idx="1927">
                  <c:v>-0.3</c:v>
                </c:pt>
                <c:pt idx="1928">
                  <c:v>-0.26</c:v>
                </c:pt>
                <c:pt idx="1929">
                  <c:v>-0.18</c:v>
                </c:pt>
                <c:pt idx="1930">
                  <c:v>-0.14000000000000001</c:v>
                </c:pt>
                <c:pt idx="1931">
                  <c:v>-0.06</c:v>
                </c:pt>
                <c:pt idx="1932">
                  <c:v>0.02</c:v>
                </c:pt>
                <c:pt idx="1933">
                  <c:v>0.1</c:v>
                </c:pt>
                <c:pt idx="1934">
                  <c:v>0.26</c:v>
                </c:pt>
                <c:pt idx="1935">
                  <c:v>0.26</c:v>
                </c:pt>
                <c:pt idx="1936">
                  <c:v>0.3</c:v>
                </c:pt>
                <c:pt idx="1937">
                  <c:v>0.38</c:v>
                </c:pt>
                <c:pt idx="1938">
                  <c:v>0.38</c:v>
                </c:pt>
                <c:pt idx="1939">
                  <c:v>0.5</c:v>
                </c:pt>
                <c:pt idx="1940">
                  <c:v>0.46</c:v>
                </c:pt>
                <c:pt idx="1941">
                  <c:v>0.5</c:v>
                </c:pt>
                <c:pt idx="1942">
                  <c:v>0.46</c:v>
                </c:pt>
                <c:pt idx="1943">
                  <c:v>0.34</c:v>
                </c:pt>
                <c:pt idx="1944">
                  <c:v>0.1</c:v>
                </c:pt>
                <c:pt idx="1945">
                  <c:v>-0.14000000000000001</c:v>
                </c:pt>
                <c:pt idx="1946">
                  <c:v>-0.46</c:v>
                </c:pt>
                <c:pt idx="1947">
                  <c:v>-0.74</c:v>
                </c:pt>
                <c:pt idx="1948">
                  <c:v>-0.98</c:v>
                </c:pt>
                <c:pt idx="1949">
                  <c:v>-1.22</c:v>
                </c:pt>
                <c:pt idx="1950">
                  <c:v>-1.42</c:v>
                </c:pt>
                <c:pt idx="1951">
                  <c:v>-1.62</c:v>
                </c:pt>
                <c:pt idx="1952">
                  <c:v>-1.74</c:v>
                </c:pt>
                <c:pt idx="1953">
                  <c:v>-1.74</c:v>
                </c:pt>
                <c:pt idx="1954">
                  <c:v>-1.66</c:v>
                </c:pt>
                <c:pt idx="1955">
                  <c:v>-1.5</c:v>
                </c:pt>
                <c:pt idx="1956">
                  <c:v>-1.34</c:v>
                </c:pt>
                <c:pt idx="1957">
                  <c:v>-1.1399999999999999</c:v>
                </c:pt>
                <c:pt idx="1958">
                  <c:v>-0.9</c:v>
                </c:pt>
                <c:pt idx="1959">
                  <c:v>-0.62</c:v>
                </c:pt>
                <c:pt idx="1960">
                  <c:v>-0.42</c:v>
                </c:pt>
                <c:pt idx="1961">
                  <c:v>-0.18</c:v>
                </c:pt>
                <c:pt idx="1962">
                  <c:v>-0.1</c:v>
                </c:pt>
                <c:pt idx="1963">
                  <c:v>-0.02</c:v>
                </c:pt>
                <c:pt idx="1964">
                  <c:v>-0.02</c:v>
                </c:pt>
                <c:pt idx="1965">
                  <c:v>0.02</c:v>
                </c:pt>
                <c:pt idx="1966">
                  <c:v>-0.02</c:v>
                </c:pt>
                <c:pt idx="1967">
                  <c:v>0.02</c:v>
                </c:pt>
                <c:pt idx="1968">
                  <c:v>-0.02</c:v>
                </c:pt>
                <c:pt idx="1969">
                  <c:v>0.06</c:v>
                </c:pt>
                <c:pt idx="1970">
                  <c:v>0.06</c:v>
                </c:pt>
                <c:pt idx="1971">
                  <c:v>0.06</c:v>
                </c:pt>
                <c:pt idx="1972">
                  <c:v>0.1</c:v>
                </c:pt>
                <c:pt idx="1973">
                  <c:v>0.18</c:v>
                </c:pt>
                <c:pt idx="1974">
                  <c:v>0.26</c:v>
                </c:pt>
                <c:pt idx="1975">
                  <c:v>0.3</c:v>
                </c:pt>
                <c:pt idx="1976">
                  <c:v>0.3</c:v>
                </c:pt>
                <c:pt idx="1977">
                  <c:v>0.34</c:v>
                </c:pt>
                <c:pt idx="1978">
                  <c:v>0.34</c:v>
                </c:pt>
                <c:pt idx="1979">
                  <c:v>0.3</c:v>
                </c:pt>
                <c:pt idx="1980">
                  <c:v>0.3</c:v>
                </c:pt>
                <c:pt idx="1981">
                  <c:v>0.22</c:v>
                </c:pt>
                <c:pt idx="1982">
                  <c:v>0.22</c:v>
                </c:pt>
                <c:pt idx="1983">
                  <c:v>0.3</c:v>
                </c:pt>
                <c:pt idx="1984">
                  <c:v>0.34</c:v>
                </c:pt>
                <c:pt idx="1985">
                  <c:v>0.42</c:v>
                </c:pt>
                <c:pt idx="1986">
                  <c:v>0.38</c:v>
                </c:pt>
                <c:pt idx="1987">
                  <c:v>0.46</c:v>
                </c:pt>
                <c:pt idx="1988">
                  <c:v>0.57999999999999996</c:v>
                </c:pt>
                <c:pt idx="1989">
                  <c:v>0.9</c:v>
                </c:pt>
                <c:pt idx="1990">
                  <c:v>1.1399999999999999</c:v>
                </c:pt>
                <c:pt idx="1991">
                  <c:v>1.42</c:v>
                </c:pt>
                <c:pt idx="1992">
                  <c:v>1.7</c:v>
                </c:pt>
                <c:pt idx="1993">
                  <c:v>2.2200000000000002</c:v>
                </c:pt>
                <c:pt idx="1994">
                  <c:v>2.7</c:v>
                </c:pt>
                <c:pt idx="1995">
                  <c:v>3.06</c:v>
                </c:pt>
                <c:pt idx="1996">
                  <c:v>3.22</c:v>
                </c:pt>
                <c:pt idx="1997">
                  <c:v>3.42</c:v>
                </c:pt>
                <c:pt idx="1998">
                  <c:v>3.42</c:v>
                </c:pt>
                <c:pt idx="1999">
                  <c:v>3.26</c:v>
                </c:pt>
                <c:pt idx="2000">
                  <c:v>2.9</c:v>
                </c:pt>
                <c:pt idx="2001">
                  <c:v>2.54</c:v>
                </c:pt>
                <c:pt idx="2002">
                  <c:v>1.98</c:v>
                </c:pt>
                <c:pt idx="2003">
                  <c:v>1.38</c:v>
                </c:pt>
                <c:pt idx="2004">
                  <c:v>0.54</c:v>
                </c:pt>
                <c:pt idx="2005">
                  <c:v>-0.18</c:v>
                </c:pt>
                <c:pt idx="2006">
                  <c:v>-0.66</c:v>
                </c:pt>
                <c:pt idx="2007">
                  <c:v>-1.06</c:v>
                </c:pt>
                <c:pt idx="2008">
                  <c:v>-1.34</c:v>
                </c:pt>
                <c:pt idx="2009">
                  <c:v>-1.42</c:v>
                </c:pt>
                <c:pt idx="2010">
                  <c:v>-1.46</c:v>
                </c:pt>
                <c:pt idx="2011">
                  <c:v>-1.42</c:v>
                </c:pt>
                <c:pt idx="2012">
                  <c:v>-1.42</c:v>
                </c:pt>
                <c:pt idx="2013">
                  <c:v>-1.3</c:v>
                </c:pt>
                <c:pt idx="2014">
                  <c:v>-1.1000000000000001</c:v>
                </c:pt>
                <c:pt idx="2015">
                  <c:v>-0.86</c:v>
                </c:pt>
                <c:pt idx="2016">
                  <c:v>-0.82</c:v>
                </c:pt>
                <c:pt idx="2017">
                  <c:v>-0.78</c:v>
                </c:pt>
                <c:pt idx="2018">
                  <c:v>-0.74</c:v>
                </c:pt>
                <c:pt idx="2019">
                  <c:v>-0.78</c:v>
                </c:pt>
                <c:pt idx="2020">
                  <c:v>-0.78</c:v>
                </c:pt>
                <c:pt idx="2021">
                  <c:v>-0.7</c:v>
                </c:pt>
                <c:pt idx="2022">
                  <c:v>-0.7</c:v>
                </c:pt>
                <c:pt idx="2023">
                  <c:v>-0.62</c:v>
                </c:pt>
                <c:pt idx="2024">
                  <c:v>-0.57999999999999996</c:v>
                </c:pt>
                <c:pt idx="2025">
                  <c:v>-0.57999999999999996</c:v>
                </c:pt>
                <c:pt idx="2026">
                  <c:v>-0.5</c:v>
                </c:pt>
                <c:pt idx="2027">
                  <c:v>-0.38</c:v>
                </c:pt>
                <c:pt idx="2028">
                  <c:v>-0.3</c:v>
                </c:pt>
                <c:pt idx="2029">
                  <c:v>-0.34</c:v>
                </c:pt>
                <c:pt idx="2030">
                  <c:v>-0.42</c:v>
                </c:pt>
                <c:pt idx="2031">
                  <c:v>-0.38</c:v>
                </c:pt>
                <c:pt idx="2032">
                  <c:v>-0.34</c:v>
                </c:pt>
                <c:pt idx="2033">
                  <c:v>-0.3</c:v>
                </c:pt>
                <c:pt idx="2034">
                  <c:v>-0.3</c:v>
                </c:pt>
                <c:pt idx="2035">
                  <c:v>-0.22</c:v>
                </c:pt>
                <c:pt idx="2036">
                  <c:v>-0.14000000000000001</c:v>
                </c:pt>
                <c:pt idx="2037">
                  <c:v>-0.06</c:v>
                </c:pt>
                <c:pt idx="2038">
                  <c:v>0.06</c:v>
                </c:pt>
                <c:pt idx="2039">
                  <c:v>0.1</c:v>
                </c:pt>
                <c:pt idx="2040">
                  <c:v>0.14000000000000001</c:v>
                </c:pt>
                <c:pt idx="2041">
                  <c:v>0.18</c:v>
                </c:pt>
                <c:pt idx="2042">
                  <c:v>0.1</c:v>
                </c:pt>
                <c:pt idx="2043">
                  <c:v>0.02</c:v>
                </c:pt>
                <c:pt idx="2044">
                  <c:v>-0.06</c:v>
                </c:pt>
                <c:pt idx="2045">
                  <c:v>-0.1</c:v>
                </c:pt>
                <c:pt idx="2046">
                  <c:v>-0.26</c:v>
                </c:pt>
                <c:pt idx="2047">
                  <c:v>-0.46</c:v>
                </c:pt>
                <c:pt idx="2048">
                  <c:v>-0.7</c:v>
                </c:pt>
                <c:pt idx="2049">
                  <c:v>-0.86</c:v>
                </c:pt>
                <c:pt idx="2050">
                  <c:v>-1.02</c:v>
                </c:pt>
                <c:pt idx="2051">
                  <c:v>-1.18</c:v>
                </c:pt>
                <c:pt idx="2052">
                  <c:v>-1.3</c:v>
                </c:pt>
                <c:pt idx="2053">
                  <c:v>-1.38</c:v>
                </c:pt>
                <c:pt idx="2054">
                  <c:v>-1.38</c:v>
                </c:pt>
                <c:pt idx="2055">
                  <c:v>-1.42</c:v>
                </c:pt>
                <c:pt idx="2056">
                  <c:v>-1.38</c:v>
                </c:pt>
                <c:pt idx="2057">
                  <c:v>-1.22</c:v>
                </c:pt>
                <c:pt idx="2058">
                  <c:v>-1.06</c:v>
                </c:pt>
                <c:pt idx="2059">
                  <c:v>-0.82</c:v>
                </c:pt>
                <c:pt idx="2060">
                  <c:v>-0.66</c:v>
                </c:pt>
                <c:pt idx="2061">
                  <c:v>-0.5</c:v>
                </c:pt>
                <c:pt idx="2062">
                  <c:v>-0.34</c:v>
                </c:pt>
                <c:pt idx="2063">
                  <c:v>-0.22</c:v>
                </c:pt>
                <c:pt idx="2064">
                  <c:v>-0.22</c:v>
                </c:pt>
                <c:pt idx="2065">
                  <c:v>-0.1</c:v>
                </c:pt>
                <c:pt idx="2066">
                  <c:v>-0.06</c:v>
                </c:pt>
                <c:pt idx="2067">
                  <c:v>-0.06</c:v>
                </c:pt>
                <c:pt idx="2068">
                  <c:v>-0.1</c:v>
                </c:pt>
                <c:pt idx="2069">
                  <c:v>-0.1</c:v>
                </c:pt>
                <c:pt idx="2070">
                  <c:v>-0.1</c:v>
                </c:pt>
                <c:pt idx="2071">
                  <c:v>-0.06</c:v>
                </c:pt>
                <c:pt idx="2072">
                  <c:v>-0.02</c:v>
                </c:pt>
                <c:pt idx="2073">
                  <c:v>0.06</c:v>
                </c:pt>
                <c:pt idx="2074">
                  <c:v>0.1</c:v>
                </c:pt>
                <c:pt idx="2075">
                  <c:v>0.26</c:v>
                </c:pt>
                <c:pt idx="2076">
                  <c:v>0.46</c:v>
                </c:pt>
                <c:pt idx="2077">
                  <c:v>0.94</c:v>
                </c:pt>
                <c:pt idx="2078">
                  <c:v>1.42</c:v>
                </c:pt>
                <c:pt idx="2079">
                  <c:v>1.86</c:v>
                </c:pt>
                <c:pt idx="2080">
                  <c:v>2.34</c:v>
                </c:pt>
                <c:pt idx="2081">
                  <c:v>2.82</c:v>
                </c:pt>
                <c:pt idx="2082">
                  <c:v>3.26</c:v>
                </c:pt>
                <c:pt idx="2083">
                  <c:v>3.74</c:v>
                </c:pt>
                <c:pt idx="2084">
                  <c:v>4.0199999999999996</c:v>
                </c:pt>
                <c:pt idx="2085">
                  <c:v>4.26</c:v>
                </c:pt>
                <c:pt idx="2086">
                  <c:v>4.22</c:v>
                </c:pt>
                <c:pt idx="2087">
                  <c:v>3.94</c:v>
                </c:pt>
                <c:pt idx="2088">
                  <c:v>3.34</c:v>
                </c:pt>
                <c:pt idx="2089">
                  <c:v>2.66</c:v>
                </c:pt>
                <c:pt idx="2090">
                  <c:v>1.86</c:v>
                </c:pt>
                <c:pt idx="2091">
                  <c:v>1.02</c:v>
                </c:pt>
                <c:pt idx="2092">
                  <c:v>0.18</c:v>
                </c:pt>
                <c:pt idx="2093">
                  <c:v>-0.46</c:v>
                </c:pt>
                <c:pt idx="2094">
                  <c:v>-1.06</c:v>
                </c:pt>
                <c:pt idx="2095">
                  <c:v>-1.62</c:v>
                </c:pt>
                <c:pt idx="2096">
                  <c:v>-1.98</c:v>
                </c:pt>
                <c:pt idx="2097">
                  <c:v>-2.14</c:v>
                </c:pt>
                <c:pt idx="2098">
                  <c:v>-2.14</c:v>
                </c:pt>
                <c:pt idx="2099">
                  <c:v>-2.06</c:v>
                </c:pt>
                <c:pt idx="2100">
                  <c:v>-1.86</c:v>
                </c:pt>
                <c:pt idx="2101">
                  <c:v>-1.66</c:v>
                </c:pt>
                <c:pt idx="2102">
                  <c:v>-1.34</c:v>
                </c:pt>
                <c:pt idx="2103">
                  <c:v>-1.18</c:v>
                </c:pt>
                <c:pt idx="2104">
                  <c:v>-1.1000000000000001</c:v>
                </c:pt>
                <c:pt idx="2105">
                  <c:v>-0.98</c:v>
                </c:pt>
                <c:pt idx="2106">
                  <c:v>-0.86</c:v>
                </c:pt>
                <c:pt idx="2107">
                  <c:v>-0.78</c:v>
                </c:pt>
                <c:pt idx="2108">
                  <c:v>-0.7</c:v>
                </c:pt>
                <c:pt idx="2109">
                  <c:v>-0.66</c:v>
                </c:pt>
                <c:pt idx="2110">
                  <c:v>-0.57999999999999996</c:v>
                </c:pt>
                <c:pt idx="2111">
                  <c:v>-0.46</c:v>
                </c:pt>
                <c:pt idx="2112">
                  <c:v>-0.42</c:v>
                </c:pt>
                <c:pt idx="2113">
                  <c:v>-0.26</c:v>
                </c:pt>
                <c:pt idx="2114">
                  <c:v>-0.22</c:v>
                </c:pt>
                <c:pt idx="2115">
                  <c:v>-0.18</c:v>
                </c:pt>
                <c:pt idx="2116">
                  <c:v>-0.14000000000000001</c:v>
                </c:pt>
                <c:pt idx="2117">
                  <c:v>-0.14000000000000001</c:v>
                </c:pt>
                <c:pt idx="2118">
                  <c:v>-0.1</c:v>
                </c:pt>
                <c:pt idx="2119">
                  <c:v>-0.14000000000000001</c:v>
                </c:pt>
                <c:pt idx="2120">
                  <c:v>-0.1</c:v>
                </c:pt>
                <c:pt idx="2121">
                  <c:v>-0.06</c:v>
                </c:pt>
                <c:pt idx="2122">
                  <c:v>0.06</c:v>
                </c:pt>
                <c:pt idx="2123">
                  <c:v>0.1</c:v>
                </c:pt>
                <c:pt idx="2124">
                  <c:v>0.18</c:v>
                </c:pt>
                <c:pt idx="2125">
                  <c:v>0.34</c:v>
                </c:pt>
                <c:pt idx="2126">
                  <c:v>0.42</c:v>
                </c:pt>
                <c:pt idx="2127">
                  <c:v>0.5</c:v>
                </c:pt>
                <c:pt idx="2128">
                  <c:v>0.54</c:v>
                </c:pt>
                <c:pt idx="2129">
                  <c:v>0.66</c:v>
                </c:pt>
                <c:pt idx="2130">
                  <c:v>0.62</c:v>
                </c:pt>
                <c:pt idx="2131">
                  <c:v>0.54</c:v>
                </c:pt>
                <c:pt idx="2132">
                  <c:v>0.38</c:v>
                </c:pt>
                <c:pt idx="2133">
                  <c:v>0.1</c:v>
                </c:pt>
                <c:pt idx="2134">
                  <c:v>-0.14000000000000001</c:v>
                </c:pt>
                <c:pt idx="2135">
                  <c:v>-0.42</c:v>
                </c:pt>
                <c:pt idx="2136">
                  <c:v>-0.66</c:v>
                </c:pt>
                <c:pt idx="2137">
                  <c:v>-0.82</c:v>
                </c:pt>
                <c:pt idx="2138">
                  <c:v>-1.1399999999999999</c:v>
                </c:pt>
                <c:pt idx="2139">
                  <c:v>-1.42</c:v>
                </c:pt>
                <c:pt idx="2140">
                  <c:v>-1.58</c:v>
                </c:pt>
                <c:pt idx="2141">
                  <c:v>-1.74</c:v>
                </c:pt>
                <c:pt idx="2142">
                  <c:v>-1.74</c:v>
                </c:pt>
                <c:pt idx="2143">
                  <c:v>-1.66</c:v>
                </c:pt>
                <c:pt idx="2144">
                  <c:v>-1.58</c:v>
                </c:pt>
                <c:pt idx="2145">
                  <c:v>-1.38</c:v>
                </c:pt>
                <c:pt idx="2146">
                  <c:v>-1.18</c:v>
                </c:pt>
                <c:pt idx="2147">
                  <c:v>-0.9</c:v>
                </c:pt>
                <c:pt idx="2148">
                  <c:v>-0.7</c:v>
                </c:pt>
                <c:pt idx="2149">
                  <c:v>-0.46</c:v>
                </c:pt>
                <c:pt idx="2150">
                  <c:v>-0.3</c:v>
                </c:pt>
                <c:pt idx="2151">
                  <c:v>-0.18</c:v>
                </c:pt>
                <c:pt idx="2152">
                  <c:v>-0.14000000000000001</c:v>
                </c:pt>
                <c:pt idx="2153">
                  <c:v>-0.06</c:v>
                </c:pt>
                <c:pt idx="2154">
                  <c:v>0.02</c:v>
                </c:pt>
                <c:pt idx="2155">
                  <c:v>0.02</c:v>
                </c:pt>
                <c:pt idx="2156">
                  <c:v>-0.02</c:v>
                </c:pt>
                <c:pt idx="2157">
                  <c:v>0.02</c:v>
                </c:pt>
                <c:pt idx="2158">
                  <c:v>0.06</c:v>
                </c:pt>
                <c:pt idx="2159">
                  <c:v>0.06</c:v>
                </c:pt>
                <c:pt idx="2160">
                  <c:v>0.06</c:v>
                </c:pt>
                <c:pt idx="2161">
                  <c:v>0.18</c:v>
                </c:pt>
                <c:pt idx="2162">
                  <c:v>0.14000000000000001</c:v>
                </c:pt>
                <c:pt idx="2163">
                  <c:v>0.22</c:v>
                </c:pt>
                <c:pt idx="2164">
                  <c:v>0.22</c:v>
                </c:pt>
                <c:pt idx="2165">
                  <c:v>0.3</c:v>
                </c:pt>
                <c:pt idx="2166">
                  <c:v>0.3</c:v>
                </c:pt>
                <c:pt idx="2167">
                  <c:v>0.26</c:v>
                </c:pt>
                <c:pt idx="2168">
                  <c:v>0.26</c:v>
                </c:pt>
                <c:pt idx="2169">
                  <c:v>0.3</c:v>
                </c:pt>
                <c:pt idx="2170">
                  <c:v>0.26</c:v>
                </c:pt>
                <c:pt idx="2171">
                  <c:v>0.3</c:v>
                </c:pt>
                <c:pt idx="2172">
                  <c:v>0.26</c:v>
                </c:pt>
                <c:pt idx="2173">
                  <c:v>0.34</c:v>
                </c:pt>
                <c:pt idx="2174">
                  <c:v>0.5</c:v>
                </c:pt>
                <c:pt idx="2175">
                  <c:v>0.82</c:v>
                </c:pt>
                <c:pt idx="2176">
                  <c:v>1.1399999999999999</c:v>
                </c:pt>
                <c:pt idx="2177">
                  <c:v>1.62</c:v>
                </c:pt>
                <c:pt idx="2178">
                  <c:v>2.02</c:v>
                </c:pt>
                <c:pt idx="2179">
                  <c:v>2.42</c:v>
                </c:pt>
                <c:pt idx="2180">
                  <c:v>2.66</c:v>
                </c:pt>
                <c:pt idx="2181">
                  <c:v>2.98</c:v>
                </c:pt>
                <c:pt idx="2182">
                  <c:v>3.22</c:v>
                </c:pt>
                <c:pt idx="2183">
                  <c:v>3.42</c:v>
                </c:pt>
                <c:pt idx="2184">
                  <c:v>3.38</c:v>
                </c:pt>
                <c:pt idx="2185">
                  <c:v>3.34</c:v>
                </c:pt>
                <c:pt idx="2186">
                  <c:v>3.02</c:v>
                </c:pt>
                <c:pt idx="2187">
                  <c:v>2.58</c:v>
                </c:pt>
                <c:pt idx="2188">
                  <c:v>1.94</c:v>
                </c:pt>
                <c:pt idx="2189">
                  <c:v>1.26</c:v>
                </c:pt>
                <c:pt idx="2190">
                  <c:v>0.5</c:v>
                </c:pt>
                <c:pt idx="2191">
                  <c:v>-0.14000000000000001</c:v>
                </c:pt>
                <c:pt idx="2192">
                  <c:v>-0.62</c:v>
                </c:pt>
                <c:pt idx="2193">
                  <c:v>-0.9</c:v>
                </c:pt>
                <c:pt idx="2194">
                  <c:v>-1.18</c:v>
                </c:pt>
                <c:pt idx="2195">
                  <c:v>-1.42</c:v>
                </c:pt>
                <c:pt idx="2196">
                  <c:v>-1.5</c:v>
                </c:pt>
                <c:pt idx="2197">
                  <c:v>-1.62</c:v>
                </c:pt>
                <c:pt idx="2198">
                  <c:v>-1.42</c:v>
                </c:pt>
                <c:pt idx="2199">
                  <c:v>-1.26</c:v>
                </c:pt>
                <c:pt idx="2200">
                  <c:v>-1.02</c:v>
                </c:pt>
                <c:pt idx="2201">
                  <c:v>-0.9</c:v>
                </c:pt>
                <c:pt idx="2202">
                  <c:v>-0.74</c:v>
                </c:pt>
                <c:pt idx="2203">
                  <c:v>-0.74</c:v>
                </c:pt>
                <c:pt idx="2204">
                  <c:v>-0.78</c:v>
                </c:pt>
                <c:pt idx="2205">
                  <c:v>-0.78</c:v>
                </c:pt>
                <c:pt idx="2206">
                  <c:v>-0.7</c:v>
                </c:pt>
                <c:pt idx="2207">
                  <c:v>-0.7</c:v>
                </c:pt>
                <c:pt idx="2208">
                  <c:v>-0.66</c:v>
                </c:pt>
                <c:pt idx="2209">
                  <c:v>-0.66</c:v>
                </c:pt>
                <c:pt idx="2210">
                  <c:v>-0.7</c:v>
                </c:pt>
                <c:pt idx="2211">
                  <c:v>-0.54</c:v>
                </c:pt>
                <c:pt idx="2212">
                  <c:v>-0.46</c:v>
                </c:pt>
                <c:pt idx="2213">
                  <c:v>-0.38</c:v>
                </c:pt>
                <c:pt idx="2214">
                  <c:v>-0.34</c:v>
                </c:pt>
                <c:pt idx="2215">
                  <c:v>-0.3</c:v>
                </c:pt>
                <c:pt idx="2216">
                  <c:v>-0.3</c:v>
                </c:pt>
                <c:pt idx="2217">
                  <c:v>-0.34</c:v>
                </c:pt>
                <c:pt idx="2218">
                  <c:v>-0.26</c:v>
                </c:pt>
                <c:pt idx="2219">
                  <c:v>-0.18</c:v>
                </c:pt>
                <c:pt idx="2220">
                  <c:v>-0.18</c:v>
                </c:pt>
                <c:pt idx="2221">
                  <c:v>-0.14000000000000001</c:v>
                </c:pt>
                <c:pt idx="2222">
                  <c:v>-0.18</c:v>
                </c:pt>
                <c:pt idx="2223">
                  <c:v>-0.1</c:v>
                </c:pt>
                <c:pt idx="2224">
                  <c:v>0.02</c:v>
                </c:pt>
                <c:pt idx="2225">
                  <c:v>0.06</c:v>
                </c:pt>
                <c:pt idx="2226">
                  <c:v>0.14000000000000001</c:v>
                </c:pt>
                <c:pt idx="2227">
                  <c:v>0.22</c:v>
                </c:pt>
                <c:pt idx="2228">
                  <c:v>0.18</c:v>
                </c:pt>
                <c:pt idx="2229">
                  <c:v>0.18</c:v>
                </c:pt>
                <c:pt idx="2230">
                  <c:v>0.14000000000000001</c:v>
                </c:pt>
                <c:pt idx="2231">
                  <c:v>-0.06</c:v>
                </c:pt>
                <c:pt idx="2232">
                  <c:v>-0.3</c:v>
                </c:pt>
                <c:pt idx="2233">
                  <c:v>-0.5</c:v>
                </c:pt>
                <c:pt idx="2234">
                  <c:v>-0.74</c:v>
                </c:pt>
                <c:pt idx="2235">
                  <c:v>-0.94</c:v>
                </c:pt>
                <c:pt idx="2236">
                  <c:v>-1.1399999999999999</c:v>
                </c:pt>
                <c:pt idx="2237">
                  <c:v>-1.3</c:v>
                </c:pt>
                <c:pt idx="2238">
                  <c:v>-1.38</c:v>
                </c:pt>
                <c:pt idx="2239">
                  <c:v>-1.46</c:v>
                </c:pt>
                <c:pt idx="2240">
                  <c:v>-1.5</c:v>
                </c:pt>
                <c:pt idx="2241">
                  <c:v>-1.5</c:v>
                </c:pt>
                <c:pt idx="2242">
                  <c:v>-1.42</c:v>
                </c:pt>
                <c:pt idx="2243">
                  <c:v>-1.26</c:v>
                </c:pt>
                <c:pt idx="2244">
                  <c:v>-1.1000000000000001</c:v>
                </c:pt>
                <c:pt idx="2245">
                  <c:v>-0.86</c:v>
                </c:pt>
                <c:pt idx="2246">
                  <c:v>-0.62</c:v>
                </c:pt>
                <c:pt idx="2247">
                  <c:v>-0.46</c:v>
                </c:pt>
                <c:pt idx="2248">
                  <c:v>-0.34</c:v>
                </c:pt>
                <c:pt idx="2249">
                  <c:v>-0.22</c:v>
                </c:pt>
                <c:pt idx="2250">
                  <c:v>-0.14000000000000001</c:v>
                </c:pt>
                <c:pt idx="2251">
                  <c:v>-0.06</c:v>
                </c:pt>
                <c:pt idx="2252">
                  <c:v>-0.06</c:v>
                </c:pt>
                <c:pt idx="2253">
                  <c:v>-0.02</c:v>
                </c:pt>
                <c:pt idx="2254">
                  <c:v>-0.02</c:v>
                </c:pt>
                <c:pt idx="2255">
                  <c:v>-0.02</c:v>
                </c:pt>
                <c:pt idx="2256">
                  <c:v>0.02</c:v>
                </c:pt>
                <c:pt idx="2257">
                  <c:v>0.02</c:v>
                </c:pt>
                <c:pt idx="2258">
                  <c:v>0.02</c:v>
                </c:pt>
                <c:pt idx="2259">
                  <c:v>0.06</c:v>
                </c:pt>
                <c:pt idx="2260">
                  <c:v>0.06</c:v>
                </c:pt>
                <c:pt idx="2261">
                  <c:v>0.1</c:v>
                </c:pt>
                <c:pt idx="2262">
                  <c:v>0.14000000000000001</c:v>
                </c:pt>
                <c:pt idx="2263">
                  <c:v>0.22</c:v>
                </c:pt>
                <c:pt idx="2264">
                  <c:v>0.22</c:v>
                </c:pt>
                <c:pt idx="2265">
                  <c:v>0.34</c:v>
                </c:pt>
                <c:pt idx="2266">
                  <c:v>0.46</c:v>
                </c:pt>
                <c:pt idx="2267">
                  <c:v>0.62</c:v>
                </c:pt>
                <c:pt idx="2268">
                  <c:v>0.98</c:v>
                </c:pt>
                <c:pt idx="2269">
                  <c:v>1.42</c:v>
                </c:pt>
                <c:pt idx="2270">
                  <c:v>1.78</c:v>
                </c:pt>
                <c:pt idx="2271">
                  <c:v>2.1800000000000002</c:v>
                </c:pt>
                <c:pt idx="2272">
                  <c:v>2.5</c:v>
                </c:pt>
                <c:pt idx="2273">
                  <c:v>2.78</c:v>
                </c:pt>
                <c:pt idx="2274">
                  <c:v>3.06</c:v>
                </c:pt>
                <c:pt idx="2275">
                  <c:v>3.3</c:v>
                </c:pt>
                <c:pt idx="2276">
                  <c:v>3.42</c:v>
                </c:pt>
                <c:pt idx="2277">
                  <c:v>3.46</c:v>
                </c:pt>
                <c:pt idx="2278">
                  <c:v>3.26</c:v>
                </c:pt>
                <c:pt idx="2279">
                  <c:v>2.94</c:v>
                </c:pt>
                <c:pt idx="2280">
                  <c:v>2.46</c:v>
                </c:pt>
                <c:pt idx="2281">
                  <c:v>2.06</c:v>
                </c:pt>
                <c:pt idx="2282">
                  <c:v>1.7</c:v>
                </c:pt>
                <c:pt idx="2283">
                  <c:v>1.18</c:v>
                </c:pt>
                <c:pt idx="2284">
                  <c:v>0.5</c:v>
                </c:pt>
                <c:pt idx="2285">
                  <c:v>-0.18</c:v>
                </c:pt>
                <c:pt idx="2286">
                  <c:v>-0.66</c:v>
                </c:pt>
                <c:pt idx="2287">
                  <c:v>-0.98</c:v>
                </c:pt>
                <c:pt idx="2288">
                  <c:v>-1.26</c:v>
                </c:pt>
                <c:pt idx="2289">
                  <c:v>-1.42</c:v>
                </c:pt>
                <c:pt idx="2290">
                  <c:v>-1.5</c:v>
                </c:pt>
                <c:pt idx="2291">
                  <c:v>-1.62</c:v>
                </c:pt>
                <c:pt idx="2292">
                  <c:v>-1.74</c:v>
                </c:pt>
                <c:pt idx="2293">
                  <c:v>-1.66</c:v>
                </c:pt>
                <c:pt idx="2294">
                  <c:v>-1.46</c:v>
                </c:pt>
                <c:pt idx="2295">
                  <c:v>-1.18</c:v>
                </c:pt>
                <c:pt idx="2296">
                  <c:v>-0.94</c:v>
                </c:pt>
                <c:pt idx="2297">
                  <c:v>-0.74</c:v>
                </c:pt>
                <c:pt idx="2298">
                  <c:v>-0.62</c:v>
                </c:pt>
                <c:pt idx="2299">
                  <c:v>-0.62</c:v>
                </c:pt>
                <c:pt idx="2300">
                  <c:v>-0.54</c:v>
                </c:pt>
                <c:pt idx="2301">
                  <c:v>-0.46</c:v>
                </c:pt>
                <c:pt idx="2302">
                  <c:v>-0.42</c:v>
                </c:pt>
                <c:pt idx="2303">
                  <c:v>-0.46</c:v>
                </c:pt>
                <c:pt idx="2304">
                  <c:v>-0.54</c:v>
                </c:pt>
                <c:pt idx="2305">
                  <c:v>-0.57999999999999996</c:v>
                </c:pt>
                <c:pt idx="2306">
                  <c:v>-0.57999999999999996</c:v>
                </c:pt>
                <c:pt idx="2307">
                  <c:v>-0.46</c:v>
                </c:pt>
                <c:pt idx="2308">
                  <c:v>-0.42</c:v>
                </c:pt>
                <c:pt idx="2309">
                  <c:v>-0.34</c:v>
                </c:pt>
                <c:pt idx="2310">
                  <c:v>-0.34</c:v>
                </c:pt>
                <c:pt idx="2311">
                  <c:v>-0.22</c:v>
                </c:pt>
                <c:pt idx="2312">
                  <c:v>-0.1</c:v>
                </c:pt>
                <c:pt idx="2313">
                  <c:v>-0.02</c:v>
                </c:pt>
                <c:pt idx="2314">
                  <c:v>-0.02</c:v>
                </c:pt>
                <c:pt idx="2315">
                  <c:v>0.1</c:v>
                </c:pt>
                <c:pt idx="2316">
                  <c:v>0.1</c:v>
                </c:pt>
                <c:pt idx="2317">
                  <c:v>0.14000000000000001</c:v>
                </c:pt>
                <c:pt idx="2318">
                  <c:v>0.18</c:v>
                </c:pt>
                <c:pt idx="2319">
                  <c:v>0.26</c:v>
                </c:pt>
                <c:pt idx="2320">
                  <c:v>0.26</c:v>
                </c:pt>
                <c:pt idx="2321">
                  <c:v>0.3</c:v>
                </c:pt>
                <c:pt idx="2322">
                  <c:v>0.18</c:v>
                </c:pt>
                <c:pt idx="2323">
                  <c:v>0.14000000000000001</c:v>
                </c:pt>
                <c:pt idx="2324">
                  <c:v>0.02</c:v>
                </c:pt>
                <c:pt idx="2325">
                  <c:v>-0.1</c:v>
                </c:pt>
                <c:pt idx="2326">
                  <c:v>-0.3</c:v>
                </c:pt>
                <c:pt idx="2327">
                  <c:v>-0.54</c:v>
                </c:pt>
                <c:pt idx="2328">
                  <c:v>-0.78</c:v>
                </c:pt>
                <c:pt idx="2329">
                  <c:v>-0.98</c:v>
                </c:pt>
                <c:pt idx="2330">
                  <c:v>-1.18</c:v>
                </c:pt>
                <c:pt idx="2331">
                  <c:v>-1.3</c:v>
                </c:pt>
                <c:pt idx="2332">
                  <c:v>-1.42</c:v>
                </c:pt>
                <c:pt idx="2333">
                  <c:v>-1.46</c:v>
                </c:pt>
                <c:pt idx="2334">
                  <c:v>-1.42</c:v>
                </c:pt>
                <c:pt idx="2335">
                  <c:v>-1.42</c:v>
                </c:pt>
                <c:pt idx="2336">
                  <c:v>-1.34</c:v>
                </c:pt>
                <c:pt idx="2337">
                  <c:v>-1.26</c:v>
                </c:pt>
                <c:pt idx="2338">
                  <c:v>-1.06</c:v>
                </c:pt>
                <c:pt idx="2339">
                  <c:v>-0.86</c:v>
                </c:pt>
                <c:pt idx="2340">
                  <c:v>-0.66</c:v>
                </c:pt>
                <c:pt idx="2341">
                  <c:v>-0.5</c:v>
                </c:pt>
                <c:pt idx="2342">
                  <c:v>-0.42</c:v>
                </c:pt>
                <c:pt idx="2343">
                  <c:v>-0.3</c:v>
                </c:pt>
                <c:pt idx="2344">
                  <c:v>-0.26</c:v>
                </c:pt>
                <c:pt idx="2345">
                  <c:v>-0.14000000000000001</c:v>
                </c:pt>
                <c:pt idx="2346">
                  <c:v>-0.14000000000000001</c:v>
                </c:pt>
                <c:pt idx="2347">
                  <c:v>-0.02</c:v>
                </c:pt>
                <c:pt idx="2348">
                  <c:v>-0.02</c:v>
                </c:pt>
                <c:pt idx="2349">
                  <c:v>-0.02</c:v>
                </c:pt>
                <c:pt idx="2350">
                  <c:v>-0.06</c:v>
                </c:pt>
                <c:pt idx="2351">
                  <c:v>-0.02</c:v>
                </c:pt>
                <c:pt idx="2352">
                  <c:v>-0.06</c:v>
                </c:pt>
                <c:pt idx="2353">
                  <c:v>-0.02</c:v>
                </c:pt>
                <c:pt idx="2354">
                  <c:v>0.02</c:v>
                </c:pt>
                <c:pt idx="2355">
                  <c:v>0.1</c:v>
                </c:pt>
                <c:pt idx="2356">
                  <c:v>0.06</c:v>
                </c:pt>
                <c:pt idx="2357">
                  <c:v>0.1</c:v>
                </c:pt>
                <c:pt idx="2358">
                  <c:v>0.18</c:v>
                </c:pt>
                <c:pt idx="2359">
                  <c:v>0.3</c:v>
                </c:pt>
                <c:pt idx="2360">
                  <c:v>0.38</c:v>
                </c:pt>
                <c:pt idx="2361">
                  <c:v>0.7</c:v>
                </c:pt>
                <c:pt idx="2362">
                  <c:v>1.1399999999999999</c:v>
                </c:pt>
                <c:pt idx="2363">
                  <c:v>1.7</c:v>
                </c:pt>
                <c:pt idx="2364">
                  <c:v>2.2599999999999998</c:v>
                </c:pt>
                <c:pt idx="2365">
                  <c:v>2.9</c:v>
                </c:pt>
                <c:pt idx="2366">
                  <c:v>3.46</c:v>
                </c:pt>
                <c:pt idx="2367">
                  <c:v>3.94</c:v>
                </c:pt>
                <c:pt idx="2368">
                  <c:v>4.1399999999999997</c:v>
                </c:pt>
                <c:pt idx="2369">
                  <c:v>4.3</c:v>
                </c:pt>
                <c:pt idx="2370">
                  <c:v>4.26</c:v>
                </c:pt>
                <c:pt idx="2371">
                  <c:v>4.18</c:v>
                </c:pt>
                <c:pt idx="2372">
                  <c:v>3.78</c:v>
                </c:pt>
                <c:pt idx="2373">
                  <c:v>3.06</c:v>
                </c:pt>
                <c:pt idx="2374">
                  <c:v>1.98</c:v>
                </c:pt>
                <c:pt idx="2375">
                  <c:v>0.9</c:v>
                </c:pt>
                <c:pt idx="2376">
                  <c:v>-0.14000000000000001</c:v>
                </c:pt>
                <c:pt idx="2377">
                  <c:v>-0.86</c:v>
                </c:pt>
                <c:pt idx="2378">
                  <c:v>-1.46</c:v>
                </c:pt>
                <c:pt idx="2379">
                  <c:v>-1.86</c:v>
                </c:pt>
                <c:pt idx="2380">
                  <c:v>-2.14</c:v>
                </c:pt>
                <c:pt idx="2381">
                  <c:v>-2.2999999999999998</c:v>
                </c:pt>
                <c:pt idx="2382">
                  <c:v>-2.2200000000000002</c:v>
                </c:pt>
                <c:pt idx="2383">
                  <c:v>-2.1</c:v>
                </c:pt>
                <c:pt idx="2384">
                  <c:v>-1.74</c:v>
                </c:pt>
                <c:pt idx="2385">
                  <c:v>-1.34</c:v>
                </c:pt>
                <c:pt idx="2386">
                  <c:v>-1.1399999999999999</c:v>
                </c:pt>
                <c:pt idx="2387">
                  <c:v>-0.94</c:v>
                </c:pt>
                <c:pt idx="2388">
                  <c:v>-0.82</c:v>
                </c:pt>
                <c:pt idx="2389">
                  <c:v>-0.74</c:v>
                </c:pt>
                <c:pt idx="2390">
                  <c:v>-0.7</c:v>
                </c:pt>
                <c:pt idx="2391">
                  <c:v>-0.66</c:v>
                </c:pt>
                <c:pt idx="2392">
                  <c:v>-0.7</c:v>
                </c:pt>
                <c:pt idx="2393">
                  <c:v>-0.66</c:v>
                </c:pt>
                <c:pt idx="2394">
                  <c:v>-0.66</c:v>
                </c:pt>
                <c:pt idx="2395">
                  <c:v>-0.7</c:v>
                </c:pt>
                <c:pt idx="2396">
                  <c:v>-0.54</c:v>
                </c:pt>
                <c:pt idx="2397">
                  <c:v>-0.38</c:v>
                </c:pt>
                <c:pt idx="2398">
                  <c:v>-0.3</c:v>
                </c:pt>
                <c:pt idx="2399">
                  <c:v>-0.14000000000000001</c:v>
                </c:pt>
                <c:pt idx="2400">
                  <c:v>-0.14000000000000001</c:v>
                </c:pt>
                <c:pt idx="2401">
                  <c:v>-0.14000000000000001</c:v>
                </c:pt>
                <c:pt idx="2402">
                  <c:v>-0.14000000000000001</c:v>
                </c:pt>
                <c:pt idx="2403">
                  <c:v>-0.14000000000000001</c:v>
                </c:pt>
                <c:pt idx="2404">
                  <c:v>-0.14000000000000001</c:v>
                </c:pt>
                <c:pt idx="2405">
                  <c:v>-0.06</c:v>
                </c:pt>
                <c:pt idx="2406">
                  <c:v>0.02</c:v>
                </c:pt>
                <c:pt idx="2407">
                  <c:v>0.02</c:v>
                </c:pt>
                <c:pt idx="2408">
                  <c:v>0.06</c:v>
                </c:pt>
                <c:pt idx="2409">
                  <c:v>0.22</c:v>
                </c:pt>
                <c:pt idx="2410">
                  <c:v>0.3</c:v>
                </c:pt>
                <c:pt idx="2411">
                  <c:v>0.46</c:v>
                </c:pt>
                <c:pt idx="2412">
                  <c:v>0.5</c:v>
                </c:pt>
                <c:pt idx="2413">
                  <c:v>0.54</c:v>
                </c:pt>
                <c:pt idx="2414">
                  <c:v>0.5</c:v>
                </c:pt>
                <c:pt idx="2415">
                  <c:v>0.5</c:v>
                </c:pt>
                <c:pt idx="2416">
                  <c:v>0.38</c:v>
                </c:pt>
                <c:pt idx="2417">
                  <c:v>0.18</c:v>
                </c:pt>
                <c:pt idx="2418">
                  <c:v>-0.18</c:v>
                </c:pt>
                <c:pt idx="2419">
                  <c:v>-0.5</c:v>
                </c:pt>
                <c:pt idx="2420">
                  <c:v>-0.82</c:v>
                </c:pt>
                <c:pt idx="2421">
                  <c:v>-1.06</c:v>
                </c:pt>
                <c:pt idx="2422">
                  <c:v>-1.3</c:v>
                </c:pt>
                <c:pt idx="2423">
                  <c:v>-1.54</c:v>
                </c:pt>
                <c:pt idx="2424">
                  <c:v>-1.78</c:v>
                </c:pt>
                <c:pt idx="2425">
                  <c:v>-1.86</c:v>
                </c:pt>
                <c:pt idx="2426">
                  <c:v>-1.98</c:v>
                </c:pt>
                <c:pt idx="2427">
                  <c:v>-1.94</c:v>
                </c:pt>
                <c:pt idx="2428">
                  <c:v>-1.78</c:v>
                </c:pt>
                <c:pt idx="2429">
                  <c:v>-1.5</c:v>
                </c:pt>
                <c:pt idx="2430">
                  <c:v>-1.18</c:v>
                </c:pt>
                <c:pt idx="2431">
                  <c:v>-0.9</c:v>
                </c:pt>
                <c:pt idx="2432">
                  <c:v>-0.7</c:v>
                </c:pt>
                <c:pt idx="2433">
                  <c:v>-0.42</c:v>
                </c:pt>
                <c:pt idx="2434">
                  <c:v>-0.22</c:v>
                </c:pt>
                <c:pt idx="2435">
                  <c:v>-0.02</c:v>
                </c:pt>
                <c:pt idx="2436">
                  <c:v>0.02</c:v>
                </c:pt>
                <c:pt idx="2437">
                  <c:v>0.1</c:v>
                </c:pt>
                <c:pt idx="2438">
                  <c:v>0.1</c:v>
                </c:pt>
                <c:pt idx="2439">
                  <c:v>0.06</c:v>
                </c:pt>
                <c:pt idx="2440">
                  <c:v>-0.02</c:v>
                </c:pt>
                <c:pt idx="2441">
                  <c:v>0.06</c:v>
                </c:pt>
                <c:pt idx="2442">
                  <c:v>0.06</c:v>
                </c:pt>
                <c:pt idx="2443">
                  <c:v>0.1</c:v>
                </c:pt>
                <c:pt idx="2444">
                  <c:v>0.14000000000000001</c:v>
                </c:pt>
                <c:pt idx="2445">
                  <c:v>0.14000000000000001</c:v>
                </c:pt>
                <c:pt idx="2446">
                  <c:v>0.18</c:v>
                </c:pt>
                <c:pt idx="2447">
                  <c:v>0.3</c:v>
                </c:pt>
                <c:pt idx="2448">
                  <c:v>0.3</c:v>
                </c:pt>
                <c:pt idx="2449">
                  <c:v>0.38</c:v>
                </c:pt>
                <c:pt idx="2450">
                  <c:v>0.34</c:v>
                </c:pt>
                <c:pt idx="2451">
                  <c:v>0.3</c:v>
                </c:pt>
                <c:pt idx="2452">
                  <c:v>0.22</c:v>
                </c:pt>
                <c:pt idx="2453">
                  <c:v>0.18</c:v>
                </c:pt>
                <c:pt idx="2454">
                  <c:v>0.18</c:v>
                </c:pt>
                <c:pt idx="2455">
                  <c:v>0.14000000000000001</c:v>
                </c:pt>
                <c:pt idx="2456">
                  <c:v>0.22</c:v>
                </c:pt>
                <c:pt idx="2457">
                  <c:v>0.26</c:v>
                </c:pt>
                <c:pt idx="2458">
                  <c:v>0.34</c:v>
                </c:pt>
                <c:pt idx="2459">
                  <c:v>0.38</c:v>
                </c:pt>
                <c:pt idx="2460">
                  <c:v>0.38</c:v>
                </c:pt>
                <c:pt idx="2461">
                  <c:v>0.54</c:v>
                </c:pt>
                <c:pt idx="2462">
                  <c:v>0.78</c:v>
                </c:pt>
                <c:pt idx="2463">
                  <c:v>1.1399999999999999</c:v>
                </c:pt>
                <c:pt idx="2464">
                  <c:v>1.46</c:v>
                </c:pt>
                <c:pt idx="2465">
                  <c:v>1.78</c:v>
                </c:pt>
                <c:pt idx="2466">
                  <c:v>2.02</c:v>
                </c:pt>
                <c:pt idx="2467">
                  <c:v>2.38</c:v>
                </c:pt>
                <c:pt idx="2468">
                  <c:v>2.7</c:v>
                </c:pt>
                <c:pt idx="2469">
                  <c:v>3.02</c:v>
                </c:pt>
                <c:pt idx="2470">
                  <c:v>3.18</c:v>
                </c:pt>
                <c:pt idx="2471">
                  <c:v>3.3</c:v>
                </c:pt>
                <c:pt idx="2472">
                  <c:v>3.26</c:v>
                </c:pt>
                <c:pt idx="2473">
                  <c:v>3.14</c:v>
                </c:pt>
                <c:pt idx="2474">
                  <c:v>2.9</c:v>
                </c:pt>
                <c:pt idx="2475">
                  <c:v>2.58</c:v>
                </c:pt>
                <c:pt idx="2476">
                  <c:v>2.02</c:v>
                </c:pt>
                <c:pt idx="2477">
                  <c:v>1.34</c:v>
                </c:pt>
                <c:pt idx="2478">
                  <c:v>0.62</c:v>
                </c:pt>
                <c:pt idx="2479">
                  <c:v>-0.02</c:v>
                </c:pt>
                <c:pt idx="2480">
                  <c:v>-0.5</c:v>
                </c:pt>
                <c:pt idx="2481">
                  <c:v>-0.78</c:v>
                </c:pt>
                <c:pt idx="2482">
                  <c:v>-1.1000000000000001</c:v>
                </c:pt>
                <c:pt idx="2483">
                  <c:v>-1.26</c:v>
                </c:pt>
                <c:pt idx="2484">
                  <c:v>-1.46</c:v>
                </c:pt>
                <c:pt idx="2485">
                  <c:v>-1.54</c:v>
                </c:pt>
                <c:pt idx="2486">
                  <c:v>-1.5</c:v>
                </c:pt>
                <c:pt idx="2487">
                  <c:v>-1.3</c:v>
                </c:pt>
                <c:pt idx="2488">
                  <c:v>-1.22</c:v>
                </c:pt>
                <c:pt idx="2489">
                  <c:v>-1.06</c:v>
                </c:pt>
                <c:pt idx="2490">
                  <c:v>-0.9</c:v>
                </c:pt>
                <c:pt idx="2491">
                  <c:v>-0.9</c:v>
                </c:pt>
                <c:pt idx="2492">
                  <c:v>-0.82</c:v>
                </c:pt>
                <c:pt idx="2493">
                  <c:v>-0.82</c:v>
                </c:pt>
                <c:pt idx="2494">
                  <c:v>-0.74</c:v>
                </c:pt>
                <c:pt idx="2495">
                  <c:v>-0.78</c:v>
                </c:pt>
                <c:pt idx="2496">
                  <c:v>-0.78</c:v>
                </c:pt>
                <c:pt idx="2497">
                  <c:v>-0.74</c:v>
                </c:pt>
                <c:pt idx="2498">
                  <c:v>-0.7</c:v>
                </c:pt>
                <c:pt idx="2499">
                  <c:v>-0.66</c:v>
                </c:pt>
                <c:pt idx="2500">
                  <c:v>-0.57999999999999996</c:v>
                </c:pt>
                <c:pt idx="2501">
                  <c:v>-0.46</c:v>
                </c:pt>
                <c:pt idx="2502">
                  <c:v>-0.42</c:v>
                </c:pt>
                <c:pt idx="2503">
                  <c:v>-0.46</c:v>
                </c:pt>
                <c:pt idx="2504">
                  <c:v>-0.46</c:v>
                </c:pt>
                <c:pt idx="2505">
                  <c:v>-0.42</c:v>
                </c:pt>
                <c:pt idx="2506">
                  <c:v>-0.3</c:v>
                </c:pt>
                <c:pt idx="2507">
                  <c:v>-0.18</c:v>
                </c:pt>
                <c:pt idx="2508">
                  <c:v>-0.18</c:v>
                </c:pt>
                <c:pt idx="2509">
                  <c:v>-0.18</c:v>
                </c:pt>
                <c:pt idx="2510">
                  <c:v>-0.14000000000000001</c:v>
                </c:pt>
                <c:pt idx="2511">
                  <c:v>-0.14000000000000001</c:v>
                </c:pt>
                <c:pt idx="2512">
                  <c:v>-0.02</c:v>
                </c:pt>
                <c:pt idx="2513">
                  <c:v>0.06</c:v>
                </c:pt>
                <c:pt idx="2514">
                  <c:v>0.1</c:v>
                </c:pt>
                <c:pt idx="2515">
                  <c:v>0.14000000000000001</c:v>
                </c:pt>
                <c:pt idx="2516">
                  <c:v>0.1</c:v>
                </c:pt>
                <c:pt idx="2517">
                  <c:v>0.06</c:v>
                </c:pt>
                <c:pt idx="2518">
                  <c:v>-0.06</c:v>
                </c:pt>
                <c:pt idx="2519">
                  <c:v>-0.18</c:v>
                </c:pt>
                <c:pt idx="2520">
                  <c:v>-0.38</c:v>
                </c:pt>
                <c:pt idx="2521">
                  <c:v>-0.57999999999999996</c:v>
                </c:pt>
                <c:pt idx="2522">
                  <c:v>-0.74</c:v>
                </c:pt>
                <c:pt idx="2523">
                  <c:v>-0.9</c:v>
                </c:pt>
                <c:pt idx="2524">
                  <c:v>-1.06</c:v>
                </c:pt>
                <c:pt idx="2525">
                  <c:v>-1.1399999999999999</c:v>
                </c:pt>
                <c:pt idx="2526">
                  <c:v>-1.3</c:v>
                </c:pt>
                <c:pt idx="2527">
                  <c:v>-1.3</c:v>
                </c:pt>
                <c:pt idx="2528">
                  <c:v>-1.42</c:v>
                </c:pt>
                <c:pt idx="2529">
                  <c:v>-1.38</c:v>
                </c:pt>
                <c:pt idx="2530">
                  <c:v>-1.42</c:v>
                </c:pt>
                <c:pt idx="2531">
                  <c:v>-1.3</c:v>
                </c:pt>
                <c:pt idx="2532">
                  <c:v>-1.1000000000000001</c:v>
                </c:pt>
                <c:pt idx="2533">
                  <c:v>-0.9</c:v>
                </c:pt>
                <c:pt idx="2534">
                  <c:v>-0.7</c:v>
                </c:pt>
                <c:pt idx="2535">
                  <c:v>-0.5</c:v>
                </c:pt>
                <c:pt idx="2536">
                  <c:v>-0.46</c:v>
                </c:pt>
                <c:pt idx="2537">
                  <c:v>-0.38</c:v>
                </c:pt>
                <c:pt idx="2538">
                  <c:v>-0.26</c:v>
                </c:pt>
                <c:pt idx="2539">
                  <c:v>-0.18</c:v>
                </c:pt>
                <c:pt idx="2540">
                  <c:v>-0.1</c:v>
                </c:pt>
                <c:pt idx="2541">
                  <c:v>-0.06</c:v>
                </c:pt>
                <c:pt idx="2542">
                  <c:v>-0.02</c:v>
                </c:pt>
                <c:pt idx="2543">
                  <c:v>-0.06</c:v>
                </c:pt>
                <c:pt idx="2544">
                  <c:v>-0.06</c:v>
                </c:pt>
                <c:pt idx="2545">
                  <c:v>0.06</c:v>
                </c:pt>
                <c:pt idx="2546">
                  <c:v>0.1</c:v>
                </c:pt>
                <c:pt idx="2547">
                  <c:v>0.18</c:v>
                </c:pt>
                <c:pt idx="2548">
                  <c:v>0.22</c:v>
                </c:pt>
                <c:pt idx="2549">
                  <c:v>0.46</c:v>
                </c:pt>
                <c:pt idx="2550">
                  <c:v>0.86</c:v>
                </c:pt>
                <c:pt idx="2551">
                  <c:v>1.38</c:v>
                </c:pt>
                <c:pt idx="2552">
                  <c:v>1.9</c:v>
                </c:pt>
                <c:pt idx="2553">
                  <c:v>2.42</c:v>
                </c:pt>
                <c:pt idx="2554">
                  <c:v>2.9</c:v>
                </c:pt>
                <c:pt idx="2555">
                  <c:v>3.26</c:v>
                </c:pt>
                <c:pt idx="2556">
                  <c:v>3.58</c:v>
                </c:pt>
                <c:pt idx="2557">
                  <c:v>3.98</c:v>
                </c:pt>
                <c:pt idx="2558">
                  <c:v>4.26</c:v>
                </c:pt>
                <c:pt idx="2559">
                  <c:v>4.3</c:v>
                </c:pt>
                <c:pt idx="2560">
                  <c:v>3.98</c:v>
                </c:pt>
                <c:pt idx="2561">
                  <c:v>3.5</c:v>
                </c:pt>
                <c:pt idx="2562">
                  <c:v>2.7</c:v>
                </c:pt>
                <c:pt idx="2563">
                  <c:v>1.94</c:v>
                </c:pt>
                <c:pt idx="2564">
                  <c:v>1.1399999999999999</c:v>
                </c:pt>
                <c:pt idx="2565">
                  <c:v>0.38</c:v>
                </c:pt>
                <c:pt idx="2566">
                  <c:v>-0.26</c:v>
                </c:pt>
                <c:pt idx="2567">
                  <c:v>-0.86</c:v>
                </c:pt>
                <c:pt idx="2568">
                  <c:v>-1.34</c:v>
                </c:pt>
                <c:pt idx="2569">
                  <c:v>-1.7</c:v>
                </c:pt>
                <c:pt idx="2570">
                  <c:v>-1.94</c:v>
                </c:pt>
                <c:pt idx="2571">
                  <c:v>-2.06</c:v>
                </c:pt>
                <c:pt idx="2572">
                  <c:v>-1.98</c:v>
                </c:pt>
                <c:pt idx="2573">
                  <c:v>-1.86</c:v>
                </c:pt>
                <c:pt idx="2574">
                  <c:v>-1.66</c:v>
                </c:pt>
                <c:pt idx="2575">
                  <c:v>-1.5</c:v>
                </c:pt>
                <c:pt idx="2576">
                  <c:v>-1.34</c:v>
                </c:pt>
                <c:pt idx="2577">
                  <c:v>-1.1399999999999999</c:v>
                </c:pt>
                <c:pt idx="2578">
                  <c:v>-1.1000000000000001</c:v>
                </c:pt>
                <c:pt idx="2579">
                  <c:v>-1.02</c:v>
                </c:pt>
                <c:pt idx="2580">
                  <c:v>-0.94</c:v>
                </c:pt>
                <c:pt idx="2581">
                  <c:v>-0.86</c:v>
                </c:pt>
                <c:pt idx="2582">
                  <c:v>-0.7</c:v>
                </c:pt>
                <c:pt idx="2583">
                  <c:v>-0.62</c:v>
                </c:pt>
                <c:pt idx="2584">
                  <c:v>-0.46</c:v>
                </c:pt>
                <c:pt idx="2585">
                  <c:v>-0.38</c:v>
                </c:pt>
                <c:pt idx="2586">
                  <c:v>-0.18</c:v>
                </c:pt>
                <c:pt idx="2587">
                  <c:v>-0.1</c:v>
                </c:pt>
                <c:pt idx="2588">
                  <c:v>-0.06</c:v>
                </c:pt>
                <c:pt idx="2589">
                  <c:v>-0.02</c:v>
                </c:pt>
                <c:pt idx="2590">
                  <c:v>-0.02</c:v>
                </c:pt>
                <c:pt idx="2591">
                  <c:v>-0.06</c:v>
                </c:pt>
                <c:pt idx="2592">
                  <c:v>-0.14000000000000001</c:v>
                </c:pt>
                <c:pt idx="2593">
                  <c:v>-0.14000000000000001</c:v>
                </c:pt>
                <c:pt idx="2594">
                  <c:v>-0.02</c:v>
                </c:pt>
                <c:pt idx="2595">
                  <c:v>0.02</c:v>
                </c:pt>
                <c:pt idx="2596">
                  <c:v>0.06</c:v>
                </c:pt>
                <c:pt idx="2597">
                  <c:v>0.18</c:v>
                </c:pt>
                <c:pt idx="2598">
                  <c:v>0.3</c:v>
                </c:pt>
                <c:pt idx="2599">
                  <c:v>0.38</c:v>
                </c:pt>
                <c:pt idx="2600">
                  <c:v>0.46</c:v>
                </c:pt>
                <c:pt idx="2601">
                  <c:v>0.57999999999999996</c:v>
                </c:pt>
                <c:pt idx="2602">
                  <c:v>0.62</c:v>
                </c:pt>
                <c:pt idx="2603">
                  <c:v>0.62</c:v>
                </c:pt>
                <c:pt idx="2604">
                  <c:v>0.5</c:v>
                </c:pt>
                <c:pt idx="2605">
                  <c:v>0.34</c:v>
                </c:pt>
                <c:pt idx="2606">
                  <c:v>0.18</c:v>
                </c:pt>
                <c:pt idx="2607">
                  <c:v>-0.14000000000000001</c:v>
                </c:pt>
                <c:pt idx="2608">
                  <c:v>-0.38</c:v>
                </c:pt>
                <c:pt idx="2609">
                  <c:v>-0.62</c:v>
                </c:pt>
                <c:pt idx="2610">
                  <c:v>-0.86</c:v>
                </c:pt>
                <c:pt idx="2611">
                  <c:v>-1.1000000000000001</c:v>
                </c:pt>
                <c:pt idx="2612">
                  <c:v>-1.34</c:v>
                </c:pt>
                <c:pt idx="2613">
                  <c:v>-1.58</c:v>
                </c:pt>
                <c:pt idx="2614">
                  <c:v>-1.7</c:v>
                </c:pt>
                <c:pt idx="2615">
                  <c:v>-1.7</c:v>
                </c:pt>
                <c:pt idx="2616">
                  <c:v>-1.66</c:v>
                </c:pt>
                <c:pt idx="2617">
                  <c:v>-1.58</c:v>
                </c:pt>
                <c:pt idx="2618">
                  <c:v>-1.38</c:v>
                </c:pt>
                <c:pt idx="2619">
                  <c:v>-1.18</c:v>
                </c:pt>
                <c:pt idx="2620">
                  <c:v>-0.98</c:v>
                </c:pt>
                <c:pt idx="2621">
                  <c:v>-0.78</c:v>
                </c:pt>
                <c:pt idx="2622">
                  <c:v>-0.57999999999999996</c:v>
                </c:pt>
                <c:pt idx="2623">
                  <c:v>-0.38</c:v>
                </c:pt>
                <c:pt idx="2624">
                  <c:v>-0.26</c:v>
                </c:pt>
                <c:pt idx="2625">
                  <c:v>-0.18</c:v>
                </c:pt>
                <c:pt idx="2626">
                  <c:v>-0.1</c:v>
                </c:pt>
                <c:pt idx="2627">
                  <c:v>-0.06</c:v>
                </c:pt>
                <c:pt idx="2628">
                  <c:v>-0.02</c:v>
                </c:pt>
                <c:pt idx="2629">
                  <c:v>-0.02</c:v>
                </c:pt>
                <c:pt idx="2630">
                  <c:v>0.02</c:v>
                </c:pt>
                <c:pt idx="2631">
                  <c:v>0.06</c:v>
                </c:pt>
                <c:pt idx="2632">
                  <c:v>0.06</c:v>
                </c:pt>
                <c:pt idx="2633">
                  <c:v>0.14000000000000001</c:v>
                </c:pt>
                <c:pt idx="2634">
                  <c:v>0.14000000000000001</c:v>
                </c:pt>
                <c:pt idx="2635">
                  <c:v>0.18</c:v>
                </c:pt>
                <c:pt idx="2636">
                  <c:v>0.22</c:v>
                </c:pt>
                <c:pt idx="2637">
                  <c:v>0.3</c:v>
                </c:pt>
                <c:pt idx="2638">
                  <c:v>0.26</c:v>
                </c:pt>
                <c:pt idx="2639">
                  <c:v>0.18</c:v>
                </c:pt>
                <c:pt idx="2640">
                  <c:v>0.18</c:v>
                </c:pt>
                <c:pt idx="2641">
                  <c:v>0.18</c:v>
                </c:pt>
                <c:pt idx="2642">
                  <c:v>0.22</c:v>
                </c:pt>
                <c:pt idx="2643">
                  <c:v>0.22</c:v>
                </c:pt>
                <c:pt idx="2644">
                  <c:v>0.22</c:v>
                </c:pt>
                <c:pt idx="2645">
                  <c:v>0.26</c:v>
                </c:pt>
                <c:pt idx="2646">
                  <c:v>0.3</c:v>
                </c:pt>
                <c:pt idx="2647">
                  <c:v>0.38</c:v>
                </c:pt>
                <c:pt idx="2648">
                  <c:v>0.5</c:v>
                </c:pt>
                <c:pt idx="2649">
                  <c:v>0.82</c:v>
                </c:pt>
                <c:pt idx="2650">
                  <c:v>1.06</c:v>
                </c:pt>
                <c:pt idx="2651">
                  <c:v>1.26</c:v>
                </c:pt>
                <c:pt idx="2652">
                  <c:v>1.42</c:v>
                </c:pt>
                <c:pt idx="2653">
                  <c:v>1.82</c:v>
                </c:pt>
                <c:pt idx="2654">
                  <c:v>2.34</c:v>
                </c:pt>
                <c:pt idx="2655">
                  <c:v>2.78</c:v>
                </c:pt>
                <c:pt idx="2656">
                  <c:v>3.02</c:v>
                </c:pt>
                <c:pt idx="2657">
                  <c:v>3.06</c:v>
                </c:pt>
                <c:pt idx="2658">
                  <c:v>3.02</c:v>
                </c:pt>
                <c:pt idx="2659">
                  <c:v>2.9</c:v>
                </c:pt>
                <c:pt idx="2660">
                  <c:v>2.66</c:v>
                </c:pt>
                <c:pt idx="2661">
                  <c:v>2.62</c:v>
                </c:pt>
                <c:pt idx="2662">
                  <c:v>2.5</c:v>
                </c:pt>
                <c:pt idx="2663">
                  <c:v>2.1800000000000002</c:v>
                </c:pt>
                <c:pt idx="2664">
                  <c:v>1.5</c:v>
                </c:pt>
                <c:pt idx="2665">
                  <c:v>0.78</c:v>
                </c:pt>
                <c:pt idx="2666">
                  <c:v>0.1</c:v>
                </c:pt>
                <c:pt idx="2667">
                  <c:v>-0.46</c:v>
                </c:pt>
                <c:pt idx="2668">
                  <c:v>-0.74</c:v>
                </c:pt>
                <c:pt idx="2669">
                  <c:v>-0.9</c:v>
                </c:pt>
                <c:pt idx="2670">
                  <c:v>-1.06</c:v>
                </c:pt>
                <c:pt idx="2671">
                  <c:v>-1.26</c:v>
                </c:pt>
                <c:pt idx="2672">
                  <c:v>-1.42</c:v>
                </c:pt>
                <c:pt idx="2673">
                  <c:v>-1.46</c:v>
                </c:pt>
                <c:pt idx="2674">
                  <c:v>-1.42</c:v>
                </c:pt>
                <c:pt idx="2675">
                  <c:v>-1.26</c:v>
                </c:pt>
                <c:pt idx="2676">
                  <c:v>-1.1000000000000001</c:v>
                </c:pt>
                <c:pt idx="2677">
                  <c:v>-0.98</c:v>
                </c:pt>
                <c:pt idx="2678">
                  <c:v>-0.94</c:v>
                </c:pt>
                <c:pt idx="2679">
                  <c:v>-0.86</c:v>
                </c:pt>
                <c:pt idx="2680">
                  <c:v>-0.7</c:v>
                </c:pt>
                <c:pt idx="2681">
                  <c:v>-0.57999999999999996</c:v>
                </c:pt>
                <c:pt idx="2682">
                  <c:v>-0.57999999999999996</c:v>
                </c:pt>
                <c:pt idx="2683">
                  <c:v>-0.57999999999999996</c:v>
                </c:pt>
                <c:pt idx="2684">
                  <c:v>-0.57999999999999996</c:v>
                </c:pt>
                <c:pt idx="2685">
                  <c:v>-0.57999999999999996</c:v>
                </c:pt>
                <c:pt idx="2686">
                  <c:v>-0.57999999999999996</c:v>
                </c:pt>
                <c:pt idx="2687">
                  <c:v>-0.46</c:v>
                </c:pt>
                <c:pt idx="2688">
                  <c:v>-0.38</c:v>
                </c:pt>
                <c:pt idx="2689">
                  <c:v>-0.38</c:v>
                </c:pt>
                <c:pt idx="2690">
                  <c:v>-0.38</c:v>
                </c:pt>
                <c:pt idx="2691">
                  <c:v>-0.38</c:v>
                </c:pt>
                <c:pt idx="2692">
                  <c:v>-0.34</c:v>
                </c:pt>
                <c:pt idx="2693">
                  <c:v>-0.26</c:v>
                </c:pt>
                <c:pt idx="2694">
                  <c:v>-0.22</c:v>
                </c:pt>
                <c:pt idx="2695">
                  <c:v>-0.22</c:v>
                </c:pt>
                <c:pt idx="2696">
                  <c:v>-0.14000000000000001</c:v>
                </c:pt>
                <c:pt idx="2697">
                  <c:v>-0.02</c:v>
                </c:pt>
                <c:pt idx="2698">
                  <c:v>0.02</c:v>
                </c:pt>
                <c:pt idx="2699">
                  <c:v>0.1</c:v>
                </c:pt>
                <c:pt idx="2700">
                  <c:v>0.06</c:v>
                </c:pt>
                <c:pt idx="2701">
                  <c:v>0.14000000000000001</c:v>
                </c:pt>
                <c:pt idx="2702">
                  <c:v>0.1</c:v>
                </c:pt>
                <c:pt idx="2703">
                  <c:v>0.06</c:v>
                </c:pt>
                <c:pt idx="2704">
                  <c:v>-0.06</c:v>
                </c:pt>
                <c:pt idx="2705">
                  <c:v>-0.02</c:v>
                </c:pt>
                <c:pt idx="2706">
                  <c:v>-0.06</c:v>
                </c:pt>
                <c:pt idx="2707">
                  <c:v>-0.26</c:v>
                </c:pt>
                <c:pt idx="2708">
                  <c:v>-0.5</c:v>
                </c:pt>
                <c:pt idx="2709">
                  <c:v>-0.74</c:v>
                </c:pt>
                <c:pt idx="2710">
                  <c:v>-0.94</c:v>
                </c:pt>
                <c:pt idx="2711">
                  <c:v>-1.1399999999999999</c:v>
                </c:pt>
                <c:pt idx="2712">
                  <c:v>-1.22</c:v>
                </c:pt>
                <c:pt idx="2713">
                  <c:v>-1.26</c:v>
                </c:pt>
                <c:pt idx="2714">
                  <c:v>-1.26</c:v>
                </c:pt>
                <c:pt idx="2715">
                  <c:v>-1.34</c:v>
                </c:pt>
                <c:pt idx="2716">
                  <c:v>-1.42</c:v>
                </c:pt>
                <c:pt idx="2717">
                  <c:v>-1.42</c:v>
                </c:pt>
                <c:pt idx="2718">
                  <c:v>-1.3</c:v>
                </c:pt>
                <c:pt idx="2719">
                  <c:v>-1.1399999999999999</c:v>
                </c:pt>
                <c:pt idx="2720">
                  <c:v>-0.9</c:v>
                </c:pt>
                <c:pt idx="2721">
                  <c:v>-0.7</c:v>
                </c:pt>
                <c:pt idx="2722">
                  <c:v>-0.57999999999999996</c:v>
                </c:pt>
                <c:pt idx="2723">
                  <c:v>-0.42</c:v>
                </c:pt>
                <c:pt idx="2724">
                  <c:v>-0.34</c:v>
                </c:pt>
                <c:pt idx="2725">
                  <c:v>-0.26</c:v>
                </c:pt>
                <c:pt idx="2726">
                  <c:v>-0.1</c:v>
                </c:pt>
                <c:pt idx="2727">
                  <c:v>0.02</c:v>
                </c:pt>
                <c:pt idx="2728">
                  <c:v>-0.02</c:v>
                </c:pt>
                <c:pt idx="2729">
                  <c:v>0.02</c:v>
                </c:pt>
                <c:pt idx="2730">
                  <c:v>0.06</c:v>
                </c:pt>
                <c:pt idx="2731">
                  <c:v>0.02</c:v>
                </c:pt>
                <c:pt idx="2732">
                  <c:v>0.06</c:v>
                </c:pt>
                <c:pt idx="2733">
                  <c:v>0.06</c:v>
                </c:pt>
                <c:pt idx="2734">
                  <c:v>0.1</c:v>
                </c:pt>
                <c:pt idx="2735">
                  <c:v>0.14000000000000001</c:v>
                </c:pt>
                <c:pt idx="2736">
                  <c:v>0.06</c:v>
                </c:pt>
                <c:pt idx="2737">
                  <c:v>0.14000000000000001</c:v>
                </c:pt>
                <c:pt idx="2738">
                  <c:v>0.18</c:v>
                </c:pt>
                <c:pt idx="2739">
                  <c:v>0.22</c:v>
                </c:pt>
                <c:pt idx="2740">
                  <c:v>0.26</c:v>
                </c:pt>
                <c:pt idx="2741">
                  <c:v>0.38</c:v>
                </c:pt>
                <c:pt idx="2742">
                  <c:v>0.66</c:v>
                </c:pt>
                <c:pt idx="2743">
                  <c:v>1.06</c:v>
                </c:pt>
                <c:pt idx="2744">
                  <c:v>1.46</c:v>
                </c:pt>
                <c:pt idx="2745">
                  <c:v>1.82</c:v>
                </c:pt>
                <c:pt idx="2746">
                  <c:v>2.14</c:v>
                </c:pt>
                <c:pt idx="2747">
                  <c:v>2.46</c:v>
                </c:pt>
                <c:pt idx="2748">
                  <c:v>2.94</c:v>
                </c:pt>
                <c:pt idx="2749">
                  <c:v>3.38</c:v>
                </c:pt>
                <c:pt idx="2750">
                  <c:v>3.66</c:v>
                </c:pt>
                <c:pt idx="2751">
                  <c:v>3.86</c:v>
                </c:pt>
                <c:pt idx="2752">
                  <c:v>3.82</c:v>
                </c:pt>
                <c:pt idx="2753">
                  <c:v>3.66</c:v>
                </c:pt>
                <c:pt idx="2754">
                  <c:v>3.22</c:v>
                </c:pt>
                <c:pt idx="2755">
                  <c:v>2.78</c:v>
                </c:pt>
                <c:pt idx="2756">
                  <c:v>2.2599999999999998</c:v>
                </c:pt>
                <c:pt idx="2757">
                  <c:v>1.62</c:v>
                </c:pt>
                <c:pt idx="2758">
                  <c:v>0.82</c:v>
                </c:pt>
                <c:pt idx="2759">
                  <c:v>-0.02</c:v>
                </c:pt>
                <c:pt idx="2760">
                  <c:v>-0.74</c:v>
                </c:pt>
                <c:pt idx="2761">
                  <c:v>-1.26</c:v>
                </c:pt>
                <c:pt idx="2762">
                  <c:v>-1.58</c:v>
                </c:pt>
                <c:pt idx="2763">
                  <c:v>-1.82</c:v>
                </c:pt>
                <c:pt idx="2764">
                  <c:v>-1.9</c:v>
                </c:pt>
                <c:pt idx="2765">
                  <c:v>-1.9</c:v>
                </c:pt>
                <c:pt idx="2766">
                  <c:v>-1.94</c:v>
                </c:pt>
                <c:pt idx="2767">
                  <c:v>-1.82</c:v>
                </c:pt>
                <c:pt idx="2768">
                  <c:v>-1.5</c:v>
                </c:pt>
                <c:pt idx="2769">
                  <c:v>-1.1399999999999999</c:v>
                </c:pt>
                <c:pt idx="2770">
                  <c:v>-0.86</c:v>
                </c:pt>
                <c:pt idx="2771">
                  <c:v>-0.74</c:v>
                </c:pt>
                <c:pt idx="2772">
                  <c:v>-0.66</c:v>
                </c:pt>
                <c:pt idx="2773">
                  <c:v>-0.54</c:v>
                </c:pt>
                <c:pt idx="2774">
                  <c:v>-0.54</c:v>
                </c:pt>
                <c:pt idx="2775">
                  <c:v>-0.5</c:v>
                </c:pt>
                <c:pt idx="2776">
                  <c:v>-0.5</c:v>
                </c:pt>
                <c:pt idx="2777">
                  <c:v>-0.54</c:v>
                </c:pt>
                <c:pt idx="2778">
                  <c:v>-0.54</c:v>
                </c:pt>
                <c:pt idx="2779">
                  <c:v>-0.54</c:v>
                </c:pt>
                <c:pt idx="2780">
                  <c:v>-0.54</c:v>
                </c:pt>
                <c:pt idx="2781">
                  <c:v>-0.5</c:v>
                </c:pt>
                <c:pt idx="2782">
                  <c:v>-0.38</c:v>
                </c:pt>
                <c:pt idx="2783">
                  <c:v>-0.3</c:v>
                </c:pt>
                <c:pt idx="2784">
                  <c:v>-0.34</c:v>
                </c:pt>
                <c:pt idx="2785">
                  <c:v>-0.3</c:v>
                </c:pt>
                <c:pt idx="2786">
                  <c:v>-0.18</c:v>
                </c:pt>
                <c:pt idx="2787">
                  <c:v>-0.1</c:v>
                </c:pt>
                <c:pt idx="2788">
                  <c:v>-0.02</c:v>
                </c:pt>
                <c:pt idx="2789">
                  <c:v>-0.02</c:v>
                </c:pt>
                <c:pt idx="2790">
                  <c:v>0.02</c:v>
                </c:pt>
                <c:pt idx="2791">
                  <c:v>0.02</c:v>
                </c:pt>
                <c:pt idx="2792">
                  <c:v>0.14000000000000001</c:v>
                </c:pt>
                <c:pt idx="2793">
                  <c:v>0.26</c:v>
                </c:pt>
                <c:pt idx="2794">
                  <c:v>0.34</c:v>
                </c:pt>
                <c:pt idx="2795">
                  <c:v>0.42</c:v>
                </c:pt>
                <c:pt idx="2796">
                  <c:v>0.38</c:v>
                </c:pt>
                <c:pt idx="2797">
                  <c:v>0.38</c:v>
                </c:pt>
                <c:pt idx="2798">
                  <c:v>0.18</c:v>
                </c:pt>
                <c:pt idx="2799">
                  <c:v>0.1</c:v>
                </c:pt>
                <c:pt idx="2800">
                  <c:v>-0.18</c:v>
                </c:pt>
                <c:pt idx="2801">
                  <c:v>-0.34</c:v>
                </c:pt>
                <c:pt idx="2802">
                  <c:v>-0.66</c:v>
                </c:pt>
                <c:pt idx="2803">
                  <c:v>-0.86</c:v>
                </c:pt>
                <c:pt idx="2804">
                  <c:v>-1.1399999999999999</c:v>
                </c:pt>
                <c:pt idx="2805">
                  <c:v>-1.3</c:v>
                </c:pt>
                <c:pt idx="2806">
                  <c:v>-1.46</c:v>
                </c:pt>
                <c:pt idx="2807">
                  <c:v>-1.58</c:v>
                </c:pt>
                <c:pt idx="2808">
                  <c:v>-1.62</c:v>
                </c:pt>
                <c:pt idx="2809">
                  <c:v>-1.62</c:v>
                </c:pt>
                <c:pt idx="2810">
                  <c:v>-1.58</c:v>
                </c:pt>
                <c:pt idx="2811">
                  <c:v>-1.46</c:v>
                </c:pt>
                <c:pt idx="2812">
                  <c:v>-1.34</c:v>
                </c:pt>
                <c:pt idx="2813">
                  <c:v>-1.02</c:v>
                </c:pt>
                <c:pt idx="2814">
                  <c:v>-0.78</c:v>
                </c:pt>
                <c:pt idx="2815">
                  <c:v>-0.54</c:v>
                </c:pt>
                <c:pt idx="2816">
                  <c:v>-0.38</c:v>
                </c:pt>
                <c:pt idx="2817">
                  <c:v>-0.26</c:v>
                </c:pt>
                <c:pt idx="2818">
                  <c:v>-0.14000000000000001</c:v>
                </c:pt>
                <c:pt idx="2819">
                  <c:v>-0.06</c:v>
                </c:pt>
                <c:pt idx="2820">
                  <c:v>-0.02</c:v>
                </c:pt>
                <c:pt idx="2821">
                  <c:v>0.06</c:v>
                </c:pt>
                <c:pt idx="2822">
                  <c:v>0.06</c:v>
                </c:pt>
                <c:pt idx="2823">
                  <c:v>0.02</c:v>
                </c:pt>
                <c:pt idx="2824">
                  <c:v>-0.02</c:v>
                </c:pt>
                <c:pt idx="2825">
                  <c:v>-0.06</c:v>
                </c:pt>
                <c:pt idx="2826">
                  <c:v>-0.02</c:v>
                </c:pt>
                <c:pt idx="2827">
                  <c:v>-0.02</c:v>
                </c:pt>
                <c:pt idx="2828">
                  <c:v>-0.02</c:v>
                </c:pt>
                <c:pt idx="2829">
                  <c:v>0.02</c:v>
                </c:pt>
                <c:pt idx="2830">
                  <c:v>0.06</c:v>
                </c:pt>
                <c:pt idx="2831">
                  <c:v>0.14000000000000001</c:v>
                </c:pt>
                <c:pt idx="2832">
                  <c:v>0.22</c:v>
                </c:pt>
                <c:pt idx="2833">
                  <c:v>0.26</c:v>
                </c:pt>
                <c:pt idx="2834">
                  <c:v>0.42</c:v>
                </c:pt>
                <c:pt idx="2835">
                  <c:v>0.7</c:v>
                </c:pt>
                <c:pt idx="2836">
                  <c:v>1.1399999999999999</c:v>
                </c:pt>
                <c:pt idx="2837">
                  <c:v>1.78</c:v>
                </c:pt>
                <c:pt idx="2838">
                  <c:v>2.2599999999999998</c:v>
                </c:pt>
                <c:pt idx="2839">
                  <c:v>2.62</c:v>
                </c:pt>
                <c:pt idx="2840">
                  <c:v>3.02</c:v>
                </c:pt>
                <c:pt idx="2841">
                  <c:v>3.46</c:v>
                </c:pt>
                <c:pt idx="2842">
                  <c:v>3.74</c:v>
                </c:pt>
                <c:pt idx="2843">
                  <c:v>3.98</c:v>
                </c:pt>
                <c:pt idx="2844">
                  <c:v>4.0199999999999996</c:v>
                </c:pt>
                <c:pt idx="2845">
                  <c:v>3.9</c:v>
                </c:pt>
                <c:pt idx="2846">
                  <c:v>3.42</c:v>
                </c:pt>
                <c:pt idx="2847">
                  <c:v>2.74</c:v>
                </c:pt>
                <c:pt idx="2848">
                  <c:v>1.86</c:v>
                </c:pt>
                <c:pt idx="2849">
                  <c:v>1.02</c:v>
                </c:pt>
                <c:pt idx="2850">
                  <c:v>0.3</c:v>
                </c:pt>
                <c:pt idx="2851">
                  <c:v>-0.34</c:v>
                </c:pt>
                <c:pt idx="2852">
                  <c:v>-0.9</c:v>
                </c:pt>
                <c:pt idx="2853">
                  <c:v>-1.42</c:v>
                </c:pt>
                <c:pt idx="2854">
                  <c:v>-1.82</c:v>
                </c:pt>
                <c:pt idx="2855">
                  <c:v>-1.98</c:v>
                </c:pt>
                <c:pt idx="2856">
                  <c:v>-2.02</c:v>
                </c:pt>
                <c:pt idx="2857">
                  <c:v>-1.94</c:v>
                </c:pt>
                <c:pt idx="2858">
                  <c:v>-1.66</c:v>
                </c:pt>
                <c:pt idx="2859">
                  <c:v>-1.46</c:v>
                </c:pt>
                <c:pt idx="2860">
                  <c:v>-1.26</c:v>
                </c:pt>
                <c:pt idx="2861">
                  <c:v>-1.06</c:v>
                </c:pt>
                <c:pt idx="2862">
                  <c:v>-0.98</c:v>
                </c:pt>
                <c:pt idx="2863">
                  <c:v>-0.78</c:v>
                </c:pt>
                <c:pt idx="2864">
                  <c:v>-0.66</c:v>
                </c:pt>
                <c:pt idx="2865">
                  <c:v>-0.57999999999999996</c:v>
                </c:pt>
                <c:pt idx="2866">
                  <c:v>-0.54</c:v>
                </c:pt>
                <c:pt idx="2867">
                  <c:v>-0.5</c:v>
                </c:pt>
                <c:pt idx="2868">
                  <c:v>-0.54</c:v>
                </c:pt>
                <c:pt idx="2869">
                  <c:v>-0.46</c:v>
                </c:pt>
                <c:pt idx="2870">
                  <c:v>-0.42</c:v>
                </c:pt>
                <c:pt idx="2871">
                  <c:v>-0.34</c:v>
                </c:pt>
                <c:pt idx="2872">
                  <c:v>-0.38</c:v>
                </c:pt>
                <c:pt idx="2873">
                  <c:v>-0.34</c:v>
                </c:pt>
                <c:pt idx="2874">
                  <c:v>-0.26</c:v>
                </c:pt>
                <c:pt idx="2875">
                  <c:v>-0.22</c:v>
                </c:pt>
                <c:pt idx="2876">
                  <c:v>-0.26</c:v>
                </c:pt>
                <c:pt idx="2877">
                  <c:v>-0.22</c:v>
                </c:pt>
                <c:pt idx="2878">
                  <c:v>-0.18</c:v>
                </c:pt>
                <c:pt idx="2879">
                  <c:v>-0.06</c:v>
                </c:pt>
                <c:pt idx="2880">
                  <c:v>0.02</c:v>
                </c:pt>
                <c:pt idx="2881">
                  <c:v>0.14000000000000001</c:v>
                </c:pt>
                <c:pt idx="2882">
                  <c:v>0.18</c:v>
                </c:pt>
                <c:pt idx="2883">
                  <c:v>0.22</c:v>
                </c:pt>
                <c:pt idx="2884">
                  <c:v>0.3</c:v>
                </c:pt>
                <c:pt idx="2885">
                  <c:v>0.42</c:v>
                </c:pt>
                <c:pt idx="2886">
                  <c:v>0.42</c:v>
                </c:pt>
                <c:pt idx="2887">
                  <c:v>0.42</c:v>
                </c:pt>
                <c:pt idx="2888">
                  <c:v>0.5</c:v>
                </c:pt>
                <c:pt idx="2889">
                  <c:v>0.46</c:v>
                </c:pt>
                <c:pt idx="2890">
                  <c:v>0.26</c:v>
                </c:pt>
                <c:pt idx="2891">
                  <c:v>0.06</c:v>
                </c:pt>
                <c:pt idx="2892">
                  <c:v>-0.22</c:v>
                </c:pt>
                <c:pt idx="2893">
                  <c:v>-0.46</c:v>
                </c:pt>
                <c:pt idx="2894">
                  <c:v>-0.66</c:v>
                </c:pt>
                <c:pt idx="2895">
                  <c:v>-0.9</c:v>
                </c:pt>
                <c:pt idx="2896">
                  <c:v>-1.18</c:v>
                </c:pt>
                <c:pt idx="2897">
                  <c:v>-1.42</c:v>
                </c:pt>
                <c:pt idx="2898">
                  <c:v>-1.62</c:v>
                </c:pt>
                <c:pt idx="2899">
                  <c:v>-1.74</c:v>
                </c:pt>
                <c:pt idx="2900">
                  <c:v>-1.74</c:v>
                </c:pt>
                <c:pt idx="2901">
                  <c:v>-1.7</c:v>
                </c:pt>
                <c:pt idx="2902">
                  <c:v>-1.54</c:v>
                </c:pt>
                <c:pt idx="2903">
                  <c:v>-1.34</c:v>
                </c:pt>
                <c:pt idx="2904">
                  <c:v>-1.18</c:v>
                </c:pt>
                <c:pt idx="2905">
                  <c:v>-0.98</c:v>
                </c:pt>
                <c:pt idx="2906">
                  <c:v>-0.78</c:v>
                </c:pt>
                <c:pt idx="2907">
                  <c:v>-0.5</c:v>
                </c:pt>
                <c:pt idx="2908">
                  <c:v>-0.26</c:v>
                </c:pt>
                <c:pt idx="2909">
                  <c:v>-0.14000000000000001</c:v>
                </c:pt>
                <c:pt idx="2910">
                  <c:v>-0.06</c:v>
                </c:pt>
                <c:pt idx="2911">
                  <c:v>0.02</c:v>
                </c:pt>
                <c:pt idx="2912">
                  <c:v>-0.02</c:v>
                </c:pt>
                <c:pt idx="2913">
                  <c:v>0.06</c:v>
                </c:pt>
                <c:pt idx="2914">
                  <c:v>0.02</c:v>
                </c:pt>
                <c:pt idx="2915">
                  <c:v>0.06</c:v>
                </c:pt>
                <c:pt idx="2916">
                  <c:v>0.06</c:v>
                </c:pt>
                <c:pt idx="2917">
                  <c:v>0.06</c:v>
                </c:pt>
                <c:pt idx="2918">
                  <c:v>0.1</c:v>
                </c:pt>
                <c:pt idx="2919">
                  <c:v>0.18</c:v>
                </c:pt>
                <c:pt idx="2920">
                  <c:v>0.18</c:v>
                </c:pt>
                <c:pt idx="2921">
                  <c:v>0.22</c:v>
                </c:pt>
                <c:pt idx="2922">
                  <c:v>0.22</c:v>
                </c:pt>
                <c:pt idx="2923">
                  <c:v>0.3</c:v>
                </c:pt>
                <c:pt idx="2924">
                  <c:v>0.26</c:v>
                </c:pt>
                <c:pt idx="2925">
                  <c:v>0.26</c:v>
                </c:pt>
                <c:pt idx="2926">
                  <c:v>0.18</c:v>
                </c:pt>
                <c:pt idx="2927">
                  <c:v>0.18</c:v>
                </c:pt>
                <c:pt idx="2928">
                  <c:v>0.26</c:v>
                </c:pt>
                <c:pt idx="2929">
                  <c:v>0.22</c:v>
                </c:pt>
                <c:pt idx="2930">
                  <c:v>0.3</c:v>
                </c:pt>
                <c:pt idx="2931">
                  <c:v>0.34</c:v>
                </c:pt>
                <c:pt idx="2932">
                  <c:v>0.38</c:v>
                </c:pt>
                <c:pt idx="2933">
                  <c:v>0.34</c:v>
                </c:pt>
                <c:pt idx="2934">
                  <c:v>0.38</c:v>
                </c:pt>
                <c:pt idx="2935">
                  <c:v>0.46</c:v>
                </c:pt>
                <c:pt idx="2936">
                  <c:v>0.66</c:v>
                </c:pt>
                <c:pt idx="2937">
                  <c:v>0.86</c:v>
                </c:pt>
                <c:pt idx="2938">
                  <c:v>1.06</c:v>
                </c:pt>
                <c:pt idx="2939">
                  <c:v>1.46</c:v>
                </c:pt>
                <c:pt idx="2940">
                  <c:v>1.9</c:v>
                </c:pt>
                <c:pt idx="2941">
                  <c:v>2.34</c:v>
                </c:pt>
                <c:pt idx="2942">
                  <c:v>2.7</c:v>
                </c:pt>
                <c:pt idx="2943">
                  <c:v>3.14</c:v>
                </c:pt>
                <c:pt idx="2944">
                  <c:v>3.42</c:v>
                </c:pt>
                <c:pt idx="2945">
                  <c:v>3.66</c:v>
                </c:pt>
                <c:pt idx="2946">
                  <c:v>3.7</c:v>
                </c:pt>
                <c:pt idx="2947">
                  <c:v>3.62</c:v>
                </c:pt>
                <c:pt idx="2948">
                  <c:v>3.3</c:v>
                </c:pt>
                <c:pt idx="2949">
                  <c:v>2.86</c:v>
                </c:pt>
                <c:pt idx="2950">
                  <c:v>2.2200000000000002</c:v>
                </c:pt>
                <c:pt idx="2951">
                  <c:v>1.42</c:v>
                </c:pt>
                <c:pt idx="2952">
                  <c:v>0.54</c:v>
                </c:pt>
                <c:pt idx="2953">
                  <c:v>-0.14000000000000001</c:v>
                </c:pt>
                <c:pt idx="2954">
                  <c:v>-0.7</c:v>
                </c:pt>
                <c:pt idx="2955">
                  <c:v>-1.18</c:v>
                </c:pt>
                <c:pt idx="2956">
                  <c:v>-1.5</c:v>
                </c:pt>
                <c:pt idx="2957">
                  <c:v>-1.7</c:v>
                </c:pt>
                <c:pt idx="2958">
                  <c:v>-1.74</c:v>
                </c:pt>
                <c:pt idx="2959">
                  <c:v>-1.74</c:v>
                </c:pt>
                <c:pt idx="2960">
                  <c:v>-1.66</c:v>
                </c:pt>
                <c:pt idx="2961">
                  <c:v>-1.42</c:v>
                </c:pt>
                <c:pt idx="2962">
                  <c:v>-1.1399999999999999</c:v>
                </c:pt>
                <c:pt idx="2963">
                  <c:v>-0.9</c:v>
                </c:pt>
                <c:pt idx="2964">
                  <c:v>-0.78</c:v>
                </c:pt>
                <c:pt idx="2965">
                  <c:v>-0.74</c:v>
                </c:pt>
                <c:pt idx="2966">
                  <c:v>-0.78</c:v>
                </c:pt>
                <c:pt idx="2967">
                  <c:v>-0.82</c:v>
                </c:pt>
                <c:pt idx="2968">
                  <c:v>-0.86</c:v>
                </c:pt>
                <c:pt idx="2969">
                  <c:v>-0.78</c:v>
                </c:pt>
                <c:pt idx="2970">
                  <c:v>-0.78</c:v>
                </c:pt>
                <c:pt idx="2971">
                  <c:v>-0.78</c:v>
                </c:pt>
                <c:pt idx="2972">
                  <c:v>-0.74</c:v>
                </c:pt>
                <c:pt idx="2973">
                  <c:v>-0.66</c:v>
                </c:pt>
                <c:pt idx="2974">
                  <c:v>-0.57999999999999996</c:v>
                </c:pt>
                <c:pt idx="2975">
                  <c:v>-0.42</c:v>
                </c:pt>
                <c:pt idx="2976">
                  <c:v>-0.38</c:v>
                </c:pt>
                <c:pt idx="2977">
                  <c:v>-0.34</c:v>
                </c:pt>
                <c:pt idx="2978">
                  <c:v>-0.38</c:v>
                </c:pt>
                <c:pt idx="2979">
                  <c:v>-0.38</c:v>
                </c:pt>
                <c:pt idx="2980">
                  <c:v>-0.3</c:v>
                </c:pt>
                <c:pt idx="2981">
                  <c:v>-0.3</c:v>
                </c:pt>
                <c:pt idx="2982">
                  <c:v>-0.26</c:v>
                </c:pt>
                <c:pt idx="2983">
                  <c:v>-0.26</c:v>
                </c:pt>
                <c:pt idx="2984">
                  <c:v>-0.18</c:v>
                </c:pt>
                <c:pt idx="2985">
                  <c:v>-0.06</c:v>
                </c:pt>
                <c:pt idx="2986">
                  <c:v>-0.02</c:v>
                </c:pt>
                <c:pt idx="2987">
                  <c:v>0.06</c:v>
                </c:pt>
                <c:pt idx="2988">
                  <c:v>0.1</c:v>
                </c:pt>
                <c:pt idx="2989">
                  <c:v>0.26</c:v>
                </c:pt>
                <c:pt idx="2990">
                  <c:v>0.18</c:v>
                </c:pt>
                <c:pt idx="2991">
                  <c:v>0.1</c:v>
                </c:pt>
                <c:pt idx="2992">
                  <c:v>0.06</c:v>
                </c:pt>
                <c:pt idx="2993">
                  <c:v>-0.02</c:v>
                </c:pt>
                <c:pt idx="2994">
                  <c:v>-0.26</c:v>
                </c:pt>
                <c:pt idx="2995">
                  <c:v>-0.42</c:v>
                </c:pt>
                <c:pt idx="2996">
                  <c:v>-0.7</c:v>
                </c:pt>
                <c:pt idx="2997">
                  <c:v>-0.9</c:v>
                </c:pt>
                <c:pt idx="2998">
                  <c:v>-1.1000000000000001</c:v>
                </c:pt>
                <c:pt idx="2999">
                  <c:v>-1.26</c:v>
                </c:pt>
                <c:pt idx="3000">
                  <c:v>-1.46</c:v>
                </c:pt>
                <c:pt idx="3001">
                  <c:v>-1.58</c:v>
                </c:pt>
                <c:pt idx="3002">
                  <c:v>-1.62</c:v>
                </c:pt>
                <c:pt idx="3003">
                  <c:v>-1.54</c:v>
                </c:pt>
                <c:pt idx="3004">
                  <c:v>-1.5</c:v>
                </c:pt>
                <c:pt idx="3005">
                  <c:v>-1.34</c:v>
                </c:pt>
                <c:pt idx="3006">
                  <c:v>-1.1399999999999999</c:v>
                </c:pt>
                <c:pt idx="3007">
                  <c:v>-0.94</c:v>
                </c:pt>
                <c:pt idx="3008">
                  <c:v>-0.74</c:v>
                </c:pt>
                <c:pt idx="3009">
                  <c:v>-0.54</c:v>
                </c:pt>
                <c:pt idx="3010">
                  <c:v>-0.42</c:v>
                </c:pt>
                <c:pt idx="3011">
                  <c:v>-0.22</c:v>
                </c:pt>
                <c:pt idx="3012">
                  <c:v>-0.14000000000000001</c:v>
                </c:pt>
                <c:pt idx="3013">
                  <c:v>-0.06</c:v>
                </c:pt>
                <c:pt idx="3014">
                  <c:v>-0.02</c:v>
                </c:pt>
                <c:pt idx="3015">
                  <c:v>-0.02</c:v>
                </c:pt>
                <c:pt idx="3016">
                  <c:v>-0.06</c:v>
                </c:pt>
                <c:pt idx="3017">
                  <c:v>-0.06</c:v>
                </c:pt>
                <c:pt idx="3018">
                  <c:v>-0.1</c:v>
                </c:pt>
                <c:pt idx="3019">
                  <c:v>-0.06</c:v>
                </c:pt>
                <c:pt idx="3020">
                  <c:v>0.06</c:v>
                </c:pt>
                <c:pt idx="3021">
                  <c:v>0.46</c:v>
                </c:pt>
                <c:pt idx="3022">
                  <c:v>0.9</c:v>
                </c:pt>
                <c:pt idx="3023">
                  <c:v>1.54</c:v>
                </c:pt>
                <c:pt idx="3024">
                  <c:v>2.02</c:v>
                </c:pt>
                <c:pt idx="3025">
                  <c:v>2.5</c:v>
                </c:pt>
                <c:pt idx="3026">
                  <c:v>2.98</c:v>
                </c:pt>
                <c:pt idx="3027">
                  <c:v>3.34</c:v>
                </c:pt>
                <c:pt idx="3028">
                  <c:v>3.58</c:v>
                </c:pt>
                <c:pt idx="3029">
                  <c:v>3.86</c:v>
                </c:pt>
                <c:pt idx="3030">
                  <c:v>3.94</c:v>
                </c:pt>
                <c:pt idx="3031">
                  <c:v>3.94</c:v>
                </c:pt>
                <c:pt idx="3032">
                  <c:v>3.66</c:v>
                </c:pt>
                <c:pt idx="3033">
                  <c:v>3.18</c:v>
                </c:pt>
                <c:pt idx="3034">
                  <c:v>2.54</c:v>
                </c:pt>
                <c:pt idx="3035">
                  <c:v>1.86</c:v>
                </c:pt>
                <c:pt idx="3036">
                  <c:v>1.06</c:v>
                </c:pt>
                <c:pt idx="3037">
                  <c:v>0.38</c:v>
                </c:pt>
                <c:pt idx="3038">
                  <c:v>-0.22</c:v>
                </c:pt>
                <c:pt idx="3039">
                  <c:v>-0.7</c:v>
                </c:pt>
                <c:pt idx="3040">
                  <c:v>-1.06</c:v>
                </c:pt>
                <c:pt idx="3041">
                  <c:v>-1.34</c:v>
                </c:pt>
                <c:pt idx="3042">
                  <c:v>-1.62</c:v>
                </c:pt>
                <c:pt idx="3043">
                  <c:v>-1.82</c:v>
                </c:pt>
                <c:pt idx="3044">
                  <c:v>-1.94</c:v>
                </c:pt>
                <c:pt idx="3045">
                  <c:v>-1.9</c:v>
                </c:pt>
                <c:pt idx="3046">
                  <c:v>-1.82</c:v>
                </c:pt>
                <c:pt idx="3047">
                  <c:v>-1.7</c:v>
                </c:pt>
                <c:pt idx="3048">
                  <c:v>-1.54</c:v>
                </c:pt>
                <c:pt idx="3049">
                  <c:v>-1.34</c:v>
                </c:pt>
                <c:pt idx="3050">
                  <c:v>-1.3</c:v>
                </c:pt>
                <c:pt idx="3051">
                  <c:v>-1.18</c:v>
                </c:pt>
                <c:pt idx="3052">
                  <c:v>-1.02</c:v>
                </c:pt>
                <c:pt idx="3053">
                  <c:v>-0.94</c:v>
                </c:pt>
                <c:pt idx="3054">
                  <c:v>-0.74</c:v>
                </c:pt>
                <c:pt idx="3055">
                  <c:v>-0.66</c:v>
                </c:pt>
                <c:pt idx="3056">
                  <c:v>-0.5</c:v>
                </c:pt>
                <c:pt idx="3057">
                  <c:v>-0.38</c:v>
                </c:pt>
                <c:pt idx="3058">
                  <c:v>-0.26</c:v>
                </c:pt>
                <c:pt idx="3059">
                  <c:v>-0.18</c:v>
                </c:pt>
                <c:pt idx="3060">
                  <c:v>-0.1</c:v>
                </c:pt>
                <c:pt idx="3061">
                  <c:v>-0.06</c:v>
                </c:pt>
                <c:pt idx="3062">
                  <c:v>-0.02</c:v>
                </c:pt>
                <c:pt idx="3063">
                  <c:v>-0.06</c:v>
                </c:pt>
                <c:pt idx="3064">
                  <c:v>-0.02</c:v>
                </c:pt>
                <c:pt idx="3065">
                  <c:v>-0.02</c:v>
                </c:pt>
                <c:pt idx="3066">
                  <c:v>0.06</c:v>
                </c:pt>
                <c:pt idx="3067">
                  <c:v>0.06</c:v>
                </c:pt>
                <c:pt idx="3068">
                  <c:v>0.14000000000000001</c:v>
                </c:pt>
                <c:pt idx="3069">
                  <c:v>0.22</c:v>
                </c:pt>
                <c:pt idx="3070">
                  <c:v>0.3</c:v>
                </c:pt>
                <c:pt idx="3071">
                  <c:v>0.42</c:v>
                </c:pt>
                <c:pt idx="3072">
                  <c:v>0.5</c:v>
                </c:pt>
                <c:pt idx="3073">
                  <c:v>0.62</c:v>
                </c:pt>
                <c:pt idx="3074">
                  <c:v>0.66</c:v>
                </c:pt>
                <c:pt idx="3075">
                  <c:v>0.66</c:v>
                </c:pt>
                <c:pt idx="3076">
                  <c:v>0.54</c:v>
                </c:pt>
                <c:pt idx="3077">
                  <c:v>0.38</c:v>
                </c:pt>
                <c:pt idx="3078">
                  <c:v>0.1</c:v>
                </c:pt>
                <c:pt idx="3079">
                  <c:v>-0.14000000000000001</c:v>
                </c:pt>
                <c:pt idx="3080">
                  <c:v>-0.42</c:v>
                </c:pt>
                <c:pt idx="3081">
                  <c:v>-0.66</c:v>
                </c:pt>
                <c:pt idx="3082">
                  <c:v>-0.86</c:v>
                </c:pt>
                <c:pt idx="3083">
                  <c:v>-1.02</c:v>
                </c:pt>
                <c:pt idx="3084">
                  <c:v>-1.26</c:v>
                </c:pt>
                <c:pt idx="3085">
                  <c:v>-1.42</c:v>
                </c:pt>
                <c:pt idx="3086">
                  <c:v>-1.5</c:v>
                </c:pt>
                <c:pt idx="3087">
                  <c:v>-1.58</c:v>
                </c:pt>
                <c:pt idx="3088">
                  <c:v>-1.5</c:v>
                </c:pt>
                <c:pt idx="3089">
                  <c:v>-1.42</c:v>
                </c:pt>
                <c:pt idx="3090">
                  <c:v>-1.3</c:v>
                </c:pt>
                <c:pt idx="3091">
                  <c:v>-1.1000000000000001</c:v>
                </c:pt>
                <c:pt idx="3092">
                  <c:v>-0.94</c:v>
                </c:pt>
                <c:pt idx="3093">
                  <c:v>-0.78</c:v>
                </c:pt>
                <c:pt idx="3094">
                  <c:v>-0.62</c:v>
                </c:pt>
                <c:pt idx="3095">
                  <c:v>-0.54</c:v>
                </c:pt>
                <c:pt idx="3096">
                  <c:v>-0.42</c:v>
                </c:pt>
                <c:pt idx="3097">
                  <c:v>-0.34</c:v>
                </c:pt>
                <c:pt idx="3098">
                  <c:v>-0.22</c:v>
                </c:pt>
                <c:pt idx="3099">
                  <c:v>-0.1</c:v>
                </c:pt>
                <c:pt idx="3100">
                  <c:v>-0.02</c:v>
                </c:pt>
                <c:pt idx="3101">
                  <c:v>-0.02</c:v>
                </c:pt>
                <c:pt idx="3102">
                  <c:v>0.06</c:v>
                </c:pt>
                <c:pt idx="3103">
                  <c:v>0.1</c:v>
                </c:pt>
                <c:pt idx="3104">
                  <c:v>0.1</c:v>
                </c:pt>
                <c:pt idx="3105">
                  <c:v>0.18</c:v>
                </c:pt>
                <c:pt idx="3106">
                  <c:v>0.26</c:v>
                </c:pt>
                <c:pt idx="3107">
                  <c:v>0.22</c:v>
                </c:pt>
                <c:pt idx="3108">
                  <c:v>0.26</c:v>
                </c:pt>
                <c:pt idx="3109">
                  <c:v>0.3</c:v>
                </c:pt>
                <c:pt idx="3110">
                  <c:v>0.3</c:v>
                </c:pt>
                <c:pt idx="3111">
                  <c:v>0.26</c:v>
                </c:pt>
                <c:pt idx="3112">
                  <c:v>0.22</c:v>
                </c:pt>
                <c:pt idx="3113">
                  <c:v>0.26</c:v>
                </c:pt>
                <c:pt idx="3114">
                  <c:v>0.22</c:v>
                </c:pt>
                <c:pt idx="3115">
                  <c:v>0.3</c:v>
                </c:pt>
                <c:pt idx="3116">
                  <c:v>0.22</c:v>
                </c:pt>
                <c:pt idx="3117">
                  <c:v>0.3</c:v>
                </c:pt>
                <c:pt idx="3118">
                  <c:v>0.34</c:v>
                </c:pt>
                <c:pt idx="3119">
                  <c:v>0.42</c:v>
                </c:pt>
                <c:pt idx="3120">
                  <c:v>0.46</c:v>
                </c:pt>
                <c:pt idx="3121">
                  <c:v>0.5</c:v>
                </c:pt>
                <c:pt idx="3122">
                  <c:v>0.46</c:v>
                </c:pt>
                <c:pt idx="3123">
                  <c:v>0.5</c:v>
                </c:pt>
                <c:pt idx="3124">
                  <c:v>0.62</c:v>
                </c:pt>
                <c:pt idx="3125">
                  <c:v>0.78</c:v>
                </c:pt>
                <c:pt idx="3126">
                  <c:v>1.18</c:v>
                </c:pt>
                <c:pt idx="3127">
                  <c:v>1.58</c:v>
                </c:pt>
                <c:pt idx="3128">
                  <c:v>1.94</c:v>
                </c:pt>
                <c:pt idx="3129">
                  <c:v>2.2599999999999998</c:v>
                </c:pt>
                <c:pt idx="3130">
                  <c:v>2.46</c:v>
                </c:pt>
                <c:pt idx="3131">
                  <c:v>2.78</c:v>
                </c:pt>
                <c:pt idx="3132">
                  <c:v>3.02</c:v>
                </c:pt>
                <c:pt idx="3133">
                  <c:v>3.38</c:v>
                </c:pt>
                <c:pt idx="3134">
                  <c:v>3.62</c:v>
                </c:pt>
                <c:pt idx="3135">
                  <c:v>3.62</c:v>
                </c:pt>
                <c:pt idx="3136">
                  <c:v>3.22</c:v>
                </c:pt>
                <c:pt idx="3137">
                  <c:v>2.66</c:v>
                </c:pt>
                <c:pt idx="3138">
                  <c:v>1.98</c:v>
                </c:pt>
                <c:pt idx="3139">
                  <c:v>1.18</c:v>
                </c:pt>
                <c:pt idx="3140">
                  <c:v>0.5</c:v>
                </c:pt>
                <c:pt idx="3141">
                  <c:v>-0.06</c:v>
                </c:pt>
                <c:pt idx="3142">
                  <c:v>-0.54</c:v>
                </c:pt>
                <c:pt idx="3143">
                  <c:v>-1.02</c:v>
                </c:pt>
                <c:pt idx="3144">
                  <c:v>-1.46</c:v>
                </c:pt>
                <c:pt idx="3145">
                  <c:v>-1.7</c:v>
                </c:pt>
                <c:pt idx="3146">
                  <c:v>-1.78</c:v>
                </c:pt>
                <c:pt idx="3147">
                  <c:v>-1.7</c:v>
                </c:pt>
                <c:pt idx="3148">
                  <c:v>-1.54</c:v>
                </c:pt>
                <c:pt idx="3149">
                  <c:v>-1.34</c:v>
                </c:pt>
                <c:pt idx="3150">
                  <c:v>-1.18</c:v>
                </c:pt>
                <c:pt idx="3151">
                  <c:v>-0.98</c:v>
                </c:pt>
                <c:pt idx="3152">
                  <c:v>-0.82</c:v>
                </c:pt>
                <c:pt idx="3153">
                  <c:v>-0.7</c:v>
                </c:pt>
                <c:pt idx="3154">
                  <c:v>-0.7</c:v>
                </c:pt>
                <c:pt idx="3155">
                  <c:v>-0.7</c:v>
                </c:pt>
                <c:pt idx="3156">
                  <c:v>-0.7</c:v>
                </c:pt>
                <c:pt idx="3157">
                  <c:v>-0.74</c:v>
                </c:pt>
                <c:pt idx="3158">
                  <c:v>-0.78</c:v>
                </c:pt>
                <c:pt idx="3159">
                  <c:v>-0.74</c:v>
                </c:pt>
                <c:pt idx="3160">
                  <c:v>-0.66</c:v>
                </c:pt>
                <c:pt idx="3161">
                  <c:v>-0.57999999999999996</c:v>
                </c:pt>
                <c:pt idx="3162">
                  <c:v>-0.54</c:v>
                </c:pt>
                <c:pt idx="3163">
                  <c:v>-0.46</c:v>
                </c:pt>
                <c:pt idx="3164">
                  <c:v>-0.42</c:v>
                </c:pt>
                <c:pt idx="3165">
                  <c:v>-0.42</c:v>
                </c:pt>
                <c:pt idx="3166">
                  <c:v>-0.38</c:v>
                </c:pt>
                <c:pt idx="3167">
                  <c:v>-0.3</c:v>
                </c:pt>
                <c:pt idx="3168">
                  <c:v>-0.3</c:v>
                </c:pt>
                <c:pt idx="3169">
                  <c:v>-0.26</c:v>
                </c:pt>
                <c:pt idx="3170">
                  <c:v>-0.3</c:v>
                </c:pt>
                <c:pt idx="3171">
                  <c:v>-0.26</c:v>
                </c:pt>
                <c:pt idx="3172">
                  <c:v>-0.18</c:v>
                </c:pt>
                <c:pt idx="3173">
                  <c:v>-0.18</c:v>
                </c:pt>
                <c:pt idx="3174">
                  <c:v>-0.18</c:v>
                </c:pt>
                <c:pt idx="3175">
                  <c:v>-0.1</c:v>
                </c:pt>
                <c:pt idx="3176">
                  <c:v>0.02</c:v>
                </c:pt>
                <c:pt idx="3177">
                  <c:v>0.1</c:v>
                </c:pt>
                <c:pt idx="3178">
                  <c:v>0.18</c:v>
                </c:pt>
                <c:pt idx="3179">
                  <c:v>0.18</c:v>
                </c:pt>
                <c:pt idx="3180">
                  <c:v>0.02</c:v>
                </c:pt>
                <c:pt idx="3181">
                  <c:v>-0.14000000000000001</c:v>
                </c:pt>
                <c:pt idx="3182">
                  <c:v>-0.38</c:v>
                </c:pt>
                <c:pt idx="3183">
                  <c:v>-0.57999999999999996</c:v>
                </c:pt>
                <c:pt idx="3184">
                  <c:v>-0.7</c:v>
                </c:pt>
                <c:pt idx="3185">
                  <c:v>-0.82</c:v>
                </c:pt>
                <c:pt idx="3186">
                  <c:v>-1.02</c:v>
                </c:pt>
                <c:pt idx="3187">
                  <c:v>-1.18</c:v>
                </c:pt>
                <c:pt idx="3188">
                  <c:v>-1.42</c:v>
                </c:pt>
                <c:pt idx="3189">
                  <c:v>-1.62</c:v>
                </c:pt>
                <c:pt idx="3190">
                  <c:v>-1.66</c:v>
                </c:pt>
                <c:pt idx="3191">
                  <c:v>-1.58</c:v>
                </c:pt>
                <c:pt idx="3192">
                  <c:v>-1.46</c:v>
                </c:pt>
                <c:pt idx="3193">
                  <c:v>-1.3</c:v>
                </c:pt>
                <c:pt idx="3194">
                  <c:v>-1.06</c:v>
                </c:pt>
                <c:pt idx="3195">
                  <c:v>-0.82</c:v>
                </c:pt>
                <c:pt idx="3196">
                  <c:v>-0.7</c:v>
                </c:pt>
                <c:pt idx="3197">
                  <c:v>-0.54</c:v>
                </c:pt>
                <c:pt idx="3198">
                  <c:v>-0.3</c:v>
                </c:pt>
                <c:pt idx="3199">
                  <c:v>-0.14000000000000001</c:v>
                </c:pt>
                <c:pt idx="3200">
                  <c:v>-0.02</c:v>
                </c:pt>
                <c:pt idx="3201">
                  <c:v>0.02</c:v>
                </c:pt>
                <c:pt idx="3202">
                  <c:v>-0.02</c:v>
                </c:pt>
                <c:pt idx="3203">
                  <c:v>0.02</c:v>
                </c:pt>
                <c:pt idx="3204">
                  <c:v>0.02</c:v>
                </c:pt>
                <c:pt idx="3205">
                  <c:v>0.02</c:v>
                </c:pt>
                <c:pt idx="3206">
                  <c:v>-0.02</c:v>
                </c:pt>
                <c:pt idx="3207">
                  <c:v>-0.02</c:v>
                </c:pt>
                <c:pt idx="3208">
                  <c:v>0.02</c:v>
                </c:pt>
                <c:pt idx="3209">
                  <c:v>0.06</c:v>
                </c:pt>
                <c:pt idx="3210">
                  <c:v>0.14000000000000001</c:v>
                </c:pt>
                <c:pt idx="3211">
                  <c:v>0.22</c:v>
                </c:pt>
                <c:pt idx="3212">
                  <c:v>0.18</c:v>
                </c:pt>
                <c:pt idx="3213">
                  <c:v>0.22</c:v>
                </c:pt>
                <c:pt idx="3214">
                  <c:v>0.3</c:v>
                </c:pt>
                <c:pt idx="3215">
                  <c:v>0.42</c:v>
                </c:pt>
                <c:pt idx="3216">
                  <c:v>0.62</c:v>
                </c:pt>
                <c:pt idx="3217">
                  <c:v>1.06</c:v>
                </c:pt>
                <c:pt idx="3218">
                  <c:v>1.66</c:v>
                </c:pt>
                <c:pt idx="3219">
                  <c:v>2.2599999999999998</c:v>
                </c:pt>
                <c:pt idx="3220">
                  <c:v>2.7</c:v>
                </c:pt>
                <c:pt idx="3221">
                  <c:v>3.1</c:v>
                </c:pt>
                <c:pt idx="3222">
                  <c:v>3.46</c:v>
                </c:pt>
                <c:pt idx="3223">
                  <c:v>3.9</c:v>
                </c:pt>
                <c:pt idx="3224">
                  <c:v>4.1399999999999997</c:v>
                </c:pt>
                <c:pt idx="3225">
                  <c:v>4.22</c:v>
                </c:pt>
                <c:pt idx="3226">
                  <c:v>4.0599999999999996</c:v>
                </c:pt>
                <c:pt idx="3227">
                  <c:v>3.62</c:v>
                </c:pt>
                <c:pt idx="3228">
                  <c:v>3.02</c:v>
                </c:pt>
                <c:pt idx="3229">
                  <c:v>2.58</c:v>
                </c:pt>
                <c:pt idx="3230">
                  <c:v>1.94</c:v>
                </c:pt>
                <c:pt idx="3231">
                  <c:v>1.1399999999999999</c:v>
                </c:pt>
                <c:pt idx="3232">
                  <c:v>0.34</c:v>
                </c:pt>
                <c:pt idx="3233">
                  <c:v>-0.54</c:v>
                </c:pt>
                <c:pt idx="3234">
                  <c:v>-1.26</c:v>
                </c:pt>
                <c:pt idx="3235">
                  <c:v>-1.62</c:v>
                </c:pt>
                <c:pt idx="3236">
                  <c:v>-1.86</c:v>
                </c:pt>
                <c:pt idx="3237">
                  <c:v>-1.86</c:v>
                </c:pt>
                <c:pt idx="3238">
                  <c:v>-1.86</c:v>
                </c:pt>
                <c:pt idx="3239">
                  <c:v>-1.86</c:v>
                </c:pt>
                <c:pt idx="3240">
                  <c:v>-1.86</c:v>
                </c:pt>
                <c:pt idx="3241">
                  <c:v>-1.78</c:v>
                </c:pt>
                <c:pt idx="3242">
                  <c:v>-1.58</c:v>
                </c:pt>
                <c:pt idx="3243">
                  <c:v>-1.26</c:v>
                </c:pt>
                <c:pt idx="3244">
                  <c:v>-0.98</c:v>
                </c:pt>
                <c:pt idx="3245">
                  <c:v>-0.74</c:v>
                </c:pt>
                <c:pt idx="3246">
                  <c:v>-0.62</c:v>
                </c:pt>
                <c:pt idx="3247">
                  <c:v>-0.62</c:v>
                </c:pt>
                <c:pt idx="3248">
                  <c:v>-0.57999999999999996</c:v>
                </c:pt>
                <c:pt idx="3249">
                  <c:v>-0.46</c:v>
                </c:pt>
                <c:pt idx="3250">
                  <c:v>-0.38</c:v>
                </c:pt>
                <c:pt idx="3251">
                  <c:v>-0.42</c:v>
                </c:pt>
                <c:pt idx="3252">
                  <c:v>-0.5</c:v>
                </c:pt>
                <c:pt idx="3253">
                  <c:v>-0.5</c:v>
                </c:pt>
                <c:pt idx="3254">
                  <c:v>-0.54</c:v>
                </c:pt>
                <c:pt idx="3255">
                  <c:v>-0.46</c:v>
                </c:pt>
                <c:pt idx="3256">
                  <c:v>-0.46</c:v>
                </c:pt>
                <c:pt idx="3257">
                  <c:v>-0.42</c:v>
                </c:pt>
                <c:pt idx="3258">
                  <c:v>-0.38</c:v>
                </c:pt>
                <c:pt idx="3259">
                  <c:v>-0.34</c:v>
                </c:pt>
                <c:pt idx="3260">
                  <c:v>-0.3</c:v>
                </c:pt>
                <c:pt idx="3261">
                  <c:v>-0.1</c:v>
                </c:pt>
                <c:pt idx="3262">
                  <c:v>0.02</c:v>
                </c:pt>
                <c:pt idx="3263">
                  <c:v>0.1</c:v>
                </c:pt>
                <c:pt idx="3264">
                  <c:v>0.14000000000000001</c:v>
                </c:pt>
                <c:pt idx="3265">
                  <c:v>0.18</c:v>
                </c:pt>
                <c:pt idx="3266">
                  <c:v>0.22</c:v>
                </c:pt>
                <c:pt idx="3267">
                  <c:v>0.34</c:v>
                </c:pt>
                <c:pt idx="3268">
                  <c:v>0.38</c:v>
                </c:pt>
                <c:pt idx="3269">
                  <c:v>0.42</c:v>
                </c:pt>
                <c:pt idx="3270">
                  <c:v>0.42</c:v>
                </c:pt>
                <c:pt idx="3271">
                  <c:v>0.3</c:v>
                </c:pt>
                <c:pt idx="3272">
                  <c:v>0.18</c:v>
                </c:pt>
                <c:pt idx="3273">
                  <c:v>-0.06</c:v>
                </c:pt>
                <c:pt idx="3274">
                  <c:v>-0.3</c:v>
                </c:pt>
                <c:pt idx="3275">
                  <c:v>-0.5</c:v>
                </c:pt>
                <c:pt idx="3276">
                  <c:v>-0.82</c:v>
                </c:pt>
                <c:pt idx="3277">
                  <c:v>-1.1000000000000001</c:v>
                </c:pt>
                <c:pt idx="3278">
                  <c:v>-1.34</c:v>
                </c:pt>
                <c:pt idx="3279">
                  <c:v>-1.62</c:v>
                </c:pt>
                <c:pt idx="3280">
                  <c:v>-1.7</c:v>
                </c:pt>
                <c:pt idx="3281">
                  <c:v>-1.78</c:v>
                </c:pt>
                <c:pt idx="3282">
                  <c:v>-1.74</c:v>
                </c:pt>
                <c:pt idx="3283">
                  <c:v>-1.66</c:v>
                </c:pt>
                <c:pt idx="3284">
                  <c:v>-1.58</c:v>
                </c:pt>
                <c:pt idx="3285">
                  <c:v>-1.46</c:v>
                </c:pt>
                <c:pt idx="3286">
                  <c:v>-1.22</c:v>
                </c:pt>
                <c:pt idx="3287">
                  <c:v>-0.9</c:v>
                </c:pt>
                <c:pt idx="3288">
                  <c:v>-0.66</c:v>
                </c:pt>
                <c:pt idx="3289">
                  <c:v>-0.38</c:v>
                </c:pt>
                <c:pt idx="3290">
                  <c:v>-0.26</c:v>
                </c:pt>
                <c:pt idx="3291">
                  <c:v>-0.14000000000000001</c:v>
                </c:pt>
                <c:pt idx="3292">
                  <c:v>-0.1</c:v>
                </c:pt>
                <c:pt idx="3293">
                  <c:v>-0.02</c:v>
                </c:pt>
                <c:pt idx="3294">
                  <c:v>0.02</c:v>
                </c:pt>
                <c:pt idx="3295">
                  <c:v>0.06</c:v>
                </c:pt>
                <c:pt idx="3296">
                  <c:v>0.06</c:v>
                </c:pt>
                <c:pt idx="3297">
                  <c:v>0.02</c:v>
                </c:pt>
                <c:pt idx="3298">
                  <c:v>0.02</c:v>
                </c:pt>
                <c:pt idx="3299">
                  <c:v>0.02</c:v>
                </c:pt>
                <c:pt idx="3300">
                  <c:v>-0.06</c:v>
                </c:pt>
                <c:pt idx="3301">
                  <c:v>0.02</c:v>
                </c:pt>
                <c:pt idx="3302">
                  <c:v>0.06</c:v>
                </c:pt>
                <c:pt idx="3303">
                  <c:v>0.06</c:v>
                </c:pt>
                <c:pt idx="3304">
                  <c:v>0.06</c:v>
                </c:pt>
                <c:pt idx="3305">
                  <c:v>0.14000000000000001</c:v>
                </c:pt>
                <c:pt idx="3306">
                  <c:v>0.22</c:v>
                </c:pt>
                <c:pt idx="3307">
                  <c:v>0.42</c:v>
                </c:pt>
                <c:pt idx="3308">
                  <c:v>0.57999999999999996</c:v>
                </c:pt>
                <c:pt idx="3309">
                  <c:v>0.86</c:v>
                </c:pt>
                <c:pt idx="3310">
                  <c:v>1.3</c:v>
                </c:pt>
                <c:pt idx="3311">
                  <c:v>1.86</c:v>
                </c:pt>
                <c:pt idx="3312">
                  <c:v>2.2999999999999998</c:v>
                </c:pt>
                <c:pt idx="3313">
                  <c:v>2.78</c:v>
                </c:pt>
                <c:pt idx="3314">
                  <c:v>3.26</c:v>
                </c:pt>
                <c:pt idx="3315">
                  <c:v>3.62</c:v>
                </c:pt>
                <c:pt idx="3316">
                  <c:v>3.7</c:v>
                </c:pt>
                <c:pt idx="3317">
                  <c:v>3.78</c:v>
                </c:pt>
                <c:pt idx="3318">
                  <c:v>3.7</c:v>
                </c:pt>
                <c:pt idx="3319">
                  <c:v>3.66</c:v>
                </c:pt>
                <c:pt idx="3320">
                  <c:v>3.34</c:v>
                </c:pt>
                <c:pt idx="3321">
                  <c:v>2.74</c:v>
                </c:pt>
                <c:pt idx="3322">
                  <c:v>1.9</c:v>
                </c:pt>
                <c:pt idx="3323">
                  <c:v>1.02</c:v>
                </c:pt>
                <c:pt idx="3324">
                  <c:v>0.22</c:v>
                </c:pt>
                <c:pt idx="3325">
                  <c:v>-0.5</c:v>
                </c:pt>
                <c:pt idx="3326">
                  <c:v>-0.94</c:v>
                </c:pt>
                <c:pt idx="3327">
                  <c:v>-1.3</c:v>
                </c:pt>
                <c:pt idx="3328">
                  <c:v>-1.58</c:v>
                </c:pt>
                <c:pt idx="3329">
                  <c:v>-1.78</c:v>
                </c:pt>
                <c:pt idx="3330">
                  <c:v>-1.9</c:v>
                </c:pt>
                <c:pt idx="3331">
                  <c:v>-1.86</c:v>
                </c:pt>
                <c:pt idx="3332">
                  <c:v>-1.66</c:v>
                </c:pt>
                <c:pt idx="3333">
                  <c:v>-1.34</c:v>
                </c:pt>
                <c:pt idx="3334">
                  <c:v>-1.1399999999999999</c:v>
                </c:pt>
                <c:pt idx="3335">
                  <c:v>-0.98</c:v>
                </c:pt>
                <c:pt idx="3336">
                  <c:v>-0.86</c:v>
                </c:pt>
                <c:pt idx="3337">
                  <c:v>-0.7</c:v>
                </c:pt>
                <c:pt idx="3338">
                  <c:v>-0.66</c:v>
                </c:pt>
                <c:pt idx="3339">
                  <c:v>-0.57999999999999996</c:v>
                </c:pt>
                <c:pt idx="3340">
                  <c:v>-0.54</c:v>
                </c:pt>
                <c:pt idx="3341">
                  <c:v>-0.57999999999999996</c:v>
                </c:pt>
                <c:pt idx="3342">
                  <c:v>-0.57999999999999996</c:v>
                </c:pt>
                <c:pt idx="3343">
                  <c:v>-0.57999999999999996</c:v>
                </c:pt>
                <c:pt idx="3344">
                  <c:v>-0.57999999999999996</c:v>
                </c:pt>
                <c:pt idx="3345">
                  <c:v>-0.5</c:v>
                </c:pt>
                <c:pt idx="3346">
                  <c:v>-0.42</c:v>
                </c:pt>
                <c:pt idx="3347">
                  <c:v>-0.3</c:v>
                </c:pt>
                <c:pt idx="3348">
                  <c:v>-0.3</c:v>
                </c:pt>
                <c:pt idx="3349">
                  <c:v>-0.3</c:v>
                </c:pt>
                <c:pt idx="3350">
                  <c:v>-0.26</c:v>
                </c:pt>
                <c:pt idx="3351">
                  <c:v>-0.18</c:v>
                </c:pt>
                <c:pt idx="3352">
                  <c:v>-0.14000000000000001</c:v>
                </c:pt>
                <c:pt idx="3353">
                  <c:v>-0.1</c:v>
                </c:pt>
                <c:pt idx="3354">
                  <c:v>-0.06</c:v>
                </c:pt>
                <c:pt idx="3355">
                  <c:v>0.06</c:v>
                </c:pt>
                <c:pt idx="3356">
                  <c:v>0.1</c:v>
                </c:pt>
                <c:pt idx="3357">
                  <c:v>0.18</c:v>
                </c:pt>
                <c:pt idx="3358">
                  <c:v>0.34</c:v>
                </c:pt>
                <c:pt idx="3359">
                  <c:v>0.38</c:v>
                </c:pt>
                <c:pt idx="3360">
                  <c:v>0.38</c:v>
                </c:pt>
                <c:pt idx="3361">
                  <c:v>0.42</c:v>
                </c:pt>
                <c:pt idx="3362">
                  <c:v>0.42</c:v>
                </c:pt>
                <c:pt idx="3363">
                  <c:v>0.42</c:v>
                </c:pt>
                <c:pt idx="3364">
                  <c:v>0.26</c:v>
                </c:pt>
                <c:pt idx="3365">
                  <c:v>0.1</c:v>
                </c:pt>
                <c:pt idx="3366">
                  <c:v>-0.22</c:v>
                </c:pt>
                <c:pt idx="3367">
                  <c:v>-0.54</c:v>
                </c:pt>
                <c:pt idx="3368">
                  <c:v>-0.82</c:v>
                </c:pt>
                <c:pt idx="3369">
                  <c:v>-1.02</c:v>
                </c:pt>
                <c:pt idx="3370">
                  <c:v>-1.22</c:v>
                </c:pt>
                <c:pt idx="3371">
                  <c:v>-1.38</c:v>
                </c:pt>
                <c:pt idx="3372">
                  <c:v>-1.54</c:v>
                </c:pt>
                <c:pt idx="3373">
                  <c:v>-1.66</c:v>
                </c:pt>
                <c:pt idx="3374">
                  <c:v>-1.7</c:v>
                </c:pt>
                <c:pt idx="3375">
                  <c:v>-1.74</c:v>
                </c:pt>
                <c:pt idx="3376">
                  <c:v>-1.58</c:v>
                </c:pt>
                <c:pt idx="3377">
                  <c:v>-1.42</c:v>
                </c:pt>
                <c:pt idx="3378">
                  <c:v>-1.1399999999999999</c:v>
                </c:pt>
                <c:pt idx="3379">
                  <c:v>-0.86</c:v>
                </c:pt>
                <c:pt idx="3380">
                  <c:v>-0.7</c:v>
                </c:pt>
                <c:pt idx="3381">
                  <c:v>-0.5</c:v>
                </c:pt>
                <c:pt idx="3382">
                  <c:v>-0.34</c:v>
                </c:pt>
                <c:pt idx="3383">
                  <c:v>-0.22</c:v>
                </c:pt>
                <c:pt idx="3384">
                  <c:v>-0.14000000000000001</c:v>
                </c:pt>
                <c:pt idx="3385">
                  <c:v>-0.02</c:v>
                </c:pt>
                <c:pt idx="3386">
                  <c:v>0.02</c:v>
                </c:pt>
                <c:pt idx="3387">
                  <c:v>0.02</c:v>
                </c:pt>
                <c:pt idx="3388">
                  <c:v>0.02</c:v>
                </c:pt>
                <c:pt idx="3389">
                  <c:v>0.02</c:v>
                </c:pt>
                <c:pt idx="3390">
                  <c:v>-0.02</c:v>
                </c:pt>
                <c:pt idx="3391">
                  <c:v>0.06</c:v>
                </c:pt>
                <c:pt idx="3392">
                  <c:v>0.06</c:v>
                </c:pt>
                <c:pt idx="3393">
                  <c:v>0.1</c:v>
                </c:pt>
                <c:pt idx="3394">
                  <c:v>0.14000000000000001</c:v>
                </c:pt>
                <c:pt idx="3395">
                  <c:v>0.22</c:v>
                </c:pt>
                <c:pt idx="3396">
                  <c:v>0.22</c:v>
                </c:pt>
                <c:pt idx="3397">
                  <c:v>0.26</c:v>
                </c:pt>
                <c:pt idx="3398">
                  <c:v>0.26</c:v>
                </c:pt>
                <c:pt idx="3399">
                  <c:v>0.26</c:v>
                </c:pt>
                <c:pt idx="3400">
                  <c:v>0.26</c:v>
                </c:pt>
                <c:pt idx="3401">
                  <c:v>0.3</c:v>
                </c:pt>
                <c:pt idx="3402">
                  <c:v>0.3</c:v>
                </c:pt>
                <c:pt idx="3403">
                  <c:v>0.38</c:v>
                </c:pt>
                <c:pt idx="3404">
                  <c:v>0.42</c:v>
                </c:pt>
                <c:pt idx="3405">
                  <c:v>0.5</c:v>
                </c:pt>
                <c:pt idx="3406">
                  <c:v>0.62</c:v>
                </c:pt>
                <c:pt idx="3407">
                  <c:v>0.94</c:v>
                </c:pt>
                <c:pt idx="3408">
                  <c:v>1.34</c:v>
                </c:pt>
                <c:pt idx="3409">
                  <c:v>1.74</c:v>
                </c:pt>
                <c:pt idx="3410">
                  <c:v>1.94</c:v>
                </c:pt>
                <c:pt idx="3411">
                  <c:v>2.06</c:v>
                </c:pt>
                <c:pt idx="3412">
                  <c:v>2.2200000000000002</c:v>
                </c:pt>
                <c:pt idx="3413">
                  <c:v>2.5</c:v>
                </c:pt>
                <c:pt idx="3414">
                  <c:v>2.78</c:v>
                </c:pt>
                <c:pt idx="3415">
                  <c:v>3.06</c:v>
                </c:pt>
                <c:pt idx="3416">
                  <c:v>3.18</c:v>
                </c:pt>
                <c:pt idx="3417">
                  <c:v>3.14</c:v>
                </c:pt>
                <c:pt idx="3418">
                  <c:v>2.98</c:v>
                </c:pt>
                <c:pt idx="3419">
                  <c:v>2.66</c:v>
                </c:pt>
                <c:pt idx="3420">
                  <c:v>2.34</c:v>
                </c:pt>
                <c:pt idx="3421">
                  <c:v>1.98</c:v>
                </c:pt>
                <c:pt idx="3422">
                  <c:v>1.46</c:v>
                </c:pt>
                <c:pt idx="3423">
                  <c:v>0.98</c:v>
                </c:pt>
                <c:pt idx="3424">
                  <c:v>0.38</c:v>
                </c:pt>
                <c:pt idx="3425">
                  <c:v>-0.18</c:v>
                </c:pt>
                <c:pt idx="3426">
                  <c:v>-0.7</c:v>
                </c:pt>
                <c:pt idx="3427">
                  <c:v>-0.94</c:v>
                </c:pt>
                <c:pt idx="3428">
                  <c:v>-1.18</c:v>
                </c:pt>
                <c:pt idx="3429">
                  <c:v>-1.42</c:v>
                </c:pt>
                <c:pt idx="3430">
                  <c:v>-1.58</c:v>
                </c:pt>
                <c:pt idx="3431">
                  <c:v>-1.58</c:v>
                </c:pt>
                <c:pt idx="3432">
                  <c:v>-1.54</c:v>
                </c:pt>
                <c:pt idx="3433">
                  <c:v>-1.34</c:v>
                </c:pt>
                <c:pt idx="3434">
                  <c:v>-1.1399999999999999</c:v>
                </c:pt>
                <c:pt idx="3435">
                  <c:v>-0.9</c:v>
                </c:pt>
                <c:pt idx="3436">
                  <c:v>-0.78</c:v>
                </c:pt>
                <c:pt idx="3437">
                  <c:v>-0.74</c:v>
                </c:pt>
                <c:pt idx="3438">
                  <c:v>-0.7</c:v>
                </c:pt>
                <c:pt idx="3439">
                  <c:v>-0.7</c:v>
                </c:pt>
                <c:pt idx="3440">
                  <c:v>-0.74</c:v>
                </c:pt>
                <c:pt idx="3441">
                  <c:v>-0.7</c:v>
                </c:pt>
                <c:pt idx="3442">
                  <c:v>-0.7</c:v>
                </c:pt>
                <c:pt idx="3443">
                  <c:v>-0.78</c:v>
                </c:pt>
                <c:pt idx="3444">
                  <c:v>-0.7</c:v>
                </c:pt>
                <c:pt idx="3445">
                  <c:v>-0.57999999999999996</c:v>
                </c:pt>
                <c:pt idx="3446">
                  <c:v>-0.54</c:v>
                </c:pt>
                <c:pt idx="3447">
                  <c:v>-0.42</c:v>
                </c:pt>
                <c:pt idx="3448">
                  <c:v>-0.38</c:v>
                </c:pt>
                <c:pt idx="3449">
                  <c:v>-0.34</c:v>
                </c:pt>
                <c:pt idx="3450">
                  <c:v>-0.3</c:v>
                </c:pt>
                <c:pt idx="3451">
                  <c:v>-0.26</c:v>
                </c:pt>
                <c:pt idx="3452">
                  <c:v>-0.18</c:v>
                </c:pt>
                <c:pt idx="3453">
                  <c:v>-0.14000000000000001</c:v>
                </c:pt>
                <c:pt idx="3454">
                  <c:v>-0.14000000000000001</c:v>
                </c:pt>
                <c:pt idx="3455">
                  <c:v>-0.18</c:v>
                </c:pt>
                <c:pt idx="3456">
                  <c:v>-0.1</c:v>
                </c:pt>
                <c:pt idx="3457">
                  <c:v>-0.06</c:v>
                </c:pt>
                <c:pt idx="3458">
                  <c:v>0.02</c:v>
                </c:pt>
                <c:pt idx="3459">
                  <c:v>0.06</c:v>
                </c:pt>
                <c:pt idx="3460">
                  <c:v>0.1</c:v>
                </c:pt>
                <c:pt idx="3461">
                  <c:v>0.1</c:v>
                </c:pt>
                <c:pt idx="3462">
                  <c:v>-0.02</c:v>
                </c:pt>
                <c:pt idx="3463">
                  <c:v>-0.14000000000000001</c:v>
                </c:pt>
                <c:pt idx="3464">
                  <c:v>-0.3</c:v>
                </c:pt>
                <c:pt idx="3465">
                  <c:v>-0.38</c:v>
                </c:pt>
                <c:pt idx="3466">
                  <c:v>-0.54</c:v>
                </c:pt>
                <c:pt idx="3467">
                  <c:v>-0.66</c:v>
                </c:pt>
                <c:pt idx="3468">
                  <c:v>-0.86</c:v>
                </c:pt>
                <c:pt idx="3469">
                  <c:v>-1.06</c:v>
                </c:pt>
                <c:pt idx="3470">
                  <c:v>-1.1399999999999999</c:v>
                </c:pt>
                <c:pt idx="3471">
                  <c:v>-1.3</c:v>
                </c:pt>
                <c:pt idx="3472">
                  <c:v>-1.3</c:v>
                </c:pt>
                <c:pt idx="3473">
                  <c:v>-1.34</c:v>
                </c:pt>
                <c:pt idx="3474">
                  <c:v>-1.38</c:v>
                </c:pt>
                <c:pt idx="3475">
                  <c:v>-1.26</c:v>
                </c:pt>
                <c:pt idx="3476">
                  <c:v>-1.22</c:v>
                </c:pt>
                <c:pt idx="3477">
                  <c:v>-1.06</c:v>
                </c:pt>
                <c:pt idx="3478">
                  <c:v>-0.94</c:v>
                </c:pt>
                <c:pt idx="3479">
                  <c:v>-0.78</c:v>
                </c:pt>
                <c:pt idx="3480">
                  <c:v>-0.66</c:v>
                </c:pt>
                <c:pt idx="3481">
                  <c:v>-0.46</c:v>
                </c:pt>
                <c:pt idx="3482">
                  <c:v>-0.46</c:v>
                </c:pt>
                <c:pt idx="3483">
                  <c:v>-0.26</c:v>
                </c:pt>
                <c:pt idx="3484">
                  <c:v>-0.22</c:v>
                </c:pt>
                <c:pt idx="3485">
                  <c:v>-0.18</c:v>
                </c:pt>
                <c:pt idx="3486">
                  <c:v>-0.14000000000000001</c:v>
                </c:pt>
                <c:pt idx="3487">
                  <c:v>-0.06</c:v>
                </c:pt>
                <c:pt idx="3488">
                  <c:v>-0.06</c:v>
                </c:pt>
                <c:pt idx="3489">
                  <c:v>-0.1</c:v>
                </c:pt>
                <c:pt idx="3490">
                  <c:v>-0.14000000000000001</c:v>
                </c:pt>
                <c:pt idx="3491">
                  <c:v>-0.06</c:v>
                </c:pt>
                <c:pt idx="3492">
                  <c:v>-0.02</c:v>
                </c:pt>
                <c:pt idx="3493">
                  <c:v>0.06</c:v>
                </c:pt>
                <c:pt idx="3494">
                  <c:v>0.22</c:v>
                </c:pt>
                <c:pt idx="3495">
                  <c:v>0.34</c:v>
                </c:pt>
                <c:pt idx="3496">
                  <c:v>0.54</c:v>
                </c:pt>
                <c:pt idx="3497">
                  <c:v>0.98</c:v>
                </c:pt>
                <c:pt idx="3498">
                  <c:v>1.58</c:v>
                </c:pt>
                <c:pt idx="3499">
                  <c:v>2.1800000000000002</c:v>
                </c:pt>
                <c:pt idx="3500">
                  <c:v>2.62</c:v>
                </c:pt>
                <c:pt idx="3501">
                  <c:v>2.94</c:v>
                </c:pt>
                <c:pt idx="3502">
                  <c:v>3.14</c:v>
                </c:pt>
                <c:pt idx="3503">
                  <c:v>3.5</c:v>
                </c:pt>
                <c:pt idx="3504">
                  <c:v>3.9</c:v>
                </c:pt>
                <c:pt idx="3505">
                  <c:v>4.3</c:v>
                </c:pt>
                <c:pt idx="3506">
                  <c:v>4.42</c:v>
                </c:pt>
                <c:pt idx="3507">
                  <c:v>4.22</c:v>
                </c:pt>
                <c:pt idx="3508">
                  <c:v>3.62</c:v>
                </c:pt>
                <c:pt idx="3509">
                  <c:v>2.7</c:v>
                </c:pt>
                <c:pt idx="3510">
                  <c:v>1.66</c:v>
                </c:pt>
                <c:pt idx="3511">
                  <c:v>0.82</c:v>
                </c:pt>
                <c:pt idx="3512">
                  <c:v>0.22</c:v>
                </c:pt>
                <c:pt idx="3513">
                  <c:v>-0.22</c:v>
                </c:pt>
                <c:pt idx="3514">
                  <c:v>-0.74</c:v>
                </c:pt>
                <c:pt idx="3515">
                  <c:v>-1.42</c:v>
                </c:pt>
                <c:pt idx="3516">
                  <c:v>-2.02</c:v>
                </c:pt>
                <c:pt idx="3517">
                  <c:v>-2.34</c:v>
                </c:pt>
                <c:pt idx="3518">
                  <c:v>-2.38</c:v>
                </c:pt>
                <c:pt idx="3519">
                  <c:v>-2.2599999999999998</c:v>
                </c:pt>
                <c:pt idx="3520">
                  <c:v>-1.9</c:v>
                </c:pt>
                <c:pt idx="3521">
                  <c:v>-1.58</c:v>
                </c:pt>
                <c:pt idx="3522">
                  <c:v>-1.34</c:v>
                </c:pt>
                <c:pt idx="3523">
                  <c:v>-1.26</c:v>
                </c:pt>
                <c:pt idx="3524">
                  <c:v>-1.1000000000000001</c:v>
                </c:pt>
                <c:pt idx="3525">
                  <c:v>-0.94</c:v>
                </c:pt>
                <c:pt idx="3526">
                  <c:v>-0.82</c:v>
                </c:pt>
                <c:pt idx="3527">
                  <c:v>-0.74</c:v>
                </c:pt>
                <c:pt idx="3528">
                  <c:v>-0.78</c:v>
                </c:pt>
                <c:pt idx="3529">
                  <c:v>-0.74</c:v>
                </c:pt>
                <c:pt idx="3530">
                  <c:v>-0.7</c:v>
                </c:pt>
                <c:pt idx="3531">
                  <c:v>-0.62</c:v>
                </c:pt>
                <c:pt idx="3532">
                  <c:v>-0.5</c:v>
                </c:pt>
                <c:pt idx="3533">
                  <c:v>-0.34</c:v>
                </c:pt>
                <c:pt idx="3534">
                  <c:v>-0.26</c:v>
                </c:pt>
                <c:pt idx="3535">
                  <c:v>-0.22</c:v>
                </c:pt>
                <c:pt idx="3536">
                  <c:v>-0.18</c:v>
                </c:pt>
                <c:pt idx="3537">
                  <c:v>-0.14000000000000001</c:v>
                </c:pt>
                <c:pt idx="3538">
                  <c:v>-0.1</c:v>
                </c:pt>
                <c:pt idx="3539">
                  <c:v>-0.06</c:v>
                </c:pt>
                <c:pt idx="3540">
                  <c:v>0.02</c:v>
                </c:pt>
                <c:pt idx="3541">
                  <c:v>0.06</c:v>
                </c:pt>
                <c:pt idx="3542">
                  <c:v>0.1</c:v>
                </c:pt>
                <c:pt idx="3543">
                  <c:v>0.18</c:v>
                </c:pt>
                <c:pt idx="3544">
                  <c:v>0.22</c:v>
                </c:pt>
                <c:pt idx="3545">
                  <c:v>0.3</c:v>
                </c:pt>
                <c:pt idx="3546">
                  <c:v>0.42</c:v>
                </c:pt>
                <c:pt idx="3547">
                  <c:v>0.54</c:v>
                </c:pt>
                <c:pt idx="3548">
                  <c:v>0.57999999999999996</c:v>
                </c:pt>
                <c:pt idx="3549">
                  <c:v>0.7</c:v>
                </c:pt>
                <c:pt idx="3550">
                  <c:v>0.66</c:v>
                </c:pt>
                <c:pt idx="3551">
                  <c:v>0.57999999999999996</c:v>
                </c:pt>
                <c:pt idx="3552">
                  <c:v>0.42</c:v>
                </c:pt>
                <c:pt idx="3553">
                  <c:v>0.1</c:v>
                </c:pt>
                <c:pt idx="3554">
                  <c:v>-0.26</c:v>
                </c:pt>
                <c:pt idx="3555">
                  <c:v>-0.54</c:v>
                </c:pt>
                <c:pt idx="3556">
                  <c:v>-0.7</c:v>
                </c:pt>
                <c:pt idx="3557">
                  <c:v>-0.86</c:v>
                </c:pt>
                <c:pt idx="3558">
                  <c:v>-1.1000000000000001</c:v>
                </c:pt>
                <c:pt idx="3559">
                  <c:v>-1.42</c:v>
                </c:pt>
                <c:pt idx="3560">
                  <c:v>-1.66</c:v>
                </c:pt>
                <c:pt idx="3561">
                  <c:v>-1.9</c:v>
                </c:pt>
                <c:pt idx="3562">
                  <c:v>-1.86</c:v>
                </c:pt>
                <c:pt idx="3563">
                  <c:v>-1.78</c:v>
                </c:pt>
                <c:pt idx="3564">
                  <c:v>-1.58</c:v>
                </c:pt>
                <c:pt idx="3565">
                  <c:v>-1.38</c:v>
                </c:pt>
                <c:pt idx="3566">
                  <c:v>-1.18</c:v>
                </c:pt>
                <c:pt idx="3567">
                  <c:v>-0.98</c:v>
                </c:pt>
                <c:pt idx="3568">
                  <c:v>-0.82</c:v>
                </c:pt>
                <c:pt idx="3569">
                  <c:v>-0.57999999999999996</c:v>
                </c:pt>
                <c:pt idx="3570">
                  <c:v>-0.42</c:v>
                </c:pt>
                <c:pt idx="3571">
                  <c:v>-0.18</c:v>
                </c:pt>
                <c:pt idx="3572">
                  <c:v>-0.06</c:v>
                </c:pt>
                <c:pt idx="3573">
                  <c:v>0.02</c:v>
                </c:pt>
                <c:pt idx="3574">
                  <c:v>0.02</c:v>
                </c:pt>
                <c:pt idx="3575">
                  <c:v>0.02</c:v>
                </c:pt>
                <c:pt idx="3576">
                  <c:v>0.02</c:v>
                </c:pt>
                <c:pt idx="3577">
                  <c:v>0.06</c:v>
                </c:pt>
                <c:pt idx="3578">
                  <c:v>0.02</c:v>
                </c:pt>
                <c:pt idx="3579">
                  <c:v>0.02</c:v>
                </c:pt>
                <c:pt idx="3580">
                  <c:v>0.1</c:v>
                </c:pt>
                <c:pt idx="3581">
                  <c:v>0.06</c:v>
                </c:pt>
                <c:pt idx="3582">
                  <c:v>0.18</c:v>
                </c:pt>
                <c:pt idx="3583">
                  <c:v>0.3</c:v>
                </c:pt>
                <c:pt idx="3584">
                  <c:v>0.3</c:v>
                </c:pt>
                <c:pt idx="3585">
                  <c:v>0.38</c:v>
                </c:pt>
                <c:pt idx="3586">
                  <c:v>0.34</c:v>
                </c:pt>
                <c:pt idx="3587">
                  <c:v>0.26</c:v>
                </c:pt>
                <c:pt idx="3588">
                  <c:v>0.22</c:v>
                </c:pt>
                <c:pt idx="3589">
                  <c:v>0.3</c:v>
                </c:pt>
                <c:pt idx="3590">
                  <c:v>0.3</c:v>
                </c:pt>
                <c:pt idx="3591">
                  <c:v>0.3</c:v>
                </c:pt>
                <c:pt idx="3592">
                  <c:v>0.26</c:v>
                </c:pt>
                <c:pt idx="3593">
                  <c:v>0.26</c:v>
                </c:pt>
                <c:pt idx="3594">
                  <c:v>0.3</c:v>
                </c:pt>
                <c:pt idx="3595">
                  <c:v>0.34</c:v>
                </c:pt>
                <c:pt idx="3596">
                  <c:v>0.3</c:v>
                </c:pt>
                <c:pt idx="3597">
                  <c:v>0.46</c:v>
                </c:pt>
                <c:pt idx="3598">
                  <c:v>0.7</c:v>
                </c:pt>
                <c:pt idx="3599">
                  <c:v>1.22</c:v>
                </c:pt>
                <c:pt idx="3600">
                  <c:v>1.66</c:v>
                </c:pt>
                <c:pt idx="3601">
                  <c:v>2.14</c:v>
                </c:pt>
                <c:pt idx="3602">
                  <c:v>2.42</c:v>
                </c:pt>
                <c:pt idx="3603">
                  <c:v>2.74</c:v>
                </c:pt>
                <c:pt idx="3604">
                  <c:v>3.02</c:v>
                </c:pt>
                <c:pt idx="3605">
                  <c:v>3.26</c:v>
                </c:pt>
                <c:pt idx="3606">
                  <c:v>3.42</c:v>
                </c:pt>
                <c:pt idx="3607">
                  <c:v>3.58</c:v>
                </c:pt>
                <c:pt idx="3608">
                  <c:v>3.46</c:v>
                </c:pt>
                <c:pt idx="3609">
                  <c:v>3.26</c:v>
                </c:pt>
                <c:pt idx="3610">
                  <c:v>2.78</c:v>
                </c:pt>
                <c:pt idx="3611">
                  <c:v>2.2599999999999998</c:v>
                </c:pt>
                <c:pt idx="3612">
                  <c:v>1.54</c:v>
                </c:pt>
                <c:pt idx="3613">
                  <c:v>0.86</c:v>
                </c:pt>
                <c:pt idx="3614">
                  <c:v>0.18</c:v>
                </c:pt>
                <c:pt idx="3615">
                  <c:v>-0.38</c:v>
                </c:pt>
                <c:pt idx="3616">
                  <c:v>-0.86</c:v>
                </c:pt>
                <c:pt idx="3617">
                  <c:v>-1.1399999999999999</c:v>
                </c:pt>
                <c:pt idx="3618">
                  <c:v>-1.34</c:v>
                </c:pt>
                <c:pt idx="3619">
                  <c:v>-1.54</c:v>
                </c:pt>
                <c:pt idx="3620">
                  <c:v>-1.62</c:v>
                </c:pt>
                <c:pt idx="3621">
                  <c:v>-1.62</c:v>
                </c:pt>
                <c:pt idx="3622">
                  <c:v>-1.54</c:v>
                </c:pt>
                <c:pt idx="3623">
                  <c:v>-1.42</c:v>
                </c:pt>
                <c:pt idx="3624">
                  <c:v>-1.22</c:v>
                </c:pt>
                <c:pt idx="3625">
                  <c:v>-1.02</c:v>
                </c:pt>
                <c:pt idx="3626">
                  <c:v>-0.82</c:v>
                </c:pt>
                <c:pt idx="3627">
                  <c:v>-0.78</c:v>
                </c:pt>
                <c:pt idx="3628">
                  <c:v>-0.78</c:v>
                </c:pt>
                <c:pt idx="3629">
                  <c:v>-0.78</c:v>
                </c:pt>
                <c:pt idx="3630">
                  <c:v>-0.74</c:v>
                </c:pt>
                <c:pt idx="3631">
                  <c:v>-0.7</c:v>
                </c:pt>
                <c:pt idx="3632">
                  <c:v>-0.66</c:v>
                </c:pt>
                <c:pt idx="3633">
                  <c:v>-0.62</c:v>
                </c:pt>
                <c:pt idx="3634">
                  <c:v>-0.66</c:v>
                </c:pt>
                <c:pt idx="3635">
                  <c:v>-0.54</c:v>
                </c:pt>
                <c:pt idx="3636">
                  <c:v>-0.54</c:v>
                </c:pt>
                <c:pt idx="3637">
                  <c:v>-0.46</c:v>
                </c:pt>
                <c:pt idx="3638">
                  <c:v>-0.46</c:v>
                </c:pt>
                <c:pt idx="3639">
                  <c:v>-0.46</c:v>
                </c:pt>
                <c:pt idx="3640">
                  <c:v>-0.5</c:v>
                </c:pt>
                <c:pt idx="3641">
                  <c:v>-0.38</c:v>
                </c:pt>
                <c:pt idx="3642">
                  <c:v>-0.3</c:v>
                </c:pt>
                <c:pt idx="3643">
                  <c:v>-0.22</c:v>
                </c:pt>
                <c:pt idx="3644">
                  <c:v>-0.18</c:v>
                </c:pt>
                <c:pt idx="3645">
                  <c:v>-0.18</c:v>
                </c:pt>
                <c:pt idx="3646">
                  <c:v>-0.14000000000000001</c:v>
                </c:pt>
                <c:pt idx="3647">
                  <c:v>-0.06</c:v>
                </c:pt>
                <c:pt idx="3648">
                  <c:v>-0.02</c:v>
                </c:pt>
                <c:pt idx="3649">
                  <c:v>0.14000000000000001</c:v>
                </c:pt>
                <c:pt idx="3650">
                  <c:v>0.18</c:v>
                </c:pt>
                <c:pt idx="3651">
                  <c:v>0.22</c:v>
                </c:pt>
                <c:pt idx="3652">
                  <c:v>0.18</c:v>
                </c:pt>
                <c:pt idx="3653">
                  <c:v>0.1</c:v>
                </c:pt>
                <c:pt idx="3654">
                  <c:v>-0.06</c:v>
                </c:pt>
                <c:pt idx="3655">
                  <c:v>-0.22</c:v>
                </c:pt>
                <c:pt idx="3656">
                  <c:v>-0.5</c:v>
                </c:pt>
                <c:pt idx="3657">
                  <c:v>-0.78</c:v>
                </c:pt>
                <c:pt idx="3658">
                  <c:v>-0.9</c:v>
                </c:pt>
                <c:pt idx="3659">
                  <c:v>-1.1000000000000001</c:v>
                </c:pt>
                <c:pt idx="3660">
                  <c:v>-1.22</c:v>
                </c:pt>
                <c:pt idx="3661">
                  <c:v>-1.38</c:v>
                </c:pt>
                <c:pt idx="3662">
                  <c:v>-1.54</c:v>
                </c:pt>
                <c:pt idx="3663">
                  <c:v>-1.62</c:v>
                </c:pt>
                <c:pt idx="3664">
                  <c:v>-1.58</c:v>
                </c:pt>
                <c:pt idx="3665">
                  <c:v>-1.54</c:v>
                </c:pt>
                <c:pt idx="3666">
                  <c:v>-1.42</c:v>
                </c:pt>
                <c:pt idx="3667">
                  <c:v>-1.22</c:v>
                </c:pt>
                <c:pt idx="3668">
                  <c:v>-0.94</c:v>
                </c:pt>
                <c:pt idx="3669">
                  <c:v>-0.78</c:v>
                </c:pt>
                <c:pt idx="3670">
                  <c:v>-0.54</c:v>
                </c:pt>
                <c:pt idx="3671">
                  <c:v>-0.46</c:v>
                </c:pt>
                <c:pt idx="3672">
                  <c:v>-0.3</c:v>
                </c:pt>
                <c:pt idx="3673">
                  <c:v>-0.18</c:v>
                </c:pt>
                <c:pt idx="3674">
                  <c:v>-0.1</c:v>
                </c:pt>
                <c:pt idx="3675">
                  <c:v>-0.06</c:v>
                </c:pt>
                <c:pt idx="3676">
                  <c:v>0.02</c:v>
                </c:pt>
                <c:pt idx="3677">
                  <c:v>0.06</c:v>
                </c:pt>
                <c:pt idx="3678">
                  <c:v>-0.02</c:v>
                </c:pt>
                <c:pt idx="3679">
                  <c:v>0.02</c:v>
                </c:pt>
                <c:pt idx="3680">
                  <c:v>-0.02</c:v>
                </c:pt>
                <c:pt idx="3681">
                  <c:v>0.06</c:v>
                </c:pt>
                <c:pt idx="3682">
                  <c:v>0.14000000000000001</c:v>
                </c:pt>
                <c:pt idx="3683">
                  <c:v>0.14000000000000001</c:v>
                </c:pt>
                <c:pt idx="3684">
                  <c:v>0.18</c:v>
                </c:pt>
                <c:pt idx="3685">
                  <c:v>0.26</c:v>
                </c:pt>
                <c:pt idx="3686">
                  <c:v>0.38</c:v>
                </c:pt>
                <c:pt idx="3687">
                  <c:v>0.66</c:v>
                </c:pt>
                <c:pt idx="3688">
                  <c:v>1.1000000000000001</c:v>
                </c:pt>
                <c:pt idx="3689">
                  <c:v>1.78</c:v>
                </c:pt>
                <c:pt idx="3690">
                  <c:v>2.5</c:v>
                </c:pt>
                <c:pt idx="3691">
                  <c:v>3.18</c:v>
                </c:pt>
                <c:pt idx="3692">
                  <c:v>3.58</c:v>
                </c:pt>
                <c:pt idx="3693">
                  <c:v>3.94</c:v>
                </c:pt>
                <c:pt idx="3694">
                  <c:v>4.26</c:v>
                </c:pt>
                <c:pt idx="3695">
                  <c:v>4.58</c:v>
                </c:pt>
                <c:pt idx="3696">
                  <c:v>4.66</c:v>
                </c:pt>
                <c:pt idx="3697">
                  <c:v>4.5</c:v>
                </c:pt>
                <c:pt idx="3698">
                  <c:v>4.0199999999999996</c:v>
                </c:pt>
                <c:pt idx="3699">
                  <c:v>3.26</c:v>
                </c:pt>
                <c:pt idx="3700">
                  <c:v>2.2200000000000002</c:v>
                </c:pt>
                <c:pt idx="3701">
                  <c:v>1.3</c:v>
                </c:pt>
                <c:pt idx="3702">
                  <c:v>0.34</c:v>
                </c:pt>
                <c:pt idx="3703">
                  <c:v>-0.46</c:v>
                </c:pt>
                <c:pt idx="3704">
                  <c:v>-1.1000000000000001</c:v>
                </c:pt>
                <c:pt idx="3705">
                  <c:v>-1.62</c:v>
                </c:pt>
                <c:pt idx="3706">
                  <c:v>-2.06</c:v>
                </c:pt>
                <c:pt idx="3707">
                  <c:v>-2.38</c:v>
                </c:pt>
                <c:pt idx="3708">
                  <c:v>-2.46</c:v>
                </c:pt>
                <c:pt idx="3709">
                  <c:v>-2.34</c:v>
                </c:pt>
                <c:pt idx="3710">
                  <c:v>-2.1</c:v>
                </c:pt>
                <c:pt idx="3711">
                  <c:v>-1.82</c:v>
                </c:pt>
                <c:pt idx="3712">
                  <c:v>-1.58</c:v>
                </c:pt>
                <c:pt idx="3713">
                  <c:v>-1.3</c:v>
                </c:pt>
                <c:pt idx="3714">
                  <c:v>-1.1399999999999999</c:v>
                </c:pt>
                <c:pt idx="3715">
                  <c:v>-1.02</c:v>
                </c:pt>
                <c:pt idx="3716">
                  <c:v>-0.9</c:v>
                </c:pt>
                <c:pt idx="3717">
                  <c:v>-0.78</c:v>
                </c:pt>
                <c:pt idx="3718">
                  <c:v>-0.74</c:v>
                </c:pt>
                <c:pt idx="3719">
                  <c:v>-0.66</c:v>
                </c:pt>
                <c:pt idx="3720">
                  <c:v>-0.54</c:v>
                </c:pt>
                <c:pt idx="3721">
                  <c:v>-0.42</c:v>
                </c:pt>
                <c:pt idx="3722">
                  <c:v>-0.42</c:v>
                </c:pt>
                <c:pt idx="3723">
                  <c:v>-0.34</c:v>
                </c:pt>
                <c:pt idx="3724">
                  <c:v>-0.26</c:v>
                </c:pt>
                <c:pt idx="3725">
                  <c:v>-0.26</c:v>
                </c:pt>
                <c:pt idx="3726">
                  <c:v>-0.26</c:v>
                </c:pt>
                <c:pt idx="3727">
                  <c:v>-0.18</c:v>
                </c:pt>
                <c:pt idx="3728">
                  <c:v>-0.22</c:v>
                </c:pt>
                <c:pt idx="3729">
                  <c:v>-0.18</c:v>
                </c:pt>
                <c:pt idx="3730">
                  <c:v>-0.26</c:v>
                </c:pt>
                <c:pt idx="3731">
                  <c:v>-0.18</c:v>
                </c:pt>
                <c:pt idx="3732">
                  <c:v>-0.06</c:v>
                </c:pt>
                <c:pt idx="3733">
                  <c:v>0.1</c:v>
                </c:pt>
                <c:pt idx="3734">
                  <c:v>0.22</c:v>
                </c:pt>
                <c:pt idx="3735">
                  <c:v>0.26</c:v>
                </c:pt>
                <c:pt idx="3736">
                  <c:v>0.34</c:v>
                </c:pt>
                <c:pt idx="3737">
                  <c:v>0.42</c:v>
                </c:pt>
                <c:pt idx="3738">
                  <c:v>0.54</c:v>
                </c:pt>
                <c:pt idx="3739">
                  <c:v>0.62</c:v>
                </c:pt>
                <c:pt idx="3740">
                  <c:v>0.62</c:v>
                </c:pt>
                <c:pt idx="3741">
                  <c:v>0.62</c:v>
                </c:pt>
                <c:pt idx="3742">
                  <c:v>0.46</c:v>
                </c:pt>
                <c:pt idx="3743">
                  <c:v>0.26</c:v>
                </c:pt>
                <c:pt idx="3744">
                  <c:v>-0.06</c:v>
                </c:pt>
                <c:pt idx="3745">
                  <c:v>-0.42</c:v>
                </c:pt>
                <c:pt idx="3746">
                  <c:v>-0.7</c:v>
                </c:pt>
                <c:pt idx="3747">
                  <c:v>-0.94</c:v>
                </c:pt>
                <c:pt idx="3748">
                  <c:v>-1.18</c:v>
                </c:pt>
                <c:pt idx="3749">
                  <c:v>-1.46</c:v>
                </c:pt>
                <c:pt idx="3750">
                  <c:v>-1.7</c:v>
                </c:pt>
                <c:pt idx="3751">
                  <c:v>-1.9</c:v>
                </c:pt>
                <c:pt idx="3752">
                  <c:v>-1.94</c:v>
                </c:pt>
                <c:pt idx="3753">
                  <c:v>-1.9</c:v>
                </c:pt>
                <c:pt idx="3754">
                  <c:v>-1.74</c:v>
                </c:pt>
                <c:pt idx="3755">
                  <c:v>-1.46</c:v>
                </c:pt>
                <c:pt idx="3756">
                  <c:v>-1.26</c:v>
                </c:pt>
                <c:pt idx="3757">
                  <c:v>-1.02</c:v>
                </c:pt>
                <c:pt idx="3758">
                  <c:v>-0.74</c:v>
                </c:pt>
                <c:pt idx="3759">
                  <c:v>-0.46</c:v>
                </c:pt>
                <c:pt idx="3760">
                  <c:v>-0.38</c:v>
                </c:pt>
                <c:pt idx="3761">
                  <c:v>-0.18</c:v>
                </c:pt>
                <c:pt idx="3762">
                  <c:v>-0.06</c:v>
                </c:pt>
                <c:pt idx="3763">
                  <c:v>0.06</c:v>
                </c:pt>
                <c:pt idx="3764">
                  <c:v>0.02</c:v>
                </c:pt>
                <c:pt idx="3765">
                  <c:v>0.02</c:v>
                </c:pt>
                <c:pt idx="3766">
                  <c:v>-0.02</c:v>
                </c:pt>
                <c:pt idx="3767">
                  <c:v>-0.02</c:v>
                </c:pt>
                <c:pt idx="3768">
                  <c:v>-0.02</c:v>
                </c:pt>
                <c:pt idx="3769">
                  <c:v>0.02</c:v>
                </c:pt>
                <c:pt idx="3770">
                  <c:v>-0.02</c:v>
                </c:pt>
                <c:pt idx="3771">
                  <c:v>-0.02</c:v>
                </c:pt>
                <c:pt idx="3772">
                  <c:v>0.02</c:v>
                </c:pt>
                <c:pt idx="3773">
                  <c:v>0.14000000000000001</c:v>
                </c:pt>
                <c:pt idx="3774">
                  <c:v>0.14000000000000001</c:v>
                </c:pt>
                <c:pt idx="3775">
                  <c:v>0.26</c:v>
                </c:pt>
                <c:pt idx="3776">
                  <c:v>0.18</c:v>
                </c:pt>
                <c:pt idx="3777">
                  <c:v>0.22</c:v>
                </c:pt>
                <c:pt idx="3778">
                  <c:v>0.22</c:v>
                </c:pt>
                <c:pt idx="3779">
                  <c:v>0.22</c:v>
                </c:pt>
                <c:pt idx="3780">
                  <c:v>0.26</c:v>
                </c:pt>
                <c:pt idx="3781">
                  <c:v>0.5</c:v>
                </c:pt>
                <c:pt idx="3782">
                  <c:v>0.9</c:v>
                </c:pt>
                <c:pt idx="3783">
                  <c:v>1.5</c:v>
                </c:pt>
                <c:pt idx="3784">
                  <c:v>2.06</c:v>
                </c:pt>
                <c:pt idx="3785">
                  <c:v>2.66</c:v>
                </c:pt>
                <c:pt idx="3786">
                  <c:v>3.06</c:v>
                </c:pt>
                <c:pt idx="3787">
                  <c:v>3.46</c:v>
                </c:pt>
                <c:pt idx="3788">
                  <c:v>3.82</c:v>
                </c:pt>
                <c:pt idx="3789">
                  <c:v>4.0599999999999996</c:v>
                </c:pt>
                <c:pt idx="3790">
                  <c:v>4.0999999999999996</c:v>
                </c:pt>
                <c:pt idx="3791">
                  <c:v>4.0199999999999996</c:v>
                </c:pt>
                <c:pt idx="3792">
                  <c:v>3.7</c:v>
                </c:pt>
                <c:pt idx="3793">
                  <c:v>3.06</c:v>
                </c:pt>
                <c:pt idx="3794">
                  <c:v>2.2200000000000002</c:v>
                </c:pt>
                <c:pt idx="3795">
                  <c:v>1.42</c:v>
                </c:pt>
                <c:pt idx="3796">
                  <c:v>0.62</c:v>
                </c:pt>
                <c:pt idx="3797">
                  <c:v>-0.18</c:v>
                </c:pt>
                <c:pt idx="3798">
                  <c:v>-0.86</c:v>
                </c:pt>
                <c:pt idx="3799">
                  <c:v>-1.38</c:v>
                </c:pt>
                <c:pt idx="3800">
                  <c:v>-1.66</c:v>
                </c:pt>
                <c:pt idx="3801">
                  <c:v>-1.86</c:v>
                </c:pt>
                <c:pt idx="3802">
                  <c:v>-1.86</c:v>
                </c:pt>
                <c:pt idx="3803">
                  <c:v>-1.78</c:v>
                </c:pt>
                <c:pt idx="3804">
                  <c:v>-1.58</c:v>
                </c:pt>
                <c:pt idx="3805">
                  <c:v>-1.42</c:v>
                </c:pt>
                <c:pt idx="3806">
                  <c:v>-1.22</c:v>
                </c:pt>
                <c:pt idx="3807">
                  <c:v>-1.02</c:v>
                </c:pt>
                <c:pt idx="3808">
                  <c:v>-0.86</c:v>
                </c:pt>
                <c:pt idx="3809">
                  <c:v>-0.78</c:v>
                </c:pt>
                <c:pt idx="3810">
                  <c:v>-0.78</c:v>
                </c:pt>
                <c:pt idx="3811">
                  <c:v>-0.74</c:v>
                </c:pt>
                <c:pt idx="3812">
                  <c:v>-0.78</c:v>
                </c:pt>
                <c:pt idx="3813">
                  <c:v>-0.82</c:v>
                </c:pt>
                <c:pt idx="3814">
                  <c:v>-0.78</c:v>
                </c:pt>
                <c:pt idx="3815">
                  <c:v>-0.7</c:v>
                </c:pt>
                <c:pt idx="3816">
                  <c:v>-0.66</c:v>
                </c:pt>
                <c:pt idx="3817">
                  <c:v>-0.57999999999999996</c:v>
                </c:pt>
                <c:pt idx="3818">
                  <c:v>-0.54</c:v>
                </c:pt>
                <c:pt idx="3819">
                  <c:v>-0.38</c:v>
                </c:pt>
                <c:pt idx="3820">
                  <c:v>-0.3</c:v>
                </c:pt>
                <c:pt idx="3821">
                  <c:v>-0.22</c:v>
                </c:pt>
                <c:pt idx="3822">
                  <c:v>-0.26</c:v>
                </c:pt>
                <c:pt idx="3823">
                  <c:v>-0.18</c:v>
                </c:pt>
                <c:pt idx="3824">
                  <c:v>-0.18</c:v>
                </c:pt>
                <c:pt idx="3825">
                  <c:v>-0.1</c:v>
                </c:pt>
                <c:pt idx="3826">
                  <c:v>-0.02</c:v>
                </c:pt>
                <c:pt idx="3827">
                  <c:v>0.06</c:v>
                </c:pt>
                <c:pt idx="3828">
                  <c:v>0.14000000000000001</c:v>
                </c:pt>
                <c:pt idx="3829">
                  <c:v>0.14000000000000001</c:v>
                </c:pt>
                <c:pt idx="3830">
                  <c:v>0.18</c:v>
                </c:pt>
                <c:pt idx="3831">
                  <c:v>0.26</c:v>
                </c:pt>
                <c:pt idx="3832">
                  <c:v>0.3</c:v>
                </c:pt>
                <c:pt idx="3833">
                  <c:v>0.46</c:v>
                </c:pt>
                <c:pt idx="3834">
                  <c:v>0.5</c:v>
                </c:pt>
                <c:pt idx="3835">
                  <c:v>0.46</c:v>
                </c:pt>
                <c:pt idx="3836">
                  <c:v>0.34</c:v>
                </c:pt>
                <c:pt idx="3837">
                  <c:v>0.18</c:v>
                </c:pt>
                <c:pt idx="3838">
                  <c:v>-0.1</c:v>
                </c:pt>
                <c:pt idx="3839">
                  <c:v>-0.38</c:v>
                </c:pt>
                <c:pt idx="3840">
                  <c:v>-0.7</c:v>
                </c:pt>
                <c:pt idx="3841">
                  <c:v>-0.9</c:v>
                </c:pt>
                <c:pt idx="3842">
                  <c:v>-1.18</c:v>
                </c:pt>
                <c:pt idx="3843">
                  <c:v>-1.42</c:v>
                </c:pt>
                <c:pt idx="3844">
                  <c:v>-1.54</c:v>
                </c:pt>
                <c:pt idx="3845">
                  <c:v>-1.7</c:v>
                </c:pt>
                <c:pt idx="3846">
                  <c:v>-1.82</c:v>
                </c:pt>
                <c:pt idx="3847">
                  <c:v>-1.78</c:v>
                </c:pt>
                <c:pt idx="3848">
                  <c:v>-1.62</c:v>
                </c:pt>
                <c:pt idx="3849">
                  <c:v>-1.42</c:v>
                </c:pt>
                <c:pt idx="3850">
                  <c:v>-1.22</c:v>
                </c:pt>
                <c:pt idx="3851">
                  <c:v>-1.02</c:v>
                </c:pt>
                <c:pt idx="3852">
                  <c:v>-0.78</c:v>
                </c:pt>
                <c:pt idx="3853">
                  <c:v>-0.57999999999999996</c:v>
                </c:pt>
                <c:pt idx="3854">
                  <c:v>-0.38</c:v>
                </c:pt>
                <c:pt idx="3855">
                  <c:v>-0.26</c:v>
                </c:pt>
                <c:pt idx="3856">
                  <c:v>-0.18</c:v>
                </c:pt>
                <c:pt idx="3857">
                  <c:v>-0.1</c:v>
                </c:pt>
                <c:pt idx="3858">
                  <c:v>-0.1</c:v>
                </c:pt>
                <c:pt idx="3859">
                  <c:v>-0.06</c:v>
                </c:pt>
                <c:pt idx="3860">
                  <c:v>-0.06</c:v>
                </c:pt>
                <c:pt idx="3861">
                  <c:v>-0.02</c:v>
                </c:pt>
                <c:pt idx="3862">
                  <c:v>-0.06</c:v>
                </c:pt>
                <c:pt idx="3863">
                  <c:v>-0.02</c:v>
                </c:pt>
                <c:pt idx="3864">
                  <c:v>0.02</c:v>
                </c:pt>
                <c:pt idx="3865">
                  <c:v>0.1</c:v>
                </c:pt>
                <c:pt idx="3866">
                  <c:v>0.18</c:v>
                </c:pt>
                <c:pt idx="3867">
                  <c:v>0.26</c:v>
                </c:pt>
                <c:pt idx="3868">
                  <c:v>0.38</c:v>
                </c:pt>
                <c:pt idx="3869">
                  <c:v>0.34</c:v>
                </c:pt>
                <c:pt idx="3870">
                  <c:v>0.34</c:v>
                </c:pt>
                <c:pt idx="3871">
                  <c:v>0.34</c:v>
                </c:pt>
                <c:pt idx="3872">
                  <c:v>0.3</c:v>
                </c:pt>
                <c:pt idx="3873">
                  <c:v>0.26</c:v>
                </c:pt>
                <c:pt idx="3874">
                  <c:v>0.3</c:v>
                </c:pt>
                <c:pt idx="3875">
                  <c:v>0.34</c:v>
                </c:pt>
                <c:pt idx="3876">
                  <c:v>0.22</c:v>
                </c:pt>
                <c:pt idx="3877">
                  <c:v>0.3</c:v>
                </c:pt>
                <c:pt idx="3878">
                  <c:v>0.46</c:v>
                </c:pt>
                <c:pt idx="3879">
                  <c:v>0.57999999999999996</c:v>
                </c:pt>
                <c:pt idx="3880">
                  <c:v>0.74</c:v>
                </c:pt>
                <c:pt idx="3881">
                  <c:v>1.1399999999999999</c:v>
                </c:pt>
                <c:pt idx="3882">
                  <c:v>1.58</c:v>
                </c:pt>
                <c:pt idx="3883">
                  <c:v>2.06</c:v>
                </c:pt>
                <c:pt idx="3884">
                  <c:v>2.5</c:v>
                </c:pt>
                <c:pt idx="3885">
                  <c:v>2.98</c:v>
                </c:pt>
                <c:pt idx="3886">
                  <c:v>3.34</c:v>
                </c:pt>
                <c:pt idx="3887">
                  <c:v>3.62</c:v>
                </c:pt>
                <c:pt idx="3888">
                  <c:v>3.74</c:v>
                </c:pt>
                <c:pt idx="3889">
                  <c:v>3.78</c:v>
                </c:pt>
                <c:pt idx="3890">
                  <c:v>3.62</c:v>
                </c:pt>
                <c:pt idx="3891">
                  <c:v>3.38</c:v>
                </c:pt>
                <c:pt idx="3892">
                  <c:v>2.94</c:v>
                </c:pt>
                <c:pt idx="3893">
                  <c:v>2.1800000000000002</c:v>
                </c:pt>
                <c:pt idx="3894">
                  <c:v>1.42</c:v>
                </c:pt>
                <c:pt idx="3895">
                  <c:v>0.62</c:v>
                </c:pt>
                <c:pt idx="3896">
                  <c:v>-0.14000000000000001</c:v>
                </c:pt>
                <c:pt idx="3897">
                  <c:v>-0.66</c:v>
                </c:pt>
                <c:pt idx="3898">
                  <c:v>-1.1000000000000001</c:v>
                </c:pt>
                <c:pt idx="3899">
                  <c:v>-1.38</c:v>
                </c:pt>
                <c:pt idx="3900">
                  <c:v>-1.58</c:v>
                </c:pt>
                <c:pt idx="3901">
                  <c:v>-1.7</c:v>
                </c:pt>
                <c:pt idx="3902">
                  <c:v>-1.66</c:v>
                </c:pt>
                <c:pt idx="3903">
                  <c:v>-1.54</c:v>
                </c:pt>
                <c:pt idx="3904">
                  <c:v>-1.46</c:v>
                </c:pt>
                <c:pt idx="3905">
                  <c:v>-1.22</c:v>
                </c:pt>
                <c:pt idx="3906">
                  <c:v>-1.02</c:v>
                </c:pt>
                <c:pt idx="3907">
                  <c:v>-0.9</c:v>
                </c:pt>
                <c:pt idx="3908">
                  <c:v>-0.86</c:v>
                </c:pt>
                <c:pt idx="3909">
                  <c:v>-0.82</c:v>
                </c:pt>
                <c:pt idx="3910">
                  <c:v>-0.86</c:v>
                </c:pt>
                <c:pt idx="3911">
                  <c:v>-0.82</c:v>
                </c:pt>
                <c:pt idx="3912">
                  <c:v>-0.78</c:v>
                </c:pt>
                <c:pt idx="3913">
                  <c:v>-0.7</c:v>
                </c:pt>
                <c:pt idx="3914">
                  <c:v>-0.66</c:v>
                </c:pt>
                <c:pt idx="3915">
                  <c:v>-0.66</c:v>
                </c:pt>
                <c:pt idx="3916">
                  <c:v>-0.57999999999999996</c:v>
                </c:pt>
                <c:pt idx="3917">
                  <c:v>-0.54</c:v>
                </c:pt>
                <c:pt idx="3918">
                  <c:v>-0.46</c:v>
                </c:pt>
                <c:pt idx="3919">
                  <c:v>-0.42</c:v>
                </c:pt>
                <c:pt idx="3920">
                  <c:v>-0.42</c:v>
                </c:pt>
                <c:pt idx="3921">
                  <c:v>-0.38</c:v>
                </c:pt>
                <c:pt idx="3922">
                  <c:v>-0.42</c:v>
                </c:pt>
                <c:pt idx="3923">
                  <c:v>-0.34</c:v>
                </c:pt>
                <c:pt idx="3924">
                  <c:v>-0.38</c:v>
                </c:pt>
                <c:pt idx="3925">
                  <c:v>-0.3</c:v>
                </c:pt>
                <c:pt idx="3926">
                  <c:v>-0.18</c:v>
                </c:pt>
                <c:pt idx="3927">
                  <c:v>-0.14000000000000001</c:v>
                </c:pt>
                <c:pt idx="3928">
                  <c:v>-0.14000000000000001</c:v>
                </c:pt>
                <c:pt idx="3929">
                  <c:v>0.02</c:v>
                </c:pt>
                <c:pt idx="3930">
                  <c:v>0.14000000000000001</c:v>
                </c:pt>
                <c:pt idx="3931">
                  <c:v>0.22</c:v>
                </c:pt>
                <c:pt idx="3932">
                  <c:v>0.18</c:v>
                </c:pt>
                <c:pt idx="3933">
                  <c:v>0.26</c:v>
                </c:pt>
                <c:pt idx="3934">
                  <c:v>0.22</c:v>
                </c:pt>
                <c:pt idx="3935">
                  <c:v>0.18</c:v>
                </c:pt>
                <c:pt idx="3936">
                  <c:v>-0.02</c:v>
                </c:pt>
                <c:pt idx="3937">
                  <c:v>-0.22</c:v>
                </c:pt>
                <c:pt idx="3938">
                  <c:v>-0.42</c:v>
                </c:pt>
                <c:pt idx="3939">
                  <c:v>-0.7</c:v>
                </c:pt>
                <c:pt idx="3940">
                  <c:v>-0.98</c:v>
                </c:pt>
                <c:pt idx="3941">
                  <c:v>-1.1399999999999999</c:v>
                </c:pt>
                <c:pt idx="3942">
                  <c:v>-1.34</c:v>
                </c:pt>
                <c:pt idx="3943">
                  <c:v>-1.5</c:v>
                </c:pt>
                <c:pt idx="3944">
                  <c:v>-1.58</c:v>
                </c:pt>
                <c:pt idx="3945">
                  <c:v>-1.58</c:v>
                </c:pt>
                <c:pt idx="3946">
                  <c:v>-1.54</c:v>
                </c:pt>
                <c:pt idx="3947">
                  <c:v>-1.5</c:v>
                </c:pt>
                <c:pt idx="3948">
                  <c:v>-1.38</c:v>
                </c:pt>
                <c:pt idx="3949">
                  <c:v>-1.1000000000000001</c:v>
                </c:pt>
                <c:pt idx="3950">
                  <c:v>-0.9</c:v>
                </c:pt>
                <c:pt idx="3951">
                  <c:v>-0.7</c:v>
                </c:pt>
                <c:pt idx="3952">
                  <c:v>-0.54</c:v>
                </c:pt>
                <c:pt idx="3953">
                  <c:v>-0.34</c:v>
                </c:pt>
                <c:pt idx="3954">
                  <c:v>-0.26</c:v>
                </c:pt>
                <c:pt idx="3955">
                  <c:v>-0.14000000000000001</c:v>
                </c:pt>
                <c:pt idx="3956">
                  <c:v>-0.1</c:v>
                </c:pt>
                <c:pt idx="3957">
                  <c:v>-0.14000000000000001</c:v>
                </c:pt>
                <c:pt idx="3958">
                  <c:v>-0.18</c:v>
                </c:pt>
                <c:pt idx="3959">
                  <c:v>-0.18</c:v>
                </c:pt>
                <c:pt idx="3960">
                  <c:v>-0.14000000000000001</c:v>
                </c:pt>
                <c:pt idx="3961">
                  <c:v>-0.06</c:v>
                </c:pt>
                <c:pt idx="3962">
                  <c:v>-0.1</c:v>
                </c:pt>
                <c:pt idx="3963">
                  <c:v>-0.1</c:v>
                </c:pt>
                <c:pt idx="3964">
                  <c:v>-0.1</c:v>
                </c:pt>
                <c:pt idx="3965">
                  <c:v>0.02</c:v>
                </c:pt>
                <c:pt idx="3966">
                  <c:v>0.06</c:v>
                </c:pt>
                <c:pt idx="3967">
                  <c:v>0.14000000000000001</c:v>
                </c:pt>
                <c:pt idx="3968">
                  <c:v>0.22</c:v>
                </c:pt>
                <c:pt idx="3969">
                  <c:v>0.5</c:v>
                </c:pt>
                <c:pt idx="3970">
                  <c:v>0.7</c:v>
                </c:pt>
                <c:pt idx="3971">
                  <c:v>0.94</c:v>
                </c:pt>
                <c:pt idx="3972">
                  <c:v>1.1399999999999999</c:v>
                </c:pt>
                <c:pt idx="3973">
                  <c:v>1.58</c:v>
                </c:pt>
                <c:pt idx="3974">
                  <c:v>2.06</c:v>
                </c:pt>
                <c:pt idx="3975">
                  <c:v>2.58</c:v>
                </c:pt>
                <c:pt idx="3976">
                  <c:v>2.98</c:v>
                </c:pt>
                <c:pt idx="3977">
                  <c:v>3.3</c:v>
                </c:pt>
                <c:pt idx="3978">
                  <c:v>3.46</c:v>
                </c:pt>
                <c:pt idx="3979">
                  <c:v>3.62</c:v>
                </c:pt>
                <c:pt idx="3980">
                  <c:v>3.7</c:v>
                </c:pt>
                <c:pt idx="3981">
                  <c:v>3.74</c:v>
                </c:pt>
                <c:pt idx="3982">
                  <c:v>3.58</c:v>
                </c:pt>
                <c:pt idx="3983">
                  <c:v>3.14</c:v>
                </c:pt>
                <c:pt idx="3984">
                  <c:v>2.38</c:v>
                </c:pt>
                <c:pt idx="3985">
                  <c:v>1.5</c:v>
                </c:pt>
                <c:pt idx="3986">
                  <c:v>0.62</c:v>
                </c:pt>
                <c:pt idx="3987">
                  <c:v>-0.14000000000000001</c:v>
                </c:pt>
                <c:pt idx="3988">
                  <c:v>-0.62</c:v>
                </c:pt>
                <c:pt idx="3989">
                  <c:v>-0.86</c:v>
                </c:pt>
                <c:pt idx="3990">
                  <c:v>-1.26</c:v>
                </c:pt>
                <c:pt idx="3991">
                  <c:v>-1.7</c:v>
                </c:pt>
                <c:pt idx="3992">
                  <c:v>-1.98</c:v>
                </c:pt>
                <c:pt idx="3993">
                  <c:v>-2.06</c:v>
                </c:pt>
                <c:pt idx="3994">
                  <c:v>-1.9</c:v>
                </c:pt>
                <c:pt idx="3995">
                  <c:v>-1.66</c:v>
                </c:pt>
                <c:pt idx="3996">
                  <c:v>-1.42</c:v>
                </c:pt>
                <c:pt idx="3997">
                  <c:v>-1.1399999999999999</c:v>
                </c:pt>
                <c:pt idx="3998">
                  <c:v>-1.02</c:v>
                </c:pt>
                <c:pt idx="3999">
                  <c:v>-0.9</c:v>
                </c:pt>
                <c:pt idx="4000">
                  <c:v>-0.82</c:v>
                </c:pt>
                <c:pt idx="4001">
                  <c:v>-0.74</c:v>
                </c:pt>
                <c:pt idx="4002">
                  <c:v>-0.66</c:v>
                </c:pt>
                <c:pt idx="4003">
                  <c:v>-0.57999999999999996</c:v>
                </c:pt>
                <c:pt idx="4004">
                  <c:v>-0.66</c:v>
                </c:pt>
                <c:pt idx="4005">
                  <c:v>-0.7</c:v>
                </c:pt>
                <c:pt idx="4006">
                  <c:v>-0.66</c:v>
                </c:pt>
                <c:pt idx="4007">
                  <c:v>-0.57999999999999996</c:v>
                </c:pt>
                <c:pt idx="4008">
                  <c:v>-0.46</c:v>
                </c:pt>
                <c:pt idx="4009">
                  <c:v>-0.34</c:v>
                </c:pt>
                <c:pt idx="4010">
                  <c:v>-0.26</c:v>
                </c:pt>
                <c:pt idx="4011">
                  <c:v>-0.22</c:v>
                </c:pt>
                <c:pt idx="4012">
                  <c:v>-0.18</c:v>
                </c:pt>
                <c:pt idx="4013">
                  <c:v>-0.14000000000000001</c:v>
                </c:pt>
                <c:pt idx="4014">
                  <c:v>-0.02</c:v>
                </c:pt>
                <c:pt idx="4015">
                  <c:v>0.06</c:v>
                </c:pt>
                <c:pt idx="4016">
                  <c:v>0.1</c:v>
                </c:pt>
                <c:pt idx="4017">
                  <c:v>0.22</c:v>
                </c:pt>
                <c:pt idx="4018">
                  <c:v>0.22</c:v>
                </c:pt>
                <c:pt idx="4019">
                  <c:v>0.3</c:v>
                </c:pt>
                <c:pt idx="4020">
                  <c:v>0.34</c:v>
                </c:pt>
                <c:pt idx="4021">
                  <c:v>0.42</c:v>
                </c:pt>
                <c:pt idx="4022">
                  <c:v>0.42</c:v>
                </c:pt>
                <c:pt idx="4023">
                  <c:v>0.46</c:v>
                </c:pt>
                <c:pt idx="4024">
                  <c:v>0.46</c:v>
                </c:pt>
                <c:pt idx="4025">
                  <c:v>0.38</c:v>
                </c:pt>
                <c:pt idx="4026">
                  <c:v>0.34</c:v>
                </c:pt>
                <c:pt idx="4027">
                  <c:v>0.22</c:v>
                </c:pt>
                <c:pt idx="4028">
                  <c:v>-0.02</c:v>
                </c:pt>
                <c:pt idx="4029">
                  <c:v>-0.38</c:v>
                </c:pt>
                <c:pt idx="4030">
                  <c:v>-0.7</c:v>
                </c:pt>
                <c:pt idx="4031">
                  <c:v>-0.82</c:v>
                </c:pt>
                <c:pt idx="4032">
                  <c:v>-1.02</c:v>
                </c:pt>
                <c:pt idx="4033">
                  <c:v>-1.22</c:v>
                </c:pt>
                <c:pt idx="4034">
                  <c:v>-1.38</c:v>
                </c:pt>
                <c:pt idx="4035">
                  <c:v>-1.54</c:v>
                </c:pt>
                <c:pt idx="4036">
                  <c:v>-1.7</c:v>
                </c:pt>
                <c:pt idx="4037">
                  <c:v>-1.78</c:v>
                </c:pt>
                <c:pt idx="4038">
                  <c:v>-1.66</c:v>
                </c:pt>
                <c:pt idx="4039">
                  <c:v>-1.5</c:v>
                </c:pt>
                <c:pt idx="4040">
                  <c:v>-1.3</c:v>
                </c:pt>
                <c:pt idx="4041">
                  <c:v>-1.06</c:v>
                </c:pt>
                <c:pt idx="4042">
                  <c:v>-0.9</c:v>
                </c:pt>
                <c:pt idx="4043">
                  <c:v>-0.7</c:v>
                </c:pt>
                <c:pt idx="4044">
                  <c:v>-0.54</c:v>
                </c:pt>
                <c:pt idx="4045">
                  <c:v>-0.34</c:v>
                </c:pt>
                <c:pt idx="4046">
                  <c:v>-0.18</c:v>
                </c:pt>
                <c:pt idx="4047">
                  <c:v>-0.02</c:v>
                </c:pt>
                <c:pt idx="4048">
                  <c:v>-0.02</c:v>
                </c:pt>
                <c:pt idx="4049">
                  <c:v>-0.02</c:v>
                </c:pt>
                <c:pt idx="4050">
                  <c:v>-0.02</c:v>
                </c:pt>
                <c:pt idx="4051">
                  <c:v>0.02</c:v>
                </c:pt>
                <c:pt idx="4052">
                  <c:v>0.02</c:v>
                </c:pt>
                <c:pt idx="4053">
                  <c:v>0.1</c:v>
                </c:pt>
                <c:pt idx="4054">
                  <c:v>0.06</c:v>
                </c:pt>
                <c:pt idx="4055">
                  <c:v>0.14000000000000001</c:v>
                </c:pt>
                <c:pt idx="4056">
                  <c:v>0.18</c:v>
                </c:pt>
                <c:pt idx="4057">
                  <c:v>0.26</c:v>
                </c:pt>
                <c:pt idx="4058">
                  <c:v>0.26</c:v>
                </c:pt>
                <c:pt idx="4059">
                  <c:v>0.3</c:v>
                </c:pt>
                <c:pt idx="4060">
                  <c:v>0.38</c:v>
                </c:pt>
                <c:pt idx="4061">
                  <c:v>0.38</c:v>
                </c:pt>
                <c:pt idx="4062">
                  <c:v>0.34</c:v>
                </c:pt>
                <c:pt idx="4063">
                  <c:v>0.26</c:v>
                </c:pt>
                <c:pt idx="4064">
                  <c:v>0.26</c:v>
                </c:pt>
                <c:pt idx="4065">
                  <c:v>0.26</c:v>
                </c:pt>
                <c:pt idx="4066">
                  <c:v>0.3</c:v>
                </c:pt>
                <c:pt idx="4067">
                  <c:v>0.3</c:v>
                </c:pt>
                <c:pt idx="4068">
                  <c:v>0.22</c:v>
                </c:pt>
                <c:pt idx="4069">
                  <c:v>0.34</c:v>
                </c:pt>
                <c:pt idx="4070">
                  <c:v>0.38</c:v>
                </c:pt>
                <c:pt idx="4071">
                  <c:v>0.5</c:v>
                </c:pt>
                <c:pt idx="4072">
                  <c:v>0.66</c:v>
                </c:pt>
                <c:pt idx="4073">
                  <c:v>0.98</c:v>
                </c:pt>
                <c:pt idx="4074">
                  <c:v>1.38</c:v>
                </c:pt>
                <c:pt idx="4075">
                  <c:v>2.02</c:v>
                </c:pt>
                <c:pt idx="4076">
                  <c:v>2.62</c:v>
                </c:pt>
                <c:pt idx="4077">
                  <c:v>3.02</c:v>
                </c:pt>
                <c:pt idx="4078">
                  <c:v>3.3</c:v>
                </c:pt>
                <c:pt idx="4079">
                  <c:v>3.46</c:v>
                </c:pt>
                <c:pt idx="4080">
                  <c:v>3.54</c:v>
                </c:pt>
                <c:pt idx="4081">
                  <c:v>3.62</c:v>
                </c:pt>
                <c:pt idx="4082">
                  <c:v>3.38</c:v>
                </c:pt>
                <c:pt idx="4083">
                  <c:v>3.1</c:v>
                </c:pt>
                <c:pt idx="4084">
                  <c:v>2.62</c:v>
                </c:pt>
                <c:pt idx="4085">
                  <c:v>1.9</c:v>
                </c:pt>
                <c:pt idx="4086">
                  <c:v>0.98</c:v>
                </c:pt>
                <c:pt idx="4087">
                  <c:v>0.14000000000000001</c:v>
                </c:pt>
                <c:pt idx="4088">
                  <c:v>-0.5</c:v>
                </c:pt>
                <c:pt idx="4089">
                  <c:v>-0.86</c:v>
                </c:pt>
                <c:pt idx="4090">
                  <c:v>-1.1399999999999999</c:v>
                </c:pt>
                <c:pt idx="4091">
                  <c:v>-1.3</c:v>
                </c:pt>
                <c:pt idx="4092">
                  <c:v>-1.46</c:v>
                </c:pt>
                <c:pt idx="4093">
                  <c:v>-1.5</c:v>
                </c:pt>
                <c:pt idx="4094">
                  <c:v>-1.42</c:v>
                </c:pt>
                <c:pt idx="4095">
                  <c:v>-1.26</c:v>
                </c:pt>
                <c:pt idx="4096">
                  <c:v>-1.02</c:v>
                </c:pt>
                <c:pt idx="4097">
                  <c:v>-0.82</c:v>
                </c:pt>
                <c:pt idx="4098">
                  <c:v>-0.82</c:v>
                </c:pt>
                <c:pt idx="4099">
                  <c:v>-0.78</c:v>
                </c:pt>
                <c:pt idx="4100">
                  <c:v>-0.82</c:v>
                </c:pt>
                <c:pt idx="4101">
                  <c:v>-0.82</c:v>
                </c:pt>
                <c:pt idx="4102">
                  <c:v>-0.82</c:v>
                </c:pt>
                <c:pt idx="4103">
                  <c:v>-0.78</c:v>
                </c:pt>
                <c:pt idx="4104">
                  <c:v>-0.78</c:v>
                </c:pt>
                <c:pt idx="4105">
                  <c:v>-0.74</c:v>
                </c:pt>
                <c:pt idx="4106">
                  <c:v>-0.7</c:v>
                </c:pt>
                <c:pt idx="4107">
                  <c:v>-0.62</c:v>
                </c:pt>
                <c:pt idx="4108">
                  <c:v>-0.54</c:v>
                </c:pt>
                <c:pt idx="4109">
                  <c:v>-0.46</c:v>
                </c:pt>
                <c:pt idx="4110">
                  <c:v>-0.38</c:v>
                </c:pt>
                <c:pt idx="4111">
                  <c:v>-0.38</c:v>
                </c:pt>
                <c:pt idx="4112">
                  <c:v>-0.38</c:v>
                </c:pt>
                <c:pt idx="4113">
                  <c:v>-0.46</c:v>
                </c:pt>
                <c:pt idx="4114">
                  <c:v>-0.46</c:v>
                </c:pt>
                <c:pt idx="4115">
                  <c:v>-0.38</c:v>
                </c:pt>
                <c:pt idx="4116">
                  <c:v>-0.46</c:v>
                </c:pt>
                <c:pt idx="4117">
                  <c:v>-0.34</c:v>
                </c:pt>
                <c:pt idx="4118">
                  <c:v>-0.18</c:v>
                </c:pt>
                <c:pt idx="4119">
                  <c:v>-0.1</c:v>
                </c:pt>
                <c:pt idx="4120">
                  <c:v>-0.02</c:v>
                </c:pt>
                <c:pt idx="4121">
                  <c:v>0.06</c:v>
                </c:pt>
                <c:pt idx="4122">
                  <c:v>0.1</c:v>
                </c:pt>
                <c:pt idx="4123">
                  <c:v>0.14000000000000001</c:v>
                </c:pt>
                <c:pt idx="4124">
                  <c:v>0.18</c:v>
                </c:pt>
                <c:pt idx="4125">
                  <c:v>0.14000000000000001</c:v>
                </c:pt>
                <c:pt idx="4126">
                  <c:v>0.22</c:v>
                </c:pt>
                <c:pt idx="4127">
                  <c:v>0.14000000000000001</c:v>
                </c:pt>
                <c:pt idx="4128">
                  <c:v>-0.06</c:v>
                </c:pt>
                <c:pt idx="4129">
                  <c:v>-0.3</c:v>
                </c:pt>
                <c:pt idx="4130">
                  <c:v>-0.57999999999999996</c:v>
                </c:pt>
                <c:pt idx="4131">
                  <c:v>-0.82</c:v>
                </c:pt>
                <c:pt idx="4132">
                  <c:v>-0.98</c:v>
                </c:pt>
                <c:pt idx="4133">
                  <c:v>-1.1399999999999999</c:v>
                </c:pt>
                <c:pt idx="4134">
                  <c:v>-1.26</c:v>
                </c:pt>
                <c:pt idx="4135">
                  <c:v>-1.38</c:v>
                </c:pt>
                <c:pt idx="4136">
                  <c:v>-1.46</c:v>
                </c:pt>
                <c:pt idx="4137">
                  <c:v>-1.54</c:v>
                </c:pt>
                <c:pt idx="4138">
                  <c:v>-1.5</c:v>
                </c:pt>
                <c:pt idx="4139">
                  <c:v>-1.34</c:v>
                </c:pt>
                <c:pt idx="4140">
                  <c:v>-1.18</c:v>
                </c:pt>
                <c:pt idx="4141">
                  <c:v>-0.94</c:v>
                </c:pt>
                <c:pt idx="4142">
                  <c:v>-0.7</c:v>
                </c:pt>
                <c:pt idx="4143">
                  <c:v>-0.57999999999999996</c:v>
                </c:pt>
                <c:pt idx="4144">
                  <c:v>-0.46</c:v>
                </c:pt>
                <c:pt idx="4145">
                  <c:v>-0.3</c:v>
                </c:pt>
                <c:pt idx="4146">
                  <c:v>-0.26</c:v>
                </c:pt>
                <c:pt idx="4147">
                  <c:v>-0.18</c:v>
                </c:pt>
                <c:pt idx="4148">
                  <c:v>-0.1</c:v>
                </c:pt>
                <c:pt idx="4149">
                  <c:v>-0.1</c:v>
                </c:pt>
                <c:pt idx="4150">
                  <c:v>-0.1</c:v>
                </c:pt>
                <c:pt idx="4151">
                  <c:v>-0.1</c:v>
                </c:pt>
                <c:pt idx="4152">
                  <c:v>-0.1</c:v>
                </c:pt>
                <c:pt idx="4153">
                  <c:v>-0.1</c:v>
                </c:pt>
                <c:pt idx="4154">
                  <c:v>-0.06</c:v>
                </c:pt>
                <c:pt idx="4155">
                  <c:v>0.02</c:v>
                </c:pt>
                <c:pt idx="4156">
                  <c:v>0.06</c:v>
                </c:pt>
                <c:pt idx="4157">
                  <c:v>0.14000000000000001</c:v>
                </c:pt>
                <c:pt idx="4158">
                  <c:v>0.38</c:v>
                </c:pt>
                <c:pt idx="4159">
                  <c:v>0.62</c:v>
                </c:pt>
                <c:pt idx="4160">
                  <c:v>0.9</c:v>
                </c:pt>
                <c:pt idx="4161">
                  <c:v>1.18</c:v>
                </c:pt>
                <c:pt idx="4162">
                  <c:v>1.58</c:v>
                </c:pt>
                <c:pt idx="4163">
                  <c:v>2.02</c:v>
                </c:pt>
                <c:pt idx="4164">
                  <c:v>2.46</c:v>
                </c:pt>
                <c:pt idx="4165">
                  <c:v>2.9</c:v>
                </c:pt>
                <c:pt idx="4166">
                  <c:v>3.22</c:v>
                </c:pt>
                <c:pt idx="4167">
                  <c:v>3.62</c:v>
                </c:pt>
                <c:pt idx="4168">
                  <c:v>3.78</c:v>
                </c:pt>
                <c:pt idx="4169">
                  <c:v>3.82</c:v>
                </c:pt>
                <c:pt idx="4170">
                  <c:v>3.74</c:v>
                </c:pt>
                <c:pt idx="4171">
                  <c:v>3.5</c:v>
                </c:pt>
                <c:pt idx="4172">
                  <c:v>3.02</c:v>
                </c:pt>
                <c:pt idx="4173">
                  <c:v>2.38</c:v>
                </c:pt>
                <c:pt idx="4174">
                  <c:v>1.66</c:v>
                </c:pt>
                <c:pt idx="4175">
                  <c:v>0.82</c:v>
                </c:pt>
                <c:pt idx="4176">
                  <c:v>0.02</c:v>
                </c:pt>
                <c:pt idx="4177">
                  <c:v>-0.66</c:v>
                </c:pt>
                <c:pt idx="4178">
                  <c:v>-1.18</c:v>
                </c:pt>
                <c:pt idx="4179">
                  <c:v>-1.62</c:v>
                </c:pt>
                <c:pt idx="4180">
                  <c:v>-1.94</c:v>
                </c:pt>
                <c:pt idx="4181">
                  <c:v>-2.1</c:v>
                </c:pt>
                <c:pt idx="4182">
                  <c:v>-2.14</c:v>
                </c:pt>
                <c:pt idx="4183">
                  <c:v>-2.06</c:v>
                </c:pt>
                <c:pt idx="4184">
                  <c:v>-1.86</c:v>
                </c:pt>
                <c:pt idx="4185">
                  <c:v>-1.62</c:v>
                </c:pt>
                <c:pt idx="4186">
                  <c:v>-1.38</c:v>
                </c:pt>
                <c:pt idx="4187">
                  <c:v>-1.1399999999999999</c:v>
                </c:pt>
                <c:pt idx="4188">
                  <c:v>-0.94</c:v>
                </c:pt>
                <c:pt idx="4189">
                  <c:v>-0.78</c:v>
                </c:pt>
                <c:pt idx="4190">
                  <c:v>-0.7</c:v>
                </c:pt>
                <c:pt idx="4191">
                  <c:v>-0.57999999999999996</c:v>
                </c:pt>
                <c:pt idx="4192">
                  <c:v>-0.5</c:v>
                </c:pt>
                <c:pt idx="4193">
                  <c:v>-0.46</c:v>
                </c:pt>
                <c:pt idx="4194">
                  <c:v>-0.42</c:v>
                </c:pt>
                <c:pt idx="4195">
                  <c:v>-0.34</c:v>
                </c:pt>
                <c:pt idx="4196">
                  <c:v>-0.3</c:v>
                </c:pt>
                <c:pt idx="4197">
                  <c:v>-0.3</c:v>
                </c:pt>
                <c:pt idx="4198">
                  <c:v>-0.22</c:v>
                </c:pt>
                <c:pt idx="4199">
                  <c:v>-0.14000000000000001</c:v>
                </c:pt>
                <c:pt idx="4200">
                  <c:v>-0.18</c:v>
                </c:pt>
                <c:pt idx="4201">
                  <c:v>-0.1</c:v>
                </c:pt>
                <c:pt idx="4202">
                  <c:v>-0.06</c:v>
                </c:pt>
                <c:pt idx="4203">
                  <c:v>-0.02</c:v>
                </c:pt>
                <c:pt idx="4204">
                  <c:v>-0.02</c:v>
                </c:pt>
                <c:pt idx="4205">
                  <c:v>0.02</c:v>
                </c:pt>
                <c:pt idx="4206">
                  <c:v>0.14000000000000001</c:v>
                </c:pt>
                <c:pt idx="4207">
                  <c:v>0.18</c:v>
                </c:pt>
                <c:pt idx="4208">
                  <c:v>0.18</c:v>
                </c:pt>
                <c:pt idx="4209">
                  <c:v>0.3</c:v>
                </c:pt>
                <c:pt idx="4210">
                  <c:v>0.38</c:v>
                </c:pt>
                <c:pt idx="4211">
                  <c:v>0.46</c:v>
                </c:pt>
                <c:pt idx="4212">
                  <c:v>0.46</c:v>
                </c:pt>
                <c:pt idx="4213">
                  <c:v>0.5</c:v>
                </c:pt>
                <c:pt idx="4214">
                  <c:v>0.42</c:v>
                </c:pt>
                <c:pt idx="4215">
                  <c:v>0.34</c:v>
                </c:pt>
                <c:pt idx="4216">
                  <c:v>0.18</c:v>
                </c:pt>
                <c:pt idx="4217">
                  <c:v>-0.02</c:v>
                </c:pt>
                <c:pt idx="4218">
                  <c:v>-0.18</c:v>
                </c:pt>
                <c:pt idx="4219">
                  <c:v>-0.46</c:v>
                </c:pt>
                <c:pt idx="4220">
                  <c:v>-0.7</c:v>
                </c:pt>
                <c:pt idx="4221">
                  <c:v>-0.98</c:v>
                </c:pt>
                <c:pt idx="4222">
                  <c:v>-1.22</c:v>
                </c:pt>
                <c:pt idx="4223">
                  <c:v>-1.34</c:v>
                </c:pt>
                <c:pt idx="4224">
                  <c:v>-1.5</c:v>
                </c:pt>
                <c:pt idx="4225">
                  <c:v>-1.58</c:v>
                </c:pt>
                <c:pt idx="4226">
                  <c:v>-1.66</c:v>
                </c:pt>
                <c:pt idx="4227">
                  <c:v>-1.54</c:v>
                </c:pt>
                <c:pt idx="4228">
                  <c:v>-1.42</c:v>
                </c:pt>
                <c:pt idx="4229">
                  <c:v>-1.26</c:v>
                </c:pt>
                <c:pt idx="4230">
                  <c:v>-1.06</c:v>
                </c:pt>
                <c:pt idx="4231">
                  <c:v>-0.78</c:v>
                </c:pt>
                <c:pt idx="4232">
                  <c:v>-0.66</c:v>
                </c:pt>
                <c:pt idx="4233">
                  <c:v>-0.38</c:v>
                </c:pt>
                <c:pt idx="4234">
                  <c:v>-0.26</c:v>
                </c:pt>
                <c:pt idx="4235">
                  <c:v>-0.14000000000000001</c:v>
                </c:pt>
                <c:pt idx="4236">
                  <c:v>-0.06</c:v>
                </c:pt>
                <c:pt idx="4237">
                  <c:v>0.02</c:v>
                </c:pt>
                <c:pt idx="4238">
                  <c:v>0.02</c:v>
                </c:pt>
                <c:pt idx="4239">
                  <c:v>0.02</c:v>
                </c:pt>
                <c:pt idx="4240">
                  <c:v>-0.02</c:v>
                </c:pt>
                <c:pt idx="4241">
                  <c:v>-0.02</c:v>
                </c:pt>
                <c:pt idx="4242">
                  <c:v>0.02</c:v>
                </c:pt>
                <c:pt idx="4243">
                  <c:v>0.06</c:v>
                </c:pt>
                <c:pt idx="4244">
                  <c:v>0.02</c:v>
                </c:pt>
                <c:pt idx="4245">
                  <c:v>0.02</c:v>
                </c:pt>
                <c:pt idx="4246">
                  <c:v>0.06</c:v>
                </c:pt>
                <c:pt idx="4247">
                  <c:v>0.14000000000000001</c:v>
                </c:pt>
                <c:pt idx="4248">
                  <c:v>0.18</c:v>
                </c:pt>
                <c:pt idx="4249">
                  <c:v>0.26</c:v>
                </c:pt>
                <c:pt idx="4250">
                  <c:v>0.3</c:v>
                </c:pt>
                <c:pt idx="4251">
                  <c:v>0.26</c:v>
                </c:pt>
                <c:pt idx="4252">
                  <c:v>0.18</c:v>
                </c:pt>
                <c:pt idx="4253">
                  <c:v>0.26</c:v>
                </c:pt>
                <c:pt idx="4254">
                  <c:v>0.34</c:v>
                </c:pt>
                <c:pt idx="4255">
                  <c:v>0.38</c:v>
                </c:pt>
                <c:pt idx="4256">
                  <c:v>0.42</c:v>
                </c:pt>
                <c:pt idx="4257">
                  <c:v>0.54</c:v>
                </c:pt>
                <c:pt idx="4258">
                  <c:v>0.7</c:v>
                </c:pt>
                <c:pt idx="4259">
                  <c:v>0.98</c:v>
                </c:pt>
                <c:pt idx="4260">
                  <c:v>1.38</c:v>
                </c:pt>
                <c:pt idx="4261">
                  <c:v>1.9</c:v>
                </c:pt>
                <c:pt idx="4262">
                  <c:v>2.2999999999999998</c:v>
                </c:pt>
                <c:pt idx="4263">
                  <c:v>2.62</c:v>
                </c:pt>
                <c:pt idx="4264">
                  <c:v>2.9</c:v>
                </c:pt>
                <c:pt idx="4265">
                  <c:v>3.1</c:v>
                </c:pt>
                <c:pt idx="4266">
                  <c:v>3.34</c:v>
                </c:pt>
                <c:pt idx="4267">
                  <c:v>3.46</c:v>
                </c:pt>
                <c:pt idx="4268">
                  <c:v>3.38</c:v>
                </c:pt>
                <c:pt idx="4269">
                  <c:v>3.14</c:v>
                </c:pt>
                <c:pt idx="4270">
                  <c:v>2.62</c:v>
                </c:pt>
                <c:pt idx="4271">
                  <c:v>1.9</c:v>
                </c:pt>
                <c:pt idx="4272">
                  <c:v>1.02</c:v>
                </c:pt>
                <c:pt idx="4273">
                  <c:v>0.3</c:v>
                </c:pt>
                <c:pt idx="4274">
                  <c:v>-0.22</c:v>
                </c:pt>
                <c:pt idx="4275">
                  <c:v>-0.7</c:v>
                </c:pt>
                <c:pt idx="4276">
                  <c:v>-1.1399999999999999</c:v>
                </c:pt>
                <c:pt idx="4277">
                  <c:v>-1.46</c:v>
                </c:pt>
                <c:pt idx="4278">
                  <c:v>-1.66</c:v>
                </c:pt>
                <c:pt idx="4279">
                  <c:v>-1.74</c:v>
                </c:pt>
                <c:pt idx="4280">
                  <c:v>-1.7</c:v>
                </c:pt>
                <c:pt idx="4281">
                  <c:v>-1.42</c:v>
                </c:pt>
                <c:pt idx="4282">
                  <c:v>-1.18</c:v>
                </c:pt>
                <c:pt idx="4283">
                  <c:v>-0.98</c:v>
                </c:pt>
                <c:pt idx="4284">
                  <c:v>-0.82</c:v>
                </c:pt>
                <c:pt idx="4285">
                  <c:v>-0.7</c:v>
                </c:pt>
                <c:pt idx="4286">
                  <c:v>-0.66</c:v>
                </c:pt>
                <c:pt idx="4287">
                  <c:v>-0.62</c:v>
                </c:pt>
                <c:pt idx="4288">
                  <c:v>-0.66</c:v>
                </c:pt>
                <c:pt idx="4289">
                  <c:v>-0.62</c:v>
                </c:pt>
                <c:pt idx="4290">
                  <c:v>-0.7</c:v>
                </c:pt>
                <c:pt idx="4291">
                  <c:v>-0.74</c:v>
                </c:pt>
                <c:pt idx="4292">
                  <c:v>-0.66</c:v>
                </c:pt>
                <c:pt idx="4293">
                  <c:v>-0.57999999999999996</c:v>
                </c:pt>
                <c:pt idx="4294">
                  <c:v>-0.46</c:v>
                </c:pt>
                <c:pt idx="4295">
                  <c:v>-0.26</c:v>
                </c:pt>
                <c:pt idx="4296">
                  <c:v>-0.22</c:v>
                </c:pt>
                <c:pt idx="4297">
                  <c:v>-0.14000000000000001</c:v>
                </c:pt>
                <c:pt idx="4298">
                  <c:v>-0.14000000000000001</c:v>
                </c:pt>
                <c:pt idx="4299">
                  <c:v>-0.06</c:v>
                </c:pt>
                <c:pt idx="4300">
                  <c:v>-0.06</c:v>
                </c:pt>
                <c:pt idx="4301">
                  <c:v>-0.1</c:v>
                </c:pt>
                <c:pt idx="4302">
                  <c:v>-0.14000000000000001</c:v>
                </c:pt>
                <c:pt idx="4303">
                  <c:v>-0.14000000000000001</c:v>
                </c:pt>
                <c:pt idx="4304">
                  <c:v>-0.1</c:v>
                </c:pt>
                <c:pt idx="4305">
                  <c:v>-0.1</c:v>
                </c:pt>
                <c:pt idx="4306">
                  <c:v>-0.02</c:v>
                </c:pt>
                <c:pt idx="4307">
                  <c:v>0.06</c:v>
                </c:pt>
                <c:pt idx="4308">
                  <c:v>0.14000000000000001</c:v>
                </c:pt>
                <c:pt idx="4309">
                  <c:v>0.22</c:v>
                </c:pt>
                <c:pt idx="4310">
                  <c:v>0.22</c:v>
                </c:pt>
                <c:pt idx="4311">
                  <c:v>0.3</c:v>
                </c:pt>
                <c:pt idx="4312">
                  <c:v>0.22</c:v>
                </c:pt>
                <c:pt idx="4313">
                  <c:v>0.22</c:v>
                </c:pt>
                <c:pt idx="4314">
                  <c:v>0.02</c:v>
                </c:pt>
                <c:pt idx="4315">
                  <c:v>-0.26</c:v>
                </c:pt>
                <c:pt idx="4316">
                  <c:v>-0.5</c:v>
                </c:pt>
                <c:pt idx="4317">
                  <c:v>-0.66</c:v>
                </c:pt>
                <c:pt idx="4318">
                  <c:v>-0.9</c:v>
                </c:pt>
                <c:pt idx="4319">
                  <c:v>-1.02</c:v>
                </c:pt>
                <c:pt idx="4320">
                  <c:v>-1.22</c:v>
                </c:pt>
                <c:pt idx="4321">
                  <c:v>-1.42</c:v>
                </c:pt>
                <c:pt idx="4322">
                  <c:v>-1.58</c:v>
                </c:pt>
                <c:pt idx="4323">
                  <c:v>-1.62</c:v>
                </c:pt>
                <c:pt idx="4324">
                  <c:v>-1.58</c:v>
                </c:pt>
                <c:pt idx="4325">
                  <c:v>-1.5</c:v>
                </c:pt>
                <c:pt idx="4326">
                  <c:v>-1.3</c:v>
                </c:pt>
                <c:pt idx="4327">
                  <c:v>-1.02</c:v>
                </c:pt>
                <c:pt idx="4328">
                  <c:v>-0.86</c:v>
                </c:pt>
                <c:pt idx="4329">
                  <c:v>-0.66</c:v>
                </c:pt>
                <c:pt idx="4330">
                  <c:v>-0.54</c:v>
                </c:pt>
                <c:pt idx="4331">
                  <c:v>-0.26</c:v>
                </c:pt>
                <c:pt idx="4332">
                  <c:v>-0.14000000000000001</c:v>
                </c:pt>
                <c:pt idx="4333">
                  <c:v>0.02</c:v>
                </c:pt>
                <c:pt idx="4334">
                  <c:v>0.06</c:v>
                </c:pt>
                <c:pt idx="4335">
                  <c:v>0.06</c:v>
                </c:pt>
                <c:pt idx="4336">
                  <c:v>0.02</c:v>
                </c:pt>
                <c:pt idx="4337">
                  <c:v>0.02</c:v>
                </c:pt>
                <c:pt idx="4338">
                  <c:v>0.1</c:v>
                </c:pt>
                <c:pt idx="4339">
                  <c:v>0.1</c:v>
                </c:pt>
                <c:pt idx="4340">
                  <c:v>0.1</c:v>
                </c:pt>
                <c:pt idx="4341">
                  <c:v>0.1</c:v>
                </c:pt>
                <c:pt idx="4342">
                  <c:v>0.1</c:v>
                </c:pt>
                <c:pt idx="4343">
                  <c:v>0.1</c:v>
                </c:pt>
                <c:pt idx="4344">
                  <c:v>0.18</c:v>
                </c:pt>
                <c:pt idx="4345">
                  <c:v>0.26</c:v>
                </c:pt>
                <c:pt idx="4346">
                  <c:v>0.22</c:v>
                </c:pt>
                <c:pt idx="4347">
                  <c:v>0.3</c:v>
                </c:pt>
                <c:pt idx="4348">
                  <c:v>0.26</c:v>
                </c:pt>
                <c:pt idx="4349">
                  <c:v>0.3</c:v>
                </c:pt>
                <c:pt idx="4350">
                  <c:v>0.22</c:v>
                </c:pt>
                <c:pt idx="4351">
                  <c:v>0.3</c:v>
                </c:pt>
                <c:pt idx="4352">
                  <c:v>0.38</c:v>
                </c:pt>
                <c:pt idx="4353">
                  <c:v>0.54</c:v>
                </c:pt>
                <c:pt idx="4354">
                  <c:v>0.74</c:v>
                </c:pt>
                <c:pt idx="4355">
                  <c:v>1.1399999999999999</c:v>
                </c:pt>
                <c:pt idx="4356">
                  <c:v>1.62</c:v>
                </c:pt>
                <c:pt idx="4357">
                  <c:v>2.1</c:v>
                </c:pt>
                <c:pt idx="4358">
                  <c:v>2.58</c:v>
                </c:pt>
                <c:pt idx="4359">
                  <c:v>3.02</c:v>
                </c:pt>
                <c:pt idx="4360">
                  <c:v>3.14</c:v>
                </c:pt>
                <c:pt idx="4361">
                  <c:v>3.34</c:v>
                </c:pt>
                <c:pt idx="4362">
                  <c:v>3.38</c:v>
                </c:pt>
                <c:pt idx="4363">
                  <c:v>3.3</c:v>
                </c:pt>
                <c:pt idx="4364">
                  <c:v>3.02</c:v>
                </c:pt>
                <c:pt idx="4365">
                  <c:v>2.82</c:v>
                </c:pt>
                <c:pt idx="4366">
                  <c:v>2.42</c:v>
                </c:pt>
                <c:pt idx="4367">
                  <c:v>1.82</c:v>
                </c:pt>
                <c:pt idx="4368">
                  <c:v>1.22</c:v>
                </c:pt>
                <c:pt idx="4369">
                  <c:v>0.42</c:v>
                </c:pt>
                <c:pt idx="4370">
                  <c:v>-0.22</c:v>
                </c:pt>
                <c:pt idx="4371">
                  <c:v>-0.7</c:v>
                </c:pt>
                <c:pt idx="4372">
                  <c:v>-1.02</c:v>
                </c:pt>
                <c:pt idx="4373">
                  <c:v>-1.22</c:v>
                </c:pt>
                <c:pt idx="4374">
                  <c:v>-1.34</c:v>
                </c:pt>
                <c:pt idx="4375">
                  <c:v>-1.42</c:v>
                </c:pt>
                <c:pt idx="4376">
                  <c:v>-1.38</c:v>
                </c:pt>
                <c:pt idx="4377">
                  <c:v>-1.38</c:v>
                </c:pt>
                <c:pt idx="4378">
                  <c:v>-1.3</c:v>
                </c:pt>
                <c:pt idx="4379">
                  <c:v>-1.1399999999999999</c:v>
                </c:pt>
                <c:pt idx="4380">
                  <c:v>-0.9</c:v>
                </c:pt>
                <c:pt idx="4381">
                  <c:v>-0.78</c:v>
                </c:pt>
                <c:pt idx="4382">
                  <c:v>-0.7</c:v>
                </c:pt>
                <c:pt idx="4383">
                  <c:v>-0.66</c:v>
                </c:pt>
                <c:pt idx="4384">
                  <c:v>-0.57999999999999996</c:v>
                </c:pt>
                <c:pt idx="4385">
                  <c:v>-0.57999999999999996</c:v>
                </c:pt>
                <c:pt idx="4386">
                  <c:v>-0.54</c:v>
                </c:pt>
                <c:pt idx="4387">
                  <c:v>-0.54</c:v>
                </c:pt>
                <c:pt idx="4388">
                  <c:v>-0.57999999999999996</c:v>
                </c:pt>
                <c:pt idx="4389">
                  <c:v>-0.57999999999999996</c:v>
                </c:pt>
                <c:pt idx="4390">
                  <c:v>-0.57999999999999996</c:v>
                </c:pt>
                <c:pt idx="4391">
                  <c:v>-0.5</c:v>
                </c:pt>
                <c:pt idx="4392">
                  <c:v>-0.42</c:v>
                </c:pt>
                <c:pt idx="4393">
                  <c:v>-0.42</c:v>
                </c:pt>
                <c:pt idx="4394">
                  <c:v>-0.38</c:v>
                </c:pt>
                <c:pt idx="4395">
                  <c:v>-0.34</c:v>
                </c:pt>
                <c:pt idx="4396">
                  <c:v>-0.3</c:v>
                </c:pt>
                <c:pt idx="4397">
                  <c:v>-0.26</c:v>
                </c:pt>
                <c:pt idx="4398">
                  <c:v>-0.22</c:v>
                </c:pt>
                <c:pt idx="4399">
                  <c:v>-0.14000000000000001</c:v>
                </c:pt>
                <c:pt idx="4400">
                  <c:v>-0.1</c:v>
                </c:pt>
                <c:pt idx="4401">
                  <c:v>-0.02</c:v>
                </c:pt>
                <c:pt idx="4402">
                  <c:v>-0.02</c:v>
                </c:pt>
                <c:pt idx="4403">
                  <c:v>0.06</c:v>
                </c:pt>
                <c:pt idx="4404">
                  <c:v>0.14000000000000001</c:v>
                </c:pt>
                <c:pt idx="4405">
                  <c:v>0.18</c:v>
                </c:pt>
                <c:pt idx="4406">
                  <c:v>0.22</c:v>
                </c:pt>
                <c:pt idx="4407">
                  <c:v>0.22</c:v>
                </c:pt>
                <c:pt idx="4408">
                  <c:v>0.22</c:v>
                </c:pt>
                <c:pt idx="4409">
                  <c:v>0.14000000000000001</c:v>
                </c:pt>
                <c:pt idx="4410">
                  <c:v>0.02</c:v>
                </c:pt>
                <c:pt idx="4411">
                  <c:v>-0.18</c:v>
                </c:pt>
                <c:pt idx="4412">
                  <c:v>-0.5</c:v>
                </c:pt>
                <c:pt idx="4413">
                  <c:v>-0.74</c:v>
                </c:pt>
                <c:pt idx="4414">
                  <c:v>-1.02</c:v>
                </c:pt>
                <c:pt idx="4415">
                  <c:v>-1.18</c:v>
                </c:pt>
                <c:pt idx="4416">
                  <c:v>-1.3</c:v>
                </c:pt>
                <c:pt idx="4417">
                  <c:v>-1.38</c:v>
                </c:pt>
                <c:pt idx="4418">
                  <c:v>-1.46</c:v>
                </c:pt>
                <c:pt idx="4419">
                  <c:v>-1.42</c:v>
                </c:pt>
                <c:pt idx="4420">
                  <c:v>-1.42</c:v>
                </c:pt>
                <c:pt idx="4421">
                  <c:v>-1.26</c:v>
                </c:pt>
                <c:pt idx="4422">
                  <c:v>-1.1399999999999999</c:v>
                </c:pt>
                <c:pt idx="4423">
                  <c:v>-1.02</c:v>
                </c:pt>
                <c:pt idx="4424">
                  <c:v>-0.74</c:v>
                </c:pt>
                <c:pt idx="4425">
                  <c:v>-0.54</c:v>
                </c:pt>
                <c:pt idx="4426">
                  <c:v>-0.42</c:v>
                </c:pt>
                <c:pt idx="4427">
                  <c:v>-0.3</c:v>
                </c:pt>
                <c:pt idx="4428">
                  <c:v>-0.3</c:v>
                </c:pt>
                <c:pt idx="4429">
                  <c:v>-0.18</c:v>
                </c:pt>
                <c:pt idx="4430">
                  <c:v>-0.1</c:v>
                </c:pt>
                <c:pt idx="4431">
                  <c:v>-0.14000000000000001</c:v>
                </c:pt>
                <c:pt idx="4432">
                  <c:v>-0.14000000000000001</c:v>
                </c:pt>
                <c:pt idx="4433">
                  <c:v>-0.14000000000000001</c:v>
                </c:pt>
                <c:pt idx="4434">
                  <c:v>-0.14000000000000001</c:v>
                </c:pt>
                <c:pt idx="4435">
                  <c:v>-0.14000000000000001</c:v>
                </c:pt>
                <c:pt idx="4436">
                  <c:v>-0.1</c:v>
                </c:pt>
                <c:pt idx="4437">
                  <c:v>-0.06</c:v>
                </c:pt>
                <c:pt idx="4438">
                  <c:v>0.02</c:v>
                </c:pt>
                <c:pt idx="4439">
                  <c:v>0.06</c:v>
                </c:pt>
                <c:pt idx="4440">
                  <c:v>0.1</c:v>
                </c:pt>
                <c:pt idx="4441">
                  <c:v>0.1</c:v>
                </c:pt>
                <c:pt idx="4442">
                  <c:v>0.18</c:v>
                </c:pt>
                <c:pt idx="4443">
                  <c:v>0.3</c:v>
                </c:pt>
                <c:pt idx="4444">
                  <c:v>0.62</c:v>
                </c:pt>
                <c:pt idx="4445">
                  <c:v>1.06</c:v>
                </c:pt>
                <c:pt idx="4446">
                  <c:v>1.54</c:v>
                </c:pt>
                <c:pt idx="4447">
                  <c:v>2.1800000000000002</c:v>
                </c:pt>
                <c:pt idx="4448">
                  <c:v>2.66</c:v>
                </c:pt>
                <c:pt idx="4449">
                  <c:v>3.1</c:v>
                </c:pt>
                <c:pt idx="4450">
                  <c:v>3.42</c:v>
                </c:pt>
                <c:pt idx="4451">
                  <c:v>3.78</c:v>
                </c:pt>
                <c:pt idx="4452">
                  <c:v>4.0199999999999996</c:v>
                </c:pt>
                <c:pt idx="4453">
                  <c:v>4.26</c:v>
                </c:pt>
                <c:pt idx="4454">
                  <c:v>4.18</c:v>
                </c:pt>
                <c:pt idx="4455">
                  <c:v>3.74</c:v>
                </c:pt>
                <c:pt idx="4456">
                  <c:v>2.9</c:v>
                </c:pt>
                <c:pt idx="4457">
                  <c:v>1.98</c:v>
                </c:pt>
                <c:pt idx="4458">
                  <c:v>1.1399999999999999</c:v>
                </c:pt>
                <c:pt idx="4459">
                  <c:v>0.34</c:v>
                </c:pt>
                <c:pt idx="4460">
                  <c:v>-0.38</c:v>
                </c:pt>
                <c:pt idx="4461">
                  <c:v>-1.02</c:v>
                </c:pt>
                <c:pt idx="4462">
                  <c:v>-1.54</c:v>
                </c:pt>
                <c:pt idx="4463">
                  <c:v>-1.98</c:v>
                </c:pt>
                <c:pt idx="4464">
                  <c:v>-2.2599999999999998</c:v>
                </c:pt>
                <c:pt idx="4465">
                  <c:v>-2.34</c:v>
                </c:pt>
                <c:pt idx="4466">
                  <c:v>-2.2200000000000002</c:v>
                </c:pt>
                <c:pt idx="4467">
                  <c:v>-1.9</c:v>
                </c:pt>
                <c:pt idx="4468">
                  <c:v>-1.58</c:v>
                </c:pt>
                <c:pt idx="4469">
                  <c:v>-1.3</c:v>
                </c:pt>
                <c:pt idx="4470">
                  <c:v>-1.06</c:v>
                </c:pt>
                <c:pt idx="4471">
                  <c:v>-0.9</c:v>
                </c:pt>
                <c:pt idx="4472">
                  <c:v>-0.74</c:v>
                </c:pt>
                <c:pt idx="4473">
                  <c:v>-0.7</c:v>
                </c:pt>
                <c:pt idx="4474">
                  <c:v>-0.62</c:v>
                </c:pt>
                <c:pt idx="4475">
                  <c:v>-0.57999999999999996</c:v>
                </c:pt>
                <c:pt idx="4476">
                  <c:v>-0.62</c:v>
                </c:pt>
                <c:pt idx="4477">
                  <c:v>-0.62</c:v>
                </c:pt>
                <c:pt idx="4478">
                  <c:v>-0.57999999999999996</c:v>
                </c:pt>
                <c:pt idx="4479">
                  <c:v>-0.54</c:v>
                </c:pt>
                <c:pt idx="4480">
                  <c:v>-0.46</c:v>
                </c:pt>
                <c:pt idx="4481">
                  <c:v>-0.34</c:v>
                </c:pt>
                <c:pt idx="4482">
                  <c:v>-0.26</c:v>
                </c:pt>
                <c:pt idx="4483">
                  <c:v>-0.18</c:v>
                </c:pt>
                <c:pt idx="4484">
                  <c:v>-0.18</c:v>
                </c:pt>
                <c:pt idx="4485">
                  <c:v>-0.1</c:v>
                </c:pt>
                <c:pt idx="4486">
                  <c:v>-0.06</c:v>
                </c:pt>
                <c:pt idx="4487">
                  <c:v>-0.02</c:v>
                </c:pt>
                <c:pt idx="4488">
                  <c:v>0.02</c:v>
                </c:pt>
                <c:pt idx="4489">
                  <c:v>0.06</c:v>
                </c:pt>
                <c:pt idx="4490">
                  <c:v>0.14000000000000001</c:v>
                </c:pt>
                <c:pt idx="4491">
                  <c:v>0.26</c:v>
                </c:pt>
                <c:pt idx="4492">
                  <c:v>0.26</c:v>
                </c:pt>
                <c:pt idx="4493">
                  <c:v>0.38</c:v>
                </c:pt>
                <c:pt idx="4494">
                  <c:v>0.42</c:v>
                </c:pt>
                <c:pt idx="4495">
                  <c:v>0.5</c:v>
                </c:pt>
                <c:pt idx="4496">
                  <c:v>0.57999999999999996</c:v>
                </c:pt>
                <c:pt idx="4497">
                  <c:v>0.66</c:v>
                </c:pt>
                <c:pt idx="4498">
                  <c:v>0.62</c:v>
                </c:pt>
                <c:pt idx="4499">
                  <c:v>0.42</c:v>
                </c:pt>
                <c:pt idx="4500">
                  <c:v>0.22</c:v>
                </c:pt>
                <c:pt idx="4501">
                  <c:v>-0.02</c:v>
                </c:pt>
                <c:pt idx="4502">
                  <c:v>-0.34</c:v>
                </c:pt>
                <c:pt idx="4503">
                  <c:v>-0.57999999999999996</c:v>
                </c:pt>
                <c:pt idx="4504">
                  <c:v>-0.86</c:v>
                </c:pt>
                <c:pt idx="4505">
                  <c:v>-1.1000000000000001</c:v>
                </c:pt>
                <c:pt idx="4506">
                  <c:v>-1.3</c:v>
                </c:pt>
                <c:pt idx="4507">
                  <c:v>-1.58</c:v>
                </c:pt>
                <c:pt idx="4508">
                  <c:v>-1.78</c:v>
                </c:pt>
                <c:pt idx="4509">
                  <c:v>-1.82</c:v>
                </c:pt>
                <c:pt idx="4510">
                  <c:v>-1.78</c:v>
                </c:pt>
                <c:pt idx="4511">
                  <c:v>-1.62</c:v>
                </c:pt>
                <c:pt idx="4512">
                  <c:v>-1.42</c:v>
                </c:pt>
                <c:pt idx="4513">
                  <c:v>-1.22</c:v>
                </c:pt>
                <c:pt idx="4514">
                  <c:v>-0.98</c:v>
                </c:pt>
                <c:pt idx="4515">
                  <c:v>-0.74</c:v>
                </c:pt>
                <c:pt idx="4516">
                  <c:v>-0.5</c:v>
                </c:pt>
                <c:pt idx="4517">
                  <c:v>-0.3</c:v>
                </c:pt>
                <c:pt idx="4518">
                  <c:v>-0.1</c:v>
                </c:pt>
                <c:pt idx="4519">
                  <c:v>0.02</c:v>
                </c:pt>
                <c:pt idx="4520">
                  <c:v>0.02</c:v>
                </c:pt>
                <c:pt idx="4521">
                  <c:v>0.06</c:v>
                </c:pt>
                <c:pt idx="4522">
                  <c:v>-0.02</c:v>
                </c:pt>
                <c:pt idx="4523">
                  <c:v>0.06</c:v>
                </c:pt>
                <c:pt idx="4524">
                  <c:v>0.06</c:v>
                </c:pt>
                <c:pt idx="4525">
                  <c:v>0.02</c:v>
                </c:pt>
                <c:pt idx="4526">
                  <c:v>-0.02</c:v>
                </c:pt>
                <c:pt idx="4527">
                  <c:v>0.02</c:v>
                </c:pt>
                <c:pt idx="4528">
                  <c:v>0.02</c:v>
                </c:pt>
                <c:pt idx="4529">
                  <c:v>0.1</c:v>
                </c:pt>
                <c:pt idx="4530">
                  <c:v>0.22</c:v>
                </c:pt>
                <c:pt idx="4531">
                  <c:v>0.3</c:v>
                </c:pt>
                <c:pt idx="4532">
                  <c:v>0.34</c:v>
                </c:pt>
                <c:pt idx="4533">
                  <c:v>0.38</c:v>
                </c:pt>
                <c:pt idx="4534">
                  <c:v>0.34</c:v>
                </c:pt>
                <c:pt idx="4535">
                  <c:v>0.3</c:v>
                </c:pt>
                <c:pt idx="4536">
                  <c:v>0.3</c:v>
                </c:pt>
                <c:pt idx="4537">
                  <c:v>0.26</c:v>
                </c:pt>
                <c:pt idx="4538">
                  <c:v>0.3</c:v>
                </c:pt>
                <c:pt idx="4539">
                  <c:v>0.26</c:v>
                </c:pt>
                <c:pt idx="4540">
                  <c:v>0.38</c:v>
                </c:pt>
                <c:pt idx="4541">
                  <c:v>0.46</c:v>
                </c:pt>
                <c:pt idx="4542">
                  <c:v>0.62</c:v>
                </c:pt>
                <c:pt idx="4543">
                  <c:v>0.9</c:v>
                </c:pt>
                <c:pt idx="4544">
                  <c:v>1.22</c:v>
                </c:pt>
                <c:pt idx="4545">
                  <c:v>1.62</c:v>
                </c:pt>
                <c:pt idx="4546">
                  <c:v>2.14</c:v>
                </c:pt>
                <c:pt idx="4547">
                  <c:v>2.62</c:v>
                </c:pt>
                <c:pt idx="4548">
                  <c:v>2.94</c:v>
                </c:pt>
                <c:pt idx="4549">
                  <c:v>3.18</c:v>
                </c:pt>
                <c:pt idx="4550">
                  <c:v>3.26</c:v>
                </c:pt>
                <c:pt idx="4551">
                  <c:v>3.34</c:v>
                </c:pt>
                <c:pt idx="4552">
                  <c:v>3.22</c:v>
                </c:pt>
                <c:pt idx="4553">
                  <c:v>3.06</c:v>
                </c:pt>
                <c:pt idx="4554">
                  <c:v>2.74</c:v>
                </c:pt>
                <c:pt idx="4555">
                  <c:v>2.38</c:v>
                </c:pt>
                <c:pt idx="4556">
                  <c:v>1.74</c:v>
                </c:pt>
                <c:pt idx="4557">
                  <c:v>1.1000000000000001</c:v>
                </c:pt>
                <c:pt idx="4558">
                  <c:v>0.38</c:v>
                </c:pt>
                <c:pt idx="4559">
                  <c:v>-0.26</c:v>
                </c:pt>
                <c:pt idx="4560">
                  <c:v>-0.7</c:v>
                </c:pt>
                <c:pt idx="4561">
                  <c:v>-0.94</c:v>
                </c:pt>
                <c:pt idx="4562">
                  <c:v>-1.18</c:v>
                </c:pt>
                <c:pt idx="4563">
                  <c:v>-1.34</c:v>
                </c:pt>
                <c:pt idx="4564">
                  <c:v>-1.38</c:v>
                </c:pt>
                <c:pt idx="4565">
                  <c:v>-1.42</c:v>
                </c:pt>
                <c:pt idx="4566">
                  <c:v>-1.3</c:v>
                </c:pt>
                <c:pt idx="4567">
                  <c:v>-1.22</c:v>
                </c:pt>
                <c:pt idx="4568">
                  <c:v>-1.1000000000000001</c:v>
                </c:pt>
                <c:pt idx="4569">
                  <c:v>-0.98</c:v>
                </c:pt>
                <c:pt idx="4570">
                  <c:v>-0.86</c:v>
                </c:pt>
                <c:pt idx="4571">
                  <c:v>-0.82</c:v>
                </c:pt>
                <c:pt idx="4572">
                  <c:v>-0.74</c:v>
                </c:pt>
                <c:pt idx="4573">
                  <c:v>-0.78</c:v>
                </c:pt>
                <c:pt idx="4574">
                  <c:v>-0.74</c:v>
                </c:pt>
                <c:pt idx="4575">
                  <c:v>-0.7</c:v>
                </c:pt>
                <c:pt idx="4576">
                  <c:v>-0.7</c:v>
                </c:pt>
                <c:pt idx="4577">
                  <c:v>-0.62</c:v>
                </c:pt>
                <c:pt idx="4578">
                  <c:v>-0.62</c:v>
                </c:pt>
                <c:pt idx="4579">
                  <c:v>-0.54</c:v>
                </c:pt>
                <c:pt idx="4580">
                  <c:v>-0.46</c:v>
                </c:pt>
                <c:pt idx="4581">
                  <c:v>-0.38</c:v>
                </c:pt>
                <c:pt idx="4582">
                  <c:v>-0.38</c:v>
                </c:pt>
                <c:pt idx="4583">
                  <c:v>-0.34</c:v>
                </c:pt>
                <c:pt idx="4584">
                  <c:v>-0.3</c:v>
                </c:pt>
                <c:pt idx="4585">
                  <c:v>-0.34</c:v>
                </c:pt>
                <c:pt idx="4586">
                  <c:v>-0.3</c:v>
                </c:pt>
                <c:pt idx="4587">
                  <c:v>-0.26</c:v>
                </c:pt>
                <c:pt idx="4588">
                  <c:v>-0.26</c:v>
                </c:pt>
                <c:pt idx="4589">
                  <c:v>-0.14000000000000001</c:v>
                </c:pt>
                <c:pt idx="4590">
                  <c:v>-0.06</c:v>
                </c:pt>
                <c:pt idx="4591">
                  <c:v>0.02</c:v>
                </c:pt>
                <c:pt idx="4592">
                  <c:v>0.06</c:v>
                </c:pt>
                <c:pt idx="4593">
                  <c:v>0.1</c:v>
                </c:pt>
                <c:pt idx="4594">
                  <c:v>0.18</c:v>
                </c:pt>
                <c:pt idx="4595">
                  <c:v>0.18</c:v>
                </c:pt>
                <c:pt idx="4596">
                  <c:v>0.18</c:v>
                </c:pt>
                <c:pt idx="4597">
                  <c:v>0.18</c:v>
                </c:pt>
                <c:pt idx="4598">
                  <c:v>0.1</c:v>
                </c:pt>
                <c:pt idx="4599">
                  <c:v>-0.06</c:v>
                </c:pt>
                <c:pt idx="4600">
                  <c:v>-0.3</c:v>
                </c:pt>
                <c:pt idx="4601">
                  <c:v>-0.57999999999999996</c:v>
                </c:pt>
                <c:pt idx="4602">
                  <c:v>-0.82</c:v>
                </c:pt>
                <c:pt idx="4603">
                  <c:v>-1.1000000000000001</c:v>
                </c:pt>
                <c:pt idx="4604">
                  <c:v>-1.18</c:v>
                </c:pt>
                <c:pt idx="4605">
                  <c:v>-1.3</c:v>
                </c:pt>
                <c:pt idx="4606">
                  <c:v>-1.34</c:v>
                </c:pt>
                <c:pt idx="4607">
                  <c:v>-1.38</c:v>
                </c:pt>
                <c:pt idx="4608">
                  <c:v>-1.42</c:v>
                </c:pt>
                <c:pt idx="4609">
                  <c:v>-1.38</c:v>
                </c:pt>
                <c:pt idx="4610">
                  <c:v>-1.22</c:v>
                </c:pt>
                <c:pt idx="4611">
                  <c:v>-1.1000000000000001</c:v>
                </c:pt>
                <c:pt idx="4612">
                  <c:v>-0.94</c:v>
                </c:pt>
                <c:pt idx="4613">
                  <c:v>-0.78</c:v>
                </c:pt>
                <c:pt idx="4614">
                  <c:v>-0.57999999999999996</c:v>
                </c:pt>
                <c:pt idx="4615">
                  <c:v>-0.5</c:v>
                </c:pt>
                <c:pt idx="4616">
                  <c:v>-0.38</c:v>
                </c:pt>
                <c:pt idx="4617">
                  <c:v>-0.26</c:v>
                </c:pt>
                <c:pt idx="4618">
                  <c:v>-0.18</c:v>
                </c:pt>
                <c:pt idx="4619">
                  <c:v>-0.14000000000000001</c:v>
                </c:pt>
                <c:pt idx="4620">
                  <c:v>-0.18</c:v>
                </c:pt>
                <c:pt idx="4621">
                  <c:v>-0.14000000000000001</c:v>
                </c:pt>
                <c:pt idx="4622">
                  <c:v>-0.14000000000000001</c:v>
                </c:pt>
                <c:pt idx="4623">
                  <c:v>-0.1</c:v>
                </c:pt>
                <c:pt idx="4624">
                  <c:v>-0.1</c:v>
                </c:pt>
                <c:pt idx="4625">
                  <c:v>-0.02</c:v>
                </c:pt>
                <c:pt idx="4626">
                  <c:v>-0.02</c:v>
                </c:pt>
                <c:pt idx="4627">
                  <c:v>-0.02</c:v>
                </c:pt>
                <c:pt idx="4628">
                  <c:v>0.02</c:v>
                </c:pt>
                <c:pt idx="4629">
                  <c:v>0.1</c:v>
                </c:pt>
                <c:pt idx="4630">
                  <c:v>0.18</c:v>
                </c:pt>
                <c:pt idx="4631">
                  <c:v>0.22</c:v>
                </c:pt>
                <c:pt idx="4632">
                  <c:v>0.38</c:v>
                </c:pt>
                <c:pt idx="4633">
                  <c:v>0.7</c:v>
                </c:pt>
                <c:pt idx="4634">
                  <c:v>0.98</c:v>
                </c:pt>
                <c:pt idx="4635">
                  <c:v>1.5</c:v>
                </c:pt>
                <c:pt idx="4636">
                  <c:v>2.02</c:v>
                </c:pt>
                <c:pt idx="4637">
                  <c:v>2.7</c:v>
                </c:pt>
                <c:pt idx="4638">
                  <c:v>3.18</c:v>
                </c:pt>
                <c:pt idx="4639">
                  <c:v>3.62</c:v>
                </c:pt>
                <c:pt idx="4640">
                  <c:v>3.94</c:v>
                </c:pt>
                <c:pt idx="4641">
                  <c:v>4.26</c:v>
                </c:pt>
                <c:pt idx="4642">
                  <c:v>4.38</c:v>
                </c:pt>
                <c:pt idx="4643">
                  <c:v>4.26</c:v>
                </c:pt>
                <c:pt idx="4644">
                  <c:v>3.94</c:v>
                </c:pt>
                <c:pt idx="4645">
                  <c:v>3.34</c:v>
                </c:pt>
                <c:pt idx="4646">
                  <c:v>2.54</c:v>
                </c:pt>
                <c:pt idx="4647">
                  <c:v>1.62</c:v>
                </c:pt>
                <c:pt idx="4648">
                  <c:v>0.66</c:v>
                </c:pt>
                <c:pt idx="4649">
                  <c:v>-0.18</c:v>
                </c:pt>
                <c:pt idx="4650">
                  <c:v>-0.9</c:v>
                </c:pt>
                <c:pt idx="4651">
                  <c:v>-1.38</c:v>
                </c:pt>
                <c:pt idx="4652">
                  <c:v>-1.78</c:v>
                </c:pt>
                <c:pt idx="4653">
                  <c:v>-2.1</c:v>
                </c:pt>
                <c:pt idx="4654">
                  <c:v>-2.1800000000000002</c:v>
                </c:pt>
                <c:pt idx="4655">
                  <c:v>-2.1</c:v>
                </c:pt>
                <c:pt idx="4656">
                  <c:v>-1.98</c:v>
                </c:pt>
                <c:pt idx="4657">
                  <c:v>-1.7</c:v>
                </c:pt>
                <c:pt idx="4658">
                  <c:v>-1.46</c:v>
                </c:pt>
                <c:pt idx="4659">
                  <c:v>-1.22</c:v>
                </c:pt>
                <c:pt idx="4660">
                  <c:v>-1.02</c:v>
                </c:pt>
                <c:pt idx="4661">
                  <c:v>-0.86</c:v>
                </c:pt>
                <c:pt idx="4662">
                  <c:v>-0.74</c:v>
                </c:pt>
                <c:pt idx="4663">
                  <c:v>-0.78</c:v>
                </c:pt>
                <c:pt idx="4664">
                  <c:v>-0.82</c:v>
                </c:pt>
                <c:pt idx="4665">
                  <c:v>-0.74</c:v>
                </c:pt>
                <c:pt idx="4666">
                  <c:v>-0.7</c:v>
                </c:pt>
                <c:pt idx="4667">
                  <c:v>-0.7</c:v>
                </c:pt>
                <c:pt idx="4668">
                  <c:v>-0.57999999999999996</c:v>
                </c:pt>
                <c:pt idx="4669">
                  <c:v>-0.46</c:v>
                </c:pt>
                <c:pt idx="4670">
                  <c:v>-0.42</c:v>
                </c:pt>
                <c:pt idx="4671">
                  <c:v>-0.3</c:v>
                </c:pt>
                <c:pt idx="4672">
                  <c:v>-0.26</c:v>
                </c:pt>
                <c:pt idx="4673">
                  <c:v>-0.22</c:v>
                </c:pt>
                <c:pt idx="4674">
                  <c:v>-0.18</c:v>
                </c:pt>
                <c:pt idx="4675">
                  <c:v>-0.18</c:v>
                </c:pt>
                <c:pt idx="4676">
                  <c:v>-0.14000000000000001</c:v>
                </c:pt>
                <c:pt idx="4677">
                  <c:v>-0.06</c:v>
                </c:pt>
                <c:pt idx="4678">
                  <c:v>-0.02</c:v>
                </c:pt>
                <c:pt idx="4679">
                  <c:v>0.14000000000000001</c:v>
                </c:pt>
                <c:pt idx="4680">
                  <c:v>0.22</c:v>
                </c:pt>
                <c:pt idx="4681">
                  <c:v>0.26</c:v>
                </c:pt>
                <c:pt idx="4682">
                  <c:v>0.3</c:v>
                </c:pt>
                <c:pt idx="4683">
                  <c:v>0.42</c:v>
                </c:pt>
                <c:pt idx="4684">
                  <c:v>0.46</c:v>
                </c:pt>
                <c:pt idx="4685">
                  <c:v>0.54</c:v>
                </c:pt>
                <c:pt idx="4686">
                  <c:v>0.57999999999999996</c:v>
                </c:pt>
                <c:pt idx="4687">
                  <c:v>0.54</c:v>
                </c:pt>
                <c:pt idx="4688">
                  <c:v>0.46</c:v>
                </c:pt>
                <c:pt idx="4689">
                  <c:v>0.26</c:v>
                </c:pt>
                <c:pt idx="4690">
                  <c:v>-0.02</c:v>
                </c:pt>
                <c:pt idx="4691">
                  <c:v>-0.26</c:v>
                </c:pt>
                <c:pt idx="4692">
                  <c:v>-0.54</c:v>
                </c:pt>
                <c:pt idx="4693">
                  <c:v>-0.78</c:v>
                </c:pt>
                <c:pt idx="4694">
                  <c:v>-1.02</c:v>
                </c:pt>
                <c:pt idx="4695">
                  <c:v>-1.26</c:v>
                </c:pt>
                <c:pt idx="4696">
                  <c:v>-1.54</c:v>
                </c:pt>
                <c:pt idx="4697">
                  <c:v>-1.74</c:v>
                </c:pt>
                <c:pt idx="4698">
                  <c:v>-1.82</c:v>
                </c:pt>
                <c:pt idx="4699">
                  <c:v>-1.82</c:v>
                </c:pt>
                <c:pt idx="4700">
                  <c:v>-1.74</c:v>
                </c:pt>
                <c:pt idx="4701">
                  <c:v>-1.54</c:v>
                </c:pt>
                <c:pt idx="4702">
                  <c:v>-1.3</c:v>
                </c:pt>
                <c:pt idx="4703">
                  <c:v>-1.06</c:v>
                </c:pt>
                <c:pt idx="4704">
                  <c:v>-0.86</c:v>
                </c:pt>
                <c:pt idx="4705">
                  <c:v>-0.62</c:v>
                </c:pt>
                <c:pt idx="4706">
                  <c:v>-0.42</c:v>
                </c:pt>
                <c:pt idx="4707">
                  <c:v>-0.22</c:v>
                </c:pt>
                <c:pt idx="4708">
                  <c:v>-0.18</c:v>
                </c:pt>
                <c:pt idx="4709">
                  <c:v>-0.1</c:v>
                </c:pt>
                <c:pt idx="4710">
                  <c:v>-0.06</c:v>
                </c:pt>
                <c:pt idx="4711">
                  <c:v>-0.06</c:v>
                </c:pt>
                <c:pt idx="4712">
                  <c:v>-0.06</c:v>
                </c:pt>
                <c:pt idx="4713">
                  <c:v>-0.06</c:v>
                </c:pt>
                <c:pt idx="4714">
                  <c:v>-0.1</c:v>
                </c:pt>
                <c:pt idx="4715">
                  <c:v>-0.06</c:v>
                </c:pt>
                <c:pt idx="4716">
                  <c:v>0.02</c:v>
                </c:pt>
                <c:pt idx="4717">
                  <c:v>0.02</c:v>
                </c:pt>
                <c:pt idx="4718">
                  <c:v>0.1</c:v>
                </c:pt>
                <c:pt idx="4719">
                  <c:v>0.18</c:v>
                </c:pt>
                <c:pt idx="4720">
                  <c:v>0.22</c:v>
                </c:pt>
                <c:pt idx="4721">
                  <c:v>0.3</c:v>
                </c:pt>
                <c:pt idx="4722">
                  <c:v>0.34</c:v>
                </c:pt>
                <c:pt idx="4723">
                  <c:v>0.34</c:v>
                </c:pt>
                <c:pt idx="4724">
                  <c:v>0.3</c:v>
                </c:pt>
                <c:pt idx="4725">
                  <c:v>0.34</c:v>
                </c:pt>
                <c:pt idx="4726">
                  <c:v>0.3</c:v>
                </c:pt>
                <c:pt idx="4727">
                  <c:v>0.42</c:v>
                </c:pt>
                <c:pt idx="4728">
                  <c:v>0.57999999999999996</c:v>
                </c:pt>
                <c:pt idx="4729">
                  <c:v>0.98</c:v>
                </c:pt>
                <c:pt idx="4730">
                  <c:v>1.46</c:v>
                </c:pt>
                <c:pt idx="4731">
                  <c:v>1.94</c:v>
                </c:pt>
                <c:pt idx="4732">
                  <c:v>2.34</c:v>
                </c:pt>
                <c:pt idx="4733">
                  <c:v>2.7</c:v>
                </c:pt>
                <c:pt idx="4734">
                  <c:v>2.98</c:v>
                </c:pt>
                <c:pt idx="4735">
                  <c:v>3.34</c:v>
                </c:pt>
                <c:pt idx="4736">
                  <c:v>3.5</c:v>
                </c:pt>
                <c:pt idx="4737">
                  <c:v>3.62</c:v>
                </c:pt>
                <c:pt idx="4738">
                  <c:v>3.46</c:v>
                </c:pt>
                <c:pt idx="4739">
                  <c:v>3.22</c:v>
                </c:pt>
                <c:pt idx="4740">
                  <c:v>2.62</c:v>
                </c:pt>
                <c:pt idx="4741">
                  <c:v>2.06</c:v>
                </c:pt>
                <c:pt idx="4742">
                  <c:v>1.46</c:v>
                </c:pt>
                <c:pt idx="4743">
                  <c:v>0.86</c:v>
                </c:pt>
                <c:pt idx="4744">
                  <c:v>0.22</c:v>
                </c:pt>
                <c:pt idx="4745">
                  <c:v>-0.34</c:v>
                </c:pt>
                <c:pt idx="4746">
                  <c:v>-0.7</c:v>
                </c:pt>
                <c:pt idx="4747">
                  <c:v>-1.02</c:v>
                </c:pt>
                <c:pt idx="4748">
                  <c:v>-1.22</c:v>
                </c:pt>
                <c:pt idx="4749">
                  <c:v>-1.38</c:v>
                </c:pt>
                <c:pt idx="4750">
                  <c:v>-1.42</c:v>
                </c:pt>
                <c:pt idx="4751">
                  <c:v>-1.42</c:v>
                </c:pt>
                <c:pt idx="4752">
                  <c:v>-1.34</c:v>
                </c:pt>
                <c:pt idx="4753">
                  <c:v>-1.26</c:v>
                </c:pt>
                <c:pt idx="4754">
                  <c:v>-1.1399999999999999</c:v>
                </c:pt>
                <c:pt idx="4755">
                  <c:v>-0.98</c:v>
                </c:pt>
                <c:pt idx="4756">
                  <c:v>-0.9</c:v>
                </c:pt>
                <c:pt idx="4757">
                  <c:v>-0.74</c:v>
                </c:pt>
                <c:pt idx="4758">
                  <c:v>-0.74</c:v>
                </c:pt>
                <c:pt idx="4759">
                  <c:v>-0.7</c:v>
                </c:pt>
                <c:pt idx="4760">
                  <c:v>-0.66</c:v>
                </c:pt>
                <c:pt idx="4761">
                  <c:v>-0.66</c:v>
                </c:pt>
                <c:pt idx="4762">
                  <c:v>-0.66</c:v>
                </c:pt>
                <c:pt idx="4763">
                  <c:v>-0.57999999999999996</c:v>
                </c:pt>
                <c:pt idx="4764">
                  <c:v>-0.57999999999999996</c:v>
                </c:pt>
                <c:pt idx="4765">
                  <c:v>-0.46</c:v>
                </c:pt>
                <c:pt idx="4766">
                  <c:v>-0.42</c:v>
                </c:pt>
                <c:pt idx="4767">
                  <c:v>-0.26</c:v>
                </c:pt>
                <c:pt idx="4768">
                  <c:v>-0.26</c:v>
                </c:pt>
                <c:pt idx="4769">
                  <c:v>-0.26</c:v>
                </c:pt>
                <c:pt idx="4770">
                  <c:v>-0.26</c:v>
                </c:pt>
                <c:pt idx="4771">
                  <c:v>-0.18</c:v>
                </c:pt>
                <c:pt idx="4772">
                  <c:v>-0.18</c:v>
                </c:pt>
                <c:pt idx="4773">
                  <c:v>-0.06</c:v>
                </c:pt>
                <c:pt idx="4774">
                  <c:v>-0.06</c:v>
                </c:pt>
                <c:pt idx="4775">
                  <c:v>0.02</c:v>
                </c:pt>
                <c:pt idx="4776">
                  <c:v>-0.02</c:v>
                </c:pt>
                <c:pt idx="4777">
                  <c:v>0.02</c:v>
                </c:pt>
                <c:pt idx="4778">
                  <c:v>0.14000000000000001</c:v>
                </c:pt>
                <c:pt idx="4779">
                  <c:v>0.18</c:v>
                </c:pt>
                <c:pt idx="4780">
                  <c:v>0.26</c:v>
                </c:pt>
                <c:pt idx="4781">
                  <c:v>0.34</c:v>
                </c:pt>
                <c:pt idx="4782">
                  <c:v>0.22</c:v>
                </c:pt>
                <c:pt idx="4783">
                  <c:v>0.18</c:v>
                </c:pt>
                <c:pt idx="4784">
                  <c:v>0.02</c:v>
                </c:pt>
                <c:pt idx="4785">
                  <c:v>-0.14000000000000001</c:v>
                </c:pt>
                <c:pt idx="4786">
                  <c:v>-0.38</c:v>
                </c:pt>
                <c:pt idx="4787">
                  <c:v>-0.57999999999999996</c:v>
                </c:pt>
                <c:pt idx="4788">
                  <c:v>-0.74</c:v>
                </c:pt>
                <c:pt idx="4789">
                  <c:v>-1.02</c:v>
                </c:pt>
                <c:pt idx="4790">
                  <c:v>-1.18</c:v>
                </c:pt>
                <c:pt idx="4791">
                  <c:v>-1.38</c:v>
                </c:pt>
                <c:pt idx="4792">
                  <c:v>-1.5</c:v>
                </c:pt>
                <c:pt idx="4793">
                  <c:v>-1.5</c:v>
                </c:pt>
                <c:pt idx="4794">
                  <c:v>-1.5</c:v>
                </c:pt>
                <c:pt idx="4795">
                  <c:v>-1.46</c:v>
                </c:pt>
                <c:pt idx="4796">
                  <c:v>-1.34</c:v>
                </c:pt>
                <c:pt idx="4797">
                  <c:v>-1.18</c:v>
                </c:pt>
                <c:pt idx="4798">
                  <c:v>-0.98</c:v>
                </c:pt>
                <c:pt idx="4799">
                  <c:v>-0.82</c:v>
                </c:pt>
                <c:pt idx="4800">
                  <c:v>-0.66</c:v>
                </c:pt>
                <c:pt idx="4801">
                  <c:v>-0.5</c:v>
                </c:pt>
                <c:pt idx="4802">
                  <c:v>-0.42</c:v>
                </c:pt>
                <c:pt idx="4803">
                  <c:v>-0.26</c:v>
                </c:pt>
                <c:pt idx="4804">
                  <c:v>-0.18</c:v>
                </c:pt>
                <c:pt idx="4805">
                  <c:v>-0.14000000000000001</c:v>
                </c:pt>
                <c:pt idx="4806">
                  <c:v>-0.1</c:v>
                </c:pt>
                <c:pt idx="4807">
                  <c:v>-0.02</c:v>
                </c:pt>
                <c:pt idx="4808">
                  <c:v>0.02</c:v>
                </c:pt>
                <c:pt idx="4809">
                  <c:v>0.06</c:v>
                </c:pt>
                <c:pt idx="4810">
                  <c:v>0.06</c:v>
                </c:pt>
                <c:pt idx="4811">
                  <c:v>0.1</c:v>
                </c:pt>
                <c:pt idx="4812">
                  <c:v>0.14000000000000001</c:v>
                </c:pt>
                <c:pt idx="4813">
                  <c:v>0.14000000000000001</c:v>
                </c:pt>
                <c:pt idx="4814">
                  <c:v>0.22</c:v>
                </c:pt>
                <c:pt idx="4815">
                  <c:v>0.22</c:v>
                </c:pt>
                <c:pt idx="4816">
                  <c:v>0.22</c:v>
                </c:pt>
                <c:pt idx="4817">
                  <c:v>0.22</c:v>
                </c:pt>
                <c:pt idx="4818">
                  <c:v>0.22</c:v>
                </c:pt>
                <c:pt idx="4819">
                  <c:v>0.26</c:v>
                </c:pt>
                <c:pt idx="4820">
                  <c:v>0.26</c:v>
                </c:pt>
                <c:pt idx="4821">
                  <c:v>0.22</c:v>
                </c:pt>
                <c:pt idx="4822">
                  <c:v>0.26</c:v>
                </c:pt>
                <c:pt idx="4823">
                  <c:v>0.3</c:v>
                </c:pt>
                <c:pt idx="4824">
                  <c:v>0.34</c:v>
                </c:pt>
                <c:pt idx="4825">
                  <c:v>0.46</c:v>
                </c:pt>
                <c:pt idx="4826">
                  <c:v>0.57999999999999996</c:v>
                </c:pt>
                <c:pt idx="4827">
                  <c:v>0.94</c:v>
                </c:pt>
                <c:pt idx="4828">
                  <c:v>1.3</c:v>
                </c:pt>
                <c:pt idx="4829">
                  <c:v>1.7</c:v>
                </c:pt>
                <c:pt idx="4830">
                  <c:v>2.06</c:v>
                </c:pt>
                <c:pt idx="4831">
                  <c:v>2.5</c:v>
                </c:pt>
                <c:pt idx="4832">
                  <c:v>2.86</c:v>
                </c:pt>
                <c:pt idx="4833">
                  <c:v>3.3</c:v>
                </c:pt>
                <c:pt idx="4834">
                  <c:v>3.46</c:v>
                </c:pt>
                <c:pt idx="4835">
                  <c:v>3.66</c:v>
                </c:pt>
                <c:pt idx="4836">
                  <c:v>3.66</c:v>
                </c:pt>
                <c:pt idx="4837">
                  <c:v>3.62</c:v>
                </c:pt>
                <c:pt idx="4838">
                  <c:v>3.38</c:v>
                </c:pt>
                <c:pt idx="4839">
                  <c:v>2.9</c:v>
                </c:pt>
                <c:pt idx="4840">
                  <c:v>2.2200000000000002</c:v>
                </c:pt>
                <c:pt idx="4841">
                  <c:v>1.46</c:v>
                </c:pt>
                <c:pt idx="4842">
                  <c:v>0.62</c:v>
                </c:pt>
                <c:pt idx="4843">
                  <c:v>-0.14000000000000001</c:v>
                </c:pt>
                <c:pt idx="4844">
                  <c:v>-0.7</c:v>
                </c:pt>
                <c:pt idx="4845">
                  <c:v>-1.02</c:v>
                </c:pt>
                <c:pt idx="4846">
                  <c:v>-1.3</c:v>
                </c:pt>
                <c:pt idx="4847">
                  <c:v>-1.54</c:v>
                </c:pt>
                <c:pt idx="4848">
                  <c:v>-1.74</c:v>
                </c:pt>
                <c:pt idx="4849">
                  <c:v>-1.78</c:v>
                </c:pt>
                <c:pt idx="4850">
                  <c:v>-1.7</c:v>
                </c:pt>
                <c:pt idx="4851">
                  <c:v>-1.46</c:v>
                </c:pt>
                <c:pt idx="4852">
                  <c:v>-1.18</c:v>
                </c:pt>
                <c:pt idx="4853">
                  <c:v>-0.9</c:v>
                </c:pt>
                <c:pt idx="4854">
                  <c:v>-0.82</c:v>
                </c:pt>
                <c:pt idx="4855">
                  <c:v>-0.74</c:v>
                </c:pt>
                <c:pt idx="4856">
                  <c:v>-0.7</c:v>
                </c:pt>
                <c:pt idx="4857">
                  <c:v>-0.7</c:v>
                </c:pt>
                <c:pt idx="4858">
                  <c:v>-0.66</c:v>
                </c:pt>
                <c:pt idx="4859">
                  <c:v>-0.66</c:v>
                </c:pt>
                <c:pt idx="4860">
                  <c:v>-0.66</c:v>
                </c:pt>
                <c:pt idx="4861">
                  <c:v>-0.66</c:v>
                </c:pt>
                <c:pt idx="4862">
                  <c:v>-0.7</c:v>
                </c:pt>
                <c:pt idx="4863">
                  <c:v>-0.66</c:v>
                </c:pt>
                <c:pt idx="4864">
                  <c:v>-0.57999999999999996</c:v>
                </c:pt>
                <c:pt idx="4865">
                  <c:v>-0.5</c:v>
                </c:pt>
                <c:pt idx="4866">
                  <c:v>-0.42</c:v>
                </c:pt>
                <c:pt idx="4867">
                  <c:v>-0.38</c:v>
                </c:pt>
                <c:pt idx="4868">
                  <c:v>-0.34</c:v>
                </c:pt>
                <c:pt idx="4869">
                  <c:v>-0.38</c:v>
                </c:pt>
                <c:pt idx="4870">
                  <c:v>-0.3</c:v>
                </c:pt>
                <c:pt idx="4871">
                  <c:v>-0.22</c:v>
                </c:pt>
                <c:pt idx="4872">
                  <c:v>-0.18</c:v>
                </c:pt>
                <c:pt idx="4873">
                  <c:v>-0.14000000000000001</c:v>
                </c:pt>
                <c:pt idx="4874">
                  <c:v>-0.1</c:v>
                </c:pt>
                <c:pt idx="4875">
                  <c:v>-0.02</c:v>
                </c:pt>
                <c:pt idx="4876">
                  <c:v>-0.02</c:v>
                </c:pt>
                <c:pt idx="4877">
                  <c:v>0.14000000000000001</c:v>
                </c:pt>
                <c:pt idx="4878">
                  <c:v>0.22</c:v>
                </c:pt>
                <c:pt idx="4879">
                  <c:v>0.22</c:v>
                </c:pt>
                <c:pt idx="4880">
                  <c:v>0.22</c:v>
                </c:pt>
                <c:pt idx="4881">
                  <c:v>0.26</c:v>
                </c:pt>
                <c:pt idx="4882">
                  <c:v>0.14000000000000001</c:v>
                </c:pt>
                <c:pt idx="4883">
                  <c:v>-0.02</c:v>
                </c:pt>
                <c:pt idx="4884">
                  <c:v>-0.3</c:v>
                </c:pt>
                <c:pt idx="4885">
                  <c:v>-0.46</c:v>
                </c:pt>
                <c:pt idx="4886">
                  <c:v>-0.74</c:v>
                </c:pt>
                <c:pt idx="4887">
                  <c:v>-0.94</c:v>
                </c:pt>
                <c:pt idx="4888">
                  <c:v>-1.1399999999999999</c:v>
                </c:pt>
                <c:pt idx="4889">
                  <c:v>-1.26</c:v>
                </c:pt>
                <c:pt idx="4890">
                  <c:v>-1.46</c:v>
                </c:pt>
                <c:pt idx="4891">
                  <c:v>-1.54</c:v>
                </c:pt>
                <c:pt idx="4892">
                  <c:v>-1.62</c:v>
                </c:pt>
                <c:pt idx="4893">
                  <c:v>-1.66</c:v>
                </c:pt>
                <c:pt idx="4894">
                  <c:v>-1.54</c:v>
                </c:pt>
                <c:pt idx="4895">
                  <c:v>-1.38</c:v>
                </c:pt>
                <c:pt idx="4896">
                  <c:v>-1.06</c:v>
                </c:pt>
                <c:pt idx="4897">
                  <c:v>-0.86</c:v>
                </c:pt>
                <c:pt idx="4898">
                  <c:v>-0.7</c:v>
                </c:pt>
                <c:pt idx="4899">
                  <c:v>-0.5</c:v>
                </c:pt>
                <c:pt idx="4900">
                  <c:v>-0.38</c:v>
                </c:pt>
                <c:pt idx="4901">
                  <c:v>-0.3</c:v>
                </c:pt>
                <c:pt idx="4902">
                  <c:v>-0.18</c:v>
                </c:pt>
                <c:pt idx="4903">
                  <c:v>-0.06</c:v>
                </c:pt>
                <c:pt idx="4904">
                  <c:v>-0.02</c:v>
                </c:pt>
                <c:pt idx="4905">
                  <c:v>-0.06</c:v>
                </c:pt>
                <c:pt idx="4906">
                  <c:v>-0.1</c:v>
                </c:pt>
                <c:pt idx="4907">
                  <c:v>-0.1</c:v>
                </c:pt>
                <c:pt idx="4908">
                  <c:v>-0.14000000000000001</c:v>
                </c:pt>
                <c:pt idx="4909">
                  <c:v>-0.06</c:v>
                </c:pt>
                <c:pt idx="4910">
                  <c:v>-0.06</c:v>
                </c:pt>
                <c:pt idx="4911">
                  <c:v>0.02</c:v>
                </c:pt>
                <c:pt idx="4912">
                  <c:v>-0.02</c:v>
                </c:pt>
                <c:pt idx="4913">
                  <c:v>0.14000000000000001</c:v>
                </c:pt>
                <c:pt idx="4914">
                  <c:v>0.38</c:v>
                </c:pt>
                <c:pt idx="4915">
                  <c:v>0.78</c:v>
                </c:pt>
                <c:pt idx="4916">
                  <c:v>1.18</c:v>
                </c:pt>
                <c:pt idx="4917">
                  <c:v>1.74</c:v>
                </c:pt>
                <c:pt idx="4918">
                  <c:v>2.2599999999999998</c:v>
                </c:pt>
                <c:pt idx="4919">
                  <c:v>2.74</c:v>
                </c:pt>
                <c:pt idx="4920">
                  <c:v>3.14</c:v>
                </c:pt>
                <c:pt idx="4921">
                  <c:v>3.62</c:v>
                </c:pt>
                <c:pt idx="4922">
                  <c:v>3.82</c:v>
                </c:pt>
                <c:pt idx="4923">
                  <c:v>3.94</c:v>
                </c:pt>
                <c:pt idx="4924">
                  <c:v>3.86</c:v>
                </c:pt>
                <c:pt idx="4925">
                  <c:v>3.66</c:v>
                </c:pt>
                <c:pt idx="4926">
                  <c:v>3.3</c:v>
                </c:pt>
                <c:pt idx="4927">
                  <c:v>2.74</c:v>
                </c:pt>
                <c:pt idx="4928">
                  <c:v>2.02</c:v>
                </c:pt>
                <c:pt idx="4929">
                  <c:v>1.22</c:v>
                </c:pt>
                <c:pt idx="4930">
                  <c:v>0.38</c:v>
                </c:pt>
                <c:pt idx="4931">
                  <c:v>-0.3</c:v>
                </c:pt>
                <c:pt idx="4932">
                  <c:v>-0.9</c:v>
                </c:pt>
                <c:pt idx="4933">
                  <c:v>-1.3</c:v>
                </c:pt>
                <c:pt idx="4934">
                  <c:v>-1.58</c:v>
                </c:pt>
                <c:pt idx="4935">
                  <c:v>-1.74</c:v>
                </c:pt>
                <c:pt idx="4936">
                  <c:v>-1.86</c:v>
                </c:pt>
                <c:pt idx="4937">
                  <c:v>-1.86</c:v>
                </c:pt>
                <c:pt idx="4938">
                  <c:v>-1.74</c:v>
                </c:pt>
                <c:pt idx="4939">
                  <c:v>-1.58</c:v>
                </c:pt>
                <c:pt idx="4940">
                  <c:v>-1.34</c:v>
                </c:pt>
                <c:pt idx="4941">
                  <c:v>-1.1399999999999999</c:v>
                </c:pt>
                <c:pt idx="4942">
                  <c:v>-1.06</c:v>
                </c:pt>
                <c:pt idx="4943">
                  <c:v>-0.98</c:v>
                </c:pt>
                <c:pt idx="4944">
                  <c:v>-0.98</c:v>
                </c:pt>
                <c:pt idx="4945">
                  <c:v>-0.86</c:v>
                </c:pt>
                <c:pt idx="4946">
                  <c:v>-0.7</c:v>
                </c:pt>
                <c:pt idx="4947">
                  <c:v>-0.57999999999999996</c:v>
                </c:pt>
                <c:pt idx="4948">
                  <c:v>-0.5</c:v>
                </c:pt>
                <c:pt idx="4949">
                  <c:v>-0.42</c:v>
                </c:pt>
                <c:pt idx="4950">
                  <c:v>-0.34</c:v>
                </c:pt>
                <c:pt idx="4951">
                  <c:v>-0.26</c:v>
                </c:pt>
                <c:pt idx="4952">
                  <c:v>-0.18</c:v>
                </c:pt>
                <c:pt idx="4953">
                  <c:v>-0.14000000000000001</c:v>
                </c:pt>
                <c:pt idx="4954">
                  <c:v>-0.1</c:v>
                </c:pt>
                <c:pt idx="4955">
                  <c:v>-0.18</c:v>
                </c:pt>
                <c:pt idx="4956">
                  <c:v>-0.14000000000000001</c:v>
                </c:pt>
                <c:pt idx="4957">
                  <c:v>-0.1</c:v>
                </c:pt>
                <c:pt idx="4958">
                  <c:v>-0.06</c:v>
                </c:pt>
                <c:pt idx="4959">
                  <c:v>-0.02</c:v>
                </c:pt>
                <c:pt idx="4960">
                  <c:v>0.06</c:v>
                </c:pt>
                <c:pt idx="4961">
                  <c:v>0.14000000000000001</c:v>
                </c:pt>
                <c:pt idx="4962">
                  <c:v>0.18</c:v>
                </c:pt>
                <c:pt idx="4963">
                  <c:v>0.34</c:v>
                </c:pt>
                <c:pt idx="4964">
                  <c:v>0.42</c:v>
                </c:pt>
                <c:pt idx="4965">
                  <c:v>0.5</c:v>
                </c:pt>
                <c:pt idx="4966">
                  <c:v>0.57999999999999996</c:v>
                </c:pt>
                <c:pt idx="4967">
                  <c:v>0.57999999999999996</c:v>
                </c:pt>
                <c:pt idx="4968">
                  <c:v>0.57999999999999996</c:v>
                </c:pt>
                <c:pt idx="4969">
                  <c:v>0.54</c:v>
                </c:pt>
                <c:pt idx="4970">
                  <c:v>0.38</c:v>
                </c:pt>
                <c:pt idx="4971">
                  <c:v>0.22</c:v>
                </c:pt>
                <c:pt idx="4972">
                  <c:v>-0.06</c:v>
                </c:pt>
                <c:pt idx="4973">
                  <c:v>-0.34</c:v>
                </c:pt>
                <c:pt idx="4974">
                  <c:v>-0.57999999999999996</c:v>
                </c:pt>
                <c:pt idx="4975">
                  <c:v>-0.86</c:v>
                </c:pt>
                <c:pt idx="4976">
                  <c:v>-1.06</c:v>
                </c:pt>
                <c:pt idx="4977">
                  <c:v>-1.22</c:v>
                </c:pt>
                <c:pt idx="4978">
                  <c:v>-1.38</c:v>
                </c:pt>
                <c:pt idx="4979">
                  <c:v>-1.5</c:v>
                </c:pt>
                <c:pt idx="4980">
                  <c:v>-1.58</c:v>
                </c:pt>
                <c:pt idx="4981">
                  <c:v>-1.58</c:v>
                </c:pt>
                <c:pt idx="4982">
                  <c:v>-1.42</c:v>
                </c:pt>
                <c:pt idx="4983">
                  <c:v>-1.34</c:v>
                </c:pt>
                <c:pt idx="4984">
                  <c:v>-1.1000000000000001</c:v>
                </c:pt>
                <c:pt idx="4985">
                  <c:v>-0.94</c:v>
                </c:pt>
                <c:pt idx="4986">
                  <c:v>-0.74</c:v>
                </c:pt>
                <c:pt idx="4987">
                  <c:v>-0.54</c:v>
                </c:pt>
                <c:pt idx="4988">
                  <c:v>-0.38</c:v>
                </c:pt>
                <c:pt idx="4989">
                  <c:v>-0.26</c:v>
                </c:pt>
                <c:pt idx="4990">
                  <c:v>-0.18</c:v>
                </c:pt>
                <c:pt idx="4991">
                  <c:v>-0.06</c:v>
                </c:pt>
                <c:pt idx="4992">
                  <c:v>-0.06</c:v>
                </c:pt>
                <c:pt idx="4993">
                  <c:v>-0.06</c:v>
                </c:pt>
                <c:pt idx="4994">
                  <c:v>-0.02</c:v>
                </c:pt>
                <c:pt idx="4995">
                  <c:v>-0.02</c:v>
                </c:pt>
                <c:pt idx="4996">
                  <c:v>-0.06</c:v>
                </c:pt>
                <c:pt idx="4997">
                  <c:v>-0.06</c:v>
                </c:pt>
                <c:pt idx="4998">
                  <c:v>0.06</c:v>
                </c:pt>
                <c:pt idx="4999">
                  <c:v>0.14000000000000001</c:v>
                </c:pt>
                <c:pt idx="5000">
                  <c:v>0.14000000000000001</c:v>
                </c:pt>
                <c:pt idx="5001">
                  <c:v>0.18</c:v>
                </c:pt>
                <c:pt idx="5002">
                  <c:v>0.18</c:v>
                </c:pt>
                <c:pt idx="5003">
                  <c:v>0.26</c:v>
                </c:pt>
                <c:pt idx="5004">
                  <c:v>0.26</c:v>
                </c:pt>
                <c:pt idx="5005">
                  <c:v>0.26</c:v>
                </c:pt>
                <c:pt idx="5006">
                  <c:v>0.22</c:v>
                </c:pt>
                <c:pt idx="5007">
                  <c:v>0.26</c:v>
                </c:pt>
                <c:pt idx="5008">
                  <c:v>0.26</c:v>
                </c:pt>
                <c:pt idx="5009">
                  <c:v>0.26</c:v>
                </c:pt>
                <c:pt idx="5010">
                  <c:v>0.26</c:v>
                </c:pt>
                <c:pt idx="5011">
                  <c:v>0.3</c:v>
                </c:pt>
                <c:pt idx="5012">
                  <c:v>0.3</c:v>
                </c:pt>
                <c:pt idx="5013">
                  <c:v>0.34</c:v>
                </c:pt>
                <c:pt idx="5014">
                  <c:v>0.34</c:v>
                </c:pt>
                <c:pt idx="5015">
                  <c:v>0.26</c:v>
                </c:pt>
                <c:pt idx="5016">
                  <c:v>0.22</c:v>
                </c:pt>
                <c:pt idx="5017">
                  <c:v>0.34</c:v>
                </c:pt>
                <c:pt idx="5018">
                  <c:v>0.38</c:v>
                </c:pt>
                <c:pt idx="5019">
                  <c:v>0.42</c:v>
                </c:pt>
                <c:pt idx="5020">
                  <c:v>0.42</c:v>
                </c:pt>
                <c:pt idx="5021">
                  <c:v>0.57999999999999996</c:v>
                </c:pt>
                <c:pt idx="5022">
                  <c:v>0.94</c:v>
                </c:pt>
                <c:pt idx="5023">
                  <c:v>1.62</c:v>
                </c:pt>
                <c:pt idx="5024">
                  <c:v>2.2200000000000002</c:v>
                </c:pt>
                <c:pt idx="5025">
                  <c:v>2.78</c:v>
                </c:pt>
                <c:pt idx="5026">
                  <c:v>3.14</c:v>
                </c:pt>
                <c:pt idx="5027">
                  <c:v>3.42</c:v>
                </c:pt>
                <c:pt idx="5028">
                  <c:v>3.66</c:v>
                </c:pt>
                <c:pt idx="5029">
                  <c:v>3.78</c:v>
                </c:pt>
                <c:pt idx="5030">
                  <c:v>3.58</c:v>
                </c:pt>
                <c:pt idx="5031">
                  <c:v>3.26</c:v>
                </c:pt>
                <c:pt idx="5032">
                  <c:v>2.62</c:v>
                </c:pt>
                <c:pt idx="5033">
                  <c:v>1.9</c:v>
                </c:pt>
                <c:pt idx="5034">
                  <c:v>0.98</c:v>
                </c:pt>
                <c:pt idx="5035">
                  <c:v>0.18</c:v>
                </c:pt>
                <c:pt idx="5036">
                  <c:v>-0.46</c:v>
                </c:pt>
                <c:pt idx="5037">
                  <c:v>-0.82</c:v>
                </c:pt>
                <c:pt idx="5038">
                  <c:v>-1.22</c:v>
                </c:pt>
                <c:pt idx="5039">
                  <c:v>-1.58</c:v>
                </c:pt>
                <c:pt idx="5040">
                  <c:v>-1.78</c:v>
                </c:pt>
                <c:pt idx="5041">
                  <c:v>-1.78</c:v>
                </c:pt>
                <c:pt idx="5042">
                  <c:v>-1.46</c:v>
                </c:pt>
                <c:pt idx="5043">
                  <c:v>-1.22</c:v>
                </c:pt>
                <c:pt idx="5044">
                  <c:v>-0.98</c:v>
                </c:pt>
                <c:pt idx="5045">
                  <c:v>-0.86</c:v>
                </c:pt>
                <c:pt idx="5046">
                  <c:v>-0.74</c:v>
                </c:pt>
                <c:pt idx="5047">
                  <c:v>-0.78</c:v>
                </c:pt>
                <c:pt idx="5048">
                  <c:v>-0.78</c:v>
                </c:pt>
                <c:pt idx="5049">
                  <c:v>-0.78</c:v>
                </c:pt>
                <c:pt idx="5050">
                  <c:v>-0.78</c:v>
                </c:pt>
                <c:pt idx="5051">
                  <c:v>-0.7</c:v>
                </c:pt>
                <c:pt idx="5052">
                  <c:v>-0.78</c:v>
                </c:pt>
                <c:pt idx="5053">
                  <c:v>-0.74</c:v>
                </c:pt>
                <c:pt idx="5054">
                  <c:v>-0.7</c:v>
                </c:pt>
                <c:pt idx="5055">
                  <c:v>-0.54</c:v>
                </c:pt>
                <c:pt idx="5056">
                  <c:v>-0.42</c:v>
                </c:pt>
                <c:pt idx="5057">
                  <c:v>-0.42</c:v>
                </c:pt>
                <c:pt idx="5058">
                  <c:v>-0.38</c:v>
                </c:pt>
                <c:pt idx="5059">
                  <c:v>-0.38</c:v>
                </c:pt>
                <c:pt idx="5060">
                  <c:v>-0.38</c:v>
                </c:pt>
                <c:pt idx="5061">
                  <c:v>-0.34</c:v>
                </c:pt>
                <c:pt idx="5062">
                  <c:v>-0.34</c:v>
                </c:pt>
                <c:pt idx="5063">
                  <c:v>-0.42</c:v>
                </c:pt>
                <c:pt idx="5064">
                  <c:v>-0.54</c:v>
                </c:pt>
                <c:pt idx="5065">
                  <c:v>-0.46</c:v>
                </c:pt>
                <c:pt idx="5066">
                  <c:v>-0.34</c:v>
                </c:pt>
                <c:pt idx="5067">
                  <c:v>-0.22</c:v>
                </c:pt>
                <c:pt idx="5068">
                  <c:v>-0.14000000000000001</c:v>
                </c:pt>
                <c:pt idx="5069">
                  <c:v>0.02</c:v>
                </c:pt>
                <c:pt idx="5070">
                  <c:v>0.1</c:v>
                </c:pt>
                <c:pt idx="5071">
                  <c:v>0.14000000000000001</c:v>
                </c:pt>
                <c:pt idx="5072">
                  <c:v>0.18</c:v>
                </c:pt>
                <c:pt idx="5073">
                  <c:v>0.18</c:v>
                </c:pt>
                <c:pt idx="5074">
                  <c:v>0.18</c:v>
                </c:pt>
                <c:pt idx="5075">
                  <c:v>0.14000000000000001</c:v>
                </c:pt>
                <c:pt idx="5076">
                  <c:v>0.06</c:v>
                </c:pt>
                <c:pt idx="5077">
                  <c:v>-0.14000000000000001</c:v>
                </c:pt>
                <c:pt idx="5078">
                  <c:v>-0.42</c:v>
                </c:pt>
                <c:pt idx="5079">
                  <c:v>-0.7</c:v>
                </c:pt>
                <c:pt idx="5080">
                  <c:v>-0.86</c:v>
                </c:pt>
                <c:pt idx="5081">
                  <c:v>-1.06</c:v>
                </c:pt>
                <c:pt idx="5082">
                  <c:v>-1.26</c:v>
                </c:pt>
                <c:pt idx="5083">
                  <c:v>-1.5</c:v>
                </c:pt>
                <c:pt idx="5084">
                  <c:v>-1.58</c:v>
                </c:pt>
                <c:pt idx="5085">
                  <c:v>-1.58</c:v>
                </c:pt>
                <c:pt idx="5086">
                  <c:v>-1.54</c:v>
                </c:pt>
                <c:pt idx="5087">
                  <c:v>-1.38</c:v>
                </c:pt>
                <c:pt idx="5088">
                  <c:v>-1.18</c:v>
                </c:pt>
                <c:pt idx="5089">
                  <c:v>-0.94</c:v>
                </c:pt>
                <c:pt idx="5090">
                  <c:v>-0.74</c:v>
                </c:pt>
                <c:pt idx="5091">
                  <c:v>-0.57999999999999996</c:v>
                </c:pt>
                <c:pt idx="5092">
                  <c:v>-0.38</c:v>
                </c:pt>
                <c:pt idx="5093">
                  <c:v>-0.22</c:v>
                </c:pt>
                <c:pt idx="5094">
                  <c:v>-0.06</c:v>
                </c:pt>
                <c:pt idx="5095">
                  <c:v>0.06</c:v>
                </c:pt>
                <c:pt idx="5096">
                  <c:v>0.02</c:v>
                </c:pt>
                <c:pt idx="5097">
                  <c:v>0.02</c:v>
                </c:pt>
                <c:pt idx="5098">
                  <c:v>-0.1</c:v>
                </c:pt>
                <c:pt idx="5099">
                  <c:v>-0.14000000000000001</c:v>
                </c:pt>
                <c:pt idx="5100">
                  <c:v>-0.1</c:v>
                </c:pt>
                <c:pt idx="5101">
                  <c:v>-0.14000000000000001</c:v>
                </c:pt>
                <c:pt idx="5102">
                  <c:v>-0.06</c:v>
                </c:pt>
                <c:pt idx="5103">
                  <c:v>0.06</c:v>
                </c:pt>
                <c:pt idx="5104">
                  <c:v>0.14000000000000001</c:v>
                </c:pt>
                <c:pt idx="5105">
                  <c:v>0.3</c:v>
                </c:pt>
                <c:pt idx="5106">
                  <c:v>0.34</c:v>
                </c:pt>
                <c:pt idx="5107">
                  <c:v>0.38</c:v>
                </c:pt>
                <c:pt idx="5108">
                  <c:v>0.5</c:v>
                </c:pt>
                <c:pt idx="5109">
                  <c:v>0.86</c:v>
                </c:pt>
                <c:pt idx="5110">
                  <c:v>1.26</c:v>
                </c:pt>
                <c:pt idx="5111">
                  <c:v>1.74</c:v>
                </c:pt>
                <c:pt idx="5112">
                  <c:v>2.02</c:v>
                </c:pt>
                <c:pt idx="5113">
                  <c:v>2.46</c:v>
                </c:pt>
                <c:pt idx="5114">
                  <c:v>2.94</c:v>
                </c:pt>
                <c:pt idx="5115">
                  <c:v>3.38</c:v>
                </c:pt>
                <c:pt idx="5116">
                  <c:v>3.58</c:v>
                </c:pt>
                <c:pt idx="5117">
                  <c:v>3.86</c:v>
                </c:pt>
                <c:pt idx="5118">
                  <c:v>3.98</c:v>
                </c:pt>
                <c:pt idx="5119">
                  <c:v>3.82</c:v>
                </c:pt>
                <c:pt idx="5120">
                  <c:v>3.46</c:v>
                </c:pt>
                <c:pt idx="5121">
                  <c:v>2.82</c:v>
                </c:pt>
                <c:pt idx="5122">
                  <c:v>2.1</c:v>
                </c:pt>
                <c:pt idx="5123">
                  <c:v>1.34</c:v>
                </c:pt>
                <c:pt idx="5124">
                  <c:v>0.54</c:v>
                </c:pt>
                <c:pt idx="5125">
                  <c:v>-0.22</c:v>
                </c:pt>
                <c:pt idx="5126">
                  <c:v>-0.86</c:v>
                </c:pt>
                <c:pt idx="5127">
                  <c:v>-1.42</c:v>
                </c:pt>
                <c:pt idx="5128">
                  <c:v>-1.82</c:v>
                </c:pt>
                <c:pt idx="5129">
                  <c:v>-2.06</c:v>
                </c:pt>
                <c:pt idx="5130">
                  <c:v>-2.14</c:v>
                </c:pt>
                <c:pt idx="5131">
                  <c:v>-2.06</c:v>
                </c:pt>
                <c:pt idx="5132">
                  <c:v>-1.94</c:v>
                </c:pt>
                <c:pt idx="5133">
                  <c:v>-1.74</c:v>
                </c:pt>
                <c:pt idx="5134">
                  <c:v>-1.54</c:v>
                </c:pt>
                <c:pt idx="5135">
                  <c:v>-1.26</c:v>
                </c:pt>
                <c:pt idx="5136">
                  <c:v>-1.06</c:v>
                </c:pt>
                <c:pt idx="5137">
                  <c:v>-0.82</c:v>
                </c:pt>
                <c:pt idx="5138">
                  <c:v>-0.66</c:v>
                </c:pt>
                <c:pt idx="5139">
                  <c:v>-0.57999999999999996</c:v>
                </c:pt>
                <c:pt idx="5140">
                  <c:v>-0.5</c:v>
                </c:pt>
                <c:pt idx="5141">
                  <c:v>-0.46</c:v>
                </c:pt>
                <c:pt idx="5142">
                  <c:v>-0.38</c:v>
                </c:pt>
                <c:pt idx="5143">
                  <c:v>-0.38</c:v>
                </c:pt>
                <c:pt idx="5144">
                  <c:v>-0.38</c:v>
                </c:pt>
                <c:pt idx="5145">
                  <c:v>-0.26</c:v>
                </c:pt>
                <c:pt idx="5146">
                  <c:v>-0.26</c:v>
                </c:pt>
                <c:pt idx="5147">
                  <c:v>-0.22</c:v>
                </c:pt>
                <c:pt idx="5148">
                  <c:v>-0.26</c:v>
                </c:pt>
                <c:pt idx="5149">
                  <c:v>-0.22</c:v>
                </c:pt>
                <c:pt idx="5150">
                  <c:v>-0.26</c:v>
                </c:pt>
                <c:pt idx="5151">
                  <c:v>-0.22</c:v>
                </c:pt>
                <c:pt idx="5152">
                  <c:v>-0.1</c:v>
                </c:pt>
                <c:pt idx="5153">
                  <c:v>0.02</c:v>
                </c:pt>
                <c:pt idx="5154">
                  <c:v>0.02</c:v>
                </c:pt>
                <c:pt idx="5155">
                  <c:v>0.1</c:v>
                </c:pt>
                <c:pt idx="5156">
                  <c:v>0.18</c:v>
                </c:pt>
                <c:pt idx="5157">
                  <c:v>0.3</c:v>
                </c:pt>
                <c:pt idx="5158">
                  <c:v>0.3</c:v>
                </c:pt>
                <c:pt idx="5159">
                  <c:v>0.34</c:v>
                </c:pt>
                <c:pt idx="5160">
                  <c:v>0.42</c:v>
                </c:pt>
                <c:pt idx="5161">
                  <c:v>0.5</c:v>
                </c:pt>
                <c:pt idx="5162">
                  <c:v>0.46</c:v>
                </c:pt>
                <c:pt idx="5163">
                  <c:v>0.46</c:v>
                </c:pt>
                <c:pt idx="5164">
                  <c:v>0.3</c:v>
                </c:pt>
                <c:pt idx="5165">
                  <c:v>0.14000000000000001</c:v>
                </c:pt>
                <c:pt idx="5166">
                  <c:v>-0.14000000000000001</c:v>
                </c:pt>
                <c:pt idx="5167">
                  <c:v>-0.3</c:v>
                </c:pt>
                <c:pt idx="5168">
                  <c:v>-0.54</c:v>
                </c:pt>
                <c:pt idx="5169">
                  <c:v>-0.78</c:v>
                </c:pt>
                <c:pt idx="5170">
                  <c:v>-1.02</c:v>
                </c:pt>
                <c:pt idx="5171">
                  <c:v>-1.18</c:v>
                </c:pt>
                <c:pt idx="5172">
                  <c:v>-1.46</c:v>
                </c:pt>
                <c:pt idx="5173">
                  <c:v>-1.66</c:v>
                </c:pt>
                <c:pt idx="5174">
                  <c:v>-1.74</c:v>
                </c:pt>
                <c:pt idx="5175">
                  <c:v>-1.7</c:v>
                </c:pt>
                <c:pt idx="5176">
                  <c:v>-1.62</c:v>
                </c:pt>
                <c:pt idx="5177">
                  <c:v>-1.46</c:v>
                </c:pt>
                <c:pt idx="5178">
                  <c:v>-1.26</c:v>
                </c:pt>
                <c:pt idx="5179">
                  <c:v>-1.02</c:v>
                </c:pt>
                <c:pt idx="5180">
                  <c:v>-0.78</c:v>
                </c:pt>
                <c:pt idx="5181">
                  <c:v>-0.5</c:v>
                </c:pt>
                <c:pt idx="5182">
                  <c:v>-0.26</c:v>
                </c:pt>
                <c:pt idx="5183">
                  <c:v>-0.1</c:v>
                </c:pt>
                <c:pt idx="5184">
                  <c:v>-0.06</c:v>
                </c:pt>
                <c:pt idx="5185">
                  <c:v>0.02</c:v>
                </c:pt>
                <c:pt idx="5186">
                  <c:v>0.14000000000000001</c:v>
                </c:pt>
                <c:pt idx="5187">
                  <c:v>0.14000000000000001</c:v>
                </c:pt>
                <c:pt idx="5188">
                  <c:v>0.14000000000000001</c:v>
                </c:pt>
                <c:pt idx="5189">
                  <c:v>0.14000000000000001</c:v>
                </c:pt>
                <c:pt idx="5190">
                  <c:v>0.1</c:v>
                </c:pt>
                <c:pt idx="5191">
                  <c:v>0.1</c:v>
                </c:pt>
                <c:pt idx="5192">
                  <c:v>0.06</c:v>
                </c:pt>
                <c:pt idx="5193">
                  <c:v>0.1</c:v>
                </c:pt>
                <c:pt idx="5194">
                  <c:v>0.1</c:v>
                </c:pt>
                <c:pt idx="5195">
                  <c:v>0.14000000000000001</c:v>
                </c:pt>
                <c:pt idx="5196">
                  <c:v>0.18</c:v>
                </c:pt>
                <c:pt idx="5197">
                  <c:v>0.18</c:v>
                </c:pt>
                <c:pt idx="5198">
                  <c:v>0.22</c:v>
                </c:pt>
                <c:pt idx="5199">
                  <c:v>0.26</c:v>
                </c:pt>
                <c:pt idx="5200">
                  <c:v>0.22</c:v>
                </c:pt>
                <c:pt idx="5201">
                  <c:v>0.3</c:v>
                </c:pt>
                <c:pt idx="5202">
                  <c:v>0.3</c:v>
                </c:pt>
                <c:pt idx="5203">
                  <c:v>0.38</c:v>
                </c:pt>
                <c:pt idx="5204">
                  <c:v>0.46</c:v>
                </c:pt>
                <c:pt idx="5205">
                  <c:v>0.82</c:v>
                </c:pt>
                <c:pt idx="5206">
                  <c:v>1.26</c:v>
                </c:pt>
                <c:pt idx="5207">
                  <c:v>1.86</c:v>
                </c:pt>
                <c:pt idx="5208">
                  <c:v>2.34</c:v>
                </c:pt>
                <c:pt idx="5209">
                  <c:v>2.78</c:v>
                </c:pt>
                <c:pt idx="5210">
                  <c:v>3.06</c:v>
                </c:pt>
                <c:pt idx="5211">
                  <c:v>3.26</c:v>
                </c:pt>
                <c:pt idx="5212">
                  <c:v>3.26</c:v>
                </c:pt>
                <c:pt idx="5213">
                  <c:v>3.26</c:v>
                </c:pt>
                <c:pt idx="5214">
                  <c:v>3.06</c:v>
                </c:pt>
                <c:pt idx="5215">
                  <c:v>2.94</c:v>
                </c:pt>
                <c:pt idx="5216">
                  <c:v>2.62</c:v>
                </c:pt>
                <c:pt idx="5217">
                  <c:v>2.06</c:v>
                </c:pt>
                <c:pt idx="5218">
                  <c:v>1.22</c:v>
                </c:pt>
                <c:pt idx="5219">
                  <c:v>0.42</c:v>
                </c:pt>
                <c:pt idx="5220">
                  <c:v>-0.26</c:v>
                </c:pt>
                <c:pt idx="5221">
                  <c:v>-0.66</c:v>
                </c:pt>
                <c:pt idx="5222">
                  <c:v>-0.9</c:v>
                </c:pt>
                <c:pt idx="5223">
                  <c:v>-1.1000000000000001</c:v>
                </c:pt>
                <c:pt idx="5224">
                  <c:v>-1.26</c:v>
                </c:pt>
                <c:pt idx="5225">
                  <c:v>-1.34</c:v>
                </c:pt>
                <c:pt idx="5226">
                  <c:v>-1.34</c:v>
                </c:pt>
                <c:pt idx="5227">
                  <c:v>-1.3</c:v>
                </c:pt>
                <c:pt idx="5228">
                  <c:v>-1.18</c:v>
                </c:pt>
                <c:pt idx="5229">
                  <c:v>-0.98</c:v>
                </c:pt>
                <c:pt idx="5230">
                  <c:v>-0.82</c:v>
                </c:pt>
                <c:pt idx="5231">
                  <c:v>-0.7</c:v>
                </c:pt>
                <c:pt idx="5232">
                  <c:v>-0.7</c:v>
                </c:pt>
                <c:pt idx="5233">
                  <c:v>-0.66</c:v>
                </c:pt>
                <c:pt idx="5234">
                  <c:v>-0.62</c:v>
                </c:pt>
                <c:pt idx="5235">
                  <c:v>-0.57999999999999996</c:v>
                </c:pt>
                <c:pt idx="5236">
                  <c:v>-0.54</c:v>
                </c:pt>
                <c:pt idx="5237">
                  <c:v>-0.57999999999999996</c:v>
                </c:pt>
                <c:pt idx="5238">
                  <c:v>-0.62</c:v>
                </c:pt>
                <c:pt idx="5239">
                  <c:v>-0.54</c:v>
                </c:pt>
                <c:pt idx="5240">
                  <c:v>-0.54</c:v>
                </c:pt>
                <c:pt idx="5241">
                  <c:v>-0.46</c:v>
                </c:pt>
                <c:pt idx="5242">
                  <c:v>-0.42</c:v>
                </c:pt>
                <c:pt idx="5243">
                  <c:v>-0.38</c:v>
                </c:pt>
                <c:pt idx="5244">
                  <c:v>-0.34</c:v>
                </c:pt>
                <c:pt idx="5245">
                  <c:v>-0.34</c:v>
                </c:pt>
                <c:pt idx="5246">
                  <c:v>-0.3</c:v>
                </c:pt>
                <c:pt idx="5247">
                  <c:v>-0.26</c:v>
                </c:pt>
                <c:pt idx="5248">
                  <c:v>-0.22</c:v>
                </c:pt>
                <c:pt idx="5249">
                  <c:v>-0.14000000000000001</c:v>
                </c:pt>
                <c:pt idx="5250">
                  <c:v>-0.06</c:v>
                </c:pt>
                <c:pt idx="5251">
                  <c:v>0.02</c:v>
                </c:pt>
                <c:pt idx="5252">
                  <c:v>0.02</c:v>
                </c:pt>
                <c:pt idx="5253">
                  <c:v>0.14000000000000001</c:v>
                </c:pt>
                <c:pt idx="5254">
                  <c:v>0.18</c:v>
                </c:pt>
                <c:pt idx="5255">
                  <c:v>0.26</c:v>
                </c:pt>
                <c:pt idx="5256">
                  <c:v>0.22</c:v>
                </c:pt>
                <c:pt idx="5257">
                  <c:v>0.26</c:v>
                </c:pt>
                <c:pt idx="5258">
                  <c:v>0.26</c:v>
                </c:pt>
                <c:pt idx="5259">
                  <c:v>0.3</c:v>
                </c:pt>
                <c:pt idx="5260">
                  <c:v>0.18</c:v>
                </c:pt>
                <c:pt idx="5261">
                  <c:v>-0.1</c:v>
                </c:pt>
                <c:pt idx="5262">
                  <c:v>-0.38</c:v>
                </c:pt>
                <c:pt idx="5263">
                  <c:v>-0.66</c:v>
                </c:pt>
                <c:pt idx="5264">
                  <c:v>-0.9</c:v>
                </c:pt>
                <c:pt idx="5265">
                  <c:v>-1.02</c:v>
                </c:pt>
                <c:pt idx="5266">
                  <c:v>-1.18</c:v>
                </c:pt>
                <c:pt idx="5267">
                  <c:v>-1.26</c:v>
                </c:pt>
                <c:pt idx="5268">
                  <c:v>-1.34</c:v>
                </c:pt>
                <c:pt idx="5269">
                  <c:v>-1.42</c:v>
                </c:pt>
                <c:pt idx="5270">
                  <c:v>-1.46</c:v>
                </c:pt>
                <c:pt idx="5271">
                  <c:v>-1.38</c:v>
                </c:pt>
                <c:pt idx="5272">
                  <c:v>-1.26</c:v>
                </c:pt>
                <c:pt idx="5273">
                  <c:v>-0.98</c:v>
                </c:pt>
                <c:pt idx="5274">
                  <c:v>-0.74</c:v>
                </c:pt>
                <c:pt idx="5275">
                  <c:v>-0.57999999999999996</c:v>
                </c:pt>
                <c:pt idx="5276">
                  <c:v>-0.46</c:v>
                </c:pt>
                <c:pt idx="5277">
                  <c:v>-0.34</c:v>
                </c:pt>
                <c:pt idx="5278">
                  <c:v>-0.22</c:v>
                </c:pt>
                <c:pt idx="5279">
                  <c:v>-0.14000000000000001</c:v>
                </c:pt>
                <c:pt idx="5280">
                  <c:v>-0.06</c:v>
                </c:pt>
                <c:pt idx="5281">
                  <c:v>-0.06</c:v>
                </c:pt>
                <c:pt idx="5282">
                  <c:v>-0.06</c:v>
                </c:pt>
                <c:pt idx="5283">
                  <c:v>-0.06</c:v>
                </c:pt>
                <c:pt idx="5284">
                  <c:v>-0.14000000000000001</c:v>
                </c:pt>
                <c:pt idx="5285">
                  <c:v>-0.1</c:v>
                </c:pt>
                <c:pt idx="5286">
                  <c:v>-0.06</c:v>
                </c:pt>
                <c:pt idx="5287">
                  <c:v>-0.02</c:v>
                </c:pt>
                <c:pt idx="5288">
                  <c:v>0.02</c:v>
                </c:pt>
                <c:pt idx="5289">
                  <c:v>0.06</c:v>
                </c:pt>
                <c:pt idx="5290">
                  <c:v>0.1</c:v>
                </c:pt>
                <c:pt idx="5291">
                  <c:v>0.1</c:v>
                </c:pt>
                <c:pt idx="5292">
                  <c:v>0.14000000000000001</c:v>
                </c:pt>
                <c:pt idx="5293">
                  <c:v>0.22</c:v>
                </c:pt>
                <c:pt idx="5294">
                  <c:v>0.26</c:v>
                </c:pt>
                <c:pt idx="5295">
                  <c:v>0.26</c:v>
                </c:pt>
                <c:pt idx="5296">
                  <c:v>0.34</c:v>
                </c:pt>
                <c:pt idx="5297">
                  <c:v>0.26</c:v>
                </c:pt>
                <c:pt idx="5298">
                  <c:v>0.3</c:v>
                </c:pt>
                <c:pt idx="5299">
                  <c:v>0.42</c:v>
                </c:pt>
                <c:pt idx="5300">
                  <c:v>0.54</c:v>
                </c:pt>
                <c:pt idx="5301">
                  <c:v>0.82</c:v>
                </c:pt>
                <c:pt idx="5302">
                  <c:v>1.18</c:v>
                </c:pt>
                <c:pt idx="5303">
                  <c:v>1.46</c:v>
                </c:pt>
                <c:pt idx="5304">
                  <c:v>1.9</c:v>
                </c:pt>
                <c:pt idx="5305">
                  <c:v>2.34</c:v>
                </c:pt>
                <c:pt idx="5306">
                  <c:v>2.74</c:v>
                </c:pt>
                <c:pt idx="5307">
                  <c:v>3.1</c:v>
                </c:pt>
                <c:pt idx="5308">
                  <c:v>3.38</c:v>
                </c:pt>
                <c:pt idx="5309">
                  <c:v>3.62</c:v>
                </c:pt>
                <c:pt idx="5310">
                  <c:v>3.58</c:v>
                </c:pt>
                <c:pt idx="5311">
                  <c:v>3.42</c:v>
                </c:pt>
                <c:pt idx="5312">
                  <c:v>3.02</c:v>
                </c:pt>
                <c:pt idx="5313">
                  <c:v>2.66</c:v>
                </c:pt>
                <c:pt idx="5314">
                  <c:v>2.2200000000000002</c:v>
                </c:pt>
                <c:pt idx="5315">
                  <c:v>1.62</c:v>
                </c:pt>
                <c:pt idx="5316">
                  <c:v>0.9</c:v>
                </c:pt>
                <c:pt idx="5317">
                  <c:v>0.14000000000000001</c:v>
                </c:pt>
                <c:pt idx="5318">
                  <c:v>-0.5</c:v>
                </c:pt>
                <c:pt idx="5319">
                  <c:v>-0.9</c:v>
                </c:pt>
                <c:pt idx="5320">
                  <c:v>-1.3</c:v>
                </c:pt>
                <c:pt idx="5321">
                  <c:v>-1.5</c:v>
                </c:pt>
                <c:pt idx="5322">
                  <c:v>-1.54</c:v>
                </c:pt>
                <c:pt idx="5323">
                  <c:v>-1.58</c:v>
                </c:pt>
                <c:pt idx="5324">
                  <c:v>-1.58</c:v>
                </c:pt>
                <c:pt idx="5325">
                  <c:v>-1.46</c:v>
                </c:pt>
                <c:pt idx="5326">
                  <c:v>-1.34</c:v>
                </c:pt>
                <c:pt idx="5327">
                  <c:v>-1.1399999999999999</c:v>
                </c:pt>
                <c:pt idx="5328">
                  <c:v>-1.02</c:v>
                </c:pt>
                <c:pt idx="5329">
                  <c:v>-0.86</c:v>
                </c:pt>
                <c:pt idx="5330">
                  <c:v>-0.82</c:v>
                </c:pt>
                <c:pt idx="5331">
                  <c:v>-0.7</c:v>
                </c:pt>
                <c:pt idx="5332">
                  <c:v>-0.74</c:v>
                </c:pt>
                <c:pt idx="5333">
                  <c:v>-0.7</c:v>
                </c:pt>
                <c:pt idx="5334">
                  <c:v>-0.66</c:v>
                </c:pt>
                <c:pt idx="5335">
                  <c:v>-0.62</c:v>
                </c:pt>
                <c:pt idx="5336">
                  <c:v>-0.62</c:v>
                </c:pt>
                <c:pt idx="5337">
                  <c:v>-0.54</c:v>
                </c:pt>
                <c:pt idx="5338">
                  <c:v>-0.54</c:v>
                </c:pt>
                <c:pt idx="5339">
                  <c:v>-0.5</c:v>
                </c:pt>
                <c:pt idx="5340">
                  <c:v>-0.42</c:v>
                </c:pt>
                <c:pt idx="5341">
                  <c:v>-0.26</c:v>
                </c:pt>
                <c:pt idx="5342">
                  <c:v>-0.3</c:v>
                </c:pt>
                <c:pt idx="5343">
                  <c:v>-0.26</c:v>
                </c:pt>
                <c:pt idx="5344">
                  <c:v>-0.22</c:v>
                </c:pt>
                <c:pt idx="5345">
                  <c:v>-0.18</c:v>
                </c:pt>
                <c:pt idx="5346">
                  <c:v>-0.1</c:v>
                </c:pt>
                <c:pt idx="5347">
                  <c:v>-0.1</c:v>
                </c:pt>
                <c:pt idx="5348">
                  <c:v>-0.06</c:v>
                </c:pt>
                <c:pt idx="5349">
                  <c:v>0.02</c:v>
                </c:pt>
                <c:pt idx="5350">
                  <c:v>0.06</c:v>
                </c:pt>
                <c:pt idx="5351">
                  <c:v>0.18</c:v>
                </c:pt>
                <c:pt idx="5352">
                  <c:v>0.18</c:v>
                </c:pt>
                <c:pt idx="5353">
                  <c:v>0.22</c:v>
                </c:pt>
                <c:pt idx="5354">
                  <c:v>0.18</c:v>
                </c:pt>
                <c:pt idx="5355">
                  <c:v>0.14000000000000001</c:v>
                </c:pt>
                <c:pt idx="5356">
                  <c:v>0.1</c:v>
                </c:pt>
                <c:pt idx="5357">
                  <c:v>0.02</c:v>
                </c:pt>
                <c:pt idx="5358">
                  <c:v>-0.14000000000000001</c:v>
                </c:pt>
                <c:pt idx="5359">
                  <c:v>-0.38</c:v>
                </c:pt>
                <c:pt idx="5360">
                  <c:v>-0.62</c:v>
                </c:pt>
                <c:pt idx="5361">
                  <c:v>-0.82</c:v>
                </c:pt>
                <c:pt idx="5362">
                  <c:v>-1.02</c:v>
                </c:pt>
                <c:pt idx="5363">
                  <c:v>-1.22</c:v>
                </c:pt>
                <c:pt idx="5364">
                  <c:v>-1.34</c:v>
                </c:pt>
                <c:pt idx="5365">
                  <c:v>-1.46</c:v>
                </c:pt>
                <c:pt idx="5366">
                  <c:v>-1.5</c:v>
                </c:pt>
                <c:pt idx="5367">
                  <c:v>-1.46</c:v>
                </c:pt>
                <c:pt idx="5368">
                  <c:v>-1.46</c:v>
                </c:pt>
                <c:pt idx="5369">
                  <c:v>-1.38</c:v>
                </c:pt>
                <c:pt idx="5370">
                  <c:v>-1.1399999999999999</c:v>
                </c:pt>
                <c:pt idx="5371">
                  <c:v>-0.98</c:v>
                </c:pt>
                <c:pt idx="5372">
                  <c:v>-0.78</c:v>
                </c:pt>
                <c:pt idx="5373">
                  <c:v>-0.57999999999999996</c:v>
                </c:pt>
                <c:pt idx="5374">
                  <c:v>-0.42</c:v>
                </c:pt>
                <c:pt idx="5375">
                  <c:v>-0.26</c:v>
                </c:pt>
                <c:pt idx="5376">
                  <c:v>-0.22</c:v>
                </c:pt>
                <c:pt idx="5377">
                  <c:v>-0.14000000000000001</c:v>
                </c:pt>
                <c:pt idx="5378">
                  <c:v>-0.1</c:v>
                </c:pt>
                <c:pt idx="5379">
                  <c:v>-0.06</c:v>
                </c:pt>
                <c:pt idx="5380">
                  <c:v>-0.06</c:v>
                </c:pt>
                <c:pt idx="5381">
                  <c:v>-0.02</c:v>
                </c:pt>
                <c:pt idx="5382">
                  <c:v>-0.02</c:v>
                </c:pt>
                <c:pt idx="5383">
                  <c:v>-0.02</c:v>
                </c:pt>
                <c:pt idx="5384">
                  <c:v>-0.02</c:v>
                </c:pt>
                <c:pt idx="5385">
                  <c:v>0.06</c:v>
                </c:pt>
                <c:pt idx="5386">
                  <c:v>0.06</c:v>
                </c:pt>
                <c:pt idx="5387">
                  <c:v>0.34</c:v>
                </c:pt>
                <c:pt idx="5388">
                  <c:v>0.78</c:v>
                </c:pt>
                <c:pt idx="5389">
                  <c:v>1.42</c:v>
                </c:pt>
                <c:pt idx="5390">
                  <c:v>1.94</c:v>
                </c:pt>
                <c:pt idx="5391">
                  <c:v>2.5</c:v>
                </c:pt>
                <c:pt idx="5392">
                  <c:v>2.94</c:v>
                </c:pt>
                <c:pt idx="5393">
                  <c:v>3.38</c:v>
                </c:pt>
                <c:pt idx="5394">
                  <c:v>3.74</c:v>
                </c:pt>
                <c:pt idx="5395">
                  <c:v>4.0999999999999996</c:v>
                </c:pt>
                <c:pt idx="5396">
                  <c:v>4.18</c:v>
                </c:pt>
                <c:pt idx="5397">
                  <c:v>4.0199999999999996</c:v>
                </c:pt>
                <c:pt idx="5398">
                  <c:v>3.54</c:v>
                </c:pt>
                <c:pt idx="5399">
                  <c:v>2.98</c:v>
                </c:pt>
                <c:pt idx="5400">
                  <c:v>2.2999999999999998</c:v>
                </c:pt>
                <c:pt idx="5401">
                  <c:v>1.74</c:v>
                </c:pt>
                <c:pt idx="5402">
                  <c:v>1.1000000000000001</c:v>
                </c:pt>
                <c:pt idx="5403">
                  <c:v>0.34</c:v>
                </c:pt>
                <c:pt idx="5404">
                  <c:v>-0.42</c:v>
                </c:pt>
                <c:pt idx="5405">
                  <c:v>-1.1399999999999999</c:v>
                </c:pt>
                <c:pt idx="5406">
                  <c:v>-1.54</c:v>
                </c:pt>
                <c:pt idx="5407">
                  <c:v>-1.82</c:v>
                </c:pt>
                <c:pt idx="5408">
                  <c:v>-1.94</c:v>
                </c:pt>
                <c:pt idx="5409">
                  <c:v>-1.86</c:v>
                </c:pt>
                <c:pt idx="5410">
                  <c:v>-1.86</c:v>
                </c:pt>
                <c:pt idx="5411">
                  <c:v>-1.86</c:v>
                </c:pt>
                <c:pt idx="5412">
                  <c:v>-1.86</c:v>
                </c:pt>
                <c:pt idx="5413">
                  <c:v>-1.78</c:v>
                </c:pt>
                <c:pt idx="5414">
                  <c:v>-1.54</c:v>
                </c:pt>
                <c:pt idx="5415">
                  <c:v>-1.3</c:v>
                </c:pt>
                <c:pt idx="5416">
                  <c:v>-1.1399999999999999</c:v>
                </c:pt>
                <c:pt idx="5417">
                  <c:v>-1.02</c:v>
                </c:pt>
                <c:pt idx="5418">
                  <c:v>-0.9</c:v>
                </c:pt>
                <c:pt idx="5419">
                  <c:v>-0.78</c:v>
                </c:pt>
                <c:pt idx="5420">
                  <c:v>-0.57999999999999996</c:v>
                </c:pt>
                <c:pt idx="5421">
                  <c:v>-0.42</c:v>
                </c:pt>
                <c:pt idx="5422">
                  <c:v>-0.3</c:v>
                </c:pt>
                <c:pt idx="5423">
                  <c:v>-0.26</c:v>
                </c:pt>
                <c:pt idx="5424">
                  <c:v>-0.26</c:v>
                </c:pt>
                <c:pt idx="5425">
                  <c:v>-0.18</c:v>
                </c:pt>
                <c:pt idx="5426">
                  <c:v>-0.18</c:v>
                </c:pt>
                <c:pt idx="5427">
                  <c:v>-0.1</c:v>
                </c:pt>
                <c:pt idx="5428">
                  <c:v>-0.14000000000000001</c:v>
                </c:pt>
                <c:pt idx="5429">
                  <c:v>-0.14000000000000001</c:v>
                </c:pt>
                <c:pt idx="5430">
                  <c:v>-0.18</c:v>
                </c:pt>
                <c:pt idx="5431">
                  <c:v>-0.06</c:v>
                </c:pt>
                <c:pt idx="5432">
                  <c:v>-0.02</c:v>
                </c:pt>
                <c:pt idx="5433">
                  <c:v>0.1</c:v>
                </c:pt>
                <c:pt idx="5434">
                  <c:v>0.22</c:v>
                </c:pt>
                <c:pt idx="5435">
                  <c:v>0.34</c:v>
                </c:pt>
                <c:pt idx="5436">
                  <c:v>0.38</c:v>
                </c:pt>
                <c:pt idx="5437">
                  <c:v>0.46</c:v>
                </c:pt>
                <c:pt idx="5438">
                  <c:v>0.54</c:v>
                </c:pt>
                <c:pt idx="5439">
                  <c:v>0.62</c:v>
                </c:pt>
                <c:pt idx="5440">
                  <c:v>0.66</c:v>
                </c:pt>
                <c:pt idx="5441">
                  <c:v>0.62</c:v>
                </c:pt>
                <c:pt idx="5442">
                  <c:v>0.54</c:v>
                </c:pt>
                <c:pt idx="5443">
                  <c:v>0.38</c:v>
                </c:pt>
                <c:pt idx="5444">
                  <c:v>0.14000000000000001</c:v>
                </c:pt>
                <c:pt idx="5445">
                  <c:v>-0.06</c:v>
                </c:pt>
                <c:pt idx="5446">
                  <c:v>-0.3</c:v>
                </c:pt>
                <c:pt idx="5447">
                  <c:v>-0.62</c:v>
                </c:pt>
                <c:pt idx="5448">
                  <c:v>-0.86</c:v>
                </c:pt>
                <c:pt idx="5449">
                  <c:v>-1.1399999999999999</c:v>
                </c:pt>
                <c:pt idx="5450">
                  <c:v>-1.38</c:v>
                </c:pt>
                <c:pt idx="5451">
                  <c:v>-1.54</c:v>
                </c:pt>
                <c:pt idx="5452">
                  <c:v>-1.62</c:v>
                </c:pt>
                <c:pt idx="5453">
                  <c:v>-1.5</c:v>
                </c:pt>
                <c:pt idx="5454">
                  <c:v>-1.46</c:v>
                </c:pt>
                <c:pt idx="5455">
                  <c:v>-1.38</c:v>
                </c:pt>
                <c:pt idx="5456">
                  <c:v>-1.26</c:v>
                </c:pt>
                <c:pt idx="5457">
                  <c:v>-1.1399999999999999</c:v>
                </c:pt>
                <c:pt idx="5458">
                  <c:v>-0.9</c:v>
                </c:pt>
                <c:pt idx="5459">
                  <c:v>-0.66</c:v>
                </c:pt>
                <c:pt idx="5460">
                  <c:v>-0.46</c:v>
                </c:pt>
                <c:pt idx="5461">
                  <c:v>-0.3</c:v>
                </c:pt>
                <c:pt idx="5462">
                  <c:v>-0.22</c:v>
                </c:pt>
                <c:pt idx="5463">
                  <c:v>-0.18</c:v>
                </c:pt>
                <c:pt idx="5464">
                  <c:v>-0.14000000000000001</c:v>
                </c:pt>
                <c:pt idx="5465">
                  <c:v>-0.06</c:v>
                </c:pt>
                <c:pt idx="5466">
                  <c:v>0.02</c:v>
                </c:pt>
                <c:pt idx="5467">
                  <c:v>0.06</c:v>
                </c:pt>
                <c:pt idx="5468">
                  <c:v>0.06</c:v>
                </c:pt>
                <c:pt idx="5469">
                  <c:v>0.1</c:v>
                </c:pt>
                <c:pt idx="5470">
                  <c:v>0.1</c:v>
                </c:pt>
                <c:pt idx="5471">
                  <c:v>0.14000000000000001</c:v>
                </c:pt>
                <c:pt idx="5472">
                  <c:v>0.18</c:v>
                </c:pt>
                <c:pt idx="5473">
                  <c:v>0.26</c:v>
                </c:pt>
                <c:pt idx="5474">
                  <c:v>0.22</c:v>
                </c:pt>
                <c:pt idx="5475">
                  <c:v>0.26</c:v>
                </c:pt>
                <c:pt idx="5476">
                  <c:v>0.22</c:v>
                </c:pt>
                <c:pt idx="5477">
                  <c:v>0.22</c:v>
                </c:pt>
                <c:pt idx="5478">
                  <c:v>0.26</c:v>
                </c:pt>
                <c:pt idx="5479">
                  <c:v>0.26</c:v>
                </c:pt>
                <c:pt idx="5480">
                  <c:v>0.26</c:v>
                </c:pt>
                <c:pt idx="5481">
                  <c:v>0.3</c:v>
                </c:pt>
                <c:pt idx="5482">
                  <c:v>0.26</c:v>
                </c:pt>
                <c:pt idx="5483">
                  <c:v>0.38</c:v>
                </c:pt>
                <c:pt idx="5484">
                  <c:v>0.34</c:v>
                </c:pt>
                <c:pt idx="5485">
                  <c:v>0.38</c:v>
                </c:pt>
                <c:pt idx="5486">
                  <c:v>0.42</c:v>
                </c:pt>
                <c:pt idx="5487">
                  <c:v>0.3</c:v>
                </c:pt>
                <c:pt idx="5488">
                  <c:v>0.22</c:v>
                </c:pt>
                <c:pt idx="5489">
                  <c:v>0.22</c:v>
                </c:pt>
                <c:pt idx="5490">
                  <c:v>0.18</c:v>
                </c:pt>
                <c:pt idx="5491">
                  <c:v>0.26</c:v>
                </c:pt>
                <c:pt idx="5492">
                  <c:v>0.42</c:v>
                </c:pt>
                <c:pt idx="5493">
                  <c:v>0.74</c:v>
                </c:pt>
                <c:pt idx="5494">
                  <c:v>1.1000000000000001</c:v>
                </c:pt>
                <c:pt idx="5495">
                  <c:v>1.5</c:v>
                </c:pt>
                <c:pt idx="5496">
                  <c:v>1.86</c:v>
                </c:pt>
                <c:pt idx="5497">
                  <c:v>2.2599999999999998</c:v>
                </c:pt>
                <c:pt idx="5498">
                  <c:v>2.54</c:v>
                </c:pt>
                <c:pt idx="5499">
                  <c:v>2.86</c:v>
                </c:pt>
                <c:pt idx="5500">
                  <c:v>3.1</c:v>
                </c:pt>
                <c:pt idx="5501">
                  <c:v>3.34</c:v>
                </c:pt>
                <c:pt idx="5502">
                  <c:v>3.38</c:v>
                </c:pt>
                <c:pt idx="5503">
                  <c:v>3.26</c:v>
                </c:pt>
                <c:pt idx="5504">
                  <c:v>3.1</c:v>
                </c:pt>
                <c:pt idx="5505">
                  <c:v>2.82</c:v>
                </c:pt>
                <c:pt idx="5506">
                  <c:v>2.34</c:v>
                </c:pt>
                <c:pt idx="5507">
                  <c:v>1.74</c:v>
                </c:pt>
                <c:pt idx="5508">
                  <c:v>0.98</c:v>
                </c:pt>
                <c:pt idx="5509">
                  <c:v>0.3</c:v>
                </c:pt>
                <c:pt idx="5510">
                  <c:v>-0.34</c:v>
                </c:pt>
                <c:pt idx="5511">
                  <c:v>-0.78</c:v>
                </c:pt>
                <c:pt idx="5512">
                  <c:v>-1.1399999999999999</c:v>
                </c:pt>
                <c:pt idx="5513">
                  <c:v>-1.34</c:v>
                </c:pt>
                <c:pt idx="5514">
                  <c:v>-1.54</c:v>
                </c:pt>
                <c:pt idx="5515">
                  <c:v>-1.74</c:v>
                </c:pt>
                <c:pt idx="5516">
                  <c:v>-1.82</c:v>
                </c:pt>
                <c:pt idx="5517">
                  <c:v>-1.78</c:v>
                </c:pt>
                <c:pt idx="5518">
                  <c:v>-1.54</c:v>
                </c:pt>
                <c:pt idx="5519">
                  <c:v>-1.22</c:v>
                </c:pt>
                <c:pt idx="5520">
                  <c:v>-1.02</c:v>
                </c:pt>
                <c:pt idx="5521">
                  <c:v>-0.78</c:v>
                </c:pt>
                <c:pt idx="5522">
                  <c:v>-0.74</c:v>
                </c:pt>
                <c:pt idx="5523">
                  <c:v>-0.62</c:v>
                </c:pt>
                <c:pt idx="5524">
                  <c:v>-0.57999999999999996</c:v>
                </c:pt>
                <c:pt idx="5525">
                  <c:v>-0.57999999999999996</c:v>
                </c:pt>
                <c:pt idx="5526">
                  <c:v>-0.66</c:v>
                </c:pt>
                <c:pt idx="5527">
                  <c:v>-0.66</c:v>
                </c:pt>
                <c:pt idx="5528">
                  <c:v>-0.7</c:v>
                </c:pt>
                <c:pt idx="5529">
                  <c:v>-0.7</c:v>
                </c:pt>
                <c:pt idx="5530">
                  <c:v>-0.66</c:v>
                </c:pt>
                <c:pt idx="5531">
                  <c:v>-0.57999999999999996</c:v>
                </c:pt>
                <c:pt idx="5532">
                  <c:v>-0.54</c:v>
                </c:pt>
                <c:pt idx="5533">
                  <c:v>-0.57999999999999996</c:v>
                </c:pt>
                <c:pt idx="5534">
                  <c:v>-0.46</c:v>
                </c:pt>
                <c:pt idx="5535">
                  <c:v>-0.42</c:v>
                </c:pt>
                <c:pt idx="5536">
                  <c:v>-0.34</c:v>
                </c:pt>
                <c:pt idx="5537">
                  <c:v>-0.34</c:v>
                </c:pt>
                <c:pt idx="5538">
                  <c:v>-0.3</c:v>
                </c:pt>
                <c:pt idx="5539">
                  <c:v>-0.26</c:v>
                </c:pt>
                <c:pt idx="5540">
                  <c:v>-0.26</c:v>
                </c:pt>
                <c:pt idx="5541">
                  <c:v>-0.26</c:v>
                </c:pt>
                <c:pt idx="5542">
                  <c:v>-0.22</c:v>
                </c:pt>
                <c:pt idx="5543">
                  <c:v>-0.1</c:v>
                </c:pt>
                <c:pt idx="5544">
                  <c:v>0.06</c:v>
                </c:pt>
                <c:pt idx="5545">
                  <c:v>0.1</c:v>
                </c:pt>
                <c:pt idx="5546">
                  <c:v>0.1</c:v>
                </c:pt>
                <c:pt idx="5547">
                  <c:v>0.14000000000000001</c:v>
                </c:pt>
                <c:pt idx="5548">
                  <c:v>0.06</c:v>
                </c:pt>
                <c:pt idx="5549">
                  <c:v>-0.02</c:v>
                </c:pt>
                <c:pt idx="5550">
                  <c:v>-0.18</c:v>
                </c:pt>
                <c:pt idx="5551">
                  <c:v>-0.42</c:v>
                </c:pt>
                <c:pt idx="5552">
                  <c:v>-0.66</c:v>
                </c:pt>
                <c:pt idx="5553">
                  <c:v>-0.82</c:v>
                </c:pt>
                <c:pt idx="5554">
                  <c:v>-0.98</c:v>
                </c:pt>
                <c:pt idx="5555">
                  <c:v>-1.22</c:v>
                </c:pt>
                <c:pt idx="5556">
                  <c:v>-1.34</c:v>
                </c:pt>
                <c:pt idx="5557">
                  <c:v>-1.42</c:v>
                </c:pt>
                <c:pt idx="5558">
                  <c:v>-1.38</c:v>
                </c:pt>
                <c:pt idx="5559">
                  <c:v>-1.5</c:v>
                </c:pt>
                <c:pt idx="5560">
                  <c:v>-1.5</c:v>
                </c:pt>
                <c:pt idx="5561">
                  <c:v>-1.34</c:v>
                </c:pt>
                <c:pt idx="5562">
                  <c:v>-1.1399999999999999</c:v>
                </c:pt>
                <c:pt idx="5563">
                  <c:v>-0.94</c:v>
                </c:pt>
                <c:pt idx="5564">
                  <c:v>-0.78</c:v>
                </c:pt>
                <c:pt idx="5565">
                  <c:v>-0.54</c:v>
                </c:pt>
                <c:pt idx="5566">
                  <c:v>-0.38</c:v>
                </c:pt>
                <c:pt idx="5567">
                  <c:v>-0.3</c:v>
                </c:pt>
                <c:pt idx="5568">
                  <c:v>-0.18</c:v>
                </c:pt>
                <c:pt idx="5569">
                  <c:v>-0.06</c:v>
                </c:pt>
                <c:pt idx="5570">
                  <c:v>0.02</c:v>
                </c:pt>
                <c:pt idx="5571">
                  <c:v>0.06</c:v>
                </c:pt>
                <c:pt idx="5572">
                  <c:v>0.06</c:v>
                </c:pt>
                <c:pt idx="5573">
                  <c:v>0.1</c:v>
                </c:pt>
                <c:pt idx="5574">
                  <c:v>0.06</c:v>
                </c:pt>
                <c:pt idx="5575">
                  <c:v>0.14000000000000001</c:v>
                </c:pt>
                <c:pt idx="5576">
                  <c:v>0.38</c:v>
                </c:pt>
                <c:pt idx="5577">
                  <c:v>0.86</c:v>
                </c:pt>
                <c:pt idx="5578">
                  <c:v>1.34</c:v>
                </c:pt>
                <c:pt idx="5579">
                  <c:v>1.78</c:v>
                </c:pt>
                <c:pt idx="5580">
                  <c:v>2.2200000000000002</c:v>
                </c:pt>
                <c:pt idx="5581">
                  <c:v>2.74</c:v>
                </c:pt>
                <c:pt idx="5582">
                  <c:v>3.14</c:v>
                </c:pt>
                <c:pt idx="5583">
                  <c:v>3.5</c:v>
                </c:pt>
                <c:pt idx="5584">
                  <c:v>3.7</c:v>
                </c:pt>
                <c:pt idx="5585">
                  <c:v>3.86</c:v>
                </c:pt>
                <c:pt idx="5586">
                  <c:v>3.94</c:v>
                </c:pt>
                <c:pt idx="5587">
                  <c:v>3.78</c:v>
                </c:pt>
                <c:pt idx="5588">
                  <c:v>3.38</c:v>
                </c:pt>
                <c:pt idx="5589">
                  <c:v>2.78</c:v>
                </c:pt>
                <c:pt idx="5590">
                  <c:v>1.98</c:v>
                </c:pt>
                <c:pt idx="5591">
                  <c:v>1.26</c:v>
                </c:pt>
                <c:pt idx="5592">
                  <c:v>0.57999999999999996</c:v>
                </c:pt>
                <c:pt idx="5593">
                  <c:v>-0.02</c:v>
                </c:pt>
                <c:pt idx="5594">
                  <c:v>-0.46</c:v>
                </c:pt>
                <c:pt idx="5595">
                  <c:v>-0.82</c:v>
                </c:pt>
                <c:pt idx="5596">
                  <c:v>-1.18</c:v>
                </c:pt>
                <c:pt idx="5597">
                  <c:v>-1.46</c:v>
                </c:pt>
                <c:pt idx="5598">
                  <c:v>-1.74</c:v>
                </c:pt>
                <c:pt idx="5599">
                  <c:v>-1.86</c:v>
                </c:pt>
                <c:pt idx="5600">
                  <c:v>-1.9</c:v>
                </c:pt>
                <c:pt idx="5601">
                  <c:v>-1.78</c:v>
                </c:pt>
                <c:pt idx="5602">
                  <c:v>-1.7</c:v>
                </c:pt>
                <c:pt idx="5603">
                  <c:v>-1.74</c:v>
                </c:pt>
                <c:pt idx="5604">
                  <c:v>-1.62</c:v>
                </c:pt>
                <c:pt idx="5605">
                  <c:v>-1.5</c:v>
                </c:pt>
                <c:pt idx="5606">
                  <c:v>-1.3</c:v>
                </c:pt>
                <c:pt idx="5607">
                  <c:v>-1.1000000000000001</c:v>
                </c:pt>
                <c:pt idx="5608">
                  <c:v>-0.9</c:v>
                </c:pt>
                <c:pt idx="5609">
                  <c:v>-0.78</c:v>
                </c:pt>
                <c:pt idx="5610">
                  <c:v>-0.7</c:v>
                </c:pt>
                <c:pt idx="5611">
                  <c:v>-0.57999999999999996</c:v>
                </c:pt>
                <c:pt idx="5612">
                  <c:v>-0.38</c:v>
                </c:pt>
                <c:pt idx="5613">
                  <c:v>-0.26</c:v>
                </c:pt>
                <c:pt idx="5614">
                  <c:v>-0.1</c:v>
                </c:pt>
                <c:pt idx="5615">
                  <c:v>0.02</c:v>
                </c:pt>
                <c:pt idx="5616">
                  <c:v>0.02</c:v>
                </c:pt>
                <c:pt idx="5617">
                  <c:v>-0.02</c:v>
                </c:pt>
                <c:pt idx="5618">
                  <c:v>-0.06</c:v>
                </c:pt>
                <c:pt idx="5619">
                  <c:v>-0.02</c:v>
                </c:pt>
                <c:pt idx="5620">
                  <c:v>0.06</c:v>
                </c:pt>
                <c:pt idx="5621">
                  <c:v>0.1</c:v>
                </c:pt>
                <c:pt idx="5622">
                  <c:v>0.14000000000000001</c:v>
                </c:pt>
                <c:pt idx="5623">
                  <c:v>0.1</c:v>
                </c:pt>
                <c:pt idx="5624">
                  <c:v>0.14000000000000001</c:v>
                </c:pt>
                <c:pt idx="5625">
                  <c:v>0.3</c:v>
                </c:pt>
                <c:pt idx="5626">
                  <c:v>0.34</c:v>
                </c:pt>
                <c:pt idx="5627">
                  <c:v>0.42</c:v>
                </c:pt>
                <c:pt idx="5628">
                  <c:v>0.5</c:v>
                </c:pt>
                <c:pt idx="5629">
                  <c:v>0.54</c:v>
                </c:pt>
                <c:pt idx="5630">
                  <c:v>0.54</c:v>
                </c:pt>
                <c:pt idx="5631">
                  <c:v>0.57999999999999996</c:v>
                </c:pt>
                <c:pt idx="5632">
                  <c:v>0.38</c:v>
                </c:pt>
                <c:pt idx="5633">
                  <c:v>0.18</c:v>
                </c:pt>
                <c:pt idx="5634">
                  <c:v>-0.1</c:v>
                </c:pt>
                <c:pt idx="5635">
                  <c:v>-0.3</c:v>
                </c:pt>
                <c:pt idx="5636">
                  <c:v>-0.54</c:v>
                </c:pt>
                <c:pt idx="5637">
                  <c:v>-0.7</c:v>
                </c:pt>
                <c:pt idx="5638">
                  <c:v>-0.94</c:v>
                </c:pt>
                <c:pt idx="5639">
                  <c:v>-1.1000000000000001</c:v>
                </c:pt>
                <c:pt idx="5640">
                  <c:v>-1.26</c:v>
                </c:pt>
                <c:pt idx="5641">
                  <c:v>-1.34</c:v>
                </c:pt>
                <c:pt idx="5642">
                  <c:v>-1.5</c:v>
                </c:pt>
                <c:pt idx="5643">
                  <c:v>-1.5</c:v>
                </c:pt>
                <c:pt idx="5644">
                  <c:v>-1.38</c:v>
                </c:pt>
                <c:pt idx="5645">
                  <c:v>-1.26</c:v>
                </c:pt>
                <c:pt idx="5646">
                  <c:v>-1.1000000000000001</c:v>
                </c:pt>
                <c:pt idx="5647">
                  <c:v>-0.98</c:v>
                </c:pt>
                <c:pt idx="5648">
                  <c:v>-0.82</c:v>
                </c:pt>
                <c:pt idx="5649">
                  <c:v>-0.7</c:v>
                </c:pt>
                <c:pt idx="5650">
                  <c:v>-0.57999999999999996</c:v>
                </c:pt>
                <c:pt idx="5651">
                  <c:v>-0.46</c:v>
                </c:pt>
                <c:pt idx="5652">
                  <c:v>-0.3</c:v>
                </c:pt>
                <c:pt idx="5653">
                  <c:v>-0.22</c:v>
                </c:pt>
                <c:pt idx="5654">
                  <c:v>-0.18</c:v>
                </c:pt>
                <c:pt idx="5655">
                  <c:v>-0.1</c:v>
                </c:pt>
                <c:pt idx="5656">
                  <c:v>-0.06</c:v>
                </c:pt>
                <c:pt idx="5657">
                  <c:v>-0.02</c:v>
                </c:pt>
                <c:pt idx="5658">
                  <c:v>0.1</c:v>
                </c:pt>
                <c:pt idx="5659">
                  <c:v>0.14000000000000001</c:v>
                </c:pt>
                <c:pt idx="5660">
                  <c:v>0.22</c:v>
                </c:pt>
                <c:pt idx="5661">
                  <c:v>0.18</c:v>
                </c:pt>
                <c:pt idx="5662">
                  <c:v>0.22</c:v>
                </c:pt>
                <c:pt idx="5663">
                  <c:v>0.26</c:v>
                </c:pt>
                <c:pt idx="5664">
                  <c:v>0.22</c:v>
                </c:pt>
                <c:pt idx="5665">
                  <c:v>0.26</c:v>
                </c:pt>
                <c:pt idx="5666">
                  <c:v>0.22</c:v>
                </c:pt>
                <c:pt idx="5667">
                  <c:v>0.22</c:v>
                </c:pt>
                <c:pt idx="5668">
                  <c:v>0.18</c:v>
                </c:pt>
                <c:pt idx="5669">
                  <c:v>0.18</c:v>
                </c:pt>
                <c:pt idx="5670">
                  <c:v>0.18</c:v>
                </c:pt>
                <c:pt idx="5671">
                  <c:v>0.22</c:v>
                </c:pt>
                <c:pt idx="5672">
                  <c:v>0.22</c:v>
                </c:pt>
                <c:pt idx="5673">
                  <c:v>0.26</c:v>
                </c:pt>
                <c:pt idx="5674">
                  <c:v>0.38</c:v>
                </c:pt>
                <c:pt idx="5675">
                  <c:v>0.34</c:v>
                </c:pt>
                <c:pt idx="5676">
                  <c:v>0.34</c:v>
                </c:pt>
                <c:pt idx="5677">
                  <c:v>0.38</c:v>
                </c:pt>
                <c:pt idx="5678">
                  <c:v>0.5</c:v>
                </c:pt>
                <c:pt idx="5679">
                  <c:v>0.7</c:v>
                </c:pt>
                <c:pt idx="5680">
                  <c:v>0.86</c:v>
                </c:pt>
                <c:pt idx="5681">
                  <c:v>1.06</c:v>
                </c:pt>
                <c:pt idx="5682">
                  <c:v>1.38</c:v>
                </c:pt>
                <c:pt idx="5683">
                  <c:v>1.7</c:v>
                </c:pt>
                <c:pt idx="5684">
                  <c:v>1.94</c:v>
                </c:pt>
                <c:pt idx="5685">
                  <c:v>2.2599999999999998</c:v>
                </c:pt>
                <c:pt idx="5686">
                  <c:v>2.58</c:v>
                </c:pt>
                <c:pt idx="5687">
                  <c:v>2.9</c:v>
                </c:pt>
                <c:pt idx="5688">
                  <c:v>3.1</c:v>
                </c:pt>
                <c:pt idx="5689">
                  <c:v>3.26</c:v>
                </c:pt>
                <c:pt idx="5690">
                  <c:v>3.26</c:v>
                </c:pt>
                <c:pt idx="5691">
                  <c:v>3.1</c:v>
                </c:pt>
                <c:pt idx="5692">
                  <c:v>2.62</c:v>
                </c:pt>
                <c:pt idx="5693">
                  <c:v>2.02</c:v>
                </c:pt>
                <c:pt idx="5694">
                  <c:v>1.42</c:v>
                </c:pt>
                <c:pt idx="5695">
                  <c:v>0.86</c:v>
                </c:pt>
                <c:pt idx="5696">
                  <c:v>0.22</c:v>
                </c:pt>
                <c:pt idx="5697">
                  <c:v>-0.38</c:v>
                </c:pt>
                <c:pt idx="5698">
                  <c:v>-0.9</c:v>
                </c:pt>
                <c:pt idx="5699">
                  <c:v>-1.18</c:v>
                </c:pt>
                <c:pt idx="5700">
                  <c:v>-1.38</c:v>
                </c:pt>
                <c:pt idx="5701">
                  <c:v>-1.58</c:v>
                </c:pt>
                <c:pt idx="5702">
                  <c:v>-1.58</c:v>
                </c:pt>
                <c:pt idx="5703">
                  <c:v>-1.5</c:v>
                </c:pt>
                <c:pt idx="5704">
                  <c:v>-1.34</c:v>
                </c:pt>
                <c:pt idx="5705">
                  <c:v>-1.1399999999999999</c:v>
                </c:pt>
                <c:pt idx="5706">
                  <c:v>-0.9</c:v>
                </c:pt>
                <c:pt idx="5707">
                  <c:v>-0.78</c:v>
                </c:pt>
                <c:pt idx="5708">
                  <c:v>-0.7</c:v>
                </c:pt>
                <c:pt idx="5709">
                  <c:v>-0.62</c:v>
                </c:pt>
                <c:pt idx="5710">
                  <c:v>-0.54</c:v>
                </c:pt>
                <c:pt idx="5711">
                  <c:v>-0.62</c:v>
                </c:pt>
                <c:pt idx="5712">
                  <c:v>-0.66</c:v>
                </c:pt>
                <c:pt idx="5713">
                  <c:v>-0.7</c:v>
                </c:pt>
                <c:pt idx="5714">
                  <c:v>-0.66</c:v>
                </c:pt>
                <c:pt idx="5715">
                  <c:v>-0.57999999999999996</c:v>
                </c:pt>
                <c:pt idx="5716">
                  <c:v>-0.54</c:v>
                </c:pt>
                <c:pt idx="5717">
                  <c:v>-0.46</c:v>
                </c:pt>
                <c:pt idx="5718">
                  <c:v>-0.46</c:v>
                </c:pt>
                <c:pt idx="5719">
                  <c:v>-0.42</c:v>
                </c:pt>
                <c:pt idx="5720">
                  <c:v>-0.42</c:v>
                </c:pt>
                <c:pt idx="5721">
                  <c:v>-0.22</c:v>
                </c:pt>
                <c:pt idx="5722">
                  <c:v>-0.26</c:v>
                </c:pt>
                <c:pt idx="5723">
                  <c:v>-0.22</c:v>
                </c:pt>
                <c:pt idx="5724">
                  <c:v>-0.26</c:v>
                </c:pt>
                <c:pt idx="5725">
                  <c:v>-0.22</c:v>
                </c:pt>
                <c:pt idx="5726">
                  <c:v>-0.18</c:v>
                </c:pt>
                <c:pt idx="5727">
                  <c:v>-0.22</c:v>
                </c:pt>
                <c:pt idx="5728">
                  <c:v>-0.22</c:v>
                </c:pt>
                <c:pt idx="5729">
                  <c:v>-0.1</c:v>
                </c:pt>
                <c:pt idx="5730">
                  <c:v>-0.06</c:v>
                </c:pt>
                <c:pt idx="5731">
                  <c:v>0.02</c:v>
                </c:pt>
                <c:pt idx="5732">
                  <c:v>0.1</c:v>
                </c:pt>
                <c:pt idx="5733">
                  <c:v>0.14000000000000001</c:v>
                </c:pt>
                <c:pt idx="5734">
                  <c:v>0.06</c:v>
                </c:pt>
                <c:pt idx="5735">
                  <c:v>0.02</c:v>
                </c:pt>
                <c:pt idx="5736">
                  <c:v>-0.14000000000000001</c:v>
                </c:pt>
                <c:pt idx="5737">
                  <c:v>-0.22</c:v>
                </c:pt>
                <c:pt idx="5738">
                  <c:v>-0.38</c:v>
                </c:pt>
                <c:pt idx="5739">
                  <c:v>-0.57999999999999996</c:v>
                </c:pt>
                <c:pt idx="5740">
                  <c:v>-0.82</c:v>
                </c:pt>
                <c:pt idx="5741">
                  <c:v>-0.98</c:v>
                </c:pt>
                <c:pt idx="5742">
                  <c:v>-1.18</c:v>
                </c:pt>
                <c:pt idx="5743">
                  <c:v>-1.3</c:v>
                </c:pt>
                <c:pt idx="5744">
                  <c:v>-1.42</c:v>
                </c:pt>
                <c:pt idx="5745">
                  <c:v>-1.46</c:v>
                </c:pt>
                <c:pt idx="5746">
                  <c:v>-1.5</c:v>
                </c:pt>
                <c:pt idx="5747">
                  <c:v>-1.46</c:v>
                </c:pt>
                <c:pt idx="5748">
                  <c:v>-1.3</c:v>
                </c:pt>
                <c:pt idx="5749">
                  <c:v>-1.06</c:v>
                </c:pt>
                <c:pt idx="5750">
                  <c:v>-0.9</c:v>
                </c:pt>
                <c:pt idx="5751">
                  <c:v>-0.66</c:v>
                </c:pt>
                <c:pt idx="5752">
                  <c:v>-0.46</c:v>
                </c:pt>
                <c:pt idx="5753">
                  <c:v>-0.38</c:v>
                </c:pt>
                <c:pt idx="5754">
                  <c:v>-0.18</c:v>
                </c:pt>
                <c:pt idx="5755">
                  <c:v>-0.02</c:v>
                </c:pt>
                <c:pt idx="5756">
                  <c:v>0.02</c:v>
                </c:pt>
                <c:pt idx="5757">
                  <c:v>0.1</c:v>
                </c:pt>
                <c:pt idx="5758">
                  <c:v>0.1</c:v>
                </c:pt>
                <c:pt idx="5759">
                  <c:v>0.06</c:v>
                </c:pt>
                <c:pt idx="5760">
                  <c:v>0.02</c:v>
                </c:pt>
                <c:pt idx="5761">
                  <c:v>0.02</c:v>
                </c:pt>
                <c:pt idx="5762">
                  <c:v>0.02</c:v>
                </c:pt>
                <c:pt idx="5763">
                  <c:v>0.06</c:v>
                </c:pt>
                <c:pt idx="5764">
                  <c:v>0.02</c:v>
                </c:pt>
                <c:pt idx="5765">
                  <c:v>0.06</c:v>
                </c:pt>
                <c:pt idx="5766">
                  <c:v>0.14000000000000001</c:v>
                </c:pt>
                <c:pt idx="5767">
                  <c:v>0.26</c:v>
                </c:pt>
                <c:pt idx="5768">
                  <c:v>0.54</c:v>
                </c:pt>
                <c:pt idx="5769">
                  <c:v>1.02</c:v>
                </c:pt>
                <c:pt idx="5770">
                  <c:v>1.38</c:v>
                </c:pt>
                <c:pt idx="5771">
                  <c:v>1.82</c:v>
                </c:pt>
                <c:pt idx="5772">
                  <c:v>2.1</c:v>
                </c:pt>
                <c:pt idx="5773">
                  <c:v>2.46</c:v>
                </c:pt>
                <c:pt idx="5774">
                  <c:v>2.86</c:v>
                </c:pt>
                <c:pt idx="5775">
                  <c:v>3.26</c:v>
                </c:pt>
                <c:pt idx="5776">
                  <c:v>3.58</c:v>
                </c:pt>
                <c:pt idx="5777">
                  <c:v>3.82</c:v>
                </c:pt>
                <c:pt idx="5778">
                  <c:v>3.78</c:v>
                </c:pt>
                <c:pt idx="5779">
                  <c:v>3.62</c:v>
                </c:pt>
                <c:pt idx="5780">
                  <c:v>3.3</c:v>
                </c:pt>
                <c:pt idx="5781">
                  <c:v>2.98</c:v>
                </c:pt>
                <c:pt idx="5782">
                  <c:v>2.46</c:v>
                </c:pt>
                <c:pt idx="5783">
                  <c:v>1.94</c:v>
                </c:pt>
                <c:pt idx="5784">
                  <c:v>1.3</c:v>
                </c:pt>
                <c:pt idx="5785">
                  <c:v>0.54</c:v>
                </c:pt>
                <c:pt idx="5786">
                  <c:v>-0.18</c:v>
                </c:pt>
                <c:pt idx="5787">
                  <c:v>-0.82</c:v>
                </c:pt>
                <c:pt idx="5788">
                  <c:v>-1.26</c:v>
                </c:pt>
                <c:pt idx="5789">
                  <c:v>-1.62</c:v>
                </c:pt>
                <c:pt idx="5790">
                  <c:v>-1.94</c:v>
                </c:pt>
                <c:pt idx="5791">
                  <c:v>-2.1</c:v>
                </c:pt>
                <c:pt idx="5792">
                  <c:v>-2.1</c:v>
                </c:pt>
                <c:pt idx="5793">
                  <c:v>-2.06</c:v>
                </c:pt>
                <c:pt idx="5794">
                  <c:v>-1.86</c:v>
                </c:pt>
                <c:pt idx="5795">
                  <c:v>-1.62</c:v>
                </c:pt>
                <c:pt idx="5796">
                  <c:v>-1.3</c:v>
                </c:pt>
                <c:pt idx="5797">
                  <c:v>-1.1000000000000001</c:v>
                </c:pt>
                <c:pt idx="5798">
                  <c:v>-0.94</c:v>
                </c:pt>
                <c:pt idx="5799">
                  <c:v>-0.7</c:v>
                </c:pt>
                <c:pt idx="5800">
                  <c:v>-0.57999999999999996</c:v>
                </c:pt>
                <c:pt idx="5801">
                  <c:v>-0.42</c:v>
                </c:pt>
                <c:pt idx="5802">
                  <c:v>-0.34</c:v>
                </c:pt>
                <c:pt idx="5803">
                  <c:v>-0.26</c:v>
                </c:pt>
                <c:pt idx="5804">
                  <c:v>-0.38</c:v>
                </c:pt>
                <c:pt idx="5805">
                  <c:v>-0.42</c:v>
                </c:pt>
                <c:pt idx="5806">
                  <c:v>-0.42</c:v>
                </c:pt>
                <c:pt idx="5807">
                  <c:v>-0.38</c:v>
                </c:pt>
                <c:pt idx="5808">
                  <c:v>-0.38</c:v>
                </c:pt>
                <c:pt idx="5809">
                  <c:v>-0.38</c:v>
                </c:pt>
                <c:pt idx="5810">
                  <c:v>-0.38</c:v>
                </c:pt>
                <c:pt idx="5811">
                  <c:v>-0.38</c:v>
                </c:pt>
                <c:pt idx="5812">
                  <c:v>-0.26</c:v>
                </c:pt>
                <c:pt idx="5813">
                  <c:v>-0.18</c:v>
                </c:pt>
                <c:pt idx="5814">
                  <c:v>-0.14000000000000001</c:v>
                </c:pt>
                <c:pt idx="5815">
                  <c:v>-0.06</c:v>
                </c:pt>
                <c:pt idx="5816">
                  <c:v>-0.02</c:v>
                </c:pt>
                <c:pt idx="5817">
                  <c:v>0.06</c:v>
                </c:pt>
                <c:pt idx="5818">
                  <c:v>0.14000000000000001</c:v>
                </c:pt>
                <c:pt idx="5819">
                  <c:v>0.26</c:v>
                </c:pt>
                <c:pt idx="5820">
                  <c:v>0.34</c:v>
                </c:pt>
                <c:pt idx="5821">
                  <c:v>0.42</c:v>
                </c:pt>
                <c:pt idx="5822">
                  <c:v>0.42</c:v>
                </c:pt>
                <c:pt idx="5823">
                  <c:v>0.38</c:v>
                </c:pt>
                <c:pt idx="5824">
                  <c:v>0.22</c:v>
                </c:pt>
                <c:pt idx="5825">
                  <c:v>0.1</c:v>
                </c:pt>
                <c:pt idx="5826">
                  <c:v>0.02</c:v>
                </c:pt>
                <c:pt idx="5827">
                  <c:v>-0.22</c:v>
                </c:pt>
                <c:pt idx="5828">
                  <c:v>-0.46</c:v>
                </c:pt>
                <c:pt idx="5829">
                  <c:v>-0.7</c:v>
                </c:pt>
                <c:pt idx="5830">
                  <c:v>-0.98</c:v>
                </c:pt>
                <c:pt idx="5831">
                  <c:v>-1.18</c:v>
                </c:pt>
                <c:pt idx="5832">
                  <c:v>-1.34</c:v>
                </c:pt>
                <c:pt idx="5833">
                  <c:v>-1.5</c:v>
                </c:pt>
                <c:pt idx="5834">
                  <c:v>-1.54</c:v>
                </c:pt>
                <c:pt idx="5835">
                  <c:v>-1.58</c:v>
                </c:pt>
                <c:pt idx="5836">
                  <c:v>-1.58</c:v>
                </c:pt>
                <c:pt idx="5837">
                  <c:v>-1.46</c:v>
                </c:pt>
                <c:pt idx="5838">
                  <c:v>-1.3</c:v>
                </c:pt>
                <c:pt idx="5839">
                  <c:v>-1.1399999999999999</c:v>
                </c:pt>
                <c:pt idx="5840">
                  <c:v>-0.94</c:v>
                </c:pt>
                <c:pt idx="5841">
                  <c:v>-0.66</c:v>
                </c:pt>
                <c:pt idx="5842">
                  <c:v>-0.54</c:v>
                </c:pt>
                <c:pt idx="5843">
                  <c:v>-0.34</c:v>
                </c:pt>
                <c:pt idx="5844">
                  <c:v>-0.22</c:v>
                </c:pt>
                <c:pt idx="5845">
                  <c:v>-0.06</c:v>
                </c:pt>
                <c:pt idx="5846">
                  <c:v>-0.02</c:v>
                </c:pt>
                <c:pt idx="5847">
                  <c:v>0.1</c:v>
                </c:pt>
                <c:pt idx="5848">
                  <c:v>0.02</c:v>
                </c:pt>
                <c:pt idx="5849">
                  <c:v>0.06</c:v>
                </c:pt>
                <c:pt idx="5850">
                  <c:v>0.06</c:v>
                </c:pt>
                <c:pt idx="5851">
                  <c:v>-0.02</c:v>
                </c:pt>
                <c:pt idx="5852">
                  <c:v>-0.1</c:v>
                </c:pt>
                <c:pt idx="5853">
                  <c:v>-0.06</c:v>
                </c:pt>
                <c:pt idx="5854">
                  <c:v>-0.1</c:v>
                </c:pt>
                <c:pt idx="5855">
                  <c:v>-0.02</c:v>
                </c:pt>
                <c:pt idx="5856">
                  <c:v>-0.06</c:v>
                </c:pt>
                <c:pt idx="5857">
                  <c:v>0.02</c:v>
                </c:pt>
                <c:pt idx="5858">
                  <c:v>0.02</c:v>
                </c:pt>
                <c:pt idx="5859">
                  <c:v>0.1</c:v>
                </c:pt>
                <c:pt idx="5860">
                  <c:v>0.14000000000000001</c:v>
                </c:pt>
                <c:pt idx="5861">
                  <c:v>0.3</c:v>
                </c:pt>
                <c:pt idx="5862">
                  <c:v>0.38</c:v>
                </c:pt>
                <c:pt idx="5863">
                  <c:v>0.5</c:v>
                </c:pt>
                <c:pt idx="5864">
                  <c:v>0.5</c:v>
                </c:pt>
                <c:pt idx="5865">
                  <c:v>0.82</c:v>
                </c:pt>
                <c:pt idx="5866">
                  <c:v>1.1399999999999999</c:v>
                </c:pt>
                <c:pt idx="5867">
                  <c:v>1.38</c:v>
                </c:pt>
                <c:pt idx="5868">
                  <c:v>1.62</c:v>
                </c:pt>
                <c:pt idx="5869">
                  <c:v>1.98</c:v>
                </c:pt>
                <c:pt idx="5870">
                  <c:v>2.2200000000000002</c:v>
                </c:pt>
                <c:pt idx="5871">
                  <c:v>2.38</c:v>
                </c:pt>
                <c:pt idx="5872">
                  <c:v>2.46</c:v>
                </c:pt>
                <c:pt idx="5873">
                  <c:v>2.46</c:v>
                </c:pt>
                <c:pt idx="5874">
                  <c:v>2.42</c:v>
                </c:pt>
                <c:pt idx="5875">
                  <c:v>2.1800000000000002</c:v>
                </c:pt>
                <c:pt idx="5876">
                  <c:v>1.78</c:v>
                </c:pt>
                <c:pt idx="5877">
                  <c:v>1.18</c:v>
                </c:pt>
                <c:pt idx="5878">
                  <c:v>0.54</c:v>
                </c:pt>
                <c:pt idx="5879">
                  <c:v>-0.06</c:v>
                </c:pt>
                <c:pt idx="5880">
                  <c:v>-0.54</c:v>
                </c:pt>
                <c:pt idx="5881">
                  <c:v>-0.86</c:v>
                </c:pt>
                <c:pt idx="5882">
                  <c:v>-0.94</c:v>
                </c:pt>
                <c:pt idx="5883">
                  <c:v>-0.98</c:v>
                </c:pt>
                <c:pt idx="5884">
                  <c:v>-0.94</c:v>
                </c:pt>
                <c:pt idx="5885">
                  <c:v>-0.9</c:v>
                </c:pt>
                <c:pt idx="5886">
                  <c:v>-0.74</c:v>
                </c:pt>
                <c:pt idx="5887">
                  <c:v>-0.54</c:v>
                </c:pt>
                <c:pt idx="5888">
                  <c:v>-0.34</c:v>
                </c:pt>
                <c:pt idx="5889">
                  <c:v>-0.14000000000000001</c:v>
                </c:pt>
                <c:pt idx="5890">
                  <c:v>-0.02</c:v>
                </c:pt>
                <c:pt idx="5891">
                  <c:v>0.02</c:v>
                </c:pt>
                <c:pt idx="5892">
                  <c:v>-0.1</c:v>
                </c:pt>
                <c:pt idx="5893">
                  <c:v>-0.18</c:v>
                </c:pt>
                <c:pt idx="5894">
                  <c:v>-0.3</c:v>
                </c:pt>
                <c:pt idx="5895">
                  <c:v>-0.46</c:v>
                </c:pt>
                <c:pt idx="5896">
                  <c:v>-0.5</c:v>
                </c:pt>
                <c:pt idx="5897">
                  <c:v>-0.5</c:v>
                </c:pt>
                <c:pt idx="5898">
                  <c:v>-0.42</c:v>
                </c:pt>
                <c:pt idx="5899">
                  <c:v>-0.38</c:v>
                </c:pt>
                <c:pt idx="5900">
                  <c:v>-0.3</c:v>
                </c:pt>
                <c:pt idx="5901">
                  <c:v>-0.14000000000000001</c:v>
                </c:pt>
                <c:pt idx="5902">
                  <c:v>-0.06</c:v>
                </c:pt>
                <c:pt idx="5903">
                  <c:v>0.02</c:v>
                </c:pt>
                <c:pt idx="5904">
                  <c:v>0.1</c:v>
                </c:pt>
                <c:pt idx="5905">
                  <c:v>0.14000000000000001</c:v>
                </c:pt>
                <c:pt idx="5906">
                  <c:v>0.14000000000000001</c:v>
                </c:pt>
                <c:pt idx="5907">
                  <c:v>0.06</c:v>
                </c:pt>
                <c:pt idx="5908">
                  <c:v>0.06</c:v>
                </c:pt>
                <c:pt idx="5909">
                  <c:v>0.14000000000000001</c:v>
                </c:pt>
                <c:pt idx="5910">
                  <c:v>0.1</c:v>
                </c:pt>
                <c:pt idx="5911">
                  <c:v>0.22</c:v>
                </c:pt>
                <c:pt idx="5912">
                  <c:v>0.18</c:v>
                </c:pt>
                <c:pt idx="5913">
                  <c:v>0.34</c:v>
                </c:pt>
                <c:pt idx="5914">
                  <c:v>0.3</c:v>
                </c:pt>
                <c:pt idx="5915">
                  <c:v>0.34</c:v>
                </c:pt>
                <c:pt idx="5916">
                  <c:v>0.26</c:v>
                </c:pt>
                <c:pt idx="5917">
                  <c:v>0.26</c:v>
                </c:pt>
                <c:pt idx="5918">
                  <c:v>0.26</c:v>
                </c:pt>
                <c:pt idx="5919">
                  <c:v>0.18</c:v>
                </c:pt>
                <c:pt idx="5920">
                  <c:v>0.02</c:v>
                </c:pt>
                <c:pt idx="5921">
                  <c:v>-0.18</c:v>
                </c:pt>
                <c:pt idx="5922">
                  <c:v>-0.34</c:v>
                </c:pt>
                <c:pt idx="5923">
                  <c:v>-0.5</c:v>
                </c:pt>
                <c:pt idx="5924">
                  <c:v>-0.62</c:v>
                </c:pt>
                <c:pt idx="5925">
                  <c:v>-0.78</c:v>
                </c:pt>
                <c:pt idx="5926">
                  <c:v>-0.86</c:v>
                </c:pt>
                <c:pt idx="5927">
                  <c:v>-0.94</c:v>
                </c:pt>
                <c:pt idx="5928">
                  <c:v>-1.06</c:v>
                </c:pt>
                <c:pt idx="5929">
                  <c:v>-1.06</c:v>
                </c:pt>
                <c:pt idx="5930">
                  <c:v>-1.1000000000000001</c:v>
                </c:pt>
                <c:pt idx="5931">
                  <c:v>-0.98</c:v>
                </c:pt>
                <c:pt idx="5932">
                  <c:v>-0.94</c:v>
                </c:pt>
                <c:pt idx="5933">
                  <c:v>-0.7</c:v>
                </c:pt>
                <c:pt idx="5934">
                  <c:v>-0.57999999999999996</c:v>
                </c:pt>
                <c:pt idx="5935">
                  <c:v>-0.26</c:v>
                </c:pt>
                <c:pt idx="5936">
                  <c:v>-0.26</c:v>
                </c:pt>
                <c:pt idx="5937">
                  <c:v>-0.18</c:v>
                </c:pt>
                <c:pt idx="5938">
                  <c:v>-0.14000000000000001</c:v>
                </c:pt>
                <c:pt idx="5939">
                  <c:v>-0.14000000000000001</c:v>
                </c:pt>
                <c:pt idx="5940">
                  <c:v>-0.1</c:v>
                </c:pt>
                <c:pt idx="5941">
                  <c:v>-0.14000000000000001</c:v>
                </c:pt>
                <c:pt idx="5942">
                  <c:v>-0.14000000000000001</c:v>
                </c:pt>
                <c:pt idx="5943">
                  <c:v>-0.1</c:v>
                </c:pt>
                <c:pt idx="5944">
                  <c:v>-0.18</c:v>
                </c:pt>
                <c:pt idx="5945">
                  <c:v>-0.14000000000000001</c:v>
                </c:pt>
                <c:pt idx="5946">
                  <c:v>-0.1</c:v>
                </c:pt>
                <c:pt idx="5947">
                  <c:v>-0.02</c:v>
                </c:pt>
                <c:pt idx="5948">
                  <c:v>-0.02</c:v>
                </c:pt>
                <c:pt idx="5949">
                  <c:v>0.06</c:v>
                </c:pt>
                <c:pt idx="5950">
                  <c:v>0.14000000000000001</c:v>
                </c:pt>
                <c:pt idx="5951">
                  <c:v>0.3</c:v>
                </c:pt>
                <c:pt idx="5952">
                  <c:v>0.3</c:v>
                </c:pt>
                <c:pt idx="5953">
                  <c:v>0.26</c:v>
                </c:pt>
                <c:pt idx="5954">
                  <c:v>0.26</c:v>
                </c:pt>
                <c:pt idx="5955">
                  <c:v>0.22</c:v>
                </c:pt>
                <c:pt idx="5956">
                  <c:v>0.14000000000000001</c:v>
                </c:pt>
                <c:pt idx="5957">
                  <c:v>0.1</c:v>
                </c:pt>
                <c:pt idx="5958">
                  <c:v>0.06</c:v>
                </c:pt>
                <c:pt idx="5959">
                  <c:v>0.02</c:v>
                </c:pt>
                <c:pt idx="5960">
                  <c:v>-0.02</c:v>
                </c:pt>
                <c:pt idx="5961">
                  <c:v>0.06</c:v>
                </c:pt>
                <c:pt idx="5962">
                  <c:v>0.02</c:v>
                </c:pt>
                <c:pt idx="5963">
                  <c:v>-0.02</c:v>
                </c:pt>
                <c:pt idx="5964">
                  <c:v>0.02</c:v>
                </c:pt>
                <c:pt idx="5965">
                  <c:v>0.02</c:v>
                </c:pt>
                <c:pt idx="5966">
                  <c:v>0.06</c:v>
                </c:pt>
                <c:pt idx="5967">
                  <c:v>0.02</c:v>
                </c:pt>
                <c:pt idx="5968">
                  <c:v>-0.02</c:v>
                </c:pt>
                <c:pt idx="5969">
                  <c:v>-0.14000000000000001</c:v>
                </c:pt>
                <c:pt idx="5970">
                  <c:v>-0.22</c:v>
                </c:pt>
                <c:pt idx="5971">
                  <c:v>-0.26</c:v>
                </c:pt>
                <c:pt idx="5972">
                  <c:v>-0.3</c:v>
                </c:pt>
                <c:pt idx="5973">
                  <c:v>-0.3</c:v>
                </c:pt>
                <c:pt idx="5974">
                  <c:v>-0.34</c:v>
                </c:pt>
                <c:pt idx="5975">
                  <c:v>-0.26</c:v>
                </c:pt>
                <c:pt idx="5976">
                  <c:v>-0.22</c:v>
                </c:pt>
                <c:pt idx="5977">
                  <c:v>-0.02</c:v>
                </c:pt>
                <c:pt idx="5978">
                  <c:v>0.02</c:v>
                </c:pt>
                <c:pt idx="5979">
                  <c:v>0.14000000000000001</c:v>
                </c:pt>
                <c:pt idx="5980">
                  <c:v>0.18</c:v>
                </c:pt>
                <c:pt idx="5981">
                  <c:v>0.22</c:v>
                </c:pt>
                <c:pt idx="5982">
                  <c:v>0.34</c:v>
                </c:pt>
                <c:pt idx="5983">
                  <c:v>0.38</c:v>
                </c:pt>
                <c:pt idx="5984">
                  <c:v>0.42</c:v>
                </c:pt>
                <c:pt idx="5985">
                  <c:v>0.46</c:v>
                </c:pt>
                <c:pt idx="5986">
                  <c:v>0.5</c:v>
                </c:pt>
                <c:pt idx="5987">
                  <c:v>0.46</c:v>
                </c:pt>
                <c:pt idx="5988">
                  <c:v>0.46</c:v>
                </c:pt>
                <c:pt idx="5989">
                  <c:v>0.42</c:v>
                </c:pt>
                <c:pt idx="5990">
                  <c:v>0.38</c:v>
                </c:pt>
                <c:pt idx="5991">
                  <c:v>0.42</c:v>
                </c:pt>
                <c:pt idx="5992">
                  <c:v>0.34</c:v>
                </c:pt>
                <c:pt idx="5993">
                  <c:v>0.38</c:v>
                </c:pt>
                <c:pt idx="5994">
                  <c:v>0.38</c:v>
                </c:pt>
                <c:pt idx="5995">
                  <c:v>0.34</c:v>
                </c:pt>
                <c:pt idx="5996">
                  <c:v>0.3</c:v>
                </c:pt>
                <c:pt idx="5997">
                  <c:v>0.3</c:v>
                </c:pt>
                <c:pt idx="5998">
                  <c:v>0.26</c:v>
                </c:pt>
                <c:pt idx="5999">
                  <c:v>0.3</c:v>
                </c:pt>
                <c:pt idx="6000">
                  <c:v>0.3</c:v>
                </c:pt>
                <c:pt idx="6001">
                  <c:v>0.26</c:v>
                </c:pt>
                <c:pt idx="6002">
                  <c:v>0.22</c:v>
                </c:pt>
                <c:pt idx="6003">
                  <c:v>0.22</c:v>
                </c:pt>
                <c:pt idx="6004">
                  <c:v>0.14000000000000001</c:v>
                </c:pt>
                <c:pt idx="6005">
                  <c:v>0.1</c:v>
                </c:pt>
                <c:pt idx="6006">
                  <c:v>0.06</c:v>
                </c:pt>
                <c:pt idx="6007">
                  <c:v>0.06</c:v>
                </c:pt>
                <c:pt idx="6008">
                  <c:v>0.02</c:v>
                </c:pt>
                <c:pt idx="6009">
                  <c:v>0.02</c:v>
                </c:pt>
                <c:pt idx="6010">
                  <c:v>-0.02</c:v>
                </c:pt>
                <c:pt idx="6011">
                  <c:v>-0.02</c:v>
                </c:pt>
                <c:pt idx="6012">
                  <c:v>0.02</c:v>
                </c:pt>
                <c:pt idx="6013">
                  <c:v>0.02</c:v>
                </c:pt>
                <c:pt idx="6014">
                  <c:v>-0.02</c:v>
                </c:pt>
                <c:pt idx="6015">
                  <c:v>0.02</c:v>
                </c:pt>
                <c:pt idx="6016">
                  <c:v>0.02</c:v>
                </c:pt>
                <c:pt idx="6017">
                  <c:v>-0.02</c:v>
                </c:pt>
                <c:pt idx="6018">
                  <c:v>0.02</c:v>
                </c:pt>
                <c:pt idx="6019">
                  <c:v>-0.06</c:v>
                </c:pt>
                <c:pt idx="6020">
                  <c:v>-0.06</c:v>
                </c:pt>
                <c:pt idx="6021">
                  <c:v>-0.02</c:v>
                </c:pt>
                <c:pt idx="6022">
                  <c:v>-0.06</c:v>
                </c:pt>
                <c:pt idx="6023">
                  <c:v>-0.06</c:v>
                </c:pt>
                <c:pt idx="6024">
                  <c:v>0.02</c:v>
                </c:pt>
                <c:pt idx="6025">
                  <c:v>0.06</c:v>
                </c:pt>
                <c:pt idx="6026">
                  <c:v>0.06</c:v>
                </c:pt>
                <c:pt idx="6027">
                  <c:v>0.14000000000000001</c:v>
                </c:pt>
                <c:pt idx="6028">
                  <c:v>0.18</c:v>
                </c:pt>
                <c:pt idx="6029">
                  <c:v>0.18</c:v>
                </c:pt>
                <c:pt idx="6030">
                  <c:v>0.14000000000000001</c:v>
                </c:pt>
                <c:pt idx="6031">
                  <c:v>0.1</c:v>
                </c:pt>
                <c:pt idx="6032">
                  <c:v>0.1</c:v>
                </c:pt>
                <c:pt idx="6033">
                  <c:v>0.06</c:v>
                </c:pt>
                <c:pt idx="6034">
                  <c:v>0.02</c:v>
                </c:pt>
                <c:pt idx="6035">
                  <c:v>-0.02</c:v>
                </c:pt>
                <c:pt idx="6036">
                  <c:v>-0.1</c:v>
                </c:pt>
                <c:pt idx="6037">
                  <c:v>-0.1</c:v>
                </c:pt>
                <c:pt idx="6038">
                  <c:v>-0.1</c:v>
                </c:pt>
                <c:pt idx="6039">
                  <c:v>-0.14000000000000001</c:v>
                </c:pt>
                <c:pt idx="6040">
                  <c:v>-0.22</c:v>
                </c:pt>
                <c:pt idx="6041">
                  <c:v>-0.14000000000000001</c:v>
                </c:pt>
                <c:pt idx="6042">
                  <c:v>-0.14000000000000001</c:v>
                </c:pt>
                <c:pt idx="6043">
                  <c:v>-0.14000000000000001</c:v>
                </c:pt>
                <c:pt idx="6044">
                  <c:v>-0.14000000000000001</c:v>
                </c:pt>
                <c:pt idx="6045">
                  <c:v>-0.14000000000000001</c:v>
                </c:pt>
                <c:pt idx="6046">
                  <c:v>-0.14000000000000001</c:v>
                </c:pt>
                <c:pt idx="6047">
                  <c:v>-0.14000000000000001</c:v>
                </c:pt>
                <c:pt idx="6048">
                  <c:v>-0.06</c:v>
                </c:pt>
                <c:pt idx="6049">
                  <c:v>0.02</c:v>
                </c:pt>
                <c:pt idx="6050">
                  <c:v>0.02</c:v>
                </c:pt>
                <c:pt idx="6051">
                  <c:v>0.02</c:v>
                </c:pt>
                <c:pt idx="6052">
                  <c:v>0.1</c:v>
                </c:pt>
                <c:pt idx="6053">
                  <c:v>0.1</c:v>
                </c:pt>
                <c:pt idx="6054">
                  <c:v>0.18</c:v>
                </c:pt>
                <c:pt idx="6055">
                  <c:v>0.14000000000000001</c:v>
                </c:pt>
                <c:pt idx="6056">
                  <c:v>0.18</c:v>
                </c:pt>
                <c:pt idx="6057">
                  <c:v>0.18</c:v>
                </c:pt>
                <c:pt idx="6058">
                  <c:v>0.18</c:v>
                </c:pt>
                <c:pt idx="6059">
                  <c:v>0.18</c:v>
                </c:pt>
                <c:pt idx="6060">
                  <c:v>0.18</c:v>
                </c:pt>
                <c:pt idx="6061">
                  <c:v>0.14000000000000001</c:v>
                </c:pt>
                <c:pt idx="6062">
                  <c:v>0.1</c:v>
                </c:pt>
                <c:pt idx="6063">
                  <c:v>0.1</c:v>
                </c:pt>
                <c:pt idx="6064">
                  <c:v>0.06</c:v>
                </c:pt>
                <c:pt idx="6065">
                  <c:v>0.14000000000000001</c:v>
                </c:pt>
                <c:pt idx="6066">
                  <c:v>0.22</c:v>
                </c:pt>
                <c:pt idx="6067">
                  <c:v>0.38</c:v>
                </c:pt>
                <c:pt idx="6068">
                  <c:v>0.5</c:v>
                </c:pt>
                <c:pt idx="6069">
                  <c:v>0.54</c:v>
                </c:pt>
                <c:pt idx="6070">
                  <c:v>0.5</c:v>
                </c:pt>
                <c:pt idx="6071">
                  <c:v>0.46</c:v>
                </c:pt>
                <c:pt idx="6072">
                  <c:v>0.38</c:v>
                </c:pt>
                <c:pt idx="6073">
                  <c:v>0.3</c:v>
                </c:pt>
                <c:pt idx="6074">
                  <c:v>0.18</c:v>
                </c:pt>
                <c:pt idx="6075">
                  <c:v>0.14000000000000001</c:v>
                </c:pt>
                <c:pt idx="6076">
                  <c:v>-0.02</c:v>
                </c:pt>
                <c:pt idx="6077">
                  <c:v>-0.06</c:v>
                </c:pt>
                <c:pt idx="6078">
                  <c:v>-0.14000000000000001</c:v>
                </c:pt>
                <c:pt idx="6079">
                  <c:v>-0.3</c:v>
                </c:pt>
                <c:pt idx="6080">
                  <c:v>-0.34</c:v>
                </c:pt>
                <c:pt idx="6081">
                  <c:v>-0.3</c:v>
                </c:pt>
                <c:pt idx="6082">
                  <c:v>-0.26</c:v>
                </c:pt>
                <c:pt idx="6083">
                  <c:v>-0.26</c:v>
                </c:pt>
                <c:pt idx="6084">
                  <c:v>-0.26</c:v>
                </c:pt>
                <c:pt idx="6085">
                  <c:v>-0.18</c:v>
                </c:pt>
                <c:pt idx="6086">
                  <c:v>-0.22</c:v>
                </c:pt>
                <c:pt idx="6087">
                  <c:v>-0.14000000000000001</c:v>
                </c:pt>
                <c:pt idx="6088">
                  <c:v>-0.14000000000000001</c:v>
                </c:pt>
                <c:pt idx="6089">
                  <c:v>-0.06</c:v>
                </c:pt>
                <c:pt idx="6090">
                  <c:v>-0.1</c:v>
                </c:pt>
                <c:pt idx="6091">
                  <c:v>-0.14000000000000001</c:v>
                </c:pt>
                <c:pt idx="6092">
                  <c:v>-0.1</c:v>
                </c:pt>
                <c:pt idx="6093">
                  <c:v>-0.06</c:v>
                </c:pt>
                <c:pt idx="6094">
                  <c:v>-0.02</c:v>
                </c:pt>
                <c:pt idx="6095">
                  <c:v>0.06</c:v>
                </c:pt>
                <c:pt idx="6096">
                  <c:v>0.06</c:v>
                </c:pt>
                <c:pt idx="6097">
                  <c:v>0.1</c:v>
                </c:pt>
                <c:pt idx="6098">
                  <c:v>0.14000000000000001</c:v>
                </c:pt>
                <c:pt idx="6099">
                  <c:v>0.14000000000000001</c:v>
                </c:pt>
                <c:pt idx="6100">
                  <c:v>0.1</c:v>
                </c:pt>
                <c:pt idx="6101">
                  <c:v>0.18</c:v>
                </c:pt>
                <c:pt idx="6102">
                  <c:v>0.14000000000000001</c:v>
                </c:pt>
                <c:pt idx="6103">
                  <c:v>0.06</c:v>
                </c:pt>
                <c:pt idx="6104">
                  <c:v>0.02</c:v>
                </c:pt>
                <c:pt idx="6105">
                  <c:v>0.02</c:v>
                </c:pt>
                <c:pt idx="6106">
                  <c:v>-0.06</c:v>
                </c:pt>
                <c:pt idx="6107">
                  <c:v>-0.06</c:v>
                </c:pt>
                <c:pt idx="6108">
                  <c:v>-0.02</c:v>
                </c:pt>
                <c:pt idx="6109">
                  <c:v>-0.02</c:v>
                </c:pt>
                <c:pt idx="6110">
                  <c:v>-0.02</c:v>
                </c:pt>
                <c:pt idx="6111">
                  <c:v>0.02</c:v>
                </c:pt>
                <c:pt idx="6112">
                  <c:v>0.02</c:v>
                </c:pt>
                <c:pt idx="6113">
                  <c:v>0.02</c:v>
                </c:pt>
                <c:pt idx="6114">
                  <c:v>-0.02</c:v>
                </c:pt>
                <c:pt idx="6115">
                  <c:v>-0.06</c:v>
                </c:pt>
                <c:pt idx="6116">
                  <c:v>0.02</c:v>
                </c:pt>
                <c:pt idx="6117">
                  <c:v>0.02</c:v>
                </c:pt>
                <c:pt idx="6118">
                  <c:v>-0.02</c:v>
                </c:pt>
                <c:pt idx="6119">
                  <c:v>-0.02</c:v>
                </c:pt>
                <c:pt idx="6120">
                  <c:v>-0.06</c:v>
                </c:pt>
                <c:pt idx="6121">
                  <c:v>-0.1</c:v>
                </c:pt>
                <c:pt idx="6122">
                  <c:v>-0.1</c:v>
                </c:pt>
                <c:pt idx="6123">
                  <c:v>-0.18</c:v>
                </c:pt>
                <c:pt idx="6124">
                  <c:v>-0.26</c:v>
                </c:pt>
                <c:pt idx="6125">
                  <c:v>-0.34</c:v>
                </c:pt>
                <c:pt idx="6126">
                  <c:v>-0.3</c:v>
                </c:pt>
                <c:pt idx="6127">
                  <c:v>-0.34</c:v>
                </c:pt>
                <c:pt idx="6128">
                  <c:v>-0.26</c:v>
                </c:pt>
                <c:pt idx="6129">
                  <c:v>-0.22</c:v>
                </c:pt>
                <c:pt idx="6130">
                  <c:v>-0.18</c:v>
                </c:pt>
                <c:pt idx="6131">
                  <c:v>-0.22</c:v>
                </c:pt>
                <c:pt idx="6132">
                  <c:v>-0.14000000000000001</c:v>
                </c:pt>
                <c:pt idx="6133">
                  <c:v>-0.1</c:v>
                </c:pt>
                <c:pt idx="6134">
                  <c:v>-0.06</c:v>
                </c:pt>
                <c:pt idx="6135">
                  <c:v>-0.02</c:v>
                </c:pt>
                <c:pt idx="6136">
                  <c:v>0.02</c:v>
                </c:pt>
                <c:pt idx="6137">
                  <c:v>0.1</c:v>
                </c:pt>
                <c:pt idx="6138">
                  <c:v>0.1</c:v>
                </c:pt>
                <c:pt idx="6139">
                  <c:v>0.14000000000000001</c:v>
                </c:pt>
                <c:pt idx="6140">
                  <c:v>0.18</c:v>
                </c:pt>
                <c:pt idx="6141">
                  <c:v>0.14000000000000001</c:v>
                </c:pt>
                <c:pt idx="6142">
                  <c:v>0.18</c:v>
                </c:pt>
                <c:pt idx="6143">
                  <c:v>0.14000000000000001</c:v>
                </c:pt>
                <c:pt idx="6144">
                  <c:v>0.14000000000000001</c:v>
                </c:pt>
                <c:pt idx="6145">
                  <c:v>0.14000000000000001</c:v>
                </c:pt>
                <c:pt idx="6146">
                  <c:v>0.14000000000000001</c:v>
                </c:pt>
                <c:pt idx="6147">
                  <c:v>0.14000000000000001</c:v>
                </c:pt>
                <c:pt idx="6148">
                  <c:v>0.14000000000000001</c:v>
                </c:pt>
                <c:pt idx="6149">
                  <c:v>0.1</c:v>
                </c:pt>
                <c:pt idx="6150">
                  <c:v>0.1</c:v>
                </c:pt>
                <c:pt idx="6151">
                  <c:v>0.14000000000000001</c:v>
                </c:pt>
                <c:pt idx="6152">
                  <c:v>0.1</c:v>
                </c:pt>
                <c:pt idx="6153">
                  <c:v>0.34</c:v>
                </c:pt>
                <c:pt idx="6154">
                  <c:v>0.62</c:v>
                </c:pt>
                <c:pt idx="6155">
                  <c:v>1.06</c:v>
                </c:pt>
                <c:pt idx="6156">
                  <c:v>1.58</c:v>
                </c:pt>
                <c:pt idx="6157">
                  <c:v>2.14</c:v>
                </c:pt>
                <c:pt idx="6158">
                  <c:v>2.7</c:v>
                </c:pt>
                <c:pt idx="6159">
                  <c:v>3.26</c:v>
                </c:pt>
                <c:pt idx="6160">
                  <c:v>3.62</c:v>
                </c:pt>
                <c:pt idx="6161">
                  <c:v>4.0199999999999996</c:v>
                </c:pt>
                <c:pt idx="6162">
                  <c:v>4.18</c:v>
                </c:pt>
                <c:pt idx="6163">
                  <c:v>4.3</c:v>
                </c:pt>
                <c:pt idx="6164">
                  <c:v>4.0199999999999996</c:v>
                </c:pt>
                <c:pt idx="6165">
                  <c:v>3.58</c:v>
                </c:pt>
                <c:pt idx="6166">
                  <c:v>2.78</c:v>
                </c:pt>
                <c:pt idx="6167">
                  <c:v>1.78</c:v>
                </c:pt>
                <c:pt idx="6168">
                  <c:v>0.82</c:v>
                </c:pt>
                <c:pt idx="6169">
                  <c:v>-0.1</c:v>
                </c:pt>
                <c:pt idx="6170">
                  <c:v>-0.82</c:v>
                </c:pt>
                <c:pt idx="6171">
                  <c:v>-1.46</c:v>
                </c:pt>
                <c:pt idx="6172">
                  <c:v>-1.94</c:v>
                </c:pt>
                <c:pt idx="6173">
                  <c:v>-2.2599999999999998</c:v>
                </c:pt>
                <c:pt idx="6174">
                  <c:v>-2.42</c:v>
                </c:pt>
                <c:pt idx="6175">
                  <c:v>-2.42</c:v>
                </c:pt>
                <c:pt idx="6176">
                  <c:v>-2.2599999999999998</c:v>
                </c:pt>
                <c:pt idx="6177">
                  <c:v>-1.98</c:v>
                </c:pt>
                <c:pt idx="6178">
                  <c:v>-1.62</c:v>
                </c:pt>
                <c:pt idx="6179">
                  <c:v>-1.26</c:v>
                </c:pt>
                <c:pt idx="6180">
                  <c:v>-1.1000000000000001</c:v>
                </c:pt>
                <c:pt idx="6181">
                  <c:v>-0.94</c:v>
                </c:pt>
                <c:pt idx="6182">
                  <c:v>-0.82</c:v>
                </c:pt>
                <c:pt idx="6183">
                  <c:v>-0.86</c:v>
                </c:pt>
                <c:pt idx="6184">
                  <c:v>-0.82</c:v>
                </c:pt>
                <c:pt idx="6185">
                  <c:v>-0.78</c:v>
                </c:pt>
                <c:pt idx="6186">
                  <c:v>-0.86</c:v>
                </c:pt>
                <c:pt idx="6187">
                  <c:v>-0.86</c:v>
                </c:pt>
                <c:pt idx="6188">
                  <c:v>-0.86</c:v>
                </c:pt>
                <c:pt idx="6189">
                  <c:v>-0.78</c:v>
                </c:pt>
                <c:pt idx="6190">
                  <c:v>-0.7</c:v>
                </c:pt>
                <c:pt idx="6191">
                  <c:v>-0.57999999999999996</c:v>
                </c:pt>
                <c:pt idx="6192">
                  <c:v>-0.5</c:v>
                </c:pt>
                <c:pt idx="6193">
                  <c:v>-0.5</c:v>
                </c:pt>
                <c:pt idx="6194">
                  <c:v>-0.5</c:v>
                </c:pt>
                <c:pt idx="6195">
                  <c:v>-0.5</c:v>
                </c:pt>
                <c:pt idx="6196">
                  <c:v>-0.46</c:v>
                </c:pt>
                <c:pt idx="6197">
                  <c:v>-0.42</c:v>
                </c:pt>
                <c:pt idx="6198">
                  <c:v>-0.38</c:v>
                </c:pt>
                <c:pt idx="6199">
                  <c:v>-0.3</c:v>
                </c:pt>
                <c:pt idx="6200">
                  <c:v>-0.3</c:v>
                </c:pt>
                <c:pt idx="6201">
                  <c:v>-0.22</c:v>
                </c:pt>
                <c:pt idx="6202">
                  <c:v>-0.06</c:v>
                </c:pt>
                <c:pt idx="6203">
                  <c:v>0.06</c:v>
                </c:pt>
                <c:pt idx="6204">
                  <c:v>0.18</c:v>
                </c:pt>
                <c:pt idx="6205">
                  <c:v>0.38</c:v>
                </c:pt>
                <c:pt idx="6206">
                  <c:v>0.42</c:v>
                </c:pt>
                <c:pt idx="6207">
                  <c:v>0.46</c:v>
                </c:pt>
                <c:pt idx="6208">
                  <c:v>0.42</c:v>
                </c:pt>
                <c:pt idx="6209">
                  <c:v>0.3</c:v>
                </c:pt>
                <c:pt idx="6210">
                  <c:v>0.1</c:v>
                </c:pt>
                <c:pt idx="6211">
                  <c:v>-0.18</c:v>
                </c:pt>
                <c:pt idx="6212">
                  <c:v>-0.5</c:v>
                </c:pt>
                <c:pt idx="6213">
                  <c:v>-0.74</c:v>
                </c:pt>
                <c:pt idx="6214">
                  <c:v>-1.02</c:v>
                </c:pt>
                <c:pt idx="6215">
                  <c:v>-1.3</c:v>
                </c:pt>
                <c:pt idx="6216">
                  <c:v>-1.5</c:v>
                </c:pt>
                <c:pt idx="6217">
                  <c:v>-1.74</c:v>
                </c:pt>
                <c:pt idx="6218">
                  <c:v>-1.82</c:v>
                </c:pt>
                <c:pt idx="6219">
                  <c:v>-1.86</c:v>
                </c:pt>
                <c:pt idx="6220">
                  <c:v>-1.78</c:v>
                </c:pt>
                <c:pt idx="6221">
                  <c:v>-1.58</c:v>
                </c:pt>
                <c:pt idx="6222">
                  <c:v>-1.3</c:v>
                </c:pt>
                <c:pt idx="6223">
                  <c:v>-0.98</c:v>
                </c:pt>
                <c:pt idx="6224">
                  <c:v>-0.7</c:v>
                </c:pt>
                <c:pt idx="6225">
                  <c:v>-0.5</c:v>
                </c:pt>
                <c:pt idx="6226">
                  <c:v>-0.18</c:v>
                </c:pt>
                <c:pt idx="6227">
                  <c:v>-0.02</c:v>
                </c:pt>
                <c:pt idx="6228">
                  <c:v>0.14000000000000001</c:v>
                </c:pt>
                <c:pt idx="6229">
                  <c:v>0.22</c:v>
                </c:pt>
                <c:pt idx="6230">
                  <c:v>0.22</c:v>
                </c:pt>
                <c:pt idx="6231">
                  <c:v>0.26</c:v>
                </c:pt>
                <c:pt idx="6232">
                  <c:v>0.14000000000000001</c:v>
                </c:pt>
                <c:pt idx="6233">
                  <c:v>0.1</c:v>
                </c:pt>
                <c:pt idx="6234">
                  <c:v>0.06</c:v>
                </c:pt>
                <c:pt idx="6235">
                  <c:v>0.06</c:v>
                </c:pt>
                <c:pt idx="6236">
                  <c:v>0.06</c:v>
                </c:pt>
                <c:pt idx="6237">
                  <c:v>0.06</c:v>
                </c:pt>
                <c:pt idx="6238">
                  <c:v>0.06</c:v>
                </c:pt>
                <c:pt idx="6239">
                  <c:v>0.1</c:v>
                </c:pt>
                <c:pt idx="6240">
                  <c:v>0.18</c:v>
                </c:pt>
                <c:pt idx="6241">
                  <c:v>0.22</c:v>
                </c:pt>
                <c:pt idx="6242">
                  <c:v>0.26</c:v>
                </c:pt>
                <c:pt idx="6243">
                  <c:v>0.42</c:v>
                </c:pt>
                <c:pt idx="6244">
                  <c:v>0.5</c:v>
                </c:pt>
                <c:pt idx="6245">
                  <c:v>0.57999999999999996</c:v>
                </c:pt>
                <c:pt idx="6246">
                  <c:v>0.66</c:v>
                </c:pt>
                <c:pt idx="6247">
                  <c:v>0.86</c:v>
                </c:pt>
                <c:pt idx="6248">
                  <c:v>1.1399999999999999</c:v>
                </c:pt>
                <c:pt idx="6249">
                  <c:v>1.54</c:v>
                </c:pt>
                <c:pt idx="6250">
                  <c:v>2.1</c:v>
                </c:pt>
                <c:pt idx="6251">
                  <c:v>2.78</c:v>
                </c:pt>
                <c:pt idx="6252">
                  <c:v>3.42</c:v>
                </c:pt>
                <c:pt idx="6253">
                  <c:v>3.82</c:v>
                </c:pt>
                <c:pt idx="6254">
                  <c:v>3.9</c:v>
                </c:pt>
                <c:pt idx="6255">
                  <c:v>3.9</c:v>
                </c:pt>
                <c:pt idx="6256">
                  <c:v>3.78</c:v>
                </c:pt>
                <c:pt idx="6257">
                  <c:v>3.58</c:v>
                </c:pt>
                <c:pt idx="6258">
                  <c:v>3.22</c:v>
                </c:pt>
                <c:pt idx="6259">
                  <c:v>2.7</c:v>
                </c:pt>
                <c:pt idx="6260">
                  <c:v>2.1</c:v>
                </c:pt>
                <c:pt idx="6261">
                  <c:v>1.46</c:v>
                </c:pt>
                <c:pt idx="6262">
                  <c:v>0.57999999999999996</c:v>
                </c:pt>
                <c:pt idx="6263">
                  <c:v>-0.18</c:v>
                </c:pt>
                <c:pt idx="6264">
                  <c:v>-0.78</c:v>
                </c:pt>
                <c:pt idx="6265">
                  <c:v>-1.18</c:v>
                </c:pt>
                <c:pt idx="6266">
                  <c:v>-1.42</c:v>
                </c:pt>
                <c:pt idx="6267">
                  <c:v>-1.5</c:v>
                </c:pt>
                <c:pt idx="6268">
                  <c:v>-1.54</c:v>
                </c:pt>
                <c:pt idx="6269">
                  <c:v>-1.5</c:v>
                </c:pt>
                <c:pt idx="6270">
                  <c:v>-1.42</c:v>
                </c:pt>
                <c:pt idx="6271">
                  <c:v>-1.3</c:v>
                </c:pt>
                <c:pt idx="6272">
                  <c:v>-1.18</c:v>
                </c:pt>
                <c:pt idx="6273">
                  <c:v>-1.06</c:v>
                </c:pt>
                <c:pt idx="6274">
                  <c:v>-0.94</c:v>
                </c:pt>
                <c:pt idx="6275">
                  <c:v>-0.86</c:v>
                </c:pt>
                <c:pt idx="6276">
                  <c:v>-0.82</c:v>
                </c:pt>
                <c:pt idx="6277">
                  <c:v>-0.7</c:v>
                </c:pt>
                <c:pt idx="6278">
                  <c:v>-0.66</c:v>
                </c:pt>
                <c:pt idx="6279">
                  <c:v>-0.57999999999999996</c:v>
                </c:pt>
                <c:pt idx="6280">
                  <c:v>-0.62</c:v>
                </c:pt>
                <c:pt idx="6281">
                  <c:v>-0.57999999999999996</c:v>
                </c:pt>
                <c:pt idx="6282">
                  <c:v>-0.57999999999999996</c:v>
                </c:pt>
                <c:pt idx="6283">
                  <c:v>-0.57999999999999996</c:v>
                </c:pt>
                <c:pt idx="6284">
                  <c:v>-0.57999999999999996</c:v>
                </c:pt>
                <c:pt idx="6285">
                  <c:v>-0.54</c:v>
                </c:pt>
                <c:pt idx="6286">
                  <c:v>-0.5</c:v>
                </c:pt>
                <c:pt idx="6287">
                  <c:v>-0.46</c:v>
                </c:pt>
                <c:pt idx="6288">
                  <c:v>-0.42</c:v>
                </c:pt>
                <c:pt idx="6289">
                  <c:v>-0.38</c:v>
                </c:pt>
                <c:pt idx="6290">
                  <c:v>-0.3</c:v>
                </c:pt>
                <c:pt idx="6291">
                  <c:v>-0.22</c:v>
                </c:pt>
                <c:pt idx="6292">
                  <c:v>-0.18</c:v>
                </c:pt>
                <c:pt idx="6293">
                  <c:v>-0.06</c:v>
                </c:pt>
                <c:pt idx="6294">
                  <c:v>0.1</c:v>
                </c:pt>
                <c:pt idx="6295">
                  <c:v>0.22</c:v>
                </c:pt>
                <c:pt idx="6296">
                  <c:v>0.26</c:v>
                </c:pt>
                <c:pt idx="6297">
                  <c:v>0.26</c:v>
                </c:pt>
                <c:pt idx="6298">
                  <c:v>0.22</c:v>
                </c:pt>
                <c:pt idx="6299">
                  <c:v>0.3</c:v>
                </c:pt>
                <c:pt idx="6300">
                  <c:v>0.3</c:v>
                </c:pt>
                <c:pt idx="6301">
                  <c:v>0.26</c:v>
                </c:pt>
                <c:pt idx="6302">
                  <c:v>0.18</c:v>
                </c:pt>
                <c:pt idx="6303">
                  <c:v>0.06</c:v>
                </c:pt>
                <c:pt idx="6304">
                  <c:v>-0.1</c:v>
                </c:pt>
                <c:pt idx="6305">
                  <c:v>-0.38</c:v>
                </c:pt>
                <c:pt idx="6306">
                  <c:v>-0.7</c:v>
                </c:pt>
                <c:pt idx="6307">
                  <c:v>-1.02</c:v>
                </c:pt>
                <c:pt idx="6308">
                  <c:v>-1.3</c:v>
                </c:pt>
                <c:pt idx="6309">
                  <c:v>-1.42</c:v>
                </c:pt>
                <c:pt idx="6310">
                  <c:v>-1.58</c:v>
                </c:pt>
                <c:pt idx="6311">
                  <c:v>-1.66</c:v>
                </c:pt>
                <c:pt idx="6312">
                  <c:v>-1.62</c:v>
                </c:pt>
                <c:pt idx="6313">
                  <c:v>-1.58</c:v>
                </c:pt>
                <c:pt idx="6314">
                  <c:v>-1.5</c:v>
                </c:pt>
                <c:pt idx="6315">
                  <c:v>-1.34</c:v>
                </c:pt>
                <c:pt idx="6316">
                  <c:v>-1.18</c:v>
                </c:pt>
                <c:pt idx="6317">
                  <c:v>-0.9</c:v>
                </c:pt>
                <c:pt idx="6318">
                  <c:v>-0.7</c:v>
                </c:pt>
                <c:pt idx="6319">
                  <c:v>-0.5</c:v>
                </c:pt>
                <c:pt idx="6320">
                  <c:v>-0.42</c:v>
                </c:pt>
                <c:pt idx="6321">
                  <c:v>-0.26</c:v>
                </c:pt>
                <c:pt idx="6322">
                  <c:v>-0.18</c:v>
                </c:pt>
                <c:pt idx="6323">
                  <c:v>-0.18</c:v>
                </c:pt>
                <c:pt idx="6324">
                  <c:v>-0.18</c:v>
                </c:pt>
                <c:pt idx="6325">
                  <c:v>-0.18</c:v>
                </c:pt>
                <c:pt idx="6326">
                  <c:v>-0.22</c:v>
                </c:pt>
                <c:pt idx="6327">
                  <c:v>-0.18</c:v>
                </c:pt>
                <c:pt idx="6328">
                  <c:v>-0.22</c:v>
                </c:pt>
                <c:pt idx="6329">
                  <c:v>-0.1</c:v>
                </c:pt>
                <c:pt idx="6330">
                  <c:v>-0.06</c:v>
                </c:pt>
                <c:pt idx="6331">
                  <c:v>-0.02</c:v>
                </c:pt>
                <c:pt idx="6332">
                  <c:v>0.02</c:v>
                </c:pt>
                <c:pt idx="6333">
                  <c:v>0.06</c:v>
                </c:pt>
                <c:pt idx="6334">
                  <c:v>0.14000000000000001</c:v>
                </c:pt>
                <c:pt idx="6335">
                  <c:v>0.22</c:v>
                </c:pt>
                <c:pt idx="6336">
                  <c:v>0.34</c:v>
                </c:pt>
                <c:pt idx="6337">
                  <c:v>0.46</c:v>
                </c:pt>
                <c:pt idx="6338">
                  <c:v>0.66</c:v>
                </c:pt>
                <c:pt idx="6339">
                  <c:v>1.1399999999999999</c:v>
                </c:pt>
                <c:pt idx="6340">
                  <c:v>1.66</c:v>
                </c:pt>
                <c:pt idx="6341">
                  <c:v>2.1800000000000002</c:v>
                </c:pt>
                <c:pt idx="6342">
                  <c:v>2.62</c:v>
                </c:pt>
                <c:pt idx="6343">
                  <c:v>3.06</c:v>
                </c:pt>
                <c:pt idx="6344">
                  <c:v>3.38</c:v>
                </c:pt>
                <c:pt idx="6345">
                  <c:v>3.7</c:v>
                </c:pt>
                <c:pt idx="6346">
                  <c:v>3.82</c:v>
                </c:pt>
                <c:pt idx="6347">
                  <c:v>3.9</c:v>
                </c:pt>
                <c:pt idx="6348">
                  <c:v>3.66</c:v>
                </c:pt>
                <c:pt idx="6349">
                  <c:v>3.22</c:v>
                </c:pt>
                <c:pt idx="6350">
                  <c:v>2.58</c:v>
                </c:pt>
                <c:pt idx="6351">
                  <c:v>1.94</c:v>
                </c:pt>
                <c:pt idx="6352">
                  <c:v>1.26</c:v>
                </c:pt>
                <c:pt idx="6353">
                  <c:v>0.62</c:v>
                </c:pt>
                <c:pt idx="6354">
                  <c:v>-0.02</c:v>
                </c:pt>
                <c:pt idx="6355">
                  <c:v>-0.62</c:v>
                </c:pt>
                <c:pt idx="6356">
                  <c:v>-1.06</c:v>
                </c:pt>
                <c:pt idx="6357">
                  <c:v>-1.46</c:v>
                </c:pt>
                <c:pt idx="6358">
                  <c:v>-1.66</c:v>
                </c:pt>
                <c:pt idx="6359">
                  <c:v>-1.66</c:v>
                </c:pt>
                <c:pt idx="6360">
                  <c:v>-1.58</c:v>
                </c:pt>
                <c:pt idx="6361">
                  <c:v>-1.5</c:v>
                </c:pt>
                <c:pt idx="6362">
                  <c:v>-1.46</c:v>
                </c:pt>
                <c:pt idx="6363">
                  <c:v>-1.3</c:v>
                </c:pt>
                <c:pt idx="6364">
                  <c:v>-1.1399999999999999</c:v>
                </c:pt>
                <c:pt idx="6365">
                  <c:v>-0.98</c:v>
                </c:pt>
                <c:pt idx="6366">
                  <c:v>-0.9</c:v>
                </c:pt>
                <c:pt idx="6367">
                  <c:v>-0.78</c:v>
                </c:pt>
                <c:pt idx="6368">
                  <c:v>-0.7</c:v>
                </c:pt>
                <c:pt idx="6369">
                  <c:v>-0.66</c:v>
                </c:pt>
                <c:pt idx="6370">
                  <c:v>-0.57999999999999996</c:v>
                </c:pt>
                <c:pt idx="6371">
                  <c:v>-0.57999999999999996</c:v>
                </c:pt>
                <c:pt idx="6372">
                  <c:v>-0.54</c:v>
                </c:pt>
                <c:pt idx="6373">
                  <c:v>-0.42</c:v>
                </c:pt>
                <c:pt idx="6374">
                  <c:v>-0.42</c:v>
                </c:pt>
                <c:pt idx="6375">
                  <c:v>-0.38</c:v>
                </c:pt>
                <c:pt idx="6376">
                  <c:v>-0.38</c:v>
                </c:pt>
                <c:pt idx="6377">
                  <c:v>-0.3</c:v>
                </c:pt>
                <c:pt idx="6378">
                  <c:v>-0.26</c:v>
                </c:pt>
                <c:pt idx="6379">
                  <c:v>-0.14000000000000001</c:v>
                </c:pt>
                <c:pt idx="6380">
                  <c:v>-0.1</c:v>
                </c:pt>
                <c:pt idx="6381">
                  <c:v>-0.02</c:v>
                </c:pt>
                <c:pt idx="6382">
                  <c:v>-0.02</c:v>
                </c:pt>
                <c:pt idx="6383">
                  <c:v>0.14000000000000001</c:v>
                </c:pt>
                <c:pt idx="6384">
                  <c:v>0.18</c:v>
                </c:pt>
                <c:pt idx="6385">
                  <c:v>0.26</c:v>
                </c:pt>
                <c:pt idx="6386">
                  <c:v>0.3</c:v>
                </c:pt>
                <c:pt idx="6387">
                  <c:v>0.3</c:v>
                </c:pt>
                <c:pt idx="6388">
                  <c:v>0.3</c:v>
                </c:pt>
                <c:pt idx="6389">
                  <c:v>0.46</c:v>
                </c:pt>
                <c:pt idx="6390">
                  <c:v>0.46</c:v>
                </c:pt>
                <c:pt idx="6391">
                  <c:v>0.42</c:v>
                </c:pt>
                <c:pt idx="6392">
                  <c:v>0.42</c:v>
                </c:pt>
                <c:pt idx="6393">
                  <c:v>0.3</c:v>
                </c:pt>
                <c:pt idx="6394">
                  <c:v>0.1</c:v>
                </c:pt>
                <c:pt idx="6395">
                  <c:v>-0.1</c:v>
                </c:pt>
                <c:pt idx="6396">
                  <c:v>-0.38</c:v>
                </c:pt>
                <c:pt idx="6397">
                  <c:v>-0.62</c:v>
                </c:pt>
                <c:pt idx="6398">
                  <c:v>-0.78</c:v>
                </c:pt>
                <c:pt idx="6399">
                  <c:v>-1.06</c:v>
                </c:pt>
                <c:pt idx="6400">
                  <c:v>-1.3</c:v>
                </c:pt>
                <c:pt idx="6401">
                  <c:v>-1.5</c:v>
                </c:pt>
                <c:pt idx="6402">
                  <c:v>-1.66</c:v>
                </c:pt>
                <c:pt idx="6403">
                  <c:v>-1.7</c:v>
                </c:pt>
                <c:pt idx="6404">
                  <c:v>-1.62</c:v>
                </c:pt>
                <c:pt idx="6405">
                  <c:v>-1.5</c:v>
                </c:pt>
                <c:pt idx="6406">
                  <c:v>-1.34</c:v>
                </c:pt>
                <c:pt idx="6407">
                  <c:v>-1.18</c:v>
                </c:pt>
                <c:pt idx="6408">
                  <c:v>-0.98</c:v>
                </c:pt>
                <c:pt idx="6409">
                  <c:v>-0.78</c:v>
                </c:pt>
                <c:pt idx="6410">
                  <c:v>-0.62</c:v>
                </c:pt>
                <c:pt idx="6411">
                  <c:v>-0.42</c:v>
                </c:pt>
                <c:pt idx="6412">
                  <c:v>-0.3</c:v>
                </c:pt>
                <c:pt idx="6413">
                  <c:v>-0.14000000000000001</c:v>
                </c:pt>
                <c:pt idx="6414">
                  <c:v>-0.06</c:v>
                </c:pt>
                <c:pt idx="6415">
                  <c:v>-0.06</c:v>
                </c:pt>
                <c:pt idx="6416">
                  <c:v>0.02</c:v>
                </c:pt>
                <c:pt idx="6417">
                  <c:v>0.02</c:v>
                </c:pt>
                <c:pt idx="6418">
                  <c:v>0.06</c:v>
                </c:pt>
                <c:pt idx="6419">
                  <c:v>0.06</c:v>
                </c:pt>
                <c:pt idx="6420">
                  <c:v>0.14000000000000001</c:v>
                </c:pt>
                <c:pt idx="6421">
                  <c:v>0.14000000000000001</c:v>
                </c:pt>
                <c:pt idx="6422">
                  <c:v>0.14000000000000001</c:v>
                </c:pt>
                <c:pt idx="6423">
                  <c:v>0.22</c:v>
                </c:pt>
                <c:pt idx="6424">
                  <c:v>0.22</c:v>
                </c:pt>
                <c:pt idx="6425">
                  <c:v>0.22</c:v>
                </c:pt>
                <c:pt idx="6426">
                  <c:v>0.22</c:v>
                </c:pt>
                <c:pt idx="6427">
                  <c:v>0.26</c:v>
                </c:pt>
                <c:pt idx="6428">
                  <c:v>0.26</c:v>
                </c:pt>
                <c:pt idx="6429">
                  <c:v>0.26</c:v>
                </c:pt>
                <c:pt idx="6430">
                  <c:v>0.26</c:v>
                </c:pt>
                <c:pt idx="6431">
                  <c:v>0.22</c:v>
                </c:pt>
                <c:pt idx="6432">
                  <c:v>0.22</c:v>
                </c:pt>
                <c:pt idx="6433">
                  <c:v>0.26</c:v>
                </c:pt>
                <c:pt idx="6434">
                  <c:v>0.3</c:v>
                </c:pt>
                <c:pt idx="6435">
                  <c:v>0.42</c:v>
                </c:pt>
                <c:pt idx="6436">
                  <c:v>0.42</c:v>
                </c:pt>
                <c:pt idx="6437">
                  <c:v>0.5</c:v>
                </c:pt>
                <c:pt idx="6438">
                  <c:v>0.5</c:v>
                </c:pt>
                <c:pt idx="6439">
                  <c:v>0.78</c:v>
                </c:pt>
                <c:pt idx="6440">
                  <c:v>1.26</c:v>
                </c:pt>
                <c:pt idx="6441">
                  <c:v>1.74</c:v>
                </c:pt>
                <c:pt idx="6442">
                  <c:v>2.06</c:v>
                </c:pt>
                <c:pt idx="6443">
                  <c:v>2.34</c:v>
                </c:pt>
                <c:pt idx="6444">
                  <c:v>2.5</c:v>
                </c:pt>
                <c:pt idx="6445">
                  <c:v>2.54</c:v>
                </c:pt>
                <c:pt idx="6446">
                  <c:v>2.54</c:v>
                </c:pt>
                <c:pt idx="6447">
                  <c:v>2.62</c:v>
                </c:pt>
                <c:pt idx="6448">
                  <c:v>2.66</c:v>
                </c:pt>
                <c:pt idx="6449">
                  <c:v>2.74</c:v>
                </c:pt>
                <c:pt idx="6450">
                  <c:v>2.54</c:v>
                </c:pt>
                <c:pt idx="6451">
                  <c:v>2.2599999999999998</c:v>
                </c:pt>
                <c:pt idx="6452">
                  <c:v>1.98</c:v>
                </c:pt>
                <c:pt idx="6453">
                  <c:v>1.74</c:v>
                </c:pt>
                <c:pt idx="6454">
                  <c:v>1.46</c:v>
                </c:pt>
                <c:pt idx="6455">
                  <c:v>1.1399999999999999</c:v>
                </c:pt>
                <c:pt idx="6456">
                  <c:v>0.7</c:v>
                </c:pt>
                <c:pt idx="6457">
                  <c:v>0.34</c:v>
                </c:pt>
                <c:pt idx="6458">
                  <c:v>0.02</c:v>
                </c:pt>
                <c:pt idx="6459">
                  <c:v>-0.42</c:v>
                </c:pt>
                <c:pt idx="6460">
                  <c:v>-0.7</c:v>
                </c:pt>
                <c:pt idx="6461">
                  <c:v>-0.9</c:v>
                </c:pt>
                <c:pt idx="6462">
                  <c:v>-1.26</c:v>
                </c:pt>
                <c:pt idx="6463">
                  <c:v>-1.38</c:v>
                </c:pt>
                <c:pt idx="6464">
                  <c:v>-1.62</c:v>
                </c:pt>
                <c:pt idx="6465">
                  <c:v>-1.62</c:v>
                </c:pt>
                <c:pt idx="6466">
                  <c:v>-1.5</c:v>
                </c:pt>
                <c:pt idx="6467">
                  <c:v>-1.34</c:v>
                </c:pt>
                <c:pt idx="6468">
                  <c:v>-1.06</c:v>
                </c:pt>
                <c:pt idx="6469">
                  <c:v>-0.98</c:v>
                </c:pt>
                <c:pt idx="6470">
                  <c:v>-0.86</c:v>
                </c:pt>
                <c:pt idx="6471">
                  <c:v>-0.74</c:v>
                </c:pt>
                <c:pt idx="6472">
                  <c:v>-0.7</c:v>
                </c:pt>
                <c:pt idx="6473">
                  <c:v>-0.62</c:v>
                </c:pt>
                <c:pt idx="6474">
                  <c:v>-0.66</c:v>
                </c:pt>
                <c:pt idx="6475">
                  <c:v>-0.66</c:v>
                </c:pt>
                <c:pt idx="6476">
                  <c:v>-0.7</c:v>
                </c:pt>
                <c:pt idx="6477">
                  <c:v>-0.74</c:v>
                </c:pt>
                <c:pt idx="6478">
                  <c:v>-0.7</c:v>
                </c:pt>
                <c:pt idx="6479">
                  <c:v>-0.66</c:v>
                </c:pt>
                <c:pt idx="6480">
                  <c:v>-0.57999999999999996</c:v>
                </c:pt>
                <c:pt idx="6481">
                  <c:v>-0.54</c:v>
                </c:pt>
                <c:pt idx="6482">
                  <c:v>-0.42</c:v>
                </c:pt>
                <c:pt idx="6483">
                  <c:v>-0.26</c:v>
                </c:pt>
                <c:pt idx="6484">
                  <c:v>-0.18</c:v>
                </c:pt>
                <c:pt idx="6485">
                  <c:v>-0.1</c:v>
                </c:pt>
                <c:pt idx="6486">
                  <c:v>-0.06</c:v>
                </c:pt>
                <c:pt idx="6487">
                  <c:v>-0.06</c:v>
                </c:pt>
                <c:pt idx="6488">
                  <c:v>-0.1</c:v>
                </c:pt>
                <c:pt idx="6489">
                  <c:v>-0.1</c:v>
                </c:pt>
                <c:pt idx="6490">
                  <c:v>-0.1</c:v>
                </c:pt>
                <c:pt idx="6491">
                  <c:v>-0.06</c:v>
                </c:pt>
                <c:pt idx="6492">
                  <c:v>0.02</c:v>
                </c:pt>
                <c:pt idx="6493">
                  <c:v>-0.02</c:v>
                </c:pt>
                <c:pt idx="6494">
                  <c:v>-0.06</c:v>
                </c:pt>
                <c:pt idx="6495">
                  <c:v>-0.26</c:v>
                </c:pt>
                <c:pt idx="6496">
                  <c:v>-0.42</c:v>
                </c:pt>
                <c:pt idx="6497">
                  <c:v>-0.46</c:v>
                </c:pt>
                <c:pt idx="6498">
                  <c:v>-0.62</c:v>
                </c:pt>
                <c:pt idx="6499">
                  <c:v>-0.66</c:v>
                </c:pt>
                <c:pt idx="6500">
                  <c:v>-0.78</c:v>
                </c:pt>
                <c:pt idx="6501">
                  <c:v>-0.82</c:v>
                </c:pt>
                <c:pt idx="6502">
                  <c:v>-0.94</c:v>
                </c:pt>
                <c:pt idx="6503">
                  <c:v>-1.02</c:v>
                </c:pt>
                <c:pt idx="6504">
                  <c:v>-1.1000000000000001</c:v>
                </c:pt>
                <c:pt idx="6505">
                  <c:v>-1.1399999999999999</c:v>
                </c:pt>
                <c:pt idx="6506">
                  <c:v>-1.18</c:v>
                </c:pt>
                <c:pt idx="6507">
                  <c:v>-1.18</c:v>
                </c:pt>
                <c:pt idx="6508">
                  <c:v>-1.1399999999999999</c:v>
                </c:pt>
                <c:pt idx="6509">
                  <c:v>-1.1000000000000001</c:v>
                </c:pt>
                <c:pt idx="6510">
                  <c:v>-1.02</c:v>
                </c:pt>
                <c:pt idx="6511">
                  <c:v>-0.9</c:v>
                </c:pt>
                <c:pt idx="6512">
                  <c:v>-0.82</c:v>
                </c:pt>
                <c:pt idx="6513">
                  <c:v>-0.74</c:v>
                </c:pt>
                <c:pt idx="6514">
                  <c:v>-0.62</c:v>
                </c:pt>
                <c:pt idx="6515">
                  <c:v>-0.5</c:v>
                </c:pt>
                <c:pt idx="6516">
                  <c:v>-0.38</c:v>
                </c:pt>
                <c:pt idx="6517">
                  <c:v>-0.3</c:v>
                </c:pt>
                <c:pt idx="6518">
                  <c:v>-0.18</c:v>
                </c:pt>
                <c:pt idx="6519">
                  <c:v>-0.02</c:v>
                </c:pt>
                <c:pt idx="6520">
                  <c:v>0.02</c:v>
                </c:pt>
                <c:pt idx="6521">
                  <c:v>0.06</c:v>
                </c:pt>
                <c:pt idx="6522">
                  <c:v>0.06</c:v>
                </c:pt>
                <c:pt idx="6523">
                  <c:v>0.1</c:v>
                </c:pt>
                <c:pt idx="6524">
                  <c:v>0.18</c:v>
                </c:pt>
                <c:pt idx="6525">
                  <c:v>0.42</c:v>
                </c:pt>
                <c:pt idx="6526">
                  <c:v>0.86</c:v>
                </c:pt>
                <c:pt idx="6527">
                  <c:v>1.54</c:v>
                </c:pt>
                <c:pt idx="6528">
                  <c:v>2.1</c:v>
                </c:pt>
                <c:pt idx="6529">
                  <c:v>2.7</c:v>
                </c:pt>
                <c:pt idx="6530">
                  <c:v>3.14</c:v>
                </c:pt>
                <c:pt idx="6531">
                  <c:v>3.58</c:v>
                </c:pt>
                <c:pt idx="6532">
                  <c:v>3.86</c:v>
                </c:pt>
                <c:pt idx="6533">
                  <c:v>4.22</c:v>
                </c:pt>
                <c:pt idx="6534">
                  <c:v>4.42</c:v>
                </c:pt>
                <c:pt idx="6535">
                  <c:v>4.46</c:v>
                </c:pt>
                <c:pt idx="6536">
                  <c:v>4.1399999999999997</c:v>
                </c:pt>
                <c:pt idx="6537">
                  <c:v>3.46</c:v>
                </c:pt>
                <c:pt idx="6538">
                  <c:v>2.62</c:v>
                </c:pt>
                <c:pt idx="6539">
                  <c:v>1.62</c:v>
                </c:pt>
                <c:pt idx="6540">
                  <c:v>0.7</c:v>
                </c:pt>
                <c:pt idx="6541">
                  <c:v>0.02</c:v>
                </c:pt>
                <c:pt idx="6542">
                  <c:v>-0.54</c:v>
                </c:pt>
                <c:pt idx="6543">
                  <c:v>-0.98</c:v>
                </c:pt>
                <c:pt idx="6544">
                  <c:v>-1.42</c:v>
                </c:pt>
                <c:pt idx="6545">
                  <c:v>-1.74</c:v>
                </c:pt>
                <c:pt idx="6546">
                  <c:v>-1.98</c:v>
                </c:pt>
                <c:pt idx="6547">
                  <c:v>-2.02</c:v>
                </c:pt>
                <c:pt idx="6548">
                  <c:v>-1.9</c:v>
                </c:pt>
                <c:pt idx="6549">
                  <c:v>-1.74</c:v>
                </c:pt>
                <c:pt idx="6550">
                  <c:v>-1.66</c:v>
                </c:pt>
                <c:pt idx="6551">
                  <c:v>-1.5</c:v>
                </c:pt>
                <c:pt idx="6552">
                  <c:v>-1.38</c:v>
                </c:pt>
                <c:pt idx="6553">
                  <c:v>-1.22</c:v>
                </c:pt>
                <c:pt idx="6554">
                  <c:v>-1.1399999999999999</c:v>
                </c:pt>
                <c:pt idx="6555">
                  <c:v>-1.1000000000000001</c:v>
                </c:pt>
                <c:pt idx="6556">
                  <c:v>-1.02</c:v>
                </c:pt>
                <c:pt idx="6557">
                  <c:v>-0.98</c:v>
                </c:pt>
                <c:pt idx="6558">
                  <c:v>-0.9</c:v>
                </c:pt>
                <c:pt idx="6559">
                  <c:v>-0.78</c:v>
                </c:pt>
                <c:pt idx="6560">
                  <c:v>-0.7</c:v>
                </c:pt>
                <c:pt idx="6561">
                  <c:v>-0.5</c:v>
                </c:pt>
                <c:pt idx="6562">
                  <c:v>-0.38</c:v>
                </c:pt>
                <c:pt idx="6563">
                  <c:v>-0.22</c:v>
                </c:pt>
                <c:pt idx="6564">
                  <c:v>-0.18</c:v>
                </c:pt>
                <c:pt idx="6565">
                  <c:v>-0.1</c:v>
                </c:pt>
                <c:pt idx="6566">
                  <c:v>-0.06</c:v>
                </c:pt>
                <c:pt idx="6567">
                  <c:v>0.02</c:v>
                </c:pt>
                <c:pt idx="6568">
                  <c:v>0.02</c:v>
                </c:pt>
                <c:pt idx="6569">
                  <c:v>0.1</c:v>
                </c:pt>
                <c:pt idx="6570">
                  <c:v>0.14000000000000001</c:v>
                </c:pt>
                <c:pt idx="6571">
                  <c:v>0.26</c:v>
                </c:pt>
                <c:pt idx="6572">
                  <c:v>0.26</c:v>
                </c:pt>
                <c:pt idx="6573">
                  <c:v>0.34</c:v>
                </c:pt>
                <c:pt idx="6574">
                  <c:v>0.34</c:v>
                </c:pt>
                <c:pt idx="6575">
                  <c:v>0.46</c:v>
                </c:pt>
                <c:pt idx="6576">
                  <c:v>0.54</c:v>
                </c:pt>
                <c:pt idx="6577">
                  <c:v>0.62</c:v>
                </c:pt>
                <c:pt idx="6578">
                  <c:v>0.66</c:v>
                </c:pt>
                <c:pt idx="6579">
                  <c:v>0.7</c:v>
                </c:pt>
                <c:pt idx="6580">
                  <c:v>0.62</c:v>
                </c:pt>
                <c:pt idx="6581">
                  <c:v>0.38</c:v>
                </c:pt>
                <c:pt idx="6582">
                  <c:v>0.1</c:v>
                </c:pt>
                <c:pt idx="6583">
                  <c:v>-0.18</c:v>
                </c:pt>
                <c:pt idx="6584">
                  <c:v>-0.5</c:v>
                </c:pt>
                <c:pt idx="6585">
                  <c:v>-0.66</c:v>
                </c:pt>
                <c:pt idx="6586">
                  <c:v>-0.9</c:v>
                </c:pt>
                <c:pt idx="6587">
                  <c:v>-1.1399999999999999</c:v>
                </c:pt>
                <c:pt idx="6588">
                  <c:v>-1.42</c:v>
                </c:pt>
                <c:pt idx="6589">
                  <c:v>-1.58</c:v>
                </c:pt>
                <c:pt idx="6590">
                  <c:v>-1.74</c:v>
                </c:pt>
                <c:pt idx="6591">
                  <c:v>-1.82</c:v>
                </c:pt>
                <c:pt idx="6592">
                  <c:v>-1.7</c:v>
                </c:pt>
                <c:pt idx="6593">
                  <c:v>-1.5</c:v>
                </c:pt>
                <c:pt idx="6594">
                  <c:v>-1.3</c:v>
                </c:pt>
                <c:pt idx="6595">
                  <c:v>-1.02</c:v>
                </c:pt>
                <c:pt idx="6596">
                  <c:v>-0.9</c:v>
                </c:pt>
                <c:pt idx="6597">
                  <c:v>-0.7</c:v>
                </c:pt>
                <c:pt idx="6598">
                  <c:v>-0.5</c:v>
                </c:pt>
                <c:pt idx="6599">
                  <c:v>-0.38</c:v>
                </c:pt>
                <c:pt idx="6600">
                  <c:v>-0.26</c:v>
                </c:pt>
                <c:pt idx="6601">
                  <c:v>-0.14000000000000001</c:v>
                </c:pt>
                <c:pt idx="6602">
                  <c:v>-0.18</c:v>
                </c:pt>
                <c:pt idx="6603">
                  <c:v>-0.1</c:v>
                </c:pt>
                <c:pt idx="6604">
                  <c:v>-0.06</c:v>
                </c:pt>
                <c:pt idx="6605">
                  <c:v>-0.02</c:v>
                </c:pt>
                <c:pt idx="6606">
                  <c:v>-0.02</c:v>
                </c:pt>
                <c:pt idx="6607">
                  <c:v>0.06</c:v>
                </c:pt>
                <c:pt idx="6608">
                  <c:v>0.1</c:v>
                </c:pt>
                <c:pt idx="6609">
                  <c:v>0.18</c:v>
                </c:pt>
                <c:pt idx="6610">
                  <c:v>0.18</c:v>
                </c:pt>
                <c:pt idx="6611">
                  <c:v>0.26</c:v>
                </c:pt>
                <c:pt idx="6612">
                  <c:v>0.3</c:v>
                </c:pt>
                <c:pt idx="6613">
                  <c:v>0.38</c:v>
                </c:pt>
                <c:pt idx="6614">
                  <c:v>0.38</c:v>
                </c:pt>
                <c:pt idx="6615">
                  <c:v>0.38</c:v>
                </c:pt>
                <c:pt idx="6616">
                  <c:v>0.3</c:v>
                </c:pt>
                <c:pt idx="6617">
                  <c:v>0.3</c:v>
                </c:pt>
                <c:pt idx="6618">
                  <c:v>0.22</c:v>
                </c:pt>
                <c:pt idx="6619">
                  <c:v>0.22</c:v>
                </c:pt>
                <c:pt idx="6620">
                  <c:v>0.22</c:v>
                </c:pt>
                <c:pt idx="6621">
                  <c:v>0.26</c:v>
                </c:pt>
                <c:pt idx="6622">
                  <c:v>0.3</c:v>
                </c:pt>
                <c:pt idx="6623">
                  <c:v>0.34</c:v>
                </c:pt>
                <c:pt idx="6624">
                  <c:v>0.3</c:v>
                </c:pt>
                <c:pt idx="6625">
                  <c:v>0.42</c:v>
                </c:pt>
                <c:pt idx="6626">
                  <c:v>0.74</c:v>
                </c:pt>
                <c:pt idx="6627">
                  <c:v>1.34</c:v>
                </c:pt>
                <c:pt idx="6628">
                  <c:v>1.94</c:v>
                </c:pt>
                <c:pt idx="6629">
                  <c:v>2.5</c:v>
                </c:pt>
                <c:pt idx="6630">
                  <c:v>2.86</c:v>
                </c:pt>
                <c:pt idx="6631">
                  <c:v>3.22</c:v>
                </c:pt>
                <c:pt idx="6632">
                  <c:v>3.5</c:v>
                </c:pt>
                <c:pt idx="6633">
                  <c:v>3.74</c:v>
                </c:pt>
                <c:pt idx="6634">
                  <c:v>3.86</c:v>
                </c:pt>
                <c:pt idx="6635">
                  <c:v>3.82</c:v>
                </c:pt>
                <c:pt idx="6636">
                  <c:v>3.66</c:v>
                </c:pt>
                <c:pt idx="6637">
                  <c:v>3.3</c:v>
                </c:pt>
                <c:pt idx="6638">
                  <c:v>2.74</c:v>
                </c:pt>
                <c:pt idx="6639">
                  <c:v>1.86</c:v>
                </c:pt>
                <c:pt idx="6640">
                  <c:v>0.9</c:v>
                </c:pt>
                <c:pt idx="6641">
                  <c:v>0.06</c:v>
                </c:pt>
                <c:pt idx="6642">
                  <c:v>-0.5</c:v>
                </c:pt>
                <c:pt idx="6643">
                  <c:v>-0.86</c:v>
                </c:pt>
                <c:pt idx="6644">
                  <c:v>-1.26</c:v>
                </c:pt>
                <c:pt idx="6645">
                  <c:v>-1.54</c:v>
                </c:pt>
                <c:pt idx="6646">
                  <c:v>-1.66</c:v>
                </c:pt>
                <c:pt idx="6647">
                  <c:v>-1.7</c:v>
                </c:pt>
                <c:pt idx="6648">
                  <c:v>-1.66</c:v>
                </c:pt>
                <c:pt idx="6649">
                  <c:v>-1.54</c:v>
                </c:pt>
                <c:pt idx="6650">
                  <c:v>-1.34</c:v>
                </c:pt>
                <c:pt idx="6651">
                  <c:v>-1.1399999999999999</c:v>
                </c:pt>
                <c:pt idx="6652">
                  <c:v>-0.98</c:v>
                </c:pt>
                <c:pt idx="6653">
                  <c:v>-0.98</c:v>
                </c:pt>
                <c:pt idx="6654">
                  <c:v>-0.9</c:v>
                </c:pt>
                <c:pt idx="6655">
                  <c:v>-0.86</c:v>
                </c:pt>
                <c:pt idx="6656">
                  <c:v>-0.82</c:v>
                </c:pt>
                <c:pt idx="6657">
                  <c:v>-0.82</c:v>
                </c:pt>
                <c:pt idx="6658">
                  <c:v>-0.74</c:v>
                </c:pt>
                <c:pt idx="6659">
                  <c:v>-0.82</c:v>
                </c:pt>
                <c:pt idx="6660">
                  <c:v>-0.74</c:v>
                </c:pt>
                <c:pt idx="6661">
                  <c:v>-0.74</c:v>
                </c:pt>
                <c:pt idx="6662">
                  <c:v>-0.62</c:v>
                </c:pt>
                <c:pt idx="6663">
                  <c:v>-0.5</c:v>
                </c:pt>
                <c:pt idx="6664">
                  <c:v>-0.5</c:v>
                </c:pt>
                <c:pt idx="6665">
                  <c:v>-0.42</c:v>
                </c:pt>
                <c:pt idx="6666">
                  <c:v>-0.46</c:v>
                </c:pt>
                <c:pt idx="6667">
                  <c:v>-0.54</c:v>
                </c:pt>
                <c:pt idx="6668">
                  <c:v>-0.5</c:v>
                </c:pt>
                <c:pt idx="6669">
                  <c:v>-0.42</c:v>
                </c:pt>
                <c:pt idx="6670">
                  <c:v>-0.38</c:v>
                </c:pt>
                <c:pt idx="6671">
                  <c:v>-0.22</c:v>
                </c:pt>
                <c:pt idx="6672">
                  <c:v>-0.14000000000000001</c:v>
                </c:pt>
                <c:pt idx="6673">
                  <c:v>-0.06</c:v>
                </c:pt>
                <c:pt idx="6674">
                  <c:v>-0.06</c:v>
                </c:pt>
                <c:pt idx="6675">
                  <c:v>0.02</c:v>
                </c:pt>
                <c:pt idx="6676">
                  <c:v>0.1</c:v>
                </c:pt>
                <c:pt idx="6677">
                  <c:v>0.18</c:v>
                </c:pt>
                <c:pt idx="6678">
                  <c:v>0.26</c:v>
                </c:pt>
                <c:pt idx="6679">
                  <c:v>0.3</c:v>
                </c:pt>
                <c:pt idx="6680">
                  <c:v>0.22</c:v>
                </c:pt>
                <c:pt idx="6681">
                  <c:v>0.18</c:v>
                </c:pt>
                <c:pt idx="6682">
                  <c:v>-0.06</c:v>
                </c:pt>
                <c:pt idx="6683">
                  <c:v>-0.46</c:v>
                </c:pt>
                <c:pt idx="6684">
                  <c:v>-0.74</c:v>
                </c:pt>
                <c:pt idx="6685">
                  <c:v>-0.9</c:v>
                </c:pt>
                <c:pt idx="6686">
                  <c:v>-1.02</c:v>
                </c:pt>
                <c:pt idx="6687">
                  <c:v>-1.22</c:v>
                </c:pt>
                <c:pt idx="6688">
                  <c:v>-1.34</c:v>
                </c:pt>
                <c:pt idx="6689">
                  <c:v>-1.5</c:v>
                </c:pt>
                <c:pt idx="6690">
                  <c:v>-1.62</c:v>
                </c:pt>
                <c:pt idx="6691">
                  <c:v>-1.7</c:v>
                </c:pt>
                <c:pt idx="6692">
                  <c:v>-1.66</c:v>
                </c:pt>
                <c:pt idx="6693">
                  <c:v>-1.5</c:v>
                </c:pt>
                <c:pt idx="6694">
                  <c:v>-1.3</c:v>
                </c:pt>
                <c:pt idx="6695">
                  <c:v>-1.06</c:v>
                </c:pt>
                <c:pt idx="6696">
                  <c:v>-0.82</c:v>
                </c:pt>
                <c:pt idx="6697">
                  <c:v>-0.62</c:v>
                </c:pt>
                <c:pt idx="6698">
                  <c:v>-0.42</c:v>
                </c:pt>
                <c:pt idx="6699">
                  <c:v>-0.34</c:v>
                </c:pt>
                <c:pt idx="6700">
                  <c:v>-0.22</c:v>
                </c:pt>
                <c:pt idx="6701">
                  <c:v>-0.1</c:v>
                </c:pt>
                <c:pt idx="6702">
                  <c:v>-0.1</c:v>
                </c:pt>
                <c:pt idx="6703">
                  <c:v>-0.06</c:v>
                </c:pt>
                <c:pt idx="6704">
                  <c:v>-0.06</c:v>
                </c:pt>
                <c:pt idx="6705">
                  <c:v>-0.1</c:v>
                </c:pt>
                <c:pt idx="6706">
                  <c:v>-0.1</c:v>
                </c:pt>
                <c:pt idx="6707">
                  <c:v>0.02</c:v>
                </c:pt>
                <c:pt idx="6708">
                  <c:v>-0.02</c:v>
                </c:pt>
                <c:pt idx="6709">
                  <c:v>0.02</c:v>
                </c:pt>
                <c:pt idx="6710">
                  <c:v>0.1</c:v>
                </c:pt>
                <c:pt idx="6711">
                  <c:v>0.14000000000000001</c:v>
                </c:pt>
                <c:pt idx="6712">
                  <c:v>0.18</c:v>
                </c:pt>
                <c:pt idx="6713">
                  <c:v>0.3</c:v>
                </c:pt>
                <c:pt idx="6714">
                  <c:v>0.34</c:v>
                </c:pt>
                <c:pt idx="6715">
                  <c:v>0.46</c:v>
                </c:pt>
                <c:pt idx="6716">
                  <c:v>0.7</c:v>
                </c:pt>
                <c:pt idx="6717">
                  <c:v>1.1000000000000001</c:v>
                </c:pt>
                <c:pt idx="6718">
                  <c:v>1.62</c:v>
                </c:pt>
                <c:pt idx="6719">
                  <c:v>2.2200000000000002</c:v>
                </c:pt>
                <c:pt idx="6720">
                  <c:v>2.7</c:v>
                </c:pt>
                <c:pt idx="6721">
                  <c:v>3.14</c:v>
                </c:pt>
                <c:pt idx="6722">
                  <c:v>3.5</c:v>
                </c:pt>
                <c:pt idx="6723">
                  <c:v>3.86</c:v>
                </c:pt>
                <c:pt idx="6724">
                  <c:v>4.0999999999999996</c:v>
                </c:pt>
                <c:pt idx="6725">
                  <c:v>4.26</c:v>
                </c:pt>
                <c:pt idx="6726">
                  <c:v>4.1399999999999997</c:v>
                </c:pt>
                <c:pt idx="6727">
                  <c:v>3.9</c:v>
                </c:pt>
                <c:pt idx="6728">
                  <c:v>3.38</c:v>
                </c:pt>
                <c:pt idx="6729">
                  <c:v>2.7</c:v>
                </c:pt>
                <c:pt idx="6730">
                  <c:v>2.06</c:v>
                </c:pt>
                <c:pt idx="6731">
                  <c:v>1.5</c:v>
                </c:pt>
                <c:pt idx="6732">
                  <c:v>0.74</c:v>
                </c:pt>
                <c:pt idx="6733">
                  <c:v>0.02</c:v>
                </c:pt>
                <c:pt idx="6734">
                  <c:v>-0.7</c:v>
                </c:pt>
                <c:pt idx="6735">
                  <c:v>-1.3</c:v>
                </c:pt>
                <c:pt idx="6736">
                  <c:v>-1.62</c:v>
                </c:pt>
                <c:pt idx="6737">
                  <c:v>-1.86</c:v>
                </c:pt>
                <c:pt idx="6738">
                  <c:v>-1.94</c:v>
                </c:pt>
                <c:pt idx="6739">
                  <c:v>-1.94</c:v>
                </c:pt>
                <c:pt idx="6740">
                  <c:v>-1.94</c:v>
                </c:pt>
                <c:pt idx="6741">
                  <c:v>-1.86</c:v>
                </c:pt>
                <c:pt idx="6742">
                  <c:v>-1.82</c:v>
                </c:pt>
                <c:pt idx="6743">
                  <c:v>-1.58</c:v>
                </c:pt>
                <c:pt idx="6744">
                  <c:v>-1.34</c:v>
                </c:pt>
                <c:pt idx="6745">
                  <c:v>-1.02</c:v>
                </c:pt>
                <c:pt idx="6746">
                  <c:v>-0.82</c:v>
                </c:pt>
                <c:pt idx="6747">
                  <c:v>-0.7</c:v>
                </c:pt>
                <c:pt idx="6748">
                  <c:v>-0.66</c:v>
                </c:pt>
                <c:pt idx="6749">
                  <c:v>-0.57999999999999996</c:v>
                </c:pt>
                <c:pt idx="6750">
                  <c:v>-0.54</c:v>
                </c:pt>
                <c:pt idx="6751">
                  <c:v>-0.5</c:v>
                </c:pt>
                <c:pt idx="6752">
                  <c:v>-0.54</c:v>
                </c:pt>
                <c:pt idx="6753">
                  <c:v>-0.57999999999999996</c:v>
                </c:pt>
                <c:pt idx="6754">
                  <c:v>-0.57999999999999996</c:v>
                </c:pt>
                <c:pt idx="6755">
                  <c:v>-0.54</c:v>
                </c:pt>
                <c:pt idx="6756">
                  <c:v>-0.46</c:v>
                </c:pt>
                <c:pt idx="6757">
                  <c:v>-0.38</c:v>
                </c:pt>
                <c:pt idx="6758">
                  <c:v>-0.22</c:v>
                </c:pt>
                <c:pt idx="6759">
                  <c:v>-0.22</c:v>
                </c:pt>
                <c:pt idx="6760">
                  <c:v>-0.14000000000000001</c:v>
                </c:pt>
                <c:pt idx="6761">
                  <c:v>-0.02</c:v>
                </c:pt>
                <c:pt idx="6762">
                  <c:v>0.14000000000000001</c:v>
                </c:pt>
                <c:pt idx="6763">
                  <c:v>0.14000000000000001</c:v>
                </c:pt>
                <c:pt idx="6764">
                  <c:v>0.18</c:v>
                </c:pt>
                <c:pt idx="6765">
                  <c:v>0.3</c:v>
                </c:pt>
                <c:pt idx="6766">
                  <c:v>0.3</c:v>
                </c:pt>
                <c:pt idx="6767">
                  <c:v>0.34</c:v>
                </c:pt>
                <c:pt idx="6768">
                  <c:v>0.38</c:v>
                </c:pt>
                <c:pt idx="6769">
                  <c:v>0.42</c:v>
                </c:pt>
                <c:pt idx="6770">
                  <c:v>0.38</c:v>
                </c:pt>
                <c:pt idx="6771">
                  <c:v>0.34</c:v>
                </c:pt>
                <c:pt idx="6772">
                  <c:v>0.18</c:v>
                </c:pt>
                <c:pt idx="6773">
                  <c:v>-0.02</c:v>
                </c:pt>
                <c:pt idx="6774">
                  <c:v>-0.26</c:v>
                </c:pt>
                <c:pt idx="6775">
                  <c:v>-0.46</c:v>
                </c:pt>
                <c:pt idx="6776">
                  <c:v>-0.82</c:v>
                </c:pt>
                <c:pt idx="6777">
                  <c:v>-1.02</c:v>
                </c:pt>
                <c:pt idx="6778">
                  <c:v>-1.22</c:v>
                </c:pt>
                <c:pt idx="6779">
                  <c:v>-1.5</c:v>
                </c:pt>
                <c:pt idx="6780">
                  <c:v>-1.66</c:v>
                </c:pt>
                <c:pt idx="6781">
                  <c:v>-1.74</c:v>
                </c:pt>
                <c:pt idx="6782">
                  <c:v>-1.74</c:v>
                </c:pt>
                <c:pt idx="6783">
                  <c:v>-1.7</c:v>
                </c:pt>
                <c:pt idx="6784">
                  <c:v>-1.66</c:v>
                </c:pt>
                <c:pt idx="6785">
                  <c:v>-1.5</c:v>
                </c:pt>
                <c:pt idx="6786">
                  <c:v>-1.34</c:v>
                </c:pt>
                <c:pt idx="6787">
                  <c:v>-1.1399999999999999</c:v>
                </c:pt>
                <c:pt idx="6788">
                  <c:v>-0.9</c:v>
                </c:pt>
                <c:pt idx="6789">
                  <c:v>-0.62</c:v>
                </c:pt>
                <c:pt idx="6790">
                  <c:v>-0.46</c:v>
                </c:pt>
                <c:pt idx="6791">
                  <c:v>-0.34</c:v>
                </c:pt>
                <c:pt idx="6792">
                  <c:v>-0.26</c:v>
                </c:pt>
                <c:pt idx="6793">
                  <c:v>-0.22</c:v>
                </c:pt>
                <c:pt idx="6794">
                  <c:v>-0.14000000000000001</c:v>
                </c:pt>
                <c:pt idx="6795">
                  <c:v>-0.06</c:v>
                </c:pt>
                <c:pt idx="6796">
                  <c:v>0.02</c:v>
                </c:pt>
                <c:pt idx="6797">
                  <c:v>0.06</c:v>
                </c:pt>
                <c:pt idx="6798">
                  <c:v>0.06</c:v>
                </c:pt>
                <c:pt idx="6799">
                  <c:v>0.1</c:v>
                </c:pt>
                <c:pt idx="6800">
                  <c:v>0.06</c:v>
                </c:pt>
                <c:pt idx="6801">
                  <c:v>0.1</c:v>
                </c:pt>
                <c:pt idx="6802">
                  <c:v>0.14000000000000001</c:v>
                </c:pt>
                <c:pt idx="6803">
                  <c:v>0.18</c:v>
                </c:pt>
                <c:pt idx="6804">
                  <c:v>0.18</c:v>
                </c:pt>
                <c:pt idx="6805">
                  <c:v>0.14000000000000001</c:v>
                </c:pt>
                <c:pt idx="6806">
                  <c:v>0.18</c:v>
                </c:pt>
                <c:pt idx="6807">
                  <c:v>0.22</c:v>
                </c:pt>
                <c:pt idx="6808">
                  <c:v>0.22</c:v>
                </c:pt>
                <c:pt idx="6809">
                  <c:v>0.3</c:v>
                </c:pt>
                <c:pt idx="6810">
                  <c:v>0.38</c:v>
                </c:pt>
                <c:pt idx="6811">
                  <c:v>0.42</c:v>
                </c:pt>
                <c:pt idx="6812">
                  <c:v>0.46</c:v>
                </c:pt>
                <c:pt idx="6813">
                  <c:v>0.66</c:v>
                </c:pt>
                <c:pt idx="6814">
                  <c:v>1.1000000000000001</c:v>
                </c:pt>
                <c:pt idx="6815">
                  <c:v>1.78</c:v>
                </c:pt>
                <c:pt idx="6816">
                  <c:v>2.2200000000000002</c:v>
                </c:pt>
                <c:pt idx="6817">
                  <c:v>2.54</c:v>
                </c:pt>
                <c:pt idx="6818">
                  <c:v>2.74</c:v>
                </c:pt>
                <c:pt idx="6819">
                  <c:v>3.02</c:v>
                </c:pt>
                <c:pt idx="6820">
                  <c:v>3.14</c:v>
                </c:pt>
                <c:pt idx="6821">
                  <c:v>3.42</c:v>
                </c:pt>
                <c:pt idx="6822">
                  <c:v>3.58</c:v>
                </c:pt>
                <c:pt idx="6823">
                  <c:v>3.7</c:v>
                </c:pt>
                <c:pt idx="6824">
                  <c:v>3.42</c:v>
                </c:pt>
                <c:pt idx="6825">
                  <c:v>2.7</c:v>
                </c:pt>
                <c:pt idx="6826">
                  <c:v>1.94</c:v>
                </c:pt>
                <c:pt idx="6827">
                  <c:v>1.34</c:v>
                </c:pt>
                <c:pt idx="6828">
                  <c:v>0.78</c:v>
                </c:pt>
                <c:pt idx="6829">
                  <c:v>0.38</c:v>
                </c:pt>
                <c:pt idx="6830">
                  <c:v>-0.02</c:v>
                </c:pt>
                <c:pt idx="6831">
                  <c:v>-0.34</c:v>
                </c:pt>
                <c:pt idx="6832">
                  <c:v>-0.78</c:v>
                </c:pt>
                <c:pt idx="6833">
                  <c:v>-1.06</c:v>
                </c:pt>
                <c:pt idx="6834">
                  <c:v>-1.18</c:v>
                </c:pt>
                <c:pt idx="6835">
                  <c:v>-1.18</c:v>
                </c:pt>
                <c:pt idx="6836">
                  <c:v>-1.18</c:v>
                </c:pt>
                <c:pt idx="6837">
                  <c:v>-1.1399999999999999</c:v>
                </c:pt>
                <c:pt idx="6838">
                  <c:v>-1.1000000000000001</c:v>
                </c:pt>
                <c:pt idx="6839">
                  <c:v>-1.1000000000000001</c:v>
                </c:pt>
                <c:pt idx="6840">
                  <c:v>-1.06</c:v>
                </c:pt>
                <c:pt idx="6841">
                  <c:v>-1.02</c:v>
                </c:pt>
                <c:pt idx="6842">
                  <c:v>-0.94</c:v>
                </c:pt>
                <c:pt idx="6843">
                  <c:v>-0.86</c:v>
                </c:pt>
                <c:pt idx="6844">
                  <c:v>-0.9</c:v>
                </c:pt>
                <c:pt idx="6845">
                  <c:v>-0.86</c:v>
                </c:pt>
                <c:pt idx="6846">
                  <c:v>-0.82</c:v>
                </c:pt>
                <c:pt idx="6847">
                  <c:v>-0.78</c:v>
                </c:pt>
                <c:pt idx="6848">
                  <c:v>-0.66</c:v>
                </c:pt>
                <c:pt idx="6849">
                  <c:v>-0.54</c:v>
                </c:pt>
                <c:pt idx="6850">
                  <c:v>-0.5</c:v>
                </c:pt>
                <c:pt idx="6851">
                  <c:v>-0.5</c:v>
                </c:pt>
                <c:pt idx="6852">
                  <c:v>-0.46</c:v>
                </c:pt>
                <c:pt idx="6853">
                  <c:v>-0.42</c:v>
                </c:pt>
                <c:pt idx="6854">
                  <c:v>-0.34</c:v>
                </c:pt>
                <c:pt idx="6855">
                  <c:v>-0.38</c:v>
                </c:pt>
                <c:pt idx="6856">
                  <c:v>-0.38</c:v>
                </c:pt>
                <c:pt idx="6857">
                  <c:v>-0.26</c:v>
                </c:pt>
                <c:pt idx="6858">
                  <c:v>-0.18</c:v>
                </c:pt>
                <c:pt idx="6859">
                  <c:v>-0.1</c:v>
                </c:pt>
                <c:pt idx="6860">
                  <c:v>-0.1</c:v>
                </c:pt>
                <c:pt idx="6861">
                  <c:v>-0.02</c:v>
                </c:pt>
                <c:pt idx="6862">
                  <c:v>0.1</c:v>
                </c:pt>
                <c:pt idx="6863">
                  <c:v>0.1</c:v>
                </c:pt>
                <c:pt idx="6864">
                  <c:v>0.14000000000000001</c:v>
                </c:pt>
                <c:pt idx="6865">
                  <c:v>0.22</c:v>
                </c:pt>
                <c:pt idx="6866">
                  <c:v>0.26</c:v>
                </c:pt>
                <c:pt idx="6867">
                  <c:v>0.3</c:v>
                </c:pt>
                <c:pt idx="6868">
                  <c:v>0.18</c:v>
                </c:pt>
                <c:pt idx="6869">
                  <c:v>-0.1</c:v>
                </c:pt>
                <c:pt idx="6870">
                  <c:v>-0.3</c:v>
                </c:pt>
                <c:pt idx="6871">
                  <c:v>-0.5</c:v>
                </c:pt>
                <c:pt idx="6872">
                  <c:v>-0.74</c:v>
                </c:pt>
                <c:pt idx="6873">
                  <c:v>-0.82</c:v>
                </c:pt>
                <c:pt idx="6874">
                  <c:v>-0.98</c:v>
                </c:pt>
                <c:pt idx="6875">
                  <c:v>-1.1399999999999999</c:v>
                </c:pt>
                <c:pt idx="6876">
                  <c:v>-1.34</c:v>
                </c:pt>
                <c:pt idx="6877">
                  <c:v>-1.5</c:v>
                </c:pt>
                <c:pt idx="6878">
                  <c:v>-1.62</c:v>
                </c:pt>
                <c:pt idx="6879">
                  <c:v>-1.5</c:v>
                </c:pt>
                <c:pt idx="6880">
                  <c:v>-1.42</c:v>
                </c:pt>
                <c:pt idx="6881">
                  <c:v>-1.3</c:v>
                </c:pt>
                <c:pt idx="6882">
                  <c:v>-1.18</c:v>
                </c:pt>
                <c:pt idx="6883">
                  <c:v>-1.02</c:v>
                </c:pt>
                <c:pt idx="6884">
                  <c:v>-0.86</c:v>
                </c:pt>
                <c:pt idx="6885">
                  <c:v>-0.7</c:v>
                </c:pt>
                <c:pt idx="6886">
                  <c:v>-0.57999999999999996</c:v>
                </c:pt>
                <c:pt idx="6887">
                  <c:v>-0.42</c:v>
                </c:pt>
                <c:pt idx="6888">
                  <c:v>-0.38</c:v>
                </c:pt>
                <c:pt idx="6889">
                  <c:v>-0.34</c:v>
                </c:pt>
                <c:pt idx="6890">
                  <c:v>-0.26</c:v>
                </c:pt>
                <c:pt idx="6891">
                  <c:v>-0.14000000000000001</c:v>
                </c:pt>
                <c:pt idx="6892">
                  <c:v>-0.14000000000000001</c:v>
                </c:pt>
                <c:pt idx="6893">
                  <c:v>-0.1</c:v>
                </c:pt>
                <c:pt idx="6894">
                  <c:v>-0.06</c:v>
                </c:pt>
                <c:pt idx="6895">
                  <c:v>0.06</c:v>
                </c:pt>
                <c:pt idx="6896">
                  <c:v>0.02</c:v>
                </c:pt>
                <c:pt idx="6897">
                  <c:v>0.02</c:v>
                </c:pt>
                <c:pt idx="6898">
                  <c:v>0.1</c:v>
                </c:pt>
                <c:pt idx="6899">
                  <c:v>0.14000000000000001</c:v>
                </c:pt>
                <c:pt idx="6900">
                  <c:v>0.14000000000000001</c:v>
                </c:pt>
                <c:pt idx="6901">
                  <c:v>0.18</c:v>
                </c:pt>
                <c:pt idx="6902">
                  <c:v>0.18</c:v>
                </c:pt>
                <c:pt idx="6903">
                  <c:v>0.18</c:v>
                </c:pt>
                <c:pt idx="6904">
                  <c:v>0.18</c:v>
                </c:pt>
                <c:pt idx="6905">
                  <c:v>0.22</c:v>
                </c:pt>
                <c:pt idx="6906">
                  <c:v>0.22</c:v>
                </c:pt>
                <c:pt idx="6907">
                  <c:v>0.34</c:v>
                </c:pt>
                <c:pt idx="6908">
                  <c:v>0.34</c:v>
                </c:pt>
                <c:pt idx="6909">
                  <c:v>0.46</c:v>
                </c:pt>
                <c:pt idx="6910">
                  <c:v>0.66</c:v>
                </c:pt>
                <c:pt idx="6911">
                  <c:v>0.86</c:v>
                </c:pt>
                <c:pt idx="6912">
                  <c:v>1.1000000000000001</c:v>
                </c:pt>
                <c:pt idx="6913">
                  <c:v>1.5</c:v>
                </c:pt>
                <c:pt idx="6914">
                  <c:v>1.94</c:v>
                </c:pt>
                <c:pt idx="6915">
                  <c:v>2.38</c:v>
                </c:pt>
                <c:pt idx="6916">
                  <c:v>2.78</c:v>
                </c:pt>
                <c:pt idx="6917">
                  <c:v>3.06</c:v>
                </c:pt>
                <c:pt idx="6918">
                  <c:v>3.26</c:v>
                </c:pt>
                <c:pt idx="6919">
                  <c:v>3.26</c:v>
                </c:pt>
                <c:pt idx="6920">
                  <c:v>3.22</c:v>
                </c:pt>
                <c:pt idx="6921">
                  <c:v>3.26</c:v>
                </c:pt>
                <c:pt idx="6922">
                  <c:v>3.18</c:v>
                </c:pt>
                <c:pt idx="6923">
                  <c:v>3.02</c:v>
                </c:pt>
                <c:pt idx="6924">
                  <c:v>2.62</c:v>
                </c:pt>
                <c:pt idx="6925">
                  <c:v>2.1</c:v>
                </c:pt>
                <c:pt idx="6926">
                  <c:v>1.5</c:v>
                </c:pt>
                <c:pt idx="6927">
                  <c:v>0.82</c:v>
                </c:pt>
                <c:pt idx="6928">
                  <c:v>0.14000000000000001</c:v>
                </c:pt>
                <c:pt idx="6929">
                  <c:v>-0.42</c:v>
                </c:pt>
                <c:pt idx="6930">
                  <c:v>-0.82</c:v>
                </c:pt>
                <c:pt idx="6931">
                  <c:v>-1.1399999999999999</c:v>
                </c:pt>
                <c:pt idx="6932">
                  <c:v>-1.34</c:v>
                </c:pt>
                <c:pt idx="6933">
                  <c:v>-1.62</c:v>
                </c:pt>
                <c:pt idx="6934">
                  <c:v>-1.7</c:v>
                </c:pt>
                <c:pt idx="6935">
                  <c:v>-1.7</c:v>
                </c:pt>
                <c:pt idx="6936">
                  <c:v>-1.62</c:v>
                </c:pt>
                <c:pt idx="6937">
                  <c:v>-1.5</c:v>
                </c:pt>
                <c:pt idx="6938">
                  <c:v>-1.3</c:v>
                </c:pt>
                <c:pt idx="6939">
                  <c:v>-1.1000000000000001</c:v>
                </c:pt>
                <c:pt idx="6940">
                  <c:v>-0.94</c:v>
                </c:pt>
                <c:pt idx="6941">
                  <c:v>-0.78</c:v>
                </c:pt>
                <c:pt idx="6942">
                  <c:v>-0.7</c:v>
                </c:pt>
                <c:pt idx="6943">
                  <c:v>-0.7</c:v>
                </c:pt>
                <c:pt idx="6944">
                  <c:v>-0.7</c:v>
                </c:pt>
                <c:pt idx="6945">
                  <c:v>-0.7</c:v>
                </c:pt>
                <c:pt idx="6946">
                  <c:v>-0.66</c:v>
                </c:pt>
                <c:pt idx="6947">
                  <c:v>-0.7</c:v>
                </c:pt>
                <c:pt idx="6948">
                  <c:v>-0.66</c:v>
                </c:pt>
                <c:pt idx="6949">
                  <c:v>-0.62</c:v>
                </c:pt>
                <c:pt idx="6950">
                  <c:v>-0.57999999999999996</c:v>
                </c:pt>
                <c:pt idx="6951">
                  <c:v>-0.5</c:v>
                </c:pt>
                <c:pt idx="6952">
                  <c:v>-0.38</c:v>
                </c:pt>
                <c:pt idx="6953">
                  <c:v>-0.3</c:v>
                </c:pt>
                <c:pt idx="6954">
                  <c:v>-0.26</c:v>
                </c:pt>
                <c:pt idx="6955">
                  <c:v>-0.22</c:v>
                </c:pt>
                <c:pt idx="6956">
                  <c:v>-0.18</c:v>
                </c:pt>
                <c:pt idx="6957">
                  <c:v>-0.1</c:v>
                </c:pt>
                <c:pt idx="6958">
                  <c:v>-0.06</c:v>
                </c:pt>
                <c:pt idx="6959">
                  <c:v>0.02</c:v>
                </c:pt>
                <c:pt idx="6960">
                  <c:v>0.1</c:v>
                </c:pt>
                <c:pt idx="6961">
                  <c:v>0.1</c:v>
                </c:pt>
                <c:pt idx="6962">
                  <c:v>0.06</c:v>
                </c:pt>
                <c:pt idx="6963">
                  <c:v>0.14000000000000001</c:v>
                </c:pt>
                <c:pt idx="6964">
                  <c:v>0.22</c:v>
                </c:pt>
                <c:pt idx="6965">
                  <c:v>0.22</c:v>
                </c:pt>
                <c:pt idx="6966">
                  <c:v>0.22</c:v>
                </c:pt>
                <c:pt idx="6967">
                  <c:v>0.06</c:v>
                </c:pt>
                <c:pt idx="6968">
                  <c:v>-0.1</c:v>
                </c:pt>
                <c:pt idx="6969">
                  <c:v>-0.26</c:v>
                </c:pt>
                <c:pt idx="6970">
                  <c:v>-0.5</c:v>
                </c:pt>
                <c:pt idx="6971">
                  <c:v>-0.78</c:v>
                </c:pt>
                <c:pt idx="6972">
                  <c:v>-0.98</c:v>
                </c:pt>
                <c:pt idx="6973">
                  <c:v>-1.1399999999999999</c:v>
                </c:pt>
                <c:pt idx="6974">
                  <c:v>-1.18</c:v>
                </c:pt>
                <c:pt idx="6975">
                  <c:v>-1.3</c:v>
                </c:pt>
                <c:pt idx="6976">
                  <c:v>-1.38</c:v>
                </c:pt>
                <c:pt idx="6977">
                  <c:v>-1.38</c:v>
                </c:pt>
                <c:pt idx="6978">
                  <c:v>-1.38</c:v>
                </c:pt>
                <c:pt idx="6979">
                  <c:v>-1.38</c:v>
                </c:pt>
                <c:pt idx="6980">
                  <c:v>-1.26</c:v>
                </c:pt>
                <c:pt idx="6981">
                  <c:v>-1.06</c:v>
                </c:pt>
                <c:pt idx="6982">
                  <c:v>-0.9</c:v>
                </c:pt>
                <c:pt idx="6983">
                  <c:v>-0.7</c:v>
                </c:pt>
                <c:pt idx="6984">
                  <c:v>-0.57999999999999996</c:v>
                </c:pt>
                <c:pt idx="6985">
                  <c:v>-0.42</c:v>
                </c:pt>
                <c:pt idx="6986">
                  <c:v>-0.26</c:v>
                </c:pt>
                <c:pt idx="6987">
                  <c:v>-0.14000000000000001</c:v>
                </c:pt>
                <c:pt idx="6988">
                  <c:v>-0.06</c:v>
                </c:pt>
                <c:pt idx="6989">
                  <c:v>0.02</c:v>
                </c:pt>
                <c:pt idx="6990">
                  <c:v>0.06</c:v>
                </c:pt>
                <c:pt idx="6991">
                  <c:v>0.02</c:v>
                </c:pt>
                <c:pt idx="6992">
                  <c:v>0.02</c:v>
                </c:pt>
                <c:pt idx="6993">
                  <c:v>0.06</c:v>
                </c:pt>
                <c:pt idx="6994">
                  <c:v>0.02</c:v>
                </c:pt>
                <c:pt idx="6995">
                  <c:v>0.06</c:v>
                </c:pt>
                <c:pt idx="6996">
                  <c:v>0.06</c:v>
                </c:pt>
                <c:pt idx="6997">
                  <c:v>0.1</c:v>
                </c:pt>
                <c:pt idx="6998">
                  <c:v>0.14000000000000001</c:v>
                </c:pt>
                <c:pt idx="6999">
                  <c:v>0.26</c:v>
                </c:pt>
                <c:pt idx="7000">
                  <c:v>0.54</c:v>
                </c:pt>
                <c:pt idx="7001">
                  <c:v>0.94</c:v>
                </c:pt>
                <c:pt idx="7002">
                  <c:v>1.58</c:v>
                </c:pt>
                <c:pt idx="7003">
                  <c:v>2.1800000000000002</c:v>
                </c:pt>
                <c:pt idx="7004">
                  <c:v>2.46</c:v>
                </c:pt>
                <c:pt idx="7005">
                  <c:v>2.78</c:v>
                </c:pt>
                <c:pt idx="7006">
                  <c:v>3.1</c:v>
                </c:pt>
                <c:pt idx="7007">
                  <c:v>3.46</c:v>
                </c:pt>
                <c:pt idx="7008">
                  <c:v>3.74</c:v>
                </c:pt>
                <c:pt idx="7009">
                  <c:v>3.9</c:v>
                </c:pt>
                <c:pt idx="7010">
                  <c:v>3.82</c:v>
                </c:pt>
                <c:pt idx="7011">
                  <c:v>3.58</c:v>
                </c:pt>
                <c:pt idx="7012">
                  <c:v>3.06</c:v>
                </c:pt>
                <c:pt idx="7013">
                  <c:v>2.46</c:v>
                </c:pt>
                <c:pt idx="7014">
                  <c:v>1.86</c:v>
                </c:pt>
                <c:pt idx="7015">
                  <c:v>1.3</c:v>
                </c:pt>
                <c:pt idx="7016">
                  <c:v>0.7</c:v>
                </c:pt>
                <c:pt idx="7017">
                  <c:v>0.14000000000000001</c:v>
                </c:pt>
                <c:pt idx="7018">
                  <c:v>-0.46</c:v>
                </c:pt>
                <c:pt idx="7019">
                  <c:v>-1.02</c:v>
                </c:pt>
                <c:pt idx="7020">
                  <c:v>-1.54</c:v>
                </c:pt>
                <c:pt idx="7021">
                  <c:v>-1.86</c:v>
                </c:pt>
                <c:pt idx="7022">
                  <c:v>-1.94</c:v>
                </c:pt>
                <c:pt idx="7023">
                  <c:v>-2.06</c:v>
                </c:pt>
                <c:pt idx="7024">
                  <c:v>-1.98</c:v>
                </c:pt>
                <c:pt idx="7025">
                  <c:v>-1.94</c:v>
                </c:pt>
                <c:pt idx="7026">
                  <c:v>-1.78</c:v>
                </c:pt>
                <c:pt idx="7027">
                  <c:v>-1.58</c:v>
                </c:pt>
                <c:pt idx="7028">
                  <c:v>-1.3</c:v>
                </c:pt>
                <c:pt idx="7029">
                  <c:v>-1.1000000000000001</c:v>
                </c:pt>
                <c:pt idx="7030">
                  <c:v>-0.94</c:v>
                </c:pt>
                <c:pt idx="7031">
                  <c:v>-0.78</c:v>
                </c:pt>
                <c:pt idx="7032">
                  <c:v>-0.7</c:v>
                </c:pt>
                <c:pt idx="7033">
                  <c:v>-0.62</c:v>
                </c:pt>
                <c:pt idx="7034">
                  <c:v>-0.57999999999999996</c:v>
                </c:pt>
                <c:pt idx="7035">
                  <c:v>-0.54</c:v>
                </c:pt>
                <c:pt idx="7036">
                  <c:v>-0.5</c:v>
                </c:pt>
                <c:pt idx="7037">
                  <c:v>-0.54</c:v>
                </c:pt>
                <c:pt idx="7038">
                  <c:v>-0.62</c:v>
                </c:pt>
                <c:pt idx="7039">
                  <c:v>-0.54</c:v>
                </c:pt>
                <c:pt idx="7040">
                  <c:v>-0.5</c:v>
                </c:pt>
                <c:pt idx="7041">
                  <c:v>-0.42</c:v>
                </c:pt>
                <c:pt idx="7042">
                  <c:v>-0.46</c:v>
                </c:pt>
                <c:pt idx="7043">
                  <c:v>-0.38</c:v>
                </c:pt>
                <c:pt idx="7044">
                  <c:v>-0.26</c:v>
                </c:pt>
                <c:pt idx="7045">
                  <c:v>-0.14000000000000001</c:v>
                </c:pt>
                <c:pt idx="7046">
                  <c:v>-0.02</c:v>
                </c:pt>
                <c:pt idx="7047">
                  <c:v>0.1</c:v>
                </c:pt>
                <c:pt idx="7048">
                  <c:v>0.14000000000000001</c:v>
                </c:pt>
                <c:pt idx="7049">
                  <c:v>0.22</c:v>
                </c:pt>
                <c:pt idx="7050">
                  <c:v>0.26</c:v>
                </c:pt>
                <c:pt idx="7051">
                  <c:v>0.38</c:v>
                </c:pt>
                <c:pt idx="7052">
                  <c:v>0.46</c:v>
                </c:pt>
                <c:pt idx="7053">
                  <c:v>0.57999999999999996</c:v>
                </c:pt>
                <c:pt idx="7054">
                  <c:v>0.57999999999999996</c:v>
                </c:pt>
                <c:pt idx="7055">
                  <c:v>0.5</c:v>
                </c:pt>
                <c:pt idx="7056">
                  <c:v>0.26</c:v>
                </c:pt>
                <c:pt idx="7057">
                  <c:v>0.06</c:v>
                </c:pt>
                <c:pt idx="7058">
                  <c:v>-0.18</c:v>
                </c:pt>
                <c:pt idx="7059">
                  <c:v>-0.38</c:v>
                </c:pt>
                <c:pt idx="7060">
                  <c:v>-0.54</c:v>
                </c:pt>
                <c:pt idx="7061">
                  <c:v>-0.82</c:v>
                </c:pt>
                <c:pt idx="7062">
                  <c:v>-1.06</c:v>
                </c:pt>
                <c:pt idx="7063">
                  <c:v>-1.26</c:v>
                </c:pt>
                <c:pt idx="7064">
                  <c:v>-1.46</c:v>
                </c:pt>
                <c:pt idx="7065">
                  <c:v>-1.54</c:v>
                </c:pt>
                <c:pt idx="7066">
                  <c:v>-1.58</c:v>
                </c:pt>
                <c:pt idx="7067">
                  <c:v>-1.46</c:v>
                </c:pt>
                <c:pt idx="7068">
                  <c:v>-1.38</c:v>
                </c:pt>
                <c:pt idx="7069">
                  <c:v>-1.22</c:v>
                </c:pt>
                <c:pt idx="7070">
                  <c:v>-1.1000000000000001</c:v>
                </c:pt>
                <c:pt idx="7071">
                  <c:v>-0.9</c:v>
                </c:pt>
                <c:pt idx="7072">
                  <c:v>-0.7</c:v>
                </c:pt>
                <c:pt idx="7073">
                  <c:v>-0.5</c:v>
                </c:pt>
                <c:pt idx="7074">
                  <c:v>-0.38</c:v>
                </c:pt>
                <c:pt idx="7075">
                  <c:v>-0.18</c:v>
                </c:pt>
                <c:pt idx="7076">
                  <c:v>-0.1</c:v>
                </c:pt>
                <c:pt idx="7077">
                  <c:v>-0.02</c:v>
                </c:pt>
                <c:pt idx="7078">
                  <c:v>0.06</c:v>
                </c:pt>
                <c:pt idx="7079">
                  <c:v>0.14000000000000001</c:v>
                </c:pt>
                <c:pt idx="7080">
                  <c:v>0.14000000000000001</c:v>
                </c:pt>
                <c:pt idx="7081">
                  <c:v>0.14000000000000001</c:v>
                </c:pt>
                <c:pt idx="7082">
                  <c:v>0.06</c:v>
                </c:pt>
                <c:pt idx="7083">
                  <c:v>0.06</c:v>
                </c:pt>
                <c:pt idx="7084">
                  <c:v>0.06</c:v>
                </c:pt>
                <c:pt idx="7085">
                  <c:v>0.14000000000000001</c:v>
                </c:pt>
                <c:pt idx="7086">
                  <c:v>0.14000000000000001</c:v>
                </c:pt>
                <c:pt idx="7087">
                  <c:v>0.1</c:v>
                </c:pt>
                <c:pt idx="7088">
                  <c:v>0.06</c:v>
                </c:pt>
                <c:pt idx="7089">
                  <c:v>0.14000000000000001</c:v>
                </c:pt>
                <c:pt idx="7090">
                  <c:v>0.14000000000000001</c:v>
                </c:pt>
                <c:pt idx="7091">
                  <c:v>0.18</c:v>
                </c:pt>
                <c:pt idx="7092">
                  <c:v>0.22</c:v>
                </c:pt>
                <c:pt idx="7093">
                  <c:v>0.3</c:v>
                </c:pt>
                <c:pt idx="7094">
                  <c:v>0.38</c:v>
                </c:pt>
                <c:pt idx="7095">
                  <c:v>0.46</c:v>
                </c:pt>
                <c:pt idx="7096">
                  <c:v>0.46</c:v>
                </c:pt>
                <c:pt idx="7097">
                  <c:v>0.62</c:v>
                </c:pt>
                <c:pt idx="7098">
                  <c:v>0.74</c:v>
                </c:pt>
                <c:pt idx="7099">
                  <c:v>0.94</c:v>
                </c:pt>
                <c:pt idx="7100">
                  <c:v>1.3</c:v>
                </c:pt>
                <c:pt idx="7101">
                  <c:v>1.7</c:v>
                </c:pt>
                <c:pt idx="7102">
                  <c:v>2.14</c:v>
                </c:pt>
                <c:pt idx="7103">
                  <c:v>2.62</c:v>
                </c:pt>
                <c:pt idx="7104">
                  <c:v>3.02</c:v>
                </c:pt>
                <c:pt idx="7105">
                  <c:v>3.42</c:v>
                </c:pt>
                <c:pt idx="7106">
                  <c:v>3.62</c:v>
                </c:pt>
                <c:pt idx="7107">
                  <c:v>3.66</c:v>
                </c:pt>
                <c:pt idx="7108">
                  <c:v>3.54</c:v>
                </c:pt>
                <c:pt idx="7109">
                  <c:v>3.38</c:v>
                </c:pt>
                <c:pt idx="7110">
                  <c:v>3.18</c:v>
                </c:pt>
                <c:pt idx="7111">
                  <c:v>2.74</c:v>
                </c:pt>
                <c:pt idx="7112">
                  <c:v>2.06</c:v>
                </c:pt>
                <c:pt idx="7113">
                  <c:v>1.3</c:v>
                </c:pt>
                <c:pt idx="7114">
                  <c:v>0.38</c:v>
                </c:pt>
                <c:pt idx="7115">
                  <c:v>-0.3</c:v>
                </c:pt>
                <c:pt idx="7116">
                  <c:v>-0.78</c:v>
                </c:pt>
                <c:pt idx="7117">
                  <c:v>-1.06</c:v>
                </c:pt>
                <c:pt idx="7118">
                  <c:v>-1.22</c:v>
                </c:pt>
                <c:pt idx="7119">
                  <c:v>-1.38</c:v>
                </c:pt>
                <c:pt idx="7120">
                  <c:v>-1.46</c:v>
                </c:pt>
                <c:pt idx="7121">
                  <c:v>-1.54</c:v>
                </c:pt>
                <c:pt idx="7122">
                  <c:v>-1.54</c:v>
                </c:pt>
                <c:pt idx="7123">
                  <c:v>-1.34</c:v>
                </c:pt>
                <c:pt idx="7124">
                  <c:v>-1.18</c:v>
                </c:pt>
                <c:pt idx="7125">
                  <c:v>-1.06</c:v>
                </c:pt>
                <c:pt idx="7126">
                  <c:v>-0.98</c:v>
                </c:pt>
                <c:pt idx="7127">
                  <c:v>-0.98</c:v>
                </c:pt>
                <c:pt idx="7128">
                  <c:v>-1.02</c:v>
                </c:pt>
                <c:pt idx="7129">
                  <c:v>-1.02</c:v>
                </c:pt>
                <c:pt idx="7130">
                  <c:v>-1.02</c:v>
                </c:pt>
                <c:pt idx="7131">
                  <c:v>-0.98</c:v>
                </c:pt>
                <c:pt idx="7132">
                  <c:v>-0.9</c:v>
                </c:pt>
                <c:pt idx="7133">
                  <c:v>-0.86</c:v>
                </c:pt>
                <c:pt idx="7134">
                  <c:v>-0.82</c:v>
                </c:pt>
                <c:pt idx="7135">
                  <c:v>-0.7</c:v>
                </c:pt>
                <c:pt idx="7136">
                  <c:v>-0.62</c:v>
                </c:pt>
                <c:pt idx="7137">
                  <c:v>-0.5</c:v>
                </c:pt>
                <c:pt idx="7138">
                  <c:v>-0.38</c:v>
                </c:pt>
                <c:pt idx="7139">
                  <c:v>-0.3</c:v>
                </c:pt>
                <c:pt idx="7140">
                  <c:v>-0.3</c:v>
                </c:pt>
                <c:pt idx="7141">
                  <c:v>-0.3</c:v>
                </c:pt>
                <c:pt idx="7142">
                  <c:v>-0.26</c:v>
                </c:pt>
                <c:pt idx="7143">
                  <c:v>-0.26</c:v>
                </c:pt>
                <c:pt idx="7144">
                  <c:v>-0.14000000000000001</c:v>
                </c:pt>
                <c:pt idx="7145">
                  <c:v>-0.06</c:v>
                </c:pt>
                <c:pt idx="7146">
                  <c:v>-0.02</c:v>
                </c:pt>
                <c:pt idx="7147">
                  <c:v>0.02</c:v>
                </c:pt>
                <c:pt idx="7148">
                  <c:v>0.14000000000000001</c:v>
                </c:pt>
                <c:pt idx="7149">
                  <c:v>0.14000000000000001</c:v>
                </c:pt>
                <c:pt idx="7150">
                  <c:v>0.26</c:v>
                </c:pt>
                <c:pt idx="7151">
                  <c:v>0.26</c:v>
                </c:pt>
                <c:pt idx="7152">
                  <c:v>0.22</c:v>
                </c:pt>
                <c:pt idx="7153">
                  <c:v>0.18</c:v>
                </c:pt>
                <c:pt idx="7154">
                  <c:v>0.06</c:v>
                </c:pt>
                <c:pt idx="7155">
                  <c:v>-0.06</c:v>
                </c:pt>
                <c:pt idx="7156">
                  <c:v>-0.26</c:v>
                </c:pt>
                <c:pt idx="7157">
                  <c:v>-0.5</c:v>
                </c:pt>
                <c:pt idx="7158">
                  <c:v>-0.78</c:v>
                </c:pt>
                <c:pt idx="7159">
                  <c:v>-1.02</c:v>
                </c:pt>
                <c:pt idx="7160">
                  <c:v>-1.26</c:v>
                </c:pt>
                <c:pt idx="7161">
                  <c:v>-1.34</c:v>
                </c:pt>
                <c:pt idx="7162">
                  <c:v>-1.46</c:v>
                </c:pt>
                <c:pt idx="7163">
                  <c:v>-1.5</c:v>
                </c:pt>
                <c:pt idx="7164">
                  <c:v>-1.58</c:v>
                </c:pt>
                <c:pt idx="7165">
                  <c:v>-1.54</c:v>
                </c:pt>
                <c:pt idx="7166">
                  <c:v>-1.54</c:v>
                </c:pt>
                <c:pt idx="7167">
                  <c:v>-1.34</c:v>
                </c:pt>
                <c:pt idx="7168">
                  <c:v>-1.1399999999999999</c:v>
                </c:pt>
                <c:pt idx="7169">
                  <c:v>-0.86</c:v>
                </c:pt>
                <c:pt idx="7170">
                  <c:v>-0.66</c:v>
                </c:pt>
                <c:pt idx="7171">
                  <c:v>-0.5</c:v>
                </c:pt>
                <c:pt idx="7172">
                  <c:v>-0.46</c:v>
                </c:pt>
                <c:pt idx="7173">
                  <c:v>-0.34</c:v>
                </c:pt>
                <c:pt idx="7174">
                  <c:v>-0.26</c:v>
                </c:pt>
                <c:pt idx="7175">
                  <c:v>-0.14000000000000001</c:v>
                </c:pt>
                <c:pt idx="7176">
                  <c:v>-0.14000000000000001</c:v>
                </c:pt>
                <c:pt idx="7177">
                  <c:v>-0.14000000000000001</c:v>
                </c:pt>
                <c:pt idx="7178">
                  <c:v>-0.14000000000000001</c:v>
                </c:pt>
                <c:pt idx="7179">
                  <c:v>-0.1</c:v>
                </c:pt>
                <c:pt idx="7180">
                  <c:v>-0.02</c:v>
                </c:pt>
                <c:pt idx="7181">
                  <c:v>0.02</c:v>
                </c:pt>
                <c:pt idx="7182">
                  <c:v>0.1</c:v>
                </c:pt>
                <c:pt idx="7183">
                  <c:v>0.18</c:v>
                </c:pt>
                <c:pt idx="7184">
                  <c:v>0.22</c:v>
                </c:pt>
                <c:pt idx="7185">
                  <c:v>0.26</c:v>
                </c:pt>
                <c:pt idx="7186">
                  <c:v>0.3</c:v>
                </c:pt>
                <c:pt idx="7187">
                  <c:v>0.38</c:v>
                </c:pt>
                <c:pt idx="7188">
                  <c:v>0.42</c:v>
                </c:pt>
                <c:pt idx="7189">
                  <c:v>0.46</c:v>
                </c:pt>
                <c:pt idx="7190">
                  <c:v>0.46</c:v>
                </c:pt>
                <c:pt idx="7191">
                  <c:v>0.57999999999999996</c:v>
                </c:pt>
                <c:pt idx="7192">
                  <c:v>0.74</c:v>
                </c:pt>
                <c:pt idx="7193">
                  <c:v>1.1000000000000001</c:v>
                </c:pt>
                <c:pt idx="7194">
                  <c:v>1.5</c:v>
                </c:pt>
                <c:pt idx="7195">
                  <c:v>2.06</c:v>
                </c:pt>
                <c:pt idx="7196">
                  <c:v>2.66</c:v>
                </c:pt>
                <c:pt idx="7197">
                  <c:v>3.3</c:v>
                </c:pt>
                <c:pt idx="7198">
                  <c:v>3.7</c:v>
                </c:pt>
                <c:pt idx="7199">
                  <c:v>4.0599999999999996</c:v>
                </c:pt>
                <c:pt idx="7200">
                  <c:v>4.18</c:v>
                </c:pt>
                <c:pt idx="7201">
                  <c:v>4.1399999999999997</c:v>
                </c:pt>
                <c:pt idx="7202">
                  <c:v>3.82</c:v>
                </c:pt>
                <c:pt idx="7203">
                  <c:v>3.42</c:v>
                </c:pt>
                <c:pt idx="7204">
                  <c:v>2.9</c:v>
                </c:pt>
                <c:pt idx="7205">
                  <c:v>2.42</c:v>
                </c:pt>
                <c:pt idx="7206">
                  <c:v>1.86</c:v>
                </c:pt>
                <c:pt idx="7207">
                  <c:v>1.06</c:v>
                </c:pt>
                <c:pt idx="7208">
                  <c:v>0.1</c:v>
                </c:pt>
                <c:pt idx="7209">
                  <c:v>-0.7</c:v>
                </c:pt>
                <c:pt idx="7210">
                  <c:v>-1.22</c:v>
                </c:pt>
                <c:pt idx="7211">
                  <c:v>-1.54</c:v>
                </c:pt>
                <c:pt idx="7212">
                  <c:v>-1.62</c:v>
                </c:pt>
                <c:pt idx="7213">
                  <c:v>-1.62</c:v>
                </c:pt>
                <c:pt idx="7214">
                  <c:v>-1.66</c:v>
                </c:pt>
                <c:pt idx="7215">
                  <c:v>-1.66</c:v>
                </c:pt>
                <c:pt idx="7216">
                  <c:v>-1.66</c:v>
                </c:pt>
                <c:pt idx="7217">
                  <c:v>-1.62</c:v>
                </c:pt>
                <c:pt idx="7218">
                  <c:v>-1.5</c:v>
                </c:pt>
                <c:pt idx="7219">
                  <c:v>-1.22</c:v>
                </c:pt>
                <c:pt idx="7220">
                  <c:v>-1.06</c:v>
                </c:pt>
                <c:pt idx="7221">
                  <c:v>-0.94</c:v>
                </c:pt>
                <c:pt idx="7222">
                  <c:v>-0.86</c:v>
                </c:pt>
                <c:pt idx="7223">
                  <c:v>-0.78</c:v>
                </c:pt>
                <c:pt idx="7224">
                  <c:v>-0.7</c:v>
                </c:pt>
                <c:pt idx="7225">
                  <c:v>-0.57999999999999996</c:v>
                </c:pt>
                <c:pt idx="7226">
                  <c:v>-0.5</c:v>
                </c:pt>
                <c:pt idx="7227">
                  <c:v>-0.42</c:v>
                </c:pt>
                <c:pt idx="7228">
                  <c:v>-0.46</c:v>
                </c:pt>
                <c:pt idx="7229">
                  <c:v>-0.46</c:v>
                </c:pt>
                <c:pt idx="7230">
                  <c:v>-0.38</c:v>
                </c:pt>
                <c:pt idx="7231">
                  <c:v>-0.3</c:v>
                </c:pt>
                <c:pt idx="7232">
                  <c:v>-0.26</c:v>
                </c:pt>
                <c:pt idx="7233">
                  <c:v>-0.26</c:v>
                </c:pt>
                <c:pt idx="7234">
                  <c:v>-0.26</c:v>
                </c:pt>
                <c:pt idx="7235">
                  <c:v>-0.22</c:v>
                </c:pt>
                <c:pt idx="7236">
                  <c:v>-0.14000000000000001</c:v>
                </c:pt>
                <c:pt idx="7237">
                  <c:v>-0.14000000000000001</c:v>
                </c:pt>
                <c:pt idx="7238">
                  <c:v>-0.02</c:v>
                </c:pt>
                <c:pt idx="7239">
                  <c:v>0.06</c:v>
                </c:pt>
                <c:pt idx="7240">
                  <c:v>0.18</c:v>
                </c:pt>
                <c:pt idx="7241">
                  <c:v>0.22</c:v>
                </c:pt>
                <c:pt idx="7242">
                  <c:v>0.18</c:v>
                </c:pt>
                <c:pt idx="7243">
                  <c:v>0.26</c:v>
                </c:pt>
                <c:pt idx="7244">
                  <c:v>0.26</c:v>
                </c:pt>
                <c:pt idx="7245">
                  <c:v>0.3</c:v>
                </c:pt>
                <c:pt idx="7246">
                  <c:v>0.26</c:v>
                </c:pt>
                <c:pt idx="7247">
                  <c:v>0.22</c:v>
                </c:pt>
                <c:pt idx="7248">
                  <c:v>0.14000000000000001</c:v>
                </c:pt>
                <c:pt idx="7249">
                  <c:v>0.02</c:v>
                </c:pt>
                <c:pt idx="7250">
                  <c:v>-0.26</c:v>
                </c:pt>
                <c:pt idx="7251">
                  <c:v>-0.54</c:v>
                </c:pt>
                <c:pt idx="7252">
                  <c:v>-0.98</c:v>
                </c:pt>
                <c:pt idx="7253">
                  <c:v>-1.22</c:v>
                </c:pt>
                <c:pt idx="7254">
                  <c:v>-1.46</c:v>
                </c:pt>
                <c:pt idx="7255">
                  <c:v>-1.62</c:v>
                </c:pt>
                <c:pt idx="7256">
                  <c:v>-1.66</c:v>
                </c:pt>
                <c:pt idx="7257">
                  <c:v>-1.66</c:v>
                </c:pt>
                <c:pt idx="7258">
                  <c:v>-1.66</c:v>
                </c:pt>
                <c:pt idx="7259">
                  <c:v>-1.66</c:v>
                </c:pt>
                <c:pt idx="7260">
                  <c:v>-1.54</c:v>
                </c:pt>
                <c:pt idx="7261">
                  <c:v>-1.42</c:v>
                </c:pt>
                <c:pt idx="7262">
                  <c:v>-1.1399999999999999</c:v>
                </c:pt>
                <c:pt idx="7263">
                  <c:v>-0.9</c:v>
                </c:pt>
                <c:pt idx="7264">
                  <c:v>-0.66</c:v>
                </c:pt>
                <c:pt idx="7265">
                  <c:v>-0.46</c:v>
                </c:pt>
                <c:pt idx="7266">
                  <c:v>-0.34</c:v>
                </c:pt>
                <c:pt idx="7267">
                  <c:v>-0.22</c:v>
                </c:pt>
                <c:pt idx="7268">
                  <c:v>-0.22</c:v>
                </c:pt>
                <c:pt idx="7269">
                  <c:v>-0.18</c:v>
                </c:pt>
                <c:pt idx="7270">
                  <c:v>-0.1</c:v>
                </c:pt>
                <c:pt idx="7271">
                  <c:v>-0.06</c:v>
                </c:pt>
                <c:pt idx="7272">
                  <c:v>-0.02</c:v>
                </c:pt>
                <c:pt idx="7273">
                  <c:v>-0.02</c:v>
                </c:pt>
                <c:pt idx="7274">
                  <c:v>-0.06</c:v>
                </c:pt>
                <c:pt idx="7275">
                  <c:v>0.02</c:v>
                </c:pt>
                <c:pt idx="7276">
                  <c:v>0.06</c:v>
                </c:pt>
                <c:pt idx="7277">
                  <c:v>0.06</c:v>
                </c:pt>
                <c:pt idx="7278">
                  <c:v>0.14000000000000001</c:v>
                </c:pt>
                <c:pt idx="7279">
                  <c:v>0.18</c:v>
                </c:pt>
                <c:pt idx="7280">
                  <c:v>0.14000000000000001</c:v>
                </c:pt>
                <c:pt idx="7281">
                  <c:v>0.14000000000000001</c:v>
                </c:pt>
                <c:pt idx="7282">
                  <c:v>0.26</c:v>
                </c:pt>
                <c:pt idx="7283">
                  <c:v>0.34</c:v>
                </c:pt>
                <c:pt idx="7284">
                  <c:v>0.46</c:v>
                </c:pt>
                <c:pt idx="7285">
                  <c:v>0.62</c:v>
                </c:pt>
                <c:pt idx="7286">
                  <c:v>1.02</c:v>
                </c:pt>
                <c:pt idx="7287">
                  <c:v>1.74</c:v>
                </c:pt>
                <c:pt idx="7288">
                  <c:v>2.42</c:v>
                </c:pt>
                <c:pt idx="7289">
                  <c:v>3.02</c:v>
                </c:pt>
                <c:pt idx="7290">
                  <c:v>3.38</c:v>
                </c:pt>
                <c:pt idx="7291">
                  <c:v>3.7</c:v>
                </c:pt>
                <c:pt idx="7292">
                  <c:v>3.9</c:v>
                </c:pt>
                <c:pt idx="7293">
                  <c:v>4.0199999999999996</c:v>
                </c:pt>
                <c:pt idx="7294">
                  <c:v>3.98</c:v>
                </c:pt>
                <c:pt idx="7295">
                  <c:v>3.86</c:v>
                </c:pt>
                <c:pt idx="7296">
                  <c:v>3.38</c:v>
                </c:pt>
                <c:pt idx="7297">
                  <c:v>2.74</c:v>
                </c:pt>
                <c:pt idx="7298">
                  <c:v>1.94</c:v>
                </c:pt>
                <c:pt idx="7299">
                  <c:v>1.1399999999999999</c:v>
                </c:pt>
                <c:pt idx="7300">
                  <c:v>0.26</c:v>
                </c:pt>
                <c:pt idx="7301">
                  <c:v>-0.46</c:v>
                </c:pt>
                <c:pt idx="7302">
                  <c:v>-1.02</c:v>
                </c:pt>
                <c:pt idx="7303">
                  <c:v>-1.46</c:v>
                </c:pt>
                <c:pt idx="7304">
                  <c:v>-1.74</c:v>
                </c:pt>
                <c:pt idx="7305">
                  <c:v>-1.86</c:v>
                </c:pt>
                <c:pt idx="7306">
                  <c:v>-1.86</c:v>
                </c:pt>
                <c:pt idx="7307">
                  <c:v>-1.74</c:v>
                </c:pt>
                <c:pt idx="7308">
                  <c:v>-1.62</c:v>
                </c:pt>
                <c:pt idx="7309">
                  <c:v>-1.46</c:v>
                </c:pt>
                <c:pt idx="7310">
                  <c:v>-1.3</c:v>
                </c:pt>
                <c:pt idx="7311">
                  <c:v>-1.1399999999999999</c:v>
                </c:pt>
                <c:pt idx="7312">
                  <c:v>-0.94</c:v>
                </c:pt>
                <c:pt idx="7313">
                  <c:v>-0.74</c:v>
                </c:pt>
                <c:pt idx="7314">
                  <c:v>-0.74</c:v>
                </c:pt>
                <c:pt idx="7315">
                  <c:v>-0.7</c:v>
                </c:pt>
                <c:pt idx="7316">
                  <c:v>-0.7</c:v>
                </c:pt>
                <c:pt idx="7317">
                  <c:v>-0.74</c:v>
                </c:pt>
                <c:pt idx="7318">
                  <c:v>-0.66</c:v>
                </c:pt>
                <c:pt idx="7319">
                  <c:v>-0.62</c:v>
                </c:pt>
                <c:pt idx="7320">
                  <c:v>-0.57999999999999996</c:v>
                </c:pt>
                <c:pt idx="7321">
                  <c:v>-0.38</c:v>
                </c:pt>
                <c:pt idx="7322">
                  <c:v>-0.42</c:v>
                </c:pt>
                <c:pt idx="7323">
                  <c:v>-0.34</c:v>
                </c:pt>
                <c:pt idx="7324">
                  <c:v>-0.26</c:v>
                </c:pt>
                <c:pt idx="7325">
                  <c:v>-0.18</c:v>
                </c:pt>
                <c:pt idx="7326">
                  <c:v>-0.18</c:v>
                </c:pt>
                <c:pt idx="7327">
                  <c:v>-0.14000000000000001</c:v>
                </c:pt>
                <c:pt idx="7328">
                  <c:v>-0.14000000000000001</c:v>
                </c:pt>
                <c:pt idx="7329">
                  <c:v>-0.06</c:v>
                </c:pt>
                <c:pt idx="7330">
                  <c:v>0.02</c:v>
                </c:pt>
                <c:pt idx="7331">
                  <c:v>0.18</c:v>
                </c:pt>
                <c:pt idx="7332">
                  <c:v>0.22</c:v>
                </c:pt>
                <c:pt idx="7333">
                  <c:v>0.26</c:v>
                </c:pt>
                <c:pt idx="7334">
                  <c:v>0.26</c:v>
                </c:pt>
                <c:pt idx="7335">
                  <c:v>0.3</c:v>
                </c:pt>
                <c:pt idx="7336">
                  <c:v>0.38</c:v>
                </c:pt>
                <c:pt idx="7337">
                  <c:v>0.46</c:v>
                </c:pt>
                <c:pt idx="7338">
                  <c:v>0.5</c:v>
                </c:pt>
                <c:pt idx="7339">
                  <c:v>0.5</c:v>
                </c:pt>
                <c:pt idx="7340">
                  <c:v>0.38</c:v>
                </c:pt>
                <c:pt idx="7341">
                  <c:v>0.1</c:v>
                </c:pt>
                <c:pt idx="7342">
                  <c:v>-0.14000000000000001</c:v>
                </c:pt>
                <c:pt idx="7343">
                  <c:v>-0.42</c:v>
                </c:pt>
                <c:pt idx="7344">
                  <c:v>-0.78</c:v>
                </c:pt>
                <c:pt idx="7345">
                  <c:v>-1.02</c:v>
                </c:pt>
                <c:pt idx="7346">
                  <c:v>-1.3</c:v>
                </c:pt>
                <c:pt idx="7347">
                  <c:v>-1.5</c:v>
                </c:pt>
                <c:pt idx="7348">
                  <c:v>-1.58</c:v>
                </c:pt>
                <c:pt idx="7349">
                  <c:v>-1.66</c:v>
                </c:pt>
                <c:pt idx="7350">
                  <c:v>-1.74</c:v>
                </c:pt>
                <c:pt idx="7351">
                  <c:v>-1.66</c:v>
                </c:pt>
                <c:pt idx="7352">
                  <c:v>-1.62</c:v>
                </c:pt>
                <c:pt idx="7353">
                  <c:v>-1.46</c:v>
                </c:pt>
                <c:pt idx="7354">
                  <c:v>-1.22</c:v>
                </c:pt>
                <c:pt idx="7355">
                  <c:v>-0.9</c:v>
                </c:pt>
                <c:pt idx="7356">
                  <c:v>-0.66</c:v>
                </c:pt>
                <c:pt idx="7357">
                  <c:v>-0.5</c:v>
                </c:pt>
                <c:pt idx="7358">
                  <c:v>-0.34</c:v>
                </c:pt>
                <c:pt idx="7359">
                  <c:v>-0.22</c:v>
                </c:pt>
                <c:pt idx="7360">
                  <c:v>-0.14000000000000001</c:v>
                </c:pt>
                <c:pt idx="7361">
                  <c:v>-0.1</c:v>
                </c:pt>
                <c:pt idx="7362">
                  <c:v>-0.1</c:v>
                </c:pt>
                <c:pt idx="7363">
                  <c:v>-0.06</c:v>
                </c:pt>
                <c:pt idx="7364">
                  <c:v>-0.02</c:v>
                </c:pt>
                <c:pt idx="7365">
                  <c:v>-0.02</c:v>
                </c:pt>
                <c:pt idx="7366">
                  <c:v>0.02</c:v>
                </c:pt>
                <c:pt idx="7367">
                  <c:v>0.06</c:v>
                </c:pt>
                <c:pt idx="7368">
                  <c:v>0.02</c:v>
                </c:pt>
                <c:pt idx="7369">
                  <c:v>0.06</c:v>
                </c:pt>
                <c:pt idx="7370">
                  <c:v>0.14000000000000001</c:v>
                </c:pt>
                <c:pt idx="7371">
                  <c:v>0.22</c:v>
                </c:pt>
                <c:pt idx="7372">
                  <c:v>0.26</c:v>
                </c:pt>
                <c:pt idx="7373">
                  <c:v>0.34</c:v>
                </c:pt>
                <c:pt idx="7374">
                  <c:v>0.3</c:v>
                </c:pt>
                <c:pt idx="7375">
                  <c:v>0.3</c:v>
                </c:pt>
                <c:pt idx="7376">
                  <c:v>0.26</c:v>
                </c:pt>
                <c:pt idx="7377">
                  <c:v>0.26</c:v>
                </c:pt>
                <c:pt idx="7378">
                  <c:v>0.26</c:v>
                </c:pt>
                <c:pt idx="7379">
                  <c:v>0.22</c:v>
                </c:pt>
                <c:pt idx="7380">
                  <c:v>0.26</c:v>
                </c:pt>
                <c:pt idx="7381">
                  <c:v>0.3</c:v>
                </c:pt>
                <c:pt idx="7382">
                  <c:v>0.38</c:v>
                </c:pt>
                <c:pt idx="7383">
                  <c:v>0.42</c:v>
                </c:pt>
                <c:pt idx="7384">
                  <c:v>0.54</c:v>
                </c:pt>
                <c:pt idx="7385">
                  <c:v>0.78</c:v>
                </c:pt>
                <c:pt idx="7386">
                  <c:v>1.22</c:v>
                </c:pt>
                <c:pt idx="7387">
                  <c:v>1.82</c:v>
                </c:pt>
                <c:pt idx="7388">
                  <c:v>2.38</c:v>
                </c:pt>
                <c:pt idx="7389">
                  <c:v>2.9</c:v>
                </c:pt>
                <c:pt idx="7390">
                  <c:v>3.22</c:v>
                </c:pt>
                <c:pt idx="7391">
                  <c:v>3.42</c:v>
                </c:pt>
                <c:pt idx="7392">
                  <c:v>3.58</c:v>
                </c:pt>
                <c:pt idx="7393">
                  <c:v>3.78</c:v>
                </c:pt>
                <c:pt idx="7394">
                  <c:v>3.7</c:v>
                </c:pt>
                <c:pt idx="7395">
                  <c:v>3.54</c:v>
                </c:pt>
                <c:pt idx="7396">
                  <c:v>3.14</c:v>
                </c:pt>
                <c:pt idx="7397">
                  <c:v>2.66</c:v>
                </c:pt>
                <c:pt idx="7398">
                  <c:v>1.9</c:v>
                </c:pt>
                <c:pt idx="7399">
                  <c:v>1.1399999999999999</c:v>
                </c:pt>
                <c:pt idx="7400">
                  <c:v>0.38</c:v>
                </c:pt>
                <c:pt idx="7401">
                  <c:v>-0.22</c:v>
                </c:pt>
                <c:pt idx="7402">
                  <c:v>-0.66</c:v>
                </c:pt>
                <c:pt idx="7403">
                  <c:v>-1.02</c:v>
                </c:pt>
                <c:pt idx="7404">
                  <c:v>-1.26</c:v>
                </c:pt>
                <c:pt idx="7405">
                  <c:v>-1.42</c:v>
                </c:pt>
                <c:pt idx="7406">
                  <c:v>-1.54</c:v>
                </c:pt>
                <c:pt idx="7407">
                  <c:v>-1.54</c:v>
                </c:pt>
                <c:pt idx="7408">
                  <c:v>-1.5</c:v>
                </c:pt>
                <c:pt idx="7409">
                  <c:v>-1.34</c:v>
                </c:pt>
                <c:pt idx="7410">
                  <c:v>-1.26</c:v>
                </c:pt>
                <c:pt idx="7411">
                  <c:v>-1.1000000000000001</c:v>
                </c:pt>
                <c:pt idx="7412">
                  <c:v>-1.06</c:v>
                </c:pt>
                <c:pt idx="7413">
                  <c:v>-1.02</c:v>
                </c:pt>
                <c:pt idx="7414">
                  <c:v>-0.86</c:v>
                </c:pt>
                <c:pt idx="7415">
                  <c:v>-0.82</c:v>
                </c:pt>
                <c:pt idx="7416">
                  <c:v>-0.82</c:v>
                </c:pt>
                <c:pt idx="7417">
                  <c:v>-0.74</c:v>
                </c:pt>
                <c:pt idx="7418">
                  <c:v>-0.74</c:v>
                </c:pt>
                <c:pt idx="7419">
                  <c:v>-0.7</c:v>
                </c:pt>
                <c:pt idx="7420">
                  <c:v>-0.62</c:v>
                </c:pt>
                <c:pt idx="7421">
                  <c:v>-0.62</c:v>
                </c:pt>
                <c:pt idx="7422">
                  <c:v>-0.54</c:v>
                </c:pt>
                <c:pt idx="7423">
                  <c:v>-0.42</c:v>
                </c:pt>
                <c:pt idx="7424">
                  <c:v>-0.42</c:v>
                </c:pt>
                <c:pt idx="7425">
                  <c:v>-0.46</c:v>
                </c:pt>
                <c:pt idx="7426">
                  <c:v>-0.34</c:v>
                </c:pt>
                <c:pt idx="7427">
                  <c:v>-0.42</c:v>
                </c:pt>
                <c:pt idx="7428">
                  <c:v>-0.38</c:v>
                </c:pt>
                <c:pt idx="7429">
                  <c:v>-0.34</c:v>
                </c:pt>
                <c:pt idx="7430">
                  <c:v>-0.26</c:v>
                </c:pt>
                <c:pt idx="7431">
                  <c:v>-0.14000000000000001</c:v>
                </c:pt>
                <c:pt idx="7432">
                  <c:v>-0.1</c:v>
                </c:pt>
                <c:pt idx="7433">
                  <c:v>-0.02</c:v>
                </c:pt>
                <c:pt idx="7434">
                  <c:v>0.02</c:v>
                </c:pt>
                <c:pt idx="7435">
                  <c:v>0.1</c:v>
                </c:pt>
                <c:pt idx="7436">
                  <c:v>0.18</c:v>
                </c:pt>
                <c:pt idx="7437">
                  <c:v>0.22</c:v>
                </c:pt>
                <c:pt idx="7438">
                  <c:v>0.26</c:v>
                </c:pt>
                <c:pt idx="7439">
                  <c:v>0.26</c:v>
                </c:pt>
                <c:pt idx="7440">
                  <c:v>0.18</c:v>
                </c:pt>
                <c:pt idx="7441">
                  <c:v>-0.06</c:v>
                </c:pt>
                <c:pt idx="7442">
                  <c:v>-0.34</c:v>
                </c:pt>
                <c:pt idx="7443">
                  <c:v>-0.62</c:v>
                </c:pt>
                <c:pt idx="7444">
                  <c:v>-0.86</c:v>
                </c:pt>
                <c:pt idx="7445">
                  <c:v>-1.06</c:v>
                </c:pt>
                <c:pt idx="7446">
                  <c:v>-1.18</c:v>
                </c:pt>
                <c:pt idx="7447">
                  <c:v>-1.34</c:v>
                </c:pt>
                <c:pt idx="7448">
                  <c:v>-1.42</c:v>
                </c:pt>
                <c:pt idx="7449">
                  <c:v>-1.5</c:v>
                </c:pt>
                <c:pt idx="7450">
                  <c:v>-1.54</c:v>
                </c:pt>
                <c:pt idx="7451">
                  <c:v>-1.5</c:v>
                </c:pt>
                <c:pt idx="7452">
                  <c:v>-1.42</c:v>
                </c:pt>
                <c:pt idx="7453">
                  <c:v>-1.26</c:v>
                </c:pt>
                <c:pt idx="7454">
                  <c:v>-1.02</c:v>
                </c:pt>
                <c:pt idx="7455">
                  <c:v>-0.86</c:v>
                </c:pt>
                <c:pt idx="7456">
                  <c:v>-0.7</c:v>
                </c:pt>
                <c:pt idx="7457">
                  <c:v>-0.5</c:v>
                </c:pt>
                <c:pt idx="7458">
                  <c:v>-0.42</c:v>
                </c:pt>
                <c:pt idx="7459">
                  <c:v>-0.26</c:v>
                </c:pt>
                <c:pt idx="7460">
                  <c:v>-0.22</c:v>
                </c:pt>
                <c:pt idx="7461">
                  <c:v>-0.14000000000000001</c:v>
                </c:pt>
                <c:pt idx="7462">
                  <c:v>-0.14000000000000001</c:v>
                </c:pt>
                <c:pt idx="7463">
                  <c:v>-0.14000000000000001</c:v>
                </c:pt>
                <c:pt idx="7464">
                  <c:v>-0.14000000000000001</c:v>
                </c:pt>
                <c:pt idx="7465">
                  <c:v>-0.06</c:v>
                </c:pt>
                <c:pt idx="7466">
                  <c:v>-0.06</c:v>
                </c:pt>
                <c:pt idx="7467">
                  <c:v>-0.06</c:v>
                </c:pt>
                <c:pt idx="7468">
                  <c:v>-0.06</c:v>
                </c:pt>
                <c:pt idx="7469">
                  <c:v>0.02</c:v>
                </c:pt>
                <c:pt idx="7470">
                  <c:v>0.06</c:v>
                </c:pt>
                <c:pt idx="7471">
                  <c:v>0.18</c:v>
                </c:pt>
                <c:pt idx="7472">
                  <c:v>0.26</c:v>
                </c:pt>
                <c:pt idx="7473">
                  <c:v>0.5</c:v>
                </c:pt>
                <c:pt idx="7474">
                  <c:v>0.82</c:v>
                </c:pt>
                <c:pt idx="7475">
                  <c:v>1.3</c:v>
                </c:pt>
                <c:pt idx="7476">
                  <c:v>1.86</c:v>
                </c:pt>
                <c:pt idx="7477">
                  <c:v>2.38</c:v>
                </c:pt>
                <c:pt idx="7478">
                  <c:v>2.9</c:v>
                </c:pt>
                <c:pt idx="7479">
                  <c:v>3.34</c:v>
                </c:pt>
                <c:pt idx="7480">
                  <c:v>3.7</c:v>
                </c:pt>
                <c:pt idx="7481">
                  <c:v>3.9</c:v>
                </c:pt>
                <c:pt idx="7482">
                  <c:v>3.9</c:v>
                </c:pt>
                <c:pt idx="7483">
                  <c:v>3.82</c:v>
                </c:pt>
                <c:pt idx="7484">
                  <c:v>3.58</c:v>
                </c:pt>
                <c:pt idx="7485">
                  <c:v>3.14</c:v>
                </c:pt>
                <c:pt idx="7486">
                  <c:v>2.54</c:v>
                </c:pt>
                <c:pt idx="7487">
                  <c:v>1.94</c:v>
                </c:pt>
                <c:pt idx="7488">
                  <c:v>1.26</c:v>
                </c:pt>
                <c:pt idx="7489">
                  <c:v>0.7</c:v>
                </c:pt>
                <c:pt idx="7490">
                  <c:v>0.02</c:v>
                </c:pt>
                <c:pt idx="7491">
                  <c:v>-0.62</c:v>
                </c:pt>
                <c:pt idx="7492">
                  <c:v>-1.1000000000000001</c:v>
                </c:pt>
                <c:pt idx="7493">
                  <c:v>-1.38</c:v>
                </c:pt>
                <c:pt idx="7494">
                  <c:v>-1.62</c:v>
                </c:pt>
                <c:pt idx="7495">
                  <c:v>-1.7</c:v>
                </c:pt>
                <c:pt idx="7496">
                  <c:v>-1.78</c:v>
                </c:pt>
                <c:pt idx="7497">
                  <c:v>-1.78</c:v>
                </c:pt>
                <c:pt idx="7498">
                  <c:v>-1.74</c:v>
                </c:pt>
                <c:pt idx="7499">
                  <c:v>-1.7</c:v>
                </c:pt>
                <c:pt idx="7500">
                  <c:v>-1.54</c:v>
                </c:pt>
                <c:pt idx="7501">
                  <c:v>-1.42</c:v>
                </c:pt>
                <c:pt idx="7502">
                  <c:v>-1.18</c:v>
                </c:pt>
                <c:pt idx="7503">
                  <c:v>-0.98</c:v>
                </c:pt>
                <c:pt idx="7504">
                  <c:v>-0.74</c:v>
                </c:pt>
                <c:pt idx="7505">
                  <c:v>-0.7</c:v>
                </c:pt>
                <c:pt idx="7506">
                  <c:v>-0.57999999999999996</c:v>
                </c:pt>
                <c:pt idx="7507">
                  <c:v>-0.46</c:v>
                </c:pt>
                <c:pt idx="7508">
                  <c:v>-0.38</c:v>
                </c:pt>
                <c:pt idx="7509">
                  <c:v>-0.38</c:v>
                </c:pt>
                <c:pt idx="7510">
                  <c:v>-0.34</c:v>
                </c:pt>
                <c:pt idx="7511">
                  <c:v>-0.38</c:v>
                </c:pt>
                <c:pt idx="7512">
                  <c:v>-0.42</c:v>
                </c:pt>
                <c:pt idx="7513">
                  <c:v>-0.34</c:v>
                </c:pt>
                <c:pt idx="7514">
                  <c:v>-0.34</c:v>
                </c:pt>
                <c:pt idx="7515">
                  <c:v>-0.3</c:v>
                </c:pt>
                <c:pt idx="7516">
                  <c:v>-0.22</c:v>
                </c:pt>
                <c:pt idx="7517">
                  <c:v>-0.14000000000000001</c:v>
                </c:pt>
                <c:pt idx="7518">
                  <c:v>-0.02</c:v>
                </c:pt>
                <c:pt idx="7519">
                  <c:v>0.14000000000000001</c:v>
                </c:pt>
                <c:pt idx="7520">
                  <c:v>0.26</c:v>
                </c:pt>
                <c:pt idx="7521">
                  <c:v>0.38</c:v>
                </c:pt>
                <c:pt idx="7522">
                  <c:v>0.42</c:v>
                </c:pt>
                <c:pt idx="7523">
                  <c:v>0.5</c:v>
                </c:pt>
                <c:pt idx="7524">
                  <c:v>0.5</c:v>
                </c:pt>
                <c:pt idx="7525">
                  <c:v>0.5</c:v>
                </c:pt>
                <c:pt idx="7526">
                  <c:v>0.5</c:v>
                </c:pt>
                <c:pt idx="7527">
                  <c:v>0.5</c:v>
                </c:pt>
                <c:pt idx="7528">
                  <c:v>0.46</c:v>
                </c:pt>
                <c:pt idx="7529">
                  <c:v>0.3</c:v>
                </c:pt>
                <c:pt idx="7530">
                  <c:v>0.14000000000000001</c:v>
                </c:pt>
                <c:pt idx="7531">
                  <c:v>-0.06</c:v>
                </c:pt>
                <c:pt idx="7532">
                  <c:v>-0.34</c:v>
                </c:pt>
                <c:pt idx="7533">
                  <c:v>-0.66</c:v>
                </c:pt>
                <c:pt idx="7534">
                  <c:v>-0.86</c:v>
                </c:pt>
                <c:pt idx="7535">
                  <c:v>-1.1000000000000001</c:v>
                </c:pt>
                <c:pt idx="7536">
                  <c:v>-1.34</c:v>
                </c:pt>
                <c:pt idx="7537">
                  <c:v>-1.5</c:v>
                </c:pt>
                <c:pt idx="7538">
                  <c:v>-1.58</c:v>
                </c:pt>
                <c:pt idx="7539">
                  <c:v>-1.62</c:v>
                </c:pt>
                <c:pt idx="7540">
                  <c:v>-1.58</c:v>
                </c:pt>
                <c:pt idx="7541">
                  <c:v>-1.54</c:v>
                </c:pt>
                <c:pt idx="7542">
                  <c:v>-1.34</c:v>
                </c:pt>
                <c:pt idx="7543">
                  <c:v>-1.26</c:v>
                </c:pt>
                <c:pt idx="7544">
                  <c:v>-1.1000000000000001</c:v>
                </c:pt>
                <c:pt idx="7545">
                  <c:v>-0.86</c:v>
                </c:pt>
                <c:pt idx="7546">
                  <c:v>-0.7</c:v>
                </c:pt>
                <c:pt idx="7547">
                  <c:v>-0.5</c:v>
                </c:pt>
                <c:pt idx="7548">
                  <c:v>-0.34</c:v>
                </c:pt>
                <c:pt idx="7549">
                  <c:v>-0.22</c:v>
                </c:pt>
                <c:pt idx="7550">
                  <c:v>-0.14000000000000001</c:v>
                </c:pt>
                <c:pt idx="7551">
                  <c:v>-0.06</c:v>
                </c:pt>
                <c:pt idx="7552">
                  <c:v>-0.06</c:v>
                </c:pt>
                <c:pt idx="7553">
                  <c:v>0.02</c:v>
                </c:pt>
                <c:pt idx="7554">
                  <c:v>0.06</c:v>
                </c:pt>
                <c:pt idx="7555">
                  <c:v>0.1</c:v>
                </c:pt>
                <c:pt idx="7556">
                  <c:v>0.1</c:v>
                </c:pt>
                <c:pt idx="7557">
                  <c:v>0.14000000000000001</c:v>
                </c:pt>
                <c:pt idx="7558">
                  <c:v>0.18</c:v>
                </c:pt>
                <c:pt idx="7559">
                  <c:v>0.22</c:v>
                </c:pt>
                <c:pt idx="7560">
                  <c:v>0.22</c:v>
                </c:pt>
                <c:pt idx="7561">
                  <c:v>0.22</c:v>
                </c:pt>
                <c:pt idx="7562">
                  <c:v>0.18</c:v>
                </c:pt>
                <c:pt idx="7563">
                  <c:v>0.18</c:v>
                </c:pt>
                <c:pt idx="7564">
                  <c:v>0.18</c:v>
                </c:pt>
                <c:pt idx="7565">
                  <c:v>0.3</c:v>
                </c:pt>
                <c:pt idx="7566">
                  <c:v>0.26</c:v>
                </c:pt>
                <c:pt idx="7567">
                  <c:v>0.3</c:v>
                </c:pt>
                <c:pt idx="7568">
                  <c:v>0.3</c:v>
                </c:pt>
                <c:pt idx="7569">
                  <c:v>0.42</c:v>
                </c:pt>
                <c:pt idx="7570">
                  <c:v>0.42</c:v>
                </c:pt>
                <c:pt idx="7571">
                  <c:v>0.5</c:v>
                </c:pt>
                <c:pt idx="7572">
                  <c:v>0.57999999999999996</c:v>
                </c:pt>
                <c:pt idx="7573">
                  <c:v>0.66</c:v>
                </c:pt>
                <c:pt idx="7574">
                  <c:v>0.66</c:v>
                </c:pt>
                <c:pt idx="7575">
                  <c:v>0.7</c:v>
                </c:pt>
                <c:pt idx="7576">
                  <c:v>0.82</c:v>
                </c:pt>
                <c:pt idx="7577">
                  <c:v>1.1000000000000001</c:v>
                </c:pt>
                <c:pt idx="7578">
                  <c:v>1.34</c:v>
                </c:pt>
                <c:pt idx="7579">
                  <c:v>1.54</c:v>
                </c:pt>
                <c:pt idx="7580">
                  <c:v>1.74</c:v>
                </c:pt>
                <c:pt idx="7581">
                  <c:v>2.06</c:v>
                </c:pt>
                <c:pt idx="7582">
                  <c:v>2.38</c:v>
                </c:pt>
                <c:pt idx="7583">
                  <c:v>2.74</c:v>
                </c:pt>
                <c:pt idx="7584">
                  <c:v>3.02</c:v>
                </c:pt>
                <c:pt idx="7585">
                  <c:v>3.22</c:v>
                </c:pt>
                <c:pt idx="7586">
                  <c:v>3.18</c:v>
                </c:pt>
                <c:pt idx="7587">
                  <c:v>2.98</c:v>
                </c:pt>
                <c:pt idx="7588">
                  <c:v>2.54</c:v>
                </c:pt>
                <c:pt idx="7589">
                  <c:v>2.14</c:v>
                </c:pt>
                <c:pt idx="7590">
                  <c:v>1.66</c:v>
                </c:pt>
                <c:pt idx="7591">
                  <c:v>1.06</c:v>
                </c:pt>
                <c:pt idx="7592">
                  <c:v>0.38</c:v>
                </c:pt>
                <c:pt idx="7593">
                  <c:v>-0.18</c:v>
                </c:pt>
                <c:pt idx="7594">
                  <c:v>-0.7</c:v>
                </c:pt>
                <c:pt idx="7595">
                  <c:v>-1.1399999999999999</c:v>
                </c:pt>
                <c:pt idx="7596">
                  <c:v>-1.42</c:v>
                </c:pt>
                <c:pt idx="7597">
                  <c:v>-1.58</c:v>
                </c:pt>
                <c:pt idx="7598">
                  <c:v>-1.54</c:v>
                </c:pt>
                <c:pt idx="7599">
                  <c:v>-1.46</c:v>
                </c:pt>
                <c:pt idx="7600">
                  <c:v>-1.34</c:v>
                </c:pt>
                <c:pt idx="7601">
                  <c:v>-1.06</c:v>
                </c:pt>
                <c:pt idx="7602">
                  <c:v>-0.86</c:v>
                </c:pt>
                <c:pt idx="7603">
                  <c:v>-0.7</c:v>
                </c:pt>
                <c:pt idx="7604">
                  <c:v>-0.62</c:v>
                </c:pt>
                <c:pt idx="7605">
                  <c:v>-0.62</c:v>
                </c:pt>
                <c:pt idx="7606">
                  <c:v>-0.66</c:v>
                </c:pt>
                <c:pt idx="7607">
                  <c:v>-0.7</c:v>
                </c:pt>
                <c:pt idx="7608">
                  <c:v>-0.74</c:v>
                </c:pt>
                <c:pt idx="7609">
                  <c:v>-0.7</c:v>
                </c:pt>
                <c:pt idx="7610">
                  <c:v>-0.7</c:v>
                </c:pt>
                <c:pt idx="7611">
                  <c:v>-0.7</c:v>
                </c:pt>
                <c:pt idx="7612">
                  <c:v>-0.7</c:v>
                </c:pt>
                <c:pt idx="7613">
                  <c:v>-0.62</c:v>
                </c:pt>
                <c:pt idx="7614">
                  <c:v>-0.46</c:v>
                </c:pt>
                <c:pt idx="7615">
                  <c:v>-0.34</c:v>
                </c:pt>
                <c:pt idx="7616">
                  <c:v>-0.34</c:v>
                </c:pt>
                <c:pt idx="7617">
                  <c:v>-0.3</c:v>
                </c:pt>
                <c:pt idx="7618">
                  <c:v>-0.3</c:v>
                </c:pt>
                <c:pt idx="7619">
                  <c:v>-0.3</c:v>
                </c:pt>
                <c:pt idx="7620">
                  <c:v>-0.3</c:v>
                </c:pt>
                <c:pt idx="7621">
                  <c:v>-0.26</c:v>
                </c:pt>
                <c:pt idx="7622">
                  <c:v>-0.22</c:v>
                </c:pt>
                <c:pt idx="7623">
                  <c:v>-0.18</c:v>
                </c:pt>
                <c:pt idx="7624">
                  <c:v>-0.22</c:v>
                </c:pt>
                <c:pt idx="7625">
                  <c:v>-0.1</c:v>
                </c:pt>
                <c:pt idx="7626">
                  <c:v>-0.14000000000000001</c:v>
                </c:pt>
                <c:pt idx="7627">
                  <c:v>-0.06</c:v>
                </c:pt>
                <c:pt idx="7628">
                  <c:v>0.02</c:v>
                </c:pt>
                <c:pt idx="7629">
                  <c:v>0.06</c:v>
                </c:pt>
                <c:pt idx="7630">
                  <c:v>0.06</c:v>
                </c:pt>
                <c:pt idx="7631">
                  <c:v>-0.06</c:v>
                </c:pt>
                <c:pt idx="7632">
                  <c:v>-0.14000000000000001</c:v>
                </c:pt>
                <c:pt idx="7633">
                  <c:v>-0.22</c:v>
                </c:pt>
                <c:pt idx="7634">
                  <c:v>-0.34</c:v>
                </c:pt>
                <c:pt idx="7635">
                  <c:v>-0.54</c:v>
                </c:pt>
                <c:pt idx="7636">
                  <c:v>-0.7</c:v>
                </c:pt>
                <c:pt idx="7637">
                  <c:v>-0.94</c:v>
                </c:pt>
                <c:pt idx="7638">
                  <c:v>-1.1000000000000001</c:v>
                </c:pt>
                <c:pt idx="7639">
                  <c:v>-1.3</c:v>
                </c:pt>
                <c:pt idx="7640">
                  <c:v>-1.38</c:v>
                </c:pt>
                <c:pt idx="7641">
                  <c:v>-1.46</c:v>
                </c:pt>
                <c:pt idx="7642">
                  <c:v>-1.42</c:v>
                </c:pt>
                <c:pt idx="7643">
                  <c:v>-1.38</c:v>
                </c:pt>
                <c:pt idx="7644">
                  <c:v>-1.3</c:v>
                </c:pt>
                <c:pt idx="7645">
                  <c:v>-1.1399999999999999</c:v>
                </c:pt>
                <c:pt idx="7646">
                  <c:v>-0.98</c:v>
                </c:pt>
                <c:pt idx="7647">
                  <c:v>-0.78</c:v>
                </c:pt>
                <c:pt idx="7648">
                  <c:v>-0.62</c:v>
                </c:pt>
                <c:pt idx="7649">
                  <c:v>-0.42</c:v>
                </c:pt>
                <c:pt idx="7650">
                  <c:v>-0.26</c:v>
                </c:pt>
                <c:pt idx="7651">
                  <c:v>-0.14000000000000001</c:v>
                </c:pt>
                <c:pt idx="7652">
                  <c:v>-0.06</c:v>
                </c:pt>
                <c:pt idx="7653">
                  <c:v>-0.02</c:v>
                </c:pt>
                <c:pt idx="7654">
                  <c:v>-0.02</c:v>
                </c:pt>
                <c:pt idx="7655">
                  <c:v>0.02</c:v>
                </c:pt>
                <c:pt idx="7656">
                  <c:v>0.02</c:v>
                </c:pt>
                <c:pt idx="7657">
                  <c:v>-0.06</c:v>
                </c:pt>
                <c:pt idx="7658">
                  <c:v>-0.06</c:v>
                </c:pt>
                <c:pt idx="7659">
                  <c:v>-0.02</c:v>
                </c:pt>
                <c:pt idx="7660">
                  <c:v>0.02</c:v>
                </c:pt>
                <c:pt idx="7661">
                  <c:v>0.1</c:v>
                </c:pt>
                <c:pt idx="7662">
                  <c:v>0.14000000000000001</c:v>
                </c:pt>
                <c:pt idx="7663">
                  <c:v>0.26</c:v>
                </c:pt>
                <c:pt idx="7664">
                  <c:v>0.26</c:v>
                </c:pt>
                <c:pt idx="7665">
                  <c:v>0.46</c:v>
                </c:pt>
                <c:pt idx="7666">
                  <c:v>0.7</c:v>
                </c:pt>
                <c:pt idx="7667">
                  <c:v>1.1399999999999999</c:v>
                </c:pt>
                <c:pt idx="7668">
                  <c:v>1.58</c:v>
                </c:pt>
                <c:pt idx="7669">
                  <c:v>2.06</c:v>
                </c:pt>
                <c:pt idx="7670">
                  <c:v>2.46</c:v>
                </c:pt>
                <c:pt idx="7671">
                  <c:v>2.86</c:v>
                </c:pt>
                <c:pt idx="7672">
                  <c:v>3.22</c:v>
                </c:pt>
                <c:pt idx="7673">
                  <c:v>3.58</c:v>
                </c:pt>
                <c:pt idx="7674">
                  <c:v>3.7</c:v>
                </c:pt>
                <c:pt idx="7675">
                  <c:v>3.74</c:v>
                </c:pt>
                <c:pt idx="7676">
                  <c:v>3.62</c:v>
                </c:pt>
                <c:pt idx="7677">
                  <c:v>3.38</c:v>
                </c:pt>
                <c:pt idx="7678">
                  <c:v>2.94</c:v>
                </c:pt>
                <c:pt idx="7679">
                  <c:v>2.42</c:v>
                </c:pt>
                <c:pt idx="7680">
                  <c:v>1.74</c:v>
                </c:pt>
                <c:pt idx="7681">
                  <c:v>1.02</c:v>
                </c:pt>
                <c:pt idx="7682">
                  <c:v>0.26</c:v>
                </c:pt>
                <c:pt idx="7683">
                  <c:v>-0.57999999999999996</c:v>
                </c:pt>
                <c:pt idx="7684">
                  <c:v>-1.1000000000000001</c:v>
                </c:pt>
                <c:pt idx="7685">
                  <c:v>-1.46</c:v>
                </c:pt>
                <c:pt idx="7686">
                  <c:v>-1.62</c:v>
                </c:pt>
                <c:pt idx="7687">
                  <c:v>-1.74</c:v>
                </c:pt>
                <c:pt idx="7688">
                  <c:v>-1.86</c:v>
                </c:pt>
                <c:pt idx="7689">
                  <c:v>-1.86</c:v>
                </c:pt>
                <c:pt idx="7690">
                  <c:v>-1.82</c:v>
                </c:pt>
                <c:pt idx="7691">
                  <c:v>-1.66</c:v>
                </c:pt>
                <c:pt idx="7692">
                  <c:v>-1.46</c:v>
                </c:pt>
                <c:pt idx="7693">
                  <c:v>-1.1399999999999999</c:v>
                </c:pt>
                <c:pt idx="7694">
                  <c:v>-0.98</c:v>
                </c:pt>
                <c:pt idx="7695">
                  <c:v>-0.74</c:v>
                </c:pt>
                <c:pt idx="7696">
                  <c:v>-0.62</c:v>
                </c:pt>
                <c:pt idx="7697">
                  <c:v>-0.5</c:v>
                </c:pt>
                <c:pt idx="7698">
                  <c:v>-0.46</c:v>
                </c:pt>
                <c:pt idx="7699">
                  <c:v>-0.3</c:v>
                </c:pt>
                <c:pt idx="7700">
                  <c:v>-0.26</c:v>
                </c:pt>
                <c:pt idx="7701">
                  <c:v>-0.26</c:v>
                </c:pt>
                <c:pt idx="7702">
                  <c:v>-0.38</c:v>
                </c:pt>
                <c:pt idx="7703">
                  <c:v>-0.34</c:v>
                </c:pt>
                <c:pt idx="7704">
                  <c:v>-0.34</c:v>
                </c:pt>
                <c:pt idx="7705">
                  <c:v>-0.3</c:v>
                </c:pt>
                <c:pt idx="7706">
                  <c:v>-0.3</c:v>
                </c:pt>
                <c:pt idx="7707">
                  <c:v>-0.3</c:v>
                </c:pt>
                <c:pt idx="7708">
                  <c:v>-0.3</c:v>
                </c:pt>
                <c:pt idx="7709">
                  <c:v>-0.3</c:v>
                </c:pt>
                <c:pt idx="7710">
                  <c:v>-0.18</c:v>
                </c:pt>
                <c:pt idx="7711">
                  <c:v>-0.02</c:v>
                </c:pt>
                <c:pt idx="7712">
                  <c:v>0.06</c:v>
                </c:pt>
                <c:pt idx="7713">
                  <c:v>0.18</c:v>
                </c:pt>
                <c:pt idx="7714">
                  <c:v>0.18</c:v>
                </c:pt>
                <c:pt idx="7715">
                  <c:v>0.26</c:v>
                </c:pt>
                <c:pt idx="7716">
                  <c:v>0.3</c:v>
                </c:pt>
                <c:pt idx="7717">
                  <c:v>0.3</c:v>
                </c:pt>
                <c:pt idx="7718">
                  <c:v>0.3</c:v>
                </c:pt>
                <c:pt idx="7719">
                  <c:v>0.42</c:v>
                </c:pt>
                <c:pt idx="7720">
                  <c:v>0.38</c:v>
                </c:pt>
                <c:pt idx="7721">
                  <c:v>0.3</c:v>
                </c:pt>
                <c:pt idx="7722">
                  <c:v>0.18</c:v>
                </c:pt>
                <c:pt idx="7723">
                  <c:v>-0.02</c:v>
                </c:pt>
                <c:pt idx="7724">
                  <c:v>-0.22</c:v>
                </c:pt>
                <c:pt idx="7725">
                  <c:v>-0.5</c:v>
                </c:pt>
                <c:pt idx="7726">
                  <c:v>-0.74</c:v>
                </c:pt>
                <c:pt idx="7727">
                  <c:v>-1.06</c:v>
                </c:pt>
                <c:pt idx="7728">
                  <c:v>-1.22</c:v>
                </c:pt>
                <c:pt idx="7729">
                  <c:v>-1.42</c:v>
                </c:pt>
                <c:pt idx="7730">
                  <c:v>-1.5</c:v>
                </c:pt>
                <c:pt idx="7731">
                  <c:v>-1.62</c:v>
                </c:pt>
                <c:pt idx="7732">
                  <c:v>-1.66</c:v>
                </c:pt>
                <c:pt idx="7733">
                  <c:v>-1.62</c:v>
                </c:pt>
                <c:pt idx="7734">
                  <c:v>-1.54</c:v>
                </c:pt>
                <c:pt idx="7735">
                  <c:v>-1.46</c:v>
                </c:pt>
                <c:pt idx="7736">
                  <c:v>-1.18</c:v>
                </c:pt>
                <c:pt idx="7737">
                  <c:v>-0.86</c:v>
                </c:pt>
                <c:pt idx="7738">
                  <c:v>-0.62</c:v>
                </c:pt>
                <c:pt idx="7739">
                  <c:v>-0.42</c:v>
                </c:pt>
                <c:pt idx="7740">
                  <c:v>-0.3</c:v>
                </c:pt>
                <c:pt idx="7741">
                  <c:v>-0.18</c:v>
                </c:pt>
                <c:pt idx="7742">
                  <c:v>-0.06</c:v>
                </c:pt>
                <c:pt idx="7743">
                  <c:v>0.06</c:v>
                </c:pt>
                <c:pt idx="7744">
                  <c:v>0.06</c:v>
                </c:pt>
                <c:pt idx="7745">
                  <c:v>0.14000000000000001</c:v>
                </c:pt>
                <c:pt idx="7746">
                  <c:v>0.1</c:v>
                </c:pt>
                <c:pt idx="7747">
                  <c:v>0.14000000000000001</c:v>
                </c:pt>
                <c:pt idx="7748">
                  <c:v>0.1</c:v>
                </c:pt>
                <c:pt idx="7749">
                  <c:v>0.14000000000000001</c:v>
                </c:pt>
                <c:pt idx="7750">
                  <c:v>0.14000000000000001</c:v>
                </c:pt>
                <c:pt idx="7751">
                  <c:v>0.1</c:v>
                </c:pt>
                <c:pt idx="7752">
                  <c:v>0.02</c:v>
                </c:pt>
                <c:pt idx="7753">
                  <c:v>0.06</c:v>
                </c:pt>
                <c:pt idx="7754">
                  <c:v>0.1</c:v>
                </c:pt>
                <c:pt idx="7755">
                  <c:v>0.1</c:v>
                </c:pt>
                <c:pt idx="7756">
                  <c:v>0.18</c:v>
                </c:pt>
                <c:pt idx="7757">
                  <c:v>0.22</c:v>
                </c:pt>
                <c:pt idx="7758">
                  <c:v>0.3</c:v>
                </c:pt>
                <c:pt idx="7759">
                  <c:v>0.46</c:v>
                </c:pt>
                <c:pt idx="7760">
                  <c:v>0.78</c:v>
                </c:pt>
                <c:pt idx="7761">
                  <c:v>1.46</c:v>
                </c:pt>
                <c:pt idx="7762">
                  <c:v>2.1800000000000002</c:v>
                </c:pt>
                <c:pt idx="7763">
                  <c:v>2.74</c:v>
                </c:pt>
                <c:pt idx="7764">
                  <c:v>3.1</c:v>
                </c:pt>
                <c:pt idx="7765">
                  <c:v>3.38</c:v>
                </c:pt>
                <c:pt idx="7766">
                  <c:v>3.66</c:v>
                </c:pt>
                <c:pt idx="7767">
                  <c:v>3.78</c:v>
                </c:pt>
                <c:pt idx="7768">
                  <c:v>3.74</c:v>
                </c:pt>
                <c:pt idx="7769">
                  <c:v>3.66</c:v>
                </c:pt>
                <c:pt idx="7770">
                  <c:v>3.22</c:v>
                </c:pt>
                <c:pt idx="7771">
                  <c:v>2.58</c:v>
                </c:pt>
                <c:pt idx="7772">
                  <c:v>1.82</c:v>
                </c:pt>
                <c:pt idx="7773">
                  <c:v>1.02</c:v>
                </c:pt>
                <c:pt idx="7774">
                  <c:v>0.26</c:v>
                </c:pt>
                <c:pt idx="7775">
                  <c:v>-0.38</c:v>
                </c:pt>
                <c:pt idx="7776">
                  <c:v>-0.9</c:v>
                </c:pt>
                <c:pt idx="7777">
                  <c:v>-1.26</c:v>
                </c:pt>
                <c:pt idx="7778">
                  <c:v>-1.54</c:v>
                </c:pt>
                <c:pt idx="7779">
                  <c:v>-1.66</c:v>
                </c:pt>
                <c:pt idx="7780">
                  <c:v>-1.66</c:v>
                </c:pt>
                <c:pt idx="7781">
                  <c:v>-1.54</c:v>
                </c:pt>
                <c:pt idx="7782">
                  <c:v>-1.42</c:v>
                </c:pt>
                <c:pt idx="7783">
                  <c:v>-1.26</c:v>
                </c:pt>
                <c:pt idx="7784">
                  <c:v>-1.18</c:v>
                </c:pt>
                <c:pt idx="7785">
                  <c:v>-1.06</c:v>
                </c:pt>
                <c:pt idx="7786">
                  <c:v>-0.94</c:v>
                </c:pt>
                <c:pt idx="7787">
                  <c:v>-0.82</c:v>
                </c:pt>
                <c:pt idx="7788">
                  <c:v>-0.66</c:v>
                </c:pt>
                <c:pt idx="7789">
                  <c:v>-0.57999999999999996</c:v>
                </c:pt>
                <c:pt idx="7790">
                  <c:v>-0.5</c:v>
                </c:pt>
                <c:pt idx="7791">
                  <c:v>-0.42</c:v>
                </c:pt>
                <c:pt idx="7792">
                  <c:v>-0.46</c:v>
                </c:pt>
                <c:pt idx="7793">
                  <c:v>-0.34</c:v>
                </c:pt>
                <c:pt idx="7794">
                  <c:v>-0.34</c:v>
                </c:pt>
                <c:pt idx="7795">
                  <c:v>-0.3</c:v>
                </c:pt>
                <c:pt idx="7796">
                  <c:v>-0.38</c:v>
                </c:pt>
                <c:pt idx="7797">
                  <c:v>-0.34</c:v>
                </c:pt>
                <c:pt idx="7798">
                  <c:v>-0.38</c:v>
                </c:pt>
                <c:pt idx="7799">
                  <c:v>-0.34</c:v>
                </c:pt>
                <c:pt idx="7800">
                  <c:v>-0.34</c:v>
                </c:pt>
                <c:pt idx="7801">
                  <c:v>-0.34</c:v>
                </c:pt>
                <c:pt idx="7802">
                  <c:v>-0.3</c:v>
                </c:pt>
                <c:pt idx="7803">
                  <c:v>-0.3</c:v>
                </c:pt>
                <c:pt idx="7804">
                  <c:v>-0.14000000000000001</c:v>
                </c:pt>
                <c:pt idx="7805">
                  <c:v>0.1</c:v>
                </c:pt>
                <c:pt idx="7806">
                  <c:v>0.18</c:v>
                </c:pt>
                <c:pt idx="7807">
                  <c:v>0.18</c:v>
                </c:pt>
                <c:pt idx="7808">
                  <c:v>0.22</c:v>
                </c:pt>
                <c:pt idx="7809">
                  <c:v>0.3</c:v>
                </c:pt>
                <c:pt idx="7810">
                  <c:v>0.3</c:v>
                </c:pt>
                <c:pt idx="7811">
                  <c:v>0.38</c:v>
                </c:pt>
                <c:pt idx="7812">
                  <c:v>0.42</c:v>
                </c:pt>
                <c:pt idx="7813">
                  <c:v>0.42</c:v>
                </c:pt>
                <c:pt idx="7814">
                  <c:v>0.34</c:v>
                </c:pt>
                <c:pt idx="7815">
                  <c:v>0.14000000000000001</c:v>
                </c:pt>
                <c:pt idx="7816">
                  <c:v>-0.14000000000000001</c:v>
                </c:pt>
                <c:pt idx="7817">
                  <c:v>-0.42</c:v>
                </c:pt>
                <c:pt idx="7818">
                  <c:v>-0.7</c:v>
                </c:pt>
                <c:pt idx="7819">
                  <c:v>-0.94</c:v>
                </c:pt>
                <c:pt idx="7820">
                  <c:v>-1.18</c:v>
                </c:pt>
                <c:pt idx="7821">
                  <c:v>-1.34</c:v>
                </c:pt>
                <c:pt idx="7822">
                  <c:v>-1.5</c:v>
                </c:pt>
                <c:pt idx="7823">
                  <c:v>-1.66</c:v>
                </c:pt>
                <c:pt idx="7824">
                  <c:v>-1.7</c:v>
                </c:pt>
                <c:pt idx="7825">
                  <c:v>-1.58</c:v>
                </c:pt>
                <c:pt idx="7826">
                  <c:v>-1.46</c:v>
                </c:pt>
                <c:pt idx="7827">
                  <c:v>-1.26</c:v>
                </c:pt>
                <c:pt idx="7828">
                  <c:v>-1.06</c:v>
                </c:pt>
                <c:pt idx="7829">
                  <c:v>-0.82</c:v>
                </c:pt>
                <c:pt idx="7830">
                  <c:v>-0.62</c:v>
                </c:pt>
                <c:pt idx="7831">
                  <c:v>-0.46</c:v>
                </c:pt>
                <c:pt idx="7832">
                  <c:v>-0.3</c:v>
                </c:pt>
                <c:pt idx="7833">
                  <c:v>-0.14000000000000001</c:v>
                </c:pt>
                <c:pt idx="7834">
                  <c:v>-0.06</c:v>
                </c:pt>
                <c:pt idx="7835">
                  <c:v>-0.06</c:v>
                </c:pt>
                <c:pt idx="7836">
                  <c:v>-0.06</c:v>
                </c:pt>
                <c:pt idx="7837">
                  <c:v>-0.06</c:v>
                </c:pt>
                <c:pt idx="7838">
                  <c:v>-0.06</c:v>
                </c:pt>
                <c:pt idx="7839">
                  <c:v>-0.02</c:v>
                </c:pt>
                <c:pt idx="7840">
                  <c:v>-0.02</c:v>
                </c:pt>
                <c:pt idx="7841">
                  <c:v>-0.02</c:v>
                </c:pt>
                <c:pt idx="7842">
                  <c:v>0.02</c:v>
                </c:pt>
                <c:pt idx="7843">
                  <c:v>0.06</c:v>
                </c:pt>
                <c:pt idx="7844">
                  <c:v>0.02</c:v>
                </c:pt>
                <c:pt idx="7845">
                  <c:v>0.06</c:v>
                </c:pt>
                <c:pt idx="7846">
                  <c:v>0.1</c:v>
                </c:pt>
                <c:pt idx="7847">
                  <c:v>0.18</c:v>
                </c:pt>
                <c:pt idx="7848">
                  <c:v>0.1</c:v>
                </c:pt>
                <c:pt idx="7849">
                  <c:v>0.14000000000000001</c:v>
                </c:pt>
                <c:pt idx="7850">
                  <c:v>0.14000000000000001</c:v>
                </c:pt>
                <c:pt idx="7851">
                  <c:v>0.14000000000000001</c:v>
                </c:pt>
                <c:pt idx="7852">
                  <c:v>0.22</c:v>
                </c:pt>
                <c:pt idx="7853">
                  <c:v>0.26</c:v>
                </c:pt>
                <c:pt idx="7854">
                  <c:v>0.3</c:v>
                </c:pt>
                <c:pt idx="7855">
                  <c:v>0.38</c:v>
                </c:pt>
                <c:pt idx="7856">
                  <c:v>0.5</c:v>
                </c:pt>
                <c:pt idx="7857">
                  <c:v>0.74</c:v>
                </c:pt>
                <c:pt idx="7858">
                  <c:v>1.02</c:v>
                </c:pt>
                <c:pt idx="7859">
                  <c:v>1.5</c:v>
                </c:pt>
                <c:pt idx="7860">
                  <c:v>1.98</c:v>
                </c:pt>
                <c:pt idx="7861">
                  <c:v>2.54</c:v>
                </c:pt>
                <c:pt idx="7862">
                  <c:v>2.98</c:v>
                </c:pt>
                <c:pt idx="7863">
                  <c:v>3.34</c:v>
                </c:pt>
                <c:pt idx="7864">
                  <c:v>3.5</c:v>
                </c:pt>
                <c:pt idx="7865">
                  <c:v>3.62</c:v>
                </c:pt>
                <c:pt idx="7866">
                  <c:v>3.58</c:v>
                </c:pt>
                <c:pt idx="7867">
                  <c:v>3.5</c:v>
                </c:pt>
                <c:pt idx="7868">
                  <c:v>3.18</c:v>
                </c:pt>
                <c:pt idx="7869">
                  <c:v>2.82</c:v>
                </c:pt>
                <c:pt idx="7870">
                  <c:v>2.2200000000000002</c:v>
                </c:pt>
                <c:pt idx="7871">
                  <c:v>1.58</c:v>
                </c:pt>
                <c:pt idx="7872">
                  <c:v>0.82</c:v>
                </c:pt>
                <c:pt idx="7873">
                  <c:v>0.1</c:v>
                </c:pt>
                <c:pt idx="7874">
                  <c:v>-0.5</c:v>
                </c:pt>
                <c:pt idx="7875">
                  <c:v>-0.86</c:v>
                </c:pt>
                <c:pt idx="7876">
                  <c:v>-1.1000000000000001</c:v>
                </c:pt>
                <c:pt idx="7877">
                  <c:v>-1.26</c:v>
                </c:pt>
                <c:pt idx="7878">
                  <c:v>-1.34</c:v>
                </c:pt>
                <c:pt idx="7879">
                  <c:v>-1.5</c:v>
                </c:pt>
                <c:pt idx="7880">
                  <c:v>-1.42</c:v>
                </c:pt>
                <c:pt idx="7881">
                  <c:v>-1.38</c:v>
                </c:pt>
                <c:pt idx="7882">
                  <c:v>-1.3</c:v>
                </c:pt>
                <c:pt idx="7883">
                  <c:v>-1.22</c:v>
                </c:pt>
                <c:pt idx="7884">
                  <c:v>-1.1399999999999999</c:v>
                </c:pt>
                <c:pt idx="7885">
                  <c:v>-1.02</c:v>
                </c:pt>
                <c:pt idx="7886">
                  <c:v>-0.9</c:v>
                </c:pt>
                <c:pt idx="7887">
                  <c:v>-0.9</c:v>
                </c:pt>
                <c:pt idx="7888">
                  <c:v>-0.82</c:v>
                </c:pt>
                <c:pt idx="7889">
                  <c:v>-0.82</c:v>
                </c:pt>
                <c:pt idx="7890">
                  <c:v>-0.78</c:v>
                </c:pt>
                <c:pt idx="7891">
                  <c:v>-0.66</c:v>
                </c:pt>
                <c:pt idx="7892">
                  <c:v>-0.57999999999999996</c:v>
                </c:pt>
                <c:pt idx="7893">
                  <c:v>-0.57999999999999996</c:v>
                </c:pt>
                <c:pt idx="7894">
                  <c:v>-0.5</c:v>
                </c:pt>
                <c:pt idx="7895">
                  <c:v>-0.42</c:v>
                </c:pt>
                <c:pt idx="7896">
                  <c:v>-0.38</c:v>
                </c:pt>
                <c:pt idx="7897">
                  <c:v>-0.38</c:v>
                </c:pt>
                <c:pt idx="7898">
                  <c:v>-0.34</c:v>
                </c:pt>
                <c:pt idx="7899">
                  <c:v>-0.26</c:v>
                </c:pt>
                <c:pt idx="7900">
                  <c:v>-0.34</c:v>
                </c:pt>
                <c:pt idx="7901">
                  <c:v>-0.26</c:v>
                </c:pt>
                <c:pt idx="7902">
                  <c:v>-0.18</c:v>
                </c:pt>
                <c:pt idx="7903">
                  <c:v>-0.1</c:v>
                </c:pt>
                <c:pt idx="7904">
                  <c:v>0.02</c:v>
                </c:pt>
                <c:pt idx="7905">
                  <c:v>0.1</c:v>
                </c:pt>
                <c:pt idx="7906">
                  <c:v>0.18</c:v>
                </c:pt>
                <c:pt idx="7907">
                  <c:v>0.14000000000000001</c:v>
                </c:pt>
                <c:pt idx="7908">
                  <c:v>0.14000000000000001</c:v>
                </c:pt>
                <c:pt idx="7909">
                  <c:v>0.22</c:v>
                </c:pt>
                <c:pt idx="7910">
                  <c:v>0.22</c:v>
                </c:pt>
                <c:pt idx="7911">
                  <c:v>0.26</c:v>
                </c:pt>
                <c:pt idx="7912">
                  <c:v>0.18</c:v>
                </c:pt>
                <c:pt idx="7913">
                  <c:v>0.06</c:v>
                </c:pt>
                <c:pt idx="7914">
                  <c:v>-0.14000000000000001</c:v>
                </c:pt>
                <c:pt idx="7915">
                  <c:v>-0.38</c:v>
                </c:pt>
                <c:pt idx="7916">
                  <c:v>-0.7</c:v>
                </c:pt>
                <c:pt idx="7917">
                  <c:v>-0.86</c:v>
                </c:pt>
                <c:pt idx="7918">
                  <c:v>-1.06</c:v>
                </c:pt>
                <c:pt idx="7919">
                  <c:v>-1.26</c:v>
                </c:pt>
                <c:pt idx="7920">
                  <c:v>-1.38</c:v>
                </c:pt>
                <c:pt idx="7921">
                  <c:v>-1.46</c:v>
                </c:pt>
                <c:pt idx="7922">
                  <c:v>-1.5</c:v>
                </c:pt>
                <c:pt idx="7923">
                  <c:v>-1.5</c:v>
                </c:pt>
                <c:pt idx="7924">
                  <c:v>-1.5</c:v>
                </c:pt>
                <c:pt idx="7925">
                  <c:v>-1.3</c:v>
                </c:pt>
                <c:pt idx="7926">
                  <c:v>-1.18</c:v>
                </c:pt>
                <c:pt idx="7927">
                  <c:v>-0.94</c:v>
                </c:pt>
                <c:pt idx="7928">
                  <c:v>-0.78</c:v>
                </c:pt>
                <c:pt idx="7929">
                  <c:v>-0.57999999999999996</c:v>
                </c:pt>
                <c:pt idx="7930">
                  <c:v>-0.46</c:v>
                </c:pt>
                <c:pt idx="7931">
                  <c:v>-0.3</c:v>
                </c:pt>
                <c:pt idx="7932">
                  <c:v>-0.26</c:v>
                </c:pt>
                <c:pt idx="7933">
                  <c:v>-0.22</c:v>
                </c:pt>
                <c:pt idx="7934">
                  <c:v>-0.14000000000000001</c:v>
                </c:pt>
                <c:pt idx="7935">
                  <c:v>-0.14000000000000001</c:v>
                </c:pt>
                <c:pt idx="7936">
                  <c:v>-0.18</c:v>
                </c:pt>
                <c:pt idx="7937">
                  <c:v>-0.18</c:v>
                </c:pt>
                <c:pt idx="7938">
                  <c:v>-0.1</c:v>
                </c:pt>
                <c:pt idx="7939">
                  <c:v>-0.02</c:v>
                </c:pt>
                <c:pt idx="7940">
                  <c:v>0.02</c:v>
                </c:pt>
                <c:pt idx="7941">
                  <c:v>0.02</c:v>
                </c:pt>
                <c:pt idx="7942">
                  <c:v>0.1</c:v>
                </c:pt>
                <c:pt idx="7943">
                  <c:v>0.14000000000000001</c:v>
                </c:pt>
                <c:pt idx="7944">
                  <c:v>0.22</c:v>
                </c:pt>
                <c:pt idx="7945">
                  <c:v>0.3</c:v>
                </c:pt>
                <c:pt idx="7946">
                  <c:v>0.66</c:v>
                </c:pt>
                <c:pt idx="7947">
                  <c:v>1.3</c:v>
                </c:pt>
                <c:pt idx="7948">
                  <c:v>1.9</c:v>
                </c:pt>
                <c:pt idx="7949">
                  <c:v>2.5</c:v>
                </c:pt>
                <c:pt idx="7950">
                  <c:v>2.9</c:v>
                </c:pt>
                <c:pt idx="7951">
                  <c:v>3.38</c:v>
                </c:pt>
                <c:pt idx="7952">
                  <c:v>3.82</c:v>
                </c:pt>
                <c:pt idx="7953">
                  <c:v>4.26</c:v>
                </c:pt>
                <c:pt idx="7954">
                  <c:v>4.58</c:v>
                </c:pt>
                <c:pt idx="7955">
                  <c:v>4.78</c:v>
                </c:pt>
                <c:pt idx="7956">
                  <c:v>4.58</c:v>
                </c:pt>
                <c:pt idx="7957">
                  <c:v>4.0199999999999996</c:v>
                </c:pt>
                <c:pt idx="7958">
                  <c:v>3.02</c:v>
                </c:pt>
                <c:pt idx="7959">
                  <c:v>1.9</c:v>
                </c:pt>
                <c:pt idx="7960">
                  <c:v>0.86</c:v>
                </c:pt>
                <c:pt idx="7961">
                  <c:v>0.06</c:v>
                </c:pt>
                <c:pt idx="7962">
                  <c:v>-0.62</c:v>
                </c:pt>
                <c:pt idx="7963">
                  <c:v>-1.26</c:v>
                </c:pt>
                <c:pt idx="7964">
                  <c:v>-1.94</c:v>
                </c:pt>
                <c:pt idx="7965">
                  <c:v>-2.42</c:v>
                </c:pt>
                <c:pt idx="7966">
                  <c:v>-2.66</c:v>
                </c:pt>
                <c:pt idx="7967">
                  <c:v>-2.66</c:v>
                </c:pt>
                <c:pt idx="7968">
                  <c:v>-2.42</c:v>
                </c:pt>
                <c:pt idx="7969">
                  <c:v>-2.06</c:v>
                </c:pt>
                <c:pt idx="7970">
                  <c:v>-1.78</c:v>
                </c:pt>
                <c:pt idx="7971">
                  <c:v>-1.46</c:v>
                </c:pt>
                <c:pt idx="7972">
                  <c:v>-1.22</c:v>
                </c:pt>
                <c:pt idx="7973">
                  <c:v>-1.06</c:v>
                </c:pt>
                <c:pt idx="7974">
                  <c:v>-0.9</c:v>
                </c:pt>
                <c:pt idx="7975">
                  <c:v>-0.74</c:v>
                </c:pt>
                <c:pt idx="7976">
                  <c:v>-0.66</c:v>
                </c:pt>
                <c:pt idx="7977">
                  <c:v>-0.74</c:v>
                </c:pt>
                <c:pt idx="7978">
                  <c:v>-0.74</c:v>
                </c:pt>
                <c:pt idx="7979">
                  <c:v>-0.66</c:v>
                </c:pt>
                <c:pt idx="7980">
                  <c:v>-0.57999999999999996</c:v>
                </c:pt>
                <c:pt idx="7981">
                  <c:v>-0.46</c:v>
                </c:pt>
                <c:pt idx="7982">
                  <c:v>-0.3</c:v>
                </c:pt>
                <c:pt idx="7983">
                  <c:v>-0.22</c:v>
                </c:pt>
                <c:pt idx="7984">
                  <c:v>-0.18</c:v>
                </c:pt>
                <c:pt idx="7985">
                  <c:v>-0.14000000000000001</c:v>
                </c:pt>
                <c:pt idx="7986">
                  <c:v>-0.1</c:v>
                </c:pt>
                <c:pt idx="7987">
                  <c:v>-0.02</c:v>
                </c:pt>
                <c:pt idx="7988">
                  <c:v>-0.02</c:v>
                </c:pt>
                <c:pt idx="7989">
                  <c:v>-0.02</c:v>
                </c:pt>
                <c:pt idx="7990">
                  <c:v>-0.02</c:v>
                </c:pt>
                <c:pt idx="7991">
                  <c:v>0.1</c:v>
                </c:pt>
                <c:pt idx="7992">
                  <c:v>0.14000000000000001</c:v>
                </c:pt>
                <c:pt idx="7993">
                  <c:v>0.3</c:v>
                </c:pt>
                <c:pt idx="7994">
                  <c:v>0.34</c:v>
                </c:pt>
                <c:pt idx="7995">
                  <c:v>0.46</c:v>
                </c:pt>
                <c:pt idx="7996">
                  <c:v>0.54</c:v>
                </c:pt>
                <c:pt idx="7997">
                  <c:v>0.62</c:v>
                </c:pt>
                <c:pt idx="7998">
                  <c:v>0.74</c:v>
                </c:pt>
                <c:pt idx="7999">
                  <c:v>0.82</c:v>
                </c:pt>
                <c:pt idx="8000">
                  <c:v>0.7</c:v>
                </c:pt>
                <c:pt idx="8001">
                  <c:v>0.46</c:v>
                </c:pt>
                <c:pt idx="8002">
                  <c:v>0.18</c:v>
                </c:pt>
                <c:pt idx="8003">
                  <c:v>-0.14000000000000001</c:v>
                </c:pt>
                <c:pt idx="8004">
                  <c:v>-0.38</c:v>
                </c:pt>
                <c:pt idx="8005">
                  <c:v>-0.62</c:v>
                </c:pt>
                <c:pt idx="8006">
                  <c:v>-0.86</c:v>
                </c:pt>
                <c:pt idx="8007">
                  <c:v>-1.18</c:v>
                </c:pt>
                <c:pt idx="8008">
                  <c:v>-1.54</c:v>
                </c:pt>
                <c:pt idx="8009">
                  <c:v>-1.82</c:v>
                </c:pt>
                <c:pt idx="8010">
                  <c:v>-1.94</c:v>
                </c:pt>
                <c:pt idx="8011">
                  <c:v>-1.98</c:v>
                </c:pt>
                <c:pt idx="8012">
                  <c:v>-1.9</c:v>
                </c:pt>
                <c:pt idx="8013">
                  <c:v>-1.7</c:v>
                </c:pt>
                <c:pt idx="8014">
                  <c:v>-1.46</c:v>
                </c:pt>
                <c:pt idx="8015">
                  <c:v>-1.22</c:v>
                </c:pt>
                <c:pt idx="8016">
                  <c:v>-0.98</c:v>
                </c:pt>
                <c:pt idx="8017">
                  <c:v>-0.74</c:v>
                </c:pt>
                <c:pt idx="8018">
                  <c:v>-0.46</c:v>
                </c:pt>
                <c:pt idx="8019">
                  <c:v>-0.22</c:v>
                </c:pt>
                <c:pt idx="8020">
                  <c:v>-0.06</c:v>
                </c:pt>
                <c:pt idx="8021">
                  <c:v>0.06</c:v>
                </c:pt>
                <c:pt idx="8022">
                  <c:v>0.06</c:v>
                </c:pt>
                <c:pt idx="8023">
                  <c:v>0.06</c:v>
                </c:pt>
                <c:pt idx="8024">
                  <c:v>-0.02</c:v>
                </c:pt>
                <c:pt idx="8025">
                  <c:v>0.06</c:v>
                </c:pt>
                <c:pt idx="8026">
                  <c:v>-0.02</c:v>
                </c:pt>
                <c:pt idx="8027">
                  <c:v>0.02</c:v>
                </c:pt>
                <c:pt idx="8028">
                  <c:v>0.02</c:v>
                </c:pt>
                <c:pt idx="8029">
                  <c:v>0.06</c:v>
                </c:pt>
                <c:pt idx="8030">
                  <c:v>0.06</c:v>
                </c:pt>
                <c:pt idx="8031">
                  <c:v>0.18</c:v>
                </c:pt>
                <c:pt idx="8032">
                  <c:v>0.22</c:v>
                </c:pt>
                <c:pt idx="8033">
                  <c:v>0.34</c:v>
                </c:pt>
                <c:pt idx="8034">
                  <c:v>0.38</c:v>
                </c:pt>
                <c:pt idx="8035">
                  <c:v>0.38</c:v>
                </c:pt>
                <c:pt idx="8036">
                  <c:v>0.34</c:v>
                </c:pt>
                <c:pt idx="8037">
                  <c:v>0.3</c:v>
                </c:pt>
                <c:pt idx="8038">
                  <c:v>0.34</c:v>
                </c:pt>
                <c:pt idx="8039">
                  <c:v>0.3</c:v>
                </c:pt>
                <c:pt idx="8040">
                  <c:v>0.3</c:v>
                </c:pt>
                <c:pt idx="8041">
                  <c:v>0.26</c:v>
                </c:pt>
                <c:pt idx="8042">
                  <c:v>0.26</c:v>
                </c:pt>
                <c:pt idx="8043">
                  <c:v>0.3</c:v>
                </c:pt>
                <c:pt idx="8044">
                  <c:v>0.34</c:v>
                </c:pt>
                <c:pt idx="8045">
                  <c:v>0.42</c:v>
                </c:pt>
                <c:pt idx="8046">
                  <c:v>0.5</c:v>
                </c:pt>
                <c:pt idx="8047">
                  <c:v>0.62</c:v>
                </c:pt>
                <c:pt idx="8048">
                  <c:v>0.62</c:v>
                </c:pt>
                <c:pt idx="8049">
                  <c:v>0.78</c:v>
                </c:pt>
                <c:pt idx="8050">
                  <c:v>1.1000000000000001</c:v>
                </c:pt>
                <c:pt idx="8051">
                  <c:v>1.54</c:v>
                </c:pt>
                <c:pt idx="8052">
                  <c:v>1.86</c:v>
                </c:pt>
                <c:pt idx="8053">
                  <c:v>2.1</c:v>
                </c:pt>
                <c:pt idx="8054">
                  <c:v>2.38</c:v>
                </c:pt>
                <c:pt idx="8055">
                  <c:v>2.66</c:v>
                </c:pt>
                <c:pt idx="8056">
                  <c:v>2.82</c:v>
                </c:pt>
                <c:pt idx="8057">
                  <c:v>2.98</c:v>
                </c:pt>
                <c:pt idx="8058">
                  <c:v>3.02</c:v>
                </c:pt>
                <c:pt idx="8059">
                  <c:v>3.02</c:v>
                </c:pt>
                <c:pt idx="8060">
                  <c:v>2.94</c:v>
                </c:pt>
                <c:pt idx="8061">
                  <c:v>2.62</c:v>
                </c:pt>
                <c:pt idx="8062">
                  <c:v>2.06</c:v>
                </c:pt>
                <c:pt idx="8063">
                  <c:v>1.54</c:v>
                </c:pt>
                <c:pt idx="8064">
                  <c:v>0.94</c:v>
                </c:pt>
                <c:pt idx="8065">
                  <c:v>0.42</c:v>
                </c:pt>
                <c:pt idx="8066">
                  <c:v>-0.1</c:v>
                </c:pt>
                <c:pt idx="8067">
                  <c:v>-0.5</c:v>
                </c:pt>
                <c:pt idx="8068">
                  <c:v>-0.82</c:v>
                </c:pt>
                <c:pt idx="8069">
                  <c:v>-1.1000000000000001</c:v>
                </c:pt>
                <c:pt idx="8070">
                  <c:v>-1.3</c:v>
                </c:pt>
                <c:pt idx="8071">
                  <c:v>-1.46</c:v>
                </c:pt>
                <c:pt idx="8072">
                  <c:v>-1.5</c:v>
                </c:pt>
                <c:pt idx="8073">
                  <c:v>-1.5</c:v>
                </c:pt>
                <c:pt idx="8074">
                  <c:v>-1.42</c:v>
                </c:pt>
                <c:pt idx="8075">
                  <c:v>-1.26</c:v>
                </c:pt>
                <c:pt idx="8076">
                  <c:v>-1.1399999999999999</c:v>
                </c:pt>
                <c:pt idx="8077">
                  <c:v>-0.94</c:v>
                </c:pt>
                <c:pt idx="8078">
                  <c:v>-0.82</c:v>
                </c:pt>
                <c:pt idx="8079">
                  <c:v>-0.74</c:v>
                </c:pt>
                <c:pt idx="8080">
                  <c:v>-0.66</c:v>
                </c:pt>
                <c:pt idx="8081">
                  <c:v>-0.62</c:v>
                </c:pt>
                <c:pt idx="8082">
                  <c:v>-0.57999999999999996</c:v>
                </c:pt>
                <c:pt idx="8083">
                  <c:v>-0.54</c:v>
                </c:pt>
                <c:pt idx="8084">
                  <c:v>-0.57999999999999996</c:v>
                </c:pt>
                <c:pt idx="8085">
                  <c:v>-0.54</c:v>
                </c:pt>
                <c:pt idx="8086">
                  <c:v>-0.54</c:v>
                </c:pt>
                <c:pt idx="8087">
                  <c:v>-0.5</c:v>
                </c:pt>
                <c:pt idx="8088">
                  <c:v>-0.5</c:v>
                </c:pt>
                <c:pt idx="8089">
                  <c:v>-0.46</c:v>
                </c:pt>
                <c:pt idx="8090">
                  <c:v>-0.42</c:v>
                </c:pt>
                <c:pt idx="8091">
                  <c:v>-0.42</c:v>
                </c:pt>
                <c:pt idx="8092">
                  <c:v>-0.42</c:v>
                </c:pt>
                <c:pt idx="8093">
                  <c:v>-0.38</c:v>
                </c:pt>
                <c:pt idx="8094">
                  <c:v>-0.26</c:v>
                </c:pt>
                <c:pt idx="8095">
                  <c:v>-0.22</c:v>
                </c:pt>
                <c:pt idx="8096">
                  <c:v>-0.14000000000000001</c:v>
                </c:pt>
                <c:pt idx="8097">
                  <c:v>-0.14000000000000001</c:v>
                </c:pt>
                <c:pt idx="8098">
                  <c:v>-0.06</c:v>
                </c:pt>
                <c:pt idx="8099">
                  <c:v>-0.06</c:v>
                </c:pt>
                <c:pt idx="8100">
                  <c:v>-0.06</c:v>
                </c:pt>
                <c:pt idx="8101">
                  <c:v>-0.02</c:v>
                </c:pt>
                <c:pt idx="8102">
                  <c:v>0.02</c:v>
                </c:pt>
                <c:pt idx="8103">
                  <c:v>0.02</c:v>
                </c:pt>
                <c:pt idx="8104">
                  <c:v>-0.02</c:v>
                </c:pt>
                <c:pt idx="8105">
                  <c:v>-0.14000000000000001</c:v>
                </c:pt>
                <c:pt idx="8106">
                  <c:v>-0.34</c:v>
                </c:pt>
                <c:pt idx="8107">
                  <c:v>-0.46</c:v>
                </c:pt>
                <c:pt idx="8108">
                  <c:v>-0.7</c:v>
                </c:pt>
                <c:pt idx="8109">
                  <c:v>-0.78</c:v>
                </c:pt>
                <c:pt idx="8110">
                  <c:v>-0.98</c:v>
                </c:pt>
                <c:pt idx="8111">
                  <c:v>-1.06</c:v>
                </c:pt>
                <c:pt idx="8112">
                  <c:v>-1.18</c:v>
                </c:pt>
                <c:pt idx="8113">
                  <c:v>-1.34</c:v>
                </c:pt>
                <c:pt idx="8114">
                  <c:v>-1.38</c:v>
                </c:pt>
                <c:pt idx="8115">
                  <c:v>-1.42</c:v>
                </c:pt>
                <c:pt idx="8116">
                  <c:v>-1.42</c:v>
                </c:pt>
                <c:pt idx="8117">
                  <c:v>-1.3</c:v>
                </c:pt>
                <c:pt idx="8118">
                  <c:v>-1.18</c:v>
                </c:pt>
                <c:pt idx="8119">
                  <c:v>-0.98</c:v>
                </c:pt>
                <c:pt idx="8120">
                  <c:v>-0.82</c:v>
                </c:pt>
                <c:pt idx="8121">
                  <c:v>-0.62</c:v>
                </c:pt>
                <c:pt idx="8122">
                  <c:v>-0.46</c:v>
                </c:pt>
                <c:pt idx="8123">
                  <c:v>-0.3</c:v>
                </c:pt>
                <c:pt idx="8124">
                  <c:v>-0.22</c:v>
                </c:pt>
                <c:pt idx="8125">
                  <c:v>-0.14000000000000001</c:v>
                </c:pt>
                <c:pt idx="8126">
                  <c:v>-0.06</c:v>
                </c:pt>
                <c:pt idx="8127">
                  <c:v>0.06</c:v>
                </c:pt>
                <c:pt idx="8128">
                  <c:v>0.02</c:v>
                </c:pt>
                <c:pt idx="8129">
                  <c:v>0.02</c:v>
                </c:pt>
                <c:pt idx="8130">
                  <c:v>0.06</c:v>
                </c:pt>
                <c:pt idx="8131">
                  <c:v>0.1</c:v>
                </c:pt>
                <c:pt idx="8132">
                  <c:v>0.1</c:v>
                </c:pt>
                <c:pt idx="8133">
                  <c:v>0.1</c:v>
                </c:pt>
                <c:pt idx="8134">
                  <c:v>0.18</c:v>
                </c:pt>
                <c:pt idx="8135">
                  <c:v>0.46</c:v>
                </c:pt>
                <c:pt idx="8136">
                  <c:v>0.98</c:v>
                </c:pt>
                <c:pt idx="8137">
                  <c:v>1.58</c:v>
                </c:pt>
                <c:pt idx="8138">
                  <c:v>2.02</c:v>
                </c:pt>
                <c:pt idx="8139">
                  <c:v>2.5</c:v>
                </c:pt>
                <c:pt idx="8140">
                  <c:v>2.9</c:v>
                </c:pt>
                <c:pt idx="8141">
                  <c:v>3.5</c:v>
                </c:pt>
                <c:pt idx="8142">
                  <c:v>4.0199999999999996</c:v>
                </c:pt>
                <c:pt idx="8143">
                  <c:v>4.3</c:v>
                </c:pt>
                <c:pt idx="8144">
                  <c:v>4.34</c:v>
                </c:pt>
                <c:pt idx="8145">
                  <c:v>4.34</c:v>
                </c:pt>
                <c:pt idx="8146">
                  <c:v>3.98</c:v>
                </c:pt>
                <c:pt idx="8147">
                  <c:v>3.46</c:v>
                </c:pt>
                <c:pt idx="8148">
                  <c:v>2.78</c:v>
                </c:pt>
                <c:pt idx="8149">
                  <c:v>1.98</c:v>
                </c:pt>
                <c:pt idx="8150">
                  <c:v>1.1000000000000001</c:v>
                </c:pt>
                <c:pt idx="8151">
                  <c:v>0.14000000000000001</c:v>
                </c:pt>
                <c:pt idx="8152">
                  <c:v>-0.62</c:v>
                </c:pt>
                <c:pt idx="8153">
                  <c:v>-1.22</c:v>
                </c:pt>
                <c:pt idx="8154">
                  <c:v>-1.66</c:v>
                </c:pt>
                <c:pt idx="8155">
                  <c:v>-1.94</c:v>
                </c:pt>
                <c:pt idx="8156">
                  <c:v>-2.14</c:v>
                </c:pt>
                <c:pt idx="8157">
                  <c:v>-2.2200000000000002</c:v>
                </c:pt>
                <c:pt idx="8158">
                  <c:v>-2.2999999999999998</c:v>
                </c:pt>
                <c:pt idx="8159">
                  <c:v>-2.14</c:v>
                </c:pt>
                <c:pt idx="8160">
                  <c:v>-1.98</c:v>
                </c:pt>
                <c:pt idx="8161">
                  <c:v>-1.7</c:v>
                </c:pt>
                <c:pt idx="8162">
                  <c:v>-1.42</c:v>
                </c:pt>
                <c:pt idx="8163">
                  <c:v>-1.22</c:v>
                </c:pt>
                <c:pt idx="8164">
                  <c:v>-1.1000000000000001</c:v>
                </c:pt>
                <c:pt idx="8165">
                  <c:v>-0.98</c:v>
                </c:pt>
                <c:pt idx="8166">
                  <c:v>-0.94</c:v>
                </c:pt>
                <c:pt idx="8167">
                  <c:v>-0.74</c:v>
                </c:pt>
                <c:pt idx="8168">
                  <c:v>-0.62</c:v>
                </c:pt>
                <c:pt idx="8169">
                  <c:v>-0.5</c:v>
                </c:pt>
                <c:pt idx="8170">
                  <c:v>-0.42</c:v>
                </c:pt>
                <c:pt idx="8171">
                  <c:v>-0.3</c:v>
                </c:pt>
                <c:pt idx="8172">
                  <c:v>-0.22</c:v>
                </c:pt>
                <c:pt idx="8173">
                  <c:v>-0.14000000000000001</c:v>
                </c:pt>
                <c:pt idx="8174">
                  <c:v>-0.02</c:v>
                </c:pt>
                <c:pt idx="8175">
                  <c:v>0.02</c:v>
                </c:pt>
                <c:pt idx="8176">
                  <c:v>-0.1</c:v>
                </c:pt>
                <c:pt idx="8177">
                  <c:v>-0.14000000000000001</c:v>
                </c:pt>
                <c:pt idx="8178">
                  <c:v>-0.14000000000000001</c:v>
                </c:pt>
                <c:pt idx="8179">
                  <c:v>-0.06</c:v>
                </c:pt>
                <c:pt idx="8180">
                  <c:v>0.02</c:v>
                </c:pt>
                <c:pt idx="8181">
                  <c:v>0.02</c:v>
                </c:pt>
                <c:pt idx="8182">
                  <c:v>0.02</c:v>
                </c:pt>
                <c:pt idx="8183">
                  <c:v>0.1</c:v>
                </c:pt>
                <c:pt idx="8184">
                  <c:v>0.18</c:v>
                </c:pt>
                <c:pt idx="8185">
                  <c:v>0.3</c:v>
                </c:pt>
                <c:pt idx="8186">
                  <c:v>0.5</c:v>
                </c:pt>
                <c:pt idx="8187">
                  <c:v>0.57999999999999996</c:v>
                </c:pt>
                <c:pt idx="8188">
                  <c:v>0.62</c:v>
                </c:pt>
                <c:pt idx="8189">
                  <c:v>0.57999999999999996</c:v>
                </c:pt>
                <c:pt idx="8190">
                  <c:v>0.5</c:v>
                </c:pt>
                <c:pt idx="8191">
                  <c:v>0.3</c:v>
                </c:pt>
                <c:pt idx="8192">
                  <c:v>0.1</c:v>
                </c:pt>
                <c:pt idx="8193">
                  <c:v>-0.14000000000000001</c:v>
                </c:pt>
                <c:pt idx="8194">
                  <c:v>-0.5</c:v>
                </c:pt>
                <c:pt idx="8195">
                  <c:v>-0.74</c:v>
                </c:pt>
                <c:pt idx="8196">
                  <c:v>-1.02</c:v>
                </c:pt>
                <c:pt idx="8197">
                  <c:v>-1.22</c:v>
                </c:pt>
                <c:pt idx="8198">
                  <c:v>-1.46</c:v>
                </c:pt>
                <c:pt idx="8199">
                  <c:v>-1.58</c:v>
                </c:pt>
                <c:pt idx="8200">
                  <c:v>-1.74</c:v>
                </c:pt>
                <c:pt idx="8201">
                  <c:v>-1.78</c:v>
                </c:pt>
                <c:pt idx="8202">
                  <c:v>-1.74</c:v>
                </c:pt>
                <c:pt idx="8203">
                  <c:v>-1.62</c:v>
                </c:pt>
                <c:pt idx="8204">
                  <c:v>-1.42</c:v>
                </c:pt>
                <c:pt idx="8205">
                  <c:v>-1.18</c:v>
                </c:pt>
                <c:pt idx="8206">
                  <c:v>-0.9</c:v>
                </c:pt>
                <c:pt idx="8207">
                  <c:v>-0.7</c:v>
                </c:pt>
                <c:pt idx="8208">
                  <c:v>-0.5</c:v>
                </c:pt>
                <c:pt idx="8209">
                  <c:v>-0.3</c:v>
                </c:pt>
                <c:pt idx="8210">
                  <c:v>-0.18</c:v>
                </c:pt>
                <c:pt idx="8211">
                  <c:v>-0.1</c:v>
                </c:pt>
                <c:pt idx="8212">
                  <c:v>-0.02</c:v>
                </c:pt>
                <c:pt idx="8213">
                  <c:v>0.1</c:v>
                </c:pt>
                <c:pt idx="8214">
                  <c:v>0.1</c:v>
                </c:pt>
                <c:pt idx="8215">
                  <c:v>0.06</c:v>
                </c:pt>
                <c:pt idx="8216">
                  <c:v>0.06</c:v>
                </c:pt>
                <c:pt idx="8217">
                  <c:v>0.06</c:v>
                </c:pt>
                <c:pt idx="8218">
                  <c:v>0.06</c:v>
                </c:pt>
                <c:pt idx="8219">
                  <c:v>0.06</c:v>
                </c:pt>
                <c:pt idx="8220">
                  <c:v>0.1</c:v>
                </c:pt>
                <c:pt idx="8221">
                  <c:v>0.1</c:v>
                </c:pt>
                <c:pt idx="8222">
                  <c:v>0.1</c:v>
                </c:pt>
                <c:pt idx="8223">
                  <c:v>0.22</c:v>
                </c:pt>
                <c:pt idx="8224">
                  <c:v>0.18</c:v>
                </c:pt>
                <c:pt idx="8225">
                  <c:v>0.18</c:v>
                </c:pt>
                <c:pt idx="8226">
                  <c:v>0.14000000000000001</c:v>
                </c:pt>
                <c:pt idx="8227">
                  <c:v>0.18</c:v>
                </c:pt>
                <c:pt idx="8228">
                  <c:v>0.22</c:v>
                </c:pt>
                <c:pt idx="8229">
                  <c:v>0.22</c:v>
                </c:pt>
                <c:pt idx="8230">
                  <c:v>0.22</c:v>
                </c:pt>
                <c:pt idx="8231">
                  <c:v>0.3</c:v>
                </c:pt>
                <c:pt idx="8232">
                  <c:v>0.54</c:v>
                </c:pt>
                <c:pt idx="8233">
                  <c:v>1.06</c:v>
                </c:pt>
                <c:pt idx="8234">
                  <c:v>1.5</c:v>
                </c:pt>
                <c:pt idx="8235">
                  <c:v>2.06</c:v>
                </c:pt>
                <c:pt idx="8236">
                  <c:v>2.54</c:v>
                </c:pt>
                <c:pt idx="8237">
                  <c:v>2.94</c:v>
                </c:pt>
                <c:pt idx="8238">
                  <c:v>3.14</c:v>
                </c:pt>
                <c:pt idx="8239">
                  <c:v>3.34</c:v>
                </c:pt>
                <c:pt idx="8240">
                  <c:v>3.3</c:v>
                </c:pt>
                <c:pt idx="8241">
                  <c:v>3.18</c:v>
                </c:pt>
                <c:pt idx="8242">
                  <c:v>2.9</c:v>
                </c:pt>
                <c:pt idx="8243">
                  <c:v>2.62</c:v>
                </c:pt>
                <c:pt idx="8244">
                  <c:v>2.2599999999999998</c:v>
                </c:pt>
                <c:pt idx="8245">
                  <c:v>1.86</c:v>
                </c:pt>
                <c:pt idx="8246">
                  <c:v>1.34</c:v>
                </c:pt>
                <c:pt idx="8247">
                  <c:v>0.86</c:v>
                </c:pt>
                <c:pt idx="8248">
                  <c:v>0.34</c:v>
                </c:pt>
                <c:pt idx="8249">
                  <c:v>-0.14000000000000001</c:v>
                </c:pt>
                <c:pt idx="8250">
                  <c:v>-0.42</c:v>
                </c:pt>
                <c:pt idx="8251">
                  <c:v>-0.7</c:v>
                </c:pt>
                <c:pt idx="8252">
                  <c:v>-0.82</c:v>
                </c:pt>
                <c:pt idx="8253">
                  <c:v>-0.94</c:v>
                </c:pt>
                <c:pt idx="8254">
                  <c:v>-1.1000000000000001</c:v>
                </c:pt>
                <c:pt idx="8255">
                  <c:v>-1.22</c:v>
                </c:pt>
                <c:pt idx="8256">
                  <c:v>-1.26</c:v>
                </c:pt>
                <c:pt idx="8257">
                  <c:v>-1.3</c:v>
                </c:pt>
                <c:pt idx="8258">
                  <c:v>-1.34</c:v>
                </c:pt>
                <c:pt idx="8259">
                  <c:v>-1.26</c:v>
                </c:pt>
                <c:pt idx="8260">
                  <c:v>-1.18</c:v>
                </c:pt>
                <c:pt idx="8261">
                  <c:v>-1.06</c:v>
                </c:pt>
                <c:pt idx="8262">
                  <c:v>-0.94</c:v>
                </c:pt>
                <c:pt idx="8263">
                  <c:v>-0.82</c:v>
                </c:pt>
                <c:pt idx="8264">
                  <c:v>-0.7</c:v>
                </c:pt>
                <c:pt idx="8265">
                  <c:v>-0.54</c:v>
                </c:pt>
                <c:pt idx="8266">
                  <c:v>-0.46</c:v>
                </c:pt>
                <c:pt idx="8267">
                  <c:v>-0.42</c:v>
                </c:pt>
                <c:pt idx="8268">
                  <c:v>-0.46</c:v>
                </c:pt>
                <c:pt idx="8269">
                  <c:v>-0.46</c:v>
                </c:pt>
                <c:pt idx="8270">
                  <c:v>-0.42</c:v>
                </c:pt>
                <c:pt idx="8271">
                  <c:v>-0.38</c:v>
                </c:pt>
                <c:pt idx="8272">
                  <c:v>-0.38</c:v>
                </c:pt>
                <c:pt idx="8273">
                  <c:v>-0.3</c:v>
                </c:pt>
                <c:pt idx="8274">
                  <c:v>-0.3</c:v>
                </c:pt>
                <c:pt idx="8275">
                  <c:v>-0.26</c:v>
                </c:pt>
                <c:pt idx="8276">
                  <c:v>-0.14000000000000001</c:v>
                </c:pt>
                <c:pt idx="8277">
                  <c:v>-0.02</c:v>
                </c:pt>
                <c:pt idx="8278">
                  <c:v>0.06</c:v>
                </c:pt>
                <c:pt idx="8279">
                  <c:v>0.14000000000000001</c:v>
                </c:pt>
                <c:pt idx="8280">
                  <c:v>0.14000000000000001</c:v>
                </c:pt>
                <c:pt idx="8281">
                  <c:v>0.22</c:v>
                </c:pt>
                <c:pt idx="8282">
                  <c:v>0.18</c:v>
                </c:pt>
                <c:pt idx="8283">
                  <c:v>0.22</c:v>
                </c:pt>
                <c:pt idx="8284">
                  <c:v>0.22</c:v>
                </c:pt>
                <c:pt idx="8285">
                  <c:v>0.22</c:v>
                </c:pt>
                <c:pt idx="8286">
                  <c:v>0.22</c:v>
                </c:pt>
                <c:pt idx="8287">
                  <c:v>0.14000000000000001</c:v>
                </c:pt>
                <c:pt idx="8288">
                  <c:v>-0.06</c:v>
                </c:pt>
                <c:pt idx="8289">
                  <c:v>-0.22</c:v>
                </c:pt>
                <c:pt idx="8290">
                  <c:v>-0.46</c:v>
                </c:pt>
                <c:pt idx="8291">
                  <c:v>-0.62</c:v>
                </c:pt>
                <c:pt idx="8292">
                  <c:v>-0.82</c:v>
                </c:pt>
                <c:pt idx="8293">
                  <c:v>-1.06</c:v>
                </c:pt>
                <c:pt idx="8294">
                  <c:v>-1.22</c:v>
                </c:pt>
                <c:pt idx="8295">
                  <c:v>-1.3</c:v>
                </c:pt>
                <c:pt idx="8296">
                  <c:v>-1.38</c:v>
                </c:pt>
                <c:pt idx="8297">
                  <c:v>-1.34</c:v>
                </c:pt>
                <c:pt idx="8298">
                  <c:v>-1.34</c:v>
                </c:pt>
                <c:pt idx="8299">
                  <c:v>-1.26</c:v>
                </c:pt>
                <c:pt idx="8300">
                  <c:v>-1.26</c:v>
                </c:pt>
                <c:pt idx="8301">
                  <c:v>-1.1399999999999999</c:v>
                </c:pt>
                <c:pt idx="8302">
                  <c:v>-0.98</c:v>
                </c:pt>
                <c:pt idx="8303">
                  <c:v>-0.78</c:v>
                </c:pt>
                <c:pt idx="8304">
                  <c:v>-0.7</c:v>
                </c:pt>
                <c:pt idx="8305">
                  <c:v>-0.57999999999999996</c:v>
                </c:pt>
                <c:pt idx="8306">
                  <c:v>-0.5</c:v>
                </c:pt>
                <c:pt idx="8307">
                  <c:v>-0.42</c:v>
                </c:pt>
                <c:pt idx="8308">
                  <c:v>-0.38</c:v>
                </c:pt>
                <c:pt idx="8309">
                  <c:v>-0.22</c:v>
                </c:pt>
                <c:pt idx="8310">
                  <c:v>-0.14000000000000001</c:v>
                </c:pt>
                <c:pt idx="8311">
                  <c:v>-0.06</c:v>
                </c:pt>
                <c:pt idx="8312">
                  <c:v>-0.02</c:v>
                </c:pt>
                <c:pt idx="8313">
                  <c:v>0.06</c:v>
                </c:pt>
                <c:pt idx="8314">
                  <c:v>0.18</c:v>
                </c:pt>
                <c:pt idx="8315">
                  <c:v>0.22</c:v>
                </c:pt>
                <c:pt idx="8316">
                  <c:v>0.22</c:v>
                </c:pt>
                <c:pt idx="8317">
                  <c:v>0.22</c:v>
                </c:pt>
                <c:pt idx="8318">
                  <c:v>0.26</c:v>
                </c:pt>
                <c:pt idx="8319">
                  <c:v>0.22</c:v>
                </c:pt>
                <c:pt idx="8320">
                  <c:v>0.18</c:v>
                </c:pt>
                <c:pt idx="8321">
                  <c:v>0.18</c:v>
                </c:pt>
                <c:pt idx="8322">
                  <c:v>0.18</c:v>
                </c:pt>
                <c:pt idx="8323">
                  <c:v>0.14000000000000001</c:v>
                </c:pt>
                <c:pt idx="8324">
                  <c:v>0.22</c:v>
                </c:pt>
                <c:pt idx="8325">
                  <c:v>0.22</c:v>
                </c:pt>
                <c:pt idx="8326">
                  <c:v>0.22</c:v>
                </c:pt>
                <c:pt idx="8327">
                  <c:v>0.3</c:v>
                </c:pt>
                <c:pt idx="8328">
                  <c:v>0.3</c:v>
                </c:pt>
                <c:pt idx="8329">
                  <c:v>0.42</c:v>
                </c:pt>
                <c:pt idx="8330">
                  <c:v>0.5</c:v>
                </c:pt>
                <c:pt idx="8331">
                  <c:v>0.7</c:v>
                </c:pt>
                <c:pt idx="8332">
                  <c:v>0.82</c:v>
                </c:pt>
                <c:pt idx="8333">
                  <c:v>1.02</c:v>
                </c:pt>
                <c:pt idx="8334">
                  <c:v>1.26</c:v>
                </c:pt>
                <c:pt idx="8335">
                  <c:v>1.82</c:v>
                </c:pt>
                <c:pt idx="8336">
                  <c:v>2.42</c:v>
                </c:pt>
                <c:pt idx="8337">
                  <c:v>2.9</c:v>
                </c:pt>
                <c:pt idx="8338">
                  <c:v>3.18</c:v>
                </c:pt>
                <c:pt idx="8339">
                  <c:v>3.34</c:v>
                </c:pt>
                <c:pt idx="8340">
                  <c:v>3.3</c:v>
                </c:pt>
                <c:pt idx="8341">
                  <c:v>3.38</c:v>
                </c:pt>
                <c:pt idx="8342">
                  <c:v>3.3</c:v>
                </c:pt>
                <c:pt idx="8343">
                  <c:v>3.26</c:v>
                </c:pt>
                <c:pt idx="8344">
                  <c:v>2.94</c:v>
                </c:pt>
                <c:pt idx="8345">
                  <c:v>2.46</c:v>
                </c:pt>
                <c:pt idx="8346">
                  <c:v>1.78</c:v>
                </c:pt>
                <c:pt idx="8347">
                  <c:v>1.06</c:v>
                </c:pt>
                <c:pt idx="8348">
                  <c:v>0.26</c:v>
                </c:pt>
                <c:pt idx="8349">
                  <c:v>-0.3</c:v>
                </c:pt>
                <c:pt idx="8350">
                  <c:v>-0.66</c:v>
                </c:pt>
                <c:pt idx="8351">
                  <c:v>-0.98</c:v>
                </c:pt>
                <c:pt idx="8352">
                  <c:v>-1.22</c:v>
                </c:pt>
                <c:pt idx="8353">
                  <c:v>-1.42</c:v>
                </c:pt>
                <c:pt idx="8354">
                  <c:v>-1.66</c:v>
                </c:pt>
                <c:pt idx="8355">
                  <c:v>-1.7</c:v>
                </c:pt>
                <c:pt idx="8356">
                  <c:v>-1.58</c:v>
                </c:pt>
                <c:pt idx="8357">
                  <c:v>-1.42</c:v>
                </c:pt>
                <c:pt idx="8358">
                  <c:v>-1.22</c:v>
                </c:pt>
                <c:pt idx="8359">
                  <c:v>-1.1000000000000001</c:v>
                </c:pt>
                <c:pt idx="8360">
                  <c:v>-0.94</c:v>
                </c:pt>
                <c:pt idx="8361">
                  <c:v>-0.78</c:v>
                </c:pt>
                <c:pt idx="8362">
                  <c:v>-0.74</c:v>
                </c:pt>
                <c:pt idx="8363">
                  <c:v>-0.57999999999999996</c:v>
                </c:pt>
                <c:pt idx="8364">
                  <c:v>-0.62</c:v>
                </c:pt>
                <c:pt idx="8365">
                  <c:v>-0.66</c:v>
                </c:pt>
                <c:pt idx="8366">
                  <c:v>-0.66</c:v>
                </c:pt>
                <c:pt idx="8367">
                  <c:v>-0.7</c:v>
                </c:pt>
                <c:pt idx="8368">
                  <c:v>-0.7</c:v>
                </c:pt>
                <c:pt idx="8369">
                  <c:v>-0.57999999999999996</c:v>
                </c:pt>
                <c:pt idx="8370">
                  <c:v>-0.57999999999999996</c:v>
                </c:pt>
                <c:pt idx="8371">
                  <c:v>-0.57999999999999996</c:v>
                </c:pt>
                <c:pt idx="8372">
                  <c:v>-0.54</c:v>
                </c:pt>
                <c:pt idx="8373">
                  <c:v>-0.46</c:v>
                </c:pt>
                <c:pt idx="8374">
                  <c:v>-0.38</c:v>
                </c:pt>
                <c:pt idx="8375">
                  <c:v>-0.34</c:v>
                </c:pt>
                <c:pt idx="8376">
                  <c:v>-0.26</c:v>
                </c:pt>
                <c:pt idx="8377">
                  <c:v>-0.22</c:v>
                </c:pt>
                <c:pt idx="8378">
                  <c:v>-0.18</c:v>
                </c:pt>
                <c:pt idx="8379">
                  <c:v>-0.06</c:v>
                </c:pt>
                <c:pt idx="8380">
                  <c:v>-0.02</c:v>
                </c:pt>
                <c:pt idx="8381">
                  <c:v>0.06</c:v>
                </c:pt>
                <c:pt idx="8382">
                  <c:v>0.1</c:v>
                </c:pt>
                <c:pt idx="8383">
                  <c:v>0.06</c:v>
                </c:pt>
                <c:pt idx="8384">
                  <c:v>0.14000000000000001</c:v>
                </c:pt>
                <c:pt idx="8385">
                  <c:v>0.1</c:v>
                </c:pt>
                <c:pt idx="8386">
                  <c:v>0.06</c:v>
                </c:pt>
                <c:pt idx="8387">
                  <c:v>0.1</c:v>
                </c:pt>
                <c:pt idx="8388">
                  <c:v>0.02</c:v>
                </c:pt>
                <c:pt idx="8389">
                  <c:v>-0.1</c:v>
                </c:pt>
                <c:pt idx="8390">
                  <c:v>-0.38</c:v>
                </c:pt>
                <c:pt idx="8391">
                  <c:v>-0.62</c:v>
                </c:pt>
                <c:pt idx="8392">
                  <c:v>-0.9</c:v>
                </c:pt>
                <c:pt idx="8393">
                  <c:v>-1.02</c:v>
                </c:pt>
                <c:pt idx="8394">
                  <c:v>-1.1399999999999999</c:v>
                </c:pt>
                <c:pt idx="8395">
                  <c:v>-1.3</c:v>
                </c:pt>
                <c:pt idx="8396">
                  <c:v>-1.42</c:v>
                </c:pt>
                <c:pt idx="8397">
                  <c:v>-1.46</c:v>
                </c:pt>
                <c:pt idx="8398">
                  <c:v>-1.58</c:v>
                </c:pt>
                <c:pt idx="8399">
                  <c:v>-1.5</c:v>
                </c:pt>
                <c:pt idx="8400">
                  <c:v>-1.34</c:v>
                </c:pt>
                <c:pt idx="8401">
                  <c:v>-1.22</c:v>
                </c:pt>
                <c:pt idx="8402">
                  <c:v>-1.06</c:v>
                </c:pt>
                <c:pt idx="8403">
                  <c:v>-0.78</c:v>
                </c:pt>
                <c:pt idx="8404">
                  <c:v>-0.66</c:v>
                </c:pt>
                <c:pt idx="8405">
                  <c:v>-0.54</c:v>
                </c:pt>
                <c:pt idx="8406">
                  <c:v>-0.34</c:v>
                </c:pt>
                <c:pt idx="8407">
                  <c:v>-0.22</c:v>
                </c:pt>
                <c:pt idx="8408">
                  <c:v>-0.18</c:v>
                </c:pt>
                <c:pt idx="8409">
                  <c:v>-0.14000000000000001</c:v>
                </c:pt>
                <c:pt idx="8410">
                  <c:v>-0.14000000000000001</c:v>
                </c:pt>
                <c:pt idx="8411">
                  <c:v>-0.1</c:v>
                </c:pt>
                <c:pt idx="8412">
                  <c:v>-0.06</c:v>
                </c:pt>
                <c:pt idx="8413">
                  <c:v>-0.02</c:v>
                </c:pt>
                <c:pt idx="8414">
                  <c:v>-0.06</c:v>
                </c:pt>
                <c:pt idx="8415">
                  <c:v>-0.02</c:v>
                </c:pt>
                <c:pt idx="8416">
                  <c:v>-0.02</c:v>
                </c:pt>
                <c:pt idx="8417">
                  <c:v>0.06</c:v>
                </c:pt>
                <c:pt idx="8418">
                  <c:v>0.1</c:v>
                </c:pt>
                <c:pt idx="8419">
                  <c:v>0.46</c:v>
                </c:pt>
                <c:pt idx="8420">
                  <c:v>0.94</c:v>
                </c:pt>
                <c:pt idx="8421">
                  <c:v>1.58</c:v>
                </c:pt>
                <c:pt idx="8422">
                  <c:v>2.1800000000000002</c:v>
                </c:pt>
                <c:pt idx="8423">
                  <c:v>2.7</c:v>
                </c:pt>
                <c:pt idx="8424">
                  <c:v>3.1</c:v>
                </c:pt>
                <c:pt idx="8425">
                  <c:v>3.58</c:v>
                </c:pt>
                <c:pt idx="8426">
                  <c:v>3.94</c:v>
                </c:pt>
                <c:pt idx="8427">
                  <c:v>4.18</c:v>
                </c:pt>
                <c:pt idx="8428">
                  <c:v>4.26</c:v>
                </c:pt>
                <c:pt idx="8429">
                  <c:v>4.22</c:v>
                </c:pt>
                <c:pt idx="8430">
                  <c:v>3.9</c:v>
                </c:pt>
                <c:pt idx="8431">
                  <c:v>3.26</c:v>
                </c:pt>
                <c:pt idx="8432">
                  <c:v>2.38</c:v>
                </c:pt>
                <c:pt idx="8433">
                  <c:v>1.54</c:v>
                </c:pt>
                <c:pt idx="8434">
                  <c:v>0.54</c:v>
                </c:pt>
                <c:pt idx="8435">
                  <c:v>-0.26</c:v>
                </c:pt>
                <c:pt idx="8436">
                  <c:v>-0.9</c:v>
                </c:pt>
                <c:pt idx="8437">
                  <c:v>-1.3</c:v>
                </c:pt>
                <c:pt idx="8438">
                  <c:v>-1.54</c:v>
                </c:pt>
                <c:pt idx="8439">
                  <c:v>-1.78</c:v>
                </c:pt>
                <c:pt idx="8440">
                  <c:v>-1.98</c:v>
                </c:pt>
                <c:pt idx="8441">
                  <c:v>-2.06</c:v>
                </c:pt>
                <c:pt idx="8442">
                  <c:v>-1.98</c:v>
                </c:pt>
                <c:pt idx="8443">
                  <c:v>-1.9</c:v>
                </c:pt>
                <c:pt idx="8444">
                  <c:v>-1.66</c:v>
                </c:pt>
                <c:pt idx="8445">
                  <c:v>-1.42</c:v>
                </c:pt>
                <c:pt idx="8446">
                  <c:v>-1.22</c:v>
                </c:pt>
                <c:pt idx="8447">
                  <c:v>-1.06</c:v>
                </c:pt>
                <c:pt idx="8448">
                  <c:v>-1.02</c:v>
                </c:pt>
                <c:pt idx="8449">
                  <c:v>-0.98</c:v>
                </c:pt>
                <c:pt idx="8450">
                  <c:v>-0.94</c:v>
                </c:pt>
                <c:pt idx="8451">
                  <c:v>-0.78</c:v>
                </c:pt>
                <c:pt idx="8452">
                  <c:v>-0.7</c:v>
                </c:pt>
                <c:pt idx="8453">
                  <c:v>-0.54</c:v>
                </c:pt>
                <c:pt idx="8454">
                  <c:v>-0.42</c:v>
                </c:pt>
                <c:pt idx="8455">
                  <c:v>-0.3</c:v>
                </c:pt>
                <c:pt idx="8456">
                  <c:v>-0.18</c:v>
                </c:pt>
                <c:pt idx="8457">
                  <c:v>-0.1</c:v>
                </c:pt>
                <c:pt idx="8458">
                  <c:v>-0.06</c:v>
                </c:pt>
                <c:pt idx="8459">
                  <c:v>-0.02</c:v>
                </c:pt>
                <c:pt idx="8460">
                  <c:v>-0.1</c:v>
                </c:pt>
                <c:pt idx="8461">
                  <c:v>-0.14000000000000001</c:v>
                </c:pt>
                <c:pt idx="8462">
                  <c:v>-0.14000000000000001</c:v>
                </c:pt>
                <c:pt idx="8463">
                  <c:v>-0.06</c:v>
                </c:pt>
                <c:pt idx="8464">
                  <c:v>0.06</c:v>
                </c:pt>
                <c:pt idx="8465">
                  <c:v>0.14000000000000001</c:v>
                </c:pt>
                <c:pt idx="8466">
                  <c:v>0.18</c:v>
                </c:pt>
                <c:pt idx="8467">
                  <c:v>0.22</c:v>
                </c:pt>
                <c:pt idx="8468">
                  <c:v>0.34</c:v>
                </c:pt>
                <c:pt idx="8469">
                  <c:v>0.46</c:v>
                </c:pt>
                <c:pt idx="8470">
                  <c:v>0.54</c:v>
                </c:pt>
                <c:pt idx="8471">
                  <c:v>0.62</c:v>
                </c:pt>
                <c:pt idx="8472">
                  <c:v>0.62</c:v>
                </c:pt>
                <c:pt idx="8473">
                  <c:v>0.66</c:v>
                </c:pt>
                <c:pt idx="8474">
                  <c:v>0.54</c:v>
                </c:pt>
                <c:pt idx="8475">
                  <c:v>0.3</c:v>
                </c:pt>
                <c:pt idx="8476">
                  <c:v>0.02</c:v>
                </c:pt>
                <c:pt idx="8477">
                  <c:v>-0.3</c:v>
                </c:pt>
                <c:pt idx="8478">
                  <c:v>-0.54</c:v>
                </c:pt>
                <c:pt idx="8479">
                  <c:v>-0.78</c:v>
                </c:pt>
                <c:pt idx="8480">
                  <c:v>-1.02</c:v>
                </c:pt>
                <c:pt idx="8481">
                  <c:v>-1.22</c:v>
                </c:pt>
                <c:pt idx="8482">
                  <c:v>-1.42</c:v>
                </c:pt>
                <c:pt idx="8483">
                  <c:v>-1.66</c:v>
                </c:pt>
                <c:pt idx="8484">
                  <c:v>-1.74</c:v>
                </c:pt>
                <c:pt idx="8485">
                  <c:v>-1.78</c:v>
                </c:pt>
                <c:pt idx="8486">
                  <c:v>-1.66</c:v>
                </c:pt>
                <c:pt idx="8487">
                  <c:v>-1.5</c:v>
                </c:pt>
                <c:pt idx="8488">
                  <c:v>-1.26</c:v>
                </c:pt>
                <c:pt idx="8489">
                  <c:v>-0.98</c:v>
                </c:pt>
                <c:pt idx="8490">
                  <c:v>-0.74</c:v>
                </c:pt>
                <c:pt idx="8491">
                  <c:v>-0.57999999999999996</c:v>
                </c:pt>
                <c:pt idx="8492">
                  <c:v>-0.42</c:v>
                </c:pt>
                <c:pt idx="8493">
                  <c:v>-0.34</c:v>
                </c:pt>
                <c:pt idx="8494">
                  <c:v>-0.26</c:v>
                </c:pt>
                <c:pt idx="8495">
                  <c:v>-0.14000000000000001</c:v>
                </c:pt>
                <c:pt idx="8496">
                  <c:v>-0.1</c:v>
                </c:pt>
                <c:pt idx="8497">
                  <c:v>-0.02</c:v>
                </c:pt>
                <c:pt idx="8498">
                  <c:v>-0.02</c:v>
                </c:pt>
                <c:pt idx="8499">
                  <c:v>0.02</c:v>
                </c:pt>
                <c:pt idx="8500">
                  <c:v>0.06</c:v>
                </c:pt>
                <c:pt idx="8501">
                  <c:v>0.02</c:v>
                </c:pt>
                <c:pt idx="8502">
                  <c:v>0.06</c:v>
                </c:pt>
                <c:pt idx="8503">
                  <c:v>0.1</c:v>
                </c:pt>
                <c:pt idx="8504">
                  <c:v>0.18</c:v>
                </c:pt>
                <c:pt idx="8505">
                  <c:v>0.3</c:v>
                </c:pt>
                <c:pt idx="8506">
                  <c:v>0.3</c:v>
                </c:pt>
                <c:pt idx="8507">
                  <c:v>0.34</c:v>
                </c:pt>
                <c:pt idx="8508">
                  <c:v>0.3</c:v>
                </c:pt>
                <c:pt idx="8509">
                  <c:v>0.34</c:v>
                </c:pt>
                <c:pt idx="8510">
                  <c:v>0.26</c:v>
                </c:pt>
                <c:pt idx="8511">
                  <c:v>0.26</c:v>
                </c:pt>
                <c:pt idx="8512">
                  <c:v>0.22</c:v>
                </c:pt>
                <c:pt idx="8513">
                  <c:v>0.22</c:v>
                </c:pt>
                <c:pt idx="8514">
                  <c:v>0.26</c:v>
                </c:pt>
                <c:pt idx="8515">
                  <c:v>0.3</c:v>
                </c:pt>
                <c:pt idx="8516">
                  <c:v>0.3</c:v>
                </c:pt>
                <c:pt idx="8517">
                  <c:v>0.42</c:v>
                </c:pt>
                <c:pt idx="8518">
                  <c:v>0.42</c:v>
                </c:pt>
                <c:pt idx="8519">
                  <c:v>0.42</c:v>
                </c:pt>
                <c:pt idx="8520">
                  <c:v>0.46</c:v>
                </c:pt>
                <c:pt idx="8521">
                  <c:v>0.57999999999999996</c:v>
                </c:pt>
                <c:pt idx="8522">
                  <c:v>0.86</c:v>
                </c:pt>
                <c:pt idx="8523">
                  <c:v>1.42</c:v>
                </c:pt>
                <c:pt idx="8524">
                  <c:v>1.86</c:v>
                </c:pt>
                <c:pt idx="8525">
                  <c:v>2.34</c:v>
                </c:pt>
                <c:pt idx="8526">
                  <c:v>2.62</c:v>
                </c:pt>
                <c:pt idx="8527">
                  <c:v>2.98</c:v>
                </c:pt>
                <c:pt idx="8528">
                  <c:v>3.3</c:v>
                </c:pt>
                <c:pt idx="8529">
                  <c:v>3.62</c:v>
                </c:pt>
                <c:pt idx="8530">
                  <c:v>3.82</c:v>
                </c:pt>
                <c:pt idx="8531">
                  <c:v>3.86</c:v>
                </c:pt>
                <c:pt idx="8532">
                  <c:v>3.58</c:v>
                </c:pt>
                <c:pt idx="8533">
                  <c:v>3.06</c:v>
                </c:pt>
                <c:pt idx="8534">
                  <c:v>2.2599999999999998</c:v>
                </c:pt>
                <c:pt idx="8535">
                  <c:v>1.42</c:v>
                </c:pt>
                <c:pt idx="8536">
                  <c:v>0.62</c:v>
                </c:pt>
                <c:pt idx="8537">
                  <c:v>-0.06</c:v>
                </c:pt>
                <c:pt idx="8538">
                  <c:v>-0.62</c:v>
                </c:pt>
                <c:pt idx="8539">
                  <c:v>-1.1399999999999999</c:v>
                </c:pt>
                <c:pt idx="8540">
                  <c:v>-1.58</c:v>
                </c:pt>
                <c:pt idx="8541">
                  <c:v>-1.78</c:v>
                </c:pt>
                <c:pt idx="8542">
                  <c:v>-1.82</c:v>
                </c:pt>
                <c:pt idx="8543">
                  <c:v>-1.78</c:v>
                </c:pt>
                <c:pt idx="8544">
                  <c:v>-1.62</c:v>
                </c:pt>
                <c:pt idx="8545">
                  <c:v>-1.34</c:v>
                </c:pt>
                <c:pt idx="8546">
                  <c:v>-1.18</c:v>
                </c:pt>
                <c:pt idx="8547">
                  <c:v>-1.02</c:v>
                </c:pt>
                <c:pt idx="8548">
                  <c:v>-0.9</c:v>
                </c:pt>
                <c:pt idx="8549">
                  <c:v>-0.78</c:v>
                </c:pt>
                <c:pt idx="8550">
                  <c:v>-0.7</c:v>
                </c:pt>
                <c:pt idx="8551">
                  <c:v>-0.7</c:v>
                </c:pt>
                <c:pt idx="8552">
                  <c:v>-0.78</c:v>
                </c:pt>
                <c:pt idx="8553">
                  <c:v>-0.78</c:v>
                </c:pt>
                <c:pt idx="8554">
                  <c:v>-0.78</c:v>
                </c:pt>
                <c:pt idx="8555">
                  <c:v>-0.74</c:v>
                </c:pt>
                <c:pt idx="8556">
                  <c:v>-0.66</c:v>
                </c:pt>
                <c:pt idx="8557">
                  <c:v>-0.54</c:v>
                </c:pt>
                <c:pt idx="8558">
                  <c:v>-0.46</c:v>
                </c:pt>
                <c:pt idx="8559">
                  <c:v>-0.42</c:v>
                </c:pt>
                <c:pt idx="8560">
                  <c:v>-0.38</c:v>
                </c:pt>
                <c:pt idx="8561">
                  <c:v>-0.34</c:v>
                </c:pt>
                <c:pt idx="8562">
                  <c:v>-0.38</c:v>
                </c:pt>
                <c:pt idx="8563">
                  <c:v>-0.38</c:v>
                </c:pt>
                <c:pt idx="8564">
                  <c:v>-0.42</c:v>
                </c:pt>
                <c:pt idx="8565">
                  <c:v>-0.38</c:v>
                </c:pt>
                <c:pt idx="8566">
                  <c:v>-0.34</c:v>
                </c:pt>
                <c:pt idx="8567">
                  <c:v>-0.22</c:v>
                </c:pt>
                <c:pt idx="8568">
                  <c:v>-0.18</c:v>
                </c:pt>
                <c:pt idx="8569">
                  <c:v>-0.1</c:v>
                </c:pt>
                <c:pt idx="8570">
                  <c:v>-0.06</c:v>
                </c:pt>
                <c:pt idx="8571">
                  <c:v>0.02</c:v>
                </c:pt>
                <c:pt idx="8572">
                  <c:v>0.1</c:v>
                </c:pt>
                <c:pt idx="8573">
                  <c:v>0.18</c:v>
                </c:pt>
                <c:pt idx="8574">
                  <c:v>0.26</c:v>
                </c:pt>
                <c:pt idx="8575">
                  <c:v>0.3</c:v>
                </c:pt>
                <c:pt idx="8576">
                  <c:v>0.22</c:v>
                </c:pt>
                <c:pt idx="8577">
                  <c:v>0.06</c:v>
                </c:pt>
                <c:pt idx="8578">
                  <c:v>-0.22</c:v>
                </c:pt>
                <c:pt idx="8579">
                  <c:v>-0.42</c:v>
                </c:pt>
                <c:pt idx="8580">
                  <c:v>-0.66</c:v>
                </c:pt>
                <c:pt idx="8581">
                  <c:v>-0.82</c:v>
                </c:pt>
                <c:pt idx="8582">
                  <c:v>-1.02</c:v>
                </c:pt>
                <c:pt idx="8583">
                  <c:v>-1.22</c:v>
                </c:pt>
                <c:pt idx="8584">
                  <c:v>-1.42</c:v>
                </c:pt>
                <c:pt idx="8585">
                  <c:v>-1.62</c:v>
                </c:pt>
                <c:pt idx="8586">
                  <c:v>-1.74</c:v>
                </c:pt>
                <c:pt idx="8587">
                  <c:v>-1.7</c:v>
                </c:pt>
                <c:pt idx="8588">
                  <c:v>-1.54</c:v>
                </c:pt>
                <c:pt idx="8589">
                  <c:v>-1.38</c:v>
                </c:pt>
                <c:pt idx="8590">
                  <c:v>-1.1399999999999999</c:v>
                </c:pt>
                <c:pt idx="8591">
                  <c:v>-0.9</c:v>
                </c:pt>
                <c:pt idx="8592">
                  <c:v>-0.7</c:v>
                </c:pt>
                <c:pt idx="8593">
                  <c:v>-0.46</c:v>
                </c:pt>
                <c:pt idx="8594">
                  <c:v>-0.26</c:v>
                </c:pt>
                <c:pt idx="8595">
                  <c:v>-0.14000000000000001</c:v>
                </c:pt>
                <c:pt idx="8596">
                  <c:v>-0.06</c:v>
                </c:pt>
                <c:pt idx="8597">
                  <c:v>0.02</c:v>
                </c:pt>
                <c:pt idx="8598">
                  <c:v>0.02</c:v>
                </c:pt>
                <c:pt idx="8599">
                  <c:v>-0.02</c:v>
                </c:pt>
                <c:pt idx="8600">
                  <c:v>-0.06</c:v>
                </c:pt>
                <c:pt idx="8601">
                  <c:v>-0.1</c:v>
                </c:pt>
                <c:pt idx="8602">
                  <c:v>-0.1</c:v>
                </c:pt>
                <c:pt idx="8603">
                  <c:v>-0.06</c:v>
                </c:pt>
                <c:pt idx="8604">
                  <c:v>-0.06</c:v>
                </c:pt>
                <c:pt idx="8605">
                  <c:v>-0.06</c:v>
                </c:pt>
                <c:pt idx="8606">
                  <c:v>0.02</c:v>
                </c:pt>
                <c:pt idx="8607">
                  <c:v>0.18</c:v>
                </c:pt>
                <c:pt idx="8608">
                  <c:v>0.34</c:v>
                </c:pt>
                <c:pt idx="8609">
                  <c:v>0.74</c:v>
                </c:pt>
                <c:pt idx="8610">
                  <c:v>1.1000000000000001</c:v>
                </c:pt>
                <c:pt idx="8611">
                  <c:v>1.58</c:v>
                </c:pt>
                <c:pt idx="8612">
                  <c:v>2.06</c:v>
                </c:pt>
                <c:pt idx="8613">
                  <c:v>2.54</c:v>
                </c:pt>
                <c:pt idx="8614">
                  <c:v>2.98</c:v>
                </c:pt>
                <c:pt idx="8615">
                  <c:v>3.3</c:v>
                </c:pt>
                <c:pt idx="8616">
                  <c:v>3.7</c:v>
                </c:pt>
                <c:pt idx="8617">
                  <c:v>4.0199999999999996</c:v>
                </c:pt>
                <c:pt idx="8618">
                  <c:v>4.1399999999999997</c:v>
                </c:pt>
                <c:pt idx="8619">
                  <c:v>4.0199999999999996</c:v>
                </c:pt>
                <c:pt idx="8620">
                  <c:v>3.66</c:v>
                </c:pt>
                <c:pt idx="8621">
                  <c:v>3.02</c:v>
                </c:pt>
                <c:pt idx="8622">
                  <c:v>2.1800000000000002</c:v>
                </c:pt>
                <c:pt idx="8623">
                  <c:v>1.5</c:v>
                </c:pt>
                <c:pt idx="8624">
                  <c:v>0.94</c:v>
                </c:pt>
                <c:pt idx="8625">
                  <c:v>0.42</c:v>
                </c:pt>
                <c:pt idx="8626">
                  <c:v>-0.22</c:v>
                </c:pt>
                <c:pt idx="8627">
                  <c:v>-0.9</c:v>
                </c:pt>
                <c:pt idx="8628">
                  <c:v>-1.38</c:v>
                </c:pt>
                <c:pt idx="8629">
                  <c:v>-1.7</c:v>
                </c:pt>
                <c:pt idx="8630">
                  <c:v>-1.86</c:v>
                </c:pt>
                <c:pt idx="8631">
                  <c:v>-1.86</c:v>
                </c:pt>
                <c:pt idx="8632">
                  <c:v>-1.74</c:v>
                </c:pt>
                <c:pt idx="8633">
                  <c:v>-1.62</c:v>
                </c:pt>
                <c:pt idx="8634">
                  <c:v>-1.54</c:v>
                </c:pt>
                <c:pt idx="8635">
                  <c:v>-1.46</c:v>
                </c:pt>
                <c:pt idx="8636">
                  <c:v>-1.38</c:v>
                </c:pt>
                <c:pt idx="8637">
                  <c:v>-1.26</c:v>
                </c:pt>
                <c:pt idx="8638">
                  <c:v>-1.06</c:v>
                </c:pt>
                <c:pt idx="8639">
                  <c:v>-0.9</c:v>
                </c:pt>
                <c:pt idx="8640">
                  <c:v>-0.82</c:v>
                </c:pt>
                <c:pt idx="8641">
                  <c:v>-0.74</c:v>
                </c:pt>
                <c:pt idx="8642">
                  <c:v>-0.7</c:v>
                </c:pt>
                <c:pt idx="8643">
                  <c:v>-0.5</c:v>
                </c:pt>
                <c:pt idx="8644">
                  <c:v>-0.42</c:v>
                </c:pt>
                <c:pt idx="8645">
                  <c:v>-0.38</c:v>
                </c:pt>
                <c:pt idx="8646">
                  <c:v>-0.34</c:v>
                </c:pt>
                <c:pt idx="8647">
                  <c:v>-0.34</c:v>
                </c:pt>
                <c:pt idx="8648">
                  <c:v>-0.3</c:v>
                </c:pt>
                <c:pt idx="8649">
                  <c:v>-0.3</c:v>
                </c:pt>
                <c:pt idx="8650">
                  <c:v>-0.26</c:v>
                </c:pt>
                <c:pt idx="8651">
                  <c:v>-0.3</c:v>
                </c:pt>
                <c:pt idx="8652">
                  <c:v>-0.26</c:v>
                </c:pt>
                <c:pt idx="8653">
                  <c:v>-0.18</c:v>
                </c:pt>
                <c:pt idx="8654">
                  <c:v>-0.1</c:v>
                </c:pt>
                <c:pt idx="8655">
                  <c:v>0.02</c:v>
                </c:pt>
                <c:pt idx="8656">
                  <c:v>0.14000000000000001</c:v>
                </c:pt>
                <c:pt idx="8657">
                  <c:v>0.26</c:v>
                </c:pt>
                <c:pt idx="8658">
                  <c:v>0.42</c:v>
                </c:pt>
                <c:pt idx="8659">
                  <c:v>0.46</c:v>
                </c:pt>
                <c:pt idx="8660">
                  <c:v>0.57999999999999996</c:v>
                </c:pt>
                <c:pt idx="8661">
                  <c:v>0.57999999999999996</c:v>
                </c:pt>
                <c:pt idx="8662">
                  <c:v>0.62</c:v>
                </c:pt>
                <c:pt idx="8663">
                  <c:v>0.62</c:v>
                </c:pt>
                <c:pt idx="8664">
                  <c:v>0.38</c:v>
                </c:pt>
                <c:pt idx="8665">
                  <c:v>0.14000000000000001</c:v>
                </c:pt>
                <c:pt idx="8666">
                  <c:v>-0.02</c:v>
                </c:pt>
                <c:pt idx="8667">
                  <c:v>-0.22</c:v>
                </c:pt>
                <c:pt idx="8668">
                  <c:v>-0.42</c:v>
                </c:pt>
                <c:pt idx="8669">
                  <c:v>-0.66</c:v>
                </c:pt>
                <c:pt idx="8670">
                  <c:v>-0.9</c:v>
                </c:pt>
                <c:pt idx="8671">
                  <c:v>-1.18</c:v>
                </c:pt>
                <c:pt idx="8672">
                  <c:v>-1.42</c:v>
                </c:pt>
                <c:pt idx="8673">
                  <c:v>-1.58</c:v>
                </c:pt>
                <c:pt idx="8674">
                  <c:v>-1.66</c:v>
                </c:pt>
                <c:pt idx="8675">
                  <c:v>-1.62</c:v>
                </c:pt>
                <c:pt idx="8676">
                  <c:v>-1.46</c:v>
                </c:pt>
                <c:pt idx="8677">
                  <c:v>-1.38</c:v>
                </c:pt>
                <c:pt idx="8678">
                  <c:v>-1.18</c:v>
                </c:pt>
                <c:pt idx="8679">
                  <c:v>-1.1000000000000001</c:v>
                </c:pt>
                <c:pt idx="8680">
                  <c:v>-0.94</c:v>
                </c:pt>
                <c:pt idx="8681">
                  <c:v>-0.66</c:v>
                </c:pt>
                <c:pt idx="8682">
                  <c:v>-0.54</c:v>
                </c:pt>
                <c:pt idx="8683">
                  <c:v>-0.38</c:v>
                </c:pt>
                <c:pt idx="8684">
                  <c:v>-0.18</c:v>
                </c:pt>
                <c:pt idx="8685">
                  <c:v>-0.1</c:v>
                </c:pt>
                <c:pt idx="8686">
                  <c:v>-0.14000000000000001</c:v>
                </c:pt>
                <c:pt idx="8687">
                  <c:v>-0.1</c:v>
                </c:pt>
                <c:pt idx="8688">
                  <c:v>-0.1</c:v>
                </c:pt>
                <c:pt idx="8689">
                  <c:v>-0.1</c:v>
                </c:pt>
                <c:pt idx="8690">
                  <c:v>-0.06</c:v>
                </c:pt>
                <c:pt idx="8691">
                  <c:v>-0.02</c:v>
                </c:pt>
                <c:pt idx="8692">
                  <c:v>-0.02</c:v>
                </c:pt>
                <c:pt idx="8693">
                  <c:v>0.02</c:v>
                </c:pt>
                <c:pt idx="8694">
                  <c:v>0.06</c:v>
                </c:pt>
                <c:pt idx="8695">
                  <c:v>0.18</c:v>
                </c:pt>
                <c:pt idx="8696">
                  <c:v>0.14000000000000001</c:v>
                </c:pt>
                <c:pt idx="8697">
                  <c:v>0.18</c:v>
                </c:pt>
                <c:pt idx="8698">
                  <c:v>0.14000000000000001</c:v>
                </c:pt>
                <c:pt idx="8699">
                  <c:v>0.22</c:v>
                </c:pt>
                <c:pt idx="8700">
                  <c:v>0.18</c:v>
                </c:pt>
                <c:pt idx="8701">
                  <c:v>0.26</c:v>
                </c:pt>
                <c:pt idx="8702">
                  <c:v>0.26</c:v>
                </c:pt>
                <c:pt idx="8703">
                  <c:v>0.3</c:v>
                </c:pt>
                <c:pt idx="8704">
                  <c:v>0.34</c:v>
                </c:pt>
                <c:pt idx="8705">
                  <c:v>0.42</c:v>
                </c:pt>
                <c:pt idx="8706">
                  <c:v>0.46</c:v>
                </c:pt>
                <c:pt idx="8707">
                  <c:v>0.62</c:v>
                </c:pt>
                <c:pt idx="8708">
                  <c:v>0.9</c:v>
                </c:pt>
                <c:pt idx="8709">
                  <c:v>1.46</c:v>
                </c:pt>
                <c:pt idx="8710">
                  <c:v>1.98</c:v>
                </c:pt>
                <c:pt idx="8711">
                  <c:v>2.62</c:v>
                </c:pt>
                <c:pt idx="8712">
                  <c:v>3.02</c:v>
                </c:pt>
                <c:pt idx="8713">
                  <c:v>3.34</c:v>
                </c:pt>
                <c:pt idx="8714">
                  <c:v>3.58</c:v>
                </c:pt>
                <c:pt idx="8715">
                  <c:v>3.78</c:v>
                </c:pt>
                <c:pt idx="8716">
                  <c:v>3.7</c:v>
                </c:pt>
                <c:pt idx="8717">
                  <c:v>3.58</c:v>
                </c:pt>
                <c:pt idx="8718">
                  <c:v>3.14</c:v>
                </c:pt>
                <c:pt idx="8719">
                  <c:v>2.58</c:v>
                </c:pt>
                <c:pt idx="8720">
                  <c:v>1.9</c:v>
                </c:pt>
                <c:pt idx="8721">
                  <c:v>1.1399999999999999</c:v>
                </c:pt>
                <c:pt idx="8722">
                  <c:v>0.38</c:v>
                </c:pt>
                <c:pt idx="8723">
                  <c:v>-0.34</c:v>
                </c:pt>
                <c:pt idx="8724">
                  <c:v>-0.86</c:v>
                </c:pt>
                <c:pt idx="8725">
                  <c:v>-1.22</c:v>
                </c:pt>
                <c:pt idx="8726">
                  <c:v>-1.54</c:v>
                </c:pt>
                <c:pt idx="8727">
                  <c:v>-1.62</c:v>
                </c:pt>
                <c:pt idx="8728">
                  <c:v>-1.58</c:v>
                </c:pt>
                <c:pt idx="8729">
                  <c:v>-1.46</c:v>
                </c:pt>
                <c:pt idx="8730">
                  <c:v>-1.34</c:v>
                </c:pt>
                <c:pt idx="8731">
                  <c:v>-1.26</c:v>
                </c:pt>
                <c:pt idx="8732">
                  <c:v>-1.22</c:v>
                </c:pt>
                <c:pt idx="8733">
                  <c:v>-1.1000000000000001</c:v>
                </c:pt>
                <c:pt idx="8734">
                  <c:v>-0.98</c:v>
                </c:pt>
                <c:pt idx="8735">
                  <c:v>-0.9</c:v>
                </c:pt>
                <c:pt idx="8736">
                  <c:v>-0.9</c:v>
                </c:pt>
                <c:pt idx="8737">
                  <c:v>-0.86</c:v>
                </c:pt>
                <c:pt idx="8738">
                  <c:v>-0.78</c:v>
                </c:pt>
                <c:pt idx="8739">
                  <c:v>-0.78</c:v>
                </c:pt>
                <c:pt idx="8740">
                  <c:v>-0.7</c:v>
                </c:pt>
                <c:pt idx="8741">
                  <c:v>-0.57999999999999996</c:v>
                </c:pt>
                <c:pt idx="8742">
                  <c:v>-0.5</c:v>
                </c:pt>
                <c:pt idx="8743">
                  <c:v>-0.34</c:v>
                </c:pt>
                <c:pt idx="8744">
                  <c:v>-0.26</c:v>
                </c:pt>
                <c:pt idx="8745">
                  <c:v>-0.22</c:v>
                </c:pt>
                <c:pt idx="8746">
                  <c:v>-0.18</c:v>
                </c:pt>
                <c:pt idx="8747">
                  <c:v>-0.14000000000000001</c:v>
                </c:pt>
                <c:pt idx="8748">
                  <c:v>-0.14000000000000001</c:v>
                </c:pt>
                <c:pt idx="8749">
                  <c:v>-0.14000000000000001</c:v>
                </c:pt>
                <c:pt idx="8750">
                  <c:v>-0.22</c:v>
                </c:pt>
                <c:pt idx="8751">
                  <c:v>-0.18</c:v>
                </c:pt>
                <c:pt idx="8752">
                  <c:v>-0.18</c:v>
                </c:pt>
                <c:pt idx="8753">
                  <c:v>-0.06</c:v>
                </c:pt>
                <c:pt idx="8754">
                  <c:v>0.02</c:v>
                </c:pt>
                <c:pt idx="8755">
                  <c:v>0.1</c:v>
                </c:pt>
                <c:pt idx="8756">
                  <c:v>0.14000000000000001</c:v>
                </c:pt>
                <c:pt idx="8757">
                  <c:v>0.22</c:v>
                </c:pt>
                <c:pt idx="8758">
                  <c:v>0.26</c:v>
                </c:pt>
                <c:pt idx="8759">
                  <c:v>0.3</c:v>
                </c:pt>
                <c:pt idx="8760">
                  <c:v>0.3</c:v>
                </c:pt>
                <c:pt idx="8761">
                  <c:v>0.34</c:v>
                </c:pt>
                <c:pt idx="8762">
                  <c:v>0.22</c:v>
                </c:pt>
                <c:pt idx="8763">
                  <c:v>0.06</c:v>
                </c:pt>
                <c:pt idx="8764">
                  <c:v>-0.22</c:v>
                </c:pt>
                <c:pt idx="8765">
                  <c:v>-0.46</c:v>
                </c:pt>
                <c:pt idx="8766">
                  <c:v>-0.74</c:v>
                </c:pt>
                <c:pt idx="8767">
                  <c:v>-0.98</c:v>
                </c:pt>
                <c:pt idx="8768">
                  <c:v>-1.1399999999999999</c:v>
                </c:pt>
                <c:pt idx="8769">
                  <c:v>-1.34</c:v>
                </c:pt>
                <c:pt idx="8770">
                  <c:v>-1.5</c:v>
                </c:pt>
                <c:pt idx="8771">
                  <c:v>-1.58</c:v>
                </c:pt>
                <c:pt idx="8772">
                  <c:v>-1.66</c:v>
                </c:pt>
                <c:pt idx="8773">
                  <c:v>-1.58</c:v>
                </c:pt>
                <c:pt idx="8774">
                  <c:v>-1.46</c:v>
                </c:pt>
                <c:pt idx="8775">
                  <c:v>-1.3</c:v>
                </c:pt>
                <c:pt idx="8776">
                  <c:v>-1.1399999999999999</c:v>
                </c:pt>
                <c:pt idx="8777">
                  <c:v>-0.94</c:v>
                </c:pt>
                <c:pt idx="8778">
                  <c:v>-0.7</c:v>
                </c:pt>
                <c:pt idx="8779">
                  <c:v>-0.5</c:v>
                </c:pt>
                <c:pt idx="8780">
                  <c:v>-0.3</c:v>
                </c:pt>
                <c:pt idx="8781">
                  <c:v>-0.18</c:v>
                </c:pt>
                <c:pt idx="8782">
                  <c:v>-0.06</c:v>
                </c:pt>
                <c:pt idx="8783">
                  <c:v>-0.06</c:v>
                </c:pt>
                <c:pt idx="8784">
                  <c:v>-0.06</c:v>
                </c:pt>
                <c:pt idx="8785">
                  <c:v>-0.02</c:v>
                </c:pt>
                <c:pt idx="8786">
                  <c:v>-0.02</c:v>
                </c:pt>
                <c:pt idx="8787">
                  <c:v>0.02</c:v>
                </c:pt>
                <c:pt idx="8788">
                  <c:v>0.06</c:v>
                </c:pt>
                <c:pt idx="8789">
                  <c:v>0.1</c:v>
                </c:pt>
                <c:pt idx="8790">
                  <c:v>0.18</c:v>
                </c:pt>
                <c:pt idx="8791">
                  <c:v>0.18</c:v>
                </c:pt>
                <c:pt idx="8792">
                  <c:v>0.26</c:v>
                </c:pt>
                <c:pt idx="8793">
                  <c:v>0.3</c:v>
                </c:pt>
                <c:pt idx="8794">
                  <c:v>0.3</c:v>
                </c:pt>
                <c:pt idx="8795">
                  <c:v>0.3</c:v>
                </c:pt>
                <c:pt idx="8796">
                  <c:v>0.26</c:v>
                </c:pt>
                <c:pt idx="8797">
                  <c:v>0.26</c:v>
                </c:pt>
                <c:pt idx="8798">
                  <c:v>0.18</c:v>
                </c:pt>
                <c:pt idx="8799">
                  <c:v>0.14000000000000001</c:v>
                </c:pt>
                <c:pt idx="8800">
                  <c:v>0.18</c:v>
                </c:pt>
                <c:pt idx="8801">
                  <c:v>0.3</c:v>
                </c:pt>
                <c:pt idx="8802">
                  <c:v>0.38</c:v>
                </c:pt>
                <c:pt idx="8803">
                  <c:v>0.66</c:v>
                </c:pt>
                <c:pt idx="8804">
                  <c:v>0.9</c:v>
                </c:pt>
                <c:pt idx="8805">
                  <c:v>1.34</c:v>
                </c:pt>
                <c:pt idx="8806">
                  <c:v>1.74</c:v>
                </c:pt>
                <c:pt idx="8807">
                  <c:v>2.1</c:v>
                </c:pt>
                <c:pt idx="8808">
                  <c:v>2.46</c:v>
                </c:pt>
                <c:pt idx="8809">
                  <c:v>2.86</c:v>
                </c:pt>
                <c:pt idx="8810">
                  <c:v>3.26</c:v>
                </c:pt>
                <c:pt idx="8811">
                  <c:v>3.54</c:v>
                </c:pt>
                <c:pt idx="8812">
                  <c:v>3.54</c:v>
                </c:pt>
                <c:pt idx="8813">
                  <c:v>3.46</c:v>
                </c:pt>
                <c:pt idx="8814">
                  <c:v>3.18</c:v>
                </c:pt>
                <c:pt idx="8815">
                  <c:v>2.86</c:v>
                </c:pt>
                <c:pt idx="8816">
                  <c:v>2.42</c:v>
                </c:pt>
                <c:pt idx="8817">
                  <c:v>2.02</c:v>
                </c:pt>
                <c:pt idx="8818">
                  <c:v>1.5</c:v>
                </c:pt>
                <c:pt idx="8819">
                  <c:v>0.82</c:v>
                </c:pt>
                <c:pt idx="8820">
                  <c:v>0.02</c:v>
                </c:pt>
                <c:pt idx="8821">
                  <c:v>-0.62</c:v>
                </c:pt>
                <c:pt idx="8822">
                  <c:v>-0.98</c:v>
                </c:pt>
                <c:pt idx="8823">
                  <c:v>-1.3</c:v>
                </c:pt>
                <c:pt idx="8824">
                  <c:v>-1.38</c:v>
                </c:pt>
                <c:pt idx="8825">
                  <c:v>-1.46</c:v>
                </c:pt>
                <c:pt idx="8826">
                  <c:v>-1.5</c:v>
                </c:pt>
                <c:pt idx="8827">
                  <c:v>-1.46</c:v>
                </c:pt>
                <c:pt idx="8828">
                  <c:v>-1.46</c:v>
                </c:pt>
                <c:pt idx="8829">
                  <c:v>-1.3</c:v>
                </c:pt>
                <c:pt idx="8830">
                  <c:v>-1.06</c:v>
                </c:pt>
                <c:pt idx="8831">
                  <c:v>-0.94</c:v>
                </c:pt>
                <c:pt idx="8832">
                  <c:v>-0.74</c:v>
                </c:pt>
                <c:pt idx="8833">
                  <c:v>-0.7</c:v>
                </c:pt>
                <c:pt idx="8834">
                  <c:v>-0.7</c:v>
                </c:pt>
                <c:pt idx="8835">
                  <c:v>-0.7</c:v>
                </c:pt>
                <c:pt idx="8836">
                  <c:v>-0.62</c:v>
                </c:pt>
                <c:pt idx="8837">
                  <c:v>-0.62</c:v>
                </c:pt>
                <c:pt idx="8838">
                  <c:v>-0.62</c:v>
                </c:pt>
                <c:pt idx="8839">
                  <c:v>-0.66</c:v>
                </c:pt>
                <c:pt idx="8840">
                  <c:v>-0.66</c:v>
                </c:pt>
                <c:pt idx="8841">
                  <c:v>-0.54</c:v>
                </c:pt>
                <c:pt idx="8842">
                  <c:v>-0.54</c:v>
                </c:pt>
                <c:pt idx="8843">
                  <c:v>-0.46</c:v>
                </c:pt>
                <c:pt idx="8844">
                  <c:v>-0.38</c:v>
                </c:pt>
                <c:pt idx="8845">
                  <c:v>-0.34</c:v>
                </c:pt>
                <c:pt idx="8846">
                  <c:v>-0.34</c:v>
                </c:pt>
                <c:pt idx="8847">
                  <c:v>-0.3</c:v>
                </c:pt>
                <c:pt idx="8848">
                  <c:v>-0.26</c:v>
                </c:pt>
                <c:pt idx="8849">
                  <c:v>-0.18</c:v>
                </c:pt>
                <c:pt idx="8850">
                  <c:v>-0.14000000000000001</c:v>
                </c:pt>
                <c:pt idx="8851">
                  <c:v>-0.06</c:v>
                </c:pt>
                <c:pt idx="8852">
                  <c:v>-0.02</c:v>
                </c:pt>
                <c:pt idx="8853">
                  <c:v>0.1</c:v>
                </c:pt>
                <c:pt idx="8854">
                  <c:v>0.18</c:v>
                </c:pt>
                <c:pt idx="8855">
                  <c:v>0.26</c:v>
                </c:pt>
                <c:pt idx="8856">
                  <c:v>0.22</c:v>
                </c:pt>
                <c:pt idx="8857">
                  <c:v>0.26</c:v>
                </c:pt>
                <c:pt idx="8858">
                  <c:v>0.18</c:v>
                </c:pt>
                <c:pt idx="8859">
                  <c:v>0.02</c:v>
                </c:pt>
                <c:pt idx="8860">
                  <c:v>-0.06</c:v>
                </c:pt>
                <c:pt idx="8861">
                  <c:v>-0.22</c:v>
                </c:pt>
                <c:pt idx="8862">
                  <c:v>-0.42</c:v>
                </c:pt>
                <c:pt idx="8863">
                  <c:v>-0.66</c:v>
                </c:pt>
                <c:pt idx="8864">
                  <c:v>-0.9</c:v>
                </c:pt>
                <c:pt idx="8865">
                  <c:v>-1.18</c:v>
                </c:pt>
                <c:pt idx="8866">
                  <c:v>-1.3</c:v>
                </c:pt>
                <c:pt idx="8867">
                  <c:v>-1.38</c:v>
                </c:pt>
                <c:pt idx="8868">
                  <c:v>-1.42</c:v>
                </c:pt>
                <c:pt idx="8869">
                  <c:v>-1.38</c:v>
                </c:pt>
                <c:pt idx="8870">
                  <c:v>-1.38</c:v>
                </c:pt>
                <c:pt idx="8871">
                  <c:v>-1.34</c:v>
                </c:pt>
                <c:pt idx="8872">
                  <c:v>-1.3</c:v>
                </c:pt>
                <c:pt idx="8873">
                  <c:v>-1.18</c:v>
                </c:pt>
                <c:pt idx="8874">
                  <c:v>-0.94</c:v>
                </c:pt>
                <c:pt idx="8875">
                  <c:v>-0.7</c:v>
                </c:pt>
                <c:pt idx="8876">
                  <c:v>-0.54</c:v>
                </c:pt>
                <c:pt idx="8877">
                  <c:v>-0.34</c:v>
                </c:pt>
                <c:pt idx="8878">
                  <c:v>-0.3</c:v>
                </c:pt>
                <c:pt idx="8879">
                  <c:v>-0.26</c:v>
                </c:pt>
                <c:pt idx="8880">
                  <c:v>-0.18</c:v>
                </c:pt>
                <c:pt idx="8881">
                  <c:v>-0.14000000000000001</c:v>
                </c:pt>
                <c:pt idx="8882">
                  <c:v>-0.14000000000000001</c:v>
                </c:pt>
                <c:pt idx="8883">
                  <c:v>-0.06</c:v>
                </c:pt>
                <c:pt idx="8884">
                  <c:v>-0.06</c:v>
                </c:pt>
                <c:pt idx="8885">
                  <c:v>-0.1</c:v>
                </c:pt>
                <c:pt idx="8886">
                  <c:v>-0.1</c:v>
                </c:pt>
                <c:pt idx="8887">
                  <c:v>0.02</c:v>
                </c:pt>
                <c:pt idx="8888">
                  <c:v>0.02</c:v>
                </c:pt>
                <c:pt idx="8889">
                  <c:v>0.1</c:v>
                </c:pt>
                <c:pt idx="8890">
                  <c:v>0.1</c:v>
                </c:pt>
                <c:pt idx="8891">
                  <c:v>0.18</c:v>
                </c:pt>
                <c:pt idx="8892">
                  <c:v>0.18</c:v>
                </c:pt>
                <c:pt idx="8893">
                  <c:v>0.42</c:v>
                </c:pt>
                <c:pt idx="8894">
                  <c:v>0.86</c:v>
                </c:pt>
                <c:pt idx="8895">
                  <c:v>1.46</c:v>
                </c:pt>
                <c:pt idx="8896">
                  <c:v>2.06</c:v>
                </c:pt>
                <c:pt idx="8897">
                  <c:v>2.62</c:v>
                </c:pt>
                <c:pt idx="8898">
                  <c:v>3.06</c:v>
                </c:pt>
                <c:pt idx="8899">
                  <c:v>3.5</c:v>
                </c:pt>
                <c:pt idx="8900">
                  <c:v>3.82</c:v>
                </c:pt>
                <c:pt idx="8901">
                  <c:v>4.18</c:v>
                </c:pt>
                <c:pt idx="8902">
                  <c:v>4.34</c:v>
                </c:pt>
                <c:pt idx="8903">
                  <c:v>4.3</c:v>
                </c:pt>
                <c:pt idx="8904">
                  <c:v>3.9</c:v>
                </c:pt>
                <c:pt idx="8905">
                  <c:v>3.18</c:v>
                </c:pt>
                <c:pt idx="8906">
                  <c:v>2.2599999999999998</c:v>
                </c:pt>
                <c:pt idx="8907">
                  <c:v>1.3</c:v>
                </c:pt>
                <c:pt idx="8908">
                  <c:v>0.42</c:v>
                </c:pt>
                <c:pt idx="8909">
                  <c:v>-0.26</c:v>
                </c:pt>
                <c:pt idx="8910">
                  <c:v>-0.94</c:v>
                </c:pt>
                <c:pt idx="8911">
                  <c:v>-1.54</c:v>
                </c:pt>
                <c:pt idx="8912">
                  <c:v>-1.98</c:v>
                </c:pt>
                <c:pt idx="8913">
                  <c:v>-2.2599999999999998</c:v>
                </c:pt>
                <c:pt idx="8914">
                  <c:v>-2.2599999999999998</c:v>
                </c:pt>
                <c:pt idx="8915">
                  <c:v>-2.1</c:v>
                </c:pt>
                <c:pt idx="8916">
                  <c:v>-1.98</c:v>
                </c:pt>
                <c:pt idx="8917">
                  <c:v>-1.66</c:v>
                </c:pt>
                <c:pt idx="8918">
                  <c:v>-1.34</c:v>
                </c:pt>
                <c:pt idx="8919">
                  <c:v>-1.18</c:v>
                </c:pt>
                <c:pt idx="8920">
                  <c:v>-1.02</c:v>
                </c:pt>
                <c:pt idx="8921">
                  <c:v>-0.82</c:v>
                </c:pt>
                <c:pt idx="8922">
                  <c:v>-0.7</c:v>
                </c:pt>
                <c:pt idx="8923">
                  <c:v>-0.7</c:v>
                </c:pt>
                <c:pt idx="8924">
                  <c:v>-0.7</c:v>
                </c:pt>
                <c:pt idx="8925">
                  <c:v>-0.66</c:v>
                </c:pt>
                <c:pt idx="8926">
                  <c:v>-0.62</c:v>
                </c:pt>
                <c:pt idx="8927">
                  <c:v>-0.57999999999999996</c:v>
                </c:pt>
                <c:pt idx="8928">
                  <c:v>-0.46</c:v>
                </c:pt>
                <c:pt idx="8929">
                  <c:v>-0.34</c:v>
                </c:pt>
                <c:pt idx="8930">
                  <c:v>-0.26</c:v>
                </c:pt>
                <c:pt idx="8931">
                  <c:v>-0.18</c:v>
                </c:pt>
                <c:pt idx="8932">
                  <c:v>-0.18</c:v>
                </c:pt>
                <c:pt idx="8933">
                  <c:v>-0.06</c:v>
                </c:pt>
                <c:pt idx="8934">
                  <c:v>-0.06</c:v>
                </c:pt>
                <c:pt idx="8935">
                  <c:v>-0.1</c:v>
                </c:pt>
                <c:pt idx="8936">
                  <c:v>-0.06</c:v>
                </c:pt>
                <c:pt idx="8937">
                  <c:v>-0.06</c:v>
                </c:pt>
                <c:pt idx="8938">
                  <c:v>-0.02</c:v>
                </c:pt>
                <c:pt idx="8939">
                  <c:v>0.14000000000000001</c:v>
                </c:pt>
                <c:pt idx="8940">
                  <c:v>0.22</c:v>
                </c:pt>
                <c:pt idx="8941">
                  <c:v>0.3</c:v>
                </c:pt>
                <c:pt idx="8942">
                  <c:v>0.34</c:v>
                </c:pt>
                <c:pt idx="8943">
                  <c:v>0.42</c:v>
                </c:pt>
                <c:pt idx="8944">
                  <c:v>0.5</c:v>
                </c:pt>
                <c:pt idx="8945">
                  <c:v>0.66</c:v>
                </c:pt>
                <c:pt idx="8946">
                  <c:v>0.7</c:v>
                </c:pt>
                <c:pt idx="8947">
                  <c:v>0.62</c:v>
                </c:pt>
                <c:pt idx="8948">
                  <c:v>0.46</c:v>
                </c:pt>
                <c:pt idx="8949">
                  <c:v>0.3</c:v>
                </c:pt>
                <c:pt idx="8950">
                  <c:v>0.02</c:v>
                </c:pt>
                <c:pt idx="8951">
                  <c:v>-0.3</c:v>
                </c:pt>
                <c:pt idx="8952">
                  <c:v>-0.54</c:v>
                </c:pt>
                <c:pt idx="8953">
                  <c:v>-0.78</c:v>
                </c:pt>
                <c:pt idx="8954">
                  <c:v>-1.02</c:v>
                </c:pt>
                <c:pt idx="8955">
                  <c:v>-1.26</c:v>
                </c:pt>
                <c:pt idx="8956">
                  <c:v>-1.5</c:v>
                </c:pt>
                <c:pt idx="8957">
                  <c:v>-1.78</c:v>
                </c:pt>
                <c:pt idx="8958">
                  <c:v>-1.86</c:v>
                </c:pt>
                <c:pt idx="8959">
                  <c:v>-1.86</c:v>
                </c:pt>
                <c:pt idx="8960">
                  <c:v>-1.7</c:v>
                </c:pt>
                <c:pt idx="8961">
                  <c:v>-1.5</c:v>
                </c:pt>
                <c:pt idx="8962">
                  <c:v>-1.22</c:v>
                </c:pt>
                <c:pt idx="8963">
                  <c:v>-0.98</c:v>
                </c:pt>
                <c:pt idx="8964">
                  <c:v>-0.78</c:v>
                </c:pt>
                <c:pt idx="8965">
                  <c:v>-0.57999999999999996</c:v>
                </c:pt>
                <c:pt idx="8966">
                  <c:v>-0.34</c:v>
                </c:pt>
                <c:pt idx="8967">
                  <c:v>-0.14000000000000001</c:v>
                </c:pt>
                <c:pt idx="8968">
                  <c:v>-0.06</c:v>
                </c:pt>
                <c:pt idx="8969">
                  <c:v>-0.02</c:v>
                </c:pt>
                <c:pt idx="8970">
                  <c:v>-0.02</c:v>
                </c:pt>
                <c:pt idx="8971">
                  <c:v>0.06</c:v>
                </c:pt>
                <c:pt idx="8972">
                  <c:v>0.06</c:v>
                </c:pt>
                <c:pt idx="8973">
                  <c:v>0.02</c:v>
                </c:pt>
                <c:pt idx="8974">
                  <c:v>0.06</c:v>
                </c:pt>
                <c:pt idx="8975">
                  <c:v>0.02</c:v>
                </c:pt>
                <c:pt idx="8976">
                  <c:v>0.06</c:v>
                </c:pt>
                <c:pt idx="8977">
                  <c:v>0.18</c:v>
                </c:pt>
                <c:pt idx="8978">
                  <c:v>0.18</c:v>
                </c:pt>
                <c:pt idx="8979">
                  <c:v>0.26</c:v>
                </c:pt>
                <c:pt idx="8980">
                  <c:v>0.34</c:v>
                </c:pt>
                <c:pt idx="8981">
                  <c:v>0.38</c:v>
                </c:pt>
                <c:pt idx="8982">
                  <c:v>0.38</c:v>
                </c:pt>
                <c:pt idx="8983">
                  <c:v>0.34</c:v>
                </c:pt>
                <c:pt idx="8984">
                  <c:v>0.22</c:v>
                </c:pt>
                <c:pt idx="8985">
                  <c:v>0.22</c:v>
                </c:pt>
                <c:pt idx="8986">
                  <c:v>0.26</c:v>
                </c:pt>
                <c:pt idx="8987">
                  <c:v>0.26</c:v>
                </c:pt>
                <c:pt idx="8988">
                  <c:v>0.18</c:v>
                </c:pt>
                <c:pt idx="8989">
                  <c:v>0.3</c:v>
                </c:pt>
                <c:pt idx="8990">
                  <c:v>0.3</c:v>
                </c:pt>
                <c:pt idx="8991">
                  <c:v>0.34</c:v>
                </c:pt>
                <c:pt idx="8992">
                  <c:v>0.34</c:v>
                </c:pt>
                <c:pt idx="8993">
                  <c:v>0.5</c:v>
                </c:pt>
                <c:pt idx="8994">
                  <c:v>0.62</c:v>
                </c:pt>
                <c:pt idx="8995">
                  <c:v>0.86</c:v>
                </c:pt>
                <c:pt idx="8996">
                  <c:v>1.06</c:v>
                </c:pt>
                <c:pt idx="8997">
                  <c:v>1.34</c:v>
                </c:pt>
                <c:pt idx="8998">
                  <c:v>1.66</c:v>
                </c:pt>
                <c:pt idx="8999">
                  <c:v>1.98</c:v>
                </c:pt>
                <c:pt idx="9000">
                  <c:v>2.34</c:v>
                </c:pt>
                <c:pt idx="9001">
                  <c:v>2.7</c:v>
                </c:pt>
                <c:pt idx="9002">
                  <c:v>2.98</c:v>
                </c:pt>
                <c:pt idx="9003">
                  <c:v>3.18</c:v>
                </c:pt>
                <c:pt idx="9004">
                  <c:v>3.26</c:v>
                </c:pt>
                <c:pt idx="9005">
                  <c:v>3.22</c:v>
                </c:pt>
                <c:pt idx="9006">
                  <c:v>3.02</c:v>
                </c:pt>
                <c:pt idx="9007">
                  <c:v>2.7</c:v>
                </c:pt>
                <c:pt idx="9008">
                  <c:v>2.2599999999999998</c:v>
                </c:pt>
                <c:pt idx="9009">
                  <c:v>1.7</c:v>
                </c:pt>
                <c:pt idx="9010">
                  <c:v>1.1000000000000001</c:v>
                </c:pt>
                <c:pt idx="9011">
                  <c:v>0.38</c:v>
                </c:pt>
                <c:pt idx="9012">
                  <c:v>-0.3</c:v>
                </c:pt>
                <c:pt idx="9013">
                  <c:v>-0.78</c:v>
                </c:pt>
                <c:pt idx="9014">
                  <c:v>-1.1000000000000001</c:v>
                </c:pt>
                <c:pt idx="9015">
                  <c:v>-1.3</c:v>
                </c:pt>
                <c:pt idx="9016">
                  <c:v>-1.42</c:v>
                </c:pt>
                <c:pt idx="9017">
                  <c:v>-1.46</c:v>
                </c:pt>
                <c:pt idx="9018">
                  <c:v>-1.46</c:v>
                </c:pt>
                <c:pt idx="9019">
                  <c:v>-1.34</c:v>
                </c:pt>
                <c:pt idx="9020">
                  <c:v>-1.26</c:v>
                </c:pt>
                <c:pt idx="9021">
                  <c:v>-1.06</c:v>
                </c:pt>
                <c:pt idx="9022">
                  <c:v>-0.9</c:v>
                </c:pt>
                <c:pt idx="9023">
                  <c:v>-0.78</c:v>
                </c:pt>
                <c:pt idx="9024">
                  <c:v>-0.74</c:v>
                </c:pt>
                <c:pt idx="9025">
                  <c:v>-0.7</c:v>
                </c:pt>
                <c:pt idx="9026">
                  <c:v>-0.74</c:v>
                </c:pt>
                <c:pt idx="9027">
                  <c:v>-0.7</c:v>
                </c:pt>
                <c:pt idx="9028">
                  <c:v>-0.74</c:v>
                </c:pt>
                <c:pt idx="9029">
                  <c:v>-0.7</c:v>
                </c:pt>
                <c:pt idx="9030">
                  <c:v>-0.7</c:v>
                </c:pt>
                <c:pt idx="9031">
                  <c:v>-0.7</c:v>
                </c:pt>
                <c:pt idx="9032">
                  <c:v>-0.62</c:v>
                </c:pt>
                <c:pt idx="9033">
                  <c:v>-0.5</c:v>
                </c:pt>
                <c:pt idx="9034">
                  <c:v>-0.5</c:v>
                </c:pt>
                <c:pt idx="9035">
                  <c:v>-0.46</c:v>
                </c:pt>
                <c:pt idx="9036">
                  <c:v>-0.42</c:v>
                </c:pt>
                <c:pt idx="9037">
                  <c:v>-0.42</c:v>
                </c:pt>
                <c:pt idx="9038">
                  <c:v>-0.34</c:v>
                </c:pt>
                <c:pt idx="9039">
                  <c:v>-0.3</c:v>
                </c:pt>
                <c:pt idx="9040">
                  <c:v>-0.34</c:v>
                </c:pt>
                <c:pt idx="9041">
                  <c:v>-0.26</c:v>
                </c:pt>
                <c:pt idx="9042">
                  <c:v>-0.22</c:v>
                </c:pt>
                <c:pt idx="9043">
                  <c:v>-0.14000000000000001</c:v>
                </c:pt>
                <c:pt idx="9044">
                  <c:v>-0.1</c:v>
                </c:pt>
                <c:pt idx="9045">
                  <c:v>0.06</c:v>
                </c:pt>
                <c:pt idx="9046">
                  <c:v>0.1</c:v>
                </c:pt>
                <c:pt idx="9047">
                  <c:v>0.1</c:v>
                </c:pt>
                <c:pt idx="9048">
                  <c:v>0.1</c:v>
                </c:pt>
                <c:pt idx="9049">
                  <c:v>0.1</c:v>
                </c:pt>
                <c:pt idx="9050">
                  <c:v>0.02</c:v>
                </c:pt>
                <c:pt idx="9051">
                  <c:v>-0.06</c:v>
                </c:pt>
                <c:pt idx="9052">
                  <c:v>-0.26</c:v>
                </c:pt>
                <c:pt idx="9053">
                  <c:v>-0.42</c:v>
                </c:pt>
                <c:pt idx="9054">
                  <c:v>-0.57999999999999996</c:v>
                </c:pt>
                <c:pt idx="9055">
                  <c:v>-0.74</c:v>
                </c:pt>
                <c:pt idx="9056">
                  <c:v>-0.9</c:v>
                </c:pt>
                <c:pt idx="9057">
                  <c:v>-1.06</c:v>
                </c:pt>
                <c:pt idx="9058">
                  <c:v>-1.22</c:v>
                </c:pt>
                <c:pt idx="9059">
                  <c:v>-1.3</c:v>
                </c:pt>
                <c:pt idx="9060">
                  <c:v>-1.38</c:v>
                </c:pt>
                <c:pt idx="9061">
                  <c:v>-1.34</c:v>
                </c:pt>
                <c:pt idx="9062">
                  <c:v>-1.38</c:v>
                </c:pt>
                <c:pt idx="9063">
                  <c:v>-1.3</c:v>
                </c:pt>
                <c:pt idx="9064">
                  <c:v>-1.18</c:v>
                </c:pt>
                <c:pt idx="9065">
                  <c:v>-0.98</c:v>
                </c:pt>
                <c:pt idx="9066">
                  <c:v>-0.74</c:v>
                </c:pt>
                <c:pt idx="9067">
                  <c:v>-0.62</c:v>
                </c:pt>
                <c:pt idx="9068">
                  <c:v>-0.46</c:v>
                </c:pt>
                <c:pt idx="9069">
                  <c:v>-0.26</c:v>
                </c:pt>
                <c:pt idx="9070">
                  <c:v>-0.22</c:v>
                </c:pt>
                <c:pt idx="9071">
                  <c:v>-0.14000000000000001</c:v>
                </c:pt>
                <c:pt idx="9072">
                  <c:v>-0.1</c:v>
                </c:pt>
                <c:pt idx="9073">
                  <c:v>-0.1</c:v>
                </c:pt>
                <c:pt idx="9074">
                  <c:v>-0.06</c:v>
                </c:pt>
                <c:pt idx="9075">
                  <c:v>-0.06</c:v>
                </c:pt>
                <c:pt idx="9076">
                  <c:v>-0.1</c:v>
                </c:pt>
                <c:pt idx="9077">
                  <c:v>-0.06</c:v>
                </c:pt>
                <c:pt idx="9078">
                  <c:v>-0.06</c:v>
                </c:pt>
                <c:pt idx="9079">
                  <c:v>0.02</c:v>
                </c:pt>
                <c:pt idx="9080">
                  <c:v>0.06</c:v>
                </c:pt>
                <c:pt idx="9081">
                  <c:v>0.14000000000000001</c:v>
                </c:pt>
                <c:pt idx="9082">
                  <c:v>0.34</c:v>
                </c:pt>
                <c:pt idx="9083">
                  <c:v>0.74</c:v>
                </c:pt>
                <c:pt idx="9084">
                  <c:v>1.18</c:v>
                </c:pt>
                <c:pt idx="9085">
                  <c:v>1.7</c:v>
                </c:pt>
                <c:pt idx="9086">
                  <c:v>2.1800000000000002</c:v>
                </c:pt>
                <c:pt idx="9087">
                  <c:v>2.7</c:v>
                </c:pt>
                <c:pt idx="9088">
                  <c:v>3.02</c:v>
                </c:pt>
                <c:pt idx="9089">
                  <c:v>3.34</c:v>
                </c:pt>
                <c:pt idx="9090">
                  <c:v>3.74</c:v>
                </c:pt>
                <c:pt idx="9091">
                  <c:v>4.0199999999999996</c:v>
                </c:pt>
                <c:pt idx="9092">
                  <c:v>4.0999999999999996</c:v>
                </c:pt>
                <c:pt idx="9093">
                  <c:v>4.0199999999999996</c:v>
                </c:pt>
                <c:pt idx="9094">
                  <c:v>3.66</c:v>
                </c:pt>
                <c:pt idx="9095">
                  <c:v>3.26</c:v>
                </c:pt>
                <c:pt idx="9096">
                  <c:v>2.62</c:v>
                </c:pt>
                <c:pt idx="9097">
                  <c:v>1.86</c:v>
                </c:pt>
                <c:pt idx="9098">
                  <c:v>0.98</c:v>
                </c:pt>
                <c:pt idx="9099">
                  <c:v>0.1</c:v>
                </c:pt>
                <c:pt idx="9100">
                  <c:v>-0.54</c:v>
                </c:pt>
                <c:pt idx="9101">
                  <c:v>-1.1399999999999999</c:v>
                </c:pt>
                <c:pt idx="9102">
                  <c:v>-1.54</c:v>
                </c:pt>
                <c:pt idx="9103">
                  <c:v>-1.86</c:v>
                </c:pt>
                <c:pt idx="9104">
                  <c:v>-2.06</c:v>
                </c:pt>
                <c:pt idx="9105">
                  <c:v>-2.1800000000000002</c:v>
                </c:pt>
                <c:pt idx="9106">
                  <c:v>-2.1800000000000002</c:v>
                </c:pt>
                <c:pt idx="9107">
                  <c:v>-2.06</c:v>
                </c:pt>
                <c:pt idx="9108">
                  <c:v>-1.86</c:v>
                </c:pt>
                <c:pt idx="9109">
                  <c:v>-1.54</c:v>
                </c:pt>
                <c:pt idx="9110">
                  <c:v>-1.26</c:v>
                </c:pt>
                <c:pt idx="9111">
                  <c:v>-1.02</c:v>
                </c:pt>
                <c:pt idx="9112">
                  <c:v>-0.94</c:v>
                </c:pt>
                <c:pt idx="9113">
                  <c:v>-0.86</c:v>
                </c:pt>
                <c:pt idx="9114">
                  <c:v>-0.78</c:v>
                </c:pt>
                <c:pt idx="9115">
                  <c:v>-0.7</c:v>
                </c:pt>
                <c:pt idx="9116">
                  <c:v>-0.57999999999999996</c:v>
                </c:pt>
                <c:pt idx="9117">
                  <c:v>-0.57999999999999996</c:v>
                </c:pt>
                <c:pt idx="9118">
                  <c:v>-0.5</c:v>
                </c:pt>
                <c:pt idx="9119">
                  <c:v>-0.46</c:v>
                </c:pt>
                <c:pt idx="9120">
                  <c:v>-0.42</c:v>
                </c:pt>
                <c:pt idx="9121">
                  <c:v>-0.3</c:v>
                </c:pt>
                <c:pt idx="9122">
                  <c:v>-0.18</c:v>
                </c:pt>
                <c:pt idx="9123">
                  <c:v>-0.22</c:v>
                </c:pt>
                <c:pt idx="9124">
                  <c:v>-0.18</c:v>
                </c:pt>
                <c:pt idx="9125">
                  <c:v>-0.18</c:v>
                </c:pt>
                <c:pt idx="9126">
                  <c:v>-0.14000000000000001</c:v>
                </c:pt>
                <c:pt idx="9127">
                  <c:v>0.06</c:v>
                </c:pt>
                <c:pt idx="9128">
                  <c:v>0.06</c:v>
                </c:pt>
                <c:pt idx="9129">
                  <c:v>0.14000000000000001</c:v>
                </c:pt>
                <c:pt idx="9130">
                  <c:v>0.18</c:v>
                </c:pt>
                <c:pt idx="9131">
                  <c:v>0.18</c:v>
                </c:pt>
                <c:pt idx="9132">
                  <c:v>0.34</c:v>
                </c:pt>
                <c:pt idx="9133">
                  <c:v>0.42</c:v>
                </c:pt>
                <c:pt idx="9134">
                  <c:v>0.46</c:v>
                </c:pt>
                <c:pt idx="9135">
                  <c:v>0.57999999999999996</c:v>
                </c:pt>
                <c:pt idx="9136">
                  <c:v>0.57999999999999996</c:v>
                </c:pt>
                <c:pt idx="9137">
                  <c:v>0.54</c:v>
                </c:pt>
                <c:pt idx="9138">
                  <c:v>0.42</c:v>
                </c:pt>
                <c:pt idx="9139">
                  <c:v>0.3</c:v>
                </c:pt>
                <c:pt idx="9140">
                  <c:v>0.06</c:v>
                </c:pt>
                <c:pt idx="9141">
                  <c:v>-0.22</c:v>
                </c:pt>
                <c:pt idx="9142">
                  <c:v>-0.54</c:v>
                </c:pt>
                <c:pt idx="9143">
                  <c:v>-0.74</c:v>
                </c:pt>
                <c:pt idx="9144">
                  <c:v>-1.02</c:v>
                </c:pt>
                <c:pt idx="9145">
                  <c:v>-1.22</c:v>
                </c:pt>
                <c:pt idx="9146">
                  <c:v>-1.42</c:v>
                </c:pt>
                <c:pt idx="9147">
                  <c:v>-1.62</c:v>
                </c:pt>
                <c:pt idx="9148">
                  <c:v>-1.7</c:v>
                </c:pt>
                <c:pt idx="9149">
                  <c:v>-1.66</c:v>
                </c:pt>
                <c:pt idx="9150">
                  <c:v>-1.66</c:v>
                </c:pt>
                <c:pt idx="9151">
                  <c:v>-1.58</c:v>
                </c:pt>
                <c:pt idx="9152">
                  <c:v>-1.42</c:v>
                </c:pt>
                <c:pt idx="9153">
                  <c:v>-1.1399999999999999</c:v>
                </c:pt>
                <c:pt idx="9154">
                  <c:v>-0.94</c:v>
                </c:pt>
                <c:pt idx="9155">
                  <c:v>-0.7</c:v>
                </c:pt>
                <c:pt idx="9156">
                  <c:v>-0.54</c:v>
                </c:pt>
                <c:pt idx="9157">
                  <c:v>-0.38</c:v>
                </c:pt>
                <c:pt idx="9158">
                  <c:v>-0.26</c:v>
                </c:pt>
                <c:pt idx="9159">
                  <c:v>-0.1</c:v>
                </c:pt>
                <c:pt idx="9160">
                  <c:v>-0.02</c:v>
                </c:pt>
                <c:pt idx="9161">
                  <c:v>0.02</c:v>
                </c:pt>
                <c:pt idx="9162">
                  <c:v>0.1</c:v>
                </c:pt>
                <c:pt idx="9163">
                  <c:v>0.14000000000000001</c:v>
                </c:pt>
                <c:pt idx="9164">
                  <c:v>0.06</c:v>
                </c:pt>
                <c:pt idx="9165">
                  <c:v>0.06</c:v>
                </c:pt>
                <c:pt idx="9166">
                  <c:v>0.1</c:v>
                </c:pt>
                <c:pt idx="9167">
                  <c:v>0.1</c:v>
                </c:pt>
                <c:pt idx="9168">
                  <c:v>0.14000000000000001</c:v>
                </c:pt>
                <c:pt idx="9169">
                  <c:v>0.18</c:v>
                </c:pt>
                <c:pt idx="9170">
                  <c:v>0.18</c:v>
                </c:pt>
                <c:pt idx="9171">
                  <c:v>0.3</c:v>
                </c:pt>
                <c:pt idx="9172">
                  <c:v>0.34</c:v>
                </c:pt>
                <c:pt idx="9173">
                  <c:v>0.34</c:v>
                </c:pt>
                <c:pt idx="9174">
                  <c:v>0.34</c:v>
                </c:pt>
                <c:pt idx="9175">
                  <c:v>0.34</c:v>
                </c:pt>
                <c:pt idx="9176">
                  <c:v>0.26</c:v>
                </c:pt>
                <c:pt idx="9177">
                  <c:v>0.34</c:v>
                </c:pt>
                <c:pt idx="9178">
                  <c:v>0.3</c:v>
                </c:pt>
                <c:pt idx="9179">
                  <c:v>0.38</c:v>
                </c:pt>
                <c:pt idx="9180">
                  <c:v>0.57999999999999996</c:v>
                </c:pt>
                <c:pt idx="9181">
                  <c:v>0.94</c:v>
                </c:pt>
                <c:pt idx="9182">
                  <c:v>1.46</c:v>
                </c:pt>
                <c:pt idx="9183">
                  <c:v>2.1</c:v>
                </c:pt>
                <c:pt idx="9184">
                  <c:v>2.62</c:v>
                </c:pt>
                <c:pt idx="9185">
                  <c:v>3.06</c:v>
                </c:pt>
                <c:pt idx="9186">
                  <c:v>3.3</c:v>
                </c:pt>
                <c:pt idx="9187">
                  <c:v>3.58</c:v>
                </c:pt>
                <c:pt idx="9188">
                  <c:v>3.7</c:v>
                </c:pt>
                <c:pt idx="9189">
                  <c:v>3.62</c:v>
                </c:pt>
                <c:pt idx="9190">
                  <c:v>3.46</c:v>
                </c:pt>
                <c:pt idx="9191">
                  <c:v>3.14</c:v>
                </c:pt>
                <c:pt idx="9192">
                  <c:v>2.5</c:v>
                </c:pt>
                <c:pt idx="9193">
                  <c:v>1.78</c:v>
                </c:pt>
                <c:pt idx="9194">
                  <c:v>0.94</c:v>
                </c:pt>
                <c:pt idx="9195">
                  <c:v>0.18</c:v>
                </c:pt>
                <c:pt idx="9196">
                  <c:v>-0.42</c:v>
                </c:pt>
                <c:pt idx="9197">
                  <c:v>-0.86</c:v>
                </c:pt>
                <c:pt idx="9198">
                  <c:v>-1.1399999999999999</c:v>
                </c:pt>
                <c:pt idx="9199">
                  <c:v>-1.3</c:v>
                </c:pt>
                <c:pt idx="9200">
                  <c:v>-1.38</c:v>
                </c:pt>
                <c:pt idx="9201">
                  <c:v>-1.34</c:v>
                </c:pt>
                <c:pt idx="9202">
                  <c:v>-1.22</c:v>
                </c:pt>
                <c:pt idx="9203">
                  <c:v>-1.1000000000000001</c:v>
                </c:pt>
                <c:pt idx="9204">
                  <c:v>-0.98</c:v>
                </c:pt>
                <c:pt idx="9205">
                  <c:v>-0.86</c:v>
                </c:pt>
                <c:pt idx="9206">
                  <c:v>-0.78</c:v>
                </c:pt>
                <c:pt idx="9207">
                  <c:v>-0.74</c:v>
                </c:pt>
                <c:pt idx="9208">
                  <c:v>-0.7</c:v>
                </c:pt>
                <c:pt idx="9209">
                  <c:v>-0.74</c:v>
                </c:pt>
                <c:pt idx="9210">
                  <c:v>-0.78</c:v>
                </c:pt>
                <c:pt idx="9211">
                  <c:v>-0.82</c:v>
                </c:pt>
                <c:pt idx="9212">
                  <c:v>-0.78</c:v>
                </c:pt>
                <c:pt idx="9213">
                  <c:v>-0.7</c:v>
                </c:pt>
                <c:pt idx="9214">
                  <c:v>-0.62</c:v>
                </c:pt>
                <c:pt idx="9215">
                  <c:v>-0.57999999999999996</c:v>
                </c:pt>
                <c:pt idx="9216">
                  <c:v>-0.54</c:v>
                </c:pt>
                <c:pt idx="9217">
                  <c:v>-0.42</c:v>
                </c:pt>
                <c:pt idx="9218">
                  <c:v>-0.38</c:v>
                </c:pt>
                <c:pt idx="9219">
                  <c:v>-0.34</c:v>
                </c:pt>
                <c:pt idx="9220">
                  <c:v>-0.26</c:v>
                </c:pt>
                <c:pt idx="9221">
                  <c:v>-0.34</c:v>
                </c:pt>
                <c:pt idx="9222">
                  <c:v>-0.34</c:v>
                </c:pt>
                <c:pt idx="9223">
                  <c:v>-0.34</c:v>
                </c:pt>
                <c:pt idx="9224">
                  <c:v>-0.3</c:v>
                </c:pt>
                <c:pt idx="9225">
                  <c:v>-0.18</c:v>
                </c:pt>
                <c:pt idx="9226">
                  <c:v>-0.14000000000000001</c:v>
                </c:pt>
                <c:pt idx="9227">
                  <c:v>0.02</c:v>
                </c:pt>
                <c:pt idx="9228">
                  <c:v>0.06</c:v>
                </c:pt>
                <c:pt idx="9229">
                  <c:v>0.1</c:v>
                </c:pt>
                <c:pt idx="9230">
                  <c:v>0.18</c:v>
                </c:pt>
                <c:pt idx="9231">
                  <c:v>0.22</c:v>
                </c:pt>
                <c:pt idx="9232">
                  <c:v>0.22</c:v>
                </c:pt>
                <c:pt idx="9233">
                  <c:v>0.38</c:v>
                </c:pt>
                <c:pt idx="9234">
                  <c:v>0.34</c:v>
                </c:pt>
                <c:pt idx="9235">
                  <c:v>0.22</c:v>
                </c:pt>
                <c:pt idx="9236">
                  <c:v>0.02</c:v>
                </c:pt>
                <c:pt idx="9237">
                  <c:v>-0.22</c:v>
                </c:pt>
                <c:pt idx="9238">
                  <c:v>-0.5</c:v>
                </c:pt>
                <c:pt idx="9239">
                  <c:v>-0.74</c:v>
                </c:pt>
                <c:pt idx="9240">
                  <c:v>-0.98</c:v>
                </c:pt>
                <c:pt idx="9241">
                  <c:v>-1.22</c:v>
                </c:pt>
                <c:pt idx="9242">
                  <c:v>-1.38</c:v>
                </c:pt>
                <c:pt idx="9243">
                  <c:v>-1.42</c:v>
                </c:pt>
                <c:pt idx="9244">
                  <c:v>-1.54</c:v>
                </c:pt>
                <c:pt idx="9245">
                  <c:v>-1.62</c:v>
                </c:pt>
                <c:pt idx="9246">
                  <c:v>-1.5</c:v>
                </c:pt>
                <c:pt idx="9247">
                  <c:v>-1.42</c:v>
                </c:pt>
                <c:pt idx="9248">
                  <c:v>-1.3</c:v>
                </c:pt>
                <c:pt idx="9249">
                  <c:v>-1.02</c:v>
                </c:pt>
                <c:pt idx="9250">
                  <c:v>-0.74</c:v>
                </c:pt>
                <c:pt idx="9251">
                  <c:v>-0.54</c:v>
                </c:pt>
                <c:pt idx="9252">
                  <c:v>-0.42</c:v>
                </c:pt>
                <c:pt idx="9253">
                  <c:v>-0.3</c:v>
                </c:pt>
                <c:pt idx="9254">
                  <c:v>-0.26</c:v>
                </c:pt>
                <c:pt idx="9255">
                  <c:v>-0.18</c:v>
                </c:pt>
                <c:pt idx="9256">
                  <c:v>-0.14000000000000001</c:v>
                </c:pt>
                <c:pt idx="9257">
                  <c:v>-0.14000000000000001</c:v>
                </c:pt>
                <c:pt idx="9258">
                  <c:v>-0.14000000000000001</c:v>
                </c:pt>
                <c:pt idx="9259">
                  <c:v>-0.14000000000000001</c:v>
                </c:pt>
                <c:pt idx="9260">
                  <c:v>-0.14000000000000001</c:v>
                </c:pt>
                <c:pt idx="9261">
                  <c:v>-0.06</c:v>
                </c:pt>
                <c:pt idx="9262">
                  <c:v>-0.02</c:v>
                </c:pt>
                <c:pt idx="9263">
                  <c:v>0.06</c:v>
                </c:pt>
                <c:pt idx="9264">
                  <c:v>0.02</c:v>
                </c:pt>
                <c:pt idx="9265">
                  <c:v>0.1</c:v>
                </c:pt>
                <c:pt idx="9266">
                  <c:v>0.18</c:v>
                </c:pt>
                <c:pt idx="9267">
                  <c:v>0.26</c:v>
                </c:pt>
                <c:pt idx="9268">
                  <c:v>0.26</c:v>
                </c:pt>
                <c:pt idx="9269">
                  <c:v>0.22</c:v>
                </c:pt>
                <c:pt idx="9270">
                  <c:v>0.26</c:v>
                </c:pt>
                <c:pt idx="9271">
                  <c:v>0.26</c:v>
                </c:pt>
                <c:pt idx="9272">
                  <c:v>0.26</c:v>
                </c:pt>
                <c:pt idx="9273">
                  <c:v>0.3</c:v>
                </c:pt>
                <c:pt idx="9274">
                  <c:v>0.46</c:v>
                </c:pt>
                <c:pt idx="9275">
                  <c:v>0.7</c:v>
                </c:pt>
                <c:pt idx="9276">
                  <c:v>1.1000000000000001</c:v>
                </c:pt>
                <c:pt idx="9277">
                  <c:v>1.66</c:v>
                </c:pt>
                <c:pt idx="9278">
                  <c:v>2.14</c:v>
                </c:pt>
                <c:pt idx="9279">
                  <c:v>2.62</c:v>
                </c:pt>
                <c:pt idx="9280">
                  <c:v>2.94</c:v>
                </c:pt>
                <c:pt idx="9281">
                  <c:v>3.26</c:v>
                </c:pt>
                <c:pt idx="9282">
                  <c:v>3.58</c:v>
                </c:pt>
                <c:pt idx="9283">
                  <c:v>3.7</c:v>
                </c:pt>
                <c:pt idx="9284">
                  <c:v>3.66</c:v>
                </c:pt>
                <c:pt idx="9285">
                  <c:v>3.5</c:v>
                </c:pt>
                <c:pt idx="9286">
                  <c:v>3.26</c:v>
                </c:pt>
                <c:pt idx="9287">
                  <c:v>2.86</c:v>
                </c:pt>
                <c:pt idx="9288">
                  <c:v>2.2999999999999998</c:v>
                </c:pt>
                <c:pt idx="9289">
                  <c:v>1.78</c:v>
                </c:pt>
                <c:pt idx="9290">
                  <c:v>1.06</c:v>
                </c:pt>
                <c:pt idx="9291">
                  <c:v>0.38</c:v>
                </c:pt>
                <c:pt idx="9292">
                  <c:v>-0.3</c:v>
                </c:pt>
                <c:pt idx="9293">
                  <c:v>-0.82</c:v>
                </c:pt>
                <c:pt idx="9294">
                  <c:v>-1.18</c:v>
                </c:pt>
                <c:pt idx="9295">
                  <c:v>-1.38</c:v>
                </c:pt>
                <c:pt idx="9296">
                  <c:v>-1.54</c:v>
                </c:pt>
                <c:pt idx="9297">
                  <c:v>-1.5</c:v>
                </c:pt>
                <c:pt idx="9298">
                  <c:v>-1.58</c:v>
                </c:pt>
                <c:pt idx="9299">
                  <c:v>-1.58</c:v>
                </c:pt>
                <c:pt idx="9300">
                  <c:v>-1.54</c:v>
                </c:pt>
                <c:pt idx="9301">
                  <c:v>-1.38</c:v>
                </c:pt>
                <c:pt idx="9302">
                  <c:v>-1.1399999999999999</c:v>
                </c:pt>
                <c:pt idx="9303">
                  <c:v>-0.98</c:v>
                </c:pt>
                <c:pt idx="9304">
                  <c:v>-0.86</c:v>
                </c:pt>
                <c:pt idx="9305">
                  <c:v>-0.74</c:v>
                </c:pt>
                <c:pt idx="9306">
                  <c:v>-0.74</c:v>
                </c:pt>
                <c:pt idx="9307">
                  <c:v>-0.66</c:v>
                </c:pt>
                <c:pt idx="9308">
                  <c:v>-0.66</c:v>
                </c:pt>
                <c:pt idx="9309">
                  <c:v>-0.62</c:v>
                </c:pt>
                <c:pt idx="9310">
                  <c:v>-0.62</c:v>
                </c:pt>
                <c:pt idx="9311">
                  <c:v>-0.57999999999999996</c:v>
                </c:pt>
                <c:pt idx="9312">
                  <c:v>-0.57999999999999996</c:v>
                </c:pt>
                <c:pt idx="9313">
                  <c:v>-0.5</c:v>
                </c:pt>
                <c:pt idx="9314">
                  <c:v>-0.46</c:v>
                </c:pt>
                <c:pt idx="9315">
                  <c:v>-0.38</c:v>
                </c:pt>
                <c:pt idx="9316">
                  <c:v>-0.34</c:v>
                </c:pt>
                <c:pt idx="9317">
                  <c:v>-0.26</c:v>
                </c:pt>
                <c:pt idx="9318">
                  <c:v>-0.22</c:v>
                </c:pt>
                <c:pt idx="9319">
                  <c:v>-0.14000000000000001</c:v>
                </c:pt>
                <c:pt idx="9320">
                  <c:v>-0.14000000000000001</c:v>
                </c:pt>
                <c:pt idx="9321">
                  <c:v>-0.02</c:v>
                </c:pt>
                <c:pt idx="9322">
                  <c:v>0.06</c:v>
                </c:pt>
                <c:pt idx="9323">
                  <c:v>0.02</c:v>
                </c:pt>
                <c:pt idx="9324">
                  <c:v>0.06</c:v>
                </c:pt>
                <c:pt idx="9325">
                  <c:v>0.14000000000000001</c:v>
                </c:pt>
                <c:pt idx="9326">
                  <c:v>0.18</c:v>
                </c:pt>
                <c:pt idx="9327">
                  <c:v>0.26</c:v>
                </c:pt>
                <c:pt idx="9328">
                  <c:v>0.34</c:v>
                </c:pt>
                <c:pt idx="9329">
                  <c:v>0.34</c:v>
                </c:pt>
                <c:pt idx="9330">
                  <c:v>0.26</c:v>
                </c:pt>
                <c:pt idx="9331">
                  <c:v>0.06</c:v>
                </c:pt>
                <c:pt idx="9332">
                  <c:v>-0.14000000000000001</c:v>
                </c:pt>
                <c:pt idx="9333">
                  <c:v>-0.38</c:v>
                </c:pt>
                <c:pt idx="9334">
                  <c:v>-0.62</c:v>
                </c:pt>
                <c:pt idx="9335">
                  <c:v>-0.86</c:v>
                </c:pt>
                <c:pt idx="9336">
                  <c:v>-1.1000000000000001</c:v>
                </c:pt>
                <c:pt idx="9337">
                  <c:v>-1.26</c:v>
                </c:pt>
                <c:pt idx="9338">
                  <c:v>-1.38</c:v>
                </c:pt>
                <c:pt idx="9339">
                  <c:v>-1.46</c:v>
                </c:pt>
                <c:pt idx="9340">
                  <c:v>-1.54</c:v>
                </c:pt>
                <c:pt idx="9341">
                  <c:v>-1.5</c:v>
                </c:pt>
                <c:pt idx="9342">
                  <c:v>-1.5</c:v>
                </c:pt>
                <c:pt idx="9343">
                  <c:v>-1.42</c:v>
                </c:pt>
                <c:pt idx="9344">
                  <c:v>-1.26</c:v>
                </c:pt>
                <c:pt idx="9345">
                  <c:v>-1.06</c:v>
                </c:pt>
                <c:pt idx="9346">
                  <c:v>-0.82</c:v>
                </c:pt>
                <c:pt idx="9347">
                  <c:v>-0.57999999999999996</c:v>
                </c:pt>
                <c:pt idx="9348">
                  <c:v>-0.46</c:v>
                </c:pt>
                <c:pt idx="9349">
                  <c:v>-0.38</c:v>
                </c:pt>
                <c:pt idx="9350">
                  <c:v>-0.3</c:v>
                </c:pt>
                <c:pt idx="9351">
                  <c:v>-0.26</c:v>
                </c:pt>
                <c:pt idx="9352">
                  <c:v>-0.22</c:v>
                </c:pt>
                <c:pt idx="9353">
                  <c:v>-0.1</c:v>
                </c:pt>
                <c:pt idx="9354">
                  <c:v>-0.1</c:v>
                </c:pt>
                <c:pt idx="9355">
                  <c:v>-0.06</c:v>
                </c:pt>
                <c:pt idx="9356">
                  <c:v>-0.06</c:v>
                </c:pt>
                <c:pt idx="9357">
                  <c:v>-0.1</c:v>
                </c:pt>
                <c:pt idx="9358">
                  <c:v>-0.1</c:v>
                </c:pt>
                <c:pt idx="9359">
                  <c:v>-0.06</c:v>
                </c:pt>
                <c:pt idx="9360">
                  <c:v>-0.02</c:v>
                </c:pt>
                <c:pt idx="9361">
                  <c:v>0.06</c:v>
                </c:pt>
                <c:pt idx="9362">
                  <c:v>0.06</c:v>
                </c:pt>
                <c:pt idx="9363">
                  <c:v>0.14000000000000001</c:v>
                </c:pt>
                <c:pt idx="9364">
                  <c:v>0.26</c:v>
                </c:pt>
                <c:pt idx="9365">
                  <c:v>0.66</c:v>
                </c:pt>
                <c:pt idx="9366">
                  <c:v>1.22</c:v>
                </c:pt>
                <c:pt idx="9367">
                  <c:v>1.86</c:v>
                </c:pt>
                <c:pt idx="9368">
                  <c:v>2.38</c:v>
                </c:pt>
                <c:pt idx="9369">
                  <c:v>3.02</c:v>
                </c:pt>
                <c:pt idx="9370">
                  <c:v>3.46</c:v>
                </c:pt>
                <c:pt idx="9371">
                  <c:v>3.78</c:v>
                </c:pt>
                <c:pt idx="9372">
                  <c:v>4.0199999999999996</c:v>
                </c:pt>
                <c:pt idx="9373">
                  <c:v>4.3</c:v>
                </c:pt>
                <c:pt idx="9374">
                  <c:v>4.3</c:v>
                </c:pt>
                <c:pt idx="9375">
                  <c:v>4.1399999999999997</c:v>
                </c:pt>
                <c:pt idx="9376">
                  <c:v>3.62</c:v>
                </c:pt>
                <c:pt idx="9377">
                  <c:v>3.02</c:v>
                </c:pt>
                <c:pt idx="9378">
                  <c:v>2.2200000000000002</c:v>
                </c:pt>
                <c:pt idx="9379">
                  <c:v>1.22</c:v>
                </c:pt>
                <c:pt idx="9380">
                  <c:v>0.3</c:v>
                </c:pt>
                <c:pt idx="9381">
                  <c:v>-0.54</c:v>
                </c:pt>
                <c:pt idx="9382">
                  <c:v>-1.1000000000000001</c:v>
                </c:pt>
                <c:pt idx="9383">
                  <c:v>-1.58</c:v>
                </c:pt>
                <c:pt idx="9384">
                  <c:v>-1.86</c:v>
                </c:pt>
                <c:pt idx="9385">
                  <c:v>-2.14</c:v>
                </c:pt>
                <c:pt idx="9386">
                  <c:v>-2.2599999999999998</c:v>
                </c:pt>
                <c:pt idx="9387">
                  <c:v>-2.2599999999999998</c:v>
                </c:pt>
                <c:pt idx="9388">
                  <c:v>-2.06</c:v>
                </c:pt>
                <c:pt idx="9389">
                  <c:v>-1.82</c:v>
                </c:pt>
                <c:pt idx="9390">
                  <c:v>-1.5</c:v>
                </c:pt>
                <c:pt idx="9391">
                  <c:v>-1.22</c:v>
                </c:pt>
                <c:pt idx="9392">
                  <c:v>-1.02</c:v>
                </c:pt>
                <c:pt idx="9393">
                  <c:v>-0.86</c:v>
                </c:pt>
                <c:pt idx="9394">
                  <c:v>-0.78</c:v>
                </c:pt>
                <c:pt idx="9395">
                  <c:v>-0.74</c:v>
                </c:pt>
                <c:pt idx="9396">
                  <c:v>-0.66</c:v>
                </c:pt>
                <c:pt idx="9397">
                  <c:v>-0.66</c:v>
                </c:pt>
                <c:pt idx="9398">
                  <c:v>-0.66</c:v>
                </c:pt>
                <c:pt idx="9399">
                  <c:v>-0.57999999999999996</c:v>
                </c:pt>
                <c:pt idx="9400">
                  <c:v>-0.57999999999999996</c:v>
                </c:pt>
                <c:pt idx="9401">
                  <c:v>-0.54</c:v>
                </c:pt>
                <c:pt idx="9402">
                  <c:v>-0.46</c:v>
                </c:pt>
                <c:pt idx="9403">
                  <c:v>-0.26</c:v>
                </c:pt>
                <c:pt idx="9404">
                  <c:v>-0.26</c:v>
                </c:pt>
                <c:pt idx="9405">
                  <c:v>-0.22</c:v>
                </c:pt>
                <c:pt idx="9406">
                  <c:v>-0.22</c:v>
                </c:pt>
                <c:pt idx="9407">
                  <c:v>-0.14000000000000001</c:v>
                </c:pt>
                <c:pt idx="9408">
                  <c:v>-0.06</c:v>
                </c:pt>
                <c:pt idx="9409">
                  <c:v>0.06</c:v>
                </c:pt>
                <c:pt idx="9410">
                  <c:v>0.18</c:v>
                </c:pt>
                <c:pt idx="9411">
                  <c:v>0.26</c:v>
                </c:pt>
                <c:pt idx="9412">
                  <c:v>0.34</c:v>
                </c:pt>
                <c:pt idx="9413">
                  <c:v>0.42</c:v>
                </c:pt>
                <c:pt idx="9414">
                  <c:v>0.42</c:v>
                </c:pt>
                <c:pt idx="9415">
                  <c:v>0.5</c:v>
                </c:pt>
                <c:pt idx="9416">
                  <c:v>0.62</c:v>
                </c:pt>
                <c:pt idx="9417">
                  <c:v>0.66</c:v>
                </c:pt>
                <c:pt idx="9418">
                  <c:v>0.66</c:v>
                </c:pt>
                <c:pt idx="9419">
                  <c:v>0.62</c:v>
                </c:pt>
                <c:pt idx="9420">
                  <c:v>0.5</c:v>
                </c:pt>
                <c:pt idx="9421">
                  <c:v>0.26</c:v>
                </c:pt>
                <c:pt idx="9422">
                  <c:v>-0.06</c:v>
                </c:pt>
                <c:pt idx="9423">
                  <c:v>-0.42</c:v>
                </c:pt>
                <c:pt idx="9424">
                  <c:v>-0.7</c:v>
                </c:pt>
                <c:pt idx="9425">
                  <c:v>-0.94</c:v>
                </c:pt>
                <c:pt idx="9426">
                  <c:v>-1.18</c:v>
                </c:pt>
                <c:pt idx="9427">
                  <c:v>-1.42</c:v>
                </c:pt>
                <c:pt idx="9428">
                  <c:v>-1.54</c:v>
                </c:pt>
                <c:pt idx="9429">
                  <c:v>-1.74</c:v>
                </c:pt>
                <c:pt idx="9430">
                  <c:v>-1.78</c:v>
                </c:pt>
                <c:pt idx="9431">
                  <c:v>-1.78</c:v>
                </c:pt>
                <c:pt idx="9432">
                  <c:v>-1.66</c:v>
                </c:pt>
                <c:pt idx="9433">
                  <c:v>-1.5</c:v>
                </c:pt>
                <c:pt idx="9434">
                  <c:v>-1.22</c:v>
                </c:pt>
                <c:pt idx="9435">
                  <c:v>-0.94</c:v>
                </c:pt>
                <c:pt idx="9436">
                  <c:v>-0.74</c:v>
                </c:pt>
                <c:pt idx="9437">
                  <c:v>-0.54</c:v>
                </c:pt>
                <c:pt idx="9438">
                  <c:v>-0.38</c:v>
                </c:pt>
                <c:pt idx="9439">
                  <c:v>-0.22</c:v>
                </c:pt>
                <c:pt idx="9440">
                  <c:v>-0.14000000000000001</c:v>
                </c:pt>
                <c:pt idx="9441">
                  <c:v>-0.02</c:v>
                </c:pt>
                <c:pt idx="9442">
                  <c:v>-0.02</c:v>
                </c:pt>
                <c:pt idx="9443">
                  <c:v>-0.02</c:v>
                </c:pt>
                <c:pt idx="9444">
                  <c:v>-0.06</c:v>
                </c:pt>
                <c:pt idx="9445">
                  <c:v>0.02</c:v>
                </c:pt>
                <c:pt idx="9446">
                  <c:v>0.02</c:v>
                </c:pt>
                <c:pt idx="9447">
                  <c:v>-0.02</c:v>
                </c:pt>
                <c:pt idx="9448">
                  <c:v>0.02</c:v>
                </c:pt>
                <c:pt idx="9449">
                  <c:v>0.06</c:v>
                </c:pt>
                <c:pt idx="9450">
                  <c:v>0.18</c:v>
                </c:pt>
                <c:pt idx="9451">
                  <c:v>0.22</c:v>
                </c:pt>
                <c:pt idx="9452">
                  <c:v>0.3</c:v>
                </c:pt>
                <c:pt idx="9453">
                  <c:v>0.3</c:v>
                </c:pt>
                <c:pt idx="9454">
                  <c:v>0.42</c:v>
                </c:pt>
                <c:pt idx="9455">
                  <c:v>0.42</c:v>
                </c:pt>
                <c:pt idx="9456">
                  <c:v>0.38</c:v>
                </c:pt>
                <c:pt idx="9457">
                  <c:v>0.42</c:v>
                </c:pt>
                <c:pt idx="9458">
                  <c:v>0.34</c:v>
                </c:pt>
                <c:pt idx="9459">
                  <c:v>0.34</c:v>
                </c:pt>
                <c:pt idx="9460">
                  <c:v>0.34</c:v>
                </c:pt>
                <c:pt idx="9461">
                  <c:v>0.38</c:v>
                </c:pt>
                <c:pt idx="9462">
                  <c:v>0.38</c:v>
                </c:pt>
                <c:pt idx="9463">
                  <c:v>0.34</c:v>
                </c:pt>
                <c:pt idx="9464">
                  <c:v>0.3</c:v>
                </c:pt>
                <c:pt idx="9465">
                  <c:v>0.26</c:v>
                </c:pt>
                <c:pt idx="9466">
                  <c:v>0.26</c:v>
                </c:pt>
                <c:pt idx="9467">
                  <c:v>0.38</c:v>
                </c:pt>
                <c:pt idx="9468">
                  <c:v>0.78</c:v>
                </c:pt>
                <c:pt idx="9469">
                  <c:v>1.34</c:v>
                </c:pt>
                <c:pt idx="9470">
                  <c:v>1.86</c:v>
                </c:pt>
                <c:pt idx="9471">
                  <c:v>2.38</c:v>
                </c:pt>
                <c:pt idx="9472">
                  <c:v>2.78</c:v>
                </c:pt>
                <c:pt idx="9473">
                  <c:v>3.3</c:v>
                </c:pt>
                <c:pt idx="9474">
                  <c:v>3.58</c:v>
                </c:pt>
                <c:pt idx="9475">
                  <c:v>3.82</c:v>
                </c:pt>
                <c:pt idx="9476">
                  <c:v>3.98</c:v>
                </c:pt>
                <c:pt idx="9477">
                  <c:v>3.94</c:v>
                </c:pt>
                <c:pt idx="9478">
                  <c:v>3.62</c:v>
                </c:pt>
                <c:pt idx="9479">
                  <c:v>3.06</c:v>
                </c:pt>
                <c:pt idx="9480">
                  <c:v>2.34</c:v>
                </c:pt>
                <c:pt idx="9481">
                  <c:v>1.58</c:v>
                </c:pt>
                <c:pt idx="9482">
                  <c:v>0.74</c:v>
                </c:pt>
                <c:pt idx="9483">
                  <c:v>0.02</c:v>
                </c:pt>
                <c:pt idx="9484">
                  <c:v>-0.54</c:v>
                </c:pt>
                <c:pt idx="9485">
                  <c:v>-1.06</c:v>
                </c:pt>
                <c:pt idx="9486">
                  <c:v>-1.42</c:v>
                </c:pt>
                <c:pt idx="9487">
                  <c:v>-1.62</c:v>
                </c:pt>
                <c:pt idx="9488">
                  <c:v>-1.7</c:v>
                </c:pt>
                <c:pt idx="9489">
                  <c:v>-1.62</c:v>
                </c:pt>
                <c:pt idx="9490">
                  <c:v>-1.5</c:v>
                </c:pt>
                <c:pt idx="9491">
                  <c:v>-1.34</c:v>
                </c:pt>
                <c:pt idx="9492">
                  <c:v>-1.18</c:v>
                </c:pt>
                <c:pt idx="9493">
                  <c:v>-1.1399999999999999</c:v>
                </c:pt>
                <c:pt idx="9494">
                  <c:v>-1.06</c:v>
                </c:pt>
                <c:pt idx="9495">
                  <c:v>-0.94</c:v>
                </c:pt>
                <c:pt idx="9496">
                  <c:v>-0.9</c:v>
                </c:pt>
                <c:pt idx="9497">
                  <c:v>-0.86</c:v>
                </c:pt>
                <c:pt idx="9498">
                  <c:v>-0.9</c:v>
                </c:pt>
                <c:pt idx="9499">
                  <c:v>-0.82</c:v>
                </c:pt>
                <c:pt idx="9500">
                  <c:v>-0.7</c:v>
                </c:pt>
                <c:pt idx="9501">
                  <c:v>-0.7</c:v>
                </c:pt>
                <c:pt idx="9502">
                  <c:v>-0.66</c:v>
                </c:pt>
                <c:pt idx="9503">
                  <c:v>-0.54</c:v>
                </c:pt>
                <c:pt idx="9504">
                  <c:v>-0.5</c:v>
                </c:pt>
                <c:pt idx="9505">
                  <c:v>-0.42</c:v>
                </c:pt>
                <c:pt idx="9506">
                  <c:v>-0.42</c:v>
                </c:pt>
                <c:pt idx="9507">
                  <c:v>-0.42</c:v>
                </c:pt>
                <c:pt idx="9508">
                  <c:v>-0.5</c:v>
                </c:pt>
                <c:pt idx="9509">
                  <c:v>-0.54</c:v>
                </c:pt>
                <c:pt idx="9510">
                  <c:v>-0.54</c:v>
                </c:pt>
                <c:pt idx="9511">
                  <c:v>-0.46</c:v>
                </c:pt>
                <c:pt idx="9512">
                  <c:v>-0.46</c:v>
                </c:pt>
                <c:pt idx="9513">
                  <c:v>-0.34</c:v>
                </c:pt>
                <c:pt idx="9514">
                  <c:v>-0.26</c:v>
                </c:pt>
                <c:pt idx="9515">
                  <c:v>-0.18</c:v>
                </c:pt>
                <c:pt idx="9516">
                  <c:v>-0.1</c:v>
                </c:pt>
                <c:pt idx="9517">
                  <c:v>0.06</c:v>
                </c:pt>
                <c:pt idx="9518">
                  <c:v>0.06</c:v>
                </c:pt>
                <c:pt idx="9519">
                  <c:v>0.18</c:v>
                </c:pt>
                <c:pt idx="9520">
                  <c:v>0.26</c:v>
                </c:pt>
                <c:pt idx="9521">
                  <c:v>0.26</c:v>
                </c:pt>
                <c:pt idx="9522">
                  <c:v>0.18</c:v>
                </c:pt>
                <c:pt idx="9523">
                  <c:v>0.06</c:v>
                </c:pt>
                <c:pt idx="9524">
                  <c:v>-0.18</c:v>
                </c:pt>
                <c:pt idx="9525">
                  <c:v>-0.38</c:v>
                </c:pt>
                <c:pt idx="9526">
                  <c:v>-0.66</c:v>
                </c:pt>
                <c:pt idx="9527">
                  <c:v>-0.86</c:v>
                </c:pt>
                <c:pt idx="9528">
                  <c:v>-1.1000000000000001</c:v>
                </c:pt>
                <c:pt idx="9529">
                  <c:v>-1.34</c:v>
                </c:pt>
                <c:pt idx="9530">
                  <c:v>-1.46</c:v>
                </c:pt>
                <c:pt idx="9531">
                  <c:v>-1.66</c:v>
                </c:pt>
                <c:pt idx="9532">
                  <c:v>-1.74</c:v>
                </c:pt>
                <c:pt idx="9533">
                  <c:v>-1.66</c:v>
                </c:pt>
                <c:pt idx="9534">
                  <c:v>-1.5</c:v>
                </c:pt>
                <c:pt idx="9535">
                  <c:v>-1.38</c:v>
                </c:pt>
                <c:pt idx="9536">
                  <c:v>-1.1399999999999999</c:v>
                </c:pt>
                <c:pt idx="9537">
                  <c:v>-0.98</c:v>
                </c:pt>
                <c:pt idx="9538">
                  <c:v>-0.74</c:v>
                </c:pt>
                <c:pt idx="9539">
                  <c:v>-0.5</c:v>
                </c:pt>
                <c:pt idx="9540">
                  <c:v>-0.38</c:v>
                </c:pt>
                <c:pt idx="9541">
                  <c:v>-0.22</c:v>
                </c:pt>
                <c:pt idx="9542">
                  <c:v>-0.1</c:v>
                </c:pt>
                <c:pt idx="9543">
                  <c:v>-0.1</c:v>
                </c:pt>
                <c:pt idx="9544">
                  <c:v>-0.06</c:v>
                </c:pt>
                <c:pt idx="9545">
                  <c:v>-0.1</c:v>
                </c:pt>
                <c:pt idx="9546">
                  <c:v>-0.1</c:v>
                </c:pt>
                <c:pt idx="9547">
                  <c:v>-0.1</c:v>
                </c:pt>
                <c:pt idx="9548">
                  <c:v>-0.06</c:v>
                </c:pt>
                <c:pt idx="9549">
                  <c:v>-0.06</c:v>
                </c:pt>
                <c:pt idx="9550">
                  <c:v>-0.02</c:v>
                </c:pt>
                <c:pt idx="9551">
                  <c:v>0.06</c:v>
                </c:pt>
                <c:pt idx="9552">
                  <c:v>0.06</c:v>
                </c:pt>
                <c:pt idx="9553">
                  <c:v>0.14000000000000001</c:v>
                </c:pt>
                <c:pt idx="9554">
                  <c:v>0.26</c:v>
                </c:pt>
                <c:pt idx="9555">
                  <c:v>0.66</c:v>
                </c:pt>
                <c:pt idx="9556">
                  <c:v>1.1399999999999999</c:v>
                </c:pt>
                <c:pt idx="9557">
                  <c:v>1.62</c:v>
                </c:pt>
                <c:pt idx="9558">
                  <c:v>1.98</c:v>
                </c:pt>
                <c:pt idx="9559">
                  <c:v>2.14</c:v>
                </c:pt>
                <c:pt idx="9560">
                  <c:v>2.2999999999999998</c:v>
                </c:pt>
                <c:pt idx="9561">
                  <c:v>2.5</c:v>
                </c:pt>
                <c:pt idx="9562">
                  <c:v>2.86</c:v>
                </c:pt>
                <c:pt idx="9563">
                  <c:v>3.3</c:v>
                </c:pt>
                <c:pt idx="9564">
                  <c:v>3.54</c:v>
                </c:pt>
                <c:pt idx="9565">
                  <c:v>3.54</c:v>
                </c:pt>
                <c:pt idx="9566">
                  <c:v>3.38</c:v>
                </c:pt>
                <c:pt idx="9567">
                  <c:v>3.22</c:v>
                </c:pt>
                <c:pt idx="9568">
                  <c:v>2.9</c:v>
                </c:pt>
                <c:pt idx="9569">
                  <c:v>2.66</c:v>
                </c:pt>
                <c:pt idx="9570">
                  <c:v>2.2599999999999998</c:v>
                </c:pt>
                <c:pt idx="9571">
                  <c:v>1.82</c:v>
                </c:pt>
                <c:pt idx="9572">
                  <c:v>1.1399999999999999</c:v>
                </c:pt>
                <c:pt idx="9573">
                  <c:v>0.34</c:v>
                </c:pt>
                <c:pt idx="9574">
                  <c:v>-0.3</c:v>
                </c:pt>
                <c:pt idx="9575">
                  <c:v>-0.82</c:v>
                </c:pt>
                <c:pt idx="9576">
                  <c:v>-1.22</c:v>
                </c:pt>
                <c:pt idx="9577">
                  <c:v>-1.58</c:v>
                </c:pt>
                <c:pt idx="9578">
                  <c:v>-1.94</c:v>
                </c:pt>
                <c:pt idx="9579">
                  <c:v>-2.1800000000000002</c:v>
                </c:pt>
                <c:pt idx="9580">
                  <c:v>-2.2999999999999998</c:v>
                </c:pt>
                <c:pt idx="9581">
                  <c:v>-2.1800000000000002</c:v>
                </c:pt>
                <c:pt idx="9582">
                  <c:v>-1.9</c:v>
                </c:pt>
                <c:pt idx="9583">
                  <c:v>-1.54</c:v>
                </c:pt>
                <c:pt idx="9584">
                  <c:v>-1.26</c:v>
                </c:pt>
                <c:pt idx="9585">
                  <c:v>-0.98</c:v>
                </c:pt>
                <c:pt idx="9586">
                  <c:v>-0.78</c:v>
                </c:pt>
                <c:pt idx="9587">
                  <c:v>-0.62</c:v>
                </c:pt>
                <c:pt idx="9588">
                  <c:v>-0.46</c:v>
                </c:pt>
                <c:pt idx="9589">
                  <c:v>-0.38</c:v>
                </c:pt>
                <c:pt idx="9590">
                  <c:v>-0.38</c:v>
                </c:pt>
                <c:pt idx="9591">
                  <c:v>-0.42</c:v>
                </c:pt>
                <c:pt idx="9592">
                  <c:v>-0.5</c:v>
                </c:pt>
                <c:pt idx="9593">
                  <c:v>-0.54</c:v>
                </c:pt>
                <c:pt idx="9594">
                  <c:v>-0.54</c:v>
                </c:pt>
                <c:pt idx="9595">
                  <c:v>-0.42</c:v>
                </c:pt>
                <c:pt idx="9596">
                  <c:v>-0.34</c:v>
                </c:pt>
                <c:pt idx="9597">
                  <c:v>-0.3</c:v>
                </c:pt>
                <c:pt idx="9598">
                  <c:v>-0.22</c:v>
                </c:pt>
                <c:pt idx="9599">
                  <c:v>-0.06</c:v>
                </c:pt>
                <c:pt idx="9600">
                  <c:v>0.02</c:v>
                </c:pt>
                <c:pt idx="9601">
                  <c:v>0.14000000000000001</c:v>
                </c:pt>
                <c:pt idx="9602">
                  <c:v>0.22</c:v>
                </c:pt>
                <c:pt idx="9603">
                  <c:v>0.22</c:v>
                </c:pt>
                <c:pt idx="9604">
                  <c:v>0.18</c:v>
                </c:pt>
                <c:pt idx="9605">
                  <c:v>0.22</c:v>
                </c:pt>
                <c:pt idx="9606">
                  <c:v>0.34</c:v>
                </c:pt>
                <c:pt idx="9607">
                  <c:v>0.46</c:v>
                </c:pt>
                <c:pt idx="9608">
                  <c:v>0.42</c:v>
                </c:pt>
                <c:pt idx="9609">
                  <c:v>0.38</c:v>
                </c:pt>
                <c:pt idx="9610">
                  <c:v>0.3</c:v>
                </c:pt>
                <c:pt idx="9611">
                  <c:v>0.14000000000000001</c:v>
                </c:pt>
                <c:pt idx="9612">
                  <c:v>0.06</c:v>
                </c:pt>
                <c:pt idx="9613">
                  <c:v>-0.06</c:v>
                </c:pt>
                <c:pt idx="9614">
                  <c:v>-0.18</c:v>
                </c:pt>
                <c:pt idx="9615">
                  <c:v>-0.38</c:v>
                </c:pt>
                <c:pt idx="9616">
                  <c:v>-0.54</c:v>
                </c:pt>
                <c:pt idx="9617">
                  <c:v>-0.78</c:v>
                </c:pt>
                <c:pt idx="9618">
                  <c:v>-1.02</c:v>
                </c:pt>
                <c:pt idx="9619">
                  <c:v>-1.18</c:v>
                </c:pt>
                <c:pt idx="9620">
                  <c:v>-1.34</c:v>
                </c:pt>
                <c:pt idx="9621">
                  <c:v>-1.42</c:v>
                </c:pt>
                <c:pt idx="9622">
                  <c:v>-1.54</c:v>
                </c:pt>
                <c:pt idx="9623">
                  <c:v>-1.5</c:v>
                </c:pt>
                <c:pt idx="9624">
                  <c:v>-1.54</c:v>
                </c:pt>
                <c:pt idx="9625">
                  <c:v>-1.5</c:v>
                </c:pt>
                <c:pt idx="9626">
                  <c:v>-1.42</c:v>
                </c:pt>
                <c:pt idx="9627">
                  <c:v>-1.18</c:v>
                </c:pt>
                <c:pt idx="9628">
                  <c:v>-0.98</c:v>
                </c:pt>
                <c:pt idx="9629">
                  <c:v>-0.78</c:v>
                </c:pt>
                <c:pt idx="9630">
                  <c:v>-0.62</c:v>
                </c:pt>
                <c:pt idx="9631">
                  <c:v>-0.46</c:v>
                </c:pt>
                <c:pt idx="9632">
                  <c:v>-0.26</c:v>
                </c:pt>
                <c:pt idx="9633">
                  <c:v>-0.06</c:v>
                </c:pt>
                <c:pt idx="9634">
                  <c:v>0.06</c:v>
                </c:pt>
                <c:pt idx="9635">
                  <c:v>0.14000000000000001</c:v>
                </c:pt>
                <c:pt idx="9636">
                  <c:v>0.14000000000000001</c:v>
                </c:pt>
                <c:pt idx="9637">
                  <c:v>0.1</c:v>
                </c:pt>
                <c:pt idx="9638">
                  <c:v>0.14000000000000001</c:v>
                </c:pt>
                <c:pt idx="9639">
                  <c:v>0.14000000000000001</c:v>
                </c:pt>
                <c:pt idx="9640">
                  <c:v>0.14000000000000001</c:v>
                </c:pt>
                <c:pt idx="9641">
                  <c:v>0.1</c:v>
                </c:pt>
                <c:pt idx="9642">
                  <c:v>0.1</c:v>
                </c:pt>
                <c:pt idx="9643">
                  <c:v>0.1</c:v>
                </c:pt>
                <c:pt idx="9644">
                  <c:v>0.1</c:v>
                </c:pt>
                <c:pt idx="9645">
                  <c:v>0.14000000000000001</c:v>
                </c:pt>
                <c:pt idx="9646">
                  <c:v>0.18</c:v>
                </c:pt>
                <c:pt idx="9647">
                  <c:v>0.26</c:v>
                </c:pt>
                <c:pt idx="9648">
                  <c:v>0.26</c:v>
                </c:pt>
                <c:pt idx="9649">
                  <c:v>0.38</c:v>
                </c:pt>
                <c:pt idx="9650">
                  <c:v>0.34</c:v>
                </c:pt>
                <c:pt idx="9651">
                  <c:v>0.38</c:v>
                </c:pt>
                <c:pt idx="9652">
                  <c:v>0.38</c:v>
                </c:pt>
                <c:pt idx="9653">
                  <c:v>0.42</c:v>
                </c:pt>
                <c:pt idx="9654">
                  <c:v>0.7</c:v>
                </c:pt>
                <c:pt idx="9655">
                  <c:v>1.02</c:v>
                </c:pt>
                <c:pt idx="9656">
                  <c:v>1.46</c:v>
                </c:pt>
                <c:pt idx="9657">
                  <c:v>1.86</c:v>
                </c:pt>
                <c:pt idx="9658">
                  <c:v>2.2999999999999998</c:v>
                </c:pt>
                <c:pt idx="9659">
                  <c:v>2.66</c:v>
                </c:pt>
                <c:pt idx="9660">
                  <c:v>3.02</c:v>
                </c:pt>
                <c:pt idx="9661">
                  <c:v>3.14</c:v>
                </c:pt>
                <c:pt idx="9662">
                  <c:v>3.22</c:v>
                </c:pt>
                <c:pt idx="9663">
                  <c:v>3.3</c:v>
                </c:pt>
                <c:pt idx="9664">
                  <c:v>3.3</c:v>
                </c:pt>
                <c:pt idx="9665">
                  <c:v>3.1</c:v>
                </c:pt>
                <c:pt idx="9666">
                  <c:v>2.78</c:v>
                </c:pt>
                <c:pt idx="9667">
                  <c:v>2.2999999999999998</c:v>
                </c:pt>
                <c:pt idx="9668">
                  <c:v>1.74</c:v>
                </c:pt>
                <c:pt idx="9669">
                  <c:v>1.02</c:v>
                </c:pt>
                <c:pt idx="9670">
                  <c:v>0.34</c:v>
                </c:pt>
                <c:pt idx="9671">
                  <c:v>-0.14000000000000001</c:v>
                </c:pt>
                <c:pt idx="9672">
                  <c:v>-0.54</c:v>
                </c:pt>
                <c:pt idx="9673">
                  <c:v>-0.78</c:v>
                </c:pt>
                <c:pt idx="9674">
                  <c:v>-1.06</c:v>
                </c:pt>
                <c:pt idx="9675">
                  <c:v>-1.22</c:v>
                </c:pt>
                <c:pt idx="9676">
                  <c:v>-1.46</c:v>
                </c:pt>
                <c:pt idx="9677">
                  <c:v>-1.54</c:v>
                </c:pt>
                <c:pt idx="9678">
                  <c:v>-1.54</c:v>
                </c:pt>
                <c:pt idx="9679">
                  <c:v>-1.38</c:v>
                </c:pt>
                <c:pt idx="9680">
                  <c:v>-1.22</c:v>
                </c:pt>
                <c:pt idx="9681">
                  <c:v>-1.02</c:v>
                </c:pt>
                <c:pt idx="9682">
                  <c:v>-0.9</c:v>
                </c:pt>
                <c:pt idx="9683">
                  <c:v>-0.82</c:v>
                </c:pt>
                <c:pt idx="9684">
                  <c:v>-0.74</c:v>
                </c:pt>
                <c:pt idx="9685">
                  <c:v>-0.62</c:v>
                </c:pt>
                <c:pt idx="9686">
                  <c:v>-0.66</c:v>
                </c:pt>
                <c:pt idx="9687">
                  <c:v>-0.57999999999999996</c:v>
                </c:pt>
                <c:pt idx="9688">
                  <c:v>-0.57999999999999996</c:v>
                </c:pt>
                <c:pt idx="9689">
                  <c:v>-0.62</c:v>
                </c:pt>
                <c:pt idx="9690">
                  <c:v>-0.57999999999999996</c:v>
                </c:pt>
                <c:pt idx="9691">
                  <c:v>-0.54</c:v>
                </c:pt>
                <c:pt idx="9692">
                  <c:v>-0.57999999999999996</c:v>
                </c:pt>
                <c:pt idx="9693">
                  <c:v>-0.46</c:v>
                </c:pt>
                <c:pt idx="9694">
                  <c:v>-0.42</c:v>
                </c:pt>
                <c:pt idx="9695">
                  <c:v>-0.38</c:v>
                </c:pt>
                <c:pt idx="9696">
                  <c:v>-0.34</c:v>
                </c:pt>
                <c:pt idx="9697">
                  <c:v>-0.3</c:v>
                </c:pt>
                <c:pt idx="9698">
                  <c:v>-0.18</c:v>
                </c:pt>
                <c:pt idx="9699">
                  <c:v>-0.1</c:v>
                </c:pt>
                <c:pt idx="9700">
                  <c:v>-0.06</c:v>
                </c:pt>
                <c:pt idx="9701">
                  <c:v>-0.02</c:v>
                </c:pt>
                <c:pt idx="9702">
                  <c:v>0.02</c:v>
                </c:pt>
                <c:pt idx="9703">
                  <c:v>0.06</c:v>
                </c:pt>
                <c:pt idx="9704">
                  <c:v>0.02</c:v>
                </c:pt>
                <c:pt idx="9705">
                  <c:v>0.06</c:v>
                </c:pt>
                <c:pt idx="9706">
                  <c:v>0.14000000000000001</c:v>
                </c:pt>
                <c:pt idx="9707">
                  <c:v>0.26</c:v>
                </c:pt>
                <c:pt idx="9708">
                  <c:v>0.18</c:v>
                </c:pt>
                <c:pt idx="9709">
                  <c:v>0.18</c:v>
                </c:pt>
                <c:pt idx="9710">
                  <c:v>0.06</c:v>
                </c:pt>
                <c:pt idx="9711">
                  <c:v>-0.14000000000000001</c:v>
                </c:pt>
                <c:pt idx="9712">
                  <c:v>-0.38</c:v>
                </c:pt>
                <c:pt idx="9713">
                  <c:v>-0.57999999999999996</c:v>
                </c:pt>
                <c:pt idx="9714">
                  <c:v>-0.9</c:v>
                </c:pt>
                <c:pt idx="9715">
                  <c:v>-1.06</c:v>
                </c:pt>
                <c:pt idx="9716">
                  <c:v>-1.18</c:v>
                </c:pt>
                <c:pt idx="9717">
                  <c:v>-1.26</c:v>
                </c:pt>
                <c:pt idx="9718">
                  <c:v>-1.34</c:v>
                </c:pt>
                <c:pt idx="9719">
                  <c:v>-1.5</c:v>
                </c:pt>
                <c:pt idx="9720">
                  <c:v>-1.54</c:v>
                </c:pt>
                <c:pt idx="9721">
                  <c:v>-1.46</c:v>
                </c:pt>
                <c:pt idx="9722">
                  <c:v>-1.34</c:v>
                </c:pt>
                <c:pt idx="9723">
                  <c:v>-1.22</c:v>
                </c:pt>
                <c:pt idx="9724">
                  <c:v>-0.98</c:v>
                </c:pt>
                <c:pt idx="9725">
                  <c:v>-0.78</c:v>
                </c:pt>
                <c:pt idx="9726">
                  <c:v>-0.7</c:v>
                </c:pt>
                <c:pt idx="9727">
                  <c:v>-0.57999999999999996</c:v>
                </c:pt>
                <c:pt idx="9728">
                  <c:v>-0.42</c:v>
                </c:pt>
                <c:pt idx="9729">
                  <c:v>-0.3</c:v>
                </c:pt>
                <c:pt idx="9730">
                  <c:v>-0.14000000000000001</c:v>
                </c:pt>
                <c:pt idx="9731">
                  <c:v>-0.1</c:v>
                </c:pt>
                <c:pt idx="9732">
                  <c:v>-0.06</c:v>
                </c:pt>
                <c:pt idx="9733">
                  <c:v>-0.02</c:v>
                </c:pt>
                <c:pt idx="9734">
                  <c:v>-0.06</c:v>
                </c:pt>
                <c:pt idx="9735">
                  <c:v>-0.02</c:v>
                </c:pt>
                <c:pt idx="9736">
                  <c:v>-0.02</c:v>
                </c:pt>
                <c:pt idx="9737">
                  <c:v>-0.02</c:v>
                </c:pt>
                <c:pt idx="9738">
                  <c:v>0.06</c:v>
                </c:pt>
                <c:pt idx="9739">
                  <c:v>0.06</c:v>
                </c:pt>
                <c:pt idx="9740">
                  <c:v>0.1</c:v>
                </c:pt>
                <c:pt idx="9741">
                  <c:v>0.1</c:v>
                </c:pt>
                <c:pt idx="9742">
                  <c:v>0.14000000000000001</c:v>
                </c:pt>
                <c:pt idx="9743">
                  <c:v>0.22</c:v>
                </c:pt>
                <c:pt idx="9744">
                  <c:v>0.26</c:v>
                </c:pt>
                <c:pt idx="9745">
                  <c:v>0.3</c:v>
                </c:pt>
                <c:pt idx="9746">
                  <c:v>0.3</c:v>
                </c:pt>
                <c:pt idx="9747">
                  <c:v>0.38</c:v>
                </c:pt>
                <c:pt idx="9748">
                  <c:v>0.5</c:v>
                </c:pt>
                <c:pt idx="9749">
                  <c:v>0.74</c:v>
                </c:pt>
                <c:pt idx="9750">
                  <c:v>1.06</c:v>
                </c:pt>
                <c:pt idx="9751">
                  <c:v>1.42</c:v>
                </c:pt>
                <c:pt idx="9752">
                  <c:v>1.74</c:v>
                </c:pt>
                <c:pt idx="9753">
                  <c:v>2.2599999999999998</c:v>
                </c:pt>
                <c:pt idx="9754">
                  <c:v>2.78</c:v>
                </c:pt>
                <c:pt idx="9755">
                  <c:v>3.26</c:v>
                </c:pt>
                <c:pt idx="9756">
                  <c:v>3.54</c:v>
                </c:pt>
                <c:pt idx="9757">
                  <c:v>3.78</c:v>
                </c:pt>
                <c:pt idx="9758">
                  <c:v>3.86</c:v>
                </c:pt>
                <c:pt idx="9759">
                  <c:v>3.86</c:v>
                </c:pt>
                <c:pt idx="9760">
                  <c:v>3.62</c:v>
                </c:pt>
                <c:pt idx="9761">
                  <c:v>3.18</c:v>
                </c:pt>
                <c:pt idx="9762">
                  <c:v>2.58</c:v>
                </c:pt>
                <c:pt idx="9763">
                  <c:v>1.82</c:v>
                </c:pt>
                <c:pt idx="9764">
                  <c:v>0.94</c:v>
                </c:pt>
                <c:pt idx="9765">
                  <c:v>0.06</c:v>
                </c:pt>
                <c:pt idx="9766">
                  <c:v>-0.54</c:v>
                </c:pt>
                <c:pt idx="9767">
                  <c:v>-1.1399999999999999</c:v>
                </c:pt>
                <c:pt idx="9768">
                  <c:v>-1.46</c:v>
                </c:pt>
                <c:pt idx="9769">
                  <c:v>-1.7</c:v>
                </c:pt>
                <c:pt idx="9770">
                  <c:v>-1.86</c:v>
                </c:pt>
                <c:pt idx="9771">
                  <c:v>-1.86</c:v>
                </c:pt>
                <c:pt idx="9772">
                  <c:v>-1.74</c:v>
                </c:pt>
                <c:pt idx="9773">
                  <c:v>-1.54</c:v>
                </c:pt>
                <c:pt idx="9774">
                  <c:v>-1.34</c:v>
                </c:pt>
                <c:pt idx="9775">
                  <c:v>-1.06</c:v>
                </c:pt>
                <c:pt idx="9776">
                  <c:v>-0.86</c:v>
                </c:pt>
                <c:pt idx="9777">
                  <c:v>-0.74</c:v>
                </c:pt>
                <c:pt idx="9778">
                  <c:v>-0.74</c:v>
                </c:pt>
                <c:pt idx="9779">
                  <c:v>-0.66</c:v>
                </c:pt>
                <c:pt idx="9780">
                  <c:v>-0.62</c:v>
                </c:pt>
                <c:pt idx="9781">
                  <c:v>-0.57999999999999996</c:v>
                </c:pt>
                <c:pt idx="9782">
                  <c:v>-0.66</c:v>
                </c:pt>
                <c:pt idx="9783">
                  <c:v>-0.62</c:v>
                </c:pt>
                <c:pt idx="9784">
                  <c:v>-0.62</c:v>
                </c:pt>
                <c:pt idx="9785">
                  <c:v>-0.57999999999999996</c:v>
                </c:pt>
                <c:pt idx="9786">
                  <c:v>-0.5</c:v>
                </c:pt>
                <c:pt idx="9787">
                  <c:v>-0.42</c:v>
                </c:pt>
                <c:pt idx="9788">
                  <c:v>-0.38</c:v>
                </c:pt>
                <c:pt idx="9789">
                  <c:v>-0.3</c:v>
                </c:pt>
                <c:pt idx="9790">
                  <c:v>-0.26</c:v>
                </c:pt>
                <c:pt idx="9791">
                  <c:v>-0.22</c:v>
                </c:pt>
                <c:pt idx="9792">
                  <c:v>-0.18</c:v>
                </c:pt>
                <c:pt idx="9793">
                  <c:v>-0.14000000000000001</c:v>
                </c:pt>
                <c:pt idx="9794">
                  <c:v>-0.22</c:v>
                </c:pt>
                <c:pt idx="9795">
                  <c:v>-0.14000000000000001</c:v>
                </c:pt>
                <c:pt idx="9796">
                  <c:v>-0.06</c:v>
                </c:pt>
                <c:pt idx="9797">
                  <c:v>0.06</c:v>
                </c:pt>
                <c:pt idx="9798">
                  <c:v>0.06</c:v>
                </c:pt>
                <c:pt idx="9799">
                  <c:v>0.18</c:v>
                </c:pt>
                <c:pt idx="9800">
                  <c:v>0.26</c:v>
                </c:pt>
                <c:pt idx="9801">
                  <c:v>0.3</c:v>
                </c:pt>
                <c:pt idx="9802">
                  <c:v>0.34</c:v>
                </c:pt>
                <c:pt idx="9803">
                  <c:v>0.34</c:v>
                </c:pt>
                <c:pt idx="9804">
                  <c:v>0.22</c:v>
                </c:pt>
                <c:pt idx="9805">
                  <c:v>0.14000000000000001</c:v>
                </c:pt>
                <c:pt idx="9806">
                  <c:v>-0.02</c:v>
                </c:pt>
                <c:pt idx="9807">
                  <c:v>-0.22</c:v>
                </c:pt>
                <c:pt idx="9808">
                  <c:v>-0.54</c:v>
                </c:pt>
                <c:pt idx="9809">
                  <c:v>-0.78</c:v>
                </c:pt>
                <c:pt idx="9810">
                  <c:v>-1.06</c:v>
                </c:pt>
                <c:pt idx="9811">
                  <c:v>-1.22</c:v>
                </c:pt>
                <c:pt idx="9812">
                  <c:v>-1.46</c:v>
                </c:pt>
                <c:pt idx="9813">
                  <c:v>-1.54</c:v>
                </c:pt>
                <c:pt idx="9814">
                  <c:v>-1.62</c:v>
                </c:pt>
                <c:pt idx="9815">
                  <c:v>-1.62</c:v>
                </c:pt>
                <c:pt idx="9816">
                  <c:v>-1.66</c:v>
                </c:pt>
                <c:pt idx="9817">
                  <c:v>-1.5</c:v>
                </c:pt>
                <c:pt idx="9818">
                  <c:v>-1.22</c:v>
                </c:pt>
                <c:pt idx="9819">
                  <c:v>-1.02</c:v>
                </c:pt>
                <c:pt idx="9820">
                  <c:v>-0.78</c:v>
                </c:pt>
                <c:pt idx="9821">
                  <c:v>-0.57999999999999996</c:v>
                </c:pt>
                <c:pt idx="9822">
                  <c:v>-0.34</c:v>
                </c:pt>
                <c:pt idx="9823">
                  <c:v>-0.26</c:v>
                </c:pt>
                <c:pt idx="9824">
                  <c:v>-0.18</c:v>
                </c:pt>
                <c:pt idx="9825">
                  <c:v>-0.1</c:v>
                </c:pt>
                <c:pt idx="9826">
                  <c:v>-0.02</c:v>
                </c:pt>
                <c:pt idx="9827">
                  <c:v>-0.06</c:v>
                </c:pt>
                <c:pt idx="9828">
                  <c:v>-0.06</c:v>
                </c:pt>
                <c:pt idx="9829">
                  <c:v>-0.14000000000000001</c:v>
                </c:pt>
                <c:pt idx="9830">
                  <c:v>-0.14000000000000001</c:v>
                </c:pt>
                <c:pt idx="9831">
                  <c:v>-0.14000000000000001</c:v>
                </c:pt>
                <c:pt idx="9832">
                  <c:v>-0.1</c:v>
                </c:pt>
                <c:pt idx="9833">
                  <c:v>-0.06</c:v>
                </c:pt>
                <c:pt idx="9834">
                  <c:v>-0.06</c:v>
                </c:pt>
                <c:pt idx="9835">
                  <c:v>0.06</c:v>
                </c:pt>
                <c:pt idx="9836">
                  <c:v>0.06</c:v>
                </c:pt>
                <c:pt idx="9837">
                  <c:v>0.14000000000000001</c:v>
                </c:pt>
                <c:pt idx="9838">
                  <c:v>0.26</c:v>
                </c:pt>
                <c:pt idx="9839">
                  <c:v>0.34</c:v>
                </c:pt>
                <c:pt idx="9840">
                  <c:v>0.38</c:v>
                </c:pt>
                <c:pt idx="9841">
                  <c:v>0.62</c:v>
                </c:pt>
                <c:pt idx="9842">
                  <c:v>1.02</c:v>
                </c:pt>
                <c:pt idx="9843">
                  <c:v>1.62</c:v>
                </c:pt>
                <c:pt idx="9844">
                  <c:v>2.1</c:v>
                </c:pt>
                <c:pt idx="9845">
                  <c:v>2.7</c:v>
                </c:pt>
                <c:pt idx="9846">
                  <c:v>3.14</c:v>
                </c:pt>
                <c:pt idx="9847">
                  <c:v>3.54</c:v>
                </c:pt>
                <c:pt idx="9848">
                  <c:v>3.82</c:v>
                </c:pt>
                <c:pt idx="9849">
                  <c:v>4.0599999999999996</c:v>
                </c:pt>
                <c:pt idx="9850">
                  <c:v>4.0999999999999996</c:v>
                </c:pt>
                <c:pt idx="9851">
                  <c:v>3.9</c:v>
                </c:pt>
                <c:pt idx="9852">
                  <c:v>3.5</c:v>
                </c:pt>
                <c:pt idx="9853">
                  <c:v>2.78</c:v>
                </c:pt>
                <c:pt idx="9854">
                  <c:v>1.9</c:v>
                </c:pt>
                <c:pt idx="9855">
                  <c:v>1.06</c:v>
                </c:pt>
                <c:pt idx="9856">
                  <c:v>0.22</c:v>
                </c:pt>
                <c:pt idx="9857">
                  <c:v>-0.5</c:v>
                </c:pt>
                <c:pt idx="9858">
                  <c:v>-1.06</c:v>
                </c:pt>
                <c:pt idx="9859">
                  <c:v>-1.54</c:v>
                </c:pt>
                <c:pt idx="9860">
                  <c:v>-1.86</c:v>
                </c:pt>
                <c:pt idx="9861">
                  <c:v>-1.98</c:v>
                </c:pt>
                <c:pt idx="9862">
                  <c:v>-2.02</c:v>
                </c:pt>
                <c:pt idx="9863">
                  <c:v>-1.86</c:v>
                </c:pt>
                <c:pt idx="9864">
                  <c:v>-1.66</c:v>
                </c:pt>
                <c:pt idx="9865">
                  <c:v>-1.38</c:v>
                </c:pt>
                <c:pt idx="9866">
                  <c:v>-1.22</c:v>
                </c:pt>
                <c:pt idx="9867">
                  <c:v>-1.06</c:v>
                </c:pt>
                <c:pt idx="9868">
                  <c:v>-0.9</c:v>
                </c:pt>
                <c:pt idx="9869">
                  <c:v>-0.78</c:v>
                </c:pt>
                <c:pt idx="9870">
                  <c:v>-0.7</c:v>
                </c:pt>
                <c:pt idx="9871">
                  <c:v>-0.62</c:v>
                </c:pt>
                <c:pt idx="9872">
                  <c:v>-0.57999999999999996</c:v>
                </c:pt>
                <c:pt idx="9873">
                  <c:v>-0.54</c:v>
                </c:pt>
                <c:pt idx="9874">
                  <c:v>-0.57999999999999996</c:v>
                </c:pt>
                <c:pt idx="9875">
                  <c:v>-0.54</c:v>
                </c:pt>
                <c:pt idx="9876">
                  <c:v>-0.5</c:v>
                </c:pt>
                <c:pt idx="9877">
                  <c:v>-0.42</c:v>
                </c:pt>
                <c:pt idx="9878">
                  <c:v>-0.38</c:v>
                </c:pt>
                <c:pt idx="9879">
                  <c:v>-0.26</c:v>
                </c:pt>
                <c:pt idx="9880">
                  <c:v>-0.26</c:v>
                </c:pt>
                <c:pt idx="9881">
                  <c:v>-0.22</c:v>
                </c:pt>
                <c:pt idx="9882">
                  <c:v>-0.18</c:v>
                </c:pt>
                <c:pt idx="9883">
                  <c:v>-0.18</c:v>
                </c:pt>
                <c:pt idx="9884">
                  <c:v>-0.14000000000000001</c:v>
                </c:pt>
                <c:pt idx="9885">
                  <c:v>-0.02</c:v>
                </c:pt>
                <c:pt idx="9886">
                  <c:v>0.06</c:v>
                </c:pt>
                <c:pt idx="9887">
                  <c:v>0.18</c:v>
                </c:pt>
                <c:pt idx="9888">
                  <c:v>0.22</c:v>
                </c:pt>
                <c:pt idx="9889">
                  <c:v>0.3</c:v>
                </c:pt>
                <c:pt idx="9890">
                  <c:v>0.38</c:v>
                </c:pt>
                <c:pt idx="9891">
                  <c:v>0.42</c:v>
                </c:pt>
                <c:pt idx="9892">
                  <c:v>0.5</c:v>
                </c:pt>
                <c:pt idx="9893">
                  <c:v>0.5</c:v>
                </c:pt>
                <c:pt idx="9894">
                  <c:v>0.5</c:v>
                </c:pt>
                <c:pt idx="9895">
                  <c:v>0.5</c:v>
                </c:pt>
                <c:pt idx="9896">
                  <c:v>0.38</c:v>
                </c:pt>
                <c:pt idx="9897">
                  <c:v>0.14000000000000001</c:v>
                </c:pt>
                <c:pt idx="9898">
                  <c:v>-0.1</c:v>
                </c:pt>
                <c:pt idx="9899">
                  <c:v>-0.38</c:v>
                </c:pt>
                <c:pt idx="9900">
                  <c:v>-0.66</c:v>
                </c:pt>
                <c:pt idx="9901">
                  <c:v>-0.9</c:v>
                </c:pt>
                <c:pt idx="9902">
                  <c:v>-1.1399999999999999</c:v>
                </c:pt>
                <c:pt idx="9903">
                  <c:v>-1.38</c:v>
                </c:pt>
                <c:pt idx="9904">
                  <c:v>-1.62</c:v>
                </c:pt>
                <c:pt idx="9905">
                  <c:v>-1.66</c:v>
                </c:pt>
                <c:pt idx="9906">
                  <c:v>-1.74</c:v>
                </c:pt>
                <c:pt idx="9907">
                  <c:v>-1.7</c:v>
                </c:pt>
                <c:pt idx="9908">
                  <c:v>-1.62</c:v>
                </c:pt>
                <c:pt idx="9909">
                  <c:v>-1.42</c:v>
                </c:pt>
                <c:pt idx="9910">
                  <c:v>-1.22</c:v>
                </c:pt>
                <c:pt idx="9911">
                  <c:v>-0.98</c:v>
                </c:pt>
                <c:pt idx="9912">
                  <c:v>-0.66</c:v>
                </c:pt>
                <c:pt idx="9913">
                  <c:v>-0.42</c:v>
                </c:pt>
                <c:pt idx="9914">
                  <c:v>-0.3</c:v>
                </c:pt>
                <c:pt idx="9915">
                  <c:v>-0.14000000000000001</c:v>
                </c:pt>
                <c:pt idx="9916">
                  <c:v>-0.06</c:v>
                </c:pt>
                <c:pt idx="9917">
                  <c:v>0.02</c:v>
                </c:pt>
                <c:pt idx="9918">
                  <c:v>-0.02</c:v>
                </c:pt>
                <c:pt idx="9919">
                  <c:v>-0.02</c:v>
                </c:pt>
                <c:pt idx="9920">
                  <c:v>-0.02</c:v>
                </c:pt>
                <c:pt idx="9921">
                  <c:v>0.02</c:v>
                </c:pt>
                <c:pt idx="9922">
                  <c:v>0.06</c:v>
                </c:pt>
                <c:pt idx="9923">
                  <c:v>0.06</c:v>
                </c:pt>
                <c:pt idx="9924">
                  <c:v>0.14000000000000001</c:v>
                </c:pt>
                <c:pt idx="9925">
                  <c:v>0.14000000000000001</c:v>
                </c:pt>
                <c:pt idx="9926">
                  <c:v>0.18</c:v>
                </c:pt>
                <c:pt idx="9927">
                  <c:v>0.22</c:v>
                </c:pt>
                <c:pt idx="9928">
                  <c:v>0.26</c:v>
                </c:pt>
                <c:pt idx="9929">
                  <c:v>0.34</c:v>
                </c:pt>
                <c:pt idx="9930">
                  <c:v>0.3</c:v>
                </c:pt>
                <c:pt idx="9931">
                  <c:v>0.3</c:v>
                </c:pt>
                <c:pt idx="9932">
                  <c:v>0.3</c:v>
                </c:pt>
                <c:pt idx="9933">
                  <c:v>0.26</c:v>
                </c:pt>
                <c:pt idx="9934">
                  <c:v>0.26</c:v>
                </c:pt>
                <c:pt idx="9935">
                  <c:v>0.26</c:v>
                </c:pt>
                <c:pt idx="9936">
                  <c:v>0.26</c:v>
                </c:pt>
                <c:pt idx="9937">
                  <c:v>0.34</c:v>
                </c:pt>
                <c:pt idx="9938">
                  <c:v>0.46</c:v>
                </c:pt>
                <c:pt idx="9939">
                  <c:v>0.34</c:v>
                </c:pt>
                <c:pt idx="9940">
                  <c:v>0.34</c:v>
                </c:pt>
                <c:pt idx="9941">
                  <c:v>0.46</c:v>
                </c:pt>
                <c:pt idx="9942">
                  <c:v>0.7</c:v>
                </c:pt>
                <c:pt idx="9943">
                  <c:v>1.06</c:v>
                </c:pt>
                <c:pt idx="9944">
                  <c:v>1.3</c:v>
                </c:pt>
                <c:pt idx="9945">
                  <c:v>1.66</c:v>
                </c:pt>
                <c:pt idx="9946">
                  <c:v>2.06</c:v>
                </c:pt>
                <c:pt idx="9947">
                  <c:v>2.54</c:v>
                </c:pt>
                <c:pt idx="9948">
                  <c:v>2.9</c:v>
                </c:pt>
                <c:pt idx="9949">
                  <c:v>3.22</c:v>
                </c:pt>
                <c:pt idx="9950">
                  <c:v>3.38</c:v>
                </c:pt>
                <c:pt idx="9951">
                  <c:v>3.46</c:v>
                </c:pt>
                <c:pt idx="9952">
                  <c:v>3.34</c:v>
                </c:pt>
                <c:pt idx="9953">
                  <c:v>3.06</c:v>
                </c:pt>
                <c:pt idx="9954">
                  <c:v>2.7</c:v>
                </c:pt>
                <c:pt idx="9955">
                  <c:v>2.2200000000000002</c:v>
                </c:pt>
                <c:pt idx="9956">
                  <c:v>1.58</c:v>
                </c:pt>
                <c:pt idx="9957">
                  <c:v>0.82</c:v>
                </c:pt>
                <c:pt idx="9958">
                  <c:v>0.1</c:v>
                </c:pt>
                <c:pt idx="9959">
                  <c:v>-0.5</c:v>
                </c:pt>
                <c:pt idx="9960">
                  <c:v>-0.98</c:v>
                </c:pt>
                <c:pt idx="9961">
                  <c:v>-1.26</c:v>
                </c:pt>
                <c:pt idx="9962">
                  <c:v>-1.46</c:v>
                </c:pt>
                <c:pt idx="9963">
                  <c:v>-1.5</c:v>
                </c:pt>
                <c:pt idx="9964">
                  <c:v>-1.5</c:v>
                </c:pt>
                <c:pt idx="9965">
                  <c:v>-1.42</c:v>
                </c:pt>
                <c:pt idx="9966">
                  <c:v>-1.34</c:v>
                </c:pt>
                <c:pt idx="9967">
                  <c:v>-1.18</c:v>
                </c:pt>
                <c:pt idx="9968">
                  <c:v>-1.02</c:v>
                </c:pt>
                <c:pt idx="9969">
                  <c:v>-0.82</c:v>
                </c:pt>
                <c:pt idx="9970">
                  <c:v>-0.82</c:v>
                </c:pt>
                <c:pt idx="9971">
                  <c:v>-0.78</c:v>
                </c:pt>
                <c:pt idx="9972">
                  <c:v>-0.78</c:v>
                </c:pt>
                <c:pt idx="9973">
                  <c:v>-0.74</c:v>
                </c:pt>
                <c:pt idx="9974">
                  <c:v>-0.74</c:v>
                </c:pt>
                <c:pt idx="9975">
                  <c:v>-0.66</c:v>
                </c:pt>
                <c:pt idx="9976">
                  <c:v>-0.7</c:v>
                </c:pt>
                <c:pt idx="9977">
                  <c:v>-0.66</c:v>
                </c:pt>
                <c:pt idx="9978">
                  <c:v>-0.57999999999999996</c:v>
                </c:pt>
                <c:pt idx="9979">
                  <c:v>-0.57999999999999996</c:v>
                </c:pt>
                <c:pt idx="9980">
                  <c:v>-0.54</c:v>
                </c:pt>
                <c:pt idx="9981">
                  <c:v>-0.42</c:v>
                </c:pt>
                <c:pt idx="9982">
                  <c:v>-0.34</c:v>
                </c:pt>
                <c:pt idx="9983">
                  <c:v>-0.38</c:v>
                </c:pt>
                <c:pt idx="9984">
                  <c:v>-0.46</c:v>
                </c:pt>
                <c:pt idx="9985">
                  <c:v>-0.42</c:v>
                </c:pt>
                <c:pt idx="9986">
                  <c:v>-0.3</c:v>
                </c:pt>
                <c:pt idx="9987">
                  <c:v>-0.22</c:v>
                </c:pt>
                <c:pt idx="9988">
                  <c:v>-0.22</c:v>
                </c:pt>
                <c:pt idx="9989">
                  <c:v>-0.18</c:v>
                </c:pt>
                <c:pt idx="9990">
                  <c:v>-0.1</c:v>
                </c:pt>
                <c:pt idx="9991">
                  <c:v>0.02</c:v>
                </c:pt>
                <c:pt idx="9992">
                  <c:v>0.06</c:v>
                </c:pt>
                <c:pt idx="9993">
                  <c:v>0.1</c:v>
                </c:pt>
                <c:pt idx="9994">
                  <c:v>0.14000000000000001</c:v>
                </c:pt>
                <c:pt idx="9995">
                  <c:v>0.18</c:v>
                </c:pt>
                <c:pt idx="9996">
                  <c:v>0.1</c:v>
                </c:pt>
                <c:pt idx="9997">
                  <c:v>0.06</c:v>
                </c:pt>
                <c:pt idx="9998">
                  <c:v>-0.06</c:v>
                </c:pt>
                <c:pt idx="9999">
                  <c:v>-0.18</c:v>
                </c:pt>
                <c:pt idx="10000">
                  <c:v>-0.34</c:v>
                </c:pt>
                <c:pt idx="10001">
                  <c:v>-0.62</c:v>
                </c:pt>
                <c:pt idx="10002">
                  <c:v>-0.82</c:v>
                </c:pt>
                <c:pt idx="10003">
                  <c:v>-1.02</c:v>
                </c:pt>
                <c:pt idx="10004">
                  <c:v>-1.18</c:v>
                </c:pt>
                <c:pt idx="10005">
                  <c:v>-1.26</c:v>
                </c:pt>
                <c:pt idx="10006">
                  <c:v>-1.42</c:v>
                </c:pt>
                <c:pt idx="10007">
                  <c:v>-1.34</c:v>
                </c:pt>
                <c:pt idx="10008">
                  <c:v>-1.34</c:v>
                </c:pt>
                <c:pt idx="10009">
                  <c:v>-1.38</c:v>
                </c:pt>
                <c:pt idx="10010">
                  <c:v>-1.3</c:v>
                </c:pt>
                <c:pt idx="10011">
                  <c:v>-1.06</c:v>
                </c:pt>
                <c:pt idx="10012">
                  <c:v>-0.9</c:v>
                </c:pt>
                <c:pt idx="10013">
                  <c:v>-0.74</c:v>
                </c:pt>
                <c:pt idx="10014">
                  <c:v>-0.5</c:v>
                </c:pt>
                <c:pt idx="10015">
                  <c:v>-0.38</c:v>
                </c:pt>
                <c:pt idx="10016">
                  <c:v>-0.34</c:v>
                </c:pt>
                <c:pt idx="10017">
                  <c:v>-0.22</c:v>
                </c:pt>
                <c:pt idx="10018">
                  <c:v>-0.14000000000000001</c:v>
                </c:pt>
                <c:pt idx="10019">
                  <c:v>-0.06</c:v>
                </c:pt>
                <c:pt idx="10020">
                  <c:v>-0.02</c:v>
                </c:pt>
                <c:pt idx="10021">
                  <c:v>-0.06</c:v>
                </c:pt>
                <c:pt idx="10022">
                  <c:v>-0.1</c:v>
                </c:pt>
                <c:pt idx="10023">
                  <c:v>-0.1</c:v>
                </c:pt>
                <c:pt idx="10024">
                  <c:v>-0.1</c:v>
                </c:pt>
                <c:pt idx="10025">
                  <c:v>0.02</c:v>
                </c:pt>
                <c:pt idx="10026">
                  <c:v>-0.02</c:v>
                </c:pt>
                <c:pt idx="10027">
                  <c:v>0.1</c:v>
                </c:pt>
                <c:pt idx="10028">
                  <c:v>0.18</c:v>
                </c:pt>
                <c:pt idx="10029">
                  <c:v>0.38</c:v>
                </c:pt>
                <c:pt idx="10030">
                  <c:v>0.74</c:v>
                </c:pt>
                <c:pt idx="10031">
                  <c:v>1.18</c:v>
                </c:pt>
                <c:pt idx="10032">
                  <c:v>1.66</c:v>
                </c:pt>
                <c:pt idx="10033">
                  <c:v>2.1800000000000002</c:v>
                </c:pt>
                <c:pt idx="10034">
                  <c:v>2.66</c:v>
                </c:pt>
                <c:pt idx="10035">
                  <c:v>3.1</c:v>
                </c:pt>
                <c:pt idx="10036">
                  <c:v>3.58</c:v>
                </c:pt>
                <c:pt idx="10037">
                  <c:v>3.98</c:v>
                </c:pt>
                <c:pt idx="10038">
                  <c:v>4.22</c:v>
                </c:pt>
                <c:pt idx="10039">
                  <c:v>4.3</c:v>
                </c:pt>
                <c:pt idx="10040">
                  <c:v>4.0599999999999996</c:v>
                </c:pt>
                <c:pt idx="10041">
                  <c:v>3.62</c:v>
                </c:pt>
                <c:pt idx="10042">
                  <c:v>2.98</c:v>
                </c:pt>
                <c:pt idx="10043">
                  <c:v>2.1800000000000002</c:v>
                </c:pt>
                <c:pt idx="10044">
                  <c:v>1.3</c:v>
                </c:pt>
                <c:pt idx="10045">
                  <c:v>0.46</c:v>
                </c:pt>
                <c:pt idx="10046">
                  <c:v>-0.26</c:v>
                </c:pt>
                <c:pt idx="10047">
                  <c:v>-0.9</c:v>
                </c:pt>
                <c:pt idx="10048">
                  <c:v>-1.5</c:v>
                </c:pt>
                <c:pt idx="10049">
                  <c:v>-1.94</c:v>
                </c:pt>
                <c:pt idx="10050">
                  <c:v>-2.14</c:v>
                </c:pt>
                <c:pt idx="10051">
                  <c:v>-2.1800000000000002</c:v>
                </c:pt>
                <c:pt idx="10052">
                  <c:v>-2.1</c:v>
                </c:pt>
                <c:pt idx="10053">
                  <c:v>-1.9</c:v>
                </c:pt>
                <c:pt idx="10054">
                  <c:v>-1.7</c:v>
                </c:pt>
                <c:pt idx="10055">
                  <c:v>-1.5</c:v>
                </c:pt>
                <c:pt idx="10056">
                  <c:v>-1.3</c:v>
                </c:pt>
                <c:pt idx="10057">
                  <c:v>-1.06</c:v>
                </c:pt>
                <c:pt idx="10058">
                  <c:v>-1.02</c:v>
                </c:pt>
                <c:pt idx="10059">
                  <c:v>-0.9</c:v>
                </c:pt>
                <c:pt idx="10060">
                  <c:v>-0.78</c:v>
                </c:pt>
                <c:pt idx="10061">
                  <c:v>-0.74</c:v>
                </c:pt>
                <c:pt idx="10062">
                  <c:v>-0.66</c:v>
                </c:pt>
                <c:pt idx="10063">
                  <c:v>-0.57999999999999996</c:v>
                </c:pt>
                <c:pt idx="10064">
                  <c:v>-0.5</c:v>
                </c:pt>
                <c:pt idx="10065">
                  <c:v>-0.38</c:v>
                </c:pt>
                <c:pt idx="10066">
                  <c:v>-0.34</c:v>
                </c:pt>
                <c:pt idx="10067">
                  <c:v>-0.26</c:v>
                </c:pt>
                <c:pt idx="10068">
                  <c:v>-0.18</c:v>
                </c:pt>
                <c:pt idx="10069">
                  <c:v>-0.14000000000000001</c:v>
                </c:pt>
                <c:pt idx="10070">
                  <c:v>-0.1</c:v>
                </c:pt>
                <c:pt idx="10071">
                  <c:v>-0.14000000000000001</c:v>
                </c:pt>
                <c:pt idx="10072">
                  <c:v>-0.18</c:v>
                </c:pt>
                <c:pt idx="10073">
                  <c:v>-0.06</c:v>
                </c:pt>
                <c:pt idx="10074">
                  <c:v>-0.06</c:v>
                </c:pt>
                <c:pt idx="10075">
                  <c:v>0.02</c:v>
                </c:pt>
                <c:pt idx="10076">
                  <c:v>0.1</c:v>
                </c:pt>
                <c:pt idx="10077">
                  <c:v>0.18</c:v>
                </c:pt>
                <c:pt idx="10078">
                  <c:v>0.3</c:v>
                </c:pt>
                <c:pt idx="10079">
                  <c:v>0.38</c:v>
                </c:pt>
                <c:pt idx="10080">
                  <c:v>0.5</c:v>
                </c:pt>
                <c:pt idx="10081">
                  <c:v>0.54</c:v>
                </c:pt>
                <c:pt idx="10082">
                  <c:v>0.62</c:v>
                </c:pt>
                <c:pt idx="10083">
                  <c:v>0.62</c:v>
                </c:pt>
                <c:pt idx="10084">
                  <c:v>0.54</c:v>
                </c:pt>
                <c:pt idx="10085">
                  <c:v>0.42</c:v>
                </c:pt>
                <c:pt idx="10086">
                  <c:v>0.18</c:v>
                </c:pt>
                <c:pt idx="10087">
                  <c:v>-0.06</c:v>
                </c:pt>
                <c:pt idx="10088">
                  <c:v>-0.3</c:v>
                </c:pt>
                <c:pt idx="10089">
                  <c:v>-0.54</c:v>
                </c:pt>
                <c:pt idx="10090">
                  <c:v>-0.78</c:v>
                </c:pt>
                <c:pt idx="10091">
                  <c:v>-1.06</c:v>
                </c:pt>
                <c:pt idx="10092">
                  <c:v>-1.3</c:v>
                </c:pt>
                <c:pt idx="10093">
                  <c:v>-1.5</c:v>
                </c:pt>
                <c:pt idx="10094">
                  <c:v>-1.66</c:v>
                </c:pt>
                <c:pt idx="10095">
                  <c:v>-1.7</c:v>
                </c:pt>
                <c:pt idx="10096">
                  <c:v>-1.7</c:v>
                </c:pt>
                <c:pt idx="10097">
                  <c:v>-1.66</c:v>
                </c:pt>
                <c:pt idx="10098">
                  <c:v>-1.46</c:v>
                </c:pt>
                <c:pt idx="10099">
                  <c:v>-1.22</c:v>
                </c:pt>
                <c:pt idx="10100">
                  <c:v>-1.02</c:v>
                </c:pt>
                <c:pt idx="10101">
                  <c:v>-0.82</c:v>
                </c:pt>
                <c:pt idx="10102">
                  <c:v>-0.57999999999999996</c:v>
                </c:pt>
                <c:pt idx="10103">
                  <c:v>-0.38</c:v>
                </c:pt>
                <c:pt idx="10104">
                  <c:v>-0.26</c:v>
                </c:pt>
                <c:pt idx="10105">
                  <c:v>-0.14000000000000001</c:v>
                </c:pt>
                <c:pt idx="10106">
                  <c:v>-0.1</c:v>
                </c:pt>
                <c:pt idx="10107">
                  <c:v>0.02</c:v>
                </c:pt>
                <c:pt idx="10108">
                  <c:v>0.02</c:v>
                </c:pt>
                <c:pt idx="10109">
                  <c:v>0.06</c:v>
                </c:pt>
                <c:pt idx="10110">
                  <c:v>0.06</c:v>
                </c:pt>
                <c:pt idx="10111">
                  <c:v>0.02</c:v>
                </c:pt>
                <c:pt idx="10112">
                  <c:v>-0.02</c:v>
                </c:pt>
                <c:pt idx="10113">
                  <c:v>0.06</c:v>
                </c:pt>
                <c:pt idx="10114">
                  <c:v>0.14000000000000001</c:v>
                </c:pt>
                <c:pt idx="10115">
                  <c:v>0.18</c:v>
                </c:pt>
                <c:pt idx="10116">
                  <c:v>0.18</c:v>
                </c:pt>
                <c:pt idx="10117">
                  <c:v>0.26</c:v>
                </c:pt>
                <c:pt idx="10118">
                  <c:v>0.26</c:v>
                </c:pt>
                <c:pt idx="10119">
                  <c:v>0.3</c:v>
                </c:pt>
                <c:pt idx="10120">
                  <c:v>0.3</c:v>
                </c:pt>
                <c:pt idx="10121">
                  <c:v>0.26</c:v>
                </c:pt>
                <c:pt idx="10122">
                  <c:v>0.26</c:v>
                </c:pt>
                <c:pt idx="10123">
                  <c:v>0.26</c:v>
                </c:pt>
                <c:pt idx="10124">
                  <c:v>0.26</c:v>
                </c:pt>
                <c:pt idx="10125">
                  <c:v>0.3</c:v>
                </c:pt>
                <c:pt idx="10126">
                  <c:v>0.3</c:v>
                </c:pt>
                <c:pt idx="10127">
                  <c:v>0.46</c:v>
                </c:pt>
                <c:pt idx="10128">
                  <c:v>0.74</c:v>
                </c:pt>
                <c:pt idx="10129">
                  <c:v>1.1399999999999999</c:v>
                </c:pt>
                <c:pt idx="10130">
                  <c:v>1.54</c:v>
                </c:pt>
                <c:pt idx="10131">
                  <c:v>1.98</c:v>
                </c:pt>
                <c:pt idx="10132">
                  <c:v>2.2999999999999998</c:v>
                </c:pt>
                <c:pt idx="10133">
                  <c:v>2.62</c:v>
                </c:pt>
                <c:pt idx="10134">
                  <c:v>2.94</c:v>
                </c:pt>
                <c:pt idx="10135">
                  <c:v>3.22</c:v>
                </c:pt>
                <c:pt idx="10136">
                  <c:v>3.34</c:v>
                </c:pt>
                <c:pt idx="10137">
                  <c:v>3.38</c:v>
                </c:pt>
                <c:pt idx="10138">
                  <c:v>3.34</c:v>
                </c:pt>
                <c:pt idx="10139">
                  <c:v>3.1</c:v>
                </c:pt>
                <c:pt idx="10140">
                  <c:v>2.7</c:v>
                </c:pt>
                <c:pt idx="10141">
                  <c:v>2.1</c:v>
                </c:pt>
                <c:pt idx="10142">
                  <c:v>1.34</c:v>
                </c:pt>
                <c:pt idx="10143">
                  <c:v>0.66</c:v>
                </c:pt>
                <c:pt idx="10144">
                  <c:v>-0.02</c:v>
                </c:pt>
                <c:pt idx="10145">
                  <c:v>-0.5</c:v>
                </c:pt>
                <c:pt idx="10146">
                  <c:v>-0.82</c:v>
                </c:pt>
                <c:pt idx="10147">
                  <c:v>-1.1399999999999999</c:v>
                </c:pt>
                <c:pt idx="10148">
                  <c:v>-1.38</c:v>
                </c:pt>
                <c:pt idx="10149">
                  <c:v>-1.5</c:v>
                </c:pt>
                <c:pt idx="10150">
                  <c:v>-1.5</c:v>
                </c:pt>
                <c:pt idx="10151">
                  <c:v>-1.42</c:v>
                </c:pt>
                <c:pt idx="10152">
                  <c:v>-1.34</c:v>
                </c:pt>
                <c:pt idx="10153">
                  <c:v>-1.1000000000000001</c:v>
                </c:pt>
                <c:pt idx="10154">
                  <c:v>-0.94</c:v>
                </c:pt>
                <c:pt idx="10155">
                  <c:v>-0.74</c:v>
                </c:pt>
                <c:pt idx="10156">
                  <c:v>-0.74</c:v>
                </c:pt>
                <c:pt idx="10157">
                  <c:v>-0.74</c:v>
                </c:pt>
                <c:pt idx="10158">
                  <c:v>-0.74</c:v>
                </c:pt>
                <c:pt idx="10159">
                  <c:v>-0.7</c:v>
                </c:pt>
                <c:pt idx="10160">
                  <c:v>-0.7</c:v>
                </c:pt>
                <c:pt idx="10161">
                  <c:v>-0.66</c:v>
                </c:pt>
                <c:pt idx="10162">
                  <c:v>-0.7</c:v>
                </c:pt>
                <c:pt idx="10163">
                  <c:v>-0.62</c:v>
                </c:pt>
                <c:pt idx="10164">
                  <c:v>-0.54</c:v>
                </c:pt>
                <c:pt idx="10165">
                  <c:v>-0.54</c:v>
                </c:pt>
                <c:pt idx="10166">
                  <c:v>-0.38</c:v>
                </c:pt>
                <c:pt idx="10167">
                  <c:v>-0.22</c:v>
                </c:pt>
                <c:pt idx="10168">
                  <c:v>-0.22</c:v>
                </c:pt>
                <c:pt idx="10169">
                  <c:v>-0.26</c:v>
                </c:pt>
                <c:pt idx="10170">
                  <c:v>-0.3</c:v>
                </c:pt>
                <c:pt idx="10171">
                  <c:v>-0.3</c:v>
                </c:pt>
                <c:pt idx="10172">
                  <c:v>-0.22</c:v>
                </c:pt>
                <c:pt idx="10173">
                  <c:v>-0.22</c:v>
                </c:pt>
                <c:pt idx="10174">
                  <c:v>-0.18</c:v>
                </c:pt>
                <c:pt idx="10175">
                  <c:v>-0.14000000000000001</c:v>
                </c:pt>
                <c:pt idx="10176">
                  <c:v>-0.1</c:v>
                </c:pt>
                <c:pt idx="10177">
                  <c:v>-0.02</c:v>
                </c:pt>
                <c:pt idx="10178">
                  <c:v>0.1</c:v>
                </c:pt>
                <c:pt idx="10179">
                  <c:v>0.22</c:v>
                </c:pt>
                <c:pt idx="10180">
                  <c:v>0.22</c:v>
                </c:pt>
                <c:pt idx="10181">
                  <c:v>0.22</c:v>
                </c:pt>
                <c:pt idx="10182">
                  <c:v>0.18</c:v>
                </c:pt>
                <c:pt idx="10183">
                  <c:v>0.1</c:v>
                </c:pt>
                <c:pt idx="10184">
                  <c:v>-0.02</c:v>
                </c:pt>
                <c:pt idx="10185">
                  <c:v>-0.22</c:v>
                </c:pt>
                <c:pt idx="10186">
                  <c:v>-0.46</c:v>
                </c:pt>
                <c:pt idx="10187">
                  <c:v>-0.7</c:v>
                </c:pt>
                <c:pt idx="10188">
                  <c:v>-0.9</c:v>
                </c:pt>
                <c:pt idx="10189">
                  <c:v>-1.06</c:v>
                </c:pt>
                <c:pt idx="10190">
                  <c:v>-1.18</c:v>
                </c:pt>
                <c:pt idx="10191">
                  <c:v>-1.42</c:v>
                </c:pt>
                <c:pt idx="10192">
                  <c:v>-1.5</c:v>
                </c:pt>
                <c:pt idx="10193">
                  <c:v>-1.5</c:v>
                </c:pt>
                <c:pt idx="10194">
                  <c:v>-1.5</c:v>
                </c:pt>
                <c:pt idx="10195">
                  <c:v>-1.42</c:v>
                </c:pt>
                <c:pt idx="10196">
                  <c:v>-1.34</c:v>
                </c:pt>
                <c:pt idx="10197">
                  <c:v>-1.1000000000000001</c:v>
                </c:pt>
                <c:pt idx="10198">
                  <c:v>-0.86</c:v>
                </c:pt>
                <c:pt idx="10199">
                  <c:v>-0.7</c:v>
                </c:pt>
                <c:pt idx="10200">
                  <c:v>-0.54</c:v>
                </c:pt>
                <c:pt idx="10201">
                  <c:v>-0.34</c:v>
                </c:pt>
                <c:pt idx="10202">
                  <c:v>-0.26</c:v>
                </c:pt>
                <c:pt idx="10203">
                  <c:v>-0.14000000000000001</c:v>
                </c:pt>
                <c:pt idx="10204">
                  <c:v>-0.1</c:v>
                </c:pt>
                <c:pt idx="10205">
                  <c:v>-0.02</c:v>
                </c:pt>
                <c:pt idx="10206">
                  <c:v>0.06</c:v>
                </c:pt>
                <c:pt idx="10207">
                  <c:v>0.02</c:v>
                </c:pt>
                <c:pt idx="10208">
                  <c:v>0.02</c:v>
                </c:pt>
                <c:pt idx="10209">
                  <c:v>-0.06</c:v>
                </c:pt>
                <c:pt idx="10210">
                  <c:v>0.02</c:v>
                </c:pt>
                <c:pt idx="10211">
                  <c:v>0.06</c:v>
                </c:pt>
                <c:pt idx="10212">
                  <c:v>0.1</c:v>
                </c:pt>
                <c:pt idx="10213">
                  <c:v>0.06</c:v>
                </c:pt>
                <c:pt idx="10214">
                  <c:v>0.14000000000000001</c:v>
                </c:pt>
                <c:pt idx="10215">
                  <c:v>0.14000000000000001</c:v>
                </c:pt>
                <c:pt idx="10216">
                  <c:v>0.18</c:v>
                </c:pt>
                <c:pt idx="10217">
                  <c:v>0.26</c:v>
                </c:pt>
                <c:pt idx="10218">
                  <c:v>0.3</c:v>
                </c:pt>
                <c:pt idx="10219">
                  <c:v>0.34</c:v>
                </c:pt>
                <c:pt idx="10220">
                  <c:v>0.5</c:v>
                </c:pt>
                <c:pt idx="10221">
                  <c:v>0.82</c:v>
                </c:pt>
                <c:pt idx="10222">
                  <c:v>1.22</c:v>
                </c:pt>
                <c:pt idx="10223">
                  <c:v>1.66</c:v>
                </c:pt>
                <c:pt idx="10224">
                  <c:v>1.98</c:v>
                </c:pt>
                <c:pt idx="10225">
                  <c:v>2.38</c:v>
                </c:pt>
                <c:pt idx="10226">
                  <c:v>2.66</c:v>
                </c:pt>
                <c:pt idx="10227">
                  <c:v>2.98</c:v>
                </c:pt>
                <c:pt idx="10228">
                  <c:v>3.18</c:v>
                </c:pt>
                <c:pt idx="10229">
                  <c:v>3.42</c:v>
                </c:pt>
                <c:pt idx="10230">
                  <c:v>3.46</c:v>
                </c:pt>
                <c:pt idx="10231">
                  <c:v>3.38</c:v>
                </c:pt>
                <c:pt idx="10232">
                  <c:v>3.06</c:v>
                </c:pt>
                <c:pt idx="10233">
                  <c:v>2.66</c:v>
                </c:pt>
                <c:pt idx="10234">
                  <c:v>2.2599999999999998</c:v>
                </c:pt>
                <c:pt idx="10235">
                  <c:v>1.9</c:v>
                </c:pt>
                <c:pt idx="10236">
                  <c:v>1.38</c:v>
                </c:pt>
                <c:pt idx="10237">
                  <c:v>0.78</c:v>
                </c:pt>
                <c:pt idx="10238">
                  <c:v>0.06</c:v>
                </c:pt>
                <c:pt idx="10239">
                  <c:v>-0.5</c:v>
                </c:pt>
                <c:pt idx="10240">
                  <c:v>-0.86</c:v>
                </c:pt>
                <c:pt idx="10241">
                  <c:v>-1.1000000000000001</c:v>
                </c:pt>
                <c:pt idx="10242">
                  <c:v>-1.34</c:v>
                </c:pt>
                <c:pt idx="10243">
                  <c:v>-1.46</c:v>
                </c:pt>
                <c:pt idx="10244">
                  <c:v>-1.58</c:v>
                </c:pt>
                <c:pt idx="10245">
                  <c:v>-1.74</c:v>
                </c:pt>
                <c:pt idx="10246">
                  <c:v>-1.66</c:v>
                </c:pt>
                <c:pt idx="10247">
                  <c:v>-1.5</c:v>
                </c:pt>
                <c:pt idx="10248">
                  <c:v>-1.3</c:v>
                </c:pt>
                <c:pt idx="10249">
                  <c:v>-1.02</c:v>
                </c:pt>
                <c:pt idx="10250">
                  <c:v>-0.78</c:v>
                </c:pt>
                <c:pt idx="10251">
                  <c:v>-0.7</c:v>
                </c:pt>
                <c:pt idx="10252">
                  <c:v>-0.62</c:v>
                </c:pt>
                <c:pt idx="10253">
                  <c:v>-0.57999999999999996</c:v>
                </c:pt>
                <c:pt idx="10254">
                  <c:v>-0.54</c:v>
                </c:pt>
                <c:pt idx="10255">
                  <c:v>-0.42</c:v>
                </c:pt>
                <c:pt idx="10256">
                  <c:v>-0.46</c:v>
                </c:pt>
                <c:pt idx="10257">
                  <c:v>-0.5</c:v>
                </c:pt>
                <c:pt idx="10258">
                  <c:v>-0.5</c:v>
                </c:pt>
                <c:pt idx="10259">
                  <c:v>-0.57999999999999996</c:v>
                </c:pt>
                <c:pt idx="10260">
                  <c:v>-0.57999999999999996</c:v>
                </c:pt>
                <c:pt idx="10261">
                  <c:v>-0.46</c:v>
                </c:pt>
                <c:pt idx="10262">
                  <c:v>-0.42</c:v>
                </c:pt>
                <c:pt idx="10263">
                  <c:v>-0.3</c:v>
                </c:pt>
                <c:pt idx="10264">
                  <c:v>-0.26</c:v>
                </c:pt>
                <c:pt idx="10265">
                  <c:v>-0.18</c:v>
                </c:pt>
                <c:pt idx="10266">
                  <c:v>-0.06</c:v>
                </c:pt>
                <c:pt idx="10267">
                  <c:v>0.02</c:v>
                </c:pt>
                <c:pt idx="10268">
                  <c:v>0.02</c:v>
                </c:pt>
                <c:pt idx="10269">
                  <c:v>0.06</c:v>
                </c:pt>
                <c:pt idx="10270">
                  <c:v>0.1</c:v>
                </c:pt>
                <c:pt idx="10271">
                  <c:v>0.14000000000000001</c:v>
                </c:pt>
                <c:pt idx="10272">
                  <c:v>0.18</c:v>
                </c:pt>
                <c:pt idx="10273">
                  <c:v>0.26</c:v>
                </c:pt>
                <c:pt idx="10274">
                  <c:v>0.34</c:v>
                </c:pt>
                <c:pt idx="10275">
                  <c:v>0.26</c:v>
                </c:pt>
                <c:pt idx="10276">
                  <c:v>0.14000000000000001</c:v>
                </c:pt>
                <c:pt idx="10277">
                  <c:v>0.02</c:v>
                </c:pt>
                <c:pt idx="10278">
                  <c:v>-0.14000000000000001</c:v>
                </c:pt>
                <c:pt idx="10279">
                  <c:v>-0.22</c:v>
                </c:pt>
                <c:pt idx="10280">
                  <c:v>-0.46</c:v>
                </c:pt>
                <c:pt idx="10281">
                  <c:v>-0.74</c:v>
                </c:pt>
                <c:pt idx="10282">
                  <c:v>-0.98</c:v>
                </c:pt>
                <c:pt idx="10283">
                  <c:v>-1.1399999999999999</c:v>
                </c:pt>
                <c:pt idx="10284">
                  <c:v>-1.26</c:v>
                </c:pt>
                <c:pt idx="10285">
                  <c:v>-1.34</c:v>
                </c:pt>
                <c:pt idx="10286">
                  <c:v>-1.46</c:v>
                </c:pt>
                <c:pt idx="10287">
                  <c:v>-1.46</c:v>
                </c:pt>
                <c:pt idx="10288">
                  <c:v>-1.42</c:v>
                </c:pt>
                <c:pt idx="10289">
                  <c:v>-1.38</c:v>
                </c:pt>
                <c:pt idx="10290">
                  <c:v>-1.34</c:v>
                </c:pt>
                <c:pt idx="10291">
                  <c:v>-1.18</c:v>
                </c:pt>
                <c:pt idx="10292">
                  <c:v>-0.98</c:v>
                </c:pt>
                <c:pt idx="10293">
                  <c:v>-0.74</c:v>
                </c:pt>
                <c:pt idx="10294">
                  <c:v>-0.57999999999999996</c:v>
                </c:pt>
                <c:pt idx="10295">
                  <c:v>-0.46</c:v>
                </c:pt>
                <c:pt idx="10296">
                  <c:v>-0.38</c:v>
                </c:pt>
                <c:pt idx="10297">
                  <c:v>-0.22</c:v>
                </c:pt>
                <c:pt idx="10298">
                  <c:v>-0.18</c:v>
                </c:pt>
                <c:pt idx="10299">
                  <c:v>-0.14000000000000001</c:v>
                </c:pt>
                <c:pt idx="10300">
                  <c:v>-0.06</c:v>
                </c:pt>
                <c:pt idx="10301">
                  <c:v>-0.02</c:v>
                </c:pt>
                <c:pt idx="10302">
                  <c:v>-0.06</c:v>
                </c:pt>
                <c:pt idx="10303">
                  <c:v>-0.02</c:v>
                </c:pt>
                <c:pt idx="10304">
                  <c:v>-0.06</c:v>
                </c:pt>
                <c:pt idx="10305">
                  <c:v>0.02</c:v>
                </c:pt>
                <c:pt idx="10306">
                  <c:v>0.06</c:v>
                </c:pt>
                <c:pt idx="10307">
                  <c:v>0.06</c:v>
                </c:pt>
                <c:pt idx="10308">
                  <c:v>0.06</c:v>
                </c:pt>
                <c:pt idx="10309">
                  <c:v>0.1</c:v>
                </c:pt>
                <c:pt idx="10310">
                  <c:v>0.06</c:v>
                </c:pt>
                <c:pt idx="10311">
                  <c:v>0.14000000000000001</c:v>
                </c:pt>
                <c:pt idx="10312">
                  <c:v>0.22</c:v>
                </c:pt>
                <c:pt idx="10313">
                  <c:v>0.34</c:v>
                </c:pt>
                <c:pt idx="10314">
                  <c:v>0.57999999999999996</c:v>
                </c:pt>
                <c:pt idx="10315">
                  <c:v>0.98</c:v>
                </c:pt>
                <c:pt idx="10316">
                  <c:v>1.54</c:v>
                </c:pt>
                <c:pt idx="10317">
                  <c:v>2.14</c:v>
                </c:pt>
                <c:pt idx="10318">
                  <c:v>2.7</c:v>
                </c:pt>
                <c:pt idx="10319">
                  <c:v>3.34</c:v>
                </c:pt>
                <c:pt idx="10320">
                  <c:v>3.86</c:v>
                </c:pt>
                <c:pt idx="10321">
                  <c:v>4.1399999999999997</c:v>
                </c:pt>
                <c:pt idx="10322">
                  <c:v>4.22</c:v>
                </c:pt>
                <c:pt idx="10323">
                  <c:v>4.34</c:v>
                </c:pt>
                <c:pt idx="10324">
                  <c:v>4.22</c:v>
                </c:pt>
                <c:pt idx="10325">
                  <c:v>3.9</c:v>
                </c:pt>
                <c:pt idx="10326">
                  <c:v>3.22</c:v>
                </c:pt>
                <c:pt idx="10327">
                  <c:v>2.34</c:v>
                </c:pt>
                <c:pt idx="10328">
                  <c:v>1.22</c:v>
                </c:pt>
                <c:pt idx="10329">
                  <c:v>0.22</c:v>
                </c:pt>
                <c:pt idx="10330">
                  <c:v>-0.66</c:v>
                </c:pt>
                <c:pt idx="10331">
                  <c:v>-1.26</c:v>
                </c:pt>
                <c:pt idx="10332">
                  <c:v>-1.74</c:v>
                </c:pt>
                <c:pt idx="10333">
                  <c:v>-2.06</c:v>
                </c:pt>
                <c:pt idx="10334">
                  <c:v>-2.1800000000000002</c:v>
                </c:pt>
                <c:pt idx="10335">
                  <c:v>-2.2599999999999998</c:v>
                </c:pt>
                <c:pt idx="10336">
                  <c:v>-2.1800000000000002</c:v>
                </c:pt>
                <c:pt idx="10337">
                  <c:v>-1.86</c:v>
                </c:pt>
                <c:pt idx="10338">
                  <c:v>-1.5</c:v>
                </c:pt>
                <c:pt idx="10339">
                  <c:v>-1.1399999999999999</c:v>
                </c:pt>
                <c:pt idx="10340">
                  <c:v>-0.94</c:v>
                </c:pt>
                <c:pt idx="10341">
                  <c:v>-0.86</c:v>
                </c:pt>
                <c:pt idx="10342">
                  <c:v>-0.82</c:v>
                </c:pt>
                <c:pt idx="10343">
                  <c:v>-0.7</c:v>
                </c:pt>
                <c:pt idx="10344">
                  <c:v>-0.7</c:v>
                </c:pt>
                <c:pt idx="10345">
                  <c:v>-0.7</c:v>
                </c:pt>
                <c:pt idx="10346">
                  <c:v>-0.7</c:v>
                </c:pt>
                <c:pt idx="10347">
                  <c:v>-0.7</c:v>
                </c:pt>
                <c:pt idx="10348">
                  <c:v>-0.7</c:v>
                </c:pt>
                <c:pt idx="10349">
                  <c:v>-0.57999999999999996</c:v>
                </c:pt>
                <c:pt idx="10350">
                  <c:v>-0.54</c:v>
                </c:pt>
                <c:pt idx="10351">
                  <c:v>-0.26</c:v>
                </c:pt>
                <c:pt idx="10352">
                  <c:v>-0.18</c:v>
                </c:pt>
                <c:pt idx="10353">
                  <c:v>-0.14000000000000001</c:v>
                </c:pt>
                <c:pt idx="10354">
                  <c:v>-0.22</c:v>
                </c:pt>
                <c:pt idx="10355">
                  <c:v>-0.1</c:v>
                </c:pt>
                <c:pt idx="10356">
                  <c:v>-0.18</c:v>
                </c:pt>
                <c:pt idx="10357">
                  <c:v>-0.14000000000000001</c:v>
                </c:pt>
                <c:pt idx="10358">
                  <c:v>-0.1</c:v>
                </c:pt>
                <c:pt idx="10359">
                  <c:v>-0.06</c:v>
                </c:pt>
                <c:pt idx="10360">
                  <c:v>-0.02</c:v>
                </c:pt>
                <c:pt idx="10361">
                  <c:v>0.06</c:v>
                </c:pt>
                <c:pt idx="10362">
                  <c:v>0.26</c:v>
                </c:pt>
                <c:pt idx="10363">
                  <c:v>0.34</c:v>
                </c:pt>
                <c:pt idx="10364">
                  <c:v>0.5</c:v>
                </c:pt>
                <c:pt idx="10365">
                  <c:v>0.57999999999999996</c:v>
                </c:pt>
                <c:pt idx="10366">
                  <c:v>0.57999999999999996</c:v>
                </c:pt>
                <c:pt idx="10367">
                  <c:v>0.57999999999999996</c:v>
                </c:pt>
                <c:pt idx="10368">
                  <c:v>0.57999999999999996</c:v>
                </c:pt>
                <c:pt idx="10369">
                  <c:v>0.5</c:v>
                </c:pt>
                <c:pt idx="10370">
                  <c:v>0.34</c:v>
                </c:pt>
                <c:pt idx="10371">
                  <c:v>-0.02</c:v>
                </c:pt>
                <c:pt idx="10372">
                  <c:v>-0.38</c:v>
                </c:pt>
                <c:pt idx="10373">
                  <c:v>-0.66</c:v>
                </c:pt>
                <c:pt idx="10374">
                  <c:v>-0.94</c:v>
                </c:pt>
                <c:pt idx="10375">
                  <c:v>-1.26</c:v>
                </c:pt>
                <c:pt idx="10376">
                  <c:v>-1.42</c:v>
                </c:pt>
                <c:pt idx="10377">
                  <c:v>-1.62</c:v>
                </c:pt>
                <c:pt idx="10378">
                  <c:v>-1.82</c:v>
                </c:pt>
                <c:pt idx="10379">
                  <c:v>-1.9</c:v>
                </c:pt>
                <c:pt idx="10380">
                  <c:v>-1.98</c:v>
                </c:pt>
                <c:pt idx="10381">
                  <c:v>-1.82</c:v>
                </c:pt>
                <c:pt idx="10382">
                  <c:v>-1.54</c:v>
                </c:pt>
                <c:pt idx="10383">
                  <c:v>-1.26</c:v>
                </c:pt>
                <c:pt idx="10384">
                  <c:v>-0.98</c:v>
                </c:pt>
                <c:pt idx="10385">
                  <c:v>-0.74</c:v>
                </c:pt>
                <c:pt idx="10386">
                  <c:v>-0.46</c:v>
                </c:pt>
                <c:pt idx="10387">
                  <c:v>-0.3</c:v>
                </c:pt>
                <c:pt idx="10388">
                  <c:v>-0.18</c:v>
                </c:pt>
                <c:pt idx="10389">
                  <c:v>-0.02</c:v>
                </c:pt>
                <c:pt idx="10390">
                  <c:v>0.1</c:v>
                </c:pt>
                <c:pt idx="10391">
                  <c:v>0.14000000000000001</c:v>
                </c:pt>
                <c:pt idx="10392">
                  <c:v>0.1</c:v>
                </c:pt>
                <c:pt idx="10393">
                  <c:v>0.06</c:v>
                </c:pt>
                <c:pt idx="10394">
                  <c:v>0.06</c:v>
                </c:pt>
                <c:pt idx="10395">
                  <c:v>0.06</c:v>
                </c:pt>
                <c:pt idx="10396">
                  <c:v>0.02</c:v>
                </c:pt>
                <c:pt idx="10397">
                  <c:v>0.1</c:v>
                </c:pt>
                <c:pt idx="10398">
                  <c:v>0.14000000000000001</c:v>
                </c:pt>
                <c:pt idx="10399">
                  <c:v>0.18</c:v>
                </c:pt>
                <c:pt idx="10400">
                  <c:v>0.22</c:v>
                </c:pt>
                <c:pt idx="10401">
                  <c:v>0.3</c:v>
                </c:pt>
                <c:pt idx="10402">
                  <c:v>0.3</c:v>
                </c:pt>
                <c:pt idx="10403">
                  <c:v>0.38</c:v>
                </c:pt>
                <c:pt idx="10404">
                  <c:v>0.3</c:v>
                </c:pt>
                <c:pt idx="10405">
                  <c:v>0.26</c:v>
                </c:pt>
                <c:pt idx="10406">
                  <c:v>0.26</c:v>
                </c:pt>
                <c:pt idx="10407">
                  <c:v>0.14000000000000001</c:v>
                </c:pt>
                <c:pt idx="10408">
                  <c:v>0.18</c:v>
                </c:pt>
                <c:pt idx="10409">
                  <c:v>0.22</c:v>
                </c:pt>
                <c:pt idx="10410">
                  <c:v>0.26</c:v>
                </c:pt>
                <c:pt idx="10411">
                  <c:v>0.34</c:v>
                </c:pt>
                <c:pt idx="10412">
                  <c:v>0.34</c:v>
                </c:pt>
                <c:pt idx="10413">
                  <c:v>0.34</c:v>
                </c:pt>
                <c:pt idx="10414">
                  <c:v>0.46</c:v>
                </c:pt>
                <c:pt idx="10415">
                  <c:v>0.7</c:v>
                </c:pt>
                <c:pt idx="10416">
                  <c:v>1.06</c:v>
                </c:pt>
                <c:pt idx="10417">
                  <c:v>1.34</c:v>
                </c:pt>
                <c:pt idx="10418">
                  <c:v>1.66</c:v>
                </c:pt>
                <c:pt idx="10419">
                  <c:v>1.94</c:v>
                </c:pt>
                <c:pt idx="10420">
                  <c:v>2.2599999999999998</c:v>
                </c:pt>
                <c:pt idx="10421">
                  <c:v>2.62</c:v>
                </c:pt>
                <c:pt idx="10422">
                  <c:v>2.9</c:v>
                </c:pt>
                <c:pt idx="10423">
                  <c:v>3.14</c:v>
                </c:pt>
                <c:pt idx="10424">
                  <c:v>3.3</c:v>
                </c:pt>
                <c:pt idx="10425">
                  <c:v>3.34</c:v>
                </c:pt>
                <c:pt idx="10426">
                  <c:v>3.18</c:v>
                </c:pt>
                <c:pt idx="10427">
                  <c:v>2.98</c:v>
                </c:pt>
                <c:pt idx="10428">
                  <c:v>2.66</c:v>
                </c:pt>
                <c:pt idx="10429">
                  <c:v>2.2599999999999998</c:v>
                </c:pt>
                <c:pt idx="10430">
                  <c:v>1.58</c:v>
                </c:pt>
                <c:pt idx="10431">
                  <c:v>0.9</c:v>
                </c:pt>
                <c:pt idx="10432">
                  <c:v>0.18</c:v>
                </c:pt>
                <c:pt idx="10433">
                  <c:v>-0.34</c:v>
                </c:pt>
                <c:pt idx="10434">
                  <c:v>-0.7</c:v>
                </c:pt>
                <c:pt idx="10435">
                  <c:v>-0.98</c:v>
                </c:pt>
                <c:pt idx="10436">
                  <c:v>-1.26</c:v>
                </c:pt>
                <c:pt idx="10437">
                  <c:v>-1.42</c:v>
                </c:pt>
                <c:pt idx="10438">
                  <c:v>-1.5</c:v>
                </c:pt>
                <c:pt idx="10439">
                  <c:v>-1.54</c:v>
                </c:pt>
                <c:pt idx="10440">
                  <c:v>-1.5</c:v>
                </c:pt>
                <c:pt idx="10441">
                  <c:v>-1.26</c:v>
                </c:pt>
                <c:pt idx="10442">
                  <c:v>-1.1000000000000001</c:v>
                </c:pt>
                <c:pt idx="10443">
                  <c:v>-0.94</c:v>
                </c:pt>
                <c:pt idx="10444">
                  <c:v>-0.9</c:v>
                </c:pt>
                <c:pt idx="10445">
                  <c:v>-0.82</c:v>
                </c:pt>
                <c:pt idx="10446">
                  <c:v>-0.82</c:v>
                </c:pt>
                <c:pt idx="10447">
                  <c:v>-0.78</c:v>
                </c:pt>
                <c:pt idx="10448">
                  <c:v>-0.74</c:v>
                </c:pt>
                <c:pt idx="10449">
                  <c:v>-0.7</c:v>
                </c:pt>
                <c:pt idx="10450">
                  <c:v>-0.74</c:v>
                </c:pt>
                <c:pt idx="10451">
                  <c:v>-0.74</c:v>
                </c:pt>
                <c:pt idx="10452">
                  <c:v>-0.66</c:v>
                </c:pt>
                <c:pt idx="10453">
                  <c:v>-0.62</c:v>
                </c:pt>
                <c:pt idx="10454">
                  <c:v>-0.5</c:v>
                </c:pt>
                <c:pt idx="10455">
                  <c:v>-0.46</c:v>
                </c:pt>
                <c:pt idx="10456">
                  <c:v>-0.5</c:v>
                </c:pt>
                <c:pt idx="10457">
                  <c:v>-0.46</c:v>
                </c:pt>
                <c:pt idx="10458">
                  <c:v>-0.38</c:v>
                </c:pt>
                <c:pt idx="10459">
                  <c:v>-0.26</c:v>
                </c:pt>
                <c:pt idx="10460">
                  <c:v>-0.22</c:v>
                </c:pt>
                <c:pt idx="10461">
                  <c:v>-0.22</c:v>
                </c:pt>
                <c:pt idx="10462">
                  <c:v>-0.22</c:v>
                </c:pt>
                <c:pt idx="10463">
                  <c:v>-0.18</c:v>
                </c:pt>
                <c:pt idx="10464">
                  <c:v>-0.1</c:v>
                </c:pt>
                <c:pt idx="10465">
                  <c:v>-0.06</c:v>
                </c:pt>
                <c:pt idx="10466">
                  <c:v>0.02</c:v>
                </c:pt>
                <c:pt idx="10467">
                  <c:v>0.06</c:v>
                </c:pt>
                <c:pt idx="10468">
                  <c:v>0.06</c:v>
                </c:pt>
                <c:pt idx="10469">
                  <c:v>0.02</c:v>
                </c:pt>
                <c:pt idx="10470">
                  <c:v>0.02</c:v>
                </c:pt>
                <c:pt idx="10471">
                  <c:v>-0.02</c:v>
                </c:pt>
                <c:pt idx="10472">
                  <c:v>-0.18</c:v>
                </c:pt>
                <c:pt idx="10473">
                  <c:v>-0.3</c:v>
                </c:pt>
                <c:pt idx="10474">
                  <c:v>-0.46</c:v>
                </c:pt>
                <c:pt idx="10475">
                  <c:v>-0.66</c:v>
                </c:pt>
                <c:pt idx="10476">
                  <c:v>-0.82</c:v>
                </c:pt>
                <c:pt idx="10477">
                  <c:v>-0.98</c:v>
                </c:pt>
                <c:pt idx="10478">
                  <c:v>-1.1399999999999999</c:v>
                </c:pt>
                <c:pt idx="10479">
                  <c:v>-1.18</c:v>
                </c:pt>
                <c:pt idx="10480">
                  <c:v>-1.3</c:v>
                </c:pt>
                <c:pt idx="10481">
                  <c:v>-1.42</c:v>
                </c:pt>
                <c:pt idx="10482">
                  <c:v>-1.46</c:v>
                </c:pt>
                <c:pt idx="10483">
                  <c:v>-1.42</c:v>
                </c:pt>
                <c:pt idx="10484">
                  <c:v>-1.34</c:v>
                </c:pt>
                <c:pt idx="10485">
                  <c:v>-1.18</c:v>
                </c:pt>
                <c:pt idx="10486">
                  <c:v>-1.06</c:v>
                </c:pt>
                <c:pt idx="10487">
                  <c:v>-0.82</c:v>
                </c:pt>
                <c:pt idx="10488">
                  <c:v>-0.62</c:v>
                </c:pt>
                <c:pt idx="10489">
                  <c:v>-0.46</c:v>
                </c:pt>
                <c:pt idx="10490">
                  <c:v>-0.34</c:v>
                </c:pt>
                <c:pt idx="10491">
                  <c:v>-0.26</c:v>
                </c:pt>
                <c:pt idx="10492">
                  <c:v>-0.18</c:v>
                </c:pt>
                <c:pt idx="10493">
                  <c:v>-0.02</c:v>
                </c:pt>
                <c:pt idx="10494">
                  <c:v>0.02</c:v>
                </c:pt>
                <c:pt idx="10495">
                  <c:v>-0.02</c:v>
                </c:pt>
                <c:pt idx="10496">
                  <c:v>-0.06</c:v>
                </c:pt>
                <c:pt idx="10497">
                  <c:v>-0.02</c:v>
                </c:pt>
                <c:pt idx="10498">
                  <c:v>-0.02</c:v>
                </c:pt>
                <c:pt idx="10499">
                  <c:v>0.06</c:v>
                </c:pt>
                <c:pt idx="10500">
                  <c:v>0.18</c:v>
                </c:pt>
                <c:pt idx="10501">
                  <c:v>0.22</c:v>
                </c:pt>
                <c:pt idx="10502">
                  <c:v>0.34</c:v>
                </c:pt>
                <c:pt idx="10503">
                  <c:v>0.7</c:v>
                </c:pt>
                <c:pt idx="10504">
                  <c:v>1.18</c:v>
                </c:pt>
                <c:pt idx="10505">
                  <c:v>1.7</c:v>
                </c:pt>
                <c:pt idx="10506">
                  <c:v>2.1</c:v>
                </c:pt>
                <c:pt idx="10507">
                  <c:v>2.7</c:v>
                </c:pt>
                <c:pt idx="10508">
                  <c:v>3.14</c:v>
                </c:pt>
                <c:pt idx="10509">
                  <c:v>3.5</c:v>
                </c:pt>
                <c:pt idx="10510">
                  <c:v>3.82</c:v>
                </c:pt>
                <c:pt idx="10511">
                  <c:v>4.18</c:v>
                </c:pt>
                <c:pt idx="10512">
                  <c:v>4.34</c:v>
                </c:pt>
                <c:pt idx="10513">
                  <c:v>4.18</c:v>
                </c:pt>
                <c:pt idx="10514">
                  <c:v>3.66</c:v>
                </c:pt>
                <c:pt idx="10515">
                  <c:v>2.98</c:v>
                </c:pt>
                <c:pt idx="10516">
                  <c:v>2.1800000000000002</c:v>
                </c:pt>
                <c:pt idx="10517">
                  <c:v>1.38</c:v>
                </c:pt>
                <c:pt idx="10518">
                  <c:v>0.62</c:v>
                </c:pt>
                <c:pt idx="10519">
                  <c:v>-0.02</c:v>
                </c:pt>
                <c:pt idx="10520">
                  <c:v>-0.57999999999999996</c:v>
                </c:pt>
                <c:pt idx="10521">
                  <c:v>-1.22</c:v>
                </c:pt>
                <c:pt idx="10522">
                  <c:v>-1.58</c:v>
                </c:pt>
                <c:pt idx="10523">
                  <c:v>-1.9</c:v>
                </c:pt>
                <c:pt idx="10524">
                  <c:v>-2.06</c:v>
                </c:pt>
                <c:pt idx="10525">
                  <c:v>-2.06</c:v>
                </c:pt>
                <c:pt idx="10526">
                  <c:v>-1.9</c:v>
                </c:pt>
                <c:pt idx="10527">
                  <c:v>-1.78</c:v>
                </c:pt>
                <c:pt idx="10528">
                  <c:v>-1.58</c:v>
                </c:pt>
                <c:pt idx="10529">
                  <c:v>-1.42</c:v>
                </c:pt>
                <c:pt idx="10530">
                  <c:v>-1.22</c:v>
                </c:pt>
                <c:pt idx="10531">
                  <c:v>-1.1399999999999999</c:v>
                </c:pt>
                <c:pt idx="10532">
                  <c:v>-1.06</c:v>
                </c:pt>
                <c:pt idx="10533">
                  <c:v>-1.02</c:v>
                </c:pt>
                <c:pt idx="10534">
                  <c:v>-0.9</c:v>
                </c:pt>
                <c:pt idx="10535">
                  <c:v>-0.82</c:v>
                </c:pt>
                <c:pt idx="10536">
                  <c:v>-0.7</c:v>
                </c:pt>
                <c:pt idx="10537">
                  <c:v>-0.5</c:v>
                </c:pt>
                <c:pt idx="10538">
                  <c:v>-0.34</c:v>
                </c:pt>
                <c:pt idx="10539">
                  <c:v>-0.22</c:v>
                </c:pt>
                <c:pt idx="10540">
                  <c:v>-0.22</c:v>
                </c:pt>
                <c:pt idx="10541">
                  <c:v>-0.06</c:v>
                </c:pt>
                <c:pt idx="10542">
                  <c:v>-0.06</c:v>
                </c:pt>
                <c:pt idx="10543">
                  <c:v>-0.06</c:v>
                </c:pt>
                <c:pt idx="10544">
                  <c:v>-0.1</c:v>
                </c:pt>
                <c:pt idx="10545">
                  <c:v>-0.14000000000000001</c:v>
                </c:pt>
                <c:pt idx="10546">
                  <c:v>-0.1</c:v>
                </c:pt>
                <c:pt idx="10547">
                  <c:v>-0.06</c:v>
                </c:pt>
                <c:pt idx="10548">
                  <c:v>-0.06</c:v>
                </c:pt>
                <c:pt idx="10549">
                  <c:v>0.06</c:v>
                </c:pt>
                <c:pt idx="10550">
                  <c:v>0.14000000000000001</c:v>
                </c:pt>
                <c:pt idx="10551">
                  <c:v>0.26</c:v>
                </c:pt>
                <c:pt idx="10552">
                  <c:v>0.38</c:v>
                </c:pt>
                <c:pt idx="10553">
                  <c:v>0.42</c:v>
                </c:pt>
                <c:pt idx="10554">
                  <c:v>0.57999999999999996</c:v>
                </c:pt>
                <c:pt idx="10555">
                  <c:v>0.62</c:v>
                </c:pt>
                <c:pt idx="10556">
                  <c:v>0.62</c:v>
                </c:pt>
                <c:pt idx="10557">
                  <c:v>0.62</c:v>
                </c:pt>
                <c:pt idx="10558">
                  <c:v>0.42</c:v>
                </c:pt>
                <c:pt idx="10559">
                  <c:v>0.26</c:v>
                </c:pt>
                <c:pt idx="10560">
                  <c:v>-0.02</c:v>
                </c:pt>
                <c:pt idx="10561">
                  <c:v>-0.3</c:v>
                </c:pt>
                <c:pt idx="10562">
                  <c:v>-0.57999999999999996</c:v>
                </c:pt>
                <c:pt idx="10563">
                  <c:v>-0.78</c:v>
                </c:pt>
                <c:pt idx="10564">
                  <c:v>-1.02</c:v>
                </c:pt>
                <c:pt idx="10565">
                  <c:v>-1.22</c:v>
                </c:pt>
                <c:pt idx="10566">
                  <c:v>-1.54</c:v>
                </c:pt>
                <c:pt idx="10567">
                  <c:v>-1.7</c:v>
                </c:pt>
                <c:pt idx="10568">
                  <c:v>-1.74</c:v>
                </c:pt>
                <c:pt idx="10569">
                  <c:v>-1.66</c:v>
                </c:pt>
                <c:pt idx="10570">
                  <c:v>-1.62</c:v>
                </c:pt>
                <c:pt idx="10571">
                  <c:v>-1.46</c:v>
                </c:pt>
                <c:pt idx="10572">
                  <c:v>-1.26</c:v>
                </c:pt>
                <c:pt idx="10573">
                  <c:v>-1.02</c:v>
                </c:pt>
                <c:pt idx="10574">
                  <c:v>-0.86</c:v>
                </c:pt>
                <c:pt idx="10575">
                  <c:v>-0.66</c:v>
                </c:pt>
                <c:pt idx="10576">
                  <c:v>-0.5</c:v>
                </c:pt>
                <c:pt idx="10577">
                  <c:v>-0.34</c:v>
                </c:pt>
                <c:pt idx="10578">
                  <c:v>-0.22</c:v>
                </c:pt>
                <c:pt idx="10579">
                  <c:v>-0.14000000000000001</c:v>
                </c:pt>
                <c:pt idx="10580">
                  <c:v>-0.1</c:v>
                </c:pt>
                <c:pt idx="10581">
                  <c:v>-0.02</c:v>
                </c:pt>
                <c:pt idx="10582">
                  <c:v>0.02</c:v>
                </c:pt>
                <c:pt idx="10583">
                  <c:v>0.06</c:v>
                </c:pt>
                <c:pt idx="10584">
                  <c:v>0.02</c:v>
                </c:pt>
                <c:pt idx="10585">
                  <c:v>0.06</c:v>
                </c:pt>
                <c:pt idx="10586">
                  <c:v>0.06</c:v>
                </c:pt>
                <c:pt idx="10587">
                  <c:v>0.14000000000000001</c:v>
                </c:pt>
                <c:pt idx="10588">
                  <c:v>0.18</c:v>
                </c:pt>
                <c:pt idx="10589">
                  <c:v>0.22</c:v>
                </c:pt>
                <c:pt idx="10590">
                  <c:v>0.3</c:v>
                </c:pt>
                <c:pt idx="10591">
                  <c:v>0.26</c:v>
                </c:pt>
                <c:pt idx="10592">
                  <c:v>0.18</c:v>
                </c:pt>
                <c:pt idx="10593">
                  <c:v>0.18</c:v>
                </c:pt>
                <c:pt idx="10594">
                  <c:v>0.18</c:v>
                </c:pt>
                <c:pt idx="10595">
                  <c:v>0.22</c:v>
                </c:pt>
                <c:pt idx="10596">
                  <c:v>0.18</c:v>
                </c:pt>
                <c:pt idx="10597">
                  <c:v>0.18</c:v>
                </c:pt>
                <c:pt idx="10598">
                  <c:v>0.22</c:v>
                </c:pt>
                <c:pt idx="10599">
                  <c:v>0.3</c:v>
                </c:pt>
                <c:pt idx="10600">
                  <c:v>0.3</c:v>
                </c:pt>
                <c:pt idx="10601">
                  <c:v>0.46</c:v>
                </c:pt>
                <c:pt idx="10602">
                  <c:v>0.7</c:v>
                </c:pt>
                <c:pt idx="10603">
                  <c:v>1.02</c:v>
                </c:pt>
                <c:pt idx="10604">
                  <c:v>1.18</c:v>
                </c:pt>
                <c:pt idx="10605">
                  <c:v>1.38</c:v>
                </c:pt>
                <c:pt idx="10606">
                  <c:v>1.7</c:v>
                </c:pt>
                <c:pt idx="10607">
                  <c:v>2.1800000000000002</c:v>
                </c:pt>
                <c:pt idx="10608">
                  <c:v>2.7</c:v>
                </c:pt>
                <c:pt idx="10609">
                  <c:v>2.98</c:v>
                </c:pt>
                <c:pt idx="10610">
                  <c:v>3.06</c:v>
                </c:pt>
                <c:pt idx="10611">
                  <c:v>3.1</c:v>
                </c:pt>
                <c:pt idx="10612">
                  <c:v>2.94</c:v>
                </c:pt>
                <c:pt idx="10613">
                  <c:v>2.74</c:v>
                </c:pt>
                <c:pt idx="10614">
                  <c:v>2.62</c:v>
                </c:pt>
                <c:pt idx="10615">
                  <c:v>2.58</c:v>
                </c:pt>
                <c:pt idx="10616">
                  <c:v>2.2200000000000002</c:v>
                </c:pt>
                <c:pt idx="10617">
                  <c:v>1.7</c:v>
                </c:pt>
                <c:pt idx="10618">
                  <c:v>0.9</c:v>
                </c:pt>
                <c:pt idx="10619">
                  <c:v>0.26</c:v>
                </c:pt>
                <c:pt idx="10620">
                  <c:v>-0.34</c:v>
                </c:pt>
                <c:pt idx="10621">
                  <c:v>-0.66</c:v>
                </c:pt>
                <c:pt idx="10622">
                  <c:v>-0.9</c:v>
                </c:pt>
                <c:pt idx="10623">
                  <c:v>-1.02</c:v>
                </c:pt>
                <c:pt idx="10624">
                  <c:v>-1.22</c:v>
                </c:pt>
                <c:pt idx="10625">
                  <c:v>-1.42</c:v>
                </c:pt>
                <c:pt idx="10626">
                  <c:v>-1.46</c:v>
                </c:pt>
                <c:pt idx="10627">
                  <c:v>-1.42</c:v>
                </c:pt>
                <c:pt idx="10628">
                  <c:v>-1.34</c:v>
                </c:pt>
                <c:pt idx="10629">
                  <c:v>-1.1000000000000001</c:v>
                </c:pt>
                <c:pt idx="10630">
                  <c:v>-0.94</c:v>
                </c:pt>
                <c:pt idx="10631">
                  <c:v>-0.9</c:v>
                </c:pt>
                <c:pt idx="10632">
                  <c:v>-0.86</c:v>
                </c:pt>
                <c:pt idx="10633">
                  <c:v>-0.7</c:v>
                </c:pt>
                <c:pt idx="10634">
                  <c:v>-0.7</c:v>
                </c:pt>
                <c:pt idx="10635">
                  <c:v>-0.57999999999999996</c:v>
                </c:pt>
                <c:pt idx="10636">
                  <c:v>-0.57999999999999996</c:v>
                </c:pt>
                <c:pt idx="10637">
                  <c:v>-0.57999999999999996</c:v>
                </c:pt>
                <c:pt idx="10638">
                  <c:v>-0.57999999999999996</c:v>
                </c:pt>
                <c:pt idx="10639">
                  <c:v>-0.57999999999999996</c:v>
                </c:pt>
                <c:pt idx="10640">
                  <c:v>-0.5</c:v>
                </c:pt>
                <c:pt idx="10641">
                  <c:v>-0.46</c:v>
                </c:pt>
                <c:pt idx="10642">
                  <c:v>-0.38</c:v>
                </c:pt>
                <c:pt idx="10643">
                  <c:v>-0.38</c:v>
                </c:pt>
                <c:pt idx="10644">
                  <c:v>-0.38</c:v>
                </c:pt>
                <c:pt idx="10645">
                  <c:v>-0.34</c:v>
                </c:pt>
                <c:pt idx="10646">
                  <c:v>-0.26</c:v>
                </c:pt>
                <c:pt idx="10647">
                  <c:v>-0.18</c:v>
                </c:pt>
                <c:pt idx="10648">
                  <c:v>-0.18</c:v>
                </c:pt>
                <c:pt idx="10649">
                  <c:v>-0.14000000000000001</c:v>
                </c:pt>
                <c:pt idx="10650">
                  <c:v>-0.1</c:v>
                </c:pt>
                <c:pt idx="10651">
                  <c:v>0.02</c:v>
                </c:pt>
                <c:pt idx="10652">
                  <c:v>0.02</c:v>
                </c:pt>
                <c:pt idx="10653">
                  <c:v>0.06</c:v>
                </c:pt>
                <c:pt idx="10654">
                  <c:v>0.1</c:v>
                </c:pt>
                <c:pt idx="10655">
                  <c:v>0.1</c:v>
                </c:pt>
                <c:pt idx="10656">
                  <c:v>0.02</c:v>
                </c:pt>
                <c:pt idx="10657">
                  <c:v>0.02</c:v>
                </c:pt>
                <c:pt idx="10658">
                  <c:v>-0.06</c:v>
                </c:pt>
                <c:pt idx="10659">
                  <c:v>-0.14000000000000001</c:v>
                </c:pt>
                <c:pt idx="10660">
                  <c:v>-0.22</c:v>
                </c:pt>
                <c:pt idx="10661">
                  <c:v>-0.38</c:v>
                </c:pt>
                <c:pt idx="10662">
                  <c:v>-0.66</c:v>
                </c:pt>
                <c:pt idx="10663">
                  <c:v>-0.86</c:v>
                </c:pt>
                <c:pt idx="10664">
                  <c:v>-1.02</c:v>
                </c:pt>
                <c:pt idx="10665">
                  <c:v>-1.18</c:v>
                </c:pt>
                <c:pt idx="10666">
                  <c:v>-1.26</c:v>
                </c:pt>
                <c:pt idx="10667">
                  <c:v>-1.26</c:v>
                </c:pt>
                <c:pt idx="10668">
                  <c:v>-1.3</c:v>
                </c:pt>
                <c:pt idx="10669">
                  <c:v>-1.34</c:v>
                </c:pt>
                <c:pt idx="10670">
                  <c:v>-1.38</c:v>
                </c:pt>
                <c:pt idx="10671">
                  <c:v>-1.34</c:v>
                </c:pt>
                <c:pt idx="10672">
                  <c:v>-1.1399999999999999</c:v>
                </c:pt>
                <c:pt idx="10673">
                  <c:v>-0.98</c:v>
                </c:pt>
                <c:pt idx="10674">
                  <c:v>-0.78</c:v>
                </c:pt>
                <c:pt idx="10675">
                  <c:v>-0.57999999999999996</c:v>
                </c:pt>
                <c:pt idx="10676">
                  <c:v>-0.5</c:v>
                </c:pt>
                <c:pt idx="10677">
                  <c:v>-0.38</c:v>
                </c:pt>
                <c:pt idx="10678">
                  <c:v>-0.26</c:v>
                </c:pt>
                <c:pt idx="10679">
                  <c:v>-0.1</c:v>
                </c:pt>
                <c:pt idx="10680">
                  <c:v>-0.06</c:v>
                </c:pt>
                <c:pt idx="10681">
                  <c:v>-0.02</c:v>
                </c:pt>
                <c:pt idx="10682">
                  <c:v>0.02</c:v>
                </c:pt>
                <c:pt idx="10683">
                  <c:v>0.02</c:v>
                </c:pt>
                <c:pt idx="10684">
                  <c:v>0.02</c:v>
                </c:pt>
                <c:pt idx="10685">
                  <c:v>0.06</c:v>
                </c:pt>
                <c:pt idx="10686">
                  <c:v>0.02</c:v>
                </c:pt>
                <c:pt idx="10687">
                  <c:v>0.1</c:v>
                </c:pt>
                <c:pt idx="10688">
                  <c:v>0.06</c:v>
                </c:pt>
                <c:pt idx="10689">
                  <c:v>0.1</c:v>
                </c:pt>
                <c:pt idx="10690">
                  <c:v>0.1</c:v>
                </c:pt>
                <c:pt idx="10691">
                  <c:v>0.14000000000000001</c:v>
                </c:pt>
                <c:pt idx="10692">
                  <c:v>0.22</c:v>
                </c:pt>
                <c:pt idx="10693">
                  <c:v>0.26</c:v>
                </c:pt>
                <c:pt idx="10694">
                  <c:v>0.34</c:v>
                </c:pt>
                <c:pt idx="10695">
                  <c:v>0.5</c:v>
                </c:pt>
                <c:pt idx="10696">
                  <c:v>0.86</c:v>
                </c:pt>
                <c:pt idx="10697">
                  <c:v>1.34</c:v>
                </c:pt>
                <c:pt idx="10698">
                  <c:v>1.66</c:v>
                </c:pt>
                <c:pt idx="10699">
                  <c:v>2.02</c:v>
                </c:pt>
                <c:pt idx="10700">
                  <c:v>2.2599999999999998</c:v>
                </c:pt>
                <c:pt idx="10701">
                  <c:v>2.7</c:v>
                </c:pt>
                <c:pt idx="10702">
                  <c:v>3.14</c:v>
                </c:pt>
                <c:pt idx="10703">
                  <c:v>3.58</c:v>
                </c:pt>
                <c:pt idx="10704">
                  <c:v>3.82</c:v>
                </c:pt>
                <c:pt idx="10705">
                  <c:v>3.86</c:v>
                </c:pt>
                <c:pt idx="10706">
                  <c:v>3.74</c:v>
                </c:pt>
                <c:pt idx="10707">
                  <c:v>3.38</c:v>
                </c:pt>
                <c:pt idx="10708">
                  <c:v>2.94</c:v>
                </c:pt>
                <c:pt idx="10709">
                  <c:v>2.54</c:v>
                </c:pt>
                <c:pt idx="10710">
                  <c:v>1.94</c:v>
                </c:pt>
                <c:pt idx="10711">
                  <c:v>1.18</c:v>
                </c:pt>
                <c:pt idx="10712">
                  <c:v>0.34</c:v>
                </c:pt>
                <c:pt idx="10713">
                  <c:v>-0.5</c:v>
                </c:pt>
                <c:pt idx="10714">
                  <c:v>-1.06</c:v>
                </c:pt>
                <c:pt idx="10715">
                  <c:v>-1.46</c:v>
                </c:pt>
                <c:pt idx="10716">
                  <c:v>-1.74</c:v>
                </c:pt>
                <c:pt idx="10717">
                  <c:v>-1.86</c:v>
                </c:pt>
                <c:pt idx="10718">
                  <c:v>-1.98</c:v>
                </c:pt>
                <c:pt idx="10719">
                  <c:v>-1.98</c:v>
                </c:pt>
                <c:pt idx="10720">
                  <c:v>-1.86</c:v>
                </c:pt>
                <c:pt idx="10721">
                  <c:v>-1.66</c:v>
                </c:pt>
                <c:pt idx="10722">
                  <c:v>-1.3</c:v>
                </c:pt>
                <c:pt idx="10723">
                  <c:v>-0.98</c:v>
                </c:pt>
                <c:pt idx="10724">
                  <c:v>-0.74</c:v>
                </c:pt>
                <c:pt idx="10725">
                  <c:v>-0.62</c:v>
                </c:pt>
                <c:pt idx="10726">
                  <c:v>-0.57999999999999996</c:v>
                </c:pt>
                <c:pt idx="10727">
                  <c:v>-0.57999999999999996</c:v>
                </c:pt>
                <c:pt idx="10728">
                  <c:v>-0.5</c:v>
                </c:pt>
                <c:pt idx="10729">
                  <c:v>-0.5</c:v>
                </c:pt>
                <c:pt idx="10730">
                  <c:v>-0.54</c:v>
                </c:pt>
                <c:pt idx="10731">
                  <c:v>-0.54</c:v>
                </c:pt>
                <c:pt idx="10732">
                  <c:v>-0.57999999999999996</c:v>
                </c:pt>
                <c:pt idx="10733">
                  <c:v>-0.57999999999999996</c:v>
                </c:pt>
                <c:pt idx="10734">
                  <c:v>-0.54</c:v>
                </c:pt>
                <c:pt idx="10735">
                  <c:v>-0.46</c:v>
                </c:pt>
                <c:pt idx="10736">
                  <c:v>-0.34</c:v>
                </c:pt>
                <c:pt idx="10737">
                  <c:v>-0.26</c:v>
                </c:pt>
                <c:pt idx="10738">
                  <c:v>-0.3</c:v>
                </c:pt>
                <c:pt idx="10739">
                  <c:v>-0.26</c:v>
                </c:pt>
                <c:pt idx="10740">
                  <c:v>-0.18</c:v>
                </c:pt>
                <c:pt idx="10741">
                  <c:v>-0.06</c:v>
                </c:pt>
                <c:pt idx="10742">
                  <c:v>0.02</c:v>
                </c:pt>
                <c:pt idx="10743">
                  <c:v>0.02</c:v>
                </c:pt>
                <c:pt idx="10744">
                  <c:v>-0.02</c:v>
                </c:pt>
                <c:pt idx="10745">
                  <c:v>0.14000000000000001</c:v>
                </c:pt>
                <c:pt idx="10746">
                  <c:v>0.14000000000000001</c:v>
                </c:pt>
                <c:pt idx="10747">
                  <c:v>0.3</c:v>
                </c:pt>
                <c:pt idx="10748">
                  <c:v>0.34</c:v>
                </c:pt>
                <c:pt idx="10749">
                  <c:v>0.38</c:v>
                </c:pt>
                <c:pt idx="10750">
                  <c:v>0.34</c:v>
                </c:pt>
                <c:pt idx="10751">
                  <c:v>0.3</c:v>
                </c:pt>
                <c:pt idx="10752">
                  <c:v>0.06</c:v>
                </c:pt>
                <c:pt idx="10753">
                  <c:v>-0.06</c:v>
                </c:pt>
                <c:pt idx="10754">
                  <c:v>-0.26</c:v>
                </c:pt>
                <c:pt idx="10755">
                  <c:v>-0.54</c:v>
                </c:pt>
                <c:pt idx="10756">
                  <c:v>-0.78</c:v>
                </c:pt>
                <c:pt idx="10757">
                  <c:v>-1.02</c:v>
                </c:pt>
                <c:pt idx="10758">
                  <c:v>-1.26</c:v>
                </c:pt>
                <c:pt idx="10759">
                  <c:v>-1.46</c:v>
                </c:pt>
                <c:pt idx="10760">
                  <c:v>-1.58</c:v>
                </c:pt>
                <c:pt idx="10761">
                  <c:v>-1.62</c:v>
                </c:pt>
                <c:pt idx="10762">
                  <c:v>-1.58</c:v>
                </c:pt>
                <c:pt idx="10763">
                  <c:v>-1.62</c:v>
                </c:pt>
                <c:pt idx="10764">
                  <c:v>-1.54</c:v>
                </c:pt>
                <c:pt idx="10765">
                  <c:v>-1.38</c:v>
                </c:pt>
                <c:pt idx="10766">
                  <c:v>-1.1399999999999999</c:v>
                </c:pt>
                <c:pt idx="10767">
                  <c:v>-0.86</c:v>
                </c:pt>
                <c:pt idx="10768">
                  <c:v>-0.66</c:v>
                </c:pt>
                <c:pt idx="10769">
                  <c:v>-0.46</c:v>
                </c:pt>
                <c:pt idx="10770">
                  <c:v>-0.22</c:v>
                </c:pt>
                <c:pt idx="10771">
                  <c:v>-0.1</c:v>
                </c:pt>
                <c:pt idx="10772">
                  <c:v>-0.1</c:v>
                </c:pt>
                <c:pt idx="10773">
                  <c:v>-0.06</c:v>
                </c:pt>
                <c:pt idx="10774">
                  <c:v>0.02</c:v>
                </c:pt>
                <c:pt idx="10775">
                  <c:v>0.1</c:v>
                </c:pt>
                <c:pt idx="10776">
                  <c:v>0.02</c:v>
                </c:pt>
                <c:pt idx="10777">
                  <c:v>-0.06</c:v>
                </c:pt>
                <c:pt idx="10778">
                  <c:v>-0.1</c:v>
                </c:pt>
                <c:pt idx="10779">
                  <c:v>-0.06</c:v>
                </c:pt>
                <c:pt idx="10780">
                  <c:v>-0.06</c:v>
                </c:pt>
                <c:pt idx="10781">
                  <c:v>0.02</c:v>
                </c:pt>
                <c:pt idx="10782">
                  <c:v>0.06</c:v>
                </c:pt>
                <c:pt idx="10783">
                  <c:v>0.06</c:v>
                </c:pt>
                <c:pt idx="10784">
                  <c:v>0.1</c:v>
                </c:pt>
                <c:pt idx="10785">
                  <c:v>0.18</c:v>
                </c:pt>
                <c:pt idx="10786">
                  <c:v>0.22</c:v>
                </c:pt>
                <c:pt idx="10787">
                  <c:v>0.3</c:v>
                </c:pt>
                <c:pt idx="10788">
                  <c:v>0.57999999999999996</c:v>
                </c:pt>
                <c:pt idx="10789">
                  <c:v>1.02</c:v>
                </c:pt>
                <c:pt idx="10790">
                  <c:v>1.58</c:v>
                </c:pt>
                <c:pt idx="10791">
                  <c:v>2.1</c:v>
                </c:pt>
                <c:pt idx="10792">
                  <c:v>2.54</c:v>
                </c:pt>
                <c:pt idx="10793">
                  <c:v>2.98</c:v>
                </c:pt>
                <c:pt idx="10794">
                  <c:v>3.34</c:v>
                </c:pt>
                <c:pt idx="10795">
                  <c:v>3.7</c:v>
                </c:pt>
                <c:pt idx="10796">
                  <c:v>3.9</c:v>
                </c:pt>
                <c:pt idx="10797">
                  <c:v>4.0599999999999996</c:v>
                </c:pt>
                <c:pt idx="10798">
                  <c:v>3.9</c:v>
                </c:pt>
                <c:pt idx="10799">
                  <c:v>3.5</c:v>
                </c:pt>
                <c:pt idx="10800">
                  <c:v>2.9</c:v>
                </c:pt>
                <c:pt idx="10801">
                  <c:v>2.1</c:v>
                </c:pt>
                <c:pt idx="10802">
                  <c:v>1.22</c:v>
                </c:pt>
                <c:pt idx="10803">
                  <c:v>0.42</c:v>
                </c:pt>
                <c:pt idx="10804">
                  <c:v>-0.22</c:v>
                </c:pt>
                <c:pt idx="10805">
                  <c:v>-0.78</c:v>
                </c:pt>
                <c:pt idx="10806">
                  <c:v>-1.3</c:v>
                </c:pt>
                <c:pt idx="10807">
                  <c:v>-1.78</c:v>
                </c:pt>
                <c:pt idx="10808">
                  <c:v>-2.02</c:v>
                </c:pt>
                <c:pt idx="10809">
                  <c:v>-2.06</c:v>
                </c:pt>
                <c:pt idx="10810">
                  <c:v>-1.94</c:v>
                </c:pt>
                <c:pt idx="10811">
                  <c:v>-1.74</c:v>
                </c:pt>
                <c:pt idx="10812">
                  <c:v>-1.54</c:v>
                </c:pt>
                <c:pt idx="10813">
                  <c:v>-1.3</c:v>
                </c:pt>
                <c:pt idx="10814">
                  <c:v>-1.1399999999999999</c:v>
                </c:pt>
                <c:pt idx="10815">
                  <c:v>-1.02</c:v>
                </c:pt>
                <c:pt idx="10816">
                  <c:v>-0.86</c:v>
                </c:pt>
                <c:pt idx="10817">
                  <c:v>-0.7</c:v>
                </c:pt>
                <c:pt idx="10818">
                  <c:v>-0.57999999999999996</c:v>
                </c:pt>
                <c:pt idx="10819">
                  <c:v>-0.54</c:v>
                </c:pt>
                <c:pt idx="10820">
                  <c:v>-0.54</c:v>
                </c:pt>
                <c:pt idx="10821">
                  <c:v>-0.46</c:v>
                </c:pt>
                <c:pt idx="10822">
                  <c:v>-0.46</c:v>
                </c:pt>
                <c:pt idx="10823">
                  <c:v>-0.46</c:v>
                </c:pt>
                <c:pt idx="10824">
                  <c:v>-0.42</c:v>
                </c:pt>
                <c:pt idx="10825">
                  <c:v>-0.34</c:v>
                </c:pt>
                <c:pt idx="10826">
                  <c:v>-0.34</c:v>
                </c:pt>
                <c:pt idx="10827">
                  <c:v>-0.26</c:v>
                </c:pt>
                <c:pt idx="10828">
                  <c:v>-0.26</c:v>
                </c:pt>
                <c:pt idx="10829">
                  <c:v>-0.18</c:v>
                </c:pt>
                <c:pt idx="10830">
                  <c:v>-0.22</c:v>
                </c:pt>
                <c:pt idx="10831">
                  <c:v>-0.14000000000000001</c:v>
                </c:pt>
                <c:pt idx="10832">
                  <c:v>-0.1</c:v>
                </c:pt>
                <c:pt idx="10833">
                  <c:v>-0.02</c:v>
                </c:pt>
                <c:pt idx="10834">
                  <c:v>0.06</c:v>
                </c:pt>
                <c:pt idx="10835">
                  <c:v>0.14000000000000001</c:v>
                </c:pt>
                <c:pt idx="10836">
                  <c:v>0.22</c:v>
                </c:pt>
                <c:pt idx="10837">
                  <c:v>0.3</c:v>
                </c:pt>
                <c:pt idx="10838">
                  <c:v>0.34</c:v>
                </c:pt>
                <c:pt idx="10839">
                  <c:v>0.42</c:v>
                </c:pt>
                <c:pt idx="10840">
                  <c:v>0.46</c:v>
                </c:pt>
                <c:pt idx="10841">
                  <c:v>0.5</c:v>
                </c:pt>
                <c:pt idx="10842">
                  <c:v>0.5</c:v>
                </c:pt>
                <c:pt idx="10843">
                  <c:v>0.38</c:v>
                </c:pt>
                <c:pt idx="10844">
                  <c:v>0.14000000000000001</c:v>
                </c:pt>
                <c:pt idx="10845">
                  <c:v>-0.14000000000000001</c:v>
                </c:pt>
                <c:pt idx="10846">
                  <c:v>-0.38</c:v>
                </c:pt>
                <c:pt idx="10847">
                  <c:v>-0.57999999999999996</c:v>
                </c:pt>
                <c:pt idx="10848">
                  <c:v>-0.86</c:v>
                </c:pt>
                <c:pt idx="10849">
                  <c:v>-1.1000000000000001</c:v>
                </c:pt>
                <c:pt idx="10850">
                  <c:v>-1.3</c:v>
                </c:pt>
                <c:pt idx="10851">
                  <c:v>-1.5</c:v>
                </c:pt>
                <c:pt idx="10852">
                  <c:v>-1.7</c:v>
                </c:pt>
                <c:pt idx="10853">
                  <c:v>-1.78</c:v>
                </c:pt>
                <c:pt idx="10854">
                  <c:v>-1.7</c:v>
                </c:pt>
                <c:pt idx="10855">
                  <c:v>-1.62</c:v>
                </c:pt>
                <c:pt idx="10856">
                  <c:v>-1.46</c:v>
                </c:pt>
                <c:pt idx="10857">
                  <c:v>-1.26</c:v>
                </c:pt>
                <c:pt idx="10858">
                  <c:v>-0.98</c:v>
                </c:pt>
                <c:pt idx="10859">
                  <c:v>-0.78</c:v>
                </c:pt>
                <c:pt idx="10860">
                  <c:v>-0.62</c:v>
                </c:pt>
                <c:pt idx="10861">
                  <c:v>-0.38</c:v>
                </c:pt>
                <c:pt idx="10862">
                  <c:v>-0.1</c:v>
                </c:pt>
                <c:pt idx="10863">
                  <c:v>-0.06</c:v>
                </c:pt>
                <c:pt idx="10864">
                  <c:v>0.02</c:v>
                </c:pt>
                <c:pt idx="10865">
                  <c:v>0.06</c:v>
                </c:pt>
                <c:pt idx="10866">
                  <c:v>0.06</c:v>
                </c:pt>
                <c:pt idx="10867">
                  <c:v>0.02</c:v>
                </c:pt>
                <c:pt idx="10868">
                  <c:v>-0.02</c:v>
                </c:pt>
                <c:pt idx="10869">
                  <c:v>0.06</c:v>
                </c:pt>
                <c:pt idx="10870">
                  <c:v>0.06</c:v>
                </c:pt>
                <c:pt idx="10871">
                  <c:v>0.06</c:v>
                </c:pt>
                <c:pt idx="10872">
                  <c:v>0.1</c:v>
                </c:pt>
                <c:pt idx="10873">
                  <c:v>0.14000000000000001</c:v>
                </c:pt>
                <c:pt idx="10874">
                  <c:v>0.18</c:v>
                </c:pt>
                <c:pt idx="10875">
                  <c:v>0.22</c:v>
                </c:pt>
                <c:pt idx="10876">
                  <c:v>0.3</c:v>
                </c:pt>
                <c:pt idx="10877">
                  <c:v>0.34</c:v>
                </c:pt>
                <c:pt idx="10878">
                  <c:v>0.3</c:v>
                </c:pt>
                <c:pt idx="10879">
                  <c:v>0.26</c:v>
                </c:pt>
                <c:pt idx="10880">
                  <c:v>0.22</c:v>
                </c:pt>
                <c:pt idx="10881">
                  <c:v>0.22</c:v>
                </c:pt>
                <c:pt idx="10882">
                  <c:v>0.26</c:v>
                </c:pt>
                <c:pt idx="10883">
                  <c:v>0.26</c:v>
                </c:pt>
                <c:pt idx="10884">
                  <c:v>0.26</c:v>
                </c:pt>
                <c:pt idx="10885">
                  <c:v>0.3</c:v>
                </c:pt>
                <c:pt idx="10886">
                  <c:v>0.34</c:v>
                </c:pt>
                <c:pt idx="10887">
                  <c:v>0.42</c:v>
                </c:pt>
                <c:pt idx="10888">
                  <c:v>0.46</c:v>
                </c:pt>
                <c:pt idx="10889">
                  <c:v>0.57999999999999996</c:v>
                </c:pt>
                <c:pt idx="10890">
                  <c:v>0.74</c:v>
                </c:pt>
                <c:pt idx="10891">
                  <c:v>1.02</c:v>
                </c:pt>
                <c:pt idx="10892">
                  <c:v>1.3</c:v>
                </c:pt>
                <c:pt idx="10893">
                  <c:v>1.7</c:v>
                </c:pt>
                <c:pt idx="10894">
                  <c:v>2.1</c:v>
                </c:pt>
                <c:pt idx="10895">
                  <c:v>2.54</c:v>
                </c:pt>
                <c:pt idx="10896">
                  <c:v>2.98</c:v>
                </c:pt>
                <c:pt idx="10897">
                  <c:v>3.34</c:v>
                </c:pt>
                <c:pt idx="10898">
                  <c:v>3.62</c:v>
                </c:pt>
                <c:pt idx="10899">
                  <c:v>3.7</c:v>
                </c:pt>
                <c:pt idx="10900">
                  <c:v>3.62</c:v>
                </c:pt>
                <c:pt idx="10901">
                  <c:v>3.42</c:v>
                </c:pt>
                <c:pt idx="10902">
                  <c:v>3.02</c:v>
                </c:pt>
                <c:pt idx="10903">
                  <c:v>2.5</c:v>
                </c:pt>
                <c:pt idx="10904">
                  <c:v>1.74</c:v>
                </c:pt>
                <c:pt idx="10905">
                  <c:v>0.9</c:v>
                </c:pt>
                <c:pt idx="10906">
                  <c:v>0.06</c:v>
                </c:pt>
                <c:pt idx="10907">
                  <c:v>-0.54</c:v>
                </c:pt>
                <c:pt idx="10908">
                  <c:v>-0.94</c:v>
                </c:pt>
                <c:pt idx="10909">
                  <c:v>-1.34</c:v>
                </c:pt>
                <c:pt idx="10910">
                  <c:v>-1.66</c:v>
                </c:pt>
                <c:pt idx="10911">
                  <c:v>-1.74</c:v>
                </c:pt>
                <c:pt idx="10912">
                  <c:v>-1.74</c:v>
                </c:pt>
                <c:pt idx="10913">
                  <c:v>-1.66</c:v>
                </c:pt>
                <c:pt idx="10914">
                  <c:v>-1.42</c:v>
                </c:pt>
                <c:pt idx="10915">
                  <c:v>-1.18</c:v>
                </c:pt>
                <c:pt idx="10916">
                  <c:v>-0.98</c:v>
                </c:pt>
                <c:pt idx="10917">
                  <c:v>-0.86</c:v>
                </c:pt>
                <c:pt idx="10918">
                  <c:v>-0.74</c:v>
                </c:pt>
                <c:pt idx="10919">
                  <c:v>-0.78</c:v>
                </c:pt>
                <c:pt idx="10920">
                  <c:v>-0.82</c:v>
                </c:pt>
                <c:pt idx="10921">
                  <c:v>-0.82</c:v>
                </c:pt>
                <c:pt idx="10922">
                  <c:v>-0.82</c:v>
                </c:pt>
                <c:pt idx="10923">
                  <c:v>-0.82</c:v>
                </c:pt>
                <c:pt idx="10924">
                  <c:v>-0.78</c:v>
                </c:pt>
                <c:pt idx="10925">
                  <c:v>-0.7</c:v>
                </c:pt>
                <c:pt idx="10926">
                  <c:v>-0.62</c:v>
                </c:pt>
                <c:pt idx="10927">
                  <c:v>-0.57999999999999996</c:v>
                </c:pt>
                <c:pt idx="10928">
                  <c:v>-0.46</c:v>
                </c:pt>
                <c:pt idx="10929">
                  <c:v>-0.38</c:v>
                </c:pt>
                <c:pt idx="10930">
                  <c:v>-0.42</c:v>
                </c:pt>
                <c:pt idx="10931">
                  <c:v>-0.38</c:v>
                </c:pt>
                <c:pt idx="10932">
                  <c:v>-0.34</c:v>
                </c:pt>
                <c:pt idx="10933">
                  <c:v>-0.38</c:v>
                </c:pt>
                <c:pt idx="10934">
                  <c:v>-0.38</c:v>
                </c:pt>
                <c:pt idx="10935">
                  <c:v>-0.26</c:v>
                </c:pt>
                <c:pt idx="10936">
                  <c:v>-0.26</c:v>
                </c:pt>
                <c:pt idx="10937">
                  <c:v>-0.22</c:v>
                </c:pt>
                <c:pt idx="10938">
                  <c:v>-0.14000000000000001</c:v>
                </c:pt>
                <c:pt idx="10939">
                  <c:v>-0.1</c:v>
                </c:pt>
                <c:pt idx="10940">
                  <c:v>-0.02</c:v>
                </c:pt>
                <c:pt idx="10941">
                  <c:v>0.1</c:v>
                </c:pt>
                <c:pt idx="10942">
                  <c:v>0.14000000000000001</c:v>
                </c:pt>
                <c:pt idx="10943">
                  <c:v>0.18</c:v>
                </c:pt>
                <c:pt idx="10944">
                  <c:v>0.18</c:v>
                </c:pt>
                <c:pt idx="10945">
                  <c:v>0.14000000000000001</c:v>
                </c:pt>
                <c:pt idx="10946">
                  <c:v>0.02</c:v>
                </c:pt>
                <c:pt idx="10947">
                  <c:v>-0.18</c:v>
                </c:pt>
                <c:pt idx="10948">
                  <c:v>-0.42</c:v>
                </c:pt>
                <c:pt idx="10949">
                  <c:v>-0.66</c:v>
                </c:pt>
                <c:pt idx="10950">
                  <c:v>-0.78</c:v>
                </c:pt>
                <c:pt idx="10951">
                  <c:v>-1.02</c:v>
                </c:pt>
                <c:pt idx="10952">
                  <c:v>-1.22</c:v>
                </c:pt>
                <c:pt idx="10953">
                  <c:v>-1.42</c:v>
                </c:pt>
                <c:pt idx="10954">
                  <c:v>-1.46</c:v>
                </c:pt>
                <c:pt idx="10955">
                  <c:v>-1.54</c:v>
                </c:pt>
                <c:pt idx="10956">
                  <c:v>-1.58</c:v>
                </c:pt>
                <c:pt idx="10957">
                  <c:v>-1.54</c:v>
                </c:pt>
                <c:pt idx="10958">
                  <c:v>-1.46</c:v>
                </c:pt>
                <c:pt idx="10959">
                  <c:v>-1.22</c:v>
                </c:pt>
                <c:pt idx="10960">
                  <c:v>-0.98</c:v>
                </c:pt>
                <c:pt idx="10961">
                  <c:v>-0.74</c:v>
                </c:pt>
                <c:pt idx="10962">
                  <c:v>-0.62</c:v>
                </c:pt>
                <c:pt idx="10963">
                  <c:v>-0.46</c:v>
                </c:pt>
                <c:pt idx="10964">
                  <c:v>-0.3</c:v>
                </c:pt>
                <c:pt idx="10965">
                  <c:v>-0.1</c:v>
                </c:pt>
                <c:pt idx="10966">
                  <c:v>-0.02</c:v>
                </c:pt>
                <c:pt idx="10967">
                  <c:v>-0.06</c:v>
                </c:pt>
                <c:pt idx="10968">
                  <c:v>-0.1</c:v>
                </c:pt>
                <c:pt idx="10969">
                  <c:v>-0.06</c:v>
                </c:pt>
                <c:pt idx="10970">
                  <c:v>-0.1</c:v>
                </c:pt>
                <c:pt idx="10971">
                  <c:v>-0.06</c:v>
                </c:pt>
                <c:pt idx="10972">
                  <c:v>-0.06</c:v>
                </c:pt>
                <c:pt idx="10973">
                  <c:v>0.06</c:v>
                </c:pt>
                <c:pt idx="10974">
                  <c:v>0.26</c:v>
                </c:pt>
                <c:pt idx="10975">
                  <c:v>0.78</c:v>
                </c:pt>
                <c:pt idx="10976">
                  <c:v>1.3</c:v>
                </c:pt>
                <c:pt idx="10977">
                  <c:v>1.86</c:v>
                </c:pt>
                <c:pt idx="10978">
                  <c:v>2.38</c:v>
                </c:pt>
                <c:pt idx="10979">
                  <c:v>2.9</c:v>
                </c:pt>
                <c:pt idx="10980">
                  <c:v>3.26</c:v>
                </c:pt>
                <c:pt idx="10981">
                  <c:v>3.54</c:v>
                </c:pt>
                <c:pt idx="10982">
                  <c:v>3.78</c:v>
                </c:pt>
                <c:pt idx="10983">
                  <c:v>3.98</c:v>
                </c:pt>
                <c:pt idx="10984">
                  <c:v>3.98</c:v>
                </c:pt>
                <c:pt idx="10985">
                  <c:v>3.86</c:v>
                </c:pt>
                <c:pt idx="10986">
                  <c:v>3.38</c:v>
                </c:pt>
                <c:pt idx="10987">
                  <c:v>2.78</c:v>
                </c:pt>
                <c:pt idx="10988">
                  <c:v>2.06</c:v>
                </c:pt>
                <c:pt idx="10989">
                  <c:v>1.26</c:v>
                </c:pt>
                <c:pt idx="10990">
                  <c:v>0.54</c:v>
                </c:pt>
                <c:pt idx="10991">
                  <c:v>-0.02</c:v>
                </c:pt>
                <c:pt idx="10992">
                  <c:v>-0.54</c:v>
                </c:pt>
                <c:pt idx="10993">
                  <c:v>-0.98</c:v>
                </c:pt>
                <c:pt idx="10994">
                  <c:v>-1.26</c:v>
                </c:pt>
                <c:pt idx="10995">
                  <c:v>-1.58</c:v>
                </c:pt>
                <c:pt idx="10996">
                  <c:v>-1.82</c:v>
                </c:pt>
                <c:pt idx="10997">
                  <c:v>-1.9</c:v>
                </c:pt>
                <c:pt idx="10998">
                  <c:v>-1.9</c:v>
                </c:pt>
                <c:pt idx="10999">
                  <c:v>-1.86</c:v>
                </c:pt>
                <c:pt idx="11000">
                  <c:v>-1.78</c:v>
                </c:pt>
                <c:pt idx="11001">
                  <c:v>-1.66</c:v>
                </c:pt>
                <c:pt idx="11002">
                  <c:v>-1.5</c:v>
                </c:pt>
                <c:pt idx="11003">
                  <c:v>-1.38</c:v>
                </c:pt>
                <c:pt idx="11004">
                  <c:v>-1.22</c:v>
                </c:pt>
                <c:pt idx="11005">
                  <c:v>-1.1000000000000001</c:v>
                </c:pt>
                <c:pt idx="11006">
                  <c:v>-1.02</c:v>
                </c:pt>
                <c:pt idx="11007">
                  <c:v>-0.82</c:v>
                </c:pt>
                <c:pt idx="11008">
                  <c:v>-0.7</c:v>
                </c:pt>
                <c:pt idx="11009">
                  <c:v>-0.54</c:v>
                </c:pt>
                <c:pt idx="11010">
                  <c:v>-0.42</c:v>
                </c:pt>
                <c:pt idx="11011">
                  <c:v>-0.3</c:v>
                </c:pt>
                <c:pt idx="11012">
                  <c:v>-0.22</c:v>
                </c:pt>
                <c:pt idx="11013">
                  <c:v>-0.06</c:v>
                </c:pt>
                <c:pt idx="11014">
                  <c:v>-0.06</c:v>
                </c:pt>
                <c:pt idx="11015">
                  <c:v>-0.06</c:v>
                </c:pt>
                <c:pt idx="11016">
                  <c:v>-0.1</c:v>
                </c:pt>
                <c:pt idx="11017">
                  <c:v>-0.1</c:v>
                </c:pt>
                <c:pt idx="11018">
                  <c:v>-0.02</c:v>
                </c:pt>
                <c:pt idx="11019">
                  <c:v>0.06</c:v>
                </c:pt>
                <c:pt idx="11020">
                  <c:v>0.06</c:v>
                </c:pt>
                <c:pt idx="11021">
                  <c:v>0.14000000000000001</c:v>
                </c:pt>
                <c:pt idx="11022">
                  <c:v>0.22</c:v>
                </c:pt>
                <c:pt idx="11023">
                  <c:v>0.26</c:v>
                </c:pt>
                <c:pt idx="11024">
                  <c:v>0.3</c:v>
                </c:pt>
                <c:pt idx="11025">
                  <c:v>0.5</c:v>
                </c:pt>
                <c:pt idx="11026">
                  <c:v>0.57999999999999996</c:v>
                </c:pt>
                <c:pt idx="11027">
                  <c:v>0.66</c:v>
                </c:pt>
                <c:pt idx="11028">
                  <c:v>0.66</c:v>
                </c:pt>
                <c:pt idx="11029">
                  <c:v>0.62</c:v>
                </c:pt>
                <c:pt idx="11030">
                  <c:v>0.5</c:v>
                </c:pt>
                <c:pt idx="11031">
                  <c:v>0.22</c:v>
                </c:pt>
                <c:pt idx="11032">
                  <c:v>-0.14000000000000001</c:v>
                </c:pt>
                <c:pt idx="11033">
                  <c:v>-0.26</c:v>
                </c:pt>
                <c:pt idx="11034">
                  <c:v>-0.57999999999999996</c:v>
                </c:pt>
                <c:pt idx="11035">
                  <c:v>-0.78</c:v>
                </c:pt>
                <c:pt idx="11036">
                  <c:v>-0.98</c:v>
                </c:pt>
                <c:pt idx="11037">
                  <c:v>-1.1399999999999999</c:v>
                </c:pt>
                <c:pt idx="11038">
                  <c:v>-1.3</c:v>
                </c:pt>
                <c:pt idx="11039">
                  <c:v>-1.5</c:v>
                </c:pt>
                <c:pt idx="11040">
                  <c:v>-1.58</c:v>
                </c:pt>
                <c:pt idx="11041">
                  <c:v>-1.54</c:v>
                </c:pt>
                <c:pt idx="11042">
                  <c:v>-1.5</c:v>
                </c:pt>
                <c:pt idx="11043">
                  <c:v>-1.3</c:v>
                </c:pt>
                <c:pt idx="11044">
                  <c:v>-1.1399999999999999</c:v>
                </c:pt>
                <c:pt idx="11045">
                  <c:v>-0.98</c:v>
                </c:pt>
                <c:pt idx="11046">
                  <c:v>-0.86</c:v>
                </c:pt>
                <c:pt idx="11047">
                  <c:v>-0.66</c:v>
                </c:pt>
                <c:pt idx="11048">
                  <c:v>-0.54</c:v>
                </c:pt>
                <c:pt idx="11049">
                  <c:v>-0.5</c:v>
                </c:pt>
                <c:pt idx="11050">
                  <c:v>-0.38</c:v>
                </c:pt>
                <c:pt idx="11051">
                  <c:v>-0.22</c:v>
                </c:pt>
                <c:pt idx="11052">
                  <c:v>-0.14000000000000001</c:v>
                </c:pt>
                <c:pt idx="11053">
                  <c:v>-0.06</c:v>
                </c:pt>
                <c:pt idx="11054">
                  <c:v>-0.06</c:v>
                </c:pt>
                <c:pt idx="11055">
                  <c:v>0.02</c:v>
                </c:pt>
                <c:pt idx="11056">
                  <c:v>0.06</c:v>
                </c:pt>
                <c:pt idx="11057">
                  <c:v>0.14000000000000001</c:v>
                </c:pt>
                <c:pt idx="11058">
                  <c:v>0.14000000000000001</c:v>
                </c:pt>
                <c:pt idx="11059">
                  <c:v>0.26</c:v>
                </c:pt>
                <c:pt idx="11060">
                  <c:v>0.18</c:v>
                </c:pt>
                <c:pt idx="11061">
                  <c:v>0.26</c:v>
                </c:pt>
                <c:pt idx="11062">
                  <c:v>0.3</c:v>
                </c:pt>
                <c:pt idx="11063">
                  <c:v>0.3</c:v>
                </c:pt>
                <c:pt idx="11064">
                  <c:v>0.22</c:v>
                </c:pt>
                <c:pt idx="11065">
                  <c:v>0.26</c:v>
                </c:pt>
                <c:pt idx="11066">
                  <c:v>0.22</c:v>
                </c:pt>
                <c:pt idx="11067">
                  <c:v>0.18</c:v>
                </c:pt>
                <c:pt idx="11068">
                  <c:v>0.22</c:v>
                </c:pt>
                <c:pt idx="11069">
                  <c:v>0.22</c:v>
                </c:pt>
                <c:pt idx="11070">
                  <c:v>0.22</c:v>
                </c:pt>
                <c:pt idx="11071">
                  <c:v>0.34</c:v>
                </c:pt>
                <c:pt idx="11072">
                  <c:v>0.38</c:v>
                </c:pt>
                <c:pt idx="11073">
                  <c:v>0.42</c:v>
                </c:pt>
                <c:pt idx="11074">
                  <c:v>0.46</c:v>
                </c:pt>
                <c:pt idx="11075">
                  <c:v>0.5</c:v>
                </c:pt>
                <c:pt idx="11076">
                  <c:v>0.5</c:v>
                </c:pt>
                <c:pt idx="11077">
                  <c:v>0.54</c:v>
                </c:pt>
                <c:pt idx="11078">
                  <c:v>0.7</c:v>
                </c:pt>
                <c:pt idx="11079">
                  <c:v>1.02</c:v>
                </c:pt>
                <c:pt idx="11080">
                  <c:v>1.5</c:v>
                </c:pt>
                <c:pt idx="11081">
                  <c:v>1.94</c:v>
                </c:pt>
                <c:pt idx="11082">
                  <c:v>2.1800000000000002</c:v>
                </c:pt>
                <c:pt idx="11083">
                  <c:v>2.42</c:v>
                </c:pt>
                <c:pt idx="11084">
                  <c:v>2.66</c:v>
                </c:pt>
                <c:pt idx="11085">
                  <c:v>3.06</c:v>
                </c:pt>
                <c:pt idx="11086">
                  <c:v>3.26</c:v>
                </c:pt>
                <c:pt idx="11087">
                  <c:v>3.62</c:v>
                </c:pt>
                <c:pt idx="11088">
                  <c:v>3.62</c:v>
                </c:pt>
                <c:pt idx="11089">
                  <c:v>3.38</c:v>
                </c:pt>
                <c:pt idx="11090">
                  <c:v>2.82</c:v>
                </c:pt>
                <c:pt idx="11091">
                  <c:v>2.06</c:v>
                </c:pt>
                <c:pt idx="11092">
                  <c:v>1.26</c:v>
                </c:pt>
                <c:pt idx="11093">
                  <c:v>0.57999999999999996</c:v>
                </c:pt>
                <c:pt idx="11094">
                  <c:v>0.02</c:v>
                </c:pt>
                <c:pt idx="11095">
                  <c:v>-0.38</c:v>
                </c:pt>
                <c:pt idx="11096">
                  <c:v>-0.9</c:v>
                </c:pt>
                <c:pt idx="11097">
                  <c:v>-1.42</c:v>
                </c:pt>
                <c:pt idx="11098">
                  <c:v>-1.7</c:v>
                </c:pt>
                <c:pt idx="11099">
                  <c:v>-1.78</c:v>
                </c:pt>
                <c:pt idx="11100">
                  <c:v>-1.74</c:v>
                </c:pt>
                <c:pt idx="11101">
                  <c:v>-1.62</c:v>
                </c:pt>
                <c:pt idx="11102">
                  <c:v>-1.38</c:v>
                </c:pt>
                <c:pt idx="11103">
                  <c:v>-1.1399999999999999</c:v>
                </c:pt>
                <c:pt idx="11104">
                  <c:v>-1.02</c:v>
                </c:pt>
                <c:pt idx="11105">
                  <c:v>-0.86</c:v>
                </c:pt>
                <c:pt idx="11106">
                  <c:v>-0.74</c:v>
                </c:pt>
                <c:pt idx="11107">
                  <c:v>-0.7</c:v>
                </c:pt>
                <c:pt idx="11108">
                  <c:v>-0.7</c:v>
                </c:pt>
                <c:pt idx="11109">
                  <c:v>-0.7</c:v>
                </c:pt>
                <c:pt idx="11110">
                  <c:v>-0.74</c:v>
                </c:pt>
                <c:pt idx="11111">
                  <c:v>-0.74</c:v>
                </c:pt>
                <c:pt idx="11112">
                  <c:v>-0.78</c:v>
                </c:pt>
                <c:pt idx="11113">
                  <c:v>-0.7</c:v>
                </c:pt>
                <c:pt idx="11114">
                  <c:v>-0.57999999999999996</c:v>
                </c:pt>
                <c:pt idx="11115">
                  <c:v>-0.5</c:v>
                </c:pt>
                <c:pt idx="11116">
                  <c:v>-0.46</c:v>
                </c:pt>
                <c:pt idx="11117">
                  <c:v>-0.46</c:v>
                </c:pt>
                <c:pt idx="11118">
                  <c:v>-0.46</c:v>
                </c:pt>
                <c:pt idx="11119">
                  <c:v>-0.38</c:v>
                </c:pt>
                <c:pt idx="11120">
                  <c:v>-0.38</c:v>
                </c:pt>
                <c:pt idx="11121">
                  <c:v>-0.34</c:v>
                </c:pt>
                <c:pt idx="11122">
                  <c:v>-0.3</c:v>
                </c:pt>
                <c:pt idx="11123">
                  <c:v>-0.26</c:v>
                </c:pt>
                <c:pt idx="11124">
                  <c:v>-0.22</c:v>
                </c:pt>
                <c:pt idx="11125">
                  <c:v>-0.22</c:v>
                </c:pt>
                <c:pt idx="11126">
                  <c:v>-0.18</c:v>
                </c:pt>
                <c:pt idx="11127">
                  <c:v>-0.14000000000000001</c:v>
                </c:pt>
                <c:pt idx="11128">
                  <c:v>-0.1</c:v>
                </c:pt>
                <c:pt idx="11129">
                  <c:v>0.06</c:v>
                </c:pt>
                <c:pt idx="11130">
                  <c:v>0.1</c:v>
                </c:pt>
                <c:pt idx="11131">
                  <c:v>0.18</c:v>
                </c:pt>
                <c:pt idx="11132">
                  <c:v>0.18</c:v>
                </c:pt>
                <c:pt idx="11133">
                  <c:v>0.1</c:v>
                </c:pt>
                <c:pt idx="11134">
                  <c:v>-0.1</c:v>
                </c:pt>
                <c:pt idx="11135">
                  <c:v>-0.34</c:v>
                </c:pt>
                <c:pt idx="11136">
                  <c:v>-0.54</c:v>
                </c:pt>
                <c:pt idx="11137">
                  <c:v>-0.66</c:v>
                </c:pt>
                <c:pt idx="11138">
                  <c:v>-0.82</c:v>
                </c:pt>
                <c:pt idx="11139">
                  <c:v>-0.98</c:v>
                </c:pt>
                <c:pt idx="11140">
                  <c:v>-1.1399999999999999</c:v>
                </c:pt>
                <c:pt idx="11141">
                  <c:v>-1.34</c:v>
                </c:pt>
                <c:pt idx="11142">
                  <c:v>-1.5</c:v>
                </c:pt>
                <c:pt idx="11143">
                  <c:v>-1.58</c:v>
                </c:pt>
                <c:pt idx="11144">
                  <c:v>-1.54</c:v>
                </c:pt>
                <c:pt idx="11145">
                  <c:v>-1.5</c:v>
                </c:pt>
                <c:pt idx="11146">
                  <c:v>-1.38</c:v>
                </c:pt>
                <c:pt idx="11147">
                  <c:v>-1.1399999999999999</c:v>
                </c:pt>
                <c:pt idx="11148">
                  <c:v>-0.9</c:v>
                </c:pt>
                <c:pt idx="11149">
                  <c:v>-0.74</c:v>
                </c:pt>
                <c:pt idx="11150">
                  <c:v>-0.54</c:v>
                </c:pt>
                <c:pt idx="11151">
                  <c:v>-0.26</c:v>
                </c:pt>
                <c:pt idx="11152">
                  <c:v>-0.14000000000000001</c:v>
                </c:pt>
                <c:pt idx="11153">
                  <c:v>-0.02</c:v>
                </c:pt>
                <c:pt idx="11154">
                  <c:v>0.02</c:v>
                </c:pt>
                <c:pt idx="11155">
                  <c:v>0.02</c:v>
                </c:pt>
                <c:pt idx="11156">
                  <c:v>0.06</c:v>
                </c:pt>
                <c:pt idx="11157">
                  <c:v>0.06</c:v>
                </c:pt>
                <c:pt idx="11158">
                  <c:v>0.02</c:v>
                </c:pt>
                <c:pt idx="11159">
                  <c:v>0.02</c:v>
                </c:pt>
                <c:pt idx="11160">
                  <c:v>0.02</c:v>
                </c:pt>
                <c:pt idx="11161">
                  <c:v>-0.02</c:v>
                </c:pt>
                <c:pt idx="11162">
                  <c:v>-0.02</c:v>
                </c:pt>
                <c:pt idx="11163">
                  <c:v>0.06</c:v>
                </c:pt>
                <c:pt idx="11164">
                  <c:v>0.18</c:v>
                </c:pt>
                <c:pt idx="11165">
                  <c:v>0.22</c:v>
                </c:pt>
                <c:pt idx="11166">
                  <c:v>0.26</c:v>
                </c:pt>
                <c:pt idx="11167">
                  <c:v>0.26</c:v>
                </c:pt>
                <c:pt idx="11168">
                  <c:v>0.34</c:v>
                </c:pt>
                <c:pt idx="11169">
                  <c:v>0.5</c:v>
                </c:pt>
                <c:pt idx="11170">
                  <c:v>0.86</c:v>
                </c:pt>
                <c:pt idx="11171">
                  <c:v>1.42</c:v>
                </c:pt>
                <c:pt idx="11172">
                  <c:v>1.98</c:v>
                </c:pt>
                <c:pt idx="11173">
                  <c:v>2.58</c:v>
                </c:pt>
                <c:pt idx="11174">
                  <c:v>2.98</c:v>
                </c:pt>
                <c:pt idx="11175">
                  <c:v>3.34</c:v>
                </c:pt>
                <c:pt idx="11176">
                  <c:v>3.7</c:v>
                </c:pt>
                <c:pt idx="11177">
                  <c:v>4.0599999999999996</c:v>
                </c:pt>
                <c:pt idx="11178">
                  <c:v>4.18</c:v>
                </c:pt>
                <c:pt idx="11179">
                  <c:v>4.1399999999999997</c:v>
                </c:pt>
                <c:pt idx="11180">
                  <c:v>3.78</c:v>
                </c:pt>
                <c:pt idx="11181">
                  <c:v>3.34</c:v>
                </c:pt>
                <c:pt idx="11182">
                  <c:v>2.78</c:v>
                </c:pt>
                <c:pt idx="11183">
                  <c:v>2.14</c:v>
                </c:pt>
                <c:pt idx="11184">
                  <c:v>1.46</c:v>
                </c:pt>
                <c:pt idx="11185">
                  <c:v>0.62</c:v>
                </c:pt>
                <c:pt idx="11186">
                  <c:v>-0.22</c:v>
                </c:pt>
                <c:pt idx="11187">
                  <c:v>-0.86</c:v>
                </c:pt>
                <c:pt idx="11188">
                  <c:v>-1.46</c:v>
                </c:pt>
                <c:pt idx="11189">
                  <c:v>-1.82</c:v>
                </c:pt>
                <c:pt idx="11190">
                  <c:v>-1.9</c:v>
                </c:pt>
                <c:pt idx="11191">
                  <c:v>-1.9</c:v>
                </c:pt>
                <c:pt idx="11192">
                  <c:v>-1.86</c:v>
                </c:pt>
                <c:pt idx="11193">
                  <c:v>-1.86</c:v>
                </c:pt>
                <c:pt idx="11194">
                  <c:v>-1.82</c:v>
                </c:pt>
                <c:pt idx="11195">
                  <c:v>-1.66</c:v>
                </c:pt>
                <c:pt idx="11196">
                  <c:v>-1.42</c:v>
                </c:pt>
                <c:pt idx="11197">
                  <c:v>-0.98</c:v>
                </c:pt>
                <c:pt idx="11198">
                  <c:v>-0.82</c:v>
                </c:pt>
                <c:pt idx="11199">
                  <c:v>-0.7</c:v>
                </c:pt>
                <c:pt idx="11200">
                  <c:v>-0.57999999999999996</c:v>
                </c:pt>
                <c:pt idx="11201">
                  <c:v>-0.54</c:v>
                </c:pt>
                <c:pt idx="11202">
                  <c:v>-0.46</c:v>
                </c:pt>
                <c:pt idx="11203">
                  <c:v>-0.46</c:v>
                </c:pt>
                <c:pt idx="11204">
                  <c:v>-0.42</c:v>
                </c:pt>
                <c:pt idx="11205">
                  <c:v>-0.46</c:v>
                </c:pt>
                <c:pt idx="11206">
                  <c:v>-0.5</c:v>
                </c:pt>
                <c:pt idx="11207">
                  <c:v>-0.54</c:v>
                </c:pt>
                <c:pt idx="11208">
                  <c:v>-0.54</c:v>
                </c:pt>
                <c:pt idx="11209">
                  <c:v>-0.46</c:v>
                </c:pt>
                <c:pt idx="11210">
                  <c:v>-0.34</c:v>
                </c:pt>
                <c:pt idx="11211">
                  <c:v>-0.34</c:v>
                </c:pt>
                <c:pt idx="11212">
                  <c:v>-0.34</c:v>
                </c:pt>
                <c:pt idx="11213">
                  <c:v>-0.34</c:v>
                </c:pt>
                <c:pt idx="11214">
                  <c:v>-0.22</c:v>
                </c:pt>
                <c:pt idx="11215">
                  <c:v>0.06</c:v>
                </c:pt>
                <c:pt idx="11216">
                  <c:v>0.14000000000000001</c:v>
                </c:pt>
                <c:pt idx="11217">
                  <c:v>0.18</c:v>
                </c:pt>
                <c:pt idx="11218">
                  <c:v>0.14000000000000001</c:v>
                </c:pt>
                <c:pt idx="11219">
                  <c:v>0.22</c:v>
                </c:pt>
                <c:pt idx="11220">
                  <c:v>0.22</c:v>
                </c:pt>
                <c:pt idx="11221">
                  <c:v>0.34</c:v>
                </c:pt>
                <c:pt idx="11222">
                  <c:v>0.38</c:v>
                </c:pt>
                <c:pt idx="11223">
                  <c:v>0.46</c:v>
                </c:pt>
                <c:pt idx="11224">
                  <c:v>0.34</c:v>
                </c:pt>
                <c:pt idx="11225">
                  <c:v>0.22</c:v>
                </c:pt>
                <c:pt idx="11226">
                  <c:v>0.06</c:v>
                </c:pt>
                <c:pt idx="11227">
                  <c:v>-0.14000000000000001</c:v>
                </c:pt>
                <c:pt idx="11228">
                  <c:v>-0.46</c:v>
                </c:pt>
                <c:pt idx="11229">
                  <c:v>-0.7</c:v>
                </c:pt>
                <c:pt idx="11230">
                  <c:v>-0.98</c:v>
                </c:pt>
                <c:pt idx="11231">
                  <c:v>-1.22</c:v>
                </c:pt>
                <c:pt idx="11232">
                  <c:v>-1.5</c:v>
                </c:pt>
                <c:pt idx="11233">
                  <c:v>-1.62</c:v>
                </c:pt>
                <c:pt idx="11234">
                  <c:v>-1.74</c:v>
                </c:pt>
                <c:pt idx="11235">
                  <c:v>-1.66</c:v>
                </c:pt>
                <c:pt idx="11236">
                  <c:v>-1.7</c:v>
                </c:pt>
                <c:pt idx="11237">
                  <c:v>-1.62</c:v>
                </c:pt>
                <c:pt idx="11238">
                  <c:v>-1.54</c:v>
                </c:pt>
                <c:pt idx="11239">
                  <c:v>-1.3</c:v>
                </c:pt>
                <c:pt idx="11240">
                  <c:v>-1.02</c:v>
                </c:pt>
                <c:pt idx="11241">
                  <c:v>-0.7</c:v>
                </c:pt>
                <c:pt idx="11242">
                  <c:v>-0.54</c:v>
                </c:pt>
                <c:pt idx="11243">
                  <c:v>-0.3</c:v>
                </c:pt>
                <c:pt idx="11244">
                  <c:v>-0.22</c:v>
                </c:pt>
                <c:pt idx="11245">
                  <c:v>-0.1</c:v>
                </c:pt>
                <c:pt idx="11246">
                  <c:v>-0.06</c:v>
                </c:pt>
                <c:pt idx="11247">
                  <c:v>0.02</c:v>
                </c:pt>
                <c:pt idx="11248">
                  <c:v>0.02</c:v>
                </c:pt>
                <c:pt idx="11249">
                  <c:v>0.02</c:v>
                </c:pt>
                <c:pt idx="11250">
                  <c:v>0.06</c:v>
                </c:pt>
                <c:pt idx="11251">
                  <c:v>-0.02</c:v>
                </c:pt>
                <c:pt idx="11252">
                  <c:v>-0.02</c:v>
                </c:pt>
                <c:pt idx="11253">
                  <c:v>0.02</c:v>
                </c:pt>
                <c:pt idx="11254">
                  <c:v>0.02</c:v>
                </c:pt>
                <c:pt idx="11255">
                  <c:v>0.1</c:v>
                </c:pt>
                <c:pt idx="11256">
                  <c:v>0.06</c:v>
                </c:pt>
                <c:pt idx="11257">
                  <c:v>0.1</c:v>
                </c:pt>
                <c:pt idx="11258">
                  <c:v>0.06</c:v>
                </c:pt>
                <c:pt idx="11259">
                  <c:v>0.18</c:v>
                </c:pt>
                <c:pt idx="11260">
                  <c:v>0.3</c:v>
                </c:pt>
                <c:pt idx="11261">
                  <c:v>0.54</c:v>
                </c:pt>
                <c:pt idx="11262">
                  <c:v>0.82</c:v>
                </c:pt>
                <c:pt idx="11263">
                  <c:v>1.22</c:v>
                </c:pt>
                <c:pt idx="11264">
                  <c:v>1.66</c:v>
                </c:pt>
                <c:pt idx="11265">
                  <c:v>2.1800000000000002</c:v>
                </c:pt>
                <c:pt idx="11266">
                  <c:v>2.7</c:v>
                </c:pt>
                <c:pt idx="11267">
                  <c:v>3.14</c:v>
                </c:pt>
                <c:pt idx="11268">
                  <c:v>3.46</c:v>
                </c:pt>
                <c:pt idx="11269">
                  <c:v>3.7</c:v>
                </c:pt>
                <c:pt idx="11270">
                  <c:v>3.78</c:v>
                </c:pt>
                <c:pt idx="11271">
                  <c:v>3.74</c:v>
                </c:pt>
                <c:pt idx="11272">
                  <c:v>3.58</c:v>
                </c:pt>
                <c:pt idx="11273">
                  <c:v>3.42</c:v>
                </c:pt>
                <c:pt idx="11274">
                  <c:v>2.9</c:v>
                </c:pt>
                <c:pt idx="11275">
                  <c:v>2.1800000000000002</c:v>
                </c:pt>
                <c:pt idx="11276">
                  <c:v>1.26</c:v>
                </c:pt>
                <c:pt idx="11277">
                  <c:v>0.34</c:v>
                </c:pt>
                <c:pt idx="11278">
                  <c:v>-0.34</c:v>
                </c:pt>
                <c:pt idx="11279">
                  <c:v>-0.86</c:v>
                </c:pt>
                <c:pt idx="11280">
                  <c:v>-1.3</c:v>
                </c:pt>
                <c:pt idx="11281">
                  <c:v>-1.54</c:v>
                </c:pt>
                <c:pt idx="11282">
                  <c:v>-1.74</c:v>
                </c:pt>
                <c:pt idx="11283">
                  <c:v>-1.9</c:v>
                </c:pt>
                <c:pt idx="11284">
                  <c:v>-1.86</c:v>
                </c:pt>
                <c:pt idx="11285">
                  <c:v>-1.7</c:v>
                </c:pt>
                <c:pt idx="11286">
                  <c:v>-1.5</c:v>
                </c:pt>
                <c:pt idx="11287">
                  <c:v>-1.22</c:v>
                </c:pt>
                <c:pt idx="11288">
                  <c:v>-0.98</c:v>
                </c:pt>
                <c:pt idx="11289">
                  <c:v>-0.82</c:v>
                </c:pt>
                <c:pt idx="11290">
                  <c:v>-0.78</c:v>
                </c:pt>
                <c:pt idx="11291">
                  <c:v>-0.7</c:v>
                </c:pt>
                <c:pt idx="11292">
                  <c:v>-0.66</c:v>
                </c:pt>
                <c:pt idx="11293">
                  <c:v>-0.62</c:v>
                </c:pt>
                <c:pt idx="11294">
                  <c:v>-0.54</c:v>
                </c:pt>
                <c:pt idx="11295">
                  <c:v>-0.54</c:v>
                </c:pt>
                <c:pt idx="11296">
                  <c:v>-0.57999999999999996</c:v>
                </c:pt>
                <c:pt idx="11297">
                  <c:v>-0.54</c:v>
                </c:pt>
                <c:pt idx="11298">
                  <c:v>-0.46</c:v>
                </c:pt>
                <c:pt idx="11299">
                  <c:v>-0.38</c:v>
                </c:pt>
                <c:pt idx="11300">
                  <c:v>-0.34</c:v>
                </c:pt>
                <c:pt idx="11301">
                  <c:v>-0.26</c:v>
                </c:pt>
                <c:pt idx="11302">
                  <c:v>-0.3</c:v>
                </c:pt>
                <c:pt idx="11303">
                  <c:v>-0.22</c:v>
                </c:pt>
                <c:pt idx="11304">
                  <c:v>-0.26</c:v>
                </c:pt>
                <c:pt idx="11305">
                  <c:v>-0.22</c:v>
                </c:pt>
                <c:pt idx="11306">
                  <c:v>-0.06</c:v>
                </c:pt>
                <c:pt idx="11307">
                  <c:v>0.06</c:v>
                </c:pt>
                <c:pt idx="11308">
                  <c:v>0.06</c:v>
                </c:pt>
                <c:pt idx="11309">
                  <c:v>0.14000000000000001</c:v>
                </c:pt>
                <c:pt idx="11310">
                  <c:v>0.18</c:v>
                </c:pt>
                <c:pt idx="11311">
                  <c:v>0.26</c:v>
                </c:pt>
                <c:pt idx="11312">
                  <c:v>0.3</c:v>
                </c:pt>
                <c:pt idx="11313">
                  <c:v>0.42</c:v>
                </c:pt>
                <c:pt idx="11314">
                  <c:v>0.42</c:v>
                </c:pt>
                <c:pt idx="11315">
                  <c:v>0.42</c:v>
                </c:pt>
                <c:pt idx="11316">
                  <c:v>0.38</c:v>
                </c:pt>
                <c:pt idx="11317">
                  <c:v>0.3</c:v>
                </c:pt>
                <c:pt idx="11318">
                  <c:v>0.1</c:v>
                </c:pt>
                <c:pt idx="11319">
                  <c:v>-0.14000000000000001</c:v>
                </c:pt>
                <c:pt idx="11320">
                  <c:v>-0.42</c:v>
                </c:pt>
                <c:pt idx="11321">
                  <c:v>-0.74</c:v>
                </c:pt>
                <c:pt idx="11322">
                  <c:v>-1.02</c:v>
                </c:pt>
                <c:pt idx="11323">
                  <c:v>-1.18</c:v>
                </c:pt>
                <c:pt idx="11324">
                  <c:v>-1.38</c:v>
                </c:pt>
                <c:pt idx="11325">
                  <c:v>-1.5</c:v>
                </c:pt>
                <c:pt idx="11326">
                  <c:v>-1.66</c:v>
                </c:pt>
                <c:pt idx="11327">
                  <c:v>-1.7</c:v>
                </c:pt>
                <c:pt idx="11328">
                  <c:v>-1.74</c:v>
                </c:pt>
                <c:pt idx="11329">
                  <c:v>-1.62</c:v>
                </c:pt>
                <c:pt idx="11330">
                  <c:v>-1.42</c:v>
                </c:pt>
                <c:pt idx="11331">
                  <c:v>-1.18</c:v>
                </c:pt>
                <c:pt idx="11332">
                  <c:v>-0.9</c:v>
                </c:pt>
                <c:pt idx="11333">
                  <c:v>-0.7</c:v>
                </c:pt>
                <c:pt idx="11334">
                  <c:v>-0.5</c:v>
                </c:pt>
                <c:pt idx="11335">
                  <c:v>-0.34</c:v>
                </c:pt>
                <c:pt idx="11336">
                  <c:v>-0.22</c:v>
                </c:pt>
                <c:pt idx="11337">
                  <c:v>-0.1</c:v>
                </c:pt>
                <c:pt idx="11338">
                  <c:v>-0.02</c:v>
                </c:pt>
                <c:pt idx="11339">
                  <c:v>0.02</c:v>
                </c:pt>
                <c:pt idx="11340">
                  <c:v>0.02</c:v>
                </c:pt>
                <c:pt idx="11341">
                  <c:v>0.06</c:v>
                </c:pt>
                <c:pt idx="11342">
                  <c:v>-0.02</c:v>
                </c:pt>
                <c:pt idx="11343">
                  <c:v>0.02</c:v>
                </c:pt>
                <c:pt idx="11344">
                  <c:v>0.02</c:v>
                </c:pt>
                <c:pt idx="11345">
                  <c:v>0.1</c:v>
                </c:pt>
                <c:pt idx="11346">
                  <c:v>0.14000000000000001</c:v>
                </c:pt>
                <c:pt idx="11347">
                  <c:v>0.14000000000000001</c:v>
                </c:pt>
                <c:pt idx="11348">
                  <c:v>0.14000000000000001</c:v>
                </c:pt>
                <c:pt idx="11349">
                  <c:v>0.18</c:v>
                </c:pt>
                <c:pt idx="11350">
                  <c:v>0.26</c:v>
                </c:pt>
                <c:pt idx="11351">
                  <c:v>0.34</c:v>
                </c:pt>
                <c:pt idx="11352">
                  <c:v>0.26</c:v>
                </c:pt>
                <c:pt idx="11353">
                  <c:v>0.22</c:v>
                </c:pt>
                <c:pt idx="11354">
                  <c:v>0.26</c:v>
                </c:pt>
                <c:pt idx="11355">
                  <c:v>0.3</c:v>
                </c:pt>
                <c:pt idx="11356">
                  <c:v>0.3</c:v>
                </c:pt>
                <c:pt idx="11357">
                  <c:v>0.34</c:v>
                </c:pt>
                <c:pt idx="11358">
                  <c:v>0.46</c:v>
                </c:pt>
                <c:pt idx="11359">
                  <c:v>0.62</c:v>
                </c:pt>
                <c:pt idx="11360">
                  <c:v>0.82</c:v>
                </c:pt>
                <c:pt idx="11361">
                  <c:v>1.18</c:v>
                </c:pt>
                <c:pt idx="11362">
                  <c:v>1.5</c:v>
                </c:pt>
                <c:pt idx="11363">
                  <c:v>1.78</c:v>
                </c:pt>
                <c:pt idx="11364">
                  <c:v>1.98</c:v>
                </c:pt>
                <c:pt idx="11365">
                  <c:v>2.14</c:v>
                </c:pt>
                <c:pt idx="11366">
                  <c:v>2.38</c:v>
                </c:pt>
                <c:pt idx="11367">
                  <c:v>2.7</c:v>
                </c:pt>
                <c:pt idx="11368">
                  <c:v>3.02</c:v>
                </c:pt>
                <c:pt idx="11369">
                  <c:v>3.18</c:v>
                </c:pt>
                <c:pt idx="11370">
                  <c:v>3.14</c:v>
                </c:pt>
                <c:pt idx="11371">
                  <c:v>3.06</c:v>
                </c:pt>
                <c:pt idx="11372">
                  <c:v>2.78</c:v>
                </c:pt>
                <c:pt idx="11373">
                  <c:v>2.54</c:v>
                </c:pt>
                <c:pt idx="11374">
                  <c:v>2.1800000000000002</c:v>
                </c:pt>
                <c:pt idx="11375">
                  <c:v>1.78</c:v>
                </c:pt>
                <c:pt idx="11376">
                  <c:v>1.22</c:v>
                </c:pt>
                <c:pt idx="11377">
                  <c:v>0.62</c:v>
                </c:pt>
                <c:pt idx="11378">
                  <c:v>-0.06</c:v>
                </c:pt>
                <c:pt idx="11379">
                  <c:v>-0.54</c:v>
                </c:pt>
                <c:pt idx="11380">
                  <c:v>-0.9</c:v>
                </c:pt>
                <c:pt idx="11381">
                  <c:v>-1.18</c:v>
                </c:pt>
                <c:pt idx="11382">
                  <c:v>-1.38</c:v>
                </c:pt>
                <c:pt idx="11383">
                  <c:v>-1.54</c:v>
                </c:pt>
                <c:pt idx="11384">
                  <c:v>-1.58</c:v>
                </c:pt>
                <c:pt idx="11385">
                  <c:v>-1.62</c:v>
                </c:pt>
                <c:pt idx="11386">
                  <c:v>-1.46</c:v>
                </c:pt>
                <c:pt idx="11387">
                  <c:v>-1.18</c:v>
                </c:pt>
                <c:pt idx="11388">
                  <c:v>-0.94</c:v>
                </c:pt>
                <c:pt idx="11389">
                  <c:v>-0.78</c:v>
                </c:pt>
                <c:pt idx="11390">
                  <c:v>-0.74</c:v>
                </c:pt>
                <c:pt idx="11391">
                  <c:v>-0.74</c:v>
                </c:pt>
                <c:pt idx="11392">
                  <c:v>-0.74</c:v>
                </c:pt>
                <c:pt idx="11393">
                  <c:v>-0.78</c:v>
                </c:pt>
                <c:pt idx="11394">
                  <c:v>-0.74</c:v>
                </c:pt>
                <c:pt idx="11395">
                  <c:v>-0.74</c:v>
                </c:pt>
                <c:pt idx="11396">
                  <c:v>-0.74</c:v>
                </c:pt>
                <c:pt idx="11397">
                  <c:v>-0.74</c:v>
                </c:pt>
                <c:pt idx="11398">
                  <c:v>-0.7</c:v>
                </c:pt>
                <c:pt idx="11399">
                  <c:v>-0.57999999999999996</c:v>
                </c:pt>
                <c:pt idx="11400">
                  <c:v>-0.5</c:v>
                </c:pt>
                <c:pt idx="11401">
                  <c:v>-0.38</c:v>
                </c:pt>
                <c:pt idx="11402">
                  <c:v>-0.38</c:v>
                </c:pt>
                <c:pt idx="11403">
                  <c:v>-0.3</c:v>
                </c:pt>
                <c:pt idx="11404">
                  <c:v>-0.3</c:v>
                </c:pt>
                <c:pt idx="11405">
                  <c:v>-0.22</c:v>
                </c:pt>
                <c:pt idx="11406">
                  <c:v>-0.22</c:v>
                </c:pt>
                <c:pt idx="11407">
                  <c:v>-0.14000000000000001</c:v>
                </c:pt>
                <c:pt idx="11408">
                  <c:v>-0.18</c:v>
                </c:pt>
                <c:pt idx="11409">
                  <c:v>-0.14000000000000001</c:v>
                </c:pt>
                <c:pt idx="11410">
                  <c:v>-0.1</c:v>
                </c:pt>
                <c:pt idx="11411">
                  <c:v>-0.06</c:v>
                </c:pt>
                <c:pt idx="11412">
                  <c:v>0.02</c:v>
                </c:pt>
                <c:pt idx="11413">
                  <c:v>0.1</c:v>
                </c:pt>
                <c:pt idx="11414">
                  <c:v>0.14000000000000001</c:v>
                </c:pt>
                <c:pt idx="11415">
                  <c:v>0.06</c:v>
                </c:pt>
                <c:pt idx="11416">
                  <c:v>-0.02</c:v>
                </c:pt>
                <c:pt idx="11417">
                  <c:v>-0.14000000000000001</c:v>
                </c:pt>
                <c:pt idx="11418">
                  <c:v>-0.34</c:v>
                </c:pt>
                <c:pt idx="11419">
                  <c:v>-0.46</c:v>
                </c:pt>
                <c:pt idx="11420">
                  <c:v>-0.66</c:v>
                </c:pt>
                <c:pt idx="11421">
                  <c:v>-0.86</c:v>
                </c:pt>
                <c:pt idx="11422">
                  <c:v>-0.94</c:v>
                </c:pt>
                <c:pt idx="11423">
                  <c:v>-1.1000000000000001</c:v>
                </c:pt>
                <c:pt idx="11424">
                  <c:v>-1.22</c:v>
                </c:pt>
                <c:pt idx="11425">
                  <c:v>-1.3</c:v>
                </c:pt>
                <c:pt idx="11426">
                  <c:v>-1.3</c:v>
                </c:pt>
                <c:pt idx="11427">
                  <c:v>-1.34</c:v>
                </c:pt>
                <c:pt idx="11428">
                  <c:v>-1.34</c:v>
                </c:pt>
                <c:pt idx="11429">
                  <c:v>-1.22</c:v>
                </c:pt>
                <c:pt idx="11430">
                  <c:v>-1.22</c:v>
                </c:pt>
                <c:pt idx="11431">
                  <c:v>-1.02</c:v>
                </c:pt>
                <c:pt idx="11432">
                  <c:v>-0.86</c:v>
                </c:pt>
                <c:pt idx="11433">
                  <c:v>-0.7</c:v>
                </c:pt>
                <c:pt idx="11434">
                  <c:v>-0.54</c:v>
                </c:pt>
                <c:pt idx="11435">
                  <c:v>-0.38</c:v>
                </c:pt>
                <c:pt idx="11436">
                  <c:v>-0.34</c:v>
                </c:pt>
                <c:pt idx="11437">
                  <c:v>-0.26</c:v>
                </c:pt>
                <c:pt idx="11438">
                  <c:v>-0.14000000000000001</c:v>
                </c:pt>
                <c:pt idx="11439">
                  <c:v>-0.1</c:v>
                </c:pt>
                <c:pt idx="11440">
                  <c:v>-0.06</c:v>
                </c:pt>
                <c:pt idx="11441">
                  <c:v>-0.06</c:v>
                </c:pt>
                <c:pt idx="11442">
                  <c:v>-0.02</c:v>
                </c:pt>
                <c:pt idx="11443">
                  <c:v>-0.1</c:v>
                </c:pt>
                <c:pt idx="11444">
                  <c:v>-0.1</c:v>
                </c:pt>
                <c:pt idx="11445">
                  <c:v>-0.06</c:v>
                </c:pt>
                <c:pt idx="11446">
                  <c:v>0.06</c:v>
                </c:pt>
                <c:pt idx="11447">
                  <c:v>0.18</c:v>
                </c:pt>
                <c:pt idx="11448">
                  <c:v>0.26</c:v>
                </c:pt>
                <c:pt idx="11449">
                  <c:v>0.46</c:v>
                </c:pt>
                <c:pt idx="11450">
                  <c:v>0.74</c:v>
                </c:pt>
                <c:pt idx="11451">
                  <c:v>1.42</c:v>
                </c:pt>
                <c:pt idx="11452">
                  <c:v>2.06</c:v>
                </c:pt>
                <c:pt idx="11453">
                  <c:v>2.58</c:v>
                </c:pt>
                <c:pt idx="11454">
                  <c:v>2.9</c:v>
                </c:pt>
                <c:pt idx="11455">
                  <c:v>3.18</c:v>
                </c:pt>
                <c:pt idx="11456">
                  <c:v>3.38</c:v>
                </c:pt>
                <c:pt idx="11457">
                  <c:v>3.78</c:v>
                </c:pt>
                <c:pt idx="11458">
                  <c:v>4.18</c:v>
                </c:pt>
                <c:pt idx="11459">
                  <c:v>4.38</c:v>
                </c:pt>
                <c:pt idx="11460">
                  <c:v>4.3</c:v>
                </c:pt>
                <c:pt idx="11461">
                  <c:v>3.86</c:v>
                </c:pt>
                <c:pt idx="11462">
                  <c:v>3.02</c:v>
                </c:pt>
                <c:pt idx="11463">
                  <c:v>1.98</c:v>
                </c:pt>
                <c:pt idx="11464">
                  <c:v>1.02</c:v>
                </c:pt>
                <c:pt idx="11465">
                  <c:v>0.42</c:v>
                </c:pt>
                <c:pt idx="11466">
                  <c:v>-0.1</c:v>
                </c:pt>
                <c:pt idx="11467">
                  <c:v>-0.62</c:v>
                </c:pt>
                <c:pt idx="11468">
                  <c:v>-1.22</c:v>
                </c:pt>
                <c:pt idx="11469">
                  <c:v>-1.86</c:v>
                </c:pt>
                <c:pt idx="11470">
                  <c:v>-2.2999999999999998</c:v>
                </c:pt>
                <c:pt idx="11471">
                  <c:v>-2.42</c:v>
                </c:pt>
                <c:pt idx="11472">
                  <c:v>-2.34</c:v>
                </c:pt>
                <c:pt idx="11473">
                  <c:v>-2.06</c:v>
                </c:pt>
                <c:pt idx="11474">
                  <c:v>-1.74</c:v>
                </c:pt>
                <c:pt idx="11475">
                  <c:v>-1.42</c:v>
                </c:pt>
                <c:pt idx="11476">
                  <c:v>-1.3</c:v>
                </c:pt>
                <c:pt idx="11477">
                  <c:v>-1.18</c:v>
                </c:pt>
                <c:pt idx="11478">
                  <c:v>-1.1000000000000001</c:v>
                </c:pt>
                <c:pt idx="11479">
                  <c:v>-0.86</c:v>
                </c:pt>
                <c:pt idx="11480">
                  <c:v>-0.78</c:v>
                </c:pt>
                <c:pt idx="11481">
                  <c:v>-0.78</c:v>
                </c:pt>
                <c:pt idx="11482">
                  <c:v>-0.74</c:v>
                </c:pt>
                <c:pt idx="11483">
                  <c:v>-0.7</c:v>
                </c:pt>
                <c:pt idx="11484">
                  <c:v>-0.7</c:v>
                </c:pt>
                <c:pt idx="11485">
                  <c:v>-0.54</c:v>
                </c:pt>
                <c:pt idx="11486">
                  <c:v>-0.34</c:v>
                </c:pt>
                <c:pt idx="11487">
                  <c:v>-0.26</c:v>
                </c:pt>
                <c:pt idx="11488">
                  <c:v>-0.22</c:v>
                </c:pt>
                <c:pt idx="11489">
                  <c:v>-0.18</c:v>
                </c:pt>
                <c:pt idx="11490">
                  <c:v>-0.14000000000000001</c:v>
                </c:pt>
                <c:pt idx="11491">
                  <c:v>-0.06</c:v>
                </c:pt>
                <c:pt idx="11492">
                  <c:v>-0.1</c:v>
                </c:pt>
                <c:pt idx="11493">
                  <c:v>-0.02</c:v>
                </c:pt>
                <c:pt idx="11494">
                  <c:v>0.02</c:v>
                </c:pt>
                <c:pt idx="11495">
                  <c:v>0.14000000000000001</c:v>
                </c:pt>
                <c:pt idx="11496">
                  <c:v>0.18</c:v>
                </c:pt>
                <c:pt idx="11497">
                  <c:v>0.26</c:v>
                </c:pt>
                <c:pt idx="11498">
                  <c:v>0.3</c:v>
                </c:pt>
                <c:pt idx="11499">
                  <c:v>0.38</c:v>
                </c:pt>
                <c:pt idx="11500">
                  <c:v>0.46</c:v>
                </c:pt>
                <c:pt idx="11501">
                  <c:v>0.62</c:v>
                </c:pt>
                <c:pt idx="11502">
                  <c:v>0.62</c:v>
                </c:pt>
                <c:pt idx="11503">
                  <c:v>0.74</c:v>
                </c:pt>
                <c:pt idx="11504">
                  <c:v>0.62</c:v>
                </c:pt>
                <c:pt idx="11505">
                  <c:v>0.42</c:v>
                </c:pt>
                <c:pt idx="11506">
                  <c:v>0.1</c:v>
                </c:pt>
                <c:pt idx="11507">
                  <c:v>-0.22</c:v>
                </c:pt>
                <c:pt idx="11508">
                  <c:v>-0.46</c:v>
                </c:pt>
                <c:pt idx="11509">
                  <c:v>-0.62</c:v>
                </c:pt>
                <c:pt idx="11510">
                  <c:v>-0.74</c:v>
                </c:pt>
                <c:pt idx="11511">
                  <c:v>-1.02</c:v>
                </c:pt>
                <c:pt idx="11512">
                  <c:v>-1.3</c:v>
                </c:pt>
                <c:pt idx="11513">
                  <c:v>-1.54</c:v>
                </c:pt>
                <c:pt idx="11514">
                  <c:v>-1.82</c:v>
                </c:pt>
                <c:pt idx="11515">
                  <c:v>-1.86</c:v>
                </c:pt>
                <c:pt idx="11516">
                  <c:v>-1.74</c:v>
                </c:pt>
                <c:pt idx="11517">
                  <c:v>-1.54</c:v>
                </c:pt>
                <c:pt idx="11518">
                  <c:v>-1.38</c:v>
                </c:pt>
                <c:pt idx="11519">
                  <c:v>-1.18</c:v>
                </c:pt>
                <c:pt idx="11520">
                  <c:v>-1.06</c:v>
                </c:pt>
                <c:pt idx="11521">
                  <c:v>-0.9</c:v>
                </c:pt>
                <c:pt idx="11522">
                  <c:v>-0.7</c:v>
                </c:pt>
                <c:pt idx="11523">
                  <c:v>-0.46</c:v>
                </c:pt>
                <c:pt idx="11524">
                  <c:v>-0.26</c:v>
                </c:pt>
                <c:pt idx="11525">
                  <c:v>-0.1</c:v>
                </c:pt>
                <c:pt idx="11526">
                  <c:v>0.02</c:v>
                </c:pt>
                <c:pt idx="11527">
                  <c:v>0.06</c:v>
                </c:pt>
                <c:pt idx="11528">
                  <c:v>0.02</c:v>
                </c:pt>
                <c:pt idx="11529">
                  <c:v>0.1</c:v>
                </c:pt>
                <c:pt idx="11530">
                  <c:v>0.02</c:v>
                </c:pt>
                <c:pt idx="11531">
                  <c:v>0.06</c:v>
                </c:pt>
                <c:pt idx="11532">
                  <c:v>0.1</c:v>
                </c:pt>
                <c:pt idx="11533">
                  <c:v>0.1</c:v>
                </c:pt>
                <c:pt idx="11534">
                  <c:v>0.1</c:v>
                </c:pt>
                <c:pt idx="11535">
                  <c:v>0.1</c:v>
                </c:pt>
                <c:pt idx="11536">
                  <c:v>0.22</c:v>
                </c:pt>
                <c:pt idx="11537">
                  <c:v>0.3</c:v>
                </c:pt>
                <c:pt idx="11538">
                  <c:v>0.34</c:v>
                </c:pt>
                <c:pt idx="11539">
                  <c:v>0.34</c:v>
                </c:pt>
                <c:pt idx="11540">
                  <c:v>0.3</c:v>
                </c:pt>
                <c:pt idx="11541">
                  <c:v>0.34</c:v>
                </c:pt>
                <c:pt idx="11542">
                  <c:v>0.26</c:v>
                </c:pt>
                <c:pt idx="11543">
                  <c:v>0.34</c:v>
                </c:pt>
                <c:pt idx="11544">
                  <c:v>0.34</c:v>
                </c:pt>
                <c:pt idx="11545">
                  <c:v>0.3</c:v>
                </c:pt>
                <c:pt idx="11546">
                  <c:v>0.3</c:v>
                </c:pt>
                <c:pt idx="11547">
                  <c:v>0.3</c:v>
                </c:pt>
                <c:pt idx="11548">
                  <c:v>0.26</c:v>
                </c:pt>
                <c:pt idx="11549">
                  <c:v>0.3</c:v>
                </c:pt>
                <c:pt idx="11550">
                  <c:v>0.38</c:v>
                </c:pt>
                <c:pt idx="11551">
                  <c:v>0.7</c:v>
                </c:pt>
                <c:pt idx="11552">
                  <c:v>1.02</c:v>
                </c:pt>
                <c:pt idx="11553">
                  <c:v>1.54</c:v>
                </c:pt>
                <c:pt idx="11554">
                  <c:v>1.98</c:v>
                </c:pt>
                <c:pt idx="11555">
                  <c:v>2.34</c:v>
                </c:pt>
                <c:pt idx="11556">
                  <c:v>2.66</c:v>
                </c:pt>
                <c:pt idx="11557">
                  <c:v>2.98</c:v>
                </c:pt>
                <c:pt idx="11558">
                  <c:v>3.26</c:v>
                </c:pt>
                <c:pt idx="11559">
                  <c:v>3.38</c:v>
                </c:pt>
                <c:pt idx="11560">
                  <c:v>3.5</c:v>
                </c:pt>
                <c:pt idx="11561">
                  <c:v>3.5</c:v>
                </c:pt>
                <c:pt idx="11562">
                  <c:v>3.34</c:v>
                </c:pt>
                <c:pt idx="11563">
                  <c:v>2.98</c:v>
                </c:pt>
                <c:pt idx="11564">
                  <c:v>2.42</c:v>
                </c:pt>
                <c:pt idx="11565">
                  <c:v>1.74</c:v>
                </c:pt>
                <c:pt idx="11566">
                  <c:v>1.02</c:v>
                </c:pt>
                <c:pt idx="11567">
                  <c:v>0.34</c:v>
                </c:pt>
                <c:pt idx="11568">
                  <c:v>-0.26</c:v>
                </c:pt>
                <c:pt idx="11569">
                  <c:v>-0.66</c:v>
                </c:pt>
                <c:pt idx="11570">
                  <c:v>-1.06</c:v>
                </c:pt>
                <c:pt idx="11571">
                  <c:v>-1.34</c:v>
                </c:pt>
                <c:pt idx="11572">
                  <c:v>-1.54</c:v>
                </c:pt>
                <c:pt idx="11573">
                  <c:v>-1.62</c:v>
                </c:pt>
                <c:pt idx="11574">
                  <c:v>-1.62</c:v>
                </c:pt>
                <c:pt idx="11575">
                  <c:v>-1.58</c:v>
                </c:pt>
                <c:pt idx="11576">
                  <c:v>-1.46</c:v>
                </c:pt>
                <c:pt idx="11577">
                  <c:v>-1.26</c:v>
                </c:pt>
                <c:pt idx="11578">
                  <c:v>-1.1000000000000001</c:v>
                </c:pt>
                <c:pt idx="11579">
                  <c:v>-0.9</c:v>
                </c:pt>
                <c:pt idx="11580">
                  <c:v>-0.9</c:v>
                </c:pt>
                <c:pt idx="11581">
                  <c:v>-0.78</c:v>
                </c:pt>
                <c:pt idx="11582">
                  <c:v>-0.78</c:v>
                </c:pt>
                <c:pt idx="11583">
                  <c:v>-0.7</c:v>
                </c:pt>
                <c:pt idx="11584">
                  <c:v>-0.78</c:v>
                </c:pt>
                <c:pt idx="11585">
                  <c:v>-0.7</c:v>
                </c:pt>
                <c:pt idx="11586">
                  <c:v>-0.7</c:v>
                </c:pt>
                <c:pt idx="11587">
                  <c:v>-0.57999999999999996</c:v>
                </c:pt>
                <c:pt idx="11588">
                  <c:v>-0.57999999999999996</c:v>
                </c:pt>
                <c:pt idx="11589">
                  <c:v>-0.54</c:v>
                </c:pt>
                <c:pt idx="11590">
                  <c:v>-0.54</c:v>
                </c:pt>
                <c:pt idx="11591">
                  <c:v>-0.46</c:v>
                </c:pt>
                <c:pt idx="11592">
                  <c:v>-0.42</c:v>
                </c:pt>
                <c:pt idx="11593">
                  <c:v>-0.5</c:v>
                </c:pt>
                <c:pt idx="11594">
                  <c:v>-0.42</c:v>
                </c:pt>
                <c:pt idx="11595">
                  <c:v>-0.38</c:v>
                </c:pt>
                <c:pt idx="11596">
                  <c:v>-0.26</c:v>
                </c:pt>
                <c:pt idx="11597">
                  <c:v>-0.18</c:v>
                </c:pt>
                <c:pt idx="11598">
                  <c:v>-0.18</c:v>
                </c:pt>
                <c:pt idx="11599">
                  <c:v>-0.14000000000000001</c:v>
                </c:pt>
                <c:pt idx="11600">
                  <c:v>-0.06</c:v>
                </c:pt>
                <c:pt idx="11601">
                  <c:v>0.02</c:v>
                </c:pt>
                <c:pt idx="11602">
                  <c:v>0.1</c:v>
                </c:pt>
                <c:pt idx="11603">
                  <c:v>0.1</c:v>
                </c:pt>
                <c:pt idx="11604">
                  <c:v>0.18</c:v>
                </c:pt>
                <c:pt idx="11605">
                  <c:v>0.18</c:v>
                </c:pt>
                <c:pt idx="11606">
                  <c:v>0.1</c:v>
                </c:pt>
                <c:pt idx="11607">
                  <c:v>-0.02</c:v>
                </c:pt>
                <c:pt idx="11608">
                  <c:v>-0.22</c:v>
                </c:pt>
                <c:pt idx="11609">
                  <c:v>-0.5</c:v>
                </c:pt>
                <c:pt idx="11610">
                  <c:v>-0.66</c:v>
                </c:pt>
                <c:pt idx="11611">
                  <c:v>-0.86</c:v>
                </c:pt>
                <c:pt idx="11612">
                  <c:v>-1.02</c:v>
                </c:pt>
                <c:pt idx="11613">
                  <c:v>-1.18</c:v>
                </c:pt>
                <c:pt idx="11614">
                  <c:v>-1.3</c:v>
                </c:pt>
                <c:pt idx="11615">
                  <c:v>-1.42</c:v>
                </c:pt>
                <c:pt idx="11616">
                  <c:v>-1.54</c:v>
                </c:pt>
                <c:pt idx="11617">
                  <c:v>-1.54</c:v>
                </c:pt>
                <c:pt idx="11618">
                  <c:v>-1.5</c:v>
                </c:pt>
                <c:pt idx="11619">
                  <c:v>-1.38</c:v>
                </c:pt>
                <c:pt idx="11620">
                  <c:v>-1.22</c:v>
                </c:pt>
                <c:pt idx="11621">
                  <c:v>-1.06</c:v>
                </c:pt>
                <c:pt idx="11622">
                  <c:v>-0.78</c:v>
                </c:pt>
                <c:pt idx="11623">
                  <c:v>-0.57999999999999996</c:v>
                </c:pt>
                <c:pt idx="11624">
                  <c:v>-0.46</c:v>
                </c:pt>
                <c:pt idx="11625">
                  <c:v>-0.3</c:v>
                </c:pt>
                <c:pt idx="11626">
                  <c:v>-0.18</c:v>
                </c:pt>
                <c:pt idx="11627">
                  <c:v>-0.1</c:v>
                </c:pt>
                <c:pt idx="11628">
                  <c:v>-0.06</c:v>
                </c:pt>
                <c:pt idx="11629">
                  <c:v>0.02</c:v>
                </c:pt>
                <c:pt idx="11630">
                  <c:v>0.06</c:v>
                </c:pt>
                <c:pt idx="11631">
                  <c:v>0.02</c:v>
                </c:pt>
                <c:pt idx="11632">
                  <c:v>0.02</c:v>
                </c:pt>
                <c:pt idx="11633">
                  <c:v>0.02</c:v>
                </c:pt>
                <c:pt idx="11634">
                  <c:v>0.06</c:v>
                </c:pt>
                <c:pt idx="11635">
                  <c:v>0.06</c:v>
                </c:pt>
                <c:pt idx="11636">
                  <c:v>0.1</c:v>
                </c:pt>
                <c:pt idx="11637">
                  <c:v>0.26</c:v>
                </c:pt>
                <c:pt idx="11638">
                  <c:v>0.26</c:v>
                </c:pt>
                <c:pt idx="11639">
                  <c:v>0.34</c:v>
                </c:pt>
                <c:pt idx="11640">
                  <c:v>0.57999999999999996</c:v>
                </c:pt>
                <c:pt idx="11641">
                  <c:v>0.94</c:v>
                </c:pt>
                <c:pt idx="11642">
                  <c:v>1.54</c:v>
                </c:pt>
                <c:pt idx="11643">
                  <c:v>2.2999999999999998</c:v>
                </c:pt>
                <c:pt idx="11644">
                  <c:v>2.94</c:v>
                </c:pt>
                <c:pt idx="11645">
                  <c:v>3.5</c:v>
                </c:pt>
                <c:pt idx="11646">
                  <c:v>3.82</c:v>
                </c:pt>
                <c:pt idx="11647">
                  <c:v>4.1399999999999997</c:v>
                </c:pt>
                <c:pt idx="11648">
                  <c:v>4.42</c:v>
                </c:pt>
                <c:pt idx="11649">
                  <c:v>4.58</c:v>
                </c:pt>
                <c:pt idx="11650">
                  <c:v>4.5</c:v>
                </c:pt>
                <c:pt idx="11651">
                  <c:v>4.1399999999999997</c:v>
                </c:pt>
                <c:pt idx="11652">
                  <c:v>3.5</c:v>
                </c:pt>
                <c:pt idx="11653">
                  <c:v>2.62</c:v>
                </c:pt>
                <c:pt idx="11654">
                  <c:v>1.66</c:v>
                </c:pt>
                <c:pt idx="11655">
                  <c:v>0.7</c:v>
                </c:pt>
                <c:pt idx="11656">
                  <c:v>-0.14000000000000001</c:v>
                </c:pt>
                <c:pt idx="11657">
                  <c:v>-0.82</c:v>
                </c:pt>
                <c:pt idx="11658">
                  <c:v>-1.46</c:v>
                </c:pt>
                <c:pt idx="11659">
                  <c:v>-1.94</c:v>
                </c:pt>
                <c:pt idx="11660">
                  <c:v>-2.2999999999999998</c:v>
                </c:pt>
                <c:pt idx="11661">
                  <c:v>-2.46</c:v>
                </c:pt>
                <c:pt idx="11662">
                  <c:v>-2.38</c:v>
                </c:pt>
                <c:pt idx="11663">
                  <c:v>-2.14</c:v>
                </c:pt>
                <c:pt idx="11664">
                  <c:v>-1.94</c:v>
                </c:pt>
                <c:pt idx="11665">
                  <c:v>-1.66</c:v>
                </c:pt>
                <c:pt idx="11666">
                  <c:v>-1.46</c:v>
                </c:pt>
                <c:pt idx="11667">
                  <c:v>-1.3</c:v>
                </c:pt>
                <c:pt idx="11668">
                  <c:v>-1.1000000000000001</c:v>
                </c:pt>
                <c:pt idx="11669">
                  <c:v>-0.94</c:v>
                </c:pt>
                <c:pt idx="11670">
                  <c:v>-0.78</c:v>
                </c:pt>
                <c:pt idx="11671">
                  <c:v>-0.74</c:v>
                </c:pt>
                <c:pt idx="11672">
                  <c:v>-0.66</c:v>
                </c:pt>
                <c:pt idx="11673">
                  <c:v>-0.57999999999999996</c:v>
                </c:pt>
                <c:pt idx="11674">
                  <c:v>-0.54</c:v>
                </c:pt>
                <c:pt idx="11675">
                  <c:v>-0.38</c:v>
                </c:pt>
                <c:pt idx="11676">
                  <c:v>-0.34</c:v>
                </c:pt>
                <c:pt idx="11677">
                  <c:v>-0.26</c:v>
                </c:pt>
                <c:pt idx="11678">
                  <c:v>-0.26</c:v>
                </c:pt>
                <c:pt idx="11679">
                  <c:v>-0.18</c:v>
                </c:pt>
                <c:pt idx="11680">
                  <c:v>-0.18</c:v>
                </c:pt>
                <c:pt idx="11681">
                  <c:v>-0.22</c:v>
                </c:pt>
                <c:pt idx="11682">
                  <c:v>-0.26</c:v>
                </c:pt>
                <c:pt idx="11683">
                  <c:v>-0.22</c:v>
                </c:pt>
                <c:pt idx="11684">
                  <c:v>-0.26</c:v>
                </c:pt>
                <c:pt idx="11685">
                  <c:v>-0.14000000000000001</c:v>
                </c:pt>
                <c:pt idx="11686">
                  <c:v>-0.02</c:v>
                </c:pt>
                <c:pt idx="11687">
                  <c:v>0.1</c:v>
                </c:pt>
                <c:pt idx="11688">
                  <c:v>0.22</c:v>
                </c:pt>
                <c:pt idx="11689">
                  <c:v>0.34</c:v>
                </c:pt>
                <c:pt idx="11690">
                  <c:v>0.42</c:v>
                </c:pt>
                <c:pt idx="11691">
                  <c:v>0.5</c:v>
                </c:pt>
                <c:pt idx="11692">
                  <c:v>0.54</c:v>
                </c:pt>
                <c:pt idx="11693">
                  <c:v>0.57999999999999996</c:v>
                </c:pt>
                <c:pt idx="11694">
                  <c:v>0.62</c:v>
                </c:pt>
                <c:pt idx="11695">
                  <c:v>0.57999999999999996</c:v>
                </c:pt>
                <c:pt idx="11696">
                  <c:v>0.38</c:v>
                </c:pt>
                <c:pt idx="11697">
                  <c:v>0.1</c:v>
                </c:pt>
                <c:pt idx="11698">
                  <c:v>-0.26</c:v>
                </c:pt>
                <c:pt idx="11699">
                  <c:v>-0.57999999999999996</c:v>
                </c:pt>
                <c:pt idx="11700">
                  <c:v>-0.86</c:v>
                </c:pt>
                <c:pt idx="11701">
                  <c:v>-1.1399999999999999</c:v>
                </c:pt>
                <c:pt idx="11702">
                  <c:v>-1.42</c:v>
                </c:pt>
                <c:pt idx="11703">
                  <c:v>-1.58</c:v>
                </c:pt>
                <c:pt idx="11704">
                  <c:v>-1.82</c:v>
                </c:pt>
                <c:pt idx="11705">
                  <c:v>-1.94</c:v>
                </c:pt>
                <c:pt idx="11706">
                  <c:v>-1.86</c:v>
                </c:pt>
                <c:pt idx="11707">
                  <c:v>-1.78</c:v>
                </c:pt>
                <c:pt idx="11708">
                  <c:v>-1.62</c:v>
                </c:pt>
                <c:pt idx="11709">
                  <c:v>-1.38</c:v>
                </c:pt>
                <c:pt idx="11710">
                  <c:v>-1.1000000000000001</c:v>
                </c:pt>
                <c:pt idx="11711">
                  <c:v>-0.82</c:v>
                </c:pt>
                <c:pt idx="11712">
                  <c:v>-0.62</c:v>
                </c:pt>
                <c:pt idx="11713">
                  <c:v>-0.38</c:v>
                </c:pt>
                <c:pt idx="11714">
                  <c:v>-0.18</c:v>
                </c:pt>
                <c:pt idx="11715">
                  <c:v>-0.02</c:v>
                </c:pt>
                <c:pt idx="11716">
                  <c:v>-0.02</c:v>
                </c:pt>
                <c:pt idx="11717">
                  <c:v>0.02</c:v>
                </c:pt>
                <c:pt idx="11718">
                  <c:v>-0.02</c:v>
                </c:pt>
                <c:pt idx="11719">
                  <c:v>-0.02</c:v>
                </c:pt>
                <c:pt idx="11720">
                  <c:v>-0.06</c:v>
                </c:pt>
                <c:pt idx="11721">
                  <c:v>-0.02</c:v>
                </c:pt>
                <c:pt idx="11722">
                  <c:v>-0.02</c:v>
                </c:pt>
                <c:pt idx="11723">
                  <c:v>-0.02</c:v>
                </c:pt>
                <c:pt idx="11724">
                  <c:v>0.06</c:v>
                </c:pt>
                <c:pt idx="11725">
                  <c:v>0.06</c:v>
                </c:pt>
                <c:pt idx="11726">
                  <c:v>0.02</c:v>
                </c:pt>
                <c:pt idx="11727">
                  <c:v>0.18</c:v>
                </c:pt>
                <c:pt idx="11728">
                  <c:v>0.22</c:v>
                </c:pt>
                <c:pt idx="11729">
                  <c:v>0.22</c:v>
                </c:pt>
                <c:pt idx="11730">
                  <c:v>0.22</c:v>
                </c:pt>
                <c:pt idx="11731">
                  <c:v>0.18</c:v>
                </c:pt>
                <c:pt idx="11732">
                  <c:v>0.14000000000000001</c:v>
                </c:pt>
                <c:pt idx="11733">
                  <c:v>0.22</c:v>
                </c:pt>
                <c:pt idx="11734">
                  <c:v>0.42</c:v>
                </c:pt>
                <c:pt idx="11735">
                  <c:v>0.78</c:v>
                </c:pt>
                <c:pt idx="11736">
                  <c:v>1.34</c:v>
                </c:pt>
                <c:pt idx="11737">
                  <c:v>1.98</c:v>
                </c:pt>
                <c:pt idx="11738">
                  <c:v>2.5</c:v>
                </c:pt>
                <c:pt idx="11739">
                  <c:v>3.02</c:v>
                </c:pt>
                <c:pt idx="11740">
                  <c:v>3.38</c:v>
                </c:pt>
                <c:pt idx="11741">
                  <c:v>3.78</c:v>
                </c:pt>
                <c:pt idx="11742">
                  <c:v>3.98</c:v>
                </c:pt>
                <c:pt idx="11743">
                  <c:v>4.0999999999999996</c:v>
                </c:pt>
                <c:pt idx="11744">
                  <c:v>4.0599999999999996</c:v>
                </c:pt>
                <c:pt idx="11745">
                  <c:v>3.82</c:v>
                </c:pt>
                <c:pt idx="11746">
                  <c:v>3.22</c:v>
                </c:pt>
                <c:pt idx="11747">
                  <c:v>2.46</c:v>
                </c:pt>
                <c:pt idx="11748">
                  <c:v>1.58</c:v>
                </c:pt>
                <c:pt idx="11749">
                  <c:v>0.7</c:v>
                </c:pt>
                <c:pt idx="11750">
                  <c:v>-0.02</c:v>
                </c:pt>
                <c:pt idx="11751">
                  <c:v>-0.7</c:v>
                </c:pt>
                <c:pt idx="11752">
                  <c:v>-1.26</c:v>
                </c:pt>
                <c:pt idx="11753">
                  <c:v>-1.54</c:v>
                </c:pt>
                <c:pt idx="11754">
                  <c:v>-1.78</c:v>
                </c:pt>
                <c:pt idx="11755">
                  <c:v>-1.86</c:v>
                </c:pt>
                <c:pt idx="11756">
                  <c:v>-1.78</c:v>
                </c:pt>
                <c:pt idx="11757">
                  <c:v>-1.66</c:v>
                </c:pt>
                <c:pt idx="11758">
                  <c:v>-1.5</c:v>
                </c:pt>
                <c:pt idx="11759">
                  <c:v>-1.22</c:v>
                </c:pt>
                <c:pt idx="11760">
                  <c:v>-1.1000000000000001</c:v>
                </c:pt>
                <c:pt idx="11761">
                  <c:v>-0.98</c:v>
                </c:pt>
                <c:pt idx="11762">
                  <c:v>-0.82</c:v>
                </c:pt>
                <c:pt idx="11763">
                  <c:v>-0.78</c:v>
                </c:pt>
                <c:pt idx="11764">
                  <c:v>-0.78</c:v>
                </c:pt>
                <c:pt idx="11765">
                  <c:v>-0.78</c:v>
                </c:pt>
                <c:pt idx="11766">
                  <c:v>-0.78</c:v>
                </c:pt>
                <c:pt idx="11767">
                  <c:v>-0.78</c:v>
                </c:pt>
                <c:pt idx="11768">
                  <c:v>-0.7</c:v>
                </c:pt>
                <c:pt idx="11769">
                  <c:v>-0.7</c:v>
                </c:pt>
                <c:pt idx="11770">
                  <c:v>-0.62</c:v>
                </c:pt>
                <c:pt idx="11771">
                  <c:v>-0.5</c:v>
                </c:pt>
                <c:pt idx="11772">
                  <c:v>-0.46</c:v>
                </c:pt>
                <c:pt idx="11773">
                  <c:v>-0.3</c:v>
                </c:pt>
                <c:pt idx="11774">
                  <c:v>-0.22</c:v>
                </c:pt>
                <c:pt idx="11775">
                  <c:v>-0.22</c:v>
                </c:pt>
                <c:pt idx="11776">
                  <c:v>-0.18</c:v>
                </c:pt>
                <c:pt idx="11777">
                  <c:v>-0.14000000000000001</c:v>
                </c:pt>
                <c:pt idx="11778">
                  <c:v>-0.1</c:v>
                </c:pt>
                <c:pt idx="11779">
                  <c:v>-0.06</c:v>
                </c:pt>
                <c:pt idx="11780">
                  <c:v>0.06</c:v>
                </c:pt>
                <c:pt idx="11781">
                  <c:v>0.18</c:v>
                </c:pt>
                <c:pt idx="11782">
                  <c:v>0.18</c:v>
                </c:pt>
                <c:pt idx="11783">
                  <c:v>0.14000000000000001</c:v>
                </c:pt>
                <c:pt idx="11784">
                  <c:v>0.22</c:v>
                </c:pt>
                <c:pt idx="11785">
                  <c:v>0.34</c:v>
                </c:pt>
                <c:pt idx="11786">
                  <c:v>0.42</c:v>
                </c:pt>
                <c:pt idx="11787">
                  <c:v>0.5</c:v>
                </c:pt>
                <c:pt idx="11788">
                  <c:v>0.46</c:v>
                </c:pt>
                <c:pt idx="11789">
                  <c:v>0.42</c:v>
                </c:pt>
                <c:pt idx="11790">
                  <c:v>0.26</c:v>
                </c:pt>
                <c:pt idx="11791">
                  <c:v>0.02</c:v>
                </c:pt>
                <c:pt idx="11792">
                  <c:v>-0.26</c:v>
                </c:pt>
                <c:pt idx="11793">
                  <c:v>-0.54</c:v>
                </c:pt>
                <c:pt idx="11794">
                  <c:v>-0.86</c:v>
                </c:pt>
                <c:pt idx="11795">
                  <c:v>-1.1000000000000001</c:v>
                </c:pt>
                <c:pt idx="11796">
                  <c:v>-1.34</c:v>
                </c:pt>
                <c:pt idx="11797">
                  <c:v>-1.54</c:v>
                </c:pt>
                <c:pt idx="11798">
                  <c:v>-1.7</c:v>
                </c:pt>
                <c:pt idx="11799">
                  <c:v>-1.7</c:v>
                </c:pt>
                <c:pt idx="11800">
                  <c:v>-1.78</c:v>
                </c:pt>
                <c:pt idx="11801">
                  <c:v>-1.66</c:v>
                </c:pt>
                <c:pt idx="11802">
                  <c:v>-1.54</c:v>
                </c:pt>
                <c:pt idx="11803">
                  <c:v>-1.22</c:v>
                </c:pt>
                <c:pt idx="11804">
                  <c:v>-1.02</c:v>
                </c:pt>
                <c:pt idx="11805">
                  <c:v>-0.86</c:v>
                </c:pt>
                <c:pt idx="11806">
                  <c:v>-0.62</c:v>
                </c:pt>
                <c:pt idx="11807">
                  <c:v>-0.42</c:v>
                </c:pt>
                <c:pt idx="11808">
                  <c:v>-0.3</c:v>
                </c:pt>
                <c:pt idx="11809">
                  <c:v>-0.18</c:v>
                </c:pt>
                <c:pt idx="11810">
                  <c:v>-0.18</c:v>
                </c:pt>
                <c:pt idx="11811">
                  <c:v>-0.1</c:v>
                </c:pt>
                <c:pt idx="11812">
                  <c:v>-0.06</c:v>
                </c:pt>
                <c:pt idx="11813">
                  <c:v>-0.06</c:v>
                </c:pt>
                <c:pt idx="11814">
                  <c:v>-0.06</c:v>
                </c:pt>
                <c:pt idx="11815">
                  <c:v>-0.02</c:v>
                </c:pt>
                <c:pt idx="11816">
                  <c:v>0.02</c:v>
                </c:pt>
                <c:pt idx="11817">
                  <c:v>0.06</c:v>
                </c:pt>
                <c:pt idx="11818">
                  <c:v>0.1</c:v>
                </c:pt>
                <c:pt idx="11819">
                  <c:v>0.18</c:v>
                </c:pt>
                <c:pt idx="11820">
                  <c:v>0.22</c:v>
                </c:pt>
                <c:pt idx="11821">
                  <c:v>0.3</c:v>
                </c:pt>
                <c:pt idx="11822">
                  <c:v>0.3</c:v>
                </c:pt>
                <c:pt idx="11823">
                  <c:v>0.38</c:v>
                </c:pt>
                <c:pt idx="11824">
                  <c:v>0.34</c:v>
                </c:pt>
                <c:pt idx="11825">
                  <c:v>0.3</c:v>
                </c:pt>
                <c:pt idx="11826">
                  <c:v>0.22</c:v>
                </c:pt>
                <c:pt idx="11827">
                  <c:v>0.3</c:v>
                </c:pt>
                <c:pt idx="11828">
                  <c:v>0.26</c:v>
                </c:pt>
                <c:pt idx="11829">
                  <c:v>0.26</c:v>
                </c:pt>
                <c:pt idx="11830">
                  <c:v>0.3</c:v>
                </c:pt>
                <c:pt idx="11831">
                  <c:v>0.42</c:v>
                </c:pt>
                <c:pt idx="11832">
                  <c:v>0.57999999999999996</c:v>
                </c:pt>
                <c:pt idx="11833">
                  <c:v>0.66</c:v>
                </c:pt>
                <c:pt idx="11834">
                  <c:v>0.94</c:v>
                </c:pt>
                <c:pt idx="11835">
                  <c:v>1.34</c:v>
                </c:pt>
                <c:pt idx="11836">
                  <c:v>1.86</c:v>
                </c:pt>
                <c:pt idx="11837">
                  <c:v>2.38</c:v>
                </c:pt>
                <c:pt idx="11838">
                  <c:v>2.82</c:v>
                </c:pt>
                <c:pt idx="11839">
                  <c:v>3.18</c:v>
                </c:pt>
                <c:pt idx="11840">
                  <c:v>3.46</c:v>
                </c:pt>
                <c:pt idx="11841">
                  <c:v>3.74</c:v>
                </c:pt>
                <c:pt idx="11842">
                  <c:v>3.82</c:v>
                </c:pt>
                <c:pt idx="11843">
                  <c:v>3.74</c:v>
                </c:pt>
                <c:pt idx="11844">
                  <c:v>3.5</c:v>
                </c:pt>
                <c:pt idx="11845">
                  <c:v>3.1</c:v>
                </c:pt>
                <c:pt idx="11846">
                  <c:v>2.5</c:v>
                </c:pt>
                <c:pt idx="11847">
                  <c:v>1.7</c:v>
                </c:pt>
                <c:pt idx="11848">
                  <c:v>0.9</c:v>
                </c:pt>
                <c:pt idx="11849">
                  <c:v>0.22</c:v>
                </c:pt>
                <c:pt idx="11850">
                  <c:v>-0.42</c:v>
                </c:pt>
                <c:pt idx="11851">
                  <c:v>-0.86</c:v>
                </c:pt>
                <c:pt idx="11852">
                  <c:v>-1.26</c:v>
                </c:pt>
                <c:pt idx="11853">
                  <c:v>-1.5</c:v>
                </c:pt>
                <c:pt idx="11854">
                  <c:v>-1.66</c:v>
                </c:pt>
                <c:pt idx="11855">
                  <c:v>-1.66</c:v>
                </c:pt>
                <c:pt idx="11856">
                  <c:v>-1.58</c:v>
                </c:pt>
                <c:pt idx="11857">
                  <c:v>-1.38</c:v>
                </c:pt>
                <c:pt idx="11858">
                  <c:v>-1.26</c:v>
                </c:pt>
                <c:pt idx="11859">
                  <c:v>-1.1399999999999999</c:v>
                </c:pt>
                <c:pt idx="11860">
                  <c:v>-0.94</c:v>
                </c:pt>
                <c:pt idx="11861">
                  <c:v>-0.9</c:v>
                </c:pt>
                <c:pt idx="11862">
                  <c:v>-0.86</c:v>
                </c:pt>
                <c:pt idx="11863">
                  <c:v>-0.82</c:v>
                </c:pt>
                <c:pt idx="11864">
                  <c:v>-0.82</c:v>
                </c:pt>
                <c:pt idx="11865">
                  <c:v>-0.74</c:v>
                </c:pt>
                <c:pt idx="11866">
                  <c:v>-0.74</c:v>
                </c:pt>
                <c:pt idx="11867">
                  <c:v>-0.7</c:v>
                </c:pt>
                <c:pt idx="11868">
                  <c:v>-0.7</c:v>
                </c:pt>
                <c:pt idx="11869">
                  <c:v>-0.62</c:v>
                </c:pt>
                <c:pt idx="11870">
                  <c:v>-0.5</c:v>
                </c:pt>
                <c:pt idx="11871">
                  <c:v>-0.46</c:v>
                </c:pt>
                <c:pt idx="11872">
                  <c:v>-0.42</c:v>
                </c:pt>
                <c:pt idx="11873">
                  <c:v>-0.38</c:v>
                </c:pt>
                <c:pt idx="11874">
                  <c:v>-0.3</c:v>
                </c:pt>
                <c:pt idx="11875">
                  <c:v>-0.34</c:v>
                </c:pt>
                <c:pt idx="11876">
                  <c:v>-0.38</c:v>
                </c:pt>
                <c:pt idx="11877">
                  <c:v>-0.38</c:v>
                </c:pt>
                <c:pt idx="11878">
                  <c:v>-0.3</c:v>
                </c:pt>
                <c:pt idx="11879">
                  <c:v>-0.18</c:v>
                </c:pt>
                <c:pt idx="11880">
                  <c:v>-0.14000000000000001</c:v>
                </c:pt>
                <c:pt idx="11881">
                  <c:v>-0.06</c:v>
                </c:pt>
                <c:pt idx="11882">
                  <c:v>-0.02</c:v>
                </c:pt>
                <c:pt idx="11883">
                  <c:v>0.06</c:v>
                </c:pt>
                <c:pt idx="11884">
                  <c:v>0.06</c:v>
                </c:pt>
                <c:pt idx="11885">
                  <c:v>0.14000000000000001</c:v>
                </c:pt>
                <c:pt idx="11886">
                  <c:v>0.22</c:v>
                </c:pt>
                <c:pt idx="11887">
                  <c:v>0.26</c:v>
                </c:pt>
                <c:pt idx="11888">
                  <c:v>0.18</c:v>
                </c:pt>
                <c:pt idx="11889">
                  <c:v>0.1</c:v>
                </c:pt>
                <c:pt idx="11890">
                  <c:v>-0.1</c:v>
                </c:pt>
                <c:pt idx="11891">
                  <c:v>-0.34</c:v>
                </c:pt>
                <c:pt idx="11892">
                  <c:v>-0.62</c:v>
                </c:pt>
                <c:pt idx="11893">
                  <c:v>-0.86</c:v>
                </c:pt>
                <c:pt idx="11894">
                  <c:v>-1.1000000000000001</c:v>
                </c:pt>
                <c:pt idx="11895">
                  <c:v>-1.3</c:v>
                </c:pt>
                <c:pt idx="11896">
                  <c:v>-1.46</c:v>
                </c:pt>
                <c:pt idx="11897">
                  <c:v>-1.5</c:v>
                </c:pt>
                <c:pt idx="11898">
                  <c:v>-1.58</c:v>
                </c:pt>
                <c:pt idx="11899">
                  <c:v>-1.58</c:v>
                </c:pt>
                <c:pt idx="11900">
                  <c:v>-1.54</c:v>
                </c:pt>
                <c:pt idx="11901">
                  <c:v>-1.38</c:v>
                </c:pt>
                <c:pt idx="11902">
                  <c:v>-1.18</c:v>
                </c:pt>
                <c:pt idx="11903">
                  <c:v>-0.98</c:v>
                </c:pt>
                <c:pt idx="11904">
                  <c:v>-0.82</c:v>
                </c:pt>
                <c:pt idx="11905">
                  <c:v>-0.57999999999999996</c:v>
                </c:pt>
                <c:pt idx="11906">
                  <c:v>-0.42</c:v>
                </c:pt>
                <c:pt idx="11907">
                  <c:v>-0.26</c:v>
                </c:pt>
                <c:pt idx="11908">
                  <c:v>-0.18</c:v>
                </c:pt>
                <c:pt idx="11909">
                  <c:v>-0.1</c:v>
                </c:pt>
                <c:pt idx="11910">
                  <c:v>-0.1</c:v>
                </c:pt>
                <c:pt idx="11911">
                  <c:v>-0.14000000000000001</c:v>
                </c:pt>
                <c:pt idx="11912">
                  <c:v>-0.14000000000000001</c:v>
                </c:pt>
                <c:pt idx="11913">
                  <c:v>-0.14000000000000001</c:v>
                </c:pt>
                <c:pt idx="11914">
                  <c:v>-0.1</c:v>
                </c:pt>
                <c:pt idx="11915">
                  <c:v>-0.1</c:v>
                </c:pt>
                <c:pt idx="11916">
                  <c:v>-0.14000000000000001</c:v>
                </c:pt>
                <c:pt idx="11917">
                  <c:v>-0.1</c:v>
                </c:pt>
                <c:pt idx="11918">
                  <c:v>-0.02</c:v>
                </c:pt>
                <c:pt idx="11919">
                  <c:v>0.06</c:v>
                </c:pt>
                <c:pt idx="11920">
                  <c:v>0.14000000000000001</c:v>
                </c:pt>
                <c:pt idx="11921">
                  <c:v>0.22</c:v>
                </c:pt>
                <c:pt idx="11922">
                  <c:v>0.34</c:v>
                </c:pt>
                <c:pt idx="11923">
                  <c:v>0.57999999999999996</c:v>
                </c:pt>
                <c:pt idx="11924">
                  <c:v>0.78</c:v>
                </c:pt>
                <c:pt idx="11925">
                  <c:v>1.1399999999999999</c:v>
                </c:pt>
                <c:pt idx="11926">
                  <c:v>1.46</c:v>
                </c:pt>
                <c:pt idx="11927">
                  <c:v>1.9</c:v>
                </c:pt>
                <c:pt idx="11928">
                  <c:v>2.42</c:v>
                </c:pt>
                <c:pt idx="11929">
                  <c:v>2.9</c:v>
                </c:pt>
                <c:pt idx="11930">
                  <c:v>3.26</c:v>
                </c:pt>
                <c:pt idx="11931">
                  <c:v>3.5</c:v>
                </c:pt>
                <c:pt idx="11932">
                  <c:v>3.66</c:v>
                </c:pt>
                <c:pt idx="11933">
                  <c:v>3.78</c:v>
                </c:pt>
                <c:pt idx="11934">
                  <c:v>3.78</c:v>
                </c:pt>
                <c:pt idx="11935">
                  <c:v>3.7</c:v>
                </c:pt>
                <c:pt idx="11936">
                  <c:v>3.3</c:v>
                </c:pt>
                <c:pt idx="11937">
                  <c:v>2.66</c:v>
                </c:pt>
                <c:pt idx="11938">
                  <c:v>1.82</c:v>
                </c:pt>
                <c:pt idx="11939">
                  <c:v>0.9</c:v>
                </c:pt>
                <c:pt idx="11940">
                  <c:v>0.06</c:v>
                </c:pt>
                <c:pt idx="11941">
                  <c:v>-0.5</c:v>
                </c:pt>
                <c:pt idx="11942">
                  <c:v>-0.86</c:v>
                </c:pt>
                <c:pt idx="11943">
                  <c:v>-1.1399999999999999</c:v>
                </c:pt>
                <c:pt idx="11944">
                  <c:v>-1.58</c:v>
                </c:pt>
                <c:pt idx="11945">
                  <c:v>-1.9</c:v>
                </c:pt>
                <c:pt idx="11946">
                  <c:v>-2.1</c:v>
                </c:pt>
                <c:pt idx="11947">
                  <c:v>-1.98</c:v>
                </c:pt>
                <c:pt idx="11948">
                  <c:v>-1.78</c:v>
                </c:pt>
                <c:pt idx="11949">
                  <c:v>-1.46</c:v>
                </c:pt>
                <c:pt idx="11950">
                  <c:v>-1.22</c:v>
                </c:pt>
                <c:pt idx="11951">
                  <c:v>-1.02</c:v>
                </c:pt>
                <c:pt idx="11952">
                  <c:v>-0.94</c:v>
                </c:pt>
                <c:pt idx="11953">
                  <c:v>-0.82</c:v>
                </c:pt>
                <c:pt idx="11954">
                  <c:v>-0.74</c:v>
                </c:pt>
                <c:pt idx="11955">
                  <c:v>-0.66</c:v>
                </c:pt>
                <c:pt idx="11956">
                  <c:v>-0.7</c:v>
                </c:pt>
                <c:pt idx="11957">
                  <c:v>-0.62</c:v>
                </c:pt>
                <c:pt idx="11958">
                  <c:v>-0.66</c:v>
                </c:pt>
                <c:pt idx="11959">
                  <c:v>-0.66</c:v>
                </c:pt>
                <c:pt idx="11960">
                  <c:v>-0.57999999999999996</c:v>
                </c:pt>
                <c:pt idx="11961">
                  <c:v>-0.5</c:v>
                </c:pt>
                <c:pt idx="11962">
                  <c:v>-0.3</c:v>
                </c:pt>
                <c:pt idx="11963">
                  <c:v>-0.26</c:v>
                </c:pt>
                <c:pt idx="11964">
                  <c:v>-0.22</c:v>
                </c:pt>
                <c:pt idx="11965">
                  <c:v>-0.14000000000000001</c:v>
                </c:pt>
                <c:pt idx="11966">
                  <c:v>-0.14000000000000001</c:v>
                </c:pt>
                <c:pt idx="11967">
                  <c:v>-0.02</c:v>
                </c:pt>
                <c:pt idx="11968">
                  <c:v>0.02</c:v>
                </c:pt>
                <c:pt idx="11969">
                  <c:v>0.14000000000000001</c:v>
                </c:pt>
                <c:pt idx="11970">
                  <c:v>0.14000000000000001</c:v>
                </c:pt>
                <c:pt idx="11971">
                  <c:v>0.26</c:v>
                </c:pt>
                <c:pt idx="11972">
                  <c:v>0.26</c:v>
                </c:pt>
                <c:pt idx="11973">
                  <c:v>0.34</c:v>
                </c:pt>
                <c:pt idx="11974">
                  <c:v>0.34</c:v>
                </c:pt>
                <c:pt idx="11975">
                  <c:v>0.42</c:v>
                </c:pt>
                <c:pt idx="11976">
                  <c:v>0.46</c:v>
                </c:pt>
                <c:pt idx="11977">
                  <c:v>0.46</c:v>
                </c:pt>
                <c:pt idx="11978">
                  <c:v>0.42</c:v>
                </c:pt>
                <c:pt idx="11979">
                  <c:v>0.34</c:v>
                </c:pt>
                <c:pt idx="11980">
                  <c:v>0.18</c:v>
                </c:pt>
                <c:pt idx="11981">
                  <c:v>0.06</c:v>
                </c:pt>
                <c:pt idx="11982">
                  <c:v>-0.26</c:v>
                </c:pt>
                <c:pt idx="11983">
                  <c:v>-0.54</c:v>
                </c:pt>
                <c:pt idx="11984">
                  <c:v>-0.78</c:v>
                </c:pt>
                <c:pt idx="11985">
                  <c:v>-0.94</c:v>
                </c:pt>
                <c:pt idx="11986">
                  <c:v>-1.1000000000000001</c:v>
                </c:pt>
                <c:pt idx="11987">
                  <c:v>-1.3</c:v>
                </c:pt>
                <c:pt idx="11988">
                  <c:v>-1.54</c:v>
                </c:pt>
                <c:pt idx="11989">
                  <c:v>-1.7</c:v>
                </c:pt>
                <c:pt idx="11990">
                  <c:v>-1.74</c:v>
                </c:pt>
                <c:pt idx="11991">
                  <c:v>-1.74</c:v>
                </c:pt>
                <c:pt idx="11992">
                  <c:v>-1.54</c:v>
                </c:pt>
                <c:pt idx="11993">
                  <c:v>-1.34</c:v>
                </c:pt>
                <c:pt idx="11994">
                  <c:v>-1.1000000000000001</c:v>
                </c:pt>
                <c:pt idx="11995">
                  <c:v>-0.86</c:v>
                </c:pt>
                <c:pt idx="11996">
                  <c:v>-0.7</c:v>
                </c:pt>
                <c:pt idx="11997">
                  <c:v>-0.57999999999999996</c:v>
                </c:pt>
                <c:pt idx="11998">
                  <c:v>-0.42</c:v>
                </c:pt>
                <c:pt idx="11999">
                  <c:v>-0.22</c:v>
                </c:pt>
                <c:pt idx="12000">
                  <c:v>-0.1</c:v>
                </c:pt>
                <c:pt idx="12001">
                  <c:v>-0.02</c:v>
                </c:pt>
                <c:pt idx="12002">
                  <c:v>0.02</c:v>
                </c:pt>
                <c:pt idx="12003">
                  <c:v>0.06</c:v>
                </c:pt>
                <c:pt idx="12004">
                  <c:v>0.06</c:v>
                </c:pt>
                <c:pt idx="12005">
                  <c:v>0.06</c:v>
                </c:pt>
                <c:pt idx="12006">
                  <c:v>0.1</c:v>
                </c:pt>
                <c:pt idx="12007">
                  <c:v>0.14000000000000001</c:v>
                </c:pt>
                <c:pt idx="12008">
                  <c:v>0.1</c:v>
                </c:pt>
                <c:pt idx="12009">
                  <c:v>0.1</c:v>
                </c:pt>
                <c:pt idx="12010">
                  <c:v>0.18</c:v>
                </c:pt>
                <c:pt idx="12011">
                  <c:v>0.22</c:v>
                </c:pt>
                <c:pt idx="12012">
                  <c:v>0.26</c:v>
                </c:pt>
                <c:pt idx="12013">
                  <c:v>0.38</c:v>
                </c:pt>
                <c:pt idx="12014">
                  <c:v>0.34</c:v>
                </c:pt>
                <c:pt idx="12015">
                  <c:v>0.34</c:v>
                </c:pt>
                <c:pt idx="12016">
                  <c:v>0.3</c:v>
                </c:pt>
                <c:pt idx="12017">
                  <c:v>0.3</c:v>
                </c:pt>
                <c:pt idx="12018">
                  <c:v>0.26</c:v>
                </c:pt>
                <c:pt idx="12019">
                  <c:v>0.34</c:v>
                </c:pt>
                <c:pt idx="12020">
                  <c:v>0.3</c:v>
                </c:pt>
                <c:pt idx="12021">
                  <c:v>0.3</c:v>
                </c:pt>
                <c:pt idx="12022">
                  <c:v>0.34</c:v>
                </c:pt>
                <c:pt idx="12023">
                  <c:v>0.38</c:v>
                </c:pt>
                <c:pt idx="12024">
                  <c:v>0.42</c:v>
                </c:pt>
                <c:pt idx="12025">
                  <c:v>0.62</c:v>
                </c:pt>
                <c:pt idx="12026">
                  <c:v>0.82</c:v>
                </c:pt>
                <c:pt idx="12027">
                  <c:v>1.22</c:v>
                </c:pt>
                <c:pt idx="12028">
                  <c:v>1.74</c:v>
                </c:pt>
                <c:pt idx="12029">
                  <c:v>2.46</c:v>
                </c:pt>
                <c:pt idx="12030">
                  <c:v>2.98</c:v>
                </c:pt>
                <c:pt idx="12031">
                  <c:v>3.26</c:v>
                </c:pt>
                <c:pt idx="12032">
                  <c:v>3.38</c:v>
                </c:pt>
                <c:pt idx="12033">
                  <c:v>3.54</c:v>
                </c:pt>
                <c:pt idx="12034">
                  <c:v>3.54</c:v>
                </c:pt>
                <c:pt idx="12035">
                  <c:v>3.46</c:v>
                </c:pt>
                <c:pt idx="12036">
                  <c:v>3.18</c:v>
                </c:pt>
                <c:pt idx="12037">
                  <c:v>2.78</c:v>
                </c:pt>
                <c:pt idx="12038">
                  <c:v>2.14</c:v>
                </c:pt>
                <c:pt idx="12039">
                  <c:v>1.26</c:v>
                </c:pt>
                <c:pt idx="12040">
                  <c:v>0.34</c:v>
                </c:pt>
                <c:pt idx="12041">
                  <c:v>-0.38</c:v>
                </c:pt>
                <c:pt idx="12042">
                  <c:v>-0.78</c:v>
                </c:pt>
                <c:pt idx="12043">
                  <c:v>-1.02</c:v>
                </c:pt>
                <c:pt idx="12044">
                  <c:v>-1.22</c:v>
                </c:pt>
                <c:pt idx="12045">
                  <c:v>-1.42</c:v>
                </c:pt>
                <c:pt idx="12046">
                  <c:v>-1.5</c:v>
                </c:pt>
                <c:pt idx="12047">
                  <c:v>-1.42</c:v>
                </c:pt>
                <c:pt idx="12048">
                  <c:v>-1.34</c:v>
                </c:pt>
                <c:pt idx="12049">
                  <c:v>-1.1000000000000001</c:v>
                </c:pt>
                <c:pt idx="12050">
                  <c:v>-0.98</c:v>
                </c:pt>
                <c:pt idx="12051">
                  <c:v>-0.78</c:v>
                </c:pt>
                <c:pt idx="12052">
                  <c:v>-0.78</c:v>
                </c:pt>
                <c:pt idx="12053">
                  <c:v>-0.82</c:v>
                </c:pt>
                <c:pt idx="12054">
                  <c:v>-0.78</c:v>
                </c:pt>
                <c:pt idx="12055">
                  <c:v>-0.78</c:v>
                </c:pt>
                <c:pt idx="12056">
                  <c:v>-0.78</c:v>
                </c:pt>
                <c:pt idx="12057">
                  <c:v>-0.78</c:v>
                </c:pt>
                <c:pt idx="12058">
                  <c:v>-0.78</c:v>
                </c:pt>
                <c:pt idx="12059">
                  <c:v>-0.78</c:v>
                </c:pt>
                <c:pt idx="12060">
                  <c:v>-0.66</c:v>
                </c:pt>
                <c:pt idx="12061">
                  <c:v>-0.57999999999999996</c:v>
                </c:pt>
                <c:pt idx="12062">
                  <c:v>-0.5</c:v>
                </c:pt>
                <c:pt idx="12063">
                  <c:v>-0.34</c:v>
                </c:pt>
                <c:pt idx="12064">
                  <c:v>-0.34</c:v>
                </c:pt>
                <c:pt idx="12065">
                  <c:v>-0.34</c:v>
                </c:pt>
                <c:pt idx="12066">
                  <c:v>-0.38</c:v>
                </c:pt>
                <c:pt idx="12067">
                  <c:v>-0.42</c:v>
                </c:pt>
                <c:pt idx="12068">
                  <c:v>-0.42</c:v>
                </c:pt>
                <c:pt idx="12069">
                  <c:v>-0.38</c:v>
                </c:pt>
                <c:pt idx="12070">
                  <c:v>-0.38</c:v>
                </c:pt>
                <c:pt idx="12071">
                  <c:v>-0.26</c:v>
                </c:pt>
                <c:pt idx="12072">
                  <c:v>-0.14000000000000001</c:v>
                </c:pt>
                <c:pt idx="12073">
                  <c:v>0.02</c:v>
                </c:pt>
                <c:pt idx="12074">
                  <c:v>0.02</c:v>
                </c:pt>
                <c:pt idx="12075">
                  <c:v>0.06</c:v>
                </c:pt>
                <c:pt idx="12076">
                  <c:v>0.1</c:v>
                </c:pt>
                <c:pt idx="12077">
                  <c:v>0.18</c:v>
                </c:pt>
                <c:pt idx="12078">
                  <c:v>0.22</c:v>
                </c:pt>
                <c:pt idx="12079">
                  <c:v>0.22</c:v>
                </c:pt>
                <c:pt idx="12080">
                  <c:v>0.14000000000000001</c:v>
                </c:pt>
                <c:pt idx="12081">
                  <c:v>0.06</c:v>
                </c:pt>
                <c:pt idx="12082">
                  <c:v>-0.14000000000000001</c:v>
                </c:pt>
                <c:pt idx="12083">
                  <c:v>-0.5</c:v>
                </c:pt>
                <c:pt idx="12084">
                  <c:v>-0.78</c:v>
                </c:pt>
                <c:pt idx="12085">
                  <c:v>-0.94</c:v>
                </c:pt>
                <c:pt idx="12086">
                  <c:v>-1.06</c:v>
                </c:pt>
                <c:pt idx="12087">
                  <c:v>-1.22</c:v>
                </c:pt>
                <c:pt idx="12088">
                  <c:v>-1.34</c:v>
                </c:pt>
                <c:pt idx="12089">
                  <c:v>-1.46</c:v>
                </c:pt>
                <c:pt idx="12090">
                  <c:v>-1.5</c:v>
                </c:pt>
                <c:pt idx="12091">
                  <c:v>-1.46</c:v>
                </c:pt>
                <c:pt idx="12092">
                  <c:v>-1.46</c:v>
                </c:pt>
                <c:pt idx="12093">
                  <c:v>-1.26</c:v>
                </c:pt>
                <c:pt idx="12094">
                  <c:v>-1.02</c:v>
                </c:pt>
                <c:pt idx="12095">
                  <c:v>-0.74</c:v>
                </c:pt>
                <c:pt idx="12096">
                  <c:v>-0.66</c:v>
                </c:pt>
                <c:pt idx="12097">
                  <c:v>-0.46</c:v>
                </c:pt>
                <c:pt idx="12098">
                  <c:v>-0.3</c:v>
                </c:pt>
                <c:pt idx="12099">
                  <c:v>-0.22</c:v>
                </c:pt>
                <c:pt idx="12100">
                  <c:v>-0.14000000000000001</c:v>
                </c:pt>
                <c:pt idx="12101">
                  <c:v>-0.1</c:v>
                </c:pt>
                <c:pt idx="12102">
                  <c:v>-0.1</c:v>
                </c:pt>
                <c:pt idx="12103">
                  <c:v>-0.14000000000000001</c:v>
                </c:pt>
                <c:pt idx="12104">
                  <c:v>-0.18</c:v>
                </c:pt>
                <c:pt idx="12105">
                  <c:v>-0.14000000000000001</c:v>
                </c:pt>
                <c:pt idx="12106">
                  <c:v>-0.06</c:v>
                </c:pt>
                <c:pt idx="12107">
                  <c:v>-0.06</c:v>
                </c:pt>
                <c:pt idx="12108">
                  <c:v>-0.06</c:v>
                </c:pt>
                <c:pt idx="12109">
                  <c:v>0.02</c:v>
                </c:pt>
                <c:pt idx="12110">
                  <c:v>0.1</c:v>
                </c:pt>
                <c:pt idx="12111">
                  <c:v>0.3</c:v>
                </c:pt>
                <c:pt idx="12112">
                  <c:v>0.57999999999999996</c:v>
                </c:pt>
                <c:pt idx="12113">
                  <c:v>0.78</c:v>
                </c:pt>
                <c:pt idx="12114">
                  <c:v>1.02</c:v>
                </c:pt>
                <c:pt idx="12115">
                  <c:v>1.42</c:v>
                </c:pt>
                <c:pt idx="12116">
                  <c:v>1.86</c:v>
                </c:pt>
                <c:pt idx="12117">
                  <c:v>2.2999999999999998</c:v>
                </c:pt>
                <c:pt idx="12118">
                  <c:v>2.66</c:v>
                </c:pt>
                <c:pt idx="12119">
                  <c:v>3.14</c:v>
                </c:pt>
                <c:pt idx="12120">
                  <c:v>3.46</c:v>
                </c:pt>
                <c:pt idx="12121">
                  <c:v>3.82</c:v>
                </c:pt>
                <c:pt idx="12122">
                  <c:v>3.9</c:v>
                </c:pt>
                <c:pt idx="12123">
                  <c:v>3.78</c:v>
                </c:pt>
                <c:pt idx="12124">
                  <c:v>3.5</c:v>
                </c:pt>
                <c:pt idx="12125">
                  <c:v>3.18</c:v>
                </c:pt>
                <c:pt idx="12126">
                  <c:v>2.62</c:v>
                </c:pt>
                <c:pt idx="12127">
                  <c:v>1.86</c:v>
                </c:pt>
                <c:pt idx="12128">
                  <c:v>1.1399999999999999</c:v>
                </c:pt>
                <c:pt idx="12129">
                  <c:v>0.26</c:v>
                </c:pt>
                <c:pt idx="12130">
                  <c:v>-0.46</c:v>
                </c:pt>
                <c:pt idx="12131">
                  <c:v>-1.02</c:v>
                </c:pt>
                <c:pt idx="12132">
                  <c:v>-1.5</c:v>
                </c:pt>
                <c:pt idx="12133">
                  <c:v>-1.82</c:v>
                </c:pt>
                <c:pt idx="12134">
                  <c:v>-2.02</c:v>
                </c:pt>
                <c:pt idx="12135">
                  <c:v>-2.14</c:v>
                </c:pt>
                <c:pt idx="12136">
                  <c:v>-2.14</c:v>
                </c:pt>
                <c:pt idx="12137">
                  <c:v>-2.02</c:v>
                </c:pt>
                <c:pt idx="12138">
                  <c:v>-1.7</c:v>
                </c:pt>
                <c:pt idx="12139">
                  <c:v>-1.42</c:v>
                </c:pt>
                <c:pt idx="12140">
                  <c:v>-1.22</c:v>
                </c:pt>
                <c:pt idx="12141">
                  <c:v>-1.02</c:v>
                </c:pt>
                <c:pt idx="12142">
                  <c:v>-0.86</c:v>
                </c:pt>
                <c:pt idx="12143">
                  <c:v>-0.7</c:v>
                </c:pt>
                <c:pt idx="12144">
                  <c:v>-0.66</c:v>
                </c:pt>
                <c:pt idx="12145">
                  <c:v>-0.5</c:v>
                </c:pt>
                <c:pt idx="12146">
                  <c:v>-0.5</c:v>
                </c:pt>
                <c:pt idx="12147">
                  <c:v>-0.42</c:v>
                </c:pt>
                <c:pt idx="12148">
                  <c:v>-0.42</c:v>
                </c:pt>
                <c:pt idx="12149">
                  <c:v>-0.34</c:v>
                </c:pt>
                <c:pt idx="12150">
                  <c:v>-0.26</c:v>
                </c:pt>
                <c:pt idx="12151">
                  <c:v>-0.26</c:v>
                </c:pt>
                <c:pt idx="12152">
                  <c:v>-0.26</c:v>
                </c:pt>
                <c:pt idx="12153">
                  <c:v>-0.18</c:v>
                </c:pt>
                <c:pt idx="12154">
                  <c:v>-0.14000000000000001</c:v>
                </c:pt>
                <c:pt idx="12155">
                  <c:v>-0.1</c:v>
                </c:pt>
                <c:pt idx="12156">
                  <c:v>-0.02</c:v>
                </c:pt>
                <c:pt idx="12157">
                  <c:v>0.02</c:v>
                </c:pt>
                <c:pt idx="12158">
                  <c:v>0.02</c:v>
                </c:pt>
                <c:pt idx="12159">
                  <c:v>0.06</c:v>
                </c:pt>
                <c:pt idx="12160">
                  <c:v>0.1</c:v>
                </c:pt>
                <c:pt idx="12161">
                  <c:v>0.22</c:v>
                </c:pt>
                <c:pt idx="12162">
                  <c:v>0.3</c:v>
                </c:pt>
                <c:pt idx="12163">
                  <c:v>0.38</c:v>
                </c:pt>
                <c:pt idx="12164">
                  <c:v>0.46</c:v>
                </c:pt>
                <c:pt idx="12165">
                  <c:v>0.46</c:v>
                </c:pt>
                <c:pt idx="12166">
                  <c:v>0.5</c:v>
                </c:pt>
                <c:pt idx="12167">
                  <c:v>0.46</c:v>
                </c:pt>
                <c:pt idx="12168">
                  <c:v>0.38</c:v>
                </c:pt>
                <c:pt idx="12169">
                  <c:v>0.26</c:v>
                </c:pt>
                <c:pt idx="12170">
                  <c:v>0.1</c:v>
                </c:pt>
                <c:pt idx="12171">
                  <c:v>-0.1</c:v>
                </c:pt>
                <c:pt idx="12172">
                  <c:v>-0.46</c:v>
                </c:pt>
                <c:pt idx="12173">
                  <c:v>-0.78</c:v>
                </c:pt>
                <c:pt idx="12174">
                  <c:v>-0.86</c:v>
                </c:pt>
                <c:pt idx="12175">
                  <c:v>-1.06</c:v>
                </c:pt>
                <c:pt idx="12176">
                  <c:v>-1.34</c:v>
                </c:pt>
                <c:pt idx="12177">
                  <c:v>-1.46</c:v>
                </c:pt>
                <c:pt idx="12178">
                  <c:v>-1.62</c:v>
                </c:pt>
                <c:pt idx="12179">
                  <c:v>-1.62</c:v>
                </c:pt>
                <c:pt idx="12180">
                  <c:v>-1.62</c:v>
                </c:pt>
                <c:pt idx="12181">
                  <c:v>-1.5</c:v>
                </c:pt>
                <c:pt idx="12182">
                  <c:v>-1.3</c:v>
                </c:pt>
                <c:pt idx="12183">
                  <c:v>-1.06</c:v>
                </c:pt>
                <c:pt idx="12184">
                  <c:v>-0.82</c:v>
                </c:pt>
                <c:pt idx="12185">
                  <c:v>-0.66</c:v>
                </c:pt>
                <c:pt idx="12186">
                  <c:v>-0.54</c:v>
                </c:pt>
                <c:pt idx="12187">
                  <c:v>-0.34</c:v>
                </c:pt>
                <c:pt idx="12188">
                  <c:v>-0.14000000000000001</c:v>
                </c:pt>
                <c:pt idx="12189">
                  <c:v>-0.06</c:v>
                </c:pt>
                <c:pt idx="12190">
                  <c:v>0.02</c:v>
                </c:pt>
                <c:pt idx="12191">
                  <c:v>0.06</c:v>
                </c:pt>
                <c:pt idx="12192">
                  <c:v>0.02</c:v>
                </c:pt>
                <c:pt idx="12193">
                  <c:v>0.02</c:v>
                </c:pt>
                <c:pt idx="12194">
                  <c:v>0.02</c:v>
                </c:pt>
                <c:pt idx="12195">
                  <c:v>-0.02</c:v>
                </c:pt>
                <c:pt idx="12196">
                  <c:v>-0.06</c:v>
                </c:pt>
                <c:pt idx="12197">
                  <c:v>-0.02</c:v>
                </c:pt>
                <c:pt idx="12198">
                  <c:v>-0.02</c:v>
                </c:pt>
                <c:pt idx="12199">
                  <c:v>0.06</c:v>
                </c:pt>
                <c:pt idx="12200">
                  <c:v>0.06</c:v>
                </c:pt>
                <c:pt idx="12201">
                  <c:v>0.14000000000000001</c:v>
                </c:pt>
                <c:pt idx="12202">
                  <c:v>0.18</c:v>
                </c:pt>
                <c:pt idx="12203">
                  <c:v>0.22</c:v>
                </c:pt>
                <c:pt idx="12204">
                  <c:v>0.22</c:v>
                </c:pt>
                <c:pt idx="12205">
                  <c:v>0.3</c:v>
                </c:pt>
                <c:pt idx="12206">
                  <c:v>0.26</c:v>
                </c:pt>
                <c:pt idx="12207">
                  <c:v>0.3</c:v>
                </c:pt>
                <c:pt idx="12208">
                  <c:v>0.34</c:v>
                </c:pt>
                <c:pt idx="12209">
                  <c:v>0.42</c:v>
                </c:pt>
                <c:pt idx="12210">
                  <c:v>0.5</c:v>
                </c:pt>
                <c:pt idx="12211">
                  <c:v>0.7</c:v>
                </c:pt>
                <c:pt idx="12212">
                  <c:v>0.9</c:v>
                </c:pt>
                <c:pt idx="12213">
                  <c:v>1.26</c:v>
                </c:pt>
                <c:pt idx="12214">
                  <c:v>1.66</c:v>
                </c:pt>
                <c:pt idx="12215">
                  <c:v>2.2200000000000002</c:v>
                </c:pt>
                <c:pt idx="12216">
                  <c:v>2.62</c:v>
                </c:pt>
                <c:pt idx="12217">
                  <c:v>2.9</c:v>
                </c:pt>
                <c:pt idx="12218">
                  <c:v>3.1</c:v>
                </c:pt>
                <c:pt idx="12219">
                  <c:v>3.34</c:v>
                </c:pt>
                <c:pt idx="12220">
                  <c:v>3.38</c:v>
                </c:pt>
                <c:pt idx="12221">
                  <c:v>3.42</c:v>
                </c:pt>
                <c:pt idx="12222">
                  <c:v>3.22</c:v>
                </c:pt>
                <c:pt idx="12223">
                  <c:v>2.78</c:v>
                </c:pt>
                <c:pt idx="12224">
                  <c:v>2.02</c:v>
                </c:pt>
                <c:pt idx="12225">
                  <c:v>1.22</c:v>
                </c:pt>
                <c:pt idx="12226">
                  <c:v>0.46</c:v>
                </c:pt>
                <c:pt idx="12227">
                  <c:v>-0.06</c:v>
                </c:pt>
                <c:pt idx="12228">
                  <c:v>-0.57999999999999996</c:v>
                </c:pt>
                <c:pt idx="12229">
                  <c:v>-1.02</c:v>
                </c:pt>
                <c:pt idx="12230">
                  <c:v>-1.42</c:v>
                </c:pt>
                <c:pt idx="12231">
                  <c:v>-1.62</c:v>
                </c:pt>
                <c:pt idx="12232">
                  <c:v>-1.74</c:v>
                </c:pt>
                <c:pt idx="12233">
                  <c:v>-1.7</c:v>
                </c:pt>
                <c:pt idx="12234">
                  <c:v>-1.5</c:v>
                </c:pt>
                <c:pt idx="12235">
                  <c:v>-1.22</c:v>
                </c:pt>
                <c:pt idx="12236">
                  <c:v>-0.94</c:v>
                </c:pt>
                <c:pt idx="12237">
                  <c:v>-0.78</c:v>
                </c:pt>
                <c:pt idx="12238">
                  <c:v>-0.7</c:v>
                </c:pt>
                <c:pt idx="12239">
                  <c:v>-0.7</c:v>
                </c:pt>
                <c:pt idx="12240">
                  <c:v>-0.62</c:v>
                </c:pt>
                <c:pt idx="12241">
                  <c:v>-0.62</c:v>
                </c:pt>
                <c:pt idx="12242">
                  <c:v>-0.66</c:v>
                </c:pt>
                <c:pt idx="12243">
                  <c:v>-0.74</c:v>
                </c:pt>
                <c:pt idx="12244">
                  <c:v>-0.78</c:v>
                </c:pt>
                <c:pt idx="12245">
                  <c:v>-0.7</c:v>
                </c:pt>
                <c:pt idx="12246">
                  <c:v>-0.57999999999999996</c:v>
                </c:pt>
                <c:pt idx="12247">
                  <c:v>-0.5</c:v>
                </c:pt>
                <c:pt idx="12248">
                  <c:v>-0.38</c:v>
                </c:pt>
                <c:pt idx="12249">
                  <c:v>-0.26</c:v>
                </c:pt>
                <c:pt idx="12250">
                  <c:v>-0.18</c:v>
                </c:pt>
                <c:pt idx="12251">
                  <c:v>-0.1</c:v>
                </c:pt>
                <c:pt idx="12252">
                  <c:v>-0.06</c:v>
                </c:pt>
                <c:pt idx="12253">
                  <c:v>-0.06</c:v>
                </c:pt>
                <c:pt idx="12254">
                  <c:v>-0.06</c:v>
                </c:pt>
                <c:pt idx="12255">
                  <c:v>-0.14000000000000001</c:v>
                </c:pt>
                <c:pt idx="12256">
                  <c:v>-0.14000000000000001</c:v>
                </c:pt>
                <c:pt idx="12257">
                  <c:v>-0.06</c:v>
                </c:pt>
                <c:pt idx="12258">
                  <c:v>-0.06</c:v>
                </c:pt>
                <c:pt idx="12259">
                  <c:v>0.02</c:v>
                </c:pt>
                <c:pt idx="12260">
                  <c:v>0.02</c:v>
                </c:pt>
                <c:pt idx="12261">
                  <c:v>0.14000000000000001</c:v>
                </c:pt>
                <c:pt idx="12262">
                  <c:v>0.18</c:v>
                </c:pt>
                <c:pt idx="12263">
                  <c:v>0.22</c:v>
                </c:pt>
                <c:pt idx="12264">
                  <c:v>0.3</c:v>
                </c:pt>
                <c:pt idx="12265">
                  <c:v>0.3</c:v>
                </c:pt>
                <c:pt idx="12266">
                  <c:v>0.22</c:v>
                </c:pt>
                <c:pt idx="12267">
                  <c:v>0.1</c:v>
                </c:pt>
                <c:pt idx="12268">
                  <c:v>-0.18</c:v>
                </c:pt>
                <c:pt idx="12269">
                  <c:v>-0.46</c:v>
                </c:pt>
                <c:pt idx="12270">
                  <c:v>-0.62</c:v>
                </c:pt>
                <c:pt idx="12271">
                  <c:v>-0.82</c:v>
                </c:pt>
                <c:pt idx="12272">
                  <c:v>-1.02</c:v>
                </c:pt>
                <c:pt idx="12273">
                  <c:v>-1.18</c:v>
                </c:pt>
                <c:pt idx="12274">
                  <c:v>-1.42</c:v>
                </c:pt>
                <c:pt idx="12275">
                  <c:v>-1.5</c:v>
                </c:pt>
                <c:pt idx="12276">
                  <c:v>-1.54</c:v>
                </c:pt>
                <c:pt idx="12277">
                  <c:v>-1.62</c:v>
                </c:pt>
                <c:pt idx="12278">
                  <c:v>-1.54</c:v>
                </c:pt>
                <c:pt idx="12279">
                  <c:v>-1.34</c:v>
                </c:pt>
                <c:pt idx="12280">
                  <c:v>-1.1399999999999999</c:v>
                </c:pt>
                <c:pt idx="12281">
                  <c:v>-0.86</c:v>
                </c:pt>
                <c:pt idx="12282">
                  <c:v>-0.7</c:v>
                </c:pt>
                <c:pt idx="12283">
                  <c:v>-0.54</c:v>
                </c:pt>
                <c:pt idx="12284">
                  <c:v>-0.34</c:v>
                </c:pt>
                <c:pt idx="12285">
                  <c:v>-0.18</c:v>
                </c:pt>
                <c:pt idx="12286">
                  <c:v>-0.1</c:v>
                </c:pt>
                <c:pt idx="12287">
                  <c:v>0.06</c:v>
                </c:pt>
                <c:pt idx="12288">
                  <c:v>0.14000000000000001</c:v>
                </c:pt>
                <c:pt idx="12289">
                  <c:v>0.1</c:v>
                </c:pt>
                <c:pt idx="12290">
                  <c:v>0.06</c:v>
                </c:pt>
                <c:pt idx="12291">
                  <c:v>0.06</c:v>
                </c:pt>
                <c:pt idx="12292">
                  <c:v>0.06</c:v>
                </c:pt>
                <c:pt idx="12293">
                  <c:v>0.06</c:v>
                </c:pt>
                <c:pt idx="12294">
                  <c:v>0.02</c:v>
                </c:pt>
                <c:pt idx="12295">
                  <c:v>0.1</c:v>
                </c:pt>
                <c:pt idx="12296">
                  <c:v>0.18</c:v>
                </c:pt>
                <c:pt idx="12297">
                  <c:v>0.22</c:v>
                </c:pt>
                <c:pt idx="12298">
                  <c:v>0.22</c:v>
                </c:pt>
                <c:pt idx="12299">
                  <c:v>0.22</c:v>
                </c:pt>
                <c:pt idx="12300">
                  <c:v>0.26</c:v>
                </c:pt>
                <c:pt idx="12301">
                  <c:v>0.3</c:v>
                </c:pt>
                <c:pt idx="12302">
                  <c:v>0.26</c:v>
                </c:pt>
                <c:pt idx="12303">
                  <c:v>0.26</c:v>
                </c:pt>
                <c:pt idx="12304">
                  <c:v>0.26</c:v>
                </c:pt>
                <c:pt idx="12305">
                  <c:v>0.38</c:v>
                </c:pt>
                <c:pt idx="12306">
                  <c:v>0.5</c:v>
                </c:pt>
                <c:pt idx="12307">
                  <c:v>0.7</c:v>
                </c:pt>
                <c:pt idx="12308">
                  <c:v>0.94</c:v>
                </c:pt>
                <c:pt idx="12309">
                  <c:v>1.38</c:v>
                </c:pt>
                <c:pt idx="12310">
                  <c:v>1.9</c:v>
                </c:pt>
                <c:pt idx="12311">
                  <c:v>2.42</c:v>
                </c:pt>
                <c:pt idx="12312">
                  <c:v>2.82</c:v>
                </c:pt>
                <c:pt idx="12313">
                  <c:v>3.18</c:v>
                </c:pt>
                <c:pt idx="12314">
                  <c:v>3.3</c:v>
                </c:pt>
                <c:pt idx="12315">
                  <c:v>3.34</c:v>
                </c:pt>
                <c:pt idx="12316">
                  <c:v>3.3</c:v>
                </c:pt>
                <c:pt idx="12317">
                  <c:v>3.18</c:v>
                </c:pt>
                <c:pt idx="12318">
                  <c:v>2.9</c:v>
                </c:pt>
                <c:pt idx="12319">
                  <c:v>2.54</c:v>
                </c:pt>
                <c:pt idx="12320">
                  <c:v>2.06</c:v>
                </c:pt>
                <c:pt idx="12321">
                  <c:v>1.38</c:v>
                </c:pt>
                <c:pt idx="12322">
                  <c:v>0.62</c:v>
                </c:pt>
                <c:pt idx="12323">
                  <c:v>-0.06</c:v>
                </c:pt>
                <c:pt idx="12324">
                  <c:v>-0.54</c:v>
                </c:pt>
                <c:pt idx="12325">
                  <c:v>-0.9</c:v>
                </c:pt>
                <c:pt idx="12326">
                  <c:v>-1.1000000000000001</c:v>
                </c:pt>
                <c:pt idx="12327">
                  <c:v>-1.26</c:v>
                </c:pt>
                <c:pt idx="12328">
                  <c:v>-1.42</c:v>
                </c:pt>
                <c:pt idx="12329">
                  <c:v>-1.46</c:v>
                </c:pt>
                <c:pt idx="12330">
                  <c:v>-1.46</c:v>
                </c:pt>
                <c:pt idx="12331">
                  <c:v>-1.34</c:v>
                </c:pt>
                <c:pt idx="12332">
                  <c:v>-1.1399999999999999</c:v>
                </c:pt>
                <c:pt idx="12333">
                  <c:v>-0.98</c:v>
                </c:pt>
                <c:pt idx="12334">
                  <c:v>-0.82</c:v>
                </c:pt>
                <c:pt idx="12335">
                  <c:v>-0.7</c:v>
                </c:pt>
                <c:pt idx="12336">
                  <c:v>-0.66</c:v>
                </c:pt>
                <c:pt idx="12337">
                  <c:v>-0.62</c:v>
                </c:pt>
                <c:pt idx="12338">
                  <c:v>-0.57999999999999996</c:v>
                </c:pt>
                <c:pt idx="12339">
                  <c:v>-0.62</c:v>
                </c:pt>
                <c:pt idx="12340">
                  <c:v>-0.57999999999999996</c:v>
                </c:pt>
                <c:pt idx="12341">
                  <c:v>-0.54</c:v>
                </c:pt>
                <c:pt idx="12342">
                  <c:v>-0.57999999999999996</c:v>
                </c:pt>
                <c:pt idx="12343">
                  <c:v>-0.57999999999999996</c:v>
                </c:pt>
                <c:pt idx="12344">
                  <c:v>-0.54</c:v>
                </c:pt>
                <c:pt idx="12345">
                  <c:v>-0.5</c:v>
                </c:pt>
                <c:pt idx="12346">
                  <c:v>-0.46</c:v>
                </c:pt>
                <c:pt idx="12347">
                  <c:v>-0.38</c:v>
                </c:pt>
                <c:pt idx="12348">
                  <c:v>-0.3</c:v>
                </c:pt>
                <c:pt idx="12349">
                  <c:v>-0.3</c:v>
                </c:pt>
                <c:pt idx="12350">
                  <c:v>-0.3</c:v>
                </c:pt>
                <c:pt idx="12351">
                  <c:v>-0.18</c:v>
                </c:pt>
                <c:pt idx="12352">
                  <c:v>-0.18</c:v>
                </c:pt>
                <c:pt idx="12353">
                  <c:v>-0.1</c:v>
                </c:pt>
                <c:pt idx="12354">
                  <c:v>-0.02</c:v>
                </c:pt>
                <c:pt idx="12355">
                  <c:v>0.02</c:v>
                </c:pt>
                <c:pt idx="12356">
                  <c:v>0.06</c:v>
                </c:pt>
                <c:pt idx="12357">
                  <c:v>0.06</c:v>
                </c:pt>
                <c:pt idx="12358">
                  <c:v>0.18</c:v>
                </c:pt>
                <c:pt idx="12359">
                  <c:v>0.18</c:v>
                </c:pt>
                <c:pt idx="12360">
                  <c:v>0.18</c:v>
                </c:pt>
                <c:pt idx="12361">
                  <c:v>0.26</c:v>
                </c:pt>
                <c:pt idx="12362">
                  <c:v>0.22</c:v>
                </c:pt>
                <c:pt idx="12363">
                  <c:v>0.1</c:v>
                </c:pt>
                <c:pt idx="12364">
                  <c:v>-0.14000000000000001</c:v>
                </c:pt>
                <c:pt idx="12365">
                  <c:v>-0.34</c:v>
                </c:pt>
                <c:pt idx="12366">
                  <c:v>-0.62</c:v>
                </c:pt>
                <c:pt idx="12367">
                  <c:v>-0.9</c:v>
                </c:pt>
                <c:pt idx="12368">
                  <c:v>-1.1000000000000001</c:v>
                </c:pt>
                <c:pt idx="12369">
                  <c:v>-1.26</c:v>
                </c:pt>
                <c:pt idx="12370">
                  <c:v>-1.34</c:v>
                </c:pt>
                <c:pt idx="12371">
                  <c:v>-1.42</c:v>
                </c:pt>
                <c:pt idx="12372">
                  <c:v>-1.42</c:v>
                </c:pt>
                <c:pt idx="12373">
                  <c:v>-1.38</c:v>
                </c:pt>
                <c:pt idx="12374">
                  <c:v>-1.34</c:v>
                </c:pt>
                <c:pt idx="12375">
                  <c:v>-1.22</c:v>
                </c:pt>
                <c:pt idx="12376">
                  <c:v>-1.1000000000000001</c:v>
                </c:pt>
                <c:pt idx="12377">
                  <c:v>-0.82</c:v>
                </c:pt>
                <c:pt idx="12378">
                  <c:v>-0.66</c:v>
                </c:pt>
                <c:pt idx="12379">
                  <c:v>-0.5</c:v>
                </c:pt>
                <c:pt idx="12380">
                  <c:v>-0.42</c:v>
                </c:pt>
                <c:pt idx="12381">
                  <c:v>-0.26</c:v>
                </c:pt>
                <c:pt idx="12382">
                  <c:v>-0.22</c:v>
                </c:pt>
                <c:pt idx="12383">
                  <c:v>-0.18</c:v>
                </c:pt>
                <c:pt idx="12384">
                  <c:v>-0.14000000000000001</c:v>
                </c:pt>
                <c:pt idx="12385">
                  <c:v>-0.1</c:v>
                </c:pt>
                <c:pt idx="12386">
                  <c:v>-0.1</c:v>
                </c:pt>
                <c:pt idx="12387">
                  <c:v>-0.1</c:v>
                </c:pt>
                <c:pt idx="12388">
                  <c:v>-0.1</c:v>
                </c:pt>
                <c:pt idx="12389">
                  <c:v>-0.1</c:v>
                </c:pt>
                <c:pt idx="12390">
                  <c:v>-0.06</c:v>
                </c:pt>
                <c:pt idx="12391">
                  <c:v>0.02</c:v>
                </c:pt>
                <c:pt idx="12392">
                  <c:v>0.02</c:v>
                </c:pt>
                <c:pt idx="12393">
                  <c:v>0.02</c:v>
                </c:pt>
                <c:pt idx="12394">
                  <c:v>0.1</c:v>
                </c:pt>
                <c:pt idx="12395">
                  <c:v>0.18</c:v>
                </c:pt>
                <c:pt idx="12396">
                  <c:v>0.34</c:v>
                </c:pt>
                <c:pt idx="12397">
                  <c:v>0.57999999999999996</c:v>
                </c:pt>
                <c:pt idx="12398">
                  <c:v>0.94</c:v>
                </c:pt>
                <c:pt idx="12399">
                  <c:v>1.46</c:v>
                </c:pt>
                <c:pt idx="12400">
                  <c:v>1.98</c:v>
                </c:pt>
                <c:pt idx="12401">
                  <c:v>2.58</c:v>
                </c:pt>
                <c:pt idx="12402">
                  <c:v>3.02</c:v>
                </c:pt>
                <c:pt idx="12403">
                  <c:v>3.34</c:v>
                </c:pt>
                <c:pt idx="12404">
                  <c:v>3.66</c:v>
                </c:pt>
                <c:pt idx="12405">
                  <c:v>4.0199999999999996</c:v>
                </c:pt>
                <c:pt idx="12406">
                  <c:v>4.26</c:v>
                </c:pt>
                <c:pt idx="12407">
                  <c:v>4.26</c:v>
                </c:pt>
                <c:pt idx="12408">
                  <c:v>3.9</c:v>
                </c:pt>
                <c:pt idx="12409">
                  <c:v>3.22</c:v>
                </c:pt>
                <c:pt idx="12410">
                  <c:v>2.34</c:v>
                </c:pt>
                <c:pt idx="12411">
                  <c:v>1.38</c:v>
                </c:pt>
                <c:pt idx="12412">
                  <c:v>0.54</c:v>
                </c:pt>
                <c:pt idx="12413">
                  <c:v>-0.22</c:v>
                </c:pt>
                <c:pt idx="12414">
                  <c:v>-0.78</c:v>
                </c:pt>
                <c:pt idx="12415">
                  <c:v>-1.38</c:v>
                </c:pt>
                <c:pt idx="12416">
                  <c:v>-1.86</c:v>
                </c:pt>
                <c:pt idx="12417">
                  <c:v>-2.14</c:v>
                </c:pt>
                <c:pt idx="12418">
                  <c:v>-2.2999999999999998</c:v>
                </c:pt>
                <c:pt idx="12419">
                  <c:v>-2.2599999999999998</c:v>
                </c:pt>
                <c:pt idx="12420">
                  <c:v>-1.98</c:v>
                </c:pt>
                <c:pt idx="12421">
                  <c:v>-1.66</c:v>
                </c:pt>
                <c:pt idx="12422">
                  <c:v>-1.3</c:v>
                </c:pt>
                <c:pt idx="12423">
                  <c:v>-1.06</c:v>
                </c:pt>
                <c:pt idx="12424">
                  <c:v>-0.9</c:v>
                </c:pt>
                <c:pt idx="12425">
                  <c:v>-0.74</c:v>
                </c:pt>
                <c:pt idx="12426">
                  <c:v>-0.7</c:v>
                </c:pt>
                <c:pt idx="12427">
                  <c:v>-0.62</c:v>
                </c:pt>
                <c:pt idx="12428">
                  <c:v>-0.66</c:v>
                </c:pt>
                <c:pt idx="12429">
                  <c:v>-0.62</c:v>
                </c:pt>
                <c:pt idx="12430">
                  <c:v>-0.7</c:v>
                </c:pt>
                <c:pt idx="12431">
                  <c:v>-0.57999999999999996</c:v>
                </c:pt>
                <c:pt idx="12432">
                  <c:v>-0.46</c:v>
                </c:pt>
                <c:pt idx="12433">
                  <c:v>-0.42</c:v>
                </c:pt>
                <c:pt idx="12434">
                  <c:v>-0.34</c:v>
                </c:pt>
                <c:pt idx="12435">
                  <c:v>-0.3</c:v>
                </c:pt>
                <c:pt idx="12436">
                  <c:v>-0.22</c:v>
                </c:pt>
                <c:pt idx="12437">
                  <c:v>-0.14000000000000001</c:v>
                </c:pt>
                <c:pt idx="12438">
                  <c:v>-0.14000000000000001</c:v>
                </c:pt>
                <c:pt idx="12439">
                  <c:v>-0.06</c:v>
                </c:pt>
                <c:pt idx="12440">
                  <c:v>-0.06</c:v>
                </c:pt>
                <c:pt idx="12441">
                  <c:v>-0.1</c:v>
                </c:pt>
                <c:pt idx="12442">
                  <c:v>0.02</c:v>
                </c:pt>
                <c:pt idx="12443">
                  <c:v>0.1</c:v>
                </c:pt>
                <c:pt idx="12444">
                  <c:v>0.18</c:v>
                </c:pt>
                <c:pt idx="12445">
                  <c:v>0.26</c:v>
                </c:pt>
                <c:pt idx="12446">
                  <c:v>0.34</c:v>
                </c:pt>
                <c:pt idx="12447">
                  <c:v>0.38</c:v>
                </c:pt>
                <c:pt idx="12448">
                  <c:v>0.42</c:v>
                </c:pt>
                <c:pt idx="12449">
                  <c:v>0.57999999999999996</c:v>
                </c:pt>
                <c:pt idx="12450">
                  <c:v>0.7</c:v>
                </c:pt>
                <c:pt idx="12451">
                  <c:v>0.62</c:v>
                </c:pt>
                <c:pt idx="12452">
                  <c:v>0.46</c:v>
                </c:pt>
                <c:pt idx="12453">
                  <c:v>0.26</c:v>
                </c:pt>
                <c:pt idx="12454">
                  <c:v>0.06</c:v>
                </c:pt>
                <c:pt idx="12455">
                  <c:v>-0.22</c:v>
                </c:pt>
                <c:pt idx="12456">
                  <c:v>-0.5</c:v>
                </c:pt>
                <c:pt idx="12457">
                  <c:v>-0.74</c:v>
                </c:pt>
                <c:pt idx="12458">
                  <c:v>-1.02</c:v>
                </c:pt>
                <c:pt idx="12459">
                  <c:v>-1.26</c:v>
                </c:pt>
                <c:pt idx="12460">
                  <c:v>-1.58</c:v>
                </c:pt>
                <c:pt idx="12461">
                  <c:v>-1.74</c:v>
                </c:pt>
                <c:pt idx="12462">
                  <c:v>-1.82</c:v>
                </c:pt>
                <c:pt idx="12463">
                  <c:v>-1.74</c:v>
                </c:pt>
                <c:pt idx="12464">
                  <c:v>-1.66</c:v>
                </c:pt>
                <c:pt idx="12465">
                  <c:v>-1.46</c:v>
                </c:pt>
                <c:pt idx="12466">
                  <c:v>-1.22</c:v>
                </c:pt>
                <c:pt idx="12467">
                  <c:v>-1.02</c:v>
                </c:pt>
                <c:pt idx="12468">
                  <c:v>-0.82</c:v>
                </c:pt>
                <c:pt idx="12469">
                  <c:v>-0.62</c:v>
                </c:pt>
                <c:pt idx="12470">
                  <c:v>-0.3</c:v>
                </c:pt>
                <c:pt idx="12471">
                  <c:v>-0.14000000000000001</c:v>
                </c:pt>
                <c:pt idx="12472">
                  <c:v>-0.02</c:v>
                </c:pt>
                <c:pt idx="12473">
                  <c:v>0.02</c:v>
                </c:pt>
                <c:pt idx="12474">
                  <c:v>0.02</c:v>
                </c:pt>
                <c:pt idx="12475">
                  <c:v>0.06</c:v>
                </c:pt>
                <c:pt idx="12476">
                  <c:v>-0.02</c:v>
                </c:pt>
                <c:pt idx="12477">
                  <c:v>0.06</c:v>
                </c:pt>
                <c:pt idx="12478">
                  <c:v>0.06</c:v>
                </c:pt>
                <c:pt idx="12479">
                  <c:v>0.02</c:v>
                </c:pt>
                <c:pt idx="12480">
                  <c:v>0.02</c:v>
                </c:pt>
                <c:pt idx="12481">
                  <c:v>0.06</c:v>
                </c:pt>
                <c:pt idx="12482">
                  <c:v>0.14000000000000001</c:v>
                </c:pt>
                <c:pt idx="12483">
                  <c:v>0.26</c:v>
                </c:pt>
                <c:pt idx="12484">
                  <c:v>0.22</c:v>
                </c:pt>
                <c:pt idx="12485">
                  <c:v>0.3</c:v>
                </c:pt>
                <c:pt idx="12486">
                  <c:v>0.38</c:v>
                </c:pt>
                <c:pt idx="12487">
                  <c:v>0.38</c:v>
                </c:pt>
                <c:pt idx="12488">
                  <c:v>0.3</c:v>
                </c:pt>
                <c:pt idx="12489">
                  <c:v>0.3</c:v>
                </c:pt>
                <c:pt idx="12490">
                  <c:v>0.26</c:v>
                </c:pt>
                <c:pt idx="12491">
                  <c:v>0.22</c:v>
                </c:pt>
                <c:pt idx="12492">
                  <c:v>0.3</c:v>
                </c:pt>
                <c:pt idx="12493">
                  <c:v>0.3</c:v>
                </c:pt>
                <c:pt idx="12494">
                  <c:v>0.42</c:v>
                </c:pt>
                <c:pt idx="12495">
                  <c:v>0.54</c:v>
                </c:pt>
                <c:pt idx="12496">
                  <c:v>0.78</c:v>
                </c:pt>
                <c:pt idx="12497">
                  <c:v>1.18</c:v>
                </c:pt>
                <c:pt idx="12498">
                  <c:v>1.5</c:v>
                </c:pt>
                <c:pt idx="12499">
                  <c:v>1.98</c:v>
                </c:pt>
                <c:pt idx="12500">
                  <c:v>2.46</c:v>
                </c:pt>
                <c:pt idx="12501">
                  <c:v>2.9</c:v>
                </c:pt>
                <c:pt idx="12502">
                  <c:v>3.18</c:v>
                </c:pt>
                <c:pt idx="12503">
                  <c:v>3.3</c:v>
                </c:pt>
                <c:pt idx="12504">
                  <c:v>3.34</c:v>
                </c:pt>
                <c:pt idx="12505">
                  <c:v>3.26</c:v>
                </c:pt>
                <c:pt idx="12506">
                  <c:v>3.14</c:v>
                </c:pt>
                <c:pt idx="12507">
                  <c:v>2.9</c:v>
                </c:pt>
                <c:pt idx="12508">
                  <c:v>2.46</c:v>
                </c:pt>
                <c:pt idx="12509">
                  <c:v>1.98</c:v>
                </c:pt>
                <c:pt idx="12510">
                  <c:v>1.3</c:v>
                </c:pt>
                <c:pt idx="12511">
                  <c:v>0.54</c:v>
                </c:pt>
                <c:pt idx="12512">
                  <c:v>-0.1</c:v>
                </c:pt>
                <c:pt idx="12513">
                  <c:v>-0.57999999999999996</c:v>
                </c:pt>
                <c:pt idx="12514">
                  <c:v>-0.86</c:v>
                </c:pt>
                <c:pt idx="12515">
                  <c:v>-1.06</c:v>
                </c:pt>
                <c:pt idx="12516">
                  <c:v>-1.22</c:v>
                </c:pt>
                <c:pt idx="12517">
                  <c:v>-1.42</c:v>
                </c:pt>
                <c:pt idx="12518">
                  <c:v>-1.38</c:v>
                </c:pt>
                <c:pt idx="12519">
                  <c:v>-1.38</c:v>
                </c:pt>
                <c:pt idx="12520">
                  <c:v>-1.3</c:v>
                </c:pt>
                <c:pt idx="12521">
                  <c:v>-1.1399999999999999</c:v>
                </c:pt>
                <c:pt idx="12522">
                  <c:v>-0.94</c:v>
                </c:pt>
                <c:pt idx="12523">
                  <c:v>-0.86</c:v>
                </c:pt>
                <c:pt idx="12524">
                  <c:v>-0.82</c:v>
                </c:pt>
                <c:pt idx="12525">
                  <c:v>-0.82</c:v>
                </c:pt>
                <c:pt idx="12526">
                  <c:v>-0.74</c:v>
                </c:pt>
                <c:pt idx="12527">
                  <c:v>-0.74</c:v>
                </c:pt>
                <c:pt idx="12528">
                  <c:v>-0.7</c:v>
                </c:pt>
                <c:pt idx="12529">
                  <c:v>-0.7</c:v>
                </c:pt>
                <c:pt idx="12530">
                  <c:v>-0.7</c:v>
                </c:pt>
                <c:pt idx="12531">
                  <c:v>-0.66</c:v>
                </c:pt>
                <c:pt idx="12532">
                  <c:v>-0.57999999999999996</c:v>
                </c:pt>
                <c:pt idx="12533">
                  <c:v>-0.5</c:v>
                </c:pt>
                <c:pt idx="12534">
                  <c:v>-0.42</c:v>
                </c:pt>
                <c:pt idx="12535">
                  <c:v>-0.38</c:v>
                </c:pt>
                <c:pt idx="12536">
                  <c:v>-0.3</c:v>
                </c:pt>
                <c:pt idx="12537">
                  <c:v>-0.3</c:v>
                </c:pt>
                <c:pt idx="12538">
                  <c:v>-0.34</c:v>
                </c:pt>
                <c:pt idx="12539">
                  <c:v>-0.3</c:v>
                </c:pt>
                <c:pt idx="12540">
                  <c:v>-0.3</c:v>
                </c:pt>
                <c:pt idx="12541">
                  <c:v>-0.26</c:v>
                </c:pt>
                <c:pt idx="12542">
                  <c:v>-0.22</c:v>
                </c:pt>
                <c:pt idx="12543">
                  <c:v>-0.1</c:v>
                </c:pt>
                <c:pt idx="12544">
                  <c:v>-0.02</c:v>
                </c:pt>
                <c:pt idx="12545">
                  <c:v>0.06</c:v>
                </c:pt>
                <c:pt idx="12546">
                  <c:v>0.1</c:v>
                </c:pt>
                <c:pt idx="12547">
                  <c:v>0.18</c:v>
                </c:pt>
                <c:pt idx="12548">
                  <c:v>0.18</c:v>
                </c:pt>
                <c:pt idx="12549">
                  <c:v>0.26</c:v>
                </c:pt>
                <c:pt idx="12550">
                  <c:v>0.14000000000000001</c:v>
                </c:pt>
                <c:pt idx="12551">
                  <c:v>0.1</c:v>
                </c:pt>
                <c:pt idx="12552">
                  <c:v>-0.06</c:v>
                </c:pt>
                <c:pt idx="12553">
                  <c:v>-0.26</c:v>
                </c:pt>
                <c:pt idx="12554">
                  <c:v>-0.54</c:v>
                </c:pt>
                <c:pt idx="12555">
                  <c:v>-0.78</c:v>
                </c:pt>
                <c:pt idx="12556">
                  <c:v>-1.02</c:v>
                </c:pt>
                <c:pt idx="12557">
                  <c:v>-1.1399999999999999</c:v>
                </c:pt>
                <c:pt idx="12558">
                  <c:v>-1.22</c:v>
                </c:pt>
                <c:pt idx="12559">
                  <c:v>-1.3</c:v>
                </c:pt>
                <c:pt idx="12560">
                  <c:v>-1.46</c:v>
                </c:pt>
                <c:pt idx="12561">
                  <c:v>-1.42</c:v>
                </c:pt>
                <c:pt idx="12562">
                  <c:v>-1.38</c:v>
                </c:pt>
                <c:pt idx="12563">
                  <c:v>-1.3</c:v>
                </c:pt>
                <c:pt idx="12564">
                  <c:v>-1.18</c:v>
                </c:pt>
                <c:pt idx="12565">
                  <c:v>-1.02</c:v>
                </c:pt>
                <c:pt idx="12566">
                  <c:v>-0.82</c:v>
                </c:pt>
                <c:pt idx="12567">
                  <c:v>-0.66</c:v>
                </c:pt>
                <c:pt idx="12568">
                  <c:v>-0.5</c:v>
                </c:pt>
                <c:pt idx="12569">
                  <c:v>-0.34</c:v>
                </c:pt>
                <c:pt idx="12570">
                  <c:v>-0.3</c:v>
                </c:pt>
                <c:pt idx="12571">
                  <c:v>-0.22</c:v>
                </c:pt>
                <c:pt idx="12572">
                  <c:v>-0.18</c:v>
                </c:pt>
                <c:pt idx="12573">
                  <c:v>-0.14000000000000001</c:v>
                </c:pt>
                <c:pt idx="12574">
                  <c:v>-0.1</c:v>
                </c:pt>
                <c:pt idx="12575">
                  <c:v>-0.14000000000000001</c:v>
                </c:pt>
                <c:pt idx="12576">
                  <c:v>-0.14000000000000001</c:v>
                </c:pt>
                <c:pt idx="12577">
                  <c:v>-0.06</c:v>
                </c:pt>
                <c:pt idx="12578">
                  <c:v>-0.06</c:v>
                </c:pt>
                <c:pt idx="12579">
                  <c:v>0.06</c:v>
                </c:pt>
                <c:pt idx="12580">
                  <c:v>-0.02</c:v>
                </c:pt>
                <c:pt idx="12581">
                  <c:v>0.02</c:v>
                </c:pt>
                <c:pt idx="12582">
                  <c:v>0.06</c:v>
                </c:pt>
                <c:pt idx="12583">
                  <c:v>0.14000000000000001</c:v>
                </c:pt>
                <c:pt idx="12584">
                  <c:v>0.22</c:v>
                </c:pt>
                <c:pt idx="12585">
                  <c:v>0.26</c:v>
                </c:pt>
                <c:pt idx="12586">
                  <c:v>0.54</c:v>
                </c:pt>
                <c:pt idx="12587">
                  <c:v>0.82</c:v>
                </c:pt>
                <c:pt idx="12588">
                  <c:v>1.34</c:v>
                </c:pt>
                <c:pt idx="12589">
                  <c:v>1.9</c:v>
                </c:pt>
                <c:pt idx="12590">
                  <c:v>2.42</c:v>
                </c:pt>
                <c:pt idx="12591">
                  <c:v>2.94</c:v>
                </c:pt>
                <c:pt idx="12592">
                  <c:v>3.38</c:v>
                </c:pt>
                <c:pt idx="12593">
                  <c:v>3.86</c:v>
                </c:pt>
                <c:pt idx="12594">
                  <c:v>4.18</c:v>
                </c:pt>
                <c:pt idx="12595">
                  <c:v>4.34</c:v>
                </c:pt>
                <c:pt idx="12596">
                  <c:v>4.3</c:v>
                </c:pt>
                <c:pt idx="12597">
                  <c:v>4.0599999999999996</c:v>
                </c:pt>
                <c:pt idx="12598">
                  <c:v>3.5</c:v>
                </c:pt>
                <c:pt idx="12599">
                  <c:v>2.74</c:v>
                </c:pt>
                <c:pt idx="12600">
                  <c:v>1.86</c:v>
                </c:pt>
                <c:pt idx="12601">
                  <c:v>0.98</c:v>
                </c:pt>
                <c:pt idx="12602">
                  <c:v>0.1</c:v>
                </c:pt>
                <c:pt idx="12603">
                  <c:v>-0.62</c:v>
                </c:pt>
                <c:pt idx="12604">
                  <c:v>-1.26</c:v>
                </c:pt>
                <c:pt idx="12605">
                  <c:v>-1.74</c:v>
                </c:pt>
                <c:pt idx="12606">
                  <c:v>-1.98</c:v>
                </c:pt>
                <c:pt idx="12607">
                  <c:v>-2.1800000000000002</c:v>
                </c:pt>
                <c:pt idx="12608">
                  <c:v>-2.1800000000000002</c:v>
                </c:pt>
                <c:pt idx="12609">
                  <c:v>-1.98</c:v>
                </c:pt>
                <c:pt idx="12610">
                  <c:v>-1.74</c:v>
                </c:pt>
                <c:pt idx="12611">
                  <c:v>-1.54</c:v>
                </c:pt>
                <c:pt idx="12612">
                  <c:v>-1.3</c:v>
                </c:pt>
                <c:pt idx="12613">
                  <c:v>-1.06</c:v>
                </c:pt>
                <c:pt idx="12614">
                  <c:v>-0.94</c:v>
                </c:pt>
                <c:pt idx="12615">
                  <c:v>-0.82</c:v>
                </c:pt>
                <c:pt idx="12616">
                  <c:v>-0.78</c:v>
                </c:pt>
                <c:pt idx="12617">
                  <c:v>-0.78</c:v>
                </c:pt>
                <c:pt idx="12618">
                  <c:v>-0.74</c:v>
                </c:pt>
                <c:pt idx="12619">
                  <c:v>-0.7</c:v>
                </c:pt>
                <c:pt idx="12620">
                  <c:v>-0.7</c:v>
                </c:pt>
                <c:pt idx="12621">
                  <c:v>-0.62</c:v>
                </c:pt>
                <c:pt idx="12622">
                  <c:v>-0.57999999999999996</c:v>
                </c:pt>
                <c:pt idx="12623">
                  <c:v>-0.5</c:v>
                </c:pt>
                <c:pt idx="12624">
                  <c:v>-0.38</c:v>
                </c:pt>
                <c:pt idx="12625">
                  <c:v>-0.26</c:v>
                </c:pt>
                <c:pt idx="12626">
                  <c:v>-0.18</c:v>
                </c:pt>
                <c:pt idx="12627">
                  <c:v>-0.18</c:v>
                </c:pt>
                <c:pt idx="12628">
                  <c:v>-0.18</c:v>
                </c:pt>
                <c:pt idx="12629">
                  <c:v>-0.14000000000000001</c:v>
                </c:pt>
                <c:pt idx="12630">
                  <c:v>-0.14000000000000001</c:v>
                </c:pt>
                <c:pt idx="12631">
                  <c:v>-0.02</c:v>
                </c:pt>
                <c:pt idx="12632">
                  <c:v>0.06</c:v>
                </c:pt>
                <c:pt idx="12633">
                  <c:v>0.14000000000000001</c:v>
                </c:pt>
                <c:pt idx="12634">
                  <c:v>0.22</c:v>
                </c:pt>
                <c:pt idx="12635">
                  <c:v>0.3</c:v>
                </c:pt>
                <c:pt idx="12636">
                  <c:v>0.34</c:v>
                </c:pt>
                <c:pt idx="12637">
                  <c:v>0.38</c:v>
                </c:pt>
                <c:pt idx="12638">
                  <c:v>0.5</c:v>
                </c:pt>
                <c:pt idx="12639">
                  <c:v>0.57999999999999996</c:v>
                </c:pt>
                <c:pt idx="12640">
                  <c:v>0.57999999999999996</c:v>
                </c:pt>
                <c:pt idx="12641">
                  <c:v>0.5</c:v>
                </c:pt>
                <c:pt idx="12642">
                  <c:v>0.34</c:v>
                </c:pt>
                <c:pt idx="12643">
                  <c:v>0.06</c:v>
                </c:pt>
                <c:pt idx="12644">
                  <c:v>-0.14000000000000001</c:v>
                </c:pt>
                <c:pt idx="12645">
                  <c:v>-0.46</c:v>
                </c:pt>
                <c:pt idx="12646">
                  <c:v>-0.7</c:v>
                </c:pt>
                <c:pt idx="12647">
                  <c:v>-1.06</c:v>
                </c:pt>
                <c:pt idx="12648">
                  <c:v>-1.26</c:v>
                </c:pt>
                <c:pt idx="12649">
                  <c:v>-1.5</c:v>
                </c:pt>
                <c:pt idx="12650">
                  <c:v>-1.7</c:v>
                </c:pt>
                <c:pt idx="12651">
                  <c:v>-1.82</c:v>
                </c:pt>
                <c:pt idx="12652">
                  <c:v>-1.82</c:v>
                </c:pt>
                <c:pt idx="12653">
                  <c:v>-1.74</c:v>
                </c:pt>
                <c:pt idx="12654">
                  <c:v>-1.62</c:v>
                </c:pt>
                <c:pt idx="12655">
                  <c:v>-1.38</c:v>
                </c:pt>
                <c:pt idx="12656">
                  <c:v>-1.1399999999999999</c:v>
                </c:pt>
                <c:pt idx="12657">
                  <c:v>-0.9</c:v>
                </c:pt>
                <c:pt idx="12658">
                  <c:v>-0.66</c:v>
                </c:pt>
                <c:pt idx="12659">
                  <c:v>-0.46</c:v>
                </c:pt>
                <c:pt idx="12660">
                  <c:v>-0.3</c:v>
                </c:pt>
                <c:pt idx="12661">
                  <c:v>-0.18</c:v>
                </c:pt>
                <c:pt idx="12662">
                  <c:v>-0.06</c:v>
                </c:pt>
                <c:pt idx="12663">
                  <c:v>-0.02</c:v>
                </c:pt>
                <c:pt idx="12664">
                  <c:v>-0.02</c:v>
                </c:pt>
                <c:pt idx="12665">
                  <c:v>-0.02</c:v>
                </c:pt>
                <c:pt idx="12666">
                  <c:v>-0.1</c:v>
                </c:pt>
                <c:pt idx="12667">
                  <c:v>-0.06</c:v>
                </c:pt>
                <c:pt idx="12668">
                  <c:v>-0.06</c:v>
                </c:pt>
                <c:pt idx="12669">
                  <c:v>-0.02</c:v>
                </c:pt>
                <c:pt idx="12670">
                  <c:v>0.02</c:v>
                </c:pt>
                <c:pt idx="12671">
                  <c:v>0.14000000000000001</c:v>
                </c:pt>
                <c:pt idx="12672">
                  <c:v>0.18</c:v>
                </c:pt>
                <c:pt idx="12673">
                  <c:v>0.18</c:v>
                </c:pt>
                <c:pt idx="12674">
                  <c:v>0.26</c:v>
                </c:pt>
                <c:pt idx="12675">
                  <c:v>0.3</c:v>
                </c:pt>
                <c:pt idx="12676">
                  <c:v>0.3</c:v>
                </c:pt>
                <c:pt idx="12677">
                  <c:v>0.3</c:v>
                </c:pt>
                <c:pt idx="12678">
                  <c:v>0.34</c:v>
                </c:pt>
                <c:pt idx="12679">
                  <c:v>0.34</c:v>
                </c:pt>
                <c:pt idx="12680">
                  <c:v>0.34</c:v>
                </c:pt>
                <c:pt idx="12681">
                  <c:v>0.54</c:v>
                </c:pt>
                <c:pt idx="12682">
                  <c:v>0.9</c:v>
                </c:pt>
                <c:pt idx="12683">
                  <c:v>1.38</c:v>
                </c:pt>
                <c:pt idx="12684">
                  <c:v>1.86</c:v>
                </c:pt>
                <c:pt idx="12685">
                  <c:v>2.2999999999999998</c:v>
                </c:pt>
                <c:pt idx="12686">
                  <c:v>2.58</c:v>
                </c:pt>
                <c:pt idx="12687">
                  <c:v>2.9</c:v>
                </c:pt>
                <c:pt idx="12688">
                  <c:v>3.18</c:v>
                </c:pt>
                <c:pt idx="12689">
                  <c:v>3.5</c:v>
                </c:pt>
                <c:pt idx="12690">
                  <c:v>3.54</c:v>
                </c:pt>
                <c:pt idx="12691">
                  <c:v>3.54</c:v>
                </c:pt>
                <c:pt idx="12692">
                  <c:v>3.3</c:v>
                </c:pt>
                <c:pt idx="12693">
                  <c:v>2.82</c:v>
                </c:pt>
                <c:pt idx="12694">
                  <c:v>2.2200000000000002</c:v>
                </c:pt>
                <c:pt idx="12695">
                  <c:v>1.62</c:v>
                </c:pt>
                <c:pt idx="12696">
                  <c:v>0.98</c:v>
                </c:pt>
                <c:pt idx="12697">
                  <c:v>0.38</c:v>
                </c:pt>
                <c:pt idx="12698">
                  <c:v>-0.14000000000000001</c:v>
                </c:pt>
                <c:pt idx="12699">
                  <c:v>-0.57999999999999996</c:v>
                </c:pt>
                <c:pt idx="12700">
                  <c:v>-0.94</c:v>
                </c:pt>
                <c:pt idx="12701">
                  <c:v>-1.18</c:v>
                </c:pt>
                <c:pt idx="12702">
                  <c:v>-1.34</c:v>
                </c:pt>
                <c:pt idx="12703">
                  <c:v>-1.42</c:v>
                </c:pt>
                <c:pt idx="12704">
                  <c:v>-1.46</c:v>
                </c:pt>
                <c:pt idx="12705">
                  <c:v>-1.38</c:v>
                </c:pt>
                <c:pt idx="12706">
                  <c:v>-1.3</c:v>
                </c:pt>
                <c:pt idx="12707">
                  <c:v>-1.1399999999999999</c:v>
                </c:pt>
                <c:pt idx="12708">
                  <c:v>-0.98</c:v>
                </c:pt>
                <c:pt idx="12709">
                  <c:v>-0.82</c:v>
                </c:pt>
                <c:pt idx="12710">
                  <c:v>-0.82</c:v>
                </c:pt>
                <c:pt idx="12711">
                  <c:v>-0.74</c:v>
                </c:pt>
                <c:pt idx="12712">
                  <c:v>-0.7</c:v>
                </c:pt>
                <c:pt idx="12713">
                  <c:v>-0.66</c:v>
                </c:pt>
                <c:pt idx="12714">
                  <c:v>-0.66</c:v>
                </c:pt>
                <c:pt idx="12715">
                  <c:v>-0.57999999999999996</c:v>
                </c:pt>
                <c:pt idx="12716">
                  <c:v>-0.57999999999999996</c:v>
                </c:pt>
                <c:pt idx="12717">
                  <c:v>-0.57999999999999996</c:v>
                </c:pt>
                <c:pt idx="12718">
                  <c:v>-0.5</c:v>
                </c:pt>
                <c:pt idx="12719">
                  <c:v>-0.38</c:v>
                </c:pt>
                <c:pt idx="12720">
                  <c:v>-0.34</c:v>
                </c:pt>
                <c:pt idx="12721">
                  <c:v>-0.3</c:v>
                </c:pt>
                <c:pt idx="12722">
                  <c:v>-0.26</c:v>
                </c:pt>
                <c:pt idx="12723">
                  <c:v>-0.22</c:v>
                </c:pt>
                <c:pt idx="12724">
                  <c:v>-0.22</c:v>
                </c:pt>
                <c:pt idx="12725">
                  <c:v>-0.14000000000000001</c:v>
                </c:pt>
                <c:pt idx="12726">
                  <c:v>-0.1</c:v>
                </c:pt>
                <c:pt idx="12727">
                  <c:v>-0.06</c:v>
                </c:pt>
                <c:pt idx="12728">
                  <c:v>-0.06</c:v>
                </c:pt>
                <c:pt idx="12729">
                  <c:v>0.02</c:v>
                </c:pt>
                <c:pt idx="12730">
                  <c:v>0.06</c:v>
                </c:pt>
                <c:pt idx="12731">
                  <c:v>0.1</c:v>
                </c:pt>
                <c:pt idx="12732">
                  <c:v>0.14000000000000001</c:v>
                </c:pt>
                <c:pt idx="12733">
                  <c:v>0.22</c:v>
                </c:pt>
                <c:pt idx="12734">
                  <c:v>0.3</c:v>
                </c:pt>
                <c:pt idx="12735">
                  <c:v>0.38</c:v>
                </c:pt>
                <c:pt idx="12736">
                  <c:v>0.26</c:v>
                </c:pt>
                <c:pt idx="12737">
                  <c:v>0.1</c:v>
                </c:pt>
                <c:pt idx="12738">
                  <c:v>-0.1</c:v>
                </c:pt>
                <c:pt idx="12739">
                  <c:v>-0.34</c:v>
                </c:pt>
                <c:pt idx="12740">
                  <c:v>-0.54</c:v>
                </c:pt>
                <c:pt idx="12741">
                  <c:v>-0.7</c:v>
                </c:pt>
                <c:pt idx="12742">
                  <c:v>-0.9</c:v>
                </c:pt>
                <c:pt idx="12743">
                  <c:v>-1.1000000000000001</c:v>
                </c:pt>
                <c:pt idx="12744">
                  <c:v>-1.34</c:v>
                </c:pt>
                <c:pt idx="12745">
                  <c:v>-1.54</c:v>
                </c:pt>
                <c:pt idx="12746">
                  <c:v>-1.58</c:v>
                </c:pt>
                <c:pt idx="12747">
                  <c:v>-1.54</c:v>
                </c:pt>
                <c:pt idx="12748">
                  <c:v>-1.54</c:v>
                </c:pt>
                <c:pt idx="12749">
                  <c:v>-1.34</c:v>
                </c:pt>
                <c:pt idx="12750">
                  <c:v>-1.22</c:v>
                </c:pt>
                <c:pt idx="12751">
                  <c:v>-1.02</c:v>
                </c:pt>
                <c:pt idx="12752">
                  <c:v>-0.86</c:v>
                </c:pt>
                <c:pt idx="12753">
                  <c:v>-0.66</c:v>
                </c:pt>
                <c:pt idx="12754">
                  <c:v>-0.54</c:v>
                </c:pt>
                <c:pt idx="12755">
                  <c:v>-0.42</c:v>
                </c:pt>
                <c:pt idx="12756">
                  <c:v>-0.26</c:v>
                </c:pt>
                <c:pt idx="12757">
                  <c:v>-0.14000000000000001</c:v>
                </c:pt>
                <c:pt idx="12758">
                  <c:v>-0.14000000000000001</c:v>
                </c:pt>
                <c:pt idx="12759">
                  <c:v>-0.06</c:v>
                </c:pt>
                <c:pt idx="12760">
                  <c:v>-0.1</c:v>
                </c:pt>
                <c:pt idx="12761">
                  <c:v>-0.02</c:v>
                </c:pt>
                <c:pt idx="12762">
                  <c:v>-0.02</c:v>
                </c:pt>
                <c:pt idx="12763">
                  <c:v>-0.02</c:v>
                </c:pt>
                <c:pt idx="12764">
                  <c:v>0.1</c:v>
                </c:pt>
                <c:pt idx="12765">
                  <c:v>0.1</c:v>
                </c:pt>
                <c:pt idx="12766">
                  <c:v>0.18</c:v>
                </c:pt>
                <c:pt idx="12767">
                  <c:v>0.22</c:v>
                </c:pt>
                <c:pt idx="12768">
                  <c:v>0.14000000000000001</c:v>
                </c:pt>
                <c:pt idx="12769">
                  <c:v>0.22</c:v>
                </c:pt>
                <c:pt idx="12770">
                  <c:v>0.26</c:v>
                </c:pt>
                <c:pt idx="12771">
                  <c:v>0.22</c:v>
                </c:pt>
                <c:pt idx="12772">
                  <c:v>0.22</c:v>
                </c:pt>
                <c:pt idx="12773">
                  <c:v>0.26</c:v>
                </c:pt>
                <c:pt idx="12774">
                  <c:v>0.18</c:v>
                </c:pt>
                <c:pt idx="12775">
                  <c:v>0.3</c:v>
                </c:pt>
                <c:pt idx="12776">
                  <c:v>0.34</c:v>
                </c:pt>
                <c:pt idx="12777">
                  <c:v>0.34</c:v>
                </c:pt>
                <c:pt idx="12778">
                  <c:v>0.38</c:v>
                </c:pt>
                <c:pt idx="12779">
                  <c:v>0.5</c:v>
                </c:pt>
                <c:pt idx="12780">
                  <c:v>0.74</c:v>
                </c:pt>
                <c:pt idx="12781">
                  <c:v>1.1399999999999999</c:v>
                </c:pt>
                <c:pt idx="12782">
                  <c:v>1.54</c:v>
                </c:pt>
                <c:pt idx="12783">
                  <c:v>1.98</c:v>
                </c:pt>
                <c:pt idx="12784">
                  <c:v>2.34</c:v>
                </c:pt>
                <c:pt idx="12785">
                  <c:v>2.7</c:v>
                </c:pt>
                <c:pt idx="12786">
                  <c:v>3.1</c:v>
                </c:pt>
                <c:pt idx="12787">
                  <c:v>3.46</c:v>
                </c:pt>
                <c:pt idx="12788">
                  <c:v>3.58</c:v>
                </c:pt>
                <c:pt idx="12789">
                  <c:v>3.66</c:v>
                </c:pt>
                <c:pt idx="12790">
                  <c:v>3.66</c:v>
                </c:pt>
                <c:pt idx="12791">
                  <c:v>3.54</c:v>
                </c:pt>
                <c:pt idx="12792">
                  <c:v>3.1</c:v>
                </c:pt>
                <c:pt idx="12793">
                  <c:v>2.54</c:v>
                </c:pt>
                <c:pt idx="12794">
                  <c:v>1.74</c:v>
                </c:pt>
                <c:pt idx="12795">
                  <c:v>0.9</c:v>
                </c:pt>
                <c:pt idx="12796">
                  <c:v>0.14000000000000001</c:v>
                </c:pt>
                <c:pt idx="12797">
                  <c:v>-0.46</c:v>
                </c:pt>
                <c:pt idx="12798">
                  <c:v>-0.9</c:v>
                </c:pt>
                <c:pt idx="12799">
                  <c:v>-1.26</c:v>
                </c:pt>
                <c:pt idx="12800">
                  <c:v>-1.46</c:v>
                </c:pt>
                <c:pt idx="12801">
                  <c:v>-1.62</c:v>
                </c:pt>
                <c:pt idx="12802">
                  <c:v>-1.78</c:v>
                </c:pt>
                <c:pt idx="12803">
                  <c:v>-1.7</c:v>
                </c:pt>
                <c:pt idx="12804">
                  <c:v>-1.5</c:v>
                </c:pt>
                <c:pt idx="12805">
                  <c:v>-1.22</c:v>
                </c:pt>
                <c:pt idx="12806">
                  <c:v>-0.98</c:v>
                </c:pt>
                <c:pt idx="12807">
                  <c:v>-0.78</c:v>
                </c:pt>
                <c:pt idx="12808">
                  <c:v>-0.74</c:v>
                </c:pt>
                <c:pt idx="12809">
                  <c:v>-0.74</c:v>
                </c:pt>
                <c:pt idx="12810">
                  <c:v>-0.74</c:v>
                </c:pt>
                <c:pt idx="12811">
                  <c:v>-0.7</c:v>
                </c:pt>
                <c:pt idx="12812">
                  <c:v>-0.78</c:v>
                </c:pt>
                <c:pt idx="12813">
                  <c:v>-0.7</c:v>
                </c:pt>
                <c:pt idx="12814">
                  <c:v>-0.7</c:v>
                </c:pt>
                <c:pt idx="12815">
                  <c:v>-0.74</c:v>
                </c:pt>
                <c:pt idx="12816">
                  <c:v>-0.7</c:v>
                </c:pt>
                <c:pt idx="12817">
                  <c:v>-0.57999999999999996</c:v>
                </c:pt>
                <c:pt idx="12818">
                  <c:v>-0.46</c:v>
                </c:pt>
                <c:pt idx="12819">
                  <c:v>-0.38</c:v>
                </c:pt>
                <c:pt idx="12820">
                  <c:v>-0.34</c:v>
                </c:pt>
                <c:pt idx="12821">
                  <c:v>-0.34</c:v>
                </c:pt>
                <c:pt idx="12822">
                  <c:v>-0.38</c:v>
                </c:pt>
                <c:pt idx="12823">
                  <c:v>-0.34</c:v>
                </c:pt>
                <c:pt idx="12824">
                  <c:v>-0.22</c:v>
                </c:pt>
                <c:pt idx="12825">
                  <c:v>-0.18</c:v>
                </c:pt>
                <c:pt idx="12826">
                  <c:v>-0.18</c:v>
                </c:pt>
                <c:pt idx="12827">
                  <c:v>-0.18</c:v>
                </c:pt>
                <c:pt idx="12828">
                  <c:v>-0.18</c:v>
                </c:pt>
                <c:pt idx="12829">
                  <c:v>-0.02</c:v>
                </c:pt>
                <c:pt idx="12830">
                  <c:v>0.1</c:v>
                </c:pt>
                <c:pt idx="12831">
                  <c:v>0.18</c:v>
                </c:pt>
                <c:pt idx="12832">
                  <c:v>0.22</c:v>
                </c:pt>
                <c:pt idx="12833">
                  <c:v>0.26</c:v>
                </c:pt>
                <c:pt idx="12834">
                  <c:v>0.26</c:v>
                </c:pt>
                <c:pt idx="12835">
                  <c:v>0.14000000000000001</c:v>
                </c:pt>
                <c:pt idx="12836">
                  <c:v>0.1</c:v>
                </c:pt>
                <c:pt idx="12837">
                  <c:v>-0.1</c:v>
                </c:pt>
                <c:pt idx="12838">
                  <c:v>-0.38</c:v>
                </c:pt>
                <c:pt idx="12839">
                  <c:v>-0.62</c:v>
                </c:pt>
                <c:pt idx="12840">
                  <c:v>-0.86</c:v>
                </c:pt>
                <c:pt idx="12841">
                  <c:v>-1.06</c:v>
                </c:pt>
                <c:pt idx="12842">
                  <c:v>-1.18</c:v>
                </c:pt>
                <c:pt idx="12843">
                  <c:v>-1.42</c:v>
                </c:pt>
                <c:pt idx="12844">
                  <c:v>-1.54</c:v>
                </c:pt>
                <c:pt idx="12845">
                  <c:v>-1.58</c:v>
                </c:pt>
                <c:pt idx="12846">
                  <c:v>-1.54</c:v>
                </c:pt>
                <c:pt idx="12847">
                  <c:v>-1.58</c:v>
                </c:pt>
                <c:pt idx="12848">
                  <c:v>-1.38</c:v>
                </c:pt>
                <c:pt idx="12849">
                  <c:v>-1.22</c:v>
                </c:pt>
                <c:pt idx="12850">
                  <c:v>-0.94</c:v>
                </c:pt>
                <c:pt idx="12851">
                  <c:v>-0.7</c:v>
                </c:pt>
                <c:pt idx="12852">
                  <c:v>-0.57999999999999996</c:v>
                </c:pt>
                <c:pt idx="12853">
                  <c:v>-0.5</c:v>
                </c:pt>
                <c:pt idx="12854">
                  <c:v>-0.34</c:v>
                </c:pt>
                <c:pt idx="12855">
                  <c:v>-0.22</c:v>
                </c:pt>
                <c:pt idx="12856">
                  <c:v>-0.1</c:v>
                </c:pt>
                <c:pt idx="12857">
                  <c:v>-0.1</c:v>
                </c:pt>
                <c:pt idx="12858">
                  <c:v>-0.02</c:v>
                </c:pt>
                <c:pt idx="12859">
                  <c:v>-0.06</c:v>
                </c:pt>
                <c:pt idx="12860">
                  <c:v>-0.14000000000000001</c:v>
                </c:pt>
                <c:pt idx="12861">
                  <c:v>-0.14000000000000001</c:v>
                </c:pt>
                <c:pt idx="12862">
                  <c:v>-0.14000000000000001</c:v>
                </c:pt>
                <c:pt idx="12863">
                  <c:v>-0.1</c:v>
                </c:pt>
                <c:pt idx="12864">
                  <c:v>-0.06</c:v>
                </c:pt>
                <c:pt idx="12865">
                  <c:v>0.06</c:v>
                </c:pt>
                <c:pt idx="12866">
                  <c:v>0.14000000000000001</c:v>
                </c:pt>
                <c:pt idx="12867">
                  <c:v>0.26</c:v>
                </c:pt>
                <c:pt idx="12868">
                  <c:v>0.57999999999999996</c:v>
                </c:pt>
                <c:pt idx="12869">
                  <c:v>1.02</c:v>
                </c:pt>
                <c:pt idx="12870">
                  <c:v>1.54</c:v>
                </c:pt>
                <c:pt idx="12871">
                  <c:v>2.06</c:v>
                </c:pt>
                <c:pt idx="12872">
                  <c:v>2.54</c:v>
                </c:pt>
                <c:pt idx="12873">
                  <c:v>3.06</c:v>
                </c:pt>
                <c:pt idx="12874">
                  <c:v>3.5</c:v>
                </c:pt>
                <c:pt idx="12875">
                  <c:v>3.78</c:v>
                </c:pt>
                <c:pt idx="12876">
                  <c:v>3.9</c:v>
                </c:pt>
                <c:pt idx="12877">
                  <c:v>3.94</c:v>
                </c:pt>
                <c:pt idx="12878">
                  <c:v>3.78</c:v>
                </c:pt>
                <c:pt idx="12879">
                  <c:v>3.5</c:v>
                </c:pt>
                <c:pt idx="12880">
                  <c:v>2.9</c:v>
                </c:pt>
                <c:pt idx="12881">
                  <c:v>2.2200000000000002</c:v>
                </c:pt>
                <c:pt idx="12882">
                  <c:v>1.46</c:v>
                </c:pt>
                <c:pt idx="12883">
                  <c:v>0.62</c:v>
                </c:pt>
                <c:pt idx="12884">
                  <c:v>-0.18</c:v>
                </c:pt>
                <c:pt idx="12885">
                  <c:v>-0.7</c:v>
                </c:pt>
                <c:pt idx="12886">
                  <c:v>-1.18</c:v>
                </c:pt>
                <c:pt idx="12887">
                  <c:v>-1.54</c:v>
                </c:pt>
                <c:pt idx="12888">
                  <c:v>-1.7</c:v>
                </c:pt>
                <c:pt idx="12889">
                  <c:v>-1.78</c:v>
                </c:pt>
                <c:pt idx="12890">
                  <c:v>-1.82</c:v>
                </c:pt>
                <c:pt idx="12891">
                  <c:v>-1.78</c:v>
                </c:pt>
                <c:pt idx="12892">
                  <c:v>-1.58</c:v>
                </c:pt>
                <c:pt idx="12893">
                  <c:v>-1.42</c:v>
                </c:pt>
                <c:pt idx="12894">
                  <c:v>-1.26</c:v>
                </c:pt>
                <c:pt idx="12895">
                  <c:v>-1.1399999999999999</c:v>
                </c:pt>
                <c:pt idx="12896">
                  <c:v>-1.02</c:v>
                </c:pt>
                <c:pt idx="12897">
                  <c:v>-0.94</c:v>
                </c:pt>
                <c:pt idx="12898">
                  <c:v>-0.86</c:v>
                </c:pt>
                <c:pt idx="12899">
                  <c:v>-0.74</c:v>
                </c:pt>
                <c:pt idx="12900">
                  <c:v>-0.62</c:v>
                </c:pt>
                <c:pt idx="12901">
                  <c:v>-0.5</c:v>
                </c:pt>
                <c:pt idx="12902">
                  <c:v>-0.46</c:v>
                </c:pt>
                <c:pt idx="12903">
                  <c:v>-0.38</c:v>
                </c:pt>
                <c:pt idx="12904">
                  <c:v>-0.26</c:v>
                </c:pt>
                <c:pt idx="12905">
                  <c:v>-0.22</c:v>
                </c:pt>
                <c:pt idx="12906">
                  <c:v>-0.14000000000000001</c:v>
                </c:pt>
                <c:pt idx="12907">
                  <c:v>-0.1</c:v>
                </c:pt>
                <c:pt idx="12908">
                  <c:v>-0.18</c:v>
                </c:pt>
                <c:pt idx="12909">
                  <c:v>-0.14000000000000001</c:v>
                </c:pt>
                <c:pt idx="12910">
                  <c:v>-0.18</c:v>
                </c:pt>
                <c:pt idx="12911">
                  <c:v>-0.1</c:v>
                </c:pt>
                <c:pt idx="12912">
                  <c:v>-0.06</c:v>
                </c:pt>
                <c:pt idx="12913">
                  <c:v>0.02</c:v>
                </c:pt>
                <c:pt idx="12914">
                  <c:v>0.1</c:v>
                </c:pt>
                <c:pt idx="12915">
                  <c:v>0.22</c:v>
                </c:pt>
                <c:pt idx="12916">
                  <c:v>0.26</c:v>
                </c:pt>
                <c:pt idx="12917">
                  <c:v>0.38</c:v>
                </c:pt>
                <c:pt idx="12918">
                  <c:v>0.46</c:v>
                </c:pt>
                <c:pt idx="12919">
                  <c:v>0.54</c:v>
                </c:pt>
                <c:pt idx="12920">
                  <c:v>0.57999999999999996</c:v>
                </c:pt>
                <c:pt idx="12921">
                  <c:v>0.62</c:v>
                </c:pt>
                <c:pt idx="12922">
                  <c:v>0.54</c:v>
                </c:pt>
                <c:pt idx="12923">
                  <c:v>0.5</c:v>
                </c:pt>
                <c:pt idx="12924">
                  <c:v>0.26</c:v>
                </c:pt>
                <c:pt idx="12925">
                  <c:v>0.02</c:v>
                </c:pt>
                <c:pt idx="12926">
                  <c:v>-0.26</c:v>
                </c:pt>
                <c:pt idx="12927">
                  <c:v>-0.5</c:v>
                </c:pt>
                <c:pt idx="12928">
                  <c:v>-0.78</c:v>
                </c:pt>
                <c:pt idx="12929">
                  <c:v>-1.06</c:v>
                </c:pt>
                <c:pt idx="12930">
                  <c:v>-1.22</c:v>
                </c:pt>
                <c:pt idx="12931">
                  <c:v>-1.34</c:v>
                </c:pt>
                <c:pt idx="12932">
                  <c:v>-1.5</c:v>
                </c:pt>
                <c:pt idx="12933">
                  <c:v>-1.54</c:v>
                </c:pt>
                <c:pt idx="12934">
                  <c:v>-1.54</c:v>
                </c:pt>
                <c:pt idx="12935">
                  <c:v>-1.54</c:v>
                </c:pt>
                <c:pt idx="12936">
                  <c:v>-1.34</c:v>
                </c:pt>
                <c:pt idx="12937">
                  <c:v>-1.1399999999999999</c:v>
                </c:pt>
                <c:pt idx="12938">
                  <c:v>-0.94</c:v>
                </c:pt>
                <c:pt idx="12939">
                  <c:v>-0.74</c:v>
                </c:pt>
                <c:pt idx="12940">
                  <c:v>-0.57999999999999996</c:v>
                </c:pt>
                <c:pt idx="12941">
                  <c:v>-0.46</c:v>
                </c:pt>
                <c:pt idx="12942">
                  <c:v>-0.34</c:v>
                </c:pt>
                <c:pt idx="12943">
                  <c:v>-0.22</c:v>
                </c:pt>
                <c:pt idx="12944">
                  <c:v>-0.14000000000000001</c:v>
                </c:pt>
                <c:pt idx="12945">
                  <c:v>-0.06</c:v>
                </c:pt>
                <c:pt idx="12946">
                  <c:v>-0.06</c:v>
                </c:pt>
                <c:pt idx="12947">
                  <c:v>-0.06</c:v>
                </c:pt>
                <c:pt idx="12948">
                  <c:v>-0.06</c:v>
                </c:pt>
                <c:pt idx="12949">
                  <c:v>-0.06</c:v>
                </c:pt>
                <c:pt idx="12950">
                  <c:v>-0.06</c:v>
                </c:pt>
                <c:pt idx="12951">
                  <c:v>0.02</c:v>
                </c:pt>
                <c:pt idx="12952">
                  <c:v>0.06</c:v>
                </c:pt>
                <c:pt idx="12953">
                  <c:v>0.14000000000000001</c:v>
                </c:pt>
                <c:pt idx="12954">
                  <c:v>0.14000000000000001</c:v>
                </c:pt>
                <c:pt idx="12955">
                  <c:v>0.26</c:v>
                </c:pt>
                <c:pt idx="12956">
                  <c:v>0.22</c:v>
                </c:pt>
                <c:pt idx="12957">
                  <c:v>0.22</c:v>
                </c:pt>
                <c:pt idx="12958">
                  <c:v>0.26</c:v>
                </c:pt>
                <c:pt idx="12959">
                  <c:v>0.22</c:v>
                </c:pt>
                <c:pt idx="12960">
                  <c:v>0.22</c:v>
                </c:pt>
                <c:pt idx="12961">
                  <c:v>0.22</c:v>
                </c:pt>
                <c:pt idx="12962">
                  <c:v>0.18</c:v>
                </c:pt>
                <c:pt idx="12963">
                  <c:v>0.22</c:v>
                </c:pt>
                <c:pt idx="12964">
                  <c:v>0.26</c:v>
                </c:pt>
                <c:pt idx="12965">
                  <c:v>0.3</c:v>
                </c:pt>
                <c:pt idx="12966">
                  <c:v>0.38</c:v>
                </c:pt>
                <c:pt idx="12967">
                  <c:v>0.34</c:v>
                </c:pt>
                <c:pt idx="12968">
                  <c:v>0.26</c:v>
                </c:pt>
                <c:pt idx="12969">
                  <c:v>0.3</c:v>
                </c:pt>
                <c:pt idx="12970">
                  <c:v>0.34</c:v>
                </c:pt>
                <c:pt idx="12971">
                  <c:v>0.42</c:v>
                </c:pt>
                <c:pt idx="12972">
                  <c:v>0.42</c:v>
                </c:pt>
                <c:pt idx="12973">
                  <c:v>0.46</c:v>
                </c:pt>
                <c:pt idx="12974">
                  <c:v>0.46</c:v>
                </c:pt>
                <c:pt idx="12975">
                  <c:v>0.78</c:v>
                </c:pt>
                <c:pt idx="12976">
                  <c:v>1.42</c:v>
                </c:pt>
                <c:pt idx="12977">
                  <c:v>2.14</c:v>
                </c:pt>
                <c:pt idx="12978">
                  <c:v>2.62</c:v>
                </c:pt>
                <c:pt idx="12979">
                  <c:v>3.02</c:v>
                </c:pt>
                <c:pt idx="12980">
                  <c:v>3.3</c:v>
                </c:pt>
                <c:pt idx="12981">
                  <c:v>3.58</c:v>
                </c:pt>
                <c:pt idx="12982">
                  <c:v>3.78</c:v>
                </c:pt>
                <c:pt idx="12983">
                  <c:v>3.74</c:v>
                </c:pt>
                <c:pt idx="12984">
                  <c:v>3.42</c:v>
                </c:pt>
                <c:pt idx="12985">
                  <c:v>2.86</c:v>
                </c:pt>
                <c:pt idx="12986">
                  <c:v>2.14</c:v>
                </c:pt>
                <c:pt idx="12987">
                  <c:v>1.26</c:v>
                </c:pt>
                <c:pt idx="12988">
                  <c:v>0.46</c:v>
                </c:pt>
                <c:pt idx="12989">
                  <c:v>-0.26</c:v>
                </c:pt>
                <c:pt idx="12990">
                  <c:v>-0.74</c:v>
                </c:pt>
                <c:pt idx="12991">
                  <c:v>-1.1399999999999999</c:v>
                </c:pt>
                <c:pt idx="12992">
                  <c:v>-1.54</c:v>
                </c:pt>
                <c:pt idx="12993">
                  <c:v>-1.78</c:v>
                </c:pt>
                <c:pt idx="12994">
                  <c:v>-1.74</c:v>
                </c:pt>
                <c:pt idx="12995">
                  <c:v>-1.54</c:v>
                </c:pt>
                <c:pt idx="12996">
                  <c:v>-1.3</c:v>
                </c:pt>
                <c:pt idx="12997">
                  <c:v>-0.98</c:v>
                </c:pt>
                <c:pt idx="12998">
                  <c:v>-0.82</c:v>
                </c:pt>
                <c:pt idx="12999">
                  <c:v>-0.74</c:v>
                </c:pt>
                <c:pt idx="13000">
                  <c:v>-0.78</c:v>
                </c:pt>
                <c:pt idx="13001">
                  <c:v>-0.78</c:v>
                </c:pt>
                <c:pt idx="13002">
                  <c:v>-0.78</c:v>
                </c:pt>
                <c:pt idx="13003">
                  <c:v>-0.74</c:v>
                </c:pt>
                <c:pt idx="13004">
                  <c:v>-0.74</c:v>
                </c:pt>
                <c:pt idx="13005">
                  <c:v>-0.78</c:v>
                </c:pt>
                <c:pt idx="13006">
                  <c:v>-0.78</c:v>
                </c:pt>
                <c:pt idx="13007">
                  <c:v>-0.7</c:v>
                </c:pt>
                <c:pt idx="13008">
                  <c:v>-0.54</c:v>
                </c:pt>
                <c:pt idx="13009">
                  <c:v>-0.42</c:v>
                </c:pt>
                <c:pt idx="13010">
                  <c:v>-0.38</c:v>
                </c:pt>
                <c:pt idx="13011">
                  <c:v>-0.34</c:v>
                </c:pt>
                <c:pt idx="13012">
                  <c:v>-0.34</c:v>
                </c:pt>
                <c:pt idx="13013">
                  <c:v>-0.34</c:v>
                </c:pt>
                <c:pt idx="13014">
                  <c:v>-0.38</c:v>
                </c:pt>
                <c:pt idx="13015">
                  <c:v>-0.34</c:v>
                </c:pt>
                <c:pt idx="13016">
                  <c:v>-0.38</c:v>
                </c:pt>
                <c:pt idx="13017">
                  <c:v>-0.42</c:v>
                </c:pt>
                <c:pt idx="13018">
                  <c:v>-0.46</c:v>
                </c:pt>
                <c:pt idx="13019">
                  <c:v>-0.46</c:v>
                </c:pt>
                <c:pt idx="13020">
                  <c:v>-0.3</c:v>
                </c:pt>
                <c:pt idx="13021">
                  <c:v>-0.1</c:v>
                </c:pt>
                <c:pt idx="13022">
                  <c:v>-0.02</c:v>
                </c:pt>
                <c:pt idx="13023">
                  <c:v>0.02</c:v>
                </c:pt>
                <c:pt idx="13024">
                  <c:v>0.1</c:v>
                </c:pt>
                <c:pt idx="13025">
                  <c:v>0.1</c:v>
                </c:pt>
                <c:pt idx="13026">
                  <c:v>0.18</c:v>
                </c:pt>
                <c:pt idx="13027">
                  <c:v>0.14000000000000001</c:v>
                </c:pt>
                <c:pt idx="13028">
                  <c:v>0.14000000000000001</c:v>
                </c:pt>
                <c:pt idx="13029">
                  <c:v>0.1</c:v>
                </c:pt>
                <c:pt idx="13030">
                  <c:v>-0.06</c:v>
                </c:pt>
                <c:pt idx="13031">
                  <c:v>-0.26</c:v>
                </c:pt>
                <c:pt idx="13032">
                  <c:v>-0.62</c:v>
                </c:pt>
                <c:pt idx="13033">
                  <c:v>-0.78</c:v>
                </c:pt>
                <c:pt idx="13034">
                  <c:v>-1.06</c:v>
                </c:pt>
                <c:pt idx="13035">
                  <c:v>-1.22</c:v>
                </c:pt>
                <c:pt idx="13036">
                  <c:v>-1.42</c:v>
                </c:pt>
                <c:pt idx="13037">
                  <c:v>-1.58</c:v>
                </c:pt>
                <c:pt idx="13038">
                  <c:v>-1.66</c:v>
                </c:pt>
                <c:pt idx="13039">
                  <c:v>-1.54</c:v>
                </c:pt>
                <c:pt idx="13040">
                  <c:v>-1.42</c:v>
                </c:pt>
                <c:pt idx="13041">
                  <c:v>-1.22</c:v>
                </c:pt>
                <c:pt idx="13042">
                  <c:v>-1.02</c:v>
                </c:pt>
                <c:pt idx="13043">
                  <c:v>-0.82</c:v>
                </c:pt>
                <c:pt idx="13044">
                  <c:v>-0.57999999999999996</c:v>
                </c:pt>
                <c:pt idx="13045">
                  <c:v>-0.46</c:v>
                </c:pt>
                <c:pt idx="13046">
                  <c:v>-0.22</c:v>
                </c:pt>
                <c:pt idx="13047">
                  <c:v>-0.1</c:v>
                </c:pt>
                <c:pt idx="13048">
                  <c:v>0.02</c:v>
                </c:pt>
                <c:pt idx="13049">
                  <c:v>-0.02</c:v>
                </c:pt>
                <c:pt idx="13050">
                  <c:v>-0.02</c:v>
                </c:pt>
                <c:pt idx="13051">
                  <c:v>-0.14000000000000001</c:v>
                </c:pt>
                <c:pt idx="13052">
                  <c:v>-0.14000000000000001</c:v>
                </c:pt>
                <c:pt idx="13053">
                  <c:v>-0.14000000000000001</c:v>
                </c:pt>
                <c:pt idx="13054">
                  <c:v>-0.14000000000000001</c:v>
                </c:pt>
                <c:pt idx="13055">
                  <c:v>-0.06</c:v>
                </c:pt>
                <c:pt idx="13056">
                  <c:v>-0.02</c:v>
                </c:pt>
                <c:pt idx="13057">
                  <c:v>0.06</c:v>
                </c:pt>
                <c:pt idx="13058">
                  <c:v>0.18</c:v>
                </c:pt>
                <c:pt idx="13059">
                  <c:v>0.3</c:v>
                </c:pt>
                <c:pt idx="13060">
                  <c:v>0.38</c:v>
                </c:pt>
                <c:pt idx="13061">
                  <c:v>0.5</c:v>
                </c:pt>
                <c:pt idx="13062">
                  <c:v>0.7</c:v>
                </c:pt>
                <c:pt idx="13063">
                  <c:v>1.1000000000000001</c:v>
                </c:pt>
                <c:pt idx="13064">
                  <c:v>1.46</c:v>
                </c:pt>
                <c:pt idx="13065">
                  <c:v>1.86</c:v>
                </c:pt>
                <c:pt idx="13066">
                  <c:v>2.2599999999999998</c:v>
                </c:pt>
                <c:pt idx="13067">
                  <c:v>2.7</c:v>
                </c:pt>
                <c:pt idx="13068">
                  <c:v>3.18</c:v>
                </c:pt>
                <c:pt idx="13069">
                  <c:v>3.58</c:v>
                </c:pt>
                <c:pt idx="13070">
                  <c:v>3.78</c:v>
                </c:pt>
                <c:pt idx="13071">
                  <c:v>3.94</c:v>
                </c:pt>
                <c:pt idx="13072">
                  <c:v>3.9</c:v>
                </c:pt>
                <c:pt idx="13073">
                  <c:v>3.58</c:v>
                </c:pt>
                <c:pt idx="13074">
                  <c:v>3.1</c:v>
                </c:pt>
                <c:pt idx="13075">
                  <c:v>2.38</c:v>
                </c:pt>
                <c:pt idx="13076">
                  <c:v>1.66</c:v>
                </c:pt>
                <c:pt idx="13077">
                  <c:v>0.82</c:v>
                </c:pt>
                <c:pt idx="13078">
                  <c:v>0.06</c:v>
                </c:pt>
                <c:pt idx="13079">
                  <c:v>-0.62</c:v>
                </c:pt>
                <c:pt idx="13080">
                  <c:v>-1.22</c:v>
                </c:pt>
                <c:pt idx="13081">
                  <c:v>-1.66</c:v>
                </c:pt>
                <c:pt idx="13082">
                  <c:v>-1.98</c:v>
                </c:pt>
                <c:pt idx="13083">
                  <c:v>-2.06</c:v>
                </c:pt>
                <c:pt idx="13084">
                  <c:v>-2.1</c:v>
                </c:pt>
                <c:pt idx="13085">
                  <c:v>-1.98</c:v>
                </c:pt>
                <c:pt idx="13086">
                  <c:v>-1.78</c:v>
                </c:pt>
                <c:pt idx="13087">
                  <c:v>-1.62</c:v>
                </c:pt>
                <c:pt idx="13088">
                  <c:v>-1.34</c:v>
                </c:pt>
                <c:pt idx="13089">
                  <c:v>-1.1000000000000001</c:v>
                </c:pt>
                <c:pt idx="13090">
                  <c:v>-0.9</c:v>
                </c:pt>
                <c:pt idx="13091">
                  <c:v>-0.7</c:v>
                </c:pt>
                <c:pt idx="13092">
                  <c:v>-0.62</c:v>
                </c:pt>
                <c:pt idx="13093">
                  <c:v>-0.54</c:v>
                </c:pt>
                <c:pt idx="13094">
                  <c:v>-0.5</c:v>
                </c:pt>
                <c:pt idx="13095">
                  <c:v>-0.42</c:v>
                </c:pt>
                <c:pt idx="13096">
                  <c:v>-0.38</c:v>
                </c:pt>
                <c:pt idx="13097">
                  <c:v>-0.34</c:v>
                </c:pt>
                <c:pt idx="13098">
                  <c:v>-0.3</c:v>
                </c:pt>
                <c:pt idx="13099">
                  <c:v>-0.26</c:v>
                </c:pt>
                <c:pt idx="13100">
                  <c:v>-0.3</c:v>
                </c:pt>
                <c:pt idx="13101">
                  <c:v>-0.22</c:v>
                </c:pt>
                <c:pt idx="13102">
                  <c:v>-0.22</c:v>
                </c:pt>
                <c:pt idx="13103">
                  <c:v>-0.22</c:v>
                </c:pt>
                <c:pt idx="13104">
                  <c:v>-0.26</c:v>
                </c:pt>
                <c:pt idx="13105">
                  <c:v>-0.14000000000000001</c:v>
                </c:pt>
                <c:pt idx="13106">
                  <c:v>-0.06</c:v>
                </c:pt>
                <c:pt idx="13107">
                  <c:v>-0.02</c:v>
                </c:pt>
                <c:pt idx="13108">
                  <c:v>0.02</c:v>
                </c:pt>
                <c:pt idx="13109">
                  <c:v>0.14000000000000001</c:v>
                </c:pt>
                <c:pt idx="13110">
                  <c:v>0.22</c:v>
                </c:pt>
                <c:pt idx="13111">
                  <c:v>0.34</c:v>
                </c:pt>
                <c:pt idx="13112">
                  <c:v>0.38</c:v>
                </c:pt>
                <c:pt idx="13113">
                  <c:v>0.38</c:v>
                </c:pt>
                <c:pt idx="13114">
                  <c:v>0.5</c:v>
                </c:pt>
                <c:pt idx="13115">
                  <c:v>0.46</c:v>
                </c:pt>
                <c:pt idx="13116">
                  <c:v>0.46</c:v>
                </c:pt>
                <c:pt idx="13117">
                  <c:v>0.38</c:v>
                </c:pt>
                <c:pt idx="13118">
                  <c:v>0.18</c:v>
                </c:pt>
                <c:pt idx="13119">
                  <c:v>0.02</c:v>
                </c:pt>
                <c:pt idx="13120">
                  <c:v>-0.22</c:v>
                </c:pt>
                <c:pt idx="13121">
                  <c:v>-0.42</c:v>
                </c:pt>
                <c:pt idx="13122">
                  <c:v>-0.7</c:v>
                </c:pt>
                <c:pt idx="13123">
                  <c:v>-0.86</c:v>
                </c:pt>
                <c:pt idx="13124">
                  <c:v>-1.1399999999999999</c:v>
                </c:pt>
                <c:pt idx="13125">
                  <c:v>-1.38</c:v>
                </c:pt>
                <c:pt idx="13126">
                  <c:v>-1.58</c:v>
                </c:pt>
                <c:pt idx="13127">
                  <c:v>-1.66</c:v>
                </c:pt>
                <c:pt idx="13128">
                  <c:v>-1.7</c:v>
                </c:pt>
                <c:pt idx="13129">
                  <c:v>-1.66</c:v>
                </c:pt>
                <c:pt idx="13130">
                  <c:v>-1.58</c:v>
                </c:pt>
                <c:pt idx="13131">
                  <c:v>-1.34</c:v>
                </c:pt>
                <c:pt idx="13132">
                  <c:v>-1.18</c:v>
                </c:pt>
                <c:pt idx="13133">
                  <c:v>-0.86</c:v>
                </c:pt>
                <c:pt idx="13134">
                  <c:v>-0.66</c:v>
                </c:pt>
                <c:pt idx="13135">
                  <c:v>-0.42</c:v>
                </c:pt>
                <c:pt idx="13136">
                  <c:v>-0.18</c:v>
                </c:pt>
                <c:pt idx="13137">
                  <c:v>-0.02</c:v>
                </c:pt>
                <c:pt idx="13138">
                  <c:v>0.06</c:v>
                </c:pt>
                <c:pt idx="13139">
                  <c:v>0.06</c:v>
                </c:pt>
                <c:pt idx="13140">
                  <c:v>0.1</c:v>
                </c:pt>
                <c:pt idx="13141">
                  <c:v>0.14000000000000001</c:v>
                </c:pt>
                <c:pt idx="13142">
                  <c:v>0.06</c:v>
                </c:pt>
                <c:pt idx="13143">
                  <c:v>0.14000000000000001</c:v>
                </c:pt>
                <c:pt idx="13144">
                  <c:v>0.1</c:v>
                </c:pt>
                <c:pt idx="13145">
                  <c:v>0.06</c:v>
                </c:pt>
                <c:pt idx="13146">
                  <c:v>0.06</c:v>
                </c:pt>
                <c:pt idx="13147">
                  <c:v>0.14000000000000001</c:v>
                </c:pt>
                <c:pt idx="13148">
                  <c:v>0.1</c:v>
                </c:pt>
                <c:pt idx="13149">
                  <c:v>0.18</c:v>
                </c:pt>
                <c:pt idx="13150">
                  <c:v>0.18</c:v>
                </c:pt>
                <c:pt idx="13151">
                  <c:v>0.26</c:v>
                </c:pt>
                <c:pt idx="13152">
                  <c:v>0.22</c:v>
                </c:pt>
                <c:pt idx="13153">
                  <c:v>0.22</c:v>
                </c:pt>
                <c:pt idx="13154">
                  <c:v>0.22</c:v>
                </c:pt>
                <c:pt idx="13155">
                  <c:v>0.38</c:v>
                </c:pt>
                <c:pt idx="13156">
                  <c:v>0.38</c:v>
                </c:pt>
                <c:pt idx="13157">
                  <c:v>0.46</c:v>
                </c:pt>
                <c:pt idx="13158">
                  <c:v>0.66</c:v>
                </c:pt>
                <c:pt idx="13159">
                  <c:v>1.1000000000000001</c:v>
                </c:pt>
                <c:pt idx="13160">
                  <c:v>1.66</c:v>
                </c:pt>
                <c:pt idx="13161">
                  <c:v>2.2599999999999998</c:v>
                </c:pt>
                <c:pt idx="13162">
                  <c:v>2.74</c:v>
                </c:pt>
                <c:pt idx="13163">
                  <c:v>3.06</c:v>
                </c:pt>
                <c:pt idx="13164">
                  <c:v>3.3</c:v>
                </c:pt>
                <c:pt idx="13165">
                  <c:v>3.34</c:v>
                </c:pt>
                <c:pt idx="13166">
                  <c:v>3.22</c:v>
                </c:pt>
                <c:pt idx="13167">
                  <c:v>3.14</c:v>
                </c:pt>
                <c:pt idx="13168">
                  <c:v>2.94</c:v>
                </c:pt>
                <c:pt idx="13169">
                  <c:v>2.74</c:v>
                </c:pt>
                <c:pt idx="13170">
                  <c:v>2.1800000000000002</c:v>
                </c:pt>
                <c:pt idx="13171">
                  <c:v>1.38</c:v>
                </c:pt>
                <c:pt idx="13172">
                  <c:v>0.54</c:v>
                </c:pt>
                <c:pt idx="13173">
                  <c:v>-0.18</c:v>
                </c:pt>
                <c:pt idx="13174">
                  <c:v>-0.62</c:v>
                </c:pt>
                <c:pt idx="13175">
                  <c:v>-0.9</c:v>
                </c:pt>
                <c:pt idx="13176">
                  <c:v>-1.06</c:v>
                </c:pt>
                <c:pt idx="13177">
                  <c:v>-1.26</c:v>
                </c:pt>
                <c:pt idx="13178">
                  <c:v>-1.34</c:v>
                </c:pt>
                <c:pt idx="13179">
                  <c:v>-1.34</c:v>
                </c:pt>
                <c:pt idx="13180">
                  <c:v>-1.38</c:v>
                </c:pt>
                <c:pt idx="13181">
                  <c:v>-1.26</c:v>
                </c:pt>
                <c:pt idx="13182">
                  <c:v>-1.06</c:v>
                </c:pt>
                <c:pt idx="13183">
                  <c:v>-0.86</c:v>
                </c:pt>
                <c:pt idx="13184">
                  <c:v>-0.74</c:v>
                </c:pt>
                <c:pt idx="13185">
                  <c:v>-0.7</c:v>
                </c:pt>
                <c:pt idx="13186">
                  <c:v>-0.66</c:v>
                </c:pt>
                <c:pt idx="13187">
                  <c:v>-0.62</c:v>
                </c:pt>
                <c:pt idx="13188">
                  <c:v>-0.57999999999999996</c:v>
                </c:pt>
                <c:pt idx="13189">
                  <c:v>-0.57999999999999996</c:v>
                </c:pt>
                <c:pt idx="13190">
                  <c:v>-0.54</c:v>
                </c:pt>
                <c:pt idx="13191">
                  <c:v>-0.57999999999999996</c:v>
                </c:pt>
                <c:pt idx="13192">
                  <c:v>-0.62</c:v>
                </c:pt>
                <c:pt idx="13193">
                  <c:v>-0.54</c:v>
                </c:pt>
                <c:pt idx="13194">
                  <c:v>-0.54</c:v>
                </c:pt>
                <c:pt idx="13195">
                  <c:v>-0.38</c:v>
                </c:pt>
                <c:pt idx="13196">
                  <c:v>-0.38</c:v>
                </c:pt>
                <c:pt idx="13197">
                  <c:v>-0.34</c:v>
                </c:pt>
                <c:pt idx="13198">
                  <c:v>-0.3</c:v>
                </c:pt>
                <c:pt idx="13199">
                  <c:v>-0.34</c:v>
                </c:pt>
                <c:pt idx="13200">
                  <c:v>-0.26</c:v>
                </c:pt>
                <c:pt idx="13201">
                  <c:v>-0.22</c:v>
                </c:pt>
                <c:pt idx="13202">
                  <c:v>-0.14000000000000001</c:v>
                </c:pt>
                <c:pt idx="13203">
                  <c:v>-0.02</c:v>
                </c:pt>
                <c:pt idx="13204">
                  <c:v>-0.02</c:v>
                </c:pt>
                <c:pt idx="13205">
                  <c:v>0.06</c:v>
                </c:pt>
                <c:pt idx="13206">
                  <c:v>0.14000000000000001</c:v>
                </c:pt>
                <c:pt idx="13207">
                  <c:v>0.18</c:v>
                </c:pt>
                <c:pt idx="13208">
                  <c:v>0.22</c:v>
                </c:pt>
                <c:pt idx="13209">
                  <c:v>0.22</c:v>
                </c:pt>
                <c:pt idx="13210">
                  <c:v>0.22</c:v>
                </c:pt>
                <c:pt idx="13211">
                  <c:v>0.26</c:v>
                </c:pt>
                <c:pt idx="13212">
                  <c:v>0.34</c:v>
                </c:pt>
                <c:pt idx="13213">
                  <c:v>0.22</c:v>
                </c:pt>
                <c:pt idx="13214">
                  <c:v>0.06</c:v>
                </c:pt>
                <c:pt idx="13215">
                  <c:v>-0.3</c:v>
                </c:pt>
                <c:pt idx="13216">
                  <c:v>-0.62</c:v>
                </c:pt>
                <c:pt idx="13217">
                  <c:v>-0.86</c:v>
                </c:pt>
                <c:pt idx="13218">
                  <c:v>-1.06</c:v>
                </c:pt>
                <c:pt idx="13219">
                  <c:v>-1.22</c:v>
                </c:pt>
                <c:pt idx="13220">
                  <c:v>-1.34</c:v>
                </c:pt>
                <c:pt idx="13221">
                  <c:v>-1.38</c:v>
                </c:pt>
                <c:pt idx="13222">
                  <c:v>-1.42</c:v>
                </c:pt>
                <c:pt idx="13223">
                  <c:v>-1.5</c:v>
                </c:pt>
                <c:pt idx="13224">
                  <c:v>-1.42</c:v>
                </c:pt>
                <c:pt idx="13225">
                  <c:v>-1.3</c:v>
                </c:pt>
                <c:pt idx="13226">
                  <c:v>-1.02</c:v>
                </c:pt>
                <c:pt idx="13227">
                  <c:v>-0.78</c:v>
                </c:pt>
                <c:pt idx="13228">
                  <c:v>-0.62</c:v>
                </c:pt>
                <c:pt idx="13229">
                  <c:v>-0.5</c:v>
                </c:pt>
                <c:pt idx="13230">
                  <c:v>-0.34</c:v>
                </c:pt>
                <c:pt idx="13231">
                  <c:v>-0.26</c:v>
                </c:pt>
                <c:pt idx="13232">
                  <c:v>-0.18</c:v>
                </c:pt>
                <c:pt idx="13233">
                  <c:v>-0.14000000000000001</c:v>
                </c:pt>
                <c:pt idx="13234">
                  <c:v>-0.06</c:v>
                </c:pt>
                <c:pt idx="13235">
                  <c:v>-0.06</c:v>
                </c:pt>
                <c:pt idx="13236">
                  <c:v>-0.1</c:v>
                </c:pt>
                <c:pt idx="13237">
                  <c:v>-0.06</c:v>
                </c:pt>
                <c:pt idx="13238">
                  <c:v>-0.02</c:v>
                </c:pt>
                <c:pt idx="13239">
                  <c:v>0.02</c:v>
                </c:pt>
                <c:pt idx="13240">
                  <c:v>-0.02</c:v>
                </c:pt>
                <c:pt idx="13241">
                  <c:v>0.02</c:v>
                </c:pt>
                <c:pt idx="13242">
                  <c:v>0.02</c:v>
                </c:pt>
                <c:pt idx="13243">
                  <c:v>0.06</c:v>
                </c:pt>
                <c:pt idx="13244">
                  <c:v>0.1</c:v>
                </c:pt>
                <c:pt idx="13245">
                  <c:v>0.18</c:v>
                </c:pt>
                <c:pt idx="13246">
                  <c:v>0.22</c:v>
                </c:pt>
                <c:pt idx="13247">
                  <c:v>0.26</c:v>
                </c:pt>
                <c:pt idx="13248">
                  <c:v>0.26</c:v>
                </c:pt>
                <c:pt idx="13249">
                  <c:v>0.26</c:v>
                </c:pt>
                <c:pt idx="13250">
                  <c:v>0.26</c:v>
                </c:pt>
                <c:pt idx="13251">
                  <c:v>0.34</c:v>
                </c:pt>
                <c:pt idx="13252">
                  <c:v>0.38</c:v>
                </c:pt>
                <c:pt idx="13253">
                  <c:v>0.5</c:v>
                </c:pt>
                <c:pt idx="13254">
                  <c:v>0.7</c:v>
                </c:pt>
                <c:pt idx="13255">
                  <c:v>1.02</c:v>
                </c:pt>
                <c:pt idx="13256">
                  <c:v>1.42</c:v>
                </c:pt>
                <c:pt idx="13257">
                  <c:v>1.78</c:v>
                </c:pt>
                <c:pt idx="13258">
                  <c:v>2.14</c:v>
                </c:pt>
                <c:pt idx="13259">
                  <c:v>2.62</c:v>
                </c:pt>
                <c:pt idx="13260">
                  <c:v>2.94</c:v>
                </c:pt>
                <c:pt idx="13261">
                  <c:v>3.26</c:v>
                </c:pt>
                <c:pt idx="13262">
                  <c:v>3.42</c:v>
                </c:pt>
                <c:pt idx="13263">
                  <c:v>3.58</c:v>
                </c:pt>
                <c:pt idx="13264">
                  <c:v>3.5</c:v>
                </c:pt>
                <c:pt idx="13265">
                  <c:v>3.26</c:v>
                </c:pt>
                <c:pt idx="13266">
                  <c:v>2.74</c:v>
                </c:pt>
                <c:pt idx="13267">
                  <c:v>2.34</c:v>
                </c:pt>
                <c:pt idx="13268">
                  <c:v>1.86</c:v>
                </c:pt>
                <c:pt idx="13269">
                  <c:v>1.18</c:v>
                </c:pt>
                <c:pt idx="13270">
                  <c:v>0.42</c:v>
                </c:pt>
                <c:pt idx="13271">
                  <c:v>-0.22</c:v>
                </c:pt>
                <c:pt idx="13272">
                  <c:v>-0.7</c:v>
                </c:pt>
                <c:pt idx="13273">
                  <c:v>-1.1399999999999999</c:v>
                </c:pt>
                <c:pt idx="13274">
                  <c:v>-1.42</c:v>
                </c:pt>
                <c:pt idx="13275">
                  <c:v>-1.5</c:v>
                </c:pt>
                <c:pt idx="13276">
                  <c:v>-1.54</c:v>
                </c:pt>
                <c:pt idx="13277">
                  <c:v>-1.62</c:v>
                </c:pt>
                <c:pt idx="13278">
                  <c:v>-1.54</c:v>
                </c:pt>
                <c:pt idx="13279">
                  <c:v>-1.42</c:v>
                </c:pt>
                <c:pt idx="13280">
                  <c:v>-1.22</c:v>
                </c:pt>
                <c:pt idx="13281">
                  <c:v>-1.06</c:v>
                </c:pt>
                <c:pt idx="13282">
                  <c:v>-0.9</c:v>
                </c:pt>
                <c:pt idx="13283">
                  <c:v>-0.82</c:v>
                </c:pt>
                <c:pt idx="13284">
                  <c:v>-0.74</c:v>
                </c:pt>
                <c:pt idx="13285">
                  <c:v>-0.78</c:v>
                </c:pt>
                <c:pt idx="13286">
                  <c:v>-0.7</c:v>
                </c:pt>
                <c:pt idx="13287">
                  <c:v>-0.66</c:v>
                </c:pt>
                <c:pt idx="13288">
                  <c:v>-0.66</c:v>
                </c:pt>
                <c:pt idx="13289">
                  <c:v>-0.62</c:v>
                </c:pt>
                <c:pt idx="13290">
                  <c:v>-0.54</c:v>
                </c:pt>
                <c:pt idx="13291">
                  <c:v>-0.54</c:v>
                </c:pt>
                <c:pt idx="13292">
                  <c:v>-0.46</c:v>
                </c:pt>
                <c:pt idx="13293">
                  <c:v>-0.38</c:v>
                </c:pt>
                <c:pt idx="13294">
                  <c:v>-0.34</c:v>
                </c:pt>
                <c:pt idx="13295">
                  <c:v>-0.3</c:v>
                </c:pt>
                <c:pt idx="13296">
                  <c:v>-0.26</c:v>
                </c:pt>
                <c:pt idx="13297">
                  <c:v>-0.26</c:v>
                </c:pt>
                <c:pt idx="13298">
                  <c:v>-0.14000000000000001</c:v>
                </c:pt>
                <c:pt idx="13299">
                  <c:v>-0.14000000000000001</c:v>
                </c:pt>
                <c:pt idx="13300">
                  <c:v>-0.1</c:v>
                </c:pt>
                <c:pt idx="13301">
                  <c:v>-0.06</c:v>
                </c:pt>
                <c:pt idx="13302">
                  <c:v>-0.02</c:v>
                </c:pt>
                <c:pt idx="13303">
                  <c:v>0.06</c:v>
                </c:pt>
                <c:pt idx="13304">
                  <c:v>0.06</c:v>
                </c:pt>
                <c:pt idx="13305">
                  <c:v>0.18</c:v>
                </c:pt>
                <c:pt idx="13306">
                  <c:v>0.26</c:v>
                </c:pt>
                <c:pt idx="13307">
                  <c:v>0.3</c:v>
                </c:pt>
                <c:pt idx="13308">
                  <c:v>0.22</c:v>
                </c:pt>
                <c:pt idx="13309">
                  <c:v>0.06</c:v>
                </c:pt>
                <c:pt idx="13310">
                  <c:v>0.02</c:v>
                </c:pt>
                <c:pt idx="13311">
                  <c:v>-0.02</c:v>
                </c:pt>
                <c:pt idx="13312">
                  <c:v>-0.22</c:v>
                </c:pt>
                <c:pt idx="13313">
                  <c:v>-0.5</c:v>
                </c:pt>
                <c:pt idx="13314">
                  <c:v>-0.78</c:v>
                </c:pt>
                <c:pt idx="13315">
                  <c:v>-0.98</c:v>
                </c:pt>
                <c:pt idx="13316">
                  <c:v>-1.1399999999999999</c:v>
                </c:pt>
                <c:pt idx="13317">
                  <c:v>-1.3</c:v>
                </c:pt>
                <c:pt idx="13318">
                  <c:v>-1.42</c:v>
                </c:pt>
                <c:pt idx="13319">
                  <c:v>-1.54</c:v>
                </c:pt>
                <c:pt idx="13320">
                  <c:v>-1.46</c:v>
                </c:pt>
                <c:pt idx="13321">
                  <c:v>-1.5</c:v>
                </c:pt>
                <c:pt idx="13322">
                  <c:v>-1.42</c:v>
                </c:pt>
                <c:pt idx="13323">
                  <c:v>-1.3</c:v>
                </c:pt>
                <c:pt idx="13324">
                  <c:v>-1.06</c:v>
                </c:pt>
                <c:pt idx="13325">
                  <c:v>-0.86</c:v>
                </c:pt>
                <c:pt idx="13326">
                  <c:v>-0.66</c:v>
                </c:pt>
                <c:pt idx="13327">
                  <c:v>-0.5</c:v>
                </c:pt>
                <c:pt idx="13328">
                  <c:v>-0.34</c:v>
                </c:pt>
                <c:pt idx="13329">
                  <c:v>-0.22</c:v>
                </c:pt>
                <c:pt idx="13330">
                  <c:v>-0.18</c:v>
                </c:pt>
                <c:pt idx="13331">
                  <c:v>-0.02</c:v>
                </c:pt>
                <c:pt idx="13332">
                  <c:v>-0.02</c:v>
                </c:pt>
                <c:pt idx="13333">
                  <c:v>-0.02</c:v>
                </c:pt>
                <c:pt idx="13334">
                  <c:v>-0.02</c:v>
                </c:pt>
                <c:pt idx="13335">
                  <c:v>-0.06</c:v>
                </c:pt>
                <c:pt idx="13336">
                  <c:v>-0.02</c:v>
                </c:pt>
                <c:pt idx="13337">
                  <c:v>-0.06</c:v>
                </c:pt>
                <c:pt idx="13338">
                  <c:v>-0.06</c:v>
                </c:pt>
                <c:pt idx="13339">
                  <c:v>0.1</c:v>
                </c:pt>
                <c:pt idx="13340">
                  <c:v>0.3</c:v>
                </c:pt>
                <c:pt idx="13341">
                  <c:v>0.7</c:v>
                </c:pt>
                <c:pt idx="13342">
                  <c:v>1.22</c:v>
                </c:pt>
                <c:pt idx="13343">
                  <c:v>1.86</c:v>
                </c:pt>
                <c:pt idx="13344">
                  <c:v>2.2999999999999998</c:v>
                </c:pt>
                <c:pt idx="13345">
                  <c:v>2.82</c:v>
                </c:pt>
                <c:pt idx="13346">
                  <c:v>3.26</c:v>
                </c:pt>
                <c:pt idx="13347">
                  <c:v>3.7</c:v>
                </c:pt>
                <c:pt idx="13348">
                  <c:v>3.98</c:v>
                </c:pt>
                <c:pt idx="13349">
                  <c:v>4.22</c:v>
                </c:pt>
                <c:pt idx="13350">
                  <c:v>4.0199999999999996</c:v>
                </c:pt>
                <c:pt idx="13351">
                  <c:v>3.7</c:v>
                </c:pt>
                <c:pt idx="13352">
                  <c:v>3.22</c:v>
                </c:pt>
                <c:pt idx="13353">
                  <c:v>2.58</c:v>
                </c:pt>
                <c:pt idx="13354">
                  <c:v>1.86</c:v>
                </c:pt>
                <c:pt idx="13355">
                  <c:v>1.26</c:v>
                </c:pt>
                <c:pt idx="13356">
                  <c:v>0.5</c:v>
                </c:pt>
                <c:pt idx="13357">
                  <c:v>-0.26</c:v>
                </c:pt>
                <c:pt idx="13358">
                  <c:v>-0.98</c:v>
                </c:pt>
                <c:pt idx="13359">
                  <c:v>-1.5</c:v>
                </c:pt>
                <c:pt idx="13360">
                  <c:v>-1.82</c:v>
                </c:pt>
                <c:pt idx="13361">
                  <c:v>-1.94</c:v>
                </c:pt>
                <c:pt idx="13362">
                  <c:v>-1.98</c:v>
                </c:pt>
                <c:pt idx="13363">
                  <c:v>-1.9</c:v>
                </c:pt>
                <c:pt idx="13364">
                  <c:v>-1.86</c:v>
                </c:pt>
                <c:pt idx="13365">
                  <c:v>-1.9</c:v>
                </c:pt>
                <c:pt idx="13366">
                  <c:v>-1.82</c:v>
                </c:pt>
                <c:pt idx="13367">
                  <c:v>-1.66</c:v>
                </c:pt>
                <c:pt idx="13368">
                  <c:v>-1.42</c:v>
                </c:pt>
                <c:pt idx="13369">
                  <c:v>-1.18</c:v>
                </c:pt>
                <c:pt idx="13370">
                  <c:v>-1.02</c:v>
                </c:pt>
                <c:pt idx="13371">
                  <c:v>-0.86</c:v>
                </c:pt>
                <c:pt idx="13372">
                  <c:v>-0.78</c:v>
                </c:pt>
                <c:pt idx="13373">
                  <c:v>-0.7</c:v>
                </c:pt>
                <c:pt idx="13374">
                  <c:v>-0.54</c:v>
                </c:pt>
                <c:pt idx="13375">
                  <c:v>-0.34</c:v>
                </c:pt>
                <c:pt idx="13376">
                  <c:v>-0.26</c:v>
                </c:pt>
                <c:pt idx="13377">
                  <c:v>-0.18</c:v>
                </c:pt>
                <c:pt idx="13378">
                  <c:v>-0.18</c:v>
                </c:pt>
                <c:pt idx="13379">
                  <c:v>-0.18</c:v>
                </c:pt>
                <c:pt idx="13380">
                  <c:v>-0.14000000000000001</c:v>
                </c:pt>
                <c:pt idx="13381">
                  <c:v>-0.14000000000000001</c:v>
                </c:pt>
                <c:pt idx="13382">
                  <c:v>-0.14000000000000001</c:v>
                </c:pt>
                <c:pt idx="13383">
                  <c:v>-0.14000000000000001</c:v>
                </c:pt>
                <c:pt idx="13384">
                  <c:v>-0.1</c:v>
                </c:pt>
                <c:pt idx="13385">
                  <c:v>-0.02</c:v>
                </c:pt>
                <c:pt idx="13386">
                  <c:v>0.06</c:v>
                </c:pt>
                <c:pt idx="13387">
                  <c:v>0.26</c:v>
                </c:pt>
                <c:pt idx="13388">
                  <c:v>0.26</c:v>
                </c:pt>
                <c:pt idx="13389">
                  <c:v>0.38</c:v>
                </c:pt>
                <c:pt idx="13390">
                  <c:v>0.46</c:v>
                </c:pt>
                <c:pt idx="13391">
                  <c:v>0.5</c:v>
                </c:pt>
                <c:pt idx="13392">
                  <c:v>0.54</c:v>
                </c:pt>
                <c:pt idx="13393">
                  <c:v>0.66</c:v>
                </c:pt>
                <c:pt idx="13394">
                  <c:v>0.62</c:v>
                </c:pt>
                <c:pt idx="13395">
                  <c:v>0.62</c:v>
                </c:pt>
                <c:pt idx="13396">
                  <c:v>0.42</c:v>
                </c:pt>
                <c:pt idx="13397">
                  <c:v>0.22</c:v>
                </c:pt>
                <c:pt idx="13398">
                  <c:v>0.02</c:v>
                </c:pt>
                <c:pt idx="13399">
                  <c:v>-0.18</c:v>
                </c:pt>
                <c:pt idx="13400">
                  <c:v>-0.5</c:v>
                </c:pt>
                <c:pt idx="13401">
                  <c:v>-0.82</c:v>
                </c:pt>
                <c:pt idx="13402">
                  <c:v>-1.1399999999999999</c:v>
                </c:pt>
                <c:pt idx="13403">
                  <c:v>-1.38</c:v>
                </c:pt>
                <c:pt idx="13404">
                  <c:v>-1.54</c:v>
                </c:pt>
                <c:pt idx="13405">
                  <c:v>-1.58</c:v>
                </c:pt>
                <c:pt idx="13406">
                  <c:v>-1.58</c:v>
                </c:pt>
                <c:pt idx="13407">
                  <c:v>-1.46</c:v>
                </c:pt>
                <c:pt idx="13408">
                  <c:v>-1.42</c:v>
                </c:pt>
                <c:pt idx="13409">
                  <c:v>-1.34</c:v>
                </c:pt>
                <c:pt idx="13410">
                  <c:v>-1.1000000000000001</c:v>
                </c:pt>
                <c:pt idx="13411">
                  <c:v>-0.98</c:v>
                </c:pt>
                <c:pt idx="13412">
                  <c:v>-0.74</c:v>
                </c:pt>
                <c:pt idx="13413">
                  <c:v>-0.5</c:v>
                </c:pt>
                <c:pt idx="13414">
                  <c:v>-0.34</c:v>
                </c:pt>
                <c:pt idx="13415">
                  <c:v>-0.22</c:v>
                </c:pt>
                <c:pt idx="13416">
                  <c:v>-0.18</c:v>
                </c:pt>
                <c:pt idx="13417">
                  <c:v>-0.14000000000000001</c:v>
                </c:pt>
                <c:pt idx="13418">
                  <c:v>-0.14000000000000001</c:v>
                </c:pt>
                <c:pt idx="13419">
                  <c:v>-0.02</c:v>
                </c:pt>
                <c:pt idx="13420">
                  <c:v>0.1</c:v>
                </c:pt>
                <c:pt idx="13421">
                  <c:v>0.06</c:v>
                </c:pt>
                <c:pt idx="13422">
                  <c:v>0.02</c:v>
                </c:pt>
                <c:pt idx="13423">
                  <c:v>0.1</c:v>
                </c:pt>
                <c:pt idx="13424">
                  <c:v>0.14000000000000001</c:v>
                </c:pt>
                <c:pt idx="13425">
                  <c:v>0.18</c:v>
                </c:pt>
                <c:pt idx="13426">
                  <c:v>0.22</c:v>
                </c:pt>
                <c:pt idx="13427">
                  <c:v>0.26</c:v>
                </c:pt>
                <c:pt idx="13428">
                  <c:v>0.3</c:v>
                </c:pt>
                <c:pt idx="13429">
                  <c:v>0.26</c:v>
                </c:pt>
                <c:pt idx="13430">
                  <c:v>0.22</c:v>
                </c:pt>
                <c:pt idx="13431">
                  <c:v>0.22</c:v>
                </c:pt>
                <c:pt idx="13432">
                  <c:v>0.26</c:v>
                </c:pt>
                <c:pt idx="13433">
                  <c:v>0.26</c:v>
                </c:pt>
                <c:pt idx="13434">
                  <c:v>0.3</c:v>
                </c:pt>
                <c:pt idx="13435">
                  <c:v>0.3</c:v>
                </c:pt>
                <c:pt idx="13436">
                  <c:v>0.26</c:v>
                </c:pt>
                <c:pt idx="13437">
                  <c:v>0.34</c:v>
                </c:pt>
                <c:pt idx="13438">
                  <c:v>0.38</c:v>
                </c:pt>
                <c:pt idx="13439">
                  <c:v>0.46</c:v>
                </c:pt>
                <c:pt idx="13440">
                  <c:v>0.38</c:v>
                </c:pt>
                <c:pt idx="13441">
                  <c:v>0.3</c:v>
                </c:pt>
                <c:pt idx="13442">
                  <c:v>0.22</c:v>
                </c:pt>
                <c:pt idx="13443">
                  <c:v>0.18</c:v>
                </c:pt>
                <c:pt idx="13444">
                  <c:v>0.22</c:v>
                </c:pt>
                <c:pt idx="13445">
                  <c:v>0.42</c:v>
                </c:pt>
                <c:pt idx="13446">
                  <c:v>0.66</c:v>
                </c:pt>
                <c:pt idx="13447">
                  <c:v>1.06</c:v>
                </c:pt>
                <c:pt idx="13448">
                  <c:v>1.38</c:v>
                </c:pt>
                <c:pt idx="13449">
                  <c:v>1.78</c:v>
                </c:pt>
                <c:pt idx="13450">
                  <c:v>2.14</c:v>
                </c:pt>
                <c:pt idx="13451">
                  <c:v>2.5</c:v>
                </c:pt>
                <c:pt idx="13452">
                  <c:v>2.74</c:v>
                </c:pt>
                <c:pt idx="13453">
                  <c:v>3.06</c:v>
                </c:pt>
                <c:pt idx="13454">
                  <c:v>3.26</c:v>
                </c:pt>
                <c:pt idx="13455">
                  <c:v>3.34</c:v>
                </c:pt>
                <c:pt idx="13456">
                  <c:v>3.3</c:v>
                </c:pt>
                <c:pt idx="13457">
                  <c:v>3.18</c:v>
                </c:pt>
                <c:pt idx="13458">
                  <c:v>2.9</c:v>
                </c:pt>
                <c:pt idx="13459">
                  <c:v>2.5</c:v>
                </c:pt>
                <c:pt idx="13460">
                  <c:v>1.9</c:v>
                </c:pt>
                <c:pt idx="13461">
                  <c:v>1.22</c:v>
                </c:pt>
                <c:pt idx="13462">
                  <c:v>0.46</c:v>
                </c:pt>
                <c:pt idx="13463">
                  <c:v>-0.18</c:v>
                </c:pt>
                <c:pt idx="13464">
                  <c:v>-0.66</c:v>
                </c:pt>
                <c:pt idx="13465">
                  <c:v>-1.02</c:v>
                </c:pt>
                <c:pt idx="13466">
                  <c:v>-1.26</c:v>
                </c:pt>
                <c:pt idx="13467">
                  <c:v>-1.54</c:v>
                </c:pt>
                <c:pt idx="13468">
                  <c:v>-1.66</c:v>
                </c:pt>
                <c:pt idx="13469">
                  <c:v>-1.78</c:v>
                </c:pt>
                <c:pt idx="13470">
                  <c:v>-1.78</c:v>
                </c:pt>
                <c:pt idx="13471">
                  <c:v>-1.58</c:v>
                </c:pt>
                <c:pt idx="13472">
                  <c:v>-1.3</c:v>
                </c:pt>
                <c:pt idx="13473">
                  <c:v>-1.1000000000000001</c:v>
                </c:pt>
                <c:pt idx="13474">
                  <c:v>-0.9</c:v>
                </c:pt>
                <c:pt idx="13475">
                  <c:v>-0.74</c:v>
                </c:pt>
                <c:pt idx="13476">
                  <c:v>-0.66</c:v>
                </c:pt>
                <c:pt idx="13477">
                  <c:v>-0.57999999999999996</c:v>
                </c:pt>
                <c:pt idx="13478">
                  <c:v>-0.57999999999999996</c:v>
                </c:pt>
                <c:pt idx="13479">
                  <c:v>-0.62</c:v>
                </c:pt>
                <c:pt idx="13480">
                  <c:v>-0.66</c:v>
                </c:pt>
                <c:pt idx="13481">
                  <c:v>-0.62</c:v>
                </c:pt>
                <c:pt idx="13482">
                  <c:v>-0.7</c:v>
                </c:pt>
                <c:pt idx="13483">
                  <c:v>-0.7</c:v>
                </c:pt>
                <c:pt idx="13484">
                  <c:v>-0.62</c:v>
                </c:pt>
                <c:pt idx="13485">
                  <c:v>-0.57999999999999996</c:v>
                </c:pt>
                <c:pt idx="13486">
                  <c:v>-0.46</c:v>
                </c:pt>
                <c:pt idx="13487">
                  <c:v>-0.5</c:v>
                </c:pt>
                <c:pt idx="13488">
                  <c:v>-0.42</c:v>
                </c:pt>
                <c:pt idx="13489">
                  <c:v>-0.38</c:v>
                </c:pt>
                <c:pt idx="13490">
                  <c:v>-0.34</c:v>
                </c:pt>
                <c:pt idx="13491">
                  <c:v>-0.26</c:v>
                </c:pt>
                <c:pt idx="13492">
                  <c:v>-0.26</c:v>
                </c:pt>
                <c:pt idx="13493">
                  <c:v>-0.26</c:v>
                </c:pt>
                <c:pt idx="13494">
                  <c:v>-0.22</c:v>
                </c:pt>
                <c:pt idx="13495">
                  <c:v>-0.26</c:v>
                </c:pt>
                <c:pt idx="13496">
                  <c:v>-0.18</c:v>
                </c:pt>
                <c:pt idx="13497">
                  <c:v>0.02</c:v>
                </c:pt>
                <c:pt idx="13498">
                  <c:v>0.06</c:v>
                </c:pt>
                <c:pt idx="13499">
                  <c:v>0.1</c:v>
                </c:pt>
                <c:pt idx="13500">
                  <c:v>0.06</c:v>
                </c:pt>
                <c:pt idx="13501">
                  <c:v>0.1</c:v>
                </c:pt>
                <c:pt idx="13502">
                  <c:v>-0.02</c:v>
                </c:pt>
                <c:pt idx="13503">
                  <c:v>-0.14000000000000001</c:v>
                </c:pt>
                <c:pt idx="13504">
                  <c:v>-0.38</c:v>
                </c:pt>
                <c:pt idx="13505">
                  <c:v>-0.57999999999999996</c:v>
                </c:pt>
                <c:pt idx="13506">
                  <c:v>-0.82</c:v>
                </c:pt>
                <c:pt idx="13507">
                  <c:v>-0.94</c:v>
                </c:pt>
                <c:pt idx="13508">
                  <c:v>-1.1399999999999999</c:v>
                </c:pt>
                <c:pt idx="13509">
                  <c:v>-1.26</c:v>
                </c:pt>
                <c:pt idx="13510">
                  <c:v>-1.38</c:v>
                </c:pt>
                <c:pt idx="13511">
                  <c:v>-1.46</c:v>
                </c:pt>
                <c:pt idx="13512">
                  <c:v>-1.54</c:v>
                </c:pt>
                <c:pt idx="13513">
                  <c:v>-1.5</c:v>
                </c:pt>
                <c:pt idx="13514">
                  <c:v>-1.42</c:v>
                </c:pt>
                <c:pt idx="13515">
                  <c:v>-1.22</c:v>
                </c:pt>
                <c:pt idx="13516">
                  <c:v>-1.02</c:v>
                </c:pt>
                <c:pt idx="13517">
                  <c:v>-0.82</c:v>
                </c:pt>
                <c:pt idx="13518">
                  <c:v>-0.57999999999999996</c:v>
                </c:pt>
                <c:pt idx="13519">
                  <c:v>-0.42</c:v>
                </c:pt>
                <c:pt idx="13520">
                  <c:v>-0.3</c:v>
                </c:pt>
                <c:pt idx="13521">
                  <c:v>-0.22</c:v>
                </c:pt>
                <c:pt idx="13522">
                  <c:v>-0.06</c:v>
                </c:pt>
                <c:pt idx="13523">
                  <c:v>-0.02</c:v>
                </c:pt>
                <c:pt idx="13524">
                  <c:v>0.1</c:v>
                </c:pt>
                <c:pt idx="13525">
                  <c:v>0.14000000000000001</c:v>
                </c:pt>
                <c:pt idx="13526">
                  <c:v>0.1</c:v>
                </c:pt>
                <c:pt idx="13527">
                  <c:v>0.06</c:v>
                </c:pt>
                <c:pt idx="13528">
                  <c:v>0.1</c:v>
                </c:pt>
                <c:pt idx="13529">
                  <c:v>0.26</c:v>
                </c:pt>
                <c:pt idx="13530">
                  <c:v>0.66</c:v>
                </c:pt>
                <c:pt idx="13531">
                  <c:v>1.18</c:v>
                </c:pt>
                <c:pt idx="13532">
                  <c:v>1.66</c:v>
                </c:pt>
                <c:pt idx="13533">
                  <c:v>2.14</c:v>
                </c:pt>
                <c:pt idx="13534">
                  <c:v>2.58</c:v>
                </c:pt>
                <c:pt idx="13535">
                  <c:v>3.02</c:v>
                </c:pt>
                <c:pt idx="13536">
                  <c:v>3.38</c:v>
                </c:pt>
                <c:pt idx="13537">
                  <c:v>3.62</c:v>
                </c:pt>
                <c:pt idx="13538">
                  <c:v>3.82</c:v>
                </c:pt>
                <c:pt idx="13539">
                  <c:v>3.86</c:v>
                </c:pt>
                <c:pt idx="13540">
                  <c:v>3.82</c:v>
                </c:pt>
                <c:pt idx="13541">
                  <c:v>3.58</c:v>
                </c:pt>
                <c:pt idx="13542">
                  <c:v>2.98</c:v>
                </c:pt>
                <c:pt idx="13543">
                  <c:v>2.2200000000000002</c:v>
                </c:pt>
                <c:pt idx="13544">
                  <c:v>1.46</c:v>
                </c:pt>
                <c:pt idx="13545">
                  <c:v>0.82</c:v>
                </c:pt>
                <c:pt idx="13546">
                  <c:v>0.22</c:v>
                </c:pt>
                <c:pt idx="13547">
                  <c:v>-0.18</c:v>
                </c:pt>
                <c:pt idx="13548">
                  <c:v>-0.66</c:v>
                </c:pt>
                <c:pt idx="13549">
                  <c:v>-1.06</c:v>
                </c:pt>
                <c:pt idx="13550">
                  <c:v>-1.34</c:v>
                </c:pt>
                <c:pt idx="13551">
                  <c:v>-1.62</c:v>
                </c:pt>
                <c:pt idx="13552">
                  <c:v>-1.82</c:v>
                </c:pt>
                <c:pt idx="13553">
                  <c:v>-1.9</c:v>
                </c:pt>
                <c:pt idx="13554">
                  <c:v>-1.86</c:v>
                </c:pt>
                <c:pt idx="13555">
                  <c:v>-1.78</c:v>
                </c:pt>
                <c:pt idx="13556">
                  <c:v>-1.74</c:v>
                </c:pt>
                <c:pt idx="13557">
                  <c:v>-1.66</c:v>
                </c:pt>
                <c:pt idx="13558">
                  <c:v>-1.58</c:v>
                </c:pt>
                <c:pt idx="13559">
                  <c:v>-1.38</c:v>
                </c:pt>
                <c:pt idx="13560">
                  <c:v>-1.22</c:v>
                </c:pt>
                <c:pt idx="13561">
                  <c:v>-0.98</c:v>
                </c:pt>
                <c:pt idx="13562">
                  <c:v>-0.82</c:v>
                </c:pt>
                <c:pt idx="13563">
                  <c:v>-0.74</c:v>
                </c:pt>
                <c:pt idx="13564">
                  <c:v>-0.57999999999999996</c:v>
                </c:pt>
                <c:pt idx="13565">
                  <c:v>-0.42</c:v>
                </c:pt>
                <c:pt idx="13566">
                  <c:v>-0.26</c:v>
                </c:pt>
                <c:pt idx="13567">
                  <c:v>-0.18</c:v>
                </c:pt>
                <c:pt idx="13568">
                  <c:v>-0.06</c:v>
                </c:pt>
                <c:pt idx="13569">
                  <c:v>0.02</c:v>
                </c:pt>
                <c:pt idx="13570">
                  <c:v>-0.02</c:v>
                </c:pt>
                <c:pt idx="13571">
                  <c:v>-0.02</c:v>
                </c:pt>
                <c:pt idx="13572">
                  <c:v>0.02</c:v>
                </c:pt>
                <c:pt idx="13573">
                  <c:v>0.02</c:v>
                </c:pt>
                <c:pt idx="13574">
                  <c:v>0.06</c:v>
                </c:pt>
                <c:pt idx="13575">
                  <c:v>0.1</c:v>
                </c:pt>
                <c:pt idx="13576">
                  <c:v>0.1</c:v>
                </c:pt>
                <c:pt idx="13577">
                  <c:v>0.1</c:v>
                </c:pt>
                <c:pt idx="13578">
                  <c:v>0.22</c:v>
                </c:pt>
                <c:pt idx="13579">
                  <c:v>0.34</c:v>
                </c:pt>
                <c:pt idx="13580">
                  <c:v>0.38</c:v>
                </c:pt>
                <c:pt idx="13581">
                  <c:v>0.42</c:v>
                </c:pt>
                <c:pt idx="13582">
                  <c:v>0.5</c:v>
                </c:pt>
                <c:pt idx="13583">
                  <c:v>0.57999999999999996</c:v>
                </c:pt>
                <c:pt idx="13584">
                  <c:v>0.54</c:v>
                </c:pt>
                <c:pt idx="13585">
                  <c:v>0.42</c:v>
                </c:pt>
                <c:pt idx="13586">
                  <c:v>0.26</c:v>
                </c:pt>
                <c:pt idx="13587">
                  <c:v>0.06</c:v>
                </c:pt>
                <c:pt idx="13588">
                  <c:v>-0.26</c:v>
                </c:pt>
                <c:pt idx="13589">
                  <c:v>-0.5</c:v>
                </c:pt>
                <c:pt idx="13590">
                  <c:v>-0.7</c:v>
                </c:pt>
                <c:pt idx="13591">
                  <c:v>-0.86</c:v>
                </c:pt>
                <c:pt idx="13592">
                  <c:v>-1.06</c:v>
                </c:pt>
                <c:pt idx="13593">
                  <c:v>-1.22</c:v>
                </c:pt>
                <c:pt idx="13594">
                  <c:v>-1.38</c:v>
                </c:pt>
                <c:pt idx="13595">
                  <c:v>-1.42</c:v>
                </c:pt>
                <c:pt idx="13596">
                  <c:v>-1.46</c:v>
                </c:pt>
                <c:pt idx="13597">
                  <c:v>-1.46</c:v>
                </c:pt>
                <c:pt idx="13598">
                  <c:v>-1.3</c:v>
                </c:pt>
                <c:pt idx="13599">
                  <c:v>-1.18</c:v>
                </c:pt>
                <c:pt idx="13600">
                  <c:v>-0.98</c:v>
                </c:pt>
                <c:pt idx="13601">
                  <c:v>-0.82</c:v>
                </c:pt>
                <c:pt idx="13602">
                  <c:v>-0.74</c:v>
                </c:pt>
                <c:pt idx="13603">
                  <c:v>-0.57999999999999996</c:v>
                </c:pt>
                <c:pt idx="13604">
                  <c:v>-0.5</c:v>
                </c:pt>
                <c:pt idx="13605">
                  <c:v>-0.34</c:v>
                </c:pt>
                <c:pt idx="13606">
                  <c:v>-0.22</c:v>
                </c:pt>
                <c:pt idx="13607">
                  <c:v>-0.18</c:v>
                </c:pt>
                <c:pt idx="13608">
                  <c:v>-0.14000000000000001</c:v>
                </c:pt>
                <c:pt idx="13609">
                  <c:v>-0.02</c:v>
                </c:pt>
                <c:pt idx="13610">
                  <c:v>-0.02</c:v>
                </c:pt>
                <c:pt idx="13611">
                  <c:v>0.06</c:v>
                </c:pt>
                <c:pt idx="13612">
                  <c:v>0.18</c:v>
                </c:pt>
                <c:pt idx="13613">
                  <c:v>0.18</c:v>
                </c:pt>
                <c:pt idx="13614">
                  <c:v>0.22</c:v>
                </c:pt>
                <c:pt idx="13615">
                  <c:v>0.22</c:v>
                </c:pt>
                <c:pt idx="13616">
                  <c:v>0.22</c:v>
                </c:pt>
                <c:pt idx="13617">
                  <c:v>0.3</c:v>
                </c:pt>
                <c:pt idx="13618">
                  <c:v>0.26</c:v>
                </c:pt>
                <c:pt idx="13619">
                  <c:v>0.26</c:v>
                </c:pt>
                <c:pt idx="13620">
                  <c:v>0.18</c:v>
                </c:pt>
                <c:pt idx="13621">
                  <c:v>0.18</c:v>
                </c:pt>
                <c:pt idx="13622">
                  <c:v>0.22</c:v>
                </c:pt>
                <c:pt idx="13623">
                  <c:v>0.22</c:v>
                </c:pt>
                <c:pt idx="13624">
                  <c:v>0.22</c:v>
                </c:pt>
                <c:pt idx="13625">
                  <c:v>0.3</c:v>
                </c:pt>
                <c:pt idx="13626">
                  <c:v>0.3</c:v>
                </c:pt>
                <c:pt idx="13627">
                  <c:v>0.3</c:v>
                </c:pt>
                <c:pt idx="13628">
                  <c:v>0.26</c:v>
                </c:pt>
                <c:pt idx="13629">
                  <c:v>0.38</c:v>
                </c:pt>
                <c:pt idx="13630">
                  <c:v>0.42</c:v>
                </c:pt>
                <c:pt idx="13631">
                  <c:v>0.54</c:v>
                </c:pt>
                <c:pt idx="13632">
                  <c:v>0.66</c:v>
                </c:pt>
                <c:pt idx="13633">
                  <c:v>0.86</c:v>
                </c:pt>
                <c:pt idx="13634">
                  <c:v>1.06</c:v>
                </c:pt>
                <c:pt idx="13635">
                  <c:v>1.38</c:v>
                </c:pt>
                <c:pt idx="13636">
                  <c:v>1.62</c:v>
                </c:pt>
                <c:pt idx="13637">
                  <c:v>1.9</c:v>
                </c:pt>
                <c:pt idx="13638">
                  <c:v>2.2599999999999998</c:v>
                </c:pt>
                <c:pt idx="13639">
                  <c:v>2.62</c:v>
                </c:pt>
                <c:pt idx="13640">
                  <c:v>2.9</c:v>
                </c:pt>
                <c:pt idx="13641">
                  <c:v>3.14</c:v>
                </c:pt>
                <c:pt idx="13642">
                  <c:v>3.22</c:v>
                </c:pt>
                <c:pt idx="13643">
                  <c:v>3.26</c:v>
                </c:pt>
                <c:pt idx="13644">
                  <c:v>3.06</c:v>
                </c:pt>
                <c:pt idx="13645">
                  <c:v>2.7</c:v>
                </c:pt>
                <c:pt idx="13646">
                  <c:v>2.14</c:v>
                </c:pt>
                <c:pt idx="13647">
                  <c:v>1.54</c:v>
                </c:pt>
                <c:pt idx="13648">
                  <c:v>0.9</c:v>
                </c:pt>
                <c:pt idx="13649">
                  <c:v>0.3</c:v>
                </c:pt>
                <c:pt idx="13650">
                  <c:v>-0.3</c:v>
                </c:pt>
                <c:pt idx="13651">
                  <c:v>-0.78</c:v>
                </c:pt>
                <c:pt idx="13652">
                  <c:v>-1.18</c:v>
                </c:pt>
                <c:pt idx="13653">
                  <c:v>-1.38</c:v>
                </c:pt>
                <c:pt idx="13654">
                  <c:v>-1.5</c:v>
                </c:pt>
                <c:pt idx="13655">
                  <c:v>-1.54</c:v>
                </c:pt>
                <c:pt idx="13656">
                  <c:v>-1.46</c:v>
                </c:pt>
                <c:pt idx="13657">
                  <c:v>-1.3</c:v>
                </c:pt>
                <c:pt idx="13658">
                  <c:v>-1.18</c:v>
                </c:pt>
                <c:pt idx="13659">
                  <c:v>-0.94</c:v>
                </c:pt>
                <c:pt idx="13660">
                  <c:v>-0.82</c:v>
                </c:pt>
                <c:pt idx="13661">
                  <c:v>-0.7</c:v>
                </c:pt>
                <c:pt idx="13662">
                  <c:v>-0.66</c:v>
                </c:pt>
                <c:pt idx="13663">
                  <c:v>-0.57999999999999996</c:v>
                </c:pt>
                <c:pt idx="13664">
                  <c:v>-0.66</c:v>
                </c:pt>
                <c:pt idx="13665">
                  <c:v>-0.7</c:v>
                </c:pt>
                <c:pt idx="13666">
                  <c:v>-0.7</c:v>
                </c:pt>
                <c:pt idx="13667">
                  <c:v>-0.62</c:v>
                </c:pt>
                <c:pt idx="13668">
                  <c:v>-0.57999999999999996</c:v>
                </c:pt>
                <c:pt idx="13669">
                  <c:v>-0.57999999999999996</c:v>
                </c:pt>
                <c:pt idx="13670">
                  <c:v>-0.5</c:v>
                </c:pt>
                <c:pt idx="13671">
                  <c:v>-0.42</c:v>
                </c:pt>
                <c:pt idx="13672">
                  <c:v>-0.42</c:v>
                </c:pt>
                <c:pt idx="13673">
                  <c:v>-0.34</c:v>
                </c:pt>
                <c:pt idx="13674">
                  <c:v>-0.3</c:v>
                </c:pt>
                <c:pt idx="13675">
                  <c:v>-0.26</c:v>
                </c:pt>
                <c:pt idx="13676">
                  <c:v>-0.26</c:v>
                </c:pt>
                <c:pt idx="13677">
                  <c:v>-0.26</c:v>
                </c:pt>
                <c:pt idx="13678">
                  <c:v>-0.26</c:v>
                </c:pt>
                <c:pt idx="13679">
                  <c:v>-0.22</c:v>
                </c:pt>
                <c:pt idx="13680">
                  <c:v>-0.22</c:v>
                </c:pt>
                <c:pt idx="13681">
                  <c:v>-0.18</c:v>
                </c:pt>
                <c:pt idx="13682">
                  <c:v>-0.14000000000000001</c:v>
                </c:pt>
                <c:pt idx="13683">
                  <c:v>-0.02</c:v>
                </c:pt>
                <c:pt idx="13684">
                  <c:v>0.02</c:v>
                </c:pt>
                <c:pt idx="13685">
                  <c:v>0.1</c:v>
                </c:pt>
                <c:pt idx="13686">
                  <c:v>0.06</c:v>
                </c:pt>
                <c:pt idx="13687">
                  <c:v>0.14000000000000001</c:v>
                </c:pt>
                <c:pt idx="13688">
                  <c:v>0.02</c:v>
                </c:pt>
                <c:pt idx="13689">
                  <c:v>-0.1</c:v>
                </c:pt>
                <c:pt idx="13690">
                  <c:v>-0.3</c:v>
                </c:pt>
                <c:pt idx="13691">
                  <c:v>-0.42</c:v>
                </c:pt>
                <c:pt idx="13692">
                  <c:v>-0.57999999999999996</c:v>
                </c:pt>
                <c:pt idx="13693">
                  <c:v>-0.78</c:v>
                </c:pt>
                <c:pt idx="13694">
                  <c:v>-0.98</c:v>
                </c:pt>
                <c:pt idx="13695">
                  <c:v>-1.18</c:v>
                </c:pt>
                <c:pt idx="13696">
                  <c:v>-1.3</c:v>
                </c:pt>
                <c:pt idx="13697">
                  <c:v>-1.42</c:v>
                </c:pt>
                <c:pt idx="13698">
                  <c:v>-1.54</c:v>
                </c:pt>
                <c:pt idx="13699">
                  <c:v>-1.54</c:v>
                </c:pt>
                <c:pt idx="13700">
                  <c:v>-1.5</c:v>
                </c:pt>
                <c:pt idx="13701">
                  <c:v>-1.34</c:v>
                </c:pt>
                <c:pt idx="13702">
                  <c:v>-1.1399999999999999</c:v>
                </c:pt>
                <c:pt idx="13703">
                  <c:v>-0.94</c:v>
                </c:pt>
                <c:pt idx="13704">
                  <c:v>-0.7</c:v>
                </c:pt>
                <c:pt idx="13705">
                  <c:v>-0.46</c:v>
                </c:pt>
                <c:pt idx="13706">
                  <c:v>-0.34</c:v>
                </c:pt>
                <c:pt idx="13707">
                  <c:v>-0.18</c:v>
                </c:pt>
                <c:pt idx="13708">
                  <c:v>-0.02</c:v>
                </c:pt>
                <c:pt idx="13709">
                  <c:v>0.02</c:v>
                </c:pt>
                <c:pt idx="13710">
                  <c:v>0.02</c:v>
                </c:pt>
                <c:pt idx="13711">
                  <c:v>0.1</c:v>
                </c:pt>
                <c:pt idx="13712">
                  <c:v>0.06</c:v>
                </c:pt>
                <c:pt idx="13713">
                  <c:v>0.06</c:v>
                </c:pt>
                <c:pt idx="13714">
                  <c:v>0.06</c:v>
                </c:pt>
                <c:pt idx="13715">
                  <c:v>0.06</c:v>
                </c:pt>
                <c:pt idx="13716">
                  <c:v>0.02</c:v>
                </c:pt>
                <c:pt idx="13717">
                  <c:v>-0.02</c:v>
                </c:pt>
                <c:pt idx="13718">
                  <c:v>0.06</c:v>
                </c:pt>
                <c:pt idx="13719">
                  <c:v>0.1</c:v>
                </c:pt>
                <c:pt idx="13720">
                  <c:v>0.14000000000000001</c:v>
                </c:pt>
                <c:pt idx="13721">
                  <c:v>0.38</c:v>
                </c:pt>
                <c:pt idx="13722">
                  <c:v>0.78</c:v>
                </c:pt>
                <c:pt idx="13723">
                  <c:v>1.26</c:v>
                </c:pt>
                <c:pt idx="13724">
                  <c:v>1.66</c:v>
                </c:pt>
                <c:pt idx="13725">
                  <c:v>1.94</c:v>
                </c:pt>
                <c:pt idx="13726">
                  <c:v>2.2999999999999998</c:v>
                </c:pt>
                <c:pt idx="13727">
                  <c:v>2.7</c:v>
                </c:pt>
                <c:pt idx="13728">
                  <c:v>3.06</c:v>
                </c:pt>
                <c:pt idx="13729">
                  <c:v>3.42</c:v>
                </c:pt>
                <c:pt idx="13730">
                  <c:v>3.62</c:v>
                </c:pt>
                <c:pt idx="13731">
                  <c:v>3.82</c:v>
                </c:pt>
                <c:pt idx="13732">
                  <c:v>3.7</c:v>
                </c:pt>
                <c:pt idx="13733">
                  <c:v>3.46</c:v>
                </c:pt>
                <c:pt idx="13734">
                  <c:v>3.1</c:v>
                </c:pt>
                <c:pt idx="13735">
                  <c:v>2.74</c:v>
                </c:pt>
                <c:pt idx="13736">
                  <c:v>2.2200000000000002</c:v>
                </c:pt>
                <c:pt idx="13737">
                  <c:v>1.58</c:v>
                </c:pt>
                <c:pt idx="13738">
                  <c:v>0.86</c:v>
                </c:pt>
                <c:pt idx="13739">
                  <c:v>0.18</c:v>
                </c:pt>
                <c:pt idx="13740">
                  <c:v>-0.57999999999999996</c:v>
                </c:pt>
                <c:pt idx="13741">
                  <c:v>-1.06</c:v>
                </c:pt>
                <c:pt idx="13742">
                  <c:v>-1.46</c:v>
                </c:pt>
                <c:pt idx="13743">
                  <c:v>-1.74</c:v>
                </c:pt>
                <c:pt idx="13744">
                  <c:v>-1.98</c:v>
                </c:pt>
                <c:pt idx="13745">
                  <c:v>-2.06</c:v>
                </c:pt>
                <c:pt idx="13746">
                  <c:v>-2.06</c:v>
                </c:pt>
                <c:pt idx="13747">
                  <c:v>-1.9</c:v>
                </c:pt>
                <c:pt idx="13748">
                  <c:v>-1.7</c:v>
                </c:pt>
                <c:pt idx="13749">
                  <c:v>-1.46</c:v>
                </c:pt>
                <c:pt idx="13750">
                  <c:v>-1.22</c:v>
                </c:pt>
                <c:pt idx="13751">
                  <c:v>-1.02</c:v>
                </c:pt>
                <c:pt idx="13752">
                  <c:v>-0.82</c:v>
                </c:pt>
                <c:pt idx="13753">
                  <c:v>-0.62</c:v>
                </c:pt>
                <c:pt idx="13754">
                  <c:v>-0.42</c:v>
                </c:pt>
                <c:pt idx="13755">
                  <c:v>-0.34</c:v>
                </c:pt>
                <c:pt idx="13756">
                  <c:v>-0.38</c:v>
                </c:pt>
                <c:pt idx="13757">
                  <c:v>-0.34</c:v>
                </c:pt>
                <c:pt idx="13758">
                  <c:v>-0.42</c:v>
                </c:pt>
                <c:pt idx="13759">
                  <c:v>-0.42</c:v>
                </c:pt>
                <c:pt idx="13760">
                  <c:v>-0.46</c:v>
                </c:pt>
                <c:pt idx="13761">
                  <c:v>-0.38</c:v>
                </c:pt>
                <c:pt idx="13762">
                  <c:v>-0.42</c:v>
                </c:pt>
                <c:pt idx="13763">
                  <c:v>-0.42</c:v>
                </c:pt>
                <c:pt idx="13764">
                  <c:v>-0.42</c:v>
                </c:pt>
                <c:pt idx="13765">
                  <c:v>-0.26</c:v>
                </c:pt>
                <c:pt idx="13766">
                  <c:v>-0.22</c:v>
                </c:pt>
                <c:pt idx="13767">
                  <c:v>-0.14000000000000001</c:v>
                </c:pt>
                <c:pt idx="13768">
                  <c:v>-0.1</c:v>
                </c:pt>
                <c:pt idx="13769">
                  <c:v>-0.06</c:v>
                </c:pt>
                <c:pt idx="13770">
                  <c:v>0.06</c:v>
                </c:pt>
                <c:pt idx="13771">
                  <c:v>0.14000000000000001</c:v>
                </c:pt>
                <c:pt idx="13772">
                  <c:v>0.22</c:v>
                </c:pt>
                <c:pt idx="13773">
                  <c:v>0.26</c:v>
                </c:pt>
                <c:pt idx="13774">
                  <c:v>0.34</c:v>
                </c:pt>
                <c:pt idx="13775">
                  <c:v>0.38</c:v>
                </c:pt>
                <c:pt idx="13776">
                  <c:v>0.38</c:v>
                </c:pt>
                <c:pt idx="13777">
                  <c:v>0.26</c:v>
                </c:pt>
                <c:pt idx="13778">
                  <c:v>0.14000000000000001</c:v>
                </c:pt>
                <c:pt idx="13779">
                  <c:v>-0.02</c:v>
                </c:pt>
                <c:pt idx="13780">
                  <c:v>-0.18</c:v>
                </c:pt>
                <c:pt idx="13781">
                  <c:v>-0.34</c:v>
                </c:pt>
                <c:pt idx="13782">
                  <c:v>-0.62</c:v>
                </c:pt>
                <c:pt idx="13783">
                  <c:v>-0.9</c:v>
                </c:pt>
                <c:pt idx="13784">
                  <c:v>-1.1399999999999999</c:v>
                </c:pt>
                <c:pt idx="13785">
                  <c:v>-1.3</c:v>
                </c:pt>
                <c:pt idx="13786">
                  <c:v>-1.46</c:v>
                </c:pt>
                <c:pt idx="13787">
                  <c:v>-1.5</c:v>
                </c:pt>
                <c:pt idx="13788">
                  <c:v>-1.54</c:v>
                </c:pt>
                <c:pt idx="13789">
                  <c:v>-1.54</c:v>
                </c:pt>
                <c:pt idx="13790">
                  <c:v>-1.5</c:v>
                </c:pt>
                <c:pt idx="13791">
                  <c:v>-1.42</c:v>
                </c:pt>
                <c:pt idx="13792">
                  <c:v>-1.22</c:v>
                </c:pt>
                <c:pt idx="13793">
                  <c:v>-1.06</c:v>
                </c:pt>
                <c:pt idx="13794">
                  <c:v>-0.78</c:v>
                </c:pt>
                <c:pt idx="13795">
                  <c:v>-0.54</c:v>
                </c:pt>
                <c:pt idx="13796">
                  <c:v>-0.38</c:v>
                </c:pt>
                <c:pt idx="13797">
                  <c:v>-0.26</c:v>
                </c:pt>
                <c:pt idx="13798">
                  <c:v>-0.14000000000000001</c:v>
                </c:pt>
                <c:pt idx="13799">
                  <c:v>-0.06</c:v>
                </c:pt>
                <c:pt idx="13800">
                  <c:v>0.02</c:v>
                </c:pt>
                <c:pt idx="13801">
                  <c:v>0.06</c:v>
                </c:pt>
                <c:pt idx="13802">
                  <c:v>0.06</c:v>
                </c:pt>
                <c:pt idx="13803">
                  <c:v>0.02</c:v>
                </c:pt>
                <c:pt idx="13804">
                  <c:v>-0.06</c:v>
                </c:pt>
                <c:pt idx="13805">
                  <c:v>-0.06</c:v>
                </c:pt>
                <c:pt idx="13806">
                  <c:v>-0.02</c:v>
                </c:pt>
                <c:pt idx="13807">
                  <c:v>-0.06</c:v>
                </c:pt>
                <c:pt idx="13808">
                  <c:v>-0.1</c:v>
                </c:pt>
                <c:pt idx="13809">
                  <c:v>-0.1</c:v>
                </c:pt>
                <c:pt idx="13810">
                  <c:v>-0.02</c:v>
                </c:pt>
                <c:pt idx="13811">
                  <c:v>0.02</c:v>
                </c:pt>
                <c:pt idx="13812">
                  <c:v>0.1</c:v>
                </c:pt>
                <c:pt idx="13813">
                  <c:v>0.14000000000000001</c:v>
                </c:pt>
                <c:pt idx="13814">
                  <c:v>0.26</c:v>
                </c:pt>
                <c:pt idx="13815">
                  <c:v>0.34</c:v>
                </c:pt>
                <c:pt idx="13816">
                  <c:v>0.38</c:v>
                </c:pt>
                <c:pt idx="13817">
                  <c:v>0.57999999999999996</c:v>
                </c:pt>
                <c:pt idx="13818">
                  <c:v>0.74</c:v>
                </c:pt>
                <c:pt idx="13819">
                  <c:v>1.06</c:v>
                </c:pt>
                <c:pt idx="13820">
                  <c:v>1.26</c:v>
                </c:pt>
                <c:pt idx="13821">
                  <c:v>1.54</c:v>
                </c:pt>
                <c:pt idx="13822">
                  <c:v>1.86</c:v>
                </c:pt>
                <c:pt idx="13823">
                  <c:v>2.1800000000000002</c:v>
                </c:pt>
                <c:pt idx="13824">
                  <c:v>2.42</c:v>
                </c:pt>
                <c:pt idx="13825">
                  <c:v>2.5</c:v>
                </c:pt>
                <c:pt idx="13826">
                  <c:v>2.46</c:v>
                </c:pt>
                <c:pt idx="13827">
                  <c:v>2.42</c:v>
                </c:pt>
                <c:pt idx="13828">
                  <c:v>2.2599999999999998</c:v>
                </c:pt>
                <c:pt idx="13829">
                  <c:v>1.86</c:v>
                </c:pt>
                <c:pt idx="13830">
                  <c:v>1.3</c:v>
                </c:pt>
                <c:pt idx="13831">
                  <c:v>0.7</c:v>
                </c:pt>
                <c:pt idx="13832">
                  <c:v>0.02</c:v>
                </c:pt>
                <c:pt idx="13833">
                  <c:v>-0.42</c:v>
                </c:pt>
                <c:pt idx="13834">
                  <c:v>-0.74</c:v>
                </c:pt>
                <c:pt idx="13835">
                  <c:v>-0.98</c:v>
                </c:pt>
                <c:pt idx="13836">
                  <c:v>-1.06</c:v>
                </c:pt>
                <c:pt idx="13837">
                  <c:v>-0.98</c:v>
                </c:pt>
                <c:pt idx="13838">
                  <c:v>-0.9</c:v>
                </c:pt>
                <c:pt idx="13839">
                  <c:v>-0.74</c:v>
                </c:pt>
                <c:pt idx="13840">
                  <c:v>-0.66</c:v>
                </c:pt>
                <c:pt idx="13841">
                  <c:v>-0.46</c:v>
                </c:pt>
                <c:pt idx="13842">
                  <c:v>-0.22</c:v>
                </c:pt>
                <c:pt idx="13843">
                  <c:v>-0.06</c:v>
                </c:pt>
                <c:pt idx="13844">
                  <c:v>0.02</c:v>
                </c:pt>
                <c:pt idx="13845">
                  <c:v>-0.02</c:v>
                </c:pt>
                <c:pt idx="13846">
                  <c:v>-0.18</c:v>
                </c:pt>
                <c:pt idx="13847">
                  <c:v>-0.3</c:v>
                </c:pt>
                <c:pt idx="13848">
                  <c:v>-0.38</c:v>
                </c:pt>
                <c:pt idx="13849">
                  <c:v>-0.42</c:v>
                </c:pt>
                <c:pt idx="13850">
                  <c:v>-0.46</c:v>
                </c:pt>
                <c:pt idx="13851">
                  <c:v>-0.46</c:v>
                </c:pt>
                <c:pt idx="13852">
                  <c:v>-0.38</c:v>
                </c:pt>
                <c:pt idx="13853">
                  <c:v>-0.26</c:v>
                </c:pt>
                <c:pt idx="13854">
                  <c:v>-0.18</c:v>
                </c:pt>
                <c:pt idx="13855">
                  <c:v>-0.1</c:v>
                </c:pt>
                <c:pt idx="13856">
                  <c:v>0.02</c:v>
                </c:pt>
                <c:pt idx="13857">
                  <c:v>0.1</c:v>
                </c:pt>
                <c:pt idx="13858">
                  <c:v>0.1</c:v>
                </c:pt>
                <c:pt idx="13859">
                  <c:v>0.14000000000000001</c:v>
                </c:pt>
                <c:pt idx="13860">
                  <c:v>0.1</c:v>
                </c:pt>
                <c:pt idx="13861">
                  <c:v>0.06</c:v>
                </c:pt>
                <c:pt idx="13862">
                  <c:v>0.1</c:v>
                </c:pt>
                <c:pt idx="13863">
                  <c:v>0.1</c:v>
                </c:pt>
                <c:pt idx="13864">
                  <c:v>0.14000000000000001</c:v>
                </c:pt>
                <c:pt idx="13865">
                  <c:v>0.22</c:v>
                </c:pt>
                <c:pt idx="13866">
                  <c:v>0.26</c:v>
                </c:pt>
                <c:pt idx="13867">
                  <c:v>0.3</c:v>
                </c:pt>
                <c:pt idx="13868">
                  <c:v>0.3</c:v>
                </c:pt>
                <c:pt idx="13869">
                  <c:v>0.3</c:v>
                </c:pt>
                <c:pt idx="13870">
                  <c:v>0.34</c:v>
                </c:pt>
                <c:pt idx="13871">
                  <c:v>0.22</c:v>
                </c:pt>
                <c:pt idx="13872">
                  <c:v>0.22</c:v>
                </c:pt>
                <c:pt idx="13873">
                  <c:v>0.14000000000000001</c:v>
                </c:pt>
                <c:pt idx="13874">
                  <c:v>-0.14000000000000001</c:v>
                </c:pt>
                <c:pt idx="13875">
                  <c:v>-0.34</c:v>
                </c:pt>
                <c:pt idx="13876">
                  <c:v>-0.46</c:v>
                </c:pt>
                <c:pt idx="13877">
                  <c:v>-0.57999999999999996</c:v>
                </c:pt>
                <c:pt idx="13878">
                  <c:v>-0.74</c:v>
                </c:pt>
                <c:pt idx="13879">
                  <c:v>-0.86</c:v>
                </c:pt>
                <c:pt idx="13880">
                  <c:v>-0.94</c:v>
                </c:pt>
                <c:pt idx="13881">
                  <c:v>-1.06</c:v>
                </c:pt>
                <c:pt idx="13882">
                  <c:v>-1.1399999999999999</c:v>
                </c:pt>
                <c:pt idx="13883">
                  <c:v>-1.18</c:v>
                </c:pt>
                <c:pt idx="13884">
                  <c:v>-1.02</c:v>
                </c:pt>
                <c:pt idx="13885">
                  <c:v>-0.9</c:v>
                </c:pt>
                <c:pt idx="13886">
                  <c:v>-0.74</c:v>
                </c:pt>
                <c:pt idx="13887">
                  <c:v>-0.57999999999999996</c:v>
                </c:pt>
                <c:pt idx="13888">
                  <c:v>-0.42</c:v>
                </c:pt>
                <c:pt idx="13889">
                  <c:v>-0.3</c:v>
                </c:pt>
                <c:pt idx="13890">
                  <c:v>-0.22</c:v>
                </c:pt>
                <c:pt idx="13891">
                  <c:v>-0.14000000000000001</c:v>
                </c:pt>
                <c:pt idx="13892">
                  <c:v>-0.14000000000000001</c:v>
                </c:pt>
                <c:pt idx="13893">
                  <c:v>-0.1</c:v>
                </c:pt>
                <c:pt idx="13894">
                  <c:v>-0.06</c:v>
                </c:pt>
                <c:pt idx="13895">
                  <c:v>-0.1</c:v>
                </c:pt>
                <c:pt idx="13896">
                  <c:v>-0.1</c:v>
                </c:pt>
                <c:pt idx="13897">
                  <c:v>-0.18</c:v>
                </c:pt>
                <c:pt idx="13898">
                  <c:v>-0.18</c:v>
                </c:pt>
                <c:pt idx="13899">
                  <c:v>-0.14000000000000001</c:v>
                </c:pt>
                <c:pt idx="13900">
                  <c:v>-0.1</c:v>
                </c:pt>
                <c:pt idx="13901">
                  <c:v>0.02</c:v>
                </c:pt>
                <c:pt idx="13902">
                  <c:v>0.1</c:v>
                </c:pt>
                <c:pt idx="13903">
                  <c:v>0.22</c:v>
                </c:pt>
                <c:pt idx="13904">
                  <c:v>0.18</c:v>
                </c:pt>
                <c:pt idx="13905">
                  <c:v>0.26</c:v>
                </c:pt>
                <c:pt idx="13906">
                  <c:v>0.26</c:v>
                </c:pt>
                <c:pt idx="13907">
                  <c:v>0.26</c:v>
                </c:pt>
                <c:pt idx="13908">
                  <c:v>0.22</c:v>
                </c:pt>
                <c:pt idx="13909">
                  <c:v>0.18</c:v>
                </c:pt>
                <c:pt idx="13910">
                  <c:v>0.1</c:v>
                </c:pt>
                <c:pt idx="13911">
                  <c:v>0.1</c:v>
                </c:pt>
                <c:pt idx="13912">
                  <c:v>-0.02</c:v>
                </c:pt>
                <c:pt idx="13913">
                  <c:v>-0.02</c:v>
                </c:pt>
                <c:pt idx="13914">
                  <c:v>0.02</c:v>
                </c:pt>
                <c:pt idx="13915">
                  <c:v>0.02</c:v>
                </c:pt>
                <c:pt idx="13916">
                  <c:v>0.02</c:v>
                </c:pt>
                <c:pt idx="13917">
                  <c:v>0.02</c:v>
                </c:pt>
                <c:pt idx="13918">
                  <c:v>0.02</c:v>
                </c:pt>
                <c:pt idx="13919">
                  <c:v>0.06</c:v>
                </c:pt>
                <c:pt idx="13920">
                  <c:v>0.02</c:v>
                </c:pt>
                <c:pt idx="13921">
                  <c:v>-0.06</c:v>
                </c:pt>
                <c:pt idx="13922">
                  <c:v>-0.18</c:v>
                </c:pt>
                <c:pt idx="13923">
                  <c:v>-0.18</c:v>
                </c:pt>
                <c:pt idx="13924">
                  <c:v>-0.18</c:v>
                </c:pt>
                <c:pt idx="13925">
                  <c:v>-0.3</c:v>
                </c:pt>
                <c:pt idx="13926">
                  <c:v>-0.3</c:v>
                </c:pt>
                <c:pt idx="13927">
                  <c:v>-0.3</c:v>
                </c:pt>
                <c:pt idx="13928">
                  <c:v>-0.3</c:v>
                </c:pt>
                <c:pt idx="13929">
                  <c:v>-0.22</c:v>
                </c:pt>
                <c:pt idx="13930">
                  <c:v>-0.1</c:v>
                </c:pt>
                <c:pt idx="13931">
                  <c:v>-0.02</c:v>
                </c:pt>
                <c:pt idx="13932">
                  <c:v>0.06</c:v>
                </c:pt>
                <c:pt idx="13933">
                  <c:v>0.18</c:v>
                </c:pt>
                <c:pt idx="13934">
                  <c:v>0.18</c:v>
                </c:pt>
                <c:pt idx="13935">
                  <c:v>0.3</c:v>
                </c:pt>
                <c:pt idx="13936">
                  <c:v>0.34</c:v>
                </c:pt>
                <c:pt idx="13937">
                  <c:v>0.42</c:v>
                </c:pt>
                <c:pt idx="13938">
                  <c:v>0.5</c:v>
                </c:pt>
                <c:pt idx="13939">
                  <c:v>0.46</c:v>
                </c:pt>
                <c:pt idx="13940">
                  <c:v>0.5</c:v>
                </c:pt>
                <c:pt idx="13941">
                  <c:v>0.46</c:v>
                </c:pt>
                <c:pt idx="13942">
                  <c:v>0.38</c:v>
                </c:pt>
                <c:pt idx="13943">
                  <c:v>0.42</c:v>
                </c:pt>
                <c:pt idx="13944">
                  <c:v>0.38</c:v>
                </c:pt>
                <c:pt idx="13945">
                  <c:v>0.38</c:v>
                </c:pt>
                <c:pt idx="13946">
                  <c:v>0.34</c:v>
                </c:pt>
                <c:pt idx="13947">
                  <c:v>0.38</c:v>
                </c:pt>
                <c:pt idx="13948">
                  <c:v>0.34</c:v>
                </c:pt>
                <c:pt idx="13949">
                  <c:v>0.34</c:v>
                </c:pt>
                <c:pt idx="13950">
                  <c:v>0.3</c:v>
                </c:pt>
                <c:pt idx="13951">
                  <c:v>0.26</c:v>
                </c:pt>
                <c:pt idx="13952">
                  <c:v>0.3</c:v>
                </c:pt>
                <c:pt idx="13953">
                  <c:v>0.3</c:v>
                </c:pt>
                <c:pt idx="13954">
                  <c:v>0.22</c:v>
                </c:pt>
                <c:pt idx="13955">
                  <c:v>0.22</c:v>
                </c:pt>
                <c:pt idx="13956">
                  <c:v>0.18</c:v>
                </c:pt>
                <c:pt idx="13957">
                  <c:v>0.18</c:v>
                </c:pt>
                <c:pt idx="13958">
                  <c:v>0.14000000000000001</c:v>
                </c:pt>
                <c:pt idx="13959">
                  <c:v>0.1</c:v>
                </c:pt>
                <c:pt idx="13960">
                  <c:v>0.02</c:v>
                </c:pt>
                <c:pt idx="13961">
                  <c:v>0.02</c:v>
                </c:pt>
                <c:pt idx="13962">
                  <c:v>-0.02</c:v>
                </c:pt>
                <c:pt idx="13963">
                  <c:v>-0.02</c:v>
                </c:pt>
                <c:pt idx="13964">
                  <c:v>-0.02</c:v>
                </c:pt>
                <c:pt idx="13965">
                  <c:v>-0.02</c:v>
                </c:pt>
                <c:pt idx="13966">
                  <c:v>0.02</c:v>
                </c:pt>
                <c:pt idx="13967">
                  <c:v>0.06</c:v>
                </c:pt>
                <c:pt idx="13968">
                  <c:v>0.02</c:v>
                </c:pt>
                <c:pt idx="13969">
                  <c:v>0.06</c:v>
                </c:pt>
                <c:pt idx="13970">
                  <c:v>-0.02</c:v>
                </c:pt>
                <c:pt idx="13971">
                  <c:v>-0.02</c:v>
                </c:pt>
                <c:pt idx="13972">
                  <c:v>-0.02</c:v>
                </c:pt>
                <c:pt idx="13973">
                  <c:v>-0.06</c:v>
                </c:pt>
                <c:pt idx="13974">
                  <c:v>-0.06</c:v>
                </c:pt>
                <c:pt idx="13975">
                  <c:v>-0.06</c:v>
                </c:pt>
                <c:pt idx="13976">
                  <c:v>-0.02</c:v>
                </c:pt>
                <c:pt idx="13977">
                  <c:v>0.02</c:v>
                </c:pt>
                <c:pt idx="13978">
                  <c:v>0.06</c:v>
                </c:pt>
                <c:pt idx="13979">
                  <c:v>0.1</c:v>
                </c:pt>
                <c:pt idx="13980">
                  <c:v>0.14000000000000001</c:v>
                </c:pt>
                <c:pt idx="13981">
                  <c:v>0.18</c:v>
                </c:pt>
                <c:pt idx="13982">
                  <c:v>0.18</c:v>
                </c:pt>
                <c:pt idx="13983">
                  <c:v>0.18</c:v>
                </c:pt>
                <c:pt idx="13984">
                  <c:v>0.18</c:v>
                </c:pt>
                <c:pt idx="13985">
                  <c:v>0.1</c:v>
                </c:pt>
                <c:pt idx="13986">
                  <c:v>0.06</c:v>
                </c:pt>
                <c:pt idx="13987">
                  <c:v>0.02</c:v>
                </c:pt>
                <c:pt idx="13988">
                  <c:v>-0.06</c:v>
                </c:pt>
                <c:pt idx="13989">
                  <c:v>-0.06</c:v>
                </c:pt>
                <c:pt idx="13990">
                  <c:v>-0.06</c:v>
                </c:pt>
                <c:pt idx="13991">
                  <c:v>-0.1</c:v>
                </c:pt>
                <c:pt idx="13992">
                  <c:v>-0.14000000000000001</c:v>
                </c:pt>
                <c:pt idx="13993">
                  <c:v>-0.14000000000000001</c:v>
                </c:pt>
                <c:pt idx="13994">
                  <c:v>-0.14000000000000001</c:v>
                </c:pt>
                <c:pt idx="13995">
                  <c:v>-0.14000000000000001</c:v>
                </c:pt>
                <c:pt idx="13996">
                  <c:v>-0.18</c:v>
                </c:pt>
                <c:pt idx="13997">
                  <c:v>-0.18</c:v>
                </c:pt>
                <c:pt idx="13998">
                  <c:v>-0.14000000000000001</c:v>
                </c:pt>
                <c:pt idx="13999">
                  <c:v>-0.14000000000000001</c:v>
                </c:pt>
                <c:pt idx="14000">
                  <c:v>-0.1</c:v>
                </c:pt>
                <c:pt idx="14001">
                  <c:v>-0.06</c:v>
                </c:pt>
                <c:pt idx="14002">
                  <c:v>-0.02</c:v>
                </c:pt>
                <c:pt idx="14003">
                  <c:v>-0.06</c:v>
                </c:pt>
                <c:pt idx="14004">
                  <c:v>0.02</c:v>
                </c:pt>
                <c:pt idx="14005">
                  <c:v>0.06</c:v>
                </c:pt>
                <c:pt idx="14006">
                  <c:v>0.14000000000000001</c:v>
                </c:pt>
                <c:pt idx="14007">
                  <c:v>0.18</c:v>
                </c:pt>
                <c:pt idx="14008">
                  <c:v>0.14000000000000001</c:v>
                </c:pt>
                <c:pt idx="14009">
                  <c:v>0.14000000000000001</c:v>
                </c:pt>
                <c:pt idx="14010">
                  <c:v>0.14000000000000001</c:v>
                </c:pt>
                <c:pt idx="14011">
                  <c:v>0.18</c:v>
                </c:pt>
                <c:pt idx="14012">
                  <c:v>0.18</c:v>
                </c:pt>
                <c:pt idx="14013">
                  <c:v>0.18</c:v>
                </c:pt>
                <c:pt idx="14014">
                  <c:v>0.14000000000000001</c:v>
                </c:pt>
                <c:pt idx="14015">
                  <c:v>0.1</c:v>
                </c:pt>
                <c:pt idx="14016">
                  <c:v>0.06</c:v>
                </c:pt>
                <c:pt idx="14017">
                  <c:v>0.06</c:v>
                </c:pt>
                <c:pt idx="14018">
                  <c:v>0.1</c:v>
                </c:pt>
                <c:pt idx="14019">
                  <c:v>0.26</c:v>
                </c:pt>
                <c:pt idx="14020">
                  <c:v>0.3</c:v>
                </c:pt>
                <c:pt idx="14021">
                  <c:v>0.46</c:v>
                </c:pt>
                <c:pt idx="14022">
                  <c:v>0.57999999999999996</c:v>
                </c:pt>
                <c:pt idx="14023">
                  <c:v>0.62</c:v>
                </c:pt>
                <c:pt idx="14024">
                  <c:v>0.5</c:v>
                </c:pt>
                <c:pt idx="14025">
                  <c:v>0.42</c:v>
                </c:pt>
                <c:pt idx="14026">
                  <c:v>0.3</c:v>
                </c:pt>
                <c:pt idx="14027">
                  <c:v>0.22</c:v>
                </c:pt>
                <c:pt idx="14028">
                  <c:v>0.1</c:v>
                </c:pt>
                <c:pt idx="14029">
                  <c:v>0.06</c:v>
                </c:pt>
                <c:pt idx="14030">
                  <c:v>-0.02</c:v>
                </c:pt>
                <c:pt idx="14031">
                  <c:v>-0.1</c:v>
                </c:pt>
                <c:pt idx="14032">
                  <c:v>-0.22</c:v>
                </c:pt>
                <c:pt idx="14033">
                  <c:v>-0.26</c:v>
                </c:pt>
                <c:pt idx="14034">
                  <c:v>-0.34</c:v>
                </c:pt>
                <c:pt idx="14035">
                  <c:v>-0.34</c:v>
                </c:pt>
                <c:pt idx="14036">
                  <c:v>-0.26</c:v>
                </c:pt>
                <c:pt idx="14037">
                  <c:v>-0.18</c:v>
                </c:pt>
                <c:pt idx="14038">
                  <c:v>-0.18</c:v>
                </c:pt>
                <c:pt idx="14039">
                  <c:v>-0.18</c:v>
                </c:pt>
                <c:pt idx="14040">
                  <c:v>-0.18</c:v>
                </c:pt>
                <c:pt idx="14041">
                  <c:v>-0.14000000000000001</c:v>
                </c:pt>
                <c:pt idx="14042">
                  <c:v>-0.1</c:v>
                </c:pt>
                <c:pt idx="14043">
                  <c:v>-0.14000000000000001</c:v>
                </c:pt>
                <c:pt idx="14044">
                  <c:v>-0.1</c:v>
                </c:pt>
                <c:pt idx="14045">
                  <c:v>-0.14000000000000001</c:v>
                </c:pt>
                <c:pt idx="14046">
                  <c:v>-0.06</c:v>
                </c:pt>
                <c:pt idx="14047">
                  <c:v>-0.02</c:v>
                </c:pt>
                <c:pt idx="14048">
                  <c:v>0.06</c:v>
                </c:pt>
                <c:pt idx="14049">
                  <c:v>0.06</c:v>
                </c:pt>
                <c:pt idx="14050">
                  <c:v>0.1</c:v>
                </c:pt>
                <c:pt idx="14051">
                  <c:v>0.14000000000000001</c:v>
                </c:pt>
                <c:pt idx="14052">
                  <c:v>0.14000000000000001</c:v>
                </c:pt>
                <c:pt idx="14053">
                  <c:v>0.14000000000000001</c:v>
                </c:pt>
                <c:pt idx="14054">
                  <c:v>0.14000000000000001</c:v>
                </c:pt>
                <c:pt idx="14055">
                  <c:v>0.1</c:v>
                </c:pt>
                <c:pt idx="14056">
                  <c:v>0.06</c:v>
                </c:pt>
                <c:pt idx="14057">
                  <c:v>0.06</c:v>
                </c:pt>
                <c:pt idx="14058">
                  <c:v>0.02</c:v>
                </c:pt>
                <c:pt idx="14059">
                  <c:v>0.02</c:v>
                </c:pt>
                <c:pt idx="14060">
                  <c:v>-0.06</c:v>
                </c:pt>
                <c:pt idx="14061">
                  <c:v>-0.02</c:v>
                </c:pt>
                <c:pt idx="14062">
                  <c:v>-0.06</c:v>
                </c:pt>
                <c:pt idx="14063">
                  <c:v>-0.02</c:v>
                </c:pt>
                <c:pt idx="14064">
                  <c:v>-0.02</c:v>
                </c:pt>
                <c:pt idx="14065">
                  <c:v>0.02</c:v>
                </c:pt>
                <c:pt idx="14066">
                  <c:v>0.02</c:v>
                </c:pt>
                <c:pt idx="14067">
                  <c:v>0.02</c:v>
                </c:pt>
                <c:pt idx="14068">
                  <c:v>-0.02</c:v>
                </c:pt>
                <c:pt idx="14069">
                  <c:v>-0.02</c:v>
                </c:pt>
                <c:pt idx="14070">
                  <c:v>-0.02</c:v>
                </c:pt>
                <c:pt idx="14071">
                  <c:v>0.02</c:v>
                </c:pt>
                <c:pt idx="14072">
                  <c:v>-0.02</c:v>
                </c:pt>
                <c:pt idx="14073">
                  <c:v>-0.02</c:v>
                </c:pt>
                <c:pt idx="14074">
                  <c:v>-0.1</c:v>
                </c:pt>
                <c:pt idx="14075">
                  <c:v>-0.1</c:v>
                </c:pt>
                <c:pt idx="14076">
                  <c:v>-0.22</c:v>
                </c:pt>
                <c:pt idx="14077">
                  <c:v>-0.26</c:v>
                </c:pt>
                <c:pt idx="14078">
                  <c:v>-0.26</c:v>
                </c:pt>
                <c:pt idx="14079">
                  <c:v>-0.3</c:v>
                </c:pt>
                <c:pt idx="14080">
                  <c:v>-0.3</c:v>
                </c:pt>
                <c:pt idx="14081">
                  <c:v>-0.26</c:v>
                </c:pt>
                <c:pt idx="14082">
                  <c:v>-0.3</c:v>
                </c:pt>
                <c:pt idx="14083">
                  <c:v>-0.26</c:v>
                </c:pt>
                <c:pt idx="14084">
                  <c:v>-0.22</c:v>
                </c:pt>
                <c:pt idx="14085">
                  <c:v>-0.14000000000000001</c:v>
                </c:pt>
                <c:pt idx="14086">
                  <c:v>-0.1</c:v>
                </c:pt>
                <c:pt idx="14087">
                  <c:v>-0.02</c:v>
                </c:pt>
                <c:pt idx="14088">
                  <c:v>-0.02</c:v>
                </c:pt>
                <c:pt idx="14089">
                  <c:v>0.06</c:v>
                </c:pt>
                <c:pt idx="14090">
                  <c:v>0.1</c:v>
                </c:pt>
                <c:pt idx="14091">
                  <c:v>0.1</c:v>
                </c:pt>
                <c:pt idx="14092">
                  <c:v>0.06</c:v>
                </c:pt>
                <c:pt idx="14093">
                  <c:v>0.06</c:v>
                </c:pt>
                <c:pt idx="14094">
                  <c:v>0.1</c:v>
                </c:pt>
                <c:pt idx="14095">
                  <c:v>0.06</c:v>
                </c:pt>
                <c:pt idx="14096">
                  <c:v>0.14000000000000001</c:v>
                </c:pt>
                <c:pt idx="14097">
                  <c:v>0.1</c:v>
                </c:pt>
                <c:pt idx="14098">
                  <c:v>0.06</c:v>
                </c:pt>
                <c:pt idx="14099">
                  <c:v>0.1</c:v>
                </c:pt>
                <c:pt idx="14100">
                  <c:v>0.14000000000000001</c:v>
                </c:pt>
                <c:pt idx="14101">
                  <c:v>0.14000000000000001</c:v>
                </c:pt>
                <c:pt idx="14102">
                  <c:v>0.18</c:v>
                </c:pt>
                <c:pt idx="14103">
                  <c:v>0.1</c:v>
                </c:pt>
                <c:pt idx="14104">
                  <c:v>0.1</c:v>
                </c:pt>
                <c:pt idx="14105">
                  <c:v>0.14000000000000001</c:v>
                </c:pt>
                <c:pt idx="14106">
                  <c:v>0.22</c:v>
                </c:pt>
                <c:pt idx="14107">
                  <c:v>0.5</c:v>
                </c:pt>
                <c:pt idx="14108">
                  <c:v>0.9</c:v>
                </c:pt>
                <c:pt idx="14109">
                  <c:v>1.38</c:v>
                </c:pt>
                <c:pt idx="14110">
                  <c:v>1.9</c:v>
                </c:pt>
                <c:pt idx="14111">
                  <c:v>2.5</c:v>
                </c:pt>
                <c:pt idx="14112">
                  <c:v>3.06</c:v>
                </c:pt>
                <c:pt idx="14113">
                  <c:v>3.54</c:v>
                </c:pt>
                <c:pt idx="14114">
                  <c:v>3.9</c:v>
                </c:pt>
                <c:pt idx="14115">
                  <c:v>4.22</c:v>
                </c:pt>
                <c:pt idx="14116">
                  <c:v>4.26</c:v>
                </c:pt>
                <c:pt idx="14117">
                  <c:v>4.18</c:v>
                </c:pt>
                <c:pt idx="14118">
                  <c:v>3.74</c:v>
                </c:pt>
                <c:pt idx="14119">
                  <c:v>3.06</c:v>
                </c:pt>
                <c:pt idx="14120">
                  <c:v>2.1</c:v>
                </c:pt>
                <c:pt idx="14121">
                  <c:v>1.1000000000000001</c:v>
                </c:pt>
                <c:pt idx="14122">
                  <c:v>0.1</c:v>
                </c:pt>
                <c:pt idx="14123">
                  <c:v>-0.66</c:v>
                </c:pt>
                <c:pt idx="14124">
                  <c:v>-1.3</c:v>
                </c:pt>
                <c:pt idx="14125">
                  <c:v>-1.82</c:v>
                </c:pt>
                <c:pt idx="14126">
                  <c:v>-2.1800000000000002</c:v>
                </c:pt>
                <c:pt idx="14127">
                  <c:v>-2.42</c:v>
                </c:pt>
                <c:pt idx="14128">
                  <c:v>-2.46</c:v>
                </c:pt>
                <c:pt idx="14129">
                  <c:v>-2.2999999999999998</c:v>
                </c:pt>
                <c:pt idx="14130">
                  <c:v>-2.02</c:v>
                </c:pt>
                <c:pt idx="14131">
                  <c:v>-1.78</c:v>
                </c:pt>
                <c:pt idx="14132">
                  <c:v>-1.42</c:v>
                </c:pt>
                <c:pt idx="14133">
                  <c:v>-1.18</c:v>
                </c:pt>
                <c:pt idx="14134">
                  <c:v>-0.94</c:v>
                </c:pt>
                <c:pt idx="14135">
                  <c:v>-0.86</c:v>
                </c:pt>
                <c:pt idx="14136">
                  <c:v>-0.82</c:v>
                </c:pt>
                <c:pt idx="14137">
                  <c:v>-0.78</c:v>
                </c:pt>
                <c:pt idx="14138">
                  <c:v>-0.82</c:v>
                </c:pt>
                <c:pt idx="14139">
                  <c:v>-0.78</c:v>
                </c:pt>
                <c:pt idx="14140">
                  <c:v>-0.86</c:v>
                </c:pt>
                <c:pt idx="14141">
                  <c:v>-0.82</c:v>
                </c:pt>
                <c:pt idx="14142">
                  <c:v>-0.78</c:v>
                </c:pt>
                <c:pt idx="14143">
                  <c:v>-0.7</c:v>
                </c:pt>
                <c:pt idx="14144">
                  <c:v>-0.57999999999999996</c:v>
                </c:pt>
                <c:pt idx="14145">
                  <c:v>-0.54</c:v>
                </c:pt>
                <c:pt idx="14146">
                  <c:v>-0.46</c:v>
                </c:pt>
                <c:pt idx="14147">
                  <c:v>-0.46</c:v>
                </c:pt>
                <c:pt idx="14148">
                  <c:v>-0.5</c:v>
                </c:pt>
                <c:pt idx="14149">
                  <c:v>-0.46</c:v>
                </c:pt>
                <c:pt idx="14150">
                  <c:v>-0.46</c:v>
                </c:pt>
                <c:pt idx="14151">
                  <c:v>-0.42</c:v>
                </c:pt>
                <c:pt idx="14152">
                  <c:v>-0.38</c:v>
                </c:pt>
                <c:pt idx="14153">
                  <c:v>-0.26</c:v>
                </c:pt>
                <c:pt idx="14154">
                  <c:v>-0.22</c:v>
                </c:pt>
                <c:pt idx="14155">
                  <c:v>-0.06</c:v>
                </c:pt>
                <c:pt idx="14156">
                  <c:v>0.02</c:v>
                </c:pt>
                <c:pt idx="14157">
                  <c:v>0.18</c:v>
                </c:pt>
                <c:pt idx="14158">
                  <c:v>0.26</c:v>
                </c:pt>
                <c:pt idx="14159">
                  <c:v>0.42</c:v>
                </c:pt>
                <c:pt idx="14160">
                  <c:v>0.46</c:v>
                </c:pt>
                <c:pt idx="14161">
                  <c:v>0.42</c:v>
                </c:pt>
                <c:pt idx="14162">
                  <c:v>0.3</c:v>
                </c:pt>
                <c:pt idx="14163">
                  <c:v>0.14000000000000001</c:v>
                </c:pt>
                <c:pt idx="14164">
                  <c:v>-0.1</c:v>
                </c:pt>
                <c:pt idx="14165">
                  <c:v>-0.42</c:v>
                </c:pt>
                <c:pt idx="14166">
                  <c:v>-0.66</c:v>
                </c:pt>
                <c:pt idx="14167">
                  <c:v>-0.98</c:v>
                </c:pt>
                <c:pt idx="14168">
                  <c:v>-1.26</c:v>
                </c:pt>
                <c:pt idx="14169">
                  <c:v>-1.5</c:v>
                </c:pt>
                <c:pt idx="14170">
                  <c:v>-1.74</c:v>
                </c:pt>
                <c:pt idx="14171">
                  <c:v>-1.86</c:v>
                </c:pt>
                <c:pt idx="14172">
                  <c:v>-1.9</c:v>
                </c:pt>
                <c:pt idx="14173">
                  <c:v>-1.82</c:v>
                </c:pt>
                <c:pt idx="14174">
                  <c:v>-1.62</c:v>
                </c:pt>
                <c:pt idx="14175">
                  <c:v>-1.42</c:v>
                </c:pt>
                <c:pt idx="14176">
                  <c:v>-1.1000000000000001</c:v>
                </c:pt>
                <c:pt idx="14177">
                  <c:v>-0.82</c:v>
                </c:pt>
                <c:pt idx="14178">
                  <c:v>-0.57999999999999996</c:v>
                </c:pt>
                <c:pt idx="14179">
                  <c:v>-0.3</c:v>
                </c:pt>
                <c:pt idx="14180">
                  <c:v>-0.14000000000000001</c:v>
                </c:pt>
                <c:pt idx="14181">
                  <c:v>0.06</c:v>
                </c:pt>
                <c:pt idx="14182">
                  <c:v>0.18</c:v>
                </c:pt>
                <c:pt idx="14183">
                  <c:v>0.22</c:v>
                </c:pt>
                <c:pt idx="14184">
                  <c:v>0.18</c:v>
                </c:pt>
                <c:pt idx="14185">
                  <c:v>0.18</c:v>
                </c:pt>
                <c:pt idx="14186">
                  <c:v>0.14000000000000001</c:v>
                </c:pt>
                <c:pt idx="14187">
                  <c:v>0.1</c:v>
                </c:pt>
                <c:pt idx="14188">
                  <c:v>0.06</c:v>
                </c:pt>
                <c:pt idx="14189">
                  <c:v>0.06</c:v>
                </c:pt>
                <c:pt idx="14190">
                  <c:v>0.1</c:v>
                </c:pt>
                <c:pt idx="14191">
                  <c:v>0.06</c:v>
                </c:pt>
                <c:pt idx="14192">
                  <c:v>0.1</c:v>
                </c:pt>
                <c:pt idx="14193">
                  <c:v>0.18</c:v>
                </c:pt>
                <c:pt idx="14194">
                  <c:v>0.3</c:v>
                </c:pt>
                <c:pt idx="14195">
                  <c:v>0.34</c:v>
                </c:pt>
                <c:pt idx="14196">
                  <c:v>0.38</c:v>
                </c:pt>
                <c:pt idx="14197">
                  <c:v>0.5</c:v>
                </c:pt>
                <c:pt idx="14198">
                  <c:v>0.54</c:v>
                </c:pt>
                <c:pt idx="14199">
                  <c:v>0.66</c:v>
                </c:pt>
                <c:pt idx="14200">
                  <c:v>0.74</c:v>
                </c:pt>
                <c:pt idx="14201">
                  <c:v>1.06</c:v>
                </c:pt>
                <c:pt idx="14202">
                  <c:v>1.38</c:v>
                </c:pt>
                <c:pt idx="14203">
                  <c:v>1.9</c:v>
                </c:pt>
                <c:pt idx="14204">
                  <c:v>2.46</c:v>
                </c:pt>
                <c:pt idx="14205">
                  <c:v>3.14</c:v>
                </c:pt>
                <c:pt idx="14206">
                  <c:v>3.66</c:v>
                </c:pt>
                <c:pt idx="14207">
                  <c:v>3.9</c:v>
                </c:pt>
                <c:pt idx="14208">
                  <c:v>3.9</c:v>
                </c:pt>
                <c:pt idx="14209">
                  <c:v>3.86</c:v>
                </c:pt>
                <c:pt idx="14210">
                  <c:v>3.66</c:v>
                </c:pt>
                <c:pt idx="14211">
                  <c:v>3.34</c:v>
                </c:pt>
                <c:pt idx="14212">
                  <c:v>2.9</c:v>
                </c:pt>
                <c:pt idx="14213">
                  <c:v>2.42</c:v>
                </c:pt>
                <c:pt idx="14214">
                  <c:v>1.78</c:v>
                </c:pt>
                <c:pt idx="14215">
                  <c:v>0.94</c:v>
                </c:pt>
                <c:pt idx="14216">
                  <c:v>0.1</c:v>
                </c:pt>
                <c:pt idx="14217">
                  <c:v>-0.57999999999999996</c:v>
                </c:pt>
                <c:pt idx="14218">
                  <c:v>-1.06</c:v>
                </c:pt>
                <c:pt idx="14219">
                  <c:v>-1.34</c:v>
                </c:pt>
                <c:pt idx="14220">
                  <c:v>-1.46</c:v>
                </c:pt>
                <c:pt idx="14221">
                  <c:v>-1.5</c:v>
                </c:pt>
                <c:pt idx="14222">
                  <c:v>-1.46</c:v>
                </c:pt>
                <c:pt idx="14223">
                  <c:v>-1.38</c:v>
                </c:pt>
                <c:pt idx="14224">
                  <c:v>-1.34</c:v>
                </c:pt>
                <c:pt idx="14225">
                  <c:v>-1.22</c:v>
                </c:pt>
                <c:pt idx="14226">
                  <c:v>-1.1000000000000001</c:v>
                </c:pt>
                <c:pt idx="14227">
                  <c:v>-0.98</c:v>
                </c:pt>
                <c:pt idx="14228">
                  <c:v>-0.82</c:v>
                </c:pt>
                <c:pt idx="14229">
                  <c:v>-0.78</c:v>
                </c:pt>
                <c:pt idx="14230">
                  <c:v>-0.7</c:v>
                </c:pt>
                <c:pt idx="14231">
                  <c:v>-0.66</c:v>
                </c:pt>
                <c:pt idx="14232">
                  <c:v>-0.66</c:v>
                </c:pt>
                <c:pt idx="14233">
                  <c:v>-0.57999999999999996</c:v>
                </c:pt>
                <c:pt idx="14234">
                  <c:v>-0.62</c:v>
                </c:pt>
                <c:pt idx="14235">
                  <c:v>-0.62</c:v>
                </c:pt>
                <c:pt idx="14236">
                  <c:v>-0.62</c:v>
                </c:pt>
                <c:pt idx="14237">
                  <c:v>-0.62</c:v>
                </c:pt>
                <c:pt idx="14238">
                  <c:v>-0.57999999999999996</c:v>
                </c:pt>
                <c:pt idx="14239">
                  <c:v>-0.5</c:v>
                </c:pt>
                <c:pt idx="14240">
                  <c:v>-0.5</c:v>
                </c:pt>
                <c:pt idx="14241">
                  <c:v>-0.42</c:v>
                </c:pt>
                <c:pt idx="14242">
                  <c:v>-0.46</c:v>
                </c:pt>
                <c:pt idx="14243">
                  <c:v>-0.34</c:v>
                </c:pt>
                <c:pt idx="14244">
                  <c:v>-0.3</c:v>
                </c:pt>
                <c:pt idx="14245">
                  <c:v>-0.14000000000000001</c:v>
                </c:pt>
                <c:pt idx="14246">
                  <c:v>-0.1</c:v>
                </c:pt>
                <c:pt idx="14247">
                  <c:v>0.06</c:v>
                </c:pt>
                <c:pt idx="14248">
                  <c:v>0.1</c:v>
                </c:pt>
                <c:pt idx="14249">
                  <c:v>0.22</c:v>
                </c:pt>
                <c:pt idx="14250">
                  <c:v>0.26</c:v>
                </c:pt>
                <c:pt idx="14251">
                  <c:v>0.3</c:v>
                </c:pt>
                <c:pt idx="14252">
                  <c:v>0.22</c:v>
                </c:pt>
                <c:pt idx="14253">
                  <c:v>0.3</c:v>
                </c:pt>
                <c:pt idx="14254">
                  <c:v>0.26</c:v>
                </c:pt>
                <c:pt idx="14255">
                  <c:v>0.26</c:v>
                </c:pt>
                <c:pt idx="14256">
                  <c:v>0.14000000000000001</c:v>
                </c:pt>
                <c:pt idx="14257">
                  <c:v>0.02</c:v>
                </c:pt>
                <c:pt idx="14258">
                  <c:v>-0.22</c:v>
                </c:pt>
                <c:pt idx="14259">
                  <c:v>-0.57999999999999996</c:v>
                </c:pt>
                <c:pt idx="14260">
                  <c:v>-0.94</c:v>
                </c:pt>
                <c:pt idx="14261">
                  <c:v>-1.22</c:v>
                </c:pt>
                <c:pt idx="14262">
                  <c:v>-1.38</c:v>
                </c:pt>
                <c:pt idx="14263">
                  <c:v>-1.5</c:v>
                </c:pt>
                <c:pt idx="14264">
                  <c:v>-1.62</c:v>
                </c:pt>
                <c:pt idx="14265">
                  <c:v>-1.62</c:v>
                </c:pt>
                <c:pt idx="14266">
                  <c:v>-1.62</c:v>
                </c:pt>
                <c:pt idx="14267">
                  <c:v>-1.5</c:v>
                </c:pt>
                <c:pt idx="14268">
                  <c:v>-1.42</c:v>
                </c:pt>
                <c:pt idx="14269">
                  <c:v>-1.26</c:v>
                </c:pt>
                <c:pt idx="14270">
                  <c:v>-1.02</c:v>
                </c:pt>
                <c:pt idx="14271">
                  <c:v>-0.78</c:v>
                </c:pt>
                <c:pt idx="14272">
                  <c:v>-0.54</c:v>
                </c:pt>
                <c:pt idx="14273">
                  <c:v>-0.46</c:v>
                </c:pt>
                <c:pt idx="14274">
                  <c:v>-0.34</c:v>
                </c:pt>
                <c:pt idx="14275">
                  <c:v>-0.22</c:v>
                </c:pt>
                <c:pt idx="14276">
                  <c:v>-0.22</c:v>
                </c:pt>
                <c:pt idx="14277">
                  <c:v>-0.18</c:v>
                </c:pt>
                <c:pt idx="14278">
                  <c:v>-0.22</c:v>
                </c:pt>
                <c:pt idx="14279">
                  <c:v>-0.22</c:v>
                </c:pt>
                <c:pt idx="14280">
                  <c:v>-0.22</c:v>
                </c:pt>
                <c:pt idx="14281">
                  <c:v>-0.22</c:v>
                </c:pt>
                <c:pt idx="14282">
                  <c:v>-0.18</c:v>
                </c:pt>
                <c:pt idx="14283">
                  <c:v>-0.14000000000000001</c:v>
                </c:pt>
                <c:pt idx="14284">
                  <c:v>-0.1</c:v>
                </c:pt>
                <c:pt idx="14285">
                  <c:v>-0.02</c:v>
                </c:pt>
                <c:pt idx="14286">
                  <c:v>0.06</c:v>
                </c:pt>
                <c:pt idx="14287">
                  <c:v>0.1</c:v>
                </c:pt>
                <c:pt idx="14288">
                  <c:v>0.18</c:v>
                </c:pt>
                <c:pt idx="14289">
                  <c:v>0.3</c:v>
                </c:pt>
                <c:pt idx="14290">
                  <c:v>0.38</c:v>
                </c:pt>
                <c:pt idx="14291">
                  <c:v>0.62</c:v>
                </c:pt>
                <c:pt idx="14292">
                  <c:v>0.94</c:v>
                </c:pt>
                <c:pt idx="14293">
                  <c:v>1.5</c:v>
                </c:pt>
                <c:pt idx="14294">
                  <c:v>2.02</c:v>
                </c:pt>
                <c:pt idx="14295">
                  <c:v>2.5</c:v>
                </c:pt>
                <c:pt idx="14296">
                  <c:v>2.94</c:v>
                </c:pt>
                <c:pt idx="14297">
                  <c:v>3.26</c:v>
                </c:pt>
                <c:pt idx="14298">
                  <c:v>3.66</c:v>
                </c:pt>
                <c:pt idx="14299">
                  <c:v>3.9</c:v>
                </c:pt>
                <c:pt idx="14300">
                  <c:v>3.82</c:v>
                </c:pt>
                <c:pt idx="14301">
                  <c:v>3.7</c:v>
                </c:pt>
                <c:pt idx="14302">
                  <c:v>3.3</c:v>
                </c:pt>
                <c:pt idx="14303">
                  <c:v>2.82</c:v>
                </c:pt>
                <c:pt idx="14304">
                  <c:v>2.1</c:v>
                </c:pt>
                <c:pt idx="14305">
                  <c:v>1.42</c:v>
                </c:pt>
                <c:pt idx="14306">
                  <c:v>0.78</c:v>
                </c:pt>
                <c:pt idx="14307">
                  <c:v>0.14000000000000001</c:v>
                </c:pt>
                <c:pt idx="14308">
                  <c:v>-0.5</c:v>
                </c:pt>
                <c:pt idx="14309">
                  <c:v>-0.98</c:v>
                </c:pt>
                <c:pt idx="14310">
                  <c:v>-1.34</c:v>
                </c:pt>
                <c:pt idx="14311">
                  <c:v>-1.62</c:v>
                </c:pt>
                <c:pt idx="14312">
                  <c:v>-1.7</c:v>
                </c:pt>
                <c:pt idx="14313">
                  <c:v>-1.66</c:v>
                </c:pt>
                <c:pt idx="14314">
                  <c:v>-1.54</c:v>
                </c:pt>
                <c:pt idx="14315">
                  <c:v>-1.42</c:v>
                </c:pt>
                <c:pt idx="14316">
                  <c:v>-1.38</c:v>
                </c:pt>
                <c:pt idx="14317">
                  <c:v>-1.26</c:v>
                </c:pt>
                <c:pt idx="14318">
                  <c:v>-1.1000000000000001</c:v>
                </c:pt>
                <c:pt idx="14319">
                  <c:v>-0.94</c:v>
                </c:pt>
                <c:pt idx="14320">
                  <c:v>-0.78</c:v>
                </c:pt>
                <c:pt idx="14321">
                  <c:v>-0.66</c:v>
                </c:pt>
                <c:pt idx="14322">
                  <c:v>-0.7</c:v>
                </c:pt>
                <c:pt idx="14323">
                  <c:v>-0.62</c:v>
                </c:pt>
                <c:pt idx="14324">
                  <c:v>-0.62</c:v>
                </c:pt>
                <c:pt idx="14325">
                  <c:v>-0.54</c:v>
                </c:pt>
                <c:pt idx="14326">
                  <c:v>-0.46</c:v>
                </c:pt>
                <c:pt idx="14327">
                  <c:v>-0.42</c:v>
                </c:pt>
                <c:pt idx="14328">
                  <c:v>-0.38</c:v>
                </c:pt>
                <c:pt idx="14329">
                  <c:v>-0.34</c:v>
                </c:pt>
                <c:pt idx="14330">
                  <c:v>-0.34</c:v>
                </c:pt>
                <c:pt idx="14331">
                  <c:v>-0.22</c:v>
                </c:pt>
                <c:pt idx="14332">
                  <c:v>-0.18</c:v>
                </c:pt>
                <c:pt idx="14333">
                  <c:v>-0.14000000000000001</c:v>
                </c:pt>
                <c:pt idx="14334">
                  <c:v>-0.1</c:v>
                </c:pt>
                <c:pt idx="14335">
                  <c:v>-0.02</c:v>
                </c:pt>
                <c:pt idx="14336">
                  <c:v>0.06</c:v>
                </c:pt>
                <c:pt idx="14337">
                  <c:v>0.14000000000000001</c:v>
                </c:pt>
                <c:pt idx="14338">
                  <c:v>0.26</c:v>
                </c:pt>
                <c:pt idx="14339">
                  <c:v>0.3</c:v>
                </c:pt>
                <c:pt idx="14340">
                  <c:v>0.34</c:v>
                </c:pt>
                <c:pt idx="14341">
                  <c:v>0.38</c:v>
                </c:pt>
                <c:pt idx="14342">
                  <c:v>0.42</c:v>
                </c:pt>
                <c:pt idx="14343">
                  <c:v>0.42</c:v>
                </c:pt>
                <c:pt idx="14344">
                  <c:v>0.42</c:v>
                </c:pt>
                <c:pt idx="14345">
                  <c:v>0.42</c:v>
                </c:pt>
                <c:pt idx="14346">
                  <c:v>0.34</c:v>
                </c:pt>
                <c:pt idx="14347">
                  <c:v>0.14000000000000001</c:v>
                </c:pt>
                <c:pt idx="14348">
                  <c:v>0.02</c:v>
                </c:pt>
                <c:pt idx="14349">
                  <c:v>-0.22</c:v>
                </c:pt>
                <c:pt idx="14350">
                  <c:v>-0.54</c:v>
                </c:pt>
                <c:pt idx="14351">
                  <c:v>-0.74</c:v>
                </c:pt>
                <c:pt idx="14352">
                  <c:v>-0.98</c:v>
                </c:pt>
                <c:pt idx="14353">
                  <c:v>-1.26</c:v>
                </c:pt>
                <c:pt idx="14354">
                  <c:v>-1.5</c:v>
                </c:pt>
                <c:pt idx="14355">
                  <c:v>-1.62</c:v>
                </c:pt>
                <c:pt idx="14356">
                  <c:v>-1.62</c:v>
                </c:pt>
                <c:pt idx="14357">
                  <c:v>-1.66</c:v>
                </c:pt>
                <c:pt idx="14358">
                  <c:v>-1.54</c:v>
                </c:pt>
                <c:pt idx="14359">
                  <c:v>-1.42</c:v>
                </c:pt>
                <c:pt idx="14360">
                  <c:v>-1.3</c:v>
                </c:pt>
                <c:pt idx="14361">
                  <c:v>-1.1000000000000001</c:v>
                </c:pt>
                <c:pt idx="14362">
                  <c:v>-0.86</c:v>
                </c:pt>
                <c:pt idx="14363">
                  <c:v>-0.62</c:v>
                </c:pt>
                <c:pt idx="14364">
                  <c:v>-0.5</c:v>
                </c:pt>
                <c:pt idx="14365">
                  <c:v>-0.26</c:v>
                </c:pt>
                <c:pt idx="14366">
                  <c:v>-0.18</c:v>
                </c:pt>
                <c:pt idx="14367">
                  <c:v>-0.1</c:v>
                </c:pt>
                <c:pt idx="14368">
                  <c:v>-0.14000000000000001</c:v>
                </c:pt>
                <c:pt idx="14369">
                  <c:v>-0.06</c:v>
                </c:pt>
                <c:pt idx="14370">
                  <c:v>-0.02</c:v>
                </c:pt>
                <c:pt idx="14371">
                  <c:v>0.1</c:v>
                </c:pt>
                <c:pt idx="14372">
                  <c:v>0.1</c:v>
                </c:pt>
                <c:pt idx="14373">
                  <c:v>0.14000000000000001</c:v>
                </c:pt>
                <c:pt idx="14374">
                  <c:v>0.1</c:v>
                </c:pt>
                <c:pt idx="14375">
                  <c:v>0.14000000000000001</c:v>
                </c:pt>
                <c:pt idx="14376">
                  <c:v>0.22</c:v>
                </c:pt>
                <c:pt idx="14377">
                  <c:v>0.22</c:v>
                </c:pt>
                <c:pt idx="14378">
                  <c:v>0.22</c:v>
                </c:pt>
                <c:pt idx="14379">
                  <c:v>0.3</c:v>
                </c:pt>
                <c:pt idx="14380">
                  <c:v>0.3</c:v>
                </c:pt>
                <c:pt idx="14381">
                  <c:v>0.3</c:v>
                </c:pt>
                <c:pt idx="14382">
                  <c:v>0.3</c:v>
                </c:pt>
                <c:pt idx="14383">
                  <c:v>0.26</c:v>
                </c:pt>
                <c:pt idx="14384">
                  <c:v>0.22</c:v>
                </c:pt>
                <c:pt idx="14385">
                  <c:v>0.26</c:v>
                </c:pt>
                <c:pt idx="14386">
                  <c:v>0.22</c:v>
                </c:pt>
                <c:pt idx="14387">
                  <c:v>0.3</c:v>
                </c:pt>
                <c:pt idx="14388">
                  <c:v>0.38</c:v>
                </c:pt>
                <c:pt idx="14389">
                  <c:v>0.46</c:v>
                </c:pt>
                <c:pt idx="14390">
                  <c:v>0.54</c:v>
                </c:pt>
                <c:pt idx="14391">
                  <c:v>0.54</c:v>
                </c:pt>
                <c:pt idx="14392">
                  <c:v>0.66</c:v>
                </c:pt>
                <c:pt idx="14393">
                  <c:v>1.02</c:v>
                </c:pt>
                <c:pt idx="14394">
                  <c:v>1.5</c:v>
                </c:pt>
                <c:pt idx="14395">
                  <c:v>1.98</c:v>
                </c:pt>
                <c:pt idx="14396">
                  <c:v>2.2599999999999998</c:v>
                </c:pt>
                <c:pt idx="14397">
                  <c:v>2.46</c:v>
                </c:pt>
                <c:pt idx="14398">
                  <c:v>2.5</c:v>
                </c:pt>
                <c:pt idx="14399">
                  <c:v>2.5</c:v>
                </c:pt>
                <c:pt idx="14400">
                  <c:v>2.5</c:v>
                </c:pt>
                <c:pt idx="14401">
                  <c:v>2.62</c:v>
                </c:pt>
                <c:pt idx="14402">
                  <c:v>2.74</c:v>
                </c:pt>
                <c:pt idx="14403">
                  <c:v>2.62</c:v>
                </c:pt>
                <c:pt idx="14404">
                  <c:v>2.42</c:v>
                </c:pt>
                <c:pt idx="14405">
                  <c:v>2.06</c:v>
                </c:pt>
                <c:pt idx="14406">
                  <c:v>1.82</c:v>
                </c:pt>
                <c:pt idx="14407">
                  <c:v>1.58</c:v>
                </c:pt>
                <c:pt idx="14408">
                  <c:v>1.22</c:v>
                </c:pt>
                <c:pt idx="14409">
                  <c:v>0.82</c:v>
                </c:pt>
                <c:pt idx="14410">
                  <c:v>0.5</c:v>
                </c:pt>
                <c:pt idx="14411">
                  <c:v>0.14000000000000001</c:v>
                </c:pt>
                <c:pt idx="14412">
                  <c:v>-0.22</c:v>
                </c:pt>
                <c:pt idx="14413">
                  <c:v>-0.57999999999999996</c:v>
                </c:pt>
                <c:pt idx="14414">
                  <c:v>-0.86</c:v>
                </c:pt>
                <c:pt idx="14415">
                  <c:v>-1.1000000000000001</c:v>
                </c:pt>
                <c:pt idx="14416">
                  <c:v>-1.38</c:v>
                </c:pt>
                <c:pt idx="14417">
                  <c:v>-1.58</c:v>
                </c:pt>
                <c:pt idx="14418">
                  <c:v>-1.7</c:v>
                </c:pt>
                <c:pt idx="14419">
                  <c:v>-1.58</c:v>
                </c:pt>
                <c:pt idx="14420">
                  <c:v>-1.38</c:v>
                </c:pt>
                <c:pt idx="14421">
                  <c:v>-1.22</c:v>
                </c:pt>
                <c:pt idx="14422">
                  <c:v>-1.02</c:v>
                </c:pt>
                <c:pt idx="14423">
                  <c:v>-0.9</c:v>
                </c:pt>
                <c:pt idx="14424">
                  <c:v>-0.82</c:v>
                </c:pt>
                <c:pt idx="14425">
                  <c:v>-0.74</c:v>
                </c:pt>
                <c:pt idx="14426">
                  <c:v>-0.7</c:v>
                </c:pt>
                <c:pt idx="14427">
                  <c:v>-0.62</c:v>
                </c:pt>
                <c:pt idx="14428">
                  <c:v>-0.66</c:v>
                </c:pt>
                <c:pt idx="14429">
                  <c:v>-0.74</c:v>
                </c:pt>
                <c:pt idx="14430">
                  <c:v>-0.78</c:v>
                </c:pt>
                <c:pt idx="14431">
                  <c:v>-0.74</c:v>
                </c:pt>
                <c:pt idx="14432">
                  <c:v>-0.66</c:v>
                </c:pt>
                <c:pt idx="14433">
                  <c:v>-0.62</c:v>
                </c:pt>
                <c:pt idx="14434">
                  <c:v>-0.57999999999999996</c:v>
                </c:pt>
                <c:pt idx="14435">
                  <c:v>-0.46</c:v>
                </c:pt>
                <c:pt idx="14436">
                  <c:v>-0.42</c:v>
                </c:pt>
                <c:pt idx="14437">
                  <c:v>-0.22</c:v>
                </c:pt>
                <c:pt idx="14438">
                  <c:v>-0.06</c:v>
                </c:pt>
                <c:pt idx="14439">
                  <c:v>-0.06</c:v>
                </c:pt>
                <c:pt idx="14440">
                  <c:v>-0.02</c:v>
                </c:pt>
                <c:pt idx="14441">
                  <c:v>-0.06</c:v>
                </c:pt>
                <c:pt idx="14442">
                  <c:v>-0.06</c:v>
                </c:pt>
                <c:pt idx="14443">
                  <c:v>-0.14000000000000001</c:v>
                </c:pt>
                <c:pt idx="14444">
                  <c:v>-0.14000000000000001</c:v>
                </c:pt>
                <c:pt idx="14445">
                  <c:v>-0.06</c:v>
                </c:pt>
                <c:pt idx="14446">
                  <c:v>-0.02</c:v>
                </c:pt>
                <c:pt idx="14447">
                  <c:v>-0.06</c:v>
                </c:pt>
                <c:pt idx="14448">
                  <c:v>-0.1</c:v>
                </c:pt>
                <c:pt idx="14449">
                  <c:v>-0.26</c:v>
                </c:pt>
                <c:pt idx="14450">
                  <c:v>-0.42</c:v>
                </c:pt>
                <c:pt idx="14451">
                  <c:v>-0.57999999999999996</c:v>
                </c:pt>
                <c:pt idx="14452">
                  <c:v>-0.66</c:v>
                </c:pt>
                <c:pt idx="14453">
                  <c:v>-0.74</c:v>
                </c:pt>
                <c:pt idx="14454">
                  <c:v>-0.82</c:v>
                </c:pt>
                <c:pt idx="14455">
                  <c:v>-0.86</c:v>
                </c:pt>
                <c:pt idx="14456">
                  <c:v>-0.98</c:v>
                </c:pt>
                <c:pt idx="14457">
                  <c:v>-1.1000000000000001</c:v>
                </c:pt>
                <c:pt idx="14458">
                  <c:v>-1.1000000000000001</c:v>
                </c:pt>
                <c:pt idx="14459">
                  <c:v>-1.1000000000000001</c:v>
                </c:pt>
                <c:pt idx="14460">
                  <c:v>-1.1399999999999999</c:v>
                </c:pt>
                <c:pt idx="14461">
                  <c:v>-1.1399999999999999</c:v>
                </c:pt>
                <c:pt idx="14462">
                  <c:v>-1.1399999999999999</c:v>
                </c:pt>
                <c:pt idx="14463">
                  <c:v>-1.02</c:v>
                </c:pt>
                <c:pt idx="14464">
                  <c:v>-0.94</c:v>
                </c:pt>
                <c:pt idx="14465">
                  <c:v>-0.82</c:v>
                </c:pt>
                <c:pt idx="14466">
                  <c:v>-0.74</c:v>
                </c:pt>
                <c:pt idx="14467">
                  <c:v>-0.66</c:v>
                </c:pt>
                <c:pt idx="14468">
                  <c:v>-0.57999999999999996</c:v>
                </c:pt>
                <c:pt idx="14469">
                  <c:v>-0.46</c:v>
                </c:pt>
                <c:pt idx="14470">
                  <c:v>-0.38</c:v>
                </c:pt>
                <c:pt idx="14471">
                  <c:v>-0.22</c:v>
                </c:pt>
                <c:pt idx="14472">
                  <c:v>-0.1</c:v>
                </c:pt>
                <c:pt idx="14473">
                  <c:v>-0.02</c:v>
                </c:pt>
                <c:pt idx="14474">
                  <c:v>0.06</c:v>
                </c:pt>
                <c:pt idx="14475">
                  <c:v>0.1</c:v>
                </c:pt>
                <c:pt idx="14476">
                  <c:v>0.06</c:v>
                </c:pt>
                <c:pt idx="14477">
                  <c:v>0.14000000000000001</c:v>
                </c:pt>
                <c:pt idx="14478">
                  <c:v>0.34</c:v>
                </c:pt>
                <c:pt idx="14479">
                  <c:v>0.78</c:v>
                </c:pt>
                <c:pt idx="14480">
                  <c:v>1.26</c:v>
                </c:pt>
                <c:pt idx="14481">
                  <c:v>1.94</c:v>
                </c:pt>
                <c:pt idx="14482">
                  <c:v>2.5</c:v>
                </c:pt>
                <c:pt idx="14483">
                  <c:v>3.02</c:v>
                </c:pt>
                <c:pt idx="14484">
                  <c:v>3.42</c:v>
                </c:pt>
                <c:pt idx="14485">
                  <c:v>3.82</c:v>
                </c:pt>
                <c:pt idx="14486">
                  <c:v>4.0999999999999996</c:v>
                </c:pt>
                <c:pt idx="14487">
                  <c:v>4.38</c:v>
                </c:pt>
                <c:pt idx="14488">
                  <c:v>4.46</c:v>
                </c:pt>
                <c:pt idx="14489">
                  <c:v>4.3</c:v>
                </c:pt>
                <c:pt idx="14490">
                  <c:v>3.74</c:v>
                </c:pt>
                <c:pt idx="14491">
                  <c:v>2.98</c:v>
                </c:pt>
                <c:pt idx="14492">
                  <c:v>1.94</c:v>
                </c:pt>
                <c:pt idx="14493">
                  <c:v>0.94</c:v>
                </c:pt>
                <c:pt idx="14494">
                  <c:v>0.18</c:v>
                </c:pt>
                <c:pt idx="14495">
                  <c:v>-0.42</c:v>
                </c:pt>
                <c:pt idx="14496">
                  <c:v>-0.9</c:v>
                </c:pt>
                <c:pt idx="14497">
                  <c:v>-1.34</c:v>
                </c:pt>
                <c:pt idx="14498">
                  <c:v>-1.7</c:v>
                </c:pt>
                <c:pt idx="14499">
                  <c:v>-1.94</c:v>
                </c:pt>
                <c:pt idx="14500">
                  <c:v>-1.98</c:v>
                </c:pt>
                <c:pt idx="14501">
                  <c:v>-1.94</c:v>
                </c:pt>
                <c:pt idx="14502">
                  <c:v>-1.78</c:v>
                </c:pt>
                <c:pt idx="14503">
                  <c:v>-1.66</c:v>
                </c:pt>
                <c:pt idx="14504">
                  <c:v>-1.54</c:v>
                </c:pt>
                <c:pt idx="14505">
                  <c:v>-1.42</c:v>
                </c:pt>
                <c:pt idx="14506">
                  <c:v>-1.3</c:v>
                </c:pt>
                <c:pt idx="14507">
                  <c:v>-1.22</c:v>
                </c:pt>
                <c:pt idx="14508">
                  <c:v>-1.1000000000000001</c:v>
                </c:pt>
                <c:pt idx="14509">
                  <c:v>-1.06</c:v>
                </c:pt>
                <c:pt idx="14510">
                  <c:v>-0.98</c:v>
                </c:pt>
                <c:pt idx="14511">
                  <c:v>-0.94</c:v>
                </c:pt>
                <c:pt idx="14512">
                  <c:v>-0.86</c:v>
                </c:pt>
                <c:pt idx="14513">
                  <c:v>-0.7</c:v>
                </c:pt>
                <c:pt idx="14514">
                  <c:v>-0.54</c:v>
                </c:pt>
                <c:pt idx="14515">
                  <c:v>-0.42</c:v>
                </c:pt>
                <c:pt idx="14516">
                  <c:v>-0.26</c:v>
                </c:pt>
                <c:pt idx="14517">
                  <c:v>-0.18</c:v>
                </c:pt>
                <c:pt idx="14518">
                  <c:v>-0.1</c:v>
                </c:pt>
                <c:pt idx="14519">
                  <c:v>-0.06</c:v>
                </c:pt>
                <c:pt idx="14520">
                  <c:v>-0.02</c:v>
                </c:pt>
                <c:pt idx="14521">
                  <c:v>0.02</c:v>
                </c:pt>
                <c:pt idx="14522">
                  <c:v>0.06</c:v>
                </c:pt>
                <c:pt idx="14523">
                  <c:v>0.14000000000000001</c:v>
                </c:pt>
                <c:pt idx="14524">
                  <c:v>0.14000000000000001</c:v>
                </c:pt>
                <c:pt idx="14525">
                  <c:v>0.22</c:v>
                </c:pt>
                <c:pt idx="14526">
                  <c:v>0.26</c:v>
                </c:pt>
                <c:pt idx="14527">
                  <c:v>0.34</c:v>
                </c:pt>
                <c:pt idx="14528">
                  <c:v>0.38</c:v>
                </c:pt>
                <c:pt idx="14529">
                  <c:v>0.5</c:v>
                </c:pt>
                <c:pt idx="14530">
                  <c:v>0.62</c:v>
                </c:pt>
                <c:pt idx="14531">
                  <c:v>0.7</c:v>
                </c:pt>
                <c:pt idx="14532">
                  <c:v>0.7</c:v>
                </c:pt>
                <c:pt idx="14533">
                  <c:v>0.62</c:v>
                </c:pt>
                <c:pt idx="14534">
                  <c:v>0.5</c:v>
                </c:pt>
                <c:pt idx="14535">
                  <c:v>0.26</c:v>
                </c:pt>
                <c:pt idx="14536">
                  <c:v>-0.1</c:v>
                </c:pt>
                <c:pt idx="14537">
                  <c:v>-0.46</c:v>
                </c:pt>
                <c:pt idx="14538">
                  <c:v>-0.7</c:v>
                </c:pt>
                <c:pt idx="14539">
                  <c:v>-0.86</c:v>
                </c:pt>
                <c:pt idx="14540">
                  <c:v>-1.1399999999999999</c:v>
                </c:pt>
                <c:pt idx="14541">
                  <c:v>-1.34</c:v>
                </c:pt>
                <c:pt idx="14542">
                  <c:v>-1.58</c:v>
                </c:pt>
                <c:pt idx="14543">
                  <c:v>-1.74</c:v>
                </c:pt>
                <c:pt idx="14544">
                  <c:v>-1.82</c:v>
                </c:pt>
                <c:pt idx="14545">
                  <c:v>-1.74</c:v>
                </c:pt>
                <c:pt idx="14546">
                  <c:v>-1.62</c:v>
                </c:pt>
                <c:pt idx="14547">
                  <c:v>-1.42</c:v>
                </c:pt>
                <c:pt idx="14548">
                  <c:v>-1.18</c:v>
                </c:pt>
                <c:pt idx="14549">
                  <c:v>-0.94</c:v>
                </c:pt>
                <c:pt idx="14550">
                  <c:v>-0.78</c:v>
                </c:pt>
                <c:pt idx="14551">
                  <c:v>-0.54</c:v>
                </c:pt>
                <c:pt idx="14552">
                  <c:v>-0.42</c:v>
                </c:pt>
                <c:pt idx="14553">
                  <c:v>-0.34</c:v>
                </c:pt>
                <c:pt idx="14554">
                  <c:v>-0.18</c:v>
                </c:pt>
                <c:pt idx="14555">
                  <c:v>-0.14000000000000001</c:v>
                </c:pt>
                <c:pt idx="14556">
                  <c:v>-0.14000000000000001</c:v>
                </c:pt>
                <c:pt idx="14557">
                  <c:v>-0.06</c:v>
                </c:pt>
                <c:pt idx="14558">
                  <c:v>-0.06</c:v>
                </c:pt>
                <c:pt idx="14559">
                  <c:v>-0.02</c:v>
                </c:pt>
                <c:pt idx="14560">
                  <c:v>0.02</c:v>
                </c:pt>
                <c:pt idx="14561">
                  <c:v>0.1</c:v>
                </c:pt>
                <c:pt idx="14562">
                  <c:v>0.14000000000000001</c:v>
                </c:pt>
                <c:pt idx="14563">
                  <c:v>0.22</c:v>
                </c:pt>
                <c:pt idx="14564">
                  <c:v>0.22</c:v>
                </c:pt>
                <c:pt idx="14565">
                  <c:v>0.34</c:v>
                </c:pt>
                <c:pt idx="14566">
                  <c:v>0.42</c:v>
                </c:pt>
                <c:pt idx="14567">
                  <c:v>0.42</c:v>
                </c:pt>
                <c:pt idx="14568">
                  <c:v>0.38</c:v>
                </c:pt>
                <c:pt idx="14569">
                  <c:v>0.34</c:v>
                </c:pt>
                <c:pt idx="14570">
                  <c:v>0.3</c:v>
                </c:pt>
                <c:pt idx="14571">
                  <c:v>0.26</c:v>
                </c:pt>
                <c:pt idx="14572">
                  <c:v>0.26</c:v>
                </c:pt>
                <c:pt idx="14573">
                  <c:v>0.26</c:v>
                </c:pt>
                <c:pt idx="14574">
                  <c:v>0.3</c:v>
                </c:pt>
                <c:pt idx="14575">
                  <c:v>0.38</c:v>
                </c:pt>
                <c:pt idx="14576">
                  <c:v>0.34</c:v>
                </c:pt>
                <c:pt idx="14577">
                  <c:v>0.38</c:v>
                </c:pt>
                <c:pt idx="14578">
                  <c:v>0.38</c:v>
                </c:pt>
                <c:pt idx="14579">
                  <c:v>0.66</c:v>
                </c:pt>
                <c:pt idx="14580">
                  <c:v>1.1399999999999999</c:v>
                </c:pt>
                <c:pt idx="14581">
                  <c:v>1.82</c:v>
                </c:pt>
                <c:pt idx="14582">
                  <c:v>2.34</c:v>
                </c:pt>
                <c:pt idx="14583">
                  <c:v>2.82</c:v>
                </c:pt>
                <c:pt idx="14584">
                  <c:v>3.06</c:v>
                </c:pt>
                <c:pt idx="14585">
                  <c:v>3.46</c:v>
                </c:pt>
                <c:pt idx="14586">
                  <c:v>3.66</c:v>
                </c:pt>
                <c:pt idx="14587">
                  <c:v>3.86</c:v>
                </c:pt>
                <c:pt idx="14588">
                  <c:v>3.78</c:v>
                </c:pt>
                <c:pt idx="14589">
                  <c:v>3.7</c:v>
                </c:pt>
                <c:pt idx="14590">
                  <c:v>3.34</c:v>
                </c:pt>
                <c:pt idx="14591">
                  <c:v>2.86</c:v>
                </c:pt>
                <c:pt idx="14592">
                  <c:v>2.02</c:v>
                </c:pt>
                <c:pt idx="14593">
                  <c:v>1.18</c:v>
                </c:pt>
                <c:pt idx="14594">
                  <c:v>0.26</c:v>
                </c:pt>
                <c:pt idx="14595">
                  <c:v>-0.34</c:v>
                </c:pt>
                <c:pt idx="14596">
                  <c:v>-0.86</c:v>
                </c:pt>
                <c:pt idx="14597">
                  <c:v>-1.1399999999999999</c:v>
                </c:pt>
                <c:pt idx="14598">
                  <c:v>-1.42</c:v>
                </c:pt>
                <c:pt idx="14599">
                  <c:v>-1.66</c:v>
                </c:pt>
                <c:pt idx="14600">
                  <c:v>-1.7</c:v>
                </c:pt>
                <c:pt idx="14601">
                  <c:v>-1.7</c:v>
                </c:pt>
                <c:pt idx="14602">
                  <c:v>-1.58</c:v>
                </c:pt>
                <c:pt idx="14603">
                  <c:v>-1.46</c:v>
                </c:pt>
                <c:pt idx="14604">
                  <c:v>-1.26</c:v>
                </c:pt>
                <c:pt idx="14605">
                  <c:v>-1.02</c:v>
                </c:pt>
                <c:pt idx="14606">
                  <c:v>-0.94</c:v>
                </c:pt>
                <c:pt idx="14607">
                  <c:v>-0.94</c:v>
                </c:pt>
                <c:pt idx="14608">
                  <c:v>-0.94</c:v>
                </c:pt>
                <c:pt idx="14609">
                  <c:v>-0.9</c:v>
                </c:pt>
                <c:pt idx="14610">
                  <c:v>-0.86</c:v>
                </c:pt>
                <c:pt idx="14611">
                  <c:v>-0.78</c:v>
                </c:pt>
                <c:pt idx="14612">
                  <c:v>-0.74</c:v>
                </c:pt>
                <c:pt idx="14613">
                  <c:v>-0.74</c:v>
                </c:pt>
                <c:pt idx="14614">
                  <c:v>-0.7</c:v>
                </c:pt>
                <c:pt idx="14615">
                  <c:v>-0.62</c:v>
                </c:pt>
                <c:pt idx="14616">
                  <c:v>-0.62</c:v>
                </c:pt>
                <c:pt idx="14617">
                  <c:v>-0.5</c:v>
                </c:pt>
                <c:pt idx="14618">
                  <c:v>-0.42</c:v>
                </c:pt>
                <c:pt idx="14619">
                  <c:v>-0.46</c:v>
                </c:pt>
                <c:pt idx="14620">
                  <c:v>-0.46</c:v>
                </c:pt>
                <c:pt idx="14621">
                  <c:v>-0.5</c:v>
                </c:pt>
                <c:pt idx="14622">
                  <c:v>-0.46</c:v>
                </c:pt>
                <c:pt idx="14623">
                  <c:v>-0.34</c:v>
                </c:pt>
                <c:pt idx="14624">
                  <c:v>-0.22</c:v>
                </c:pt>
                <c:pt idx="14625">
                  <c:v>-0.18</c:v>
                </c:pt>
                <c:pt idx="14626">
                  <c:v>-0.06</c:v>
                </c:pt>
                <c:pt idx="14627">
                  <c:v>-0.06</c:v>
                </c:pt>
                <c:pt idx="14628">
                  <c:v>-0.02</c:v>
                </c:pt>
                <c:pt idx="14629">
                  <c:v>0.06</c:v>
                </c:pt>
                <c:pt idx="14630">
                  <c:v>0.14000000000000001</c:v>
                </c:pt>
                <c:pt idx="14631">
                  <c:v>0.18</c:v>
                </c:pt>
                <c:pt idx="14632">
                  <c:v>0.26</c:v>
                </c:pt>
                <c:pt idx="14633">
                  <c:v>0.3</c:v>
                </c:pt>
                <c:pt idx="14634">
                  <c:v>0.18</c:v>
                </c:pt>
                <c:pt idx="14635">
                  <c:v>-0.02</c:v>
                </c:pt>
                <c:pt idx="14636">
                  <c:v>-0.34</c:v>
                </c:pt>
                <c:pt idx="14637">
                  <c:v>-0.62</c:v>
                </c:pt>
                <c:pt idx="14638">
                  <c:v>-0.86</c:v>
                </c:pt>
                <c:pt idx="14639">
                  <c:v>-1.02</c:v>
                </c:pt>
                <c:pt idx="14640">
                  <c:v>-1.22</c:v>
                </c:pt>
                <c:pt idx="14641">
                  <c:v>-1.38</c:v>
                </c:pt>
                <c:pt idx="14642">
                  <c:v>-1.54</c:v>
                </c:pt>
                <c:pt idx="14643">
                  <c:v>-1.66</c:v>
                </c:pt>
                <c:pt idx="14644">
                  <c:v>-1.66</c:v>
                </c:pt>
                <c:pt idx="14645">
                  <c:v>-1.62</c:v>
                </c:pt>
                <c:pt idx="14646">
                  <c:v>-1.46</c:v>
                </c:pt>
                <c:pt idx="14647">
                  <c:v>-1.3</c:v>
                </c:pt>
                <c:pt idx="14648">
                  <c:v>-1.06</c:v>
                </c:pt>
                <c:pt idx="14649">
                  <c:v>-0.82</c:v>
                </c:pt>
                <c:pt idx="14650">
                  <c:v>-0.62</c:v>
                </c:pt>
                <c:pt idx="14651">
                  <c:v>-0.42</c:v>
                </c:pt>
                <c:pt idx="14652">
                  <c:v>-0.34</c:v>
                </c:pt>
                <c:pt idx="14653">
                  <c:v>-0.18</c:v>
                </c:pt>
                <c:pt idx="14654">
                  <c:v>-0.14000000000000001</c:v>
                </c:pt>
                <c:pt idx="14655">
                  <c:v>-0.1</c:v>
                </c:pt>
                <c:pt idx="14656">
                  <c:v>-0.14000000000000001</c:v>
                </c:pt>
                <c:pt idx="14657">
                  <c:v>-0.06</c:v>
                </c:pt>
                <c:pt idx="14658">
                  <c:v>-0.06</c:v>
                </c:pt>
                <c:pt idx="14659">
                  <c:v>-0.02</c:v>
                </c:pt>
                <c:pt idx="14660">
                  <c:v>-0.06</c:v>
                </c:pt>
                <c:pt idx="14661">
                  <c:v>-0.06</c:v>
                </c:pt>
                <c:pt idx="14662">
                  <c:v>-0.06</c:v>
                </c:pt>
                <c:pt idx="14663">
                  <c:v>0.02</c:v>
                </c:pt>
                <c:pt idx="14664">
                  <c:v>0.1</c:v>
                </c:pt>
                <c:pt idx="14665">
                  <c:v>0.14000000000000001</c:v>
                </c:pt>
                <c:pt idx="14666">
                  <c:v>0.22</c:v>
                </c:pt>
                <c:pt idx="14667">
                  <c:v>0.26</c:v>
                </c:pt>
                <c:pt idx="14668">
                  <c:v>0.34</c:v>
                </c:pt>
                <c:pt idx="14669">
                  <c:v>0.5</c:v>
                </c:pt>
                <c:pt idx="14670">
                  <c:v>0.86</c:v>
                </c:pt>
                <c:pt idx="14671">
                  <c:v>1.46</c:v>
                </c:pt>
                <c:pt idx="14672">
                  <c:v>1.98</c:v>
                </c:pt>
                <c:pt idx="14673">
                  <c:v>2.54</c:v>
                </c:pt>
                <c:pt idx="14674">
                  <c:v>2.98</c:v>
                </c:pt>
                <c:pt idx="14675">
                  <c:v>3.42</c:v>
                </c:pt>
                <c:pt idx="14676">
                  <c:v>3.74</c:v>
                </c:pt>
                <c:pt idx="14677">
                  <c:v>4.0199999999999996</c:v>
                </c:pt>
                <c:pt idx="14678">
                  <c:v>4.18</c:v>
                </c:pt>
                <c:pt idx="14679">
                  <c:v>4.26</c:v>
                </c:pt>
                <c:pt idx="14680">
                  <c:v>3.98</c:v>
                </c:pt>
                <c:pt idx="14681">
                  <c:v>3.58</c:v>
                </c:pt>
                <c:pt idx="14682">
                  <c:v>2.98</c:v>
                </c:pt>
                <c:pt idx="14683">
                  <c:v>2.38</c:v>
                </c:pt>
                <c:pt idx="14684">
                  <c:v>1.7</c:v>
                </c:pt>
                <c:pt idx="14685">
                  <c:v>1.06</c:v>
                </c:pt>
                <c:pt idx="14686">
                  <c:v>0.34</c:v>
                </c:pt>
                <c:pt idx="14687">
                  <c:v>-0.42</c:v>
                </c:pt>
                <c:pt idx="14688">
                  <c:v>-1.06</c:v>
                </c:pt>
                <c:pt idx="14689">
                  <c:v>-1.5</c:v>
                </c:pt>
                <c:pt idx="14690">
                  <c:v>-1.74</c:v>
                </c:pt>
                <c:pt idx="14691">
                  <c:v>-1.86</c:v>
                </c:pt>
                <c:pt idx="14692">
                  <c:v>-1.94</c:v>
                </c:pt>
                <c:pt idx="14693">
                  <c:v>-1.94</c:v>
                </c:pt>
                <c:pt idx="14694">
                  <c:v>-1.9</c:v>
                </c:pt>
                <c:pt idx="14695">
                  <c:v>-1.86</c:v>
                </c:pt>
                <c:pt idx="14696">
                  <c:v>-1.7</c:v>
                </c:pt>
                <c:pt idx="14697">
                  <c:v>-1.38</c:v>
                </c:pt>
                <c:pt idx="14698">
                  <c:v>-1.1399999999999999</c:v>
                </c:pt>
                <c:pt idx="14699">
                  <c:v>-0.94</c:v>
                </c:pt>
                <c:pt idx="14700">
                  <c:v>-0.7</c:v>
                </c:pt>
                <c:pt idx="14701">
                  <c:v>-0.66</c:v>
                </c:pt>
                <c:pt idx="14702">
                  <c:v>-0.66</c:v>
                </c:pt>
                <c:pt idx="14703">
                  <c:v>-0.57999999999999996</c:v>
                </c:pt>
                <c:pt idx="14704">
                  <c:v>-0.54</c:v>
                </c:pt>
                <c:pt idx="14705">
                  <c:v>-0.54</c:v>
                </c:pt>
                <c:pt idx="14706">
                  <c:v>-0.5</c:v>
                </c:pt>
                <c:pt idx="14707">
                  <c:v>-0.57999999999999996</c:v>
                </c:pt>
                <c:pt idx="14708">
                  <c:v>-0.57999999999999996</c:v>
                </c:pt>
                <c:pt idx="14709">
                  <c:v>-0.46</c:v>
                </c:pt>
                <c:pt idx="14710">
                  <c:v>-0.42</c:v>
                </c:pt>
                <c:pt idx="14711">
                  <c:v>-0.34</c:v>
                </c:pt>
                <c:pt idx="14712">
                  <c:v>-0.26</c:v>
                </c:pt>
                <c:pt idx="14713">
                  <c:v>-0.18</c:v>
                </c:pt>
                <c:pt idx="14714">
                  <c:v>-0.1</c:v>
                </c:pt>
                <c:pt idx="14715">
                  <c:v>0.06</c:v>
                </c:pt>
                <c:pt idx="14716">
                  <c:v>0.14000000000000001</c:v>
                </c:pt>
                <c:pt idx="14717">
                  <c:v>0.18</c:v>
                </c:pt>
                <c:pt idx="14718">
                  <c:v>0.22</c:v>
                </c:pt>
                <c:pt idx="14719">
                  <c:v>0.22</c:v>
                </c:pt>
                <c:pt idx="14720">
                  <c:v>0.26</c:v>
                </c:pt>
                <c:pt idx="14721">
                  <c:v>0.34</c:v>
                </c:pt>
                <c:pt idx="14722">
                  <c:v>0.38</c:v>
                </c:pt>
                <c:pt idx="14723">
                  <c:v>0.42</c:v>
                </c:pt>
                <c:pt idx="14724">
                  <c:v>0.38</c:v>
                </c:pt>
                <c:pt idx="14725">
                  <c:v>0.26</c:v>
                </c:pt>
                <c:pt idx="14726">
                  <c:v>0.06</c:v>
                </c:pt>
                <c:pt idx="14727">
                  <c:v>-0.14000000000000001</c:v>
                </c:pt>
                <c:pt idx="14728">
                  <c:v>-0.38</c:v>
                </c:pt>
                <c:pt idx="14729">
                  <c:v>-0.66</c:v>
                </c:pt>
                <c:pt idx="14730">
                  <c:v>-0.94</c:v>
                </c:pt>
                <c:pt idx="14731">
                  <c:v>-1.22</c:v>
                </c:pt>
                <c:pt idx="14732">
                  <c:v>-1.42</c:v>
                </c:pt>
                <c:pt idx="14733">
                  <c:v>-1.58</c:v>
                </c:pt>
                <c:pt idx="14734">
                  <c:v>-1.74</c:v>
                </c:pt>
                <c:pt idx="14735">
                  <c:v>-1.78</c:v>
                </c:pt>
                <c:pt idx="14736">
                  <c:v>-1.7</c:v>
                </c:pt>
                <c:pt idx="14737">
                  <c:v>-1.66</c:v>
                </c:pt>
                <c:pt idx="14738">
                  <c:v>-1.54</c:v>
                </c:pt>
                <c:pt idx="14739">
                  <c:v>-1.42</c:v>
                </c:pt>
                <c:pt idx="14740">
                  <c:v>-1.22</c:v>
                </c:pt>
                <c:pt idx="14741">
                  <c:v>-0.98</c:v>
                </c:pt>
                <c:pt idx="14742">
                  <c:v>-0.7</c:v>
                </c:pt>
                <c:pt idx="14743">
                  <c:v>-0.54</c:v>
                </c:pt>
                <c:pt idx="14744">
                  <c:v>-0.46</c:v>
                </c:pt>
                <c:pt idx="14745">
                  <c:v>-0.26</c:v>
                </c:pt>
                <c:pt idx="14746">
                  <c:v>-0.18</c:v>
                </c:pt>
                <c:pt idx="14747">
                  <c:v>-0.1</c:v>
                </c:pt>
                <c:pt idx="14748">
                  <c:v>-0.14000000000000001</c:v>
                </c:pt>
                <c:pt idx="14749">
                  <c:v>-0.02</c:v>
                </c:pt>
                <c:pt idx="14750">
                  <c:v>-0.02</c:v>
                </c:pt>
                <c:pt idx="14751">
                  <c:v>0.06</c:v>
                </c:pt>
                <c:pt idx="14752">
                  <c:v>0.06</c:v>
                </c:pt>
                <c:pt idx="14753">
                  <c:v>0.1</c:v>
                </c:pt>
                <c:pt idx="14754">
                  <c:v>0.1</c:v>
                </c:pt>
                <c:pt idx="14755">
                  <c:v>0.14000000000000001</c:v>
                </c:pt>
                <c:pt idx="14756">
                  <c:v>0.14000000000000001</c:v>
                </c:pt>
                <c:pt idx="14757">
                  <c:v>0.18</c:v>
                </c:pt>
                <c:pt idx="14758">
                  <c:v>0.18</c:v>
                </c:pt>
                <c:pt idx="14759">
                  <c:v>0.22</c:v>
                </c:pt>
                <c:pt idx="14760">
                  <c:v>0.18</c:v>
                </c:pt>
                <c:pt idx="14761">
                  <c:v>0.26</c:v>
                </c:pt>
                <c:pt idx="14762">
                  <c:v>0.26</c:v>
                </c:pt>
                <c:pt idx="14763">
                  <c:v>0.34</c:v>
                </c:pt>
                <c:pt idx="14764">
                  <c:v>0.38</c:v>
                </c:pt>
                <c:pt idx="14765">
                  <c:v>0.5</c:v>
                </c:pt>
                <c:pt idx="14766">
                  <c:v>0.57999999999999996</c:v>
                </c:pt>
                <c:pt idx="14767">
                  <c:v>0.94</c:v>
                </c:pt>
                <c:pt idx="14768">
                  <c:v>1.54</c:v>
                </c:pt>
                <c:pt idx="14769">
                  <c:v>2.1800000000000002</c:v>
                </c:pt>
                <c:pt idx="14770">
                  <c:v>2.54</c:v>
                </c:pt>
                <c:pt idx="14771">
                  <c:v>2.7</c:v>
                </c:pt>
                <c:pt idx="14772">
                  <c:v>2.9</c:v>
                </c:pt>
                <c:pt idx="14773">
                  <c:v>3.1</c:v>
                </c:pt>
                <c:pt idx="14774">
                  <c:v>3.3</c:v>
                </c:pt>
                <c:pt idx="14775">
                  <c:v>3.54</c:v>
                </c:pt>
                <c:pt idx="14776">
                  <c:v>3.62</c:v>
                </c:pt>
                <c:pt idx="14777">
                  <c:v>3.46</c:v>
                </c:pt>
                <c:pt idx="14778">
                  <c:v>2.9</c:v>
                </c:pt>
                <c:pt idx="14779">
                  <c:v>2.1800000000000002</c:v>
                </c:pt>
                <c:pt idx="14780">
                  <c:v>1.5</c:v>
                </c:pt>
                <c:pt idx="14781">
                  <c:v>0.94</c:v>
                </c:pt>
                <c:pt idx="14782">
                  <c:v>0.5</c:v>
                </c:pt>
                <c:pt idx="14783">
                  <c:v>0.14000000000000001</c:v>
                </c:pt>
                <c:pt idx="14784">
                  <c:v>-0.22</c:v>
                </c:pt>
                <c:pt idx="14785">
                  <c:v>-0.57999999999999996</c:v>
                </c:pt>
                <c:pt idx="14786">
                  <c:v>-0.9</c:v>
                </c:pt>
                <c:pt idx="14787">
                  <c:v>-1.1000000000000001</c:v>
                </c:pt>
                <c:pt idx="14788">
                  <c:v>-1.1000000000000001</c:v>
                </c:pt>
                <c:pt idx="14789">
                  <c:v>-1.1399999999999999</c:v>
                </c:pt>
                <c:pt idx="14790">
                  <c:v>-1.1000000000000001</c:v>
                </c:pt>
                <c:pt idx="14791">
                  <c:v>-1.1000000000000001</c:v>
                </c:pt>
                <c:pt idx="14792">
                  <c:v>-1.1000000000000001</c:v>
                </c:pt>
                <c:pt idx="14793">
                  <c:v>-1.02</c:v>
                </c:pt>
                <c:pt idx="14794">
                  <c:v>-1.02</c:v>
                </c:pt>
                <c:pt idx="14795">
                  <c:v>-0.94</c:v>
                </c:pt>
                <c:pt idx="14796">
                  <c:v>-0.86</c:v>
                </c:pt>
                <c:pt idx="14797">
                  <c:v>-0.9</c:v>
                </c:pt>
                <c:pt idx="14798">
                  <c:v>-0.86</c:v>
                </c:pt>
                <c:pt idx="14799">
                  <c:v>-0.86</c:v>
                </c:pt>
                <c:pt idx="14800">
                  <c:v>-0.74</c:v>
                </c:pt>
                <c:pt idx="14801">
                  <c:v>-0.66</c:v>
                </c:pt>
                <c:pt idx="14802">
                  <c:v>-0.57999999999999996</c:v>
                </c:pt>
                <c:pt idx="14803">
                  <c:v>-0.5</c:v>
                </c:pt>
                <c:pt idx="14804">
                  <c:v>-0.5</c:v>
                </c:pt>
                <c:pt idx="14805">
                  <c:v>-0.5</c:v>
                </c:pt>
                <c:pt idx="14806">
                  <c:v>-0.38</c:v>
                </c:pt>
                <c:pt idx="14807">
                  <c:v>-0.34</c:v>
                </c:pt>
                <c:pt idx="14808">
                  <c:v>-0.38</c:v>
                </c:pt>
                <c:pt idx="14809">
                  <c:v>-0.34</c:v>
                </c:pt>
                <c:pt idx="14810">
                  <c:v>-0.34</c:v>
                </c:pt>
                <c:pt idx="14811">
                  <c:v>-0.22</c:v>
                </c:pt>
                <c:pt idx="14812">
                  <c:v>-0.06</c:v>
                </c:pt>
                <c:pt idx="14813">
                  <c:v>-0.02</c:v>
                </c:pt>
                <c:pt idx="14814">
                  <c:v>-0.02</c:v>
                </c:pt>
                <c:pt idx="14815">
                  <c:v>0.06</c:v>
                </c:pt>
                <c:pt idx="14816">
                  <c:v>0.14000000000000001</c:v>
                </c:pt>
                <c:pt idx="14817">
                  <c:v>0.18</c:v>
                </c:pt>
                <c:pt idx="14818">
                  <c:v>0.18</c:v>
                </c:pt>
                <c:pt idx="14819">
                  <c:v>0.26</c:v>
                </c:pt>
                <c:pt idx="14820">
                  <c:v>0.34</c:v>
                </c:pt>
                <c:pt idx="14821">
                  <c:v>0.26</c:v>
                </c:pt>
                <c:pt idx="14822">
                  <c:v>0.02</c:v>
                </c:pt>
                <c:pt idx="14823">
                  <c:v>-0.26</c:v>
                </c:pt>
                <c:pt idx="14824">
                  <c:v>-0.54</c:v>
                </c:pt>
                <c:pt idx="14825">
                  <c:v>-0.62</c:v>
                </c:pt>
                <c:pt idx="14826">
                  <c:v>-0.78</c:v>
                </c:pt>
                <c:pt idx="14827">
                  <c:v>-0.9</c:v>
                </c:pt>
                <c:pt idx="14828">
                  <c:v>-1.1000000000000001</c:v>
                </c:pt>
                <c:pt idx="14829">
                  <c:v>-1.3</c:v>
                </c:pt>
                <c:pt idx="14830">
                  <c:v>-1.46</c:v>
                </c:pt>
                <c:pt idx="14831">
                  <c:v>-1.58</c:v>
                </c:pt>
                <c:pt idx="14832">
                  <c:v>-1.54</c:v>
                </c:pt>
                <c:pt idx="14833">
                  <c:v>-1.46</c:v>
                </c:pt>
                <c:pt idx="14834">
                  <c:v>-1.34</c:v>
                </c:pt>
                <c:pt idx="14835">
                  <c:v>-1.18</c:v>
                </c:pt>
                <c:pt idx="14836">
                  <c:v>-1.06</c:v>
                </c:pt>
                <c:pt idx="14837">
                  <c:v>-0.86</c:v>
                </c:pt>
                <c:pt idx="14838">
                  <c:v>-0.74</c:v>
                </c:pt>
                <c:pt idx="14839">
                  <c:v>-0.57999999999999996</c:v>
                </c:pt>
                <c:pt idx="14840">
                  <c:v>-0.46</c:v>
                </c:pt>
                <c:pt idx="14841">
                  <c:v>-0.38</c:v>
                </c:pt>
                <c:pt idx="14842">
                  <c:v>-0.34</c:v>
                </c:pt>
                <c:pt idx="14843">
                  <c:v>-0.26</c:v>
                </c:pt>
                <c:pt idx="14844">
                  <c:v>-0.22</c:v>
                </c:pt>
                <c:pt idx="14845">
                  <c:v>-0.14000000000000001</c:v>
                </c:pt>
                <c:pt idx="14846">
                  <c:v>-0.06</c:v>
                </c:pt>
                <c:pt idx="14847">
                  <c:v>-0.06</c:v>
                </c:pt>
                <c:pt idx="14848">
                  <c:v>-0.02</c:v>
                </c:pt>
                <c:pt idx="14849">
                  <c:v>0.02</c:v>
                </c:pt>
                <c:pt idx="14850">
                  <c:v>0.06</c:v>
                </c:pt>
                <c:pt idx="14851">
                  <c:v>0.06</c:v>
                </c:pt>
                <c:pt idx="14852">
                  <c:v>0.1</c:v>
                </c:pt>
                <c:pt idx="14853">
                  <c:v>0.22</c:v>
                </c:pt>
                <c:pt idx="14854">
                  <c:v>0.26</c:v>
                </c:pt>
                <c:pt idx="14855">
                  <c:v>0.22</c:v>
                </c:pt>
                <c:pt idx="14856">
                  <c:v>0.22</c:v>
                </c:pt>
                <c:pt idx="14857">
                  <c:v>0.14000000000000001</c:v>
                </c:pt>
                <c:pt idx="14858">
                  <c:v>0.18</c:v>
                </c:pt>
                <c:pt idx="14859">
                  <c:v>0.22</c:v>
                </c:pt>
                <c:pt idx="14860">
                  <c:v>0.3</c:v>
                </c:pt>
                <c:pt idx="14861">
                  <c:v>0.34</c:v>
                </c:pt>
                <c:pt idx="14862">
                  <c:v>0.42</c:v>
                </c:pt>
                <c:pt idx="14863">
                  <c:v>0.57999999999999996</c:v>
                </c:pt>
                <c:pt idx="14864">
                  <c:v>0.82</c:v>
                </c:pt>
                <c:pt idx="14865">
                  <c:v>1.06</c:v>
                </c:pt>
                <c:pt idx="14866">
                  <c:v>1.3</c:v>
                </c:pt>
                <c:pt idx="14867">
                  <c:v>1.74</c:v>
                </c:pt>
                <c:pt idx="14868">
                  <c:v>2.1800000000000002</c:v>
                </c:pt>
                <c:pt idx="14869">
                  <c:v>2.62</c:v>
                </c:pt>
                <c:pt idx="14870">
                  <c:v>3.02</c:v>
                </c:pt>
                <c:pt idx="14871">
                  <c:v>3.22</c:v>
                </c:pt>
                <c:pt idx="14872">
                  <c:v>3.26</c:v>
                </c:pt>
                <c:pt idx="14873">
                  <c:v>3.26</c:v>
                </c:pt>
                <c:pt idx="14874">
                  <c:v>3.3</c:v>
                </c:pt>
                <c:pt idx="14875">
                  <c:v>3.26</c:v>
                </c:pt>
                <c:pt idx="14876">
                  <c:v>3.1</c:v>
                </c:pt>
                <c:pt idx="14877">
                  <c:v>2.78</c:v>
                </c:pt>
                <c:pt idx="14878">
                  <c:v>2.2999999999999998</c:v>
                </c:pt>
                <c:pt idx="14879">
                  <c:v>1.78</c:v>
                </c:pt>
                <c:pt idx="14880">
                  <c:v>1.06</c:v>
                </c:pt>
                <c:pt idx="14881">
                  <c:v>0.34</c:v>
                </c:pt>
                <c:pt idx="14882">
                  <c:v>-0.3</c:v>
                </c:pt>
                <c:pt idx="14883">
                  <c:v>-0.74</c:v>
                </c:pt>
                <c:pt idx="14884">
                  <c:v>-1.06</c:v>
                </c:pt>
                <c:pt idx="14885">
                  <c:v>-1.34</c:v>
                </c:pt>
                <c:pt idx="14886">
                  <c:v>-1.58</c:v>
                </c:pt>
                <c:pt idx="14887">
                  <c:v>-1.74</c:v>
                </c:pt>
                <c:pt idx="14888">
                  <c:v>-1.7</c:v>
                </c:pt>
                <c:pt idx="14889">
                  <c:v>-1.66</c:v>
                </c:pt>
                <c:pt idx="14890">
                  <c:v>-1.54</c:v>
                </c:pt>
                <c:pt idx="14891">
                  <c:v>-1.34</c:v>
                </c:pt>
                <c:pt idx="14892">
                  <c:v>-1.1399999999999999</c:v>
                </c:pt>
                <c:pt idx="14893">
                  <c:v>-0.94</c:v>
                </c:pt>
                <c:pt idx="14894">
                  <c:v>-0.82</c:v>
                </c:pt>
                <c:pt idx="14895">
                  <c:v>-0.74</c:v>
                </c:pt>
                <c:pt idx="14896">
                  <c:v>-0.7</c:v>
                </c:pt>
                <c:pt idx="14897">
                  <c:v>-0.66</c:v>
                </c:pt>
                <c:pt idx="14898">
                  <c:v>-0.7</c:v>
                </c:pt>
                <c:pt idx="14899">
                  <c:v>-0.66</c:v>
                </c:pt>
                <c:pt idx="14900">
                  <c:v>-0.7</c:v>
                </c:pt>
                <c:pt idx="14901">
                  <c:v>-0.74</c:v>
                </c:pt>
                <c:pt idx="14902">
                  <c:v>-0.62</c:v>
                </c:pt>
                <c:pt idx="14903">
                  <c:v>-0.57999999999999996</c:v>
                </c:pt>
                <c:pt idx="14904">
                  <c:v>-0.54</c:v>
                </c:pt>
                <c:pt idx="14905">
                  <c:v>-0.46</c:v>
                </c:pt>
                <c:pt idx="14906">
                  <c:v>-0.38</c:v>
                </c:pt>
                <c:pt idx="14907">
                  <c:v>-0.34</c:v>
                </c:pt>
                <c:pt idx="14908">
                  <c:v>-0.22</c:v>
                </c:pt>
                <c:pt idx="14909">
                  <c:v>-0.22</c:v>
                </c:pt>
                <c:pt idx="14910">
                  <c:v>-0.1</c:v>
                </c:pt>
                <c:pt idx="14911">
                  <c:v>-0.02</c:v>
                </c:pt>
                <c:pt idx="14912">
                  <c:v>0.02</c:v>
                </c:pt>
                <c:pt idx="14913">
                  <c:v>0.1</c:v>
                </c:pt>
                <c:pt idx="14914">
                  <c:v>0.1</c:v>
                </c:pt>
                <c:pt idx="14915">
                  <c:v>0.1</c:v>
                </c:pt>
                <c:pt idx="14916">
                  <c:v>0.14000000000000001</c:v>
                </c:pt>
                <c:pt idx="14917">
                  <c:v>0.14000000000000001</c:v>
                </c:pt>
                <c:pt idx="14918">
                  <c:v>0.18</c:v>
                </c:pt>
                <c:pt idx="14919">
                  <c:v>0.18</c:v>
                </c:pt>
                <c:pt idx="14920">
                  <c:v>0.06</c:v>
                </c:pt>
                <c:pt idx="14921">
                  <c:v>-0.02</c:v>
                </c:pt>
                <c:pt idx="14922">
                  <c:v>-0.18</c:v>
                </c:pt>
                <c:pt idx="14923">
                  <c:v>-0.42</c:v>
                </c:pt>
                <c:pt idx="14924">
                  <c:v>-0.7</c:v>
                </c:pt>
                <c:pt idx="14925">
                  <c:v>-0.86</c:v>
                </c:pt>
                <c:pt idx="14926">
                  <c:v>-1.06</c:v>
                </c:pt>
                <c:pt idx="14927">
                  <c:v>-1.18</c:v>
                </c:pt>
                <c:pt idx="14928">
                  <c:v>-1.26</c:v>
                </c:pt>
                <c:pt idx="14929">
                  <c:v>-1.3</c:v>
                </c:pt>
                <c:pt idx="14930">
                  <c:v>-1.42</c:v>
                </c:pt>
                <c:pt idx="14931">
                  <c:v>-1.42</c:v>
                </c:pt>
                <c:pt idx="14932">
                  <c:v>-1.38</c:v>
                </c:pt>
                <c:pt idx="14933">
                  <c:v>-1.34</c:v>
                </c:pt>
                <c:pt idx="14934">
                  <c:v>-1.18</c:v>
                </c:pt>
                <c:pt idx="14935">
                  <c:v>-0.98</c:v>
                </c:pt>
                <c:pt idx="14936">
                  <c:v>-0.78</c:v>
                </c:pt>
                <c:pt idx="14937">
                  <c:v>-0.57999999999999996</c:v>
                </c:pt>
                <c:pt idx="14938">
                  <c:v>-0.42</c:v>
                </c:pt>
                <c:pt idx="14939">
                  <c:v>-0.26</c:v>
                </c:pt>
                <c:pt idx="14940">
                  <c:v>-0.18</c:v>
                </c:pt>
                <c:pt idx="14941">
                  <c:v>-0.14000000000000001</c:v>
                </c:pt>
                <c:pt idx="14942">
                  <c:v>-0.06</c:v>
                </c:pt>
                <c:pt idx="14943">
                  <c:v>0.02</c:v>
                </c:pt>
                <c:pt idx="14944">
                  <c:v>0.06</c:v>
                </c:pt>
                <c:pt idx="14945">
                  <c:v>0.1</c:v>
                </c:pt>
                <c:pt idx="14946">
                  <c:v>0.06</c:v>
                </c:pt>
                <c:pt idx="14947">
                  <c:v>0.02</c:v>
                </c:pt>
                <c:pt idx="14948">
                  <c:v>0.02</c:v>
                </c:pt>
                <c:pt idx="14949">
                  <c:v>0.02</c:v>
                </c:pt>
                <c:pt idx="14950">
                  <c:v>0.06</c:v>
                </c:pt>
                <c:pt idx="14951">
                  <c:v>0.06</c:v>
                </c:pt>
                <c:pt idx="14952">
                  <c:v>0.14000000000000001</c:v>
                </c:pt>
                <c:pt idx="14953">
                  <c:v>0.46</c:v>
                </c:pt>
                <c:pt idx="14954">
                  <c:v>0.82</c:v>
                </c:pt>
                <c:pt idx="14955">
                  <c:v>1.42</c:v>
                </c:pt>
                <c:pt idx="14956">
                  <c:v>1.94</c:v>
                </c:pt>
                <c:pt idx="14957">
                  <c:v>2.46</c:v>
                </c:pt>
                <c:pt idx="14958">
                  <c:v>2.7</c:v>
                </c:pt>
                <c:pt idx="14959">
                  <c:v>3.02</c:v>
                </c:pt>
                <c:pt idx="14960">
                  <c:v>3.3</c:v>
                </c:pt>
                <c:pt idx="14961">
                  <c:v>3.62</c:v>
                </c:pt>
                <c:pt idx="14962">
                  <c:v>3.9</c:v>
                </c:pt>
                <c:pt idx="14963">
                  <c:v>3.94</c:v>
                </c:pt>
                <c:pt idx="14964">
                  <c:v>3.7</c:v>
                </c:pt>
                <c:pt idx="14965">
                  <c:v>3.26</c:v>
                </c:pt>
                <c:pt idx="14966">
                  <c:v>2.62</c:v>
                </c:pt>
                <c:pt idx="14967">
                  <c:v>2.02</c:v>
                </c:pt>
                <c:pt idx="14968">
                  <c:v>1.42</c:v>
                </c:pt>
                <c:pt idx="14969">
                  <c:v>0.9</c:v>
                </c:pt>
                <c:pt idx="14970">
                  <c:v>0.34</c:v>
                </c:pt>
                <c:pt idx="14971">
                  <c:v>-0.26</c:v>
                </c:pt>
                <c:pt idx="14972">
                  <c:v>-0.9</c:v>
                </c:pt>
                <c:pt idx="14973">
                  <c:v>-1.42</c:v>
                </c:pt>
                <c:pt idx="14974">
                  <c:v>-1.74</c:v>
                </c:pt>
                <c:pt idx="14975">
                  <c:v>-1.86</c:v>
                </c:pt>
                <c:pt idx="14976">
                  <c:v>-2.02</c:v>
                </c:pt>
                <c:pt idx="14977">
                  <c:v>-1.98</c:v>
                </c:pt>
                <c:pt idx="14978">
                  <c:v>-1.94</c:v>
                </c:pt>
                <c:pt idx="14979">
                  <c:v>-1.78</c:v>
                </c:pt>
                <c:pt idx="14980">
                  <c:v>-1.62</c:v>
                </c:pt>
                <c:pt idx="14981">
                  <c:v>-1.42</c:v>
                </c:pt>
                <c:pt idx="14982">
                  <c:v>-1.1399999999999999</c:v>
                </c:pt>
                <c:pt idx="14983">
                  <c:v>-0.94</c:v>
                </c:pt>
                <c:pt idx="14984">
                  <c:v>-0.82</c:v>
                </c:pt>
                <c:pt idx="14985">
                  <c:v>-0.74</c:v>
                </c:pt>
                <c:pt idx="14986">
                  <c:v>-0.66</c:v>
                </c:pt>
                <c:pt idx="14987">
                  <c:v>-0.57999999999999996</c:v>
                </c:pt>
                <c:pt idx="14988">
                  <c:v>-0.5</c:v>
                </c:pt>
                <c:pt idx="14989">
                  <c:v>-0.46</c:v>
                </c:pt>
                <c:pt idx="14990">
                  <c:v>-0.5</c:v>
                </c:pt>
                <c:pt idx="14991">
                  <c:v>-0.54</c:v>
                </c:pt>
                <c:pt idx="14992">
                  <c:v>-0.57999999999999996</c:v>
                </c:pt>
                <c:pt idx="14993">
                  <c:v>-0.54</c:v>
                </c:pt>
                <c:pt idx="14994">
                  <c:v>-0.46</c:v>
                </c:pt>
                <c:pt idx="14995">
                  <c:v>-0.42</c:v>
                </c:pt>
                <c:pt idx="14996">
                  <c:v>-0.38</c:v>
                </c:pt>
                <c:pt idx="14997">
                  <c:v>-0.3</c:v>
                </c:pt>
                <c:pt idx="14998">
                  <c:v>-0.22</c:v>
                </c:pt>
                <c:pt idx="14999">
                  <c:v>-0.06</c:v>
                </c:pt>
                <c:pt idx="15000">
                  <c:v>0.06</c:v>
                </c:pt>
                <c:pt idx="15001">
                  <c:v>0.1</c:v>
                </c:pt>
                <c:pt idx="15002">
                  <c:v>0.18</c:v>
                </c:pt>
                <c:pt idx="15003">
                  <c:v>0.26</c:v>
                </c:pt>
                <c:pt idx="15004">
                  <c:v>0.34</c:v>
                </c:pt>
                <c:pt idx="15005">
                  <c:v>0.46</c:v>
                </c:pt>
                <c:pt idx="15006">
                  <c:v>0.54</c:v>
                </c:pt>
                <c:pt idx="15007">
                  <c:v>0.57999999999999996</c:v>
                </c:pt>
                <c:pt idx="15008">
                  <c:v>0.5</c:v>
                </c:pt>
                <c:pt idx="15009">
                  <c:v>0.38</c:v>
                </c:pt>
                <c:pt idx="15010">
                  <c:v>0.14000000000000001</c:v>
                </c:pt>
                <c:pt idx="15011">
                  <c:v>-0.02</c:v>
                </c:pt>
                <c:pt idx="15012">
                  <c:v>-0.22</c:v>
                </c:pt>
                <c:pt idx="15013">
                  <c:v>-0.46</c:v>
                </c:pt>
                <c:pt idx="15014">
                  <c:v>-0.7</c:v>
                </c:pt>
                <c:pt idx="15015">
                  <c:v>-0.98</c:v>
                </c:pt>
                <c:pt idx="15016">
                  <c:v>-1.18</c:v>
                </c:pt>
                <c:pt idx="15017">
                  <c:v>-1.42</c:v>
                </c:pt>
                <c:pt idx="15018">
                  <c:v>-1.58</c:v>
                </c:pt>
                <c:pt idx="15019">
                  <c:v>-1.58</c:v>
                </c:pt>
                <c:pt idx="15020">
                  <c:v>-1.46</c:v>
                </c:pt>
                <c:pt idx="15021">
                  <c:v>-1.3</c:v>
                </c:pt>
                <c:pt idx="15022">
                  <c:v>-1.26</c:v>
                </c:pt>
                <c:pt idx="15023">
                  <c:v>-1.1399999999999999</c:v>
                </c:pt>
                <c:pt idx="15024">
                  <c:v>-1.02</c:v>
                </c:pt>
                <c:pt idx="15025">
                  <c:v>-0.74</c:v>
                </c:pt>
                <c:pt idx="15026">
                  <c:v>-0.57999999999999996</c:v>
                </c:pt>
                <c:pt idx="15027">
                  <c:v>-0.42</c:v>
                </c:pt>
                <c:pt idx="15028">
                  <c:v>-0.26</c:v>
                </c:pt>
                <c:pt idx="15029">
                  <c:v>-0.1</c:v>
                </c:pt>
                <c:pt idx="15030">
                  <c:v>-0.02</c:v>
                </c:pt>
                <c:pt idx="15031">
                  <c:v>0.02</c:v>
                </c:pt>
                <c:pt idx="15032">
                  <c:v>0.1</c:v>
                </c:pt>
                <c:pt idx="15033">
                  <c:v>0.14000000000000001</c:v>
                </c:pt>
                <c:pt idx="15034">
                  <c:v>0.14000000000000001</c:v>
                </c:pt>
                <c:pt idx="15035">
                  <c:v>0.1</c:v>
                </c:pt>
                <c:pt idx="15036">
                  <c:v>0.06</c:v>
                </c:pt>
                <c:pt idx="15037">
                  <c:v>0.1</c:v>
                </c:pt>
                <c:pt idx="15038">
                  <c:v>0.06</c:v>
                </c:pt>
                <c:pt idx="15039">
                  <c:v>0.14000000000000001</c:v>
                </c:pt>
                <c:pt idx="15040">
                  <c:v>0.1</c:v>
                </c:pt>
                <c:pt idx="15041">
                  <c:v>0.1</c:v>
                </c:pt>
                <c:pt idx="15042">
                  <c:v>0.14000000000000001</c:v>
                </c:pt>
                <c:pt idx="15043">
                  <c:v>0.14000000000000001</c:v>
                </c:pt>
                <c:pt idx="15044">
                  <c:v>0.14000000000000001</c:v>
                </c:pt>
                <c:pt idx="15045">
                  <c:v>0.22</c:v>
                </c:pt>
                <c:pt idx="15046">
                  <c:v>0.26</c:v>
                </c:pt>
                <c:pt idx="15047">
                  <c:v>0.38</c:v>
                </c:pt>
                <c:pt idx="15048">
                  <c:v>0.42</c:v>
                </c:pt>
                <c:pt idx="15049">
                  <c:v>0.5</c:v>
                </c:pt>
                <c:pt idx="15050">
                  <c:v>0.54</c:v>
                </c:pt>
                <c:pt idx="15051">
                  <c:v>0.66</c:v>
                </c:pt>
                <c:pt idx="15052">
                  <c:v>0.82</c:v>
                </c:pt>
                <c:pt idx="15053">
                  <c:v>1.1399999999999999</c:v>
                </c:pt>
                <c:pt idx="15054">
                  <c:v>1.58</c:v>
                </c:pt>
                <c:pt idx="15055">
                  <c:v>2.06</c:v>
                </c:pt>
                <c:pt idx="15056">
                  <c:v>2.42</c:v>
                </c:pt>
                <c:pt idx="15057">
                  <c:v>2.98</c:v>
                </c:pt>
                <c:pt idx="15058">
                  <c:v>3.34</c:v>
                </c:pt>
                <c:pt idx="15059">
                  <c:v>3.66</c:v>
                </c:pt>
                <c:pt idx="15060">
                  <c:v>3.66</c:v>
                </c:pt>
                <c:pt idx="15061">
                  <c:v>3.62</c:v>
                </c:pt>
                <c:pt idx="15062">
                  <c:v>3.5</c:v>
                </c:pt>
                <c:pt idx="15063">
                  <c:v>3.26</c:v>
                </c:pt>
                <c:pt idx="15064">
                  <c:v>2.82</c:v>
                </c:pt>
                <c:pt idx="15065">
                  <c:v>2.2599999999999998</c:v>
                </c:pt>
                <c:pt idx="15066">
                  <c:v>1.5</c:v>
                </c:pt>
                <c:pt idx="15067">
                  <c:v>0.7</c:v>
                </c:pt>
                <c:pt idx="15068">
                  <c:v>-0.1</c:v>
                </c:pt>
                <c:pt idx="15069">
                  <c:v>-0.62</c:v>
                </c:pt>
                <c:pt idx="15070">
                  <c:v>-1.02</c:v>
                </c:pt>
                <c:pt idx="15071">
                  <c:v>-1.18</c:v>
                </c:pt>
                <c:pt idx="15072">
                  <c:v>-1.34</c:v>
                </c:pt>
                <c:pt idx="15073">
                  <c:v>-1.42</c:v>
                </c:pt>
                <c:pt idx="15074">
                  <c:v>-1.5</c:v>
                </c:pt>
                <c:pt idx="15075">
                  <c:v>-1.46</c:v>
                </c:pt>
                <c:pt idx="15076">
                  <c:v>-1.42</c:v>
                </c:pt>
                <c:pt idx="15077">
                  <c:v>-1.22</c:v>
                </c:pt>
                <c:pt idx="15078">
                  <c:v>-1.1399999999999999</c:v>
                </c:pt>
                <c:pt idx="15079">
                  <c:v>-1.06</c:v>
                </c:pt>
                <c:pt idx="15080">
                  <c:v>-0.98</c:v>
                </c:pt>
                <c:pt idx="15081">
                  <c:v>-1.02</c:v>
                </c:pt>
                <c:pt idx="15082">
                  <c:v>-1.02</c:v>
                </c:pt>
                <c:pt idx="15083">
                  <c:v>-1.06</c:v>
                </c:pt>
                <c:pt idx="15084">
                  <c:v>-1.02</c:v>
                </c:pt>
                <c:pt idx="15085">
                  <c:v>-0.86</c:v>
                </c:pt>
                <c:pt idx="15086">
                  <c:v>-0.9</c:v>
                </c:pt>
                <c:pt idx="15087">
                  <c:v>-0.82</c:v>
                </c:pt>
                <c:pt idx="15088">
                  <c:v>-0.74</c:v>
                </c:pt>
                <c:pt idx="15089">
                  <c:v>-0.62</c:v>
                </c:pt>
                <c:pt idx="15090">
                  <c:v>-0.54</c:v>
                </c:pt>
                <c:pt idx="15091">
                  <c:v>-0.42</c:v>
                </c:pt>
                <c:pt idx="15092">
                  <c:v>-0.38</c:v>
                </c:pt>
                <c:pt idx="15093">
                  <c:v>-0.26</c:v>
                </c:pt>
                <c:pt idx="15094">
                  <c:v>-0.34</c:v>
                </c:pt>
                <c:pt idx="15095">
                  <c:v>-0.26</c:v>
                </c:pt>
                <c:pt idx="15096">
                  <c:v>-0.26</c:v>
                </c:pt>
                <c:pt idx="15097">
                  <c:v>-0.18</c:v>
                </c:pt>
                <c:pt idx="15098">
                  <c:v>-0.1</c:v>
                </c:pt>
                <c:pt idx="15099">
                  <c:v>-0.06</c:v>
                </c:pt>
                <c:pt idx="15100">
                  <c:v>0.06</c:v>
                </c:pt>
                <c:pt idx="15101">
                  <c:v>0.14000000000000001</c:v>
                </c:pt>
                <c:pt idx="15102">
                  <c:v>0.1</c:v>
                </c:pt>
                <c:pt idx="15103">
                  <c:v>0.18</c:v>
                </c:pt>
                <c:pt idx="15104">
                  <c:v>0.22</c:v>
                </c:pt>
                <c:pt idx="15105">
                  <c:v>0.22</c:v>
                </c:pt>
                <c:pt idx="15106">
                  <c:v>0.18</c:v>
                </c:pt>
                <c:pt idx="15107">
                  <c:v>0.14000000000000001</c:v>
                </c:pt>
                <c:pt idx="15108">
                  <c:v>0.02</c:v>
                </c:pt>
                <c:pt idx="15109">
                  <c:v>-0.22</c:v>
                </c:pt>
                <c:pt idx="15110">
                  <c:v>-0.46</c:v>
                </c:pt>
                <c:pt idx="15111">
                  <c:v>-0.7</c:v>
                </c:pt>
                <c:pt idx="15112">
                  <c:v>-0.94</c:v>
                </c:pt>
                <c:pt idx="15113">
                  <c:v>-1.18</c:v>
                </c:pt>
                <c:pt idx="15114">
                  <c:v>-1.3</c:v>
                </c:pt>
                <c:pt idx="15115">
                  <c:v>-1.38</c:v>
                </c:pt>
                <c:pt idx="15116">
                  <c:v>-1.46</c:v>
                </c:pt>
                <c:pt idx="15117">
                  <c:v>-1.58</c:v>
                </c:pt>
                <c:pt idx="15118">
                  <c:v>-1.58</c:v>
                </c:pt>
                <c:pt idx="15119">
                  <c:v>-1.5</c:v>
                </c:pt>
                <c:pt idx="15120">
                  <c:v>-1.34</c:v>
                </c:pt>
                <c:pt idx="15121">
                  <c:v>-1.1399999999999999</c:v>
                </c:pt>
                <c:pt idx="15122">
                  <c:v>-0.94</c:v>
                </c:pt>
                <c:pt idx="15123">
                  <c:v>-0.74</c:v>
                </c:pt>
                <c:pt idx="15124">
                  <c:v>-0.54</c:v>
                </c:pt>
                <c:pt idx="15125">
                  <c:v>-0.42</c:v>
                </c:pt>
                <c:pt idx="15126">
                  <c:v>-0.38</c:v>
                </c:pt>
                <c:pt idx="15127">
                  <c:v>-0.3</c:v>
                </c:pt>
                <c:pt idx="15128">
                  <c:v>-0.22</c:v>
                </c:pt>
                <c:pt idx="15129">
                  <c:v>-0.18</c:v>
                </c:pt>
                <c:pt idx="15130">
                  <c:v>-0.1</c:v>
                </c:pt>
                <c:pt idx="15131">
                  <c:v>-0.1</c:v>
                </c:pt>
                <c:pt idx="15132">
                  <c:v>-0.1</c:v>
                </c:pt>
                <c:pt idx="15133">
                  <c:v>-0.1</c:v>
                </c:pt>
                <c:pt idx="15134">
                  <c:v>0.02</c:v>
                </c:pt>
                <c:pt idx="15135">
                  <c:v>0.1</c:v>
                </c:pt>
                <c:pt idx="15136">
                  <c:v>0.14000000000000001</c:v>
                </c:pt>
                <c:pt idx="15137">
                  <c:v>0.18</c:v>
                </c:pt>
                <c:pt idx="15138">
                  <c:v>0.22</c:v>
                </c:pt>
                <c:pt idx="15139">
                  <c:v>0.34</c:v>
                </c:pt>
                <c:pt idx="15140">
                  <c:v>0.34</c:v>
                </c:pt>
                <c:pt idx="15141">
                  <c:v>0.42</c:v>
                </c:pt>
                <c:pt idx="15142">
                  <c:v>0.42</c:v>
                </c:pt>
                <c:pt idx="15143">
                  <c:v>0.46</c:v>
                </c:pt>
                <c:pt idx="15144">
                  <c:v>0.5</c:v>
                </c:pt>
                <c:pt idx="15145">
                  <c:v>0.7</c:v>
                </c:pt>
                <c:pt idx="15146">
                  <c:v>0.9</c:v>
                </c:pt>
                <c:pt idx="15147">
                  <c:v>1.38</c:v>
                </c:pt>
                <c:pt idx="15148">
                  <c:v>1.82</c:v>
                </c:pt>
                <c:pt idx="15149">
                  <c:v>2.5</c:v>
                </c:pt>
                <c:pt idx="15150">
                  <c:v>3.06</c:v>
                </c:pt>
                <c:pt idx="15151">
                  <c:v>3.62</c:v>
                </c:pt>
                <c:pt idx="15152">
                  <c:v>3.94</c:v>
                </c:pt>
                <c:pt idx="15153">
                  <c:v>4.1399999999999997</c:v>
                </c:pt>
                <c:pt idx="15154">
                  <c:v>4.1399999999999997</c:v>
                </c:pt>
                <c:pt idx="15155">
                  <c:v>3.98</c:v>
                </c:pt>
                <c:pt idx="15156">
                  <c:v>3.54</c:v>
                </c:pt>
                <c:pt idx="15157">
                  <c:v>3.06</c:v>
                </c:pt>
                <c:pt idx="15158">
                  <c:v>2.54</c:v>
                </c:pt>
                <c:pt idx="15159">
                  <c:v>2.06</c:v>
                </c:pt>
                <c:pt idx="15160">
                  <c:v>1.34</c:v>
                </c:pt>
                <c:pt idx="15161">
                  <c:v>0.42</c:v>
                </c:pt>
                <c:pt idx="15162">
                  <c:v>-0.46</c:v>
                </c:pt>
                <c:pt idx="15163">
                  <c:v>-1.1000000000000001</c:v>
                </c:pt>
                <c:pt idx="15164">
                  <c:v>-1.46</c:v>
                </c:pt>
                <c:pt idx="15165">
                  <c:v>-1.62</c:v>
                </c:pt>
                <c:pt idx="15166">
                  <c:v>-1.58</c:v>
                </c:pt>
                <c:pt idx="15167">
                  <c:v>-1.58</c:v>
                </c:pt>
                <c:pt idx="15168">
                  <c:v>-1.58</c:v>
                </c:pt>
                <c:pt idx="15169">
                  <c:v>-1.62</c:v>
                </c:pt>
                <c:pt idx="15170">
                  <c:v>-1.62</c:v>
                </c:pt>
                <c:pt idx="15171">
                  <c:v>-1.54</c:v>
                </c:pt>
                <c:pt idx="15172">
                  <c:v>-1.26</c:v>
                </c:pt>
                <c:pt idx="15173">
                  <c:v>-1.06</c:v>
                </c:pt>
                <c:pt idx="15174">
                  <c:v>-0.94</c:v>
                </c:pt>
                <c:pt idx="15175">
                  <c:v>-0.82</c:v>
                </c:pt>
                <c:pt idx="15176">
                  <c:v>-0.78</c:v>
                </c:pt>
                <c:pt idx="15177">
                  <c:v>-0.74</c:v>
                </c:pt>
                <c:pt idx="15178">
                  <c:v>-0.66</c:v>
                </c:pt>
                <c:pt idx="15179">
                  <c:v>-0.57999999999999996</c:v>
                </c:pt>
                <c:pt idx="15180">
                  <c:v>-0.46</c:v>
                </c:pt>
                <c:pt idx="15181">
                  <c:v>-0.38</c:v>
                </c:pt>
                <c:pt idx="15182">
                  <c:v>-0.42</c:v>
                </c:pt>
                <c:pt idx="15183">
                  <c:v>-0.38</c:v>
                </c:pt>
                <c:pt idx="15184">
                  <c:v>-0.3</c:v>
                </c:pt>
                <c:pt idx="15185">
                  <c:v>-0.26</c:v>
                </c:pt>
                <c:pt idx="15186">
                  <c:v>-0.26</c:v>
                </c:pt>
                <c:pt idx="15187">
                  <c:v>-0.22</c:v>
                </c:pt>
                <c:pt idx="15188">
                  <c:v>-0.22</c:v>
                </c:pt>
                <c:pt idx="15189">
                  <c:v>-0.18</c:v>
                </c:pt>
                <c:pt idx="15190">
                  <c:v>-0.14000000000000001</c:v>
                </c:pt>
                <c:pt idx="15191">
                  <c:v>-0.02</c:v>
                </c:pt>
                <c:pt idx="15192">
                  <c:v>0.1</c:v>
                </c:pt>
                <c:pt idx="15193">
                  <c:v>0.1</c:v>
                </c:pt>
                <c:pt idx="15194">
                  <c:v>0.18</c:v>
                </c:pt>
                <c:pt idx="15195">
                  <c:v>0.18</c:v>
                </c:pt>
                <c:pt idx="15196">
                  <c:v>0.18</c:v>
                </c:pt>
                <c:pt idx="15197">
                  <c:v>0.26</c:v>
                </c:pt>
                <c:pt idx="15198">
                  <c:v>0.26</c:v>
                </c:pt>
                <c:pt idx="15199">
                  <c:v>0.26</c:v>
                </c:pt>
                <c:pt idx="15200">
                  <c:v>0.18</c:v>
                </c:pt>
                <c:pt idx="15201">
                  <c:v>0.18</c:v>
                </c:pt>
                <c:pt idx="15202">
                  <c:v>0.06</c:v>
                </c:pt>
                <c:pt idx="15203">
                  <c:v>-0.14000000000000001</c:v>
                </c:pt>
                <c:pt idx="15204">
                  <c:v>-0.46</c:v>
                </c:pt>
                <c:pt idx="15205">
                  <c:v>-0.82</c:v>
                </c:pt>
                <c:pt idx="15206">
                  <c:v>-1.1000000000000001</c:v>
                </c:pt>
                <c:pt idx="15207">
                  <c:v>-1.34</c:v>
                </c:pt>
                <c:pt idx="15208">
                  <c:v>-1.54</c:v>
                </c:pt>
                <c:pt idx="15209">
                  <c:v>-1.66</c:v>
                </c:pt>
                <c:pt idx="15210">
                  <c:v>-1.66</c:v>
                </c:pt>
                <c:pt idx="15211">
                  <c:v>-1.7</c:v>
                </c:pt>
                <c:pt idx="15212">
                  <c:v>-1.62</c:v>
                </c:pt>
                <c:pt idx="15213">
                  <c:v>-1.5</c:v>
                </c:pt>
                <c:pt idx="15214">
                  <c:v>-1.46</c:v>
                </c:pt>
                <c:pt idx="15215">
                  <c:v>-1.26</c:v>
                </c:pt>
                <c:pt idx="15216">
                  <c:v>-1.02</c:v>
                </c:pt>
                <c:pt idx="15217">
                  <c:v>-0.78</c:v>
                </c:pt>
                <c:pt idx="15218">
                  <c:v>-0.54</c:v>
                </c:pt>
                <c:pt idx="15219">
                  <c:v>-0.38</c:v>
                </c:pt>
                <c:pt idx="15220">
                  <c:v>-0.34</c:v>
                </c:pt>
                <c:pt idx="15221">
                  <c:v>-0.3</c:v>
                </c:pt>
                <c:pt idx="15222">
                  <c:v>-0.18</c:v>
                </c:pt>
                <c:pt idx="15223">
                  <c:v>-0.14000000000000001</c:v>
                </c:pt>
                <c:pt idx="15224">
                  <c:v>-0.06</c:v>
                </c:pt>
                <c:pt idx="15225">
                  <c:v>-0.06</c:v>
                </c:pt>
                <c:pt idx="15226">
                  <c:v>-0.06</c:v>
                </c:pt>
                <c:pt idx="15227">
                  <c:v>0.02</c:v>
                </c:pt>
                <c:pt idx="15228">
                  <c:v>0.02</c:v>
                </c:pt>
                <c:pt idx="15229">
                  <c:v>0.06</c:v>
                </c:pt>
                <c:pt idx="15230">
                  <c:v>0.1</c:v>
                </c:pt>
                <c:pt idx="15231">
                  <c:v>0.14000000000000001</c:v>
                </c:pt>
                <c:pt idx="15232">
                  <c:v>0.18</c:v>
                </c:pt>
                <c:pt idx="15233">
                  <c:v>0.18</c:v>
                </c:pt>
                <c:pt idx="15234">
                  <c:v>0.1</c:v>
                </c:pt>
                <c:pt idx="15235">
                  <c:v>0.18</c:v>
                </c:pt>
                <c:pt idx="15236">
                  <c:v>0.34</c:v>
                </c:pt>
                <c:pt idx="15237">
                  <c:v>0.42</c:v>
                </c:pt>
                <c:pt idx="15238">
                  <c:v>0.57999999999999996</c:v>
                </c:pt>
                <c:pt idx="15239">
                  <c:v>0.9</c:v>
                </c:pt>
                <c:pt idx="15240">
                  <c:v>1.54</c:v>
                </c:pt>
                <c:pt idx="15241">
                  <c:v>2.2200000000000002</c:v>
                </c:pt>
                <c:pt idx="15242">
                  <c:v>2.86</c:v>
                </c:pt>
                <c:pt idx="15243">
                  <c:v>3.3</c:v>
                </c:pt>
                <c:pt idx="15244">
                  <c:v>3.62</c:v>
                </c:pt>
                <c:pt idx="15245">
                  <c:v>3.9</c:v>
                </c:pt>
                <c:pt idx="15246">
                  <c:v>4.0199999999999996</c:v>
                </c:pt>
                <c:pt idx="15247">
                  <c:v>4.0199999999999996</c:v>
                </c:pt>
                <c:pt idx="15248">
                  <c:v>3.9</c:v>
                </c:pt>
                <c:pt idx="15249">
                  <c:v>3.62</c:v>
                </c:pt>
                <c:pt idx="15250">
                  <c:v>3.02</c:v>
                </c:pt>
                <c:pt idx="15251">
                  <c:v>2.2200000000000002</c:v>
                </c:pt>
                <c:pt idx="15252">
                  <c:v>1.34</c:v>
                </c:pt>
                <c:pt idx="15253">
                  <c:v>0.54</c:v>
                </c:pt>
                <c:pt idx="15254">
                  <c:v>-0.26</c:v>
                </c:pt>
                <c:pt idx="15255">
                  <c:v>-0.9</c:v>
                </c:pt>
                <c:pt idx="15256">
                  <c:v>-1.38</c:v>
                </c:pt>
                <c:pt idx="15257">
                  <c:v>-1.7</c:v>
                </c:pt>
                <c:pt idx="15258">
                  <c:v>-1.86</c:v>
                </c:pt>
                <c:pt idx="15259">
                  <c:v>-1.82</c:v>
                </c:pt>
                <c:pt idx="15260">
                  <c:v>-1.82</c:v>
                </c:pt>
                <c:pt idx="15261">
                  <c:v>-1.7</c:v>
                </c:pt>
                <c:pt idx="15262">
                  <c:v>-1.46</c:v>
                </c:pt>
                <c:pt idx="15263">
                  <c:v>-1.3</c:v>
                </c:pt>
                <c:pt idx="15264">
                  <c:v>-1.18</c:v>
                </c:pt>
                <c:pt idx="15265">
                  <c:v>-0.98</c:v>
                </c:pt>
                <c:pt idx="15266">
                  <c:v>-0.82</c:v>
                </c:pt>
                <c:pt idx="15267">
                  <c:v>-0.7</c:v>
                </c:pt>
                <c:pt idx="15268">
                  <c:v>-0.7</c:v>
                </c:pt>
                <c:pt idx="15269">
                  <c:v>-0.66</c:v>
                </c:pt>
                <c:pt idx="15270">
                  <c:v>-0.7</c:v>
                </c:pt>
                <c:pt idx="15271">
                  <c:v>-0.66</c:v>
                </c:pt>
                <c:pt idx="15272">
                  <c:v>-0.62</c:v>
                </c:pt>
                <c:pt idx="15273">
                  <c:v>-0.54</c:v>
                </c:pt>
                <c:pt idx="15274">
                  <c:v>-0.5</c:v>
                </c:pt>
                <c:pt idx="15275">
                  <c:v>-0.42</c:v>
                </c:pt>
                <c:pt idx="15276">
                  <c:v>-0.38</c:v>
                </c:pt>
                <c:pt idx="15277">
                  <c:v>-0.22</c:v>
                </c:pt>
                <c:pt idx="15278">
                  <c:v>-0.22</c:v>
                </c:pt>
                <c:pt idx="15279">
                  <c:v>-0.14000000000000001</c:v>
                </c:pt>
                <c:pt idx="15280">
                  <c:v>-0.14000000000000001</c:v>
                </c:pt>
                <c:pt idx="15281">
                  <c:v>-0.1</c:v>
                </c:pt>
                <c:pt idx="15282">
                  <c:v>-0.1</c:v>
                </c:pt>
                <c:pt idx="15283">
                  <c:v>-0.02</c:v>
                </c:pt>
                <c:pt idx="15284">
                  <c:v>0.1</c:v>
                </c:pt>
                <c:pt idx="15285">
                  <c:v>0.22</c:v>
                </c:pt>
                <c:pt idx="15286">
                  <c:v>0.26</c:v>
                </c:pt>
                <c:pt idx="15287">
                  <c:v>0.3</c:v>
                </c:pt>
                <c:pt idx="15288">
                  <c:v>0.3</c:v>
                </c:pt>
                <c:pt idx="15289">
                  <c:v>0.42</c:v>
                </c:pt>
                <c:pt idx="15290">
                  <c:v>0.42</c:v>
                </c:pt>
                <c:pt idx="15291">
                  <c:v>0.5</c:v>
                </c:pt>
                <c:pt idx="15292">
                  <c:v>0.5</c:v>
                </c:pt>
                <c:pt idx="15293">
                  <c:v>0.46</c:v>
                </c:pt>
                <c:pt idx="15294">
                  <c:v>0.22</c:v>
                </c:pt>
                <c:pt idx="15295">
                  <c:v>-0.06</c:v>
                </c:pt>
                <c:pt idx="15296">
                  <c:v>-0.38</c:v>
                </c:pt>
                <c:pt idx="15297">
                  <c:v>-0.7</c:v>
                </c:pt>
                <c:pt idx="15298">
                  <c:v>-0.98</c:v>
                </c:pt>
                <c:pt idx="15299">
                  <c:v>-1.18</c:v>
                </c:pt>
                <c:pt idx="15300">
                  <c:v>-1.38</c:v>
                </c:pt>
                <c:pt idx="15301">
                  <c:v>-1.54</c:v>
                </c:pt>
                <c:pt idx="15302">
                  <c:v>-1.66</c:v>
                </c:pt>
                <c:pt idx="15303">
                  <c:v>-1.78</c:v>
                </c:pt>
                <c:pt idx="15304">
                  <c:v>-1.78</c:v>
                </c:pt>
                <c:pt idx="15305">
                  <c:v>-1.66</c:v>
                </c:pt>
                <c:pt idx="15306">
                  <c:v>-1.46</c:v>
                </c:pt>
                <c:pt idx="15307">
                  <c:v>-1.22</c:v>
                </c:pt>
                <c:pt idx="15308">
                  <c:v>-1.02</c:v>
                </c:pt>
                <c:pt idx="15309">
                  <c:v>-0.74</c:v>
                </c:pt>
                <c:pt idx="15310">
                  <c:v>-0.5</c:v>
                </c:pt>
                <c:pt idx="15311">
                  <c:v>-0.38</c:v>
                </c:pt>
                <c:pt idx="15312">
                  <c:v>-0.22</c:v>
                </c:pt>
                <c:pt idx="15313">
                  <c:v>-0.14000000000000001</c:v>
                </c:pt>
                <c:pt idx="15314">
                  <c:v>-0.06</c:v>
                </c:pt>
                <c:pt idx="15315">
                  <c:v>-0.1</c:v>
                </c:pt>
                <c:pt idx="15316">
                  <c:v>-0.06</c:v>
                </c:pt>
                <c:pt idx="15317">
                  <c:v>-0.02</c:v>
                </c:pt>
                <c:pt idx="15318">
                  <c:v>0.02</c:v>
                </c:pt>
                <c:pt idx="15319">
                  <c:v>0.02</c:v>
                </c:pt>
                <c:pt idx="15320">
                  <c:v>0.06</c:v>
                </c:pt>
                <c:pt idx="15321">
                  <c:v>0.06</c:v>
                </c:pt>
                <c:pt idx="15322">
                  <c:v>0.1</c:v>
                </c:pt>
                <c:pt idx="15323">
                  <c:v>0.18</c:v>
                </c:pt>
                <c:pt idx="15324">
                  <c:v>0.22</c:v>
                </c:pt>
                <c:pt idx="15325">
                  <c:v>0.22</c:v>
                </c:pt>
                <c:pt idx="15326">
                  <c:v>0.34</c:v>
                </c:pt>
                <c:pt idx="15327">
                  <c:v>0.38</c:v>
                </c:pt>
                <c:pt idx="15328">
                  <c:v>0.34</c:v>
                </c:pt>
                <c:pt idx="15329">
                  <c:v>0.26</c:v>
                </c:pt>
                <c:pt idx="15330">
                  <c:v>0.22</c:v>
                </c:pt>
                <c:pt idx="15331">
                  <c:v>0.22</c:v>
                </c:pt>
                <c:pt idx="15332">
                  <c:v>0.18</c:v>
                </c:pt>
                <c:pt idx="15333">
                  <c:v>0.26</c:v>
                </c:pt>
                <c:pt idx="15334">
                  <c:v>0.3</c:v>
                </c:pt>
                <c:pt idx="15335">
                  <c:v>0.3</c:v>
                </c:pt>
                <c:pt idx="15336">
                  <c:v>0.38</c:v>
                </c:pt>
                <c:pt idx="15337">
                  <c:v>0.46</c:v>
                </c:pt>
                <c:pt idx="15338">
                  <c:v>0.62</c:v>
                </c:pt>
                <c:pt idx="15339">
                  <c:v>1.02</c:v>
                </c:pt>
                <c:pt idx="15340">
                  <c:v>1.5</c:v>
                </c:pt>
                <c:pt idx="15341">
                  <c:v>2.1800000000000002</c:v>
                </c:pt>
                <c:pt idx="15342">
                  <c:v>2.7</c:v>
                </c:pt>
                <c:pt idx="15343">
                  <c:v>3.1</c:v>
                </c:pt>
                <c:pt idx="15344">
                  <c:v>3.3</c:v>
                </c:pt>
                <c:pt idx="15345">
                  <c:v>3.58</c:v>
                </c:pt>
                <c:pt idx="15346">
                  <c:v>3.66</c:v>
                </c:pt>
                <c:pt idx="15347">
                  <c:v>3.7</c:v>
                </c:pt>
                <c:pt idx="15348">
                  <c:v>3.58</c:v>
                </c:pt>
                <c:pt idx="15349">
                  <c:v>3.34</c:v>
                </c:pt>
                <c:pt idx="15350">
                  <c:v>2.86</c:v>
                </c:pt>
                <c:pt idx="15351">
                  <c:v>2.2200000000000002</c:v>
                </c:pt>
                <c:pt idx="15352">
                  <c:v>1.34</c:v>
                </c:pt>
                <c:pt idx="15353">
                  <c:v>0.62</c:v>
                </c:pt>
                <c:pt idx="15354">
                  <c:v>-0.02</c:v>
                </c:pt>
                <c:pt idx="15355">
                  <c:v>-0.54</c:v>
                </c:pt>
                <c:pt idx="15356">
                  <c:v>-0.9</c:v>
                </c:pt>
                <c:pt idx="15357">
                  <c:v>-1.1399999999999999</c:v>
                </c:pt>
                <c:pt idx="15358">
                  <c:v>-1.34</c:v>
                </c:pt>
                <c:pt idx="15359">
                  <c:v>-1.46</c:v>
                </c:pt>
                <c:pt idx="15360">
                  <c:v>-1.5</c:v>
                </c:pt>
                <c:pt idx="15361">
                  <c:v>-1.5</c:v>
                </c:pt>
                <c:pt idx="15362">
                  <c:v>-1.42</c:v>
                </c:pt>
                <c:pt idx="15363">
                  <c:v>-1.34</c:v>
                </c:pt>
                <c:pt idx="15364">
                  <c:v>-1.18</c:v>
                </c:pt>
                <c:pt idx="15365">
                  <c:v>-1.1000000000000001</c:v>
                </c:pt>
                <c:pt idx="15366">
                  <c:v>-0.94</c:v>
                </c:pt>
                <c:pt idx="15367">
                  <c:v>-0.86</c:v>
                </c:pt>
                <c:pt idx="15368">
                  <c:v>-0.82</c:v>
                </c:pt>
                <c:pt idx="15369">
                  <c:v>-0.78</c:v>
                </c:pt>
                <c:pt idx="15370">
                  <c:v>-0.78</c:v>
                </c:pt>
                <c:pt idx="15371">
                  <c:v>-0.74</c:v>
                </c:pt>
                <c:pt idx="15372">
                  <c:v>-0.74</c:v>
                </c:pt>
                <c:pt idx="15373">
                  <c:v>-0.66</c:v>
                </c:pt>
                <c:pt idx="15374">
                  <c:v>-0.54</c:v>
                </c:pt>
                <c:pt idx="15375">
                  <c:v>-0.5</c:v>
                </c:pt>
                <c:pt idx="15376">
                  <c:v>-0.5</c:v>
                </c:pt>
                <c:pt idx="15377">
                  <c:v>-0.42</c:v>
                </c:pt>
                <c:pt idx="15378">
                  <c:v>-0.42</c:v>
                </c:pt>
                <c:pt idx="15379">
                  <c:v>-0.42</c:v>
                </c:pt>
                <c:pt idx="15380">
                  <c:v>-0.46</c:v>
                </c:pt>
                <c:pt idx="15381">
                  <c:v>-0.38</c:v>
                </c:pt>
                <c:pt idx="15382">
                  <c:v>-0.34</c:v>
                </c:pt>
                <c:pt idx="15383">
                  <c:v>-0.22</c:v>
                </c:pt>
                <c:pt idx="15384">
                  <c:v>-0.18</c:v>
                </c:pt>
                <c:pt idx="15385">
                  <c:v>-0.06</c:v>
                </c:pt>
                <c:pt idx="15386">
                  <c:v>-0.02</c:v>
                </c:pt>
                <c:pt idx="15387">
                  <c:v>0.06</c:v>
                </c:pt>
                <c:pt idx="15388">
                  <c:v>0.02</c:v>
                </c:pt>
                <c:pt idx="15389">
                  <c:v>0.06</c:v>
                </c:pt>
                <c:pt idx="15390">
                  <c:v>0.14000000000000001</c:v>
                </c:pt>
                <c:pt idx="15391">
                  <c:v>0.22</c:v>
                </c:pt>
                <c:pt idx="15392">
                  <c:v>0.22</c:v>
                </c:pt>
                <c:pt idx="15393">
                  <c:v>0.18</c:v>
                </c:pt>
                <c:pt idx="15394">
                  <c:v>-0.02</c:v>
                </c:pt>
                <c:pt idx="15395">
                  <c:v>-0.22</c:v>
                </c:pt>
                <c:pt idx="15396">
                  <c:v>-0.5</c:v>
                </c:pt>
                <c:pt idx="15397">
                  <c:v>-0.74</c:v>
                </c:pt>
                <c:pt idx="15398">
                  <c:v>-0.94</c:v>
                </c:pt>
                <c:pt idx="15399">
                  <c:v>-1.1399999999999999</c:v>
                </c:pt>
                <c:pt idx="15400">
                  <c:v>-1.3</c:v>
                </c:pt>
                <c:pt idx="15401">
                  <c:v>-1.42</c:v>
                </c:pt>
                <c:pt idx="15402">
                  <c:v>-1.54</c:v>
                </c:pt>
                <c:pt idx="15403">
                  <c:v>-1.62</c:v>
                </c:pt>
                <c:pt idx="15404">
                  <c:v>-1.62</c:v>
                </c:pt>
                <c:pt idx="15405">
                  <c:v>-1.5</c:v>
                </c:pt>
                <c:pt idx="15406">
                  <c:v>-1.34</c:v>
                </c:pt>
                <c:pt idx="15407">
                  <c:v>-1.1399999999999999</c:v>
                </c:pt>
                <c:pt idx="15408">
                  <c:v>-0.94</c:v>
                </c:pt>
                <c:pt idx="15409">
                  <c:v>-0.74</c:v>
                </c:pt>
                <c:pt idx="15410">
                  <c:v>-0.57999999999999996</c:v>
                </c:pt>
                <c:pt idx="15411">
                  <c:v>-0.42</c:v>
                </c:pt>
                <c:pt idx="15412">
                  <c:v>-0.3</c:v>
                </c:pt>
                <c:pt idx="15413">
                  <c:v>-0.22</c:v>
                </c:pt>
                <c:pt idx="15414">
                  <c:v>-0.22</c:v>
                </c:pt>
                <c:pt idx="15415">
                  <c:v>-0.22</c:v>
                </c:pt>
                <c:pt idx="15416">
                  <c:v>-0.14000000000000001</c:v>
                </c:pt>
                <c:pt idx="15417">
                  <c:v>-0.1</c:v>
                </c:pt>
                <c:pt idx="15418">
                  <c:v>-0.1</c:v>
                </c:pt>
                <c:pt idx="15419">
                  <c:v>-0.02</c:v>
                </c:pt>
                <c:pt idx="15420">
                  <c:v>-0.06</c:v>
                </c:pt>
                <c:pt idx="15421">
                  <c:v>-0.02</c:v>
                </c:pt>
                <c:pt idx="15422">
                  <c:v>-0.02</c:v>
                </c:pt>
                <c:pt idx="15423">
                  <c:v>0.06</c:v>
                </c:pt>
                <c:pt idx="15424">
                  <c:v>0.14000000000000001</c:v>
                </c:pt>
                <c:pt idx="15425">
                  <c:v>0.26</c:v>
                </c:pt>
                <c:pt idx="15426">
                  <c:v>0.38</c:v>
                </c:pt>
                <c:pt idx="15427">
                  <c:v>0.7</c:v>
                </c:pt>
                <c:pt idx="15428">
                  <c:v>1.1399999999999999</c:v>
                </c:pt>
                <c:pt idx="15429">
                  <c:v>1.66</c:v>
                </c:pt>
                <c:pt idx="15430">
                  <c:v>2.2200000000000002</c:v>
                </c:pt>
                <c:pt idx="15431">
                  <c:v>2.74</c:v>
                </c:pt>
                <c:pt idx="15432">
                  <c:v>3.22</c:v>
                </c:pt>
                <c:pt idx="15433">
                  <c:v>3.62</c:v>
                </c:pt>
                <c:pt idx="15434">
                  <c:v>3.82</c:v>
                </c:pt>
                <c:pt idx="15435">
                  <c:v>3.98</c:v>
                </c:pt>
                <c:pt idx="15436">
                  <c:v>3.9</c:v>
                </c:pt>
                <c:pt idx="15437">
                  <c:v>3.7</c:v>
                </c:pt>
                <c:pt idx="15438">
                  <c:v>3.26</c:v>
                </c:pt>
                <c:pt idx="15439">
                  <c:v>2.78</c:v>
                </c:pt>
                <c:pt idx="15440">
                  <c:v>2.14</c:v>
                </c:pt>
                <c:pt idx="15441">
                  <c:v>1.5</c:v>
                </c:pt>
                <c:pt idx="15442">
                  <c:v>0.86</c:v>
                </c:pt>
                <c:pt idx="15443">
                  <c:v>0.26</c:v>
                </c:pt>
                <c:pt idx="15444">
                  <c:v>-0.42</c:v>
                </c:pt>
                <c:pt idx="15445">
                  <c:v>-0.9</c:v>
                </c:pt>
                <c:pt idx="15446">
                  <c:v>-1.3</c:v>
                </c:pt>
                <c:pt idx="15447">
                  <c:v>-1.5</c:v>
                </c:pt>
                <c:pt idx="15448">
                  <c:v>-1.66</c:v>
                </c:pt>
                <c:pt idx="15449">
                  <c:v>-1.74</c:v>
                </c:pt>
                <c:pt idx="15450">
                  <c:v>-1.74</c:v>
                </c:pt>
                <c:pt idx="15451">
                  <c:v>-1.74</c:v>
                </c:pt>
                <c:pt idx="15452">
                  <c:v>-1.7</c:v>
                </c:pt>
                <c:pt idx="15453">
                  <c:v>-1.66</c:v>
                </c:pt>
                <c:pt idx="15454">
                  <c:v>-1.5</c:v>
                </c:pt>
                <c:pt idx="15455">
                  <c:v>-1.22</c:v>
                </c:pt>
                <c:pt idx="15456">
                  <c:v>-1.02</c:v>
                </c:pt>
                <c:pt idx="15457">
                  <c:v>-0.86</c:v>
                </c:pt>
                <c:pt idx="15458">
                  <c:v>-0.66</c:v>
                </c:pt>
                <c:pt idx="15459">
                  <c:v>-0.57999999999999996</c:v>
                </c:pt>
                <c:pt idx="15460">
                  <c:v>-0.54</c:v>
                </c:pt>
                <c:pt idx="15461">
                  <c:v>-0.46</c:v>
                </c:pt>
                <c:pt idx="15462">
                  <c:v>-0.34</c:v>
                </c:pt>
                <c:pt idx="15463">
                  <c:v>-0.3</c:v>
                </c:pt>
                <c:pt idx="15464">
                  <c:v>-0.38</c:v>
                </c:pt>
                <c:pt idx="15465">
                  <c:v>-0.38</c:v>
                </c:pt>
                <c:pt idx="15466">
                  <c:v>-0.38</c:v>
                </c:pt>
                <c:pt idx="15467">
                  <c:v>-0.38</c:v>
                </c:pt>
                <c:pt idx="15468">
                  <c:v>-0.3</c:v>
                </c:pt>
                <c:pt idx="15469">
                  <c:v>-0.26</c:v>
                </c:pt>
                <c:pt idx="15470">
                  <c:v>-0.18</c:v>
                </c:pt>
                <c:pt idx="15471">
                  <c:v>-0.02</c:v>
                </c:pt>
                <c:pt idx="15472">
                  <c:v>0.14000000000000001</c:v>
                </c:pt>
                <c:pt idx="15473">
                  <c:v>0.22</c:v>
                </c:pt>
                <c:pt idx="15474">
                  <c:v>0.3</c:v>
                </c:pt>
                <c:pt idx="15475">
                  <c:v>0.42</c:v>
                </c:pt>
                <c:pt idx="15476">
                  <c:v>0.46</c:v>
                </c:pt>
                <c:pt idx="15477">
                  <c:v>0.5</c:v>
                </c:pt>
                <c:pt idx="15478">
                  <c:v>0.5</c:v>
                </c:pt>
                <c:pt idx="15479">
                  <c:v>0.46</c:v>
                </c:pt>
                <c:pt idx="15480">
                  <c:v>0.54</c:v>
                </c:pt>
                <c:pt idx="15481">
                  <c:v>0.5</c:v>
                </c:pt>
                <c:pt idx="15482">
                  <c:v>0.34</c:v>
                </c:pt>
                <c:pt idx="15483">
                  <c:v>0.26</c:v>
                </c:pt>
                <c:pt idx="15484">
                  <c:v>0.02</c:v>
                </c:pt>
                <c:pt idx="15485">
                  <c:v>-0.26</c:v>
                </c:pt>
                <c:pt idx="15486">
                  <c:v>-0.54</c:v>
                </c:pt>
                <c:pt idx="15487">
                  <c:v>-0.78</c:v>
                </c:pt>
                <c:pt idx="15488">
                  <c:v>-1.06</c:v>
                </c:pt>
                <c:pt idx="15489">
                  <c:v>-1.3</c:v>
                </c:pt>
                <c:pt idx="15490">
                  <c:v>-1.46</c:v>
                </c:pt>
                <c:pt idx="15491">
                  <c:v>-1.62</c:v>
                </c:pt>
                <c:pt idx="15492">
                  <c:v>-1.66</c:v>
                </c:pt>
                <c:pt idx="15493">
                  <c:v>-1.66</c:v>
                </c:pt>
                <c:pt idx="15494">
                  <c:v>-1.5</c:v>
                </c:pt>
                <c:pt idx="15495">
                  <c:v>-1.42</c:v>
                </c:pt>
                <c:pt idx="15496">
                  <c:v>-1.3</c:v>
                </c:pt>
                <c:pt idx="15497">
                  <c:v>-1.1000000000000001</c:v>
                </c:pt>
                <c:pt idx="15498">
                  <c:v>-0.94</c:v>
                </c:pt>
                <c:pt idx="15499">
                  <c:v>-0.7</c:v>
                </c:pt>
                <c:pt idx="15500">
                  <c:v>-0.57999999999999996</c:v>
                </c:pt>
                <c:pt idx="15501">
                  <c:v>-0.38</c:v>
                </c:pt>
                <c:pt idx="15502">
                  <c:v>-0.26</c:v>
                </c:pt>
                <c:pt idx="15503">
                  <c:v>-0.18</c:v>
                </c:pt>
                <c:pt idx="15504">
                  <c:v>-0.18</c:v>
                </c:pt>
                <c:pt idx="15505">
                  <c:v>-0.06</c:v>
                </c:pt>
                <c:pt idx="15506">
                  <c:v>0.02</c:v>
                </c:pt>
                <c:pt idx="15507">
                  <c:v>0.06</c:v>
                </c:pt>
                <c:pt idx="15508">
                  <c:v>0.1</c:v>
                </c:pt>
                <c:pt idx="15509">
                  <c:v>0.14000000000000001</c:v>
                </c:pt>
                <c:pt idx="15510">
                  <c:v>0.18</c:v>
                </c:pt>
                <c:pt idx="15511">
                  <c:v>0.18</c:v>
                </c:pt>
                <c:pt idx="15512">
                  <c:v>0.18</c:v>
                </c:pt>
                <c:pt idx="15513">
                  <c:v>0.26</c:v>
                </c:pt>
                <c:pt idx="15514">
                  <c:v>0.22</c:v>
                </c:pt>
                <c:pt idx="15515">
                  <c:v>0.26</c:v>
                </c:pt>
                <c:pt idx="15516">
                  <c:v>0.26</c:v>
                </c:pt>
                <c:pt idx="15517">
                  <c:v>0.22</c:v>
                </c:pt>
                <c:pt idx="15518">
                  <c:v>0.26</c:v>
                </c:pt>
                <c:pt idx="15519">
                  <c:v>0.22</c:v>
                </c:pt>
                <c:pt idx="15520">
                  <c:v>0.26</c:v>
                </c:pt>
                <c:pt idx="15521">
                  <c:v>0.3</c:v>
                </c:pt>
                <c:pt idx="15522">
                  <c:v>0.34</c:v>
                </c:pt>
                <c:pt idx="15523">
                  <c:v>0.42</c:v>
                </c:pt>
                <c:pt idx="15524">
                  <c:v>0.46</c:v>
                </c:pt>
                <c:pt idx="15525">
                  <c:v>0.62</c:v>
                </c:pt>
                <c:pt idx="15526">
                  <c:v>0.7</c:v>
                </c:pt>
                <c:pt idx="15527">
                  <c:v>0.7</c:v>
                </c:pt>
                <c:pt idx="15528">
                  <c:v>0.7</c:v>
                </c:pt>
                <c:pt idx="15529">
                  <c:v>0.82</c:v>
                </c:pt>
                <c:pt idx="15530">
                  <c:v>1.02</c:v>
                </c:pt>
                <c:pt idx="15531">
                  <c:v>1.3</c:v>
                </c:pt>
                <c:pt idx="15532">
                  <c:v>1.46</c:v>
                </c:pt>
                <c:pt idx="15533">
                  <c:v>1.74</c:v>
                </c:pt>
                <c:pt idx="15534">
                  <c:v>1.98</c:v>
                </c:pt>
                <c:pt idx="15535">
                  <c:v>2.34</c:v>
                </c:pt>
                <c:pt idx="15536">
                  <c:v>2.62</c:v>
                </c:pt>
                <c:pt idx="15537">
                  <c:v>2.94</c:v>
                </c:pt>
                <c:pt idx="15538">
                  <c:v>3.1</c:v>
                </c:pt>
                <c:pt idx="15539">
                  <c:v>3.18</c:v>
                </c:pt>
                <c:pt idx="15540">
                  <c:v>2.98</c:v>
                </c:pt>
                <c:pt idx="15541">
                  <c:v>2.66</c:v>
                </c:pt>
                <c:pt idx="15542">
                  <c:v>2.1800000000000002</c:v>
                </c:pt>
                <c:pt idx="15543">
                  <c:v>1.78</c:v>
                </c:pt>
                <c:pt idx="15544">
                  <c:v>1.26</c:v>
                </c:pt>
                <c:pt idx="15545">
                  <c:v>0.66</c:v>
                </c:pt>
                <c:pt idx="15546">
                  <c:v>-0.02</c:v>
                </c:pt>
                <c:pt idx="15547">
                  <c:v>-0.57999999999999996</c:v>
                </c:pt>
                <c:pt idx="15548">
                  <c:v>-1.02</c:v>
                </c:pt>
                <c:pt idx="15549">
                  <c:v>-1.3</c:v>
                </c:pt>
                <c:pt idx="15550">
                  <c:v>-1.54</c:v>
                </c:pt>
                <c:pt idx="15551">
                  <c:v>-1.54</c:v>
                </c:pt>
                <c:pt idx="15552">
                  <c:v>-1.46</c:v>
                </c:pt>
                <c:pt idx="15553">
                  <c:v>-1.34</c:v>
                </c:pt>
                <c:pt idx="15554">
                  <c:v>-1.18</c:v>
                </c:pt>
                <c:pt idx="15555">
                  <c:v>-0.98</c:v>
                </c:pt>
                <c:pt idx="15556">
                  <c:v>-0.78</c:v>
                </c:pt>
                <c:pt idx="15557">
                  <c:v>-0.62</c:v>
                </c:pt>
                <c:pt idx="15558">
                  <c:v>-0.62</c:v>
                </c:pt>
                <c:pt idx="15559">
                  <c:v>-0.66</c:v>
                </c:pt>
                <c:pt idx="15560">
                  <c:v>-0.74</c:v>
                </c:pt>
                <c:pt idx="15561">
                  <c:v>-0.74</c:v>
                </c:pt>
                <c:pt idx="15562">
                  <c:v>-0.78</c:v>
                </c:pt>
                <c:pt idx="15563">
                  <c:v>-0.74</c:v>
                </c:pt>
                <c:pt idx="15564">
                  <c:v>-0.7</c:v>
                </c:pt>
                <c:pt idx="15565">
                  <c:v>-0.7</c:v>
                </c:pt>
                <c:pt idx="15566">
                  <c:v>-0.62</c:v>
                </c:pt>
                <c:pt idx="15567">
                  <c:v>-0.46</c:v>
                </c:pt>
                <c:pt idx="15568">
                  <c:v>-0.42</c:v>
                </c:pt>
                <c:pt idx="15569">
                  <c:v>-0.34</c:v>
                </c:pt>
                <c:pt idx="15570">
                  <c:v>-0.3</c:v>
                </c:pt>
                <c:pt idx="15571">
                  <c:v>-0.26</c:v>
                </c:pt>
                <c:pt idx="15572">
                  <c:v>-0.3</c:v>
                </c:pt>
                <c:pt idx="15573">
                  <c:v>-0.26</c:v>
                </c:pt>
                <c:pt idx="15574">
                  <c:v>-0.26</c:v>
                </c:pt>
                <c:pt idx="15575">
                  <c:v>-0.22</c:v>
                </c:pt>
                <c:pt idx="15576">
                  <c:v>-0.26</c:v>
                </c:pt>
                <c:pt idx="15577">
                  <c:v>-0.18</c:v>
                </c:pt>
                <c:pt idx="15578">
                  <c:v>-0.14000000000000001</c:v>
                </c:pt>
                <c:pt idx="15579">
                  <c:v>-0.14000000000000001</c:v>
                </c:pt>
                <c:pt idx="15580">
                  <c:v>-0.06</c:v>
                </c:pt>
                <c:pt idx="15581">
                  <c:v>0.02</c:v>
                </c:pt>
                <c:pt idx="15582">
                  <c:v>0.06</c:v>
                </c:pt>
                <c:pt idx="15583">
                  <c:v>-0.06</c:v>
                </c:pt>
                <c:pt idx="15584">
                  <c:v>-0.06</c:v>
                </c:pt>
                <c:pt idx="15585">
                  <c:v>-0.1</c:v>
                </c:pt>
                <c:pt idx="15586">
                  <c:v>-0.18</c:v>
                </c:pt>
                <c:pt idx="15587">
                  <c:v>-0.34</c:v>
                </c:pt>
                <c:pt idx="15588">
                  <c:v>-0.46</c:v>
                </c:pt>
                <c:pt idx="15589">
                  <c:v>-0.66</c:v>
                </c:pt>
                <c:pt idx="15590">
                  <c:v>-0.86</c:v>
                </c:pt>
                <c:pt idx="15591">
                  <c:v>-0.98</c:v>
                </c:pt>
                <c:pt idx="15592">
                  <c:v>-1.1399999999999999</c:v>
                </c:pt>
                <c:pt idx="15593">
                  <c:v>-1.34</c:v>
                </c:pt>
                <c:pt idx="15594">
                  <c:v>-1.38</c:v>
                </c:pt>
                <c:pt idx="15595">
                  <c:v>-1.42</c:v>
                </c:pt>
                <c:pt idx="15596">
                  <c:v>-1.38</c:v>
                </c:pt>
                <c:pt idx="15597">
                  <c:v>-1.34</c:v>
                </c:pt>
                <c:pt idx="15598">
                  <c:v>-1.18</c:v>
                </c:pt>
                <c:pt idx="15599">
                  <c:v>-1.02</c:v>
                </c:pt>
                <c:pt idx="15600">
                  <c:v>-0.86</c:v>
                </c:pt>
                <c:pt idx="15601">
                  <c:v>-0.66</c:v>
                </c:pt>
                <c:pt idx="15602">
                  <c:v>-0.42</c:v>
                </c:pt>
                <c:pt idx="15603">
                  <c:v>-0.3</c:v>
                </c:pt>
                <c:pt idx="15604">
                  <c:v>-0.18</c:v>
                </c:pt>
                <c:pt idx="15605">
                  <c:v>-0.06</c:v>
                </c:pt>
                <c:pt idx="15606">
                  <c:v>0.02</c:v>
                </c:pt>
                <c:pt idx="15607">
                  <c:v>0.06</c:v>
                </c:pt>
                <c:pt idx="15608">
                  <c:v>0.02</c:v>
                </c:pt>
                <c:pt idx="15609">
                  <c:v>0.02</c:v>
                </c:pt>
                <c:pt idx="15610">
                  <c:v>-0.06</c:v>
                </c:pt>
                <c:pt idx="15611">
                  <c:v>-0.06</c:v>
                </c:pt>
                <c:pt idx="15612">
                  <c:v>-0.06</c:v>
                </c:pt>
                <c:pt idx="15613">
                  <c:v>-0.06</c:v>
                </c:pt>
                <c:pt idx="15614">
                  <c:v>0.02</c:v>
                </c:pt>
                <c:pt idx="15615">
                  <c:v>0.14000000000000001</c:v>
                </c:pt>
                <c:pt idx="15616">
                  <c:v>0.26</c:v>
                </c:pt>
                <c:pt idx="15617">
                  <c:v>0.3</c:v>
                </c:pt>
                <c:pt idx="15618">
                  <c:v>0.38</c:v>
                </c:pt>
                <c:pt idx="15619">
                  <c:v>0.54</c:v>
                </c:pt>
                <c:pt idx="15620">
                  <c:v>0.94</c:v>
                </c:pt>
                <c:pt idx="15621">
                  <c:v>1.42</c:v>
                </c:pt>
                <c:pt idx="15622">
                  <c:v>1.86</c:v>
                </c:pt>
                <c:pt idx="15623">
                  <c:v>2.34</c:v>
                </c:pt>
                <c:pt idx="15624">
                  <c:v>2.74</c:v>
                </c:pt>
                <c:pt idx="15625">
                  <c:v>3.14</c:v>
                </c:pt>
                <c:pt idx="15626">
                  <c:v>3.46</c:v>
                </c:pt>
                <c:pt idx="15627">
                  <c:v>3.7</c:v>
                </c:pt>
                <c:pt idx="15628">
                  <c:v>3.74</c:v>
                </c:pt>
                <c:pt idx="15629">
                  <c:v>3.7</c:v>
                </c:pt>
                <c:pt idx="15630">
                  <c:v>3.46</c:v>
                </c:pt>
                <c:pt idx="15631">
                  <c:v>3.1</c:v>
                </c:pt>
                <c:pt idx="15632">
                  <c:v>2.62</c:v>
                </c:pt>
                <c:pt idx="15633">
                  <c:v>1.98</c:v>
                </c:pt>
                <c:pt idx="15634">
                  <c:v>1.3</c:v>
                </c:pt>
                <c:pt idx="15635">
                  <c:v>0.54</c:v>
                </c:pt>
                <c:pt idx="15636">
                  <c:v>-0.22</c:v>
                </c:pt>
                <c:pt idx="15637">
                  <c:v>-0.86</c:v>
                </c:pt>
                <c:pt idx="15638">
                  <c:v>-1.26</c:v>
                </c:pt>
                <c:pt idx="15639">
                  <c:v>-1.5</c:v>
                </c:pt>
                <c:pt idx="15640">
                  <c:v>-1.7</c:v>
                </c:pt>
                <c:pt idx="15641">
                  <c:v>-1.82</c:v>
                </c:pt>
                <c:pt idx="15642">
                  <c:v>-1.9</c:v>
                </c:pt>
                <c:pt idx="15643">
                  <c:v>-1.86</c:v>
                </c:pt>
                <c:pt idx="15644">
                  <c:v>-1.74</c:v>
                </c:pt>
                <c:pt idx="15645">
                  <c:v>-1.54</c:v>
                </c:pt>
                <c:pt idx="15646">
                  <c:v>-1.22</c:v>
                </c:pt>
                <c:pt idx="15647">
                  <c:v>-0.98</c:v>
                </c:pt>
                <c:pt idx="15648">
                  <c:v>-0.86</c:v>
                </c:pt>
                <c:pt idx="15649">
                  <c:v>-0.66</c:v>
                </c:pt>
                <c:pt idx="15650">
                  <c:v>-0.54</c:v>
                </c:pt>
                <c:pt idx="15651">
                  <c:v>-0.42</c:v>
                </c:pt>
                <c:pt idx="15652">
                  <c:v>-0.34</c:v>
                </c:pt>
                <c:pt idx="15653">
                  <c:v>-0.26</c:v>
                </c:pt>
                <c:pt idx="15654">
                  <c:v>-0.3</c:v>
                </c:pt>
                <c:pt idx="15655">
                  <c:v>-0.34</c:v>
                </c:pt>
                <c:pt idx="15656">
                  <c:v>-0.38</c:v>
                </c:pt>
                <c:pt idx="15657">
                  <c:v>-0.38</c:v>
                </c:pt>
                <c:pt idx="15658">
                  <c:v>-0.34</c:v>
                </c:pt>
                <c:pt idx="15659">
                  <c:v>-0.26</c:v>
                </c:pt>
                <c:pt idx="15660">
                  <c:v>-0.26</c:v>
                </c:pt>
                <c:pt idx="15661">
                  <c:v>-0.3</c:v>
                </c:pt>
                <c:pt idx="15662">
                  <c:v>-0.3</c:v>
                </c:pt>
                <c:pt idx="15663">
                  <c:v>-0.26</c:v>
                </c:pt>
                <c:pt idx="15664">
                  <c:v>-0.06</c:v>
                </c:pt>
                <c:pt idx="15665">
                  <c:v>0.02</c:v>
                </c:pt>
                <c:pt idx="15666">
                  <c:v>0.1</c:v>
                </c:pt>
                <c:pt idx="15667">
                  <c:v>0.1</c:v>
                </c:pt>
                <c:pt idx="15668">
                  <c:v>0.14000000000000001</c:v>
                </c:pt>
                <c:pt idx="15669">
                  <c:v>0.22</c:v>
                </c:pt>
                <c:pt idx="15670">
                  <c:v>0.3</c:v>
                </c:pt>
                <c:pt idx="15671">
                  <c:v>0.42</c:v>
                </c:pt>
                <c:pt idx="15672">
                  <c:v>0.38</c:v>
                </c:pt>
                <c:pt idx="15673">
                  <c:v>0.38</c:v>
                </c:pt>
                <c:pt idx="15674">
                  <c:v>0.3</c:v>
                </c:pt>
                <c:pt idx="15675">
                  <c:v>0.26</c:v>
                </c:pt>
                <c:pt idx="15676">
                  <c:v>0.1</c:v>
                </c:pt>
                <c:pt idx="15677">
                  <c:v>-0.06</c:v>
                </c:pt>
                <c:pt idx="15678">
                  <c:v>-0.38</c:v>
                </c:pt>
                <c:pt idx="15679">
                  <c:v>-0.66</c:v>
                </c:pt>
                <c:pt idx="15680">
                  <c:v>-0.94</c:v>
                </c:pt>
                <c:pt idx="15681">
                  <c:v>-1.1399999999999999</c:v>
                </c:pt>
                <c:pt idx="15682">
                  <c:v>-1.3</c:v>
                </c:pt>
                <c:pt idx="15683">
                  <c:v>-1.5</c:v>
                </c:pt>
                <c:pt idx="15684">
                  <c:v>-1.62</c:v>
                </c:pt>
                <c:pt idx="15685">
                  <c:v>-1.66</c:v>
                </c:pt>
                <c:pt idx="15686">
                  <c:v>-1.62</c:v>
                </c:pt>
                <c:pt idx="15687">
                  <c:v>-1.62</c:v>
                </c:pt>
                <c:pt idx="15688">
                  <c:v>-1.46</c:v>
                </c:pt>
                <c:pt idx="15689">
                  <c:v>-1.3</c:v>
                </c:pt>
                <c:pt idx="15690">
                  <c:v>-1.06</c:v>
                </c:pt>
                <c:pt idx="15691">
                  <c:v>-0.7</c:v>
                </c:pt>
                <c:pt idx="15692">
                  <c:v>-0.5</c:v>
                </c:pt>
                <c:pt idx="15693">
                  <c:v>-0.38</c:v>
                </c:pt>
                <c:pt idx="15694">
                  <c:v>-0.22</c:v>
                </c:pt>
                <c:pt idx="15695">
                  <c:v>-0.1</c:v>
                </c:pt>
                <c:pt idx="15696">
                  <c:v>-0.06</c:v>
                </c:pt>
                <c:pt idx="15697">
                  <c:v>0.06</c:v>
                </c:pt>
                <c:pt idx="15698">
                  <c:v>0.14000000000000001</c:v>
                </c:pt>
                <c:pt idx="15699">
                  <c:v>0.1</c:v>
                </c:pt>
                <c:pt idx="15700">
                  <c:v>0.1</c:v>
                </c:pt>
                <c:pt idx="15701">
                  <c:v>0.14000000000000001</c:v>
                </c:pt>
                <c:pt idx="15702">
                  <c:v>0.06</c:v>
                </c:pt>
                <c:pt idx="15703">
                  <c:v>0.06</c:v>
                </c:pt>
                <c:pt idx="15704">
                  <c:v>0.06</c:v>
                </c:pt>
                <c:pt idx="15705">
                  <c:v>0.06</c:v>
                </c:pt>
                <c:pt idx="15706">
                  <c:v>0.1</c:v>
                </c:pt>
                <c:pt idx="15707">
                  <c:v>0.06</c:v>
                </c:pt>
                <c:pt idx="15708">
                  <c:v>0.1</c:v>
                </c:pt>
                <c:pt idx="15709">
                  <c:v>0.18</c:v>
                </c:pt>
                <c:pt idx="15710">
                  <c:v>0.18</c:v>
                </c:pt>
                <c:pt idx="15711">
                  <c:v>0.3</c:v>
                </c:pt>
                <c:pt idx="15712">
                  <c:v>0.38</c:v>
                </c:pt>
                <c:pt idx="15713">
                  <c:v>0.7</c:v>
                </c:pt>
                <c:pt idx="15714">
                  <c:v>1.3</c:v>
                </c:pt>
                <c:pt idx="15715">
                  <c:v>2.02</c:v>
                </c:pt>
                <c:pt idx="15716">
                  <c:v>2.66</c:v>
                </c:pt>
                <c:pt idx="15717">
                  <c:v>3.06</c:v>
                </c:pt>
                <c:pt idx="15718">
                  <c:v>3.38</c:v>
                </c:pt>
                <c:pt idx="15719">
                  <c:v>3.62</c:v>
                </c:pt>
                <c:pt idx="15720">
                  <c:v>3.74</c:v>
                </c:pt>
                <c:pt idx="15721">
                  <c:v>3.86</c:v>
                </c:pt>
                <c:pt idx="15722">
                  <c:v>3.62</c:v>
                </c:pt>
                <c:pt idx="15723">
                  <c:v>3.38</c:v>
                </c:pt>
                <c:pt idx="15724">
                  <c:v>2.74</c:v>
                </c:pt>
                <c:pt idx="15725">
                  <c:v>2.02</c:v>
                </c:pt>
                <c:pt idx="15726">
                  <c:v>1.18</c:v>
                </c:pt>
                <c:pt idx="15727">
                  <c:v>0.42</c:v>
                </c:pt>
                <c:pt idx="15728">
                  <c:v>-0.18</c:v>
                </c:pt>
                <c:pt idx="15729">
                  <c:v>-0.78</c:v>
                </c:pt>
                <c:pt idx="15730">
                  <c:v>-1.18</c:v>
                </c:pt>
                <c:pt idx="15731">
                  <c:v>-1.46</c:v>
                </c:pt>
                <c:pt idx="15732">
                  <c:v>-1.66</c:v>
                </c:pt>
                <c:pt idx="15733">
                  <c:v>-1.7</c:v>
                </c:pt>
                <c:pt idx="15734">
                  <c:v>-1.58</c:v>
                </c:pt>
                <c:pt idx="15735">
                  <c:v>-1.42</c:v>
                </c:pt>
                <c:pt idx="15736">
                  <c:v>-1.3</c:v>
                </c:pt>
                <c:pt idx="15737">
                  <c:v>-1.18</c:v>
                </c:pt>
                <c:pt idx="15738">
                  <c:v>-1.1000000000000001</c:v>
                </c:pt>
                <c:pt idx="15739">
                  <c:v>-0.98</c:v>
                </c:pt>
                <c:pt idx="15740">
                  <c:v>-0.86</c:v>
                </c:pt>
                <c:pt idx="15741">
                  <c:v>-0.74</c:v>
                </c:pt>
                <c:pt idx="15742">
                  <c:v>-0.57999999999999996</c:v>
                </c:pt>
                <c:pt idx="15743">
                  <c:v>-0.5</c:v>
                </c:pt>
                <c:pt idx="15744">
                  <c:v>-0.5</c:v>
                </c:pt>
                <c:pt idx="15745">
                  <c:v>-0.5</c:v>
                </c:pt>
                <c:pt idx="15746">
                  <c:v>-0.38</c:v>
                </c:pt>
                <c:pt idx="15747">
                  <c:v>-0.34</c:v>
                </c:pt>
                <c:pt idx="15748">
                  <c:v>-0.34</c:v>
                </c:pt>
                <c:pt idx="15749">
                  <c:v>-0.34</c:v>
                </c:pt>
                <c:pt idx="15750">
                  <c:v>-0.34</c:v>
                </c:pt>
                <c:pt idx="15751">
                  <c:v>-0.38</c:v>
                </c:pt>
                <c:pt idx="15752">
                  <c:v>-0.38</c:v>
                </c:pt>
                <c:pt idx="15753">
                  <c:v>-0.26</c:v>
                </c:pt>
                <c:pt idx="15754">
                  <c:v>-0.3</c:v>
                </c:pt>
                <c:pt idx="15755">
                  <c:v>-0.26</c:v>
                </c:pt>
                <c:pt idx="15756">
                  <c:v>-0.26</c:v>
                </c:pt>
                <c:pt idx="15757">
                  <c:v>-0.14000000000000001</c:v>
                </c:pt>
                <c:pt idx="15758">
                  <c:v>-0.02</c:v>
                </c:pt>
                <c:pt idx="15759">
                  <c:v>0.14000000000000001</c:v>
                </c:pt>
                <c:pt idx="15760">
                  <c:v>0.26</c:v>
                </c:pt>
                <c:pt idx="15761">
                  <c:v>0.26</c:v>
                </c:pt>
                <c:pt idx="15762">
                  <c:v>0.3</c:v>
                </c:pt>
                <c:pt idx="15763">
                  <c:v>0.38</c:v>
                </c:pt>
                <c:pt idx="15764">
                  <c:v>0.42</c:v>
                </c:pt>
                <c:pt idx="15765">
                  <c:v>0.46</c:v>
                </c:pt>
                <c:pt idx="15766">
                  <c:v>0.46</c:v>
                </c:pt>
                <c:pt idx="15767">
                  <c:v>0.42</c:v>
                </c:pt>
                <c:pt idx="15768">
                  <c:v>0.22</c:v>
                </c:pt>
                <c:pt idx="15769">
                  <c:v>-0.1</c:v>
                </c:pt>
                <c:pt idx="15770">
                  <c:v>-0.34</c:v>
                </c:pt>
                <c:pt idx="15771">
                  <c:v>-0.62</c:v>
                </c:pt>
                <c:pt idx="15772">
                  <c:v>-0.94</c:v>
                </c:pt>
                <c:pt idx="15773">
                  <c:v>-1.1000000000000001</c:v>
                </c:pt>
                <c:pt idx="15774">
                  <c:v>-1.26</c:v>
                </c:pt>
                <c:pt idx="15775">
                  <c:v>-1.46</c:v>
                </c:pt>
                <c:pt idx="15776">
                  <c:v>-1.62</c:v>
                </c:pt>
                <c:pt idx="15777">
                  <c:v>-1.66</c:v>
                </c:pt>
                <c:pt idx="15778">
                  <c:v>-1.62</c:v>
                </c:pt>
                <c:pt idx="15779">
                  <c:v>-1.46</c:v>
                </c:pt>
                <c:pt idx="15780">
                  <c:v>-1.3</c:v>
                </c:pt>
                <c:pt idx="15781">
                  <c:v>-1.1000000000000001</c:v>
                </c:pt>
                <c:pt idx="15782">
                  <c:v>-0.9</c:v>
                </c:pt>
                <c:pt idx="15783">
                  <c:v>-0.66</c:v>
                </c:pt>
                <c:pt idx="15784">
                  <c:v>-0.46</c:v>
                </c:pt>
                <c:pt idx="15785">
                  <c:v>-0.3</c:v>
                </c:pt>
                <c:pt idx="15786">
                  <c:v>-0.14000000000000001</c:v>
                </c:pt>
                <c:pt idx="15787">
                  <c:v>-0.02</c:v>
                </c:pt>
                <c:pt idx="15788">
                  <c:v>-0.02</c:v>
                </c:pt>
                <c:pt idx="15789">
                  <c:v>-0.02</c:v>
                </c:pt>
                <c:pt idx="15790">
                  <c:v>-0.06</c:v>
                </c:pt>
                <c:pt idx="15791">
                  <c:v>-0.02</c:v>
                </c:pt>
                <c:pt idx="15792">
                  <c:v>-0.02</c:v>
                </c:pt>
                <c:pt idx="15793">
                  <c:v>-0.02</c:v>
                </c:pt>
                <c:pt idx="15794">
                  <c:v>-0.02</c:v>
                </c:pt>
                <c:pt idx="15795">
                  <c:v>0.06</c:v>
                </c:pt>
                <c:pt idx="15796">
                  <c:v>0.06</c:v>
                </c:pt>
                <c:pt idx="15797">
                  <c:v>0.02</c:v>
                </c:pt>
                <c:pt idx="15798">
                  <c:v>0.1</c:v>
                </c:pt>
                <c:pt idx="15799">
                  <c:v>0.14000000000000001</c:v>
                </c:pt>
                <c:pt idx="15800">
                  <c:v>0.14000000000000001</c:v>
                </c:pt>
                <c:pt idx="15801">
                  <c:v>0.18</c:v>
                </c:pt>
                <c:pt idx="15802">
                  <c:v>0.18</c:v>
                </c:pt>
                <c:pt idx="15803">
                  <c:v>0.1</c:v>
                </c:pt>
                <c:pt idx="15804">
                  <c:v>0.1</c:v>
                </c:pt>
                <c:pt idx="15805">
                  <c:v>0.14000000000000001</c:v>
                </c:pt>
                <c:pt idx="15806">
                  <c:v>0.22</c:v>
                </c:pt>
                <c:pt idx="15807">
                  <c:v>0.3</c:v>
                </c:pt>
                <c:pt idx="15808">
                  <c:v>0.34</c:v>
                </c:pt>
                <c:pt idx="15809">
                  <c:v>0.46</c:v>
                </c:pt>
                <c:pt idx="15810">
                  <c:v>0.62</c:v>
                </c:pt>
                <c:pt idx="15811">
                  <c:v>0.86</c:v>
                </c:pt>
                <c:pt idx="15812">
                  <c:v>1.22</c:v>
                </c:pt>
                <c:pt idx="15813">
                  <c:v>1.78</c:v>
                </c:pt>
                <c:pt idx="15814">
                  <c:v>2.2999999999999998</c:v>
                </c:pt>
                <c:pt idx="15815">
                  <c:v>2.86</c:v>
                </c:pt>
                <c:pt idx="15816">
                  <c:v>3.22</c:v>
                </c:pt>
                <c:pt idx="15817">
                  <c:v>3.5</c:v>
                </c:pt>
                <c:pt idx="15818">
                  <c:v>3.62</c:v>
                </c:pt>
                <c:pt idx="15819">
                  <c:v>3.62</c:v>
                </c:pt>
                <c:pt idx="15820">
                  <c:v>3.54</c:v>
                </c:pt>
                <c:pt idx="15821">
                  <c:v>3.34</c:v>
                </c:pt>
                <c:pt idx="15822">
                  <c:v>2.98</c:v>
                </c:pt>
                <c:pt idx="15823">
                  <c:v>2.5</c:v>
                </c:pt>
                <c:pt idx="15824">
                  <c:v>1.78</c:v>
                </c:pt>
                <c:pt idx="15825">
                  <c:v>1.1399999999999999</c:v>
                </c:pt>
                <c:pt idx="15826">
                  <c:v>0.38</c:v>
                </c:pt>
                <c:pt idx="15827">
                  <c:v>-0.26</c:v>
                </c:pt>
                <c:pt idx="15828">
                  <c:v>-0.7</c:v>
                </c:pt>
                <c:pt idx="15829">
                  <c:v>-1.02</c:v>
                </c:pt>
                <c:pt idx="15830">
                  <c:v>-1.18</c:v>
                </c:pt>
                <c:pt idx="15831">
                  <c:v>-1.34</c:v>
                </c:pt>
                <c:pt idx="15832">
                  <c:v>-1.42</c:v>
                </c:pt>
                <c:pt idx="15833">
                  <c:v>-1.46</c:v>
                </c:pt>
                <c:pt idx="15834">
                  <c:v>-1.42</c:v>
                </c:pt>
                <c:pt idx="15835">
                  <c:v>-1.34</c:v>
                </c:pt>
                <c:pt idx="15836">
                  <c:v>-1.3</c:v>
                </c:pt>
                <c:pt idx="15837">
                  <c:v>-1.18</c:v>
                </c:pt>
                <c:pt idx="15838">
                  <c:v>-1.02</c:v>
                </c:pt>
                <c:pt idx="15839">
                  <c:v>-0.94</c:v>
                </c:pt>
                <c:pt idx="15840">
                  <c:v>-0.86</c:v>
                </c:pt>
                <c:pt idx="15841">
                  <c:v>-0.86</c:v>
                </c:pt>
                <c:pt idx="15842">
                  <c:v>-0.78</c:v>
                </c:pt>
                <c:pt idx="15843">
                  <c:v>-0.7</c:v>
                </c:pt>
                <c:pt idx="15844">
                  <c:v>-0.66</c:v>
                </c:pt>
                <c:pt idx="15845">
                  <c:v>-0.62</c:v>
                </c:pt>
                <c:pt idx="15846">
                  <c:v>-0.57999999999999996</c:v>
                </c:pt>
                <c:pt idx="15847">
                  <c:v>-0.54</c:v>
                </c:pt>
                <c:pt idx="15848">
                  <c:v>-0.5</c:v>
                </c:pt>
                <c:pt idx="15849">
                  <c:v>-0.42</c:v>
                </c:pt>
                <c:pt idx="15850">
                  <c:v>-0.34</c:v>
                </c:pt>
                <c:pt idx="15851">
                  <c:v>-0.3</c:v>
                </c:pt>
                <c:pt idx="15852">
                  <c:v>-0.34</c:v>
                </c:pt>
                <c:pt idx="15853">
                  <c:v>-0.34</c:v>
                </c:pt>
                <c:pt idx="15854">
                  <c:v>-0.3</c:v>
                </c:pt>
                <c:pt idx="15855">
                  <c:v>-0.22</c:v>
                </c:pt>
                <c:pt idx="15856">
                  <c:v>-0.14000000000000001</c:v>
                </c:pt>
                <c:pt idx="15857">
                  <c:v>-0.06</c:v>
                </c:pt>
                <c:pt idx="15858">
                  <c:v>0.06</c:v>
                </c:pt>
                <c:pt idx="15859">
                  <c:v>0.1</c:v>
                </c:pt>
                <c:pt idx="15860">
                  <c:v>0.14000000000000001</c:v>
                </c:pt>
                <c:pt idx="15861">
                  <c:v>0.18</c:v>
                </c:pt>
                <c:pt idx="15862">
                  <c:v>0.14000000000000001</c:v>
                </c:pt>
                <c:pt idx="15863">
                  <c:v>0.22</c:v>
                </c:pt>
                <c:pt idx="15864">
                  <c:v>0.18</c:v>
                </c:pt>
                <c:pt idx="15865">
                  <c:v>0.18</c:v>
                </c:pt>
                <c:pt idx="15866">
                  <c:v>0.06</c:v>
                </c:pt>
                <c:pt idx="15867">
                  <c:v>-0.1</c:v>
                </c:pt>
                <c:pt idx="15868">
                  <c:v>-0.34</c:v>
                </c:pt>
                <c:pt idx="15869">
                  <c:v>-0.57999999999999996</c:v>
                </c:pt>
                <c:pt idx="15870">
                  <c:v>-0.78</c:v>
                </c:pt>
                <c:pt idx="15871">
                  <c:v>-1.06</c:v>
                </c:pt>
                <c:pt idx="15872">
                  <c:v>-1.22</c:v>
                </c:pt>
                <c:pt idx="15873">
                  <c:v>-1.3</c:v>
                </c:pt>
                <c:pt idx="15874">
                  <c:v>-1.38</c:v>
                </c:pt>
                <c:pt idx="15875">
                  <c:v>-1.5</c:v>
                </c:pt>
                <c:pt idx="15876">
                  <c:v>-1.54</c:v>
                </c:pt>
                <c:pt idx="15877">
                  <c:v>-1.5</c:v>
                </c:pt>
                <c:pt idx="15878">
                  <c:v>-1.38</c:v>
                </c:pt>
                <c:pt idx="15879">
                  <c:v>-1.22</c:v>
                </c:pt>
                <c:pt idx="15880">
                  <c:v>-1.1000000000000001</c:v>
                </c:pt>
                <c:pt idx="15881">
                  <c:v>-0.86</c:v>
                </c:pt>
                <c:pt idx="15882">
                  <c:v>-0.7</c:v>
                </c:pt>
                <c:pt idx="15883">
                  <c:v>-0.5</c:v>
                </c:pt>
                <c:pt idx="15884">
                  <c:v>-0.42</c:v>
                </c:pt>
                <c:pt idx="15885">
                  <c:v>-0.3</c:v>
                </c:pt>
                <c:pt idx="15886">
                  <c:v>-0.22</c:v>
                </c:pt>
                <c:pt idx="15887">
                  <c:v>-0.18</c:v>
                </c:pt>
                <c:pt idx="15888">
                  <c:v>-0.18</c:v>
                </c:pt>
                <c:pt idx="15889">
                  <c:v>-0.14000000000000001</c:v>
                </c:pt>
                <c:pt idx="15890">
                  <c:v>-0.14000000000000001</c:v>
                </c:pt>
                <c:pt idx="15891">
                  <c:v>-0.1</c:v>
                </c:pt>
                <c:pt idx="15892">
                  <c:v>-0.1</c:v>
                </c:pt>
                <c:pt idx="15893">
                  <c:v>-0.02</c:v>
                </c:pt>
                <c:pt idx="15894">
                  <c:v>0.02</c:v>
                </c:pt>
                <c:pt idx="15895">
                  <c:v>0.1</c:v>
                </c:pt>
                <c:pt idx="15896">
                  <c:v>0.14000000000000001</c:v>
                </c:pt>
                <c:pt idx="15897">
                  <c:v>0.14000000000000001</c:v>
                </c:pt>
                <c:pt idx="15898">
                  <c:v>0.26</c:v>
                </c:pt>
                <c:pt idx="15899">
                  <c:v>0.57999999999999996</c:v>
                </c:pt>
                <c:pt idx="15900">
                  <c:v>1.1000000000000001</c:v>
                </c:pt>
                <c:pt idx="15901">
                  <c:v>1.78</c:v>
                </c:pt>
                <c:pt idx="15902">
                  <c:v>2.34</c:v>
                </c:pt>
                <c:pt idx="15903">
                  <c:v>2.82</c:v>
                </c:pt>
                <c:pt idx="15904">
                  <c:v>3.26</c:v>
                </c:pt>
                <c:pt idx="15905">
                  <c:v>3.74</c:v>
                </c:pt>
                <c:pt idx="15906">
                  <c:v>4.1399999999999997</c:v>
                </c:pt>
                <c:pt idx="15907">
                  <c:v>4.54</c:v>
                </c:pt>
                <c:pt idx="15908">
                  <c:v>4.7</c:v>
                </c:pt>
                <c:pt idx="15909">
                  <c:v>4.7</c:v>
                </c:pt>
                <c:pt idx="15910">
                  <c:v>4.22</c:v>
                </c:pt>
                <c:pt idx="15911">
                  <c:v>3.34</c:v>
                </c:pt>
                <c:pt idx="15912">
                  <c:v>2.2200000000000002</c:v>
                </c:pt>
                <c:pt idx="15913">
                  <c:v>1.1399999999999999</c:v>
                </c:pt>
                <c:pt idx="15914">
                  <c:v>0.34</c:v>
                </c:pt>
                <c:pt idx="15915">
                  <c:v>-0.46</c:v>
                </c:pt>
                <c:pt idx="15916">
                  <c:v>-1.1000000000000001</c:v>
                </c:pt>
                <c:pt idx="15917">
                  <c:v>-1.78</c:v>
                </c:pt>
                <c:pt idx="15918">
                  <c:v>-2.2200000000000002</c:v>
                </c:pt>
                <c:pt idx="15919">
                  <c:v>-2.58</c:v>
                </c:pt>
                <c:pt idx="15920">
                  <c:v>-2.66</c:v>
                </c:pt>
                <c:pt idx="15921">
                  <c:v>-2.5</c:v>
                </c:pt>
                <c:pt idx="15922">
                  <c:v>-2.2200000000000002</c:v>
                </c:pt>
                <c:pt idx="15923">
                  <c:v>-1.86</c:v>
                </c:pt>
                <c:pt idx="15924">
                  <c:v>-1.54</c:v>
                </c:pt>
                <c:pt idx="15925">
                  <c:v>-1.3</c:v>
                </c:pt>
                <c:pt idx="15926">
                  <c:v>-1.06</c:v>
                </c:pt>
                <c:pt idx="15927">
                  <c:v>-0.9</c:v>
                </c:pt>
                <c:pt idx="15928">
                  <c:v>-0.82</c:v>
                </c:pt>
                <c:pt idx="15929">
                  <c:v>-0.7</c:v>
                </c:pt>
                <c:pt idx="15930">
                  <c:v>-0.7</c:v>
                </c:pt>
                <c:pt idx="15931">
                  <c:v>-0.7</c:v>
                </c:pt>
                <c:pt idx="15932">
                  <c:v>-0.74</c:v>
                </c:pt>
                <c:pt idx="15933">
                  <c:v>-0.62</c:v>
                </c:pt>
                <c:pt idx="15934">
                  <c:v>-0.5</c:v>
                </c:pt>
                <c:pt idx="15935">
                  <c:v>-0.34</c:v>
                </c:pt>
                <c:pt idx="15936">
                  <c:v>-0.26</c:v>
                </c:pt>
                <c:pt idx="15937">
                  <c:v>-0.22</c:v>
                </c:pt>
                <c:pt idx="15938">
                  <c:v>-0.14000000000000001</c:v>
                </c:pt>
                <c:pt idx="15939">
                  <c:v>-0.14000000000000001</c:v>
                </c:pt>
                <c:pt idx="15940">
                  <c:v>-0.14000000000000001</c:v>
                </c:pt>
                <c:pt idx="15941">
                  <c:v>-0.06</c:v>
                </c:pt>
                <c:pt idx="15942">
                  <c:v>-0.02</c:v>
                </c:pt>
                <c:pt idx="15943">
                  <c:v>0.02</c:v>
                </c:pt>
                <c:pt idx="15944">
                  <c:v>0.1</c:v>
                </c:pt>
                <c:pt idx="15945">
                  <c:v>0.1</c:v>
                </c:pt>
                <c:pt idx="15946">
                  <c:v>0.26</c:v>
                </c:pt>
                <c:pt idx="15947">
                  <c:v>0.34</c:v>
                </c:pt>
                <c:pt idx="15948">
                  <c:v>0.38</c:v>
                </c:pt>
                <c:pt idx="15949">
                  <c:v>0.5</c:v>
                </c:pt>
                <c:pt idx="15950">
                  <c:v>0.57999999999999996</c:v>
                </c:pt>
                <c:pt idx="15951">
                  <c:v>0.66</c:v>
                </c:pt>
                <c:pt idx="15952">
                  <c:v>0.78</c:v>
                </c:pt>
                <c:pt idx="15953">
                  <c:v>0.74</c:v>
                </c:pt>
                <c:pt idx="15954">
                  <c:v>0.57999999999999996</c:v>
                </c:pt>
                <c:pt idx="15955">
                  <c:v>0.22</c:v>
                </c:pt>
                <c:pt idx="15956">
                  <c:v>-0.1</c:v>
                </c:pt>
                <c:pt idx="15957">
                  <c:v>-0.34</c:v>
                </c:pt>
                <c:pt idx="15958">
                  <c:v>-0.57999999999999996</c:v>
                </c:pt>
                <c:pt idx="15959">
                  <c:v>-0.82</c:v>
                </c:pt>
                <c:pt idx="15960">
                  <c:v>-1.1000000000000001</c:v>
                </c:pt>
                <c:pt idx="15961">
                  <c:v>-1.34</c:v>
                </c:pt>
                <c:pt idx="15962">
                  <c:v>-1.66</c:v>
                </c:pt>
                <c:pt idx="15963">
                  <c:v>-1.9</c:v>
                </c:pt>
                <c:pt idx="15964">
                  <c:v>-1.98</c:v>
                </c:pt>
                <c:pt idx="15965">
                  <c:v>-1.98</c:v>
                </c:pt>
                <c:pt idx="15966">
                  <c:v>-1.74</c:v>
                </c:pt>
                <c:pt idx="15967">
                  <c:v>-1.46</c:v>
                </c:pt>
                <c:pt idx="15968">
                  <c:v>-1.26</c:v>
                </c:pt>
                <c:pt idx="15969">
                  <c:v>-1.02</c:v>
                </c:pt>
                <c:pt idx="15970">
                  <c:v>-0.82</c:v>
                </c:pt>
                <c:pt idx="15971">
                  <c:v>-0.54</c:v>
                </c:pt>
                <c:pt idx="15972">
                  <c:v>-0.3</c:v>
                </c:pt>
                <c:pt idx="15973">
                  <c:v>-0.1</c:v>
                </c:pt>
                <c:pt idx="15974">
                  <c:v>0.06</c:v>
                </c:pt>
                <c:pt idx="15975">
                  <c:v>0.1</c:v>
                </c:pt>
                <c:pt idx="15976">
                  <c:v>0.06</c:v>
                </c:pt>
                <c:pt idx="15977">
                  <c:v>0.02</c:v>
                </c:pt>
                <c:pt idx="15978">
                  <c:v>0.1</c:v>
                </c:pt>
                <c:pt idx="15979">
                  <c:v>0.02</c:v>
                </c:pt>
                <c:pt idx="15980">
                  <c:v>-0.02</c:v>
                </c:pt>
                <c:pt idx="15981">
                  <c:v>0.06</c:v>
                </c:pt>
                <c:pt idx="15982">
                  <c:v>0.02</c:v>
                </c:pt>
                <c:pt idx="15983">
                  <c:v>0.06</c:v>
                </c:pt>
                <c:pt idx="15984">
                  <c:v>0.06</c:v>
                </c:pt>
                <c:pt idx="15985">
                  <c:v>0.18</c:v>
                </c:pt>
                <c:pt idx="15986">
                  <c:v>0.26</c:v>
                </c:pt>
                <c:pt idx="15987">
                  <c:v>0.42</c:v>
                </c:pt>
                <c:pt idx="15988">
                  <c:v>0.38</c:v>
                </c:pt>
                <c:pt idx="15989">
                  <c:v>0.34</c:v>
                </c:pt>
                <c:pt idx="15990">
                  <c:v>0.26</c:v>
                </c:pt>
                <c:pt idx="15991">
                  <c:v>0.3</c:v>
                </c:pt>
                <c:pt idx="15992">
                  <c:v>0.3</c:v>
                </c:pt>
                <c:pt idx="15993">
                  <c:v>0.3</c:v>
                </c:pt>
                <c:pt idx="15994">
                  <c:v>0.26</c:v>
                </c:pt>
                <c:pt idx="15995">
                  <c:v>0.3</c:v>
                </c:pt>
                <c:pt idx="15996">
                  <c:v>0.3</c:v>
                </c:pt>
                <c:pt idx="15997">
                  <c:v>0.34</c:v>
                </c:pt>
                <c:pt idx="15998">
                  <c:v>0.42</c:v>
                </c:pt>
                <c:pt idx="15999">
                  <c:v>0.5</c:v>
                </c:pt>
                <c:pt idx="16000">
                  <c:v>0.62</c:v>
                </c:pt>
                <c:pt idx="16001">
                  <c:v>0.66</c:v>
                </c:pt>
                <c:pt idx="16002">
                  <c:v>0.66</c:v>
                </c:pt>
                <c:pt idx="16003">
                  <c:v>1.06</c:v>
                </c:pt>
                <c:pt idx="16004">
                  <c:v>1.46</c:v>
                </c:pt>
                <c:pt idx="16005">
                  <c:v>1.82</c:v>
                </c:pt>
                <c:pt idx="16006">
                  <c:v>2.1</c:v>
                </c:pt>
                <c:pt idx="16007">
                  <c:v>2.34</c:v>
                </c:pt>
                <c:pt idx="16008">
                  <c:v>2.54</c:v>
                </c:pt>
                <c:pt idx="16009">
                  <c:v>2.78</c:v>
                </c:pt>
                <c:pt idx="16010">
                  <c:v>2.94</c:v>
                </c:pt>
                <c:pt idx="16011">
                  <c:v>2.94</c:v>
                </c:pt>
                <c:pt idx="16012">
                  <c:v>2.94</c:v>
                </c:pt>
                <c:pt idx="16013">
                  <c:v>2.9</c:v>
                </c:pt>
                <c:pt idx="16014">
                  <c:v>2.66</c:v>
                </c:pt>
                <c:pt idx="16015">
                  <c:v>2.2200000000000002</c:v>
                </c:pt>
                <c:pt idx="16016">
                  <c:v>1.7</c:v>
                </c:pt>
                <c:pt idx="16017">
                  <c:v>1.1399999999999999</c:v>
                </c:pt>
                <c:pt idx="16018">
                  <c:v>0.57999999999999996</c:v>
                </c:pt>
                <c:pt idx="16019">
                  <c:v>0.1</c:v>
                </c:pt>
                <c:pt idx="16020">
                  <c:v>-0.42</c:v>
                </c:pt>
                <c:pt idx="16021">
                  <c:v>-0.78</c:v>
                </c:pt>
                <c:pt idx="16022">
                  <c:v>-1.06</c:v>
                </c:pt>
                <c:pt idx="16023">
                  <c:v>-1.26</c:v>
                </c:pt>
                <c:pt idx="16024">
                  <c:v>-1.42</c:v>
                </c:pt>
                <c:pt idx="16025">
                  <c:v>-1.46</c:v>
                </c:pt>
                <c:pt idx="16026">
                  <c:v>-1.5</c:v>
                </c:pt>
                <c:pt idx="16027">
                  <c:v>-1.46</c:v>
                </c:pt>
                <c:pt idx="16028">
                  <c:v>-1.38</c:v>
                </c:pt>
                <c:pt idx="16029">
                  <c:v>-1.1399999999999999</c:v>
                </c:pt>
                <c:pt idx="16030">
                  <c:v>-1.06</c:v>
                </c:pt>
                <c:pt idx="16031">
                  <c:v>-0.9</c:v>
                </c:pt>
                <c:pt idx="16032">
                  <c:v>-0.78</c:v>
                </c:pt>
                <c:pt idx="16033">
                  <c:v>-0.7</c:v>
                </c:pt>
                <c:pt idx="16034">
                  <c:v>-0.62</c:v>
                </c:pt>
                <c:pt idx="16035">
                  <c:v>-0.62</c:v>
                </c:pt>
                <c:pt idx="16036">
                  <c:v>-0.57999999999999996</c:v>
                </c:pt>
                <c:pt idx="16037">
                  <c:v>-0.54</c:v>
                </c:pt>
                <c:pt idx="16038">
                  <c:v>-0.5</c:v>
                </c:pt>
                <c:pt idx="16039">
                  <c:v>-0.46</c:v>
                </c:pt>
                <c:pt idx="16040">
                  <c:v>-0.5</c:v>
                </c:pt>
                <c:pt idx="16041">
                  <c:v>-0.54</c:v>
                </c:pt>
                <c:pt idx="16042">
                  <c:v>-0.5</c:v>
                </c:pt>
                <c:pt idx="16043">
                  <c:v>-0.46</c:v>
                </c:pt>
                <c:pt idx="16044">
                  <c:v>-0.42</c:v>
                </c:pt>
                <c:pt idx="16045">
                  <c:v>-0.42</c:v>
                </c:pt>
                <c:pt idx="16046">
                  <c:v>-0.38</c:v>
                </c:pt>
                <c:pt idx="16047">
                  <c:v>-0.26</c:v>
                </c:pt>
                <c:pt idx="16048">
                  <c:v>-0.26</c:v>
                </c:pt>
                <c:pt idx="16049">
                  <c:v>-0.18</c:v>
                </c:pt>
                <c:pt idx="16050">
                  <c:v>-0.14000000000000001</c:v>
                </c:pt>
                <c:pt idx="16051">
                  <c:v>-0.1</c:v>
                </c:pt>
                <c:pt idx="16052">
                  <c:v>-0.06</c:v>
                </c:pt>
                <c:pt idx="16053">
                  <c:v>-0.02</c:v>
                </c:pt>
                <c:pt idx="16054">
                  <c:v>-0.06</c:v>
                </c:pt>
                <c:pt idx="16055">
                  <c:v>-0.02</c:v>
                </c:pt>
                <c:pt idx="16056">
                  <c:v>-0.02</c:v>
                </c:pt>
                <c:pt idx="16057">
                  <c:v>-0.02</c:v>
                </c:pt>
                <c:pt idx="16058">
                  <c:v>-0.14000000000000001</c:v>
                </c:pt>
                <c:pt idx="16059">
                  <c:v>-0.3</c:v>
                </c:pt>
                <c:pt idx="16060">
                  <c:v>-0.46</c:v>
                </c:pt>
                <c:pt idx="16061">
                  <c:v>-0.57999999999999996</c:v>
                </c:pt>
                <c:pt idx="16062">
                  <c:v>-0.78</c:v>
                </c:pt>
                <c:pt idx="16063">
                  <c:v>-0.94</c:v>
                </c:pt>
                <c:pt idx="16064">
                  <c:v>-1.06</c:v>
                </c:pt>
                <c:pt idx="16065">
                  <c:v>-1.18</c:v>
                </c:pt>
                <c:pt idx="16066">
                  <c:v>-1.26</c:v>
                </c:pt>
                <c:pt idx="16067">
                  <c:v>-1.42</c:v>
                </c:pt>
                <c:pt idx="16068">
                  <c:v>-1.42</c:v>
                </c:pt>
                <c:pt idx="16069">
                  <c:v>-1.42</c:v>
                </c:pt>
                <c:pt idx="16070">
                  <c:v>-1.34</c:v>
                </c:pt>
                <c:pt idx="16071">
                  <c:v>-1.22</c:v>
                </c:pt>
                <c:pt idx="16072">
                  <c:v>-1.06</c:v>
                </c:pt>
                <c:pt idx="16073">
                  <c:v>-0.86</c:v>
                </c:pt>
                <c:pt idx="16074">
                  <c:v>-0.74</c:v>
                </c:pt>
                <c:pt idx="16075">
                  <c:v>-0.5</c:v>
                </c:pt>
                <c:pt idx="16076">
                  <c:v>-0.38</c:v>
                </c:pt>
                <c:pt idx="16077">
                  <c:v>-0.26</c:v>
                </c:pt>
                <c:pt idx="16078">
                  <c:v>-0.14000000000000001</c:v>
                </c:pt>
                <c:pt idx="16079">
                  <c:v>-0.06</c:v>
                </c:pt>
                <c:pt idx="16080">
                  <c:v>-0.06</c:v>
                </c:pt>
                <c:pt idx="16081">
                  <c:v>0.02</c:v>
                </c:pt>
                <c:pt idx="16082">
                  <c:v>0.1</c:v>
                </c:pt>
                <c:pt idx="16083">
                  <c:v>0.14000000000000001</c:v>
                </c:pt>
                <c:pt idx="16084">
                  <c:v>0.06</c:v>
                </c:pt>
                <c:pt idx="16085">
                  <c:v>0.06</c:v>
                </c:pt>
                <c:pt idx="16086">
                  <c:v>0.1</c:v>
                </c:pt>
                <c:pt idx="16087">
                  <c:v>0.14000000000000001</c:v>
                </c:pt>
                <c:pt idx="16088">
                  <c:v>0.34</c:v>
                </c:pt>
                <c:pt idx="16089">
                  <c:v>0.78</c:v>
                </c:pt>
                <c:pt idx="16090">
                  <c:v>1.34</c:v>
                </c:pt>
                <c:pt idx="16091">
                  <c:v>1.86</c:v>
                </c:pt>
                <c:pt idx="16092">
                  <c:v>2.2599999999999998</c:v>
                </c:pt>
                <c:pt idx="16093">
                  <c:v>2.78</c:v>
                </c:pt>
                <c:pt idx="16094">
                  <c:v>3.3</c:v>
                </c:pt>
                <c:pt idx="16095">
                  <c:v>3.86</c:v>
                </c:pt>
                <c:pt idx="16096">
                  <c:v>4.18</c:v>
                </c:pt>
                <c:pt idx="16097">
                  <c:v>4.34</c:v>
                </c:pt>
                <c:pt idx="16098">
                  <c:v>4.34</c:v>
                </c:pt>
                <c:pt idx="16099">
                  <c:v>4.1399999999999997</c:v>
                </c:pt>
                <c:pt idx="16100">
                  <c:v>3.7</c:v>
                </c:pt>
                <c:pt idx="16101">
                  <c:v>3.1</c:v>
                </c:pt>
                <c:pt idx="16102">
                  <c:v>2.2999999999999998</c:v>
                </c:pt>
                <c:pt idx="16103">
                  <c:v>1.42</c:v>
                </c:pt>
                <c:pt idx="16104">
                  <c:v>0.57999999999999996</c:v>
                </c:pt>
                <c:pt idx="16105">
                  <c:v>-0.3</c:v>
                </c:pt>
                <c:pt idx="16106">
                  <c:v>-0.98</c:v>
                </c:pt>
                <c:pt idx="16107">
                  <c:v>-1.5</c:v>
                </c:pt>
                <c:pt idx="16108">
                  <c:v>-1.86</c:v>
                </c:pt>
                <c:pt idx="16109">
                  <c:v>-2.1</c:v>
                </c:pt>
                <c:pt idx="16110">
                  <c:v>-2.2200000000000002</c:v>
                </c:pt>
                <c:pt idx="16111">
                  <c:v>-2.2599999999999998</c:v>
                </c:pt>
                <c:pt idx="16112">
                  <c:v>-2.2200000000000002</c:v>
                </c:pt>
                <c:pt idx="16113">
                  <c:v>-2.14</c:v>
                </c:pt>
                <c:pt idx="16114">
                  <c:v>-1.86</c:v>
                </c:pt>
                <c:pt idx="16115">
                  <c:v>-1.54</c:v>
                </c:pt>
                <c:pt idx="16116">
                  <c:v>-1.26</c:v>
                </c:pt>
                <c:pt idx="16117">
                  <c:v>-1.1000000000000001</c:v>
                </c:pt>
                <c:pt idx="16118">
                  <c:v>-0.98</c:v>
                </c:pt>
                <c:pt idx="16119">
                  <c:v>-0.9</c:v>
                </c:pt>
                <c:pt idx="16120">
                  <c:v>-0.82</c:v>
                </c:pt>
                <c:pt idx="16121">
                  <c:v>-0.62</c:v>
                </c:pt>
                <c:pt idx="16122">
                  <c:v>-0.54</c:v>
                </c:pt>
                <c:pt idx="16123">
                  <c:v>-0.42</c:v>
                </c:pt>
                <c:pt idx="16124">
                  <c:v>-0.34</c:v>
                </c:pt>
                <c:pt idx="16125">
                  <c:v>-0.26</c:v>
                </c:pt>
                <c:pt idx="16126">
                  <c:v>-0.14000000000000001</c:v>
                </c:pt>
                <c:pt idx="16127">
                  <c:v>-0.06</c:v>
                </c:pt>
                <c:pt idx="16128">
                  <c:v>-0.06</c:v>
                </c:pt>
                <c:pt idx="16129">
                  <c:v>-0.02</c:v>
                </c:pt>
                <c:pt idx="16130">
                  <c:v>-0.1</c:v>
                </c:pt>
                <c:pt idx="16131">
                  <c:v>-0.14000000000000001</c:v>
                </c:pt>
                <c:pt idx="16132">
                  <c:v>-0.1</c:v>
                </c:pt>
                <c:pt idx="16133">
                  <c:v>-0.02</c:v>
                </c:pt>
                <c:pt idx="16134">
                  <c:v>-0.06</c:v>
                </c:pt>
                <c:pt idx="16135">
                  <c:v>0.02</c:v>
                </c:pt>
                <c:pt idx="16136">
                  <c:v>0.02</c:v>
                </c:pt>
                <c:pt idx="16137">
                  <c:v>0.14000000000000001</c:v>
                </c:pt>
                <c:pt idx="16138">
                  <c:v>0.3</c:v>
                </c:pt>
                <c:pt idx="16139">
                  <c:v>0.42</c:v>
                </c:pt>
                <c:pt idx="16140">
                  <c:v>0.54</c:v>
                </c:pt>
                <c:pt idx="16141">
                  <c:v>0.66</c:v>
                </c:pt>
                <c:pt idx="16142">
                  <c:v>0.62</c:v>
                </c:pt>
                <c:pt idx="16143">
                  <c:v>0.54</c:v>
                </c:pt>
                <c:pt idx="16144">
                  <c:v>0.42</c:v>
                </c:pt>
                <c:pt idx="16145">
                  <c:v>0.18</c:v>
                </c:pt>
                <c:pt idx="16146">
                  <c:v>-0.06</c:v>
                </c:pt>
                <c:pt idx="16147">
                  <c:v>-0.3</c:v>
                </c:pt>
                <c:pt idx="16148">
                  <c:v>-0.62</c:v>
                </c:pt>
                <c:pt idx="16149">
                  <c:v>-0.9</c:v>
                </c:pt>
                <c:pt idx="16150">
                  <c:v>-1.1399999999999999</c:v>
                </c:pt>
                <c:pt idx="16151">
                  <c:v>-1.42</c:v>
                </c:pt>
                <c:pt idx="16152">
                  <c:v>-1.62</c:v>
                </c:pt>
                <c:pt idx="16153">
                  <c:v>-1.7</c:v>
                </c:pt>
                <c:pt idx="16154">
                  <c:v>-1.78</c:v>
                </c:pt>
                <c:pt idx="16155">
                  <c:v>-1.78</c:v>
                </c:pt>
                <c:pt idx="16156">
                  <c:v>-1.74</c:v>
                </c:pt>
                <c:pt idx="16157">
                  <c:v>-1.54</c:v>
                </c:pt>
                <c:pt idx="16158">
                  <c:v>-1.3</c:v>
                </c:pt>
                <c:pt idx="16159">
                  <c:v>-1.02</c:v>
                </c:pt>
                <c:pt idx="16160">
                  <c:v>-0.78</c:v>
                </c:pt>
                <c:pt idx="16161">
                  <c:v>-0.57999999999999996</c:v>
                </c:pt>
                <c:pt idx="16162">
                  <c:v>-0.42</c:v>
                </c:pt>
                <c:pt idx="16163">
                  <c:v>-0.26</c:v>
                </c:pt>
                <c:pt idx="16164">
                  <c:v>-0.14000000000000001</c:v>
                </c:pt>
                <c:pt idx="16165">
                  <c:v>-0.02</c:v>
                </c:pt>
                <c:pt idx="16166">
                  <c:v>0.02</c:v>
                </c:pt>
                <c:pt idx="16167">
                  <c:v>0.14000000000000001</c:v>
                </c:pt>
                <c:pt idx="16168">
                  <c:v>0.06</c:v>
                </c:pt>
                <c:pt idx="16169">
                  <c:v>0.06</c:v>
                </c:pt>
                <c:pt idx="16170">
                  <c:v>0.02</c:v>
                </c:pt>
                <c:pt idx="16171">
                  <c:v>0.06</c:v>
                </c:pt>
                <c:pt idx="16172">
                  <c:v>0.1</c:v>
                </c:pt>
                <c:pt idx="16173">
                  <c:v>0.06</c:v>
                </c:pt>
                <c:pt idx="16174">
                  <c:v>0.1</c:v>
                </c:pt>
                <c:pt idx="16175">
                  <c:v>0.1</c:v>
                </c:pt>
                <c:pt idx="16176">
                  <c:v>0.1</c:v>
                </c:pt>
                <c:pt idx="16177">
                  <c:v>0.18</c:v>
                </c:pt>
                <c:pt idx="16178">
                  <c:v>0.18</c:v>
                </c:pt>
                <c:pt idx="16179">
                  <c:v>0.18</c:v>
                </c:pt>
                <c:pt idx="16180">
                  <c:v>0.18</c:v>
                </c:pt>
                <c:pt idx="16181">
                  <c:v>0.18</c:v>
                </c:pt>
                <c:pt idx="16182">
                  <c:v>0.18</c:v>
                </c:pt>
                <c:pt idx="16183">
                  <c:v>0.22</c:v>
                </c:pt>
                <c:pt idx="16184">
                  <c:v>0.3</c:v>
                </c:pt>
                <c:pt idx="16185">
                  <c:v>0.54</c:v>
                </c:pt>
                <c:pt idx="16186">
                  <c:v>0.94</c:v>
                </c:pt>
                <c:pt idx="16187">
                  <c:v>1.46</c:v>
                </c:pt>
                <c:pt idx="16188">
                  <c:v>1.98</c:v>
                </c:pt>
                <c:pt idx="16189">
                  <c:v>2.46</c:v>
                </c:pt>
                <c:pt idx="16190">
                  <c:v>2.86</c:v>
                </c:pt>
                <c:pt idx="16191">
                  <c:v>3.18</c:v>
                </c:pt>
                <c:pt idx="16192">
                  <c:v>3.3</c:v>
                </c:pt>
                <c:pt idx="16193">
                  <c:v>3.38</c:v>
                </c:pt>
                <c:pt idx="16194">
                  <c:v>3.26</c:v>
                </c:pt>
                <c:pt idx="16195">
                  <c:v>3.06</c:v>
                </c:pt>
                <c:pt idx="16196">
                  <c:v>2.7</c:v>
                </c:pt>
                <c:pt idx="16197">
                  <c:v>2.2999999999999998</c:v>
                </c:pt>
                <c:pt idx="16198">
                  <c:v>1.9</c:v>
                </c:pt>
                <c:pt idx="16199">
                  <c:v>1.42</c:v>
                </c:pt>
                <c:pt idx="16200">
                  <c:v>0.86</c:v>
                </c:pt>
                <c:pt idx="16201">
                  <c:v>0.38</c:v>
                </c:pt>
                <c:pt idx="16202">
                  <c:v>-0.1</c:v>
                </c:pt>
                <c:pt idx="16203">
                  <c:v>-0.38</c:v>
                </c:pt>
                <c:pt idx="16204">
                  <c:v>-0.57999999999999996</c:v>
                </c:pt>
                <c:pt idx="16205">
                  <c:v>-0.74</c:v>
                </c:pt>
                <c:pt idx="16206">
                  <c:v>-0.86</c:v>
                </c:pt>
                <c:pt idx="16207">
                  <c:v>-1.06</c:v>
                </c:pt>
                <c:pt idx="16208">
                  <c:v>-1.18</c:v>
                </c:pt>
                <c:pt idx="16209">
                  <c:v>-1.26</c:v>
                </c:pt>
                <c:pt idx="16210">
                  <c:v>-1.3</c:v>
                </c:pt>
                <c:pt idx="16211">
                  <c:v>-1.34</c:v>
                </c:pt>
                <c:pt idx="16212">
                  <c:v>-1.26</c:v>
                </c:pt>
                <c:pt idx="16213">
                  <c:v>-1.18</c:v>
                </c:pt>
                <c:pt idx="16214">
                  <c:v>-1.06</c:v>
                </c:pt>
                <c:pt idx="16215">
                  <c:v>-0.98</c:v>
                </c:pt>
                <c:pt idx="16216">
                  <c:v>-0.86</c:v>
                </c:pt>
                <c:pt idx="16217">
                  <c:v>-0.7</c:v>
                </c:pt>
                <c:pt idx="16218">
                  <c:v>-0.57999999999999996</c:v>
                </c:pt>
                <c:pt idx="16219">
                  <c:v>-0.46</c:v>
                </c:pt>
                <c:pt idx="16220">
                  <c:v>-0.46</c:v>
                </c:pt>
                <c:pt idx="16221">
                  <c:v>-0.46</c:v>
                </c:pt>
                <c:pt idx="16222">
                  <c:v>-0.5</c:v>
                </c:pt>
                <c:pt idx="16223">
                  <c:v>-0.5</c:v>
                </c:pt>
                <c:pt idx="16224">
                  <c:v>-0.46</c:v>
                </c:pt>
                <c:pt idx="16225">
                  <c:v>-0.38</c:v>
                </c:pt>
                <c:pt idx="16226">
                  <c:v>-0.38</c:v>
                </c:pt>
                <c:pt idx="16227">
                  <c:v>-0.34</c:v>
                </c:pt>
                <c:pt idx="16228">
                  <c:v>-0.3</c:v>
                </c:pt>
                <c:pt idx="16229">
                  <c:v>-0.22</c:v>
                </c:pt>
                <c:pt idx="16230">
                  <c:v>-0.1</c:v>
                </c:pt>
                <c:pt idx="16231">
                  <c:v>0.1</c:v>
                </c:pt>
                <c:pt idx="16232">
                  <c:v>0.1</c:v>
                </c:pt>
                <c:pt idx="16233">
                  <c:v>0.14000000000000001</c:v>
                </c:pt>
                <c:pt idx="16234">
                  <c:v>0.18</c:v>
                </c:pt>
                <c:pt idx="16235">
                  <c:v>0.14000000000000001</c:v>
                </c:pt>
                <c:pt idx="16236">
                  <c:v>0.22</c:v>
                </c:pt>
                <c:pt idx="16237">
                  <c:v>0.18</c:v>
                </c:pt>
                <c:pt idx="16238">
                  <c:v>0.22</c:v>
                </c:pt>
                <c:pt idx="16239">
                  <c:v>0.22</c:v>
                </c:pt>
                <c:pt idx="16240">
                  <c:v>0.14000000000000001</c:v>
                </c:pt>
                <c:pt idx="16241">
                  <c:v>0.02</c:v>
                </c:pt>
                <c:pt idx="16242">
                  <c:v>-0.18</c:v>
                </c:pt>
                <c:pt idx="16243">
                  <c:v>-0.34</c:v>
                </c:pt>
                <c:pt idx="16244">
                  <c:v>-0.57999999999999996</c:v>
                </c:pt>
                <c:pt idx="16245">
                  <c:v>-0.78</c:v>
                </c:pt>
                <c:pt idx="16246">
                  <c:v>-1.02</c:v>
                </c:pt>
                <c:pt idx="16247">
                  <c:v>-1.18</c:v>
                </c:pt>
                <c:pt idx="16248">
                  <c:v>-1.3</c:v>
                </c:pt>
                <c:pt idx="16249">
                  <c:v>-1.34</c:v>
                </c:pt>
                <c:pt idx="16250">
                  <c:v>-1.38</c:v>
                </c:pt>
                <c:pt idx="16251">
                  <c:v>-1.38</c:v>
                </c:pt>
                <c:pt idx="16252">
                  <c:v>-1.38</c:v>
                </c:pt>
                <c:pt idx="16253">
                  <c:v>-1.22</c:v>
                </c:pt>
                <c:pt idx="16254">
                  <c:v>-1.1399999999999999</c:v>
                </c:pt>
                <c:pt idx="16255">
                  <c:v>-0.98</c:v>
                </c:pt>
                <c:pt idx="16256">
                  <c:v>-0.9</c:v>
                </c:pt>
                <c:pt idx="16257">
                  <c:v>-0.74</c:v>
                </c:pt>
                <c:pt idx="16258">
                  <c:v>-0.62</c:v>
                </c:pt>
                <c:pt idx="16259">
                  <c:v>-0.5</c:v>
                </c:pt>
                <c:pt idx="16260">
                  <c:v>-0.42</c:v>
                </c:pt>
                <c:pt idx="16261">
                  <c:v>-0.38</c:v>
                </c:pt>
                <c:pt idx="16262">
                  <c:v>-0.26</c:v>
                </c:pt>
                <c:pt idx="16263">
                  <c:v>-0.18</c:v>
                </c:pt>
                <c:pt idx="16264">
                  <c:v>-0.14000000000000001</c:v>
                </c:pt>
                <c:pt idx="16265">
                  <c:v>-0.06</c:v>
                </c:pt>
                <c:pt idx="16266">
                  <c:v>0.06</c:v>
                </c:pt>
                <c:pt idx="16267">
                  <c:v>0.1</c:v>
                </c:pt>
                <c:pt idx="16268">
                  <c:v>0.1</c:v>
                </c:pt>
                <c:pt idx="16269">
                  <c:v>0.18</c:v>
                </c:pt>
                <c:pt idx="16270">
                  <c:v>0.22</c:v>
                </c:pt>
                <c:pt idx="16271">
                  <c:v>0.26</c:v>
                </c:pt>
                <c:pt idx="16272">
                  <c:v>0.18</c:v>
                </c:pt>
                <c:pt idx="16273">
                  <c:v>0.18</c:v>
                </c:pt>
                <c:pt idx="16274">
                  <c:v>0.22</c:v>
                </c:pt>
                <c:pt idx="16275">
                  <c:v>0.18</c:v>
                </c:pt>
                <c:pt idx="16276">
                  <c:v>0.18</c:v>
                </c:pt>
                <c:pt idx="16277">
                  <c:v>0.26</c:v>
                </c:pt>
                <c:pt idx="16278">
                  <c:v>0.26</c:v>
                </c:pt>
                <c:pt idx="16279">
                  <c:v>0.18</c:v>
                </c:pt>
                <c:pt idx="16280">
                  <c:v>0.22</c:v>
                </c:pt>
                <c:pt idx="16281">
                  <c:v>0.26</c:v>
                </c:pt>
                <c:pt idx="16282">
                  <c:v>0.34</c:v>
                </c:pt>
                <c:pt idx="16283">
                  <c:v>0.46</c:v>
                </c:pt>
                <c:pt idx="16284">
                  <c:v>0.57999999999999996</c:v>
                </c:pt>
                <c:pt idx="16285">
                  <c:v>0.7</c:v>
                </c:pt>
                <c:pt idx="16286">
                  <c:v>0.86</c:v>
                </c:pt>
                <c:pt idx="16287">
                  <c:v>1.1399999999999999</c:v>
                </c:pt>
                <c:pt idx="16288">
                  <c:v>1.58</c:v>
                </c:pt>
                <c:pt idx="16289">
                  <c:v>2.14</c:v>
                </c:pt>
                <c:pt idx="16290">
                  <c:v>2.7</c:v>
                </c:pt>
                <c:pt idx="16291">
                  <c:v>3.14</c:v>
                </c:pt>
                <c:pt idx="16292">
                  <c:v>3.3</c:v>
                </c:pt>
                <c:pt idx="16293">
                  <c:v>3.3</c:v>
                </c:pt>
                <c:pt idx="16294">
                  <c:v>3.34</c:v>
                </c:pt>
                <c:pt idx="16295">
                  <c:v>3.38</c:v>
                </c:pt>
                <c:pt idx="16296">
                  <c:v>3.34</c:v>
                </c:pt>
                <c:pt idx="16297">
                  <c:v>3.14</c:v>
                </c:pt>
                <c:pt idx="16298">
                  <c:v>2.66</c:v>
                </c:pt>
                <c:pt idx="16299">
                  <c:v>2.1</c:v>
                </c:pt>
                <c:pt idx="16300">
                  <c:v>1.34</c:v>
                </c:pt>
                <c:pt idx="16301">
                  <c:v>0.57999999999999996</c:v>
                </c:pt>
                <c:pt idx="16302">
                  <c:v>-0.06</c:v>
                </c:pt>
                <c:pt idx="16303">
                  <c:v>-0.54</c:v>
                </c:pt>
                <c:pt idx="16304">
                  <c:v>-0.9</c:v>
                </c:pt>
                <c:pt idx="16305">
                  <c:v>-1.1399999999999999</c:v>
                </c:pt>
                <c:pt idx="16306">
                  <c:v>-1.38</c:v>
                </c:pt>
                <c:pt idx="16307">
                  <c:v>-1.54</c:v>
                </c:pt>
                <c:pt idx="16308">
                  <c:v>-1.66</c:v>
                </c:pt>
                <c:pt idx="16309">
                  <c:v>-1.58</c:v>
                </c:pt>
                <c:pt idx="16310">
                  <c:v>-1.42</c:v>
                </c:pt>
                <c:pt idx="16311">
                  <c:v>-1.26</c:v>
                </c:pt>
                <c:pt idx="16312">
                  <c:v>-1.1000000000000001</c:v>
                </c:pt>
                <c:pt idx="16313">
                  <c:v>-0.94</c:v>
                </c:pt>
                <c:pt idx="16314">
                  <c:v>-0.82</c:v>
                </c:pt>
                <c:pt idx="16315">
                  <c:v>-0.7</c:v>
                </c:pt>
                <c:pt idx="16316">
                  <c:v>-0.66</c:v>
                </c:pt>
                <c:pt idx="16317">
                  <c:v>-0.66</c:v>
                </c:pt>
                <c:pt idx="16318">
                  <c:v>-0.57999999999999996</c:v>
                </c:pt>
                <c:pt idx="16319">
                  <c:v>-0.57999999999999996</c:v>
                </c:pt>
                <c:pt idx="16320">
                  <c:v>-0.62</c:v>
                </c:pt>
                <c:pt idx="16321">
                  <c:v>-0.66</c:v>
                </c:pt>
                <c:pt idx="16322">
                  <c:v>-0.66</c:v>
                </c:pt>
                <c:pt idx="16323">
                  <c:v>-0.54</c:v>
                </c:pt>
                <c:pt idx="16324">
                  <c:v>-0.57999999999999996</c:v>
                </c:pt>
                <c:pt idx="16325">
                  <c:v>-0.57999999999999996</c:v>
                </c:pt>
                <c:pt idx="16326">
                  <c:v>-0.5</c:v>
                </c:pt>
                <c:pt idx="16327">
                  <c:v>-0.46</c:v>
                </c:pt>
                <c:pt idx="16328">
                  <c:v>-0.34</c:v>
                </c:pt>
                <c:pt idx="16329">
                  <c:v>-0.26</c:v>
                </c:pt>
                <c:pt idx="16330">
                  <c:v>-0.3</c:v>
                </c:pt>
                <c:pt idx="16331">
                  <c:v>-0.22</c:v>
                </c:pt>
                <c:pt idx="16332">
                  <c:v>-0.1</c:v>
                </c:pt>
                <c:pt idx="16333">
                  <c:v>-0.02</c:v>
                </c:pt>
                <c:pt idx="16334">
                  <c:v>0.06</c:v>
                </c:pt>
                <c:pt idx="16335">
                  <c:v>0.06</c:v>
                </c:pt>
                <c:pt idx="16336">
                  <c:v>0.06</c:v>
                </c:pt>
                <c:pt idx="16337">
                  <c:v>0.06</c:v>
                </c:pt>
                <c:pt idx="16338">
                  <c:v>0.06</c:v>
                </c:pt>
                <c:pt idx="16339">
                  <c:v>0.1</c:v>
                </c:pt>
                <c:pt idx="16340">
                  <c:v>0.14000000000000001</c:v>
                </c:pt>
                <c:pt idx="16341">
                  <c:v>0.1</c:v>
                </c:pt>
                <c:pt idx="16342">
                  <c:v>-0.06</c:v>
                </c:pt>
                <c:pt idx="16343">
                  <c:v>-0.26</c:v>
                </c:pt>
                <c:pt idx="16344">
                  <c:v>-0.54</c:v>
                </c:pt>
                <c:pt idx="16345">
                  <c:v>-0.78</c:v>
                </c:pt>
                <c:pt idx="16346">
                  <c:v>-0.98</c:v>
                </c:pt>
                <c:pt idx="16347">
                  <c:v>-1.18</c:v>
                </c:pt>
                <c:pt idx="16348">
                  <c:v>-1.26</c:v>
                </c:pt>
                <c:pt idx="16349">
                  <c:v>-1.38</c:v>
                </c:pt>
                <c:pt idx="16350">
                  <c:v>-1.46</c:v>
                </c:pt>
                <c:pt idx="16351">
                  <c:v>-1.54</c:v>
                </c:pt>
                <c:pt idx="16352">
                  <c:v>-1.54</c:v>
                </c:pt>
                <c:pt idx="16353">
                  <c:v>-1.5</c:v>
                </c:pt>
                <c:pt idx="16354">
                  <c:v>-1.3</c:v>
                </c:pt>
                <c:pt idx="16355">
                  <c:v>-1.1000000000000001</c:v>
                </c:pt>
                <c:pt idx="16356">
                  <c:v>-0.9</c:v>
                </c:pt>
                <c:pt idx="16357">
                  <c:v>-0.66</c:v>
                </c:pt>
                <c:pt idx="16358">
                  <c:v>-0.57999999999999996</c:v>
                </c:pt>
                <c:pt idx="16359">
                  <c:v>-0.42</c:v>
                </c:pt>
                <c:pt idx="16360">
                  <c:v>-0.34</c:v>
                </c:pt>
                <c:pt idx="16361">
                  <c:v>-0.22</c:v>
                </c:pt>
                <c:pt idx="16362">
                  <c:v>-0.14000000000000001</c:v>
                </c:pt>
                <c:pt idx="16363">
                  <c:v>-0.1</c:v>
                </c:pt>
                <c:pt idx="16364">
                  <c:v>-0.1</c:v>
                </c:pt>
                <c:pt idx="16365">
                  <c:v>-0.1</c:v>
                </c:pt>
                <c:pt idx="16366">
                  <c:v>-0.1</c:v>
                </c:pt>
                <c:pt idx="16367">
                  <c:v>-0.06</c:v>
                </c:pt>
                <c:pt idx="16368">
                  <c:v>0.02</c:v>
                </c:pt>
                <c:pt idx="16369">
                  <c:v>0.02</c:v>
                </c:pt>
                <c:pt idx="16370">
                  <c:v>0.06</c:v>
                </c:pt>
                <c:pt idx="16371">
                  <c:v>0.18</c:v>
                </c:pt>
                <c:pt idx="16372">
                  <c:v>0.34</c:v>
                </c:pt>
                <c:pt idx="16373">
                  <c:v>0.74</c:v>
                </c:pt>
                <c:pt idx="16374">
                  <c:v>1.42</c:v>
                </c:pt>
                <c:pt idx="16375">
                  <c:v>2.02</c:v>
                </c:pt>
                <c:pt idx="16376">
                  <c:v>2.54</c:v>
                </c:pt>
                <c:pt idx="16377">
                  <c:v>2.98</c:v>
                </c:pt>
                <c:pt idx="16378">
                  <c:v>3.42</c:v>
                </c:pt>
                <c:pt idx="16379">
                  <c:v>3.86</c:v>
                </c:pt>
                <c:pt idx="16380">
                  <c:v>4.18</c:v>
                </c:pt>
                <c:pt idx="16381">
                  <c:v>4.3</c:v>
                </c:pt>
                <c:pt idx="16382">
                  <c:v>4.22</c:v>
                </c:pt>
                <c:pt idx="16383">
                  <c:v>3.98</c:v>
                </c:pt>
                <c:pt idx="16384">
                  <c:v>3.42</c:v>
                </c:pt>
                <c:pt idx="16385">
                  <c:v>2.66</c:v>
                </c:pt>
                <c:pt idx="16386">
                  <c:v>1.7</c:v>
                </c:pt>
                <c:pt idx="16387">
                  <c:v>0.74</c:v>
                </c:pt>
                <c:pt idx="16388">
                  <c:v>-0.1</c:v>
                </c:pt>
                <c:pt idx="16389">
                  <c:v>-0.78</c:v>
                </c:pt>
                <c:pt idx="16390">
                  <c:v>-1.26</c:v>
                </c:pt>
                <c:pt idx="16391">
                  <c:v>-1.54</c:v>
                </c:pt>
                <c:pt idx="16392">
                  <c:v>-1.7</c:v>
                </c:pt>
                <c:pt idx="16393">
                  <c:v>-1.9</c:v>
                </c:pt>
                <c:pt idx="16394">
                  <c:v>-2.06</c:v>
                </c:pt>
                <c:pt idx="16395">
                  <c:v>-2.02</c:v>
                </c:pt>
                <c:pt idx="16396">
                  <c:v>-1.86</c:v>
                </c:pt>
                <c:pt idx="16397">
                  <c:v>-1.7</c:v>
                </c:pt>
                <c:pt idx="16398">
                  <c:v>-1.46</c:v>
                </c:pt>
                <c:pt idx="16399">
                  <c:v>-1.26</c:v>
                </c:pt>
                <c:pt idx="16400">
                  <c:v>-1.1000000000000001</c:v>
                </c:pt>
                <c:pt idx="16401">
                  <c:v>-1.02</c:v>
                </c:pt>
                <c:pt idx="16402">
                  <c:v>-1.02</c:v>
                </c:pt>
                <c:pt idx="16403">
                  <c:v>-0.94</c:v>
                </c:pt>
                <c:pt idx="16404">
                  <c:v>-0.86</c:v>
                </c:pt>
                <c:pt idx="16405">
                  <c:v>-0.7</c:v>
                </c:pt>
                <c:pt idx="16406">
                  <c:v>-0.57999999999999996</c:v>
                </c:pt>
                <c:pt idx="16407">
                  <c:v>-0.46</c:v>
                </c:pt>
                <c:pt idx="16408">
                  <c:v>-0.38</c:v>
                </c:pt>
                <c:pt idx="16409">
                  <c:v>-0.22</c:v>
                </c:pt>
                <c:pt idx="16410">
                  <c:v>-0.14000000000000001</c:v>
                </c:pt>
                <c:pt idx="16411">
                  <c:v>-0.06</c:v>
                </c:pt>
                <c:pt idx="16412">
                  <c:v>-0.02</c:v>
                </c:pt>
                <c:pt idx="16413">
                  <c:v>-0.06</c:v>
                </c:pt>
                <c:pt idx="16414">
                  <c:v>-0.1</c:v>
                </c:pt>
                <c:pt idx="16415">
                  <c:v>-0.1</c:v>
                </c:pt>
                <c:pt idx="16416">
                  <c:v>-0.1</c:v>
                </c:pt>
                <c:pt idx="16417">
                  <c:v>-0.02</c:v>
                </c:pt>
                <c:pt idx="16418">
                  <c:v>0.1</c:v>
                </c:pt>
                <c:pt idx="16419">
                  <c:v>0.26</c:v>
                </c:pt>
                <c:pt idx="16420">
                  <c:v>0.22</c:v>
                </c:pt>
                <c:pt idx="16421">
                  <c:v>0.38</c:v>
                </c:pt>
                <c:pt idx="16422">
                  <c:v>0.42</c:v>
                </c:pt>
                <c:pt idx="16423">
                  <c:v>0.57999999999999996</c:v>
                </c:pt>
                <c:pt idx="16424">
                  <c:v>0.62</c:v>
                </c:pt>
                <c:pt idx="16425">
                  <c:v>0.7</c:v>
                </c:pt>
                <c:pt idx="16426">
                  <c:v>0.7</c:v>
                </c:pt>
                <c:pt idx="16427">
                  <c:v>0.62</c:v>
                </c:pt>
                <c:pt idx="16428">
                  <c:v>0.42</c:v>
                </c:pt>
                <c:pt idx="16429">
                  <c:v>0.14000000000000001</c:v>
                </c:pt>
                <c:pt idx="16430">
                  <c:v>-0.18</c:v>
                </c:pt>
                <c:pt idx="16431">
                  <c:v>-0.5</c:v>
                </c:pt>
                <c:pt idx="16432">
                  <c:v>-0.74</c:v>
                </c:pt>
                <c:pt idx="16433">
                  <c:v>-0.98</c:v>
                </c:pt>
                <c:pt idx="16434">
                  <c:v>-1.1399999999999999</c:v>
                </c:pt>
                <c:pt idx="16435">
                  <c:v>-1.38</c:v>
                </c:pt>
                <c:pt idx="16436">
                  <c:v>-1.5</c:v>
                </c:pt>
                <c:pt idx="16437">
                  <c:v>-1.66</c:v>
                </c:pt>
                <c:pt idx="16438">
                  <c:v>-1.74</c:v>
                </c:pt>
                <c:pt idx="16439">
                  <c:v>-1.7</c:v>
                </c:pt>
                <c:pt idx="16440">
                  <c:v>-1.54</c:v>
                </c:pt>
                <c:pt idx="16441">
                  <c:v>-1.34</c:v>
                </c:pt>
                <c:pt idx="16442">
                  <c:v>-1.1000000000000001</c:v>
                </c:pt>
                <c:pt idx="16443">
                  <c:v>-0.86</c:v>
                </c:pt>
                <c:pt idx="16444">
                  <c:v>-0.62</c:v>
                </c:pt>
                <c:pt idx="16445">
                  <c:v>-0.46</c:v>
                </c:pt>
                <c:pt idx="16446">
                  <c:v>-0.38</c:v>
                </c:pt>
                <c:pt idx="16447">
                  <c:v>-0.26</c:v>
                </c:pt>
                <c:pt idx="16448">
                  <c:v>-0.14000000000000001</c:v>
                </c:pt>
                <c:pt idx="16449">
                  <c:v>-0.06</c:v>
                </c:pt>
                <c:pt idx="16450">
                  <c:v>-0.06</c:v>
                </c:pt>
                <c:pt idx="16451">
                  <c:v>-0.06</c:v>
                </c:pt>
                <c:pt idx="16452">
                  <c:v>0.02</c:v>
                </c:pt>
                <c:pt idx="16453">
                  <c:v>0.02</c:v>
                </c:pt>
                <c:pt idx="16454">
                  <c:v>0.06</c:v>
                </c:pt>
                <c:pt idx="16455">
                  <c:v>0.06</c:v>
                </c:pt>
                <c:pt idx="16456">
                  <c:v>0.06</c:v>
                </c:pt>
                <c:pt idx="16457">
                  <c:v>0.18</c:v>
                </c:pt>
                <c:pt idx="16458">
                  <c:v>0.18</c:v>
                </c:pt>
                <c:pt idx="16459">
                  <c:v>0.26</c:v>
                </c:pt>
                <c:pt idx="16460">
                  <c:v>0.26</c:v>
                </c:pt>
                <c:pt idx="16461">
                  <c:v>0.3</c:v>
                </c:pt>
                <c:pt idx="16462">
                  <c:v>0.26</c:v>
                </c:pt>
                <c:pt idx="16463">
                  <c:v>0.26</c:v>
                </c:pt>
                <c:pt idx="16464">
                  <c:v>0.18</c:v>
                </c:pt>
                <c:pt idx="16465">
                  <c:v>0.22</c:v>
                </c:pt>
                <c:pt idx="16466">
                  <c:v>0.22</c:v>
                </c:pt>
                <c:pt idx="16467">
                  <c:v>0.22</c:v>
                </c:pt>
                <c:pt idx="16468">
                  <c:v>0.22</c:v>
                </c:pt>
                <c:pt idx="16469">
                  <c:v>0.3</c:v>
                </c:pt>
                <c:pt idx="16470">
                  <c:v>0.34</c:v>
                </c:pt>
                <c:pt idx="16471">
                  <c:v>0.42</c:v>
                </c:pt>
                <c:pt idx="16472">
                  <c:v>0.42</c:v>
                </c:pt>
                <c:pt idx="16473">
                  <c:v>0.42</c:v>
                </c:pt>
                <c:pt idx="16474">
                  <c:v>0.5</c:v>
                </c:pt>
                <c:pt idx="16475">
                  <c:v>0.78</c:v>
                </c:pt>
                <c:pt idx="16476">
                  <c:v>1.26</c:v>
                </c:pt>
                <c:pt idx="16477">
                  <c:v>1.86</c:v>
                </c:pt>
                <c:pt idx="16478">
                  <c:v>2.2200000000000002</c:v>
                </c:pt>
                <c:pt idx="16479">
                  <c:v>2.58</c:v>
                </c:pt>
                <c:pt idx="16480">
                  <c:v>2.86</c:v>
                </c:pt>
                <c:pt idx="16481">
                  <c:v>3.14</c:v>
                </c:pt>
                <c:pt idx="16482">
                  <c:v>3.46</c:v>
                </c:pt>
                <c:pt idx="16483">
                  <c:v>3.82</c:v>
                </c:pt>
                <c:pt idx="16484">
                  <c:v>3.82</c:v>
                </c:pt>
                <c:pt idx="16485">
                  <c:v>3.7</c:v>
                </c:pt>
                <c:pt idx="16486">
                  <c:v>3.22</c:v>
                </c:pt>
                <c:pt idx="16487">
                  <c:v>2.46</c:v>
                </c:pt>
                <c:pt idx="16488">
                  <c:v>1.62</c:v>
                </c:pt>
                <c:pt idx="16489">
                  <c:v>0.82</c:v>
                </c:pt>
                <c:pt idx="16490">
                  <c:v>0.14000000000000001</c:v>
                </c:pt>
                <c:pt idx="16491">
                  <c:v>-0.46</c:v>
                </c:pt>
                <c:pt idx="16492">
                  <c:v>-0.98</c:v>
                </c:pt>
                <c:pt idx="16493">
                  <c:v>-1.42</c:v>
                </c:pt>
                <c:pt idx="16494">
                  <c:v>-1.7</c:v>
                </c:pt>
                <c:pt idx="16495">
                  <c:v>-1.78</c:v>
                </c:pt>
                <c:pt idx="16496">
                  <c:v>-1.74</c:v>
                </c:pt>
                <c:pt idx="16497">
                  <c:v>-1.58</c:v>
                </c:pt>
                <c:pt idx="16498">
                  <c:v>-1.42</c:v>
                </c:pt>
                <c:pt idx="16499">
                  <c:v>-1.22</c:v>
                </c:pt>
                <c:pt idx="16500">
                  <c:v>-1.06</c:v>
                </c:pt>
                <c:pt idx="16501">
                  <c:v>-0.98</c:v>
                </c:pt>
                <c:pt idx="16502">
                  <c:v>-0.78</c:v>
                </c:pt>
                <c:pt idx="16503">
                  <c:v>-0.74</c:v>
                </c:pt>
                <c:pt idx="16504">
                  <c:v>-0.7</c:v>
                </c:pt>
                <c:pt idx="16505">
                  <c:v>-0.7</c:v>
                </c:pt>
                <c:pt idx="16506">
                  <c:v>-0.74</c:v>
                </c:pt>
                <c:pt idx="16507">
                  <c:v>-0.78</c:v>
                </c:pt>
                <c:pt idx="16508">
                  <c:v>-0.74</c:v>
                </c:pt>
                <c:pt idx="16509">
                  <c:v>-0.7</c:v>
                </c:pt>
                <c:pt idx="16510">
                  <c:v>-0.54</c:v>
                </c:pt>
                <c:pt idx="16511">
                  <c:v>-0.5</c:v>
                </c:pt>
                <c:pt idx="16512">
                  <c:v>-0.5</c:v>
                </c:pt>
                <c:pt idx="16513">
                  <c:v>-0.38</c:v>
                </c:pt>
                <c:pt idx="16514">
                  <c:v>-0.38</c:v>
                </c:pt>
                <c:pt idx="16515">
                  <c:v>-0.34</c:v>
                </c:pt>
                <c:pt idx="16516">
                  <c:v>-0.38</c:v>
                </c:pt>
                <c:pt idx="16517">
                  <c:v>-0.38</c:v>
                </c:pt>
                <c:pt idx="16518">
                  <c:v>-0.42</c:v>
                </c:pt>
                <c:pt idx="16519">
                  <c:v>-0.3</c:v>
                </c:pt>
                <c:pt idx="16520">
                  <c:v>-0.26</c:v>
                </c:pt>
                <c:pt idx="16521">
                  <c:v>-0.18</c:v>
                </c:pt>
                <c:pt idx="16522">
                  <c:v>-0.18</c:v>
                </c:pt>
                <c:pt idx="16523">
                  <c:v>-0.1</c:v>
                </c:pt>
                <c:pt idx="16524">
                  <c:v>-0.06</c:v>
                </c:pt>
                <c:pt idx="16525">
                  <c:v>0.06</c:v>
                </c:pt>
                <c:pt idx="16526">
                  <c:v>0.14000000000000001</c:v>
                </c:pt>
                <c:pt idx="16527">
                  <c:v>0.22</c:v>
                </c:pt>
                <c:pt idx="16528">
                  <c:v>0.22</c:v>
                </c:pt>
                <c:pt idx="16529">
                  <c:v>0.22</c:v>
                </c:pt>
                <c:pt idx="16530">
                  <c:v>0.06</c:v>
                </c:pt>
                <c:pt idx="16531">
                  <c:v>-0.18</c:v>
                </c:pt>
                <c:pt idx="16532">
                  <c:v>-0.42</c:v>
                </c:pt>
                <c:pt idx="16533">
                  <c:v>-0.62</c:v>
                </c:pt>
                <c:pt idx="16534">
                  <c:v>-0.78</c:v>
                </c:pt>
                <c:pt idx="16535">
                  <c:v>-0.98</c:v>
                </c:pt>
                <c:pt idx="16536">
                  <c:v>-1.18</c:v>
                </c:pt>
                <c:pt idx="16537">
                  <c:v>-1.34</c:v>
                </c:pt>
                <c:pt idx="16538">
                  <c:v>-1.54</c:v>
                </c:pt>
                <c:pt idx="16539">
                  <c:v>-1.62</c:v>
                </c:pt>
                <c:pt idx="16540">
                  <c:v>-1.66</c:v>
                </c:pt>
                <c:pt idx="16541">
                  <c:v>-1.62</c:v>
                </c:pt>
                <c:pt idx="16542">
                  <c:v>-1.46</c:v>
                </c:pt>
                <c:pt idx="16543">
                  <c:v>-1.18</c:v>
                </c:pt>
                <c:pt idx="16544">
                  <c:v>-0.94</c:v>
                </c:pt>
                <c:pt idx="16545">
                  <c:v>-0.78</c:v>
                </c:pt>
                <c:pt idx="16546">
                  <c:v>-0.5</c:v>
                </c:pt>
                <c:pt idx="16547">
                  <c:v>-0.34</c:v>
                </c:pt>
                <c:pt idx="16548">
                  <c:v>-0.18</c:v>
                </c:pt>
                <c:pt idx="16549">
                  <c:v>-0.02</c:v>
                </c:pt>
                <c:pt idx="16550">
                  <c:v>0.02</c:v>
                </c:pt>
                <c:pt idx="16551">
                  <c:v>0.02</c:v>
                </c:pt>
                <c:pt idx="16552">
                  <c:v>0.02</c:v>
                </c:pt>
                <c:pt idx="16553">
                  <c:v>-0.02</c:v>
                </c:pt>
                <c:pt idx="16554">
                  <c:v>-0.02</c:v>
                </c:pt>
                <c:pt idx="16555">
                  <c:v>-0.06</c:v>
                </c:pt>
                <c:pt idx="16556">
                  <c:v>-0.14000000000000001</c:v>
                </c:pt>
                <c:pt idx="16557">
                  <c:v>-0.1</c:v>
                </c:pt>
                <c:pt idx="16558">
                  <c:v>-0.02</c:v>
                </c:pt>
                <c:pt idx="16559">
                  <c:v>-0.02</c:v>
                </c:pt>
                <c:pt idx="16560">
                  <c:v>0.06</c:v>
                </c:pt>
                <c:pt idx="16561">
                  <c:v>0.26</c:v>
                </c:pt>
                <c:pt idx="16562">
                  <c:v>0.54</c:v>
                </c:pt>
                <c:pt idx="16563">
                  <c:v>0.94</c:v>
                </c:pt>
                <c:pt idx="16564">
                  <c:v>1.38</c:v>
                </c:pt>
                <c:pt idx="16565">
                  <c:v>1.86</c:v>
                </c:pt>
                <c:pt idx="16566">
                  <c:v>2.38</c:v>
                </c:pt>
                <c:pt idx="16567">
                  <c:v>2.86</c:v>
                </c:pt>
                <c:pt idx="16568">
                  <c:v>3.22</c:v>
                </c:pt>
                <c:pt idx="16569">
                  <c:v>3.58</c:v>
                </c:pt>
                <c:pt idx="16570">
                  <c:v>3.9</c:v>
                </c:pt>
                <c:pt idx="16571">
                  <c:v>4.0999999999999996</c:v>
                </c:pt>
                <c:pt idx="16572">
                  <c:v>4.0999999999999996</c:v>
                </c:pt>
                <c:pt idx="16573">
                  <c:v>3.82</c:v>
                </c:pt>
                <c:pt idx="16574">
                  <c:v>3.26</c:v>
                </c:pt>
                <c:pt idx="16575">
                  <c:v>2.46</c:v>
                </c:pt>
                <c:pt idx="16576">
                  <c:v>1.7</c:v>
                </c:pt>
                <c:pt idx="16577">
                  <c:v>1.06</c:v>
                </c:pt>
                <c:pt idx="16578">
                  <c:v>0.57999999999999996</c:v>
                </c:pt>
                <c:pt idx="16579">
                  <c:v>0.06</c:v>
                </c:pt>
                <c:pt idx="16580">
                  <c:v>-0.62</c:v>
                </c:pt>
                <c:pt idx="16581">
                  <c:v>-1.22</c:v>
                </c:pt>
                <c:pt idx="16582">
                  <c:v>-1.66</c:v>
                </c:pt>
                <c:pt idx="16583">
                  <c:v>-1.86</c:v>
                </c:pt>
                <c:pt idx="16584">
                  <c:v>-1.86</c:v>
                </c:pt>
                <c:pt idx="16585">
                  <c:v>-1.78</c:v>
                </c:pt>
                <c:pt idx="16586">
                  <c:v>-1.66</c:v>
                </c:pt>
                <c:pt idx="16587">
                  <c:v>-1.5</c:v>
                </c:pt>
                <c:pt idx="16588">
                  <c:v>-1.46</c:v>
                </c:pt>
                <c:pt idx="16589">
                  <c:v>-1.46</c:v>
                </c:pt>
                <c:pt idx="16590">
                  <c:v>-1.34</c:v>
                </c:pt>
                <c:pt idx="16591">
                  <c:v>-1.1399999999999999</c:v>
                </c:pt>
                <c:pt idx="16592">
                  <c:v>-0.94</c:v>
                </c:pt>
                <c:pt idx="16593">
                  <c:v>-0.82</c:v>
                </c:pt>
                <c:pt idx="16594">
                  <c:v>-0.74</c:v>
                </c:pt>
                <c:pt idx="16595">
                  <c:v>-0.7</c:v>
                </c:pt>
                <c:pt idx="16596">
                  <c:v>-0.57999999999999996</c:v>
                </c:pt>
                <c:pt idx="16597">
                  <c:v>-0.46</c:v>
                </c:pt>
                <c:pt idx="16598">
                  <c:v>-0.3</c:v>
                </c:pt>
                <c:pt idx="16599">
                  <c:v>-0.26</c:v>
                </c:pt>
                <c:pt idx="16600">
                  <c:v>-0.3</c:v>
                </c:pt>
                <c:pt idx="16601">
                  <c:v>-0.34</c:v>
                </c:pt>
                <c:pt idx="16602">
                  <c:v>-0.34</c:v>
                </c:pt>
                <c:pt idx="16603">
                  <c:v>-0.34</c:v>
                </c:pt>
                <c:pt idx="16604">
                  <c:v>-0.26</c:v>
                </c:pt>
                <c:pt idx="16605">
                  <c:v>-0.18</c:v>
                </c:pt>
                <c:pt idx="16606">
                  <c:v>-0.18</c:v>
                </c:pt>
                <c:pt idx="16607">
                  <c:v>-0.14000000000000001</c:v>
                </c:pt>
                <c:pt idx="16608">
                  <c:v>0.02</c:v>
                </c:pt>
                <c:pt idx="16609">
                  <c:v>0.14000000000000001</c:v>
                </c:pt>
                <c:pt idx="16610">
                  <c:v>0.22</c:v>
                </c:pt>
                <c:pt idx="16611">
                  <c:v>0.3</c:v>
                </c:pt>
                <c:pt idx="16612">
                  <c:v>0.46</c:v>
                </c:pt>
                <c:pt idx="16613">
                  <c:v>0.54</c:v>
                </c:pt>
                <c:pt idx="16614">
                  <c:v>0.57999999999999996</c:v>
                </c:pt>
                <c:pt idx="16615">
                  <c:v>0.57999999999999996</c:v>
                </c:pt>
                <c:pt idx="16616">
                  <c:v>0.57999999999999996</c:v>
                </c:pt>
                <c:pt idx="16617">
                  <c:v>0.5</c:v>
                </c:pt>
                <c:pt idx="16618">
                  <c:v>0.26</c:v>
                </c:pt>
                <c:pt idx="16619">
                  <c:v>0.06</c:v>
                </c:pt>
                <c:pt idx="16620">
                  <c:v>-0.18</c:v>
                </c:pt>
                <c:pt idx="16621">
                  <c:v>-0.34</c:v>
                </c:pt>
                <c:pt idx="16622">
                  <c:v>-0.57999999999999996</c:v>
                </c:pt>
                <c:pt idx="16623">
                  <c:v>-0.82</c:v>
                </c:pt>
                <c:pt idx="16624">
                  <c:v>-1.1000000000000001</c:v>
                </c:pt>
                <c:pt idx="16625">
                  <c:v>-1.34</c:v>
                </c:pt>
                <c:pt idx="16626">
                  <c:v>-1.5</c:v>
                </c:pt>
                <c:pt idx="16627">
                  <c:v>-1.62</c:v>
                </c:pt>
                <c:pt idx="16628">
                  <c:v>-1.62</c:v>
                </c:pt>
                <c:pt idx="16629">
                  <c:v>-1.5</c:v>
                </c:pt>
                <c:pt idx="16630">
                  <c:v>-1.42</c:v>
                </c:pt>
                <c:pt idx="16631">
                  <c:v>-1.26</c:v>
                </c:pt>
                <c:pt idx="16632">
                  <c:v>-1.1000000000000001</c:v>
                </c:pt>
                <c:pt idx="16633">
                  <c:v>-0.94</c:v>
                </c:pt>
                <c:pt idx="16634">
                  <c:v>-0.78</c:v>
                </c:pt>
                <c:pt idx="16635">
                  <c:v>-0.57999999999999996</c:v>
                </c:pt>
                <c:pt idx="16636">
                  <c:v>-0.42</c:v>
                </c:pt>
                <c:pt idx="16637">
                  <c:v>-0.3</c:v>
                </c:pt>
                <c:pt idx="16638">
                  <c:v>-0.18</c:v>
                </c:pt>
                <c:pt idx="16639">
                  <c:v>-0.14000000000000001</c:v>
                </c:pt>
                <c:pt idx="16640">
                  <c:v>-0.14000000000000001</c:v>
                </c:pt>
                <c:pt idx="16641">
                  <c:v>-0.1</c:v>
                </c:pt>
                <c:pt idx="16642">
                  <c:v>-0.06</c:v>
                </c:pt>
                <c:pt idx="16643">
                  <c:v>-0.06</c:v>
                </c:pt>
                <c:pt idx="16644">
                  <c:v>-0.02</c:v>
                </c:pt>
                <c:pt idx="16645">
                  <c:v>-0.02</c:v>
                </c:pt>
                <c:pt idx="16646">
                  <c:v>0.02</c:v>
                </c:pt>
                <c:pt idx="16647">
                  <c:v>-0.02</c:v>
                </c:pt>
                <c:pt idx="16648">
                  <c:v>0.06</c:v>
                </c:pt>
                <c:pt idx="16649">
                  <c:v>0.18</c:v>
                </c:pt>
                <c:pt idx="16650">
                  <c:v>0.18</c:v>
                </c:pt>
                <c:pt idx="16651">
                  <c:v>0.22</c:v>
                </c:pt>
                <c:pt idx="16652">
                  <c:v>0.1</c:v>
                </c:pt>
                <c:pt idx="16653">
                  <c:v>0.22</c:v>
                </c:pt>
                <c:pt idx="16654">
                  <c:v>0.22</c:v>
                </c:pt>
                <c:pt idx="16655">
                  <c:v>0.26</c:v>
                </c:pt>
                <c:pt idx="16656">
                  <c:v>0.34</c:v>
                </c:pt>
                <c:pt idx="16657">
                  <c:v>0.34</c:v>
                </c:pt>
                <c:pt idx="16658">
                  <c:v>0.34</c:v>
                </c:pt>
                <c:pt idx="16659">
                  <c:v>0.46</c:v>
                </c:pt>
                <c:pt idx="16660">
                  <c:v>0.54</c:v>
                </c:pt>
                <c:pt idx="16661">
                  <c:v>0.82</c:v>
                </c:pt>
                <c:pt idx="16662">
                  <c:v>1.3</c:v>
                </c:pt>
                <c:pt idx="16663">
                  <c:v>1.94</c:v>
                </c:pt>
                <c:pt idx="16664">
                  <c:v>2.46</c:v>
                </c:pt>
                <c:pt idx="16665">
                  <c:v>2.9</c:v>
                </c:pt>
                <c:pt idx="16666">
                  <c:v>3.22</c:v>
                </c:pt>
                <c:pt idx="16667">
                  <c:v>3.54</c:v>
                </c:pt>
                <c:pt idx="16668">
                  <c:v>3.7</c:v>
                </c:pt>
                <c:pt idx="16669">
                  <c:v>3.78</c:v>
                </c:pt>
                <c:pt idx="16670">
                  <c:v>3.58</c:v>
                </c:pt>
                <c:pt idx="16671">
                  <c:v>3.26</c:v>
                </c:pt>
                <c:pt idx="16672">
                  <c:v>2.74</c:v>
                </c:pt>
                <c:pt idx="16673">
                  <c:v>2.02</c:v>
                </c:pt>
                <c:pt idx="16674">
                  <c:v>1.26</c:v>
                </c:pt>
                <c:pt idx="16675">
                  <c:v>0.5</c:v>
                </c:pt>
                <c:pt idx="16676">
                  <c:v>-0.18</c:v>
                </c:pt>
                <c:pt idx="16677">
                  <c:v>-0.82</c:v>
                </c:pt>
                <c:pt idx="16678">
                  <c:v>-1.18</c:v>
                </c:pt>
                <c:pt idx="16679">
                  <c:v>-1.5</c:v>
                </c:pt>
                <c:pt idx="16680">
                  <c:v>-1.62</c:v>
                </c:pt>
                <c:pt idx="16681">
                  <c:v>-1.66</c:v>
                </c:pt>
                <c:pt idx="16682">
                  <c:v>-1.5</c:v>
                </c:pt>
                <c:pt idx="16683">
                  <c:v>-1.38</c:v>
                </c:pt>
                <c:pt idx="16684">
                  <c:v>-1.26</c:v>
                </c:pt>
                <c:pt idx="16685">
                  <c:v>-1.1000000000000001</c:v>
                </c:pt>
                <c:pt idx="16686">
                  <c:v>-1.06</c:v>
                </c:pt>
                <c:pt idx="16687">
                  <c:v>-0.94</c:v>
                </c:pt>
                <c:pt idx="16688">
                  <c:v>-0.94</c:v>
                </c:pt>
                <c:pt idx="16689">
                  <c:v>-0.86</c:v>
                </c:pt>
                <c:pt idx="16690">
                  <c:v>-0.86</c:v>
                </c:pt>
                <c:pt idx="16691">
                  <c:v>-0.86</c:v>
                </c:pt>
                <c:pt idx="16692">
                  <c:v>-0.78</c:v>
                </c:pt>
                <c:pt idx="16693">
                  <c:v>-0.7</c:v>
                </c:pt>
                <c:pt idx="16694">
                  <c:v>-0.62</c:v>
                </c:pt>
                <c:pt idx="16695">
                  <c:v>-0.5</c:v>
                </c:pt>
                <c:pt idx="16696">
                  <c:v>-0.46</c:v>
                </c:pt>
                <c:pt idx="16697">
                  <c:v>-0.34</c:v>
                </c:pt>
                <c:pt idx="16698">
                  <c:v>-0.26</c:v>
                </c:pt>
                <c:pt idx="16699">
                  <c:v>-0.22</c:v>
                </c:pt>
                <c:pt idx="16700">
                  <c:v>-0.14000000000000001</c:v>
                </c:pt>
                <c:pt idx="16701">
                  <c:v>-0.14000000000000001</c:v>
                </c:pt>
                <c:pt idx="16702">
                  <c:v>-0.18</c:v>
                </c:pt>
                <c:pt idx="16703">
                  <c:v>-0.18</c:v>
                </c:pt>
                <c:pt idx="16704">
                  <c:v>-0.26</c:v>
                </c:pt>
                <c:pt idx="16705">
                  <c:v>-0.18</c:v>
                </c:pt>
                <c:pt idx="16706">
                  <c:v>-0.06</c:v>
                </c:pt>
                <c:pt idx="16707">
                  <c:v>0.02</c:v>
                </c:pt>
                <c:pt idx="16708">
                  <c:v>0.14000000000000001</c:v>
                </c:pt>
                <c:pt idx="16709">
                  <c:v>0.14000000000000001</c:v>
                </c:pt>
                <c:pt idx="16710">
                  <c:v>0.18</c:v>
                </c:pt>
                <c:pt idx="16711">
                  <c:v>0.22</c:v>
                </c:pt>
                <c:pt idx="16712">
                  <c:v>0.22</c:v>
                </c:pt>
                <c:pt idx="16713">
                  <c:v>0.3</c:v>
                </c:pt>
                <c:pt idx="16714">
                  <c:v>0.26</c:v>
                </c:pt>
                <c:pt idx="16715">
                  <c:v>0.22</c:v>
                </c:pt>
                <c:pt idx="16716">
                  <c:v>0.1</c:v>
                </c:pt>
                <c:pt idx="16717">
                  <c:v>-0.18</c:v>
                </c:pt>
                <c:pt idx="16718">
                  <c:v>-0.42</c:v>
                </c:pt>
                <c:pt idx="16719">
                  <c:v>-0.62</c:v>
                </c:pt>
                <c:pt idx="16720">
                  <c:v>-0.86</c:v>
                </c:pt>
                <c:pt idx="16721">
                  <c:v>-1.1000000000000001</c:v>
                </c:pt>
                <c:pt idx="16722">
                  <c:v>-1.3</c:v>
                </c:pt>
                <c:pt idx="16723">
                  <c:v>-1.5</c:v>
                </c:pt>
                <c:pt idx="16724">
                  <c:v>-1.58</c:v>
                </c:pt>
                <c:pt idx="16725">
                  <c:v>-1.58</c:v>
                </c:pt>
                <c:pt idx="16726">
                  <c:v>-1.54</c:v>
                </c:pt>
                <c:pt idx="16727">
                  <c:v>-1.46</c:v>
                </c:pt>
                <c:pt idx="16728">
                  <c:v>-1.38</c:v>
                </c:pt>
                <c:pt idx="16729">
                  <c:v>-1.18</c:v>
                </c:pt>
                <c:pt idx="16730">
                  <c:v>-0.94</c:v>
                </c:pt>
                <c:pt idx="16731">
                  <c:v>-0.74</c:v>
                </c:pt>
                <c:pt idx="16732">
                  <c:v>-0.54</c:v>
                </c:pt>
                <c:pt idx="16733">
                  <c:v>-0.38</c:v>
                </c:pt>
                <c:pt idx="16734">
                  <c:v>-0.22</c:v>
                </c:pt>
                <c:pt idx="16735">
                  <c:v>-0.14000000000000001</c:v>
                </c:pt>
                <c:pt idx="16736">
                  <c:v>-0.14000000000000001</c:v>
                </c:pt>
                <c:pt idx="16737">
                  <c:v>-0.1</c:v>
                </c:pt>
                <c:pt idx="16738">
                  <c:v>-0.06</c:v>
                </c:pt>
                <c:pt idx="16739">
                  <c:v>-0.02</c:v>
                </c:pt>
                <c:pt idx="16740">
                  <c:v>-0.02</c:v>
                </c:pt>
                <c:pt idx="16741">
                  <c:v>0.06</c:v>
                </c:pt>
                <c:pt idx="16742">
                  <c:v>0.1</c:v>
                </c:pt>
                <c:pt idx="16743">
                  <c:v>0.14000000000000001</c:v>
                </c:pt>
                <c:pt idx="16744">
                  <c:v>0.18</c:v>
                </c:pt>
                <c:pt idx="16745">
                  <c:v>0.26</c:v>
                </c:pt>
                <c:pt idx="16746">
                  <c:v>0.3</c:v>
                </c:pt>
                <c:pt idx="16747">
                  <c:v>0.3</c:v>
                </c:pt>
                <c:pt idx="16748">
                  <c:v>0.3</c:v>
                </c:pt>
                <c:pt idx="16749">
                  <c:v>0.34</c:v>
                </c:pt>
                <c:pt idx="16750">
                  <c:v>0.26</c:v>
                </c:pt>
                <c:pt idx="16751">
                  <c:v>0.22</c:v>
                </c:pt>
                <c:pt idx="16752">
                  <c:v>0.18</c:v>
                </c:pt>
                <c:pt idx="16753">
                  <c:v>0.22</c:v>
                </c:pt>
                <c:pt idx="16754">
                  <c:v>0.26</c:v>
                </c:pt>
                <c:pt idx="16755">
                  <c:v>0.38</c:v>
                </c:pt>
                <c:pt idx="16756">
                  <c:v>0.54</c:v>
                </c:pt>
                <c:pt idx="16757">
                  <c:v>0.82</c:v>
                </c:pt>
                <c:pt idx="16758">
                  <c:v>1.18</c:v>
                </c:pt>
                <c:pt idx="16759">
                  <c:v>1.54</c:v>
                </c:pt>
                <c:pt idx="16760">
                  <c:v>1.94</c:v>
                </c:pt>
                <c:pt idx="16761">
                  <c:v>2.34</c:v>
                </c:pt>
                <c:pt idx="16762">
                  <c:v>2.78</c:v>
                </c:pt>
                <c:pt idx="16763">
                  <c:v>3.18</c:v>
                </c:pt>
                <c:pt idx="16764">
                  <c:v>3.42</c:v>
                </c:pt>
                <c:pt idx="16765">
                  <c:v>3.54</c:v>
                </c:pt>
                <c:pt idx="16766">
                  <c:v>3.5</c:v>
                </c:pt>
                <c:pt idx="16767">
                  <c:v>3.34</c:v>
                </c:pt>
                <c:pt idx="16768">
                  <c:v>2.98</c:v>
                </c:pt>
                <c:pt idx="16769">
                  <c:v>2.62</c:v>
                </c:pt>
                <c:pt idx="16770">
                  <c:v>2.14</c:v>
                </c:pt>
                <c:pt idx="16771">
                  <c:v>1.78</c:v>
                </c:pt>
                <c:pt idx="16772">
                  <c:v>1.1399999999999999</c:v>
                </c:pt>
                <c:pt idx="16773">
                  <c:v>0.38</c:v>
                </c:pt>
                <c:pt idx="16774">
                  <c:v>-0.34</c:v>
                </c:pt>
                <c:pt idx="16775">
                  <c:v>-0.86</c:v>
                </c:pt>
                <c:pt idx="16776">
                  <c:v>-1.18</c:v>
                </c:pt>
                <c:pt idx="16777">
                  <c:v>-1.34</c:v>
                </c:pt>
                <c:pt idx="16778">
                  <c:v>-1.42</c:v>
                </c:pt>
                <c:pt idx="16779">
                  <c:v>-1.46</c:v>
                </c:pt>
                <c:pt idx="16780">
                  <c:v>-1.46</c:v>
                </c:pt>
                <c:pt idx="16781">
                  <c:v>-1.42</c:v>
                </c:pt>
                <c:pt idx="16782">
                  <c:v>-1.3</c:v>
                </c:pt>
                <c:pt idx="16783">
                  <c:v>-1.1399999999999999</c:v>
                </c:pt>
                <c:pt idx="16784">
                  <c:v>-0.94</c:v>
                </c:pt>
                <c:pt idx="16785">
                  <c:v>-0.78</c:v>
                </c:pt>
                <c:pt idx="16786">
                  <c:v>-0.7</c:v>
                </c:pt>
                <c:pt idx="16787">
                  <c:v>-0.7</c:v>
                </c:pt>
                <c:pt idx="16788">
                  <c:v>-0.74</c:v>
                </c:pt>
                <c:pt idx="16789">
                  <c:v>-0.66</c:v>
                </c:pt>
                <c:pt idx="16790">
                  <c:v>-0.66</c:v>
                </c:pt>
                <c:pt idx="16791">
                  <c:v>-0.62</c:v>
                </c:pt>
                <c:pt idx="16792">
                  <c:v>-0.62</c:v>
                </c:pt>
                <c:pt idx="16793">
                  <c:v>-0.62</c:v>
                </c:pt>
                <c:pt idx="16794">
                  <c:v>-0.62</c:v>
                </c:pt>
                <c:pt idx="16795">
                  <c:v>-0.54</c:v>
                </c:pt>
                <c:pt idx="16796">
                  <c:v>-0.46</c:v>
                </c:pt>
                <c:pt idx="16797">
                  <c:v>-0.38</c:v>
                </c:pt>
                <c:pt idx="16798">
                  <c:v>-0.34</c:v>
                </c:pt>
                <c:pt idx="16799">
                  <c:v>-0.3</c:v>
                </c:pt>
                <c:pt idx="16800">
                  <c:v>-0.3</c:v>
                </c:pt>
                <c:pt idx="16801">
                  <c:v>-0.26</c:v>
                </c:pt>
                <c:pt idx="16802">
                  <c:v>-0.18</c:v>
                </c:pt>
                <c:pt idx="16803">
                  <c:v>-0.1</c:v>
                </c:pt>
                <c:pt idx="16804">
                  <c:v>-0.06</c:v>
                </c:pt>
                <c:pt idx="16805">
                  <c:v>-0.06</c:v>
                </c:pt>
                <c:pt idx="16806">
                  <c:v>0.02</c:v>
                </c:pt>
                <c:pt idx="16807">
                  <c:v>0.1</c:v>
                </c:pt>
                <c:pt idx="16808">
                  <c:v>0.14000000000000001</c:v>
                </c:pt>
                <c:pt idx="16809">
                  <c:v>0.3</c:v>
                </c:pt>
                <c:pt idx="16810">
                  <c:v>0.26</c:v>
                </c:pt>
                <c:pt idx="16811">
                  <c:v>0.22</c:v>
                </c:pt>
                <c:pt idx="16812">
                  <c:v>0.1</c:v>
                </c:pt>
                <c:pt idx="16813">
                  <c:v>-0.02</c:v>
                </c:pt>
                <c:pt idx="16814">
                  <c:v>-0.14000000000000001</c:v>
                </c:pt>
                <c:pt idx="16815">
                  <c:v>-0.34</c:v>
                </c:pt>
                <c:pt idx="16816">
                  <c:v>-0.57999999999999996</c:v>
                </c:pt>
                <c:pt idx="16817">
                  <c:v>-0.86</c:v>
                </c:pt>
                <c:pt idx="16818">
                  <c:v>-1.02</c:v>
                </c:pt>
                <c:pt idx="16819">
                  <c:v>-1.26</c:v>
                </c:pt>
                <c:pt idx="16820">
                  <c:v>-1.34</c:v>
                </c:pt>
                <c:pt idx="16821">
                  <c:v>-1.42</c:v>
                </c:pt>
                <c:pt idx="16822">
                  <c:v>-1.42</c:v>
                </c:pt>
                <c:pt idx="16823">
                  <c:v>-1.42</c:v>
                </c:pt>
                <c:pt idx="16824">
                  <c:v>-1.38</c:v>
                </c:pt>
                <c:pt idx="16825">
                  <c:v>-1.26</c:v>
                </c:pt>
                <c:pt idx="16826">
                  <c:v>-1.18</c:v>
                </c:pt>
                <c:pt idx="16827">
                  <c:v>-1.02</c:v>
                </c:pt>
                <c:pt idx="16828">
                  <c:v>-0.82</c:v>
                </c:pt>
                <c:pt idx="16829">
                  <c:v>-0.66</c:v>
                </c:pt>
                <c:pt idx="16830">
                  <c:v>-0.46</c:v>
                </c:pt>
                <c:pt idx="16831">
                  <c:v>-0.38</c:v>
                </c:pt>
                <c:pt idx="16832">
                  <c:v>-0.3</c:v>
                </c:pt>
                <c:pt idx="16833">
                  <c:v>-0.22</c:v>
                </c:pt>
                <c:pt idx="16834">
                  <c:v>-0.14000000000000001</c:v>
                </c:pt>
                <c:pt idx="16835">
                  <c:v>-0.1</c:v>
                </c:pt>
                <c:pt idx="16836">
                  <c:v>-0.1</c:v>
                </c:pt>
                <c:pt idx="16837">
                  <c:v>-0.06</c:v>
                </c:pt>
                <c:pt idx="16838">
                  <c:v>-0.1</c:v>
                </c:pt>
                <c:pt idx="16839">
                  <c:v>-0.06</c:v>
                </c:pt>
                <c:pt idx="16840">
                  <c:v>-0.1</c:v>
                </c:pt>
                <c:pt idx="16841">
                  <c:v>-0.02</c:v>
                </c:pt>
                <c:pt idx="16842">
                  <c:v>0.02</c:v>
                </c:pt>
                <c:pt idx="16843">
                  <c:v>0.06</c:v>
                </c:pt>
                <c:pt idx="16844">
                  <c:v>0.1</c:v>
                </c:pt>
                <c:pt idx="16845">
                  <c:v>0.18</c:v>
                </c:pt>
                <c:pt idx="16846">
                  <c:v>0.38</c:v>
                </c:pt>
                <c:pt idx="16847">
                  <c:v>0.74</c:v>
                </c:pt>
                <c:pt idx="16848">
                  <c:v>1.26</c:v>
                </c:pt>
                <c:pt idx="16849">
                  <c:v>1.86</c:v>
                </c:pt>
                <c:pt idx="16850">
                  <c:v>2.46</c:v>
                </c:pt>
                <c:pt idx="16851">
                  <c:v>2.98</c:v>
                </c:pt>
                <c:pt idx="16852">
                  <c:v>3.34</c:v>
                </c:pt>
                <c:pt idx="16853">
                  <c:v>3.7</c:v>
                </c:pt>
                <c:pt idx="16854">
                  <c:v>4.0199999999999996</c:v>
                </c:pt>
                <c:pt idx="16855">
                  <c:v>4.3</c:v>
                </c:pt>
                <c:pt idx="16856">
                  <c:v>4.3</c:v>
                </c:pt>
                <c:pt idx="16857">
                  <c:v>4.0599999999999996</c:v>
                </c:pt>
                <c:pt idx="16858">
                  <c:v>3.42</c:v>
                </c:pt>
                <c:pt idx="16859">
                  <c:v>2.58</c:v>
                </c:pt>
                <c:pt idx="16860">
                  <c:v>1.66</c:v>
                </c:pt>
                <c:pt idx="16861">
                  <c:v>0.74</c:v>
                </c:pt>
                <c:pt idx="16862">
                  <c:v>-0.1</c:v>
                </c:pt>
                <c:pt idx="16863">
                  <c:v>-0.74</c:v>
                </c:pt>
                <c:pt idx="16864">
                  <c:v>-1.38</c:v>
                </c:pt>
                <c:pt idx="16865">
                  <c:v>-1.82</c:v>
                </c:pt>
                <c:pt idx="16866">
                  <c:v>-2.1</c:v>
                </c:pt>
                <c:pt idx="16867">
                  <c:v>-2.2599999999999998</c:v>
                </c:pt>
                <c:pt idx="16868">
                  <c:v>-2.2200000000000002</c:v>
                </c:pt>
                <c:pt idx="16869">
                  <c:v>-1.98</c:v>
                </c:pt>
                <c:pt idx="16870">
                  <c:v>-1.7</c:v>
                </c:pt>
                <c:pt idx="16871">
                  <c:v>-1.42</c:v>
                </c:pt>
                <c:pt idx="16872">
                  <c:v>-1.18</c:v>
                </c:pt>
                <c:pt idx="16873">
                  <c:v>-1.02</c:v>
                </c:pt>
                <c:pt idx="16874">
                  <c:v>-0.86</c:v>
                </c:pt>
                <c:pt idx="16875">
                  <c:v>-0.74</c:v>
                </c:pt>
                <c:pt idx="16876">
                  <c:v>-0.7</c:v>
                </c:pt>
                <c:pt idx="16877">
                  <c:v>-0.7</c:v>
                </c:pt>
                <c:pt idx="16878">
                  <c:v>-0.66</c:v>
                </c:pt>
                <c:pt idx="16879">
                  <c:v>-0.66</c:v>
                </c:pt>
                <c:pt idx="16880">
                  <c:v>-0.57999999999999996</c:v>
                </c:pt>
                <c:pt idx="16881">
                  <c:v>-0.46</c:v>
                </c:pt>
                <c:pt idx="16882">
                  <c:v>-0.34</c:v>
                </c:pt>
                <c:pt idx="16883">
                  <c:v>-0.26</c:v>
                </c:pt>
                <c:pt idx="16884">
                  <c:v>-0.22</c:v>
                </c:pt>
                <c:pt idx="16885">
                  <c:v>-0.14000000000000001</c:v>
                </c:pt>
                <c:pt idx="16886">
                  <c:v>-0.1</c:v>
                </c:pt>
                <c:pt idx="16887">
                  <c:v>-0.1</c:v>
                </c:pt>
                <c:pt idx="16888">
                  <c:v>-0.06</c:v>
                </c:pt>
                <c:pt idx="16889">
                  <c:v>-0.06</c:v>
                </c:pt>
                <c:pt idx="16890">
                  <c:v>-0.1</c:v>
                </c:pt>
                <c:pt idx="16891">
                  <c:v>-0.06</c:v>
                </c:pt>
                <c:pt idx="16892">
                  <c:v>0.1</c:v>
                </c:pt>
                <c:pt idx="16893">
                  <c:v>0.22</c:v>
                </c:pt>
                <c:pt idx="16894">
                  <c:v>0.26</c:v>
                </c:pt>
                <c:pt idx="16895">
                  <c:v>0.38</c:v>
                </c:pt>
                <c:pt idx="16896">
                  <c:v>0.42</c:v>
                </c:pt>
                <c:pt idx="16897">
                  <c:v>0.5</c:v>
                </c:pt>
                <c:pt idx="16898">
                  <c:v>0.57999999999999996</c:v>
                </c:pt>
                <c:pt idx="16899">
                  <c:v>0.7</c:v>
                </c:pt>
                <c:pt idx="16900">
                  <c:v>0.66</c:v>
                </c:pt>
                <c:pt idx="16901">
                  <c:v>0.57999999999999996</c:v>
                </c:pt>
                <c:pt idx="16902">
                  <c:v>0.38</c:v>
                </c:pt>
                <c:pt idx="16903">
                  <c:v>0.1</c:v>
                </c:pt>
                <c:pt idx="16904">
                  <c:v>-0.14000000000000001</c:v>
                </c:pt>
                <c:pt idx="16905">
                  <c:v>-0.42</c:v>
                </c:pt>
                <c:pt idx="16906">
                  <c:v>-0.7</c:v>
                </c:pt>
                <c:pt idx="16907">
                  <c:v>-0.94</c:v>
                </c:pt>
                <c:pt idx="16908">
                  <c:v>-1.26</c:v>
                </c:pt>
                <c:pt idx="16909">
                  <c:v>-1.54</c:v>
                </c:pt>
                <c:pt idx="16910">
                  <c:v>-1.7</c:v>
                </c:pt>
                <c:pt idx="16911">
                  <c:v>-1.78</c:v>
                </c:pt>
                <c:pt idx="16912">
                  <c:v>-1.86</c:v>
                </c:pt>
                <c:pt idx="16913">
                  <c:v>-1.74</c:v>
                </c:pt>
                <c:pt idx="16914">
                  <c:v>-1.54</c:v>
                </c:pt>
                <c:pt idx="16915">
                  <c:v>-1.3</c:v>
                </c:pt>
                <c:pt idx="16916">
                  <c:v>-1.1000000000000001</c:v>
                </c:pt>
                <c:pt idx="16917">
                  <c:v>-0.86</c:v>
                </c:pt>
                <c:pt idx="16918">
                  <c:v>-0.66</c:v>
                </c:pt>
                <c:pt idx="16919">
                  <c:v>-0.38</c:v>
                </c:pt>
                <c:pt idx="16920">
                  <c:v>-0.22</c:v>
                </c:pt>
                <c:pt idx="16921">
                  <c:v>-0.1</c:v>
                </c:pt>
                <c:pt idx="16922">
                  <c:v>0.02</c:v>
                </c:pt>
                <c:pt idx="16923">
                  <c:v>0.06</c:v>
                </c:pt>
                <c:pt idx="16924">
                  <c:v>0.06</c:v>
                </c:pt>
                <c:pt idx="16925">
                  <c:v>0.02</c:v>
                </c:pt>
                <c:pt idx="16926">
                  <c:v>-0.06</c:v>
                </c:pt>
                <c:pt idx="16927">
                  <c:v>0.06</c:v>
                </c:pt>
                <c:pt idx="16928">
                  <c:v>0.02</c:v>
                </c:pt>
                <c:pt idx="16929">
                  <c:v>0.06</c:v>
                </c:pt>
                <c:pt idx="16930">
                  <c:v>0.1</c:v>
                </c:pt>
                <c:pt idx="16931">
                  <c:v>0.14000000000000001</c:v>
                </c:pt>
                <c:pt idx="16932">
                  <c:v>0.22</c:v>
                </c:pt>
                <c:pt idx="16933">
                  <c:v>0.34</c:v>
                </c:pt>
                <c:pt idx="16934">
                  <c:v>0.34</c:v>
                </c:pt>
                <c:pt idx="16935">
                  <c:v>0.38</c:v>
                </c:pt>
                <c:pt idx="16936">
                  <c:v>0.3</c:v>
                </c:pt>
                <c:pt idx="16937">
                  <c:v>0.3</c:v>
                </c:pt>
                <c:pt idx="16938">
                  <c:v>0.26</c:v>
                </c:pt>
                <c:pt idx="16939">
                  <c:v>0.26</c:v>
                </c:pt>
                <c:pt idx="16940">
                  <c:v>0.18</c:v>
                </c:pt>
                <c:pt idx="16941">
                  <c:v>0.26</c:v>
                </c:pt>
                <c:pt idx="16942">
                  <c:v>0.18</c:v>
                </c:pt>
                <c:pt idx="16943">
                  <c:v>0.3</c:v>
                </c:pt>
                <c:pt idx="16944">
                  <c:v>0.34</c:v>
                </c:pt>
                <c:pt idx="16945">
                  <c:v>0.46</c:v>
                </c:pt>
                <c:pt idx="16946">
                  <c:v>0.42</c:v>
                </c:pt>
                <c:pt idx="16947">
                  <c:v>0.54</c:v>
                </c:pt>
                <c:pt idx="16948">
                  <c:v>0.74</c:v>
                </c:pt>
                <c:pt idx="16949">
                  <c:v>1.02</c:v>
                </c:pt>
                <c:pt idx="16950">
                  <c:v>1.3</c:v>
                </c:pt>
                <c:pt idx="16951">
                  <c:v>1.58</c:v>
                </c:pt>
                <c:pt idx="16952">
                  <c:v>1.86</c:v>
                </c:pt>
                <c:pt idx="16953">
                  <c:v>2.1800000000000002</c:v>
                </c:pt>
                <c:pt idx="16954">
                  <c:v>2.54</c:v>
                </c:pt>
                <c:pt idx="16955">
                  <c:v>2.98</c:v>
                </c:pt>
                <c:pt idx="16956">
                  <c:v>3.1</c:v>
                </c:pt>
                <c:pt idx="16957">
                  <c:v>3.18</c:v>
                </c:pt>
                <c:pt idx="16958">
                  <c:v>3.14</c:v>
                </c:pt>
                <c:pt idx="16959">
                  <c:v>3.1</c:v>
                </c:pt>
                <c:pt idx="16960">
                  <c:v>2.78</c:v>
                </c:pt>
                <c:pt idx="16961">
                  <c:v>2.34</c:v>
                </c:pt>
                <c:pt idx="16962">
                  <c:v>1.86</c:v>
                </c:pt>
                <c:pt idx="16963">
                  <c:v>1.3</c:v>
                </c:pt>
                <c:pt idx="16964">
                  <c:v>0.57999999999999996</c:v>
                </c:pt>
                <c:pt idx="16965">
                  <c:v>-0.06</c:v>
                </c:pt>
                <c:pt idx="16966">
                  <c:v>-0.62</c:v>
                </c:pt>
                <c:pt idx="16967">
                  <c:v>-0.98</c:v>
                </c:pt>
                <c:pt idx="16968">
                  <c:v>-1.22</c:v>
                </c:pt>
                <c:pt idx="16969">
                  <c:v>-1.38</c:v>
                </c:pt>
                <c:pt idx="16970">
                  <c:v>-1.46</c:v>
                </c:pt>
                <c:pt idx="16971">
                  <c:v>-1.5</c:v>
                </c:pt>
                <c:pt idx="16972">
                  <c:v>-1.46</c:v>
                </c:pt>
                <c:pt idx="16973">
                  <c:v>-1.3</c:v>
                </c:pt>
                <c:pt idx="16974">
                  <c:v>-1.1000000000000001</c:v>
                </c:pt>
                <c:pt idx="16975">
                  <c:v>-0.9</c:v>
                </c:pt>
                <c:pt idx="16976">
                  <c:v>-0.82</c:v>
                </c:pt>
                <c:pt idx="16977">
                  <c:v>-0.7</c:v>
                </c:pt>
                <c:pt idx="16978">
                  <c:v>-0.7</c:v>
                </c:pt>
                <c:pt idx="16979">
                  <c:v>-0.7</c:v>
                </c:pt>
                <c:pt idx="16980">
                  <c:v>-0.78</c:v>
                </c:pt>
                <c:pt idx="16981">
                  <c:v>-0.7</c:v>
                </c:pt>
                <c:pt idx="16982">
                  <c:v>-0.62</c:v>
                </c:pt>
                <c:pt idx="16983">
                  <c:v>-0.66</c:v>
                </c:pt>
                <c:pt idx="16984">
                  <c:v>-0.66</c:v>
                </c:pt>
                <c:pt idx="16985">
                  <c:v>-0.57999999999999996</c:v>
                </c:pt>
                <c:pt idx="16986">
                  <c:v>-0.54</c:v>
                </c:pt>
                <c:pt idx="16987">
                  <c:v>-0.46</c:v>
                </c:pt>
                <c:pt idx="16988">
                  <c:v>-0.5</c:v>
                </c:pt>
                <c:pt idx="16989">
                  <c:v>-0.38</c:v>
                </c:pt>
                <c:pt idx="16990">
                  <c:v>-0.34</c:v>
                </c:pt>
                <c:pt idx="16991">
                  <c:v>-0.34</c:v>
                </c:pt>
                <c:pt idx="16992">
                  <c:v>-0.34</c:v>
                </c:pt>
                <c:pt idx="16993">
                  <c:v>-0.3</c:v>
                </c:pt>
                <c:pt idx="16994">
                  <c:v>-0.3</c:v>
                </c:pt>
                <c:pt idx="16995">
                  <c:v>-0.18</c:v>
                </c:pt>
                <c:pt idx="16996">
                  <c:v>-0.14000000000000001</c:v>
                </c:pt>
                <c:pt idx="16997">
                  <c:v>-0.1</c:v>
                </c:pt>
                <c:pt idx="16998">
                  <c:v>-0.06</c:v>
                </c:pt>
                <c:pt idx="16999">
                  <c:v>0.02</c:v>
                </c:pt>
                <c:pt idx="17000">
                  <c:v>0.06</c:v>
                </c:pt>
                <c:pt idx="17001">
                  <c:v>0.06</c:v>
                </c:pt>
                <c:pt idx="17002">
                  <c:v>0.06</c:v>
                </c:pt>
                <c:pt idx="17003">
                  <c:v>-0.02</c:v>
                </c:pt>
                <c:pt idx="17004">
                  <c:v>-0.06</c:v>
                </c:pt>
                <c:pt idx="17005">
                  <c:v>-0.18</c:v>
                </c:pt>
                <c:pt idx="17006">
                  <c:v>-0.3</c:v>
                </c:pt>
                <c:pt idx="17007">
                  <c:v>-0.5</c:v>
                </c:pt>
                <c:pt idx="17008">
                  <c:v>-0.7</c:v>
                </c:pt>
                <c:pt idx="17009">
                  <c:v>-0.86</c:v>
                </c:pt>
                <c:pt idx="17010">
                  <c:v>-1.02</c:v>
                </c:pt>
                <c:pt idx="17011">
                  <c:v>-1.18</c:v>
                </c:pt>
                <c:pt idx="17012">
                  <c:v>-1.3</c:v>
                </c:pt>
                <c:pt idx="17013">
                  <c:v>-1.38</c:v>
                </c:pt>
                <c:pt idx="17014">
                  <c:v>-1.34</c:v>
                </c:pt>
                <c:pt idx="17015">
                  <c:v>-1.34</c:v>
                </c:pt>
                <c:pt idx="17016">
                  <c:v>-1.3</c:v>
                </c:pt>
                <c:pt idx="17017">
                  <c:v>-1.22</c:v>
                </c:pt>
                <c:pt idx="17018">
                  <c:v>-1.02</c:v>
                </c:pt>
                <c:pt idx="17019">
                  <c:v>-0.82</c:v>
                </c:pt>
                <c:pt idx="17020">
                  <c:v>-0.66</c:v>
                </c:pt>
                <c:pt idx="17021">
                  <c:v>-0.46</c:v>
                </c:pt>
                <c:pt idx="17022">
                  <c:v>-0.38</c:v>
                </c:pt>
                <c:pt idx="17023">
                  <c:v>-0.18</c:v>
                </c:pt>
                <c:pt idx="17024">
                  <c:v>-0.14000000000000001</c:v>
                </c:pt>
                <c:pt idx="17025">
                  <c:v>-0.1</c:v>
                </c:pt>
                <c:pt idx="17026">
                  <c:v>-0.1</c:v>
                </c:pt>
                <c:pt idx="17027">
                  <c:v>-0.06</c:v>
                </c:pt>
                <c:pt idx="17028">
                  <c:v>-0.1</c:v>
                </c:pt>
                <c:pt idx="17029">
                  <c:v>-0.1</c:v>
                </c:pt>
                <c:pt idx="17030">
                  <c:v>-0.1</c:v>
                </c:pt>
                <c:pt idx="17031">
                  <c:v>-0.06</c:v>
                </c:pt>
                <c:pt idx="17032">
                  <c:v>-0.06</c:v>
                </c:pt>
                <c:pt idx="17033">
                  <c:v>-0.02</c:v>
                </c:pt>
                <c:pt idx="17034">
                  <c:v>0.06</c:v>
                </c:pt>
                <c:pt idx="17035">
                  <c:v>0.22</c:v>
                </c:pt>
                <c:pt idx="17036">
                  <c:v>0.5</c:v>
                </c:pt>
                <c:pt idx="17037">
                  <c:v>1.02</c:v>
                </c:pt>
                <c:pt idx="17038">
                  <c:v>1.54</c:v>
                </c:pt>
                <c:pt idx="17039">
                  <c:v>2.1</c:v>
                </c:pt>
                <c:pt idx="17040">
                  <c:v>2.46</c:v>
                </c:pt>
                <c:pt idx="17041">
                  <c:v>2.9</c:v>
                </c:pt>
                <c:pt idx="17042">
                  <c:v>3.26</c:v>
                </c:pt>
                <c:pt idx="17043">
                  <c:v>3.62</c:v>
                </c:pt>
                <c:pt idx="17044">
                  <c:v>3.98</c:v>
                </c:pt>
                <c:pt idx="17045">
                  <c:v>4.1399999999999997</c:v>
                </c:pt>
                <c:pt idx="17046">
                  <c:v>4.0999999999999996</c:v>
                </c:pt>
                <c:pt idx="17047">
                  <c:v>3.86</c:v>
                </c:pt>
                <c:pt idx="17048">
                  <c:v>3.38</c:v>
                </c:pt>
                <c:pt idx="17049">
                  <c:v>2.86</c:v>
                </c:pt>
                <c:pt idx="17050">
                  <c:v>2.14</c:v>
                </c:pt>
                <c:pt idx="17051">
                  <c:v>1.34</c:v>
                </c:pt>
                <c:pt idx="17052">
                  <c:v>0.38</c:v>
                </c:pt>
                <c:pt idx="17053">
                  <c:v>-0.34</c:v>
                </c:pt>
                <c:pt idx="17054">
                  <c:v>-0.94</c:v>
                </c:pt>
                <c:pt idx="17055">
                  <c:v>-1.38</c:v>
                </c:pt>
                <c:pt idx="17056">
                  <c:v>-1.82</c:v>
                </c:pt>
                <c:pt idx="17057">
                  <c:v>-1.98</c:v>
                </c:pt>
                <c:pt idx="17058">
                  <c:v>-2.14</c:v>
                </c:pt>
                <c:pt idx="17059">
                  <c:v>-2.14</c:v>
                </c:pt>
                <c:pt idx="17060">
                  <c:v>-2.06</c:v>
                </c:pt>
                <c:pt idx="17061">
                  <c:v>-1.94</c:v>
                </c:pt>
                <c:pt idx="17062">
                  <c:v>-1.7</c:v>
                </c:pt>
                <c:pt idx="17063">
                  <c:v>-1.34</c:v>
                </c:pt>
                <c:pt idx="17064">
                  <c:v>-1.1000000000000001</c:v>
                </c:pt>
                <c:pt idx="17065">
                  <c:v>-1.02</c:v>
                </c:pt>
                <c:pt idx="17066">
                  <c:v>-0.86</c:v>
                </c:pt>
                <c:pt idx="17067">
                  <c:v>-0.78</c:v>
                </c:pt>
                <c:pt idx="17068">
                  <c:v>-0.7</c:v>
                </c:pt>
                <c:pt idx="17069">
                  <c:v>-0.57999999999999996</c:v>
                </c:pt>
                <c:pt idx="17070">
                  <c:v>-0.5</c:v>
                </c:pt>
                <c:pt idx="17071">
                  <c:v>-0.5</c:v>
                </c:pt>
                <c:pt idx="17072">
                  <c:v>-0.42</c:v>
                </c:pt>
                <c:pt idx="17073">
                  <c:v>-0.34</c:v>
                </c:pt>
                <c:pt idx="17074">
                  <c:v>-0.3</c:v>
                </c:pt>
                <c:pt idx="17075">
                  <c:v>-0.22</c:v>
                </c:pt>
                <c:pt idx="17076">
                  <c:v>-0.22</c:v>
                </c:pt>
                <c:pt idx="17077">
                  <c:v>-0.22</c:v>
                </c:pt>
                <c:pt idx="17078">
                  <c:v>-0.18</c:v>
                </c:pt>
                <c:pt idx="17079">
                  <c:v>-0.14000000000000001</c:v>
                </c:pt>
                <c:pt idx="17080">
                  <c:v>-0.06</c:v>
                </c:pt>
                <c:pt idx="17081">
                  <c:v>0.02</c:v>
                </c:pt>
                <c:pt idx="17082">
                  <c:v>0.06</c:v>
                </c:pt>
                <c:pt idx="17083">
                  <c:v>0.18</c:v>
                </c:pt>
                <c:pt idx="17084">
                  <c:v>0.26</c:v>
                </c:pt>
                <c:pt idx="17085">
                  <c:v>0.3</c:v>
                </c:pt>
                <c:pt idx="17086">
                  <c:v>0.34</c:v>
                </c:pt>
                <c:pt idx="17087">
                  <c:v>0.46</c:v>
                </c:pt>
                <c:pt idx="17088">
                  <c:v>0.54</c:v>
                </c:pt>
                <c:pt idx="17089">
                  <c:v>0.62</c:v>
                </c:pt>
                <c:pt idx="17090">
                  <c:v>0.57999999999999996</c:v>
                </c:pt>
                <c:pt idx="17091">
                  <c:v>0.54</c:v>
                </c:pt>
                <c:pt idx="17092">
                  <c:v>0.38</c:v>
                </c:pt>
                <c:pt idx="17093">
                  <c:v>0.14000000000000001</c:v>
                </c:pt>
                <c:pt idx="17094">
                  <c:v>-0.14000000000000001</c:v>
                </c:pt>
                <c:pt idx="17095">
                  <c:v>-0.38</c:v>
                </c:pt>
                <c:pt idx="17096">
                  <c:v>-0.7</c:v>
                </c:pt>
                <c:pt idx="17097">
                  <c:v>-0.9</c:v>
                </c:pt>
                <c:pt idx="17098">
                  <c:v>-1.1399999999999999</c:v>
                </c:pt>
                <c:pt idx="17099">
                  <c:v>-1.38</c:v>
                </c:pt>
                <c:pt idx="17100">
                  <c:v>-1.58</c:v>
                </c:pt>
                <c:pt idx="17101">
                  <c:v>-1.66</c:v>
                </c:pt>
                <c:pt idx="17102">
                  <c:v>-1.62</c:v>
                </c:pt>
                <c:pt idx="17103">
                  <c:v>-1.66</c:v>
                </c:pt>
                <c:pt idx="17104">
                  <c:v>-1.66</c:v>
                </c:pt>
                <c:pt idx="17105">
                  <c:v>-1.46</c:v>
                </c:pt>
                <c:pt idx="17106">
                  <c:v>-1.22</c:v>
                </c:pt>
                <c:pt idx="17107">
                  <c:v>-0.98</c:v>
                </c:pt>
                <c:pt idx="17108">
                  <c:v>-0.82</c:v>
                </c:pt>
                <c:pt idx="17109">
                  <c:v>-0.57999999999999996</c:v>
                </c:pt>
                <c:pt idx="17110">
                  <c:v>-0.46</c:v>
                </c:pt>
                <c:pt idx="17111">
                  <c:v>-0.3</c:v>
                </c:pt>
                <c:pt idx="17112">
                  <c:v>-0.18</c:v>
                </c:pt>
                <c:pt idx="17113">
                  <c:v>-0.06</c:v>
                </c:pt>
                <c:pt idx="17114">
                  <c:v>0.02</c:v>
                </c:pt>
                <c:pt idx="17115">
                  <c:v>0.14000000000000001</c:v>
                </c:pt>
                <c:pt idx="17116">
                  <c:v>0.06</c:v>
                </c:pt>
                <c:pt idx="17117">
                  <c:v>0.1</c:v>
                </c:pt>
                <c:pt idx="17118">
                  <c:v>0.06</c:v>
                </c:pt>
                <c:pt idx="17119">
                  <c:v>0.14000000000000001</c:v>
                </c:pt>
                <c:pt idx="17120">
                  <c:v>0.14000000000000001</c:v>
                </c:pt>
                <c:pt idx="17121">
                  <c:v>0.18</c:v>
                </c:pt>
                <c:pt idx="17122">
                  <c:v>0.18</c:v>
                </c:pt>
                <c:pt idx="17123">
                  <c:v>0.22</c:v>
                </c:pt>
                <c:pt idx="17124">
                  <c:v>0.22</c:v>
                </c:pt>
                <c:pt idx="17125">
                  <c:v>0.26</c:v>
                </c:pt>
                <c:pt idx="17126">
                  <c:v>0.3</c:v>
                </c:pt>
                <c:pt idx="17127">
                  <c:v>0.34</c:v>
                </c:pt>
                <c:pt idx="17128">
                  <c:v>0.3</c:v>
                </c:pt>
                <c:pt idx="17129">
                  <c:v>0.3</c:v>
                </c:pt>
                <c:pt idx="17130">
                  <c:v>0.3</c:v>
                </c:pt>
                <c:pt idx="17131">
                  <c:v>0.3</c:v>
                </c:pt>
                <c:pt idx="17132">
                  <c:v>0.34</c:v>
                </c:pt>
                <c:pt idx="17133">
                  <c:v>0.46</c:v>
                </c:pt>
                <c:pt idx="17134">
                  <c:v>0.82</c:v>
                </c:pt>
                <c:pt idx="17135">
                  <c:v>1.34</c:v>
                </c:pt>
                <c:pt idx="17136">
                  <c:v>1.98</c:v>
                </c:pt>
                <c:pt idx="17137">
                  <c:v>2.5</c:v>
                </c:pt>
                <c:pt idx="17138">
                  <c:v>2.94</c:v>
                </c:pt>
                <c:pt idx="17139">
                  <c:v>3.26</c:v>
                </c:pt>
                <c:pt idx="17140">
                  <c:v>3.5</c:v>
                </c:pt>
                <c:pt idx="17141">
                  <c:v>3.66</c:v>
                </c:pt>
                <c:pt idx="17142">
                  <c:v>3.62</c:v>
                </c:pt>
                <c:pt idx="17143">
                  <c:v>3.58</c:v>
                </c:pt>
                <c:pt idx="17144">
                  <c:v>3.18</c:v>
                </c:pt>
                <c:pt idx="17145">
                  <c:v>2.7</c:v>
                </c:pt>
                <c:pt idx="17146">
                  <c:v>1.94</c:v>
                </c:pt>
                <c:pt idx="17147">
                  <c:v>1.1399999999999999</c:v>
                </c:pt>
                <c:pt idx="17148">
                  <c:v>0.34</c:v>
                </c:pt>
                <c:pt idx="17149">
                  <c:v>-0.3</c:v>
                </c:pt>
                <c:pt idx="17150">
                  <c:v>-0.78</c:v>
                </c:pt>
                <c:pt idx="17151">
                  <c:v>-1.1000000000000001</c:v>
                </c:pt>
                <c:pt idx="17152">
                  <c:v>-1.22</c:v>
                </c:pt>
                <c:pt idx="17153">
                  <c:v>-1.3</c:v>
                </c:pt>
                <c:pt idx="17154">
                  <c:v>-1.34</c:v>
                </c:pt>
                <c:pt idx="17155">
                  <c:v>-1.26</c:v>
                </c:pt>
                <c:pt idx="17156">
                  <c:v>-1.22</c:v>
                </c:pt>
                <c:pt idx="17157">
                  <c:v>-1.06</c:v>
                </c:pt>
                <c:pt idx="17158">
                  <c:v>-0.98</c:v>
                </c:pt>
                <c:pt idx="17159">
                  <c:v>-0.82</c:v>
                </c:pt>
                <c:pt idx="17160">
                  <c:v>-0.82</c:v>
                </c:pt>
                <c:pt idx="17161">
                  <c:v>-0.7</c:v>
                </c:pt>
                <c:pt idx="17162">
                  <c:v>-0.7</c:v>
                </c:pt>
                <c:pt idx="17163">
                  <c:v>-0.74</c:v>
                </c:pt>
                <c:pt idx="17164">
                  <c:v>-0.82</c:v>
                </c:pt>
                <c:pt idx="17165">
                  <c:v>-0.82</c:v>
                </c:pt>
                <c:pt idx="17166">
                  <c:v>-0.74</c:v>
                </c:pt>
                <c:pt idx="17167">
                  <c:v>-0.7</c:v>
                </c:pt>
                <c:pt idx="17168">
                  <c:v>-0.57999999999999996</c:v>
                </c:pt>
                <c:pt idx="17169">
                  <c:v>-0.5</c:v>
                </c:pt>
                <c:pt idx="17170">
                  <c:v>-0.5</c:v>
                </c:pt>
                <c:pt idx="17171">
                  <c:v>-0.42</c:v>
                </c:pt>
                <c:pt idx="17172">
                  <c:v>-0.38</c:v>
                </c:pt>
                <c:pt idx="17173">
                  <c:v>-0.3</c:v>
                </c:pt>
                <c:pt idx="17174">
                  <c:v>-0.3</c:v>
                </c:pt>
                <c:pt idx="17175">
                  <c:v>-0.34</c:v>
                </c:pt>
                <c:pt idx="17176">
                  <c:v>-0.42</c:v>
                </c:pt>
                <c:pt idx="17177">
                  <c:v>-0.3</c:v>
                </c:pt>
                <c:pt idx="17178">
                  <c:v>-0.22</c:v>
                </c:pt>
                <c:pt idx="17179">
                  <c:v>-0.14000000000000001</c:v>
                </c:pt>
                <c:pt idx="17180">
                  <c:v>-0.06</c:v>
                </c:pt>
                <c:pt idx="17181">
                  <c:v>0.06</c:v>
                </c:pt>
                <c:pt idx="17182">
                  <c:v>0.06</c:v>
                </c:pt>
                <c:pt idx="17183">
                  <c:v>0.14000000000000001</c:v>
                </c:pt>
                <c:pt idx="17184">
                  <c:v>0.22</c:v>
                </c:pt>
                <c:pt idx="17185">
                  <c:v>0.3</c:v>
                </c:pt>
                <c:pt idx="17186">
                  <c:v>0.34</c:v>
                </c:pt>
                <c:pt idx="17187">
                  <c:v>0.38</c:v>
                </c:pt>
                <c:pt idx="17188">
                  <c:v>0.26</c:v>
                </c:pt>
                <c:pt idx="17189">
                  <c:v>0.06</c:v>
                </c:pt>
                <c:pt idx="17190">
                  <c:v>-0.18</c:v>
                </c:pt>
                <c:pt idx="17191">
                  <c:v>-0.5</c:v>
                </c:pt>
                <c:pt idx="17192">
                  <c:v>-0.74</c:v>
                </c:pt>
                <c:pt idx="17193">
                  <c:v>-0.98</c:v>
                </c:pt>
                <c:pt idx="17194">
                  <c:v>-1.1399999999999999</c:v>
                </c:pt>
                <c:pt idx="17195">
                  <c:v>-1.3</c:v>
                </c:pt>
                <c:pt idx="17196">
                  <c:v>-1.46</c:v>
                </c:pt>
                <c:pt idx="17197">
                  <c:v>-1.58</c:v>
                </c:pt>
                <c:pt idx="17198">
                  <c:v>-1.58</c:v>
                </c:pt>
                <c:pt idx="17199">
                  <c:v>-1.58</c:v>
                </c:pt>
                <c:pt idx="17200">
                  <c:v>-1.5</c:v>
                </c:pt>
                <c:pt idx="17201">
                  <c:v>-1.3</c:v>
                </c:pt>
                <c:pt idx="17202">
                  <c:v>-1.06</c:v>
                </c:pt>
                <c:pt idx="17203">
                  <c:v>-0.82</c:v>
                </c:pt>
                <c:pt idx="17204">
                  <c:v>-0.57999999999999996</c:v>
                </c:pt>
                <c:pt idx="17205">
                  <c:v>-0.46</c:v>
                </c:pt>
                <c:pt idx="17206">
                  <c:v>-0.38</c:v>
                </c:pt>
                <c:pt idx="17207">
                  <c:v>-0.22</c:v>
                </c:pt>
                <c:pt idx="17208">
                  <c:v>-0.18</c:v>
                </c:pt>
                <c:pt idx="17209">
                  <c:v>-0.14000000000000001</c:v>
                </c:pt>
                <c:pt idx="17210">
                  <c:v>-0.18</c:v>
                </c:pt>
                <c:pt idx="17211">
                  <c:v>-0.14000000000000001</c:v>
                </c:pt>
                <c:pt idx="17212">
                  <c:v>-0.18</c:v>
                </c:pt>
                <c:pt idx="17213">
                  <c:v>-0.14000000000000001</c:v>
                </c:pt>
                <c:pt idx="17214">
                  <c:v>-0.1</c:v>
                </c:pt>
                <c:pt idx="17215">
                  <c:v>-0.06</c:v>
                </c:pt>
                <c:pt idx="17216">
                  <c:v>-0.06</c:v>
                </c:pt>
                <c:pt idx="17217">
                  <c:v>0.06</c:v>
                </c:pt>
                <c:pt idx="17218">
                  <c:v>0.1</c:v>
                </c:pt>
                <c:pt idx="17219">
                  <c:v>0.14000000000000001</c:v>
                </c:pt>
                <c:pt idx="17220">
                  <c:v>0.18</c:v>
                </c:pt>
                <c:pt idx="17221">
                  <c:v>0.26</c:v>
                </c:pt>
                <c:pt idx="17222">
                  <c:v>0.26</c:v>
                </c:pt>
                <c:pt idx="17223">
                  <c:v>0.26</c:v>
                </c:pt>
                <c:pt idx="17224">
                  <c:v>0.26</c:v>
                </c:pt>
                <c:pt idx="17225">
                  <c:v>0.26</c:v>
                </c:pt>
                <c:pt idx="17226">
                  <c:v>0.26</c:v>
                </c:pt>
                <c:pt idx="17227">
                  <c:v>0.42</c:v>
                </c:pt>
                <c:pt idx="17228">
                  <c:v>0.54</c:v>
                </c:pt>
                <c:pt idx="17229">
                  <c:v>0.98</c:v>
                </c:pt>
                <c:pt idx="17230">
                  <c:v>1.42</c:v>
                </c:pt>
                <c:pt idx="17231">
                  <c:v>1.98</c:v>
                </c:pt>
                <c:pt idx="17232">
                  <c:v>2.46</c:v>
                </c:pt>
                <c:pt idx="17233">
                  <c:v>2.82</c:v>
                </c:pt>
                <c:pt idx="17234">
                  <c:v>3.14</c:v>
                </c:pt>
                <c:pt idx="17235">
                  <c:v>3.5</c:v>
                </c:pt>
                <c:pt idx="17236">
                  <c:v>3.66</c:v>
                </c:pt>
                <c:pt idx="17237">
                  <c:v>3.7</c:v>
                </c:pt>
                <c:pt idx="17238">
                  <c:v>3.58</c:v>
                </c:pt>
                <c:pt idx="17239">
                  <c:v>3.38</c:v>
                </c:pt>
                <c:pt idx="17240">
                  <c:v>3.02</c:v>
                </c:pt>
                <c:pt idx="17241">
                  <c:v>2.58</c:v>
                </c:pt>
                <c:pt idx="17242">
                  <c:v>1.94</c:v>
                </c:pt>
                <c:pt idx="17243">
                  <c:v>1.38</c:v>
                </c:pt>
                <c:pt idx="17244">
                  <c:v>0.7</c:v>
                </c:pt>
                <c:pt idx="17245">
                  <c:v>0.02</c:v>
                </c:pt>
                <c:pt idx="17246">
                  <c:v>-0.57999999999999996</c:v>
                </c:pt>
                <c:pt idx="17247">
                  <c:v>-0.98</c:v>
                </c:pt>
                <c:pt idx="17248">
                  <c:v>-1.26</c:v>
                </c:pt>
                <c:pt idx="17249">
                  <c:v>-1.42</c:v>
                </c:pt>
                <c:pt idx="17250">
                  <c:v>-1.5</c:v>
                </c:pt>
                <c:pt idx="17251">
                  <c:v>-1.54</c:v>
                </c:pt>
                <c:pt idx="17252">
                  <c:v>-1.58</c:v>
                </c:pt>
                <c:pt idx="17253">
                  <c:v>-1.62</c:v>
                </c:pt>
                <c:pt idx="17254">
                  <c:v>-1.46</c:v>
                </c:pt>
                <c:pt idx="17255">
                  <c:v>-1.26</c:v>
                </c:pt>
                <c:pt idx="17256">
                  <c:v>-1.02</c:v>
                </c:pt>
                <c:pt idx="17257">
                  <c:v>-0.86</c:v>
                </c:pt>
                <c:pt idx="17258">
                  <c:v>-0.78</c:v>
                </c:pt>
                <c:pt idx="17259">
                  <c:v>-0.7</c:v>
                </c:pt>
                <c:pt idx="17260">
                  <c:v>-0.7</c:v>
                </c:pt>
                <c:pt idx="17261">
                  <c:v>-0.66</c:v>
                </c:pt>
                <c:pt idx="17262">
                  <c:v>-0.62</c:v>
                </c:pt>
                <c:pt idx="17263">
                  <c:v>-0.57999999999999996</c:v>
                </c:pt>
                <c:pt idx="17264">
                  <c:v>-0.62</c:v>
                </c:pt>
                <c:pt idx="17265">
                  <c:v>-0.54</c:v>
                </c:pt>
                <c:pt idx="17266">
                  <c:v>-0.57999999999999996</c:v>
                </c:pt>
                <c:pt idx="17267">
                  <c:v>-0.54</c:v>
                </c:pt>
                <c:pt idx="17268">
                  <c:v>-0.38</c:v>
                </c:pt>
                <c:pt idx="17269">
                  <c:v>-0.3</c:v>
                </c:pt>
                <c:pt idx="17270">
                  <c:v>-0.3</c:v>
                </c:pt>
                <c:pt idx="17271">
                  <c:v>-0.18</c:v>
                </c:pt>
                <c:pt idx="17272">
                  <c:v>-0.18</c:v>
                </c:pt>
                <c:pt idx="17273">
                  <c:v>-0.14000000000000001</c:v>
                </c:pt>
                <c:pt idx="17274">
                  <c:v>-0.02</c:v>
                </c:pt>
                <c:pt idx="17275">
                  <c:v>-0.06</c:v>
                </c:pt>
                <c:pt idx="17276">
                  <c:v>-0.02</c:v>
                </c:pt>
                <c:pt idx="17277">
                  <c:v>-0.02</c:v>
                </c:pt>
                <c:pt idx="17278">
                  <c:v>0.1</c:v>
                </c:pt>
                <c:pt idx="17279">
                  <c:v>0.22</c:v>
                </c:pt>
                <c:pt idx="17280">
                  <c:v>0.26</c:v>
                </c:pt>
                <c:pt idx="17281">
                  <c:v>0.34</c:v>
                </c:pt>
                <c:pt idx="17282">
                  <c:v>0.3</c:v>
                </c:pt>
                <c:pt idx="17283">
                  <c:v>0.26</c:v>
                </c:pt>
                <c:pt idx="17284">
                  <c:v>0.14000000000000001</c:v>
                </c:pt>
                <c:pt idx="17285">
                  <c:v>0.02</c:v>
                </c:pt>
                <c:pt idx="17286">
                  <c:v>-0.3</c:v>
                </c:pt>
                <c:pt idx="17287">
                  <c:v>-0.54</c:v>
                </c:pt>
                <c:pt idx="17288">
                  <c:v>-0.78</c:v>
                </c:pt>
                <c:pt idx="17289">
                  <c:v>-0.98</c:v>
                </c:pt>
                <c:pt idx="17290">
                  <c:v>-1.26</c:v>
                </c:pt>
                <c:pt idx="17291">
                  <c:v>-1.38</c:v>
                </c:pt>
                <c:pt idx="17292">
                  <c:v>-1.5</c:v>
                </c:pt>
                <c:pt idx="17293">
                  <c:v>-1.54</c:v>
                </c:pt>
                <c:pt idx="17294">
                  <c:v>-1.54</c:v>
                </c:pt>
                <c:pt idx="17295">
                  <c:v>-1.42</c:v>
                </c:pt>
                <c:pt idx="17296">
                  <c:v>-1.38</c:v>
                </c:pt>
                <c:pt idx="17297">
                  <c:v>-1.26</c:v>
                </c:pt>
                <c:pt idx="17298">
                  <c:v>-1.06</c:v>
                </c:pt>
                <c:pt idx="17299">
                  <c:v>-0.9</c:v>
                </c:pt>
                <c:pt idx="17300">
                  <c:v>-0.74</c:v>
                </c:pt>
                <c:pt idx="17301">
                  <c:v>-0.54</c:v>
                </c:pt>
                <c:pt idx="17302">
                  <c:v>-0.38</c:v>
                </c:pt>
                <c:pt idx="17303">
                  <c:v>-0.3</c:v>
                </c:pt>
                <c:pt idx="17304">
                  <c:v>-0.26</c:v>
                </c:pt>
                <c:pt idx="17305">
                  <c:v>-0.26</c:v>
                </c:pt>
                <c:pt idx="17306">
                  <c:v>-0.18</c:v>
                </c:pt>
                <c:pt idx="17307">
                  <c:v>-0.06</c:v>
                </c:pt>
                <c:pt idx="17308">
                  <c:v>-0.1</c:v>
                </c:pt>
                <c:pt idx="17309">
                  <c:v>-0.1</c:v>
                </c:pt>
                <c:pt idx="17310">
                  <c:v>-0.1</c:v>
                </c:pt>
                <c:pt idx="17311">
                  <c:v>-0.06</c:v>
                </c:pt>
                <c:pt idx="17312">
                  <c:v>-0.1</c:v>
                </c:pt>
                <c:pt idx="17313">
                  <c:v>-0.02</c:v>
                </c:pt>
                <c:pt idx="17314">
                  <c:v>0.06</c:v>
                </c:pt>
                <c:pt idx="17315">
                  <c:v>0.06</c:v>
                </c:pt>
                <c:pt idx="17316">
                  <c:v>0.1</c:v>
                </c:pt>
                <c:pt idx="17317">
                  <c:v>0.18</c:v>
                </c:pt>
                <c:pt idx="17318">
                  <c:v>0.54</c:v>
                </c:pt>
                <c:pt idx="17319">
                  <c:v>1.1399999999999999</c:v>
                </c:pt>
                <c:pt idx="17320">
                  <c:v>1.66</c:v>
                </c:pt>
                <c:pt idx="17321">
                  <c:v>2.2999999999999998</c:v>
                </c:pt>
                <c:pt idx="17322">
                  <c:v>2.82</c:v>
                </c:pt>
                <c:pt idx="17323">
                  <c:v>3.34</c:v>
                </c:pt>
                <c:pt idx="17324">
                  <c:v>3.7</c:v>
                </c:pt>
                <c:pt idx="17325">
                  <c:v>3.98</c:v>
                </c:pt>
                <c:pt idx="17326">
                  <c:v>4.18</c:v>
                </c:pt>
                <c:pt idx="17327">
                  <c:v>4.34</c:v>
                </c:pt>
                <c:pt idx="17328">
                  <c:v>4.18</c:v>
                </c:pt>
                <c:pt idx="17329">
                  <c:v>3.78</c:v>
                </c:pt>
                <c:pt idx="17330">
                  <c:v>3.26</c:v>
                </c:pt>
                <c:pt idx="17331">
                  <c:v>2.5</c:v>
                </c:pt>
                <c:pt idx="17332">
                  <c:v>1.46</c:v>
                </c:pt>
                <c:pt idx="17333">
                  <c:v>0.5</c:v>
                </c:pt>
                <c:pt idx="17334">
                  <c:v>-0.3</c:v>
                </c:pt>
                <c:pt idx="17335">
                  <c:v>-0.9</c:v>
                </c:pt>
                <c:pt idx="17336">
                  <c:v>-1.5</c:v>
                </c:pt>
                <c:pt idx="17337">
                  <c:v>-1.86</c:v>
                </c:pt>
                <c:pt idx="17338">
                  <c:v>-2.06</c:v>
                </c:pt>
                <c:pt idx="17339">
                  <c:v>-2.2200000000000002</c:v>
                </c:pt>
                <c:pt idx="17340">
                  <c:v>-2.2200000000000002</c:v>
                </c:pt>
                <c:pt idx="17341">
                  <c:v>-2.14</c:v>
                </c:pt>
                <c:pt idx="17342">
                  <c:v>-1.86</c:v>
                </c:pt>
                <c:pt idx="17343">
                  <c:v>-1.58</c:v>
                </c:pt>
                <c:pt idx="17344">
                  <c:v>-1.34</c:v>
                </c:pt>
                <c:pt idx="17345">
                  <c:v>-1.1000000000000001</c:v>
                </c:pt>
                <c:pt idx="17346">
                  <c:v>-0.86</c:v>
                </c:pt>
                <c:pt idx="17347">
                  <c:v>-0.74</c:v>
                </c:pt>
                <c:pt idx="17348">
                  <c:v>-0.78</c:v>
                </c:pt>
                <c:pt idx="17349">
                  <c:v>-0.66</c:v>
                </c:pt>
                <c:pt idx="17350">
                  <c:v>-0.66</c:v>
                </c:pt>
                <c:pt idx="17351">
                  <c:v>-0.57999999999999996</c:v>
                </c:pt>
                <c:pt idx="17352">
                  <c:v>-0.57999999999999996</c:v>
                </c:pt>
                <c:pt idx="17353">
                  <c:v>-0.57999999999999996</c:v>
                </c:pt>
                <c:pt idx="17354">
                  <c:v>-0.5</c:v>
                </c:pt>
                <c:pt idx="17355">
                  <c:v>-0.46</c:v>
                </c:pt>
                <c:pt idx="17356">
                  <c:v>-0.38</c:v>
                </c:pt>
                <c:pt idx="17357">
                  <c:v>-0.26</c:v>
                </c:pt>
                <c:pt idx="17358">
                  <c:v>-0.26</c:v>
                </c:pt>
                <c:pt idx="17359">
                  <c:v>-0.18</c:v>
                </c:pt>
                <c:pt idx="17360">
                  <c:v>-0.18</c:v>
                </c:pt>
                <c:pt idx="17361">
                  <c:v>-0.06</c:v>
                </c:pt>
                <c:pt idx="17362">
                  <c:v>0.06</c:v>
                </c:pt>
                <c:pt idx="17363">
                  <c:v>0.18</c:v>
                </c:pt>
                <c:pt idx="17364">
                  <c:v>0.18</c:v>
                </c:pt>
                <c:pt idx="17365">
                  <c:v>0.3</c:v>
                </c:pt>
                <c:pt idx="17366">
                  <c:v>0.38</c:v>
                </c:pt>
                <c:pt idx="17367">
                  <c:v>0.38</c:v>
                </c:pt>
                <c:pt idx="17368">
                  <c:v>0.42</c:v>
                </c:pt>
                <c:pt idx="17369">
                  <c:v>0.57999999999999996</c:v>
                </c:pt>
                <c:pt idx="17370">
                  <c:v>0.62</c:v>
                </c:pt>
                <c:pt idx="17371">
                  <c:v>0.7</c:v>
                </c:pt>
                <c:pt idx="17372">
                  <c:v>0.62</c:v>
                </c:pt>
                <c:pt idx="17373">
                  <c:v>0.5</c:v>
                </c:pt>
                <c:pt idx="17374">
                  <c:v>0.38</c:v>
                </c:pt>
                <c:pt idx="17375">
                  <c:v>0.1</c:v>
                </c:pt>
                <c:pt idx="17376">
                  <c:v>-0.26</c:v>
                </c:pt>
                <c:pt idx="17377">
                  <c:v>-0.57999999999999996</c:v>
                </c:pt>
                <c:pt idx="17378">
                  <c:v>-0.9</c:v>
                </c:pt>
                <c:pt idx="17379">
                  <c:v>-1.1000000000000001</c:v>
                </c:pt>
                <c:pt idx="17380">
                  <c:v>-1.34</c:v>
                </c:pt>
                <c:pt idx="17381">
                  <c:v>-1.5</c:v>
                </c:pt>
                <c:pt idx="17382">
                  <c:v>-1.7</c:v>
                </c:pt>
                <c:pt idx="17383">
                  <c:v>-1.74</c:v>
                </c:pt>
                <c:pt idx="17384">
                  <c:v>-1.78</c:v>
                </c:pt>
                <c:pt idx="17385">
                  <c:v>-1.66</c:v>
                </c:pt>
                <c:pt idx="17386">
                  <c:v>-1.5</c:v>
                </c:pt>
                <c:pt idx="17387">
                  <c:v>-1.22</c:v>
                </c:pt>
                <c:pt idx="17388">
                  <c:v>-1.02</c:v>
                </c:pt>
                <c:pt idx="17389">
                  <c:v>-0.74</c:v>
                </c:pt>
                <c:pt idx="17390">
                  <c:v>-0.62</c:v>
                </c:pt>
                <c:pt idx="17391">
                  <c:v>-0.38</c:v>
                </c:pt>
                <c:pt idx="17392">
                  <c:v>-0.26</c:v>
                </c:pt>
                <c:pt idx="17393">
                  <c:v>-0.1</c:v>
                </c:pt>
                <c:pt idx="17394">
                  <c:v>-0.14000000000000001</c:v>
                </c:pt>
                <c:pt idx="17395">
                  <c:v>-0.06</c:v>
                </c:pt>
                <c:pt idx="17396">
                  <c:v>-0.02</c:v>
                </c:pt>
                <c:pt idx="17397">
                  <c:v>-0.06</c:v>
                </c:pt>
                <c:pt idx="17398">
                  <c:v>-0.02</c:v>
                </c:pt>
                <c:pt idx="17399">
                  <c:v>-0.02</c:v>
                </c:pt>
                <c:pt idx="17400">
                  <c:v>0.02</c:v>
                </c:pt>
                <c:pt idx="17401">
                  <c:v>0.06</c:v>
                </c:pt>
                <c:pt idx="17402">
                  <c:v>0.1</c:v>
                </c:pt>
                <c:pt idx="17403">
                  <c:v>0.18</c:v>
                </c:pt>
                <c:pt idx="17404">
                  <c:v>0.22</c:v>
                </c:pt>
                <c:pt idx="17405">
                  <c:v>0.34</c:v>
                </c:pt>
                <c:pt idx="17406">
                  <c:v>0.38</c:v>
                </c:pt>
                <c:pt idx="17407">
                  <c:v>0.38</c:v>
                </c:pt>
                <c:pt idx="17408">
                  <c:v>0.42</c:v>
                </c:pt>
                <c:pt idx="17409">
                  <c:v>0.38</c:v>
                </c:pt>
                <c:pt idx="17410">
                  <c:v>0.42</c:v>
                </c:pt>
                <c:pt idx="17411">
                  <c:v>0.34</c:v>
                </c:pt>
                <c:pt idx="17412">
                  <c:v>0.26</c:v>
                </c:pt>
                <c:pt idx="17413">
                  <c:v>0.3</c:v>
                </c:pt>
                <c:pt idx="17414">
                  <c:v>0.38</c:v>
                </c:pt>
                <c:pt idx="17415">
                  <c:v>0.34</c:v>
                </c:pt>
                <c:pt idx="17416">
                  <c:v>0.3</c:v>
                </c:pt>
                <c:pt idx="17417">
                  <c:v>0.3</c:v>
                </c:pt>
                <c:pt idx="17418">
                  <c:v>0.26</c:v>
                </c:pt>
                <c:pt idx="17419">
                  <c:v>0.26</c:v>
                </c:pt>
                <c:pt idx="17420">
                  <c:v>0.3</c:v>
                </c:pt>
                <c:pt idx="17421">
                  <c:v>0.62</c:v>
                </c:pt>
                <c:pt idx="17422">
                  <c:v>1.1000000000000001</c:v>
                </c:pt>
                <c:pt idx="17423">
                  <c:v>1.74</c:v>
                </c:pt>
                <c:pt idx="17424">
                  <c:v>2.2200000000000002</c:v>
                </c:pt>
                <c:pt idx="17425">
                  <c:v>2.7</c:v>
                </c:pt>
                <c:pt idx="17426">
                  <c:v>3.1</c:v>
                </c:pt>
                <c:pt idx="17427">
                  <c:v>3.5</c:v>
                </c:pt>
                <c:pt idx="17428">
                  <c:v>3.74</c:v>
                </c:pt>
                <c:pt idx="17429">
                  <c:v>3.98</c:v>
                </c:pt>
                <c:pt idx="17430">
                  <c:v>4.0199999999999996</c:v>
                </c:pt>
                <c:pt idx="17431">
                  <c:v>3.78</c:v>
                </c:pt>
                <c:pt idx="17432">
                  <c:v>3.22</c:v>
                </c:pt>
                <c:pt idx="17433">
                  <c:v>2.58</c:v>
                </c:pt>
                <c:pt idx="17434">
                  <c:v>1.82</c:v>
                </c:pt>
                <c:pt idx="17435">
                  <c:v>0.98</c:v>
                </c:pt>
                <c:pt idx="17436">
                  <c:v>0.14000000000000001</c:v>
                </c:pt>
                <c:pt idx="17437">
                  <c:v>-0.42</c:v>
                </c:pt>
                <c:pt idx="17438">
                  <c:v>-0.94</c:v>
                </c:pt>
                <c:pt idx="17439">
                  <c:v>-1.34</c:v>
                </c:pt>
                <c:pt idx="17440">
                  <c:v>-1.58</c:v>
                </c:pt>
                <c:pt idx="17441">
                  <c:v>-1.74</c:v>
                </c:pt>
                <c:pt idx="17442">
                  <c:v>-1.66</c:v>
                </c:pt>
                <c:pt idx="17443">
                  <c:v>-1.54</c:v>
                </c:pt>
                <c:pt idx="17444">
                  <c:v>-1.42</c:v>
                </c:pt>
                <c:pt idx="17445">
                  <c:v>-1.26</c:v>
                </c:pt>
                <c:pt idx="17446">
                  <c:v>-1.18</c:v>
                </c:pt>
                <c:pt idx="17447">
                  <c:v>-1.06</c:v>
                </c:pt>
                <c:pt idx="17448">
                  <c:v>-0.98</c:v>
                </c:pt>
                <c:pt idx="17449">
                  <c:v>-0.9</c:v>
                </c:pt>
                <c:pt idx="17450">
                  <c:v>-0.86</c:v>
                </c:pt>
                <c:pt idx="17451">
                  <c:v>-0.86</c:v>
                </c:pt>
                <c:pt idx="17452">
                  <c:v>-0.86</c:v>
                </c:pt>
                <c:pt idx="17453">
                  <c:v>-0.78</c:v>
                </c:pt>
                <c:pt idx="17454">
                  <c:v>-0.78</c:v>
                </c:pt>
                <c:pt idx="17455">
                  <c:v>-0.66</c:v>
                </c:pt>
                <c:pt idx="17456">
                  <c:v>-0.54</c:v>
                </c:pt>
                <c:pt idx="17457">
                  <c:v>-0.5</c:v>
                </c:pt>
                <c:pt idx="17458">
                  <c:v>-0.46</c:v>
                </c:pt>
                <c:pt idx="17459">
                  <c:v>-0.42</c:v>
                </c:pt>
                <c:pt idx="17460">
                  <c:v>-0.46</c:v>
                </c:pt>
                <c:pt idx="17461">
                  <c:v>-0.46</c:v>
                </c:pt>
                <c:pt idx="17462">
                  <c:v>-0.46</c:v>
                </c:pt>
                <c:pt idx="17463">
                  <c:v>-0.54</c:v>
                </c:pt>
                <c:pt idx="17464">
                  <c:v>-0.5</c:v>
                </c:pt>
                <c:pt idx="17465">
                  <c:v>-0.42</c:v>
                </c:pt>
                <c:pt idx="17466">
                  <c:v>-0.34</c:v>
                </c:pt>
                <c:pt idx="17467">
                  <c:v>-0.26</c:v>
                </c:pt>
                <c:pt idx="17468">
                  <c:v>-0.14000000000000001</c:v>
                </c:pt>
                <c:pt idx="17469">
                  <c:v>-0.06</c:v>
                </c:pt>
                <c:pt idx="17470">
                  <c:v>-0.02</c:v>
                </c:pt>
                <c:pt idx="17471">
                  <c:v>0.06</c:v>
                </c:pt>
                <c:pt idx="17472">
                  <c:v>0.14000000000000001</c:v>
                </c:pt>
                <c:pt idx="17473">
                  <c:v>0.26</c:v>
                </c:pt>
                <c:pt idx="17474">
                  <c:v>0.26</c:v>
                </c:pt>
                <c:pt idx="17475">
                  <c:v>0.26</c:v>
                </c:pt>
                <c:pt idx="17476">
                  <c:v>0.1</c:v>
                </c:pt>
                <c:pt idx="17477">
                  <c:v>-0.1</c:v>
                </c:pt>
                <c:pt idx="17478">
                  <c:v>-0.34</c:v>
                </c:pt>
                <c:pt idx="17479">
                  <c:v>-0.54</c:v>
                </c:pt>
                <c:pt idx="17480">
                  <c:v>-0.78</c:v>
                </c:pt>
                <c:pt idx="17481">
                  <c:v>-0.98</c:v>
                </c:pt>
                <c:pt idx="17482">
                  <c:v>-1.22</c:v>
                </c:pt>
                <c:pt idx="17483">
                  <c:v>-1.42</c:v>
                </c:pt>
                <c:pt idx="17484">
                  <c:v>-1.62</c:v>
                </c:pt>
                <c:pt idx="17485">
                  <c:v>-1.66</c:v>
                </c:pt>
                <c:pt idx="17486">
                  <c:v>-1.66</c:v>
                </c:pt>
                <c:pt idx="17487">
                  <c:v>-1.58</c:v>
                </c:pt>
                <c:pt idx="17488">
                  <c:v>-1.42</c:v>
                </c:pt>
                <c:pt idx="17489">
                  <c:v>-1.22</c:v>
                </c:pt>
                <c:pt idx="17490">
                  <c:v>-1.02</c:v>
                </c:pt>
                <c:pt idx="17491">
                  <c:v>-0.82</c:v>
                </c:pt>
                <c:pt idx="17492">
                  <c:v>-0.62</c:v>
                </c:pt>
                <c:pt idx="17493">
                  <c:v>-0.42</c:v>
                </c:pt>
                <c:pt idx="17494">
                  <c:v>-0.26</c:v>
                </c:pt>
                <c:pt idx="17495">
                  <c:v>-0.14000000000000001</c:v>
                </c:pt>
                <c:pt idx="17496">
                  <c:v>-0.06</c:v>
                </c:pt>
                <c:pt idx="17497">
                  <c:v>-0.1</c:v>
                </c:pt>
                <c:pt idx="17498">
                  <c:v>-0.1</c:v>
                </c:pt>
                <c:pt idx="17499">
                  <c:v>-0.1</c:v>
                </c:pt>
                <c:pt idx="17500">
                  <c:v>-0.14000000000000001</c:v>
                </c:pt>
                <c:pt idx="17501">
                  <c:v>-0.1</c:v>
                </c:pt>
                <c:pt idx="17502">
                  <c:v>-0.06</c:v>
                </c:pt>
                <c:pt idx="17503">
                  <c:v>-0.06</c:v>
                </c:pt>
                <c:pt idx="17504">
                  <c:v>0.02</c:v>
                </c:pt>
                <c:pt idx="17505">
                  <c:v>0.1</c:v>
                </c:pt>
                <c:pt idx="17506">
                  <c:v>0.14000000000000001</c:v>
                </c:pt>
                <c:pt idx="17507">
                  <c:v>0.26</c:v>
                </c:pt>
                <c:pt idx="17508">
                  <c:v>0.54</c:v>
                </c:pt>
                <c:pt idx="17509">
                  <c:v>0.98</c:v>
                </c:pt>
                <c:pt idx="17510">
                  <c:v>1.42</c:v>
                </c:pt>
                <c:pt idx="17511">
                  <c:v>1.86</c:v>
                </c:pt>
                <c:pt idx="17512">
                  <c:v>2.06</c:v>
                </c:pt>
                <c:pt idx="17513">
                  <c:v>2.2200000000000002</c:v>
                </c:pt>
                <c:pt idx="17514">
                  <c:v>2.38</c:v>
                </c:pt>
                <c:pt idx="17515">
                  <c:v>2.78</c:v>
                </c:pt>
                <c:pt idx="17516">
                  <c:v>3.22</c:v>
                </c:pt>
                <c:pt idx="17517">
                  <c:v>3.54</c:v>
                </c:pt>
                <c:pt idx="17518">
                  <c:v>3.58</c:v>
                </c:pt>
                <c:pt idx="17519">
                  <c:v>3.46</c:v>
                </c:pt>
                <c:pt idx="17520">
                  <c:v>3.26</c:v>
                </c:pt>
                <c:pt idx="17521">
                  <c:v>2.98</c:v>
                </c:pt>
                <c:pt idx="17522">
                  <c:v>2.7</c:v>
                </c:pt>
                <c:pt idx="17523">
                  <c:v>2.38</c:v>
                </c:pt>
                <c:pt idx="17524">
                  <c:v>1.94</c:v>
                </c:pt>
                <c:pt idx="17525">
                  <c:v>1.38</c:v>
                </c:pt>
                <c:pt idx="17526">
                  <c:v>0.62</c:v>
                </c:pt>
                <c:pt idx="17527">
                  <c:v>-0.06</c:v>
                </c:pt>
                <c:pt idx="17528">
                  <c:v>-0.66</c:v>
                </c:pt>
                <c:pt idx="17529">
                  <c:v>-1.1399999999999999</c:v>
                </c:pt>
                <c:pt idx="17530">
                  <c:v>-1.46</c:v>
                </c:pt>
                <c:pt idx="17531">
                  <c:v>-1.82</c:v>
                </c:pt>
                <c:pt idx="17532">
                  <c:v>-2.1</c:v>
                </c:pt>
                <c:pt idx="17533">
                  <c:v>-2.2599999999999998</c:v>
                </c:pt>
                <c:pt idx="17534">
                  <c:v>-2.2200000000000002</c:v>
                </c:pt>
                <c:pt idx="17535">
                  <c:v>-2.02</c:v>
                </c:pt>
                <c:pt idx="17536">
                  <c:v>-1.7</c:v>
                </c:pt>
                <c:pt idx="17537">
                  <c:v>-1.38</c:v>
                </c:pt>
                <c:pt idx="17538">
                  <c:v>-1.1000000000000001</c:v>
                </c:pt>
                <c:pt idx="17539">
                  <c:v>-0.9</c:v>
                </c:pt>
                <c:pt idx="17540">
                  <c:v>-0.7</c:v>
                </c:pt>
                <c:pt idx="17541">
                  <c:v>-0.54</c:v>
                </c:pt>
                <c:pt idx="17542">
                  <c:v>-0.42</c:v>
                </c:pt>
                <c:pt idx="17543">
                  <c:v>-0.42</c:v>
                </c:pt>
                <c:pt idx="17544">
                  <c:v>-0.46</c:v>
                </c:pt>
                <c:pt idx="17545">
                  <c:v>-0.46</c:v>
                </c:pt>
                <c:pt idx="17546">
                  <c:v>-0.46</c:v>
                </c:pt>
                <c:pt idx="17547">
                  <c:v>-0.54</c:v>
                </c:pt>
                <c:pt idx="17548">
                  <c:v>-0.46</c:v>
                </c:pt>
                <c:pt idx="17549">
                  <c:v>-0.38</c:v>
                </c:pt>
                <c:pt idx="17550">
                  <c:v>-0.3</c:v>
                </c:pt>
                <c:pt idx="17551">
                  <c:v>-0.22</c:v>
                </c:pt>
                <c:pt idx="17552">
                  <c:v>-0.06</c:v>
                </c:pt>
                <c:pt idx="17553">
                  <c:v>0.06</c:v>
                </c:pt>
                <c:pt idx="17554">
                  <c:v>0.18</c:v>
                </c:pt>
                <c:pt idx="17555">
                  <c:v>0.22</c:v>
                </c:pt>
                <c:pt idx="17556">
                  <c:v>0.18</c:v>
                </c:pt>
                <c:pt idx="17557">
                  <c:v>0.14000000000000001</c:v>
                </c:pt>
                <c:pt idx="17558">
                  <c:v>0.18</c:v>
                </c:pt>
                <c:pt idx="17559">
                  <c:v>0.3</c:v>
                </c:pt>
                <c:pt idx="17560">
                  <c:v>0.38</c:v>
                </c:pt>
                <c:pt idx="17561">
                  <c:v>0.38</c:v>
                </c:pt>
                <c:pt idx="17562">
                  <c:v>0.42</c:v>
                </c:pt>
                <c:pt idx="17563">
                  <c:v>0.38</c:v>
                </c:pt>
                <c:pt idx="17564">
                  <c:v>0.22</c:v>
                </c:pt>
                <c:pt idx="17565">
                  <c:v>0.06</c:v>
                </c:pt>
                <c:pt idx="17566">
                  <c:v>-0.02</c:v>
                </c:pt>
                <c:pt idx="17567">
                  <c:v>-0.14000000000000001</c:v>
                </c:pt>
                <c:pt idx="17568">
                  <c:v>-0.22</c:v>
                </c:pt>
                <c:pt idx="17569">
                  <c:v>-0.46</c:v>
                </c:pt>
                <c:pt idx="17570">
                  <c:v>-0.7</c:v>
                </c:pt>
                <c:pt idx="17571">
                  <c:v>-0.94</c:v>
                </c:pt>
                <c:pt idx="17572">
                  <c:v>-1.18</c:v>
                </c:pt>
                <c:pt idx="17573">
                  <c:v>-1.34</c:v>
                </c:pt>
                <c:pt idx="17574">
                  <c:v>-1.38</c:v>
                </c:pt>
                <c:pt idx="17575">
                  <c:v>-1.42</c:v>
                </c:pt>
                <c:pt idx="17576">
                  <c:v>-1.5</c:v>
                </c:pt>
                <c:pt idx="17577">
                  <c:v>-1.54</c:v>
                </c:pt>
                <c:pt idx="17578">
                  <c:v>-1.5</c:v>
                </c:pt>
                <c:pt idx="17579">
                  <c:v>-1.46</c:v>
                </c:pt>
                <c:pt idx="17580">
                  <c:v>-1.3</c:v>
                </c:pt>
                <c:pt idx="17581">
                  <c:v>-1.02</c:v>
                </c:pt>
                <c:pt idx="17582">
                  <c:v>-0.82</c:v>
                </c:pt>
                <c:pt idx="17583">
                  <c:v>-0.66</c:v>
                </c:pt>
                <c:pt idx="17584">
                  <c:v>-0.5</c:v>
                </c:pt>
                <c:pt idx="17585">
                  <c:v>-0.38</c:v>
                </c:pt>
                <c:pt idx="17586">
                  <c:v>-0.18</c:v>
                </c:pt>
                <c:pt idx="17587">
                  <c:v>0.02</c:v>
                </c:pt>
                <c:pt idx="17588">
                  <c:v>0.1</c:v>
                </c:pt>
                <c:pt idx="17589">
                  <c:v>0.14000000000000001</c:v>
                </c:pt>
                <c:pt idx="17590">
                  <c:v>0.1</c:v>
                </c:pt>
                <c:pt idx="17591">
                  <c:v>0.14000000000000001</c:v>
                </c:pt>
                <c:pt idx="17592">
                  <c:v>0.1</c:v>
                </c:pt>
                <c:pt idx="17593">
                  <c:v>0.14000000000000001</c:v>
                </c:pt>
                <c:pt idx="17594">
                  <c:v>0.1</c:v>
                </c:pt>
                <c:pt idx="17595">
                  <c:v>0.1</c:v>
                </c:pt>
                <c:pt idx="17596">
                  <c:v>0.1</c:v>
                </c:pt>
                <c:pt idx="17597">
                  <c:v>0.1</c:v>
                </c:pt>
                <c:pt idx="17598">
                  <c:v>0.14000000000000001</c:v>
                </c:pt>
                <c:pt idx="17599">
                  <c:v>0.22</c:v>
                </c:pt>
                <c:pt idx="17600">
                  <c:v>0.22</c:v>
                </c:pt>
                <c:pt idx="17601">
                  <c:v>0.3</c:v>
                </c:pt>
                <c:pt idx="17602">
                  <c:v>0.3</c:v>
                </c:pt>
                <c:pt idx="17603">
                  <c:v>0.3</c:v>
                </c:pt>
                <c:pt idx="17604">
                  <c:v>0.38</c:v>
                </c:pt>
                <c:pt idx="17605">
                  <c:v>0.38</c:v>
                </c:pt>
                <c:pt idx="17606">
                  <c:v>0.42</c:v>
                </c:pt>
                <c:pt idx="17607">
                  <c:v>0.62</c:v>
                </c:pt>
                <c:pt idx="17608">
                  <c:v>0.9</c:v>
                </c:pt>
                <c:pt idx="17609">
                  <c:v>1.38</c:v>
                </c:pt>
                <c:pt idx="17610">
                  <c:v>1.78</c:v>
                </c:pt>
                <c:pt idx="17611">
                  <c:v>2.2200000000000002</c:v>
                </c:pt>
                <c:pt idx="17612">
                  <c:v>2.62</c:v>
                </c:pt>
                <c:pt idx="17613">
                  <c:v>2.98</c:v>
                </c:pt>
                <c:pt idx="17614">
                  <c:v>3.18</c:v>
                </c:pt>
                <c:pt idx="17615">
                  <c:v>3.3</c:v>
                </c:pt>
                <c:pt idx="17616">
                  <c:v>3.3</c:v>
                </c:pt>
                <c:pt idx="17617">
                  <c:v>3.3</c:v>
                </c:pt>
                <c:pt idx="17618">
                  <c:v>3.14</c:v>
                </c:pt>
                <c:pt idx="17619">
                  <c:v>2.9</c:v>
                </c:pt>
                <c:pt idx="17620">
                  <c:v>2.5</c:v>
                </c:pt>
                <c:pt idx="17621">
                  <c:v>1.9</c:v>
                </c:pt>
                <c:pt idx="17622">
                  <c:v>1.1399999999999999</c:v>
                </c:pt>
                <c:pt idx="17623">
                  <c:v>0.46</c:v>
                </c:pt>
                <c:pt idx="17624">
                  <c:v>-0.06</c:v>
                </c:pt>
                <c:pt idx="17625">
                  <c:v>-0.5</c:v>
                </c:pt>
                <c:pt idx="17626">
                  <c:v>-0.74</c:v>
                </c:pt>
                <c:pt idx="17627">
                  <c:v>-1.02</c:v>
                </c:pt>
                <c:pt idx="17628">
                  <c:v>-1.26</c:v>
                </c:pt>
                <c:pt idx="17629">
                  <c:v>-1.46</c:v>
                </c:pt>
                <c:pt idx="17630">
                  <c:v>-1.54</c:v>
                </c:pt>
                <c:pt idx="17631">
                  <c:v>-1.5</c:v>
                </c:pt>
                <c:pt idx="17632">
                  <c:v>-1.46</c:v>
                </c:pt>
                <c:pt idx="17633">
                  <c:v>-1.26</c:v>
                </c:pt>
                <c:pt idx="17634">
                  <c:v>-1.06</c:v>
                </c:pt>
                <c:pt idx="17635">
                  <c:v>-0.9</c:v>
                </c:pt>
                <c:pt idx="17636">
                  <c:v>-0.82</c:v>
                </c:pt>
                <c:pt idx="17637">
                  <c:v>-0.74</c:v>
                </c:pt>
                <c:pt idx="17638">
                  <c:v>-0.7</c:v>
                </c:pt>
                <c:pt idx="17639">
                  <c:v>-0.57999999999999996</c:v>
                </c:pt>
                <c:pt idx="17640">
                  <c:v>-0.62</c:v>
                </c:pt>
                <c:pt idx="17641">
                  <c:v>-0.57999999999999996</c:v>
                </c:pt>
                <c:pt idx="17642">
                  <c:v>-0.62</c:v>
                </c:pt>
                <c:pt idx="17643">
                  <c:v>-0.57999999999999996</c:v>
                </c:pt>
                <c:pt idx="17644">
                  <c:v>-0.57999999999999996</c:v>
                </c:pt>
                <c:pt idx="17645">
                  <c:v>-0.54</c:v>
                </c:pt>
                <c:pt idx="17646">
                  <c:v>-0.57999999999999996</c:v>
                </c:pt>
                <c:pt idx="17647">
                  <c:v>-0.46</c:v>
                </c:pt>
                <c:pt idx="17648">
                  <c:v>-0.5</c:v>
                </c:pt>
                <c:pt idx="17649">
                  <c:v>-0.38</c:v>
                </c:pt>
                <c:pt idx="17650">
                  <c:v>-0.26</c:v>
                </c:pt>
                <c:pt idx="17651">
                  <c:v>-0.18</c:v>
                </c:pt>
                <c:pt idx="17652">
                  <c:v>-0.14000000000000001</c:v>
                </c:pt>
                <c:pt idx="17653">
                  <c:v>-0.06</c:v>
                </c:pt>
                <c:pt idx="17654">
                  <c:v>0.02</c:v>
                </c:pt>
                <c:pt idx="17655">
                  <c:v>0.02</c:v>
                </c:pt>
                <c:pt idx="17656">
                  <c:v>0.02</c:v>
                </c:pt>
                <c:pt idx="17657">
                  <c:v>0.02</c:v>
                </c:pt>
                <c:pt idx="17658">
                  <c:v>0.06</c:v>
                </c:pt>
                <c:pt idx="17659">
                  <c:v>0.14000000000000001</c:v>
                </c:pt>
                <c:pt idx="17660">
                  <c:v>0.18</c:v>
                </c:pt>
                <c:pt idx="17661">
                  <c:v>0.22</c:v>
                </c:pt>
                <c:pt idx="17662">
                  <c:v>0.18</c:v>
                </c:pt>
                <c:pt idx="17663">
                  <c:v>0.06</c:v>
                </c:pt>
                <c:pt idx="17664">
                  <c:v>-0.06</c:v>
                </c:pt>
                <c:pt idx="17665">
                  <c:v>-0.3</c:v>
                </c:pt>
                <c:pt idx="17666">
                  <c:v>-0.57999999999999996</c:v>
                </c:pt>
                <c:pt idx="17667">
                  <c:v>-0.82</c:v>
                </c:pt>
                <c:pt idx="17668">
                  <c:v>-0.98</c:v>
                </c:pt>
                <c:pt idx="17669">
                  <c:v>-1.1399999999999999</c:v>
                </c:pt>
                <c:pt idx="17670">
                  <c:v>-1.26</c:v>
                </c:pt>
                <c:pt idx="17671">
                  <c:v>-1.34</c:v>
                </c:pt>
                <c:pt idx="17672">
                  <c:v>-1.5</c:v>
                </c:pt>
                <c:pt idx="17673">
                  <c:v>-1.54</c:v>
                </c:pt>
                <c:pt idx="17674">
                  <c:v>-1.54</c:v>
                </c:pt>
                <c:pt idx="17675">
                  <c:v>-1.38</c:v>
                </c:pt>
                <c:pt idx="17676">
                  <c:v>-1.26</c:v>
                </c:pt>
                <c:pt idx="17677">
                  <c:v>-1.02</c:v>
                </c:pt>
                <c:pt idx="17678">
                  <c:v>-0.82</c:v>
                </c:pt>
                <c:pt idx="17679">
                  <c:v>-0.66</c:v>
                </c:pt>
                <c:pt idx="17680">
                  <c:v>-0.54</c:v>
                </c:pt>
                <c:pt idx="17681">
                  <c:v>-0.46</c:v>
                </c:pt>
                <c:pt idx="17682">
                  <c:v>-0.34</c:v>
                </c:pt>
                <c:pt idx="17683">
                  <c:v>-0.22</c:v>
                </c:pt>
                <c:pt idx="17684">
                  <c:v>-0.14000000000000001</c:v>
                </c:pt>
                <c:pt idx="17685">
                  <c:v>-0.1</c:v>
                </c:pt>
                <c:pt idx="17686">
                  <c:v>-0.02</c:v>
                </c:pt>
                <c:pt idx="17687">
                  <c:v>0.02</c:v>
                </c:pt>
                <c:pt idx="17688">
                  <c:v>-0.02</c:v>
                </c:pt>
                <c:pt idx="17689">
                  <c:v>0.06</c:v>
                </c:pt>
                <c:pt idx="17690">
                  <c:v>0.02</c:v>
                </c:pt>
                <c:pt idx="17691">
                  <c:v>0.06</c:v>
                </c:pt>
                <c:pt idx="17692">
                  <c:v>0.06</c:v>
                </c:pt>
                <c:pt idx="17693">
                  <c:v>0.06</c:v>
                </c:pt>
                <c:pt idx="17694">
                  <c:v>0.14000000000000001</c:v>
                </c:pt>
                <c:pt idx="17695">
                  <c:v>0.18</c:v>
                </c:pt>
                <c:pt idx="17696">
                  <c:v>0.18</c:v>
                </c:pt>
                <c:pt idx="17697">
                  <c:v>0.26</c:v>
                </c:pt>
                <c:pt idx="17698">
                  <c:v>0.26</c:v>
                </c:pt>
                <c:pt idx="17699">
                  <c:v>0.34</c:v>
                </c:pt>
                <c:pt idx="17700">
                  <c:v>0.34</c:v>
                </c:pt>
                <c:pt idx="17701">
                  <c:v>0.46</c:v>
                </c:pt>
                <c:pt idx="17702">
                  <c:v>0.62</c:v>
                </c:pt>
                <c:pt idx="17703">
                  <c:v>0.94</c:v>
                </c:pt>
                <c:pt idx="17704">
                  <c:v>1.26</c:v>
                </c:pt>
                <c:pt idx="17705">
                  <c:v>1.62</c:v>
                </c:pt>
                <c:pt idx="17706">
                  <c:v>2.02</c:v>
                </c:pt>
                <c:pt idx="17707">
                  <c:v>2.58</c:v>
                </c:pt>
                <c:pt idx="17708">
                  <c:v>3.1</c:v>
                </c:pt>
                <c:pt idx="17709">
                  <c:v>3.46</c:v>
                </c:pt>
                <c:pt idx="17710">
                  <c:v>3.7</c:v>
                </c:pt>
                <c:pt idx="17711">
                  <c:v>3.82</c:v>
                </c:pt>
                <c:pt idx="17712">
                  <c:v>3.82</c:v>
                </c:pt>
                <c:pt idx="17713">
                  <c:v>3.74</c:v>
                </c:pt>
                <c:pt idx="17714">
                  <c:v>3.34</c:v>
                </c:pt>
                <c:pt idx="17715">
                  <c:v>2.86</c:v>
                </c:pt>
                <c:pt idx="17716">
                  <c:v>2.1</c:v>
                </c:pt>
                <c:pt idx="17717">
                  <c:v>1.3</c:v>
                </c:pt>
                <c:pt idx="17718">
                  <c:v>0.5</c:v>
                </c:pt>
                <c:pt idx="17719">
                  <c:v>-0.34</c:v>
                </c:pt>
                <c:pt idx="17720">
                  <c:v>-0.9</c:v>
                </c:pt>
                <c:pt idx="17721">
                  <c:v>-1.38</c:v>
                </c:pt>
                <c:pt idx="17722">
                  <c:v>-1.66</c:v>
                </c:pt>
                <c:pt idx="17723">
                  <c:v>-1.82</c:v>
                </c:pt>
                <c:pt idx="17724">
                  <c:v>-1.86</c:v>
                </c:pt>
                <c:pt idx="17725">
                  <c:v>-1.78</c:v>
                </c:pt>
                <c:pt idx="17726">
                  <c:v>-1.58</c:v>
                </c:pt>
                <c:pt idx="17727">
                  <c:v>-1.38</c:v>
                </c:pt>
                <c:pt idx="17728">
                  <c:v>-1.1399999999999999</c:v>
                </c:pt>
                <c:pt idx="17729">
                  <c:v>-0.9</c:v>
                </c:pt>
                <c:pt idx="17730">
                  <c:v>-0.78</c:v>
                </c:pt>
                <c:pt idx="17731">
                  <c:v>-0.7</c:v>
                </c:pt>
                <c:pt idx="17732">
                  <c:v>-0.66</c:v>
                </c:pt>
                <c:pt idx="17733">
                  <c:v>-0.62</c:v>
                </c:pt>
                <c:pt idx="17734">
                  <c:v>-0.62</c:v>
                </c:pt>
                <c:pt idx="17735">
                  <c:v>-0.62</c:v>
                </c:pt>
                <c:pt idx="17736">
                  <c:v>-0.66</c:v>
                </c:pt>
                <c:pt idx="17737">
                  <c:v>-0.62</c:v>
                </c:pt>
                <c:pt idx="17738">
                  <c:v>-0.57999999999999996</c:v>
                </c:pt>
                <c:pt idx="17739">
                  <c:v>-0.54</c:v>
                </c:pt>
                <c:pt idx="17740">
                  <c:v>-0.5</c:v>
                </c:pt>
                <c:pt idx="17741">
                  <c:v>-0.3</c:v>
                </c:pt>
                <c:pt idx="17742">
                  <c:v>-0.22</c:v>
                </c:pt>
                <c:pt idx="17743">
                  <c:v>-0.26</c:v>
                </c:pt>
                <c:pt idx="17744">
                  <c:v>-0.26</c:v>
                </c:pt>
                <c:pt idx="17745">
                  <c:v>-0.22</c:v>
                </c:pt>
                <c:pt idx="17746">
                  <c:v>-0.22</c:v>
                </c:pt>
                <c:pt idx="17747">
                  <c:v>-0.14000000000000001</c:v>
                </c:pt>
                <c:pt idx="17748">
                  <c:v>-0.22</c:v>
                </c:pt>
                <c:pt idx="17749">
                  <c:v>-0.1</c:v>
                </c:pt>
                <c:pt idx="17750">
                  <c:v>-0.02</c:v>
                </c:pt>
                <c:pt idx="17751">
                  <c:v>0.1</c:v>
                </c:pt>
                <c:pt idx="17752">
                  <c:v>0.18</c:v>
                </c:pt>
                <c:pt idx="17753">
                  <c:v>0.22</c:v>
                </c:pt>
                <c:pt idx="17754">
                  <c:v>0.26</c:v>
                </c:pt>
                <c:pt idx="17755">
                  <c:v>0.34</c:v>
                </c:pt>
                <c:pt idx="17756">
                  <c:v>0.34</c:v>
                </c:pt>
                <c:pt idx="17757">
                  <c:v>0.3</c:v>
                </c:pt>
                <c:pt idx="17758">
                  <c:v>0.22</c:v>
                </c:pt>
                <c:pt idx="17759">
                  <c:v>0.06</c:v>
                </c:pt>
                <c:pt idx="17760">
                  <c:v>-0.18</c:v>
                </c:pt>
                <c:pt idx="17761">
                  <c:v>-0.42</c:v>
                </c:pt>
                <c:pt idx="17762">
                  <c:v>-0.74</c:v>
                </c:pt>
                <c:pt idx="17763">
                  <c:v>-0.98</c:v>
                </c:pt>
                <c:pt idx="17764">
                  <c:v>-1.18</c:v>
                </c:pt>
                <c:pt idx="17765">
                  <c:v>-1.34</c:v>
                </c:pt>
                <c:pt idx="17766">
                  <c:v>-1.5</c:v>
                </c:pt>
                <c:pt idx="17767">
                  <c:v>-1.62</c:v>
                </c:pt>
                <c:pt idx="17768">
                  <c:v>-1.66</c:v>
                </c:pt>
                <c:pt idx="17769">
                  <c:v>-1.58</c:v>
                </c:pt>
                <c:pt idx="17770">
                  <c:v>-1.54</c:v>
                </c:pt>
                <c:pt idx="17771">
                  <c:v>-1.34</c:v>
                </c:pt>
                <c:pt idx="17772">
                  <c:v>-1.1000000000000001</c:v>
                </c:pt>
                <c:pt idx="17773">
                  <c:v>-0.9</c:v>
                </c:pt>
                <c:pt idx="17774">
                  <c:v>-0.62</c:v>
                </c:pt>
                <c:pt idx="17775">
                  <c:v>-0.5</c:v>
                </c:pt>
                <c:pt idx="17776">
                  <c:v>-0.34</c:v>
                </c:pt>
                <c:pt idx="17777">
                  <c:v>-0.22</c:v>
                </c:pt>
                <c:pt idx="17778">
                  <c:v>-0.14000000000000001</c:v>
                </c:pt>
                <c:pt idx="17779">
                  <c:v>-0.06</c:v>
                </c:pt>
                <c:pt idx="17780">
                  <c:v>-0.06</c:v>
                </c:pt>
                <c:pt idx="17781">
                  <c:v>-0.06</c:v>
                </c:pt>
                <c:pt idx="17782">
                  <c:v>-0.14000000000000001</c:v>
                </c:pt>
                <c:pt idx="17783">
                  <c:v>-0.14000000000000001</c:v>
                </c:pt>
                <c:pt idx="17784">
                  <c:v>-0.18</c:v>
                </c:pt>
                <c:pt idx="17785">
                  <c:v>-0.1</c:v>
                </c:pt>
                <c:pt idx="17786">
                  <c:v>-0.14000000000000001</c:v>
                </c:pt>
                <c:pt idx="17787">
                  <c:v>-0.1</c:v>
                </c:pt>
                <c:pt idx="17788">
                  <c:v>-0.02</c:v>
                </c:pt>
                <c:pt idx="17789">
                  <c:v>0.06</c:v>
                </c:pt>
                <c:pt idx="17790">
                  <c:v>0.14000000000000001</c:v>
                </c:pt>
                <c:pt idx="17791">
                  <c:v>0.18</c:v>
                </c:pt>
                <c:pt idx="17792">
                  <c:v>0.26</c:v>
                </c:pt>
                <c:pt idx="17793">
                  <c:v>0.34</c:v>
                </c:pt>
                <c:pt idx="17794">
                  <c:v>0.54</c:v>
                </c:pt>
                <c:pt idx="17795">
                  <c:v>0.94</c:v>
                </c:pt>
                <c:pt idx="17796">
                  <c:v>1.42</c:v>
                </c:pt>
                <c:pt idx="17797">
                  <c:v>1.98</c:v>
                </c:pt>
                <c:pt idx="17798">
                  <c:v>2.54</c:v>
                </c:pt>
                <c:pt idx="17799">
                  <c:v>3.06</c:v>
                </c:pt>
                <c:pt idx="17800">
                  <c:v>3.42</c:v>
                </c:pt>
                <c:pt idx="17801">
                  <c:v>3.78</c:v>
                </c:pt>
                <c:pt idx="17802">
                  <c:v>3.98</c:v>
                </c:pt>
                <c:pt idx="17803">
                  <c:v>4.1399999999999997</c:v>
                </c:pt>
                <c:pt idx="17804">
                  <c:v>3.94</c:v>
                </c:pt>
                <c:pt idx="17805">
                  <c:v>3.66</c:v>
                </c:pt>
                <c:pt idx="17806">
                  <c:v>2.98</c:v>
                </c:pt>
                <c:pt idx="17807">
                  <c:v>2.1800000000000002</c:v>
                </c:pt>
                <c:pt idx="17808">
                  <c:v>1.26</c:v>
                </c:pt>
                <c:pt idx="17809">
                  <c:v>0.42</c:v>
                </c:pt>
                <c:pt idx="17810">
                  <c:v>-0.3</c:v>
                </c:pt>
                <c:pt idx="17811">
                  <c:v>-0.94</c:v>
                </c:pt>
                <c:pt idx="17812">
                  <c:v>-1.42</c:v>
                </c:pt>
                <c:pt idx="17813">
                  <c:v>-1.74</c:v>
                </c:pt>
                <c:pt idx="17814">
                  <c:v>-1.98</c:v>
                </c:pt>
                <c:pt idx="17815">
                  <c:v>-2.06</c:v>
                </c:pt>
                <c:pt idx="17816">
                  <c:v>-1.86</c:v>
                </c:pt>
                <c:pt idx="17817">
                  <c:v>-1.7</c:v>
                </c:pt>
                <c:pt idx="17818">
                  <c:v>-1.46</c:v>
                </c:pt>
                <c:pt idx="17819">
                  <c:v>-1.26</c:v>
                </c:pt>
                <c:pt idx="17820">
                  <c:v>-1.1000000000000001</c:v>
                </c:pt>
                <c:pt idx="17821">
                  <c:v>-0.98</c:v>
                </c:pt>
                <c:pt idx="17822">
                  <c:v>-0.82</c:v>
                </c:pt>
                <c:pt idx="17823">
                  <c:v>-0.7</c:v>
                </c:pt>
                <c:pt idx="17824">
                  <c:v>-0.66</c:v>
                </c:pt>
                <c:pt idx="17825">
                  <c:v>-0.54</c:v>
                </c:pt>
                <c:pt idx="17826">
                  <c:v>-0.62</c:v>
                </c:pt>
                <c:pt idx="17827">
                  <c:v>-0.54</c:v>
                </c:pt>
                <c:pt idx="17828">
                  <c:v>-0.54</c:v>
                </c:pt>
                <c:pt idx="17829">
                  <c:v>-0.5</c:v>
                </c:pt>
                <c:pt idx="17830">
                  <c:v>-0.42</c:v>
                </c:pt>
                <c:pt idx="17831">
                  <c:v>-0.34</c:v>
                </c:pt>
                <c:pt idx="17832">
                  <c:v>-0.3</c:v>
                </c:pt>
                <c:pt idx="17833">
                  <c:v>-0.26</c:v>
                </c:pt>
                <c:pt idx="17834">
                  <c:v>-0.26</c:v>
                </c:pt>
                <c:pt idx="17835">
                  <c:v>-0.22</c:v>
                </c:pt>
                <c:pt idx="17836">
                  <c:v>-0.18</c:v>
                </c:pt>
                <c:pt idx="17837">
                  <c:v>-0.14000000000000001</c:v>
                </c:pt>
                <c:pt idx="17838">
                  <c:v>-0.02</c:v>
                </c:pt>
                <c:pt idx="17839">
                  <c:v>0.1</c:v>
                </c:pt>
                <c:pt idx="17840">
                  <c:v>0.18</c:v>
                </c:pt>
                <c:pt idx="17841">
                  <c:v>0.22</c:v>
                </c:pt>
                <c:pt idx="17842">
                  <c:v>0.3</c:v>
                </c:pt>
                <c:pt idx="17843">
                  <c:v>0.38</c:v>
                </c:pt>
                <c:pt idx="17844">
                  <c:v>0.42</c:v>
                </c:pt>
                <c:pt idx="17845">
                  <c:v>0.46</c:v>
                </c:pt>
                <c:pt idx="17846">
                  <c:v>0.54</c:v>
                </c:pt>
                <c:pt idx="17847">
                  <c:v>0.54</c:v>
                </c:pt>
                <c:pt idx="17848">
                  <c:v>0.54</c:v>
                </c:pt>
                <c:pt idx="17849">
                  <c:v>0.42</c:v>
                </c:pt>
                <c:pt idx="17850">
                  <c:v>0.26</c:v>
                </c:pt>
                <c:pt idx="17851">
                  <c:v>0.02</c:v>
                </c:pt>
                <c:pt idx="17852">
                  <c:v>-0.3</c:v>
                </c:pt>
                <c:pt idx="17853">
                  <c:v>-0.57999999999999996</c:v>
                </c:pt>
                <c:pt idx="17854">
                  <c:v>-0.82</c:v>
                </c:pt>
                <c:pt idx="17855">
                  <c:v>-1.06</c:v>
                </c:pt>
                <c:pt idx="17856">
                  <c:v>-1.3</c:v>
                </c:pt>
                <c:pt idx="17857">
                  <c:v>-1.5</c:v>
                </c:pt>
                <c:pt idx="17858">
                  <c:v>-1.66</c:v>
                </c:pt>
                <c:pt idx="17859">
                  <c:v>-1.78</c:v>
                </c:pt>
                <c:pt idx="17860">
                  <c:v>-1.74</c:v>
                </c:pt>
                <c:pt idx="17861">
                  <c:v>-1.62</c:v>
                </c:pt>
                <c:pt idx="17862">
                  <c:v>-1.42</c:v>
                </c:pt>
                <c:pt idx="17863">
                  <c:v>-1.22</c:v>
                </c:pt>
                <c:pt idx="17864">
                  <c:v>-0.98</c:v>
                </c:pt>
                <c:pt idx="17865">
                  <c:v>-0.78</c:v>
                </c:pt>
                <c:pt idx="17866">
                  <c:v>-0.54</c:v>
                </c:pt>
                <c:pt idx="17867">
                  <c:v>-0.34</c:v>
                </c:pt>
                <c:pt idx="17868">
                  <c:v>-0.18</c:v>
                </c:pt>
                <c:pt idx="17869">
                  <c:v>-0.02</c:v>
                </c:pt>
                <c:pt idx="17870">
                  <c:v>-0.02</c:v>
                </c:pt>
                <c:pt idx="17871">
                  <c:v>-0.02</c:v>
                </c:pt>
                <c:pt idx="17872">
                  <c:v>-0.06</c:v>
                </c:pt>
                <c:pt idx="17873">
                  <c:v>-0.02</c:v>
                </c:pt>
                <c:pt idx="17874">
                  <c:v>-0.02</c:v>
                </c:pt>
                <c:pt idx="17875">
                  <c:v>0.06</c:v>
                </c:pt>
                <c:pt idx="17876">
                  <c:v>0.02</c:v>
                </c:pt>
                <c:pt idx="17877">
                  <c:v>0.1</c:v>
                </c:pt>
                <c:pt idx="17878">
                  <c:v>0.14000000000000001</c:v>
                </c:pt>
                <c:pt idx="17879">
                  <c:v>0.18</c:v>
                </c:pt>
                <c:pt idx="17880">
                  <c:v>0.18</c:v>
                </c:pt>
                <c:pt idx="17881">
                  <c:v>0.26</c:v>
                </c:pt>
                <c:pt idx="17882">
                  <c:v>0.3</c:v>
                </c:pt>
                <c:pt idx="17883">
                  <c:v>0.34</c:v>
                </c:pt>
                <c:pt idx="17884">
                  <c:v>0.3</c:v>
                </c:pt>
                <c:pt idx="17885">
                  <c:v>0.26</c:v>
                </c:pt>
                <c:pt idx="17886">
                  <c:v>0.26</c:v>
                </c:pt>
                <c:pt idx="17887">
                  <c:v>0.22</c:v>
                </c:pt>
                <c:pt idx="17888">
                  <c:v>0.26</c:v>
                </c:pt>
                <c:pt idx="17889">
                  <c:v>0.22</c:v>
                </c:pt>
                <c:pt idx="17890">
                  <c:v>0.3</c:v>
                </c:pt>
                <c:pt idx="17891">
                  <c:v>0.3</c:v>
                </c:pt>
                <c:pt idx="17892">
                  <c:v>0.42</c:v>
                </c:pt>
                <c:pt idx="17893">
                  <c:v>0.38</c:v>
                </c:pt>
                <c:pt idx="17894">
                  <c:v>0.42</c:v>
                </c:pt>
                <c:pt idx="17895">
                  <c:v>0.62</c:v>
                </c:pt>
                <c:pt idx="17896">
                  <c:v>0.9</c:v>
                </c:pt>
                <c:pt idx="17897">
                  <c:v>1.18</c:v>
                </c:pt>
                <c:pt idx="17898">
                  <c:v>1.5</c:v>
                </c:pt>
                <c:pt idx="17899">
                  <c:v>1.98</c:v>
                </c:pt>
                <c:pt idx="17900">
                  <c:v>2.42</c:v>
                </c:pt>
                <c:pt idx="17901">
                  <c:v>2.86</c:v>
                </c:pt>
                <c:pt idx="17902">
                  <c:v>3.1</c:v>
                </c:pt>
                <c:pt idx="17903">
                  <c:v>3.34</c:v>
                </c:pt>
                <c:pt idx="17904">
                  <c:v>3.42</c:v>
                </c:pt>
                <c:pt idx="17905">
                  <c:v>3.46</c:v>
                </c:pt>
                <c:pt idx="17906">
                  <c:v>3.14</c:v>
                </c:pt>
                <c:pt idx="17907">
                  <c:v>2.82</c:v>
                </c:pt>
                <c:pt idx="17908">
                  <c:v>2.38</c:v>
                </c:pt>
                <c:pt idx="17909">
                  <c:v>1.82</c:v>
                </c:pt>
                <c:pt idx="17910">
                  <c:v>1.02</c:v>
                </c:pt>
                <c:pt idx="17911">
                  <c:v>0.3</c:v>
                </c:pt>
                <c:pt idx="17912">
                  <c:v>-0.42</c:v>
                </c:pt>
                <c:pt idx="17913">
                  <c:v>-0.86</c:v>
                </c:pt>
                <c:pt idx="17914">
                  <c:v>-1.22</c:v>
                </c:pt>
                <c:pt idx="17915">
                  <c:v>-1.42</c:v>
                </c:pt>
                <c:pt idx="17916">
                  <c:v>-1.5</c:v>
                </c:pt>
                <c:pt idx="17917">
                  <c:v>-1.5</c:v>
                </c:pt>
                <c:pt idx="17918">
                  <c:v>-1.5</c:v>
                </c:pt>
                <c:pt idx="17919">
                  <c:v>-1.34</c:v>
                </c:pt>
                <c:pt idx="17920">
                  <c:v>-1.18</c:v>
                </c:pt>
                <c:pt idx="17921">
                  <c:v>-1.02</c:v>
                </c:pt>
                <c:pt idx="17922">
                  <c:v>-0.86</c:v>
                </c:pt>
                <c:pt idx="17923">
                  <c:v>-0.78</c:v>
                </c:pt>
                <c:pt idx="17924">
                  <c:v>-0.78</c:v>
                </c:pt>
                <c:pt idx="17925">
                  <c:v>-0.74</c:v>
                </c:pt>
                <c:pt idx="17926">
                  <c:v>-0.74</c:v>
                </c:pt>
                <c:pt idx="17927">
                  <c:v>-0.74</c:v>
                </c:pt>
                <c:pt idx="17928">
                  <c:v>-0.7</c:v>
                </c:pt>
                <c:pt idx="17929">
                  <c:v>-0.7</c:v>
                </c:pt>
                <c:pt idx="17930">
                  <c:v>-0.7</c:v>
                </c:pt>
                <c:pt idx="17931">
                  <c:v>-0.57999999999999996</c:v>
                </c:pt>
                <c:pt idx="17932">
                  <c:v>-0.57999999999999996</c:v>
                </c:pt>
                <c:pt idx="17933">
                  <c:v>-0.54</c:v>
                </c:pt>
                <c:pt idx="17934">
                  <c:v>-0.42</c:v>
                </c:pt>
                <c:pt idx="17935">
                  <c:v>-0.34</c:v>
                </c:pt>
                <c:pt idx="17936">
                  <c:v>-0.38</c:v>
                </c:pt>
                <c:pt idx="17937">
                  <c:v>-0.46</c:v>
                </c:pt>
                <c:pt idx="17938">
                  <c:v>-0.42</c:v>
                </c:pt>
                <c:pt idx="17939">
                  <c:v>-0.34</c:v>
                </c:pt>
                <c:pt idx="17940">
                  <c:v>-0.34</c:v>
                </c:pt>
                <c:pt idx="17941">
                  <c:v>-0.26</c:v>
                </c:pt>
                <c:pt idx="17942">
                  <c:v>-0.22</c:v>
                </c:pt>
                <c:pt idx="17943">
                  <c:v>-0.14000000000000001</c:v>
                </c:pt>
                <c:pt idx="17944">
                  <c:v>-0.06</c:v>
                </c:pt>
                <c:pt idx="17945">
                  <c:v>0.02</c:v>
                </c:pt>
                <c:pt idx="17946">
                  <c:v>0.06</c:v>
                </c:pt>
                <c:pt idx="17947">
                  <c:v>0.14000000000000001</c:v>
                </c:pt>
                <c:pt idx="17948">
                  <c:v>0.14000000000000001</c:v>
                </c:pt>
                <c:pt idx="17949">
                  <c:v>0.14000000000000001</c:v>
                </c:pt>
                <c:pt idx="17950">
                  <c:v>0.02</c:v>
                </c:pt>
                <c:pt idx="17951">
                  <c:v>0.02</c:v>
                </c:pt>
                <c:pt idx="17952">
                  <c:v>-0.1</c:v>
                </c:pt>
                <c:pt idx="17953">
                  <c:v>-0.34</c:v>
                </c:pt>
                <c:pt idx="17954">
                  <c:v>-0.54</c:v>
                </c:pt>
                <c:pt idx="17955">
                  <c:v>-0.74</c:v>
                </c:pt>
                <c:pt idx="17956">
                  <c:v>-0.94</c:v>
                </c:pt>
                <c:pt idx="17957">
                  <c:v>-1.1399999999999999</c:v>
                </c:pt>
                <c:pt idx="17958">
                  <c:v>-1.3</c:v>
                </c:pt>
                <c:pt idx="17959">
                  <c:v>-1.38</c:v>
                </c:pt>
                <c:pt idx="17960">
                  <c:v>-1.42</c:v>
                </c:pt>
                <c:pt idx="17961">
                  <c:v>-1.42</c:v>
                </c:pt>
                <c:pt idx="17962">
                  <c:v>-1.42</c:v>
                </c:pt>
                <c:pt idx="17963">
                  <c:v>-1.3</c:v>
                </c:pt>
                <c:pt idx="17964">
                  <c:v>-1.18</c:v>
                </c:pt>
                <c:pt idx="17965">
                  <c:v>-0.94</c:v>
                </c:pt>
                <c:pt idx="17966">
                  <c:v>-0.74</c:v>
                </c:pt>
                <c:pt idx="17967">
                  <c:v>-0.5</c:v>
                </c:pt>
                <c:pt idx="17968">
                  <c:v>-0.38</c:v>
                </c:pt>
                <c:pt idx="17969">
                  <c:v>-0.3</c:v>
                </c:pt>
                <c:pt idx="17970">
                  <c:v>-0.22</c:v>
                </c:pt>
                <c:pt idx="17971">
                  <c:v>-0.14000000000000001</c:v>
                </c:pt>
                <c:pt idx="17972">
                  <c:v>-0.1</c:v>
                </c:pt>
                <c:pt idx="17973">
                  <c:v>-0.06</c:v>
                </c:pt>
                <c:pt idx="17974">
                  <c:v>-0.1</c:v>
                </c:pt>
                <c:pt idx="17975">
                  <c:v>-0.06</c:v>
                </c:pt>
                <c:pt idx="17976">
                  <c:v>-0.06</c:v>
                </c:pt>
                <c:pt idx="17977">
                  <c:v>-0.06</c:v>
                </c:pt>
                <c:pt idx="17978">
                  <c:v>-0.1</c:v>
                </c:pt>
                <c:pt idx="17979">
                  <c:v>-0.02</c:v>
                </c:pt>
                <c:pt idx="17980">
                  <c:v>0.1</c:v>
                </c:pt>
                <c:pt idx="17981">
                  <c:v>0.18</c:v>
                </c:pt>
                <c:pt idx="17982">
                  <c:v>0.3</c:v>
                </c:pt>
                <c:pt idx="17983">
                  <c:v>0.62</c:v>
                </c:pt>
                <c:pt idx="17984">
                  <c:v>1.06</c:v>
                </c:pt>
                <c:pt idx="17985">
                  <c:v>1.54</c:v>
                </c:pt>
                <c:pt idx="17986">
                  <c:v>2.02</c:v>
                </c:pt>
                <c:pt idx="17987">
                  <c:v>2.46</c:v>
                </c:pt>
                <c:pt idx="17988">
                  <c:v>2.9</c:v>
                </c:pt>
                <c:pt idx="17989">
                  <c:v>3.38</c:v>
                </c:pt>
                <c:pt idx="17990">
                  <c:v>3.74</c:v>
                </c:pt>
                <c:pt idx="17991">
                  <c:v>4.18</c:v>
                </c:pt>
                <c:pt idx="17992">
                  <c:v>4.3</c:v>
                </c:pt>
                <c:pt idx="17993">
                  <c:v>4.18</c:v>
                </c:pt>
                <c:pt idx="17994">
                  <c:v>3.9</c:v>
                </c:pt>
                <c:pt idx="17995">
                  <c:v>3.3</c:v>
                </c:pt>
                <c:pt idx="17996">
                  <c:v>2.46</c:v>
                </c:pt>
                <c:pt idx="17997">
                  <c:v>1.62</c:v>
                </c:pt>
                <c:pt idx="17998">
                  <c:v>0.82</c:v>
                </c:pt>
                <c:pt idx="17999">
                  <c:v>0.02</c:v>
                </c:pt>
                <c:pt idx="18000">
                  <c:v>-0.7</c:v>
                </c:pt>
                <c:pt idx="18001">
                  <c:v>-1.3</c:v>
                </c:pt>
                <c:pt idx="18002">
                  <c:v>-1.74</c:v>
                </c:pt>
                <c:pt idx="18003">
                  <c:v>-2.06</c:v>
                </c:pt>
                <c:pt idx="18004">
                  <c:v>-2.1800000000000002</c:v>
                </c:pt>
                <c:pt idx="18005">
                  <c:v>-2.1800000000000002</c:v>
                </c:pt>
                <c:pt idx="18006">
                  <c:v>-1.98</c:v>
                </c:pt>
                <c:pt idx="18007">
                  <c:v>-1.78</c:v>
                </c:pt>
                <c:pt idx="18008">
                  <c:v>-1.54</c:v>
                </c:pt>
                <c:pt idx="18009">
                  <c:v>-1.34</c:v>
                </c:pt>
                <c:pt idx="18010">
                  <c:v>-1.1399999999999999</c:v>
                </c:pt>
                <c:pt idx="18011">
                  <c:v>-0.98</c:v>
                </c:pt>
                <c:pt idx="18012">
                  <c:v>-0.86</c:v>
                </c:pt>
                <c:pt idx="18013">
                  <c:v>-0.86</c:v>
                </c:pt>
                <c:pt idx="18014">
                  <c:v>-0.78</c:v>
                </c:pt>
                <c:pt idx="18015">
                  <c:v>-0.7</c:v>
                </c:pt>
                <c:pt idx="18016">
                  <c:v>-0.66</c:v>
                </c:pt>
                <c:pt idx="18017">
                  <c:v>-0.54</c:v>
                </c:pt>
                <c:pt idx="18018">
                  <c:v>-0.46</c:v>
                </c:pt>
                <c:pt idx="18019">
                  <c:v>-0.3</c:v>
                </c:pt>
                <c:pt idx="18020">
                  <c:v>-0.26</c:v>
                </c:pt>
                <c:pt idx="18021">
                  <c:v>-0.22</c:v>
                </c:pt>
                <c:pt idx="18022">
                  <c:v>-0.18</c:v>
                </c:pt>
                <c:pt idx="18023">
                  <c:v>-0.1</c:v>
                </c:pt>
                <c:pt idx="18024">
                  <c:v>-0.18</c:v>
                </c:pt>
                <c:pt idx="18025">
                  <c:v>-0.14000000000000001</c:v>
                </c:pt>
                <c:pt idx="18026">
                  <c:v>-0.18</c:v>
                </c:pt>
                <c:pt idx="18027">
                  <c:v>-0.1</c:v>
                </c:pt>
                <c:pt idx="18028">
                  <c:v>-0.02</c:v>
                </c:pt>
                <c:pt idx="18029">
                  <c:v>0.06</c:v>
                </c:pt>
                <c:pt idx="18030">
                  <c:v>0.1</c:v>
                </c:pt>
                <c:pt idx="18031">
                  <c:v>0.22</c:v>
                </c:pt>
                <c:pt idx="18032">
                  <c:v>0.3</c:v>
                </c:pt>
                <c:pt idx="18033">
                  <c:v>0.42</c:v>
                </c:pt>
                <c:pt idx="18034">
                  <c:v>0.54</c:v>
                </c:pt>
                <c:pt idx="18035">
                  <c:v>0.62</c:v>
                </c:pt>
                <c:pt idx="18036">
                  <c:v>0.62</c:v>
                </c:pt>
                <c:pt idx="18037">
                  <c:v>0.62</c:v>
                </c:pt>
                <c:pt idx="18038">
                  <c:v>0.5</c:v>
                </c:pt>
                <c:pt idx="18039">
                  <c:v>0.34</c:v>
                </c:pt>
                <c:pt idx="18040">
                  <c:v>0.06</c:v>
                </c:pt>
                <c:pt idx="18041">
                  <c:v>-0.18</c:v>
                </c:pt>
                <c:pt idx="18042">
                  <c:v>-0.42</c:v>
                </c:pt>
                <c:pt idx="18043">
                  <c:v>-0.66</c:v>
                </c:pt>
                <c:pt idx="18044">
                  <c:v>-0.94</c:v>
                </c:pt>
                <c:pt idx="18045">
                  <c:v>-1.18</c:v>
                </c:pt>
                <c:pt idx="18046">
                  <c:v>-1.5</c:v>
                </c:pt>
                <c:pt idx="18047">
                  <c:v>-1.66</c:v>
                </c:pt>
                <c:pt idx="18048">
                  <c:v>-1.78</c:v>
                </c:pt>
                <c:pt idx="18049">
                  <c:v>-1.74</c:v>
                </c:pt>
                <c:pt idx="18050">
                  <c:v>-1.66</c:v>
                </c:pt>
                <c:pt idx="18051">
                  <c:v>-1.54</c:v>
                </c:pt>
                <c:pt idx="18052">
                  <c:v>-1.3</c:v>
                </c:pt>
                <c:pt idx="18053">
                  <c:v>-1.1000000000000001</c:v>
                </c:pt>
                <c:pt idx="18054">
                  <c:v>-0.86</c:v>
                </c:pt>
                <c:pt idx="18055">
                  <c:v>-0.66</c:v>
                </c:pt>
                <c:pt idx="18056">
                  <c:v>-0.42</c:v>
                </c:pt>
                <c:pt idx="18057">
                  <c:v>-0.22</c:v>
                </c:pt>
                <c:pt idx="18058">
                  <c:v>-0.18</c:v>
                </c:pt>
                <c:pt idx="18059">
                  <c:v>-0.06</c:v>
                </c:pt>
                <c:pt idx="18060">
                  <c:v>-0.02</c:v>
                </c:pt>
                <c:pt idx="18061">
                  <c:v>0.06</c:v>
                </c:pt>
                <c:pt idx="18062">
                  <c:v>-0.02</c:v>
                </c:pt>
                <c:pt idx="18063">
                  <c:v>0.02</c:v>
                </c:pt>
                <c:pt idx="18064">
                  <c:v>0.02</c:v>
                </c:pt>
                <c:pt idx="18065">
                  <c:v>0.06</c:v>
                </c:pt>
                <c:pt idx="18066">
                  <c:v>0.02</c:v>
                </c:pt>
                <c:pt idx="18067">
                  <c:v>0.06</c:v>
                </c:pt>
                <c:pt idx="18068">
                  <c:v>0.1</c:v>
                </c:pt>
                <c:pt idx="18069">
                  <c:v>0.26</c:v>
                </c:pt>
                <c:pt idx="18070">
                  <c:v>0.3</c:v>
                </c:pt>
                <c:pt idx="18071">
                  <c:v>0.34</c:v>
                </c:pt>
                <c:pt idx="18072">
                  <c:v>0.3</c:v>
                </c:pt>
                <c:pt idx="18073">
                  <c:v>0.26</c:v>
                </c:pt>
                <c:pt idx="18074">
                  <c:v>0.22</c:v>
                </c:pt>
                <c:pt idx="18075">
                  <c:v>0.22</c:v>
                </c:pt>
                <c:pt idx="18076">
                  <c:v>0.22</c:v>
                </c:pt>
                <c:pt idx="18077">
                  <c:v>0.22</c:v>
                </c:pt>
                <c:pt idx="18078">
                  <c:v>0.26</c:v>
                </c:pt>
                <c:pt idx="18079">
                  <c:v>0.34</c:v>
                </c:pt>
                <c:pt idx="18080">
                  <c:v>0.42</c:v>
                </c:pt>
                <c:pt idx="18081">
                  <c:v>0.66</c:v>
                </c:pt>
                <c:pt idx="18082">
                  <c:v>1.02</c:v>
                </c:pt>
                <c:pt idx="18083">
                  <c:v>1.46</c:v>
                </c:pt>
                <c:pt idx="18084">
                  <c:v>1.86</c:v>
                </c:pt>
                <c:pt idx="18085">
                  <c:v>2.2999999999999998</c:v>
                </c:pt>
                <c:pt idx="18086">
                  <c:v>2.58</c:v>
                </c:pt>
                <c:pt idx="18087">
                  <c:v>2.9</c:v>
                </c:pt>
                <c:pt idx="18088">
                  <c:v>3.06</c:v>
                </c:pt>
                <c:pt idx="18089">
                  <c:v>3.34</c:v>
                </c:pt>
                <c:pt idx="18090">
                  <c:v>3.42</c:v>
                </c:pt>
                <c:pt idx="18091">
                  <c:v>3.42</c:v>
                </c:pt>
                <c:pt idx="18092">
                  <c:v>3.14</c:v>
                </c:pt>
                <c:pt idx="18093">
                  <c:v>2.78</c:v>
                </c:pt>
                <c:pt idx="18094">
                  <c:v>2.1800000000000002</c:v>
                </c:pt>
                <c:pt idx="18095">
                  <c:v>1.58</c:v>
                </c:pt>
                <c:pt idx="18096">
                  <c:v>0.86</c:v>
                </c:pt>
                <c:pt idx="18097">
                  <c:v>0.14000000000000001</c:v>
                </c:pt>
                <c:pt idx="18098">
                  <c:v>-0.38</c:v>
                </c:pt>
                <c:pt idx="18099">
                  <c:v>-0.74</c:v>
                </c:pt>
                <c:pt idx="18100">
                  <c:v>-1.06</c:v>
                </c:pt>
                <c:pt idx="18101">
                  <c:v>-1.34</c:v>
                </c:pt>
                <c:pt idx="18102">
                  <c:v>-1.46</c:v>
                </c:pt>
                <c:pt idx="18103">
                  <c:v>-1.5</c:v>
                </c:pt>
                <c:pt idx="18104">
                  <c:v>-1.5</c:v>
                </c:pt>
                <c:pt idx="18105">
                  <c:v>-1.38</c:v>
                </c:pt>
                <c:pt idx="18106">
                  <c:v>-1.18</c:v>
                </c:pt>
                <c:pt idx="18107">
                  <c:v>-0.9</c:v>
                </c:pt>
                <c:pt idx="18108">
                  <c:v>-0.78</c:v>
                </c:pt>
                <c:pt idx="18109">
                  <c:v>-0.7</c:v>
                </c:pt>
                <c:pt idx="18110">
                  <c:v>-0.7</c:v>
                </c:pt>
                <c:pt idx="18111">
                  <c:v>-0.7</c:v>
                </c:pt>
                <c:pt idx="18112">
                  <c:v>-0.66</c:v>
                </c:pt>
                <c:pt idx="18113">
                  <c:v>-0.7</c:v>
                </c:pt>
                <c:pt idx="18114">
                  <c:v>-0.66</c:v>
                </c:pt>
                <c:pt idx="18115">
                  <c:v>-0.66</c:v>
                </c:pt>
                <c:pt idx="18116">
                  <c:v>-0.62</c:v>
                </c:pt>
                <c:pt idx="18117">
                  <c:v>-0.57999999999999996</c:v>
                </c:pt>
                <c:pt idx="18118">
                  <c:v>-0.46</c:v>
                </c:pt>
                <c:pt idx="18119">
                  <c:v>-0.38</c:v>
                </c:pt>
                <c:pt idx="18120">
                  <c:v>-0.38</c:v>
                </c:pt>
                <c:pt idx="18121">
                  <c:v>-0.3</c:v>
                </c:pt>
                <c:pt idx="18122">
                  <c:v>-0.34</c:v>
                </c:pt>
                <c:pt idx="18123">
                  <c:v>-0.3</c:v>
                </c:pt>
                <c:pt idx="18124">
                  <c:v>-0.3</c:v>
                </c:pt>
                <c:pt idx="18125">
                  <c:v>-0.22</c:v>
                </c:pt>
                <c:pt idx="18126">
                  <c:v>-0.18</c:v>
                </c:pt>
                <c:pt idx="18127">
                  <c:v>-0.14000000000000001</c:v>
                </c:pt>
                <c:pt idx="18128">
                  <c:v>-0.06</c:v>
                </c:pt>
                <c:pt idx="18129">
                  <c:v>-0.06</c:v>
                </c:pt>
                <c:pt idx="18130">
                  <c:v>-0.1</c:v>
                </c:pt>
                <c:pt idx="18131">
                  <c:v>0.02</c:v>
                </c:pt>
                <c:pt idx="18132">
                  <c:v>0.1</c:v>
                </c:pt>
                <c:pt idx="18133">
                  <c:v>0.22</c:v>
                </c:pt>
                <c:pt idx="18134">
                  <c:v>0.26</c:v>
                </c:pt>
                <c:pt idx="18135">
                  <c:v>0.3</c:v>
                </c:pt>
                <c:pt idx="18136">
                  <c:v>0.18</c:v>
                </c:pt>
                <c:pt idx="18137">
                  <c:v>0.06</c:v>
                </c:pt>
                <c:pt idx="18138">
                  <c:v>-0.18</c:v>
                </c:pt>
                <c:pt idx="18139">
                  <c:v>-0.38</c:v>
                </c:pt>
                <c:pt idx="18140">
                  <c:v>-0.7</c:v>
                </c:pt>
                <c:pt idx="18141">
                  <c:v>-0.86</c:v>
                </c:pt>
                <c:pt idx="18142">
                  <c:v>-1.1000000000000001</c:v>
                </c:pt>
                <c:pt idx="18143">
                  <c:v>-1.1399999999999999</c:v>
                </c:pt>
                <c:pt idx="18144">
                  <c:v>-1.34</c:v>
                </c:pt>
                <c:pt idx="18145">
                  <c:v>-1.42</c:v>
                </c:pt>
                <c:pt idx="18146">
                  <c:v>-1.54</c:v>
                </c:pt>
                <c:pt idx="18147">
                  <c:v>-1.5</c:v>
                </c:pt>
                <c:pt idx="18148">
                  <c:v>-1.42</c:v>
                </c:pt>
                <c:pt idx="18149">
                  <c:v>-1.3</c:v>
                </c:pt>
                <c:pt idx="18150">
                  <c:v>-1.1000000000000001</c:v>
                </c:pt>
                <c:pt idx="18151">
                  <c:v>-0.9</c:v>
                </c:pt>
                <c:pt idx="18152">
                  <c:v>-0.78</c:v>
                </c:pt>
                <c:pt idx="18153">
                  <c:v>-0.54</c:v>
                </c:pt>
                <c:pt idx="18154">
                  <c:v>-0.42</c:v>
                </c:pt>
                <c:pt idx="18155">
                  <c:v>-0.26</c:v>
                </c:pt>
                <c:pt idx="18156">
                  <c:v>-0.18</c:v>
                </c:pt>
                <c:pt idx="18157">
                  <c:v>-0.1</c:v>
                </c:pt>
                <c:pt idx="18158">
                  <c:v>-0.06</c:v>
                </c:pt>
                <c:pt idx="18159">
                  <c:v>0.06</c:v>
                </c:pt>
                <c:pt idx="18160">
                  <c:v>0.02</c:v>
                </c:pt>
                <c:pt idx="18161">
                  <c:v>0.02</c:v>
                </c:pt>
                <c:pt idx="18162">
                  <c:v>-0.02</c:v>
                </c:pt>
                <c:pt idx="18163">
                  <c:v>0.02</c:v>
                </c:pt>
                <c:pt idx="18164">
                  <c:v>0.02</c:v>
                </c:pt>
                <c:pt idx="18165">
                  <c:v>0.02</c:v>
                </c:pt>
                <c:pt idx="18166">
                  <c:v>0.06</c:v>
                </c:pt>
                <c:pt idx="18167">
                  <c:v>0.1</c:v>
                </c:pt>
                <c:pt idx="18168">
                  <c:v>0.18</c:v>
                </c:pt>
                <c:pt idx="18169">
                  <c:v>0.22</c:v>
                </c:pt>
                <c:pt idx="18170">
                  <c:v>0.22</c:v>
                </c:pt>
                <c:pt idx="18171">
                  <c:v>0.34</c:v>
                </c:pt>
                <c:pt idx="18172">
                  <c:v>0.38</c:v>
                </c:pt>
                <c:pt idx="18173">
                  <c:v>0.42</c:v>
                </c:pt>
                <c:pt idx="18174">
                  <c:v>0.7</c:v>
                </c:pt>
                <c:pt idx="18175">
                  <c:v>1.06</c:v>
                </c:pt>
                <c:pt idx="18176">
                  <c:v>1.46</c:v>
                </c:pt>
                <c:pt idx="18177">
                  <c:v>1.86</c:v>
                </c:pt>
                <c:pt idx="18178">
                  <c:v>2.2200000000000002</c:v>
                </c:pt>
                <c:pt idx="18179">
                  <c:v>2.5</c:v>
                </c:pt>
                <c:pt idx="18180">
                  <c:v>2.78</c:v>
                </c:pt>
                <c:pt idx="18181">
                  <c:v>3.1</c:v>
                </c:pt>
                <c:pt idx="18182">
                  <c:v>3.34</c:v>
                </c:pt>
                <c:pt idx="18183">
                  <c:v>3.46</c:v>
                </c:pt>
                <c:pt idx="18184">
                  <c:v>3.42</c:v>
                </c:pt>
                <c:pt idx="18185">
                  <c:v>3.22</c:v>
                </c:pt>
                <c:pt idx="18186">
                  <c:v>2.82</c:v>
                </c:pt>
                <c:pt idx="18187">
                  <c:v>2.46</c:v>
                </c:pt>
                <c:pt idx="18188">
                  <c:v>2.1</c:v>
                </c:pt>
                <c:pt idx="18189">
                  <c:v>1.7</c:v>
                </c:pt>
                <c:pt idx="18190">
                  <c:v>1.06</c:v>
                </c:pt>
                <c:pt idx="18191">
                  <c:v>0.38</c:v>
                </c:pt>
                <c:pt idx="18192">
                  <c:v>-0.3</c:v>
                </c:pt>
                <c:pt idx="18193">
                  <c:v>-0.74</c:v>
                </c:pt>
                <c:pt idx="18194">
                  <c:v>-0.98</c:v>
                </c:pt>
                <c:pt idx="18195">
                  <c:v>-1.22</c:v>
                </c:pt>
                <c:pt idx="18196">
                  <c:v>-1.38</c:v>
                </c:pt>
                <c:pt idx="18197">
                  <c:v>-1.5</c:v>
                </c:pt>
                <c:pt idx="18198">
                  <c:v>-1.66</c:v>
                </c:pt>
                <c:pt idx="18199">
                  <c:v>-1.74</c:v>
                </c:pt>
                <c:pt idx="18200">
                  <c:v>-1.62</c:v>
                </c:pt>
                <c:pt idx="18201">
                  <c:v>-1.38</c:v>
                </c:pt>
                <c:pt idx="18202">
                  <c:v>-1.1000000000000001</c:v>
                </c:pt>
                <c:pt idx="18203">
                  <c:v>-0.86</c:v>
                </c:pt>
                <c:pt idx="18204">
                  <c:v>-0.74</c:v>
                </c:pt>
                <c:pt idx="18205">
                  <c:v>-0.7</c:v>
                </c:pt>
                <c:pt idx="18206">
                  <c:v>-0.62</c:v>
                </c:pt>
                <c:pt idx="18207">
                  <c:v>-0.5</c:v>
                </c:pt>
                <c:pt idx="18208">
                  <c:v>-0.46</c:v>
                </c:pt>
                <c:pt idx="18209">
                  <c:v>-0.42</c:v>
                </c:pt>
                <c:pt idx="18210">
                  <c:v>-0.54</c:v>
                </c:pt>
                <c:pt idx="18211">
                  <c:v>-0.57999999999999996</c:v>
                </c:pt>
                <c:pt idx="18212">
                  <c:v>-0.57999999999999996</c:v>
                </c:pt>
                <c:pt idx="18213">
                  <c:v>-0.57999999999999996</c:v>
                </c:pt>
                <c:pt idx="18214">
                  <c:v>-0.46</c:v>
                </c:pt>
                <c:pt idx="18215">
                  <c:v>-0.42</c:v>
                </c:pt>
                <c:pt idx="18216">
                  <c:v>-0.42</c:v>
                </c:pt>
                <c:pt idx="18217">
                  <c:v>-0.34</c:v>
                </c:pt>
                <c:pt idx="18218">
                  <c:v>-0.22</c:v>
                </c:pt>
                <c:pt idx="18219">
                  <c:v>-0.1</c:v>
                </c:pt>
                <c:pt idx="18220">
                  <c:v>0.02</c:v>
                </c:pt>
                <c:pt idx="18221">
                  <c:v>0.06</c:v>
                </c:pt>
                <c:pt idx="18222">
                  <c:v>0.06</c:v>
                </c:pt>
                <c:pt idx="18223">
                  <c:v>0.06</c:v>
                </c:pt>
                <c:pt idx="18224">
                  <c:v>0.1</c:v>
                </c:pt>
                <c:pt idx="18225">
                  <c:v>0.14000000000000001</c:v>
                </c:pt>
                <c:pt idx="18226">
                  <c:v>0.18</c:v>
                </c:pt>
                <c:pt idx="18227">
                  <c:v>0.3</c:v>
                </c:pt>
                <c:pt idx="18228">
                  <c:v>0.3</c:v>
                </c:pt>
                <c:pt idx="18229">
                  <c:v>0.18</c:v>
                </c:pt>
                <c:pt idx="18230">
                  <c:v>0.06</c:v>
                </c:pt>
                <c:pt idx="18231">
                  <c:v>-0.1</c:v>
                </c:pt>
                <c:pt idx="18232">
                  <c:v>-0.14000000000000001</c:v>
                </c:pt>
                <c:pt idx="18233">
                  <c:v>-0.38</c:v>
                </c:pt>
                <c:pt idx="18234">
                  <c:v>-0.57999999999999996</c:v>
                </c:pt>
                <c:pt idx="18235">
                  <c:v>-0.82</c:v>
                </c:pt>
                <c:pt idx="18236">
                  <c:v>-0.98</c:v>
                </c:pt>
                <c:pt idx="18237">
                  <c:v>-1.18</c:v>
                </c:pt>
                <c:pt idx="18238">
                  <c:v>-1.3</c:v>
                </c:pt>
                <c:pt idx="18239">
                  <c:v>-1.38</c:v>
                </c:pt>
                <c:pt idx="18240">
                  <c:v>-1.42</c:v>
                </c:pt>
                <c:pt idx="18241">
                  <c:v>-1.42</c:v>
                </c:pt>
                <c:pt idx="18242">
                  <c:v>-1.38</c:v>
                </c:pt>
                <c:pt idx="18243">
                  <c:v>-1.3</c:v>
                </c:pt>
                <c:pt idx="18244">
                  <c:v>-1.22</c:v>
                </c:pt>
                <c:pt idx="18245">
                  <c:v>-1.06</c:v>
                </c:pt>
                <c:pt idx="18246">
                  <c:v>-0.78</c:v>
                </c:pt>
                <c:pt idx="18247">
                  <c:v>-0.62</c:v>
                </c:pt>
                <c:pt idx="18248">
                  <c:v>-0.5</c:v>
                </c:pt>
                <c:pt idx="18249">
                  <c:v>-0.42</c:v>
                </c:pt>
                <c:pt idx="18250">
                  <c:v>-0.26</c:v>
                </c:pt>
                <c:pt idx="18251">
                  <c:v>-0.26</c:v>
                </c:pt>
                <c:pt idx="18252">
                  <c:v>-0.14000000000000001</c:v>
                </c:pt>
                <c:pt idx="18253">
                  <c:v>-0.06</c:v>
                </c:pt>
                <c:pt idx="18254">
                  <c:v>-0.06</c:v>
                </c:pt>
                <c:pt idx="18255">
                  <c:v>-0.02</c:v>
                </c:pt>
                <c:pt idx="18256">
                  <c:v>-0.06</c:v>
                </c:pt>
                <c:pt idx="18257">
                  <c:v>-0.02</c:v>
                </c:pt>
                <c:pt idx="18258">
                  <c:v>-0.02</c:v>
                </c:pt>
                <c:pt idx="18259">
                  <c:v>-0.02</c:v>
                </c:pt>
                <c:pt idx="18260">
                  <c:v>-0.02</c:v>
                </c:pt>
                <c:pt idx="18261">
                  <c:v>0.1</c:v>
                </c:pt>
                <c:pt idx="18262">
                  <c:v>0.06</c:v>
                </c:pt>
                <c:pt idx="18263">
                  <c:v>0.1</c:v>
                </c:pt>
                <c:pt idx="18264">
                  <c:v>0.1</c:v>
                </c:pt>
                <c:pt idx="18265">
                  <c:v>0.26</c:v>
                </c:pt>
                <c:pt idx="18266">
                  <c:v>0.34</c:v>
                </c:pt>
                <c:pt idx="18267">
                  <c:v>0.54</c:v>
                </c:pt>
                <c:pt idx="18268">
                  <c:v>0.86</c:v>
                </c:pt>
                <c:pt idx="18269">
                  <c:v>1.38</c:v>
                </c:pt>
                <c:pt idx="18270">
                  <c:v>1.94</c:v>
                </c:pt>
                <c:pt idx="18271">
                  <c:v>2.58</c:v>
                </c:pt>
                <c:pt idx="18272">
                  <c:v>3.18</c:v>
                </c:pt>
                <c:pt idx="18273">
                  <c:v>3.74</c:v>
                </c:pt>
                <c:pt idx="18274">
                  <c:v>4.0599999999999996</c:v>
                </c:pt>
                <c:pt idx="18275">
                  <c:v>4.26</c:v>
                </c:pt>
                <c:pt idx="18276">
                  <c:v>4.3</c:v>
                </c:pt>
                <c:pt idx="18277">
                  <c:v>4.34</c:v>
                </c:pt>
                <c:pt idx="18278">
                  <c:v>4.0599999999999996</c:v>
                </c:pt>
                <c:pt idx="18279">
                  <c:v>3.5</c:v>
                </c:pt>
                <c:pt idx="18280">
                  <c:v>2.62</c:v>
                </c:pt>
                <c:pt idx="18281">
                  <c:v>1.54</c:v>
                </c:pt>
                <c:pt idx="18282">
                  <c:v>0.46</c:v>
                </c:pt>
                <c:pt idx="18283">
                  <c:v>-0.46</c:v>
                </c:pt>
                <c:pt idx="18284">
                  <c:v>-1.1399999999999999</c:v>
                </c:pt>
                <c:pt idx="18285">
                  <c:v>-1.7</c:v>
                </c:pt>
                <c:pt idx="18286">
                  <c:v>-1.98</c:v>
                </c:pt>
                <c:pt idx="18287">
                  <c:v>-2.2200000000000002</c:v>
                </c:pt>
                <c:pt idx="18288">
                  <c:v>-2.2999999999999998</c:v>
                </c:pt>
                <c:pt idx="18289">
                  <c:v>-2.2200000000000002</c:v>
                </c:pt>
                <c:pt idx="18290">
                  <c:v>-2.02</c:v>
                </c:pt>
                <c:pt idx="18291">
                  <c:v>-1.58</c:v>
                </c:pt>
                <c:pt idx="18292">
                  <c:v>-1.26</c:v>
                </c:pt>
                <c:pt idx="18293">
                  <c:v>-1.02</c:v>
                </c:pt>
                <c:pt idx="18294">
                  <c:v>-0.9</c:v>
                </c:pt>
                <c:pt idx="18295">
                  <c:v>-0.86</c:v>
                </c:pt>
                <c:pt idx="18296">
                  <c:v>-0.78</c:v>
                </c:pt>
                <c:pt idx="18297">
                  <c:v>-0.66</c:v>
                </c:pt>
                <c:pt idx="18298">
                  <c:v>-0.7</c:v>
                </c:pt>
                <c:pt idx="18299">
                  <c:v>-0.66</c:v>
                </c:pt>
                <c:pt idx="18300">
                  <c:v>-0.7</c:v>
                </c:pt>
                <c:pt idx="18301">
                  <c:v>-0.7</c:v>
                </c:pt>
                <c:pt idx="18302">
                  <c:v>-0.57999999999999996</c:v>
                </c:pt>
                <c:pt idx="18303">
                  <c:v>-0.42</c:v>
                </c:pt>
                <c:pt idx="18304">
                  <c:v>-0.34</c:v>
                </c:pt>
                <c:pt idx="18305">
                  <c:v>-0.18</c:v>
                </c:pt>
                <c:pt idx="18306">
                  <c:v>-0.14000000000000001</c:v>
                </c:pt>
                <c:pt idx="18307">
                  <c:v>-0.1</c:v>
                </c:pt>
                <c:pt idx="18308">
                  <c:v>-0.18</c:v>
                </c:pt>
                <c:pt idx="18309">
                  <c:v>-0.22</c:v>
                </c:pt>
                <c:pt idx="18310">
                  <c:v>-0.18</c:v>
                </c:pt>
                <c:pt idx="18311">
                  <c:v>-0.14000000000000001</c:v>
                </c:pt>
                <c:pt idx="18312">
                  <c:v>-0.06</c:v>
                </c:pt>
                <c:pt idx="18313">
                  <c:v>0.06</c:v>
                </c:pt>
                <c:pt idx="18314">
                  <c:v>0.1</c:v>
                </c:pt>
                <c:pt idx="18315">
                  <c:v>0.22</c:v>
                </c:pt>
                <c:pt idx="18316">
                  <c:v>0.3</c:v>
                </c:pt>
                <c:pt idx="18317">
                  <c:v>0.42</c:v>
                </c:pt>
                <c:pt idx="18318">
                  <c:v>0.46</c:v>
                </c:pt>
                <c:pt idx="18319">
                  <c:v>0.57999999999999996</c:v>
                </c:pt>
                <c:pt idx="18320">
                  <c:v>0.57999999999999996</c:v>
                </c:pt>
                <c:pt idx="18321">
                  <c:v>0.57999999999999996</c:v>
                </c:pt>
                <c:pt idx="18322">
                  <c:v>0.5</c:v>
                </c:pt>
                <c:pt idx="18323">
                  <c:v>0.34</c:v>
                </c:pt>
                <c:pt idx="18324">
                  <c:v>0.06</c:v>
                </c:pt>
                <c:pt idx="18325">
                  <c:v>-0.26</c:v>
                </c:pt>
                <c:pt idx="18326">
                  <c:v>-0.66</c:v>
                </c:pt>
                <c:pt idx="18327">
                  <c:v>-0.9</c:v>
                </c:pt>
                <c:pt idx="18328">
                  <c:v>-1.22</c:v>
                </c:pt>
                <c:pt idx="18329">
                  <c:v>-1.42</c:v>
                </c:pt>
                <c:pt idx="18330">
                  <c:v>-1.58</c:v>
                </c:pt>
                <c:pt idx="18331">
                  <c:v>-1.78</c:v>
                </c:pt>
                <c:pt idx="18332">
                  <c:v>-1.9</c:v>
                </c:pt>
                <c:pt idx="18333">
                  <c:v>-1.9</c:v>
                </c:pt>
                <c:pt idx="18334">
                  <c:v>-1.86</c:v>
                </c:pt>
                <c:pt idx="18335">
                  <c:v>-1.66</c:v>
                </c:pt>
                <c:pt idx="18336">
                  <c:v>-1.3</c:v>
                </c:pt>
                <c:pt idx="18337">
                  <c:v>-1.02</c:v>
                </c:pt>
                <c:pt idx="18338">
                  <c:v>-0.82</c:v>
                </c:pt>
                <c:pt idx="18339">
                  <c:v>-0.54</c:v>
                </c:pt>
                <c:pt idx="18340">
                  <c:v>-0.3</c:v>
                </c:pt>
                <c:pt idx="18341">
                  <c:v>-0.1</c:v>
                </c:pt>
                <c:pt idx="18342">
                  <c:v>0.02</c:v>
                </c:pt>
                <c:pt idx="18343">
                  <c:v>0.06</c:v>
                </c:pt>
                <c:pt idx="18344">
                  <c:v>0.1</c:v>
                </c:pt>
                <c:pt idx="18345">
                  <c:v>0.1</c:v>
                </c:pt>
                <c:pt idx="18346">
                  <c:v>0.02</c:v>
                </c:pt>
                <c:pt idx="18347">
                  <c:v>0.02</c:v>
                </c:pt>
                <c:pt idx="18348">
                  <c:v>0.06</c:v>
                </c:pt>
                <c:pt idx="18349">
                  <c:v>0.14000000000000001</c:v>
                </c:pt>
                <c:pt idx="18350">
                  <c:v>0.1</c:v>
                </c:pt>
                <c:pt idx="18351">
                  <c:v>0.14000000000000001</c:v>
                </c:pt>
                <c:pt idx="18352">
                  <c:v>0.14000000000000001</c:v>
                </c:pt>
                <c:pt idx="18353">
                  <c:v>0.22</c:v>
                </c:pt>
                <c:pt idx="18354">
                  <c:v>0.26</c:v>
                </c:pt>
                <c:pt idx="18355">
                  <c:v>0.34</c:v>
                </c:pt>
                <c:pt idx="18356">
                  <c:v>0.34</c:v>
                </c:pt>
                <c:pt idx="18357">
                  <c:v>0.38</c:v>
                </c:pt>
                <c:pt idx="18358">
                  <c:v>0.3</c:v>
                </c:pt>
                <c:pt idx="18359">
                  <c:v>0.22</c:v>
                </c:pt>
                <c:pt idx="18360">
                  <c:v>0.18</c:v>
                </c:pt>
                <c:pt idx="18361">
                  <c:v>0.22</c:v>
                </c:pt>
                <c:pt idx="18362">
                  <c:v>0.14000000000000001</c:v>
                </c:pt>
                <c:pt idx="18363">
                  <c:v>0.22</c:v>
                </c:pt>
                <c:pt idx="18364">
                  <c:v>0.3</c:v>
                </c:pt>
                <c:pt idx="18365">
                  <c:v>0.34</c:v>
                </c:pt>
                <c:pt idx="18366">
                  <c:v>0.3</c:v>
                </c:pt>
                <c:pt idx="18367">
                  <c:v>0.42</c:v>
                </c:pt>
                <c:pt idx="18368">
                  <c:v>0.62</c:v>
                </c:pt>
                <c:pt idx="18369">
                  <c:v>0.94</c:v>
                </c:pt>
                <c:pt idx="18370">
                  <c:v>1.26</c:v>
                </c:pt>
                <c:pt idx="18371">
                  <c:v>1.54</c:v>
                </c:pt>
                <c:pt idx="18372">
                  <c:v>1.78</c:v>
                </c:pt>
                <c:pt idx="18373">
                  <c:v>2.1</c:v>
                </c:pt>
                <c:pt idx="18374">
                  <c:v>2.5</c:v>
                </c:pt>
                <c:pt idx="18375">
                  <c:v>2.82</c:v>
                </c:pt>
                <c:pt idx="18376">
                  <c:v>3.02</c:v>
                </c:pt>
                <c:pt idx="18377">
                  <c:v>3.22</c:v>
                </c:pt>
                <c:pt idx="18378">
                  <c:v>3.34</c:v>
                </c:pt>
                <c:pt idx="18379">
                  <c:v>3.3</c:v>
                </c:pt>
                <c:pt idx="18380">
                  <c:v>3.02</c:v>
                </c:pt>
                <c:pt idx="18381">
                  <c:v>2.78</c:v>
                </c:pt>
                <c:pt idx="18382">
                  <c:v>2.46</c:v>
                </c:pt>
                <c:pt idx="18383">
                  <c:v>1.86</c:v>
                </c:pt>
                <c:pt idx="18384">
                  <c:v>1.1000000000000001</c:v>
                </c:pt>
                <c:pt idx="18385">
                  <c:v>0.42</c:v>
                </c:pt>
                <c:pt idx="18386">
                  <c:v>-0.18</c:v>
                </c:pt>
                <c:pt idx="18387">
                  <c:v>-0.5</c:v>
                </c:pt>
                <c:pt idx="18388">
                  <c:v>-0.9</c:v>
                </c:pt>
                <c:pt idx="18389">
                  <c:v>-1.18</c:v>
                </c:pt>
                <c:pt idx="18390">
                  <c:v>-1.38</c:v>
                </c:pt>
                <c:pt idx="18391">
                  <c:v>-1.46</c:v>
                </c:pt>
                <c:pt idx="18392">
                  <c:v>-1.58</c:v>
                </c:pt>
                <c:pt idx="18393">
                  <c:v>-1.5</c:v>
                </c:pt>
                <c:pt idx="18394">
                  <c:v>-1.34</c:v>
                </c:pt>
                <c:pt idx="18395">
                  <c:v>-1.1399999999999999</c:v>
                </c:pt>
                <c:pt idx="18396">
                  <c:v>-1.02</c:v>
                </c:pt>
                <c:pt idx="18397">
                  <c:v>-0.9</c:v>
                </c:pt>
                <c:pt idx="18398">
                  <c:v>-0.9</c:v>
                </c:pt>
                <c:pt idx="18399">
                  <c:v>-0.86</c:v>
                </c:pt>
                <c:pt idx="18400">
                  <c:v>-0.78</c:v>
                </c:pt>
                <c:pt idx="18401">
                  <c:v>-0.7</c:v>
                </c:pt>
                <c:pt idx="18402">
                  <c:v>-0.74</c:v>
                </c:pt>
                <c:pt idx="18403">
                  <c:v>-0.74</c:v>
                </c:pt>
                <c:pt idx="18404">
                  <c:v>-0.7</c:v>
                </c:pt>
                <c:pt idx="18405">
                  <c:v>-0.7</c:v>
                </c:pt>
                <c:pt idx="18406">
                  <c:v>-0.66</c:v>
                </c:pt>
                <c:pt idx="18407">
                  <c:v>-0.57999999999999996</c:v>
                </c:pt>
                <c:pt idx="18408">
                  <c:v>-0.46</c:v>
                </c:pt>
                <c:pt idx="18409">
                  <c:v>-0.46</c:v>
                </c:pt>
                <c:pt idx="18410">
                  <c:v>-0.42</c:v>
                </c:pt>
                <c:pt idx="18411">
                  <c:v>-0.42</c:v>
                </c:pt>
                <c:pt idx="18412">
                  <c:v>-0.34</c:v>
                </c:pt>
                <c:pt idx="18413">
                  <c:v>-0.26</c:v>
                </c:pt>
                <c:pt idx="18414">
                  <c:v>-0.22</c:v>
                </c:pt>
                <c:pt idx="18415">
                  <c:v>-0.22</c:v>
                </c:pt>
                <c:pt idx="18416">
                  <c:v>-0.18</c:v>
                </c:pt>
                <c:pt idx="18417">
                  <c:v>-0.14000000000000001</c:v>
                </c:pt>
                <c:pt idx="18418">
                  <c:v>-0.06</c:v>
                </c:pt>
                <c:pt idx="18419">
                  <c:v>0.02</c:v>
                </c:pt>
                <c:pt idx="18420">
                  <c:v>0.02</c:v>
                </c:pt>
                <c:pt idx="18421">
                  <c:v>0.1</c:v>
                </c:pt>
                <c:pt idx="18422">
                  <c:v>0.06</c:v>
                </c:pt>
                <c:pt idx="18423">
                  <c:v>0.1</c:v>
                </c:pt>
                <c:pt idx="18424">
                  <c:v>-0.02</c:v>
                </c:pt>
                <c:pt idx="18425">
                  <c:v>-0.06</c:v>
                </c:pt>
                <c:pt idx="18426">
                  <c:v>-0.22</c:v>
                </c:pt>
                <c:pt idx="18427">
                  <c:v>-0.42</c:v>
                </c:pt>
                <c:pt idx="18428">
                  <c:v>-0.66</c:v>
                </c:pt>
                <c:pt idx="18429">
                  <c:v>-0.82</c:v>
                </c:pt>
                <c:pt idx="18430">
                  <c:v>-0.9</c:v>
                </c:pt>
                <c:pt idx="18431">
                  <c:v>-1.06</c:v>
                </c:pt>
                <c:pt idx="18432">
                  <c:v>-1.18</c:v>
                </c:pt>
                <c:pt idx="18433">
                  <c:v>-1.3</c:v>
                </c:pt>
                <c:pt idx="18434">
                  <c:v>-1.38</c:v>
                </c:pt>
                <c:pt idx="18435">
                  <c:v>-1.42</c:v>
                </c:pt>
                <c:pt idx="18436">
                  <c:v>-1.42</c:v>
                </c:pt>
                <c:pt idx="18437">
                  <c:v>-1.42</c:v>
                </c:pt>
                <c:pt idx="18438">
                  <c:v>-1.22</c:v>
                </c:pt>
                <c:pt idx="18439">
                  <c:v>-1.02</c:v>
                </c:pt>
                <c:pt idx="18440">
                  <c:v>-0.86</c:v>
                </c:pt>
                <c:pt idx="18441">
                  <c:v>-0.7</c:v>
                </c:pt>
                <c:pt idx="18442">
                  <c:v>-0.57999999999999996</c:v>
                </c:pt>
                <c:pt idx="18443">
                  <c:v>-0.42</c:v>
                </c:pt>
                <c:pt idx="18444">
                  <c:v>-0.34</c:v>
                </c:pt>
                <c:pt idx="18445">
                  <c:v>-0.18</c:v>
                </c:pt>
                <c:pt idx="18446">
                  <c:v>-0.1</c:v>
                </c:pt>
                <c:pt idx="18447">
                  <c:v>-0.02</c:v>
                </c:pt>
                <c:pt idx="18448">
                  <c:v>-0.02</c:v>
                </c:pt>
                <c:pt idx="18449">
                  <c:v>-0.02</c:v>
                </c:pt>
                <c:pt idx="18450">
                  <c:v>-0.1</c:v>
                </c:pt>
                <c:pt idx="18451">
                  <c:v>-0.02</c:v>
                </c:pt>
                <c:pt idx="18452">
                  <c:v>0.06</c:v>
                </c:pt>
                <c:pt idx="18453">
                  <c:v>0.1</c:v>
                </c:pt>
                <c:pt idx="18454">
                  <c:v>0.18</c:v>
                </c:pt>
                <c:pt idx="18455">
                  <c:v>0.3</c:v>
                </c:pt>
                <c:pt idx="18456">
                  <c:v>0.5</c:v>
                </c:pt>
                <c:pt idx="18457">
                  <c:v>0.98</c:v>
                </c:pt>
                <c:pt idx="18458">
                  <c:v>1.5</c:v>
                </c:pt>
                <c:pt idx="18459">
                  <c:v>2.06</c:v>
                </c:pt>
                <c:pt idx="18460">
                  <c:v>2.46</c:v>
                </c:pt>
                <c:pt idx="18461">
                  <c:v>2.94</c:v>
                </c:pt>
                <c:pt idx="18462">
                  <c:v>3.34</c:v>
                </c:pt>
                <c:pt idx="18463">
                  <c:v>3.7</c:v>
                </c:pt>
                <c:pt idx="18464">
                  <c:v>4.0599999999999996</c:v>
                </c:pt>
                <c:pt idx="18465">
                  <c:v>4.34</c:v>
                </c:pt>
                <c:pt idx="18466">
                  <c:v>4.22</c:v>
                </c:pt>
                <c:pt idx="18467">
                  <c:v>3.94</c:v>
                </c:pt>
                <c:pt idx="18468">
                  <c:v>3.3</c:v>
                </c:pt>
                <c:pt idx="18469">
                  <c:v>2.54</c:v>
                </c:pt>
                <c:pt idx="18470">
                  <c:v>1.7</c:v>
                </c:pt>
                <c:pt idx="18471">
                  <c:v>0.94</c:v>
                </c:pt>
                <c:pt idx="18472">
                  <c:v>0.22</c:v>
                </c:pt>
                <c:pt idx="18473">
                  <c:v>-0.38</c:v>
                </c:pt>
                <c:pt idx="18474">
                  <c:v>-0.98</c:v>
                </c:pt>
                <c:pt idx="18475">
                  <c:v>-1.46</c:v>
                </c:pt>
                <c:pt idx="18476">
                  <c:v>-1.82</c:v>
                </c:pt>
                <c:pt idx="18477">
                  <c:v>-2.02</c:v>
                </c:pt>
                <c:pt idx="18478">
                  <c:v>-2.06</c:v>
                </c:pt>
                <c:pt idx="18479">
                  <c:v>-1.94</c:v>
                </c:pt>
                <c:pt idx="18480">
                  <c:v>-1.82</c:v>
                </c:pt>
                <c:pt idx="18481">
                  <c:v>-1.62</c:v>
                </c:pt>
                <c:pt idx="18482">
                  <c:v>-1.46</c:v>
                </c:pt>
                <c:pt idx="18483">
                  <c:v>-1.26</c:v>
                </c:pt>
                <c:pt idx="18484">
                  <c:v>-1.1000000000000001</c:v>
                </c:pt>
                <c:pt idx="18485">
                  <c:v>-1.02</c:v>
                </c:pt>
                <c:pt idx="18486">
                  <c:v>-0.98</c:v>
                </c:pt>
                <c:pt idx="18487">
                  <c:v>-0.9</c:v>
                </c:pt>
                <c:pt idx="18488">
                  <c:v>-0.78</c:v>
                </c:pt>
                <c:pt idx="18489">
                  <c:v>-0.7</c:v>
                </c:pt>
                <c:pt idx="18490">
                  <c:v>-0.57999999999999996</c:v>
                </c:pt>
                <c:pt idx="18491">
                  <c:v>-0.42</c:v>
                </c:pt>
                <c:pt idx="18492">
                  <c:v>-0.3</c:v>
                </c:pt>
                <c:pt idx="18493">
                  <c:v>-0.14000000000000001</c:v>
                </c:pt>
                <c:pt idx="18494">
                  <c:v>-0.14000000000000001</c:v>
                </c:pt>
                <c:pt idx="18495">
                  <c:v>-0.1</c:v>
                </c:pt>
                <c:pt idx="18496">
                  <c:v>-0.1</c:v>
                </c:pt>
                <c:pt idx="18497">
                  <c:v>-0.1</c:v>
                </c:pt>
                <c:pt idx="18498">
                  <c:v>-0.06</c:v>
                </c:pt>
                <c:pt idx="18499">
                  <c:v>-0.1</c:v>
                </c:pt>
                <c:pt idx="18500">
                  <c:v>-0.14000000000000001</c:v>
                </c:pt>
                <c:pt idx="18501">
                  <c:v>-0.06</c:v>
                </c:pt>
                <c:pt idx="18502">
                  <c:v>0.02</c:v>
                </c:pt>
                <c:pt idx="18503">
                  <c:v>0.1</c:v>
                </c:pt>
                <c:pt idx="18504">
                  <c:v>0.18</c:v>
                </c:pt>
                <c:pt idx="18505">
                  <c:v>0.3</c:v>
                </c:pt>
                <c:pt idx="18506">
                  <c:v>0.38</c:v>
                </c:pt>
                <c:pt idx="18507">
                  <c:v>0.46</c:v>
                </c:pt>
                <c:pt idx="18508">
                  <c:v>0.54</c:v>
                </c:pt>
                <c:pt idx="18509">
                  <c:v>0.62</c:v>
                </c:pt>
                <c:pt idx="18510">
                  <c:v>0.57999999999999996</c:v>
                </c:pt>
                <c:pt idx="18511">
                  <c:v>0.54</c:v>
                </c:pt>
                <c:pt idx="18512">
                  <c:v>0.22</c:v>
                </c:pt>
                <c:pt idx="18513">
                  <c:v>0.06</c:v>
                </c:pt>
                <c:pt idx="18514">
                  <c:v>-0.22</c:v>
                </c:pt>
                <c:pt idx="18515">
                  <c:v>-0.46</c:v>
                </c:pt>
                <c:pt idx="18516">
                  <c:v>-0.66</c:v>
                </c:pt>
                <c:pt idx="18517">
                  <c:v>-0.9</c:v>
                </c:pt>
                <c:pt idx="18518">
                  <c:v>-1.1399999999999999</c:v>
                </c:pt>
                <c:pt idx="18519">
                  <c:v>-1.38</c:v>
                </c:pt>
                <c:pt idx="18520">
                  <c:v>-1.62</c:v>
                </c:pt>
                <c:pt idx="18521">
                  <c:v>-1.7</c:v>
                </c:pt>
                <c:pt idx="18522">
                  <c:v>-1.7</c:v>
                </c:pt>
                <c:pt idx="18523">
                  <c:v>-1.66</c:v>
                </c:pt>
                <c:pt idx="18524">
                  <c:v>-1.5</c:v>
                </c:pt>
                <c:pt idx="18525">
                  <c:v>-1.3</c:v>
                </c:pt>
                <c:pt idx="18526">
                  <c:v>-1.1399999999999999</c:v>
                </c:pt>
                <c:pt idx="18527">
                  <c:v>-0.9</c:v>
                </c:pt>
                <c:pt idx="18528">
                  <c:v>-0.74</c:v>
                </c:pt>
                <c:pt idx="18529">
                  <c:v>-0.57999999999999996</c:v>
                </c:pt>
                <c:pt idx="18530">
                  <c:v>-0.38</c:v>
                </c:pt>
                <c:pt idx="18531">
                  <c:v>-0.22</c:v>
                </c:pt>
                <c:pt idx="18532">
                  <c:v>-0.1</c:v>
                </c:pt>
                <c:pt idx="18533">
                  <c:v>-0.06</c:v>
                </c:pt>
                <c:pt idx="18534">
                  <c:v>0.02</c:v>
                </c:pt>
                <c:pt idx="18535">
                  <c:v>0.06</c:v>
                </c:pt>
                <c:pt idx="18536">
                  <c:v>0.06</c:v>
                </c:pt>
                <c:pt idx="18537">
                  <c:v>0.06</c:v>
                </c:pt>
                <c:pt idx="18538">
                  <c:v>0.1</c:v>
                </c:pt>
                <c:pt idx="18539">
                  <c:v>0.14000000000000001</c:v>
                </c:pt>
                <c:pt idx="18540">
                  <c:v>0.1</c:v>
                </c:pt>
                <c:pt idx="18541">
                  <c:v>0.18</c:v>
                </c:pt>
                <c:pt idx="18542">
                  <c:v>0.18</c:v>
                </c:pt>
                <c:pt idx="18543">
                  <c:v>0.26</c:v>
                </c:pt>
                <c:pt idx="18544">
                  <c:v>0.34</c:v>
                </c:pt>
                <c:pt idx="18545">
                  <c:v>0.3</c:v>
                </c:pt>
                <c:pt idx="18546">
                  <c:v>0.22</c:v>
                </c:pt>
                <c:pt idx="18547">
                  <c:v>0.18</c:v>
                </c:pt>
                <c:pt idx="18548">
                  <c:v>0.18</c:v>
                </c:pt>
                <c:pt idx="18549">
                  <c:v>0.18</c:v>
                </c:pt>
                <c:pt idx="18550">
                  <c:v>0.18</c:v>
                </c:pt>
                <c:pt idx="18551">
                  <c:v>0.26</c:v>
                </c:pt>
                <c:pt idx="18552">
                  <c:v>0.26</c:v>
                </c:pt>
                <c:pt idx="18553">
                  <c:v>0.34</c:v>
                </c:pt>
                <c:pt idx="18554">
                  <c:v>0.38</c:v>
                </c:pt>
                <c:pt idx="18555">
                  <c:v>0.62</c:v>
                </c:pt>
                <c:pt idx="18556">
                  <c:v>0.86</c:v>
                </c:pt>
                <c:pt idx="18557">
                  <c:v>1.22</c:v>
                </c:pt>
                <c:pt idx="18558">
                  <c:v>1.38</c:v>
                </c:pt>
                <c:pt idx="18559">
                  <c:v>1.62</c:v>
                </c:pt>
                <c:pt idx="18560">
                  <c:v>2.02</c:v>
                </c:pt>
                <c:pt idx="18561">
                  <c:v>2.54</c:v>
                </c:pt>
                <c:pt idx="18562">
                  <c:v>2.9</c:v>
                </c:pt>
                <c:pt idx="18563">
                  <c:v>3.06</c:v>
                </c:pt>
                <c:pt idx="18564">
                  <c:v>3.1</c:v>
                </c:pt>
                <c:pt idx="18565">
                  <c:v>3.06</c:v>
                </c:pt>
                <c:pt idx="18566">
                  <c:v>2.86</c:v>
                </c:pt>
                <c:pt idx="18567">
                  <c:v>2.74</c:v>
                </c:pt>
                <c:pt idx="18568">
                  <c:v>2.54</c:v>
                </c:pt>
                <c:pt idx="18569">
                  <c:v>2.2999999999999998</c:v>
                </c:pt>
                <c:pt idx="18570">
                  <c:v>1.82</c:v>
                </c:pt>
                <c:pt idx="18571">
                  <c:v>1.1399999999999999</c:v>
                </c:pt>
                <c:pt idx="18572">
                  <c:v>0.42</c:v>
                </c:pt>
                <c:pt idx="18573">
                  <c:v>-0.14000000000000001</c:v>
                </c:pt>
                <c:pt idx="18574">
                  <c:v>-0.62</c:v>
                </c:pt>
                <c:pt idx="18575">
                  <c:v>-0.82</c:v>
                </c:pt>
                <c:pt idx="18576">
                  <c:v>-1.02</c:v>
                </c:pt>
                <c:pt idx="18577">
                  <c:v>-1.22</c:v>
                </c:pt>
                <c:pt idx="18578">
                  <c:v>-1.34</c:v>
                </c:pt>
                <c:pt idx="18579">
                  <c:v>-1.46</c:v>
                </c:pt>
                <c:pt idx="18580">
                  <c:v>-1.42</c:v>
                </c:pt>
                <c:pt idx="18581">
                  <c:v>-1.3</c:v>
                </c:pt>
                <c:pt idx="18582">
                  <c:v>-1.1000000000000001</c:v>
                </c:pt>
                <c:pt idx="18583">
                  <c:v>-0.98</c:v>
                </c:pt>
                <c:pt idx="18584">
                  <c:v>-0.94</c:v>
                </c:pt>
                <c:pt idx="18585">
                  <c:v>-0.82</c:v>
                </c:pt>
                <c:pt idx="18586">
                  <c:v>-0.78</c:v>
                </c:pt>
                <c:pt idx="18587">
                  <c:v>-0.66</c:v>
                </c:pt>
                <c:pt idx="18588">
                  <c:v>-0.62</c:v>
                </c:pt>
                <c:pt idx="18589">
                  <c:v>-0.62</c:v>
                </c:pt>
                <c:pt idx="18590">
                  <c:v>-0.57999999999999996</c:v>
                </c:pt>
                <c:pt idx="18591">
                  <c:v>-0.57999999999999996</c:v>
                </c:pt>
                <c:pt idx="18592">
                  <c:v>-0.57999999999999996</c:v>
                </c:pt>
                <c:pt idx="18593">
                  <c:v>-0.54</c:v>
                </c:pt>
                <c:pt idx="18594">
                  <c:v>-0.46</c:v>
                </c:pt>
                <c:pt idx="18595">
                  <c:v>-0.38</c:v>
                </c:pt>
                <c:pt idx="18596">
                  <c:v>-0.42</c:v>
                </c:pt>
                <c:pt idx="18597">
                  <c:v>-0.34</c:v>
                </c:pt>
                <c:pt idx="18598">
                  <c:v>-0.38</c:v>
                </c:pt>
                <c:pt idx="18599">
                  <c:v>-0.3</c:v>
                </c:pt>
                <c:pt idx="18600">
                  <c:v>-0.26</c:v>
                </c:pt>
                <c:pt idx="18601">
                  <c:v>-0.18</c:v>
                </c:pt>
                <c:pt idx="18602">
                  <c:v>-0.14000000000000001</c:v>
                </c:pt>
                <c:pt idx="18603">
                  <c:v>-0.06</c:v>
                </c:pt>
                <c:pt idx="18604">
                  <c:v>-0.02</c:v>
                </c:pt>
                <c:pt idx="18605">
                  <c:v>0.1</c:v>
                </c:pt>
                <c:pt idx="18606">
                  <c:v>0.1</c:v>
                </c:pt>
                <c:pt idx="18607">
                  <c:v>0.1</c:v>
                </c:pt>
                <c:pt idx="18608">
                  <c:v>0.06</c:v>
                </c:pt>
                <c:pt idx="18609">
                  <c:v>0.1</c:v>
                </c:pt>
                <c:pt idx="18610">
                  <c:v>0.02</c:v>
                </c:pt>
                <c:pt idx="18611">
                  <c:v>-0.02</c:v>
                </c:pt>
                <c:pt idx="18612">
                  <c:v>-0.02</c:v>
                </c:pt>
                <c:pt idx="18613">
                  <c:v>-0.14000000000000001</c:v>
                </c:pt>
                <c:pt idx="18614">
                  <c:v>-0.34</c:v>
                </c:pt>
                <c:pt idx="18615">
                  <c:v>-0.62</c:v>
                </c:pt>
                <c:pt idx="18616">
                  <c:v>-0.9</c:v>
                </c:pt>
                <c:pt idx="18617">
                  <c:v>-1.02</c:v>
                </c:pt>
                <c:pt idx="18618">
                  <c:v>-1.18</c:v>
                </c:pt>
                <c:pt idx="18619">
                  <c:v>-1.3</c:v>
                </c:pt>
                <c:pt idx="18620">
                  <c:v>-1.22</c:v>
                </c:pt>
                <c:pt idx="18621">
                  <c:v>-1.26</c:v>
                </c:pt>
                <c:pt idx="18622">
                  <c:v>-1.42</c:v>
                </c:pt>
                <c:pt idx="18623">
                  <c:v>-1.42</c:v>
                </c:pt>
                <c:pt idx="18624">
                  <c:v>-1.38</c:v>
                </c:pt>
                <c:pt idx="18625">
                  <c:v>-1.26</c:v>
                </c:pt>
                <c:pt idx="18626">
                  <c:v>-1.02</c:v>
                </c:pt>
                <c:pt idx="18627">
                  <c:v>-0.82</c:v>
                </c:pt>
                <c:pt idx="18628">
                  <c:v>-0.66</c:v>
                </c:pt>
                <c:pt idx="18629">
                  <c:v>-0.42</c:v>
                </c:pt>
                <c:pt idx="18630">
                  <c:v>-0.42</c:v>
                </c:pt>
                <c:pt idx="18631">
                  <c:v>-0.26</c:v>
                </c:pt>
                <c:pt idx="18632">
                  <c:v>-0.18</c:v>
                </c:pt>
                <c:pt idx="18633">
                  <c:v>-0.06</c:v>
                </c:pt>
                <c:pt idx="18634">
                  <c:v>0.02</c:v>
                </c:pt>
                <c:pt idx="18635">
                  <c:v>0.02</c:v>
                </c:pt>
                <c:pt idx="18636">
                  <c:v>-0.02</c:v>
                </c:pt>
                <c:pt idx="18637">
                  <c:v>0.06</c:v>
                </c:pt>
                <c:pt idx="18638">
                  <c:v>0.06</c:v>
                </c:pt>
                <c:pt idx="18639">
                  <c:v>0.1</c:v>
                </c:pt>
                <c:pt idx="18640">
                  <c:v>0.06</c:v>
                </c:pt>
                <c:pt idx="18641">
                  <c:v>0.14000000000000001</c:v>
                </c:pt>
                <c:pt idx="18642">
                  <c:v>0.1</c:v>
                </c:pt>
                <c:pt idx="18643">
                  <c:v>0.14000000000000001</c:v>
                </c:pt>
                <c:pt idx="18644">
                  <c:v>0.18</c:v>
                </c:pt>
                <c:pt idx="18645">
                  <c:v>0.22</c:v>
                </c:pt>
                <c:pt idx="18646">
                  <c:v>0.26</c:v>
                </c:pt>
                <c:pt idx="18647">
                  <c:v>0.34</c:v>
                </c:pt>
                <c:pt idx="18648">
                  <c:v>0.42</c:v>
                </c:pt>
                <c:pt idx="18649">
                  <c:v>0.7</c:v>
                </c:pt>
                <c:pt idx="18650">
                  <c:v>1.06</c:v>
                </c:pt>
                <c:pt idx="18651">
                  <c:v>1.58</c:v>
                </c:pt>
                <c:pt idx="18652">
                  <c:v>1.86</c:v>
                </c:pt>
                <c:pt idx="18653">
                  <c:v>2.1800000000000002</c:v>
                </c:pt>
                <c:pt idx="18654">
                  <c:v>2.54</c:v>
                </c:pt>
                <c:pt idx="18655">
                  <c:v>3.06</c:v>
                </c:pt>
                <c:pt idx="18656">
                  <c:v>3.42</c:v>
                </c:pt>
                <c:pt idx="18657">
                  <c:v>3.74</c:v>
                </c:pt>
                <c:pt idx="18658">
                  <c:v>3.86</c:v>
                </c:pt>
                <c:pt idx="18659">
                  <c:v>3.82</c:v>
                </c:pt>
                <c:pt idx="18660">
                  <c:v>3.54</c:v>
                </c:pt>
                <c:pt idx="18661">
                  <c:v>3.18</c:v>
                </c:pt>
                <c:pt idx="18662">
                  <c:v>2.66</c:v>
                </c:pt>
                <c:pt idx="18663">
                  <c:v>2.1800000000000002</c:v>
                </c:pt>
                <c:pt idx="18664">
                  <c:v>1.5</c:v>
                </c:pt>
                <c:pt idx="18665">
                  <c:v>0.66</c:v>
                </c:pt>
                <c:pt idx="18666">
                  <c:v>-0.18</c:v>
                </c:pt>
                <c:pt idx="18667">
                  <c:v>-0.86</c:v>
                </c:pt>
                <c:pt idx="18668">
                  <c:v>-1.38</c:v>
                </c:pt>
                <c:pt idx="18669">
                  <c:v>-1.66</c:v>
                </c:pt>
                <c:pt idx="18670">
                  <c:v>-1.82</c:v>
                </c:pt>
                <c:pt idx="18671">
                  <c:v>-1.9</c:v>
                </c:pt>
                <c:pt idx="18672">
                  <c:v>-1.9</c:v>
                </c:pt>
                <c:pt idx="18673">
                  <c:v>-1.9</c:v>
                </c:pt>
                <c:pt idx="18674">
                  <c:v>-1.7</c:v>
                </c:pt>
                <c:pt idx="18675">
                  <c:v>-1.38</c:v>
                </c:pt>
                <c:pt idx="18676">
                  <c:v>-1.1000000000000001</c:v>
                </c:pt>
                <c:pt idx="18677">
                  <c:v>-0.82</c:v>
                </c:pt>
                <c:pt idx="18678">
                  <c:v>-0.7</c:v>
                </c:pt>
                <c:pt idx="18679">
                  <c:v>-0.62</c:v>
                </c:pt>
                <c:pt idx="18680">
                  <c:v>-0.57999999999999996</c:v>
                </c:pt>
                <c:pt idx="18681">
                  <c:v>-0.5</c:v>
                </c:pt>
                <c:pt idx="18682">
                  <c:v>-0.46</c:v>
                </c:pt>
                <c:pt idx="18683">
                  <c:v>-0.5</c:v>
                </c:pt>
                <c:pt idx="18684">
                  <c:v>-0.54</c:v>
                </c:pt>
                <c:pt idx="18685">
                  <c:v>-0.57999999999999996</c:v>
                </c:pt>
                <c:pt idx="18686">
                  <c:v>-0.54</c:v>
                </c:pt>
                <c:pt idx="18687">
                  <c:v>-0.5</c:v>
                </c:pt>
                <c:pt idx="18688">
                  <c:v>-0.46</c:v>
                </c:pt>
                <c:pt idx="18689">
                  <c:v>-0.34</c:v>
                </c:pt>
                <c:pt idx="18690">
                  <c:v>-0.3</c:v>
                </c:pt>
                <c:pt idx="18691">
                  <c:v>-0.22</c:v>
                </c:pt>
                <c:pt idx="18692">
                  <c:v>-0.26</c:v>
                </c:pt>
                <c:pt idx="18693">
                  <c:v>-0.18</c:v>
                </c:pt>
                <c:pt idx="18694">
                  <c:v>-0.1</c:v>
                </c:pt>
                <c:pt idx="18695">
                  <c:v>-0.02</c:v>
                </c:pt>
                <c:pt idx="18696">
                  <c:v>0.02</c:v>
                </c:pt>
                <c:pt idx="18697">
                  <c:v>0.02</c:v>
                </c:pt>
                <c:pt idx="18698">
                  <c:v>0.1</c:v>
                </c:pt>
                <c:pt idx="18699">
                  <c:v>0.14000000000000001</c:v>
                </c:pt>
                <c:pt idx="18700">
                  <c:v>0.26</c:v>
                </c:pt>
                <c:pt idx="18701">
                  <c:v>0.38</c:v>
                </c:pt>
                <c:pt idx="18702">
                  <c:v>0.38</c:v>
                </c:pt>
                <c:pt idx="18703">
                  <c:v>0.38</c:v>
                </c:pt>
                <c:pt idx="18704">
                  <c:v>0.26</c:v>
                </c:pt>
                <c:pt idx="18705">
                  <c:v>0.14000000000000001</c:v>
                </c:pt>
                <c:pt idx="18706">
                  <c:v>0.06</c:v>
                </c:pt>
                <c:pt idx="18707">
                  <c:v>-0.14000000000000001</c:v>
                </c:pt>
                <c:pt idx="18708">
                  <c:v>-0.42</c:v>
                </c:pt>
                <c:pt idx="18709">
                  <c:v>-0.66</c:v>
                </c:pt>
                <c:pt idx="18710">
                  <c:v>-0.94</c:v>
                </c:pt>
                <c:pt idx="18711">
                  <c:v>-1.18</c:v>
                </c:pt>
                <c:pt idx="18712">
                  <c:v>-1.34</c:v>
                </c:pt>
                <c:pt idx="18713">
                  <c:v>-1.5</c:v>
                </c:pt>
                <c:pt idx="18714">
                  <c:v>-1.58</c:v>
                </c:pt>
                <c:pt idx="18715">
                  <c:v>-1.66</c:v>
                </c:pt>
                <c:pt idx="18716">
                  <c:v>-1.62</c:v>
                </c:pt>
                <c:pt idx="18717">
                  <c:v>-1.54</c:v>
                </c:pt>
                <c:pt idx="18718">
                  <c:v>-1.38</c:v>
                </c:pt>
                <c:pt idx="18719">
                  <c:v>-1.18</c:v>
                </c:pt>
                <c:pt idx="18720">
                  <c:v>-1.02</c:v>
                </c:pt>
                <c:pt idx="18721">
                  <c:v>-0.78</c:v>
                </c:pt>
                <c:pt idx="18722">
                  <c:v>-0.5</c:v>
                </c:pt>
                <c:pt idx="18723">
                  <c:v>-0.34</c:v>
                </c:pt>
                <c:pt idx="18724">
                  <c:v>-0.22</c:v>
                </c:pt>
                <c:pt idx="18725">
                  <c:v>-0.14000000000000001</c:v>
                </c:pt>
                <c:pt idx="18726">
                  <c:v>-0.06</c:v>
                </c:pt>
                <c:pt idx="18727">
                  <c:v>0.02</c:v>
                </c:pt>
                <c:pt idx="18728">
                  <c:v>0.02</c:v>
                </c:pt>
                <c:pt idx="18729">
                  <c:v>0.06</c:v>
                </c:pt>
                <c:pt idx="18730">
                  <c:v>0.02</c:v>
                </c:pt>
                <c:pt idx="18731">
                  <c:v>-0.06</c:v>
                </c:pt>
                <c:pt idx="18732">
                  <c:v>-0.06</c:v>
                </c:pt>
                <c:pt idx="18733">
                  <c:v>-0.02</c:v>
                </c:pt>
                <c:pt idx="18734">
                  <c:v>-0.06</c:v>
                </c:pt>
                <c:pt idx="18735">
                  <c:v>0.06</c:v>
                </c:pt>
                <c:pt idx="18736">
                  <c:v>0.06</c:v>
                </c:pt>
                <c:pt idx="18737">
                  <c:v>0.1</c:v>
                </c:pt>
                <c:pt idx="18738">
                  <c:v>0.18</c:v>
                </c:pt>
                <c:pt idx="18739">
                  <c:v>0.22</c:v>
                </c:pt>
                <c:pt idx="18740">
                  <c:v>0.3</c:v>
                </c:pt>
                <c:pt idx="18741">
                  <c:v>0.5</c:v>
                </c:pt>
                <c:pt idx="18742">
                  <c:v>0.94</c:v>
                </c:pt>
                <c:pt idx="18743">
                  <c:v>1.46</c:v>
                </c:pt>
                <c:pt idx="18744">
                  <c:v>2.02</c:v>
                </c:pt>
                <c:pt idx="18745">
                  <c:v>2.5</c:v>
                </c:pt>
                <c:pt idx="18746">
                  <c:v>2.94</c:v>
                </c:pt>
                <c:pt idx="18747">
                  <c:v>3.3</c:v>
                </c:pt>
                <c:pt idx="18748">
                  <c:v>3.58</c:v>
                </c:pt>
                <c:pt idx="18749">
                  <c:v>3.9</c:v>
                </c:pt>
                <c:pt idx="18750">
                  <c:v>4.0599999999999996</c:v>
                </c:pt>
                <c:pt idx="18751">
                  <c:v>4.0199999999999996</c:v>
                </c:pt>
                <c:pt idx="18752">
                  <c:v>3.7</c:v>
                </c:pt>
                <c:pt idx="18753">
                  <c:v>3.14</c:v>
                </c:pt>
                <c:pt idx="18754">
                  <c:v>2.2999999999999998</c:v>
                </c:pt>
                <c:pt idx="18755">
                  <c:v>1.5</c:v>
                </c:pt>
                <c:pt idx="18756">
                  <c:v>0.62</c:v>
                </c:pt>
                <c:pt idx="18757">
                  <c:v>-0.06</c:v>
                </c:pt>
                <c:pt idx="18758">
                  <c:v>-0.62</c:v>
                </c:pt>
                <c:pt idx="18759">
                  <c:v>-1.18</c:v>
                </c:pt>
                <c:pt idx="18760">
                  <c:v>-1.7</c:v>
                </c:pt>
                <c:pt idx="18761">
                  <c:v>-2.02</c:v>
                </c:pt>
                <c:pt idx="18762">
                  <c:v>-2.06</c:v>
                </c:pt>
                <c:pt idx="18763">
                  <c:v>-1.98</c:v>
                </c:pt>
                <c:pt idx="18764">
                  <c:v>-1.82</c:v>
                </c:pt>
                <c:pt idx="18765">
                  <c:v>-1.58</c:v>
                </c:pt>
                <c:pt idx="18766">
                  <c:v>-1.34</c:v>
                </c:pt>
                <c:pt idx="18767">
                  <c:v>-1.22</c:v>
                </c:pt>
                <c:pt idx="18768">
                  <c:v>-1.06</c:v>
                </c:pt>
                <c:pt idx="18769">
                  <c:v>-0.86</c:v>
                </c:pt>
                <c:pt idx="18770">
                  <c:v>-0.7</c:v>
                </c:pt>
                <c:pt idx="18771">
                  <c:v>-0.57999999999999996</c:v>
                </c:pt>
                <c:pt idx="18772">
                  <c:v>-0.57999999999999996</c:v>
                </c:pt>
                <c:pt idx="18773">
                  <c:v>-0.57999999999999996</c:v>
                </c:pt>
                <c:pt idx="18774">
                  <c:v>-0.54</c:v>
                </c:pt>
                <c:pt idx="18775">
                  <c:v>-0.5</c:v>
                </c:pt>
                <c:pt idx="18776">
                  <c:v>-0.42</c:v>
                </c:pt>
                <c:pt idx="18777">
                  <c:v>-0.38</c:v>
                </c:pt>
                <c:pt idx="18778">
                  <c:v>-0.38</c:v>
                </c:pt>
                <c:pt idx="18779">
                  <c:v>-0.3</c:v>
                </c:pt>
                <c:pt idx="18780">
                  <c:v>-0.3</c:v>
                </c:pt>
                <c:pt idx="18781">
                  <c:v>-0.26</c:v>
                </c:pt>
                <c:pt idx="18782">
                  <c:v>-0.22</c:v>
                </c:pt>
                <c:pt idx="18783">
                  <c:v>-0.22</c:v>
                </c:pt>
                <c:pt idx="18784">
                  <c:v>-0.18</c:v>
                </c:pt>
                <c:pt idx="18785">
                  <c:v>-0.1</c:v>
                </c:pt>
                <c:pt idx="18786">
                  <c:v>0.02</c:v>
                </c:pt>
                <c:pt idx="18787">
                  <c:v>0.1</c:v>
                </c:pt>
                <c:pt idx="18788">
                  <c:v>0.14000000000000001</c:v>
                </c:pt>
                <c:pt idx="18789">
                  <c:v>0.22</c:v>
                </c:pt>
                <c:pt idx="18790">
                  <c:v>0.3</c:v>
                </c:pt>
                <c:pt idx="18791">
                  <c:v>0.34</c:v>
                </c:pt>
                <c:pt idx="18792">
                  <c:v>0.38</c:v>
                </c:pt>
                <c:pt idx="18793">
                  <c:v>0.5</c:v>
                </c:pt>
                <c:pt idx="18794">
                  <c:v>0.5</c:v>
                </c:pt>
                <c:pt idx="18795">
                  <c:v>0.54</c:v>
                </c:pt>
                <c:pt idx="18796">
                  <c:v>0.46</c:v>
                </c:pt>
                <c:pt idx="18797">
                  <c:v>0.22</c:v>
                </c:pt>
                <c:pt idx="18798">
                  <c:v>-0.06</c:v>
                </c:pt>
                <c:pt idx="18799">
                  <c:v>-0.26</c:v>
                </c:pt>
                <c:pt idx="18800">
                  <c:v>-0.5</c:v>
                </c:pt>
                <c:pt idx="18801">
                  <c:v>-0.78</c:v>
                </c:pt>
                <c:pt idx="18802">
                  <c:v>-1.02</c:v>
                </c:pt>
                <c:pt idx="18803">
                  <c:v>-1.26</c:v>
                </c:pt>
                <c:pt idx="18804">
                  <c:v>-1.46</c:v>
                </c:pt>
                <c:pt idx="18805">
                  <c:v>-1.66</c:v>
                </c:pt>
                <c:pt idx="18806">
                  <c:v>-1.74</c:v>
                </c:pt>
                <c:pt idx="18807">
                  <c:v>-1.74</c:v>
                </c:pt>
                <c:pt idx="18808">
                  <c:v>-1.66</c:v>
                </c:pt>
                <c:pt idx="18809">
                  <c:v>-1.58</c:v>
                </c:pt>
                <c:pt idx="18810">
                  <c:v>-1.34</c:v>
                </c:pt>
                <c:pt idx="18811">
                  <c:v>-1.1000000000000001</c:v>
                </c:pt>
                <c:pt idx="18812">
                  <c:v>-0.82</c:v>
                </c:pt>
                <c:pt idx="18813">
                  <c:v>-0.62</c:v>
                </c:pt>
                <c:pt idx="18814">
                  <c:v>-0.42</c:v>
                </c:pt>
                <c:pt idx="18815">
                  <c:v>-0.18</c:v>
                </c:pt>
                <c:pt idx="18816">
                  <c:v>-0.06</c:v>
                </c:pt>
                <c:pt idx="18817">
                  <c:v>0.06</c:v>
                </c:pt>
                <c:pt idx="18818">
                  <c:v>0.06</c:v>
                </c:pt>
                <c:pt idx="18819">
                  <c:v>0.1</c:v>
                </c:pt>
                <c:pt idx="18820">
                  <c:v>0.02</c:v>
                </c:pt>
                <c:pt idx="18821">
                  <c:v>0.06</c:v>
                </c:pt>
                <c:pt idx="18822">
                  <c:v>0.06</c:v>
                </c:pt>
                <c:pt idx="18823">
                  <c:v>0.06</c:v>
                </c:pt>
                <c:pt idx="18824">
                  <c:v>0.06</c:v>
                </c:pt>
                <c:pt idx="18825">
                  <c:v>0.1</c:v>
                </c:pt>
                <c:pt idx="18826">
                  <c:v>0.14000000000000001</c:v>
                </c:pt>
                <c:pt idx="18827">
                  <c:v>0.22</c:v>
                </c:pt>
                <c:pt idx="18828">
                  <c:v>0.22</c:v>
                </c:pt>
                <c:pt idx="18829">
                  <c:v>0.26</c:v>
                </c:pt>
                <c:pt idx="18830">
                  <c:v>0.26</c:v>
                </c:pt>
                <c:pt idx="18831">
                  <c:v>0.22</c:v>
                </c:pt>
                <c:pt idx="18832">
                  <c:v>0.22</c:v>
                </c:pt>
                <c:pt idx="18833">
                  <c:v>0.22</c:v>
                </c:pt>
                <c:pt idx="18834">
                  <c:v>0.22</c:v>
                </c:pt>
                <c:pt idx="18835">
                  <c:v>0.22</c:v>
                </c:pt>
                <c:pt idx="18836">
                  <c:v>0.18</c:v>
                </c:pt>
                <c:pt idx="18837">
                  <c:v>0.3</c:v>
                </c:pt>
                <c:pt idx="18838">
                  <c:v>0.3</c:v>
                </c:pt>
                <c:pt idx="18839">
                  <c:v>0.42</c:v>
                </c:pt>
                <c:pt idx="18840">
                  <c:v>0.42</c:v>
                </c:pt>
                <c:pt idx="18841">
                  <c:v>0.42</c:v>
                </c:pt>
                <c:pt idx="18842">
                  <c:v>0.46</c:v>
                </c:pt>
                <c:pt idx="18843">
                  <c:v>0.62</c:v>
                </c:pt>
                <c:pt idx="18844">
                  <c:v>0.9</c:v>
                </c:pt>
                <c:pt idx="18845">
                  <c:v>1.22</c:v>
                </c:pt>
                <c:pt idx="18846">
                  <c:v>1.54</c:v>
                </c:pt>
                <c:pt idx="18847">
                  <c:v>1.98</c:v>
                </c:pt>
                <c:pt idx="18848">
                  <c:v>2.38</c:v>
                </c:pt>
                <c:pt idx="18849">
                  <c:v>2.86</c:v>
                </c:pt>
                <c:pt idx="18850">
                  <c:v>3.26</c:v>
                </c:pt>
                <c:pt idx="18851">
                  <c:v>3.58</c:v>
                </c:pt>
                <c:pt idx="18852">
                  <c:v>3.66</c:v>
                </c:pt>
                <c:pt idx="18853">
                  <c:v>3.7</c:v>
                </c:pt>
                <c:pt idx="18854">
                  <c:v>3.54</c:v>
                </c:pt>
                <c:pt idx="18855">
                  <c:v>3.26</c:v>
                </c:pt>
                <c:pt idx="18856">
                  <c:v>2.7</c:v>
                </c:pt>
                <c:pt idx="18857">
                  <c:v>1.98</c:v>
                </c:pt>
                <c:pt idx="18858">
                  <c:v>1.22</c:v>
                </c:pt>
                <c:pt idx="18859">
                  <c:v>0.34</c:v>
                </c:pt>
                <c:pt idx="18860">
                  <c:v>-0.42</c:v>
                </c:pt>
                <c:pt idx="18861">
                  <c:v>-0.9</c:v>
                </c:pt>
                <c:pt idx="18862">
                  <c:v>-1.3</c:v>
                </c:pt>
                <c:pt idx="18863">
                  <c:v>-1.58</c:v>
                </c:pt>
                <c:pt idx="18864">
                  <c:v>-1.74</c:v>
                </c:pt>
                <c:pt idx="18865">
                  <c:v>-1.74</c:v>
                </c:pt>
                <c:pt idx="18866">
                  <c:v>-1.7</c:v>
                </c:pt>
                <c:pt idx="18867">
                  <c:v>-1.58</c:v>
                </c:pt>
                <c:pt idx="18868">
                  <c:v>-1.34</c:v>
                </c:pt>
                <c:pt idx="18869">
                  <c:v>-1.06</c:v>
                </c:pt>
                <c:pt idx="18870">
                  <c:v>-0.9</c:v>
                </c:pt>
                <c:pt idx="18871">
                  <c:v>-0.82</c:v>
                </c:pt>
                <c:pt idx="18872">
                  <c:v>-0.82</c:v>
                </c:pt>
                <c:pt idx="18873">
                  <c:v>-0.82</c:v>
                </c:pt>
                <c:pt idx="18874">
                  <c:v>-0.78</c:v>
                </c:pt>
                <c:pt idx="18875">
                  <c:v>-0.78</c:v>
                </c:pt>
                <c:pt idx="18876">
                  <c:v>-0.78</c:v>
                </c:pt>
                <c:pt idx="18877">
                  <c:v>-0.78</c:v>
                </c:pt>
                <c:pt idx="18878">
                  <c:v>-0.74</c:v>
                </c:pt>
                <c:pt idx="18879">
                  <c:v>-0.7</c:v>
                </c:pt>
                <c:pt idx="18880">
                  <c:v>-0.62</c:v>
                </c:pt>
                <c:pt idx="18881">
                  <c:v>-0.5</c:v>
                </c:pt>
                <c:pt idx="18882">
                  <c:v>-0.42</c:v>
                </c:pt>
                <c:pt idx="18883">
                  <c:v>-0.34</c:v>
                </c:pt>
                <c:pt idx="18884">
                  <c:v>-0.38</c:v>
                </c:pt>
                <c:pt idx="18885">
                  <c:v>-0.34</c:v>
                </c:pt>
                <c:pt idx="18886">
                  <c:v>-0.3</c:v>
                </c:pt>
                <c:pt idx="18887">
                  <c:v>-0.34</c:v>
                </c:pt>
                <c:pt idx="18888">
                  <c:v>-0.3</c:v>
                </c:pt>
                <c:pt idx="18889">
                  <c:v>-0.26</c:v>
                </c:pt>
                <c:pt idx="18890">
                  <c:v>-0.22</c:v>
                </c:pt>
                <c:pt idx="18891">
                  <c:v>-0.14000000000000001</c:v>
                </c:pt>
                <c:pt idx="18892">
                  <c:v>-0.1</c:v>
                </c:pt>
                <c:pt idx="18893">
                  <c:v>0.02</c:v>
                </c:pt>
                <c:pt idx="18894">
                  <c:v>0.06</c:v>
                </c:pt>
                <c:pt idx="18895">
                  <c:v>0.14000000000000001</c:v>
                </c:pt>
                <c:pt idx="18896">
                  <c:v>0.18</c:v>
                </c:pt>
                <c:pt idx="18897">
                  <c:v>0.1</c:v>
                </c:pt>
                <c:pt idx="18898">
                  <c:v>0.1</c:v>
                </c:pt>
                <c:pt idx="18899">
                  <c:v>0.06</c:v>
                </c:pt>
                <c:pt idx="18900">
                  <c:v>-0.1</c:v>
                </c:pt>
                <c:pt idx="18901">
                  <c:v>-0.34</c:v>
                </c:pt>
                <c:pt idx="18902">
                  <c:v>-0.54</c:v>
                </c:pt>
                <c:pt idx="18903">
                  <c:v>-0.7</c:v>
                </c:pt>
                <c:pt idx="18904">
                  <c:v>-0.94</c:v>
                </c:pt>
                <c:pt idx="18905">
                  <c:v>-1.1000000000000001</c:v>
                </c:pt>
                <c:pt idx="18906">
                  <c:v>-1.3</c:v>
                </c:pt>
                <c:pt idx="18907">
                  <c:v>-1.42</c:v>
                </c:pt>
                <c:pt idx="18908">
                  <c:v>-1.58</c:v>
                </c:pt>
                <c:pt idx="18909">
                  <c:v>-1.62</c:v>
                </c:pt>
                <c:pt idx="18910">
                  <c:v>-1.58</c:v>
                </c:pt>
                <c:pt idx="18911">
                  <c:v>-1.46</c:v>
                </c:pt>
                <c:pt idx="18912">
                  <c:v>-1.22</c:v>
                </c:pt>
                <c:pt idx="18913">
                  <c:v>-1.06</c:v>
                </c:pt>
                <c:pt idx="18914">
                  <c:v>-0.82</c:v>
                </c:pt>
                <c:pt idx="18915">
                  <c:v>-0.62</c:v>
                </c:pt>
                <c:pt idx="18916">
                  <c:v>-0.46</c:v>
                </c:pt>
                <c:pt idx="18917">
                  <c:v>-0.22</c:v>
                </c:pt>
                <c:pt idx="18918">
                  <c:v>-0.18</c:v>
                </c:pt>
                <c:pt idx="18919">
                  <c:v>-0.1</c:v>
                </c:pt>
                <c:pt idx="18920">
                  <c:v>-0.06</c:v>
                </c:pt>
                <c:pt idx="18921">
                  <c:v>0.02</c:v>
                </c:pt>
                <c:pt idx="18922">
                  <c:v>0.02</c:v>
                </c:pt>
                <c:pt idx="18923">
                  <c:v>-0.06</c:v>
                </c:pt>
                <c:pt idx="18924">
                  <c:v>-0.1</c:v>
                </c:pt>
                <c:pt idx="18925">
                  <c:v>-0.06</c:v>
                </c:pt>
                <c:pt idx="18926">
                  <c:v>0.02</c:v>
                </c:pt>
                <c:pt idx="18927">
                  <c:v>0.22</c:v>
                </c:pt>
                <c:pt idx="18928">
                  <c:v>0.57999999999999996</c:v>
                </c:pt>
                <c:pt idx="18929">
                  <c:v>1.18</c:v>
                </c:pt>
                <c:pt idx="18930">
                  <c:v>1.62</c:v>
                </c:pt>
                <c:pt idx="18931">
                  <c:v>2.2200000000000002</c:v>
                </c:pt>
                <c:pt idx="18932">
                  <c:v>2.74</c:v>
                </c:pt>
                <c:pt idx="18933">
                  <c:v>3.14</c:v>
                </c:pt>
                <c:pt idx="18934">
                  <c:v>3.46</c:v>
                </c:pt>
                <c:pt idx="18935">
                  <c:v>3.74</c:v>
                </c:pt>
                <c:pt idx="18936">
                  <c:v>3.9</c:v>
                </c:pt>
                <c:pt idx="18937">
                  <c:v>4.0199999999999996</c:v>
                </c:pt>
                <c:pt idx="18938">
                  <c:v>3.9</c:v>
                </c:pt>
                <c:pt idx="18939">
                  <c:v>3.58</c:v>
                </c:pt>
                <c:pt idx="18940">
                  <c:v>2.98</c:v>
                </c:pt>
                <c:pt idx="18941">
                  <c:v>2.2999999999999998</c:v>
                </c:pt>
                <c:pt idx="18942">
                  <c:v>1.62</c:v>
                </c:pt>
                <c:pt idx="18943">
                  <c:v>0.86</c:v>
                </c:pt>
                <c:pt idx="18944">
                  <c:v>0.18</c:v>
                </c:pt>
                <c:pt idx="18945">
                  <c:v>-0.38</c:v>
                </c:pt>
                <c:pt idx="18946">
                  <c:v>-0.82</c:v>
                </c:pt>
                <c:pt idx="18947">
                  <c:v>-1.1399999999999999</c:v>
                </c:pt>
                <c:pt idx="18948">
                  <c:v>-1.46</c:v>
                </c:pt>
                <c:pt idx="18949">
                  <c:v>-1.74</c:v>
                </c:pt>
                <c:pt idx="18950">
                  <c:v>-1.9</c:v>
                </c:pt>
                <c:pt idx="18951">
                  <c:v>-1.9</c:v>
                </c:pt>
                <c:pt idx="18952">
                  <c:v>-1.86</c:v>
                </c:pt>
                <c:pt idx="18953">
                  <c:v>-1.82</c:v>
                </c:pt>
                <c:pt idx="18954">
                  <c:v>-1.66</c:v>
                </c:pt>
                <c:pt idx="18955">
                  <c:v>-1.54</c:v>
                </c:pt>
                <c:pt idx="18956">
                  <c:v>-1.42</c:v>
                </c:pt>
                <c:pt idx="18957">
                  <c:v>-1.26</c:v>
                </c:pt>
                <c:pt idx="18958">
                  <c:v>-1.1399999999999999</c:v>
                </c:pt>
                <c:pt idx="18959">
                  <c:v>-1.02</c:v>
                </c:pt>
                <c:pt idx="18960">
                  <c:v>-0.94</c:v>
                </c:pt>
                <c:pt idx="18961">
                  <c:v>-0.74</c:v>
                </c:pt>
                <c:pt idx="18962">
                  <c:v>-0.57999999999999996</c:v>
                </c:pt>
                <c:pt idx="18963">
                  <c:v>-0.46</c:v>
                </c:pt>
                <c:pt idx="18964">
                  <c:v>-0.3</c:v>
                </c:pt>
                <c:pt idx="18965">
                  <c:v>-0.14000000000000001</c:v>
                </c:pt>
                <c:pt idx="18966">
                  <c:v>-0.1</c:v>
                </c:pt>
                <c:pt idx="18967">
                  <c:v>-0.06</c:v>
                </c:pt>
                <c:pt idx="18968">
                  <c:v>-0.1</c:v>
                </c:pt>
                <c:pt idx="18969">
                  <c:v>-0.1</c:v>
                </c:pt>
                <c:pt idx="18970">
                  <c:v>-0.06</c:v>
                </c:pt>
                <c:pt idx="18971">
                  <c:v>-0.06</c:v>
                </c:pt>
                <c:pt idx="18972">
                  <c:v>0.06</c:v>
                </c:pt>
                <c:pt idx="18973">
                  <c:v>0.02</c:v>
                </c:pt>
                <c:pt idx="18974">
                  <c:v>0.1</c:v>
                </c:pt>
                <c:pt idx="18975">
                  <c:v>0.14000000000000001</c:v>
                </c:pt>
                <c:pt idx="18976">
                  <c:v>0.22</c:v>
                </c:pt>
                <c:pt idx="18977">
                  <c:v>0.3</c:v>
                </c:pt>
                <c:pt idx="18978">
                  <c:v>0.42</c:v>
                </c:pt>
                <c:pt idx="18979">
                  <c:v>0.54</c:v>
                </c:pt>
                <c:pt idx="18980">
                  <c:v>0.62</c:v>
                </c:pt>
                <c:pt idx="18981">
                  <c:v>0.7</c:v>
                </c:pt>
                <c:pt idx="18982">
                  <c:v>0.66</c:v>
                </c:pt>
                <c:pt idx="18983">
                  <c:v>0.54</c:v>
                </c:pt>
                <c:pt idx="18984">
                  <c:v>0.26</c:v>
                </c:pt>
                <c:pt idx="18985">
                  <c:v>0.06</c:v>
                </c:pt>
                <c:pt idx="18986">
                  <c:v>-0.18</c:v>
                </c:pt>
                <c:pt idx="18987">
                  <c:v>-0.46</c:v>
                </c:pt>
                <c:pt idx="18988">
                  <c:v>-0.7</c:v>
                </c:pt>
                <c:pt idx="18989">
                  <c:v>-0.9</c:v>
                </c:pt>
                <c:pt idx="18990">
                  <c:v>-1.06</c:v>
                </c:pt>
                <c:pt idx="18991">
                  <c:v>-1.3</c:v>
                </c:pt>
                <c:pt idx="18992">
                  <c:v>-1.42</c:v>
                </c:pt>
                <c:pt idx="18993">
                  <c:v>-1.5</c:v>
                </c:pt>
                <c:pt idx="18994">
                  <c:v>-1.54</c:v>
                </c:pt>
                <c:pt idx="18995">
                  <c:v>-1.46</c:v>
                </c:pt>
                <c:pt idx="18996">
                  <c:v>-1.38</c:v>
                </c:pt>
                <c:pt idx="18997">
                  <c:v>-1.18</c:v>
                </c:pt>
                <c:pt idx="18998">
                  <c:v>-1.02</c:v>
                </c:pt>
                <c:pt idx="18999">
                  <c:v>-0.86</c:v>
                </c:pt>
                <c:pt idx="19000">
                  <c:v>-0.7</c:v>
                </c:pt>
                <c:pt idx="19001">
                  <c:v>-0.62</c:v>
                </c:pt>
                <c:pt idx="19002">
                  <c:v>-0.57999999999999996</c:v>
                </c:pt>
                <c:pt idx="19003">
                  <c:v>-0.38</c:v>
                </c:pt>
                <c:pt idx="19004">
                  <c:v>-0.26</c:v>
                </c:pt>
                <c:pt idx="19005">
                  <c:v>-0.14000000000000001</c:v>
                </c:pt>
                <c:pt idx="19006">
                  <c:v>-0.1</c:v>
                </c:pt>
                <c:pt idx="19007">
                  <c:v>-0.06</c:v>
                </c:pt>
                <c:pt idx="19008">
                  <c:v>0.02</c:v>
                </c:pt>
                <c:pt idx="19009">
                  <c:v>0.06</c:v>
                </c:pt>
                <c:pt idx="19010">
                  <c:v>0.14000000000000001</c:v>
                </c:pt>
                <c:pt idx="19011">
                  <c:v>0.18</c:v>
                </c:pt>
                <c:pt idx="19012">
                  <c:v>0.22</c:v>
                </c:pt>
                <c:pt idx="19013">
                  <c:v>0.22</c:v>
                </c:pt>
                <c:pt idx="19014">
                  <c:v>0.22</c:v>
                </c:pt>
                <c:pt idx="19015">
                  <c:v>0.3</c:v>
                </c:pt>
                <c:pt idx="19016">
                  <c:v>0.22</c:v>
                </c:pt>
                <c:pt idx="19017">
                  <c:v>0.26</c:v>
                </c:pt>
                <c:pt idx="19018">
                  <c:v>0.26</c:v>
                </c:pt>
                <c:pt idx="19019">
                  <c:v>0.26</c:v>
                </c:pt>
                <c:pt idx="19020">
                  <c:v>0.18</c:v>
                </c:pt>
                <c:pt idx="19021">
                  <c:v>0.22</c:v>
                </c:pt>
                <c:pt idx="19022">
                  <c:v>0.26</c:v>
                </c:pt>
                <c:pt idx="19023">
                  <c:v>0.3</c:v>
                </c:pt>
                <c:pt idx="19024">
                  <c:v>0.34</c:v>
                </c:pt>
                <c:pt idx="19025">
                  <c:v>0.46</c:v>
                </c:pt>
                <c:pt idx="19026">
                  <c:v>0.5</c:v>
                </c:pt>
                <c:pt idx="19027">
                  <c:v>0.46</c:v>
                </c:pt>
                <c:pt idx="19028">
                  <c:v>0.46</c:v>
                </c:pt>
                <c:pt idx="19029">
                  <c:v>0.5</c:v>
                </c:pt>
                <c:pt idx="19030">
                  <c:v>0.54</c:v>
                </c:pt>
                <c:pt idx="19031">
                  <c:v>0.7</c:v>
                </c:pt>
                <c:pt idx="19032">
                  <c:v>0.94</c:v>
                </c:pt>
                <c:pt idx="19033">
                  <c:v>1.38</c:v>
                </c:pt>
                <c:pt idx="19034">
                  <c:v>1.86</c:v>
                </c:pt>
                <c:pt idx="19035">
                  <c:v>2.1800000000000002</c:v>
                </c:pt>
                <c:pt idx="19036">
                  <c:v>2.38</c:v>
                </c:pt>
                <c:pt idx="19037">
                  <c:v>2.62</c:v>
                </c:pt>
                <c:pt idx="19038">
                  <c:v>2.9</c:v>
                </c:pt>
                <c:pt idx="19039">
                  <c:v>3.22</c:v>
                </c:pt>
                <c:pt idx="19040">
                  <c:v>3.5</c:v>
                </c:pt>
                <c:pt idx="19041">
                  <c:v>3.66</c:v>
                </c:pt>
                <c:pt idx="19042">
                  <c:v>3.46</c:v>
                </c:pt>
                <c:pt idx="19043">
                  <c:v>2.98</c:v>
                </c:pt>
                <c:pt idx="19044">
                  <c:v>2.2599999999999998</c:v>
                </c:pt>
                <c:pt idx="19045">
                  <c:v>1.5</c:v>
                </c:pt>
                <c:pt idx="19046">
                  <c:v>0.78</c:v>
                </c:pt>
                <c:pt idx="19047">
                  <c:v>0.18</c:v>
                </c:pt>
                <c:pt idx="19048">
                  <c:v>-0.34</c:v>
                </c:pt>
                <c:pt idx="19049">
                  <c:v>-0.78</c:v>
                </c:pt>
                <c:pt idx="19050">
                  <c:v>-1.26</c:v>
                </c:pt>
                <c:pt idx="19051">
                  <c:v>-1.62</c:v>
                </c:pt>
                <c:pt idx="19052">
                  <c:v>-1.78</c:v>
                </c:pt>
                <c:pt idx="19053">
                  <c:v>-1.78</c:v>
                </c:pt>
                <c:pt idx="19054">
                  <c:v>-1.62</c:v>
                </c:pt>
                <c:pt idx="19055">
                  <c:v>-1.42</c:v>
                </c:pt>
                <c:pt idx="19056">
                  <c:v>-1.22</c:v>
                </c:pt>
                <c:pt idx="19057">
                  <c:v>-1.06</c:v>
                </c:pt>
                <c:pt idx="19058">
                  <c:v>-0.9</c:v>
                </c:pt>
                <c:pt idx="19059">
                  <c:v>-0.78</c:v>
                </c:pt>
                <c:pt idx="19060">
                  <c:v>-0.66</c:v>
                </c:pt>
                <c:pt idx="19061">
                  <c:v>-0.66</c:v>
                </c:pt>
                <c:pt idx="19062">
                  <c:v>-0.7</c:v>
                </c:pt>
                <c:pt idx="19063">
                  <c:v>-0.7</c:v>
                </c:pt>
                <c:pt idx="19064">
                  <c:v>-0.74</c:v>
                </c:pt>
                <c:pt idx="19065">
                  <c:v>-0.78</c:v>
                </c:pt>
                <c:pt idx="19066">
                  <c:v>-0.74</c:v>
                </c:pt>
                <c:pt idx="19067">
                  <c:v>-0.57999999999999996</c:v>
                </c:pt>
                <c:pt idx="19068">
                  <c:v>-0.54</c:v>
                </c:pt>
                <c:pt idx="19069">
                  <c:v>-0.46</c:v>
                </c:pt>
                <c:pt idx="19070">
                  <c:v>-0.46</c:v>
                </c:pt>
                <c:pt idx="19071">
                  <c:v>-0.38</c:v>
                </c:pt>
                <c:pt idx="19072">
                  <c:v>-0.38</c:v>
                </c:pt>
                <c:pt idx="19073">
                  <c:v>-0.38</c:v>
                </c:pt>
                <c:pt idx="19074">
                  <c:v>-0.34</c:v>
                </c:pt>
                <c:pt idx="19075">
                  <c:v>-0.3</c:v>
                </c:pt>
                <c:pt idx="19076">
                  <c:v>-0.22</c:v>
                </c:pt>
                <c:pt idx="19077">
                  <c:v>-0.22</c:v>
                </c:pt>
                <c:pt idx="19078">
                  <c:v>-0.14000000000000001</c:v>
                </c:pt>
                <c:pt idx="19079">
                  <c:v>-0.14000000000000001</c:v>
                </c:pt>
                <c:pt idx="19080">
                  <c:v>-0.14000000000000001</c:v>
                </c:pt>
                <c:pt idx="19081">
                  <c:v>-0.1</c:v>
                </c:pt>
                <c:pt idx="19082">
                  <c:v>-0.06</c:v>
                </c:pt>
                <c:pt idx="19083">
                  <c:v>0.02</c:v>
                </c:pt>
                <c:pt idx="19084">
                  <c:v>0.14000000000000001</c:v>
                </c:pt>
                <c:pt idx="19085">
                  <c:v>0.22</c:v>
                </c:pt>
                <c:pt idx="19086">
                  <c:v>0.1</c:v>
                </c:pt>
                <c:pt idx="19087">
                  <c:v>-0.06</c:v>
                </c:pt>
                <c:pt idx="19088">
                  <c:v>-0.26</c:v>
                </c:pt>
                <c:pt idx="19089">
                  <c:v>-0.5</c:v>
                </c:pt>
                <c:pt idx="19090">
                  <c:v>-0.66</c:v>
                </c:pt>
                <c:pt idx="19091">
                  <c:v>-0.78</c:v>
                </c:pt>
                <c:pt idx="19092">
                  <c:v>-0.94</c:v>
                </c:pt>
                <c:pt idx="19093">
                  <c:v>-1.06</c:v>
                </c:pt>
                <c:pt idx="19094">
                  <c:v>-1.3</c:v>
                </c:pt>
                <c:pt idx="19095">
                  <c:v>-1.54</c:v>
                </c:pt>
                <c:pt idx="19096">
                  <c:v>-1.7</c:v>
                </c:pt>
                <c:pt idx="19097">
                  <c:v>-1.62</c:v>
                </c:pt>
                <c:pt idx="19098">
                  <c:v>-1.54</c:v>
                </c:pt>
                <c:pt idx="19099">
                  <c:v>-1.34</c:v>
                </c:pt>
                <c:pt idx="19100">
                  <c:v>-1.18</c:v>
                </c:pt>
                <c:pt idx="19101">
                  <c:v>-0.98</c:v>
                </c:pt>
                <c:pt idx="19102">
                  <c:v>-0.7</c:v>
                </c:pt>
                <c:pt idx="19103">
                  <c:v>-0.54</c:v>
                </c:pt>
                <c:pt idx="19104">
                  <c:v>-0.38</c:v>
                </c:pt>
                <c:pt idx="19105">
                  <c:v>-0.14000000000000001</c:v>
                </c:pt>
                <c:pt idx="19106">
                  <c:v>-0.06</c:v>
                </c:pt>
                <c:pt idx="19107">
                  <c:v>0.02</c:v>
                </c:pt>
                <c:pt idx="19108">
                  <c:v>0.06</c:v>
                </c:pt>
                <c:pt idx="19109">
                  <c:v>0.02</c:v>
                </c:pt>
                <c:pt idx="19110">
                  <c:v>0.06</c:v>
                </c:pt>
                <c:pt idx="19111">
                  <c:v>-0.02</c:v>
                </c:pt>
                <c:pt idx="19112">
                  <c:v>0.02</c:v>
                </c:pt>
                <c:pt idx="19113">
                  <c:v>-0.02</c:v>
                </c:pt>
                <c:pt idx="19114">
                  <c:v>-0.02</c:v>
                </c:pt>
                <c:pt idx="19115">
                  <c:v>-0.02</c:v>
                </c:pt>
                <c:pt idx="19116">
                  <c:v>0.02</c:v>
                </c:pt>
                <c:pt idx="19117">
                  <c:v>0.1</c:v>
                </c:pt>
                <c:pt idx="19118">
                  <c:v>0.18</c:v>
                </c:pt>
                <c:pt idx="19119">
                  <c:v>0.26</c:v>
                </c:pt>
                <c:pt idx="19120">
                  <c:v>0.26</c:v>
                </c:pt>
                <c:pt idx="19121">
                  <c:v>0.34</c:v>
                </c:pt>
                <c:pt idx="19122">
                  <c:v>0.42</c:v>
                </c:pt>
                <c:pt idx="19123">
                  <c:v>0.7</c:v>
                </c:pt>
                <c:pt idx="19124">
                  <c:v>1.18</c:v>
                </c:pt>
                <c:pt idx="19125">
                  <c:v>1.78</c:v>
                </c:pt>
                <c:pt idx="19126">
                  <c:v>2.2599999999999998</c:v>
                </c:pt>
                <c:pt idx="19127">
                  <c:v>2.74</c:v>
                </c:pt>
                <c:pt idx="19128">
                  <c:v>3.06</c:v>
                </c:pt>
                <c:pt idx="19129">
                  <c:v>3.5</c:v>
                </c:pt>
                <c:pt idx="19130">
                  <c:v>3.9</c:v>
                </c:pt>
                <c:pt idx="19131">
                  <c:v>4.22</c:v>
                </c:pt>
                <c:pt idx="19132">
                  <c:v>4.22</c:v>
                </c:pt>
                <c:pt idx="19133">
                  <c:v>4.0599999999999996</c:v>
                </c:pt>
                <c:pt idx="19134">
                  <c:v>3.54</c:v>
                </c:pt>
                <c:pt idx="19135">
                  <c:v>2.98</c:v>
                </c:pt>
                <c:pt idx="19136">
                  <c:v>2.38</c:v>
                </c:pt>
                <c:pt idx="19137">
                  <c:v>1.74</c:v>
                </c:pt>
                <c:pt idx="19138">
                  <c:v>1.02</c:v>
                </c:pt>
                <c:pt idx="19139">
                  <c:v>0.14000000000000001</c:v>
                </c:pt>
                <c:pt idx="19140">
                  <c:v>-0.66</c:v>
                </c:pt>
                <c:pt idx="19141">
                  <c:v>-1.3</c:v>
                </c:pt>
                <c:pt idx="19142">
                  <c:v>-1.7</c:v>
                </c:pt>
                <c:pt idx="19143">
                  <c:v>-1.82</c:v>
                </c:pt>
                <c:pt idx="19144">
                  <c:v>-1.9</c:v>
                </c:pt>
                <c:pt idx="19145">
                  <c:v>-1.86</c:v>
                </c:pt>
                <c:pt idx="19146">
                  <c:v>-1.86</c:v>
                </c:pt>
                <c:pt idx="19147">
                  <c:v>-1.86</c:v>
                </c:pt>
                <c:pt idx="19148">
                  <c:v>-1.74</c:v>
                </c:pt>
                <c:pt idx="19149">
                  <c:v>-1.5</c:v>
                </c:pt>
                <c:pt idx="19150">
                  <c:v>-1.1399999999999999</c:v>
                </c:pt>
                <c:pt idx="19151">
                  <c:v>-0.86</c:v>
                </c:pt>
                <c:pt idx="19152">
                  <c:v>-0.7</c:v>
                </c:pt>
                <c:pt idx="19153">
                  <c:v>-0.62</c:v>
                </c:pt>
                <c:pt idx="19154">
                  <c:v>-0.57999999999999996</c:v>
                </c:pt>
                <c:pt idx="19155">
                  <c:v>-0.5</c:v>
                </c:pt>
                <c:pt idx="19156">
                  <c:v>-0.46</c:v>
                </c:pt>
                <c:pt idx="19157">
                  <c:v>-0.42</c:v>
                </c:pt>
                <c:pt idx="19158">
                  <c:v>-0.38</c:v>
                </c:pt>
                <c:pt idx="19159">
                  <c:v>-0.46</c:v>
                </c:pt>
                <c:pt idx="19160">
                  <c:v>-0.54</c:v>
                </c:pt>
                <c:pt idx="19161">
                  <c:v>-0.57999999999999996</c:v>
                </c:pt>
                <c:pt idx="19162">
                  <c:v>-0.54</c:v>
                </c:pt>
                <c:pt idx="19163">
                  <c:v>-0.42</c:v>
                </c:pt>
                <c:pt idx="19164">
                  <c:v>-0.34</c:v>
                </c:pt>
                <c:pt idx="19165">
                  <c:v>-0.38</c:v>
                </c:pt>
                <c:pt idx="19166">
                  <c:v>-0.34</c:v>
                </c:pt>
                <c:pt idx="19167">
                  <c:v>-0.26</c:v>
                </c:pt>
                <c:pt idx="19168">
                  <c:v>-0.1</c:v>
                </c:pt>
                <c:pt idx="19169">
                  <c:v>0.06</c:v>
                </c:pt>
                <c:pt idx="19170">
                  <c:v>0.14000000000000001</c:v>
                </c:pt>
                <c:pt idx="19171">
                  <c:v>0.14000000000000001</c:v>
                </c:pt>
                <c:pt idx="19172">
                  <c:v>0.18</c:v>
                </c:pt>
                <c:pt idx="19173">
                  <c:v>0.22</c:v>
                </c:pt>
                <c:pt idx="19174">
                  <c:v>0.3</c:v>
                </c:pt>
                <c:pt idx="19175">
                  <c:v>0.38</c:v>
                </c:pt>
                <c:pt idx="19176">
                  <c:v>0.46</c:v>
                </c:pt>
                <c:pt idx="19177">
                  <c:v>0.42</c:v>
                </c:pt>
                <c:pt idx="19178">
                  <c:v>0.26</c:v>
                </c:pt>
                <c:pt idx="19179">
                  <c:v>0.14000000000000001</c:v>
                </c:pt>
                <c:pt idx="19180">
                  <c:v>-0.06</c:v>
                </c:pt>
                <c:pt idx="19181">
                  <c:v>-0.34</c:v>
                </c:pt>
                <c:pt idx="19182">
                  <c:v>-0.54</c:v>
                </c:pt>
                <c:pt idx="19183">
                  <c:v>-0.86</c:v>
                </c:pt>
                <c:pt idx="19184">
                  <c:v>-1.1399999999999999</c:v>
                </c:pt>
                <c:pt idx="19185">
                  <c:v>-1.42</c:v>
                </c:pt>
                <c:pt idx="19186">
                  <c:v>-1.62</c:v>
                </c:pt>
                <c:pt idx="19187">
                  <c:v>-1.74</c:v>
                </c:pt>
                <c:pt idx="19188">
                  <c:v>-1.78</c:v>
                </c:pt>
                <c:pt idx="19189">
                  <c:v>-1.74</c:v>
                </c:pt>
                <c:pt idx="19190">
                  <c:v>-1.66</c:v>
                </c:pt>
                <c:pt idx="19191">
                  <c:v>-1.58</c:v>
                </c:pt>
                <c:pt idx="19192">
                  <c:v>-1.46</c:v>
                </c:pt>
                <c:pt idx="19193">
                  <c:v>-1.18</c:v>
                </c:pt>
                <c:pt idx="19194">
                  <c:v>-0.86</c:v>
                </c:pt>
                <c:pt idx="19195">
                  <c:v>-0.57999999999999996</c:v>
                </c:pt>
                <c:pt idx="19196">
                  <c:v>-0.38</c:v>
                </c:pt>
                <c:pt idx="19197">
                  <c:v>-0.22</c:v>
                </c:pt>
                <c:pt idx="19198">
                  <c:v>-0.14000000000000001</c:v>
                </c:pt>
                <c:pt idx="19199">
                  <c:v>-0.1</c:v>
                </c:pt>
                <c:pt idx="19200">
                  <c:v>-0.06</c:v>
                </c:pt>
                <c:pt idx="19201">
                  <c:v>0.06</c:v>
                </c:pt>
                <c:pt idx="19202">
                  <c:v>0.06</c:v>
                </c:pt>
                <c:pt idx="19203">
                  <c:v>0.06</c:v>
                </c:pt>
                <c:pt idx="19204">
                  <c:v>0.02</c:v>
                </c:pt>
                <c:pt idx="19205">
                  <c:v>-0.02</c:v>
                </c:pt>
                <c:pt idx="19206">
                  <c:v>-0.02</c:v>
                </c:pt>
                <c:pt idx="19207">
                  <c:v>0.02</c:v>
                </c:pt>
                <c:pt idx="19208">
                  <c:v>0.06</c:v>
                </c:pt>
                <c:pt idx="19209">
                  <c:v>0.1</c:v>
                </c:pt>
                <c:pt idx="19210">
                  <c:v>0.06</c:v>
                </c:pt>
                <c:pt idx="19211">
                  <c:v>0.1</c:v>
                </c:pt>
                <c:pt idx="19212">
                  <c:v>0.14000000000000001</c:v>
                </c:pt>
                <c:pt idx="19213">
                  <c:v>0.3</c:v>
                </c:pt>
                <c:pt idx="19214">
                  <c:v>0.46</c:v>
                </c:pt>
                <c:pt idx="19215">
                  <c:v>0.74</c:v>
                </c:pt>
                <c:pt idx="19216">
                  <c:v>1.02</c:v>
                </c:pt>
                <c:pt idx="19217">
                  <c:v>1.54</c:v>
                </c:pt>
                <c:pt idx="19218">
                  <c:v>2.1</c:v>
                </c:pt>
                <c:pt idx="19219">
                  <c:v>2.58</c:v>
                </c:pt>
                <c:pt idx="19220">
                  <c:v>3.06</c:v>
                </c:pt>
                <c:pt idx="19221">
                  <c:v>3.42</c:v>
                </c:pt>
                <c:pt idx="19222">
                  <c:v>3.74</c:v>
                </c:pt>
                <c:pt idx="19223">
                  <c:v>3.86</c:v>
                </c:pt>
                <c:pt idx="19224">
                  <c:v>3.78</c:v>
                </c:pt>
                <c:pt idx="19225">
                  <c:v>3.74</c:v>
                </c:pt>
                <c:pt idx="19226">
                  <c:v>3.54</c:v>
                </c:pt>
                <c:pt idx="19227">
                  <c:v>3.14</c:v>
                </c:pt>
                <c:pt idx="19228">
                  <c:v>2.2999999999999998</c:v>
                </c:pt>
                <c:pt idx="19229">
                  <c:v>1.42</c:v>
                </c:pt>
                <c:pt idx="19230">
                  <c:v>0.62</c:v>
                </c:pt>
                <c:pt idx="19231">
                  <c:v>-0.22</c:v>
                </c:pt>
                <c:pt idx="19232">
                  <c:v>-0.78</c:v>
                </c:pt>
                <c:pt idx="19233">
                  <c:v>-1.1399999999999999</c:v>
                </c:pt>
                <c:pt idx="19234">
                  <c:v>-1.46</c:v>
                </c:pt>
                <c:pt idx="19235">
                  <c:v>-1.78</c:v>
                </c:pt>
                <c:pt idx="19236">
                  <c:v>-1.94</c:v>
                </c:pt>
                <c:pt idx="19237">
                  <c:v>-1.98</c:v>
                </c:pt>
                <c:pt idx="19238">
                  <c:v>-1.82</c:v>
                </c:pt>
                <c:pt idx="19239">
                  <c:v>-1.54</c:v>
                </c:pt>
                <c:pt idx="19240">
                  <c:v>-1.3</c:v>
                </c:pt>
                <c:pt idx="19241">
                  <c:v>-1.02</c:v>
                </c:pt>
                <c:pt idx="19242">
                  <c:v>-0.86</c:v>
                </c:pt>
                <c:pt idx="19243">
                  <c:v>-0.7</c:v>
                </c:pt>
                <c:pt idx="19244">
                  <c:v>-0.7</c:v>
                </c:pt>
                <c:pt idx="19245">
                  <c:v>-0.62</c:v>
                </c:pt>
                <c:pt idx="19246">
                  <c:v>-0.57999999999999996</c:v>
                </c:pt>
                <c:pt idx="19247">
                  <c:v>-0.57999999999999996</c:v>
                </c:pt>
                <c:pt idx="19248">
                  <c:v>-0.54</c:v>
                </c:pt>
                <c:pt idx="19249">
                  <c:v>-0.54</c:v>
                </c:pt>
                <c:pt idx="19250">
                  <c:v>-0.57999999999999996</c:v>
                </c:pt>
                <c:pt idx="19251">
                  <c:v>-0.5</c:v>
                </c:pt>
                <c:pt idx="19252">
                  <c:v>-0.42</c:v>
                </c:pt>
                <c:pt idx="19253">
                  <c:v>-0.34</c:v>
                </c:pt>
                <c:pt idx="19254">
                  <c:v>-0.3</c:v>
                </c:pt>
                <c:pt idx="19255">
                  <c:v>-0.26</c:v>
                </c:pt>
                <c:pt idx="19256">
                  <c:v>-0.3</c:v>
                </c:pt>
                <c:pt idx="19257">
                  <c:v>-0.22</c:v>
                </c:pt>
                <c:pt idx="19258">
                  <c:v>-0.18</c:v>
                </c:pt>
                <c:pt idx="19259">
                  <c:v>-0.1</c:v>
                </c:pt>
                <c:pt idx="19260">
                  <c:v>-0.06</c:v>
                </c:pt>
                <c:pt idx="19261">
                  <c:v>0.1</c:v>
                </c:pt>
                <c:pt idx="19262">
                  <c:v>0.14000000000000001</c:v>
                </c:pt>
                <c:pt idx="19263">
                  <c:v>0.22</c:v>
                </c:pt>
                <c:pt idx="19264">
                  <c:v>0.22</c:v>
                </c:pt>
                <c:pt idx="19265">
                  <c:v>0.38</c:v>
                </c:pt>
                <c:pt idx="19266">
                  <c:v>0.38</c:v>
                </c:pt>
                <c:pt idx="19267">
                  <c:v>0.42</c:v>
                </c:pt>
                <c:pt idx="19268">
                  <c:v>0.46</c:v>
                </c:pt>
                <c:pt idx="19269">
                  <c:v>0.46</c:v>
                </c:pt>
                <c:pt idx="19270">
                  <c:v>0.34</c:v>
                </c:pt>
                <c:pt idx="19271">
                  <c:v>0.18</c:v>
                </c:pt>
                <c:pt idx="19272">
                  <c:v>-0.02</c:v>
                </c:pt>
                <c:pt idx="19273">
                  <c:v>-0.34</c:v>
                </c:pt>
                <c:pt idx="19274">
                  <c:v>-0.62</c:v>
                </c:pt>
                <c:pt idx="19275">
                  <c:v>-0.86</c:v>
                </c:pt>
                <c:pt idx="19276">
                  <c:v>-1.18</c:v>
                </c:pt>
                <c:pt idx="19277">
                  <c:v>-1.26</c:v>
                </c:pt>
                <c:pt idx="19278">
                  <c:v>-1.46</c:v>
                </c:pt>
                <c:pt idx="19279">
                  <c:v>-1.58</c:v>
                </c:pt>
                <c:pt idx="19280">
                  <c:v>-1.78</c:v>
                </c:pt>
                <c:pt idx="19281">
                  <c:v>-1.78</c:v>
                </c:pt>
                <c:pt idx="19282">
                  <c:v>-1.66</c:v>
                </c:pt>
                <c:pt idx="19283">
                  <c:v>-1.46</c:v>
                </c:pt>
                <c:pt idx="19284">
                  <c:v>-1.26</c:v>
                </c:pt>
                <c:pt idx="19285">
                  <c:v>-1.02</c:v>
                </c:pt>
                <c:pt idx="19286">
                  <c:v>-0.74</c:v>
                </c:pt>
                <c:pt idx="19287">
                  <c:v>-0.57999999999999996</c:v>
                </c:pt>
                <c:pt idx="19288">
                  <c:v>-0.42</c:v>
                </c:pt>
                <c:pt idx="19289">
                  <c:v>-0.26</c:v>
                </c:pt>
                <c:pt idx="19290">
                  <c:v>-0.1</c:v>
                </c:pt>
                <c:pt idx="19291">
                  <c:v>0.02</c:v>
                </c:pt>
                <c:pt idx="19292">
                  <c:v>0.02</c:v>
                </c:pt>
                <c:pt idx="19293">
                  <c:v>0.02</c:v>
                </c:pt>
                <c:pt idx="19294">
                  <c:v>0.02</c:v>
                </c:pt>
                <c:pt idx="19295">
                  <c:v>-0.02</c:v>
                </c:pt>
                <c:pt idx="19296">
                  <c:v>0.02</c:v>
                </c:pt>
                <c:pt idx="19297">
                  <c:v>0.06</c:v>
                </c:pt>
                <c:pt idx="19298">
                  <c:v>0.02</c:v>
                </c:pt>
                <c:pt idx="19299">
                  <c:v>0.1</c:v>
                </c:pt>
                <c:pt idx="19300">
                  <c:v>0.14000000000000001</c:v>
                </c:pt>
                <c:pt idx="19301">
                  <c:v>0.14000000000000001</c:v>
                </c:pt>
                <c:pt idx="19302">
                  <c:v>0.18</c:v>
                </c:pt>
                <c:pt idx="19303">
                  <c:v>0.26</c:v>
                </c:pt>
                <c:pt idx="19304">
                  <c:v>0.26</c:v>
                </c:pt>
                <c:pt idx="19305">
                  <c:v>0.3</c:v>
                </c:pt>
                <c:pt idx="19306">
                  <c:v>0.34</c:v>
                </c:pt>
                <c:pt idx="19307">
                  <c:v>0.3</c:v>
                </c:pt>
                <c:pt idx="19308">
                  <c:v>0.26</c:v>
                </c:pt>
                <c:pt idx="19309">
                  <c:v>0.3</c:v>
                </c:pt>
                <c:pt idx="19310">
                  <c:v>0.38</c:v>
                </c:pt>
                <c:pt idx="19311">
                  <c:v>0.5</c:v>
                </c:pt>
                <c:pt idx="19312">
                  <c:v>0.57999999999999996</c:v>
                </c:pt>
                <c:pt idx="19313">
                  <c:v>0.74</c:v>
                </c:pt>
                <c:pt idx="19314">
                  <c:v>1.02</c:v>
                </c:pt>
                <c:pt idx="19315">
                  <c:v>1.34</c:v>
                </c:pt>
                <c:pt idx="19316">
                  <c:v>1.66</c:v>
                </c:pt>
                <c:pt idx="19317">
                  <c:v>1.98</c:v>
                </c:pt>
                <c:pt idx="19318">
                  <c:v>2.06</c:v>
                </c:pt>
                <c:pt idx="19319">
                  <c:v>2.2599999999999998</c:v>
                </c:pt>
                <c:pt idx="19320">
                  <c:v>2.5</c:v>
                </c:pt>
                <c:pt idx="19321">
                  <c:v>2.86</c:v>
                </c:pt>
                <c:pt idx="19322">
                  <c:v>3.14</c:v>
                </c:pt>
                <c:pt idx="19323">
                  <c:v>3.18</c:v>
                </c:pt>
                <c:pt idx="19324">
                  <c:v>3.06</c:v>
                </c:pt>
                <c:pt idx="19325">
                  <c:v>2.98</c:v>
                </c:pt>
                <c:pt idx="19326">
                  <c:v>2.7</c:v>
                </c:pt>
                <c:pt idx="19327">
                  <c:v>2.38</c:v>
                </c:pt>
                <c:pt idx="19328">
                  <c:v>1.94</c:v>
                </c:pt>
                <c:pt idx="19329">
                  <c:v>1.46</c:v>
                </c:pt>
                <c:pt idx="19330">
                  <c:v>0.82</c:v>
                </c:pt>
                <c:pt idx="19331">
                  <c:v>0.18</c:v>
                </c:pt>
                <c:pt idx="19332">
                  <c:v>-0.38</c:v>
                </c:pt>
                <c:pt idx="19333">
                  <c:v>-0.74</c:v>
                </c:pt>
                <c:pt idx="19334">
                  <c:v>-1.06</c:v>
                </c:pt>
                <c:pt idx="19335">
                  <c:v>-1.34</c:v>
                </c:pt>
                <c:pt idx="19336">
                  <c:v>-1.46</c:v>
                </c:pt>
                <c:pt idx="19337">
                  <c:v>-1.54</c:v>
                </c:pt>
                <c:pt idx="19338">
                  <c:v>-1.58</c:v>
                </c:pt>
                <c:pt idx="19339">
                  <c:v>-1.46</c:v>
                </c:pt>
                <c:pt idx="19340">
                  <c:v>-1.26</c:v>
                </c:pt>
                <c:pt idx="19341">
                  <c:v>-1.06</c:v>
                </c:pt>
                <c:pt idx="19342">
                  <c:v>-0.9</c:v>
                </c:pt>
                <c:pt idx="19343">
                  <c:v>-0.82</c:v>
                </c:pt>
                <c:pt idx="19344">
                  <c:v>-0.78</c:v>
                </c:pt>
                <c:pt idx="19345">
                  <c:v>-0.74</c:v>
                </c:pt>
                <c:pt idx="19346">
                  <c:v>-0.7</c:v>
                </c:pt>
                <c:pt idx="19347">
                  <c:v>-0.74</c:v>
                </c:pt>
                <c:pt idx="19348">
                  <c:v>-0.74</c:v>
                </c:pt>
                <c:pt idx="19349">
                  <c:v>-0.78</c:v>
                </c:pt>
                <c:pt idx="19350">
                  <c:v>-0.78</c:v>
                </c:pt>
                <c:pt idx="19351">
                  <c:v>-0.66</c:v>
                </c:pt>
                <c:pt idx="19352">
                  <c:v>-0.54</c:v>
                </c:pt>
                <c:pt idx="19353">
                  <c:v>-0.5</c:v>
                </c:pt>
                <c:pt idx="19354">
                  <c:v>-0.42</c:v>
                </c:pt>
                <c:pt idx="19355">
                  <c:v>-0.38</c:v>
                </c:pt>
                <c:pt idx="19356">
                  <c:v>-0.34</c:v>
                </c:pt>
                <c:pt idx="19357">
                  <c:v>-0.22</c:v>
                </c:pt>
                <c:pt idx="19358">
                  <c:v>-0.22</c:v>
                </c:pt>
                <c:pt idx="19359">
                  <c:v>-0.18</c:v>
                </c:pt>
                <c:pt idx="19360">
                  <c:v>-0.14000000000000001</c:v>
                </c:pt>
                <c:pt idx="19361">
                  <c:v>-0.14000000000000001</c:v>
                </c:pt>
                <c:pt idx="19362">
                  <c:v>-0.22</c:v>
                </c:pt>
                <c:pt idx="19363">
                  <c:v>-0.14000000000000001</c:v>
                </c:pt>
                <c:pt idx="19364">
                  <c:v>-0.02</c:v>
                </c:pt>
                <c:pt idx="19365">
                  <c:v>0.06</c:v>
                </c:pt>
                <c:pt idx="19366">
                  <c:v>0.1</c:v>
                </c:pt>
                <c:pt idx="19367">
                  <c:v>0.1</c:v>
                </c:pt>
                <c:pt idx="19368">
                  <c:v>0.06</c:v>
                </c:pt>
                <c:pt idx="19369">
                  <c:v>0.02</c:v>
                </c:pt>
                <c:pt idx="19370">
                  <c:v>-0.14000000000000001</c:v>
                </c:pt>
                <c:pt idx="19371">
                  <c:v>-0.22</c:v>
                </c:pt>
                <c:pt idx="19372">
                  <c:v>-0.46</c:v>
                </c:pt>
                <c:pt idx="19373">
                  <c:v>-0.57999999999999996</c:v>
                </c:pt>
                <c:pt idx="19374">
                  <c:v>-0.78</c:v>
                </c:pt>
                <c:pt idx="19375">
                  <c:v>-0.9</c:v>
                </c:pt>
                <c:pt idx="19376">
                  <c:v>-1.06</c:v>
                </c:pt>
                <c:pt idx="19377">
                  <c:v>-1.1399999999999999</c:v>
                </c:pt>
                <c:pt idx="19378">
                  <c:v>-1.26</c:v>
                </c:pt>
                <c:pt idx="19379">
                  <c:v>-1.3</c:v>
                </c:pt>
                <c:pt idx="19380">
                  <c:v>-1.34</c:v>
                </c:pt>
                <c:pt idx="19381">
                  <c:v>-1.34</c:v>
                </c:pt>
                <c:pt idx="19382">
                  <c:v>-1.34</c:v>
                </c:pt>
                <c:pt idx="19383">
                  <c:v>-1.22</c:v>
                </c:pt>
                <c:pt idx="19384">
                  <c:v>-1.1000000000000001</c:v>
                </c:pt>
                <c:pt idx="19385">
                  <c:v>-0.98</c:v>
                </c:pt>
                <c:pt idx="19386">
                  <c:v>-0.74</c:v>
                </c:pt>
                <c:pt idx="19387">
                  <c:v>-0.57999999999999996</c:v>
                </c:pt>
                <c:pt idx="19388">
                  <c:v>-0.5</c:v>
                </c:pt>
                <c:pt idx="19389">
                  <c:v>-0.38</c:v>
                </c:pt>
                <c:pt idx="19390">
                  <c:v>-0.3</c:v>
                </c:pt>
                <c:pt idx="19391">
                  <c:v>-0.22</c:v>
                </c:pt>
                <c:pt idx="19392">
                  <c:v>-0.14000000000000001</c:v>
                </c:pt>
                <c:pt idx="19393">
                  <c:v>-0.06</c:v>
                </c:pt>
                <c:pt idx="19394">
                  <c:v>-0.06</c:v>
                </c:pt>
                <c:pt idx="19395">
                  <c:v>-0.1</c:v>
                </c:pt>
                <c:pt idx="19396">
                  <c:v>-0.14000000000000001</c:v>
                </c:pt>
                <c:pt idx="19397">
                  <c:v>-0.06</c:v>
                </c:pt>
                <c:pt idx="19398">
                  <c:v>-0.06</c:v>
                </c:pt>
                <c:pt idx="19399">
                  <c:v>-0.02</c:v>
                </c:pt>
                <c:pt idx="19400">
                  <c:v>0.1</c:v>
                </c:pt>
                <c:pt idx="19401">
                  <c:v>0.22</c:v>
                </c:pt>
                <c:pt idx="19402">
                  <c:v>0.34</c:v>
                </c:pt>
                <c:pt idx="19403">
                  <c:v>0.7</c:v>
                </c:pt>
                <c:pt idx="19404">
                  <c:v>1.26</c:v>
                </c:pt>
                <c:pt idx="19405">
                  <c:v>1.86</c:v>
                </c:pt>
                <c:pt idx="19406">
                  <c:v>2.38</c:v>
                </c:pt>
                <c:pt idx="19407">
                  <c:v>2.82</c:v>
                </c:pt>
                <c:pt idx="19408">
                  <c:v>3.02</c:v>
                </c:pt>
                <c:pt idx="19409">
                  <c:v>3.34</c:v>
                </c:pt>
                <c:pt idx="19410">
                  <c:v>3.66</c:v>
                </c:pt>
                <c:pt idx="19411">
                  <c:v>4.0599999999999996</c:v>
                </c:pt>
                <c:pt idx="19412">
                  <c:v>4.26</c:v>
                </c:pt>
                <c:pt idx="19413">
                  <c:v>4.38</c:v>
                </c:pt>
                <c:pt idx="19414">
                  <c:v>4.0599999999999996</c:v>
                </c:pt>
                <c:pt idx="19415">
                  <c:v>3.34</c:v>
                </c:pt>
                <c:pt idx="19416">
                  <c:v>2.2599999999999998</c:v>
                </c:pt>
                <c:pt idx="19417">
                  <c:v>1.26</c:v>
                </c:pt>
                <c:pt idx="19418">
                  <c:v>0.54</c:v>
                </c:pt>
                <c:pt idx="19419">
                  <c:v>0.1</c:v>
                </c:pt>
                <c:pt idx="19420">
                  <c:v>-0.42</c:v>
                </c:pt>
                <c:pt idx="19421">
                  <c:v>-0.98</c:v>
                </c:pt>
                <c:pt idx="19422">
                  <c:v>-1.66</c:v>
                </c:pt>
                <c:pt idx="19423">
                  <c:v>-2.1800000000000002</c:v>
                </c:pt>
                <c:pt idx="19424">
                  <c:v>-2.42</c:v>
                </c:pt>
                <c:pt idx="19425">
                  <c:v>-2.42</c:v>
                </c:pt>
                <c:pt idx="19426">
                  <c:v>-2.1</c:v>
                </c:pt>
                <c:pt idx="19427">
                  <c:v>-1.78</c:v>
                </c:pt>
                <c:pt idx="19428">
                  <c:v>-1.54</c:v>
                </c:pt>
                <c:pt idx="19429">
                  <c:v>-1.3</c:v>
                </c:pt>
                <c:pt idx="19430">
                  <c:v>-1.18</c:v>
                </c:pt>
                <c:pt idx="19431">
                  <c:v>-1.02</c:v>
                </c:pt>
                <c:pt idx="19432">
                  <c:v>-0.94</c:v>
                </c:pt>
                <c:pt idx="19433">
                  <c:v>-0.82</c:v>
                </c:pt>
                <c:pt idx="19434">
                  <c:v>-0.78</c:v>
                </c:pt>
                <c:pt idx="19435">
                  <c:v>-0.78</c:v>
                </c:pt>
                <c:pt idx="19436">
                  <c:v>-0.74</c:v>
                </c:pt>
                <c:pt idx="19437">
                  <c:v>-0.7</c:v>
                </c:pt>
                <c:pt idx="19438">
                  <c:v>-0.54</c:v>
                </c:pt>
                <c:pt idx="19439">
                  <c:v>-0.38</c:v>
                </c:pt>
                <c:pt idx="19440">
                  <c:v>-0.3</c:v>
                </c:pt>
                <c:pt idx="19441">
                  <c:v>-0.26</c:v>
                </c:pt>
                <c:pt idx="19442">
                  <c:v>-0.18</c:v>
                </c:pt>
                <c:pt idx="19443">
                  <c:v>-0.18</c:v>
                </c:pt>
                <c:pt idx="19444">
                  <c:v>-0.14000000000000001</c:v>
                </c:pt>
                <c:pt idx="19445">
                  <c:v>-0.1</c:v>
                </c:pt>
                <c:pt idx="19446">
                  <c:v>-0.06</c:v>
                </c:pt>
                <c:pt idx="19447">
                  <c:v>0.02</c:v>
                </c:pt>
                <c:pt idx="19448">
                  <c:v>0.06</c:v>
                </c:pt>
                <c:pt idx="19449">
                  <c:v>0.14000000000000001</c:v>
                </c:pt>
                <c:pt idx="19450">
                  <c:v>0.22</c:v>
                </c:pt>
                <c:pt idx="19451">
                  <c:v>0.26</c:v>
                </c:pt>
                <c:pt idx="19452">
                  <c:v>0.34</c:v>
                </c:pt>
                <c:pt idx="19453">
                  <c:v>0.46</c:v>
                </c:pt>
                <c:pt idx="19454">
                  <c:v>0.54</c:v>
                </c:pt>
                <c:pt idx="19455">
                  <c:v>0.66</c:v>
                </c:pt>
                <c:pt idx="19456">
                  <c:v>0.7</c:v>
                </c:pt>
                <c:pt idx="19457">
                  <c:v>0.7</c:v>
                </c:pt>
                <c:pt idx="19458">
                  <c:v>0.54</c:v>
                </c:pt>
                <c:pt idx="19459">
                  <c:v>0.22</c:v>
                </c:pt>
                <c:pt idx="19460">
                  <c:v>-0.18</c:v>
                </c:pt>
                <c:pt idx="19461">
                  <c:v>-0.46</c:v>
                </c:pt>
                <c:pt idx="19462">
                  <c:v>-0.62</c:v>
                </c:pt>
                <c:pt idx="19463">
                  <c:v>-0.7</c:v>
                </c:pt>
                <c:pt idx="19464">
                  <c:v>-0.98</c:v>
                </c:pt>
                <c:pt idx="19465">
                  <c:v>-1.22</c:v>
                </c:pt>
                <c:pt idx="19466">
                  <c:v>-1.5</c:v>
                </c:pt>
                <c:pt idx="19467">
                  <c:v>-1.7</c:v>
                </c:pt>
                <c:pt idx="19468">
                  <c:v>-1.9</c:v>
                </c:pt>
                <c:pt idx="19469">
                  <c:v>-1.86</c:v>
                </c:pt>
                <c:pt idx="19470">
                  <c:v>-1.7</c:v>
                </c:pt>
                <c:pt idx="19471">
                  <c:v>-1.46</c:v>
                </c:pt>
                <c:pt idx="19472">
                  <c:v>-1.22</c:v>
                </c:pt>
                <c:pt idx="19473">
                  <c:v>-1.1000000000000001</c:v>
                </c:pt>
                <c:pt idx="19474">
                  <c:v>-0.94</c:v>
                </c:pt>
                <c:pt idx="19475">
                  <c:v>-0.7</c:v>
                </c:pt>
                <c:pt idx="19476">
                  <c:v>-0.54</c:v>
                </c:pt>
                <c:pt idx="19477">
                  <c:v>-0.3</c:v>
                </c:pt>
                <c:pt idx="19478">
                  <c:v>-0.14000000000000001</c:v>
                </c:pt>
                <c:pt idx="19479">
                  <c:v>-0.02</c:v>
                </c:pt>
                <c:pt idx="19480">
                  <c:v>-0.06</c:v>
                </c:pt>
                <c:pt idx="19481">
                  <c:v>-0.02</c:v>
                </c:pt>
                <c:pt idx="19482">
                  <c:v>0.02</c:v>
                </c:pt>
                <c:pt idx="19483">
                  <c:v>0.06</c:v>
                </c:pt>
                <c:pt idx="19484">
                  <c:v>0.06</c:v>
                </c:pt>
                <c:pt idx="19485">
                  <c:v>0.1</c:v>
                </c:pt>
                <c:pt idx="19486">
                  <c:v>0.06</c:v>
                </c:pt>
                <c:pt idx="19487">
                  <c:v>0.1</c:v>
                </c:pt>
                <c:pt idx="19488">
                  <c:v>0.06</c:v>
                </c:pt>
                <c:pt idx="19489">
                  <c:v>0.22</c:v>
                </c:pt>
                <c:pt idx="19490">
                  <c:v>0.3</c:v>
                </c:pt>
                <c:pt idx="19491">
                  <c:v>0.38</c:v>
                </c:pt>
                <c:pt idx="19492">
                  <c:v>0.38</c:v>
                </c:pt>
                <c:pt idx="19493">
                  <c:v>0.38</c:v>
                </c:pt>
                <c:pt idx="19494">
                  <c:v>0.26</c:v>
                </c:pt>
                <c:pt idx="19495">
                  <c:v>0.3</c:v>
                </c:pt>
                <c:pt idx="19496">
                  <c:v>0.3</c:v>
                </c:pt>
                <c:pt idx="19497">
                  <c:v>0.34</c:v>
                </c:pt>
                <c:pt idx="19498">
                  <c:v>0.3</c:v>
                </c:pt>
                <c:pt idx="19499">
                  <c:v>0.26</c:v>
                </c:pt>
                <c:pt idx="19500">
                  <c:v>0.3</c:v>
                </c:pt>
                <c:pt idx="19501">
                  <c:v>0.3</c:v>
                </c:pt>
                <c:pt idx="19502">
                  <c:v>0.26</c:v>
                </c:pt>
                <c:pt idx="19503">
                  <c:v>0.34</c:v>
                </c:pt>
                <c:pt idx="19504">
                  <c:v>0.54</c:v>
                </c:pt>
                <c:pt idx="19505">
                  <c:v>0.94</c:v>
                </c:pt>
                <c:pt idx="19506">
                  <c:v>1.46</c:v>
                </c:pt>
                <c:pt idx="19507">
                  <c:v>1.94</c:v>
                </c:pt>
                <c:pt idx="19508">
                  <c:v>2.2599999999999998</c:v>
                </c:pt>
                <c:pt idx="19509">
                  <c:v>2.58</c:v>
                </c:pt>
                <c:pt idx="19510">
                  <c:v>2.86</c:v>
                </c:pt>
                <c:pt idx="19511">
                  <c:v>3.1</c:v>
                </c:pt>
                <c:pt idx="19512">
                  <c:v>3.34</c:v>
                </c:pt>
                <c:pt idx="19513">
                  <c:v>3.5</c:v>
                </c:pt>
                <c:pt idx="19514">
                  <c:v>3.54</c:v>
                </c:pt>
                <c:pt idx="19515">
                  <c:v>3.38</c:v>
                </c:pt>
                <c:pt idx="19516">
                  <c:v>3.02</c:v>
                </c:pt>
                <c:pt idx="19517">
                  <c:v>2.54</c:v>
                </c:pt>
                <c:pt idx="19518">
                  <c:v>1.98</c:v>
                </c:pt>
                <c:pt idx="19519">
                  <c:v>1.26</c:v>
                </c:pt>
                <c:pt idx="19520">
                  <c:v>0.54</c:v>
                </c:pt>
                <c:pt idx="19521">
                  <c:v>-0.14000000000000001</c:v>
                </c:pt>
                <c:pt idx="19522">
                  <c:v>-0.57999999999999996</c:v>
                </c:pt>
                <c:pt idx="19523">
                  <c:v>-1.02</c:v>
                </c:pt>
                <c:pt idx="19524">
                  <c:v>-1.3</c:v>
                </c:pt>
                <c:pt idx="19525">
                  <c:v>-1.5</c:v>
                </c:pt>
                <c:pt idx="19526">
                  <c:v>-1.62</c:v>
                </c:pt>
                <c:pt idx="19527">
                  <c:v>-1.66</c:v>
                </c:pt>
                <c:pt idx="19528">
                  <c:v>-1.62</c:v>
                </c:pt>
                <c:pt idx="19529">
                  <c:v>-1.5</c:v>
                </c:pt>
                <c:pt idx="19530">
                  <c:v>-1.3</c:v>
                </c:pt>
                <c:pt idx="19531">
                  <c:v>-1.1399999999999999</c:v>
                </c:pt>
                <c:pt idx="19532">
                  <c:v>-0.98</c:v>
                </c:pt>
                <c:pt idx="19533">
                  <c:v>-0.86</c:v>
                </c:pt>
                <c:pt idx="19534">
                  <c:v>-0.78</c:v>
                </c:pt>
                <c:pt idx="19535">
                  <c:v>-0.78</c:v>
                </c:pt>
                <c:pt idx="19536">
                  <c:v>-0.7</c:v>
                </c:pt>
                <c:pt idx="19537">
                  <c:v>-0.7</c:v>
                </c:pt>
                <c:pt idx="19538">
                  <c:v>-0.7</c:v>
                </c:pt>
                <c:pt idx="19539">
                  <c:v>-0.7</c:v>
                </c:pt>
                <c:pt idx="19540">
                  <c:v>-0.66</c:v>
                </c:pt>
                <c:pt idx="19541">
                  <c:v>-0.57999999999999996</c:v>
                </c:pt>
                <c:pt idx="19542">
                  <c:v>-0.5</c:v>
                </c:pt>
                <c:pt idx="19543">
                  <c:v>-0.5</c:v>
                </c:pt>
                <c:pt idx="19544">
                  <c:v>-0.46</c:v>
                </c:pt>
                <c:pt idx="19545">
                  <c:v>-0.5</c:v>
                </c:pt>
                <c:pt idx="19546">
                  <c:v>-0.5</c:v>
                </c:pt>
                <c:pt idx="19547">
                  <c:v>-0.38</c:v>
                </c:pt>
                <c:pt idx="19548">
                  <c:v>-0.3</c:v>
                </c:pt>
                <c:pt idx="19549">
                  <c:v>-0.22</c:v>
                </c:pt>
                <c:pt idx="19550">
                  <c:v>-0.18</c:v>
                </c:pt>
                <c:pt idx="19551">
                  <c:v>-0.18</c:v>
                </c:pt>
                <c:pt idx="19552">
                  <c:v>-0.1</c:v>
                </c:pt>
                <c:pt idx="19553">
                  <c:v>-0.1</c:v>
                </c:pt>
                <c:pt idx="19554">
                  <c:v>-0.06</c:v>
                </c:pt>
                <c:pt idx="19555">
                  <c:v>0.02</c:v>
                </c:pt>
                <c:pt idx="19556">
                  <c:v>0.14000000000000001</c:v>
                </c:pt>
                <c:pt idx="19557">
                  <c:v>0.22</c:v>
                </c:pt>
                <c:pt idx="19558">
                  <c:v>0.22</c:v>
                </c:pt>
                <c:pt idx="19559">
                  <c:v>0.18</c:v>
                </c:pt>
                <c:pt idx="19560">
                  <c:v>-0.02</c:v>
                </c:pt>
                <c:pt idx="19561">
                  <c:v>-0.18</c:v>
                </c:pt>
                <c:pt idx="19562">
                  <c:v>-0.42</c:v>
                </c:pt>
                <c:pt idx="19563">
                  <c:v>-0.66</c:v>
                </c:pt>
                <c:pt idx="19564">
                  <c:v>-0.86</c:v>
                </c:pt>
                <c:pt idx="19565">
                  <c:v>-1.06</c:v>
                </c:pt>
                <c:pt idx="19566">
                  <c:v>-1.1399999999999999</c:v>
                </c:pt>
                <c:pt idx="19567">
                  <c:v>-1.26</c:v>
                </c:pt>
                <c:pt idx="19568">
                  <c:v>-1.42</c:v>
                </c:pt>
                <c:pt idx="19569">
                  <c:v>-1.5</c:v>
                </c:pt>
                <c:pt idx="19570">
                  <c:v>-1.54</c:v>
                </c:pt>
                <c:pt idx="19571">
                  <c:v>-1.54</c:v>
                </c:pt>
                <c:pt idx="19572">
                  <c:v>-1.42</c:v>
                </c:pt>
                <c:pt idx="19573">
                  <c:v>-1.22</c:v>
                </c:pt>
                <c:pt idx="19574">
                  <c:v>-0.98</c:v>
                </c:pt>
                <c:pt idx="19575">
                  <c:v>-0.86</c:v>
                </c:pt>
                <c:pt idx="19576">
                  <c:v>-0.7</c:v>
                </c:pt>
                <c:pt idx="19577">
                  <c:v>-0.5</c:v>
                </c:pt>
                <c:pt idx="19578">
                  <c:v>-0.42</c:v>
                </c:pt>
                <c:pt idx="19579">
                  <c:v>-0.22</c:v>
                </c:pt>
                <c:pt idx="19580">
                  <c:v>-0.18</c:v>
                </c:pt>
                <c:pt idx="19581">
                  <c:v>-0.06</c:v>
                </c:pt>
                <c:pt idx="19582">
                  <c:v>0.02</c:v>
                </c:pt>
                <c:pt idx="19583">
                  <c:v>0.02</c:v>
                </c:pt>
                <c:pt idx="19584">
                  <c:v>-0.02</c:v>
                </c:pt>
                <c:pt idx="19585">
                  <c:v>0.06</c:v>
                </c:pt>
                <c:pt idx="19586">
                  <c:v>0.02</c:v>
                </c:pt>
                <c:pt idx="19587">
                  <c:v>0.06</c:v>
                </c:pt>
                <c:pt idx="19588">
                  <c:v>0.02</c:v>
                </c:pt>
                <c:pt idx="19589">
                  <c:v>0.06</c:v>
                </c:pt>
                <c:pt idx="19590">
                  <c:v>0.18</c:v>
                </c:pt>
                <c:pt idx="19591">
                  <c:v>0.22</c:v>
                </c:pt>
                <c:pt idx="19592">
                  <c:v>0.34</c:v>
                </c:pt>
                <c:pt idx="19593">
                  <c:v>0.46</c:v>
                </c:pt>
                <c:pt idx="19594">
                  <c:v>0.74</c:v>
                </c:pt>
                <c:pt idx="19595">
                  <c:v>1.26</c:v>
                </c:pt>
                <c:pt idx="19596">
                  <c:v>1.94</c:v>
                </c:pt>
                <c:pt idx="19597">
                  <c:v>2.7</c:v>
                </c:pt>
                <c:pt idx="19598">
                  <c:v>3.3</c:v>
                </c:pt>
                <c:pt idx="19599">
                  <c:v>3.7</c:v>
                </c:pt>
                <c:pt idx="19600">
                  <c:v>4.0199999999999996</c:v>
                </c:pt>
                <c:pt idx="19601">
                  <c:v>4.38</c:v>
                </c:pt>
                <c:pt idx="19602">
                  <c:v>4.46</c:v>
                </c:pt>
                <c:pt idx="19603">
                  <c:v>4.58</c:v>
                </c:pt>
                <c:pt idx="19604">
                  <c:v>4.34</c:v>
                </c:pt>
                <c:pt idx="19605">
                  <c:v>3.78</c:v>
                </c:pt>
                <c:pt idx="19606">
                  <c:v>2.98</c:v>
                </c:pt>
                <c:pt idx="19607">
                  <c:v>2.02</c:v>
                </c:pt>
                <c:pt idx="19608">
                  <c:v>0.98</c:v>
                </c:pt>
                <c:pt idx="19609">
                  <c:v>0.14000000000000001</c:v>
                </c:pt>
                <c:pt idx="19610">
                  <c:v>-0.62</c:v>
                </c:pt>
                <c:pt idx="19611">
                  <c:v>-1.26</c:v>
                </c:pt>
                <c:pt idx="19612">
                  <c:v>-1.78</c:v>
                </c:pt>
                <c:pt idx="19613">
                  <c:v>-2.14</c:v>
                </c:pt>
                <c:pt idx="19614">
                  <c:v>-2.38</c:v>
                </c:pt>
                <c:pt idx="19615">
                  <c:v>-2.42</c:v>
                </c:pt>
                <c:pt idx="19616">
                  <c:v>-2.2200000000000002</c:v>
                </c:pt>
                <c:pt idx="19617">
                  <c:v>-1.98</c:v>
                </c:pt>
                <c:pt idx="19618">
                  <c:v>-1.78</c:v>
                </c:pt>
                <c:pt idx="19619">
                  <c:v>-1.5</c:v>
                </c:pt>
                <c:pt idx="19620">
                  <c:v>-1.3</c:v>
                </c:pt>
                <c:pt idx="19621">
                  <c:v>-1.1399999999999999</c:v>
                </c:pt>
                <c:pt idx="19622">
                  <c:v>-0.94</c:v>
                </c:pt>
                <c:pt idx="19623">
                  <c:v>-0.82</c:v>
                </c:pt>
                <c:pt idx="19624">
                  <c:v>-0.74</c:v>
                </c:pt>
                <c:pt idx="19625">
                  <c:v>-0.66</c:v>
                </c:pt>
                <c:pt idx="19626">
                  <c:v>-0.62</c:v>
                </c:pt>
                <c:pt idx="19627">
                  <c:v>-0.57999999999999996</c:v>
                </c:pt>
                <c:pt idx="19628">
                  <c:v>-0.5</c:v>
                </c:pt>
                <c:pt idx="19629">
                  <c:v>-0.34</c:v>
                </c:pt>
                <c:pt idx="19630">
                  <c:v>-0.3</c:v>
                </c:pt>
                <c:pt idx="19631">
                  <c:v>-0.18</c:v>
                </c:pt>
                <c:pt idx="19632">
                  <c:v>-0.22</c:v>
                </c:pt>
                <c:pt idx="19633">
                  <c:v>-0.22</c:v>
                </c:pt>
                <c:pt idx="19634">
                  <c:v>-0.22</c:v>
                </c:pt>
                <c:pt idx="19635">
                  <c:v>-0.18</c:v>
                </c:pt>
                <c:pt idx="19636">
                  <c:v>-0.26</c:v>
                </c:pt>
                <c:pt idx="19637">
                  <c:v>-0.26</c:v>
                </c:pt>
                <c:pt idx="19638">
                  <c:v>-0.18</c:v>
                </c:pt>
                <c:pt idx="19639">
                  <c:v>-0.02</c:v>
                </c:pt>
                <c:pt idx="19640">
                  <c:v>0.1</c:v>
                </c:pt>
                <c:pt idx="19641">
                  <c:v>0.22</c:v>
                </c:pt>
                <c:pt idx="19642">
                  <c:v>0.3</c:v>
                </c:pt>
                <c:pt idx="19643">
                  <c:v>0.3</c:v>
                </c:pt>
                <c:pt idx="19644">
                  <c:v>0.38</c:v>
                </c:pt>
                <c:pt idx="19645">
                  <c:v>0.54</c:v>
                </c:pt>
                <c:pt idx="19646">
                  <c:v>0.62</c:v>
                </c:pt>
                <c:pt idx="19647">
                  <c:v>0.62</c:v>
                </c:pt>
                <c:pt idx="19648">
                  <c:v>0.57999999999999996</c:v>
                </c:pt>
                <c:pt idx="19649">
                  <c:v>0.42</c:v>
                </c:pt>
                <c:pt idx="19650">
                  <c:v>0.14000000000000001</c:v>
                </c:pt>
                <c:pt idx="19651">
                  <c:v>-0.14000000000000001</c:v>
                </c:pt>
                <c:pt idx="19652">
                  <c:v>-0.5</c:v>
                </c:pt>
                <c:pt idx="19653">
                  <c:v>-0.78</c:v>
                </c:pt>
                <c:pt idx="19654">
                  <c:v>-1.02</c:v>
                </c:pt>
                <c:pt idx="19655">
                  <c:v>-1.26</c:v>
                </c:pt>
                <c:pt idx="19656">
                  <c:v>-1.46</c:v>
                </c:pt>
                <c:pt idx="19657">
                  <c:v>-1.74</c:v>
                </c:pt>
                <c:pt idx="19658">
                  <c:v>-1.86</c:v>
                </c:pt>
                <c:pt idx="19659">
                  <c:v>-1.9</c:v>
                </c:pt>
                <c:pt idx="19660">
                  <c:v>-1.86</c:v>
                </c:pt>
                <c:pt idx="19661">
                  <c:v>-1.66</c:v>
                </c:pt>
                <c:pt idx="19662">
                  <c:v>-1.46</c:v>
                </c:pt>
                <c:pt idx="19663">
                  <c:v>-1.22</c:v>
                </c:pt>
                <c:pt idx="19664">
                  <c:v>-0.9</c:v>
                </c:pt>
                <c:pt idx="19665">
                  <c:v>-0.62</c:v>
                </c:pt>
                <c:pt idx="19666">
                  <c:v>-0.46</c:v>
                </c:pt>
                <c:pt idx="19667">
                  <c:v>-0.26</c:v>
                </c:pt>
                <c:pt idx="19668">
                  <c:v>-0.14000000000000001</c:v>
                </c:pt>
                <c:pt idx="19669">
                  <c:v>-0.02</c:v>
                </c:pt>
                <c:pt idx="19670">
                  <c:v>0.02</c:v>
                </c:pt>
                <c:pt idx="19671">
                  <c:v>-0.02</c:v>
                </c:pt>
                <c:pt idx="19672">
                  <c:v>0.02</c:v>
                </c:pt>
                <c:pt idx="19673">
                  <c:v>0.02</c:v>
                </c:pt>
                <c:pt idx="19674">
                  <c:v>-0.02</c:v>
                </c:pt>
                <c:pt idx="19675">
                  <c:v>-0.02</c:v>
                </c:pt>
                <c:pt idx="19676">
                  <c:v>-0.02</c:v>
                </c:pt>
                <c:pt idx="19677">
                  <c:v>-0.06</c:v>
                </c:pt>
                <c:pt idx="19678">
                  <c:v>-0.02</c:v>
                </c:pt>
                <c:pt idx="19679">
                  <c:v>0.02</c:v>
                </c:pt>
                <c:pt idx="19680">
                  <c:v>0.1</c:v>
                </c:pt>
                <c:pt idx="19681">
                  <c:v>0.18</c:v>
                </c:pt>
                <c:pt idx="19682">
                  <c:v>0.26</c:v>
                </c:pt>
                <c:pt idx="19683">
                  <c:v>0.26</c:v>
                </c:pt>
                <c:pt idx="19684">
                  <c:v>0.22</c:v>
                </c:pt>
                <c:pt idx="19685">
                  <c:v>0.26</c:v>
                </c:pt>
                <c:pt idx="19686">
                  <c:v>0.26</c:v>
                </c:pt>
                <c:pt idx="19687">
                  <c:v>0.38</c:v>
                </c:pt>
                <c:pt idx="19688">
                  <c:v>0.7</c:v>
                </c:pt>
                <c:pt idx="19689">
                  <c:v>1.22</c:v>
                </c:pt>
                <c:pt idx="19690">
                  <c:v>1.82</c:v>
                </c:pt>
                <c:pt idx="19691">
                  <c:v>2.46</c:v>
                </c:pt>
                <c:pt idx="19692">
                  <c:v>2.86</c:v>
                </c:pt>
                <c:pt idx="19693">
                  <c:v>3.34</c:v>
                </c:pt>
                <c:pt idx="19694">
                  <c:v>3.66</c:v>
                </c:pt>
                <c:pt idx="19695">
                  <c:v>3.94</c:v>
                </c:pt>
                <c:pt idx="19696">
                  <c:v>4.0599999999999996</c:v>
                </c:pt>
                <c:pt idx="19697">
                  <c:v>4.0599999999999996</c:v>
                </c:pt>
                <c:pt idx="19698">
                  <c:v>3.9</c:v>
                </c:pt>
                <c:pt idx="19699">
                  <c:v>3.42</c:v>
                </c:pt>
                <c:pt idx="19700">
                  <c:v>2.62</c:v>
                </c:pt>
                <c:pt idx="19701">
                  <c:v>1.78</c:v>
                </c:pt>
                <c:pt idx="19702">
                  <c:v>0.86</c:v>
                </c:pt>
                <c:pt idx="19703">
                  <c:v>0.06</c:v>
                </c:pt>
                <c:pt idx="19704">
                  <c:v>-0.57999999999999996</c:v>
                </c:pt>
                <c:pt idx="19705">
                  <c:v>-1.1000000000000001</c:v>
                </c:pt>
                <c:pt idx="19706">
                  <c:v>-1.54</c:v>
                </c:pt>
                <c:pt idx="19707">
                  <c:v>-1.82</c:v>
                </c:pt>
                <c:pt idx="19708">
                  <c:v>-1.86</c:v>
                </c:pt>
                <c:pt idx="19709">
                  <c:v>-1.82</c:v>
                </c:pt>
                <c:pt idx="19710">
                  <c:v>-1.66</c:v>
                </c:pt>
                <c:pt idx="19711">
                  <c:v>-1.54</c:v>
                </c:pt>
                <c:pt idx="19712">
                  <c:v>-1.34</c:v>
                </c:pt>
                <c:pt idx="19713">
                  <c:v>-1.1399999999999999</c:v>
                </c:pt>
                <c:pt idx="19714">
                  <c:v>-0.98</c:v>
                </c:pt>
                <c:pt idx="19715">
                  <c:v>-0.82</c:v>
                </c:pt>
                <c:pt idx="19716">
                  <c:v>-0.78</c:v>
                </c:pt>
                <c:pt idx="19717">
                  <c:v>-0.74</c:v>
                </c:pt>
                <c:pt idx="19718">
                  <c:v>-0.74</c:v>
                </c:pt>
                <c:pt idx="19719">
                  <c:v>-0.7</c:v>
                </c:pt>
                <c:pt idx="19720">
                  <c:v>-0.74</c:v>
                </c:pt>
                <c:pt idx="19721">
                  <c:v>-0.7</c:v>
                </c:pt>
                <c:pt idx="19722">
                  <c:v>-0.7</c:v>
                </c:pt>
                <c:pt idx="19723">
                  <c:v>-0.57999999999999996</c:v>
                </c:pt>
                <c:pt idx="19724">
                  <c:v>-0.54</c:v>
                </c:pt>
                <c:pt idx="19725">
                  <c:v>-0.42</c:v>
                </c:pt>
                <c:pt idx="19726">
                  <c:v>-0.38</c:v>
                </c:pt>
                <c:pt idx="19727">
                  <c:v>-0.3</c:v>
                </c:pt>
                <c:pt idx="19728">
                  <c:v>-0.26</c:v>
                </c:pt>
                <c:pt idx="19729">
                  <c:v>-0.14000000000000001</c:v>
                </c:pt>
                <c:pt idx="19730">
                  <c:v>-0.18</c:v>
                </c:pt>
                <c:pt idx="19731">
                  <c:v>-0.1</c:v>
                </c:pt>
                <c:pt idx="19732">
                  <c:v>-0.02</c:v>
                </c:pt>
                <c:pt idx="19733">
                  <c:v>0.06</c:v>
                </c:pt>
                <c:pt idx="19734">
                  <c:v>0.1</c:v>
                </c:pt>
                <c:pt idx="19735">
                  <c:v>0.14000000000000001</c:v>
                </c:pt>
                <c:pt idx="19736">
                  <c:v>0.18</c:v>
                </c:pt>
                <c:pt idx="19737">
                  <c:v>0.22</c:v>
                </c:pt>
                <c:pt idx="19738">
                  <c:v>0.3</c:v>
                </c:pt>
                <c:pt idx="19739">
                  <c:v>0.42</c:v>
                </c:pt>
                <c:pt idx="19740">
                  <c:v>0.46</c:v>
                </c:pt>
                <c:pt idx="19741">
                  <c:v>0.5</c:v>
                </c:pt>
                <c:pt idx="19742">
                  <c:v>0.46</c:v>
                </c:pt>
                <c:pt idx="19743">
                  <c:v>0.34</c:v>
                </c:pt>
                <c:pt idx="19744">
                  <c:v>0.06</c:v>
                </c:pt>
                <c:pt idx="19745">
                  <c:v>-0.26</c:v>
                </c:pt>
                <c:pt idx="19746">
                  <c:v>-0.5</c:v>
                </c:pt>
                <c:pt idx="19747">
                  <c:v>-0.78</c:v>
                </c:pt>
                <c:pt idx="19748">
                  <c:v>-1.06</c:v>
                </c:pt>
                <c:pt idx="19749">
                  <c:v>-1.34</c:v>
                </c:pt>
                <c:pt idx="19750">
                  <c:v>-1.5</c:v>
                </c:pt>
                <c:pt idx="19751">
                  <c:v>-1.62</c:v>
                </c:pt>
                <c:pt idx="19752">
                  <c:v>-1.82</c:v>
                </c:pt>
                <c:pt idx="19753">
                  <c:v>-1.82</c:v>
                </c:pt>
                <c:pt idx="19754">
                  <c:v>-1.74</c:v>
                </c:pt>
                <c:pt idx="19755">
                  <c:v>-1.54</c:v>
                </c:pt>
                <c:pt idx="19756">
                  <c:v>-1.34</c:v>
                </c:pt>
                <c:pt idx="19757">
                  <c:v>-1.1000000000000001</c:v>
                </c:pt>
                <c:pt idx="19758">
                  <c:v>-0.86</c:v>
                </c:pt>
                <c:pt idx="19759">
                  <c:v>-0.66</c:v>
                </c:pt>
                <c:pt idx="19760">
                  <c:v>-0.46</c:v>
                </c:pt>
                <c:pt idx="19761">
                  <c:v>-0.26</c:v>
                </c:pt>
                <c:pt idx="19762">
                  <c:v>-0.22</c:v>
                </c:pt>
                <c:pt idx="19763">
                  <c:v>-0.1</c:v>
                </c:pt>
                <c:pt idx="19764">
                  <c:v>-0.14000000000000001</c:v>
                </c:pt>
                <c:pt idx="19765">
                  <c:v>-0.1</c:v>
                </c:pt>
                <c:pt idx="19766">
                  <c:v>-0.06</c:v>
                </c:pt>
                <c:pt idx="19767">
                  <c:v>-0.06</c:v>
                </c:pt>
                <c:pt idx="19768">
                  <c:v>-0.02</c:v>
                </c:pt>
                <c:pt idx="19769">
                  <c:v>-0.02</c:v>
                </c:pt>
                <c:pt idx="19770">
                  <c:v>0.02</c:v>
                </c:pt>
                <c:pt idx="19771">
                  <c:v>0.02</c:v>
                </c:pt>
                <c:pt idx="19772">
                  <c:v>0.22</c:v>
                </c:pt>
                <c:pt idx="19773">
                  <c:v>0.26</c:v>
                </c:pt>
                <c:pt idx="19774">
                  <c:v>0.3</c:v>
                </c:pt>
                <c:pt idx="19775">
                  <c:v>0.38</c:v>
                </c:pt>
                <c:pt idx="19776">
                  <c:v>0.34</c:v>
                </c:pt>
                <c:pt idx="19777">
                  <c:v>0.38</c:v>
                </c:pt>
                <c:pt idx="19778">
                  <c:v>0.3</c:v>
                </c:pt>
                <c:pt idx="19779">
                  <c:v>0.26</c:v>
                </c:pt>
                <c:pt idx="19780">
                  <c:v>0.26</c:v>
                </c:pt>
                <c:pt idx="19781">
                  <c:v>0.3</c:v>
                </c:pt>
                <c:pt idx="19782">
                  <c:v>0.3</c:v>
                </c:pt>
                <c:pt idx="19783">
                  <c:v>0.34</c:v>
                </c:pt>
                <c:pt idx="19784">
                  <c:v>0.38</c:v>
                </c:pt>
                <c:pt idx="19785">
                  <c:v>0.46</c:v>
                </c:pt>
                <c:pt idx="19786">
                  <c:v>0.57999999999999996</c:v>
                </c:pt>
                <c:pt idx="19787">
                  <c:v>0.82</c:v>
                </c:pt>
                <c:pt idx="19788">
                  <c:v>1.1399999999999999</c:v>
                </c:pt>
                <c:pt idx="19789">
                  <c:v>1.66</c:v>
                </c:pt>
                <c:pt idx="19790">
                  <c:v>2.14</c:v>
                </c:pt>
                <c:pt idx="19791">
                  <c:v>2.62</c:v>
                </c:pt>
                <c:pt idx="19792">
                  <c:v>2.98</c:v>
                </c:pt>
                <c:pt idx="19793">
                  <c:v>3.38</c:v>
                </c:pt>
                <c:pt idx="19794">
                  <c:v>3.66</c:v>
                </c:pt>
                <c:pt idx="19795">
                  <c:v>3.78</c:v>
                </c:pt>
                <c:pt idx="19796">
                  <c:v>3.7</c:v>
                </c:pt>
                <c:pt idx="19797">
                  <c:v>3.62</c:v>
                </c:pt>
                <c:pt idx="19798">
                  <c:v>3.3</c:v>
                </c:pt>
                <c:pt idx="19799">
                  <c:v>2.82</c:v>
                </c:pt>
                <c:pt idx="19800">
                  <c:v>2.06</c:v>
                </c:pt>
                <c:pt idx="19801">
                  <c:v>1.26</c:v>
                </c:pt>
                <c:pt idx="19802">
                  <c:v>0.5</c:v>
                </c:pt>
                <c:pt idx="19803">
                  <c:v>-0.22</c:v>
                </c:pt>
                <c:pt idx="19804">
                  <c:v>-0.7</c:v>
                </c:pt>
                <c:pt idx="19805">
                  <c:v>-1.1399999999999999</c:v>
                </c:pt>
                <c:pt idx="19806">
                  <c:v>-1.46</c:v>
                </c:pt>
                <c:pt idx="19807">
                  <c:v>-1.5</c:v>
                </c:pt>
                <c:pt idx="19808">
                  <c:v>-1.62</c:v>
                </c:pt>
                <c:pt idx="19809">
                  <c:v>-1.62</c:v>
                </c:pt>
                <c:pt idx="19810">
                  <c:v>-1.58</c:v>
                </c:pt>
                <c:pt idx="19811">
                  <c:v>-1.34</c:v>
                </c:pt>
                <c:pt idx="19812">
                  <c:v>-1.22</c:v>
                </c:pt>
                <c:pt idx="19813">
                  <c:v>-1.02</c:v>
                </c:pt>
                <c:pt idx="19814">
                  <c:v>-0.9</c:v>
                </c:pt>
                <c:pt idx="19815">
                  <c:v>-0.86</c:v>
                </c:pt>
                <c:pt idx="19816">
                  <c:v>-0.82</c:v>
                </c:pt>
                <c:pt idx="19817">
                  <c:v>-0.82</c:v>
                </c:pt>
                <c:pt idx="19818">
                  <c:v>-0.78</c:v>
                </c:pt>
                <c:pt idx="19819">
                  <c:v>-0.74</c:v>
                </c:pt>
                <c:pt idx="19820">
                  <c:v>-0.78</c:v>
                </c:pt>
                <c:pt idx="19821">
                  <c:v>-0.7</c:v>
                </c:pt>
                <c:pt idx="19822">
                  <c:v>-0.66</c:v>
                </c:pt>
                <c:pt idx="19823">
                  <c:v>-0.54</c:v>
                </c:pt>
                <c:pt idx="19824">
                  <c:v>-0.46</c:v>
                </c:pt>
                <c:pt idx="19825">
                  <c:v>-0.42</c:v>
                </c:pt>
                <c:pt idx="19826">
                  <c:v>-0.38</c:v>
                </c:pt>
                <c:pt idx="19827">
                  <c:v>-0.34</c:v>
                </c:pt>
                <c:pt idx="19828">
                  <c:v>-0.38</c:v>
                </c:pt>
                <c:pt idx="19829">
                  <c:v>-0.38</c:v>
                </c:pt>
                <c:pt idx="19830">
                  <c:v>-0.42</c:v>
                </c:pt>
                <c:pt idx="19831">
                  <c:v>-0.38</c:v>
                </c:pt>
                <c:pt idx="19832">
                  <c:v>-0.3</c:v>
                </c:pt>
                <c:pt idx="19833">
                  <c:v>-0.18</c:v>
                </c:pt>
                <c:pt idx="19834">
                  <c:v>-0.14000000000000001</c:v>
                </c:pt>
                <c:pt idx="19835">
                  <c:v>-0.06</c:v>
                </c:pt>
                <c:pt idx="19836">
                  <c:v>0.02</c:v>
                </c:pt>
                <c:pt idx="19837">
                  <c:v>0.1</c:v>
                </c:pt>
                <c:pt idx="19838">
                  <c:v>0.18</c:v>
                </c:pt>
                <c:pt idx="19839">
                  <c:v>0.22</c:v>
                </c:pt>
                <c:pt idx="19840">
                  <c:v>0.18</c:v>
                </c:pt>
                <c:pt idx="19841">
                  <c:v>0.22</c:v>
                </c:pt>
                <c:pt idx="19842">
                  <c:v>0.18</c:v>
                </c:pt>
                <c:pt idx="19843">
                  <c:v>-0.02</c:v>
                </c:pt>
                <c:pt idx="19844">
                  <c:v>-0.26</c:v>
                </c:pt>
                <c:pt idx="19845">
                  <c:v>-0.57999999999999996</c:v>
                </c:pt>
                <c:pt idx="19846">
                  <c:v>-0.74</c:v>
                </c:pt>
                <c:pt idx="19847">
                  <c:v>-0.98</c:v>
                </c:pt>
                <c:pt idx="19848">
                  <c:v>-1.22</c:v>
                </c:pt>
                <c:pt idx="19849">
                  <c:v>-1.34</c:v>
                </c:pt>
                <c:pt idx="19850">
                  <c:v>-1.46</c:v>
                </c:pt>
                <c:pt idx="19851">
                  <c:v>-1.54</c:v>
                </c:pt>
                <c:pt idx="19852">
                  <c:v>-1.62</c:v>
                </c:pt>
                <c:pt idx="19853">
                  <c:v>-1.62</c:v>
                </c:pt>
                <c:pt idx="19854">
                  <c:v>-1.46</c:v>
                </c:pt>
                <c:pt idx="19855">
                  <c:v>-1.26</c:v>
                </c:pt>
                <c:pt idx="19856">
                  <c:v>-1.06</c:v>
                </c:pt>
                <c:pt idx="19857">
                  <c:v>-0.86</c:v>
                </c:pt>
                <c:pt idx="19858">
                  <c:v>-0.66</c:v>
                </c:pt>
                <c:pt idx="19859">
                  <c:v>-0.5</c:v>
                </c:pt>
                <c:pt idx="19860">
                  <c:v>-0.34</c:v>
                </c:pt>
                <c:pt idx="19861">
                  <c:v>-0.22</c:v>
                </c:pt>
                <c:pt idx="19862">
                  <c:v>-0.14000000000000001</c:v>
                </c:pt>
                <c:pt idx="19863">
                  <c:v>-0.1</c:v>
                </c:pt>
                <c:pt idx="19864">
                  <c:v>-0.14000000000000001</c:v>
                </c:pt>
                <c:pt idx="19865">
                  <c:v>-0.14000000000000001</c:v>
                </c:pt>
                <c:pt idx="19866">
                  <c:v>-0.1</c:v>
                </c:pt>
                <c:pt idx="19867">
                  <c:v>-0.14000000000000001</c:v>
                </c:pt>
                <c:pt idx="19868">
                  <c:v>-0.1</c:v>
                </c:pt>
                <c:pt idx="19869">
                  <c:v>-0.14000000000000001</c:v>
                </c:pt>
                <c:pt idx="19870">
                  <c:v>-0.1</c:v>
                </c:pt>
                <c:pt idx="19871">
                  <c:v>0.02</c:v>
                </c:pt>
                <c:pt idx="19872">
                  <c:v>0.02</c:v>
                </c:pt>
                <c:pt idx="19873">
                  <c:v>0.1</c:v>
                </c:pt>
                <c:pt idx="19874">
                  <c:v>0.14000000000000001</c:v>
                </c:pt>
                <c:pt idx="19875">
                  <c:v>0.3</c:v>
                </c:pt>
                <c:pt idx="19876">
                  <c:v>0.46</c:v>
                </c:pt>
                <c:pt idx="19877">
                  <c:v>0.78</c:v>
                </c:pt>
                <c:pt idx="19878">
                  <c:v>1.06</c:v>
                </c:pt>
                <c:pt idx="19879">
                  <c:v>1.34</c:v>
                </c:pt>
                <c:pt idx="19880">
                  <c:v>1.74</c:v>
                </c:pt>
                <c:pt idx="19881">
                  <c:v>2.2999999999999998</c:v>
                </c:pt>
                <c:pt idx="19882">
                  <c:v>2.74</c:v>
                </c:pt>
                <c:pt idx="19883">
                  <c:v>3.18</c:v>
                </c:pt>
                <c:pt idx="19884">
                  <c:v>3.38</c:v>
                </c:pt>
                <c:pt idx="19885">
                  <c:v>3.62</c:v>
                </c:pt>
                <c:pt idx="19886">
                  <c:v>3.74</c:v>
                </c:pt>
                <c:pt idx="19887">
                  <c:v>3.82</c:v>
                </c:pt>
                <c:pt idx="19888">
                  <c:v>3.7</c:v>
                </c:pt>
                <c:pt idx="19889">
                  <c:v>3.42</c:v>
                </c:pt>
                <c:pt idx="19890">
                  <c:v>2.82</c:v>
                </c:pt>
                <c:pt idx="19891">
                  <c:v>2.06</c:v>
                </c:pt>
                <c:pt idx="19892">
                  <c:v>1.1000000000000001</c:v>
                </c:pt>
                <c:pt idx="19893">
                  <c:v>0.3</c:v>
                </c:pt>
                <c:pt idx="19894">
                  <c:v>-0.34</c:v>
                </c:pt>
                <c:pt idx="19895">
                  <c:v>-0.78</c:v>
                </c:pt>
                <c:pt idx="19896">
                  <c:v>-1.06</c:v>
                </c:pt>
                <c:pt idx="19897">
                  <c:v>-1.42</c:v>
                </c:pt>
                <c:pt idx="19898">
                  <c:v>-1.82</c:v>
                </c:pt>
                <c:pt idx="19899">
                  <c:v>-2.1</c:v>
                </c:pt>
                <c:pt idx="19900">
                  <c:v>-2.06</c:v>
                </c:pt>
                <c:pt idx="19901">
                  <c:v>-1.86</c:v>
                </c:pt>
                <c:pt idx="19902">
                  <c:v>-1.54</c:v>
                </c:pt>
                <c:pt idx="19903">
                  <c:v>-1.3</c:v>
                </c:pt>
                <c:pt idx="19904">
                  <c:v>-1.1000000000000001</c:v>
                </c:pt>
                <c:pt idx="19905">
                  <c:v>-0.98</c:v>
                </c:pt>
                <c:pt idx="19906">
                  <c:v>-0.94</c:v>
                </c:pt>
                <c:pt idx="19907">
                  <c:v>-0.78</c:v>
                </c:pt>
                <c:pt idx="19908">
                  <c:v>-0.7</c:v>
                </c:pt>
                <c:pt idx="19909">
                  <c:v>-0.62</c:v>
                </c:pt>
                <c:pt idx="19910">
                  <c:v>-0.62</c:v>
                </c:pt>
                <c:pt idx="19911">
                  <c:v>-0.66</c:v>
                </c:pt>
                <c:pt idx="19912">
                  <c:v>-0.66</c:v>
                </c:pt>
                <c:pt idx="19913">
                  <c:v>-0.57999999999999996</c:v>
                </c:pt>
                <c:pt idx="19914">
                  <c:v>-0.54</c:v>
                </c:pt>
                <c:pt idx="19915">
                  <c:v>-0.34</c:v>
                </c:pt>
                <c:pt idx="19916">
                  <c:v>-0.3</c:v>
                </c:pt>
                <c:pt idx="19917">
                  <c:v>-0.22</c:v>
                </c:pt>
                <c:pt idx="19918">
                  <c:v>-0.26</c:v>
                </c:pt>
                <c:pt idx="19919">
                  <c:v>-0.14000000000000001</c:v>
                </c:pt>
                <c:pt idx="19920">
                  <c:v>-0.1</c:v>
                </c:pt>
                <c:pt idx="19921">
                  <c:v>0.06</c:v>
                </c:pt>
                <c:pt idx="19922">
                  <c:v>0.06</c:v>
                </c:pt>
                <c:pt idx="19923">
                  <c:v>0.18</c:v>
                </c:pt>
                <c:pt idx="19924">
                  <c:v>0.22</c:v>
                </c:pt>
                <c:pt idx="19925">
                  <c:v>0.26</c:v>
                </c:pt>
                <c:pt idx="19926">
                  <c:v>0.38</c:v>
                </c:pt>
                <c:pt idx="19927">
                  <c:v>0.38</c:v>
                </c:pt>
                <c:pt idx="19928">
                  <c:v>0.42</c:v>
                </c:pt>
                <c:pt idx="19929">
                  <c:v>0.46</c:v>
                </c:pt>
                <c:pt idx="19930">
                  <c:v>0.46</c:v>
                </c:pt>
                <c:pt idx="19931">
                  <c:v>0.46</c:v>
                </c:pt>
                <c:pt idx="19932">
                  <c:v>0.42</c:v>
                </c:pt>
                <c:pt idx="19933">
                  <c:v>0.34</c:v>
                </c:pt>
                <c:pt idx="19934">
                  <c:v>0.1</c:v>
                </c:pt>
                <c:pt idx="19935">
                  <c:v>-0.14000000000000001</c:v>
                </c:pt>
                <c:pt idx="19936">
                  <c:v>-0.5</c:v>
                </c:pt>
                <c:pt idx="19937">
                  <c:v>-0.74</c:v>
                </c:pt>
                <c:pt idx="19938">
                  <c:v>-0.9</c:v>
                </c:pt>
                <c:pt idx="19939">
                  <c:v>-1.06</c:v>
                </c:pt>
                <c:pt idx="19940">
                  <c:v>-1.26</c:v>
                </c:pt>
                <c:pt idx="19941">
                  <c:v>-1.42</c:v>
                </c:pt>
                <c:pt idx="19942">
                  <c:v>-1.66</c:v>
                </c:pt>
                <c:pt idx="19943">
                  <c:v>-1.78</c:v>
                </c:pt>
                <c:pt idx="19944">
                  <c:v>-1.74</c:v>
                </c:pt>
                <c:pt idx="19945">
                  <c:v>-1.62</c:v>
                </c:pt>
                <c:pt idx="19946">
                  <c:v>-1.42</c:v>
                </c:pt>
                <c:pt idx="19947">
                  <c:v>-1.1399999999999999</c:v>
                </c:pt>
                <c:pt idx="19948">
                  <c:v>-0.94</c:v>
                </c:pt>
                <c:pt idx="19949">
                  <c:v>-0.78</c:v>
                </c:pt>
                <c:pt idx="19950">
                  <c:v>-0.66</c:v>
                </c:pt>
                <c:pt idx="19951">
                  <c:v>-0.46</c:v>
                </c:pt>
                <c:pt idx="19952">
                  <c:v>-0.26</c:v>
                </c:pt>
                <c:pt idx="19953">
                  <c:v>-0.14000000000000001</c:v>
                </c:pt>
                <c:pt idx="19954">
                  <c:v>-0.02</c:v>
                </c:pt>
                <c:pt idx="19955">
                  <c:v>0.02</c:v>
                </c:pt>
                <c:pt idx="19956">
                  <c:v>-0.02</c:v>
                </c:pt>
                <c:pt idx="19957">
                  <c:v>0.02</c:v>
                </c:pt>
                <c:pt idx="19958">
                  <c:v>-0.02</c:v>
                </c:pt>
                <c:pt idx="19959">
                  <c:v>0.06</c:v>
                </c:pt>
                <c:pt idx="19960">
                  <c:v>0.06</c:v>
                </c:pt>
                <c:pt idx="19961">
                  <c:v>0.14000000000000001</c:v>
                </c:pt>
                <c:pt idx="19962">
                  <c:v>0.1</c:v>
                </c:pt>
                <c:pt idx="19963">
                  <c:v>0.18</c:v>
                </c:pt>
                <c:pt idx="19964">
                  <c:v>0.22</c:v>
                </c:pt>
                <c:pt idx="19965">
                  <c:v>0.34</c:v>
                </c:pt>
                <c:pt idx="19966">
                  <c:v>0.34</c:v>
                </c:pt>
                <c:pt idx="19967">
                  <c:v>0.34</c:v>
                </c:pt>
                <c:pt idx="19968">
                  <c:v>0.34</c:v>
                </c:pt>
                <c:pt idx="19969">
                  <c:v>0.34</c:v>
                </c:pt>
                <c:pt idx="19970">
                  <c:v>0.26</c:v>
                </c:pt>
                <c:pt idx="19971">
                  <c:v>0.26</c:v>
                </c:pt>
                <c:pt idx="19972">
                  <c:v>0.26</c:v>
                </c:pt>
                <c:pt idx="19973">
                  <c:v>0.3</c:v>
                </c:pt>
                <c:pt idx="19974">
                  <c:v>0.34</c:v>
                </c:pt>
                <c:pt idx="19975">
                  <c:v>0.3</c:v>
                </c:pt>
                <c:pt idx="19976">
                  <c:v>0.3</c:v>
                </c:pt>
                <c:pt idx="19977">
                  <c:v>0.38</c:v>
                </c:pt>
                <c:pt idx="19978">
                  <c:v>0.54</c:v>
                </c:pt>
                <c:pt idx="19979">
                  <c:v>0.78</c:v>
                </c:pt>
                <c:pt idx="19980">
                  <c:v>1.1000000000000001</c:v>
                </c:pt>
                <c:pt idx="19981">
                  <c:v>1.54</c:v>
                </c:pt>
                <c:pt idx="19982">
                  <c:v>2.2200000000000002</c:v>
                </c:pt>
                <c:pt idx="19983">
                  <c:v>2.82</c:v>
                </c:pt>
                <c:pt idx="19984">
                  <c:v>3.18</c:v>
                </c:pt>
                <c:pt idx="19985">
                  <c:v>3.34</c:v>
                </c:pt>
                <c:pt idx="19986">
                  <c:v>3.42</c:v>
                </c:pt>
                <c:pt idx="19987">
                  <c:v>3.58</c:v>
                </c:pt>
                <c:pt idx="19988">
                  <c:v>3.42</c:v>
                </c:pt>
                <c:pt idx="19989">
                  <c:v>3.26</c:v>
                </c:pt>
                <c:pt idx="19990">
                  <c:v>2.94</c:v>
                </c:pt>
                <c:pt idx="19991">
                  <c:v>2.42</c:v>
                </c:pt>
                <c:pt idx="19992">
                  <c:v>1.54</c:v>
                </c:pt>
                <c:pt idx="19993">
                  <c:v>0.57999999999999996</c:v>
                </c:pt>
                <c:pt idx="19994">
                  <c:v>-0.18</c:v>
                </c:pt>
                <c:pt idx="19995">
                  <c:v>-0.66</c:v>
                </c:pt>
                <c:pt idx="19996">
                  <c:v>-0.94</c:v>
                </c:pt>
                <c:pt idx="19997">
                  <c:v>-1.1399999999999999</c:v>
                </c:pt>
                <c:pt idx="19998">
                  <c:v>-1.3</c:v>
                </c:pt>
                <c:pt idx="19999">
                  <c:v>-1.46</c:v>
                </c:pt>
                <c:pt idx="20000">
                  <c:v>-1.46</c:v>
                </c:pt>
                <c:pt idx="20001">
                  <c:v>-1.34</c:v>
                </c:pt>
                <c:pt idx="20002">
                  <c:v>-1.1399999999999999</c:v>
                </c:pt>
                <c:pt idx="20003">
                  <c:v>-1.02</c:v>
                </c:pt>
                <c:pt idx="20004">
                  <c:v>-0.86</c:v>
                </c:pt>
                <c:pt idx="20005">
                  <c:v>-0.78</c:v>
                </c:pt>
                <c:pt idx="20006">
                  <c:v>-0.82</c:v>
                </c:pt>
                <c:pt idx="20007">
                  <c:v>-0.78</c:v>
                </c:pt>
                <c:pt idx="20008">
                  <c:v>-0.86</c:v>
                </c:pt>
                <c:pt idx="20009">
                  <c:v>-0.86</c:v>
                </c:pt>
                <c:pt idx="20010">
                  <c:v>-0.78</c:v>
                </c:pt>
                <c:pt idx="20011">
                  <c:v>-0.78</c:v>
                </c:pt>
                <c:pt idx="20012">
                  <c:v>-0.78</c:v>
                </c:pt>
                <c:pt idx="20013">
                  <c:v>-0.7</c:v>
                </c:pt>
                <c:pt idx="20014">
                  <c:v>-0.54</c:v>
                </c:pt>
                <c:pt idx="20015">
                  <c:v>-0.5</c:v>
                </c:pt>
                <c:pt idx="20016">
                  <c:v>-0.42</c:v>
                </c:pt>
                <c:pt idx="20017">
                  <c:v>-0.34</c:v>
                </c:pt>
                <c:pt idx="20018">
                  <c:v>-0.34</c:v>
                </c:pt>
                <c:pt idx="20019">
                  <c:v>-0.38</c:v>
                </c:pt>
                <c:pt idx="20020">
                  <c:v>-0.46</c:v>
                </c:pt>
                <c:pt idx="20021">
                  <c:v>-0.42</c:v>
                </c:pt>
                <c:pt idx="20022">
                  <c:v>-0.42</c:v>
                </c:pt>
                <c:pt idx="20023">
                  <c:v>-0.34</c:v>
                </c:pt>
                <c:pt idx="20024">
                  <c:v>-0.26</c:v>
                </c:pt>
                <c:pt idx="20025">
                  <c:v>-0.14000000000000001</c:v>
                </c:pt>
                <c:pt idx="20026">
                  <c:v>-0.06</c:v>
                </c:pt>
                <c:pt idx="20027">
                  <c:v>0.02</c:v>
                </c:pt>
                <c:pt idx="20028">
                  <c:v>0.02</c:v>
                </c:pt>
                <c:pt idx="20029">
                  <c:v>0.1</c:v>
                </c:pt>
                <c:pt idx="20030">
                  <c:v>0.18</c:v>
                </c:pt>
                <c:pt idx="20031">
                  <c:v>0.14000000000000001</c:v>
                </c:pt>
                <c:pt idx="20032">
                  <c:v>0.22</c:v>
                </c:pt>
                <c:pt idx="20033">
                  <c:v>0.22</c:v>
                </c:pt>
                <c:pt idx="20034">
                  <c:v>0.14000000000000001</c:v>
                </c:pt>
                <c:pt idx="20035">
                  <c:v>-0.1</c:v>
                </c:pt>
                <c:pt idx="20036">
                  <c:v>-0.42</c:v>
                </c:pt>
                <c:pt idx="20037">
                  <c:v>-0.7</c:v>
                </c:pt>
                <c:pt idx="20038">
                  <c:v>-0.9</c:v>
                </c:pt>
                <c:pt idx="20039">
                  <c:v>-1.06</c:v>
                </c:pt>
                <c:pt idx="20040">
                  <c:v>-1.22</c:v>
                </c:pt>
                <c:pt idx="20041">
                  <c:v>-1.34</c:v>
                </c:pt>
                <c:pt idx="20042">
                  <c:v>-1.46</c:v>
                </c:pt>
                <c:pt idx="20043">
                  <c:v>-1.46</c:v>
                </c:pt>
                <c:pt idx="20044">
                  <c:v>-1.5</c:v>
                </c:pt>
                <c:pt idx="20045">
                  <c:v>-1.46</c:v>
                </c:pt>
                <c:pt idx="20046">
                  <c:v>-1.34</c:v>
                </c:pt>
                <c:pt idx="20047">
                  <c:v>-1.1399999999999999</c:v>
                </c:pt>
                <c:pt idx="20048">
                  <c:v>-0.9</c:v>
                </c:pt>
                <c:pt idx="20049">
                  <c:v>-0.7</c:v>
                </c:pt>
                <c:pt idx="20050">
                  <c:v>-0.54</c:v>
                </c:pt>
                <c:pt idx="20051">
                  <c:v>-0.38</c:v>
                </c:pt>
                <c:pt idx="20052">
                  <c:v>-0.3</c:v>
                </c:pt>
                <c:pt idx="20053">
                  <c:v>-0.18</c:v>
                </c:pt>
                <c:pt idx="20054">
                  <c:v>-0.18</c:v>
                </c:pt>
                <c:pt idx="20055">
                  <c:v>-0.1</c:v>
                </c:pt>
                <c:pt idx="20056">
                  <c:v>-0.14000000000000001</c:v>
                </c:pt>
                <c:pt idx="20057">
                  <c:v>-0.14000000000000001</c:v>
                </c:pt>
                <c:pt idx="20058">
                  <c:v>-0.06</c:v>
                </c:pt>
                <c:pt idx="20059">
                  <c:v>-0.06</c:v>
                </c:pt>
                <c:pt idx="20060">
                  <c:v>-0.02</c:v>
                </c:pt>
                <c:pt idx="20061">
                  <c:v>-0.02</c:v>
                </c:pt>
                <c:pt idx="20062">
                  <c:v>0.02</c:v>
                </c:pt>
                <c:pt idx="20063">
                  <c:v>0.14000000000000001</c:v>
                </c:pt>
                <c:pt idx="20064">
                  <c:v>0.22</c:v>
                </c:pt>
                <c:pt idx="20065">
                  <c:v>0.46</c:v>
                </c:pt>
                <c:pt idx="20066">
                  <c:v>0.7</c:v>
                </c:pt>
                <c:pt idx="20067">
                  <c:v>0.98</c:v>
                </c:pt>
                <c:pt idx="20068">
                  <c:v>1.22</c:v>
                </c:pt>
                <c:pt idx="20069">
                  <c:v>1.74</c:v>
                </c:pt>
                <c:pt idx="20070">
                  <c:v>2.14</c:v>
                </c:pt>
                <c:pt idx="20071">
                  <c:v>2.58</c:v>
                </c:pt>
                <c:pt idx="20072">
                  <c:v>2.94</c:v>
                </c:pt>
                <c:pt idx="20073">
                  <c:v>3.38</c:v>
                </c:pt>
                <c:pt idx="20074">
                  <c:v>3.66</c:v>
                </c:pt>
                <c:pt idx="20075">
                  <c:v>3.9</c:v>
                </c:pt>
                <c:pt idx="20076">
                  <c:v>3.82</c:v>
                </c:pt>
                <c:pt idx="20077">
                  <c:v>3.66</c:v>
                </c:pt>
                <c:pt idx="20078">
                  <c:v>3.3</c:v>
                </c:pt>
                <c:pt idx="20079">
                  <c:v>2.82</c:v>
                </c:pt>
                <c:pt idx="20080">
                  <c:v>2.1</c:v>
                </c:pt>
                <c:pt idx="20081">
                  <c:v>1.42</c:v>
                </c:pt>
                <c:pt idx="20082">
                  <c:v>0.57999999999999996</c:v>
                </c:pt>
                <c:pt idx="20083">
                  <c:v>-0.22</c:v>
                </c:pt>
                <c:pt idx="20084">
                  <c:v>-0.82</c:v>
                </c:pt>
                <c:pt idx="20085">
                  <c:v>-1.34</c:v>
                </c:pt>
                <c:pt idx="20086">
                  <c:v>-1.74</c:v>
                </c:pt>
                <c:pt idx="20087">
                  <c:v>-2.02</c:v>
                </c:pt>
                <c:pt idx="20088">
                  <c:v>-2.1</c:v>
                </c:pt>
                <c:pt idx="20089">
                  <c:v>-2.1</c:v>
                </c:pt>
                <c:pt idx="20090">
                  <c:v>-1.98</c:v>
                </c:pt>
                <c:pt idx="20091">
                  <c:v>-1.78</c:v>
                </c:pt>
                <c:pt idx="20092">
                  <c:v>-1.54</c:v>
                </c:pt>
                <c:pt idx="20093">
                  <c:v>-1.3</c:v>
                </c:pt>
                <c:pt idx="20094">
                  <c:v>-1.1000000000000001</c:v>
                </c:pt>
                <c:pt idx="20095">
                  <c:v>-0.9</c:v>
                </c:pt>
                <c:pt idx="20096">
                  <c:v>-0.82</c:v>
                </c:pt>
                <c:pt idx="20097">
                  <c:v>-0.7</c:v>
                </c:pt>
                <c:pt idx="20098">
                  <c:v>-0.54</c:v>
                </c:pt>
                <c:pt idx="20099">
                  <c:v>-0.5</c:v>
                </c:pt>
                <c:pt idx="20100">
                  <c:v>-0.46</c:v>
                </c:pt>
                <c:pt idx="20101">
                  <c:v>-0.34</c:v>
                </c:pt>
                <c:pt idx="20102">
                  <c:v>-0.38</c:v>
                </c:pt>
                <c:pt idx="20103">
                  <c:v>-0.3</c:v>
                </c:pt>
                <c:pt idx="20104">
                  <c:v>-0.22</c:v>
                </c:pt>
                <c:pt idx="20105">
                  <c:v>-0.18</c:v>
                </c:pt>
                <c:pt idx="20106">
                  <c:v>-0.22</c:v>
                </c:pt>
                <c:pt idx="20107">
                  <c:v>-0.1</c:v>
                </c:pt>
                <c:pt idx="20108">
                  <c:v>-0.1</c:v>
                </c:pt>
                <c:pt idx="20109">
                  <c:v>-0.02</c:v>
                </c:pt>
                <c:pt idx="20110">
                  <c:v>-0.06</c:v>
                </c:pt>
                <c:pt idx="20111">
                  <c:v>-0.02</c:v>
                </c:pt>
                <c:pt idx="20112">
                  <c:v>0.06</c:v>
                </c:pt>
                <c:pt idx="20113">
                  <c:v>0.14000000000000001</c:v>
                </c:pt>
                <c:pt idx="20114">
                  <c:v>0.22</c:v>
                </c:pt>
                <c:pt idx="20115">
                  <c:v>0.26</c:v>
                </c:pt>
                <c:pt idx="20116">
                  <c:v>0.38</c:v>
                </c:pt>
                <c:pt idx="20117">
                  <c:v>0.5</c:v>
                </c:pt>
                <c:pt idx="20118">
                  <c:v>0.54</c:v>
                </c:pt>
                <c:pt idx="20119">
                  <c:v>0.5</c:v>
                </c:pt>
                <c:pt idx="20120">
                  <c:v>0.46</c:v>
                </c:pt>
                <c:pt idx="20121">
                  <c:v>0.46</c:v>
                </c:pt>
                <c:pt idx="20122">
                  <c:v>0.3</c:v>
                </c:pt>
                <c:pt idx="20123">
                  <c:v>0.14000000000000001</c:v>
                </c:pt>
                <c:pt idx="20124">
                  <c:v>-0.02</c:v>
                </c:pt>
                <c:pt idx="20125">
                  <c:v>-0.34</c:v>
                </c:pt>
                <c:pt idx="20126">
                  <c:v>-0.54</c:v>
                </c:pt>
                <c:pt idx="20127">
                  <c:v>-0.78</c:v>
                </c:pt>
                <c:pt idx="20128">
                  <c:v>-1.1000000000000001</c:v>
                </c:pt>
                <c:pt idx="20129">
                  <c:v>-1.3</c:v>
                </c:pt>
                <c:pt idx="20130">
                  <c:v>-1.42</c:v>
                </c:pt>
                <c:pt idx="20131">
                  <c:v>-1.54</c:v>
                </c:pt>
                <c:pt idx="20132">
                  <c:v>-1.62</c:v>
                </c:pt>
                <c:pt idx="20133">
                  <c:v>-1.58</c:v>
                </c:pt>
                <c:pt idx="20134">
                  <c:v>-1.58</c:v>
                </c:pt>
                <c:pt idx="20135">
                  <c:v>-1.42</c:v>
                </c:pt>
                <c:pt idx="20136">
                  <c:v>-1.18</c:v>
                </c:pt>
                <c:pt idx="20137">
                  <c:v>-0.98</c:v>
                </c:pt>
                <c:pt idx="20138">
                  <c:v>-0.7</c:v>
                </c:pt>
                <c:pt idx="20139">
                  <c:v>-0.5</c:v>
                </c:pt>
                <c:pt idx="20140">
                  <c:v>-0.42</c:v>
                </c:pt>
                <c:pt idx="20141">
                  <c:v>-0.18</c:v>
                </c:pt>
                <c:pt idx="20142">
                  <c:v>-0.1</c:v>
                </c:pt>
                <c:pt idx="20143">
                  <c:v>0.02</c:v>
                </c:pt>
                <c:pt idx="20144">
                  <c:v>0.02</c:v>
                </c:pt>
                <c:pt idx="20145">
                  <c:v>0.06</c:v>
                </c:pt>
                <c:pt idx="20146">
                  <c:v>0.06</c:v>
                </c:pt>
                <c:pt idx="20147">
                  <c:v>0.02</c:v>
                </c:pt>
                <c:pt idx="20148">
                  <c:v>-0.02</c:v>
                </c:pt>
                <c:pt idx="20149">
                  <c:v>0.02</c:v>
                </c:pt>
                <c:pt idx="20150">
                  <c:v>-0.06</c:v>
                </c:pt>
                <c:pt idx="20151">
                  <c:v>-0.02</c:v>
                </c:pt>
                <c:pt idx="20152">
                  <c:v>-0.02</c:v>
                </c:pt>
                <c:pt idx="20153">
                  <c:v>0.1</c:v>
                </c:pt>
                <c:pt idx="20154">
                  <c:v>0.14000000000000001</c:v>
                </c:pt>
                <c:pt idx="20155">
                  <c:v>0.14000000000000001</c:v>
                </c:pt>
                <c:pt idx="20156">
                  <c:v>0.22</c:v>
                </c:pt>
                <c:pt idx="20157">
                  <c:v>0.34</c:v>
                </c:pt>
                <c:pt idx="20158">
                  <c:v>0.26</c:v>
                </c:pt>
                <c:pt idx="20159">
                  <c:v>0.26</c:v>
                </c:pt>
                <c:pt idx="20160">
                  <c:v>0.26</c:v>
                </c:pt>
                <c:pt idx="20161">
                  <c:v>0.3</c:v>
                </c:pt>
                <c:pt idx="20162">
                  <c:v>0.34</c:v>
                </c:pt>
                <c:pt idx="20163">
                  <c:v>0.5</c:v>
                </c:pt>
                <c:pt idx="20164">
                  <c:v>0.62</c:v>
                </c:pt>
                <c:pt idx="20165">
                  <c:v>0.86</c:v>
                </c:pt>
                <c:pt idx="20166">
                  <c:v>1.18</c:v>
                </c:pt>
                <c:pt idx="20167">
                  <c:v>1.62</c:v>
                </c:pt>
                <c:pt idx="20168">
                  <c:v>2.1</c:v>
                </c:pt>
                <c:pt idx="20169">
                  <c:v>2.54</c:v>
                </c:pt>
                <c:pt idx="20170">
                  <c:v>2.82</c:v>
                </c:pt>
                <c:pt idx="20171">
                  <c:v>3.06</c:v>
                </c:pt>
                <c:pt idx="20172">
                  <c:v>3.26</c:v>
                </c:pt>
                <c:pt idx="20173">
                  <c:v>3.46</c:v>
                </c:pt>
                <c:pt idx="20174">
                  <c:v>3.46</c:v>
                </c:pt>
                <c:pt idx="20175">
                  <c:v>3.26</c:v>
                </c:pt>
                <c:pt idx="20176">
                  <c:v>2.9</c:v>
                </c:pt>
                <c:pt idx="20177">
                  <c:v>2.2200000000000002</c:v>
                </c:pt>
                <c:pt idx="20178">
                  <c:v>1.46</c:v>
                </c:pt>
                <c:pt idx="20179">
                  <c:v>0.62</c:v>
                </c:pt>
                <c:pt idx="20180">
                  <c:v>-0.02</c:v>
                </c:pt>
                <c:pt idx="20181">
                  <c:v>-0.5</c:v>
                </c:pt>
                <c:pt idx="20182">
                  <c:v>-0.86</c:v>
                </c:pt>
                <c:pt idx="20183">
                  <c:v>-1.34</c:v>
                </c:pt>
                <c:pt idx="20184">
                  <c:v>-1.58</c:v>
                </c:pt>
                <c:pt idx="20185">
                  <c:v>-1.74</c:v>
                </c:pt>
                <c:pt idx="20186">
                  <c:v>-1.7</c:v>
                </c:pt>
                <c:pt idx="20187">
                  <c:v>-1.58</c:v>
                </c:pt>
                <c:pt idx="20188">
                  <c:v>-1.22</c:v>
                </c:pt>
                <c:pt idx="20189">
                  <c:v>-1.06</c:v>
                </c:pt>
                <c:pt idx="20190">
                  <c:v>-0.9</c:v>
                </c:pt>
                <c:pt idx="20191">
                  <c:v>-0.74</c:v>
                </c:pt>
                <c:pt idx="20192">
                  <c:v>-0.7</c:v>
                </c:pt>
                <c:pt idx="20193">
                  <c:v>-0.62</c:v>
                </c:pt>
                <c:pt idx="20194">
                  <c:v>-0.62</c:v>
                </c:pt>
                <c:pt idx="20195">
                  <c:v>-0.62</c:v>
                </c:pt>
                <c:pt idx="20196">
                  <c:v>-0.7</c:v>
                </c:pt>
                <c:pt idx="20197">
                  <c:v>-0.7</c:v>
                </c:pt>
                <c:pt idx="20198">
                  <c:v>-0.7</c:v>
                </c:pt>
                <c:pt idx="20199">
                  <c:v>-0.62</c:v>
                </c:pt>
                <c:pt idx="20200">
                  <c:v>-0.5</c:v>
                </c:pt>
                <c:pt idx="20201">
                  <c:v>-0.3</c:v>
                </c:pt>
                <c:pt idx="20202">
                  <c:v>-0.26</c:v>
                </c:pt>
                <c:pt idx="20203">
                  <c:v>-0.18</c:v>
                </c:pt>
                <c:pt idx="20204">
                  <c:v>-0.14000000000000001</c:v>
                </c:pt>
                <c:pt idx="20205">
                  <c:v>-0.1</c:v>
                </c:pt>
                <c:pt idx="20206">
                  <c:v>-0.1</c:v>
                </c:pt>
                <c:pt idx="20207">
                  <c:v>-0.06</c:v>
                </c:pt>
                <c:pt idx="20208">
                  <c:v>-0.06</c:v>
                </c:pt>
                <c:pt idx="20209">
                  <c:v>-0.1</c:v>
                </c:pt>
                <c:pt idx="20210">
                  <c:v>-0.1</c:v>
                </c:pt>
                <c:pt idx="20211">
                  <c:v>-0.06</c:v>
                </c:pt>
                <c:pt idx="20212">
                  <c:v>-0.02</c:v>
                </c:pt>
                <c:pt idx="20213">
                  <c:v>0.1</c:v>
                </c:pt>
                <c:pt idx="20214">
                  <c:v>0.1</c:v>
                </c:pt>
                <c:pt idx="20215">
                  <c:v>0.18</c:v>
                </c:pt>
                <c:pt idx="20216">
                  <c:v>0.22</c:v>
                </c:pt>
                <c:pt idx="20217">
                  <c:v>0.3</c:v>
                </c:pt>
                <c:pt idx="20218">
                  <c:v>0.26</c:v>
                </c:pt>
                <c:pt idx="20219">
                  <c:v>0.22</c:v>
                </c:pt>
                <c:pt idx="20220">
                  <c:v>0.1</c:v>
                </c:pt>
                <c:pt idx="20221">
                  <c:v>-0.1</c:v>
                </c:pt>
                <c:pt idx="20222">
                  <c:v>-0.34</c:v>
                </c:pt>
                <c:pt idx="20223">
                  <c:v>-0.54</c:v>
                </c:pt>
                <c:pt idx="20224">
                  <c:v>-0.78</c:v>
                </c:pt>
                <c:pt idx="20225">
                  <c:v>-0.94</c:v>
                </c:pt>
                <c:pt idx="20226">
                  <c:v>-1.1399999999999999</c:v>
                </c:pt>
                <c:pt idx="20227">
                  <c:v>-1.3</c:v>
                </c:pt>
                <c:pt idx="20228">
                  <c:v>-1.46</c:v>
                </c:pt>
                <c:pt idx="20229">
                  <c:v>-1.62</c:v>
                </c:pt>
                <c:pt idx="20230">
                  <c:v>-1.62</c:v>
                </c:pt>
                <c:pt idx="20231">
                  <c:v>-1.54</c:v>
                </c:pt>
                <c:pt idx="20232">
                  <c:v>-1.34</c:v>
                </c:pt>
                <c:pt idx="20233">
                  <c:v>-1.18</c:v>
                </c:pt>
                <c:pt idx="20234">
                  <c:v>-0.98</c:v>
                </c:pt>
                <c:pt idx="20235">
                  <c:v>-0.78</c:v>
                </c:pt>
                <c:pt idx="20236">
                  <c:v>-0.57999999999999996</c:v>
                </c:pt>
                <c:pt idx="20237">
                  <c:v>-0.38</c:v>
                </c:pt>
                <c:pt idx="20238">
                  <c:v>-0.26</c:v>
                </c:pt>
                <c:pt idx="20239">
                  <c:v>-0.14000000000000001</c:v>
                </c:pt>
                <c:pt idx="20240">
                  <c:v>-0.02</c:v>
                </c:pt>
                <c:pt idx="20241">
                  <c:v>0.06</c:v>
                </c:pt>
                <c:pt idx="20242">
                  <c:v>0.06</c:v>
                </c:pt>
                <c:pt idx="20243">
                  <c:v>0.02</c:v>
                </c:pt>
                <c:pt idx="20244">
                  <c:v>0.06</c:v>
                </c:pt>
                <c:pt idx="20245">
                  <c:v>0.14000000000000001</c:v>
                </c:pt>
                <c:pt idx="20246">
                  <c:v>0.06</c:v>
                </c:pt>
                <c:pt idx="20247">
                  <c:v>0.1</c:v>
                </c:pt>
                <c:pt idx="20248">
                  <c:v>0.1</c:v>
                </c:pt>
                <c:pt idx="20249">
                  <c:v>0.14000000000000001</c:v>
                </c:pt>
                <c:pt idx="20250">
                  <c:v>0.22</c:v>
                </c:pt>
                <c:pt idx="20251">
                  <c:v>0.22</c:v>
                </c:pt>
                <c:pt idx="20252">
                  <c:v>0.22</c:v>
                </c:pt>
                <c:pt idx="20253">
                  <c:v>0.26</c:v>
                </c:pt>
                <c:pt idx="20254">
                  <c:v>0.26</c:v>
                </c:pt>
                <c:pt idx="20255">
                  <c:v>0.26</c:v>
                </c:pt>
                <c:pt idx="20256">
                  <c:v>0.26</c:v>
                </c:pt>
                <c:pt idx="20257">
                  <c:v>0.26</c:v>
                </c:pt>
                <c:pt idx="20258">
                  <c:v>0.34</c:v>
                </c:pt>
                <c:pt idx="20259">
                  <c:v>0.46</c:v>
                </c:pt>
                <c:pt idx="20260">
                  <c:v>0.57999999999999996</c:v>
                </c:pt>
                <c:pt idx="20261">
                  <c:v>0.86</c:v>
                </c:pt>
                <c:pt idx="20262">
                  <c:v>1.22</c:v>
                </c:pt>
                <c:pt idx="20263">
                  <c:v>1.74</c:v>
                </c:pt>
                <c:pt idx="20264">
                  <c:v>2.1800000000000002</c:v>
                </c:pt>
                <c:pt idx="20265">
                  <c:v>2.66</c:v>
                </c:pt>
                <c:pt idx="20266">
                  <c:v>3.06</c:v>
                </c:pt>
                <c:pt idx="20267">
                  <c:v>3.3</c:v>
                </c:pt>
                <c:pt idx="20268">
                  <c:v>3.34</c:v>
                </c:pt>
                <c:pt idx="20269">
                  <c:v>3.34</c:v>
                </c:pt>
                <c:pt idx="20270">
                  <c:v>3.22</c:v>
                </c:pt>
                <c:pt idx="20271">
                  <c:v>3.06</c:v>
                </c:pt>
                <c:pt idx="20272">
                  <c:v>2.7</c:v>
                </c:pt>
                <c:pt idx="20273">
                  <c:v>2.2599999999999998</c:v>
                </c:pt>
                <c:pt idx="20274">
                  <c:v>1.62</c:v>
                </c:pt>
                <c:pt idx="20275">
                  <c:v>0.94</c:v>
                </c:pt>
                <c:pt idx="20276">
                  <c:v>0.18</c:v>
                </c:pt>
                <c:pt idx="20277">
                  <c:v>-0.38</c:v>
                </c:pt>
                <c:pt idx="20278">
                  <c:v>-0.78</c:v>
                </c:pt>
                <c:pt idx="20279">
                  <c:v>-1.02</c:v>
                </c:pt>
                <c:pt idx="20280">
                  <c:v>-1.26</c:v>
                </c:pt>
                <c:pt idx="20281">
                  <c:v>-1.34</c:v>
                </c:pt>
                <c:pt idx="20282">
                  <c:v>-1.46</c:v>
                </c:pt>
                <c:pt idx="20283">
                  <c:v>-1.42</c:v>
                </c:pt>
                <c:pt idx="20284">
                  <c:v>-1.34</c:v>
                </c:pt>
                <c:pt idx="20285">
                  <c:v>-1.22</c:v>
                </c:pt>
                <c:pt idx="20286">
                  <c:v>-1.06</c:v>
                </c:pt>
                <c:pt idx="20287">
                  <c:v>-0.86</c:v>
                </c:pt>
                <c:pt idx="20288">
                  <c:v>-0.78</c:v>
                </c:pt>
                <c:pt idx="20289">
                  <c:v>-0.7</c:v>
                </c:pt>
                <c:pt idx="20290">
                  <c:v>-0.62</c:v>
                </c:pt>
                <c:pt idx="20291">
                  <c:v>-0.54</c:v>
                </c:pt>
                <c:pt idx="20292">
                  <c:v>-0.62</c:v>
                </c:pt>
                <c:pt idx="20293">
                  <c:v>-0.54</c:v>
                </c:pt>
                <c:pt idx="20294">
                  <c:v>-0.57999999999999996</c:v>
                </c:pt>
                <c:pt idx="20295">
                  <c:v>-0.57999999999999996</c:v>
                </c:pt>
                <c:pt idx="20296">
                  <c:v>-0.57999999999999996</c:v>
                </c:pt>
                <c:pt idx="20297">
                  <c:v>-0.54</c:v>
                </c:pt>
                <c:pt idx="20298">
                  <c:v>-0.54</c:v>
                </c:pt>
                <c:pt idx="20299">
                  <c:v>-0.46</c:v>
                </c:pt>
                <c:pt idx="20300">
                  <c:v>-0.42</c:v>
                </c:pt>
                <c:pt idx="20301">
                  <c:v>-0.38</c:v>
                </c:pt>
                <c:pt idx="20302">
                  <c:v>-0.3</c:v>
                </c:pt>
                <c:pt idx="20303">
                  <c:v>-0.26</c:v>
                </c:pt>
                <c:pt idx="20304">
                  <c:v>-0.26</c:v>
                </c:pt>
                <c:pt idx="20305">
                  <c:v>-0.14000000000000001</c:v>
                </c:pt>
                <c:pt idx="20306">
                  <c:v>-0.1</c:v>
                </c:pt>
                <c:pt idx="20307">
                  <c:v>-0.02</c:v>
                </c:pt>
                <c:pt idx="20308">
                  <c:v>-0.06</c:v>
                </c:pt>
                <c:pt idx="20309">
                  <c:v>0.02</c:v>
                </c:pt>
                <c:pt idx="20310">
                  <c:v>0.14000000000000001</c:v>
                </c:pt>
                <c:pt idx="20311">
                  <c:v>0.18</c:v>
                </c:pt>
                <c:pt idx="20312">
                  <c:v>0.18</c:v>
                </c:pt>
                <c:pt idx="20313">
                  <c:v>0.22</c:v>
                </c:pt>
                <c:pt idx="20314">
                  <c:v>0.26</c:v>
                </c:pt>
                <c:pt idx="20315">
                  <c:v>0.22</c:v>
                </c:pt>
                <c:pt idx="20316">
                  <c:v>0.14000000000000001</c:v>
                </c:pt>
                <c:pt idx="20317">
                  <c:v>-0.02</c:v>
                </c:pt>
                <c:pt idx="20318">
                  <c:v>-0.3</c:v>
                </c:pt>
                <c:pt idx="20319">
                  <c:v>-0.5</c:v>
                </c:pt>
                <c:pt idx="20320">
                  <c:v>-0.82</c:v>
                </c:pt>
                <c:pt idx="20321">
                  <c:v>-1.02</c:v>
                </c:pt>
                <c:pt idx="20322">
                  <c:v>-1.18</c:v>
                </c:pt>
                <c:pt idx="20323">
                  <c:v>-1.3</c:v>
                </c:pt>
                <c:pt idx="20324">
                  <c:v>-1.42</c:v>
                </c:pt>
                <c:pt idx="20325">
                  <c:v>-1.46</c:v>
                </c:pt>
                <c:pt idx="20326">
                  <c:v>-1.42</c:v>
                </c:pt>
                <c:pt idx="20327">
                  <c:v>-1.34</c:v>
                </c:pt>
                <c:pt idx="20328">
                  <c:v>-1.26</c:v>
                </c:pt>
                <c:pt idx="20329">
                  <c:v>-1.1000000000000001</c:v>
                </c:pt>
                <c:pt idx="20330">
                  <c:v>-0.9</c:v>
                </c:pt>
                <c:pt idx="20331">
                  <c:v>-0.7</c:v>
                </c:pt>
                <c:pt idx="20332">
                  <c:v>-0.54</c:v>
                </c:pt>
                <c:pt idx="20333">
                  <c:v>-0.38</c:v>
                </c:pt>
                <c:pt idx="20334">
                  <c:v>-0.3</c:v>
                </c:pt>
                <c:pt idx="20335">
                  <c:v>-0.18</c:v>
                </c:pt>
                <c:pt idx="20336">
                  <c:v>-0.14000000000000001</c:v>
                </c:pt>
                <c:pt idx="20337">
                  <c:v>-0.1</c:v>
                </c:pt>
                <c:pt idx="20338">
                  <c:v>-0.14000000000000001</c:v>
                </c:pt>
                <c:pt idx="20339">
                  <c:v>-0.1</c:v>
                </c:pt>
                <c:pt idx="20340">
                  <c:v>-0.14000000000000001</c:v>
                </c:pt>
                <c:pt idx="20341">
                  <c:v>-0.14000000000000001</c:v>
                </c:pt>
                <c:pt idx="20342">
                  <c:v>-0.1</c:v>
                </c:pt>
                <c:pt idx="20343">
                  <c:v>-0.02</c:v>
                </c:pt>
                <c:pt idx="20344">
                  <c:v>-0.06</c:v>
                </c:pt>
                <c:pt idx="20345">
                  <c:v>0.02</c:v>
                </c:pt>
                <c:pt idx="20346">
                  <c:v>-0.02</c:v>
                </c:pt>
                <c:pt idx="20347">
                  <c:v>0.1</c:v>
                </c:pt>
                <c:pt idx="20348">
                  <c:v>0.1</c:v>
                </c:pt>
                <c:pt idx="20349">
                  <c:v>0.26</c:v>
                </c:pt>
                <c:pt idx="20350">
                  <c:v>0.42</c:v>
                </c:pt>
                <c:pt idx="20351">
                  <c:v>0.86</c:v>
                </c:pt>
                <c:pt idx="20352">
                  <c:v>1.26</c:v>
                </c:pt>
                <c:pt idx="20353">
                  <c:v>1.82</c:v>
                </c:pt>
                <c:pt idx="20354">
                  <c:v>2.38</c:v>
                </c:pt>
                <c:pt idx="20355">
                  <c:v>2.86</c:v>
                </c:pt>
                <c:pt idx="20356">
                  <c:v>3.26</c:v>
                </c:pt>
                <c:pt idx="20357">
                  <c:v>3.58</c:v>
                </c:pt>
                <c:pt idx="20358">
                  <c:v>3.9</c:v>
                </c:pt>
                <c:pt idx="20359">
                  <c:v>4.22</c:v>
                </c:pt>
                <c:pt idx="20360">
                  <c:v>4.3</c:v>
                </c:pt>
                <c:pt idx="20361">
                  <c:v>4.1399999999999997</c:v>
                </c:pt>
                <c:pt idx="20362">
                  <c:v>3.42</c:v>
                </c:pt>
                <c:pt idx="20363">
                  <c:v>2.62</c:v>
                </c:pt>
                <c:pt idx="20364">
                  <c:v>1.66</c:v>
                </c:pt>
                <c:pt idx="20365">
                  <c:v>0.78</c:v>
                </c:pt>
                <c:pt idx="20366">
                  <c:v>-0.02</c:v>
                </c:pt>
                <c:pt idx="20367">
                  <c:v>-0.66</c:v>
                </c:pt>
                <c:pt idx="20368">
                  <c:v>-1.26</c:v>
                </c:pt>
                <c:pt idx="20369">
                  <c:v>-1.78</c:v>
                </c:pt>
                <c:pt idx="20370">
                  <c:v>-2.14</c:v>
                </c:pt>
                <c:pt idx="20371">
                  <c:v>-2.34</c:v>
                </c:pt>
                <c:pt idx="20372">
                  <c:v>-2.2999999999999998</c:v>
                </c:pt>
                <c:pt idx="20373">
                  <c:v>-2.1</c:v>
                </c:pt>
                <c:pt idx="20374">
                  <c:v>-1.74</c:v>
                </c:pt>
                <c:pt idx="20375">
                  <c:v>-1.42</c:v>
                </c:pt>
                <c:pt idx="20376">
                  <c:v>-1.18</c:v>
                </c:pt>
                <c:pt idx="20377">
                  <c:v>-0.94</c:v>
                </c:pt>
                <c:pt idx="20378">
                  <c:v>-0.82</c:v>
                </c:pt>
                <c:pt idx="20379">
                  <c:v>-0.7</c:v>
                </c:pt>
                <c:pt idx="20380">
                  <c:v>-0.62</c:v>
                </c:pt>
                <c:pt idx="20381">
                  <c:v>-0.57999999999999996</c:v>
                </c:pt>
                <c:pt idx="20382">
                  <c:v>-0.57999999999999996</c:v>
                </c:pt>
                <c:pt idx="20383">
                  <c:v>-0.66</c:v>
                </c:pt>
                <c:pt idx="20384">
                  <c:v>-0.66</c:v>
                </c:pt>
                <c:pt idx="20385">
                  <c:v>-0.57999999999999996</c:v>
                </c:pt>
                <c:pt idx="20386">
                  <c:v>-0.46</c:v>
                </c:pt>
                <c:pt idx="20387">
                  <c:v>-0.34</c:v>
                </c:pt>
                <c:pt idx="20388">
                  <c:v>-0.34</c:v>
                </c:pt>
                <c:pt idx="20389">
                  <c:v>-0.22</c:v>
                </c:pt>
                <c:pt idx="20390">
                  <c:v>-0.14000000000000001</c:v>
                </c:pt>
                <c:pt idx="20391">
                  <c:v>-0.14000000000000001</c:v>
                </c:pt>
                <c:pt idx="20392">
                  <c:v>-0.14000000000000001</c:v>
                </c:pt>
                <c:pt idx="20393">
                  <c:v>-0.02</c:v>
                </c:pt>
                <c:pt idx="20394">
                  <c:v>-0.06</c:v>
                </c:pt>
                <c:pt idx="20395">
                  <c:v>-0.02</c:v>
                </c:pt>
                <c:pt idx="20396">
                  <c:v>0.02</c:v>
                </c:pt>
                <c:pt idx="20397">
                  <c:v>0.1</c:v>
                </c:pt>
                <c:pt idx="20398">
                  <c:v>0.18</c:v>
                </c:pt>
                <c:pt idx="20399">
                  <c:v>0.34</c:v>
                </c:pt>
                <c:pt idx="20400">
                  <c:v>0.42</c:v>
                </c:pt>
                <c:pt idx="20401">
                  <c:v>0.5</c:v>
                </c:pt>
                <c:pt idx="20402">
                  <c:v>0.54</c:v>
                </c:pt>
                <c:pt idx="20403">
                  <c:v>0.7</c:v>
                </c:pt>
                <c:pt idx="20404">
                  <c:v>0.66</c:v>
                </c:pt>
                <c:pt idx="20405">
                  <c:v>0.57999999999999996</c:v>
                </c:pt>
                <c:pt idx="20406">
                  <c:v>0.38</c:v>
                </c:pt>
                <c:pt idx="20407">
                  <c:v>0.14000000000000001</c:v>
                </c:pt>
                <c:pt idx="20408">
                  <c:v>-0.14000000000000001</c:v>
                </c:pt>
                <c:pt idx="20409">
                  <c:v>-0.46</c:v>
                </c:pt>
                <c:pt idx="20410">
                  <c:v>-0.66</c:v>
                </c:pt>
                <c:pt idx="20411">
                  <c:v>-0.9</c:v>
                </c:pt>
                <c:pt idx="20412">
                  <c:v>-1.22</c:v>
                </c:pt>
                <c:pt idx="20413">
                  <c:v>-1.46</c:v>
                </c:pt>
                <c:pt idx="20414">
                  <c:v>-1.66</c:v>
                </c:pt>
                <c:pt idx="20415">
                  <c:v>-1.86</c:v>
                </c:pt>
                <c:pt idx="20416">
                  <c:v>-1.86</c:v>
                </c:pt>
                <c:pt idx="20417">
                  <c:v>-1.78</c:v>
                </c:pt>
                <c:pt idx="20418">
                  <c:v>-1.58</c:v>
                </c:pt>
                <c:pt idx="20419">
                  <c:v>-1.3</c:v>
                </c:pt>
                <c:pt idx="20420">
                  <c:v>-1.1000000000000001</c:v>
                </c:pt>
                <c:pt idx="20421">
                  <c:v>-0.9</c:v>
                </c:pt>
                <c:pt idx="20422">
                  <c:v>-0.66</c:v>
                </c:pt>
                <c:pt idx="20423">
                  <c:v>-0.42</c:v>
                </c:pt>
                <c:pt idx="20424">
                  <c:v>-0.22</c:v>
                </c:pt>
                <c:pt idx="20425">
                  <c:v>-0.02</c:v>
                </c:pt>
                <c:pt idx="20426">
                  <c:v>-0.02</c:v>
                </c:pt>
                <c:pt idx="20427">
                  <c:v>-0.02</c:v>
                </c:pt>
                <c:pt idx="20428">
                  <c:v>0.06</c:v>
                </c:pt>
                <c:pt idx="20429">
                  <c:v>0.06</c:v>
                </c:pt>
                <c:pt idx="20430">
                  <c:v>0.02</c:v>
                </c:pt>
                <c:pt idx="20431">
                  <c:v>0.02</c:v>
                </c:pt>
                <c:pt idx="20432">
                  <c:v>-0.02</c:v>
                </c:pt>
                <c:pt idx="20433">
                  <c:v>0.02</c:v>
                </c:pt>
                <c:pt idx="20434">
                  <c:v>0.02</c:v>
                </c:pt>
                <c:pt idx="20435">
                  <c:v>0.06</c:v>
                </c:pt>
                <c:pt idx="20436">
                  <c:v>0.14000000000000001</c:v>
                </c:pt>
                <c:pt idx="20437">
                  <c:v>0.22</c:v>
                </c:pt>
                <c:pt idx="20438">
                  <c:v>0.3</c:v>
                </c:pt>
                <c:pt idx="20439">
                  <c:v>0.34</c:v>
                </c:pt>
                <c:pt idx="20440">
                  <c:v>0.38</c:v>
                </c:pt>
                <c:pt idx="20441">
                  <c:v>0.34</c:v>
                </c:pt>
                <c:pt idx="20442">
                  <c:v>0.3</c:v>
                </c:pt>
                <c:pt idx="20443">
                  <c:v>0.26</c:v>
                </c:pt>
                <c:pt idx="20444">
                  <c:v>0.26</c:v>
                </c:pt>
                <c:pt idx="20445">
                  <c:v>0.26</c:v>
                </c:pt>
                <c:pt idx="20446">
                  <c:v>0.3</c:v>
                </c:pt>
                <c:pt idx="20447">
                  <c:v>0.38</c:v>
                </c:pt>
                <c:pt idx="20448">
                  <c:v>0.5</c:v>
                </c:pt>
                <c:pt idx="20449">
                  <c:v>0.7</c:v>
                </c:pt>
                <c:pt idx="20450">
                  <c:v>1.02</c:v>
                </c:pt>
                <c:pt idx="20451">
                  <c:v>1.46</c:v>
                </c:pt>
                <c:pt idx="20452">
                  <c:v>1.86</c:v>
                </c:pt>
                <c:pt idx="20453">
                  <c:v>2.38</c:v>
                </c:pt>
                <c:pt idx="20454">
                  <c:v>2.82</c:v>
                </c:pt>
                <c:pt idx="20455">
                  <c:v>3.14</c:v>
                </c:pt>
                <c:pt idx="20456">
                  <c:v>3.3</c:v>
                </c:pt>
                <c:pt idx="20457">
                  <c:v>3.38</c:v>
                </c:pt>
                <c:pt idx="20458">
                  <c:v>3.26</c:v>
                </c:pt>
                <c:pt idx="20459">
                  <c:v>3.18</c:v>
                </c:pt>
                <c:pt idx="20460">
                  <c:v>2.94</c:v>
                </c:pt>
                <c:pt idx="20461">
                  <c:v>2.62</c:v>
                </c:pt>
                <c:pt idx="20462">
                  <c:v>2.1</c:v>
                </c:pt>
                <c:pt idx="20463">
                  <c:v>1.5</c:v>
                </c:pt>
                <c:pt idx="20464">
                  <c:v>0.82</c:v>
                </c:pt>
                <c:pt idx="20465">
                  <c:v>0.1</c:v>
                </c:pt>
                <c:pt idx="20466">
                  <c:v>-0.46</c:v>
                </c:pt>
                <c:pt idx="20467">
                  <c:v>-0.82</c:v>
                </c:pt>
                <c:pt idx="20468">
                  <c:v>-1.06</c:v>
                </c:pt>
                <c:pt idx="20469">
                  <c:v>-1.22</c:v>
                </c:pt>
                <c:pt idx="20470">
                  <c:v>-1.3</c:v>
                </c:pt>
                <c:pt idx="20471">
                  <c:v>-1.38</c:v>
                </c:pt>
                <c:pt idx="20472">
                  <c:v>-1.42</c:v>
                </c:pt>
                <c:pt idx="20473">
                  <c:v>-1.34</c:v>
                </c:pt>
                <c:pt idx="20474">
                  <c:v>-1.18</c:v>
                </c:pt>
                <c:pt idx="20475">
                  <c:v>-0.98</c:v>
                </c:pt>
                <c:pt idx="20476">
                  <c:v>-0.9</c:v>
                </c:pt>
                <c:pt idx="20477">
                  <c:v>-0.86</c:v>
                </c:pt>
                <c:pt idx="20478">
                  <c:v>-0.86</c:v>
                </c:pt>
                <c:pt idx="20479">
                  <c:v>-0.78</c:v>
                </c:pt>
                <c:pt idx="20480">
                  <c:v>-0.74</c:v>
                </c:pt>
                <c:pt idx="20481">
                  <c:v>-0.74</c:v>
                </c:pt>
                <c:pt idx="20482">
                  <c:v>-0.7</c:v>
                </c:pt>
                <c:pt idx="20483">
                  <c:v>-0.7</c:v>
                </c:pt>
                <c:pt idx="20484">
                  <c:v>-0.66</c:v>
                </c:pt>
                <c:pt idx="20485">
                  <c:v>-0.54</c:v>
                </c:pt>
                <c:pt idx="20486">
                  <c:v>-0.54</c:v>
                </c:pt>
                <c:pt idx="20487">
                  <c:v>-0.42</c:v>
                </c:pt>
                <c:pt idx="20488">
                  <c:v>-0.38</c:v>
                </c:pt>
                <c:pt idx="20489">
                  <c:v>-0.34</c:v>
                </c:pt>
                <c:pt idx="20490">
                  <c:v>-0.34</c:v>
                </c:pt>
                <c:pt idx="20491">
                  <c:v>-0.34</c:v>
                </c:pt>
                <c:pt idx="20492">
                  <c:v>-0.3</c:v>
                </c:pt>
                <c:pt idx="20493">
                  <c:v>-0.3</c:v>
                </c:pt>
                <c:pt idx="20494">
                  <c:v>-0.26</c:v>
                </c:pt>
                <c:pt idx="20495">
                  <c:v>-0.22</c:v>
                </c:pt>
                <c:pt idx="20496">
                  <c:v>-0.14000000000000001</c:v>
                </c:pt>
                <c:pt idx="20497">
                  <c:v>-0.02</c:v>
                </c:pt>
                <c:pt idx="20498">
                  <c:v>0.02</c:v>
                </c:pt>
                <c:pt idx="20499">
                  <c:v>0.06</c:v>
                </c:pt>
                <c:pt idx="20500">
                  <c:v>0.1</c:v>
                </c:pt>
                <c:pt idx="20501">
                  <c:v>0.18</c:v>
                </c:pt>
                <c:pt idx="20502">
                  <c:v>0.18</c:v>
                </c:pt>
                <c:pt idx="20503">
                  <c:v>0.18</c:v>
                </c:pt>
                <c:pt idx="20504">
                  <c:v>0.1</c:v>
                </c:pt>
                <c:pt idx="20505">
                  <c:v>0.02</c:v>
                </c:pt>
                <c:pt idx="20506">
                  <c:v>-0.18</c:v>
                </c:pt>
                <c:pt idx="20507">
                  <c:v>-0.46</c:v>
                </c:pt>
                <c:pt idx="20508">
                  <c:v>-0.7</c:v>
                </c:pt>
                <c:pt idx="20509">
                  <c:v>-0.98</c:v>
                </c:pt>
                <c:pt idx="20510">
                  <c:v>-1.06</c:v>
                </c:pt>
                <c:pt idx="20511">
                  <c:v>-1.18</c:v>
                </c:pt>
                <c:pt idx="20512">
                  <c:v>-1.26</c:v>
                </c:pt>
                <c:pt idx="20513">
                  <c:v>-1.34</c:v>
                </c:pt>
                <c:pt idx="20514">
                  <c:v>-1.42</c:v>
                </c:pt>
                <c:pt idx="20515">
                  <c:v>-1.34</c:v>
                </c:pt>
                <c:pt idx="20516">
                  <c:v>-1.34</c:v>
                </c:pt>
                <c:pt idx="20517">
                  <c:v>-1.22</c:v>
                </c:pt>
                <c:pt idx="20518">
                  <c:v>-1.06</c:v>
                </c:pt>
                <c:pt idx="20519">
                  <c:v>-0.82</c:v>
                </c:pt>
                <c:pt idx="20520">
                  <c:v>-0.7</c:v>
                </c:pt>
                <c:pt idx="20521">
                  <c:v>-0.5</c:v>
                </c:pt>
                <c:pt idx="20522">
                  <c:v>-0.42</c:v>
                </c:pt>
                <c:pt idx="20523">
                  <c:v>-0.34</c:v>
                </c:pt>
                <c:pt idx="20524">
                  <c:v>-0.26</c:v>
                </c:pt>
                <c:pt idx="20525">
                  <c:v>-0.22</c:v>
                </c:pt>
                <c:pt idx="20526">
                  <c:v>-0.18</c:v>
                </c:pt>
                <c:pt idx="20527">
                  <c:v>-0.1</c:v>
                </c:pt>
                <c:pt idx="20528">
                  <c:v>-0.1</c:v>
                </c:pt>
                <c:pt idx="20529">
                  <c:v>-0.1</c:v>
                </c:pt>
                <c:pt idx="20530">
                  <c:v>-0.1</c:v>
                </c:pt>
                <c:pt idx="20531">
                  <c:v>-0.06</c:v>
                </c:pt>
                <c:pt idx="20532">
                  <c:v>-0.06</c:v>
                </c:pt>
                <c:pt idx="20533">
                  <c:v>-0.02</c:v>
                </c:pt>
                <c:pt idx="20534">
                  <c:v>0.02</c:v>
                </c:pt>
                <c:pt idx="20535">
                  <c:v>0.1</c:v>
                </c:pt>
                <c:pt idx="20536">
                  <c:v>0.1</c:v>
                </c:pt>
                <c:pt idx="20537">
                  <c:v>0.14000000000000001</c:v>
                </c:pt>
                <c:pt idx="20538">
                  <c:v>0.26</c:v>
                </c:pt>
                <c:pt idx="20539">
                  <c:v>0.5</c:v>
                </c:pt>
                <c:pt idx="20540">
                  <c:v>0.74</c:v>
                </c:pt>
                <c:pt idx="20541">
                  <c:v>1.18</c:v>
                </c:pt>
                <c:pt idx="20542">
                  <c:v>1.7</c:v>
                </c:pt>
                <c:pt idx="20543">
                  <c:v>2.2200000000000002</c:v>
                </c:pt>
                <c:pt idx="20544">
                  <c:v>2.74</c:v>
                </c:pt>
                <c:pt idx="20545">
                  <c:v>3.3</c:v>
                </c:pt>
                <c:pt idx="20546">
                  <c:v>3.74</c:v>
                </c:pt>
                <c:pt idx="20547">
                  <c:v>4.0599999999999996</c:v>
                </c:pt>
                <c:pt idx="20548">
                  <c:v>4.22</c:v>
                </c:pt>
                <c:pt idx="20549">
                  <c:v>4.38</c:v>
                </c:pt>
                <c:pt idx="20550">
                  <c:v>4.22</c:v>
                </c:pt>
                <c:pt idx="20551">
                  <c:v>3.78</c:v>
                </c:pt>
                <c:pt idx="20552">
                  <c:v>3.06</c:v>
                </c:pt>
                <c:pt idx="20553">
                  <c:v>2.2200000000000002</c:v>
                </c:pt>
                <c:pt idx="20554">
                  <c:v>1.34</c:v>
                </c:pt>
                <c:pt idx="20555">
                  <c:v>0.42</c:v>
                </c:pt>
                <c:pt idx="20556">
                  <c:v>-0.38</c:v>
                </c:pt>
                <c:pt idx="20557">
                  <c:v>-1.02</c:v>
                </c:pt>
                <c:pt idx="20558">
                  <c:v>-1.54</c:v>
                </c:pt>
                <c:pt idx="20559">
                  <c:v>-1.9</c:v>
                </c:pt>
                <c:pt idx="20560">
                  <c:v>-2.1</c:v>
                </c:pt>
                <c:pt idx="20561">
                  <c:v>-2.1800000000000002</c:v>
                </c:pt>
                <c:pt idx="20562">
                  <c:v>-2.06</c:v>
                </c:pt>
                <c:pt idx="20563">
                  <c:v>-1.9</c:v>
                </c:pt>
                <c:pt idx="20564">
                  <c:v>-1.66</c:v>
                </c:pt>
                <c:pt idx="20565">
                  <c:v>-1.46</c:v>
                </c:pt>
                <c:pt idx="20566">
                  <c:v>-1.18</c:v>
                </c:pt>
                <c:pt idx="20567">
                  <c:v>-0.98</c:v>
                </c:pt>
                <c:pt idx="20568">
                  <c:v>-0.86</c:v>
                </c:pt>
                <c:pt idx="20569">
                  <c:v>-0.74</c:v>
                </c:pt>
                <c:pt idx="20570">
                  <c:v>-0.74</c:v>
                </c:pt>
                <c:pt idx="20571">
                  <c:v>-0.74</c:v>
                </c:pt>
                <c:pt idx="20572">
                  <c:v>-0.7</c:v>
                </c:pt>
                <c:pt idx="20573">
                  <c:v>-0.7</c:v>
                </c:pt>
                <c:pt idx="20574">
                  <c:v>-0.57999999999999996</c:v>
                </c:pt>
                <c:pt idx="20575">
                  <c:v>-0.5</c:v>
                </c:pt>
                <c:pt idx="20576">
                  <c:v>-0.46</c:v>
                </c:pt>
                <c:pt idx="20577">
                  <c:v>-0.42</c:v>
                </c:pt>
                <c:pt idx="20578">
                  <c:v>-0.26</c:v>
                </c:pt>
                <c:pt idx="20579">
                  <c:v>-0.14000000000000001</c:v>
                </c:pt>
                <c:pt idx="20580">
                  <c:v>-0.26</c:v>
                </c:pt>
                <c:pt idx="20581">
                  <c:v>-0.14000000000000001</c:v>
                </c:pt>
                <c:pt idx="20582">
                  <c:v>-0.14000000000000001</c:v>
                </c:pt>
                <c:pt idx="20583">
                  <c:v>-0.14000000000000001</c:v>
                </c:pt>
                <c:pt idx="20584">
                  <c:v>-0.02</c:v>
                </c:pt>
                <c:pt idx="20585">
                  <c:v>0.06</c:v>
                </c:pt>
                <c:pt idx="20586">
                  <c:v>0.06</c:v>
                </c:pt>
                <c:pt idx="20587">
                  <c:v>0.18</c:v>
                </c:pt>
                <c:pt idx="20588">
                  <c:v>0.22</c:v>
                </c:pt>
                <c:pt idx="20589">
                  <c:v>0.34</c:v>
                </c:pt>
                <c:pt idx="20590">
                  <c:v>0.38</c:v>
                </c:pt>
                <c:pt idx="20591">
                  <c:v>0.5</c:v>
                </c:pt>
                <c:pt idx="20592">
                  <c:v>0.57999999999999996</c:v>
                </c:pt>
                <c:pt idx="20593">
                  <c:v>0.57999999999999996</c:v>
                </c:pt>
                <c:pt idx="20594">
                  <c:v>0.5</c:v>
                </c:pt>
                <c:pt idx="20595">
                  <c:v>0.38</c:v>
                </c:pt>
                <c:pt idx="20596">
                  <c:v>0.22</c:v>
                </c:pt>
                <c:pt idx="20597">
                  <c:v>-0.1</c:v>
                </c:pt>
                <c:pt idx="20598">
                  <c:v>-0.34</c:v>
                </c:pt>
                <c:pt idx="20599">
                  <c:v>-0.62</c:v>
                </c:pt>
                <c:pt idx="20600">
                  <c:v>-0.86</c:v>
                </c:pt>
                <c:pt idx="20601">
                  <c:v>-1.1399999999999999</c:v>
                </c:pt>
                <c:pt idx="20602">
                  <c:v>-1.42</c:v>
                </c:pt>
                <c:pt idx="20603">
                  <c:v>-1.66</c:v>
                </c:pt>
                <c:pt idx="20604">
                  <c:v>-1.78</c:v>
                </c:pt>
                <c:pt idx="20605">
                  <c:v>-1.86</c:v>
                </c:pt>
                <c:pt idx="20606">
                  <c:v>-1.82</c:v>
                </c:pt>
                <c:pt idx="20607">
                  <c:v>-1.62</c:v>
                </c:pt>
                <c:pt idx="20608">
                  <c:v>-1.5</c:v>
                </c:pt>
                <c:pt idx="20609">
                  <c:v>-1.22</c:v>
                </c:pt>
                <c:pt idx="20610">
                  <c:v>-0.98</c:v>
                </c:pt>
                <c:pt idx="20611">
                  <c:v>-0.78</c:v>
                </c:pt>
                <c:pt idx="20612">
                  <c:v>-0.54</c:v>
                </c:pt>
                <c:pt idx="20613">
                  <c:v>-0.38</c:v>
                </c:pt>
                <c:pt idx="20614">
                  <c:v>-0.22</c:v>
                </c:pt>
                <c:pt idx="20615">
                  <c:v>-0.06</c:v>
                </c:pt>
                <c:pt idx="20616">
                  <c:v>-0.06</c:v>
                </c:pt>
                <c:pt idx="20617">
                  <c:v>-0.02</c:v>
                </c:pt>
                <c:pt idx="20618">
                  <c:v>-0.06</c:v>
                </c:pt>
                <c:pt idx="20619">
                  <c:v>-0.02</c:v>
                </c:pt>
                <c:pt idx="20620">
                  <c:v>-0.06</c:v>
                </c:pt>
                <c:pt idx="20621">
                  <c:v>-0.02</c:v>
                </c:pt>
                <c:pt idx="20622">
                  <c:v>-0.06</c:v>
                </c:pt>
                <c:pt idx="20623">
                  <c:v>0.02</c:v>
                </c:pt>
                <c:pt idx="20624">
                  <c:v>0.06</c:v>
                </c:pt>
                <c:pt idx="20625">
                  <c:v>0.1</c:v>
                </c:pt>
                <c:pt idx="20626">
                  <c:v>0.22</c:v>
                </c:pt>
                <c:pt idx="20627">
                  <c:v>0.3</c:v>
                </c:pt>
                <c:pt idx="20628">
                  <c:v>0.3</c:v>
                </c:pt>
                <c:pt idx="20629">
                  <c:v>0.34</c:v>
                </c:pt>
                <c:pt idx="20630">
                  <c:v>0.3</c:v>
                </c:pt>
                <c:pt idx="20631">
                  <c:v>0.3</c:v>
                </c:pt>
                <c:pt idx="20632">
                  <c:v>0.26</c:v>
                </c:pt>
                <c:pt idx="20633">
                  <c:v>0.3</c:v>
                </c:pt>
                <c:pt idx="20634">
                  <c:v>0.5</c:v>
                </c:pt>
                <c:pt idx="20635">
                  <c:v>0.78</c:v>
                </c:pt>
                <c:pt idx="20636">
                  <c:v>1.26</c:v>
                </c:pt>
                <c:pt idx="20637">
                  <c:v>1.78</c:v>
                </c:pt>
                <c:pt idx="20638">
                  <c:v>2.14</c:v>
                </c:pt>
                <c:pt idx="20639">
                  <c:v>2.54</c:v>
                </c:pt>
                <c:pt idx="20640">
                  <c:v>2.86</c:v>
                </c:pt>
                <c:pt idx="20641">
                  <c:v>3.18</c:v>
                </c:pt>
                <c:pt idx="20642">
                  <c:v>3.42</c:v>
                </c:pt>
                <c:pt idx="20643">
                  <c:v>3.62</c:v>
                </c:pt>
                <c:pt idx="20644">
                  <c:v>3.62</c:v>
                </c:pt>
                <c:pt idx="20645">
                  <c:v>3.46</c:v>
                </c:pt>
                <c:pt idx="20646">
                  <c:v>2.98</c:v>
                </c:pt>
                <c:pt idx="20647">
                  <c:v>2.42</c:v>
                </c:pt>
                <c:pt idx="20648">
                  <c:v>1.78</c:v>
                </c:pt>
                <c:pt idx="20649">
                  <c:v>1.1399999999999999</c:v>
                </c:pt>
                <c:pt idx="20650">
                  <c:v>0.54</c:v>
                </c:pt>
                <c:pt idx="20651">
                  <c:v>-0.06</c:v>
                </c:pt>
                <c:pt idx="20652">
                  <c:v>-0.54</c:v>
                </c:pt>
                <c:pt idx="20653">
                  <c:v>-0.94</c:v>
                </c:pt>
                <c:pt idx="20654">
                  <c:v>-1.18</c:v>
                </c:pt>
                <c:pt idx="20655">
                  <c:v>-1.38</c:v>
                </c:pt>
                <c:pt idx="20656">
                  <c:v>-1.5</c:v>
                </c:pt>
                <c:pt idx="20657">
                  <c:v>-1.5</c:v>
                </c:pt>
                <c:pt idx="20658">
                  <c:v>-1.42</c:v>
                </c:pt>
                <c:pt idx="20659">
                  <c:v>-1.3</c:v>
                </c:pt>
                <c:pt idx="20660">
                  <c:v>-1.18</c:v>
                </c:pt>
                <c:pt idx="20661">
                  <c:v>-1.1000000000000001</c:v>
                </c:pt>
                <c:pt idx="20662">
                  <c:v>-0.94</c:v>
                </c:pt>
                <c:pt idx="20663">
                  <c:v>-0.82</c:v>
                </c:pt>
                <c:pt idx="20664">
                  <c:v>-0.78</c:v>
                </c:pt>
                <c:pt idx="20665">
                  <c:v>-0.74</c:v>
                </c:pt>
                <c:pt idx="20666">
                  <c:v>-0.7</c:v>
                </c:pt>
                <c:pt idx="20667">
                  <c:v>-0.66</c:v>
                </c:pt>
                <c:pt idx="20668">
                  <c:v>-0.62</c:v>
                </c:pt>
                <c:pt idx="20669">
                  <c:v>-0.62</c:v>
                </c:pt>
                <c:pt idx="20670">
                  <c:v>-0.54</c:v>
                </c:pt>
                <c:pt idx="20671">
                  <c:v>-0.5</c:v>
                </c:pt>
                <c:pt idx="20672">
                  <c:v>-0.46</c:v>
                </c:pt>
                <c:pt idx="20673">
                  <c:v>-0.38</c:v>
                </c:pt>
                <c:pt idx="20674">
                  <c:v>-0.3</c:v>
                </c:pt>
                <c:pt idx="20675">
                  <c:v>-0.3</c:v>
                </c:pt>
                <c:pt idx="20676">
                  <c:v>-0.26</c:v>
                </c:pt>
                <c:pt idx="20677">
                  <c:v>-0.22</c:v>
                </c:pt>
                <c:pt idx="20678">
                  <c:v>-0.22</c:v>
                </c:pt>
                <c:pt idx="20679">
                  <c:v>-0.14000000000000001</c:v>
                </c:pt>
                <c:pt idx="20680">
                  <c:v>-0.06</c:v>
                </c:pt>
                <c:pt idx="20681">
                  <c:v>0.02</c:v>
                </c:pt>
                <c:pt idx="20682">
                  <c:v>-0.06</c:v>
                </c:pt>
                <c:pt idx="20683">
                  <c:v>0.06</c:v>
                </c:pt>
                <c:pt idx="20684">
                  <c:v>0.1</c:v>
                </c:pt>
                <c:pt idx="20685">
                  <c:v>0.18</c:v>
                </c:pt>
                <c:pt idx="20686">
                  <c:v>0.18</c:v>
                </c:pt>
                <c:pt idx="20687">
                  <c:v>0.3</c:v>
                </c:pt>
                <c:pt idx="20688">
                  <c:v>0.34</c:v>
                </c:pt>
                <c:pt idx="20689">
                  <c:v>0.3</c:v>
                </c:pt>
                <c:pt idx="20690">
                  <c:v>0.22</c:v>
                </c:pt>
                <c:pt idx="20691">
                  <c:v>-0.02</c:v>
                </c:pt>
                <c:pt idx="20692">
                  <c:v>-0.3</c:v>
                </c:pt>
                <c:pt idx="20693">
                  <c:v>-0.46</c:v>
                </c:pt>
                <c:pt idx="20694">
                  <c:v>-0.66</c:v>
                </c:pt>
                <c:pt idx="20695">
                  <c:v>-0.9</c:v>
                </c:pt>
                <c:pt idx="20696">
                  <c:v>-1.1000000000000001</c:v>
                </c:pt>
                <c:pt idx="20697">
                  <c:v>-1.3</c:v>
                </c:pt>
                <c:pt idx="20698">
                  <c:v>-1.46</c:v>
                </c:pt>
                <c:pt idx="20699">
                  <c:v>-1.58</c:v>
                </c:pt>
                <c:pt idx="20700">
                  <c:v>-1.58</c:v>
                </c:pt>
                <c:pt idx="20701">
                  <c:v>-1.54</c:v>
                </c:pt>
                <c:pt idx="20702">
                  <c:v>-1.42</c:v>
                </c:pt>
                <c:pt idx="20703">
                  <c:v>-1.26</c:v>
                </c:pt>
                <c:pt idx="20704">
                  <c:v>-1.1000000000000001</c:v>
                </c:pt>
                <c:pt idx="20705">
                  <c:v>-0.9</c:v>
                </c:pt>
                <c:pt idx="20706">
                  <c:v>-0.7</c:v>
                </c:pt>
                <c:pt idx="20707">
                  <c:v>-0.54</c:v>
                </c:pt>
                <c:pt idx="20708">
                  <c:v>-0.42</c:v>
                </c:pt>
                <c:pt idx="20709">
                  <c:v>-0.3</c:v>
                </c:pt>
                <c:pt idx="20710">
                  <c:v>-0.18</c:v>
                </c:pt>
                <c:pt idx="20711">
                  <c:v>-0.18</c:v>
                </c:pt>
                <c:pt idx="20712">
                  <c:v>-0.1</c:v>
                </c:pt>
                <c:pt idx="20713">
                  <c:v>-0.06</c:v>
                </c:pt>
                <c:pt idx="20714">
                  <c:v>-0.02</c:v>
                </c:pt>
                <c:pt idx="20715">
                  <c:v>0.02</c:v>
                </c:pt>
                <c:pt idx="20716">
                  <c:v>-0.02</c:v>
                </c:pt>
                <c:pt idx="20717">
                  <c:v>0.02</c:v>
                </c:pt>
                <c:pt idx="20718">
                  <c:v>0.1</c:v>
                </c:pt>
                <c:pt idx="20719">
                  <c:v>0.14000000000000001</c:v>
                </c:pt>
                <c:pt idx="20720">
                  <c:v>0.18</c:v>
                </c:pt>
                <c:pt idx="20721">
                  <c:v>0.18</c:v>
                </c:pt>
                <c:pt idx="20722">
                  <c:v>0.22</c:v>
                </c:pt>
                <c:pt idx="20723">
                  <c:v>0.22</c:v>
                </c:pt>
                <c:pt idx="20724">
                  <c:v>0.26</c:v>
                </c:pt>
                <c:pt idx="20725">
                  <c:v>0.26</c:v>
                </c:pt>
                <c:pt idx="20726">
                  <c:v>0.22</c:v>
                </c:pt>
                <c:pt idx="20727">
                  <c:v>0.26</c:v>
                </c:pt>
                <c:pt idx="20728">
                  <c:v>0.26</c:v>
                </c:pt>
                <c:pt idx="20729">
                  <c:v>0.3</c:v>
                </c:pt>
                <c:pt idx="20730">
                  <c:v>0.34</c:v>
                </c:pt>
                <c:pt idx="20731">
                  <c:v>0.42</c:v>
                </c:pt>
                <c:pt idx="20732">
                  <c:v>0.5</c:v>
                </c:pt>
                <c:pt idx="20733">
                  <c:v>0.66</c:v>
                </c:pt>
                <c:pt idx="20734">
                  <c:v>0.94</c:v>
                </c:pt>
                <c:pt idx="20735">
                  <c:v>1.42</c:v>
                </c:pt>
                <c:pt idx="20736">
                  <c:v>1.74</c:v>
                </c:pt>
                <c:pt idx="20737">
                  <c:v>2.14</c:v>
                </c:pt>
                <c:pt idx="20738">
                  <c:v>2.5</c:v>
                </c:pt>
                <c:pt idx="20739">
                  <c:v>2.98</c:v>
                </c:pt>
                <c:pt idx="20740">
                  <c:v>3.26</c:v>
                </c:pt>
                <c:pt idx="20741">
                  <c:v>3.54</c:v>
                </c:pt>
                <c:pt idx="20742">
                  <c:v>3.66</c:v>
                </c:pt>
                <c:pt idx="20743">
                  <c:v>3.74</c:v>
                </c:pt>
                <c:pt idx="20744">
                  <c:v>3.58</c:v>
                </c:pt>
                <c:pt idx="20745">
                  <c:v>3.34</c:v>
                </c:pt>
                <c:pt idx="20746">
                  <c:v>2.82</c:v>
                </c:pt>
                <c:pt idx="20747">
                  <c:v>2.1</c:v>
                </c:pt>
                <c:pt idx="20748">
                  <c:v>1.26</c:v>
                </c:pt>
                <c:pt idx="20749">
                  <c:v>0.38</c:v>
                </c:pt>
                <c:pt idx="20750">
                  <c:v>-0.26</c:v>
                </c:pt>
                <c:pt idx="20751">
                  <c:v>-0.78</c:v>
                </c:pt>
                <c:pt idx="20752">
                  <c:v>-1.1399999999999999</c:v>
                </c:pt>
                <c:pt idx="20753">
                  <c:v>-1.38</c:v>
                </c:pt>
                <c:pt idx="20754">
                  <c:v>-1.62</c:v>
                </c:pt>
                <c:pt idx="20755">
                  <c:v>-1.74</c:v>
                </c:pt>
                <c:pt idx="20756">
                  <c:v>-1.7</c:v>
                </c:pt>
                <c:pt idx="20757">
                  <c:v>-1.62</c:v>
                </c:pt>
                <c:pt idx="20758">
                  <c:v>-1.38</c:v>
                </c:pt>
                <c:pt idx="20759">
                  <c:v>-1.1399999999999999</c:v>
                </c:pt>
                <c:pt idx="20760">
                  <c:v>-0.86</c:v>
                </c:pt>
                <c:pt idx="20761">
                  <c:v>-0.78</c:v>
                </c:pt>
                <c:pt idx="20762">
                  <c:v>-0.74</c:v>
                </c:pt>
                <c:pt idx="20763">
                  <c:v>-0.7</c:v>
                </c:pt>
                <c:pt idx="20764">
                  <c:v>-0.74</c:v>
                </c:pt>
                <c:pt idx="20765">
                  <c:v>-0.7</c:v>
                </c:pt>
                <c:pt idx="20766">
                  <c:v>-0.7</c:v>
                </c:pt>
                <c:pt idx="20767">
                  <c:v>-0.7</c:v>
                </c:pt>
                <c:pt idx="20768">
                  <c:v>-0.74</c:v>
                </c:pt>
                <c:pt idx="20769">
                  <c:v>-0.7</c:v>
                </c:pt>
                <c:pt idx="20770">
                  <c:v>-0.62</c:v>
                </c:pt>
                <c:pt idx="20771">
                  <c:v>-0.54</c:v>
                </c:pt>
                <c:pt idx="20772">
                  <c:v>-0.42</c:v>
                </c:pt>
                <c:pt idx="20773">
                  <c:v>-0.38</c:v>
                </c:pt>
                <c:pt idx="20774">
                  <c:v>-0.38</c:v>
                </c:pt>
                <c:pt idx="20775">
                  <c:v>-0.34</c:v>
                </c:pt>
                <c:pt idx="20776">
                  <c:v>-0.38</c:v>
                </c:pt>
                <c:pt idx="20777">
                  <c:v>-0.3</c:v>
                </c:pt>
                <c:pt idx="20778">
                  <c:v>-0.22</c:v>
                </c:pt>
                <c:pt idx="20779">
                  <c:v>-0.14000000000000001</c:v>
                </c:pt>
                <c:pt idx="20780">
                  <c:v>-0.22</c:v>
                </c:pt>
                <c:pt idx="20781">
                  <c:v>-0.14000000000000001</c:v>
                </c:pt>
                <c:pt idx="20782">
                  <c:v>-0.02</c:v>
                </c:pt>
                <c:pt idx="20783">
                  <c:v>0.02</c:v>
                </c:pt>
                <c:pt idx="20784">
                  <c:v>0.14000000000000001</c:v>
                </c:pt>
                <c:pt idx="20785">
                  <c:v>0.22</c:v>
                </c:pt>
                <c:pt idx="20786">
                  <c:v>0.22</c:v>
                </c:pt>
                <c:pt idx="20787">
                  <c:v>0.26</c:v>
                </c:pt>
                <c:pt idx="20788">
                  <c:v>0.22</c:v>
                </c:pt>
                <c:pt idx="20789">
                  <c:v>0.1</c:v>
                </c:pt>
                <c:pt idx="20790">
                  <c:v>-0.1</c:v>
                </c:pt>
                <c:pt idx="20791">
                  <c:v>-0.34</c:v>
                </c:pt>
                <c:pt idx="20792">
                  <c:v>-0.57999999999999996</c:v>
                </c:pt>
                <c:pt idx="20793">
                  <c:v>-0.78</c:v>
                </c:pt>
                <c:pt idx="20794">
                  <c:v>-0.98</c:v>
                </c:pt>
                <c:pt idx="20795">
                  <c:v>-1.18</c:v>
                </c:pt>
                <c:pt idx="20796">
                  <c:v>-1.3</c:v>
                </c:pt>
                <c:pt idx="20797">
                  <c:v>-1.42</c:v>
                </c:pt>
                <c:pt idx="20798">
                  <c:v>-1.58</c:v>
                </c:pt>
                <c:pt idx="20799">
                  <c:v>-1.62</c:v>
                </c:pt>
                <c:pt idx="20800">
                  <c:v>-1.58</c:v>
                </c:pt>
                <c:pt idx="20801">
                  <c:v>-1.5</c:v>
                </c:pt>
                <c:pt idx="20802">
                  <c:v>-1.34</c:v>
                </c:pt>
                <c:pt idx="20803">
                  <c:v>-1.06</c:v>
                </c:pt>
                <c:pt idx="20804">
                  <c:v>-0.82</c:v>
                </c:pt>
                <c:pt idx="20805">
                  <c:v>-0.7</c:v>
                </c:pt>
                <c:pt idx="20806">
                  <c:v>-0.46</c:v>
                </c:pt>
                <c:pt idx="20807">
                  <c:v>-0.38</c:v>
                </c:pt>
                <c:pt idx="20808">
                  <c:v>-0.26</c:v>
                </c:pt>
                <c:pt idx="20809">
                  <c:v>-0.14000000000000001</c:v>
                </c:pt>
                <c:pt idx="20810">
                  <c:v>-0.06</c:v>
                </c:pt>
                <c:pt idx="20811">
                  <c:v>-0.06</c:v>
                </c:pt>
                <c:pt idx="20812">
                  <c:v>-0.06</c:v>
                </c:pt>
                <c:pt idx="20813">
                  <c:v>-0.14000000000000001</c:v>
                </c:pt>
                <c:pt idx="20814">
                  <c:v>-0.1</c:v>
                </c:pt>
                <c:pt idx="20815">
                  <c:v>-0.1</c:v>
                </c:pt>
                <c:pt idx="20816">
                  <c:v>-0.06</c:v>
                </c:pt>
                <c:pt idx="20817">
                  <c:v>-0.06</c:v>
                </c:pt>
                <c:pt idx="20818">
                  <c:v>0.02</c:v>
                </c:pt>
                <c:pt idx="20819">
                  <c:v>0.02</c:v>
                </c:pt>
                <c:pt idx="20820">
                  <c:v>0.18</c:v>
                </c:pt>
                <c:pt idx="20821">
                  <c:v>0.5</c:v>
                </c:pt>
                <c:pt idx="20822">
                  <c:v>0.86</c:v>
                </c:pt>
                <c:pt idx="20823">
                  <c:v>1.38</c:v>
                </c:pt>
                <c:pt idx="20824">
                  <c:v>1.86</c:v>
                </c:pt>
                <c:pt idx="20825">
                  <c:v>2.46</c:v>
                </c:pt>
                <c:pt idx="20826">
                  <c:v>2.9</c:v>
                </c:pt>
                <c:pt idx="20827">
                  <c:v>3.38</c:v>
                </c:pt>
                <c:pt idx="20828">
                  <c:v>3.62</c:v>
                </c:pt>
                <c:pt idx="20829">
                  <c:v>3.9</c:v>
                </c:pt>
                <c:pt idx="20830">
                  <c:v>3.94</c:v>
                </c:pt>
                <c:pt idx="20831">
                  <c:v>3.86</c:v>
                </c:pt>
                <c:pt idx="20832">
                  <c:v>3.54</c:v>
                </c:pt>
                <c:pt idx="20833">
                  <c:v>3.1</c:v>
                </c:pt>
                <c:pt idx="20834">
                  <c:v>2.46</c:v>
                </c:pt>
                <c:pt idx="20835">
                  <c:v>1.74</c:v>
                </c:pt>
                <c:pt idx="20836">
                  <c:v>0.9</c:v>
                </c:pt>
                <c:pt idx="20837">
                  <c:v>0.1</c:v>
                </c:pt>
                <c:pt idx="20838">
                  <c:v>-0.5</c:v>
                </c:pt>
                <c:pt idx="20839">
                  <c:v>-1.06</c:v>
                </c:pt>
                <c:pt idx="20840">
                  <c:v>-1.34</c:v>
                </c:pt>
                <c:pt idx="20841">
                  <c:v>-1.58</c:v>
                </c:pt>
                <c:pt idx="20842">
                  <c:v>-1.82</c:v>
                </c:pt>
                <c:pt idx="20843">
                  <c:v>-1.86</c:v>
                </c:pt>
                <c:pt idx="20844">
                  <c:v>-1.86</c:v>
                </c:pt>
                <c:pt idx="20845">
                  <c:v>-1.74</c:v>
                </c:pt>
                <c:pt idx="20846">
                  <c:v>-1.54</c:v>
                </c:pt>
                <c:pt idx="20847">
                  <c:v>-1.3</c:v>
                </c:pt>
                <c:pt idx="20848">
                  <c:v>-1.1399999999999999</c:v>
                </c:pt>
                <c:pt idx="20849">
                  <c:v>-1.1399999999999999</c:v>
                </c:pt>
                <c:pt idx="20850">
                  <c:v>-1.02</c:v>
                </c:pt>
                <c:pt idx="20851">
                  <c:v>-0.9</c:v>
                </c:pt>
                <c:pt idx="20852">
                  <c:v>-0.78</c:v>
                </c:pt>
                <c:pt idx="20853">
                  <c:v>-0.66</c:v>
                </c:pt>
                <c:pt idx="20854">
                  <c:v>-0.57999999999999996</c:v>
                </c:pt>
                <c:pt idx="20855">
                  <c:v>-0.46</c:v>
                </c:pt>
                <c:pt idx="20856">
                  <c:v>-0.38</c:v>
                </c:pt>
                <c:pt idx="20857">
                  <c:v>-0.3</c:v>
                </c:pt>
                <c:pt idx="20858">
                  <c:v>-0.26</c:v>
                </c:pt>
                <c:pt idx="20859">
                  <c:v>-0.18</c:v>
                </c:pt>
                <c:pt idx="20860">
                  <c:v>-0.14000000000000001</c:v>
                </c:pt>
                <c:pt idx="20861">
                  <c:v>-0.1</c:v>
                </c:pt>
                <c:pt idx="20862">
                  <c:v>-0.14000000000000001</c:v>
                </c:pt>
                <c:pt idx="20863">
                  <c:v>-0.14000000000000001</c:v>
                </c:pt>
                <c:pt idx="20864">
                  <c:v>-0.14000000000000001</c:v>
                </c:pt>
                <c:pt idx="20865">
                  <c:v>-0.06</c:v>
                </c:pt>
                <c:pt idx="20866">
                  <c:v>-0.02</c:v>
                </c:pt>
                <c:pt idx="20867">
                  <c:v>0.1</c:v>
                </c:pt>
                <c:pt idx="20868">
                  <c:v>0.18</c:v>
                </c:pt>
                <c:pt idx="20869">
                  <c:v>0.3</c:v>
                </c:pt>
                <c:pt idx="20870">
                  <c:v>0.38</c:v>
                </c:pt>
                <c:pt idx="20871">
                  <c:v>0.5</c:v>
                </c:pt>
                <c:pt idx="20872">
                  <c:v>0.54</c:v>
                </c:pt>
                <c:pt idx="20873">
                  <c:v>0.62</c:v>
                </c:pt>
                <c:pt idx="20874">
                  <c:v>0.57999999999999996</c:v>
                </c:pt>
                <c:pt idx="20875">
                  <c:v>0.54</c:v>
                </c:pt>
                <c:pt idx="20876">
                  <c:v>0.5</c:v>
                </c:pt>
                <c:pt idx="20877">
                  <c:v>0.38</c:v>
                </c:pt>
                <c:pt idx="20878">
                  <c:v>0.14000000000000001</c:v>
                </c:pt>
                <c:pt idx="20879">
                  <c:v>-0.14000000000000001</c:v>
                </c:pt>
                <c:pt idx="20880">
                  <c:v>-0.38</c:v>
                </c:pt>
                <c:pt idx="20881">
                  <c:v>-0.66</c:v>
                </c:pt>
                <c:pt idx="20882">
                  <c:v>-0.9</c:v>
                </c:pt>
                <c:pt idx="20883">
                  <c:v>-1.1000000000000001</c:v>
                </c:pt>
                <c:pt idx="20884">
                  <c:v>-1.34</c:v>
                </c:pt>
                <c:pt idx="20885">
                  <c:v>-1.5</c:v>
                </c:pt>
                <c:pt idx="20886">
                  <c:v>-1.58</c:v>
                </c:pt>
                <c:pt idx="20887">
                  <c:v>-1.54</c:v>
                </c:pt>
                <c:pt idx="20888">
                  <c:v>-1.5</c:v>
                </c:pt>
                <c:pt idx="20889">
                  <c:v>-1.38</c:v>
                </c:pt>
                <c:pt idx="20890">
                  <c:v>-1.18</c:v>
                </c:pt>
                <c:pt idx="20891">
                  <c:v>-1.02</c:v>
                </c:pt>
                <c:pt idx="20892">
                  <c:v>-0.82</c:v>
                </c:pt>
                <c:pt idx="20893">
                  <c:v>-0.66</c:v>
                </c:pt>
                <c:pt idx="20894">
                  <c:v>-0.5</c:v>
                </c:pt>
                <c:pt idx="20895">
                  <c:v>-0.38</c:v>
                </c:pt>
                <c:pt idx="20896">
                  <c:v>-0.26</c:v>
                </c:pt>
                <c:pt idx="20897">
                  <c:v>-0.18</c:v>
                </c:pt>
                <c:pt idx="20898">
                  <c:v>-0.1</c:v>
                </c:pt>
                <c:pt idx="20899">
                  <c:v>-0.1</c:v>
                </c:pt>
                <c:pt idx="20900">
                  <c:v>-0.06</c:v>
                </c:pt>
                <c:pt idx="20901">
                  <c:v>-0.06</c:v>
                </c:pt>
                <c:pt idx="20902">
                  <c:v>-0.06</c:v>
                </c:pt>
                <c:pt idx="20903">
                  <c:v>-0.02</c:v>
                </c:pt>
                <c:pt idx="20904">
                  <c:v>-0.02</c:v>
                </c:pt>
                <c:pt idx="20905">
                  <c:v>0.06</c:v>
                </c:pt>
                <c:pt idx="20906">
                  <c:v>0.1</c:v>
                </c:pt>
                <c:pt idx="20907">
                  <c:v>0.14000000000000001</c:v>
                </c:pt>
                <c:pt idx="20908">
                  <c:v>0.14000000000000001</c:v>
                </c:pt>
                <c:pt idx="20909">
                  <c:v>0.22</c:v>
                </c:pt>
                <c:pt idx="20910">
                  <c:v>0.22</c:v>
                </c:pt>
                <c:pt idx="20911">
                  <c:v>0.26</c:v>
                </c:pt>
                <c:pt idx="20912">
                  <c:v>0.26</c:v>
                </c:pt>
                <c:pt idx="20913">
                  <c:v>0.18</c:v>
                </c:pt>
                <c:pt idx="20914">
                  <c:v>0.22</c:v>
                </c:pt>
                <c:pt idx="20915">
                  <c:v>0.26</c:v>
                </c:pt>
                <c:pt idx="20916">
                  <c:v>0.3</c:v>
                </c:pt>
                <c:pt idx="20917">
                  <c:v>0.3</c:v>
                </c:pt>
                <c:pt idx="20918">
                  <c:v>0.26</c:v>
                </c:pt>
                <c:pt idx="20919">
                  <c:v>0.34</c:v>
                </c:pt>
                <c:pt idx="20920">
                  <c:v>0.34</c:v>
                </c:pt>
                <c:pt idx="20921">
                  <c:v>0.34</c:v>
                </c:pt>
                <c:pt idx="20922">
                  <c:v>0.26</c:v>
                </c:pt>
                <c:pt idx="20923">
                  <c:v>0.34</c:v>
                </c:pt>
                <c:pt idx="20924">
                  <c:v>0.42</c:v>
                </c:pt>
                <c:pt idx="20925">
                  <c:v>0.46</c:v>
                </c:pt>
                <c:pt idx="20926">
                  <c:v>0.46</c:v>
                </c:pt>
                <c:pt idx="20927">
                  <c:v>0.46</c:v>
                </c:pt>
                <c:pt idx="20928">
                  <c:v>0.7</c:v>
                </c:pt>
                <c:pt idx="20929">
                  <c:v>1.26</c:v>
                </c:pt>
                <c:pt idx="20930">
                  <c:v>1.9</c:v>
                </c:pt>
                <c:pt idx="20931">
                  <c:v>2.5</c:v>
                </c:pt>
                <c:pt idx="20932">
                  <c:v>2.86</c:v>
                </c:pt>
                <c:pt idx="20933">
                  <c:v>3.22</c:v>
                </c:pt>
                <c:pt idx="20934">
                  <c:v>3.5</c:v>
                </c:pt>
                <c:pt idx="20935">
                  <c:v>3.78</c:v>
                </c:pt>
                <c:pt idx="20936">
                  <c:v>3.78</c:v>
                </c:pt>
                <c:pt idx="20937">
                  <c:v>3.58</c:v>
                </c:pt>
                <c:pt idx="20938">
                  <c:v>3.1</c:v>
                </c:pt>
                <c:pt idx="20939">
                  <c:v>2.38</c:v>
                </c:pt>
                <c:pt idx="20940">
                  <c:v>1.5</c:v>
                </c:pt>
                <c:pt idx="20941">
                  <c:v>0.7</c:v>
                </c:pt>
                <c:pt idx="20942">
                  <c:v>-0.06</c:v>
                </c:pt>
                <c:pt idx="20943">
                  <c:v>-0.57999999999999996</c:v>
                </c:pt>
                <c:pt idx="20944">
                  <c:v>-1.1000000000000001</c:v>
                </c:pt>
                <c:pt idx="20945">
                  <c:v>-1.42</c:v>
                </c:pt>
                <c:pt idx="20946">
                  <c:v>-1.7</c:v>
                </c:pt>
                <c:pt idx="20947">
                  <c:v>-1.78</c:v>
                </c:pt>
                <c:pt idx="20948">
                  <c:v>-1.62</c:v>
                </c:pt>
                <c:pt idx="20949">
                  <c:v>-1.34</c:v>
                </c:pt>
                <c:pt idx="20950">
                  <c:v>-1.06</c:v>
                </c:pt>
                <c:pt idx="20951">
                  <c:v>-0.86</c:v>
                </c:pt>
                <c:pt idx="20952">
                  <c:v>-0.82</c:v>
                </c:pt>
                <c:pt idx="20953">
                  <c:v>-0.78</c:v>
                </c:pt>
                <c:pt idx="20954">
                  <c:v>-0.78</c:v>
                </c:pt>
                <c:pt idx="20955">
                  <c:v>-0.74</c:v>
                </c:pt>
                <c:pt idx="20956">
                  <c:v>-0.7</c:v>
                </c:pt>
                <c:pt idx="20957">
                  <c:v>-0.74</c:v>
                </c:pt>
                <c:pt idx="20958">
                  <c:v>-0.78</c:v>
                </c:pt>
                <c:pt idx="20959">
                  <c:v>-0.78</c:v>
                </c:pt>
                <c:pt idx="20960">
                  <c:v>-0.78</c:v>
                </c:pt>
                <c:pt idx="20961">
                  <c:v>-0.62</c:v>
                </c:pt>
                <c:pt idx="20962">
                  <c:v>-0.5</c:v>
                </c:pt>
                <c:pt idx="20963">
                  <c:v>-0.34</c:v>
                </c:pt>
                <c:pt idx="20964">
                  <c:v>-0.34</c:v>
                </c:pt>
                <c:pt idx="20965">
                  <c:v>-0.34</c:v>
                </c:pt>
                <c:pt idx="20966">
                  <c:v>-0.34</c:v>
                </c:pt>
                <c:pt idx="20967">
                  <c:v>-0.38</c:v>
                </c:pt>
                <c:pt idx="20968">
                  <c:v>-0.3</c:v>
                </c:pt>
                <c:pt idx="20969">
                  <c:v>-0.38</c:v>
                </c:pt>
                <c:pt idx="20970">
                  <c:v>-0.46</c:v>
                </c:pt>
                <c:pt idx="20971">
                  <c:v>-0.5</c:v>
                </c:pt>
                <c:pt idx="20972">
                  <c:v>-0.42</c:v>
                </c:pt>
                <c:pt idx="20973">
                  <c:v>-0.34</c:v>
                </c:pt>
                <c:pt idx="20974">
                  <c:v>-0.18</c:v>
                </c:pt>
                <c:pt idx="20975">
                  <c:v>-0.06</c:v>
                </c:pt>
                <c:pt idx="20976">
                  <c:v>-0.02</c:v>
                </c:pt>
                <c:pt idx="20977">
                  <c:v>0.1</c:v>
                </c:pt>
                <c:pt idx="20978">
                  <c:v>0.1</c:v>
                </c:pt>
                <c:pt idx="20979">
                  <c:v>0.14000000000000001</c:v>
                </c:pt>
                <c:pt idx="20980">
                  <c:v>0.14000000000000001</c:v>
                </c:pt>
                <c:pt idx="20981">
                  <c:v>0.18</c:v>
                </c:pt>
                <c:pt idx="20982">
                  <c:v>0.18</c:v>
                </c:pt>
                <c:pt idx="20983">
                  <c:v>0.02</c:v>
                </c:pt>
                <c:pt idx="20984">
                  <c:v>-0.22</c:v>
                </c:pt>
                <c:pt idx="20985">
                  <c:v>-0.5</c:v>
                </c:pt>
                <c:pt idx="20986">
                  <c:v>-0.74</c:v>
                </c:pt>
                <c:pt idx="20987">
                  <c:v>-0.9</c:v>
                </c:pt>
                <c:pt idx="20988">
                  <c:v>-1.1000000000000001</c:v>
                </c:pt>
                <c:pt idx="20989">
                  <c:v>-1.34</c:v>
                </c:pt>
                <c:pt idx="20990">
                  <c:v>-1.46</c:v>
                </c:pt>
                <c:pt idx="20991">
                  <c:v>-1.54</c:v>
                </c:pt>
                <c:pt idx="20992">
                  <c:v>-1.58</c:v>
                </c:pt>
                <c:pt idx="20993">
                  <c:v>-1.42</c:v>
                </c:pt>
                <c:pt idx="20994">
                  <c:v>-1.26</c:v>
                </c:pt>
                <c:pt idx="20995">
                  <c:v>-1.1000000000000001</c:v>
                </c:pt>
                <c:pt idx="20996">
                  <c:v>-0.86</c:v>
                </c:pt>
                <c:pt idx="20997">
                  <c:v>-0.7</c:v>
                </c:pt>
                <c:pt idx="20998">
                  <c:v>-0.5</c:v>
                </c:pt>
                <c:pt idx="20999">
                  <c:v>-0.3</c:v>
                </c:pt>
                <c:pt idx="21000">
                  <c:v>-0.14000000000000001</c:v>
                </c:pt>
                <c:pt idx="21001">
                  <c:v>-0.02</c:v>
                </c:pt>
                <c:pt idx="21002">
                  <c:v>0.06</c:v>
                </c:pt>
                <c:pt idx="21003">
                  <c:v>-0.02</c:v>
                </c:pt>
                <c:pt idx="21004">
                  <c:v>-0.1</c:v>
                </c:pt>
                <c:pt idx="21005">
                  <c:v>-0.14000000000000001</c:v>
                </c:pt>
                <c:pt idx="21006">
                  <c:v>-0.14000000000000001</c:v>
                </c:pt>
                <c:pt idx="21007">
                  <c:v>-0.14000000000000001</c:v>
                </c:pt>
                <c:pt idx="21008">
                  <c:v>-0.06</c:v>
                </c:pt>
                <c:pt idx="21009">
                  <c:v>-0.02</c:v>
                </c:pt>
                <c:pt idx="21010">
                  <c:v>0.02</c:v>
                </c:pt>
                <c:pt idx="21011">
                  <c:v>0.14000000000000001</c:v>
                </c:pt>
                <c:pt idx="21012">
                  <c:v>0.26</c:v>
                </c:pt>
                <c:pt idx="21013">
                  <c:v>0.34</c:v>
                </c:pt>
                <c:pt idx="21014">
                  <c:v>0.46</c:v>
                </c:pt>
                <c:pt idx="21015">
                  <c:v>0.66</c:v>
                </c:pt>
                <c:pt idx="21016">
                  <c:v>0.9</c:v>
                </c:pt>
                <c:pt idx="21017">
                  <c:v>1.3</c:v>
                </c:pt>
                <c:pt idx="21018">
                  <c:v>1.7</c:v>
                </c:pt>
                <c:pt idx="21019">
                  <c:v>2.14</c:v>
                </c:pt>
                <c:pt idx="21020">
                  <c:v>2.62</c:v>
                </c:pt>
                <c:pt idx="21021">
                  <c:v>3.06</c:v>
                </c:pt>
                <c:pt idx="21022">
                  <c:v>3.42</c:v>
                </c:pt>
                <c:pt idx="21023">
                  <c:v>3.7</c:v>
                </c:pt>
                <c:pt idx="21024">
                  <c:v>3.9</c:v>
                </c:pt>
                <c:pt idx="21025">
                  <c:v>3.94</c:v>
                </c:pt>
                <c:pt idx="21026">
                  <c:v>3.74</c:v>
                </c:pt>
                <c:pt idx="21027">
                  <c:v>3.26</c:v>
                </c:pt>
                <c:pt idx="21028">
                  <c:v>2.66</c:v>
                </c:pt>
                <c:pt idx="21029">
                  <c:v>1.94</c:v>
                </c:pt>
                <c:pt idx="21030">
                  <c:v>1.1399999999999999</c:v>
                </c:pt>
                <c:pt idx="21031">
                  <c:v>0.38</c:v>
                </c:pt>
                <c:pt idx="21032">
                  <c:v>-0.38</c:v>
                </c:pt>
                <c:pt idx="21033">
                  <c:v>-1.02</c:v>
                </c:pt>
                <c:pt idx="21034">
                  <c:v>-1.54</c:v>
                </c:pt>
                <c:pt idx="21035">
                  <c:v>-1.94</c:v>
                </c:pt>
                <c:pt idx="21036">
                  <c:v>-2.1</c:v>
                </c:pt>
                <c:pt idx="21037">
                  <c:v>-2.06</c:v>
                </c:pt>
                <c:pt idx="21038">
                  <c:v>-2.02</c:v>
                </c:pt>
                <c:pt idx="21039">
                  <c:v>-1.86</c:v>
                </c:pt>
                <c:pt idx="21040">
                  <c:v>-1.7</c:v>
                </c:pt>
                <c:pt idx="21041">
                  <c:v>-1.38</c:v>
                </c:pt>
                <c:pt idx="21042">
                  <c:v>-1.18</c:v>
                </c:pt>
                <c:pt idx="21043">
                  <c:v>-0.98</c:v>
                </c:pt>
                <c:pt idx="21044">
                  <c:v>-0.78</c:v>
                </c:pt>
                <c:pt idx="21045">
                  <c:v>-0.66</c:v>
                </c:pt>
                <c:pt idx="21046">
                  <c:v>-0.54</c:v>
                </c:pt>
                <c:pt idx="21047">
                  <c:v>-0.46</c:v>
                </c:pt>
                <c:pt idx="21048">
                  <c:v>-0.46</c:v>
                </c:pt>
                <c:pt idx="21049">
                  <c:v>-0.42</c:v>
                </c:pt>
                <c:pt idx="21050">
                  <c:v>-0.42</c:v>
                </c:pt>
                <c:pt idx="21051">
                  <c:v>-0.38</c:v>
                </c:pt>
                <c:pt idx="21052">
                  <c:v>-0.3</c:v>
                </c:pt>
                <c:pt idx="21053">
                  <c:v>-0.26</c:v>
                </c:pt>
                <c:pt idx="21054">
                  <c:v>-0.22</c:v>
                </c:pt>
                <c:pt idx="21055">
                  <c:v>-0.18</c:v>
                </c:pt>
                <c:pt idx="21056">
                  <c:v>-0.26</c:v>
                </c:pt>
                <c:pt idx="21057">
                  <c:v>-0.18</c:v>
                </c:pt>
                <c:pt idx="21058">
                  <c:v>-0.22</c:v>
                </c:pt>
                <c:pt idx="21059">
                  <c:v>-0.1</c:v>
                </c:pt>
                <c:pt idx="21060">
                  <c:v>-0.02</c:v>
                </c:pt>
                <c:pt idx="21061">
                  <c:v>0.02</c:v>
                </c:pt>
                <c:pt idx="21062">
                  <c:v>0.14000000000000001</c:v>
                </c:pt>
                <c:pt idx="21063">
                  <c:v>0.18</c:v>
                </c:pt>
                <c:pt idx="21064">
                  <c:v>0.3</c:v>
                </c:pt>
                <c:pt idx="21065">
                  <c:v>0.38</c:v>
                </c:pt>
                <c:pt idx="21066">
                  <c:v>0.42</c:v>
                </c:pt>
                <c:pt idx="21067">
                  <c:v>0.46</c:v>
                </c:pt>
                <c:pt idx="21068">
                  <c:v>0.5</c:v>
                </c:pt>
                <c:pt idx="21069">
                  <c:v>0.46</c:v>
                </c:pt>
                <c:pt idx="21070">
                  <c:v>0.38</c:v>
                </c:pt>
                <c:pt idx="21071">
                  <c:v>0.26</c:v>
                </c:pt>
                <c:pt idx="21072">
                  <c:v>0.1</c:v>
                </c:pt>
                <c:pt idx="21073">
                  <c:v>-0.1</c:v>
                </c:pt>
                <c:pt idx="21074">
                  <c:v>-0.34</c:v>
                </c:pt>
                <c:pt idx="21075">
                  <c:v>-0.57999999999999996</c:v>
                </c:pt>
                <c:pt idx="21076">
                  <c:v>-0.86</c:v>
                </c:pt>
                <c:pt idx="21077">
                  <c:v>-0.98</c:v>
                </c:pt>
                <c:pt idx="21078">
                  <c:v>-1.22</c:v>
                </c:pt>
                <c:pt idx="21079">
                  <c:v>-1.5</c:v>
                </c:pt>
                <c:pt idx="21080">
                  <c:v>-1.62</c:v>
                </c:pt>
                <c:pt idx="21081">
                  <c:v>-1.7</c:v>
                </c:pt>
                <c:pt idx="21082">
                  <c:v>-1.7</c:v>
                </c:pt>
                <c:pt idx="21083">
                  <c:v>-1.58</c:v>
                </c:pt>
                <c:pt idx="21084">
                  <c:v>-1.46</c:v>
                </c:pt>
                <c:pt idx="21085">
                  <c:v>-1.26</c:v>
                </c:pt>
                <c:pt idx="21086">
                  <c:v>-0.94</c:v>
                </c:pt>
                <c:pt idx="21087">
                  <c:v>-0.74</c:v>
                </c:pt>
                <c:pt idx="21088">
                  <c:v>-0.46</c:v>
                </c:pt>
                <c:pt idx="21089">
                  <c:v>-0.26</c:v>
                </c:pt>
                <c:pt idx="21090">
                  <c:v>-0.1</c:v>
                </c:pt>
                <c:pt idx="21091">
                  <c:v>0.02</c:v>
                </c:pt>
                <c:pt idx="21092">
                  <c:v>0.1</c:v>
                </c:pt>
                <c:pt idx="21093">
                  <c:v>0.1</c:v>
                </c:pt>
                <c:pt idx="21094">
                  <c:v>0.18</c:v>
                </c:pt>
                <c:pt idx="21095">
                  <c:v>0.14000000000000001</c:v>
                </c:pt>
                <c:pt idx="21096">
                  <c:v>0.06</c:v>
                </c:pt>
                <c:pt idx="21097">
                  <c:v>0.06</c:v>
                </c:pt>
                <c:pt idx="21098">
                  <c:v>0.06</c:v>
                </c:pt>
                <c:pt idx="21099">
                  <c:v>0.06</c:v>
                </c:pt>
                <c:pt idx="21100">
                  <c:v>0.06</c:v>
                </c:pt>
                <c:pt idx="21101">
                  <c:v>0.14000000000000001</c:v>
                </c:pt>
                <c:pt idx="21102">
                  <c:v>0.18</c:v>
                </c:pt>
                <c:pt idx="21103">
                  <c:v>0.14000000000000001</c:v>
                </c:pt>
                <c:pt idx="21104">
                  <c:v>0.26</c:v>
                </c:pt>
                <c:pt idx="21105">
                  <c:v>0.26</c:v>
                </c:pt>
                <c:pt idx="21106">
                  <c:v>0.18</c:v>
                </c:pt>
                <c:pt idx="21107">
                  <c:v>0.22</c:v>
                </c:pt>
                <c:pt idx="21108">
                  <c:v>0.26</c:v>
                </c:pt>
                <c:pt idx="21109">
                  <c:v>0.38</c:v>
                </c:pt>
                <c:pt idx="21110">
                  <c:v>0.46</c:v>
                </c:pt>
                <c:pt idx="21111">
                  <c:v>0.66</c:v>
                </c:pt>
                <c:pt idx="21112">
                  <c:v>0.94</c:v>
                </c:pt>
                <c:pt idx="21113">
                  <c:v>1.54</c:v>
                </c:pt>
                <c:pt idx="21114">
                  <c:v>2.1800000000000002</c:v>
                </c:pt>
                <c:pt idx="21115">
                  <c:v>2.7</c:v>
                </c:pt>
                <c:pt idx="21116">
                  <c:v>3.06</c:v>
                </c:pt>
                <c:pt idx="21117">
                  <c:v>3.3</c:v>
                </c:pt>
                <c:pt idx="21118">
                  <c:v>3.34</c:v>
                </c:pt>
                <c:pt idx="21119">
                  <c:v>3.34</c:v>
                </c:pt>
                <c:pt idx="21120">
                  <c:v>3.22</c:v>
                </c:pt>
                <c:pt idx="21121">
                  <c:v>3.06</c:v>
                </c:pt>
                <c:pt idx="21122">
                  <c:v>2.82</c:v>
                </c:pt>
                <c:pt idx="21123">
                  <c:v>2.38</c:v>
                </c:pt>
                <c:pt idx="21124">
                  <c:v>1.62</c:v>
                </c:pt>
                <c:pt idx="21125">
                  <c:v>0.7</c:v>
                </c:pt>
                <c:pt idx="21126">
                  <c:v>-0.02</c:v>
                </c:pt>
                <c:pt idx="21127">
                  <c:v>-0.57999999999999996</c:v>
                </c:pt>
                <c:pt idx="21128">
                  <c:v>-0.9</c:v>
                </c:pt>
                <c:pt idx="21129">
                  <c:v>-1.06</c:v>
                </c:pt>
                <c:pt idx="21130">
                  <c:v>-1.26</c:v>
                </c:pt>
                <c:pt idx="21131">
                  <c:v>-1.34</c:v>
                </c:pt>
                <c:pt idx="21132">
                  <c:v>-1.38</c:v>
                </c:pt>
                <c:pt idx="21133">
                  <c:v>-1.38</c:v>
                </c:pt>
                <c:pt idx="21134">
                  <c:v>-1.26</c:v>
                </c:pt>
                <c:pt idx="21135">
                  <c:v>-1.1000000000000001</c:v>
                </c:pt>
                <c:pt idx="21136">
                  <c:v>-0.9</c:v>
                </c:pt>
                <c:pt idx="21137">
                  <c:v>-0.78</c:v>
                </c:pt>
                <c:pt idx="21138">
                  <c:v>-0.74</c:v>
                </c:pt>
                <c:pt idx="21139">
                  <c:v>-0.7</c:v>
                </c:pt>
                <c:pt idx="21140">
                  <c:v>-0.66</c:v>
                </c:pt>
                <c:pt idx="21141">
                  <c:v>-0.57999999999999996</c:v>
                </c:pt>
                <c:pt idx="21142">
                  <c:v>-0.5</c:v>
                </c:pt>
                <c:pt idx="21143">
                  <c:v>-0.54</c:v>
                </c:pt>
                <c:pt idx="21144">
                  <c:v>-0.54</c:v>
                </c:pt>
                <c:pt idx="21145">
                  <c:v>-0.54</c:v>
                </c:pt>
                <c:pt idx="21146">
                  <c:v>-0.57999999999999996</c:v>
                </c:pt>
                <c:pt idx="21147">
                  <c:v>-0.54</c:v>
                </c:pt>
                <c:pt idx="21148">
                  <c:v>-0.46</c:v>
                </c:pt>
                <c:pt idx="21149">
                  <c:v>-0.38</c:v>
                </c:pt>
                <c:pt idx="21150">
                  <c:v>-0.34</c:v>
                </c:pt>
                <c:pt idx="21151">
                  <c:v>-0.3</c:v>
                </c:pt>
                <c:pt idx="21152">
                  <c:v>-0.34</c:v>
                </c:pt>
                <c:pt idx="21153">
                  <c:v>-0.26</c:v>
                </c:pt>
                <c:pt idx="21154">
                  <c:v>-0.26</c:v>
                </c:pt>
                <c:pt idx="21155">
                  <c:v>-0.14000000000000001</c:v>
                </c:pt>
                <c:pt idx="21156">
                  <c:v>-0.1</c:v>
                </c:pt>
                <c:pt idx="21157">
                  <c:v>-0.02</c:v>
                </c:pt>
                <c:pt idx="21158">
                  <c:v>0.1</c:v>
                </c:pt>
                <c:pt idx="21159">
                  <c:v>0.1</c:v>
                </c:pt>
                <c:pt idx="21160">
                  <c:v>0.14000000000000001</c:v>
                </c:pt>
                <c:pt idx="21161">
                  <c:v>0.18</c:v>
                </c:pt>
                <c:pt idx="21162">
                  <c:v>0.22</c:v>
                </c:pt>
                <c:pt idx="21163">
                  <c:v>0.22</c:v>
                </c:pt>
                <c:pt idx="21164">
                  <c:v>0.26</c:v>
                </c:pt>
                <c:pt idx="21165">
                  <c:v>0.3</c:v>
                </c:pt>
                <c:pt idx="21166">
                  <c:v>0.22</c:v>
                </c:pt>
                <c:pt idx="21167">
                  <c:v>0.06</c:v>
                </c:pt>
                <c:pt idx="21168">
                  <c:v>-0.26</c:v>
                </c:pt>
                <c:pt idx="21169">
                  <c:v>-0.54</c:v>
                </c:pt>
                <c:pt idx="21170">
                  <c:v>-0.78</c:v>
                </c:pt>
                <c:pt idx="21171">
                  <c:v>-0.98</c:v>
                </c:pt>
                <c:pt idx="21172">
                  <c:v>-1.18</c:v>
                </c:pt>
                <c:pt idx="21173">
                  <c:v>-1.3</c:v>
                </c:pt>
                <c:pt idx="21174">
                  <c:v>-1.38</c:v>
                </c:pt>
                <c:pt idx="21175">
                  <c:v>-1.46</c:v>
                </c:pt>
                <c:pt idx="21176">
                  <c:v>-1.5</c:v>
                </c:pt>
                <c:pt idx="21177">
                  <c:v>-1.42</c:v>
                </c:pt>
                <c:pt idx="21178">
                  <c:v>-1.3</c:v>
                </c:pt>
                <c:pt idx="21179">
                  <c:v>-1.1000000000000001</c:v>
                </c:pt>
                <c:pt idx="21180">
                  <c:v>-0.86</c:v>
                </c:pt>
                <c:pt idx="21181">
                  <c:v>-0.62</c:v>
                </c:pt>
                <c:pt idx="21182">
                  <c:v>-0.5</c:v>
                </c:pt>
                <c:pt idx="21183">
                  <c:v>-0.34</c:v>
                </c:pt>
                <c:pt idx="21184">
                  <c:v>-0.3</c:v>
                </c:pt>
                <c:pt idx="21185">
                  <c:v>-0.18</c:v>
                </c:pt>
                <c:pt idx="21186">
                  <c:v>-0.1</c:v>
                </c:pt>
                <c:pt idx="21187">
                  <c:v>-0.06</c:v>
                </c:pt>
                <c:pt idx="21188">
                  <c:v>-0.1</c:v>
                </c:pt>
                <c:pt idx="21189">
                  <c:v>-0.06</c:v>
                </c:pt>
                <c:pt idx="21190">
                  <c:v>-0.1</c:v>
                </c:pt>
                <c:pt idx="21191">
                  <c:v>-0.02</c:v>
                </c:pt>
                <c:pt idx="21192">
                  <c:v>-0.02</c:v>
                </c:pt>
                <c:pt idx="21193">
                  <c:v>-0.02</c:v>
                </c:pt>
                <c:pt idx="21194">
                  <c:v>0.02</c:v>
                </c:pt>
                <c:pt idx="21195">
                  <c:v>0.1</c:v>
                </c:pt>
                <c:pt idx="21196">
                  <c:v>0.06</c:v>
                </c:pt>
                <c:pt idx="21197">
                  <c:v>0.06</c:v>
                </c:pt>
                <c:pt idx="21198">
                  <c:v>0.1</c:v>
                </c:pt>
                <c:pt idx="21199">
                  <c:v>0.22</c:v>
                </c:pt>
                <c:pt idx="21200">
                  <c:v>0.26</c:v>
                </c:pt>
                <c:pt idx="21201">
                  <c:v>0.26</c:v>
                </c:pt>
                <c:pt idx="21202">
                  <c:v>0.18</c:v>
                </c:pt>
                <c:pt idx="21203">
                  <c:v>0.22</c:v>
                </c:pt>
                <c:pt idx="21204">
                  <c:v>0.26</c:v>
                </c:pt>
                <c:pt idx="21205">
                  <c:v>0.3</c:v>
                </c:pt>
                <c:pt idx="21206">
                  <c:v>0.42</c:v>
                </c:pt>
                <c:pt idx="21207">
                  <c:v>0.57999999999999996</c:v>
                </c:pt>
                <c:pt idx="21208">
                  <c:v>0.9</c:v>
                </c:pt>
                <c:pt idx="21209">
                  <c:v>1.3</c:v>
                </c:pt>
                <c:pt idx="21210">
                  <c:v>1.58</c:v>
                </c:pt>
                <c:pt idx="21211">
                  <c:v>2.02</c:v>
                </c:pt>
                <c:pt idx="21212">
                  <c:v>2.42</c:v>
                </c:pt>
                <c:pt idx="21213">
                  <c:v>2.86</c:v>
                </c:pt>
                <c:pt idx="21214">
                  <c:v>3.14</c:v>
                </c:pt>
                <c:pt idx="21215">
                  <c:v>3.42</c:v>
                </c:pt>
                <c:pt idx="21216">
                  <c:v>3.5</c:v>
                </c:pt>
                <c:pt idx="21217">
                  <c:v>3.54</c:v>
                </c:pt>
                <c:pt idx="21218">
                  <c:v>3.34</c:v>
                </c:pt>
                <c:pt idx="21219">
                  <c:v>2.98</c:v>
                </c:pt>
                <c:pt idx="21220">
                  <c:v>2.54</c:v>
                </c:pt>
                <c:pt idx="21221">
                  <c:v>2.06</c:v>
                </c:pt>
                <c:pt idx="21222">
                  <c:v>1.46</c:v>
                </c:pt>
                <c:pt idx="21223">
                  <c:v>0.7</c:v>
                </c:pt>
                <c:pt idx="21224">
                  <c:v>-0.02</c:v>
                </c:pt>
                <c:pt idx="21225">
                  <c:v>-0.54</c:v>
                </c:pt>
                <c:pt idx="21226">
                  <c:v>-0.94</c:v>
                </c:pt>
                <c:pt idx="21227">
                  <c:v>-1.3</c:v>
                </c:pt>
                <c:pt idx="21228">
                  <c:v>-1.42</c:v>
                </c:pt>
                <c:pt idx="21229">
                  <c:v>-1.5</c:v>
                </c:pt>
                <c:pt idx="21230">
                  <c:v>-1.58</c:v>
                </c:pt>
                <c:pt idx="21231">
                  <c:v>-1.54</c:v>
                </c:pt>
                <c:pt idx="21232">
                  <c:v>-1.5</c:v>
                </c:pt>
                <c:pt idx="21233">
                  <c:v>-1.3</c:v>
                </c:pt>
                <c:pt idx="21234">
                  <c:v>-1.18</c:v>
                </c:pt>
                <c:pt idx="21235">
                  <c:v>-0.94</c:v>
                </c:pt>
                <c:pt idx="21236">
                  <c:v>-0.82</c:v>
                </c:pt>
                <c:pt idx="21237">
                  <c:v>-0.7</c:v>
                </c:pt>
                <c:pt idx="21238">
                  <c:v>-0.74</c:v>
                </c:pt>
                <c:pt idx="21239">
                  <c:v>-0.74</c:v>
                </c:pt>
                <c:pt idx="21240">
                  <c:v>-0.7</c:v>
                </c:pt>
                <c:pt idx="21241">
                  <c:v>-0.62</c:v>
                </c:pt>
                <c:pt idx="21242">
                  <c:v>-0.66</c:v>
                </c:pt>
                <c:pt idx="21243">
                  <c:v>-0.62</c:v>
                </c:pt>
                <c:pt idx="21244">
                  <c:v>-0.57999999999999996</c:v>
                </c:pt>
                <c:pt idx="21245">
                  <c:v>-0.54</c:v>
                </c:pt>
                <c:pt idx="21246">
                  <c:v>-0.46</c:v>
                </c:pt>
                <c:pt idx="21247">
                  <c:v>-0.38</c:v>
                </c:pt>
                <c:pt idx="21248">
                  <c:v>-0.34</c:v>
                </c:pt>
                <c:pt idx="21249">
                  <c:v>-0.22</c:v>
                </c:pt>
                <c:pt idx="21250">
                  <c:v>-0.26</c:v>
                </c:pt>
                <c:pt idx="21251">
                  <c:v>-0.22</c:v>
                </c:pt>
                <c:pt idx="21252">
                  <c:v>-0.14000000000000001</c:v>
                </c:pt>
                <c:pt idx="21253">
                  <c:v>-0.14000000000000001</c:v>
                </c:pt>
                <c:pt idx="21254">
                  <c:v>-0.14000000000000001</c:v>
                </c:pt>
                <c:pt idx="21255">
                  <c:v>-0.06</c:v>
                </c:pt>
                <c:pt idx="21256">
                  <c:v>0.02</c:v>
                </c:pt>
                <c:pt idx="21257">
                  <c:v>0.06</c:v>
                </c:pt>
                <c:pt idx="21258">
                  <c:v>0.1</c:v>
                </c:pt>
                <c:pt idx="21259">
                  <c:v>0.18</c:v>
                </c:pt>
                <c:pt idx="21260">
                  <c:v>0.22</c:v>
                </c:pt>
                <c:pt idx="21261">
                  <c:v>0.26</c:v>
                </c:pt>
                <c:pt idx="21262">
                  <c:v>0.22</c:v>
                </c:pt>
                <c:pt idx="21263">
                  <c:v>0.1</c:v>
                </c:pt>
                <c:pt idx="21264">
                  <c:v>-0.06</c:v>
                </c:pt>
                <c:pt idx="21265">
                  <c:v>-0.14000000000000001</c:v>
                </c:pt>
                <c:pt idx="21266">
                  <c:v>-0.42</c:v>
                </c:pt>
                <c:pt idx="21267">
                  <c:v>-0.66</c:v>
                </c:pt>
                <c:pt idx="21268">
                  <c:v>-0.9</c:v>
                </c:pt>
                <c:pt idx="21269">
                  <c:v>-1.1000000000000001</c:v>
                </c:pt>
                <c:pt idx="21270">
                  <c:v>-1.3</c:v>
                </c:pt>
                <c:pt idx="21271">
                  <c:v>-1.38</c:v>
                </c:pt>
                <c:pt idx="21272">
                  <c:v>-1.5</c:v>
                </c:pt>
                <c:pt idx="21273">
                  <c:v>-1.5</c:v>
                </c:pt>
                <c:pt idx="21274">
                  <c:v>-1.46</c:v>
                </c:pt>
                <c:pt idx="21275">
                  <c:v>-1.42</c:v>
                </c:pt>
                <c:pt idx="21276">
                  <c:v>-1.3</c:v>
                </c:pt>
                <c:pt idx="21277">
                  <c:v>-1.18</c:v>
                </c:pt>
                <c:pt idx="21278">
                  <c:v>-0.94</c:v>
                </c:pt>
                <c:pt idx="21279">
                  <c:v>-0.74</c:v>
                </c:pt>
                <c:pt idx="21280">
                  <c:v>-0.54</c:v>
                </c:pt>
                <c:pt idx="21281">
                  <c:v>-0.42</c:v>
                </c:pt>
                <c:pt idx="21282">
                  <c:v>-0.26</c:v>
                </c:pt>
                <c:pt idx="21283">
                  <c:v>-0.18</c:v>
                </c:pt>
                <c:pt idx="21284">
                  <c:v>-0.14000000000000001</c:v>
                </c:pt>
                <c:pt idx="21285">
                  <c:v>-0.06</c:v>
                </c:pt>
                <c:pt idx="21286">
                  <c:v>-0.06</c:v>
                </c:pt>
                <c:pt idx="21287">
                  <c:v>-0.02</c:v>
                </c:pt>
                <c:pt idx="21288">
                  <c:v>-0.02</c:v>
                </c:pt>
                <c:pt idx="21289">
                  <c:v>-0.06</c:v>
                </c:pt>
                <c:pt idx="21290">
                  <c:v>-0.02</c:v>
                </c:pt>
                <c:pt idx="21291">
                  <c:v>0.02</c:v>
                </c:pt>
                <c:pt idx="21292">
                  <c:v>0.02</c:v>
                </c:pt>
                <c:pt idx="21293">
                  <c:v>0.18</c:v>
                </c:pt>
                <c:pt idx="21294">
                  <c:v>0.57999999999999996</c:v>
                </c:pt>
                <c:pt idx="21295">
                  <c:v>1.02</c:v>
                </c:pt>
                <c:pt idx="21296">
                  <c:v>1.66</c:v>
                </c:pt>
                <c:pt idx="21297">
                  <c:v>2.2200000000000002</c:v>
                </c:pt>
                <c:pt idx="21298">
                  <c:v>2.66</c:v>
                </c:pt>
                <c:pt idx="21299">
                  <c:v>3.18</c:v>
                </c:pt>
                <c:pt idx="21300">
                  <c:v>3.62</c:v>
                </c:pt>
                <c:pt idx="21301">
                  <c:v>4.0199999999999996</c:v>
                </c:pt>
                <c:pt idx="21302">
                  <c:v>4.22</c:v>
                </c:pt>
                <c:pt idx="21303">
                  <c:v>4.1399999999999997</c:v>
                </c:pt>
                <c:pt idx="21304">
                  <c:v>3.78</c:v>
                </c:pt>
                <c:pt idx="21305">
                  <c:v>3.34</c:v>
                </c:pt>
                <c:pt idx="21306">
                  <c:v>2.7</c:v>
                </c:pt>
                <c:pt idx="21307">
                  <c:v>2.06</c:v>
                </c:pt>
                <c:pt idx="21308">
                  <c:v>1.34</c:v>
                </c:pt>
                <c:pt idx="21309">
                  <c:v>0.7</c:v>
                </c:pt>
                <c:pt idx="21310">
                  <c:v>-0.1</c:v>
                </c:pt>
                <c:pt idx="21311">
                  <c:v>-0.82</c:v>
                </c:pt>
                <c:pt idx="21312">
                  <c:v>-1.42</c:v>
                </c:pt>
                <c:pt idx="21313">
                  <c:v>-1.74</c:v>
                </c:pt>
                <c:pt idx="21314">
                  <c:v>-1.9</c:v>
                </c:pt>
                <c:pt idx="21315">
                  <c:v>-1.94</c:v>
                </c:pt>
                <c:pt idx="21316">
                  <c:v>-1.9</c:v>
                </c:pt>
                <c:pt idx="21317">
                  <c:v>-1.86</c:v>
                </c:pt>
                <c:pt idx="21318">
                  <c:v>-1.86</c:v>
                </c:pt>
                <c:pt idx="21319">
                  <c:v>-1.82</c:v>
                </c:pt>
                <c:pt idx="21320">
                  <c:v>-1.7</c:v>
                </c:pt>
                <c:pt idx="21321">
                  <c:v>-1.5</c:v>
                </c:pt>
                <c:pt idx="21322">
                  <c:v>-1.22</c:v>
                </c:pt>
                <c:pt idx="21323">
                  <c:v>-1.06</c:v>
                </c:pt>
                <c:pt idx="21324">
                  <c:v>-0.94</c:v>
                </c:pt>
                <c:pt idx="21325">
                  <c:v>-0.74</c:v>
                </c:pt>
                <c:pt idx="21326">
                  <c:v>-0.7</c:v>
                </c:pt>
                <c:pt idx="21327">
                  <c:v>-0.54</c:v>
                </c:pt>
                <c:pt idx="21328">
                  <c:v>-0.38</c:v>
                </c:pt>
                <c:pt idx="21329">
                  <c:v>-0.3</c:v>
                </c:pt>
                <c:pt idx="21330">
                  <c:v>-0.26</c:v>
                </c:pt>
                <c:pt idx="21331">
                  <c:v>-0.22</c:v>
                </c:pt>
                <c:pt idx="21332">
                  <c:v>-0.18</c:v>
                </c:pt>
                <c:pt idx="21333">
                  <c:v>-0.06</c:v>
                </c:pt>
                <c:pt idx="21334">
                  <c:v>-0.1</c:v>
                </c:pt>
                <c:pt idx="21335">
                  <c:v>-0.06</c:v>
                </c:pt>
                <c:pt idx="21336">
                  <c:v>-0.1</c:v>
                </c:pt>
                <c:pt idx="21337">
                  <c:v>-0.1</c:v>
                </c:pt>
                <c:pt idx="21338">
                  <c:v>-0.06</c:v>
                </c:pt>
                <c:pt idx="21339">
                  <c:v>0.06</c:v>
                </c:pt>
                <c:pt idx="21340">
                  <c:v>0.14000000000000001</c:v>
                </c:pt>
                <c:pt idx="21341">
                  <c:v>0.26</c:v>
                </c:pt>
                <c:pt idx="21342">
                  <c:v>0.38</c:v>
                </c:pt>
                <c:pt idx="21343">
                  <c:v>0.5</c:v>
                </c:pt>
                <c:pt idx="21344">
                  <c:v>0.5</c:v>
                </c:pt>
                <c:pt idx="21345">
                  <c:v>0.57999999999999996</c:v>
                </c:pt>
                <c:pt idx="21346">
                  <c:v>0.66</c:v>
                </c:pt>
                <c:pt idx="21347">
                  <c:v>0.7</c:v>
                </c:pt>
                <c:pt idx="21348">
                  <c:v>0.62</c:v>
                </c:pt>
                <c:pt idx="21349">
                  <c:v>0.5</c:v>
                </c:pt>
                <c:pt idx="21350">
                  <c:v>0.26</c:v>
                </c:pt>
                <c:pt idx="21351">
                  <c:v>0.02</c:v>
                </c:pt>
                <c:pt idx="21352">
                  <c:v>-0.18</c:v>
                </c:pt>
                <c:pt idx="21353">
                  <c:v>-0.5</c:v>
                </c:pt>
                <c:pt idx="21354">
                  <c:v>-0.74</c:v>
                </c:pt>
                <c:pt idx="21355">
                  <c:v>-1.06</c:v>
                </c:pt>
                <c:pt idx="21356">
                  <c:v>-1.3</c:v>
                </c:pt>
                <c:pt idx="21357">
                  <c:v>-1.46</c:v>
                </c:pt>
                <c:pt idx="21358">
                  <c:v>-1.54</c:v>
                </c:pt>
                <c:pt idx="21359">
                  <c:v>-1.58</c:v>
                </c:pt>
                <c:pt idx="21360">
                  <c:v>-1.5</c:v>
                </c:pt>
                <c:pt idx="21361">
                  <c:v>-1.42</c:v>
                </c:pt>
                <c:pt idx="21362">
                  <c:v>-1.34</c:v>
                </c:pt>
                <c:pt idx="21363">
                  <c:v>-1.22</c:v>
                </c:pt>
                <c:pt idx="21364">
                  <c:v>-0.98</c:v>
                </c:pt>
                <c:pt idx="21365">
                  <c:v>-0.78</c:v>
                </c:pt>
                <c:pt idx="21366">
                  <c:v>-0.54</c:v>
                </c:pt>
                <c:pt idx="21367">
                  <c:v>-0.34</c:v>
                </c:pt>
                <c:pt idx="21368">
                  <c:v>-0.22</c:v>
                </c:pt>
                <c:pt idx="21369">
                  <c:v>-0.14000000000000001</c:v>
                </c:pt>
                <c:pt idx="21370">
                  <c:v>-0.14000000000000001</c:v>
                </c:pt>
                <c:pt idx="21371">
                  <c:v>-0.1</c:v>
                </c:pt>
                <c:pt idx="21372">
                  <c:v>-0.02</c:v>
                </c:pt>
                <c:pt idx="21373">
                  <c:v>0.06</c:v>
                </c:pt>
                <c:pt idx="21374">
                  <c:v>0.06</c:v>
                </c:pt>
                <c:pt idx="21375">
                  <c:v>0.1</c:v>
                </c:pt>
                <c:pt idx="21376">
                  <c:v>0.1</c:v>
                </c:pt>
                <c:pt idx="21377">
                  <c:v>0.1</c:v>
                </c:pt>
                <c:pt idx="21378">
                  <c:v>0.18</c:v>
                </c:pt>
                <c:pt idx="21379">
                  <c:v>0.22</c:v>
                </c:pt>
                <c:pt idx="21380">
                  <c:v>0.22</c:v>
                </c:pt>
                <c:pt idx="21381">
                  <c:v>0.3</c:v>
                </c:pt>
                <c:pt idx="21382">
                  <c:v>0.26</c:v>
                </c:pt>
                <c:pt idx="21383">
                  <c:v>0.3</c:v>
                </c:pt>
                <c:pt idx="21384">
                  <c:v>0.18</c:v>
                </c:pt>
                <c:pt idx="21385">
                  <c:v>0.22</c:v>
                </c:pt>
                <c:pt idx="21386">
                  <c:v>0.3</c:v>
                </c:pt>
                <c:pt idx="21387">
                  <c:v>0.3</c:v>
                </c:pt>
                <c:pt idx="21388">
                  <c:v>0.22</c:v>
                </c:pt>
                <c:pt idx="21389">
                  <c:v>0.3</c:v>
                </c:pt>
                <c:pt idx="21390">
                  <c:v>0.34</c:v>
                </c:pt>
                <c:pt idx="21391">
                  <c:v>0.42</c:v>
                </c:pt>
                <c:pt idx="21392">
                  <c:v>0.38</c:v>
                </c:pt>
                <c:pt idx="21393">
                  <c:v>0.34</c:v>
                </c:pt>
                <c:pt idx="21394">
                  <c:v>0.26</c:v>
                </c:pt>
                <c:pt idx="21395">
                  <c:v>0.26</c:v>
                </c:pt>
                <c:pt idx="21396">
                  <c:v>0.22</c:v>
                </c:pt>
                <c:pt idx="21397">
                  <c:v>0.22</c:v>
                </c:pt>
                <c:pt idx="21398">
                  <c:v>0.34</c:v>
                </c:pt>
                <c:pt idx="21399">
                  <c:v>0.62</c:v>
                </c:pt>
                <c:pt idx="21400">
                  <c:v>0.98</c:v>
                </c:pt>
                <c:pt idx="21401">
                  <c:v>1.34</c:v>
                </c:pt>
                <c:pt idx="21402">
                  <c:v>1.66</c:v>
                </c:pt>
                <c:pt idx="21403">
                  <c:v>2.1</c:v>
                </c:pt>
                <c:pt idx="21404">
                  <c:v>2.34</c:v>
                </c:pt>
                <c:pt idx="21405">
                  <c:v>2.7</c:v>
                </c:pt>
                <c:pt idx="21406">
                  <c:v>2.94</c:v>
                </c:pt>
                <c:pt idx="21407">
                  <c:v>3.18</c:v>
                </c:pt>
                <c:pt idx="21408">
                  <c:v>3.3</c:v>
                </c:pt>
                <c:pt idx="21409">
                  <c:v>3.34</c:v>
                </c:pt>
                <c:pt idx="21410">
                  <c:v>3.18</c:v>
                </c:pt>
                <c:pt idx="21411">
                  <c:v>2.94</c:v>
                </c:pt>
                <c:pt idx="21412">
                  <c:v>2.62</c:v>
                </c:pt>
                <c:pt idx="21413">
                  <c:v>2.06</c:v>
                </c:pt>
                <c:pt idx="21414">
                  <c:v>1.38</c:v>
                </c:pt>
                <c:pt idx="21415">
                  <c:v>0.66</c:v>
                </c:pt>
                <c:pt idx="21416">
                  <c:v>0.02</c:v>
                </c:pt>
                <c:pt idx="21417">
                  <c:v>-0.5</c:v>
                </c:pt>
                <c:pt idx="21418">
                  <c:v>-0.86</c:v>
                </c:pt>
                <c:pt idx="21419">
                  <c:v>-1.18</c:v>
                </c:pt>
                <c:pt idx="21420">
                  <c:v>-1.46</c:v>
                </c:pt>
                <c:pt idx="21421">
                  <c:v>-1.62</c:v>
                </c:pt>
                <c:pt idx="21422">
                  <c:v>-1.74</c:v>
                </c:pt>
                <c:pt idx="21423">
                  <c:v>-1.74</c:v>
                </c:pt>
                <c:pt idx="21424">
                  <c:v>-1.62</c:v>
                </c:pt>
                <c:pt idx="21425">
                  <c:v>-1.42</c:v>
                </c:pt>
                <c:pt idx="21426">
                  <c:v>-1.1399999999999999</c:v>
                </c:pt>
                <c:pt idx="21427">
                  <c:v>-0.9</c:v>
                </c:pt>
                <c:pt idx="21428">
                  <c:v>-0.78</c:v>
                </c:pt>
                <c:pt idx="21429">
                  <c:v>-0.66</c:v>
                </c:pt>
                <c:pt idx="21430">
                  <c:v>-0.57999999999999996</c:v>
                </c:pt>
                <c:pt idx="21431">
                  <c:v>-0.62</c:v>
                </c:pt>
                <c:pt idx="21432">
                  <c:v>-0.57999999999999996</c:v>
                </c:pt>
                <c:pt idx="21433">
                  <c:v>-0.57999999999999996</c:v>
                </c:pt>
                <c:pt idx="21434">
                  <c:v>-0.66</c:v>
                </c:pt>
                <c:pt idx="21435">
                  <c:v>-0.7</c:v>
                </c:pt>
                <c:pt idx="21436">
                  <c:v>-0.74</c:v>
                </c:pt>
                <c:pt idx="21437">
                  <c:v>-0.7</c:v>
                </c:pt>
                <c:pt idx="21438">
                  <c:v>-0.62</c:v>
                </c:pt>
                <c:pt idx="21439">
                  <c:v>-0.5</c:v>
                </c:pt>
                <c:pt idx="21440">
                  <c:v>-0.5</c:v>
                </c:pt>
                <c:pt idx="21441">
                  <c:v>-0.46</c:v>
                </c:pt>
                <c:pt idx="21442">
                  <c:v>-0.38</c:v>
                </c:pt>
                <c:pt idx="21443">
                  <c:v>-0.34</c:v>
                </c:pt>
                <c:pt idx="21444">
                  <c:v>-0.34</c:v>
                </c:pt>
                <c:pt idx="21445">
                  <c:v>-0.22</c:v>
                </c:pt>
                <c:pt idx="21446">
                  <c:v>-0.26</c:v>
                </c:pt>
                <c:pt idx="21447">
                  <c:v>-0.22</c:v>
                </c:pt>
                <c:pt idx="21448">
                  <c:v>-0.3</c:v>
                </c:pt>
                <c:pt idx="21449">
                  <c:v>-0.22</c:v>
                </c:pt>
                <c:pt idx="21450">
                  <c:v>-0.02</c:v>
                </c:pt>
                <c:pt idx="21451">
                  <c:v>0.06</c:v>
                </c:pt>
                <c:pt idx="21452">
                  <c:v>0.1</c:v>
                </c:pt>
                <c:pt idx="21453">
                  <c:v>0.14000000000000001</c:v>
                </c:pt>
                <c:pt idx="21454">
                  <c:v>0.1</c:v>
                </c:pt>
                <c:pt idx="21455">
                  <c:v>0.02</c:v>
                </c:pt>
                <c:pt idx="21456">
                  <c:v>-0.14000000000000001</c:v>
                </c:pt>
                <c:pt idx="21457">
                  <c:v>-0.3</c:v>
                </c:pt>
                <c:pt idx="21458">
                  <c:v>-0.46</c:v>
                </c:pt>
                <c:pt idx="21459">
                  <c:v>-0.78</c:v>
                </c:pt>
                <c:pt idx="21460">
                  <c:v>-0.94</c:v>
                </c:pt>
                <c:pt idx="21461">
                  <c:v>-1.1399999999999999</c:v>
                </c:pt>
                <c:pt idx="21462">
                  <c:v>-1.22</c:v>
                </c:pt>
                <c:pt idx="21463">
                  <c:v>-1.38</c:v>
                </c:pt>
                <c:pt idx="21464">
                  <c:v>-1.46</c:v>
                </c:pt>
                <c:pt idx="21465">
                  <c:v>-1.5</c:v>
                </c:pt>
                <c:pt idx="21466">
                  <c:v>-1.46</c:v>
                </c:pt>
                <c:pt idx="21467">
                  <c:v>-1.42</c:v>
                </c:pt>
                <c:pt idx="21468">
                  <c:v>-1.26</c:v>
                </c:pt>
                <c:pt idx="21469">
                  <c:v>-1.1000000000000001</c:v>
                </c:pt>
                <c:pt idx="21470">
                  <c:v>-0.86</c:v>
                </c:pt>
                <c:pt idx="21471">
                  <c:v>-0.66</c:v>
                </c:pt>
                <c:pt idx="21472">
                  <c:v>-0.5</c:v>
                </c:pt>
                <c:pt idx="21473">
                  <c:v>-0.34</c:v>
                </c:pt>
                <c:pt idx="21474">
                  <c:v>-0.26</c:v>
                </c:pt>
                <c:pt idx="21475">
                  <c:v>-0.1</c:v>
                </c:pt>
                <c:pt idx="21476">
                  <c:v>-0.02</c:v>
                </c:pt>
                <c:pt idx="21477">
                  <c:v>0.06</c:v>
                </c:pt>
                <c:pt idx="21478">
                  <c:v>0.06</c:v>
                </c:pt>
                <c:pt idx="21479">
                  <c:v>0.06</c:v>
                </c:pt>
                <c:pt idx="21480">
                  <c:v>0.06</c:v>
                </c:pt>
                <c:pt idx="21481">
                  <c:v>0.14000000000000001</c:v>
                </c:pt>
                <c:pt idx="21482">
                  <c:v>0.18</c:v>
                </c:pt>
                <c:pt idx="21483">
                  <c:v>0.5</c:v>
                </c:pt>
                <c:pt idx="21484">
                  <c:v>0.98</c:v>
                </c:pt>
                <c:pt idx="21485">
                  <c:v>1.5</c:v>
                </c:pt>
                <c:pt idx="21486">
                  <c:v>1.94</c:v>
                </c:pt>
                <c:pt idx="21487">
                  <c:v>2.46</c:v>
                </c:pt>
                <c:pt idx="21488">
                  <c:v>2.86</c:v>
                </c:pt>
                <c:pt idx="21489">
                  <c:v>3.22</c:v>
                </c:pt>
                <c:pt idx="21490">
                  <c:v>3.5</c:v>
                </c:pt>
                <c:pt idx="21491">
                  <c:v>3.7</c:v>
                </c:pt>
                <c:pt idx="21492">
                  <c:v>3.82</c:v>
                </c:pt>
                <c:pt idx="21493">
                  <c:v>3.9</c:v>
                </c:pt>
                <c:pt idx="21494">
                  <c:v>3.66</c:v>
                </c:pt>
                <c:pt idx="21495">
                  <c:v>3.18</c:v>
                </c:pt>
                <c:pt idx="21496">
                  <c:v>2.46</c:v>
                </c:pt>
                <c:pt idx="21497">
                  <c:v>1.74</c:v>
                </c:pt>
                <c:pt idx="21498">
                  <c:v>1.1000000000000001</c:v>
                </c:pt>
                <c:pt idx="21499">
                  <c:v>0.46</c:v>
                </c:pt>
                <c:pt idx="21500">
                  <c:v>-0.14000000000000001</c:v>
                </c:pt>
                <c:pt idx="21501">
                  <c:v>-0.54</c:v>
                </c:pt>
                <c:pt idx="21502">
                  <c:v>-0.94</c:v>
                </c:pt>
                <c:pt idx="21503">
                  <c:v>-1.26</c:v>
                </c:pt>
                <c:pt idx="21504">
                  <c:v>-1.54</c:v>
                </c:pt>
                <c:pt idx="21505">
                  <c:v>-1.74</c:v>
                </c:pt>
                <c:pt idx="21506">
                  <c:v>-1.86</c:v>
                </c:pt>
                <c:pt idx="21507">
                  <c:v>-1.86</c:v>
                </c:pt>
                <c:pt idx="21508">
                  <c:v>-1.82</c:v>
                </c:pt>
                <c:pt idx="21509">
                  <c:v>-1.78</c:v>
                </c:pt>
                <c:pt idx="21510">
                  <c:v>-1.66</c:v>
                </c:pt>
                <c:pt idx="21511">
                  <c:v>-1.58</c:v>
                </c:pt>
                <c:pt idx="21512">
                  <c:v>-1.46</c:v>
                </c:pt>
                <c:pt idx="21513">
                  <c:v>-1.34</c:v>
                </c:pt>
                <c:pt idx="21514">
                  <c:v>-1.02</c:v>
                </c:pt>
                <c:pt idx="21515">
                  <c:v>-0.86</c:v>
                </c:pt>
                <c:pt idx="21516">
                  <c:v>-0.74</c:v>
                </c:pt>
                <c:pt idx="21517">
                  <c:v>-0.66</c:v>
                </c:pt>
                <c:pt idx="21518">
                  <c:v>-0.46</c:v>
                </c:pt>
                <c:pt idx="21519">
                  <c:v>-0.34</c:v>
                </c:pt>
                <c:pt idx="21520">
                  <c:v>-0.22</c:v>
                </c:pt>
                <c:pt idx="21521">
                  <c:v>-0.14000000000000001</c:v>
                </c:pt>
                <c:pt idx="21522">
                  <c:v>0.02</c:v>
                </c:pt>
                <c:pt idx="21523">
                  <c:v>-0.06</c:v>
                </c:pt>
                <c:pt idx="21524">
                  <c:v>-0.06</c:v>
                </c:pt>
                <c:pt idx="21525">
                  <c:v>-0.02</c:v>
                </c:pt>
                <c:pt idx="21526">
                  <c:v>-0.02</c:v>
                </c:pt>
                <c:pt idx="21527">
                  <c:v>-0.02</c:v>
                </c:pt>
                <c:pt idx="21528">
                  <c:v>0.06</c:v>
                </c:pt>
                <c:pt idx="21529">
                  <c:v>0.06</c:v>
                </c:pt>
                <c:pt idx="21530">
                  <c:v>0.14000000000000001</c:v>
                </c:pt>
                <c:pt idx="21531">
                  <c:v>0.18</c:v>
                </c:pt>
                <c:pt idx="21532">
                  <c:v>0.22</c:v>
                </c:pt>
                <c:pt idx="21533">
                  <c:v>0.3</c:v>
                </c:pt>
                <c:pt idx="21534">
                  <c:v>0.38</c:v>
                </c:pt>
                <c:pt idx="21535">
                  <c:v>0.5</c:v>
                </c:pt>
                <c:pt idx="21536">
                  <c:v>0.57999999999999996</c:v>
                </c:pt>
                <c:pt idx="21537">
                  <c:v>0.57999999999999996</c:v>
                </c:pt>
                <c:pt idx="21538">
                  <c:v>0.5</c:v>
                </c:pt>
                <c:pt idx="21539">
                  <c:v>0.3</c:v>
                </c:pt>
                <c:pt idx="21540">
                  <c:v>0.06</c:v>
                </c:pt>
                <c:pt idx="21541">
                  <c:v>-0.14000000000000001</c:v>
                </c:pt>
                <c:pt idx="21542">
                  <c:v>-0.42</c:v>
                </c:pt>
                <c:pt idx="21543">
                  <c:v>-0.57999999999999996</c:v>
                </c:pt>
                <c:pt idx="21544">
                  <c:v>-0.74</c:v>
                </c:pt>
                <c:pt idx="21545">
                  <c:v>-0.94</c:v>
                </c:pt>
                <c:pt idx="21546">
                  <c:v>-1.1000000000000001</c:v>
                </c:pt>
                <c:pt idx="21547">
                  <c:v>-1.34</c:v>
                </c:pt>
                <c:pt idx="21548">
                  <c:v>-1.5</c:v>
                </c:pt>
                <c:pt idx="21549">
                  <c:v>-1.5</c:v>
                </c:pt>
                <c:pt idx="21550">
                  <c:v>-1.46</c:v>
                </c:pt>
                <c:pt idx="21551">
                  <c:v>-1.34</c:v>
                </c:pt>
                <c:pt idx="21552">
                  <c:v>-1.26</c:v>
                </c:pt>
                <c:pt idx="21553">
                  <c:v>-1.06</c:v>
                </c:pt>
                <c:pt idx="21554">
                  <c:v>-0.9</c:v>
                </c:pt>
                <c:pt idx="21555">
                  <c:v>-0.78</c:v>
                </c:pt>
                <c:pt idx="21556">
                  <c:v>-0.66</c:v>
                </c:pt>
                <c:pt idx="21557">
                  <c:v>-0.5</c:v>
                </c:pt>
                <c:pt idx="21558">
                  <c:v>-0.46</c:v>
                </c:pt>
                <c:pt idx="21559">
                  <c:v>-0.34</c:v>
                </c:pt>
                <c:pt idx="21560">
                  <c:v>-0.22</c:v>
                </c:pt>
                <c:pt idx="21561">
                  <c:v>-0.18</c:v>
                </c:pt>
                <c:pt idx="21562">
                  <c:v>-0.1</c:v>
                </c:pt>
                <c:pt idx="21563">
                  <c:v>-0.02</c:v>
                </c:pt>
                <c:pt idx="21564">
                  <c:v>0.06</c:v>
                </c:pt>
                <c:pt idx="21565">
                  <c:v>0.14000000000000001</c:v>
                </c:pt>
                <c:pt idx="21566">
                  <c:v>0.14000000000000001</c:v>
                </c:pt>
                <c:pt idx="21567">
                  <c:v>0.18</c:v>
                </c:pt>
                <c:pt idx="21568">
                  <c:v>0.18</c:v>
                </c:pt>
                <c:pt idx="21569">
                  <c:v>0.22</c:v>
                </c:pt>
                <c:pt idx="21570">
                  <c:v>0.22</c:v>
                </c:pt>
                <c:pt idx="21571">
                  <c:v>0.26</c:v>
                </c:pt>
                <c:pt idx="21572">
                  <c:v>0.26</c:v>
                </c:pt>
                <c:pt idx="21573">
                  <c:v>0.18</c:v>
                </c:pt>
                <c:pt idx="21574">
                  <c:v>0.18</c:v>
                </c:pt>
                <c:pt idx="21575">
                  <c:v>0.22</c:v>
                </c:pt>
                <c:pt idx="21576">
                  <c:v>0.18</c:v>
                </c:pt>
                <c:pt idx="21577">
                  <c:v>0.18</c:v>
                </c:pt>
                <c:pt idx="21578">
                  <c:v>0.18</c:v>
                </c:pt>
                <c:pt idx="21579">
                  <c:v>0.3</c:v>
                </c:pt>
                <c:pt idx="21580">
                  <c:v>0.34</c:v>
                </c:pt>
                <c:pt idx="21581">
                  <c:v>0.34</c:v>
                </c:pt>
                <c:pt idx="21582">
                  <c:v>0.34</c:v>
                </c:pt>
                <c:pt idx="21583">
                  <c:v>0.42</c:v>
                </c:pt>
                <c:pt idx="21584">
                  <c:v>0.46</c:v>
                </c:pt>
                <c:pt idx="21585">
                  <c:v>0.62</c:v>
                </c:pt>
                <c:pt idx="21586">
                  <c:v>0.74</c:v>
                </c:pt>
                <c:pt idx="21587">
                  <c:v>1.02</c:v>
                </c:pt>
                <c:pt idx="21588">
                  <c:v>1.26</c:v>
                </c:pt>
                <c:pt idx="21589">
                  <c:v>1.58</c:v>
                </c:pt>
                <c:pt idx="21590">
                  <c:v>1.86</c:v>
                </c:pt>
                <c:pt idx="21591">
                  <c:v>2.1800000000000002</c:v>
                </c:pt>
                <c:pt idx="21592">
                  <c:v>2.46</c:v>
                </c:pt>
                <c:pt idx="21593">
                  <c:v>2.82</c:v>
                </c:pt>
                <c:pt idx="21594">
                  <c:v>3.06</c:v>
                </c:pt>
                <c:pt idx="21595">
                  <c:v>3.18</c:v>
                </c:pt>
                <c:pt idx="21596">
                  <c:v>3.18</c:v>
                </c:pt>
                <c:pt idx="21597">
                  <c:v>3.14</c:v>
                </c:pt>
                <c:pt idx="21598">
                  <c:v>2.74</c:v>
                </c:pt>
                <c:pt idx="21599">
                  <c:v>2.2200000000000002</c:v>
                </c:pt>
                <c:pt idx="21600">
                  <c:v>1.62</c:v>
                </c:pt>
                <c:pt idx="21601">
                  <c:v>1.02</c:v>
                </c:pt>
                <c:pt idx="21602">
                  <c:v>0.42</c:v>
                </c:pt>
                <c:pt idx="21603">
                  <c:v>-0.18</c:v>
                </c:pt>
                <c:pt idx="21604">
                  <c:v>-0.7</c:v>
                </c:pt>
                <c:pt idx="21605">
                  <c:v>-1.06</c:v>
                </c:pt>
                <c:pt idx="21606">
                  <c:v>-1.26</c:v>
                </c:pt>
                <c:pt idx="21607">
                  <c:v>-1.5</c:v>
                </c:pt>
                <c:pt idx="21608">
                  <c:v>-1.58</c:v>
                </c:pt>
                <c:pt idx="21609">
                  <c:v>-1.54</c:v>
                </c:pt>
                <c:pt idx="21610">
                  <c:v>-1.38</c:v>
                </c:pt>
                <c:pt idx="21611">
                  <c:v>-1.22</c:v>
                </c:pt>
                <c:pt idx="21612">
                  <c:v>-1.02</c:v>
                </c:pt>
                <c:pt idx="21613">
                  <c:v>-0.86</c:v>
                </c:pt>
                <c:pt idx="21614">
                  <c:v>-0.7</c:v>
                </c:pt>
                <c:pt idx="21615">
                  <c:v>-0.66</c:v>
                </c:pt>
                <c:pt idx="21616">
                  <c:v>-0.66</c:v>
                </c:pt>
                <c:pt idx="21617">
                  <c:v>-0.66</c:v>
                </c:pt>
                <c:pt idx="21618">
                  <c:v>-0.66</c:v>
                </c:pt>
                <c:pt idx="21619">
                  <c:v>-0.66</c:v>
                </c:pt>
                <c:pt idx="21620">
                  <c:v>-0.7</c:v>
                </c:pt>
                <c:pt idx="21621">
                  <c:v>-0.66</c:v>
                </c:pt>
                <c:pt idx="21622">
                  <c:v>-0.57999999999999996</c:v>
                </c:pt>
                <c:pt idx="21623">
                  <c:v>-0.54</c:v>
                </c:pt>
                <c:pt idx="21624">
                  <c:v>-0.46</c:v>
                </c:pt>
                <c:pt idx="21625">
                  <c:v>-0.42</c:v>
                </c:pt>
                <c:pt idx="21626">
                  <c:v>-0.34</c:v>
                </c:pt>
                <c:pt idx="21627">
                  <c:v>-0.3</c:v>
                </c:pt>
                <c:pt idx="21628">
                  <c:v>-0.34</c:v>
                </c:pt>
                <c:pt idx="21629">
                  <c:v>-0.3</c:v>
                </c:pt>
                <c:pt idx="21630">
                  <c:v>-0.26</c:v>
                </c:pt>
                <c:pt idx="21631">
                  <c:v>-0.26</c:v>
                </c:pt>
                <c:pt idx="21632">
                  <c:v>-0.18</c:v>
                </c:pt>
                <c:pt idx="21633">
                  <c:v>-0.14000000000000001</c:v>
                </c:pt>
                <c:pt idx="21634">
                  <c:v>-0.14000000000000001</c:v>
                </c:pt>
                <c:pt idx="21635">
                  <c:v>-0.1</c:v>
                </c:pt>
                <c:pt idx="21636">
                  <c:v>-0.06</c:v>
                </c:pt>
                <c:pt idx="21637">
                  <c:v>0.06</c:v>
                </c:pt>
                <c:pt idx="21638">
                  <c:v>0.02</c:v>
                </c:pt>
                <c:pt idx="21639">
                  <c:v>0.1</c:v>
                </c:pt>
                <c:pt idx="21640">
                  <c:v>0.06</c:v>
                </c:pt>
                <c:pt idx="21641">
                  <c:v>0.06</c:v>
                </c:pt>
                <c:pt idx="21642">
                  <c:v>-0.14000000000000001</c:v>
                </c:pt>
                <c:pt idx="21643">
                  <c:v>-0.22</c:v>
                </c:pt>
                <c:pt idx="21644">
                  <c:v>-0.34</c:v>
                </c:pt>
                <c:pt idx="21645">
                  <c:v>-0.57999999999999996</c:v>
                </c:pt>
                <c:pt idx="21646">
                  <c:v>-0.7</c:v>
                </c:pt>
                <c:pt idx="21647">
                  <c:v>-0.9</c:v>
                </c:pt>
                <c:pt idx="21648">
                  <c:v>-1.1000000000000001</c:v>
                </c:pt>
                <c:pt idx="21649">
                  <c:v>-1.22</c:v>
                </c:pt>
                <c:pt idx="21650">
                  <c:v>-1.42</c:v>
                </c:pt>
                <c:pt idx="21651">
                  <c:v>-1.54</c:v>
                </c:pt>
                <c:pt idx="21652">
                  <c:v>-1.54</c:v>
                </c:pt>
                <c:pt idx="21653">
                  <c:v>-1.5</c:v>
                </c:pt>
                <c:pt idx="21654">
                  <c:v>-1.38</c:v>
                </c:pt>
                <c:pt idx="21655">
                  <c:v>-1.18</c:v>
                </c:pt>
                <c:pt idx="21656">
                  <c:v>-1.02</c:v>
                </c:pt>
                <c:pt idx="21657">
                  <c:v>-0.78</c:v>
                </c:pt>
                <c:pt idx="21658">
                  <c:v>-0.57999999999999996</c:v>
                </c:pt>
                <c:pt idx="21659">
                  <c:v>-0.42</c:v>
                </c:pt>
                <c:pt idx="21660">
                  <c:v>-0.26</c:v>
                </c:pt>
                <c:pt idx="21661">
                  <c:v>-0.06</c:v>
                </c:pt>
                <c:pt idx="21662">
                  <c:v>-0.02</c:v>
                </c:pt>
                <c:pt idx="21663">
                  <c:v>0.1</c:v>
                </c:pt>
                <c:pt idx="21664">
                  <c:v>0.1</c:v>
                </c:pt>
                <c:pt idx="21665">
                  <c:v>0.1</c:v>
                </c:pt>
                <c:pt idx="21666">
                  <c:v>0.1</c:v>
                </c:pt>
                <c:pt idx="21667">
                  <c:v>0.06</c:v>
                </c:pt>
                <c:pt idx="21668">
                  <c:v>0.02</c:v>
                </c:pt>
                <c:pt idx="21669">
                  <c:v>0.02</c:v>
                </c:pt>
                <c:pt idx="21670">
                  <c:v>0.02</c:v>
                </c:pt>
                <c:pt idx="21671">
                  <c:v>0.06</c:v>
                </c:pt>
                <c:pt idx="21672">
                  <c:v>0.1</c:v>
                </c:pt>
                <c:pt idx="21673">
                  <c:v>0.14000000000000001</c:v>
                </c:pt>
                <c:pt idx="21674">
                  <c:v>0.3</c:v>
                </c:pt>
                <c:pt idx="21675">
                  <c:v>0.62</c:v>
                </c:pt>
                <c:pt idx="21676">
                  <c:v>0.98</c:v>
                </c:pt>
                <c:pt idx="21677">
                  <c:v>1.42</c:v>
                </c:pt>
                <c:pt idx="21678">
                  <c:v>1.78</c:v>
                </c:pt>
                <c:pt idx="21679">
                  <c:v>2.1800000000000002</c:v>
                </c:pt>
                <c:pt idx="21680">
                  <c:v>2.46</c:v>
                </c:pt>
                <c:pt idx="21681">
                  <c:v>2.9</c:v>
                </c:pt>
                <c:pt idx="21682">
                  <c:v>3.22</c:v>
                </c:pt>
                <c:pt idx="21683">
                  <c:v>3.62</c:v>
                </c:pt>
                <c:pt idx="21684">
                  <c:v>3.82</c:v>
                </c:pt>
                <c:pt idx="21685">
                  <c:v>3.82</c:v>
                </c:pt>
                <c:pt idx="21686">
                  <c:v>3.54</c:v>
                </c:pt>
                <c:pt idx="21687">
                  <c:v>3.26</c:v>
                </c:pt>
                <c:pt idx="21688">
                  <c:v>2.82</c:v>
                </c:pt>
                <c:pt idx="21689">
                  <c:v>2.42</c:v>
                </c:pt>
                <c:pt idx="21690">
                  <c:v>1.86</c:v>
                </c:pt>
                <c:pt idx="21691">
                  <c:v>1.22</c:v>
                </c:pt>
                <c:pt idx="21692">
                  <c:v>0.5</c:v>
                </c:pt>
                <c:pt idx="21693">
                  <c:v>-0.22</c:v>
                </c:pt>
                <c:pt idx="21694">
                  <c:v>-0.82</c:v>
                </c:pt>
                <c:pt idx="21695">
                  <c:v>-1.26</c:v>
                </c:pt>
                <c:pt idx="21696">
                  <c:v>-1.62</c:v>
                </c:pt>
                <c:pt idx="21697">
                  <c:v>-1.86</c:v>
                </c:pt>
                <c:pt idx="21698">
                  <c:v>-2.06</c:v>
                </c:pt>
                <c:pt idx="21699">
                  <c:v>-2.06</c:v>
                </c:pt>
                <c:pt idx="21700">
                  <c:v>-1.98</c:v>
                </c:pt>
                <c:pt idx="21701">
                  <c:v>-1.82</c:v>
                </c:pt>
                <c:pt idx="21702">
                  <c:v>-1.54</c:v>
                </c:pt>
                <c:pt idx="21703">
                  <c:v>-1.26</c:v>
                </c:pt>
                <c:pt idx="21704">
                  <c:v>-0.98</c:v>
                </c:pt>
                <c:pt idx="21705">
                  <c:v>-0.82</c:v>
                </c:pt>
                <c:pt idx="21706">
                  <c:v>-0.66</c:v>
                </c:pt>
                <c:pt idx="21707">
                  <c:v>-0.5</c:v>
                </c:pt>
                <c:pt idx="21708">
                  <c:v>-0.42</c:v>
                </c:pt>
                <c:pt idx="21709">
                  <c:v>-0.38</c:v>
                </c:pt>
                <c:pt idx="21710">
                  <c:v>-0.38</c:v>
                </c:pt>
                <c:pt idx="21711">
                  <c:v>-0.42</c:v>
                </c:pt>
                <c:pt idx="21712">
                  <c:v>-0.5</c:v>
                </c:pt>
                <c:pt idx="21713">
                  <c:v>-0.46</c:v>
                </c:pt>
                <c:pt idx="21714">
                  <c:v>-0.46</c:v>
                </c:pt>
                <c:pt idx="21715">
                  <c:v>-0.5</c:v>
                </c:pt>
                <c:pt idx="21716">
                  <c:v>-0.46</c:v>
                </c:pt>
                <c:pt idx="21717">
                  <c:v>-0.42</c:v>
                </c:pt>
                <c:pt idx="21718">
                  <c:v>-0.38</c:v>
                </c:pt>
                <c:pt idx="21719">
                  <c:v>-0.22</c:v>
                </c:pt>
                <c:pt idx="21720">
                  <c:v>-0.14000000000000001</c:v>
                </c:pt>
                <c:pt idx="21721">
                  <c:v>-0.06</c:v>
                </c:pt>
                <c:pt idx="21722">
                  <c:v>-0.06</c:v>
                </c:pt>
                <c:pt idx="21723">
                  <c:v>0.06</c:v>
                </c:pt>
                <c:pt idx="21724">
                  <c:v>0.06</c:v>
                </c:pt>
                <c:pt idx="21725">
                  <c:v>0.1</c:v>
                </c:pt>
                <c:pt idx="21726">
                  <c:v>0.26</c:v>
                </c:pt>
                <c:pt idx="21727">
                  <c:v>0.34</c:v>
                </c:pt>
                <c:pt idx="21728">
                  <c:v>0.38</c:v>
                </c:pt>
                <c:pt idx="21729">
                  <c:v>0.38</c:v>
                </c:pt>
                <c:pt idx="21730">
                  <c:v>0.34</c:v>
                </c:pt>
                <c:pt idx="21731">
                  <c:v>0.26</c:v>
                </c:pt>
                <c:pt idx="21732">
                  <c:v>0.1</c:v>
                </c:pt>
                <c:pt idx="21733">
                  <c:v>-0.1</c:v>
                </c:pt>
                <c:pt idx="21734">
                  <c:v>-0.26</c:v>
                </c:pt>
                <c:pt idx="21735">
                  <c:v>-0.5</c:v>
                </c:pt>
                <c:pt idx="21736">
                  <c:v>-0.7</c:v>
                </c:pt>
                <c:pt idx="21737">
                  <c:v>-1.02</c:v>
                </c:pt>
                <c:pt idx="21738">
                  <c:v>-1.26</c:v>
                </c:pt>
                <c:pt idx="21739">
                  <c:v>-1.42</c:v>
                </c:pt>
                <c:pt idx="21740">
                  <c:v>-1.46</c:v>
                </c:pt>
                <c:pt idx="21741">
                  <c:v>-1.54</c:v>
                </c:pt>
                <c:pt idx="21742">
                  <c:v>-1.58</c:v>
                </c:pt>
                <c:pt idx="21743">
                  <c:v>-1.54</c:v>
                </c:pt>
                <c:pt idx="21744">
                  <c:v>-1.46</c:v>
                </c:pt>
                <c:pt idx="21745">
                  <c:v>-1.22</c:v>
                </c:pt>
                <c:pt idx="21746">
                  <c:v>-1.1399999999999999</c:v>
                </c:pt>
                <c:pt idx="21747">
                  <c:v>-0.9</c:v>
                </c:pt>
                <c:pt idx="21748">
                  <c:v>-0.7</c:v>
                </c:pt>
                <c:pt idx="21749">
                  <c:v>-0.46</c:v>
                </c:pt>
                <c:pt idx="21750">
                  <c:v>-0.3</c:v>
                </c:pt>
                <c:pt idx="21751">
                  <c:v>-0.14000000000000001</c:v>
                </c:pt>
                <c:pt idx="21752">
                  <c:v>-0.1</c:v>
                </c:pt>
                <c:pt idx="21753">
                  <c:v>0.02</c:v>
                </c:pt>
                <c:pt idx="21754">
                  <c:v>0.06</c:v>
                </c:pt>
                <c:pt idx="21755">
                  <c:v>0.06</c:v>
                </c:pt>
                <c:pt idx="21756">
                  <c:v>0.02</c:v>
                </c:pt>
                <c:pt idx="21757">
                  <c:v>-0.06</c:v>
                </c:pt>
                <c:pt idx="21758">
                  <c:v>-0.02</c:v>
                </c:pt>
                <c:pt idx="21759">
                  <c:v>-0.1</c:v>
                </c:pt>
                <c:pt idx="21760">
                  <c:v>-0.1</c:v>
                </c:pt>
                <c:pt idx="21761">
                  <c:v>-0.02</c:v>
                </c:pt>
                <c:pt idx="21762">
                  <c:v>-0.02</c:v>
                </c:pt>
                <c:pt idx="21763">
                  <c:v>-0.02</c:v>
                </c:pt>
                <c:pt idx="21764">
                  <c:v>0.02</c:v>
                </c:pt>
                <c:pt idx="21765">
                  <c:v>0.06</c:v>
                </c:pt>
                <c:pt idx="21766">
                  <c:v>0.14000000000000001</c:v>
                </c:pt>
                <c:pt idx="21767">
                  <c:v>0.3</c:v>
                </c:pt>
                <c:pt idx="21768">
                  <c:v>0.3</c:v>
                </c:pt>
                <c:pt idx="21769">
                  <c:v>0.38</c:v>
                </c:pt>
                <c:pt idx="21770">
                  <c:v>0.46</c:v>
                </c:pt>
                <c:pt idx="21771">
                  <c:v>0.7</c:v>
                </c:pt>
                <c:pt idx="21772">
                  <c:v>0.94</c:v>
                </c:pt>
                <c:pt idx="21773">
                  <c:v>1.22</c:v>
                </c:pt>
                <c:pt idx="21774">
                  <c:v>1.5</c:v>
                </c:pt>
                <c:pt idx="21775">
                  <c:v>1.86</c:v>
                </c:pt>
                <c:pt idx="21776">
                  <c:v>2.1</c:v>
                </c:pt>
                <c:pt idx="21777">
                  <c:v>2.42</c:v>
                </c:pt>
                <c:pt idx="21778">
                  <c:v>2.54</c:v>
                </c:pt>
                <c:pt idx="21779">
                  <c:v>2.5</c:v>
                </c:pt>
                <c:pt idx="21780">
                  <c:v>2.42</c:v>
                </c:pt>
                <c:pt idx="21781">
                  <c:v>2.2999999999999998</c:v>
                </c:pt>
                <c:pt idx="21782">
                  <c:v>1.94</c:v>
                </c:pt>
                <c:pt idx="21783">
                  <c:v>1.46</c:v>
                </c:pt>
                <c:pt idx="21784">
                  <c:v>0.86</c:v>
                </c:pt>
                <c:pt idx="21785">
                  <c:v>0.26</c:v>
                </c:pt>
                <c:pt idx="21786">
                  <c:v>-0.34</c:v>
                </c:pt>
                <c:pt idx="21787">
                  <c:v>-0.66</c:v>
                </c:pt>
                <c:pt idx="21788">
                  <c:v>-0.98</c:v>
                </c:pt>
                <c:pt idx="21789">
                  <c:v>-1.06</c:v>
                </c:pt>
                <c:pt idx="21790">
                  <c:v>-1.02</c:v>
                </c:pt>
                <c:pt idx="21791">
                  <c:v>-0.9</c:v>
                </c:pt>
                <c:pt idx="21792">
                  <c:v>-0.82</c:v>
                </c:pt>
                <c:pt idx="21793">
                  <c:v>-0.7</c:v>
                </c:pt>
                <c:pt idx="21794">
                  <c:v>-0.46</c:v>
                </c:pt>
                <c:pt idx="21795">
                  <c:v>-0.22</c:v>
                </c:pt>
                <c:pt idx="21796">
                  <c:v>-0.02</c:v>
                </c:pt>
                <c:pt idx="21797">
                  <c:v>0.06</c:v>
                </c:pt>
                <c:pt idx="21798">
                  <c:v>-0.1</c:v>
                </c:pt>
                <c:pt idx="21799">
                  <c:v>-0.1</c:v>
                </c:pt>
                <c:pt idx="21800">
                  <c:v>-0.26</c:v>
                </c:pt>
                <c:pt idx="21801">
                  <c:v>-0.34</c:v>
                </c:pt>
                <c:pt idx="21802">
                  <c:v>-0.42</c:v>
                </c:pt>
                <c:pt idx="21803">
                  <c:v>-0.46</c:v>
                </c:pt>
                <c:pt idx="21804">
                  <c:v>-0.46</c:v>
                </c:pt>
                <c:pt idx="21805">
                  <c:v>-0.38</c:v>
                </c:pt>
                <c:pt idx="21806">
                  <c:v>-0.3</c:v>
                </c:pt>
                <c:pt idx="21807">
                  <c:v>-0.14000000000000001</c:v>
                </c:pt>
                <c:pt idx="21808">
                  <c:v>-0.1</c:v>
                </c:pt>
                <c:pt idx="21809">
                  <c:v>-0.02</c:v>
                </c:pt>
                <c:pt idx="21810">
                  <c:v>0.06</c:v>
                </c:pt>
                <c:pt idx="21811">
                  <c:v>0.1</c:v>
                </c:pt>
                <c:pt idx="21812">
                  <c:v>0.06</c:v>
                </c:pt>
                <c:pt idx="21813">
                  <c:v>0.06</c:v>
                </c:pt>
                <c:pt idx="21814">
                  <c:v>0.06</c:v>
                </c:pt>
                <c:pt idx="21815">
                  <c:v>0.14000000000000001</c:v>
                </c:pt>
                <c:pt idx="21816">
                  <c:v>0.14000000000000001</c:v>
                </c:pt>
                <c:pt idx="21817">
                  <c:v>0.14000000000000001</c:v>
                </c:pt>
                <c:pt idx="21818">
                  <c:v>0.18</c:v>
                </c:pt>
                <c:pt idx="21819">
                  <c:v>0.26</c:v>
                </c:pt>
                <c:pt idx="21820">
                  <c:v>0.34</c:v>
                </c:pt>
                <c:pt idx="21821">
                  <c:v>0.38</c:v>
                </c:pt>
                <c:pt idx="21822">
                  <c:v>0.38</c:v>
                </c:pt>
                <c:pt idx="21823">
                  <c:v>0.38</c:v>
                </c:pt>
                <c:pt idx="21824">
                  <c:v>0.3</c:v>
                </c:pt>
                <c:pt idx="21825">
                  <c:v>0.26</c:v>
                </c:pt>
                <c:pt idx="21826">
                  <c:v>0.1</c:v>
                </c:pt>
                <c:pt idx="21827">
                  <c:v>-0.06</c:v>
                </c:pt>
                <c:pt idx="21828">
                  <c:v>-0.26</c:v>
                </c:pt>
                <c:pt idx="21829">
                  <c:v>-0.42</c:v>
                </c:pt>
                <c:pt idx="21830">
                  <c:v>-0.57999999999999996</c:v>
                </c:pt>
                <c:pt idx="21831">
                  <c:v>-0.7</c:v>
                </c:pt>
                <c:pt idx="21832">
                  <c:v>-0.86</c:v>
                </c:pt>
                <c:pt idx="21833">
                  <c:v>-0.9</c:v>
                </c:pt>
                <c:pt idx="21834">
                  <c:v>-1.02</c:v>
                </c:pt>
                <c:pt idx="21835">
                  <c:v>-1.1000000000000001</c:v>
                </c:pt>
                <c:pt idx="21836">
                  <c:v>-1.1399999999999999</c:v>
                </c:pt>
                <c:pt idx="21837">
                  <c:v>-1.06</c:v>
                </c:pt>
                <c:pt idx="21838">
                  <c:v>-0.94</c:v>
                </c:pt>
                <c:pt idx="21839">
                  <c:v>-0.78</c:v>
                </c:pt>
                <c:pt idx="21840">
                  <c:v>-0.62</c:v>
                </c:pt>
                <c:pt idx="21841">
                  <c:v>-0.42</c:v>
                </c:pt>
                <c:pt idx="21842">
                  <c:v>-0.3</c:v>
                </c:pt>
                <c:pt idx="21843">
                  <c:v>-0.22</c:v>
                </c:pt>
                <c:pt idx="21844">
                  <c:v>-0.18</c:v>
                </c:pt>
                <c:pt idx="21845">
                  <c:v>-0.1</c:v>
                </c:pt>
                <c:pt idx="21846">
                  <c:v>-0.06</c:v>
                </c:pt>
                <c:pt idx="21847">
                  <c:v>-0.06</c:v>
                </c:pt>
                <c:pt idx="21848">
                  <c:v>-0.14000000000000001</c:v>
                </c:pt>
                <c:pt idx="21849">
                  <c:v>-0.14000000000000001</c:v>
                </c:pt>
                <c:pt idx="21850">
                  <c:v>-0.14000000000000001</c:v>
                </c:pt>
                <c:pt idx="21851">
                  <c:v>-0.14000000000000001</c:v>
                </c:pt>
                <c:pt idx="21852">
                  <c:v>-0.14000000000000001</c:v>
                </c:pt>
                <c:pt idx="21853">
                  <c:v>-0.06</c:v>
                </c:pt>
                <c:pt idx="21854">
                  <c:v>-0.02</c:v>
                </c:pt>
                <c:pt idx="21855">
                  <c:v>0.1</c:v>
                </c:pt>
                <c:pt idx="21856">
                  <c:v>0.14000000000000001</c:v>
                </c:pt>
                <c:pt idx="21857">
                  <c:v>0.22</c:v>
                </c:pt>
                <c:pt idx="21858">
                  <c:v>0.3</c:v>
                </c:pt>
                <c:pt idx="21859">
                  <c:v>0.3</c:v>
                </c:pt>
                <c:pt idx="21860">
                  <c:v>0.26</c:v>
                </c:pt>
                <c:pt idx="21861">
                  <c:v>0.18</c:v>
                </c:pt>
                <c:pt idx="21862">
                  <c:v>0.18</c:v>
                </c:pt>
                <c:pt idx="21863">
                  <c:v>0.14000000000000001</c:v>
                </c:pt>
                <c:pt idx="21864">
                  <c:v>0.1</c:v>
                </c:pt>
                <c:pt idx="21865">
                  <c:v>0.02</c:v>
                </c:pt>
                <c:pt idx="21866">
                  <c:v>0.02</c:v>
                </c:pt>
                <c:pt idx="21867">
                  <c:v>0.02</c:v>
                </c:pt>
                <c:pt idx="21868">
                  <c:v>-0.02</c:v>
                </c:pt>
                <c:pt idx="21869">
                  <c:v>0.06</c:v>
                </c:pt>
                <c:pt idx="21870">
                  <c:v>-0.02</c:v>
                </c:pt>
                <c:pt idx="21871">
                  <c:v>0.02</c:v>
                </c:pt>
                <c:pt idx="21872">
                  <c:v>-0.02</c:v>
                </c:pt>
                <c:pt idx="21873">
                  <c:v>-0.02</c:v>
                </c:pt>
                <c:pt idx="21874">
                  <c:v>-0.02</c:v>
                </c:pt>
                <c:pt idx="21875">
                  <c:v>-0.1</c:v>
                </c:pt>
                <c:pt idx="21876">
                  <c:v>-0.22</c:v>
                </c:pt>
                <c:pt idx="21877">
                  <c:v>-0.26</c:v>
                </c:pt>
                <c:pt idx="21878">
                  <c:v>-0.3</c:v>
                </c:pt>
                <c:pt idx="21879">
                  <c:v>-0.3</c:v>
                </c:pt>
                <c:pt idx="21880">
                  <c:v>-0.34</c:v>
                </c:pt>
                <c:pt idx="21881">
                  <c:v>-0.3</c:v>
                </c:pt>
                <c:pt idx="21882">
                  <c:v>-0.18</c:v>
                </c:pt>
                <c:pt idx="21883">
                  <c:v>-0.14000000000000001</c:v>
                </c:pt>
                <c:pt idx="21884">
                  <c:v>-0.06</c:v>
                </c:pt>
                <c:pt idx="21885">
                  <c:v>0.06</c:v>
                </c:pt>
                <c:pt idx="21886">
                  <c:v>0.14000000000000001</c:v>
                </c:pt>
                <c:pt idx="21887">
                  <c:v>0.18</c:v>
                </c:pt>
                <c:pt idx="21888">
                  <c:v>0.26</c:v>
                </c:pt>
                <c:pt idx="21889">
                  <c:v>0.34</c:v>
                </c:pt>
                <c:pt idx="21890">
                  <c:v>0.42</c:v>
                </c:pt>
                <c:pt idx="21891">
                  <c:v>0.5</c:v>
                </c:pt>
                <c:pt idx="21892">
                  <c:v>0.46</c:v>
                </c:pt>
                <c:pt idx="21893">
                  <c:v>0.5</c:v>
                </c:pt>
                <c:pt idx="21894">
                  <c:v>0.46</c:v>
                </c:pt>
                <c:pt idx="21895">
                  <c:v>0.42</c:v>
                </c:pt>
                <c:pt idx="21896">
                  <c:v>0.46</c:v>
                </c:pt>
                <c:pt idx="21897">
                  <c:v>0.42</c:v>
                </c:pt>
                <c:pt idx="21898">
                  <c:v>0.38</c:v>
                </c:pt>
                <c:pt idx="21899">
                  <c:v>0.38</c:v>
                </c:pt>
                <c:pt idx="21900">
                  <c:v>0.34</c:v>
                </c:pt>
                <c:pt idx="21901">
                  <c:v>0.38</c:v>
                </c:pt>
                <c:pt idx="21902">
                  <c:v>0.34</c:v>
                </c:pt>
                <c:pt idx="21903">
                  <c:v>0.3</c:v>
                </c:pt>
                <c:pt idx="21904">
                  <c:v>0.26</c:v>
                </c:pt>
                <c:pt idx="21905">
                  <c:v>0.3</c:v>
                </c:pt>
                <c:pt idx="21906">
                  <c:v>0.3</c:v>
                </c:pt>
                <c:pt idx="21907">
                  <c:v>0.3</c:v>
                </c:pt>
                <c:pt idx="21908">
                  <c:v>0.18</c:v>
                </c:pt>
                <c:pt idx="21909">
                  <c:v>0.22</c:v>
                </c:pt>
                <c:pt idx="21910">
                  <c:v>0.14000000000000001</c:v>
                </c:pt>
                <c:pt idx="21911">
                  <c:v>0.14000000000000001</c:v>
                </c:pt>
                <c:pt idx="21912">
                  <c:v>0.06</c:v>
                </c:pt>
                <c:pt idx="21913">
                  <c:v>0.06</c:v>
                </c:pt>
                <c:pt idx="21914">
                  <c:v>-0.02</c:v>
                </c:pt>
                <c:pt idx="21915">
                  <c:v>-0.02</c:v>
                </c:pt>
                <c:pt idx="21916">
                  <c:v>-0.02</c:v>
                </c:pt>
                <c:pt idx="21917">
                  <c:v>-0.02</c:v>
                </c:pt>
                <c:pt idx="21918">
                  <c:v>0.02</c:v>
                </c:pt>
                <c:pt idx="21919">
                  <c:v>0.06</c:v>
                </c:pt>
                <c:pt idx="21920">
                  <c:v>0.06</c:v>
                </c:pt>
                <c:pt idx="21921">
                  <c:v>-0.02</c:v>
                </c:pt>
                <c:pt idx="21922">
                  <c:v>-0.02</c:v>
                </c:pt>
                <c:pt idx="21923">
                  <c:v>-0.02</c:v>
                </c:pt>
                <c:pt idx="21924">
                  <c:v>0.02</c:v>
                </c:pt>
                <c:pt idx="21925">
                  <c:v>-0.06</c:v>
                </c:pt>
                <c:pt idx="21926">
                  <c:v>-0.1</c:v>
                </c:pt>
                <c:pt idx="21927">
                  <c:v>-0.06</c:v>
                </c:pt>
                <c:pt idx="21928">
                  <c:v>-0.06</c:v>
                </c:pt>
                <c:pt idx="21929">
                  <c:v>-0.02</c:v>
                </c:pt>
                <c:pt idx="21930">
                  <c:v>-0.02</c:v>
                </c:pt>
                <c:pt idx="21931">
                  <c:v>-0.02</c:v>
                </c:pt>
                <c:pt idx="21932">
                  <c:v>0.02</c:v>
                </c:pt>
                <c:pt idx="21933">
                  <c:v>0.14000000000000001</c:v>
                </c:pt>
                <c:pt idx="21934">
                  <c:v>0.18</c:v>
                </c:pt>
                <c:pt idx="21935">
                  <c:v>0.22</c:v>
                </c:pt>
                <c:pt idx="21936">
                  <c:v>0.18</c:v>
                </c:pt>
                <c:pt idx="21937">
                  <c:v>0.14000000000000001</c:v>
                </c:pt>
                <c:pt idx="21938">
                  <c:v>0.1</c:v>
                </c:pt>
                <c:pt idx="21939">
                  <c:v>0.1</c:v>
                </c:pt>
                <c:pt idx="21940">
                  <c:v>0.06</c:v>
                </c:pt>
                <c:pt idx="21941">
                  <c:v>0.02</c:v>
                </c:pt>
                <c:pt idx="21942">
                  <c:v>-0.06</c:v>
                </c:pt>
                <c:pt idx="21943">
                  <c:v>-0.02</c:v>
                </c:pt>
                <c:pt idx="21944">
                  <c:v>-0.1</c:v>
                </c:pt>
                <c:pt idx="21945">
                  <c:v>-0.14000000000000001</c:v>
                </c:pt>
                <c:pt idx="21946">
                  <c:v>-0.14000000000000001</c:v>
                </c:pt>
                <c:pt idx="21947">
                  <c:v>-0.14000000000000001</c:v>
                </c:pt>
                <c:pt idx="21948">
                  <c:v>-0.14000000000000001</c:v>
                </c:pt>
                <c:pt idx="21949">
                  <c:v>-0.14000000000000001</c:v>
                </c:pt>
                <c:pt idx="21950">
                  <c:v>-0.18</c:v>
                </c:pt>
                <c:pt idx="21951">
                  <c:v>-0.14000000000000001</c:v>
                </c:pt>
                <c:pt idx="21952">
                  <c:v>-0.14000000000000001</c:v>
                </c:pt>
                <c:pt idx="21953">
                  <c:v>-0.14000000000000001</c:v>
                </c:pt>
                <c:pt idx="21954">
                  <c:v>-0.1</c:v>
                </c:pt>
                <c:pt idx="21955">
                  <c:v>-0.06</c:v>
                </c:pt>
                <c:pt idx="21956">
                  <c:v>-0.06</c:v>
                </c:pt>
                <c:pt idx="21957">
                  <c:v>0.02</c:v>
                </c:pt>
                <c:pt idx="21958">
                  <c:v>0.06</c:v>
                </c:pt>
                <c:pt idx="21959">
                  <c:v>0.14000000000000001</c:v>
                </c:pt>
                <c:pt idx="21960">
                  <c:v>0.14000000000000001</c:v>
                </c:pt>
                <c:pt idx="21961">
                  <c:v>0.14000000000000001</c:v>
                </c:pt>
                <c:pt idx="21962">
                  <c:v>0.14000000000000001</c:v>
                </c:pt>
                <c:pt idx="21963">
                  <c:v>0.18</c:v>
                </c:pt>
                <c:pt idx="21964">
                  <c:v>0.1</c:v>
                </c:pt>
                <c:pt idx="21965">
                  <c:v>0.14000000000000001</c:v>
                </c:pt>
                <c:pt idx="21966">
                  <c:v>0.14000000000000001</c:v>
                </c:pt>
                <c:pt idx="21967">
                  <c:v>0.14000000000000001</c:v>
                </c:pt>
                <c:pt idx="21968">
                  <c:v>0.1</c:v>
                </c:pt>
                <c:pt idx="21969">
                  <c:v>0.06</c:v>
                </c:pt>
                <c:pt idx="21970">
                  <c:v>0.02</c:v>
                </c:pt>
                <c:pt idx="21971">
                  <c:v>0.06</c:v>
                </c:pt>
                <c:pt idx="21972">
                  <c:v>0.14000000000000001</c:v>
                </c:pt>
                <c:pt idx="21973">
                  <c:v>0.34</c:v>
                </c:pt>
                <c:pt idx="21974">
                  <c:v>0.42</c:v>
                </c:pt>
                <c:pt idx="21975">
                  <c:v>0.54</c:v>
                </c:pt>
                <c:pt idx="21976">
                  <c:v>0.5</c:v>
                </c:pt>
                <c:pt idx="21977">
                  <c:v>0.57999999999999996</c:v>
                </c:pt>
                <c:pt idx="21978">
                  <c:v>0.42</c:v>
                </c:pt>
                <c:pt idx="21979">
                  <c:v>0.34</c:v>
                </c:pt>
                <c:pt idx="21980">
                  <c:v>0.22</c:v>
                </c:pt>
                <c:pt idx="21981">
                  <c:v>0.18</c:v>
                </c:pt>
                <c:pt idx="21982">
                  <c:v>0.18</c:v>
                </c:pt>
                <c:pt idx="21983">
                  <c:v>0.06</c:v>
                </c:pt>
                <c:pt idx="21984">
                  <c:v>-0.1</c:v>
                </c:pt>
                <c:pt idx="21985">
                  <c:v>-0.22</c:v>
                </c:pt>
                <c:pt idx="21986">
                  <c:v>-0.34</c:v>
                </c:pt>
                <c:pt idx="21987">
                  <c:v>-0.34</c:v>
                </c:pt>
                <c:pt idx="21988">
                  <c:v>-0.34</c:v>
                </c:pt>
                <c:pt idx="21989">
                  <c:v>-0.3</c:v>
                </c:pt>
                <c:pt idx="21990">
                  <c:v>-0.22</c:v>
                </c:pt>
                <c:pt idx="21991">
                  <c:v>-0.22</c:v>
                </c:pt>
                <c:pt idx="21992">
                  <c:v>-0.22</c:v>
                </c:pt>
                <c:pt idx="21993">
                  <c:v>-0.18</c:v>
                </c:pt>
                <c:pt idx="21994">
                  <c:v>-0.18</c:v>
                </c:pt>
                <c:pt idx="21995">
                  <c:v>-0.06</c:v>
                </c:pt>
                <c:pt idx="21996">
                  <c:v>-0.1</c:v>
                </c:pt>
                <c:pt idx="21997">
                  <c:v>-0.1</c:v>
                </c:pt>
                <c:pt idx="21998">
                  <c:v>-0.1</c:v>
                </c:pt>
                <c:pt idx="21999">
                  <c:v>-0.06</c:v>
                </c:pt>
                <c:pt idx="22000">
                  <c:v>-0.06</c:v>
                </c:pt>
                <c:pt idx="22001">
                  <c:v>0.06</c:v>
                </c:pt>
                <c:pt idx="22002">
                  <c:v>0.02</c:v>
                </c:pt>
                <c:pt idx="22003">
                  <c:v>0.06</c:v>
                </c:pt>
                <c:pt idx="22004">
                  <c:v>0.1</c:v>
                </c:pt>
                <c:pt idx="22005">
                  <c:v>0.1</c:v>
                </c:pt>
                <c:pt idx="22006">
                  <c:v>0.14000000000000001</c:v>
                </c:pt>
                <c:pt idx="22007">
                  <c:v>0.1</c:v>
                </c:pt>
                <c:pt idx="22008">
                  <c:v>0.1</c:v>
                </c:pt>
                <c:pt idx="22009">
                  <c:v>0.14000000000000001</c:v>
                </c:pt>
                <c:pt idx="22010">
                  <c:v>0.1</c:v>
                </c:pt>
                <c:pt idx="22011">
                  <c:v>-0.02</c:v>
                </c:pt>
                <c:pt idx="22012">
                  <c:v>-0.02</c:v>
                </c:pt>
                <c:pt idx="22013">
                  <c:v>-0.02</c:v>
                </c:pt>
                <c:pt idx="22014">
                  <c:v>-0.02</c:v>
                </c:pt>
                <c:pt idx="22015">
                  <c:v>-0.02</c:v>
                </c:pt>
                <c:pt idx="22016">
                  <c:v>-0.02</c:v>
                </c:pt>
                <c:pt idx="22017">
                  <c:v>-0.02</c:v>
                </c:pt>
                <c:pt idx="22018">
                  <c:v>0.02</c:v>
                </c:pt>
                <c:pt idx="22019">
                  <c:v>0.02</c:v>
                </c:pt>
                <c:pt idx="22020">
                  <c:v>-0.02</c:v>
                </c:pt>
                <c:pt idx="22021">
                  <c:v>-0.06</c:v>
                </c:pt>
                <c:pt idx="22022">
                  <c:v>-0.02</c:v>
                </c:pt>
                <c:pt idx="22023">
                  <c:v>0.02</c:v>
                </c:pt>
                <c:pt idx="22024">
                  <c:v>0.02</c:v>
                </c:pt>
                <c:pt idx="22025">
                  <c:v>-0.02</c:v>
                </c:pt>
                <c:pt idx="22026">
                  <c:v>-0.02</c:v>
                </c:pt>
                <c:pt idx="22027">
                  <c:v>-0.02</c:v>
                </c:pt>
                <c:pt idx="22028">
                  <c:v>-0.14000000000000001</c:v>
                </c:pt>
                <c:pt idx="22029">
                  <c:v>-0.18</c:v>
                </c:pt>
                <c:pt idx="22030">
                  <c:v>-0.22</c:v>
                </c:pt>
                <c:pt idx="22031">
                  <c:v>-0.3</c:v>
                </c:pt>
                <c:pt idx="22032">
                  <c:v>-0.34</c:v>
                </c:pt>
                <c:pt idx="22033">
                  <c:v>-0.3</c:v>
                </c:pt>
                <c:pt idx="22034">
                  <c:v>-0.26</c:v>
                </c:pt>
                <c:pt idx="22035">
                  <c:v>-0.3</c:v>
                </c:pt>
                <c:pt idx="22036">
                  <c:v>-0.26</c:v>
                </c:pt>
                <c:pt idx="22037">
                  <c:v>-0.18</c:v>
                </c:pt>
                <c:pt idx="22038">
                  <c:v>-0.18</c:v>
                </c:pt>
                <c:pt idx="22039">
                  <c:v>-0.1</c:v>
                </c:pt>
                <c:pt idx="22040">
                  <c:v>-0.06</c:v>
                </c:pt>
                <c:pt idx="22041">
                  <c:v>-0.02</c:v>
                </c:pt>
                <c:pt idx="22042">
                  <c:v>0.02</c:v>
                </c:pt>
                <c:pt idx="22043">
                  <c:v>0.06</c:v>
                </c:pt>
                <c:pt idx="22044">
                  <c:v>0.06</c:v>
                </c:pt>
                <c:pt idx="22045">
                  <c:v>0.1</c:v>
                </c:pt>
                <c:pt idx="22046">
                  <c:v>0.1</c:v>
                </c:pt>
                <c:pt idx="22047">
                  <c:v>0.1</c:v>
                </c:pt>
                <c:pt idx="22048">
                  <c:v>0.1</c:v>
                </c:pt>
                <c:pt idx="22049">
                  <c:v>0.06</c:v>
                </c:pt>
                <c:pt idx="22050">
                  <c:v>0.1</c:v>
                </c:pt>
                <c:pt idx="22051">
                  <c:v>0.14000000000000001</c:v>
                </c:pt>
                <c:pt idx="22052">
                  <c:v>0.14000000000000001</c:v>
                </c:pt>
                <c:pt idx="22053">
                  <c:v>0.1</c:v>
                </c:pt>
                <c:pt idx="22054">
                  <c:v>0.1</c:v>
                </c:pt>
                <c:pt idx="22055">
                  <c:v>0.1</c:v>
                </c:pt>
                <c:pt idx="22056">
                  <c:v>0.14000000000000001</c:v>
                </c:pt>
                <c:pt idx="22057">
                  <c:v>0.1</c:v>
                </c:pt>
                <c:pt idx="22058">
                  <c:v>0.1</c:v>
                </c:pt>
                <c:pt idx="22059">
                  <c:v>0.18</c:v>
                </c:pt>
                <c:pt idx="22060">
                  <c:v>0.42</c:v>
                </c:pt>
                <c:pt idx="22061">
                  <c:v>0.82</c:v>
                </c:pt>
                <c:pt idx="22062">
                  <c:v>1.26</c:v>
                </c:pt>
                <c:pt idx="22063">
                  <c:v>1.82</c:v>
                </c:pt>
                <c:pt idx="22064">
                  <c:v>2.34</c:v>
                </c:pt>
                <c:pt idx="22065">
                  <c:v>2.9</c:v>
                </c:pt>
                <c:pt idx="22066">
                  <c:v>3.38</c:v>
                </c:pt>
                <c:pt idx="22067">
                  <c:v>3.82</c:v>
                </c:pt>
                <c:pt idx="22068">
                  <c:v>4.0999999999999996</c:v>
                </c:pt>
                <c:pt idx="22069">
                  <c:v>4.3</c:v>
                </c:pt>
                <c:pt idx="22070">
                  <c:v>4.18</c:v>
                </c:pt>
                <c:pt idx="22071">
                  <c:v>3.86</c:v>
                </c:pt>
                <c:pt idx="22072">
                  <c:v>3.26</c:v>
                </c:pt>
                <c:pt idx="22073">
                  <c:v>2.38</c:v>
                </c:pt>
                <c:pt idx="22074">
                  <c:v>1.38</c:v>
                </c:pt>
                <c:pt idx="22075">
                  <c:v>0.38</c:v>
                </c:pt>
                <c:pt idx="22076">
                  <c:v>-0.5</c:v>
                </c:pt>
                <c:pt idx="22077">
                  <c:v>-1.1399999999999999</c:v>
                </c:pt>
                <c:pt idx="22078">
                  <c:v>-1.66</c:v>
                </c:pt>
                <c:pt idx="22079">
                  <c:v>-2.06</c:v>
                </c:pt>
                <c:pt idx="22080">
                  <c:v>-2.34</c:v>
                </c:pt>
                <c:pt idx="22081">
                  <c:v>-2.46</c:v>
                </c:pt>
                <c:pt idx="22082">
                  <c:v>-2.38</c:v>
                </c:pt>
                <c:pt idx="22083">
                  <c:v>-2.06</c:v>
                </c:pt>
                <c:pt idx="22084">
                  <c:v>-1.82</c:v>
                </c:pt>
                <c:pt idx="22085">
                  <c:v>-1.5</c:v>
                </c:pt>
                <c:pt idx="22086">
                  <c:v>-1.18</c:v>
                </c:pt>
                <c:pt idx="22087">
                  <c:v>-1.06</c:v>
                </c:pt>
                <c:pt idx="22088">
                  <c:v>-0.98</c:v>
                </c:pt>
                <c:pt idx="22089">
                  <c:v>-0.9</c:v>
                </c:pt>
                <c:pt idx="22090">
                  <c:v>-0.82</c:v>
                </c:pt>
                <c:pt idx="22091">
                  <c:v>-0.82</c:v>
                </c:pt>
                <c:pt idx="22092">
                  <c:v>-0.82</c:v>
                </c:pt>
                <c:pt idx="22093">
                  <c:v>-0.86</c:v>
                </c:pt>
                <c:pt idx="22094">
                  <c:v>-0.82</c:v>
                </c:pt>
                <c:pt idx="22095">
                  <c:v>-0.78</c:v>
                </c:pt>
                <c:pt idx="22096">
                  <c:v>-0.7</c:v>
                </c:pt>
                <c:pt idx="22097">
                  <c:v>-0.57999999999999996</c:v>
                </c:pt>
                <c:pt idx="22098">
                  <c:v>-0.5</c:v>
                </c:pt>
                <c:pt idx="22099">
                  <c:v>-0.5</c:v>
                </c:pt>
                <c:pt idx="22100">
                  <c:v>-0.46</c:v>
                </c:pt>
                <c:pt idx="22101">
                  <c:v>-0.46</c:v>
                </c:pt>
                <c:pt idx="22102">
                  <c:v>-0.46</c:v>
                </c:pt>
                <c:pt idx="22103">
                  <c:v>-0.46</c:v>
                </c:pt>
                <c:pt idx="22104">
                  <c:v>-0.38</c:v>
                </c:pt>
                <c:pt idx="22105">
                  <c:v>-0.3</c:v>
                </c:pt>
                <c:pt idx="22106">
                  <c:v>-0.26</c:v>
                </c:pt>
                <c:pt idx="22107">
                  <c:v>-0.18</c:v>
                </c:pt>
                <c:pt idx="22108">
                  <c:v>-0.14000000000000001</c:v>
                </c:pt>
                <c:pt idx="22109">
                  <c:v>0.02</c:v>
                </c:pt>
                <c:pt idx="22110">
                  <c:v>0.1</c:v>
                </c:pt>
                <c:pt idx="22111">
                  <c:v>0.3</c:v>
                </c:pt>
                <c:pt idx="22112">
                  <c:v>0.34</c:v>
                </c:pt>
                <c:pt idx="22113">
                  <c:v>0.42</c:v>
                </c:pt>
                <c:pt idx="22114">
                  <c:v>0.5</c:v>
                </c:pt>
                <c:pt idx="22115">
                  <c:v>0.38</c:v>
                </c:pt>
                <c:pt idx="22116">
                  <c:v>0.18</c:v>
                </c:pt>
                <c:pt idx="22117">
                  <c:v>-0.1</c:v>
                </c:pt>
                <c:pt idx="22118">
                  <c:v>-0.34</c:v>
                </c:pt>
                <c:pt idx="22119">
                  <c:v>-0.57999999999999996</c:v>
                </c:pt>
                <c:pt idx="22120">
                  <c:v>-0.86</c:v>
                </c:pt>
                <c:pt idx="22121">
                  <c:v>-1.1399999999999999</c:v>
                </c:pt>
                <c:pt idx="22122">
                  <c:v>-1.42</c:v>
                </c:pt>
                <c:pt idx="22123">
                  <c:v>-1.66</c:v>
                </c:pt>
                <c:pt idx="22124">
                  <c:v>-1.78</c:v>
                </c:pt>
                <c:pt idx="22125">
                  <c:v>-1.82</c:v>
                </c:pt>
                <c:pt idx="22126">
                  <c:v>-1.86</c:v>
                </c:pt>
                <c:pt idx="22127">
                  <c:v>-1.7</c:v>
                </c:pt>
                <c:pt idx="22128">
                  <c:v>-1.42</c:v>
                </c:pt>
                <c:pt idx="22129">
                  <c:v>-1.18</c:v>
                </c:pt>
                <c:pt idx="22130">
                  <c:v>-0.9</c:v>
                </c:pt>
                <c:pt idx="22131">
                  <c:v>-0.57999999999999996</c:v>
                </c:pt>
                <c:pt idx="22132">
                  <c:v>-0.34</c:v>
                </c:pt>
                <c:pt idx="22133">
                  <c:v>-0.14000000000000001</c:v>
                </c:pt>
                <c:pt idx="22134">
                  <c:v>0.06</c:v>
                </c:pt>
                <c:pt idx="22135">
                  <c:v>0.14000000000000001</c:v>
                </c:pt>
                <c:pt idx="22136">
                  <c:v>0.18</c:v>
                </c:pt>
                <c:pt idx="22137">
                  <c:v>0.26</c:v>
                </c:pt>
                <c:pt idx="22138">
                  <c:v>0.14000000000000001</c:v>
                </c:pt>
                <c:pt idx="22139">
                  <c:v>0.18</c:v>
                </c:pt>
                <c:pt idx="22140">
                  <c:v>0.1</c:v>
                </c:pt>
                <c:pt idx="22141">
                  <c:v>0.1</c:v>
                </c:pt>
                <c:pt idx="22142">
                  <c:v>0.1</c:v>
                </c:pt>
                <c:pt idx="22143">
                  <c:v>0.1</c:v>
                </c:pt>
                <c:pt idx="22144">
                  <c:v>0.14000000000000001</c:v>
                </c:pt>
                <c:pt idx="22145">
                  <c:v>0.14000000000000001</c:v>
                </c:pt>
                <c:pt idx="22146">
                  <c:v>0.18</c:v>
                </c:pt>
                <c:pt idx="22147">
                  <c:v>0.26</c:v>
                </c:pt>
                <c:pt idx="22148">
                  <c:v>0.3</c:v>
                </c:pt>
                <c:pt idx="22149">
                  <c:v>0.38</c:v>
                </c:pt>
                <c:pt idx="22150">
                  <c:v>0.46</c:v>
                </c:pt>
                <c:pt idx="22151">
                  <c:v>0.5</c:v>
                </c:pt>
                <c:pt idx="22152">
                  <c:v>0.54</c:v>
                </c:pt>
                <c:pt idx="22153">
                  <c:v>0.66</c:v>
                </c:pt>
                <c:pt idx="22154">
                  <c:v>0.9</c:v>
                </c:pt>
                <c:pt idx="22155">
                  <c:v>1.26</c:v>
                </c:pt>
                <c:pt idx="22156">
                  <c:v>1.66</c:v>
                </c:pt>
                <c:pt idx="22157">
                  <c:v>2.2200000000000002</c:v>
                </c:pt>
                <c:pt idx="22158">
                  <c:v>2.94</c:v>
                </c:pt>
                <c:pt idx="22159">
                  <c:v>3.5</c:v>
                </c:pt>
                <c:pt idx="22160">
                  <c:v>3.82</c:v>
                </c:pt>
                <c:pt idx="22161">
                  <c:v>3.94</c:v>
                </c:pt>
                <c:pt idx="22162">
                  <c:v>3.9</c:v>
                </c:pt>
                <c:pt idx="22163">
                  <c:v>3.78</c:v>
                </c:pt>
                <c:pt idx="22164">
                  <c:v>3.46</c:v>
                </c:pt>
                <c:pt idx="22165">
                  <c:v>3.14</c:v>
                </c:pt>
                <c:pt idx="22166">
                  <c:v>2.58</c:v>
                </c:pt>
                <c:pt idx="22167">
                  <c:v>1.98</c:v>
                </c:pt>
                <c:pt idx="22168">
                  <c:v>1.22</c:v>
                </c:pt>
                <c:pt idx="22169">
                  <c:v>0.46</c:v>
                </c:pt>
                <c:pt idx="22170">
                  <c:v>-0.3</c:v>
                </c:pt>
                <c:pt idx="22171">
                  <c:v>-0.86</c:v>
                </c:pt>
                <c:pt idx="22172">
                  <c:v>-1.26</c:v>
                </c:pt>
                <c:pt idx="22173">
                  <c:v>-1.42</c:v>
                </c:pt>
                <c:pt idx="22174">
                  <c:v>-1.5</c:v>
                </c:pt>
                <c:pt idx="22175">
                  <c:v>-1.46</c:v>
                </c:pt>
                <c:pt idx="22176">
                  <c:v>-1.46</c:v>
                </c:pt>
                <c:pt idx="22177">
                  <c:v>-1.34</c:v>
                </c:pt>
                <c:pt idx="22178">
                  <c:v>-1.22</c:v>
                </c:pt>
                <c:pt idx="22179">
                  <c:v>-1.1000000000000001</c:v>
                </c:pt>
                <c:pt idx="22180">
                  <c:v>-0.98</c:v>
                </c:pt>
                <c:pt idx="22181">
                  <c:v>-0.94</c:v>
                </c:pt>
                <c:pt idx="22182">
                  <c:v>-0.82</c:v>
                </c:pt>
                <c:pt idx="22183">
                  <c:v>-0.74</c:v>
                </c:pt>
                <c:pt idx="22184">
                  <c:v>-0.62</c:v>
                </c:pt>
                <c:pt idx="22185">
                  <c:v>-0.66</c:v>
                </c:pt>
                <c:pt idx="22186">
                  <c:v>-0.62</c:v>
                </c:pt>
                <c:pt idx="22187">
                  <c:v>-0.62</c:v>
                </c:pt>
                <c:pt idx="22188">
                  <c:v>-0.62</c:v>
                </c:pt>
                <c:pt idx="22189">
                  <c:v>-0.57999999999999996</c:v>
                </c:pt>
                <c:pt idx="22190">
                  <c:v>-0.57999999999999996</c:v>
                </c:pt>
                <c:pt idx="22191">
                  <c:v>-0.57999999999999996</c:v>
                </c:pt>
                <c:pt idx="22192">
                  <c:v>-0.57999999999999996</c:v>
                </c:pt>
                <c:pt idx="22193">
                  <c:v>-0.5</c:v>
                </c:pt>
                <c:pt idx="22194">
                  <c:v>-0.5</c:v>
                </c:pt>
                <c:pt idx="22195">
                  <c:v>-0.38</c:v>
                </c:pt>
                <c:pt idx="22196">
                  <c:v>-0.38</c:v>
                </c:pt>
                <c:pt idx="22197">
                  <c:v>-0.34</c:v>
                </c:pt>
                <c:pt idx="22198">
                  <c:v>-0.26</c:v>
                </c:pt>
                <c:pt idx="22199">
                  <c:v>-0.1</c:v>
                </c:pt>
                <c:pt idx="22200">
                  <c:v>-0.02</c:v>
                </c:pt>
                <c:pt idx="22201">
                  <c:v>0.1</c:v>
                </c:pt>
                <c:pt idx="22202">
                  <c:v>0.18</c:v>
                </c:pt>
                <c:pt idx="22203">
                  <c:v>0.26</c:v>
                </c:pt>
                <c:pt idx="22204">
                  <c:v>0.26</c:v>
                </c:pt>
                <c:pt idx="22205">
                  <c:v>0.22</c:v>
                </c:pt>
                <c:pt idx="22206">
                  <c:v>0.22</c:v>
                </c:pt>
                <c:pt idx="22207">
                  <c:v>0.26</c:v>
                </c:pt>
                <c:pt idx="22208">
                  <c:v>0.22</c:v>
                </c:pt>
                <c:pt idx="22209">
                  <c:v>0.22</c:v>
                </c:pt>
                <c:pt idx="22210">
                  <c:v>0.06</c:v>
                </c:pt>
                <c:pt idx="22211">
                  <c:v>-0.14000000000000001</c:v>
                </c:pt>
                <c:pt idx="22212">
                  <c:v>-0.42</c:v>
                </c:pt>
                <c:pt idx="22213">
                  <c:v>-0.78</c:v>
                </c:pt>
                <c:pt idx="22214">
                  <c:v>-1.1000000000000001</c:v>
                </c:pt>
                <c:pt idx="22215">
                  <c:v>-1.3</c:v>
                </c:pt>
                <c:pt idx="22216">
                  <c:v>-1.5</c:v>
                </c:pt>
                <c:pt idx="22217">
                  <c:v>-1.58</c:v>
                </c:pt>
                <c:pt idx="22218">
                  <c:v>-1.62</c:v>
                </c:pt>
                <c:pt idx="22219">
                  <c:v>-1.66</c:v>
                </c:pt>
                <c:pt idx="22220">
                  <c:v>-1.62</c:v>
                </c:pt>
                <c:pt idx="22221">
                  <c:v>-1.5</c:v>
                </c:pt>
                <c:pt idx="22222">
                  <c:v>-1.3</c:v>
                </c:pt>
                <c:pt idx="22223">
                  <c:v>-1.1000000000000001</c:v>
                </c:pt>
                <c:pt idx="22224">
                  <c:v>-0.86</c:v>
                </c:pt>
                <c:pt idx="22225">
                  <c:v>-0.66</c:v>
                </c:pt>
                <c:pt idx="22226">
                  <c:v>-0.46</c:v>
                </c:pt>
                <c:pt idx="22227">
                  <c:v>-0.34</c:v>
                </c:pt>
                <c:pt idx="22228">
                  <c:v>-0.22</c:v>
                </c:pt>
                <c:pt idx="22229">
                  <c:v>-0.22</c:v>
                </c:pt>
                <c:pt idx="22230">
                  <c:v>-0.22</c:v>
                </c:pt>
                <c:pt idx="22231">
                  <c:v>-0.18</c:v>
                </c:pt>
                <c:pt idx="22232">
                  <c:v>-0.22</c:v>
                </c:pt>
                <c:pt idx="22233">
                  <c:v>-0.22</c:v>
                </c:pt>
                <c:pt idx="22234">
                  <c:v>-0.18</c:v>
                </c:pt>
                <c:pt idx="22235">
                  <c:v>-0.18</c:v>
                </c:pt>
                <c:pt idx="22236">
                  <c:v>-0.18</c:v>
                </c:pt>
                <c:pt idx="22237">
                  <c:v>-0.1</c:v>
                </c:pt>
                <c:pt idx="22238">
                  <c:v>-0.06</c:v>
                </c:pt>
                <c:pt idx="22239">
                  <c:v>0.02</c:v>
                </c:pt>
                <c:pt idx="22240">
                  <c:v>0.1</c:v>
                </c:pt>
                <c:pt idx="22241">
                  <c:v>0.18</c:v>
                </c:pt>
                <c:pt idx="22242">
                  <c:v>0.3</c:v>
                </c:pt>
                <c:pt idx="22243">
                  <c:v>0.34</c:v>
                </c:pt>
                <c:pt idx="22244">
                  <c:v>0.5</c:v>
                </c:pt>
                <c:pt idx="22245">
                  <c:v>0.9</c:v>
                </c:pt>
                <c:pt idx="22246">
                  <c:v>1.34</c:v>
                </c:pt>
                <c:pt idx="22247">
                  <c:v>1.94</c:v>
                </c:pt>
                <c:pt idx="22248">
                  <c:v>2.38</c:v>
                </c:pt>
                <c:pt idx="22249">
                  <c:v>2.78</c:v>
                </c:pt>
                <c:pt idx="22250">
                  <c:v>3.18</c:v>
                </c:pt>
                <c:pt idx="22251">
                  <c:v>3.54</c:v>
                </c:pt>
                <c:pt idx="22252">
                  <c:v>3.78</c:v>
                </c:pt>
                <c:pt idx="22253">
                  <c:v>3.9</c:v>
                </c:pt>
                <c:pt idx="22254">
                  <c:v>3.82</c:v>
                </c:pt>
                <c:pt idx="22255">
                  <c:v>3.5</c:v>
                </c:pt>
                <c:pt idx="22256">
                  <c:v>2.98</c:v>
                </c:pt>
                <c:pt idx="22257">
                  <c:v>2.38</c:v>
                </c:pt>
                <c:pt idx="22258">
                  <c:v>1.66</c:v>
                </c:pt>
                <c:pt idx="22259">
                  <c:v>0.98</c:v>
                </c:pt>
                <c:pt idx="22260">
                  <c:v>0.3</c:v>
                </c:pt>
                <c:pt idx="22261">
                  <c:v>-0.34</c:v>
                </c:pt>
                <c:pt idx="22262">
                  <c:v>-0.86</c:v>
                </c:pt>
                <c:pt idx="22263">
                  <c:v>-1.3</c:v>
                </c:pt>
                <c:pt idx="22264">
                  <c:v>-1.54</c:v>
                </c:pt>
                <c:pt idx="22265">
                  <c:v>-1.74</c:v>
                </c:pt>
                <c:pt idx="22266">
                  <c:v>-1.7</c:v>
                </c:pt>
                <c:pt idx="22267">
                  <c:v>-1.62</c:v>
                </c:pt>
                <c:pt idx="22268">
                  <c:v>-1.42</c:v>
                </c:pt>
                <c:pt idx="22269">
                  <c:v>-1.42</c:v>
                </c:pt>
                <c:pt idx="22270">
                  <c:v>-1.22</c:v>
                </c:pt>
                <c:pt idx="22271">
                  <c:v>-1.1000000000000001</c:v>
                </c:pt>
                <c:pt idx="22272">
                  <c:v>-0.94</c:v>
                </c:pt>
                <c:pt idx="22273">
                  <c:v>-0.78</c:v>
                </c:pt>
                <c:pt idx="22274">
                  <c:v>-0.74</c:v>
                </c:pt>
                <c:pt idx="22275">
                  <c:v>-0.62</c:v>
                </c:pt>
                <c:pt idx="22276">
                  <c:v>-0.62</c:v>
                </c:pt>
                <c:pt idx="22277">
                  <c:v>-0.62</c:v>
                </c:pt>
                <c:pt idx="22278">
                  <c:v>-0.54</c:v>
                </c:pt>
                <c:pt idx="22279">
                  <c:v>-0.5</c:v>
                </c:pt>
                <c:pt idx="22280">
                  <c:v>-0.46</c:v>
                </c:pt>
                <c:pt idx="22281">
                  <c:v>-0.38</c:v>
                </c:pt>
                <c:pt idx="22282">
                  <c:v>-0.34</c:v>
                </c:pt>
                <c:pt idx="22283">
                  <c:v>-0.34</c:v>
                </c:pt>
                <c:pt idx="22284">
                  <c:v>-0.26</c:v>
                </c:pt>
                <c:pt idx="22285">
                  <c:v>-0.18</c:v>
                </c:pt>
                <c:pt idx="22286">
                  <c:v>-0.18</c:v>
                </c:pt>
                <c:pt idx="22287">
                  <c:v>-0.1</c:v>
                </c:pt>
                <c:pt idx="22288">
                  <c:v>-0.06</c:v>
                </c:pt>
                <c:pt idx="22289">
                  <c:v>0.06</c:v>
                </c:pt>
                <c:pt idx="22290">
                  <c:v>0.1</c:v>
                </c:pt>
                <c:pt idx="22291">
                  <c:v>0.22</c:v>
                </c:pt>
                <c:pt idx="22292">
                  <c:v>0.26</c:v>
                </c:pt>
                <c:pt idx="22293">
                  <c:v>0.34</c:v>
                </c:pt>
                <c:pt idx="22294">
                  <c:v>0.34</c:v>
                </c:pt>
                <c:pt idx="22295">
                  <c:v>0.38</c:v>
                </c:pt>
                <c:pt idx="22296">
                  <c:v>0.46</c:v>
                </c:pt>
                <c:pt idx="22297">
                  <c:v>0.46</c:v>
                </c:pt>
                <c:pt idx="22298">
                  <c:v>0.42</c:v>
                </c:pt>
                <c:pt idx="22299">
                  <c:v>0.42</c:v>
                </c:pt>
                <c:pt idx="22300">
                  <c:v>0.26</c:v>
                </c:pt>
                <c:pt idx="22301">
                  <c:v>0.06</c:v>
                </c:pt>
                <c:pt idx="22302">
                  <c:v>-0.18</c:v>
                </c:pt>
                <c:pt idx="22303">
                  <c:v>-0.38</c:v>
                </c:pt>
                <c:pt idx="22304">
                  <c:v>-0.7</c:v>
                </c:pt>
                <c:pt idx="22305">
                  <c:v>-0.9</c:v>
                </c:pt>
                <c:pt idx="22306">
                  <c:v>-1.18</c:v>
                </c:pt>
                <c:pt idx="22307">
                  <c:v>-1.42</c:v>
                </c:pt>
                <c:pt idx="22308">
                  <c:v>-1.66</c:v>
                </c:pt>
                <c:pt idx="22309">
                  <c:v>-1.7</c:v>
                </c:pt>
                <c:pt idx="22310">
                  <c:v>-1.66</c:v>
                </c:pt>
                <c:pt idx="22311">
                  <c:v>-1.58</c:v>
                </c:pt>
                <c:pt idx="22312">
                  <c:v>-1.5</c:v>
                </c:pt>
                <c:pt idx="22313">
                  <c:v>-1.3</c:v>
                </c:pt>
                <c:pt idx="22314">
                  <c:v>-1.1399999999999999</c:v>
                </c:pt>
                <c:pt idx="22315">
                  <c:v>-0.94</c:v>
                </c:pt>
                <c:pt idx="22316">
                  <c:v>-0.7</c:v>
                </c:pt>
                <c:pt idx="22317">
                  <c:v>-0.46</c:v>
                </c:pt>
                <c:pt idx="22318">
                  <c:v>-0.34</c:v>
                </c:pt>
                <c:pt idx="22319">
                  <c:v>-0.14000000000000001</c:v>
                </c:pt>
                <c:pt idx="22320">
                  <c:v>-0.1</c:v>
                </c:pt>
                <c:pt idx="22321">
                  <c:v>-0.1</c:v>
                </c:pt>
                <c:pt idx="22322">
                  <c:v>-0.06</c:v>
                </c:pt>
                <c:pt idx="22323">
                  <c:v>0.02</c:v>
                </c:pt>
                <c:pt idx="22324">
                  <c:v>0.02</c:v>
                </c:pt>
                <c:pt idx="22325">
                  <c:v>0.1</c:v>
                </c:pt>
                <c:pt idx="22326">
                  <c:v>0.06</c:v>
                </c:pt>
                <c:pt idx="22327">
                  <c:v>0.1</c:v>
                </c:pt>
                <c:pt idx="22328">
                  <c:v>0.18</c:v>
                </c:pt>
                <c:pt idx="22329">
                  <c:v>0.18</c:v>
                </c:pt>
                <c:pt idx="22330">
                  <c:v>0.18</c:v>
                </c:pt>
                <c:pt idx="22331">
                  <c:v>0.18</c:v>
                </c:pt>
                <c:pt idx="22332">
                  <c:v>0.22</c:v>
                </c:pt>
                <c:pt idx="22333">
                  <c:v>0.3</c:v>
                </c:pt>
                <c:pt idx="22334">
                  <c:v>0.3</c:v>
                </c:pt>
                <c:pt idx="22335">
                  <c:v>0.3</c:v>
                </c:pt>
                <c:pt idx="22336">
                  <c:v>0.22</c:v>
                </c:pt>
                <c:pt idx="22337">
                  <c:v>0.18</c:v>
                </c:pt>
                <c:pt idx="22338">
                  <c:v>0.18</c:v>
                </c:pt>
                <c:pt idx="22339">
                  <c:v>0.22</c:v>
                </c:pt>
                <c:pt idx="22340">
                  <c:v>0.22</c:v>
                </c:pt>
                <c:pt idx="22341">
                  <c:v>0.26</c:v>
                </c:pt>
                <c:pt idx="22342">
                  <c:v>0.38</c:v>
                </c:pt>
                <c:pt idx="22343">
                  <c:v>0.46</c:v>
                </c:pt>
                <c:pt idx="22344">
                  <c:v>0.5</c:v>
                </c:pt>
                <c:pt idx="22345">
                  <c:v>0.62</c:v>
                </c:pt>
                <c:pt idx="22346">
                  <c:v>0.82</c:v>
                </c:pt>
                <c:pt idx="22347">
                  <c:v>1.34</c:v>
                </c:pt>
                <c:pt idx="22348">
                  <c:v>1.82</c:v>
                </c:pt>
                <c:pt idx="22349">
                  <c:v>2.1800000000000002</c:v>
                </c:pt>
                <c:pt idx="22350">
                  <c:v>2.42</c:v>
                </c:pt>
                <c:pt idx="22351">
                  <c:v>2.54</c:v>
                </c:pt>
                <c:pt idx="22352">
                  <c:v>2.46</c:v>
                </c:pt>
                <c:pt idx="22353">
                  <c:v>2.5</c:v>
                </c:pt>
                <c:pt idx="22354">
                  <c:v>2.5</c:v>
                </c:pt>
                <c:pt idx="22355">
                  <c:v>2.62</c:v>
                </c:pt>
                <c:pt idx="22356">
                  <c:v>2.58</c:v>
                </c:pt>
                <c:pt idx="22357">
                  <c:v>2.42</c:v>
                </c:pt>
                <c:pt idx="22358">
                  <c:v>2.1800000000000002</c:v>
                </c:pt>
                <c:pt idx="22359">
                  <c:v>1.94</c:v>
                </c:pt>
                <c:pt idx="22360">
                  <c:v>1.66</c:v>
                </c:pt>
                <c:pt idx="22361">
                  <c:v>1.34</c:v>
                </c:pt>
                <c:pt idx="22362">
                  <c:v>1.02</c:v>
                </c:pt>
                <c:pt idx="22363">
                  <c:v>0.66</c:v>
                </c:pt>
                <c:pt idx="22364">
                  <c:v>0.34</c:v>
                </c:pt>
                <c:pt idx="22365">
                  <c:v>-0.02</c:v>
                </c:pt>
                <c:pt idx="22366">
                  <c:v>-0.38</c:v>
                </c:pt>
                <c:pt idx="22367">
                  <c:v>-0.7</c:v>
                </c:pt>
                <c:pt idx="22368">
                  <c:v>-1.02</c:v>
                </c:pt>
                <c:pt idx="22369">
                  <c:v>-1.22</c:v>
                </c:pt>
                <c:pt idx="22370">
                  <c:v>-1.46</c:v>
                </c:pt>
                <c:pt idx="22371">
                  <c:v>-1.62</c:v>
                </c:pt>
                <c:pt idx="22372">
                  <c:v>-1.62</c:v>
                </c:pt>
                <c:pt idx="22373">
                  <c:v>-1.5</c:v>
                </c:pt>
                <c:pt idx="22374">
                  <c:v>-1.34</c:v>
                </c:pt>
                <c:pt idx="22375">
                  <c:v>-1.1000000000000001</c:v>
                </c:pt>
                <c:pt idx="22376">
                  <c:v>-0.9</c:v>
                </c:pt>
                <c:pt idx="22377">
                  <c:v>-0.78</c:v>
                </c:pt>
                <c:pt idx="22378">
                  <c:v>-0.74</c:v>
                </c:pt>
                <c:pt idx="22379">
                  <c:v>-0.7</c:v>
                </c:pt>
                <c:pt idx="22380">
                  <c:v>-0.7</c:v>
                </c:pt>
                <c:pt idx="22381">
                  <c:v>-0.66</c:v>
                </c:pt>
                <c:pt idx="22382">
                  <c:v>-0.7</c:v>
                </c:pt>
                <c:pt idx="22383">
                  <c:v>-0.74</c:v>
                </c:pt>
                <c:pt idx="22384">
                  <c:v>-0.74</c:v>
                </c:pt>
                <c:pt idx="22385">
                  <c:v>-0.7</c:v>
                </c:pt>
                <c:pt idx="22386">
                  <c:v>-0.66</c:v>
                </c:pt>
                <c:pt idx="22387">
                  <c:v>-0.62</c:v>
                </c:pt>
                <c:pt idx="22388">
                  <c:v>-0.54</c:v>
                </c:pt>
                <c:pt idx="22389">
                  <c:v>-0.34</c:v>
                </c:pt>
                <c:pt idx="22390">
                  <c:v>-0.26</c:v>
                </c:pt>
                <c:pt idx="22391">
                  <c:v>-0.14000000000000001</c:v>
                </c:pt>
                <c:pt idx="22392">
                  <c:v>-0.06</c:v>
                </c:pt>
                <c:pt idx="22393">
                  <c:v>-0.02</c:v>
                </c:pt>
                <c:pt idx="22394">
                  <c:v>-0.06</c:v>
                </c:pt>
                <c:pt idx="22395">
                  <c:v>-0.06</c:v>
                </c:pt>
                <c:pt idx="22396">
                  <c:v>-0.14000000000000001</c:v>
                </c:pt>
                <c:pt idx="22397">
                  <c:v>-0.14000000000000001</c:v>
                </c:pt>
                <c:pt idx="22398">
                  <c:v>-0.1</c:v>
                </c:pt>
                <c:pt idx="22399">
                  <c:v>0.02</c:v>
                </c:pt>
                <c:pt idx="22400">
                  <c:v>-0.02</c:v>
                </c:pt>
                <c:pt idx="22401">
                  <c:v>-0.14000000000000001</c:v>
                </c:pt>
                <c:pt idx="22402">
                  <c:v>-0.22</c:v>
                </c:pt>
                <c:pt idx="22403">
                  <c:v>-0.38</c:v>
                </c:pt>
                <c:pt idx="22404">
                  <c:v>-0.5</c:v>
                </c:pt>
                <c:pt idx="22405">
                  <c:v>-0.7</c:v>
                </c:pt>
                <c:pt idx="22406">
                  <c:v>-0.74</c:v>
                </c:pt>
                <c:pt idx="22407">
                  <c:v>-0.78</c:v>
                </c:pt>
                <c:pt idx="22408">
                  <c:v>-0.86</c:v>
                </c:pt>
                <c:pt idx="22409">
                  <c:v>-0.94</c:v>
                </c:pt>
                <c:pt idx="22410">
                  <c:v>-1.06</c:v>
                </c:pt>
                <c:pt idx="22411">
                  <c:v>-1.1399999999999999</c:v>
                </c:pt>
                <c:pt idx="22412">
                  <c:v>-1.1399999999999999</c:v>
                </c:pt>
                <c:pt idx="22413">
                  <c:v>-1.18</c:v>
                </c:pt>
                <c:pt idx="22414">
                  <c:v>-1.1399999999999999</c:v>
                </c:pt>
                <c:pt idx="22415">
                  <c:v>-1.1399999999999999</c:v>
                </c:pt>
                <c:pt idx="22416">
                  <c:v>-1.06</c:v>
                </c:pt>
                <c:pt idx="22417">
                  <c:v>-0.98</c:v>
                </c:pt>
                <c:pt idx="22418">
                  <c:v>-0.9</c:v>
                </c:pt>
                <c:pt idx="22419">
                  <c:v>-0.82</c:v>
                </c:pt>
                <c:pt idx="22420">
                  <c:v>-0.74</c:v>
                </c:pt>
                <c:pt idx="22421">
                  <c:v>-0.57999999999999996</c:v>
                </c:pt>
                <c:pt idx="22422">
                  <c:v>-0.46</c:v>
                </c:pt>
                <c:pt idx="22423">
                  <c:v>-0.38</c:v>
                </c:pt>
                <c:pt idx="22424">
                  <c:v>-0.3</c:v>
                </c:pt>
                <c:pt idx="22425">
                  <c:v>-0.18</c:v>
                </c:pt>
                <c:pt idx="22426">
                  <c:v>-0.06</c:v>
                </c:pt>
                <c:pt idx="22427">
                  <c:v>0.06</c:v>
                </c:pt>
                <c:pt idx="22428">
                  <c:v>0.14000000000000001</c:v>
                </c:pt>
                <c:pt idx="22429">
                  <c:v>0.1</c:v>
                </c:pt>
                <c:pt idx="22430">
                  <c:v>0.14000000000000001</c:v>
                </c:pt>
                <c:pt idx="22431">
                  <c:v>0.26</c:v>
                </c:pt>
                <c:pt idx="22432">
                  <c:v>0.57999999999999996</c:v>
                </c:pt>
                <c:pt idx="22433">
                  <c:v>1.1399999999999999</c:v>
                </c:pt>
                <c:pt idx="22434">
                  <c:v>1.66</c:v>
                </c:pt>
                <c:pt idx="22435">
                  <c:v>2.34</c:v>
                </c:pt>
                <c:pt idx="22436">
                  <c:v>2.82</c:v>
                </c:pt>
                <c:pt idx="22437">
                  <c:v>3.34</c:v>
                </c:pt>
                <c:pt idx="22438">
                  <c:v>3.66</c:v>
                </c:pt>
                <c:pt idx="22439">
                  <c:v>4.0199999999999996</c:v>
                </c:pt>
                <c:pt idx="22440">
                  <c:v>4.26</c:v>
                </c:pt>
                <c:pt idx="22441">
                  <c:v>4.42</c:v>
                </c:pt>
                <c:pt idx="22442">
                  <c:v>4.34</c:v>
                </c:pt>
                <c:pt idx="22443">
                  <c:v>3.94</c:v>
                </c:pt>
                <c:pt idx="22444">
                  <c:v>3.22</c:v>
                </c:pt>
                <c:pt idx="22445">
                  <c:v>2.34</c:v>
                </c:pt>
                <c:pt idx="22446">
                  <c:v>1.26</c:v>
                </c:pt>
                <c:pt idx="22447">
                  <c:v>0.42</c:v>
                </c:pt>
                <c:pt idx="22448">
                  <c:v>-0.26</c:v>
                </c:pt>
                <c:pt idx="22449">
                  <c:v>-0.82</c:v>
                </c:pt>
                <c:pt idx="22450">
                  <c:v>-1.18</c:v>
                </c:pt>
                <c:pt idx="22451">
                  <c:v>-1.58</c:v>
                </c:pt>
                <c:pt idx="22452">
                  <c:v>-1.86</c:v>
                </c:pt>
                <c:pt idx="22453">
                  <c:v>-2.02</c:v>
                </c:pt>
                <c:pt idx="22454">
                  <c:v>-2.02</c:v>
                </c:pt>
                <c:pt idx="22455">
                  <c:v>-1.9</c:v>
                </c:pt>
                <c:pt idx="22456">
                  <c:v>-1.7</c:v>
                </c:pt>
                <c:pt idx="22457">
                  <c:v>-1.54</c:v>
                </c:pt>
                <c:pt idx="22458">
                  <c:v>-1.42</c:v>
                </c:pt>
                <c:pt idx="22459">
                  <c:v>-1.34</c:v>
                </c:pt>
                <c:pt idx="22460">
                  <c:v>-1.26</c:v>
                </c:pt>
                <c:pt idx="22461">
                  <c:v>-1.1399999999999999</c:v>
                </c:pt>
                <c:pt idx="22462">
                  <c:v>-1.02</c:v>
                </c:pt>
                <c:pt idx="22463">
                  <c:v>-0.98</c:v>
                </c:pt>
                <c:pt idx="22464">
                  <c:v>-0.98</c:v>
                </c:pt>
                <c:pt idx="22465">
                  <c:v>-0.9</c:v>
                </c:pt>
                <c:pt idx="22466">
                  <c:v>-0.78</c:v>
                </c:pt>
                <c:pt idx="22467">
                  <c:v>-0.62</c:v>
                </c:pt>
                <c:pt idx="22468">
                  <c:v>-0.46</c:v>
                </c:pt>
                <c:pt idx="22469">
                  <c:v>-0.3</c:v>
                </c:pt>
                <c:pt idx="22470">
                  <c:v>-0.18</c:v>
                </c:pt>
                <c:pt idx="22471">
                  <c:v>-0.1</c:v>
                </c:pt>
                <c:pt idx="22472">
                  <c:v>-0.06</c:v>
                </c:pt>
                <c:pt idx="22473">
                  <c:v>-0.02</c:v>
                </c:pt>
                <c:pt idx="22474">
                  <c:v>-0.02</c:v>
                </c:pt>
                <c:pt idx="22475">
                  <c:v>0.06</c:v>
                </c:pt>
                <c:pt idx="22476">
                  <c:v>0.14000000000000001</c:v>
                </c:pt>
                <c:pt idx="22477">
                  <c:v>0.18</c:v>
                </c:pt>
                <c:pt idx="22478">
                  <c:v>0.26</c:v>
                </c:pt>
                <c:pt idx="22479">
                  <c:v>0.3</c:v>
                </c:pt>
                <c:pt idx="22480">
                  <c:v>0.34</c:v>
                </c:pt>
                <c:pt idx="22481">
                  <c:v>0.38</c:v>
                </c:pt>
                <c:pt idx="22482">
                  <c:v>0.42</c:v>
                </c:pt>
                <c:pt idx="22483">
                  <c:v>0.54</c:v>
                </c:pt>
                <c:pt idx="22484">
                  <c:v>0.66</c:v>
                </c:pt>
                <c:pt idx="22485">
                  <c:v>0.7</c:v>
                </c:pt>
                <c:pt idx="22486">
                  <c:v>0.7</c:v>
                </c:pt>
                <c:pt idx="22487">
                  <c:v>0.54</c:v>
                </c:pt>
                <c:pt idx="22488">
                  <c:v>0.26</c:v>
                </c:pt>
                <c:pt idx="22489">
                  <c:v>-0.02</c:v>
                </c:pt>
                <c:pt idx="22490">
                  <c:v>-0.3</c:v>
                </c:pt>
                <c:pt idx="22491">
                  <c:v>-0.54</c:v>
                </c:pt>
                <c:pt idx="22492">
                  <c:v>-0.74</c:v>
                </c:pt>
                <c:pt idx="22493">
                  <c:v>-0.98</c:v>
                </c:pt>
                <c:pt idx="22494">
                  <c:v>-1.26</c:v>
                </c:pt>
                <c:pt idx="22495">
                  <c:v>-1.54</c:v>
                </c:pt>
                <c:pt idx="22496">
                  <c:v>-1.7</c:v>
                </c:pt>
                <c:pt idx="22497">
                  <c:v>-1.78</c:v>
                </c:pt>
                <c:pt idx="22498">
                  <c:v>-1.78</c:v>
                </c:pt>
                <c:pt idx="22499">
                  <c:v>-1.7</c:v>
                </c:pt>
                <c:pt idx="22500">
                  <c:v>-1.46</c:v>
                </c:pt>
                <c:pt idx="22501">
                  <c:v>-1.22</c:v>
                </c:pt>
                <c:pt idx="22502">
                  <c:v>-0.94</c:v>
                </c:pt>
                <c:pt idx="22503">
                  <c:v>-0.78</c:v>
                </c:pt>
                <c:pt idx="22504">
                  <c:v>-0.62</c:v>
                </c:pt>
                <c:pt idx="22505">
                  <c:v>-0.46</c:v>
                </c:pt>
                <c:pt idx="22506">
                  <c:v>-0.3</c:v>
                </c:pt>
                <c:pt idx="22507">
                  <c:v>-0.22</c:v>
                </c:pt>
                <c:pt idx="22508">
                  <c:v>-0.18</c:v>
                </c:pt>
                <c:pt idx="22509">
                  <c:v>-0.14000000000000001</c:v>
                </c:pt>
                <c:pt idx="22510">
                  <c:v>-0.14000000000000001</c:v>
                </c:pt>
                <c:pt idx="22511">
                  <c:v>-0.06</c:v>
                </c:pt>
                <c:pt idx="22512">
                  <c:v>-0.06</c:v>
                </c:pt>
                <c:pt idx="22513">
                  <c:v>-0.02</c:v>
                </c:pt>
                <c:pt idx="22514">
                  <c:v>0.06</c:v>
                </c:pt>
                <c:pt idx="22515">
                  <c:v>0.1</c:v>
                </c:pt>
                <c:pt idx="22516">
                  <c:v>0.22</c:v>
                </c:pt>
                <c:pt idx="22517">
                  <c:v>0.3</c:v>
                </c:pt>
                <c:pt idx="22518">
                  <c:v>0.34</c:v>
                </c:pt>
                <c:pt idx="22519">
                  <c:v>0.38</c:v>
                </c:pt>
                <c:pt idx="22520">
                  <c:v>0.38</c:v>
                </c:pt>
                <c:pt idx="22521">
                  <c:v>0.38</c:v>
                </c:pt>
                <c:pt idx="22522">
                  <c:v>0.34</c:v>
                </c:pt>
                <c:pt idx="22523">
                  <c:v>0.3</c:v>
                </c:pt>
                <c:pt idx="22524">
                  <c:v>0.26</c:v>
                </c:pt>
                <c:pt idx="22525">
                  <c:v>0.22</c:v>
                </c:pt>
                <c:pt idx="22526">
                  <c:v>0.26</c:v>
                </c:pt>
                <c:pt idx="22527">
                  <c:v>0.26</c:v>
                </c:pt>
                <c:pt idx="22528">
                  <c:v>0.3</c:v>
                </c:pt>
                <c:pt idx="22529">
                  <c:v>0.3</c:v>
                </c:pt>
                <c:pt idx="22530">
                  <c:v>0.3</c:v>
                </c:pt>
                <c:pt idx="22531">
                  <c:v>0.34</c:v>
                </c:pt>
                <c:pt idx="22532">
                  <c:v>0.54</c:v>
                </c:pt>
                <c:pt idx="22533">
                  <c:v>0.98</c:v>
                </c:pt>
                <c:pt idx="22534">
                  <c:v>1.66</c:v>
                </c:pt>
                <c:pt idx="22535">
                  <c:v>2.34</c:v>
                </c:pt>
                <c:pt idx="22536">
                  <c:v>2.7</c:v>
                </c:pt>
                <c:pt idx="22537">
                  <c:v>3.06</c:v>
                </c:pt>
                <c:pt idx="22538">
                  <c:v>3.3</c:v>
                </c:pt>
                <c:pt idx="22539">
                  <c:v>3.58</c:v>
                </c:pt>
                <c:pt idx="22540">
                  <c:v>3.7</c:v>
                </c:pt>
                <c:pt idx="22541">
                  <c:v>3.86</c:v>
                </c:pt>
                <c:pt idx="22542">
                  <c:v>3.7</c:v>
                </c:pt>
                <c:pt idx="22543">
                  <c:v>3.46</c:v>
                </c:pt>
                <c:pt idx="22544">
                  <c:v>3.02</c:v>
                </c:pt>
                <c:pt idx="22545">
                  <c:v>2.2999999999999998</c:v>
                </c:pt>
                <c:pt idx="22546">
                  <c:v>1.38</c:v>
                </c:pt>
                <c:pt idx="22547">
                  <c:v>0.5</c:v>
                </c:pt>
                <c:pt idx="22548">
                  <c:v>-0.14000000000000001</c:v>
                </c:pt>
                <c:pt idx="22549">
                  <c:v>-0.66</c:v>
                </c:pt>
                <c:pt idx="22550">
                  <c:v>-1.02</c:v>
                </c:pt>
                <c:pt idx="22551">
                  <c:v>-1.34</c:v>
                </c:pt>
                <c:pt idx="22552">
                  <c:v>-1.54</c:v>
                </c:pt>
                <c:pt idx="22553">
                  <c:v>-1.58</c:v>
                </c:pt>
                <c:pt idx="22554">
                  <c:v>-1.62</c:v>
                </c:pt>
                <c:pt idx="22555">
                  <c:v>-1.62</c:v>
                </c:pt>
                <c:pt idx="22556">
                  <c:v>-1.46</c:v>
                </c:pt>
                <c:pt idx="22557">
                  <c:v>-1.34</c:v>
                </c:pt>
                <c:pt idx="22558">
                  <c:v>-1.18</c:v>
                </c:pt>
                <c:pt idx="22559">
                  <c:v>-1.06</c:v>
                </c:pt>
                <c:pt idx="22560">
                  <c:v>-0.98</c:v>
                </c:pt>
                <c:pt idx="22561">
                  <c:v>-0.9</c:v>
                </c:pt>
                <c:pt idx="22562">
                  <c:v>-0.86</c:v>
                </c:pt>
                <c:pt idx="22563">
                  <c:v>-0.86</c:v>
                </c:pt>
                <c:pt idx="22564">
                  <c:v>-0.78</c:v>
                </c:pt>
                <c:pt idx="22565">
                  <c:v>-0.82</c:v>
                </c:pt>
                <c:pt idx="22566">
                  <c:v>-0.78</c:v>
                </c:pt>
                <c:pt idx="22567">
                  <c:v>-0.66</c:v>
                </c:pt>
                <c:pt idx="22568">
                  <c:v>-0.66</c:v>
                </c:pt>
                <c:pt idx="22569">
                  <c:v>-0.57999999999999996</c:v>
                </c:pt>
                <c:pt idx="22570">
                  <c:v>-0.46</c:v>
                </c:pt>
                <c:pt idx="22571">
                  <c:v>-0.42</c:v>
                </c:pt>
                <c:pt idx="22572">
                  <c:v>-0.42</c:v>
                </c:pt>
                <c:pt idx="22573">
                  <c:v>-0.46</c:v>
                </c:pt>
                <c:pt idx="22574">
                  <c:v>-0.46</c:v>
                </c:pt>
                <c:pt idx="22575">
                  <c:v>-0.46</c:v>
                </c:pt>
                <c:pt idx="22576">
                  <c:v>-0.42</c:v>
                </c:pt>
                <c:pt idx="22577">
                  <c:v>-0.3</c:v>
                </c:pt>
                <c:pt idx="22578">
                  <c:v>-0.18</c:v>
                </c:pt>
                <c:pt idx="22579">
                  <c:v>-0.1</c:v>
                </c:pt>
                <c:pt idx="22580">
                  <c:v>-0.06</c:v>
                </c:pt>
                <c:pt idx="22581">
                  <c:v>0.02</c:v>
                </c:pt>
                <c:pt idx="22582">
                  <c:v>0.1</c:v>
                </c:pt>
                <c:pt idx="22583">
                  <c:v>0.18</c:v>
                </c:pt>
                <c:pt idx="22584">
                  <c:v>0.18</c:v>
                </c:pt>
                <c:pt idx="22585">
                  <c:v>0.22</c:v>
                </c:pt>
                <c:pt idx="22586">
                  <c:v>0.26</c:v>
                </c:pt>
                <c:pt idx="22587">
                  <c:v>0.26</c:v>
                </c:pt>
                <c:pt idx="22588">
                  <c:v>0.06</c:v>
                </c:pt>
                <c:pt idx="22589">
                  <c:v>-0.22</c:v>
                </c:pt>
                <c:pt idx="22590">
                  <c:v>-0.54</c:v>
                </c:pt>
                <c:pt idx="22591">
                  <c:v>-0.82</c:v>
                </c:pt>
                <c:pt idx="22592">
                  <c:v>-1.06</c:v>
                </c:pt>
                <c:pt idx="22593">
                  <c:v>-1.18</c:v>
                </c:pt>
                <c:pt idx="22594">
                  <c:v>-1.34</c:v>
                </c:pt>
                <c:pt idx="22595">
                  <c:v>-1.5</c:v>
                </c:pt>
                <c:pt idx="22596">
                  <c:v>-1.58</c:v>
                </c:pt>
                <c:pt idx="22597">
                  <c:v>-1.62</c:v>
                </c:pt>
                <c:pt idx="22598">
                  <c:v>-1.62</c:v>
                </c:pt>
                <c:pt idx="22599">
                  <c:v>-1.5</c:v>
                </c:pt>
                <c:pt idx="22600">
                  <c:v>-1.42</c:v>
                </c:pt>
                <c:pt idx="22601">
                  <c:v>-1.1399999999999999</c:v>
                </c:pt>
                <c:pt idx="22602">
                  <c:v>-0.94</c:v>
                </c:pt>
                <c:pt idx="22603">
                  <c:v>-0.7</c:v>
                </c:pt>
                <c:pt idx="22604">
                  <c:v>-0.54</c:v>
                </c:pt>
                <c:pt idx="22605">
                  <c:v>-0.42</c:v>
                </c:pt>
                <c:pt idx="22606">
                  <c:v>-0.26</c:v>
                </c:pt>
                <c:pt idx="22607">
                  <c:v>-0.18</c:v>
                </c:pt>
                <c:pt idx="22608">
                  <c:v>-0.1</c:v>
                </c:pt>
                <c:pt idx="22609">
                  <c:v>-0.1</c:v>
                </c:pt>
                <c:pt idx="22610">
                  <c:v>-0.06</c:v>
                </c:pt>
                <c:pt idx="22611">
                  <c:v>-0.1</c:v>
                </c:pt>
                <c:pt idx="22612">
                  <c:v>-0.1</c:v>
                </c:pt>
                <c:pt idx="22613">
                  <c:v>-0.1</c:v>
                </c:pt>
                <c:pt idx="22614">
                  <c:v>-0.02</c:v>
                </c:pt>
                <c:pt idx="22615">
                  <c:v>0.02</c:v>
                </c:pt>
                <c:pt idx="22616">
                  <c:v>0.06</c:v>
                </c:pt>
                <c:pt idx="22617">
                  <c:v>0.1</c:v>
                </c:pt>
                <c:pt idx="22618">
                  <c:v>0.14000000000000001</c:v>
                </c:pt>
                <c:pt idx="22619">
                  <c:v>0.22</c:v>
                </c:pt>
                <c:pt idx="22620">
                  <c:v>0.22</c:v>
                </c:pt>
                <c:pt idx="22621">
                  <c:v>0.34</c:v>
                </c:pt>
                <c:pt idx="22622">
                  <c:v>0.46</c:v>
                </c:pt>
                <c:pt idx="22623">
                  <c:v>0.7</c:v>
                </c:pt>
                <c:pt idx="22624">
                  <c:v>1.18</c:v>
                </c:pt>
                <c:pt idx="22625">
                  <c:v>1.78</c:v>
                </c:pt>
                <c:pt idx="22626">
                  <c:v>2.2999999999999998</c:v>
                </c:pt>
                <c:pt idx="22627">
                  <c:v>2.82</c:v>
                </c:pt>
                <c:pt idx="22628">
                  <c:v>3.22</c:v>
                </c:pt>
                <c:pt idx="22629">
                  <c:v>3.58</c:v>
                </c:pt>
                <c:pt idx="22630">
                  <c:v>3.9</c:v>
                </c:pt>
                <c:pt idx="22631">
                  <c:v>4.1399999999999997</c:v>
                </c:pt>
                <c:pt idx="22632">
                  <c:v>4.1399999999999997</c:v>
                </c:pt>
                <c:pt idx="22633">
                  <c:v>4.0999999999999996</c:v>
                </c:pt>
                <c:pt idx="22634">
                  <c:v>3.74</c:v>
                </c:pt>
                <c:pt idx="22635">
                  <c:v>3.26</c:v>
                </c:pt>
                <c:pt idx="22636">
                  <c:v>2.58</c:v>
                </c:pt>
                <c:pt idx="22637">
                  <c:v>1.94</c:v>
                </c:pt>
                <c:pt idx="22638">
                  <c:v>1.3</c:v>
                </c:pt>
                <c:pt idx="22639">
                  <c:v>0.62</c:v>
                </c:pt>
                <c:pt idx="22640">
                  <c:v>-0.14000000000000001</c:v>
                </c:pt>
                <c:pt idx="22641">
                  <c:v>-0.82</c:v>
                </c:pt>
                <c:pt idx="22642">
                  <c:v>-1.34</c:v>
                </c:pt>
                <c:pt idx="22643">
                  <c:v>-1.74</c:v>
                </c:pt>
                <c:pt idx="22644">
                  <c:v>-1.86</c:v>
                </c:pt>
                <c:pt idx="22645">
                  <c:v>-1.94</c:v>
                </c:pt>
                <c:pt idx="22646">
                  <c:v>-1.94</c:v>
                </c:pt>
                <c:pt idx="22647">
                  <c:v>-1.86</c:v>
                </c:pt>
                <c:pt idx="22648">
                  <c:v>-1.82</c:v>
                </c:pt>
                <c:pt idx="22649">
                  <c:v>-1.74</c:v>
                </c:pt>
                <c:pt idx="22650">
                  <c:v>-1.54</c:v>
                </c:pt>
                <c:pt idx="22651">
                  <c:v>-1.26</c:v>
                </c:pt>
                <c:pt idx="22652">
                  <c:v>-0.98</c:v>
                </c:pt>
                <c:pt idx="22653">
                  <c:v>-0.82</c:v>
                </c:pt>
                <c:pt idx="22654">
                  <c:v>-0.7</c:v>
                </c:pt>
                <c:pt idx="22655">
                  <c:v>-0.62</c:v>
                </c:pt>
                <c:pt idx="22656">
                  <c:v>-0.62</c:v>
                </c:pt>
                <c:pt idx="22657">
                  <c:v>-0.57999999999999996</c:v>
                </c:pt>
                <c:pt idx="22658">
                  <c:v>-0.5</c:v>
                </c:pt>
                <c:pt idx="22659">
                  <c:v>-0.46</c:v>
                </c:pt>
                <c:pt idx="22660">
                  <c:v>-0.57999999999999996</c:v>
                </c:pt>
                <c:pt idx="22661">
                  <c:v>-0.54</c:v>
                </c:pt>
                <c:pt idx="22662">
                  <c:v>-0.54</c:v>
                </c:pt>
                <c:pt idx="22663">
                  <c:v>-0.46</c:v>
                </c:pt>
                <c:pt idx="22664">
                  <c:v>-0.42</c:v>
                </c:pt>
                <c:pt idx="22665">
                  <c:v>-0.26</c:v>
                </c:pt>
                <c:pt idx="22666">
                  <c:v>-0.18</c:v>
                </c:pt>
                <c:pt idx="22667">
                  <c:v>-0.14000000000000001</c:v>
                </c:pt>
                <c:pt idx="22668">
                  <c:v>0.06</c:v>
                </c:pt>
                <c:pt idx="22669">
                  <c:v>0.1</c:v>
                </c:pt>
                <c:pt idx="22670">
                  <c:v>0.18</c:v>
                </c:pt>
                <c:pt idx="22671">
                  <c:v>0.18</c:v>
                </c:pt>
                <c:pt idx="22672">
                  <c:v>0.26</c:v>
                </c:pt>
                <c:pt idx="22673">
                  <c:v>0.26</c:v>
                </c:pt>
                <c:pt idx="22674">
                  <c:v>0.3</c:v>
                </c:pt>
                <c:pt idx="22675">
                  <c:v>0.38</c:v>
                </c:pt>
                <c:pt idx="22676">
                  <c:v>0.42</c:v>
                </c:pt>
                <c:pt idx="22677">
                  <c:v>0.42</c:v>
                </c:pt>
                <c:pt idx="22678">
                  <c:v>0.34</c:v>
                </c:pt>
                <c:pt idx="22679">
                  <c:v>0.18</c:v>
                </c:pt>
                <c:pt idx="22680">
                  <c:v>-0.06</c:v>
                </c:pt>
                <c:pt idx="22681">
                  <c:v>-0.3</c:v>
                </c:pt>
                <c:pt idx="22682">
                  <c:v>-0.54</c:v>
                </c:pt>
                <c:pt idx="22683">
                  <c:v>-0.82</c:v>
                </c:pt>
                <c:pt idx="22684">
                  <c:v>-1.1000000000000001</c:v>
                </c:pt>
                <c:pt idx="22685">
                  <c:v>-1.38</c:v>
                </c:pt>
                <c:pt idx="22686">
                  <c:v>-1.54</c:v>
                </c:pt>
                <c:pt idx="22687">
                  <c:v>-1.7</c:v>
                </c:pt>
                <c:pt idx="22688">
                  <c:v>-1.78</c:v>
                </c:pt>
                <c:pt idx="22689">
                  <c:v>-1.78</c:v>
                </c:pt>
                <c:pt idx="22690">
                  <c:v>-1.7</c:v>
                </c:pt>
                <c:pt idx="22691">
                  <c:v>-1.58</c:v>
                </c:pt>
                <c:pt idx="22692">
                  <c:v>-1.5</c:v>
                </c:pt>
                <c:pt idx="22693">
                  <c:v>-1.3</c:v>
                </c:pt>
                <c:pt idx="22694">
                  <c:v>-1.1399999999999999</c:v>
                </c:pt>
                <c:pt idx="22695">
                  <c:v>-0.86</c:v>
                </c:pt>
                <c:pt idx="22696">
                  <c:v>-0.62</c:v>
                </c:pt>
                <c:pt idx="22697">
                  <c:v>-0.38</c:v>
                </c:pt>
                <c:pt idx="22698">
                  <c:v>-0.26</c:v>
                </c:pt>
                <c:pt idx="22699">
                  <c:v>-0.18</c:v>
                </c:pt>
                <c:pt idx="22700">
                  <c:v>-0.22</c:v>
                </c:pt>
                <c:pt idx="22701">
                  <c:v>-0.06</c:v>
                </c:pt>
                <c:pt idx="22702">
                  <c:v>-0.02</c:v>
                </c:pt>
                <c:pt idx="22703">
                  <c:v>0.02</c:v>
                </c:pt>
                <c:pt idx="22704">
                  <c:v>0.06</c:v>
                </c:pt>
                <c:pt idx="22705">
                  <c:v>0.1</c:v>
                </c:pt>
                <c:pt idx="22706">
                  <c:v>0.06</c:v>
                </c:pt>
                <c:pt idx="22707">
                  <c:v>0.1</c:v>
                </c:pt>
                <c:pt idx="22708">
                  <c:v>0.1</c:v>
                </c:pt>
                <c:pt idx="22709">
                  <c:v>0.14000000000000001</c:v>
                </c:pt>
                <c:pt idx="22710">
                  <c:v>0.18</c:v>
                </c:pt>
                <c:pt idx="22711">
                  <c:v>0.22</c:v>
                </c:pt>
                <c:pt idx="22712">
                  <c:v>0.18</c:v>
                </c:pt>
                <c:pt idx="22713">
                  <c:v>0.22</c:v>
                </c:pt>
                <c:pt idx="22714">
                  <c:v>0.26</c:v>
                </c:pt>
                <c:pt idx="22715">
                  <c:v>0.26</c:v>
                </c:pt>
                <c:pt idx="22716">
                  <c:v>0.34</c:v>
                </c:pt>
                <c:pt idx="22717">
                  <c:v>0.42</c:v>
                </c:pt>
                <c:pt idx="22718">
                  <c:v>0.38</c:v>
                </c:pt>
                <c:pt idx="22719">
                  <c:v>0.54</c:v>
                </c:pt>
                <c:pt idx="22720">
                  <c:v>0.86</c:v>
                </c:pt>
                <c:pt idx="22721">
                  <c:v>1.46</c:v>
                </c:pt>
                <c:pt idx="22722">
                  <c:v>2.06</c:v>
                </c:pt>
                <c:pt idx="22723">
                  <c:v>2.42</c:v>
                </c:pt>
                <c:pt idx="22724">
                  <c:v>2.58</c:v>
                </c:pt>
                <c:pt idx="22725">
                  <c:v>2.82</c:v>
                </c:pt>
                <c:pt idx="22726">
                  <c:v>3.02</c:v>
                </c:pt>
                <c:pt idx="22727">
                  <c:v>3.26</c:v>
                </c:pt>
                <c:pt idx="22728">
                  <c:v>3.42</c:v>
                </c:pt>
                <c:pt idx="22729">
                  <c:v>3.62</c:v>
                </c:pt>
                <c:pt idx="22730">
                  <c:v>3.5</c:v>
                </c:pt>
                <c:pt idx="22731">
                  <c:v>3.02</c:v>
                </c:pt>
                <c:pt idx="22732">
                  <c:v>2.38</c:v>
                </c:pt>
                <c:pt idx="22733">
                  <c:v>1.62</c:v>
                </c:pt>
                <c:pt idx="22734">
                  <c:v>1.02</c:v>
                </c:pt>
                <c:pt idx="22735">
                  <c:v>0.66</c:v>
                </c:pt>
                <c:pt idx="22736">
                  <c:v>0.26</c:v>
                </c:pt>
                <c:pt idx="22737">
                  <c:v>-0.06</c:v>
                </c:pt>
                <c:pt idx="22738">
                  <c:v>-0.42</c:v>
                </c:pt>
                <c:pt idx="22739">
                  <c:v>-0.78</c:v>
                </c:pt>
                <c:pt idx="22740">
                  <c:v>-1.02</c:v>
                </c:pt>
                <c:pt idx="22741">
                  <c:v>-1.1000000000000001</c:v>
                </c:pt>
                <c:pt idx="22742">
                  <c:v>-1.1399999999999999</c:v>
                </c:pt>
                <c:pt idx="22743">
                  <c:v>-1.1399999999999999</c:v>
                </c:pt>
                <c:pt idx="22744">
                  <c:v>-1.18</c:v>
                </c:pt>
                <c:pt idx="22745">
                  <c:v>-1.18</c:v>
                </c:pt>
                <c:pt idx="22746">
                  <c:v>-1.1399999999999999</c:v>
                </c:pt>
                <c:pt idx="22747">
                  <c:v>-1.06</c:v>
                </c:pt>
                <c:pt idx="22748">
                  <c:v>-0.98</c:v>
                </c:pt>
                <c:pt idx="22749">
                  <c:v>-0.82</c:v>
                </c:pt>
                <c:pt idx="22750">
                  <c:v>-0.82</c:v>
                </c:pt>
                <c:pt idx="22751">
                  <c:v>-0.86</c:v>
                </c:pt>
                <c:pt idx="22752">
                  <c:v>-0.9</c:v>
                </c:pt>
                <c:pt idx="22753">
                  <c:v>-0.78</c:v>
                </c:pt>
                <c:pt idx="22754">
                  <c:v>-0.7</c:v>
                </c:pt>
                <c:pt idx="22755">
                  <c:v>-0.57999999999999996</c:v>
                </c:pt>
                <c:pt idx="22756">
                  <c:v>-0.5</c:v>
                </c:pt>
                <c:pt idx="22757">
                  <c:v>-0.57999999999999996</c:v>
                </c:pt>
                <c:pt idx="22758">
                  <c:v>-0.5</c:v>
                </c:pt>
                <c:pt idx="22759">
                  <c:v>-0.46</c:v>
                </c:pt>
                <c:pt idx="22760">
                  <c:v>-0.46</c:v>
                </c:pt>
                <c:pt idx="22761">
                  <c:v>-0.38</c:v>
                </c:pt>
                <c:pt idx="22762">
                  <c:v>-0.38</c:v>
                </c:pt>
                <c:pt idx="22763">
                  <c:v>-0.34</c:v>
                </c:pt>
                <c:pt idx="22764">
                  <c:v>-0.26</c:v>
                </c:pt>
                <c:pt idx="22765">
                  <c:v>-0.14000000000000001</c:v>
                </c:pt>
                <c:pt idx="22766">
                  <c:v>-0.06</c:v>
                </c:pt>
                <c:pt idx="22767">
                  <c:v>-0.02</c:v>
                </c:pt>
                <c:pt idx="22768">
                  <c:v>0.02</c:v>
                </c:pt>
                <c:pt idx="22769">
                  <c:v>0.1</c:v>
                </c:pt>
                <c:pt idx="22770">
                  <c:v>0.14000000000000001</c:v>
                </c:pt>
                <c:pt idx="22771">
                  <c:v>0.14000000000000001</c:v>
                </c:pt>
                <c:pt idx="22772">
                  <c:v>0.26</c:v>
                </c:pt>
                <c:pt idx="22773">
                  <c:v>0.34</c:v>
                </c:pt>
                <c:pt idx="22774">
                  <c:v>0.26</c:v>
                </c:pt>
                <c:pt idx="22775">
                  <c:v>0.1</c:v>
                </c:pt>
                <c:pt idx="22776">
                  <c:v>-0.26</c:v>
                </c:pt>
                <c:pt idx="22777">
                  <c:v>-0.5</c:v>
                </c:pt>
                <c:pt idx="22778">
                  <c:v>-0.7</c:v>
                </c:pt>
                <c:pt idx="22779">
                  <c:v>-0.78</c:v>
                </c:pt>
                <c:pt idx="22780">
                  <c:v>-0.86</c:v>
                </c:pt>
                <c:pt idx="22781">
                  <c:v>-1.02</c:v>
                </c:pt>
                <c:pt idx="22782">
                  <c:v>-1.22</c:v>
                </c:pt>
                <c:pt idx="22783">
                  <c:v>-1.42</c:v>
                </c:pt>
                <c:pt idx="22784">
                  <c:v>-1.54</c:v>
                </c:pt>
                <c:pt idx="22785">
                  <c:v>-1.5</c:v>
                </c:pt>
                <c:pt idx="22786">
                  <c:v>-1.46</c:v>
                </c:pt>
                <c:pt idx="22787">
                  <c:v>-1.38</c:v>
                </c:pt>
                <c:pt idx="22788">
                  <c:v>-1.22</c:v>
                </c:pt>
                <c:pt idx="22789">
                  <c:v>-1.02</c:v>
                </c:pt>
                <c:pt idx="22790">
                  <c:v>-0.9</c:v>
                </c:pt>
                <c:pt idx="22791">
                  <c:v>-0.78</c:v>
                </c:pt>
                <c:pt idx="22792">
                  <c:v>-0.66</c:v>
                </c:pt>
                <c:pt idx="22793">
                  <c:v>-0.5</c:v>
                </c:pt>
                <c:pt idx="22794">
                  <c:v>-0.38</c:v>
                </c:pt>
                <c:pt idx="22795">
                  <c:v>-0.3</c:v>
                </c:pt>
                <c:pt idx="22796">
                  <c:v>-0.3</c:v>
                </c:pt>
                <c:pt idx="22797">
                  <c:v>-0.26</c:v>
                </c:pt>
                <c:pt idx="22798">
                  <c:v>-0.18</c:v>
                </c:pt>
                <c:pt idx="22799">
                  <c:v>-0.14000000000000001</c:v>
                </c:pt>
                <c:pt idx="22800">
                  <c:v>-0.06</c:v>
                </c:pt>
                <c:pt idx="22801">
                  <c:v>0.02</c:v>
                </c:pt>
                <c:pt idx="22802">
                  <c:v>0.02</c:v>
                </c:pt>
                <c:pt idx="22803">
                  <c:v>0.06</c:v>
                </c:pt>
                <c:pt idx="22804">
                  <c:v>0.1</c:v>
                </c:pt>
                <c:pt idx="22805">
                  <c:v>0.14000000000000001</c:v>
                </c:pt>
                <c:pt idx="22806">
                  <c:v>0.14000000000000001</c:v>
                </c:pt>
                <c:pt idx="22807">
                  <c:v>0.14000000000000001</c:v>
                </c:pt>
                <c:pt idx="22808">
                  <c:v>0.18</c:v>
                </c:pt>
                <c:pt idx="22809">
                  <c:v>0.22</c:v>
                </c:pt>
                <c:pt idx="22810">
                  <c:v>0.14000000000000001</c:v>
                </c:pt>
                <c:pt idx="22811">
                  <c:v>0.14000000000000001</c:v>
                </c:pt>
                <c:pt idx="22812">
                  <c:v>0.18</c:v>
                </c:pt>
                <c:pt idx="22813">
                  <c:v>0.26</c:v>
                </c:pt>
                <c:pt idx="22814">
                  <c:v>0.3</c:v>
                </c:pt>
                <c:pt idx="22815">
                  <c:v>0.38</c:v>
                </c:pt>
                <c:pt idx="22816">
                  <c:v>0.57999999999999996</c:v>
                </c:pt>
                <c:pt idx="22817">
                  <c:v>0.82</c:v>
                </c:pt>
                <c:pt idx="22818">
                  <c:v>1.02</c:v>
                </c:pt>
                <c:pt idx="22819">
                  <c:v>1.22</c:v>
                </c:pt>
                <c:pt idx="22820">
                  <c:v>1.5</c:v>
                </c:pt>
                <c:pt idx="22821">
                  <c:v>1.98</c:v>
                </c:pt>
                <c:pt idx="22822">
                  <c:v>2.42</c:v>
                </c:pt>
                <c:pt idx="22823">
                  <c:v>2.9</c:v>
                </c:pt>
                <c:pt idx="22824">
                  <c:v>3.18</c:v>
                </c:pt>
                <c:pt idx="22825">
                  <c:v>3.34</c:v>
                </c:pt>
                <c:pt idx="22826">
                  <c:v>3.3</c:v>
                </c:pt>
                <c:pt idx="22827">
                  <c:v>3.3</c:v>
                </c:pt>
                <c:pt idx="22828">
                  <c:v>3.22</c:v>
                </c:pt>
                <c:pt idx="22829">
                  <c:v>3.22</c:v>
                </c:pt>
                <c:pt idx="22830">
                  <c:v>2.9</c:v>
                </c:pt>
                <c:pt idx="22831">
                  <c:v>2.54</c:v>
                </c:pt>
                <c:pt idx="22832">
                  <c:v>1.94</c:v>
                </c:pt>
                <c:pt idx="22833">
                  <c:v>1.34</c:v>
                </c:pt>
                <c:pt idx="22834">
                  <c:v>0.57999999999999996</c:v>
                </c:pt>
                <c:pt idx="22835">
                  <c:v>-0.14000000000000001</c:v>
                </c:pt>
                <c:pt idx="22836">
                  <c:v>-0.62</c:v>
                </c:pt>
                <c:pt idx="22837">
                  <c:v>-0.98</c:v>
                </c:pt>
                <c:pt idx="22838">
                  <c:v>-1.22</c:v>
                </c:pt>
                <c:pt idx="22839">
                  <c:v>-1.5</c:v>
                </c:pt>
                <c:pt idx="22840">
                  <c:v>-1.74</c:v>
                </c:pt>
                <c:pt idx="22841">
                  <c:v>-1.74</c:v>
                </c:pt>
                <c:pt idx="22842">
                  <c:v>-1.74</c:v>
                </c:pt>
                <c:pt idx="22843">
                  <c:v>-1.62</c:v>
                </c:pt>
                <c:pt idx="22844">
                  <c:v>-1.42</c:v>
                </c:pt>
                <c:pt idx="22845">
                  <c:v>-1.18</c:v>
                </c:pt>
                <c:pt idx="22846">
                  <c:v>-1.02</c:v>
                </c:pt>
                <c:pt idx="22847">
                  <c:v>-0.9</c:v>
                </c:pt>
                <c:pt idx="22848">
                  <c:v>-0.74</c:v>
                </c:pt>
                <c:pt idx="22849">
                  <c:v>-0.7</c:v>
                </c:pt>
                <c:pt idx="22850">
                  <c:v>-0.66</c:v>
                </c:pt>
                <c:pt idx="22851">
                  <c:v>-0.66</c:v>
                </c:pt>
                <c:pt idx="22852">
                  <c:v>-0.66</c:v>
                </c:pt>
                <c:pt idx="22853">
                  <c:v>-0.7</c:v>
                </c:pt>
                <c:pt idx="22854">
                  <c:v>-0.66</c:v>
                </c:pt>
                <c:pt idx="22855">
                  <c:v>-0.62</c:v>
                </c:pt>
                <c:pt idx="22856">
                  <c:v>-0.57999999999999996</c:v>
                </c:pt>
                <c:pt idx="22857">
                  <c:v>-0.5</c:v>
                </c:pt>
                <c:pt idx="22858">
                  <c:v>-0.42</c:v>
                </c:pt>
                <c:pt idx="22859">
                  <c:v>-0.3</c:v>
                </c:pt>
                <c:pt idx="22860">
                  <c:v>-0.3</c:v>
                </c:pt>
                <c:pt idx="22861">
                  <c:v>-0.26</c:v>
                </c:pt>
                <c:pt idx="22862">
                  <c:v>-0.22</c:v>
                </c:pt>
                <c:pt idx="22863">
                  <c:v>-0.1</c:v>
                </c:pt>
                <c:pt idx="22864">
                  <c:v>-0.1</c:v>
                </c:pt>
                <c:pt idx="22865">
                  <c:v>-0.02</c:v>
                </c:pt>
                <c:pt idx="22866">
                  <c:v>0.06</c:v>
                </c:pt>
                <c:pt idx="22867">
                  <c:v>0.06</c:v>
                </c:pt>
                <c:pt idx="22868">
                  <c:v>0.1</c:v>
                </c:pt>
                <c:pt idx="22869">
                  <c:v>0.06</c:v>
                </c:pt>
                <c:pt idx="22870">
                  <c:v>0.1</c:v>
                </c:pt>
                <c:pt idx="22871">
                  <c:v>0.14000000000000001</c:v>
                </c:pt>
                <c:pt idx="22872">
                  <c:v>0.18</c:v>
                </c:pt>
                <c:pt idx="22873">
                  <c:v>0.14000000000000001</c:v>
                </c:pt>
                <c:pt idx="22874">
                  <c:v>0.1</c:v>
                </c:pt>
                <c:pt idx="22875">
                  <c:v>-0.1</c:v>
                </c:pt>
                <c:pt idx="22876">
                  <c:v>-0.3</c:v>
                </c:pt>
                <c:pt idx="22877">
                  <c:v>-0.57999999999999996</c:v>
                </c:pt>
                <c:pt idx="22878">
                  <c:v>-0.82</c:v>
                </c:pt>
                <c:pt idx="22879">
                  <c:v>-1.02</c:v>
                </c:pt>
                <c:pt idx="22880">
                  <c:v>-1.18</c:v>
                </c:pt>
                <c:pt idx="22881">
                  <c:v>-1.3</c:v>
                </c:pt>
                <c:pt idx="22882">
                  <c:v>-1.34</c:v>
                </c:pt>
                <c:pt idx="22883">
                  <c:v>-1.38</c:v>
                </c:pt>
                <c:pt idx="22884">
                  <c:v>-1.42</c:v>
                </c:pt>
                <c:pt idx="22885">
                  <c:v>-1.42</c:v>
                </c:pt>
                <c:pt idx="22886">
                  <c:v>-1.34</c:v>
                </c:pt>
                <c:pt idx="22887">
                  <c:v>-1.26</c:v>
                </c:pt>
                <c:pt idx="22888">
                  <c:v>-1.02</c:v>
                </c:pt>
                <c:pt idx="22889">
                  <c:v>-0.86</c:v>
                </c:pt>
                <c:pt idx="22890">
                  <c:v>-0.66</c:v>
                </c:pt>
                <c:pt idx="22891">
                  <c:v>-0.46</c:v>
                </c:pt>
                <c:pt idx="22892">
                  <c:v>-0.34</c:v>
                </c:pt>
                <c:pt idx="22893">
                  <c:v>-0.22</c:v>
                </c:pt>
                <c:pt idx="22894">
                  <c:v>-0.14000000000000001</c:v>
                </c:pt>
                <c:pt idx="22895">
                  <c:v>-0.06</c:v>
                </c:pt>
                <c:pt idx="22896">
                  <c:v>0.02</c:v>
                </c:pt>
                <c:pt idx="22897">
                  <c:v>0.02</c:v>
                </c:pt>
                <c:pt idx="22898">
                  <c:v>0.06</c:v>
                </c:pt>
                <c:pt idx="22899">
                  <c:v>0.06</c:v>
                </c:pt>
                <c:pt idx="22900">
                  <c:v>0.02</c:v>
                </c:pt>
                <c:pt idx="22901">
                  <c:v>0.06</c:v>
                </c:pt>
                <c:pt idx="22902">
                  <c:v>0.02</c:v>
                </c:pt>
                <c:pt idx="22903">
                  <c:v>0.06</c:v>
                </c:pt>
                <c:pt idx="22904">
                  <c:v>0.1</c:v>
                </c:pt>
                <c:pt idx="22905">
                  <c:v>0.18</c:v>
                </c:pt>
                <c:pt idx="22906">
                  <c:v>0.38</c:v>
                </c:pt>
                <c:pt idx="22907">
                  <c:v>0.7</c:v>
                </c:pt>
                <c:pt idx="22908">
                  <c:v>1.18</c:v>
                </c:pt>
                <c:pt idx="22909">
                  <c:v>1.86</c:v>
                </c:pt>
                <c:pt idx="22910">
                  <c:v>2.34</c:v>
                </c:pt>
                <c:pt idx="22911">
                  <c:v>2.66</c:v>
                </c:pt>
                <c:pt idx="22912">
                  <c:v>2.86</c:v>
                </c:pt>
                <c:pt idx="22913">
                  <c:v>3.18</c:v>
                </c:pt>
                <c:pt idx="22914">
                  <c:v>3.5</c:v>
                </c:pt>
                <c:pt idx="22915">
                  <c:v>3.78</c:v>
                </c:pt>
                <c:pt idx="22916">
                  <c:v>3.9</c:v>
                </c:pt>
                <c:pt idx="22917">
                  <c:v>3.78</c:v>
                </c:pt>
                <c:pt idx="22918">
                  <c:v>3.42</c:v>
                </c:pt>
                <c:pt idx="22919">
                  <c:v>2.78</c:v>
                </c:pt>
                <c:pt idx="22920">
                  <c:v>2.2200000000000002</c:v>
                </c:pt>
                <c:pt idx="22921">
                  <c:v>1.62</c:v>
                </c:pt>
                <c:pt idx="22922">
                  <c:v>1.06</c:v>
                </c:pt>
                <c:pt idx="22923">
                  <c:v>0.54</c:v>
                </c:pt>
                <c:pt idx="22924">
                  <c:v>-0.06</c:v>
                </c:pt>
                <c:pt idx="22925">
                  <c:v>-0.7</c:v>
                </c:pt>
                <c:pt idx="22926">
                  <c:v>-1.22</c:v>
                </c:pt>
                <c:pt idx="22927">
                  <c:v>-1.62</c:v>
                </c:pt>
                <c:pt idx="22928">
                  <c:v>-1.82</c:v>
                </c:pt>
                <c:pt idx="22929">
                  <c:v>-1.9</c:v>
                </c:pt>
                <c:pt idx="22930">
                  <c:v>-1.94</c:v>
                </c:pt>
                <c:pt idx="22931">
                  <c:v>-1.94</c:v>
                </c:pt>
                <c:pt idx="22932">
                  <c:v>-1.86</c:v>
                </c:pt>
                <c:pt idx="22933">
                  <c:v>-1.7</c:v>
                </c:pt>
                <c:pt idx="22934">
                  <c:v>-1.5</c:v>
                </c:pt>
                <c:pt idx="22935">
                  <c:v>-1.22</c:v>
                </c:pt>
                <c:pt idx="22936">
                  <c:v>-1.02</c:v>
                </c:pt>
                <c:pt idx="22937">
                  <c:v>-0.86</c:v>
                </c:pt>
                <c:pt idx="22938">
                  <c:v>-0.78</c:v>
                </c:pt>
                <c:pt idx="22939">
                  <c:v>-0.7</c:v>
                </c:pt>
                <c:pt idx="22940">
                  <c:v>-0.62</c:v>
                </c:pt>
                <c:pt idx="22941">
                  <c:v>-0.57999999999999996</c:v>
                </c:pt>
                <c:pt idx="22942">
                  <c:v>-0.5</c:v>
                </c:pt>
                <c:pt idx="22943">
                  <c:v>-0.5</c:v>
                </c:pt>
                <c:pt idx="22944">
                  <c:v>-0.57999999999999996</c:v>
                </c:pt>
                <c:pt idx="22945">
                  <c:v>-0.57999999999999996</c:v>
                </c:pt>
                <c:pt idx="22946">
                  <c:v>-0.54</c:v>
                </c:pt>
                <c:pt idx="22947">
                  <c:v>-0.5</c:v>
                </c:pt>
                <c:pt idx="22948">
                  <c:v>-0.46</c:v>
                </c:pt>
                <c:pt idx="22949">
                  <c:v>-0.42</c:v>
                </c:pt>
                <c:pt idx="22950">
                  <c:v>-0.38</c:v>
                </c:pt>
                <c:pt idx="22951">
                  <c:v>-0.26</c:v>
                </c:pt>
                <c:pt idx="22952">
                  <c:v>-0.1</c:v>
                </c:pt>
                <c:pt idx="22953">
                  <c:v>0.06</c:v>
                </c:pt>
                <c:pt idx="22954">
                  <c:v>0.1</c:v>
                </c:pt>
                <c:pt idx="22955">
                  <c:v>0.18</c:v>
                </c:pt>
                <c:pt idx="22956">
                  <c:v>0.22</c:v>
                </c:pt>
                <c:pt idx="22957">
                  <c:v>0.34</c:v>
                </c:pt>
                <c:pt idx="22958">
                  <c:v>0.46</c:v>
                </c:pt>
                <c:pt idx="22959">
                  <c:v>0.5</c:v>
                </c:pt>
                <c:pt idx="22960">
                  <c:v>0.57999999999999996</c:v>
                </c:pt>
                <c:pt idx="22961">
                  <c:v>0.54</c:v>
                </c:pt>
                <c:pt idx="22962">
                  <c:v>0.38</c:v>
                </c:pt>
                <c:pt idx="22963">
                  <c:v>0.22</c:v>
                </c:pt>
                <c:pt idx="22964">
                  <c:v>-0.02</c:v>
                </c:pt>
                <c:pt idx="22965">
                  <c:v>-0.18</c:v>
                </c:pt>
                <c:pt idx="22966">
                  <c:v>-0.46</c:v>
                </c:pt>
                <c:pt idx="22967">
                  <c:v>-0.62</c:v>
                </c:pt>
                <c:pt idx="22968">
                  <c:v>-0.86</c:v>
                </c:pt>
                <c:pt idx="22969">
                  <c:v>-1.1399999999999999</c:v>
                </c:pt>
                <c:pt idx="22970">
                  <c:v>-1.34</c:v>
                </c:pt>
                <c:pt idx="22971">
                  <c:v>-1.5</c:v>
                </c:pt>
                <c:pt idx="22972">
                  <c:v>-1.54</c:v>
                </c:pt>
                <c:pt idx="22973">
                  <c:v>-1.54</c:v>
                </c:pt>
                <c:pt idx="22974">
                  <c:v>-1.42</c:v>
                </c:pt>
                <c:pt idx="22975">
                  <c:v>-1.3</c:v>
                </c:pt>
                <c:pt idx="22976">
                  <c:v>-1.18</c:v>
                </c:pt>
                <c:pt idx="22977">
                  <c:v>-1.06</c:v>
                </c:pt>
                <c:pt idx="22978">
                  <c:v>-0.86</c:v>
                </c:pt>
                <c:pt idx="22979">
                  <c:v>-0.66</c:v>
                </c:pt>
                <c:pt idx="22980">
                  <c:v>-0.5</c:v>
                </c:pt>
                <c:pt idx="22981">
                  <c:v>-0.34</c:v>
                </c:pt>
                <c:pt idx="22982">
                  <c:v>-0.14000000000000001</c:v>
                </c:pt>
                <c:pt idx="22983">
                  <c:v>-0.06</c:v>
                </c:pt>
                <c:pt idx="22984">
                  <c:v>0.06</c:v>
                </c:pt>
                <c:pt idx="22985">
                  <c:v>0.1</c:v>
                </c:pt>
                <c:pt idx="22986">
                  <c:v>0.14000000000000001</c:v>
                </c:pt>
                <c:pt idx="22987">
                  <c:v>0.18</c:v>
                </c:pt>
                <c:pt idx="22988">
                  <c:v>0.14000000000000001</c:v>
                </c:pt>
                <c:pt idx="22989">
                  <c:v>0.1</c:v>
                </c:pt>
                <c:pt idx="22990">
                  <c:v>0.06</c:v>
                </c:pt>
                <c:pt idx="22991">
                  <c:v>0.02</c:v>
                </c:pt>
                <c:pt idx="22992">
                  <c:v>0.06</c:v>
                </c:pt>
                <c:pt idx="22993">
                  <c:v>0.14000000000000001</c:v>
                </c:pt>
                <c:pt idx="22994">
                  <c:v>0.1</c:v>
                </c:pt>
                <c:pt idx="22995">
                  <c:v>0.14000000000000001</c:v>
                </c:pt>
                <c:pt idx="22996">
                  <c:v>0.14000000000000001</c:v>
                </c:pt>
                <c:pt idx="22997">
                  <c:v>0.18</c:v>
                </c:pt>
                <c:pt idx="22998">
                  <c:v>0.22</c:v>
                </c:pt>
                <c:pt idx="22999">
                  <c:v>0.3</c:v>
                </c:pt>
                <c:pt idx="23000">
                  <c:v>0.38</c:v>
                </c:pt>
                <c:pt idx="23001">
                  <c:v>0.34</c:v>
                </c:pt>
                <c:pt idx="23002">
                  <c:v>0.42</c:v>
                </c:pt>
                <c:pt idx="23003">
                  <c:v>0.5</c:v>
                </c:pt>
                <c:pt idx="23004">
                  <c:v>0.62</c:v>
                </c:pt>
                <c:pt idx="23005">
                  <c:v>0.78</c:v>
                </c:pt>
                <c:pt idx="23006">
                  <c:v>1.06</c:v>
                </c:pt>
                <c:pt idx="23007">
                  <c:v>1.54</c:v>
                </c:pt>
                <c:pt idx="23008">
                  <c:v>1.9</c:v>
                </c:pt>
                <c:pt idx="23009">
                  <c:v>2.38</c:v>
                </c:pt>
                <c:pt idx="23010">
                  <c:v>2.78</c:v>
                </c:pt>
                <c:pt idx="23011">
                  <c:v>3.22</c:v>
                </c:pt>
                <c:pt idx="23012">
                  <c:v>3.5</c:v>
                </c:pt>
                <c:pt idx="23013">
                  <c:v>3.7</c:v>
                </c:pt>
                <c:pt idx="23014">
                  <c:v>3.62</c:v>
                </c:pt>
                <c:pt idx="23015">
                  <c:v>3.54</c:v>
                </c:pt>
                <c:pt idx="23016">
                  <c:v>3.3</c:v>
                </c:pt>
                <c:pt idx="23017">
                  <c:v>2.98</c:v>
                </c:pt>
                <c:pt idx="23018">
                  <c:v>2.42</c:v>
                </c:pt>
                <c:pt idx="23019">
                  <c:v>1.7</c:v>
                </c:pt>
                <c:pt idx="23020">
                  <c:v>0.86</c:v>
                </c:pt>
                <c:pt idx="23021">
                  <c:v>0.1</c:v>
                </c:pt>
                <c:pt idx="23022">
                  <c:v>-0.5</c:v>
                </c:pt>
                <c:pt idx="23023">
                  <c:v>-0.94</c:v>
                </c:pt>
                <c:pt idx="23024">
                  <c:v>-1.18</c:v>
                </c:pt>
                <c:pt idx="23025">
                  <c:v>-1.26</c:v>
                </c:pt>
                <c:pt idx="23026">
                  <c:v>-1.3</c:v>
                </c:pt>
                <c:pt idx="23027">
                  <c:v>-1.42</c:v>
                </c:pt>
                <c:pt idx="23028">
                  <c:v>-1.5</c:v>
                </c:pt>
                <c:pt idx="23029">
                  <c:v>-1.42</c:v>
                </c:pt>
                <c:pt idx="23030">
                  <c:v>-1.3</c:v>
                </c:pt>
                <c:pt idx="23031">
                  <c:v>-1.18</c:v>
                </c:pt>
                <c:pt idx="23032">
                  <c:v>-1.06</c:v>
                </c:pt>
                <c:pt idx="23033">
                  <c:v>-0.94</c:v>
                </c:pt>
                <c:pt idx="23034">
                  <c:v>-0.98</c:v>
                </c:pt>
                <c:pt idx="23035">
                  <c:v>-1.02</c:v>
                </c:pt>
                <c:pt idx="23036">
                  <c:v>-1.02</c:v>
                </c:pt>
                <c:pt idx="23037">
                  <c:v>-1.02</c:v>
                </c:pt>
                <c:pt idx="23038">
                  <c:v>-0.94</c:v>
                </c:pt>
                <c:pt idx="23039">
                  <c:v>-0.9</c:v>
                </c:pt>
                <c:pt idx="23040">
                  <c:v>-0.82</c:v>
                </c:pt>
                <c:pt idx="23041">
                  <c:v>-0.78</c:v>
                </c:pt>
                <c:pt idx="23042">
                  <c:v>-0.7</c:v>
                </c:pt>
                <c:pt idx="23043">
                  <c:v>-0.57999999999999996</c:v>
                </c:pt>
                <c:pt idx="23044">
                  <c:v>-0.46</c:v>
                </c:pt>
                <c:pt idx="23045">
                  <c:v>-0.38</c:v>
                </c:pt>
                <c:pt idx="23046">
                  <c:v>-0.34</c:v>
                </c:pt>
                <c:pt idx="23047">
                  <c:v>-0.26</c:v>
                </c:pt>
                <c:pt idx="23048">
                  <c:v>-0.3</c:v>
                </c:pt>
                <c:pt idx="23049">
                  <c:v>-0.26</c:v>
                </c:pt>
                <c:pt idx="23050">
                  <c:v>-0.18</c:v>
                </c:pt>
                <c:pt idx="23051">
                  <c:v>-0.06</c:v>
                </c:pt>
                <c:pt idx="23052">
                  <c:v>-0.02</c:v>
                </c:pt>
                <c:pt idx="23053">
                  <c:v>0.06</c:v>
                </c:pt>
                <c:pt idx="23054">
                  <c:v>0.1</c:v>
                </c:pt>
                <c:pt idx="23055">
                  <c:v>0.18</c:v>
                </c:pt>
                <c:pt idx="23056">
                  <c:v>0.18</c:v>
                </c:pt>
                <c:pt idx="23057">
                  <c:v>0.18</c:v>
                </c:pt>
                <c:pt idx="23058">
                  <c:v>0.22</c:v>
                </c:pt>
                <c:pt idx="23059">
                  <c:v>0.22</c:v>
                </c:pt>
                <c:pt idx="23060">
                  <c:v>0.14000000000000001</c:v>
                </c:pt>
                <c:pt idx="23061">
                  <c:v>0.02</c:v>
                </c:pt>
                <c:pt idx="23062">
                  <c:v>-0.18</c:v>
                </c:pt>
                <c:pt idx="23063">
                  <c:v>-0.38</c:v>
                </c:pt>
                <c:pt idx="23064">
                  <c:v>-0.7</c:v>
                </c:pt>
                <c:pt idx="23065">
                  <c:v>-0.9</c:v>
                </c:pt>
                <c:pt idx="23066">
                  <c:v>-1.1000000000000001</c:v>
                </c:pt>
                <c:pt idx="23067">
                  <c:v>-1.26</c:v>
                </c:pt>
                <c:pt idx="23068">
                  <c:v>-1.34</c:v>
                </c:pt>
                <c:pt idx="23069">
                  <c:v>-1.42</c:v>
                </c:pt>
                <c:pt idx="23070">
                  <c:v>-1.5</c:v>
                </c:pt>
                <c:pt idx="23071">
                  <c:v>-1.54</c:v>
                </c:pt>
                <c:pt idx="23072">
                  <c:v>-1.54</c:v>
                </c:pt>
                <c:pt idx="23073">
                  <c:v>-1.38</c:v>
                </c:pt>
                <c:pt idx="23074">
                  <c:v>-1.22</c:v>
                </c:pt>
                <c:pt idx="23075">
                  <c:v>-0.94</c:v>
                </c:pt>
                <c:pt idx="23076">
                  <c:v>-0.82</c:v>
                </c:pt>
                <c:pt idx="23077">
                  <c:v>-0.62</c:v>
                </c:pt>
                <c:pt idx="23078">
                  <c:v>-0.46</c:v>
                </c:pt>
                <c:pt idx="23079">
                  <c:v>-0.38</c:v>
                </c:pt>
                <c:pt idx="23080">
                  <c:v>-0.3</c:v>
                </c:pt>
                <c:pt idx="23081">
                  <c:v>-0.22</c:v>
                </c:pt>
                <c:pt idx="23082">
                  <c:v>-0.18</c:v>
                </c:pt>
                <c:pt idx="23083">
                  <c:v>-0.1</c:v>
                </c:pt>
                <c:pt idx="23084">
                  <c:v>-0.06</c:v>
                </c:pt>
                <c:pt idx="23085">
                  <c:v>-0.14000000000000001</c:v>
                </c:pt>
                <c:pt idx="23086">
                  <c:v>-0.1</c:v>
                </c:pt>
                <c:pt idx="23087">
                  <c:v>-0.06</c:v>
                </c:pt>
                <c:pt idx="23088">
                  <c:v>-0.02</c:v>
                </c:pt>
                <c:pt idx="23089">
                  <c:v>0.1</c:v>
                </c:pt>
                <c:pt idx="23090">
                  <c:v>0.18</c:v>
                </c:pt>
                <c:pt idx="23091">
                  <c:v>0.3</c:v>
                </c:pt>
                <c:pt idx="23092">
                  <c:v>0.3</c:v>
                </c:pt>
                <c:pt idx="23093">
                  <c:v>0.34</c:v>
                </c:pt>
                <c:pt idx="23094">
                  <c:v>0.42</c:v>
                </c:pt>
                <c:pt idx="23095">
                  <c:v>0.42</c:v>
                </c:pt>
                <c:pt idx="23096">
                  <c:v>0.42</c:v>
                </c:pt>
                <c:pt idx="23097">
                  <c:v>0.46</c:v>
                </c:pt>
                <c:pt idx="23098">
                  <c:v>0.62</c:v>
                </c:pt>
                <c:pt idx="23099">
                  <c:v>0.82</c:v>
                </c:pt>
                <c:pt idx="23100">
                  <c:v>1.22</c:v>
                </c:pt>
                <c:pt idx="23101">
                  <c:v>1.66</c:v>
                </c:pt>
                <c:pt idx="23102">
                  <c:v>2.1800000000000002</c:v>
                </c:pt>
                <c:pt idx="23103">
                  <c:v>2.9</c:v>
                </c:pt>
                <c:pt idx="23104">
                  <c:v>3.46</c:v>
                </c:pt>
                <c:pt idx="23105">
                  <c:v>3.86</c:v>
                </c:pt>
                <c:pt idx="23106">
                  <c:v>4.0599999999999996</c:v>
                </c:pt>
                <c:pt idx="23107">
                  <c:v>4.1399999999999997</c:v>
                </c:pt>
                <c:pt idx="23108">
                  <c:v>4.0999999999999996</c:v>
                </c:pt>
                <c:pt idx="23109">
                  <c:v>3.74</c:v>
                </c:pt>
                <c:pt idx="23110">
                  <c:v>3.26</c:v>
                </c:pt>
                <c:pt idx="23111">
                  <c:v>2.74</c:v>
                </c:pt>
                <c:pt idx="23112">
                  <c:v>2.2599999999999998</c:v>
                </c:pt>
                <c:pt idx="23113">
                  <c:v>1.66</c:v>
                </c:pt>
                <c:pt idx="23114">
                  <c:v>0.82</c:v>
                </c:pt>
                <c:pt idx="23115">
                  <c:v>-0.1</c:v>
                </c:pt>
                <c:pt idx="23116">
                  <c:v>-0.82</c:v>
                </c:pt>
                <c:pt idx="23117">
                  <c:v>-1.3</c:v>
                </c:pt>
                <c:pt idx="23118">
                  <c:v>-1.58</c:v>
                </c:pt>
                <c:pt idx="23119">
                  <c:v>-1.58</c:v>
                </c:pt>
                <c:pt idx="23120">
                  <c:v>-1.62</c:v>
                </c:pt>
                <c:pt idx="23121">
                  <c:v>-1.62</c:v>
                </c:pt>
                <c:pt idx="23122">
                  <c:v>-1.66</c:v>
                </c:pt>
                <c:pt idx="23123">
                  <c:v>-1.66</c:v>
                </c:pt>
                <c:pt idx="23124">
                  <c:v>-1.58</c:v>
                </c:pt>
                <c:pt idx="23125">
                  <c:v>-1.42</c:v>
                </c:pt>
                <c:pt idx="23126">
                  <c:v>-1.18</c:v>
                </c:pt>
                <c:pt idx="23127">
                  <c:v>-0.98</c:v>
                </c:pt>
                <c:pt idx="23128">
                  <c:v>-0.86</c:v>
                </c:pt>
                <c:pt idx="23129">
                  <c:v>-0.78</c:v>
                </c:pt>
                <c:pt idx="23130">
                  <c:v>-0.74</c:v>
                </c:pt>
                <c:pt idx="23131">
                  <c:v>-0.57999999999999996</c:v>
                </c:pt>
                <c:pt idx="23132">
                  <c:v>-0.54</c:v>
                </c:pt>
                <c:pt idx="23133">
                  <c:v>-0.46</c:v>
                </c:pt>
                <c:pt idx="23134">
                  <c:v>-0.38</c:v>
                </c:pt>
                <c:pt idx="23135">
                  <c:v>-0.42</c:v>
                </c:pt>
                <c:pt idx="23136">
                  <c:v>-0.38</c:v>
                </c:pt>
                <c:pt idx="23137">
                  <c:v>-0.34</c:v>
                </c:pt>
                <c:pt idx="23138">
                  <c:v>-0.34</c:v>
                </c:pt>
                <c:pt idx="23139">
                  <c:v>-0.3</c:v>
                </c:pt>
                <c:pt idx="23140">
                  <c:v>-0.22</c:v>
                </c:pt>
                <c:pt idx="23141">
                  <c:v>-0.22</c:v>
                </c:pt>
                <c:pt idx="23142">
                  <c:v>-0.14000000000000001</c:v>
                </c:pt>
                <c:pt idx="23143">
                  <c:v>-0.14000000000000001</c:v>
                </c:pt>
                <c:pt idx="23144">
                  <c:v>-0.14000000000000001</c:v>
                </c:pt>
                <c:pt idx="23145">
                  <c:v>-0.02</c:v>
                </c:pt>
                <c:pt idx="23146">
                  <c:v>0.1</c:v>
                </c:pt>
                <c:pt idx="23147">
                  <c:v>0.18</c:v>
                </c:pt>
                <c:pt idx="23148">
                  <c:v>0.18</c:v>
                </c:pt>
                <c:pt idx="23149">
                  <c:v>0.22</c:v>
                </c:pt>
                <c:pt idx="23150">
                  <c:v>0.3</c:v>
                </c:pt>
                <c:pt idx="23151">
                  <c:v>0.3</c:v>
                </c:pt>
                <c:pt idx="23152">
                  <c:v>0.3</c:v>
                </c:pt>
                <c:pt idx="23153">
                  <c:v>0.22</c:v>
                </c:pt>
                <c:pt idx="23154">
                  <c:v>0.14000000000000001</c:v>
                </c:pt>
                <c:pt idx="23155">
                  <c:v>0.06</c:v>
                </c:pt>
                <c:pt idx="23156">
                  <c:v>-0.14000000000000001</c:v>
                </c:pt>
                <c:pt idx="23157">
                  <c:v>-0.38</c:v>
                </c:pt>
                <c:pt idx="23158">
                  <c:v>-0.7</c:v>
                </c:pt>
                <c:pt idx="23159">
                  <c:v>-1.02</c:v>
                </c:pt>
                <c:pt idx="23160">
                  <c:v>-1.34</c:v>
                </c:pt>
                <c:pt idx="23161">
                  <c:v>-1.5</c:v>
                </c:pt>
                <c:pt idx="23162">
                  <c:v>-1.62</c:v>
                </c:pt>
                <c:pt idx="23163">
                  <c:v>-1.7</c:v>
                </c:pt>
                <c:pt idx="23164">
                  <c:v>-1.7</c:v>
                </c:pt>
                <c:pt idx="23165">
                  <c:v>-1.66</c:v>
                </c:pt>
                <c:pt idx="23166">
                  <c:v>-1.58</c:v>
                </c:pt>
                <c:pt idx="23167">
                  <c:v>-1.58</c:v>
                </c:pt>
                <c:pt idx="23168">
                  <c:v>-1.3</c:v>
                </c:pt>
                <c:pt idx="23169">
                  <c:v>-1.1000000000000001</c:v>
                </c:pt>
                <c:pt idx="23170">
                  <c:v>-0.82</c:v>
                </c:pt>
                <c:pt idx="23171">
                  <c:v>-0.62</c:v>
                </c:pt>
                <c:pt idx="23172">
                  <c:v>-0.42</c:v>
                </c:pt>
                <c:pt idx="23173">
                  <c:v>-0.3</c:v>
                </c:pt>
                <c:pt idx="23174">
                  <c:v>-0.3</c:v>
                </c:pt>
                <c:pt idx="23175">
                  <c:v>-0.18</c:v>
                </c:pt>
                <c:pt idx="23176">
                  <c:v>-0.22</c:v>
                </c:pt>
                <c:pt idx="23177">
                  <c:v>-0.1</c:v>
                </c:pt>
                <c:pt idx="23178">
                  <c:v>-0.06</c:v>
                </c:pt>
                <c:pt idx="23179">
                  <c:v>-0.06</c:v>
                </c:pt>
                <c:pt idx="23180">
                  <c:v>-0.02</c:v>
                </c:pt>
                <c:pt idx="23181">
                  <c:v>-0.02</c:v>
                </c:pt>
                <c:pt idx="23182">
                  <c:v>0.02</c:v>
                </c:pt>
                <c:pt idx="23183">
                  <c:v>0.1</c:v>
                </c:pt>
                <c:pt idx="23184">
                  <c:v>0.06</c:v>
                </c:pt>
                <c:pt idx="23185">
                  <c:v>0.1</c:v>
                </c:pt>
                <c:pt idx="23186">
                  <c:v>0.14000000000000001</c:v>
                </c:pt>
                <c:pt idx="23187">
                  <c:v>0.14000000000000001</c:v>
                </c:pt>
                <c:pt idx="23188">
                  <c:v>0.18</c:v>
                </c:pt>
                <c:pt idx="23189">
                  <c:v>0.26</c:v>
                </c:pt>
                <c:pt idx="23190">
                  <c:v>0.34</c:v>
                </c:pt>
                <c:pt idx="23191">
                  <c:v>0.54</c:v>
                </c:pt>
                <c:pt idx="23192">
                  <c:v>0.82</c:v>
                </c:pt>
                <c:pt idx="23193">
                  <c:v>1.42</c:v>
                </c:pt>
                <c:pt idx="23194">
                  <c:v>2.1</c:v>
                </c:pt>
                <c:pt idx="23195">
                  <c:v>2.7</c:v>
                </c:pt>
                <c:pt idx="23196">
                  <c:v>3.22</c:v>
                </c:pt>
                <c:pt idx="23197">
                  <c:v>3.58</c:v>
                </c:pt>
                <c:pt idx="23198">
                  <c:v>3.86</c:v>
                </c:pt>
                <c:pt idx="23199">
                  <c:v>4.0599999999999996</c:v>
                </c:pt>
                <c:pt idx="23200">
                  <c:v>4.0999999999999996</c:v>
                </c:pt>
                <c:pt idx="23201">
                  <c:v>4.0199999999999996</c:v>
                </c:pt>
                <c:pt idx="23202">
                  <c:v>3.7</c:v>
                </c:pt>
                <c:pt idx="23203">
                  <c:v>3.18</c:v>
                </c:pt>
                <c:pt idx="23204">
                  <c:v>2.46</c:v>
                </c:pt>
                <c:pt idx="23205">
                  <c:v>1.58</c:v>
                </c:pt>
                <c:pt idx="23206">
                  <c:v>0.7</c:v>
                </c:pt>
                <c:pt idx="23207">
                  <c:v>-0.06</c:v>
                </c:pt>
                <c:pt idx="23208">
                  <c:v>-0.78</c:v>
                </c:pt>
                <c:pt idx="23209">
                  <c:v>-1.3</c:v>
                </c:pt>
                <c:pt idx="23210">
                  <c:v>-1.66</c:v>
                </c:pt>
                <c:pt idx="23211">
                  <c:v>-1.86</c:v>
                </c:pt>
                <c:pt idx="23212">
                  <c:v>-1.9</c:v>
                </c:pt>
                <c:pt idx="23213">
                  <c:v>-1.82</c:v>
                </c:pt>
                <c:pt idx="23214">
                  <c:v>-1.74</c:v>
                </c:pt>
                <c:pt idx="23215">
                  <c:v>-1.58</c:v>
                </c:pt>
                <c:pt idx="23216">
                  <c:v>-1.42</c:v>
                </c:pt>
                <c:pt idx="23217">
                  <c:v>-1.22</c:v>
                </c:pt>
                <c:pt idx="23218">
                  <c:v>-1.06</c:v>
                </c:pt>
                <c:pt idx="23219">
                  <c:v>-0.9</c:v>
                </c:pt>
                <c:pt idx="23220">
                  <c:v>-0.74</c:v>
                </c:pt>
                <c:pt idx="23221">
                  <c:v>-0.62</c:v>
                </c:pt>
                <c:pt idx="23222">
                  <c:v>-0.7</c:v>
                </c:pt>
                <c:pt idx="23223">
                  <c:v>-0.74</c:v>
                </c:pt>
                <c:pt idx="23224">
                  <c:v>-0.74</c:v>
                </c:pt>
                <c:pt idx="23225">
                  <c:v>-0.62</c:v>
                </c:pt>
                <c:pt idx="23226">
                  <c:v>-0.57999999999999996</c:v>
                </c:pt>
                <c:pt idx="23227">
                  <c:v>-0.46</c:v>
                </c:pt>
                <c:pt idx="23228">
                  <c:v>-0.42</c:v>
                </c:pt>
                <c:pt idx="23229">
                  <c:v>-0.34</c:v>
                </c:pt>
                <c:pt idx="23230">
                  <c:v>-0.3</c:v>
                </c:pt>
                <c:pt idx="23231">
                  <c:v>-0.22</c:v>
                </c:pt>
                <c:pt idx="23232">
                  <c:v>-0.18</c:v>
                </c:pt>
                <c:pt idx="23233">
                  <c:v>-0.14000000000000001</c:v>
                </c:pt>
                <c:pt idx="23234">
                  <c:v>-0.1</c:v>
                </c:pt>
                <c:pt idx="23235">
                  <c:v>-0.1</c:v>
                </c:pt>
                <c:pt idx="23236">
                  <c:v>-0.06</c:v>
                </c:pt>
                <c:pt idx="23237">
                  <c:v>0.06</c:v>
                </c:pt>
                <c:pt idx="23238">
                  <c:v>0.18</c:v>
                </c:pt>
                <c:pt idx="23239">
                  <c:v>0.3</c:v>
                </c:pt>
                <c:pt idx="23240">
                  <c:v>0.26</c:v>
                </c:pt>
                <c:pt idx="23241">
                  <c:v>0.38</c:v>
                </c:pt>
                <c:pt idx="23242">
                  <c:v>0.38</c:v>
                </c:pt>
                <c:pt idx="23243">
                  <c:v>0.54</c:v>
                </c:pt>
                <c:pt idx="23244">
                  <c:v>0.54</c:v>
                </c:pt>
                <c:pt idx="23245">
                  <c:v>0.5</c:v>
                </c:pt>
                <c:pt idx="23246">
                  <c:v>0.42</c:v>
                </c:pt>
                <c:pt idx="23247">
                  <c:v>0.34</c:v>
                </c:pt>
                <c:pt idx="23248">
                  <c:v>0.06</c:v>
                </c:pt>
                <c:pt idx="23249">
                  <c:v>-0.26</c:v>
                </c:pt>
                <c:pt idx="23250">
                  <c:v>-0.62</c:v>
                </c:pt>
                <c:pt idx="23251">
                  <c:v>-0.82</c:v>
                </c:pt>
                <c:pt idx="23252">
                  <c:v>-1.1399999999999999</c:v>
                </c:pt>
                <c:pt idx="23253">
                  <c:v>-1.42</c:v>
                </c:pt>
                <c:pt idx="23254">
                  <c:v>-1.5</c:v>
                </c:pt>
                <c:pt idx="23255">
                  <c:v>-1.66</c:v>
                </c:pt>
                <c:pt idx="23256">
                  <c:v>-1.78</c:v>
                </c:pt>
                <c:pt idx="23257">
                  <c:v>-1.78</c:v>
                </c:pt>
                <c:pt idx="23258">
                  <c:v>-1.7</c:v>
                </c:pt>
                <c:pt idx="23259">
                  <c:v>-1.5</c:v>
                </c:pt>
                <c:pt idx="23260">
                  <c:v>-1.3</c:v>
                </c:pt>
                <c:pt idx="23261">
                  <c:v>-1.1000000000000001</c:v>
                </c:pt>
                <c:pt idx="23262">
                  <c:v>-0.82</c:v>
                </c:pt>
                <c:pt idx="23263">
                  <c:v>-0.54</c:v>
                </c:pt>
                <c:pt idx="23264">
                  <c:v>-0.42</c:v>
                </c:pt>
                <c:pt idx="23265">
                  <c:v>-0.26</c:v>
                </c:pt>
                <c:pt idx="23266">
                  <c:v>-0.14000000000000001</c:v>
                </c:pt>
                <c:pt idx="23267">
                  <c:v>-0.06</c:v>
                </c:pt>
                <c:pt idx="23268">
                  <c:v>-0.06</c:v>
                </c:pt>
                <c:pt idx="23269">
                  <c:v>-0.02</c:v>
                </c:pt>
                <c:pt idx="23270">
                  <c:v>0.02</c:v>
                </c:pt>
                <c:pt idx="23271">
                  <c:v>0.02</c:v>
                </c:pt>
                <c:pt idx="23272">
                  <c:v>-0.02</c:v>
                </c:pt>
                <c:pt idx="23273">
                  <c:v>-0.02</c:v>
                </c:pt>
                <c:pt idx="23274">
                  <c:v>0.02</c:v>
                </c:pt>
                <c:pt idx="23275">
                  <c:v>0.1</c:v>
                </c:pt>
                <c:pt idx="23276">
                  <c:v>0.18</c:v>
                </c:pt>
                <c:pt idx="23277">
                  <c:v>0.22</c:v>
                </c:pt>
                <c:pt idx="23278">
                  <c:v>0.26</c:v>
                </c:pt>
                <c:pt idx="23279">
                  <c:v>0.3</c:v>
                </c:pt>
                <c:pt idx="23280">
                  <c:v>0.34</c:v>
                </c:pt>
                <c:pt idx="23281">
                  <c:v>0.34</c:v>
                </c:pt>
                <c:pt idx="23282">
                  <c:v>0.3</c:v>
                </c:pt>
                <c:pt idx="23283">
                  <c:v>0.3</c:v>
                </c:pt>
                <c:pt idx="23284">
                  <c:v>0.22</c:v>
                </c:pt>
                <c:pt idx="23285">
                  <c:v>0.22</c:v>
                </c:pt>
                <c:pt idx="23286">
                  <c:v>0.22</c:v>
                </c:pt>
                <c:pt idx="23287">
                  <c:v>0.26</c:v>
                </c:pt>
                <c:pt idx="23288">
                  <c:v>0.26</c:v>
                </c:pt>
                <c:pt idx="23289">
                  <c:v>0.38</c:v>
                </c:pt>
                <c:pt idx="23290">
                  <c:v>0.38</c:v>
                </c:pt>
                <c:pt idx="23291">
                  <c:v>0.46</c:v>
                </c:pt>
                <c:pt idx="23292">
                  <c:v>0.74</c:v>
                </c:pt>
                <c:pt idx="23293">
                  <c:v>1.34</c:v>
                </c:pt>
                <c:pt idx="23294">
                  <c:v>1.98</c:v>
                </c:pt>
                <c:pt idx="23295">
                  <c:v>2.58</c:v>
                </c:pt>
                <c:pt idx="23296">
                  <c:v>2.98</c:v>
                </c:pt>
                <c:pt idx="23297">
                  <c:v>3.22</c:v>
                </c:pt>
                <c:pt idx="23298">
                  <c:v>3.42</c:v>
                </c:pt>
                <c:pt idx="23299">
                  <c:v>3.62</c:v>
                </c:pt>
                <c:pt idx="23300">
                  <c:v>3.66</c:v>
                </c:pt>
                <c:pt idx="23301">
                  <c:v>3.62</c:v>
                </c:pt>
                <c:pt idx="23302">
                  <c:v>3.42</c:v>
                </c:pt>
                <c:pt idx="23303">
                  <c:v>3.06</c:v>
                </c:pt>
                <c:pt idx="23304">
                  <c:v>2.46</c:v>
                </c:pt>
                <c:pt idx="23305">
                  <c:v>1.7</c:v>
                </c:pt>
                <c:pt idx="23306">
                  <c:v>0.9</c:v>
                </c:pt>
                <c:pt idx="23307">
                  <c:v>0.14000000000000001</c:v>
                </c:pt>
                <c:pt idx="23308">
                  <c:v>-0.34</c:v>
                </c:pt>
                <c:pt idx="23309">
                  <c:v>-0.7</c:v>
                </c:pt>
                <c:pt idx="23310">
                  <c:v>-1.02</c:v>
                </c:pt>
                <c:pt idx="23311">
                  <c:v>-1.3</c:v>
                </c:pt>
                <c:pt idx="23312">
                  <c:v>-1.46</c:v>
                </c:pt>
                <c:pt idx="23313">
                  <c:v>-1.46</c:v>
                </c:pt>
                <c:pt idx="23314">
                  <c:v>-1.5</c:v>
                </c:pt>
                <c:pt idx="23315">
                  <c:v>-1.42</c:v>
                </c:pt>
                <c:pt idx="23316">
                  <c:v>-1.3</c:v>
                </c:pt>
                <c:pt idx="23317">
                  <c:v>-1.22</c:v>
                </c:pt>
                <c:pt idx="23318">
                  <c:v>-1.1399999999999999</c:v>
                </c:pt>
                <c:pt idx="23319">
                  <c:v>-1.06</c:v>
                </c:pt>
                <c:pt idx="23320">
                  <c:v>-0.94</c:v>
                </c:pt>
                <c:pt idx="23321">
                  <c:v>-0.9</c:v>
                </c:pt>
                <c:pt idx="23322">
                  <c:v>-0.82</c:v>
                </c:pt>
                <c:pt idx="23323">
                  <c:v>-0.74</c:v>
                </c:pt>
                <c:pt idx="23324">
                  <c:v>-0.78</c:v>
                </c:pt>
                <c:pt idx="23325">
                  <c:v>-0.7</c:v>
                </c:pt>
                <c:pt idx="23326">
                  <c:v>-0.62</c:v>
                </c:pt>
                <c:pt idx="23327">
                  <c:v>-0.62</c:v>
                </c:pt>
                <c:pt idx="23328">
                  <c:v>-0.57999999999999996</c:v>
                </c:pt>
                <c:pt idx="23329">
                  <c:v>-0.46</c:v>
                </c:pt>
                <c:pt idx="23330">
                  <c:v>-0.42</c:v>
                </c:pt>
                <c:pt idx="23331">
                  <c:v>-0.42</c:v>
                </c:pt>
                <c:pt idx="23332">
                  <c:v>-0.46</c:v>
                </c:pt>
                <c:pt idx="23333">
                  <c:v>-0.46</c:v>
                </c:pt>
                <c:pt idx="23334">
                  <c:v>-0.42</c:v>
                </c:pt>
                <c:pt idx="23335">
                  <c:v>-0.42</c:v>
                </c:pt>
                <c:pt idx="23336">
                  <c:v>-0.3</c:v>
                </c:pt>
                <c:pt idx="23337">
                  <c:v>-0.14000000000000001</c:v>
                </c:pt>
                <c:pt idx="23338">
                  <c:v>-0.1</c:v>
                </c:pt>
                <c:pt idx="23339">
                  <c:v>-0.02</c:v>
                </c:pt>
                <c:pt idx="23340">
                  <c:v>-0.02</c:v>
                </c:pt>
                <c:pt idx="23341">
                  <c:v>-0.02</c:v>
                </c:pt>
                <c:pt idx="23342">
                  <c:v>0.1</c:v>
                </c:pt>
                <c:pt idx="23343">
                  <c:v>0.14000000000000001</c:v>
                </c:pt>
                <c:pt idx="23344">
                  <c:v>0.18</c:v>
                </c:pt>
                <c:pt idx="23345">
                  <c:v>0.26</c:v>
                </c:pt>
                <c:pt idx="23346">
                  <c:v>0.18</c:v>
                </c:pt>
                <c:pt idx="23347">
                  <c:v>0.1</c:v>
                </c:pt>
                <c:pt idx="23348">
                  <c:v>-0.14000000000000001</c:v>
                </c:pt>
                <c:pt idx="23349">
                  <c:v>-0.38</c:v>
                </c:pt>
                <c:pt idx="23350">
                  <c:v>-0.66</c:v>
                </c:pt>
                <c:pt idx="23351">
                  <c:v>-0.86</c:v>
                </c:pt>
                <c:pt idx="23352">
                  <c:v>-1.06</c:v>
                </c:pt>
                <c:pt idx="23353">
                  <c:v>-1.26</c:v>
                </c:pt>
                <c:pt idx="23354">
                  <c:v>-1.34</c:v>
                </c:pt>
                <c:pt idx="23355">
                  <c:v>-1.54</c:v>
                </c:pt>
                <c:pt idx="23356">
                  <c:v>-1.54</c:v>
                </c:pt>
                <c:pt idx="23357">
                  <c:v>-1.54</c:v>
                </c:pt>
                <c:pt idx="23358">
                  <c:v>-1.54</c:v>
                </c:pt>
                <c:pt idx="23359">
                  <c:v>-1.38</c:v>
                </c:pt>
                <c:pt idx="23360">
                  <c:v>-1.18</c:v>
                </c:pt>
                <c:pt idx="23361">
                  <c:v>-0.94</c:v>
                </c:pt>
                <c:pt idx="23362">
                  <c:v>-0.82</c:v>
                </c:pt>
                <c:pt idx="23363">
                  <c:v>-0.66</c:v>
                </c:pt>
                <c:pt idx="23364">
                  <c:v>-0.54</c:v>
                </c:pt>
                <c:pt idx="23365">
                  <c:v>-0.38</c:v>
                </c:pt>
                <c:pt idx="23366">
                  <c:v>-0.22</c:v>
                </c:pt>
                <c:pt idx="23367">
                  <c:v>-0.18</c:v>
                </c:pt>
                <c:pt idx="23368">
                  <c:v>-0.14000000000000001</c:v>
                </c:pt>
                <c:pt idx="23369">
                  <c:v>-0.14000000000000001</c:v>
                </c:pt>
                <c:pt idx="23370">
                  <c:v>-0.14000000000000001</c:v>
                </c:pt>
                <c:pt idx="23371">
                  <c:v>-0.1</c:v>
                </c:pt>
                <c:pt idx="23372">
                  <c:v>-0.06</c:v>
                </c:pt>
                <c:pt idx="23373">
                  <c:v>-0.1</c:v>
                </c:pt>
                <c:pt idx="23374">
                  <c:v>-0.06</c:v>
                </c:pt>
                <c:pt idx="23375">
                  <c:v>0.02</c:v>
                </c:pt>
                <c:pt idx="23376">
                  <c:v>0.06</c:v>
                </c:pt>
                <c:pt idx="23377">
                  <c:v>0.1</c:v>
                </c:pt>
                <c:pt idx="23378">
                  <c:v>0.18</c:v>
                </c:pt>
                <c:pt idx="23379">
                  <c:v>0.26</c:v>
                </c:pt>
                <c:pt idx="23380">
                  <c:v>0.54</c:v>
                </c:pt>
                <c:pt idx="23381">
                  <c:v>0.94</c:v>
                </c:pt>
                <c:pt idx="23382">
                  <c:v>1.46</c:v>
                </c:pt>
                <c:pt idx="23383">
                  <c:v>2.06</c:v>
                </c:pt>
                <c:pt idx="23384">
                  <c:v>2.58</c:v>
                </c:pt>
                <c:pt idx="23385">
                  <c:v>3.06</c:v>
                </c:pt>
                <c:pt idx="23386">
                  <c:v>3.42</c:v>
                </c:pt>
                <c:pt idx="23387">
                  <c:v>3.74</c:v>
                </c:pt>
                <c:pt idx="23388">
                  <c:v>3.82</c:v>
                </c:pt>
                <c:pt idx="23389">
                  <c:v>3.9</c:v>
                </c:pt>
                <c:pt idx="23390">
                  <c:v>3.74</c:v>
                </c:pt>
                <c:pt idx="23391">
                  <c:v>3.5</c:v>
                </c:pt>
                <c:pt idx="23392">
                  <c:v>2.98</c:v>
                </c:pt>
                <c:pt idx="23393">
                  <c:v>2.38</c:v>
                </c:pt>
                <c:pt idx="23394">
                  <c:v>1.74</c:v>
                </c:pt>
                <c:pt idx="23395">
                  <c:v>1.1000000000000001</c:v>
                </c:pt>
                <c:pt idx="23396">
                  <c:v>0.46</c:v>
                </c:pt>
                <c:pt idx="23397">
                  <c:v>-0.14000000000000001</c:v>
                </c:pt>
                <c:pt idx="23398">
                  <c:v>-0.74</c:v>
                </c:pt>
                <c:pt idx="23399">
                  <c:v>-1.1399999999999999</c:v>
                </c:pt>
                <c:pt idx="23400">
                  <c:v>-1.46</c:v>
                </c:pt>
                <c:pt idx="23401">
                  <c:v>-1.62</c:v>
                </c:pt>
                <c:pt idx="23402">
                  <c:v>-1.7</c:v>
                </c:pt>
                <c:pt idx="23403">
                  <c:v>-1.78</c:v>
                </c:pt>
                <c:pt idx="23404">
                  <c:v>-1.74</c:v>
                </c:pt>
                <c:pt idx="23405">
                  <c:v>-1.74</c:v>
                </c:pt>
                <c:pt idx="23406">
                  <c:v>-1.7</c:v>
                </c:pt>
                <c:pt idx="23407">
                  <c:v>-1.54</c:v>
                </c:pt>
                <c:pt idx="23408">
                  <c:v>-1.34</c:v>
                </c:pt>
                <c:pt idx="23409">
                  <c:v>-1.1000000000000001</c:v>
                </c:pt>
                <c:pt idx="23410">
                  <c:v>-0.94</c:v>
                </c:pt>
                <c:pt idx="23411">
                  <c:v>-0.78</c:v>
                </c:pt>
                <c:pt idx="23412">
                  <c:v>-0.62</c:v>
                </c:pt>
                <c:pt idx="23413">
                  <c:v>-0.5</c:v>
                </c:pt>
                <c:pt idx="23414">
                  <c:v>-0.42</c:v>
                </c:pt>
                <c:pt idx="23415">
                  <c:v>-0.34</c:v>
                </c:pt>
                <c:pt idx="23416">
                  <c:v>-0.38</c:v>
                </c:pt>
                <c:pt idx="23417">
                  <c:v>-0.38</c:v>
                </c:pt>
                <c:pt idx="23418">
                  <c:v>-0.46</c:v>
                </c:pt>
                <c:pt idx="23419">
                  <c:v>-0.34</c:v>
                </c:pt>
                <c:pt idx="23420">
                  <c:v>-0.34</c:v>
                </c:pt>
                <c:pt idx="23421">
                  <c:v>-0.3</c:v>
                </c:pt>
                <c:pt idx="23422">
                  <c:v>-0.26</c:v>
                </c:pt>
                <c:pt idx="23423">
                  <c:v>-0.18</c:v>
                </c:pt>
                <c:pt idx="23424">
                  <c:v>-0.06</c:v>
                </c:pt>
                <c:pt idx="23425">
                  <c:v>0.06</c:v>
                </c:pt>
                <c:pt idx="23426">
                  <c:v>0.18</c:v>
                </c:pt>
                <c:pt idx="23427">
                  <c:v>0.3</c:v>
                </c:pt>
                <c:pt idx="23428">
                  <c:v>0.34</c:v>
                </c:pt>
                <c:pt idx="23429">
                  <c:v>0.42</c:v>
                </c:pt>
                <c:pt idx="23430">
                  <c:v>0.46</c:v>
                </c:pt>
                <c:pt idx="23431">
                  <c:v>0.46</c:v>
                </c:pt>
                <c:pt idx="23432">
                  <c:v>0.46</c:v>
                </c:pt>
                <c:pt idx="23433">
                  <c:v>0.5</c:v>
                </c:pt>
                <c:pt idx="23434">
                  <c:v>0.54</c:v>
                </c:pt>
                <c:pt idx="23435">
                  <c:v>0.46</c:v>
                </c:pt>
                <c:pt idx="23436">
                  <c:v>0.26</c:v>
                </c:pt>
                <c:pt idx="23437">
                  <c:v>0.06</c:v>
                </c:pt>
                <c:pt idx="23438">
                  <c:v>-0.22</c:v>
                </c:pt>
                <c:pt idx="23439">
                  <c:v>-0.42</c:v>
                </c:pt>
                <c:pt idx="23440">
                  <c:v>-0.7</c:v>
                </c:pt>
                <c:pt idx="23441">
                  <c:v>-0.98</c:v>
                </c:pt>
                <c:pt idx="23442">
                  <c:v>-1.18</c:v>
                </c:pt>
                <c:pt idx="23443">
                  <c:v>-1.38</c:v>
                </c:pt>
                <c:pt idx="23444">
                  <c:v>-1.54</c:v>
                </c:pt>
                <c:pt idx="23445">
                  <c:v>-1.58</c:v>
                </c:pt>
                <c:pt idx="23446">
                  <c:v>-1.58</c:v>
                </c:pt>
                <c:pt idx="23447">
                  <c:v>-1.54</c:v>
                </c:pt>
                <c:pt idx="23448">
                  <c:v>-1.42</c:v>
                </c:pt>
                <c:pt idx="23449">
                  <c:v>-1.3</c:v>
                </c:pt>
                <c:pt idx="23450">
                  <c:v>-1.26</c:v>
                </c:pt>
                <c:pt idx="23451">
                  <c:v>-1.02</c:v>
                </c:pt>
                <c:pt idx="23452">
                  <c:v>-0.82</c:v>
                </c:pt>
                <c:pt idx="23453">
                  <c:v>-0.57999999999999996</c:v>
                </c:pt>
                <c:pt idx="23454">
                  <c:v>-0.46</c:v>
                </c:pt>
                <c:pt idx="23455">
                  <c:v>-0.3</c:v>
                </c:pt>
                <c:pt idx="23456">
                  <c:v>-0.18</c:v>
                </c:pt>
                <c:pt idx="23457">
                  <c:v>-0.14000000000000001</c:v>
                </c:pt>
                <c:pt idx="23458">
                  <c:v>-0.1</c:v>
                </c:pt>
                <c:pt idx="23459">
                  <c:v>0.02</c:v>
                </c:pt>
                <c:pt idx="23460">
                  <c:v>0.06</c:v>
                </c:pt>
                <c:pt idx="23461">
                  <c:v>0.14000000000000001</c:v>
                </c:pt>
                <c:pt idx="23462">
                  <c:v>0.1</c:v>
                </c:pt>
                <c:pt idx="23463">
                  <c:v>0.18</c:v>
                </c:pt>
                <c:pt idx="23464">
                  <c:v>0.14000000000000001</c:v>
                </c:pt>
                <c:pt idx="23465">
                  <c:v>0.18</c:v>
                </c:pt>
                <c:pt idx="23466">
                  <c:v>0.22</c:v>
                </c:pt>
                <c:pt idx="23467">
                  <c:v>0.26</c:v>
                </c:pt>
                <c:pt idx="23468">
                  <c:v>0.22</c:v>
                </c:pt>
                <c:pt idx="23469">
                  <c:v>0.22</c:v>
                </c:pt>
                <c:pt idx="23470">
                  <c:v>0.22</c:v>
                </c:pt>
                <c:pt idx="23471">
                  <c:v>0.26</c:v>
                </c:pt>
                <c:pt idx="23472">
                  <c:v>0.26</c:v>
                </c:pt>
                <c:pt idx="23473">
                  <c:v>0.3</c:v>
                </c:pt>
                <c:pt idx="23474">
                  <c:v>0.3</c:v>
                </c:pt>
                <c:pt idx="23475">
                  <c:v>0.34</c:v>
                </c:pt>
                <c:pt idx="23476">
                  <c:v>0.34</c:v>
                </c:pt>
                <c:pt idx="23477">
                  <c:v>0.42</c:v>
                </c:pt>
                <c:pt idx="23478">
                  <c:v>0.54</c:v>
                </c:pt>
                <c:pt idx="23479">
                  <c:v>0.66</c:v>
                </c:pt>
                <c:pt idx="23480">
                  <c:v>0.62</c:v>
                </c:pt>
                <c:pt idx="23481">
                  <c:v>0.7</c:v>
                </c:pt>
                <c:pt idx="23482">
                  <c:v>0.82</c:v>
                </c:pt>
                <c:pt idx="23483">
                  <c:v>1.06</c:v>
                </c:pt>
                <c:pt idx="23484">
                  <c:v>1.22</c:v>
                </c:pt>
                <c:pt idx="23485">
                  <c:v>1.42</c:v>
                </c:pt>
                <c:pt idx="23486">
                  <c:v>1.66</c:v>
                </c:pt>
                <c:pt idx="23487">
                  <c:v>1.98</c:v>
                </c:pt>
                <c:pt idx="23488">
                  <c:v>2.2200000000000002</c:v>
                </c:pt>
                <c:pt idx="23489">
                  <c:v>2.54</c:v>
                </c:pt>
                <c:pt idx="23490">
                  <c:v>2.82</c:v>
                </c:pt>
                <c:pt idx="23491">
                  <c:v>3.1</c:v>
                </c:pt>
                <c:pt idx="23492">
                  <c:v>3.1</c:v>
                </c:pt>
                <c:pt idx="23493">
                  <c:v>3.02</c:v>
                </c:pt>
                <c:pt idx="23494">
                  <c:v>2.66</c:v>
                </c:pt>
                <c:pt idx="23495">
                  <c:v>2.2999999999999998</c:v>
                </c:pt>
                <c:pt idx="23496">
                  <c:v>1.86</c:v>
                </c:pt>
                <c:pt idx="23497">
                  <c:v>1.42</c:v>
                </c:pt>
                <c:pt idx="23498">
                  <c:v>0.74</c:v>
                </c:pt>
                <c:pt idx="23499">
                  <c:v>0.14000000000000001</c:v>
                </c:pt>
                <c:pt idx="23500">
                  <c:v>-0.5</c:v>
                </c:pt>
                <c:pt idx="23501">
                  <c:v>-0.86</c:v>
                </c:pt>
                <c:pt idx="23502">
                  <c:v>-1.22</c:v>
                </c:pt>
                <c:pt idx="23503">
                  <c:v>-1.42</c:v>
                </c:pt>
                <c:pt idx="23504">
                  <c:v>-1.5</c:v>
                </c:pt>
                <c:pt idx="23505">
                  <c:v>-1.5</c:v>
                </c:pt>
                <c:pt idx="23506">
                  <c:v>-1.38</c:v>
                </c:pt>
                <c:pt idx="23507">
                  <c:v>-1.22</c:v>
                </c:pt>
                <c:pt idx="23508">
                  <c:v>-0.98</c:v>
                </c:pt>
                <c:pt idx="23509">
                  <c:v>-0.82</c:v>
                </c:pt>
                <c:pt idx="23510">
                  <c:v>-0.7</c:v>
                </c:pt>
                <c:pt idx="23511">
                  <c:v>-0.66</c:v>
                </c:pt>
                <c:pt idx="23512">
                  <c:v>-0.7</c:v>
                </c:pt>
                <c:pt idx="23513">
                  <c:v>-0.7</c:v>
                </c:pt>
                <c:pt idx="23514">
                  <c:v>-0.74</c:v>
                </c:pt>
                <c:pt idx="23515">
                  <c:v>-0.74</c:v>
                </c:pt>
                <c:pt idx="23516">
                  <c:v>-0.7</c:v>
                </c:pt>
                <c:pt idx="23517">
                  <c:v>-0.66</c:v>
                </c:pt>
                <c:pt idx="23518">
                  <c:v>-0.7</c:v>
                </c:pt>
                <c:pt idx="23519">
                  <c:v>-0.62</c:v>
                </c:pt>
                <c:pt idx="23520">
                  <c:v>-0.54</c:v>
                </c:pt>
                <c:pt idx="23521">
                  <c:v>-0.42</c:v>
                </c:pt>
                <c:pt idx="23522">
                  <c:v>-0.34</c:v>
                </c:pt>
                <c:pt idx="23523">
                  <c:v>-0.34</c:v>
                </c:pt>
                <c:pt idx="23524">
                  <c:v>-0.3</c:v>
                </c:pt>
                <c:pt idx="23525">
                  <c:v>-0.26</c:v>
                </c:pt>
                <c:pt idx="23526">
                  <c:v>-0.26</c:v>
                </c:pt>
                <c:pt idx="23527">
                  <c:v>-0.22</c:v>
                </c:pt>
                <c:pt idx="23528">
                  <c:v>-0.26</c:v>
                </c:pt>
                <c:pt idx="23529">
                  <c:v>-0.18</c:v>
                </c:pt>
                <c:pt idx="23530">
                  <c:v>-0.18</c:v>
                </c:pt>
                <c:pt idx="23531">
                  <c:v>-0.14000000000000001</c:v>
                </c:pt>
                <c:pt idx="23532">
                  <c:v>-0.14000000000000001</c:v>
                </c:pt>
                <c:pt idx="23533">
                  <c:v>-0.06</c:v>
                </c:pt>
                <c:pt idx="23534">
                  <c:v>-0.06</c:v>
                </c:pt>
                <c:pt idx="23535">
                  <c:v>0.02</c:v>
                </c:pt>
                <c:pt idx="23536">
                  <c:v>0.02</c:v>
                </c:pt>
                <c:pt idx="23537">
                  <c:v>-0.06</c:v>
                </c:pt>
                <c:pt idx="23538">
                  <c:v>-0.18</c:v>
                </c:pt>
                <c:pt idx="23539">
                  <c:v>-0.18</c:v>
                </c:pt>
                <c:pt idx="23540">
                  <c:v>-0.34</c:v>
                </c:pt>
                <c:pt idx="23541">
                  <c:v>-0.46</c:v>
                </c:pt>
                <c:pt idx="23542">
                  <c:v>-0.62</c:v>
                </c:pt>
                <c:pt idx="23543">
                  <c:v>-0.78</c:v>
                </c:pt>
                <c:pt idx="23544">
                  <c:v>-0.98</c:v>
                </c:pt>
                <c:pt idx="23545">
                  <c:v>-1.18</c:v>
                </c:pt>
                <c:pt idx="23546">
                  <c:v>-1.3</c:v>
                </c:pt>
                <c:pt idx="23547">
                  <c:v>-1.34</c:v>
                </c:pt>
                <c:pt idx="23548">
                  <c:v>-1.34</c:v>
                </c:pt>
                <c:pt idx="23549">
                  <c:v>-1.3</c:v>
                </c:pt>
                <c:pt idx="23550">
                  <c:v>-1.3</c:v>
                </c:pt>
                <c:pt idx="23551">
                  <c:v>-1.18</c:v>
                </c:pt>
                <c:pt idx="23552">
                  <c:v>-1.06</c:v>
                </c:pt>
                <c:pt idx="23553">
                  <c:v>-0.86</c:v>
                </c:pt>
                <c:pt idx="23554">
                  <c:v>-0.7</c:v>
                </c:pt>
                <c:pt idx="23555">
                  <c:v>-0.5</c:v>
                </c:pt>
                <c:pt idx="23556">
                  <c:v>-0.34</c:v>
                </c:pt>
                <c:pt idx="23557">
                  <c:v>-0.18</c:v>
                </c:pt>
                <c:pt idx="23558">
                  <c:v>-0.14000000000000001</c:v>
                </c:pt>
                <c:pt idx="23559">
                  <c:v>0.02</c:v>
                </c:pt>
                <c:pt idx="23560">
                  <c:v>0.02</c:v>
                </c:pt>
                <c:pt idx="23561">
                  <c:v>-0.02</c:v>
                </c:pt>
                <c:pt idx="23562">
                  <c:v>-0.02</c:v>
                </c:pt>
                <c:pt idx="23563">
                  <c:v>-0.02</c:v>
                </c:pt>
                <c:pt idx="23564">
                  <c:v>0.02</c:v>
                </c:pt>
                <c:pt idx="23565">
                  <c:v>-0.02</c:v>
                </c:pt>
                <c:pt idx="23566">
                  <c:v>-0.02</c:v>
                </c:pt>
                <c:pt idx="23567">
                  <c:v>0.06</c:v>
                </c:pt>
                <c:pt idx="23568">
                  <c:v>0.14000000000000001</c:v>
                </c:pt>
                <c:pt idx="23569">
                  <c:v>0.18</c:v>
                </c:pt>
                <c:pt idx="23570">
                  <c:v>0.26</c:v>
                </c:pt>
                <c:pt idx="23571">
                  <c:v>0.34</c:v>
                </c:pt>
                <c:pt idx="23572">
                  <c:v>0.5</c:v>
                </c:pt>
                <c:pt idx="23573">
                  <c:v>0.78</c:v>
                </c:pt>
                <c:pt idx="23574">
                  <c:v>1.18</c:v>
                </c:pt>
                <c:pt idx="23575">
                  <c:v>1.74</c:v>
                </c:pt>
                <c:pt idx="23576">
                  <c:v>2.1</c:v>
                </c:pt>
                <c:pt idx="23577">
                  <c:v>2.62</c:v>
                </c:pt>
                <c:pt idx="23578">
                  <c:v>3.06</c:v>
                </c:pt>
                <c:pt idx="23579">
                  <c:v>3.3</c:v>
                </c:pt>
                <c:pt idx="23580">
                  <c:v>3.54</c:v>
                </c:pt>
                <c:pt idx="23581">
                  <c:v>3.7</c:v>
                </c:pt>
                <c:pt idx="23582">
                  <c:v>3.7</c:v>
                </c:pt>
                <c:pt idx="23583">
                  <c:v>3.58</c:v>
                </c:pt>
                <c:pt idx="23584">
                  <c:v>3.22</c:v>
                </c:pt>
                <c:pt idx="23585">
                  <c:v>2.82</c:v>
                </c:pt>
                <c:pt idx="23586">
                  <c:v>2.2599999999999998</c:v>
                </c:pt>
                <c:pt idx="23587">
                  <c:v>1.62</c:v>
                </c:pt>
                <c:pt idx="23588">
                  <c:v>0.78</c:v>
                </c:pt>
                <c:pt idx="23589">
                  <c:v>0.02</c:v>
                </c:pt>
                <c:pt idx="23590">
                  <c:v>-0.7</c:v>
                </c:pt>
                <c:pt idx="23591">
                  <c:v>-1.1399999999999999</c:v>
                </c:pt>
                <c:pt idx="23592">
                  <c:v>-1.42</c:v>
                </c:pt>
                <c:pt idx="23593">
                  <c:v>-1.66</c:v>
                </c:pt>
                <c:pt idx="23594">
                  <c:v>-1.78</c:v>
                </c:pt>
                <c:pt idx="23595">
                  <c:v>-1.86</c:v>
                </c:pt>
                <c:pt idx="23596">
                  <c:v>-1.86</c:v>
                </c:pt>
                <c:pt idx="23597">
                  <c:v>-1.82</c:v>
                </c:pt>
                <c:pt idx="23598">
                  <c:v>-1.62</c:v>
                </c:pt>
                <c:pt idx="23599">
                  <c:v>-1.42</c:v>
                </c:pt>
                <c:pt idx="23600">
                  <c:v>-1.1399999999999999</c:v>
                </c:pt>
                <c:pt idx="23601">
                  <c:v>-0.9</c:v>
                </c:pt>
                <c:pt idx="23602">
                  <c:v>-0.78</c:v>
                </c:pt>
                <c:pt idx="23603">
                  <c:v>-0.62</c:v>
                </c:pt>
                <c:pt idx="23604">
                  <c:v>-0.46</c:v>
                </c:pt>
                <c:pt idx="23605">
                  <c:v>-0.38</c:v>
                </c:pt>
                <c:pt idx="23606">
                  <c:v>-0.3</c:v>
                </c:pt>
                <c:pt idx="23607">
                  <c:v>-0.34</c:v>
                </c:pt>
                <c:pt idx="23608">
                  <c:v>-0.3</c:v>
                </c:pt>
                <c:pt idx="23609">
                  <c:v>-0.34</c:v>
                </c:pt>
                <c:pt idx="23610">
                  <c:v>-0.34</c:v>
                </c:pt>
                <c:pt idx="23611">
                  <c:v>-0.3</c:v>
                </c:pt>
                <c:pt idx="23612">
                  <c:v>-0.3</c:v>
                </c:pt>
                <c:pt idx="23613">
                  <c:v>-0.26</c:v>
                </c:pt>
                <c:pt idx="23614">
                  <c:v>-0.3</c:v>
                </c:pt>
                <c:pt idx="23615">
                  <c:v>-0.26</c:v>
                </c:pt>
                <c:pt idx="23616">
                  <c:v>-0.26</c:v>
                </c:pt>
                <c:pt idx="23617">
                  <c:v>-0.14000000000000001</c:v>
                </c:pt>
                <c:pt idx="23618">
                  <c:v>-0.02</c:v>
                </c:pt>
                <c:pt idx="23619">
                  <c:v>0.06</c:v>
                </c:pt>
                <c:pt idx="23620">
                  <c:v>0.1</c:v>
                </c:pt>
                <c:pt idx="23621">
                  <c:v>0.18</c:v>
                </c:pt>
                <c:pt idx="23622">
                  <c:v>0.26</c:v>
                </c:pt>
                <c:pt idx="23623">
                  <c:v>0.34</c:v>
                </c:pt>
                <c:pt idx="23624">
                  <c:v>0.34</c:v>
                </c:pt>
                <c:pt idx="23625">
                  <c:v>0.42</c:v>
                </c:pt>
                <c:pt idx="23626">
                  <c:v>0.38</c:v>
                </c:pt>
                <c:pt idx="23627">
                  <c:v>0.42</c:v>
                </c:pt>
                <c:pt idx="23628">
                  <c:v>0.3</c:v>
                </c:pt>
                <c:pt idx="23629">
                  <c:v>0.14000000000000001</c:v>
                </c:pt>
                <c:pt idx="23630">
                  <c:v>-0.06</c:v>
                </c:pt>
                <c:pt idx="23631">
                  <c:v>-0.3</c:v>
                </c:pt>
                <c:pt idx="23632">
                  <c:v>-0.54</c:v>
                </c:pt>
                <c:pt idx="23633">
                  <c:v>-0.78</c:v>
                </c:pt>
                <c:pt idx="23634">
                  <c:v>-1.02</c:v>
                </c:pt>
                <c:pt idx="23635">
                  <c:v>-1.26</c:v>
                </c:pt>
                <c:pt idx="23636">
                  <c:v>-1.46</c:v>
                </c:pt>
                <c:pt idx="23637">
                  <c:v>-1.58</c:v>
                </c:pt>
                <c:pt idx="23638">
                  <c:v>-1.62</c:v>
                </c:pt>
                <c:pt idx="23639">
                  <c:v>-1.66</c:v>
                </c:pt>
                <c:pt idx="23640">
                  <c:v>-1.58</c:v>
                </c:pt>
                <c:pt idx="23641">
                  <c:v>-1.5</c:v>
                </c:pt>
                <c:pt idx="23642">
                  <c:v>-1.3</c:v>
                </c:pt>
                <c:pt idx="23643">
                  <c:v>-1.1399999999999999</c:v>
                </c:pt>
                <c:pt idx="23644">
                  <c:v>-0.86</c:v>
                </c:pt>
                <c:pt idx="23645">
                  <c:v>-0.62</c:v>
                </c:pt>
                <c:pt idx="23646">
                  <c:v>-0.42</c:v>
                </c:pt>
                <c:pt idx="23647">
                  <c:v>-0.22</c:v>
                </c:pt>
                <c:pt idx="23648">
                  <c:v>-0.14000000000000001</c:v>
                </c:pt>
                <c:pt idx="23649">
                  <c:v>-0.02</c:v>
                </c:pt>
                <c:pt idx="23650">
                  <c:v>0.02</c:v>
                </c:pt>
                <c:pt idx="23651">
                  <c:v>0.1</c:v>
                </c:pt>
                <c:pt idx="23652">
                  <c:v>0.06</c:v>
                </c:pt>
                <c:pt idx="23653">
                  <c:v>0.1</c:v>
                </c:pt>
                <c:pt idx="23654">
                  <c:v>0.06</c:v>
                </c:pt>
                <c:pt idx="23655">
                  <c:v>0.06</c:v>
                </c:pt>
                <c:pt idx="23656">
                  <c:v>0.06</c:v>
                </c:pt>
                <c:pt idx="23657">
                  <c:v>0.06</c:v>
                </c:pt>
                <c:pt idx="23658">
                  <c:v>0.06</c:v>
                </c:pt>
                <c:pt idx="23659">
                  <c:v>0.06</c:v>
                </c:pt>
                <c:pt idx="23660">
                  <c:v>0.1</c:v>
                </c:pt>
                <c:pt idx="23661">
                  <c:v>0.1</c:v>
                </c:pt>
                <c:pt idx="23662">
                  <c:v>0.14000000000000001</c:v>
                </c:pt>
                <c:pt idx="23663">
                  <c:v>0.22</c:v>
                </c:pt>
                <c:pt idx="23664">
                  <c:v>0.26</c:v>
                </c:pt>
                <c:pt idx="23665">
                  <c:v>0.34</c:v>
                </c:pt>
                <c:pt idx="23666">
                  <c:v>0.57999999999999996</c:v>
                </c:pt>
                <c:pt idx="23667">
                  <c:v>1.1000000000000001</c:v>
                </c:pt>
                <c:pt idx="23668">
                  <c:v>1.86</c:v>
                </c:pt>
                <c:pt idx="23669">
                  <c:v>2.54</c:v>
                </c:pt>
                <c:pt idx="23670">
                  <c:v>2.98</c:v>
                </c:pt>
                <c:pt idx="23671">
                  <c:v>3.34</c:v>
                </c:pt>
                <c:pt idx="23672">
                  <c:v>3.58</c:v>
                </c:pt>
                <c:pt idx="23673">
                  <c:v>3.74</c:v>
                </c:pt>
                <c:pt idx="23674">
                  <c:v>3.78</c:v>
                </c:pt>
                <c:pt idx="23675">
                  <c:v>3.74</c:v>
                </c:pt>
                <c:pt idx="23676">
                  <c:v>3.34</c:v>
                </c:pt>
                <c:pt idx="23677">
                  <c:v>2.9</c:v>
                </c:pt>
                <c:pt idx="23678">
                  <c:v>2.1800000000000002</c:v>
                </c:pt>
                <c:pt idx="23679">
                  <c:v>1.38</c:v>
                </c:pt>
                <c:pt idx="23680">
                  <c:v>0.62</c:v>
                </c:pt>
                <c:pt idx="23681">
                  <c:v>-0.14000000000000001</c:v>
                </c:pt>
                <c:pt idx="23682">
                  <c:v>-0.7</c:v>
                </c:pt>
                <c:pt idx="23683">
                  <c:v>-1.1000000000000001</c:v>
                </c:pt>
                <c:pt idx="23684">
                  <c:v>-1.42</c:v>
                </c:pt>
                <c:pt idx="23685">
                  <c:v>-1.62</c:v>
                </c:pt>
                <c:pt idx="23686">
                  <c:v>-1.78</c:v>
                </c:pt>
                <c:pt idx="23687">
                  <c:v>-1.62</c:v>
                </c:pt>
                <c:pt idx="23688">
                  <c:v>-1.46</c:v>
                </c:pt>
                <c:pt idx="23689">
                  <c:v>-1.34</c:v>
                </c:pt>
                <c:pt idx="23690">
                  <c:v>-1.18</c:v>
                </c:pt>
                <c:pt idx="23691">
                  <c:v>-1.1000000000000001</c:v>
                </c:pt>
                <c:pt idx="23692">
                  <c:v>-1.06</c:v>
                </c:pt>
                <c:pt idx="23693">
                  <c:v>-0.9</c:v>
                </c:pt>
                <c:pt idx="23694">
                  <c:v>-0.78</c:v>
                </c:pt>
                <c:pt idx="23695">
                  <c:v>-0.66</c:v>
                </c:pt>
                <c:pt idx="23696">
                  <c:v>-0.57999999999999996</c:v>
                </c:pt>
                <c:pt idx="23697">
                  <c:v>-0.5</c:v>
                </c:pt>
                <c:pt idx="23698">
                  <c:v>-0.46</c:v>
                </c:pt>
                <c:pt idx="23699">
                  <c:v>-0.42</c:v>
                </c:pt>
                <c:pt idx="23700">
                  <c:v>-0.34</c:v>
                </c:pt>
                <c:pt idx="23701">
                  <c:v>-0.26</c:v>
                </c:pt>
                <c:pt idx="23702">
                  <c:v>-0.3</c:v>
                </c:pt>
                <c:pt idx="23703">
                  <c:v>-0.26</c:v>
                </c:pt>
                <c:pt idx="23704">
                  <c:v>-0.3</c:v>
                </c:pt>
                <c:pt idx="23705">
                  <c:v>-0.34</c:v>
                </c:pt>
                <c:pt idx="23706">
                  <c:v>-0.34</c:v>
                </c:pt>
                <c:pt idx="23707">
                  <c:v>-0.34</c:v>
                </c:pt>
                <c:pt idx="23708">
                  <c:v>-0.3</c:v>
                </c:pt>
                <c:pt idx="23709">
                  <c:v>-0.34</c:v>
                </c:pt>
                <c:pt idx="23710">
                  <c:v>-0.18</c:v>
                </c:pt>
                <c:pt idx="23711">
                  <c:v>-0.06</c:v>
                </c:pt>
                <c:pt idx="23712">
                  <c:v>0.1</c:v>
                </c:pt>
                <c:pt idx="23713">
                  <c:v>0.22</c:v>
                </c:pt>
                <c:pt idx="23714">
                  <c:v>0.26</c:v>
                </c:pt>
                <c:pt idx="23715">
                  <c:v>0.26</c:v>
                </c:pt>
                <c:pt idx="23716">
                  <c:v>0.34</c:v>
                </c:pt>
                <c:pt idx="23717">
                  <c:v>0.42</c:v>
                </c:pt>
                <c:pt idx="23718">
                  <c:v>0.38</c:v>
                </c:pt>
                <c:pt idx="23719">
                  <c:v>0.5</c:v>
                </c:pt>
                <c:pt idx="23720">
                  <c:v>0.42</c:v>
                </c:pt>
                <c:pt idx="23721">
                  <c:v>0.22</c:v>
                </c:pt>
                <c:pt idx="23722">
                  <c:v>-0.02</c:v>
                </c:pt>
                <c:pt idx="23723">
                  <c:v>-0.26</c:v>
                </c:pt>
                <c:pt idx="23724">
                  <c:v>-0.57999999999999996</c:v>
                </c:pt>
                <c:pt idx="23725">
                  <c:v>-0.82</c:v>
                </c:pt>
                <c:pt idx="23726">
                  <c:v>-1.06</c:v>
                </c:pt>
                <c:pt idx="23727">
                  <c:v>-1.26</c:v>
                </c:pt>
                <c:pt idx="23728">
                  <c:v>-1.46</c:v>
                </c:pt>
                <c:pt idx="23729">
                  <c:v>-1.54</c:v>
                </c:pt>
                <c:pt idx="23730">
                  <c:v>-1.62</c:v>
                </c:pt>
                <c:pt idx="23731">
                  <c:v>-1.66</c:v>
                </c:pt>
                <c:pt idx="23732">
                  <c:v>-1.58</c:v>
                </c:pt>
                <c:pt idx="23733">
                  <c:v>-1.42</c:v>
                </c:pt>
                <c:pt idx="23734">
                  <c:v>-1.18</c:v>
                </c:pt>
                <c:pt idx="23735">
                  <c:v>-0.98</c:v>
                </c:pt>
                <c:pt idx="23736">
                  <c:v>-0.7</c:v>
                </c:pt>
                <c:pt idx="23737">
                  <c:v>-0.54</c:v>
                </c:pt>
                <c:pt idx="23738">
                  <c:v>-0.34</c:v>
                </c:pt>
                <c:pt idx="23739">
                  <c:v>-0.14000000000000001</c:v>
                </c:pt>
                <c:pt idx="23740">
                  <c:v>-0.06</c:v>
                </c:pt>
                <c:pt idx="23741">
                  <c:v>0.06</c:v>
                </c:pt>
                <c:pt idx="23742">
                  <c:v>-0.02</c:v>
                </c:pt>
                <c:pt idx="23743">
                  <c:v>-0.1</c:v>
                </c:pt>
                <c:pt idx="23744">
                  <c:v>-0.02</c:v>
                </c:pt>
                <c:pt idx="23745">
                  <c:v>-0.02</c:v>
                </c:pt>
                <c:pt idx="23746">
                  <c:v>-0.02</c:v>
                </c:pt>
                <c:pt idx="23747">
                  <c:v>-0.02</c:v>
                </c:pt>
                <c:pt idx="23748">
                  <c:v>0.02</c:v>
                </c:pt>
                <c:pt idx="23749">
                  <c:v>0.02</c:v>
                </c:pt>
                <c:pt idx="23750">
                  <c:v>0.06</c:v>
                </c:pt>
                <c:pt idx="23751">
                  <c:v>0.06</c:v>
                </c:pt>
                <c:pt idx="23752">
                  <c:v>0.1</c:v>
                </c:pt>
                <c:pt idx="23753">
                  <c:v>0.14000000000000001</c:v>
                </c:pt>
                <c:pt idx="23754">
                  <c:v>0.18</c:v>
                </c:pt>
                <c:pt idx="23755">
                  <c:v>0.18</c:v>
                </c:pt>
                <c:pt idx="23756">
                  <c:v>0.14000000000000001</c:v>
                </c:pt>
                <c:pt idx="23757">
                  <c:v>0.14000000000000001</c:v>
                </c:pt>
                <c:pt idx="23758">
                  <c:v>0.14000000000000001</c:v>
                </c:pt>
                <c:pt idx="23759">
                  <c:v>0.18</c:v>
                </c:pt>
                <c:pt idx="23760">
                  <c:v>0.26</c:v>
                </c:pt>
                <c:pt idx="23761">
                  <c:v>0.34</c:v>
                </c:pt>
                <c:pt idx="23762">
                  <c:v>0.42</c:v>
                </c:pt>
                <c:pt idx="23763">
                  <c:v>0.57999999999999996</c:v>
                </c:pt>
                <c:pt idx="23764">
                  <c:v>0.78</c:v>
                </c:pt>
                <c:pt idx="23765">
                  <c:v>1.1399999999999999</c:v>
                </c:pt>
                <c:pt idx="23766">
                  <c:v>1.58</c:v>
                </c:pt>
                <c:pt idx="23767">
                  <c:v>2.14</c:v>
                </c:pt>
                <c:pt idx="23768">
                  <c:v>2.62</c:v>
                </c:pt>
                <c:pt idx="23769">
                  <c:v>3.06</c:v>
                </c:pt>
                <c:pt idx="23770">
                  <c:v>3.34</c:v>
                </c:pt>
                <c:pt idx="23771">
                  <c:v>3.54</c:v>
                </c:pt>
                <c:pt idx="23772">
                  <c:v>3.58</c:v>
                </c:pt>
                <c:pt idx="23773">
                  <c:v>3.54</c:v>
                </c:pt>
                <c:pt idx="23774">
                  <c:v>3.38</c:v>
                </c:pt>
                <c:pt idx="23775">
                  <c:v>3.14</c:v>
                </c:pt>
                <c:pt idx="23776">
                  <c:v>2.66</c:v>
                </c:pt>
                <c:pt idx="23777">
                  <c:v>2.06</c:v>
                </c:pt>
                <c:pt idx="23778">
                  <c:v>1.46</c:v>
                </c:pt>
                <c:pt idx="23779">
                  <c:v>0.7</c:v>
                </c:pt>
                <c:pt idx="23780">
                  <c:v>-0.02</c:v>
                </c:pt>
                <c:pt idx="23781">
                  <c:v>-0.62</c:v>
                </c:pt>
                <c:pt idx="23782">
                  <c:v>-0.98</c:v>
                </c:pt>
                <c:pt idx="23783">
                  <c:v>-1.18</c:v>
                </c:pt>
                <c:pt idx="23784">
                  <c:v>-1.3</c:v>
                </c:pt>
                <c:pt idx="23785">
                  <c:v>-1.42</c:v>
                </c:pt>
                <c:pt idx="23786">
                  <c:v>-1.46</c:v>
                </c:pt>
                <c:pt idx="23787">
                  <c:v>-1.46</c:v>
                </c:pt>
                <c:pt idx="23788">
                  <c:v>-1.38</c:v>
                </c:pt>
                <c:pt idx="23789">
                  <c:v>-1.3</c:v>
                </c:pt>
                <c:pt idx="23790">
                  <c:v>-1.22</c:v>
                </c:pt>
                <c:pt idx="23791">
                  <c:v>-1.1000000000000001</c:v>
                </c:pt>
                <c:pt idx="23792">
                  <c:v>-0.98</c:v>
                </c:pt>
                <c:pt idx="23793">
                  <c:v>-0.9</c:v>
                </c:pt>
                <c:pt idx="23794">
                  <c:v>-0.86</c:v>
                </c:pt>
                <c:pt idx="23795">
                  <c:v>-0.82</c:v>
                </c:pt>
                <c:pt idx="23796">
                  <c:v>-0.78</c:v>
                </c:pt>
                <c:pt idx="23797">
                  <c:v>-0.66</c:v>
                </c:pt>
                <c:pt idx="23798">
                  <c:v>-0.62</c:v>
                </c:pt>
                <c:pt idx="23799">
                  <c:v>-0.57999999999999996</c:v>
                </c:pt>
                <c:pt idx="23800">
                  <c:v>-0.57999999999999996</c:v>
                </c:pt>
                <c:pt idx="23801">
                  <c:v>-0.5</c:v>
                </c:pt>
                <c:pt idx="23802">
                  <c:v>-0.42</c:v>
                </c:pt>
                <c:pt idx="23803">
                  <c:v>-0.38</c:v>
                </c:pt>
                <c:pt idx="23804">
                  <c:v>-0.34</c:v>
                </c:pt>
                <c:pt idx="23805">
                  <c:v>-0.34</c:v>
                </c:pt>
                <c:pt idx="23806">
                  <c:v>-0.3</c:v>
                </c:pt>
                <c:pt idx="23807">
                  <c:v>-0.3</c:v>
                </c:pt>
                <c:pt idx="23808">
                  <c:v>-0.26</c:v>
                </c:pt>
                <c:pt idx="23809">
                  <c:v>-0.14000000000000001</c:v>
                </c:pt>
                <c:pt idx="23810">
                  <c:v>-0.02</c:v>
                </c:pt>
                <c:pt idx="23811">
                  <c:v>0.1</c:v>
                </c:pt>
                <c:pt idx="23812">
                  <c:v>0.06</c:v>
                </c:pt>
                <c:pt idx="23813">
                  <c:v>0.14000000000000001</c:v>
                </c:pt>
                <c:pt idx="23814">
                  <c:v>0.14000000000000001</c:v>
                </c:pt>
                <c:pt idx="23815">
                  <c:v>0.18</c:v>
                </c:pt>
                <c:pt idx="23816">
                  <c:v>0.18</c:v>
                </c:pt>
                <c:pt idx="23817">
                  <c:v>0.26</c:v>
                </c:pt>
                <c:pt idx="23818">
                  <c:v>0.18</c:v>
                </c:pt>
                <c:pt idx="23819">
                  <c:v>0.14000000000000001</c:v>
                </c:pt>
                <c:pt idx="23820">
                  <c:v>0.06</c:v>
                </c:pt>
                <c:pt idx="23821">
                  <c:v>-0.18</c:v>
                </c:pt>
                <c:pt idx="23822">
                  <c:v>-0.46</c:v>
                </c:pt>
                <c:pt idx="23823">
                  <c:v>-0.7</c:v>
                </c:pt>
                <c:pt idx="23824">
                  <c:v>-0.98</c:v>
                </c:pt>
                <c:pt idx="23825">
                  <c:v>-1.18</c:v>
                </c:pt>
                <c:pt idx="23826">
                  <c:v>-1.26</c:v>
                </c:pt>
                <c:pt idx="23827">
                  <c:v>-1.38</c:v>
                </c:pt>
                <c:pt idx="23828">
                  <c:v>-1.42</c:v>
                </c:pt>
                <c:pt idx="23829">
                  <c:v>-1.5</c:v>
                </c:pt>
                <c:pt idx="23830">
                  <c:v>-1.5</c:v>
                </c:pt>
                <c:pt idx="23831">
                  <c:v>-1.46</c:v>
                </c:pt>
                <c:pt idx="23832">
                  <c:v>-1.26</c:v>
                </c:pt>
                <c:pt idx="23833">
                  <c:v>-1.18</c:v>
                </c:pt>
                <c:pt idx="23834">
                  <c:v>-0.94</c:v>
                </c:pt>
                <c:pt idx="23835">
                  <c:v>-0.7</c:v>
                </c:pt>
                <c:pt idx="23836">
                  <c:v>-0.54</c:v>
                </c:pt>
                <c:pt idx="23837">
                  <c:v>-0.42</c:v>
                </c:pt>
                <c:pt idx="23838">
                  <c:v>-0.34</c:v>
                </c:pt>
                <c:pt idx="23839">
                  <c:v>-0.22</c:v>
                </c:pt>
                <c:pt idx="23840">
                  <c:v>-0.22</c:v>
                </c:pt>
                <c:pt idx="23841">
                  <c:v>-0.14000000000000001</c:v>
                </c:pt>
                <c:pt idx="23842">
                  <c:v>-0.14000000000000001</c:v>
                </c:pt>
                <c:pt idx="23843">
                  <c:v>-0.14000000000000001</c:v>
                </c:pt>
                <c:pt idx="23844">
                  <c:v>-0.1</c:v>
                </c:pt>
                <c:pt idx="23845">
                  <c:v>-0.06</c:v>
                </c:pt>
                <c:pt idx="23846">
                  <c:v>-0.06</c:v>
                </c:pt>
                <c:pt idx="23847">
                  <c:v>-0.02</c:v>
                </c:pt>
                <c:pt idx="23848">
                  <c:v>0.06</c:v>
                </c:pt>
                <c:pt idx="23849">
                  <c:v>0.14000000000000001</c:v>
                </c:pt>
                <c:pt idx="23850">
                  <c:v>0.14000000000000001</c:v>
                </c:pt>
                <c:pt idx="23851">
                  <c:v>0.18</c:v>
                </c:pt>
                <c:pt idx="23852">
                  <c:v>0.42</c:v>
                </c:pt>
                <c:pt idx="23853">
                  <c:v>0.94</c:v>
                </c:pt>
                <c:pt idx="23854">
                  <c:v>1.62</c:v>
                </c:pt>
                <c:pt idx="23855">
                  <c:v>2.2999999999999998</c:v>
                </c:pt>
                <c:pt idx="23856">
                  <c:v>2.7</c:v>
                </c:pt>
                <c:pt idx="23857">
                  <c:v>3.18</c:v>
                </c:pt>
                <c:pt idx="23858">
                  <c:v>3.58</c:v>
                </c:pt>
                <c:pt idx="23859">
                  <c:v>3.98</c:v>
                </c:pt>
                <c:pt idx="23860">
                  <c:v>4.34</c:v>
                </c:pt>
                <c:pt idx="23861">
                  <c:v>4.66</c:v>
                </c:pt>
                <c:pt idx="23862">
                  <c:v>4.7</c:v>
                </c:pt>
                <c:pt idx="23863">
                  <c:v>4.46</c:v>
                </c:pt>
                <c:pt idx="23864">
                  <c:v>3.66</c:v>
                </c:pt>
                <c:pt idx="23865">
                  <c:v>2.58</c:v>
                </c:pt>
                <c:pt idx="23866">
                  <c:v>1.46</c:v>
                </c:pt>
                <c:pt idx="23867">
                  <c:v>0.54</c:v>
                </c:pt>
                <c:pt idx="23868">
                  <c:v>-0.22</c:v>
                </c:pt>
                <c:pt idx="23869">
                  <c:v>-0.86</c:v>
                </c:pt>
                <c:pt idx="23870">
                  <c:v>-1.54</c:v>
                </c:pt>
                <c:pt idx="23871">
                  <c:v>-2.1</c:v>
                </c:pt>
                <c:pt idx="23872">
                  <c:v>-2.5</c:v>
                </c:pt>
                <c:pt idx="23873">
                  <c:v>-2.66</c:v>
                </c:pt>
                <c:pt idx="23874">
                  <c:v>-2.54</c:v>
                </c:pt>
                <c:pt idx="23875">
                  <c:v>-2.2599999999999998</c:v>
                </c:pt>
                <c:pt idx="23876">
                  <c:v>-1.94</c:v>
                </c:pt>
                <c:pt idx="23877">
                  <c:v>-1.66</c:v>
                </c:pt>
                <c:pt idx="23878">
                  <c:v>-1.38</c:v>
                </c:pt>
                <c:pt idx="23879">
                  <c:v>-1.18</c:v>
                </c:pt>
                <c:pt idx="23880">
                  <c:v>-0.98</c:v>
                </c:pt>
                <c:pt idx="23881">
                  <c:v>-0.94</c:v>
                </c:pt>
                <c:pt idx="23882">
                  <c:v>-0.74</c:v>
                </c:pt>
                <c:pt idx="23883">
                  <c:v>-0.7</c:v>
                </c:pt>
                <c:pt idx="23884">
                  <c:v>-0.7</c:v>
                </c:pt>
                <c:pt idx="23885">
                  <c:v>-0.66</c:v>
                </c:pt>
                <c:pt idx="23886">
                  <c:v>-0.57999999999999996</c:v>
                </c:pt>
                <c:pt idx="23887">
                  <c:v>-0.54</c:v>
                </c:pt>
                <c:pt idx="23888">
                  <c:v>-0.42</c:v>
                </c:pt>
                <c:pt idx="23889">
                  <c:v>-0.26</c:v>
                </c:pt>
                <c:pt idx="23890">
                  <c:v>-0.22</c:v>
                </c:pt>
                <c:pt idx="23891">
                  <c:v>-0.14000000000000001</c:v>
                </c:pt>
                <c:pt idx="23892">
                  <c:v>-0.14000000000000001</c:v>
                </c:pt>
                <c:pt idx="23893">
                  <c:v>-0.1</c:v>
                </c:pt>
                <c:pt idx="23894">
                  <c:v>-0.06</c:v>
                </c:pt>
                <c:pt idx="23895">
                  <c:v>-0.06</c:v>
                </c:pt>
                <c:pt idx="23896">
                  <c:v>0.02</c:v>
                </c:pt>
                <c:pt idx="23897">
                  <c:v>0.06</c:v>
                </c:pt>
                <c:pt idx="23898">
                  <c:v>0.14000000000000001</c:v>
                </c:pt>
                <c:pt idx="23899">
                  <c:v>0.22</c:v>
                </c:pt>
                <c:pt idx="23900">
                  <c:v>0.34</c:v>
                </c:pt>
                <c:pt idx="23901">
                  <c:v>0.46</c:v>
                </c:pt>
                <c:pt idx="23902">
                  <c:v>0.5</c:v>
                </c:pt>
                <c:pt idx="23903">
                  <c:v>0.57999999999999996</c:v>
                </c:pt>
                <c:pt idx="23904">
                  <c:v>0.7</c:v>
                </c:pt>
                <c:pt idx="23905">
                  <c:v>0.74</c:v>
                </c:pt>
                <c:pt idx="23906">
                  <c:v>0.78</c:v>
                </c:pt>
                <c:pt idx="23907">
                  <c:v>0.7</c:v>
                </c:pt>
                <c:pt idx="23908">
                  <c:v>0.38</c:v>
                </c:pt>
                <c:pt idx="23909">
                  <c:v>0.02</c:v>
                </c:pt>
                <c:pt idx="23910">
                  <c:v>-0.26</c:v>
                </c:pt>
                <c:pt idx="23911">
                  <c:v>-0.5</c:v>
                </c:pt>
                <c:pt idx="23912">
                  <c:v>-0.78</c:v>
                </c:pt>
                <c:pt idx="23913">
                  <c:v>-1.06</c:v>
                </c:pt>
                <c:pt idx="23914">
                  <c:v>-1.34</c:v>
                </c:pt>
                <c:pt idx="23915">
                  <c:v>-1.62</c:v>
                </c:pt>
                <c:pt idx="23916">
                  <c:v>-1.82</c:v>
                </c:pt>
                <c:pt idx="23917">
                  <c:v>-1.98</c:v>
                </c:pt>
                <c:pt idx="23918">
                  <c:v>-1.98</c:v>
                </c:pt>
                <c:pt idx="23919">
                  <c:v>-1.82</c:v>
                </c:pt>
                <c:pt idx="23920">
                  <c:v>-1.58</c:v>
                </c:pt>
                <c:pt idx="23921">
                  <c:v>-1.34</c:v>
                </c:pt>
                <c:pt idx="23922">
                  <c:v>-1.1000000000000001</c:v>
                </c:pt>
                <c:pt idx="23923">
                  <c:v>-0.82</c:v>
                </c:pt>
                <c:pt idx="23924">
                  <c:v>-0.62</c:v>
                </c:pt>
                <c:pt idx="23925">
                  <c:v>-0.38</c:v>
                </c:pt>
                <c:pt idx="23926">
                  <c:v>-0.18</c:v>
                </c:pt>
                <c:pt idx="23927">
                  <c:v>0.02</c:v>
                </c:pt>
                <c:pt idx="23928">
                  <c:v>0.06</c:v>
                </c:pt>
                <c:pt idx="23929">
                  <c:v>0.06</c:v>
                </c:pt>
                <c:pt idx="23930">
                  <c:v>0.1</c:v>
                </c:pt>
                <c:pt idx="23931">
                  <c:v>0.02</c:v>
                </c:pt>
                <c:pt idx="23932">
                  <c:v>0.02</c:v>
                </c:pt>
                <c:pt idx="23933">
                  <c:v>0.02</c:v>
                </c:pt>
                <c:pt idx="23934">
                  <c:v>-0.02</c:v>
                </c:pt>
                <c:pt idx="23935">
                  <c:v>0.02</c:v>
                </c:pt>
                <c:pt idx="23936">
                  <c:v>0.06</c:v>
                </c:pt>
                <c:pt idx="23937">
                  <c:v>0.14000000000000001</c:v>
                </c:pt>
                <c:pt idx="23938">
                  <c:v>0.22</c:v>
                </c:pt>
                <c:pt idx="23939">
                  <c:v>0.3</c:v>
                </c:pt>
                <c:pt idx="23940">
                  <c:v>0.34</c:v>
                </c:pt>
                <c:pt idx="23941">
                  <c:v>0.34</c:v>
                </c:pt>
                <c:pt idx="23942">
                  <c:v>0.34</c:v>
                </c:pt>
                <c:pt idx="23943">
                  <c:v>0.3</c:v>
                </c:pt>
                <c:pt idx="23944">
                  <c:v>0.26</c:v>
                </c:pt>
                <c:pt idx="23945">
                  <c:v>0.34</c:v>
                </c:pt>
                <c:pt idx="23946">
                  <c:v>0.3</c:v>
                </c:pt>
                <c:pt idx="23947">
                  <c:v>0.26</c:v>
                </c:pt>
                <c:pt idx="23948">
                  <c:v>0.26</c:v>
                </c:pt>
                <c:pt idx="23949">
                  <c:v>0.26</c:v>
                </c:pt>
                <c:pt idx="23950">
                  <c:v>0.3</c:v>
                </c:pt>
                <c:pt idx="23951">
                  <c:v>0.42</c:v>
                </c:pt>
                <c:pt idx="23952">
                  <c:v>0.5</c:v>
                </c:pt>
                <c:pt idx="23953">
                  <c:v>0.57999999999999996</c:v>
                </c:pt>
                <c:pt idx="23954">
                  <c:v>0.62</c:v>
                </c:pt>
                <c:pt idx="23955">
                  <c:v>0.7</c:v>
                </c:pt>
                <c:pt idx="23956">
                  <c:v>0.94</c:v>
                </c:pt>
                <c:pt idx="23957">
                  <c:v>1.3</c:v>
                </c:pt>
                <c:pt idx="23958">
                  <c:v>1.78</c:v>
                </c:pt>
                <c:pt idx="23959">
                  <c:v>2.02</c:v>
                </c:pt>
                <c:pt idx="23960">
                  <c:v>2.2200000000000002</c:v>
                </c:pt>
                <c:pt idx="23961">
                  <c:v>2.5</c:v>
                </c:pt>
                <c:pt idx="23962">
                  <c:v>2.74</c:v>
                </c:pt>
                <c:pt idx="23963">
                  <c:v>2.9</c:v>
                </c:pt>
                <c:pt idx="23964">
                  <c:v>2.9</c:v>
                </c:pt>
                <c:pt idx="23965">
                  <c:v>2.94</c:v>
                </c:pt>
                <c:pt idx="23966">
                  <c:v>2.94</c:v>
                </c:pt>
                <c:pt idx="23967">
                  <c:v>2.78</c:v>
                </c:pt>
                <c:pt idx="23968">
                  <c:v>2.38</c:v>
                </c:pt>
                <c:pt idx="23969">
                  <c:v>1.86</c:v>
                </c:pt>
                <c:pt idx="23970">
                  <c:v>1.18</c:v>
                </c:pt>
                <c:pt idx="23971">
                  <c:v>0.7</c:v>
                </c:pt>
                <c:pt idx="23972">
                  <c:v>0.14000000000000001</c:v>
                </c:pt>
                <c:pt idx="23973">
                  <c:v>-0.26</c:v>
                </c:pt>
                <c:pt idx="23974">
                  <c:v>-0.66</c:v>
                </c:pt>
                <c:pt idx="23975">
                  <c:v>-0.94</c:v>
                </c:pt>
                <c:pt idx="23976">
                  <c:v>-1.18</c:v>
                </c:pt>
                <c:pt idx="23977">
                  <c:v>-1.34</c:v>
                </c:pt>
                <c:pt idx="23978">
                  <c:v>-1.46</c:v>
                </c:pt>
                <c:pt idx="23979">
                  <c:v>-1.54</c:v>
                </c:pt>
                <c:pt idx="23980">
                  <c:v>-1.46</c:v>
                </c:pt>
                <c:pt idx="23981">
                  <c:v>-1.34</c:v>
                </c:pt>
                <c:pt idx="23982">
                  <c:v>-1.22</c:v>
                </c:pt>
                <c:pt idx="23983">
                  <c:v>-1.06</c:v>
                </c:pt>
                <c:pt idx="23984">
                  <c:v>-0.86</c:v>
                </c:pt>
                <c:pt idx="23985">
                  <c:v>-0.78</c:v>
                </c:pt>
                <c:pt idx="23986">
                  <c:v>-0.7</c:v>
                </c:pt>
                <c:pt idx="23987">
                  <c:v>-0.66</c:v>
                </c:pt>
                <c:pt idx="23988">
                  <c:v>-0.57999999999999996</c:v>
                </c:pt>
                <c:pt idx="23989">
                  <c:v>-0.54</c:v>
                </c:pt>
                <c:pt idx="23990">
                  <c:v>-0.5</c:v>
                </c:pt>
                <c:pt idx="23991">
                  <c:v>-0.5</c:v>
                </c:pt>
                <c:pt idx="23992">
                  <c:v>-0.54</c:v>
                </c:pt>
                <c:pt idx="23993">
                  <c:v>-0.5</c:v>
                </c:pt>
                <c:pt idx="23994">
                  <c:v>-0.5</c:v>
                </c:pt>
                <c:pt idx="23995">
                  <c:v>-0.5</c:v>
                </c:pt>
                <c:pt idx="23996">
                  <c:v>-0.42</c:v>
                </c:pt>
                <c:pt idx="23997">
                  <c:v>-0.38</c:v>
                </c:pt>
                <c:pt idx="23998">
                  <c:v>-0.42</c:v>
                </c:pt>
                <c:pt idx="23999">
                  <c:v>-0.38</c:v>
                </c:pt>
                <c:pt idx="24000">
                  <c:v>-0.34</c:v>
                </c:pt>
                <c:pt idx="24001">
                  <c:v>-0.22</c:v>
                </c:pt>
                <c:pt idx="24002">
                  <c:v>-0.14000000000000001</c:v>
                </c:pt>
                <c:pt idx="24003">
                  <c:v>-0.18</c:v>
                </c:pt>
                <c:pt idx="24004">
                  <c:v>-0.1</c:v>
                </c:pt>
                <c:pt idx="24005">
                  <c:v>-0.06</c:v>
                </c:pt>
                <c:pt idx="24006">
                  <c:v>-0.02</c:v>
                </c:pt>
                <c:pt idx="24007">
                  <c:v>-0.06</c:v>
                </c:pt>
                <c:pt idx="24008">
                  <c:v>-0.06</c:v>
                </c:pt>
                <c:pt idx="24009">
                  <c:v>-0.02</c:v>
                </c:pt>
                <c:pt idx="24010">
                  <c:v>-0.02</c:v>
                </c:pt>
                <c:pt idx="24011">
                  <c:v>-0.02</c:v>
                </c:pt>
                <c:pt idx="24012">
                  <c:v>-0.22</c:v>
                </c:pt>
                <c:pt idx="24013">
                  <c:v>-0.42</c:v>
                </c:pt>
                <c:pt idx="24014">
                  <c:v>-0.62</c:v>
                </c:pt>
                <c:pt idx="24015">
                  <c:v>-0.7</c:v>
                </c:pt>
                <c:pt idx="24016">
                  <c:v>-0.86</c:v>
                </c:pt>
                <c:pt idx="24017">
                  <c:v>-0.98</c:v>
                </c:pt>
                <c:pt idx="24018">
                  <c:v>-1.1399999999999999</c:v>
                </c:pt>
                <c:pt idx="24019">
                  <c:v>-1.26</c:v>
                </c:pt>
                <c:pt idx="24020">
                  <c:v>-1.38</c:v>
                </c:pt>
                <c:pt idx="24021">
                  <c:v>-1.42</c:v>
                </c:pt>
                <c:pt idx="24022">
                  <c:v>-1.46</c:v>
                </c:pt>
                <c:pt idx="24023">
                  <c:v>-1.34</c:v>
                </c:pt>
                <c:pt idx="24024">
                  <c:v>-1.22</c:v>
                </c:pt>
                <c:pt idx="24025">
                  <c:v>-1.1399999999999999</c:v>
                </c:pt>
                <c:pt idx="24026">
                  <c:v>-0.94</c:v>
                </c:pt>
                <c:pt idx="24027">
                  <c:v>-0.74</c:v>
                </c:pt>
                <c:pt idx="24028">
                  <c:v>-0.57999999999999996</c:v>
                </c:pt>
                <c:pt idx="24029">
                  <c:v>-0.38</c:v>
                </c:pt>
                <c:pt idx="24030">
                  <c:v>-0.26</c:v>
                </c:pt>
                <c:pt idx="24031">
                  <c:v>-0.18</c:v>
                </c:pt>
                <c:pt idx="24032">
                  <c:v>-0.1</c:v>
                </c:pt>
                <c:pt idx="24033">
                  <c:v>-0.02</c:v>
                </c:pt>
                <c:pt idx="24034">
                  <c:v>0.02</c:v>
                </c:pt>
                <c:pt idx="24035">
                  <c:v>0.06</c:v>
                </c:pt>
                <c:pt idx="24036">
                  <c:v>0.06</c:v>
                </c:pt>
                <c:pt idx="24037">
                  <c:v>0.06</c:v>
                </c:pt>
                <c:pt idx="24038">
                  <c:v>0.1</c:v>
                </c:pt>
                <c:pt idx="24039">
                  <c:v>0.14000000000000001</c:v>
                </c:pt>
                <c:pt idx="24040">
                  <c:v>0.1</c:v>
                </c:pt>
                <c:pt idx="24041">
                  <c:v>0.26</c:v>
                </c:pt>
                <c:pt idx="24042">
                  <c:v>0.62</c:v>
                </c:pt>
                <c:pt idx="24043">
                  <c:v>1.1399999999999999</c:v>
                </c:pt>
                <c:pt idx="24044">
                  <c:v>1.66</c:v>
                </c:pt>
                <c:pt idx="24045">
                  <c:v>2.14</c:v>
                </c:pt>
                <c:pt idx="24046">
                  <c:v>2.54</c:v>
                </c:pt>
                <c:pt idx="24047">
                  <c:v>3.06</c:v>
                </c:pt>
                <c:pt idx="24048">
                  <c:v>3.58</c:v>
                </c:pt>
                <c:pt idx="24049">
                  <c:v>4.0999999999999996</c:v>
                </c:pt>
                <c:pt idx="24050">
                  <c:v>4.38</c:v>
                </c:pt>
                <c:pt idx="24051">
                  <c:v>4.42</c:v>
                </c:pt>
                <c:pt idx="24052">
                  <c:v>4.3</c:v>
                </c:pt>
                <c:pt idx="24053">
                  <c:v>3.98</c:v>
                </c:pt>
                <c:pt idx="24054">
                  <c:v>3.34</c:v>
                </c:pt>
                <c:pt idx="24055">
                  <c:v>2.62</c:v>
                </c:pt>
                <c:pt idx="24056">
                  <c:v>1.86</c:v>
                </c:pt>
                <c:pt idx="24057">
                  <c:v>0.9</c:v>
                </c:pt>
                <c:pt idx="24058">
                  <c:v>-0.02</c:v>
                </c:pt>
                <c:pt idx="24059">
                  <c:v>-0.74</c:v>
                </c:pt>
                <c:pt idx="24060">
                  <c:v>-1.3</c:v>
                </c:pt>
                <c:pt idx="24061">
                  <c:v>-1.74</c:v>
                </c:pt>
                <c:pt idx="24062">
                  <c:v>-2.02</c:v>
                </c:pt>
                <c:pt idx="24063">
                  <c:v>-2.1800000000000002</c:v>
                </c:pt>
                <c:pt idx="24064">
                  <c:v>-2.2200000000000002</c:v>
                </c:pt>
                <c:pt idx="24065">
                  <c:v>-2.2200000000000002</c:v>
                </c:pt>
                <c:pt idx="24066">
                  <c:v>-2.14</c:v>
                </c:pt>
                <c:pt idx="24067">
                  <c:v>-1.9</c:v>
                </c:pt>
                <c:pt idx="24068">
                  <c:v>-1.62</c:v>
                </c:pt>
                <c:pt idx="24069">
                  <c:v>-1.34</c:v>
                </c:pt>
                <c:pt idx="24070">
                  <c:v>-1.18</c:v>
                </c:pt>
                <c:pt idx="24071">
                  <c:v>-1.02</c:v>
                </c:pt>
                <c:pt idx="24072">
                  <c:v>-0.98</c:v>
                </c:pt>
                <c:pt idx="24073">
                  <c:v>-0.78</c:v>
                </c:pt>
                <c:pt idx="24074">
                  <c:v>-0.7</c:v>
                </c:pt>
                <c:pt idx="24075">
                  <c:v>-0.57999999999999996</c:v>
                </c:pt>
                <c:pt idx="24076">
                  <c:v>-0.5</c:v>
                </c:pt>
                <c:pt idx="24077">
                  <c:v>-0.38</c:v>
                </c:pt>
                <c:pt idx="24078">
                  <c:v>-0.3</c:v>
                </c:pt>
                <c:pt idx="24079">
                  <c:v>-0.18</c:v>
                </c:pt>
                <c:pt idx="24080">
                  <c:v>-0.1</c:v>
                </c:pt>
                <c:pt idx="24081">
                  <c:v>-0.06</c:v>
                </c:pt>
                <c:pt idx="24082">
                  <c:v>-0.06</c:v>
                </c:pt>
                <c:pt idx="24083">
                  <c:v>-0.06</c:v>
                </c:pt>
                <c:pt idx="24084">
                  <c:v>-0.18</c:v>
                </c:pt>
                <c:pt idx="24085">
                  <c:v>-0.1</c:v>
                </c:pt>
                <c:pt idx="24086">
                  <c:v>-0.06</c:v>
                </c:pt>
                <c:pt idx="24087">
                  <c:v>-0.02</c:v>
                </c:pt>
                <c:pt idx="24088">
                  <c:v>0.02</c:v>
                </c:pt>
                <c:pt idx="24089">
                  <c:v>0.02</c:v>
                </c:pt>
                <c:pt idx="24090">
                  <c:v>0.1</c:v>
                </c:pt>
                <c:pt idx="24091">
                  <c:v>0.26</c:v>
                </c:pt>
                <c:pt idx="24092">
                  <c:v>0.34</c:v>
                </c:pt>
                <c:pt idx="24093">
                  <c:v>0.5</c:v>
                </c:pt>
                <c:pt idx="24094">
                  <c:v>0.62</c:v>
                </c:pt>
                <c:pt idx="24095">
                  <c:v>0.66</c:v>
                </c:pt>
                <c:pt idx="24096">
                  <c:v>0.57999999999999996</c:v>
                </c:pt>
                <c:pt idx="24097">
                  <c:v>0.46</c:v>
                </c:pt>
                <c:pt idx="24098">
                  <c:v>0.34</c:v>
                </c:pt>
                <c:pt idx="24099">
                  <c:v>0.1</c:v>
                </c:pt>
                <c:pt idx="24100">
                  <c:v>-0.18</c:v>
                </c:pt>
                <c:pt idx="24101">
                  <c:v>-0.5</c:v>
                </c:pt>
                <c:pt idx="24102">
                  <c:v>-0.74</c:v>
                </c:pt>
                <c:pt idx="24103">
                  <c:v>-1.02</c:v>
                </c:pt>
                <c:pt idx="24104">
                  <c:v>-1.26</c:v>
                </c:pt>
                <c:pt idx="24105">
                  <c:v>-1.54</c:v>
                </c:pt>
                <c:pt idx="24106">
                  <c:v>-1.74</c:v>
                </c:pt>
                <c:pt idx="24107">
                  <c:v>-1.78</c:v>
                </c:pt>
                <c:pt idx="24108">
                  <c:v>-1.74</c:v>
                </c:pt>
                <c:pt idx="24109">
                  <c:v>-1.7</c:v>
                </c:pt>
                <c:pt idx="24110">
                  <c:v>-1.58</c:v>
                </c:pt>
                <c:pt idx="24111">
                  <c:v>-1.38</c:v>
                </c:pt>
                <c:pt idx="24112">
                  <c:v>-1.1000000000000001</c:v>
                </c:pt>
                <c:pt idx="24113">
                  <c:v>-0.86</c:v>
                </c:pt>
                <c:pt idx="24114">
                  <c:v>-0.66</c:v>
                </c:pt>
                <c:pt idx="24115">
                  <c:v>-0.42</c:v>
                </c:pt>
                <c:pt idx="24116">
                  <c:v>-0.26</c:v>
                </c:pt>
                <c:pt idx="24117">
                  <c:v>-0.14000000000000001</c:v>
                </c:pt>
                <c:pt idx="24118">
                  <c:v>-0.06</c:v>
                </c:pt>
                <c:pt idx="24119">
                  <c:v>0.02</c:v>
                </c:pt>
                <c:pt idx="24120">
                  <c:v>0.06</c:v>
                </c:pt>
                <c:pt idx="24121">
                  <c:v>0.1</c:v>
                </c:pt>
                <c:pt idx="24122">
                  <c:v>0.06</c:v>
                </c:pt>
                <c:pt idx="24123">
                  <c:v>0.06</c:v>
                </c:pt>
                <c:pt idx="24124">
                  <c:v>0.06</c:v>
                </c:pt>
                <c:pt idx="24125">
                  <c:v>0.06</c:v>
                </c:pt>
                <c:pt idx="24126">
                  <c:v>0.1</c:v>
                </c:pt>
                <c:pt idx="24127">
                  <c:v>0.14000000000000001</c:v>
                </c:pt>
                <c:pt idx="24128">
                  <c:v>0.1</c:v>
                </c:pt>
                <c:pt idx="24129">
                  <c:v>0.14000000000000001</c:v>
                </c:pt>
                <c:pt idx="24130">
                  <c:v>0.22</c:v>
                </c:pt>
                <c:pt idx="24131">
                  <c:v>0.18</c:v>
                </c:pt>
                <c:pt idx="24132">
                  <c:v>0.14000000000000001</c:v>
                </c:pt>
                <c:pt idx="24133">
                  <c:v>0.18</c:v>
                </c:pt>
                <c:pt idx="24134">
                  <c:v>0.18</c:v>
                </c:pt>
                <c:pt idx="24135">
                  <c:v>0.18</c:v>
                </c:pt>
                <c:pt idx="24136">
                  <c:v>0.22</c:v>
                </c:pt>
                <c:pt idx="24137">
                  <c:v>0.26</c:v>
                </c:pt>
                <c:pt idx="24138">
                  <c:v>0.42</c:v>
                </c:pt>
                <c:pt idx="24139">
                  <c:v>0.86</c:v>
                </c:pt>
                <c:pt idx="24140">
                  <c:v>1.38</c:v>
                </c:pt>
                <c:pt idx="24141">
                  <c:v>1.9</c:v>
                </c:pt>
                <c:pt idx="24142">
                  <c:v>2.38</c:v>
                </c:pt>
                <c:pt idx="24143">
                  <c:v>2.82</c:v>
                </c:pt>
                <c:pt idx="24144">
                  <c:v>3.14</c:v>
                </c:pt>
                <c:pt idx="24145">
                  <c:v>3.34</c:v>
                </c:pt>
                <c:pt idx="24146">
                  <c:v>3.34</c:v>
                </c:pt>
                <c:pt idx="24147">
                  <c:v>3.3</c:v>
                </c:pt>
                <c:pt idx="24148">
                  <c:v>3.1</c:v>
                </c:pt>
                <c:pt idx="24149">
                  <c:v>2.78</c:v>
                </c:pt>
                <c:pt idx="24150">
                  <c:v>2.42</c:v>
                </c:pt>
                <c:pt idx="24151">
                  <c:v>1.98</c:v>
                </c:pt>
                <c:pt idx="24152">
                  <c:v>1.54</c:v>
                </c:pt>
                <c:pt idx="24153">
                  <c:v>1.02</c:v>
                </c:pt>
                <c:pt idx="24154">
                  <c:v>0.42</c:v>
                </c:pt>
                <c:pt idx="24155">
                  <c:v>-0.06</c:v>
                </c:pt>
                <c:pt idx="24156">
                  <c:v>-0.42</c:v>
                </c:pt>
                <c:pt idx="24157">
                  <c:v>-0.62</c:v>
                </c:pt>
                <c:pt idx="24158">
                  <c:v>-0.78</c:v>
                </c:pt>
                <c:pt idx="24159">
                  <c:v>-0.86</c:v>
                </c:pt>
                <c:pt idx="24160">
                  <c:v>-1.02</c:v>
                </c:pt>
                <c:pt idx="24161">
                  <c:v>-1.1399999999999999</c:v>
                </c:pt>
                <c:pt idx="24162">
                  <c:v>-1.26</c:v>
                </c:pt>
                <c:pt idx="24163">
                  <c:v>-1.26</c:v>
                </c:pt>
                <c:pt idx="24164">
                  <c:v>-1.3</c:v>
                </c:pt>
                <c:pt idx="24165">
                  <c:v>-1.22</c:v>
                </c:pt>
                <c:pt idx="24166">
                  <c:v>-1.1399999999999999</c:v>
                </c:pt>
                <c:pt idx="24167">
                  <c:v>-1.02</c:v>
                </c:pt>
                <c:pt idx="24168">
                  <c:v>-0.98</c:v>
                </c:pt>
                <c:pt idx="24169">
                  <c:v>-0.86</c:v>
                </c:pt>
                <c:pt idx="24170">
                  <c:v>-0.78</c:v>
                </c:pt>
                <c:pt idx="24171">
                  <c:v>-0.66</c:v>
                </c:pt>
                <c:pt idx="24172">
                  <c:v>-0.54</c:v>
                </c:pt>
                <c:pt idx="24173">
                  <c:v>-0.46</c:v>
                </c:pt>
                <c:pt idx="24174">
                  <c:v>-0.46</c:v>
                </c:pt>
                <c:pt idx="24175">
                  <c:v>-0.42</c:v>
                </c:pt>
                <c:pt idx="24176">
                  <c:v>-0.46</c:v>
                </c:pt>
                <c:pt idx="24177">
                  <c:v>-0.42</c:v>
                </c:pt>
                <c:pt idx="24178">
                  <c:v>-0.38</c:v>
                </c:pt>
                <c:pt idx="24179">
                  <c:v>-0.34</c:v>
                </c:pt>
                <c:pt idx="24180">
                  <c:v>-0.34</c:v>
                </c:pt>
                <c:pt idx="24181">
                  <c:v>-0.3</c:v>
                </c:pt>
                <c:pt idx="24182">
                  <c:v>-0.22</c:v>
                </c:pt>
                <c:pt idx="24183">
                  <c:v>-0.02</c:v>
                </c:pt>
                <c:pt idx="24184">
                  <c:v>0.1</c:v>
                </c:pt>
                <c:pt idx="24185">
                  <c:v>0.14000000000000001</c:v>
                </c:pt>
                <c:pt idx="24186">
                  <c:v>0.18</c:v>
                </c:pt>
                <c:pt idx="24187">
                  <c:v>0.18</c:v>
                </c:pt>
                <c:pt idx="24188">
                  <c:v>0.22</c:v>
                </c:pt>
                <c:pt idx="24189">
                  <c:v>0.26</c:v>
                </c:pt>
                <c:pt idx="24190">
                  <c:v>0.22</c:v>
                </c:pt>
                <c:pt idx="24191">
                  <c:v>0.22</c:v>
                </c:pt>
                <c:pt idx="24192">
                  <c:v>0.26</c:v>
                </c:pt>
                <c:pt idx="24193">
                  <c:v>0.22</c:v>
                </c:pt>
                <c:pt idx="24194">
                  <c:v>0.06</c:v>
                </c:pt>
                <c:pt idx="24195">
                  <c:v>-0.1</c:v>
                </c:pt>
                <c:pt idx="24196">
                  <c:v>-0.38</c:v>
                </c:pt>
                <c:pt idx="24197">
                  <c:v>-0.57999999999999996</c:v>
                </c:pt>
                <c:pt idx="24198">
                  <c:v>-0.78</c:v>
                </c:pt>
                <c:pt idx="24199">
                  <c:v>-0.98</c:v>
                </c:pt>
                <c:pt idx="24200">
                  <c:v>-1.1399999999999999</c:v>
                </c:pt>
                <c:pt idx="24201">
                  <c:v>-1.3</c:v>
                </c:pt>
                <c:pt idx="24202">
                  <c:v>-1.42</c:v>
                </c:pt>
                <c:pt idx="24203">
                  <c:v>-1.38</c:v>
                </c:pt>
                <c:pt idx="24204">
                  <c:v>-1.34</c:v>
                </c:pt>
                <c:pt idx="24205">
                  <c:v>-1.38</c:v>
                </c:pt>
                <c:pt idx="24206">
                  <c:v>-1.22</c:v>
                </c:pt>
                <c:pt idx="24207">
                  <c:v>-1.1399999999999999</c:v>
                </c:pt>
                <c:pt idx="24208">
                  <c:v>-0.98</c:v>
                </c:pt>
                <c:pt idx="24209">
                  <c:v>-0.86</c:v>
                </c:pt>
                <c:pt idx="24210">
                  <c:v>-0.86</c:v>
                </c:pt>
                <c:pt idx="24211">
                  <c:v>-0.62</c:v>
                </c:pt>
                <c:pt idx="24212">
                  <c:v>-0.54</c:v>
                </c:pt>
                <c:pt idx="24213">
                  <c:v>-0.46</c:v>
                </c:pt>
                <c:pt idx="24214">
                  <c:v>-0.38</c:v>
                </c:pt>
                <c:pt idx="24215">
                  <c:v>-0.26</c:v>
                </c:pt>
                <c:pt idx="24216">
                  <c:v>-0.22</c:v>
                </c:pt>
                <c:pt idx="24217">
                  <c:v>-0.14000000000000001</c:v>
                </c:pt>
                <c:pt idx="24218">
                  <c:v>-0.02</c:v>
                </c:pt>
                <c:pt idx="24219">
                  <c:v>-0.02</c:v>
                </c:pt>
                <c:pt idx="24220">
                  <c:v>0.1</c:v>
                </c:pt>
                <c:pt idx="24221">
                  <c:v>0.18</c:v>
                </c:pt>
                <c:pt idx="24222">
                  <c:v>0.22</c:v>
                </c:pt>
                <c:pt idx="24223">
                  <c:v>0.26</c:v>
                </c:pt>
                <c:pt idx="24224">
                  <c:v>0.22</c:v>
                </c:pt>
                <c:pt idx="24225">
                  <c:v>0.22</c:v>
                </c:pt>
                <c:pt idx="24226">
                  <c:v>0.18</c:v>
                </c:pt>
                <c:pt idx="24227">
                  <c:v>0.22</c:v>
                </c:pt>
                <c:pt idx="24228">
                  <c:v>0.18</c:v>
                </c:pt>
                <c:pt idx="24229">
                  <c:v>0.14000000000000001</c:v>
                </c:pt>
                <c:pt idx="24230">
                  <c:v>0.18</c:v>
                </c:pt>
                <c:pt idx="24231">
                  <c:v>0.26</c:v>
                </c:pt>
                <c:pt idx="24232">
                  <c:v>0.22</c:v>
                </c:pt>
                <c:pt idx="24233">
                  <c:v>0.26</c:v>
                </c:pt>
                <c:pt idx="24234">
                  <c:v>0.3</c:v>
                </c:pt>
                <c:pt idx="24235">
                  <c:v>0.38</c:v>
                </c:pt>
                <c:pt idx="24236">
                  <c:v>0.38</c:v>
                </c:pt>
                <c:pt idx="24237">
                  <c:v>0.54</c:v>
                </c:pt>
                <c:pt idx="24238">
                  <c:v>0.66</c:v>
                </c:pt>
                <c:pt idx="24239">
                  <c:v>0.82</c:v>
                </c:pt>
                <c:pt idx="24240">
                  <c:v>0.98</c:v>
                </c:pt>
                <c:pt idx="24241">
                  <c:v>1.38</c:v>
                </c:pt>
                <c:pt idx="24242">
                  <c:v>1.9</c:v>
                </c:pt>
                <c:pt idx="24243">
                  <c:v>2.58</c:v>
                </c:pt>
                <c:pt idx="24244">
                  <c:v>3.06</c:v>
                </c:pt>
                <c:pt idx="24245">
                  <c:v>3.22</c:v>
                </c:pt>
                <c:pt idx="24246">
                  <c:v>3.3</c:v>
                </c:pt>
                <c:pt idx="24247">
                  <c:v>3.34</c:v>
                </c:pt>
                <c:pt idx="24248">
                  <c:v>3.34</c:v>
                </c:pt>
                <c:pt idx="24249">
                  <c:v>3.38</c:v>
                </c:pt>
                <c:pt idx="24250">
                  <c:v>3.18</c:v>
                </c:pt>
                <c:pt idx="24251">
                  <c:v>2.98</c:v>
                </c:pt>
                <c:pt idx="24252">
                  <c:v>2.38</c:v>
                </c:pt>
                <c:pt idx="24253">
                  <c:v>1.7</c:v>
                </c:pt>
                <c:pt idx="24254">
                  <c:v>0.82</c:v>
                </c:pt>
                <c:pt idx="24255">
                  <c:v>0.1</c:v>
                </c:pt>
                <c:pt idx="24256">
                  <c:v>-0.42</c:v>
                </c:pt>
                <c:pt idx="24257">
                  <c:v>-0.78</c:v>
                </c:pt>
                <c:pt idx="24258">
                  <c:v>-1.06</c:v>
                </c:pt>
                <c:pt idx="24259">
                  <c:v>-1.3</c:v>
                </c:pt>
                <c:pt idx="24260">
                  <c:v>-1.5</c:v>
                </c:pt>
                <c:pt idx="24261">
                  <c:v>-1.66</c:v>
                </c:pt>
                <c:pt idx="24262">
                  <c:v>-1.66</c:v>
                </c:pt>
                <c:pt idx="24263">
                  <c:v>-1.5</c:v>
                </c:pt>
                <c:pt idx="24264">
                  <c:v>-1.38</c:v>
                </c:pt>
                <c:pt idx="24265">
                  <c:v>-1.22</c:v>
                </c:pt>
                <c:pt idx="24266">
                  <c:v>-1.06</c:v>
                </c:pt>
                <c:pt idx="24267">
                  <c:v>-0.94</c:v>
                </c:pt>
                <c:pt idx="24268">
                  <c:v>-0.82</c:v>
                </c:pt>
                <c:pt idx="24269">
                  <c:v>-0.7</c:v>
                </c:pt>
                <c:pt idx="24270">
                  <c:v>-0.57999999999999996</c:v>
                </c:pt>
                <c:pt idx="24271">
                  <c:v>-0.62</c:v>
                </c:pt>
                <c:pt idx="24272">
                  <c:v>-0.66</c:v>
                </c:pt>
                <c:pt idx="24273">
                  <c:v>-0.66</c:v>
                </c:pt>
                <c:pt idx="24274">
                  <c:v>-0.66</c:v>
                </c:pt>
                <c:pt idx="24275">
                  <c:v>-0.62</c:v>
                </c:pt>
                <c:pt idx="24276">
                  <c:v>-0.66</c:v>
                </c:pt>
                <c:pt idx="24277">
                  <c:v>-0.62</c:v>
                </c:pt>
                <c:pt idx="24278">
                  <c:v>-0.5</c:v>
                </c:pt>
                <c:pt idx="24279">
                  <c:v>-0.5</c:v>
                </c:pt>
                <c:pt idx="24280">
                  <c:v>-0.46</c:v>
                </c:pt>
                <c:pt idx="24281">
                  <c:v>-0.38</c:v>
                </c:pt>
                <c:pt idx="24282">
                  <c:v>-0.34</c:v>
                </c:pt>
                <c:pt idx="24283">
                  <c:v>-0.3</c:v>
                </c:pt>
                <c:pt idx="24284">
                  <c:v>-0.22</c:v>
                </c:pt>
                <c:pt idx="24285">
                  <c:v>-0.14000000000000001</c:v>
                </c:pt>
                <c:pt idx="24286">
                  <c:v>-0.02</c:v>
                </c:pt>
                <c:pt idx="24287">
                  <c:v>0.06</c:v>
                </c:pt>
                <c:pt idx="24288">
                  <c:v>0.06</c:v>
                </c:pt>
                <c:pt idx="24289">
                  <c:v>0.06</c:v>
                </c:pt>
                <c:pt idx="24290">
                  <c:v>0.06</c:v>
                </c:pt>
                <c:pt idx="24291">
                  <c:v>0.06</c:v>
                </c:pt>
                <c:pt idx="24292">
                  <c:v>0.1</c:v>
                </c:pt>
                <c:pt idx="24293">
                  <c:v>0.1</c:v>
                </c:pt>
                <c:pt idx="24294">
                  <c:v>0.1</c:v>
                </c:pt>
                <c:pt idx="24295">
                  <c:v>0.06</c:v>
                </c:pt>
                <c:pt idx="24296">
                  <c:v>-0.14000000000000001</c:v>
                </c:pt>
                <c:pt idx="24297">
                  <c:v>-0.46</c:v>
                </c:pt>
                <c:pt idx="24298">
                  <c:v>-0.74</c:v>
                </c:pt>
                <c:pt idx="24299">
                  <c:v>-0.9</c:v>
                </c:pt>
                <c:pt idx="24300">
                  <c:v>-1.06</c:v>
                </c:pt>
                <c:pt idx="24301">
                  <c:v>-1.18</c:v>
                </c:pt>
                <c:pt idx="24302">
                  <c:v>-1.3</c:v>
                </c:pt>
                <c:pt idx="24303">
                  <c:v>-1.38</c:v>
                </c:pt>
                <c:pt idx="24304">
                  <c:v>-1.54</c:v>
                </c:pt>
                <c:pt idx="24305">
                  <c:v>-1.58</c:v>
                </c:pt>
                <c:pt idx="24306">
                  <c:v>-1.5</c:v>
                </c:pt>
                <c:pt idx="24307">
                  <c:v>-1.34</c:v>
                </c:pt>
                <c:pt idx="24308">
                  <c:v>-1.18</c:v>
                </c:pt>
                <c:pt idx="24309">
                  <c:v>-0.98</c:v>
                </c:pt>
                <c:pt idx="24310">
                  <c:v>-0.78</c:v>
                </c:pt>
                <c:pt idx="24311">
                  <c:v>-0.57999999999999996</c:v>
                </c:pt>
                <c:pt idx="24312">
                  <c:v>-0.5</c:v>
                </c:pt>
                <c:pt idx="24313">
                  <c:v>-0.34</c:v>
                </c:pt>
                <c:pt idx="24314">
                  <c:v>-0.22</c:v>
                </c:pt>
                <c:pt idx="24315">
                  <c:v>-0.14000000000000001</c:v>
                </c:pt>
                <c:pt idx="24316">
                  <c:v>-0.14000000000000001</c:v>
                </c:pt>
                <c:pt idx="24317">
                  <c:v>-0.14000000000000001</c:v>
                </c:pt>
                <c:pt idx="24318">
                  <c:v>-0.14000000000000001</c:v>
                </c:pt>
                <c:pt idx="24319">
                  <c:v>-0.14000000000000001</c:v>
                </c:pt>
                <c:pt idx="24320">
                  <c:v>-0.02</c:v>
                </c:pt>
                <c:pt idx="24321">
                  <c:v>0.02</c:v>
                </c:pt>
                <c:pt idx="24322">
                  <c:v>-0.06</c:v>
                </c:pt>
                <c:pt idx="24323">
                  <c:v>0.02</c:v>
                </c:pt>
                <c:pt idx="24324">
                  <c:v>0.02</c:v>
                </c:pt>
                <c:pt idx="24325">
                  <c:v>0.22</c:v>
                </c:pt>
                <c:pt idx="24326">
                  <c:v>0.66</c:v>
                </c:pt>
                <c:pt idx="24327">
                  <c:v>1.3</c:v>
                </c:pt>
                <c:pt idx="24328">
                  <c:v>1.86</c:v>
                </c:pt>
                <c:pt idx="24329">
                  <c:v>2.46</c:v>
                </c:pt>
                <c:pt idx="24330">
                  <c:v>2.9</c:v>
                </c:pt>
                <c:pt idx="24331">
                  <c:v>3.38</c:v>
                </c:pt>
                <c:pt idx="24332">
                  <c:v>3.74</c:v>
                </c:pt>
                <c:pt idx="24333">
                  <c:v>4.0999999999999996</c:v>
                </c:pt>
                <c:pt idx="24334">
                  <c:v>4.26</c:v>
                </c:pt>
                <c:pt idx="24335">
                  <c:v>4.26</c:v>
                </c:pt>
                <c:pt idx="24336">
                  <c:v>4.0599999999999996</c:v>
                </c:pt>
                <c:pt idx="24337">
                  <c:v>3.62</c:v>
                </c:pt>
                <c:pt idx="24338">
                  <c:v>2.94</c:v>
                </c:pt>
                <c:pt idx="24339">
                  <c:v>2.02</c:v>
                </c:pt>
                <c:pt idx="24340">
                  <c:v>1.02</c:v>
                </c:pt>
                <c:pt idx="24341">
                  <c:v>0.18</c:v>
                </c:pt>
                <c:pt idx="24342">
                  <c:v>-0.54</c:v>
                </c:pt>
                <c:pt idx="24343">
                  <c:v>-1.06</c:v>
                </c:pt>
                <c:pt idx="24344">
                  <c:v>-1.46</c:v>
                </c:pt>
                <c:pt idx="24345">
                  <c:v>-1.7</c:v>
                </c:pt>
                <c:pt idx="24346">
                  <c:v>-1.82</c:v>
                </c:pt>
                <c:pt idx="24347">
                  <c:v>-1.94</c:v>
                </c:pt>
                <c:pt idx="24348">
                  <c:v>-2.02</c:v>
                </c:pt>
                <c:pt idx="24349">
                  <c:v>-1.9</c:v>
                </c:pt>
                <c:pt idx="24350">
                  <c:v>-1.74</c:v>
                </c:pt>
                <c:pt idx="24351">
                  <c:v>-1.54</c:v>
                </c:pt>
                <c:pt idx="24352">
                  <c:v>-1.34</c:v>
                </c:pt>
                <c:pt idx="24353">
                  <c:v>-1.1399999999999999</c:v>
                </c:pt>
                <c:pt idx="24354">
                  <c:v>-1.06</c:v>
                </c:pt>
                <c:pt idx="24355">
                  <c:v>-0.98</c:v>
                </c:pt>
                <c:pt idx="24356">
                  <c:v>-0.94</c:v>
                </c:pt>
                <c:pt idx="24357">
                  <c:v>-0.86</c:v>
                </c:pt>
                <c:pt idx="24358">
                  <c:v>-0.74</c:v>
                </c:pt>
                <c:pt idx="24359">
                  <c:v>-0.62</c:v>
                </c:pt>
                <c:pt idx="24360">
                  <c:v>-0.5</c:v>
                </c:pt>
                <c:pt idx="24361">
                  <c:v>-0.38</c:v>
                </c:pt>
                <c:pt idx="24362">
                  <c:v>-0.26</c:v>
                </c:pt>
                <c:pt idx="24363">
                  <c:v>-0.14000000000000001</c:v>
                </c:pt>
                <c:pt idx="24364">
                  <c:v>-0.1</c:v>
                </c:pt>
                <c:pt idx="24365">
                  <c:v>-0.06</c:v>
                </c:pt>
                <c:pt idx="24366">
                  <c:v>-0.1</c:v>
                </c:pt>
                <c:pt idx="24367">
                  <c:v>-0.1</c:v>
                </c:pt>
                <c:pt idx="24368">
                  <c:v>-0.14000000000000001</c:v>
                </c:pt>
                <c:pt idx="24369">
                  <c:v>-0.14000000000000001</c:v>
                </c:pt>
                <c:pt idx="24370">
                  <c:v>-0.02</c:v>
                </c:pt>
                <c:pt idx="24371">
                  <c:v>0.1</c:v>
                </c:pt>
                <c:pt idx="24372">
                  <c:v>0.14000000000000001</c:v>
                </c:pt>
                <c:pt idx="24373">
                  <c:v>0.26</c:v>
                </c:pt>
                <c:pt idx="24374">
                  <c:v>0.34</c:v>
                </c:pt>
                <c:pt idx="24375">
                  <c:v>0.46</c:v>
                </c:pt>
                <c:pt idx="24376">
                  <c:v>0.5</c:v>
                </c:pt>
                <c:pt idx="24377">
                  <c:v>0.66</c:v>
                </c:pt>
                <c:pt idx="24378">
                  <c:v>0.7</c:v>
                </c:pt>
                <c:pt idx="24379">
                  <c:v>0.7</c:v>
                </c:pt>
                <c:pt idx="24380">
                  <c:v>0.66</c:v>
                </c:pt>
                <c:pt idx="24381">
                  <c:v>0.46</c:v>
                </c:pt>
                <c:pt idx="24382">
                  <c:v>0.18</c:v>
                </c:pt>
                <c:pt idx="24383">
                  <c:v>-0.14000000000000001</c:v>
                </c:pt>
                <c:pt idx="24384">
                  <c:v>-0.42</c:v>
                </c:pt>
                <c:pt idx="24385">
                  <c:v>-0.66</c:v>
                </c:pt>
                <c:pt idx="24386">
                  <c:v>-0.94</c:v>
                </c:pt>
                <c:pt idx="24387">
                  <c:v>-1.1000000000000001</c:v>
                </c:pt>
                <c:pt idx="24388">
                  <c:v>-1.3</c:v>
                </c:pt>
                <c:pt idx="24389">
                  <c:v>-1.42</c:v>
                </c:pt>
                <c:pt idx="24390">
                  <c:v>-1.66</c:v>
                </c:pt>
                <c:pt idx="24391">
                  <c:v>-1.78</c:v>
                </c:pt>
                <c:pt idx="24392">
                  <c:v>-1.74</c:v>
                </c:pt>
                <c:pt idx="24393">
                  <c:v>-1.62</c:v>
                </c:pt>
                <c:pt idx="24394">
                  <c:v>-1.38</c:v>
                </c:pt>
                <c:pt idx="24395">
                  <c:v>-1.1399999999999999</c:v>
                </c:pt>
                <c:pt idx="24396">
                  <c:v>-0.86</c:v>
                </c:pt>
                <c:pt idx="24397">
                  <c:v>-0.66</c:v>
                </c:pt>
                <c:pt idx="24398">
                  <c:v>-0.5</c:v>
                </c:pt>
                <c:pt idx="24399">
                  <c:v>-0.34</c:v>
                </c:pt>
                <c:pt idx="24400">
                  <c:v>-0.3</c:v>
                </c:pt>
                <c:pt idx="24401">
                  <c:v>-0.14000000000000001</c:v>
                </c:pt>
                <c:pt idx="24402">
                  <c:v>-0.1</c:v>
                </c:pt>
                <c:pt idx="24403">
                  <c:v>-0.06</c:v>
                </c:pt>
                <c:pt idx="24404">
                  <c:v>-0.02</c:v>
                </c:pt>
                <c:pt idx="24405">
                  <c:v>0.02</c:v>
                </c:pt>
                <c:pt idx="24406">
                  <c:v>0.02</c:v>
                </c:pt>
                <c:pt idx="24407">
                  <c:v>0.02</c:v>
                </c:pt>
                <c:pt idx="24408">
                  <c:v>0.06</c:v>
                </c:pt>
                <c:pt idx="24409">
                  <c:v>0.14000000000000001</c:v>
                </c:pt>
                <c:pt idx="24410">
                  <c:v>0.18</c:v>
                </c:pt>
                <c:pt idx="24411">
                  <c:v>0.22</c:v>
                </c:pt>
                <c:pt idx="24412">
                  <c:v>0.22</c:v>
                </c:pt>
                <c:pt idx="24413">
                  <c:v>0.34</c:v>
                </c:pt>
                <c:pt idx="24414">
                  <c:v>0.34</c:v>
                </c:pt>
                <c:pt idx="24415">
                  <c:v>0.3</c:v>
                </c:pt>
                <c:pt idx="24416">
                  <c:v>0.3</c:v>
                </c:pt>
                <c:pt idx="24417">
                  <c:v>0.26</c:v>
                </c:pt>
                <c:pt idx="24418">
                  <c:v>0.22</c:v>
                </c:pt>
                <c:pt idx="24419">
                  <c:v>0.18</c:v>
                </c:pt>
                <c:pt idx="24420">
                  <c:v>0.22</c:v>
                </c:pt>
                <c:pt idx="24421">
                  <c:v>0.26</c:v>
                </c:pt>
                <c:pt idx="24422">
                  <c:v>0.3</c:v>
                </c:pt>
                <c:pt idx="24423">
                  <c:v>0.38</c:v>
                </c:pt>
                <c:pt idx="24424">
                  <c:v>0.42</c:v>
                </c:pt>
                <c:pt idx="24425">
                  <c:v>0.46</c:v>
                </c:pt>
                <c:pt idx="24426">
                  <c:v>0.42</c:v>
                </c:pt>
                <c:pt idx="24427">
                  <c:v>0.5</c:v>
                </c:pt>
                <c:pt idx="24428">
                  <c:v>0.74</c:v>
                </c:pt>
                <c:pt idx="24429">
                  <c:v>1.1399999999999999</c:v>
                </c:pt>
                <c:pt idx="24430">
                  <c:v>1.66</c:v>
                </c:pt>
                <c:pt idx="24431">
                  <c:v>2.1800000000000002</c:v>
                </c:pt>
                <c:pt idx="24432">
                  <c:v>2.5</c:v>
                </c:pt>
                <c:pt idx="24433">
                  <c:v>2.78</c:v>
                </c:pt>
                <c:pt idx="24434">
                  <c:v>3.1</c:v>
                </c:pt>
                <c:pt idx="24435">
                  <c:v>3.38</c:v>
                </c:pt>
                <c:pt idx="24436">
                  <c:v>3.66</c:v>
                </c:pt>
                <c:pt idx="24437">
                  <c:v>3.82</c:v>
                </c:pt>
                <c:pt idx="24438">
                  <c:v>3.74</c:v>
                </c:pt>
                <c:pt idx="24439">
                  <c:v>3.34</c:v>
                </c:pt>
                <c:pt idx="24440">
                  <c:v>2.62</c:v>
                </c:pt>
                <c:pt idx="24441">
                  <c:v>1.82</c:v>
                </c:pt>
                <c:pt idx="24442">
                  <c:v>0.98</c:v>
                </c:pt>
                <c:pt idx="24443">
                  <c:v>0.26</c:v>
                </c:pt>
                <c:pt idx="24444">
                  <c:v>-0.34</c:v>
                </c:pt>
                <c:pt idx="24445">
                  <c:v>-0.86</c:v>
                </c:pt>
                <c:pt idx="24446">
                  <c:v>-1.3</c:v>
                </c:pt>
                <c:pt idx="24447">
                  <c:v>-1.66</c:v>
                </c:pt>
                <c:pt idx="24448">
                  <c:v>-1.82</c:v>
                </c:pt>
                <c:pt idx="24449">
                  <c:v>-1.82</c:v>
                </c:pt>
                <c:pt idx="24450">
                  <c:v>-1.7</c:v>
                </c:pt>
                <c:pt idx="24451">
                  <c:v>-1.5</c:v>
                </c:pt>
                <c:pt idx="24452">
                  <c:v>-1.3</c:v>
                </c:pt>
                <c:pt idx="24453">
                  <c:v>-1.1399999999999999</c:v>
                </c:pt>
                <c:pt idx="24454">
                  <c:v>-0.98</c:v>
                </c:pt>
                <c:pt idx="24455">
                  <c:v>-0.86</c:v>
                </c:pt>
                <c:pt idx="24456">
                  <c:v>-0.74</c:v>
                </c:pt>
                <c:pt idx="24457">
                  <c:v>-0.7</c:v>
                </c:pt>
                <c:pt idx="24458">
                  <c:v>-0.74</c:v>
                </c:pt>
                <c:pt idx="24459">
                  <c:v>-0.74</c:v>
                </c:pt>
                <c:pt idx="24460">
                  <c:v>-0.82</c:v>
                </c:pt>
                <c:pt idx="24461">
                  <c:v>-0.74</c:v>
                </c:pt>
                <c:pt idx="24462">
                  <c:v>-0.62</c:v>
                </c:pt>
                <c:pt idx="24463">
                  <c:v>-0.5</c:v>
                </c:pt>
                <c:pt idx="24464">
                  <c:v>-0.54</c:v>
                </c:pt>
                <c:pt idx="24465">
                  <c:v>-0.42</c:v>
                </c:pt>
                <c:pt idx="24466">
                  <c:v>-0.42</c:v>
                </c:pt>
                <c:pt idx="24467">
                  <c:v>-0.38</c:v>
                </c:pt>
                <c:pt idx="24468">
                  <c:v>-0.38</c:v>
                </c:pt>
                <c:pt idx="24469">
                  <c:v>-0.34</c:v>
                </c:pt>
                <c:pt idx="24470">
                  <c:v>-0.34</c:v>
                </c:pt>
                <c:pt idx="24471">
                  <c:v>-0.3</c:v>
                </c:pt>
                <c:pt idx="24472">
                  <c:v>-0.3</c:v>
                </c:pt>
                <c:pt idx="24473">
                  <c:v>-0.3</c:v>
                </c:pt>
                <c:pt idx="24474">
                  <c:v>-0.22</c:v>
                </c:pt>
                <c:pt idx="24475">
                  <c:v>-0.14000000000000001</c:v>
                </c:pt>
                <c:pt idx="24476">
                  <c:v>-0.1</c:v>
                </c:pt>
                <c:pt idx="24477">
                  <c:v>-0.06</c:v>
                </c:pt>
                <c:pt idx="24478">
                  <c:v>0.02</c:v>
                </c:pt>
                <c:pt idx="24479">
                  <c:v>0.14000000000000001</c:v>
                </c:pt>
                <c:pt idx="24480">
                  <c:v>0.22</c:v>
                </c:pt>
                <c:pt idx="24481">
                  <c:v>0.3</c:v>
                </c:pt>
                <c:pt idx="24482">
                  <c:v>0.22</c:v>
                </c:pt>
                <c:pt idx="24483">
                  <c:v>0.1</c:v>
                </c:pt>
                <c:pt idx="24484">
                  <c:v>-0.1</c:v>
                </c:pt>
                <c:pt idx="24485">
                  <c:v>-0.38</c:v>
                </c:pt>
                <c:pt idx="24486">
                  <c:v>-0.62</c:v>
                </c:pt>
                <c:pt idx="24487">
                  <c:v>-0.7</c:v>
                </c:pt>
                <c:pt idx="24488">
                  <c:v>-0.94</c:v>
                </c:pt>
                <c:pt idx="24489">
                  <c:v>-1.1399999999999999</c:v>
                </c:pt>
                <c:pt idx="24490">
                  <c:v>-1.34</c:v>
                </c:pt>
                <c:pt idx="24491">
                  <c:v>-1.5</c:v>
                </c:pt>
                <c:pt idx="24492">
                  <c:v>-1.62</c:v>
                </c:pt>
                <c:pt idx="24493">
                  <c:v>-1.7</c:v>
                </c:pt>
                <c:pt idx="24494">
                  <c:v>-1.62</c:v>
                </c:pt>
                <c:pt idx="24495">
                  <c:v>-1.46</c:v>
                </c:pt>
                <c:pt idx="24496">
                  <c:v>-1.26</c:v>
                </c:pt>
                <c:pt idx="24497">
                  <c:v>-1.02</c:v>
                </c:pt>
                <c:pt idx="24498">
                  <c:v>-0.74</c:v>
                </c:pt>
                <c:pt idx="24499">
                  <c:v>-0.62</c:v>
                </c:pt>
                <c:pt idx="24500">
                  <c:v>-0.42</c:v>
                </c:pt>
                <c:pt idx="24501">
                  <c:v>-0.18</c:v>
                </c:pt>
                <c:pt idx="24502">
                  <c:v>-0.06</c:v>
                </c:pt>
                <c:pt idx="24503">
                  <c:v>0.02</c:v>
                </c:pt>
                <c:pt idx="24504">
                  <c:v>-0.02</c:v>
                </c:pt>
                <c:pt idx="24505">
                  <c:v>0.02</c:v>
                </c:pt>
                <c:pt idx="24506">
                  <c:v>-0.02</c:v>
                </c:pt>
                <c:pt idx="24507">
                  <c:v>-0.06</c:v>
                </c:pt>
                <c:pt idx="24508">
                  <c:v>-0.06</c:v>
                </c:pt>
                <c:pt idx="24509">
                  <c:v>-0.06</c:v>
                </c:pt>
                <c:pt idx="24510">
                  <c:v>-0.1</c:v>
                </c:pt>
                <c:pt idx="24511">
                  <c:v>-0.02</c:v>
                </c:pt>
                <c:pt idx="24512">
                  <c:v>-0.02</c:v>
                </c:pt>
                <c:pt idx="24513">
                  <c:v>0.06</c:v>
                </c:pt>
                <c:pt idx="24514">
                  <c:v>0.18</c:v>
                </c:pt>
                <c:pt idx="24515">
                  <c:v>0.42</c:v>
                </c:pt>
                <c:pt idx="24516">
                  <c:v>0.78</c:v>
                </c:pt>
                <c:pt idx="24517">
                  <c:v>1.22</c:v>
                </c:pt>
                <c:pt idx="24518">
                  <c:v>1.7</c:v>
                </c:pt>
                <c:pt idx="24519">
                  <c:v>2.2200000000000002</c:v>
                </c:pt>
                <c:pt idx="24520">
                  <c:v>2.66</c:v>
                </c:pt>
                <c:pt idx="24521">
                  <c:v>3.1</c:v>
                </c:pt>
                <c:pt idx="24522">
                  <c:v>3.46</c:v>
                </c:pt>
                <c:pt idx="24523">
                  <c:v>3.82</c:v>
                </c:pt>
                <c:pt idx="24524">
                  <c:v>4.0199999999999996</c:v>
                </c:pt>
                <c:pt idx="24525">
                  <c:v>4.1399999999999997</c:v>
                </c:pt>
                <c:pt idx="24526">
                  <c:v>3.98</c:v>
                </c:pt>
                <c:pt idx="24527">
                  <c:v>3.5</c:v>
                </c:pt>
                <c:pt idx="24528">
                  <c:v>2.78</c:v>
                </c:pt>
                <c:pt idx="24529">
                  <c:v>2.02</c:v>
                </c:pt>
                <c:pt idx="24530">
                  <c:v>1.26</c:v>
                </c:pt>
                <c:pt idx="24531">
                  <c:v>0.74</c:v>
                </c:pt>
                <c:pt idx="24532">
                  <c:v>0.26</c:v>
                </c:pt>
                <c:pt idx="24533">
                  <c:v>-0.38</c:v>
                </c:pt>
                <c:pt idx="24534">
                  <c:v>-1.02</c:v>
                </c:pt>
                <c:pt idx="24535">
                  <c:v>-1.5</c:v>
                </c:pt>
                <c:pt idx="24536">
                  <c:v>-1.78</c:v>
                </c:pt>
                <c:pt idx="24537">
                  <c:v>-1.86</c:v>
                </c:pt>
                <c:pt idx="24538">
                  <c:v>-1.78</c:v>
                </c:pt>
                <c:pt idx="24539">
                  <c:v>-1.66</c:v>
                </c:pt>
                <c:pt idx="24540">
                  <c:v>-1.54</c:v>
                </c:pt>
                <c:pt idx="24541">
                  <c:v>-1.5</c:v>
                </c:pt>
                <c:pt idx="24542">
                  <c:v>-1.5</c:v>
                </c:pt>
                <c:pt idx="24543">
                  <c:v>-1.38</c:v>
                </c:pt>
                <c:pt idx="24544">
                  <c:v>-1.22</c:v>
                </c:pt>
                <c:pt idx="24545">
                  <c:v>-1.06</c:v>
                </c:pt>
                <c:pt idx="24546">
                  <c:v>-0.86</c:v>
                </c:pt>
                <c:pt idx="24547">
                  <c:v>-0.74</c:v>
                </c:pt>
                <c:pt idx="24548">
                  <c:v>-0.7</c:v>
                </c:pt>
                <c:pt idx="24549">
                  <c:v>-0.57999999999999996</c:v>
                </c:pt>
                <c:pt idx="24550">
                  <c:v>-0.5</c:v>
                </c:pt>
                <c:pt idx="24551">
                  <c:v>-0.34</c:v>
                </c:pt>
                <c:pt idx="24552">
                  <c:v>-0.26</c:v>
                </c:pt>
                <c:pt idx="24553">
                  <c:v>-0.3</c:v>
                </c:pt>
                <c:pt idx="24554">
                  <c:v>-0.34</c:v>
                </c:pt>
                <c:pt idx="24555">
                  <c:v>-0.34</c:v>
                </c:pt>
                <c:pt idx="24556">
                  <c:v>-0.34</c:v>
                </c:pt>
                <c:pt idx="24557">
                  <c:v>-0.3</c:v>
                </c:pt>
                <c:pt idx="24558">
                  <c:v>-0.22</c:v>
                </c:pt>
                <c:pt idx="24559">
                  <c:v>-0.18</c:v>
                </c:pt>
                <c:pt idx="24560">
                  <c:v>-0.14000000000000001</c:v>
                </c:pt>
                <c:pt idx="24561">
                  <c:v>-0.06</c:v>
                </c:pt>
                <c:pt idx="24562">
                  <c:v>0.02</c:v>
                </c:pt>
                <c:pt idx="24563">
                  <c:v>0.22</c:v>
                </c:pt>
                <c:pt idx="24564">
                  <c:v>0.3</c:v>
                </c:pt>
                <c:pt idx="24565">
                  <c:v>0.38</c:v>
                </c:pt>
                <c:pt idx="24566">
                  <c:v>0.5</c:v>
                </c:pt>
                <c:pt idx="24567">
                  <c:v>0.5</c:v>
                </c:pt>
                <c:pt idx="24568">
                  <c:v>0.54</c:v>
                </c:pt>
                <c:pt idx="24569">
                  <c:v>0.57999999999999996</c:v>
                </c:pt>
                <c:pt idx="24570">
                  <c:v>0.5</c:v>
                </c:pt>
                <c:pt idx="24571">
                  <c:v>0.38</c:v>
                </c:pt>
                <c:pt idx="24572">
                  <c:v>0.1</c:v>
                </c:pt>
                <c:pt idx="24573">
                  <c:v>-0.1</c:v>
                </c:pt>
                <c:pt idx="24574">
                  <c:v>-0.26</c:v>
                </c:pt>
                <c:pt idx="24575">
                  <c:v>-0.5</c:v>
                </c:pt>
                <c:pt idx="24576">
                  <c:v>-0.78</c:v>
                </c:pt>
                <c:pt idx="24577">
                  <c:v>-1.02</c:v>
                </c:pt>
                <c:pt idx="24578">
                  <c:v>-1.26</c:v>
                </c:pt>
                <c:pt idx="24579">
                  <c:v>-1.46</c:v>
                </c:pt>
                <c:pt idx="24580">
                  <c:v>-1.62</c:v>
                </c:pt>
                <c:pt idx="24581">
                  <c:v>-1.62</c:v>
                </c:pt>
                <c:pt idx="24582">
                  <c:v>-1.58</c:v>
                </c:pt>
                <c:pt idx="24583">
                  <c:v>-1.42</c:v>
                </c:pt>
                <c:pt idx="24584">
                  <c:v>-1.22</c:v>
                </c:pt>
                <c:pt idx="24585">
                  <c:v>-1.18</c:v>
                </c:pt>
                <c:pt idx="24586">
                  <c:v>-0.98</c:v>
                </c:pt>
                <c:pt idx="24587">
                  <c:v>-0.82</c:v>
                </c:pt>
                <c:pt idx="24588">
                  <c:v>-0.7</c:v>
                </c:pt>
                <c:pt idx="24589">
                  <c:v>-0.42</c:v>
                </c:pt>
                <c:pt idx="24590">
                  <c:v>-0.26</c:v>
                </c:pt>
                <c:pt idx="24591">
                  <c:v>-0.22</c:v>
                </c:pt>
                <c:pt idx="24592">
                  <c:v>-0.14000000000000001</c:v>
                </c:pt>
                <c:pt idx="24593">
                  <c:v>-0.14000000000000001</c:v>
                </c:pt>
                <c:pt idx="24594">
                  <c:v>-0.14000000000000001</c:v>
                </c:pt>
                <c:pt idx="24595">
                  <c:v>-0.1</c:v>
                </c:pt>
                <c:pt idx="24596">
                  <c:v>-0.06</c:v>
                </c:pt>
                <c:pt idx="24597">
                  <c:v>0.02</c:v>
                </c:pt>
                <c:pt idx="24598">
                  <c:v>-0.02</c:v>
                </c:pt>
                <c:pt idx="24599">
                  <c:v>0.02</c:v>
                </c:pt>
                <c:pt idx="24600">
                  <c:v>0.02</c:v>
                </c:pt>
                <c:pt idx="24601">
                  <c:v>0.1</c:v>
                </c:pt>
                <c:pt idx="24602">
                  <c:v>0.1</c:v>
                </c:pt>
                <c:pt idx="24603">
                  <c:v>0.18</c:v>
                </c:pt>
                <c:pt idx="24604">
                  <c:v>0.1</c:v>
                </c:pt>
                <c:pt idx="24605">
                  <c:v>0.14000000000000001</c:v>
                </c:pt>
                <c:pt idx="24606">
                  <c:v>0.14000000000000001</c:v>
                </c:pt>
                <c:pt idx="24607">
                  <c:v>0.22</c:v>
                </c:pt>
                <c:pt idx="24608">
                  <c:v>0.22</c:v>
                </c:pt>
                <c:pt idx="24609">
                  <c:v>0.26</c:v>
                </c:pt>
                <c:pt idx="24610">
                  <c:v>0.26</c:v>
                </c:pt>
                <c:pt idx="24611">
                  <c:v>0.38</c:v>
                </c:pt>
                <c:pt idx="24612">
                  <c:v>0.46</c:v>
                </c:pt>
                <c:pt idx="24613">
                  <c:v>0.54</c:v>
                </c:pt>
                <c:pt idx="24614">
                  <c:v>0.74</c:v>
                </c:pt>
                <c:pt idx="24615">
                  <c:v>1.18</c:v>
                </c:pt>
                <c:pt idx="24616">
                  <c:v>1.78</c:v>
                </c:pt>
                <c:pt idx="24617">
                  <c:v>2.38</c:v>
                </c:pt>
                <c:pt idx="24618">
                  <c:v>2.82</c:v>
                </c:pt>
                <c:pt idx="24619">
                  <c:v>3.22</c:v>
                </c:pt>
                <c:pt idx="24620">
                  <c:v>3.46</c:v>
                </c:pt>
                <c:pt idx="24621">
                  <c:v>3.7</c:v>
                </c:pt>
                <c:pt idx="24622">
                  <c:v>3.74</c:v>
                </c:pt>
                <c:pt idx="24623">
                  <c:v>3.7</c:v>
                </c:pt>
                <c:pt idx="24624">
                  <c:v>3.38</c:v>
                </c:pt>
                <c:pt idx="24625">
                  <c:v>2.86</c:v>
                </c:pt>
                <c:pt idx="24626">
                  <c:v>2.14</c:v>
                </c:pt>
                <c:pt idx="24627">
                  <c:v>1.46</c:v>
                </c:pt>
                <c:pt idx="24628">
                  <c:v>0.66</c:v>
                </c:pt>
                <c:pt idx="24629">
                  <c:v>-0.06</c:v>
                </c:pt>
                <c:pt idx="24630">
                  <c:v>-0.66</c:v>
                </c:pt>
                <c:pt idx="24631">
                  <c:v>-1.1000000000000001</c:v>
                </c:pt>
                <c:pt idx="24632">
                  <c:v>-1.42</c:v>
                </c:pt>
                <c:pt idx="24633">
                  <c:v>-1.66</c:v>
                </c:pt>
                <c:pt idx="24634">
                  <c:v>-1.62</c:v>
                </c:pt>
                <c:pt idx="24635">
                  <c:v>-1.58</c:v>
                </c:pt>
                <c:pt idx="24636">
                  <c:v>-1.42</c:v>
                </c:pt>
                <c:pt idx="24637">
                  <c:v>-1.3</c:v>
                </c:pt>
                <c:pt idx="24638">
                  <c:v>-1.1399999999999999</c:v>
                </c:pt>
                <c:pt idx="24639">
                  <c:v>-1.02</c:v>
                </c:pt>
                <c:pt idx="24640">
                  <c:v>-0.98</c:v>
                </c:pt>
                <c:pt idx="24641">
                  <c:v>-0.94</c:v>
                </c:pt>
                <c:pt idx="24642">
                  <c:v>-0.86</c:v>
                </c:pt>
                <c:pt idx="24643">
                  <c:v>-0.78</c:v>
                </c:pt>
                <c:pt idx="24644">
                  <c:v>-0.82</c:v>
                </c:pt>
                <c:pt idx="24645">
                  <c:v>-0.82</c:v>
                </c:pt>
                <c:pt idx="24646">
                  <c:v>-0.74</c:v>
                </c:pt>
                <c:pt idx="24647">
                  <c:v>-0.66</c:v>
                </c:pt>
                <c:pt idx="24648">
                  <c:v>-0.57999999999999996</c:v>
                </c:pt>
                <c:pt idx="24649">
                  <c:v>-0.46</c:v>
                </c:pt>
                <c:pt idx="24650">
                  <c:v>-0.3</c:v>
                </c:pt>
                <c:pt idx="24651">
                  <c:v>-0.26</c:v>
                </c:pt>
                <c:pt idx="24652">
                  <c:v>-0.22</c:v>
                </c:pt>
                <c:pt idx="24653">
                  <c:v>-0.14000000000000001</c:v>
                </c:pt>
                <c:pt idx="24654">
                  <c:v>-0.14000000000000001</c:v>
                </c:pt>
                <c:pt idx="24655">
                  <c:v>-0.1</c:v>
                </c:pt>
                <c:pt idx="24656">
                  <c:v>-0.18</c:v>
                </c:pt>
                <c:pt idx="24657">
                  <c:v>-0.18</c:v>
                </c:pt>
                <c:pt idx="24658">
                  <c:v>-0.18</c:v>
                </c:pt>
                <c:pt idx="24659">
                  <c:v>-0.14000000000000001</c:v>
                </c:pt>
                <c:pt idx="24660">
                  <c:v>0.02</c:v>
                </c:pt>
                <c:pt idx="24661">
                  <c:v>0.1</c:v>
                </c:pt>
                <c:pt idx="24662">
                  <c:v>0.14000000000000001</c:v>
                </c:pt>
                <c:pt idx="24663">
                  <c:v>0.22</c:v>
                </c:pt>
                <c:pt idx="24664">
                  <c:v>0.18</c:v>
                </c:pt>
                <c:pt idx="24665">
                  <c:v>0.3</c:v>
                </c:pt>
                <c:pt idx="24666">
                  <c:v>0.34</c:v>
                </c:pt>
                <c:pt idx="24667">
                  <c:v>0.3</c:v>
                </c:pt>
                <c:pt idx="24668">
                  <c:v>0.22</c:v>
                </c:pt>
                <c:pt idx="24669">
                  <c:v>0.14000000000000001</c:v>
                </c:pt>
                <c:pt idx="24670">
                  <c:v>-0.06</c:v>
                </c:pt>
                <c:pt idx="24671">
                  <c:v>-0.3</c:v>
                </c:pt>
                <c:pt idx="24672">
                  <c:v>-0.57999999999999996</c:v>
                </c:pt>
                <c:pt idx="24673">
                  <c:v>-0.86</c:v>
                </c:pt>
                <c:pt idx="24674">
                  <c:v>-1.1000000000000001</c:v>
                </c:pt>
                <c:pt idx="24675">
                  <c:v>-1.26</c:v>
                </c:pt>
                <c:pt idx="24676">
                  <c:v>-1.46</c:v>
                </c:pt>
                <c:pt idx="24677">
                  <c:v>-1.5</c:v>
                </c:pt>
                <c:pt idx="24678">
                  <c:v>-1.58</c:v>
                </c:pt>
                <c:pt idx="24679">
                  <c:v>-1.62</c:v>
                </c:pt>
                <c:pt idx="24680">
                  <c:v>-1.5</c:v>
                </c:pt>
                <c:pt idx="24681">
                  <c:v>-1.38</c:v>
                </c:pt>
                <c:pt idx="24682">
                  <c:v>-1.18</c:v>
                </c:pt>
                <c:pt idx="24683">
                  <c:v>-0.98</c:v>
                </c:pt>
                <c:pt idx="24684">
                  <c:v>-0.78</c:v>
                </c:pt>
                <c:pt idx="24685">
                  <c:v>-0.62</c:v>
                </c:pt>
                <c:pt idx="24686">
                  <c:v>-0.42</c:v>
                </c:pt>
                <c:pt idx="24687">
                  <c:v>-0.22</c:v>
                </c:pt>
                <c:pt idx="24688">
                  <c:v>-0.14000000000000001</c:v>
                </c:pt>
                <c:pt idx="24689">
                  <c:v>-0.06</c:v>
                </c:pt>
                <c:pt idx="24690">
                  <c:v>-0.06</c:v>
                </c:pt>
                <c:pt idx="24691">
                  <c:v>-0.02</c:v>
                </c:pt>
                <c:pt idx="24692">
                  <c:v>-0.02</c:v>
                </c:pt>
                <c:pt idx="24693">
                  <c:v>0.02</c:v>
                </c:pt>
                <c:pt idx="24694">
                  <c:v>0.06</c:v>
                </c:pt>
                <c:pt idx="24695">
                  <c:v>0.06</c:v>
                </c:pt>
                <c:pt idx="24696">
                  <c:v>0.14000000000000001</c:v>
                </c:pt>
                <c:pt idx="24697">
                  <c:v>0.18</c:v>
                </c:pt>
                <c:pt idx="24698">
                  <c:v>0.22</c:v>
                </c:pt>
                <c:pt idx="24699">
                  <c:v>0.22</c:v>
                </c:pt>
                <c:pt idx="24700">
                  <c:v>0.26</c:v>
                </c:pt>
                <c:pt idx="24701">
                  <c:v>0.3</c:v>
                </c:pt>
                <c:pt idx="24702">
                  <c:v>0.26</c:v>
                </c:pt>
                <c:pt idx="24703">
                  <c:v>0.26</c:v>
                </c:pt>
                <c:pt idx="24704">
                  <c:v>0.14000000000000001</c:v>
                </c:pt>
                <c:pt idx="24705">
                  <c:v>0.26</c:v>
                </c:pt>
                <c:pt idx="24706">
                  <c:v>0.18</c:v>
                </c:pt>
                <c:pt idx="24707">
                  <c:v>0.18</c:v>
                </c:pt>
                <c:pt idx="24708">
                  <c:v>0.26</c:v>
                </c:pt>
                <c:pt idx="24709">
                  <c:v>0.46</c:v>
                </c:pt>
                <c:pt idx="24710">
                  <c:v>0.66</c:v>
                </c:pt>
                <c:pt idx="24711">
                  <c:v>0.98</c:v>
                </c:pt>
                <c:pt idx="24712">
                  <c:v>1.3</c:v>
                </c:pt>
                <c:pt idx="24713">
                  <c:v>1.78</c:v>
                </c:pt>
                <c:pt idx="24714">
                  <c:v>2.1</c:v>
                </c:pt>
                <c:pt idx="24715">
                  <c:v>2.58</c:v>
                </c:pt>
                <c:pt idx="24716">
                  <c:v>2.94</c:v>
                </c:pt>
                <c:pt idx="24717">
                  <c:v>3.34</c:v>
                </c:pt>
                <c:pt idx="24718">
                  <c:v>3.46</c:v>
                </c:pt>
                <c:pt idx="24719">
                  <c:v>3.58</c:v>
                </c:pt>
                <c:pt idx="24720">
                  <c:v>3.42</c:v>
                </c:pt>
                <c:pt idx="24721">
                  <c:v>3.14</c:v>
                </c:pt>
                <c:pt idx="24722">
                  <c:v>2.74</c:v>
                </c:pt>
                <c:pt idx="24723">
                  <c:v>2.34</c:v>
                </c:pt>
                <c:pt idx="24724">
                  <c:v>1.9</c:v>
                </c:pt>
                <c:pt idx="24725">
                  <c:v>1.42</c:v>
                </c:pt>
                <c:pt idx="24726">
                  <c:v>0.66</c:v>
                </c:pt>
                <c:pt idx="24727">
                  <c:v>-0.1</c:v>
                </c:pt>
                <c:pt idx="24728">
                  <c:v>-0.7</c:v>
                </c:pt>
                <c:pt idx="24729">
                  <c:v>-1.02</c:v>
                </c:pt>
                <c:pt idx="24730">
                  <c:v>-1.18</c:v>
                </c:pt>
                <c:pt idx="24731">
                  <c:v>-1.34</c:v>
                </c:pt>
                <c:pt idx="24732">
                  <c:v>-1.46</c:v>
                </c:pt>
                <c:pt idx="24733">
                  <c:v>-1.46</c:v>
                </c:pt>
                <c:pt idx="24734">
                  <c:v>-1.5</c:v>
                </c:pt>
                <c:pt idx="24735">
                  <c:v>-1.38</c:v>
                </c:pt>
                <c:pt idx="24736">
                  <c:v>-1.26</c:v>
                </c:pt>
                <c:pt idx="24737">
                  <c:v>-1.02</c:v>
                </c:pt>
                <c:pt idx="24738">
                  <c:v>-0.86</c:v>
                </c:pt>
                <c:pt idx="24739">
                  <c:v>-0.74</c:v>
                </c:pt>
                <c:pt idx="24740">
                  <c:v>-0.74</c:v>
                </c:pt>
                <c:pt idx="24741">
                  <c:v>-0.74</c:v>
                </c:pt>
                <c:pt idx="24742">
                  <c:v>-0.7</c:v>
                </c:pt>
                <c:pt idx="24743">
                  <c:v>-0.66</c:v>
                </c:pt>
                <c:pt idx="24744">
                  <c:v>-0.66</c:v>
                </c:pt>
                <c:pt idx="24745">
                  <c:v>-0.57999999999999996</c:v>
                </c:pt>
                <c:pt idx="24746">
                  <c:v>-0.57999999999999996</c:v>
                </c:pt>
                <c:pt idx="24747">
                  <c:v>-0.57999999999999996</c:v>
                </c:pt>
                <c:pt idx="24748">
                  <c:v>-0.54</c:v>
                </c:pt>
                <c:pt idx="24749">
                  <c:v>-0.54</c:v>
                </c:pt>
                <c:pt idx="24750">
                  <c:v>-0.46</c:v>
                </c:pt>
                <c:pt idx="24751">
                  <c:v>-0.3</c:v>
                </c:pt>
                <c:pt idx="24752">
                  <c:v>-0.3</c:v>
                </c:pt>
                <c:pt idx="24753">
                  <c:v>-0.3</c:v>
                </c:pt>
                <c:pt idx="24754">
                  <c:v>-0.3</c:v>
                </c:pt>
                <c:pt idx="24755">
                  <c:v>-0.26</c:v>
                </c:pt>
                <c:pt idx="24756">
                  <c:v>-0.14000000000000001</c:v>
                </c:pt>
                <c:pt idx="24757">
                  <c:v>-0.1</c:v>
                </c:pt>
                <c:pt idx="24758">
                  <c:v>-0.06</c:v>
                </c:pt>
                <c:pt idx="24759">
                  <c:v>0.06</c:v>
                </c:pt>
                <c:pt idx="24760">
                  <c:v>0.1</c:v>
                </c:pt>
                <c:pt idx="24761">
                  <c:v>0.26</c:v>
                </c:pt>
                <c:pt idx="24762">
                  <c:v>0.22</c:v>
                </c:pt>
                <c:pt idx="24763">
                  <c:v>0.3</c:v>
                </c:pt>
                <c:pt idx="24764">
                  <c:v>0.26</c:v>
                </c:pt>
                <c:pt idx="24765">
                  <c:v>0.18</c:v>
                </c:pt>
                <c:pt idx="24766">
                  <c:v>0.02</c:v>
                </c:pt>
                <c:pt idx="24767">
                  <c:v>-0.06</c:v>
                </c:pt>
                <c:pt idx="24768">
                  <c:v>-0.26</c:v>
                </c:pt>
                <c:pt idx="24769">
                  <c:v>-0.5</c:v>
                </c:pt>
                <c:pt idx="24770">
                  <c:v>-0.78</c:v>
                </c:pt>
                <c:pt idx="24771">
                  <c:v>-0.98</c:v>
                </c:pt>
                <c:pt idx="24772">
                  <c:v>-1.1399999999999999</c:v>
                </c:pt>
                <c:pt idx="24773">
                  <c:v>-1.3</c:v>
                </c:pt>
                <c:pt idx="24774">
                  <c:v>-1.38</c:v>
                </c:pt>
                <c:pt idx="24775">
                  <c:v>-1.42</c:v>
                </c:pt>
                <c:pt idx="24776">
                  <c:v>-1.38</c:v>
                </c:pt>
                <c:pt idx="24777">
                  <c:v>-1.38</c:v>
                </c:pt>
                <c:pt idx="24778">
                  <c:v>-1.3</c:v>
                </c:pt>
                <c:pt idx="24779">
                  <c:v>-1.22</c:v>
                </c:pt>
                <c:pt idx="24780">
                  <c:v>-1.06</c:v>
                </c:pt>
                <c:pt idx="24781">
                  <c:v>-0.82</c:v>
                </c:pt>
                <c:pt idx="24782">
                  <c:v>-0.7</c:v>
                </c:pt>
                <c:pt idx="24783">
                  <c:v>-0.54</c:v>
                </c:pt>
                <c:pt idx="24784">
                  <c:v>-0.42</c:v>
                </c:pt>
                <c:pt idx="24785">
                  <c:v>-0.3</c:v>
                </c:pt>
                <c:pt idx="24786">
                  <c:v>-0.22</c:v>
                </c:pt>
                <c:pt idx="24787">
                  <c:v>-0.18</c:v>
                </c:pt>
                <c:pt idx="24788">
                  <c:v>-0.18</c:v>
                </c:pt>
                <c:pt idx="24789">
                  <c:v>-0.14000000000000001</c:v>
                </c:pt>
                <c:pt idx="24790">
                  <c:v>-0.06</c:v>
                </c:pt>
                <c:pt idx="24791">
                  <c:v>-0.06</c:v>
                </c:pt>
                <c:pt idx="24792">
                  <c:v>-0.1</c:v>
                </c:pt>
                <c:pt idx="24793">
                  <c:v>-0.06</c:v>
                </c:pt>
                <c:pt idx="24794">
                  <c:v>-0.1</c:v>
                </c:pt>
                <c:pt idx="24795">
                  <c:v>0.02</c:v>
                </c:pt>
                <c:pt idx="24796">
                  <c:v>0.1</c:v>
                </c:pt>
                <c:pt idx="24797">
                  <c:v>0.06</c:v>
                </c:pt>
                <c:pt idx="24798">
                  <c:v>0.1</c:v>
                </c:pt>
                <c:pt idx="24799">
                  <c:v>0.26</c:v>
                </c:pt>
                <c:pt idx="24800">
                  <c:v>0.57999999999999996</c:v>
                </c:pt>
                <c:pt idx="24801">
                  <c:v>1.1000000000000001</c:v>
                </c:pt>
                <c:pt idx="24802">
                  <c:v>1.66</c:v>
                </c:pt>
                <c:pt idx="24803">
                  <c:v>2.2999999999999998</c:v>
                </c:pt>
                <c:pt idx="24804">
                  <c:v>2.82</c:v>
                </c:pt>
                <c:pt idx="24805">
                  <c:v>3.26</c:v>
                </c:pt>
                <c:pt idx="24806">
                  <c:v>3.62</c:v>
                </c:pt>
                <c:pt idx="24807">
                  <c:v>3.98</c:v>
                </c:pt>
                <c:pt idx="24808">
                  <c:v>4.3</c:v>
                </c:pt>
                <c:pt idx="24809">
                  <c:v>4.42</c:v>
                </c:pt>
                <c:pt idx="24810">
                  <c:v>4.26</c:v>
                </c:pt>
                <c:pt idx="24811">
                  <c:v>3.74</c:v>
                </c:pt>
                <c:pt idx="24812">
                  <c:v>2.86</c:v>
                </c:pt>
                <c:pt idx="24813">
                  <c:v>1.9</c:v>
                </c:pt>
                <c:pt idx="24814">
                  <c:v>0.94</c:v>
                </c:pt>
                <c:pt idx="24815">
                  <c:v>0.1</c:v>
                </c:pt>
                <c:pt idx="24816">
                  <c:v>-0.62</c:v>
                </c:pt>
                <c:pt idx="24817">
                  <c:v>-1.22</c:v>
                </c:pt>
                <c:pt idx="24818">
                  <c:v>-1.74</c:v>
                </c:pt>
                <c:pt idx="24819">
                  <c:v>-2.02</c:v>
                </c:pt>
                <c:pt idx="24820">
                  <c:v>-2.2599999999999998</c:v>
                </c:pt>
                <c:pt idx="24821">
                  <c:v>-2.2599999999999998</c:v>
                </c:pt>
                <c:pt idx="24822">
                  <c:v>-2.06</c:v>
                </c:pt>
                <c:pt idx="24823">
                  <c:v>-1.82</c:v>
                </c:pt>
                <c:pt idx="24824">
                  <c:v>-1.5</c:v>
                </c:pt>
                <c:pt idx="24825">
                  <c:v>-1.3</c:v>
                </c:pt>
                <c:pt idx="24826">
                  <c:v>-1.1000000000000001</c:v>
                </c:pt>
                <c:pt idx="24827">
                  <c:v>-0.86</c:v>
                </c:pt>
                <c:pt idx="24828">
                  <c:v>-0.74</c:v>
                </c:pt>
                <c:pt idx="24829">
                  <c:v>-0.7</c:v>
                </c:pt>
                <c:pt idx="24830">
                  <c:v>-0.66</c:v>
                </c:pt>
                <c:pt idx="24831">
                  <c:v>-0.66</c:v>
                </c:pt>
                <c:pt idx="24832">
                  <c:v>-0.7</c:v>
                </c:pt>
                <c:pt idx="24833">
                  <c:v>-0.57999999999999996</c:v>
                </c:pt>
                <c:pt idx="24834">
                  <c:v>-0.46</c:v>
                </c:pt>
                <c:pt idx="24835">
                  <c:v>-0.42</c:v>
                </c:pt>
                <c:pt idx="24836">
                  <c:v>-0.3</c:v>
                </c:pt>
                <c:pt idx="24837">
                  <c:v>-0.22</c:v>
                </c:pt>
                <c:pt idx="24838">
                  <c:v>-0.22</c:v>
                </c:pt>
                <c:pt idx="24839">
                  <c:v>-0.1</c:v>
                </c:pt>
                <c:pt idx="24840">
                  <c:v>-0.06</c:v>
                </c:pt>
                <c:pt idx="24841">
                  <c:v>-0.06</c:v>
                </c:pt>
                <c:pt idx="24842">
                  <c:v>-0.1</c:v>
                </c:pt>
                <c:pt idx="24843">
                  <c:v>-0.1</c:v>
                </c:pt>
                <c:pt idx="24844">
                  <c:v>-0.06</c:v>
                </c:pt>
                <c:pt idx="24845">
                  <c:v>-0.02</c:v>
                </c:pt>
                <c:pt idx="24846">
                  <c:v>0.14000000000000001</c:v>
                </c:pt>
                <c:pt idx="24847">
                  <c:v>0.3</c:v>
                </c:pt>
                <c:pt idx="24848">
                  <c:v>0.34</c:v>
                </c:pt>
                <c:pt idx="24849">
                  <c:v>0.38</c:v>
                </c:pt>
                <c:pt idx="24850">
                  <c:v>0.46</c:v>
                </c:pt>
                <c:pt idx="24851">
                  <c:v>0.54</c:v>
                </c:pt>
                <c:pt idx="24852">
                  <c:v>0.62</c:v>
                </c:pt>
                <c:pt idx="24853">
                  <c:v>0.7</c:v>
                </c:pt>
                <c:pt idx="24854">
                  <c:v>0.62</c:v>
                </c:pt>
                <c:pt idx="24855">
                  <c:v>0.5</c:v>
                </c:pt>
                <c:pt idx="24856">
                  <c:v>0.18</c:v>
                </c:pt>
                <c:pt idx="24857">
                  <c:v>-0.06</c:v>
                </c:pt>
                <c:pt idx="24858">
                  <c:v>-0.38</c:v>
                </c:pt>
                <c:pt idx="24859">
                  <c:v>-0.66</c:v>
                </c:pt>
                <c:pt idx="24860">
                  <c:v>-0.9</c:v>
                </c:pt>
                <c:pt idx="24861">
                  <c:v>-1.18</c:v>
                </c:pt>
                <c:pt idx="24862">
                  <c:v>-1.42</c:v>
                </c:pt>
                <c:pt idx="24863">
                  <c:v>-1.66</c:v>
                </c:pt>
                <c:pt idx="24864">
                  <c:v>-1.78</c:v>
                </c:pt>
                <c:pt idx="24865">
                  <c:v>-1.86</c:v>
                </c:pt>
                <c:pt idx="24866">
                  <c:v>-1.78</c:v>
                </c:pt>
                <c:pt idx="24867">
                  <c:v>-1.62</c:v>
                </c:pt>
                <c:pt idx="24868">
                  <c:v>-1.42</c:v>
                </c:pt>
                <c:pt idx="24869">
                  <c:v>-1.18</c:v>
                </c:pt>
                <c:pt idx="24870">
                  <c:v>-0.94</c:v>
                </c:pt>
                <c:pt idx="24871">
                  <c:v>-0.7</c:v>
                </c:pt>
                <c:pt idx="24872">
                  <c:v>-0.46</c:v>
                </c:pt>
                <c:pt idx="24873">
                  <c:v>-0.26</c:v>
                </c:pt>
                <c:pt idx="24874">
                  <c:v>-0.14000000000000001</c:v>
                </c:pt>
                <c:pt idx="24875">
                  <c:v>-0.02</c:v>
                </c:pt>
                <c:pt idx="24876">
                  <c:v>0.02</c:v>
                </c:pt>
                <c:pt idx="24877">
                  <c:v>0.02</c:v>
                </c:pt>
                <c:pt idx="24878">
                  <c:v>-0.02</c:v>
                </c:pt>
                <c:pt idx="24879">
                  <c:v>0.02</c:v>
                </c:pt>
                <c:pt idx="24880">
                  <c:v>0.02</c:v>
                </c:pt>
                <c:pt idx="24881">
                  <c:v>0.06</c:v>
                </c:pt>
                <c:pt idx="24882">
                  <c:v>0.06</c:v>
                </c:pt>
                <c:pt idx="24883">
                  <c:v>0.1</c:v>
                </c:pt>
                <c:pt idx="24884">
                  <c:v>0.1</c:v>
                </c:pt>
                <c:pt idx="24885">
                  <c:v>0.18</c:v>
                </c:pt>
                <c:pt idx="24886">
                  <c:v>0.34</c:v>
                </c:pt>
                <c:pt idx="24887">
                  <c:v>0.34</c:v>
                </c:pt>
                <c:pt idx="24888">
                  <c:v>0.34</c:v>
                </c:pt>
                <c:pt idx="24889">
                  <c:v>0.38</c:v>
                </c:pt>
                <c:pt idx="24890">
                  <c:v>0.3</c:v>
                </c:pt>
                <c:pt idx="24891">
                  <c:v>0.26</c:v>
                </c:pt>
                <c:pt idx="24892">
                  <c:v>0.26</c:v>
                </c:pt>
                <c:pt idx="24893">
                  <c:v>0.26</c:v>
                </c:pt>
                <c:pt idx="24894">
                  <c:v>0.3</c:v>
                </c:pt>
                <c:pt idx="24895">
                  <c:v>0.22</c:v>
                </c:pt>
                <c:pt idx="24896">
                  <c:v>0.26</c:v>
                </c:pt>
                <c:pt idx="24897">
                  <c:v>0.3</c:v>
                </c:pt>
                <c:pt idx="24898">
                  <c:v>0.34</c:v>
                </c:pt>
                <c:pt idx="24899">
                  <c:v>0.42</c:v>
                </c:pt>
                <c:pt idx="24900">
                  <c:v>0.54</c:v>
                </c:pt>
                <c:pt idx="24901">
                  <c:v>0.74</c:v>
                </c:pt>
                <c:pt idx="24902">
                  <c:v>0.94</c:v>
                </c:pt>
                <c:pt idx="24903">
                  <c:v>1.26</c:v>
                </c:pt>
                <c:pt idx="24904">
                  <c:v>1.54</c:v>
                </c:pt>
                <c:pt idx="24905">
                  <c:v>1.82</c:v>
                </c:pt>
                <c:pt idx="24906">
                  <c:v>2.14</c:v>
                </c:pt>
                <c:pt idx="24907">
                  <c:v>2.5</c:v>
                </c:pt>
                <c:pt idx="24908">
                  <c:v>2.78</c:v>
                </c:pt>
                <c:pt idx="24909">
                  <c:v>3.1</c:v>
                </c:pt>
                <c:pt idx="24910">
                  <c:v>3.22</c:v>
                </c:pt>
                <c:pt idx="24911">
                  <c:v>3.26</c:v>
                </c:pt>
                <c:pt idx="24912">
                  <c:v>3.14</c:v>
                </c:pt>
                <c:pt idx="24913">
                  <c:v>2.86</c:v>
                </c:pt>
                <c:pt idx="24914">
                  <c:v>2.42</c:v>
                </c:pt>
                <c:pt idx="24915">
                  <c:v>2.02</c:v>
                </c:pt>
                <c:pt idx="24916">
                  <c:v>1.42</c:v>
                </c:pt>
                <c:pt idx="24917">
                  <c:v>0.78</c:v>
                </c:pt>
                <c:pt idx="24918">
                  <c:v>0.14000000000000001</c:v>
                </c:pt>
                <c:pt idx="24919">
                  <c:v>-0.46</c:v>
                </c:pt>
                <c:pt idx="24920">
                  <c:v>-0.9</c:v>
                </c:pt>
                <c:pt idx="24921">
                  <c:v>-1.22</c:v>
                </c:pt>
                <c:pt idx="24922">
                  <c:v>-1.34</c:v>
                </c:pt>
                <c:pt idx="24923">
                  <c:v>-1.42</c:v>
                </c:pt>
                <c:pt idx="24924">
                  <c:v>-1.46</c:v>
                </c:pt>
                <c:pt idx="24925">
                  <c:v>-1.46</c:v>
                </c:pt>
                <c:pt idx="24926">
                  <c:v>-1.38</c:v>
                </c:pt>
                <c:pt idx="24927">
                  <c:v>-1.22</c:v>
                </c:pt>
                <c:pt idx="24928">
                  <c:v>-1.02</c:v>
                </c:pt>
                <c:pt idx="24929">
                  <c:v>-0.86</c:v>
                </c:pt>
                <c:pt idx="24930">
                  <c:v>-0.74</c:v>
                </c:pt>
                <c:pt idx="24931">
                  <c:v>-0.66</c:v>
                </c:pt>
                <c:pt idx="24932">
                  <c:v>-0.74</c:v>
                </c:pt>
                <c:pt idx="24933">
                  <c:v>-0.74</c:v>
                </c:pt>
                <c:pt idx="24934">
                  <c:v>-0.74</c:v>
                </c:pt>
                <c:pt idx="24935">
                  <c:v>-0.66</c:v>
                </c:pt>
                <c:pt idx="24936">
                  <c:v>-0.7</c:v>
                </c:pt>
                <c:pt idx="24937">
                  <c:v>-0.66</c:v>
                </c:pt>
                <c:pt idx="24938">
                  <c:v>-0.62</c:v>
                </c:pt>
                <c:pt idx="24939">
                  <c:v>-0.62</c:v>
                </c:pt>
                <c:pt idx="24940">
                  <c:v>-0.57999999999999996</c:v>
                </c:pt>
                <c:pt idx="24941">
                  <c:v>-0.46</c:v>
                </c:pt>
                <c:pt idx="24942">
                  <c:v>-0.42</c:v>
                </c:pt>
                <c:pt idx="24943">
                  <c:v>-0.38</c:v>
                </c:pt>
                <c:pt idx="24944">
                  <c:v>-0.38</c:v>
                </c:pt>
                <c:pt idx="24945">
                  <c:v>-0.34</c:v>
                </c:pt>
                <c:pt idx="24946">
                  <c:v>-0.26</c:v>
                </c:pt>
                <c:pt idx="24947">
                  <c:v>-0.26</c:v>
                </c:pt>
                <c:pt idx="24948">
                  <c:v>-0.22</c:v>
                </c:pt>
                <c:pt idx="24949">
                  <c:v>-0.14000000000000001</c:v>
                </c:pt>
                <c:pt idx="24950">
                  <c:v>-0.1</c:v>
                </c:pt>
                <c:pt idx="24951">
                  <c:v>-0.06</c:v>
                </c:pt>
                <c:pt idx="24952">
                  <c:v>-0.02</c:v>
                </c:pt>
                <c:pt idx="24953">
                  <c:v>0.06</c:v>
                </c:pt>
                <c:pt idx="24954">
                  <c:v>0.06</c:v>
                </c:pt>
                <c:pt idx="24955">
                  <c:v>0.1</c:v>
                </c:pt>
                <c:pt idx="24956">
                  <c:v>-0.02</c:v>
                </c:pt>
                <c:pt idx="24957">
                  <c:v>-0.1</c:v>
                </c:pt>
                <c:pt idx="24958">
                  <c:v>-0.18</c:v>
                </c:pt>
                <c:pt idx="24959">
                  <c:v>-0.26</c:v>
                </c:pt>
                <c:pt idx="24960">
                  <c:v>-0.46</c:v>
                </c:pt>
                <c:pt idx="24961">
                  <c:v>-0.66</c:v>
                </c:pt>
                <c:pt idx="24962">
                  <c:v>-0.78</c:v>
                </c:pt>
                <c:pt idx="24963">
                  <c:v>-0.98</c:v>
                </c:pt>
                <c:pt idx="24964">
                  <c:v>-1.1000000000000001</c:v>
                </c:pt>
                <c:pt idx="24965">
                  <c:v>-1.26</c:v>
                </c:pt>
                <c:pt idx="24966">
                  <c:v>-1.3</c:v>
                </c:pt>
                <c:pt idx="24967">
                  <c:v>-1.34</c:v>
                </c:pt>
                <c:pt idx="24968">
                  <c:v>-1.34</c:v>
                </c:pt>
                <c:pt idx="24969">
                  <c:v>-1.26</c:v>
                </c:pt>
                <c:pt idx="24970">
                  <c:v>-1.18</c:v>
                </c:pt>
                <c:pt idx="24971">
                  <c:v>-1.1399999999999999</c:v>
                </c:pt>
                <c:pt idx="24972">
                  <c:v>-0.86</c:v>
                </c:pt>
                <c:pt idx="24973">
                  <c:v>-0.7</c:v>
                </c:pt>
                <c:pt idx="24974">
                  <c:v>-0.5</c:v>
                </c:pt>
                <c:pt idx="24975">
                  <c:v>-0.38</c:v>
                </c:pt>
                <c:pt idx="24976">
                  <c:v>-0.34</c:v>
                </c:pt>
                <c:pt idx="24977">
                  <c:v>-0.18</c:v>
                </c:pt>
                <c:pt idx="24978">
                  <c:v>-0.06</c:v>
                </c:pt>
                <c:pt idx="24979">
                  <c:v>-0.1</c:v>
                </c:pt>
                <c:pt idx="24980">
                  <c:v>-0.06</c:v>
                </c:pt>
                <c:pt idx="24981">
                  <c:v>-0.06</c:v>
                </c:pt>
                <c:pt idx="24982">
                  <c:v>-0.1</c:v>
                </c:pt>
                <c:pt idx="24983">
                  <c:v>-0.1</c:v>
                </c:pt>
                <c:pt idx="24984">
                  <c:v>-0.06</c:v>
                </c:pt>
                <c:pt idx="24985">
                  <c:v>-0.02</c:v>
                </c:pt>
                <c:pt idx="24986">
                  <c:v>-0.02</c:v>
                </c:pt>
                <c:pt idx="24987">
                  <c:v>0.06</c:v>
                </c:pt>
                <c:pt idx="24988">
                  <c:v>0.14000000000000001</c:v>
                </c:pt>
                <c:pt idx="24989">
                  <c:v>0.42</c:v>
                </c:pt>
                <c:pt idx="24990">
                  <c:v>0.78</c:v>
                </c:pt>
                <c:pt idx="24991">
                  <c:v>1.34</c:v>
                </c:pt>
                <c:pt idx="24992">
                  <c:v>1.86</c:v>
                </c:pt>
                <c:pt idx="24993">
                  <c:v>2.34</c:v>
                </c:pt>
                <c:pt idx="24994">
                  <c:v>2.78</c:v>
                </c:pt>
                <c:pt idx="24995">
                  <c:v>3.18</c:v>
                </c:pt>
                <c:pt idx="24996">
                  <c:v>3.5</c:v>
                </c:pt>
                <c:pt idx="24997">
                  <c:v>3.86</c:v>
                </c:pt>
                <c:pt idx="24998">
                  <c:v>4.0999999999999996</c:v>
                </c:pt>
                <c:pt idx="24999">
                  <c:v>4.18</c:v>
                </c:pt>
                <c:pt idx="25000">
                  <c:v>3.9</c:v>
                </c:pt>
                <c:pt idx="25001">
                  <c:v>3.58</c:v>
                </c:pt>
                <c:pt idx="25002">
                  <c:v>3.06</c:v>
                </c:pt>
                <c:pt idx="25003">
                  <c:v>2.42</c:v>
                </c:pt>
                <c:pt idx="25004">
                  <c:v>1.62</c:v>
                </c:pt>
                <c:pt idx="25005">
                  <c:v>0.74</c:v>
                </c:pt>
                <c:pt idx="25006">
                  <c:v>-0.06</c:v>
                </c:pt>
                <c:pt idx="25007">
                  <c:v>-0.74</c:v>
                </c:pt>
                <c:pt idx="25008">
                  <c:v>-1.26</c:v>
                </c:pt>
                <c:pt idx="25009">
                  <c:v>-1.66</c:v>
                </c:pt>
                <c:pt idx="25010">
                  <c:v>-1.9</c:v>
                </c:pt>
                <c:pt idx="25011">
                  <c:v>-2.1</c:v>
                </c:pt>
                <c:pt idx="25012">
                  <c:v>-2.1800000000000002</c:v>
                </c:pt>
                <c:pt idx="25013">
                  <c:v>-2.14</c:v>
                </c:pt>
                <c:pt idx="25014">
                  <c:v>-1.98</c:v>
                </c:pt>
                <c:pt idx="25015">
                  <c:v>-1.78</c:v>
                </c:pt>
                <c:pt idx="25016">
                  <c:v>-1.5</c:v>
                </c:pt>
                <c:pt idx="25017">
                  <c:v>-1.22</c:v>
                </c:pt>
                <c:pt idx="25018">
                  <c:v>-0.98</c:v>
                </c:pt>
                <c:pt idx="25019">
                  <c:v>-0.9</c:v>
                </c:pt>
                <c:pt idx="25020">
                  <c:v>-0.82</c:v>
                </c:pt>
                <c:pt idx="25021">
                  <c:v>-0.74</c:v>
                </c:pt>
                <c:pt idx="25022">
                  <c:v>-0.62</c:v>
                </c:pt>
                <c:pt idx="25023">
                  <c:v>-0.5</c:v>
                </c:pt>
                <c:pt idx="25024">
                  <c:v>-0.54</c:v>
                </c:pt>
                <c:pt idx="25025">
                  <c:v>-0.46</c:v>
                </c:pt>
                <c:pt idx="25026">
                  <c:v>-0.46</c:v>
                </c:pt>
                <c:pt idx="25027">
                  <c:v>-0.38</c:v>
                </c:pt>
                <c:pt idx="25028">
                  <c:v>-0.3</c:v>
                </c:pt>
                <c:pt idx="25029">
                  <c:v>-0.26</c:v>
                </c:pt>
                <c:pt idx="25030">
                  <c:v>-0.22</c:v>
                </c:pt>
                <c:pt idx="25031">
                  <c:v>-0.18</c:v>
                </c:pt>
                <c:pt idx="25032">
                  <c:v>-0.14000000000000001</c:v>
                </c:pt>
                <c:pt idx="25033">
                  <c:v>-0.1</c:v>
                </c:pt>
                <c:pt idx="25034">
                  <c:v>-0.06</c:v>
                </c:pt>
                <c:pt idx="25035">
                  <c:v>0.1</c:v>
                </c:pt>
                <c:pt idx="25036">
                  <c:v>0.14000000000000001</c:v>
                </c:pt>
                <c:pt idx="25037">
                  <c:v>0.18</c:v>
                </c:pt>
                <c:pt idx="25038">
                  <c:v>0.22</c:v>
                </c:pt>
                <c:pt idx="25039">
                  <c:v>0.3</c:v>
                </c:pt>
                <c:pt idx="25040">
                  <c:v>0.46</c:v>
                </c:pt>
                <c:pt idx="25041">
                  <c:v>0.57999999999999996</c:v>
                </c:pt>
                <c:pt idx="25042">
                  <c:v>0.5</c:v>
                </c:pt>
                <c:pt idx="25043">
                  <c:v>0.54</c:v>
                </c:pt>
                <c:pt idx="25044">
                  <c:v>0.54</c:v>
                </c:pt>
                <c:pt idx="25045">
                  <c:v>0.42</c:v>
                </c:pt>
                <c:pt idx="25046">
                  <c:v>0.22</c:v>
                </c:pt>
                <c:pt idx="25047">
                  <c:v>-0.02</c:v>
                </c:pt>
                <c:pt idx="25048">
                  <c:v>-0.26</c:v>
                </c:pt>
                <c:pt idx="25049">
                  <c:v>-0.54</c:v>
                </c:pt>
                <c:pt idx="25050">
                  <c:v>-0.78</c:v>
                </c:pt>
                <c:pt idx="25051">
                  <c:v>-1.1000000000000001</c:v>
                </c:pt>
                <c:pt idx="25052">
                  <c:v>-1.3</c:v>
                </c:pt>
                <c:pt idx="25053">
                  <c:v>-1.46</c:v>
                </c:pt>
                <c:pt idx="25054">
                  <c:v>-1.62</c:v>
                </c:pt>
                <c:pt idx="25055">
                  <c:v>-1.62</c:v>
                </c:pt>
                <c:pt idx="25056">
                  <c:v>-1.7</c:v>
                </c:pt>
                <c:pt idx="25057">
                  <c:v>-1.66</c:v>
                </c:pt>
                <c:pt idx="25058">
                  <c:v>-1.62</c:v>
                </c:pt>
                <c:pt idx="25059">
                  <c:v>-1.3</c:v>
                </c:pt>
                <c:pt idx="25060">
                  <c:v>-1.1000000000000001</c:v>
                </c:pt>
                <c:pt idx="25061">
                  <c:v>-0.86</c:v>
                </c:pt>
                <c:pt idx="25062">
                  <c:v>-0.7</c:v>
                </c:pt>
                <c:pt idx="25063">
                  <c:v>-0.42</c:v>
                </c:pt>
                <c:pt idx="25064">
                  <c:v>-0.3</c:v>
                </c:pt>
                <c:pt idx="25065">
                  <c:v>-0.14000000000000001</c:v>
                </c:pt>
                <c:pt idx="25066">
                  <c:v>-0.06</c:v>
                </c:pt>
                <c:pt idx="25067">
                  <c:v>0.06</c:v>
                </c:pt>
                <c:pt idx="25068">
                  <c:v>0.06</c:v>
                </c:pt>
                <c:pt idx="25069">
                  <c:v>0.1</c:v>
                </c:pt>
                <c:pt idx="25070">
                  <c:v>0.02</c:v>
                </c:pt>
                <c:pt idx="25071">
                  <c:v>0.06</c:v>
                </c:pt>
                <c:pt idx="25072">
                  <c:v>0.06</c:v>
                </c:pt>
                <c:pt idx="25073">
                  <c:v>0.1</c:v>
                </c:pt>
                <c:pt idx="25074">
                  <c:v>0.14000000000000001</c:v>
                </c:pt>
                <c:pt idx="25075">
                  <c:v>0.14000000000000001</c:v>
                </c:pt>
                <c:pt idx="25076">
                  <c:v>0.18</c:v>
                </c:pt>
                <c:pt idx="25077">
                  <c:v>0.22</c:v>
                </c:pt>
                <c:pt idx="25078">
                  <c:v>0.26</c:v>
                </c:pt>
                <c:pt idx="25079">
                  <c:v>0.26</c:v>
                </c:pt>
                <c:pt idx="25080">
                  <c:v>0.26</c:v>
                </c:pt>
                <c:pt idx="25081">
                  <c:v>0.26</c:v>
                </c:pt>
                <c:pt idx="25082">
                  <c:v>0.3</c:v>
                </c:pt>
                <c:pt idx="25083">
                  <c:v>0.3</c:v>
                </c:pt>
                <c:pt idx="25084">
                  <c:v>0.3</c:v>
                </c:pt>
                <c:pt idx="25085">
                  <c:v>0.3</c:v>
                </c:pt>
                <c:pt idx="25086">
                  <c:v>0.42</c:v>
                </c:pt>
                <c:pt idx="25087">
                  <c:v>0.7</c:v>
                </c:pt>
                <c:pt idx="25088">
                  <c:v>1.18</c:v>
                </c:pt>
                <c:pt idx="25089">
                  <c:v>1.9</c:v>
                </c:pt>
                <c:pt idx="25090">
                  <c:v>2.46</c:v>
                </c:pt>
                <c:pt idx="25091">
                  <c:v>2.9</c:v>
                </c:pt>
                <c:pt idx="25092">
                  <c:v>3.18</c:v>
                </c:pt>
                <c:pt idx="25093">
                  <c:v>3.5</c:v>
                </c:pt>
                <c:pt idx="25094">
                  <c:v>3.66</c:v>
                </c:pt>
                <c:pt idx="25095">
                  <c:v>3.74</c:v>
                </c:pt>
                <c:pt idx="25096">
                  <c:v>3.62</c:v>
                </c:pt>
                <c:pt idx="25097">
                  <c:v>3.34</c:v>
                </c:pt>
                <c:pt idx="25098">
                  <c:v>2.82</c:v>
                </c:pt>
                <c:pt idx="25099">
                  <c:v>2.14</c:v>
                </c:pt>
                <c:pt idx="25100">
                  <c:v>1.3</c:v>
                </c:pt>
                <c:pt idx="25101">
                  <c:v>0.5</c:v>
                </c:pt>
                <c:pt idx="25102">
                  <c:v>-0.22</c:v>
                </c:pt>
                <c:pt idx="25103">
                  <c:v>-0.66</c:v>
                </c:pt>
                <c:pt idx="25104">
                  <c:v>-1.06</c:v>
                </c:pt>
                <c:pt idx="25105">
                  <c:v>-1.22</c:v>
                </c:pt>
                <c:pt idx="25106">
                  <c:v>-1.34</c:v>
                </c:pt>
                <c:pt idx="25107">
                  <c:v>-1.34</c:v>
                </c:pt>
                <c:pt idx="25108">
                  <c:v>-1.3</c:v>
                </c:pt>
                <c:pt idx="25109">
                  <c:v>-1.22</c:v>
                </c:pt>
                <c:pt idx="25110">
                  <c:v>-1.1000000000000001</c:v>
                </c:pt>
                <c:pt idx="25111">
                  <c:v>-0.94</c:v>
                </c:pt>
                <c:pt idx="25112">
                  <c:v>-0.86</c:v>
                </c:pt>
                <c:pt idx="25113">
                  <c:v>-0.74</c:v>
                </c:pt>
                <c:pt idx="25114">
                  <c:v>-0.7</c:v>
                </c:pt>
                <c:pt idx="25115">
                  <c:v>-0.66</c:v>
                </c:pt>
                <c:pt idx="25116">
                  <c:v>-0.74</c:v>
                </c:pt>
                <c:pt idx="25117">
                  <c:v>-0.78</c:v>
                </c:pt>
                <c:pt idx="25118">
                  <c:v>-0.74</c:v>
                </c:pt>
                <c:pt idx="25119">
                  <c:v>-0.7</c:v>
                </c:pt>
                <c:pt idx="25120">
                  <c:v>-0.7</c:v>
                </c:pt>
                <c:pt idx="25121">
                  <c:v>-0.66</c:v>
                </c:pt>
                <c:pt idx="25122">
                  <c:v>-0.54</c:v>
                </c:pt>
                <c:pt idx="25123">
                  <c:v>-0.46</c:v>
                </c:pt>
                <c:pt idx="25124">
                  <c:v>-0.46</c:v>
                </c:pt>
                <c:pt idx="25125">
                  <c:v>-0.34</c:v>
                </c:pt>
                <c:pt idx="25126">
                  <c:v>-0.34</c:v>
                </c:pt>
                <c:pt idx="25127">
                  <c:v>-0.3</c:v>
                </c:pt>
                <c:pt idx="25128">
                  <c:v>-0.3</c:v>
                </c:pt>
                <c:pt idx="25129">
                  <c:v>-0.34</c:v>
                </c:pt>
                <c:pt idx="25130">
                  <c:v>-0.38</c:v>
                </c:pt>
                <c:pt idx="25131">
                  <c:v>-0.22</c:v>
                </c:pt>
                <c:pt idx="25132">
                  <c:v>-0.1</c:v>
                </c:pt>
                <c:pt idx="25133">
                  <c:v>-0.02</c:v>
                </c:pt>
                <c:pt idx="25134">
                  <c:v>0.06</c:v>
                </c:pt>
                <c:pt idx="25135">
                  <c:v>0.06</c:v>
                </c:pt>
                <c:pt idx="25136">
                  <c:v>0.14000000000000001</c:v>
                </c:pt>
                <c:pt idx="25137">
                  <c:v>0.18</c:v>
                </c:pt>
                <c:pt idx="25138">
                  <c:v>0.26</c:v>
                </c:pt>
                <c:pt idx="25139">
                  <c:v>0.3</c:v>
                </c:pt>
                <c:pt idx="25140">
                  <c:v>0.34</c:v>
                </c:pt>
                <c:pt idx="25141">
                  <c:v>0.3</c:v>
                </c:pt>
                <c:pt idx="25142">
                  <c:v>0.14000000000000001</c:v>
                </c:pt>
                <c:pt idx="25143">
                  <c:v>-0.1</c:v>
                </c:pt>
                <c:pt idx="25144">
                  <c:v>-0.42</c:v>
                </c:pt>
                <c:pt idx="25145">
                  <c:v>-0.66</c:v>
                </c:pt>
                <c:pt idx="25146">
                  <c:v>-0.94</c:v>
                </c:pt>
                <c:pt idx="25147">
                  <c:v>-1.1399999999999999</c:v>
                </c:pt>
                <c:pt idx="25148">
                  <c:v>-1.26</c:v>
                </c:pt>
                <c:pt idx="25149">
                  <c:v>-1.42</c:v>
                </c:pt>
                <c:pt idx="25150">
                  <c:v>-1.54</c:v>
                </c:pt>
                <c:pt idx="25151">
                  <c:v>-1.62</c:v>
                </c:pt>
                <c:pt idx="25152">
                  <c:v>-1.62</c:v>
                </c:pt>
                <c:pt idx="25153">
                  <c:v>-1.5</c:v>
                </c:pt>
                <c:pt idx="25154">
                  <c:v>-1.3</c:v>
                </c:pt>
                <c:pt idx="25155">
                  <c:v>-1.1399999999999999</c:v>
                </c:pt>
                <c:pt idx="25156">
                  <c:v>-0.9</c:v>
                </c:pt>
                <c:pt idx="25157">
                  <c:v>-0.66</c:v>
                </c:pt>
                <c:pt idx="25158">
                  <c:v>-0.46</c:v>
                </c:pt>
                <c:pt idx="25159">
                  <c:v>-0.3</c:v>
                </c:pt>
                <c:pt idx="25160">
                  <c:v>-0.26</c:v>
                </c:pt>
                <c:pt idx="25161">
                  <c:v>-0.22</c:v>
                </c:pt>
                <c:pt idx="25162">
                  <c:v>-0.18</c:v>
                </c:pt>
                <c:pt idx="25163">
                  <c:v>-0.1</c:v>
                </c:pt>
                <c:pt idx="25164">
                  <c:v>-0.14000000000000001</c:v>
                </c:pt>
                <c:pt idx="25165">
                  <c:v>-0.14000000000000001</c:v>
                </c:pt>
                <c:pt idx="25166">
                  <c:v>-0.06</c:v>
                </c:pt>
                <c:pt idx="25167">
                  <c:v>-0.1</c:v>
                </c:pt>
                <c:pt idx="25168">
                  <c:v>-0.06</c:v>
                </c:pt>
                <c:pt idx="25169">
                  <c:v>-0.02</c:v>
                </c:pt>
                <c:pt idx="25170">
                  <c:v>0.06</c:v>
                </c:pt>
                <c:pt idx="25171">
                  <c:v>0.1</c:v>
                </c:pt>
                <c:pt idx="25172">
                  <c:v>0.18</c:v>
                </c:pt>
                <c:pt idx="25173">
                  <c:v>0.18</c:v>
                </c:pt>
                <c:pt idx="25174">
                  <c:v>0.22</c:v>
                </c:pt>
                <c:pt idx="25175">
                  <c:v>0.26</c:v>
                </c:pt>
                <c:pt idx="25176">
                  <c:v>0.3</c:v>
                </c:pt>
                <c:pt idx="25177">
                  <c:v>0.22</c:v>
                </c:pt>
                <c:pt idx="25178">
                  <c:v>0.22</c:v>
                </c:pt>
                <c:pt idx="25179">
                  <c:v>0.26</c:v>
                </c:pt>
                <c:pt idx="25180">
                  <c:v>0.3</c:v>
                </c:pt>
                <c:pt idx="25181">
                  <c:v>0.54</c:v>
                </c:pt>
                <c:pt idx="25182">
                  <c:v>0.78</c:v>
                </c:pt>
                <c:pt idx="25183">
                  <c:v>1.22</c:v>
                </c:pt>
                <c:pt idx="25184">
                  <c:v>1.78</c:v>
                </c:pt>
                <c:pt idx="25185">
                  <c:v>2.2599999999999998</c:v>
                </c:pt>
                <c:pt idx="25186">
                  <c:v>2.66</c:v>
                </c:pt>
                <c:pt idx="25187">
                  <c:v>3.02</c:v>
                </c:pt>
                <c:pt idx="25188">
                  <c:v>3.26</c:v>
                </c:pt>
                <c:pt idx="25189">
                  <c:v>3.66</c:v>
                </c:pt>
                <c:pt idx="25190">
                  <c:v>3.74</c:v>
                </c:pt>
                <c:pt idx="25191">
                  <c:v>3.66</c:v>
                </c:pt>
                <c:pt idx="25192">
                  <c:v>3.34</c:v>
                </c:pt>
                <c:pt idx="25193">
                  <c:v>3.1</c:v>
                </c:pt>
                <c:pt idx="25194">
                  <c:v>2.66</c:v>
                </c:pt>
                <c:pt idx="25195">
                  <c:v>2.1800000000000002</c:v>
                </c:pt>
                <c:pt idx="25196">
                  <c:v>1.62</c:v>
                </c:pt>
                <c:pt idx="25197">
                  <c:v>0.94</c:v>
                </c:pt>
                <c:pt idx="25198">
                  <c:v>0.26</c:v>
                </c:pt>
                <c:pt idx="25199">
                  <c:v>-0.38</c:v>
                </c:pt>
                <c:pt idx="25200">
                  <c:v>-0.86</c:v>
                </c:pt>
                <c:pt idx="25201">
                  <c:v>-1.18</c:v>
                </c:pt>
                <c:pt idx="25202">
                  <c:v>-1.38</c:v>
                </c:pt>
                <c:pt idx="25203">
                  <c:v>-1.42</c:v>
                </c:pt>
                <c:pt idx="25204">
                  <c:v>-1.54</c:v>
                </c:pt>
                <c:pt idx="25205">
                  <c:v>-1.62</c:v>
                </c:pt>
                <c:pt idx="25206">
                  <c:v>-1.66</c:v>
                </c:pt>
                <c:pt idx="25207">
                  <c:v>-1.5</c:v>
                </c:pt>
                <c:pt idx="25208">
                  <c:v>-1.34</c:v>
                </c:pt>
                <c:pt idx="25209">
                  <c:v>-1.1000000000000001</c:v>
                </c:pt>
                <c:pt idx="25210">
                  <c:v>-0.94</c:v>
                </c:pt>
                <c:pt idx="25211">
                  <c:v>-0.82</c:v>
                </c:pt>
                <c:pt idx="25212">
                  <c:v>-0.74</c:v>
                </c:pt>
                <c:pt idx="25213">
                  <c:v>-0.7</c:v>
                </c:pt>
                <c:pt idx="25214">
                  <c:v>-0.66</c:v>
                </c:pt>
                <c:pt idx="25215">
                  <c:v>-0.57999999999999996</c:v>
                </c:pt>
                <c:pt idx="25216">
                  <c:v>-0.57999999999999996</c:v>
                </c:pt>
                <c:pt idx="25217">
                  <c:v>-0.62</c:v>
                </c:pt>
                <c:pt idx="25218">
                  <c:v>-0.62</c:v>
                </c:pt>
                <c:pt idx="25219">
                  <c:v>-0.57999999999999996</c:v>
                </c:pt>
                <c:pt idx="25220">
                  <c:v>-0.54</c:v>
                </c:pt>
                <c:pt idx="25221">
                  <c:v>-0.46</c:v>
                </c:pt>
                <c:pt idx="25222">
                  <c:v>-0.38</c:v>
                </c:pt>
                <c:pt idx="25223">
                  <c:v>-0.22</c:v>
                </c:pt>
                <c:pt idx="25224">
                  <c:v>-0.26</c:v>
                </c:pt>
                <c:pt idx="25225">
                  <c:v>-0.18</c:v>
                </c:pt>
                <c:pt idx="25226">
                  <c:v>-0.18</c:v>
                </c:pt>
                <c:pt idx="25227">
                  <c:v>-0.1</c:v>
                </c:pt>
                <c:pt idx="25228">
                  <c:v>-0.06</c:v>
                </c:pt>
                <c:pt idx="25229">
                  <c:v>0.06</c:v>
                </c:pt>
                <c:pt idx="25230">
                  <c:v>0.02</c:v>
                </c:pt>
                <c:pt idx="25231">
                  <c:v>0.1</c:v>
                </c:pt>
                <c:pt idx="25232">
                  <c:v>0.14000000000000001</c:v>
                </c:pt>
                <c:pt idx="25233">
                  <c:v>0.22</c:v>
                </c:pt>
                <c:pt idx="25234">
                  <c:v>0.26</c:v>
                </c:pt>
                <c:pt idx="25235">
                  <c:v>0.38</c:v>
                </c:pt>
                <c:pt idx="25236">
                  <c:v>0.26</c:v>
                </c:pt>
                <c:pt idx="25237">
                  <c:v>0.18</c:v>
                </c:pt>
                <c:pt idx="25238">
                  <c:v>0.02</c:v>
                </c:pt>
                <c:pt idx="25239">
                  <c:v>-0.18</c:v>
                </c:pt>
                <c:pt idx="25240">
                  <c:v>-0.46</c:v>
                </c:pt>
                <c:pt idx="25241">
                  <c:v>-0.7</c:v>
                </c:pt>
                <c:pt idx="25242">
                  <c:v>-0.9</c:v>
                </c:pt>
                <c:pt idx="25243">
                  <c:v>-1.06</c:v>
                </c:pt>
                <c:pt idx="25244">
                  <c:v>-1.26</c:v>
                </c:pt>
                <c:pt idx="25245">
                  <c:v>-1.38</c:v>
                </c:pt>
                <c:pt idx="25246">
                  <c:v>-1.42</c:v>
                </c:pt>
                <c:pt idx="25247">
                  <c:v>-1.5</c:v>
                </c:pt>
                <c:pt idx="25248">
                  <c:v>-1.46</c:v>
                </c:pt>
                <c:pt idx="25249">
                  <c:v>-1.42</c:v>
                </c:pt>
                <c:pt idx="25250">
                  <c:v>-1.34</c:v>
                </c:pt>
                <c:pt idx="25251">
                  <c:v>-1.18</c:v>
                </c:pt>
                <c:pt idx="25252">
                  <c:v>-0.98</c:v>
                </c:pt>
                <c:pt idx="25253">
                  <c:v>-0.78</c:v>
                </c:pt>
                <c:pt idx="25254">
                  <c:v>-0.57999999999999996</c:v>
                </c:pt>
                <c:pt idx="25255">
                  <c:v>-0.46</c:v>
                </c:pt>
                <c:pt idx="25256">
                  <c:v>-0.38</c:v>
                </c:pt>
                <c:pt idx="25257">
                  <c:v>-0.3</c:v>
                </c:pt>
                <c:pt idx="25258">
                  <c:v>-0.3</c:v>
                </c:pt>
                <c:pt idx="25259">
                  <c:v>-0.18</c:v>
                </c:pt>
                <c:pt idx="25260">
                  <c:v>-0.14000000000000001</c:v>
                </c:pt>
                <c:pt idx="25261">
                  <c:v>-0.1</c:v>
                </c:pt>
                <c:pt idx="25262">
                  <c:v>-0.1</c:v>
                </c:pt>
                <c:pt idx="25263">
                  <c:v>-0.1</c:v>
                </c:pt>
                <c:pt idx="25264">
                  <c:v>-0.14000000000000001</c:v>
                </c:pt>
                <c:pt idx="25265">
                  <c:v>-0.1</c:v>
                </c:pt>
                <c:pt idx="25266">
                  <c:v>-0.06</c:v>
                </c:pt>
                <c:pt idx="25267">
                  <c:v>-0.02</c:v>
                </c:pt>
                <c:pt idx="25268">
                  <c:v>-0.02</c:v>
                </c:pt>
                <c:pt idx="25269">
                  <c:v>0.02</c:v>
                </c:pt>
                <c:pt idx="25270">
                  <c:v>0.14000000000000001</c:v>
                </c:pt>
                <c:pt idx="25271">
                  <c:v>0.46</c:v>
                </c:pt>
                <c:pt idx="25272">
                  <c:v>0.9</c:v>
                </c:pt>
                <c:pt idx="25273">
                  <c:v>1.54</c:v>
                </c:pt>
                <c:pt idx="25274">
                  <c:v>2.1</c:v>
                </c:pt>
                <c:pt idx="25275">
                  <c:v>2.66</c:v>
                </c:pt>
                <c:pt idx="25276">
                  <c:v>3.18</c:v>
                </c:pt>
                <c:pt idx="25277">
                  <c:v>3.66</c:v>
                </c:pt>
                <c:pt idx="25278">
                  <c:v>3.9</c:v>
                </c:pt>
                <c:pt idx="25279">
                  <c:v>4.1399999999999997</c:v>
                </c:pt>
                <c:pt idx="25280">
                  <c:v>4.26</c:v>
                </c:pt>
                <c:pt idx="25281">
                  <c:v>4.22</c:v>
                </c:pt>
                <c:pt idx="25282">
                  <c:v>3.94</c:v>
                </c:pt>
                <c:pt idx="25283">
                  <c:v>3.42</c:v>
                </c:pt>
                <c:pt idx="25284">
                  <c:v>2.66</c:v>
                </c:pt>
                <c:pt idx="25285">
                  <c:v>1.86</c:v>
                </c:pt>
                <c:pt idx="25286">
                  <c:v>0.78</c:v>
                </c:pt>
                <c:pt idx="25287">
                  <c:v>-0.06</c:v>
                </c:pt>
                <c:pt idx="25288">
                  <c:v>-0.78</c:v>
                </c:pt>
                <c:pt idx="25289">
                  <c:v>-1.3</c:v>
                </c:pt>
                <c:pt idx="25290">
                  <c:v>-1.7</c:v>
                </c:pt>
                <c:pt idx="25291">
                  <c:v>-1.98</c:v>
                </c:pt>
                <c:pt idx="25292">
                  <c:v>-2.2200000000000002</c:v>
                </c:pt>
                <c:pt idx="25293">
                  <c:v>-2.2200000000000002</c:v>
                </c:pt>
                <c:pt idx="25294">
                  <c:v>-2.1</c:v>
                </c:pt>
                <c:pt idx="25295">
                  <c:v>-1.98</c:v>
                </c:pt>
                <c:pt idx="25296">
                  <c:v>-1.7</c:v>
                </c:pt>
                <c:pt idx="25297">
                  <c:v>-1.42</c:v>
                </c:pt>
                <c:pt idx="25298">
                  <c:v>-1.1399999999999999</c:v>
                </c:pt>
                <c:pt idx="25299">
                  <c:v>-0.94</c:v>
                </c:pt>
                <c:pt idx="25300">
                  <c:v>-0.9</c:v>
                </c:pt>
                <c:pt idx="25301">
                  <c:v>-0.82</c:v>
                </c:pt>
                <c:pt idx="25302">
                  <c:v>-0.7</c:v>
                </c:pt>
                <c:pt idx="25303">
                  <c:v>-0.66</c:v>
                </c:pt>
                <c:pt idx="25304">
                  <c:v>-0.66</c:v>
                </c:pt>
                <c:pt idx="25305">
                  <c:v>-0.62</c:v>
                </c:pt>
                <c:pt idx="25306">
                  <c:v>-0.57999999999999996</c:v>
                </c:pt>
                <c:pt idx="25307">
                  <c:v>-0.5</c:v>
                </c:pt>
                <c:pt idx="25308">
                  <c:v>-0.46</c:v>
                </c:pt>
                <c:pt idx="25309">
                  <c:v>-0.34</c:v>
                </c:pt>
                <c:pt idx="25310">
                  <c:v>-0.26</c:v>
                </c:pt>
                <c:pt idx="25311">
                  <c:v>-0.22</c:v>
                </c:pt>
                <c:pt idx="25312">
                  <c:v>-0.26</c:v>
                </c:pt>
                <c:pt idx="25313">
                  <c:v>-0.18</c:v>
                </c:pt>
                <c:pt idx="25314">
                  <c:v>-0.1</c:v>
                </c:pt>
                <c:pt idx="25315">
                  <c:v>0.02</c:v>
                </c:pt>
                <c:pt idx="25316">
                  <c:v>0.1</c:v>
                </c:pt>
                <c:pt idx="25317">
                  <c:v>0.14000000000000001</c:v>
                </c:pt>
                <c:pt idx="25318">
                  <c:v>0.26</c:v>
                </c:pt>
                <c:pt idx="25319">
                  <c:v>0.3</c:v>
                </c:pt>
                <c:pt idx="25320">
                  <c:v>0.42</c:v>
                </c:pt>
                <c:pt idx="25321">
                  <c:v>0.5</c:v>
                </c:pt>
                <c:pt idx="25322">
                  <c:v>0.54</c:v>
                </c:pt>
                <c:pt idx="25323">
                  <c:v>0.7</c:v>
                </c:pt>
                <c:pt idx="25324">
                  <c:v>0.7</c:v>
                </c:pt>
                <c:pt idx="25325">
                  <c:v>0.7</c:v>
                </c:pt>
                <c:pt idx="25326">
                  <c:v>0.57999999999999996</c:v>
                </c:pt>
                <c:pt idx="25327">
                  <c:v>0.42</c:v>
                </c:pt>
                <c:pt idx="25328">
                  <c:v>0.18</c:v>
                </c:pt>
                <c:pt idx="25329">
                  <c:v>-0.18</c:v>
                </c:pt>
                <c:pt idx="25330">
                  <c:v>-0.5</c:v>
                </c:pt>
                <c:pt idx="25331">
                  <c:v>-0.78</c:v>
                </c:pt>
                <c:pt idx="25332">
                  <c:v>-1.02</c:v>
                </c:pt>
                <c:pt idx="25333">
                  <c:v>-1.22</c:v>
                </c:pt>
                <c:pt idx="25334">
                  <c:v>-1.5</c:v>
                </c:pt>
                <c:pt idx="25335">
                  <c:v>-1.74</c:v>
                </c:pt>
                <c:pt idx="25336">
                  <c:v>-1.78</c:v>
                </c:pt>
                <c:pt idx="25337">
                  <c:v>-1.82</c:v>
                </c:pt>
                <c:pt idx="25338">
                  <c:v>-1.7</c:v>
                </c:pt>
                <c:pt idx="25339">
                  <c:v>-1.58</c:v>
                </c:pt>
                <c:pt idx="25340">
                  <c:v>-1.3</c:v>
                </c:pt>
                <c:pt idx="25341">
                  <c:v>-1.1000000000000001</c:v>
                </c:pt>
                <c:pt idx="25342">
                  <c:v>-0.86</c:v>
                </c:pt>
                <c:pt idx="25343">
                  <c:v>-0.66</c:v>
                </c:pt>
                <c:pt idx="25344">
                  <c:v>-0.5</c:v>
                </c:pt>
                <c:pt idx="25345">
                  <c:v>-0.26</c:v>
                </c:pt>
                <c:pt idx="25346">
                  <c:v>-0.18</c:v>
                </c:pt>
                <c:pt idx="25347">
                  <c:v>-0.1</c:v>
                </c:pt>
                <c:pt idx="25348">
                  <c:v>-0.1</c:v>
                </c:pt>
                <c:pt idx="25349">
                  <c:v>-0.02</c:v>
                </c:pt>
                <c:pt idx="25350">
                  <c:v>-0.02</c:v>
                </c:pt>
                <c:pt idx="25351">
                  <c:v>-0.06</c:v>
                </c:pt>
                <c:pt idx="25352">
                  <c:v>-0.06</c:v>
                </c:pt>
                <c:pt idx="25353">
                  <c:v>0.02</c:v>
                </c:pt>
                <c:pt idx="25354">
                  <c:v>0.06</c:v>
                </c:pt>
                <c:pt idx="25355">
                  <c:v>0.1</c:v>
                </c:pt>
                <c:pt idx="25356">
                  <c:v>0.18</c:v>
                </c:pt>
                <c:pt idx="25357">
                  <c:v>0.14000000000000001</c:v>
                </c:pt>
                <c:pt idx="25358">
                  <c:v>0.22</c:v>
                </c:pt>
                <c:pt idx="25359">
                  <c:v>0.38</c:v>
                </c:pt>
                <c:pt idx="25360">
                  <c:v>0.38</c:v>
                </c:pt>
                <c:pt idx="25361">
                  <c:v>0.38</c:v>
                </c:pt>
                <c:pt idx="25362">
                  <c:v>0.38</c:v>
                </c:pt>
                <c:pt idx="25363">
                  <c:v>0.38</c:v>
                </c:pt>
                <c:pt idx="25364">
                  <c:v>0.38</c:v>
                </c:pt>
                <c:pt idx="25365">
                  <c:v>0.34</c:v>
                </c:pt>
                <c:pt idx="25366">
                  <c:v>0.34</c:v>
                </c:pt>
                <c:pt idx="25367">
                  <c:v>0.34</c:v>
                </c:pt>
                <c:pt idx="25368">
                  <c:v>0.34</c:v>
                </c:pt>
                <c:pt idx="25369">
                  <c:v>0.34</c:v>
                </c:pt>
                <c:pt idx="25370">
                  <c:v>0.34</c:v>
                </c:pt>
                <c:pt idx="25371">
                  <c:v>0.3</c:v>
                </c:pt>
                <c:pt idx="25372">
                  <c:v>0.26</c:v>
                </c:pt>
                <c:pt idx="25373">
                  <c:v>0.22</c:v>
                </c:pt>
                <c:pt idx="25374">
                  <c:v>0.38</c:v>
                </c:pt>
                <c:pt idx="25375">
                  <c:v>0.98</c:v>
                </c:pt>
                <c:pt idx="25376">
                  <c:v>1.5</c:v>
                </c:pt>
                <c:pt idx="25377">
                  <c:v>2.06</c:v>
                </c:pt>
                <c:pt idx="25378">
                  <c:v>2.54</c:v>
                </c:pt>
                <c:pt idx="25379">
                  <c:v>3.1</c:v>
                </c:pt>
                <c:pt idx="25380">
                  <c:v>3.38</c:v>
                </c:pt>
                <c:pt idx="25381">
                  <c:v>3.7</c:v>
                </c:pt>
                <c:pt idx="25382">
                  <c:v>3.94</c:v>
                </c:pt>
                <c:pt idx="25383">
                  <c:v>4.0599999999999996</c:v>
                </c:pt>
                <c:pt idx="25384">
                  <c:v>3.9</c:v>
                </c:pt>
                <c:pt idx="25385">
                  <c:v>3.5</c:v>
                </c:pt>
                <c:pt idx="25386">
                  <c:v>2.82</c:v>
                </c:pt>
                <c:pt idx="25387">
                  <c:v>2.02</c:v>
                </c:pt>
                <c:pt idx="25388">
                  <c:v>1.22</c:v>
                </c:pt>
                <c:pt idx="25389">
                  <c:v>0.38</c:v>
                </c:pt>
                <c:pt idx="25390">
                  <c:v>-0.3</c:v>
                </c:pt>
                <c:pt idx="25391">
                  <c:v>-0.78</c:v>
                </c:pt>
                <c:pt idx="25392">
                  <c:v>-1.26</c:v>
                </c:pt>
                <c:pt idx="25393">
                  <c:v>-1.54</c:v>
                </c:pt>
                <c:pt idx="25394">
                  <c:v>-1.7</c:v>
                </c:pt>
                <c:pt idx="25395">
                  <c:v>-1.7</c:v>
                </c:pt>
                <c:pt idx="25396">
                  <c:v>-1.58</c:v>
                </c:pt>
                <c:pt idx="25397">
                  <c:v>-1.42</c:v>
                </c:pt>
                <c:pt idx="25398">
                  <c:v>-1.34</c:v>
                </c:pt>
                <c:pt idx="25399">
                  <c:v>-1.22</c:v>
                </c:pt>
                <c:pt idx="25400">
                  <c:v>-1.1000000000000001</c:v>
                </c:pt>
                <c:pt idx="25401">
                  <c:v>-1.02</c:v>
                </c:pt>
                <c:pt idx="25402">
                  <c:v>-0.94</c:v>
                </c:pt>
                <c:pt idx="25403">
                  <c:v>-0.9</c:v>
                </c:pt>
                <c:pt idx="25404">
                  <c:v>-0.86</c:v>
                </c:pt>
                <c:pt idx="25405">
                  <c:v>-0.86</c:v>
                </c:pt>
                <c:pt idx="25406">
                  <c:v>-0.78</c:v>
                </c:pt>
                <c:pt idx="25407">
                  <c:v>-0.74</c:v>
                </c:pt>
                <c:pt idx="25408">
                  <c:v>-0.66</c:v>
                </c:pt>
                <c:pt idx="25409">
                  <c:v>-0.57999999999999996</c:v>
                </c:pt>
                <c:pt idx="25410">
                  <c:v>-0.5</c:v>
                </c:pt>
                <c:pt idx="25411">
                  <c:v>-0.46</c:v>
                </c:pt>
                <c:pt idx="25412">
                  <c:v>-0.5</c:v>
                </c:pt>
                <c:pt idx="25413">
                  <c:v>-0.46</c:v>
                </c:pt>
                <c:pt idx="25414">
                  <c:v>-0.46</c:v>
                </c:pt>
                <c:pt idx="25415">
                  <c:v>-0.46</c:v>
                </c:pt>
                <c:pt idx="25416">
                  <c:v>-0.5</c:v>
                </c:pt>
                <c:pt idx="25417">
                  <c:v>-0.5</c:v>
                </c:pt>
                <c:pt idx="25418">
                  <c:v>-0.46</c:v>
                </c:pt>
                <c:pt idx="25419">
                  <c:v>-0.34</c:v>
                </c:pt>
                <c:pt idx="25420">
                  <c:v>-0.26</c:v>
                </c:pt>
                <c:pt idx="25421">
                  <c:v>-0.18</c:v>
                </c:pt>
                <c:pt idx="25422">
                  <c:v>-0.14000000000000001</c:v>
                </c:pt>
                <c:pt idx="25423">
                  <c:v>0.02</c:v>
                </c:pt>
                <c:pt idx="25424">
                  <c:v>0.02</c:v>
                </c:pt>
                <c:pt idx="25425">
                  <c:v>0.1</c:v>
                </c:pt>
                <c:pt idx="25426">
                  <c:v>0.22</c:v>
                </c:pt>
                <c:pt idx="25427">
                  <c:v>0.26</c:v>
                </c:pt>
                <c:pt idx="25428">
                  <c:v>0.3</c:v>
                </c:pt>
                <c:pt idx="25429">
                  <c:v>0.22</c:v>
                </c:pt>
                <c:pt idx="25430">
                  <c:v>-0.02</c:v>
                </c:pt>
                <c:pt idx="25431">
                  <c:v>-0.26</c:v>
                </c:pt>
                <c:pt idx="25432">
                  <c:v>-0.5</c:v>
                </c:pt>
                <c:pt idx="25433">
                  <c:v>-0.74</c:v>
                </c:pt>
                <c:pt idx="25434">
                  <c:v>-0.94</c:v>
                </c:pt>
                <c:pt idx="25435">
                  <c:v>-1.1399999999999999</c:v>
                </c:pt>
                <c:pt idx="25436">
                  <c:v>-1.34</c:v>
                </c:pt>
                <c:pt idx="25437">
                  <c:v>-1.5</c:v>
                </c:pt>
                <c:pt idx="25438">
                  <c:v>-1.66</c:v>
                </c:pt>
                <c:pt idx="25439">
                  <c:v>-1.66</c:v>
                </c:pt>
                <c:pt idx="25440">
                  <c:v>-1.62</c:v>
                </c:pt>
                <c:pt idx="25441">
                  <c:v>-1.46</c:v>
                </c:pt>
                <c:pt idx="25442">
                  <c:v>-1.34</c:v>
                </c:pt>
                <c:pt idx="25443">
                  <c:v>-1.06</c:v>
                </c:pt>
                <c:pt idx="25444">
                  <c:v>-0.86</c:v>
                </c:pt>
                <c:pt idx="25445">
                  <c:v>-0.62</c:v>
                </c:pt>
                <c:pt idx="25446">
                  <c:v>-0.5</c:v>
                </c:pt>
                <c:pt idx="25447">
                  <c:v>-0.34</c:v>
                </c:pt>
                <c:pt idx="25448">
                  <c:v>-0.14000000000000001</c:v>
                </c:pt>
                <c:pt idx="25449">
                  <c:v>-0.14000000000000001</c:v>
                </c:pt>
                <c:pt idx="25450">
                  <c:v>-0.14000000000000001</c:v>
                </c:pt>
                <c:pt idx="25451">
                  <c:v>-0.06</c:v>
                </c:pt>
                <c:pt idx="25452">
                  <c:v>-0.1</c:v>
                </c:pt>
                <c:pt idx="25453">
                  <c:v>-0.06</c:v>
                </c:pt>
                <c:pt idx="25454">
                  <c:v>-0.06</c:v>
                </c:pt>
                <c:pt idx="25455">
                  <c:v>-0.1</c:v>
                </c:pt>
                <c:pt idx="25456">
                  <c:v>-0.06</c:v>
                </c:pt>
                <c:pt idx="25457">
                  <c:v>-0.02</c:v>
                </c:pt>
                <c:pt idx="25458">
                  <c:v>0.06</c:v>
                </c:pt>
                <c:pt idx="25459">
                  <c:v>0.06</c:v>
                </c:pt>
                <c:pt idx="25460">
                  <c:v>0.18</c:v>
                </c:pt>
                <c:pt idx="25461">
                  <c:v>0.42</c:v>
                </c:pt>
                <c:pt idx="25462">
                  <c:v>0.78</c:v>
                </c:pt>
                <c:pt idx="25463">
                  <c:v>1.3</c:v>
                </c:pt>
                <c:pt idx="25464">
                  <c:v>1.74</c:v>
                </c:pt>
                <c:pt idx="25465">
                  <c:v>2.06</c:v>
                </c:pt>
                <c:pt idx="25466">
                  <c:v>2.14</c:v>
                </c:pt>
                <c:pt idx="25467">
                  <c:v>2.34</c:v>
                </c:pt>
                <c:pt idx="25468">
                  <c:v>2.62</c:v>
                </c:pt>
                <c:pt idx="25469">
                  <c:v>3.1</c:v>
                </c:pt>
                <c:pt idx="25470">
                  <c:v>3.42</c:v>
                </c:pt>
                <c:pt idx="25471">
                  <c:v>3.62</c:v>
                </c:pt>
                <c:pt idx="25472">
                  <c:v>3.5</c:v>
                </c:pt>
                <c:pt idx="25473">
                  <c:v>3.34</c:v>
                </c:pt>
                <c:pt idx="25474">
                  <c:v>3.06</c:v>
                </c:pt>
                <c:pt idx="25475">
                  <c:v>2.78</c:v>
                </c:pt>
                <c:pt idx="25476">
                  <c:v>2.5</c:v>
                </c:pt>
                <c:pt idx="25477">
                  <c:v>2.1800000000000002</c:v>
                </c:pt>
                <c:pt idx="25478">
                  <c:v>1.62</c:v>
                </c:pt>
                <c:pt idx="25479">
                  <c:v>0.86</c:v>
                </c:pt>
                <c:pt idx="25480">
                  <c:v>0.18</c:v>
                </c:pt>
                <c:pt idx="25481">
                  <c:v>-0.5</c:v>
                </c:pt>
                <c:pt idx="25482">
                  <c:v>-0.98</c:v>
                </c:pt>
                <c:pt idx="25483">
                  <c:v>-1.34</c:v>
                </c:pt>
                <c:pt idx="25484">
                  <c:v>-1.74</c:v>
                </c:pt>
                <c:pt idx="25485">
                  <c:v>-1.98</c:v>
                </c:pt>
                <c:pt idx="25486">
                  <c:v>-2.1800000000000002</c:v>
                </c:pt>
                <c:pt idx="25487">
                  <c:v>-2.2200000000000002</c:v>
                </c:pt>
                <c:pt idx="25488">
                  <c:v>-2.14</c:v>
                </c:pt>
                <c:pt idx="25489">
                  <c:v>-1.86</c:v>
                </c:pt>
                <c:pt idx="25490">
                  <c:v>-1.46</c:v>
                </c:pt>
                <c:pt idx="25491">
                  <c:v>-1.18</c:v>
                </c:pt>
                <c:pt idx="25492">
                  <c:v>-0.94</c:v>
                </c:pt>
                <c:pt idx="25493">
                  <c:v>-0.74</c:v>
                </c:pt>
                <c:pt idx="25494">
                  <c:v>-0.57999999999999996</c:v>
                </c:pt>
                <c:pt idx="25495">
                  <c:v>-0.46</c:v>
                </c:pt>
                <c:pt idx="25496">
                  <c:v>-0.42</c:v>
                </c:pt>
                <c:pt idx="25497">
                  <c:v>-0.38</c:v>
                </c:pt>
                <c:pt idx="25498">
                  <c:v>-0.42</c:v>
                </c:pt>
                <c:pt idx="25499">
                  <c:v>-0.46</c:v>
                </c:pt>
                <c:pt idx="25500">
                  <c:v>-0.54</c:v>
                </c:pt>
                <c:pt idx="25501">
                  <c:v>-0.5</c:v>
                </c:pt>
                <c:pt idx="25502">
                  <c:v>-0.38</c:v>
                </c:pt>
                <c:pt idx="25503">
                  <c:v>-0.34</c:v>
                </c:pt>
                <c:pt idx="25504">
                  <c:v>-0.34</c:v>
                </c:pt>
                <c:pt idx="25505">
                  <c:v>-0.22</c:v>
                </c:pt>
                <c:pt idx="25506">
                  <c:v>-0.02</c:v>
                </c:pt>
                <c:pt idx="25507">
                  <c:v>0.1</c:v>
                </c:pt>
                <c:pt idx="25508">
                  <c:v>0.18</c:v>
                </c:pt>
                <c:pt idx="25509">
                  <c:v>0.18</c:v>
                </c:pt>
                <c:pt idx="25510">
                  <c:v>0.18</c:v>
                </c:pt>
                <c:pt idx="25511">
                  <c:v>0.18</c:v>
                </c:pt>
                <c:pt idx="25512">
                  <c:v>0.22</c:v>
                </c:pt>
                <c:pt idx="25513">
                  <c:v>0.34</c:v>
                </c:pt>
                <c:pt idx="25514">
                  <c:v>0.42</c:v>
                </c:pt>
                <c:pt idx="25515">
                  <c:v>0.38</c:v>
                </c:pt>
                <c:pt idx="25516">
                  <c:v>0.38</c:v>
                </c:pt>
                <c:pt idx="25517">
                  <c:v>0.22</c:v>
                </c:pt>
                <c:pt idx="25518">
                  <c:v>0.1</c:v>
                </c:pt>
                <c:pt idx="25519">
                  <c:v>0.06</c:v>
                </c:pt>
                <c:pt idx="25520">
                  <c:v>-0.06</c:v>
                </c:pt>
                <c:pt idx="25521">
                  <c:v>-0.22</c:v>
                </c:pt>
                <c:pt idx="25522">
                  <c:v>-0.38</c:v>
                </c:pt>
                <c:pt idx="25523">
                  <c:v>-0.57999999999999996</c:v>
                </c:pt>
                <c:pt idx="25524">
                  <c:v>-0.82</c:v>
                </c:pt>
                <c:pt idx="25525">
                  <c:v>-1.1000000000000001</c:v>
                </c:pt>
                <c:pt idx="25526">
                  <c:v>-1.26</c:v>
                </c:pt>
                <c:pt idx="25527">
                  <c:v>-1.34</c:v>
                </c:pt>
                <c:pt idx="25528">
                  <c:v>-1.54</c:v>
                </c:pt>
                <c:pt idx="25529">
                  <c:v>-1.5</c:v>
                </c:pt>
                <c:pt idx="25530">
                  <c:v>-1.54</c:v>
                </c:pt>
                <c:pt idx="25531">
                  <c:v>-1.54</c:v>
                </c:pt>
                <c:pt idx="25532">
                  <c:v>-1.54</c:v>
                </c:pt>
                <c:pt idx="25533">
                  <c:v>-1.34</c:v>
                </c:pt>
                <c:pt idx="25534">
                  <c:v>-1.1000000000000001</c:v>
                </c:pt>
                <c:pt idx="25535">
                  <c:v>-0.86</c:v>
                </c:pt>
                <c:pt idx="25536">
                  <c:v>-0.7</c:v>
                </c:pt>
                <c:pt idx="25537">
                  <c:v>-0.54</c:v>
                </c:pt>
                <c:pt idx="25538">
                  <c:v>-0.38</c:v>
                </c:pt>
                <c:pt idx="25539">
                  <c:v>-0.26</c:v>
                </c:pt>
                <c:pt idx="25540">
                  <c:v>-0.06</c:v>
                </c:pt>
                <c:pt idx="25541">
                  <c:v>0.06</c:v>
                </c:pt>
                <c:pt idx="25542">
                  <c:v>0.14000000000000001</c:v>
                </c:pt>
                <c:pt idx="25543">
                  <c:v>0.18</c:v>
                </c:pt>
                <c:pt idx="25544">
                  <c:v>0.1</c:v>
                </c:pt>
                <c:pt idx="25545">
                  <c:v>0.1</c:v>
                </c:pt>
                <c:pt idx="25546">
                  <c:v>0.14000000000000001</c:v>
                </c:pt>
                <c:pt idx="25547">
                  <c:v>0.1</c:v>
                </c:pt>
                <c:pt idx="25548">
                  <c:v>0.1</c:v>
                </c:pt>
                <c:pt idx="25549">
                  <c:v>0.1</c:v>
                </c:pt>
                <c:pt idx="25550">
                  <c:v>0.1</c:v>
                </c:pt>
                <c:pt idx="25551">
                  <c:v>0.1</c:v>
                </c:pt>
                <c:pt idx="25552">
                  <c:v>0.1</c:v>
                </c:pt>
                <c:pt idx="25553">
                  <c:v>0.18</c:v>
                </c:pt>
                <c:pt idx="25554">
                  <c:v>0.26</c:v>
                </c:pt>
                <c:pt idx="25555">
                  <c:v>0.34</c:v>
                </c:pt>
                <c:pt idx="25556">
                  <c:v>0.34</c:v>
                </c:pt>
                <c:pt idx="25557">
                  <c:v>0.34</c:v>
                </c:pt>
                <c:pt idx="25558">
                  <c:v>0.3</c:v>
                </c:pt>
                <c:pt idx="25559">
                  <c:v>0.38</c:v>
                </c:pt>
                <c:pt idx="25560">
                  <c:v>0.5</c:v>
                </c:pt>
                <c:pt idx="25561">
                  <c:v>0.82</c:v>
                </c:pt>
                <c:pt idx="25562">
                  <c:v>1.26</c:v>
                </c:pt>
                <c:pt idx="25563">
                  <c:v>1.66</c:v>
                </c:pt>
                <c:pt idx="25564">
                  <c:v>2.1</c:v>
                </c:pt>
                <c:pt idx="25565">
                  <c:v>2.54</c:v>
                </c:pt>
                <c:pt idx="25566">
                  <c:v>2.94</c:v>
                </c:pt>
                <c:pt idx="25567">
                  <c:v>3.14</c:v>
                </c:pt>
                <c:pt idx="25568">
                  <c:v>3.22</c:v>
                </c:pt>
                <c:pt idx="25569">
                  <c:v>3.3</c:v>
                </c:pt>
                <c:pt idx="25570">
                  <c:v>3.26</c:v>
                </c:pt>
                <c:pt idx="25571">
                  <c:v>3.22</c:v>
                </c:pt>
                <c:pt idx="25572">
                  <c:v>2.98</c:v>
                </c:pt>
                <c:pt idx="25573">
                  <c:v>2.62</c:v>
                </c:pt>
                <c:pt idx="25574">
                  <c:v>2.02</c:v>
                </c:pt>
                <c:pt idx="25575">
                  <c:v>1.3</c:v>
                </c:pt>
                <c:pt idx="25576">
                  <c:v>0.57999999999999996</c:v>
                </c:pt>
                <c:pt idx="25577">
                  <c:v>0.06</c:v>
                </c:pt>
                <c:pt idx="25578">
                  <c:v>-0.38</c:v>
                </c:pt>
                <c:pt idx="25579">
                  <c:v>-0.7</c:v>
                </c:pt>
                <c:pt idx="25580">
                  <c:v>-0.94</c:v>
                </c:pt>
                <c:pt idx="25581">
                  <c:v>-1.18</c:v>
                </c:pt>
                <c:pt idx="25582">
                  <c:v>-1.42</c:v>
                </c:pt>
                <c:pt idx="25583">
                  <c:v>-1.58</c:v>
                </c:pt>
                <c:pt idx="25584">
                  <c:v>-1.62</c:v>
                </c:pt>
                <c:pt idx="25585">
                  <c:v>-1.46</c:v>
                </c:pt>
                <c:pt idx="25586">
                  <c:v>-1.3</c:v>
                </c:pt>
                <c:pt idx="25587">
                  <c:v>-1.1000000000000001</c:v>
                </c:pt>
                <c:pt idx="25588">
                  <c:v>-0.94</c:v>
                </c:pt>
                <c:pt idx="25589">
                  <c:v>-0.82</c:v>
                </c:pt>
                <c:pt idx="25590">
                  <c:v>-0.74</c:v>
                </c:pt>
                <c:pt idx="25591">
                  <c:v>-0.66</c:v>
                </c:pt>
                <c:pt idx="25592">
                  <c:v>-0.62</c:v>
                </c:pt>
                <c:pt idx="25593">
                  <c:v>-0.57999999999999996</c:v>
                </c:pt>
                <c:pt idx="25594">
                  <c:v>-0.54</c:v>
                </c:pt>
                <c:pt idx="25595">
                  <c:v>-0.57999999999999996</c:v>
                </c:pt>
                <c:pt idx="25596">
                  <c:v>-0.66</c:v>
                </c:pt>
                <c:pt idx="25597">
                  <c:v>-0.62</c:v>
                </c:pt>
                <c:pt idx="25598">
                  <c:v>-0.57999999999999996</c:v>
                </c:pt>
                <c:pt idx="25599">
                  <c:v>-0.46</c:v>
                </c:pt>
                <c:pt idx="25600">
                  <c:v>-0.46</c:v>
                </c:pt>
                <c:pt idx="25601">
                  <c:v>-0.46</c:v>
                </c:pt>
                <c:pt idx="25602">
                  <c:v>-0.42</c:v>
                </c:pt>
                <c:pt idx="25603">
                  <c:v>-0.34</c:v>
                </c:pt>
                <c:pt idx="25604">
                  <c:v>-0.26</c:v>
                </c:pt>
                <c:pt idx="25605">
                  <c:v>-0.06</c:v>
                </c:pt>
                <c:pt idx="25606">
                  <c:v>-0.06</c:v>
                </c:pt>
                <c:pt idx="25607">
                  <c:v>-0.02</c:v>
                </c:pt>
                <c:pt idx="25608">
                  <c:v>0.02</c:v>
                </c:pt>
                <c:pt idx="25609">
                  <c:v>0.06</c:v>
                </c:pt>
                <c:pt idx="25610">
                  <c:v>0.06</c:v>
                </c:pt>
                <c:pt idx="25611">
                  <c:v>0.1</c:v>
                </c:pt>
                <c:pt idx="25612">
                  <c:v>0.14000000000000001</c:v>
                </c:pt>
                <c:pt idx="25613">
                  <c:v>0.18</c:v>
                </c:pt>
                <c:pt idx="25614">
                  <c:v>0.22</c:v>
                </c:pt>
                <c:pt idx="25615">
                  <c:v>0.14000000000000001</c:v>
                </c:pt>
                <c:pt idx="25616">
                  <c:v>0.1</c:v>
                </c:pt>
                <c:pt idx="25617">
                  <c:v>-0.06</c:v>
                </c:pt>
                <c:pt idx="25618">
                  <c:v>-0.26</c:v>
                </c:pt>
                <c:pt idx="25619">
                  <c:v>-0.5</c:v>
                </c:pt>
                <c:pt idx="25620">
                  <c:v>-0.74</c:v>
                </c:pt>
                <c:pt idx="25621">
                  <c:v>-0.94</c:v>
                </c:pt>
                <c:pt idx="25622">
                  <c:v>-1.1000000000000001</c:v>
                </c:pt>
                <c:pt idx="25623">
                  <c:v>-1.22</c:v>
                </c:pt>
                <c:pt idx="25624">
                  <c:v>-1.34</c:v>
                </c:pt>
                <c:pt idx="25625">
                  <c:v>-1.46</c:v>
                </c:pt>
                <c:pt idx="25626">
                  <c:v>-1.5</c:v>
                </c:pt>
                <c:pt idx="25627">
                  <c:v>-1.5</c:v>
                </c:pt>
                <c:pt idx="25628">
                  <c:v>-1.46</c:v>
                </c:pt>
                <c:pt idx="25629">
                  <c:v>-1.3</c:v>
                </c:pt>
                <c:pt idx="25630">
                  <c:v>-1.06</c:v>
                </c:pt>
                <c:pt idx="25631">
                  <c:v>-0.86</c:v>
                </c:pt>
                <c:pt idx="25632">
                  <c:v>-0.7</c:v>
                </c:pt>
                <c:pt idx="25633">
                  <c:v>-0.57999999999999996</c:v>
                </c:pt>
                <c:pt idx="25634">
                  <c:v>-0.46</c:v>
                </c:pt>
                <c:pt idx="25635">
                  <c:v>-0.38</c:v>
                </c:pt>
                <c:pt idx="25636">
                  <c:v>-0.26</c:v>
                </c:pt>
                <c:pt idx="25637">
                  <c:v>-0.18</c:v>
                </c:pt>
                <c:pt idx="25638">
                  <c:v>-0.18</c:v>
                </c:pt>
                <c:pt idx="25639">
                  <c:v>-0.06</c:v>
                </c:pt>
                <c:pt idx="25640">
                  <c:v>-0.02</c:v>
                </c:pt>
                <c:pt idx="25641">
                  <c:v>-0.02</c:v>
                </c:pt>
                <c:pt idx="25642">
                  <c:v>0.02</c:v>
                </c:pt>
                <c:pt idx="25643">
                  <c:v>0.02</c:v>
                </c:pt>
                <c:pt idx="25644">
                  <c:v>0.02</c:v>
                </c:pt>
                <c:pt idx="25645">
                  <c:v>0.1</c:v>
                </c:pt>
                <c:pt idx="25646">
                  <c:v>0.1</c:v>
                </c:pt>
                <c:pt idx="25647">
                  <c:v>0.1</c:v>
                </c:pt>
                <c:pt idx="25648">
                  <c:v>0.1</c:v>
                </c:pt>
                <c:pt idx="25649">
                  <c:v>0.18</c:v>
                </c:pt>
                <c:pt idx="25650">
                  <c:v>0.22</c:v>
                </c:pt>
                <c:pt idx="25651">
                  <c:v>0.3</c:v>
                </c:pt>
                <c:pt idx="25652">
                  <c:v>0.34</c:v>
                </c:pt>
                <c:pt idx="25653">
                  <c:v>0.38</c:v>
                </c:pt>
                <c:pt idx="25654">
                  <c:v>0.38</c:v>
                </c:pt>
                <c:pt idx="25655">
                  <c:v>0.54</c:v>
                </c:pt>
                <c:pt idx="25656">
                  <c:v>0.78</c:v>
                </c:pt>
                <c:pt idx="25657">
                  <c:v>1.1399999999999999</c:v>
                </c:pt>
                <c:pt idx="25658">
                  <c:v>1.46</c:v>
                </c:pt>
                <c:pt idx="25659">
                  <c:v>1.82</c:v>
                </c:pt>
                <c:pt idx="25660">
                  <c:v>2.34</c:v>
                </c:pt>
                <c:pt idx="25661">
                  <c:v>2.9</c:v>
                </c:pt>
                <c:pt idx="25662">
                  <c:v>3.26</c:v>
                </c:pt>
                <c:pt idx="25663">
                  <c:v>3.62</c:v>
                </c:pt>
                <c:pt idx="25664">
                  <c:v>3.82</c:v>
                </c:pt>
                <c:pt idx="25665">
                  <c:v>3.94</c:v>
                </c:pt>
                <c:pt idx="25666">
                  <c:v>3.78</c:v>
                </c:pt>
                <c:pt idx="25667">
                  <c:v>3.54</c:v>
                </c:pt>
                <c:pt idx="25668">
                  <c:v>3.1</c:v>
                </c:pt>
                <c:pt idx="25669">
                  <c:v>2.42</c:v>
                </c:pt>
                <c:pt idx="25670">
                  <c:v>1.58</c:v>
                </c:pt>
                <c:pt idx="25671">
                  <c:v>0.74</c:v>
                </c:pt>
                <c:pt idx="25672">
                  <c:v>-0.1</c:v>
                </c:pt>
                <c:pt idx="25673">
                  <c:v>-0.7</c:v>
                </c:pt>
                <c:pt idx="25674">
                  <c:v>-1.18</c:v>
                </c:pt>
                <c:pt idx="25675">
                  <c:v>-1.5</c:v>
                </c:pt>
                <c:pt idx="25676">
                  <c:v>-1.74</c:v>
                </c:pt>
                <c:pt idx="25677">
                  <c:v>-1.82</c:v>
                </c:pt>
                <c:pt idx="25678">
                  <c:v>-1.78</c:v>
                </c:pt>
                <c:pt idx="25679">
                  <c:v>-1.66</c:v>
                </c:pt>
                <c:pt idx="25680">
                  <c:v>-1.46</c:v>
                </c:pt>
                <c:pt idx="25681">
                  <c:v>-1.22</c:v>
                </c:pt>
                <c:pt idx="25682">
                  <c:v>-1.02</c:v>
                </c:pt>
                <c:pt idx="25683">
                  <c:v>-0.82</c:v>
                </c:pt>
                <c:pt idx="25684">
                  <c:v>-0.74</c:v>
                </c:pt>
                <c:pt idx="25685">
                  <c:v>-0.66</c:v>
                </c:pt>
                <c:pt idx="25686">
                  <c:v>-0.62</c:v>
                </c:pt>
                <c:pt idx="25687">
                  <c:v>-0.66</c:v>
                </c:pt>
                <c:pt idx="25688">
                  <c:v>-0.66</c:v>
                </c:pt>
                <c:pt idx="25689">
                  <c:v>-0.66</c:v>
                </c:pt>
                <c:pt idx="25690">
                  <c:v>-0.62</c:v>
                </c:pt>
                <c:pt idx="25691">
                  <c:v>-0.57999999999999996</c:v>
                </c:pt>
                <c:pt idx="25692">
                  <c:v>-0.54</c:v>
                </c:pt>
                <c:pt idx="25693">
                  <c:v>-0.46</c:v>
                </c:pt>
                <c:pt idx="25694">
                  <c:v>-0.42</c:v>
                </c:pt>
                <c:pt idx="25695">
                  <c:v>-0.34</c:v>
                </c:pt>
                <c:pt idx="25696">
                  <c:v>-0.3</c:v>
                </c:pt>
                <c:pt idx="25697">
                  <c:v>-0.22</c:v>
                </c:pt>
                <c:pt idx="25698">
                  <c:v>-0.26</c:v>
                </c:pt>
                <c:pt idx="25699">
                  <c:v>-0.22</c:v>
                </c:pt>
                <c:pt idx="25700">
                  <c:v>-0.18</c:v>
                </c:pt>
                <c:pt idx="25701">
                  <c:v>-0.18</c:v>
                </c:pt>
                <c:pt idx="25702">
                  <c:v>-0.14000000000000001</c:v>
                </c:pt>
                <c:pt idx="25703">
                  <c:v>-0.02</c:v>
                </c:pt>
                <c:pt idx="25704">
                  <c:v>0.1</c:v>
                </c:pt>
                <c:pt idx="25705">
                  <c:v>0.1</c:v>
                </c:pt>
                <c:pt idx="25706">
                  <c:v>0.18</c:v>
                </c:pt>
                <c:pt idx="25707">
                  <c:v>0.3</c:v>
                </c:pt>
                <c:pt idx="25708">
                  <c:v>0.3</c:v>
                </c:pt>
                <c:pt idx="25709">
                  <c:v>0.38</c:v>
                </c:pt>
                <c:pt idx="25710">
                  <c:v>0.34</c:v>
                </c:pt>
                <c:pt idx="25711">
                  <c:v>0.26</c:v>
                </c:pt>
                <c:pt idx="25712">
                  <c:v>0.14000000000000001</c:v>
                </c:pt>
                <c:pt idx="25713">
                  <c:v>-0.06</c:v>
                </c:pt>
                <c:pt idx="25714">
                  <c:v>-0.34</c:v>
                </c:pt>
                <c:pt idx="25715">
                  <c:v>-0.62</c:v>
                </c:pt>
                <c:pt idx="25716">
                  <c:v>-0.86</c:v>
                </c:pt>
                <c:pt idx="25717">
                  <c:v>-1.06</c:v>
                </c:pt>
                <c:pt idx="25718">
                  <c:v>-1.26</c:v>
                </c:pt>
                <c:pt idx="25719">
                  <c:v>-1.5</c:v>
                </c:pt>
                <c:pt idx="25720">
                  <c:v>-1.58</c:v>
                </c:pt>
                <c:pt idx="25721">
                  <c:v>-1.62</c:v>
                </c:pt>
                <c:pt idx="25722">
                  <c:v>-1.62</c:v>
                </c:pt>
                <c:pt idx="25723">
                  <c:v>-1.58</c:v>
                </c:pt>
                <c:pt idx="25724">
                  <c:v>-1.46</c:v>
                </c:pt>
                <c:pt idx="25725">
                  <c:v>-1.22</c:v>
                </c:pt>
                <c:pt idx="25726">
                  <c:v>-0.94</c:v>
                </c:pt>
                <c:pt idx="25727">
                  <c:v>-0.74</c:v>
                </c:pt>
                <c:pt idx="25728">
                  <c:v>-0.5</c:v>
                </c:pt>
                <c:pt idx="25729">
                  <c:v>-0.38</c:v>
                </c:pt>
                <c:pt idx="25730">
                  <c:v>-0.26</c:v>
                </c:pt>
                <c:pt idx="25731">
                  <c:v>-0.14000000000000001</c:v>
                </c:pt>
                <c:pt idx="25732">
                  <c:v>-0.1</c:v>
                </c:pt>
                <c:pt idx="25733">
                  <c:v>-0.02</c:v>
                </c:pt>
                <c:pt idx="25734">
                  <c:v>-0.02</c:v>
                </c:pt>
                <c:pt idx="25735">
                  <c:v>-0.06</c:v>
                </c:pt>
                <c:pt idx="25736">
                  <c:v>-0.1</c:v>
                </c:pt>
                <c:pt idx="25737">
                  <c:v>-0.18</c:v>
                </c:pt>
                <c:pt idx="25738">
                  <c:v>-0.18</c:v>
                </c:pt>
                <c:pt idx="25739">
                  <c:v>-0.14000000000000001</c:v>
                </c:pt>
                <c:pt idx="25740">
                  <c:v>-0.06</c:v>
                </c:pt>
                <c:pt idx="25741">
                  <c:v>-0.02</c:v>
                </c:pt>
                <c:pt idx="25742">
                  <c:v>0.06</c:v>
                </c:pt>
                <c:pt idx="25743">
                  <c:v>0.14000000000000001</c:v>
                </c:pt>
                <c:pt idx="25744">
                  <c:v>0.18</c:v>
                </c:pt>
                <c:pt idx="25745">
                  <c:v>0.26</c:v>
                </c:pt>
                <c:pt idx="25746">
                  <c:v>0.3</c:v>
                </c:pt>
                <c:pt idx="25747">
                  <c:v>0.5</c:v>
                </c:pt>
                <c:pt idx="25748">
                  <c:v>0.82</c:v>
                </c:pt>
                <c:pt idx="25749">
                  <c:v>1.3</c:v>
                </c:pt>
                <c:pt idx="25750">
                  <c:v>1.82</c:v>
                </c:pt>
                <c:pt idx="25751">
                  <c:v>2.42</c:v>
                </c:pt>
                <c:pt idx="25752">
                  <c:v>2.94</c:v>
                </c:pt>
                <c:pt idx="25753">
                  <c:v>3.34</c:v>
                </c:pt>
                <c:pt idx="25754">
                  <c:v>3.62</c:v>
                </c:pt>
                <c:pt idx="25755">
                  <c:v>3.86</c:v>
                </c:pt>
                <c:pt idx="25756">
                  <c:v>4.0599999999999996</c:v>
                </c:pt>
                <c:pt idx="25757">
                  <c:v>4.0199999999999996</c:v>
                </c:pt>
                <c:pt idx="25758">
                  <c:v>3.7</c:v>
                </c:pt>
                <c:pt idx="25759">
                  <c:v>3.18</c:v>
                </c:pt>
                <c:pt idx="25760">
                  <c:v>2.42</c:v>
                </c:pt>
                <c:pt idx="25761">
                  <c:v>1.58</c:v>
                </c:pt>
                <c:pt idx="25762">
                  <c:v>0.7</c:v>
                </c:pt>
                <c:pt idx="25763">
                  <c:v>-0.1</c:v>
                </c:pt>
                <c:pt idx="25764">
                  <c:v>-0.74</c:v>
                </c:pt>
                <c:pt idx="25765">
                  <c:v>-1.26</c:v>
                </c:pt>
                <c:pt idx="25766">
                  <c:v>-1.7</c:v>
                </c:pt>
                <c:pt idx="25767">
                  <c:v>-1.94</c:v>
                </c:pt>
                <c:pt idx="25768">
                  <c:v>-2.02</c:v>
                </c:pt>
                <c:pt idx="25769">
                  <c:v>-1.94</c:v>
                </c:pt>
                <c:pt idx="25770">
                  <c:v>-1.82</c:v>
                </c:pt>
                <c:pt idx="25771">
                  <c:v>-1.54</c:v>
                </c:pt>
                <c:pt idx="25772">
                  <c:v>-1.34</c:v>
                </c:pt>
                <c:pt idx="25773">
                  <c:v>-1.18</c:v>
                </c:pt>
                <c:pt idx="25774">
                  <c:v>-0.98</c:v>
                </c:pt>
                <c:pt idx="25775">
                  <c:v>-0.86</c:v>
                </c:pt>
                <c:pt idx="25776">
                  <c:v>-0.74</c:v>
                </c:pt>
                <c:pt idx="25777">
                  <c:v>-0.66</c:v>
                </c:pt>
                <c:pt idx="25778">
                  <c:v>-0.57999999999999996</c:v>
                </c:pt>
                <c:pt idx="25779">
                  <c:v>-0.57999999999999996</c:v>
                </c:pt>
                <c:pt idx="25780">
                  <c:v>-0.54</c:v>
                </c:pt>
                <c:pt idx="25781">
                  <c:v>-0.5</c:v>
                </c:pt>
                <c:pt idx="25782">
                  <c:v>-0.46</c:v>
                </c:pt>
                <c:pt idx="25783">
                  <c:v>-0.46</c:v>
                </c:pt>
                <c:pt idx="25784">
                  <c:v>-0.42</c:v>
                </c:pt>
                <c:pt idx="25785">
                  <c:v>-0.34</c:v>
                </c:pt>
                <c:pt idx="25786">
                  <c:v>-0.34</c:v>
                </c:pt>
                <c:pt idx="25787">
                  <c:v>-0.26</c:v>
                </c:pt>
                <c:pt idx="25788">
                  <c:v>-0.22</c:v>
                </c:pt>
                <c:pt idx="25789">
                  <c:v>-0.14000000000000001</c:v>
                </c:pt>
                <c:pt idx="25790">
                  <c:v>-0.14000000000000001</c:v>
                </c:pt>
                <c:pt idx="25791">
                  <c:v>-0.06</c:v>
                </c:pt>
                <c:pt idx="25792">
                  <c:v>0.02</c:v>
                </c:pt>
                <c:pt idx="25793">
                  <c:v>0.18</c:v>
                </c:pt>
                <c:pt idx="25794">
                  <c:v>0.26</c:v>
                </c:pt>
                <c:pt idx="25795">
                  <c:v>0.3</c:v>
                </c:pt>
                <c:pt idx="25796">
                  <c:v>0.34</c:v>
                </c:pt>
                <c:pt idx="25797">
                  <c:v>0.42</c:v>
                </c:pt>
                <c:pt idx="25798">
                  <c:v>0.42</c:v>
                </c:pt>
                <c:pt idx="25799">
                  <c:v>0.5</c:v>
                </c:pt>
                <c:pt idx="25800">
                  <c:v>0.5</c:v>
                </c:pt>
                <c:pt idx="25801">
                  <c:v>0.5</c:v>
                </c:pt>
                <c:pt idx="25802">
                  <c:v>0.46</c:v>
                </c:pt>
                <c:pt idx="25803">
                  <c:v>0.3</c:v>
                </c:pt>
                <c:pt idx="25804">
                  <c:v>0.1</c:v>
                </c:pt>
                <c:pt idx="25805">
                  <c:v>-0.26</c:v>
                </c:pt>
                <c:pt idx="25806">
                  <c:v>-0.54</c:v>
                </c:pt>
                <c:pt idx="25807">
                  <c:v>-0.74</c:v>
                </c:pt>
                <c:pt idx="25808">
                  <c:v>-0.98</c:v>
                </c:pt>
                <c:pt idx="25809">
                  <c:v>-1.22</c:v>
                </c:pt>
                <c:pt idx="25810">
                  <c:v>-1.42</c:v>
                </c:pt>
                <c:pt idx="25811">
                  <c:v>-1.62</c:v>
                </c:pt>
                <c:pt idx="25812">
                  <c:v>-1.74</c:v>
                </c:pt>
                <c:pt idx="25813">
                  <c:v>-1.74</c:v>
                </c:pt>
                <c:pt idx="25814">
                  <c:v>-1.66</c:v>
                </c:pt>
                <c:pt idx="25815">
                  <c:v>-1.5</c:v>
                </c:pt>
                <c:pt idx="25816">
                  <c:v>-1.34</c:v>
                </c:pt>
                <c:pt idx="25817">
                  <c:v>-1.02</c:v>
                </c:pt>
                <c:pt idx="25818">
                  <c:v>-0.78</c:v>
                </c:pt>
                <c:pt idx="25819">
                  <c:v>-0.54</c:v>
                </c:pt>
                <c:pt idx="25820">
                  <c:v>-0.38</c:v>
                </c:pt>
                <c:pt idx="25821">
                  <c:v>-0.22</c:v>
                </c:pt>
                <c:pt idx="25822">
                  <c:v>-0.14000000000000001</c:v>
                </c:pt>
                <c:pt idx="25823">
                  <c:v>0.02</c:v>
                </c:pt>
                <c:pt idx="25824">
                  <c:v>-0.02</c:v>
                </c:pt>
                <c:pt idx="25825">
                  <c:v>-0.02</c:v>
                </c:pt>
                <c:pt idx="25826">
                  <c:v>-0.02</c:v>
                </c:pt>
                <c:pt idx="25827">
                  <c:v>0.06</c:v>
                </c:pt>
                <c:pt idx="25828">
                  <c:v>0.06</c:v>
                </c:pt>
                <c:pt idx="25829">
                  <c:v>0.06</c:v>
                </c:pt>
                <c:pt idx="25830">
                  <c:v>0.06</c:v>
                </c:pt>
                <c:pt idx="25831">
                  <c:v>0.1</c:v>
                </c:pt>
                <c:pt idx="25832">
                  <c:v>0.18</c:v>
                </c:pt>
                <c:pt idx="25833">
                  <c:v>0.18</c:v>
                </c:pt>
                <c:pt idx="25834">
                  <c:v>0.22</c:v>
                </c:pt>
                <c:pt idx="25835">
                  <c:v>0.3</c:v>
                </c:pt>
                <c:pt idx="25836">
                  <c:v>0.3</c:v>
                </c:pt>
                <c:pt idx="25837">
                  <c:v>0.3</c:v>
                </c:pt>
                <c:pt idx="25838">
                  <c:v>0.26</c:v>
                </c:pt>
                <c:pt idx="25839">
                  <c:v>0.3</c:v>
                </c:pt>
                <c:pt idx="25840">
                  <c:v>0.26</c:v>
                </c:pt>
                <c:pt idx="25841">
                  <c:v>0.26</c:v>
                </c:pt>
                <c:pt idx="25842">
                  <c:v>0.26</c:v>
                </c:pt>
                <c:pt idx="25843">
                  <c:v>0.26</c:v>
                </c:pt>
                <c:pt idx="25844">
                  <c:v>0.3</c:v>
                </c:pt>
                <c:pt idx="25845">
                  <c:v>0.38</c:v>
                </c:pt>
                <c:pt idx="25846">
                  <c:v>0.38</c:v>
                </c:pt>
                <c:pt idx="25847">
                  <c:v>0.38</c:v>
                </c:pt>
                <c:pt idx="25848">
                  <c:v>0.5</c:v>
                </c:pt>
                <c:pt idx="25849">
                  <c:v>0.78</c:v>
                </c:pt>
                <c:pt idx="25850">
                  <c:v>1.1000000000000001</c:v>
                </c:pt>
                <c:pt idx="25851">
                  <c:v>1.42</c:v>
                </c:pt>
                <c:pt idx="25852">
                  <c:v>1.78</c:v>
                </c:pt>
                <c:pt idx="25853">
                  <c:v>2.2599999999999998</c:v>
                </c:pt>
                <c:pt idx="25854">
                  <c:v>2.74</c:v>
                </c:pt>
                <c:pt idx="25855">
                  <c:v>3.1</c:v>
                </c:pt>
                <c:pt idx="25856">
                  <c:v>3.22</c:v>
                </c:pt>
                <c:pt idx="25857">
                  <c:v>3.42</c:v>
                </c:pt>
                <c:pt idx="25858">
                  <c:v>3.38</c:v>
                </c:pt>
                <c:pt idx="25859">
                  <c:v>3.3</c:v>
                </c:pt>
                <c:pt idx="25860">
                  <c:v>2.94</c:v>
                </c:pt>
                <c:pt idx="25861">
                  <c:v>2.62</c:v>
                </c:pt>
                <c:pt idx="25862">
                  <c:v>2.02</c:v>
                </c:pt>
                <c:pt idx="25863">
                  <c:v>1.3</c:v>
                </c:pt>
                <c:pt idx="25864">
                  <c:v>0.5</c:v>
                </c:pt>
                <c:pt idx="25865">
                  <c:v>-0.14000000000000001</c:v>
                </c:pt>
                <c:pt idx="25866">
                  <c:v>-0.7</c:v>
                </c:pt>
                <c:pt idx="25867">
                  <c:v>-1.1399999999999999</c:v>
                </c:pt>
                <c:pt idx="25868">
                  <c:v>-1.34</c:v>
                </c:pt>
                <c:pt idx="25869">
                  <c:v>-1.5</c:v>
                </c:pt>
                <c:pt idx="25870">
                  <c:v>-1.5</c:v>
                </c:pt>
                <c:pt idx="25871">
                  <c:v>-1.46</c:v>
                </c:pt>
                <c:pt idx="25872">
                  <c:v>-1.34</c:v>
                </c:pt>
                <c:pt idx="25873">
                  <c:v>-1.22</c:v>
                </c:pt>
                <c:pt idx="25874">
                  <c:v>-1.1000000000000001</c:v>
                </c:pt>
                <c:pt idx="25875">
                  <c:v>-0.9</c:v>
                </c:pt>
                <c:pt idx="25876">
                  <c:v>-0.82</c:v>
                </c:pt>
                <c:pt idx="25877">
                  <c:v>-0.78</c:v>
                </c:pt>
                <c:pt idx="25878">
                  <c:v>-0.82</c:v>
                </c:pt>
                <c:pt idx="25879">
                  <c:v>-0.78</c:v>
                </c:pt>
                <c:pt idx="25880">
                  <c:v>-0.74</c:v>
                </c:pt>
                <c:pt idx="25881">
                  <c:v>-0.7</c:v>
                </c:pt>
                <c:pt idx="25882">
                  <c:v>-0.74</c:v>
                </c:pt>
                <c:pt idx="25883">
                  <c:v>-0.66</c:v>
                </c:pt>
                <c:pt idx="25884">
                  <c:v>-0.66</c:v>
                </c:pt>
                <c:pt idx="25885">
                  <c:v>-0.57999999999999996</c:v>
                </c:pt>
                <c:pt idx="25886">
                  <c:v>-0.5</c:v>
                </c:pt>
                <c:pt idx="25887">
                  <c:v>-0.38</c:v>
                </c:pt>
                <c:pt idx="25888">
                  <c:v>-0.38</c:v>
                </c:pt>
                <c:pt idx="25889">
                  <c:v>-0.38</c:v>
                </c:pt>
                <c:pt idx="25890">
                  <c:v>-0.46</c:v>
                </c:pt>
                <c:pt idx="25891">
                  <c:v>-0.42</c:v>
                </c:pt>
                <c:pt idx="25892">
                  <c:v>-0.34</c:v>
                </c:pt>
                <c:pt idx="25893">
                  <c:v>-0.26</c:v>
                </c:pt>
                <c:pt idx="25894">
                  <c:v>-0.3</c:v>
                </c:pt>
                <c:pt idx="25895">
                  <c:v>-0.22</c:v>
                </c:pt>
                <c:pt idx="25896">
                  <c:v>-0.18</c:v>
                </c:pt>
                <c:pt idx="25897">
                  <c:v>-0.02</c:v>
                </c:pt>
                <c:pt idx="25898">
                  <c:v>0.02</c:v>
                </c:pt>
                <c:pt idx="25899">
                  <c:v>0.02</c:v>
                </c:pt>
                <c:pt idx="25900">
                  <c:v>0.1</c:v>
                </c:pt>
                <c:pt idx="25901">
                  <c:v>0.14000000000000001</c:v>
                </c:pt>
                <c:pt idx="25902">
                  <c:v>0.18</c:v>
                </c:pt>
                <c:pt idx="25903">
                  <c:v>0.1</c:v>
                </c:pt>
                <c:pt idx="25904">
                  <c:v>0.06</c:v>
                </c:pt>
                <c:pt idx="25905">
                  <c:v>-0.06</c:v>
                </c:pt>
                <c:pt idx="25906">
                  <c:v>-0.22</c:v>
                </c:pt>
                <c:pt idx="25907">
                  <c:v>-0.46</c:v>
                </c:pt>
                <c:pt idx="25908">
                  <c:v>-0.7</c:v>
                </c:pt>
                <c:pt idx="25909">
                  <c:v>-0.86</c:v>
                </c:pt>
                <c:pt idx="25910">
                  <c:v>-1.02</c:v>
                </c:pt>
                <c:pt idx="25911">
                  <c:v>-1.22</c:v>
                </c:pt>
                <c:pt idx="25912">
                  <c:v>-1.38</c:v>
                </c:pt>
                <c:pt idx="25913">
                  <c:v>-1.38</c:v>
                </c:pt>
                <c:pt idx="25914">
                  <c:v>-1.38</c:v>
                </c:pt>
                <c:pt idx="25915">
                  <c:v>-1.42</c:v>
                </c:pt>
                <c:pt idx="25916">
                  <c:v>-1.38</c:v>
                </c:pt>
                <c:pt idx="25917">
                  <c:v>-1.18</c:v>
                </c:pt>
                <c:pt idx="25918">
                  <c:v>-0.98</c:v>
                </c:pt>
                <c:pt idx="25919">
                  <c:v>-0.78</c:v>
                </c:pt>
                <c:pt idx="25920">
                  <c:v>-0.62</c:v>
                </c:pt>
                <c:pt idx="25921">
                  <c:v>-0.5</c:v>
                </c:pt>
                <c:pt idx="25922">
                  <c:v>-0.34</c:v>
                </c:pt>
                <c:pt idx="25923">
                  <c:v>-0.22</c:v>
                </c:pt>
                <c:pt idx="25924">
                  <c:v>-0.18</c:v>
                </c:pt>
                <c:pt idx="25925">
                  <c:v>-0.06</c:v>
                </c:pt>
                <c:pt idx="25926">
                  <c:v>-0.14000000000000001</c:v>
                </c:pt>
                <c:pt idx="25927">
                  <c:v>-0.02</c:v>
                </c:pt>
                <c:pt idx="25928">
                  <c:v>-0.06</c:v>
                </c:pt>
                <c:pt idx="25929">
                  <c:v>-0.06</c:v>
                </c:pt>
                <c:pt idx="25930">
                  <c:v>-0.1</c:v>
                </c:pt>
                <c:pt idx="25931">
                  <c:v>-0.06</c:v>
                </c:pt>
                <c:pt idx="25932">
                  <c:v>-0.06</c:v>
                </c:pt>
                <c:pt idx="25933">
                  <c:v>0.06</c:v>
                </c:pt>
                <c:pt idx="25934">
                  <c:v>0.14000000000000001</c:v>
                </c:pt>
                <c:pt idx="25935">
                  <c:v>0.22</c:v>
                </c:pt>
                <c:pt idx="25936">
                  <c:v>0.5</c:v>
                </c:pt>
                <c:pt idx="25937">
                  <c:v>0.86</c:v>
                </c:pt>
                <c:pt idx="25938">
                  <c:v>1.34</c:v>
                </c:pt>
                <c:pt idx="25939">
                  <c:v>1.82</c:v>
                </c:pt>
                <c:pt idx="25940">
                  <c:v>2.2999999999999998</c:v>
                </c:pt>
                <c:pt idx="25941">
                  <c:v>2.82</c:v>
                </c:pt>
                <c:pt idx="25942">
                  <c:v>3.22</c:v>
                </c:pt>
                <c:pt idx="25943">
                  <c:v>3.66</c:v>
                </c:pt>
                <c:pt idx="25944">
                  <c:v>4.0599999999999996</c:v>
                </c:pt>
                <c:pt idx="25945">
                  <c:v>4.34</c:v>
                </c:pt>
                <c:pt idx="25946">
                  <c:v>4.3</c:v>
                </c:pt>
                <c:pt idx="25947">
                  <c:v>4.0599999999999996</c:v>
                </c:pt>
                <c:pt idx="25948">
                  <c:v>3.54</c:v>
                </c:pt>
                <c:pt idx="25949">
                  <c:v>2.78</c:v>
                </c:pt>
                <c:pt idx="25950">
                  <c:v>1.94</c:v>
                </c:pt>
                <c:pt idx="25951">
                  <c:v>1.06</c:v>
                </c:pt>
                <c:pt idx="25952">
                  <c:v>0.22</c:v>
                </c:pt>
                <c:pt idx="25953">
                  <c:v>-0.46</c:v>
                </c:pt>
                <c:pt idx="25954">
                  <c:v>-1.06</c:v>
                </c:pt>
                <c:pt idx="25955">
                  <c:v>-1.58</c:v>
                </c:pt>
                <c:pt idx="25956">
                  <c:v>-1.98</c:v>
                </c:pt>
                <c:pt idx="25957">
                  <c:v>-2.1800000000000002</c:v>
                </c:pt>
                <c:pt idx="25958">
                  <c:v>-2.1800000000000002</c:v>
                </c:pt>
                <c:pt idx="25959">
                  <c:v>-2.06</c:v>
                </c:pt>
                <c:pt idx="25960">
                  <c:v>-1.9</c:v>
                </c:pt>
                <c:pt idx="25961">
                  <c:v>-1.62</c:v>
                </c:pt>
                <c:pt idx="25962">
                  <c:v>-1.38</c:v>
                </c:pt>
                <c:pt idx="25963">
                  <c:v>-1.18</c:v>
                </c:pt>
                <c:pt idx="25964">
                  <c:v>-1.02</c:v>
                </c:pt>
                <c:pt idx="25965">
                  <c:v>-0.94</c:v>
                </c:pt>
                <c:pt idx="25966">
                  <c:v>-0.86</c:v>
                </c:pt>
                <c:pt idx="25967">
                  <c:v>-0.82</c:v>
                </c:pt>
                <c:pt idx="25968">
                  <c:v>-0.7</c:v>
                </c:pt>
                <c:pt idx="25969">
                  <c:v>-0.57999999999999996</c:v>
                </c:pt>
                <c:pt idx="25970">
                  <c:v>-0.54</c:v>
                </c:pt>
                <c:pt idx="25971">
                  <c:v>-0.5</c:v>
                </c:pt>
                <c:pt idx="25972">
                  <c:v>-0.34</c:v>
                </c:pt>
                <c:pt idx="25973">
                  <c:v>-0.26</c:v>
                </c:pt>
                <c:pt idx="25974">
                  <c:v>-0.22</c:v>
                </c:pt>
                <c:pt idx="25975">
                  <c:v>-0.14000000000000001</c:v>
                </c:pt>
                <c:pt idx="25976">
                  <c:v>-0.1</c:v>
                </c:pt>
                <c:pt idx="25977">
                  <c:v>-0.1</c:v>
                </c:pt>
                <c:pt idx="25978">
                  <c:v>-0.14000000000000001</c:v>
                </c:pt>
                <c:pt idx="25979">
                  <c:v>-0.1</c:v>
                </c:pt>
                <c:pt idx="25980">
                  <c:v>-0.1</c:v>
                </c:pt>
                <c:pt idx="25981">
                  <c:v>-0.06</c:v>
                </c:pt>
                <c:pt idx="25982">
                  <c:v>0.02</c:v>
                </c:pt>
                <c:pt idx="25983">
                  <c:v>0.14000000000000001</c:v>
                </c:pt>
                <c:pt idx="25984">
                  <c:v>0.18</c:v>
                </c:pt>
                <c:pt idx="25985">
                  <c:v>0.3</c:v>
                </c:pt>
                <c:pt idx="25986">
                  <c:v>0.42</c:v>
                </c:pt>
                <c:pt idx="25987">
                  <c:v>0.5</c:v>
                </c:pt>
                <c:pt idx="25988">
                  <c:v>0.62</c:v>
                </c:pt>
                <c:pt idx="25989">
                  <c:v>0.66</c:v>
                </c:pt>
                <c:pt idx="25990">
                  <c:v>0.66</c:v>
                </c:pt>
                <c:pt idx="25991">
                  <c:v>0.54</c:v>
                </c:pt>
                <c:pt idx="25992">
                  <c:v>0.38</c:v>
                </c:pt>
                <c:pt idx="25993">
                  <c:v>0.06</c:v>
                </c:pt>
                <c:pt idx="25994">
                  <c:v>-0.22</c:v>
                </c:pt>
                <c:pt idx="25995">
                  <c:v>-0.38</c:v>
                </c:pt>
                <c:pt idx="25996">
                  <c:v>-0.62</c:v>
                </c:pt>
                <c:pt idx="25997">
                  <c:v>-0.86</c:v>
                </c:pt>
                <c:pt idx="25998">
                  <c:v>-1.1399999999999999</c:v>
                </c:pt>
                <c:pt idx="25999">
                  <c:v>-1.42</c:v>
                </c:pt>
                <c:pt idx="26000">
                  <c:v>-1.58</c:v>
                </c:pt>
                <c:pt idx="26001">
                  <c:v>-1.78</c:v>
                </c:pt>
                <c:pt idx="26002">
                  <c:v>-1.74</c:v>
                </c:pt>
                <c:pt idx="26003">
                  <c:v>-1.66</c:v>
                </c:pt>
                <c:pt idx="26004">
                  <c:v>-1.58</c:v>
                </c:pt>
                <c:pt idx="26005">
                  <c:v>-1.42</c:v>
                </c:pt>
                <c:pt idx="26006">
                  <c:v>-1.18</c:v>
                </c:pt>
                <c:pt idx="26007">
                  <c:v>-0.94</c:v>
                </c:pt>
                <c:pt idx="26008">
                  <c:v>-0.74</c:v>
                </c:pt>
                <c:pt idx="26009">
                  <c:v>-0.42</c:v>
                </c:pt>
                <c:pt idx="26010">
                  <c:v>-0.3</c:v>
                </c:pt>
                <c:pt idx="26011">
                  <c:v>-0.18</c:v>
                </c:pt>
                <c:pt idx="26012">
                  <c:v>-0.1</c:v>
                </c:pt>
                <c:pt idx="26013">
                  <c:v>0.02</c:v>
                </c:pt>
                <c:pt idx="26014">
                  <c:v>0.06</c:v>
                </c:pt>
                <c:pt idx="26015">
                  <c:v>0.02</c:v>
                </c:pt>
                <c:pt idx="26016">
                  <c:v>-0.02</c:v>
                </c:pt>
                <c:pt idx="26017">
                  <c:v>-0.02</c:v>
                </c:pt>
                <c:pt idx="26018">
                  <c:v>-0.02</c:v>
                </c:pt>
                <c:pt idx="26019">
                  <c:v>0.06</c:v>
                </c:pt>
                <c:pt idx="26020">
                  <c:v>0.06</c:v>
                </c:pt>
                <c:pt idx="26021">
                  <c:v>0.1</c:v>
                </c:pt>
                <c:pt idx="26022">
                  <c:v>0.14000000000000001</c:v>
                </c:pt>
                <c:pt idx="26023">
                  <c:v>0.26</c:v>
                </c:pt>
                <c:pt idx="26024">
                  <c:v>0.26</c:v>
                </c:pt>
                <c:pt idx="26025">
                  <c:v>0.3</c:v>
                </c:pt>
                <c:pt idx="26026">
                  <c:v>0.3</c:v>
                </c:pt>
                <c:pt idx="26027">
                  <c:v>0.3</c:v>
                </c:pt>
                <c:pt idx="26028">
                  <c:v>0.26</c:v>
                </c:pt>
                <c:pt idx="26029">
                  <c:v>0.3</c:v>
                </c:pt>
                <c:pt idx="26030">
                  <c:v>0.22</c:v>
                </c:pt>
                <c:pt idx="26031">
                  <c:v>0.22</c:v>
                </c:pt>
                <c:pt idx="26032">
                  <c:v>0.3</c:v>
                </c:pt>
                <c:pt idx="26033">
                  <c:v>0.42</c:v>
                </c:pt>
                <c:pt idx="26034">
                  <c:v>0.57999999999999996</c:v>
                </c:pt>
                <c:pt idx="26035">
                  <c:v>0.9</c:v>
                </c:pt>
                <c:pt idx="26036">
                  <c:v>1.34</c:v>
                </c:pt>
                <c:pt idx="26037">
                  <c:v>1.78</c:v>
                </c:pt>
                <c:pt idx="26038">
                  <c:v>2.1800000000000002</c:v>
                </c:pt>
                <c:pt idx="26039">
                  <c:v>2.54</c:v>
                </c:pt>
                <c:pt idx="26040">
                  <c:v>2.82</c:v>
                </c:pt>
                <c:pt idx="26041">
                  <c:v>3.1</c:v>
                </c:pt>
                <c:pt idx="26042">
                  <c:v>3.3</c:v>
                </c:pt>
                <c:pt idx="26043">
                  <c:v>3.42</c:v>
                </c:pt>
                <c:pt idx="26044">
                  <c:v>3.38</c:v>
                </c:pt>
                <c:pt idx="26045">
                  <c:v>3.22</c:v>
                </c:pt>
                <c:pt idx="26046">
                  <c:v>2.82</c:v>
                </c:pt>
                <c:pt idx="26047">
                  <c:v>2.34</c:v>
                </c:pt>
                <c:pt idx="26048">
                  <c:v>1.7</c:v>
                </c:pt>
                <c:pt idx="26049">
                  <c:v>0.98</c:v>
                </c:pt>
                <c:pt idx="26050">
                  <c:v>0.26</c:v>
                </c:pt>
                <c:pt idx="26051">
                  <c:v>-0.26</c:v>
                </c:pt>
                <c:pt idx="26052">
                  <c:v>-0.74</c:v>
                </c:pt>
                <c:pt idx="26053">
                  <c:v>-1.02</c:v>
                </c:pt>
                <c:pt idx="26054">
                  <c:v>-1.26</c:v>
                </c:pt>
                <c:pt idx="26055">
                  <c:v>-1.42</c:v>
                </c:pt>
                <c:pt idx="26056">
                  <c:v>-1.54</c:v>
                </c:pt>
                <c:pt idx="26057">
                  <c:v>-1.5</c:v>
                </c:pt>
                <c:pt idx="26058">
                  <c:v>-1.42</c:v>
                </c:pt>
                <c:pt idx="26059">
                  <c:v>-1.22</c:v>
                </c:pt>
                <c:pt idx="26060">
                  <c:v>-1.02</c:v>
                </c:pt>
                <c:pt idx="26061">
                  <c:v>-0.86</c:v>
                </c:pt>
                <c:pt idx="26062">
                  <c:v>-0.74</c:v>
                </c:pt>
                <c:pt idx="26063">
                  <c:v>-0.66</c:v>
                </c:pt>
                <c:pt idx="26064">
                  <c:v>-0.7</c:v>
                </c:pt>
                <c:pt idx="26065">
                  <c:v>-0.74</c:v>
                </c:pt>
                <c:pt idx="26066">
                  <c:v>-0.74</c:v>
                </c:pt>
                <c:pt idx="26067">
                  <c:v>-0.7</c:v>
                </c:pt>
                <c:pt idx="26068">
                  <c:v>-0.62</c:v>
                </c:pt>
                <c:pt idx="26069">
                  <c:v>-0.62</c:v>
                </c:pt>
                <c:pt idx="26070">
                  <c:v>-0.62</c:v>
                </c:pt>
                <c:pt idx="26071">
                  <c:v>-0.5</c:v>
                </c:pt>
                <c:pt idx="26072">
                  <c:v>-0.46</c:v>
                </c:pt>
                <c:pt idx="26073">
                  <c:v>-0.34</c:v>
                </c:pt>
                <c:pt idx="26074">
                  <c:v>-0.26</c:v>
                </c:pt>
                <c:pt idx="26075">
                  <c:v>-0.26</c:v>
                </c:pt>
                <c:pt idx="26076">
                  <c:v>-0.26</c:v>
                </c:pt>
                <c:pt idx="26077">
                  <c:v>-0.26</c:v>
                </c:pt>
                <c:pt idx="26078">
                  <c:v>-0.22</c:v>
                </c:pt>
                <c:pt idx="26079">
                  <c:v>-0.14000000000000001</c:v>
                </c:pt>
                <c:pt idx="26080">
                  <c:v>-0.18</c:v>
                </c:pt>
                <c:pt idx="26081">
                  <c:v>-0.14000000000000001</c:v>
                </c:pt>
                <c:pt idx="26082">
                  <c:v>-0.1</c:v>
                </c:pt>
                <c:pt idx="26083">
                  <c:v>-0.06</c:v>
                </c:pt>
                <c:pt idx="26084">
                  <c:v>-0.02</c:v>
                </c:pt>
                <c:pt idx="26085">
                  <c:v>0.14000000000000001</c:v>
                </c:pt>
                <c:pt idx="26086">
                  <c:v>0.26</c:v>
                </c:pt>
                <c:pt idx="26087">
                  <c:v>0.34</c:v>
                </c:pt>
                <c:pt idx="26088">
                  <c:v>0.22</c:v>
                </c:pt>
                <c:pt idx="26089">
                  <c:v>0.18</c:v>
                </c:pt>
                <c:pt idx="26090">
                  <c:v>0.02</c:v>
                </c:pt>
                <c:pt idx="26091">
                  <c:v>-0.14000000000000001</c:v>
                </c:pt>
                <c:pt idx="26092">
                  <c:v>-0.42</c:v>
                </c:pt>
                <c:pt idx="26093">
                  <c:v>-0.66</c:v>
                </c:pt>
                <c:pt idx="26094">
                  <c:v>-0.86</c:v>
                </c:pt>
                <c:pt idx="26095">
                  <c:v>-0.98</c:v>
                </c:pt>
                <c:pt idx="26096">
                  <c:v>-1.18</c:v>
                </c:pt>
                <c:pt idx="26097">
                  <c:v>-1.26</c:v>
                </c:pt>
                <c:pt idx="26098">
                  <c:v>-1.38</c:v>
                </c:pt>
                <c:pt idx="26099">
                  <c:v>-1.46</c:v>
                </c:pt>
                <c:pt idx="26100">
                  <c:v>-1.5</c:v>
                </c:pt>
                <c:pt idx="26101">
                  <c:v>-1.46</c:v>
                </c:pt>
                <c:pt idx="26102">
                  <c:v>-1.34</c:v>
                </c:pt>
                <c:pt idx="26103">
                  <c:v>-1.18</c:v>
                </c:pt>
                <c:pt idx="26104">
                  <c:v>-1.02</c:v>
                </c:pt>
                <c:pt idx="26105">
                  <c:v>-0.74</c:v>
                </c:pt>
                <c:pt idx="26106">
                  <c:v>-0.57999999999999996</c:v>
                </c:pt>
                <c:pt idx="26107">
                  <c:v>-0.46</c:v>
                </c:pt>
                <c:pt idx="26108">
                  <c:v>-0.34</c:v>
                </c:pt>
                <c:pt idx="26109">
                  <c:v>-0.22</c:v>
                </c:pt>
                <c:pt idx="26110">
                  <c:v>-0.1</c:v>
                </c:pt>
                <c:pt idx="26111">
                  <c:v>-0.02</c:v>
                </c:pt>
                <c:pt idx="26112">
                  <c:v>-0.06</c:v>
                </c:pt>
                <c:pt idx="26113">
                  <c:v>-0.02</c:v>
                </c:pt>
                <c:pt idx="26114">
                  <c:v>0.02</c:v>
                </c:pt>
                <c:pt idx="26115">
                  <c:v>0.02</c:v>
                </c:pt>
                <c:pt idx="26116">
                  <c:v>0.02</c:v>
                </c:pt>
                <c:pt idx="26117">
                  <c:v>0.02</c:v>
                </c:pt>
                <c:pt idx="26118">
                  <c:v>0.02</c:v>
                </c:pt>
                <c:pt idx="26119">
                  <c:v>0.06</c:v>
                </c:pt>
                <c:pt idx="26120">
                  <c:v>0.1</c:v>
                </c:pt>
                <c:pt idx="26121">
                  <c:v>0.18</c:v>
                </c:pt>
                <c:pt idx="26122">
                  <c:v>0.18</c:v>
                </c:pt>
                <c:pt idx="26123">
                  <c:v>0.22</c:v>
                </c:pt>
                <c:pt idx="26124">
                  <c:v>0.3</c:v>
                </c:pt>
                <c:pt idx="26125">
                  <c:v>0.34</c:v>
                </c:pt>
                <c:pt idx="26126">
                  <c:v>0.38</c:v>
                </c:pt>
                <c:pt idx="26127">
                  <c:v>0.57999999999999996</c:v>
                </c:pt>
                <c:pt idx="26128">
                  <c:v>0.9</c:v>
                </c:pt>
                <c:pt idx="26129">
                  <c:v>1.3</c:v>
                </c:pt>
                <c:pt idx="26130">
                  <c:v>1.7</c:v>
                </c:pt>
                <c:pt idx="26131">
                  <c:v>2.02</c:v>
                </c:pt>
                <c:pt idx="26132">
                  <c:v>2.34</c:v>
                </c:pt>
                <c:pt idx="26133">
                  <c:v>2.66</c:v>
                </c:pt>
                <c:pt idx="26134">
                  <c:v>2.98</c:v>
                </c:pt>
                <c:pt idx="26135">
                  <c:v>3.22</c:v>
                </c:pt>
                <c:pt idx="26136">
                  <c:v>3.42</c:v>
                </c:pt>
                <c:pt idx="26137">
                  <c:v>3.5</c:v>
                </c:pt>
                <c:pt idx="26138">
                  <c:v>3.3</c:v>
                </c:pt>
                <c:pt idx="26139">
                  <c:v>2.98</c:v>
                </c:pt>
                <c:pt idx="26140">
                  <c:v>2.58</c:v>
                </c:pt>
                <c:pt idx="26141">
                  <c:v>2.1800000000000002</c:v>
                </c:pt>
                <c:pt idx="26142">
                  <c:v>1.86</c:v>
                </c:pt>
                <c:pt idx="26143">
                  <c:v>1.38</c:v>
                </c:pt>
                <c:pt idx="26144">
                  <c:v>0.62</c:v>
                </c:pt>
                <c:pt idx="26145">
                  <c:v>-0.06</c:v>
                </c:pt>
                <c:pt idx="26146">
                  <c:v>-0.57999999999999996</c:v>
                </c:pt>
                <c:pt idx="26147">
                  <c:v>-0.9</c:v>
                </c:pt>
                <c:pt idx="26148">
                  <c:v>-1.1399999999999999</c:v>
                </c:pt>
                <c:pt idx="26149">
                  <c:v>-1.34</c:v>
                </c:pt>
                <c:pt idx="26150">
                  <c:v>-1.46</c:v>
                </c:pt>
                <c:pt idx="26151">
                  <c:v>-1.54</c:v>
                </c:pt>
                <c:pt idx="26152">
                  <c:v>-1.7</c:v>
                </c:pt>
                <c:pt idx="26153">
                  <c:v>-1.7</c:v>
                </c:pt>
                <c:pt idx="26154">
                  <c:v>-1.5</c:v>
                </c:pt>
                <c:pt idx="26155">
                  <c:v>-1.18</c:v>
                </c:pt>
                <c:pt idx="26156">
                  <c:v>-0.94</c:v>
                </c:pt>
                <c:pt idx="26157">
                  <c:v>-0.78</c:v>
                </c:pt>
                <c:pt idx="26158">
                  <c:v>-0.7</c:v>
                </c:pt>
                <c:pt idx="26159">
                  <c:v>-0.66</c:v>
                </c:pt>
                <c:pt idx="26160">
                  <c:v>-0.57999999999999996</c:v>
                </c:pt>
                <c:pt idx="26161">
                  <c:v>-0.5</c:v>
                </c:pt>
                <c:pt idx="26162">
                  <c:v>-0.5</c:v>
                </c:pt>
                <c:pt idx="26163">
                  <c:v>-0.5</c:v>
                </c:pt>
                <c:pt idx="26164">
                  <c:v>-0.57999999999999996</c:v>
                </c:pt>
                <c:pt idx="26165">
                  <c:v>-0.57999999999999996</c:v>
                </c:pt>
                <c:pt idx="26166">
                  <c:v>-0.57999999999999996</c:v>
                </c:pt>
                <c:pt idx="26167">
                  <c:v>-0.54</c:v>
                </c:pt>
                <c:pt idx="26168">
                  <c:v>-0.46</c:v>
                </c:pt>
                <c:pt idx="26169">
                  <c:v>-0.38</c:v>
                </c:pt>
                <c:pt idx="26170">
                  <c:v>-0.34</c:v>
                </c:pt>
                <c:pt idx="26171">
                  <c:v>-0.26</c:v>
                </c:pt>
                <c:pt idx="26172">
                  <c:v>-0.18</c:v>
                </c:pt>
                <c:pt idx="26173">
                  <c:v>-0.02</c:v>
                </c:pt>
                <c:pt idx="26174">
                  <c:v>0.02</c:v>
                </c:pt>
                <c:pt idx="26175">
                  <c:v>0.06</c:v>
                </c:pt>
                <c:pt idx="26176">
                  <c:v>0.06</c:v>
                </c:pt>
                <c:pt idx="26177">
                  <c:v>0.1</c:v>
                </c:pt>
                <c:pt idx="26178">
                  <c:v>0.14000000000000001</c:v>
                </c:pt>
                <c:pt idx="26179">
                  <c:v>0.22</c:v>
                </c:pt>
                <c:pt idx="26180">
                  <c:v>0.22</c:v>
                </c:pt>
                <c:pt idx="26181">
                  <c:v>0.3</c:v>
                </c:pt>
                <c:pt idx="26182">
                  <c:v>0.18</c:v>
                </c:pt>
                <c:pt idx="26183">
                  <c:v>0.1</c:v>
                </c:pt>
                <c:pt idx="26184">
                  <c:v>-0.02</c:v>
                </c:pt>
                <c:pt idx="26185">
                  <c:v>-0.1</c:v>
                </c:pt>
                <c:pt idx="26186">
                  <c:v>-0.3</c:v>
                </c:pt>
                <c:pt idx="26187">
                  <c:v>-0.54</c:v>
                </c:pt>
                <c:pt idx="26188">
                  <c:v>-0.74</c:v>
                </c:pt>
                <c:pt idx="26189">
                  <c:v>-0.94</c:v>
                </c:pt>
                <c:pt idx="26190">
                  <c:v>-1.1399999999999999</c:v>
                </c:pt>
                <c:pt idx="26191">
                  <c:v>-1.26</c:v>
                </c:pt>
                <c:pt idx="26192">
                  <c:v>-1.42</c:v>
                </c:pt>
                <c:pt idx="26193">
                  <c:v>-1.46</c:v>
                </c:pt>
                <c:pt idx="26194">
                  <c:v>-1.46</c:v>
                </c:pt>
                <c:pt idx="26195">
                  <c:v>-1.42</c:v>
                </c:pt>
                <c:pt idx="26196">
                  <c:v>-1.34</c:v>
                </c:pt>
                <c:pt idx="26197">
                  <c:v>-1.26</c:v>
                </c:pt>
                <c:pt idx="26198">
                  <c:v>-1.1000000000000001</c:v>
                </c:pt>
                <c:pt idx="26199">
                  <c:v>-0.9</c:v>
                </c:pt>
                <c:pt idx="26200">
                  <c:v>-0.66</c:v>
                </c:pt>
                <c:pt idx="26201">
                  <c:v>-0.57999999999999996</c:v>
                </c:pt>
                <c:pt idx="26202">
                  <c:v>-0.42</c:v>
                </c:pt>
                <c:pt idx="26203">
                  <c:v>-0.34</c:v>
                </c:pt>
                <c:pt idx="26204">
                  <c:v>-0.34</c:v>
                </c:pt>
                <c:pt idx="26205">
                  <c:v>-0.22</c:v>
                </c:pt>
                <c:pt idx="26206">
                  <c:v>-0.1</c:v>
                </c:pt>
                <c:pt idx="26207">
                  <c:v>0.02</c:v>
                </c:pt>
                <c:pt idx="26208">
                  <c:v>-0.06</c:v>
                </c:pt>
                <c:pt idx="26209">
                  <c:v>-0.02</c:v>
                </c:pt>
                <c:pt idx="26210">
                  <c:v>-0.06</c:v>
                </c:pt>
                <c:pt idx="26211">
                  <c:v>-0.06</c:v>
                </c:pt>
                <c:pt idx="26212">
                  <c:v>0.02</c:v>
                </c:pt>
                <c:pt idx="26213">
                  <c:v>0.02</c:v>
                </c:pt>
                <c:pt idx="26214">
                  <c:v>-0.02</c:v>
                </c:pt>
                <c:pt idx="26215">
                  <c:v>0.06</c:v>
                </c:pt>
                <c:pt idx="26216">
                  <c:v>0.06</c:v>
                </c:pt>
                <c:pt idx="26217">
                  <c:v>0.14000000000000001</c:v>
                </c:pt>
                <c:pt idx="26218">
                  <c:v>0.18</c:v>
                </c:pt>
                <c:pt idx="26219">
                  <c:v>0.22</c:v>
                </c:pt>
                <c:pt idx="26220">
                  <c:v>0.42</c:v>
                </c:pt>
                <c:pt idx="26221">
                  <c:v>0.74</c:v>
                </c:pt>
                <c:pt idx="26222">
                  <c:v>1.22</c:v>
                </c:pt>
                <c:pt idx="26223">
                  <c:v>1.82</c:v>
                </c:pt>
                <c:pt idx="26224">
                  <c:v>2.38</c:v>
                </c:pt>
                <c:pt idx="26225">
                  <c:v>3.02</c:v>
                </c:pt>
                <c:pt idx="26226">
                  <c:v>3.58</c:v>
                </c:pt>
                <c:pt idx="26227">
                  <c:v>4.0199999999999996</c:v>
                </c:pt>
                <c:pt idx="26228">
                  <c:v>4.22</c:v>
                </c:pt>
                <c:pt idx="26229">
                  <c:v>4.34</c:v>
                </c:pt>
                <c:pt idx="26230">
                  <c:v>4.3</c:v>
                </c:pt>
                <c:pt idx="26231">
                  <c:v>4.18</c:v>
                </c:pt>
                <c:pt idx="26232">
                  <c:v>3.74</c:v>
                </c:pt>
                <c:pt idx="26233">
                  <c:v>2.98</c:v>
                </c:pt>
                <c:pt idx="26234">
                  <c:v>1.86</c:v>
                </c:pt>
                <c:pt idx="26235">
                  <c:v>0.7</c:v>
                </c:pt>
                <c:pt idx="26236">
                  <c:v>-0.26</c:v>
                </c:pt>
                <c:pt idx="26237">
                  <c:v>-0.98</c:v>
                </c:pt>
                <c:pt idx="26238">
                  <c:v>-1.46</c:v>
                </c:pt>
                <c:pt idx="26239">
                  <c:v>-1.86</c:v>
                </c:pt>
                <c:pt idx="26240">
                  <c:v>-2.14</c:v>
                </c:pt>
                <c:pt idx="26241">
                  <c:v>-2.2599999999999998</c:v>
                </c:pt>
                <c:pt idx="26242">
                  <c:v>-2.2999999999999998</c:v>
                </c:pt>
                <c:pt idx="26243">
                  <c:v>-2.06</c:v>
                </c:pt>
                <c:pt idx="26244">
                  <c:v>-1.7</c:v>
                </c:pt>
                <c:pt idx="26245">
                  <c:v>-1.34</c:v>
                </c:pt>
                <c:pt idx="26246">
                  <c:v>-1.1000000000000001</c:v>
                </c:pt>
                <c:pt idx="26247">
                  <c:v>-0.86</c:v>
                </c:pt>
                <c:pt idx="26248">
                  <c:v>-0.82</c:v>
                </c:pt>
                <c:pt idx="26249">
                  <c:v>-0.78</c:v>
                </c:pt>
                <c:pt idx="26250">
                  <c:v>-0.7</c:v>
                </c:pt>
                <c:pt idx="26251">
                  <c:v>-0.66</c:v>
                </c:pt>
                <c:pt idx="26252">
                  <c:v>-0.66</c:v>
                </c:pt>
                <c:pt idx="26253">
                  <c:v>-0.7</c:v>
                </c:pt>
                <c:pt idx="26254">
                  <c:v>-0.7</c:v>
                </c:pt>
                <c:pt idx="26255">
                  <c:v>-0.57999999999999996</c:v>
                </c:pt>
                <c:pt idx="26256">
                  <c:v>-0.5</c:v>
                </c:pt>
                <c:pt idx="26257">
                  <c:v>-0.34</c:v>
                </c:pt>
                <c:pt idx="26258">
                  <c:v>-0.22</c:v>
                </c:pt>
                <c:pt idx="26259">
                  <c:v>-0.14000000000000001</c:v>
                </c:pt>
                <c:pt idx="26260">
                  <c:v>-0.18</c:v>
                </c:pt>
                <c:pt idx="26261">
                  <c:v>-0.18</c:v>
                </c:pt>
                <c:pt idx="26262">
                  <c:v>-0.18</c:v>
                </c:pt>
                <c:pt idx="26263">
                  <c:v>-0.14000000000000001</c:v>
                </c:pt>
                <c:pt idx="26264">
                  <c:v>-0.1</c:v>
                </c:pt>
                <c:pt idx="26265">
                  <c:v>-0.02</c:v>
                </c:pt>
                <c:pt idx="26266">
                  <c:v>-0.02</c:v>
                </c:pt>
                <c:pt idx="26267">
                  <c:v>0.06</c:v>
                </c:pt>
                <c:pt idx="26268">
                  <c:v>0.14000000000000001</c:v>
                </c:pt>
                <c:pt idx="26269">
                  <c:v>0.3</c:v>
                </c:pt>
                <c:pt idx="26270">
                  <c:v>0.38</c:v>
                </c:pt>
                <c:pt idx="26271">
                  <c:v>0.5</c:v>
                </c:pt>
                <c:pt idx="26272">
                  <c:v>0.46</c:v>
                </c:pt>
                <c:pt idx="26273">
                  <c:v>0.54</c:v>
                </c:pt>
                <c:pt idx="26274">
                  <c:v>0.54</c:v>
                </c:pt>
                <c:pt idx="26275">
                  <c:v>0.57999999999999996</c:v>
                </c:pt>
                <c:pt idx="26276">
                  <c:v>0.46</c:v>
                </c:pt>
                <c:pt idx="26277">
                  <c:v>0.14000000000000001</c:v>
                </c:pt>
                <c:pt idx="26278">
                  <c:v>-0.14000000000000001</c:v>
                </c:pt>
                <c:pt idx="26279">
                  <c:v>-0.5</c:v>
                </c:pt>
                <c:pt idx="26280">
                  <c:v>-0.78</c:v>
                </c:pt>
                <c:pt idx="26281">
                  <c:v>-1.1000000000000001</c:v>
                </c:pt>
                <c:pt idx="26282">
                  <c:v>-1.38</c:v>
                </c:pt>
                <c:pt idx="26283">
                  <c:v>-1.54</c:v>
                </c:pt>
                <c:pt idx="26284">
                  <c:v>-1.7</c:v>
                </c:pt>
                <c:pt idx="26285">
                  <c:v>-1.9</c:v>
                </c:pt>
                <c:pt idx="26286">
                  <c:v>-1.94</c:v>
                </c:pt>
                <c:pt idx="26287">
                  <c:v>-1.9</c:v>
                </c:pt>
                <c:pt idx="26288">
                  <c:v>-1.74</c:v>
                </c:pt>
                <c:pt idx="26289">
                  <c:v>-1.38</c:v>
                </c:pt>
                <c:pt idx="26290">
                  <c:v>-1.1399999999999999</c:v>
                </c:pt>
                <c:pt idx="26291">
                  <c:v>-0.82</c:v>
                </c:pt>
                <c:pt idx="26292">
                  <c:v>-0.62</c:v>
                </c:pt>
                <c:pt idx="26293">
                  <c:v>-0.38</c:v>
                </c:pt>
                <c:pt idx="26294">
                  <c:v>-0.22</c:v>
                </c:pt>
                <c:pt idx="26295">
                  <c:v>-0.06</c:v>
                </c:pt>
                <c:pt idx="26296">
                  <c:v>0.06</c:v>
                </c:pt>
                <c:pt idx="26297">
                  <c:v>0.14000000000000001</c:v>
                </c:pt>
                <c:pt idx="26298">
                  <c:v>0.06</c:v>
                </c:pt>
                <c:pt idx="26299">
                  <c:v>0.06</c:v>
                </c:pt>
                <c:pt idx="26300">
                  <c:v>-0.02</c:v>
                </c:pt>
                <c:pt idx="26301">
                  <c:v>0.02</c:v>
                </c:pt>
                <c:pt idx="26302">
                  <c:v>-0.02</c:v>
                </c:pt>
                <c:pt idx="26303">
                  <c:v>0.06</c:v>
                </c:pt>
                <c:pt idx="26304">
                  <c:v>0.1</c:v>
                </c:pt>
                <c:pt idx="26305">
                  <c:v>0.22</c:v>
                </c:pt>
                <c:pt idx="26306">
                  <c:v>0.22</c:v>
                </c:pt>
                <c:pt idx="26307">
                  <c:v>0.26</c:v>
                </c:pt>
                <c:pt idx="26308">
                  <c:v>0.34</c:v>
                </c:pt>
                <c:pt idx="26309">
                  <c:v>0.34</c:v>
                </c:pt>
                <c:pt idx="26310">
                  <c:v>0.38</c:v>
                </c:pt>
                <c:pt idx="26311">
                  <c:v>0.3</c:v>
                </c:pt>
                <c:pt idx="26312">
                  <c:v>0.26</c:v>
                </c:pt>
                <c:pt idx="26313">
                  <c:v>0.18</c:v>
                </c:pt>
                <c:pt idx="26314">
                  <c:v>0.14000000000000001</c:v>
                </c:pt>
                <c:pt idx="26315">
                  <c:v>0.18</c:v>
                </c:pt>
                <c:pt idx="26316">
                  <c:v>0.22</c:v>
                </c:pt>
                <c:pt idx="26317">
                  <c:v>0.26</c:v>
                </c:pt>
                <c:pt idx="26318">
                  <c:v>0.34</c:v>
                </c:pt>
                <c:pt idx="26319">
                  <c:v>0.38</c:v>
                </c:pt>
                <c:pt idx="26320">
                  <c:v>0.46</c:v>
                </c:pt>
                <c:pt idx="26321">
                  <c:v>0.5</c:v>
                </c:pt>
                <c:pt idx="26322">
                  <c:v>0.74</c:v>
                </c:pt>
                <c:pt idx="26323">
                  <c:v>1.1399999999999999</c:v>
                </c:pt>
                <c:pt idx="26324">
                  <c:v>1.42</c:v>
                </c:pt>
                <c:pt idx="26325">
                  <c:v>1.74</c:v>
                </c:pt>
                <c:pt idx="26326">
                  <c:v>2.06</c:v>
                </c:pt>
                <c:pt idx="26327">
                  <c:v>2.38</c:v>
                </c:pt>
                <c:pt idx="26328">
                  <c:v>2.7</c:v>
                </c:pt>
                <c:pt idx="26329">
                  <c:v>2.98</c:v>
                </c:pt>
                <c:pt idx="26330">
                  <c:v>3.14</c:v>
                </c:pt>
                <c:pt idx="26331">
                  <c:v>3.34</c:v>
                </c:pt>
                <c:pt idx="26332">
                  <c:v>3.26</c:v>
                </c:pt>
                <c:pt idx="26333">
                  <c:v>3.18</c:v>
                </c:pt>
                <c:pt idx="26334">
                  <c:v>2.94</c:v>
                </c:pt>
                <c:pt idx="26335">
                  <c:v>2.62</c:v>
                </c:pt>
                <c:pt idx="26336">
                  <c:v>2.02</c:v>
                </c:pt>
                <c:pt idx="26337">
                  <c:v>1.34</c:v>
                </c:pt>
                <c:pt idx="26338">
                  <c:v>0.62</c:v>
                </c:pt>
                <c:pt idx="26339">
                  <c:v>0.02</c:v>
                </c:pt>
                <c:pt idx="26340">
                  <c:v>-0.42</c:v>
                </c:pt>
                <c:pt idx="26341">
                  <c:v>-0.74</c:v>
                </c:pt>
                <c:pt idx="26342">
                  <c:v>-1.1000000000000001</c:v>
                </c:pt>
                <c:pt idx="26343">
                  <c:v>-1.26</c:v>
                </c:pt>
                <c:pt idx="26344">
                  <c:v>-1.5</c:v>
                </c:pt>
                <c:pt idx="26345">
                  <c:v>-1.5</c:v>
                </c:pt>
                <c:pt idx="26346">
                  <c:v>-1.54</c:v>
                </c:pt>
                <c:pt idx="26347">
                  <c:v>-1.42</c:v>
                </c:pt>
                <c:pt idx="26348">
                  <c:v>-1.26</c:v>
                </c:pt>
                <c:pt idx="26349">
                  <c:v>-1.06</c:v>
                </c:pt>
                <c:pt idx="26350">
                  <c:v>-0.9</c:v>
                </c:pt>
                <c:pt idx="26351">
                  <c:v>-0.86</c:v>
                </c:pt>
                <c:pt idx="26352">
                  <c:v>-0.86</c:v>
                </c:pt>
                <c:pt idx="26353">
                  <c:v>-0.82</c:v>
                </c:pt>
                <c:pt idx="26354">
                  <c:v>-0.74</c:v>
                </c:pt>
                <c:pt idx="26355">
                  <c:v>-0.7</c:v>
                </c:pt>
                <c:pt idx="26356">
                  <c:v>-0.74</c:v>
                </c:pt>
                <c:pt idx="26357">
                  <c:v>-0.74</c:v>
                </c:pt>
                <c:pt idx="26358">
                  <c:v>-0.7</c:v>
                </c:pt>
                <c:pt idx="26359">
                  <c:v>-0.7</c:v>
                </c:pt>
                <c:pt idx="26360">
                  <c:v>-0.62</c:v>
                </c:pt>
                <c:pt idx="26361">
                  <c:v>-0.46</c:v>
                </c:pt>
                <c:pt idx="26362">
                  <c:v>-0.46</c:v>
                </c:pt>
                <c:pt idx="26363">
                  <c:v>-0.46</c:v>
                </c:pt>
                <c:pt idx="26364">
                  <c:v>-0.46</c:v>
                </c:pt>
                <c:pt idx="26365">
                  <c:v>-0.42</c:v>
                </c:pt>
                <c:pt idx="26366">
                  <c:v>-0.3</c:v>
                </c:pt>
                <c:pt idx="26367">
                  <c:v>-0.22</c:v>
                </c:pt>
                <c:pt idx="26368">
                  <c:v>-0.18</c:v>
                </c:pt>
                <c:pt idx="26369">
                  <c:v>-0.14000000000000001</c:v>
                </c:pt>
                <c:pt idx="26370">
                  <c:v>-0.18</c:v>
                </c:pt>
                <c:pt idx="26371">
                  <c:v>-0.1</c:v>
                </c:pt>
                <c:pt idx="26372">
                  <c:v>-0.06</c:v>
                </c:pt>
                <c:pt idx="26373">
                  <c:v>0.02</c:v>
                </c:pt>
                <c:pt idx="26374">
                  <c:v>0.06</c:v>
                </c:pt>
                <c:pt idx="26375">
                  <c:v>0.1</c:v>
                </c:pt>
                <c:pt idx="26376">
                  <c:v>0.06</c:v>
                </c:pt>
                <c:pt idx="26377">
                  <c:v>-0.02</c:v>
                </c:pt>
                <c:pt idx="26378">
                  <c:v>-0.06</c:v>
                </c:pt>
                <c:pt idx="26379">
                  <c:v>-0.14000000000000001</c:v>
                </c:pt>
                <c:pt idx="26380">
                  <c:v>-0.3</c:v>
                </c:pt>
                <c:pt idx="26381">
                  <c:v>-0.5</c:v>
                </c:pt>
                <c:pt idx="26382">
                  <c:v>-0.7</c:v>
                </c:pt>
                <c:pt idx="26383">
                  <c:v>-0.82</c:v>
                </c:pt>
                <c:pt idx="26384">
                  <c:v>-1.02</c:v>
                </c:pt>
                <c:pt idx="26385">
                  <c:v>-1.1399999999999999</c:v>
                </c:pt>
                <c:pt idx="26386">
                  <c:v>-1.26</c:v>
                </c:pt>
                <c:pt idx="26387">
                  <c:v>-1.38</c:v>
                </c:pt>
                <c:pt idx="26388">
                  <c:v>-1.42</c:v>
                </c:pt>
                <c:pt idx="26389">
                  <c:v>-1.42</c:v>
                </c:pt>
                <c:pt idx="26390">
                  <c:v>-1.42</c:v>
                </c:pt>
                <c:pt idx="26391">
                  <c:v>-1.34</c:v>
                </c:pt>
                <c:pt idx="26392">
                  <c:v>-1.1399999999999999</c:v>
                </c:pt>
                <c:pt idx="26393">
                  <c:v>-0.9</c:v>
                </c:pt>
                <c:pt idx="26394">
                  <c:v>-0.74</c:v>
                </c:pt>
                <c:pt idx="26395">
                  <c:v>-0.62</c:v>
                </c:pt>
                <c:pt idx="26396">
                  <c:v>-0.5</c:v>
                </c:pt>
                <c:pt idx="26397">
                  <c:v>-0.34</c:v>
                </c:pt>
                <c:pt idx="26398">
                  <c:v>-0.22</c:v>
                </c:pt>
                <c:pt idx="26399">
                  <c:v>-0.1</c:v>
                </c:pt>
                <c:pt idx="26400">
                  <c:v>-0.06</c:v>
                </c:pt>
                <c:pt idx="26401">
                  <c:v>-0.06</c:v>
                </c:pt>
                <c:pt idx="26402">
                  <c:v>-0.06</c:v>
                </c:pt>
                <c:pt idx="26403">
                  <c:v>-0.02</c:v>
                </c:pt>
                <c:pt idx="26404">
                  <c:v>-0.02</c:v>
                </c:pt>
                <c:pt idx="26405">
                  <c:v>0.02</c:v>
                </c:pt>
                <c:pt idx="26406">
                  <c:v>0.1</c:v>
                </c:pt>
                <c:pt idx="26407">
                  <c:v>0.18</c:v>
                </c:pt>
                <c:pt idx="26408">
                  <c:v>0.22</c:v>
                </c:pt>
                <c:pt idx="26409">
                  <c:v>0.42</c:v>
                </c:pt>
                <c:pt idx="26410">
                  <c:v>0.82</c:v>
                </c:pt>
                <c:pt idx="26411">
                  <c:v>1.3</c:v>
                </c:pt>
                <c:pt idx="26412">
                  <c:v>1.82</c:v>
                </c:pt>
                <c:pt idx="26413">
                  <c:v>2.2999999999999998</c:v>
                </c:pt>
                <c:pt idx="26414">
                  <c:v>2.78</c:v>
                </c:pt>
                <c:pt idx="26415">
                  <c:v>3.18</c:v>
                </c:pt>
                <c:pt idx="26416">
                  <c:v>3.58</c:v>
                </c:pt>
                <c:pt idx="26417">
                  <c:v>3.94</c:v>
                </c:pt>
                <c:pt idx="26418">
                  <c:v>4.3</c:v>
                </c:pt>
                <c:pt idx="26419">
                  <c:v>4.34</c:v>
                </c:pt>
                <c:pt idx="26420">
                  <c:v>4.0599999999999996</c:v>
                </c:pt>
                <c:pt idx="26421">
                  <c:v>3.58</c:v>
                </c:pt>
                <c:pt idx="26422">
                  <c:v>2.86</c:v>
                </c:pt>
                <c:pt idx="26423">
                  <c:v>2.02</c:v>
                </c:pt>
                <c:pt idx="26424">
                  <c:v>1.18</c:v>
                </c:pt>
                <c:pt idx="26425">
                  <c:v>0.46</c:v>
                </c:pt>
                <c:pt idx="26426">
                  <c:v>-0.18</c:v>
                </c:pt>
                <c:pt idx="26427">
                  <c:v>-0.78</c:v>
                </c:pt>
                <c:pt idx="26428">
                  <c:v>-1.34</c:v>
                </c:pt>
                <c:pt idx="26429">
                  <c:v>-1.74</c:v>
                </c:pt>
                <c:pt idx="26430">
                  <c:v>-1.94</c:v>
                </c:pt>
                <c:pt idx="26431">
                  <c:v>-2.06</c:v>
                </c:pt>
                <c:pt idx="26432">
                  <c:v>-2.06</c:v>
                </c:pt>
                <c:pt idx="26433">
                  <c:v>-1.86</c:v>
                </c:pt>
                <c:pt idx="26434">
                  <c:v>-1.74</c:v>
                </c:pt>
                <c:pt idx="26435">
                  <c:v>-1.54</c:v>
                </c:pt>
                <c:pt idx="26436">
                  <c:v>-1.38</c:v>
                </c:pt>
                <c:pt idx="26437">
                  <c:v>-1.22</c:v>
                </c:pt>
                <c:pt idx="26438">
                  <c:v>-1.1000000000000001</c:v>
                </c:pt>
                <c:pt idx="26439">
                  <c:v>-1.06</c:v>
                </c:pt>
                <c:pt idx="26440">
                  <c:v>-0.98</c:v>
                </c:pt>
                <c:pt idx="26441">
                  <c:v>-0.9</c:v>
                </c:pt>
                <c:pt idx="26442">
                  <c:v>-0.78</c:v>
                </c:pt>
                <c:pt idx="26443">
                  <c:v>-0.57999999999999996</c:v>
                </c:pt>
                <c:pt idx="26444">
                  <c:v>-0.46</c:v>
                </c:pt>
                <c:pt idx="26445">
                  <c:v>-0.3</c:v>
                </c:pt>
                <c:pt idx="26446">
                  <c:v>-0.18</c:v>
                </c:pt>
                <c:pt idx="26447">
                  <c:v>-0.14000000000000001</c:v>
                </c:pt>
                <c:pt idx="26448">
                  <c:v>-0.1</c:v>
                </c:pt>
                <c:pt idx="26449">
                  <c:v>-0.06</c:v>
                </c:pt>
                <c:pt idx="26450">
                  <c:v>-0.1</c:v>
                </c:pt>
                <c:pt idx="26451">
                  <c:v>-0.06</c:v>
                </c:pt>
                <c:pt idx="26452">
                  <c:v>-0.1</c:v>
                </c:pt>
                <c:pt idx="26453">
                  <c:v>-0.1</c:v>
                </c:pt>
                <c:pt idx="26454">
                  <c:v>-0.06</c:v>
                </c:pt>
                <c:pt idx="26455">
                  <c:v>0.02</c:v>
                </c:pt>
                <c:pt idx="26456">
                  <c:v>0.02</c:v>
                </c:pt>
                <c:pt idx="26457">
                  <c:v>0.14000000000000001</c:v>
                </c:pt>
                <c:pt idx="26458">
                  <c:v>0.22</c:v>
                </c:pt>
                <c:pt idx="26459">
                  <c:v>0.34</c:v>
                </c:pt>
                <c:pt idx="26460">
                  <c:v>0.46</c:v>
                </c:pt>
                <c:pt idx="26461">
                  <c:v>0.54</c:v>
                </c:pt>
                <c:pt idx="26462">
                  <c:v>0.62</c:v>
                </c:pt>
                <c:pt idx="26463">
                  <c:v>0.57999999999999996</c:v>
                </c:pt>
                <c:pt idx="26464">
                  <c:v>0.54</c:v>
                </c:pt>
                <c:pt idx="26465">
                  <c:v>0.38</c:v>
                </c:pt>
                <c:pt idx="26466">
                  <c:v>0.14000000000000001</c:v>
                </c:pt>
                <c:pt idx="26467">
                  <c:v>-0.1</c:v>
                </c:pt>
                <c:pt idx="26468">
                  <c:v>-0.34</c:v>
                </c:pt>
                <c:pt idx="26469">
                  <c:v>-0.57999999999999996</c:v>
                </c:pt>
                <c:pt idx="26470">
                  <c:v>-0.78</c:v>
                </c:pt>
                <c:pt idx="26471">
                  <c:v>-1.1000000000000001</c:v>
                </c:pt>
                <c:pt idx="26472">
                  <c:v>-1.34</c:v>
                </c:pt>
                <c:pt idx="26473">
                  <c:v>-1.54</c:v>
                </c:pt>
                <c:pt idx="26474">
                  <c:v>-1.7</c:v>
                </c:pt>
                <c:pt idx="26475">
                  <c:v>-1.74</c:v>
                </c:pt>
                <c:pt idx="26476">
                  <c:v>-1.7</c:v>
                </c:pt>
                <c:pt idx="26477">
                  <c:v>-1.58</c:v>
                </c:pt>
                <c:pt idx="26478">
                  <c:v>-1.38</c:v>
                </c:pt>
                <c:pt idx="26479">
                  <c:v>-1.22</c:v>
                </c:pt>
                <c:pt idx="26480">
                  <c:v>-0.98</c:v>
                </c:pt>
                <c:pt idx="26481">
                  <c:v>-0.78</c:v>
                </c:pt>
                <c:pt idx="26482">
                  <c:v>-0.62</c:v>
                </c:pt>
                <c:pt idx="26483">
                  <c:v>-0.42</c:v>
                </c:pt>
                <c:pt idx="26484">
                  <c:v>-0.3</c:v>
                </c:pt>
                <c:pt idx="26485">
                  <c:v>-0.14000000000000001</c:v>
                </c:pt>
                <c:pt idx="26486">
                  <c:v>-0.06</c:v>
                </c:pt>
                <c:pt idx="26487">
                  <c:v>-0.02</c:v>
                </c:pt>
                <c:pt idx="26488">
                  <c:v>-0.02</c:v>
                </c:pt>
                <c:pt idx="26489">
                  <c:v>0.02</c:v>
                </c:pt>
                <c:pt idx="26490">
                  <c:v>-0.02</c:v>
                </c:pt>
                <c:pt idx="26491">
                  <c:v>0.02</c:v>
                </c:pt>
                <c:pt idx="26492">
                  <c:v>0.06</c:v>
                </c:pt>
                <c:pt idx="26493">
                  <c:v>0.06</c:v>
                </c:pt>
                <c:pt idx="26494">
                  <c:v>0.14000000000000001</c:v>
                </c:pt>
                <c:pt idx="26495">
                  <c:v>0.22</c:v>
                </c:pt>
                <c:pt idx="26496">
                  <c:v>0.22</c:v>
                </c:pt>
                <c:pt idx="26497">
                  <c:v>0.26</c:v>
                </c:pt>
                <c:pt idx="26498">
                  <c:v>0.26</c:v>
                </c:pt>
                <c:pt idx="26499">
                  <c:v>0.22</c:v>
                </c:pt>
                <c:pt idx="26500">
                  <c:v>0.22</c:v>
                </c:pt>
                <c:pt idx="26501">
                  <c:v>0.18</c:v>
                </c:pt>
                <c:pt idx="26502">
                  <c:v>0.18</c:v>
                </c:pt>
                <c:pt idx="26503">
                  <c:v>0.18</c:v>
                </c:pt>
                <c:pt idx="26504">
                  <c:v>0.22</c:v>
                </c:pt>
                <c:pt idx="26505">
                  <c:v>0.3</c:v>
                </c:pt>
                <c:pt idx="26506">
                  <c:v>0.34</c:v>
                </c:pt>
                <c:pt idx="26507">
                  <c:v>0.38</c:v>
                </c:pt>
                <c:pt idx="26508">
                  <c:v>0.57999999999999996</c:v>
                </c:pt>
                <c:pt idx="26509">
                  <c:v>0.9</c:v>
                </c:pt>
                <c:pt idx="26510">
                  <c:v>1.1000000000000001</c:v>
                </c:pt>
                <c:pt idx="26511">
                  <c:v>1.26</c:v>
                </c:pt>
                <c:pt idx="26512">
                  <c:v>1.5</c:v>
                </c:pt>
                <c:pt idx="26513">
                  <c:v>1.98</c:v>
                </c:pt>
                <c:pt idx="26514">
                  <c:v>2.42</c:v>
                </c:pt>
                <c:pt idx="26515">
                  <c:v>2.78</c:v>
                </c:pt>
                <c:pt idx="26516">
                  <c:v>3.02</c:v>
                </c:pt>
                <c:pt idx="26517">
                  <c:v>3.1</c:v>
                </c:pt>
                <c:pt idx="26518">
                  <c:v>3.02</c:v>
                </c:pt>
                <c:pt idx="26519">
                  <c:v>2.86</c:v>
                </c:pt>
                <c:pt idx="26520">
                  <c:v>2.7</c:v>
                </c:pt>
                <c:pt idx="26521">
                  <c:v>2.62</c:v>
                </c:pt>
                <c:pt idx="26522">
                  <c:v>2.42</c:v>
                </c:pt>
                <c:pt idx="26523">
                  <c:v>1.98</c:v>
                </c:pt>
                <c:pt idx="26524">
                  <c:v>1.34</c:v>
                </c:pt>
                <c:pt idx="26525">
                  <c:v>0.54</c:v>
                </c:pt>
                <c:pt idx="26526">
                  <c:v>-0.1</c:v>
                </c:pt>
                <c:pt idx="26527">
                  <c:v>-0.5</c:v>
                </c:pt>
                <c:pt idx="26528">
                  <c:v>-0.82</c:v>
                </c:pt>
                <c:pt idx="26529">
                  <c:v>-1.02</c:v>
                </c:pt>
                <c:pt idx="26530">
                  <c:v>-1.1000000000000001</c:v>
                </c:pt>
                <c:pt idx="26531">
                  <c:v>-1.26</c:v>
                </c:pt>
                <c:pt idx="26532">
                  <c:v>-1.38</c:v>
                </c:pt>
                <c:pt idx="26533">
                  <c:v>-1.42</c:v>
                </c:pt>
                <c:pt idx="26534">
                  <c:v>-1.38</c:v>
                </c:pt>
                <c:pt idx="26535">
                  <c:v>-1.26</c:v>
                </c:pt>
                <c:pt idx="26536">
                  <c:v>-1.1000000000000001</c:v>
                </c:pt>
                <c:pt idx="26537">
                  <c:v>-0.98</c:v>
                </c:pt>
                <c:pt idx="26538">
                  <c:v>-0.94</c:v>
                </c:pt>
                <c:pt idx="26539">
                  <c:v>-0.78</c:v>
                </c:pt>
                <c:pt idx="26540">
                  <c:v>-0.7</c:v>
                </c:pt>
                <c:pt idx="26541">
                  <c:v>-0.62</c:v>
                </c:pt>
                <c:pt idx="26542">
                  <c:v>-0.62</c:v>
                </c:pt>
                <c:pt idx="26543">
                  <c:v>-0.62</c:v>
                </c:pt>
                <c:pt idx="26544">
                  <c:v>-0.57999999999999996</c:v>
                </c:pt>
                <c:pt idx="26545">
                  <c:v>-0.54</c:v>
                </c:pt>
                <c:pt idx="26546">
                  <c:v>-0.57999999999999996</c:v>
                </c:pt>
                <c:pt idx="26547">
                  <c:v>-0.5</c:v>
                </c:pt>
                <c:pt idx="26548">
                  <c:v>-0.42</c:v>
                </c:pt>
                <c:pt idx="26549">
                  <c:v>-0.34</c:v>
                </c:pt>
                <c:pt idx="26550">
                  <c:v>-0.38</c:v>
                </c:pt>
                <c:pt idx="26551">
                  <c:v>-0.3</c:v>
                </c:pt>
                <c:pt idx="26552">
                  <c:v>-0.3</c:v>
                </c:pt>
                <c:pt idx="26553">
                  <c:v>-0.22</c:v>
                </c:pt>
                <c:pt idx="26554">
                  <c:v>-0.18</c:v>
                </c:pt>
                <c:pt idx="26555">
                  <c:v>-0.14000000000000001</c:v>
                </c:pt>
                <c:pt idx="26556">
                  <c:v>-0.1</c:v>
                </c:pt>
                <c:pt idx="26557">
                  <c:v>-0.02</c:v>
                </c:pt>
                <c:pt idx="26558">
                  <c:v>0.02</c:v>
                </c:pt>
                <c:pt idx="26559">
                  <c:v>0.06</c:v>
                </c:pt>
                <c:pt idx="26560">
                  <c:v>0.1</c:v>
                </c:pt>
                <c:pt idx="26561">
                  <c:v>0.06</c:v>
                </c:pt>
                <c:pt idx="26562">
                  <c:v>0.02</c:v>
                </c:pt>
                <c:pt idx="26563">
                  <c:v>0.06</c:v>
                </c:pt>
                <c:pt idx="26564">
                  <c:v>-0.02</c:v>
                </c:pt>
                <c:pt idx="26565">
                  <c:v>-0.06</c:v>
                </c:pt>
                <c:pt idx="26566">
                  <c:v>-0.1</c:v>
                </c:pt>
                <c:pt idx="26567">
                  <c:v>-0.3</c:v>
                </c:pt>
                <c:pt idx="26568">
                  <c:v>-0.54</c:v>
                </c:pt>
                <c:pt idx="26569">
                  <c:v>-0.82</c:v>
                </c:pt>
                <c:pt idx="26570">
                  <c:v>-0.98</c:v>
                </c:pt>
                <c:pt idx="26571">
                  <c:v>-1.1000000000000001</c:v>
                </c:pt>
                <c:pt idx="26572">
                  <c:v>-1.22</c:v>
                </c:pt>
                <c:pt idx="26573">
                  <c:v>-1.22</c:v>
                </c:pt>
                <c:pt idx="26574">
                  <c:v>-1.3</c:v>
                </c:pt>
                <c:pt idx="26575">
                  <c:v>-1.3</c:v>
                </c:pt>
                <c:pt idx="26576">
                  <c:v>-1.38</c:v>
                </c:pt>
                <c:pt idx="26577">
                  <c:v>-1.42</c:v>
                </c:pt>
                <c:pt idx="26578">
                  <c:v>-1.22</c:v>
                </c:pt>
                <c:pt idx="26579">
                  <c:v>-1.06</c:v>
                </c:pt>
                <c:pt idx="26580">
                  <c:v>-0.9</c:v>
                </c:pt>
                <c:pt idx="26581">
                  <c:v>-0.7</c:v>
                </c:pt>
                <c:pt idx="26582">
                  <c:v>-0.54</c:v>
                </c:pt>
                <c:pt idx="26583">
                  <c:v>-0.38</c:v>
                </c:pt>
                <c:pt idx="26584">
                  <c:v>-0.26</c:v>
                </c:pt>
                <c:pt idx="26585">
                  <c:v>-0.14000000000000001</c:v>
                </c:pt>
                <c:pt idx="26586">
                  <c:v>-0.1</c:v>
                </c:pt>
                <c:pt idx="26587">
                  <c:v>0.02</c:v>
                </c:pt>
                <c:pt idx="26588">
                  <c:v>-0.02</c:v>
                </c:pt>
                <c:pt idx="26589">
                  <c:v>-0.06</c:v>
                </c:pt>
                <c:pt idx="26590">
                  <c:v>-0.02</c:v>
                </c:pt>
                <c:pt idx="26591">
                  <c:v>0.02</c:v>
                </c:pt>
                <c:pt idx="26592">
                  <c:v>0.06</c:v>
                </c:pt>
                <c:pt idx="26593">
                  <c:v>0.06</c:v>
                </c:pt>
                <c:pt idx="26594">
                  <c:v>0.06</c:v>
                </c:pt>
                <c:pt idx="26595">
                  <c:v>0.06</c:v>
                </c:pt>
                <c:pt idx="26596">
                  <c:v>0.06</c:v>
                </c:pt>
                <c:pt idx="26597">
                  <c:v>0.14000000000000001</c:v>
                </c:pt>
                <c:pt idx="26598">
                  <c:v>0.18</c:v>
                </c:pt>
                <c:pt idx="26599">
                  <c:v>0.26</c:v>
                </c:pt>
                <c:pt idx="26600">
                  <c:v>0.26</c:v>
                </c:pt>
                <c:pt idx="26601">
                  <c:v>0.38</c:v>
                </c:pt>
                <c:pt idx="26602">
                  <c:v>0.57999999999999996</c:v>
                </c:pt>
                <c:pt idx="26603">
                  <c:v>0.9</c:v>
                </c:pt>
                <c:pt idx="26604">
                  <c:v>1.34</c:v>
                </c:pt>
                <c:pt idx="26605">
                  <c:v>1.78</c:v>
                </c:pt>
                <c:pt idx="26606">
                  <c:v>2.06</c:v>
                </c:pt>
                <c:pt idx="26607">
                  <c:v>2.42</c:v>
                </c:pt>
                <c:pt idx="26608">
                  <c:v>2.78</c:v>
                </c:pt>
                <c:pt idx="26609">
                  <c:v>3.3</c:v>
                </c:pt>
                <c:pt idx="26610">
                  <c:v>3.62</c:v>
                </c:pt>
                <c:pt idx="26611">
                  <c:v>3.82</c:v>
                </c:pt>
                <c:pt idx="26612">
                  <c:v>3.82</c:v>
                </c:pt>
                <c:pt idx="26613">
                  <c:v>3.66</c:v>
                </c:pt>
                <c:pt idx="26614">
                  <c:v>3.34</c:v>
                </c:pt>
                <c:pt idx="26615">
                  <c:v>2.9</c:v>
                </c:pt>
                <c:pt idx="26616">
                  <c:v>2.38</c:v>
                </c:pt>
                <c:pt idx="26617">
                  <c:v>1.78</c:v>
                </c:pt>
                <c:pt idx="26618">
                  <c:v>0.94</c:v>
                </c:pt>
                <c:pt idx="26619">
                  <c:v>0.14000000000000001</c:v>
                </c:pt>
                <c:pt idx="26620">
                  <c:v>-0.66</c:v>
                </c:pt>
                <c:pt idx="26621">
                  <c:v>-1.22</c:v>
                </c:pt>
                <c:pt idx="26622">
                  <c:v>-1.54</c:v>
                </c:pt>
                <c:pt idx="26623">
                  <c:v>-1.74</c:v>
                </c:pt>
                <c:pt idx="26624">
                  <c:v>-1.9</c:v>
                </c:pt>
                <c:pt idx="26625">
                  <c:v>-1.86</c:v>
                </c:pt>
                <c:pt idx="26626">
                  <c:v>-1.9</c:v>
                </c:pt>
                <c:pt idx="26627">
                  <c:v>-1.78</c:v>
                </c:pt>
                <c:pt idx="26628">
                  <c:v>-1.5</c:v>
                </c:pt>
                <c:pt idx="26629">
                  <c:v>-1.26</c:v>
                </c:pt>
                <c:pt idx="26630">
                  <c:v>-0.94</c:v>
                </c:pt>
                <c:pt idx="26631">
                  <c:v>-0.7</c:v>
                </c:pt>
                <c:pt idx="26632">
                  <c:v>-0.57999999999999996</c:v>
                </c:pt>
                <c:pt idx="26633">
                  <c:v>-0.57999999999999996</c:v>
                </c:pt>
                <c:pt idx="26634">
                  <c:v>-0.57999999999999996</c:v>
                </c:pt>
                <c:pt idx="26635">
                  <c:v>-0.54</c:v>
                </c:pt>
                <c:pt idx="26636">
                  <c:v>-0.5</c:v>
                </c:pt>
                <c:pt idx="26637">
                  <c:v>-0.54</c:v>
                </c:pt>
                <c:pt idx="26638">
                  <c:v>-0.57999999999999996</c:v>
                </c:pt>
                <c:pt idx="26639">
                  <c:v>-0.54</c:v>
                </c:pt>
                <c:pt idx="26640">
                  <c:v>-0.54</c:v>
                </c:pt>
                <c:pt idx="26641">
                  <c:v>-0.54</c:v>
                </c:pt>
                <c:pt idx="26642">
                  <c:v>-0.42</c:v>
                </c:pt>
                <c:pt idx="26643">
                  <c:v>-0.38</c:v>
                </c:pt>
                <c:pt idx="26644">
                  <c:v>-0.26</c:v>
                </c:pt>
                <c:pt idx="26645">
                  <c:v>-0.22</c:v>
                </c:pt>
                <c:pt idx="26646">
                  <c:v>-0.22</c:v>
                </c:pt>
                <c:pt idx="26647">
                  <c:v>-0.14000000000000001</c:v>
                </c:pt>
                <c:pt idx="26648">
                  <c:v>-0.06</c:v>
                </c:pt>
                <c:pt idx="26649">
                  <c:v>-0.02</c:v>
                </c:pt>
                <c:pt idx="26650">
                  <c:v>-0.02</c:v>
                </c:pt>
                <c:pt idx="26651">
                  <c:v>0.06</c:v>
                </c:pt>
                <c:pt idx="26652">
                  <c:v>0.14000000000000001</c:v>
                </c:pt>
                <c:pt idx="26653">
                  <c:v>0.22</c:v>
                </c:pt>
                <c:pt idx="26654">
                  <c:v>0.3</c:v>
                </c:pt>
                <c:pt idx="26655">
                  <c:v>0.42</c:v>
                </c:pt>
                <c:pt idx="26656">
                  <c:v>0.34</c:v>
                </c:pt>
                <c:pt idx="26657">
                  <c:v>0.26</c:v>
                </c:pt>
                <c:pt idx="26658">
                  <c:v>0.18</c:v>
                </c:pt>
                <c:pt idx="26659">
                  <c:v>0.06</c:v>
                </c:pt>
                <c:pt idx="26660">
                  <c:v>-0.14000000000000001</c:v>
                </c:pt>
                <c:pt idx="26661">
                  <c:v>-0.34</c:v>
                </c:pt>
                <c:pt idx="26662">
                  <c:v>-0.62</c:v>
                </c:pt>
                <c:pt idx="26663">
                  <c:v>-0.86</c:v>
                </c:pt>
                <c:pt idx="26664">
                  <c:v>-1.1000000000000001</c:v>
                </c:pt>
                <c:pt idx="26665">
                  <c:v>-1.3</c:v>
                </c:pt>
                <c:pt idx="26666">
                  <c:v>-1.46</c:v>
                </c:pt>
                <c:pt idx="26667">
                  <c:v>-1.54</c:v>
                </c:pt>
                <c:pt idx="26668">
                  <c:v>-1.58</c:v>
                </c:pt>
                <c:pt idx="26669">
                  <c:v>-1.58</c:v>
                </c:pt>
                <c:pt idx="26670">
                  <c:v>-1.58</c:v>
                </c:pt>
                <c:pt idx="26671">
                  <c:v>-1.5</c:v>
                </c:pt>
                <c:pt idx="26672">
                  <c:v>-1.38</c:v>
                </c:pt>
                <c:pt idx="26673">
                  <c:v>-1.1000000000000001</c:v>
                </c:pt>
                <c:pt idx="26674">
                  <c:v>-0.78</c:v>
                </c:pt>
                <c:pt idx="26675">
                  <c:v>-0.54</c:v>
                </c:pt>
                <c:pt idx="26676">
                  <c:v>-0.42</c:v>
                </c:pt>
                <c:pt idx="26677">
                  <c:v>-0.3</c:v>
                </c:pt>
                <c:pt idx="26678">
                  <c:v>-0.1</c:v>
                </c:pt>
                <c:pt idx="26679">
                  <c:v>-0.06</c:v>
                </c:pt>
                <c:pt idx="26680">
                  <c:v>-0.02</c:v>
                </c:pt>
                <c:pt idx="26681">
                  <c:v>0.06</c:v>
                </c:pt>
                <c:pt idx="26682">
                  <c:v>0.06</c:v>
                </c:pt>
                <c:pt idx="26683">
                  <c:v>-0.02</c:v>
                </c:pt>
                <c:pt idx="26684">
                  <c:v>-0.02</c:v>
                </c:pt>
                <c:pt idx="26685">
                  <c:v>-0.06</c:v>
                </c:pt>
                <c:pt idx="26686">
                  <c:v>-0.02</c:v>
                </c:pt>
                <c:pt idx="26687">
                  <c:v>-0.02</c:v>
                </c:pt>
                <c:pt idx="26688">
                  <c:v>-0.02</c:v>
                </c:pt>
                <c:pt idx="26689">
                  <c:v>0.06</c:v>
                </c:pt>
                <c:pt idx="26690">
                  <c:v>0.1</c:v>
                </c:pt>
                <c:pt idx="26691">
                  <c:v>0.14000000000000001</c:v>
                </c:pt>
                <c:pt idx="26692">
                  <c:v>0.14000000000000001</c:v>
                </c:pt>
                <c:pt idx="26693">
                  <c:v>0.26</c:v>
                </c:pt>
                <c:pt idx="26694">
                  <c:v>0.34</c:v>
                </c:pt>
                <c:pt idx="26695">
                  <c:v>0.78</c:v>
                </c:pt>
                <c:pt idx="26696">
                  <c:v>1.34</c:v>
                </c:pt>
                <c:pt idx="26697">
                  <c:v>1.9</c:v>
                </c:pt>
                <c:pt idx="26698">
                  <c:v>2.38</c:v>
                </c:pt>
                <c:pt idx="26699">
                  <c:v>2.78</c:v>
                </c:pt>
                <c:pt idx="26700">
                  <c:v>3.18</c:v>
                </c:pt>
                <c:pt idx="26701">
                  <c:v>3.54</c:v>
                </c:pt>
                <c:pt idx="26702">
                  <c:v>3.82</c:v>
                </c:pt>
                <c:pt idx="26703">
                  <c:v>4.0999999999999996</c:v>
                </c:pt>
                <c:pt idx="26704">
                  <c:v>4.0599999999999996</c:v>
                </c:pt>
                <c:pt idx="26705">
                  <c:v>3.82</c:v>
                </c:pt>
                <c:pt idx="26706">
                  <c:v>3.26</c:v>
                </c:pt>
                <c:pt idx="26707">
                  <c:v>2.54</c:v>
                </c:pt>
                <c:pt idx="26708">
                  <c:v>1.66</c:v>
                </c:pt>
                <c:pt idx="26709">
                  <c:v>0.82</c:v>
                </c:pt>
                <c:pt idx="26710">
                  <c:v>0.06</c:v>
                </c:pt>
                <c:pt idx="26711">
                  <c:v>-0.5</c:v>
                </c:pt>
                <c:pt idx="26712">
                  <c:v>-1.06</c:v>
                </c:pt>
                <c:pt idx="26713">
                  <c:v>-1.58</c:v>
                </c:pt>
                <c:pt idx="26714">
                  <c:v>-1.94</c:v>
                </c:pt>
                <c:pt idx="26715">
                  <c:v>-2.1</c:v>
                </c:pt>
                <c:pt idx="26716">
                  <c:v>-2.1</c:v>
                </c:pt>
                <c:pt idx="26717">
                  <c:v>-1.86</c:v>
                </c:pt>
                <c:pt idx="26718">
                  <c:v>-1.62</c:v>
                </c:pt>
                <c:pt idx="26719">
                  <c:v>-1.38</c:v>
                </c:pt>
                <c:pt idx="26720">
                  <c:v>-1.26</c:v>
                </c:pt>
                <c:pt idx="26721">
                  <c:v>-1.1399999999999999</c:v>
                </c:pt>
                <c:pt idx="26722">
                  <c:v>-0.94</c:v>
                </c:pt>
                <c:pt idx="26723">
                  <c:v>-0.78</c:v>
                </c:pt>
                <c:pt idx="26724">
                  <c:v>-0.7</c:v>
                </c:pt>
                <c:pt idx="26725">
                  <c:v>-0.54</c:v>
                </c:pt>
                <c:pt idx="26726">
                  <c:v>-0.5</c:v>
                </c:pt>
                <c:pt idx="26727">
                  <c:v>-0.5</c:v>
                </c:pt>
                <c:pt idx="26728">
                  <c:v>-0.46</c:v>
                </c:pt>
                <c:pt idx="26729">
                  <c:v>-0.46</c:v>
                </c:pt>
                <c:pt idx="26730">
                  <c:v>-0.38</c:v>
                </c:pt>
                <c:pt idx="26731">
                  <c:v>-0.34</c:v>
                </c:pt>
                <c:pt idx="26732">
                  <c:v>-0.34</c:v>
                </c:pt>
                <c:pt idx="26733">
                  <c:v>-0.34</c:v>
                </c:pt>
                <c:pt idx="26734">
                  <c:v>-0.22</c:v>
                </c:pt>
                <c:pt idx="26735">
                  <c:v>-0.22</c:v>
                </c:pt>
                <c:pt idx="26736">
                  <c:v>-0.22</c:v>
                </c:pt>
                <c:pt idx="26737">
                  <c:v>-0.18</c:v>
                </c:pt>
                <c:pt idx="26738">
                  <c:v>-0.14000000000000001</c:v>
                </c:pt>
                <c:pt idx="26739">
                  <c:v>-0.02</c:v>
                </c:pt>
                <c:pt idx="26740">
                  <c:v>0.06</c:v>
                </c:pt>
                <c:pt idx="26741">
                  <c:v>0.14000000000000001</c:v>
                </c:pt>
                <c:pt idx="26742">
                  <c:v>0.18</c:v>
                </c:pt>
                <c:pt idx="26743">
                  <c:v>0.22</c:v>
                </c:pt>
                <c:pt idx="26744">
                  <c:v>0.38</c:v>
                </c:pt>
                <c:pt idx="26745">
                  <c:v>0.42</c:v>
                </c:pt>
                <c:pt idx="26746">
                  <c:v>0.5</c:v>
                </c:pt>
                <c:pt idx="26747">
                  <c:v>0.5</c:v>
                </c:pt>
                <c:pt idx="26748">
                  <c:v>0.5</c:v>
                </c:pt>
                <c:pt idx="26749">
                  <c:v>0.42</c:v>
                </c:pt>
                <c:pt idx="26750">
                  <c:v>0.3</c:v>
                </c:pt>
                <c:pt idx="26751">
                  <c:v>0.02</c:v>
                </c:pt>
                <c:pt idx="26752">
                  <c:v>-0.26</c:v>
                </c:pt>
                <c:pt idx="26753">
                  <c:v>-0.5</c:v>
                </c:pt>
                <c:pt idx="26754">
                  <c:v>-0.66</c:v>
                </c:pt>
                <c:pt idx="26755">
                  <c:v>-0.86</c:v>
                </c:pt>
                <c:pt idx="26756">
                  <c:v>-1.18</c:v>
                </c:pt>
                <c:pt idx="26757">
                  <c:v>-1.46</c:v>
                </c:pt>
                <c:pt idx="26758">
                  <c:v>-1.62</c:v>
                </c:pt>
                <c:pt idx="26759">
                  <c:v>-1.7</c:v>
                </c:pt>
                <c:pt idx="26760">
                  <c:v>-1.74</c:v>
                </c:pt>
                <c:pt idx="26761">
                  <c:v>-1.66</c:v>
                </c:pt>
                <c:pt idx="26762">
                  <c:v>-1.54</c:v>
                </c:pt>
                <c:pt idx="26763">
                  <c:v>-1.34</c:v>
                </c:pt>
                <c:pt idx="26764">
                  <c:v>-1.1399999999999999</c:v>
                </c:pt>
                <c:pt idx="26765">
                  <c:v>-0.9</c:v>
                </c:pt>
                <c:pt idx="26766">
                  <c:v>-0.7</c:v>
                </c:pt>
                <c:pt idx="26767">
                  <c:v>-0.46</c:v>
                </c:pt>
                <c:pt idx="26768">
                  <c:v>-0.22</c:v>
                </c:pt>
                <c:pt idx="26769">
                  <c:v>-0.14000000000000001</c:v>
                </c:pt>
                <c:pt idx="26770">
                  <c:v>-0.02</c:v>
                </c:pt>
                <c:pt idx="26771">
                  <c:v>0.06</c:v>
                </c:pt>
                <c:pt idx="26772">
                  <c:v>0.02</c:v>
                </c:pt>
                <c:pt idx="26773">
                  <c:v>0.02</c:v>
                </c:pt>
                <c:pt idx="26774">
                  <c:v>0.06</c:v>
                </c:pt>
                <c:pt idx="26775">
                  <c:v>0.06</c:v>
                </c:pt>
                <c:pt idx="26776">
                  <c:v>0.06</c:v>
                </c:pt>
                <c:pt idx="26777">
                  <c:v>0.06</c:v>
                </c:pt>
                <c:pt idx="26778">
                  <c:v>0.1</c:v>
                </c:pt>
                <c:pt idx="26779">
                  <c:v>0.06</c:v>
                </c:pt>
                <c:pt idx="26780">
                  <c:v>0.06</c:v>
                </c:pt>
                <c:pt idx="26781">
                  <c:v>0.18</c:v>
                </c:pt>
                <c:pt idx="26782">
                  <c:v>0.26</c:v>
                </c:pt>
                <c:pt idx="26783">
                  <c:v>0.3</c:v>
                </c:pt>
                <c:pt idx="26784">
                  <c:v>0.26</c:v>
                </c:pt>
                <c:pt idx="26785">
                  <c:v>0.22</c:v>
                </c:pt>
                <c:pt idx="26786">
                  <c:v>0.22</c:v>
                </c:pt>
                <c:pt idx="26787">
                  <c:v>0.22</c:v>
                </c:pt>
                <c:pt idx="26788">
                  <c:v>0.26</c:v>
                </c:pt>
                <c:pt idx="26789">
                  <c:v>0.26</c:v>
                </c:pt>
                <c:pt idx="26790">
                  <c:v>0.22</c:v>
                </c:pt>
                <c:pt idx="26791">
                  <c:v>0.34</c:v>
                </c:pt>
                <c:pt idx="26792">
                  <c:v>0.34</c:v>
                </c:pt>
                <c:pt idx="26793">
                  <c:v>0.38</c:v>
                </c:pt>
                <c:pt idx="26794">
                  <c:v>0.38</c:v>
                </c:pt>
                <c:pt idx="26795">
                  <c:v>0.46</c:v>
                </c:pt>
                <c:pt idx="26796">
                  <c:v>0.57999999999999996</c:v>
                </c:pt>
                <c:pt idx="26797">
                  <c:v>0.82</c:v>
                </c:pt>
                <c:pt idx="26798">
                  <c:v>1.06</c:v>
                </c:pt>
                <c:pt idx="26799">
                  <c:v>1.42</c:v>
                </c:pt>
                <c:pt idx="26800">
                  <c:v>1.78</c:v>
                </c:pt>
                <c:pt idx="26801">
                  <c:v>2.1800000000000002</c:v>
                </c:pt>
                <c:pt idx="26802">
                  <c:v>2.7</c:v>
                </c:pt>
                <c:pt idx="26803">
                  <c:v>3.14</c:v>
                </c:pt>
                <c:pt idx="26804">
                  <c:v>3.42</c:v>
                </c:pt>
                <c:pt idx="26805">
                  <c:v>3.62</c:v>
                </c:pt>
                <c:pt idx="26806">
                  <c:v>3.7</c:v>
                </c:pt>
                <c:pt idx="26807">
                  <c:v>3.66</c:v>
                </c:pt>
                <c:pt idx="26808">
                  <c:v>3.42</c:v>
                </c:pt>
                <c:pt idx="26809">
                  <c:v>2.98</c:v>
                </c:pt>
                <c:pt idx="26810">
                  <c:v>2.2999999999999998</c:v>
                </c:pt>
                <c:pt idx="26811">
                  <c:v>1.5</c:v>
                </c:pt>
                <c:pt idx="26812">
                  <c:v>0.62</c:v>
                </c:pt>
                <c:pt idx="26813">
                  <c:v>-0.14000000000000001</c:v>
                </c:pt>
                <c:pt idx="26814">
                  <c:v>-0.7</c:v>
                </c:pt>
                <c:pt idx="26815">
                  <c:v>-1.18</c:v>
                </c:pt>
                <c:pt idx="26816">
                  <c:v>-1.46</c:v>
                </c:pt>
                <c:pt idx="26817">
                  <c:v>-1.7</c:v>
                </c:pt>
                <c:pt idx="26818">
                  <c:v>-1.78</c:v>
                </c:pt>
                <c:pt idx="26819">
                  <c:v>-1.74</c:v>
                </c:pt>
                <c:pt idx="26820">
                  <c:v>-1.58</c:v>
                </c:pt>
                <c:pt idx="26821">
                  <c:v>-1.42</c:v>
                </c:pt>
                <c:pt idx="26822">
                  <c:v>-1.1399999999999999</c:v>
                </c:pt>
                <c:pt idx="26823">
                  <c:v>-0.9</c:v>
                </c:pt>
                <c:pt idx="26824">
                  <c:v>-0.82</c:v>
                </c:pt>
                <c:pt idx="26825">
                  <c:v>-0.78</c:v>
                </c:pt>
                <c:pt idx="26826">
                  <c:v>-0.78</c:v>
                </c:pt>
                <c:pt idx="26827">
                  <c:v>-0.82</c:v>
                </c:pt>
                <c:pt idx="26828">
                  <c:v>-0.82</c:v>
                </c:pt>
                <c:pt idx="26829">
                  <c:v>-0.74</c:v>
                </c:pt>
                <c:pt idx="26830">
                  <c:v>-0.7</c:v>
                </c:pt>
                <c:pt idx="26831">
                  <c:v>-0.74</c:v>
                </c:pt>
                <c:pt idx="26832">
                  <c:v>-0.7</c:v>
                </c:pt>
                <c:pt idx="26833">
                  <c:v>-0.62</c:v>
                </c:pt>
                <c:pt idx="26834">
                  <c:v>-0.46</c:v>
                </c:pt>
                <c:pt idx="26835">
                  <c:v>-0.46</c:v>
                </c:pt>
                <c:pt idx="26836">
                  <c:v>-0.42</c:v>
                </c:pt>
                <c:pt idx="26837">
                  <c:v>-0.38</c:v>
                </c:pt>
                <c:pt idx="26838">
                  <c:v>-0.38</c:v>
                </c:pt>
                <c:pt idx="26839">
                  <c:v>-0.38</c:v>
                </c:pt>
                <c:pt idx="26840">
                  <c:v>-0.34</c:v>
                </c:pt>
                <c:pt idx="26841">
                  <c:v>-0.34</c:v>
                </c:pt>
                <c:pt idx="26842">
                  <c:v>-0.26</c:v>
                </c:pt>
                <c:pt idx="26843">
                  <c:v>-0.26</c:v>
                </c:pt>
                <c:pt idx="26844">
                  <c:v>-0.22</c:v>
                </c:pt>
                <c:pt idx="26845">
                  <c:v>-0.06</c:v>
                </c:pt>
                <c:pt idx="26846">
                  <c:v>-0.02</c:v>
                </c:pt>
                <c:pt idx="26847">
                  <c:v>0.1</c:v>
                </c:pt>
                <c:pt idx="26848">
                  <c:v>0.1</c:v>
                </c:pt>
                <c:pt idx="26849">
                  <c:v>0.14000000000000001</c:v>
                </c:pt>
                <c:pt idx="26850">
                  <c:v>0.18</c:v>
                </c:pt>
                <c:pt idx="26851">
                  <c:v>0.14000000000000001</c:v>
                </c:pt>
                <c:pt idx="26852">
                  <c:v>0.1</c:v>
                </c:pt>
                <c:pt idx="26853">
                  <c:v>-0.02</c:v>
                </c:pt>
                <c:pt idx="26854">
                  <c:v>-0.22</c:v>
                </c:pt>
                <c:pt idx="26855">
                  <c:v>-0.46</c:v>
                </c:pt>
                <c:pt idx="26856">
                  <c:v>-0.7</c:v>
                </c:pt>
                <c:pt idx="26857">
                  <c:v>-0.86</c:v>
                </c:pt>
                <c:pt idx="26858">
                  <c:v>-1.1000000000000001</c:v>
                </c:pt>
                <c:pt idx="26859">
                  <c:v>-1.26</c:v>
                </c:pt>
                <c:pt idx="26860">
                  <c:v>-1.42</c:v>
                </c:pt>
                <c:pt idx="26861">
                  <c:v>-1.54</c:v>
                </c:pt>
                <c:pt idx="26862">
                  <c:v>-1.62</c:v>
                </c:pt>
                <c:pt idx="26863">
                  <c:v>-1.58</c:v>
                </c:pt>
                <c:pt idx="26864">
                  <c:v>-1.54</c:v>
                </c:pt>
                <c:pt idx="26865">
                  <c:v>-1.34</c:v>
                </c:pt>
                <c:pt idx="26866">
                  <c:v>-1.18</c:v>
                </c:pt>
                <c:pt idx="26867">
                  <c:v>-0.9</c:v>
                </c:pt>
                <c:pt idx="26868">
                  <c:v>-0.74</c:v>
                </c:pt>
                <c:pt idx="26869">
                  <c:v>-0.57999999999999996</c:v>
                </c:pt>
                <c:pt idx="26870">
                  <c:v>-0.34</c:v>
                </c:pt>
                <c:pt idx="26871">
                  <c:v>-0.18</c:v>
                </c:pt>
                <c:pt idx="26872">
                  <c:v>-0.06</c:v>
                </c:pt>
                <c:pt idx="26873">
                  <c:v>-0.02</c:v>
                </c:pt>
                <c:pt idx="26874">
                  <c:v>-0.02</c:v>
                </c:pt>
                <c:pt idx="26875">
                  <c:v>-0.02</c:v>
                </c:pt>
                <c:pt idx="26876">
                  <c:v>-0.06</c:v>
                </c:pt>
                <c:pt idx="26877">
                  <c:v>-0.1</c:v>
                </c:pt>
                <c:pt idx="26878">
                  <c:v>-0.1</c:v>
                </c:pt>
                <c:pt idx="26879">
                  <c:v>-0.06</c:v>
                </c:pt>
                <c:pt idx="26880">
                  <c:v>0.06</c:v>
                </c:pt>
                <c:pt idx="26881">
                  <c:v>0.38</c:v>
                </c:pt>
                <c:pt idx="26882">
                  <c:v>0.94</c:v>
                </c:pt>
                <c:pt idx="26883">
                  <c:v>1.54</c:v>
                </c:pt>
                <c:pt idx="26884">
                  <c:v>2.06</c:v>
                </c:pt>
                <c:pt idx="26885">
                  <c:v>2.58</c:v>
                </c:pt>
                <c:pt idx="26886">
                  <c:v>3.02</c:v>
                </c:pt>
                <c:pt idx="26887">
                  <c:v>3.38</c:v>
                </c:pt>
                <c:pt idx="26888">
                  <c:v>3.58</c:v>
                </c:pt>
                <c:pt idx="26889">
                  <c:v>3.86</c:v>
                </c:pt>
                <c:pt idx="26890">
                  <c:v>3.94</c:v>
                </c:pt>
                <c:pt idx="26891">
                  <c:v>4.0199999999999996</c:v>
                </c:pt>
                <c:pt idx="26892">
                  <c:v>3.66</c:v>
                </c:pt>
                <c:pt idx="26893">
                  <c:v>3.22</c:v>
                </c:pt>
                <c:pt idx="26894">
                  <c:v>2.54</c:v>
                </c:pt>
                <c:pt idx="26895">
                  <c:v>1.86</c:v>
                </c:pt>
                <c:pt idx="26896">
                  <c:v>1.06</c:v>
                </c:pt>
                <c:pt idx="26897">
                  <c:v>0.42</c:v>
                </c:pt>
                <c:pt idx="26898">
                  <c:v>-0.18</c:v>
                </c:pt>
                <c:pt idx="26899">
                  <c:v>-0.62</c:v>
                </c:pt>
                <c:pt idx="26900">
                  <c:v>-1.06</c:v>
                </c:pt>
                <c:pt idx="26901">
                  <c:v>-1.42</c:v>
                </c:pt>
                <c:pt idx="26902">
                  <c:v>-1.66</c:v>
                </c:pt>
                <c:pt idx="26903">
                  <c:v>-1.86</c:v>
                </c:pt>
                <c:pt idx="26904">
                  <c:v>-1.94</c:v>
                </c:pt>
                <c:pt idx="26905">
                  <c:v>-1.9</c:v>
                </c:pt>
                <c:pt idx="26906">
                  <c:v>-1.82</c:v>
                </c:pt>
                <c:pt idx="26907">
                  <c:v>-1.66</c:v>
                </c:pt>
                <c:pt idx="26908">
                  <c:v>-1.54</c:v>
                </c:pt>
                <c:pt idx="26909">
                  <c:v>-1.46</c:v>
                </c:pt>
                <c:pt idx="26910">
                  <c:v>-1.34</c:v>
                </c:pt>
                <c:pt idx="26911">
                  <c:v>-1.22</c:v>
                </c:pt>
                <c:pt idx="26912">
                  <c:v>-1.1000000000000001</c:v>
                </c:pt>
                <c:pt idx="26913">
                  <c:v>-1.02</c:v>
                </c:pt>
                <c:pt idx="26914">
                  <c:v>-0.82</c:v>
                </c:pt>
                <c:pt idx="26915">
                  <c:v>-0.66</c:v>
                </c:pt>
                <c:pt idx="26916">
                  <c:v>-0.5</c:v>
                </c:pt>
                <c:pt idx="26917">
                  <c:v>-0.38</c:v>
                </c:pt>
                <c:pt idx="26918">
                  <c:v>-0.26</c:v>
                </c:pt>
                <c:pt idx="26919">
                  <c:v>-0.06</c:v>
                </c:pt>
                <c:pt idx="26920">
                  <c:v>-0.06</c:v>
                </c:pt>
                <c:pt idx="26921">
                  <c:v>-0.02</c:v>
                </c:pt>
                <c:pt idx="26922">
                  <c:v>-0.06</c:v>
                </c:pt>
                <c:pt idx="26923">
                  <c:v>-0.06</c:v>
                </c:pt>
                <c:pt idx="26924">
                  <c:v>-0.06</c:v>
                </c:pt>
                <c:pt idx="26925">
                  <c:v>-0.06</c:v>
                </c:pt>
                <c:pt idx="26926">
                  <c:v>0.02</c:v>
                </c:pt>
                <c:pt idx="26927">
                  <c:v>0.06</c:v>
                </c:pt>
                <c:pt idx="26928">
                  <c:v>0.14000000000000001</c:v>
                </c:pt>
                <c:pt idx="26929">
                  <c:v>0.26</c:v>
                </c:pt>
                <c:pt idx="26930">
                  <c:v>0.34</c:v>
                </c:pt>
                <c:pt idx="26931">
                  <c:v>0.46</c:v>
                </c:pt>
                <c:pt idx="26932">
                  <c:v>0.5</c:v>
                </c:pt>
                <c:pt idx="26933">
                  <c:v>0.62</c:v>
                </c:pt>
                <c:pt idx="26934">
                  <c:v>0.62</c:v>
                </c:pt>
                <c:pt idx="26935">
                  <c:v>0.66</c:v>
                </c:pt>
                <c:pt idx="26936">
                  <c:v>0.54</c:v>
                </c:pt>
                <c:pt idx="26937">
                  <c:v>0.42</c:v>
                </c:pt>
                <c:pt idx="26938">
                  <c:v>0.14000000000000001</c:v>
                </c:pt>
                <c:pt idx="26939">
                  <c:v>-0.1</c:v>
                </c:pt>
                <c:pt idx="26940">
                  <c:v>-0.38</c:v>
                </c:pt>
                <c:pt idx="26941">
                  <c:v>-0.66</c:v>
                </c:pt>
                <c:pt idx="26942">
                  <c:v>-0.86</c:v>
                </c:pt>
                <c:pt idx="26943">
                  <c:v>-1.02</c:v>
                </c:pt>
                <c:pt idx="26944">
                  <c:v>-1.18</c:v>
                </c:pt>
                <c:pt idx="26945">
                  <c:v>-1.42</c:v>
                </c:pt>
                <c:pt idx="26946">
                  <c:v>-1.5</c:v>
                </c:pt>
                <c:pt idx="26947">
                  <c:v>-1.5</c:v>
                </c:pt>
                <c:pt idx="26948">
                  <c:v>-1.46</c:v>
                </c:pt>
                <c:pt idx="26949">
                  <c:v>-1.38</c:v>
                </c:pt>
                <c:pt idx="26950">
                  <c:v>-1.26</c:v>
                </c:pt>
                <c:pt idx="26951">
                  <c:v>-1.06</c:v>
                </c:pt>
                <c:pt idx="26952">
                  <c:v>-0.98</c:v>
                </c:pt>
                <c:pt idx="26953">
                  <c:v>-0.78</c:v>
                </c:pt>
                <c:pt idx="26954">
                  <c:v>-0.66</c:v>
                </c:pt>
                <c:pt idx="26955">
                  <c:v>-0.54</c:v>
                </c:pt>
                <c:pt idx="26956">
                  <c:v>-0.46</c:v>
                </c:pt>
                <c:pt idx="26957">
                  <c:v>-0.3</c:v>
                </c:pt>
                <c:pt idx="26958">
                  <c:v>-0.18</c:v>
                </c:pt>
                <c:pt idx="26959">
                  <c:v>-0.1</c:v>
                </c:pt>
                <c:pt idx="26960">
                  <c:v>-0.1</c:v>
                </c:pt>
                <c:pt idx="26961">
                  <c:v>0.02</c:v>
                </c:pt>
                <c:pt idx="26962">
                  <c:v>0.06</c:v>
                </c:pt>
                <c:pt idx="26963">
                  <c:v>0.1</c:v>
                </c:pt>
                <c:pt idx="26964">
                  <c:v>0.1</c:v>
                </c:pt>
                <c:pt idx="26965">
                  <c:v>0.14000000000000001</c:v>
                </c:pt>
                <c:pt idx="26966">
                  <c:v>0.22</c:v>
                </c:pt>
                <c:pt idx="26967">
                  <c:v>0.3</c:v>
                </c:pt>
                <c:pt idx="26968">
                  <c:v>0.26</c:v>
                </c:pt>
                <c:pt idx="26969">
                  <c:v>0.3</c:v>
                </c:pt>
                <c:pt idx="26970">
                  <c:v>0.3</c:v>
                </c:pt>
                <c:pt idx="26971">
                  <c:v>0.3</c:v>
                </c:pt>
                <c:pt idx="26972">
                  <c:v>0.22</c:v>
                </c:pt>
                <c:pt idx="26973">
                  <c:v>0.26</c:v>
                </c:pt>
                <c:pt idx="26974">
                  <c:v>0.22</c:v>
                </c:pt>
                <c:pt idx="26975">
                  <c:v>0.22</c:v>
                </c:pt>
                <c:pt idx="26976">
                  <c:v>0.22</c:v>
                </c:pt>
                <c:pt idx="26977">
                  <c:v>0.3</c:v>
                </c:pt>
                <c:pt idx="26978">
                  <c:v>0.34</c:v>
                </c:pt>
                <c:pt idx="26979">
                  <c:v>0.5</c:v>
                </c:pt>
                <c:pt idx="26980">
                  <c:v>0.46</c:v>
                </c:pt>
                <c:pt idx="26981">
                  <c:v>0.5</c:v>
                </c:pt>
                <c:pt idx="26982">
                  <c:v>0.54</c:v>
                </c:pt>
                <c:pt idx="26983">
                  <c:v>0.5</c:v>
                </c:pt>
                <c:pt idx="26984">
                  <c:v>0.54</c:v>
                </c:pt>
                <c:pt idx="26985">
                  <c:v>0.82</c:v>
                </c:pt>
                <c:pt idx="26986">
                  <c:v>1.3</c:v>
                </c:pt>
                <c:pt idx="26987">
                  <c:v>1.78</c:v>
                </c:pt>
                <c:pt idx="26988">
                  <c:v>2.1</c:v>
                </c:pt>
                <c:pt idx="26989">
                  <c:v>2.2999999999999998</c:v>
                </c:pt>
                <c:pt idx="26990">
                  <c:v>2.5</c:v>
                </c:pt>
                <c:pt idx="26991">
                  <c:v>2.78</c:v>
                </c:pt>
                <c:pt idx="26992">
                  <c:v>3.1</c:v>
                </c:pt>
                <c:pt idx="26993">
                  <c:v>3.46</c:v>
                </c:pt>
                <c:pt idx="26994">
                  <c:v>3.62</c:v>
                </c:pt>
                <c:pt idx="26995">
                  <c:v>3.5</c:v>
                </c:pt>
                <c:pt idx="26996">
                  <c:v>3.1</c:v>
                </c:pt>
                <c:pt idx="26997">
                  <c:v>2.5</c:v>
                </c:pt>
                <c:pt idx="26998">
                  <c:v>1.7</c:v>
                </c:pt>
                <c:pt idx="26999">
                  <c:v>0.9</c:v>
                </c:pt>
                <c:pt idx="27000">
                  <c:v>0.3</c:v>
                </c:pt>
                <c:pt idx="27001">
                  <c:v>-0.22</c:v>
                </c:pt>
                <c:pt idx="27002">
                  <c:v>-0.7</c:v>
                </c:pt>
                <c:pt idx="27003">
                  <c:v>-1.18</c:v>
                </c:pt>
                <c:pt idx="27004">
                  <c:v>-1.54</c:v>
                </c:pt>
                <c:pt idx="27005">
                  <c:v>-1.78</c:v>
                </c:pt>
                <c:pt idx="27006">
                  <c:v>-1.78</c:v>
                </c:pt>
                <c:pt idx="27007">
                  <c:v>-1.66</c:v>
                </c:pt>
                <c:pt idx="27008">
                  <c:v>-1.54</c:v>
                </c:pt>
                <c:pt idx="27009">
                  <c:v>-1.3</c:v>
                </c:pt>
                <c:pt idx="27010">
                  <c:v>-1.1000000000000001</c:v>
                </c:pt>
                <c:pt idx="27011">
                  <c:v>-0.94</c:v>
                </c:pt>
                <c:pt idx="27012">
                  <c:v>-0.82</c:v>
                </c:pt>
                <c:pt idx="27013">
                  <c:v>-0.7</c:v>
                </c:pt>
                <c:pt idx="27014">
                  <c:v>-0.66</c:v>
                </c:pt>
                <c:pt idx="27015">
                  <c:v>-0.66</c:v>
                </c:pt>
                <c:pt idx="27016">
                  <c:v>-0.66</c:v>
                </c:pt>
                <c:pt idx="27017">
                  <c:v>-0.74</c:v>
                </c:pt>
                <c:pt idx="27018">
                  <c:v>-0.74</c:v>
                </c:pt>
                <c:pt idx="27019">
                  <c:v>-0.7</c:v>
                </c:pt>
                <c:pt idx="27020">
                  <c:v>-0.66</c:v>
                </c:pt>
                <c:pt idx="27021">
                  <c:v>-0.5</c:v>
                </c:pt>
                <c:pt idx="27022">
                  <c:v>-0.46</c:v>
                </c:pt>
                <c:pt idx="27023">
                  <c:v>-0.42</c:v>
                </c:pt>
                <c:pt idx="27024">
                  <c:v>-0.46</c:v>
                </c:pt>
                <c:pt idx="27025">
                  <c:v>-0.42</c:v>
                </c:pt>
                <c:pt idx="27026">
                  <c:v>-0.38</c:v>
                </c:pt>
                <c:pt idx="27027">
                  <c:v>-0.3</c:v>
                </c:pt>
                <c:pt idx="27028">
                  <c:v>-0.34</c:v>
                </c:pt>
                <c:pt idx="27029">
                  <c:v>-0.26</c:v>
                </c:pt>
                <c:pt idx="27030">
                  <c:v>-0.22</c:v>
                </c:pt>
                <c:pt idx="27031">
                  <c:v>-0.14000000000000001</c:v>
                </c:pt>
                <c:pt idx="27032">
                  <c:v>-0.18</c:v>
                </c:pt>
                <c:pt idx="27033">
                  <c:v>-0.18</c:v>
                </c:pt>
                <c:pt idx="27034">
                  <c:v>-0.18</c:v>
                </c:pt>
                <c:pt idx="27035">
                  <c:v>-0.06</c:v>
                </c:pt>
                <c:pt idx="27036">
                  <c:v>0.02</c:v>
                </c:pt>
                <c:pt idx="27037">
                  <c:v>0.14000000000000001</c:v>
                </c:pt>
                <c:pt idx="27038">
                  <c:v>0.18</c:v>
                </c:pt>
                <c:pt idx="27039">
                  <c:v>0.14000000000000001</c:v>
                </c:pt>
                <c:pt idx="27040">
                  <c:v>-0.02</c:v>
                </c:pt>
                <c:pt idx="27041">
                  <c:v>-0.22</c:v>
                </c:pt>
                <c:pt idx="27042">
                  <c:v>-0.46</c:v>
                </c:pt>
                <c:pt idx="27043">
                  <c:v>-0.57999999999999996</c:v>
                </c:pt>
                <c:pt idx="27044">
                  <c:v>-0.7</c:v>
                </c:pt>
                <c:pt idx="27045">
                  <c:v>-0.9</c:v>
                </c:pt>
                <c:pt idx="27046">
                  <c:v>-1.06</c:v>
                </c:pt>
                <c:pt idx="27047">
                  <c:v>-1.22</c:v>
                </c:pt>
                <c:pt idx="27048">
                  <c:v>-1.46</c:v>
                </c:pt>
                <c:pt idx="27049">
                  <c:v>-1.58</c:v>
                </c:pt>
                <c:pt idx="27050">
                  <c:v>-1.58</c:v>
                </c:pt>
                <c:pt idx="27051">
                  <c:v>-1.54</c:v>
                </c:pt>
                <c:pt idx="27052">
                  <c:v>-1.42</c:v>
                </c:pt>
                <c:pt idx="27053">
                  <c:v>-1.26</c:v>
                </c:pt>
                <c:pt idx="27054">
                  <c:v>-0.98</c:v>
                </c:pt>
                <c:pt idx="27055">
                  <c:v>-0.78</c:v>
                </c:pt>
                <c:pt idx="27056">
                  <c:v>-0.57999999999999996</c:v>
                </c:pt>
                <c:pt idx="27057">
                  <c:v>-0.38</c:v>
                </c:pt>
                <c:pt idx="27058">
                  <c:v>-0.18</c:v>
                </c:pt>
                <c:pt idx="27059">
                  <c:v>-0.02</c:v>
                </c:pt>
                <c:pt idx="27060">
                  <c:v>0.06</c:v>
                </c:pt>
                <c:pt idx="27061">
                  <c:v>0.14000000000000001</c:v>
                </c:pt>
                <c:pt idx="27062">
                  <c:v>0.06</c:v>
                </c:pt>
                <c:pt idx="27063">
                  <c:v>0.06</c:v>
                </c:pt>
                <c:pt idx="27064">
                  <c:v>0.1</c:v>
                </c:pt>
                <c:pt idx="27065">
                  <c:v>0.06</c:v>
                </c:pt>
                <c:pt idx="27066">
                  <c:v>0.02</c:v>
                </c:pt>
                <c:pt idx="27067">
                  <c:v>-0.02</c:v>
                </c:pt>
                <c:pt idx="27068">
                  <c:v>0.02</c:v>
                </c:pt>
                <c:pt idx="27069">
                  <c:v>0.1</c:v>
                </c:pt>
                <c:pt idx="27070">
                  <c:v>0.1</c:v>
                </c:pt>
                <c:pt idx="27071">
                  <c:v>0.14000000000000001</c:v>
                </c:pt>
                <c:pt idx="27072">
                  <c:v>0.26</c:v>
                </c:pt>
                <c:pt idx="27073">
                  <c:v>0.26</c:v>
                </c:pt>
                <c:pt idx="27074">
                  <c:v>0.3</c:v>
                </c:pt>
                <c:pt idx="27075">
                  <c:v>0.38</c:v>
                </c:pt>
                <c:pt idx="27076">
                  <c:v>0.57999999999999996</c:v>
                </c:pt>
                <c:pt idx="27077">
                  <c:v>1.02</c:v>
                </c:pt>
                <c:pt idx="27078">
                  <c:v>1.5</c:v>
                </c:pt>
                <c:pt idx="27079">
                  <c:v>2.06</c:v>
                </c:pt>
                <c:pt idx="27080">
                  <c:v>2.54</c:v>
                </c:pt>
                <c:pt idx="27081">
                  <c:v>2.94</c:v>
                </c:pt>
                <c:pt idx="27082">
                  <c:v>3.42</c:v>
                </c:pt>
                <c:pt idx="27083">
                  <c:v>3.82</c:v>
                </c:pt>
                <c:pt idx="27084">
                  <c:v>4.0999999999999996</c:v>
                </c:pt>
                <c:pt idx="27085">
                  <c:v>4.22</c:v>
                </c:pt>
                <c:pt idx="27086">
                  <c:v>4.0999999999999996</c:v>
                </c:pt>
                <c:pt idx="27087">
                  <c:v>3.78</c:v>
                </c:pt>
                <c:pt idx="27088">
                  <c:v>3.14</c:v>
                </c:pt>
                <c:pt idx="27089">
                  <c:v>2.7</c:v>
                </c:pt>
                <c:pt idx="27090">
                  <c:v>2.14</c:v>
                </c:pt>
                <c:pt idx="27091">
                  <c:v>1.38</c:v>
                </c:pt>
                <c:pt idx="27092">
                  <c:v>0.5</c:v>
                </c:pt>
                <c:pt idx="27093">
                  <c:v>-0.38</c:v>
                </c:pt>
                <c:pt idx="27094">
                  <c:v>-1.1000000000000001</c:v>
                </c:pt>
                <c:pt idx="27095">
                  <c:v>-1.54</c:v>
                </c:pt>
                <c:pt idx="27096">
                  <c:v>-1.78</c:v>
                </c:pt>
                <c:pt idx="27097">
                  <c:v>-1.86</c:v>
                </c:pt>
                <c:pt idx="27098">
                  <c:v>-1.82</c:v>
                </c:pt>
                <c:pt idx="27099">
                  <c:v>-1.86</c:v>
                </c:pt>
                <c:pt idx="27100">
                  <c:v>-1.86</c:v>
                </c:pt>
                <c:pt idx="27101">
                  <c:v>-1.78</c:v>
                </c:pt>
                <c:pt idx="27102">
                  <c:v>-1.58</c:v>
                </c:pt>
                <c:pt idx="27103">
                  <c:v>-1.26</c:v>
                </c:pt>
                <c:pt idx="27104">
                  <c:v>-0.98</c:v>
                </c:pt>
                <c:pt idx="27105">
                  <c:v>-0.74</c:v>
                </c:pt>
                <c:pt idx="27106">
                  <c:v>-0.66</c:v>
                </c:pt>
                <c:pt idx="27107">
                  <c:v>-0.57999999999999996</c:v>
                </c:pt>
                <c:pt idx="27108">
                  <c:v>-0.57999999999999996</c:v>
                </c:pt>
                <c:pt idx="27109">
                  <c:v>-0.5</c:v>
                </c:pt>
                <c:pt idx="27110">
                  <c:v>-0.46</c:v>
                </c:pt>
                <c:pt idx="27111">
                  <c:v>-0.42</c:v>
                </c:pt>
                <c:pt idx="27112">
                  <c:v>-0.54</c:v>
                </c:pt>
                <c:pt idx="27113">
                  <c:v>-0.57999999999999996</c:v>
                </c:pt>
                <c:pt idx="27114">
                  <c:v>-0.62</c:v>
                </c:pt>
                <c:pt idx="27115">
                  <c:v>-0.5</c:v>
                </c:pt>
                <c:pt idx="27116">
                  <c:v>-0.46</c:v>
                </c:pt>
                <c:pt idx="27117">
                  <c:v>-0.38</c:v>
                </c:pt>
                <c:pt idx="27118">
                  <c:v>-0.38</c:v>
                </c:pt>
                <c:pt idx="27119">
                  <c:v>-0.34</c:v>
                </c:pt>
                <c:pt idx="27120">
                  <c:v>-0.22</c:v>
                </c:pt>
                <c:pt idx="27121">
                  <c:v>-0.14000000000000001</c:v>
                </c:pt>
                <c:pt idx="27122">
                  <c:v>-0.02</c:v>
                </c:pt>
                <c:pt idx="27123">
                  <c:v>0.1</c:v>
                </c:pt>
                <c:pt idx="27124">
                  <c:v>0.14000000000000001</c:v>
                </c:pt>
                <c:pt idx="27125">
                  <c:v>0.18</c:v>
                </c:pt>
                <c:pt idx="27126">
                  <c:v>0.18</c:v>
                </c:pt>
                <c:pt idx="27127">
                  <c:v>0.26</c:v>
                </c:pt>
                <c:pt idx="27128">
                  <c:v>0.34</c:v>
                </c:pt>
                <c:pt idx="27129">
                  <c:v>0.46</c:v>
                </c:pt>
                <c:pt idx="27130">
                  <c:v>0.42</c:v>
                </c:pt>
                <c:pt idx="27131">
                  <c:v>0.3</c:v>
                </c:pt>
                <c:pt idx="27132">
                  <c:v>0.22</c:v>
                </c:pt>
                <c:pt idx="27133">
                  <c:v>0.06</c:v>
                </c:pt>
                <c:pt idx="27134">
                  <c:v>-0.18</c:v>
                </c:pt>
                <c:pt idx="27135">
                  <c:v>-0.5</c:v>
                </c:pt>
                <c:pt idx="27136">
                  <c:v>-0.82</c:v>
                </c:pt>
                <c:pt idx="27137">
                  <c:v>-1.1399999999999999</c:v>
                </c:pt>
                <c:pt idx="27138">
                  <c:v>-1.3</c:v>
                </c:pt>
                <c:pt idx="27139">
                  <c:v>-1.54</c:v>
                </c:pt>
                <c:pt idx="27140">
                  <c:v>-1.7</c:v>
                </c:pt>
                <c:pt idx="27141">
                  <c:v>-1.78</c:v>
                </c:pt>
                <c:pt idx="27142">
                  <c:v>-1.78</c:v>
                </c:pt>
                <c:pt idx="27143">
                  <c:v>-1.74</c:v>
                </c:pt>
                <c:pt idx="27144">
                  <c:v>-1.62</c:v>
                </c:pt>
                <c:pt idx="27145">
                  <c:v>-1.54</c:v>
                </c:pt>
                <c:pt idx="27146">
                  <c:v>-1.26</c:v>
                </c:pt>
                <c:pt idx="27147">
                  <c:v>-0.94</c:v>
                </c:pt>
                <c:pt idx="27148">
                  <c:v>-0.7</c:v>
                </c:pt>
                <c:pt idx="27149">
                  <c:v>-0.38</c:v>
                </c:pt>
                <c:pt idx="27150">
                  <c:v>-0.22</c:v>
                </c:pt>
                <c:pt idx="27151">
                  <c:v>-0.18</c:v>
                </c:pt>
                <c:pt idx="27152">
                  <c:v>-0.14000000000000001</c:v>
                </c:pt>
                <c:pt idx="27153">
                  <c:v>-0.06</c:v>
                </c:pt>
                <c:pt idx="27154">
                  <c:v>-0.06</c:v>
                </c:pt>
                <c:pt idx="27155">
                  <c:v>0.02</c:v>
                </c:pt>
                <c:pt idx="27156">
                  <c:v>0.02</c:v>
                </c:pt>
                <c:pt idx="27157">
                  <c:v>0.02</c:v>
                </c:pt>
                <c:pt idx="27158">
                  <c:v>-0.06</c:v>
                </c:pt>
                <c:pt idx="27159">
                  <c:v>-0.02</c:v>
                </c:pt>
                <c:pt idx="27160">
                  <c:v>-0.06</c:v>
                </c:pt>
                <c:pt idx="27161">
                  <c:v>0.06</c:v>
                </c:pt>
                <c:pt idx="27162">
                  <c:v>0.1</c:v>
                </c:pt>
                <c:pt idx="27163">
                  <c:v>0.06</c:v>
                </c:pt>
                <c:pt idx="27164">
                  <c:v>0.1</c:v>
                </c:pt>
                <c:pt idx="27165">
                  <c:v>0.14000000000000001</c:v>
                </c:pt>
                <c:pt idx="27166">
                  <c:v>0.26</c:v>
                </c:pt>
                <c:pt idx="27167">
                  <c:v>0.42</c:v>
                </c:pt>
                <c:pt idx="27168">
                  <c:v>0.7</c:v>
                </c:pt>
                <c:pt idx="27169">
                  <c:v>1.02</c:v>
                </c:pt>
                <c:pt idx="27170">
                  <c:v>1.38</c:v>
                </c:pt>
                <c:pt idx="27171">
                  <c:v>1.98</c:v>
                </c:pt>
                <c:pt idx="27172">
                  <c:v>2.5</c:v>
                </c:pt>
                <c:pt idx="27173">
                  <c:v>2.98</c:v>
                </c:pt>
                <c:pt idx="27174">
                  <c:v>3.3</c:v>
                </c:pt>
                <c:pt idx="27175">
                  <c:v>3.7</c:v>
                </c:pt>
                <c:pt idx="27176">
                  <c:v>3.82</c:v>
                </c:pt>
                <c:pt idx="27177">
                  <c:v>3.86</c:v>
                </c:pt>
                <c:pt idx="27178">
                  <c:v>3.7</c:v>
                </c:pt>
                <c:pt idx="27179">
                  <c:v>3.62</c:v>
                </c:pt>
                <c:pt idx="27180">
                  <c:v>3.14</c:v>
                </c:pt>
                <c:pt idx="27181">
                  <c:v>2.54</c:v>
                </c:pt>
                <c:pt idx="27182">
                  <c:v>1.66</c:v>
                </c:pt>
                <c:pt idx="27183">
                  <c:v>0.78</c:v>
                </c:pt>
                <c:pt idx="27184">
                  <c:v>-0.1</c:v>
                </c:pt>
                <c:pt idx="27185">
                  <c:v>-0.7</c:v>
                </c:pt>
                <c:pt idx="27186">
                  <c:v>-1.1000000000000001</c:v>
                </c:pt>
                <c:pt idx="27187">
                  <c:v>-1.42</c:v>
                </c:pt>
                <c:pt idx="27188">
                  <c:v>-1.7</c:v>
                </c:pt>
                <c:pt idx="27189">
                  <c:v>-1.9</c:v>
                </c:pt>
                <c:pt idx="27190">
                  <c:v>-1.98</c:v>
                </c:pt>
                <c:pt idx="27191">
                  <c:v>-1.82</c:v>
                </c:pt>
                <c:pt idx="27192">
                  <c:v>-1.62</c:v>
                </c:pt>
                <c:pt idx="27193">
                  <c:v>-1.3</c:v>
                </c:pt>
                <c:pt idx="27194">
                  <c:v>-1.06</c:v>
                </c:pt>
                <c:pt idx="27195">
                  <c:v>-0.94</c:v>
                </c:pt>
                <c:pt idx="27196">
                  <c:v>-0.82</c:v>
                </c:pt>
                <c:pt idx="27197">
                  <c:v>-0.7</c:v>
                </c:pt>
                <c:pt idx="27198">
                  <c:v>-0.66</c:v>
                </c:pt>
                <c:pt idx="27199">
                  <c:v>-0.57999999999999996</c:v>
                </c:pt>
                <c:pt idx="27200">
                  <c:v>-0.54</c:v>
                </c:pt>
                <c:pt idx="27201">
                  <c:v>-0.54</c:v>
                </c:pt>
                <c:pt idx="27202">
                  <c:v>-0.57999999999999996</c:v>
                </c:pt>
                <c:pt idx="27203">
                  <c:v>-0.57999999999999996</c:v>
                </c:pt>
                <c:pt idx="27204">
                  <c:v>-0.54</c:v>
                </c:pt>
                <c:pt idx="27205">
                  <c:v>-0.46</c:v>
                </c:pt>
                <c:pt idx="27206">
                  <c:v>-0.38</c:v>
                </c:pt>
                <c:pt idx="27207">
                  <c:v>-0.3</c:v>
                </c:pt>
                <c:pt idx="27208">
                  <c:v>-0.26</c:v>
                </c:pt>
                <c:pt idx="27209">
                  <c:v>-0.26</c:v>
                </c:pt>
                <c:pt idx="27210">
                  <c:v>-0.26</c:v>
                </c:pt>
                <c:pt idx="27211">
                  <c:v>-0.18</c:v>
                </c:pt>
                <c:pt idx="27212">
                  <c:v>-0.14000000000000001</c:v>
                </c:pt>
                <c:pt idx="27213">
                  <c:v>-0.02</c:v>
                </c:pt>
                <c:pt idx="27214">
                  <c:v>0.06</c:v>
                </c:pt>
                <c:pt idx="27215">
                  <c:v>0.1</c:v>
                </c:pt>
                <c:pt idx="27216">
                  <c:v>0.1</c:v>
                </c:pt>
                <c:pt idx="27217">
                  <c:v>0.18</c:v>
                </c:pt>
                <c:pt idx="27218">
                  <c:v>0.34</c:v>
                </c:pt>
                <c:pt idx="27219">
                  <c:v>0.42</c:v>
                </c:pt>
                <c:pt idx="27220">
                  <c:v>0.46</c:v>
                </c:pt>
                <c:pt idx="27221">
                  <c:v>0.46</c:v>
                </c:pt>
                <c:pt idx="27222">
                  <c:v>0.46</c:v>
                </c:pt>
                <c:pt idx="27223">
                  <c:v>0.34</c:v>
                </c:pt>
                <c:pt idx="27224">
                  <c:v>0.22</c:v>
                </c:pt>
                <c:pt idx="27225">
                  <c:v>0.02</c:v>
                </c:pt>
                <c:pt idx="27226">
                  <c:v>-0.26</c:v>
                </c:pt>
                <c:pt idx="27227">
                  <c:v>-0.57999999999999996</c:v>
                </c:pt>
                <c:pt idx="27228">
                  <c:v>-0.82</c:v>
                </c:pt>
                <c:pt idx="27229">
                  <c:v>-1.06</c:v>
                </c:pt>
                <c:pt idx="27230">
                  <c:v>-1.26</c:v>
                </c:pt>
                <c:pt idx="27231">
                  <c:v>-1.38</c:v>
                </c:pt>
                <c:pt idx="27232">
                  <c:v>-1.62</c:v>
                </c:pt>
                <c:pt idx="27233">
                  <c:v>-1.7</c:v>
                </c:pt>
                <c:pt idx="27234">
                  <c:v>-1.74</c:v>
                </c:pt>
                <c:pt idx="27235">
                  <c:v>-1.66</c:v>
                </c:pt>
                <c:pt idx="27236">
                  <c:v>-1.5</c:v>
                </c:pt>
                <c:pt idx="27237">
                  <c:v>-1.3</c:v>
                </c:pt>
                <c:pt idx="27238">
                  <c:v>-1.06</c:v>
                </c:pt>
                <c:pt idx="27239">
                  <c:v>-0.82</c:v>
                </c:pt>
                <c:pt idx="27240">
                  <c:v>-0.62</c:v>
                </c:pt>
                <c:pt idx="27241">
                  <c:v>-0.46</c:v>
                </c:pt>
                <c:pt idx="27242">
                  <c:v>-0.3</c:v>
                </c:pt>
                <c:pt idx="27243">
                  <c:v>-0.14000000000000001</c:v>
                </c:pt>
                <c:pt idx="27244">
                  <c:v>-0.02</c:v>
                </c:pt>
                <c:pt idx="27245">
                  <c:v>0.02</c:v>
                </c:pt>
                <c:pt idx="27246">
                  <c:v>0.02</c:v>
                </c:pt>
                <c:pt idx="27247">
                  <c:v>-0.02</c:v>
                </c:pt>
                <c:pt idx="27248">
                  <c:v>-0.06</c:v>
                </c:pt>
                <c:pt idx="27249">
                  <c:v>-0.06</c:v>
                </c:pt>
                <c:pt idx="27250">
                  <c:v>0.02</c:v>
                </c:pt>
                <c:pt idx="27251">
                  <c:v>0.06</c:v>
                </c:pt>
                <c:pt idx="27252">
                  <c:v>0.1</c:v>
                </c:pt>
                <c:pt idx="27253">
                  <c:v>0.1</c:v>
                </c:pt>
                <c:pt idx="27254">
                  <c:v>0.1</c:v>
                </c:pt>
                <c:pt idx="27255">
                  <c:v>0.18</c:v>
                </c:pt>
                <c:pt idx="27256">
                  <c:v>0.22</c:v>
                </c:pt>
                <c:pt idx="27257">
                  <c:v>0.26</c:v>
                </c:pt>
                <c:pt idx="27258">
                  <c:v>0.34</c:v>
                </c:pt>
                <c:pt idx="27259">
                  <c:v>0.3</c:v>
                </c:pt>
                <c:pt idx="27260">
                  <c:v>0.18</c:v>
                </c:pt>
                <c:pt idx="27261">
                  <c:v>0.3</c:v>
                </c:pt>
                <c:pt idx="27262">
                  <c:v>0.3</c:v>
                </c:pt>
                <c:pt idx="27263">
                  <c:v>0.34</c:v>
                </c:pt>
                <c:pt idx="27264">
                  <c:v>0.38</c:v>
                </c:pt>
                <c:pt idx="27265">
                  <c:v>0.42</c:v>
                </c:pt>
                <c:pt idx="27266">
                  <c:v>0.62</c:v>
                </c:pt>
                <c:pt idx="27267">
                  <c:v>0.9</c:v>
                </c:pt>
                <c:pt idx="27268">
                  <c:v>1.1399999999999999</c:v>
                </c:pt>
                <c:pt idx="27269">
                  <c:v>1.5</c:v>
                </c:pt>
                <c:pt idx="27270">
                  <c:v>1.78</c:v>
                </c:pt>
                <c:pt idx="27271">
                  <c:v>2.02</c:v>
                </c:pt>
                <c:pt idx="27272">
                  <c:v>2.2200000000000002</c:v>
                </c:pt>
                <c:pt idx="27273">
                  <c:v>2.5</c:v>
                </c:pt>
                <c:pt idx="27274">
                  <c:v>2.78</c:v>
                </c:pt>
                <c:pt idx="27275">
                  <c:v>3.1</c:v>
                </c:pt>
                <c:pt idx="27276">
                  <c:v>3.14</c:v>
                </c:pt>
                <c:pt idx="27277">
                  <c:v>3.14</c:v>
                </c:pt>
                <c:pt idx="27278">
                  <c:v>3.02</c:v>
                </c:pt>
                <c:pt idx="27279">
                  <c:v>2.9</c:v>
                </c:pt>
                <c:pt idx="27280">
                  <c:v>2.54</c:v>
                </c:pt>
                <c:pt idx="27281">
                  <c:v>2.1800000000000002</c:v>
                </c:pt>
                <c:pt idx="27282">
                  <c:v>1.66</c:v>
                </c:pt>
                <c:pt idx="27283">
                  <c:v>1.02</c:v>
                </c:pt>
                <c:pt idx="27284">
                  <c:v>0.42</c:v>
                </c:pt>
                <c:pt idx="27285">
                  <c:v>-0.14000000000000001</c:v>
                </c:pt>
                <c:pt idx="27286">
                  <c:v>-0.62</c:v>
                </c:pt>
                <c:pt idx="27287">
                  <c:v>-0.98</c:v>
                </c:pt>
                <c:pt idx="27288">
                  <c:v>-1.26</c:v>
                </c:pt>
                <c:pt idx="27289">
                  <c:v>-1.42</c:v>
                </c:pt>
                <c:pt idx="27290">
                  <c:v>-1.5</c:v>
                </c:pt>
                <c:pt idx="27291">
                  <c:v>-1.54</c:v>
                </c:pt>
                <c:pt idx="27292">
                  <c:v>-1.58</c:v>
                </c:pt>
                <c:pt idx="27293">
                  <c:v>-1.34</c:v>
                </c:pt>
                <c:pt idx="27294">
                  <c:v>-1.1399999999999999</c:v>
                </c:pt>
                <c:pt idx="27295">
                  <c:v>-0.9</c:v>
                </c:pt>
                <c:pt idx="27296">
                  <c:v>-0.82</c:v>
                </c:pt>
                <c:pt idx="27297">
                  <c:v>-0.74</c:v>
                </c:pt>
                <c:pt idx="27298">
                  <c:v>-0.74</c:v>
                </c:pt>
                <c:pt idx="27299">
                  <c:v>-0.7</c:v>
                </c:pt>
                <c:pt idx="27300">
                  <c:v>-0.7</c:v>
                </c:pt>
                <c:pt idx="27301">
                  <c:v>-0.74</c:v>
                </c:pt>
                <c:pt idx="27302">
                  <c:v>-0.74</c:v>
                </c:pt>
                <c:pt idx="27303">
                  <c:v>-0.7</c:v>
                </c:pt>
                <c:pt idx="27304">
                  <c:v>-0.7</c:v>
                </c:pt>
                <c:pt idx="27305">
                  <c:v>-0.66</c:v>
                </c:pt>
                <c:pt idx="27306">
                  <c:v>-0.57999999999999996</c:v>
                </c:pt>
                <c:pt idx="27307">
                  <c:v>-0.46</c:v>
                </c:pt>
                <c:pt idx="27308">
                  <c:v>-0.42</c:v>
                </c:pt>
                <c:pt idx="27309">
                  <c:v>-0.38</c:v>
                </c:pt>
                <c:pt idx="27310">
                  <c:v>-0.34</c:v>
                </c:pt>
                <c:pt idx="27311">
                  <c:v>-0.22</c:v>
                </c:pt>
                <c:pt idx="27312">
                  <c:v>-0.22</c:v>
                </c:pt>
                <c:pt idx="27313">
                  <c:v>-0.22</c:v>
                </c:pt>
                <c:pt idx="27314">
                  <c:v>-0.14000000000000001</c:v>
                </c:pt>
                <c:pt idx="27315">
                  <c:v>-0.18</c:v>
                </c:pt>
                <c:pt idx="27316">
                  <c:v>-0.14000000000000001</c:v>
                </c:pt>
                <c:pt idx="27317">
                  <c:v>-0.06</c:v>
                </c:pt>
                <c:pt idx="27318">
                  <c:v>-0.02</c:v>
                </c:pt>
                <c:pt idx="27319">
                  <c:v>0.06</c:v>
                </c:pt>
                <c:pt idx="27320">
                  <c:v>0.1</c:v>
                </c:pt>
                <c:pt idx="27321">
                  <c:v>0.14000000000000001</c:v>
                </c:pt>
                <c:pt idx="27322">
                  <c:v>0.06</c:v>
                </c:pt>
                <c:pt idx="27323">
                  <c:v>-0.02</c:v>
                </c:pt>
                <c:pt idx="27324">
                  <c:v>-0.18</c:v>
                </c:pt>
                <c:pt idx="27325">
                  <c:v>-0.3</c:v>
                </c:pt>
                <c:pt idx="27326">
                  <c:v>-0.57999999999999996</c:v>
                </c:pt>
                <c:pt idx="27327">
                  <c:v>-0.74</c:v>
                </c:pt>
                <c:pt idx="27328">
                  <c:v>-0.9</c:v>
                </c:pt>
                <c:pt idx="27329">
                  <c:v>-0.98</c:v>
                </c:pt>
                <c:pt idx="27330">
                  <c:v>-1.1000000000000001</c:v>
                </c:pt>
                <c:pt idx="27331">
                  <c:v>-1.3</c:v>
                </c:pt>
                <c:pt idx="27332">
                  <c:v>-1.3</c:v>
                </c:pt>
                <c:pt idx="27333">
                  <c:v>-1.3</c:v>
                </c:pt>
                <c:pt idx="27334">
                  <c:v>-1.34</c:v>
                </c:pt>
                <c:pt idx="27335">
                  <c:v>-1.3</c:v>
                </c:pt>
                <c:pt idx="27336">
                  <c:v>-1.3</c:v>
                </c:pt>
                <c:pt idx="27337">
                  <c:v>-1.1000000000000001</c:v>
                </c:pt>
                <c:pt idx="27338">
                  <c:v>-0.98</c:v>
                </c:pt>
                <c:pt idx="27339">
                  <c:v>-0.78</c:v>
                </c:pt>
                <c:pt idx="27340">
                  <c:v>-0.7</c:v>
                </c:pt>
                <c:pt idx="27341">
                  <c:v>-0.57999999999999996</c:v>
                </c:pt>
                <c:pt idx="27342">
                  <c:v>-0.46</c:v>
                </c:pt>
                <c:pt idx="27343">
                  <c:v>-0.3</c:v>
                </c:pt>
                <c:pt idx="27344">
                  <c:v>-0.18</c:v>
                </c:pt>
                <c:pt idx="27345">
                  <c:v>-0.1</c:v>
                </c:pt>
                <c:pt idx="27346">
                  <c:v>-0.06</c:v>
                </c:pt>
                <c:pt idx="27347">
                  <c:v>-0.06</c:v>
                </c:pt>
                <c:pt idx="27348">
                  <c:v>-0.1</c:v>
                </c:pt>
                <c:pt idx="27349">
                  <c:v>-0.1</c:v>
                </c:pt>
                <c:pt idx="27350">
                  <c:v>-0.1</c:v>
                </c:pt>
                <c:pt idx="27351">
                  <c:v>-0.02</c:v>
                </c:pt>
                <c:pt idx="27352">
                  <c:v>0.02</c:v>
                </c:pt>
                <c:pt idx="27353">
                  <c:v>0.1</c:v>
                </c:pt>
                <c:pt idx="27354">
                  <c:v>0.18</c:v>
                </c:pt>
                <c:pt idx="27355">
                  <c:v>0.34</c:v>
                </c:pt>
                <c:pt idx="27356">
                  <c:v>0.57999999999999996</c:v>
                </c:pt>
                <c:pt idx="27357">
                  <c:v>1.1000000000000001</c:v>
                </c:pt>
                <c:pt idx="27358">
                  <c:v>1.7</c:v>
                </c:pt>
                <c:pt idx="27359">
                  <c:v>2.2999999999999998</c:v>
                </c:pt>
                <c:pt idx="27360">
                  <c:v>2.74</c:v>
                </c:pt>
                <c:pt idx="27361">
                  <c:v>3.06</c:v>
                </c:pt>
                <c:pt idx="27362">
                  <c:v>3.26</c:v>
                </c:pt>
                <c:pt idx="27363">
                  <c:v>3.58</c:v>
                </c:pt>
                <c:pt idx="27364">
                  <c:v>3.86</c:v>
                </c:pt>
                <c:pt idx="27365">
                  <c:v>4.22</c:v>
                </c:pt>
                <c:pt idx="27366">
                  <c:v>4.34</c:v>
                </c:pt>
                <c:pt idx="27367">
                  <c:v>4.18</c:v>
                </c:pt>
                <c:pt idx="27368">
                  <c:v>3.5</c:v>
                </c:pt>
                <c:pt idx="27369">
                  <c:v>2.62</c:v>
                </c:pt>
                <c:pt idx="27370">
                  <c:v>1.58</c:v>
                </c:pt>
                <c:pt idx="27371">
                  <c:v>0.7</c:v>
                </c:pt>
                <c:pt idx="27372">
                  <c:v>0.18</c:v>
                </c:pt>
                <c:pt idx="27373">
                  <c:v>-0.26</c:v>
                </c:pt>
                <c:pt idx="27374">
                  <c:v>-0.86</c:v>
                </c:pt>
                <c:pt idx="27375">
                  <c:v>-1.5</c:v>
                </c:pt>
                <c:pt idx="27376">
                  <c:v>-2.02</c:v>
                </c:pt>
                <c:pt idx="27377">
                  <c:v>-2.34</c:v>
                </c:pt>
                <c:pt idx="27378">
                  <c:v>-2.42</c:v>
                </c:pt>
                <c:pt idx="27379">
                  <c:v>-2.2599999999999998</c:v>
                </c:pt>
                <c:pt idx="27380">
                  <c:v>-1.94</c:v>
                </c:pt>
                <c:pt idx="27381">
                  <c:v>-1.58</c:v>
                </c:pt>
                <c:pt idx="27382">
                  <c:v>-1.34</c:v>
                </c:pt>
                <c:pt idx="27383">
                  <c:v>-1.22</c:v>
                </c:pt>
                <c:pt idx="27384">
                  <c:v>-1.1000000000000001</c:v>
                </c:pt>
                <c:pt idx="27385">
                  <c:v>-0.98</c:v>
                </c:pt>
                <c:pt idx="27386">
                  <c:v>-0.82</c:v>
                </c:pt>
                <c:pt idx="27387">
                  <c:v>-0.78</c:v>
                </c:pt>
                <c:pt idx="27388">
                  <c:v>-0.7</c:v>
                </c:pt>
                <c:pt idx="27389">
                  <c:v>-0.78</c:v>
                </c:pt>
                <c:pt idx="27390">
                  <c:v>-0.7</c:v>
                </c:pt>
                <c:pt idx="27391">
                  <c:v>-0.57999999999999996</c:v>
                </c:pt>
                <c:pt idx="27392">
                  <c:v>-0.46</c:v>
                </c:pt>
                <c:pt idx="27393">
                  <c:v>-0.26</c:v>
                </c:pt>
                <c:pt idx="27394">
                  <c:v>-0.22</c:v>
                </c:pt>
                <c:pt idx="27395">
                  <c:v>-0.18</c:v>
                </c:pt>
                <c:pt idx="27396">
                  <c:v>-0.14000000000000001</c:v>
                </c:pt>
                <c:pt idx="27397">
                  <c:v>-0.14000000000000001</c:v>
                </c:pt>
                <c:pt idx="27398">
                  <c:v>-0.06</c:v>
                </c:pt>
                <c:pt idx="27399">
                  <c:v>-0.02</c:v>
                </c:pt>
                <c:pt idx="27400">
                  <c:v>0.02</c:v>
                </c:pt>
                <c:pt idx="27401">
                  <c:v>0.06</c:v>
                </c:pt>
                <c:pt idx="27402">
                  <c:v>0.1</c:v>
                </c:pt>
                <c:pt idx="27403">
                  <c:v>0.22</c:v>
                </c:pt>
                <c:pt idx="27404">
                  <c:v>0.26</c:v>
                </c:pt>
                <c:pt idx="27405">
                  <c:v>0.34</c:v>
                </c:pt>
                <c:pt idx="27406">
                  <c:v>0.38</c:v>
                </c:pt>
                <c:pt idx="27407">
                  <c:v>0.5</c:v>
                </c:pt>
                <c:pt idx="27408">
                  <c:v>0.57999999999999996</c:v>
                </c:pt>
                <c:pt idx="27409">
                  <c:v>0.66</c:v>
                </c:pt>
                <c:pt idx="27410">
                  <c:v>0.7</c:v>
                </c:pt>
                <c:pt idx="27411">
                  <c:v>0.62</c:v>
                </c:pt>
                <c:pt idx="27412">
                  <c:v>0.26</c:v>
                </c:pt>
                <c:pt idx="27413">
                  <c:v>-0.1</c:v>
                </c:pt>
                <c:pt idx="27414">
                  <c:v>-0.38</c:v>
                </c:pt>
                <c:pt idx="27415">
                  <c:v>-0.57999999999999996</c:v>
                </c:pt>
                <c:pt idx="27416">
                  <c:v>-0.74</c:v>
                </c:pt>
                <c:pt idx="27417">
                  <c:v>-0.86</c:v>
                </c:pt>
                <c:pt idx="27418">
                  <c:v>-1.1000000000000001</c:v>
                </c:pt>
                <c:pt idx="27419">
                  <c:v>-1.38</c:v>
                </c:pt>
                <c:pt idx="27420">
                  <c:v>-1.66</c:v>
                </c:pt>
                <c:pt idx="27421">
                  <c:v>-1.82</c:v>
                </c:pt>
                <c:pt idx="27422">
                  <c:v>-1.86</c:v>
                </c:pt>
                <c:pt idx="27423">
                  <c:v>-1.66</c:v>
                </c:pt>
                <c:pt idx="27424">
                  <c:v>-1.54</c:v>
                </c:pt>
                <c:pt idx="27425">
                  <c:v>-1.26</c:v>
                </c:pt>
                <c:pt idx="27426">
                  <c:v>-1.1000000000000001</c:v>
                </c:pt>
                <c:pt idx="27427">
                  <c:v>-0.94</c:v>
                </c:pt>
                <c:pt idx="27428">
                  <c:v>-0.78</c:v>
                </c:pt>
                <c:pt idx="27429">
                  <c:v>-0.57999999999999996</c:v>
                </c:pt>
                <c:pt idx="27430">
                  <c:v>-0.3</c:v>
                </c:pt>
                <c:pt idx="27431">
                  <c:v>-0.14000000000000001</c:v>
                </c:pt>
                <c:pt idx="27432">
                  <c:v>-0.06</c:v>
                </c:pt>
                <c:pt idx="27433">
                  <c:v>0.02</c:v>
                </c:pt>
                <c:pt idx="27434">
                  <c:v>0.02</c:v>
                </c:pt>
                <c:pt idx="27435">
                  <c:v>0.02</c:v>
                </c:pt>
                <c:pt idx="27436">
                  <c:v>0.02</c:v>
                </c:pt>
                <c:pt idx="27437">
                  <c:v>0.06</c:v>
                </c:pt>
                <c:pt idx="27438">
                  <c:v>0.06</c:v>
                </c:pt>
                <c:pt idx="27439">
                  <c:v>0.06</c:v>
                </c:pt>
                <c:pt idx="27440">
                  <c:v>0.1</c:v>
                </c:pt>
                <c:pt idx="27441">
                  <c:v>0.1</c:v>
                </c:pt>
                <c:pt idx="27442">
                  <c:v>0.18</c:v>
                </c:pt>
                <c:pt idx="27443">
                  <c:v>0.26</c:v>
                </c:pt>
                <c:pt idx="27444">
                  <c:v>0.34</c:v>
                </c:pt>
                <c:pt idx="27445">
                  <c:v>0.34</c:v>
                </c:pt>
                <c:pt idx="27446">
                  <c:v>0.38</c:v>
                </c:pt>
                <c:pt idx="27447">
                  <c:v>0.34</c:v>
                </c:pt>
                <c:pt idx="27448">
                  <c:v>0.22</c:v>
                </c:pt>
                <c:pt idx="27449">
                  <c:v>0.3</c:v>
                </c:pt>
                <c:pt idx="27450">
                  <c:v>0.34</c:v>
                </c:pt>
                <c:pt idx="27451">
                  <c:v>0.3</c:v>
                </c:pt>
                <c:pt idx="27452">
                  <c:v>0.26</c:v>
                </c:pt>
                <c:pt idx="27453">
                  <c:v>0.26</c:v>
                </c:pt>
                <c:pt idx="27454">
                  <c:v>0.3</c:v>
                </c:pt>
                <c:pt idx="27455">
                  <c:v>0.3</c:v>
                </c:pt>
                <c:pt idx="27456">
                  <c:v>0.34</c:v>
                </c:pt>
                <c:pt idx="27457">
                  <c:v>0.46</c:v>
                </c:pt>
                <c:pt idx="27458">
                  <c:v>0.86</c:v>
                </c:pt>
                <c:pt idx="27459">
                  <c:v>1.38</c:v>
                </c:pt>
                <c:pt idx="27460">
                  <c:v>1.82</c:v>
                </c:pt>
                <c:pt idx="27461">
                  <c:v>2.1800000000000002</c:v>
                </c:pt>
                <c:pt idx="27462">
                  <c:v>2.46</c:v>
                </c:pt>
                <c:pt idx="27463">
                  <c:v>2.86</c:v>
                </c:pt>
                <c:pt idx="27464">
                  <c:v>3.1</c:v>
                </c:pt>
                <c:pt idx="27465">
                  <c:v>3.3</c:v>
                </c:pt>
                <c:pt idx="27466">
                  <c:v>3.46</c:v>
                </c:pt>
                <c:pt idx="27467">
                  <c:v>3.54</c:v>
                </c:pt>
                <c:pt idx="27468">
                  <c:v>3.42</c:v>
                </c:pt>
                <c:pt idx="27469">
                  <c:v>3.14</c:v>
                </c:pt>
                <c:pt idx="27470">
                  <c:v>2.66</c:v>
                </c:pt>
                <c:pt idx="27471">
                  <c:v>2.06</c:v>
                </c:pt>
                <c:pt idx="27472">
                  <c:v>1.38</c:v>
                </c:pt>
                <c:pt idx="27473">
                  <c:v>0.7</c:v>
                </c:pt>
                <c:pt idx="27474">
                  <c:v>0.06</c:v>
                </c:pt>
                <c:pt idx="27475">
                  <c:v>-0.46</c:v>
                </c:pt>
                <c:pt idx="27476">
                  <c:v>-0.86</c:v>
                </c:pt>
                <c:pt idx="27477">
                  <c:v>-1.22</c:v>
                </c:pt>
                <c:pt idx="27478">
                  <c:v>-1.42</c:v>
                </c:pt>
                <c:pt idx="27479">
                  <c:v>-1.54</c:v>
                </c:pt>
                <c:pt idx="27480">
                  <c:v>-1.62</c:v>
                </c:pt>
                <c:pt idx="27481">
                  <c:v>-1.66</c:v>
                </c:pt>
                <c:pt idx="27482">
                  <c:v>-1.54</c:v>
                </c:pt>
                <c:pt idx="27483">
                  <c:v>-1.34</c:v>
                </c:pt>
                <c:pt idx="27484">
                  <c:v>-1.1399999999999999</c:v>
                </c:pt>
                <c:pt idx="27485">
                  <c:v>-1.02</c:v>
                </c:pt>
                <c:pt idx="27486">
                  <c:v>-0.86</c:v>
                </c:pt>
                <c:pt idx="27487">
                  <c:v>-0.74</c:v>
                </c:pt>
                <c:pt idx="27488">
                  <c:v>-0.74</c:v>
                </c:pt>
                <c:pt idx="27489">
                  <c:v>-0.7</c:v>
                </c:pt>
                <c:pt idx="27490">
                  <c:v>-0.66</c:v>
                </c:pt>
                <c:pt idx="27491">
                  <c:v>-0.7</c:v>
                </c:pt>
                <c:pt idx="27492">
                  <c:v>-0.7</c:v>
                </c:pt>
                <c:pt idx="27493">
                  <c:v>-0.66</c:v>
                </c:pt>
                <c:pt idx="27494">
                  <c:v>-0.57999999999999996</c:v>
                </c:pt>
                <c:pt idx="27495">
                  <c:v>-0.57999999999999996</c:v>
                </c:pt>
                <c:pt idx="27496">
                  <c:v>-0.5</c:v>
                </c:pt>
                <c:pt idx="27497">
                  <c:v>-0.42</c:v>
                </c:pt>
                <c:pt idx="27498">
                  <c:v>-0.46</c:v>
                </c:pt>
                <c:pt idx="27499">
                  <c:v>-0.46</c:v>
                </c:pt>
                <c:pt idx="27500">
                  <c:v>-0.46</c:v>
                </c:pt>
                <c:pt idx="27501">
                  <c:v>-0.38</c:v>
                </c:pt>
                <c:pt idx="27502">
                  <c:v>-0.26</c:v>
                </c:pt>
                <c:pt idx="27503">
                  <c:v>-0.1</c:v>
                </c:pt>
                <c:pt idx="27504">
                  <c:v>-0.18</c:v>
                </c:pt>
                <c:pt idx="27505">
                  <c:v>-0.18</c:v>
                </c:pt>
                <c:pt idx="27506">
                  <c:v>-0.1</c:v>
                </c:pt>
                <c:pt idx="27507">
                  <c:v>-0.02</c:v>
                </c:pt>
                <c:pt idx="27508">
                  <c:v>0.02</c:v>
                </c:pt>
                <c:pt idx="27509">
                  <c:v>0.14000000000000001</c:v>
                </c:pt>
                <c:pt idx="27510">
                  <c:v>0.18</c:v>
                </c:pt>
                <c:pt idx="27511">
                  <c:v>0.26</c:v>
                </c:pt>
                <c:pt idx="27512">
                  <c:v>0.14000000000000001</c:v>
                </c:pt>
                <c:pt idx="27513">
                  <c:v>0.02</c:v>
                </c:pt>
                <c:pt idx="27514">
                  <c:v>-0.1</c:v>
                </c:pt>
                <c:pt idx="27515">
                  <c:v>-0.34</c:v>
                </c:pt>
                <c:pt idx="27516">
                  <c:v>-0.57999999999999996</c:v>
                </c:pt>
                <c:pt idx="27517">
                  <c:v>-0.78</c:v>
                </c:pt>
                <c:pt idx="27518">
                  <c:v>-0.98</c:v>
                </c:pt>
                <c:pt idx="27519">
                  <c:v>-1.1399999999999999</c:v>
                </c:pt>
                <c:pt idx="27520">
                  <c:v>-1.26</c:v>
                </c:pt>
                <c:pt idx="27521">
                  <c:v>-1.38</c:v>
                </c:pt>
                <c:pt idx="27522">
                  <c:v>-1.5</c:v>
                </c:pt>
                <c:pt idx="27523">
                  <c:v>-1.58</c:v>
                </c:pt>
                <c:pt idx="27524">
                  <c:v>-1.54</c:v>
                </c:pt>
                <c:pt idx="27525">
                  <c:v>-1.46</c:v>
                </c:pt>
                <c:pt idx="27526">
                  <c:v>-1.3</c:v>
                </c:pt>
                <c:pt idx="27527">
                  <c:v>-1.06</c:v>
                </c:pt>
                <c:pt idx="27528">
                  <c:v>-0.9</c:v>
                </c:pt>
                <c:pt idx="27529">
                  <c:v>-0.7</c:v>
                </c:pt>
                <c:pt idx="27530">
                  <c:v>-0.54</c:v>
                </c:pt>
                <c:pt idx="27531">
                  <c:v>-0.38</c:v>
                </c:pt>
                <c:pt idx="27532">
                  <c:v>-0.26</c:v>
                </c:pt>
                <c:pt idx="27533">
                  <c:v>-0.14000000000000001</c:v>
                </c:pt>
                <c:pt idx="27534">
                  <c:v>-0.02</c:v>
                </c:pt>
                <c:pt idx="27535">
                  <c:v>0.06</c:v>
                </c:pt>
                <c:pt idx="27536">
                  <c:v>0.02</c:v>
                </c:pt>
                <c:pt idx="27537">
                  <c:v>0.02</c:v>
                </c:pt>
                <c:pt idx="27538">
                  <c:v>-0.06</c:v>
                </c:pt>
                <c:pt idx="27539">
                  <c:v>0.02</c:v>
                </c:pt>
                <c:pt idx="27540">
                  <c:v>0.02</c:v>
                </c:pt>
                <c:pt idx="27541">
                  <c:v>0.02</c:v>
                </c:pt>
                <c:pt idx="27542">
                  <c:v>0.1</c:v>
                </c:pt>
                <c:pt idx="27543">
                  <c:v>0.18</c:v>
                </c:pt>
                <c:pt idx="27544">
                  <c:v>0.18</c:v>
                </c:pt>
                <c:pt idx="27545">
                  <c:v>0.26</c:v>
                </c:pt>
                <c:pt idx="27546">
                  <c:v>0.34</c:v>
                </c:pt>
                <c:pt idx="27547">
                  <c:v>0.62</c:v>
                </c:pt>
                <c:pt idx="27548">
                  <c:v>1.02</c:v>
                </c:pt>
                <c:pt idx="27549">
                  <c:v>1.74</c:v>
                </c:pt>
                <c:pt idx="27550">
                  <c:v>2.46</c:v>
                </c:pt>
                <c:pt idx="27551">
                  <c:v>3.14</c:v>
                </c:pt>
                <c:pt idx="27552">
                  <c:v>3.54</c:v>
                </c:pt>
                <c:pt idx="27553">
                  <c:v>3.9</c:v>
                </c:pt>
                <c:pt idx="27554">
                  <c:v>4.22</c:v>
                </c:pt>
                <c:pt idx="27555">
                  <c:v>4.46</c:v>
                </c:pt>
                <c:pt idx="27556">
                  <c:v>4.5</c:v>
                </c:pt>
                <c:pt idx="27557">
                  <c:v>4.42</c:v>
                </c:pt>
                <c:pt idx="27558">
                  <c:v>4.0199999999999996</c:v>
                </c:pt>
                <c:pt idx="27559">
                  <c:v>3.34</c:v>
                </c:pt>
                <c:pt idx="27560">
                  <c:v>2.38</c:v>
                </c:pt>
                <c:pt idx="27561">
                  <c:v>1.34</c:v>
                </c:pt>
                <c:pt idx="27562">
                  <c:v>0.42</c:v>
                </c:pt>
                <c:pt idx="27563">
                  <c:v>-0.38</c:v>
                </c:pt>
                <c:pt idx="27564">
                  <c:v>-1.02</c:v>
                </c:pt>
                <c:pt idx="27565">
                  <c:v>-1.58</c:v>
                </c:pt>
                <c:pt idx="27566">
                  <c:v>-2.02</c:v>
                </c:pt>
                <c:pt idx="27567">
                  <c:v>-2.2999999999999998</c:v>
                </c:pt>
                <c:pt idx="27568">
                  <c:v>-2.46</c:v>
                </c:pt>
                <c:pt idx="27569">
                  <c:v>-2.38</c:v>
                </c:pt>
                <c:pt idx="27570">
                  <c:v>-2.14</c:v>
                </c:pt>
                <c:pt idx="27571">
                  <c:v>-1.86</c:v>
                </c:pt>
                <c:pt idx="27572">
                  <c:v>-1.62</c:v>
                </c:pt>
                <c:pt idx="27573">
                  <c:v>-1.42</c:v>
                </c:pt>
                <c:pt idx="27574">
                  <c:v>-1.18</c:v>
                </c:pt>
                <c:pt idx="27575">
                  <c:v>-1.06</c:v>
                </c:pt>
                <c:pt idx="27576">
                  <c:v>-0.86</c:v>
                </c:pt>
                <c:pt idx="27577">
                  <c:v>-0.7</c:v>
                </c:pt>
                <c:pt idx="27578">
                  <c:v>-0.7</c:v>
                </c:pt>
                <c:pt idx="27579">
                  <c:v>-0.57999999999999996</c:v>
                </c:pt>
                <c:pt idx="27580">
                  <c:v>-0.54</c:v>
                </c:pt>
                <c:pt idx="27581">
                  <c:v>-0.5</c:v>
                </c:pt>
                <c:pt idx="27582">
                  <c:v>-0.38</c:v>
                </c:pt>
                <c:pt idx="27583">
                  <c:v>-0.3</c:v>
                </c:pt>
                <c:pt idx="27584">
                  <c:v>-0.26</c:v>
                </c:pt>
                <c:pt idx="27585">
                  <c:v>-0.22</c:v>
                </c:pt>
                <c:pt idx="27586">
                  <c:v>-0.22</c:v>
                </c:pt>
                <c:pt idx="27587">
                  <c:v>-0.26</c:v>
                </c:pt>
                <c:pt idx="27588">
                  <c:v>-0.22</c:v>
                </c:pt>
                <c:pt idx="27589">
                  <c:v>-0.26</c:v>
                </c:pt>
                <c:pt idx="27590">
                  <c:v>-0.26</c:v>
                </c:pt>
                <c:pt idx="27591">
                  <c:v>-0.18</c:v>
                </c:pt>
                <c:pt idx="27592">
                  <c:v>-0.14000000000000001</c:v>
                </c:pt>
                <c:pt idx="27593">
                  <c:v>0.1</c:v>
                </c:pt>
                <c:pt idx="27594">
                  <c:v>0.14000000000000001</c:v>
                </c:pt>
                <c:pt idx="27595">
                  <c:v>0.26</c:v>
                </c:pt>
                <c:pt idx="27596">
                  <c:v>0.34</c:v>
                </c:pt>
                <c:pt idx="27597">
                  <c:v>0.42</c:v>
                </c:pt>
                <c:pt idx="27598">
                  <c:v>0.46</c:v>
                </c:pt>
                <c:pt idx="27599">
                  <c:v>0.54</c:v>
                </c:pt>
                <c:pt idx="27600">
                  <c:v>0.62</c:v>
                </c:pt>
                <c:pt idx="27601">
                  <c:v>0.62</c:v>
                </c:pt>
                <c:pt idx="27602">
                  <c:v>0.5</c:v>
                </c:pt>
                <c:pt idx="27603">
                  <c:v>0.34</c:v>
                </c:pt>
                <c:pt idx="27604">
                  <c:v>0.02</c:v>
                </c:pt>
                <c:pt idx="27605">
                  <c:v>-0.38</c:v>
                </c:pt>
                <c:pt idx="27606">
                  <c:v>-0.7</c:v>
                </c:pt>
                <c:pt idx="27607">
                  <c:v>-0.94</c:v>
                </c:pt>
                <c:pt idx="27608">
                  <c:v>-1.22</c:v>
                </c:pt>
                <c:pt idx="27609">
                  <c:v>-1.42</c:v>
                </c:pt>
                <c:pt idx="27610">
                  <c:v>-1.7</c:v>
                </c:pt>
                <c:pt idx="27611">
                  <c:v>-1.82</c:v>
                </c:pt>
                <c:pt idx="27612">
                  <c:v>-1.94</c:v>
                </c:pt>
                <c:pt idx="27613">
                  <c:v>-1.9</c:v>
                </c:pt>
                <c:pt idx="27614">
                  <c:v>-1.74</c:v>
                </c:pt>
                <c:pt idx="27615">
                  <c:v>-1.5</c:v>
                </c:pt>
                <c:pt idx="27616">
                  <c:v>-1.3</c:v>
                </c:pt>
                <c:pt idx="27617">
                  <c:v>-1.06</c:v>
                </c:pt>
                <c:pt idx="27618">
                  <c:v>-0.78</c:v>
                </c:pt>
                <c:pt idx="27619">
                  <c:v>-0.54</c:v>
                </c:pt>
                <c:pt idx="27620">
                  <c:v>-0.3</c:v>
                </c:pt>
                <c:pt idx="27621">
                  <c:v>-0.18</c:v>
                </c:pt>
                <c:pt idx="27622">
                  <c:v>-0.06</c:v>
                </c:pt>
                <c:pt idx="27623">
                  <c:v>0.06</c:v>
                </c:pt>
                <c:pt idx="27624">
                  <c:v>0.06</c:v>
                </c:pt>
                <c:pt idx="27625">
                  <c:v>0.02</c:v>
                </c:pt>
                <c:pt idx="27626">
                  <c:v>0.02</c:v>
                </c:pt>
                <c:pt idx="27627">
                  <c:v>-0.02</c:v>
                </c:pt>
                <c:pt idx="27628">
                  <c:v>-0.02</c:v>
                </c:pt>
                <c:pt idx="27629">
                  <c:v>0.02</c:v>
                </c:pt>
                <c:pt idx="27630">
                  <c:v>-0.06</c:v>
                </c:pt>
                <c:pt idx="27631">
                  <c:v>0.02</c:v>
                </c:pt>
                <c:pt idx="27632">
                  <c:v>0.06</c:v>
                </c:pt>
                <c:pt idx="27633">
                  <c:v>0.1</c:v>
                </c:pt>
                <c:pt idx="27634">
                  <c:v>0.18</c:v>
                </c:pt>
                <c:pt idx="27635">
                  <c:v>0.22</c:v>
                </c:pt>
                <c:pt idx="27636">
                  <c:v>0.26</c:v>
                </c:pt>
                <c:pt idx="27637">
                  <c:v>0.22</c:v>
                </c:pt>
                <c:pt idx="27638">
                  <c:v>0.22</c:v>
                </c:pt>
                <c:pt idx="27639">
                  <c:v>0.26</c:v>
                </c:pt>
                <c:pt idx="27640">
                  <c:v>0.3</c:v>
                </c:pt>
                <c:pt idx="27641">
                  <c:v>0.62</c:v>
                </c:pt>
                <c:pt idx="27642">
                  <c:v>1.06</c:v>
                </c:pt>
                <c:pt idx="27643">
                  <c:v>1.74</c:v>
                </c:pt>
                <c:pt idx="27644">
                  <c:v>2.2599999999999998</c:v>
                </c:pt>
                <c:pt idx="27645">
                  <c:v>2.78</c:v>
                </c:pt>
                <c:pt idx="27646">
                  <c:v>3.22</c:v>
                </c:pt>
                <c:pt idx="27647">
                  <c:v>3.66</c:v>
                </c:pt>
                <c:pt idx="27648">
                  <c:v>3.94</c:v>
                </c:pt>
                <c:pt idx="27649">
                  <c:v>4.0999999999999996</c:v>
                </c:pt>
                <c:pt idx="27650">
                  <c:v>4.1399999999999997</c:v>
                </c:pt>
                <c:pt idx="27651">
                  <c:v>3.94</c:v>
                </c:pt>
                <c:pt idx="27652">
                  <c:v>3.54</c:v>
                </c:pt>
                <c:pt idx="27653">
                  <c:v>2.86</c:v>
                </c:pt>
                <c:pt idx="27654">
                  <c:v>1.94</c:v>
                </c:pt>
                <c:pt idx="27655">
                  <c:v>1.1000000000000001</c:v>
                </c:pt>
                <c:pt idx="27656">
                  <c:v>0.22</c:v>
                </c:pt>
                <c:pt idx="27657">
                  <c:v>-0.5</c:v>
                </c:pt>
                <c:pt idx="27658">
                  <c:v>-1.06</c:v>
                </c:pt>
                <c:pt idx="27659">
                  <c:v>-1.46</c:v>
                </c:pt>
                <c:pt idx="27660">
                  <c:v>-1.78</c:v>
                </c:pt>
                <c:pt idx="27661">
                  <c:v>-1.82</c:v>
                </c:pt>
                <c:pt idx="27662">
                  <c:v>-1.86</c:v>
                </c:pt>
                <c:pt idx="27663">
                  <c:v>-1.74</c:v>
                </c:pt>
                <c:pt idx="27664">
                  <c:v>-1.62</c:v>
                </c:pt>
                <c:pt idx="27665">
                  <c:v>-1.42</c:v>
                </c:pt>
                <c:pt idx="27666">
                  <c:v>-1.22</c:v>
                </c:pt>
                <c:pt idx="27667">
                  <c:v>-1.02</c:v>
                </c:pt>
                <c:pt idx="27668">
                  <c:v>-0.86</c:v>
                </c:pt>
                <c:pt idx="27669">
                  <c:v>-0.78</c:v>
                </c:pt>
                <c:pt idx="27670">
                  <c:v>-0.74</c:v>
                </c:pt>
                <c:pt idx="27671">
                  <c:v>-0.78</c:v>
                </c:pt>
                <c:pt idx="27672">
                  <c:v>-0.74</c:v>
                </c:pt>
                <c:pt idx="27673">
                  <c:v>-0.7</c:v>
                </c:pt>
                <c:pt idx="27674">
                  <c:v>-0.74</c:v>
                </c:pt>
                <c:pt idx="27675">
                  <c:v>-0.66</c:v>
                </c:pt>
                <c:pt idx="27676">
                  <c:v>-0.62</c:v>
                </c:pt>
                <c:pt idx="27677">
                  <c:v>-0.54</c:v>
                </c:pt>
                <c:pt idx="27678">
                  <c:v>-0.46</c:v>
                </c:pt>
                <c:pt idx="27679">
                  <c:v>-0.42</c:v>
                </c:pt>
                <c:pt idx="27680">
                  <c:v>-0.3</c:v>
                </c:pt>
                <c:pt idx="27681">
                  <c:v>-0.22</c:v>
                </c:pt>
                <c:pt idx="27682">
                  <c:v>-0.22</c:v>
                </c:pt>
                <c:pt idx="27683">
                  <c:v>-0.14000000000000001</c:v>
                </c:pt>
                <c:pt idx="27684">
                  <c:v>-0.22</c:v>
                </c:pt>
                <c:pt idx="27685">
                  <c:v>-0.06</c:v>
                </c:pt>
                <c:pt idx="27686">
                  <c:v>0.02</c:v>
                </c:pt>
                <c:pt idx="27687">
                  <c:v>0.1</c:v>
                </c:pt>
                <c:pt idx="27688">
                  <c:v>0.14000000000000001</c:v>
                </c:pt>
                <c:pt idx="27689">
                  <c:v>0.22</c:v>
                </c:pt>
                <c:pt idx="27690">
                  <c:v>0.26</c:v>
                </c:pt>
                <c:pt idx="27691">
                  <c:v>0.3</c:v>
                </c:pt>
                <c:pt idx="27692">
                  <c:v>0.3</c:v>
                </c:pt>
                <c:pt idx="27693">
                  <c:v>0.42</c:v>
                </c:pt>
                <c:pt idx="27694">
                  <c:v>0.46</c:v>
                </c:pt>
                <c:pt idx="27695">
                  <c:v>0.42</c:v>
                </c:pt>
                <c:pt idx="27696">
                  <c:v>0.38</c:v>
                </c:pt>
                <c:pt idx="27697">
                  <c:v>0.1</c:v>
                </c:pt>
                <c:pt idx="27698">
                  <c:v>-0.1</c:v>
                </c:pt>
                <c:pt idx="27699">
                  <c:v>-0.42</c:v>
                </c:pt>
                <c:pt idx="27700">
                  <c:v>-0.74</c:v>
                </c:pt>
                <c:pt idx="27701">
                  <c:v>-0.94</c:v>
                </c:pt>
                <c:pt idx="27702">
                  <c:v>-1.22</c:v>
                </c:pt>
                <c:pt idx="27703">
                  <c:v>-1.42</c:v>
                </c:pt>
                <c:pt idx="27704">
                  <c:v>-1.62</c:v>
                </c:pt>
                <c:pt idx="27705">
                  <c:v>-1.74</c:v>
                </c:pt>
                <c:pt idx="27706">
                  <c:v>-1.82</c:v>
                </c:pt>
                <c:pt idx="27707">
                  <c:v>-1.78</c:v>
                </c:pt>
                <c:pt idx="27708">
                  <c:v>-1.62</c:v>
                </c:pt>
                <c:pt idx="27709">
                  <c:v>-1.42</c:v>
                </c:pt>
                <c:pt idx="27710">
                  <c:v>-1.18</c:v>
                </c:pt>
                <c:pt idx="27711">
                  <c:v>-0.9</c:v>
                </c:pt>
                <c:pt idx="27712">
                  <c:v>-0.7</c:v>
                </c:pt>
                <c:pt idx="27713">
                  <c:v>-0.5</c:v>
                </c:pt>
                <c:pt idx="27714">
                  <c:v>-0.3</c:v>
                </c:pt>
                <c:pt idx="27715">
                  <c:v>-0.22</c:v>
                </c:pt>
                <c:pt idx="27716">
                  <c:v>-0.18</c:v>
                </c:pt>
                <c:pt idx="27717">
                  <c:v>-0.14000000000000001</c:v>
                </c:pt>
                <c:pt idx="27718">
                  <c:v>-0.14000000000000001</c:v>
                </c:pt>
                <c:pt idx="27719">
                  <c:v>-0.06</c:v>
                </c:pt>
                <c:pt idx="27720">
                  <c:v>-0.1</c:v>
                </c:pt>
                <c:pt idx="27721">
                  <c:v>-0.06</c:v>
                </c:pt>
                <c:pt idx="27722">
                  <c:v>-0.06</c:v>
                </c:pt>
                <c:pt idx="27723">
                  <c:v>0.06</c:v>
                </c:pt>
                <c:pt idx="27724">
                  <c:v>0.06</c:v>
                </c:pt>
                <c:pt idx="27725">
                  <c:v>0.1</c:v>
                </c:pt>
                <c:pt idx="27726">
                  <c:v>0.18</c:v>
                </c:pt>
                <c:pt idx="27727">
                  <c:v>0.3</c:v>
                </c:pt>
                <c:pt idx="27728">
                  <c:v>0.34</c:v>
                </c:pt>
                <c:pt idx="27729">
                  <c:v>0.34</c:v>
                </c:pt>
                <c:pt idx="27730">
                  <c:v>0.34</c:v>
                </c:pt>
                <c:pt idx="27731">
                  <c:v>0.3</c:v>
                </c:pt>
                <c:pt idx="27732">
                  <c:v>0.26</c:v>
                </c:pt>
                <c:pt idx="27733">
                  <c:v>0.3</c:v>
                </c:pt>
                <c:pt idx="27734">
                  <c:v>0.26</c:v>
                </c:pt>
                <c:pt idx="27735">
                  <c:v>0.3</c:v>
                </c:pt>
                <c:pt idx="27736">
                  <c:v>0.26</c:v>
                </c:pt>
                <c:pt idx="27737">
                  <c:v>0.34</c:v>
                </c:pt>
                <c:pt idx="27738">
                  <c:v>0.46</c:v>
                </c:pt>
                <c:pt idx="27739">
                  <c:v>0.54</c:v>
                </c:pt>
                <c:pt idx="27740">
                  <c:v>0.62</c:v>
                </c:pt>
                <c:pt idx="27741">
                  <c:v>0.9</c:v>
                </c:pt>
                <c:pt idx="27742">
                  <c:v>1.38</c:v>
                </c:pt>
                <c:pt idx="27743">
                  <c:v>1.98</c:v>
                </c:pt>
                <c:pt idx="27744">
                  <c:v>2.46</c:v>
                </c:pt>
                <c:pt idx="27745">
                  <c:v>2.9</c:v>
                </c:pt>
                <c:pt idx="27746">
                  <c:v>3.3</c:v>
                </c:pt>
                <c:pt idx="27747">
                  <c:v>3.62</c:v>
                </c:pt>
                <c:pt idx="27748">
                  <c:v>3.7</c:v>
                </c:pt>
                <c:pt idx="27749">
                  <c:v>3.78</c:v>
                </c:pt>
                <c:pt idx="27750">
                  <c:v>3.66</c:v>
                </c:pt>
                <c:pt idx="27751">
                  <c:v>3.42</c:v>
                </c:pt>
                <c:pt idx="27752">
                  <c:v>3.06</c:v>
                </c:pt>
                <c:pt idx="27753">
                  <c:v>2.42</c:v>
                </c:pt>
                <c:pt idx="27754">
                  <c:v>1.62</c:v>
                </c:pt>
                <c:pt idx="27755">
                  <c:v>0.82</c:v>
                </c:pt>
                <c:pt idx="27756">
                  <c:v>0.06</c:v>
                </c:pt>
                <c:pt idx="27757">
                  <c:v>-0.54</c:v>
                </c:pt>
                <c:pt idx="27758">
                  <c:v>-0.94</c:v>
                </c:pt>
                <c:pt idx="27759">
                  <c:v>-1.34</c:v>
                </c:pt>
                <c:pt idx="27760">
                  <c:v>-1.58</c:v>
                </c:pt>
                <c:pt idx="27761">
                  <c:v>-1.62</c:v>
                </c:pt>
                <c:pt idx="27762">
                  <c:v>-1.66</c:v>
                </c:pt>
                <c:pt idx="27763">
                  <c:v>-1.62</c:v>
                </c:pt>
                <c:pt idx="27764">
                  <c:v>-1.5</c:v>
                </c:pt>
                <c:pt idx="27765">
                  <c:v>-1.3</c:v>
                </c:pt>
                <c:pt idx="27766">
                  <c:v>-1.1000000000000001</c:v>
                </c:pt>
                <c:pt idx="27767">
                  <c:v>-0.94</c:v>
                </c:pt>
                <c:pt idx="27768">
                  <c:v>-0.86</c:v>
                </c:pt>
                <c:pt idx="27769">
                  <c:v>-0.86</c:v>
                </c:pt>
                <c:pt idx="27770">
                  <c:v>-0.78</c:v>
                </c:pt>
                <c:pt idx="27771">
                  <c:v>-0.78</c:v>
                </c:pt>
                <c:pt idx="27772">
                  <c:v>-0.78</c:v>
                </c:pt>
                <c:pt idx="27773">
                  <c:v>-0.7</c:v>
                </c:pt>
                <c:pt idx="27774">
                  <c:v>-0.7</c:v>
                </c:pt>
                <c:pt idx="27775">
                  <c:v>-0.66</c:v>
                </c:pt>
                <c:pt idx="27776">
                  <c:v>-0.57999999999999996</c:v>
                </c:pt>
                <c:pt idx="27777">
                  <c:v>-0.54</c:v>
                </c:pt>
                <c:pt idx="27778">
                  <c:v>-0.38</c:v>
                </c:pt>
                <c:pt idx="27779">
                  <c:v>-0.38</c:v>
                </c:pt>
                <c:pt idx="27780">
                  <c:v>-0.34</c:v>
                </c:pt>
                <c:pt idx="27781">
                  <c:v>-0.38</c:v>
                </c:pt>
                <c:pt idx="27782">
                  <c:v>-0.38</c:v>
                </c:pt>
                <c:pt idx="27783">
                  <c:v>-0.38</c:v>
                </c:pt>
                <c:pt idx="27784">
                  <c:v>-0.38</c:v>
                </c:pt>
                <c:pt idx="27785">
                  <c:v>-0.34</c:v>
                </c:pt>
                <c:pt idx="27786">
                  <c:v>-0.22</c:v>
                </c:pt>
                <c:pt idx="27787">
                  <c:v>-0.1</c:v>
                </c:pt>
                <c:pt idx="27788">
                  <c:v>-0.06</c:v>
                </c:pt>
                <c:pt idx="27789">
                  <c:v>0.02</c:v>
                </c:pt>
                <c:pt idx="27790">
                  <c:v>0.1</c:v>
                </c:pt>
                <c:pt idx="27791">
                  <c:v>0.14000000000000001</c:v>
                </c:pt>
                <c:pt idx="27792">
                  <c:v>0.18</c:v>
                </c:pt>
                <c:pt idx="27793">
                  <c:v>0.22</c:v>
                </c:pt>
                <c:pt idx="27794">
                  <c:v>0.22</c:v>
                </c:pt>
                <c:pt idx="27795">
                  <c:v>0.18</c:v>
                </c:pt>
                <c:pt idx="27796">
                  <c:v>0.06</c:v>
                </c:pt>
                <c:pt idx="27797">
                  <c:v>-0.14000000000000001</c:v>
                </c:pt>
                <c:pt idx="27798">
                  <c:v>-0.46</c:v>
                </c:pt>
                <c:pt idx="27799">
                  <c:v>-0.66</c:v>
                </c:pt>
                <c:pt idx="27800">
                  <c:v>-0.94</c:v>
                </c:pt>
                <c:pt idx="27801">
                  <c:v>-1.1399999999999999</c:v>
                </c:pt>
                <c:pt idx="27802">
                  <c:v>-1.26</c:v>
                </c:pt>
                <c:pt idx="27803">
                  <c:v>-1.42</c:v>
                </c:pt>
                <c:pt idx="27804">
                  <c:v>-1.54</c:v>
                </c:pt>
                <c:pt idx="27805">
                  <c:v>-1.62</c:v>
                </c:pt>
                <c:pt idx="27806">
                  <c:v>-1.58</c:v>
                </c:pt>
                <c:pt idx="27807">
                  <c:v>-1.5</c:v>
                </c:pt>
                <c:pt idx="27808">
                  <c:v>-1.34</c:v>
                </c:pt>
                <c:pt idx="27809">
                  <c:v>-1.1399999999999999</c:v>
                </c:pt>
                <c:pt idx="27810">
                  <c:v>-0.94</c:v>
                </c:pt>
                <c:pt idx="27811">
                  <c:v>-0.74</c:v>
                </c:pt>
                <c:pt idx="27812">
                  <c:v>-0.57999999999999996</c:v>
                </c:pt>
                <c:pt idx="27813">
                  <c:v>-0.38</c:v>
                </c:pt>
                <c:pt idx="27814">
                  <c:v>-0.26</c:v>
                </c:pt>
                <c:pt idx="27815">
                  <c:v>-0.22</c:v>
                </c:pt>
                <c:pt idx="27816">
                  <c:v>-0.14000000000000001</c:v>
                </c:pt>
                <c:pt idx="27817">
                  <c:v>-0.14000000000000001</c:v>
                </c:pt>
                <c:pt idx="27818">
                  <c:v>-0.1</c:v>
                </c:pt>
                <c:pt idx="27819">
                  <c:v>-0.1</c:v>
                </c:pt>
                <c:pt idx="27820">
                  <c:v>-0.1</c:v>
                </c:pt>
                <c:pt idx="27821">
                  <c:v>-0.22</c:v>
                </c:pt>
                <c:pt idx="27822">
                  <c:v>-0.18</c:v>
                </c:pt>
                <c:pt idx="27823">
                  <c:v>-0.14000000000000001</c:v>
                </c:pt>
                <c:pt idx="27824">
                  <c:v>-0.06</c:v>
                </c:pt>
                <c:pt idx="27825">
                  <c:v>-0.02</c:v>
                </c:pt>
                <c:pt idx="27826">
                  <c:v>0.1</c:v>
                </c:pt>
                <c:pt idx="27827">
                  <c:v>0.18</c:v>
                </c:pt>
                <c:pt idx="27828">
                  <c:v>0.26</c:v>
                </c:pt>
                <c:pt idx="27829">
                  <c:v>0.46</c:v>
                </c:pt>
                <c:pt idx="27830">
                  <c:v>0.7</c:v>
                </c:pt>
                <c:pt idx="27831">
                  <c:v>0.98</c:v>
                </c:pt>
                <c:pt idx="27832">
                  <c:v>1.22</c:v>
                </c:pt>
                <c:pt idx="27833">
                  <c:v>1.58</c:v>
                </c:pt>
                <c:pt idx="27834">
                  <c:v>2.06</c:v>
                </c:pt>
                <c:pt idx="27835">
                  <c:v>2.62</c:v>
                </c:pt>
                <c:pt idx="27836">
                  <c:v>3.02</c:v>
                </c:pt>
                <c:pt idx="27837">
                  <c:v>3.38</c:v>
                </c:pt>
                <c:pt idx="27838">
                  <c:v>3.58</c:v>
                </c:pt>
                <c:pt idx="27839">
                  <c:v>3.66</c:v>
                </c:pt>
                <c:pt idx="27840">
                  <c:v>3.78</c:v>
                </c:pt>
                <c:pt idx="27841">
                  <c:v>3.78</c:v>
                </c:pt>
                <c:pt idx="27842">
                  <c:v>3.58</c:v>
                </c:pt>
                <c:pt idx="27843">
                  <c:v>3.06</c:v>
                </c:pt>
                <c:pt idx="27844">
                  <c:v>2.2999999999999998</c:v>
                </c:pt>
                <c:pt idx="27845">
                  <c:v>1.5</c:v>
                </c:pt>
                <c:pt idx="27846">
                  <c:v>0.5</c:v>
                </c:pt>
                <c:pt idx="27847">
                  <c:v>-0.22</c:v>
                </c:pt>
                <c:pt idx="27848">
                  <c:v>-0.66</c:v>
                </c:pt>
                <c:pt idx="27849">
                  <c:v>-0.94</c:v>
                </c:pt>
                <c:pt idx="27850">
                  <c:v>-1.34</c:v>
                </c:pt>
                <c:pt idx="27851">
                  <c:v>-1.74</c:v>
                </c:pt>
                <c:pt idx="27852">
                  <c:v>-2.06</c:v>
                </c:pt>
                <c:pt idx="27853">
                  <c:v>-2.06</c:v>
                </c:pt>
                <c:pt idx="27854">
                  <c:v>-1.94</c:v>
                </c:pt>
                <c:pt idx="27855">
                  <c:v>-1.66</c:v>
                </c:pt>
                <c:pt idx="27856">
                  <c:v>-1.3</c:v>
                </c:pt>
                <c:pt idx="27857">
                  <c:v>-1.1000000000000001</c:v>
                </c:pt>
                <c:pt idx="27858">
                  <c:v>-1.02</c:v>
                </c:pt>
                <c:pt idx="27859">
                  <c:v>-0.9</c:v>
                </c:pt>
                <c:pt idx="27860">
                  <c:v>-0.82</c:v>
                </c:pt>
                <c:pt idx="27861">
                  <c:v>-0.74</c:v>
                </c:pt>
                <c:pt idx="27862">
                  <c:v>-0.62</c:v>
                </c:pt>
                <c:pt idx="27863">
                  <c:v>-0.57999999999999996</c:v>
                </c:pt>
                <c:pt idx="27864">
                  <c:v>-0.62</c:v>
                </c:pt>
                <c:pt idx="27865">
                  <c:v>-0.66</c:v>
                </c:pt>
                <c:pt idx="27866">
                  <c:v>-0.62</c:v>
                </c:pt>
                <c:pt idx="27867">
                  <c:v>-0.57999999999999996</c:v>
                </c:pt>
                <c:pt idx="27868">
                  <c:v>-0.42</c:v>
                </c:pt>
                <c:pt idx="27869">
                  <c:v>-0.3</c:v>
                </c:pt>
                <c:pt idx="27870">
                  <c:v>-0.26</c:v>
                </c:pt>
                <c:pt idx="27871">
                  <c:v>-0.26</c:v>
                </c:pt>
                <c:pt idx="27872">
                  <c:v>-0.22</c:v>
                </c:pt>
                <c:pt idx="27873">
                  <c:v>-0.1</c:v>
                </c:pt>
                <c:pt idx="27874">
                  <c:v>0.02</c:v>
                </c:pt>
                <c:pt idx="27875">
                  <c:v>0.06</c:v>
                </c:pt>
                <c:pt idx="27876">
                  <c:v>0.14000000000000001</c:v>
                </c:pt>
                <c:pt idx="27877">
                  <c:v>0.18</c:v>
                </c:pt>
                <c:pt idx="27878">
                  <c:v>0.22</c:v>
                </c:pt>
                <c:pt idx="27879">
                  <c:v>0.34</c:v>
                </c:pt>
                <c:pt idx="27880">
                  <c:v>0.42</c:v>
                </c:pt>
                <c:pt idx="27881">
                  <c:v>0.46</c:v>
                </c:pt>
                <c:pt idx="27882">
                  <c:v>0.5</c:v>
                </c:pt>
                <c:pt idx="27883">
                  <c:v>0.5</c:v>
                </c:pt>
                <c:pt idx="27884">
                  <c:v>0.42</c:v>
                </c:pt>
                <c:pt idx="27885">
                  <c:v>0.46</c:v>
                </c:pt>
                <c:pt idx="27886">
                  <c:v>0.34</c:v>
                </c:pt>
                <c:pt idx="27887">
                  <c:v>0.14000000000000001</c:v>
                </c:pt>
                <c:pt idx="27888">
                  <c:v>-0.1</c:v>
                </c:pt>
                <c:pt idx="27889">
                  <c:v>-0.42</c:v>
                </c:pt>
                <c:pt idx="27890">
                  <c:v>-0.7</c:v>
                </c:pt>
                <c:pt idx="27891">
                  <c:v>-0.9</c:v>
                </c:pt>
                <c:pt idx="27892">
                  <c:v>-0.98</c:v>
                </c:pt>
                <c:pt idx="27893">
                  <c:v>-1.18</c:v>
                </c:pt>
                <c:pt idx="27894">
                  <c:v>-1.42</c:v>
                </c:pt>
                <c:pt idx="27895">
                  <c:v>-1.62</c:v>
                </c:pt>
                <c:pt idx="27896">
                  <c:v>-1.74</c:v>
                </c:pt>
                <c:pt idx="27897">
                  <c:v>-1.74</c:v>
                </c:pt>
                <c:pt idx="27898">
                  <c:v>-1.66</c:v>
                </c:pt>
                <c:pt idx="27899">
                  <c:v>-1.46</c:v>
                </c:pt>
                <c:pt idx="27900">
                  <c:v>-1.26</c:v>
                </c:pt>
                <c:pt idx="27901">
                  <c:v>-1.02</c:v>
                </c:pt>
                <c:pt idx="27902">
                  <c:v>-0.78</c:v>
                </c:pt>
                <c:pt idx="27903">
                  <c:v>-0.62</c:v>
                </c:pt>
                <c:pt idx="27904">
                  <c:v>-0.5</c:v>
                </c:pt>
                <c:pt idx="27905">
                  <c:v>-0.38</c:v>
                </c:pt>
                <c:pt idx="27906">
                  <c:v>-0.14000000000000001</c:v>
                </c:pt>
                <c:pt idx="27907">
                  <c:v>0.06</c:v>
                </c:pt>
                <c:pt idx="27908">
                  <c:v>0.06</c:v>
                </c:pt>
                <c:pt idx="27909">
                  <c:v>-0.02</c:v>
                </c:pt>
                <c:pt idx="27910">
                  <c:v>-0.02</c:v>
                </c:pt>
                <c:pt idx="27911">
                  <c:v>-0.02</c:v>
                </c:pt>
                <c:pt idx="27912">
                  <c:v>-0.02</c:v>
                </c:pt>
                <c:pt idx="27913">
                  <c:v>0.06</c:v>
                </c:pt>
                <c:pt idx="27914">
                  <c:v>0.1</c:v>
                </c:pt>
                <c:pt idx="27915">
                  <c:v>0.14000000000000001</c:v>
                </c:pt>
                <c:pt idx="27916">
                  <c:v>0.14000000000000001</c:v>
                </c:pt>
                <c:pt idx="27917">
                  <c:v>0.22</c:v>
                </c:pt>
                <c:pt idx="27918">
                  <c:v>0.26</c:v>
                </c:pt>
                <c:pt idx="27919">
                  <c:v>0.3</c:v>
                </c:pt>
                <c:pt idx="27920">
                  <c:v>0.34</c:v>
                </c:pt>
                <c:pt idx="27921">
                  <c:v>0.42</c:v>
                </c:pt>
                <c:pt idx="27922">
                  <c:v>0.34</c:v>
                </c:pt>
                <c:pt idx="27923">
                  <c:v>0.22</c:v>
                </c:pt>
                <c:pt idx="27924">
                  <c:v>0.26</c:v>
                </c:pt>
                <c:pt idx="27925">
                  <c:v>0.26</c:v>
                </c:pt>
                <c:pt idx="27926">
                  <c:v>0.3</c:v>
                </c:pt>
                <c:pt idx="27927">
                  <c:v>0.34</c:v>
                </c:pt>
                <c:pt idx="27928">
                  <c:v>0.3</c:v>
                </c:pt>
                <c:pt idx="27929">
                  <c:v>0.3</c:v>
                </c:pt>
                <c:pt idx="27930">
                  <c:v>0.38</c:v>
                </c:pt>
                <c:pt idx="27931">
                  <c:v>0.46</c:v>
                </c:pt>
                <c:pt idx="27932">
                  <c:v>0.7</c:v>
                </c:pt>
                <c:pt idx="27933">
                  <c:v>1.02</c:v>
                </c:pt>
                <c:pt idx="27934">
                  <c:v>1.42</c:v>
                </c:pt>
                <c:pt idx="27935">
                  <c:v>2.06</c:v>
                </c:pt>
                <c:pt idx="27936">
                  <c:v>2.62</c:v>
                </c:pt>
                <c:pt idx="27937">
                  <c:v>3.06</c:v>
                </c:pt>
                <c:pt idx="27938">
                  <c:v>3.3</c:v>
                </c:pt>
                <c:pt idx="27939">
                  <c:v>3.42</c:v>
                </c:pt>
                <c:pt idx="27940">
                  <c:v>3.5</c:v>
                </c:pt>
                <c:pt idx="27941">
                  <c:v>3.5</c:v>
                </c:pt>
                <c:pt idx="27942">
                  <c:v>3.3</c:v>
                </c:pt>
                <c:pt idx="27943">
                  <c:v>3.06</c:v>
                </c:pt>
                <c:pt idx="27944">
                  <c:v>2.54</c:v>
                </c:pt>
                <c:pt idx="27945">
                  <c:v>1.82</c:v>
                </c:pt>
                <c:pt idx="27946">
                  <c:v>0.9</c:v>
                </c:pt>
                <c:pt idx="27947">
                  <c:v>0.06</c:v>
                </c:pt>
                <c:pt idx="27948">
                  <c:v>-0.42</c:v>
                </c:pt>
                <c:pt idx="27949">
                  <c:v>-0.78</c:v>
                </c:pt>
                <c:pt idx="27950">
                  <c:v>-1.1000000000000001</c:v>
                </c:pt>
                <c:pt idx="27951">
                  <c:v>-1.26</c:v>
                </c:pt>
                <c:pt idx="27952">
                  <c:v>-1.34</c:v>
                </c:pt>
                <c:pt idx="27953">
                  <c:v>-1.42</c:v>
                </c:pt>
                <c:pt idx="27954">
                  <c:v>-1.34</c:v>
                </c:pt>
                <c:pt idx="27955">
                  <c:v>-1.18</c:v>
                </c:pt>
                <c:pt idx="27956">
                  <c:v>-0.98</c:v>
                </c:pt>
                <c:pt idx="27957">
                  <c:v>-0.9</c:v>
                </c:pt>
                <c:pt idx="27958">
                  <c:v>-0.78</c:v>
                </c:pt>
                <c:pt idx="27959">
                  <c:v>-0.82</c:v>
                </c:pt>
                <c:pt idx="27960">
                  <c:v>-0.86</c:v>
                </c:pt>
                <c:pt idx="27961">
                  <c:v>-0.82</c:v>
                </c:pt>
                <c:pt idx="27962">
                  <c:v>-0.82</c:v>
                </c:pt>
                <c:pt idx="27963">
                  <c:v>-0.78</c:v>
                </c:pt>
                <c:pt idx="27964">
                  <c:v>-0.78</c:v>
                </c:pt>
                <c:pt idx="27965">
                  <c:v>-0.7</c:v>
                </c:pt>
                <c:pt idx="27966">
                  <c:v>-0.7</c:v>
                </c:pt>
                <c:pt idx="27967">
                  <c:v>-0.62</c:v>
                </c:pt>
                <c:pt idx="27968">
                  <c:v>-0.54</c:v>
                </c:pt>
                <c:pt idx="27969">
                  <c:v>-0.46</c:v>
                </c:pt>
                <c:pt idx="27970">
                  <c:v>-0.34</c:v>
                </c:pt>
                <c:pt idx="27971">
                  <c:v>-0.34</c:v>
                </c:pt>
                <c:pt idx="27972">
                  <c:v>-0.38</c:v>
                </c:pt>
                <c:pt idx="27973">
                  <c:v>-0.38</c:v>
                </c:pt>
                <c:pt idx="27974">
                  <c:v>-0.38</c:v>
                </c:pt>
                <c:pt idx="27975">
                  <c:v>-0.42</c:v>
                </c:pt>
                <c:pt idx="27976">
                  <c:v>-0.42</c:v>
                </c:pt>
                <c:pt idx="27977">
                  <c:v>-0.3</c:v>
                </c:pt>
                <c:pt idx="27978">
                  <c:v>-0.18</c:v>
                </c:pt>
                <c:pt idx="27979">
                  <c:v>-0.06</c:v>
                </c:pt>
                <c:pt idx="27980">
                  <c:v>-0.02</c:v>
                </c:pt>
                <c:pt idx="27981">
                  <c:v>0.1</c:v>
                </c:pt>
                <c:pt idx="27982">
                  <c:v>0.1</c:v>
                </c:pt>
                <c:pt idx="27983">
                  <c:v>0.18</c:v>
                </c:pt>
                <c:pt idx="27984">
                  <c:v>0.18</c:v>
                </c:pt>
                <c:pt idx="27985">
                  <c:v>0.14000000000000001</c:v>
                </c:pt>
                <c:pt idx="27986">
                  <c:v>0.18</c:v>
                </c:pt>
                <c:pt idx="27987">
                  <c:v>0.1</c:v>
                </c:pt>
                <c:pt idx="27988">
                  <c:v>-0.06</c:v>
                </c:pt>
                <c:pt idx="27989">
                  <c:v>-0.38</c:v>
                </c:pt>
                <c:pt idx="27990">
                  <c:v>-0.62</c:v>
                </c:pt>
                <c:pt idx="27991">
                  <c:v>-0.82</c:v>
                </c:pt>
                <c:pt idx="27992">
                  <c:v>-1.02</c:v>
                </c:pt>
                <c:pt idx="27993">
                  <c:v>-1.1399999999999999</c:v>
                </c:pt>
                <c:pt idx="27994">
                  <c:v>-1.3</c:v>
                </c:pt>
                <c:pt idx="27995">
                  <c:v>-1.42</c:v>
                </c:pt>
                <c:pt idx="27996">
                  <c:v>-1.46</c:v>
                </c:pt>
                <c:pt idx="27997">
                  <c:v>-1.46</c:v>
                </c:pt>
                <c:pt idx="27998">
                  <c:v>-1.46</c:v>
                </c:pt>
                <c:pt idx="27999">
                  <c:v>-1.3</c:v>
                </c:pt>
                <c:pt idx="28000">
                  <c:v>-1.18</c:v>
                </c:pt>
                <c:pt idx="28001">
                  <c:v>-0.9</c:v>
                </c:pt>
                <c:pt idx="28002">
                  <c:v>-0.7</c:v>
                </c:pt>
                <c:pt idx="28003">
                  <c:v>-0.54</c:v>
                </c:pt>
                <c:pt idx="28004">
                  <c:v>-0.42</c:v>
                </c:pt>
                <c:pt idx="28005">
                  <c:v>-0.26</c:v>
                </c:pt>
                <c:pt idx="28006">
                  <c:v>-0.22</c:v>
                </c:pt>
                <c:pt idx="28007">
                  <c:v>-0.14000000000000001</c:v>
                </c:pt>
                <c:pt idx="28008">
                  <c:v>-0.06</c:v>
                </c:pt>
                <c:pt idx="28009">
                  <c:v>-0.02</c:v>
                </c:pt>
                <c:pt idx="28010">
                  <c:v>-0.06</c:v>
                </c:pt>
                <c:pt idx="28011">
                  <c:v>-0.14000000000000001</c:v>
                </c:pt>
                <c:pt idx="28012">
                  <c:v>-0.1</c:v>
                </c:pt>
                <c:pt idx="28013">
                  <c:v>-0.06</c:v>
                </c:pt>
                <c:pt idx="28014">
                  <c:v>-0.06</c:v>
                </c:pt>
                <c:pt idx="28015">
                  <c:v>0.06</c:v>
                </c:pt>
                <c:pt idx="28016">
                  <c:v>0.02</c:v>
                </c:pt>
                <c:pt idx="28017">
                  <c:v>0.14000000000000001</c:v>
                </c:pt>
                <c:pt idx="28018">
                  <c:v>0.34</c:v>
                </c:pt>
                <c:pt idx="28019">
                  <c:v>0.7</c:v>
                </c:pt>
                <c:pt idx="28020">
                  <c:v>0.86</c:v>
                </c:pt>
                <c:pt idx="28021">
                  <c:v>1.1399999999999999</c:v>
                </c:pt>
                <c:pt idx="28022">
                  <c:v>1.5</c:v>
                </c:pt>
                <c:pt idx="28023">
                  <c:v>1.98</c:v>
                </c:pt>
                <c:pt idx="28024">
                  <c:v>2.42</c:v>
                </c:pt>
                <c:pt idx="28025">
                  <c:v>2.86</c:v>
                </c:pt>
                <c:pt idx="28026">
                  <c:v>3.22</c:v>
                </c:pt>
                <c:pt idx="28027">
                  <c:v>3.58</c:v>
                </c:pt>
                <c:pt idx="28028">
                  <c:v>3.78</c:v>
                </c:pt>
                <c:pt idx="28029">
                  <c:v>3.86</c:v>
                </c:pt>
                <c:pt idx="28030">
                  <c:v>3.74</c:v>
                </c:pt>
                <c:pt idx="28031">
                  <c:v>3.5</c:v>
                </c:pt>
                <c:pt idx="28032">
                  <c:v>3.02</c:v>
                </c:pt>
                <c:pt idx="28033">
                  <c:v>2.42</c:v>
                </c:pt>
                <c:pt idx="28034">
                  <c:v>1.66</c:v>
                </c:pt>
                <c:pt idx="28035">
                  <c:v>0.78</c:v>
                </c:pt>
                <c:pt idx="28036">
                  <c:v>0.02</c:v>
                </c:pt>
                <c:pt idx="28037">
                  <c:v>-0.66</c:v>
                </c:pt>
                <c:pt idx="28038">
                  <c:v>-1.18</c:v>
                </c:pt>
                <c:pt idx="28039">
                  <c:v>-1.62</c:v>
                </c:pt>
                <c:pt idx="28040">
                  <c:v>-1.94</c:v>
                </c:pt>
                <c:pt idx="28041">
                  <c:v>-2.14</c:v>
                </c:pt>
                <c:pt idx="28042">
                  <c:v>-2.14</c:v>
                </c:pt>
                <c:pt idx="28043">
                  <c:v>-2.06</c:v>
                </c:pt>
                <c:pt idx="28044">
                  <c:v>-1.9</c:v>
                </c:pt>
                <c:pt idx="28045">
                  <c:v>-1.62</c:v>
                </c:pt>
                <c:pt idx="28046">
                  <c:v>-1.34</c:v>
                </c:pt>
                <c:pt idx="28047">
                  <c:v>-1.1399999999999999</c:v>
                </c:pt>
                <c:pt idx="28048">
                  <c:v>-0.94</c:v>
                </c:pt>
                <c:pt idx="28049">
                  <c:v>-0.78</c:v>
                </c:pt>
                <c:pt idx="28050">
                  <c:v>-0.66</c:v>
                </c:pt>
                <c:pt idx="28051">
                  <c:v>-0.54</c:v>
                </c:pt>
                <c:pt idx="28052">
                  <c:v>-0.46</c:v>
                </c:pt>
                <c:pt idx="28053">
                  <c:v>-0.42</c:v>
                </c:pt>
                <c:pt idx="28054">
                  <c:v>-0.42</c:v>
                </c:pt>
                <c:pt idx="28055">
                  <c:v>-0.34</c:v>
                </c:pt>
                <c:pt idx="28056">
                  <c:v>-0.3</c:v>
                </c:pt>
                <c:pt idx="28057">
                  <c:v>-0.26</c:v>
                </c:pt>
                <c:pt idx="28058">
                  <c:v>-0.26</c:v>
                </c:pt>
                <c:pt idx="28059">
                  <c:v>-0.18</c:v>
                </c:pt>
                <c:pt idx="28060">
                  <c:v>-0.18</c:v>
                </c:pt>
                <c:pt idx="28061">
                  <c:v>-0.14000000000000001</c:v>
                </c:pt>
                <c:pt idx="28062">
                  <c:v>-0.1</c:v>
                </c:pt>
                <c:pt idx="28063">
                  <c:v>-0.06</c:v>
                </c:pt>
                <c:pt idx="28064">
                  <c:v>-0.06</c:v>
                </c:pt>
                <c:pt idx="28065">
                  <c:v>0.02</c:v>
                </c:pt>
                <c:pt idx="28066">
                  <c:v>0.1</c:v>
                </c:pt>
                <c:pt idx="28067">
                  <c:v>0.14000000000000001</c:v>
                </c:pt>
                <c:pt idx="28068">
                  <c:v>0.26</c:v>
                </c:pt>
                <c:pt idx="28069">
                  <c:v>0.34</c:v>
                </c:pt>
                <c:pt idx="28070">
                  <c:v>0.46</c:v>
                </c:pt>
                <c:pt idx="28071">
                  <c:v>0.5</c:v>
                </c:pt>
                <c:pt idx="28072">
                  <c:v>0.54</c:v>
                </c:pt>
                <c:pt idx="28073">
                  <c:v>0.46</c:v>
                </c:pt>
                <c:pt idx="28074">
                  <c:v>0.46</c:v>
                </c:pt>
                <c:pt idx="28075">
                  <c:v>0.34</c:v>
                </c:pt>
                <c:pt idx="28076">
                  <c:v>0.22</c:v>
                </c:pt>
                <c:pt idx="28077">
                  <c:v>0.02</c:v>
                </c:pt>
                <c:pt idx="28078">
                  <c:v>-0.26</c:v>
                </c:pt>
                <c:pt idx="28079">
                  <c:v>-0.54</c:v>
                </c:pt>
                <c:pt idx="28080">
                  <c:v>-0.74</c:v>
                </c:pt>
                <c:pt idx="28081">
                  <c:v>-0.98</c:v>
                </c:pt>
                <c:pt idx="28082">
                  <c:v>-1.22</c:v>
                </c:pt>
                <c:pt idx="28083">
                  <c:v>-1.38</c:v>
                </c:pt>
                <c:pt idx="28084">
                  <c:v>-1.54</c:v>
                </c:pt>
                <c:pt idx="28085">
                  <c:v>-1.58</c:v>
                </c:pt>
                <c:pt idx="28086">
                  <c:v>-1.58</c:v>
                </c:pt>
                <c:pt idx="28087">
                  <c:v>-1.5</c:v>
                </c:pt>
                <c:pt idx="28088">
                  <c:v>-1.46</c:v>
                </c:pt>
                <c:pt idx="28089">
                  <c:v>-1.3</c:v>
                </c:pt>
                <c:pt idx="28090">
                  <c:v>-1.1000000000000001</c:v>
                </c:pt>
                <c:pt idx="28091">
                  <c:v>-0.82</c:v>
                </c:pt>
                <c:pt idx="28092">
                  <c:v>-0.66</c:v>
                </c:pt>
                <c:pt idx="28093">
                  <c:v>-0.5</c:v>
                </c:pt>
                <c:pt idx="28094">
                  <c:v>-0.26</c:v>
                </c:pt>
                <c:pt idx="28095">
                  <c:v>-0.14000000000000001</c:v>
                </c:pt>
                <c:pt idx="28096">
                  <c:v>-0.02</c:v>
                </c:pt>
                <c:pt idx="28097">
                  <c:v>0.02</c:v>
                </c:pt>
                <c:pt idx="28098">
                  <c:v>0.06</c:v>
                </c:pt>
                <c:pt idx="28099">
                  <c:v>0.06</c:v>
                </c:pt>
                <c:pt idx="28100">
                  <c:v>0.06</c:v>
                </c:pt>
                <c:pt idx="28101">
                  <c:v>-0.06</c:v>
                </c:pt>
                <c:pt idx="28102">
                  <c:v>-0.02</c:v>
                </c:pt>
                <c:pt idx="28103">
                  <c:v>0.02</c:v>
                </c:pt>
                <c:pt idx="28104">
                  <c:v>-0.06</c:v>
                </c:pt>
                <c:pt idx="28105">
                  <c:v>0.06</c:v>
                </c:pt>
                <c:pt idx="28106">
                  <c:v>0.06</c:v>
                </c:pt>
                <c:pt idx="28107">
                  <c:v>0.1</c:v>
                </c:pt>
                <c:pt idx="28108">
                  <c:v>0.18</c:v>
                </c:pt>
                <c:pt idx="28109">
                  <c:v>0.22</c:v>
                </c:pt>
                <c:pt idx="28110">
                  <c:v>0.26</c:v>
                </c:pt>
                <c:pt idx="28111">
                  <c:v>0.3</c:v>
                </c:pt>
                <c:pt idx="28112">
                  <c:v>0.22</c:v>
                </c:pt>
                <c:pt idx="28113">
                  <c:v>0.3</c:v>
                </c:pt>
                <c:pt idx="28114">
                  <c:v>0.38</c:v>
                </c:pt>
                <c:pt idx="28115">
                  <c:v>0.38</c:v>
                </c:pt>
                <c:pt idx="28116">
                  <c:v>0.46</c:v>
                </c:pt>
                <c:pt idx="28117">
                  <c:v>0.57999999999999996</c:v>
                </c:pt>
                <c:pt idx="28118">
                  <c:v>0.74</c:v>
                </c:pt>
                <c:pt idx="28119">
                  <c:v>1.1000000000000001</c:v>
                </c:pt>
                <c:pt idx="28120">
                  <c:v>1.54</c:v>
                </c:pt>
                <c:pt idx="28121">
                  <c:v>2.02</c:v>
                </c:pt>
                <c:pt idx="28122">
                  <c:v>2.42</c:v>
                </c:pt>
                <c:pt idx="28123">
                  <c:v>2.74</c:v>
                </c:pt>
                <c:pt idx="28124">
                  <c:v>2.94</c:v>
                </c:pt>
                <c:pt idx="28125">
                  <c:v>3.22</c:v>
                </c:pt>
                <c:pt idx="28126">
                  <c:v>3.42</c:v>
                </c:pt>
                <c:pt idx="28127">
                  <c:v>3.5</c:v>
                </c:pt>
                <c:pt idx="28128">
                  <c:v>3.3</c:v>
                </c:pt>
                <c:pt idx="28129">
                  <c:v>2.98</c:v>
                </c:pt>
                <c:pt idx="28130">
                  <c:v>2.38</c:v>
                </c:pt>
                <c:pt idx="28131">
                  <c:v>1.62</c:v>
                </c:pt>
                <c:pt idx="28132">
                  <c:v>0.74</c:v>
                </c:pt>
                <c:pt idx="28133">
                  <c:v>0.1</c:v>
                </c:pt>
                <c:pt idx="28134">
                  <c:v>-0.34</c:v>
                </c:pt>
                <c:pt idx="28135">
                  <c:v>-0.82</c:v>
                </c:pt>
                <c:pt idx="28136">
                  <c:v>-1.22</c:v>
                </c:pt>
                <c:pt idx="28137">
                  <c:v>-1.54</c:v>
                </c:pt>
                <c:pt idx="28138">
                  <c:v>-1.74</c:v>
                </c:pt>
                <c:pt idx="28139">
                  <c:v>-1.7</c:v>
                </c:pt>
                <c:pt idx="28140">
                  <c:v>-1.62</c:v>
                </c:pt>
                <c:pt idx="28141">
                  <c:v>-1.34</c:v>
                </c:pt>
                <c:pt idx="28142">
                  <c:v>-1.1000000000000001</c:v>
                </c:pt>
                <c:pt idx="28143">
                  <c:v>-0.94</c:v>
                </c:pt>
                <c:pt idx="28144">
                  <c:v>-0.78</c:v>
                </c:pt>
                <c:pt idx="28145">
                  <c:v>-0.7</c:v>
                </c:pt>
                <c:pt idx="28146">
                  <c:v>-0.66</c:v>
                </c:pt>
                <c:pt idx="28147">
                  <c:v>-0.66</c:v>
                </c:pt>
                <c:pt idx="28148">
                  <c:v>-0.62</c:v>
                </c:pt>
                <c:pt idx="28149">
                  <c:v>-0.7</c:v>
                </c:pt>
                <c:pt idx="28150">
                  <c:v>-0.7</c:v>
                </c:pt>
                <c:pt idx="28151">
                  <c:v>-0.66</c:v>
                </c:pt>
                <c:pt idx="28152">
                  <c:v>-0.62</c:v>
                </c:pt>
                <c:pt idx="28153">
                  <c:v>-0.5</c:v>
                </c:pt>
                <c:pt idx="28154">
                  <c:v>-0.42</c:v>
                </c:pt>
                <c:pt idx="28155">
                  <c:v>-0.3</c:v>
                </c:pt>
                <c:pt idx="28156">
                  <c:v>-0.22</c:v>
                </c:pt>
                <c:pt idx="28157">
                  <c:v>-0.14000000000000001</c:v>
                </c:pt>
                <c:pt idx="28158">
                  <c:v>-0.1</c:v>
                </c:pt>
                <c:pt idx="28159">
                  <c:v>-0.06</c:v>
                </c:pt>
                <c:pt idx="28160">
                  <c:v>-0.06</c:v>
                </c:pt>
                <c:pt idx="28161">
                  <c:v>-0.06</c:v>
                </c:pt>
                <c:pt idx="28162">
                  <c:v>-0.1</c:v>
                </c:pt>
                <c:pt idx="28163">
                  <c:v>-0.06</c:v>
                </c:pt>
                <c:pt idx="28164">
                  <c:v>-0.02</c:v>
                </c:pt>
                <c:pt idx="28165">
                  <c:v>0.02</c:v>
                </c:pt>
                <c:pt idx="28166">
                  <c:v>0.06</c:v>
                </c:pt>
                <c:pt idx="28167">
                  <c:v>0.1</c:v>
                </c:pt>
                <c:pt idx="28168">
                  <c:v>0.14000000000000001</c:v>
                </c:pt>
                <c:pt idx="28169">
                  <c:v>0.22</c:v>
                </c:pt>
                <c:pt idx="28170">
                  <c:v>0.22</c:v>
                </c:pt>
                <c:pt idx="28171">
                  <c:v>0.26</c:v>
                </c:pt>
                <c:pt idx="28172">
                  <c:v>0.22</c:v>
                </c:pt>
                <c:pt idx="28173">
                  <c:v>0.18</c:v>
                </c:pt>
                <c:pt idx="28174">
                  <c:v>-0.02</c:v>
                </c:pt>
                <c:pt idx="28175">
                  <c:v>-0.22</c:v>
                </c:pt>
                <c:pt idx="28176">
                  <c:v>-0.5</c:v>
                </c:pt>
                <c:pt idx="28177">
                  <c:v>-0.78</c:v>
                </c:pt>
                <c:pt idx="28178">
                  <c:v>-0.9</c:v>
                </c:pt>
                <c:pt idx="28179">
                  <c:v>-1.1000000000000001</c:v>
                </c:pt>
                <c:pt idx="28180">
                  <c:v>-1.3</c:v>
                </c:pt>
                <c:pt idx="28181">
                  <c:v>-1.5</c:v>
                </c:pt>
                <c:pt idx="28182">
                  <c:v>-1.58</c:v>
                </c:pt>
                <c:pt idx="28183">
                  <c:v>-1.58</c:v>
                </c:pt>
                <c:pt idx="28184">
                  <c:v>-1.58</c:v>
                </c:pt>
                <c:pt idx="28185">
                  <c:v>-1.42</c:v>
                </c:pt>
                <c:pt idx="28186">
                  <c:v>-1.18</c:v>
                </c:pt>
                <c:pt idx="28187">
                  <c:v>-1.02</c:v>
                </c:pt>
                <c:pt idx="28188">
                  <c:v>-0.86</c:v>
                </c:pt>
                <c:pt idx="28189">
                  <c:v>-0.62</c:v>
                </c:pt>
                <c:pt idx="28190">
                  <c:v>-0.46</c:v>
                </c:pt>
                <c:pt idx="28191">
                  <c:v>-0.3</c:v>
                </c:pt>
                <c:pt idx="28192">
                  <c:v>-0.18</c:v>
                </c:pt>
                <c:pt idx="28193">
                  <c:v>-0.02</c:v>
                </c:pt>
                <c:pt idx="28194">
                  <c:v>0.06</c:v>
                </c:pt>
                <c:pt idx="28195">
                  <c:v>0.06</c:v>
                </c:pt>
                <c:pt idx="28196">
                  <c:v>0.06</c:v>
                </c:pt>
                <c:pt idx="28197">
                  <c:v>0.06</c:v>
                </c:pt>
                <c:pt idx="28198">
                  <c:v>0.06</c:v>
                </c:pt>
                <c:pt idx="28199">
                  <c:v>0.1</c:v>
                </c:pt>
                <c:pt idx="28200">
                  <c:v>0.1</c:v>
                </c:pt>
                <c:pt idx="28201">
                  <c:v>0.14000000000000001</c:v>
                </c:pt>
                <c:pt idx="28202">
                  <c:v>0.1</c:v>
                </c:pt>
                <c:pt idx="28203">
                  <c:v>0.14000000000000001</c:v>
                </c:pt>
                <c:pt idx="28204">
                  <c:v>0.18</c:v>
                </c:pt>
                <c:pt idx="28205">
                  <c:v>0.26</c:v>
                </c:pt>
                <c:pt idx="28206">
                  <c:v>0.3</c:v>
                </c:pt>
                <c:pt idx="28207">
                  <c:v>0.3</c:v>
                </c:pt>
                <c:pt idx="28208">
                  <c:v>0.22</c:v>
                </c:pt>
                <c:pt idx="28209">
                  <c:v>0.26</c:v>
                </c:pt>
                <c:pt idx="28210">
                  <c:v>0.22</c:v>
                </c:pt>
                <c:pt idx="28211">
                  <c:v>0.26</c:v>
                </c:pt>
                <c:pt idx="28212">
                  <c:v>0.38</c:v>
                </c:pt>
                <c:pt idx="28213">
                  <c:v>0.54</c:v>
                </c:pt>
                <c:pt idx="28214">
                  <c:v>0.78</c:v>
                </c:pt>
                <c:pt idx="28215">
                  <c:v>1.1000000000000001</c:v>
                </c:pt>
                <c:pt idx="28216">
                  <c:v>1.54</c:v>
                </c:pt>
                <c:pt idx="28217">
                  <c:v>2.02</c:v>
                </c:pt>
                <c:pt idx="28218">
                  <c:v>2.5</c:v>
                </c:pt>
                <c:pt idx="28219">
                  <c:v>2.94</c:v>
                </c:pt>
                <c:pt idx="28220">
                  <c:v>3.14</c:v>
                </c:pt>
                <c:pt idx="28221">
                  <c:v>3.26</c:v>
                </c:pt>
                <c:pt idx="28222">
                  <c:v>3.26</c:v>
                </c:pt>
                <c:pt idx="28223">
                  <c:v>3.26</c:v>
                </c:pt>
                <c:pt idx="28224">
                  <c:v>3.06</c:v>
                </c:pt>
                <c:pt idx="28225">
                  <c:v>2.86</c:v>
                </c:pt>
                <c:pt idx="28226">
                  <c:v>2.42</c:v>
                </c:pt>
                <c:pt idx="28227">
                  <c:v>1.94</c:v>
                </c:pt>
                <c:pt idx="28228">
                  <c:v>1.26</c:v>
                </c:pt>
                <c:pt idx="28229">
                  <c:v>0.46</c:v>
                </c:pt>
                <c:pt idx="28230">
                  <c:v>-0.22</c:v>
                </c:pt>
                <c:pt idx="28231">
                  <c:v>-0.62</c:v>
                </c:pt>
                <c:pt idx="28232">
                  <c:v>-0.94</c:v>
                </c:pt>
                <c:pt idx="28233">
                  <c:v>-1.1399999999999999</c:v>
                </c:pt>
                <c:pt idx="28234">
                  <c:v>-1.26</c:v>
                </c:pt>
                <c:pt idx="28235">
                  <c:v>-1.42</c:v>
                </c:pt>
                <c:pt idx="28236">
                  <c:v>-1.42</c:v>
                </c:pt>
                <c:pt idx="28237">
                  <c:v>-1.42</c:v>
                </c:pt>
                <c:pt idx="28238">
                  <c:v>-1.3</c:v>
                </c:pt>
                <c:pt idx="28239">
                  <c:v>-1.1000000000000001</c:v>
                </c:pt>
                <c:pt idx="28240">
                  <c:v>-0.9</c:v>
                </c:pt>
                <c:pt idx="28241">
                  <c:v>-0.78</c:v>
                </c:pt>
                <c:pt idx="28242">
                  <c:v>-0.74</c:v>
                </c:pt>
                <c:pt idx="28243">
                  <c:v>-0.62</c:v>
                </c:pt>
                <c:pt idx="28244">
                  <c:v>-0.62</c:v>
                </c:pt>
                <c:pt idx="28245">
                  <c:v>-0.57999999999999996</c:v>
                </c:pt>
                <c:pt idx="28246">
                  <c:v>-0.54</c:v>
                </c:pt>
                <c:pt idx="28247">
                  <c:v>-0.54</c:v>
                </c:pt>
                <c:pt idx="28248">
                  <c:v>-0.62</c:v>
                </c:pt>
                <c:pt idx="28249">
                  <c:v>-0.62</c:v>
                </c:pt>
                <c:pt idx="28250">
                  <c:v>-0.62</c:v>
                </c:pt>
                <c:pt idx="28251">
                  <c:v>-0.5</c:v>
                </c:pt>
                <c:pt idx="28252">
                  <c:v>-0.46</c:v>
                </c:pt>
                <c:pt idx="28253">
                  <c:v>-0.42</c:v>
                </c:pt>
                <c:pt idx="28254">
                  <c:v>-0.38</c:v>
                </c:pt>
                <c:pt idx="28255">
                  <c:v>-0.34</c:v>
                </c:pt>
                <c:pt idx="28256">
                  <c:v>-0.3</c:v>
                </c:pt>
                <c:pt idx="28257">
                  <c:v>-0.26</c:v>
                </c:pt>
                <c:pt idx="28258">
                  <c:v>-0.18</c:v>
                </c:pt>
                <c:pt idx="28259">
                  <c:v>-0.1</c:v>
                </c:pt>
                <c:pt idx="28260">
                  <c:v>-0.1</c:v>
                </c:pt>
                <c:pt idx="28261">
                  <c:v>-0.06</c:v>
                </c:pt>
                <c:pt idx="28262">
                  <c:v>0.02</c:v>
                </c:pt>
                <c:pt idx="28263">
                  <c:v>0.1</c:v>
                </c:pt>
                <c:pt idx="28264">
                  <c:v>0.14000000000000001</c:v>
                </c:pt>
                <c:pt idx="28265">
                  <c:v>0.14000000000000001</c:v>
                </c:pt>
                <c:pt idx="28266">
                  <c:v>0.22</c:v>
                </c:pt>
                <c:pt idx="28267">
                  <c:v>0.18</c:v>
                </c:pt>
                <c:pt idx="28268">
                  <c:v>0.22</c:v>
                </c:pt>
                <c:pt idx="28269">
                  <c:v>0.22</c:v>
                </c:pt>
                <c:pt idx="28270">
                  <c:v>0.06</c:v>
                </c:pt>
                <c:pt idx="28271">
                  <c:v>-0.18</c:v>
                </c:pt>
                <c:pt idx="28272">
                  <c:v>-0.46</c:v>
                </c:pt>
                <c:pt idx="28273">
                  <c:v>-0.74</c:v>
                </c:pt>
                <c:pt idx="28274">
                  <c:v>-0.94</c:v>
                </c:pt>
                <c:pt idx="28275">
                  <c:v>-1.1399999999999999</c:v>
                </c:pt>
                <c:pt idx="28276">
                  <c:v>-1.26</c:v>
                </c:pt>
                <c:pt idx="28277">
                  <c:v>-1.34</c:v>
                </c:pt>
                <c:pt idx="28278">
                  <c:v>-1.38</c:v>
                </c:pt>
                <c:pt idx="28279">
                  <c:v>-1.42</c:v>
                </c:pt>
                <c:pt idx="28280">
                  <c:v>-1.42</c:v>
                </c:pt>
                <c:pt idx="28281">
                  <c:v>-1.34</c:v>
                </c:pt>
                <c:pt idx="28282">
                  <c:v>-1.22</c:v>
                </c:pt>
                <c:pt idx="28283">
                  <c:v>-0.98</c:v>
                </c:pt>
                <c:pt idx="28284">
                  <c:v>-0.82</c:v>
                </c:pt>
                <c:pt idx="28285">
                  <c:v>-0.66</c:v>
                </c:pt>
                <c:pt idx="28286">
                  <c:v>-0.5</c:v>
                </c:pt>
                <c:pt idx="28287">
                  <c:v>-0.34</c:v>
                </c:pt>
                <c:pt idx="28288">
                  <c:v>-0.26</c:v>
                </c:pt>
                <c:pt idx="28289">
                  <c:v>-0.18</c:v>
                </c:pt>
                <c:pt idx="28290">
                  <c:v>-0.14000000000000001</c:v>
                </c:pt>
                <c:pt idx="28291">
                  <c:v>-0.1</c:v>
                </c:pt>
                <c:pt idx="28292">
                  <c:v>-0.1</c:v>
                </c:pt>
                <c:pt idx="28293">
                  <c:v>-0.14000000000000001</c:v>
                </c:pt>
                <c:pt idx="28294">
                  <c:v>-0.14000000000000001</c:v>
                </c:pt>
                <c:pt idx="28295">
                  <c:v>-0.1</c:v>
                </c:pt>
                <c:pt idx="28296">
                  <c:v>-0.06</c:v>
                </c:pt>
                <c:pt idx="28297">
                  <c:v>-0.06</c:v>
                </c:pt>
                <c:pt idx="28298">
                  <c:v>-0.02</c:v>
                </c:pt>
                <c:pt idx="28299">
                  <c:v>0.06</c:v>
                </c:pt>
                <c:pt idx="28300">
                  <c:v>0.06</c:v>
                </c:pt>
                <c:pt idx="28301">
                  <c:v>0.1</c:v>
                </c:pt>
                <c:pt idx="28302">
                  <c:v>0.18</c:v>
                </c:pt>
                <c:pt idx="28303">
                  <c:v>0.38</c:v>
                </c:pt>
                <c:pt idx="28304">
                  <c:v>0.7</c:v>
                </c:pt>
                <c:pt idx="28305">
                  <c:v>1.1000000000000001</c:v>
                </c:pt>
                <c:pt idx="28306">
                  <c:v>1.7</c:v>
                </c:pt>
                <c:pt idx="28307">
                  <c:v>2.2200000000000002</c:v>
                </c:pt>
                <c:pt idx="28308">
                  <c:v>2.74</c:v>
                </c:pt>
                <c:pt idx="28309">
                  <c:v>3.22</c:v>
                </c:pt>
                <c:pt idx="28310">
                  <c:v>3.54</c:v>
                </c:pt>
                <c:pt idx="28311">
                  <c:v>3.9</c:v>
                </c:pt>
                <c:pt idx="28312">
                  <c:v>4.0999999999999996</c:v>
                </c:pt>
                <c:pt idx="28313">
                  <c:v>4.34</c:v>
                </c:pt>
                <c:pt idx="28314">
                  <c:v>4.22</c:v>
                </c:pt>
                <c:pt idx="28315">
                  <c:v>3.74</c:v>
                </c:pt>
                <c:pt idx="28316">
                  <c:v>2.9</c:v>
                </c:pt>
                <c:pt idx="28317">
                  <c:v>1.9</c:v>
                </c:pt>
                <c:pt idx="28318">
                  <c:v>0.98</c:v>
                </c:pt>
                <c:pt idx="28319">
                  <c:v>0.18</c:v>
                </c:pt>
                <c:pt idx="28320">
                  <c:v>-0.5</c:v>
                </c:pt>
                <c:pt idx="28321">
                  <c:v>-1.1000000000000001</c:v>
                </c:pt>
                <c:pt idx="28322">
                  <c:v>-1.66</c:v>
                </c:pt>
                <c:pt idx="28323">
                  <c:v>-2.06</c:v>
                </c:pt>
                <c:pt idx="28324">
                  <c:v>-2.38</c:v>
                </c:pt>
                <c:pt idx="28325">
                  <c:v>-2.38</c:v>
                </c:pt>
                <c:pt idx="28326">
                  <c:v>-2.1800000000000002</c:v>
                </c:pt>
                <c:pt idx="28327">
                  <c:v>-1.86</c:v>
                </c:pt>
                <c:pt idx="28328">
                  <c:v>-1.5</c:v>
                </c:pt>
                <c:pt idx="28329">
                  <c:v>-1.26</c:v>
                </c:pt>
                <c:pt idx="28330">
                  <c:v>-0.98</c:v>
                </c:pt>
                <c:pt idx="28331">
                  <c:v>-0.86</c:v>
                </c:pt>
                <c:pt idx="28332">
                  <c:v>-0.7</c:v>
                </c:pt>
                <c:pt idx="28333">
                  <c:v>-0.7</c:v>
                </c:pt>
                <c:pt idx="28334">
                  <c:v>-0.57999999999999996</c:v>
                </c:pt>
                <c:pt idx="28335">
                  <c:v>-0.62</c:v>
                </c:pt>
                <c:pt idx="28336">
                  <c:v>-0.66</c:v>
                </c:pt>
                <c:pt idx="28337">
                  <c:v>-0.66</c:v>
                </c:pt>
                <c:pt idx="28338">
                  <c:v>-0.57999999999999996</c:v>
                </c:pt>
                <c:pt idx="28339">
                  <c:v>-0.5</c:v>
                </c:pt>
                <c:pt idx="28340">
                  <c:v>-0.38</c:v>
                </c:pt>
                <c:pt idx="28341">
                  <c:v>-0.3</c:v>
                </c:pt>
                <c:pt idx="28342">
                  <c:v>-0.26</c:v>
                </c:pt>
                <c:pt idx="28343">
                  <c:v>-0.18</c:v>
                </c:pt>
                <c:pt idx="28344">
                  <c:v>-0.18</c:v>
                </c:pt>
                <c:pt idx="28345">
                  <c:v>-0.1</c:v>
                </c:pt>
                <c:pt idx="28346">
                  <c:v>-0.06</c:v>
                </c:pt>
                <c:pt idx="28347">
                  <c:v>-0.06</c:v>
                </c:pt>
                <c:pt idx="28348">
                  <c:v>-0.06</c:v>
                </c:pt>
                <c:pt idx="28349">
                  <c:v>0.02</c:v>
                </c:pt>
                <c:pt idx="28350">
                  <c:v>0.1</c:v>
                </c:pt>
                <c:pt idx="28351">
                  <c:v>0.18</c:v>
                </c:pt>
                <c:pt idx="28352">
                  <c:v>0.3</c:v>
                </c:pt>
                <c:pt idx="28353">
                  <c:v>0.38</c:v>
                </c:pt>
                <c:pt idx="28354">
                  <c:v>0.46</c:v>
                </c:pt>
                <c:pt idx="28355">
                  <c:v>0.57999999999999996</c:v>
                </c:pt>
                <c:pt idx="28356">
                  <c:v>0.57999999999999996</c:v>
                </c:pt>
                <c:pt idx="28357">
                  <c:v>0.62</c:v>
                </c:pt>
                <c:pt idx="28358">
                  <c:v>0.62</c:v>
                </c:pt>
                <c:pt idx="28359">
                  <c:v>0.46</c:v>
                </c:pt>
                <c:pt idx="28360">
                  <c:v>0.18</c:v>
                </c:pt>
                <c:pt idx="28361">
                  <c:v>-0.1</c:v>
                </c:pt>
                <c:pt idx="28362">
                  <c:v>-0.34</c:v>
                </c:pt>
                <c:pt idx="28363">
                  <c:v>-0.57999999999999996</c:v>
                </c:pt>
                <c:pt idx="28364">
                  <c:v>-0.86</c:v>
                </c:pt>
                <c:pt idx="28365">
                  <c:v>-1.1399999999999999</c:v>
                </c:pt>
                <c:pt idx="28366">
                  <c:v>-1.42</c:v>
                </c:pt>
                <c:pt idx="28367">
                  <c:v>-1.66</c:v>
                </c:pt>
                <c:pt idx="28368">
                  <c:v>-1.82</c:v>
                </c:pt>
                <c:pt idx="28369">
                  <c:v>-1.86</c:v>
                </c:pt>
                <c:pt idx="28370">
                  <c:v>-1.82</c:v>
                </c:pt>
                <c:pt idx="28371">
                  <c:v>-1.58</c:v>
                </c:pt>
                <c:pt idx="28372">
                  <c:v>-1.34</c:v>
                </c:pt>
                <c:pt idx="28373">
                  <c:v>-1.18</c:v>
                </c:pt>
                <c:pt idx="28374">
                  <c:v>-0.9</c:v>
                </c:pt>
                <c:pt idx="28375">
                  <c:v>-0.66</c:v>
                </c:pt>
                <c:pt idx="28376">
                  <c:v>-0.46</c:v>
                </c:pt>
                <c:pt idx="28377">
                  <c:v>-0.22</c:v>
                </c:pt>
                <c:pt idx="28378">
                  <c:v>-0.14000000000000001</c:v>
                </c:pt>
                <c:pt idx="28379">
                  <c:v>-0.02</c:v>
                </c:pt>
                <c:pt idx="28380">
                  <c:v>-0.02</c:v>
                </c:pt>
                <c:pt idx="28381">
                  <c:v>0.06</c:v>
                </c:pt>
                <c:pt idx="28382">
                  <c:v>0.06</c:v>
                </c:pt>
                <c:pt idx="28383">
                  <c:v>0.02</c:v>
                </c:pt>
                <c:pt idx="28384">
                  <c:v>0.02</c:v>
                </c:pt>
                <c:pt idx="28385">
                  <c:v>0.02</c:v>
                </c:pt>
                <c:pt idx="28386">
                  <c:v>-0.06</c:v>
                </c:pt>
                <c:pt idx="28387">
                  <c:v>0.06</c:v>
                </c:pt>
                <c:pt idx="28388">
                  <c:v>0.1</c:v>
                </c:pt>
                <c:pt idx="28389">
                  <c:v>0.14000000000000001</c:v>
                </c:pt>
                <c:pt idx="28390">
                  <c:v>0.22</c:v>
                </c:pt>
                <c:pt idx="28391">
                  <c:v>0.34</c:v>
                </c:pt>
                <c:pt idx="28392">
                  <c:v>0.38</c:v>
                </c:pt>
                <c:pt idx="28393">
                  <c:v>0.38</c:v>
                </c:pt>
                <c:pt idx="28394">
                  <c:v>0.34</c:v>
                </c:pt>
                <c:pt idx="28395">
                  <c:v>0.26</c:v>
                </c:pt>
                <c:pt idx="28396">
                  <c:v>0.26</c:v>
                </c:pt>
                <c:pt idx="28397">
                  <c:v>0.26</c:v>
                </c:pt>
                <c:pt idx="28398">
                  <c:v>0.26</c:v>
                </c:pt>
                <c:pt idx="28399">
                  <c:v>0.3</c:v>
                </c:pt>
                <c:pt idx="28400">
                  <c:v>0.3</c:v>
                </c:pt>
                <c:pt idx="28401">
                  <c:v>0.38</c:v>
                </c:pt>
                <c:pt idx="28402">
                  <c:v>0.62</c:v>
                </c:pt>
                <c:pt idx="28403">
                  <c:v>0.94</c:v>
                </c:pt>
                <c:pt idx="28404">
                  <c:v>1.3</c:v>
                </c:pt>
                <c:pt idx="28405">
                  <c:v>1.78</c:v>
                </c:pt>
                <c:pt idx="28406">
                  <c:v>2.2200000000000002</c:v>
                </c:pt>
                <c:pt idx="28407">
                  <c:v>2.7</c:v>
                </c:pt>
                <c:pt idx="28408">
                  <c:v>2.98</c:v>
                </c:pt>
                <c:pt idx="28409">
                  <c:v>3.14</c:v>
                </c:pt>
                <c:pt idx="28410">
                  <c:v>3.26</c:v>
                </c:pt>
                <c:pt idx="28411">
                  <c:v>3.34</c:v>
                </c:pt>
                <c:pt idx="28412">
                  <c:v>3.22</c:v>
                </c:pt>
                <c:pt idx="28413">
                  <c:v>3.06</c:v>
                </c:pt>
                <c:pt idx="28414">
                  <c:v>2.66</c:v>
                </c:pt>
                <c:pt idx="28415">
                  <c:v>2.2999999999999998</c:v>
                </c:pt>
                <c:pt idx="28416">
                  <c:v>1.7</c:v>
                </c:pt>
                <c:pt idx="28417">
                  <c:v>1.02</c:v>
                </c:pt>
                <c:pt idx="28418">
                  <c:v>0.26</c:v>
                </c:pt>
                <c:pt idx="28419">
                  <c:v>-0.34</c:v>
                </c:pt>
                <c:pt idx="28420">
                  <c:v>-0.74</c:v>
                </c:pt>
                <c:pt idx="28421">
                  <c:v>-0.98</c:v>
                </c:pt>
                <c:pt idx="28422">
                  <c:v>-1.1000000000000001</c:v>
                </c:pt>
                <c:pt idx="28423">
                  <c:v>-1.26</c:v>
                </c:pt>
                <c:pt idx="28424">
                  <c:v>-1.38</c:v>
                </c:pt>
                <c:pt idx="28425">
                  <c:v>-1.38</c:v>
                </c:pt>
                <c:pt idx="28426">
                  <c:v>-1.3</c:v>
                </c:pt>
                <c:pt idx="28427">
                  <c:v>-1.18</c:v>
                </c:pt>
                <c:pt idx="28428">
                  <c:v>-1.06</c:v>
                </c:pt>
                <c:pt idx="28429">
                  <c:v>-0.98</c:v>
                </c:pt>
                <c:pt idx="28430">
                  <c:v>-0.86</c:v>
                </c:pt>
                <c:pt idx="28431">
                  <c:v>-0.82</c:v>
                </c:pt>
                <c:pt idx="28432">
                  <c:v>-0.82</c:v>
                </c:pt>
                <c:pt idx="28433">
                  <c:v>-0.74</c:v>
                </c:pt>
                <c:pt idx="28434">
                  <c:v>-0.74</c:v>
                </c:pt>
                <c:pt idx="28435">
                  <c:v>-0.66</c:v>
                </c:pt>
                <c:pt idx="28436">
                  <c:v>-0.66</c:v>
                </c:pt>
                <c:pt idx="28437">
                  <c:v>-0.62</c:v>
                </c:pt>
                <c:pt idx="28438">
                  <c:v>-0.57999999999999996</c:v>
                </c:pt>
                <c:pt idx="28439">
                  <c:v>-0.5</c:v>
                </c:pt>
                <c:pt idx="28440">
                  <c:v>-0.5</c:v>
                </c:pt>
                <c:pt idx="28441">
                  <c:v>-0.42</c:v>
                </c:pt>
                <c:pt idx="28442">
                  <c:v>-0.38</c:v>
                </c:pt>
                <c:pt idx="28443">
                  <c:v>-0.34</c:v>
                </c:pt>
                <c:pt idx="28444">
                  <c:v>-0.34</c:v>
                </c:pt>
                <c:pt idx="28445">
                  <c:v>-0.34</c:v>
                </c:pt>
                <c:pt idx="28446">
                  <c:v>-0.3</c:v>
                </c:pt>
                <c:pt idx="28447">
                  <c:v>-0.22</c:v>
                </c:pt>
                <c:pt idx="28448">
                  <c:v>-0.18</c:v>
                </c:pt>
                <c:pt idx="28449">
                  <c:v>-0.22</c:v>
                </c:pt>
                <c:pt idx="28450">
                  <c:v>-0.14000000000000001</c:v>
                </c:pt>
                <c:pt idx="28451">
                  <c:v>-0.02</c:v>
                </c:pt>
                <c:pt idx="28452">
                  <c:v>0.02</c:v>
                </c:pt>
                <c:pt idx="28453">
                  <c:v>0.18</c:v>
                </c:pt>
                <c:pt idx="28454">
                  <c:v>0.18</c:v>
                </c:pt>
                <c:pt idx="28455">
                  <c:v>0.18</c:v>
                </c:pt>
                <c:pt idx="28456">
                  <c:v>0.18</c:v>
                </c:pt>
                <c:pt idx="28457">
                  <c:v>0.14000000000000001</c:v>
                </c:pt>
                <c:pt idx="28458">
                  <c:v>-0.02</c:v>
                </c:pt>
                <c:pt idx="28459">
                  <c:v>-0.14000000000000001</c:v>
                </c:pt>
                <c:pt idx="28460">
                  <c:v>-0.3</c:v>
                </c:pt>
                <c:pt idx="28461">
                  <c:v>-0.62</c:v>
                </c:pt>
                <c:pt idx="28462">
                  <c:v>-0.9</c:v>
                </c:pt>
                <c:pt idx="28463">
                  <c:v>-1.06</c:v>
                </c:pt>
                <c:pt idx="28464">
                  <c:v>-1.18</c:v>
                </c:pt>
                <c:pt idx="28465">
                  <c:v>-1.3</c:v>
                </c:pt>
                <c:pt idx="28466">
                  <c:v>-1.38</c:v>
                </c:pt>
                <c:pt idx="28467">
                  <c:v>-1.42</c:v>
                </c:pt>
                <c:pt idx="28468">
                  <c:v>-1.38</c:v>
                </c:pt>
                <c:pt idx="28469">
                  <c:v>-1.38</c:v>
                </c:pt>
                <c:pt idx="28470">
                  <c:v>-1.22</c:v>
                </c:pt>
                <c:pt idx="28471">
                  <c:v>-1.1000000000000001</c:v>
                </c:pt>
                <c:pt idx="28472">
                  <c:v>-0.9</c:v>
                </c:pt>
                <c:pt idx="28473">
                  <c:v>-0.74</c:v>
                </c:pt>
                <c:pt idx="28474">
                  <c:v>-0.62</c:v>
                </c:pt>
                <c:pt idx="28475">
                  <c:v>-0.46</c:v>
                </c:pt>
                <c:pt idx="28476">
                  <c:v>-0.38</c:v>
                </c:pt>
                <c:pt idx="28477">
                  <c:v>-0.3</c:v>
                </c:pt>
                <c:pt idx="28478">
                  <c:v>-0.22</c:v>
                </c:pt>
                <c:pt idx="28479">
                  <c:v>-0.14000000000000001</c:v>
                </c:pt>
                <c:pt idx="28480">
                  <c:v>-0.1</c:v>
                </c:pt>
                <c:pt idx="28481">
                  <c:v>-0.06</c:v>
                </c:pt>
                <c:pt idx="28482">
                  <c:v>-0.06</c:v>
                </c:pt>
                <c:pt idx="28483">
                  <c:v>-0.06</c:v>
                </c:pt>
                <c:pt idx="28484">
                  <c:v>-0.02</c:v>
                </c:pt>
                <c:pt idx="28485">
                  <c:v>-0.02</c:v>
                </c:pt>
                <c:pt idx="28486">
                  <c:v>0.02</c:v>
                </c:pt>
                <c:pt idx="28487">
                  <c:v>0.02</c:v>
                </c:pt>
                <c:pt idx="28488">
                  <c:v>0.06</c:v>
                </c:pt>
                <c:pt idx="28489">
                  <c:v>0.14000000000000001</c:v>
                </c:pt>
                <c:pt idx="28490">
                  <c:v>0.18</c:v>
                </c:pt>
                <c:pt idx="28491">
                  <c:v>0.26</c:v>
                </c:pt>
                <c:pt idx="28492">
                  <c:v>0.3</c:v>
                </c:pt>
                <c:pt idx="28493">
                  <c:v>0.57999999999999996</c:v>
                </c:pt>
                <c:pt idx="28494">
                  <c:v>0.98</c:v>
                </c:pt>
                <c:pt idx="28495">
                  <c:v>1.58</c:v>
                </c:pt>
                <c:pt idx="28496">
                  <c:v>2.06</c:v>
                </c:pt>
                <c:pt idx="28497">
                  <c:v>2.62</c:v>
                </c:pt>
                <c:pt idx="28498">
                  <c:v>3.06</c:v>
                </c:pt>
                <c:pt idx="28499">
                  <c:v>3.58</c:v>
                </c:pt>
                <c:pt idx="28500">
                  <c:v>3.94</c:v>
                </c:pt>
                <c:pt idx="28501">
                  <c:v>4.22</c:v>
                </c:pt>
                <c:pt idx="28502">
                  <c:v>4.34</c:v>
                </c:pt>
                <c:pt idx="28503">
                  <c:v>4.26</c:v>
                </c:pt>
                <c:pt idx="28504">
                  <c:v>3.9</c:v>
                </c:pt>
                <c:pt idx="28505">
                  <c:v>3.34</c:v>
                </c:pt>
                <c:pt idx="28506">
                  <c:v>2.5</c:v>
                </c:pt>
                <c:pt idx="28507">
                  <c:v>1.62</c:v>
                </c:pt>
                <c:pt idx="28508">
                  <c:v>0.7</c:v>
                </c:pt>
                <c:pt idx="28509">
                  <c:v>-0.1</c:v>
                </c:pt>
                <c:pt idx="28510">
                  <c:v>-0.82</c:v>
                </c:pt>
                <c:pt idx="28511">
                  <c:v>-1.34</c:v>
                </c:pt>
                <c:pt idx="28512">
                  <c:v>-1.78</c:v>
                </c:pt>
                <c:pt idx="28513">
                  <c:v>-2.02</c:v>
                </c:pt>
                <c:pt idx="28514">
                  <c:v>-2.14</c:v>
                </c:pt>
                <c:pt idx="28515">
                  <c:v>-2.14</c:v>
                </c:pt>
                <c:pt idx="28516">
                  <c:v>-1.98</c:v>
                </c:pt>
                <c:pt idx="28517">
                  <c:v>-1.74</c:v>
                </c:pt>
                <c:pt idx="28518">
                  <c:v>-1.5</c:v>
                </c:pt>
                <c:pt idx="28519">
                  <c:v>-1.26</c:v>
                </c:pt>
                <c:pt idx="28520">
                  <c:v>-1.06</c:v>
                </c:pt>
                <c:pt idx="28521">
                  <c:v>-0.9</c:v>
                </c:pt>
                <c:pt idx="28522">
                  <c:v>-0.78</c:v>
                </c:pt>
                <c:pt idx="28523">
                  <c:v>-0.78</c:v>
                </c:pt>
                <c:pt idx="28524">
                  <c:v>-0.74</c:v>
                </c:pt>
                <c:pt idx="28525">
                  <c:v>-0.7</c:v>
                </c:pt>
                <c:pt idx="28526">
                  <c:v>-0.66</c:v>
                </c:pt>
                <c:pt idx="28527">
                  <c:v>-0.62</c:v>
                </c:pt>
                <c:pt idx="28528">
                  <c:v>-0.62</c:v>
                </c:pt>
                <c:pt idx="28529">
                  <c:v>-0.5</c:v>
                </c:pt>
                <c:pt idx="28530">
                  <c:v>-0.38</c:v>
                </c:pt>
                <c:pt idx="28531">
                  <c:v>-0.3</c:v>
                </c:pt>
                <c:pt idx="28532">
                  <c:v>-0.26</c:v>
                </c:pt>
                <c:pt idx="28533">
                  <c:v>-0.18</c:v>
                </c:pt>
                <c:pt idx="28534">
                  <c:v>-0.18</c:v>
                </c:pt>
                <c:pt idx="28535">
                  <c:v>-0.18</c:v>
                </c:pt>
                <c:pt idx="28536">
                  <c:v>-0.14000000000000001</c:v>
                </c:pt>
                <c:pt idx="28537">
                  <c:v>-0.1</c:v>
                </c:pt>
                <c:pt idx="28538">
                  <c:v>-0.02</c:v>
                </c:pt>
                <c:pt idx="28539">
                  <c:v>0.06</c:v>
                </c:pt>
                <c:pt idx="28540">
                  <c:v>0.18</c:v>
                </c:pt>
                <c:pt idx="28541">
                  <c:v>0.22</c:v>
                </c:pt>
                <c:pt idx="28542">
                  <c:v>0.26</c:v>
                </c:pt>
                <c:pt idx="28543">
                  <c:v>0.42</c:v>
                </c:pt>
                <c:pt idx="28544">
                  <c:v>0.46</c:v>
                </c:pt>
                <c:pt idx="28545">
                  <c:v>0.54</c:v>
                </c:pt>
                <c:pt idx="28546">
                  <c:v>0.57999999999999996</c:v>
                </c:pt>
                <c:pt idx="28547">
                  <c:v>0.54</c:v>
                </c:pt>
                <c:pt idx="28548">
                  <c:v>0.42</c:v>
                </c:pt>
                <c:pt idx="28549">
                  <c:v>0.26</c:v>
                </c:pt>
                <c:pt idx="28550">
                  <c:v>-0.02</c:v>
                </c:pt>
                <c:pt idx="28551">
                  <c:v>-0.22</c:v>
                </c:pt>
                <c:pt idx="28552">
                  <c:v>-0.54</c:v>
                </c:pt>
                <c:pt idx="28553">
                  <c:v>-0.78</c:v>
                </c:pt>
                <c:pt idx="28554">
                  <c:v>-1.1000000000000001</c:v>
                </c:pt>
                <c:pt idx="28555">
                  <c:v>-1.3</c:v>
                </c:pt>
                <c:pt idx="28556">
                  <c:v>-1.54</c:v>
                </c:pt>
                <c:pt idx="28557">
                  <c:v>-1.7</c:v>
                </c:pt>
                <c:pt idx="28558">
                  <c:v>-1.82</c:v>
                </c:pt>
                <c:pt idx="28559">
                  <c:v>-1.82</c:v>
                </c:pt>
                <c:pt idx="28560">
                  <c:v>-1.74</c:v>
                </c:pt>
                <c:pt idx="28561">
                  <c:v>-1.54</c:v>
                </c:pt>
                <c:pt idx="28562">
                  <c:v>-1.38</c:v>
                </c:pt>
                <c:pt idx="28563">
                  <c:v>-1.1000000000000001</c:v>
                </c:pt>
                <c:pt idx="28564">
                  <c:v>-0.86</c:v>
                </c:pt>
                <c:pt idx="28565">
                  <c:v>-0.66</c:v>
                </c:pt>
                <c:pt idx="28566">
                  <c:v>-0.42</c:v>
                </c:pt>
                <c:pt idx="28567">
                  <c:v>-0.22</c:v>
                </c:pt>
                <c:pt idx="28568">
                  <c:v>-0.1</c:v>
                </c:pt>
                <c:pt idx="28569">
                  <c:v>-0.02</c:v>
                </c:pt>
                <c:pt idx="28570">
                  <c:v>-0.1</c:v>
                </c:pt>
                <c:pt idx="28571">
                  <c:v>-0.06</c:v>
                </c:pt>
                <c:pt idx="28572">
                  <c:v>-0.06</c:v>
                </c:pt>
                <c:pt idx="28573">
                  <c:v>-0.06</c:v>
                </c:pt>
                <c:pt idx="28574">
                  <c:v>-0.02</c:v>
                </c:pt>
                <c:pt idx="28575">
                  <c:v>-0.02</c:v>
                </c:pt>
                <c:pt idx="28576">
                  <c:v>0.02</c:v>
                </c:pt>
                <c:pt idx="28577">
                  <c:v>0.06</c:v>
                </c:pt>
                <c:pt idx="28578">
                  <c:v>0.1</c:v>
                </c:pt>
                <c:pt idx="28579">
                  <c:v>0.18</c:v>
                </c:pt>
                <c:pt idx="28580">
                  <c:v>0.22</c:v>
                </c:pt>
                <c:pt idx="28581">
                  <c:v>0.3</c:v>
                </c:pt>
                <c:pt idx="28582">
                  <c:v>0.3</c:v>
                </c:pt>
                <c:pt idx="28583">
                  <c:v>0.3</c:v>
                </c:pt>
                <c:pt idx="28584">
                  <c:v>0.26</c:v>
                </c:pt>
                <c:pt idx="28585">
                  <c:v>0.3</c:v>
                </c:pt>
                <c:pt idx="28586">
                  <c:v>0.3</c:v>
                </c:pt>
                <c:pt idx="28587">
                  <c:v>0.38</c:v>
                </c:pt>
                <c:pt idx="28588">
                  <c:v>0.7</c:v>
                </c:pt>
                <c:pt idx="28589">
                  <c:v>1.18</c:v>
                </c:pt>
                <c:pt idx="28590">
                  <c:v>1.66</c:v>
                </c:pt>
                <c:pt idx="28591">
                  <c:v>2.06</c:v>
                </c:pt>
                <c:pt idx="28592">
                  <c:v>2.5</c:v>
                </c:pt>
                <c:pt idx="28593">
                  <c:v>2.86</c:v>
                </c:pt>
                <c:pt idx="28594">
                  <c:v>3.14</c:v>
                </c:pt>
                <c:pt idx="28595">
                  <c:v>3.38</c:v>
                </c:pt>
                <c:pt idx="28596">
                  <c:v>3.58</c:v>
                </c:pt>
                <c:pt idx="28597">
                  <c:v>3.66</c:v>
                </c:pt>
                <c:pt idx="28598">
                  <c:v>3.46</c:v>
                </c:pt>
                <c:pt idx="28599">
                  <c:v>3.14</c:v>
                </c:pt>
                <c:pt idx="28600">
                  <c:v>2.58</c:v>
                </c:pt>
                <c:pt idx="28601">
                  <c:v>1.9</c:v>
                </c:pt>
                <c:pt idx="28602">
                  <c:v>1.3</c:v>
                </c:pt>
                <c:pt idx="28603">
                  <c:v>0.66</c:v>
                </c:pt>
                <c:pt idx="28604">
                  <c:v>0.02</c:v>
                </c:pt>
                <c:pt idx="28605">
                  <c:v>-0.5</c:v>
                </c:pt>
                <c:pt idx="28606">
                  <c:v>-0.86</c:v>
                </c:pt>
                <c:pt idx="28607">
                  <c:v>-1.18</c:v>
                </c:pt>
                <c:pt idx="28608">
                  <c:v>-1.38</c:v>
                </c:pt>
                <c:pt idx="28609">
                  <c:v>-1.5</c:v>
                </c:pt>
                <c:pt idx="28610">
                  <c:v>-1.5</c:v>
                </c:pt>
                <c:pt idx="28611">
                  <c:v>-1.42</c:v>
                </c:pt>
                <c:pt idx="28612">
                  <c:v>-1.34</c:v>
                </c:pt>
                <c:pt idx="28613">
                  <c:v>-1.26</c:v>
                </c:pt>
                <c:pt idx="28614">
                  <c:v>-1.06</c:v>
                </c:pt>
                <c:pt idx="28615">
                  <c:v>-0.94</c:v>
                </c:pt>
                <c:pt idx="28616">
                  <c:v>-0.82</c:v>
                </c:pt>
                <c:pt idx="28617">
                  <c:v>-0.7</c:v>
                </c:pt>
                <c:pt idx="28618">
                  <c:v>-0.74</c:v>
                </c:pt>
                <c:pt idx="28619">
                  <c:v>-0.74</c:v>
                </c:pt>
                <c:pt idx="28620">
                  <c:v>-0.7</c:v>
                </c:pt>
                <c:pt idx="28621">
                  <c:v>-0.7</c:v>
                </c:pt>
                <c:pt idx="28622">
                  <c:v>-0.57999999999999996</c:v>
                </c:pt>
                <c:pt idx="28623">
                  <c:v>-0.57999999999999996</c:v>
                </c:pt>
                <c:pt idx="28624">
                  <c:v>-0.54</c:v>
                </c:pt>
                <c:pt idx="28625">
                  <c:v>-0.46</c:v>
                </c:pt>
                <c:pt idx="28626">
                  <c:v>-0.42</c:v>
                </c:pt>
                <c:pt idx="28627">
                  <c:v>-0.3</c:v>
                </c:pt>
                <c:pt idx="28628">
                  <c:v>-0.26</c:v>
                </c:pt>
                <c:pt idx="28629">
                  <c:v>-0.22</c:v>
                </c:pt>
                <c:pt idx="28630">
                  <c:v>-0.22</c:v>
                </c:pt>
                <c:pt idx="28631">
                  <c:v>-0.14000000000000001</c:v>
                </c:pt>
                <c:pt idx="28632">
                  <c:v>-0.14000000000000001</c:v>
                </c:pt>
                <c:pt idx="28633">
                  <c:v>-0.06</c:v>
                </c:pt>
                <c:pt idx="28634">
                  <c:v>-0.02</c:v>
                </c:pt>
                <c:pt idx="28635">
                  <c:v>0.02</c:v>
                </c:pt>
                <c:pt idx="28636">
                  <c:v>0.02</c:v>
                </c:pt>
                <c:pt idx="28637">
                  <c:v>0.06</c:v>
                </c:pt>
                <c:pt idx="28638">
                  <c:v>0.18</c:v>
                </c:pt>
                <c:pt idx="28639">
                  <c:v>0.26</c:v>
                </c:pt>
                <c:pt idx="28640">
                  <c:v>0.3</c:v>
                </c:pt>
                <c:pt idx="28641">
                  <c:v>0.38</c:v>
                </c:pt>
                <c:pt idx="28642">
                  <c:v>0.34</c:v>
                </c:pt>
                <c:pt idx="28643">
                  <c:v>0.18</c:v>
                </c:pt>
                <c:pt idx="28644">
                  <c:v>-0.02</c:v>
                </c:pt>
                <c:pt idx="28645">
                  <c:v>-0.18</c:v>
                </c:pt>
                <c:pt idx="28646">
                  <c:v>-0.42</c:v>
                </c:pt>
                <c:pt idx="28647">
                  <c:v>-0.62</c:v>
                </c:pt>
                <c:pt idx="28648">
                  <c:v>-0.9</c:v>
                </c:pt>
                <c:pt idx="28649">
                  <c:v>-1.1000000000000001</c:v>
                </c:pt>
                <c:pt idx="28650">
                  <c:v>-1.3</c:v>
                </c:pt>
                <c:pt idx="28651">
                  <c:v>-1.38</c:v>
                </c:pt>
                <c:pt idx="28652">
                  <c:v>-1.58</c:v>
                </c:pt>
                <c:pt idx="28653">
                  <c:v>-1.58</c:v>
                </c:pt>
                <c:pt idx="28654">
                  <c:v>-1.54</c:v>
                </c:pt>
                <c:pt idx="28655">
                  <c:v>-1.46</c:v>
                </c:pt>
                <c:pt idx="28656">
                  <c:v>-1.34</c:v>
                </c:pt>
                <c:pt idx="28657">
                  <c:v>-1.1399999999999999</c:v>
                </c:pt>
                <c:pt idx="28658">
                  <c:v>-0.98</c:v>
                </c:pt>
                <c:pt idx="28659">
                  <c:v>-0.78</c:v>
                </c:pt>
                <c:pt idx="28660">
                  <c:v>-0.62</c:v>
                </c:pt>
                <c:pt idx="28661">
                  <c:v>-0.46</c:v>
                </c:pt>
                <c:pt idx="28662">
                  <c:v>-0.34</c:v>
                </c:pt>
                <c:pt idx="28663">
                  <c:v>-0.22</c:v>
                </c:pt>
                <c:pt idx="28664">
                  <c:v>-0.14000000000000001</c:v>
                </c:pt>
                <c:pt idx="28665">
                  <c:v>-0.14000000000000001</c:v>
                </c:pt>
                <c:pt idx="28666">
                  <c:v>-0.06</c:v>
                </c:pt>
                <c:pt idx="28667">
                  <c:v>-0.06</c:v>
                </c:pt>
                <c:pt idx="28668">
                  <c:v>-0.02</c:v>
                </c:pt>
                <c:pt idx="28669">
                  <c:v>0.06</c:v>
                </c:pt>
                <c:pt idx="28670">
                  <c:v>0.06</c:v>
                </c:pt>
                <c:pt idx="28671">
                  <c:v>0.06</c:v>
                </c:pt>
                <c:pt idx="28672">
                  <c:v>0.14000000000000001</c:v>
                </c:pt>
                <c:pt idx="28673">
                  <c:v>0.14000000000000001</c:v>
                </c:pt>
                <c:pt idx="28674">
                  <c:v>0.18</c:v>
                </c:pt>
                <c:pt idx="28675">
                  <c:v>0.22</c:v>
                </c:pt>
                <c:pt idx="28676">
                  <c:v>0.22</c:v>
                </c:pt>
                <c:pt idx="28677">
                  <c:v>0.18</c:v>
                </c:pt>
                <c:pt idx="28678">
                  <c:v>0.18</c:v>
                </c:pt>
                <c:pt idx="28679">
                  <c:v>0.22</c:v>
                </c:pt>
                <c:pt idx="28680">
                  <c:v>0.22</c:v>
                </c:pt>
                <c:pt idx="28681">
                  <c:v>0.22</c:v>
                </c:pt>
                <c:pt idx="28682">
                  <c:v>0.26</c:v>
                </c:pt>
                <c:pt idx="28683">
                  <c:v>0.3</c:v>
                </c:pt>
                <c:pt idx="28684">
                  <c:v>0.3</c:v>
                </c:pt>
                <c:pt idx="28685">
                  <c:v>0.42</c:v>
                </c:pt>
                <c:pt idx="28686">
                  <c:v>0.54</c:v>
                </c:pt>
                <c:pt idx="28687">
                  <c:v>0.82</c:v>
                </c:pt>
                <c:pt idx="28688">
                  <c:v>1.22</c:v>
                </c:pt>
                <c:pt idx="28689">
                  <c:v>1.62</c:v>
                </c:pt>
                <c:pt idx="28690">
                  <c:v>1.98</c:v>
                </c:pt>
                <c:pt idx="28691">
                  <c:v>2.42</c:v>
                </c:pt>
                <c:pt idx="28692">
                  <c:v>2.82</c:v>
                </c:pt>
                <c:pt idx="28693">
                  <c:v>3.26</c:v>
                </c:pt>
                <c:pt idx="28694">
                  <c:v>3.46</c:v>
                </c:pt>
                <c:pt idx="28695">
                  <c:v>3.62</c:v>
                </c:pt>
                <c:pt idx="28696">
                  <c:v>3.66</c:v>
                </c:pt>
                <c:pt idx="28697">
                  <c:v>3.7</c:v>
                </c:pt>
                <c:pt idx="28698">
                  <c:v>3.46</c:v>
                </c:pt>
                <c:pt idx="28699">
                  <c:v>3.06</c:v>
                </c:pt>
                <c:pt idx="28700">
                  <c:v>2.34</c:v>
                </c:pt>
                <c:pt idx="28701">
                  <c:v>1.58</c:v>
                </c:pt>
                <c:pt idx="28702">
                  <c:v>0.7</c:v>
                </c:pt>
                <c:pt idx="28703">
                  <c:v>-0.02</c:v>
                </c:pt>
                <c:pt idx="28704">
                  <c:v>-0.66</c:v>
                </c:pt>
                <c:pt idx="28705">
                  <c:v>-1.02</c:v>
                </c:pt>
                <c:pt idx="28706">
                  <c:v>-1.26</c:v>
                </c:pt>
                <c:pt idx="28707">
                  <c:v>-1.54</c:v>
                </c:pt>
                <c:pt idx="28708">
                  <c:v>-1.7</c:v>
                </c:pt>
                <c:pt idx="28709">
                  <c:v>-1.82</c:v>
                </c:pt>
                <c:pt idx="28710">
                  <c:v>-1.7</c:v>
                </c:pt>
                <c:pt idx="28711">
                  <c:v>-1.46</c:v>
                </c:pt>
                <c:pt idx="28712">
                  <c:v>-1.18</c:v>
                </c:pt>
                <c:pt idx="28713">
                  <c:v>-0.9</c:v>
                </c:pt>
                <c:pt idx="28714">
                  <c:v>-0.78</c:v>
                </c:pt>
                <c:pt idx="28715">
                  <c:v>-0.7</c:v>
                </c:pt>
                <c:pt idx="28716">
                  <c:v>-0.74</c:v>
                </c:pt>
                <c:pt idx="28717">
                  <c:v>-0.74</c:v>
                </c:pt>
                <c:pt idx="28718">
                  <c:v>-0.7</c:v>
                </c:pt>
                <c:pt idx="28719">
                  <c:v>-0.74</c:v>
                </c:pt>
                <c:pt idx="28720">
                  <c:v>-0.7</c:v>
                </c:pt>
                <c:pt idx="28721">
                  <c:v>-0.74</c:v>
                </c:pt>
                <c:pt idx="28722">
                  <c:v>-0.74</c:v>
                </c:pt>
                <c:pt idx="28723">
                  <c:v>-0.66</c:v>
                </c:pt>
                <c:pt idx="28724">
                  <c:v>-0.54</c:v>
                </c:pt>
                <c:pt idx="28725">
                  <c:v>-0.42</c:v>
                </c:pt>
                <c:pt idx="28726">
                  <c:v>-0.42</c:v>
                </c:pt>
                <c:pt idx="28727">
                  <c:v>-0.38</c:v>
                </c:pt>
                <c:pt idx="28728">
                  <c:v>-0.38</c:v>
                </c:pt>
                <c:pt idx="28729">
                  <c:v>-0.34</c:v>
                </c:pt>
                <c:pt idx="28730">
                  <c:v>-0.34</c:v>
                </c:pt>
                <c:pt idx="28731">
                  <c:v>-0.26</c:v>
                </c:pt>
                <c:pt idx="28732">
                  <c:v>-0.26</c:v>
                </c:pt>
                <c:pt idx="28733">
                  <c:v>-0.14000000000000001</c:v>
                </c:pt>
                <c:pt idx="28734">
                  <c:v>-0.18</c:v>
                </c:pt>
                <c:pt idx="28735">
                  <c:v>-0.1</c:v>
                </c:pt>
                <c:pt idx="28736">
                  <c:v>-0.02</c:v>
                </c:pt>
                <c:pt idx="28737">
                  <c:v>0.1</c:v>
                </c:pt>
                <c:pt idx="28738">
                  <c:v>0.18</c:v>
                </c:pt>
                <c:pt idx="28739">
                  <c:v>0.26</c:v>
                </c:pt>
                <c:pt idx="28740">
                  <c:v>0.26</c:v>
                </c:pt>
                <c:pt idx="28741">
                  <c:v>0.26</c:v>
                </c:pt>
                <c:pt idx="28742">
                  <c:v>0.14000000000000001</c:v>
                </c:pt>
                <c:pt idx="28743">
                  <c:v>-0.06</c:v>
                </c:pt>
                <c:pt idx="28744">
                  <c:v>-0.22</c:v>
                </c:pt>
                <c:pt idx="28745">
                  <c:v>-0.46</c:v>
                </c:pt>
                <c:pt idx="28746">
                  <c:v>-0.7</c:v>
                </c:pt>
                <c:pt idx="28747">
                  <c:v>-0.9</c:v>
                </c:pt>
                <c:pt idx="28748">
                  <c:v>-1.06</c:v>
                </c:pt>
                <c:pt idx="28749">
                  <c:v>-1.26</c:v>
                </c:pt>
                <c:pt idx="28750">
                  <c:v>-1.38</c:v>
                </c:pt>
                <c:pt idx="28751">
                  <c:v>-1.54</c:v>
                </c:pt>
                <c:pt idx="28752">
                  <c:v>-1.66</c:v>
                </c:pt>
                <c:pt idx="28753">
                  <c:v>-1.66</c:v>
                </c:pt>
                <c:pt idx="28754">
                  <c:v>-1.58</c:v>
                </c:pt>
                <c:pt idx="28755">
                  <c:v>-1.38</c:v>
                </c:pt>
                <c:pt idx="28756">
                  <c:v>-1.1399999999999999</c:v>
                </c:pt>
                <c:pt idx="28757">
                  <c:v>-0.94</c:v>
                </c:pt>
                <c:pt idx="28758">
                  <c:v>-0.7</c:v>
                </c:pt>
                <c:pt idx="28759">
                  <c:v>-0.54</c:v>
                </c:pt>
                <c:pt idx="28760">
                  <c:v>-0.42</c:v>
                </c:pt>
                <c:pt idx="28761">
                  <c:v>-0.3</c:v>
                </c:pt>
                <c:pt idx="28762">
                  <c:v>-0.22</c:v>
                </c:pt>
                <c:pt idx="28763">
                  <c:v>-0.14000000000000001</c:v>
                </c:pt>
                <c:pt idx="28764">
                  <c:v>-0.1</c:v>
                </c:pt>
                <c:pt idx="28765">
                  <c:v>-0.02</c:v>
                </c:pt>
                <c:pt idx="28766">
                  <c:v>-0.1</c:v>
                </c:pt>
                <c:pt idx="28767">
                  <c:v>-0.1</c:v>
                </c:pt>
                <c:pt idx="28768">
                  <c:v>-0.14000000000000001</c:v>
                </c:pt>
                <c:pt idx="28769">
                  <c:v>-0.14000000000000001</c:v>
                </c:pt>
                <c:pt idx="28770">
                  <c:v>-0.1</c:v>
                </c:pt>
                <c:pt idx="28771">
                  <c:v>0.02</c:v>
                </c:pt>
                <c:pt idx="28772">
                  <c:v>0.02</c:v>
                </c:pt>
                <c:pt idx="28773">
                  <c:v>0.14000000000000001</c:v>
                </c:pt>
                <c:pt idx="28774">
                  <c:v>0.34</c:v>
                </c:pt>
                <c:pt idx="28775">
                  <c:v>0.7</c:v>
                </c:pt>
                <c:pt idx="28776">
                  <c:v>1.18</c:v>
                </c:pt>
                <c:pt idx="28777">
                  <c:v>1.74</c:v>
                </c:pt>
                <c:pt idx="28778">
                  <c:v>2.2999999999999998</c:v>
                </c:pt>
                <c:pt idx="28779">
                  <c:v>2.82</c:v>
                </c:pt>
                <c:pt idx="28780">
                  <c:v>3.22</c:v>
                </c:pt>
                <c:pt idx="28781">
                  <c:v>3.58</c:v>
                </c:pt>
                <c:pt idx="28782">
                  <c:v>3.82</c:v>
                </c:pt>
                <c:pt idx="28783">
                  <c:v>3.98</c:v>
                </c:pt>
                <c:pt idx="28784">
                  <c:v>3.9</c:v>
                </c:pt>
                <c:pt idx="28785">
                  <c:v>3.74</c:v>
                </c:pt>
                <c:pt idx="28786">
                  <c:v>3.3</c:v>
                </c:pt>
                <c:pt idx="28787">
                  <c:v>2.66</c:v>
                </c:pt>
                <c:pt idx="28788">
                  <c:v>1.94</c:v>
                </c:pt>
                <c:pt idx="28789">
                  <c:v>1.1000000000000001</c:v>
                </c:pt>
                <c:pt idx="28790">
                  <c:v>0.34</c:v>
                </c:pt>
                <c:pt idx="28791">
                  <c:v>-0.34</c:v>
                </c:pt>
                <c:pt idx="28792">
                  <c:v>-0.86</c:v>
                </c:pt>
                <c:pt idx="28793">
                  <c:v>-1.3</c:v>
                </c:pt>
                <c:pt idx="28794">
                  <c:v>-1.58</c:v>
                </c:pt>
                <c:pt idx="28795">
                  <c:v>-1.78</c:v>
                </c:pt>
                <c:pt idx="28796">
                  <c:v>-1.78</c:v>
                </c:pt>
                <c:pt idx="28797">
                  <c:v>-1.82</c:v>
                </c:pt>
                <c:pt idx="28798">
                  <c:v>-1.7</c:v>
                </c:pt>
                <c:pt idx="28799">
                  <c:v>-1.58</c:v>
                </c:pt>
                <c:pt idx="28800">
                  <c:v>-1.42</c:v>
                </c:pt>
                <c:pt idx="28801">
                  <c:v>-1.18</c:v>
                </c:pt>
                <c:pt idx="28802">
                  <c:v>-1.1000000000000001</c:v>
                </c:pt>
                <c:pt idx="28803">
                  <c:v>-0.98</c:v>
                </c:pt>
                <c:pt idx="28804">
                  <c:v>-0.94</c:v>
                </c:pt>
                <c:pt idx="28805">
                  <c:v>-0.86</c:v>
                </c:pt>
                <c:pt idx="28806">
                  <c:v>-0.7</c:v>
                </c:pt>
                <c:pt idx="28807">
                  <c:v>-0.57999999999999996</c:v>
                </c:pt>
                <c:pt idx="28808">
                  <c:v>-0.5</c:v>
                </c:pt>
                <c:pt idx="28809">
                  <c:v>-0.42</c:v>
                </c:pt>
                <c:pt idx="28810">
                  <c:v>-0.42</c:v>
                </c:pt>
                <c:pt idx="28811">
                  <c:v>-0.3</c:v>
                </c:pt>
                <c:pt idx="28812">
                  <c:v>-0.18</c:v>
                </c:pt>
                <c:pt idx="28813">
                  <c:v>-0.14000000000000001</c:v>
                </c:pt>
                <c:pt idx="28814">
                  <c:v>-0.1</c:v>
                </c:pt>
                <c:pt idx="28815">
                  <c:v>-0.1</c:v>
                </c:pt>
                <c:pt idx="28816">
                  <c:v>-0.1</c:v>
                </c:pt>
                <c:pt idx="28817">
                  <c:v>-0.14000000000000001</c:v>
                </c:pt>
                <c:pt idx="28818">
                  <c:v>-0.1</c:v>
                </c:pt>
                <c:pt idx="28819">
                  <c:v>0.02</c:v>
                </c:pt>
                <c:pt idx="28820">
                  <c:v>0.06</c:v>
                </c:pt>
                <c:pt idx="28821">
                  <c:v>0.18</c:v>
                </c:pt>
                <c:pt idx="28822">
                  <c:v>0.22</c:v>
                </c:pt>
                <c:pt idx="28823">
                  <c:v>0.38</c:v>
                </c:pt>
                <c:pt idx="28824">
                  <c:v>0.5</c:v>
                </c:pt>
                <c:pt idx="28825">
                  <c:v>0.54</c:v>
                </c:pt>
                <c:pt idx="28826">
                  <c:v>0.57999999999999996</c:v>
                </c:pt>
                <c:pt idx="28827">
                  <c:v>0.57999999999999996</c:v>
                </c:pt>
                <c:pt idx="28828">
                  <c:v>0.62</c:v>
                </c:pt>
                <c:pt idx="28829">
                  <c:v>0.57999999999999996</c:v>
                </c:pt>
                <c:pt idx="28830">
                  <c:v>0.42</c:v>
                </c:pt>
                <c:pt idx="28831">
                  <c:v>0.18</c:v>
                </c:pt>
                <c:pt idx="28832">
                  <c:v>-0.06</c:v>
                </c:pt>
                <c:pt idx="28833">
                  <c:v>-0.34</c:v>
                </c:pt>
                <c:pt idx="28834">
                  <c:v>-0.62</c:v>
                </c:pt>
                <c:pt idx="28835">
                  <c:v>-0.82</c:v>
                </c:pt>
                <c:pt idx="28836">
                  <c:v>-1.06</c:v>
                </c:pt>
                <c:pt idx="28837">
                  <c:v>-1.26</c:v>
                </c:pt>
                <c:pt idx="28838">
                  <c:v>-1.38</c:v>
                </c:pt>
                <c:pt idx="28839">
                  <c:v>-1.46</c:v>
                </c:pt>
                <c:pt idx="28840">
                  <c:v>-1.58</c:v>
                </c:pt>
                <c:pt idx="28841">
                  <c:v>-1.54</c:v>
                </c:pt>
                <c:pt idx="28842">
                  <c:v>-1.5</c:v>
                </c:pt>
                <c:pt idx="28843">
                  <c:v>-1.3</c:v>
                </c:pt>
                <c:pt idx="28844">
                  <c:v>-1.1000000000000001</c:v>
                </c:pt>
                <c:pt idx="28845">
                  <c:v>-0.9</c:v>
                </c:pt>
                <c:pt idx="28846">
                  <c:v>-0.7</c:v>
                </c:pt>
                <c:pt idx="28847">
                  <c:v>-0.54</c:v>
                </c:pt>
                <c:pt idx="28848">
                  <c:v>-0.46</c:v>
                </c:pt>
                <c:pt idx="28849">
                  <c:v>-0.26</c:v>
                </c:pt>
                <c:pt idx="28850">
                  <c:v>-0.18</c:v>
                </c:pt>
                <c:pt idx="28851">
                  <c:v>-0.1</c:v>
                </c:pt>
                <c:pt idx="28852">
                  <c:v>-0.06</c:v>
                </c:pt>
                <c:pt idx="28853">
                  <c:v>-0.02</c:v>
                </c:pt>
                <c:pt idx="28854">
                  <c:v>-0.06</c:v>
                </c:pt>
                <c:pt idx="28855">
                  <c:v>-0.06</c:v>
                </c:pt>
                <c:pt idx="28856">
                  <c:v>-0.02</c:v>
                </c:pt>
                <c:pt idx="28857">
                  <c:v>-0.06</c:v>
                </c:pt>
                <c:pt idx="28858">
                  <c:v>0.06</c:v>
                </c:pt>
                <c:pt idx="28859">
                  <c:v>0.14000000000000001</c:v>
                </c:pt>
                <c:pt idx="28860">
                  <c:v>0.18</c:v>
                </c:pt>
                <c:pt idx="28861">
                  <c:v>0.14000000000000001</c:v>
                </c:pt>
                <c:pt idx="28862">
                  <c:v>0.22</c:v>
                </c:pt>
                <c:pt idx="28863">
                  <c:v>0.26</c:v>
                </c:pt>
                <c:pt idx="28864">
                  <c:v>0.26</c:v>
                </c:pt>
                <c:pt idx="28865">
                  <c:v>0.22</c:v>
                </c:pt>
                <c:pt idx="28866">
                  <c:v>0.26</c:v>
                </c:pt>
                <c:pt idx="28867">
                  <c:v>0.26</c:v>
                </c:pt>
                <c:pt idx="28868">
                  <c:v>0.22</c:v>
                </c:pt>
                <c:pt idx="28869">
                  <c:v>0.26</c:v>
                </c:pt>
                <c:pt idx="28870">
                  <c:v>0.26</c:v>
                </c:pt>
                <c:pt idx="28871">
                  <c:v>0.3</c:v>
                </c:pt>
                <c:pt idx="28872">
                  <c:v>0.34</c:v>
                </c:pt>
                <c:pt idx="28873">
                  <c:v>0.3</c:v>
                </c:pt>
                <c:pt idx="28874">
                  <c:v>0.3</c:v>
                </c:pt>
                <c:pt idx="28875">
                  <c:v>0.26</c:v>
                </c:pt>
                <c:pt idx="28876">
                  <c:v>0.34</c:v>
                </c:pt>
                <c:pt idx="28877">
                  <c:v>0.46</c:v>
                </c:pt>
                <c:pt idx="28878">
                  <c:v>0.46</c:v>
                </c:pt>
                <c:pt idx="28879">
                  <c:v>0.42</c:v>
                </c:pt>
                <c:pt idx="28880">
                  <c:v>0.42</c:v>
                </c:pt>
                <c:pt idx="28881">
                  <c:v>0.54</c:v>
                </c:pt>
                <c:pt idx="28882">
                  <c:v>1.02</c:v>
                </c:pt>
                <c:pt idx="28883">
                  <c:v>1.7</c:v>
                </c:pt>
                <c:pt idx="28884">
                  <c:v>2.2999999999999998</c:v>
                </c:pt>
                <c:pt idx="28885">
                  <c:v>2.74</c:v>
                </c:pt>
                <c:pt idx="28886">
                  <c:v>3.1</c:v>
                </c:pt>
                <c:pt idx="28887">
                  <c:v>3.46</c:v>
                </c:pt>
                <c:pt idx="28888">
                  <c:v>3.7</c:v>
                </c:pt>
                <c:pt idx="28889">
                  <c:v>3.82</c:v>
                </c:pt>
                <c:pt idx="28890">
                  <c:v>3.58</c:v>
                </c:pt>
                <c:pt idx="28891">
                  <c:v>3.22</c:v>
                </c:pt>
                <c:pt idx="28892">
                  <c:v>2.58</c:v>
                </c:pt>
                <c:pt idx="28893">
                  <c:v>1.78</c:v>
                </c:pt>
                <c:pt idx="28894">
                  <c:v>0.9</c:v>
                </c:pt>
                <c:pt idx="28895">
                  <c:v>0.14000000000000001</c:v>
                </c:pt>
                <c:pt idx="28896">
                  <c:v>-0.46</c:v>
                </c:pt>
                <c:pt idx="28897">
                  <c:v>-0.86</c:v>
                </c:pt>
                <c:pt idx="28898">
                  <c:v>-1.26</c:v>
                </c:pt>
                <c:pt idx="28899">
                  <c:v>-1.7</c:v>
                </c:pt>
                <c:pt idx="28900">
                  <c:v>-1.86</c:v>
                </c:pt>
                <c:pt idx="28901">
                  <c:v>-1.7</c:v>
                </c:pt>
                <c:pt idx="28902">
                  <c:v>-1.46</c:v>
                </c:pt>
                <c:pt idx="28903">
                  <c:v>-1.1399999999999999</c:v>
                </c:pt>
                <c:pt idx="28904">
                  <c:v>-0.9</c:v>
                </c:pt>
                <c:pt idx="28905">
                  <c:v>-0.78</c:v>
                </c:pt>
                <c:pt idx="28906">
                  <c:v>-0.82</c:v>
                </c:pt>
                <c:pt idx="28907">
                  <c:v>-0.74</c:v>
                </c:pt>
                <c:pt idx="28908">
                  <c:v>-0.74</c:v>
                </c:pt>
                <c:pt idx="28909">
                  <c:v>-0.74</c:v>
                </c:pt>
                <c:pt idx="28910">
                  <c:v>-0.74</c:v>
                </c:pt>
                <c:pt idx="28911">
                  <c:v>-0.74</c:v>
                </c:pt>
                <c:pt idx="28912">
                  <c:v>-0.78</c:v>
                </c:pt>
                <c:pt idx="28913">
                  <c:v>-0.74</c:v>
                </c:pt>
                <c:pt idx="28914">
                  <c:v>-0.66</c:v>
                </c:pt>
                <c:pt idx="28915">
                  <c:v>-0.5</c:v>
                </c:pt>
                <c:pt idx="28916">
                  <c:v>-0.42</c:v>
                </c:pt>
                <c:pt idx="28917">
                  <c:v>-0.38</c:v>
                </c:pt>
                <c:pt idx="28918">
                  <c:v>-0.3</c:v>
                </c:pt>
                <c:pt idx="28919">
                  <c:v>-0.34</c:v>
                </c:pt>
                <c:pt idx="28920">
                  <c:v>-0.34</c:v>
                </c:pt>
                <c:pt idx="28921">
                  <c:v>-0.3</c:v>
                </c:pt>
                <c:pt idx="28922">
                  <c:v>-0.38</c:v>
                </c:pt>
                <c:pt idx="28923">
                  <c:v>-0.38</c:v>
                </c:pt>
                <c:pt idx="28924">
                  <c:v>-0.5</c:v>
                </c:pt>
                <c:pt idx="28925">
                  <c:v>-0.38</c:v>
                </c:pt>
                <c:pt idx="28926">
                  <c:v>-0.34</c:v>
                </c:pt>
                <c:pt idx="28927">
                  <c:v>-0.18</c:v>
                </c:pt>
                <c:pt idx="28928">
                  <c:v>-0.14000000000000001</c:v>
                </c:pt>
                <c:pt idx="28929">
                  <c:v>-0.02</c:v>
                </c:pt>
                <c:pt idx="28930">
                  <c:v>0.06</c:v>
                </c:pt>
                <c:pt idx="28931">
                  <c:v>0.1</c:v>
                </c:pt>
                <c:pt idx="28932">
                  <c:v>0.14000000000000001</c:v>
                </c:pt>
                <c:pt idx="28933">
                  <c:v>0.14000000000000001</c:v>
                </c:pt>
                <c:pt idx="28934">
                  <c:v>0.18</c:v>
                </c:pt>
                <c:pt idx="28935">
                  <c:v>0.18</c:v>
                </c:pt>
                <c:pt idx="28936">
                  <c:v>-0.02</c:v>
                </c:pt>
                <c:pt idx="28937">
                  <c:v>-0.22</c:v>
                </c:pt>
                <c:pt idx="28938">
                  <c:v>-0.46</c:v>
                </c:pt>
                <c:pt idx="28939">
                  <c:v>-0.66</c:v>
                </c:pt>
                <c:pt idx="28940">
                  <c:v>-0.82</c:v>
                </c:pt>
                <c:pt idx="28941">
                  <c:v>-1.1000000000000001</c:v>
                </c:pt>
                <c:pt idx="28942">
                  <c:v>-1.26</c:v>
                </c:pt>
                <c:pt idx="28943">
                  <c:v>-1.46</c:v>
                </c:pt>
                <c:pt idx="28944">
                  <c:v>-1.54</c:v>
                </c:pt>
                <c:pt idx="28945">
                  <c:v>-1.62</c:v>
                </c:pt>
                <c:pt idx="28946">
                  <c:v>-1.58</c:v>
                </c:pt>
                <c:pt idx="28947">
                  <c:v>-1.38</c:v>
                </c:pt>
                <c:pt idx="28948">
                  <c:v>-1.1399999999999999</c:v>
                </c:pt>
                <c:pt idx="28949">
                  <c:v>-0.9</c:v>
                </c:pt>
                <c:pt idx="28950">
                  <c:v>-0.7</c:v>
                </c:pt>
                <c:pt idx="28951">
                  <c:v>-0.54</c:v>
                </c:pt>
                <c:pt idx="28952">
                  <c:v>-0.38</c:v>
                </c:pt>
                <c:pt idx="28953">
                  <c:v>-0.14000000000000001</c:v>
                </c:pt>
                <c:pt idx="28954">
                  <c:v>-0.02</c:v>
                </c:pt>
                <c:pt idx="28955">
                  <c:v>0.06</c:v>
                </c:pt>
                <c:pt idx="28956">
                  <c:v>0.06</c:v>
                </c:pt>
                <c:pt idx="28957">
                  <c:v>-0.02</c:v>
                </c:pt>
                <c:pt idx="28958">
                  <c:v>-0.1</c:v>
                </c:pt>
                <c:pt idx="28959">
                  <c:v>-0.14000000000000001</c:v>
                </c:pt>
                <c:pt idx="28960">
                  <c:v>-0.14000000000000001</c:v>
                </c:pt>
                <c:pt idx="28961">
                  <c:v>-0.1</c:v>
                </c:pt>
                <c:pt idx="28962">
                  <c:v>-0.02</c:v>
                </c:pt>
                <c:pt idx="28963">
                  <c:v>0.02</c:v>
                </c:pt>
                <c:pt idx="28964">
                  <c:v>0.06</c:v>
                </c:pt>
                <c:pt idx="28965">
                  <c:v>0.26</c:v>
                </c:pt>
                <c:pt idx="28966">
                  <c:v>0.3</c:v>
                </c:pt>
                <c:pt idx="28967">
                  <c:v>0.38</c:v>
                </c:pt>
                <c:pt idx="28968">
                  <c:v>0.5</c:v>
                </c:pt>
                <c:pt idx="28969">
                  <c:v>0.78</c:v>
                </c:pt>
                <c:pt idx="28970">
                  <c:v>1.22</c:v>
                </c:pt>
                <c:pt idx="28971">
                  <c:v>1.62</c:v>
                </c:pt>
                <c:pt idx="28972">
                  <c:v>1.98</c:v>
                </c:pt>
                <c:pt idx="28973">
                  <c:v>2.42</c:v>
                </c:pt>
                <c:pt idx="28974">
                  <c:v>2.82</c:v>
                </c:pt>
                <c:pt idx="28975">
                  <c:v>3.26</c:v>
                </c:pt>
                <c:pt idx="28976">
                  <c:v>3.58</c:v>
                </c:pt>
                <c:pt idx="28977">
                  <c:v>3.82</c:v>
                </c:pt>
                <c:pt idx="28978">
                  <c:v>3.98</c:v>
                </c:pt>
                <c:pt idx="28979">
                  <c:v>3.9</c:v>
                </c:pt>
                <c:pt idx="28980">
                  <c:v>3.46</c:v>
                </c:pt>
                <c:pt idx="28981">
                  <c:v>2.94</c:v>
                </c:pt>
                <c:pt idx="28982">
                  <c:v>2.2200000000000002</c:v>
                </c:pt>
                <c:pt idx="28983">
                  <c:v>1.46</c:v>
                </c:pt>
                <c:pt idx="28984">
                  <c:v>0.7</c:v>
                </c:pt>
                <c:pt idx="28985">
                  <c:v>-0.1</c:v>
                </c:pt>
                <c:pt idx="28986">
                  <c:v>-0.78</c:v>
                </c:pt>
                <c:pt idx="28987">
                  <c:v>-1.38</c:v>
                </c:pt>
                <c:pt idx="28988">
                  <c:v>-1.78</c:v>
                </c:pt>
                <c:pt idx="28989">
                  <c:v>-2.06</c:v>
                </c:pt>
                <c:pt idx="28990">
                  <c:v>-2.14</c:v>
                </c:pt>
                <c:pt idx="28991">
                  <c:v>-2.06</c:v>
                </c:pt>
                <c:pt idx="28992">
                  <c:v>-1.9</c:v>
                </c:pt>
                <c:pt idx="28993">
                  <c:v>-1.74</c:v>
                </c:pt>
                <c:pt idx="28994">
                  <c:v>-1.54</c:v>
                </c:pt>
                <c:pt idx="28995">
                  <c:v>-1.34</c:v>
                </c:pt>
                <c:pt idx="28996">
                  <c:v>-1.1000000000000001</c:v>
                </c:pt>
                <c:pt idx="28997">
                  <c:v>-0.78</c:v>
                </c:pt>
                <c:pt idx="28998">
                  <c:v>-0.7</c:v>
                </c:pt>
                <c:pt idx="28999">
                  <c:v>-0.54</c:v>
                </c:pt>
                <c:pt idx="29000">
                  <c:v>-0.54</c:v>
                </c:pt>
                <c:pt idx="29001">
                  <c:v>-0.5</c:v>
                </c:pt>
                <c:pt idx="29002">
                  <c:v>-0.42</c:v>
                </c:pt>
                <c:pt idx="29003">
                  <c:v>-0.38</c:v>
                </c:pt>
                <c:pt idx="29004">
                  <c:v>-0.38</c:v>
                </c:pt>
                <c:pt idx="29005">
                  <c:v>-0.34</c:v>
                </c:pt>
                <c:pt idx="29006">
                  <c:v>-0.3</c:v>
                </c:pt>
                <c:pt idx="29007">
                  <c:v>-0.26</c:v>
                </c:pt>
                <c:pt idx="29008">
                  <c:v>-0.22</c:v>
                </c:pt>
                <c:pt idx="29009">
                  <c:v>-0.22</c:v>
                </c:pt>
                <c:pt idx="29010">
                  <c:v>-0.3</c:v>
                </c:pt>
                <c:pt idx="29011">
                  <c:v>-0.18</c:v>
                </c:pt>
                <c:pt idx="29012">
                  <c:v>-0.18</c:v>
                </c:pt>
                <c:pt idx="29013">
                  <c:v>-0.1</c:v>
                </c:pt>
                <c:pt idx="29014">
                  <c:v>0.02</c:v>
                </c:pt>
                <c:pt idx="29015">
                  <c:v>0.06</c:v>
                </c:pt>
                <c:pt idx="29016">
                  <c:v>0.1</c:v>
                </c:pt>
                <c:pt idx="29017">
                  <c:v>0.26</c:v>
                </c:pt>
                <c:pt idx="29018">
                  <c:v>0.34</c:v>
                </c:pt>
                <c:pt idx="29019">
                  <c:v>0.38</c:v>
                </c:pt>
                <c:pt idx="29020">
                  <c:v>0.42</c:v>
                </c:pt>
                <c:pt idx="29021">
                  <c:v>0.42</c:v>
                </c:pt>
                <c:pt idx="29022">
                  <c:v>0.46</c:v>
                </c:pt>
                <c:pt idx="29023">
                  <c:v>0.42</c:v>
                </c:pt>
                <c:pt idx="29024">
                  <c:v>0.3</c:v>
                </c:pt>
                <c:pt idx="29025">
                  <c:v>0.14000000000000001</c:v>
                </c:pt>
                <c:pt idx="29026">
                  <c:v>0.02</c:v>
                </c:pt>
                <c:pt idx="29027">
                  <c:v>-0.22</c:v>
                </c:pt>
                <c:pt idx="29028">
                  <c:v>-0.46</c:v>
                </c:pt>
                <c:pt idx="29029">
                  <c:v>-0.78</c:v>
                </c:pt>
                <c:pt idx="29030">
                  <c:v>-0.94</c:v>
                </c:pt>
                <c:pt idx="29031">
                  <c:v>-1.1399999999999999</c:v>
                </c:pt>
                <c:pt idx="29032">
                  <c:v>-1.34</c:v>
                </c:pt>
                <c:pt idx="29033">
                  <c:v>-1.62</c:v>
                </c:pt>
                <c:pt idx="29034">
                  <c:v>-1.7</c:v>
                </c:pt>
                <c:pt idx="29035">
                  <c:v>-1.7</c:v>
                </c:pt>
                <c:pt idx="29036">
                  <c:v>-1.58</c:v>
                </c:pt>
                <c:pt idx="29037">
                  <c:v>-1.46</c:v>
                </c:pt>
                <c:pt idx="29038">
                  <c:v>-1.3</c:v>
                </c:pt>
                <c:pt idx="29039">
                  <c:v>-1.06</c:v>
                </c:pt>
                <c:pt idx="29040">
                  <c:v>-0.82</c:v>
                </c:pt>
                <c:pt idx="29041">
                  <c:v>-0.62</c:v>
                </c:pt>
                <c:pt idx="29042">
                  <c:v>-0.42</c:v>
                </c:pt>
                <c:pt idx="29043">
                  <c:v>-0.14000000000000001</c:v>
                </c:pt>
                <c:pt idx="29044">
                  <c:v>-0.02</c:v>
                </c:pt>
                <c:pt idx="29045">
                  <c:v>0.1</c:v>
                </c:pt>
                <c:pt idx="29046">
                  <c:v>0.1</c:v>
                </c:pt>
                <c:pt idx="29047">
                  <c:v>0.1</c:v>
                </c:pt>
                <c:pt idx="29048">
                  <c:v>0.1</c:v>
                </c:pt>
                <c:pt idx="29049">
                  <c:v>0.1</c:v>
                </c:pt>
                <c:pt idx="29050">
                  <c:v>0.14000000000000001</c:v>
                </c:pt>
                <c:pt idx="29051">
                  <c:v>0.1</c:v>
                </c:pt>
                <c:pt idx="29052">
                  <c:v>0.06</c:v>
                </c:pt>
                <c:pt idx="29053">
                  <c:v>0.06</c:v>
                </c:pt>
                <c:pt idx="29054">
                  <c:v>0.1</c:v>
                </c:pt>
                <c:pt idx="29055">
                  <c:v>0.14000000000000001</c:v>
                </c:pt>
                <c:pt idx="29056">
                  <c:v>0.1</c:v>
                </c:pt>
                <c:pt idx="29057">
                  <c:v>0.22</c:v>
                </c:pt>
                <c:pt idx="29058">
                  <c:v>0.22</c:v>
                </c:pt>
                <c:pt idx="29059">
                  <c:v>0.18</c:v>
                </c:pt>
                <c:pt idx="29060">
                  <c:v>0.22</c:v>
                </c:pt>
                <c:pt idx="29061">
                  <c:v>0.26</c:v>
                </c:pt>
                <c:pt idx="29062">
                  <c:v>0.34</c:v>
                </c:pt>
                <c:pt idx="29063">
                  <c:v>0.42</c:v>
                </c:pt>
                <c:pt idx="29064">
                  <c:v>0.54</c:v>
                </c:pt>
                <c:pt idx="29065">
                  <c:v>0.94</c:v>
                </c:pt>
                <c:pt idx="29066">
                  <c:v>1.42</c:v>
                </c:pt>
                <c:pt idx="29067">
                  <c:v>2.06</c:v>
                </c:pt>
                <c:pt idx="29068">
                  <c:v>2.58</c:v>
                </c:pt>
                <c:pt idx="29069">
                  <c:v>2.98</c:v>
                </c:pt>
                <c:pt idx="29070">
                  <c:v>3.22</c:v>
                </c:pt>
                <c:pt idx="29071">
                  <c:v>3.38</c:v>
                </c:pt>
                <c:pt idx="29072">
                  <c:v>3.38</c:v>
                </c:pt>
                <c:pt idx="29073">
                  <c:v>3.26</c:v>
                </c:pt>
                <c:pt idx="29074">
                  <c:v>3.14</c:v>
                </c:pt>
                <c:pt idx="29075">
                  <c:v>2.94</c:v>
                </c:pt>
                <c:pt idx="29076">
                  <c:v>2.46</c:v>
                </c:pt>
                <c:pt idx="29077">
                  <c:v>1.78</c:v>
                </c:pt>
                <c:pt idx="29078">
                  <c:v>0.9</c:v>
                </c:pt>
                <c:pt idx="29079">
                  <c:v>0.02</c:v>
                </c:pt>
                <c:pt idx="29080">
                  <c:v>-0.5</c:v>
                </c:pt>
                <c:pt idx="29081">
                  <c:v>-0.82</c:v>
                </c:pt>
                <c:pt idx="29082">
                  <c:v>-1.1000000000000001</c:v>
                </c:pt>
                <c:pt idx="29083">
                  <c:v>-1.26</c:v>
                </c:pt>
                <c:pt idx="29084">
                  <c:v>-1.34</c:v>
                </c:pt>
                <c:pt idx="29085">
                  <c:v>-1.42</c:v>
                </c:pt>
                <c:pt idx="29086">
                  <c:v>-1.38</c:v>
                </c:pt>
                <c:pt idx="29087">
                  <c:v>-1.38</c:v>
                </c:pt>
                <c:pt idx="29088">
                  <c:v>-1.1399999999999999</c:v>
                </c:pt>
                <c:pt idx="29089">
                  <c:v>-0.9</c:v>
                </c:pt>
                <c:pt idx="29090">
                  <c:v>-0.74</c:v>
                </c:pt>
                <c:pt idx="29091">
                  <c:v>-0.66</c:v>
                </c:pt>
                <c:pt idx="29092">
                  <c:v>-0.66</c:v>
                </c:pt>
                <c:pt idx="29093">
                  <c:v>-0.57999999999999996</c:v>
                </c:pt>
                <c:pt idx="29094">
                  <c:v>-0.54</c:v>
                </c:pt>
                <c:pt idx="29095">
                  <c:v>-0.54</c:v>
                </c:pt>
                <c:pt idx="29096">
                  <c:v>-0.54</c:v>
                </c:pt>
                <c:pt idx="29097">
                  <c:v>-0.54</c:v>
                </c:pt>
                <c:pt idx="29098">
                  <c:v>-0.57999999999999996</c:v>
                </c:pt>
                <c:pt idx="29099">
                  <c:v>-0.54</c:v>
                </c:pt>
                <c:pt idx="29100">
                  <c:v>-0.5</c:v>
                </c:pt>
                <c:pt idx="29101">
                  <c:v>-0.46</c:v>
                </c:pt>
                <c:pt idx="29102">
                  <c:v>-0.42</c:v>
                </c:pt>
                <c:pt idx="29103">
                  <c:v>-0.34</c:v>
                </c:pt>
                <c:pt idx="29104">
                  <c:v>-0.34</c:v>
                </c:pt>
                <c:pt idx="29105">
                  <c:v>-0.26</c:v>
                </c:pt>
                <c:pt idx="29106">
                  <c:v>-0.3</c:v>
                </c:pt>
                <c:pt idx="29107">
                  <c:v>-0.26</c:v>
                </c:pt>
                <c:pt idx="29108">
                  <c:v>-0.18</c:v>
                </c:pt>
                <c:pt idx="29109">
                  <c:v>-0.06</c:v>
                </c:pt>
                <c:pt idx="29110">
                  <c:v>0.02</c:v>
                </c:pt>
                <c:pt idx="29111">
                  <c:v>0.1</c:v>
                </c:pt>
                <c:pt idx="29112">
                  <c:v>0.1</c:v>
                </c:pt>
                <c:pt idx="29113">
                  <c:v>0.14000000000000001</c:v>
                </c:pt>
                <c:pt idx="29114">
                  <c:v>0.22</c:v>
                </c:pt>
                <c:pt idx="29115">
                  <c:v>0.26</c:v>
                </c:pt>
                <c:pt idx="29116">
                  <c:v>0.26</c:v>
                </c:pt>
                <c:pt idx="29117">
                  <c:v>0.3</c:v>
                </c:pt>
                <c:pt idx="29118">
                  <c:v>0.3</c:v>
                </c:pt>
                <c:pt idx="29119">
                  <c:v>0.26</c:v>
                </c:pt>
                <c:pt idx="29120">
                  <c:v>0.06</c:v>
                </c:pt>
                <c:pt idx="29121">
                  <c:v>-0.18</c:v>
                </c:pt>
                <c:pt idx="29122">
                  <c:v>-0.46</c:v>
                </c:pt>
                <c:pt idx="29123">
                  <c:v>-0.74</c:v>
                </c:pt>
                <c:pt idx="29124">
                  <c:v>-1.02</c:v>
                </c:pt>
                <c:pt idx="29125">
                  <c:v>-1.18</c:v>
                </c:pt>
                <c:pt idx="29126">
                  <c:v>-1.26</c:v>
                </c:pt>
                <c:pt idx="29127">
                  <c:v>-1.34</c:v>
                </c:pt>
                <c:pt idx="29128">
                  <c:v>-1.42</c:v>
                </c:pt>
                <c:pt idx="29129">
                  <c:v>-1.5</c:v>
                </c:pt>
                <c:pt idx="29130">
                  <c:v>-1.46</c:v>
                </c:pt>
                <c:pt idx="29131">
                  <c:v>-1.34</c:v>
                </c:pt>
                <c:pt idx="29132">
                  <c:v>-1.18</c:v>
                </c:pt>
                <c:pt idx="29133">
                  <c:v>-0.9</c:v>
                </c:pt>
                <c:pt idx="29134">
                  <c:v>-0.7</c:v>
                </c:pt>
                <c:pt idx="29135">
                  <c:v>-0.54</c:v>
                </c:pt>
                <c:pt idx="29136">
                  <c:v>-0.42</c:v>
                </c:pt>
                <c:pt idx="29137">
                  <c:v>-0.26</c:v>
                </c:pt>
                <c:pt idx="29138">
                  <c:v>-0.14000000000000001</c:v>
                </c:pt>
                <c:pt idx="29139">
                  <c:v>-0.1</c:v>
                </c:pt>
                <c:pt idx="29140">
                  <c:v>-0.06</c:v>
                </c:pt>
                <c:pt idx="29141">
                  <c:v>-0.06</c:v>
                </c:pt>
                <c:pt idx="29142">
                  <c:v>-0.1</c:v>
                </c:pt>
                <c:pt idx="29143">
                  <c:v>-0.06</c:v>
                </c:pt>
                <c:pt idx="29144">
                  <c:v>-0.1</c:v>
                </c:pt>
                <c:pt idx="29145">
                  <c:v>-0.06</c:v>
                </c:pt>
                <c:pt idx="29146">
                  <c:v>-0.02</c:v>
                </c:pt>
                <c:pt idx="29147">
                  <c:v>-0.06</c:v>
                </c:pt>
                <c:pt idx="29148">
                  <c:v>0.06</c:v>
                </c:pt>
                <c:pt idx="29149">
                  <c:v>0.1</c:v>
                </c:pt>
                <c:pt idx="29150">
                  <c:v>0.1</c:v>
                </c:pt>
                <c:pt idx="29151">
                  <c:v>0.14000000000000001</c:v>
                </c:pt>
                <c:pt idx="29152">
                  <c:v>0.14000000000000001</c:v>
                </c:pt>
                <c:pt idx="29153">
                  <c:v>0.22</c:v>
                </c:pt>
                <c:pt idx="29154">
                  <c:v>0.26</c:v>
                </c:pt>
                <c:pt idx="29155">
                  <c:v>0.26</c:v>
                </c:pt>
                <c:pt idx="29156">
                  <c:v>0.22</c:v>
                </c:pt>
                <c:pt idx="29157">
                  <c:v>0.26</c:v>
                </c:pt>
                <c:pt idx="29158">
                  <c:v>0.3</c:v>
                </c:pt>
                <c:pt idx="29159">
                  <c:v>0.42</c:v>
                </c:pt>
                <c:pt idx="29160">
                  <c:v>0.57999999999999996</c:v>
                </c:pt>
                <c:pt idx="29161">
                  <c:v>0.82</c:v>
                </c:pt>
                <c:pt idx="29162">
                  <c:v>1.1399999999999999</c:v>
                </c:pt>
                <c:pt idx="29163">
                  <c:v>1.5</c:v>
                </c:pt>
                <c:pt idx="29164">
                  <c:v>1.86</c:v>
                </c:pt>
                <c:pt idx="29165">
                  <c:v>2.2999999999999998</c:v>
                </c:pt>
                <c:pt idx="29166">
                  <c:v>2.62</c:v>
                </c:pt>
                <c:pt idx="29167">
                  <c:v>3.02</c:v>
                </c:pt>
                <c:pt idx="29168">
                  <c:v>3.3</c:v>
                </c:pt>
                <c:pt idx="29169">
                  <c:v>3.54</c:v>
                </c:pt>
                <c:pt idx="29170">
                  <c:v>3.58</c:v>
                </c:pt>
                <c:pt idx="29171">
                  <c:v>3.46</c:v>
                </c:pt>
                <c:pt idx="29172">
                  <c:v>3.14</c:v>
                </c:pt>
                <c:pt idx="29173">
                  <c:v>2.7</c:v>
                </c:pt>
                <c:pt idx="29174">
                  <c:v>2.2200000000000002</c:v>
                </c:pt>
                <c:pt idx="29175">
                  <c:v>1.78</c:v>
                </c:pt>
                <c:pt idx="29176">
                  <c:v>1.06</c:v>
                </c:pt>
                <c:pt idx="29177">
                  <c:v>0.3</c:v>
                </c:pt>
                <c:pt idx="29178">
                  <c:v>-0.34</c:v>
                </c:pt>
                <c:pt idx="29179">
                  <c:v>-0.86</c:v>
                </c:pt>
                <c:pt idx="29180">
                  <c:v>-1.22</c:v>
                </c:pt>
                <c:pt idx="29181">
                  <c:v>-1.46</c:v>
                </c:pt>
                <c:pt idx="29182">
                  <c:v>-1.5</c:v>
                </c:pt>
                <c:pt idx="29183">
                  <c:v>-1.54</c:v>
                </c:pt>
                <c:pt idx="29184">
                  <c:v>-1.58</c:v>
                </c:pt>
                <c:pt idx="29185">
                  <c:v>-1.54</c:v>
                </c:pt>
                <c:pt idx="29186">
                  <c:v>-1.38</c:v>
                </c:pt>
                <c:pt idx="29187">
                  <c:v>-1.18</c:v>
                </c:pt>
                <c:pt idx="29188">
                  <c:v>-1.06</c:v>
                </c:pt>
                <c:pt idx="29189">
                  <c:v>-0.86</c:v>
                </c:pt>
                <c:pt idx="29190">
                  <c:v>-0.78</c:v>
                </c:pt>
                <c:pt idx="29191">
                  <c:v>-0.78</c:v>
                </c:pt>
                <c:pt idx="29192">
                  <c:v>-0.78</c:v>
                </c:pt>
                <c:pt idx="29193">
                  <c:v>-0.74</c:v>
                </c:pt>
                <c:pt idx="29194">
                  <c:v>-0.66</c:v>
                </c:pt>
                <c:pt idx="29195">
                  <c:v>-0.62</c:v>
                </c:pt>
                <c:pt idx="29196">
                  <c:v>-0.62</c:v>
                </c:pt>
                <c:pt idx="29197">
                  <c:v>-0.54</c:v>
                </c:pt>
                <c:pt idx="29198">
                  <c:v>-0.57999999999999996</c:v>
                </c:pt>
                <c:pt idx="29199">
                  <c:v>-0.5</c:v>
                </c:pt>
                <c:pt idx="29200">
                  <c:v>-0.46</c:v>
                </c:pt>
                <c:pt idx="29201">
                  <c:v>-0.38</c:v>
                </c:pt>
                <c:pt idx="29202">
                  <c:v>-0.3</c:v>
                </c:pt>
                <c:pt idx="29203">
                  <c:v>-0.3</c:v>
                </c:pt>
                <c:pt idx="29204">
                  <c:v>-0.26</c:v>
                </c:pt>
                <c:pt idx="29205">
                  <c:v>-0.18</c:v>
                </c:pt>
                <c:pt idx="29206">
                  <c:v>-0.14000000000000001</c:v>
                </c:pt>
                <c:pt idx="29207">
                  <c:v>-0.1</c:v>
                </c:pt>
                <c:pt idx="29208">
                  <c:v>-0.06</c:v>
                </c:pt>
                <c:pt idx="29209">
                  <c:v>-0.02</c:v>
                </c:pt>
                <c:pt idx="29210">
                  <c:v>0.02</c:v>
                </c:pt>
                <c:pt idx="29211">
                  <c:v>0.1</c:v>
                </c:pt>
                <c:pt idx="29212">
                  <c:v>0.14000000000000001</c:v>
                </c:pt>
                <c:pt idx="29213">
                  <c:v>0.26</c:v>
                </c:pt>
                <c:pt idx="29214">
                  <c:v>0.26</c:v>
                </c:pt>
                <c:pt idx="29215">
                  <c:v>0.18</c:v>
                </c:pt>
                <c:pt idx="29216">
                  <c:v>0.06</c:v>
                </c:pt>
                <c:pt idx="29217">
                  <c:v>-0.02</c:v>
                </c:pt>
                <c:pt idx="29218">
                  <c:v>-0.14000000000000001</c:v>
                </c:pt>
                <c:pt idx="29219">
                  <c:v>-0.3</c:v>
                </c:pt>
                <c:pt idx="29220">
                  <c:v>-0.57999999999999996</c:v>
                </c:pt>
                <c:pt idx="29221">
                  <c:v>-0.78</c:v>
                </c:pt>
                <c:pt idx="29222">
                  <c:v>-1.02</c:v>
                </c:pt>
                <c:pt idx="29223">
                  <c:v>-1.18</c:v>
                </c:pt>
                <c:pt idx="29224">
                  <c:v>-1.34</c:v>
                </c:pt>
                <c:pt idx="29225">
                  <c:v>-1.46</c:v>
                </c:pt>
                <c:pt idx="29226">
                  <c:v>-1.5</c:v>
                </c:pt>
                <c:pt idx="29227">
                  <c:v>-1.42</c:v>
                </c:pt>
                <c:pt idx="29228">
                  <c:v>-1.42</c:v>
                </c:pt>
                <c:pt idx="29229">
                  <c:v>-1.34</c:v>
                </c:pt>
                <c:pt idx="29230">
                  <c:v>-1.22</c:v>
                </c:pt>
                <c:pt idx="29231">
                  <c:v>-1.02</c:v>
                </c:pt>
                <c:pt idx="29232">
                  <c:v>-0.86</c:v>
                </c:pt>
                <c:pt idx="29233">
                  <c:v>-0.62</c:v>
                </c:pt>
                <c:pt idx="29234">
                  <c:v>-0.5</c:v>
                </c:pt>
                <c:pt idx="29235">
                  <c:v>-0.34</c:v>
                </c:pt>
                <c:pt idx="29236">
                  <c:v>-0.18</c:v>
                </c:pt>
                <c:pt idx="29237">
                  <c:v>-0.14000000000000001</c:v>
                </c:pt>
                <c:pt idx="29238">
                  <c:v>-0.1</c:v>
                </c:pt>
                <c:pt idx="29239">
                  <c:v>-0.02</c:v>
                </c:pt>
                <c:pt idx="29240">
                  <c:v>-0.02</c:v>
                </c:pt>
                <c:pt idx="29241">
                  <c:v>-0.02</c:v>
                </c:pt>
                <c:pt idx="29242">
                  <c:v>-0.02</c:v>
                </c:pt>
                <c:pt idx="29243">
                  <c:v>0.02</c:v>
                </c:pt>
                <c:pt idx="29244">
                  <c:v>-0.06</c:v>
                </c:pt>
                <c:pt idx="29245">
                  <c:v>0.02</c:v>
                </c:pt>
                <c:pt idx="29246">
                  <c:v>0.1</c:v>
                </c:pt>
                <c:pt idx="29247">
                  <c:v>0.42</c:v>
                </c:pt>
                <c:pt idx="29248">
                  <c:v>0.9</c:v>
                </c:pt>
                <c:pt idx="29249">
                  <c:v>1.58</c:v>
                </c:pt>
                <c:pt idx="29250">
                  <c:v>2.06</c:v>
                </c:pt>
                <c:pt idx="29251">
                  <c:v>2.62</c:v>
                </c:pt>
                <c:pt idx="29252">
                  <c:v>3.02</c:v>
                </c:pt>
                <c:pt idx="29253">
                  <c:v>3.62</c:v>
                </c:pt>
                <c:pt idx="29254">
                  <c:v>3.94</c:v>
                </c:pt>
                <c:pt idx="29255">
                  <c:v>4.22</c:v>
                </c:pt>
                <c:pt idx="29256">
                  <c:v>4.18</c:v>
                </c:pt>
                <c:pt idx="29257">
                  <c:v>4.0199999999999996</c:v>
                </c:pt>
                <c:pt idx="29258">
                  <c:v>3.5</c:v>
                </c:pt>
                <c:pt idx="29259">
                  <c:v>2.86</c:v>
                </c:pt>
                <c:pt idx="29260">
                  <c:v>2.14</c:v>
                </c:pt>
                <c:pt idx="29261">
                  <c:v>1.58</c:v>
                </c:pt>
                <c:pt idx="29262">
                  <c:v>0.86</c:v>
                </c:pt>
                <c:pt idx="29263">
                  <c:v>0.1</c:v>
                </c:pt>
                <c:pt idx="29264">
                  <c:v>-0.66</c:v>
                </c:pt>
                <c:pt idx="29265">
                  <c:v>-1.3</c:v>
                </c:pt>
                <c:pt idx="29266">
                  <c:v>-1.74</c:v>
                </c:pt>
                <c:pt idx="29267">
                  <c:v>-1.9</c:v>
                </c:pt>
                <c:pt idx="29268">
                  <c:v>-1.94</c:v>
                </c:pt>
                <c:pt idx="29269">
                  <c:v>-1.94</c:v>
                </c:pt>
                <c:pt idx="29270">
                  <c:v>-1.82</c:v>
                </c:pt>
                <c:pt idx="29271">
                  <c:v>-1.86</c:v>
                </c:pt>
                <c:pt idx="29272">
                  <c:v>-1.82</c:v>
                </c:pt>
                <c:pt idx="29273">
                  <c:v>-1.7</c:v>
                </c:pt>
                <c:pt idx="29274">
                  <c:v>-1.54</c:v>
                </c:pt>
                <c:pt idx="29275">
                  <c:v>-1.3</c:v>
                </c:pt>
                <c:pt idx="29276">
                  <c:v>-1.06</c:v>
                </c:pt>
                <c:pt idx="29277">
                  <c:v>-0.98</c:v>
                </c:pt>
                <c:pt idx="29278">
                  <c:v>-0.82</c:v>
                </c:pt>
                <c:pt idx="29279">
                  <c:v>-0.7</c:v>
                </c:pt>
                <c:pt idx="29280">
                  <c:v>-0.62</c:v>
                </c:pt>
                <c:pt idx="29281">
                  <c:v>-0.46</c:v>
                </c:pt>
                <c:pt idx="29282">
                  <c:v>-0.34</c:v>
                </c:pt>
                <c:pt idx="29283">
                  <c:v>-0.22</c:v>
                </c:pt>
                <c:pt idx="29284">
                  <c:v>-0.26</c:v>
                </c:pt>
                <c:pt idx="29285">
                  <c:v>-0.22</c:v>
                </c:pt>
                <c:pt idx="29286">
                  <c:v>-0.14000000000000001</c:v>
                </c:pt>
                <c:pt idx="29287">
                  <c:v>-0.02</c:v>
                </c:pt>
                <c:pt idx="29288">
                  <c:v>-0.06</c:v>
                </c:pt>
                <c:pt idx="29289">
                  <c:v>-0.06</c:v>
                </c:pt>
                <c:pt idx="29290">
                  <c:v>-0.1</c:v>
                </c:pt>
                <c:pt idx="29291">
                  <c:v>-0.06</c:v>
                </c:pt>
                <c:pt idx="29292">
                  <c:v>0.1</c:v>
                </c:pt>
                <c:pt idx="29293">
                  <c:v>0.18</c:v>
                </c:pt>
                <c:pt idx="29294">
                  <c:v>0.22</c:v>
                </c:pt>
                <c:pt idx="29295">
                  <c:v>0.3</c:v>
                </c:pt>
                <c:pt idx="29296">
                  <c:v>0.38</c:v>
                </c:pt>
                <c:pt idx="29297">
                  <c:v>0.5</c:v>
                </c:pt>
                <c:pt idx="29298">
                  <c:v>0.57999999999999996</c:v>
                </c:pt>
                <c:pt idx="29299">
                  <c:v>0.66</c:v>
                </c:pt>
                <c:pt idx="29300">
                  <c:v>0.62</c:v>
                </c:pt>
                <c:pt idx="29301">
                  <c:v>0.62</c:v>
                </c:pt>
                <c:pt idx="29302">
                  <c:v>0.57999999999999996</c:v>
                </c:pt>
                <c:pt idx="29303">
                  <c:v>0.34</c:v>
                </c:pt>
                <c:pt idx="29304">
                  <c:v>0.1</c:v>
                </c:pt>
                <c:pt idx="29305">
                  <c:v>-0.06</c:v>
                </c:pt>
                <c:pt idx="29306">
                  <c:v>-0.38</c:v>
                </c:pt>
                <c:pt idx="29307">
                  <c:v>-0.7</c:v>
                </c:pt>
                <c:pt idx="29308">
                  <c:v>-1.02</c:v>
                </c:pt>
                <c:pt idx="29309">
                  <c:v>-1.26</c:v>
                </c:pt>
                <c:pt idx="29310">
                  <c:v>-1.42</c:v>
                </c:pt>
                <c:pt idx="29311">
                  <c:v>-1.58</c:v>
                </c:pt>
                <c:pt idx="29312">
                  <c:v>-1.66</c:v>
                </c:pt>
                <c:pt idx="29313">
                  <c:v>-1.54</c:v>
                </c:pt>
                <c:pt idx="29314">
                  <c:v>-1.46</c:v>
                </c:pt>
                <c:pt idx="29315">
                  <c:v>-1.42</c:v>
                </c:pt>
                <c:pt idx="29316">
                  <c:v>-1.3</c:v>
                </c:pt>
                <c:pt idx="29317">
                  <c:v>-1.06</c:v>
                </c:pt>
                <c:pt idx="29318">
                  <c:v>-0.78</c:v>
                </c:pt>
                <c:pt idx="29319">
                  <c:v>-0.57999999999999996</c:v>
                </c:pt>
                <c:pt idx="29320">
                  <c:v>-0.38</c:v>
                </c:pt>
                <c:pt idx="29321">
                  <c:v>-0.26</c:v>
                </c:pt>
                <c:pt idx="29322">
                  <c:v>-0.22</c:v>
                </c:pt>
                <c:pt idx="29323">
                  <c:v>-0.14000000000000001</c:v>
                </c:pt>
                <c:pt idx="29324">
                  <c:v>-0.14000000000000001</c:v>
                </c:pt>
                <c:pt idx="29325">
                  <c:v>-0.06</c:v>
                </c:pt>
                <c:pt idx="29326">
                  <c:v>-0.02</c:v>
                </c:pt>
                <c:pt idx="29327">
                  <c:v>0.06</c:v>
                </c:pt>
                <c:pt idx="29328">
                  <c:v>0.06</c:v>
                </c:pt>
                <c:pt idx="29329">
                  <c:v>0.1</c:v>
                </c:pt>
                <c:pt idx="29330">
                  <c:v>0.1</c:v>
                </c:pt>
                <c:pt idx="29331">
                  <c:v>0.18</c:v>
                </c:pt>
                <c:pt idx="29332">
                  <c:v>0.26</c:v>
                </c:pt>
                <c:pt idx="29333">
                  <c:v>0.26</c:v>
                </c:pt>
                <c:pt idx="29334">
                  <c:v>0.26</c:v>
                </c:pt>
                <c:pt idx="29335">
                  <c:v>0.26</c:v>
                </c:pt>
                <c:pt idx="29336">
                  <c:v>0.26</c:v>
                </c:pt>
                <c:pt idx="29337">
                  <c:v>0.22</c:v>
                </c:pt>
                <c:pt idx="29338">
                  <c:v>0.26</c:v>
                </c:pt>
                <c:pt idx="29339">
                  <c:v>0.26</c:v>
                </c:pt>
                <c:pt idx="29340">
                  <c:v>0.3</c:v>
                </c:pt>
                <c:pt idx="29341">
                  <c:v>0.3</c:v>
                </c:pt>
                <c:pt idx="29342">
                  <c:v>0.26</c:v>
                </c:pt>
                <c:pt idx="29343">
                  <c:v>0.26</c:v>
                </c:pt>
                <c:pt idx="29344">
                  <c:v>0.34</c:v>
                </c:pt>
                <c:pt idx="29345">
                  <c:v>0.38</c:v>
                </c:pt>
                <c:pt idx="29346">
                  <c:v>0.34</c:v>
                </c:pt>
                <c:pt idx="29347">
                  <c:v>0.34</c:v>
                </c:pt>
                <c:pt idx="29348">
                  <c:v>0.26</c:v>
                </c:pt>
                <c:pt idx="29349">
                  <c:v>0.26</c:v>
                </c:pt>
                <c:pt idx="29350">
                  <c:v>0.22</c:v>
                </c:pt>
                <c:pt idx="29351">
                  <c:v>0.34</c:v>
                </c:pt>
                <c:pt idx="29352">
                  <c:v>0.5</c:v>
                </c:pt>
                <c:pt idx="29353">
                  <c:v>0.86</c:v>
                </c:pt>
                <c:pt idx="29354">
                  <c:v>1.18</c:v>
                </c:pt>
                <c:pt idx="29355">
                  <c:v>1.58</c:v>
                </c:pt>
                <c:pt idx="29356">
                  <c:v>1.94</c:v>
                </c:pt>
                <c:pt idx="29357">
                  <c:v>2.2999999999999998</c:v>
                </c:pt>
                <c:pt idx="29358">
                  <c:v>2.54</c:v>
                </c:pt>
                <c:pt idx="29359">
                  <c:v>2.82</c:v>
                </c:pt>
                <c:pt idx="29360">
                  <c:v>3.14</c:v>
                </c:pt>
                <c:pt idx="29361">
                  <c:v>3.34</c:v>
                </c:pt>
                <c:pt idx="29362">
                  <c:v>3.3</c:v>
                </c:pt>
                <c:pt idx="29363">
                  <c:v>3.22</c:v>
                </c:pt>
                <c:pt idx="29364">
                  <c:v>3.02</c:v>
                </c:pt>
                <c:pt idx="29365">
                  <c:v>2.7</c:v>
                </c:pt>
                <c:pt idx="29366">
                  <c:v>2.1800000000000002</c:v>
                </c:pt>
                <c:pt idx="29367">
                  <c:v>1.62</c:v>
                </c:pt>
                <c:pt idx="29368">
                  <c:v>0.82</c:v>
                </c:pt>
                <c:pt idx="29369">
                  <c:v>0.18</c:v>
                </c:pt>
                <c:pt idx="29370">
                  <c:v>-0.42</c:v>
                </c:pt>
                <c:pt idx="29371">
                  <c:v>-0.82</c:v>
                </c:pt>
                <c:pt idx="29372">
                  <c:v>-1.1000000000000001</c:v>
                </c:pt>
                <c:pt idx="29373">
                  <c:v>-1.34</c:v>
                </c:pt>
                <c:pt idx="29374">
                  <c:v>-1.62</c:v>
                </c:pt>
                <c:pt idx="29375">
                  <c:v>-1.74</c:v>
                </c:pt>
                <c:pt idx="29376">
                  <c:v>-1.82</c:v>
                </c:pt>
                <c:pt idx="29377">
                  <c:v>-1.7</c:v>
                </c:pt>
                <c:pt idx="29378">
                  <c:v>-1.5</c:v>
                </c:pt>
                <c:pt idx="29379">
                  <c:v>-1.22</c:v>
                </c:pt>
                <c:pt idx="29380">
                  <c:v>-0.98</c:v>
                </c:pt>
                <c:pt idx="29381">
                  <c:v>-0.82</c:v>
                </c:pt>
                <c:pt idx="29382">
                  <c:v>-0.7</c:v>
                </c:pt>
                <c:pt idx="29383">
                  <c:v>-0.62</c:v>
                </c:pt>
                <c:pt idx="29384">
                  <c:v>-0.66</c:v>
                </c:pt>
                <c:pt idx="29385">
                  <c:v>-0.62</c:v>
                </c:pt>
                <c:pt idx="29386">
                  <c:v>-0.57999999999999996</c:v>
                </c:pt>
                <c:pt idx="29387">
                  <c:v>-0.66</c:v>
                </c:pt>
                <c:pt idx="29388">
                  <c:v>-0.7</c:v>
                </c:pt>
                <c:pt idx="29389">
                  <c:v>-0.74</c:v>
                </c:pt>
                <c:pt idx="29390">
                  <c:v>-0.7</c:v>
                </c:pt>
                <c:pt idx="29391">
                  <c:v>-0.62</c:v>
                </c:pt>
                <c:pt idx="29392">
                  <c:v>-0.57999999999999996</c:v>
                </c:pt>
                <c:pt idx="29393">
                  <c:v>-0.5</c:v>
                </c:pt>
                <c:pt idx="29394">
                  <c:v>-0.5</c:v>
                </c:pt>
                <c:pt idx="29395">
                  <c:v>-0.42</c:v>
                </c:pt>
                <c:pt idx="29396">
                  <c:v>-0.34</c:v>
                </c:pt>
                <c:pt idx="29397">
                  <c:v>-0.3</c:v>
                </c:pt>
                <c:pt idx="29398">
                  <c:v>-0.3</c:v>
                </c:pt>
                <c:pt idx="29399">
                  <c:v>-0.22</c:v>
                </c:pt>
                <c:pt idx="29400">
                  <c:v>-0.22</c:v>
                </c:pt>
                <c:pt idx="29401">
                  <c:v>-0.26</c:v>
                </c:pt>
                <c:pt idx="29402">
                  <c:v>-0.18</c:v>
                </c:pt>
                <c:pt idx="29403">
                  <c:v>-0.02</c:v>
                </c:pt>
                <c:pt idx="29404">
                  <c:v>0.02</c:v>
                </c:pt>
                <c:pt idx="29405">
                  <c:v>0.1</c:v>
                </c:pt>
                <c:pt idx="29406">
                  <c:v>0.1</c:v>
                </c:pt>
                <c:pt idx="29407">
                  <c:v>0.1</c:v>
                </c:pt>
                <c:pt idx="29408">
                  <c:v>0.02</c:v>
                </c:pt>
                <c:pt idx="29409">
                  <c:v>-0.06</c:v>
                </c:pt>
                <c:pt idx="29410">
                  <c:v>-0.3</c:v>
                </c:pt>
                <c:pt idx="29411">
                  <c:v>-0.5</c:v>
                </c:pt>
                <c:pt idx="29412">
                  <c:v>-0.66</c:v>
                </c:pt>
                <c:pt idx="29413">
                  <c:v>-0.9</c:v>
                </c:pt>
                <c:pt idx="29414">
                  <c:v>-1.06</c:v>
                </c:pt>
                <c:pt idx="29415">
                  <c:v>-1.18</c:v>
                </c:pt>
                <c:pt idx="29416">
                  <c:v>-1.34</c:v>
                </c:pt>
                <c:pt idx="29417">
                  <c:v>-1.42</c:v>
                </c:pt>
                <c:pt idx="29418">
                  <c:v>-1.46</c:v>
                </c:pt>
                <c:pt idx="29419">
                  <c:v>-1.46</c:v>
                </c:pt>
                <c:pt idx="29420">
                  <c:v>-1.46</c:v>
                </c:pt>
                <c:pt idx="29421">
                  <c:v>-1.34</c:v>
                </c:pt>
                <c:pt idx="29422">
                  <c:v>-1.1399999999999999</c:v>
                </c:pt>
                <c:pt idx="29423">
                  <c:v>-0.9</c:v>
                </c:pt>
                <c:pt idx="29424">
                  <c:v>-0.7</c:v>
                </c:pt>
                <c:pt idx="29425">
                  <c:v>-0.54</c:v>
                </c:pt>
                <c:pt idx="29426">
                  <c:v>-0.42</c:v>
                </c:pt>
                <c:pt idx="29427">
                  <c:v>-0.3</c:v>
                </c:pt>
                <c:pt idx="29428">
                  <c:v>-0.14000000000000001</c:v>
                </c:pt>
                <c:pt idx="29429">
                  <c:v>-0.06</c:v>
                </c:pt>
                <c:pt idx="29430">
                  <c:v>0.06</c:v>
                </c:pt>
                <c:pt idx="29431">
                  <c:v>0.1</c:v>
                </c:pt>
                <c:pt idx="29432">
                  <c:v>0.1</c:v>
                </c:pt>
                <c:pt idx="29433">
                  <c:v>0.1</c:v>
                </c:pt>
                <c:pt idx="29434">
                  <c:v>0.06</c:v>
                </c:pt>
                <c:pt idx="29435">
                  <c:v>0.14000000000000001</c:v>
                </c:pt>
                <c:pt idx="29436">
                  <c:v>0.42</c:v>
                </c:pt>
                <c:pt idx="29437">
                  <c:v>0.82</c:v>
                </c:pt>
                <c:pt idx="29438">
                  <c:v>1.34</c:v>
                </c:pt>
                <c:pt idx="29439">
                  <c:v>1.78</c:v>
                </c:pt>
                <c:pt idx="29440">
                  <c:v>2.1800000000000002</c:v>
                </c:pt>
                <c:pt idx="29441">
                  <c:v>2.7</c:v>
                </c:pt>
                <c:pt idx="29442">
                  <c:v>3.1</c:v>
                </c:pt>
                <c:pt idx="29443">
                  <c:v>3.5</c:v>
                </c:pt>
                <c:pt idx="29444">
                  <c:v>3.7</c:v>
                </c:pt>
                <c:pt idx="29445">
                  <c:v>3.82</c:v>
                </c:pt>
                <c:pt idx="29446">
                  <c:v>3.86</c:v>
                </c:pt>
                <c:pt idx="29447">
                  <c:v>3.78</c:v>
                </c:pt>
                <c:pt idx="29448">
                  <c:v>3.3</c:v>
                </c:pt>
                <c:pt idx="29449">
                  <c:v>2.66</c:v>
                </c:pt>
                <c:pt idx="29450">
                  <c:v>1.98</c:v>
                </c:pt>
                <c:pt idx="29451">
                  <c:v>1.3</c:v>
                </c:pt>
                <c:pt idx="29452">
                  <c:v>0.62</c:v>
                </c:pt>
                <c:pt idx="29453">
                  <c:v>0.1</c:v>
                </c:pt>
                <c:pt idx="29454">
                  <c:v>-0.38</c:v>
                </c:pt>
                <c:pt idx="29455">
                  <c:v>-0.78</c:v>
                </c:pt>
                <c:pt idx="29456">
                  <c:v>-1.1000000000000001</c:v>
                </c:pt>
                <c:pt idx="29457">
                  <c:v>-1.42</c:v>
                </c:pt>
                <c:pt idx="29458">
                  <c:v>-1.7</c:v>
                </c:pt>
                <c:pt idx="29459">
                  <c:v>-1.78</c:v>
                </c:pt>
                <c:pt idx="29460">
                  <c:v>-1.82</c:v>
                </c:pt>
                <c:pt idx="29461">
                  <c:v>-1.86</c:v>
                </c:pt>
                <c:pt idx="29462">
                  <c:v>-1.78</c:v>
                </c:pt>
                <c:pt idx="29463">
                  <c:v>-1.74</c:v>
                </c:pt>
                <c:pt idx="29464">
                  <c:v>-1.66</c:v>
                </c:pt>
                <c:pt idx="29465">
                  <c:v>-1.5</c:v>
                </c:pt>
                <c:pt idx="29466">
                  <c:v>-1.34</c:v>
                </c:pt>
                <c:pt idx="29467">
                  <c:v>-1.1000000000000001</c:v>
                </c:pt>
                <c:pt idx="29468">
                  <c:v>-0.94</c:v>
                </c:pt>
                <c:pt idx="29469">
                  <c:v>-0.78</c:v>
                </c:pt>
                <c:pt idx="29470">
                  <c:v>-0.66</c:v>
                </c:pt>
                <c:pt idx="29471">
                  <c:v>-0.5</c:v>
                </c:pt>
                <c:pt idx="29472">
                  <c:v>-0.38</c:v>
                </c:pt>
                <c:pt idx="29473">
                  <c:v>-0.22</c:v>
                </c:pt>
                <c:pt idx="29474">
                  <c:v>-0.1</c:v>
                </c:pt>
                <c:pt idx="29475">
                  <c:v>-0.02</c:v>
                </c:pt>
                <c:pt idx="29476">
                  <c:v>-0.02</c:v>
                </c:pt>
                <c:pt idx="29477">
                  <c:v>-0.06</c:v>
                </c:pt>
                <c:pt idx="29478">
                  <c:v>0.02</c:v>
                </c:pt>
                <c:pt idx="29479">
                  <c:v>-0.02</c:v>
                </c:pt>
                <c:pt idx="29480">
                  <c:v>0.02</c:v>
                </c:pt>
                <c:pt idx="29481">
                  <c:v>0.06</c:v>
                </c:pt>
                <c:pt idx="29482">
                  <c:v>0.1</c:v>
                </c:pt>
                <c:pt idx="29483">
                  <c:v>0.14000000000000001</c:v>
                </c:pt>
                <c:pt idx="29484">
                  <c:v>0.18</c:v>
                </c:pt>
                <c:pt idx="29485">
                  <c:v>0.3</c:v>
                </c:pt>
                <c:pt idx="29486">
                  <c:v>0.38</c:v>
                </c:pt>
                <c:pt idx="29487">
                  <c:v>0.38</c:v>
                </c:pt>
                <c:pt idx="29488">
                  <c:v>0.38</c:v>
                </c:pt>
                <c:pt idx="29489">
                  <c:v>0.54</c:v>
                </c:pt>
                <c:pt idx="29490">
                  <c:v>0.57999999999999996</c:v>
                </c:pt>
                <c:pt idx="29491">
                  <c:v>0.54</c:v>
                </c:pt>
                <c:pt idx="29492">
                  <c:v>0.3</c:v>
                </c:pt>
                <c:pt idx="29493">
                  <c:v>0.14000000000000001</c:v>
                </c:pt>
                <c:pt idx="29494">
                  <c:v>-0.14000000000000001</c:v>
                </c:pt>
                <c:pt idx="29495">
                  <c:v>-0.3</c:v>
                </c:pt>
                <c:pt idx="29496">
                  <c:v>-0.54</c:v>
                </c:pt>
                <c:pt idx="29497">
                  <c:v>-0.7</c:v>
                </c:pt>
                <c:pt idx="29498">
                  <c:v>-0.9</c:v>
                </c:pt>
                <c:pt idx="29499">
                  <c:v>-1.06</c:v>
                </c:pt>
                <c:pt idx="29500">
                  <c:v>-1.26</c:v>
                </c:pt>
                <c:pt idx="29501">
                  <c:v>-1.46</c:v>
                </c:pt>
                <c:pt idx="29502">
                  <c:v>-1.46</c:v>
                </c:pt>
                <c:pt idx="29503">
                  <c:v>-1.42</c:v>
                </c:pt>
                <c:pt idx="29504">
                  <c:v>-1.42</c:v>
                </c:pt>
                <c:pt idx="29505">
                  <c:v>-1.3</c:v>
                </c:pt>
                <c:pt idx="29506">
                  <c:v>-1.1399999999999999</c:v>
                </c:pt>
                <c:pt idx="29507">
                  <c:v>-0.94</c:v>
                </c:pt>
                <c:pt idx="29508">
                  <c:v>-0.82</c:v>
                </c:pt>
                <c:pt idx="29509">
                  <c:v>-0.66</c:v>
                </c:pt>
                <c:pt idx="29510">
                  <c:v>-0.57999999999999996</c:v>
                </c:pt>
                <c:pt idx="29511">
                  <c:v>-0.46</c:v>
                </c:pt>
                <c:pt idx="29512">
                  <c:v>-0.38</c:v>
                </c:pt>
                <c:pt idx="29513">
                  <c:v>-0.3</c:v>
                </c:pt>
                <c:pt idx="29514">
                  <c:v>-0.22</c:v>
                </c:pt>
                <c:pt idx="29515">
                  <c:v>-0.14000000000000001</c:v>
                </c:pt>
                <c:pt idx="29516">
                  <c:v>-0.06</c:v>
                </c:pt>
                <c:pt idx="29517">
                  <c:v>-0.02</c:v>
                </c:pt>
                <c:pt idx="29518">
                  <c:v>0.1</c:v>
                </c:pt>
                <c:pt idx="29519">
                  <c:v>0.14000000000000001</c:v>
                </c:pt>
                <c:pt idx="29520">
                  <c:v>0.18</c:v>
                </c:pt>
                <c:pt idx="29521">
                  <c:v>0.22</c:v>
                </c:pt>
                <c:pt idx="29522">
                  <c:v>0.26</c:v>
                </c:pt>
                <c:pt idx="29523">
                  <c:v>0.26</c:v>
                </c:pt>
                <c:pt idx="29524">
                  <c:v>0.18</c:v>
                </c:pt>
                <c:pt idx="29525">
                  <c:v>0.18</c:v>
                </c:pt>
                <c:pt idx="29526">
                  <c:v>0.26</c:v>
                </c:pt>
                <c:pt idx="29527">
                  <c:v>0.18</c:v>
                </c:pt>
                <c:pt idx="29528">
                  <c:v>0.14000000000000001</c:v>
                </c:pt>
                <c:pt idx="29529">
                  <c:v>0.22</c:v>
                </c:pt>
                <c:pt idx="29530">
                  <c:v>0.18</c:v>
                </c:pt>
                <c:pt idx="29531">
                  <c:v>0.22</c:v>
                </c:pt>
                <c:pt idx="29532">
                  <c:v>0.18</c:v>
                </c:pt>
                <c:pt idx="29533">
                  <c:v>0.3</c:v>
                </c:pt>
                <c:pt idx="29534">
                  <c:v>0.3</c:v>
                </c:pt>
                <c:pt idx="29535">
                  <c:v>0.34</c:v>
                </c:pt>
                <c:pt idx="29536">
                  <c:v>0.34</c:v>
                </c:pt>
                <c:pt idx="29537">
                  <c:v>0.5</c:v>
                </c:pt>
                <c:pt idx="29538">
                  <c:v>0.57999999999999996</c:v>
                </c:pt>
                <c:pt idx="29539">
                  <c:v>0.78</c:v>
                </c:pt>
                <c:pt idx="29540">
                  <c:v>1.02</c:v>
                </c:pt>
                <c:pt idx="29541">
                  <c:v>1.26</c:v>
                </c:pt>
                <c:pt idx="29542">
                  <c:v>1.54</c:v>
                </c:pt>
                <c:pt idx="29543">
                  <c:v>1.86</c:v>
                </c:pt>
                <c:pt idx="29544">
                  <c:v>2.1</c:v>
                </c:pt>
                <c:pt idx="29545">
                  <c:v>2.46</c:v>
                </c:pt>
                <c:pt idx="29546">
                  <c:v>2.74</c:v>
                </c:pt>
                <c:pt idx="29547">
                  <c:v>3.02</c:v>
                </c:pt>
                <c:pt idx="29548">
                  <c:v>3.06</c:v>
                </c:pt>
                <c:pt idx="29549">
                  <c:v>3.18</c:v>
                </c:pt>
                <c:pt idx="29550">
                  <c:v>3.1</c:v>
                </c:pt>
                <c:pt idx="29551">
                  <c:v>2.82</c:v>
                </c:pt>
                <c:pt idx="29552">
                  <c:v>2.34</c:v>
                </c:pt>
                <c:pt idx="29553">
                  <c:v>1.7</c:v>
                </c:pt>
                <c:pt idx="29554">
                  <c:v>1.02</c:v>
                </c:pt>
                <c:pt idx="29555">
                  <c:v>0.46</c:v>
                </c:pt>
                <c:pt idx="29556">
                  <c:v>-0.06</c:v>
                </c:pt>
                <c:pt idx="29557">
                  <c:v>-0.62</c:v>
                </c:pt>
                <c:pt idx="29558">
                  <c:v>-1.02</c:v>
                </c:pt>
                <c:pt idx="29559">
                  <c:v>-1.3</c:v>
                </c:pt>
                <c:pt idx="29560">
                  <c:v>-1.5</c:v>
                </c:pt>
                <c:pt idx="29561">
                  <c:v>-1.58</c:v>
                </c:pt>
                <c:pt idx="29562">
                  <c:v>-1.58</c:v>
                </c:pt>
                <c:pt idx="29563">
                  <c:v>-1.38</c:v>
                </c:pt>
                <c:pt idx="29564">
                  <c:v>-1.1399999999999999</c:v>
                </c:pt>
                <c:pt idx="29565">
                  <c:v>-1.02</c:v>
                </c:pt>
                <c:pt idx="29566">
                  <c:v>-0.86</c:v>
                </c:pt>
                <c:pt idx="29567">
                  <c:v>-0.7</c:v>
                </c:pt>
                <c:pt idx="29568">
                  <c:v>-0.7</c:v>
                </c:pt>
                <c:pt idx="29569">
                  <c:v>-0.66</c:v>
                </c:pt>
                <c:pt idx="29570">
                  <c:v>-0.62</c:v>
                </c:pt>
                <c:pt idx="29571">
                  <c:v>-0.62</c:v>
                </c:pt>
                <c:pt idx="29572">
                  <c:v>-0.66</c:v>
                </c:pt>
                <c:pt idx="29573">
                  <c:v>-0.66</c:v>
                </c:pt>
                <c:pt idx="29574">
                  <c:v>-0.66</c:v>
                </c:pt>
                <c:pt idx="29575">
                  <c:v>-0.57999999999999996</c:v>
                </c:pt>
                <c:pt idx="29576">
                  <c:v>-0.57999999999999996</c:v>
                </c:pt>
                <c:pt idx="29577">
                  <c:v>-0.46</c:v>
                </c:pt>
                <c:pt idx="29578">
                  <c:v>-0.46</c:v>
                </c:pt>
                <c:pt idx="29579">
                  <c:v>-0.38</c:v>
                </c:pt>
                <c:pt idx="29580">
                  <c:v>-0.34</c:v>
                </c:pt>
                <c:pt idx="29581">
                  <c:v>-0.26</c:v>
                </c:pt>
                <c:pt idx="29582">
                  <c:v>-0.26</c:v>
                </c:pt>
                <c:pt idx="29583">
                  <c:v>-0.22</c:v>
                </c:pt>
                <c:pt idx="29584">
                  <c:v>-0.26</c:v>
                </c:pt>
                <c:pt idx="29585">
                  <c:v>-0.18</c:v>
                </c:pt>
                <c:pt idx="29586">
                  <c:v>-0.14000000000000001</c:v>
                </c:pt>
                <c:pt idx="29587">
                  <c:v>-0.18</c:v>
                </c:pt>
                <c:pt idx="29588">
                  <c:v>-0.18</c:v>
                </c:pt>
                <c:pt idx="29589">
                  <c:v>-0.06</c:v>
                </c:pt>
                <c:pt idx="29590">
                  <c:v>0.1</c:v>
                </c:pt>
                <c:pt idx="29591">
                  <c:v>0.06</c:v>
                </c:pt>
                <c:pt idx="29592">
                  <c:v>0.14000000000000001</c:v>
                </c:pt>
                <c:pt idx="29593">
                  <c:v>0.1</c:v>
                </c:pt>
                <c:pt idx="29594">
                  <c:v>0.1</c:v>
                </c:pt>
                <c:pt idx="29595">
                  <c:v>-0.1</c:v>
                </c:pt>
                <c:pt idx="29596">
                  <c:v>-0.22</c:v>
                </c:pt>
                <c:pt idx="29597">
                  <c:v>-0.34</c:v>
                </c:pt>
                <c:pt idx="29598">
                  <c:v>-0.5</c:v>
                </c:pt>
                <c:pt idx="29599">
                  <c:v>-0.74</c:v>
                </c:pt>
                <c:pt idx="29600">
                  <c:v>-0.94</c:v>
                </c:pt>
                <c:pt idx="29601">
                  <c:v>-1.1399999999999999</c:v>
                </c:pt>
                <c:pt idx="29602">
                  <c:v>-1.22</c:v>
                </c:pt>
                <c:pt idx="29603">
                  <c:v>-1.34</c:v>
                </c:pt>
                <c:pt idx="29604">
                  <c:v>-1.46</c:v>
                </c:pt>
                <c:pt idx="29605">
                  <c:v>-1.5</c:v>
                </c:pt>
                <c:pt idx="29606">
                  <c:v>-1.46</c:v>
                </c:pt>
                <c:pt idx="29607">
                  <c:v>-1.38</c:v>
                </c:pt>
                <c:pt idx="29608">
                  <c:v>-1.1399999999999999</c:v>
                </c:pt>
                <c:pt idx="29609">
                  <c:v>-0.94</c:v>
                </c:pt>
                <c:pt idx="29610">
                  <c:v>-0.82</c:v>
                </c:pt>
                <c:pt idx="29611">
                  <c:v>-0.57999999999999996</c:v>
                </c:pt>
                <c:pt idx="29612">
                  <c:v>-0.42</c:v>
                </c:pt>
                <c:pt idx="29613">
                  <c:v>-0.26</c:v>
                </c:pt>
                <c:pt idx="29614">
                  <c:v>-0.1</c:v>
                </c:pt>
                <c:pt idx="29615">
                  <c:v>0.02</c:v>
                </c:pt>
                <c:pt idx="29616">
                  <c:v>0.06</c:v>
                </c:pt>
                <c:pt idx="29617">
                  <c:v>0.1</c:v>
                </c:pt>
                <c:pt idx="29618">
                  <c:v>0.1</c:v>
                </c:pt>
                <c:pt idx="29619">
                  <c:v>0.1</c:v>
                </c:pt>
                <c:pt idx="29620">
                  <c:v>0.06</c:v>
                </c:pt>
                <c:pt idx="29621">
                  <c:v>0.1</c:v>
                </c:pt>
                <c:pt idx="29622">
                  <c:v>0.1</c:v>
                </c:pt>
                <c:pt idx="29623">
                  <c:v>0.06</c:v>
                </c:pt>
                <c:pt idx="29624">
                  <c:v>0.1</c:v>
                </c:pt>
                <c:pt idx="29625">
                  <c:v>0.1</c:v>
                </c:pt>
                <c:pt idx="29626">
                  <c:v>0.1</c:v>
                </c:pt>
                <c:pt idx="29627">
                  <c:v>0.22</c:v>
                </c:pt>
                <c:pt idx="29628">
                  <c:v>0.46</c:v>
                </c:pt>
                <c:pt idx="29629">
                  <c:v>0.82</c:v>
                </c:pt>
                <c:pt idx="29630">
                  <c:v>1.26</c:v>
                </c:pt>
                <c:pt idx="29631">
                  <c:v>1.62</c:v>
                </c:pt>
                <c:pt idx="29632">
                  <c:v>1.94</c:v>
                </c:pt>
                <c:pt idx="29633">
                  <c:v>2.2999999999999998</c:v>
                </c:pt>
                <c:pt idx="29634">
                  <c:v>2.74</c:v>
                </c:pt>
                <c:pt idx="29635">
                  <c:v>3.1</c:v>
                </c:pt>
                <c:pt idx="29636">
                  <c:v>3.38</c:v>
                </c:pt>
                <c:pt idx="29637">
                  <c:v>3.7</c:v>
                </c:pt>
                <c:pt idx="29638">
                  <c:v>3.78</c:v>
                </c:pt>
                <c:pt idx="29639">
                  <c:v>3.66</c:v>
                </c:pt>
                <c:pt idx="29640">
                  <c:v>3.38</c:v>
                </c:pt>
                <c:pt idx="29641">
                  <c:v>3.02</c:v>
                </c:pt>
                <c:pt idx="29642">
                  <c:v>2.62</c:v>
                </c:pt>
                <c:pt idx="29643">
                  <c:v>2.14</c:v>
                </c:pt>
                <c:pt idx="29644">
                  <c:v>1.54</c:v>
                </c:pt>
                <c:pt idx="29645">
                  <c:v>0.86</c:v>
                </c:pt>
                <c:pt idx="29646">
                  <c:v>0.14000000000000001</c:v>
                </c:pt>
                <c:pt idx="29647">
                  <c:v>-0.57999999999999996</c:v>
                </c:pt>
                <c:pt idx="29648">
                  <c:v>-1.1000000000000001</c:v>
                </c:pt>
                <c:pt idx="29649">
                  <c:v>-1.5</c:v>
                </c:pt>
                <c:pt idx="29650">
                  <c:v>-1.82</c:v>
                </c:pt>
                <c:pt idx="29651">
                  <c:v>-1.9</c:v>
                </c:pt>
                <c:pt idx="29652">
                  <c:v>-1.98</c:v>
                </c:pt>
                <c:pt idx="29653">
                  <c:v>-1.98</c:v>
                </c:pt>
                <c:pt idx="29654">
                  <c:v>-1.86</c:v>
                </c:pt>
                <c:pt idx="29655">
                  <c:v>-1.62</c:v>
                </c:pt>
                <c:pt idx="29656">
                  <c:v>-1.42</c:v>
                </c:pt>
                <c:pt idx="29657">
                  <c:v>-1.1000000000000001</c:v>
                </c:pt>
                <c:pt idx="29658">
                  <c:v>-0.9</c:v>
                </c:pt>
                <c:pt idx="29659">
                  <c:v>-0.7</c:v>
                </c:pt>
                <c:pt idx="29660">
                  <c:v>-0.57999999999999996</c:v>
                </c:pt>
                <c:pt idx="29661">
                  <c:v>-0.5</c:v>
                </c:pt>
                <c:pt idx="29662">
                  <c:v>-0.42</c:v>
                </c:pt>
                <c:pt idx="29663">
                  <c:v>-0.38</c:v>
                </c:pt>
                <c:pt idx="29664">
                  <c:v>-0.42</c:v>
                </c:pt>
                <c:pt idx="29665">
                  <c:v>-0.5</c:v>
                </c:pt>
                <c:pt idx="29666">
                  <c:v>-0.46</c:v>
                </c:pt>
                <c:pt idx="29667">
                  <c:v>-0.46</c:v>
                </c:pt>
                <c:pt idx="29668">
                  <c:v>-0.46</c:v>
                </c:pt>
                <c:pt idx="29669">
                  <c:v>-0.46</c:v>
                </c:pt>
                <c:pt idx="29670">
                  <c:v>-0.42</c:v>
                </c:pt>
                <c:pt idx="29671">
                  <c:v>-0.38</c:v>
                </c:pt>
                <c:pt idx="29672">
                  <c:v>-0.34</c:v>
                </c:pt>
                <c:pt idx="29673">
                  <c:v>-0.18</c:v>
                </c:pt>
                <c:pt idx="29674">
                  <c:v>-0.14000000000000001</c:v>
                </c:pt>
                <c:pt idx="29675">
                  <c:v>-0.1</c:v>
                </c:pt>
                <c:pt idx="29676">
                  <c:v>-0.02</c:v>
                </c:pt>
                <c:pt idx="29677">
                  <c:v>0.02</c:v>
                </c:pt>
                <c:pt idx="29678">
                  <c:v>0.18</c:v>
                </c:pt>
                <c:pt idx="29679">
                  <c:v>0.22</c:v>
                </c:pt>
                <c:pt idx="29680">
                  <c:v>0.26</c:v>
                </c:pt>
                <c:pt idx="29681">
                  <c:v>0.3</c:v>
                </c:pt>
                <c:pt idx="29682">
                  <c:v>0.34</c:v>
                </c:pt>
                <c:pt idx="29683">
                  <c:v>0.38</c:v>
                </c:pt>
                <c:pt idx="29684">
                  <c:v>0.26</c:v>
                </c:pt>
                <c:pt idx="29685">
                  <c:v>0.1</c:v>
                </c:pt>
                <c:pt idx="29686">
                  <c:v>-0.06</c:v>
                </c:pt>
                <c:pt idx="29687">
                  <c:v>-0.18</c:v>
                </c:pt>
                <c:pt idx="29688">
                  <c:v>-0.38</c:v>
                </c:pt>
                <c:pt idx="29689">
                  <c:v>-0.62</c:v>
                </c:pt>
                <c:pt idx="29690">
                  <c:v>-0.9</c:v>
                </c:pt>
                <c:pt idx="29691">
                  <c:v>-1.1399999999999999</c:v>
                </c:pt>
                <c:pt idx="29692">
                  <c:v>-1.3</c:v>
                </c:pt>
                <c:pt idx="29693">
                  <c:v>-1.38</c:v>
                </c:pt>
                <c:pt idx="29694">
                  <c:v>-1.46</c:v>
                </c:pt>
                <c:pt idx="29695">
                  <c:v>-1.54</c:v>
                </c:pt>
                <c:pt idx="29696">
                  <c:v>-1.54</c:v>
                </c:pt>
                <c:pt idx="29697">
                  <c:v>-1.5</c:v>
                </c:pt>
                <c:pt idx="29698">
                  <c:v>-1.34</c:v>
                </c:pt>
                <c:pt idx="29699">
                  <c:v>-1.1399999999999999</c:v>
                </c:pt>
                <c:pt idx="29700">
                  <c:v>-0.98</c:v>
                </c:pt>
                <c:pt idx="29701">
                  <c:v>-0.74</c:v>
                </c:pt>
                <c:pt idx="29702">
                  <c:v>-0.54</c:v>
                </c:pt>
                <c:pt idx="29703">
                  <c:v>-0.38</c:v>
                </c:pt>
                <c:pt idx="29704">
                  <c:v>-0.26</c:v>
                </c:pt>
                <c:pt idx="29705">
                  <c:v>-0.14000000000000001</c:v>
                </c:pt>
                <c:pt idx="29706">
                  <c:v>-0.02</c:v>
                </c:pt>
                <c:pt idx="29707">
                  <c:v>0.06</c:v>
                </c:pt>
                <c:pt idx="29708">
                  <c:v>0.02</c:v>
                </c:pt>
                <c:pt idx="29709">
                  <c:v>0.02</c:v>
                </c:pt>
                <c:pt idx="29710">
                  <c:v>-0.02</c:v>
                </c:pt>
                <c:pt idx="29711">
                  <c:v>-0.06</c:v>
                </c:pt>
                <c:pt idx="29712">
                  <c:v>-0.06</c:v>
                </c:pt>
                <c:pt idx="29713">
                  <c:v>-0.14000000000000001</c:v>
                </c:pt>
                <c:pt idx="29714">
                  <c:v>-0.06</c:v>
                </c:pt>
                <c:pt idx="29715">
                  <c:v>-0.06</c:v>
                </c:pt>
                <c:pt idx="29716">
                  <c:v>-0.06</c:v>
                </c:pt>
                <c:pt idx="29717">
                  <c:v>0.02</c:v>
                </c:pt>
                <c:pt idx="29718">
                  <c:v>-0.02</c:v>
                </c:pt>
                <c:pt idx="29719">
                  <c:v>0.1</c:v>
                </c:pt>
                <c:pt idx="29720">
                  <c:v>0.22</c:v>
                </c:pt>
                <c:pt idx="29721">
                  <c:v>0.38</c:v>
                </c:pt>
                <c:pt idx="29722">
                  <c:v>0.38</c:v>
                </c:pt>
                <c:pt idx="29723">
                  <c:v>0.46</c:v>
                </c:pt>
                <c:pt idx="29724">
                  <c:v>0.57999999999999996</c:v>
                </c:pt>
                <c:pt idx="29725">
                  <c:v>0.9</c:v>
                </c:pt>
                <c:pt idx="29726">
                  <c:v>1.18</c:v>
                </c:pt>
                <c:pt idx="29727">
                  <c:v>1.42</c:v>
                </c:pt>
                <c:pt idx="29728">
                  <c:v>1.74</c:v>
                </c:pt>
                <c:pt idx="29729">
                  <c:v>2.06</c:v>
                </c:pt>
                <c:pt idx="29730">
                  <c:v>2.38</c:v>
                </c:pt>
                <c:pt idx="29731">
                  <c:v>2.5</c:v>
                </c:pt>
                <c:pt idx="29732">
                  <c:v>2.54</c:v>
                </c:pt>
                <c:pt idx="29733">
                  <c:v>2.5</c:v>
                </c:pt>
                <c:pt idx="29734">
                  <c:v>2.38</c:v>
                </c:pt>
                <c:pt idx="29735">
                  <c:v>2.1</c:v>
                </c:pt>
                <c:pt idx="29736">
                  <c:v>1.66</c:v>
                </c:pt>
                <c:pt idx="29737">
                  <c:v>1.06</c:v>
                </c:pt>
                <c:pt idx="29738">
                  <c:v>0.38</c:v>
                </c:pt>
                <c:pt idx="29739">
                  <c:v>-0.22</c:v>
                </c:pt>
                <c:pt idx="29740">
                  <c:v>-0.66</c:v>
                </c:pt>
                <c:pt idx="29741">
                  <c:v>-0.9</c:v>
                </c:pt>
                <c:pt idx="29742">
                  <c:v>-1.06</c:v>
                </c:pt>
                <c:pt idx="29743">
                  <c:v>-1.02</c:v>
                </c:pt>
                <c:pt idx="29744">
                  <c:v>-0.94</c:v>
                </c:pt>
                <c:pt idx="29745">
                  <c:v>-0.82</c:v>
                </c:pt>
                <c:pt idx="29746">
                  <c:v>-0.74</c:v>
                </c:pt>
                <c:pt idx="29747">
                  <c:v>-0.54</c:v>
                </c:pt>
                <c:pt idx="29748">
                  <c:v>-0.3</c:v>
                </c:pt>
                <c:pt idx="29749">
                  <c:v>-0.14000000000000001</c:v>
                </c:pt>
                <c:pt idx="29750">
                  <c:v>-0.02</c:v>
                </c:pt>
                <c:pt idx="29751">
                  <c:v>0.02</c:v>
                </c:pt>
                <c:pt idx="29752">
                  <c:v>-0.14000000000000001</c:v>
                </c:pt>
                <c:pt idx="29753">
                  <c:v>-0.22</c:v>
                </c:pt>
                <c:pt idx="29754">
                  <c:v>-0.38</c:v>
                </c:pt>
                <c:pt idx="29755">
                  <c:v>-0.42</c:v>
                </c:pt>
                <c:pt idx="29756">
                  <c:v>-0.46</c:v>
                </c:pt>
                <c:pt idx="29757">
                  <c:v>-0.42</c:v>
                </c:pt>
                <c:pt idx="29758">
                  <c:v>-0.42</c:v>
                </c:pt>
                <c:pt idx="29759">
                  <c:v>-0.3</c:v>
                </c:pt>
                <c:pt idx="29760">
                  <c:v>-0.26</c:v>
                </c:pt>
                <c:pt idx="29761">
                  <c:v>-0.14000000000000001</c:v>
                </c:pt>
                <c:pt idx="29762">
                  <c:v>-0.02</c:v>
                </c:pt>
                <c:pt idx="29763">
                  <c:v>0.06</c:v>
                </c:pt>
                <c:pt idx="29764">
                  <c:v>0.06</c:v>
                </c:pt>
                <c:pt idx="29765">
                  <c:v>0.1</c:v>
                </c:pt>
                <c:pt idx="29766">
                  <c:v>0.1</c:v>
                </c:pt>
                <c:pt idx="29767">
                  <c:v>0.06</c:v>
                </c:pt>
                <c:pt idx="29768">
                  <c:v>0.14000000000000001</c:v>
                </c:pt>
                <c:pt idx="29769">
                  <c:v>0.14000000000000001</c:v>
                </c:pt>
                <c:pt idx="29770">
                  <c:v>0.14000000000000001</c:v>
                </c:pt>
                <c:pt idx="29771">
                  <c:v>0.22</c:v>
                </c:pt>
                <c:pt idx="29772">
                  <c:v>0.3</c:v>
                </c:pt>
                <c:pt idx="29773">
                  <c:v>0.3</c:v>
                </c:pt>
                <c:pt idx="29774">
                  <c:v>0.3</c:v>
                </c:pt>
                <c:pt idx="29775">
                  <c:v>0.34</c:v>
                </c:pt>
                <c:pt idx="29776">
                  <c:v>0.34</c:v>
                </c:pt>
                <c:pt idx="29777">
                  <c:v>0.34</c:v>
                </c:pt>
                <c:pt idx="29778">
                  <c:v>0.26</c:v>
                </c:pt>
                <c:pt idx="29779">
                  <c:v>0.22</c:v>
                </c:pt>
                <c:pt idx="29780">
                  <c:v>-0.02</c:v>
                </c:pt>
                <c:pt idx="29781">
                  <c:v>-0.14000000000000001</c:v>
                </c:pt>
                <c:pt idx="29782">
                  <c:v>-0.34</c:v>
                </c:pt>
                <c:pt idx="29783">
                  <c:v>-0.5</c:v>
                </c:pt>
                <c:pt idx="29784">
                  <c:v>-0.74</c:v>
                </c:pt>
                <c:pt idx="29785">
                  <c:v>-0.86</c:v>
                </c:pt>
                <c:pt idx="29786">
                  <c:v>-0.9</c:v>
                </c:pt>
                <c:pt idx="29787">
                  <c:v>-0.98</c:v>
                </c:pt>
                <c:pt idx="29788">
                  <c:v>-1.1000000000000001</c:v>
                </c:pt>
                <c:pt idx="29789">
                  <c:v>-1.1000000000000001</c:v>
                </c:pt>
                <c:pt idx="29790">
                  <c:v>-1.1000000000000001</c:v>
                </c:pt>
                <c:pt idx="29791">
                  <c:v>-0.98</c:v>
                </c:pt>
                <c:pt idx="29792">
                  <c:v>-0.78</c:v>
                </c:pt>
                <c:pt idx="29793">
                  <c:v>-0.66</c:v>
                </c:pt>
                <c:pt idx="29794">
                  <c:v>-0.54</c:v>
                </c:pt>
                <c:pt idx="29795">
                  <c:v>-0.38</c:v>
                </c:pt>
                <c:pt idx="29796">
                  <c:v>-0.3</c:v>
                </c:pt>
                <c:pt idx="29797">
                  <c:v>-0.22</c:v>
                </c:pt>
                <c:pt idx="29798">
                  <c:v>-0.1</c:v>
                </c:pt>
                <c:pt idx="29799">
                  <c:v>-0.1</c:v>
                </c:pt>
                <c:pt idx="29800">
                  <c:v>-0.1</c:v>
                </c:pt>
                <c:pt idx="29801">
                  <c:v>-0.1</c:v>
                </c:pt>
                <c:pt idx="29802">
                  <c:v>-0.1</c:v>
                </c:pt>
                <c:pt idx="29803">
                  <c:v>-0.14000000000000001</c:v>
                </c:pt>
                <c:pt idx="29804">
                  <c:v>-0.18</c:v>
                </c:pt>
                <c:pt idx="29805">
                  <c:v>-0.14000000000000001</c:v>
                </c:pt>
                <c:pt idx="29806">
                  <c:v>-0.14000000000000001</c:v>
                </c:pt>
                <c:pt idx="29807">
                  <c:v>0.02</c:v>
                </c:pt>
                <c:pt idx="29808">
                  <c:v>0.1</c:v>
                </c:pt>
                <c:pt idx="29809">
                  <c:v>0.18</c:v>
                </c:pt>
                <c:pt idx="29810">
                  <c:v>0.18</c:v>
                </c:pt>
                <c:pt idx="29811">
                  <c:v>0.26</c:v>
                </c:pt>
                <c:pt idx="29812">
                  <c:v>0.26</c:v>
                </c:pt>
                <c:pt idx="29813">
                  <c:v>0.22</c:v>
                </c:pt>
                <c:pt idx="29814">
                  <c:v>0.22</c:v>
                </c:pt>
                <c:pt idx="29815">
                  <c:v>0.22</c:v>
                </c:pt>
                <c:pt idx="29816">
                  <c:v>0.18</c:v>
                </c:pt>
                <c:pt idx="29817">
                  <c:v>0.1</c:v>
                </c:pt>
                <c:pt idx="29818">
                  <c:v>0.06</c:v>
                </c:pt>
                <c:pt idx="29819">
                  <c:v>-0.02</c:v>
                </c:pt>
                <c:pt idx="29820">
                  <c:v>-0.02</c:v>
                </c:pt>
                <c:pt idx="29821">
                  <c:v>-0.02</c:v>
                </c:pt>
                <c:pt idx="29822">
                  <c:v>0.02</c:v>
                </c:pt>
                <c:pt idx="29823">
                  <c:v>0.1</c:v>
                </c:pt>
                <c:pt idx="29824">
                  <c:v>0.02</c:v>
                </c:pt>
                <c:pt idx="29825">
                  <c:v>0.02</c:v>
                </c:pt>
                <c:pt idx="29826">
                  <c:v>-0.02</c:v>
                </c:pt>
                <c:pt idx="29827">
                  <c:v>-0.02</c:v>
                </c:pt>
                <c:pt idx="29828">
                  <c:v>-0.14000000000000001</c:v>
                </c:pt>
                <c:pt idx="29829">
                  <c:v>-0.18</c:v>
                </c:pt>
                <c:pt idx="29830">
                  <c:v>-0.22</c:v>
                </c:pt>
                <c:pt idx="29831">
                  <c:v>-0.34</c:v>
                </c:pt>
                <c:pt idx="29832">
                  <c:v>-0.34</c:v>
                </c:pt>
                <c:pt idx="29833">
                  <c:v>-0.34</c:v>
                </c:pt>
                <c:pt idx="29834">
                  <c:v>-0.26</c:v>
                </c:pt>
                <c:pt idx="29835">
                  <c:v>-0.18</c:v>
                </c:pt>
                <c:pt idx="29836">
                  <c:v>-0.14000000000000001</c:v>
                </c:pt>
                <c:pt idx="29837">
                  <c:v>-0.06</c:v>
                </c:pt>
                <c:pt idx="29838">
                  <c:v>0.06</c:v>
                </c:pt>
                <c:pt idx="29839">
                  <c:v>0.14000000000000001</c:v>
                </c:pt>
                <c:pt idx="29840">
                  <c:v>0.18</c:v>
                </c:pt>
                <c:pt idx="29841">
                  <c:v>0.26</c:v>
                </c:pt>
                <c:pt idx="29842">
                  <c:v>0.26</c:v>
                </c:pt>
                <c:pt idx="29843">
                  <c:v>0.42</c:v>
                </c:pt>
                <c:pt idx="29844">
                  <c:v>0.46</c:v>
                </c:pt>
                <c:pt idx="29845">
                  <c:v>0.5</c:v>
                </c:pt>
                <c:pt idx="29846">
                  <c:v>0.46</c:v>
                </c:pt>
                <c:pt idx="29847">
                  <c:v>0.5</c:v>
                </c:pt>
                <c:pt idx="29848">
                  <c:v>0.42</c:v>
                </c:pt>
                <c:pt idx="29849">
                  <c:v>0.42</c:v>
                </c:pt>
                <c:pt idx="29850">
                  <c:v>0.38</c:v>
                </c:pt>
                <c:pt idx="29851">
                  <c:v>0.38</c:v>
                </c:pt>
                <c:pt idx="29852">
                  <c:v>0.34</c:v>
                </c:pt>
                <c:pt idx="29853">
                  <c:v>0.38</c:v>
                </c:pt>
                <c:pt idx="29854">
                  <c:v>0.38</c:v>
                </c:pt>
                <c:pt idx="29855">
                  <c:v>0.34</c:v>
                </c:pt>
                <c:pt idx="29856">
                  <c:v>0.3</c:v>
                </c:pt>
                <c:pt idx="29857">
                  <c:v>0.34</c:v>
                </c:pt>
                <c:pt idx="29858">
                  <c:v>0.34</c:v>
                </c:pt>
                <c:pt idx="29859">
                  <c:v>0.3</c:v>
                </c:pt>
                <c:pt idx="29860">
                  <c:v>0.26</c:v>
                </c:pt>
                <c:pt idx="29861">
                  <c:v>0.22</c:v>
                </c:pt>
                <c:pt idx="29862">
                  <c:v>0.22</c:v>
                </c:pt>
                <c:pt idx="29863">
                  <c:v>0.18</c:v>
                </c:pt>
                <c:pt idx="29864">
                  <c:v>0.18</c:v>
                </c:pt>
                <c:pt idx="29865">
                  <c:v>0.14000000000000001</c:v>
                </c:pt>
                <c:pt idx="29866">
                  <c:v>0.1</c:v>
                </c:pt>
                <c:pt idx="29867">
                  <c:v>0.02</c:v>
                </c:pt>
                <c:pt idx="29868">
                  <c:v>0.02</c:v>
                </c:pt>
                <c:pt idx="29869">
                  <c:v>0.02</c:v>
                </c:pt>
                <c:pt idx="29870">
                  <c:v>0.02</c:v>
                </c:pt>
                <c:pt idx="29871">
                  <c:v>0.02</c:v>
                </c:pt>
                <c:pt idx="29872">
                  <c:v>-0.02</c:v>
                </c:pt>
                <c:pt idx="29873">
                  <c:v>-0.02</c:v>
                </c:pt>
                <c:pt idx="29874">
                  <c:v>-0.02</c:v>
                </c:pt>
                <c:pt idx="29875">
                  <c:v>0.02</c:v>
                </c:pt>
                <c:pt idx="29876">
                  <c:v>-0.02</c:v>
                </c:pt>
                <c:pt idx="29877">
                  <c:v>0.02</c:v>
                </c:pt>
                <c:pt idx="29878">
                  <c:v>-0.06</c:v>
                </c:pt>
                <c:pt idx="29879">
                  <c:v>-0.02</c:v>
                </c:pt>
                <c:pt idx="29880">
                  <c:v>-0.06</c:v>
                </c:pt>
                <c:pt idx="29881">
                  <c:v>-0.02</c:v>
                </c:pt>
                <c:pt idx="29882">
                  <c:v>-0.06</c:v>
                </c:pt>
                <c:pt idx="29883">
                  <c:v>-0.02</c:v>
                </c:pt>
                <c:pt idx="29884">
                  <c:v>0.02</c:v>
                </c:pt>
                <c:pt idx="29885">
                  <c:v>0.06</c:v>
                </c:pt>
                <c:pt idx="29886">
                  <c:v>0.14000000000000001</c:v>
                </c:pt>
                <c:pt idx="29887">
                  <c:v>0.14000000000000001</c:v>
                </c:pt>
                <c:pt idx="29888">
                  <c:v>0.18</c:v>
                </c:pt>
                <c:pt idx="29889">
                  <c:v>0.18</c:v>
                </c:pt>
                <c:pt idx="29890">
                  <c:v>0.22</c:v>
                </c:pt>
                <c:pt idx="29891">
                  <c:v>0.14000000000000001</c:v>
                </c:pt>
                <c:pt idx="29892">
                  <c:v>0.1</c:v>
                </c:pt>
                <c:pt idx="29893">
                  <c:v>0.06</c:v>
                </c:pt>
                <c:pt idx="29894">
                  <c:v>0.06</c:v>
                </c:pt>
                <c:pt idx="29895">
                  <c:v>0.02</c:v>
                </c:pt>
                <c:pt idx="29896">
                  <c:v>-0.06</c:v>
                </c:pt>
                <c:pt idx="29897">
                  <c:v>-0.06</c:v>
                </c:pt>
                <c:pt idx="29898">
                  <c:v>-0.1</c:v>
                </c:pt>
                <c:pt idx="29899">
                  <c:v>-0.14000000000000001</c:v>
                </c:pt>
                <c:pt idx="29900">
                  <c:v>-0.18</c:v>
                </c:pt>
                <c:pt idx="29901">
                  <c:v>-0.14000000000000001</c:v>
                </c:pt>
                <c:pt idx="29902">
                  <c:v>-0.18</c:v>
                </c:pt>
                <c:pt idx="29903">
                  <c:v>-0.14000000000000001</c:v>
                </c:pt>
                <c:pt idx="29904">
                  <c:v>-0.14000000000000001</c:v>
                </c:pt>
                <c:pt idx="29905">
                  <c:v>-0.1</c:v>
                </c:pt>
                <c:pt idx="29906">
                  <c:v>-0.1</c:v>
                </c:pt>
                <c:pt idx="29907">
                  <c:v>-0.06</c:v>
                </c:pt>
                <c:pt idx="29908">
                  <c:v>-0.06</c:v>
                </c:pt>
                <c:pt idx="29909">
                  <c:v>-0.02</c:v>
                </c:pt>
                <c:pt idx="29910">
                  <c:v>-0.02</c:v>
                </c:pt>
                <c:pt idx="29911">
                  <c:v>0.06</c:v>
                </c:pt>
                <c:pt idx="29912">
                  <c:v>0.06</c:v>
                </c:pt>
                <c:pt idx="29913">
                  <c:v>0.14000000000000001</c:v>
                </c:pt>
                <c:pt idx="29914">
                  <c:v>0.18</c:v>
                </c:pt>
                <c:pt idx="29915">
                  <c:v>0.18</c:v>
                </c:pt>
                <c:pt idx="29916">
                  <c:v>0.14000000000000001</c:v>
                </c:pt>
                <c:pt idx="29917">
                  <c:v>0.14000000000000001</c:v>
                </c:pt>
                <c:pt idx="29918">
                  <c:v>0.14000000000000001</c:v>
                </c:pt>
                <c:pt idx="29919">
                  <c:v>0.14000000000000001</c:v>
                </c:pt>
                <c:pt idx="29920">
                  <c:v>0.14000000000000001</c:v>
                </c:pt>
                <c:pt idx="29921">
                  <c:v>0.14000000000000001</c:v>
                </c:pt>
                <c:pt idx="29922">
                  <c:v>0.1</c:v>
                </c:pt>
                <c:pt idx="29923">
                  <c:v>0.06</c:v>
                </c:pt>
                <c:pt idx="29924">
                  <c:v>0.1</c:v>
                </c:pt>
                <c:pt idx="29925">
                  <c:v>0.14000000000000001</c:v>
                </c:pt>
                <c:pt idx="29926">
                  <c:v>0.26</c:v>
                </c:pt>
                <c:pt idx="29927">
                  <c:v>0.38</c:v>
                </c:pt>
                <c:pt idx="29928">
                  <c:v>0.46</c:v>
                </c:pt>
                <c:pt idx="29929">
                  <c:v>0.54</c:v>
                </c:pt>
                <c:pt idx="29930">
                  <c:v>0.54</c:v>
                </c:pt>
                <c:pt idx="29931">
                  <c:v>0.5</c:v>
                </c:pt>
                <c:pt idx="29932">
                  <c:v>0.42</c:v>
                </c:pt>
                <c:pt idx="29933">
                  <c:v>0.3</c:v>
                </c:pt>
                <c:pt idx="29934">
                  <c:v>0.18</c:v>
                </c:pt>
                <c:pt idx="29935">
                  <c:v>0.14000000000000001</c:v>
                </c:pt>
                <c:pt idx="29936">
                  <c:v>0.06</c:v>
                </c:pt>
                <c:pt idx="29937">
                  <c:v>-0.06</c:v>
                </c:pt>
                <c:pt idx="29938">
                  <c:v>-0.18</c:v>
                </c:pt>
                <c:pt idx="29939">
                  <c:v>-0.26</c:v>
                </c:pt>
                <c:pt idx="29940">
                  <c:v>-0.38</c:v>
                </c:pt>
                <c:pt idx="29941">
                  <c:v>-0.34</c:v>
                </c:pt>
                <c:pt idx="29942">
                  <c:v>-0.3</c:v>
                </c:pt>
                <c:pt idx="29943">
                  <c:v>-0.3</c:v>
                </c:pt>
                <c:pt idx="29944">
                  <c:v>-0.26</c:v>
                </c:pt>
                <c:pt idx="29945">
                  <c:v>-0.22</c:v>
                </c:pt>
                <c:pt idx="29946">
                  <c:v>-0.14000000000000001</c:v>
                </c:pt>
                <c:pt idx="29947">
                  <c:v>-0.14000000000000001</c:v>
                </c:pt>
                <c:pt idx="29948">
                  <c:v>-0.14000000000000001</c:v>
                </c:pt>
                <c:pt idx="29949">
                  <c:v>-0.06</c:v>
                </c:pt>
                <c:pt idx="29950">
                  <c:v>-0.14000000000000001</c:v>
                </c:pt>
                <c:pt idx="29951">
                  <c:v>-0.1</c:v>
                </c:pt>
                <c:pt idx="29952">
                  <c:v>-0.14000000000000001</c:v>
                </c:pt>
                <c:pt idx="29953">
                  <c:v>-0.1</c:v>
                </c:pt>
                <c:pt idx="29954">
                  <c:v>-0.06</c:v>
                </c:pt>
                <c:pt idx="29955">
                  <c:v>0.02</c:v>
                </c:pt>
                <c:pt idx="29956">
                  <c:v>0.02</c:v>
                </c:pt>
                <c:pt idx="29957">
                  <c:v>0.06</c:v>
                </c:pt>
                <c:pt idx="29958">
                  <c:v>0.1</c:v>
                </c:pt>
                <c:pt idx="29959">
                  <c:v>0.14000000000000001</c:v>
                </c:pt>
                <c:pt idx="29960">
                  <c:v>0.14000000000000001</c:v>
                </c:pt>
                <c:pt idx="29961">
                  <c:v>0.14000000000000001</c:v>
                </c:pt>
                <c:pt idx="29962">
                  <c:v>0.06</c:v>
                </c:pt>
                <c:pt idx="29963">
                  <c:v>0.1</c:v>
                </c:pt>
                <c:pt idx="29964">
                  <c:v>0.02</c:v>
                </c:pt>
                <c:pt idx="29965">
                  <c:v>0.02</c:v>
                </c:pt>
                <c:pt idx="29966">
                  <c:v>-0.02</c:v>
                </c:pt>
                <c:pt idx="29967">
                  <c:v>-0.02</c:v>
                </c:pt>
                <c:pt idx="29968">
                  <c:v>-0.1</c:v>
                </c:pt>
                <c:pt idx="29969">
                  <c:v>-0.06</c:v>
                </c:pt>
                <c:pt idx="29970">
                  <c:v>0.02</c:v>
                </c:pt>
                <c:pt idx="29971">
                  <c:v>0.06</c:v>
                </c:pt>
                <c:pt idx="29972">
                  <c:v>0.02</c:v>
                </c:pt>
                <c:pt idx="29973">
                  <c:v>-0.02</c:v>
                </c:pt>
                <c:pt idx="29974">
                  <c:v>-0.02</c:v>
                </c:pt>
                <c:pt idx="29975">
                  <c:v>0.02</c:v>
                </c:pt>
                <c:pt idx="29976">
                  <c:v>-0.06</c:v>
                </c:pt>
                <c:pt idx="29977">
                  <c:v>0.02</c:v>
                </c:pt>
                <c:pt idx="29978">
                  <c:v>0.02</c:v>
                </c:pt>
                <c:pt idx="29979">
                  <c:v>0.02</c:v>
                </c:pt>
                <c:pt idx="29980">
                  <c:v>-0.02</c:v>
                </c:pt>
                <c:pt idx="29981">
                  <c:v>-0.02</c:v>
                </c:pt>
                <c:pt idx="29982">
                  <c:v>-0.14000000000000001</c:v>
                </c:pt>
                <c:pt idx="29983">
                  <c:v>-0.22</c:v>
                </c:pt>
                <c:pt idx="29984">
                  <c:v>-0.22</c:v>
                </c:pt>
                <c:pt idx="29985">
                  <c:v>-0.26</c:v>
                </c:pt>
                <c:pt idx="29986">
                  <c:v>-0.26</c:v>
                </c:pt>
                <c:pt idx="29987">
                  <c:v>-0.26</c:v>
                </c:pt>
                <c:pt idx="29988">
                  <c:v>-0.26</c:v>
                </c:pt>
                <c:pt idx="29989">
                  <c:v>-0.22</c:v>
                </c:pt>
                <c:pt idx="29990">
                  <c:v>-0.22</c:v>
                </c:pt>
                <c:pt idx="29991">
                  <c:v>-0.18</c:v>
                </c:pt>
                <c:pt idx="29992">
                  <c:v>-0.1</c:v>
                </c:pt>
                <c:pt idx="29993">
                  <c:v>-0.1</c:v>
                </c:pt>
                <c:pt idx="29994">
                  <c:v>-0.06</c:v>
                </c:pt>
                <c:pt idx="29995">
                  <c:v>0.06</c:v>
                </c:pt>
                <c:pt idx="29996">
                  <c:v>0.06</c:v>
                </c:pt>
                <c:pt idx="29997">
                  <c:v>0.1</c:v>
                </c:pt>
                <c:pt idx="29998">
                  <c:v>0.1</c:v>
                </c:pt>
                <c:pt idx="29999">
                  <c:v>0.18</c:v>
                </c:pt>
                <c:pt idx="30000">
                  <c:v>0.14000000000000001</c:v>
                </c:pt>
                <c:pt idx="30001">
                  <c:v>0.1</c:v>
                </c:pt>
                <c:pt idx="30002">
                  <c:v>0.06</c:v>
                </c:pt>
                <c:pt idx="30003">
                  <c:v>0.1</c:v>
                </c:pt>
                <c:pt idx="30004">
                  <c:v>0.14000000000000001</c:v>
                </c:pt>
                <c:pt idx="30005">
                  <c:v>0.1</c:v>
                </c:pt>
                <c:pt idx="30006">
                  <c:v>0.1</c:v>
                </c:pt>
                <c:pt idx="30007">
                  <c:v>0.14000000000000001</c:v>
                </c:pt>
                <c:pt idx="30008">
                  <c:v>0.14000000000000001</c:v>
                </c:pt>
                <c:pt idx="30009">
                  <c:v>0.1</c:v>
                </c:pt>
                <c:pt idx="30010">
                  <c:v>0.1</c:v>
                </c:pt>
                <c:pt idx="30011">
                  <c:v>0.14000000000000001</c:v>
                </c:pt>
                <c:pt idx="30012">
                  <c:v>0.14000000000000001</c:v>
                </c:pt>
                <c:pt idx="30013">
                  <c:v>0.38</c:v>
                </c:pt>
                <c:pt idx="30014">
                  <c:v>0.66</c:v>
                </c:pt>
                <c:pt idx="30015">
                  <c:v>1.18</c:v>
                </c:pt>
                <c:pt idx="30016">
                  <c:v>1.62</c:v>
                </c:pt>
                <c:pt idx="30017">
                  <c:v>2.2200000000000002</c:v>
                </c:pt>
                <c:pt idx="30018">
                  <c:v>2.78</c:v>
                </c:pt>
                <c:pt idx="30019">
                  <c:v>3.34</c:v>
                </c:pt>
                <c:pt idx="30020">
                  <c:v>3.66</c:v>
                </c:pt>
                <c:pt idx="30021">
                  <c:v>4.0599999999999996</c:v>
                </c:pt>
                <c:pt idx="30022">
                  <c:v>4.22</c:v>
                </c:pt>
                <c:pt idx="30023">
                  <c:v>4.26</c:v>
                </c:pt>
                <c:pt idx="30024">
                  <c:v>3.94</c:v>
                </c:pt>
                <c:pt idx="30025">
                  <c:v>3.46</c:v>
                </c:pt>
                <c:pt idx="30026">
                  <c:v>2.66</c:v>
                </c:pt>
                <c:pt idx="30027">
                  <c:v>1.7</c:v>
                </c:pt>
                <c:pt idx="30028">
                  <c:v>0.7</c:v>
                </c:pt>
                <c:pt idx="30029">
                  <c:v>-0.22</c:v>
                </c:pt>
                <c:pt idx="30030">
                  <c:v>-1.02</c:v>
                </c:pt>
                <c:pt idx="30031">
                  <c:v>-1.58</c:v>
                </c:pt>
                <c:pt idx="30032">
                  <c:v>-1.98</c:v>
                </c:pt>
                <c:pt idx="30033">
                  <c:v>-2.34</c:v>
                </c:pt>
                <c:pt idx="30034">
                  <c:v>-2.54</c:v>
                </c:pt>
                <c:pt idx="30035">
                  <c:v>-2.46</c:v>
                </c:pt>
                <c:pt idx="30036">
                  <c:v>-2.2200000000000002</c:v>
                </c:pt>
                <c:pt idx="30037">
                  <c:v>-1.9</c:v>
                </c:pt>
                <c:pt idx="30038">
                  <c:v>-1.62</c:v>
                </c:pt>
                <c:pt idx="30039">
                  <c:v>-1.26</c:v>
                </c:pt>
                <c:pt idx="30040">
                  <c:v>-1.1000000000000001</c:v>
                </c:pt>
                <c:pt idx="30041">
                  <c:v>-0.94</c:v>
                </c:pt>
                <c:pt idx="30042">
                  <c:v>-0.86</c:v>
                </c:pt>
                <c:pt idx="30043">
                  <c:v>-0.82</c:v>
                </c:pt>
                <c:pt idx="30044">
                  <c:v>-0.82</c:v>
                </c:pt>
                <c:pt idx="30045">
                  <c:v>-0.78</c:v>
                </c:pt>
                <c:pt idx="30046">
                  <c:v>-0.78</c:v>
                </c:pt>
                <c:pt idx="30047">
                  <c:v>-0.82</c:v>
                </c:pt>
                <c:pt idx="30048">
                  <c:v>-0.82</c:v>
                </c:pt>
                <c:pt idx="30049">
                  <c:v>-0.7</c:v>
                </c:pt>
                <c:pt idx="30050">
                  <c:v>-0.66</c:v>
                </c:pt>
                <c:pt idx="30051">
                  <c:v>-0.57999999999999996</c:v>
                </c:pt>
                <c:pt idx="30052">
                  <c:v>-0.5</c:v>
                </c:pt>
                <c:pt idx="30053">
                  <c:v>-0.5</c:v>
                </c:pt>
                <c:pt idx="30054">
                  <c:v>-0.46</c:v>
                </c:pt>
                <c:pt idx="30055">
                  <c:v>-0.46</c:v>
                </c:pt>
                <c:pt idx="30056">
                  <c:v>-0.42</c:v>
                </c:pt>
                <c:pt idx="30057">
                  <c:v>-0.38</c:v>
                </c:pt>
                <c:pt idx="30058">
                  <c:v>-0.38</c:v>
                </c:pt>
                <c:pt idx="30059">
                  <c:v>-0.34</c:v>
                </c:pt>
                <c:pt idx="30060">
                  <c:v>-0.26</c:v>
                </c:pt>
                <c:pt idx="30061">
                  <c:v>-0.18</c:v>
                </c:pt>
                <c:pt idx="30062">
                  <c:v>-0.06</c:v>
                </c:pt>
                <c:pt idx="30063">
                  <c:v>0.1</c:v>
                </c:pt>
                <c:pt idx="30064">
                  <c:v>0.22</c:v>
                </c:pt>
                <c:pt idx="30065">
                  <c:v>0.3</c:v>
                </c:pt>
                <c:pt idx="30066">
                  <c:v>0.42</c:v>
                </c:pt>
                <c:pt idx="30067">
                  <c:v>0.5</c:v>
                </c:pt>
                <c:pt idx="30068">
                  <c:v>0.42</c:v>
                </c:pt>
                <c:pt idx="30069">
                  <c:v>0.26</c:v>
                </c:pt>
                <c:pt idx="30070">
                  <c:v>0.02</c:v>
                </c:pt>
                <c:pt idx="30071">
                  <c:v>-0.3</c:v>
                </c:pt>
                <c:pt idx="30072">
                  <c:v>-0.57999999999999996</c:v>
                </c:pt>
                <c:pt idx="30073">
                  <c:v>-0.82</c:v>
                </c:pt>
                <c:pt idx="30074">
                  <c:v>-1.1000000000000001</c:v>
                </c:pt>
                <c:pt idx="30075">
                  <c:v>-1.34</c:v>
                </c:pt>
                <c:pt idx="30076">
                  <c:v>-1.62</c:v>
                </c:pt>
                <c:pt idx="30077">
                  <c:v>-1.78</c:v>
                </c:pt>
                <c:pt idx="30078">
                  <c:v>-1.86</c:v>
                </c:pt>
                <c:pt idx="30079">
                  <c:v>-1.9</c:v>
                </c:pt>
                <c:pt idx="30080">
                  <c:v>-1.82</c:v>
                </c:pt>
                <c:pt idx="30081">
                  <c:v>-1.54</c:v>
                </c:pt>
                <c:pt idx="30082">
                  <c:v>-1.26</c:v>
                </c:pt>
                <c:pt idx="30083">
                  <c:v>-0.94</c:v>
                </c:pt>
                <c:pt idx="30084">
                  <c:v>-0.7</c:v>
                </c:pt>
                <c:pt idx="30085">
                  <c:v>-0.46</c:v>
                </c:pt>
                <c:pt idx="30086">
                  <c:v>-0.18</c:v>
                </c:pt>
                <c:pt idx="30087">
                  <c:v>0.02</c:v>
                </c:pt>
                <c:pt idx="30088">
                  <c:v>0.1</c:v>
                </c:pt>
                <c:pt idx="30089">
                  <c:v>0.22</c:v>
                </c:pt>
                <c:pt idx="30090">
                  <c:v>0.22</c:v>
                </c:pt>
                <c:pt idx="30091">
                  <c:v>0.26</c:v>
                </c:pt>
                <c:pt idx="30092">
                  <c:v>0.18</c:v>
                </c:pt>
                <c:pt idx="30093">
                  <c:v>0.1</c:v>
                </c:pt>
                <c:pt idx="30094">
                  <c:v>0.1</c:v>
                </c:pt>
                <c:pt idx="30095">
                  <c:v>0.06</c:v>
                </c:pt>
                <c:pt idx="30096">
                  <c:v>0.06</c:v>
                </c:pt>
                <c:pt idx="30097">
                  <c:v>0.1</c:v>
                </c:pt>
                <c:pt idx="30098">
                  <c:v>0.1</c:v>
                </c:pt>
                <c:pt idx="30099">
                  <c:v>0.14000000000000001</c:v>
                </c:pt>
                <c:pt idx="30100">
                  <c:v>0.22</c:v>
                </c:pt>
                <c:pt idx="30101">
                  <c:v>0.34</c:v>
                </c:pt>
                <c:pt idx="30102">
                  <c:v>0.3</c:v>
                </c:pt>
                <c:pt idx="30103">
                  <c:v>0.38</c:v>
                </c:pt>
                <c:pt idx="30104">
                  <c:v>0.46</c:v>
                </c:pt>
                <c:pt idx="30105">
                  <c:v>0.57999999999999996</c:v>
                </c:pt>
                <c:pt idx="30106">
                  <c:v>0.7</c:v>
                </c:pt>
                <c:pt idx="30107">
                  <c:v>0.82</c:v>
                </c:pt>
                <c:pt idx="30108">
                  <c:v>1.1000000000000001</c:v>
                </c:pt>
                <c:pt idx="30109">
                  <c:v>1.46</c:v>
                </c:pt>
                <c:pt idx="30110">
                  <c:v>1.94</c:v>
                </c:pt>
                <c:pt idx="30111">
                  <c:v>2.66</c:v>
                </c:pt>
                <c:pt idx="30112">
                  <c:v>3.3</c:v>
                </c:pt>
                <c:pt idx="30113">
                  <c:v>3.78</c:v>
                </c:pt>
                <c:pt idx="30114">
                  <c:v>3.94</c:v>
                </c:pt>
                <c:pt idx="30115">
                  <c:v>3.94</c:v>
                </c:pt>
                <c:pt idx="30116">
                  <c:v>3.78</c:v>
                </c:pt>
                <c:pt idx="30117">
                  <c:v>3.58</c:v>
                </c:pt>
                <c:pt idx="30118">
                  <c:v>3.18</c:v>
                </c:pt>
                <c:pt idx="30119">
                  <c:v>2.74</c:v>
                </c:pt>
                <c:pt idx="30120">
                  <c:v>2.2599999999999998</c:v>
                </c:pt>
                <c:pt idx="30121">
                  <c:v>1.58</c:v>
                </c:pt>
                <c:pt idx="30122">
                  <c:v>0.78</c:v>
                </c:pt>
                <c:pt idx="30123">
                  <c:v>-0.06</c:v>
                </c:pt>
                <c:pt idx="30124">
                  <c:v>-0.7</c:v>
                </c:pt>
                <c:pt idx="30125">
                  <c:v>-1.1000000000000001</c:v>
                </c:pt>
                <c:pt idx="30126">
                  <c:v>-1.34</c:v>
                </c:pt>
                <c:pt idx="30127">
                  <c:v>-1.5</c:v>
                </c:pt>
                <c:pt idx="30128">
                  <c:v>-1.5</c:v>
                </c:pt>
                <c:pt idx="30129">
                  <c:v>-1.46</c:v>
                </c:pt>
                <c:pt idx="30130">
                  <c:v>-1.42</c:v>
                </c:pt>
                <c:pt idx="30131">
                  <c:v>-1.3</c:v>
                </c:pt>
                <c:pt idx="30132">
                  <c:v>-1.18</c:v>
                </c:pt>
                <c:pt idx="30133">
                  <c:v>-1.1000000000000001</c:v>
                </c:pt>
                <c:pt idx="30134">
                  <c:v>-0.94</c:v>
                </c:pt>
                <c:pt idx="30135">
                  <c:v>-0.82</c:v>
                </c:pt>
                <c:pt idx="30136">
                  <c:v>-0.74</c:v>
                </c:pt>
                <c:pt idx="30137">
                  <c:v>-0.74</c:v>
                </c:pt>
                <c:pt idx="30138">
                  <c:v>-0.7</c:v>
                </c:pt>
                <c:pt idx="30139">
                  <c:v>-0.62</c:v>
                </c:pt>
                <c:pt idx="30140">
                  <c:v>-0.62</c:v>
                </c:pt>
                <c:pt idx="30141">
                  <c:v>-0.66</c:v>
                </c:pt>
                <c:pt idx="30142">
                  <c:v>-0.66</c:v>
                </c:pt>
                <c:pt idx="30143">
                  <c:v>-0.62</c:v>
                </c:pt>
                <c:pt idx="30144">
                  <c:v>-0.62</c:v>
                </c:pt>
                <c:pt idx="30145">
                  <c:v>-0.57999999999999996</c:v>
                </c:pt>
                <c:pt idx="30146">
                  <c:v>-0.54</c:v>
                </c:pt>
                <c:pt idx="30147">
                  <c:v>-0.46</c:v>
                </c:pt>
                <c:pt idx="30148">
                  <c:v>-0.46</c:v>
                </c:pt>
                <c:pt idx="30149">
                  <c:v>-0.38</c:v>
                </c:pt>
                <c:pt idx="30150">
                  <c:v>-0.34</c:v>
                </c:pt>
                <c:pt idx="30151">
                  <c:v>-0.26</c:v>
                </c:pt>
                <c:pt idx="30152">
                  <c:v>-0.18</c:v>
                </c:pt>
                <c:pt idx="30153">
                  <c:v>-0.06</c:v>
                </c:pt>
                <c:pt idx="30154">
                  <c:v>0.1</c:v>
                </c:pt>
                <c:pt idx="30155">
                  <c:v>0.18</c:v>
                </c:pt>
                <c:pt idx="30156">
                  <c:v>0.18</c:v>
                </c:pt>
                <c:pt idx="30157">
                  <c:v>0.22</c:v>
                </c:pt>
                <c:pt idx="30158">
                  <c:v>0.26</c:v>
                </c:pt>
                <c:pt idx="30159">
                  <c:v>0.3</c:v>
                </c:pt>
                <c:pt idx="30160">
                  <c:v>0.26</c:v>
                </c:pt>
                <c:pt idx="30161">
                  <c:v>0.22</c:v>
                </c:pt>
                <c:pt idx="30162">
                  <c:v>0.14000000000000001</c:v>
                </c:pt>
                <c:pt idx="30163">
                  <c:v>0.06</c:v>
                </c:pt>
                <c:pt idx="30164">
                  <c:v>-0.1</c:v>
                </c:pt>
                <c:pt idx="30165">
                  <c:v>-0.3</c:v>
                </c:pt>
                <c:pt idx="30166">
                  <c:v>-0.62</c:v>
                </c:pt>
                <c:pt idx="30167">
                  <c:v>-0.98</c:v>
                </c:pt>
                <c:pt idx="30168">
                  <c:v>-1.26</c:v>
                </c:pt>
                <c:pt idx="30169">
                  <c:v>-1.42</c:v>
                </c:pt>
                <c:pt idx="30170">
                  <c:v>-1.58</c:v>
                </c:pt>
                <c:pt idx="30171">
                  <c:v>-1.62</c:v>
                </c:pt>
                <c:pt idx="30172">
                  <c:v>-1.66</c:v>
                </c:pt>
                <c:pt idx="30173">
                  <c:v>-1.58</c:v>
                </c:pt>
                <c:pt idx="30174">
                  <c:v>-1.58</c:v>
                </c:pt>
                <c:pt idx="30175">
                  <c:v>-1.38</c:v>
                </c:pt>
                <c:pt idx="30176">
                  <c:v>-1.18</c:v>
                </c:pt>
                <c:pt idx="30177">
                  <c:v>-0.94</c:v>
                </c:pt>
                <c:pt idx="30178">
                  <c:v>-0.7</c:v>
                </c:pt>
                <c:pt idx="30179">
                  <c:v>-0.5</c:v>
                </c:pt>
                <c:pt idx="30180">
                  <c:v>-0.34</c:v>
                </c:pt>
                <c:pt idx="30181">
                  <c:v>-0.26</c:v>
                </c:pt>
                <c:pt idx="30182">
                  <c:v>-0.22</c:v>
                </c:pt>
                <c:pt idx="30183">
                  <c:v>-0.22</c:v>
                </c:pt>
                <c:pt idx="30184">
                  <c:v>-0.22</c:v>
                </c:pt>
                <c:pt idx="30185">
                  <c:v>-0.22</c:v>
                </c:pt>
                <c:pt idx="30186">
                  <c:v>-0.22</c:v>
                </c:pt>
                <c:pt idx="30187">
                  <c:v>-0.22</c:v>
                </c:pt>
                <c:pt idx="30188">
                  <c:v>-0.18</c:v>
                </c:pt>
                <c:pt idx="30189">
                  <c:v>-0.14000000000000001</c:v>
                </c:pt>
                <c:pt idx="30190">
                  <c:v>-0.06</c:v>
                </c:pt>
                <c:pt idx="30191">
                  <c:v>-0.02</c:v>
                </c:pt>
                <c:pt idx="30192">
                  <c:v>-0.02</c:v>
                </c:pt>
                <c:pt idx="30193">
                  <c:v>0.1</c:v>
                </c:pt>
                <c:pt idx="30194">
                  <c:v>0.1</c:v>
                </c:pt>
                <c:pt idx="30195">
                  <c:v>0.22</c:v>
                </c:pt>
                <c:pt idx="30196">
                  <c:v>0.34</c:v>
                </c:pt>
                <c:pt idx="30197">
                  <c:v>0.5</c:v>
                </c:pt>
                <c:pt idx="30198">
                  <c:v>0.78</c:v>
                </c:pt>
                <c:pt idx="30199">
                  <c:v>1.26</c:v>
                </c:pt>
                <c:pt idx="30200">
                  <c:v>1.7</c:v>
                </c:pt>
                <c:pt idx="30201">
                  <c:v>2.2599999999999998</c:v>
                </c:pt>
                <c:pt idx="30202">
                  <c:v>2.7</c:v>
                </c:pt>
                <c:pt idx="30203">
                  <c:v>3.1</c:v>
                </c:pt>
                <c:pt idx="30204">
                  <c:v>3.46</c:v>
                </c:pt>
                <c:pt idx="30205">
                  <c:v>3.78</c:v>
                </c:pt>
                <c:pt idx="30206">
                  <c:v>3.9</c:v>
                </c:pt>
                <c:pt idx="30207">
                  <c:v>3.86</c:v>
                </c:pt>
                <c:pt idx="30208">
                  <c:v>3.62</c:v>
                </c:pt>
                <c:pt idx="30209">
                  <c:v>3.18</c:v>
                </c:pt>
                <c:pt idx="30210">
                  <c:v>2.5</c:v>
                </c:pt>
                <c:pt idx="30211">
                  <c:v>1.86</c:v>
                </c:pt>
                <c:pt idx="30212">
                  <c:v>1.1399999999999999</c:v>
                </c:pt>
                <c:pt idx="30213">
                  <c:v>0.46</c:v>
                </c:pt>
                <c:pt idx="30214">
                  <c:v>-0.18</c:v>
                </c:pt>
                <c:pt idx="30215">
                  <c:v>-0.74</c:v>
                </c:pt>
                <c:pt idx="30216">
                  <c:v>-1.26</c:v>
                </c:pt>
                <c:pt idx="30217">
                  <c:v>-1.58</c:v>
                </c:pt>
                <c:pt idx="30218">
                  <c:v>-1.74</c:v>
                </c:pt>
                <c:pt idx="30219">
                  <c:v>-1.74</c:v>
                </c:pt>
                <c:pt idx="30220">
                  <c:v>-1.62</c:v>
                </c:pt>
                <c:pt idx="30221">
                  <c:v>-1.54</c:v>
                </c:pt>
                <c:pt idx="30222">
                  <c:v>-1.42</c:v>
                </c:pt>
                <c:pt idx="30223">
                  <c:v>-1.34</c:v>
                </c:pt>
                <c:pt idx="30224">
                  <c:v>-1.1399999999999999</c:v>
                </c:pt>
                <c:pt idx="30225">
                  <c:v>-0.98</c:v>
                </c:pt>
                <c:pt idx="30226">
                  <c:v>-0.86</c:v>
                </c:pt>
                <c:pt idx="30227">
                  <c:v>-0.78</c:v>
                </c:pt>
                <c:pt idx="30228">
                  <c:v>-0.66</c:v>
                </c:pt>
                <c:pt idx="30229">
                  <c:v>-0.62</c:v>
                </c:pt>
                <c:pt idx="30230">
                  <c:v>-0.62</c:v>
                </c:pt>
                <c:pt idx="30231">
                  <c:v>-0.54</c:v>
                </c:pt>
                <c:pt idx="30232">
                  <c:v>-0.54</c:v>
                </c:pt>
                <c:pt idx="30233">
                  <c:v>-0.42</c:v>
                </c:pt>
                <c:pt idx="30234">
                  <c:v>-0.42</c:v>
                </c:pt>
                <c:pt idx="30235">
                  <c:v>-0.38</c:v>
                </c:pt>
                <c:pt idx="30236">
                  <c:v>-0.3</c:v>
                </c:pt>
                <c:pt idx="30237">
                  <c:v>-0.22</c:v>
                </c:pt>
                <c:pt idx="30238">
                  <c:v>-0.18</c:v>
                </c:pt>
                <c:pt idx="30239">
                  <c:v>-0.1</c:v>
                </c:pt>
                <c:pt idx="30240">
                  <c:v>-0.14000000000000001</c:v>
                </c:pt>
                <c:pt idx="30241">
                  <c:v>-0.06</c:v>
                </c:pt>
                <c:pt idx="30242">
                  <c:v>0.02</c:v>
                </c:pt>
                <c:pt idx="30243">
                  <c:v>0.14000000000000001</c:v>
                </c:pt>
                <c:pt idx="30244">
                  <c:v>0.26</c:v>
                </c:pt>
                <c:pt idx="30245">
                  <c:v>0.3</c:v>
                </c:pt>
                <c:pt idx="30246">
                  <c:v>0.38</c:v>
                </c:pt>
                <c:pt idx="30247">
                  <c:v>0.34</c:v>
                </c:pt>
                <c:pt idx="30248">
                  <c:v>0.42</c:v>
                </c:pt>
                <c:pt idx="30249">
                  <c:v>0.46</c:v>
                </c:pt>
                <c:pt idx="30250">
                  <c:v>0.5</c:v>
                </c:pt>
                <c:pt idx="30251">
                  <c:v>0.46</c:v>
                </c:pt>
                <c:pt idx="30252">
                  <c:v>0.42</c:v>
                </c:pt>
                <c:pt idx="30253">
                  <c:v>0.34</c:v>
                </c:pt>
                <c:pt idx="30254">
                  <c:v>0.1</c:v>
                </c:pt>
                <c:pt idx="30255">
                  <c:v>-0.14000000000000001</c:v>
                </c:pt>
                <c:pt idx="30256">
                  <c:v>-0.34</c:v>
                </c:pt>
                <c:pt idx="30257">
                  <c:v>-0.57999999999999996</c:v>
                </c:pt>
                <c:pt idx="30258">
                  <c:v>-0.86</c:v>
                </c:pt>
                <c:pt idx="30259">
                  <c:v>-1.1399999999999999</c:v>
                </c:pt>
                <c:pt idx="30260">
                  <c:v>-1.38</c:v>
                </c:pt>
                <c:pt idx="30261">
                  <c:v>-1.58</c:v>
                </c:pt>
                <c:pt idx="30262">
                  <c:v>-1.66</c:v>
                </c:pt>
                <c:pt idx="30263">
                  <c:v>-1.7</c:v>
                </c:pt>
                <c:pt idx="30264">
                  <c:v>-1.58</c:v>
                </c:pt>
                <c:pt idx="30265">
                  <c:v>-1.5</c:v>
                </c:pt>
                <c:pt idx="30266">
                  <c:v>-1.38</c:v>
                </c:pt>
                <c:pt idx="30267">
                  <c:v>-1.22</c:v>
                </c:pt>
                <c:pt idx="30268">
                  <c:v>-0.98</c:v>
                </c:pt>
                <c:pt idx="30269">
                  <c:v>-0.7</c:v>
                </c:pt>
                <c:pt idx="30270">
                  <c:v>-0.62</c:v>
                </c:pt>
                <c:pt idx="30271">
                  <c:v>-0.42</c:v>
                </c:pt>
                <c:pt idx="30272">
                  <c:v>-0.3</c:v>
                </c:pt>
                <c:pt idx="30273">
                  <c:v>-0.14000000000000001</c:v>
                </c:pt>
                <c:pt idx="30274">
                  <c:v>-0.1</c:v>
                </c:pt>
                <c:pt idx="30275">
                  <c:v>-0.02</c:v>
                </c:pt>
                <c:pt idx="30276">
                  <c:v>-0.02</c:v>
                </c:pt>
                <c:pt idx="30277">
                  <c:v>0.02</c:v>
                </c:pt>
                <c:pt idx="30278">
                  <c:v>0.06</c:v>
                </c:pt>
                <c:pt idx="30279">
                  <c:v>0.02</c:v>
                </c:pt>
                <c:pt idx="30280">
                  <c:v>0.14000000000000001</c:v>
                </c:pt>
                <c:pt idx="30281">
                  <c:v>0.1</c:v>
                </c:pt>
                <c:pt idx="30282">
                  <c:v>0.18</c:v>
                </c:pt>
                <c:pt idx="30283">
                  <c:v>0.22</c:v>
                </c:pt>
                <c:pt idx="30284">
                  <c:v>0.22</c:v>
                </c:pt>
                <c:pt idx="30285">
                  <c:v>0.26</c:v>
                </c:pt>
                <c:pt idx="30286">
                  <c:v>0.26</c:v>
                </c:pt>
                <c:pt idx="30287">
                  <c:v>0.26</c:v>
                </c:pt>
                <c:pt idx="30288">
                  <c:v>0.26</c:v>
                </c:pt>
                <c:pt idx="30289">
                  <c:v>0.26</c:v>
                </c:pt>
                <c:pt idx="30290">
                  <c:v>0.22</c:v>
                </c:pt>
                <c:pt idx="30291">
                  <c:v>0.18</c:v>
                </c:pt>
                <c:pt idx="30292">
                  <c:v>0.22</c:v>
                </c:pt>
                <c:pt idx="30293">
                  <c:v>0.3</c:v>
                </c:pt>
                <c:pt idx="30294">
                  <c:v>0.26</c:v>
                </c:pt>
                <c:pt idx="30295">
                  <c:v>0.42</c:v>
                </c:pt>
                <c:pt idx="30296">
                  <c:v>0.42</c:v>
                </c:pt>
                <c:pt idx="30297">
                  <c:v>0.5</c:v>
                </c:pt>
                <c:pt idx="30298">
                  <c:v>0.54</c:v>
                </c:pt>
                <c:pt idx="30299">
                  <c:v>0.78</c:v>
                </c:pt>
                <c:pt idx="30300">
                  <c:v>1.18</c:v>
                </c:pt>
                <c:pt idx="30301">
                  <c:v>1.66</c:v>
                </c:pt>
                <c:pt idx="30302">
                  <c:v>2.06</c:v>
                </c:pt>
                <c:pt idx="30303">
                  <c:v>2.42</c:v>
                </c:pt>
                <c:pt idx="30304">
                  <c:v>2.5</c:v>
                </c:pt>
                <c:pt idx="30305">
                  <c:v>2.5</c:v>
                </c:pt>
                <c:pt idx="30306">
                  <c:v>2.42</c:v>
                </c:pt>
                <c:pt idx="30307">
                  <c:v>2.5</c:v>
                </c:pt>
                <c:pt idx="30308">
                  <c:v>2.54</c:v>
                </c:pt>
                <c:pt idx="30309">
                  <c:v>2.62</c:v>
                </c:pt>
                <c:pt idx="30310">
                  <c:v>2.54</c:v>
                </c:pt>
                <c:pt idx="30311">
                  <c:v>2.38</c:v>
                </c:pt>
                <c:pt idx="30312">
                  <c:v>2.02</c:v>
                </c:pt>
                <c:pt idx="30313">
                  <c:v>1.74</c:v>
                </c:pt>
                <c:pt idx="30314">
                  <c:v>1.42</c:v>
                </c:pt>
                <c:pt idx="30315">
                  <c:v>1.1000000000000001</c:v>
                </c:pt>
                <c:pt idx="30316">
                  <c:v>0.74</c:v>
                </c:pt>
                <c:pt idx="30317">
                  <c:v>0.42</c:v>
                </c:pt>
                <c:pt idx="30318">
                  <c:v>0.06</c:v>
                </c:pt>
                <c:pt idx="30319">
                  <c:v>-0.26</c:v>
                </c:pt>
                <c:pt idx="30320">
                  <c:v>-0.57999999999999996</c:v>
                </c:pt>
                <c:pt idx="30321">
                  <c:v>-0.9</c:v>
                </c:pt>
                <c:pt idx="30322">
                  <c:v>-1.22</c:v>
                </c:pt>
                <c:pt idx="30323">
                  <c:v>-1.42</c:v>
                </c:pt>
                <c:pt idx="30324">
                  <c:v>-1.58</c:v>
                </c:pt>
                <c:pt idx="30325">
                  <c:v>-1.62</c:v>
                </c:pt>
                <c:pt idx="30326">
                  <c:v>-1.54</c:v>
                </c:pt>
                <c:pt idx="30327">
                  <c:v>-1.42</c:v>
                </c:pt>
                <c:pt idx="30328">
                  <c:v>-1.1399999999999999</c:v>
                </c:pt>
                <c:pt idx="30329">
                  <c:v>-0.98</c:v>
                </c:pt>
                <c:pt idx="30330">
                  <c:v>-0.82</c:v>
                </c:pt>
                <c:pt idx="30331">
                  <c:v>-0.7</c:v>
                </c:pt>
                <c:pt idx="30332">
                  <c:v>-0.7</c:v>
                </c:pt>
                <c:pt idx="30333">
                  <c:v>-0.7</c:v>
                </c:pt>
                <c:pt idx="30334">
                  <c:v>-0.66</c:v>
                </c:pt>
                <c:pt idx="30335">
                  <c:v>-0.74</c:v>
                </c:pt>
                <c:pt idx="30336">
                  <c:v>-0.7</c:v>
                </c:pt>
                <c:pt idx="30337">
                  <c:v>-0.74</c:v>
                </c:pt>
                <c:pt idx="30338">
                  <c:v>-0.78</c:v>
                </c:pt>
                <c:pt idx="30339">
                  <c:v>-0.7</c:v>
                </c:pt>
                <c:pt idx="30340">
                  <c:v>-0.66</c:v>
                </c:pt>
                <c:pt idx="30341">
                  <c:v>-0.57999999999999996</c:v>
                </c:pt>
                <c:pt idx="30342">
                  <c:v>-0.46</c:v>
                </c:pt>
                <c:pt idx="30343">
                  <c:v>-0.38</c:v>
                </c:pt>
                <c:pt idx="30344">
                  <c:v>-0.26</c:v>
                </c:pt>
                <c:pt idx="30345">
                  <c:v>-0.06</c:v>
                </c:pt>
                <c:pt idx="30346">
                  <c:v>-0.02</c:v>
                </c:pt>
                <c:pt idx="30347">
                  <c:v>0.02</c:v>
                </c:pt>
                <c:pt idx="30348">
                  <c:v>-0.1</c:v>
                </c:pt>
                <c:pt idx="30349">
                  <c:v>-0.14000000000000001</c:v>
                </c:pt>
                <c:pt idx="30350">
                  <c:v>-0.18</c:v>
                </c:pt>
                <c:pt idx="30351">
                  <c:v>-0.06</c:v>
                </c:pt>
                <c:pt idx="30352">
                  <c:v>-0.06</c:v>
                </c:pt>
                <c:pt idx="30353">
                  <c:v>-0.02</c:v>
                </c:pt>
                <c:pt idx="30354">
                  <c:v>-0.06</c:v>
                </c:pt>
                <c:pt idx="30355">
                  <c:v>-0.18</c:v>
                </c:pt>
                <c:pt idx="30356">
                  <c:v>-0.3</c:v>
                </c:pt>
                <c:pt idx="30357">
                  <c:v>-0.38</c:v>
                </c:pt>
                <c:pt idx="30358">
                  <c:v>-0.57999999999999996</c:v>
                </c:pt>
                <c:pt idx="30359">
                  <c:v>-0.7</c:v>
                </c:pt>
                <c:pt idx="30360">
                  <c:v>-0.74</c:v>
                </c:pt>
                <c:pt idx="30361">
                  <c:v>-0.82</c:v>
                </c:pt>
                <c:pt idx="30362">
                  <c:v>-0.9</c:v>
                </c:pt>
                <c:pt idx="30363">
                  <c:v>-0.98</c:v>
                </c:pt>
                <c:pt idx="30364">
                  <c:v>-1.1000000000000001</c:v>
                </c:pt>
                <c:pt idx="30365">
                  <c:v>-1.1000000000000001</c:v>
                </c:pt>
                <c:pt idx="30366">
                  <c:v>-1.18</c:v>
                </c:pt>
                <c:pt idx="30367">
                  <c:v>-1.18</c:v>
                </c:pt>
                <c:pt idx="30368">
                  <c:v>-1.1399999999999999</c:v>
                </c:pt>
                <c:pt idx="30369">
                  <c:v>-1.1000000000000001</c:v>
                </c:pt>
                <c:pt idx="30370">
                  <c:v>-1.02</c:v>
                </c:pt>
                <c:pt idx="30371">
                  <c:v>-0.9</c:v>
                </c:pt>
                <c:pt idx="30372">
                  <c:v>-0.86</c:v>
                </c:pt>
                <c:pt idx="30373">
                  <c:v>-0.78</c:v>
                </c:pt>
                <c:pt idx="30374">
                  <c:v>-0.66</c:v>
                </c:pt>
                <c:pt idx="30375">
                  <c:v>-0.54</c:v>
                </c:pt>
                <c:pt idx="30376">
                  <c:v>-0.46</c:v>
                </c:pt>
                <c:pt idx="30377">
                  <c:v>-0.34</c:v>
                </c:pt>
                <c:pt idx="30378">
                  <c:v>-0.22</c:v>
                </c:pt>
                <c:pt idx="30379">
                  <c:v>-0.02</c:v>
                </c:pt>
                <c:pt idx="30380">
                  <c:v>0.02</c:v>
                </c:pt>
                <c:pt idx="30381">
                  <c:v>0.1</c:v>
                </c:pt>
                <c:pt idx="30382">
                  <c:v>0.06</c:v>
                </c:pt>
                <c:pt idx="30383">
                  <c:v>0.14000000000000001</c:v>
                </c:pt>
                <c:pt idx="30384">
                  <c:v>0.14000000000000001</c:v>
                </c:pt>
                <c:pt idx="30385">
                  <c:v>0.46</c:v>
                </c:pt>
                <c:pt idx="30386">
                  <c:v>0.9</c:v>
                </c:pt>
                <c:pt idx="30387">
                  <c:v>1.5</c:v>
                </c:pt>
                <c:pt idx="30388">
                  <c:v>2.1</c:v>
                </c:pt>
                <c:pt idx="30389">
                  <c:v>2.74</c:v>
                </c:pt>
                <c:pt idx="30390">
                  <c:v>3.26</c:v>
                </c:pt>
                <c:pt idx="30391">
                  <c:v>3.62</c:v>
                </c:pt>
                <c:pt idx="30392">
                  <c:v>3.98</c:v>
                </c:pt>
                <c:pt idx="30393">
                  <c:v>4.3</c:v>
                </c:pt>
                <c:pt idx="30394">
                  <c:v>4.38</c:v>
                </c:pt>
                <c:pt idx="30395">
                  <c:v>4.38</c:v>
                </c:pt>
                <c:pt idx="30396">
                  <c:v>4.0599999999999996</c:v>
                </c:pt>
                <c:pt idx="30397">
                  <c:v>3.58</c:v>
                </c:pt>
                <c:pt idx="30398">
                  <c:v>2.66</c:v>
                </c:pt>
                <c:pt idx="30399">
                  <c:v>1.62</c:v>
                </c:pt>
                <c:pt idx="30400">
                  <c:v>0.66</c:v>
                </c:pt>
                <c:pt idx="30401">
                  <c:v>-0.14000000000000001</c:v>
                </c:pt>
                <c:pt idx="30402">
                  <c:v>-0.66</c:v>
                </c:pt>
                <c:pt idx="30403">
                  <c:v>-1.1000000000000001</c:v>
                </c:pt>
                <c:pt idx="30404">
                  <c:v>-1.5</c:v>
                </c:pt>
                <c:pt idx="30405">
                  <c:v>-1.82</c:v>
                </c:pt>
                <c:pt idx="30406">
                  <c:v>-1.98</c:v>
                </c:pt>
                <c:pt idx="30407">
                  <c:v>-2.06</c:v>
                </c:pt>
                <c:pt idx="30408">
                  <c:v>-1.98</c:v>
                </c:pt>
                <c:pt idx="30409">
                  <c:v>-1.78</c:v>
                </c:pt>
                <c:pt idx="30410">
                  <c:v>-1.66</c:v>
                </c:pt>
                <c:pt idx="30411">
                  <c:v>-1.42</c:v>
                </c:pt>
                <c:pt idx="30412">
                  <c:v>-1.38</c:v>
                </c:pt>
                <c:pt idx="30413">
                  <c:v>-1.26</c:v>
                </c:pt>
                <c:pt idx="30414">
                  <c:v>-1.18</c:v>
                </c:pt>
                <c:pt idx="30415">
                  <c:v>-1.06</c:v>
                </c:pt>
                <c:pt idx="30416">
                  <c:v>-1.02</c:v>
                </c:pt>
                <c:pt idx="30417">
                  <c:v>-1.02</c:v>
                </c:pt>
                <c:pt idx="30418">
                  <c:v>-0.9</c:v>
                </c:pt>
                <c:pt idx="30419">
                  <c:v>-0.78</c:v>
                </c:pt>
                <c:pt idx="30420">
                  <c:v>-0.7</c:v>
                </c:pt>
                <c:pt idx="30421">
                  <c:v>-0.54</c:v>
                </c:pt>
                <c:pt idx="30422">
                  <c:v>-0.38</c:v>
                </c:pt>
                <c:pt idx="30423">
                  <c:v>-0.14000000000000001</c:v>
                </c:pt>
                <c:pt idx="30424">
                  <c:v>-0.14000000000000001</c:v>
                </c:pt>
                <c:pt idx="30425">
                  <c:v>-0.06</c:v>
                </c:pt>
                <c:pt idx="30426">
                  <c:v>-0.02</c:v>
                </c:pt>
                <c:pt idx="30427">
                  <c:v>0.02</c:v>
                </c:pt>
                <c:pt idx="30428">
                  <c:v>-0.02</c:v>
                </c:pt>
                <c:pt idx="30429">
                  <c:v>0.1</c:v>
                </c:pt>
                <c:pt idx="30430">
                  <c:v>0.18</c:v>
                </c:pt>
                <c:pt idx="30431">
                  <c:v>0.22</c:v>
                </c:pt>
                <c:pt idx="30432">
                  <c:v>0.3</c:v>
                </c:pt>
                <c:pt idx="30433">
                  <c:v>0.38</c:v>
                </c:pt>
                <c:pt idx="30434">
                  <c:v>0.38</c:v>
                </c:pt>
                <c:pt idx="30435">
                  <c:v>0.46</c:v>
                </c:pt>
                <c:pt idx="30436">
                  <c:v>0.5</c:v>
                </c:pt>
                <c:pt idx="30437">
                  <c:v>0.62</c:v>
                </c:pt>
                <c:pt idx="30438">
                  <c:v>0.66</c:v>
                </c:pt>
                <c:pt idx="30439">
                  <c:v>0.7</c:v>
                </c:pt>
                <c:pt idx="30440">
                  <c:v>0.57999999999999996</c:v>
                </c:pt>
                <c:pt idx="30441">
                  <c:v>0.42</c:v>
                </c:pt>
                <c:pt idx="30442">
                  <c:v>0.06</c:v>
                </c:pt>
                <c:pt idx="30443">
                  <c:v>-0.18</c:v>
                </c:pt>
                <c:pt idx="30444">
                  <c:v>-0.5</c:v>
                </c:pt>
                <c:pt idx="30445">
                  <c:v>-0.74</c:v>
                </c:pt>
                <c:pt idx="30446">
                  <c:v>-0.98</c:v>
                </c:pt>
                <c:pt idx="30447">
                  <c:v>-1.22</c:v>
                </c:pt>
                <c:pt idx="30448">
                  <c:v>-1.42</c:v>
                </c:pt>
                <c:pt idx="30449">
                  <c:v>-1.7</c:v>
                </c:pt>
                <c:pt idx="30450">
                  <c:v>-1.82</c:v>
                </c:pt>
                <c:pt idx="30451">
                  <c:v>-1.86</c:v>
                </c:pt>
                <c:pt idx="30452">
                  <c:v>-1.74</c:v>
                </c:pt>
                <c:pt idx="30453">
                  <c:v>-1.58</c:v>
                </c:pt>
                <c:pt idx="30454">
                  <c:v>-1.3</c:v>
                </c:pt>
                <c:pt idx="30455">
                  <c:v>-1.02</c:v>
                </c:pt>
                <c:pt idx="30456">
                  <c:v>-0.82</c:v>
                </c:pt>
                <c:pt idx="30457">
                  <c:v>-0.62</c:v>
                </c:pt>
                <c:pt idx="30458">
                  <c:v>-0.5</c:v>
                </c:pt>
                <c:pt idx="30459">
                  <c:v>-0.3</c:v>
                </c:pt>
                <c:pt idx="30460">
                  <c:v>-0.22</c:v>
                </c:pt>
                <c:pt idx="30461">
                  <c:v>-0.14000000000000001</c:v>
                </c:pt>
                <c:pt idx="30462">
                  <c:v>-0.1</c:v>
                </c:pt>
                <c:pt idx="30463">
                  <c:v>-0.06</c:v>
                </c:pt>
                <c:pt idx="30464">
                  <c:v>-0.1</c:v>
                </c:pt>
                <c:pt idx="30465">
                  <c:v>-0.02</c:v>
                </c:pt>
                <c:pt idx="30466">
                  <c:v>0.02</c:v>
                </c:pt>
                <c:pt idx="30467">
                  <c:v>0.06</c:v>
                </c:pt>
                <c:pt idx="30468">
                  <c:v>0.1</c:v>
                </c:pt>
                <c:pt idx="30469">
                  <c:v>0.18</c:v>
                </c:pt>
                <c:pt idx="30470">
                  <c:v>0.22</c:v>
                </c:pt>
                <c:pt idx="30471">
                  <c:v>0.38</c:v>
                </c:pt>
                <c:pt idx="30472">
                  <c:v>0.38</c:v>
                </c:pt>
                <c:pt idx="30473">
                  <c:v>0.42</c:v>
                </c:pt>
                <c:pt idx="30474">
                  <c:v>0.38</c:v>
                </c:pt>
                <c:pt idx="30475">
                  <c:v>0.38</c:v>
                </c:pt>
                <c:pt idx="30476">
                  <c:v>0.3</c:v>
                </c:pt>
                <c:pt idx="30477">
                  <c:v>0.3</c:v>
                </c:pt>
                <c:pt idx="30478">
                  <c:v>0.22</c:v>
                </c:pt>
                <c:pt idx="30479">
                  <c:v>0.22</c:v>
                </c:pt>
                <c:pt idx="30480">
                  <c:v>0.22</c:v>
                </c:pt>
                <c:pt idx="30481">
                  <c:v>0.26</c:v>
                </c:pt>
                <c:pt idx="30482">
                  <c:v>0.3</c:v>
                </c:pt>
                <c:pt idx="30483">
                  <c:v>0.3</c:v>
                </c:pt>
                <c:pt idx="30484">
                  <c:v>0.34</c:v>
                </c:pt>
                <c:pt idx="30485">
                  <c:v>0.5</c:v>
                </c:pt>
                <c:pt idx="30486">
                  <c:v>0.82</c:v>
                </c:pt>
                <c:pt idx="30487">
                  <c:v>1.42</c:v>
                </c:pt>
                <c:pt idx="30488">
                  <c:v>2.1</c:v>
                </c:pt>
                <c:pt idx="30489">
                  <c:v>2.7</c:v>
                </c:pt>
                <c:pt idx="30490">
                  <c:v>3.02</c:v>
                </c:pt>
                <c:pt idx="30491">
                  <c:v>3.3</c:v>
                </c:pt>
                <c:pt idx="30492">
                  <c:v>3.54</c:v>
                </c:pt>
                <c:pt idx="30493">
                  <c:v>3.74</c:v>
                </c:pt>
                <c:pt idx="30494">
                  <c:v>3.78</c:v>
                </c:pt>
                <c:pt idx="30495">
                  <c:v>3.78</c:v>
                </c:pt>
                <c:pt idx="30496">
                  <c:v>3.5</c:v>
                </c:pt>
                <c:pt idx="30497">
                  <c:v>3.18</c:v>
                </c:pt>
                <c:pt idx="30498">
                  <c:v>2.5</c:v>
                </c:pt>
                <c:pt idx="30499">
                  <c:v>1.66</c:v>
                </c:pt>
                <c:pt idx="30500">
                  <c:v>0.78</c:v>
                </c:pt>
                <c:pt idx="30501">
                  <c:v>-0.02</c:v>
                </c:pt>
                <c:pt idx="30502">
                  <c:v>-0.57999999999999996</c:v>
                </c:pt>
                <c:pt idx="30503">
                  <c:v>-0.98</c:v>
                </c:pt>
                <c:pt idx="30504">
                  <c:v>-1.26</c:v>
                </c:pt>
                <c:pt idx="30505">
                  <c:v>-1.5</c:v>
                </c:pt>
                <c:pt idx="30506">
                  <c:v>-1.66</c:v>
                </c:pt>
                <c:pt idx="30507">
                  <c:v>-1.66</c:v>
                </c:pt>
                <c:pt idx="30508">
                  <c:v>-1.62</c:v>
                </c:pt>
                <c:pt idx="30509">
                  <c:v>-1.5</c:v>
                </c:pt>
                <c:pt idx="30510">
                  <c:v>-1.38</c:v>
                </c:pt>
                <c:pt idx="30511">
                  <c:v>-1.18</c:v>
                </c:pt>
                <c:pt idx="30512">
                  <c:v>-1.1000000000000001</c:v>
                </c:pt>
                <c:pt idx="30513">
                  <c:v>-0.94</c:v>
                </c:pt>
                <c:pt idx="30514">
                  <c:v>-0.9</c:v>
                </c:pt>
                <c:pt idx="30515">
                  <c:v>-0.86</c:v>
                </c:pt>
                <c:pt idx="30516">
                  <c:v>-0.82</c:v>
                </c:pt>
                <c:pt idx="30517">
                  <c:v>-0.78</c:v>
                </c:pt>
                <c:pt idx="30518">
                  <c:v>-0.78</c:v>
                </c:pt>
                <c:pt idx="30519">
                  <c:v>-0.78</c:v>
                </c:pt>
                <c:pt idx="30520">
                  <c:v>-0.7</c:v>
                </c:pt>
                <c:pt idx="30521">
                  <c:v>-0.62</c:v>
                </c:pt>
                <c:pt idx="30522">
                  <c:v>-0.57999999999999996</c:v>
                </c:pt>
                <c:pt idx="30523">
                  <c:v>-0.5</c:v>
                </c:pt>
                <c:pt idx="30524">
                  <c:v>-0.46</c:v>
                </c:pt>
                <c:pt idx="30525">
                  <c:v>-0.38</c:v>
                </c:pt>
                <c:pt idx="30526">
                  <c:v>-0.42</c:v>
                </c:pt>
                <c:pt idx="30527">
                  <c:v>-0.46</c:v>
                </c:pt>
                <c:pt idx="30528">
                  <c:v>-0.54</c:v>
                </c:pt>
                <c:pt idx="30529">
                  <c:v>-0.42</c:v>
                </c:pt>
                <c:pt idx="30530">
                  <c:v>-0.3</c:v>
                </c:pt>
                <c:pt idx="30531">
                  <c:v>-0.14000000000000001</c:v>
                </c:pt>
                <c:pt idx="30532">
                  <c:v>-0.06</c:v>
                </c:pt>
                <c:pt idx="30533">
                  <c:v>-0.02</c:v>
                </c:pt>
                <c:pt idx="30534">
                  <c:v>-0.06</c:v>
                </c:pt>
                <c:pt idx="30535">
                  <c:v>0.02</c:v>
                </c:pt>
                <c:pt idx="30536">
                  <c:v>0.14000000000000001</c:v>
                </c:pt>
                <c:pt idx="30537">
                  <c:v>0.22</c:v>
                </c:pt>
                <c:pt idx="30538">
                  <c:v>0.22</c:v>
                </c:pt>
                <c:pt idx="30539">
                  <c:v>0.3</c:v>
                </c:pt>
                <c:pt idx="30540">
                  <c:v>0.22</c:v>
                </c:pt>
                <c:pt idx="30541">
                  <c:v>0.06</c:v>
                </c:pt>
                <c:pt idx="30542">
                  <c:v>-0.14000000000000001</c:v>
                </c:pt>
                <c:pt idx="30543">
                  <c:v>-0.5</c:v>
                </c:pt>
                <c:pt idx="30544">
                  <c:v>-0.74</c:v>
                </c:pt>
                <c:pt idx="30545">
                  <c:v>-0.94</c:v>
                </c:pt>
                <c:pt idx="30546">
                  <c:v>-1.1000000000000001</c:v>
                </c:pt>
                <c:pt idx="30547">
                  <c:v>-1.26</c:v>
                </c:pt>
                <c:pt idx="30548">
                  <c:v>-1.42</c:v>
                </c:pt>
                <c:pt idx="30549">
                  <c:v>-1.5</c:v>
                </c:pt>
                <c:pt idx="30550">
                  <c:v>-1.58</c:v>
                </c:pt>
                <c:pt idx="30551">
                  <c:v>-1.58</c:v>
                </c:pt>
                <c:pt idx="30552">
                  <c:v>-1.54</c:v>
                </c:pt>
                <c:pt idx="30553">
                  <c:v>-1.42</c:v>
                </c:pt>
                <c:pt idx="30554">
                  <c:v>-1.22</c:v>
                </c:pt>
                <c:pt idx="30555">
                  <c:v>-0.98</c:v>
                </c:pt>
                <c:pt idx="30556">
                  <c:v>-0.7</c:v>
                </c:pt>
                <c:pt idx="30557">
                  <c:v>-0.57999999999999996</c:v>
                </c:pt>
                <c:pt idx="30558">
                  <c:v>-0.42</c:v>
                </c:pt>
                <c:pt idx="30559">
                  <c:v>-0.26</c:v>
                </c:pt>
                <c:pt idx="30560">
                  <c:v>-0.14000000000000001</c:v>
                </c:pt>
                <c:pt idx="30561">
                  <c:v>-0.1</c:v>
                </c:pt>
                <c:pt idx="30562">
                  <c:v>-0.1</c:v>
                </c:pt>
                <c:pt idx="30563">
                  <c:v>-0.06</c:v>
                </c:pt>
                <c:pt idx="30564">
                  <c:v>-0.1</c:v>
                </c:pt>
                <c:pt idx="30565">
                  <c:v>-0.06</c:v>
                </c:pt>
                <c:pt idx="30566">
                  <c:v>-0.06</c:v>
                </c:pt>
                <c:pt idx="30567">
                  <c:v>0.02</c:v>
                </c:pt>
                <c:pt idx="30568">
                  <c:v>-0.02</c:v>
                </c:pt>
                <c:pt idx="30569">
                  <c:v>0.02</c:v>
                </c:pt>
                <c:pt idx="30570">
                  <c:v>0.06</c:v>
                </c:pt>
                <c:pt idx="30571">
                  <c:v>0.14000000000000001</c:v>
                </c:pt>
                <c:pt idx="30572">
                  <c:v>0.18</c:v>
                </c:pt>
                <c:pt idx="30573">
                  <c:v>0.26</c:v>
                </c:pt>
                <c:pt idx="30574">
                  <c:v>0.3</c:v>
                </c:pt>
                <c:pt idx="30575">
                  <c:v>0.34</c:v>
                </c:pt>
                <c:pt idx="30576">
                  <c:v>0.57999999999999996</c:v>
                </c:pt>
                <c:pt idx="30577">
                  <c:v>1.02</c:v>
                </c:pt>
                <c:pt idx="30578">
                  <c:v>1.5</c:v>
                </c:pt>
                <c:pt idx="30579">
                  <c:v>2.1</c:v>
                </c:pt>
                <c:pt idx="30580">
                  <c:v>2.58</c:v>
                </c:pt>
                <c:pt idx="30581">
                  <c:v>3.02</c:v>
                </c:pt>
                <c:pt idx="30582">
                  <c:v>3.38</c:v>
                </c:pt>
                <c:pt idx="30583">
                  <c:v>3.74</c:v>
                </c:pt>
                <c:pt idx="30584">
                  <c:v>3.98</c:v>
                </c:pt>
                <c:pt idx="30585">
                  <c:v>4.0999999999999996</c:v>
                </c:pt>
                <c:pt idx="30586">
                  <c:v>4.1399999999999997</c:v>
                </c:pt>
                <c:pt idx="30587">
                  <c:v>3.9</c:v>
                </c:pt>
                <c:pt idx="30588">
                  <c:v>3.46</c:v>
                </c:pt>
                <c:pt idx="30589">
                  <c:v>2.82</c:v>
                </c:pt>
                <c:pt idx="30590">
                  <c:v>2.1800000000000002</c:v>
                </c:pt>
                <c:pt idx="30591">
                  <c:v>1.58</c:v>
                </c:pt>
                <c:pt idx="30592">
                  <c:v>0.94</c:v>
                </c:pt>
                <c:pt idx="30593">
                  <c:v>0.22</c:v>
                </c:pt>
                <c:pt idx="30594">
                  <c:v>-0.5</c:v>
                </c:pt>
                <c:pt idx="30595">
                  <c:v>-1.1399999999999999</c:v>
                </c:pt>
                <c:pt idx="30596">
                  <c:v>-1.58</c:v>
                </c:pt>
                <c:pt idx="30597">
                  <c:v>-1.74</c:v>
                </c:pt>
                <c:pt idx="30598">
                  <c:v>-1.9</c:v>
                </c:pt>
                <c:pt idx="30599">
                  <c:v>-1.9</c:v>
                </c:pt>
                <c:pt idx="30600">
                  <c:v>-1.82</c:v>
                </c:pt>
                <c:pt idx="30601">
                  <c:v>-1.86</c:v>
                </c:pt>
                <c:pt idx="30602">
                  <c:v>-1.82</c:v>
                </c:pt>
                <c:pt idx="30603">
                  <c:v>-1.66</c:v>
                </c:pt>
                <c:pt idx="30604">
                  <c:v>-1.38</c:v>
                </c:pt>
                <c:pt idx="30605">
                  <c:v>-1.1000000000000001</c:v>
                </c:pt>
                <c:pt idx="30606">
                  <c:v>-0.86</c:v>
                </c:pt>
                <c:pt idx="30607">
                  <c:v>-0.74</c:v>
                </c:pt>
                <c:pt idx="30608">
                  <c:v>-0.7</c:v>
                </c:pt>
                <c:pt idx="30609">
                  <c:v>-0.62</c:v>
                </c:pt>
                <c:pt idx="30610">
                  <c:v>-0.57999999999999996</c:v>
                </c:pt>
                <c:pt idx="30611">
                  <c:v>-0.5</c:v>
                </c:pt>
                <c:pt idx="30612">
                  <c:v>-0.5</c:v>
                </c:pt>
                <c:pt idx="30613">
                  <c:v>-0.5</c:v>
                </c:pt>
                <c:pt idx="30614">
                  <c:v>-0.54</c:v>
                </c:pt>
                <c:pt idx="30615">
                  <c:v>-0.5</c:v>
                </c:pt>
                <c:pt idx="30616">
                  <c:v>-0.5</c:v>
                </c:pt>
                <c:pt idx="30617">
                  <c:v>-0.38</c:v>
                </c:pt>
                <c:pt idx="30618">
                  <c:v>-0.3</c:v>
                </c:pt>
                <c:pt idx="30619">
                  <c:v>-0.22</c:v>
                </c:pt>
                <c:pt idx="30620">
                  <c:v>-0.14000000000000001</c:v>
                </c:pt>
                <c:pt idx="30621">
                  <c:v>-0.06</c:v>
                </c:pt>
                <c:pt idx="30622">
                  <c:v>0.06</c:v>
                </c:pt>
                <c:pt idx="30623">
                  <c:v>0.14000000000000001</c:v>
                </c:pt>
                <c:pt idx="30624">
                  <c:v>0.22</c:v>
                </c:pt>
                <c:pt idx="30625">
                  <c:v>0.26</c:v>
                </c:pt>
                <c:pt idx="30626">
                  <c:v>0.26</c:v>
                </c:pt>
                <c:pt idx="30627">
                  <c:v>0.3</c:v>
                </c:pt>
                <c:pt idx="30628">
                  <c:v>0.34</c:v>
                </c:pt>
                <c:pt idx="30629">
                  <c:v>0.46</c:v>
                </c:pt>
                <c:pt idx="30630">
                  <c:v>0.42</c:v>
                </c:pt>
                <c:pt idx="30631">
                  <c:v>0.38</c:v>
                </c:pt>
                <c:pt idx="30632">
                  <c:v>0.22</c:v>
                </c:pt>
                <c:pt idx="30633">
                  <c:v>0.02</c:v>
                </c:pt>
                <c:pt idx="30634">
                  <c:v>-0.18</c:v>
                </c:pt>
                <c:pt idx="30635">
                  <c:v>-0.42</c:v>
                </c:pt>
                <c:pt idx="30636">
                  <c:v>-0.66</c:v>
                </c:pt>
                <c:pt idx="30637">
                  <c:v>-1.02</c:v>
                </c:pt>
                <c:pt idx="30638">
                  <c:v>-1.22</c:v>
                </c:pt>
                <c:pt idx="30639">
                  <c:v>-1.5</c:v>
                </c:pt>
                <c:pt idx="30640">
                  <c:v>-1.62</c:v>
                </c:pt>
                <c:pt idx="30641">
                  <c:v>-1.7</c:v>
                </c:pt>
                <c:pt idx="30642">
                  <c:v>-1.7</c:v>
                </c:pt>
                <c:pt idx="30643">
                  <c:v>-1.66</c:v>
                </c:pt>
                <c:pt idx="30644">
                  <c:v>-1.62</c:v>
                </c:pt>
                <c:pt idx="30645">
                  <c:v>-1.5</c:v>
                </c:pt>
                <c:pt idx="30646">
                  <c:v>-1.34</c:v>
                </c:pt>
                <c:pt idx="30647">
                  <c:v>-1.1000000000000001</c:v>
                </c:pt>
                <c:pt idx="30648">
                  <c:v>-0.9</c:v>
                </c:pt>
                <c:pt idx="30649">
                  <c:v>-0.66</c:v>
                </c:pt>
                <c:pt idx="30650">
                  <c:v>-0.5</c:v>
                </c:pt>
                <c:pt idx="30651">
                  <c:v>-0.42</c:v>
                </c:pt>
                <c:pt idx="30652">
                  <c:v>-0.26</c:v>
                </c:pt>
                <c:pt idx="30653">
                  <c:v>-0.18</c:v>
                </c:pt>
                <c:pt idx="30654">
                  <c:v>-0.14000000000000001</c:v>
                </c:pt>
                <c:pt idx="30655">
                  <c:v>-0.02</c:v>
                </c:pt>
                <c:pt idx="30656">
                  <c:v>-0.02</c:v>
                </c:pt>
                <c:pt idx="30657">
                  <c:v>0.02</c:v>
                </c:pt>
                <c:pt idx="30658">
                  <c:v>0.02</c:v>
                </c:pt>
                <c:pt idx="30659">
                  <c:v>0.06</c:v>
                </c:pt>
                <c:pt idx="30660">
                  <c:v>0.02</c:v>
                </c:pt>
                <c:pt idx="30661">
                  <c:v>0.1</c:v>
                </c:pt>
                <c:pt idx="30662">
                  <c:v>0.06</c:v>
                </c:pt>
                <c:pt idx="30663">
                  <c:v>0.18</c:v>
                </c:pt>
                <c:pt idx="30664">
                  <c:v>0.14000000000000001</c:v>
                </c:pt>
                <c:pt idx="30665">
                  <c:v>0.18</c:v>
                </c:pt>
                <c:pt idx="30666">
                  <c:v>0.18</c:v>
                </c:pt>
                <c:pt idx="30667">
                  <c:v>0.22</c:v>
                </c:pt>
                <c:pt idx="30668">
                  <c:v>0.26</c:v>
                </c:pt>
                <c:pt idx="30669">
                  <c:v>0.34</c:v>
                </c:pt>
                <c:pt idx="30670">
                  <c:v>0.38</c:v>
                </c:pt>
                <c:pt idx="30671">
                  <c:v>0.46</c:v>
                </c:pt>
                <c:pt idx="30672">
                  <c:v>0.5</c:v>
                </c:pt>
                <c:pt idx="30673">
                  <c:v>0.82</c:v>
                </c:pt>
                <c:pt idx="30674">
                  <c:v>1.3</c:v>
                </c:pt>
                <c:pt idx="30675">
                  <c:v>1.94</c:v>
                </c:pt>
                <c:pt idx="30676">
                  <c:v>2.42</c:v>
                </c:pt>
                <c:pt idx="30677">
                  <c:v>2.62</c:v>
                </c:pt>
                <c:pt idx="30678">
                  <c:v>2.74</c:v>
                </c:pt>
                <c:pt idx="30679">
                  <c:v>2.94</c:v>
                </c:pt>
                <c:pt idx="30680">
                  <c:v>3.1</c:v>
                </c:pt>
                <c:pt idx="30681">
                  <c:v>3.34</c:v>
                </c:pt>
                <c:pt idx="30682">
                  <c:v>3.5</c:v>
                </c:pt>
                <c:pt idx="30683">
                  <c:v>3.5</c:v>
                </c:pt>
                <c:pt idx="30684">
                  <c:v>3.14</c:v>
                </c:pt>
                <c:pt idx="30685">
                  <c:v>2.54</c:v>
                </c:pt>
                <c:pt idx="30686">
                  <c:v>1.86</c:v>
                </c:pt>
                <c:pt idx="30687">
                  <c:v>1.18</c:v>
                </c:pt>
                <c:pt idx="30688">
                  <c:v>0.7</c:v>
                </c:pt>
                <c:pt idx="30689">
                  <c:v>0.38</c:v>
                </c:pt>
                <c:pt idx="30690">
                  <c:v>0.06</c:v>
                </c:pt>
                <c:pt idx="30691">
                  <c:v>-0.3</c:v>
                </c:pt>
                <c:pt idx="30692">
                  <c:v>-0.66</c:v>
                </c:pt>
                <c:pt idx="30693">
                  <c:v>-0.9</c:v>
                </c:pt>
                <c:pt idx="30694">
                  <c:v>-1.06</c:v>
                </c:pt>
                <c:pt idx="30695">
                  <c:v>-1.1000000000000001</c:v>
                </c:pt>
                <c:pt idx="30696">
                  <c:v>-1.1000000000000001</c:v>
                </c:pt>
                <c:pt idx="30697">
                  <c:v>-1.1000000000000001</c:v>
                </c:pt>
                <c:pt idx="30698">
                  <c:v>-1.1399999999999999</c:v>
                </c:pt>
                <c:pt idx="30699">
                  <c:v>-1.1399999999999999</c:v>
                </c:pt>
                <c:pt idx="30700">
                  <c:v>-1.06</c:v>
                </c:pt>
                <c:pt idx="30701">
                  <c:v>-1.02</c:v>
                </c:pt>
                <c:pt idx="30702">
                  <c:v>-0.94</c:v>
                </c:pt>
                <c:pt idx="30703">
                  <c:v>-0.9</c:v>
                </c:pt>
                <c:pt idx="30704">
                  <c:v>-0.9</c:v>
                </c:pt>
                <c:pt idx="30705">
                  <c:v>-0.86</c:v>
                </c:pt>
                <c:pt idx="30706">
                  <c:v>-0.74</c:v>
                </c:pt>
                <c:pt idx="30707">
                  <c:v>-0.66</c:v>
                </c:pt>
                <c:pt idx="30708">
                  <c:v>-0.57999999999999996</c:v>
                </c:pt>
                <c:pt idx="30709">
                  <c:v>-0.54</c:v>
                </c:pt>
                <c:pt idx="30710">
                  <c:v>-0.46</c:v>
                </c:pt>
                <c:pt idx="30711">
                  <c:v>-0.46</c:v>
                </c:pt>
                <c:pt idx="30712">
                  <c:v>-0.46</c:v>
                </c:pt>
                <c:pt idx="30713">
                  <c:v>-0.42</c:v>
                </c:pt>
                <c:pt idx="30714">
                  <c:v>-0.38</c:v>
                </c:pt>
                <c:pt idx="30715">
                  <c:v>-0.38</c:v>
                </c:pt>
                <c:pt idx="30716">
                  <c:v>-0.3</c:v>
                </c:pt>
                <c:pt idx="30717">
                  <c:v>-0.22</c:v>
                </c:pt>
                <c:pt idx="30718">
                  <c:v>-0.18</c:v>
                </c:pt>
                <c:pt idx="30719">
                  <c:v>-0.06</c:v>
                </c:pt>
                <c:pt idx="30720">
                  <c:v>0.02</c:v>
                </c:pt>
                <c:pt idx="30721">
                  <c:v>0.06</c:v>
                </c:pt>
                <c:pt idx="30722">
                  <c:v>0.06</c:v>
                </c:pt>
                <c:pt idx="30723">
                  <c:v>0.1</c:v>
                </c:pt>
                <c:pt idx="30724">
                  <c:v>0.14000000000000001</c:v>
                </c:pt>
                <c:pt idx="30725">
                  <c:v>0.22</c:v>
                </c:pt>
                <c:pt idx="30726">
                  <c:v>0.26</c:v>
                </c:pt>
                <c:pt idx="30727">
                  <c:v>0.3</c:v>
                </c:pt>
                <c:pt idx="30728">
                  <c:v>0.14000000000000001</c:v>
                </c:pt>
                <c:pt idx="30729">
                  <c:v>-0.14000000000000001</c:v>
                </c:pt>
                <c:pt idx="30730">
                  <c:v>-0.42</c:v>
                </c:pt>
                <c:pt idx="30731">
                  <c:v>-0.57999999999999996</c:v>
                </c:pt>
                <c:pt idx="30732">
                  <c:v>-0.74</c:v>
                </c:pt>
                <c:pt idx="30733">
                  <c:v>-0.82</c:v>
                </c:pt>
                <c:pt idx="30734">
                  <c:v>-0.94</c:v>
                </c:pt>
                <c:pt idx="30735">
                  <c:v>-1.1399999999999999</c:v>
                </c:pt>
                <c:pt idx="30736">
                  <c:v>-1.3</c:v>
                </c:pt>
                <c:pt idx="30737">
                  <c:v>-1.5</c:v>
                </c:pt>
                <c:pt idx="30738">
                  <c:v>-1.58</c:v>
                </c:pt>
                <c:pt idx="30739">
                  <c:v>-1.5</c:v>
                </c:pt>
                <c:pt idx="30740">
                  <c:v>-1.34</c:v>
                </c:pt>
                <c:pt idx="30741">
                  <c:v>-1.22</c:v>
                </c:pt>
                <c:pt idx="30742">
                  <c:v>-1.06</c:v>
                </c:pt>
                <c:pt idx="30743">
                  <c:v>-0.98</c:v>
                </c:pt>
                <c:pt idx="30744">
                  <c:v>-0.9</c:v>
                </c:pt>
                <c:pt idx="30745">
                  <c:v>-0.74</c:v>
                </c:pt>
                <c:pt idx="30746">
                  <c:v>-0.62</c:v>
                </c:pt>
                <c:pt idx="30747">
                  <c:v>-0.46</c:v>
                </c:pt>
                <c:pt idx="30748">
                  <c:v>-0.34</c:v>
                </c:pt>
                <c:pt idx="30749">
                  <c:v>-0.26</c:v>
                </c:pt>
                <c:pt idx="30750">
                  <c:v>-0.26</c:v>
                </c:pt>
                <c:pt idx="30751">
                  <c:v>-0.22</c:v>
                </c:pt>
                <c:pt idx="30752">
                  <c:v>-0.1</c:v>
                </c:pt>
                <c:pt idx="30753">
                  <c:v>-0.06</c:v>
                </c:pt>
                <c:pt idx="30754">
                  <c:v>-0.06</c:v>
                </c:pt>
                <c:pt idx="30755">
                  <c:v>0.02</c:v>
                </c:pt>
                <c:pt idx="30756">
                  <c:v>0.06</c:v>
                </c:pt>
                <c:pt idx="30757">
                  <c:v>0.02</c:v>
                </c:pt>
                <c:pt idx="30758">
                  <c:v>0.1</c:v>
                </c:pt>
                <c:pt idx="30759">
                  <c:v>0.18</c:v>
                </c:pt>
                <c:pt idx="30760">
                  <c:v>0.14000000000000001</c:v>
                </c:pt>
                <c:pt idx="30761">
                  <c:v>0.18</c:v>
                </c:pt>
                <c:pt idx="30762">
                  <c:v>0.14000000000000001</c:v>
                </c:pt>
                <c:pt idx="30763">
                  <c:v>0.18</c:v>
                </c:pt>
                <c:pt idx="30764">
                  <c:v>0.14000000000000001</c:v>
                </c:pt>
                <c:pt idx="30765">
                  <c:v>0.18</c:v>
                </c:pt>
                <c:pt idx="30766">
                  <c:v>0.22</c:v>
                </c:pt>
                <c:pt idx="30767">
                  <c:v>0.3</c:v>
                </c:pt>
                <c:pt idx="30768">
                  <c:v>0.34</c:v>
                </c:pt>
                <c:pt idx="30769">
                  <c:v>0.46</c:v>
                </c:pt>
                <c:pt idx="30770">
                  <c:v>0.7</c:v>
                </c:pt>
                <c:pt idx="30771">
                  <c:v>0.9</c:v>
                </c:pt>
                <c:pt idx="30772">
                  <c:v>1.1000000000000001</c:v>
                </c:pt>
                <c:pt idx="30773">
                  <c:v>1.42</c:v>
                </c:pt>
                <c:pt idx="30774">
                  <c:v>1.82</c:v>
                </c:pt>
                <c:pt idx="30775">
                  <c:v>2.34</c:v>
                </c:pt>
                <c:pt idx="30776">
                  <c:v>2.7</c:v>
                </c:pt>
                <c:pt idx="30777">
                  <c:v>3.1</c:v>
                </c:pt>
                <c:pt idx="30778">
                  <c:v>3.26</c:v>
                </c:pt>
                <c:pt idx="30779">
                  <c:v>3.3</c:v>
                </c:pt>
                <c:pt idx="30780">
                  <c:v>3.26</c:v>
                </c:pt>
                <c:pt idx="30781">
                  <c:v>3.3</c:v>
                </c:pt>
                <c:pt idx="30782">
                  <c:v>3.22</c:v>
                </c:pt>
                <c:pt idx="30783">
                  <c:v>3.02</c:v>
                </c:pt>
                <c:pt idx="30784">
                  <c:v>2.62</c:v>
                </c:pt>
                <c:pt idx="30785">
                  <c:v>2.1800000000000002</c:v>
                </c:pt>
                <c:pt idx="30786">
                  <c:v>1.58</c:v>
                </c:pt>
                <c:pt idx="30787">
                  <c:v>0.9</c:v>
                </c:pt>
                <c:pt idx="30788">
                  <c:v>0.1</c:v>
                </c:pt>
                <c:pt idx="30789">
                  <c:v>-0.5</c:v>
                </c:pt>
                <c:pt idx="30790">
                  <c:v>-0.86</c:v>
                </c:pt>
                <c:pt idx="30791">
                  <c:v>-1.1399999999999999</c:v>
                </c:pt>
                <c:pt idx="30792">
                  <c:v>-1.42</c:v>
                </c:pt>
                <c:pt idx="30793">
                  <c:v>-1.62</c:v>
                </c:pt>
                <c:pt idx="30794">
                  <c:v>-1.7</c:v>
                </c:pt>
                <c:pt idx="30795">
                  <c:v>-1.7</c:v>
                </c:pt>
                <c:pt idx="30796">
                  <c:v>-1.62</c:v>
                </c:pt>
                <c:pt idx="30797">
                  <c:v>-1.5</c:v>
                </c:pt>
                <c:pt idx="30798">
                  <c:v>-1.34</c:v>
                </c:pt>
                <c:pt idx="30799">
                  <c:v>-1.1000000000000001</c:v>
                </c:pt>
                <c:pt idx="30800">
                  <c:v>-0.9</c:v>
                </c:pt>
                <c:pt idx="30801">
                  <c:v>-0.78</c:v>
                </c:pt>
                <c:pt idx="30802">
                  <c:v>-0.78</c:v>
                </c:pt>
                <c:pt idx="30803">
                  <c:v>-0.7</c:v>
                </c:pt>
                <c:pt idx="30804">
                  <c:v>-0.7</c:v>
                </c:pt>
                <c:pt idx="30805">
                  <c:v>-0.7</c:v>
                </c:pt>
                <c:pt idx="30806">
                  <c:v>-0.7</c:v>
                </c:pt>
                <c:pt idx="30807">
                  <c:v>-0.7</c:v>
                </c:pt>
                <c:pt idx="30808">
                  <c:v>-0.7</c:v>
                </c:pt>
                <c:pt idx="30809">
                  <c:v>-0.62</c:v>
                </c:pt>
                <c:pt idx="30810">
                  <c:v>-0.54</c:v>
                </c:pt>
                <c:pt idx="30811">
                  <c:v>-0.46</c:v>
                </c:pt>
                <c:pt idx="30812">
                  <c:v>-0.42</c:v>
                </c:pt>
                <c:pt idx="30813">
                  <c:v>-0.3</c:v>
                </c:pt>
                <c:pt idx="30814">
                  <c:v>-0.3</c:v>
                </c:pt>
                <c:pt idx="30815">
                  <c:v>-0.22</c:v>
                </c:pt>
                <c:pt idx="30816">
                  <c:v>-0.22</c:v>
                </c:pt>
                <c:pt idx="30817">
                  <c:v>-0.14000000000000001</c:v>
                </c:pt>
                <c:pt idx="30818">
                  <c:v>-0.02</c:v>
                </c:pt>
                <c:pt idx="30819">
                  <c:v>0.1</c:v>
                </c:pt>
                <c:pt idx="30820">
                  <c:v>0.1</c:v>
                </c:pt>
                <c:pt idx="30821">
                  <c:v>0.1</c:v>
                </c:pt>
                <c:pt idx="30822">
                  <c:v>0.14000000000000001</c:v>
                </c:pt>
                <c:pt idx="30823">
                  <c:v>0.14000000000000001</c:v>
                </c:pt>
                <c:pt idx="30824">
                  <c:v>0.14000000000000001</c:v>
                </c:pt>
                <c:pt idx="30825">
                  <c:v>0.14000000000000001</c:v>
                </c:pt>
                <c:pt idx="30826">
                  <c:v>0.18</c:v>
                </c:pt>
                <c:pt idx="30827">
                  <c:v>0.1</c:v>
                </c:pt>
                <c:pt idx="30828">
                  <c:v>-0.06</c:v>
                </c:pt>
                <c:pt idx="30829">
                  <c:v>-0.26</c:v>
                </c:pt>
                <c:pt idx="30830">
                  <c:v>-0.5</c:v>
                </c:pt>
                <c:pt idx="30831">
                  <c:v>-0.78</c:v>
                </c:pt>
                <c:pt idx="30832">
                  <c:v>-0.98</c:v>
                </c:pt>
                <c:pt idx="30833">
                  <c:v>-1.1000000000000001</c:v>
                </c:pt>
                <c:pt idx="30834">
                  <c:v>-1.22</c:v>
                </c:pt>
                <c:pt idx="30835">
                  <c:v>-1.3</c:v>
                </c:pt>
                <c:pt idx="30836">
                  <c:v>-1.42</c:v>
                </c:pt>
                <c:pt idx="30837">
                  <c:v>-1.42</c:v>
                </c:pt>
                <c:pt idx="30838">
                  <c:v>-1.38</c:v>
                </c:pt>
                <c:pt idx="30839">
                  <c:v>-1.38</c:v>
                </c:pt>
                <c:pt idx="30840">
                  <c:v>-1.3</c:v>
                </c:pt>
                <c:pt idx="30841">
                  <c:v>-1.1000000000000001</c:v>
                </c:pt>
                <c:pt idx="30842">
                  <c:v>-0.9</c:v>
                </c:pt>
                <c:pt idx="30843">
                  <c:v>-0.66</c:v>
                </c:pt>
                <c:pt idx="30844">
                  <c:v>-0.5</c:v>
                </c:pt>
                <c:pt idx="30845">
                  <c:v>-0.38</c:v>
                </c:pt>
                <c:pt idx="30846">
                  <c:v>-0.22</c:v>
                </c:pt>
                <c:pt idx="30847">
                  <c:v>-0.1</c:v>
                </c:pt>
                <c:pt idx="30848">
                  <c:v>-0.06</c:v>
                </c:pt>
                <c:pt idx="30849">
                  <c:v>0.02</c:v>
                </c:pt>
                <c:pt idx="30850">
                  <c:v>0.02</c:v>
                </c:pt>
                <c:pt idx="30851">
                  <c:v>0.02</c:v>
                </c:pt>
                <c:pt idx="30852">
                  <c:v>0.02</c:v>
                </c:pt>
                <c:pt idx="30853">
                  <c:v>0.1</c:v>
                </c:pt>
                <c:pt idx="30854">
                  <c:v>0.06</c:v>
                </c:pt>
                <c:pt idx="30855">
                  <c:v>0.02</c:v>
                </c:pt>
                <c:pt idx="30856">
                  <c:v>-0.02</c:v>
                </c:pt>
                <c:pt idx="30857">
                  <c:v>0.06</c:v>
                </c:pt>
                <c:pt idx="30858">
                  <c:v>0.1</c:v>
                </c:pt>
                <c:pt idx="30859">
                  <c:v>0.26</c:v>
                </c:pt>
                <c:pt idx="30860">
                  <c:v>0.5</c:v>
                </c:pt>
                <c:pt idx="30861">
                  <c:v>1.02</c:v>
                </c:pt>
                <c:pt idx="30862">
                  <c:v>1.62</c:v>
                </c:pt>
                <c:pt idx="30863">
                  <c:v>2.2599999999999998</c:v>
                </c:pt>
                <c:pt idx="30864">
                  <c:v>2.54</c:v>
                </c:pt>
                <c:pt idx="30865">
                  <c:v>2.82</c:v>
                </c:pt>
                <c:pt idx="30866">
                  <c:v>3.06</c:v>
                </c:pt>
                <c:pt idx="30867">
                  <c:v>3.46</c:v>
                </c:pt>
                <c:pt idx="30868">
                  <c:v>3.74</c:v>
                </c:pt>
                <c:pt idx="30869">
                  <c:v>3.9</c:v>
                </c:pt>
                <c:pt idx="30870">
                  <c:v>3.86</c:v>
                </c:pt>
                <c:pt idx="30871">
                  <c:v>3.58</c:v>
                </c:pt>
                <c:pt idx="30872">
                  <c:v>3.02</c:v>
                </c:pt>
                <c:pt idx="30873">
                  <c:v>2.34</c:v>
                </c:pt>
                <c:pt idx="30874">
                  <c:v>1.74</c:v>
                </c:pt>
                <c:pt idx="30875">
                  <c:v>1.26</c:v>
                </c:pt>
                <c:pt idx="30876">
                  <c:v>0.66</c:v>
                </c:pt>
                <c:pt idx="30877">
                  <c:v>0.1</c:v>
                </c:pt>
                <c:pt idx="30878">
                  <c:v>-0.46</c:v>
                </c:pt>
                <c:pt idx="30879">
                  <c:v>-1.06</c:v>
                </c:pt>
                <c:pt idx="30880">
                  <c:v>-1.54</c:v>
                </c:pt>
                <c:pt idx="30881">
                  <c:v>-1.82</c:v>
                </c:pt>
                <c:pt idx="30882">
                  <c:v>-1.94</c:v>
                </c:pt>
                <c:pt idx="30883">
                  <c:v>-1.98</c:v>
                </c:pt>
                <c:pt idx="30884">
                  <c:v>-1.94</c:v>
                </c:pt>
                <c:pt idx="30885">
                  <c:v>-1.9</c:v>
                </c:pt>
                <c:pt idx="30886">
                  <c:v>-1.7</c:v>
                </c:pt>
                <c:pt idx="30887">
                  <c:v>-1.58</c:v>
                </c:pt>
                <c:pt idx="30888">
                  <c:v>-1.26</c:v>
                </c:pt>
                <c:pt idx="30889">
                  <c:v>-1.06</c:v>
                </c:pt>
                <c:pt idx="30890">
                  <c:v>-0.86</c:v>
                </c:pt>
                <c:pt idx="30891">
                  <c:v>-0.82</c:v>
                </c:pt>
                <c:pt idx="30892">
                  <c:v>-0.74</c:v>
                </c:pt>
                <c:pt idx="30893">
                  <c:v>-0.62</c:v>
                </c:pt>
                <c:pt idx="30894">
                  <c:v>-0.57999999999999996</c:v>
                </c:pt>
                <c:pt idx="30895">
                  <c:v>-0.5</c:v>
                </c:pt>
                <c:pt idx="30896">
                  <c:v>-0.5</c:v>
                </c:pt>
                <c:pt idx="30897">
                  <c:v>-0.54</c:v>
                </c:pt>
                <c:pt idx="30898">
                  <c:v>-0.54</c:v>
                </c:pt>
                <c:pt idx="30899">
                  <c:v>-0.5</c:v>
                </c:pt>
                <c:pt idx="30900">
                  <c:v>-0.5</c:v>
                </c:pt>
                <c:pt idx="30901">
                  <c:v>-0.42</c:v>
                </c:pt>
                <c:pt idx="30902">
                  <c:v>-0.42</c:v>
                </c:pt>
                <c:pt idx="30903">
                  <c:v>-0.38</c:v>
                </c:pt>
                <c:pt idx="30904">
                  <c:v>-0.3</c:v>
                </c:pt>
                <c:pt idx="30905">
                  <c:v>-0.1</c:v>
                </c:pt>
                <c:pt idx="30906">
                  <c:v>-0.02</c:v>
                </c:pt>
                <c:pt idx="30907">
                  <c:v>0.1</c:v>
                </c:pt>
                <c:pt idx="30908">
                  <c:v>0.14000000000000001</c:v>
                </c:pt>
                <c:pt idx="30909">
                  <c:v>0.18</c:v>
                </c:pt>
                <c:pt idx="30910">
                  <c:v>0.22</c:v>
                </c:pt>
                <c:pt idx="30911">
                  <c:v>0.38</c:v>
                </c:pt>
                <c:pt idx="30912">
                  <c:v>0.46</c:v>
                </c:pt>
                <c:pt idx="30913">
                  <c:v>0.54</c:v>
                </c:pt>
                <c:pt idx="30914">
                  <c:v>0.54</c:v>
                </c:pt>
                <c:pt idx="30915">
                  <c:v>0.46</c:v>
                </c:pt>
                <c:pt idx="30916">
                  <c:v>0.26</c:v>
                </c:pt>
                <c:pt idx="30917">
                  <c:v>0.06</c:v>
                </c:pt>
                <c:pt idx="30918">
                  <c:v>-0.18</c:v>
                </c:pt>
                <c:pt idx="30919">
                  <c:v>-0.34</c:v>
                </c:pt>
                <c:pt idx="30920">
                  <c:v>-0.57999999999999996</c:v>
                </c:pt>
                <c:pt idx="30921">
                  <c:v>-0.82</c:v>
                </c:pt>
                <c:pt idx="30922">
                  <c:v>-1.06</c:v>
                </c:pt>
                <c:pt idx="30923">
                  <c:v>-1.3</c:v>
                </c:pt>
                <c:pt idx="30924">
                  <c:v>-1.42</c:v>
                </c:pt>
                <c:pt idx="30925">
                  <c:v>-1.54</c:v>
                </c:pt>
                <c:pt idx="30926">
                  <c:v>-1.54</c:v>
                </c:pt>
                <c:pt idx="30927">
                  <c:v>-1.46</c:v>
                </c:pt>
                <c:pt idx="30928">
                  <c:v>-1.34</c:v>
                </c:pt>
                <c:pt idx="30929">
                  <c:v>-1.22</c:v>
                </c:pt>
                <c:pt idx="30930">
                  <c:v>-1.1000000000000001</c:v>
                </c:pt>
                <c:pt idx="30931">
                  <c:v>-0.98</c:v>
                </c:pt>
                <c:pt idx="30932">
                  <c:v>-0.74</c:v>
                </c:pt>
                <c:pt idx="30933">
                  <c:v>-0.54</c:v>
                </c:pt>
                <c:pt idx="30934">
                  <c:v>-0.34</c:v>
                </c:pt>
                <c:pt idx="30935">
                  <c:v>-0.18</c:v>
                </c:pt>
                <c:pt idx="30936">
                  <c:v>-0.1</c:v>
                </c:pt>
                <c:pt idx="30937">
                  <c:v>-0.02</c:v>
                </c:pt>
                <c:pt idx="30938">
                  <c:v>0.06</c:v>
                </c:pt>
                <c:pt idx="30939">
                  <c:v>0.14000000000000001</c:v>
                </c:pt>
                <c:pt idx="30940">
                  <c:v>0.14000000000000001</c:v>
                </c:pt>
                <c:pt idx="30941">
                  <c:v>0.1</c:v>
                </c:pt>
                <c:pt idx="30942">
                  <c:v>0.14000000000000001</c:v>
                </c:pt>
                <c:pt idx="30943">
                  <c:v>0.06</c:v>
                </c:pt>
                <c:pt idx="30944">
                  <c:v>0.1</c:v>
                </c:pt>
                <c:pt idx="30945">
                  <c:v>0.06</c:v>
                </c:pt>
                <c:pt idx="30946">
                  <c:v>0.1</c:v>
                </c:pt>
                <c:pt idx="30947">
                  <c:v>0.14000000000000001</c:v>
                </c:pt>
                <c:pt idx="30948">
                  <c:v>0.14000000000000001</c:v>
                </c:pt>
                <c:pt idx="30949">
                  <c:v>0.14000000000000001</c:v>
                </c:pt>
                <c:pt idx="30950">
                  <c:v>0.18</c:v>
                </c:pt>
                <c:pt idx="30951">
                  <c:v>0.18</c:v>
                </c:pt>
                <c:pt idx="30952">
                  <c:v>0.22</c:v>
                </c:pt>
                <c:pt idx="30953">
                  <c:v>0.3</c:v>
                </c:pt>
                <c:pt idx="30954">
                  <c:v>0.38</c:v>
                </c:pt>
                <c:pt idx="30955">
                  <c:v>0.46</c:v>
                </c:pt>
                <c:pt idx="30956">
                  <c:v>0.46</c:v>
                </c:pt>
                <c:pt idx="30957">
                  <c:v>0.66</c:v>
                </c:pt>
                <c:pt idx="30958">
                  <c:v>0.78</c:v>
                </c:pt>
                <c:pt idx="30959">
                  <c:v>1.02</c:v>
                </c:pt>
                <c:pt idx="30960">
                  <c:v>1.38</c:v>
                </c:pt>
                <c:pt idx="30961">
                  <c:v>1.86</c:v>
                </c:pt>
                <c:pt idx="30962">
                  <c:v>2.2599999999999998</c:v>
                </c:pt>
                <c:pt idx="30963">
                  <c:v>2.7</c:v>
                </c:pt>
                <c:pt idx="30964">
                  <c:v>3.14</c:v>
                </c:pt>
                <c:pt idx="30965">
                  <c:v>3.54</c:v>
                </c:pt>
                <c:pt idx="30966">
                  <c:v>3.7</c:v>
                </c:pt>
                <c:pt idx="30967">
                  <c:v>3.7</c:v>
                </c:pt>
                <c:pt idx="30968">
                  <c:v>3.58</c:v>
                </c:pt>
                <c:pt idx="30969">
                  <c:v>3.38</c:v>
                </c:pt>
                <c:pt idx="30970">
                  <c:v>3.02</c:v>
                </c:pt>
                <c:pt idx="30971">
                  <c:v>2.5</c:v>
                </c:pt>
                <c:pt idx="30972">
                  <c:v>1.86</c:v>
                </c:pt>
                <c:pt idx="30973">
                  <c:v>1.1399999999999999</c:v>
                </c:pt>
                <c:pt idx="30974">
                  <c:v>0.3</c:v>
                </c:pt>
                <c:pt idx="30975">
                  <c:v>-0.42</c:v>
                </c:pt>
                <c:pt idx="30976">
                  <c:v>-0.9</c:v>
                </c:pt>
                <c:pt idx="30977">
                  <c:v>-1.18</c:v>
                </c:pt>
                <c:pt idx="30978">
                  <c:v>-1.3</c:v>
                </c:pt>
                <c:pt idx="30979">
                  <c:v>-1.38</c:v>
                </c:pt>
                <c:pt idx="30980">
                  <c:v>-1.5</c:v>
                </c:pt>
                <c:pt idx="30981">
                  <c:v>-1.5</c:v>
                </c:pt>
                <c:pt idx="30982">
                  <c:v>-1.5</c:v>
                </c:pt>
                <c:pt idx="30983">
                  <c:v>-1.34</c:v>
                </c:pt>
                <c:pt idx="30984">
                  <c:v>-1.22</c:v>
                </c:pt>
                <c:pt idx="30985">
                  <c:v>-1.06</c:v>
                </c:pt>
                <c:pt idx="30986">
                  <c:v>-1.06</c:v>
                </c:pt>
                <c:pt idx="30987">
                  <c:v>-0.98</c:v>
                </c:pt>
                <c:pt idx="30988">
                  <c:v>-1.02</c:v>
                </c:pt>
                <c:pt idx="30989">
                  <c:v>-1.06</c:v>
                </c:pt>
                <c:pt idx="30990">
                  <c:v>-1.02</c:v>
                </c:pt>
                <c:pt idx="30991">
                  <c:v>-0.94</c:v>
                </c:pt>
                <c:pt idx="30992">
                  <c:v>-0.94</c:v>
                </c:pt>
                <c:pt idx="30993">
                  <c:v>-0.86</c:v>
                </c:pt>
                <c:pt idx="30994">
                  <c:v>-0.82</c:v>
                </c:pt>
                <c:pt idx="30995">
                  <c:v>-0.7</c:v>
                </c:pt>
                <c:pt idx="30996">
                  <c:v>-0.57999999999999996</c:v>
                </c:pt>
                <c:pt idx="30997">
                  <c:v>-0.5</c:v>
                </c:pt>
                <c:pt idx="30998">
                  <c:v>-0.38</c:v>
                </c:pt>
                <c:pt idx="30999">
                  <c:v>-0.3</c:v>
                </c:pt>
                <c:pt idx="31000">
                  <c:v>-0.3</c:v>
                </c:pt>
                <c:pt idx="31001">
                  <c:v>-0.26</c:v>
                </c:pt>
                <c:pt idx="31002">
                  <c:v>-0.26</c:v>
                </c:pt>
                <c:pt idx="31003">
                  <c:v>-0.18</c:v>
                </c:pt>
                <c:pt idx="31004">
                  <c:v>-0.14000000000000001</c:v>
                </c:pt>
                <c:pt idx="31005">
                  <c:v>-0.02</c:v>
                </c:pt>
                <c:pt idx="31006">
                  <c:v>0.06</c:v>
                </c:pt>
                <c:pt idx="31007">
                  <c:v>0.1</c:v>
                </c:pt>
                <c:pt idx="31008">
                  <c:v>0.14000000000000001</c:v>
                </c:pt>
                <c:pt idx="31009">
                  <c:v>0.18</c:v>
                </c:pt>
                <c:pt idx="31010">
                  <c:v>0.26</c:v>
                </c:pt>
                <c:pt idx="31011">
                  <c:v>0.22</c:v>
                </c:pt>
                <c:pt idx="31012">
                  <c:v>0.22</c:v>
                </c:pt>
                <c:pt idx="31013">
                  <c:v>0.14000000000000001</c:v>
                </c:pt>
                <c:pt idx="31014">
                  <c:v>-0.02</c:v>
                </c:pt>
                <c:pt idx="31015">
                  <c:v>-0.1</c:v>
                </c:pt>
                <c:pt idx="31016">
                  <c:v>-0.3</c:v>
                </c:pt>
                <c:pt idx="31017">
                  <c:v>-0.54</c:v>
                </c:pt>
                <c:pt idx="31018">
                  <c:v>-0.74</c:v>
                </c:pt>
                <c:pt idx="31019">
                  <c:v>-1.1000000000000001</c:v>
                </c:pt>
                <c:pt idx="31020">
                  <c:v>-1.22</c:v>
                </c:pt>
                <c:pt idx="31021">
                  <c:v>-1.34</c:v>
                </c:pt>
                <c:pt idx="31022">
                  <c:v>-1.42</c:v>
                </c:pt>
                <c:pt idx="31023">
                  <c:v>-1.54</c:v>
                </c:pt>
                <c:pt idx="31024">
                  <c:v>-1.58</c:v>
                </c:pt>
                <c:pt idx="31025">
                  <c:v>-1.54</c:v>
                </c:pt>
                <c:pt idx="31026">
                  <c:v>-1.42</c:v>
                </c:pt>
                <c:pt idx="31027">
                  <c:v>-1.26</c:v>
                </c:pt>
                <c:pt idx="31028">
                  <c:v>-1.02</c:v>
                </c:pt>
                <c:pt idx="31029">
                  <c:v>-0.82</c:v>
                </c:pt>
                <c:pt idx="31030">
                  <c:v>-0.62</c:v>
                </c:pt>
                <c:pt idx="31031">
                  <c:v>-0.5</c:v>
                </c:pt>
                <c:pt idx="31032">
                  <c:v>-0.42</c:v>
                </c:pt>
                <c:pt idx="31033">
                  <c:v>-0.38</c:v>
                </c:pt>
                <c:pt idx="31034">
                  <c:v>-0.26</c:v>
                </c:pt>
                <c:pt idx="31035">
                  <c:v>-0.22</c:v>
                </c:pt>
                <c:pt idx="31036">
                  <c:v>-0.14000000000000001</c:v>
                </c:pt>
                <c:pt idx="31037">
                  <c:v>-0.1</c:v>
                </c:pt>
                <c:pt idx="31038">
                  <c:v>-0.1</c:v>
                </c:pt>
                <c:pt idx="31039">
                  <c:v>-0.1</c:v>
                </c:pt>
                <c:pt idx="31040">
                  <c:v>-0.06</c:v>
                </c:pt>
                <c:pt idx="31041">
                  <c:v>-0.02</c:v>
                </c:pt>
                <c:pt idx="31042">
                  <c:v>0.06</c:v>
                </c:pt>
                <c:pt idx="31043">
                  <c:v>0.14000000000000001</c:v>
                </c:pt>
                <c:pt idx="31044">
                  <c:v>0.22</c:v>
                </c:pt>
                <c:pt idx="31045">
                  <c:v>0.26</c:v>
                </c:pt>
                <c:pt idx="31046">
                  <c:v>0.34</c:v>
                </c:pt>
                <c:pt idx="31047">
                  <c:v>0.42</c:v>
                </c:pt>
                <c:pt idx="31048">
                  <c:v>0.38</c:v>
                </c:pt>
                <c:pt idx="31049">
                  <c:v>0.5</c:v>
                </c:pt>
                <c:pt idx="31050">
                  <c:v>0.46</c:v>
                </c:pt>
                <c:pt idx="31051">
                  <c:v>0.54</c:v>
                </c:pt>
                <c:pt idx="31052">
                  <c:v>0.74</c:v>
                </c:pt>
                <c:pt idx="31053">
                  <c:v>1.1000000000000001</c:v>
                </c:pt>
                <c:pt idx="31054">
                  <c:v>1.46</c:v>
                </c:pt>
                <c:pt idx="31055">
                  <c:v>1.98</c:v>
                </c:pt>
                <c:pt idx="31056">
                  <c:v>2.58</c:v>
                </c:pt>
                <c:pt idx="31057">
                  <c:v>3.26</c:v>
                </c:pt>
                <c:pt idx="31058">
                  <c:v>3.7</c:v>
                </c:pt>
                <c:pt idx="31059">
                  <c:v>3.94</c:v>
                </c:pt>
                <c:pt idx="31060">
                  <c:v>4.0999999999999996</c:v>
                </c:pt>
                <c:pt idx="31061">
                  <c:v>4.0999999999999996</c:v>
                </c:pt>
                <c:pt idx="31062">
                  <c:v>3.82</c:v>
                </c:pt>
                <c:pt idx="31063">
                  <c:v>3.46</c:v>
                </c:pt>
                <c:pt idx="31064">
                  <c:v>2.9</c:v>
                </c:pt>
                <c:pt idx="31065">
                  <c:v>2.46</c:v>
                </c:pt>
                <c:pt idx="31066">
                  <c:v>1.94</c:v>
                </c:pt>
                <c:pt idx="31067">
                  <c:v>1.18</c:v>
                </c:pt>
                <c:pt idx="31068">
                  <c:v>0.3</c:v>
                </c:pt>
                <c:pt idx="31069">
                  <c:v>-0.57999999999999996</c:v>
                </c:pt>
                <c:pt idx="31070">
                  <c:v>-1.1000000000000001</c:v>
                </c:pt>
                <c:pt idx="31071">
                  <c:v>-1.46</c:v>
                </c:pt>
                <c:pt idx="31072">
                  <c:v>-1.62</c:v>
                </c:pt>
                <c:pt idx="31073">
                  <c:v>-1.62</c:v>
                </c:pt>
                <c:pt idx="31074">
                  <c:v>-1.62</c:v>
                </c:pt>
                <c:pt idx="31075">
                  <c:v>-1.54</c:v>
                </c:pt>
                <c:pt idx="31076">
                  <c:v>-1.62</c:v>
                </c:pt>
                <c:pt idx="31077">
                  <c:v>-1.62</c:v>
                </c:pt>
                <c:pt idx="31078">
                  <c:v>-1.42</c:v>
                </c:pt>
                <c:pt idx="31079">
                  <c:v>-1.22</c:v>
                </c:pt>
                <c:pt idx="31080">
                  <c:v>-1.06</c:v>
                </c:pt>
                <c:pt idx="31081">
                  <c:v>-0.9</c:v>
                </c:pt>
                <c:pt idx="31082">
                  <c:v>-0.82</c:v>
                </c:pt>
                <c:pt idx="31083">
                  <c:v>-0.74</c:v>
                </c:pt>
                <c:pt idx="31084">
                  <c:v>-0.7</c:v>
                </c:pt>
                <c:pt idx="31085">
                  <c:v>-0.57999999999999996</c:v>
                </c:pt>
                <c:pt idx="31086">
                  <c:v>-0.54</c:v>
                </c:pt>
                <c:pt idx="31087">
                  <c:v>-0.42</c:v>
                </c:pt>
                <c:pt idx="31088">
                  <c:v>-0.46</c:v>
                </c:pt>
                <c:pt idx="31089">
                  <c:v>-0.46</c:v>
                </c:pt>
                <c:pt idx="31090">
                  <c:v>-0.42</c:v>
                </c:pt>
                <c:pt idx="31091">
                  <c:v>-0.38</c:v>
                </c:pt>
                <c:pt idx="31092">
                  <c:v>-0.3</c:v>
                </c:pt>
                <c:pt idx="31093">
                  <c:v>-0.26</c:v>
                </c:pt>
                <c:pt idx="31094">
                  <c:v>-0.3</c:v>
                </c:pt>
                <c:pt idx="31095">
                  <c:v>-0.22</c:v>
                </c:pt>
                <c:pt idx="31096">
                  <c:v>-0.22</c:v>
                </c:pt>
                <c:pt idx="31097">
                  <c:v>-0.14000000000000001</c:v>
                </c:pt>
                <c:pt idx="31098">
                  <c:v>0.02</c:v>
                </c:pt>
                <c:pt idx="31099">
                  <c:v>0.06</c:v>
                </c:pt>
                <c:pt idx="31100">
                  <c:v>0.18</c:v>
                </c:pt>
                <c:pt idx="31101">
                  <c:v>0.14000000000000001</c:v>
                </c:pt>
                <c:pt idx="31102">
                  <c:v>0.14000000000000001</c:v>
                </c:pt>
                <c:pt idx="31103">
                  <c:v>0.22</c:v>
                </c:pt>
                <c:pt idx="31104">
                  <c:v>0.26</c:v>
                </c:pt>
                <c:pt idx="31105">
                  <c:v>0.34</c:v>
                </c:pt>
                <c:pt idx="31106">
                  <c:v>0.26</c:v>
                </c:pt>
                <c:pt idx="31107">
                  <c:v>0.18</c:v>
                </c:pt>
                <c:pt idx="31108">
                  <c:v>0.14000000000000001</c:v>
                </c:pt>
                <c:pt idx="31109">
                  <c:v>-0.02</c:v>
                </c:pt>
                <c:pt idx="31110">
                  <c:v>-0.22</c:v>
                </c:pt>
                <c:pt idx="31111">
                  <c:v>-0.57999999999999996</c:v>
                </c:pt>
                <c:pt idx="31112">
                  <c:v>-0.9</c:v>
                </c:pt>
                <c:pt idx="31113">
                  <c:v>-1.18</c:v>
                </c:pt>
                <c:pt idx="31114">
                  <c:v>-1.38</c:v>
                </c:pt>
                <c:pt idx="31115">
                  <c:v>-1.54</c:v>
                </c:pt>
                <c:pt idx="31116">
                  <c:v>-1.58</c:v>
                </c:pt>
                <c:pt idx="31117">
                  <c:v>-1.66</c:v>
                </c:pt>
                <c:pt idx="31118">
                  <c:v>-1.62</c:v>
                </c:pt>
                <c:pt idx="31119">
                  <c:v>-1.62</c:v>
                </c:pt>
                <c:pt idx="31120">
                  <c:v>-1.54</c:v>
                </c:pt>
                <c:pt idx="31121">
                  <c:v>-1.42</c:v>
                </c:pt>
                <c:pt idx="31122">
                  <c:v>-1.18</c:v>
                </c:pt>
                <c:pt idx="31123">
                  <c:v>-0.9</c:v>
                </c:pt>
                <c:pt idx="31124">
                  <c:v>-0.7</c:v>
                </c:pt>
                <c:pt idx="31125">
                  <c:v>-0.46</c:v>
                </c:pt>
                <c:pt idx="31126">
                  <c:v>-0.34</c:v>
                </c:pt>
                <c:pt idx="31127">
                  <c:v>-0.26</c:v>
                </c:pt>
                <c:pt idx="31128">
                  <c:v>-0.3</c:v>
                </c:pt>
                <c:pt idx="31129">
                  <c:v>-0.22</c:v>
                </c:pt>
                <c:pt idx="31130">
                  <c:v>-0.14000000000000001</c:v>
                </c:pt>
                <c:pt idx="31131">
                  <c:v>-0.1</c:v>
                </c:pt>
                <c:pt idx="31132">
                  <c:v>-0.06</c:v>
                </c:pt>
                <c:pt idx="31133">
                  <c:v>-0.06</c:v>
                </c:pt>
                <c:pt idx="31134">
                  <c:v>-0.02</c:v>
                </c:pt>
                <c:pt idx="31135">
                  <c:v>0.02</c:v>
                </c:pt>
                <c:pt idx="31136">
                  <c:v>0.06</c:v>
                </c:pt>
                <c:pt idx="31137">
                  <c:v>0.1</c:v>
                </c:pt>
                <c:pt idx="31138">
                  <c:v>0.1</c:v>
                </c:pt>
                <c:pt idx="31139">
                  <c:v>0.14000000000000001</c:v>
                </c:pt>
                <c:pt idx="31140">
                  <c:v>0.14000000000000001</c:v>
                </c:pt>
                <c:pt idx="31141">
                  <c:v>0.14000000000000001</c:v>
                </c:pt>
                <c:pt idx="31142">
                  <c:v>0.26</c:v>
                </c:pt>
                <c:pt idx="31143">
                  <c:v>0.38</c:v>
                </c:pt>
                <c:pt idx="31144">
                  <c:v>0.54</c:v>
                </c:pt>
                <c:pt idx="31145">
                  <c:v>0.78</c:v>
                </c:pt>
                <c:pt idx="31146">
                  <c:v>1.22</c:v>
                </c:pt>
                <c:pt idx="31147">
                  <c:v>1.94</c:v>
                </c:pt>
                <c:pt idx="31148">
                  <c:v>2.54</c:v>
                </c:pt>
                <c:pt idx="31149">
                  <c:v>3.02</c:v>
                </c:pt>
                <c:pt idx="31150">
                  <c:v>3.42</c:v>
                </c:pt>
                <c:pt idx="31151">
                  <c:v>3.74</c:v>
                </c:pt>
                <c:pt idx="31152">
                  <c:v>3.94</c:v>
                </c:pt>
                <c:pt idx="31153">
                  <c:v>4.0199999999999996</c:v>
                </c:pt>
                <c:pt idx="31154">
                  <c:v>4.0199999999999996</c:v>
                </c:pt>
                <c:pt idx="31155">
                  <c:v>3.74</c:v>
                </c:pt>
                <c:pt idx="31156">
                  <c:v>3.3</c:v>
                </c:pt>
                <c:pt idx="31157">
                  <c:v>2.66</c:v>
                </c:pt>
                <c:pt idx="31158">
                  <c:v>1.82</c:v>
                </c:pt>
                <c:pt idx="31159">
                  <c:v>0.94</c:v>
                </c:pt>
                <c:pt idx="31160">
                  <c:v>0.14000000000000001</c:v>
                </c:pt>
                <c:pt idx="31161">
                  <c:v>-0.62</c:v>
                </c:pt>
                <c:pt idx="31162">
                  <c:v>-1.18</c:v>
                </c:pt>
                <c:pt idx="31163">
                  <c:v>-1.62</c:v>
                </c:pt>
                <c:pt idx="31164">
                  <c:v>-1.86</c:v>
                </c:pt>
                <c:pt idx="31165">
                  <c:v>-1.9</c:v>
                </c:pt>
                <c:pt idx="31166">
                  <c:v>-1.86</c:v>
                </c:pt>
                <c:pt idx="31167">
                  <c:v>-1.78</c:v>
                </c:pt>
                <c:pt idx="31168">
                  <c:v>-1.62</c:v>
                </c:pt>
                <c:pt idx="31169">
                  <c:v>-1.5</c:v>
                </c:pt>
                <c:pt idx="31170">
                  <c:v>-1.3</c:v>
                </c:pt>
                <c:pt idx="31171">
                  <c:v>-1.1399999999999999</c:v>
                </c:pt>
                <c:pt idx="31172">
                  <c:v>-0.9</c:v>
                </c:pt>
                <c:pt idx="31173">
                  <c:v>-0.74</c:v>
                </c:pt>
                <c:pt idx="31174">
                  <c:v>-0.62</c:v>
                </c:pt>
                <c:pt idx="31175">
                  <c:v>-0.7</c:v>
                </c:pt>
                <c:pt idx="31176">
                  <c:v>-0.74</c:v>
                </c:pt>
                <c:pt idx="31177">
                  <c:v>-0.7</c:v>
                </c:pt>
                <c:pt idx="31178">
                  <c:v>-0.7</c:v>
                </c:pt>
                <c:pt idx="31179">
                  <c:v>-0.57999999999999996</c:v>
                </c:pt>
                <c:pt idx="31180">
                  <c:v>-0.54</c:v>
                </c:pt>
                <c:pt idx="31181">
                  <c:v>-0.42</c:v>
                </c:pt>
                <c:pt idx="31182">
                  <c:v>-0.38</c:v>
                </c:pt>
                <c:pt idx="31183">
                  <c:v>-0.3</c:v>
                </c:pt>
                <c:pt idx="31184">
                  <c:v>-0.22</c:v>
                </c:pt>
                <c:pt idx="31185">
                  <c:v>-0.14000000000000001</c:v>
                </c:pt>
                <c:pt idx="31186">
                  <c:v>-0.14000000000000001</c:v>
                </c:pt>
                <c:pt idx="31187">
                  <c:v>-0.14000000000000001</c:v>
                </c:pt>
                <c:pt idx="31188">
                  <c:v>-0.14000000000000001</c:v>
                </c:pt>
                <c:pt idx="31189">
                  <c:v>-0.02</c:v>
                </c:pt>
                <c:pt idx="31190">
                  <c:v>0.02</c:v>
                </c:pt>
                <c:pt idx="31191">
                  <c:v>0.14000000000000001</c:v>
                </c:pt>
                <c:pt idx="31192">
                  <c:v>0.18</c:v>
                </c:pt>
                <c:pt idx="31193">
                  <c:v>0.22</c:v>
                </c:pt>
                <c:pt idx="31194">
                  <c:v>0.3</c:v>
                </c:pt>
                <c:pt idx="31195">
                  <c:v>0.42</c:v>
                </c:pt>
                <c:pt idx="31196">
                  <c:v>0.42</c:v>
                </c:pt>
                <c:pt idx="31197">
                  <c:v>0.5</c:v>
                </c:pt>
                <c:pt idx="31198">
                  <c:v>0.5</c:v>
                </c:pt>
                <c:pt idx="31199">
                  <c:v>0.46</c:v>
                </c:pt>
                <c:pt idx="31200">
                  <c:v>0.3</c:v>
                </c:pt>
                <c:pt idx="31201">
                  <c:v>0.1</c:v>
                </c:pt>
                <c:pt idx="31202">
                  <c:v>-0.22</c:v>
                </c:pt>
                <c:pt idx="31203">
                  <c:v>-0.5</c:v>
                </c:pt>
                <c:pt idx="31204">
                  <c:v>-0.86</c:v>
                </c:pt>
                <c:pt idx="31205">
                  <c:v>-1.06</c:v>
                </c:pt>
                <c:pt idx="31206">
                  <c:v>-1.26</c:v>
                </c:pt>
                <c:pt idx="31207">
                  <c:v>-1.5</c:v>
                </c:pt>
                <c:pt idx="31208">
                  <c:v>-1.58</c:v>
                </c:pt>
                <c:pt idx="31209">
                  <c:v>-1.74</c:v>
                </c:pt>
                <c:pt idx="31210">
                  <c:v>-1.74</c:v>
                </c:pt>
                <c:pt idx="31211">
                  <c:v>-1.74</c:v>
                </c:pt>
                <c:pt idx="31212">
                  <c:v>-1.54</c:v>
                </c:pt>
                <c:pt idx="31213">
                  <c:v>-1.38</c:v>
                </c:pt>
                <c:pt idx="31214">
                  <c:v>-1.1000000000000001</c:v>
                </c:pt>
                <c:pt idx="31215">
                  <c:v>-0.9</c:v>
                </c:pt>
                <c:pt idx="31216">
                  <c:v>-0.66</c:v>
                </c:pt>
                <c:pt idx="31217">
                  <c:v>-0.42</c:v>
                </c:pt>
                <c:pt idx="31218">
                  <c:v>-0.34</c:v>
                </c:pt>
                <c:pt idx="31219">
                  <c:v>-0.18</c:v>
                </c:pt>
                <c:pt idx="31220">
                  <c:v>-0.1</c:v>
                </c:pt>
                <c:pt idx="31221">
                  <c:v>-0.1</c:v>
                </c:pt>
                <c:pt idx="31222">
                  <c:v>-0.06</c:v>
                </c:pt>
                <c:pt idx="31223">
                  <c:v>-0.02</c:v>
                </c:pt>
                <c:pt idx="31224">
                  <c:v>-0.02</c:v>
                </c:pt>
                <c:pt idx="31225">
                  <c:v>0.02</c:v>
                </c:pt>
                <c:pt idx="31226">
                  <c:v>0.02</c:v>
                </c:pt>
                <c:pt idx="31227">
                  <c:v>0.02</c:v>
                </c:pt>
                <c:pt idx="31228">
                  <c:v>0.06</c:v>
                </c:pt>
                <c:pt idx="31229">
                  <c:v>0.14000000000000001</c:v>
                </c:pt>
                <c:pt idx="31230">
                  <c:v>0.22</c:v>
                </c:pt>
                <c:pt idx="31231">
                  <c:v>0.26</c:v>
                </c:pt>
                <c:pt idx="31232">
                  <c:v>0.3</c:v>
                </c:pt>
                <c:pt idx="31233">
                  <c:v>0.3</c:v>
                </c:pt>
                <c:pt idx="31234">
                  <c:v>0.3</c:v>
                </c:pt>
                <c:pt idx="31235">
                  <c:v>0.34</c:v>
                </c:pt>
                <c:pt idx="31236">
                  <c:v>0.3</c:v>
                </c:pt>
                <c:pt idx="31237">
                  <c:v>0.3</c:v>
                </c:pt>
                <c:pt idx="31238">
                  <c:v>0.26</c:v>
                </c:pt>
                <c:pt idx="31239">
                  <c:v>0.26</c:v>
                </c:pt>
                <c:pt idx="31240">
                  <c:v>0.22</c:v>
                </c:pt>
                <c:pt idx="31241">
                  <c:v>0.3</c:v>
                </c:pt>
                <c:pt idx="31242">
                  <c:v>0.38</c:v>
                </c:pt>
                <c:pt idx="31243">
                  <c:v>0.42</c:v>
                </c:pt>
                <c:pt idx="31244">
                  <c:v>0.46</c:v>
                </c:pt>
                <c:pt idx="31245">
                  <c:v>0.66</c:v>
                </c:pt>
                <c:pt idx="31246">
                  <c:v>1.1000000000000001</c:v>
                </c:pt>
                <c:pt idx="31247">
                  <c:v>1.78</c:v>
                </c:pt>
                <c:pt idx="31248">
                  <c:v>2.42</c:v>
                </c:pt>
                <c:pt idx="31249">
                  <c:v>2.86</c:v>
                </c:pt>
                <c:pt idx="31250">
                  <c:v>3.18</c:v>
                </c:pt>
                <c:pt idx="31251">
                  <c:v>3.38</c:v>
                </c:pt>
                <c:pt idx="31252">
                  <c:v>3.54</c:v>
                </c:pt>
                <c:pt idx="31253">
                  <c:v>3.62</c:v>
                </c:pt>
                <c:pt idx="31254">
                  <c:v>3.58</c:v>
                </c:pt>
                <c:pt idx="31255">
                  <c:v>3.54</c:v>
                </c:pt>
                <c:pt idx="31256">
                  <c:v>3.22</c:v>
                </c:pt>
                <c:pt idx="31257">
                  <c:v>2.7</c:v>
                </c:pt>
                <c:pt idx="31258">
                  <c:v>1.94</c:v>
                </c:pt>
                <c:pt idx="31259">
                  <c:v>1.18</c:v>
                </c:pt>
                <c:pt idx="31260">
                  <c:v>0.46</c:v>
                </c:pt>
                <c:pt idx="31261">
                  <c:v>-0.14000000000000001</c:v>
                </c:pt>
                <c:pt idx="31262">
                  <c:v>-0.57999999999999996</c:v>
                </c:pt>
                <c:pt idx="31263">
                  <c:v>-0.9</c:v>
                </c:pt>
                <c:pt idx="31264">
                  <c:v>-1.18</c:v>
                </c:pt>
                <c:pt idx="31265">
                  <c:v>-1.34</c:v>
                </c:pt>
                <c:pt idx="31266">
                  <c:v>-1.46</c:v>
                </c:pt>
                <c:pt idx="31267">
                  <c:v>-1.5</c:v>
                </c:pt>
                <c:pt idx="31268">
                  <c:v>-1.46</c:v>
                </c:pt>
                <c:pt idx="31269">
                  <c:v>-1.42</c:v>
                </c:pt>
                <c:pt idx="31270">
                  <c:v>-1.3</c:v>
                </c:pt>
                <c:pt idx="31271">
                  <c:v>-1.18</c:v>
                </c:pt>
                <c:pt idx="31272">
                  <c:v>-1.06</c:v>
                </c:pt>
                <c:pt idx="31273">
                  <c:v>-0.94</c:v>
                </c:pt>
                <c:pt idx="31274">
                  <c:v>-0.86</c:v>
                </c:pt>
                <c:pt idx="31275">
                  <c:v>-0.86</c:v>
                </c:pt>
                <c:pt idx="31276">
                  <c:v>-0.86</c:v>
                </c:pt>
                <c:pt idx="31277">
                  <c:v>-0.7</c:v>
                </c:pt>
                <c:pt idx="31278">
                  <c:v>-0.7</c:v>
                </c:pt>
                <c:pt idx="31279">
                  <c:v>-0.66</c:v>
                </c:pt>
                <c:pt idx="31280">
                  <c:v>-0.62</c:v>
                </c:pt>
                <c:pt idx="31281">
                  <c:v>-0.57999999999999996</c:v>
                </c:pt>
                <c:pt idx="31282">
                  <c:v>-0.5</c:v>
                </c:pt>
                <c:pt idx="31283">
                  <c:v>-0.42</c:v>
                </c:pt>
                <c:pt idx="31284">
                  <c:v>-0.5</c:v>
                </c:pt>
                <c:pt idx="31285">
                  <c:v>-0.5</c:v>
                </c:pt>
                <c:pt idx="31286">
                  <c:v>-0.46</c:v>
                </c:pt>
                <c:pt idx="31287">
                  <c:v>-0.42</c:v>
                </c:pt>
                <c:pt idx="31288">
                  <c:v>-0.42</c:v>
                </c:pt>
                <c:pt idx="31289">
                  <c:v>-0.38</c:v>
                </c:pt>
                <c:pt idx="31290">
                  <c:v>-0.26</c:v>
                </c:pt>
                <c:pt idx="31291">
                  <c:v>-0.1</c:v>
                </c:pt>
                <c:pt idx="31292">
                  <c:v>-0.02</c:v>
                </c:pt>
                <c:pt idx="31293">
                  <c:v>0.02</c:v>
                </c:pt>
                <c:pt idx="31294">
                  <c:v>0.02</c:v>
                </c:pt>
                <c:pt idx="31295">
                  <c:v>0.02</c:v>
                </c:pt>
                <c:pt idx="31296">
                  <c:v>0.1</c:v>
                </c:pt>
                <c:pt idx="31297">
                  <c:v>0.14000000000000001</c:v>
                </c:pt>
                <c:pt idx="31298">
                  <c:v>0.22</c:v>
                </c:pt>
                <c:pt idx="31299">
                  <c:v>0.26</c:v>
                </c:pt>
                <c:pt idx="31300">
                  <c:v>0.1</c:v>
                </c:pt>
                <c:pt idx="31301">
                  <c:v>-0.06</c:v>
                </c:pt>
                <c:pt idx="31302">
                  <c:v>-0.3</c:v>
                </c:pt>
                <c:pt idx="31303">
                  <c:v>-0.54</c:v>
                </c:pt>
                <c:pt idx="31304">
                  <c:v>-0.82</c:v>
                </c:pt>
                <c:pt idx="31305">
                  <c:v>-0.98</c:v>
                </c:pt>
                <c:pt idx="31306">
                  <c:v>-1.18</c:v>
                </c:pt>
                <c:pt idx="31307">
                  <c:v>-1.34</c:v>
                </c:pt>
                <c:pt idx="31308">
                  <c:v>-1.42</c:v>
                </c:pt>
                <c:pt idx="31309">
                  <c:v>-1.5</c:v>
                </c:pt>
                <c:pt idx="31310">
                  <c:v>-1.54</c:v>
                </c:pt>
                <c:pt idx="31311">
                  <c:v>-1.5</c:v>
                </c:pt>
                <c:pt idx="31312">
                  <c:v>-1.5</c:v>
                </c:pt>
                <c:pt idx="31313">
                  <c:v>-1.3</c:v>
                </c:pt>
                <c:pt idx="31314">
                  <c:v>-1.06</c:v>
                </c:pt>
                <c:pt idx="31315">
                  <c:v>-0.86</c:v>
                </c:pt>
                <c:pt idx="31316">
                  <c:v>-0.66</c:v>
                </c:pt>
                <c:pt idx="31317">
                  <c:v>-0.54</c:v>
                </c:pt>
                <c:pt idx="31318">
                  <c:v>-0.42</c:v>
                </c:pt>
                <c:pt idx="31319">
                  <c:v>-0.3</c:v>
                </c:pt>
                <c:pt idx="31320">
                  <c:v>-0.26</c:v>
                </c:pt>
                <c:pt idx="31321">
                  <c:v>-0.22</c:v>
                </c:pt>
                <c:pt idx="31322">
                  <c:v>-0.14000000000000001</c:v>
                </c:pt>
                <c:pt idx="31323">
                  <c:v>-0.14000000000000001</c:v>
                </c:pt>
                <c:pt idx="31324">
                  <c:v>-0.14000000000000001</c:v>
                </c:pt>
                <c:pt idx="31325">
                  <c:v>-0.1</c:v>
                </c:pt>
                <c:pt idx="31326">
                  <c:v>-0.06</c:v>
                </c:pt>
                <c:pt idx="31327">
                  <c:v>-0.06</c:v>
                </c:pt>
                <c:pt idx="31328">
                  <c:v>-0.02</c:v>
                </c:pt>
                <c:pt idx="31329">
                  <c:v>0.06</c:v>
                </c:pt>
                <c:pt idx="31330">
                  <c:v>0.14000000000000001</c:v>
                </c:pt>
                <c:pt idx="31331">
                  <c:v>0.18</c:v>
                </c:pt>
                <c:pt idx="31332">
                  <c:v>0.26</c:v>
                </c:pt>
                <c:pt idx="31333">
                  <c:v>0.46</c:v>
                </c:pt>
                <c:pt idx="31334">
                  <c:v>0.82</c:v>
                </c:pt>
                <c:pt idx="31335">
                  <c:v>1.3</c:v>
                </c:pt>
                <c:pt idx="31336">
                  <c:v>1.86</c:v>
                </c:pt>
                <c:pt idx="31337">
                  <c:v>2.42</c:v>
                </c:pt>
                <c:pt idx="31338">
                  <c:v>2.94</c:v>
                </c:pt>
                <c:pt idx="31339">
                  <c:v>3.38</c:v>
                </c:pt>
                <c:pt idx="31340">
                  <c:v>3.66</c:v>
                </c:pt>
                <c:pt idx="31341">
                  <c:v>3.9</c:v>
                </c:pt>
                <c:pt idx="31342">
                  <c:v>3.9</c:v>
                </c:pt>
                <c:pt idx="31343">
                  <c:v>3.86</c:v>
                </c:pt>
                <c:pt idx="31344">
                  <c:v>3.58</c:v>
                </c:pt>
                <c:pt idx="31345">
                  <c:v>3.14</c:v>
                </c:pt>
                <c:pt idx="31346">
                  <c:v>2.5</c:v>
                </c:pt>
                <c:pt idx="31347">
                  <c:v>1.9</c:v>
                </c:pt>
                <c:pt idx="31348">
                  <c:v>1.34</c:v>
                </c:pt>
                <c:pt idx="31349">
                  <c:v>0.7</c:v>
                </c:pt>
                <c:pt idx="31350">
                  <c:v>0.06</c:v>
                </c:pt>
                <c:pt idx="31351">
                  <c:v>-0.54</c:v>
                </c:pt>
                <c:pt idx="31352">
                  <c:v>-1.02</c:v>
                </c:pt>
                <c:pt idx="31353">
                  <c:v>-1.34</c:v>
                </c:pt>
                <c:pt idx="31354">
                  <c:v>-1.62</c:v>
                </c:pt>
                <c:pt idx="31355">
                  <c:v>-1.74</c:v>
                </c:pt>
                <c:pt idx="31356">
                  <c:v>-1.82</c:v>
                </c:pt>
                <c:pt idx="31357">
                  <c:v>-1.82</c:v>
                </c:pt>
                <c:pt idx="31358">
                  <c:v>-1.82</c:v>
                </c:pt>
                <c:pt idx="31359">
                  <c:v>-1.7</c:v>
                </c:pt>
                <c:pt idx="31360">
                  <c:v>-1.58</c:v>
                </c:pt>
                <c:pt idx="31361">
                  <c:v>-1.38</c:v>
                </c:pt>
                <c:pt idx="31362">
                  <c:v>-1.22</c:v>
                </c:pt>
                <c:pt idx="31363">
                  <c:v>-0.94</c:v>
                </c:pt>
                <c:pt idx="31364">
                  <c:v>-0.78</c:v>
                </c:pt>
                <c:pt idx="31365">
                  <c:v>-0.66</c:v>
                </c:pt>
                <c:pt idx="31366">
                  <c:v>-0.57999999999999996</c:v>
                </c:pt>
                <c:pt idx="31367">
                  <c:v>-0.42</c:v>
                </c:pt>
                <c:pt idx="31368">
                  <c:v>-0.42</c:v>
                </c:pt>
                <c:pt idx="31369">
                  <c:v>-0.34</c:v>
                </c:pt>
                <c:pt idx="31370">
                  <c:v>-0.34</c:v>
                </c:pt>
                <c:pt idx="31371">
                  <c:v>-0.38</c:v>
                </c:pt>
                <c:pt idx="31372">
                  <c:v>-0.38</c:v>
                </c:pt>
                <c:pt idx="31373">
                  <c:v>-0.38</c:v>
                </c:pt>
                <c:pt idx="31374">
                  <c:v>-0.26</c:v>
                </c:pt>
                <c:pt idx="31375">
                  <c:v>-0.26</c:v>
                </c:pt>
                <c:pt idx="31376">
                  <c:v>-0.22</c:v>
                </c:pt>
                <c:pt idx="31377">
                  <c:v>-0.1</c:v>
                </c:pt>
                <c:pt idx="31378">
                  <c:v>-0.06</c:v>
                </c:pt>
                <c:pt idx="31379">
                  <c:v>0.18</c:v>
                </c:pt>
                <c:pt idx="31380">
                  <c:v>0.26</c:v>
                </c:pt>
                <c:pt idx="31381">
                  <c:v>0.38</c:v>
                </c:pt>
                <c:pt idx="31382">
                  <c:v>0.38</c:v>
                </c:pt>
                <c:pt idx="31383">
                  <c:v>0.5</c:v>
                </c:pt>
                <c:pt idx="31384">
                  <c:v>0.5</c:v>
                </c:pt>
                <c:pt idx="31385">
                  <c:v>0.5</c:v>
                </c:pt>
                <c:pt idx="31386">
                  <c:v>0.5</c:v>
                </c:pt>
                <c:pt idx="31387">
                  <c:v>0.5</c:v>
                </c:pt>
                <c:pt idx="31388">
                  <c:v>0.46</c:v>
                </c:pt>
                <c:pt idx="31389">
                  <c:v>0.3</c:v>
                </c:pt>
                <c:pt idx="31390">
                  <c:v>0.1</c:v>
                </c:pt>
                <c:pt idx="31391">
                  <c:v>-0.1</c:v>
                </c:pt>
                <c:pt idx="31392">
                  <c:v>-0.38</c:v>
                </c:pt>
                <c:pt idx="31393">
                  <c:v>-0.62</c:v>
                </c:pt>
                <c:pt idx="31394">
                  <c:v>-0.82</c:v>
                </c:pt>
                <c:pt idx="31395">
                  <c:v>-1.1399999999999999</c:v>
                </c:pt>
                <c:pt idx="31396">
                  <c:v>-1.3</c:v>
                </c:pt>
                <c:pt idx="31397">
                  <c:v>-1.5</c:v>
                </c:pt>
                <c:pt idx="31398">
                  <c:v>-1.62</c:v>
                </c:pt>
                <c:pt idx="31399">
                  <c:v>-1.66</c:v>
                </c:pt>
                <c:pt idx="31400">
                  <c:v>-1.62</c:v>
                </c:pt>
                <c:pt idx="31401">
                  <c:v>-1.54</c:v>
                </c:pt>
                <c:pt idx="31402">
                  <c:v>-1.42</c:v>
                </c:pt>
                <c:pt idx="31403">
                  <c:v>-1.22</c:v>
                </c:pt>
                <c:pt idx="31404">
                  <c:v>-1.06</c:v>
                </c:pt>
                <c:pt idx="31405">
                  <c:v>-0.86</c:v>
                </c:pt>
                <c:pt idx="31406">
                  <c:v>-0.7</c:v>
                </c:pt>
                <c:pt idx="31407">
                  <c:v>-0.5</c:v>
                </c:pt>
                <c:pt idx="31408">
                  <c:v>-0.38</c:v>
                </c:pt>
                <c:pt idx="31409">
                  <c:v>-0.26</c:v>
                </c:pt>
                <c:pt idx="31410">
                  <c:v>-0.18</c:v>
                </c:pt>
                <c:pt idx="31411">
                  <c:v>-0.1</c:v>
                </c:pt>
                <c:pt idx="31412">
                  <c:v>-0.06</c:v>
                </c:pt>
                <c:pt idx="31413">
                  <c:v>0.02</c:v>
                </c:pt>
                <c:pt idx="31414">
                  <c:v>0.02</c:v>
                </c:pt>
                <c:pt idx="31415">
                  <c:v>0.14000000000000001</c:v>
                </c:pt>
                <c:pt idx="31416">
                  <c:v>0.14000000000000001</c:v>
                </c:pt>
                <c:pt idx="31417">
                  <c:v>0.1</c:v>
                </c:pt>
                <c:pt idx="31418">
                  <c:v>0.14000000000000001</c:v>
                </c:pt>
                <c:pt idx="31419">
                  <c:v>0.18</c:v>
                </c:pt>
                <c:pt idx="31420">
                  <c:v>0.26</c:v>
                </c:pt>
                <c:pt idx="31421">
                  <c:v>0.26</c:v>
                </c:pt>
                <c:pt idx="31422">
                  <c:v>0.22</c:v>
                </c:pt>
                <c:pt idx="31423">
                  <c:v>0.26</c:v>
                </c:pt>
                <c:pt idx="31424">
                  <c:v>0.26</c:v>
                </c:pt>
                <c:pt idx="31425">
                  <c:v>0.3</c:v>
                </c:pt>
                <c:pt idx="31426">
                  <c:v>0.3</c:v>
                </c:pt>
                <c:pt idx="31427">
                  <c:v>0.3</c:v>
                </c:pt>
                <c:pt idx="31428">
                  <c:v>0.26</c:v>
                </c:pt>
                <c:pt idx="31429">
                  <c:v>0.34</c:v>
                </c:pt>
                <c:pt idx="31430">
                  <c:v>0.38</c:v>
                </c:pt>
                <c:pt idx="31431">
                  <c:v>0.5</c:v>
                </c:pt>
                <c:pt idx="31432">
                  <c:v>0.66</c:v>
                </c:pt>
                <c:pt idx="31433">
                  <c:v>0.7</c:v>
                </c:pt>
                <c:pt idx="31434">
                  <c:v>0.66</c:v>
                </c:pt>
                <c:pt idx="31435">
                  <c:v>0.78</c:v>
                </c:pt>
                <c:pt idx="31436">
                  <c:v>1.02</c:v>
                </c:pt>
                <c:pt idx="31437">
                  <c:v>1.22</c:v>
                </c:pt>
                <c:pt idx="31438">
                  <c:v>1.46</c:v>
                </c:pt>
                <c:pt idx="31439">
                  <c:v>1.7</c:v>
                </c:pt>
                <c:pt idx="31440">
                  <c:v>1.86</c:v>
                </c:pt>
                <c:pt idx="31441">
                  <c:v>2.14</c:v>
                </c:pt>
                <c:pt idx="31442">
                  <c:v>2.42</c:v>
                </c:pt>
                <c:pt idx="31443">
                  <c:v>2.74</c:v>
                </c:pt>
                <c:pt idx="31444">
                  <c:v>2.94</c:v>
                </c:pt>
                <c:pt idx="31445">
                  <c:v>3.06</c:v>
                </c:pt>
                <c:pt idx="31446">
                  <c:v>2.86</c:v>
                </c:pt>
                <c:pt idx="31447">
                  <c:v>2.62</c:v>
                </c:pt>
                <c:pt idx="31448">
                  <c:v>2.2999999999999998</c:v>
                </c:pt>
                <c:pt idx="31449">
                  <c:v>1.98</c:v>
                </c:pt>
                <c:pt idx="31450">
                  <c:v>1.5</c:v>
                </c:pt>
                <c:pt idx="31451">
                  <c:v>0.94</c:v>
                </c:pt>
                <c:pt idx="31452">
                  <c:v>0.34</c:v>
                </c:pt>
                <c:pt idx="31453">
                  <c:v>-0.3</c:v>
                </c:pt>
                <c:pt idx="31454">
                  <c:v>-0.78</c:v>
                </c:pt>
                <c:pt idx="31455">
                  <c:v>-1.1000000000000001</c:v>
                </c:pt>
                <c:pt idx="31456">
                  <c:v>-1.34</c:v>
                </c:pt>
                <c:pt idx="31457">
                  <c:v>-1.46</c:v>
                </c:pt>
                <c:pt idx="31458">
                  <c:v>-1.46</c:v>
                </c:pt>
                <c:pt idx="31459">
                  <c:v>-1.38</c:v>
                </c:pt>
                <c:pt idx="31460">
                  <c:v>-1.34</c:v>
                </c:pt>
                <c:pt idx="31461">
                  <c:v>-1.1000000000000001</c:v>
                </c:pt>
                <c:pt idx="31462">
                  <c:v>-0.9</c:v>
                </c:pt>
                <c:pt idx="31463">
                  <c:v>-0.7</c:v>
                </c:pt>
                <c:pt idx="31464">
                  <c:v>-0.66</c:v>
                </c:pt>
                <c:pt idx="31465">
                  <c:v>-0.7</c:v>
                </c:pt>
                <c:pt idx="31466">
                  <c:v>-0.7</c:v>
                </c:pt>
                <c:pt idx="31467">
                  <c:v>-0.74</c:v>
                </c:pt>
                <c:pt idx="31468">
                  <c:v>-0.74</c:v>
                </c:pt>
                <c:pt idx="31469">
                  <c:v>-0.7</c:v>
                </c:pt>
                <c:pt idx="31470">
                  <c:v>-0.7</c:v>
                </c:pt>
                <c:pt idx="31471">
                  <c:v>-0.66</c:v>
                </c:pt>
                <c:pt idx="31472">
                  <c:v>-0.66</c:v>
                </c:pt>
                <c:pt idx="31473">
                  <c:v>-0.54</c:v>
                </c:pt>
                <c:pt idx="31474">
                  <c:v>-0.42</c:v>
                </c:pt>
                <c:pt idx="31475">
                  <c:v>-0.38</c:v>
                </c:pt>
                <c:pt idx="31476">
                  <c:v>-0.34</c:v>
                </c:pt>
                <c:pt idx="31477">
                  <c:v>-0.26</c:v>
                </c:pt>
                <c:pt idx="31478">
                  <c:v>-0.3</c:v>
                </c:pt>
                <c:pt idx="31479">
                  <c:v>-0.22</c:v>
                </c:pt>
                <c:pt idx="31480">
                  <c:v>-0.22</c:v>
                </c:pt>
                <c:pt idx="31481">
                  <c:v>-0.18</c:v>
                </c:pt>
                <c:pt idx="31482">
                  <c:v>-0.18</c:v>
                </c:pt>
                <c:pt idx="31483">
                  <c:v>-0.14000000000000001</c:v>
                </c:pt>
                <c:pt idx="31484">
                  <c:v>-0.14000000000000001</c:v>
                </c:pt>
                <c:pt idx="31485">
                  <c:v>-0.1</c:v>
                </c:pt>
                <c:pt idx="31486">
                  <c:v>-0.1</c:v>
                </c:pt>
                <c:pt idx="31487">
                  <c:v>-0.06</c:v>
                </c:pt>
                <c:pt idx="31488">
                  <c:v>0.02</c:v>
                </c:pt>
                <c:pt idx="31489">
                  <c:v>0.06</c:v>
                </c:pt>
                <c:pt idx="31490">
                  <c:v>-0.06</c:v>
                </c:pt>
                <c:pt idx="31491">
                  <c:v>-0.1</c:v>
                </c:pt>
                <c:pt idx="31492">
                  <c:v>-0.18</c:v>
                </c:pt>
                <c:pt idx="31493">
                  <c:v>-0.3</c:v>
                </c:pt>
                <c:pt idx="31494">
                  <c:v>-0.46</c:v>
                </c:pt>
                <c:pt idx="31495">
                  <c:v>-0.54</c:v>
                </c:pt>
                <c:pt idx="31496">
                  <c:v>-0.7</c:v>
                </c:pt>
                <c:pt idx="31497">
                  <c:v>-0.86</c:v>
                </c:pt>
                <c:pt idx="31498">
                  <c:v>-1.02</c:v>
                </c:pt>
                <c:pt idx="31499">
                  <c:v>-1.22</c:v>
                </c:pt>
                <c:pt idx="31500">
                  <c:v>-1.3</c:v>
                </c:pt>
                <c:pt idx="31501">
                  <c:v>-1.34</c:v>
                </c:pt>
                <c:pt idx="31502">
                  <c:v>-1.34</c:v>
                </c:pt>
                <c:pt idx="31503">
                  <c:v>-1.38</c:v>
                </c:pt>
                <c:pt idx="31504">
                  <c:v>-1.22</c:v>
                </c:pt>
                <c:pt idx="31505">
                  <c:v>-1.06</c:v>
                </c:pt>
                <c:pt idx="31506">
                  <c:v>-0.9</c:v>
                </c:pt>
                <c:pt idx="31507">
                  <c:v>-0.7</c:v>
                </c:pt>
                <c:pt idx="31508">
                  <c:v>-0.57999999999999996</c:v>
                </c:pt>
                <c:pt idx="31509">
                  <c:v>-0.42</c:v>
                </c:pt>
                <c:pt idx="31510">
                  <c:v>-0.26</c:v>
                </c:pt>
                <c:pt idx="31511">
                  <c:v>-0.18</c:v>
                </c:pt>
                <c:pt idx="31512">
                  <c:v>-0.06</c:v>
                </c:pt>
                <c:pt idx="31513">
                  <c:v>-0.02</c:v>
                </c:pt>
                <c:pt idx="31514">
                  <c:v>0.02</c:v>
                </c:pt>
                <c:pt idx="31515">
                  <c:v>0.02</c:v>
                </c:pt>
                <c:pt idx="31516">
                  <c:v>-0.06</c:v>
                </c:pt>
                <c:pt idx="31517">
                  <c:v>-0.06</c:v>
                </c:pt>
                <c:pt idx="31518">
                  <c:v>-0.06</c:v>
                </c:pt>
                <c:pt idx="31519">
                  <c:v>-0.02</c:v>
                </c:pt>
                <c:pt idx="31520">
                  <c:v>0.02</c:v>
                </c:pt>
                <c:pt idx="31521">
                  <c:v>0.1</c:v>
                </c:pt>
                <c:pt idx="31522">
                  <c:v>0.18</c:v>
                </c:pt>
                <c:pt idx="31523">
                  <c:v>0.26</c:v>
                </c:pt>
                <c:pt idx="31524">
                  <c:v>0.3</c:v>
                </c:pt>
                <c:pt idx="31525">
                  <c:v>0.38</c:v>
                </c:pt>
                <c:pt idx="31526">
                  <c:v>0.62</c:v>
                </c:pt>
                <c:pt idx="31527">
                  <c:v>1.1000000000000001</c:v>
                </c:pt>
                <c:pt idx="31528">
                  <c:v>1.54</c:v>
                </c:pt>
                <c:pt idx="31529">
                  <c:v>1.98</c:v>
                </c:pt>
                <c:pt idx="31530">
                  <c:v>2.38</c:v>
                </c:pt>
                <c:pt idx="31531">
                  <c:v>2.82</c:v>
                </c:pt>
                <c:pt idx="31532">
                  <c:v>3.18</c:v>
                </c:pt>
                <c:pt idx="31533">
                  <c:v>3.5</c:v>
                </c:pt>
                <c:pt idx="31534">
                  <c:v>3.62</c:v>
                </c:pt>
                <c:pt idx="31535">
                  <c:v>3.7</c:v>
                </c:pt>
                <c:pt idx="31536">
                  <c:v>3.5</c:v>
                </c:pt>
                <c:pt idx="31537">
                  <c:v>3.34</c:v>
                </c:pt>
                <c:pt idx="31538">
                  <c:v>2.98</c:v>
                </c:pt>
                <c:pt idx="31539">
                  <c:v>2.46</c:v>
                </c:pt>
                <c:pt idx="31540">
                  <c:v>1.86</c:v>
                </c:pt>
                <c:pt idx="31541">
                  <c:v>1.18</c:v>
                </c:pt>
                <c:pt idx="31542">
                  <c:v>0.38</c:v>
                </c:pt>
                <c:pt idx="31543">
                  <c:v>-0.38</c:v>
                </c:pt>
                <c:pt idx="31544">
                  <c:v>-0.98</c:v>
                </c:pt>
                <c:pt idx="31545">
                  <c:v>-1.3</c:v>
                </c:pt>
                <c:pt idx="31546">
                  <c:v>-1.54</c:v>
                </c:pt>
                <c:pt idx="31547">
                  <c:v>-1.7</c:v>
                </c:pt>
                <c:pt idx="31548">
                  <c:v>-1.82</c:v>
                </c:pt>
                <c:pt idx="31549">
                  <c:v>-1.78</c:v>
                </c:pt>
                <c:pt idx="31550">
                  <c:v>-1.74</c:v>
                </c:pt>
                <c:pt idx="31551">
                  <c:v>-1.7</c:v>
                </c:pt>
                <c:pt idx="31552">
                  <c:v>-1.5</c:v>
                </c:pt>
                <c:pt idx="31553">
                  <c:v>-1.22</c:v>
                </c:pt>
                <c:pt idx="31554">
                  <c:v>-0.98</c:v>
                </c:pt>
                <c:pt idx="31555">
                  <c:v>-0.74</c:v>
                </c:pt>
                <c:pt idx="31556">
                  <c:v>-0.66</c:v>
                </c:pt>
                <c:pt idx="31557">
                  <c:v>-0.54</c:v>
                </c:pt>
                <c:pt idx="31558">
                  <c:v>-0.46</c:v>
                </c:pt>
                <c:pt idx="31559">
                  <c:v>-0.38</c:v>
                </c:pt>
                <c:pt idx="31560">
                  <c:v>-0.34</c:v>
                </c:pt>
                <c:pt idx="31561">
                  <c:v>-0.3</c:v>
                </c:pt>
                <c:pt idx="31562">
                  <c:v>-0.3</c:v>
                </c:pt>
                <c:pt idx="31563">
                  <c:v>-0.3</c:v>
                </c:pt>
                <c:pt idx="31564">
                  <c:v>-0.38</c:v>
                </c:pt>
                <c:pt idx="31565">
                  <c:v>-0.34</c:v>
                </c:pt>
                <c:pt idx="31566">
                  <c:v>-0.3</c:v>
                </c:pt>
                <c:pt idx="31567">
                  <c:v>-0.34</c:v>
                </c:pt>
                <c:pt idx="31568">
                  <c:v>-0.3</c:v>
                </c:pt>
                <c:pt idx="31569">
                  <c:v>-0.26</c:v>
                </c:pt>
                <c:pt idx="31570">
                  <c:v>-0.18</c:v>
                </c:pt>
                <c:pt idx="31571">
                  <c:v>-0.06</c:v>
                </c:pt>
                <c:pt idx="31572">
                  <c:v>0.02</c:v>
                </c:pt>
                <c:pt idx="31573">
                  <c:v>0.14000000000000001</c:v>
                </c:pt>
                <c:pt idx="31574">
                  <c:v>0.14000000000000001</c:v>
                </c:pt>
                <c:pt idx="31575">
                  <c:v>0.18</c:v>
                </c:pt>
                <c:pt idx="31576">
                  <c:v>0.22</c:v>
                </c:pt>
                <c:pt idx="31577">
                  <c:v>0.3</c:v>
                </c:pt>
                <c:pt idx="31578">
                  <c:v>0.34</c:v>
                </c:pt>
                <c:pt idx="31579">
                  <c:v>0.42</c:v>
                </c:pt>
                <c:pt idx="31580">
                  <c:v>0.34</c:v>
                </c:pt>
                <c:pt idx="31581">
                  <c:v>0.3</c:v>
                </c:pt>
                <c:pt idx="31582">
                  <c:v>0.14000000000000001</c:v>
                </c:pt>
                <c:pt idx="31583">
                  <c:v>-0.02</c:v>
                </c:pt>
                <c:pt idx="31584">
                  <c:v>-0.22</c:v>
                </c:pt>
                <c:pt idx="31585">
                  <c:v>-0.5</c:v>
                </c:pt>
                <c:pt idx="31586">
                  <c:v>-0.74</c:v>
                </c:pt>
                <c:pt idx="31587">
                  <c:v>-0.98</c:v>
                </c:pt>
                <c:pt idx="31588">
                  <c:v>-1.18</c:v>
                </c:pt>
                <c:pt idx="31589">
                  <c:v>-1.34</c:v>
                </c:pt>
                <c:pt idx="31590">
                  <c:v>-1.46</c:v>
                </c:pt>
                <c:pt idx="31591">
                  <c:v>-1.54</c:v>
                </c:pt>
                <c:pt idx="31592">
                  <c:v>-1.66</c:v>
                </c:pt>
                <c:pt idx="31593">
                  <c:v>-1.58</c:v>
                </c:pt>
                <c:pt idx="31594">
                  <c:v>-1.54</c:v>
                </c:pt>
                <c:pt idx="31595">
                  <c:v>-1.42</c:v>
                </c:pt>
                <c:pt idx="31596">
                  <c:v>-1.26</c:v>
                </c:pt>
                <c:pt idx="31597">
                  <c:v>-0.86</c:v>
                </c:pt>
                <c:pt idx="31598">
                  <c:v>-0.66</c:v>
                </c:pt>
                <c:pt idx="31599">
                  <c:v>-0.46</c:v>
                </c:pt>
                <c:pt idx="31600">
                  <c:v>-0.38</c:v>
                </c:pt>
                <c:pt idx="31601">
                  <c:v>-0.18</c:v>
                </c:pt>
                <c:pt idx="31602">
                  <c:v>-0.1</c:v>
                </c:pt>
                <c:pt idx="31603">
                  <c:v>-0.02</c:v>
                </c:pt>
                <c:pt idx="31604">
                  <c:v>0.1</c:v>
                </c:pt>
                <c:pt idx="31605">
                  <c:v>0.1</c:v>
                </c:pt>
                <c:pt idx="31606">
                  <c:v>0.1</c:v>
                </c:pt>
                <c:pt idx="31607">
                  <c:v>0.1</c:v>
                </c:pt>
                <c:pt idx="31608">
                  <c:v>0.06</c:v>
                </c:pt>
                <c:pt idx="31609">
                  <c:v>0.1</c:v>
                </c:pt>
                <c:pt idx="31610">
                  <c:v>0.1</c:v>
                </c:pt>
                <c:pt idx="31611">
                  <c:v>0.06</c:v>
                </c:pt>
                <c:pt idx="31612">
                  <c:v>0.06</c:v>
                </c:pt>
                <c:pt idx="31613">
                  <c:v>0.1</c:v>
                </c:pt>
                <c:pt idx="31614">
                  <c:v>0.14000000000000001</c:v>
                </c:pt>
                <c:pt idx="31615">
                  <c:v>0.14000000000000001</c:v>
                </c:pt>
                <c:pt idx="31616">
                  <c:v>0.14000000000000001</c:v>
                </c:pt>
                <c:pt idx="31617">
                  <c:v>0.18</c:v>
                </c:pt>
                <c:pt idx="31618">
                  <c:v>0.34</c:v>
                </c:pt>
                <c:pt idx="31619">
                  <c:v>0.57999999999999996</c:v>
                </c:pt>
                <c:pt idx="31620">
                  <c:v>1.02</c:v>
                </c:pt>
                <c:pt idx="31621">
                  <c:v>1.74</c:v>
                </c:pt>
                <c:pt idx="31622">
                  <c:v>2.42</c:v>
                </c:pt>
                <c:pt idx="31623">
                  <c:v>2.98</c:v>
                </c:pt>
                <c:pt idx="31624">
                  <c:v>3.26</c:v>
                </c:pt>
                <c:pt idx="31625">
                  <c:v>3.62</c:v>
                </c:pt>
                <c:pt idx="31626">
                  <c:v>3.74</c:v>
                </c:pt>
                <c:pt idx="31627">
                  <c:v>3.78</c:v>
                </c:pt>
                <c:pt idx="31628">
                  <c:v>3.66</c:v>
                </c:pt>
                <c:pt idx="31629">
                  <c:v>3.5</c:v>
                </c:pt>
                <c:pt idx="31630">
                  <c:v>3.1</c:v>
                </c:pt>
                <c:pt idx="31631">
                  <c:v>2.38</c:v>
                </c:pt>
                <c:pt idx="31632">
                  <c:v>1.5</c:v>
                </c:pt>
                <c:pt idx="31633">
                  <c:v>0.74</c:v>
                </c:pt>
                <c:pt idx="31634">
                  <c:v>-0.02</c:v>
                </c:pt>
                <c:pt idx="31635">
                  <c:v>-0.57999999999999996</c:v>
                </c:pt>
                <c:pt idx="31636">
                  <c:v>-1.02</c:v>
                </c:pt>
                <c:pt idx="31637">
                  <c:v>-1.38</c:v>
                </c:pt>
                <c:pt idx="31638">
                  <c:v>-1.66</c:v>
                </c:pt>
                <c:pt idx="31639">
                  <c:v>-1.82</c:v>
                </c:pt>
                <c:pt idx="31640">
                  <c:v>-1.74</c:v>
                </c:pt>
                <c:pt idx="31641">
                  <c:v>-1.62</c:v>
                </c:pt>
                <c:pt idx="31642">
                  <c:v>-1.38</c:v>
                </c:pt>
                <c:pt idx="31643">
                  <c:v>-1.22</c:v>
                </c:pt>
                <c:pt idx="31644">
                  <c:v>-1.1399999999999999</c:v>
                </c:pt>
                <c:pt idx="31645">
                  <c:v>-1.02</c:v>
                </c:pt>
                <c:pt idx="31646">
                  <c:v>-0.98</c:v>
                </c:pt>
                <c:pt idx="31647">
                  <c:v>-0.78</c:v>
                </c:pt>
                <c:pt idx="31648">
                  <c:v>-0.7</c:v>
                </c:pt>
                <c:pt idx="31649">
                  <c:v>-0.54</c:v>
                </c:pt>
                <c:pt idx="31650">
                  <c:v>-0.46</c:v>
                </c:pt>
                <c:pt idx="31651">
                  <c:v>-0.46</c:v>
                </c:pt>
                <c:pt idx="31652">
                  <c:v>-0.38</c:v>
                </c:pt>
                <c:pt idx="31653">
                  <c:v>-0.34</c:v>
                </c:pt>
                <c:pt idx="31654">
                  <c:v>-0.3</c:v>
                </c:pt>
                <c:pt idx="31655">
                  <c:v>-0.26</c:v>
                </c:pt>
                <c:pt idx="31656">
                  <c:v>-0.26</c:v>
                </c:pt>
                <c:pt idx="31657">
                  <c:v>-0.3</c:v>
                </c:pt>
                <c:pt idx="31658">
                  <c:v>-0.26</c:v>
                </c:pt>
                <c:pt idx="31659">
                  <c:v>-0.34</c:v>
                </c:pt>
                <c:pt idx="31660">
                  <c:v>-0.38</c:v>
                </c:pt>
                <c:pt idx="31661">
                  <c:v>-0.34</c:v>
                </c:pt>
                <c:pt idx="31662">
                  <c:v>-0.3</c:v>
                </c:pt>
                <c:pt idx="31663">
                  <c:v>-0.18</c:v>
                </c:pt>
                <c:pt idx="31664">
                  <c:v>-0.02</c:v>
                </c:pt>
                <c:pt idx="31665">
                  <c:v>0.1</c:v>
                </c:pt>
                <c:pt idx="31666">
                  <c:v>0.18</c:v>
                </c:pt>
                <c:pt idx="31667">
                  <c:v>0.26</c:v>
                </c:pt>
                <c:pt idx="31668">
                  <c:v>0.3</c:v>
                </c:pt>
                <c:pt idx="31669">
                  <c:v>0.34</c:v>
                </c:pt>
                <c:pt idx="31670">
                  <c:v>0.38</c:v>
                </c:pt>
                <c:pt idx="31671">
                  <c:v>0.38</c:v>
                </c:pt>
                <c:pt idx="31672">
                  <c:v>0.42</c:v>
                </c:pt>
                <c:pt idx="31673">
                  <c:v>0.46</c:v>
                </c:pt>
                <c:pt idx="31674">
                  <c:v>0.3</c:v>
                </c:pt>
                <c:pt idx="31675">
                  <c:v>0.1</c:v>
                </c:pt>
                <c:pt idx="31676">
                  <c:v>-0.18</c:v>
                </c:pt>
                <c:pt idx="31677">
                  <c:v>-0.46</c:v>
                </c:pt>
                <c:pt idx="31678">
                  <c:v>-0.74</c:v>
                </c:pt>
                <c:pt idx="31679">
                  <c:v>-0.98</c:v>
                </c:pt>
                <c:pt idx="31680">
                  <c:v>-1.22</c:v>
                </c:pt>
                <c:pt idx="31681">
                  <c:v>-1.42</c:v>
                </c:pt>
                <c:pt idx="31682">
                  <c:v>-1.54</c:v>
                </c:pt>
                <c:pt idx="31683">
                  <c:v>-1.7</c:v>
                </c:pt>
                <c:pt idx="31684">
                  <c:v>-1.7</c:v>
                </c:pt>
                <c:pt idx="31685">
                  <c:v>-1.58</c:v>
                </c:pt>
                <c:pt idx="31686">
                  <c:v>-1.34</c:v>
                </c:pt>
                <c:pt idx="31687">
                  <c:v>-1.1399999999999999</c:v>
                </c:pt>
                <c:pt idx="31688">
                  <c:v>-1.02</c:v>
                </c:pt>
                <c:pt idx="31689">
                  <c:v>-0.78</c:v>
                </c:pt>
                <c:pt idx="31690">
                  <c:v>-0.57999999999999996</c:v>
                </c:pt>
                <c:pt idx="31691">
                  <c:v>-0.34</c:v>
                </c:pt>
                <c:pt idx="31692">
                  <c:v>-0.22</c:v>
                </c:pt>
                <c:pt idx="31693">
                  <c:v>-0.14000000000000001</c:v>
                </c:pt>
                <c:pt idx="31694">
                  <c:v>-0.06</c:v>
                </c:pt>
                <c:pt idx="31695">
                  <c:v>0.02</c:v>
                </c:pt>
                <c:pt idx="31696">
                  <c:v>-0.02</c:v>
                </c:pt>
                <c:pt idx="31697">
                  <c:v>-0.1</c:v>
                </c:pt>
                <c:pt idx="31698">
                  <c:v>-0.06</c:v>
                </c:pt>
                <c:pt idx="31699">
                  <c:v>-0.02</c:v>
                </c:pt>
                <c:pt idx="31700">
                  <c:v>0.02</c:v>
                </c:pt>
                <c:pt idx="31701">
                  <c:v>0.06</c:v>
                </c:pt>
                <c:pt idx="31702">
                  <c:v>-0.02</c:v>
                </c:pt>
                <c:pt idx="31703">
                  <c:v>0.06</c:v>
                </c:pt>
                <c:pt idx="31704">
                  <c:v>0.1</c:v>
                </c:pt>
                <c:pt idx="31705">
                  <c:v>0.06</c:v>
                </c:pt>
                <c:pt idx="31706">
                  <c:v>0.1</c:v>
                </c:pt>
                <c:pt idx="31707">
                  <c:v>0.18</c:v>
                </c:pt>
                <c:pt idx="31708">
                  <c:v>0.18</c:v>
                </c:pt>
                <c:pt idx="31709">
                  <c:v>0.18</c:v>
                </c:pt>
                <c:pt idx="31710">
                  <c:v>0.14000000000000001</c:v>
                </c:pt>
                <c:pt idx="31711">
                  <c:v>0.14000000000000001</c:v>
                </c:pt>
                <c:pt idx="31712">
                  <c:v>0.14000000000000001</c:v>
                </c:pt>
                <c:pt idx="31713">
                  <c:v>0.22</c:v>
                </c:pt>
                <c:pt idx="31714">
                  <c:v>0.34</c:v>
                </c:pt>
                <c:pt idx="31715">
                  <c:v>0.38</c:v>
                </c:pt>
                <c:pt idx="31716">
                  <c:v>0.5</c:v>
                </c:pt>
                <c:pt idx="31717">
                  <c:v>0.7</c:v>
                </c:pt>
                <c:pt idx="31718">
                  <c:v>1.06</c:v>
                </c:pt>
                <c:pt idx="31719">
                  <c:v>1.46</c:v>
                </c:pt>
                <c:pt idx="31720">
                  <c:v>1.86</c:v>
                </c:pt>
                <c:pt idx="31721">
                  <c:v>2.38</c:v>
                </c:pt>
                <c:pt idx="31722">
                  <c:v>2.9</c:v>
                </c:pt>
                <c:pt idx="31723">
                  <c:v>3.3</c:v>
                </c:pt>
                <c:pt idx="31724">
                  <c:v>3.46</c:v>
                </c:pt>
                <c:pt idx="31725">
                  <c:v>3.62</c:v>
                </c:pt>
                <c:pt idx="31726">
                  <c:v>3.5</c:v>
                </c:pt>
                <c:pt idx="31727">
                  <c:v>3.46</c:v>
                </c:pt>
                <c:pt idx="31728">
                  <c:v>3.26</c:v>
                </c:pt>
                <c:pt idx="31729">
                  <c:v>2.86</c:v>
                </c:pt>
                <c:pt idx="31730">
                  <c:v>2.2999999999999998</c:v>
                </c:pt>
                <c:pt idx="31731">
                  <c:v>1.66</c:v>
                </c:pt>
                <c:pt idx="31732">
                  <c:v>0.98</c:v>
                </c:pt>
                <c:pt idx="31733">
                  <c:v>0.26</c:v>
                </c:pt>
                <c:pt idx="31734">
                  <c:v>-0.42</c:v>
                </c:pt>
                <c:pt idx="31735">
                  <c:v>-0.86</c:v>
                </c:pt>
                <c:pt idx="31736">
                  <c:v>-1.02</c:v>
                </c:pt>
                <c:pt idx="31737">
                  <c:v>-1.26</c:v>
                </c:pt>
                <c:pt idx="31738">
                  <c:v>-1.42</c:v>
                </c:pt>
                <c:pt idx="31739">
                  <c:v>-1.42</c:v>
                </c:pt>
                <c:pt idx="31740">
                  <c:v>-1.5</c:v>
                </c:pt>
                <c:pt idx="31741">
                  <c:v>-1.42</c:v>
                </c:pt>
                <c:pt idx="31742">
                  <c:v>-1.38</c:v>
                </c:pt>
                <c:pt idx="31743">
                  <c:v>-1.22</c:v>
                </c:pt>
                <c:pt idx="31744">
                  <c:v>-1.1399999999999999</c:v>
                </c:pt>
                <c:pt idx="31745">
                  <c:v>-1.02</c:v>
                </c:pt>
                <c:pt idx="31746">
                  <c:v>-0.94</c:v>
                </c:pt>
                <c:pt idx="31747">
                  <c:v>-0.86</c:v>
                </c:pt>
                <c:pt idx="31748">
                  <c:v>-0.82</c:v>
                </c:pt>
                <c:pt idx="31749">
                  <c:v>-0.78</c:v>
                </c:pt>
                <c:pt idx="31750">
                  <c:v>-0.78</c:v>
                </c:pt>
                <c:pt idx="31751">
                  <c:v>-0.66</c:v>
                </c:pt>
                <c:pt idx="31752">
                  <c:v>-0.62</c:v>
                </c:pt>
                <c:pt idx="31753">
                  <c:v>-0.54</c:v>
                </c:pt>
                <c:pt idx="31754">
                  <c:v>-0.5</c:v>
                </c:pt>
                <c:pt idx="31755">
                  <c:v>-0.42</c:v>
                </c:pt>
                <c:pt idx="31756">
                  <c:v>-0.42</c:v>
                </c:pt>
                <c:pt idx="31757">
                  <c:v>-0.34</c:v>
                </c:pt>
                <c:pt idx="31758">
                  <c:v>-0.26</c:v>
                </c:pt>
                <c:pt idx="31759">
                  <c:v>-0.3</c:v>
                </c:pt>
                <c:pt idx="31760">
                  <c:v>-0.3</c:v>
                </c:pt>
                <c:pt idx="31761">
                  <c:v>-0.22</c:v>
                </c:pt>
                <c:pt idx="31762">
                  <c:v>-0.26</c:v>
                </c:pt>
                <c:pt idx="31763">
                  <c:v>-0.14000000000000001</c:v>
                </c:pt>
                <c:pt idx="31764">
                  <c:v>-0.06</c:v>
                </c:pt>
                <c:pt idx="31765">
                  <c:v>0.02</c:v>
                </c:pt>
                <c:pt idx="31766">
                  <c:v>0.14000000000000001</c:v>
                </c:pt>
                <c:pt idx="31767">
                  <c:v>0.18</c:v>
                </c:pt>
                <c:pt idx="31768">
                  <c:v>0.14000000000000001</c:v>
                </c:pt>
                <c:pt idx="31769">
                  <c:v>0.14000000000000001</c:v>
                </c:pt>
                <c:pt idx="31770">
                  <c:v>0.18</c:v>
                </c:pt>
                <c:pt idx="31771">
                  <c:v>0.26</c:v>
                </c:pt>
                <c:pt idx="31772">
                  <c:v>0.18</c:v>
                </c:pt>
                <c:pt idx="31773">
                  <c:v>0.06</c:v>
                </c:pt>
                <c:pt idx="31774">
                  <c:v>-0.14000000000000001</c:v>
                </c:pt>
                <c:pt idx="31775">
                  <c:v>-0.3</c:v>
                </c:pt>
                <c:pt idx="31776">
                  <c:v>-0.57999999999999996</c:v>
                </c:pt>
                <c:pt idx="31777">
                  <c:v>-0.86</c:v>
                </c:pt>
                <c:pt idx="31778">
                  <c:v>-1.06</c:v>
                </c:pt>
                <c:pt idx="31779">
                  <c:v>-1.22</c:v>
                </c:pt>
                <c:pt idx="31780">
                  <c:v>-1.34</c:v>
                </c:pt>
                <c:pt idx="31781">
                  <c:v>-1.46</c:v>
                </c:pt>
                <c:pt idx="31782">
                  <c:v>-1.5</c:v>
                </c:pt>
                <c:pt idx="31783">
                  <c:v>-1.5</c:v>
                </c:pt>
                <c:pt idx="31784">
                  <c:v>-1.42</c:v>
                </c:pt>
                <c:pt idx="31785">
                  <c:v>-1.38</c:v>
                </c:pt>
                <c:pt idx="31786">
                  <c:v>-1.18</c:v>
                </c:pt>
                <c:pt idx="31787">
                  <c:v>-1.02</c:v>
                </c:pt>
                <c:pt idx="31788">
                  <c:v>-0.82</c:v>
                </c:pt>
                <c:pt idx="31789">
                  <c:v>-0.62</c:v>
                </c:pt>
                <c:pt idx="31790">
                  <c:v>-0.46</c:v>
                </c:pt>
                <c:pt idx="31791">
                  <c:v>-0.42</c:v>
                </c:pt>
                <c:pt idx="31792">
                  <c:v>-0.34</c:v>
                </c:pt>
                <c:pt idx="31793">
                  <c:v>-0.22</c:v>
                </c:pt>
                <c:pt idx="31794">
                  <c:v>-0.22</c:v>
                </c:pt>
                <c:pt idx="31795">
                  <c:v>-0.14000000000000001</c:v>
                </c:pt>
                <c:pt idx="31796">
                  <c:v>-0.14000000000000001</c:v>
                </c:pt>
                <c:pt idx="31797">
                  <c:v>-0.1</c:v>
                </c:pt>
                <c:pt idx="31798">
                  <c:v>-0.06</c:v>
                </c:pt>
                <c:pt idx="31799">
                  <c:v>-0.02</c:v>
                </c:pt>
                <c:pt idx="31800">
                  <c:v>-0.02</c:v>
                </c:pt>
                <c:pt idx="31801">
                  <c:v>0.06</c:v>
                </c:pt>
                <c:pt idx="31802">
                  <c:v>0.1</c:v>
                </c:pt>
                <c:pt idx="31803">
                  <c:v>0.14000000000000001</c:v>
                </c:pt>
                <c:pt idx="31804">
                  <c:v>0.18</c:v>
                </c:pt>
                <c:pt idx="31805">
                  <c:v>0.34</c:v>
                </c:pt>
                <c:pt idx="31806">
                  <c:v>0.74</c:v>
                </c:pt>
                <c:pt idx="31807">
                  <c:v>1.42</c:v>
                </c:pt>
                <c:pt idx="31808">
                  <c:v>2.02</c:v>
                </c:pt>
                <c:pt idx="31809">
                  <c:v>2.62</c:v>
                </c:pt>
                <c:pt idx="31810">
                  <c:v>3.06</c:v>
                </c:pt>
                <c:pt idx="31811">
                  <c:v>3.5</c:v>
                </c:pt>
                <c:pt idx="31812">
                  <c:v>3.86</c:v>
                </c:pt>
                <c:pt idx="31813">
                  <c:v>4.26</c:v>
                </c:pt>
                <c:pt idx="31814">
                  <c:v>4.54</c:v>
                </c:pt>
                <c:pt idx="31815">
                  <c:v>4.7</c:v>
                </c:pt>
                <c:pt idx="31816">
                  <c:v>4.46</c:v>
                </c:pt>
                <c:pt idx="31817">
                  <c:v>3.86</c:v>
                </c:pt>
                <c:pt idx="31818">
                  <c:v>2.86</c:v>
                </c:pt>
                <c:pt idx="31819">
                  <c:v>1.78</c:v>
                </c:pt>
                <c:pt idx="31820">
                  <c:v>0.78</c:v>
                </c:pt>
                <c:pt idx="31821">
                  <c:v>-0.02</c:v>
                </c:pt>
                <c:pt idx="31822">
                  <c:v>-0.66</c:v>
                </c:pt>
                <c:pt idx="31823">
                  <c:v>-1.38</c:v>
                </c:pt>
                <c:pt idx="31824">
                  <c:v>-1.94</c:v>
                </c:pt>
                <c:pt idx="31825">
                  <c:v>-2.38</c:v>
                </c:pt>
                <c:pt idx="31826">
                  <c:v>-2.62</c:v>
                </c:pt>
                <c:pt idx="31827">
                  <c:v>-2.62</c:v>
                </c:pt>
                <c:pt idx="31828">
                  <c:v>-2.38</c:v>
                </c:pt>
                <c:pt idx="31829">
                  <c:v>-2.1</c:v>
                </c:pt>
                <c:pt idx="31830">
                  <c:v>-1.74</c:v>
                </c:pt>
                <c:pt idx="31831">
                  <c:v>-1.46</c:v>
                </c:pt>
                <c:pt idx="31832">
                  <c:v>-1.26</c:v>
                </c:pt>
                <c:pt idx="31833">
                  <c:v>-1.06</c:v>
                </c:pt>
                <c:pt idx="31834">
                  <c:v>-0.94</c:v>
                </c:pt>
                <c:pt idx="31835">
                  <c:v>-0.86</c:v>
                </c:pt>
                <c:pt idx="31836">
                  <c:v>-0.74</c:v>
                </c:pt>
                <c:pt idx="31837">
                  <c:v>-0.7</c:v>
                </c:pt>
                <c:pt idx="31838">
                  <c:v>-0.7</c:v>
                </c:pt>
                <c:pt idx="31839">
                  <c:v>-0.7</c:v>
                </c:pt>
                <c:pt idx="31840">
                  <c:v>-0.57999999999999996</c:v>
                </c:pt>
                <c:pt idx="31841">
                  <c:v>-0.38</c:v>
                </c:pt>
                <c:pt idx="31842">
                  <c:v>-0.34</c:v>
                </c:pt>
                <c:pt idx="31843">
                  <c:v>-0.26</c:v>
                </c:pt>
                <c:pt idx="31844">
                  <c:v>-0.22</c:v>
                </c:pt>
                <c:pt idx="31845">
                  <c:v>-0.18</c:v>
                </c:pt>
                <c:pt idx="31846">
                  <c:v>-0.18</c:v>
                </c:pt>
                <c:pt idx="31847">
                  <c:v>-0.06</c:v>
                </c:pt>
                <c:pt idx="31848">
                  <c:v>-0.1</c:v>
                </c:pt>
                <c:pt idx="31849">
                  <c:v>-0.02</c:v>
                </c:pt>
                <c:pt idx="31850">
                  <c:v>0.06</c:v>
                </c:pt>
                <c:pt idx="31851">
                  <c:v>0.14000000000000001</c:v>
                </c:pt>
                <c:pt idx="31852">
                  <c:v>0.18</c:v>
                </c:pt>
                <c:pt idx="31853">
                  <c:v>0.3</c:v>
                </c:pt>
                <c:pt idx="31854">
                  <c:v>0.38</c:v>
                </c:pt>
                <c:pt idx="31855">
                  <c:v>0.42</c:v>
                </c:pt>
                <c:pt idx="31856">
                  <c:v>0.5</c:v>
                </c:pt>
                <c:pt idx="31857">
                  <c:v>0.66</c:v>
                </c:pt>
                <c:pt idx="31858">
                  <c:v>0.7</c:v>
                </c:pt>
                <c:pt idx="31859">
                  <c:v>0.78</c:v>
                </c:pt>
                <c:pt idx="31860">
                  <c:v>0.66</c:v>
                </c:pt>
                <c:pt idx="31861">
                  <c:v>0.46</c:v>
                </c:pt>
                <c:pt idx="31862">
                  <c:v>0.1</c:v>
                </c:pt>
                <c:pt idx="31863">
                  <c:v>-0.22</c:v>
                </c:pt>
                <c:pt idx="31864">
                  <c:v>-0.46</c:v>
                </c:pt>
                <c:pt idx="31865">
                  <c:v>-0.74</c:v>
                </c:pt>
                <c:pt idx="31866">
                  <c:v>-0.94</c:v>
                </c:pt>
                <c:pt idx="31867">
                  <c:v>-1.18</c:v>
                </c:pt>
                <c:pt idx="31868">
                  <c:v>-1.58</c:v>
                </c:pt>
                <c:pt idx="31869">
                  <c:v>-1.78</c:v>
                </c:pt>
                <c:pt idx="31870">
                  <c:v>-1.9</c:v>
                </c:pt>
                <c:pt idx="31871">
                  <c:v>-2.02</c:v>
                </c:pt>
                <c:pt idx="31872">
                  <c:v>-1.86</c:v>
                </c:pt>
                <c:pt idx="31873">
                  <c:v>-1.7</c:v>
                </c:pt>
                <c:pt idx="31874">
                  <c:v>-1.38</c:v>
                </c:pt>
                <c:pt idx="31875">
                  <c:v>-1.1399999999999999</c:v>
                </c:pt>
                <c:pt idx="31876">
                  <c:v>-0.9</c:v>
                </c:pt>
                <c:pt idx="31877">
                  <c:v>-0.7</c:v>
                </c:pt>
                <c:pt idx="31878">
                  <c:v>-0.46</c:v>
                </c:pt>
                <c:pt idx="31879">
                  <c:v>-0.18</c:v>
                </c:pt>
                <c:pt idx="31880">
                  <c:v>-0.06</c:v>
                </c:pt>
                <c:pt idx="31881">
                  <c:v>0.06</c:v>
                </c:pt>
                <c:pt idx="31882">
                  <c:v>0.06</c:v>
                </c:pt>
                <c:pt idx="31883">
                  <c:v>0.06</c:v>
                </c:pt>
                <c:pt idx="31884">
                  <c:v>0.02</c:v>
                </c:pt>
                <c:pt idx="31885">
                  <c:v>0.06</c:v>
                </c:pt>
                <c:pt idx="31886">
                  <c:v>-0.02</c:v>
                </c:pt>
                <c:pt idx="31887">
                  <c:v>0.02</c:v>
                </c:pt>
                <c:pt idx="31888">
                  <c:v>-0.02</c:v>
                </c:pt>
                <c:pt idx="31889">
                  <c:v>0.02</c:v>
                </c:pt>
                <c:pt idx="31890">
                  <c:v>0.1</c:v>
                </c:pt>
                <c:pt idx="31891">
                  <c:v>0.14000000000000001</c:v>
                </c:pt>
                <c:pt idx="31892">
                  <c:v>0.22</c:v>
                </c:pt>
                <c:pt idx="31893">
                  <c:v>0.34</c:v>
                </c:pt>
                <c:pt idx="31894">
                  <c:v>0.38</c:v>
                </c:pt>
                <c:pt idx="31895">
                  <c:v>0.38</c:v>
                </c:pt>
                <c:pt idx="31896">
                  <c:v>0.34</c:v>
                </c:pt>
                <c:pt idx="31897">
                  <c:v>0.3</c:v>
                </c:pt>
                <c:pt idx="31898">
                  <c:v>0.3</c:v>
                </c:pt>
                <c:pt idx="31899">
                  <c:v>0.26</c:v>
                </c:pt>
                <c:pt idx="31900">
                  <c:v>0.26</c:v>
                </c:pt>
                <c:pt idx="31901">
                  <c:v>0.3</c:v>
                </c:pt>
                <c:pt idx="31902">
                  <c:v>0.3</c:v>
                </c:pt>
                <c:pt idx="31903">
                  <c:v>0.34</c:v>
                </c:pt>
                <c:pt idx="31904">
                  <c:v>0.38</c:v>
                </c:pt>
                <c:pt idx="31905">
                  <c:v>0.42</c:v>
                </c:pt>
                <c:pt idx="31906">
                  <c:v>0.54</c:v>
                </c:pt>
                <c:pt idx="31907">
                  <c:v>0.62</c:v>
                </c:pt>
                <c:pt idx="31908">
                  <c:v>0.66</c:v>
                </c:pt>
                <c:pt idx="31909">
                  <c:v>0.86</c:v>
                </c:pt>
                <c:pt idx="31910">
                  <c:v>1.22</c:v>
                </c:pt>
                <c:pt idx="31911">
                  <c:v>1.66</c:v>
                </c:pt>
                <c:pt idx="31912">
                  <c:v>1.98</c:v>
                </c:pt>
                <c:pt idx="31913">
                  <c:v>2.2200000000000002</c:v>
                </c:pt>
                <c:pt idx="31914">
                  <c:v>2.5</c:v>
                </c:pt>
                <c:pt idx="31915">
                  <c:v>2.66</c:v>
                </c:pt>
                <c:pt idx="31916">
                  <c:v>2.86</c:v>
                </c:pt>
                <c:pt idx="31917">
                  <c:v>2.9</c:v>
                </c:pt>
                <c:pt idx="31918">
                  <c:v>2.94</c:v>
                </c:pt>
                <c:pt idx="31919">
                  <c:v>2.94</c:v>
                </c:pt>
                <c:pt idx="31920">
                  <c:v>2.78</c:v>
                </c:pt>
                <c:pt idx="31921">
                  <c:v>2.5</c:v>
                </c:pt>
                <c:pt idx="31922">
                  <c:v>1.98</c:v>
                </c:pt>
                <c:pt idx="31923">
                  <c:v>1.38</c:v>
                </c:pt>
                <c:pt idx="31924">
                  <c:v>0.78</c:v>
                </c:pt>
                <c:pt idx="31925">
                  <c:v>0.34</c:v>
                </c:pt>
                <c:pt idx="31926">
                  <c:v>-0.14000000000000001</c:v>
                </c:pt>
                <c:pt idx="31927">
                  <c:v>-0.57999999999999996</c:v>
                </c:pt>
                <c:pt idx="31928">
                  <c:v>-0.86</c:v>
                </c:pt>
                <c:pt idx="31929">
                  <c:v>-1.06</c:v>
                </c:pt>
                <c:pt idx="31930">
                  <c:v>-1.3</c:v>
                </c:pt>
                <c:pt idx="31931">
                  <c:v>-1.42</c:v>
                </c:pt>
                <c:pt idx="31932">
                  <c:v>-1.46</c:v>
                </c:pt>
                <c:pt idx="31933">
                  <c:v>-1.46</c:v>
                </c:pt>
                <c:pt idx="31934">
                  <c:v>-1.34</c:v>
                </c:pt>
                <c:pt idx="31935">
                  <c:v>-1.22</c:v>
                </c:pt>
                <c:pt idx="31936">
                  <c:v>-1.1000000000000001</c:v>
                </c:pt>
                <c:pt idx="31937">
                  <c:v>-0.9</c:v>
                </c:pt>
                <c:pt idx="31938">
                  <c:v>-0.86</c:v>
                </c:pt>
                <c:pt idx="31939">
                  <c:v>-0.74</c:v>
                </c:pt>
                <c:pt idx="31940">
                  <c:v>-0.66</c:v>
                </c:pt>
                <c:pt idx="31941">
                  <c:v>-0.62</c:v>
                </c:pt>
                <c:pt idx="31942">
                  <c:v>-0.54</c:v>
                </c:pt>
                <c:pt idx="31943">
                  <c:v>-0.54</c:v>
                </c:pt>
                <c:pt idx="31944">
                  <c:v>-0.57999999999999996</c:v>
                </c:pt>
                <c:pt idx="31945">
                  <c:v>-0.54</c:v>
                </c:pt>
                <c:pt idx="31946">
                  <c:v>-0.5</c:v>
                </c:pt>
                <c:pt idx="31947">
                  <c:v>-0.54</c:v>
                </c:pt>
                <c:pt idx="31948">
                  <c:v>-0.54</c:v>
                </c:pt>
                <c:pt idx="31949">
                  <c:v>-0.46</c:v>
                </c:pt>
                <c:pt idx="31950">
                  <c:v>-0.46</c:v>
                </c:pt>
                <c:pt idx="31951">
                  <c:v>-0.42</c:v>
                </c:pt>
                <c:pt idx="31952">
                  <c:v>-0.42</c:v>
                </c:pt>
                <c:pt idx="31953">
                  <c:v>-0.26</c:v>
                </c:pt>
                <c:pt idx="31954">
                  <c:v>-0.22</c:v>
                </c:pt>
                <c:pt idx="31955">
                  <c:v>-0.14000000000000001</c:v>
                </c:pt>
                <c:pt idx="31956">
                  <c:v>-0.14000000000000001</c:v>
                </c:pt>
                <c:pt idx="31957">
                  <c:v>-0.14000000000000001</c:v>
                </c:pt>
                <c:pt idx="31958">
                  <c:v>-0.14000000000000001</c:v>
                </c:pt>
                <c:pt idx="31959">
                  <c:v>-0.06</c:v>
                </c:pt>
                <c:pt idx="31960">
                  <c:v>-0.06</c:v>
                </c:pt>
                <c:pt idx="31961">
                  <c:v>-0.06</c:v>
                </c:pt>
                <c:pt idx="31962">
                  <c:v>-0.02</c:v>
                </c:pt>
                <c:pt idx="31963">
                  <c:v>-0.02</c:v>
                </c:pt>
                <c:pt idx="31964">
                  <c:v>-0.06</c:v>
                </c:pt>
                <c:pt idx="31965">
                  <c:v>-0.14000000000000001</c:v>
                </c:pt>
                <c:pt idx="31966">
                  <c:v>-0.38</c:v>
                </c:pt>
                <c:pt idx="31967">
                  <c:v>-0.54</c:v>
                </c:pt>
                <c:pt idx="31968">
                  <c:v>-0.7</c:v>
                </c:pt>
                <c:pt idx="31969">
                  <c:v>-0.82</c:v>
                </c:pt>
                <c:pt idx="31970">
                  <c:v>-0.98</c:v>
                </c:pt>
                <c:pt idx="31971">
                  <c:v>-1.06</c:v>
                </c:pt>
                <c:pt idx="31972">
                  <c:v>-1.18</c:v>
                </c:pt>
                <c:pt idx="31973">
                  <c:v>-1.3</c:v>
                </c:pt>
                <c:pt idx="31974">
                  <c:v>-1.38</c:v>
                </c:pt>
                <c:pt idx="31975">
                  <c:v>-1.38</c:v>
                </c:pt>
                <c:pt idx="31976">
                  <c:v>-1.34</c:v>
                </c:pt>
                <c:pt idx="31977">
                  <c:v>-1.3</c:v>
                </c:pt>
                <c:pt idx="31978">
                  <c:v>-1.1399999999999999</c:v>
                </c:pt>
                <c:pt idx="31979">
                  <c:v>-0.94</c:v>
                </c:pt>
                <c:pt idx="31980">
                  <c:v>-0.78</c:v>
                </c:pt>
                <c:pt idx="31981">
                  <c:v>-0.57999999999999996</c:v>
                </c:pt>
                <c:pt idx="31982">
                  <c:v>-0.42</c:v>
                </c:pt>
                <c:pt idx="31983">
                  <c:v>-0.34</c:v>
                </c:pt>
                <c:pt idx="31984">
                  <c:v>-0.22</c:v>
                </c:pt>
                <c:pt idx="31985">
                  <c:v>-0.14000000000000001</c:v>
                </c:pt>
                <c:pt idx="31986">
                  <c:v>-0.06</c:v>
                </c:pt>
                <c:pt idx="31987">
                  <c:v>-0.02</c:v>
                </c:pt>
                <c:pt idx="31988">
                  <c:v>0.02</c:v>
                </c:pt>
                <c:pt idx="31989">
                  <c:v>0.1</c:v>
                </c:pt>
                <c:pt idx="31990">
                  <c:v>0.14000000000000001</c:v>
                </c:pt>
                <c:pt idx="31991">
                  <c:v>0.1</c:v>
                </c:pt>
                <c:pt idx="31992">
                  <c:v>0.1</c:v>
                </c:pt>
                <c:pt idx="31993">
                  <c:v>0.14000000000000001</c:v>
                </c:pt>
                <c:pt idx="31994">
                  <c:v>0.18</c:v>
                </c:pt>
                <c:pt idx="31995">
                  <c:v>0.46</c:v>
                </c:pt>
                <c:pt idx="31996">
                  <c:v>0.86</c:v>
                </c:pt>
                <c:pt idx="31997">
                  <c:v>1.46</c:v>
                </c:pt>
                <c:pt idx="31998">
                  <c:v>1.94</c:v>
                </c:pt>
                <c:pt idx="31999">
                  <c:v>2.38</c:v>
                </c:pt>
                <c:pt idx="32000">
                  <c:v>2.82</c:v>
                </c:pt>
                <c:pt idx="32001">
                  <c:v>3.38</c:v>
                </c:pt>
                <c:pt idx="32002">
                  <c:v>3.94</c:v>
                </c:pt>
                <c:pt idx="32003">
                  <c:v>4.22</c:v>
                </c:pt>
                <c:pt idx="32004">
                  <c:v>4.38</c:v>
                </c:pt>
                <c:pt idx="32005">
                  <c:v>4.34</c:v>
                </c:pt>
                <c:pt idx="32006">
                  <c:v>4.0599999999999996</c:v>
                </c:pt>
                <c:pt idx="32007">
                  <c:v>3.54</c:v>
                </c:pt>
                <c:pt idx="32008">
                  <c:v>2.9</c:v>
                </c:pt>
                <c:pt idx="32009">
                  <c:v>2.14</c:v>
                </c:pt>
                <c:pt idx="32010">
                  <c:v>1.26</c:v>
                </c:pt>
                <c:pt idx="32011">
                  <c:v>0.38</c:v>
                </c:pt>
                <c:pt idx="32012">
                  <c:v>-0.46</c:v>
                </c:pt>
                <c:pt idx="32013">
                  <c:v>-1.1000000000000001</c:v>
                </c:pt>
                <c:pt idx="32014">
                  <c:v>-1.62</c:v>
                </c:pt>
                <c:pt idx="32015">
                  <c:v>-1.94</c:v>
                </c:pt>
                <c:pt idx="32016">
                  <c:v>-2.14</c:v>
                </c:pt>
                <c:pt idx="32017">
                  <c:v>-2.2200000000000002</c:v>
                </c:pt>
                <c:pt idx="32018">
                  <c:v>-2.2599999999999998</c:v>
                </c:pt>
                <c:pt idx="32019">
                  <c:v>-2.1800000000000002</c:v>
                </c:pt>
                <c:pt idx="32020">
                  <c:v>-2.02</c:v>
                </c:pt>
                <c:pt idx="32021">
                  <c:v>-1.74</c:v>
                </c:pt>
                <c:pt idx="32022">
                  <c:v>-1.5</c:v>
                </c:pt>
                <c:pt idx="32023">
                  <c:v>-1.22</c:v>
                </c:pt>
                <c:pt idx="32024">
                  <c:v>-1.06</c:v>
                </c:pt>
                <c:pt idx="32025">
                  <c:v>-0.98</c:v>
                </c:pt>
                <c:pt idx="32026">
                  <c:v>-0.86</c:v>
                </c:pt>
                <c:pt idx="32027">
                  <c:v>-0.74</c:v>
                </c:pt>
                <c:pt idx="32028">
                  <c:v>-0.62</c:v>
                </c:pt>
                <c:pt idx="32029">
                  <c:v>-0.54</c:v>
                </c:pt>
                <c:pt idx="32030">
                  <c:v>-0.42</c:v>
                </c:pt>
                <c:pt idx="32031">
                  <c:v>-0.3</c:v>
                </c:pt>
                <c:pt idx="32032">
                  <c:v>-0.26</c:v>
                </c:pt>
                <c:pt idx="32033">
                  <c:v>-0.14000000000000001</c:v>
                </c:pt>
                <c:pt idx="32034">
                  <c:v>-0.06</c:v>
                </c:pt>
                <c:pt idx="32035">
                  <c:v>-0.02</c:v>
                </c:pt>
                <c:pt idx="32036">
                  <c:v>-0.06</c:v>
                </c:pt>
                <c:pt idx="32037">
                  <c:v>-0.1</c:v>
                </c:pt>
                <c:pt idx="32038">
                  <c:v>-0.14000000000000001</c:v>
                </c:pt>
                <c:pt idx="32039">
                  <c:v>-0.1</c:v>
                </c:pt>
                <c:pt idx="32040">
                  <c:v>-0.06</c:v>
                </c:pt>
                <c:pt idx="32041">
                  <c:v>-0.02</c:v>
                </c:pt>
                <c:pt idx="32042">
                  <c:v>-0.02</c:v>
                </c:pt>
                <c:pt idx="32043">
                  <c:v>0.1</c:v>
                </c:pt>
                <c:pt idx="32044">
                  <c:v>0.14000000000000001</c:v>
                </c:pt>
                <c:pt idx="32045">
                  <c:v>0.34</c:v>
                </c:pt>
                <c:pt idx="32046">
                  <c:v>0.46</c:v>
                </c:pt>
                <c:pt idx="32047">
                  <c:v>0.54</c:v>
                </c:pt>
                <c:pt idx="32048">
                  <c:v>0.62</c:v>
                </c:pt>
                <c:pt idx="32049">
                  <c:v>0.57999999999999996</c:v>
                </c:pt>
                <c:pt idx="32050">
                  <c:v>0.5</c:v>
                </c:pt>
                <c:pt idx="32051">
                  <c:v>0.38</c:v>
                </c:pt>
                <c:pt idx="32052">
                  <c:v>0.14000000000000001</c:v>
                </c:pt>
                <c:pt idx="32053">
                  <c:v>-0.1</c:v>
                </c:pt>
                <c:pt idx="32054">
                  <c:v>-0.38</c:v>
                </c:pt>
                <c:pt idx="32055">
                  <c:v>-0.62</c:v>
                </c:pt>
                <c:pt idx="32056">
                  <c:v>-0.9</c:v>
                </c:pt>
                <c:pt idx="32057">
                  <c:v>-1.22</c:v>
                </c:pt>
                <c:pt idx="32058">
                  <c:v>-1.42</c:v>
                </c:pt>
                <c:pt idx="32059">
                  <c:v>-1.62</c:v>
                </c:pt>
                <c:pt idx="32060">
                  <c:v>-1.78</c:v>
                </c:pt>
                <c:pt idx="32061">
                  <c:v>-1.82</c:v>
                </c:pt>
                <c:pt idx="32062">
                  <c:v>-1.78</c:v>
                </c:pt>
                <c:pt idx="32063">
                  <c:v>-1.66</c:v>
                </c:pt>
                <c:pt idx="32064">
                  <c:v>-1.5</c:v>
                </c:pt>
                <c:pt idx="32065">
                  <c:v>-1.22</c:v>
                </c:pt>
                <c:pt idx="32066">
                  <c:v>-0.98</c:v>
                </c:pt>
                <c:pt idx="32067">
                  <c:v>-0.74</c:v>
                </c:pt>
                <c:pt idx="32068">
                  <c:v>-0.5</c:v>
                </c:pt>
                <c:pt idx="32069">
                  <c:v>-0.34</c:v>
                </c:pt>
                <c:pt idx="32070">
                  <c:v>-0.22</c:v>
                </c:pt>
                <c:pt idx="32071">
                  <c:v>-0.1</c:v>
                </c:pt>
                <c:pt idx="32072">
                  <c:v>-0.06</c:v>
                </c:pt>
                <c:pt idx="32073">
                  <c:v>0.1</c:v>
                </c:pt>
                <c:pt idx="32074">
                  <c:v>0.1</c:v>
                </c:pt>
                <c:pt idx="32075">
                  <c:v>0.06</c:v>
                </c:pt>
                <c:pt idx="32076">
                  <c:v>0.02</c:v>
                </c:pt>
                <c:pt idx="32077">
                  <c:v>0.06</c:v>
                </c:pt>
                <c:pt idx="32078">
                  <c:v>0.02</c:v>
                </c:pt>
                <c:pt idx="32079">
                  <c:v>0.06</c:v>
                </c:pt>
                <c:pt idx="32080">
                  <c:v>0.06</c:v>
                </c:pt>
                <c:pt idx="32081">
                  <c:v>0.14000000000000001</c:v>
                </c:pt>
                <c:pt idx="32082">
                  <c:v>0.14000000000000001</c:v>
                </c:pt>
                <c:pt idx="32083">
                  <c:v>0.18</c:v>
                </c:pt>
                <c:pt idx="32084">
                  <c:v>0.14000000000000001</c:v>
                </c:pt>
                <c:pt idx="32085">
                  <c:v>0.18</c:v>
                </c:pt>
                <c:pt idx="32086">
                  <c:v>0.14000000000000001</c:v>
                </c:pt>
                <c:pt idx="32087">
                  <c:v>0.14000000000000001</c:v>
                </c:pt>
                <c:pt idx="32088">
                  <c:v>0.14000000000000001</c:v>
                </c:pt>
                <c:pt idx="32089">
                  <c:v>0.26</c:v>
                </c:pt>
                <c:pt idx="32090">
                  <c:v>0.22</c:v>
                </c:pt>
                <c:pt idx="32091">
                  <c:v>0.38</c:v>
                </c:pt>
                <c:pt idx="32092">
                  <c:v>0.74</c:v>
                </c:pt>
                <c:pt idx="32093">
                  <c:v>1.26</c:v>
                </c:pt>
                <c:pt idx="32094">
                  <c:v>1.82</c:v>
                </c:pt>
                <c:pt idx="32095">
                  <c:v>2.34</c:v>
                </c:pt>
                <c:pt idx="32096">
                  <c:v>2.7</c:v>
                </c:pt>
                <c:pt idx="32097">
                  <c:v>3.06</c:v>
                </c:pt>
                <c:pt idx="32098">
                  <c:v>3.3</c:v>
                </c:pt>
                <c:pt idx="32099">
                  <c:v>3.38</c:v>
                </c:pt>
                <c:pt idx="32100">
                  <c:v>3.34</c:v>
                </c:pt>
                <c:pt idx="32101">
                  <c:v>3.18</c:v>
                </c:pt>
                <c:pt idx="32102">
                  <c:v>2.86</c:v>
                </c:pt>
                <c:pt idx="32103">
                  <c:v>2.54</c:v>
                </c:pt>
                <c:pt idx="32104">
                  <c:v>2.06</c:v>
                </c:pt>
                <c:pt idx="32105">
                  <c:v>1.62</c:v>
                </c:pt>
                <c:pt idx="32106">
                  <c:v>1.1000000000000001</c:v>
                </c:pt>
                <c:pt idx="32107">
                  <c:v>0.57999999999999996</c:v>
                </c:pt>
                <c:pt idx="32108">
                  <c:v>0.06</c:v>
                </c:pt>
                <c:pt idx="32109">
                  <c:v>-0.3</c:v>
                </c:pt>
                <c:pt idx="32110">
                  <c:v>-0.57999999999999996</c:v>
                </c:pt>
                <c:pt idx="32111">
                  <c:v>-0.78</c:v>
                </c:pt>
                <c:pt idx="32112">
                  <c:v>-0.9</c:v>
                </c:pt>
                <c:pt idx="32113">
                  <c:v>-1.02</c:v>
                </c:pt>
                <c:pt idx="32114">
                  <c:v>-1.1000000000000001</c:v>
                </c:pt>
                <c:pt idx="32115">
                  <c:v>-1.22</c:v>
                </c:pt>
                <c:pt idx="32116">
                  <c:v>-1.3</c:v>
                </c:pt>
                <c:pt idx="32117">
                  <c:v>-1.34</c:v>
                </c:pt>
                <c:pt idx="32118">
                  <c:v>-1.26</c:v>
                </c:pt>
                <c:pt idx="32119">
                  <c:v>-1.22</c:v>
                </c:pt>
                <c:pt idx="32120">
                  <c:v>-1.1000000000000001</c:v>
                </c:pt>
                <c:pt idx="32121">
                  <c:v>-1.02</c:v>
                </c:pt>
                <c:pt idx="32122">
                  <c:v>-0.9</c:v>
                </c:pt>
                <c:pt idx="32123">
                  <c:v>-0.74</c:v>
                </c:pt>
                <c:pt idx="32124">
                  <c:v>-0.62</c:v>
                </c:pt>
                <c:pt idx="32125">
                  <c:v>-0.5</c:v>
                </c:pt>
                <c:pt idx="32126">
                  <c:v>-0.46</c:v>
                </c:pt>
                <c:pt idx="32127">
                  <c:v>-0.46</c:v>
                </c:pt>
                <c:pt idx="32128">
                  <c:v>-0.46</c:v>
                </c:pt>
                <c:pt idx="32129">
                  <c:v>-0.42</c:v>
                </c:pt>
                <c:pt idx="32130">
                  <c:v>-0.42</c:v>
                </c:pt>
                <c:pt idx="32131">
                  <c:v>-0.38</c:v>
                </c:pt>
                <c:pt idx="32132">
                  <c:v>-0.38</c:v>
                </c:pt>
                <c:pt idx="32133">
                  <c:v>-0.34</c:v>
                </c:pt>
                <c:pt idx="32134">
                  <c:v>-0.3</c:v>
                </c:pt>
                <c:pt idx="32135">
                  <c:v>-0.14000000000000001</c:v>
                </c:pt>
                <c:pt idx="32136">
                  <c:v>-0.06</c:v>
                </c:pt>
                <c:pt idx="32137">
                  <c:v>-0.02</c:v>
                </c:pt>
                <c:pt idx="32138">
                  <c:v>0.06</c:v>
                </c:pt>
                <c:pt idx="32139">
                  <c:v>0.14000000000000001</c:v>
                </c:pt>
                <c:pt idx="32140">
                  <c:v>0.14000000000000001</c:v>
                </c:pt>
                <c:pt idx="32141">
                  <c:v>0.22</c:v>
                </c:pt>
                <c:pt idx="32142">
                  <c:v>0.22</c:v>
                </c:pt>
                <c:pt idx="32143">
                  <c:v>0.26</c:v>
                </c:pt>
                <c:pt idx="32144">
                  <c:v>0.22</c:v>
                </c:pt>
                <c:pt idx="32145">
                  <c:v>0.26</c:v>
                </c:pt>
                <c:pt idx="32146">
                  <c:v>0.18</c:v>
                </c:pt>
                <c:pt idx="32147">
                  <c:v>0.1</c:v>
                </c:pt>
                <c:pt idx="32148">
                  <c:v>-0.1</c:v>
                </c:pt>
                <c:pt idx="32149">
                  <c:v>-0.3</c:v>
                </c:pt>
                <c:pt idx="32150">
                  <c:v>-0.54</c:v>
                </c:pt>
                <c:pt idx="32151">
                  <c:v>-0.74</c:v>
                </c:pt>
                <c:pt idx="32152">
                  <c:v>-0.98</c:v>
                </c:pt>
                <c:pt idx="32153">
                  <c:v>-1.1399999999999999</c:v>
                </c:pt>
                <c:pt idx="32154">
                  <c:v>-1.26</c:v>
                </c:pt>
                <c:pt idx="32155">
                  <c:v>-1.38</c:v>
                </c:pt>
                <c:pt idx="32156">
                  <c:v>-1.34</c:v>
                </c:pt>
                <c:pt idx="32157">
                  <c:v>-1.38</c:v>
                </c:pt>
                <c:pt idx="32158">
                  <c:v>-1.34</c:v>
                </c:pt>
                <c:pt idx="32159">
                  <c:v>-1.3</c:v>
                </c:pt>
                <c:pt idx="32160">
                  <c:v>-1.18</c:v>
                </c:pt>
                <c:pt idx="32161">
                  <c:v>-1.06</c:v>
                </c:pt>
                <c:pt idx="32162">
                  <c:v>-0.9</c:v>
                </c:pt>
                <c:pt idx="32163">
                  <c:v>-0.74</c:v>
                </c:pt>
                <c:pt idx="32164">
                  <c:v>-0.62</c:v>
                </c:pt>
                <c:pt idx="32165">
                  <c:v>-0.5</c:v>
                </c:pt>
                <c:pt idx="32166">
                  <c:v>-0.46</c:v>
                </c:pt>
                <c:pt idx="32167">
                  <c:v>-0.42</c:v>
                </c:pt>
                <c:pt idx="32168">
                  <c:v>-0.3</c:v>
                </c:pt>
                <c:pt idx="32169">
                  <c:v>-0.22</c:v>
                </c:pt>
                <c:pt idx="32170">
                  <c:v>-0.14000000000000001</c:v>
                </c:pt>
                <c:pt idx="32171">
                  <c:v>-0.06</c:v>
                </c:pt>
                <c:pt idx="32172">
                  <c:v>-0.02</c:v>
                </c:pt>
                <c:pt idx="32173">
                  <c:v>0.06</c:v>
                </c:pt>
                <c:pt idx="32174">
                  <c:v>0.14000000000000001</c:v>
                </c:pt>
                <c:pt idx="32175">
                  <c:v>0.22</c:v>
                </c:pt>
                <c:pt idx="32176">
                  <c:v>0.22</c:v>
                </c:pt>
                <c:pt idx="32177">
                  <c:v>0.26</c:v>
                </c:pt>
                <c:pt idx="32178">
                  <c:v>0.22</c:v>
                </c:pt>
                <c:pt idx="32179">
                  <c:v>0.18</c:v>
                </c:pt>
                <c:pt idx="32180">
                  <c:v>0.22</c:v>
                </c:pt>
                <c:pt idx="32181">
                  <c:v>0.18</c:v>
                </c:pt>
                <c:pt idx="32182">
                  <c:v>0.18</c:v>
                </c:pt>
                <c:pt idx="32183">
                  <c:v>0.18</c:v>
                </c:pt>
                <c:pt idx="32184">
                  <c:v>0.22</c:v>
                </c:pt>
                <c:pt idx="32185">
                  <c:v>0.22</c:v>
                </c:pt>
                <c:pt idx="32186">
                  <c:v>0.3</c:v>
                </c:pt>
                <c:pt idx="32187">
                  <c:v>0.3</c:v>
                </c:pt>
                <c:pt idx="32188">
                  <c:v>0.3</c:v>
                </c:pt>
                <c:pt idx="32189">
                  <c:v>0.38</c:v>
                </c:pt>
                <c:pt idx="32190">
                  <c:v>0.46</c:v>
                </c:pt>
                <c:pt idx="32191">
                  <c:v>0.57999999999999996</c:v>
                </c:pt>
                <c:pt idx="32192">
                  <c:v>0.7</c:v>
                </c:pt>
                <c:pt idx="32193">
                  <c:v>0.86</c:v>
                </c:pt>
                <c:pt idx="32194">
                  <c:v>1.18</c:v>
                </c:pt>
                <c:pt idx="32195">
                  <c:v>1.74</c:v>
                </c:pt>
                <c:pt idx="32196">
                  <c:v>2.34</c:v>
                </c:pt>
                <c:pt idx="32197">
                  <c:v>2.9</c:v>
                </c:pt>
                <c:pt idx="32198">
                  <c:v>3.14</c:v>
                </c:pt>
                <c:pt idx="32199">
                  <c:v>3.26</c:v>
                </c:pt>
                <c:pt idx="32200">
                  <c:v>3.3</c:v>
                </c:pt>
                <c:pt idx="32201">
                  <c:v>3.34</c:v>
                </c:pt>
                <c:pt idx="32202">
                  <c:v>3.34</c:v>
                </c:pt>
                <c:pt idx="32203">
                  <c:v>3.34</c:v>
                </c:pt>
                <c:pt idx="32204">
                  <c:v>3.1</c:v>
                </c:pt>
                <c:pt idx="32205">
                  <c:v>2.62</c:v>
                </c:pt>
                <c:pt idx="32206">
                  <c:v>1.9</c:v>
                </c:pt>
                <c:pt idx="32207">
                  <c:v>1.18</c:v>
                </c:pt>
                <c:pt idx="32208">
                  <c:v>0.42</c:v>
                </c:pt>
                <c:pt idx="32209">
                  <c:v>-0.22</c:v>
                </c:pt>
                <c:pt idx="32210">
                  <c:v>-0.66</c:v>
                </c:pt>
                <c:pt idx="32211">
                  <c:v>-0.9</c:v>
                </c:pt>
                <c:pt idx="32212">
                  <c:v>-1.18</c:v>
                </c:pt>
                <c:pt idx="32213">
                  <c:v>-1.42</c:v>
                </c:pt>
                <c:pt idx="32214">
                  <c:v>-1.62</c:v>
                </c:pt>
                <c:pt idx="32215">
                  <c:v>-1.74</c:v>
                </c:pt>
                <c:pt idx="32216">
                  <c:v>-1.62</c:v>
                </c:pt>
                <c:pt idx="32217">
                  <c:v>-1.46</c:v>
                </c:pt>
                <c:pt idx="32218">
                  <c:v>-1.26</c:v>
                </c:pt>
                <c:pt idx="32219">
                  <c:v>-1.1399999999999999</c:v>
                </c:pt>
                <c:pt idx="32220">
                  <c:v>-0.94</c:v>
                </c:pt>
                <c:pt idx="32221">
                  <c:v>-0.86</c:v>
                </c:pt>
                <c:pt idx="32222">
                  <c:v>-0.7</c:v>
                </c:pt>
                <c:pt idx="32223">
                  <c:v>-0.62</c:v>
                </c:pt>
                <c:pt idx="32224">
                  <c:v>-0.62</c:v>
                </c:pt>
                <c:pt idx="32225">
                  <c:v>-0.66</c:v>
                </c:pt>
                <c:pt idx="32226">
                  <c:v>-0.62</c:v>
                </c:pt>
                <c:pt idx="32227">
                  <c:v>-0.66</c:v>
                </c:pt>
                <c:pt idx="32228">
                  <c:v>-0.66</c:v>
                </c:pt>
                <c:pt idx="32229">
                  <c:v>-0.62</c:v>
                </c:pt>
                <c:pt idx="32230">
                  <c:v>-0.62</c:v>
                </c:pt>
                <c:pt idx="32231">
                  <c:v>-0.57999999999999996</c:v>
                </c:pt>
                <c:pt idx="32232">
                  <c:v>-0.54</c:v>
                </c:pt>
                <c:pt idx="32233">
                  <c:v>-0.46</c:v>
                </c:pt>
                <c:pt idx="32234">
                  <c:v>-0.38</c:v>
                </c:pt>
                <c:pt idx="32235">
                  <c:v>-0.38</c:v>
                </c:pt>
                <c:pt idx="32236">
                  <c:v>-0.3</c:v>
                </c:pt>
                <c:pt idx="32237">
                  <c:v>-0.26</c:v>
                </c:pt>
                <c:pt idx="32238">
                  <c:v>-0.18</c:v>
                </c:pt>
                <c:pt idx="32239">
                  <c:v>-0.06</c:v>
                </c:pt>
                <c:pt idx="32240">
                  <c:v>-0.02</c:v>
                </c:pt>
                <c:pt idx="32241">
                  <c:v>0.02</c:v>
                </c:pt>
                <c:pt idx="32242">
                  <c:v>-0.02</c:v>
                </c:pt>
                <c:pt idx="32243">
                  <c:v>-0.02</c:v>
                </c:pt>
                <c:pt idx="32244">
                  <c:v>0.06</c:v>
                </c:pt>
                <c:pt idx="32245">
                  <c:v>0.06</c:v>
                </c:pt>
                <c:pt idx="32246">
                  <c:v>0.1</c:v>
                </c:pt>
                <c:pt idx="32247">
                  <c:v>0.18</c:v>
                </c:pt>
                <c:pt idx="32248">
                  <c:v>0.1</c:v>
                </c:pt>
                <c:pt idx="32249">
                  <c:v>-0.06</c:v>
                </c:pt>
                <c:pt idx="32250">
                  <c:v>-0.34</c:v>
                </c:pt>
                <c:pt idx="32251">
                  <c:v>-0.62</c:v>
                </c:pt>
                <c:pt idx="32252">
                  <c:v>-0.9</c:v>
                </c:pt>
                <c:pt idx="32253">
                  <c:v>-1.1000000000000001</c:v>
                </c:pt>
                <c:pt idx="32254">
                  <c:v>-1.1399999999999999</c:v>
                </c:pt>
                <c:pt idx="32255">
                  <c:v>-1.22</c:v>
                </c:pt>
                <c:pt idx="32256">
                  <c:v>-1.38</c:v>
                </c:pt>
                <c:pt idx="32257">
                  <c:v>-1.46</c:v>
                </c:pt>
                <c:pt idx="32258">
                  <c:v>-1.54</c:v>
                </c:pt>
                <c:pt idx="32259">
                  <c:v>-1.5</c:v>
                </c:pt>
                <c:pt idx="32260">
                  <c:v>-1.42</c:v>
                </c:pt>
                <c:pt idx="32261">
                  <c:v>-1.26</c:v>
                </c:pt>
                <c:pt idx="32262">
                  <c:v>-1.06</c:v>
                </c:pt>
                <c:pt idx="32263">
                  <c:v>-0.78</c:v>
                </c:pt>
                <c:pt idx="32264">
                  <c:v>-0.62</c:v>
                </c:pt>
                <c:pt idx="32265">
                  <c:v>-0.54</c:v>
                </c:pt>
                <c:pt idx="32266">
                  <c:v>-0.38</c:v>
                </c:pt>
                <c:pt idx="32267">
                  <c:v>-0.26</c:v>
                </c:pt>
                <c:pt idx="32268">
                  <c:v>-0.18</c:v>
                </c:pt>
                <c:pt idx="32269">
                  <c:v>-0.1</c:v>
                </c:pt>
                <c:pt idx="32270">
                  <c:v>-0.1</c:v>
                </c:pt>
                <c:pt idx="32271">
                  <c:v>-0.02</c:v>
                </c:pt>
                <c:pt idx="32272">
                  <c:v>-0.06</c:v>
                </c:pt>
                <c:pt idx="32273">
                  <c:v>-0.06</c:v>
                </c:pt>
                <c:pt idx="32274">
                  <c:v>-0.02</c:v>
                </c:pt>
                <c:pt idx="32275">
                  <c:v>-0.02</c:v>
                </c:pt>
                <c:pt idx="32276">
                  <c:v>0.02</c:v>
                </c:pt>
                <c:pt idx="32277">
                  <c:v>0.02</c:v>
                </c:pt>
                <c:pt idx="32278">
                  <c:v>0.14000000000000001</c:v>
                </c:pt>
                <c:pt idx="32279">
                  <c:v>0.54</c:v>
                </c:pt>
                <c:pt idx="32280">
                  <c:v>1.02</c:v>
                </c:pt>
                <c:pt idx="32281">
                  <c:v>1.66</c:v>
                </c:pt>
                <c:pt idx="32282">
                  <c:v>2.2599999999999998</c:v>
                </c:pt>
                <c:pt idx="32283">
                  <c:v>2.82</c:v>
                </c:pt>
                <c:pt idx="32284">
                  <c:v>3.14</c:v>
                </c:pt>
                <c:pt idx="32285">
                  <c:v>3.66</c:v>
                </c:pt>
                <c:pt idx="32286">
                  <c:v>4.0199999999999996</c:v>
                </c:pt>
                <c:pt idx="32287">
                  <c:v>4.26</c:v>
                </c:pt>
                <c:pt idx="32288">
                  <c:v>4.3</c:v>
                </c:pt>
                <c:pt idx="32289">
                  <c:v>4.1399999999999997</c:v>
                </c:pt>
                <c:pt idx="32290">
                  <c:v>3.78</c:v>
                </c:pt>
                <c:pt idx="32291">
                  <c:v>3.18</c:v>
                </c:pt>
                <c:pt idx="32292">
                  <c:v>2.2999999999999998</c:v>
                </c:pt>
                <c:pt idx="32293">
                  <c:v>1.34</c:v>
                </c:pt>
                <c:pt idx="32294">
                  <c:v>0.42</c:v>
                </c:pt>
                <c:pt idx="32295">
                  <c:v>-0.34</c:v>
                </c:pt>
                <c:pt idx="32296">
                  <c:v>-0.98</c:v>
                </c:pt>
                <c:pt idx="32297">
                  <c:v>-1.38</c:v>
                </c:pt>
                <c:pt idx="32298">
                  <c:v>-1.62</c:v>
                </c:pt>
                <c:pt idx="32299">
                  <c:v>-1.78</c:v>
                </c:pt>
                <c:pt idx="32300">
                  <c:v>-1.94</c:v>
                </c:pt>
                <c:pt idx="32301">
                  <c:v>-2.02</c:v>
                </c:pt>
                <c:pt idx="32302">
                  <c:v>-1.94</c:v>
                </c:pt>
                <c:pt idx="32303">
                  <c:v>-1.82</c:v>
                </c:pt>
                <c:pt idx="32304">
                  <c:v>-1.62</c:v>
                </c:pt>
                <c:pt idx="32305">
                  <c:v>-1.42</c:v>
                </c:pt>
                <c:pt idx="32306">
                  <c:v>-1.22</c:v>
                </c:pt>
                <c:pt idx="32307">
                  <c:v>-1.1399999999999999</c:v>
                </c:pt>
                <c:pt idx="32308">
                  <c:v>-1.06</c:v>
                </c:pt>
                <c:pt idx="32309">
                  <c:v>-0.98</c:v>
                </c:pt>
                <c:pt idx="32310">
                  <c:v>-0.9</c:v>
                </c:pt>
                <c:pt idx="32311">
                  <c:v>-0.78</c:v>
                </c:pt>
                <c:pt idx="32312">
                  <c:v>-0.7</c:v>
                </c:pt>
                <c:pt idx="32313">
                  <c:v>-0.5</c:v>
                </c:pt>
                <c:pt idx="32314">
                  <c:v>-0.46</c:v>
                </c:pt>
                <c:pt idx="32315">
                  <c:v>-0.3</c:v>
                </c:pt>
                <c:pt idx="32316">
                  <c:v>-0.18</c:v>
                </c:pt>
                <c:pt idx="32317">
                  <c:v>-0.1</c:v>
                </c:pt>
                <c:pt idx="32318">
                  <c:v>-0.06</c:v>
                </c:pt>
                <c:pt idx="32319">
                  <c:v>-0.02</c:v>
                </c:pt>
                <c:pt idx="32320">
                  <c:v>-0.06</c:v>
                </c:pt>
                <c:pt idx="32321">
                  <c:v>-0.14000000000000001</c:v>
                </c:pt>
                <c:pt idx="32322">
                  <c:v>-0.1</c:v>
                </c:pt>
                <c:pt idx="32323">
                  <c:v>-0.02</c:v>
                </c:pt>
                <c:pt idx="32324">
                  <c:v>0.06</c:v>
                </c:pt>
                <c:pt idx="32325">
                  <c:v>0.14000000000000001</c:v>
                </c:pt>
                <c:pt idx="32326">
                  <c:v>0.22</c:v>
                </c:pt>
                <c:pt idx="32327">
                  <c:v>0.34</c:v>
                </c:pt>
                <c:pt idx="32328">
                  <c:v>0.38</c:v>
                </c:pt>
                <c:pt idx="32329">
                  <c:v>0.54</c:v>
                </c:pt>
                <c:pt idx="32330">
                  <c:v>0.62</c:v>
                </c:pt>
                <c:pt idx="32331">
                  <c:v>0.66</c:v>
                </c:pt>
                <c:pt idx="32332">
                  <c:v>0.66</c:v>
                </c:pt>
                <c:pt idx="32333">
                  <c:v>0.66</c:v>
                </c:pt>
                <c:pt idx="32334">
                  <c:v>0.46</c:v>
                </c:pt>
                <c:pt idx="32335">
                  <c:v>0.26</c:v>
                </c:pt>
                <c:pt idx="32336">
                  <c:v>0.02</c:v>
                </c:pt>
                <c:pt idx="32337">
                  <c:v>-0.3</c:v>
                </c:pt>
                <c:pt idx="32338">
                  <c:v>-0.54</c:v>
                </c:pt>
                <c:pt idx="32339">
                  <c:v>-0.82</c:v>
                </c:pt>
                <c:pt idx="32340">
                  <c:v>-1.02</c:v>
                </c:pt>
                <c:pt idx="32341">
                  <c:v>-1.22</c:v>
                </c:pt>
                <c:pt idx="32342">
                  <c:v>-1.42</c:v>
                </c:pt>
                <c:pt idx="32343">
                  <c:v>-1.66</c:v>
                </c:pt>
                <c:pt idx="32344">
                  <c:v>-1.74</c:v>
                </c:pt>
                <c:pt idx="32345">
                  <c:v>-1.74</c:v>
                </c:pt>
                <c:pt idx="32346">
                  <c:v>-1.62</c:v>
                </c:pt>
                <c:pt idx="32347">
                  <c:v>-1.42</c:v>
                </c:pt>
                <c:pt idx="32348">
                  <c:v>-1.22</c:v>
                </c:pt>
                <c:pt idx="32349">
                  <c:v>-1.02</c:v>
                </c:pt>
                <c:pt idx="32350">
                  <c:v>-0.74</c:v>
                </c:pt>
                <c:pt idx="32351">
                  <c:v>-0.57999999999999996</c:v>
                </c:pt>
                <c:pt idx="32352">
                  <c:v>-0.46</c:v>
                </c:pt>
                <c:pt idx="32353">
                  <c:v>-0.38</c:v>
                </c:pt>
                <c:pt idx="32354">
                  <c:v>-0.22</c:v>
                </c:pt>
                <c:pt idx="32355">
                  <c:v>-0.14000000000000001</c:v>
                </c:pt>
                <c:pt idx="32356">
                  <c:v>-0.1</c:v>
                </c:pt>
                <c:pt idx="32357">
                  <c:v>-0.06</c:v>
                </c:pt>
                <c:pt idx="32358">
                  <c:v>-0.02</c:v>
                </c:pt>
                <c:pt idx="32359">
                  <c:v>0.02</c:v>
                </c:pt>
                <c:pt idx="32360">
                  <c:v>-0.02</c:v>
                </c:pt>
                <c:pt idx="32361">
                  <c:v>0.06</c:v>
                </c:pt>
                <c:pt idx="32362">
                  <c:v>0.1</c:v>
                </c:pt>
                <c:pt idx="32363">
                  <c:v>0.14000000000000001</c:v>
                </c:pt>
                <c:pt idx="32364">
                  <c:v>0.18</c:v>
                </c:pt>
                <c:pt idx="32365">
                  <c:v>0.22</c:v>
                </c:pt>
                <c:pt idx="32366">
                  <c:v>0.26</c:v>
                </c:pt>
                <c:pt idx="32367">
                  <c:v>0.34</c:v>
                </c:pt>
                <c:pt idx="32368">
                  <c:v>0.34</c:v>
                </c:pt>
                <c:pt idx="32369">
                  <c:v>0.3</c:v>
                </c:pt>
                <c:pt idx="32370">
                  <c:v>0.26</c:v>
                </c:pt>
                <c:pt idx="32371">
                  <c:v>0.26</c:v>
                </c:pt>
                <c:pt idx="32372">
                  <c:v>0.22</c:v>
                </c:pt>
                <c:pt idx="32373">
                  <c:v>0.26</c:v>
                </c:pt>
                <c:pt idx="32374">
                  <c:v>0.22</c:v>
                </c:pt>
                <c:pt idx="32375">
                  <c:v>0.3</c:v>
                </c:pt>
                <c:pt idx="32376">
                  <c:v>0.38</c:v>
                </c:pt>
                <c:pt idx="32377">
                  <c:v>0.42</c:v>
                </c:pt>
                <c:pt idx="32378">
                  <c:v>0.46</c:v>
                </c:pt>
                <c:pt idx="32379">
                  <c:v>0.46</c:v>
                </c:pt>
                <c:pt idx="32380">
                  <c:v>0.46</c:v>
                </c:pt>
                <c:pt idx="32381">
                  <c:v>0.66</c:v>
                </c:pt>
                <c:pt idx="32382">
                  <c:v>0.98</c:v>
                </c:pt>
                <c:pt idx="32383">
                  <c:v>1.54</c:v>
                </c:pt>
                <c:pt idx="32384">
                  <c:v>2.02</c:v>
                </c:pt>
                <c:pt idx="32385">
                  <c:v>2.42</c:v>
                </c:pt>
                <c:pt idx="32386">
                  <c:v>2.74</c:v>
                </c:pt>
                <c:pt idx="32387">
                  <c:v>3.02</c:v>
                </c:pt>
                <c:pt idx="32388">
                  <c:v>3.26</c:v>
                </c:pt>
                <c:pt idx="32389">
                  <c:v>3.62</c:v>
                </c:pt>
                <c:pt idx="32390">
                  <c:v>3.78</c:v>
                </c:pt>
                <c:pt idx="32391">
                  <c:v>3.7</c:v>
                </c:pt>
                <c:pt idx="32392">
                  <c:v>3.42</c:v>
                </c:pt>
                <c:pt idx="32393">
                  <c:v>2.82</c:v>
                </c:pt>
                <c:pt idx="32394">
                  <c:v>2.06</c:v>
                </c:pt>
                <c:pt idx="32395">
                  <c:v>1.26</c:v>
                </c:pt>
                <c:pt idx="32396">
                  <c:v>0.46</c:v>
                </c:pt>
                <c:pt idx="32397">
                  <c:v>-0.14000000000000001</c:v>
                </c:pt>
                <c:pt idx="32398">
                  <c:v>-0.7</c:v>
                </c:pt>
                <c:pt idx="32399">
                  <c:v>-1.18</c:v>
                </c:pt>
                <c:pt idx="32400">
                  <c:v>-1.54</c:v>
                </c:pt>
                <c:pt idx="32401">
                  <c:v>-1.74</c:v>
                </c:pt>
                <c:pt idx="32402">
                  <c:v>-1.82</c:v>
                </c:pt>
                <c:pt idx="32403">
                  <c:v>-1.74</c:v>
                </c:pt>
                <c:pt idx="32404">
                  <c:v>-1.54</c:v>
                </c:pt>
                <c:pt idx="32405">
                  <c:v>-1.34</c:v>
                </c:pt>
                <c:pt idx="32406">
                  <c:v>-1.18</c:v>
                </c:pt>
                <c:pt idx="32407">
                  <c:v>-1.06</c:v>
                </c:pt>
                <c:pt idx="32408">
                  <c:v>-0.86</c:v>
                </c:pt>
                <c:pt idx="32409">
                  <c:v>-0.78</c:v>
                </c:pt>
                <c:pt idx="32410">
                  <c:v>-0.7</c:v>
                </c:pt>
                <c:pt idx="32411">
                  <c:v>-0.7</c:v>
                </c:pt>
                <c:pt idx="32412">
                  <c:v>-0.7</c:v>
                </c:pt>
                <c:pt idx="32413">
                  <c:v>-0.74</c:v>
                </c:pt>
                <c:pt idx="32414">
                  <c:v>-0.74</c:v>
                </c:pt>
                <c:pt idx="32415">
                  <c:v>-0.7</c:v>
                </c:pt>
                <c:pt idx="32416">
                  <c:v>-0.62</c:v>
                </c:pt>
                <c:pt idx="32417">
                  <c:v>-0.5</c:v>
                </c:pt>
                <c:pt idx="32418">
                  <c:v>-0.46</c:v>
                </c:pt>
                <c:pt idx="32419">
                  <c:v>-0.38</c:v>
                </c:pt>
                <c:pt idx="32420">
                  <c:v>-0.3</c:v>
                </c:pt>
                <c:pt idx="32421">
                  <c:v>-0.3</c:v>
                </c:pt>
                <c:pt idx="32422">
                  <c:v>-0.34</c:v>
                </c:pt>
                <c:pt idx="32423">
                  <c:v>-0.34</c:v>
                </c:pt>
                <c:pt idx="32424">
                  <c:v>-0.38</c:v>
                </c:pt>
                <c:pt idx="32425">
                  <c:v>-0.34</c:v>
                </c:pt>
                <c:pt idx="32426">
                  <c:v>-0.26</c:v>
                </c:pt>
                <c:pt idx="32427">
                  <c:v>-0.22</c:v>
                </c:pt>
                <c:pt idx="32428">
                  <c:v>-0.14000000000000001</c:v>
                </c:pt>
                <c:pt idx="32429">
                  <c:v>-0.06</c:v>
                </c:pt>
                <c:pt idx="32430">
                  <c:v>-0.02</c:v>
                </c:pt>
                <c:pt idx="32431">
                  <c:v>0.1</c:v>
                </c:pt>
                <c:pt idx="32432">
                  <c:v>0.1</c:v>
                </c:pt>
                <c:pt idx="32433">
                  <c:v>0.22</c:v>
                </c:pt>
                <c:pt idx="32434">
                  <c:v>0.22</c:v>
                </c:pt>
                <c:pt idx="32435">
                  <c:v>0.26</c:v>
                </c:pt>
                <c:pt idx="32436">
                  <c:v>0.14000000000000001</c:v>
                </c:pt>
                <c:pt idx="32437">
                  <c:v>-0.06</c:v>
                </c:pt>
                <c:pt idx="32438">
                  <c:v>-0.3</c:v>
                </c:pt>
                <c:pt idx="32439">
                  <c:v>-0.57999999999999996</c:v>
                </c:pt>
                <c:pt idx="32440">
                  <c:v>-0.7</c:v>
                </c:pt>
                <c:pt idx="32441">
                  <c:v>-0.86</c:v>
                </c:pt>
                <c:pt idx="32442">
                  <c:v>-1.06</c:v>
                </c:pt>
                <c:pt idx="32443">
                  <c:v>-1.22</c:v>
                </c:pt>
                <c:pt idx="32444">
                  <c:v>-1.42</c:v>
                </c:pt>
                <c:pt idx="32445">
                  <c:v>-1.58</c:v>
                </c:pt>
                <c:pt idx="32446">
                  <c:v>-1.62</c:v>
                </c:pt>
                <c:pt idx="32447">
                  <c:v>-1.66</c:v>
                </c:pt>
                <c:pt idx="32448">
                  <c:v>-1.5</c:v>
                </c:pt>
                <c:pt idx="32449">
                  <c:v>-1.3</c:v>
                </c:pt>
                <c:pt idx="32450">
                  <c:v>-1.1000000000000001</c:v>
                </c:pt>
                <c:pt idx="32451">
                  <c:v>-0.9</c:v>
                </c:pt>
                <c:pt idx="32452">
                  <c:v>-0.7</c:v>
                </c:pt>
                <c:pt idx="32453">
                  <c:v>-0.5</c:v>
                </c:pt>
                <c:pt idx="32454">
                  <c:v>-0.26</c:v>
                </c:pt>
                <c:pt idx="32455">
                  <c:v>-0.1</c:v>
                </c:pt>
                <c:pt idx="32456">
                  <c:v>-0.02</c:v>
                </c:pt>
                <c:pt idx="32457">
                  <c:v>0.02</c:v>
                </c:pt>
                <c:pt idx="32458">
                  <c:v>0.02</c:v>
                </c:pt>
                <c:pt idx="32459">
                  <c:v>-0.02</c:v>
                </c:pt>
                <c:pt idx="32460">
                  <c:v>-0.02</c:v>
                </c:pt>
                <c:pt idx="32461">
                  <c:v>-0.02</c:v>
                </c:pt>
                <c:pt idx="32462">
                  <c:v>-0.02</c:v>
                </c:pt>
                <c:pt idx="32463">
                  <c:v>-0.06</c:v>
                </c:pt>
                <c:pt idx="32464">
                  <c:v>-0.06</c:v>
                </c:pt>
                <c:pt idx="32465">
                  <c:v>-0.06</c:v>
                </c:pt>
                <c:pt idx="32466">
                  <c:v>0.06</c:v>
                </c:pt>
                <c:pt idx="32467">
                  <c:v>0.18</c:v>
                </c:pt>
                <c:pt idx="32468">
                  <c:v>0.34</c:v>
                </c:pt>
                <c:pt idx="32469">
                  <c:v>0.66</c:v>
                </c:pt>
                <c:pt idx="32470">
                  <c:v>1.06</c:v>
                </c:pt>
                <c:pt idx="32471">
                  <c:v>1.54</c:v>
                </c:pt>
                <c:pt idx="32472">
                  <c:v>2.02</c:v>
                </c:pt>
                <c:pt idx="32473">
                  <c:v>2.62</c:v>
                </c:pt>
                <c:pt idx="32474">
                  <c:v>2.98</c:v>
                </c:pt>
                <c:pt idx="32475">
                  <c:v>3.34</c:v>
                </c:pt>
                <c:pt idx="32476">
                  <c:v>3.66</c:v>
                </c:pt>
                <c:pt idx="32477">
                  <c:v>3.98</c:v>
                </c:pt>
                <c:pt idx="32478">
                  <c:v>4.18</c:v>
                </c:pt>
                <c:pt idx="32479">
                  <c:v>4.0599999999999996</c:v>
                </c:pt>
                <c:pt idx="32480">
                  <c:v>3.66</c:v>
                </c:pt>
                <c:pt idx="32481">
                  <c:v>3.02</c:v>
                </c:pt>
                <c:pt idx="32482">
                  <c:v>2.1800000000000002</c:v>
                </c:pt>
                <c:pt idx="32483">
                  <c:v>1.5</c:v>
                </c:pt>
                <c:pt idx="32484">
                  <c:v>0.86</c:v>
                </c:pt>
                <c:pt idx="32485">
                  <c:v>0.42</c:v>
                </c:pt>
                <c:pt idx="32486">
                  <c:v>-0.14000000000000001</c:v>
                </c:pt>
                <c:pt idx="32487">
                  <c:v>-0.78</c:v>
                </c:pt>
                <c:pt idx="32488">
                  <c:v>-1.34</c:v>
                </c:pt>
                <c:pt idx="32489">
                  <c:v>-1.66</c:v>
                </c:pt>
                <c:pt idx="32490">
                  <c:v>-1.86</c:v>
                </c:pt>
                <c:pt idx="32491">
                  <c:v>-1.82</c:v>
                </c:pt>
                <c:pt idx="32492">
                  <c:v>-1.74</c:v>
                </c:pt>
                <c:pt idx="32493">
                  <c:v>-1.58</c:v>
                </c:pt>
                <c:pt idx="32494">
                  <c:v>-1.5</c:v>
                </c:pt>
                <c:pt idx="32495">
                  <c:v>-1.46</c:v>
                </c:pt>
                <c:pt idx="32496">
                  <c:v>-1.46</c:v>
                </c:pt>
                <c:pt idx="32497">
                  <c:v>-1.3</c:v>
                </c:pt>
                <c:pt idx="32498">
                  <c:v>-1.06</c:v>
                </c:pt>
                <c:pt idx="32499">
                  <c:v>-0.86</c:v>
                </c:pt>
                <c:pt idx="32500">
                  <c:v>-0.82</c:v>
                </c:pt>
                <c:pt idx="32501">
                  <c:v>-0.7</c:v>
                </c:pt>
                <c:pt idx="32502">
                  <c:v>-0.66</c:v>
                </c:pt>
                <c:pt idx="32503">
                  <c:v>-0.54</c:v>
                </c:pt>
                <c:pt idx="32504">
                  <c:v>-0.46</c:v>
                </c:pt>
                <c:pt idx="32505">
                  <c:v>-0.3</c:v>
                </c:pt>
                <c:pt idx="32506">
                  <c:v>-0.26</c:v>
                </c:pt>
                <c:pt idx="32507">
                  <c:v>-0.22</c:v>
                </c:pt>
                <c:pt idx="32508">
                  <c:v>-0.3</c:v>
                </c:pt>
                <c:pt idx="32509">
                  <c:v>-0.38</c:v>
                </c:pt>
                <c:pt idx="32510">
                  <c:v>-0.38</c:v>
                </c:pt>
                <c:pt idx="32511">
                  <c:v>-0.3</c:v>
                </c:pt>
                <c:pt idx="32512">
                  <c:v>-0.26</c:v>
                </c:pt>
                <c:pt idx="32513">
                  <c:v>-0.18</c:v>
                </c:pt>
                <c:pt idx="32514">
                  <c:v>-0.06</c:v>
                </c:pt>
                <c:pt idx="32515">
                  <c:v>0.06</c:v>
                </c:pt>
                <c:pt idx="32516">
                  <c:v>0.18</c:v>
                </c:pt>
                <c:pt idx="32517">
                  <c:v>0.3</c:v>
                </c:pt>
                <c:pt idx="32518">
                  <c:v>0.34</c:v>
                </c:pt>
                <c:pt idx="32519">
                  <c:v>0.46</c:v>
                </c:pt>
                <c:pt idx="32520">
                  <c:v>0.5</c:v>
                </c:pt>
                <c:pt idx="32521">
                  <c:v>0.57999999999999996</c:v>
                </c:pt>
                <c:pt idx="32522">
                  <c:v>0.57999999999999996</c:v>
                </c:pt>
                <c:pt idx="32523">
                  <c:v>0.57999999999999996</c:v>
                </c:pt>
                <c:pt idx="32524">
                  <c:v>0.42</c:v>
                </c:pt>
                <c:pt idx="32525">
                  <c:v>0.18</c:v>
                </c:pt>
                <c:pt idx="32526">
                  <c:v>-0.02</c:v>
                </c:pt>
                <c:pt idx="32527">
                  <c:v>-0.26</c:v>
                </c:pt>
                <c:pt idx="32528">
                  <c:v>-0.46</c:v>
                </c:pt>
                <c:pt idx="32529">
                  <c:v>-0.66</c:v>
                </c:pt>
                <c:pt idx="32530">
                  <c:v>-0.9</c:v>
                </c:pt>
                <c:pt idx="32531">
                  <c:v>-1.18</c:v>
                </c:pt>
                <c:pt idx="32532">
                  <c:v>-1.42</c:v>
                </c:pt>
                <c:pt idx="32533">
                  <c:v>-1.5</c:v>
                </c:pt>
                <c:pt idx="32534">
                  <c:v>-1.62</c:v>
                </c:pt>
                <c:pt idx="32535">
                  <c:v>-1.54</c:v>
                </c:pt>
                <c:pt idx="32536">
                  <c:v>-1.46</c:v>
                </c:pt>
                <c:pt idx="32537">
                  <c:v>-1.3</c:v>
                </c:pt>
                <c:pt idx="32538">
                  <c:v>-1.22</c:v>
                </c:pt>
                <c:pt idx="32539">
                  <c:v>-1.02</c:v>
                </c:pt>
                <c:pt idx="32540">
                  <c:v>-0.9</c:v>
                </c:pt>
                <c:pt idx="32541">
                  <c:v>-0.74</c:v>
                </c:pt>
                <c:pt idx="32542">
                  <c:v>-0.54</c:v>
                </c:pt>
                <c:pt idx="32543">
                  <c:v>-0.34</c:v>
                </c:pt>
                <c:pt idx="32544">
                  <c:v>-0.22</c:v>
                </c:pt>
                <c:pt idx="32545">
                  <c:v>-0.14000000000000001</c:v>
                </c:pt>
                <c:pt idx="32546">
                  <c:v>-0.14000000000000001</c:v>
                </c:pt>
                <c:pt idx="32547">
                  <c:v>-0.14000000000000001</c:v>
                </c:pt>
                <c:pt idx="32548">
                  <c:v>-0.14000000000000001</c:v>
                </c:pt>
                <c:pt idx="32549">
                  <c:v>-0.06</c:v>
                </c:pt>
                <c:pt idx="32550">
                  <c:v>0.02</c:v>
                </c:pt>
                <c:pt idx="32551">
                  <c:v>-0.02</c:v>
                </c:pt>
                <c:pt idx="32552">
                  <c:v>-0.02</c:v>
                </c:pt>
                <c:pt idx="32553">
                  <c:v>0.02</c:v>
                </c:pt>
                <c:pt idx="32554">
                  <c:v>0.06</c:v>
                </c:pt>
                <c:pt idx="32555">
                  <c:v>0.1</c:v>
                </c:pt>
                <c:pt idx="32556">
                  <c:v>0.14000000000000001</c:v>
                </c:pt>
                <c:pt idx="32557">
                  <c:v>0.22</c:v>
                </c:pt>
                <c:pt idx="32558">
                  <c:v>0.18</c:v>
                </c:pt>
                <c:pt idx="32559">
                  <c:v>0.22</c:v>
                </c:pt>
                <c:pt idx="32560">
                  <c:v>0.14000000000000001</c:v>
                </c:pt>
                <c:pt idx="32561">
                  <c:v>0.22</c:v>
                </c:pt>
                <c:pt idx="32562">
                  <c:v>0.3</c:v>
                </c:pt>
                <c:pt idx="32563">
                  <c:v>0.34</c:v>
                </c:pt>
                <c:pt idx="32564">
                  <c:v>0.38</c:v>
                </c:pt>
                <c:pt idx="32565">
                  <c:v>0.42</c:v>
                </c:pt>
                <c:pt idx="32566">
                  <c:v>0.57999999999999996</c:v>
                </c:pt>
                <c:pt idx="32567">
                  <c:v>0.74</c:v>
                </c:pt>
                <c:pt idx="32568">
                  <c:v>1.1000000000000001</c:v>
                </c:pt>
                <c:pt idx="32569">
                  <c:v>1.66</c:v>
                </c:pt>
                <c:pt idx="32570">
                  <c:v>2.2200000000000002</c:v>
                </c:pt>
                <c:pt idx="32571">
                  <c:v>2.74</c:v>
                </c:pt>
                <c:pt idx="32572">
                  <c:v>3.18</c:v>
                </c:pt>
                <c:pt idx="32573">
                  <c:v>3.5</c:v>
                </c:pt>
                <c:pt idx="32574">
                  <c:v>3.66</c:v>
                </c:pt>
                <c:pt idx="32575">
                  <c:v>3.82</c:v>
                </c:pt>
                <c:pt idx="32576">
                  <c:v>3.74</c:v>
                </c:pt>
                <c:pt idx="32577">
                  <c:v>3.5</c:v>
                </c:pt>
                <c:pt idx="32578">
                  <c:v>3.02</c:v>
                </c:pt>
                <c:pt idx="32579">
                  <c:v>2.34</c:v>
                </c:pt>
                <c:pt idx="32580">
                  <c:v>1.62</c:v>
                </c:pt>
                <c:pt idx="32581">
                  <c:v>0.9</c:v>
                </c:pt>
                <c:pt idx="32582">
                  <c:v>0.1</c:v>
                </c:pt>
                <c:pt idx="32583">
                  <c:v>-0.5</c:v>
                </c:pt>
                <c:pt idx="32584">
                  <c:v>-0.98</c:v>
                </c:pt>
                <c:pt idx="32585">
                  <c:v>-1.38</c:v>
                </c:pt>
                <c:pt idx="32586">
                  <c:v>-1.66</c:v>
                </c:pt>
                <c:pt idx="32587">
                  <c:v>-1.7</c:v>
                </c:pt>
                <c:pt idx="32588">
                  <c:v>-1.58</c:v>
                </c:pt>
                <c:pt idx="32589">
                  <c:v>-1.46</c:v>
                </c:pt>
                <c:pt idx="32590">
                  <c:v>-1.26</c:v>
                </c:pt>
                <c:pt idx="32591">
                  <c:v>-1.1399999999999999</c:v>
                </c:pt>
                <c:pt idx="32592">
                  <c:v>-1.02</c:v>
                </c:pt>
                <c:pt idx="32593">
                  <c:v>-1.02</c:v>
                </c:pt>
                <c:pt idx="32594">
                  <c:v>-0.94</c:v>
                </c:pt>
                <c:pt idx="32595">
                  <c:v>-0.86</c:v>
                </c:pt>
                <c:pt idx="32596">
                  <c:v>-0.82</c:v>
                </c:pt>
                <c:pt idx="32597">
                  <c:v>-0.78</c:v>
                </c:pt>
                <c:pt idx="32598">
                  <c:v>-0.82</c:v>
                </c:pt>
                <c:pt idx="32599">
                  <c:v>-0.74</c:v>
                </c:pt>
                <c:pt idx="32600">
                  <c:v>-0.66</c:v>
                </c:pt>
                <c:pt idx="32601">
                  <c:v>-0.57999999999999996</c:v>
                </c:pt>
                <c:pt idx="32602">
                  <c:v>-0.5</c:v>
                </c:pt>
                <c:pt idx="32603">
                  <c:v>-0.34</c:v>
                </c:pt>
                <c:pt idx="32604">
                  <c:v>-0.3</c:v>
                </c:pt>
                <c:pt idx="32605">
                  <c:v>-0.22</c:v>
                </c:pt>
                <c:pt idx="32606">
                  <c:v>-0.18</c:v>
                </c:pt>
                <c:pt idx="32607">
                  <c:v>-0.14000000000000001</c:v>
                </c:pt>
                <c:pt idx="32608">
                  <c:v>-0.1</c:v>
                </c:pt>
                <c:pt idx="32609">
                  <c:v>-0.14000000000000001</c:v>
                </c:pt>
                <c:pt idx="32610">
                  <c:v>-0.18</c:v>
                </c:pt>
                <c:pt idx="32611">
                  <c:v>-0.18</c:v>
                </c:pt>
                <c:pt idx="32612">
                  <c:v>-0.14000000000000001</c:v>
                </c:pt>
                <c:pt idx="32613">
                  <c:v>-0.02</c:v>
                </c:pt>
                <c:pt idx="32614">
                  <c:v>0.06</c:v>
                </c:pt>
                <c:pt idx="32615">
                  <c:v>0.14000000000000001</c:v>
                </c:pt>
                <c:pt idx="32616">
                  <c:v>0.14000000000000001</c:v>
                </c:pt>
                <c:pt idx="32617">
                  <c:v>0.26</c:v>
                </c:pt>
                <c:pt idx="32618">
                  <c:v>0.26</c:v>
                </c:pt>
                <c:pt idx="32619">
                  <c:v>0.34</c:v>
                </c:pt>
                <c:pt idx="32620">
                  <c:v>0.34</c:v>
                </c:pt>
                <c:pt idx="32621">
                  <c:v>0.26</c:v>
                </c:pt>
                <c:pt idx="32622">
                  <c:v>0.22</c:v>
                </c:pt>
                <c:pt idx="32623">
                  <c:v>0.06</c:v>
                </c:pt>
                <c:pt idx="32624">
                  <c:v>-0.26</c:v>
                </c:pt>
                <c:pt idx="32625">
                  <c:v>-0.57999999999999996</c:v>
                </c:pt>
                <c:pt idx="32626">
                  <c:v>-0.78</c:v>
                </c:pt>
                <c:pt idx="32627">
                  <c:v>-1.06</c:v>
                </c:pt>
                <c:pt idx="32628">
                  <c:v>-1.26</c:v>
                </c:pt>
                <c:pt idx="32629">
                  <c:v>-1.42</c:v>
                </c:pt>
                <c:pt idx="32630">
                  <c:v>-1.54</c:v>
                </c:pt>
                <c:pt idx="32631">
                  <c:v>-1.58</c:v>
                </c:pt>
                <c:pt idx="32632">
                  <c:v>-1.54</c:v>
                </c:pt>
                <c:pt idx="32633">
                  <c:v>-1.54</c:v>
                </c:pt>
                <c:pt idx="32634">
                  <c:v>-1.46</c:v>
                </c:pt>
                <c:pt idx="32635">
                  <c:v>-1.26</c:v>
                </c:pt>
                <c:pt idx="32636">
                  <c:v>-1.06</c:v>
                </c:pt>
                <c:pt idx="32637">
                  <c:v>-0.82</c:v>
                </c:pt>
                <c:pt idx="32638">
                  <c:v>-0.66</c:v>
                </c:pt>
                <c:pt idx="32639">
                  <c:v>-0.46</c:v>
                </c:pt>
                <c:pt idx="32640">
                  <c:v>-0.26</c:v>
                </c:pt>
                <c:pt idx="32641">
                  <c:v>-0.14000000000000001</c:v>
                </c:pt>
                <c:pt idx="32642">
                  <c:v>-0.06</c:v>
                </c:pt>
                <c:pt idx="32643">
                  <c:v>-0.06</c:v>
                </c:pt>
                <c:pt idx="32644">
                  <c:v>-0.06</c:v>
                </c:pt>
                <c:pt idx="32645">
                  <c:v>-0.06</c:v>
                </c:pt>
                <c:pt idx="32646">
                  <c:v>-0.02</c:v>
                </c:pt>
                <c:pt idx="32647">
                  <c:v>0.02</c:v>
                </c:pt>
                <c:pt idx="32648">
                  <c:v>0.06</c:v>
                </c:pt>
                <c:pt idx="32649">
                  <c:v>0.14000000000000001</c:v>
                </c:pt>
                <c:pt idx="32650">
                  <c:v>0.18</c:v>
                </c:pt>
                <c:pt idx="32651">
                  <c:v>0.18</c:v>
                </c:pt>
                <c:pt idx="32652">
                  <c:v>0.22</c:v>
                </c:pt>
                <c:pt idx="32653">
                  <c:v>0.34</c:v>
                </c:pt>
                <c:pt idx="32654">
                  <c:v>0.3</c:v>
                </c:pt>
                <c:pt idx="32655">
                  <c:v>0.34</c:v>
                </c:pt>
                <c:pt idx="32656">
                  <c:v>0.26</c:v>
                </c:pt>
                <c:pt idx="32657">
                  <c:v>0.22</c:v>
                </c:pt>
                <c:pt idx="32658">
                  <c:v>0.18</c:v>
                </c:pt>
                <c:pt idx="32659">
                  <c:v>0.22</c:v>
                </c:pt>
                <c:pt idx="32660">
                  <c:v>0.22</c:v>
                </c:pt>
                <c:pt idx="32661">
                  <c:v>0.22</c:v>
                </c:pt>
                <c:pt idx="32662">
                  <c:v>0.38</c:v>
                </c:pt>
                <c:pt idx="32663">
                  <c:v>0.57999999999999996</c:v>
                </c:pt>
                <c:pt idx="32664">
                  <c:v>0.86</c:v>
                </c:pt>
                <c:pt idx="32665">
                  <c:v>1.26</c:v>
                </c:pt>
                <c:pt idx="32666">
                  <c:v>1.62</c:v>
                </c:pt>
                <c:pt idx="32667">
                  <c:v>1.98</c:v>
                </c:pt>
                <c:pt idx="32668">
                  <c:v>2.38</c:v>
                </c:pt>
                <c:pt idx="32669">
                  <c:v>2.78</c:v>
                </c:pt>
                <c:pt idx="32670">
                  <c:v>3.14</c:v>
                </c:pt>
                <c:pt idx="32671">
                  <c:v>3.38</c:v>
                </c:pt>
                <c:pt idx="32672">
                  <c:v>3.54</c:v>
                </c:pt>
                <c:pt idx="32673">
                  <c:v>3.5</c:v>
                </c:pt>
                <c:pt idx="32674">
                  <c:v>3.18</c:v>
                </c:pt>
                <c:pt idx="32675">
                  <c:v>2.9</c:v>
                </c:pt>
                <c:pt idx="32676">
                  <c:v>2.5</c:v>
                </c:pt>
                <c:pt idx="32677">
                  <c:v>2.14</c:v>
                </c:pt>
                <c:pt idx="32678">
                  <c:v>1.62</c:v>
                </c:pt>
                <c:pt idx="32679">
                  <c:v>1.02</c:v>
                </c:pt>
                <c:pt idx="32680">
                  <c:v>0.26</c:v>
                </c:pt>
                <c:pt idx="32681">
                  <c:v>-0.42</c:v>
                </c:pt>
                <c:pt idx="32682">
                  <c:v>-0.86</c:v>
                </c:pt>
                <c:pt idx="32683">
                  <c:v>-1.1399999999999999</c:v>
                </c:pt>
                <c:pt idx="32684">
                  <c:v>-1.3</c:v>
                </c:pt>
                <c:pt idx="32685">
                  <c:v>-1.42</c:v>
                </c:pt>
                <c:pt idx="32686">
                  <c:v>-1.42</c:v>
                </c:pt>
                <c:pt idx="32687">
                  <c:v>-1.46</c:v>
                </c:pt>
                <c:pt idx="32688">
                  <c:v>-1.42</c:v>
                </c:pt>
                <c:pt idx="32689">
                  <c:v>-1.34</c:v>
                </c:pt>
                <c:pt idx="32690">
                  <c:v>-1.1000000000000001</c:v>
                </c:pt>
                <c:pt idx="32691">
                  <c:v>-0.9</c:v>
                </c:pt>
                <c:pt idx="32692">
                  <c:v>-0.74</c:v>
                </c:pt>
                <c:pt idx="32693">
                  <c:v>-0.74</c:v>
                </c:pt>
                <c:pt idx="32694">
                  <c:v>-0.78</c:v>
                </c:pt>
                <c:pt idx="32695">
                  <c:v>-0.74</c:v>
                </c:pt>
                <c:pt idx="32696">
                  <c:v>-0.7</c:v>
                </c:pt>
                <c:pt idx="32697">
                  <c:v>-0.62</c:v>
                </c:pt>
                <c:pt idx="32698">
                  <c:v>-0.62</c:v>
                </c:pt>
                <c:pt idx="32699">
                  <c:v>-0.62</c:v>
                </c:pt>
                <c:pt idx="32700">
                  <c:v>-0.62</c:v>
                </c:pt>
                <c:pt idx="32701">
                  <c:v>-0.62</c:v>
                </c:pt>
                <c:pt idx="32702">
                  <c:v>-0.54</c:v>
                </c:pt>
                <c:pt idx="32703">
                  <c:v>-0.46</c:v>
                </c:pt>
                <c:pt idx="32704">
                  <c:v>-0.38</c:v>
                </c:pt>
                <c:pt idx="32705">
                  <c:v>-0.34</c:v>
                </c:pt>
                <c:pt idx="32706">
                  <c:v>-0.34</c:v>
                </c:pt>
                <c:pt idx="32707">
                  <c:v>-0.34</c:v>
                </c:pt>
                <c:pt idx="32708">
                  <c:v>-0.26</c:v>
                </c:pt>
                <c:pt idx="32709">
                  <c:v>-0.22</c:v>
                </c:pt>
                <c:pt idx="32710">
                  <c:v>-0.14000000000000001</c:v>
                </c:pt>
                <c:pt idx="32711">
                  <c:v>-0.14000000000000001</c:v>
                </c:pt>
                <c:pt idx="32712">
                  <c:v>-0.06</c:v>
                </c:pt>
                <c:pt idx="32713">
                  <c:v>0.06</c:v>
                </c:pt>
                <c:pt idx="32714">
                  <c:v>0.1</c:v>
                </c:pt>
                <c:pt idx="32715">
                  <c:v>0.22</c:v>
                </c:pt>
                <c:pt idx="32716">
                  <c:v>0.22</c:v>
                </c:pt>
                <c:pt idx="32717">
                  <c:v>0.26</c:v>
                </c:pt>
                <c:pt idx="32718">
                  <c:v>0.18</c:v>
                </c:pt>
                <c:pt idx="32719">
                  <c:v>0.06</c:v>
                </c:pt>
                <c:pt idx="32720">
                  <c:v>-0.06</c:v>
                </c:pt>
                <c:pt idx="32721">
                  <c:v>-0.18</c:v>
                </c:pt>
                <c:pt idx="32722">
                  <c:v>-0.42</c:v>
                </c:pt>
                <c:pt idx="32723">
                  <c:v>-0.7</c:v>
                </c:pt>
                <c:pt idx="32724">
                  <c:v>-0.94</c:v>
                </c:pt>
                <c:pt idx="32725">
                  <c:v>-1.1399999999999999</c:v>
                </c:pt>
                <c:pt idx="32726">
                  <c:v>-1.26</c:v>
                </c:pt>
                <c:pt idx="32727">
                  <c:v>-1.38</c:v>
                </c:pt>
                <c:pt idx="32728">
                  <c:v>-1.42</c:v>
                </c:pt>
                <c:pt idx="32729">
                  <c:v>-1.42</c:v>
                </c:pt>
                <c:pt idx="32730">
                  <c:v>-1.42</c:v>
                </c:pt>
                <c:pt idx="32731">
                  <c:v>-1.34</c:v>
                </c:pt>
                <c:pt idx="32732">
                  <c:v>-1.26</c:v>
                </c:pt>
                <c:pt idx="32733">
                  <c:v>-1.18</c:v>
                </c:pt>
                <c:pt idx="32734">
                  <c:v>-0.98</c:v>
                </c:pt>
                <c:pt idx="32735">
                  <c:v>-0.7</c:v>
                </c:pt>
                <c:pt idx="32736">
                  <c:v>-0.57999999999999996</c:v>
                </c:pt>
                <c:pt idx="32737">
                  <c:v>-0.5</c:v>
                </c:pt>
                <c:pt idx="32738">
                  <c:v>-0.38</c:v>
                </c:pt>
                <c:pt idx="32739">
                  <c:v>-0.26</c:v>
                </c:pt>
                <c:pt idx="32740">
                  <c:v>-0.22</c:v>
                </c:pt>
                <c:pt idx="32741">
                  <c:v>-0.14000000000000001</c:v>
                </c:pt>
                <c:pt idx="32742">
                  <c:v>-0.1</c:v>
                </c:pt>
                <c:pt idx="32743">
                  <c:v>-0.02</c:v>
                </c:pt>
                <c:pt idx="32744">
                  <c:v>-0.1</c:v>
                </c:pt>
                <c:pt idx="32745">
                  <c:v>-0.14000000000000001</c:v>
                </c:pt>
                <c:pt idx="32746">
                  <c:v>-0.06</c:v>
                </c:pt>
                <c:pt idx="32747">
                  <c:v>-0.06</c:v>
                </c:pt>
                <c:pt idx="32748">
                  <c:v>-0.06</c:v>
                </c:pt>
                <c:pt idx="32749">
                  <c:v>0.02</c:v>
                </c:pt>
                <c:pt idx="32750">
                  <c:v>0.06</c:v>
                </c:pt>
                <c:pt idx="32751">
                  <c:v>0.1</c:v>
                </c:pt>
                <c:pt idx="32752">
                  <c:v>0.26</c:v>
                </c:pt>
                <c:pt idx="32753">
                  <c:v>0.5</c:v>
                </c:pt>
                <c:pt idx="32754">
                  <c:v>0.9</c:v>
                </c:pt>
                <c:pt idx="32755">
                  <c:v>1.54</c:v>
                </c:pt>
                <c:pt idx="32756">
                  <c:v>2.14</c:v>
                </c:pt>
                <c:pt idx="32757">
                  <c:v>2.7</c:v>
                </c:pt>
                <c:pt idx="32758">
                  <c:v>3.1</c:v>
                </c:pt>
                <c:pt idx="32759">
                  <c:v>3.54</c:v>
                </c:pt>
                <c:pt idx="32760">
                  <c:v>3.86</c:v>
                </c:pt>
                <c:pt idx="32761">
                  <c:v>4.18</c:v>
                </c:pt>
                <c:pt idx="32762">
                  <c:v>4.38</c:v>
                </c:pt>
                <c:pt idx="32763">
                  <c:v>4.3</c:v>
                </c:pt>
                <c:pt idx="32764">
                  <c:v>3.9</c:v>
                </c:pt>
                <c:pt idx="32765">
                  <c:v>3.14</c:v>
                </c:pt>
                <c:pt idx="32766">
                  <c:v>2.1800000000000002</c:v>
                </c:pt>
                <c:pt idx="32767">
                  <c:v>1.18</c:v>
                </c:pt>
                <c:pt idx="32768">
                  <c:v>0.34</c:v>
                </c:pt>
                <c:pt idx="32769">
                  <c:v>-0.38</c:v>
                </c:pt>
                <c:pt idx="32770">
                  <c:v>-1.06</c:v>
                </c:pt>
                <c:pt idx="32771">
                  <c:v>-1.62</c:v>
                </c:pt>
                <c:pt idx="32772">
                  <c:v>-1.98</c:v>
                </c:pt>
                <c:pt idx="32773">
                  <c:v>-2.2200000000000002</c:v>
                </c:pt>
                <c:pt idx="32774">
                  <c:v>-2.34</c:v>
                </c:pt>
                <c:pt idx="32775">
                  <c:v>-2.14</c:v>
                </c:pt>
                <c:pt idx="32776">
                  <c:v>-1.9</c:v>
                </c:pt>
                <c:pt idx="32777">
                  <c:v>-1.62</c:v>
                </c:pt>
                <c:pt idx="32778">
                  <c:v>-1.38</c:v>
                </c:pt>
                <c:pt idx="32779">
                  <c:v>-1.18</c:v>
                </c:pt>
                <c:pt idx="32780">
                  <c:v>-1.02</c:v>
                </c:pt>
                <c:pt idx="32781">
                  <c:v>-0.82</c:v>
                </c:pt>
                <c:pt idx="32782">
                  <c:v>-0.74</c:v>
                </c:pt>
                <c:pt idx="32783">
                  <c:v>-0.7</c:v>
                </c:pt>
                <c:pt idx="32784">
                  <c:v>-0.74</c:v>
                </c:pt>
                <c:pt idx="32785">
                  <c:v>-0.7</c:v>
                </c:pt>
                <c:pt idx="32786">
                  <c:v>-0.66</c:v>
                </c:pt>
                <c:pt idx="32787">
                  <c:v>-0.46</c:v>
                </c:pt>
                <c:pt idx="32788">
                  <c:v>-0.42</c:v>
                </c:pt>
                <c:pt idx="32789">
                  <c:v>-0.3</c:v>
                </c:pt>
                <c:pt idx="32790">
                  <c:v>-0.22</c:v>
                </c:pt>
                <c:pt idx="32791">
                  <c:v>-0.14000000000000001</c:v>
                </c:pt>
                <c:pt idx="32792">
                  <c:v>-0.1</c:v>
                </c:pt>
                <c:pt idx="32793">
                  <c:v>-0.06</c:v>
                </c:pt>
                <c:pt idx="32794">
                  <c:v>-0.1</c:v>
                </c:pt>
                <c:pt idx="32795">
                  <c:v>-0.1</c:v>
                </c:pt>
                <c:pt idx="32796">
                  <c:v>-0.06</c:v>
                </c:pt>
                <c:pt idx="32797">
                  <c:v>-0.02</c:v>
                </c:pt>
                <c:pt idx="32798">
                  <c:v>0.02</c:v>
                </c:pt>
                <c:pt idx="32799">
                  <c:v>0.1</c:v>
                </c:pt>
                <c:pt idx="32800">
                  <c:v>0.22</c:v>
                </c:pt>
                <c:pt idx="32801">
                  <c:v>0.34</c:v>
                </c:pt>
                <c:pt idx="32802">
                  <c:v>0.38</c:v>
                </c:pt>
                <c:pt idx="32803">
                  <c:v>0.46</c:v>
                </c:pt>
                <c:pt idx="32804">
                  <c:v>0.54</c:v>
                </c:pt>
                <c:pt idx="32805">
                  <c:v>0.66</c:v>
                </c:pt>
                <c:pt idx="32806">
                  <c:v>0.7</c:v>
                </c:pt>
                <c:pt idx="32807">
                  <c:v>0.7</c:v>
                </c:pt>
                <c:pt idx="32808">
                  <c:v>0.54</c:v>
                </c:pt>
                <c:pt idx="32809">
                  <c:v>0.34</c:v>
                </c:pt>
                <c:pt idx="32810">
                  <c:v>0.02</c:v>
                </c:pt>
                <c:pt idx="32811">
                  <c:v>-0.3</c:v>
                </c:pt>
                <c:pt idx="32812">
                  <c:v>-0.54</c:v>
                </c:pt>
                <c:pt idx="32813">
                  <c:v>-0.82</c:v>
                </c:pt>
                <c:pt idx="32814">
                  <c:v>-1.06</c:v>
                </c:pt>
                <c:pt idx="32815">
                  <c:v>-1.3</c:v>
                </c:pt>
                <c:pt idx="32816">
                  <c:v>-1.58</c:v>
                </c:pt>
                <c:pt idx="32817">
                  <c:v>-1.74</c:v>
                </c:pt>
                <c:pt idx="32818">
                  <c:v>-1.86</c:v>
                </c:pt>
                <c:pt idx="32819">
                  <c:v>-1.9</c:v>
                </c:pt>
                <c:pt idx="32820">
                  <c:v>-1.7</c:v>
                </c:pt>
                <c:pt idx="32821">
                  <c:v>-1.5</c:v>
                </c:pt>
                <c:pt idx="32822">
                  <c:v>-1.26</c:v>
                </c:pt>
                <c:pt idx="32823">
                  <c:v>-0.98</c:v>
                </c:pt>
                <c:pt idx="32824">
                  <c:v>-0.74</c:v>
                </c:pt>
                <c:pt idx="32825">
                  <c:v>-0.5</c:v>
                </c:pt>
                <c:pt idx="32826">
                  <c:v>-0.3</c:v>
                </c:pt>
                <c:pt idx="32827">
                  <c:v>-0.1</c:v>
                </c:pt>
                <c:pt idx="32828">
                  <c:v>-0.02</c:v>
                </c:pt>
                <c:pt idx="32829">
                  <c:v>0.06</c:v>
                </c:pt>
                <c:pt idx="32830">
                  <c:v>0.06</c:v>
                </c:pt>
                <c:pt idx="32831">
                  <c:v>0.06</c:v>
                </c:pt>
                <c:pt idx="32832">
                  <c:v>0.02</c:v>
                </c:pt>
                <c:pt idx="32833">
                  <c:v>0.02</c:v>
                </c:pt>
                <c:pt idx="32834">
                  <c:v>0.02</c:v>
                </c:pt>
                <c:pt idx="32835">
                  <c:v>0.02</c:v>
                </c:pt>
                <c:pt idx="32836">
                  <c:v>0.06</c:v>
                </c:pt>
                <c:pt idx="32837">
                  <c:v>0.14000000000000001</c:v>
                </c:pt>
                <c:pt idx="32838">
                  <c:v>0.18</c:v>
                </c:pt>
                <c:pt idx="32839">
                  <c:v>0.3</c:v>
                </c:pt>
                <c:pt idx="32840">
                  <c:v>0.38</c:v>
                </c:pt>
                <c:pt idx="32841">
                  <c:v>0.38</c:v>
                </c:pt>
                <c:pt idx="32842">
                  <c:v>0.3</c:v>
                </c:pt>
                <c:pt idx="32843">
                  <c:v>0.34</c:v>
                </c:pt>
                <c:pt idx="32844">
                  <c:v>0.26</c:v>
                </c:pt>
                <c:pt idx="32845">
                  <c:v>0.26</c:v>
                </c:pt>
                <c:pt idx="32846">
                  <c:v>0.18</c:v>
                </c:pt>
                <c:pt idx="32847">
                  <c:v>0.22</c:v>
                </c:pt>
                <c:pt idx="32848">
                  <c:v>0.22</c:v>
                </c:pt>
                <c:pt idx="32849">
                  <c:v>0.22</c:v>
                </c:pt>
                <c:pt idx="32850">
                  <c:v>0.3</c:v>
                </c:pt>
                <c:pt idx="32851">
                  <c:v>0.34</c:v>
                </c:pt>
                <c:pt idx="32852">
                  <c:v>0.42</c:v>
                </c:pt>
                <c:pt idx="32853">
                  <c:v>0.5</c:v>
                </c:pt>
                <c:pt idx="32854">
                  <c:v>0.66</c:v>
                </c:pt>
                <c:pt idx="32855">
                  <c:v>0.9</c:v>
                </c:pt>
                <c:pt idx="32856">
                  <c:v>1.18</c:v>
                </c:pt>
                <c:pt idx="32857">
                  <c:v>1.46</c:v>
                </c:pt>
                <c:pt idx="32858">
                  <c:v>1.7</c:v>
                </c:pt>
                <c:pt idx="32859">
                  <c:v>2.02</c:v>
                </c:pt>
                <c:pt idx="32860">
                  <c:v>2.34</c:v>
                </c:pt>
                <c:pt idx="32861">
                  <c:v>2.7</c:v>
                </c:pt>
                <c:pt idx="32862">
                  <c:v>2.9</c:v>
                </c:pt>
                <c:pt idx="32863">
                  <c:v>3.14</c:v>
                </c:pt>
                <c:pt idx="32864">
                  <c:v>3.22</c:v>
                </c:pt>
                <c:pt idx="32865">
                  <c:v>3.18</c:v>
                </c:pt>
                <c:pt idx="32866">
                  <c:v>2.9</c:v>
                </c:pt>
                <c:pt idx="32867">
                  <c:v>2.5</c:v>
                </c:pt>
                <c:pt idx="32868">
                  <c:v>2.1</c:v>
                </c:pt>
                <c:pt idx="32869">
                  <c:v>1.66</c:v>
                </c:pt>
                <c:pt idx="32870">
                  <c:v>1.06</c:v>
                </c:pt>
                <c:pt idx="32871">
                  <c:v>0.38</c:v>
                </c:pt>
                <c:pt idx="32872">
                  <c:v>-0.26</c:v>
                </c:pt>
                <c:pt idx="32873">
                  <c:v>-0.78</c:v>
                </c:pt>
                <c:pt idx="32874">
                  <c:v>-1.1000000000000001</c:v>
                </c:pt>
                <c:pt idx="32875">
                  <c:v>-1.3</c:v>
                </c:pt>
                <c:pt idx="32876">
                  <c:v>-1.34</c:v>
                </c:pt>
                <c:pt idx="32877">
                  <c:v>-1.46</c:v>
                </c:pt>
                <c:pt idx="32878">
                  <c:v>-1.46</c:v>
                </c:pt>
                <c:pt idx="32879">
                  <c:v>-1.34</c:v>
                </c:pt>
                <c:pt idx="32880">
                  <c:v>-1.26</c:v>
                </c:pt>
                <c:pt idx="32881">
                  <c:v>-1.06</c:v>
                </c:pt>
                <c:pt idx="32882">
                  <c:v>-0.9</c:v>
                </c:pt>
                <c:pt idx="32883">
                  <c:v>-0.74</c:v>
                </c:pt>
                <c:pt idx="32884">
                  <c:v>-0.7</c:v>
                </c:pt>
                <c:pt idx="32885">
                  <c:v>-0.7</c:v>
                </c:pt>
                <c:pt idx="32886">
                  <c:v>-0.74</c:v>
                </c:pt>
                <c:pt idx="32887">
                  <c:v>-0.7</c:v>
                </c:pt>
                <c:pt idx="32888">
                  <c:v>-0.7</c:v>
                </c:pt>
                <c:pt idx="32889">
                  <c:v>-0.7</c:v>
                </c:pt>
                <c:pt idx="32890">
                  <c:v>-0.7</c:v>
                </c:pt>
                <c:pt idx="32891">
                  <c:v>-0.62</c:v>
                </c:pt>
                <c:pt idx="32892">
                  <c:v>-0.66</c:v>
                </c:pt>
                <c:pt idx="32893">
                  <c:v>-0.54</c:v>
                </c:pt>
                <c:pt idx="32894">
                  <c:v>-0.46</c:v>
                </c:pt>
                <c:pt idx="32895">
                  <c:v>-0.46</c:v>
                </c:pt>
                <c:pt idx="32896">
                  <c:v>-0.42</c:v>
                </c:pt>
                <c:pt idx="32897">
                  <c:v>-0.38</c:v>
                </c:pt>
                <c:pt idx="32898">
                  <c:v>-0.34</c:v>
                </c:pt>
                <c:pt idx="32899">
                  <c:v>-0.3</c:v>
                </c:pt>
                <c:pt idx="32900">
                  <c:v>-0.3</c:v>
                </c:pt>
                <c:pt idx="32901">
                  <c:v>-0.22</c:v>
                </c:pt>
                <c:pt idx="32902">
                  <c:v>-0.18</c:v>
                </c:pt>
                <c:pt idx="32903">
                  <c:v>-0.14000000000000001</c:v>
                </c:pt>
                <c:pt idx="32904">
                  <c:v>-0.1</c:v>
                </c:pt>
                <c:pt idx="32905">
                  <c:v>0.02</c:v>
                </c:pt>
                <c:pt idx="32906">
                  <c:v>0.06</c:v>
                </c:pt>
                <c:pt idx="32907">
                  <c:v>0.14000000000000001</c:v>
                </c:pt>
                <c:pt idx="32908">
                  <c:v>0.06</c:v>
                </c:pt>
                <c:pt idx="32909">
                  <c:v>0.02</c:v>
                </c:pt>
                <c:pt idx="32910">
                  <c:v>-0.06</c:v>
                </c:pt>
                <c:pt idx="32911">
                  <c:v>-0.14000000000000001</c:v>
                </c:pt>
                <c:pt idx="32912">
                  <c:v>-0.26</c:v>
                </c:pt>
                <c:pt idx="32913">
                  <c:v>-0.38</c:v>
                </c:pt>
                <c:pt idx="32914">
                  <c:v>-0.57999999999999996</c:v>
                </c:pt>
                <c:pt idx="32915">
                  <c:v>-0.74</c:v>
                </c:pt>
                <c:pt idx="32916">
                  <c:v>-0.98</c:v>
                </c:pt>
                <c:pt idx="32917">
                  <c:v>-1.1000000000000001</c:v>
                </c:pt>
                <c:pt idx="32918">
                  <c:v>-1.18</c:v>
                </c:pt>
                <c:pt idx="32919">
                  <c:v>-1.3</c:v>
                </c:pt>
                <c:pt idx="32920">
                  <c:v>-1.42</c:v>
                </c:pt>
                <c:pt idx="32921">
                  <c:v>-1.34</c:v>
                </c:pt>
                <c:pt idx="32922">
                  <c:v>-1.34</c:v>
                </c:pt>
                <c:pt idx="32923">
                  <c:v>-1.22</c:v>
                </c:pt>
                <c:pt idx="32924">
                  <c:v>-1.06</c:v>
                </c:pt>
                <c:pt idx="32925">
                  <c:v>-0.9</c:v>
                </c:pt>
                <c:pt idx="32926">
                  <c:v>-0.74</c:v>
                </c:pt>
                <c:pt idx="32927">
                  <c:v>-0.57999999999999996</c:v>
                </c:pt>
                <c:pt idx="32928">
                  <c:v>-0.42</c:v>
                </c:pt>
                <c:pt idx="32929">
                  <c:v>-0.26</c:v>
                </c:pt>
                <c:pt idx="32930">
                  <c:v>-0.18</c:v>
                </c:pt>
                <c:pt idx="32931">
                  <c:v>-0.18</c:v>
                </c:pt>
                <c:pt idx="32932">
                  <c:v>-0.14000000000000001</c:v>
                </c:pt>
                <c:pt idx="32933">
                  <c:v>-0.06</c:v>
                </c:pt>
                <c:pt idx="32934">
                  <c:v>-0.06</c:v>
                </c:pt>
                <c:pt idx="32935">
                  <c:v>-0.06</c:v>
                </c:pt>
                <c:pt idx="32936">
                  <c:v>-0.1</c:v>
                </c:pt>
                <c:pt idx="32937">
                  <c:v>-0.06</c:v>
                </c:pt>
                <c:pt idx="32938">
                  <c:v>-0.06</c:v>
                </c:pt>
                <c:pt idx="32939">
                  <c:v>-0.02</c:v>
                </c:pt>
                <c:pt idx="32940">
                  <c:v>-0.02</c:v>
                </c:pt>
                <c:pt idx="32941">
                  <c:v>0.14000000000000001</c:v>
                </c:pt>
                <c:pt idx="32942">
                  <c:v>0.26</c:v>
                </c:pt>
                <c:pt idx="32943">
                  <c:v>0.66</c:v>
                </c:pt>
                <c:pt idx="32944">
                  <c:v>1.1000000000000001</c:v>
                </c:pt>
                <c:pt idx="32945">
                  <c:v>1.66</c:v>
                </c:pt>
                <c:pt idx="32946">
                  <c:v>2.1800000000000002</c:v>
                </c:pt>
                <c:pt idx="32947">
                  <c:v>2.66</c:v>
                </c:pt>
                <c:pt idx="32948">
                  <c:v>2.98</c:v>
                </c:pt>
                <c:pt idx="32949">
                  <c:v>3.38</c:v>
                </c:pt>
                <c:pt idx="32950">
                  <c:v>3.74</c:v>
                </c:pt>
                <c:pt idx="32951">
                  <c:v>4.1399999999999997</c:v>
                </c:pt>
                <c:pt idx="32952">
                  <c:v>4.18</c:v>
                </c:pt>
                <c:pt idx="32953">
                  <c:v>4.0999999999999996</c:v>
                </c:pt>
                <c:pt idx="32954">
                  <c:v>3.74</c:v>
                </c:pt>
                <c:pt idx="32955">
                  <c:v>3.26</c:v>
                </c:pt>
                <c:pt idx="32956">
                  <c:v>2.7</c:v>
                </c:pt>
                <c:pt idx="32957">
                  <c:v>1.94</c:v>
                </c:pt>
                <c:pt idx="32958">
                  <c:v>1.1399999999999999</c:v>
                </c:pt>
                <c:pt idx="32959">
                  <c:v>0.26</c:v>
                </c:pt>
                <c:pt idx="32960">
                  <c:v>-0.5</c:v>
                </c:pt>
                <c:pt idx="32961">
                  <c:v>-1.1399999999999999</c:v>
                </c:pt>
                <c:pt idx="32962">
                  <c:v>-1.58</c:v>
                </c:pt>
                <c:pt idx="32963">
                  <c:v>-1.9</c:v>
                </c:pt>
                <c:pt idx="32964">
                  <c:v>-2.06</c:v>
                </c:pt>
                <c:pt idx="32965">
                  <c:v>-2.1800000000000002</c:v>
                </c:pt>
                <c:pt idx="32966">
                  <c:v>-2.14</c:v>
                </c:pt>
                <c:pt idx="32967">
                  <c:v>-2.1</c:v>
                </c:pt>
                <c:pt idx="32968">
                  <c:v>-1.86</c:v>
                </c:pt>
                <c:pt idx="32969">
                  <c:v>-1.58</c:v>
                </c:pt>
                <c:pt idx="32970">
                  <c:v>-1.3</c:v>
                </c:pt>
                <c:pt idx="32971">
                  <c:v>-1.1000000000000001</c:v>
                </c:pt>
                <c:pt idx="32972">
                  <c:v>-0.94</c:v>
                </c:pt>
                <c:pt idx="32973">
                  <c:v>-0.86</c:v>
                </c:pt>
                <c:pt idx="32974">
                  <c:v>-0.74</c:v>
                </c:pt>
                <c:pt idx="32975">
                  <c:v>-0.7</c:v>
                </c:pt>
                <c:pt idx="32976">
                  <c:v>-0.57999999999999996</c:v>
                </c:pt>
                <c:pt idx="32977">
                  <c:v>-0.5</c:v>
                </c:pt>
                <c:pt idx="32978">
                  <c:v>-0.46</c:v>
                </c:pt>
                <c:pt idx="32979">
                  <c:v>-0.46</c:v>
                </c:pt>
                <c:pt idx="32980">
                  <c:v>-0.38</c:v>
                </c:pt>
                <c:pt idx="32981">
                  <c:v>-0.3</c:v>
                </c:pt>
                <c:pt idx="32982">
                  <c:v>-0.22</c:v>
                </c:pt>
                <c:pt idx="32983">
                  <c:v>-0.18</c:v>
                </c:pt>
                <c:pt idx="32984">
                  <c:v>-0.22</c:v>
                </c:pt>
                <c:pt idx="32985">
                  <c:v>-0.18</c:v>
                </c:pt>
                <c:pt idx="32986">
                  <c:v>-0.14000000000000001</c:v>
                </c:pt>
                <c:pt idx="32987">
                  <c:v>-0.02</c:v>
                </c:pt>
                <c:pt idx="32988">
                  <c:v>0.06</c:v>
                </c:pt>
                <c:pt idx="32989">
                  <c:v>0.14000000000000001</c:v>
                </c:pt>
                <c:pt idx="32990">
                  <c:v>0.18</c:v>
                </c:pt>
                <c:pt idx="32991">
                  <c:v>0.26</c:v>
                </c:pt>
                <c:pt idx="32992">
                  <c:v>0.26</c:v>
                </c:pt>
                <c:pt idx="32993">
                  <c:v>0.34</c:v>
                </c:pt>
                <c:pt idx="32994">
                  <c:v>0.46</c:v>
                </c:pt>
                <c:pt idx="32995">
                  <c:v>0.57999999999999996</c:v>
                </c:pt>
                <c:pt idx="32996">
                  <c:v>0.62</c:v>
                </c:pt>
                <c:pt idx="32997">
                  <c:v>0.62</c:v>
                </c:pt>
                <c:pt idx="32998">
                  <c:v>0.46</c:v>
                </c:pt>
                <c:pt idx="32999">
                  <c:v>0.26</c:v>
                </c:pt>
                <c:pt idx="33000">
                  <c:v>0.1</c:v>
                </c:pt>
                <c:pt idx="33001">
                  <c:v>-0.18</c:v>
                </c:pt>
                <c:pt idx="33002">
                  <c:v>-0.5</c:v>
                </c:pt>
                <c:pt idx="33003">
                  <c:v>-0.74</c:v>
                </c:pt>
                <c:pt idx="33004">
                  <c:v>-1.02</c:v>
                </c:pt>
                <c:pt idx="33005">
                  <c:v>-1.26</c:v>
                </c:pt>
                <c:pt idx="33006">
                  <c:v>-1.46</c:v>
                </c:pt>
                <c:pt idx="33007">
                  <c:v>-1.58</c:v>
                </c:pt>
                <c:pt idx="33008">
                  <c:v>-1.7</c:v>
                </c:pt>
                <c:pt idx="33009">
                  <c:v>-1.74</c:v>
                </c:pt>
                <c:pt idx="33010">
                  <c:v>-1.74</c:v>
                </c:pt>
                <c:pt idx="33011">
                  <c:v>-1.58</c:v>
                </c:pt>
                <c:pt idx="33012">
                  <c:v>-1.42</c:v>
                </c:pt>
                <c:pt idx="33013">
                  <c:v>-1.18</c:v>
                </c:pt>
                <c:pt idx="33014">
                  <c:v>-0.94</c:v>
                </c:pt>
                <c:pt idx="33015">
                  <c:v>-0.74</c:v>
                </c:pt>
                <c:pt idx="33016">
                  <c:v>-0.54</c:v>
                </c:pt>
                <c:pt idx="33017">
                  <c:v>-0.38</c:v>
                </c:pt>
                <c:pt idx="33018">
                  <c:v>-0.22</c:v>
                </c:pt>
                <c:pt idx="33019">
                  <c:v>-0.1</c:v>
                </c:pt>
                <c:pt idx="33020">
                  <c:v>-0.02</c:v>
                </c:pt>
                <c:pt idx="33021">
                  <c:v>0.02</c:v>
                </c:pt>
                <c:pt idx="33022">
                  <c:v>0.06</c:v>
                </c:pt>
                <c:pt idx="33023">
                  <c:v>0.1</c:v>
                </c:pt>
                <c:pt idx="33024">
                  <c:v>0.06</c:v>
                </c:pt>
                <c:pt idx="33025">
                  <c:v>0.06</c:v>
                </c:pt>
                <c:pt idx="33026">
                  <c:v>0.06</c:v>
                </c:pt>
                <c:pt idx="33027">
                  <c:v>0.06</c:v>
                </c:pt>
                <c:pt idx="33028">
                  <c:v>0.14000000000000001</c:v>
                </c:pt>
                <c:pt idx="33029">
                  <c:v>0.18</c:v>
                </c:pt>
                <c:pt idx="33030">
                  <c:v>0.18</c:v>
                </c:pt>
                <c:pt idx="33031">
                  <c:v>0.26</c:v>
                </c:pt>
                <c:pt idx="33032">
                  <c:v>0.26</c:v>
                </c:pt>
                <c:pt idx="33033">
                  <c:v>0.34</c:v>
                </c:pt>
                <c:pt idx="33034">
                  <c:v>0.3</c:v>
                </c:pt>
                <c:pt idx="33035">
                  <c:v>0.3</c:v>
                </c:pt>
                <c:pt idx="33036">
                  <c:v>0.26</c:v>
                </c:pt>
                <c:pt idx="33037">
                  <c:v>0.3</c:v>
                </c:pt>
                <c:pt idx="33038">
                  <c:v>0.3</c:v>
                </c:pt>
                <c:pt idx="33039">
                  <c:v>0.42</c:v>
                </c:pt>
                <c:pt idx="33040">
                  <c:v>0.62</c:v>
                </c:pt>
                <c:pt idx="33041">
                  <c:v>1.06</c:v>
                </c:pt>
                <c:pt idx="33042">
                  <c:v>1.74</c:v>
                </c:pt>
                <c:pt idx="33043">
                  <c:v>2.34</c:v>
                </c:pt>
                <c:pt idx="33044">
                  <c:v>2.74</c:v>
                </c:pt>
                <c:pt idx="33045">
                  <c:v>3.14</c:v>
                </c:pt>
                <c:pt idx="33046">
                  <c:v>3.38</c:v>
                </c:pt>
                <c:pt idx="33047">
                  <c:v>3.66</c:v>
                </c:pt>
                <c:pt idx="33048">
                  <c:v>3.7</c:v>
                </c:pt>
                <c:pt idx="33049">
                  <c:v>3.7</c:v>
                </c:pt>
                <c:pt idx="33050">
                  <c:v>3.5</c:v>
                </c:pt>
                <c:pt idx="33051">
                  <c:v>2.98</c:v>
                </c:pt>
                <c:pt idx="33052">
                  <c:v>2.2599999999999998</c:v>
                </c:pt>
                <c:pt idx="33053">
                  <c:v>1.5</c:v>
                </c:pt>
                <c:pt idx="33054">
                  <c:v>0.7</c:v>
                </c:pt>
                <c:pt idx="33055">
                  <c:v>-0.02</c:v>
                </c:pt>
                <c:pt idx="33056">
                  <c:v>-0.62</c:v>
                </c:pt>
                <c:pt idx="33057">
                  <c:v>-1.02</c:v>
                </c:pt>
                <c:pt idx="33058">
                  <c:v>-1.26</c:v>
                </c:pt>
                <c:pt idx="33059">
                  <c:v>-1.3</c:v>
                </c:pt>
                <c:pt idx="33060">
                  <c:v>-1.38</c:v>
                </c:pt>
                <c:pt idx="33061">
                  <c:v>-1.34</c:v>
                </c:pt>
                <c:pt idx="33062">
                  <c:v>-1.26</c:v>
                </c:pt>
                <c:pt idx="33063">
                  <c:v>-1.1399999999999999</c:v>
                </c:pt>
                <c:pt idx="33064">
                  <c:v>-1.02</c:v>
                </c:pt>
                <c:pt idx="33065">
                  <c:v>-0.86</c:v>
                </c:pt>
                <c:pt idx="33066">
                  <c:v>-0.78</c:v>
                </c:pt>
                <c:pt idx="33067">
                  <c:v>-0.7</c:v>
                </c:pt>
                <c:pt idx="33068">
                  <c:v>-0.74</c:v>
                </c:pt>
                <c:pt idx="33069">
                  <c:v>-0.74</c:v>
                </c:pt>
                <c:pt idx="33070">
                  <c:v>-0.74</c:v>
                </c:pt>
                <c:pt idx="33071">
                  <c:v>-0.78</c:v>
                </c:pt>
                <c:pt idx="33072">
                  <c:v>-0.78</c:v>
                </c:pt>
                <c:pt idx="33073">
                  <c:v>-0.7</c:v>
                </c:pt>
                <c:pt idx="33074">
                  <c:v>-0.62</c:v>
                </c:pt>
                <c:pt idx="33075">
                  <c:v>-0.54</c:v>
                </c:pt>
                <c:pt idx="33076">
                  <c:v>-0.5</c:v>
                </c:pt>
                <c:pt idx="33077">
                  <c:v>-0.46</c:v>
                </c:pt>
                <c:pt idx="33078">
                  <c:v>-0.38</c:v>
                </c:pt>
                <c:pt idx="33079">
                  <c:v>-0.34</c:v>
                </c:pt>
                <c:pt idx="33080">
                  <c:v>-0.3</c:v>
                </c:pt>
                <c:pt idx="33081">
                  <c:v>-0.3</c:v>
                </c:pt>
                <c:pt idx="33082">
                  <c:v>-0.3</c:v>
                </c:pt>
                <c:pt idx="33083">
                  <c:v>-0.3</c:v>
                </c:pt>
                <c:pt idx="33084">
                  <c:v>-0.3</c:v>
                </c:pt>
                <c:pt idx="33085">
                  <c:v>-0.18</c:v>
                </c:pt>
                <c:pt idx="33086">
                  <c:v>-0.02</c:v>
                </c:pt>
                <c:pt idx="33087">
                  <c:v>0.02</c:v>
                </c:pt>
                <c:pt idx="33088">
                  <c:v>0.06</c:v>
                </c:pt>
                <c:pt idx="33089">
                  <c:v>0.14000000000000001</c:v>
                </c:pt>
                <c:pt idx="33090">
                  <c:v>0.18</c:v>
                </c:pt>
                <c:pt idx="33091">
                  <c:v>0.26</c:v>
                </c:pt>
                <c:pt idx="33092">
                  <c:v>0.38</c:v>
                </c:pt>
                <c:pt idx="33093">
                  <c:v>0.38</c:v>
                </c:pt>
                <c:pt idx="33094">
                  <c:v>0.3</c:v>
                </c:pt>
                <c:pt idx="33095">
                  <c:v>0.18</c:v>
                </c:pt>
                <c:pt idx="33096">
                  <c:v>-0.06</c:v>
                </c:pt>
                <c:pt idx="33097">
                  <c:v>-0.34</c:v>
                </c:pt>
                <c:pt idx="33098">
                  <c:v>-0.57999999999999996</c:v>
                </c:pt>
                <c:pt idx="33099">
                  <c:v>-0.82</c:v>
                </c:pt>
                <c:pt idx="33100">
                  <c:v>-1.06</c:v>
                </c:pt>
                <c:pt idx="33101">
                  <c:v>-1.26</c:v>
                </c:pt>
                <c:pt idx="33102">
                  <c:v>-1.38</c:v>
                </c:pt>
                <c:pt idx="33103">
                  <c:v>-1.5</c:v>
                </c:pt>
                <c:pt idx="33104">
                  <c:v>-1.62</c:v>
                </c:pt>
                <c:pt idx="33105">
                  <c:v>-1.62</c:v>
                </c:pt>
                <c:pt idx="33106">
                  <c:v>-1.54</c:v>
                </c:pt>
                <c:pt idx="33107">
                  <c:v>-1.34</c:v>
                </c:pt>
                <c:pt idx="33108">
                  <c:v>-1.18</c:v>
                </c:pt>
                <c:pt idx="33109">
                  <c:v>-0.94</c:v>
                </c:pt>
                <c:pt idx="33110">
                  <c:v>-0.7</c:v>
                </c:pt>
                <c:pt idx="33111">
                  <c:v>-0.54</c:v>
                </c:pt>
                <c:pt idx="33112">
                  <c:v>-0.38</c:v>
                </c:pt>
                <c:pt idx="33113">
                  <c:v>-0.3</c:v>
                </c:pt>
                <c:pt idx="33114">
                  <c:v>-0.22</c:v>
                </c:pt>
                <c:pt idx="33115">
                  <c:v>-0.14000000000000001</c:v>
                </c:pt>
                <c:pt idx="33116">
                  <c:v>-0.14000000000000001</c:v>
                </c:pt>
                <c:pt idx="33117">
                  <c:v>-0.14000000000000001</c:v>
                </c:pt>
                <c:pt idx="33118">
                  <c:v>-0.14000000000000001</c:v>
                </c:pt>
                <c:pt idx="33119">
                  <c:v>-0.06</c:v>
                </c:pt>
                <c:pt idx="33120">
                  <c:v>-0.06</c:v>
                </c:pt>
                <c:pt idx="33121">
                  <c:v>-0.06</c:v>
                </c:pt>
                <c:pt idx="33122">
                  <c:v>0.02</c:v>
                </c:pt>
                <c:pt idx="33123">
                  <c:v>0.06</c:v>
                </c:pt>
                <c:pt idx="33124">
                  <c:v>0.06</c:v>
                </c:pt>
                <c:pt idx="33125">
                  <c:v>0.14000000000000001</c:v>
                </c:pt>
                <c:pt idx="33126">
                  <c:v>0.22</c:v>
                </c:pt>
                <c:pt idx="33127">
                  <c:v>0.22</c:v>
                </c:pt>
                <c:pt idx="33128">
                  <c:v>0.26</c:v>
                </c:pt>
                <c:pt idx="33129">
                  <c:v>0.26</c:v>
                </c:pt>
                <c:pt idx="33130">
                  <c:v>0.22</c:v>
                </c:pt>
                <c:pt idx="33131">
                  <c:v>0.22</c:v>
                </c:pt>
                <c:pt idx="33132">
                  <c:v>0.22</c:v>
                </c:pt>
                <c:pt idx="33133">
                  <c:v>0.26</c:v>
                </c:pt>
                <c:pt idx="33134">
                  <c:v>0.38</c:v>
                </c:pt>
                <c:pt idx="33135">
                  <c:v>0.7</c:v>
                </c:pt>
                <c:pt idx="33136">
                  <c:v>1.06</c:v>
                </c:pt>
                <c:pt idx="33137">
                  <c:v>1.58</c:v>
                </c:pt>
                <c:pt idx="33138">
                  <c:v>2.06</c:v>
                </c:pt>
                <c:pt idx="33139">
                  <c:v>2.54</c:v>
                </c:pt>
                <c:pt idx="33140">
                  <c:v>2.94</c:v>
                </c:pt>
                <c:pt idx="33141">
                  <c:v>3.26</c:v>
                </c:pt>
                <c:pt idx="33142">
                  <c:v>3.46</c:v>
                </c:pt>
                <c:pt idx="33143">
                  <c:v>3.66</c:v>
                </c:pt>
                <c:pt idx="33144">
                  <c:v>3.66</c:v>
                </c:pt>
                <c:pt idx="33145">
                  <c:v>3.5</c:v>
                </c:pt>
                <c:pt idx="33146">
                  <c:v>3.22</c:v>
                </c:pt>
                <c:pt idx="33147">
                  <c:v>2.9</c:v>
                </c:pt>
                <c:pt idx="33148">
                  <c:v>2.38</c:v>
                </c:pt>
                <c:pt idx="33149">
                  <c:v>1.86</c:v>
                </c:pt>
                <c:pt idx="33150">
                  <c:v>1.18</c:v>
                </c:pt>
                <c:pt idx="33151">
                  <c:v>0.54</c:v>
                </c:pt>
                <c:pt idx="33152">
                  <c:v>-0.18</c:v>
                </c:pt>
                <c:pt idx="33153">
                  <c:v>-0.7</c:v>
                </c:pt>
                <c:pt idx="33154">
                  <c:v>-1.06</c:v>
                </c:pt>
                <c:pt idx="33155">
                  <c:v>-1.26</c:v>
                </c:pt>
                <c:pt idx="33156">
                  <c:v>-1.46</c:v>
                </c:pt>
                <c:pt idx="33157">
                  <c:v>-1.5</c:v>
                </c:pt>
                <c:pt idx="33158">
                  <c:v>-1.54</c:v>
                </c:pt>
                <c:pt idx="33159">
                  <c:v>-1.62</c:v>
                </c:pt>
                <c:pt idx="33160">
                  <c:v>-1.58</c:v>
                </c:pt>
                <c:pt idx="33161">
                  <c:v>-1.38</c:v>
                </c:pt>
                <c:pt idx="33162">
                  <c:v>-1.18</c:v>
                </c:pt>
                <c:pt idx="33163">
                  <c:v>-0.98</c:v>
                </c:pt>
                <c:pt idx="33164">
                  <c:v>-0.82</c:v>
                </c:pt>
                <c:pt idx="33165">
                  <c:v>-0.74</c:v>
                </c:pt>
                <c:pt idx="33166">
                  <c:v>-0.74</c:v>
                </c:pt>
                <c:pt idx="33167">
                  <c:v>-0.7</c:v>
                </c:pt>
                <c:pt idx="33168">
                  <c:v>-0.62</c:v>
                </c:pt>
                <c:pt idx="33169">
                  <c:v>-0.62</c:v>
                </c:pt>
                <c:pt idx="33170">
                  <c:v>-0.62</c:v>
                </c:pt>
                <c:pt idx="33171">
                  <c:v>-0.57999999999999996</c:v>
                </c:pt>
                <c:pt idx="33172">
                  <c:v>-0.57999999999999996</c:v>
                </c:pt>
                <c:pt idx="33173">
                  <c:v>-0.5</c:v>
                </c:pt>
                <c:pt idx="33174">
                  <c:v>-0.5</c:v>
                </c:pt>
                <c:pt idx="33175">
                  <c:v>-0.42</c:v>
                </c:pt>
                <c:pt idx="33176">
                  <c:v>-0.38</c:v>
                </c:pt>
                <c:pt idx="33177">
                  <c:v>-0.3</c:v>
                </c:pt>
                <c:pt idx="33178">
                  <c:v>-0.26</c:v>
                </c:pt>
                <c:pt idx="33179">
                  <c:v>-0.22</c:v>
                </c:pt>
                <c:pt idx="33180">
                  <c:v>-0.18</c:v>
                </c:pt>
                <c:pt idx="33181">
                  <c:v>-0.1</c:v>
                </c:pt>
                <c:pt idx="33182">
                  <c:v>-0.02</c:v>
                </c:pt>
                <c:pt idx="33183">
                  <c:v>-0.02</c:v>
                </c:pt>
                <c:pt idx="33184">
                  <c:v>0.02</c:v>
                </c:pt>
                <c:pt idx="33185">
                  <c:v>0.1</c:v>
                </c:pt>
                <c:pt idx="33186">
                  <c:v>0.18</c:v>
                </c:pt>
                <c:pt idx="33187">
                  <c:v>0.3</c:v>
                </c:pt>
                <c:pt idx="33188">
                  <c:v>0.3</c:v>
                </c:pt>
                <c:pt idx="33189">
                  <c:v>0.34</c:v>
                </c:pt>
                <c:pt idx="33190">
                  <c:v>0.18</c:v>
                </c:pt>
                <c:pt idx="33191">
                  <c:v>0.1</c:v>
                </c:pt>
                <c:pt idx="33192">
                  <c:v>-0.1</c:v>
                </c:pt>
                <c:pt idx="33193">
                  <c:v>-0.38</c:v>
                </c:pt>
                <c:pt idx="33194">
                  <c:v>-0.57999999999999996</c:v>
                </c:pt>
                <c:pt idx="33195">
                  <c:v>-0.86</c:v>
                </c:pt>
                <c:pt idx="33196">
                  <c:v>-1.06</c:v>
                </c:pt>
                <c:pt idx="33197">
                  <c:v>-1.18</c:v>
                </c:pt>
                <c:pt idx="33198">
                  <c:v>-1.34</c:v>
                </c:pt>
                <c:pt idx="33199">
                  <c:v>-1.42</c:v>
                </c:pt>
                <c:pt idx="33200">
                  <c:v>-1.5</c:v>
                </c:pt>
                <c:pt idx="33201">
                  <c:v>-1.5</c:v>
                </c:pt>
                <c:pt idx="33202">
                  <c:v>-1.38</c:v>
                </c:pt>
                <c:pt idx="33203">
                  <c:v>-1.3</c:v>
                </c:pt>
                <c:pt idx="33204">
                  <c:v>-1.22</c:v>
                </c:pt>
                <c:pt idx="33205">
                  <c:v>-1.06</c:v>
                </c:pt>
                <c:pt idx="33206">
                  <c:v>-0.82</c:v>
                </c:pt>
                <c:pt idx="33207">
                  <c:v>-0.66</c:v>
                </c:pt>
                <c:pt idx="33208">
                  <c:v>-0.54</c:v>
                </c:pt>
                <c:pt idx="33209">
                  <c:v>-0.42</c:v>
                </c:pt>
                <c:pt idx="33210">
                  <c:v>-0.3</c:v>
                </c:pt>
                <c:pt idx="33211">
                  <c:v>-0.3</c:v>
                </c:pt>
                <c:pt idx="33212">
                  <c:v>-0.26</c:v>
                </c:pt>
                <c:pt idx="33213">
                  <c:v>-0.18</c:v>
                </c:pt>
                <c:pt idx="33214">
                  <c:v>-0.1</c:v>
                </c:pt>
                <c:pt idx="33215">
                  <c:v>-0.06</c:v>
                </c:pt>
                <c:pt idx="33216">
                  <c:v>-0.1</c:v>
                </c:pt>
                <c:pt idx="33217">
                  <c:v>-0.1</c:v>
                </c:pt>
                <c:pt idx="33218">
                  <c:v>-0.06</c:v>
                </c:pt>
                <c:pt idx="33219">
                  <c:v>-0.02</c:v>
                </c:pt>
                <c:pt idx="33220">
                  <c:v>0.02</c:v>
                </c:pt>
                <c:pt idx="33221">
                  <c:v>-0.02</c:v>
                </c:pt>
                <c:pt idx="33222">
                  <c:v>0.02</c:v>
                </c:pt>
                <c:pt idx="33223">
                  <c:v>0.1</c:v>
                </c:pt>
                <c:pt idx="33224">
                  <c:v>0.34</c:v>
                </c:pt>
                <c:pt idx="33225">
                  <c:v>0.74</c:v>
                </c:pt>
                <c:pt idx="33226">
                  <c:v>1.34</c:v>
                </c:pt>
                <c:pt idx="33227">
                  <c:v>1.9</c:v>
                </c:pt>
                <c:pt idx="33228">
                  <c:v>2.42</c:v>
                </c:pt>
                <c:pt idx="33229">
                  <c:v>3.06</c:v>
                </c:pt>
                <c:pt idx="33230">
                  <c:v>3.54</c:v>
                </c:pt>
                <c:pt idx="33231">
                  <c:v>3.9</c:v>
                </c:pt>
                <c:pt idx="33232">
                  <c:v>4.0599999999999996</c:v>
                </c:pt>
                <c:pt idx="33233">
                  <c:v>4.26</c:v>
                </c:pt>
                <c:pt idx="33234">
                  <c:v>4.26</c:v>
                </c:pt>
                <c:pt idx="33235">
                  <c:v>4.0599999999999996</c:v>
                </c:pt>
                <c:pt idx="33236">
                  <c:v>3.58</c:v>
                </c:pt>
                <c:pt idx="33237">
                  <c:v>2.98</c:v>
                </c:pt>
                <c:pt idx="33238">
                  <c:v>2.02</c:v>
                </c:pt>
                <c:pt idx="33239">
                  <c:v>1.1000000000000001</c:v>
                </c:pt>
                <c:pt idx="33240">
                  <c:v>0.14000000000000001</c:v>
                </c:pt>
                <c:pt idx="33241">
                  <c:v>-0.62</c:v>
                </c:pt>
                <c:pt idx="33242">
                  <c:v>-1.18</c:v>
                </c:pt>
                <c:pt idx="33243">
                  <c:v>-1.62</c:v>
                </c:pt>
                <c:pt idx="33244">
                  <c:v>-1.94</c:v>
                </c:pt>
                <c:pt idx="33245">
                  <c:v>-2.14</c:v>
                </c:pt>
                <c:pt idx="33246">
                  <c:v>-2.1800000000000002</c:v>
                </c:pt>
                <c:pt idx="33247">
                  <c:v>-2.2200000000000002</c:v>
                </c:pt>
                <c:pt idx="33248">
                  <c:v>-2.06</c:v>
                </c:pt>
                <c:pt idx="33249">
                  <c:v>-1.82</c:v>
                </c:pt>
                <c:pt idx="33250">
                  <c:v>-1.46</c:v>
                </c:pt>
                <c:pt idx="33251">
                  <c:v>-1.26</c:v>
                </c:pt>
                <c:pt idx="33252">
                  <c:v>-1.02</c:v>
                </c:pt>
                <c:pt idx="33253">
                  <c:v>-0.86</c:v>
                </c:pt>
                <c:pt idx="33254">
                  <c:v>-0.86</c:v>
                </c:pt>
                <c:pt idx="33255">
                  <c:v>-0.78</c:v>
                </c:pt>
                <c:pt idx="33256">
                  <c:v>-0.74</c:v>
                </c:pt>
                <c:pt idx="33257">
                  <c:v>-0.74</c:v>
                </c:pt>
                <c:pt idx="33258">
                  <c:v>-0.66</c:v>
                </c:pt>
                <c:pt idx="33259">
                  <c:v>-0.62</c:v>
                </c:pt>
                <c:pt idx="33260">
                  <c:v>-0.57999999999999996</c:v>
                </c:pt>
                <c:pt idx="33261">
                  <c:v>-0.54</c:v>
                </c:pt>
                <c:pt idx="33262">
                  <c:v>-0.46</c:v>
                </c:pt>
                <c:pt idx="33263">
                  <c:v>-0.3</c:v>
                </c:pt>
                <c:pt idx="33264">
                  <c:v>-0.26</c:v>
                </c:pt>
                <c:pt idx="33265">
                  <c:v>-0.22</c:v>
                </c:pt>
                <c:pt idx="33266">
                  <c:v>-0.22</c:v>
                </c:pt>
                <c:pt idx="33267">
                  <c:v>-0.14000000000000001</c:v>
                </c:pt>
                <c:pt idx="33268">
                  <c:v>-0.06</c:v>
                </c:pt>
                <c:pt idx="33269">
                  <c:v>0.02</c:v>
                </c:pt>
                <c:pt idx="33270">
                  <c:v>0.14000000000000001</c:v>
                </c:pt>
                <c:pt idx="33271">
                  <c:v>0.26</c:v>
                </c:pt>
                <c:pt idx="33272">
                  <c:v>0.34</c:v>
                </c:pt>
                <c:pt idx="33273">
                  <c:v>0.34</c:v>
                </c:pt>
                <c:pt idx="33274">
                  <c:v>0.5</c:v>
                </c:pt>
                <c:pt idx="33275">
                  <c:v>0.54</c:v>
                </c:pt>
                <c:pt idx="33276">
                  <c:v>0.57999999999999996</c:v>
                </c:pt>
                <c:pt idx="33277">
                  <c:v>0.7</c:v>
                </c:pt>
                <c:pt idx="33278">
                  <c:v>0.74</c:v>
                </c:pt>
                <c:pt idx="33279">
                  <c:v>0.66</c:v>
                </c:pt>
                <c:pt idx="33280">
                  <c:v>0.42</c:v>
                </c:pt>
                <c:pt idx="33281">
                  <c:v>0.18</c:v>
                </c:pt>
                <c:pt idx="33282">
                  <c:v>-0.1</c:v>
                </c:pt>
                <c:pt idx="33283">
                  <c:v>-0.42</c:v>
                </c:pt>
                <c:pt idx="33284">
                  <c:v>-0.74</c:v>
                </c:pt>
                <c:pt idx="33285">
                  <c:v>-0.98</c:v>
                </c:pt>
                <c:pt idx="33286">
                  <c:v>-1.18</c:v>
                </c:pt>
                <c:pt idx="33287">
                  <c:v>-1.42</c:v>
                </c:pt>
                <c:pt idx="33288">
                  <c:v>-1.58</c:v>
                </c:pt>
                <c:pt idx="33289">
                  <c:v>-1.78</c:v>
                </c:pt>
                <c:pt idx="33290">
                  <c:v>-1.82</c:v>
                </c:pt>
                <c:pt idx="33291">
                  <c:v>-1.74</c:v>
                </c:pt>
                <c:pt idx="33292">
                  <c:v>-1.62</c:v>
                </c:pt>
                <c:pt idx="33293">
                  <c:v>-1.46</c:v>
                </c:pt>
                <c:pt idx="33294">
                  <c:v>-1.1399999999999999</c:v>
                </c:pt>
                <c:pt idx="33295">
                  <c:v>-0.86</c:v>
                </c:pt>
                <c:pt idx="33296">
                  <c:v>-0.7</c:v>
                </c:pt>
                <c:pt idx="33297">
                  <c:v>-0.54</c:v>
                </c:pt>
                <c:pt idx="33298">
                  <c:v>-0.3</c:v>
                </c:pt>
                <c:pt idx="33299">
                  <c:v>-0.18</c:v>
                </c:pt>
                <c:pt idx="33300">
                  <c:v>-0.1</c:v>
                </c:pt>
                <c:pt idx="33301">
                  <c:v>-0.02</c:v>
                </c:pt>
                <c:pt idx="33302">
                  <c:v>-0.06</c:v>
                </c:pt>
                <c:pt idx="33303">
                  <c:v>-0.02</c:v>
                </c:pt>
                <c:pt idx="33304">
                  <c:v>-0.06</c:v>
                </c:pt>
                <c:pt idx="33305">
                  <c:v>-0.02</c:v>
                </c:pt>
                <c:pt idx="33306">
                  <c:v>-0.02</c:v>
                </c:pt>
                <c:pt idx="33307">
                  <c:v>0.02</c:v>
                </c:pt>
                <c:pt idx="33308">
                  <c:v>0.02</c:v>
                </c:pt>
                <c:pt idx="33309">
                  <c:v>0.14000000000000001</c:v>
                </c:pt>
                <c:pt idx="33310">
                  <c:v>0.18</c:v>
                </c:pt>
                <c:pt idx="33311">
                  <c:v>0.26</c:v>
                </c:pt>
                <c:pt idx="33312">
                  <c:v>0.26</c:v>
                </c:pt>
                <c:pt idx="33313">
                  <c:v>0.34</c:v>
                </c:pt>
                <c:pt idx="33314">
                  <c:v>0.38</c:v>
                </c:pt>
                <c:pt idx="33315">
                  <c:v>0.38</c:v>
                </c:pt>
                <c:pt idx="33316">
                  <c:v>0.34</c:v>
                </c:pt>
                <c:pt idx="33317">
                  <c:v>0.34</c:v>
                </c:pt>
                <c:pt idx="33318">
                  <c:v>0.3</c:v>
                </c:pt>
                <c:pt idx="33319">
                  <c:v>0.34</c:v>
                </c:pt>
                <c:pt idx="33320">
                  <c:v>0.34</c:v>
                </c:pt>
                <c:pt idx="33321">
                  <c:v>0.38</c:v>
                </c:pt>
                <c:pt idx="33322">
                  <c:v>0.34</c:v>
                </c:pt>
                <c:pt idx="33323">
                  <c:v>0.34</c:v>
                </c:pt>
                <c:pt idx="33324">
                  <c:v>0.34</c:v>
                </c:pt>
                <c:pt idx="33325">
                  <c:v>0.3</c:v>
                </c:pt>
                <c:pt idx="33326">
                  <c:v>0.22</c:v>
                </c:pt>
                <c:pt idx="33327">
                  <c:v>0.3</c:v>
                </c:pt>
                <c:pt idx="33328">
                  <c:v>0.74</c:v>
                </c:pt>
                <c:pt idx="33329">
                  <c:v>1.34</c:v>
                </c:pt>
                <c:pt idx="33330">
                  <c:v>1.9</c:v>
                </c:pt>
                <c:pt idx="33331">
                  <c:v>2.46</c:v>
                </c:pt>
                <c:pt idx="33332">
                  <c:v>2.9</c:v>
                </c:pt>
                <c:pt idx="33333">
                  <c:v>3.26</c:v>
                </c:pt>
                <c:pt idx="33334">
                  <c:v>3.62</c:v>
                </c:pt>
                <c:pt idx="33335">
                  <c:v>3.86</c:v>
                </c:pt>
                <c:pt idx="33336">
                  <c:v>4.0199999999999996</c:v>
                </c:pt>
                <c:pt idx="33337">
                  <c:v>4.0199999999999996</c:v>
                </c:pt>
                <c:pt idx="33338">
                  <c:v>3.66</c:v>
                </c:pt>
                <c:pt idx="33339">
                  <c:v>3.06</c:v>
                </c:pt>
                <c:pt idx="33340">
                  <c:v>2.2999999999999998</c:v>
                </c:pt>
                <c:pt idx="33341">
                  <c:v>1.5</c:v>
                </c:pt>
                <c:pt idx="33342">
                  <c:v>0.66</c:v>
                </c:pt>
                <c:pt idx="33343">
                  <c:v>-0.06</c:v>
                </c:pt>
                <c:pt idx="33344">
                  <c:v>-0.62</c:v>
                </c:pt>
                <c:pt idx="33345">
                  <c:v>-1.1399999999999999</c:v>
                </c:pt>
                <c:pt idx="33346">
                  <c:v>-1.5</c:v>
                </c:pt>
                <c:pt idx="33347">
                  <c:v>-1.7</c:v>
                </c:pt>
                <c:pt idx="33348">
                  <c:v>-1.7</c:v>
                </c:pt>
                <c:pt idx="33349">
                  <c:v>-1.66</c:v>
                </c:pt>
                <c:pt idx="33350">
                  <c:v>-1.5</c:v>
                </c:pt>
                <c:pt idx="33351">
                  <c:v>-1.34</c:v>
                </c:pt>
                <c:pt idx="33352">
                  <c:v>-1.22</c:v>
                </c:pt>
                <c:pt idx="33353">
                  <c:v>-1.1000000000000001</c:v>
                </c:pt>
                <c:pt idx="33354">
                  <c:v>-1.02</c:v>
                </c:pt>
                <c:pt idx="33355">
                  <c:v>-0.9</c:v>
                </c:pt>
                <c:pt idx="33356">
                  <c:v>-0.86</c:v>
                </c:pt>
                <c:pt idx="33357">
                  <c:v>-0.86</c:v>
                </c:pt>
                <c:pt idx="33358">
                  <c:v>-0.82</c:v>
                </c:pt>
                <c:pt idx="33359">
                  <c:v>-0.78</c:v>
                </c:pt>
                <c:pt idx="33360">
                  <c:v>-0.82</c:v>
                </c:pt>
                <c:pt idx="33361">
                  <c:v>-0.7</c:v>
                </c:pt>
                <c:pt idx="33362">
                  <c:v>-0.62</c:v>
                </c:pt>
                <c:pt idx="33363">
                  <c:v>-0.54</c:v>
                </c:pt>
                <c:pt idx="33364">
                  <c:v>-0.5</c:v>
                </c:pt>
                <c:pt idx="33365">
                  <c:v>-0.42</c:v>
                </c:pt>
                <c:pt idx="33366">
                  <c:v>-0.46</c:v>
                </c:pt>
                <c:pt idx="33367">
                  <c:v>-0.42</c:v>
                </c:pt>
                <c:pt idx="33368">
                  <c:v>-0.46</c:v>
                </c:pt>
                <c:pt idx="33369">
                  <c:v>-0.5</c:v>
                </c:pt>
                <c:pt idx="33370">
                  <c:v>-0.5</c:v>
                </c:pt>
                <c:pt idx="33371">
                  <c:v>-0.5</c:v>
                </c:pt>
                <c:pt idx="33372">
                  <c:v>-0.42</c:v>
                </c:pt>
                <c:pt idx="33373">
                  <c:v>-0.3</c:v>
                </c:pt>
                <c:pt idx="33374">
                  <c:v>-0.22</c:v>
                </c:pt>
                <c:pt idx="33375">
                  <c:v>-0.14000000000000001</c:v>
                </c:pt>
                <c:pt idx="33376">
                  <c:v>-0.1</c:v>
                </c:pt>
                <c:pt idx="33377">
                  <c:v>-0.02</c:v>
                </c:pt>
                <c:pt idx="33378">
                  <c:v>0.06</c:v>
                </c:pt>
                <c:pt idx="33379">
                  <c:v>0.18</c:v>
                </c:pt>
                <c:pt idx="33380">
                  <c:v>0.26</c:v>
                </c:pt>
                <c:pt idx="33381">
                  <c:v>0.3</c:v>
                </c:pt>
                <c:pt idx="33382">
                  <c:v>0.22</c:v>
                </c:pt>
                <c:pt idx="33383">
                  <c:v>0.02</c:v>
                </c:pt>
                <c:pt idx="33384">
                  <c:v>-0.22</c:v>
                </c:pt>
                <c:pt idx="33385">
                  <c:v>-0.46</c:v>
                </c:pt>
                <c:pt idx="33386">
                  <c:v>-0.7</c:v>
                </c:pt>
                <c:pt idx="33387">
                  <c:v>-0.9</c:v>
                </c:pt>
                <c:pt idx="33388">
                  <c:v>-1.1399999999999999</c:v>
                </c:pt>
                <c:pt idx="33389">
                  <c:v>-1.26</c:v>
                </c:pt>
                <c:pt idx="33390">
                  <c:v>-1.5</c:v>
                </c:pt>
                <c:pt idx="33391">
                  <c:v>-1.66</c:v>
                </c:pt>
                <c:pt idx="33392">
                  <c:v>-1.74</c:v>
                </c:pt>
                <c:pt idx="33393">
                  <c:v>-1.66</c:v>
                </c:pt>
                <c:pt idx="33394">
                  <c:v>-1.54</c:v>
                </c:pt>
                <c:pt idx="33395">
                  <c:v>-1.38</c:v>
                </c:pt>
                <c:pt idx="33396">
                  <c:v>-1.1399999999999999</c:v>
                </c:pt>
                <c:pt idx="33397">
                  <c:v>-0.94</c:v>
                </c:pt>
                <c:pt idx="33398">
                  <c:v>-0.7</c:v>
                </c:pt>
                <c:pt idx="33399">
                  <c:v>-0.54</c:v>
                </c:pt>
                <c:pt idx="33400">
                  <c:v>-0.34</c:v>
                </c:pt>
                <c:pt idx="33401">
                  <c:v>-0.18</c:v>
                </c:pt>
                <c:pt idx="33402">
                  <c:v>-0.14000000000000001</c:v>
                </c:pt>
                <c:pt idx="33403">
                  <c:v>-0.06</c:v>
                </c:pt>
                <c:pt idx="33404">
                  <c:v>-0.06</c:v>
                </c:pt>
                <c:pt idx="33405">
                  <c:v>-0.06</c:v>
                </c:pt>
                <c:pt idx="33406">
                  <c:v>-0.14000000000000001</c:v>
                </c:pt>
                <c:pt idx="33407">
                  <c:v>-0.06</c:v>
                </c:pt>
                <c:pt idx="33408">
                  <c:v>-0.06</c:v>
                </c:pt>
                <c:pt idx="33409">
                  <c:v>-0.02</c:v>
                </c:pt>
                <c:pt idx="33410">
                  <c:v>-0.06</c:v>
                </c:pt>
                <c:pt idx="33411">
                  <c:v>0.06</c:v>
                </c:pt>
                <c:pt idx="33412">
                  <c:v>0.1</c:v>
                </c:pt>
                <c:pt idx="33413">
                  <c:v>0.14000000000000001</c:v>
                </c:pt>
                <c:pt idx="33414">
                  <c:v>0.3</c:v>
                </c:pt>
                <c:pt idx="33415">
                  <c:v>0.66</c:v>
                </c:pt>
                <c:pt idx="33416">
                  <c:v>1.1399999999999999</c:v>
                </c:pt>
                <c:pt idx="33417">
                  <c:v>1.58</c:v>
                </c:pt>
                <c:pt idx="33418">
                  <c:v>1.94</c:v>
                </c:pt>
                <c:pt idx="33419">
                  <c:v>2.1800000000000002</c:v>
                </c:pt>
                <c:pt idx="33420">
                  <c:v>2.2599999999999998</c:v>
                </c:pt>
                <c:pt idx="33421">
                  <c:v>2.46</c:v>
                </c:pt>
                <c:pt idx="33422">
                  <c:v>2.9</c:v>
                </c:pt>
                <c:pt idx="33423">
                  <c:v>3.38</c:v>
                </c:pt>
                <c:pt idx="33424">
                  <c:v>3.58</c:v>
                </c:pt>
                <c:pt idx="33425">
                  <c:v>3.58</c:v>
                </c:pt>
                <c:pt idx="33426">
                  <c:v>3.38</c:v>
                </c:pt>
                <c:pt idx="33427">
                  <c:v>3.14</c:v>
                </c:pt>
                <c:pt idx="33428">
                  <c:v>2.82</c:v>
                </c:pt>
                <c:pt idx="33429">
                  <c:v>2.58</c:v>
                </c:pt>
                <c:pt idx="33430">
                  <c:v>2.2999999999999998</c:v>
                </c:pt>
                <c:pt idx="33431">
                  <c:v>1.82</c:v>
                </c:pt>
                <c:pt idx="33432">
                  <c:v>1.1399999999999999</c:v>
                </c:pt>
                <c:pt idx="33433">
                  <c:v>0.38</c:v>
                </c:pt>
                <c:pt idx="33434">
                  <c:v>-0.3</c:v>
                </c:pt>
                <c:pt idx="33435">
                  <c:v>-0.86</c:v>
                </c:pt>
                <c:pt idx="33436">
                  <c:v>-1.22</c:v>
                </c:pt>
                <c:pt idx="33437">
                  <c:v>-1.54</c:v>
                </c:pt>
                <c:pt idx="33438">
                  <c:v>-1.86</c:v>
                </c:pt>
                <c:pt idx="33439">
                  <c:v>-2.1</c:v>
                </c:pt>
                <c:pt idx="33440">
                  <c:v>-2.2999999999999998</c:v>
                </c:pt>
                <c:pt idx="33441">
                  <c:v>-2.1800000000000002</c:v>
                </c:pt>
                <c:pt idx="33442">
                  <c:v>-1.9</c:v>
                </c:pt>
                <c:pt idx="33443">
                  <c:v>-1.58</c:v>
                </c:pt>
                <c:pt idx="33444">
                  <c:v>-1.26</c:v>
                </c:pt>
                <c:pt idx="33445">
                  <c:v>-0.98</c:v>
                </c:pt>
                <c:pt idx="33446">
                  <c:v>-0.78</c:v>
                </c:pt>
                <c:pt idx="33447">
                  <c:v>-0.62</c:v>
                </c:pt>
                <c:pt idx="33448">
                  <c:v>-0.46</c:v>
                </c:pt>
                <c:pt idx="33449">
                  <c:v>-0.42</c:v>
                </c:pt>
                <c:pt idx="33450">
                  <c:v>-0.34</c:v>
                </c:pt>
                <c:pt idx="33451">
                  <c:v>-0.42</c:v>
                </c:pt>
                <c:pt idx="33452">
                  <c:v>-0.5</c:v>
                </c:pt>
                <c:pt idx="33453">
                  <c:v>-0.54</c:v>
                </c:pt>
                <c:pt idx="33454">
                  <c:v>-0.5</c:v>
                </c:pt>
                <c:pt idx="33455">
                  <c:v>-0.42</c:v>
                </c:pt>
                <c:pt idx="33456">
                  <c:v>-0.38</c:v>
                </c:pt>
                <c:pt idx="33457">
                  <c:v>-0.34</c:v>
                </c:pt>
                <c:pt idx="33458">
                  <c:v>-0.22</c:v>
                </c:pt>
                <c:pt idx="33459">
                  <c:v>-0.06</c:v>
                </c:pt>
                <c:pt idx="33460">
                  <c:v>0.06</c:v>
                </c:pt>
                <c:pt idx="33461">
                  <c:v>0.18</c:v>
                </c:pt>
                <c:pt idx="33462">
                  <c:v>0.22</c:v>
                </c:pt>
                <c:pt idx="33463">
                  <c:v>0.18</c:v>
                </c:pt>
                <c:pt idx="33464">
                  <c:v>0.14000000000000001</c:v>
                </c:pt>
                <c:pt idx="33465">
                  <c:v>0.26</c:v>
                </c:pt>
                <c:pt idx="33466">
                  <c:v>0.34</c:v>
                </c:pt>
                <c:pt idx="33467">
                  <c:v>0.38</c:v>
                </c:pt>
                <c:pt idx="33468">
                  <c:v>0.38</c:v>
                </c:pt>
                <c:pt idx="33469">
                  <c:v>0.38</c:v>
                </c:pt>
                <c:pt idx="33470">
                  <c:v>0.34</c:v>
                </c:pt>
                <c:pt idx="33471">
                  <c:v>0.14000000000000001</c:v>
                </c:pt>
                <c:pt idx="33472">
                  <c:v>0.06</c:v>
                </c:pt>
                <c:pt idx="33473">
                  <c:v>-0.02</c:v>
                </c:pt>
                <c:pt idx="33474">
                  <c:v>-0.14000000000000001</c:v>
                </c:pt>
                <c:pt idx="33475">
                  <c:v>-0.3</c:v>
                </c:pt>
                <c:pt idx="33476">
                  <c:v>-0.54</c:v>
                </c:pt>
                <c:pt idx="33477">
                  <c:v>-0.82</c:v>
                </c:pt>
                <c:pt idx="33478">
                  <c:v>-1.02</c:v>
                </c:pt>
                <c:pt idx="33479">
                  <c:v>-1.22</c:v>
                </c:pt>
                <c:pt idx="33480">
                  <c:v>-1.38</c:v>
                </c:pt>
                <c:pt idx="33481">
                  <c:v>-1.42</c:v>
                </c:pt>
                <c:pt idx="33482">
                  <c:v>-1.5</c:v>
                </c:pt>
                <c:pt idx="33483">
                  <c:v>-1.5</c:v>
                </c:pt>
                <c:pt idx="33484">
                  <c:v>-1.54</c:v>
                </c:pt>
                <c:pt idx="33485">
                  <c:v>-1.5</c:v>
                </c:pt>
                <c:pt idx="33486">
                  <c:v>-1.42</c:v>
                </c:pt>
                <c:pt idx="33487">
                  <c:v>-1.22</c:v>
                </c:pt>
                <c:pt idx="33488">
                  <c:v>-0.98</c:v>
                </c:pt>
                <c:pt idx="33489">
                  <c:v>-0.74</c:v>
                </c:pt>
                <c:pt idx="33490">
                  <c:v>-0.57999999999999996</c:v>
                </c:pt>
                <c:pt idx="33491">
                  <c:v>-0.46</c:v>
                </c:pt>
                <c:pt idx="33492">
                  <c:v>-0.3</c:v>
                </c:pt>
                <c:pt idx="33493">
                  <c:v>-0.14000000000000001</c:v>
                </c:pt>
                <c:pt idx="33494">
                  <c:v>-0.02</c:v>
                </c:pt>
                <c:pt idx="33495">
                  <c:v>0.14000000000000001</c:v>
                </c:pt>
                <c:pt idx="33496">
                  <c:v>0.18</c:v>
                </c:pt>
                <c:pt idx="33497">
                  <c:v>0.14000000000000001</c:v>
                </c:pt>
                <c:pt idx="33498">
                  <c:v>0.1</c:v>
                </c:pt>
                <c:pt idx="33499">
                  <c:v>0.1</c:v>
                </c:pt>
                <c:pt idx="33500">
                  <c:v>0.14000000000000001</c:v>
                </c:pt>
                <c:pt idx="33501">
                  <c:v>0.14000000000000001</c:v>
                </c:pt>
                <c:pt idx="33502">
                  <c:v>0.14000000000000001</c:v>
                </c:pt>
                <c:pt idx="33503">
                  <c:v>0.14000000000000001</c:v>
                </c:pt>
                <c:pt idx="33504">
                  <c:v>0.1</c:v>
                </c:pt>
                <c:pt idx="33505">
                  <c:v>0.1</c:v>
                </c:pt>
                <c:pt idx="33506">
                  <c:v>0.18</c:v>
                </c:pt>
                <c:pt idx="33507">
                  <c:v>0.3</c:v>
                </c:pt>
                <c:pt idx="33508">
                  <c:v>0.3</c:v>
                </c:pt>
                <c:pt idx="33509">
                  <c:v>0.34</c:v>
                </c:pt>
                <c:pt idx="33510">
                  <c:v>0.34</c:v>
                </c:pt>
                <c:pt idx="33511">
                  <c:v>0.34</c:v>
                </c:pt>
                <c:pt idx="33512">
                  <c:v>0.34</c:v>
                </c:pt>
                <c:pt idx="33513">
                  <c:v>0.5</c:v>
                </c:pt>
                <c:pt idx="33514">
                  <c:v>0.78</c:v>
                </c:pt>
                <c:pt idx="33515">
                  <c:v>1.22</c:v>
                </c:pt>
                <c:pt idx="33516">
                  <c:v>1.58</c:v>
                </c:pt>
                <c:pt idx="33517">
                  <c:v>2.02</c:v>
                </c:pt>
                <c:pt idx="33518">
                  <c:v>2.42</c:v>
                </c:pt>
                <c:pt idx="33519">
                  <c:v>2.82</c:v>
                </c:pt>
                <c:pt idx="33520">
                  <c:v>3.1</c:v>
                </c:pt>
                <c:pt idx="33521">
                  <c:v>3.18</c:v>
                </c:pt>
                <c:pt idx="33522">
                  <c:v>3.26</c:v>
                </c:pt>
                <c:pt idx="33523">
                  <c:v>3.34</c:v>
                </c:pt>
                <c:pt idx="33524">
                  <c:v>3.3</c:v>
                </c:pt>
                <c:pt idx="33525">
                  <c:v>3.1</c:v>
                </c:pt>
                <c:pt idx="33526">
                  <c:v>2.74</c:v>
                </c:pt>
                <c:pt idx="33527">
                  <c:v>2.2999999999999998</c:v>
                </c:pt>
                <c:pt idx="33528">
                  <c:v>1.5</c:v>
                </c:pt>
                <c:pt idx="33529">
                  <c:v>0.74</c:v>
                </c:pt>
                <c:pt idx="33530">
                  <c:v>0.14000000000000001</c:v>
                </c:pt>
                <c:pt idx="33531">
                  <c:v>-0.34</c:v>
                </c:pt>
                <c:pt idx="33532">
                  <c:v>-0.66</c:v>
                </c:pt>
                <c:pt idx="33533">
                  <c:v>-0.9</c:v>
                </c:pt>
                <c:pt idx="33534">
                  <c:v>-1.1399999999999999</c:v>
                </c:pt>
                <c:pt idx="33535">
                  <c:v>-1.42</c:v>
                </c:pt>
                <c:pt idx="33536">
                  <c:v>-1.54</c:v>
                </c:pt>
                <c:pt idx="33537">
                  <c:v>-1.58</c:v>
                </c:pt>
                <c:pt idx="33538">
                  <c:v>-1.54</c:v>
                </c:pt>
                <c:pt idx="33539">
                  <c:v>-1.34</c:v>
                </c:pt>
                <c:pt idx="33540">
                  <c:v>-1.18</c:v>
                </c:pt>
                <c:pt idx="33541">
                  <c:v>-0.98</c:v>
                </c:pt>
                <c:pt idx="33542">
                  <c:v>-0.86</c:v>
                </c:pt>
                <c:pt idx="33543">
                  <c:v>-0.74</c:v>
                </c:pt>
                <c:pt idx="33544">
                  <c:v>-0.7</c:v>
                </c:pt>
                <c:pt idx="33545">
                  <c:v>-0.62</c:v>
                </c:pt>
                <c:pt idx="33546">
                  <c:v>-0.57999999999999996</c:v>
                </c:pt>
                <c:pt idx="33547">
                  <c:v>-0.57999999999999996</c:v>
                </c:pt>
                <c:pt idx="33548">
                  <c:v>-0.62</c:v>
                </c:pt>
                <c:pt idx="33549">
                  <c:v>-0.62</c:v>
                </c:pt>
                <c:pt idx="33550">
                  <c:v>-0.62</c:v>
                </c:pt>
                <c:pt idx="33551">
                  <c:v>-0.57999999999999996</c:v>
                </c:pt>
                <c:pt idx="33552">
                  <c:v>-0.5</c:v>
                </c:pt>
                <c:pt idx="33553">
                  <c:v>-0.5</c:v>
                </c:pt>
                <c:pt idx="33554">
                  <c:v>-0.46</c:v>
                </c:pt>
                <c:pt idx="33555">
                  <c:v>-0.38</c:v>
                </c:pt>
                <c:pt idx="33556">
                  <c:v>-0.38</c:v>
                </c:pt>
                <c:pt idx="33557">
                  <c:v>-0.22</c:v>
                </c:pt>
                <c:pt idx="33558">
                  <c:v>-0.14000000000000001</c:v>
                </c:pt>
                <c:pt idx="33559">
                  <c:v>-0.06</c:v>
                </c:pt>
                <c:pt idx="33560">
                  <c:v>-0.02</c:v>
                </c:pt>
                <c:pt idx="33561">
                  <c:v>0.02</c:v>
                </c:pt>
                <c:pt idx="33562">
                  <c:v>0.02</c:v>
                </c:pt>
                <c:pt idx="33563">
                  <c:v>0.06</c:v>
                </c:pt>
                <c:pt idx="33564">
                  <c:v>0.06</c:v>
                </c:pt>
                <c:pt idx="33565">
                  <c:v>0.14000000000000001</c:v>
                </c:pt>
                <c:pt idx="33566">
                  <c:v>0.14000000000000001</c:v>
                </c:pt>
                <c:pt idx="33567">
                  <c:v>0.22</c:v>
                </c:pt>
                <c:pt idx="33568">
                  <c:v>0.18</c:v>
                </c:pt>
                <c:pt idx="33569">
                  <c:v>0.14000000000000001</c:v>
                </c:pt>
                <c:pt idx="33570">
                  <c:v>-0.02</c:v>
                </c:pt>
                <c:pt idx="33571">
                  <c:v>-0.14000000000000001</c:v>
                </c:pt>
                <c:pt idx="33572">
                  <c:v>-0.46</c:v>
                </c:pt>
                <c:pt idx="33573">
                  <c:v>-0.66</c:v>
                </c:pt>
                <c:pt idx="33574">
                  <c:v>-0.9</c:v>
                </c:pt>
                <c:pt idx="33575">
                  <c:v>-1.02</c:v>
                </c:pt>
                <c:pt idx="33576">
                  <c:v>-1.18</c:v>
                </c:pt>
                <c:pt idx="33577">
                  <c:v>-1.34</c:v>
                </c:pt>
                <c:pt idx="33578">
                  <c:v>-1.46</c:v>
                </c:pt>
                <c:pt idx="33579">
                  <c:v>-1.5</c:v>
                </c:pt>
                <c:pt idx="33580">
                  <c:v>-1.54</c:v>
                </c:pt>
                <c:pt idx="33581">
                  <c:v>-1.5</c:v>
                </c:pt>
                <c:pt idx="33582">
                  <c:v>-1.38</c:v>
                </c:pt>
                <c:pt idx="33583">
                  <c:v>-1.18</c:v>
                </c:pt>
                <c:pt idx="33584">
                  <c:v>-0.9</c:v>
                </c:pt>
                <c:pt idx="33585">
                  <c:v>-0.74</c:v>
                </c:pt>
                <c:pt idx="33586">
                  <c:v>-0.62</c:v>
                </c:pt>
                <c:pt idx="33587">
                  <c:v>-0.5</c:v>
                </c:pt>
                <c:pt idx="33588">
                  <c:v>-0.38</c:v>
                </c:pt>
                <c:pt idx="33589">
                  <c:v>-0.26</c:v>
                </c:pt>
                <c:pt idx="33590">
                  <c:v>-0.14000000000000001</c:v>
                </c:pt>
                <c:pt idx="33591">
                  <c:v>-0.02</c:v>
                </c:pt>
                <c:pt idx="33592">
                  <c:v>-0.02</c:v>
                </c:pt>
                <c:pt idx="33593">
                  <c:v>-0.02</c:v>
                </c:pt>
                <c:pt idx="33594">
                  <c:v>-0.02</c:v>
                </c:pt>
                <c:pt idx="33595">
                  <c:v>-0.02</c:v>
                </c:pt>
                <c:pt idx="33596">
                  <c:v>0.02</c:v>
                </c:pt>
                <c:pt idx="33597">
                  <c:v>0.06</c:v>
                </c:pt>
                <c:pt idx="33598">
                  <c:v>0.06</c:v>
                </c:pt>
                <c:pt idx="33599">
                  <c:v>0.1</c:v>
                </c:pt>
                <c:pt idx="33600">
                  <c:v>0.18</c:v>
                </c:pt>
                <c:pt idx="33601">
                  <c:v>0.14000000000000001</c:v>
                </c:pt>
                <c:pt idx="33602">
                  <c:v>0.14000000000000001</c:v>
                </c:pt>
                <c:pt idx="33603">
                  <c:v>0.26</c:v>
                </c:pt>
                <c:pt idx="33604">
                  <c:v>0.3</c:v>
                </c:pt>
                <c:pt idx="33605">
                  <c:v>0.3</c:v>
                </c:pt>
                <c:pt idx="33606">
                  <c:v>0.38</c:v>
                </c:pt>
                <c:pt idx="33607">
                  <c:v>0.34</c:v>
                </c:pt>
                <c:pt idx="33608">
                  <c:v>0.42</c:v>
                </c:pt>
                <c:pt idx="33609">
                  <c:v>0.66</c:v>
                </c:pt>
                <c:pt idx="33610">
                  <c:v>0.98</c:v>
                </c:pt>
                <c:pt idx="33611">
                  <c:v>1.3</c:v>
                </c:pt>
                <c:pt idx="33612">
                  <c:v>1.66</c:v>
                </c:pt>
                <c:pt idx="33613">
                  <c:v>2.2200000000000002</c:v>
                </c:pt>
                <c:pt idx="33614">
                  <c:v>2.7</c:v>
                </c:pt>
                <c:pt idx="33615">
                  <c:v>3.14</c:v>
                </c:pt>
                <c:pt idx="33616">
                  <c:v>3.5</c:v>
                </c:pt>
                <c:pt idx="33617">
                  <c:v>3.74</c:v>
                </c:pt>
                <c:pt idx="33618">
                  <c:v>3.86</c:v>
                </c:pt>
                <c:pt idx="33619">
                  <c:v>3.86</c:v>
                </c:pt>
                <c:pt idx="33620">
                  <c:v>3.66</c:v>
                </c:pt>
                <c:pt idx="33621">
                  <c:v>3.26</c:v>
                </c:pt>
                <c:pt idx="33622">
                  <c:v>2.66</c:v>
                </c:pt>
                <c:pt idx="33623">
                  <c:v>1.9</c:v>
                </c:pt>
                <c:pt idx="33624">
                  <c:v>1.1000000000000001</c:v>
                </c:pt>
                <c:pt idx="33625">
                  <c:v>0.26</c:v>
                </c:pt>
                <c:pt idx="33626">
                  <c:v>-0.5</c:v>
                </c:pt>
                <c:pt idx="33627">
                  <c:v>-0.98</c:v>
                </c:pt>
                <c:pt idx="33628">
                  <c:v>-1.38</c:v>
                </c:pt>
                <c:pt idx="33629">
                  <c:v>-1.66</c:v>
                </c:pt>
                <c:pt idx="33630">
                  <c:v>-1.82</c:v>
                </c:pt>
                <c:pt idx="33631">
                  <c:v>-1.86</c:v>
                </c:pt>
                <c:pt idx="33632">
                  <c:v>-1.7</c:v>
                </c:pt>
                <c:pt idx="33633">
                  <c:v>-1.58</c:v>
                </c:pt>
                <c:pt idx="33634">
                  <c:v>-1.34</c:v>
                </c:pt>
                <c:pt idx="33635">
                  <c:v>-1.06</c:v>
                </c:pt>
                <c:pt idx="33636">
                  <c:v>-0.86</c:v>
                </c:pt>
                <c:pt idx="33637">
                  <c:v>-0.78</c:v>
                </c:pt>
                <c:pt idx="33638">
                  <c:v>-0.66</c:v>
                </c:pt>
                <c:pt idx="33639">
                  <c:v>-0.62</c:v>
                </c:pt>
                <c:pt idx="33640">
                  <c:v>-0.62</c:v>
                </c:pt>
                <c:pt idx="33641">
                  <c:v>-0.66</c:v>
                </c:pt>
                <c:pt idx="33642">
                  <c:v>-0.66</c:v>
                </c:pt>
                <c:pt idx="33643">
                  <c:v>-0.57999999999999996</c:v>
                </c:pt>
                <c:pt idx="33644">
                  <c:v>-0.62</c:v>
                </c:pt>
                <c:pt idx="33645">
                  <c:v>-0.57999999999999996</c:v>
                </c:pt>
                <c:pt idx="33646">
                  <c:v>-0.46</c:v>
                </c:pt>
                <c:pt idx="33647">
                  <c:v>-0.42</c:v>
                </c:pt>
                <c:pt idx="33648">
                  <c:v>-0.34</c:v>
                </c:pt>
                <c:pt idx="33649">
                  <c:v>-0.3</c:v>
                </c:pt>
                <c:pt idx="33650">
                  <c:v>-0.26</c:v>
                </c:pt>
                <c:pt idx="33651">
                  <c:v>-0.3</c:v>
                </c:pt>
                <c:pt idx="33652">
                  <c:v>-0.22</c:v>
                </c:pt>
                <c:pt idx="33653">
                  <c:v>-0.22</c:v>
                </c:pt>
                <c:pt idx="33654">
                  <c:v>-0.14000000000000001</c:v>
                </c:pt>
                <c:pt idx="33655">
                  <c:v>-0.18</c:v>
                </c:pt>
                <c:pt idx="33656">
                  <c:v>-0.06</c:v>
                </c:pt>
                <c:pt idx="33657">
                  <c:v>-0.02</c:v>
                </c:pt>
                <c:pt idx="33658">
                  <c:v>0.06</c:v>
                </c:pt>
                <c:pt idx="33659">
                  <c:v>0.14000000000000001</c:v>
                </c:pt>
                <c:pt idx="33660">
                  <c:v>0.26</c:v>
                </c:pt>
                <c:pt idx="33661">
                  <c:v>0.3</c:v>
                </c:pt>
                <c:pt idx="33662">
                  <c:v>0.34</c:v>
                </c:pt>
                <c:pt idx="33663">
                  <c:v>0.38</c:v>
                </c:pt>
                <c:pt idx="33664">
                  <c:v>0.26</c:v>
                </c:pt>
                <c:pt idx="33665">
                  <c:v>0.14000000000000001</c:v>
                </c:pt>
                <c:pt idx="33666">
                  <c:v>0.02</c:v>
                </c:pt>
                <c:pt idx="33667">
                  <c:v>-0.22</c:v>
                </c:pt>
                <c:pt idx="33668">
                  <c:v>-0.54</c:v>
                </c:pt>
                <c:pt idx="33669">
                  <c:v>-0.74</c:v>
                </c:pt>
                <c:pt idx="33670">
                  <c:v>-0.94</c:v>
                </c:pt>
                <c:pt idx="33671">
                  <c:v>-1.22</c:v>
                </c:pt>
                <c:pt idx="33672">
                  <c:v>-1.42</c:v>
                </c:pt>
                <c:pt idx="33673">
                  <c:v>-1.54</c:v>
                </c:pt>
                <c:pt idx="33674">
                  <c:v>-1.58</c:v>
                </c:pt>
                <c:pt idx="33675">
                  <c:v>-1.66</c:v>
                </c:pt>
                <c:pt idx="33676">
                  <c:v>-1.66</c:v>
                </c:pt>
                <c:pt idx="33677">
                  <c:v>-1.5</c:v>
                </c:pt>
                <c:pt idx="33678">
                  <c:v>-1.3</c:v>
                </c:pt>
                <c:pt idx="33679">
                  <c:v>-1.06</c:v>
                </c:pt>
                <c:pt idx="33680">
                  <c:v>-0.82</c:v>
                </c:pt>
                <c:pt idx="33681">
                  <c:v>-0.57999999999999996</c:v>
                </c:pt>
                <c:pt idx="33682">
                  <c:v>-0.42</c:v>
                </c:pt>
                <c:pt idx="33683">
                  <c:v>-0.18</c:v>
                </c:pt>
                <c:pt idx="33684">
                  <c:v>-0.14000000000000001</c:v>
                </c:pt>
                <c:pt idx="33685">
                  <c:v>-0.06</c:v>
                </c:pt>
                <c:pt idx="33686">
                  <c:v>-0.06</c:v>
                </c:pt>
                <c:pt idx="33687">
                  <c:v>-0.06</c:v>
                </c:pt>
                <c:pt idx="33688">
                  <c:v>-0.02</c:v>
                </c:pt>
                <c:pt idx="33689">
                  <c:v>-0.06</c:v>
                </c:pt>
                <c:pt idx="33690">
                  <c:v>-0.18</c:v>
                </c:pt>
                <c:pt idx="33691">
                  <c:v>-0.14000000000000001</c:v>
                </c:pt>
                <c:pt idx="33692">
                  <c:v>-0.1</c:v>
                </c:pt>
                <c:pt idx="33693">
                  <c:v>-0.14000000000000001</c:v>
                </c:pt>
                <c:pt idx="33694">
                  <c:v>-0.02</c:v>
                </c:pt>
                <c:pt idx="33695">
                  <c:v>0.06</c:v>
                </c:pt>
                <c:pt idx="33696">
                  <c:v>0.06</c:v>
                </c:pt>
                <c:pt idx="33697">
                  <c:v>0.18</c:v>
                </c:pt>
                <c:pt idx="33698">
                  <c:v>0.22</c:v>
                </c:pt>
                <c:pt idx="33699">
                  <c:v>0.26</c:v>
                </c:pt>
                <c:pt idx="33700">
                  <c:v>0.42</c:v>
                </c:pt>
                <c:pt idx="33701">
                  <c:v>0.7</c:v>
                </c:pt>
                <c:pt idx="33702">
                  <c:v>1.1399999999999999</c:v>
                </c:pt>
                <c:pt idx="33703">
                  <c:v>1.74</c:v>
                </c:pt>
                <c:pt idx="33704">
                  <c:v>2.2999999999999998</c:v>
                </c:pt>
                <c:pt idx="33705">
                  <c:v>2.82</c:v>
                </c:pt>
                <c:pt idx="33706">
                  <c:v>3.22</c:v>
                </c:pt>
                <c:pt idx="33707">
                  <c:v>3.62</c:v>
                </c:pt>
                <c:pt idx="33708">
                  <c:v>3.82</c:v>
                </c:pt>
                <c:pt idx="33709">
                  <c:v>4.0199999999999996</c:v>
                </c:pt>
                <c:pt idx="33710">
                  <c:v>4.0199999999999996</c:v>
                </c:pt>
                <c:pt idx="33711">
                  <c:v>3.9</c:v>
                </c:pt>
                <c:pt idx="33712">
                  <c:v>3.38</c:v>
                </c:pt>
                <c:pt idx="33713">
                  <c:v>2.62</c:v>
                </c:pt>
                <c:pt idx="33714">
                  <c:v>1.78</c:v>
                </c:pt>
                <c:pt idx="33715">
                  <c:v>0.94</c:v>
                </c:pt>
                <c:pt idx="33716">
                  <c:v>0.14000000000000001</c:v>
                </c:pt>
                <c:pt idx="33717">
                  <c:v>-0.57999999999999996</c:v>
                </c:pt>
                <c:pt idx="33718">
                  <c:v>-1.1399999999999999</c:v>
                </c:pt>
                <c:pt idx="33719">
                  <c:v>-1.62</c:v>
                </c:pt>
                <c:pt idx="33720">
                  <c:v>-1.86</c:v>
                </c:pt>
                <c:pt idx="33721">
                  <c:v>-2.06</c:v>
                </c:pt>
                <c:pt idx="33722">
                  <c:v>-2.06</c:v>
                </c:pt>
                <c:pt idx="33723">
                  <c:v>-1.86</c:v>
                </c:pt>
                <c:pt idx="33724">
                  <c:v>-1.66</c:v>
                </c:pt>
                <c:pt idx="33725">
                  <c:v>-1.42</c:v>
                </c:pt>
                <c:pt idx="33726">
                  <c:v>-1.26</c:v>
                </c:pt>
                <c:pt idx="33727">
                  <c:v>-1.06</c:v>
                </c:pt>
                <c:pt idx="33728">
                  <c:v>-0.9</c:v>
                </c:pt>
                <c:pt idx="33729">
                  <c:v>-0.78</c:v>
                </c:pt>
                <c:pt idx="33730">
                  <c:v>-0.7</c:v>
                </c:pt>
                <c:pt idx="33731">
                  <c:v>-0.62</c:v>
                </c:pt>
                <c:pt idx="33732">
                  <c:v>-0.57999999999999996</c:v>
                </c:pt>
                <c:pt idx="33733">
                  <c:v>-0.57999999999999996</c:v>
                </c:pt>
                <c:pt idx="33734">
                  <c:v>-0.54</c:v>
                </c:pt>
                <c:pt idx="33735">
                  <c:v>-0.46</c:v>
                </c:pt>
                <c:pt idx="33736">
                  <c:v>-0.42</c:v>
                </c:pt>
                <c:pt idx="33737">
                  <c:v>-0.42</c:v>
                </c:pt>
                <c:pt idx="33738">
                  <c:v>-0.34</c:v>
                </c:pt>
                <c:pt idx="33739">
                  <c:v>-0.26</c:v>
                </c:pt>
                <c:pt idx="33740">
                  <c:v>-0.22</c:v>
                </c:pt>
                <c:pt idx="33741">
                  <c:v>-0.22</c:v>
                </c:pt>
                <c:pt idx="33742">
                  <c:v>-0.22</c:v>
                </c:pt>
                <c:pt idx="33743">
                  <c:v>-0.14000000000000001</c:v>
                </c:pt>
                <c:pt idx="33744">
                  <c:v>-0.1</c:v>
                </c:pt>
                <c:pt idx="33745">
                  <c:v>0.02</c:v>
                </c:pt>
                <c:pt idx="33746">
                  <c:v>0.06</c:v>
                </c:pt>
                <c:pt idx="33747">
                  <c:v>0.22</c:v>
                </c:pt>
                <c:pt idx="33748">
                  <c:v>0.26</c:v>
                </c:pt>
                <c:pt idx="33749">
                  <c:v>0.34</c:v>
                </c:pt>
                <c:pt idx="33750">
                  <c:v>0.42</c:v>
                </c:pt>
                <c:pt idx="33751">
                  <c:v>0.46</c:v>
                </c:pt>
                <c:pt idx="33752">
                  <c:v>0.5</c:v>
                </c:pt>
                <c:pt idx="33753">
                  <c:v>0.54</c:v>
                </c:pt>
                <c:pt idx="33754">
                  <c:v>0.57999999999999996</c:v>
                </c:pt>
                <c:pt idx="33755">
                  <c:v>0.42</c:v>
                </c:pt>
                <c:pt idx="33756">
                  <c:v>0.3</c:v>
                </c:pt>
                <c:pt idx="33757">
                  <c:v>0.18</c:v>
                </c:pt>
                <c:pt idx="33758">
                  <c:v>-0.14000000000000001</c:v>
                </c:pt>
                <c:pt idx="33759">
                  <c:v>-0.38</c:v>
                </c:pt>
                <c:pt idx="33760">
                  <c:v>-0.74</c:v>
                </c:pt>
                <c:pt idx="33761">
                  <c:v>-0.98</c:v>
                </c:pt>
                <c:pt idx="33762">
                  <c:v>-1.1399999999999999</c:v>
                </c:pt>
                <c:pt idx="33763">
                  <c:v>-1.42</c:v>
                </c:pt>
                <c:pt idx="33764">
                  <c:v>-1.62</c:v>
                </c:pt>
                <c:pt idx="33765">
                  <c:v>-1.74</c:v>
                </c:pt>
                <c:pt idx="33766">
                  <c:v>-1.78</c:v>
                </c:pt>
                <c:pt idx="33767">
                  <c:v>-1.66</c:v>
                </c:pt>
                <c:pt idx="33768">
                  <c:v>-1.58</c:v>
                </c:pt>
                <c:pt idx="33769">
                  <c:v>-1.38</c:v>
                </c:pt>
                <c:pt idx="33770">
                  <c:v>-1.22</c:v>
                </c:pt>
                <c:pt idx="33771">
                  <c:v>-0.86</c:v>
                </c:pt>
                <c:pt idx="33772">
                  <c:v>-0.7</c:v>
                </c:pt>
                <c:pt idx="33773">
                  <c:v>-0.46</c:v>
                </c:pt>
                <c:pt idx="33774">
                  <c:v>-0.26</c:v>
                </c:pt>
                <c:pt idx="33775">
                  <c:v>-0.14000000000000001</c:v>
                </c:pt>
                <c:pt idx="33776">
                  <c:v>-0.06</c:v>
                </c:pt>
                <c:pt idx="33777">
                  <c:v>-0.02</c:v>
                </c:pt>
                <c:pt idx="33778">
                  <c:v>-0.02</c:v>
                </c:pt>
                <c:pt idx="33779">
                  <c:v>0.02</c:v>
                </c:pt>
                <c:pt idx="33780">
                  <c:v>0.02</c:v>
                </c:pt>
                <c:pt idx="33781">
                  <c:v>-0.02</c:v>
                </c:pt>
                <c:pt idx="33782">
                  <c:v>0.02</c:v>
                </c:pt>
                <c:pt idx="33783">
                  <c:v>0.06</c:v>
                </c:pt>
                <c:pt idx="33784">
                  <c:v>0.06</c:v>
                </c:pt>
                <c:pt idx="33785">
                  <c:v>0.14000000000000001</c:v>
                </c:pt>
                <c:pt idx="33786">
                  <c:v>0.18</c:v>
                </c:pt>
                <c:pt idx="33787">
                  <c:v>0.26</c:v>
                </c:pt>
                <c:pt idx="33788">
                  <c:v>0.3</c:v>
                </c:pt>
                <c:pt idx="33789">
                  <c:v>0.3</c:v>
                </c:pt>
                <c:pt idx="33790">
                  <c:v>0.34</c:v>
                </c:pt>
                <c:pt idx="33791">
                  <c:v>0.3</c:v>
                </c:pt>
                <c:pt idx="33792">
                  <c:v>0.18</c:v>
                </c:pt>
                <c:pt idx="33793">
                  <c:v>0.22</c:v>
                </c:pt>
                <c:pt idx="33794">
                  <c:v>0.26</c:v>
                </c:pt>
                <c:pt idx="33795">
                  <c:v>0.26</c:v>
                </c:pt>
                <c:pt idx="33796">
                  <c:v>0.26</c:v>
                </c:pt>
                <c:pt idx="33797">
                  <c:v>0.3</c:v>
                </c:pt>
                <c:pt idx="33798">
                  <c:v>0.34</c:v>
                </c:pt>
                <c:pt idx="33799">
                  <c:v>0.42</c:v>
                </c:pt>
                <c:pt idx="33800">
                  <c:v>0.42</c:v>
                </c:pt>
                <c:pt idx="33801">
                  <c:v>0.46</c:v>
                </c:pt>
                <c:pt idx="33802">
                  <c:v>0.66</c:v>
                </c:pt>
                <c:pt idx="33803">
                  <c:v>0.98</c:v>
                </c:pt>
                <c:pt idx="33804">
                  <c:v>1.26</c:v>
                </c:pt>
                <c:pt idx="33805">
                  <c:v>1.7</c:v>
                </c:pt>
                <c:pt idx="33806">
                  <c:v>2.1800000000000002</c:v>
                </c:pt>
                <c:pt idx="33807">
                  <c:v>2.62</c:v>
                </c:pt>
                <c:pt idx="33808">
                  <c:v>2.98</c:v>
                </c:pt>
                <c:pt idx="33809">
                  <c:v>3.22</c:v>
                </c:pt>
                <c:pt idx="33810">
                  <c:v>3.34</c:v>
                </c:pt>
                <c:pt idx="33811">
                  <c:v>3.5</c:v>
                </c:pt>
                <c:pt idx="33812">
                  <c:v>3.34</c:v>
                </c:pt>
                <c:pt idx="33813">
                  <c:v>3.1</c:v>
                </c:pt>
                <c:pt idx="33814">
                  <c:v>2.74</c:v>
                </c:pt>
                <c:pt idx="33815">
                  <c:v>2.2599999999999998</c:v>
                </c:pt>
                <c:pt idx="33816">
                  <c:v>1.58</c:v>
                </c:pt>
                <c:pt idx="33817">
                  <c:v>0.74</c:v>
                </c:pt>
                <c:pt idx="33818">
                  <c:v>-0.02</c:v>
                </c:pt>
                <c:pt idx="33819">
                  <c:v>-0.54</c:v>
                </c:pt>
                <c:pt idx="33820">
                  <c:v>-0.94</c:v>
                </c:pt>
                <c:pt idx="33821">
                  <c:v>-1.26</c:v>
                </c:pt>
                <c:pt idx="33822">
                  <c:v>-1.38</c:v>
                </c:pt>
                <c:pt idx="33823">
                  <c:v>-1.46</c:v>
                </c:pt>
                <c:pt idx="33824">
                  <c:v>-1.46</c:v>
                </c:pt>
                <c:pt idx="33825">
                  <c:v>-1.38</c:v>
                </c:pt>
                <c:pt idx="33826">
                  <c:v>-1.3</c:v>
                </c:pt>
                <c:pt idx="33827">
                  <c:v>-1.1399999999999999</c:v>
                </c:pt>
                <c:pt idx="33828">
                  <c:v>-1.02</c:v>
                </c:pt>
                <c:pt idx="33829">
                  <c:v>-0.82</c:v>
                </c:pt>
                <c:pt idx="33830">
                  <c:v>-0.78</c:v>
                </c:pt>
                <c:pt idx="33831">
                  <c:v>-0.74</c:v>
                </c:pt>
                <c:pt idx="33832">
                  <c:v>-0.74</c:v>
                </c:pt>
                <c:pt idx="33833">
                  <c:v>-0.74</c:v>
                </c:pt>
                <c:pt idx="33834">
                  <c:v>-0.7</c:v>
                </c:pt>
                <c:pt idx="33835">
                  <c:v>-0.78</c:v>
                </c:pt>
                <c:pt idx="33836">
                  <c:v>-0.74</c:v>
                </c:pt>
                <c:pt idx="33837">
                  <c:v>-0.62</c:v>
                </c:pt>
                <c:pt idx="33838">
                  <c:v>-0.57999999999999996</c:v>
                </c:pt>
                <c:pt idx="33839">
                  <c:v>-0.5</c:v>
                </c:pt>
                <c:pt idx="33840">
                  <c:v>-0.46</c:v>
                </c:pt>
                <c:pt idx="33841">
                  <c:v>-0.38</c:v>
                </c:pt>
                <c:pt idx="33842">
                  <c:v>-0.38</c:v>
                </c:pt>
                <c:pt idx="33843">
                  <c:v>-0.42</c:v>
                </c:pt>
                <c:pt idx="33844">
                  <c:v>-0.42</c:v>
                </c:pt>
                <c:pt idx="33845">
                  <c:v>-0.38</c:v>
                </c:pt>
                <c:pt idx="33846">
                  <c:v>-0.34</c:v>
                </c:pt>
                <c:pt idx="33847">
                  <c:v>-0.26</c:v>
                </c:pt>
                <c:pt idx="33848">
                  <c:v>-0.26</c:v>
                </c:pt>
                <c:pt idx="33849">
                  <c:v>-0.14000000000000001</c:v>
                </c:pt>
                <c:pt idx="33850">
                  <c:v>-0.14000000000000001</c:v>
                </c:pt>
                <c:pt idx="33851">
                  <c:v>-0.06</c:v>
                </c:pt>
                <c:pt idx="33852">
                  <c:v>0.02</c:v>
                </c:pt>
                <c:pt idx="33853">
                  <c:v>0.06</c:v>
                </c:pt>
                <c:pt idx="33854">
                  <c:v>0.1</c:v>
                </c:pt>
                <c:pt idx="33855">
                  <c:v>0.18</c:v>
                </c:pt>
                <c:pt idx="33856">
                  <c:v>0.18</c:v>
                </c:pt>
                <c:pt idx="33857">
                  <c:v>0.06</c:v>
                </c:pt>
                <c:pt idx="33858">
                  <c:v>-0.02</c:v>
                </c:pt>
                <c:pt idx="33859">
                  <c:v>-0.14000000000000001</c:v>
                </c:pt>
                <c:pt idx="33860">
                  <c:v>-0.34</c:v>
                </c:pt>
                <c:pt idx="33861">
                  <c:v>-0.57999999999999996</c:v>
                </c:pt>
                <c:pt idx="33862">
                  <c:v>-0.9</c:v>
                </c:pt>
                <c:pt idx="33863">
                  <c:v>-0.98</c:v>
                </c:pt>
                <c:pt idx="33864">
                  <c:v>-1.18</c:v>
                </c:pt>
                <c:pt idx="33865">
                  <c:v>-1.3</c:v>
                </c:pt>
                <c:pt idx="33866">
                  <c:v>-1.42</c:v>
                </c:pt>
                <c:pt idx="33867">
                  <c:v>-1.42</c:v>
                </c:pt>
                <c:pt idx="33868">
                  <c:v>-1.46</c:v>
                </c:pt>
                <c:pt idx="33869">
                  <c:v>-1.42</c:v>
                </c:pt>
                <c:pt idx="33870">
                  <c:v>-1.26</c:v>
                </c:pt>
                <c:pt idx="33871">
                  <c:v>-1.1000000000000001</c:v>
                </c:pt>
                <c:pt idx="33872">
                  <c:v>-0.86</c:v>
                </c:pt>
                <c:pt idx="33873">
                  <c:v>-0.66</c:v>
                </c:pt>
                <c:pt idx="33874">
                  <c:v>-0.54</c:v>
                </c:pt>
                <c:pt idx="33875">
                  <c:v>-0.38</c:v>
                </c:pt>
                <c:pt idx="33876">
                  <c:v>-0.26</c:v>
                </c:pt>
                <c:pt idx="33877">
                  <c:v>-0.14000000000000001</c:v>
                </c:pt>
                <c:pt idx="33878">
                  <c:v>-0.1</c:v>
                </c:pt>
                <c:pt idx="33879">
                  <c:v>-0.1</c:v>
                </c:pt>
                <c:pt idx="33880">
                  <c:v>-0.1</c:v>
                </c:pt>
                <c:pt idx="33881">
                  <c:v>-0.06</c:v>
                </c:pt>
                <c:pt idx="33882">
                  <c:v>-0.1</c:v>
                </c:pt>
                <c:pt idx="33883">
                  <c:v>-0.14000000000000001</c:v>
                </c:pt>
                <c:pt idx="33884">
                  <c:v>-0.1</c:v>
                </c:pt>
                <c:pt idx="33885">
                  <c:v>-0.06</c:v>
                </c:pt>
                <c:pt idx="33886">
                  <c:v>0.02</c:v>
                </c:pt>
                <c:pt idx="33887">
                  <c:v>0.14000000000000001</c:v>
                </c:pt>
                <c:pt idx="33888">
                  <c:v>0.22</c:v>
                </c:pt>
                <c:pt idx="33889">
                  <c:v>0.38</c:v>
                </c:pt>
                <c:pt idx="33890">
                  <c:v>0.7</c:v>
                </c:pt>
                <c:pt idx="33891">
                  <c:v>1.1399999999999999</c:v>
                </c:pt>
                <c:pt idx="33892">
                  <c:v>1.58</c:v>
                </c:pt>
                <c:pt idx="33893">
                  <c:v>2.14</c:v>
                </c:pt>
                <c:pt idx="33894">
                  <c:v>2.62</c:v>
                </c:pt>
                <c:pt idx="33895">
                  <c:v>3.14</c:v>
                </c:pt>
                <c:pt idx="33896">
                  <c:v>3.54</c:v>
                </c:pt>
                <c:pt idx="33897">
                  <c:v>3.9</c:v>
                </c:pt>
                <c:pt idx="33898">
                  <c:v>4.22</c:v>
                </c:pt>
                <c:pt idx="33899">
                  <c:v>4.34</c:v>
                </c:pt>
                <c:pt idx="33900">
                  <c:v>4.0999999999999996</c:v>
                </c:pt>
                <c:pt idx="33901">
                  <c:v>3.74</c:v>
                </c:pt>
                <c:pt idx="33902">
                  <c:v>3.1</c:v>
                </c:pt>
                <c:pt idx="33903">
                  <c:v>2.2999999999999998</c:v>
                </c:pt>
                <c:pt idx="33904">
                  <c:v>1.34</c:v>
                </c:pt>
                <c:pt idx="33905">
                  <c:v>0.5</c:v>
                </c:pt>
                <c:pt idx="33906">
                  <c:v>-0.22</c:v>
                </c:pt>
                <c:pt idx="33907">
                  <c:v>-0.86</c:v>
                </c:pt>
                <c:pt idx="33908">
                  <c:v>-1.5</c:v>
                </c:pt>
                <c:pt idx="33909">
                  <c:v>-1.94</c:v>
                </c:pt>
                <c:pt idx="33910">
                  <c:v>-2.2200000000000002</c:v>
                </c:pt>
                <c:pt idx="33911">
                  <c:v>-2.2200000000000002</c:v>
                </c:pt>
                <c:pt idx="33912">
                  <c:v>-2.1</c:v>
                </c:pt>
                <c:pt idx="33913">
                  <c:v>-1.98</c:v>
                </c:pt>
                <c:pt idx="33914">
                  <c:v>-1.7</c:v>
                </c:pt>
                <c:pt idx="33915">
                  <c:v>-1.46</c:v>
                </c:pt>
                <c:pt idx="33916">
                  <c:v>-1.3</c:v>
                </c:pt>
                <c:pt idx="33917">
                  <c:v>-1.1000000000000001</c:v>
                </c:pt>
                <c:pt idx="33918">
                  <c:v>-0.94</c:v>
                </c:pt>
                <c:pt idx="33919">
                  <c:v>-0.86</c:v>
                </c:pt>
                <c:pt idx="33920">
                  <c:v>-0.82</c:v>
                </c:pt>
                <c:pt idx="33921">
                  <c:v>-0.78</c:v>
                </c:pt>
                <c:pt idx="33922">
                  <c:v>-0.66</c:v>
                </c:pt>
                <c:pt idx="33923">
                  <c:v>-0.57999999999999996</c:v>
                </c:pt>
                <c:pt idx="33924">
                  <c:v>-0.5</c:v>
                </c:pt>
                <c:pt idx="33925">
                  <c:v>-0.42</c:v>
                </c:pt>
                <c:pt idx="33926">
                  <c:v>-0.34</c:v>
                </c:pt>
                <c:pt idx="33927">
                  <c:v>-0.22</c:v>
                </c:pt>
                <c:pt idx="33928">
                  <c:v>-0.18</c:v>
                </c:pt>
                <c:pt idx="33929">
                  <c:v>-0.1</c:v>
                </c:pt>
                <c:pt idx="33930">
                  <c:v>-0.14000000000000001</c:v>
                </c:pt>
                <c:pt idx="33931">
                  <c:v>-0.14000000000000001</c:v>
                </c:pt>
                <c:pt idx="33932">
                  <c:v>-0.14000000000000001</c:v>
                </c:pt>
                <c:pt idx="33933">
                  <c:v>-0.14000000000000001</c:v>
                </c:pt>
                <c:pt idx="33934">
                  <c:v>-0.06</c:v>
                </c:pt>
                <c:pt idx="33935">
                  <c:v>-0.02</c:v>
                </c:pt>
                <c:pt idx="33936">
                  <c:v>0.02</c:v>
                </c:pt>
                <c:pt idx="33937">
                  <c:v>0.14000000000000001</c:v>
                </c:pt>
                <c:pt idx="33938">
                  <c:v>0.18</c:v>
                </c:pt>
                <c:pt idx="33939">
                  <c:v>0.38</c:v>
                </c:pt>
                <c:pt idx="33940">
                  <c:v>0.46</c:v>
                </c:pt>
                <c:pt idx="33941">
                  <c:v>0.57999999999999996</c:v>
                </c:pt>
                <c:pt idx="33942">
                  <c:v>0.57999999999999996</c:v>
                </c:pt>
                <c:pt idx="33943">
                  <c:v>0.62</c:v>
                </c:pt>
                <c:pt idx="33944">
                  <c:v>0.54</c:v>
                </c:pt>
                <c:pt idx="33945">
                  <c:v>0.42</c:v>
                </c:pt>
                <c:pt idx="33946">
                  <c:v>0.22</c:v>
                </c:pt>
                <c:pt idx="33947">
                  <c:v>-0.02</c:v>
                </c:pt>
                <c:pt idx="33948">
                  <c:v>-0.26</c:v>
                </c:pt>
                <c:pt idx="33949">
                  <c:v>-0.5</c:v>
                </c:pt>
                <c:pt idx="33950">
                  <c:v>-0.78</c:v>
                </c:pt>
                <c:pt idx="33951">
                  <c:v>-1.02</c:v>
                </c:pt>
                <c:pt idx="33952">
                  <c:v>-1.3</c:v>
                </c:pt>
                <c:pt idx="33953">
                  <c:v>-1.5</c:v>
                </c:pt>
                <c:pt idx="33954">
                  <c:v>-1.74</c:v>
                </c:pt>
                <c:pt idx="33955">
                  <c:v>-1.74</c:v>
                </c:pt>
                <c:pt idx="33956">
                  <c:v>-1.74</c:v>
                </c:pt>
                <c:pt idx="33957">
                  <c:v>-1.62</c:v>
                </c:pt>
                <c:pt idx="33958">
                  <c:v>-1.46</c:v>
                </c:pt>
                <c:pt idx="33959">
                  <c:v>-1.22</c:v>
                </c:pt>
                <c:pt idx="33960">
                  <c:v>-0.98</c:v>
                </c:pt>
                <c:pt idx="33961">
                  <c:v>-0.78</c:v>
                </c:pt>
                <c:pt idx="33962">
                  <c:v>-0.57999999999999996</c:v>
                </c:pt>
                <c:pt idx="33963">
                  <c:v>-0.34</c:v>
                </c:pt>
                <c:pt idx="33964">
                  <c:v>-0.18</c:v>
                </c:pt>
                <c:pt idx="33965">
                  <c:v>-0.1</c:v>
                </c:pt>
                <c:pt idx="33966">
                  <c:v>-0.06</c:v>
                </c:pt>
                <c:pt idx="33967">
                  <c:v>0.02</c:v>
                </c:pt>
                <c:pt idx="33968">
                  <c:v>-0.02</c:v>
                </c:pt>
                <c:pt idx="33969">
                  <c:v>-0.02</c:v>
                </c:pt>
                <c:pt idx="33970">
                  <c:v>0.02</c:v>
                </c:pt>
                <c:pt idx="33971">
                  <c:v>0.02</c:v>
                </c:pt>
                <c:pt idx="33972">
                  <c:v>0.02</c:v>
                </c:pt>
                <c:pt idx="33973">
                  <c:v>0.02</c:v>
                </c:pt>
                <c:pt idx="33974">
                  <c:v>0.1</c:v>
                </c:pt>
                <c:pt idx="33975">
                  <c:v>0.18</c:v>
                </c:pt>
                <c:pt idx="33976">
                  <c:v>0.14000000000000001</c:v>
                </c:pt>
                <c:pt idx="33977">
                  <c:v>0.26</c:v>
                </c:pt>
                <c:pt idx="33978">
                  <c:v>0.34</c:v>
                </c:pt>
                <c:pt idx="33979">
                  <c:v>0.3</c:v>
                </c:pt>
                <c:pt idx="33980">
                  <c:v>0.26</c:v>
                </c:pt>
                <c:pt idx="33981">
                  <c:v>0.3</c:v>
                </c:pt>
                <c:pt idx="33982">
                  <c:v>0.22</c:v>
                </c:pt>
                <c:pt idx="33983">
                  <c:v>0.26</c:v>
                </c:pt>
                <c:pt idx="33984">
                  <c:v>0.18</c:v>
                </c:pt>
                <c:pt idx="33985">
                  <c:v>0.22</c:v>
                </c:pt>
                <c:pt idx="33986">
                  <c:v>0.34</c:v>
                </c:pt>
                <c:pt idx="33987">
                  <c:v>0.57999999999999996</c:v>
                </c:pt>
                <c:pt idx="33988">
                  <c:v>0.86</c:v>
                </c:pt>
                <c:pt idx="33989">
                  <c:v>1.26</c:v>
                </c:pt>
                <c:pt idx="33990">
                  <c:v>1.66</c:v>
                </c:pt>
                <c:pt idx="33991">
                  <c:v>2.14</c:v>
                </c:pt>
                <c:pt idx="33992">
                  <c:v>2.42</c:v>
                </c:pt>
                <c:pt idx="33993">
                  <c:v>2.74</c:v>
                </c:pt>
                <c:pt idx="33994">
                  <c:v>3.02</c:v>
                </c:pt>
                <c:pt idx="33995">
                  <c:v>3.26</c:v>
                </c:pt>
                <c:pt idx="33996">
                  <c:v>3.34</c:v>
                </c:pt>
                <c:pt idx="33997">
                  <c:v>3.38</c:v>
                </c:pt>
                <c:pt idx="33998">
                  <c:v>3.26</c:v>
                </c:pt>
                <c:pt idx="33999">
                  <c:v>2.9</c:v>
                </c:pt>
                <c:pt idx="34000">
                  <c:v>2.42</c:v>
                </c:pt>
                <c:pt idx="34001">
                  <c:v>1.82</c:v>
                </c:pt>
                <c:pt idx="34002">
                  <c:v>1.1000000000000001</c:v>
                </c:pt>
                <c:pt idx="34003">
                  <c:v>0.42</c:v>
                </c:pt>
                <c:pt idx="34004">
                  <c:v>-0.18</c:v>
                </c:pt>
                <c:pt idx="34005">
                  <c:v>-0.66</c:v>
                </c:pt>
                <c:pt idx="34006">
                  <c:v>-0.94</c:v>
                </c:pt>
                <c:pt idx="34007">
                  <c:v>-1.26</c:v>
                </c:pt>
                <c:pt idx="34008">
                  <c:v>-1.38</c:v>
                </c:pt>
                <c:pt idx="34009">
                  <c:v>-1.5</c:v>
                </c:pt>
                <c:pt idx="34010">
                  <c:v>-1.46</c:v>
                </c:pt>
                <c:pt idx="34011">
                  <c:v>-1.38</c:v>
                </c:pt>
                <c:pt idx="34012">
                  <c:v>-1.26</c:v>
                </c:pt>
                <c:pt idx="34013">
                  <c:v>-1.06</c:v>
                </c:pt>
                <c:pt idx="34014">
                  <c:v>-0.94</c:v>
                </c:pt>
                <c:pt idx="34015">
                  <c:v>-0.78</c:v>
                </c:pt>
                <c:pt idx="34016">
                  <c:v>-0.74</c:v>
                </c:pt>
                <c:pt idx="34017">
                  <c:v>-0.7</c:v>
                </c:pt>
                <c:pt idx="34018">
                  <c:v>-0.7</c:v>
                </c:pt>
                <c:pt idx="34019">
                  <c:v>-0.74</c:v>
                </c:pt>
                <c:pt idx="34020">
                  <c:v>-0.66</c:v>
                </c:pt>
                <c:pt idx="34021">
                  <c:v>-0.62</c:v>
                </c:pt>
                <c:pt idx="34022">
                  <c:v>-0.66</c:v>
                </c:pt>
                <c:pt idx="34023">
                  <c:v>-0.62</c:v>
                </c:pt>
                <c:pt idx="34024">
                  <c:v>-0.54</c:v>
                </c:pt>
                <c:pt idx="34025">
                  <c:v>-0.5</c:v>
                </c:pt>
                <c:pt idx="34026">
                  <c:v>-0.38</c:v>
                </c:pt>
                <c:pt idx="34027">
                  <c:v>-0.3</c:v>
                </c:pt>
                <c:pt idx="34028">
                  <c:v>-0.26</c:v>
                </c:pt>
                <c:pt idx="34029">
                  <c:v>-0.22</c:v>
                </c:pt>
                <c:pt idx="34030">
                  <c:v>-0.3</c:v>
                </c:pt>
                <c:pt idx="34031">
                  <c:v>-0.18</c:v>
                </c:pt>
                <c:pt idx="34032">
                  <c:v>-0.22</c:v>
                </c:pt>
                <c:pt idx="34033">
                  <c:v>-0.18</c:v>
                </c:pt>
                <c:pt idx="34034">
                  <c:v>-0.14000000000000001</c:v>
                </c:pt>
                <c:pt idx="34035">
                  <c:v>-0.1</c:v>
                </c:pt>
                <c:pt idx="34036">
                  <c:v>-0.02</c:v>
                </c:pt>
                <c:pt idx="34037">
                  <c:v>0.02</c:v>
                </c:pt>
                <c:pt idx="34038">
                  <c:v>0.06</c:v>
                </c:pt>
                <c:pt idx="34039">
                  <c:v>0.22</c:v>
                </c:pt>
                <c:pt idx="34040">
                  <c:v>0.3</c:v>
                </c:pt>
                <c:pt idx="34041">
                  <c:v>0.26</c:v>
                </c:pt>
                <c:pt idx="34042">
                  <c:v>0.14000000000000001</c:v>
                </c:pt>
                <c:pt idx="34043">
                  <c:v>0.1</c:v>
                </c:pt>
                <c:pt idx="34044">
                  <c:v>-0.1</c:v>
                </c:pt>
                <c:pt idx="34045">
                  <c:v>-0.34</c:v>
                </c:pt>
                <c:pt idx="34046">
                  <c:v>-0.57999999999999996</c:v>
                </c:pt>
                <c:pt idx="34047">
                  <c:v>-0.78</c:v>
                </c:pt>
                <c:pt idx="34048">
                  <c:v>-0.98</c:v>
                </c:pt>
                <c:pt idx="34049">
                  <c:v>-1.1399999999999999</c:v>
                </c:pt>
                <c:pt idx="34050">
                  <c:v>-1.26</c:v>
                </c:pt>
                <c:pt idx="34051">
                  <c:v>-1.42</c:v>
                </c:pt>
                <c:pt idx="34052">
                  <c:v>-1.54</c:v>
                </c:pt>
                <c:pt idx="34053">
                  <c:v>-1.58</c:v>
                </c:pt>
                <c:pt idx="34054">
                  <c:v>-1.54</c:v>
                </c:pt>
                <c:pt idx="34055">
                  <c:v>-1.34</c:v>
                </c:pt>
                <c:pt idx="34056">
                  <c:v>-1.22</c:v>
                </c:pt>
                <c:pt idx="34057">
                  <c:v>-1.06</c:v>
                </c:pt>
                <c:pt idx="34058">
                  <c:v>-0.82</c:v>
                </c:pt>
                <c:pt idx="34059">
                  <c:v>-0.66</c:v>
                </c:pt>
                <c:pt idx="34060">
                  <c:v>-0.54</c:v>
                </c:pt>
                <c:pt idx="34061">
                  <c:v>-0.34</c:v>
                </c:pt>
                <c:pt idx="34062">
                  <c:v>-0.26</c:v>
                </c:pt>
                <c:pt idx="34063">
                  <c:v>-0.18</c:v>
                </c:pt>
                <c:pt idx="34064">
                  <c:v>-0.06</c:v>
                </c:pt>
                <c:pt idx="34065">
                  <c:v>0.02</c:v>
                </c:pt>
                <c:pt idx="34066">
                  <c:v>0.02</c:v>
                </c:pt>
                <c:pt idx="34067">
                  <c:v>0.02</c:v>
                </c:pt>
                <c:pt idx="34068">
                  <c:v>-0.02</c:v>
                </c:pt>
                <c:pt idx="34069">
                  <c:v>-0.02</c:v>
                </c:pt>
                <c:pt idx="34070">
                  <c:v>0.06</c:v>
                </c:pt>
                <c:pt idx="34071">
                  <c:v>0.06</c:v>
                </c:pt>
                <c:pt idx="34072">
                  <c:v>0.06</c:v>
                </c:pt>
                <c:pt idx="34073">
                  <c:v>0.14000000000000001</c:v>
                </c:pt>
                <c:pt idx="34074">
                  <c:v>0.18</c:v>
                </c:pt>
                <c:pt idx="34075">
                  <c:v>0.18</c:v>
                </c:pt>
                <c:pt idx="34076">
                  <c:v>0.22</c:v>
                </c:pt>
                <c:pt idx="34077">
                  <c:v>0.26</c:v>
                </c:pt>
                <c:pt idx="34078">
                  <c:v>0.3</c:v>
                </c:pt>
                <c:pt idx="34079">
                  <c:v>0.34</c:v>
                </c:pt>
                <c:pt idx="34080">
                  <c:v>0.42</c:v>
                </c:pt>
                <c:pt idx="34081">
                  <c:v>0.74</c:v>
                </c:pt>
                <c:pt idx="34082">
                  <c:v>1.1000000000000001</c:v>
                </c:pt>
                <c:pt idx="34083">
                  <c:v>1.58</c:v>
                </c:pt>
                <c:pt idx="34084">
                  <c:v>1.86</c:v>
                </c:pt>
                <c:pt idx="34085">
                  <c:v>2.2200000000000002</c:v>
                </c:pt>
                <c:pt idx="34086">
                  <c:v>2.54</c:v>
                </c:pt>
                <c:pt idx="34087">
                  <c:v>2.82</c:v>
                </c:pt>
                <c:pt idx="34088">
                  <c:v>3.1</c:v>
                </c:pt>
                <c:pt idx="34089">
                  <c:v>3.38</c:v>
                </c:pt>
                <c:pt idx="34090">
                  <c:v>3.42</c:v>
                </c:pt>
                <c:pt idx="34091">
                  <c:v>3.42</c:v>
                </c:pt>
                <c:pt idx="34092">
                  <c:v>3.1</c:v>
                </c:pt>
                <c:pt idx="34093">
                  <c:v>2.74</c:v>
                </c:pt>
                <c:pt idx="34094">
                  <c:v>2.38</c:v>
                </c:pt>
                <c:pt idx="34095">
                  <c:v>2.02</c:v>
                </c:pt>
                <c:pt idx="34096">
                  <c:v>1.54</c:v>
                </c:pt>
                <c:pt idx="34097">
                  <c:v>0.98</c:v>
                </c:pt>
                <c:pt idx="34098">
                  <c:v>0.26</c:v>
                </c:pt>
                <c:pt idx="34099">
                  <c:v>-0.42</c:v>
                </c:pt>
                <c:pt idx="34100">
                  <c:v>-0.74</c:v>
                </c:pt>
                <c:pt idx="34101">
                  <c:v>-1.06</c:v>
                </c:pt>
                <c:pt idx="34102">
                  <c:v>-1.3</c:v>
                </c:pt>
                <c:pt idx="34103">
                  <c:v>-1.46</c:v>
                </c:pt>
                <c:pt idx="34104">
                  <c:v>-1.58</c:v>
                </c:pt>
                <c:pt idx="34105">
                  <c:v>-1.7</c:v>
                </c:pt>
                <c:pt idx="34106">
                  <c:v>-1.66</c:v>
                </c:pt>
                <c:pt idx="34107">
                  <c:v>-1.58</c:v>
                </c:pt>
                <c:pt idx="34108">
                  <c:v>-1.34</c:v>
                </c:pt>
                <c:pt idx="34109">
                  <c:v>-1.02</c:v>
                </c:pt>
                <c:pt idx="34110">
                  <c:v>-0.78</c:v>
                </c:pt>
                <c:pt idx="34111">
                  <c:v>-0.7</c:v>
                </c:pt>
                <c:pt idx="34112">
                  <c:v>-0.7</c:v>
                </c:pt>
                <c:pt idx="34113">
                  <c:v>-0.7</c:v>
                </c:pt>
                <c:pt idx="34114">
                  <c:v>-0.57999999999999996</c:v>
                </c:pt>
                <c:pt idx="34115">
                  <c:v>-0.42</c:v>
                </c:pt>
                <c:pt idx="34116">
                  <c:v>-0.46</c:v>
                </c:pt>
                <c:pt idx="34117">
                  <c:v>-0.5</c:v>
                </c:pt>
                <c:pt idx="34118">
                  <c:v>-0.54</c:v>
                </c:pt>
                <c:pt idx="34119">
                  <c:v>-0.57999999999999996</c:v>
                </c:pt>
                <c:pt idx="34120">
                  <c:v>-0.54</c:v>
                </c:pt>
                <c:pt idx="34121">
                  <c:v>-0.42</c:v>
                </c:pt>
                <c:pt idx="34122">
                  <c:v>-0.34</c:v>
                </c:pt>
                <c:pt idx="34123">
                  <c:v>-0.34</c:v>
                </c:pt>
                <c:pt idx="34124">
                  <c:v>-0.3</c:v>
                </c:pt>
                <c:pt idx="34125">
                  <c:v>-0.14000000000000001</c:v>
                </c:pt>
                <c:pt idx="34126">
                  <c:v>-0.06</c:v>
                </c:pt>
                <c:pt idx="34127">
                  <c:v>-0.02</c:v>
                </c:pt>
                <c:pt idx="34128">
                  <c:v>0.02</c:v>
                </c:pt>
                <c:pt idx="34129">
                  <c:v>0.02</c:v>
                </c:pt>
                <c:pt idx="34130">
                  <c:v>0.1</c:v>
                </c:pt>
                <c:pt idx="34131">
                  <c:v>0.1</c:v>
                </c:pt>
                <c:pt idx="34132">
                  <c:v>0.14000000000000001</c:v>
                </c:pt>
                <c:pt idx="34133">
                  <c:v>0.26</c:v>
                </c:pt>
                <c:pt idx="34134">
                  <c:v>0.3</c:v>
                </c:pt>
                <c:pt idx="34135">
                  <c:v>0.26</c:v>
                </c:pt>
                <c:pt idx="34136">
                  <c:v>0.14000000000000001</c:v>
                </c:pt>
                <c:pt idx="34137">
                  <c:v>0.06</c:v>
                </c:pt>
                <c:pt idx="34138">
                  <c:v>-0.1</c:v>
                </c:pt>
                <c:pt idx="34139">
                  <c:v>-0.18</c:v>
                </c:pt>
                <c:pt idx="34140">
                  <c:v>-0.42</c:v>
                </c:pt>
                <c:pt idx="34141">
                  <c:v>-0.62</c:v>
                </c:pt>
                <c:pt idx="34142">
                  <c:v>-0.86</c:v>
                </c:pt>
                <c:pt idx="34143">
                  <c:v>-1.06</c:v>
                </c:pt>
                <c:pt idx="34144">
                  <c:v>-1.22</c:v>
                </c:pt>
                <c:pt idx="34145">
                  <c:v>-1.34</c:v>
                </c:pt>
                <c:pt idx="34146">
                  <c:v>-1.42</c:v>
                </c:pt>
                <c:pt idx="34147">
                  <c:v>-1.42</c:v>
                </c:pt>
                <c:pt idx="34148">
                  <c:v>-1.38</c:v>
                </c:pt>
                <c:pt idx="34149">
                  <c:v>-1.34</c:v>
                </c:pt>
                <c:pt idx="34150">
                  <c:v>-1.3</c:v>
                </c:pt>
                <c:pt idx="34151">
                  <c:v>-1.18</c:v>
                </c:pt>
                <c:pt idx="34152">
                  <c:v>-0.98</c:v>
                </c:pt>
                <c:pt idx="34153">
                  <c:v>-0.78</c:v>
                </c:pt>
                <c:pt idx="34154">
                  <c:v>-0.57999999999999996</c:v>
                </c:pt>
                <c:pt idx="34155">
                  <c:v>-0.5</c:v>
                </c:pt>
                <c:pt idx="34156">
                  <c:v>-0.38</c:v>
                </c:pt>
                <c:pt idx="34157">
                  <c:v>-0.34</c:v>
                </c:pt>
                <c:pt idx="34158">
                  <c:v>-0.22</c:v>
                </c:pt>
                <c:pt idx="34159">
                  <c:v>-0.14000000000000001</c:v>
                </c:pt>
                <c:pt idx="34160">
                  <c:v>-0.06</c:v>
                </c:pt>
                <c:pt idx="34161">
                  <c:v>-0.02</c:v>
                </c:pt>
                <c:pt idx="34162">
                  <c:v>-0.06</c:v>
                </c:pt>
                <c:pt idx="34163">
                  <c:v>-0.06</c:v>
                </c:pt>
                <c:pt idx="34164">
                  <c:v>-0.06</c:v>
                </c:pt>
                <c:pt idx="34165">
                  <c:v>-0.06</c:v>
                </c:pt>
                <c:pt idx="34166">
                  <c:v>-0.06</c:v>
                </c:pt>
                <c:pt idx="34167">
                  <c:v>0.06</c:v>
                </c:pt>
                <c:pt idx="34168">
                  <c:v>0.02</c:v>
                </c:pt>
                <c:pt idx="34169">
                  <c:v>0.06</c:v>
                </c:pt>
                <c:pt idx="34170">
                  <c:v>0.1</c:v>
                </c:pt>
                <c:pt idx="34171">
                  <c:v>0.14000000000000001</c:v>
                </c:pt>
                <c:pt idx="34172">
                  <c:v>0.22</c:v>
                </c:pt>
                <c:pt idx="34173">
                  <c:v>0.38</c:v>
                </c:pt>
                <c:pt idx="34174">
                  <c:v>0.62</c:v>
                </c:pt>
                <c:pt idx="34175">
                  <c:v>1.06</c:v>
                </c:pt>
                <c:pt idx="34176">
                  <c:v>1.58</c:v>
                </c:pt>
                <c:pt idx="34177">
                  <c:v>2.1800000000000002</c:v>
                </c:pt>
                <c:pt idx="34178">
                  <c:v>2.82</c:v>
                </c:pt>
                <c:pt idx="34179">
                  <c:v>3.46</c:v>
                </c:pt>
                <c:pt idx="34180">
                  <c:v>3.9</c:v>
                </c:pt>
                <c:pt idx="34181">
                  <c:v>4.18</c:v>
                </c:pt>
                <c:pt idx="34182">
                  <c:v>4.3</c:v>
                </c:pt>
                <c:pt idx="34183">
                  <c:v>4.34</c:v>
                </c:pt>
                <c:pt idx="34184">
                  <c:v>4.26</c:v>
                </c:pt>
                <c:pt idx="34185">
                  <c:v>3.9</c:v>
                </c:pt>
                <c:pt idx="34186">
                  <c:v>3.18</c:v>
                </c:pt>
                <c:pt idx="34187">
                  <c:v>2.2200000000000002</c:v>
                </c:pt>
                <c:pt idx="34188">
                  <c:v>1.02</c:v>
                </c:pt>
                <c:pt idx="34189">
                  <c:v>-0.02</c:v>
                </c:pt>
                <c:pt idx="34190">
                  <c:v>-0.82</c:v>
                </c:pt>
                <c:pt idx="34191">
                  <c:v>-1.38</c:v>
                </c:pt>
                <c:pt idx="34192">
                  <c:v>-1.78</c:v>
                </c:pt>
                <c:pt idx="34193">
                  <c:v>-2.14</c:v>
                </c:pt>
                <c:pt idx="34194">
                  <c:v>-2.2999999999999998</c:v>
                </c:pt>
                <c:pt idx="34195">
                  <c:v>-2.2999999999999998</c:v>
                </c:pt>
                <c:pt idx="34196">
                  <c:v>-2.14</c:v>
                </c:pt>
                <c:pt idx="34197">
                  <c:v>-1.82</c:v>
                </c:pt>
                <c:pt idx="34198">
                  <c:v>-1.42</c:v>
                </c:pt>
                <c:pt idx="34199">
                  <c:v>-1.1000000000000001</c:v>
                </c:pt>
                <c:pt idx="34200">
                  <c:v>-0.94</c:v>
                </c:pt>
                <c:pt idx="34201">
                  <c:v>-0.86</c:v>
                </c:pt>
                <c:pt idx="34202">
                  <c:v>-0.82</c:v>
                </c:pt>
                <c:pt idx="34203">
                  <c:v>-0.74</c:v>
                </c:pt>
                <c:pt idx="34204">
                  <c:v>-0.7</c:v>
                </c:pt>
                <c:pt idx="34205">
                  <c:v>-0.66</c:v>
                </c:pt>
                <c:pt idx="34206">
                  <c:v>-0.66</c:v>
                </c:pt>
                <c:pt idx="34207">
                  <c:v>-0.66</c:v>
                </c:pt>
                <c:pt idx="34208">
                  <c:v>-0.66</c:v>
                </c:pt>
                <c:pt idx="34209">
                  <c:v>-0.54</c:v>
                </c:pt>
                <c:pt idx="34210">
                  <c:v>-0.42</c:v>
                </c:pt>
                <c:pt idx="34211">
                  <c:v>-0.26</c:v>
                </c:pt>
                <c:pt idx="34212">
                  <c:v>-0.22</c:v>
                </c:pt>
                <c:pt idx="34213">
                  <c:v>-0.14000000000000001</c:v>
                </c:pt>
                <c:pt idx="34214">
                  <c:v>-0.14000000000000001</c:v>
                </c:pt>
                <c:pt idx="34215">
                  <c:v>-0.14000000000000001</c:v>
                </c:pt>
                <c:pt idx="34216">
                  <c:v>-0.18</c:v>
                </c:pt>
                <c:pt idx="34217">
                  <c:v>-0.14000000000000001</c:v>
                </c:pt>
                <c:pt idx="34218">
                  <c:v>-0.06</c:v>
                </c:pt>
                <c:pt idx="34219">
                  <c:v>0.02</c:v>
                </c:pt>
                <c:pt idx="34220">
                  <c:v>0.02</c:v>
                </c:pt>
                <c:pt idx="34221">
                  <c:v>0.1</c:v>
                </c:pt>
                <c:pt idx="34222">
                  <c:v>0.22</c:v>
                </c:pt>
                <c:pt idx="34223">
                  <c:v>0.38</c:v>
                </c:pt>
                <c:pt idx="34224">
                  <c:v>0.38</c:v>
                </c:pt>
                <c:pt idx="34225">
                  <c:v>0.5</c:v>
                </c:pt>
                <c:pt idx="34226">
                  <c:v>0.54</c:v>
                </c:pt>
                <c:pt idx="34227">
                  <c:v>0.57999999999999996</c:v>
                </c:pt>
                <c:pt idx="34228">
                  <c:v>0.54</c:v>
                </c:pt>
                <c:pt idx="34229">
                  <c:v>0.46</c:v>
                </c:pt>
                <c:pt idx="34230">
                  <c:v>0.22</c:v>
                </c:pt>
                <c:pt idx="34231">
                  <c:v>-0.14000000000000001</c:v>
                </c:pt>
                <c:pt idx="34232">
                  <c:v>-0.46</c:v>
                </c:pt>
                <c:pt idx="34233">
                  <c:v>-0.7</c:v>
                </c:pt>
                <c:pt idx="34234">
                  <c:v>-1.02</c:v>
                </c:pt>
                <c:pt idx="34235">
                  <c:v>-1.26</c:v>
                </c:pt>
                <c:pt idx="34236">
                  <c:v>-1.5</c:v>
                </c:pt>
                <c:pt idx="34237">
                  <c:v>-1.66</c:v>
                </c:pt>
                <c:pt idx="34238">
                  <c:v>-1.78</c:v>
                </c:pt>
                <c:pt idx="34239">
                  <c:v>-1.94</c:v>
                </c:pt>
                <c:pt idx="34240">
                  <c:v>-1.98</c:v>
                </c:pt>
                <c:pt idx="34241">
                  <c:v>-1.78</c:v>
                </c:pt>
                <c:pt idx="34242">
                  <c:v>-1.54</c:v>
                </c:pt>
                <c:pt idx="34243">
                  <c:v>-1.26</c:v>
                </c:pt>
                <c:pt idx="34244">
                  <c:v>-0.94</c:v>
                </c:pt>
                <c:pt idx="34245">
                  <c:v>-0.7</c:v>
                </c:pt>
                <c:pt idx="34246">
                  <c:v>-0.5</c:v>
                </c:pt>
                <c:pt idx="34247">
                  <c:v>-0.26</c:v>
                </c:pt>
                <c:pt idx="34248">
                  <c:v>-0.1</c:v>
                </c:pt>
                <c:pt idx="34249">
                  <c:v>0.1</c:v>
                </c:pt>
                <c:pt idx="34250">
                  <c:v>0.1</c:v>
                </c:pt>
                <c:pt idx="34251">
                  <c:v>0.14000000000000001</c:v>
                </c:pt>
                <c:pt idx="34252">
                  <c:v>0.1</c:v>
                </c:pt>
                <c:pt idx="34253">
                  <c:v>0.02</c:v>
                </c:pt>
                <c:pt idx="34254">
                  <c:v>-0.02</c:v>
                </c:pt>
                <c:pt idx="34255">
                  <c:v>0.06</c:v>
                </c:pt>
                <c:pt idx="34256">
                  <c:v>0.06</c:v>
                </c:pt>
                <c:pt idx="34257">
                  <c:v>0.1</c:v>
                </c:pt>
                <c:pt idx="34258">
                  <c:v>0.14000000000000001</c:v>
                </c:pt>
                <c:pt idx="34259">
                  <c:v>0.14000000000000001</c:v>
                </c:pt>
                <c:pt idx="34260">
                  <c:v>0.22</c:v>
                </c:pt>
                <c:pt idx="34261">
                  <c:v>0.34</c:v>
                </c:pt>
                <c:pt idx="34262">
                  <c:v>0.42</c:v>
                </c:pt>
                <c:pt idx="34263">
                  <c:v>0.42</c:v>
                </c:pt>
                <c:pt idx="34264">
                  <c:v>0.38</c:v>
                </c:pt>
                <c:pt idx="34265">
                  <c:v>0.26</c:v>
                </c:pt>
                <c:pt idx="34266">
                  <c:v>0.18</c:v>
                </c:pt>
                <c:pt idx="34267">
                  <c:v>0.18</c:v>
                </c:pt>
                <c:pt idx="34268">
                  <c:v>0.14000000000000001</c:v>
                </c:pt>
                <c:pt idx="34269">
                  <c:v>0.18</c:v>
                </c:pt>
                <c:pt idx="34270">
                  <c:v>0.22</c:v>
                </c:pt>
                <c:pt idx="34271">
                  <c:v>0.34</c:v>
                </c:pt>
                <c:pt idx="34272">
                  <c:v>0.38</c:v>
                </c:pt>
                <c:pt idx="34273">
                  <c:v>0.34</c:v>
                </c:pt>
                <c:pt idx="34274">
                  <c:v>0.46</c:v>
                </c:pt>
                <c:pt idx="34275">
                  <c:v>0.7</c:v>
                </c:pt>
                <c:pt idx="34276">
                  <c:v>1.02</c:v>
                </c:pt>
                <c:pt idx="34277">
                  <c:v>1.34</c:v>
                </c:pt>
                <c:pt idx="34278">
                  <c:v>1.62</c:v>
                </c:pt>
                <c:pt idx="34279">
                  <c:v>1.86</c:v>
                </c:pt>
                <c:pt idx="34280">
                  <c:v>2.2599999999999998</c:v>
                </c:pt>
                <c:pt idx="34281">
                  <c:v>2.66</c:v>
                </c:pt>
                <c:pt idx="34282">
                  <c:v>2.86</c:v>
                </c:pt>
                <c:pt idx="34283">
                  <c:v>3.06</c:v>
                </c:pt>
                <c:pt idx="34284">
                  <c:v>3.18</c:v>
                </c:pt>
                <c:pt idx="34285">
                  <c:v>3.26</c:v>
                </c:pt>
                <c:pt idx="34286">
                  <c:v>3.18</c:v>
                </c:pt>
                <c:pt idx="34287">
                  <c:v>3.02</c:v>
                </c:pt>
                <c:pt idx="34288">
                  <c:v>2.7</c:v>
                </c:pt>
                <c:pt idx="34289">
                  <c:v>2.2999999999999998</c:v>
                </c:pt>
                <c:pt idx="34290">
                  <c:v>1.58</c:v>
                </c:pt>
                <c:pt idx="34291">
                  <c:v>0.9</c:v>
                </c:pt>
                <c:pt idx="34292">
                  <c:v>0.22</c:v>
                </c:pt>
                <c:pt idx="34293">
                  <c:v>-0.34</c:v>
                </c:pt>
                <c:pt idx="34294">
                  <c:v>-0.7</c:v>
                </c:pt>
                <c:pt idx="34295">
                  <c:v>-1.02</c:v>
                </c:pt>
                <c:pt idx="34296">
                  <c:v>-1.22</c:v>
                </c:pt>
                <c:pt idx="34297">
                  <c:v>-1.42</c:v>
                </c:pt>
                <c:pt idx="34298">
                  <c:v>-1.54</c:v>
                </c:pt>
                <c:pt idx="34299">
                  <c:v>-1.58</c:v>
                </c:pt>
                <c:pt idx="34300">
                  <c:v>-1.42</c:v>
                </c:pt>
                <c:pt idx="34301">
                  <c:v>-1.26</c:v>
                </c:pt>
                <c:pt idx="34302">
                  <c:v>-1.1000000000000001</c:v>
                </c:pt>
                <c:pt idx="34303">
                  <c:v>-0.94</c:v>
                </c:pt>
                <c:pt idx="34304">
                  <c:v>-0.9</c:v>
                </c:pt>
                <c:pt idx="34305">
                  <c:v>-0.86</c:v>
                </c:pt>
                <c:pt idx="34306">
                  <c:v>-0.82</c:v>
                </c:pt>
                <c:pt idx="34307">
                  <c:v>-0.74</c:v>
                </c:pt>
                <c:pt idx="34308">
                  <c:v>-0.74</c:v>
                </c:pt>
                <c:pt idx="34309">
                  <c:v>-0.74</c:v>
                </c:pt>
                <c:pt idx="34310">
                  <c:v>-0.7</c:v>
                </c:pt>
                <c:pt idx="34311">
                  <c:v>-0.7</c:v>
                </c:pt>
                <c:pt idx="34312">
                  <c:v>-0.66</c:v>
                </c:pt>
                <c:pt idx="34313">
                  <c:v>-0.62</c:v>
                </c:pt>
                <c:pt idx="34314">
                  <c:v>-0.54</c:v>
                </c:pt>
                <c:pt idx="34315">
                  <c:v>-0.54</c:v>
                </c:pt>
                <c:pt idx="34316">
                  <c:v>-0.46</c:v>
                </c:pt>
                <c:pt idx="34317">
                  <c:v>-0.5</c:v>
                </c:pt>
                <c:pt idx="34318">
                  <c:v>-0.42</c:v>
                </c:pt>
                <c:pt idx="34319">
                  <c:v>-0.34</c:v>
                </c:pt>
                <c:pt idx="34320">
                  <c:v>-0.26</c:v>
                </c:pt>
                <c:pt idx="34321">
                  <c:v>-0.18</c:v>
                </c:pt>
                <c:pt idx="34322">
                  <c:v>-0.14000000000000001</c:v>
                </c:pt>
                <c:pt idx="34323">
                  <c:v>-0.14000000000000001</c:v>
                </c:pt>
                <c:pt idx="34324">
                  <c:v>-0.18</c:v>
                </c:pt>
                <c:pt idx="34325">
                  <c:v>-0.14000000000000001</c:v>
                </c:pt>
                <c:pt idx="34326">
                  <c:v>-0.02</c:v>
                </c:pt>
                <c:pt idx="34327">
                  <c:v>0.06</c:v>
                </c:pt>
                <c:pt idx="34328">
                  <c:v>0.06</c:v>
                </c:pt>
                <c:pt idx="34329">
                  <c:v>0.1</c:v>
                </c:pt>
                <c:pt idx="34330">
                  <c:v>0.06</c:v>
                </c:pt>
                <c:pt idx="34331">
                  <c:v>-0.06</c:v>
                </c:pt>
                <c:pt idx="34332">
                  <c:v>-0.18</c:v>
                </c:pt>
                <c:pt idx="34333">
                  <c:v>-0.26</c:v>
                </c:pt>
                <c:pt idx="34334">
                  <c:v>-0.46</c:v>
                </c:pt>
                <c:pt idx="34335">
                  <c:v>-0.66</c:v>
                </c:pt>
                <c:pt idx="34336">
                  <c:v>-0.82</c:v>
                </c:pt>
                <c:pt idx="34337">
                  <c:v>-1.02</c:v>
                </c:pt>
                <c:pt idx="34338">
                  <c:v>-1.1399999999999999</c:v>
                </c:pt>
                <c:pt idx="34339">
                  <c:v>-1.22</c:v>
                </c:pt>
                <c:pt idx="34340">
                  <c:v>-1.3</c:v>
                </c:pt>
                <c:pt idx="34341">
                  <c:v>-1.34</c:v>
                </c:pt>
                <c:pt idx="34342">
                  <c:v>-1.46</c:v>
                </c:pt>
                <c:pt idx="34343">
                  <c:v>-1.46</c:v>
                </c:pt>
                <c:pt idx="34344">
                  <c:v>-1.38</c:v>
                </c:pt>
                <c:pt idx="34345">
                  <c:v>-1.22</c:v>
                </c:pt>
                <c:pt idx="34346">
                  <c:v>-1.02</c:v>
                </c:pt>
                <c:pt idx="34347">
                  <c:v>-0.82</c:v>
                </c:pt>
                <c:pt idx="34348">
                  <c:v>-0.66</c:v>
                </c:pt>
                <c:pt idx="34349">
                  <c:v>-0.54</c:v>
                </c:pt>
                <c:pt idx="34350">
                  <c:v>-0.42</c:v>
                </c:pt>
                <c:pt idx="34351">
                  <c:v>-0.26</c:v>
                </c:pt>
                <c:pt idx="34352">
                  <c:v>-0.14000000000000001</c:v>
                </c:pt>
                <c:pt idx="34353">
                  <c:v>-0.06</c:v>
                </c:pt>
                <c:pt idx="34354">
                  <c:v>-0.06</c:v>
                </c:pt>
                <c:pt idx="34355">
                  <c:v>-0.06</c:v>
                </c:pt>
                <c:pt idx="34356">
                  <c:v>-0.06</c:v>
                </c:pt>
                <c:pt idx="34357">
                  <c:v>0.02</c:v>
                </c:pt>
                <c:pt idx="34358">
                  <c:v>-0.02</c:v>
                </c:pt>
                <c:pt idx="34359">
                  <c:v>0.1</c:v>
                </c:pt>
                <c:pt idx="34360">
                  <c:v>0.1</c:v>
                </c:pt>
                <c:pt idx="34361">
                  <c:v>0.18</c:v>
                </c:pt>
                <c:pt idx="34362">
                  <c:v>0.34</c:v>
                </c:pt>
                <c:pt idx="34363">
                  <c:v>0.62</c:v>
                </c:pt>
                <c:pt idx="34364">
                  <c:v>1.06</c:v>
                </c:pt>
                <c:pt idx="34365">
                  <c:v>1.7</c:v>
                </c:pt>
                <c:pt idx="34366">
                  <c:v>2.1</c:v>
                </c:pt>
                <c:pt idx="34367">
                  <c:v>2.62</c:v>
                </c:pt>
                <c:pt idx="34368">
                  <c:v>3.06</c:v>
                </c:pt>
                <c:pt idx="34369">
                  <c:v>3.46</c:v>
                </c:pt>
                <c:pt idx="34370">
                  <c:v>3.78</c:v>
                </c:pt>
                <c:pt idx="34371">
                  <c:v>4.1399999999999997</c:v>
                </c:pt>
                <c:pt idx="34372">
                  <c:v>4.3</c:v>
                </c:pt>
                <c:pt idx="34373">
                  <c:v>4.22</c:v>
                </c:pt>
                <c:pt idx="34374">
                  <c:v>3.78</c:v>
                </c:pt>
                <c:pt idx="34375">
                  <c:v>3.14</c:v>
                </c:pt>
                <c:pt idx="34376">
                  <c:v>2.2999999999999998</c:v>
                </c:pt>
                <c:pt idx="34377">
                  <c:v>1.5</c:v>
                </c:pt>
                <c:pt idx="34378">
                  <c:v>0.74</c:v>
                </c:pt>
                <c:pt idx="34379">
                  <c:v>0.06</c:v>
                </c:pt>
                <c:pt idx="34380">
                  <c:v>-0.54</c:v>
                </c:pt>
                <c:pt idx="34381">
                  <c:v>-1.1399999999999999</c:v>
                </c:pt>
                <c:pt idx="34382">
                  <c:v>-1.62</c:v>
                </c:pt>
                <c:pt idx="34383">
                  <c:v>-1.86</c:v>
                </c:pt>
                <c:pt idx="34384">
                  <c:v>-2.06</c:v>
                </c:pt>
                <c:pt idx="34385">
                  <c:v>-2.06</c:v>
                </c:pt>
                <c:pt idx="34386">
                  <c:v>-1.98</c:v>
                </c:pt>
                <c:pt idx="34387">
                  <c:v>-1.78</c:v>
                </c:pt>
                <c:pt idx="34388">
                  <c:v>-1.62</c:v>
                </c:pt>
                <c:pt idx="34389">
                  <c:v>-1.42</c:v>
                </c:pt>
                <c:pt idx="34390">
                  <c:v>-1.22</c:v>
                </c:pt>
                <c:pt idx="34391">
                  <c:v>-1.1000000000000001</c:v>
                </c:pt>
                <c:pt idx="34392">
                  <c:v>-1.06</c:v>
                </c:pt>
                <c:pt idx="34393">
                  <c:v>-0.98</c:v>
                </c:pt>
                <c:pt idx="34394">
                  <c:v>-0.9</c:v>
                </c:pt>
                <c:pt idx="34395">
                  <c:v>-0.78</c:v>
                </c:pt>
                <c:pt idx="34396">
                  <c:v>-0.66</c:v>
                </c:pt>
                <c:pt idx="34397">
                  <c:v>-0.5</c:v>
                </c:pt>
                <c:pt idx="34398">
                  <c:v>-0.38</c:v>
                </c:pt>
                <c:pt idx="34399">
                  <c:v>-0.22</c:v>
                </c:pt>
                <c:pt idx="34400">
                  <c:v>-0.14000000000000001</c:v>
                </c:pt>
                <c:pt idx="34401">
                  <c:v>-0.06</c:v>
                </c:pt>
                <c:pt idx="34402">
                  <c:v>-0.02</c:v>
                </c:pt>
                <c:pt idx="34403">
                  <c:v>-0.02</c:v>
                </c:pt>
                <c:pt idx="34404">
                  <c:v>-0.06</c:v>
                </c:pt>
                <c:pt idx="34405">
                  <c:v>-0.06</c:v>
                </c:pt>
                <c:pt idx="34406">
                  <c:v>-0.1</c:v>
                </c:pt>
                <c:pt idx="34407">
                  <c:v>-0.06</c:v>
                </c:pt>
                <c:pt idx="34408">
                  <c:v>-0.06</c:v>
                </c:pt>
                <c:pt idx="34409">
                  <c:v>0.06</c:v>
                </c:pt>
                <c:pt idx="34410">
                  <c:v>0.14000000000000001</c:v>
                </c:pt>
                <c:pt idx="34411">
                  <c:v>0.22</c:v>
                </c:pt>
                <c:pt idx="34412">
                  <c:v>0.34</c:v>
                </c:pt>
                <c:pt idx="34413">
                  <c:v>0.42</c:v>
                </c:pt>
                <c:pt idx="34414">
                  <c:v>0.5</c:v>
                </c:pt>
                <c:pt idx="34415">
                  <c:v>0.57999999999999996</c:v>
                </c:pt>
                <c:pt idx="34416">
                  <c:v>0.57999999999999996</c:v>
                </c:pt>
                <c:pt idx="34417">
                  <c:v>0.62</c:v>
                </c:pt>
                <c:pt idx="34418">
                  <c:v>0.46</c:v>
                </c:pt>
                <c:pt idx="34419">
                  <c:v>0.22</c:v>
                </c:pt>
                <c:pt idx="34420">
                  <c:v>-0.06</c:v>
                </c:pt>
                <c:pt idx="34421">
                  <c:v>-0.3</c:v>
                </c:pt>
                <c:pt idx="34422">
                  <c:v>-0.54</c:v>
                </c:pt>
                <c:pt idx="34423">
                  <c:v>-0.7</c:v>
                </c:pt>
                <c:pt idx="34424">
                  <c:v>-0.98</c:v>
                </c:pt>
                <c:pt idx="34425">
                  <c:v>-1.18</c:v>
                </c:pt>
                <c:pt idx="34426">
                  <c:v>-1.46</c:v>
                </c:pt>
                <c:pt idx="34427">
                  <c:v>-1.66</c:v>
                </c:pt>
                <c:pt idx="34428">
                  <c:v>-1.74</c:v>
                </c:pt>
                <c:pt idx="34429">
                  <c:v>-1.66</c:v>
                </c:pt>
                <c:pt idx="34430">
                  <c:v>-1.62</c:v>
                </c:pt>
                <c:pt idx="34431">
                  <c:v>-1.46</c:v>
                </c:pt>
                <c:pt idx="34432">
                  <c:v>-1.3</c:v>
                </c:pt>
                <c:pt idx="34433">
                  <c:v>-1.1000000000000001</c:v>
                </c:pt>
                <c:pt idx="34434">
                  <c:v>-0.9</c:v>
                </c:pt>
                <c:pt idx="34435">
                  <c:v>-0.7</c:v>
                </c:pt>
                <c:pt idx="34436">
                  <c:v>-0.46</c:v>
                </c:pt>
                <c:pt idx="34437">
                  <c:v>-0.34</c:v>
                </c:pt>
                <c:pt idx="34438">
                  <c:v>-0.22</c:v>
                </c:pt>
                <c:pt idx="34439">
                  <c:v>-0.1</c:v>
                </c:pt>
                <c:pt idx="34440">
                  <c:v>-0.06</c:v>
                </c:pt>
                <c:pt idx="34441">
                  <c:v>0.02</c:v>
                </c:pt>
                <c:pt idx="34442">
                  <c:v>-0.02</c:v>
                </c:pt>
                <c:pt idx="34443">
                  <c:v>0.06</c:v>
                </c:pt>
                <c:pt idx="34444">
                  <c:v>0.06</c:v>
                </c:pt>
                <c:pt idx="34445">
                  <c:v>0.06</c:v>
                </c:pt>
                <c:pt idx="34446">
                  <c:v>0.06</c:v>
                </c:pt>
                <c:pt idx="34447">
                  <c:v>0.1</c:v>
                </c:pt>
                <c:pt idx="34448">
                  <c:v>0.18</c:v>
                </c:pt>
                <c:pt idx="34449">
                  <c:v>0.22</c:v>
                </c:pt>
                <c:pt idx="34450">
                  <c:v>0.22</c:v>
                </c:pt>
                <c:pt idx="34451">
                  <c:v>0.3</c:v>
                </c:pt>
                <c:pt idx="34452">
                  <c:v>0.26</c:v>
                </c:pt>
                <c:pt idx="34453">
                  <c:v>0.22</c:v>
                </c:pt>
                <c:pt idx="34454">
                  <c:v>0.18</c:v>
                </c:pt>
                <c:pt idx="34455">
                  <c:v>0.22</c:v>
                </c:pt>
                <c:pt idx="34456">
                  <c:v>0.18</c:v>
                </c:pt>
                <c:pt idx="34457">
                  <c:v>0.18</c:v>
                </c:pt>
                <c:pt idx="34458">
                  <c:v>0.22</c:v>
                </c:pt>
                <c:pt idx="34459">
                  <c:v>0.3</c:v>
                </c:pt>
                <c:pt idx="34460">
                  <c:v>0.3</c:v>
                </c:pt>
                <c:pt idx="34461">
                  <c:v>0.5</c:v>
                </c:pt>
                <c:pt idx="34462">
                  <c:v>0.74</c:v>
                </c:pt>
                <c:pt idx="34463">
                  <c:v>1.06</c:v>
                </c:pt>
                <c:pt idx="34464">
                  <c:v>1.26</c:v>
                </c:pt>
                <c:pt idx="34465">
                  <c:v>1.54</c:v>
                </c:pt>
                <c:pt idx="34466">
                  <c:v>1.9</c:v>
                </c:pt>
                <c:pt idx="34467">
                  <c:v>2.42</c:v>
                </c:pt>
                <c:pt idx="34468">
                  <c:v>2.74</c:v>
                </c:pt>
                <c:pt idx="34469">
                  <c:v>2.98</c:v>
                </c:pt>
                <c:pt idx="34470">
                  <c:v>3.06</c:v>
                </c:pt>
                <c:pt idx="34471">
                  <c:v>3.06</c:v>
                </c:pt>
                <c:pt idx="34472">
                  <c:v>2.94</c:v>
                </c:pt>
                <c:pt idx="34473">
                  <c:v>2.82</c:v>
                </c:pt>
                <c:pt idx="34474">
                  <c:v>2.66</c:v>
                </c:pt>
                <c:pt idx="34475">
                  <c:v>2.46</c:v>
                </c:pt>
                <c:pt idx="34476">
                  <c:v>2.1</c:v>
                </c:pt>
                <c:pt idx="34477">
                  <c:v>1.5</c:v>
                </c:pt>
                <c:pt idx="34478">
                  <c:v>0.74</c:v>
                </c:pt>
                <c:pt idx="34479">
                  <c:v>0.1</c:v>
                </c:pt>
                <c:pt idx="34480">
                  <c:v>-0.42</c:v>
                </c:pt>
                <c:pt idx="34481">
                  <c:v>-0.7</c:v>
                </c:pt>
                <c:pt idx="34482">
                  <c:v>-0.9</c:v>
                </c:pt>
                <c:pt idx="34483">
                  <c:v>-1.1399999999999999</c:v>
                </c:pt>
                <c:pt idx="34484">
                  <c:v>-1.26</c:v>
                </c:pt>
                <c:pt idx="34485">
                  <c:v>-1.42</c:v>
                </c:pt>
                <c:pt idx="34486">
                  <c:v>-1.46</c:v>
                </c:pt>
                <c:pt idx="34487">
                  <c:v>-1.38</c:v>
                </c:pt>
                <c:pt idx="34488">
                  <c:v>-1.26</c:v>
                </c:pt>
                <c:pt idx="34489">
                  <c:v>-1.1000000000000001</c:v>
                </c:pt>
                <c:pt idx="34490">
                  <c:v>-0.94</c:v>
                </c:pt>
                <c:pt idx="34491">
                  <c:v>-0.82</c:v>
                </c:pt>
                <c:pt idx="34492">
                  <c:v>-0.78</c:v>
                </c:pt>
                <c:pt idx="34493">
                  <c:v>-0.7</c:v>
                </c:pt>
                <c:pt idx="34494">
                  <c:v>-0.62</c:v>
                </c:pt>
                <c:pt idx="34495">
                  <c:v>-0.54</c:v>
                </c:pt>
                <c:pt idx="34496">
                  <c:v>-0.54</c:v>
                </c:pt>
                <c:pt idx="34497">
                  <c:v>-0.62</c:v>
                </c:pt>
                <c:pt idx="34498">
                  <c:v>-0.57999999999999996</c:v>
                </c:pt>
                <c:pt idx="34499">
                  <c:v>-0.62</c:v>
                </c:pt>
                <c:pt idx="34500">
                  <c:v>-0.5</c:v>
                </c:pt>
                <c:pt idx="34501">
                  <c:v>-0.42</c:v>
                </c:pt>
                <c:pt idx="34502">
                  <c:v>-0.38</c:v>
                </c:pt>
                <c:pt idx="34503">
                  <c:v>-0.38</c:v>
                </c:pt>
                <c:pt idx="34504">
                  <c:v>-0.34</c:v>
                </c:pt>
                <c:pt idx="34505">
                  <c:v>-0.3</c:v>
                </c:pt>
                <c:pt idx="34506">
                  <c:v>-0.22</c:v>
                </c:pt>
                <c:pt idx="34507">
                  <c:v>-0.14000000000000001</c:v>
                </c:pt>
                <c:pt idx="34508">
                  <c:v>-0.14000000000000001</c:v>
                </c:pt>
                <c:pt idx="34509">
                  <c:v>-0.14000000000000001</c:v>
                </c:pt>
                <c:pt idx="34510">
                  <c:v>-0.06</c:v>
                </c:pt>
                <c:pt idx="34511">
                  <c:v>-0.02</c:v>
                </c:pt>
                <c:pt idx="34512">
                  <c:v>0.02</c:v>
                </c:pt>
                <c:pt idx="34513">
                  <c:v>0.06</c:v>
                </c:pt>
                <c:pt idx="34514">
                  <c:v>0.14000000000000001</c:v>
                </c:pt>
                <c:pt idx="34515">
                  <c:v>0.1</c:v>
                </c:pt>
                <c:pt idx="34516">
                  <c:v>0.06</c:v>
                </c:pt>
                <c:pt idx="34517">
                  <c:v>0.02</c:v>
                </c:pt>
                <c:pt idx="34518">
                  <c:v>-0.06</c:v>
                </c:pt>
                <c:pt idx="34519">
                  <c:v>-0.1</c:v>
                </c:pt>
                <c:pt idx="34520">
                  <c:v>-0.26</c:v>
                </c:pt>
                <c:pt idx="34521">
                  <c:v>-0.46</c:v>
                </c:pt>
                <c:pt idx="34522">
                  <c:v>-0.74</c:v>
                </c:pt>
                <c:pt idx="34523">
                  <c:v>-0.94</c:v>
                </c:pt>
                <c:pt idx="34524">
                  <c:v>-1.1000000000000001</c:v>
                </c:pt>
                <c:pt idx="34525">
                  <c:v>-1.18</c:v>
                </c:pt>
                <c:pt idx="34526">
                  <c:v>-1.22</c:v>
                </c:pt>
                <c:pt idx="34527">
                  <c:v>-1.3</c:v>
                </c:pt>
                <c:pt idx="34528">
                  <c:v>-1.3</c:v>
                </c:pt>
                <c:pt idx="34529">
                  <c:v>-1.38</c:v>
                </c:pt>
                <c:pt idx="34530">
                  <c:v>-1.34</c:v>
                </c:pt>
                <c:pt idx="34531">
                  <c:v>-1.26</c:v>
                </c:pt>
                <c:pt idx="34532">
                  <c:v>-1.1000000000000001</c:v>
                </c:pt>
                <c:pt idx="34533">
                  <c:v>-0.9</c:v>
                </c:pt>
                <c:pt idx="34534">
                  <c:v>-0.7</c:v>
                </c:pt>
                <c:pt idx="34535">
                  <c:v>-0.54</c:v>
                </c:pt>
                <c:pt idx="34536">
                  <c:v>-0.42</c:v>
                </c:pt>
                <c:pt idx="34537">
                  <c:v>-0.3</c:v>
                </c:pt>
                <c:pt idx="34538">
                  <c:v>-0.18</c:v>
                </c:pt>
                <c:pt idx="34539">
                  <c:v>-0.1</c:v>
                </c:pt>
                <c:pt idx="34540">
                  <c:v>-0.02</c:v>
                </c:pt>
                <c:pt idx="34541">
                  <c:v>0.02</c:v>
                </c:pt>
                <c:pt idx="34542">
                  <c:v>0.02</c:v>
                </c:pt>
                <c:pt idx="34543">
                  <c:v>0.1</c:v>
                </c:pt>
                <c:pt idx="34544">
                  <c:v>0.06</c:v>
                </c:pt>
                <c:pt idx="34545">
                  <c:v>0.06</c:v>
                </c:pt>
                <c:pt idx="34546">
                  <c:v>0.06</c:v>
                </c:pt>
                <c:pt idx="34547">
                  <c:v>0.06</c:v>
                </c:pt>
                <c:pt idx="34548">
                  <c:v>0.02</c:v>
                </c:pt>
                <c:pt idx="34549">
                  <c:v>0.06</c:v>
                </c:pt>
                <c:pt idx="34550">
                  <c:v>0.1</c:v>
                </c:pt>
                <c:pt idx="34551">
                  <c:v>0.18</c:v>
                </c:pt>
                <c:pt idx="34552">
                  <c:v>0.26</c:v>
                </c:pt>
                <c:pt idx="34553">
                  <c:v>0.3</c:v>
                </c:pt>
                <c:pt idx="34554">
                  <c:v>0.34</c:v>
                </c:pt>
                <c:pt idx="34555">
                  <c:v>0.46</c:v>
                </c:pt>
                <c:pt idx="34556">
                  <c:v>0.78</c:v>
                </c:pt>
                <c:pt idx="34557">
                  <c:v>1.22</c:v>
                </c:pt>
                <c:pt idx="34558">
                  <c:v>1.62</c:v>
                </c:pt>
                <c:pt idx="34559">
                  <c:v>1.98</c:v>
                </c:pt>
                <c:pt idx="34560">
                  <c:v>2.2999999999999998</c:v>
                </c:pt>
                <c:pt idx="34561">
                  <c:v>2.66</c:v>
                </c:pt>
                <c:pt idx="34562">
                  <c:v>3.14</c:v>
                </c:pt>
                <c:pt idx="34563">
                  <c:v>3.54</c:v>
                </c:pt>
                <c:pt idx="34564">
                  <c:v>3.74</c:v>
                </c:pt>
                <c:pt idx="34565">
                  <c:v>3.86</c:v>
                </c:pt>
                <c:pt idx="34566">
                  <c:v>3.7</c:v>
                </c:pt>
                <c:pt idx="34567">
                  <c:v>3.46</c:v>
                </c:pt>
                <c:pt idx="34568">
                  <c:v>3.06</c:v>
                </c:pt>
                <c:pt idx="34569">
                  <c:v>2.62</c:v>
                </c:pt>
                <c:pt idx="34570">
                  <c:v>2.02</c:v>
                </c:pt>
                <c:pt idx="34571">
                  <c:v>1.26</c:v>
                </c:pt>
                <c:pt idx="34572">
                  <c:v>0.42</c:v>
                </c:pt>
                <c:pt idx="34573">
                  <c:v>-0.42</c:v>
                </c:pt>
                <c:pt idx="34574">
                  <c:v>-1.02</c:v>
                </c:pt>
                <c:pt idx="34575">
                  <c:v>-1.46</c:v>
                </c:pt>
                <c:pt idx="34576">
                  <c:v>-1.7</c:v>
                </c:pt>
                <c:pt idx="34577">
                  <c:v>-1.86</c:v>
                </c:pt>
                <c:pt idx="34578">
                  <c:v>-1.9</c:v>
                </c:pt>
                <c:pt idx="34579">
                  <c:v>-1.86</c:v>
                </c:pt>
                <c:pt idx="34580">
                  <c:v>-1.86</c:v>
                </c:pt>
                <c:pt idx="34581">
                  <c:v>-1.66</c:v>
                </c:pt>
                <c:pt idx="34582">
                  <c:v>-1.34</c:v>
                </c:pt>
                <c:pt idx="34583">
                  <c:v>-1.02</c:v>
                </c:pt>
                <c:pt idx="34584">
                  <c:v>-0.78</c:v>
                </c:pt>
                <c:pt idx="34585">
                  <c:v>-0.66</c:v>
                </c:pt>
                <c:pt idx="34586">
                  <c:v>-0.57999999999999996</c:v>
                </c:pt>
                <c:pt idx="34587">
                  <c:v>-0.54</c:v>
                </c:pt>
                <c:pt idx="34588">
                  <c:v>-0.54</c:v>
                </c:pt>
                <c:pt idx="34589">
                  <c:v>-0.5</c:v>
                </c:pt>
                <c:pt idx="34590">
                  <c:v>-0.54</c:v>
                </c:pt>
                <c:pt idx="34591">
                  <c:v>-0.54</c:v>
                </c:pt>
                <c:pt idx="34592">
                  <c:v>-0.54</c:v>
                </c:pt>
                <c:pt idx="34593">
                  <c:v>-0.54</c:v>
                </c:pt>
                <c:pt idx="34594">
                  <c:v>-0.54</c:v>
                </c:pt>
                <c:pt idx="34595">
                  <c:v>-0.46</c:v>
                </c:pt>
                <c:pt idx="34596">
                  <c:v>-0.38</c:v>
                </c:pt>
                <c:pt idx="34597">
                  <c:v>-0.3</c:v>
                </c:pt>
                <c:pt idx="34598">
                  <c:v>-0.26</c:v>
                </c:pt>
                <c:pt idx="34599">
                  <c:v>-0.26</c:v>
                </c:pt>
                <c:pt idx="34600">
                  <c:v>-0.18</c:v>
                </c:pt>
                <c:pt idx="34601">
                  <c:v>-0.06</c:v>
                </c:pt>
                <c:pt idx="34602">
                  <c:v>-0.1</c:v>
                </c:pt>
                <c:pt idx="34603">
                  <c:v>-0.06</c:v>
                </c:pt>
                <c:pt idx="34604">
                  <c:v>0.02</c:v>
                </c:pt>
                <c:pt idx="34605">
                  <c:v>0.06</c:v>
                </c:pt>
                <c:pt idx="34606">
                  <c:v>0.22</c:v>
                </c:pt>
                <c:pt idx="34607">
                  <c:v>0.34</c:v>
                </c:pt>
                <c:pt idx="34608">
                  <c:v>0.42</c:v>
                </c:pt>
                <c:pt idx="34609">
                  <c:v>0.38</c:v>
                </c:pt>
                <c:pt idx="34610">
                  <c:v>0.34</c:v>
                </c:pt>
                <c:pt idx="34611">
                  <c:v>0.26</c:v>
                </c:pt>
                <c:pt idx="34612">
                  <c:v>0.1</c:v>
                </c:pt>
                <c:pt idx="34613">
                  <c:v>0.02</c:v>
                </c:pt>
                <c:pt idx="34614">
                  <c:v>-0.14000000000000001</c:v>
                </c:pt>
                <c:pt idx="34615">
                  <c:v>-0.42</c:v>
                </c:pt>
                <c:pt idx="34616">
                  <c:v>-0.7</c:v>
                </c:pt>
                <c:pt idx="34617">
                  <c:v>-0.98</c:v>
                </c:pt>
                <c:pt idx="34618">
                  <c:v>-1.22</c:v>
                </c:pt>
                <c:pt idx="34619">
                  <c:v>-1.42</c:v>
                </c:pt>
                <c:pt idx="34620">
                  <c:v>-1.54</c:v>
                </c:pt>
                <c:pt idx="34621">
                  <c:v>-1.62</c:v>
                </c:pt>
                <c:pt idx="34622">
                  <c:v>-1.62</c:v>
                </c:pt>
                <c:pt idx="34623">
                  <c:v>-1.62</c:v>
                </c:pt>
                <c:pt idx="34624">
                  <c:v>-1.54</c:v>
                </c:pt>
                <c:pt idx="34625">
                  <c:v>-1.38</c:v>
                </c:pt>
                <c:pt idx="34626">
                  <c:v>-1.18</c:v>
                </c:pt>
                <c:pt idx="34627">
                  <c:v>-0.86</c:v>
                </c:pt>
                <c:pt idx="34628">
                  <c:v>-0.66</c:v>
                </c:pt>
                <c:pt idx="34629">
                  <c:v>-0.42</c:v>
                </c:pt>
                <c:pt idx="34630">
                  <c:v>-0.3</c:v>
                </c:pt>
                <c:pt idx="34631">
                  <c:v>-0.22</c:v>
                </c:pt>
                <c:pt idx="34632">
                  <c:v>-0.06</c:v>
                </c:pt>
                <c:pt idx="34633">
                  <c:v>-0.02</c:v>
                </c:pt>
                <c:pt idx="34634">
                  <c:v>-0.02</c:v>
                </c:pt>
                <c:pt idx="34635">
                  <c:v>0.06</c:v>
                </c:pt>
                <c:pt idx="34636">
                  <c:v>-0.02</c:v>
                </c:pt>
                <c:pt idx="34637">
                  <c:v>-0.06</c:v>
                </c:pt>
                <c:pt idx="34638">
                  <c:v>-0.06</c:v>
                </c:pt>
                <c:pt idx="34639">
                  <c:v>-0.06</c:v>
                </c:pt>
                <c:pt idx="34640">
                  <c:v>-0.06</c:v>
                </c:pt>
                <c:pt idx="34641">
                  <c:v>-0.02</c:v>
                </c:pt>
                <c:pt idx="34642">
                  <c:v>-0.02</c:v>
                </c:pt>
                <c:pt idx="34643">
                  <c:v>0.06</c:v>
                </c:pt>
                <c:pt idx="34644">
                  <c:v>0.06</c:v>
                </c:pt>
                <c:pt idx="34645">
                  <c:v>0.18</c:v>
                </c:pt>
                <c:pt idx="34646">
                  <c:v>0.22</c:v>
                </c:pt>
                <c:pt idx="34647">
                  <c:v>0.34</c:v>
                </c:pt>
                <c:pt idx="34648">
                  <c:v>0.62</c:v>
                </c:pt>
                <c:pt idx="34649">
                  <c:v>1.1399999999999999</c:v>
                </c:pt>
                <c:pt idx="34650">
                  <c:v>1.74</c:v>
                </c:pt>
                <c:pt idx="34651">
                  <c:v>2.2999999999999998</c:v>
                </c:pt>
                <c:pt idx="34652">
                  <c:v>2.7</c:v>
                </c:pt>
                <c:pt idx="34653">
                  <c:v>3.1</c:v>
                </c:pt>
                <c:pt idx="34654">
                  <c:v>3.46</c:v>
                </c:pt>
                <c:pt idx="34655">
                  <c:v>3.82</c:v>
                </c:pt>
                <c:pt idx="34656">
                  <c:v>3.98</c:v>
                </c:pt>
                <c:pt idx="34657">
                  <c:v>4.0599999999999996</c:v>
                </c:pt>
                <c:pt idx="34658">
                  <c:v>3.9</c:v>
                </c:pt>
                <c:pt idx="34659">
                  <c:v>3.42</c:v>
                </c:pt>
                <c:pt idx="34660">
                  <c:v>2.7</c:v>
                </c:pt>
                <c:pt idx="34661">
                  <c:v>1.9</c:v>
                </c:pt>
                <c:pt idx="34662">
                  <c:v>1.02</c:v>
                </c:pt>
                <c:pt idx="34663">
                  <c:v>0.34</c:v>
                </c:pt>
                <c:pt idx="34664">
                  <c:v>-0.3</c:v>
                </c:pt>
                <c:pt idx="34665">
                  <c:v>-0.9</c:v>
                </c:pt>
                <c:pt idx="34666">
                  <c:v>-1.46</c:v>
                </c:pt>
                <c:pt idx="34667">
                  <c:v>-1.9</c:v>
                </c:pt>
                <c:pt idx="34668">
                  <c:v>-2.1</c:v>
                </c:pt>
                <c:pt idx="34669">
                  <c:v>-2.06</c:v>
                </c:pt>
                <c:pt idx="34670">
                  <c:v>-1.94</c:v>
                </c:pt>
                <c:pt idx="34671">
                  <c:v>-1.7</c:v>
                </c:pt>
                <c:pt idx="34672">
                  <c:v>-1.46</c:v>
                </c:pt>
                <c:pt idx="34673">
                  <c:v>-1.26</c:v>
                </c:pt>
                <c:pt idx="34674">
                  <c:v>-1.18</c:v>
                </c:pt>
                <c:pt idx="34675">
                  <c:v>-0.94</c:v>
                </c:pt>
                <c:pt idx="34676">
                  <c:v>-0.82</c:v>
                </c:pt>
                <c:pt idx="34677">
                  <c:v>-0.66</c:v>
                </c:pt>
                <c:pt idx="34678">
                  <c:v>-0.62</c:v>
                </c:pt>
                <c:pt idx="34679">
                  <c:v>-0.57999999999999996</c:v>
                </c:pt>
                <c:pt idx="34680">
                  <c:v>-0.57999999999999996</c:v>
                </c:pt>
                <c:pt idx="34681">
                  <c:v>-0.5</c:v>
                </c:pt>
                <c:pt idx="34682">
                  <c:v>-0.5</c:v>
                </c:pt>
                <c:pt idx="34683">
                  <c:v>-0.38</c:v>
                </c:pt>
                <c:pt idx="34684">
                  <c:v>-0.3</c:v>
                </c:pt>
                <c:pt idx="34685">
                  <c:v>-0.26</c:v>
                </c:pt>
                <c:pt idx="34686">
                  <c:v>-0.22</c:v>
                </c:pt>
                <c:pt idx="34687">
                  <c:v>-0.26</c:v>
                </c:pt>
                <c:pt idx="34688">
                  <c:v>-0.3</c:v>
                </c:pt>
                <c:pt idx="34689">
                  <c:v>-0.22</c:v>
                </c:pt>
                <c:pt idx="34690">
                  <c:v>-0.18</c:v>
                </c:pt>
                <c:pt idx="34691">
                  <c:v>-0.14000000000000001</c:v>
                </c:pt>
                <c:pt idx="34692">
                  <c:v>-0.06</c:v>
                </c:pt>
                <c:pt idx="34693">
                  <c:v>0.06</c:v>
                </c:pt>
                <c:pt idx="34694">
                  <c:v>0.1</c:v>
                </c:pt>
                <c:pt idx="34695">
                  <c:v>0.18</c:v>
                </c:pt>
                <c:pt idx="34696">
                  <c:v>0.22</c:v>
                </c:pt>
                <c:pt idx="34697">
                  <c:v>0.3</c:v>
                </c:pt>
                <c:pt idx="34698">
                  <c:v>0.38</c:v>
                </c:pt>
                <c:pt idx="34699">
                  <c:v>0.42</c:v>
                </c:pt>
                <c:pt idx="34700">
                  <c:v>0.5</c:v>
                </c:pt>
                <c:pt idx="34701">
                  <c:v>0.5</c:v>
                </c:pt>
                <c:pt idx="34702">
                  <c:v>0.5</c:v>
                </c:pt>
                <c:pt idx="34703">
                  <c:v>0.38</c:v>
                </c:pt>
                <c:pt idx="34704">
                  <c:v>0.1</c:v>
                </c:pt>
                <c:pt idx="34705">
                  <c:v>-0.18</c:v>
                </c:pt>
                <c:pt idx="34706">
                  <c:v>-0.42</c:v>
                </c:pt>
                <c:pt idx="34707">
                  <c:v>-0.57999999999999996</c:v>
                </c:pt>
                <c:pt idx="34708">
                  <c:v>-0.9</c:v>
                </c:pt>
                <c:pt idx="34709">
                  <c:v>-1.18</c:v>
                </c:pt>
                <c:pt idx="34710">
                  <c:v>-1.38</c:v>
                </c:pt>
                <c:pt idx="34711">
                  <c:v>-1.62</c:v>
                </c:pt>
                <c:pt idx="34712">
                  <c:v>-1.7</c:v>
                </c:pt>
                <c:pt idx="34713">
                  <c:v>-1.74</c:v>
                </c:pt>
                <c:pt idx="34714">
                  <c:v>-1.66</c:v>
                </c:pt>
                <c:pt idx="34715">
                  <c:v>-1.58</c:v>
                </c:pt>
                <c:pt idx="34716">
                  <c:v>-1.42</c:v>
                </c:pt>
                <c:pt idx="34717">
                  <c:v>-1.22</c:v>
                </c:pt>
                <c:pt idx="34718">
                  <c:v>-0.98</c:v>
                </c:pt>
                <c:pt idx="34719">
                  <c:v>-0.7</c:v>
                </c:pt>
                <c:pt idx="34720">
                  <c:v>-0.54</c:v>
                </c:pt>
                <c:pt idx="34721">
                  <c:v>-0.34</c:v>
                </c:pt>
                <c:pt idx="34722">
                  <c:v>-0.14000000000000001</c:v>
                </c:pt>
                <c:pt idx="34723">
                  <c:v>-0.02</c:v>
                </c:pt>
                <c:pt idx="34724">
                  <c:v>0.02</c:v>
                </c:pt>
                <c:pt idx="34725">
                  <c:v>0.06</c:v>
                </c:pt>
                <c:pt idx="34726">
                  <c:v>-0.02</c:v>
                </c:pt>
                <c:pt idx="34727">
                  <c:v>0.06</c:v>
                </c:pt>
                <c:pt idx="34728">
                  <c:v>0.06</c:v>
                </c:pt>
                <c:pt idx="34729">
                  <c:v>0.1</c:v>
                </c:pt>
                <c:pt idx="34730">
                  <c:v>0.06</c:v>
                </c:pt>
                <c:pt idx="34731">
                  <c:v>0.1</c:v>
                </c:pt>
                <c:pt idx="34732">
                  <c:v>0.1</c:v>
                </c:pt>
                <c:pt idx="34733">
                  <c:v>0.1</c:v>
                </c:pt>
                <c:pt idx="34734">
                  <c:v>0.22</c:v>
                </c:pt>
                <c:pt idx="34735">
                  <c:v>0.26</c:v>
                </c:pt>
                <c:pt idx="34736">
                  <c:v>0.26</c:v>
                </c:pt>
                <c:pt idx="34737">
                  <c:v>0.26</c:v>
                </c:pt>
                <c:pt idx="34738">
                  <c:v>0.26</c:v>
                </c:pt>
                <c:pt idx="34739">
                  <c:v>0.22</c:v>
                </c:pt>
                <c:pt idx="34740">
                  <c:v>0.22</c:v>
                </c:pt>
                <c:pt idx="34741">
                  <c:v>0.26</c:v>
                </c:pt>
                <c:pt idx="34742">
                  <c:v>0.26</c:v>
                </c:pt>
                <c:pt idx="34743">
                  <c:v>0.26</c:v>
                </c:pt>
                <c:pt idx="34744">
                  <c:v>0.34</c:v>
                </c:pt>
                <c:pt idx="34745">
                  <c:v>0.34</c:v>
                </c:pt>
                <c:pt idx="34746">
                  <c:v>0.38</c:v>
                </c:pt>
                <c:pt idx="34747">
                  <c:v>0.38</c:v>
                </c:pt>
                <c:pt idx="34748">
                  <c:v>0.42</c:v>
                </c:pt>
                <c:pt idx="34749">
                  <c:v>0.54</c:v>
                </c:pt>
                <c:pt idx="34750">
                  <c:v>0.7</c:v>
                </c:pt>
                <c:pt idx="34751">
                  <c:v>0.98</c:v>
                </c:pt>
                <c:pt idx="34752">
                  <c:v>1.22</c:v>
                </c:pt>
                <c:pt idx="34753">
                  <c:v>1.58</c:v>
                </c:pt>
                <c:pt idx="34754">
                  <c:v>1.98</c:v>
                </c:pt>
                <c:pt idx="34755">
                  <c:v>2.5</c:v>
                </c:pt>
                <c:pt idx="34756">
                  <c:v>2.98</c:v>
                </c:pt>
                <c:pt idx="34757">
                  <c:v>3.38</c:v>
                </c:pt>
                <c:pt idx="34758">
                  <c:v>3.58</c:v>
                </c:pt>
                <c:pt idx="34759">
                  <c:v>3.74</c:v>
                </c:pt>
                <c:pt idx="34760">
                  <c:v>3.7</c:v>
                </c:pt>
                <c:pt idx="34761">
                  <c:v>3.5</c:v>
                </c:pt>
                <c:pt idx="34762">
                  <c:v>3.14</c:v>
                </c:pt>
                <c:pt idx="34763">
                  <c:v>2.62</c:v>
                </c:pt>
                <c:pt idx="34764">
                  <c:v>1.78</c:v>
                </c:pt>
                <c:pt idx="34765">
                  <c:v>0.9</c:v>
                </c:pt>
                <c:pt idx="34766">
                  <c:v>0.1</c:v>
                </c:pt>
                <c:pt idx="34767">
                  <c:v>-0.5</c:v>
                </c:pt>
                <c:pt idx="34768">
                  <c:v>-1.02</c:v>
                </c:pt>
                <c:pt idx="34769">
                  <c:v>-1.42</c:v>
                </c:pt>
                <c:pt idx="34770">
                  <c:v>-1.7</c:v>
                </c:pt>
                <c:pt idx="34771">
                  <c:v>-1.78</c:v>
                </c:pt>
                <c:pt idx="34772">
                  <c:v>-1.74</c:v>
                </c:pt>
                <c:pt idx="34773">
                  <c:v>-1.62</c:v>
                </c:pt>
                <c:pt idx="34774">
                  <c:v>-1.5</c:v>
                </c:pt>
                <c:pt idx="34775">
                  <c:v>-1.18</c:v>
                </c:pt>
                <c:pt idx="34776">
                  <c:v>-0.98</c:v>
                </c:pt>
                <c:pt idx="34777">
                  <c:v>-0.86</c:v>
                </c:pt>
                <c:pt idx="34778">
                  <c:v>-0.82</c:v>
                </c:pt>
                <c:pt idx="34779">
                  <c:v>-0.86</c:v>
                </c:pt>
                <c:pt idx="34780">
                  <c:v>-0.82</c:v>
                </c:pt>
                <c:pt idx="34781">
                  <c:v>-0.82</c:v>
                </c:pt>
                <c:pt idx="34782">
                  <c:v>-0.82</c:v>
                </c:pt>
                <c:pt idx="34783">
                  <c:v>-0.82</c:v>
                </c:pt>
                <c:pt idx="34784">
                  <c:v>-0.82</c:v>
                </c:pt>
                <c:pt idx="34785">
                  <c:v>-0.74</c:v>
                </c:pt>
                <c:pt idx="34786">
                  <c:v>-0.62</c:v>
                </c:pt>
                <c:pt idx="34787">
                  <c:v>-0.54</c:v>
                </c:pt>
                <c:pt idx="34788">
                  <c:v>-0.46</c:v>
                </c:pt>
                <c:pt idx="34789">
                  <c:v>-0.38</c:v>
                </c:pt>
                <c:pt idx="34790">
                  <c:v>-0.38</c:v>
                </c:pt>
                <c:pt idx="34791">
                  <c:v>-0.38</c:v>
                </c:pt>
                <c:pt idx="34792">
                  <c:v>-0.38</c:v>
                </c:pt>
                <c:pt idx="34793">
                  <c:v>-0.38</c:v>
                </c:pt>
                <c:pt idx="34794">
                  <c:v>-0.3</c:v>
                </c:pt>
                <c:pt idx="34795">
                  <c:v>-0.26</c:v>
                </c:pt>
                <c:pt idx="34796">
                  <c:v>-0.3</c:v>
                </c:pt>
                <c:pt idx="34797">
                  <c:v>-0.26</c:v>
                </c:pt>
                <c:pt idx="34798">
                  <c:v>-0.14000000000000001</c:v>
                </c:pt>
                <c:pt idx="34799">
                  <c:v>-0.06</c:v>
                </c:pt>
                <c:pt idx="34800">
                  <c:v>-0.02</c:v>
                </c:pt>
                <c:pt idx="34801">
                  <c:v>0.1</c:v>
                </c:pt>
                <c:pt idx="34802">
                  <c:v>0.14000000000000001</c:v>
                </c:pt>
                <c:pt idx="34803">
                  <c:v>0.18</c:v>
                </c:pt>
                <c:pt idx="34804">
                  <c:v>0.18</c:v>
                </c:pt>
                <c:pt idx="34805">
                  <c:v>0.1</c:v>
                </c:pt>
                <c:pt idx="34806">
                  <c:v>0.02</c:v>
                </c:pt>
                <c:pt idx="34807">
                  <c:v>-0.14000000000000001</c:v>
                </c:pt>
                <c:pt idx="34808">
                  <c:v>-0.38</c:v>
                </c:pt>
                <c:pt idx="34809">
                  <c:v>-0.57999999999999996</c:v>
                </c:pt>
                <c:pt idx="34810">
                  <c:v>-0.82</c:v>
                </c:pt>
                <c:pt idx="34811">
                  <c:v>-1.02</c:v>
                </c:pt>
                <c:pt idx="34812">
                  <c:v>-1.18</c:v>
                </c:pt>
                <c:pt idx="34813">
                  <c:v>-1.34</c:v>
                </c:pt>
                <c:pt idx="34814">
                  <c:v>-1.42</c:v>
                </c:pt>
                <c:pt idx="34815">
                  <c:v>-1.54</c:v>
                </c:pt>
                <c:pt idx="34816">
                  <c:v>-1.62</c:v>
                </c:pt>
                <c:pt idx="34817">
                  <c:v>-1.58</c:v>
                </c:pt>
                <c:pt idx="34818">
                  <c:v>-1.46</c:v>
                </c:pt>
                <c:pt idx="34819">
                  <c:v>-1.26</c:v>
                </c:pt>
                <c:pt idx="34820">
                  <c:v>-1.02</c:v>
                </c:pt>
                <c:pt idx="34821">
                  <c:v>-0.78</c:v>
                </c:pt>
                <c:pt idx="34822">
                  <c:v>-0.57999999999999996</c:v>
                </c:pt>
                <c:pt idx="34823">
                  <c:v>-0.38</c:v>
                </c:pt>
                <c:pt idx="34824">
                  <c:v>-0.3</c:v>
                </c:pt>
                <c:pt idx="34825">
                  <c:v>-0.14000000000000001</c:v>
                </c:pt>
                <c:pt idx="34826">
                  <c:v>-0.06</c:v>
                </c:pt>
                <c:pt idx="34827">
                  <c:v>-0.02</c:v>
                </c:pt>
                <c:pt idx="34828">
                  <c:v>-0.02</c:v>
                </c:pt>
                <c:pt idx="34829">
                  <c:v>-0.06</c:v>
                </c:pt>
                <c:pt idx="34830">
                  <c:v>-0.14000000000000001</c:v>
                </c:pt>
                <c:pt idx="34831">
                  <c:v>-0.14000000000000001</c:v>
                </c:pt>
                <c:pt idx="34832">
                  <c:v>-0.1</c:v>
                </c:pt>
                <c:pt idx="34833">
                  <c:v>0.06</c:v>
                </c:pt>
                <c:pt idx="34834">
                  <c:v>0.3</c:v>
                </c:pt>
                <c:pt idx="34835">
                  <c:v>0.82</c:v>
                </c:pt>
                <c:pt idx="34836">
                  <c:v>1.3</c:v>
                </c:pt>
                <c:pt idx="34837">
                  <c:v>1.86</c:v>
                </c:pt>
                <c:pt idx="34838">
                  <c:v>2.42</c:v>
                </c:pt>
                <c:pt idx="34839">
                  <c:v>2.94</c:v>
                </c:pt>
                <c:pt idx="34840">
                  <c:v>3.22</c:v>
                </c:pt>
                <c:pt idx="34841">
                  <c:v>3.58</c:v>
                </c:pt>
                <c:pt idx="34842">
                  <c:v>3.78</c:v>
                </c:pt>
                <c:pt idx="34843">
                  <c:v>3.98</c:v>
                </c:pt>
                <c:pt idx="34844">
                  <c:v>3.98</c:v>
                </c:pt>
                <c:pt idx="34845">
                  <c:v>3.86</c:v>
                </c:pt>
                <c:pt idx="34846">
                  <c:v>3.42</c:v>
                </c:pt>
                <c:pt idx="34847">
                  <c:v>2.74</c:v>
                </c:pt>
                <c:pt idx="34848">
                  <c:v>2.02</c:v>
                </c:pt>
                <c:pt idx="34849">
                  <c:v>1.34</c:v>
                </c:pt>
                <c:pt idx="34850">
                  <c:v>0.57999999999999996</c:v>
                </c:pt>
                <c:pt idx="34851">
                  <c:v>-0.06</c:v>
                </c:pt>
                <c:pt idx="34852">
                  <c:v>-0.57999999999999996</c:v>
                </c:pt>
                <c:pt idx="34853">
                  <c:v>-0.9</c:v>
                </c:pt>
                <c:pt idx="34854">
                  <c:v>-1.22</c:v>
                </c:pt>
                <c:pt idx="34855">
                  <c:v>-1.58</c:v>
                </c:pt>
                <c:pt idx="34856">
                  <c:v>-1.86</c:v>
                </c:pt>
                <c:pt idx="34857">
                  <c:v>-1.9</c:v>
                </c:pt>
                <c:pt idx="34858">
                  <c:v>-1.9</c:v>
                </c:pt>
                <c:pt idx="34859">
                  <c:v>-1.78</c:v>
                </c:pt>
                <c:pt idx="34860">
                  <c:v>-1.7</c:v>
                </c:pt>
                <c:pt idx="34861">
                  <c:v>-1.58</c:v>
                </c:pt>
                <c:pt idx="34862">
                  <c:v>-1.5</c:v>
                </c:pt>
                <c:pt idx="34863">
                  <c:v>-1.34</c:v>
                </c:pt>
                <c:pt idx="34864">
                  <c:v>-1.26</c:v>
                </c:pt>
                <c:pt idx="34865">
                  <c:v>-1.18</c:v>
                </c:pt>
                <c:pt idx="34866">
                  <c:v>-1.02</c:v>
                </c:pt>
                <c:pt idx="34867">
                  <c:v>-0.86</c:v>
                </c:pt>
                <c:pt idx="34868">
                  <c:v>-0.7</c:v>
                </c:pt>
                <c:pt idx="34869">
                  <c:v>-0.57999999999999996</c:v>
                </c:pt>
                <c:pt idx="34870">
                  <c:v>-0.42</c:v>
                </c:pt>
                <c:pt idx="34871">
                  <c:v>-0.26</c:v>
                </c:pt>
                <c:pt idx="34872">
                  <c:v>-0.14000000000000001</c:v>
                </c:pt>
                <c:pt idx="34873">
                  <c:v>-0.14000000000000001</c:v>
                </c:pt>
                <c:pt idx="34874">
                  <c:v>-0.06</c:v>
                </c:pt>
                <c:pt idx="34875">
                  <c:v>-0.02</c:v>
                </c:pt>
                <c:pt idx="34876">
                  <c:v>-0.06</c:v>
                </c:pt>
                <c:pt idx="34877">
                  <c:v>-0.02</c:v>
                </c:pt>
                <c:pt idx="34878">
                  <c:v>-0.02</c:v>
                </c:pt>
                <c:pt idx="34879">
                  <c:v>0.06</c:v>
                </c:pt>
                <c:pt idx="34880">
                  <c:v>0.02</c:v>
                </c:pt>
                <c:pt idx="34881">
                  <c:v>0.1</c:v>
                </c:pt>
                <c:pt idx="34882">
                  <c:v>0.18</c:v>
                </c:pt>
                <c:pt idx="34883">
                  <c:v>0.26</c:v>
                </c:pt>
                <c:pt idx="34884">
                  <c:v>0.34</c:v>
                </c:pt>
                <c:pt idx="34885">
                  <c:v>0.5</c:v>
                </c:pt>
                <c:pt idx="34886">
                  <c:v>0.57999999999999996</c:v>
                </c:pt>
                <c:pt idx="34887">
                  <c:v>0.7</c:v>
                </c:pt>
                <c:pt idx="34888">
                  <c:v>0.66</c:v>
                </c:pt>
                <c:pt idx="34889">
                  <c:v>0.66</c:v>
                </c:pt>
                <c:pt idx="34890">
                  <c:v>0.46</c:v>
                </c:pt>
                <c:pt idx="34891">
                  <c:v>0.22</c:v>
                </c:pt>
                <c:pt idx="34892">
                  <c:v>-0.06</c:v>
                </c:pt>
                <c:pt idx="34893">
                  <c:v>-0.3</c:v>
                </c:pt>
                <c:pt idx="34894">
                  <c:v>-0.57999999999999996</c:v>
                </c:pt>
                <c:pt idx="34895">
                  <c:v>-0.78</c:v>
                </c:pt>
                <c:pt idx="34896">
                  <c:v>-0.94</c:v>
                </c:pt>
                <c:pt idx="34897">
                  <c:v>-1.22</c:v>
                </c:pt>
                <c:pt idx="34898">
                  <c:v>-1.38</c:v>
                </c:pt>
                <c:pt idx="34899">
                  <c:v>-1.46</c:v>
                </c:pt>
                <c:pt idx="34900">
                  <c:v>-1.58</c:v>
                </c:pt>
                <c:pt idx="34901">
                  <c:v>-1.54</c:v>
                </c:pt>
                <c:pt idx="34902">
                  <c:v>-1.46</c:v>
                </c:pt>
                <c:pt idx="34903">
                  <c:v>-1.3</c:v>
                </c:pt>
                <c:pt idx="34904">
                  <c:v>-1.18</c:v>
                </c:pt>
                <c:pt idx="34905">
                  <c:v>-1.02</c:v>
                </c:pt>
                <c:pt idx="34906">
                  <c:v>-0.9</c:v>
                </c:pt>
                <c:pt idx="34907">
                  <c:v>-0.7</c:v>
                </c:pt>
                <c:pt idx="34908">
                  <c:v>-0.57999999999999996</c:v>
                </c:pt>
                <c:pt idx="34909">
                  <c:v>-0.46</c:v>
                </c:pt>
                <c:pt idx="34910">
                  <c:v>-0.3</c:v>
                </c:pt>
                <c:pt idx="34911">
                  <c:v>-0.22</c:v>
                </c:pt>
                <c:pt idx="34912">
                  <c:v>-0.14000000000000001</c:v>
                </c:pt>
                <c:pt idx="34913">
                  <c:v>-0.06</c:v>
                </c:pt>
                <c:pt idx="34914">
                  <c:v>-0.02</c:v>
                </c:pt>
                <c:pt idx="34915">
                  <c:v>0.02</c:v>
                </c:pt>
                <c:pt idx="34916">
                  <c:v>0.1</c:v>
                </c:pt>
                <c:pt idx="34917">
                  <c:v>0.18</c:v>
                </c:pt>
                <c:pt idx="34918">
                  <c:v>0.14000000000000001</c:v>
                </c:pt>
                <c:pt idx="34919">
                  <c:v>0.18</c:v>
                </c:pt>
                <c:pt idx="34920">
                  <c:v>0.22</c:v>
                </c:pt>
                <c:pt idx="34921">
                  <c:v>0.3</c:v>
                </c:pt>
                <c:pt idx="34922">
                  <c:v>0.3</c:v>
                </c:pt>
                <c:pt idx="34923">
                  <c:v>0.26</c:v>
                </c:pt>
                <c:pt idx="34924">
                  <c:v>0.3</c:v>
                </c:pt>
                <c:pt idx="34925">
                  <c:v>0.26</c:v>
                </c:pt>
                <c:pt idx="34926">
                  <c:v>0.26</c:v>
                </c:pt>
                <c:pt idx="34927">
                  <c:v>0.26</c:v>
                </c:pt>
                <c:pt idx="34928">
                  <c:v>0.22</c:v>
                </c:pt>
                <c:pt idx="34929">
                  <c:v>0.26</c:v>
                </c:pt>
                <c:pt idx="34930">
                  <c:v>0.3</c:v>
                </c:pt>
                <c:pt idx="34931">
                  <c:v>0.42</c:v>
                </c:pt>
                <c:pt idx="34932">
                  <c:v>0.46</c:v>
                </c:pt>
                <c:pt idx="34933">
                  <c:v>0.46</c:v>
                </c:pt>
                <c:pt idx="34934">
                  <c:v>0.5</c:v>
                </c:pt>
                <c:pt idx="34935">
                  <c:v>0.5</c:v>
                </c:pt>
                <c:pt idx="34936">
                  <c:v>0.5</c:v>
                </c:pt>
                <c:pt idx="34937">
                  <c:v>0.54</c:v>
                </c:pt>
                <c:pt idx="34938">
                  <c:v>0.78</c:v>
                </c:pt>
                <c:pt idx="34939">
                  <c:v>1.18</c:v>
                </c:pt>
                <c:pt idx="34940">
                  <c:v>1.62</c:v>
                </c:pt>
                <c:pt idx="34941">
                  <c:v>2.02</c:v>
                </c:pt>
                <c:pt idx="34942">
                  <c:v>2.2599999999999998</c:v>
                </c:pt>
                <c:pt idx="34943">
                  <c:v>2.54</c:v>
                </c:pt>
                <c:pt idx="34944">
                  <c:v>2.74</c:v>
                </c:pt>
                <c:pt idx="34945">
                  <c:v>3.02</c:v>
                </c:pt>
                <c:pt idx="34946">
                  <c:v>3.3</c:v>
                </c:pt>
                <c:pt idx="34947">
                  <c:v>3.58</c:v>
                </c:pt>
                <c:pt idx="34948">
                  <c:v>3.58</c:v>
                </c:pt>
                <c:pt idx="34949">
                  <c:v>3.26</c:v>
                </c:pt>
                <c:pt idx="34950">
                  <c:v>2.62</c:v>
                </c:pt>
                <c:pt idx="34951">
                  <c:v>1.86</c:v>
                </c:pt>
                <c:pt idx="34952">
                  <c:v>1.1000000000000001</c:v>
                </c:pt>
                <c:pt idx="34953">
                  <c:v>0.42</c:v>
                </c:pt>
                <c:pt idx="34954">
                  <c:v>-0.1</c:v>
                </c:pt>
                <c:pt idx="34955">
                  <c:v>-0.5</c:v>
                </c:pt>
                <c:pt idx="34956">
                  <c:v>-1.06</c:v>
                </c:pt>
                <c:pt idx="34957">
                  <c:v>-1.42</c:v>
                </c:pt>
                <c:pt idx="34958">
                  <c:v>-1.7</c:v>
                </c:pt>
                <c:pt idx="34959">
                  <c:v>-1.74</c:v>
                </c:pt>
                <c:pt idx="34960">
                  <c:v>-1.62</c:v>
                </c:pt>
                <c:pt idx="34961">
                  <c:v>-1.5</c:v>
                </c:pt>
                <c:pt idx="34962">
                  <c:v>-1.34</c:v>
                </c:pt>
                <c:pt idx="34963">
                  <c:v>-1.1000000000000001</c:v>
                </c:pt>
                <c:pt idx="34964">
                  <c:v>-0.94</c:v>
                </c:pt>
                <c:pt idx="34965">
                  <c:v>-0.82</c:v>
                </c:pt>
                <c:pt idx="34966">
                  <c:v>-0.74</c:v>
                </c:pt>
                <c:pt idx="34967">
                  <c:v>-0.7</c:v>
                </c:pt>
                <c:pt idx="34968">
                  <c:v>-0.66</c:v>
                </c:pt>
                <c:pt idx="34969">
                  <c:v>-0.66</c:v>
                </c:pt>
                <c:pt idx="34970">
                  <c:v>-0.74</c:v>
                </c:pt>
                <c:pt idx="34971">
                  <c:v>-0.74</c:v>
                </c:pt>
                <c:pt idx="34972">
                  <c:v>-0.66</c:v>
                </c:pt>
                <c:pt idx="34973">
                  <c:v>-0.66</c:v>
                </c:pt>
                <c:pt idx="34974">
                  <c:v>-0.62</c:v>
                </c:pt>
                <c:pt idx="34975">
                  <c:v>-0.5</c:v>
                </c:pt>
                <c:pt idx="34976">
                  <c:v>-0.5</c:v>
                </c:pt>
                <c:pt idx="34977">
                  <c:v>-0.42</c:v>
                </c:pt>
                <c:pt idx="34978">
                  <c:v>-0.38</c:v>
                </c:pt>
                <c:pt idx="34979">
                  <c:v>-0.34</c:v>
                </c:pt>
                <c:pt idx="34980">
                  <c:v>-0.38</c:v>
                </c:pt>
                <c:pt idx="34981">
                  <c:v>-0.34</c:v>
                </c:pt>
                <c:pt idx="34982">
                  <c:v>-0.3</c:v>
                </c:pt>
                <c:pt idx="34983">
                  <c:v>-0.18</c:v>
                </c:pt>
                <c:pt idx="34984">
                  <c:v>-0.22</c:v>
                </c:pt>
                <c:pt idx="34985">
                  <c:v>-0.18</c:v>
                </c:pt>
                <c:pt idx="34986">
                  <c:v>-0.18</c:v>
                </c:pt>
                <c:pt idx="34987">
                  <c:v>-0.14000000000000001</c:v>
                </c:pt>
                <c:pt idx="34988">
                  <c:v>-0.1</c:v>
                </c:pt>
                <c:pt idx="34989">
                  <c:v>0.06</c:v>
                </c:pt>
                <c:pt idx="34990">
                  <c:v>0.18</c:v>
                </c:pt>
                <c:pt idx="34991">
                  <c:v>0.22</c:v>
                </c:pt>
                <c:pt idx="34992">
                  <c:v>0.18</c:v>
                </c:pt>
                <c:pt idx="34993">
                  <c:v>0.06</c:v>
                </c:pt>
                <c:pt idx="34994">
                  <c:v>-0.14000000000000001</c:v>
                </c:pt>
                <c:pt idx="34995">
                  <c:v>-0.42</c:v>
                </c:pt>
                <c:pt idx="34996">
                  <c:v>-0.62</c:v>
                </c:pt>
                <c:pt idx="34997">
                  <c:v>-0.78</c:v>
                </c:pt>
                <c:pt idx="34998">
                  <c:v>-0.9</c:v>
                </c:pt>
                <c:pt idx="34999">
                  <c:v>-1.06</c:v>
                </c:pt>
                <c:pt idx="35000">
                  <c:v>-1.22</c:v>
                </c:pt>
                <c:pt idx="35001">
                  <c:v>-1.42</c:v>
                </c:pt>
                <c:pt idx="35002">
                  <c:v>-1.62</c:v>
                </c:pt>
                <c:pt idx="35003">
                  <c:v>-1.58</c:v>
                </c:pt>
                <c:pt idx="35004">
                  <c:v>-1.54</c:v>
                </c:pt>
                <c:pt idx="35005">
                  <c:v>-1.46</c:v>
                </c:pt>
                <c:pt idx="35006">
                  <c:v>-1.26</c:v>
                </c:pt>
                <c:pt idx="35007">
                  <c:v>-1.06</c:v>
                </c:pt>
                <c:pt idx="35008">
                  <c:v>-0.82</c:v>
                </c:pt>
                <c:pt idx="35009">
                  <c:v>-0.7</c:v>
                </c:pt>
                <c:pt idx="35010">
                  <c:v>-0.5</c:v>
                </c:pt>
                <c:pt idx="35011">
                  <c:v>-0.22</c:v>
                </c:pt>
                <c:pt idx="35012">
                  <c:v>-0.1</c:v>
                </c:pt>
                <c:pt idx="35013">
                  <c:v>0.02</c:v>
                </c:pt>
                <c:pt idx="35014">
                  <c:v>0.06</c:v>
                </c:pt>
                <c:pt idx="35015">
                  <c:v>0.1</c:v>
                </c:pt>
                <c:pt idx="35016">
                  <c:v>0.06</c:v>
                </c:pt>
                <c:pt idx="35017">
                  <c:v>0.06</c:v>
                </c:pt>
                <c:pt idx="35018">
                  <c:v>0.06</c:v>
                </c:pt>
                <c:pt idx="35019">
                  <c:v>0.06</c:v>
                </c:pt>
                <c:pt idx="35020">
                  <c:v>0.02</c:v>
                </c:pt>
                <c:pt idx="35021">
                  <c:v>0.06</c:v>
                </c:pt>
                <c:pt idx="35022">
                  <c:v>0.06</c:v>
                </c:pt>
                <c:pt idx="35023">
                  <c:v>0.1</c:v>
                </c:pt>
                <c:pt idx="35024">
                  <c:v>0.18</c:v>
                </c:pt>
                <c:pt idx="35025">
                  <c:v>0.18</c:v>
                </c:pt>
                <c:pt idx="35026">
                  <c:v>0.26</c:v>
                </c:pt>
                <c:pt idx="35027">
                  <c:v>0.34</c:v>
                </c:pt>
                <c:pt idx="35028">
                  <c:v>0.34</c:v>
                </c:pt>
                <c:pt idx="35029">
                  <c:v>0.5</c:v>
                </c:pt>
                <c:pt idx="35030">
                  <c:v>0.82</c:v>
                </c:pt>
                <c:pt idx="35031">
                  <c:v>1.26</c:v>
                </c:pt>
                <c:pt idx="35032">
                  <c:v>1.82</c:v>
                </c:pt>
                <c:pt idx="35033">
                  <c:v>2.38</c:v>
                </c:pt>
                <c:pt idx="35034">
                  <c:v>2.82</c:v>
                </c:pt>
                <c:pt idx="35035">
                  <c:v>3.22</c:v>
                </c:pt>
                <c:pt idx="35036">
                  <c:v>3.62</c:v>
                </c:pt>
                <c:pt idx="35037">
                  <c:v>3.94</c:v>
                </c:pt>
                <c:pt idx="35038">
                  <c:v>4.18</c:v>
                </c:pt>
                <c:pt idx="35039">
                  <c:v>4.22</c:v>
                </c:pt>
                <c:pt idx="35040">
                  <c:v>3.86</c:v>
                </c:pt>
                <c:pt idx="35041">
                  <c:v>3.42</c:v>
                </c:pt>
                <c:pt idx="35042">
                  <c:v>2.9</c:v>
                </c:pt>
                <c:pt idx="35043">
                  <c:v>2.38</c:v>
                </c:pt>
                <c:pt idx="35044">
                  <c:v>1.7</c:v>
                </c:pt>
                <c:pt idx="35045">
                  <c:v>0.82</c:v>
                </c:pt>
                <c:pt idx="35046">
                  <c:v>-0.02</c:v>
                </c:pt>
                <c:pt idx="35047">
                  <c:v>-0.86</c:v>
                </c:pt>
                <c:pt idx="35048">
                  <c:v>-1.38</c:v>
                </c:pt>
                <c:pt idx="35049">
                  <c:v>-1.74</c:v>
                </c:pt>
                <c:pt idx="35050">
                  <c:v>-1.86</c:v>
                </c:pt>
                <c:pt idx="35051">
                  <c:v>-1.82</c:v>
                </c:pt>
                <c:pt idx="35052">
                  <c:v>-1.74</c:v>
                </c:pt>
                <c:pt idx="35053">
                  <c:v>-1.86</c:v>
                </c:pt>
                <c:pt idx="35054">
                  <c:v>-1.86</c:v>
                </c:pt>
                <c:pt idx="35055">
                  <c:v>-1.7</c:v>
                </c:pt>
                <c:pt idx="35056">
                  <c:v>-1.46</c:v>
                </c:pt>
                <c:pt idx="35057">
                  <c:v>-1.06</c:v>
                </c:pt>
                <c:pt idx="35058">
                  <c:v>-0.78</c:v>
                </c:pt>
                <c:pt idx="35059">
                  <c:v>-0.66</c:v>
                </c:pt>
                <c:pt idx="35060">
                  <c:v>-0.62</c:v>
                </c:pt>
                <c:pt idx="35061">
                  <c:v>-0.54</c:v>
                </c:pt>
                <c:pt idx="35062">
                  <c:v>-0.5</c:v>
                </c:pt>
                <c:pt idx="35063">
                  <c:v>-0.46</c:v>
                </c:pt>
                <c:pt idx="35064">
                  <c:v>-0.5</c:v>
                </c:pt>
                <c:pt idx="35065">
                  <c:v>-0.5</c:v>
                </c:pt>
                <c:pt idx="35066">
                  <c:v>-0.54</c:v>
                </c:pt>
                <c:pt idx="35067">
                  <c:v>-0.57999999999999996</c:v>
                </c:pt>
                <c:pt idx="35068">
                  <c:v>-0.57999999999999996</c:v>
                </c:pt>
                <c:pt idx="35069">
                  <c:v>-0.5</c:v>
                </c:pt>
                <c:pt idx="35070">
                  <c:v>-0.46</c:v>
                </c:pt>
                <c:pt idx="35071">
                  <c:v>-0.42</c:v>
                </c:pt>
                <c:pt idx="35072">
                  <c:v>-0.38</c:v>
                </c:pt>
                <c:pt idx="35073">
                  <c:v>-0.26</c:v>
                </c:pt>
                <c:pt idx="35074">
                  <c:v>-0.22</c:v>
                </c:pt>
                <c:pt idx="35075">
                  <c:v>-0.06</c:v>
                </c:pt>
                <c:pt idx="35076">
                  <c:v>0.02</c:v>
                </c:pt>
                <c:pt idx="35077">
                  <c:v>0.14000000000000001</c:v>
                </c:pt>
                <c:pt idx="35078">
                  <c:v>0.1</c:v>
                </c:pt>
                <c:pt idx="35079">
                  <c:v>0.14000000000000001</c:v>
                </c:pt>
                <c:pt idx="35080">
                  <c:v>0.3</c:v>
                </c:pt>
                <c:pt idx="35081">
                  <c:v>0.42</c:v>
                </c:pt>
                <c:pt idx="35082">
                  <c:v>0.34</c:v>
                </c:pt>
                <c:pt idx="35083">
                  <c:v>0.5</c:v>
                </c:pt>
                <c:pt idx="35084">
                  <c:v>0.3</c:v>
                </c:pt>
                <c:pt idx="35085">
                  <c:v>0.26</c:v>
                </c:pt>
                <c:pt idx="35086">
                  <c:v>0.14000000000000001</c:v>
                </c:pt>
                <c:pt idx="35087">
                  <c:v>-0.02</c:v>
                </c:pt>
                <c:pt idx="35088">
                  <c:v>-0.3</c:v>
                </c:pt>
                <c:pt idx="35089">
                  <c:v>-0.66</c:v>
                </c:pt>
                <c:pt idx="35090">
                  <c:v>-0.94</c:v>
                </c:pt>
                <c:pt idx="35091">
                  <c:v>-1.26</c:v>
                </c:pt>
                <c:pt idx="35092">
                  <c:v>-1.46</c:v>
                </c:pt>
                <c:pt idx="35093">
                  <c:v>-1.66</c:v>
                </c:pt>
                <c:pt idx="35094">
                  <c:v>-1.7</c:v>
                </c:pt>
                <c:pt idx="35095">
                  <c:v>-1.74</c:v>
                </c:pt>
                <c:pt idx="35096">
                  <c:v>-1.7</c:v>
                </c:pt>
                <c:pt idx="35097">
                  <c:v>-1.62</c:v>
                </c:pt>
                <c:pt idx="35098">
                  <c:v>-1.54</c:v>
                </c:pt>
                <c:pt idx="35099">
                  <c:v>-1.34</c:v>
                </c:pt>
                <c:pt idx="35100">
                  <c:v>-1.1000000000000001</c:v>
                </c:pt>
                <c:pt idx="35101">
                  <c:v>-0.82</c:v>
                </c:pt>
                <c:pt idx="35102">
                  <c:v>-0.54</c:v>
                </c:pt>
                <c:pt idx="35103">
                  <c:v>-0.3</c:v>
                </c:pt>
                <c:pt idx="35104">
                  <c:v>-0.18</c:v>
                </c:pt>
                <c:pt idx="35105">
                  <c:v>-0.18</c:v>
                </c:pt>
                <c:pt idx="35106">
                  <c:v>-0.14000000000000001</c:v>
                </c:pt>
                <c:pt idx="35107">
                  <c:v>-0.06</c:v>
                </c:pt>
                <c:pt idx="35108">
                  <c:v>0.06</c:v>
                </c:pt>
                <c:pt idx="35109">
                  <c:v>0.06</c:v>
                </c:pt>
                <c:pt idx="35110">
                  <c:v>0.02</c:v>
                </c:pt>
                <c:pt idx="35111">
                  <c:v>-0.02</c:v>
                </c:pt>
                <c:pt idx="35112">
                  <c:v>-0.06</c:v>
                </c:pt>
                <c:pt idx="35113">
                  <c:v>-0.06</c:v>
                </c:pt>
                <c:pt idx="35114">
                  <c:v>0.02</c:v>
                </c:pt>
                <c:pt idx="35115">
                  <c:v>0.06</c:v>
                </c:pt>
                <c:pt idx="35116">
                  <c:v>0.06</c:v>
                </c:pt>
                <c:pt idx="35117">
                  <c:v>0.06</c:v>
                </c:pt>
                <c:pt idx="35118">
                  <c:v>0.1</c:v>
                </c:pt>
                <c:pt idx="35119">
                  <c:v>0.26</c:v>
                </c:pt>
                <c:pt idx="35120">
                  <c:v>0.38</c:v>
                </c:pt>
                <c:pt idx="35121">
                  <c:v>0.66</c:v>
                </c:pt>
                <c:pt idx="35122">
                  <c:v>0.94</c:v>
                </c:pt>
                <c:pt idx="35123">
                  <c:v>1.3</c:v>
                </c:pt>
                <c:pt idx="35124">
                  <c:v>1.82</c:v>
                </c:pt>
                <c:pt idx="35125">
                  <c:v>2.38</c:v>
                </c:pt>
                <c:pt idx="35126">
                  <c:v>2.82</c:v>
                </c:pt>
                <c:pt idx="35127">
                  <c:v>3.26</c:v>
                </c:pt>
                <c:pt idx="35128">
                  <c:v>3.58</c:v>
                </c:pt>
                <c:pt idx="35129">
                  <c:v>3.82</c:v>
                </c:pt>
                <c:pt idx="35130">
                  <c:v>3.86</c:v>
                </c:pt>
                <c:pt idx="35131">
                  <c:v>3.78</c:v>
                </c:pt>
                <c:pt idx="35132">
                  <c:v>3.66</c:v>
                </c:pt>
                <c:pt idx="35133">
                  <c:v>3.3</c:v>
                </c:pt>
                <c:pt idx="35134">
                  <c:v>2.7</c:v>
                </c:pt>
                <c:pt idx="35135">
                  <c:v>1.86</c:v>
                </c:pt>
                <c:pt idx="35136">
                  <c:v>0.94</c:v>
                </c:pt>
                <c:pt idx="35137">
                  <c:v>0.14000000000000001</c:v>
                </c:pt>
                <c:pt idx="35138">
                  <c:v>-0.57999999999999996</c:v>
                </c:pt>
                <c:pt idx="35139">
                  <c:v>-1.06</c:v>
                </c:pt>
                <c:pt idx="35140">
                  <c:v>-1.38</c:v>
                </c:pt>
                <c:pt idx="35141">
                  <c:v>-1.62</c:v>
                </c:pt>
                <c:pt idx="35142">
                  <c:v>-1.86</c:v>
                </c:pt>
                <c:pt idx="35143">
                  <c:v>-1.98</c:v>
                </c:pt>
                <c:pt idx="35144">
                  <c:v>-1.98</c:v>
                </c:pt>
                <c:pt idx="35145">
                  <c:v>-1.74</c:v>
                </c:pt>
                <c:pt idx="35146">
                  <c:v>-1.42</c:v>
                </c:pt>
                <c:pt idx="35147">
                  <c:v>-1.1399999999999999</c:v>
                </c:pt>
                <c:pt idx="35148">
                  <c:v>-0.98</c:v>
                </c:pt>
                <c:pt idx="35149">
                  <c:v>-0.86</c:v>
                </c:pt>
                <c:pt idx="35150">
                  <c:v>-0.7</c:v>
                </c:pt>
                <c:pt idx="35151">
                  <c:v>-0.7</c:v>
                </c:pt>
                <c:pt idx="35152">
                  <c:v>-0.62</c:v>
                </c:pt>
                <c:pt idx="35153">
                  <c:v>-0.54</c:v>
                </c:pt>
                <c:pt idx="35154">
                  <c:v>-0.54</c:v>
                </c:pt>
                <c:pt idx="35155">
                  <c:v>-0.54</c:v>
                </c:pt>
                <c:pt idx="35156">
                  <c:v>-0.54</c:v>
                </c:pt>
                <c:pt idx="35157">
                  <c:v>-0.54</c:v>
                </c:pt>
                <c:pt idx="35158">
                  <c:v>-0.42</c:v>
                </c:pt>
                <c:pt idx="35159">
                  <c:v>-0.42</c:v>
                </c:pt>
                <c:pt idx="35160">
                  <c:v>-0.34</c:v>
                </c:pt>
                <c:pt idx="35161">
                  <c:v>-0.26</c:v>
                </c:pt>
                <c:pt idx="35162">
                  <c:v>-0.26</c:v>
                </c:pt>
                <c:pt idx="35163">
                  <c:v>-0.26</c:v>
                </c:pt>
                <c:pt idx="35164">
                  <c:v>-0.22</c:v>
                </c:pt>
                <c:pt idx="35165">
                  <c:v>-0.14000000000000001</c:v>
                </c:pt>
                <c:pt idx="35166">
                  <c:v>-0.06</c:v>
                </c:pt>
                <c:pt idx="35167">
                  <c:v>0.06</c:v>
                </c:pt>
                <c:pt idx="35168">
                  <c:v>0.1</c:v>
                </c:pt>
                <c:pt idx="35169">
                  <c:v>0.1</c:v>
                </c:pt>
                <c:pt idx="35170">
                  <c:v>0.22</c:v>
                </c:pt>
                <c:pt idx="35171">
                  <c:v>0.38</c:v>
                </c:pt>
                <c:pt idx="35172">
                  <c:v>0.42</c:v>
                </c:pt>
                <c:pt idx="35173">
                  <c:v>0.46</c:v>
                </c:pt>
                <c:pt idx="35174">
                  <c:v>0.5</c:v>
                </c:pt>
                <c:pt idx="35175">
                  <c:v>0.46</c:v>
                </c:pt>
                <c:pt idx="35176">
                  <c:v>0.38</c:v>
                </c:pt>
                <c:pt idx="35177">
                  <c:v>0.3</c:v>
                </c:pt>
                <c:pt idx="35178">
                  <c:v>0.1</c:v>
                </c:pt>
                <c:pt idx="35179">
                  <c:v>-0.14000000000000001</c:v>
                </c:pt>
                <c:pt idx="35180">
                  <c:v>-0.54</c:v>
                </c:pt>
                <c:pt idx="35181">
                  <c:v>-0.78</c:v>
                </c:pt>
                <c:pt idx="35182">
                  <c:v>-0.98</c:v>
                </c:pt>
                <c:pt idx="35183">
                  <c:v>-1.26</c:v>
                </c:pt>
                <c:pt idx="35184">
                  <c:v>-1.42</c:v>
                </c:pt>
                <c:pt idx="35185">
                  <c:v>-1.58</c:v>
                </c:pt>
                <c:pt idx="35186">
                  <c:v>-1.7</c:v>
                </c:pt>
                <c:pt idx="35187">
                  <c:v>-1.74</c:v>
                </c:pt>
                <c:pt idx="35188">
                  <c:v>-1.74</c:v>
                </c:pt>
                <c:pt idx="35189">
                  <c:v>-1.62</c:v>
                </c:pt>
                <c:pt idx="35190">
                  <c:v>-1.38</c:v>
                </c:pt>
                <c:pt idx="35191">
                  <c:v>-1.1399999999999999</c:v>
                </c:pt>
                <c:pt idx="35192">
                  <c:v>-0.9</c:v>
                </c:pt>
                <c:pt idx="35193">
                  <c:v>-0.62</c:v>
                </c:pt>
                <c:pt idx="35194">
                  <c:v>-0.5</c:v>
                </c:pt>
                <c:pt idx="35195">
                  <c:v>-0.34</c:v>
                </c:pt>
                <c:pt idx="35196">
                  <c:v>-0.22</c:v>
                </c:pt>
                <c:pt idx="35197">
                  <c:v>-0.06</c:v>
                </c:pt>
                <c:pt idx="35198">
                  <c:v>0.02</c:v>
                </c:pt>
                <c:pt idx="35199">
                  <c:v>0.02</c:v>
                </c:pt>
                <c:pt idx="35200">
                  <c:v>-0.02</c:v>
                </c:pt>
                <c:pt idx="35201">
                  <c:v>0.02</c:v>
                </c:pt>
                <c:pt idx="35202">
                  <c:v>-0.02</c:v>
                </c:pt>
                <c:pt idx="35203">
                  <c:v>-0.02</c:v>
                </c:pt>
                <c:pt idx="35204">
                  <c:v>0.06</c:v>
                </c:pt>
                <c:pt idx="35205">
                  <c:v>0.06</c:v>
                </c:pt>
                <c:pt idx="35206">
                  <c:v>0.1</c:v>
                </c:pt>
                <c:pt idx="35207">
                  <c:v>0.14000000000000001</c:v>
                </c:pt>
                <c:pt idx="35208">
                  <c:v>0.18</c:v>
                </c:pt>
                <c:pt idx="35209">
                  <c:v>0.22</c:v>
                </c:pt>
                <c:pt idx="35210">
                  <c:v>0.3</c:v>
                </c:pt>
                <c:pt idx="35211">
                  <c:v>0.26</c:v>
                </c:pt>
                <c:pt idx="35212">
                  <c:v>0.3</c:v>
                </c:pt>
                <c:pt idx="35213">
                  <c:v>0.3</c:v>
                </c:pt>
                <c:pt idx="35214">
                  <c:v>0.26</c:v>
                </c:pt>
                <c:pt idx="35215">
                  <c:v>0.3</c:v>
                </c:pt>
                <c:pt idx="35216">
                  <c:v>0.42</c:v>
                </c:pt>
                <c:pt idx="35217">
                  <c:v>0.42</c:v>
                </c:pt>
                <c:pt idx="35218">
                  <c:v>0.46</c:v>
                </c:pt>
                <c:pt idx="35219">
                  <c:v>0.57999999999999996</c:v>
                </c:pt>
                <c:pt idx="35220">
                  <c:v>0.78</c:v>
                </c:pt>
                <c:pt idx="35221">
                  <c:v>1.1399999999999999</c:v>
                </c:pt>
                <c:pt idx="35222">
                  <c:v>1.38</c:v>
                </c:pt>
                <c:pt idx="35223">
                  <c:v>1.7</c:v>
                </c:pt>
                <c:pt idx="35224">
                  <c:v>1.9</c:v>
                </c:pt>
                <c:pt idx="35225">
                  <c:v>2.1</c:v>
                </c:pt>
                <c:pt idx="35226">
                  <c:v>2.34</c:v>
                </c:pt>
                <c:pt idx="35227">
                  <c:v>2.66</c:v>
                </c:pt>
                <c:pt idx="35228">
                  <c:v>2.94</c:v>
                </c:pt>
                <c:pt idx="35229">
                  <c:v>3.1</c:v>
                </c:pt>
                <c:pt idx="35230">
                  <c:v>3.18</c:v>
                </c:pt>
                <c:pt idx="35231">
                  <c:v>3.14</c:v>
                </c:pt>
                <c:pt idx="35232">
                  <c:v>2.94</c:v>
                </c:pt>
                <c:pt idx="35233">
                  <c:v>2.7</c:v>
                </c:pt>
                <c:pt idx="35234">
                  <c:v>2.34</c:v>
                </c:pt>
                <c:pt idx="35235">
                  <c:v>1.9</c:v>
                </c:pt>
                <c:pt idx="35236">
                  <c:v>1.26</c:v>
                </c:pt>
                <c:pt idx="35237">
                  <c:v>0.66</c:v>
                </c:pt>
                <c:pt idx="35238">
                  <c:v>0.02</c:v>
                </c:pt>
                <c:pt idx="35239">
                  <c:v>-0.46</c:v>
                </c:pt>
                <c:pt idx="35240">
                  <c:v>-0.82</c:v>
                </c:pt>
                <c:pt idx="35241">
                  <c:v>-1.1399999999999999</c:v>
                </c:pt>
                <c:pt idx="35242">
                  <c:v>-1.38</c:v>
                </c:pt>
                <c:pt idx="35243">
                  <c:v>-1.54</c:v>
                </c:pt>
                <c:pt idx="35244">
                  <c:v>-1.54</c:v>
                </c:pt>
                <c:pt idx="35245">
                  <c:v>-1.54</c:v>
                </c:pt>
                <c:pt idx="35246">
                  <c:v>-1.46</c:v>
                </c:pt>
                <c:pt idx="35247">
                  <c:v>-1.1399999999999999</c:v>
                </c:pt>
                <c:pt idx="35248">
                  <c:v>-1.02</c:v>
                </c:pt>
                <c:pt idx="35249">
                  <c:v>-0.9</c:v>
                </c:pt>
                <c:pt idx="35250">
                  <c:v>-0.78</c:v>
                </c:pt>
                <c:pt idx="35251">
                  <c:v>-0.78</c:v>
                </c:pt>
                <c:pt idx="35252">
                  <c:v>-0.78</c:v>
                </c:pt>
                <c:pt idx="35253">
                  <c:v>-0.7</c:v>
                </c:pt>
                <c:pt idx="35254">
                  <c:v>-0.7</c:v>
                </c:pt>
                <c:pt idx="35255">
                  <c:v>-0.74</c:v>
                </c:pt>
                <c:pt idx="35256">
                  <c:v>-0.78</c:v>
                </c:pt>
                <c:pt idx="35257">
                  <c:v>-0.7</c:v>
                </c:pt>
                <c:pt idx="35258">
                  <c:v>-0.62</c:v>
                </c:pt>
                <c:pt idx="35259">
                  <c:v>-0.54</c:v>
                </c:pt>
                <c:pt idx="35260">
                  <c:v>-0.46</c:v>
                </c:pt>
                <c:pt idx="35261">
                  <c:v>-0.38</c:v>
                </c:pt>
                <c:pt idx="35262">
                  <c:v>-0.34</c:v>
                </c:pt>
                <c:pt idx="35263">
                  <c:v>-0.3</c:v>
                </c:pt>
                <c:pt idx="35264">
                  <c:v>-0.3</c:v>
                </c:pt>
                <c:pt idx="35265">
                  <c:v>-0.26</c:v>
                </c:pt>
                <c:pt idx="35266">
                  <c:v>-0.22</c:v>
                </c:pt>
                <c:pt idx="35267">
                  <c:v>-0.14000000000000001</c:v>
                </c:pt>
                <c:pt idx="35268">
                  <c:v>-0.14000000000000001</c:v>
                </c:pt>
                <c:pt idx="35269">
                  <c:v>-0.14000000000000001</c:v>
                </c:pt>
                <c:pt idx="35270">
                  <c:v>-0.1</c:v>
                </c:pt>
                <c:pt idx="35271">
                  <c:v>-0.06</c:v>
                </c:pt>
                <c:pt idx="35272">
                  <c:v>0.06</c:v>
                </c:pt>
                <c:pt idx="35273">
                  <c:v>0.14000000000000001</c:v>
                </c:pt>
                <c:pt idx="35274">
                  <c:v>0.06</c:v>
                </c:pt>
                <c:pt idx="35275">
                  <c:v>0.06</c:v>
                </c:pt>
                <c:pt idx="35276">
                  <c:v>-0.02</c:v>
                </c:pt>
                <c:pt idx="35277">
                  <c:v>-0.14000000000000001</c:v>
                </c:pt>
                <c:pt idx="35278">
                  <c:v>-0.34</c:v>
                </c:pt>
                <c:pt idx="35279">
                  <c:v>-0.46</c:v>
                </c:pt>
                <c:pt idx="35280">
                  <c:v>-0.57999999999999996</c:v>
                </c:pt>
                <c:pt idx="35281">
                  <c:v>-0.78</c:v>
                </c:pt>
                <c:pt idx="35282">
                  <c:v>-0.98</c:v>
                </c:pt>
                <c:pt idx="35283">
                  <c:v>-1.1000000000000001</c:v>
                </c:pt>
                <c:pt idx="35284">
                  <c:v>-1.22</c:v>
                </c:pt>
                <c:pt idx="35285">
                  <c:v>-1.26</c:v>
                </c:pt>
                <c:pt idx="35286">
                  <c:v>-1.34</c:v>
                </c:pt>
                <c:pt idx="35287">
                  <c:v>-1.38</c:v>
                </c:pt>
                <c:pt idx="35288">
                  <c:v>-1.38</c:v>
                </c:pt>
                <c:pt idx="35289">
                  <c:v>-1.34</c:v>
                </c:pt>
                <c:pt idx="35290">
                  <c:v>-1.26</c:v>
                </c:pt>
                <c:pt idx="35291">
                  <c:v>-1.06</c:v>
                </c:pt>
                <c:pt idx="35292">
                  <c:v>-0.86</c:v>
                </c:pt>
                <c:pt idx="35293">
                  <c:v>-0.7</c:v>
                </c:pt>
                <c:pt idx="35294">
                  <c:v>-0.54</c:v>
                </c:pt>
                <c:pt idx="35295">
                  <c:v>-0.42</c:v>
                </c:pt>
                <c:pt idx="35296">
                  <c:v>-0.34</c:v>
                </c:pt>
                <c:pt idx="35297">
                  <c:v>-0.26</c:v>
                </c:pt>
                <c:pt idx="35298">
                  <c:v>-0.14000000000000001</c:v>
                </c:pt>
                <c:pt idx="35299">
                  <c:v>-0.06</c:v>
                </c:pt>
                <c:pt idx="35300">
                  <c:v>-0.06</c:v>
                </c:pt>
                <c:pt idx="35301">
                  <c:v>-0.1</c:v>
                </c:pt>
                <c:pt idx="35302">
                  <c:v>-0.1</c:v>
                </c:pt>
                <c:pt idx="35303">
                  <c:v>-0.1</c:v>
                </c:pt>
                <c:pt idx="35304">
                  <c:v>-0.06</c:v>
                </c:pt>
                <c:pt idx="35305">
                  <c:v>-0.06</c:v>
                </c:pt>
                <c:pt idx="35306">
                  <c:v>0.06</c:v>
                </c:pt>
                <c:pt idx="35307">
                  <c:v>0.14000000000000001</c:v>
                </c:pt>
                <c:pt idx="35308">
                  <c:v>0.26</c:v>
                </c:pt>
                <c:pt idx="35309">
                  <c:v>0.5</c:v>
                </c:pt>
                <c:pt idx="35310">
                  <c:v>0.86</c:v>
                </c:pt>
                <c:pt idx="35311">
                  <c:v>1.5</c:v>
                </c:pt>
                <c:pt idx="35312">
                  <c:v>2.14</c:v>
                </c:pt>
                <c:pt idx="35313">
                  <c:v>2.66</c:v>
                </c:pt>
                <c:pt idx="35314">
                  <c:v>2.94</c:v>
                </c:pt>
                <c:pt idx="35315">
                  <c:v>3.22</c:v>
                </c:pt>
                <c:pt idx="35316">
                  <c:v>3.42</c:v>
                </c:pt>
                <c:pt idx="35317">
                  <c:v>3.82</c:v>
                </c:pt>
                <c:pt idx="35318">
                  <c:v>4.1399999999999997</c:v>
                </c:pt>
                <c:pt idx="35319">
                  <c:v>4.38</c:v>
                </c:pt>
                <c:pt idx="35320">
                  <c:v>4.26</c:v>
                </c:pt>
                <c:pt idx="35321">
                  <c:v>3.78</c:v>
                </c:pt>
                <c:pt idx="35322">
                  <c:v>2.9</c:v>
                </c:pt>
                <c:pt idx="35323">
                  <c:v>1.82</c:v>
                </c:pt>
                <c:pt idx="35324">
                  <c:v>0.9</c:v>
                </c:pt>
                <c:pt idx="35325">
                  <c:v>0.34</c:v>
                </c:pt>
                <c:pt idx="35326">
                  <c:v>-0.14000000000000001</c:v>
                </c:pt>
                <c:pt idx="35327">
                  <c:v>-0.7</c:v>
                </c:pt>
                <c:pt idx="35328">
                  <c:v>-1.3</c:v>
                </c:pt>
                <c:pt idx="35329">
                  <c:v>-1.94</c:v>
                </c:pt>
                <c:pt idx="35330">
                  <c:v>-2.34</c:v>
                </c:pt>
                <c:pt idx="35331">
                  <c:v>-2.42</c:v>
                </c:pt>
                <c:pt idx="35332">
                  <c:v>-2.38</c:v>
                </c:pt>
                <c:pt idx="35333">
                  <c:v>-2.06</c:v>
                </c:pt>
                <c:pt idx="35334">
                  <c:v>-1.66</c:v>
                </c:pt>
                <c:pt idx="35335">
                  <c:v>-1.42</c:v>
                </c:pt>
                <c:pt idx="35336">
                  <c:v>-1.3</c:v>
                </c:pt>
                <c:pt idx="35337">
                  <c:v>-1.22</c:v>
                </c:pt>
                <c:pt idx="35338">
                  <c:v>-1.02</c:v>
                </c:pt>
                <c:pt idx="35339">
                  <c:v>-0.86</c:v>
                </c:pt>
                <c:pt idx="35340">
                  <c:v>-0.82</c:v>
                </c:pt>
                <c:pt idx="35341">
                  <c:v>-0.78</c:v>
                </c:pt>
                <c:pt idx="35342">
                  <c:v>-0.7</c:v>
                </c:pt>
                <c:pt idx="35343">
                  <c:v>-0.66</c:v>
                </c:pt>
                <c:pt idx="35344">
                  <c:v>-0.62</c:v>
                </c:pt>
                <c:pt idx="35345">
                  <c:v>-0.46</c:v>
                </c:pt>
                <c:pt idx="35346">
                  <c:v>-0.3</c:v>
                </c:pt>
                <c:pt idx="35347">
                  <c:v>-0.22</c:v>
                </c:pt>
                <c:pt idx="35348">
                  <c:v>-0.18</c:v>
                </c:pt>
                <c:pt idx="35349">
                  <c:v>-0.18</c:v>
                </c:pt>
                <c:pt idx="35350">
                  <c:v>-0.14000000000000001</c:v>
                </c:pt>
                <c:pt idx="35351">
                  <c:v>-0.06</c:v>
                </c:pt>
                <c:pt idx="35352">
                  <c:v>-0.1</c:v>
                </c:pt>
                <c:pt idx="35353">
                  <c:v>-0.02</c:v>
                </c:pt>
                <c:pt idx="35354">
                  <c:v>0.02</c:v>
                </c:pt>
                <c:pt idx="35355">
                  <c:v>0.1</c:v>
                </c:pt>
                <c:pt idx="35356">
                  <c:v>0.14000000000000001</c:v>
                </c:pt>
                <c:pt idx="35357">
                  <c:v>0.26</c:v>
                </c:pt>
                <c:pt idx="35358">
                  <c:v>0.26</c:v>
                </c:pt>
                <c:pt idx="35359">
                  <c:v>0.38</c:v>
                </c:pt>
                <c:pt idx="35360">
                  <c:v>0.5</c:v>
                </c:pt>
                <c:pt idx="35361">
                  <c:v>0.57999999999999996</c:v>
                </c:pt>
                <c:pt idx="35362">
                  <c:v>0.62</c:v>
                </c:pt>
                <c:pt idx="35363">
                  <c:v>0.66</c:v>
                </c:pt>
                <c:pt idx="35364">
                  <c:v>0.66</c:v>
                </c:pt>
                <c:pt idx="35365">
                  <c:v>0.46</c:v>
                </c:pt>
                <c:pt idx="35366">
                  <c:v>0.14000000000000001</c:v>
                </c:pt>
                <c:pt idx="35367">
                  <c:v>-0.22</c:v>
                </c:pt>
                <c:pt idx="35368">
                  <c:v>-0.5</c:v>
                </c:pt>
                <c:pt idx="35369">
                  <c:v>-0.66</c:v>
                </c:pt>
                <c:pt idx="35370">
                  <c:v>-0.82</c:v>
                </c:pt>
                <c:pt idx="35371">
                  <c:v>-1.02</c:v>
                </c:pt>
                <c:pt idx="35372">
                  <c:v>-1.34</c:v>
                </c:pt>
                <c:pt idx="35373">
                  <c:v>-1.58</c:v>
                </c:pt>
                <c:pt idx="35374">
                  <c:v>-1.82</c:v>
                </c:pt>
                <c:pt idx="35375">
                  <c:v>-1.86</c:v>
                </c:pt>
                <c:pt idx="35376">
                  <c:v>-1.78</c:v>
                </c:pt>
                <c:pt idx="35377">
                  <c:v>-1.58</c:v>
                </c:pt>
                <c:pt idx="35378">
                  <c:v>-1.34</c:v>
                </c:pt>
                <c:pt idx="35379">
                  <c:v>-1.1399999999999999</c:v>
                </c:pt>
                <c:pt idx="35380">
                  <c:v>-1.02</c:v>
                </c:pt>
                <c:pt idx="35381">
                  <c:v>-0.82</c:v>
                </c:pt>
                <c:pt idx="35382">
                  <c:v>-0.66</c:v>
                </c:pt>
                <c:pt idx="35383">
                  <c:v>-0.42</c:v>
                </c:pt>
                <c:pt idx="35384">
                  <c:v>-0.14000000000000001</c:v>
                </c:pt>
                <c:pt idx="35385">
                  <c:v>-0.06</c:v>
                </c:pt>
                <c:pt idx="35386">
                  <c:v>0.02</c:v>
                </c:pt>
                <c:pt idx="35387">
                  <c:v>0.02</c:v>
                </c:pt>
                <c:pt idx="35388">
                  <c:v>0.02</c:v>
                </c:pt>
                <c:pt idx="35389">
                  <c:v>0.06</c:v>
                </c:pt>
                <c:pt idx="35390">
                  <c:v>0.06</c:v>
                </c:pt>
                <c:pt idx="35391">
                  <c:v>0.1</c:v>
                </c:pt>
                <c:pt idx="35392">
                  <c:v>0.1</c:v>
                </c:pt>
                <c:pt idx="35393">
                  <c:v>0.06</c:v>
                </c:pt>
                <c:pt idx="35394">
                  <c:v>0.1</c:v>
                </c:pt>
                <c:pt idx="35395">
                  <c:v>0.18</c:v>
                </c:pt>
                <c:pt idx="35396">
                  <c:v>0.22</c:v>
                </c:pt>
                <c:pt idx="35397">
                  <c:v>0.38</c:v>
                </c:pt>
                <c:pt idx="35398">
                  <c:v>0.38</c:v>
                </c:pt>
                <c:pt idx="35399">
                  <c:v>0.38</c:v>
                </c:pt>
                <c:pt idx="35400">
                  <c:v>0.3</c:v>
                </c:pt>
                <c:pt idx="35401">
                  <c:v>0.3</c:v>
                </c:pt>
                <c:pt idx="35402">
                  <c:v>0.3</c:v>
                </c:pt>
                <c:pt idx="35403">
                  <c:v>0.3</c:v>
                </c:pt>
                <c:pt idx="35404">
                  <c:v>0.34</c:v>
                </c:pt>
                <c:pt idx="35405">
                  <c:v>0.34</c:v>
                </c:pt>
                <c:pt idx="35406">
                  <c:v>0.3</c:v>
                </c:pt>
                <c:pt idx="35407">
                  <c:v>0.3</c:v>
                </c:pt>
                <c:pt idx="35408">
                  <c:v>0.26</c:v>
                </c:pt>
                <c:pt idx="35409">
                  <c:v>0.26</c:v>
                </c:pt>
                <c:pt idx="35410">
                  <c:v>0.42</c:v>
                </c:pt>
                <c:pt idx="35411">
                  <c:v>0.7</c:v>
                </c:pt>
                <c:pt idx="35412">
                  <c:v>1.22</c:v>
                </c:pt>
                <c:pt idx="35413">
                  <c:v>1.78</c:v>
                </c:pt>
                <c:pt idx="35414">
                  <c:v>2.1</c:v>
                </c:pt>
                <c:pt idx="35415">
                  <c:v>2.42</c:v>
                </c:pt>
                <c:pt idx="35416">
                  <c:v>2.7</c:v>
                </c:pt>
                <c:pt idx="35417">
                  <c:v>2.98</c:v>
                </c:pt>
                <c:pt idx="35418">
                  <c:v>3.22</c:v>
                </c:pt>
                <c:pt idx="35419">
                  <c:v>3.38</c:v>
                </c:pt>
                <c:pt idx="35420">
                  <c:v>3.46</c:v>
                </c:pt>
                <c:pt idx="35421">
                  <c:v>3.46</c:v>
                </c:pt>
                <c:pt idx="35422">
                  <c:v>3.26</c:v>
                </c:pt>
                <c:pt idx="35423">
                  <c:v>2.82</c:v>
                </c:pt>
                <c:pt idx="35424">
                  <c:v>2.2200000000000002</c:v>
                </c:pt>
                <c:pt idx="35425">
                  <c:v>1.54</c:v>
                </c:pt>
                <c:pt idx="35426">
                  <c:v>0.86</c:v>
                </c:pt>
                <c:pt idx="35427">
                  <c:v>0.18</c:v>
                </c:pt>
                <c:pt idx="35428">
                  <c:v>-0.34</c:v>
                </c:pt>
                <c:pt idx="35429">
                  <c:v>-0.74</c:v>
                </c:pt>
                <c:pt idx="35430">
                  <c:v>-1.1399999999999999</c:v>
                </c:pt>
                <c:pt idx="35431">
                  <c:v>-1.38</c:v>
                </c:pt>
                <c:pt idx="35432">
                  <c:v>-1.54</c:v>
                </c:pt>
                <c:pt idx="35433">
                  <c:v>-1.66</c:v>
                </c:pt>
                <c:pt idx="35434">
                  <c:v>-1.7</c:v>
                </c:pt>
                <c:pt idx="35435">
                  <c:v>-1.58</c:v>
                </c:pt>
                <c:pt idx="35436">
                  <c:v>-1.42</c:v>
                </c:pt>
                <c:pt idx="35437">
                  <c:v>-1.18</c:v>
                </c:pt>
                <c:pt idx="35438">
                  <c:v>-1.02</c:v>
                </c:pt>
                <c:pt idx="35439">
                  <c:v>-0.86</c:v>
                </c:pt>
                <c:pt idx="35440">
                  <c:v>-0.78</c:v>
                </c:pt>
                <c:pt idx="35441">
                  <c:v>-0.78</c:v>
                </c:pt>
                <c:pt idx="35442">
                  <c:v>-0.7</c:v>
                </c:pt>
                <c:pt idx="35443">
                  <c:v>-0.7</c:v>
                </c:pt>
                <c:pt idx="35444">
                  <c:v>-0.7</c:v>
                </c:pt>
                <c:pt idx="35445">
                  <c:v>-0.7</c:v>
                </c:pt>
                <c:pt idx="35446">
                  <c:v>-0.66</c:v>
                </c:pt>
                <c:pt idx="35447">
                  <c:v>-0.66</c:v>
                </c:pt>
                <c:pt idx="35448">
                  <c:v>-0.57999999999999996</c:v>
                </c:pt>
                <c:pt idx="35449">
                  <c:v>-0.5</c:v>
                </c:pt>
                <c:pt idx="35450">
                  <c:v>-0.46</c:v>
                </c:pt>
                <c:pt idx="35451">
                  <c:v>-0.42</c:v>
                </c:pt>
                <c:pt idx="35452">
                  <c:v>-0.46</c:v>
                </c:pt>
                <c:pt idx="35453">
                  <c:v>-0.42</c:v>
                </c:pt>
                <c:pt idx="35454">
                  <c:v>-0.38</c:v>
                </c:pt>
                <c:pt idx="35455">
                  <c:v>-0.26</c:v>
                </c:pt>
                <c:pt idx="35456">
                  <c:v>-0.22</c:v>
                </c:pt>
                <c:pt idx="35457">
                  <c:v>-0.18</c:v>
                </c:pt>
                <c:pt idx="35458">
                  <c:v>-0.14000000000000001</c:v>
                </c:pt>
                <c:pt idx="35459">
                  <c:v>-0.14000000000000001</c:v>
                </c:pt>
                <c:pt idx="35460">
                  <c:v>-0.1</c:v>
                </c:pt>
                <c:pt idx="35461">
                  <c:v>-0.02</c:v>
                </c:pt>
                <c:pt idx="35462">
                  <c:v>0.06</c:v>
                </c:pt>
                <c:pt idx="35463">
                  <c:v>0.18</c:v>
                </c:pt>
                <c:pt idx="35464">
                  <c:v>0.26</c:v>
                </c:pt>
                <c:pt idx="35465">
                  <c:v>0.22</c:v>
                </c:pt>
                <c:pt idx="35466">
                  <c:v>0.1</c:v>
                </c:pt>
                <c:pt idx="35467">
                  <c:v>-0.1</c:v>
                </c:pt>
                <c:pt idx="35468">
                  <c:v>-0.34</c:v>
                </c:pt>
                <c:pt idx="35469">
                  <c:v>-0.54</c:v>
                </c:pt>
                <c:pt idx="35470">
                  <c:v>-0.7</c:v>
                </c:pt>
                <c:pt idx="35471">
                  <c:v>-0.94</c:v>
                </c:pt>
                <c:pt idx="35472">
                  <c:v>-1.1399999999999999</c:v>
                </c:pt>
                <c:pt idx="35473">
                  <c:v>-1.26</c:v>
                </c:pt>
                <c:pt idx="35474">
                  <c:v>-1.34</c:v>
                </c:pt>
                <c:pt idx="35475">
                  <c:v>-1.46</c:v>
                </c:pt>
                <c:pt idx="35476">
                  <c:v>-1.5</c:v>
                </c:pt>
                <c:pt idx="35477">
                  <c:v>-1.5</c:v>
                </c:pt>
                <c:pt idx="35478">
                  <c:v>-1.46</c:v>
                </c:pt>
                <c:pt idx="35479">
                  <c:v>-1.34</c:v>
                </c:pt>
                <c:pt idx="35480">
                  <c:v>-1.22</c:v>
                </c:pt>
                <c:pt idx="35481">
                  <c:v>-0.94</c:v>
                </c:pt>
                <c:pt idx="35482">
                  <c:v>-0.78</c:v>
                </c:pt>
                <c:pt idx="35483">
                  <c:v>-0.62</c:v>
                </c:pt>
                <c:pt idx="35484">
                  <c:v>-0.46</c:v>
                </c:pt>
                <c:pt idx="35485">
                  <c:v>-0.3</c:v>
                </c:pt>
                <c:pt idx="35486">
                  <c:v>-0.18</c:v>
                </c:pt>
                <c:pt idx="35487">
                  <c:v>-0.1</c:v>
                </c:pt>
                <c:pt idx="35488">
                  <c:v>-0.06</c:v>
                </c:pt>
                <c:pt idx="35489">
                  <c:v>0.06</c:v>
                </c:pt>
                <c:pt idx="35490">
                  <c:v>0.02</c:v>
                </c:pt>
                <c:pt idx="35491">
                  <c:v>0.02</c:v>
                </c:pt>
                <c:pt idx="35492">
                  <c:v>0.06</c:v>
                </c:pt>
                <c:pt idx="35493">
                  <c:v>0.06</c:v>
                </c:pt>
                <c:pt idx="35494">
                  <c:v>0.02</c:v>
                </c:pt>
                <c:pt idx="35495">
                  <c:v>0.06</c:v>
                </c:pt>
                <c:pt idx="35496">
                  <c:v>0.14000000000000001</c:v>
                </c:pt>
                <c:pt idx="35497">
                  <c:v>0.14000000000000001</c:v>
                </c:pt>
                <c:pt idx="35498">
                  <c:v>0.26</c:v>
                </c:pt>
                <c:pt idx="35499">
                  <c:v>0.34</c:v>
                </c:pt>
                <c:pt idx="35500">
                  <c:v>0.5</c:v>
                </c:pt>
                <c:pt idx="35501">
                  <c:v>0.86</c:v>
                </c:pt>
                <c:pt idx="35502">
                  <c:v>1.38</c:v>
                </c:pt>
                <c:pt idx="35503">
                  <c:v>2.1800000000000002</c:v>
                </c:pt>
                <c:pt idx="35504">
                  <c:v>2.9</c:v>
                </c:pt>
                <c:pt idx="35505">
                  <c:v>3.46</c:v>
                </c:pt>
                <c:pt idx="35506">
                  <c:v>3.82</c:v>
                </c:pt>
                <c:pt idx="35507">
                  <c:v>4.1399999999999997</c:v>
                </c:pt>
                <c:pt idx="35508">
                  <c:v>4.38</c:v>
                </c:pt>
                <c:pt idx="35509">
                  <c:v>4.54</c:v>
                </c:pt>
                <c:pt idx="35510">
                  <c:v>4.5</c:v>
                </c:pt>
                <c:pt idx="35511">
                  <c:v>4.22</c:v>
                </c:pt>
                <c:pt idx="35512">
                  <c:v>3.62</c:v>
                </c:pt>
                <c:pt idx="35513">
                  <c:v>2.74</c:v>
                </c:pt>
                <c:pt idx="35514">
                  <c:v>1.78</c:v>
                </c:pt>
                <c:pt idx="35515">
                  <c:v>0.78</c:v>
                </c:pt>
                <c:pt idx="35516">
                  <c:v>-0.14000000000000001</c:v>
                </c:pt>
                <c:pt idx="35517">
                  <c:v>-0.86</c:v>
                </c:pt>
                <c:pt idx="35518">
                  <c:v>-1.42</c:v>
                </c:pt>
                <c:pt idx="35519">
                  <c:v>-1.9</c:v>
                </c:pt>
                <c:pt idx="35520">
                  <c:v>-2.1800000000000002</c:v>
                </c:pt>
                <c:pt idx="35521">
                  <c:v>-2.38</c:v>
                </c:pt>
                <c:pt idx="35522">
                  <c:v>-2.42</c:v>
                </c:pt>
                <c:pt idx="35523">
                  <c:v>-2.1800000000000002</c:v>
                </c:pt>
                <c:pt idx="35524">
                  <c:v>-1.94</c:v>
                </c:pt>
                <c:pt idx="35525">
                  <c:v>-1.74</c:v>
                </c:pt>
                <c:pt idx="35526">
                  <c:v>-1.46</c:v>
                </c:pt>
                <c:pt idx="35527">
                  <c:v>-1.22</c:v>
                </c:pt>
                <c:pt idx="35528">
                  <c:v>-1.1000000000000001</c:v>
                </c:pt>
                <c:pt idx="35529">
                  <c:v>-0.9</c:v>
                </c:pt>
                <c:pt idx="35530">
                  <c:v>-0.78</c:v>
                </c:pt>
                <c:pt idx="35531">
                  <c:v>-0.7</c:v>
                </c:pt>
                <c:pt idx="35532">
                  <c:v>-0.66</c:v>
                </c:pt>
                <c:pt idx="35533">
                  <c:v>-0.57999999999999996</c:v>
                </c:pt>
                <c:pt idx="35534">
                  <c:v>-0.5</c:v>
                </c:pt>
                <c:pt idx="35535">
                  <c:v>-0.38</c:v>
                </c:pt>
                <c:pt idx="35536">
                  <c:v>-0.3</c:v>
                </c:pt>
                <c:pt idx="35537">
                  <c:v>-0.22</c:v>
                </c:pt>
                <c:pt idx="35538">
                  <c:v>-0.22</c:v>
                </c:pt>
                <c:pt idx="35539">
                  <c:v>-0.18</c:v>
                </c:pt>
                <c:pt idx="35540">
                  <c:v>-0.26</c:v>
                </c:pt>
                <c:pt idx="35541">
                  <c:v>-0.22</c:v>
                </c:pt>
                <c:pt idx="35542">
                  <c:v>-0.3</c:v>
                </c:pt>
                <c:pt idx="35543">
                  <c:v>-0.26</c:v>
                </c:pt>
                <c:pt idx="35544">
                  <c:v>-0.22</c:v>
                </c:pt>
                <c:pt idx="35545">
                  <c:v>-0.14000000000000001</c:v>
                </c:pt>
                <c:pt idx="35546">
                  <c:v>0.02</c:v>
                </c:pt>
                <c:pt idx="35547">
                  <c:v>0.1</c:v>
                </c:pt>
                <c:pt idx="35548">
                  <c:v>0.3</c:v>
                </c:pt>
                <c:pt idx="35549">
                  <c:v>0.3</c:v>
                </c:pt>
                <c:pt idx="35550">
                  <c:v>0.38</c:v>
                </c:pt>
                <c:pt idx="35551">
                  <c:v>0.42</c:v>
                </c:pt>
                <c:pt idx="35552">
                  <c:v>0.46</c:v>
                </c:pt>
                <c:pt idx="35553">
                  <c:v>0.57999999999999996</c:v>
                </c:pt>
                <c:pt idx="35554">
                  <c:v>0.57999999999999996</c:v>
                </c:pt>
                <c:pt idx="35555">
                  <c:v>0.5</c:v>
                </c:pt>
                <c:pt idx="35556">
                  <c:v>0.34</c:v>
                </c:pt>
                <c:pt idx="35557">
                  <c:v>0.1</c:v>
                </c:pt>
                <c:pt idx="35558">
                  <c:v>-0.22</c:v>
                </c:pt>
                <c:pt idx="35559">
                  <c:v>-0.62</c:v>
                </c:pt>
                <c:pt idx="35560">
                  <c:v>-0.9</c:v>
                </c:pt>
                <c:pt idx="35561">
                  <c:v>-1.1399999999999999</c:v>
                </c:pt>
                <c:pt idx="35562">
                  <c:v>-1.34</c:v>
                </c:pt>
                <c:pt idx="35563">
                  <c:v>-1.62</c:v>
                </c:pt>
                <c:pt idx="35564">
                  <c:v>-1.82</c:v>
                </c:pt>
                <c:pt idx="35565">
                  <c:v>-1.9</c:v>
                </c:pt>
                <c:pt idx="35566">
                  <c:v>-1.9</c:v>
                </c:pt>
                <c:pt idx="35567">
                  <c:v>-1.82</c:v>
                </c:pt>
                <c:pt idx="35568">
                  <c:v>-1.62</c:v>
                </c:pt>
                <c:pt idx="35569">
                  <c:v>-1.38</c:v>
                </c:pt>
                <c:pt idx="35570">
                  <c:v>-1.1000000000000001</c:v>
                </c:pt>
                <c:pt idx="35571">
                  <c:v>-0.9</c:v>
                </c:pt>
                <c:pt idx="35572">
                  <c:v>-0.66</c:v>
                </c:pt>
                <c:pt idx="35573">
                  <c:v>-0.42</c:v>
                </c:pt>
                <c:pt idx="35574">
                  <c:v>-0.18</c:v>
                </c:pt>
                <c:pt idx="35575">
                  <c:v>-0.06</c:v>
                </c:pt>
                <c:pt idx="35576">
                  <c:v>0.02</c:v>
                </c:pt>
                <c:pt idx="35577">
                  <c:v>0.02</c:v>
                </c:pt>
                <c:pt idx="35578">
                  <c:v>-0.02</c:v>
                </c:pt>
                <c:pt idx="35579">
                  <c:v>0.02</c:v>
                </c:pt>
                <c:pt idx="35580">
                  <c:v>-0.02</c:v>
                </c:pt>
                <c:pt idx="35581">
                  <c:v>-0.02</c:v>
                </c:pt>
                <c:pt idx="35582">
                  <c:v>-0.02</c:v>
                </c:pt>
                <c:pt idx="35583">
                  <c:v>0.02</c:v>
                </c:pt>
                <c:pt idx="35584">
                  <c:v>-0.02</c:v>
                </c:pt>
                <c:pt idx="35585">
                  <c:v>0.02</c:v>
                </c:pt>
                <c:pt idx="35586">
                  <c:v>0.06</c:v>
                </c:pt>
                <c:pt idx="35587">
                  <c:v>0.18</c:v>
                </c:pt>
                <c:pt idx="35588">
                  <c:v>0.18</c:v>
                </c:pt>
                <c:pt idx="35589">
                  <c:v>0.22</c:v>
                </c:pt>
                <c:pt idx="35590">
                  <c:v>0.18</c:v>
                </c:pt>
                <c:pt idx="35591">
                  <c:v>0.22</c:v>
                </c:pt>
                <c:pt idx="35592">
                  <c:v>0.18</c:v>
                </c:pt>
                <c:pt idx="35593">
                  <c:v>0.3</c:v>
                </c:pt>
                <c:pt idx="35594">
                  <c:v>0.54</c:v>
                </c:pt>
                <c:pt idx="35595">
                  <c:v>0.98</c:v>
                </c:pt>
                <c:pt idx="35596">
                  <c:v>1.58</c:v>
                </c:pt>
                <c:pt idx="35597">
                  <c:v>2.1800000000000002</c:v>
                </c:pt>
                <c:pt idx="35598">
                  <c:v>2.74</c:v>
                </c:pt>
                <c:pt idx="35599">
                  <c:v>3.18</c:v>
                </c:pt>
                <c:pt idx="35600">
                  <c:v>3.58</c:v>
                </c:pt>
                <c:pt idx="35601">
                  <c:v>3.9</c:v>
                </c:pt>
                <c:pt idx="35602">
                  <c:v>4.0599999999999996</c:v>
                </c:pt>
                <c:pt idx="35603">
                  <c:v>4.1399999999999997</c:v>
                </c:pt>
                <c:pt idx="35604">
                  <c:v>3.98</c:v>
                </c:pt>
                <c:pt idx="35605">
                  <c:v>3.7</c:v>
                </c:pt>
                <c:pt idx="35606">
                  <c:v>3.02</c:v>
                </c:pt>
                <c:pt idx="35607">
                  <c:v>2.2200000000000002</c:v>
                </c:pt>
                <c:pt idx="35608">
                  <c:v>1.3</c:v>
                </c:pt>
                <c:pt idx="35609">
                  <c:v>0.5</c:v>
                </c:pt>
                <c:pt idx="35610">
                  <c:v>-0.3</c:v>
                </c:pt>
                <c:pt idx="35611">
                  <c:v>-0.9</c:v>
                </c:pt>
                <c:pt idx="35612">
                  <c:v>-1.46</c:v>
                </c:pt>
                <c:pt idx="35613">
                  <c:v>-1.74</c:v>
                </c:pt>
                <c:pt idx="35614">
                  <c:v>-1.86</c:v>
                </c:pt>
                <c:pt idx="35615">
                  <c:v>-1.9</c:v>
                </c:pt>
                <c:pt idx="35616">
                  <c:v>-1.78</c:v>
                </c:pt>
                <c:pt idx="35617">
                  <c:v>-1.62</c:v>
                </c:pt>
                <c:pt idx="35618">
                  <c:v>-1.46</c:v>
                </c:pt>
                <c:pt idx="35619">
                  <c:v>-1.22</c:v>
                </c:pt>
                <c:pt idx="35620">
                  <c:v>-1.02</c:v>
                </c:pt>
                <c:pt idx="35621">
                  <c:v>-0.86</c:v>
                </c:pt>
                <c:pt idx="35622">
                  <c:v>-0.78</c:v>
                </c:pt>
                <c:pt idx="35623">
                  <c:v>-0.7</c:v>
                </c:pt>
                <c:pt idx="35624">
                  <c:v>-0.74</c:v>
                </c:pt>
                <c:pt idx="35625">
                  <c:v>-0.78</c:v>
                </c:pt>
                <c:pt idx="35626">
                  <c:v>-0.74</c:v>
                </c:pt>
                <c:pt idx="35627">
                  <c:v>-0.7</c:v>
                </c:pt>
                <c:pt idx="35628">
                  <c:v>-0.7</c:v>
                </c:pt>
                <c:pt idx="35629">
                  <c:v>-0.62</c:v>
                </c:pt>
                <c:pt idx="35630">
                  <c:v>-0.57999999999999996</c:v>
                </c:pt>
                <c:pt idx="35631">
                  <c:v>-0.5</c:v>
                </c:pt>
                <c:pt idx="35632">
                  <c:v>-0.38</c:v>
                </c:pt>
                <c:pt idx="35633">
                  <c:v>-0.26</c:v>
                </c:pt>
                <c:pt idx="35634">
                  <c:v>-0.22</c:v>
                </c:pt>
                <c:pt idx="35635">
                  <c:v>-0.18</c:v>
                </c:pt>
                <c:pt idx="35636">
                  <c:v>-0.18</c:v>
                </c:pt>
                <c:pt idx="35637">
                  <c:v>-0.14000000000000001</c:v>
                </c:pt>
                <c:pt idx="35638">
                  <c:v>-0.06</c:v>
                </c:pt>
                <c:pt idx="35639">
                  <c:v>0.06</c:v>
                </c:pt>
                <c:pt idx="35640">
                  <c:v>0.14000000000000001</c:v>
                </c:pt>
                <c:pt idx="35641">
                  <c:v>0.22</c:v>
                </c:pt>
                <c:pt idx="35642">
                  <c:v>0.18</c:v>
                </c:pt>
                <c:pt idx="35643">
                  <c:v>0.22</c:v>
                </c:pt>
                <c:pt idx="35644">
                  <c:v>0.3</c:v>
                </c:pt>
                <c:pt idx="35645">
                  <c:v>0.38</c:v>
                </c:pt>
                <c:pt idx="35646">
                  <c:v>0.42</c:v>
                </c:pt>
                <c:pt idx="35647">
                  <c:v>0.5</c:v>
                </c:pt>
                <c:pt idx="35648">
                  <c:v>0.5</c:v>
                </c:pt>
                <c:pt idx="35649">
                  <c:v>0.42</c:v>
                </c:pt>
                <c:pt idx="35650">
                  <c:v>0.18</c:v>
                </c:pt>
                <c:pt idx="35651">
                  <c:v>-0.1</c:v>
                </c:pt>
                <c:pt idx="35652">
                  <c:v>-0.42</c:v>
                </c:pt>
                <c:pt idx="35653">
                  <c:v>-0.62</c:v>
                </c:pt>
                <c:pt idx="35654">
                  <c:v>-0.9</c:v>
                </c:pt>
                <c:pt idx="35655">
                  <c:v>-1.18</c:v>
                </c:pt>
                <c:pt idx="35656">
                  <c:v>-1.42</c:v>
                </c:pt>
                <c:pt idx="35657">
                  <c:v>-1.62</c:v>
                </c:pt>
                <c:pt idx="35658">
                  <c:v>-1.74</c:v>
                </c:pt>
                <c:pt idx="35659">
                  <c:v>-1.78</c:v>
                </c:pt>
                <c:pt idx="35660">
                  <c:v>-1.82</c:v>
                </c:pt>
                <c:pt idx="35661">
                  <c:v>-1.66</c:v>
                </c:pt>
                <c:pt idx="35662">
                  <c:v>-1.5</c:v>
                </c:pt>
                <c:pt idx="35663">
                  <c:v>-1.22</c:v>
                </c:pt>
                <c:pt idx="35664">
                  <c:v>-0.98</c:v>
                </c:pt>
                <c:pt idx="35665">
                  <c:v>-0.74</c:v>
                </c:pt>
                <c:pt idx="35666">
                  <c:v>-0.54</c:v>
                </c:pt>
                <c:pt idx="35667">
                  <c:v>-0.34</c:v>
                </c:pt>
                <c:pt idx="35668">
                  <c:v>-0.22</c:v>
                </c:pt>
                <c:pt idx="35669">
                  <c:v>-0.14000000000000001</c:v>
                </c:pt>
                <c:pt idx="35670">
                  <c:v>-0.1</c:v>
                </c:pt>
                <c:pt idx="35671">
                  <c:v>-0.06</c:v>
                </c:pt>
                <c:pt idx="35672">
                  <c:v>-0.1</c:v>
                </c:pt>
                <c:pt idx="35673">
                  <c:v>-0.06</c:v>
                </c:pt>
                <c:pt idx="35674">
                  <c:v>-0.06</c:v>
                </c:pt>
                <c:pt idx="35675">
                  <c:v>-0.02</c:v>
                </c:pt>
                <c:pt idx="35676">
                  <c:v>0.06</c:v>
                </c:pt>
                <c:pt idx="35677">
                  <c:v>0.06</c:v>
                </c:pt>
                <c:pt idx="35678">
                  <c:v>0.14000000000000001</c:v>
                </c:pt>
                <c:pt idx="35679">
                  <c:v>0.26</c:v>
                </c:pt>
                <c:pt idx="35680">
                  <c:v>0.3</c:v>
                </c:pt>
                <c:pt idx="35681">
                  <c:v>0.34</c:v>
                </c:pt>
                <c:pt idx="35682">
                  <c:v>0.34</c:v>
                </c:pt>
                <c:pt idx="35683">
                  <c:v>0.38</c:v>
                </c:pt>
                <c:pt idx="35684">
                  <c:v>0.38</c:v>
                </c:pt>
                <c:pt idx="35685">
                  <c:v>0.34</c:v>
                </c:pt>
                <c:pt idx="35686">
                  <c:v>0.3</c:v>
                </c:pt>
                <c:pt idx="35687">
                  <c:v>0.22</c:v>
                </c:pt>
                <c:pt idx="35688">
                  <c:v>0.26</c:v>
                </c:pt>
                <c:pt idx="35689">
                  <c:v>0.3</c:v>
                </c:pt>
                <c:pt idx="35690">
                  <c:v>0.34</c:v>
                </c:pt>
                <c:pt idx="35691">
                  <c:v>0.38</c:v>
                </c:pt>
                <c:pt idx="35692">
                  <c:v>0.46</c:v>
                </c:pt>
                <c:pt idx="35693">
                  <c:v>0.62</c:v>
                </c:pt>
                <c:pt idx="35694">
                  <c:v>0.78</c:v>
                </c:pt>
                <c:pt idx="35695">
                  <c:v>1.18</c:v>
                </c:pt>
                <c:pt idx="35696">
                  <c:v>1.7</c:v>
                </c:pt>
                <c:pt idx="35697">
                  <c:v>2.2599999999999998</c:v>
                </c:pt>
                <c:pt idx="35698">
                  <c:v>2.66</c:v>
                </c:pt>
                <c:pt idx="35699">
                  <c:v>3.1</c:v>
                </c:pt>
                <c:pt idx="35700">
                  <c:v>3.42</c:v>
                </c:pt>
                <c:pt idx="35701">
                  <c:v>3.7</c:v>
                </c:pt>
                <c:pt idx="35702">
                  <c:v>3.78</c:v>
                </c:pt>
                <c:pt idx="35703">
                  <c:v>3.74</c:v>
                </c:pt>
                <c:pt idx="35704">
                  <c:v>3.54</c:v>
                </c:pt>
                <c:pt idx="35705">
                  <c:v>3.22</c:v>
                </c:pt>
                <c:pt idx="35706">
                  <c:v>2.66</c:v>
                </c:pt>
                <c:pt idx="35707">
                  <c:v>1.94</c:v>
                </c:pt>
                <c:pt idx="35708">
                  <c:v>1.1000000000000001</c:v>
                </c:pt>
                <c:pt idx="35709">
                  <c:v>0.34</c:v>
                </c:pt>
                <c:pt idx="35710">
                  <c:v>-0.3</c:v>
                </c:pt>
                <c:pt idx="35711">
                  <c:v>-0.78</c:v>
                </c:pt>
                <c:pt idx="35712">
                  <c:v>-1.18</c:v>
                </c:pt>
                <c:pt idx="35713">
                  <c:v>-1.42</c:v>
                </c:pt>
                <c:pt idx="35714">
                  <c:v>-1.58</c:v>
                </c:pt>
                <c:pt idx="35715">
                  <c:v>-1.66</c:v>
                </c:pt>
                <c:pt idx="35716">
                  <c:v>-1.58</c:v>
                </c:pt>
                <c:pt idx="35717">
                  <c:v>-1.46</c:v>
                </c:pt>
                <c:pt idx="35718">
                  <c:v>-1.3</c:v>
                </c:pt>
                <c:pt idx="35719">
                  <c:v>-1.1399999999999999</c:v>
                </c:pt>
                <c:pt idx="35720">
                  <c:v>-0.98</c:v>
                </c:pt>
                <c:pt idx="35721">
                  <c:v>-0.9</c:v>
                </c:pt>
                <c:pt idx="35722">
                  <c:v>-0.9</c:v>
                </c:pt>
                <c:pt idx="35723">
                  <c:v>-0.86</c:v>
                </c:pt>
                <c:pt idx="35724">
                  <c:v>-0.82</c:v>
                </c:pt>
                <c:pt idx="35725">
                  <c:v>-0.78</c:v>
                </c:pt>
                <c:pt idx="35726">
                  <c:v>-0.74</c:v>
                </c:pt>
                <c:pt idx="35727">
                  <c:v>-0.7</c:v>
                </c:pt>
                <c:pt idx="35728">
                  <c:v>-0.66</c:v>
                </c:pt>
                <c:pt idx="35729">
                  <c:v>-0.66</c:v>
                </c:pt>
                <c:pt idx="35730">
                  <c:v>-0.57999999999999996</c:v>
                </c:pt>
                <c:pt idx="35731">
                  <c:v>-0.46</c:v>
                </c:pt>
                <c:pt idx="35732">
                  <c:v>-0.38</c:v>
                </c:pt>
                <c:pt idx="35733">
                  <c:v>-0.34</c:v>
                </c:pt>
                <c:pt idx="35734">
                  <c:v>-0.34</c:v>
                </c:pt>
                <c:pt idx="35735">
                  <c:v>-0.34</c:v>
                </c:pt>
                <c:pt idx="35736">
                  <c:v>-0.38</c:v>
                </c:pt>
                <c:pt idx="35737">
                  <c:v>-0.34</c:v>
                </c:pt>
                <c:pt idx="35738">
                  <c:v>-0.34</c:v>
                </c:pt>
                <c:pt idx="35739">
                  <c:v>-0.22</c:v>
                </c:pt>
                <c:pt idx="35740">
                  <c:v>-0.22</c:v>
                </c:pt>
                <c:pt idx="35741">
                  <c:v>-0.1</c:v>
                </c:pt>
                <c:pt idx="35742">
                  <c:v>-0.02</c:v>
                </c:pt>
                <c:pt idx="35743">
                  <c:v>0.1</c:v>
                </c:pt>
                <c:pt idx="35744">
                  <c:v>0.18</c:v>
                </c:pt>
                <c:pt idx="35745">
                  <c:v>0.18</c:v>
                </c:pt>
                <c:pt idx="35746">
                  <c:v>0.22</c:v>
                </c:pt>
                <c:pt idx="35747">
                  <c:v>0.22</c:v>
                </c:pt>
                <c:pt idx="35748">
                  <c:v>0.18</c:v>
                </c:pt>
                <c:pt idx="35749">
                  <c:v>0.14000000000000001</c:v>
                </c:pt>
                <c:pt idx="35750">
                  <c:v>-0.02</c:v>
                </c:pt>
                <c:pt idx="35751">
                  <c:v>-0.3</c:v>
                </c:pt>
                <c:pt idx="35752">
                  <c:v>-0.62</c:v>
                </c:pt>
                <c:pt idx="35753">
                  <c:v>-0.82</c:v>
                </c:pt>
                <c:pt idx="35754">
                  <c:v>-1.02</c:v>
                </c:pt>
                <c:pt idx="35755">
                  <c:v>-1.22</c:v>
                </c:pt>
                <c:pt idx="35756">
                  <c:v>-1.38</c:v>
                </c:pt>
                <c:pt idx="35757">
                  <c:v>-1.5</c:v>
                </c:pt>
                <c:pt idx="35758">
                  <c:v>-1.62</c:v>
                </c:pt>
                <c:pt idx="35759">
                  <c:v>-1.58</c:v>
                </c:pt>
                <c:pt idx="35760">
                  <c:v>-1.54</c:v>
                </c:pt>
                <c:pt idx="35761">
                  <c:v>-1.46</c:v>
                </c:pt>
                <c:pt idx="35762">
                  <c:v>-1.22</c:v>
                </c:pt>
                <c:pt idx="35763">
                  <c:v>-0.98</c:v>
                </c:pt>
                <c:pt idx="35764">
                  <c:v>-0.78</c:v>
                </c:pt>
                <c:pt idx="35765">
                  <c:v>-0.62</c:v>
                </c:pt>
                <c:pt idx="35766">
                  <c:v>-0.5</c:v>
                </c:pt>
                <c:pt idx="35767">
                  <c:v>-0.34</c:v>
                </c:pt>
                <c:pt idx="35768">
                  <c:v>-0.26</c:v>
                </c:pt>
                <c:pt idx="35769">
                  <c:v>-0.18</c:v>
                </c:pt>
                <c:pt idx="35770">
                  <c:v>-0.14000000000000001</c:v>
                </c:pt>
                <c:pt idx="35771">
                  <c:v>-0.14000000000000001</c:v>
                </c:pt>
                <c:pt idx="35772">
                  <c:v>-0.14000000000000001</c:v>
                </c:pt>
                <c:pt idx="35773">
                  <c:v>-0.14000000000000001</c:v>
                </c:pt>
                <c:pt idx="35774">
                  <c:v>-0.1</c:v>
                </c:pt>
                <c:pt idx="35775">
                  <c:v>-0.06</c:v>
                </c:pt>
                <c:pt idx="35776">
                  <c:v>-0.1</c:v>
                </c:pt>
                <c:pt idx="35777">
                  <c:v>-0.06</c:v>
                </c:pt>
                <c:pt idx="35778">
                  <c:v>-0.06</c:v>
                </c:pt>
                <c:pt idx="35779">
                  <c:v>0.1</c:v>
                </c:pt>
                <c:pt idx="35780">
                  <c:v>0.14000000000000001</c:v>
                </c:pt>
                <c:pt idx="35781">
                  <c:v>0.22</c:v>
                </c:pt>
                <c:pt idx="35782">
                  <c:v>0.38</c:v>
                </c:pt>
                <c:pt idx="35783">
                  <c:v>0.57999999999999996</c:v>
                </c:pt>
                <c:pt idx="35784">
                  <c:v>0.86</c:v>
                </c:pt>
                <c:pt idx="35785">
                  <c:v>1.22</c:v>
                </c:pt>
                <c:pt idx="35786">
                  <c:v>1.46</c:v>
                </c:pt>
                <c:pt idx="35787">
                  <c:v>1.98</c:v>
                </c:pt>
                <c:pt idx="35788">
                  <c:v>2.5</c:v>
                </c:pt>
                <c:pt idx="35789">
                  <c:v>3.06</c:v>
                </c:pt>
                <c:pt idx="35790">
                  <c:v>3.34</c:v>
                </c:pt>
                <c:pt idx="35791">
                  <c:v>3.5</c:v>
                </c:pt>
                <c:pt idx="35792">
                  <c:v>3.62</c:v>
                </c:pt>
                <c:pt idx="35793">
                  <c:v>3.74</c:v>
                </c:pt>
                <c:pt idx="35794">
                  <c:v>3.82</c:v>
                </c:pt>
                <c:pt idx="35795">
                  <c:v>3.66</c:v>
                </c:pt>
                <c:pt idx="35796">
                  <c:v>3.18</c:v>
                </c:pt>
                <c:pt idx="35797">
                  <c:v>2.54</c:v>
                </c:pt>
                <c:pt idx="35798">
                  <c:v>1.66</c:v>
                </c:pt>
                <c:pt idx="35799">
                  <c:v>0.74</c:v>
                </c:pt>
                <c:pt idx="35800">
                  <c:v>-0.06</c:v>
                </c:pt>
                <c:pt idx="35801">
                  <c:v>-0.57999999999999996</c:v>
                </c:pt>
                <c:pt idx="35802">
                  <c:v>-0.86</c:v>
                </c:pt>
                <c:pt idx="35803">
                  <c:v>-1.22</c:v>
                </c:pt>
                <c:pt idx="35804">
                  <c:v>-1.62</c:v>
                </c:pt>
                <c:pt idx="35805">
                  <c:v>-1.94</c:v>
                </c:pt>
                <c:pt idx="35806">
                  <c:v>-2.1</c:v>
                </c:pt>
                <c:pt idx="35807">
                  <c:v>-1.98</c:v>
                </c:pt>
                <c:pt idx="35808">
                  <c:v>-1.74</c:v>
                </c:pt>
                <c:pt idx="35809">
                  <c:v>-1.42</c:v>
                </c:pt>
                <c:pt idx="35810">
                  <c:v>-1.18</c:v>
                </c:pt>
                <c:pt idx="35811">
                  <c:v>-1.06</c:v>
                </c:pt>
                <c:pt idx="35812">
                  <c:v>-1.02</c:v>
                </c:pt>
                <c:pt idx="35813">
                  <c:v>-0.86</c:v>
                </c:pt>
                <c:pt idx="35814">
                  <c:v>-0.74</c:v>
                </c:pt>
                <c:pt idx="35815">
                  <c:v>-0.66</c:v>
                </c:pt>
                <c:pt idx="35816">
                  <c:v>-0.62</c:v>
                </c:pt>
                <c:pt idx="35817">
                  <c:v>-0.62</c:v>
                </c:pt>
                <c:pt idx="35818">
                  <c:v>-0.66</c:v>
                </c:pt>
                <c:pt idx="35819">
                  <c:v>-0.66</c:v>
                </c:pt>
                <c:pt idx="35820">
                  <c:v>-0.54</c:v>
                </c:pt>
                <c:pt idx="35821">
                  <c:v>-0.42</c:v>
                </c:pt>
                <c:pt idx="35822">
                  <c:v>-0.34</c:v>
                </c:pt>
                <c:pt idx="35823">
                  <c:v>-0.3</c:v>
                </c:pt>
                <c:pt idx="35824">
                  <c:v>-0.26</c:v>
                </c:pt>
                <c:pt idx="35825">
                  <c:v>-0.22</c:v>
                </c:pt>
                <c:pt idx="35826">
                  <c:v>-0.14000000000000001</c:v>
                </c:pt>
                <c:pt idx="35827">
                  <c:v>-0.02</c:v>
                </c:pt>
                <c:pt idx="35828">
                  <c:v>0.02</c:v>
                </c:pt>
                <c:pt idx="35829">
                  <c:v>0.14000000000000001</c:v>
                </c:pt>
                <c:pt idx="35830">
                  <c:v>0.18</c:v>
                </c:pt>
                <c:pt idx="35831">
                  <c:v>0.22</c:v>
                </c:pt>
                <c:pt idx="35832">
                  <c:v>0.26</c:v>
                </c:pt>
                <c:pt idx="35833">
                  <c:v>0.38</c:v>
                </c:pt>
                <c:pt idx="35834">
                  <c:v>0.38</c:v>
                </c:pt>
                <c:pt idx="35835">
                  <c:v>0.42</c:v>
                </c:pt>
                <c:pt idx="35836">
                  <c:v>0.46</c:v>
                </c:pt>
                <c:pt idx="35837">
                  <c:v>0.5</c:v>
                </c:pt>
                <c:pt idx="35838">
                  <c:v>0.46</c:v>
                </c:pt>
                <c:pt idx="35839">
                  <c:v>0.38</c:v>
                </c:pt>
                <c:pt idx="35840">
                  <c:v>0.22</c:v>
                </c:pt>
                <c:pt idx="35841">
                  <c:v>-0.02</c:v>
                </c:pt>
                <c:pt idx="35842">
                  <c:v>-0.3</c:v>
                </c:pt>
                <c:pt idx="35843">
                  <c:v>-0.57999999999999996</c:v>
                </c:pt>
                <c:pt idx="35844">
                  <c:v>-0.78</c:v>
                </c:pt>
                <c:pt idx="35845">
                  <c:v>-1.02</c:v>
                </c:pt>
                <c:pt idx="35846">
                  <c:v>-1.22</c:v>
                </c:pt>
                <c:pt idx="35847">
                  <c:v>-1.38</c:v>
                </c:pt>
                <c:pt idx="35848">
                  <c:v>-1.58</c:v>
                </c:pt>
                <c:pt idx="35849">
                  <c:v>-1.7</c:v>
                </c:pt>
                <c:pt idx="35850">
                  <c:v>-1.74</c:v>
                </c:pt>
                <c:pt idx="35851">
                  <c:v>-1.7</c:v>
                </c:pt>
                <c:pt idx="35852">
                  <c:v>-1.58</c:v>
                </c:pt>
                <c:pt idx="35853">
                  <c:v>-1.34</c:v>
                </c:pt>
                <c:pt idx="35854">
                  <c:v>-1.02</c:v>
                </c:pt>
                <c:pt idx="35855">
                  <c:v>-0.82</c:v>
                </c:pt>
                <c:pt idx="35856">
                  <c:v>-0.7</c:v>
                </c:pt>
                <c:pt idx="35857">
                  <c:v>-0.57999999999999996</c:v>
                </c:pt>
                <c:pt idx="35858">
                  <c:v>-0.38</c:v>
                </c:pt>
                <c:pt idx="35859">
                  <c:v>-0.18</c:v>
                </c:pt>
                <c:pt idx="35860">
                  <c:v>-0.1</c:v>
                </c:pt>
                <c:pt idx="35861">
                  <c:v>0.02</c:v>
                </c:pt>
                <c:pt idx="35862">
                  <c:v>0.06</c:v>
                </c:pt>
                <c:pt idx="35863">
                  <c:v>0.02</c:v>
                </c:pt>
                <c:pt idx="35864">
                  <c:v>0.02</c:v>
                </c:pt>
                <c:pt idx="35865">
                  <c:v>0.06</c:v>
                </c:pt>
                <c:pt idx="35866">
                  <c:v>0.1</c:v>
                </c:pt>
                <c:pt idx="35867">
                  <c:v>0.1</c:v>
                </c:pt>
                <c:pt idx="35868">
                  <c:v>0.1</c:v>
                </c:pt>
                <c:pt idx="35869">
                  <c:v>0.14000000000000001</c:v>
                </c:pt>
                <c:pt idx="35870">
                  <c:v>0.22</c:v>
                </c:pt>
                <c:pt idx="35871">
                  <c:v>0.26</c:v>
                </c:pt>
                <c:pt idx="35872">
                  <c:v>0.34</c:v>
                </c:pt>
                <c:pt idx="35873">
                  <c:v>0.34</c:v>
                </c:pt>
                <c:pt idx="35874">
                  <c:v>0.34</c:v>
                </c:pt>
                <c:pt idx="35875">
                  <c:v>0.38</c:v>
                </c:pt>
                <c:pt idx="35876">
                  <c:v>0.26</c:v>
                </c:pt>
                <c:pt idx="35877">
                  <c:v>0.3</c:v>
                </c:pt>
                <c:pt idx="35878">
                  <c:v>0.26</c:v>
                </c:pt>
                <c:pt idx="35879">
                  <c:v>0.3</c:v>
                </c:pt>
                <c:pt idx="35880">
                  <c:v>0.3</c:v>
                </c:pt>
                <c:pt idx="35881">
                  <c:v>0.34</c:v>
                </c:pt>
                <c:pt idx="35882">
                  <c:v>0.3</c:v>
                </c:pt>
                <c:pt idx="35883">
                  <c:v>0.34</c:v>
                </c:pt>
                <c:pt idx="35884">
                  <c:v>0.42</c:v>
                </c:pt>
                <c:pt idx="35885">
                  <c:v>0.66</c:v>
                </c:pt>
                <c:pt idx="35886">
                  <c:v>0.86</c:v>
                </c:pt>
                <c:pt idx="35887">
                  <c:v>1.26</c:v>
                </c:pt>
                <c:pt idx="35888">
                  <c:v>1.82</c:v>
                </c:pt>
                <c:pt idx="35889">
                  <c:v>2.5</c:v>
                </c:pt>
                <c:pt idx="35890">
                  <c:v>2.98</c:v>
                </c:pt>
                <c:pt idx="35891">
                  <c:v>3.22</c:v>
                </c:pt>
                <c:pt idx="35892">
                  <c:v>3.34</c:v>
                </c:pt>
                <c:pt idx="35893">
                  <c:v>3.46</c:v>
                </c:pt>
                <c:pt idx="35894">
                  <c:v>3.46</c:v>
                </c:pt>
                <c:pt idx="35895">
                  <c:v>3.38</c:v>
                </c:pt>
                <c:pt idx="35896">
                  <c:v>3.14</c:v>
                </c:pt>
                <c:pt idx="35897">
                  <c:v>2.74</c:v>
                </c:pt>
                <c:pt idx="35898">
                  <c:v>2.1</c:v>
                </c:pt>
                <c:pt idx="35899">
                  <c:v>1.18</c:v>
                </c:pt>
                <c:pt idx="35900">
                  <c:v>0.3</c:v>
                </c:pt>
                <c:pt idx="35901">
                  <c:v>-0.38</c:v>
                </c:pt>
                <c:pt idx="35902">
                  <c:v>-0.78</c:v>
                </c:pt>
                <c:pt idx="35903">
                  <c:v>-1.02</c:v>
                </c:pt>
                <c:pt idx="35904">
                  <c:v>-1.22</c:v>
                </c:pt>
                <c:pt idx="35905">
                  <c:v>-1.38</c:v>
                </c:pt>
                <c:pt idx="35906">
                  <c:v>-1.42</c:v>
                </c:pt>
                <c:pt idx="35907">
                  <c:v>-1.38</c:v>
                </c:pt>
                <c:pt idx="35908">
                  <c:v>-1.26</c:v>
                </c:pt>
                <c:pt idx="35909">
                  <c:v>-1.1000000000000001</c:v>
                </c:pt>
                <c:pt idx="35910">
                  <c:v>-0.94</c:v>
                </c:pt>
                <c:pt idx="35911">
                  <c:v>-0.82</c:v>
                </c:pt>
                <c:pt idx="35912">
                  <c:v>-0.86</c:v>
                </c:pt>
                <c:pt idx="35913">
                  <c:v>-0.82</c:v>
                </c:pt>
                <c:pt idx="35914">
                  <c:v>-0.86</c:v>
                </c:pt>
                <c:pt idx="35915">
                  <c:v>-0.86</c:v>
                </c:pt>
                <c:pt idx="35916">
                  <c:v>-0.82</c:v>
                </c:pt>
                <c:pt idx="35917">
                  <c:v>-0.78</c:v>
                </c:pt>
                <c:pt idx="35918">
                  <c:v>-0.74</c:v>
                </c:pt>
                <c:pt idx="35919">
                  <c:v>-0.78</c:v>
                </c:pt>
                <c:pt idx="35920">
                  <c:v>-0.66</c:v>
                </c:pt>
                <c:pt idx="35921">
                  <c:v>-0.57999999999999996</c:v>
                </c:pt>
                <c:pt idx="35922">
                  <c:v>-0.5</c:v>
                </c:pt>
                <c:pt idx="35923">
                  <c:v>-0.38</c:v>
                </c:pt>
                <c:pt idx="35924">
                  <c:v>-0.38</c:v>
                </c:pt>
                <c:pt idx="35925">
                  <c:v>-0.38</c:v>
                </c:pt>
                <c:pt idx="35926">
                  <c:v>-0.42</c:v>
                </c:pt>
                <c:pt idx="35927">
                  <c:v>-0.42</c:v>
                </c:pt>
                <c:pt idx="35928">
                  <c:v>-0.34</c:v>
                </c:pt>
                <c:pt idx="35929">
                  <c:v>-0.34</c:v>
                </c:pt>
                <c:pt idx="35930">
                  <c:v>-0.34</c:v>
                </c:pt>
                <c:pt idx="35931">
                  <c:v>-0.22</c:v>
                </c:pt>
                <c:pt idx="35932">
                  <c:v>-0.14000000000000001</c:v>
                </c:pt>
                <c:pt idx="35933">
                  <c:v>-0.06</c:v>
                </c:pt>
                <c:pt idx="35934">
                  <c:v>0.02</c:v>
                </c:pt>
                <c:pt idx="35935">
                  <c:v>0.06</c:v>
                </c:pt>
                <c:pt idx="35936">
                  <c:v>0.14000000000000001</c:v>
                </c:pt>
                <c:pt idx="35937">
                  <c:v>0.18</c:v>
                </c:pt>
                <c:pt idx="35938">
                  <c:v>0.18</c:v>
                </c:pt>
                <c:pt idx="35939">
                  <c:v>0.14000000000000001</c:v>
                </c:pt>
                <c:pt idx="35940">
                  <c:v>0.14000000000000001</c:v>
                </c:pt>
                <c:pt idx="35941">
                  <c:v>0.06</c:v>
                </c:pt>
                <c:pt idx="35942">
                  <c:v>-0.22</c:v>
                </c:pt>
                <c:pt idx="35943">
                  <c:v>-0.54</c:v>
                </c:pt>
                <c:pt idx="35944">
                  <c:v>-0.74</c:v>
                </c:pt>
                <c:pt idx="35945">
                  <c:v>-0.94</c:v>
                </c:pt>
                <c:pt idx="35946">
                  <c:v>-1.1399999999999999</c:v>
                </c:pt>
                <c:pt idx="35947">
                  <c:v>-1.3</c:v>
                </c:pt>
                <c:pt idx="35948">
                  <c:v>-1.42</c:v>
                </c:pt>
                <c:pt idx="35949">
                  <c:v>-1.42</c:v>
                </c:pt>
                <c:pt idx="35950">
                  <c:v>-1.5</c:v>
                </c:pt>
                <c:pt idx="35951">
                  <c:v>-1.5</c:v>
                </c:pt>
                <c:pt idx="35952">
                  <c:v>-1.46</c:v>
                </c:pt>
                <c:pt idx="35953">
                  <c:v>-1.26</c:v>
                </c:pt>
                <c:pt idx="35954">
                  <c:v>-0.94</c:v>
                </c:pt>
                <c:pt idx="35955">
                  <c:v>-0.74</c:v>
                </c:pt>
                <c:pt idx="35956">
                  <c:v>-0.7</c:v>
                </c:pt>
                <c:pt idx="35957">
                  <c:v>-0.46</c:v>
                </c:pt>
                <c:pt idx="35958">
                  <c:v>-0.34</c:v>
                </c:pt>
                <c:pt idx="35959">
                  <c:v>-0.22</c:v>
                </c:pt>
                <c:pt idx="35960">
                  <c:v>-0.18</c:v>
                </c:pt>
                <c:pt idx="35961">
                  <c:v>-0.1</c:v>
                </c:pt>
                <c:pt idx="35962">
                  <c:v>-0.14000000000000001</c:v>
                </c:pt>
                <c:pt idx="35963">
                  <c:v>-0.1</c:v>
                </c:pt>
                <c:pt idx="35964">
                  <c:v>-0.14000000000000001</c:v>
                </c:pt>
                <c:pt idx="35965">
                  <c:v>-0.1</c:v>
                </c:pt>
                <c:pt idx="35966">
                  <c:v>-0.1</c:v>
                </c:pt>
                <c:pt idx="35967">
                  <c:v>-0.02</c:v>
                </c:pt>
                <c:pt idx="35968">
                  <c:v>0.02</c:v>
                </c:pt>
                <c:pt idx="35969">
                  <c:v>0.1</c:v>
                </c:pt>
                <c:pt idx="35970">
                  <c:v>0.18</c:v>
                </c:pt>
                <c:pt idx="35971">
                  <c:v>0.34</c:v>
                </c:pt>
                <c:pt idx="35972">
                  <c:v>0.54</c:v>
                </c:pt>
                <c:pt idx="35973">
                  <c:v>0.86</c:v>
                </c:pt>
                <c:pt idx="35974">
                  <c:v>1.02</c:v>
                </c:pt>
                <c:pt idx="35975">
                  <c:v>1.34</c:v>
                </c:pt>
                <c:pt idx="35976">
                  <c:v>1.82</c:v>
                </c:pt>
                <c:pt idx="35977">
                  <c:v>2.2999999999999998</c:v>
                </c:pt>
                <c:pt idx="35978">
                  <c:v>2.74</c:v>
                </c:pt>
                <c:pt idx="35979">
                  <c:v>3.22</c:v>
                </c:pt>
                <c:pt idx="35980">
                  <c:v>3.46</c:v>
                </c:pt>
                <c:pt idx="35981">
                  <c:v>3.78</c:v>
                </c:pt>
                <c:pt idx="35982">
                  <c:v>3.82</c:v>
                </c:pt>
                <c:pt idx="35983">
                  <c:v>3.82</c:v>
                </c:pt>
                <c:pt idx="35984">
                  <c:v>3.58</c:v>
                </c:pt>
                <c:pt idx="35985">
                  <c:v>3.18</c:v>
                </c:pt>
                <c:pt idx="35986">
                  <c:v>2.66</c:v>
                </c:pt>
                <c:pt idx="35987">
                  <c:v>1.98</c:v>
                </c:pt>
                <c:pt idx="35988">
                  <c:v>1.1399999999999999</c:v>
                </c:pt>
                <c:pt idx="35989">
                  <c:v>0.3</c:v>
                </c:pt>
                <c:pt idx="35990">
                  <c:v>-0.42</c:v>
                </c:pt>
                <c:pt idx="35991">
                  <c:v>-1.02</c:v>
                </c:pt>
                <c:pt idx="35992">
                  <c:v>-1.54</c:v>
                </c:pt>
                <c:pt idx="35993">
                  <c:v>-1.82</c:v>
                </c:pt>
                <c:pt idx="35994">
                  <c:v>-2.06</c:v>
                </c:pt>
                <c:pt idx="35995">
                  <c:v>-2.14</c:v>
                </c:pt>
                <c:pt idx="35996">
                  <c:v>-2.1</c:v>
                </c:pt>
                <c:pt idx="35997">
                  <c:v>-1.98</c:v>
                </c:pt>
                <c:pt idx="35998">
                  <c:v>-1.74</c:v>
                </c:pt>
                <c:pt idx="35999">
                  <c:v>-1.42</c:v>
                </c:pt>
                <c:pt idx="36000">
                  <c:v>-1.22</c:v>
                </c:pt>
                <c:pt idx="36001">
                  <c:v>-0.98</c:v>
                </c:pt>
                <c:pt idx="36002">
                  <c:v>-0.82</c:v>
                </c:pt>
                <c:pt idx="36003">
                  <c:v>-0.7</c:v>
                </c:pt>
                <c:pt idx="36004">
                  <c:v>-0.62</c:v>
                </c:pt>
                <c:pt idx="36005">
                  <c:v>-0.54</c:v>
                </c:pt>
                <c:pt idx="36006">
                  <c:v>-0.42</c:v>
                </c:pt>
                <c:pt idx="36007">
                  <c:v>-0.38</c:v>
                </c:pt>
                <c:pt idx="36008">
                  <c:v>-0.38</c:v>
                </c:pt>
                <c:pt idx="36009">
                  <c:v>-0.3</c:v>
                </c:pt>
                <c:pt idx="36010">
                  <c:v>-0.34</c:v>
                </c:pt>
                <c:pt idx="36011">
                  <c:v>-0.26</c:v>
                </c:pt>
                <c:pt idx="36012">
                  <c:v>-0.18</c:v>
                </c:pt>
                <c:pt idx="36013">
                  <c:v>-0.22</c:v>
                </c:pt>
                <c:pt idx="36014">
                  <c:v>-0.18</c:v>
                </c:pt>
                <c:pt idx="36015">
                  <c:v>-0.1</c:v>
                </c:pt>
                <c:pt idx="36016">
                  <c:v>-0.06</c:v>
                </c:pt>
                <c:pt idx="36017">
                  <c:v>-0.02</c:v>
                </c:pt>
                <c:pt idx="36018">
                  <c:v>0.02</c:v>
                </c:pt>
                <c:pt idx="36019">
                  <c:v>0.1</c:v>
                </c:pt>
                <c:pt idx="36020">
                  <c:v>0.18</c:v>
                </c:pt>
                <c:pt idx="36021">
                  <c:v>0.22</c:v>
                </c:pt>
                <c:pt idx="36022">
                  <c:v>0.3</c:v>
                </c:pt>
                <c:pt idx="36023">
                  <c:v>0.42</c:v>
                </c:pt>
                <c:pt idx="36024">
                  <c:v>0.46</c:v>
                </c:pt>
                <c:pt idx="36025">
                  <c:v>0.5</c:v>
                </c:pt>
                <c:pt idx="36026">
                  <c:v>0.5</c:v>
                </c:pt>
                <c:pt idx="36027">
                  <c:v>0.42</c:v>
                </c:pt>
                <c:pt idx="36028">
                  <c:v>0.34</c:v>
                </c:pt>
                <c:pt idx="36029">
                  <c:v>0.3</c:v>
                </c:pt>
                <c:pt idx="36030">
                  <c:v>0.06</c:v>
                </c:pt>
                <c:pt idx="36031">
                  <c:v>-0.14000000000000001</c:v>
                </c:pt>
                <c:pt idx="36032">
                  <c:v>-0.38</c:v>
                </c:pt>
                <c:pt idx="36033">
                  <c:v>-0.66</c:v>
                </c:pt>
                <c:pt idx="36034">
                  <c:v>-0.86</c:v>
                </c:pt>
                <c:pt idx="36035">
                  <c:v>-1.1399999999999999</c:v>
                </c:pt>
                <c:pt idx="36036">
                  <c:v>-1.34</c:v>
                </c:pt>
                <c:pt idx="36037">
                  <c:v>-1.46</c:v>
                </c:pt>
                <c:pt idx="36038">
                  <c:v>-1.58</c:v>
                </c:pt>
                <c:pt idx="36039">
                  <c:v>-1.58</c:v>
                </c:pt>
                <c:pt idx="36040">
                  <c:v>-1.58</c:v>
                </c:pt>
                <c:pt idx="36041">
                  <c:v>-1.46</c:v>
                </c:pt>
                <c:pt idx="36042">
                  <c:v>-1.3</c:v>
                </c:pt>
                <c:pt idx="36043">
                  <c:v>-1.06</c:v>
                </c:pt>
                <c:pt idx="36044">
                  <c:v>-0.9</c:v>
                </c:pt>
                <c:pt idx="36045">
                  <c:v>-0.66</c:v>
                </c:pt>
                <c:pt idx="36046">
                  <c:v>-0.46</c:v>
                </c:pt>
                <c:pt idx="36047">
                  <c:v>-0.22</c:v>
                </c:pt>
                <c:pt idx="36048">
                  <c:v>-0.18</c:v>
                </c:pt>
                <c:pt idx="36049">
                  <c:v>-0.06</c:v>
                </c:pt>
                <c:pt idx="36050">
                  <c:v>0.02</c:v>
                </c:pt>
                <c:pt idx="36051">
                  <c:v>0.02</c:v>
                </c:pt>
                <c:pt idx="36052">
                  <c:v>-0.02</c:v>
                </c:pt>
                <c:pt idx="36053">
                  <c:v>0.02</c:v>
                </c:pt>
                <c:pt idx="36054">
                  <c:v>0.02</c:v>
                </c:pt>
                <c:pt idx="36055">
                  <c:v>0.02</c:v>
                </c:pt>
                <c:pt idx="36056">
                  <c:v>0.02</c:v>
                </c:pt>
                <c:pt idx="36057">
                  <c:v>0.02</c:v>
                </c:pt>
                <c:pt idx="36058">
                  <c:v>0.02</c:v>
                </c:pt>
                <c:pt idx="36059">
                  <c:v>0.1</c:v>
                </c:pt>
                <c:pt idx="36060">
                  <c:v>0.06</c:v>
                </c:pt>
                <c:pt idx="36061">
                  <c:v>0.14000000000000001</c:v>
                </c:pt>
                <c:pt idx="36062">
                  <c:v>0.18</c:v>
                </c:pt>
                <c:pt idx="36063">
                  <c:v>0.22</c:v>
                </c:pt>
                <c:pt idx="36064">
                  <c:v>0.34</c:v>
                </c:pt>
                <c:pt idx="36065">
                  <c:v>0.3</c:v>
                </c:pt>
                <c:pt idx="36066">
                  <c:v>0.22</c:v>
                </c:pt>
                <c:pt idx="36067">
                  <c:v>0.26</c:v>
                </c:pt>
                <c:pt idx="36068">
                  <c:v>0.34</c:v>
                </c:pt>
                <c:pt idx="36069">
                  <c:v>0.46</c:v>
                </c:pt>
                <c:pt idx="36070">
                  <c:v>0.57999999999999996</c:v>
                </c:pt>
                <c:pt idx="36071">
                  <c:v>0.78</c:v>
                </c:pt>
                <c:pt idx="36072">
                  <c:v>1.02</c:v>
                </c:pt>
                <c:pt idx="36073">
                  <c:v>1.42</c:v>
                </c:pt>
                <c:pt idx="36074">
                  <c:v>1.86</c:v>
                </c:pt>
                <c:pt idx="36075">
                  <c:v>2.38</c:v>
                </c:pt>
                <c:pt idx="36076">
                  <c:v>2.7</c:v>
                </c:pt>
                <c:pt idx="36077">
                  <c:v>2.94</c:v>
                </c:pt>
                <c:pt idx="36078">
                  <c:v>3.14</c:v>
                </c:pt>
                <c:pt idx="36079">
                  <c:v>3.42</c:v>
                </c:pt>
                <c:pt idx="36080">
                  <c:v>3.5</c:v>
                </c:pt>
                <c:pt idx="36081">
                  <c:v>3.38</c:v>
                </c:pt>
                <c:pt idx="36082">
                  <c:v>3.1</c:v>
                </c:pt>
                <c:pt idx="36083">
                  <c:v>2.58</c:v>
                </c:pt>
                <c:pt idx="36084">
                  <c:v>1.86</c:v>
                </c:pt>
                <c:pt idx="36085">
                  <c:v>0.9</c:v>
                </c:pt>
                <c:pt idx="36086">
                  <c:v>0.26</c:v>
                </c:pt>
                <c:pt idx="36087">
                  <c:v>-0.26</c:v>
                </c:pt>
                <c:pt idx="36088">
                  <c:v>-0.74</c:v>
                </c:pt>
                <c:pt idx="36089">
                  <c:v>-1.1399999999999999</c:v>
                </c:pt>
                <c:pt idx="36090">
                  <c:v>-1.46</c:v>
                </c:pt>
                <c:pt idx="36091">
                  <c:v>-1.66</c:v>
                </c:pt>
                <c:pt idx="36092">
                  <c:v>-1.74</c:v>
                </c:pt>
                <c:pt idx="36093">
                  <c:v>-1.7</c:v>
                </c:pt>
                <c:pt idx="36094">
                  <c:v>-1.42</c:v>
                </c:pt>
                <c:pt idx="36095">
                  <c:v>-1.18</c:v>
                </c:pt>
                <c:pt idx="36096">
                  <c:v>-0.94</c:v>
                </c:pt>
                <c:pt idx="36097">
                  <c:v>-0.78</c:v>
                </c:pt>
                <c:pt idx="36098">
                  <c:v>-0.7</c:v>
                </c:pt>
                <c:pt idx="36099">
                  <c:v>-0.62</c:v>
                </c:pt>
                <c:pt idx="36100">
                  <c:v>-0.66</c:v>
                </c:pt>
                <c:pt idx="36101">
                  <c:v>-0.57999999999999996</c:v>
                </c:pt>
                <c:pt idx="36102">
                  <c:v>-0.66</c:v>
                </c:pt>
                <c:pt idx="36103">
                  <c:v>-0.7</c:v>
                </c:pt>
                <c:pt idx="36104">
                  <c:v>-0.7</c:v>
                </c:pt>
                <c:pt idx="36105">
                  <c:v>-0.66</c:v>
                </c:pt>
                <c:pt idx="36106">
                  <c:v>-0.54</c:v>
                </c:pt>
                <c:pt idx="36107">
                  <c:v>-0.38</c:v>
                </c:pt>
                <c:pt idx="36108">
                  <c:v>-0.3</c:v>
                </c:pt>
                <c:pt idx="36109">
                  <c:v>-0.14000000000000001</c:v>
                </c:pt>
                <c:pt idx="36110">
                  <c:v>-0.18</c:v>
                </c:pt>
                <c:pt idx="36111">
                  <c:v>-0.14000000000000001</c:v>
                </c:pt>
                <c:pt idx="36112">
                  <c:v>-0.1</c:v>
                </c:pt>
                <c:pt idx="36113">
                  <c:v>-0.02</c:v>
                </c:pt>
                <c:pt idx="36114">
                  <c:v>-0.06</c:v>
                </c:pt>
                <c:pt idx="36115">
                  <c:v>-0.1</c:v>
                </c:pt>
                <c:pt idx="36116">
                  <c:v>-0.1</c:v>
                </c:pt>
                <c:pt idx="36117">
                  <c:v>-0.06</c:v>
                </c:pt>
                <c:pt idx="36118">
                  <c:v>-0.02</c:v>
                </c:pt>
                <c:pt idx="36119">
                  <c:v>0.06</c:v>
                </c:pt>
                <c:pt idx="36120">
                  <c:v>0.06</c:v>
                </c:pt>
                <c:pt idx="36121">
                  <c:v>0.22</c:v>
                </c:pt>
                <c:pt idx="36122">
                  <c:v>0.26</c:v>
                </c:pt>
                <c:pt idx="36123">
                  <c:v>0.26</c:v>
                </c:pt>
                <c:pt idx="36124">
                  <c:v>0.22</c:v>
                </c:pt>
                <c:pt idx="36125">
                  <c:v>0.26</c:v>
                </c:pt>
                <c:pt idx="36126">
                  <c:v>0.18</c:v>
                </c:pt>
                <c:pt idx="36127">
                  <c:v>0.06</c:v>
                </c:pt>
                <c:pt idx="36128">
                  <c:v>-0.26</c:v>
                </c:pt>
                <c:pt idx="36129">
                  <c:v>-0.5</c:v>
                </c:pt>
                <c:pt idx="36130">
                  <c:v>-0.74</c:v>
                </c:pt>
                <c:pt idx="36131">
                  <c:v>-0.86</c:v>
                </c:pt>
                <c:pt idx="36132">
                  <c:v>-1.02</c:v>
                </c:pt>
                <c:pt idx="36133">
                  <c:v>-1.22</c:v>
                </c:pt>
                <c:pt idx="36134">
                  <c:v>-1.42</c:v>
                </c:pt>
                <c:pt idx="36135">
                  <c:v>-1.54</c:v>
                </c:pt>
                <c:pt idx="36136">
                  <c:v>-1.66</c:v>
                </c:pt>
                <c:pt idx="36137">
                  <c:v>-1.58</c:v>
                </c:pt>
                <c:pt idx="36138">
                  <c:v>-1.42</c:v>
                </c:pt>
                <c:pt idx="36139">
                  <c:v>-1.22</c:v>
                </c:pt>
                <c:pt idx="36140">
                  <c:v>-1.06</c:v>
                </c:pt>
                <c:pt idx="36141">
                  <c:v>-0.86</c:v>
                </c:pt>
                <c:pt idx="36142">
                  <c:v>-0.7</c:v>
                </c:pt>
                <c:pt idx="36143">
                  <c:v>-0.5</c:v>
                </c:pt>
                <c:pt idx="36144">
                  <c:v>-0.26</c:v>
                </c:pt>
                <c:pt idx="36145">
                  <c:v>-0.14000000000000001</c:v>
                </c:pt>
                <c:pt idx="36146">
                  <c:v>-0.06</c:v>
                </c:pt>
                <c:pt idx="36147">
                  <c:v>0.06</c:v>
                </c:pt>
                <c:pt idx="36148">
                  <c:v>0.06</c:v>
                </c:pt>
                <c:pt idx="36149">
                  <c:v>0.1</c:v>
                </c:pt>
                <c:pt idx="36150">
                  <c:v>0.1</c:v>
                </c:pt>
                <c:pt idx="36151">
                  <c:v>0.06</c:v>
                </c:pt>
                <c:pt idx="36152">
                  <c:v>0.06</c:v>
                </c:pt>
                <c:pt idx="36153">
                  <c:v>0.06</c:v>
                </c:pt>
                <c:pt idx="36154">
                  <c:v>0.1</c:v>
                </c:pt>
                <c:pt idx="36155">
                  <c:v>0.14000000000000001</c:v>
                </c:pt>
                <c:pt idx="36156">
                  <c:v>0.18</c:v>
                </c:pt>
                <c:pt idx="36157">
                  <c:v>0.26</c:v>
                </c:pt>
                <c:pt idx="36158">
                  <c:v>0.26</c:v>
                </c:pt>
                <c:pt idx="36159">
                  <c:v>0.3</c:v>
                </c:pt>
                <c:pt idx="36160">
                  <c:v>0.26</c:v>
                </c:pt>
                <c:pt idx="36161">
                  <c:v>0.3</c:v>
                </c:pt>
                <c:pt idx="36162">
                  <c:v>0.3</c:v>
                </c:pt>
                <c:pt idx="36163">
                  <c:v>0.3</c:v>
                </c:pt>
                <c:pt idx="36164">
                  <c:v>0.26</c:v>
                </c:pt>
                <c:pt idx="36165">
                  <c:v>0.38</c:v>
                </c:pt>
                <c:pt idx="36166">
                  <c:v>0.46</c:v>
                </c:pt>
                <c:pt idx="36167">
                  <c:v>0.66</c:v>
                </c:pt>
                <c:pt idx="36168">
                  <c:v>0.86</c:v>
                </c:pt>
                <c:pt idx="36169">
                  <c:v>1.3</c:v>
                </c:pt>
                <c:pt idx="36170">
                  <c:v>1.86</c:v>
                </c:pt>
                <c:pt idx="36171">
                  <c:v>2.38</c:v>
                </c:pt>
                <c:pt idx="36172">
                  <c:v>2.78</c:v>
                </c:pt>
                <c:pt idx="36173">
                  <c:v>3.18</c:v>
                </c:pt>
                <c:pt idx="36174">
                  <c:v>3.18</c:v>
                </c:pt>
                <c:pt idx="36175">
                  <c:v>3.26</c:v>
                </c:pt>
                <c:pt idx="36176">
                  <c:v>3.22</c:v>
                </c:pt>
                <c:pt idx="36177">
                  <c:v>3.18</c:v>
                </c:pt>
                <c:pt idx="36178">
                  <c:v>2.94</c:v>
                </c:pt>
                <c:pt idx="36179">
                  <c:v>2.62</c:v>
                </c:pt>
                <c:pt idx="36180">
                  <c:v>2.14</c:v>
                </c:pt>
                <c:pt idx="36181">
                  <c:v>1.5</c:v>
                </c:pt>
                <c:pt idx="36182">
                  <c:v>0.7</c:v>
                </c:pt>
                <c:pt idx="36183">
                  <c:v>0.06</c:v>
                </c:pt>
                <c:pt idx="36184">
                  <c:v>-0.46</c:v>
                </c:pt>
                <c:pt idx="36185">
                  <c:v>-0.78</c:v>
                </c:pt>
                <c:pt idx="36186">
                  <c:v>-1.02</c:v>
                </c:pt>
                <c:pt idx="36187">
                  <c:v>-1.18</c:v>
                </c:pt>
                <c:pt idx="36188">
                  <c:v>-1.38</c:v>
                </c:pt>
                <c:pt idx="36189">
                  <c:v>-1.42</c:v>
                </c:pt>
                <c:pt idx="36190">
                  <c:v>-1.34</c:v>
                </c:pt>
                <c:pt idx="36191">
                  <c:v>-1.34</c:v>
                </c:pt>
                <c:pt idx="36192">
                  <c:v>-1.18</c:v>
                </c:pt>
                <c:pt idx="36193">
                  <c:v>-1.06</c:v>
                </c:pt>
                <c:pt idx="36194">
                  <c:v>-0.86</c:v>
                </c:pt>
                <c:pt idx="36195">
                  <c:v>-0.74</c:v>
                </c:pt>
                <c:pt idx="36196">
                  <c:v>-0.7</c:v>
                </c:pt>
                <c:pt idx="36197">
                  <c:v>-0.62</c:v>
                </c:pt>
                <c:pt idx="36198">
                  <c:v>-0.57999999999999996</c:v>
                </c:pt>
                <c:pt idx="36199">
                  <c:v>-0.57999999999999996</c:v>
                </c:pt>
                <c:pt idx="36200">
                  <c:v>-0.62</c:v>
                </c:pt>
                <c:pt idx="36201">
                  <c:v>-0.57999999999999996</c:v>
                </c:pt>
                <c:pt idx="36202">
                  <c:v>-0.57999999999999996</c:v>
                </c:pt>
                <c:pt idx="36203">
                  <c:v>-0.57999999999999996</c:v>
                </c:pt>
                <c:pt idx="36204">
                  <c:v>-0.5</c:v>
                </c:pt>
                <c:pt idx="36205">
                  <c:v>-0.54</c:v>
                </c:pt>
                <c:pt idx="36206">
                  <c:v>-0.46</c:v>
                </c:pt>
                <c:pt idx="36207">
                  <c:v>-0.42</c:v>
                </c:pt>
                <c:pt idx="36208">
                  <c:v>-0.34</c:v>
                </c:pt>
                <c:pt idx="36209">
                  <c:v>-0.34</c:v>
                </c:pt>
                <c:pt idx="36210">
                  <c:v>-0.3</c:v>
                </c:pt>
                <c:pt idx="36211">
                  <c:v>-0.22</c:v>
                </c:pt>
                <c:pt idx="36212">
                  <c:v>-0.22</c:v>
                </c:pt>
                <c:pt idx="36213">
                  <c:v>-0.14000000000000001</c:v>
                </c:pt>
                <c:pt idx="36214">
                  <c:v>-0.06</c:v>
                </c:pt>
                <c:pt idx="36215">
                  <c:v>0.06</c:v>
                </c:pt>
                <c:pt idx="36216">
                  <c:v>0.1</c:v>
                </c:pt>
                <c:pt idx="36217">
                  <c:v>0.06</c:v>
                </c:pt>
                <c:pt idx="36218">
                  <c:v>0.14000000000000001</c:v>
                </c:pt>
                <c:pt idx="36219">
                  <c:v>0.18</c:v>
                </c:pt>
                <c:pt idx="36220">
                  <c:v>0.22</c:v>
                </c:pt>
                <c:pt idx="36221">
                  <c:v>0.22</c:v>
                </c:pt>
                <c:pt idx="36222">
                  <c:v>0.14000000000000001</c:v>
                </c:pt>
                <c:pt idx="36223">
                  <c:v>0.1</c:v>
                </c:pt>
                <c:pt idx="36224">
                  <c:v>-0.06</c:v>
                </c:pt>
                <c:pt idx="36225">
                  <c:v>-0.34</c:v>
                </c:pt>
                <c:pt idx="36226">
                  <c:v>-0.62</c:v>
                </c:pt>
                <c:pt idx="36227">
                  <c:v>-0.86</c:v>
                </c:pt>
                <c:pt idx="36228">
                  <c:v>-1.1000000000000001</c:v>
                </c:pt>
                <c:pt idx="36229">
                  <c:v>-1.22</c:v>
                </c:pt>
                <c:pt idx="36230">
                  <c:v>-1.34</c:v>
                </c:pt>
                <c:pt idx="36231">
                  <c:v>-1.34</c:v>
                </c:pt>
                <c:pt idx="36232">
                  <c:v>-1.42</c:v>
                </c:pt>
                <c:pt idx="36233">
                  <c:v>-1.38</c:v>
                </c:pt>
                <c:pt idx="36234">
                  <c:v>-1.3</c:v>
                </c:pt>
                <c:pt idx="36235">
                  <c:v>-1.22</c:v>
                </c:pt>
                <c:pt idx="36236">
                  <c:v>-1.06</c:v>
                </c:pt>
                <c:pt idx="36237">
                  <c:v>-0.82</c:v>
                </c:pt>
                <c:pt idx="36238">
                  <c:v>-0.62</c:v>
                </c:pt>
                <c:pt idx="36239">
                  <c:v>-0.54</c:v>
                </c:pt>
                <c:pt idx="36240">
                  <c:v>-0.46</c:v>
                </c:pt>
                <c:pt idx="36241">
                  <c:v>-0.3</c:v>
                </c:pt>
                <c:pt idx="36242">
                  <c:v>-0.22</c:v>
                </c:pt>
                <c:pt idx="36243">
                  <c:v>-0.22</c:v>
                </c:pt>
                <c:pt idx="36244">
                  <c:v>-0.22</c:v>
                </c:pt>
                <c:pt idx="36245">
                  <c:v>-0.14000000000000001</c:v>
                </c:pt>
                <c:pt idx="36246">
                  <c:v>-0.14000000000000001</c:v>
                </c:pt>
                <c:pt idx="36247">
                  <c:v>-0.14000000000000001</c:v>
                </c:pt>
                <c:pt idx="36248">
                  <c:v>-0.14000000000000001</c:v>
                </c:pt>
                <c:pt idx="36249">
                  <c:v>-0.14000000000000001</c:v>
                </c:pt>
                <c:pt idx="36250">
                  <c:v>-0.06</c:v>
                </c:pt>
                <c:pt idx="36251">
                  <c:v>-0.02</c:v>
                </c:pt>
                <c:pt idx="36252">
                  <c:v>0.02</c:v>
                </c:pt>
                <c:pt idx="36253">
                  <c:v>0.14000000000000001</c:v>
                </c:pt>
                <c:pt idx="36254">
                  <c:v>0.06</c:v>
                </c:pt>
                <c:pt idx="36255">
                  <c:v>0.18</c:v>
                </c:pt>
                <c:pt idx="36256">
                  <c:v>0.34</c:v>
                </c:pt>
                <c:pt idx="36257">
                  <c:v>0.57999999999999996</c:v>
                </c:pt>
                <c:pt idx="36258">
                  <c:v>0.94</c:v>
                </c:pt>
                <c:pt idx="36259">
                  <c:v>1.54</c:v>
                </c:pt>
                <c:pt idx="36260">
                  <c:v>2.02</c:v>
                </c:pt>
                <c:pt idx="36261">
                  <c:v>2.54</c:v>
                </c:pt>
                <c:pt idx="36262">
                  <c:v>3.06</c:v>
                </c:pt>
                <c:pt idx="36263">
                  <c:v>3.46</c:v>
                </c:pt>
                <c:pt idx="36264">
                  <c:v>3.74</c:v>
                </c:pt>
                <c:pt idx="36265">
                  <c:v>4.0999999999999996</c:v>
                </c:pt>
                <c:pt idx="36266">
                  <c:v>4.3</c:v>
                </c:pt>
                <c:pt idx="36267">
                  <c:v>4.3</c:v>
                </c:pt>
                <c:pt idx="36268">
                  <c:v>3.9</c:v>
                </c:pt>
                <c:pt idx="36269">
                  <c:v>3.14</c:v>
                </c:pt>
                <c:pt idx="36270">
                  <c:v>2.14</c:v>
                </c:pt>
                <c:pt idx="36271">
                  <c:v>1.3</c:v>
                </c:pt>
                <c:pt idx="36272">
                  <c:v>0.42</c:v>
                </c:pt>
                <c:pt idx="36273">
                  <c:v>-0.3</c:v>
                </c:pt>
                <c:pt idx="36274">
                  <c:v>-1.02</c:v>
                </c:pt>
                <c:pt idx="36275">
                  <c:v>-1.54</c:v>
                </c:pt>
                <c:pt idx="36276">
                  <c:v>-1.98</c:v>
                </c:pt>
                <c:pt idx="36277">
                  <c:v>-2.2999999999999998</c:v>
                </c:pt>
                <c:pt idx="36278">
                  <c:v>-2.38</c:v>
                </c:pt>
                <c:pt idx="36279">
                  <c:v>-2.1800000000000002</c:v>
                </c:pt>
                <c:pt idx="36280">
                  <c:v>-1.94</c:v>
                </c:pt>
                <c:pt idx="36281">
                  <c:v>-1.62</c:v>
                </c:pt>
                <c:pt idx="36282">
                  <c:v>-1.3</c:v>
                </c:pt>
                <c:pt idx="36283">
                  <c:v>-1.06</c:v>
                </c:pt>
                <c:pt idx="36284">
                  <c:v>-0.9</c:v>
                </c:pt>
                <c:pt idx="36285">
                  <c:v>-0.7</c:v>
                </c:pt>
                <c:pt idx="36286">
                  <c:v>-0.66</c:v>
                </c:pt>
                <c:pt idx="36287">
                  <c:v>-0.57999999999999996</c:v>
                </c:pt>
                <c:pt idx="36288">
                  <c:v>-0.57999999999999996</c:v>
                </c:pt>
                <c:pt idx="36289">
                  <c:v>-0.62</c:v>
                </c:pt>
                <c:pt idx="36290">
                  <c:v>-0.66</c:v>
                </c:pt>
                <c:pt idx="36291">
                  <c:v>-0.57999999999999996</c:v>
                </c:pt>
                <c:pt idx="36292">
                  <c:v>-0.57999999999999996</c:v>
                </c:pt>
                <c:pt idx="36293">
                  <c:v>-0.42</c:v>
                </c:pt>
                <c:pt idx="36294">
                  <c:v>-0.34</c:v>
                </c:pt>
                <c:pt idx="36295">
                  <c:v>-0.22</c:v>
                </c:pt>
                <c:pt idx="36296">
                  <c:v>-0.18</c:v>
                </c:pt>
                <c:pt idx="36297">
                  <c:v>-0.14000000000000001</c:v>
                </c:pt>
                <c:pt idx="36298">
                  <c:v>-0.18</c:v>
                </c:pt>
                <c:pt idx="36299">
                  <c:v>-0.06</c:v>
                </c:pt>
                <c:pt idx="36300">
                  <c:v>-0.02</c:v>
                </c:pt>
                <c:pt idx="36301">
                  <c:v>-0.02</c:v>
                </c:pt>
                <c:pt idx="36302">
                  <c:v>0.02</c:v>
                </c:pt>
                <c:pt idx="36303">
                  <c:v>0.14000000000000001</c:v>
                </c:pt>
                <c:pt idx="36304">
                  <c:v>0.18</c:v>
                </c:pt>
                <c:pt idx="36305">
                  <c:v>0.3</c:v>
                </c:pt>
                <c:pt idx="36306">
                  <c:v>0.34</c:v>
                </c:pt>
                <c:pt idx="36307">
                  <c:v>0.42</c:v>
                </c:pt>
                <c:pt idx="36308">
                  <c:v>0.46</c:v>
                </c:pt>
                <c:pt idx="36309">
                  <c:v>0.62</c:v>
                </c:pt>
                <c:pt idx="36310">
                  <c:v>0.66</c:v>
                </c:pt>
                <c:pt idx="36311">
                  <c:v>0.62</c:v>
                </c:pt>
                <c:pt idx="36312">
                  <c:v>0.46</c:v>
                </c:pt>
                <c:pt idx="36313">
                  <c:v>0.26</c:v>
                </c:pt>
                <c:pt idx="36314">
                  <c:v>0.02</c:v>
                </c:pt>
                <c:pt idx="36315">
                  <c:v>-0.26</c:v>
                </c:pt>
                <c:pt idx="36316">
                  <c:v>-0.5</c:v>
                </c:pt>
                <c:pt idx="36317">
                  <c:v>-0.82</c:v>
                </c:pt>
                <c:pt idx="36318">
                  <c:v>-1.02</c:v>
                </c:pt>
                <c:pt idx="36319">
                  <c:v>-1.34</c:v>
                </c:pt>
                <c:pt idx="36320">
                  <c:v>-1.54</c:v>
                </c:pt>
                <c:pt idx="36321">
                  <c:v>-1.74</c:v>
                </c:pt>
                <c:pt idx="36322">
                  <c:v>-1.9</c:v>
                </c:pt>
                <c:pt idx="36323">
                  <c:v>-1.82</c:v>
                </c:pt>
                <c:pt idx="36324">
                  <c:v>-1.7</c:v>
                </c:pt>
                <c:pt idx="36325">
                  <c:v>-1.5</c:v>
                </c:pt>
                <c:pt idx="36326">
                  <c:v>-1.26</c:v>
                </c:pt>
                <c:pt idx="36327">
                  <c:v>-1.02</c:v>
                </c:pt>
                <c:pt idx="36328">
                  <c:v>-0.78</c:v>
                </c:pt>
                <c:pt idx="36329">
                  <c:v>-0.54</c:v>
                </c:pt>
                <c:pt idx="36330">
                  <c:v>-0.3</c:v>
                </c:pt>
                <c:pt idx="36331">
                  <c:v>-0.14000000000000001</c:v>
                </c:pt>
                <c:pt idx="36332">
                  <c:v>0.02</c:v>
                </c:pt>
                <c:pt idx="36333">
                  <c:v>0.02</c:v>
                </c:pt>
                <c:pt idx="36334">
                  <c:v>0.1</c:v>
                </c:pt>
                <c:pt idx="36335">
                  <c:v>0.1</c:v>
                </c:pt>
                <c:pt idx="36336">
                  <c:v>0.06</c:v>
                </c:pt>
                <c:pt idx="36337">
                  <c:v>0.06</c:v>
                </c:pt>
                <c:pt idx="36338">
                  <c:v>0.02</c:v>
                </c:pt>
                <c:pt idx="36339">
                  <c:v>0.02</c:v>
                </c:pt>
                <c:pt idx="36340">
                  <c:v>0.02</c:v>
                </c:pt>
                <c:pt idx="36341">
                  <c:v>0.14000000000000001</c:v>
                </c:pt>
                <c:pt idx="36342">
                  <c:v>0.1</c:v>
                </c:pt>
                <c:pt idx="36343">
                  <c:v>0.22</c:v>
                </c:pt>
                <c:pt idx="36344">
                  <c:v>0.26</c:v>
                </c:pt>
                <c:pt idx="36345">
                  <c:v>0.38</c:v>
                </c:pt>
                <c:pt idx="36346">
                  <c:v>0.38</c:v>
                </c:pt>
                <c:pt idx="36347">
                  <c:v>0.34</c:v>
                </c:pt>
                <c:pt idx="36348">
                  <c:v>0.3</c:v>
                </c:pt>
                <c:pt idx="36349">
                  <c:v>0.3</c:v>
                </c:pt>
                <c:pt idx="36350">
                  <c:v>0.26</c:v>
                </c:pt>
                <c:pt idx="36351">
                  <c:v>0.26</c:v>
                </c:pt>
                <c:pt idx="36352">
                  <c:v>0.26</c:v>
                </c:pt>
                <c:pt idx="36353">
                  <c:v>0.3</c:v>
                </c:pt>
                <c:pt idx="36354">
                  <c:v>0.38</c:v>
                </c:pt>
                <c:pt idx="36355">
                  <c:v>0.57999999999999996</c:v>
                </c:pt>
                <c:pt idx="36356">
                  <c:v>0.78</c:v>
                </c:pt>
                <c:pt idx="36357">
                  <c:v>1.22</c:v>
                </c:pt>
                <c:pt idx="36358">
                  <c:v>1.66</c:v>
                </c:pt>
                <c:pt idx="36359">
                  <c:v>2.14</c:v>
                </c:pt>
                <c:pt idx="36360">
                  <c:v>2.54</c:v>
                </c:pt>
                <c:pt idx="36361">
                  <c:v>2.94</c:v>
                </c:pt>
                <c:pt idx="36362">
                  <c:v>3.14</c:v>
                </c:pt>
                <c:pt idx="36363">
                  <c:v>3.26</c:v>
                </c:pt>
                <c:pt idx="36364">
                  <c:v>3.22</c:v>
                </c:pt>
                <c:pt idx="36365">
                  <c:v>3.22</c:v>
                </c:pt>
                <c:pt idx="36366">
                  <c:v>3.06</c:v>
                </c:pt>
                <c:pt idx="36367">
                  <c:v>2.82</c:v>
                </c:pt>
                <c:pt idx="36368">
                  <c:v>2.42</c:v>
                </c:pt>
                <c:pt idx="36369">
                  <c:v>1.86</c:v>
                </c:pt>
                <c:pt idx="36370">
                  <c:v>1.18</c:v>
                </c:pt>
                <c:pt idx="36371">
                  <c:v>0.5</c:v>
                </c:pt>
                <c:pt idx="36372">
                  <c:v>-0.14000000000000001</c:v>
                </c:pt>
                <c:pt idx="36373">
                  <c:v>-0.62</c:v>
                </c:pt>
                <c:pt idx="36374">
                  <c:v>-0.86</c:v>
                </c:pt>
                <c:pt idx="36375">
                  <c:v>-1.1000000000000001</c:v>
                </c:pt>
                <c:pt idx="36376">
                  <c:v>-1.22</c:v>
                </c:pt>
                <c:pt idx="36377">
                  <c:v>-1.38</c:v>
                </c:pt>
                <c:pt idx="36378">
                  <c:v>-1.34</c:v>
                </c:pt>
                <c:pt idx="36379">
                  <c:v>-1.38</c:v>
                </c:pt>
                <c:pt idx="36380">
                  <c:v>-1.3</c:v>
                </c:pt>
                <c:pt idx="36381">
                  <c:v>-1.1000000000000001</c:v>
                </c:pt>
                <c:pt idx="36382">
                  <c:v>-1.02</c:v>
                </c:pt>
                <c:pt idx="36383">
                  <c:v>-0.9</c:v>
                </c:pt>
                <c:pt idx="36384">
                  <c:v>-0.86</c:v>
                </c:pt>
                <c:pt idx="36385">
                  <c:v>-0.82</c:v>
                </c:pt>
                <c:pt idx="36386">
                  <c:v>-0.78</c:v>
                </c:pt>
                <c:pt idx="36387">
                  <c:v>-0.74</c:v>
                </c:pt>
                <c:pt idx="36388">
                  <c:v>-0.7</c:v>
                </c:pt>
                <c:pt idx="36389">
                  <c:v>-0.66</c:v>
                </c:pt>
                <c:pt idx="36390">
                  <c:v>-0.7</c:v>
                </c:pt>
                <c:pt idx="36391">
                  <c:v>-0.66</c:v>
                </c:pt>
                <c:pt idx="36392">
                  <c:v>-0.54</c:v>
                </c:pt>
                <c:pt idx="36393">
                  <c:v>-0.5</c:v>
                </c:pt>
                <c:pt idx="36394">
                  <c:v>-0.42</c:v>
                </c:pt>
                <c:pt idx="36395">
                  <c:v>-0.38</c:v>
                </c:pt>
                <c:pt idx="36396">
                  <c:v>-0.38</c:v>
                </c:pt>
                <c:pt idx="36397">
                  <c:v>-0.34</c:v>
                </c:pt>
                <c:pt idx="36398">
                  <c:v>-0.34</c:v>
                </c:pt>
                <c:pt idx="36399">
                  <c:v>-0.34</c:v>
                </c:pt>
                <c:pt idx="36400">
                  <c:v>-0.3</c:v>
                </c:pt>
                <c:pt idx="36401">
                  <c:v>-0.18</c:v>
                </c:pt>
                <c:pt idx="36402">
                  <c:v>-0.14000000000000001</c:v>
                </c:pt>
                <c:pt idx="36403">
                  <c:v>-0.1</c:v>
                </c:pt>
                <c:pt idx="36404">
                  <c:v>-0.06</c:v>
                </c:pt>
                <c:pt idx="36405">
                  <c:v>0.02</c:v>
                </c:pt>
                <c:pt idx="36406">
                  <c:v>0.06</c:v>
                </c:pt>
                <c:pt idx="36407">
                  <c:v>0.14000000000000001</c:v>
                </c:pt>
                <c:pt idx="36408">
                  <c:v>0.18</c:v>
                </c:pt>
                <c:pt idx="36409">
                  <c:v>0.14000000000000001</c:v>
                </c:pt>
                <c:pt idx="36410">
                  <c:v>0.18</c:v>
                </c:pt>
                <c:pt idx="36411">
                  <c:v>0.06</c:v>
                </c:pt>
                <c:pt idx="36412">
                  <c:v>-0.14000000000000001</c:v>
                </c:pt>
                <c:pt idx="36413">
                  <c:v>-0.34</c:v>
                </c:pt>
                <c:pt idx="36414">
                  <c:v>-0.57999999999999996</c:v>
                </c:pt>
                <c:pt idx="36415">
                  <c:v>-0.82</c:v>
                </c:pt>
                <c:pt idx="36416">
                  <c:v>-0.98</c:v>
                </c:pt>
                <c:pt idx="36417">
                  <c:v>-1.1399999999999999</c:v>
                </c:pt>
                <c:pt idx="36418">
                  <c:v>-1.22</c:v>
                </c:pt>
                <c:pt idx="36419">
                  <c:v>-1.34</c:v>
                </c:pt>
                <c:pt idx="36420">
                  <c:v>-1.34</c:v>
                </c:pt>
                <c:pt idx="36421">
                  <c:v>-1.42</c:v>
                </c:pt>
                <c:pt idx="36422">
                  <c:v>-1.34</c:v>
                </c:pt>
                <c:pt idx="36423">
                  <c:v>-1.26</c:v>
                </c:pt>
                <c:pt idx="36424">
                  <c:v>-1.18</c:v>
                </c:pt>
                <c:pt idx="36425">
                  <c:v>-1.06</c:v>
                </c:pt>
                <c:pt idx="36426">
                  <c:v>-0.78</c:v>
                </c:pt>
                <c:pt idx="36427">
                  <c:v>-0.66</c:v>
                </c:pt>
                <c:pt idx="36428">
                  <c:v>-0.54</c:v>
                </c:pt>
                <c:pt idx="36429">
                  <c:v>-0.38</c:v>
                </c:pt>
                <c:pt idx="36430">
                  <c:v>-0.34</c:v>
                </c:pt>
                <c:pt idx="36431">
                  <c:v>-0.26</c:v>
                </c:pt>
                <c:pt idx="36432">
                  <c:v>-0.18</c:v>
                </c:pt>
                <c:pt idx="36433">
                  <c:v>-0.1</c:v>
                </c:pt>
                <c:pt idx="36434">
                  <c:v>-0.14000000000000001</c:v>
                </c:pt>
                <c:pt idx="36435">
                  <c:v>-0.06</c:v>
                </c:pt>
                <c:pt idx="36436">
                  <c:v>-0.14000000000000001</c:v>
                </c:pt>
                <c:pt idx="36437">
                  <c:v>-0.14000000000000001</c:v>
                </c:pt>
                <c:pt idx="36438">
                  <c:v>-0.06</c:v>
                </c:pt>
                <c:pt idx="36439">
                  <c:v>0.02</c:v>
                </c:pt>
                <c:pt idx="36440">
                  <c:v>0.02</c:v>
                </c:pt>
                <c:pt idx="36441">
                  <c:v>0.02</c:v>
                </c:pt>
                <c:pt idx="36442">
                  <c:v>0.1</c:v>
                </c:pt>
                <c:pt idx="36443">
                  <c:v>0.18</c:v>
                </c:pt>
                <c:pt idx="36444">
                  <c:v>0.22</c:v>
                </c:pt>
                <c:pt idx="36445">
                  <c:v>0.3</c:v>
                </c:pt>
                <c:pt idx="36446">
                  <c:v>0.46</c:v>
                </c:pt>
                <c:pt idx="36447">
                  <c:v>0.9</c:v>
                </c:pt>
                <c:pt idx="36448">
                  <c:v>1.34</c:v>
                </c:pt>
                <c:pt idx="36449">
                  <c:v>1.9</c:v>
                </c:pt>
                <c:pt idx="36450">
                  <c:v>2.38</c:v>
                </c:pt>
                <c:pt idx="36451">
                  <c:v>2.9</c:v>
                </c:pt>
                <c:pt idx="36452">
                  <c:v>3.34</c:v>
                </c:pt>
                <c:pt idx="36453">
                  <c:v>3.78</c:v>
                </c:pt>
                <c:pt idx="36454">
                  <c:v>4.1399999999999997</c:v>
                </c:pt>
                <c:pt idx="36455">
                  <c:v>4.34</c:v>
                </c:pt>
                <c:pt idx="36456">
                  <c:v>4.3</c:v>
                </c:pt>
                <c:pt idx="36457">
                  <c:v>4.0999999999999996</c:v>
                </c:pt>
                <c:pt idx="36458">
                  <c:v>3.54</c:v>
                </c:pt>
                <c:pt idx="36459">
                  <c:v>2.82</c:v>
                </c:pt>
                <c:pt idx="36460">
                  <c:v>1.98</c:v>
                </c:pt>
                <c:pt idx="36461">
                  <c:v>1.1000000000000001</c:v>
                </c:pt>
                <c:pt idx="36462">
                  <c:v>0.22</c:v>
                </c:pt>
                <c:pt idx="36463">
                  <c:v>-0.57999999999999996</c:v>
                </c:pt>
                <c:pt idx="36464">
                  <c:v>-1.18</c:v>
                </c:pt>
                <c:pt idx="36465">
                  <c:v>-1.62</c:v>
                </c:pt>
                <c:pt idx="36466">
                  <c:v>-1.98</c:v>
                </c:pt>
                <c:pt idx="36467">
                  <c:v>-2.1</c:v>
                </c:pt>
                <c:pt idx="36468">
                  <c:v>-2.14</c:v>
                </c:pt>
                <c:pt idx="36469">
                  <c:v>-1.98</c:v>
                </c:pt>
                <c:pt idx="36470">
                  <c:v>-1.82</c:v>
                </c:pt>
                <c:pt idx="36471">
                  <c:v>-1.54</c:v>
                </c:pt>
                <c:pt idx="36472">
                  <c:v>-1.34</c:v>
                </c:pt>
                <c:pt idx="36473">
                  <c:v>-1.1000000000000001</c:v>
                </c:pt>
                <c:pt idx="36474">
                  <c:v>-0.9</c:v>
                </c:pt>
                <c:pt idx="36475">
                  <c:v>-0.82</c:v>
                </c:pt>
                <c:pt idx="36476">
                  <c:v>-0.82</c:v>
                </c:pt>
                <c:pt idx="36477">
                  <c:v>-0.78</c:v>
                </c:pt>
                <c:pt idx="36478">
                  <c:v>-0.7</c:v>
                </c:pt>
                <c:pt idx="36479">
                  <c:v>-0.7</c:v>
                </c:pt>
                <c:pt idx="36480">
                  <c:v>-0.62</c:v>
                </c:pt>
                <c:pt idx="36481">
                  <c:v>-0.54</c:v>
                </c:pt>
                <c:pt idx="36482">
                  <c:v>-0.46</c:v>
                </c:pt>
                <c:pt idx="36483">
                  <c:v>-0.42</c:v>
                </c:pt>
                <c:pt idx="36484">
                  <c:v>-0.34</c:v>
                </c:pt>
                <c:pt idx="36485">
                  <c:v>-0.3</c:v>
                </c:pt>
                <c:pt idx="36486">
                  <c:v>-0.26</c:v>
                </c:pt>
                <c:pt idx="36487">
                  <c:v>-0.18</c:v>
                </c:pt>
                <c:pt idx="36488">
                  <c:v>-0.18</c:v>
                </c:pt>
                <c:pt idx="36489">
                  <c:v>-0.1</c:v>
                </c:pt>
                <c:pt idx="36490">
                  <c:v>-0.06</c:v>
                </c:pt>
                <c:pt idx="36491">
                  <c:v>-0.02</c:v>
                </c:pt>
                <c:pt idx="36492">
                  <c:v>0.06</c:v>
                </c:pt>
                <c:pt idx="36493">
                  <c:v>0.14000000000000001</c:v>
                </c:pt>
                <c:pt idx="36494">
                  <c:v>0.18</c:v>
                </c:pt>
                <c:pt idx="36495">
                  <c:v>0.3</c:v>
                </c:pt>
                <c:pt idx="36496">
                  <c:v>0.34</c:v>
                </c:pt>
                <c:pt idx="36497">
                  <c:v>0.5</c:v>
                </c:pt>
                <c:pt idx="36498">
                  <c:v>0.5</c:v>
                </c:pt>
                <c:pt idx="36499">
                  <c:v>0.57999999999999996</c:v>
                </c:pt>
                <c:pt idx="36500">
                  <c:v>0.54</c:v>
                </c:pt>
                <c:pt idx="36501">
                  <c:v>0.5</c:v>
                </c:pt>
                <c:pt idx="36502">
                  <c:v>0.34</c:v>
                </c:pt>
                <c:pt idx="36503">
                  <c:v>0.1</c:v>
                </c:pt>
                <c:pt idx="36504">
                  <c:v>-0.18</c:v>
                </c:pt>
                <c:pt idx="36505">
                  <c:v>-0.46</c:v>
                </c:pt>
                <c:pt idx="36506">
                  <c:v>-0.74</c:v>
                </c:pt>
                <c:pt idx="36507">
                  <c:v>-0.98</c:v>
                </c:pt>
                <c:pt idx="36508">
                  <c:v>-1.22</c:v>
                </c:pt>
                <c:pt idx="36509">
                  <c:v>-1.46</c:v>
                </c:pt>
                <c:pt idx="36510">
                  <c:v>-1.66</c:v>
                </c:pt>
                <c:pt idx="36511">
                  <c:v>-1.78</c:v>
                </c:pt>
                <c:pt idx="36512">
                  <c:v>-1.82</c:v>
                </c:pt>
                <c:pt idx="36513">
                  <c:v>-1.74</c:v>
                </c:pt>
                <c:pt idx="36514">
                  <c:v>-1.62</c:v>
                </c:pt>
                <c:pt idx="36515">
                  <c:v>-1.38</c:v>
                </c:pt>
                <c:pt idx="36516">
                  <c:v>-1.18</c:v>
                </c:pt>
                <c:pt idx="36517">
                  <c:v>-0.9</c:v>
                </c:pt>
                <c:pt idx="36518">
                  <c:v>-0.7</c:v>
                </c:pt>
                <c:pt idx="36519">
                  <c:v>-0.46</c:v>
                </c:pt>
                <c:pt idx="36520">
                  <c:v>-0.3</c:v>
                </c:pt>
                <c:pt idx="36521">
                  <c:v>-0.18</c:v>
                </c:pt>
                <c:pt idx="36522">
                  <c:v>-0.14000000000000001</c:v>
                </c:pt>
                <c:pt idx="36523">
                  <c:v>-0.06</c:v>
                </c:pt>
                <c:pt idx="36524">
                  <c:v>-0.02</c:v>
                </c:pt>
                <c:pt idx="36525">
                  <c:v>-0.02</c:v>
                </c:pt>
                <c:pt idx="36526">
                  <c:v>-0.02</c:v>
                </c:pt>
                <c:pt idx="36527">
                  <c:v>-0.02</c:v>
                </c:pt>
                <c:pt idx="36528">
                  <c:v>-0.06</c:v>
                </c:pt>
                <c:pt idx="36529">
                  <c:v>-0.02</c:v>
                </c:pt>
                <c:pt idx="36530">
                  <c:v>-0.02</c:v>
                </c:pt>
                <c:pt idx="36531">
                  <c:v>0.1</c:v>
                </c:pt>
                <c:pt idx="36532">
                  <c:v>0.14000000000000001</c:v>
                </c:pt>
                <c:pt idx="36533">
                  <c:v>0.26</c:v>
                </c:pt>
                <c:pt idx="36534">
                  <c:v>0.26</c:v>
                </c:pt>
                <c:pt idx="36535">
                  <c:v>0.34</c:v>
                </c:pt>
                <c:pt idx="36536">
                  <c:v>0.3</c:v>
                </c:pt>
                <c:pt idx="36537">
                  <c:v>0.3</c:v>
                </c:pt>
                <c:pt idx="36538">
                  <c:v>0.26</c:v>
                </c:pt>
                <c:pt idx="36539">
                  <c:v>0.34</c:v>
                </c:pt>
                <c:pt idx="36540">
                  <c:v>0.34</c:v>
                </c:pt>
                <c:pt idx="36541">
                  <c:v>0.62</c:v>
                </c:pt>
                <c:pt idx="36542">
                  <c:v>1.06</c:v>
                </c:pt>
                <c:pt idx="36543">
                  <c:v>1.58</c:v>
                </c:pt>
                <c:pt idx="36544">
                  <c:v>1.98</c:v>
                </c:pt>
                <c:pt idx="36545">
                  <c:v>2.34</c:v>
                </c:pt>
                <c:pt idx="36546">
                  <c:v>2.7</c:v>
                </c:pt>
                <c:pt idx="36547">
                  <c:v>3.02</c:v>
                </c:pt>
                <c:pt idx="36548">
                  <c:v>3.26</c:v>
                </c:pt>
                <c:pt idx="36549">
                  <c:v>3.5</c:v>
                </c:pt>
                <c:pt idx="36550">
                  <c:v>3.62</c:v>
                </c:pt>
                <c:pt idx="36551">
                  <c:v>3.62</c:v>
                </c:pt>
                <c:pt idx="36552">
                  <c:v>3.22</c:v>
                </c:pt>
                <c:pt idx="36553">
                  <c:v>2.78</c:v>
                </c:pt>
                <c:pt idx="36554">
                  <c:v>2.1</c:v>
                </c:pt>
                <c:pt idx="36555">
                  <c:v>1.46</c:v>
                </c:pt>
                <c:pt idx="36556">
                  <c:v>0.74</c:v>
                </c:pt>
                <c:pt idx="36557">
                  <c:v>0.1</c:v>
                </c:pt>
                <c:pt idx="36558">
                  <c:v>-0.42</c:v>
                </c:pt>
                <c:pt idx="36559">
                  <c:v>-0.86</c:v>
                </c:pt>
                <c:pt idx="36560">
                  <c:v>-1.1399999999999999</c:v>
                </c:pt>
                <c:pt idx="36561">
                  <c:v>-1.34</c:v>
                </c:pt>
                <c:pt idx="36562">
                  <c:v>-1.5</c:v>
                </c:pt>
                <c:pt idx="36563">
                  <c:v>-1.54</c:v>
                </c:pt>
                <c:pt idx="36564">
                  <c:v>-1.46</c:v>
                </c:pt>
                <c:pt idx="36565">
                  <c:v>-1.42</c:v>
                </c:pt>
                <c:pt idx="36566">
                  <c:v>-1.3</c:v>
                </c:pt>
                <c:pt idx="36567">
                  <c:v>-1.1399999999999999</c:v>
                </c:pt>
                <c:pt idx="36568">
                  <c:v>-0.9</c:v>
                </c:pt>
                <c:pt idx="36569">
                  <c:v>-0.82</c:v>
                </c:pt>
                <c:pt idx="36570">
                  <c:v>-0.78</c:v>
                </c:pt>
                <c:pt idx="36571">
                  <c:v>-0.7</c:v>
                </c:pt>
                <c:pt idx="36572">
                  <c:v>-0.7</c:v>
                </c:pt>
                <c:pt idx="36573">
                  <c:v>-0.62</c:v>
                </c:pt>
                <c:pt idx="36574">
                  <c:v>-0.66</c:v>
                </c:pt>
                <c:pt idx="36575">
                  <c:v>-0.57999999999999996</c:v>
                </c:pt>
                <c:pt idx="36576">
                  <c:v>-0.54</c:v>
                </c:pt>
                <c:pt idx="36577">
                  <c:v>-0.54</c:v>
                </c:pt>
                <c:pt idx="36578">
                  <c:v>-0.46</c:v>
                </c:pt>
                <c:pt idx="36579">
                  <c:v>-0.46</c:v>
                </c:pt>
                <c:pt idx="36580">
                  <c:v>-0.34</c:v>
                </c:pt>
                <c:pt idx="36581">
                  <c:v>-0.26</c:v>
                </c:pt>
                <c:pt idx="36582">
                  <c:v>-0.26</c:v>
                </c:pt>
                <c:pt idx="36583">
                  <c:v>-0.22</c:v>
                </c:pt>
                <c:pt idx="36584">
                  <c:v>-0.22</c:v>
                </c:pt>
                <c:pt idx="36585">
                  <c:v>-0.14000000000000001</c:v>
                </c:pt>
                <c:pt idx="36586">
                  <c:v>-0.02</c:v>
                </c:pt>
                <c:pt idx="36587">
                  <c:v>0.06</c:v>
                </c:pt>
                <c:pt idx="36588">
                  <c:v>0.06</c:v>
                </c:pt>
                <c:pt idx="36589">
                  <c:v>0.02</c:v>
                </c:pt>
                <c:pt idx="36590">
                  <c:v>0.06</c:v>
                </c:pt>
                <c:pt idx="36591">
                  <c:v>0.1</c:v>
                </c:pt>
                <c:pt idx="36592">
                  <c:v>0.18</c:v>
                </c:pt>
                <c:pt idx="36593">
                  <c:v>0.26</c:v>
                </c:pt>
                <c:pt idx="36594">
                  <c:v>0.3</c:v>
                </c:pt>
                <c:pt idx="36595">
                  <c:v>0.3</c:v>
                </c:pt>
                <c:pt idx="36596">
                  <c:v>0.22</c:v>
                </c:pt>
                <c:pt idx="36597">
                  <c:v>0.1</c:v>
                </c:pt>
                <c:pt idx="36598">
                  <c:v>-0.14000000000000001</c:v>
                </c:pt>
                <c:pt idx="36599">
                  <c:v>-0.34</c:v>
                </c:pt>
                <c:pt idx="36600">
                  <c:v>-0.57999999999999996</c:v>
                </c:pt>
                <c:pt idx="36601">
                  <c:v>-0.82</c:v>
                </c:pt>
                <c:pt idx="36602">
                  <c:v>-0.98</c:v>
                </c:pt>
                <c:pt idx="36603">
                  <c:v>-1.22</c:v>
                </c:pt>
                <c:pt idx="36604">
                  <c:v>-1.42</c:v>
                </c:pt>
                <c:pt idx="36605">
                  <c:v>-1.58</c:v>
                </c:pt>
                <c:pt idx="36606">
                  <c:v>-1.62</c:v>
                </c:pt>
                <c:pt idx="36607">
                  <c:v>-1.54</c:v>
                </c:pt>
                <c:pt idx="36608">
                  <c:v>-1.5</c:v>
                </c:pt>
                <c:pt idx="36609">
                  <c:v>-1.42</c:v>
                </c:pt>
                <c:pt idx="36610">
                  <c:v>-1.18</c:v>
                </c:pt>
                <c:pt idx="36611">
                  <c:v>-1.02</c:v>
                </c:pt>
                <c:pt idx="36612">
                  <c:v>-0.82</c:v>
                </c:pt>
                <c:pt idx="36613">
                  <c:v>-0.62</c:v>
                </c:pt>
                <c:pt idx="36614">
                  <c:v>-0.46</c:v>
                </c:pt>
                <c:pt idx="36615">
                  <c:v>-0.34</c:v>
                </c:pt>
                <c:pt idx="36616">
                  <c:v>-0.22</c:v>
                </c:pt>
                <c:pt idx="36617">
                  <c:v>-0.18</c:v>
                </c:pt>
                <c:pt idx="36618">
                  <c:v>-0.14000000000000001</c:v>
                </c:pt>
                <c:pt idx="36619">
                  <c:v>-0.06</c:v>
                </c:pt>
                <c:pt idx="36620">
                  <c:v>-0.06</c:v>
                </c:pt>
                <c:pt idx="36621">
                  <c:v>0.06</c:v>
                </c:pt>
                <c:pt idx="36622">
                  <c:v>0.02</c:v>
                </c:pt>
                <c:pt idx="36623">
                  <c:v>0.06</c:v>
                </c:pt>
                <c:pt idx="36624">
                  <c:v>0.1</c:v>
                </c:pt>
                <c:pt idx="36625">
                  <c:v>0.1</c:v>
                </c:pt>
                <c:pt idx="36626">
                  <c:v>0.14000000000000001</c:v>
                </c:pt>
                <c:pt idx="36627">
                  <c:v>0.14000000000000001</c:v>
                </c:pt>
                <c:pt idx="36628">
                  <c:v>0.22</c:v>
                </c:pt>
                <c:pt idx="36629">
                  <c:v>0.26</c:v>
                </c:pt>
                <c:pt idx="36630">
                  <c:v>0.3</c:v>
                </c:pt>
                <c:pt idx="36631">
                  <c:v>0.26</c:v>
                </c:pt>
                <c:pt idx="36632">
                  <c:v>0.18</c:v>
                </c:pt>
                <c:pt idx="36633">
                  <c:v>0.22</c:v>
                </c:pt>
                <c:pt idx="36634">
                  <c:v>0.26</c:v>
                </c:pt>
                <c:pt idx="36635">
                  <c:v>0.26</c:v>
                </c:pt>
                <c:pt idx="36636">
                  <c:v>0.26</c:v>
                </c:pt>
                <c:pt idx="36637">
                  <c:v>0.38</c:v>
                </c:pt>
                <c:pt idx="36638">
                  <c:v>0.38</c:v>
                </c:pt>
                <c:pt idx="36639">
                  <c:v>0.5</c:v>
                </c:pt>
                <c:pt idx="36640">
                  <c:v>0.7</c:v>
                </c:pt>
                <c:pt idx="36641">
                  <c:v>1.06</c:v>
                </c:pt>
                <c:pt idx="36642">
                  <c:v>1.42</c:v>
                </c:pt>
                <c:pt idx="36643">
                  <c:v>1.82</c:v>
                </c:pt>
                <c:pt idx="36644">
                  <c:v>2.2200000000000002</c:v>
                </c:pt>
                <c:pt idx="36645">
                  <c:v>2.66</c:v>
                </c:pt>
                <c:pt idx="36646">
                  <c:v>3.1</c:v>
                </c:pt>
                <c:pt idx="36647">
                  <c:v>3.42</c:v>
                </c:pt>
                <c:pt idx="36648">
                  <c:v>3.62</c:v>
                </c:pt>
                <c:pt idx="36649">
                  <c:v>3.66</c:v>
                </c:pt>
                <c:pt idx="36650">
                  <c:v>3.7</c:v>
                </c:pt>
                <c:pt idx="36651">
                  <c:v>3.54</c:v>
                </c:pt>
                <c:pt idx="36652">
                  <c:v>3.22</c:v>
                </c:pt>
                <c:pt idx="36653">
                  <c:v>2.66</c:v>
                </c:pt>
                <c:pt idx="36654">
                  <c:v>1.86</c:v>
                </c:pt>
                <c:pt idx="36655">
                  <c:v>1.06</c:v>
                </c:pt>
                <c:pt idx="36656">
                  <c:v>0.22</c:v>
                </c:pt>
                <c:pt idx="36657">
                  <c:v>-0.38</c:v>
                </c:pt>
                <c:pt idx="36658">
                  <c:v>-0.82</c:v>
                </c:pt>
                <c:pt idx="36659">
                  <c:v>-1.1399999999999999</c:v>
                </c:pt>
                <c:pt idx="36660">
                  <c:v>-1.42</c:v>
                </c:pt>
                <c:pt idx="36661">
                  <c:v>-1.66</c:v>
                </c:pt>
                <c:pt idx="36662">
                  <c:v>-1.74</c:v>
                </c:pt>
                <c:pt idx="36663">
                  <c:v>-1.74</c:v>
                </c:pt>
                <c:pt idx="36664">
                  <c:v>-1.58</c:v>
                </c:pt>
                <c:pt idx="36665">
                  <c:v>-1.3</c:v>
                </c:pt>
                <c:pt idx="36666">
                  <c:v>-1.06</c:v>
                </c:pt>
                <c:pt idx="36667">
                  <c:v>-0.82</c:v>
                </c:pt>
                <c:pt idx="36668">
                  <c:v>-0.74</c:v>
                </c:pt>
                <c:pt idx="36669">
                  <c:v>-0.74</c:v>
                </c:pt>
                <c:pt idx="36670">
                  <c:v>-0.74</c:v>
                </c:pt>
                <c:pt idx="36671">
                  <c:v>-0.74</c:v>
                </c:pt>
                <c:pt idx="36672">
                  <c:v>-0.7</c:v>
                </c:pt>
                <c:pt idx="36673">
                  <c:v>-0.74</c:v>
                </c:pt>
                <c:pt idx="36674">
                  <c:v>-0.74</c:v>
                </c:pt>
                <c:pt idx="36675">
                  <c:v>-0.74</c:v>
                </c:pt>
                <c:pt idx="36676">
                  <c:v>-0.7</c:v>
                </c:pt>
                <c:pt idx="36677">
                  <c:v>-0.57999999999999996</c:v>
                </c:pt>
                <c:pt idx="36678">
                  <c:v>-0.5</c:v>
                </c:pt>
                <c:pt idx="36679">
                  <c:v>-0.42</c:v>
                </c:pt>
                <c:pt idx="36680">
                  <c:v>-0.34</c:v>
                </c:pt>
                <c:pt idx="36681">
                  <c:v>-0.34</c:v>
                </c:pt>
                <c:pt idx="36682">
                  <c:v>-0.38</c:v>
                </c:pt>
                <c:pt idx="36683">
                  <c:v>-0.3</c:v>
                </c:pt>
                <c:pt idx="36684">
                  <c:v>-0.3</c:v>
                </c:pt>
                <c:pt idx="36685">
                  <c:v>-0.26</c:v>
                </c:pt>
                <c:pt idx="36686">
                  <c:v>-0.18</c:v>
                </c:pt>
                <c:pt idx="36687">
                  <c:v>-0.22</c:v>
                </c:pt>
                <c:pt idx="36688">
                  <c:v>-0.14000000000000001</c:v>
                </c:pt>
                <c:pt idx="36689">
                  <c:v>-0.02</c:v>
                </c:pt>
                <c:pt idx="36690">
                  <c:v>0.06</c:v>
                </c:pt>
                <c:pt idx="36691">
                  <c:v>0.14000000000000001</c:v>
                </c:pt>
                <c:pt idx="36692">
                  <c:v>0.18</c:v>
                </c:pt>
                <c:pt idx="36693">
                  <c:v>0.26</c:v>
                </c:pt>
                <c:pt idx="36694">
                  <c:v>0.26</c:v>
                </c:pt>
                <c:pt idx="36695">
                  <c:v>0.22</c:v>
                </c:pt>
                <c:pt idx="36696">
                  <c:v>0.06</c:v>
                </c:pt>
                <c:pt idx="36697">
                  <c:v>-0.06</c:v>
                </c:pt>
                <c:pt idx="36698">
                  <c:v>-0.34</c:v>
                </c:pt>
                <c:pt idx="36699">
                  <c:v>-0.62</c:v>
                </c:pt>
                <c:pt idx="36700">
                  <c:v>-0.86</c:v>
                </c:pt>
                <c:pt idx="36701">
                  <c:v>-1.02</c:v>
                </c:pt>
                <c:pt idx="36702">
                  <c:v>-1.22</c:v>
                </c:pt>
                <c:pt idx="36703">
                  <c:v>-1.34</c:v>
                </c:pt>
                <c:pt idx="36704">
                  <c:v>-1.5</c:v>
                </c:pt>
                <c:pt idx="36705">
                  <c:v>-1.62</c:v>
                </c:pt>
                <c:pt idx="36706">
                  <c:v>-1.66</c:v>
                </c:pt>
                <c:pt idx="36707">
                  <c:v>-1.62</c:v>
                </c:pt>
                <c:pt idx="36708">
                  <c:v>-1.46</c:v>
                </c:pt>
                <c:pt idx="36709">
                  <c:v>-1.22</c:v>
                </c:pt>
                <c:pt idx="36710">
                  <c:v>-1.02</c:v>
                </c:pt>
                <c:pt idx="36711">
                  <c:v>-0.78</c:v>
                </c:pt>
                <c:pt idx="36712">
                  <c:v>-0.62</c:v>
                </c:pt>
                <c:pt idx="36713">
                  <c:v>-0.5</c:v>
                </c:pt>
                <c:pt idx="36714">
                  <c:v>-0.38</c:v>
                </c:pt>
                <c:pt idx="36715">
                  <c:v>-0.26</c:v>
                </c:pt>
                <c:pt idx="36716">
                  <c:v>-0.14000000000000001</c:v>
                </c:pt>
                <c:pt idx="36717">
                  <c:v>-0.06</c:v>
                </c:pt>
                <c:pt idx="36718">
                  <c:v>-0.06</c:v>
                </c:pt>
                <c:pt idx="36719">
                  <c:v>-0.02</c:v>
                </c:pt>
                <c:pt idx="36720">
                  <c:v>-0.1</c:v>
                </c:pt>
                <c:pt idx="36721">
                  <c:v>-0.14000000000000001</c:v>
                </c:pt>
                <c:pt idx="36722">
                  <c:v>-0.14000000000000001</c:v>
                </c:pt>
                <c:pt idx="36723">
                  <c:v>-0.1</c:v>
                </c:pt>
                <c:pt idx="36724">
                  <c:v>-0.06</c:v>
                </c:pt>
                <c:pt idx="36725">
                  <c:v>-0.02</c:v>
                </c:pt>
                <c:pt idx="36726">
                  <c:v>0.06</c:v>
                </c:pt>
                <c:pt idx="36727">
                  <c:v>0.3</c:v>
                </c:pt>
                <c:pt idx="36728">
                  <c:v>0.62</c:v>
                </c:pt>
                <c:pt idx="36729">
                  <c:v>1.06</c:v>
                </c:pt>
                <c:pt idx="36730">
                  <c:v>1.54</c:v>
                </c:pt>
                <c:pt idx="36731">
                  <c:v>2.1</c:v>
                </c:pt>
                <c:pt idx="36732">
                  <c:v>2.62</c:v>
                </c:pt>
                <c:pt idx="36733">
                  <c:v>3.14</c:v>
                </c:pt>
                <c:pt idx="36734">
                  <c:v>3.54</c:v>
                </c:pt>
                <c:pt idx="36735">
                  <c:v>3.82</c:v>
                </c:pt>
                <c:pt idx="36736">
                  <c:v>3.9</c:v>
                </c:pt>
                <c:pt idx="36737">
                  <c:v>3.9</c:v>
                </c:pt>
                <c:pt idx="36738">
                  <c:v>3.7</c:v>
                </c:pt>
                <c:pt idx="36739">
                  <c:v>3.46</c:v>
                </c:pt>
                <c:pt idx="36740">
                  <c:v>2.9</c:v>
                </c:pt>
                <c:pt idx="36741">
                  <c:v>2.1800000000000002</c:v>
                </c:pt>
                <c:pt idx="36742">
                  <c:v>1.38</c:v>
                </c:pt>
                <c:pt idx="36743">
                  <c:v>0.57999999999999996</c:v>
                </c:pt>
                <c:pt idx="36744">
                  <c:v>-0.14000000000000001</c:v>
                </c:pt>
                <c:pt idx="36745">
                  <c:v>-0.74</c:v>
                </c:pt>
                <c:pt idx="36746">
                  <c:v>-1.18</c:v>
                </c:pt>
                <c:pt idx="36747">
                  <c:v>-1.46</c:v>
                </c:pt>
                <c:pt idx="36748">
                  <c:v>-1.7</c:v>
                </c:pt>
                <c:pt idx="36749">
                  <c:v>-1.82</c:v>
                </c:pt>
                <c:pt idx="36750">
                  <c:v>-1.82</c:v>
                </c:pt>
                <c:pt idx="36751">
                  <c:v>-1.78</c:v>
                </c:pt>
                <c:pt idx="36752">
                  <c:v>-1.62</c:v>
                </c:pt>
                <c:pt idx="36753">
                  <c:v>-1.46</c:v>
                </c:pt>
                <c:pt idx="36754">
                  <c:v>-1.22</c:v>
                </c:pt>
                <c:pt idx="36755">
                  <c:v>-1.1000000000000001</c:v>
                </c:pt>
                <c:pt idx="36756">
                  <c:v>-1.02</c:v>
                </c:pt>
                <c:pt idx="36757">
                  <c:v>-0.94</c:v>
                </c:pt>
                <c:pt idx="36758">
                  <c:v>-0.9</c:v>
                </c:pt>
                <c:pt idx="36759">
                  <c:v>-0.78</c:v>
                </c:pt>
                <c:pt idx="36760">
                  <c:v>-0.66</c:v>
                </c:pt>
                <c:pt idx="36761">
                  <c:v>-0.54</c:v>
                </c:pt>
                <c:pt idx="36762">
                  <c:v>-0.42</c:v>
                </c:pt>
                <c:pt idx="36763">
                  <c:v>-0.34</c:v>
                </c:pt>
                <c:pt idx="36764">
                  <c:v>-0.34</c:v>
                </c:pt>
                <c:pt idx="36765">
                  <c:v>-0.26</c:v>
                </c:pt>
                <c:pt idx="36766">
                  <c:v>-0.14000000000000001</c:v>
                </c:pt>
                <c:pt idx="36767">
                  <c:v>-0.1</c:v>
                </c:pt>
                <c:pt idx="36768">
                  <c:v>-0.18</c:v>
                </c:pt>
                <c:pt idx="36769">
                  <c:v>-0.14000000000000001</c:v>
                </c:pt>
                <c:pt idx="36770">
                  <c:v>-0.18</c:v>
                </c:pt>
                <c:pt idx="36771">
                  <c:v>-0.06</c:v>
                </c:pt>
                <c:pt idx="36772">
                  <c:v>-0.06</c:v>
                </c:pt>
                <c:pt idx="36773">
                  <c:v>0.06</c:v>
                </c:pt>
                <c:pt idx="36774">
                  <c:v>0.06</c:v>
                </c:pt>
                <c:pt idx="36775">
                  <c:v>0.22</c:v>
                </c:pt>
                <c:pt idx="36776">
                  <c:v>0.3</c:v>
                </c:pt>
                <c:pt idx="36777">
                  <c:v>0.42</c:v>
                </c:pt>
                <c:pt idx="36778">
                  <c:v>0.5</c:v>
                </c:pt>
                <c:pt idx="36779">
                  <c:v>0.54</c:v>
                </c:pt>
                <c:pt idx="36780">
                  <c:v>0.57999999999999996</c:v>
                </c:pt>
                <c:pt idx="36781">
                  <c:v>0.66</c:v>
                </c:pt>
                <c:pt idx="36782">
                  <c:v>0.57999999999999996</c:v>
                </c:pt>
                <c:pt idx="36783">
                  <c:v>0.46</c:v>
                </c:pt>
                <c:pt idx="36784">
                  <c:v>0.3</c:v>
                </c:pt>
                <c:pt idx="36785">
                  <c:v>0.02</c:v>
                </c:pt>
                <c:pt idx="36786">
                  <c:v>-0.3</c:v>
                </c:pt>
                <c:pt idx="36787">
                  <c:v>-0.54</c:v>
                </c:pt>
                <c:pt idx="36788">
                  <c:v>-0.78</c:v>
                </c:pt>
                <c:pt idx="36789">
                  <c:v>-0.98</c:v>
                </c:pt>
                <c:pt idx="36790">
                  <c:v>-1.18</c:v>
                </c:pt>
                <c:pt idx="36791">
                  <c:v>-1.34</c:v>
                </c:pt>
                <c:pt idx="36792">
                  <c:v>-1.5</c:v>
                </c:pt>
                <c:pt idx="36793">
                  <c:v>-1.66</c:v>
                </c:pt>
                <c:pt idx="36794">
                  <c:v>-1.62</c:v>
                </c:pt>
                <c:pt idx="36795">
                  <c:v>-1.54</c:v>
                </c:pt>
                <c:pt idx="36796">
                  <c:v>-1.34</c:v>
                </c:pt>
                <c:pt idx="36797">
                  <c:v>-1.18</c:v>
                </c:pt>
                <c:pt idx="36798">
                  <c:v>-0.98</c:v>
                </c:pt>
                <c:pt idx="36799">
                  <c:v>-0.82</c:v>
                </c:pt>
                <c:pt idx="36800">
                  <c:v>-0.66</c:v>
                </c:pt>
                <c:pt idx="36801">
                  <c:v>-0.46</c:v>
                </c:pt>
                <c:pt idx="36802">
                  <c:v>-0.34</c:v>
                </c:pt>
                <c:pt idx="36803">
                  <c:v>-0.22</c:v>
                </c:pt>
                <c:pt idx="36804">
                  <c:v>-0.18</c:v>
                </c:pt>
                <c:pt idx="36805">
                  <c:v>-0.1</c:v>
                </c:pt>
                <c:pt idx="36806">
                  <c:v>-0.06</c:v>
                </c:pt>
                <c:pt idx="36807">
                  <c:v>-0.06</c:v>
                </c:pt>
                <c:pt idx="36808">
                  <c:v>-0.06</c:v>
                </c:pt>
                <c:pt idx="36809">
                  <c:v>-0.02</c:v>
                </c:pt>
                <c:pt idx="36810">
                  <c:v>-0.06</c:v>
                </c:pt>
                <c:pt idx="36811">
                  <c:v>0.02</c:v>
                </c:pt>
                <c:pt idx="36812">
                  <c:v>0.06</c:v>
                </c:pt>
                <c:pt idx="36813">
                  <c:v>0.14000000000000001</c:v>
                </c:pt>
                <c:pt idx="36814">
                  <c:v>0.22</c:v>
                </c:pt>
                <c:pt idx="36815">
                  <c:v>0.26</c:v>
                </c:pt>
                <c:pt idx="36816">
                  <c:v>0.26</c:v>
                </c:pt>
                <c:pt idx="36817">
                  <c:v>0.26</c:v>
                </c:pt>
                <c:pt idx="36818">
                  <c:v>0.22</c:v>
                </c:pt>
                <c:pt idx="36819">
                  <c:v>0.22</c:v>
                </c:pt>
                <c:pt idx="36820">
                  <c:v>0.26</c:v>
                </c:pt>
                <c:pt idx="36821">
                  <c:v>0.22</c:v>
                </c:pt>
                <c:pt idx="36822">
                  <c:v>0.26</c:v>
                </c:pt>
                <c:pt idx="36823">
                  <c:v>0.3</c:v>
                </c:pt>
                <c:pt idx="36824">
                  <c:v>0.3</c:v>
                </c:pt>
                <c:pt idx="36825">
                  <c:v>0.34</c:v>
                </c:pt>
                <c:pt idx="36826">
                  <c:v>0.3</c:v>
                </c:pt>
                <c:pt idx="36827">
                  <c:v>0.3</c:v>
                </c:pt>
                <c:pt idx="36828">
                  <c:v>0.22</c:v>
                </c:pt>
                <c:pt idx="36829">
                  <c:v>0.3</c:v>
                </c:pt>
                <c:pt idx="36830">
                  <c:v>0.38</c:v>
                </c:pt>
                <c:pt idx="36831">
                  <c:v>0.5</c:v>
                </c:pt>
                <c:pt idx="36832">
                  <c:v>0.46</c:v>
                </c:pt>
                <c:pt idx="36833">
                  <c:v>0.46</c:v>
                </c:pt>
                <c:pt idx="36834">
                  <c:v>0.5</c:v>
                </c:pt>
                <c:pt idx="36835">
                  <c:v>0.82</c:v>
                </c:pt>
                <c:pt idx="36836">
                  <c:v>1.46</c:v>
                </c:pt>
                <c:pt idx="36837">
                  <c:v>2.1800000000000002</c:v>
                </c:pt>
                <c:pt idx="36838">
                  <c:v>2.66</c:v>
                </c:pt>
                <c:pt idx="36839">
                  <c:v>3.02</c:v>
                </c:pt>
                <c:pt idx="36840">
                  <c:v>3.3</c:v>
                </c:pt>
                <c:pt idx="36841">
                  <c:v>3.62</c:v>
                </c:pt>
                <c:pt idx="36842">
                  <c:v>3.78</c:v>
                </c:pt>
                <c:pt idx="36843">
                  <c:v>3.74</c:v>
                </c:pt>
                <c:pt idx="36844">
                  <c:v>3.34</c:v>
                </c:pt>
                <c:pt idx="36845">
                  <c:v>2.74</c:v>
                </c:pt>
                <c:pt idx="36846">
                  <c:v>2.06</c:v>
                </c:pt>
                <c:pt idx="36847">
                  <c:v>1.22</c:v>
                </c:pt>
                <c:pt idx="36848">
                  <c:v>0.34</c:v>
                </c:pt>
                <c:pt idx="36849">
                  <c:v>-0.26</c:v>
                </c:pt>
                <c:pt idx="36850">
                  <c:v>-0.78</c:v>
                </c:pt>
                <c:pt idx="36851">
                  <c:v>-1.22</c:v>
                </c:pt>
                <c:pt idx="36852">
                  <c:v>-1.5</c:v>
                </c:pt>
                <c:pt idx="36853">
                  <c:v>-1.78</c:v>
                </c:pt>
                <c:pt idx="36854">
                  <c:v>-1.82</c:v>
                </c:pt>
                <c:pt idx="36855">
                  <c:v>-1.58</c:v>
                </c:pt>
                <c:pt idx="36856">
                  <c:v>-1.26</c:v>
                </c:pt>
                <c:pt idx="36857">
                  <c:v>-0.94</c:v>
                </c:pt>
                <c:pt idx="36858">
                  <c:v>-0.82</c:v>
                </c:pt>
                <c:pt idx="36859">
                  <c:v>-0.78</c:v>
                </c:pt>
                <c:pt idx="36860">
                  <c:v>-0.74</c:v>
                </c:pt>
                <c:pt idx="36861">
                  <c:v>-0.74</c:v>
                </c:pt>
                <c:pt idx="36862">
                  <c:v>-0.7</c:v>
                </c:pt>
                <c:pt idx="36863">
                  <c:v>-0.7</c:v>
                </c:pt>
                <c:pt idx="36864">
                  <c:v>-0.74</c:v>
                </c:pt>
                <c:pt idx="36865">
                  <c:v>-0.78</c:v>
                </c:pt>
                <c:pt idx="36866">
                  <c:v>-0.74</c:v>
                </c:pt>
                <c:pt idx="36867">
                  <c:v>-0.7</c:v>
                </c:pt>
                <c:pt idx="36868">
                  <c:v>-0.54</c:v>
                </c:pt>
                <c:pt idx="36869">
                  <c:v>-0.42</c:v>
                </c:pt>
                <c:pt idx="36870">
                  <c:v>-0.34</c:v>
                </c:pt>
                <c:pt idx="36871">
                  <c:v>-0.42</c:v>
                </c:pt>
                <c:pt idx="36872">
                  <c:v>-0.42</c:v>
                </c:pt>
                <c:pt idx="36873">
                  <c:v>-0.34</c:v>
                </c:pt>
                <c:pt idx="36874">
                  <c:v>-0.34</c:v>
                </c:pt>
                <c:pt idx="36875">
                  <c:v>-0.38</c:v>
                </c:pt>
                <c:pt idx="36876">
                  <c:v>-0.38</c:v>
                </c:pt>
                <c:pt idx="36877">
                  <c:v>-0.5</c:v>
                </c:pt>
                <c:pt idx="36878">
                  <c:v>-0.46</c:v>
                </c:pt>
                <c:pt idx="36879">
                  <c:v>-0.38</c:v>
                </c:pt>
                <c:pt idx="36880">
                  <c:v>-0.26</c:v>
                </c:pt>
                <c:pt idx="36881">
                  <c:v>-0.14000000000000001</c:v>
                </c:pt>
                <c:pt idx="36882">
                  <c:v>-0.06</c:v>
                </c:pt>
                <c:pt idx="36883">
                  <c:v>0.02</c:v>
                </c:pt>
                <c:pt idx="36884">
                  <c:v>0.14000000000000001</c:v>
                </c:pt>
                <c:pt idx="36885">
                  <c:v>0.14000000000000001</c:v>
                </c:pt>
                <c:pt idx="36886">
                  <c:v>0.22</c:v>
                </c:pt>
                <c:pt idx="36887">
                  <c:v>0.14000000000000001</c:v>
                </c:pt>
                <c:pt idx="36888">
                  <c:v>0.14000000000000001</c:v>
                </c:pt>
                <c:pt idx="36889">
                  <c:v>0.06</c:v>
                </c:pt>
                <c:pt idx="36890">
                  <c:v>-0.14000000000000001</c:v>
                </c:pt>
                <c:pt idx="36891">
                  <c:v>-0.38</c:v>
                </c:pt>
                <c:pt idx="36892">
                  <c:v>-0.62</c:v>
                </c:pt>
                <c:pt idx="36893">
                  <c:v>-0.82</c:v>
                </c:pt>
                <c:pt idx="36894">
                  <c:v>-0.98</c:v>
                </c:pt>
                <c:pt idx="36895">
                  <c:v>-1.22</c:v>
                </c:pt>
                <c:pt idx="36896">
                  <c:v>-1.42</c:v>
                </c:pt>
                <c:pt idx="36897">
                  <c:v>-1.58</c:v>
                </c:pt>
                <c:pt idx="36898">
                  <c:v>-1.66</c:v>
                </c:pt>
                <c:pt idx="36899">
                  <c:v>-1.54</c:v>
                </c:pt>
                <c:pt idx="36900">
                  <c:v>-1.46</c:v>
                </c:pt>
                <c:pt idx="36901">
                  <c:v>-1.18</c:v>
                </c:pt>
                <c:pt idx="36902">
                  <c:v>-0.94</c:v>
                </c:pt>
                <c:pt idx="36903">
                  <c:v>-0.78</c:v>
                </c:pt>
                <c:pt idx="36904">
                  <c:v>-0.57999999999999996</c:v>
                </c:pt>
                <c:pt idx="36905">
                  <c:v>-0.38</c:v>
                </c:pt>
                <c:pt idx="36906">
                  <c:v>-0.22</c:v>
                </c:pt>
                <c:pt idx="36907">
                  <c:v>-0.02</c:v>
                </c:pt>
                <c:pt idx="36908">
                  <c:v>0.1</c:v>
                </c:pt>
                <c:pt idx="36909">
                  <c:v>0.06</c:v>
                </c:pt>
                <c:pt idx="36910">
                  <c:v>-0.02</c:v>
                </c:pt>
                <c:pt idx="36911">
                  <c:v>-0.1</c:v>
                </c:pt>
                <c:pt idx="36912">
                  <c:v>-0.14000000000000001</c:v>
                </c:pt>
                <c:pt idx="36913">
                  <c:v>-0.14000000000000001</c:v>
                </c:pt>
                <c:pt idx="36914">
                  <c:v>-0.14000000000000001</c:v>
                </c:pt>
                <c:pt idx="36915">
                  <c:v>-0.06</c:v>
                </c:pt>
                <c:pt idx="36916">
                  <c:v>-0.06</c:v>
                </c:pt>
                <c:pt idx="36917">
                  <c:v>0.06</c:v>
                </c:pt>
                <c:pt idx="36918">
                  <c:v>0.14000000000000001</c:v>
                </c:pt>
                <c:pt idx="36919">
                  <c:v>0.3</c:v>
                </c:pt>
                <c:pt idx="36920">
                  <c:v>0.38</c:v>
                </c:pt>
                <c:pt idx="36921">
                  <c:v>0.46</c:v>
                </c:pt>
                <c:pt idx="36922">
                  <c:v>0.66</c:v>
                </c:pt>
                <c:pt idx="36923">
                  <c:v>1.02</c:v>
                </c:pt>
                <c:pt idx="36924">
                  <c:v>1.38</c:v>
                </c:pt>
                <c:pt idx="36925">
                  <c:v>1.86</c:v>
                </c:pt>
                <c:pt idx="36926">
                  <c:v>2.1800000000000002</c:v>
                </c:pt>
                <c:pt idx="36927">
                  <c:v>2.7</c:v>
                </c:pt>
                <c:pt idx="36928">
                  <c:v>3.14</c:v>
                </c:pt>
                <c:pt idx="36929">
                  <c:v>3.5</c:v>
                </c:pt>
                <c:pt idx="36930">
                  <c:v>3.7</c:v>
                </c:pt>
                <c:pt idx="36931">
                  <c:v>3.9</c:v>
                </c:pt>
                <c:pt idx="36932">
                  <c:v>3.94</c:v>
                </c:pt>
                <c:pt idx="36933">
                  <c:v>3.74</c:v>
                </c:pt>
                <c:pt idx="36934">
                  <c:v>3.18</c:v>
                </c:pt>
                <c:pt idx="36935">
                  <c:v>2.58</c:v>
                </c:pt>
                <c:pt idx="36936">
                  <c:v>1.78</c:v>
                </c:pt>
                <c:pt idx="36937">
                  <c:v>0.98</c:v>
                </c:pt>
                <c:pt idx="36938">
                  <c:v>0.18</c:v>
                </c:pt>
                <c:pt idx="36939">
                  <c:v>-0.5</c:v>
                </c:pt>
                <c:pt idx="36940">
                  <c:v>-1.18</c:v>
                </c:pt>
                <c:pt idx="36941">
                  <c:v>-1.66</c:v>
                </c:pt>
                <c:pt idx="36942">
                  <c:v>-1.94</c:v>
                </c:pt>
                <c:pt idx="36943">
                  <c:v>-2.06</c:v>
                </c:pt>
                <c:pt idx="36944">
                  <c:v>-2.06</c:v>
                </c:pt>
                <c:pt idx="36945">
                  <c:v>-1.98</c:v>
                </c:pt>
                <c:pt idx="36946">
                  <c:v>-1.78</c:v>
                </c:pt>
                <c:pt idx="36947">
                  <c:v>-1.62</c:v>
                </c:pt>
                <c:pt idx="36948">
                  <c:v>-1.42</c:v>
                </c:pt>
                <c:pt idx="36949">
                  <c:v>-1.1000000000000001</c:v>
                </c:pt>
                <c:pt idx="36950">
                  <c:v>-0.9</c:v>
                </c:pt>
                <c:pt idx="36951">
                  <c:v>-0.7</c:v>
                </c:pt>
                <c:pt idx="36952">
                  <c:v>-0.57999999999999996</c:v>
                </c:pt>
                <c:pt idx="36953">
                  <c:v>-0.5</c:v>
                </c:pt>
                <c:pt idx="36954">
                  <c:v>-0.46</c:v>
                </c:pt>
                <c:pt idx="36955">
                  <c:v>-0.42</c:v>
                </c:pt>
                <c:pt idx="36956">
                  <c:v>-0.38</c:v>
                </c:pt>
                <c:pt idx="36957">
                  <c:v>-0.34</c:v>
                </c:pt>
                <c:pt idx="36958">
                  <c:v>-0.3</c:v>
                </c:pt>
                <c:pt idx="36959">
                  <c:v>-0.26</c:v>
                </c:pt>
                <c:pt idx="36960">
                  <c:v>-0.3</c:v>
                </c:pt>
                <c:pt idx="36961">
                  <c:v>-0.26</c:v>
                </c:pt>
                <c:pt idx="36962">
                  <c:v>-0.22</c:v>
                </c:pt>
                <c:pt idx="36963">
                  <c:v>-0.22</c:v>
                </c:pt>
                <c:pt idx="36964">
                  <c:v>-0.22</c:v>
                </c:pt>
                <c:pt idx="36965">
                  <c:v>-0.18</c:v>
                </c:pt>
                <c:pt idx="36966">
                  <c:v>-0.14000000000000001</c:v>
                </c:pt>
                <c:pt idx="36967">
                  <c:v>-0.06</c:v>
                </c:pt>
                <c:pt idx="36968">
                  <c:v>0.06</c:v>
                </c:pt>
                <c:pt idx="36969">
                  <c:v>0.14000000000000001</c:v>
                </c:pt>
                <c:pt idx="36970">
                  <c:v>0.18</c:v>
                </c:pt>
                <c:pt idx="36971">
                  <c:v>0.3</c:v>
                </c:pt>
                <c:pt idx="36972">
                  <c:v>0.34</c:v>
                </c:pt>
                <c:pt idx="36973">
                  <c:v>0.42</c:v>
                </c:pt>
                <c:pt idx="36974">
                  <c:v>0.46</c:v>
                </c:pt>
                <c:pt idx="36975">
                  <c:v>0.5</c:v>
                </c:pt>
                <c:pt idx="36976">
                  <c:v>0.42</c:v>
                </c:pt>
                <c:pt idx="36977">
                  <c:v>0.38</c:v>
                </c:pt>
                <c:pt idx="36978">
                  <c:v>0.22</c:v>
                </c:pt>
                <c:pt idx="36979">
                  <c:v>0.02</c:v>
                </c:pt>
                <c:pt idx="36980">
                  <c:v>-0.18</c:v>
                </c:pt>
                <c:pt idx="36981">
                  <c:v>-0.42</c:v>
                </c:pt>
                <c:pt idx="36982">
                  <c:v>-0.7</c:v>
                </c:pt>
                <c:pt idx="36983">
                  <c:v>-0.86</c:v>
                </c:pt>
                <c:pt idx="36984">
                  <c:v>-1.1399999999999999</c:v>
                </c:pt>
                <c:pt idx="36985">
                  <c:v>-1.38</c:v>
                </c:pt>
                <c:pt idx="36986">
                  <c:v>-1.58</c:v>
                </c:pt>
                <c:pt idx="36987">
                  <c:v>-1.7</c:v>
                </c:pt>
                <c:pt idx="36988">
                  <c:v>-1.74</c:v>
                </c:pt>
                <c:pt idx="36989">
                  <c:v>-1.7</c:v>
                </c:pt>
                <c:pt idx="36990">
                  <c:v>-1.58</c:v>
                </c:pt>
                <c:pt idx="36991">
                  <c:v>-1.38</c:v>
                </c:pt>
                <c:pt idx="36992">
                  <c:v>-1.1399999999999999</c:v>
                </c:pt>
                <c:pt idx="36993">
                  <c:v>-0.86</c:v>
                </c:pt>
                <c:pt idx="36994">
                  <c:v>-0.66</c:v>
                </c:pt>
                <c:pt idx="36995">
                  <c:v>-0.46</c:v>
                </c:pt>
                <c:pt idx="36996">
                  <c:v>-0.22</c:v>
                </c:pt>
                <c:pt idx="36997">
                  <c:v>-0.02</c:v>
                </c:pt>
                <c:pt idx="36998">
                  <c:v>0.06</c:v>
                </c:pt>
                <c:pt idx="36999">
                  <c:v>0.1</c:v>
                </c:pt>
                <c:pt idx="37000">
                  <c:v>0.06</c:v>
                </c:pt>
                <c:pt idx="37001">
                  <c:v>0.06</c:v>
                </c:pt>
                <c:pt idx="37002">
                  <c:v>0.14000000000000001</c:v>
                </c:pt>
                <c:pt idx="37003">
                  <c:v>0.14000000000000001</c:v>
                </c:pt>
                <c:pt idx="37004">
                  <c:v>0.1</c:v>
                </c:pt>
                <c:pt idx="37005">
                  <c:v>0.06</c:v>
                </c:pt>
                <c:pt idx="37006">
                  <c:v>0.06</c:v>
                </c:pt>
                <c:pt idx="37007">
                  <c:v>0.06</c:v>
                </c:pt>
                <c:pt idx="37008">
                  <c:v>0.1</c:v>
                </c:pt>
                <c:pt idx="37009">
                  <c:v>0.14000000000000001</c:v>
                </c:pt>
                <c:pt idx="37010">
                  <c:v>0.18</c:v>
                </c:pt>
                <c:pt idx="37011">
                  <c:v>0.26</c:v>
                </c:pt>
                <c:pt idx="37012">
                  <c:v>0.22</c:v>
                </c:pt>
                <c:pt idx="37013">
                  <c:v>0.18</c:v>
                </c:pt>
                <c:pt idx="37014">
                  <c:v>0.26</c:v>
                </c:pt>
                <c:pt idx="37015">
                  <c:v>0.34</c:v>
                </c:pt>
                <c:pt idx="37016">
                  <c:v>0.38</c:v>
                </c:pt>
                <c:pt idx="37017">
                  <c:v>0.5</c:v>
                </c:pt>
                <c:pt idx="37018">
                  <c:v>0.82</c:v>
                </c:pt>
                <c:pt idx="37019">
                  <c:v>1.34</c:v>
                </c:pt>
                <c:pt idx="37020">
                  <c:v>1.86</c:v>
                </c:pt>
                <c:pt idx="37021">
                  <c:v>2.5</c:v>
                </c:pt>
                <c:pt idx="37022">
                  <c:v>2.9</c:v>
                </c:pt>
                <c:pt idx="37023">
                  <c:v>3.26</c:v>
                </c:pt>
                <c:pt idx="37024">
                  <c:v>3.42</c:v>
                </c:pt>
                <c:pt idx="37025">
                  <c:v>3.42</c:v>
                </c:pt>
                <c:pt idx="37026">
                  <c:v>3.3</c:v>
                </c:pt>
                <c:pt idx="37027">
                  <c:v>3.14</c:v>
                </c:pt>
                <c:pt idx="37028">
                  <c:v>2.98</c:v>
                </c:pt>
                <c:pt idx="37029">
                  <c:v>2.62</c:v>
                </c:pt>
                <c:pt idx="37030">
                  <c:v>1.9</c:v>
                </c:pt>
                <c:pt idx="37031">
                  <c:v>1.06</c:v>
                </c:pt>
                <c:pt idx="37032">
                  <c:v>0.26</c:v>
                </c:pt>
                <c:pt idx="37033">
                  <c:v>-0.46</c:v>
                </c:pt>
                <c:pt idx="37034">
                  <c:v>-0.82</c:v>
                </c:pt>
                <c:pt idx="37035">
                  <c:v>-1.06</c:v>
                </c:pt>
                <c:pt idx="37036">
                  <c:v>-1.3</c:v>
                </c:pt>
                <c:pt idx="37037">
                  <c:v>-1.42</c:v>
                </c:pt>
                <c:pt idx="37038">
                  <c:v>-1.42</c:v>
                </c:pt>
                <c:pt idx="37039">
                  <c:v>-1.38</c:v>
                </c:pt>
                <c:pt idx="37040">
                  <c:v>-1.3</c:v>
                </c:pt>
                <c:pt idx="37041">
                  <c:v>-1.22</c:v>
                </c:pt>
                <c:pt idx="37042">
                  <c:v>-1.02</c:v>
                </c:pt>
                <c:pt idx="37043">
                  <c:v>-0.82</c:v>
                </c:pt>
                <c:pt idx="37044">
                  <c:v>-0.7</c:v>
                </c:pt>
                <c:pt idx="37045">
                  <c:v>-0.7</c:v>
                </c:pt>
                <c:pt idx="37046">
                  <c:v>-0.66</c:v>
                </c:pt>
                <c:pt idx="37047">
                  <c:v>-0.57999999999999996</c:v>
                </c:pt>
                <c:pt idx="37048">
                  <c:v>-0.54</c:v>
                </c:pt>
                <c:pt idx="37049">
                  <c:v>-0.5</c:v>
                </c:pt>
                <c:pt idx="37050">
                  <c:v>-0.54</c:v>
                </c:pt>
                <c:pt idx="37051">
                  <c:v>-0.57999999999999996</c:v>
                </c:pt>
                <c:pt idx="37052">
                  <c:v>-0.54</c:v>
                </c:pt>
                <c:pt idx="37053">
                  <c:v>-0.54</c:v>
                </c:pt>
                <c:pt idx="37054">
                  <c:v>-0.46</c:v>
                </c:pt>
                <c:pt idx="37055">
                  <c:v>-0.38</c:v>
                </c:pt>
                <c:pt idx="37056">
                  <c:v>-0.38</c:v>
                </c:pt>
                <c:pt idx="37057">
                  <c:v>-0.3</c:v>
                </c:pt>
                <c:pt idx="37058">
                  <c:v>-0.34</c:v>
                </c:pt>
                <c:pt idx="37059">
                  <c:v>-0.26</c:v>
                </c:pt>
                <c:pt idx="37060">
                  <c:v>-0.26</c:v>
                </c:pt>
                <c:pt idx="37061">
                  <c:v>-0.18</c:v>
                </c:pt>
                <c:pt idx="37062">
                  <c:v>-0.1</c:v>
                </c:pt>
                <c:pt idx="37063">
                  <c:v>0.02</c:v>
                </c:pt>
                <c:pt idx="37064">
                  <c:v>0.06</c:v>
                </c:pt>
                <c:pt idx="37065">
                  <c:v>0.18</c:v>
                </c:pt>
                <c:pt idx="37066">
                  <c:v>0.18</c:v>
                </c:pt>
                <c:pt idx="37067">
                  <c:v>0.26</c:v>
                </c:pt>
                <c:pt idx="37068">
                  <c:v>0.26</c:v>
                </c:pt>
                <c:pt idx="37069">
                  <c:v>0.26</c:v>
                </c:pt>
                <c:pt idx="37070">
                  <c:v>0.3</c:v>
                </c:pt>
                <c:pt idx="37071">
                  <c:v>0.26</c:v>
                </c:pt>
                <c:pt idx="37072">
                  <c:v>0.3</c:v>
                </c:pt>
                <c:pt idx="37073">
                  <c:v>0.22</c:v>
                </c:pt>
                <c:pt idx="37074">
                  <c:v>-0.1</c:v>
                </c:pt>
                <c:pt idx="37075">
                  <c:v>-0.42</c:v>
                </c:pt>
                <c:pt idx="37076">
                  <c:v>-0.7</c:v>
                </c:pt>
                <c:pt idx="37077">
                  <c:v>-0.94</c:v>
                </c:pt>
                <c:pt idx="37078">
                  <c:v>-1.1000000000000001</c:v>
                </c:pt>
                <c:pt idx="37079">
                  <c:v>-1.22</c:v>
                </c:pt>
                <c:pt idx="37080">
                  <c:v>-1.34</c:v>
                </c:pt>
                <c:pt idx="37081">
                  <c:v>-1.42</c:v>
                </c:pt>
                <c:pt idx="37082">
                  <c:v>-1.5</c:v>
                </c:pt>
                <c:pt idx="37083">
                  <c:v>-1.5</c:v>
                </c:pt>
                <c:pt idx="37084">
                  <c:v>-1.42</c:v>
                </c:pt>
                <c:pt idx="37085">
                  <c:v>-1.22</c:v>
                </c:pt>
                <c:pt idx="37086">
                  <c:v>-0.94</c:v>
                </c:pt>
                <c:pt idx="37087">
                  <c:v>-0.7</c:v>
                </c:pt>
                <c:pt idx="37088">
                  <c:v>-0.54</c:v>
                </c:pt>
                <c:pt idx="37089">
                  <c:v>-0.38</c:v>
                </c:pt>
                <c:pt idx="37090">
                  <c:v>-0.26</c:v>
                </c:pt>
                <c:pt idx="37091">
                  <c:v>-0.22</c:v>
                </c:pt>
                <c:pt idx="37092">
                  <c:v>-0.1</c:v>
                </c:pt>
                <c:pt idx="37093">
                  <c:v>-0.06</c:v>
                </c:pt>
                <c:pt idx="37094">
                  <c:v>-0.02</c:v>
                </c:pt>
                <c:pt idx="37095">
                  <c:v>-0.06</c:v>
                </c:pt>
                <c:pt idx="37096">
                  <c:v>-0.14000000000000001</c:v>
                </c:pt>
                <c:pt idx="37097">
                  <c:v>-0.06</c:v>
                </c:pt>
                <c:pt idx="37098">
                  <c:v>-0.06</c:v>
                </c:pt>
                <c:pt idx="37099">
                  <c:v>-0.06</c:v>
                </c:pt>
                <c:pt idx="37100">
                  <c:v>0.02</c:v>
                </c:pt>
                <c:pt idx="37101">
                  <c:v>0.02</c:v>
                </c:pt>
                <c:pt idx="37102">
                  <c:v>-0.02</c:v>
                </c:pt>
                <c:pt idx="37103">
                  <c:v>0.1</c:v>
                </c:pt>
                <c:pt idx="37104">
                  <c:v>0.1</c:v>
                </c:pt>
                <c:pt idx="37105">
                  <c:v>0.18</c:v>
                </c:pt>
                <c:pt idx="37106">
                  <c:v>0.18</c:v>
                </c:pt>
                <c:pt idx="37107">
                  <c:v>0.26</c:v>
                </c:pt>
                <c:pt idx="37108">
                  <c:v>0.18</c:v>
                </c:pt>
                <c:pt idx="37109">
                  <c:v>0.26</c:v>
                </c:pt>
                <c:pt idx="37110">
                  <c:v>0.22</c:v>
                </c:pt>
                <c:pt idx="37111">
                  <c:v>0.34</c:v>
                </c:pt>
                <c:pt idx="37112">
                  <c:v>0.38</c:v>
                </c:pt>
                <c:pt idx="37113">
                  <c:v>0.46</c:v>
                </c:pt>
                <c:pt idx="37114">
                  <c:v>0.74</c:v>
                </c:pt>
                <c:pt idx="37115">
                  <c:v>1.06</c:v>
                </c:pt>
                <c:pt idx="37116">
                  <c:v>1.38</c:v>
                </c:pt>
                <c:pt idx="37117">
                  <c:v>1.74</c:v>
                </c:pt>
                <c:pt idx="37118">
                  <c:v>2.1</c:v>
                </c:pt>
                <c:pt idx="37119">
                  <c:v>2.54</c:v>
                </c:pt>
                <c:pt idx="37120">
                  <c:v>2.9</c:v>
                </c:pt>
                <c:pt idx="37121">
                  <c:v>3.22</c:v>
                </c:pt>
                <c:pt idx="37122">
                  <c:v>3.38</c:v>
                </c:pt>
                <c:pt idx="37123">
                  <c:v>3.54</c:v>
                </c:pt>
                <c:pt idx="37124">
                  <c:v>3.5</c:v>
                </c:pt>
                <c:pt idx="37125">
                  <c:v>3.22</c:v>
                </c:pt>
                <c:pt idx="37126">
                  <c:v>2.82</c:v>
                </c:pt>
                <c:pt idx="37127">
                  <c:v>2.42</c:v>
                </c:pt>
                <c:pt idx="37128">
                  <c:v>1.94</c:v>
                </c:pt>
                <c:pt idx="37129">
                  <c:v>1.3</c:v>
                </c:pt>
                <c:pt idx="37130">
                  <c:v>0.57999999999999996</c:v>
                </c:pt>
                <c:pt idx="37131">
                  <c:v>-0.06</c:v>
                </c:pt>
                <c:pt idx="37132">
                  <c:v>-0.66</c:v>
                </c:pt>
                <c:pt idx="37133">
                  <c:v>-0.98</c:v>
                </c:pt>
                <c:pt idx="37134">
                  <c:v>-1.3</c:v>
                </c:pt>
                <c:pt idx="37135">
                  <c:v>-1.46</c:v>
                </c:pt>
                <c:pt idx="37136">
                  <c:v>-1.54</c:v>
                </c:pt>
                <c:pt idx="37137">
                  <c:v>-1.5</c:v>
                </c:pt>
                <c:pt idx="37138">
                  <c:v>-1.5</c:v>
                </c:pt>
                <c:pt idx="37139">
                  <c:v>-1.42</c:v>
                </c:pt>
                <c:pt idx="37140">
                  <c:v>-1.3</c:v>
                </c:pt>
                <c:pt idx="37141">
                  <c:v>-1.1399999999999999</c:v>
                </c:pt>
                <c:pt idx="37142">
                  <c:v>-0.94</c:v>
                </c:pt>
                <c:pt idx="37143">
                  <c:v>-0.82</c:v>
                </c:pt>
                <c:pt idx="37144">
                  <c:v>-0.78</c:v>
                </c:pt>
                <c:pt idx="37145">
                  <c:v>-0.78</c:v>
                </c:pt>
                <c:pt idx="37146">
                  <c:v>-0.7</c:v>
                </c:pt>
                <c:pt idx="37147">
                  <c:v>-0.7</c:v>
                </c:pt>
                <c:pt idx="37148">
                  <c:v>-0.66</c:v>
                </c:pt>
                <c:pt idx="37149">
                  <c:v>-0.57999999999999996</c:v>
                </c:pt>
                <c:pt idx="37150">
                  <c:v>-0.62</c:v>
                </c:pt>
                <c:pt idx="37151">
                  <c:v>-0.57999999999999996</c:v>
                </c:pt>
                <c:pt idx="37152">
                  <c:v>-0.5</c:v>
                </c:pt>
                <c:pt idx="37153">
                  <c:v>-0.46</c:v>
                </c:pt>
                <c:pt idx="37154">
                  <c:v>-0.38</c:v>
                </c:pt>
                <c:pt idx="37155">
                  <c:v>-0.34</c:v>
                </c:pt>
                <c:pt idx="37156">
                  <c:v>-0.3</c:v>
                </c:pt>
                <c:pt idx="37157">
                  <c:v>-0.26</c:v>
                </c:pt>
                <c:pt idx="37158">
                  <c:v>-0.22</c:v>
                </c:pt>
                <c:pt idx="37159">
                  <c:v>-0.14000000000000001</c:v>
                </c:pt>
                <c:pt idx="37160">
                  <c:v>-0.14000000000000001</c:v>
                </c:pt>
                <c:pt idx="37161">
                  <c:v>-0.14000000000000001</c:v>
                </c:pt>
                <c:pt idx="37162">
                  <c:v>-0.1</c:v>
                </c:pt>
                <c:pt idx="37163">
                  <c:v>0.02</c:v>
                </c:pt>
                <c:pt idx="37164">
                  <c:v>0.06</c:v>
                </c:pt>
                <c:pt idx="37165">
                  <c:v>0.14000000000000001</c:v>
                </c:pt>
                <c:pt idx="37166">
                  <c:v>0.18</c:v>
                </c:pt>
                <c:pt idx="37167">
                  <c:v>0.26</c:v>
                </c:pt>
                <c:pt idx="37168">
                  <c:v>0.18</c:v>
                </c:pt>
                <c:pt idx="37169">
                  <c:v>0.14000000000000001</c:v>
                </c:pt>
                <c:pt idx="37170">
                  <c:v>0.1</c:v>
                </c:pt>
                <c:pt idx="37171">
                  <c:v>-0.02</c:v>
                </c:pt>
                <c:pt idx="37172">
                  <c:v>-0.26</c:v>
                </c:pt>
                <c:pt idx="37173">
                  <c:v>-0.5</c:v>
                </c:pt>
                <c:pt idx="37174">
                  <c:v>-0.74</c:v>
                </c:pt>
                <c:pt idx="37175">
                  <c:v>-0.94</c:v>
                </c:pt>
                <c:pt idx="37176">
                  <c:v>-1.1399999999999999</c:v>
                </c:pt>
                <c:pt idx="37177">
                  <c:v>-1.3</c:v>
                </c:pt>
                <c:pt idx="37178">
                  <c:v>-1.38</c:v>
                </c:pt>
                <c:pt idx="37179">
                  <c:v>-1.42</c:v>
                </c:pt>
                <c:pt idx="37180">
                  <c:v>-1.42</c:v>
                </c:pt>
                <c:pt idx="37181">
                  <c:v>-1.42</c:v>
                </c:pt>
                <c:pt idx="37182">
                  <c:v>-1.42</c:v>
                </c:pt>
                <c:pt idx="37183">
                  <c:v>-1.3</c:v>
                </c:pt>
                <c:pt idx="37184">
                  <c:v>-1.1000000000000001</c:v>
                </c:pt>
                <c:pt idx="37185">
                  <c:v>-0.9</c:v>
                </c:pt>
                <c:pt idx="37186">
                  <c:v>-0.7</c:v>
                </c:pt>
                <c:pt idx="37187">
                  <c:v>-0.54</c:v>
                </c:pt>
                <c:pt idx="37188">
                  <c:v>-0.38</c:v>
                </c:pt>
                <c:pt idx="37189">
                  <c:v>-0.3</c:v>
                </c:pt>
                <c:pt idx="37190">
                  <c:v>-0.22</c:v>
                </c:pt>
                <c:pt idx="37191">
                  <c:v>-0.1</c:v>
                </c:pt>
                <c:pt idx="37192">
                  <c:v>-0.06</c:v>
                </c:pt>
                <c:pt idx="37193">
                  <c:v>-0.06</c:v>
                </c:pt>
                <c:pt idx="37194">
                  <c:v>-0.06</c:v>
                </c:pt>
                <c:pt idx="37195">
                  <c:v>-0.02</c:v>
                </c:pt>
                <c:pt idx="37196">
                  <c:v>-0.06</c:v>
                </c:pt>
                <c:pt idx="37197">
                  <c:v>-0.02</c:v>
                </c:pt>
                <c:pt idx="37198">
                  <c:v>-0.02</c:v>
                </c:pt>
                <c:pt idx="37199">
                  <c:v>0.1</c:v>
                </c:pt>
                <c:pt idx="37200">
                  <c:v>0.38</c:v>
                </c:pt>
                <c:pt idx="37201">
                  <c:v>0.78</c:v>
                </c:pt>
                <c:pt idx="37202">
                  <c:v>1.34</c:v>
                </c:pt>
                <c:pt idx="37203">
                  <c:v>1.98</c:v>
                </c:pt>
                <c:pt idx="37204">
                  <c:v>2.38</c:v>
                </c:pt>
                <c:pt idx="37205">
                  <c:v>2.98</c:v>
                </c:pt>
                <c:pt idx="37206">
                  <c:v>3.42</c:v>
                </c:pt>
                <c:pt idx="37207">
                  <c:v>3.9</c:v>
                </c:pt>
                <c:pt idx="37208">
                  <c:v>4.0999999999999996</c:v>
                </c:pt>
                <c:pt idx="37209">
                  <c:v>4.22</c:v>
                </c:pt>
                <c:pt idx="37210">
                  <c:v>4.0599999999999996</c:v>
                </c:pt>
                <c:pt idx="37211">
                  <c:v>3.7</c:v>
                </c:pt>
                <c:pt idx="37212">
                  <c:v>3.06</c:v>
                </c:pt>
                <c:pt idx="37213">
                  <c:v>2.42</c:v>
                </c:pt>
                <c:pt idx="37214">
                  <c:v>1.7</c:v>
                </c:pt>
                <c:pt idx="37215">
                  <c:v>1.02</c:v>
                </c:pt>
                <c:pt idx="37216">
                  <c:v>0.26</c:v>
                </c:pt>
                <c:pt idx="37217">
                  <c:v>-0.54</c:v>
                </c:pt>
                <c:pt idx="37218">
                  <c:v>-1.18</c:v>
                </c:pt>
                <c:pt idx="37219">
                  <c:v>-1.7</c:v>
                </c:pt>
                <c:pt idx="37220">
                  <c:v>-1.9</c:v>
                </c:pt>
                <c:pt idx="37221">
                  <c:v>-1.98</c:v>
                </c:pt>
                <c:pt idx="37222">
                  <c:v>-1.94</c:v>
                </c:pt>
                <c:pt idx="37223">
                  <c:v>-1.86</c:v>
                </c:pt>
                <c:pt idx="37224">
                  <c:v>-1.9</c:v>
                </c:pt>
                <c:pt idx="37225">
                  <c:v>-1.82</c:v>
                </c:pt>
                <c:pt idx="37226">
                  <c:v>-1.78</c:v>
                </c:pt>
                <c:pt idx="37227">
                  <c:v>-1.58</c:v>
                </c:pt>
                <c:pt idx="37228">
                  <c:v>-1.34</c:v>
                </c:pt>
                <c:pt idx="37229">
                  <c:v>-1.1399999999999999</c:v>
                </c:pt>
                <c:pt idx="37230">
                  <c:v>-1.02</c:v>
                </c:pt>
                <c:pt idx="37231">
                  <c:v>-0.94</c:v>
                </c:pt>
                <c:pt idx="37232">
                  <c:v>-0.78</c:v>
                </c:pt>
                <c:pt idx="37233">
                  <c:v>-0.66</c:v>
                </c:pt>
                <c:pt idx="37234">
                  <c:v>-0.54</c:v>
                </c:pt>
                <c:pt idx="37235">
                  <c:v>-0.38</c:v>
                </c:pt>
                <c:pt idx="37236">
                  <c:v>-0.26</c:v>
                </c:pt>
                <c:pt idx="37237">
                  <c:v>-0.22</c:v>
                </c:pt>
                <c:pt idx="37238">
                  <c:v>-0.14000000000000001</c:v>
                </c:pt>
                <c:pt idx="37239">
                  <c:v>-0.1</c:v>
                </c:pt>
                <c:pt idx="37240">
                  <c:v>-0.1</c:v>
                </c:pt>
                <c:pt idx="37241">
                  <c:v>-0.06</c:v>
                </c:pt>
                <c:pt idx="37242">
                  <c:v>-0.06</c:v>
                </c:pt>
                <c:pt idx="37243">
                  <c:v>-0.06</c:v>
                </c:pt>
                <c:pt idx="37244">
                  <c:v>-0.06</c:v>
                </c:pt>
                <c:pt idx="37245">
                  <c:v>-0.06</c:v>
                </c:pt>
                <c:pt idx="37246">
                  <c:v>0.14000000000000001</c:v>
                </c:pt>
                <c:pt idx="37247">
                  <c:v>0.22</c:v>
                </c:pt>
                <c:pt idx="37248">
                  <c:v>0.34</c:v>
                </c:pt>
                <c:pt idx="37249">
                  <c:v>0.42</c:v>
                </c:pt>
                <c:pt idx="37250">
                  <c:v>0.5</c:v>
                </c:pt>
                <c:pt idx="37251">
                  <c:v>0.57999999999999996</c:v>
                </c:pt>
                <c:pt idx="37252">
                  <c:v>0.57999999999999996</c:v>
                </c:pt>
                <c:pt idx="37253">
                  <c:v>0.7</c:v>
                </c:pt>
                <c:pt idx="37254">
                  <c:v>0.66</c:v>
                </c:pt>
                <c:pt idx="37255">
                  <c:v>0.62</c:v>
                </c:pt>
                <c:pt idx="37256">
                  <c:v>0.42</c:v>
                </c:pt>
                <c:pt idx="37257">
                  <c:v>0.14000000000000001</c:v>
                </c:pt>
                <c:pt idx="37258">
                  <c:v>-0.06</c:v>
                </c:pt>
                <c:pt idx="37259">
                  <c:v>-0.3</c:v>
                </c:pt>
                <c:pt idx="37260">
                  <c:v>-0.62</c:v>
                </c:pt>
                <c:pt idx="37261">
                  <c:v>-0.94</c:v>
                </c:pt>
                <c:pt idx="37262">
                  <c:v>-1.22</c:v>
                </c:pt>
                <c:pt idx="37263">
                  <c:v>-1.38</c:v>
                </c:pt>
                <c:pt idx="37264">
                  <c:v>-1.5</c:v>
                </c:pt>
                <c:pt idx="37265">
                  <c:v>-1.58</c:v>
                </c:pt>
                <c:pt idx="37266">
                  <c:v>-1.54</c:v>
                </c:pt>
                <c:pt idx="37267">
                  <c:v>-1.5</c:v>
                </c:pt>
                <c:pt idx="37268">
                  <c:v>-1.38</c:v>
                </c:pt>
                <c:pt idx="37269">
                  <c:v>-1.26</c:v>
                </c:pt>
                <c:pt idx="37270">
                  <c:v>-1.1000000000000001</c:v>
                </c:pt>
                <c:pt idx="37271">
                  <c:v>-0.86</c:v>
                </c:pt>
                <c:pt idx="37272">
                  <c:v>-0.7</c:v>
                </c:pt>
                <c:pt idx="37273">
                  <c:v>-0.42</c:v>
                </c:pt>
                <c:pt idx="37274">
                  <c:v>-0.22</c:v>
                </c:pt>
                <c:pt idx="37275">
                  <c:v>-0.14000000000000001</c:v>
                </c:pt>
                <c:pt idx="37276">
                  <c:v>-0.18</c:v>
                </c:pt>
                <c:pt idx="37277">
                  <c:v>-0.1</c:v>
                </c:pt>
                <c:pt idx="37278">
                  <c:v>-0.1</c:v>
                </c:pt>
                <c:pt idx="37279">
                  <c:v>-0.06</c:v>
                </c:pt>
                <c:pt idx="37280">
                  <c:v>0.02</c:v>
                </c:pt>
                <c:pt idx="37281">
                  <c:v>0.1</c:v>
                </c:pt>
                <c:pt idx="37282">
                  <c:v>0.06</c:v>
                </c:pt>
                <c:pt idx="37283">
                  <c:v>0.1</c:v>
                </c:pt>
                <c:pt idx="37284">
                  <c:v>0.18</c:v>
                </c:pt>
                <c:pt idx="37285">
                  <c:v>0.18</c:v>
                </c:pt>
                <c:pt idx="37286">
                  <c:v>0.22</c:v>
                </c:pt>
                <c:pt idx="37287">
                  <c:v>0.22</c:v>
                </c:pt>
                <c:pt idx="37288">
                  <c:v>0.26</c:v>
                </c:pt>
                <c:pt idx="37289">
                  <c:v>0.3</c:v>
                </c:pt>
                <c:pt idx="37290">
                  <c:v>0.22</c:v>
                </c:pt>
                <c:pt idx="37291">
                  <c:v>0.26</c:v>
                </c:pt>
                <c:pt idx="37292">
                  <c:v>0.22</c:v>
                </c:pt>
                <c:pt idx="37293">
                  <c:v>0.26</c:v>
                </c:pt>
                <c:pt idx="37294">
                  <c:v>0.26</c:v>
                </c:pt>
                <c:pt idx="37295">
                  <c:v>0.3</c:v>
                </c:pt>
                <c:pt idx="37296">
                  <c:v>0.26</c:v>
                </c:pt>
                <c:pt idx="37297">
                  <c:v>0.3</c:v>
                </c:pt>
                <c:pt idx="37298">
                  <c:v>0.38</c:v>
                </c:pt>
                <c:pt idx="37299">
                  <c:v>0.34</c:v>
                </c:pt>
                <c:pt idx="37300">
                  <c:v>0.3</c:v>
                </c:pt>
                <c:pt idx="37301">
                  <c:v>0.26</c:v>
                </c:pt>
                <c:pt idx="37302">
                  <c:v>0.18</c:v>
                </c:pt>
                <c:pt idx="37303">
                  <c:v>0.14000000000000001</c:v>
                </c:pt>
                <c:pt idx="37304">
                  <c:v>0.26</c:v>
                </c:pt>
                <c:pt idx="37305">
                  <c:v>0.46</c:v>
                </c:pt>
                <c:pt idx="37306">
                  <c:v>0.78</c:v>
                </c:pt>
                <c:pt idx="37307">
                  <c:v>1.1000000000000001</c:v>
                </c:pt>
                <c:pt idx="37308">
                  <c:v>1.46</c:v>
                </c:pt>
                <c:pt idx="37309">
                  <c:v>1.86</c:v>
                </c:pt>
                <c:pt idx="37310">
                  <c:v>2.14</c:v>
                </c:pt>
                <c:pt idx="37311">
                  <c:v>2.5</c:v>
                </c:pt>
                <c:pt idx="37312">
                  <c:v>2.78</c:v>
                </c:pt>
                <c:pt idx="37313">
                  <c:v>3.06</c:v>
                </c:pt>
                <c:pt idx="37314">
                  <c:v>3.22</c:v>
                </c:pt>
                <c:pt idx="37315">
                  <c:v>3.26</c:v>
                </c:pt>
                <c:pt idx="37316">
                  <c:v>3.18</c:v>
                </c:pt>
                <c:pt idx="37317">
                  <c:v>3.06</c:v>
                </c:pt>
                <c:pt idx="37318">
                  <c:v>2.74</c:v>
                </c:pt>
                <c:pt idx="37319">
                  <c:v>2.38</c:v>
                </c:pt>
                <c:pt idx="37320">
                  <c:v>1.74</c:v>
                </c:pt>
                <c:pt idx="37321">
                  <c:v>1.02</c:v>
                </c:pt>
                <c:pt idx="37322">
                  <c:v>0.38</c:v>
                </c:pt>
                <c:pt idx="37323">
                  <c:v>-0.18</c:v>
                </c:pt>
                <c:pt idx="37324">
                  <c:v>-0.62</c:v>
                </c:pt>
                <c:pt idx="37325">
                  <c:v>-0.98</c:v>
                </c:pt>
                <c:pt idx="37326">
                  <c:v>-1.3</c:v>
                </c:pt>
                <c:pt idx="37327">
                  <c:v>-1.5</c:v>
                </c:pt>
                <c:pt idx="37328">
                  <c:v>-1.7</c:v>
                </c:pt>
                <c:pt idx="37329">
                  <c:v>-1.78</c:v>
                </c:pt>
                <c:pt idx="37330">
                  <c:v>-1.78</c:v>
                </c:pt>
                <c:pt idx="37331">
                  <c:v>-1.58</c:v>
                </c:pt>
                <c:pt idx="37332">
                  <c:v>-1.3</c:v>
                </c:pt>
                <c:pt idx="37333">
                  <c:v>-1.06</c:v>
                </c:pt>
                <c:pt idx="37334">
                  <c:v>-0.82</c:v>
                </c:pt>
                <c:pt idx="37335">
                  <c:v>-0.7</c:v>
                </c:pt>
                <c:pt idx="37336">
                  <c:v>-0.66</c:v>
                </c:pt>
                <c:pt idx="37337">
                  <c:v>-0.62</c:v>
                </c:pt>
                <c:pt idx="37338">
                  <c:v>-0.57999999999999996</c:v>
                </c:pt>
                <c:pt idx="37339">
                  <c:v>-0.57999999999999996</c:v>
                </c:pt>
                <c:pt idx="37340">
                  <c:v>-0.62</c:v>
                </c:pt>
                <c:pt idx="37341">
                  <c:v>-0.7</c:v>
                </c:pt>
                <c:pt idx="37342">
                  <c:v>-0.74</c:v>
                </c:pt>
                <c:pt idx="37343">
                  <c:v>-0.78</c:v>
                </c:pt>
                <c:pt idx="37344">
                  <c:v>-0.66</c:v>
                </c:pt>
                <c:pt idx="37345">
                  <c:v>-0.54</c:v>
                </c:pt>
                <c:pt idx="37346">
                  <c:v>-0.54</c:v>
                </c:pt>
                <c:pt idx="37347">
                  <c:v>-0.46</c:v>
                </c:pt>
                <c:pt idx="37348">
                  <c:v>-0.46</c:v>
                </c:pt>
                <c:pt idx="37349">
                  <c:v>-0.34</c:v>
                </c:pt>
                <c:pt idx="37350">
                  <c:v>-0.3</c:v>
                </c:pt>
                <c:pt idx="37351">
                  <c:v>-0.3</c:v>
                </c:pt>
                <c:pt idx="37352">
                  <c:v>-0.22</c:v>
                </c:pt>
                <c:pt idx="37353">
                  <c:v>-0.22</c:v>
                </c:pt>
                <c:pt idx="37354">
                  <c:v>-0.26</c:v>
                </c:pt>
                <c:pt idx="37355">
                  <c:v>-0.22</c:v>
                </c:pt>
                <c:pt idx="37356">
                  <c:v>-0.14000000000000001</c:v>
                </c:pt>
                <c:pt idx="37357">
                  <c:v>0.06</c:v>
                </c:pt>
                <c:pt idx="37358">
                  <c:v>0.14000000000000001</c:v>
                </c:pt>
                <c:pt idx="37359">
                  <c:v>0.18</c:v>
                </c:pt>
                <c:pt idx="37360">
                  <c:v>0.06</c:v>
                </c:pt>
                <c:pt idx="37361">
                  <c:v>0.02</c:v>
                </c:pt>
                <c:pt idx="37362">
                  <c:v>0.02</c:v>
                </c:pt>
                <c:pt idx="37363">
                  <c:v>-0.14000000000000001</c:v>
                </c:pt>
                <c:pt idx="37364">
                  <c:v>-0.34</c:v>
                </c:pt>
                <c:pt idx="37365">
                  <c:v>-0.62</c:v>
                </c:pt>
                <c:pt idx="37366">
                  <c:v>-0.82</c:v>
                </c:pt>
                <c:pt idx="37367">
                  <c:v>-0.98</c:v>
                </c:pt>
                <c:pt idx="37368">
                  <c:v>-1.18</c:v>
                </c:pt>
                <c:pt idx="37369">
                  <c:v>-1.34</c:v>
                </c:pt>
                <c:pt idx="37370">
                  <c:v>-1.38</c:v>
                </c:pt>
                <c:pt idx="37371">
                  <c:v>-1.42</c:v>
                </c:pt>
                <c:pt idx="37372">
                  <c:v>-1.46</c:v>
                </c:pt>
                <c:pt idx="37373">
                  <c:v>-1.46</c:v>
                </c:pt>
                <c:pt idx="37374">
                  <c:v>-1.42</c:v>
                </c:pt>
                <c:pt idx="37375">
                  <c:v>-1.18</c:v>
                </c:pt>
                <c:pt idx="37376">
                  <c:v>-0.94</c:v>
                </c:pt>
                <c:pt idx="37377">
                  <c:v>-0.74</c:v>
                </c:pt>
                <c:pt idx="37378">
                  <c:v>-0.62</c:v>
                </c:pt>
                <c:pt idx="37379">
                  <c:v>-0.38</c:v>
                </c:pt>
                <c:pt idx="37380">
                  <c:v>-0.3</c:v>
                </c:pt>
                <c:pt idx="37381">
                  <c:v>-0.22</c:v>
                </c:pt>
                <c:pt idx="37382">
                  <c:v>-0.06</c:v>
                </c:pt>
                <c:pt idx="37383">
                  <c:v>0.06</c:v>
                </c:pt>
                <c:pt idx="37384">
                  <c:v>0.1</c:v>
                </c:pt>
                <c:pt idx="37385">
                  <c:v>0.1</c:v>
                </c:pt>
                <c:pt idx="37386">
                  <c:v>0.06</c:v>
                </c:pt>
                <c:pt idx="37387">
                  <c:v>0.06</c:v>
                </c:pt>
                <c:pt idx="37388">
                  <c:v>0.1</c:v>
                </c:pt>
                <c:pt idx="37389">
                  <c:v>0.34</c:v>
                </c:pt>
                <c:pt idx="37390">
                  <c:v>0.66</c:v>
                </c:pt>
                <c:pt idx="37391">
                  <c:v>1.22</c:v>
                </c:pt>
                <c:pt idx="37392">
                  <c:v>1.66</c:v>
                </c:pt>
                <c:pt idx="37393">
                  <c:v>2.1</c:v>
                </c:pt>
                <c:pt idx="37394">
                  <c:v>2.58</c:v>
                </c:pt>
                <c:pt idx="37395">
                  <c:v>2.98</c:v>
                </c:pt>
                <c:pt idx="37396">
                  <c:v>3.34</c:v>
                </c:pt>
                <c:pt idx="37397">
                  <c:v>3.62</c:v>
                </c:pt>
                <c:pt idx="37398">
                  <c:v>3.78</c:v>
                </c:pt>
                <c:pt idx="37399">
                  <c:v>3.9</c:v>
                </c:pt>
                <c:pt idx="37400">
                  <c:v>3.78</c:v>
                </c:pt>
                <c:pt idx="37401">
                  <c:v>3.5</c:v>
                </c:pt>
                <c:pt idx="37402">
                  <c:v>2.94</c:v>
                </c:pt>
                <c:pt idx="37403">
                  <c:v>2.2200000000000002</c:v>
                </c:pt>
                <c:pt idx="37404">
                  <c:v>1.5</c:v>
                </c:pt>
                <c:pt idx="37405">
                  <c:v>0.94</c:v>
                </c:pt>
                <c:pt idx="37406">
                  <c:v>0.34</c:v>
                </c:pt>
                <c:pt idx="37407">
                  <c:v>-0.22</c:v>
                </c:pt>
                <c:pt idx="37408">
                  <c:v>-0.66</c:v>
                </c:pt>
                <c:pt idx="37409">
                  <c:v>-1.02</c:v>
                </c:pt>
                <c:pt idx="37410">
                  <c:v>-1.34</c:v>
                </c:pt>
                <c:pt idx="37411">
                  <c:v>-1.58</c:v>
                </c:pt>
                <c:pt idx="37412">
                  <c:v>-1.78</c:v>
                </c:pt>
                <c:pt idx="37413">
                  <c:v>-1.78</c:v>
                </c:pt>
                <c:pt idx="37414">
                  <c:v>-1.82</c:v>
                </c:pt>
                <c:pt idx="37415">
                  <c:v>-1.82</c:v>
                </c:pt>
                <c:pt idx="37416">
                  <c:v>-1.78</c:v>
                </c:pt>
                <c:pt idx="37417">
                  <c:v>-1.74</c:v>
                </c:pt>
                <c:pt idx="37418">
                  <c:v>-1.58</c:v>
                </c:pt>
                <c:pt idx="37419">
                  <c:v>-1.42</c:v>
                </c:pt>
                <c:pt idx="37420">
                  <c:v>-1.22</c:v>
                </c:pt>
                <c:pt idx="37421">
                  <c:v>-0.98</c:v>
                </c:pt>
                <c:pt idx="37422">
                  <c:v>-0.82</c:v>
                </c:pt>
                <c:pt idx="37423">
                  <c:v>-0.7</c:v>
                </c:pt>
                <c:pt idx="37424">
                  <c:v>-0.62</c:v>
                </c:pt>
                <c:pt idx="37425">
                  <c:v>-0.42</c:v>
                </c:pt>
                <c:pt idx="37426">
                  <c:v>-0.26</c:v>
                </c:pt>
                <c:pt idx="37427">
                  <c:v>-0.1</c:v>
                </c:pt>
                <c:pt idx="37428">
                  <c:v>-0.1</c:v>
                </c:pt>
                <c:pt idx="37429">
                  <c:v>-0.02</c:v>
                </c:pt>
                <c:pt idx="37430">
                  <c:v>0.02</c:v>
                </c:pt>
                <c:pt idx="37431">
                  <c:v>-0.02</c:v>
                </c:pt>
                <c:pt idx="37432">
                  <c:v>-0.06</c:v>
                </c:pt>
                <c:pt idx="37433">
                  <c:v>-0.06</c:v>
                </c:pt>
                <c:pt idx="37434">
                  <c:v>0.02</c:v>
                </c:pt>
                <c:pt idx="37435">
                  <c:v>0.06</c:v>
                </c:pt>
                <c:pt idx="37436">
                  <c:v>0.1</c:v>
                </c:pt>
                <c:pt idx="37437">
                  <c:v>0.1</c:v>
                </c:pt>
                <c:pt idx="37438">
                  <c:v>0.22</c:v>
                </c:pt>
                <c:pt idx="37439">
                  <c:v>0.3</c:v>
                </c:pt>
                <c:pt idx="37440">
                  <c:v>0.3</c:v>
                </c:pt>
                <c:pt idx="37441">
                  <c:v>0.46</c:v>
                </c:pt>
                <c:pt idx="37442">
                  <c:v>0.5</c:v>
                </c:pt>
                <c:pt idx="37443">
                  <c:v>0.54</c:v>
                </c:pt>
                <c:pt idx="37444">
                  <c:v>0.5</c:v>
                </c:pt>
                <c:pt idx="37445">
                  <c:v>0.38</c:v>
                </c:pt>
                <c:pt idx="37446">
                  <c:v>0.18</c:v>
                </c:pt>
                <c:pt idx="37447">
                  <c:v>-0.02</c:v>
                </c:pt>
                <c:pt idx="37448">
                  <c:v>-0.22</c:v>
                </c:pt>
                <c:pt idx="37449">
                  <c:v>-0.42</c:v>
                </c:pt>
                <c:pt idx="37450">
                  <c:v>-0.62</c:v>
                </c:pt>
                <c:pt idx="37451">
                  <c:v>-0.82</c:v>
                </c:pt>
                <c:pt idx="37452">
                  <c:v>-1.02</c:v>
                </c:pt>
                <c:pt idx="37453">
                  <c:v>-1.22</c:v>
                </c:pt>
                <c:pt idx="37454">
                  <c:v>-1.34</c:v>
                </c:pt>
                <c:pt idx="37455">
                  <c:v>-1.5</c:v>
                </c:pt>
                <c:pt idx="37456">
                  <c:v>-1.5</c:v>
                </c:pt>
                <c:pt idx="37457">
                  <c:v>-1.42</c:v>
                </c:pt>
                <c:pt idx="37458">
                  <c:v>-1.26</c:v>
                </c:pt>
                <c:pt idx="37459">
                  <c:v>-1.18</c:v>
                </c:pt>
                <c:pt idx="37460">
                  <c:v>-1.06</c:v>
                </c:pt>
                <c:pt idx="37461">
                  <c:v>-0.9</c:v>
                </c:pt>
                <c:pt idx="37462">
                  <c:v>-0.74</c:v>
                </c:pt>
                <c:pt idx="37463">
                  <c:v>-0.57999999999999996</c:v>
                </c:pt>
                <c:pt idx="37464">
                  <c:v>-0.46</c:v>
                </c:pt>
                <c:pt idx="37465">
                  <c:v>-0.42</c:v>
                </c:pt>
                <c:pt idx="37466">
                  <c:v>-0.3</c:v>
                </c:pt>
                <c:pt idx="37467">
                  <c:v>-0.26</c:v>
                </c:pt>
                <c:pt idx="37468">
                  <c:v>-0.18</c:v>
                </c:pt>
                <c:pt idx="37469">
                  <c:v>-0.06</c:v>
                </c:pt>
                <c:pt idx="37470">
                  <c:v>0.02</c:v>
                </c:pt>
                <c:pt idx="37471">
                  <c:v>0.06</c:v>
                </c:pt>
                <c:pt idx="37472">
                  <c:v>0.14000000000000001</c:v>
                </c:pt>
                <c:pt idx="37473">
                  <c:v>0.18</c:v>
                </c:pt>
                <c:pt idx="37474">
                  <c:v>0.22</c:v>
                </c:pt>
                <c:pt idx="37475">
                  <c:v>0.22</c:v>
                </c:pt>
                <c:pt idx="37476">
                  <c:v>0.22</c:v>
                </c:pt>
                <c:pt idx="37477">
                  <c:v>0.22</c:v>
                </c:pt>
                <c:pt idx="37478">
                  <c:v>0.22</c:v>
                </c:pt>
                <c:pt idx="37479">
                  <c:v>0.22</c:v>
                </c:pt>
                <c:pt idx="37480">
                  <c:v>0.14000000000000001</c:v>
                </c:pt>
                <c:pt idx="37481">
                  <c:v>0.1</c:v>
                </c:pt>
                <c:pt idx="37482">
                  <c:v>0.18</c:v>
                </c:pt>
                <c:pt idx="37483">
                  <c:v>0.14000000000000001</c:v>
                </c:pt>
                <c:pt idx="37484">
                  <c:v>0.18</c:v>
                </c:pt>
                <c:pt idx="37485">
                  <c:v>0.26</c:v>
                </c:pt>
                <c:pt idx="37486">
                  <c:v>0.3</c:v>
                </c:pt>
                <c:pt idx="37487">
                  <c:v>0.34</c:v>
                </c:pt>
                <c:pt idx="37488">
                  <c:v>0.3</c:v>
                </c:pt>
                <c:pt idx="37489">
                  <c:v>0.38</c:v>
                </c:pt>
                <c:pt idx="37490">
                  <c:v>0.5</c:v>
                </c:pt>
                <c:pt idx="37491">
                  <c:v>0.57999999999999996</c:v>
                </c:pt>
                <c:pt idx="37492">
                  <c:v>0.7</c:v>
                </c:pt>
                <c:pt idx="37493">
                  <c:v>1.02</c:v>
                </c:pt>
                <c:pt idx="37494">
                  <c:v>1.26</c:v>
                </c:pt>
                <c:pt idx="37495">
                  <c:v>1.58</c:v>
                </c:pt>
                <c:pt idx="37496">
                  <c:v>1.86</c:v>
                </c:pt>
                <c:pt idx="37497">
                  <c:v>2.1800000000000002</c:v>
                </c:pt>
                <c:pt idx="37498">
                  <c:v>2.42</c:v>
                </c:pt>
                <c:pt idx="37499">
                  <c:v>2.74</c:v>
                </c:pt>
                <c:pt idx="37500">
                  <c:v>2.98</c:v>
                </c:pt>
                <c:pt idx="37501">
                  <c:v>3.14</c:v>
                </c:pt>
                <c:pt idx="37502">
                  <c:v>3.1</c:v>
                </c:pt>
                <c:pt idx="37503">
                  <c:v>3.06</c:v>
                </c:pt>
                <c:pt idx="37504">
                  <c:v>2.9</c:v>
                </c:pt>
                <c:pt idx="37505">
                  <c:v>2.42</c:v>
                </c:pt>
                <c:pt idx="37506">
                  <c:v>1.82</c:v>
                </c:pt>
                <c:pt idx="37507">
                  <c:v>1.18</c:v>
                </c:pt>
                <c:pt idx="37508">
                  <c:v>0.62</c:v>
                </c:pt>
                <c:pt idx="37509">
                  <c:v>0.02</c:v>
                </c:pt>
                <c:pt idx="37510">
                  <c:v>-0.5</c:v>
                </c:pt>
                <c:pt idx="37511">
                  <c:v>-0.9</c:v>
                </c:pt>
                <c:pt idx="37512">
                  <c:v>-1.1399999999999999</c:v>
                </c:pt>
                <c:pt idx="37513">
                  <c:v>-1.38</c:v>
                </c:pt>
                <c:pt idx="37514">
                  <c:v>-1.5</c:v>
                </c:pt>
                <c:pt idx="37515">
                  <c:v>-1.54</c:v>
                </c:pt>
                <c:pt idx="37516">
                  <c:v>-1.46</c:v>
                </c:pt>
                <c:pt idx="37517">
                  <c:v>-1.3</c:v>
                </c:pt>
                <c:pt idx="37518">
                  <c:v>-1.1000000000000001</c:v>
                </c:pt>
                <c:pt idx="37519">
                  <c:v>-0.86</c:v>
                </c:pt>
                <c:pt idx="37520">
                  <c:v>-0.82</c:v>
                </c:pt>
                <c:pt idx="37521">
                  <c:v>-0.7</c:v>
                </c:pt>
                <c:pt idx="37522">
                  <c:v>-0.57999999999999996</c:v>
                </c:pt>
                <c:pt idx="37523">
                  <c:v>-0.62</c:v>
                </c:pt>
                <c:pt idx="37524">
                  <c:v>-0.62</c:v>
                </c:pt>
                <c:pt idx="37525">
                  <c:v>-0.62</c:v>
                </c:pt>
                <c:pt idx="37526">
                  <c:v>-0.66</c:v>
                </c:pt>
                <c:pt idx="37527">
                  <c:v>-0.66</c:v>
                </c:pt>
                <c:pt idx="37528">
                  <c:v>-0.62</c:v>
                </c:pt>
                <c:pt idx="37529">
                  <c:v>-0.57999999999999996</c:v>
                </c:pt>
                <c:pt idx="37530">
                  <c:v>-0.5</c:v>
                </c:pt>
                <c:pt idx="37531">
                  <c:v>-0.38</c:v>
                </c:pt>
                <c:pt idx="37532">
                  <c:v>-0.38</c:v>
                </c:pt>
                <c:pt idx="37533">
                  <c:v>-0.3</c:v>
                </c:pt>
                <c:pt idx="37534">
                  <c:v>-0.26</c:v>
                </c:pt>
                <c:pt idx="37535">
                  <c:v>-0.14000000000000001</c:v>
                </c:pt>
                <c:pt idx="37536">
                  <c:v>-0.18</c:v>
                </c:pt>
                <c:pt idx="37537">
                  <c:v>-0.22</c:v>
                </c:pt>
                <c:pt idx="37538">
                  <c:v>-0.22</c:v>
                </c:pt>
                <c:pt idx="37539">
                  <c:v>-0.14000000000000001</c:v>
                </c:pt>
                <c:pt idx="37540">
                  <c:v>-0.18</c:v>
                </c:pt>
                <c:pt idx="37541">
                  <c:v>-0.14000000000000001</c:v>
                </c:pt>
                <c:pt idx="37542">
                  <c:v>-0.06</c:v>
                </c:pt>
                <c:pt idx="37543">
                  <c:v>0.02</c:v>
                </c:pt>
                <c:pt idx="37544">
                  <c:v>0.02</c:v>
                </c:pt>
                <c:pt idx="37545">
                  <c:v>0.1</c:v>
                </c:pt>
                <c:pt idx="37546">
                  <c:v>0.1</c:v>
                </c:pt>
                <c:pt idx="37547">
                  <c:v>0.06</c:v>
                </c:pt>
                <c:pt idx="37548">
                  <c:v>-0.06</c:v>
                </c:pt>
                <c:pt idx="37549">
                  <c:v>-0.22</c:v>
                </c:pt>
                <c:pt idx="37550">
                  <c:v>-0.38</c:v>
                </c:pt>
                <c:pt idx="37551">
                  <c:v>-0.5</c:v>
                </c:pt>
                <c:pt idx="37552">
                  <c:v>-0.7</c:v>
                </c:pt>
                <c:pt idx="37553">
                  <c:v>-0.86</c:v>
                </c:pt>
                <c:pt idx="37554">
                  <c:v>-1.02</c:v>
                </c:pt>
                <c:pt idx="37555">
                  <c:v>-1.18</c:v>
                </c:pt>
                <c:pt idx="37556">
                  <c:v>-1.3</c:v>
                </c:pt>
                <c:pt idx="37557">
                  <c:v>-1.42</c:v>
                </c:pt>
                <c:pt idx="37558">
                  <c:v>-1.46</c:v>
                </c:pt>
                <c:pt idx="37559">
                  <c:v>-1.5</c:v>
                </c:pt>
                <c:pt idx="37560">
                  <c:v>-1.46</c:v>
                </c:pt>
                <c:pt idx="37561">
                  <c:v>-1.26</c:v>
                </c:pt>
                <c:pt idx="37562">
                  <c:v>-0.98</c:v>
                </c:pt>
                <c:pt idx="37563">
                  <c:v>-0.82</c:v>
                </c:pt>
                <c:pt idx="37564">
                  <c:v>-0.66</c:v>
                </c:pt>
                <c:pt idx="37565">
                  <c:v>-0.5</c:v>
                </c:pt>
                <c:pt idx="37566">
                  <c:v>-0.3</c:v>
                </c:pt>
                <c:pt idx="37567">
                  <c:v>-0.14000000000000001</c:v>
                </c:pt>
                <c:pt idx="37568">
                  <c:v>0.02</c:v>
                </c:pt>
                <c:pt idx="37569">
                  <c:v>0.06</c:v>
                </c:pt>
                <c:pt idx="37570">
                  <c:v>0.1</c:v>
                </c:pt>
                <c:pt idx="37571">
                  <c:v>0.06</c:v>
                </c:pt>
                <c:pt idx="37572">
                  <c:v>0.06</c:v>
                </c:pt>
                <c:pt idx="37573">
                  <c:v>0.02</c:v>
                </c:pt>
                <c:pt idx="37574">
                  <c:v>0.02</c:v>
                </c:pt>
                <c:pt idx="37575">
                  <c:v>0.06</c:v>
                </c:pt>
                <c:pt idx="37576">
                  <c:v>0.02</c:v>
                </c:pt>
                <c:pt idx="37577">
                  <c:v>0.06</c:v>
                </c:pt>
                <c:pt idx="37578">
                  <c:v>0.06</c:v>
                </c:pt>
                <c:pt idx="37579">
                  <c:v>0.06</c:v>
                </c:pt>
                <c:pt idx="37580">
                  <c:v>0.14000000000000001</c:v>
                </c:pt>
                <c:pt idx="37581">
                  <c:v>0.3</c:v>
                </c:pt>
                <c:pt idx="37582">
                  <c:v>0.7</c:v>
                </c:pt>
                <c:pt idx="37583">
                  <c:v>1.1000000000000001</c:v>
                </c:pt>
                <c:pt idx="37584">
                  <c:v>1.42</c:v>
                </c:pt>
                <c:pt idx="37585">
                  <c:v>1.82</c:v>
                </c:pt>
                <c:pt idx="37586">
                  <c:v>2.14</c:v>
                </c:pt>
                <c:pt idx="37587">
                  <c:v>2.5</c:v>
                </c:pt>
                <c:pt idx="37588">
                  <c:v>2.9</c:v>
                </c:pt>
                <c:pt idx="37589">
                  <c:v>3.26</c:v>
                </c:pt>
                <c:pt idx="37590">
                  <c:v>3.54</c:v>
                </c:pt>
                <c:pt idx="37591">
                  <c:v>3.82</c:v>
                </c:pt>
                <c:pt idx="37592">
                  <c:v>3.78</c:v>
                </c:pt>
                <c:pt idx="37593">
                  <c:v>3.54</c:v>
                </c:pt>
                <c:pt idx="37594">
                  <c:v>3.22</c:v>
                </c:pt>
                <c:pt idx="37595">
                  <c:v>2.86</c:v>
                </c:pt>
                <c:pt idx="37596">
                  <c:v>2.38</c:v>
                </c:pt>
                <c:pt idx="37597">
                  <c:v>1.82</c:v>
                </c:pt>
                <c:pt idx="37598">
                  <c:v>1.18</c:v>
                </c:pt>
                <c:pt idx="37599">
                  <c:v>0.46</c:v>
                </c:pt>
                <c:pt idx="37600">
                  <c:v>-0.34</c:v>
                </c:pt>
                <c:pt idx="37601">
                  <c:v>-0.94</c:v>
                </c:pt>
                <c:pt idx="37602">
                  <c:v>-1.3</c:v>
                </c:pt>
                <c:pt idx="37603">
                  <c:v>-1.62</c:v>
                </c:pt>
                <c:pt idx="37604">
                  <c:v>-1.82</c:v>
                </c:pt>
                <c:pt idx="37605">
                  <c:v>-1.94</c:v>
                </c:pt>
                <c:pt idx="37606">
                  <c:v>-1.94</c:v>
                </c:pt>
                <c:pt idx="37607">
                  <c:v>-1.94</c:v>
                </c:pt>
                <c:pt idx="37608">
                  <c:v>-1.74</c:v>
                </c:pt>
                <c:pt idx="37609">
                  <c:v>-1.5</c:v>
                </c:pt>
                <c:pt idx="37610">
                  <c:v>-1.22</c:v>
                </c:pt>
                <c:pt idx="37611">
                  <c:v>-0.9</c:v>
                </c:pt>
                <c:pt idx="37612">
                  <c:v>-0.74</c:v>
                </c:pt>
                <c:pt idx="37613">
                  <c:v>-0.62</c:v>
                </c:pt>
                <c:pt idx="37614">
                  <c:v>-0.5</c:v>
                </c:pt>
                <c:pt idx="37615">
                  <c:v>-0.42</c:v>
                </c:pt>
                <c:pt idx="37616">
                  <c:v>-0.34</c:v>
                </c:pt>
                <c:pt idx="37617">
                  <c:v>-0.34</c:v>
                </c:pt>
                <c:pt idx="37618">
                  <c:v>-0.46</c:v>
                </c:pt>
                <c:pt idx="37619">
                  <c:v>-0.5</c:v>
                </c:pt>
                <c:pt idx="37620">
                  <c:v>-0.5</c:v>
                </c:pt>
                <c:pt idx="37621">
                  <c:v>-0.46</c:v>
                </c:pt>
                <c:pt idx="37622">
                  <c:v>-0.46</c:v>
                </c:pt>
                <c:pt idx="37623">
                  <c:v>-0.5</c:v>
                </c:pt>
                <c:pt idx="37624">
                  <c:v>-0.46</c:v>
                </c:pt>
                <c:pt idx="37625">
                  <c:v>-0.38</c:v>
                </c:pt>
                <c:pt idx="37626">
                  <c:v>-0.3</c:v>
                </c:pt>
                <c:pt idx="37627">
                  <c:v>-0.1</c:v>
                </c:pt>
                <c:pt idx="37628">
                  <c:v>-0.1</c:v>
                </c:pt>
                <c:pt idx="37629">
                  <c:v>-0.02</c:v>
                </c:pt>
                <c:pt idx="37630">
                  <c:v>-0.02</c:v>
                </c:pt>
                <c:pt idx="37631">
                  <c:v>0.06</c:v>
                </c:pt>
                <c:pt idx="37632">
                  <c:v>0.1</c:v>
                </c:pt>
                <c:pt idx="37633">
                  <c:v>0.22</c:v>
                </c:pt>
                <c:pt idx="37634">
                  <c:v>0.34</c:v>
                </c:pt>
                <c:pt idx="37635">
                  <c:v>0.34</c:v>
                </c:pt>
                <c:pt idx="37636">
                  <c:v>0.34</c:v>
                </c:pt>
                <c:pt idx="37637">
                  <c:v>0.34</c:v>
                </c:pt>
                <c:pt idx="37638">
                  <c:v>0.14000000000000001</c:v>
                </c:pt>
                <c:pt idx="37639">
                  <c:v>0.06</c:v>
                </c:pt>
                <c:pt idx="37640">
                  <c:v>-0.1</c:v>
                </c:pt>
                <c:pt idx="37641">
                  <c:v>-0.26</c:v>
                </c:pt>
                <c:pt idx="37642">
                  <c:v>-0.54</c:v>
                </c:pt>
                <c:pt idx="37643">
                  <c:v>-0.78</c:v>
                </c:pt>
                <c:pt idx="37644">
                  <c:v>-1.02</c:v>
                </c:pt>
                <c:pt idx="37645">
                  <c:v>-1.26</c:v>
                </c:pt>
                <c:pt idx="37646">
                  <c:v>-1.42</c:v>
                </c:pt>
                <c:pt idx="37647">
                  <c:v>-1.46</c:v>
                </c:pt>
                <c:pt idx="37648">
                  <c:v>-1.5</c:v>
                </c:pt>
                <c:pt idx="37649">
                  <c:v>-1.54</c:v>
                </c:pt>
                <c:pt idx="37650">
                  <c:v>-1.54</c:v>
                </c:pt>
                <c:pt idx="37651">
                  <c:v>-1.46</c:v>
                </c:pt>
                <c:pt idx="37652">
                  <c:v>-1.3</c:v>
                </c:pt>
                <c:pt idx="37653">
                  <c:v>-1.1000000000000001</c:v>
                </c:pt>
                <c:pt idx="37654">
                  <c:v>-0.82</c:v>
                </c:pt>
                <c:pt idx="37655">
                  <c:v>-0.57999999999999996</c:v>
                </c:pt>
                <c:pt idx="37656">
                  <c:v>-0.42</c:v>
                </c:pt>
                <c:pt idx="37657">
                  <c:v>-0.38</c:v>
                </c:pt>
                <c:pt idx="37658">
                  <c:v>-0.22</c:v>
                </c:pt>
                <c:pt idx="37659">
                  <c:v>-0.06</c:v>
                </c:pt>
                <c:pt idx="37660">
                  <c:v>-0.02</c:v>
                </c:pt>
                <c:pt idx="37661">
                  <c:v>0.06</c:v>
                </c:pt>
                <c:pt idx="37662">
                  <c:v>0.02</c:v>
                </c:pt>
                <c:pt idx="37663">
                  <c:v>-0.02</c:v>
                </c:pt>
                <c:pt idx="37664">
                  <c:v>-0.06</c:v>
                </c:pt>
                <c:pt idx="37665">
                  <c:v>-0.06</c:v>
                </c:pt>
                <c:pt idx="37666">
                  <c:v>-0.1</c:v>
                </c:pt>
                <c:pt idx="37667">
                  <c:v>-0.06</c:v>
                </c:pt>
                <c:pt idx="37668">
                  <c:v>-0.1</c:v>
                </c:pt>
                <c:pt idx="37669">
                  <c:v>-0.06</c:v>
                </c:pt>
                <c:pt idx="37670">
                  <c:v>-0.06</c:v>
                </c:pt>
                <c:pt idx="37671">
                  <c:v>0.02</c:v>
                </c:pt>
                <c:pt idx="37672">
                  <c:v>0.06</c:v>
                </c:pt>
                <c:pt idx="37673">
                  <c:v>0.14000000000000001</c:v>
                </c:pt>
                <c:pt idx="37674">
                  <c:v>0.26</c:v>
                </c:pt>
                <c:pt idx="37675">
                  <c:v>0.34</c:v>
                </c:pt>
                <c:pt idx="37676">
                  <c:v>0.38</c:v>
                </c:pt>
                <c:pt idx="37677">
                  <c:v>0.57999999999999996</c:v>
                </c:pt>
                <c:pt idx="37678">
                  <c:v>0.78</c:v>
                </c:pt>
                <c:pt idx="37679">
                  <c:v>1.1399999999999999</c:v>
                </c:pt>
                <c:pt idx="37680">
                  <c:v>1.46</c:v>
                </c:pt>
                <c:pt idx="37681">
                  <c:v>1.66</c:v>
                </c:pt>
                <c:pt idx="37682">
                  <c:v>1.98</c:v>
                </c:pt>
                <c:pt idx="37683">
                  <c:v>2.2599999999999998</c:v>
                </c:pt>
                <c:pt idx="37684">
                  <c:v>2.46</c:v>
                </c:pt>
                <c:pt idx="37685">
                  <c:v>2.58</c:v>
                </c:pt>
                <c:pt idx="37686">
                  <c:v>2.5</c:v>
                </c:pt>
                <c:pt idx="37687">
                  <c:v>2.42</c:v>
                </c:pt>
                <c:pt idx="37688">
                  <c:v>2.1800000000000002</c:v>
                </c:pt>
                <c:pt idx="37689">
                  <c:v>1.78</c:v>
                </c:pt>
                <c:pt idx="37690">
                  <c:v>1.1399999999999999</c:v>
                </c:pt>
                <c:pt idx="37691">
                  <c:v>0.57999999999999996</c:v>
                </c:pt>
                <c:pt idx="37692">
                  <c:v>-0.06</c:v>
                </c:pt>
                <c:pt idx="37693">
                  <c:v>-0.57999999999999996</c:v>
                </c:pt>
                <c:pt idx="37694">
                  <c:v>-0.86</c:v>
                </c:pt>
                <c:pt idx="37695">
                  <c:v>-1.06</c:v>
                </c:pt>
                <c:pt idx="37696">
                  <c:v>-1.02</c:v>
                </c:pt>
                <c:pt idx="37697">
                  <c:v>-0.98</c:v>
                </c:pt>
                <c:pt idx="37698">
                  <c:v>-0.9</c:v>
                </c:pt>
                <c:pt idx="37699">
                  <c:v>-0.82</c:v>
                </c:pt>
                <c:pt idx="37700">
                  <c:v>-0.66</c:v>
                </c:pt>
                <c:pt idx="37701">
                  <c:v>-0.46</c:v>
                </c:pt>
                <c:pt idx="37702">
                  <c:v>-0.22</c:v>
                </c:pt>
                <c:pt idx="37703">
                  <c:v>-0.02</c:v>
                </c:pt>
                <c:pt idx="37704">
                  <c:v>-0.02</c:v>
                </c:pt>
                <c:pt idx="37705">
                  <c:v>-0.1</c:v>
                </c:pt>
                <c:pt idx="37706">
                  <c:v>-0.18</c:v>
                </c:pt>
                <c:pt idx="37707">
                  <c:v>-0.3</c:v>
                </c:pt>
                <c:pt idx="37708">
                  <c:v>-0.42</c:v>
                </c:pt>
                <c:pt idx="37709">
                  <c:v>-0.46</c:v>
                </c:pt>
                <c:pt idx="37710">
                  <c:v>-0.46</c:v>
                </c:pt>
                <c:pt idx="37711">
                  <c:v>-0.38</c:v>
                </c:pt>
                <c:pt idx="37712">
                  <c:v>-0.34</c:v>
                </c:pt>
                <c:pt idx="37713">
                  <c:v>-0.22</c:v>
                </c:pt>
                <c:pt idx="37714">
                  <c:v>-0.18</c:v>
                </c:pt>
                <c:pt idx="37715">
                  <c:v>-0.06</c:v>
                </c:pt>
                <c:pt idx="37716">
                  <c:v>0.02</c:v>
                </c:pt>
                <c:pt idx="37717">
                  <c:v>0.1</c:v>
                </c:pt>
                <c:pt idx="37718">
                  <c:v>0.1</c:v>
                </c:pt>
                <c:pt idx="37719">
                  <c:v>0.06</c:v>
                </c:pt>
                <c:pt idx="37720">
                  <c:v>0.06</c:v>
                </c:pt>
                <c:pt idx="37721">
                  <c:v>0.18</c:v>
                </c:pt>
                <c:pt idx="37722">
                  <c:v>0.18</c:v>
                </c:pt>
                <c:pt idx="37723">
                  <c:v>0.18</c:v>
                </c:pt>
                <c:pt idx="37724">
                  <c:v>0.14000000000000001</c:v>
                </c:pt>
                <c:pt idx="37725">
                  <c:v>0.22</c:v>
                </c:pt>
                <c:pt idx="37726">
                  <c:v>0.34</c:v>
                </c:pt>
                <c:pt idx="37727">
                  <c:v>0.38</c:v>
                </c:pt>
                <c:pt idx="37728">
                  <c:v>0.38</c:v>
                </c:pt>
                <c:pt idx="37729">
                  <c:v>0.34</c:v>
                </c:pt>
                <c:pt idx="37730">
                  <c:v>0.34</c:v>
                </c:pt>
                <c:pt idx="37731">
                  <c:v>0.3</c:v>
                </c:pt>
                <c:pt idx="37732">
                  <c:v>0.22</c:v>
                </c:pt>
                <c:pt idx="37733">
                  <c:v>0.06</c:v>
                </c:pt>
                <c:pt idx="37734">
                  <c:v>-0.18</c:v>
                </c:pt>
                <c:pt idx="37735">
                  <c:v>-0.34</c:v>
                </c:pt>
                <c:pt idx="37736">
                  <c:v>-0.5</c:v>
                </c:pt>
                <c:pt idx="37737">
                  <c:v>-0.66</c:v>
                </c:pt>
                <c:pt idx="37738">
                  <c:v>-0.82</c:v>
                </c:pt>
                <c:pt idx="37739">
                  <c:v>-0.9</c:v>
                </c:pt>
                <c:pt idx="37740">
                  <c:v>-0.98</c:v>
                </c:pt>
                <c:pt idx="37741">
                  <c:v>-1.1000000000000001</c:v>
                </c:pt>
                <c:pt idx="37742">
                  <c:v>-1.06</c:v>
                </c:pt>
                <c:pt idx="37743">
                  <c:v>-1.1000000000000001</c:v>
                </c:pt>
                <c:pt idx="37744">
                  <c:v>-0.98</c:v>
                </c:pt>
                <c:pt idx="37745">
                  <c:v>-0.86</c:v>
                </c:pt>
                <c:pt idx="37746">
                  <c:v>-0.7</c:v>
                </c:pt>
                <c:pt idx="37747">
                  <c:v>-0.54</c:v>
                </c:pt>
                <c:pt idx="37748">
                  <c:v>-0.42</c:v>
                </c:pt>
                <c:pt idx="37749">
                  <c:v>-0.22</c:v>
                </c:pt>
                <c:pt idx="37750">
                  <c:v>-0.18</c:v>
                </c:pt>
                <c:pt idx="37751">
                  <c:v>-0.1</c:v>
                </c:pt>
                <c:pt idx="37752">
                  <c:v>-0.1</c:v>
                </c:pt>
                <c:pt idx="37753">
                  <c:v>-0.1</c:v>
                </c:pt>
                <c:pt idx="37754">
                  <c:v>-0.14000000000000001</c:v>
                </c:pt>
                <c:pt idx="37755">
                  <c:v>-0.1</c:v>
                </c:pt>
                <c:pt idx="37756">
                  <c:v>-0.14000000000000001</c:v>
                </c:pt>
                <c:pt idx="37757">
                  <c:v>-0.14000000000000001</c:v>
                </c:pt>
                <c:pt idx="37758">
                  <c:v>-0.14000000000000001</c:v>
                </c:pt>
                <c:pt idx="37759">
                  <c:v>-0.1</c:v>
                </c:pt>
                <c:pt idx="37760">
                  <c:v>-0.06</c:v>
                </c:pt>
                <c:pt idx="37761">
                  <c:v>0.06</c:v>
                </c:pt>
                <c:pt idx="37762">
                  <c:v>0.14000000000000001</c:v>
                </c:pt>
                <c:pt idx="37763">
                  <c:v>0.18</c:v>
                </c:pt>
                <c:pt idx="37764">
                  <c:v>0.22</c:v>
                </c:pt>
                <c:pt idx="37765">
                  <c:v>0.3</c:v>
                </c:pt>
                <c:pt idx="37766">
                  <c:v>0.3</c:v>
                </c:pt>
                <c:pt idx="37767">
                  <c:v>0.3</c:v>
                </c:pt>
                <c:pt idx="37768">
                  <c:v>0.18</c:v>
                </c:pt>
                <c:pt idx="37769">
                  <c:v>0.18</c:v>
                </c:pt>
                <c:pt idx="37770">
                  <c:v>0.14000000000000001</c:v>
                </c:pt>
                <c:pt idx="37771">
                  <c:v>0.06</c:v>
                </c:pt>
                <c:pt idx="37772">
                  <c:v>-0.02</c:v>
                </c:pt>
                <c:pt idx="37773">
                  <c:v>0.06</c:v>
                </c:pt>
                <c:pt idx="37774">
                  <c:v>0.06</c:v>
                </c:pt>
                <c:pt idx="37775">
                  <c:v>0.1</c:v>
                </c:pt>
                <c:pt idx="37776">
                  <c:v>-0.02</c:v>
                </c:pt>
                <c:pt idx="37777">
                  <c:v>-0.06</c:v>
                </c:pt>
                <c:pt idx="37778">
                  <c:v>-0.02</c:v>
                </c:pt>
                <c:pt idx="37779">
                  <c:v>-0.02</c:v>
                </c:pt>
                <c:pt idx="37780">
                  <c:v>-0.06</c:v>
                </c:pt>
                <c:pt idx="37781">
                  <c:v>-0.14000000000000001</c:v>
                </c:pt>
                <c:pt idx="37782">
                  <c:v>-0.22</c:v>
                </c:pt>
                <c:pt idx="37783">
                  <c:v>-0.18</c:v>
                </c:pt>
                <c:pt idx="37784">
                  <c:v>-0.34</c:v>
                </c:pt>
                <c:pt idx="37785">
                  <c:v>-0.3</c:v>
                </c:pt>
                <c:pt idx="37786">
                  <c:v>-0.3</c:v>
                </c:pt>
                <c:pt idx="37787">
                  <c:v>-0.3</c:v>
                </c:pt>
                <c:pt idx="37788">
                  <c:v>-0.3</c:v>
                </c:pt>
                <c:pt idx="37789">
                  <c:v>-0.14000000000000001</c:v>
                </c:pt>
                <c:pt idx="37790">
                  <c:v>-0.1</c:v>
                </c:pt>
                <c:pt idx="37791">
                  <c:v>0.06</c:v>
                </c:pt>
                <c:pt idx="37792">
                  <c:v>0.06</c:v>
                </c:pt>
                <c:pt idx="37793">
                  <c:v>0.14000000000000001</c:v>
                </c:pt>
                <c:pt idx="37794">
                  <c:v>0.26</c:v>
                </c:pt>
                <c:pt idx="37795">
                  <c:v>0.3</c:v>
                </c:pt>
                <c:pt idx="37796">
                  <c:v>0.38</c:v>
                </c:pt>
                <c:pt idx="37797">
                  <c:v>0.42</c:v>
                </c:pt>
                <c:pt idx="37798">
                  <c:v>0.42</c:v>
                </c:pt>
                <c:pt idx="37799">
                  <c:v>0.5</c:v>
                </c:pt>
                <c:pt idx="37800">
                  <c:v>0.46</c:v>
                </c:pt>
                <c:pt idx="37801">
                  <c:v>0.5</c:v>
                </c:pt>
                <c:pt idx="37802">
                  <c:v>0.46</c:v>
                </c:pt>
                <c:pt idx="37803">
                  <c:v>0.42</c:v>
                </c:pt>
                <c:pt idx="37804">
                  <c:v>0.38</c:v>
                </c:pt>
                <c:pt idx="37805">
                  <c:v>0.38</c:v>
                </c:pt>
                <c:pt idx="37806">
                  <c:v>0.38</c:v>
                </c:pt>
                <c:pt idx="37807">
                  <c:v>0.38</c:v>
                </c:pt>
                <c:pt idx="37808">
                  <c:v>0.38</c:v>
                </c:pt>
                <c:pt idx="37809">
                  <c:v>0.34</c:v>
                </c:pt>
                <c:pt idx="37810">
                  <c:v>0.34</c:v>
                </c:pt>
                <c:pt idx="37811">
                  <c:v>0.3</c:v>
                </c:pt>
                <c:pt idx="37812">
                  <c:v>0.34</c:v>
                </c:pt>
                <c:pt idx="37813">
                  <c:v>0.3</c:v>
                </c:pt>
                <c:pt idx="37814">
                  <c:v>0.26</c:v>
                </c:pt>
                <c:pt idx="37815">
                  <c:v>0.22</c:v>
                </c:pt>
                <c:pt idx="37816">
                  <c:v>0.22</c:v>
                </c:pt>
                <c:pt idx="37817">
                  <c:v>0.22</c:v>
                </c:pt>
                <c:pt idx="37818">
                  <c:v>0.1</c:v>
                </c:pt>
                <c:pt idx="37819">
                  <c:v>0.06</c:v>
                </c:pt>
                <c:pt idx="37820">
                  <c:v>0.02</c:v>
                </c:pt>
                <c:pt idx="37821">
                  <c:v>0.02</c:v>
                </c:pt>
                <c:pt idx="37822">
                  <c:v>-0.02</c:v>
                </c:pt>
                <c:pt idx="37823">
                  <c:v>0.02</c:v>
                </c:pt>
                <c:pt idx="37824">
                  <c:v>-0.06</c:v>
                </c:pt>
                <c:pt idx="37825">
                  <c:v>0.02</c:v>
                </c:pt>
                <c:pt idx="37826">
                  <c:v>0.02</c:v>
                </c:pt>
                <c:pt idx="37827">
                  <c:v>0.02</c:v>
                </c:pt>
                <c:pt idx="37828">
                  <c:v>-0.02</c:v>
                </c:pt>
                <c:pt idx="37829">
                  <c:v>-0.02</c:v>
                </c:pt>
                <c:pt idx="37830">
                  <c:v>-0.06</c:v>
                </c:pt>
                <c:pt idx="37831">
                  <c:v>0.02</c:v>
                </c:pt>
                <c:pt idx="37832">
                  <c:v>-0.06</c:v>
                </c:pt>
                <c:pt idx="37833">
                  <c:v>0.02</c:v>
                </c:pt>
                <c:pt idx="37834">
                  <c:v>-0.1</c:v>
                </c:pt>
                <c:pt idx="37835">
                  <c:v>-0.02</c:v>
                </c:pt>
                <c:pt idx="37836">
                  <c:v>-0.02</c:v>
                </c:pt>
                <c:pt idx="37837">
                  <c:v>0.02</c:v>
                </c:pt>
                <c:pt idx="37838">
                  <c:v>0.06</c:v>
                </c:pt>
                <c:pt idx="37839">
                  <c:v>0.1</c:v>
                </c:pt>
                <c:pt idx="37840">
                  <c:v>0.14000000000000001</c:v>
                </c:pt>
                <c:pt idx="37841">
                  <c:v>0.14000000000000001</c:v>
                </c:pt>
                <c:pt idx="37842">
                  <c:v>0.22</c:v>
                </c:pt>
                <c:pt idx="37843">
                  <c:v>0.22</c:v>
                </c:pt>
                <c:pt idx="37844">
                  <c:v>0.14000000000000001</c:v>
                </c:pt>
                <c:pt idx="37845">
                  <c:v>0.1</c:v>
                </c:pt>
                <c:pt idx="37846">
                  <c:v>0.1</c:v>
                </c:pt>
                <c:pt idx="37847">
                  <c:v>0.06</c:v>
                </c:pt>
                <c:pt idx="37848">
                  <c:v>-0.02</c:v>
                </c:pt>
                <c:pt idx="37849">
                  <c:v>-0.02</c:v>
                </c:pt>
                <c:pt idx="37850">
                  <c:v>-0.06</c:v>
                </c:pt>
                <c:pt idx="37851">
                  <c:v>-0.14000000000000001</c:v>
                </c:pt>
                <c:pt idx="37852">
                  <c:v>-0.14000000000000001</c:v>
                </c:pt>
                <c:pt idx="37853">
                  <c:v>-0.1</c:v>
                </c:pt>
                <c:pt idx="37854">
                  <c:v>-0.14000000000000001</c:v>
                </c:pt>
                <c:pt idx="37855">
                  <c:v>-0.18</c:v>
                </c:pt>
                <c:pt idx="37856">
                  <c:v>-0.14000000000000001</c:v>
                </c:pt>
                <c:pt idx="37857">
                  <c:v>-0.14000000000000001</c:v>
                </c:pt>
                <c:pt idx="37858">
                  <c:v>-0.14000000000000001</c:v>
                </c:pt>
                <c:pt idx="37859">
                  <c:v>-0.14000000000000001</c:v>
                </c:pt>
                <c:pt idx="37860">
                  <c:v>-0.14000000000000001</c:v>
                </c:pt>
                <c:pt idx="37861">
                  <c:v>-0.06</c:v>
                </c:pt>
                <c:pt idx="37862">
                  <c:v>-0.02</c:v>
                </c:pt>
                <c:pt idx="37863">
                  <c:v>0.02</c:v>
                </c:pt>
                <c:pt idx="37864">
                  <c:v>0.1</c:v>
                </c:pt>
                <c:pt idx="37865">
                  <c:v>0.1</c:v>
                </c:pt>
                <c:pt idx="37866">
                  <c:v>0.14000000000000001</c:v>
                </c:pt>
                <c:pt idx="37867">
                  <c:v>0.14000000000000001</c:v>
                </c:pt>
                <c:pt idx="37868">
                  <c:v>0.14000000000000001</c:v>
                </c:pt>
                <c:pt idx="37869">
                  <c:v>0.06</c:v>
                </c:pt>
                <c:pt idx="37870">
                  <c:v>0.18</c:v>
                </c:pt>
                <c:pt idx="37871">
                  <c:v>0.18</c:v>
                </c:pt>
                <c:pt idx="37872">
                  <c:v>0.18</c:v>
                </c:pt>
                <c:pt idx="37873">
                  <c:v>0.14000000000000001</c:v>
                </c:pt>
                <c:pt idx="37874">
                  <c:v>0.14000000000000001</c:v>
                </c:pt>
                <c:pt idx="37875">
                  <c:v>0.1</c:v>
                </c:pt>
                <c:pt idx="37876">
                  <c:v>0.06</c:v>
                </c:pt>
                <c:pt idx="37877">
                  <c:v>0.06</c:v>
                </c:pt>
                <c:pt idx="37878">
                  <c:v>0.14000000000000001</c:v>
                </c:pt>
                <c:pt idx="37879">
                  <c:v>0.22</c:v>
                </c:pt>
                <c:pt idx="37880">
                  <c:v>0.3</c:v>
                </c:pt>
                <c:pt idx="37881">
                  <c:v>0.42</c:v>
                </c:pt>
                <c:pt idx="37882">
                  <c:v>0.57999999999999996</c:v>
                </c:pt>
                <c:pt idx="37883">
                  <c:v>0.54</c:v>
                </c:pt>
                <c:pt idx="37884">
                  <c:v>0.5</c:v>
                </c:pt>
                <c:pt idx="37885">
                  <c:v>0.42</c:v>
                </c:pt>
                <c:pt idx="37886">
                  <c:v>0.3</c:v>
                </c:pt>
                <c:pt idx="37887">
                  <c:v>0.3</c:v>
                </c:pt>
                <c:pt idx="37888">
                  <c:v>0.18</c:v>
                </c:pt>
                <c:pt idx="37889">
                  <c:v>0.14000000000000001</c:v>
                </c:pt>
                <c:pt idx="37890">
                  <c:v>-0.02</c:v>
                </c:pt>
                <c:pt idx="37891">
                  <c:v>-0.14000000000000001</c:v>
                </c:pt>
                <c:pt idx="37892">
                  <c:v>-0.26</c:v>
                </c:pt>
                <c:pt idx="37893">
                  <c:v>-0.34</c:v>
                </c:pt>
                <c:pt idx="37894">
                  <c:v>-0.34</c:v>
                </c:pt>
                <c:pt idx="37895">
                  <c:v>-0.34</c:v>
                </c:pt>
                <c:pt idx="37896">
                  <c:v>-0.26</c:v>
                </c:pt>
                <c:pt idx="37897">
                  <c:v>-0.22</c:v>
                </c:pt>
                <c:pt idx="37898">
                  <c:v>-0.22</c:v>
                </c:pt>
                <c:pt idx="37899">
                  <c:v>-0.18</c:v>
                </c:pt>
                <c:pt idx="37900">
                  <c:v>-0.14000000000000001</c:v>
                </c:pt>
                <c:pt idx="37901">
                  <c:v>-0.14000000000000001</c:v>
                </c:pt>
                <c:pt idx="37902">
                  <c:v>-0.1</c:v>
                </c:pt>
                <c:pt idx="37903">
                  <c:v>-0.06</c:v>
                </c:pt>
                <c:pt idx="37904">
                  <c:v>-0.1</c:v>
                </c:pt>
                <c:pt idx="37905">
                  <c:v>-0.1</c:v>
                </c:pt>
                <c:pt idx="37906">
                  <c:v>-0.06</c:v>
                </c:pt>
                <c:pt idx="37907">
                  <c:v>-0.02</c:v>
                </c:pt>
                <c:pt idx="37908">
                  <c:v>-0.02</c:v>
                </c:pt>
                <c:pt idx="37909">
                  <c:v>0.06</c:v>
                </c:pt>
                <c:pt idx="37910">
                  <c:v>0.1</c:v>
                </c:pt>
                <c:pt idx="37911">
                  <c:v>0.1</c:v>
                </c:pt>
                <c:pt idx="37912">
                  <c:v>0.1</c:v>
                </c:pt>
                <c:pt idx="37913">
                  <c:v>0.1</c:v>
                </c:pt>
                <c:pt idx="37914">
                  <c:v>0.1</c:v>
                </c:pt>
                <c:pt idx="37915">
                  <c:v>0.1</c:v>
                </c:pt>
                <c:pt idx="37916">
                  <c:v>0.06</c:v>
                </c:pt>
                <c:pt idx="37917">
                  <c:v>0.02</c:v>
                </c:pt>
                <c:pt idx="37918">
                  <c:v>0.02</c:v>
                </c:pt>
                <c:pt idx="37919">
                  <c:v>0.02</c:v>
                </c:pt>
                <c:pt idx="37920">
                  <c:v>-0.06</c:v>
                </c:pt>
                <c:pt idx="37921">
                  <c:v>-0.02</c:v>
                </c:pt>
                <c:pt idx="37922">
                  <c:v>-0.06</c:v>
                </c:pt>
                <c:pt idx="37923">
                  <c:v>-0.02</c:v>
                </c:pt>
                <c:pt idx="37924">
                  <c:v>-0.02</c:v>
                </c:pt>
                <c:pt idx="37925">
                  <c:v>0.06</c:v>
                </c:pt>
                <c:pt idx="37926">
                  <c:v>0.02</c:v>
                </c:pt>
                <c:pt idx="37927">
                  <c:v>0.02</c:v>
                </c:pt>
                <c:pt idx="37928">
                  <c:v>-0.02</c:v>
                </c:pt>
                <c:pt idx="37929">
                  <c:v>-0.02</c:v>
                </c:pt>
                <c:pt idx="37930">
                  <c:v>-0.02</c:v>
                </c:pt>
                <c:pt idx="37931">
                  <c:v>0.02</c:v>
                </c:pt>
                <c:pt idx="37932">
                  <c:v>-0.02</c:v>
                </c:pt>
                <c:pt idx="37933">
                  <c:v>-0.06</c:v>
                </c:pt>
                <c:pt idx="37934">
                  <c:v>-0.1</c:v>
                </c:pt>
                <c:pt idx="37935">
                  <c:v>-0.14000000000000001</c:v>
                </c:pt>
                <c:pt idx="37936">
                  <c:v>-0.22</c:v>
                </c:pt>
                <c:pt idx="37937">
                  <c:v>-0.26</c:v>
                </c:pt>
                <c:pt idx="37938">
                  <c:v>-0.3</c:v>
                </c:pt>
                <c:pt idx="37939">
                  <c:v>-0.34</c:v>
                </c:pt>
                <c:pt idx="37940">
                  <c:v>-0.38</c:v>
                </c:pt>
                <c:pt idx="37941">
                  <c:v>-0.34</c:v>
                </c:pt>
                <c:pt idx="37942">
                  <c:v>-0.34</c:v>
                </c:pt>
                <c:pt idx="37943">
                  <c:v>-0.26</c:v>
                </c:pt>
                <c:pt idx="37944">
                  <c:v>-0.26</c:v>
                </c:pt>
                <c:pt idx="37945">
                  <c:v>-0.14000000000000001</c:v>
                </c:pt>
                <c:pt idx="37946">
                  <c:v>-0.1</c:v>
                </c:pt>
                <c:pt idx="37947">
                  <c:v>-0.02</c:v>
                </c:pt>
                <c:pt idx="37948">
                  <c:v>0.02</c:v>
                </c:pt>
                <c:pt idx="37949">
                  <c:v>0.02</c:v>
                </c:pt>
                <c:pt idx="37950">
                  <c:v>0.06</c:v>
                </c:pt>
                <c:pt idx="37951">
                  <c:v>0.1</c:v>
                </c:pt>
                <c:pt idx="37952">
                  <c:v>0.1</c:v>
                </c:pt>
                <c:pt idx="37953">
                  <c:v>0.1</c:v>
                </c:pt>
                <c:pt idx="37954">
                  <c:v>0.06</c:v>
                </c:pt>
                <c:pt idx="37955">
                  <c:v>0.14000000000000001</c:v>
                </c:pt>
                <c:pt idx="37956">
                  <c:v>0.06</c:v>
                </c:pt>
                <c:pt idx="37957">
                  <c:v>0.14000000000000001</c:v>
                </c:pt>
                <c:pt idx="37958">
                  <c:v>0.1</c:v>
                </c:pt>
                <c:pt idx="37959">
                  <c:v>0.1</c:v>
                </c:pt>
                <c:pt idx="37960">
                  <c:v>0.14000000000000001</c:v>
                </c:pt>
                <c:pt idx="37961">
                  <c:v>0.18</c:v>
                </c:pt>
                <c:pt idx="37962">
                  <c:v>0.14000000000000001</c:v>
                </c:pt>
                <c:pt idx="37963">
                  <c:v>0.14000000000000001</c:v>
                </c:pt>
                <c:pt idx="37964">
                  <c:v>0.14000000000000001</c:v>
                </c:pt>
                <c:pt idx="37965">
                  <c:v>0.18</c:v>
                </c:pt>
                <c:pt idx="37966">
                  <c:v>0.3</c:v>
                </c:pt>
                <c:pt idx="37967">
                  <c:v>0.66</c:v>
                </c:pt>
                <c:pt idx="37968">
                  <c:v>1.02</c:v>
                </c:pt>
                <c:pt idx="37969">
                  <c:v>1.5</c:v>
                </c:pt>
                <c:pt idx="37970">
                  <c:v>2.1</c:v>
                </c:pt>
                <c:pt idx="37971">
                  <c:v>2.66</c:v>
                </c:pt>
                <c:pt idx="37972">
                  <c:v>3.18</c:v>
                </c:pt>
                <c:pt idx="37973">
                  <c:v>3.66</c:v>
                </c:pt>
                <c:pt idx="37974">
                  <c:v>3.98</c:v>
                </c:pt>
                <c:pt idx="37975">
                  <c:v>4.18</c:v>
                </c:pt>
                <c:pt idx="37976">
                  <c:v>4.3</c:v>
                </c:pt>
                <c:pt idx="37977">
                  <c:v>4.1399999999999997</c:v>
                </c:pt>
                <c:pt idx="37978">
                  <c:v>3.66</c:v>
                </c:pt>
                <c:pt idx="37979">
                  <c:v>2.9</c:v>
                </c:pt>
                <c:pt idx="37980">
                  <c:v>1.94</c:v>
                </c:pt>
                <c:pt idx="37981">
                  <c:v>0.9</c:v>
                </c:pt>
                <c:pt idx="37982">
                  <c:v>-0.06</c:v>
                </c:pt>
                <c:pt idx="37983">
                  <c:v>-0.82</c:v>
                </c:pt>
                <c:pt idx="37984">
                  <c:v>-1.42</c:v>
                </c:pt>
                <c:pt idx="37985">
                  <c:v>-1.9</c:v>
                </c:pt>
                <c:pt idx="37986">
                  <c:v>-2.1800000000000002</c:v>
                </c:pt>
                <c:pt idx="37987">
                  <c:v>-2.42</c:v>
                </c:pt>
                <c:pt idx="37988">
                  <c:v>-2.42</c:v>
                </c:pt>
                <c:pt idx="37989">
                  <c:v>-2.2599999999999998</c:v>
                </c:pt>
                <c:pt idx="37990">
                  <c:v>-2.02</c:v>
                </c:pt>
                <c:pt idx="37991">
                  <c:v>-1.7</c:v>
                </c:pt>
                <c:pt idx="37992">
                  <c:v>-1.38</c:v>
                </c:pt>
                <c:pt idx="37993">
                  <c:v>-1.1399999999999999</c:v>
                </c:pt>
                <c:pt idx="37994">
                  <c:v>-0.94</c:v>
                </c:pt>
                <c:pt idx="37995">
                  <c:v>-0.9</c:v>
                </c:pt>
                <c:pt idx="37996">
                  <c:v>-0.86</c:v>
                </c:pt>
                <c:pt idx="37997">
                  <c:v>-0.86</c:v>
                </c:pt>
                <c:pt idx="37998">
                  <c:v>-0.9</c:v>
                </c:pt>
                <c:pt idx="37999">
                  <c:v>-0.86</c:v>
                </c:pt>
                <c:pt idx="38000">
                  <c:v>-0.82</c:v>
                </c:pt>
                <c:pt idx="38001">
                  <c:v>-0.86</c:v>
                </c:pt>
                <c:pt idx="38002">
                  <c:v>-0.74</c:v>
                </c:pt>
                <c:pt idx="38003">
                  <c:v>-0.66</c:v>
                </c:pt>
                <c:pt idx="38004">
                  <c:v>-0.57999999999999996</c:v>
                </c:pt>
                <c:pt idx="38005">
                  <c:v>-0.46</c:v>
                </c:pt>
                <c:pt idx="38006">
                  <c:v>-0.46</c:v>
                </c:pt>
                <c:pt idx="38007">
                  <c:v>-0.5</c:v>
                </c:pt>
                <c:pt idx="38008">
                  <c:v>-0.5</c:v>
                </c:pt>
                <c:pt idx="38009">
                  <c:v>-0.42</c:v>
                </c:pt>
                <c:pt idx="38010">
                  <c:v>-0.42</c:v>
                </c:pt>
                <c:pt idx="38011">
                  <c:v>-0.34</c:v>
                </c:pt>
                <c:pt idx="38012">
                  <c:v>-0.38</c:v>
                </c:pt>
                <c:pt idx="38013">
                  <c:v>-0.26</c:v>
                </c:pt>
                <c:pt idx="38014">
                  <c:v>-0.18</c:v>
                </c:pt>
                <c:pt idx="38015">
                  <c:v>-0.06</c:v>
                </c:pt>
                <c:pt idx="38016">
                  <c:v>0.06</c:v>
                </c:pt>
                <c:pt idx="38017">
                  <c:v>0.18</c:v>
                </c:pt>
                <c:pt idx="38018">
                  <c:v>0.3</c:v>
                </c:pt>
                <c:pt idx="38019">
                  <c:v>0.38</c:v>
                </c:pt>
                <c:pt idx="38020">
                  <c:v>0.5</c:v>
                </c:pt>
                <c:pt idx="38021">
                  <c:v>0.46</c:v>
                </c:pt>
                <c:pt idx="38022">
                  <c:v>0.3</c:v>
                </c:pt>
                <c:pt idx="38023">
                  <c:v>0.1</c:v>
                </c:pt>
                <c:pt idx="38024">
                  <c:v>-0.22</c:v>
                </c:pt>
                <c:pt idx="38025">
                  <c:v>-0.46</c:v>
                </c:pt>
                <c:pt idx="38026">
                  <c:v>-0.7</c:v>
                </c:pt>
                <c:pt idx="38027">
                  <c:v>-0.98</c:v>
                </c:pt>
                <c:pt idx="38028">
                  <c:v>-1.26</c:v>
                </c:pt>
                <c:pt idx="38029">
                  <c:v>-1.5</c:v>
                </c:pt>
                <c:pt idx="38030">
                  <c:v>-1.7</c:v>
                </c:pt>
                <c:pt idx="38031">
                  <c:v>-1.82</c:v>
                </c:pt>
                <c:pt idx="38032">
                  <c:v>-1.86</c:v>
                </c:pt>
                <c:pt idx="38033">
                  <c:v>-1.82</c:v>
                </c:pt>
                <c:pt idx="38034">
                  <c:v>-1.66</c:v>
                </c:pt>
                <c:pt idx="38035">
                  <c:v>-1.42</c:v>
                </c:pt>
                <c:pt idx="38036">
                  <c:v>-1.06</c:v>
                </c:pt>
                <c:pt idx="38037">
                  <c:v>-0.78</c:v>
                </c:pt>
                <c:pt idx="38038">
                  <c:v>-0.5</c:v>
                </c:pt>
                <c:pt idx="38039">
                  <c:v>-0.3</c:v>
                </c:pt>
                <c:pt idx="38040">
                  <c:v>-0.1</c:v>
                </c:pt>
                <c:pt idx="38041">
                  <c:v>0.1</c:v>
                </c:pt>
                <c:pt idx="38042">
                  <c:v>0.26</c:v>
                </c:pt>
                <c:pt idx="38043">
                  <c:v>0.26</c:v>
                </c:pt>
                <c:pt idx="38044">
                  <c:v>0.18</c:v>
                </c:pt>
                <c:pt idx="38045">
                  <c:v>0.18</c:v>
                </c:pt>
                <c:pt idx="38046">
                  <c:v>0.18</c:v>
                </c:pt>
                <c:pt idx="38047">
                  <c:v>0.06</c:v>
                </c:pt>
                <c:pt idx="38048">
                  <c:v>0.06</c:v>
                </c:pt>
                <c:pt idx="38049">
                  <c:v>0.1</c:v>
                </c:pt>
                <c:pt idx="38050">
                  <c:v>0.1</c:v>
                </c:pt>
                <c:pt idx="38051">
                  <c:v>0.1</c:v>
                </c:pt>
                <c:pt idx="38052">
                  <c:v>0.14000000000000001</c:v>
                </c:pt>
                <c:pt idx="38053">
                  <c:v>0.18</c:v>
                </c:pt>
                <c:pt idx="38054">
                  <c:v>0.26</c:v>
                </c:pt>
                <c:pt idx="38055">
                  <c:v>0.3</c:v>
                </c:pt>
                <c:pt idx="38056">
                  <c:v>0.38</c:v>
                </c:pt>
                <c:pt idx="38057">
                  <c:v>0.46</c:v>
                </c:pt>
                <c:pt idx="38058">
                  <c:v>0.5</c:v>
                </c:pt>
                <c:pt idx="38059">
                  <c:v>0.66</c:v>
                </c:pt>
                <c:pt idx="38060">
                  <c:v>0.78</c:v>
                </c:pt>
                <c:pt idx="38061">
                  <c:v>0.98</c:v>
                </c:pt>
                <c:pt idx="38062">
                  <c:v>1.3</c:v>
                </c:pt>
                <c:pt idx="38063">
                  <c:v>1.78</c:v>
                </c:pt>
                <c:pt idx="38064">
                  <c:v>2.2999999999999998</c:v>
                </c:pt>
                <c:pt idx="38065">
                  <c:v>3.02</c:v>
                </c:pt>
                <c:pt idx="38066">
                  <c:v>3.58</c:v>
                </c:pt>
                <c:pt idx="38067">
                  <c:v>3.9</c:v>
                </c:pt>
                <c:pt idx="38068">
                  <c:v>3.94</c:v>
                </c:pt>
                <c:pt idx="38069">
                  <c:v>3.86</c:v>
                </c:pt>
                <c:pt idx="38070">
                  <c:v>3.7</c:v>
                </c:pt>
                <c:pt idx="38071">
                  <c:v>3.42</c:v>
                </c:pt>
                <c:pt idx="38072">
                  <c:v>2.98</c:v>
                </c:pt>
                <c:pt idx="38073">
                  <c:v>2.5</c:v>
                </c:pt>
                <c:pt idx="38074">
                  <c:v>1.82</c:v>
                </c:pt>
                <c:pt idx="38075">
                  <c:v>1.1000000000000001</c:v>
                </c:pt>
                <c:pt idx="38076">
                  <c:v>0.26</c:v>
                </c:pt>
                <c:pt idx="38077">
                  <c:v>-0.46</c:v>
                </c:pt>
                <c:pt idx="38078">
                  <c:v>-1.02</c:v>
                </c:pt>
                <c:pt idx="38079">
                  <c:v>-1.3</c:v>
                </c:pt>
                <c:pt idx="38080">
                  <c:v>-1.38</c:v>
                </c:pt>
                <c:pt idx="38081">
                  <c:v>-1.5</c:v>
                </c:pt>
                <c:pt idx="38082">
                  <c:v>-1.5</c:v>
                </c:pt>
                <c:pt idx="38083">
                  <c:v>-1.46</c:v>
                </c:pt>
                <c:pt idx="38084">
                  <c:v>-1.34</c:v>
                </c:pt>
                <c:pt idx="38085">
                  <c:v>-1.22</c:v>
                </c:pt>
                <c:pt idx="38086">
                  <c:v>-1.06</c:v>
                </c:pt>
                <c:pt idx="38087">
                  <c:v>-0.94</c:v>
                </c:pt>
                <c:pt idx="38088">
                  <c:v>-0.86</c:v>
                </c:pt>
                <c:pt idx="38089">
                  <c:v>-0.78</c:v>
                </c:pt>
                <c:pt idx="38090">
                  <c:v>-0.7</c:v>
                </c:pt>
                <c:pt idx="38091">
                  <c:v>-0.66</c:v>
                </c:pt>
                <c:pt idx="38092">
                  <c:v>-0.7</c:v>
                </c:pt>
                <c:pt idx="38093">
                  <c:v>-0.62</c:v>
                </c:pt>
                <c:pt idx="38094">
                  <c:v>-0.62</c:v>
                </c:pt>
                <c:pt idx="38095">
                  <c:v>-0.62</c:v>
                </c:pt>
                <c:pt idx="38096">
                  <c:v>-0.57999999999999996</c:v>
                </c:pt>
                <c:pt idx="38097">
                  <c:v>-0.62</c:v>
                </c:pt>
                <c:pt idx="38098">
                  <c:v>-0.62</c:v>
                </c:pt>
                <c:pt idx="38099">
                  <c:v>-0.57999999999999996</c:v>
                </c:pt>
                <c:pt idx="38100">
                  <c:v>-0.54</c:v>
                </c:pt>
                <c:pt idx="38101">
                  <c:v>-0.46</c:v>
                </c:pt>
                <c:pt idx="38102">
                  <c:v>-0.38</c:v>
                </c:pt>
                <c:pt idx="38103">
                  <c:v>-0.3</c:v>
                </c:pt>
                <c:pt idx="38104">
                  <c:v>-0.26</c:v>
                </c:pt>
                <c:pt idx="38105">
                  <c:v>-0.18</c:v>
                </c:pt>
                <c:pt idx="38106">
                  <c:v>-0.14000000000000001</c:v>
                </c:pt>
                <c:pt idx="38107">
                  <c:v>-0.02</c:v>
                </c:pt>
                <c:pt idx="38108">
                  <c:v>0.1</c:v>
                </c:pt>
                <c:pt idx="38109">
                  <c:v>0.18</c:v>
                </c:pt>
                <c:pt idx="38110">
                  <c:v>0.26</c:v>
                </c:pt>
                <c:pt idx="38111">
                  <c:v>0.3</c:v>
                </c:pt>
                <c:pt idx="38112">
                  <c:v>0.22</c:v>
                </c:pt>
                <c:pt idx="38113">
                  <c:v>0.26</c:v>
                </c:pt>
                <c:pt idx="38114">
                  <c:v>0.22</c:v>
                </c:pt>
                <c:pt idx="38115">
                  <c:v>0.22</c:v>
                </c:pt>
                <c:pt idx="38116">
                  <c:v>0.18</c:v>
                </c:pt>
                <c:pt idx="38117">
                  <c:v>-0.02</c:v>
                </c:pt>
                <c:pt idx="38118">
                  <c:v>-0.22</c:v>
                </c:pt>
                <c:pt idx="38119">
                  <c:v>-0.5</c:v>
                </c:pt>
                <c:pt idx="38120">
                  <c:v>-0.86</c:v>
                </c:pt>
                <c:pt idx="38121">
                  <c:v>-1.18</c:v>
                </c:pt>
                <c:pt idx="38122">
                  <c:v>-1.34</c:v>
                </c:pt>
                <c:pt idx="38123">
                  <c:v>-1.5</c:v>
                </c:pt>
                <c:pt idx="38124">
                  <c:v>-1.62</c:v>
                </c:pt>
                <c:pt idx="38125">
                  <c:v>-1.62</c:v>
                </c:pt>
                <c:pt idx="38126">
                  <c:v>-1.62</c:v>
                </c:pt>
                <c:pt idx="38127">
                  <c:v>-1.58</c:v>
                </c:pt>
                <c:pt idx="38128">
                  <c:v>-1.46</c:v>
                </c:pt>
                <c:pt idx="38129">
                  <c:v>-1.26</c:v>
                </c:pt>
                <c:pt idx="38130">
                  <c:v>-1.02</c:v>
                </c:pt>
                <c:pt idx="38131">
                  <c:v>-0.78</c:v>
                </c:pt>
                <c:pt idx="38132">
                  <c:v>-0.57999999999999996</c:v>
                </c:pt>
                <c:pt idx="38133">
                  <c:v>-0.42</c:v>
                </c:pt>
                <c:pt idx="38134">
                  <c:v>-0.3</c:v>
                </c:pt>
                <c:pt idx="38135">
                  <c:v>-0.22</c:v>
                </c:pt>
                <c:pt idx="38136">
                  <c:v>-0.22</c:v>
                </c:pt>
                <c:pt idx="38137">
                  <c:v>-0.26</c:v>
                </c:pt>
                <c:pt idx="38138">
                  <c:v>-0.26</c:v>
                </c:pt>
                <c:pt idx="38139">
                  <c:v>-0.22</c:v>
                </c:pt>
                <c:pt idx="38140">
                  <c:v>-0.26</c:v>
                </c:pt>
                <c:pt idx="38141">
                  <c:v>-0.18</c:v>
                </c:pt>
                <c:pt idx="38142">
                  <c:v>-0.18</c:v>
                </c:pt>
                <c:pt idx="38143">
                  <c:v>-0.14000000000000001</c:v>
                </c:pt>
                <c:pt idx="38144">
                  <c:v>-0.06</c:v>
                </c:pt>
                <c:pt idx="38145">
                  <c:v>0.02</c:v>
                </c:pt>
                <c:pt idx="38146">
                  <c:v>0.02</c:v>
                </c:pt>
                <c:pt idx="38147">
                  <c:v>0.06</c:v>
                </c:pt>
                <c:pt idx="38148">
                  <c:v>0.18</c:v>
                </c:pt>
                <c:pt idx="38149">
                  <c:v>0.3</c:v>
                </c:pt>
                <c:pt idx="38150">
                  <c:v>0.38</c:v>
                </c:pt>
                <c:pt idx="38151">
                  <c:v>0.62</c:v>
                </c:pt>
                <c:pt idx="38152">
                  <c:v>1.06</c:v>
                </c:pt>
                <c:pt idx="38153">
                  <c:v>1.62</c:v>
                </c:pt>
                <c:pt idx="38154">
                  <c:v>2.1</c:v>
                </c:pt>
                <c:pt idx="38155">
                  <c:v>2.62</c:v>
                </c:pt>
                <c:pt idx="38156">
                  <c:v>2.94</c:v>
                </c:pt>
                <c:pt idx="38157">
                  <c:v>3.38</c:v>
                </c:pt>
                <c:pt idx="38158">
                  <c:v>3.74</c:v>
                </c:pt>
                <c:pt idx="38159">
                  <c:v>3.9</c:v>
                </c:pt>
                <c:pt idx="38160">
                  <c:v>3.9</c:v>
                </c:pt>
                <c:pt idx="38161">
                  <c:v>3.78</c:v>
                </c:pt>
                <c:pt idx="38162">
                  <c:v>3.26</c:v>
                </c:pt>
                <c:pt idx="38163">
                  <c:v>2.7</c:v>
                </c:pt>
                <c:pt idx="38164">
                  <c:v>1.98</c:v>
                </c:pt>
                <c:pt idx="38165">
                  <c:v>1.3</c:v>
                </c:pt>
                <c:pt idx="38166">
                  <c:v>0.62</c:v>
                </c:pt>
                <c:pt idx="38167">
                  <c:v>-0.06</c:v>
                </c:pt>
                <c:pt idx="38168">
                  <c:v>-0.62</c:v>
                </c:pt>
                <c:pt idx="38169">
                  <c:v>-1.1000000000000001</c:v>
                </c:pt>
                <c:pt idx="38170">
                  <c:v>-1.5</c:v>
                </c:pt>
                <c:pt idx="38171">
                  <c:v>-1.7</c:v>
                </c:pt>
                <c:pt idx="38172">
                  <c:v>-1.74</c:v>
                </c:pt>
                <c:pt idx="38173">
                  <c:v>-1.74</c:v>
                </c:pt>
                <c:pt idx="38174">
                  <c:v>-1.62</c:v>
                </c:pt>
                <c:pt idx="38175">
                  <c:v>-1.5</c:v>
                </c:pt>
                <c:pt idx="38176">
                  <c:v>-1.3</c:v>
                </c:pt>
                <c:pt idx="38177">
                  <c:v>-1.22</c:v>
                </c:pt>
                <c:pt idx="38178">
                  <c:v>-1.06</c:v>
                </c:pt>
                <c:pt idx="38179">
                  <c:v>-0.9</c:v>
                </c:pt>
                <c:pt idx="38180">
                  <c:v>-0.78</c:v>
                </c:pt>
                <c:pt idx="38181">
                  <c:v>-0.7</c:v>
                </c:pt>
                <c:pt idx="38182">
                  <c:v>-0.66</c:v>
                </c:pt>
                <c:pt idx="38183">
                  <c:v>-0.62</c:v>
                </c:pt>
                <c:pt idx="38184">
                  <c:v>-0.57999999999999996</c:v>
                </c:pt>
                <c:pt idx="38185">
                  <c:v>-0.57999999999999996</c:v>
                </c:pt>
                <c:pt idx="38186">
                  <c:v>-0.46</c:v>
                </c:pt>
                <c:pt idx="38187">
                  <c:v>-0.42</c:v>
                </c:pt>
                <c:pt idx="38188">
                  <c:v>-0.38</c:v>
                </c:pt>
                <c:pt idx="38189">
                  <c:v>-0.34</c:v>
                </c:pt>
                <c:pt idx="38190">
                  <c:v>-0.26</c:v>
                </c:pt>
                <c:pt idx="38191">
                  <c:v>-0.18</c:v>
                </c:pt>
                <c:pt idx="38192">
                  <c:v>-0.18</c:v>
                </c:pt>
                <c:pt idx="38193">
                  <c:v>-0.1</c:v>
                </c:pt>
                <c:pt idx="38194">
                  <c:v>-0.1</c:v>
                </c:pt>
                <c:pt idx="38195">
                  <c:v>0.02</c:v>
                </c:pt>
                <c:pt idx="38196">
                  <c:v>0.1</c:v>
                </c:pt>
                <c:pt idx="38197">
                  <c:v>0.22</c:v>
                </c:pt>
                <c:pt idx="38198">
                  <c:v>0.3</c:v>
                </c:pt>
                <c:pt idx="38199">
                  <c:v>0.3</c:v>
                </c:pt>
                <c:pt idx="38200">
                  <c:v>0.34</c:v>
                </c:pt>
                <c:pt idx="38201">
                  <c:v>0.42</c:v>
                </c:pt>
                <c:pt idx="38202">
                  <c:v>0.46</c:v>
                </c:pt>
                <c:pt idx="38203">
                  <c:v>0.46</c:v>
                </c:pt>
                <c:pt idx="38204">
                  <c:v>0.46</c:v>
                </c:pt>
                <c:pt idx="38205">
                  <c:v>0.42</c:v>
                </c:pt>
                <c:pt idx="38206">
                  <c:v>0.3</c:v>
                </c:pt>
                <c:pt idx="38207">
                  <c:v>0.18</c:v>
                </c:pt>
                <c:pt idx="38208">
                  <c:v>0.06</c:v>
                </c:pt>
                <c:pt idx="38209">
                  <c:v>-0.26</c:v>
                </c:pt>
                <c:pt idx="38210">
                  <c:v>-0.54</c:v>
                </c:pt>
                <c:pt idx="38211">
                  <c:v>-0.78</c:v>
                </c:pt>
                <c:pt idx="38212">
                  <c:v>-1.02</c:v>
                </c:pt>
                <c:pt idx="38213">
                  <c:v>-1.3</c:v>
                </c:pt>
                <c:pt idx="38214">
                  <c:v>-1.54</c:v>
                </c:pt>
                <c:pt idx="38215">
                  <c:v>-1.62</c:v>
                </c:pt>
                <c:pt idx="38216">
                  <c:v>-1.66</c:v>
                </c:pt>
                <c:pt idx="38217">
                  <c:v>-1.66</c:v>
                </c:pt>
                <c:pt idx="38218">
                  <c:v>-1.5</c:v>
                </c:pt>
                <c:pt idx="38219">
                  <c:v>-1.42</c:v>
                </c:pt>
                <c:pt idx="38220">
                  <c:v>-1.22</c:v>
                </c:pt>
                <c:pt idx="38221">
                  <c:v>-1.02</c:v>
                </c:pt>
                <c:pt idx="38222">
                  <c:v>-0.82</c:v>
                </c:pt>
                <c:pt idx="38223">
                  <c:v>-0.54</c:v>
                </c:pt>
                <c:pt idx="38224">
                  <c:v>-0.42</c:v>
                </c:pt>
                <c:pt idx="38225">
                  <c:v>-0.26</c:v>
                </c:pt>
                <c:pt idx="38226">
                  <c:v>-0.14000000000000001</c:v>
                </c:pt>
                <c:pt idx="38227">
                  <c:v>-0.06</c:v>
                </c:pt>
                <c:pt idx="38228">
                  <c:v>-0.06</c:v>
                </c:pt>
                <c:pt idx="38229">
                  <c:v>0.02</c:v>
                </c:pt>
                <c:pt idx="38230">
                  <c:v>0.06</c:v>
                </c:pt>
                <c:pt idx="38231">
                  <c:v>0.1</c:v>
                </c:pt>
                <c:pt idx="38232">
                  <c:v>0.06</c:v>
                </c:pt>
                <c:pt idx="38233">
                  <c:v>0.1</c:v>
                </c:pt>
                <c:pt idx="38234">
                  <c:v>0.14000000000000001</c:v>
                </c:pt>
                <c:pt idx="38235">
                  <c:v>0.14000000000000001</c:v>
                </c:pt>
                <c:pt idx="38236">
                  <c:v>0.22</c:v>
                </c:pt>
                <c:pt idx="38237">
                  <c:v>0.22</c:v>
                </c:pt>
                <c:pt idx="38238">
                  <c:v>0.22</c:v>
                </c:pt>
                <c:pt idx="38239">
                  <c:v>0.26</c:v>
                </c:pt>
                <c:pt idx="38240">
                  <c:v>0.26</c:v>
                </c:pt>
                <c:pt idx="38241">
                  <c:v>0.26</c:v>
                </c:pt>
                <c:pt idx="38242">
                  <c:v>0.22</c:v>
                </c:pt>
                <c:pt idx="38243">
                  <c:v>0.26</c:v>
                </c:pt>
                <c:pt idx="38244">
                  <c:v>0.22</c:v>
                </c:pt>
                <c:pt idx="38245">
                  <c:v>0.22</c:v>
                </c:pt>
                <c:pt idx="38246">
                  <c:v>0.22</c:v>
                </c:pt>
                <c:pt idx="38247">
                  <c:v>0.26</c:v>
                </c:pt>
                <c:pt idx="38248">
                  <c:v>0.34</c:v>
                </c:pt>
                <c:pt idx="38249">
                  <c:v>0.46</c:v>
                </c:pt>
                <c:pt idx="38250">
                  <c:v>0.5</c:v>
                </c:pt>
                <c:pt idx="38251">
                  <c:v>0.54</c:v>
                </c:pt>
                <c:pt idx="38252">
                  <c:v>0.74</c:v>
                </c:pt>
                <c:pt idx="38253">
                  <c:v>1.02</c:v>
                </c:pt>
                <c:pt idx="38254">
                  <c:v>1.42</c:v>
                </c:pt>
                <c:pt idx="38255">
                  <c:v>1.9</c:v>
                </c:pt>
                <c:pt idx="38256">
                  <c:v>2.2999999999999998</c:v>
                </c:pt>
                <c:pt idx="38257">
                  <c:v>2.54</c:v>
                </c:pt>
                <c:pt idx="38258">
                  <c:v>2.58</c:v>
                </c:pt>
                <c:pt idx="38259">
                  <c:v>2.46</c:v>
                </c:pt>
                <c:pt idx="38260">
                  <c:v>2.38</c:v>
                </c:pt>
                <c:pt idx="38261">
                  <c:v>2.46</c:v>
                </c:pt>
                <c:pt idx="38262">
                  <c:v>2.5</c:v>
                </c:pt>
                <c:pt idx="38263">
                  <c:v>2.54</c:v>
                </c:pt>
                <c:pt idx="38264">
                  <c:v>2.42</c:v>
                </c:pt>
                <c:pt idx="38265">
                  <c:v>2.1800000000000002</c:v>
                </c:pt>
                <c:pt idx="38266">
                  <c:v>1.86</c:v>
                </c:pt>
                <c:pt idx="38267">
                  <c:v>1.62</c:v>
                </c:pt>
                <c:pt idx="38268">
                  <c:v>1.26</c:v>
                </c:pt>
                <c:pt idx="38269">
                  <c:v>0.9</c:v>
                </c:pt>
                <c:pt idx="38270">
                  <c:v>0.57999999999999996</c:v>
                </c:pt>
                <c:pt idx="38271">
                  <c:v>0.3</c:v>
                </c:pt>
                <c:pt idx="38272">
                  <c:v>-0.06</c:v>
                </c:pt>
                <c:pt idx="38273">
                  <c:v>-0.38</c:v>
                </c:pt>
                <c:pt idx="38274">
                  <c:v>-0.78</c:v>
                </c:pt>
                <c:pt idx="38275">
                  <c:v>-1.06</c:v>
                </c:pt>
                <c:pt idx="38276">
                  <c:v>-1.34</c:v>
                </c:pt>
                <c:pt idx="38277">
                  <c:v>-1.54</c:v>
                </c:pt>
                <c:pt idx="38278">
                  <c:v>-1.66</c:v>
                </c:pt>
                <c:pt idx="38279">
                  <c:v>-1.62</c:v>
                </c:pt>
                <c:pt idx="38280">
                  <c:v>-1.5</c:v>
                </c:pt>
                <c:pt idx="38281">
                  <c:v>-1.3</c:v>
                </c:pt>
                <c:pt idx="38282">
                  <c:v>-1.1000000000000001</c:v>
                </c:pt>
                <c:pt idx="38283">
                  <c:v>-0.9</c:v>
                </c:pt>
                <c:pt idx="38284">
                  <c:v>-0.78</c:v>
                </c:pt>
                <c:pt idx="38285">
                  <c:v>-0.7</c:v>
                </c:pt>
                <c:pt idx="38286">
                  <c:v>-0.66</c:v>
                </c:pt>
                <c:pt idx="38287">
                  <c:v>-0.62</c:v>
                </c:pt>
                <c:pt idx="38288">
                  <c:v>-0.66</c:v>
                </c:pt>
                <c:pt idx="38289">
                  <c:v>-0.66</c:v>
                </c:pt>
                <c:pt idx="38290">
                  <c:v>-0.7</c:v>
                </c:pt>
                <c:pt idx="38291">
                  <c:v>-0.74</c:v>
                </c:pt>
                <c:pt idx="38292">
                  <c:v>-0.74</c:v>
                </c:pt>
                <c:pt idx="38293">
                  <c:v>-0.66</c:v>
                </c:pt>
                <c:pt idx="38294">
                  <c:v>-0.57999999999999996</c:v>
                </c:pt>
                <c:pt idx="38295">
                  <c:v>-0.46</c:v>
                </c:pt>
                <c:pt idx="38296">
                  <c:v>-0.42</c:v>
                </c:pt>
                <c:pt idx="38297">
                  <c:v>-0.26</c:v>
                </c:pt>
                <c:pt idx="38298">
                  <c:v>-0.14000000000000001</c:v>
                </c:pt>
                <c:pt idx="38299">
                  <c:v>-0.02</c:v>
                </c:pt>
                <c:pt idx="38300">
                  <c:v>0.02</c:v>
                </c:pt>
                <c:pt idx="38301">
                  <c:v>-0.06</c:v>
                </c:pt>
                <c:pt idx="38302">
                  <c:v>-0.14000000000000001</c:v>
                </c:pt>
                <c:pt idx="38303">
                  <c:v>-0.14000000000000001</c:v>
                </c:pt>
                <c:pt idx="38304">
                  <c:v>-0.14000000000000001</c:v>
                </c:pt>
                <c:pt idx="38305">
                  <c:v>-0.1</c:v>
                </c:pt>
                <c:pt idx="38306">
                  <c:v>-0.06</c:v>
                </c:pt>
                <c:pt idx="38307">
                  <c:v>-0.02</c:v>
                </c:pt>
                <c:pt idx="38308">
                  <c:v>-0.14000000000000001</c:v>
                </c:pt>
                <c:pt idx="38309">
                  <c:v>-0.18</c:v>
                </c:pt>
                <c:pt idx="38310">
                  <c:v>-0.38</c:v>
                </c:pt>
                <c:pt idx="38311">
                  <c:v>-0.5</c:v>
                </c:pt>
                <c:pt idx="38312">
                  <c:v>-0.62</c:v>
                </c:pt>
                <c:pt idx="38313">
                  <c:v>-0.7</c:v>
                </c:pt>
                <c:pt idx="38314">
                  <c:v>-0.78</c:v>
                </c:pt>
                <c:pt idx="38315">
                  <c:v>-0.82</c:v>
                </c:pt>
                <c:pt idx="38316">
                  <c:v>-0.94</c:v>
                </c:pt>
                <c:pt idx="38317">
                  <c:v>-1.06</c:v>
                </c:pt>
                <c:pt idx="38318">
                  <c:v>-1.06</c:v>
                </c:pt>
                <c:pt idx="38319">
                  <c:v>-1.1000000000000001</c:v>
                </c:pt>
                <c:pt idx="38320">
                  <c:v>-1.1000000000000001</c:v>
                </c:pt>
                <c:pt idx="38321">
                  <c:v>-1.1000000000000001</c:v>
                </c:pt>
                <c:pt idx="38322">
                  <c:v>-1.1399999999999999</c:v>
                </c:pt>
                <c:pt idx="38323">
                  <c:v>-1.1000000000000001</c:v>
                </c:pt>
                <c:pt idx="38324">
                  <c:v>-0.98</c:v>
                </c:pt>
                <c:pt idx="38325">
                  <c:v>-0.86</c:v>
                </c:pt>
                <c:pt idx="38326">
                  <c:v>-0.82</c:v>
                </c:pt>
                <c:pt idx="38327">
                  <c:v>-0.7</c:v>
                </c:pt>
                <c:pt idx="38328">
                  <c:v>-0.57999999999999996</c:v>
                </c:pt>
                <c:pt idx="38329">
                  <c:v>-0.5</c:v>
                </c:pt>
                <c:pt idx="38330">
                  <c:v>-0.38</c:v>
                </c:pt>
                <c:pt idx="38331">
                  <c:v>-0.22</c:v>
                </c:pt>
                <c:pt idx="38332">
                  <c:v>-0.1</c:v>
                </c:pt>
                <c:pt idx="38333">
                  <c:v>0.02</c:v>
                </c:pt>
                <c:pt idx="38334">
                  <c:v>0.06</c:v>
                </c:pt>
                <c:pt idx="38335">
                  <c:v>0.1</c:v>
                </c:pt>
                <c:pt idx="38336">
                  <c:v>0.14000000000000001</c:v>
                </c:pt>
                <c:pt idx="38337">
                  <c:v>0.14000000000000001</c:v>
                </c:pt>
                <c:pt idx="38338">
                  <c:v>0.38</c:v>
                </c:pt>
                <c:pt idx="38339">
                  <c:v>0.74</c:v>
                </c:pt>
                <c:pt idx="38340">
                  <c:v>1.26</c:v>
                </c:pt>
                <c:pt idx="38341">
                  <c:v>1.94</c:v>
                </c:pt>
                <c:pt idx="38342">
                  <c:v>2.54</c:v>
                </c:pt>
                <c:pt idx="38343">
                  <c:v>3.06</c:v>
                </c:pt>
                <c:pt idx="38344">
                  <c:v>3.46</c:v>
                </c:pt>
                <c:pt idx="38345">
                  <c:v>3.82</c:v>
                </c:pt>
                <c:pt idx="38346">
                  <c:v>4.0999999999999996</c:v>
                </c:pt>
                <c:pt idx="38347">
                  <c:v>4.46</c:v>
                </c:pt>
                <c:pt idx="38348">
                  <c:v>4.46</c:v>
                </c:pt>
                <c:pt idx="38349">
                  <c:v>4.34</c:v>
                </c:pt>
                <c:pt idx="38350">
                  <c:v>3.82</c:v>
                </c:pt>
                <c:pt idx="38351">
                  <c:v>2.98</c:v>
                </c:pt>
                <c:pt idx="38352">
                  <c:v>1.94</c:v>
                </c:pt>
                <c:pt idx="38353">
                  <c:v>0.98</c:v>
                </c:pt>
                <c:pt idx="38354">
                  <c:v>0.14000000000000001</c:v>
                </c:pt>
                <c:pt idx="38355">
                  <c:v>-0.54</c:v>
                </c:pt>
                <c:pt idx="38356">
                  <c:v>-0.98</c:v>
                </c:pt>
                <c:pt idx="38357">
                  <c:v>-1.42</c:v>
                </c:pt>
                <c:pt idx="38358">
                  <c:v>-1.74</c:v>
                </c:pt>
                <c:pt idx="38359">
                  <c:v>-1.94</c:v>
                </c:pt>
                <c:pt idx="38360">
                  <c:v>-2.02</c:v>
                </c:pt>
                <c:pt idx="38361">
                  <c:v>-1.98</c:v>
                </c:pt>
                <c:pt idx="38362">
                  <c:v>-1.86</c:v>
                </c:pt>
                <c:pt idx="38363">
                  <c:v>-1.74</c:v>
                </c:pt>
                <c:pt idx="38364">
                  <c:v>-1.58</c:v>
                </c:pt>
                <c:pt idx="38365">
                  <c:v>-1.38</c:v>
                </c:pt>
                <c:pt idx="38366">
                  <c:v>-1.3</c:v>
                </c:pt>
                <c:pt idx="38367">
                  <c:v>-1.1399999999999999</c:v>
                </c:pt>
                <c:pt idx="38368">
                  <c:v>-1.1000000000000001</c:v>
                </c:pt>
                <c:pt idx="38369">
                  <c:v>-0.98</c:v>
                </c:pt>
                <c:pt idx="38370">
                  <c:v>-0.94</c:v>
                </c:pt>
                <c:pt idx="38371">
                  <c:v>-0.94</c:v>
                </c:pt>
                <c:pt idx="38372">
                  <c:v>-0.82</c:v>
                </c:pt>
                <c:pt idx="38373">
                  <c:v>-0.74</c:v>
                </c:pt>
                <c:pt idx="38374">
                  <c:v>-0.62</c:v>
                </c:pt>
                <c:pt idx="38375">
                  <c:v>-0.42</c:v>
                </c:pt>
                <c:pt idx="38376">
                  <c:v>-0.26</c:v>
                </c:pt>
                <c:pt idx="38377">
                  <c:v>-0.14000000000000001</c:v>
                </c:pt>
                <c:pt idx="38378">
                  <c:v>-0.06</c:v>
                </c:pt>
                <c:pt idx="38379">
                  <c:v>-0.02</c:v>
                </c:pt>
                <c:pt idx="38380">
                  <c:v>-0.02</c:v>
                </c:pt>
                <c:pt idx="38381">
                  <c:v>0.02</c:v>
                </c:pt>
                <c:pt idx="38382">
                  <c:v>-0.02</c:v>
                </c:pt>
                <c:pt idx="38383">
                  <c:v>0.1</c:v>
                </c:pt>
                <c:pt idx="38384">
                  <c:v>0.26</c:v>
                </c:pt>
                <c:pt idx="38385">
                  <c:v>0.26</c:v>
                </c:pt>
                <c:pt idx="38386">
                  <c:v>0.34</c:v>
                </c:pt>
                <c:pt idx="38387">
                  <c:v>0.38</c:v>
                </c:pt>
                <c:pt idx="38388">
                  <c:v>0.38</c:v>
                </c:pt>
                <c:pt idx="38389">
                  <c:v>0.5</c:v>
                </c:pt>
                <c:pt idx="38390">
                  <c:v>0.57999999999999996</c:v>
                </c:pt>
                <c:pt idx="38391">
                  <c:v>0.7</c:v>
                </c:pt>
                <c:pt idx="38392">
                  <c:v>0.66</c:v>
                </c:pt>
                <c:pt idx="38393">
                  <c:v>0.66</c:v>
                </c:pt>
                <c:pt idx="38394">
                  <c:v>0.46</c:v>
                </c:pt>
                <c:pt idx="38395">
                  <c:v>0.26</c:v>
                </c:pt>
                <c:pt idx="38396">
                  <c:v>-0.06</c:v>
                </c:pt>
                <c:pt idx="38397">
                  <c:v>-0.42</c:v>
                </c:pt>
                <c:pt idx="38398">
                  <c:v>-0.7</c:v>
                </c:pt>
                <c:pt idx="38399">
                  <c:v>-0.86</c:v>
                </c:pt>
                <c:pt idx="38400">
                  <c:v>-1.1399999999999999</c:v>
                </c:pt>
                <c:pt idx="38401">
                  <c:v>-1.42</c:v>
                </c:pt>
                <c:pt idx="38402">
                  <c:v>-1.62</c:v>
                </c:pt>
                <c:pt idx="38403">
                  <c:v>-1.78</c:v>
                </c:pt>
                <c:pt idx="38404">
                  <c:v>-1.82</c:v>
                </c:pt>
                <c:pt idx="38405">
                  <c:v>-1.74</c:v>
                </c:pt>
                <c:pt idx="38406">
                  <c:v>-1.62</c:v>
                </c:pt>
                <c:pt idx="38407">
                  <c:v>-1.42</c:v>
                </c:pt>
                <c:pt idx="38408">
                  <c:v>-1.1399999999999999</c:v>
                </c:pt>
                <c:pt idx="38409">
                  <c:v>-0.9</c:v>
                </c:pt>
                <c:pt idx="38410">
                  <c:v>-0.7</c:v>
                </c:pt>
                <c:pt idx="38411">
                  <c:v>-0.54</c:v>
                </c:pt>
                <c:pt idx="38412">
                  <c:v>-0.34</c:v>
                </c:pt>
                <c:pt idx="38413">
                  <c:v>-0.22</c:v>
                </c:pt>
                <c:pt idx="38414">
                  <c:v>-0.18</c:v>
                </c:pt>
                <c:pt idx="38415">
                  <c:v>-0.14000000000000001</c:v>
                </c:pt>
                <c:pt idx="38416">
                  <c:v>-0.14000000000000001</c:v>
                </c:pt>
                <c:pt idx="38417">
                  <c:v>-0.1</c:v>
                </c:pt>
                <c:pt idx="38418">
                  <c:v>-0.02</c:v>
                </c:pt>
                <c:pt idx="38419">
                  <c:v>0.02</c:v>
                </c:pt>
                <c:pt idx="38420">
                  <c:v>0.06</c:v>
                </c:pt>
                <c:pt idx="38421">
                  <c:v>0.06</c:v>
                </c:pt>
                <c:pt idx="38422">
                  <c:v>0.1</c:v>
                </c:pt>
                <c:pt idx="38423">
                  <c:v>0.18</c:v>
                </c:pt>
                <c:pt idx="38424">
                  <c:v>0.3</c:v>
                </c:pt>
                <c:pt idx="38425">
                  <c:v>0.3</c:v>
                </c:pt>
                <c:pt idx="38426">
                  <c:v>0.38</c:v>
                </c:pt>
                <c:pt idx="38427">
                  <c:v>0.38</c:v>
                </c:pt>
                <c:pt idx="38428">
                  <c:v>0.38</c:v>
                </c:pt>
                <c:pt idx="38429">
                  <c:v>0.38</c:v>
                </c:pt>
                <c:pt idx="38430">
                  <c:v>0.34</c:v>
                </c:pt>
                <c:pt idx="38431">
                  <c:v>0.26</c:v>
                </c:pt>
                <c:pt idx="38432">
                  <c:v>0.18</c:v>
                </c:pt>
                <c:pt idx="38433">
                  <c:v>0.22</c:v>
                </c:pt>
                <c:pt idx="38434">
                  <c:v>0.26</c:v>
                </c:pt>
                <c:pt idx="38435">
                  <c:v>0.3</c:v>
                </c:pt>
                <c:pt idx="38436">
                  <c:v>0.3</c:v>
                </c:pt>
                <c:pt idx="38437">
                  <c:v>0.38</c:v>
                </c:pt>
                <c:pt idx="38438">
                  <c:v>0.42</c:v>
                </c:pt>
                <c:pt idx="38439">
                  <c:v>0.74</c:v>
                </c:pt>
                <c:pt idx="38440">
                  <c:v>1.3</c:v>
                </c:pt>
                <c:pt idx="38441">
                  <c:v>1.98</c:v>
                </c:pt>
                <c:pt idx="38442">
                  <c:v>2.5</c:v>
                </c:pt>
                <c:pt idx="38443">
                  <c:v>2.94</c:v>
                </c:pt>
                <c:pt idx="38444">
                  <c:v>3.18</c:v>
                </c:pt>
                <c:pt idx="38445">
                  <c:v>3.46</c:v>
                </c:pt>
                <c:pt idx="38446">
                  <c:v>3.66</c:v>
                </c:pt>
                <c:pt idx="38447">
                  <c:v>3.78</c:v>
                </c:pt>
                <c:pt idx="38448">
                  <c:v>3.74</c:v>
                </c:pt>
                <c:pt idx="38449">
                  <c:v>3.54</c:v>
                </c:pt>
                <c:pt idx="38450">
                  <c:v>3.18</c:v>
                </c:pt>
                <c:pt idx="38451">
                  <c:v>2.62</c:v>
                </c:pt>
                <c:pt idx="38452">
                  <c:v>1.86</c:v>
                </c:pt>
                <c:pt idx="38453">
                  <c:v>1.06</c:v>
                </c:pt>
                <c:pt idx="38454">
                  <c:v>0.14000000000000001</c:v>
                </c:pt>
                <c:pt idx="38455">
                  <c:v>-0.46</c:v>
                </c:pt>
                <c:pt idx="38456">
                  <c:v>-0.86</c:v>
                </c:pt>
                <c:pt idx="38457">
                  <c:v>-1.18</c:v>
                </c:pt>
                <c:pt idx="38458">
                  <c:v>-1.42</c:v>
                </c:pt>
                <c:pt idx="38459">
                  <c:v>-1.58</c:v>
                </c:pt>
                <c:pt idx="38460">
                  <c:v>-1.66</c:v>
                </c:pt>
                <c:pt idx="38461">
                  <c:v>-1.66</c:v>
                </c:pt>
                <c:pt idx="38462">
                  <c:v>-1.5</c:v>
                </c:pt>
                <c:pt idx="38463">
                  <c:v>-1.38</c:v>
                </c:pt>
                <c:pt idx="38464">
                  <c:v>-1.26</c:v>
                </c:pt>
                <c:pt idx="38465">
                  <c:v>-1.1000000000000001</c:v>
                </c:pt>
                <c:pt idx="38466">
                  <c:v>-0.98</c:v>
                </c:pt>
                <c:pt idx="38467">
                  <c:v>-0.98</c:v>
                </c:pt>
                <c:pt idx="38468">
                  <c:v>-0.94</c:v>
                </c:pt>
                <c:pt idx="38469">
                  <c:v>-0.86</c:v>
                </c:pt>
                <c:pt idx="38470">
                  <c:v>-0.78</c:v>
                </c:pt>
                <c:pt idx="38471">
                  <c:v>-0.74</c:v>
                </c:pt>
                <c:pt idx="38472">
                  <c:v>-0.7</c:v>
                </c:pt>
                <c:pt idx="38473">
                  <c:v>-0.66</c:v>
                </c:pt>
                <c:pt idx="38474">
                  <c:v>-0.62</c:v>
                </c:pt>
                <c:pt idx="38475">
                  <c:v>-0.57999999999999996</c:v>
                </c:pt>
                <c:pt idx="38476">
                  <c:v>-0.54</c:v>
                </c:pt>
                <c:pt idx="38477">
                  <c:v>-0.46</c:v>
                </c:pt>
                <c:pt idx="38478">
                  <c:v>-0.46</c:v>
                </c:pt>
                <c:pt idx="38479">
                  <c:v>-0.42</c:v>
                </c:pt>
                <c:pt idx="38480">
                  <c:v>-0.5</c:v>
                </c:pt>
                <c:pt idx="38481">
                  <c:v>-0.46</c:v>
                </c:pt>
                <c:pt idx="38482">
                  <c:v>-0.42</c:v>
                </c:pt>
                <c:pt idx="38483">
                  <c:v>-0.3</c:v>
                </c:pt>
                <c:pt idx="38484">
                  <c:v>-0.26</c:v>
                </c:pt>
                <c:pt idx="38485">
                  <c:v>-0.14000000000000001</c:v>
                </c:pt>
                <c:pt idx="38486">
                  <c:v>-0.02</c:v>
                </c:pt>
                <c:pt idx="38487">
                  <c:v>-0.06</c:v>
                </c:pt>
                <c:pt idx="38488">
                  <c:v>0.02</c:v>
                </c:pt>
                <c:pt idx="38489">
                  <c:v>0.14000000000000001</c:v>
                </c:pt>
                <c:pt idx="38490">
                  <c:v>0.22</c:v>
                </c:pt>
                <c:pt idx="38491">
                  <c:v>0.26</c:v>
                </c:pt>
                <c:pt idx="38492">
                  <c:v>0.22</c:v>
                </c:pt>
                <c:pt idx="38493">
                  <c:v>0.26</c:v>
                </c:pt>
                <c:pt idx="38494">
                  <c:v>0.18</c:v>
                </c:pt>
                <c:pt idx="38495">
                  <c:v>-0.06</c:v>
                </c:pt>
                <c:pt idx="38496">
                  <c:v>-0.42</c:v>
                </c:pt>
                <c:pt idx="38497">
                  <c:v>-0.66</c:v>
                </c:pt>
                <c:pt idx="38498">
                  <c:v>-0.86</c:v>
                </c:pt>
                <c:pt idx="38499">
                  <c:v>-1.1000000000000001</c:v>
                </c:pt>
                <c:pt idx="38500">
                  <c:v>-1.26</c:v>
                </c:pt>
                <c:pt idx="38501">
                  <c:v>-1.42</c:v>
                </c:pt>
                <c:pt idx="38502">
                  <c:v>-1.54</c:v>
                </c:pt>
                <c:pt idx="38503">
                  <c:v>-1.58</c:v>
                </c:pt>
                <c:pt idx="38504">
                  <c:v>-1.58</c:v>
                </c:pt>
                <c:pt idx="38505">
                  <c:v>-1.58</c:v>
                </c:pt>
                <c:pt idx="38506">
                  <c:v>-1.46</c:v>
                </c:pt>
                <c:pt idx="38507">
                  <c:v>-1.3</c:v>
                </c:pt>
                <c:pt idx="38508">
                  <c:v>-0.98</c:v>
                </c:pt>
                <c:pt idx="38509">
                  <c:v>-0.78</c:v>
                </c:pt>
                <c:pt idx="38510">
                  <c:v>-0.62</c:v>
                </c:pt>
                <c:pt idx="38511">
                  <c:v>-0.5</c:v>
                </c:pt>
                <c:pt idx="38512">
                  <c:v>-0.34</c:v>
                </c:pt>
                <c:pt idx="38513">
                  <c:v>-0.22</c:v>
                </c:pt>
                <c:pt idx="38514">
                  <c:v>-0.14000000000000001</c:v>
                </c:pt>
                <c:pt idx="38515">
                  <c:v>-0.14000000000000001</c:v>
                </c:pt>
                <c:pt idx="38516">
                  <c:v>-0.14000000000000001</c:v>
                </c:pt>
                <c:pt idx="38517">
                  <c:v>-0.06</c:v>
                </c:pt>
                <c:pt idx="38518">
                  <c:v>-0.06</c:v>
                </c:pt>
                <c:pt idx="38519">
                  <c:v>-0.06</c:v>
                </c:pt>
                <c:pt idx="38520">
                  <c:v>-0.02</c:v>
                </c:pt>
                <c:pt idx="38521">
                  <c:v>0.02</c:v>
                </c:pt>
                <c:pt idx="38522">
                  <c:v>0.02</c:v>
                </c:pt>
                <c:pt idx="38523">
                  <c:v>0.1</c:v>
                </c:pt>
                <c:pt idx="38524">
                  <c:v>0.1</c:v>
                </c:pt>
                <c:pt idx="38525">
                  <c:v>0.14000000000000001</c:v>
                </c:pt>
                <c:pt idx="38526">
                  <c:v>0.18</c:v>
                </c:pt>
                <c:pt idx="38527">
                  <c:v>0.22</c:v>
                </c:pt>
                <c:pt idx="38528">
                  <c:v>0.3</c:v>
                </c:pt>
                <c:pt idx="38529">
                  <c:v>0.5</c:v>
                </c:pt>
                <c:pt idx="38530">
                  <c:v>0.82</c:v>
                </c:pt>
                <c:pt idx="38531">
                  <c:v>1.3</c:v>
                </c:pt>
                <c:pt idx="38532">
                  <c:v>1.86</c:v>
                </c:pt>
                <c:pt idx="38533">
                  <c:v>2.42</c:v>
                </c:pt>
                <c:pt idx="38534">
                  <c:v>2.86</c:v>
                </c:pt>
                <c:pt idx="38535">
                  <c:v>3.34</c:v>
                </c:pt>
                <c:pt idx="38536">
                  <c:v>3.66</c:v>
                </c:pt>
                <c:pt idx="38537">
                  <c:v>3.9</c:v>
                </c:pt>
                <c:pt idx="38538">
                  <c:v>4.0999999999999996</c:v>
                </c:pt>
                <c:pt idx="38539">
                  <c:v>4.18</c:v>
                </c:pt>
                <c:pt idx="38540">
                  <c:v>4.0599999999999996</c:v>
                </c:pt>
                <c:pt idx="38541">
                  <c:v>3.7</c:v>
                </c:pt>
                <c:pt idx="38542">
                  <c:v>3.06</c:v>
                </c:pt>
                <c:pt idx="38543">
                  <c:v>2.42</c:v>
                </c:pt>
                <c:pt idx="38544">
                  <c:v>1.82</c:v>
                </c:pt>
                <c:pt idx="38545">
                  <c:v>1.22</c:v>
                </c:pt>
                <c:pt idx="38546">
                  <c:v>0.5</c:v>
                </c:pt>
                <c:pt idx="38547">
                  <c:v>-0.3</c:v>
                </c:pt>
                <c:pt idx="38548">
                  <c:v>-1.02</c:v>
                </c:pt>
                <c:pt idx="38549">
                  <c:v>-1.42</c:v>
                </c:pt>
                <c:pt idx="38550">
                  <c:v>-1.7</c:v>
                </c:pt>
                <c:pt idx="38551">
                  <c:v>-1.86</c:v>
                </c:pt>
                <c:pt idx="38552">
                  <c:v>-1.94</c:v>
                </c:pt>
                <c:pt idx="38553">
                  <c:v>-1.9</c:v>
                </c:pt>
                <c:pt idx="38554">
                  <c:v>-1.94</c:v>
                </c:pt>
                <c:pt idx="38555">
                  <c:v>-1.82</c:v>
                </c:pt>
                <c:pt idx="38556">
                  <c:v>-1.74</c:v>
                </c:pt>
                <c:pt idx="38557">
                  <c:v>-1.42</c:v>
                </c:pt>
                <c:pt idx="38558">
                  <c:v>-1.18</c:v>
                </c:pt>
                <c:pt idx="38559">
                  <c:v>-0.94</c:v>
                </c:pt>
                <c:pt idx="38560">
                  <c:v>-0.74</c:v>
                </c:pt>
                <c:pt idx="38561">
                  <c:v>-0.62</c:v>
                </c:pt>
                <c:pt idx="38562">
                  <c:v>-0.62</c:v>
                </c:pt>
                <c:pt idx="38563">
                  <c:v>-0.62</c:v>
                </c:pt>
                <c:pt idx="38564">
                  <c:v>-0.5</c:v>
                </c:pt>
                <c:pt idx="38565">
                  <c:v>-0.5</c:v>
                </c:pt>
                <c:pt idx="38566">
                  <c:v>-0.5</c:v>
                </c:pt>
                <c:pt idx="38567">
                  <c:v>-0.57999999999999996</c:v>
                </c:pt>
                <c:pt idx="38568">
                  <c:v>-0.54</c:v>
                </c:pt>
                <c:pt idx="38569">
                  <c:v>-0.5</c:v>
                </c:pt>
                <c:pt idx="38570">
                  <c:v>-0.42</c:v>
                </c:pt>
                <c:pt idx="38571">
                  <c:v>-0.34</c:v>
                </c:pt>
                <c:pt idx="38572">
                  <c:v>-0.3</c:v>
                </c:pt>
                <c:pt idx="38573">
                  <c:v>-0.18</c:v>
                </c:pt>
                <c:pt idx="38574">
                  <c:v>-0.06</c:v>
                </c:pt>
                <c:pt idx="38575">
                  <c:v>0.02</c:v>
                </c:pt>
                <c:pt idx="38576">
                  <c:v>0.1</c:v>
                </c:pt>
                <c:pt idx="38577">
                  <c:v>0.18</c:v>
                </c:pt>
                <c:pt idx="38578">
                  <c:v>0.26</c:v>
                </c:pt>
                <c:pt idx="38579">
                  <c:v>0.26</c:v>
                </c:pt>
                <c:pt idx="38580">
                  <c:v>0.22</c:v>
                </c:pt>
                <c:pt idx="38581">
                  <c:v>0.3</c:v>
                </c:pt>
                <c:pt idx="38582">
                  <c:v>0.38</c:v>
                </c:pt>
                <c:pt idx="38583">
                  <c:v>0.46</c:v>
                </c:pt>
                <c:pt idx="38584">
                  <c:v>0.46</c:v>
                </c:pt>
                <c:pt idx="38585">
                  <c:v>0.3</c:v>
                </c:pt>
                <c:pt idx="38586">
                  <c:v>0.14000000000000001</c:v>
                </c:pt>
                <c:pt idx="38587">
                  <c:v>-0.14000000000000001</c:v>
                </c:pt>
                <c:pt idx="38588">
                  <c:v>-0.34</c:v>
                </c:pt>
                <c:pt idx="38589">
                  <c:v>-0.57999999999999996</c:v>
                </c:pt>
                <c:pt idx="38590">
                  <c:v>-0.86</c:v>
                </c:pt>
                <c:pt idx="38591">
                  <c:v>-1.18</c:v>
                </c:pt>
                <c:pt idx="38592">
                  <c:v>-1.42</c:v>
                </c:pt>
                <c:pt idx="38593">
                  <c:v>-1.62</c:v>
                </c:pt>
                <c:pt idx="38594">
                  <c:v>-1.74</c:v>
                </c:pt>
                <c:pt idx="38595">
                  <c:v>-1.7</c:v>
                </c:pt>
                <c:pt idx="38596">
                  <c:v>-1.7</c:v>
                </c:pt>
                <c:pt idx="38597">
                  <c:v>-1.66</c:v>
                </c:pt>
                <c:pt idx="38598">
                  <c:v>-1.58</c:v>
                </c:pt>
                <c:pt idx="38599">
                  <c:v>-1.42</c:v>
                </c:pt>
                <c:pt idx="38600">
                  <c:v>-1.22</c:v>
                </c:pt>
                <c:pt idx="38601">
                  <c:v>-1.06</c:v>
                </c:pt>
                <c:pt idx="38602">
                  <c:v>-0.78</c:v>
                </c:pt>
                <c:pt idx="38603">
                  <c:v>-0.57999999999999996</c:v>
                </c:pt>
                <c:pt idx="38604">
                  <c:v>-0.42</c:v>
                </c:pt>
                <c:pt idx="38605">
                  <c:v>-0.34</c:v>
                </c:pt>
                <c:pt idx="38606">
                  <c:v>-0.22</c:v>
                </c:pt>
                <c:pt idx="38607">
                  <c:v>-0.22</c:v>
                </c:pt>
                <c:pt idx="38608">
                  <c:v>-0.1</c:v>
                </c:pt>
                <c:pt idx="38609">
                  <c:v>-0.02</c:v>
                </c:pt>
                <c:pt idx="38610">
                  <c:v>-0.02</c:v>
                </c:pt>
                <c:pt idx="38611">
                  <c:v>0.06</c:v>
                </c:pt>
                <c:pt idx="38612">
                  <c:v>0.06</c:v>
                </c:pt>
                <c:pt idx="38613">
                  <c:v>0.02</c:v>
                </c:pt>
                <c:pt idx="38614">
                  <c:v>0.06</c:v>
                </c:pt>
                <c:pt idx="38615">
                  <c:v>0.14000000000000001</c:v>
                </c:pt>
                <c:pt idx="38616">
                  <c:v>0.1</c:v>
                </c:pt>
                <c:pt idx="38617">
                  <c:v>0.18</c:v>
                </c:pt>
                <c:pt idx="38618">
                  <c:v>0.18</c:v>
                </c:pt>
                <c:pt idx="38619">
                  <c:v>0.18</c:v>
                </c:pt>
                <c:pt idx="38620">
                  <c:v>0.18</c:v>
                </c:pt>
                <c:pt idx="38621">
                  <c:v>0.22</c:v>
                </c:pt>
                <c:pt idx="38622">
                  <c:v>0.3</c:v>
                </c:pt>
                <c:pt idx="38623">
                  <c:v>0.38</c:v>
                </c:pt>
                <c:pt idx="38624">
                  <c:v>0.42</c:v>
                </c:pt>
                <c:pt idx="38625">
                  <c:v>0.42</c:v>
                </c:pt>
                <c:pt idx="38626">
                  <c:v>0.66</c:v>
                </c:pt>
                <c:pt idx="38627">
                  <c:v>1.22</c:v>
                </c:pt>
                <c:pt idx="38628">
                  <c:v>1.78</c:v>
                </c:pt>
                <c:pt idx="38629">
                  <c:v>2.34</c:v>
                </c:pt>
                <c:pt idx="38630">
                  <c:v>2.58</c:v>
                </c:pt>
                <c:pt idx="38631">
                  <c:v>2.78</c:v>
                </c:pt>
                <c:pt idx="38632">
                  <c:v>2.86</c:v>
                </c:pt>
                <c:pt idx="38633">
                  <c:v>3.1</c:v>
                </c:pt>
                <c:pt idx="38634">
                  <c:v>3.26</c:v>
                </c:pt>
                <c:pt idx="38635">
                  <c:v>3.46</c:v>
                </c:pt>
                <c:pt idx="38636">
                  <c:v>3.46</c:v>
                </c:pt>
                <c:pt idx="38637">
                  <c:v>3.26</c:v>
                </c:pt>
                <c:pt idx="38638">
                  <c:v>2.7</c:v>
                </c:pt>
                <c:pt idx="38639">
                  <c:v>1.98</c:v>
                </c:pt>
                <c:pt idx="38640">
                  <c:v>1.26</c:v>
                </c:pt>
                <c:pt idx="38641">
                  <c:v>0.86</c:v>
                </c:pt>
                <c:pt idx="38642">
                  <c:v>0.46</c:v>
                </c:pt>
                <c:pt idx="38643">
                  <c:v>0.18</c:v>
                </c:pt>
                <c:pt idx="38644">
                  <c:v>-0.14000000000000001</c:v>
                </c:pt>
                <c:pt idx="38645">
                  <c:v>-0.46</c:v>
                </c:pt>
                <c:pt idx="38646">
                  <c:v>-0.74</c:v>
                </c:pt>
                <c:pt idx="38647">
                  <c:v>-0.98</c:v>
                </c:pt>
                <c:pt idx="38648">
                  <c:v>-1.06</c:v>
                </c:pt>
                <c:pt idx="38649">
                  <c:v>-1.06</c:v>
                </c:pt>
                <c:pt idx="38650">
                  <c:v>-1.18</c:v>
                </c:pt>
                <c:pt idx="38651">
                  <c:v>-1.1399999999999999</c:v>
                </c:pt>
                <c:pt idx="38652">
                  <c:v>-1.18</c:v>
                </c:pt>
                <c:pt idx="38653">
                  <c:v>-1.1000000000000001</c:v>
                </c:pt>
                <c:pt idx="38654">
                  <c:v>-1.06</c:v>
                </c:pt>
                <c:pt idx="38655">
                  <c:v>-0.98</c:v>
                </c:pt>
                <c:pt idx="38656">
                  <c:v>-0.94</c:v>
                </c:pt>
                <c:pt idx="38657">
                  <c:v>-0.86</c:v>
                </c:pt>
                <c:pt idx="38658">
                  <c:v>-0.86</c:v>
                </c:pt>
                <c:pt idx="38659">
                  <c:v>-0.82</c:v>
                </c:pt>
                <c:pt idx="38660">
                  <c:v>-0.7</c:v>
                </c:pt>
                <c:pt idx="38661">
                  <c:v>-0.66</c:v>
                </c:pt>
                <c:pt idx="38662">
                  <c:v>-0.62</c:v>
                </c:pt>
                <c:pt idx="38663">
                  <c:v>-0.5</c:v>
                </c:pt>
                <c:pt idx="38664">
                  <c:v>-0.46</c:v>
                </c:pt>
                <c:pt idx="38665">
                  <c:v>-0.5</c:v>
                </c:pt>
                <c:pt idx="38666">
                  <c:v>-0.42</c:v>
                </c:pt>
                <c:pt idx="38667">
                  <c:v>-0.38</c:v>
                </c:pt>
                <c:pt idx="38668">
                  <c:v>-0.38</c:v>
                </c:pt>
                <c:pt idx="38669">
                  <c:v>-0.34</c:v>
                </c:pt>
                <c:pt idx="38670">
                  <c:v>-0.3</c:v>
                </c:pt>
                <c:pt idx="38671">
                  <c:v>-0.14000000000000001</c:v>
                </c:pt>
                <c:pt idx="38672">
                  <c:v>-0.02</c:v>
                </c:pt>
                <c:pt idx="38673">
                  <c:v>0.06</c:v>
                </c:pt>
                <c:pt idx="38674">
                  <c:v>0.06</c:v>
                </c:pt>
                <c:pt idx="38675">
                  <c:v>0.06</c:v>
                </c:pt>
                <c:pt idx="38676">
                  <c:v>0.1</c:v>
                </c:pt>
                <c:pt idx="38677">
                  <c:v>0.14000000000000001</c:v>
                </c:pt>
                <c:pt idx="38678">
                  <c:v>0.26</c:v>
                </c:pt>
                <c:pt idx="38679">
                  <c:v>0.3</c:v>
                </c:pt>
                <c:pt idx="38680">
                  <c:v>0.3</c:v>
                </c:pt>
                <c:pt idx="38681">
                  <c:v>0.18</c:v>
                </c:pt>
                <c:pt idx="38682">
                  <c:v>-0.06</c:v>
                </c:pt>
                <c:pt idx="38683">
                  <c:v>-0.34</c:v>
                </c:pt>
                <c:pt idx="38684">
                  <c:v>-0.57999999999999996</c:v>
                </c:pt>
                <c:pt idx="38685">
                  <c:v>-0.7</c:v>
                </c:pt>
                <c:pt idx="38686">
                  <c:v>-0.82</c:v>
                </c:pt>
                <c:pt idx="38687">
                  <c:v>-0.9</c:v>
                </c:pt>
                <c:pt idx="38688">
                  <c:v>-1.1000000000000001</c:v>
                </c:pt>
                <c:pt idx="38689">
                  <c:v>-1.34</c:v>
                </c:pt>
                <c:pt idx="38690">
                  <c:v>-1.42</c:v>
                </c:pt>
                <c:pt idx="38691">
                  <c:v>-1.5</c:v>
                </c:pt>
                <c:pt idx="38692">
                  <c:v>-1.54</c:v>
                </c:pt>
                <c:pt idx="38693">
                  <c:v>-1.38</c:v>
                </c:pt>
                <c:pt idx="38694">
                  <c:v>-1.26</c:v>
                </c:pt>
                <c:pt idx="38695">
                  <c:v>-1.1000000000000001</c:v>
                </c:pt>
                <c:pt idx="38696">
                  <c:v>-0.98</c:v>
                </c:pt>
                <c:pt idx="38697">
                  <c:v>-0.86</c:v>
                </c:pt>
                <c:pt idx="38698">
                  <c:v>-0.74</c:v>
                </c:pt>
                <c:pt idx="38699">
                  <c:v>-0.66</c:v>
                </c:pt>
                <c:pt idx="38700">
                  <c:v>-0.5</c:v>
                </c:pt>
                <c:pt idx="38701">
                  <c:v>-0.42</c:v>
                </c:pt>
                <c:pt idx="38702">
                  <c:v>-0.34</c:v>
                </c:pt>
                <c:pt idx="38703">
                  <c:v>-0.3</c:v>
                </c:pt>
                <c:pt idx="38704">
                  <c:v>-0.22</c:v>
                </c:pt>
                <c:pt idx="38705">
                  <c:v>-0.14000000000000001</c:v>
                </c:pt>
                <c:pt idx="38706">
                  <c:v>-0.06</c:v>
                </c:pt>
                <c:pt idx="38707">
                  <c:v>-0.02</c:v>
                </c:pt>
                <c:pt idx="38708">
                  <c:v>0.02</c:v>
                </c:pt>
                <c:pt idx="38709">
                  <c:v>0.02</c:v>
                </c:pt>
                <c:pt idx="38710">
                  <c:v>0.06</c:v>
                </c:pt>
                <c:pt idx="38711">
                  <c:v>0.06</c:v>
                </c:pt>
                <c:pt idx="38712">
                  <c:v>0.1</c:v>
                </c:pt>
                <c:pt idx="38713">
                  <c:v>0.18</c:v>
                </c:pt>
                <c:pt idx="38714">
                  <c:v>0.22</c:v>
                </c:pt>
                <c:pt idx="38715">
                  <c:v>0.26</c:v>
                </c:pt>
                <c:pt idx="38716">
                  <c:v>0.14000000000000001</c:v>
                </c:pt>
                <c:pt idx="38717">
                  <c:v>0.14000000000000001</c:v>
                </c:pt>
                <c:pt idx="38718">
                  <c:v>0.18</c:v>
                </c:pt>
                <c:pt idx="38719">
                  <c:v>0.22</c:v>
                </c:pt>
                <c:pt idx="38720">
                  <c:v>0.3</c:v>
                </c:pt>
                <c:pt idx="38721">
                  <c:v>0.3</c:v>
                </c:pt>
                <c:pt idx="38722">
                  <c:v>0.42</c:v>
                </c:pt>
                <c:pt idx="38723">
                  <c:v>0.66</c:v>
                </c:pt>
                <c:pt idx="38724">
                  <c:v>0.86</c:v>
                </c:pt>
                <c:pt idx="38725">
                  <c:v>1.02</c:v>
                </c:pt>
                <c:pt idx="38726">
                  <c:v>1.26</c:v>
                </c:pt>
                <c:pt idx="38727">
                  <c:v>1.66</c:v>
                </c:pt>
                <c:pt idx="38728">
                  <c:v>2.06</c:v>
                </c:pt>
                <c:pt idx="38729">
                  <c:v>2.62</c:v>
                </c:pt>
                <c:pt idx="38730">
                  <c:v>2.94</c:v>
                </c:pt>
                <c:pt idx="38731">
                  <c:v>3.18</c:v>
                </c:pt>
                <c:pt idx="38732">
                  <c:v>3.26</c:v>
                </c:pt>
                <c:pt idx="38733">
                  <c:v>3.3</c:v>
                </c:pt>
                <c:pt idx="38734">
                  <c:v>3.38</c:v>
                </c:pt>
                <c:pt idx="38735">
                  <c:v>3.3</c:v>
                </c:pt>
                <c:pt idx="38736">
                  <c:v>3.1</c:v>
                </c:pt>
                <c:pt idx="38737">
                  <c:v>2.78</c:v>
                </c:pt>
                <c:pt idx="38738">
                  <c:v>2.34</c:v>
                </c:pt>
                <c:pt idx="38739">
                  <c:v>1.82</c:v>
                </c:pt>
                <c:pt idx="38740">
                  <c:v>1.1000000000000001</c:v>
                </c:pt>
                <c:pt idx="38741">
                  <c:v>0.3</c:v>
                </c:pt>
                <c:pt idx="38742">
                  <c:v>-0.26</c:v>
                </c:pt>
                <c:pt idx="38743">
                  <c:v>-0.74</c:v>
                </c:pt>
                <c:pt idx="38744">
                  <c:v>-1.1000000000000001</c:v>
                </c:pt>
                <c:pt idx="38745">
                  <c:v>-1.34</c:v>
                </c:pt>
                <c:pt idx="38746">
                  <c:v>-1.58</c:v>
                </c:pt>
                <c:pt idx="38747">
                  <c:v>-1.66</c:v>
                </c:pt>
                <c:pt idx="38748">
                  <c:v>-1.7</c:v>
                </c:pt>
                <c:pt idx="38749">
                  <c:v>-1.66</c:v>
                </c:pt>
                <c:pt idx="38750">
                  <c:v>-1.54</c:v>
                </c:pt>
                <c:pt idx="38751">
                  <c:v>-1.38</c:v>
                </c:pt>
                <c:pt idx="38752">
                  <c:v>-1.1399999999999999</c:v>
                </c:pt>
                <c:pt idx="38753">
                  <c:v>-0.94</c:v>
                </c:pt>
                <c:pt idx="38754">
                  <c:v>-0.78</c:v>
                </c:pt>
                <c:pt idx="38755">
                  <c:v>-0.7</c:v>
                </c:pt>
                <c:pt idx="38756">
                  <c:v>-0.66</c:v>
                </c:pt>
                <c:pt idx="38757">
                  <c:v>-0.66</c:v>
                </c:pt>
                <c:pt idx="38758">
                  <c:v>-0.7</c:v>
                </c:pt>
                <c:pt idx="38759">
                  <c:v>-0.7</c:v>
                </c:pt>
                <c:pt idx="38760">
                  <c:v>-0.7</c:v>
                </c:pt>
                <c:pt idx="38761">
                  <c:v>-0.66</c:v>
                </c:pt>
                <c:pt idx="38762">
                  <c:v>-0.62</c:v>
                </c:pt>
                <c:pt idx="38763">
                  <c:v>-0.57999999999999996</c:v>
                </c:pt>
                <c:pt idx="38764">
                  <c:v>-0.46</c:v>
                </c:pt>
                <c:pt idx="38765">
                  <c:v>-0.42</c:v>
                </c:pt>
                <c:pt idx="38766">
                  <c:v>-0.38</c:v>
                </c:pt>
                <c:pt idx="38767">
                  <c:v>-0.3</c:v>
                </c:pt>
                <c:pt idx="38768">
                  <c:v>-0.3</c:v>
                </c:pt>
                <c:pt idx="38769">
                  <c:v>-0.18</c:v>
                </c:pt>
                <c:pt idx="38770">
                  <c:v>-0.14000000000000001</c:v>
                </c:pt>
                <c:pt idx="38771">
                  <c:v>-0.02</c:v>
                </c:pt>
                <c:pt idx="38772">
                  <c:v>0.06</c:v>
                </c:pt>
                <c:pt idx="38773">
                  <c:v>0.1</c:v>
                </c:pt>
                <c:pt idx="38774">
                  <c:v>0.1</c:v>
                </c:pt>
                <c:pt idx="38775">
                  <c:v>0.14000000000000001</c:v>
                </c:pt>
                <c:pt idx="38776">
                  <c:v>0.14000000000000001</c:v>
                </c:pt>
                <c:pt idx="38777">
                  <c:v>0.14000000000000001</c:v>
                </c:pt>
                <c:pt idx="38778">
                  <c:v>0.14000000000000001</c:v>
                </c:pt>
                <c:pt idx="38779">
                  <c:v>0.22</c:v>
                </c:pt>
                <c:pt idx="38780">
                  <c:v>0.14000000000000001</c:v>
                </c:pt>
                <c:pt idx="38781">
                  <c:v>0.06</c:v>
                </c:pt>
                <c:pt idx="38782">
                  <c:v>-0.18</c:v>
                </c:pt>
                <c:pt idx="38783">
                  <c:v>-0.46</c:v>
                </c:pt>
                <c:pt idx="38784">
                  <c:v>-0.7</c:v>
                </c:pt>
                <c:pt idx="38785">
                  <c:v>-0.94</c:v>
                </c:pt>
                <c:pt idx="38786">
                  <c:v>-1.1399999999999999</c:v>
                </c:pt>
                <c:pt idx="38787">
                  <c:v>-1.22</c:v>
                </c:pt>
                <c:pt idx="38788">
                  <c:v>-1.3</c:v>
                </c:pt>
                <c:pt idx="38789">
                  <c:v>-1.34</c:v>
                </c:pt>
                <c:pt idx="38790">
                  <c:v>-1.46</c:v>
                </c:pt>
                <c:pt idx="38791">
                  <c:v>-1.46</c:v>
                </c:pt>
                <c:pt idx="38792">
                  <c:v>-1.38</c:v>
                </c:pt>
                <c:pt idx="38793">
                  <c:v>-1.34</c:v>
                </c:pt>
                <c:pt idx="38794">
                  <c:v>-1.18</c:v>
                </c:pt>
                <c:pt idx="38795">
                  <c:v>-0.94</c:v>
                </c:pt>
                <c:pt idx="38796">
                  <c:v>-0.7</c:v>
                </c:pt>
                <c:pt idx="38797">
                  <c:v>-0.54</c:v>
                </c:pt>
                <c:pt idx="38798">
                  <c:v>-0.46</c:v>
                </c:pt>
                <c:pt idx="38799">
                  <c:v>-0.26</c:v>
                </c:pt>
                <c:pt idx="38800">
                  <c:v>-0.14000000000000001</c:v>
                </c:pt>
                <c:pt idx="38801">
                  <c:v>-0.02</c:v>
                </c:pt>
                <c:pt idx="38802">
                  <c:v>-0.02</c:v>
                </c:pt>
                <c:pt idx="38803">
                  <c:v>0.02</c:v>
                </c:pt>
                <c:pt idx="38804">
                  <c:v>0.06</c:v>
                </c:pt>
                <c:pt idx="38805">
                  <c:v>0.02</c:v>
                </c:pt>
                <c:pt idx="38806">
                  <c:v>0.06</c:v>
                </c:pt>
                <c:pt idx="38807">
                  <c:v>0.06</c:v>
                </c:pt>
                <c:pt idx="38808">
                  <c:v>0.02</c:v>
                </c:pt>
                <c:pt idx="38809">
                  <c:v>0.06</c:v>
                </c:pt>
                <c:pt idx="38810">
                  <c:v>0.02</c:v>
                </c:pt>
                <c:pt idx="38811">
                  <c:v>0.06</c:v>
                </c:pt>
                <c:pt idx="38812">
                  <c:v>0.18</c:v>
                </c:pt>
                <c:pt idx="38813">
                  <c:v>0.42</c:v>
                </c:pt>
                <c:pt idx="38814">
                  <c:v>0.82</c:v>
                </c:pt>
                <c:pt idx="38815">
                  <c:v>1.46</c:v>
                </c:pt>
                <c:pt idx="38816">
                  <c:v>2.02</c:v>
                </c:pt>
                <c:pt idx="38817">
                  <c:v>2.5</c:v>
                </c:pt>
                <c:pt idx="38818">
                  <c:v>2.7</c:v>
                </c:pt>
                <c:pt idx="38819">
                  <c:v>3.02</c:v>
                </c:pt>
                <c:pt idx="38820">
                  <c:v>3.34</c:v>
                </c:pt>
                <c:pt idx="38821">
                  <c:v>3.66</c:v>
                </c:pt>
                <c:pt idx="38822">
                  <c:v>3.82</c:v>
                </c:pt>
                <c:pt idx="38823">
                  <c:v>3.94</c:v>
                </c:pt>
                <c:pt idx="38824">
                  <c:v>3.7</c:v>
                </c:pt>
                <c:pt idx="38825">
                  <c:v>3.22</c:v>
                </c:pt>
                <c:pt idx="38826">
                  <c:v>2.54</c:v>
                </c:pt>
                <c:pt idx="38827">
                  <c:v>1.94</c:v>
                </c:pt>
                <c:pt idx="38828">
                  <c:v>1.34</c:v>
                </c:pt>
                <c:pt idx="38829">
                  <c:v>0.86</c:v>
                </c:pt>
                <c:pt idx="38830">
                  <c:v>0.3</c:v>
                </c:pt>
                <c:pt idx="38831">
                  <c:v>-0.3</c:v>
                </c:pt>
                <c:pt idx="38832">
                  <c:v>-0.86</c:v>
                </c:pt>
                <c:pt idx="38833">
                  <c:v>-1.42</c:v>
                </c:pt>
                <c:pt idx="38834">
                  <c:v>-1.74</c:v>
                </c:pt>
                <c:pt idx="38835">
                  <c:v>-1.86</c:v>
                </c:pt>
                <c:pt idx="38836">
                  <c:v>-1.94</c:v>
                </c:pt>
                <c:pt idx="38837">
                  <c:v>-1.9</c:v>
                </c:pt>
                <c:pt idx="38838">
                  <c:v>-1.94</c:v>
                </c:pt>
                <c:pt idx="38839">
                  <c:v>-1.82</c:v>
                </c:pt>
                <c:pt idx="38840">
                  <c:v>-1.62</c:v>
                </c:pt>
                <c:pt idx="38841">
                  <c:v>-1.42</c:v>
                </c:pt>
                <c:pt idx="38842">
                  <c:v>-1.1399999999999999</c:v>
                </c:pt>
                <c:pt idx="38843">
                  <c:v>-0.94</c:v>
                </c:pt>
                <c:pt idx="38844">
                  <c:v>-0.82</c:v>
                </c:pt>
                <c:pt idx="38845">
                  <c:v>-0.74</c:v>
                </c:pt>
                <c:pt idx="38846">
                  <c:v>-0.62</c:v>
                </c:pt>
                <c:pt idx="38847">
                  <c:v>-0.54</c:v>
                </c:pt>
                <c:pt idx="38848">
                  <c:v>-0.54</c:v>
                </c:pt>
                <c:pt idx="38849">
                  <c:v>-0.46</c:v>
                </c:pt>
                <c:pt idx="38850">
                  <c:v>-0.46</c:v>
                </c:pt>
                <c:pt idx="38851">
                  <c:v>-0.54</c:v>
                </c:pt>
                <c:pt idx="38852">
                  <c:v>-0.54</c:v>
                </c:pt>
                <c:pt idx="38853">
                  <c:v>-0.54</c:v>
                </c:pt>
                <c:pt idx="38854">
                  <c:v>-0.46</c:v>
                </c:pt>
                <c:pt idx="38855">
                  <c:v>-0.42</c:v>
                </c:pt>
                <c:pt idx="38856">
                  <c:v>-0.42</c:v>
                </c:pt>
                <c:pt idx="38857">
                  <c:v>-0.34</c:v>
                </c:pt>
                <c:pt idx="38858">
                  <c:v>-0.26</c:v>
                </c:pt>
                <c:pt idx="38859">
                  <c:v>-0.1</c:v>
                </c:pt>
                <c:pt idx="38860">
                  <c:v>0.06</c:v>
                </c:pt>
                <c:pt idx="38861">
                  <c:v>0.1</c:v>
                </c:pt>
                <c:pt idx="38862">
                  <c:v>0.18</c:v>
                </c:pt>
                <c:pt idx="38863">
                  <c:v>0.26</c:v>
                </c:pt>
                <c:pt idx="38864">
                  <c:v>0.34</c:v>
                </c:pt>
                <c:pt idx="38865">
                  <c:v>0.46</c:v>
                </c:pt>
                <c:pt idx="38866">
                  <c:v>0.54</c:v>
                </c:pt>
                <c:pt idx="38867">
                  <c:v>0.54</c:v>
                </c:pt>
                <c:pt idx="38868">
                  <c:v>0.5</c:v>
                </c:pt>
                <c:pt idx="38869">
                  <c:v>0.34</c:v>
                </c:pt>
                <c:pt idx="38870">
                  <c:v>0.14000000000000001</c:v>
                </c:pt>
                <c:pt idx="38871">
                  <c:v>-0.1</c:v>
                </c:pt>
                <c:pt idx="38872">
                  <c:v>-0.34</c:v>
                </c:pt>
                <c:pt idx="38873">
                  <c:v>-0.5</c:v>
                </c:pt>
                <c:pt idx="38874">
                  <c:v>-0.7</c:v>
                </c:pt>
                <c:pt idx="38875">
                  <c:v>-0.94</c:v>
                </c:pt>
                <c:pt idx="38876">
                  <c:v>-1.1399999999999999</c:v>
                </c:pt>
                <c:pt idx="38877">
                  <c:v>-1.46</c:v>
                </c:pt>
                <c:pt idx="38878">
                  <c:v>-1.5</c:v>
                </c:pt>
                <c:pt idx="38879">
                  <c:v>-1.5</c:v>
                </c:pt>
                <c:pt idx="38880">
                  <c:v>-1.5</c:v>
                </c:pt>
                <c:pt idx="38881">
                  <c:v>-1.46</c:v>
                </c:pt>
                <c:pt idx="38882">
                  <c:v>-1.26</c:v>
                </c:pt>
                <c:pt idx="38883">
                  <c:v>-1.1000000000000001</c:v>
                </c:pt>
                <c:pt idx="38884">
                  <c:v>-0.94</c:v>
                </c:pt>
                <c:pt idx="38885">
                  <c:v>-0.78</c:v>
                </c:pt>
                <c:pt idx="38886">
                  <c:v>-0.57999999999999996</c:v>
                </c:pt>
                <c:pt idx="38887">
                  <c:v>-0.42</c:v>
                </c:pt>
                <c:pt idx="38888">
                  <c:v>-0.26</c:v>
                </c:pt>
                <c:pt idx="38889">
                  <c:v>-0.06</c:v>
                </c:pt>
                <c:pt idx="38890">
                  <c:v>-0.06</c:v>
                </c:pt>
                <c:pt idx="38891">
                  <c:v>0.06</c:v>
                </c:pt>
                <c:pt idx="38892">
                  <c:v>0.1</c:v>
                </c:pt>
                <c:pt idx="38893">
                  <c:v>0.14000000000000001</c:v>
                </c:pt>
                <c:pt idx="38894">
                  <c:v>0.14000000000000001</c:v>
                </c:pt>
                <c:pt idx="38895">
                  <c:v>0.18</c:v>
                </c:pt>
                <c:pt idx="38896">
                  <c:v>0.14000000000000001</c:v>
                </c:pt>
                <c:pt idx="38897">
                  <c:v>0.06</c:v>
                </c:pt>
                <c:pt idx="38898">
                  <c:v>0.06</c:v>
                </c:pt>
                <c:pt idx="38899">
                  <c:v>0.1</c:v>
                </c:pt>
                <c:pt idx="38900">
                  <c:v>0.14000000000000001</c:v>
                </c:pt>
                <c:pt idx="38901">
                  <c:v>0.14000000000000001</c:v>
                </c:pt>
                <c:pt idx="38902">
                  <c:v>0.18</c:v>
                </c:pt>
                <c:pt idx="38903">
                  <c:v>0.18</c:v>
                </c:pt>
                <c:pt idx="38904">
                  <c:v>0.14000000000000001</c:v>
                </c:pt>
                <c:pt idx="38905">
                  <c:v>0.22</c:v>
                </c:pt>
                <c:pt idx="38906">
                  <c:v>0.3</c:v>
                </c:pt>
                <c:pt idx="38907">
                  <c:v>0.34</c:v>
                </c:pt>
                <c:pt idx="38908">
                  <c:v>0.42</c:v>
                </c:pt>
                <c:pt idx="38909">
                  <c:v>0.5</c:v>
                </c:pt>
                <c:pt idx="38910">
                  <c:v>0.54</c:v>
                </c:pt>
                <c:pt idx="38911">
                  <c:v>0.74</c:v>
                </c:pt>
                <c:pt idx="38912">
                  <c:v>0.86</c:v>
                </c:pt>
                <c:pt idx="38913">
                  <c:v>1.26</c:v>
                </c:pt>
                <c:pt idx="38914">
                  <c:v>1.74</c:v>
                </c:pt>
                <c:pt idx="38915">
                  <c:v>2.2200000000000002</c:v>
                </c:pt>
                <c:pt idx="38916">
                  <c:v>2.58</c:v>
                </c:pt>
                <c:pt idx="38917">
                  <c:v>3.02</c:v>
                </c:pt>
                <c:pt idx="38918">
                  <c:v>3.42</c:v>
                </c:pt>
                <c:pt idx="38919">
                  <c:v>3.7</c:v>
                </c:pt>
                <c:pt idx="38920">
                  <c:v>3.7</c:v>
                </c:pt>
                <c:pt idx="38921">
                  <c:v>3.58</c:v>
                </c:pt>
                <c:pt idx="38922">
                  <c:v>3.42</c:v>
                </c:pt>
                <c:pt idx="38923">
                  <c:v>3.1</c:v>
                </c:pt>
                <c:pt idx="38924">
                  <c:v>2.66</c:v>
                </c:pt>
                <c:pt idx="38925">
                  <c:v>2.02</c:v>
                </c:pt>
                <c:pt idx="38926">
                  <c:v>1.34</c:v>
                </c:pt>
                <c:pt idx="38927">
                  <c:v>0.54</c:v>
                </c:pt>
                <c:pt idx="38928">
                  <c:v>-0.22</c:v>
                </c:pt>
                <c:pt idx="38929">
                  <c:v>-0.78</c:v>
                </c:pt>
                <c:pt idx="38930">
                  <c:v>-1.1000000000000001</c:v>
                </c:pt>
                <c:pt idx="38931">
                  <c:v>-1.26</c:v>
                </c:pt>
                <c:pt idx="38932">
                  <c:v>-1.34</c:v>
                </c:pt>
                <c:pt idx="38933">
                  <c:v>-1.38</c:v>
                </c:pt>
                <c:pt idx="38934">
                  <c:v>-1.46</c:v>
                </c:pt>
                <c:pt idx="38935">
                  <c:v>-1.42</c:v>
                </c:pt>
                <c:pt idx="38936">
                  <c:v>-1.38</c:v>
                </c:pt>
                <c:pt idx="38937">
                  <c:v>-1.22</c:v>
                </c:pt>
                <c:pt idx="38938">
                  <c:v>-1.1000000000000001</c:v>
                </c:pt>
                <c:pt idx="38939">
                  <c:v>-0.98</c:v>
                </c:pt>
                <c:pt idx="38940">
                  <c:v>-0.98</c:v>
                </c:pt>
                <c:pt idx="38941">
                  <c:v>-1.02</c:v>
                </c:pt>
                <c:pt idx="38942">
                  <c:v>-1.06</c:v>
                </c:pt>
                <c:pt idx="38943">
                  <c:v>-1.02</c:v>
                </c:pt>
                <c:pt idx="38944">
                  <c:v>-0.94</c:v>
                </c:pt>
                <c:pt idx="38945">
                  <c:v>-0.94</c:v>
                </c:pt>
                <c:pt idx="38946">
                  <c:v>-0.86</c:v>
                </c:pt>
                <c:pt idx="38947">
                  <c:v>-0.82</c:v>
                </c:pt>
                <c:pt idx="38948">
                  <c:v>-0.74</c:v>
                </c:pt>
                <c:pt idx="38949">
                  <c:v>-0.62</c:v>
                </c:pt>
                <c:pt idx="38950">
                  <c:v>-0.54</c:v>
                </c:pt>
                <c:pt idx="38951">
                  <c:v>-0.38</c:v>
                </c:pt>
                <c:pt idx="38952">
                  <c:v>-0.38</c:v>
                </c:pt>
                <c:pt idx="38953">
                  <c:v>-0.34</c:v>
                </c:pt>
                <c:pt idx="38954">
                  <c:v>-0.34</c:v>
                </c:pt>
                <c:pt idx="38955">
                  <c:v>-0.34</c:v>
                </c:pt>
                <c:pt idx="38956">
                  <c:v>-0.22</c:v>
                </c:pt>
                <c:pt idx="38957">
                  <c:v>-0.1</c:v>
                </c:pt>
                <c:pt idx="38958">
                  <c:v>-0.06</c:v>
                </c:pt>
                <c:pt idx="38959">
                  <c:v>0.06</c:v>
                </c:pt>
                <c:pt idx="38960">
                  <c:v>0.02</c:v>
                </c:pt>
                <c:pt idx="38961">
                  <c:v>0.02</c:v>
                </c:pt>
                <c:pt idx="38962">
                  <c:v>0.14000000000000001</c:v>
                </c:pt>
                <c:pt idx="38963">
                  <c:v>0.22</c:v>
                </c:pt>
                <c:pt idx="38964">
                  <c:v>0.22</c:v>
                </c:pt>
                <c:pt idx="38965">
                  <c:v>0.22</c:v>
                </c:pt>
                <c:pt idx="38966">
                  <c:v>0.18</c:v>
                </c:pt>
                <c:pt idx="38967">
                  <c:v>0.1</c:v>
                </c:pt>
                <c:pt idx="38968">
                  <c:v>-0.02</c:v>
                </c:pt>
                <c:pt idx="38969">
                  <c:v>-0.26</c:v>
                </c:pt>
                <c:pt idx="38970">
                  <c:v>-0.46</c:v>
                </c:pt>
                <c:pt idx="38971">
                  <c:v>-0.74</c:v>
                </c:pt>
                <c:pt idx="38972">
                  <c:v>-1.06</c:v>
                </c:pt>
                <c:pt idx="38973">
                  <c:v>-1.26</c:v>
                </c:pt>
                <c:pt idx="38974">
                  <c:v>-1.3</c:v>
                </c:pt>
                <c:pt idx="38975">
                  <c:v>-1.38</c:v>
                </c:pt>
                <c:pt idx="38976">
                  <c:v>-1.5</c:v>
                </c:pt>
                <c:pt idx="38977">
                  <c:v>-1.54</c:v>
                </c:pt>
                <c:pt idx="38978">
                  <c:v>-1.5</c:v>
                </c:pt>
                <c:pt idx="38979">
                  <c:v>-1.42</c:v>
                </c:pt>
                <c:pt idx="38980">
                  <c:v>-1.3</c:v>
                </c:pt>
                <c:pt idx="38981">
                  <c:v>-1.1399999999999999</c:v>
                </c:pt>
                <c:pt idx="38982">
                  <c:v>-0.86</c:v>
                </c:pt>
                <c:pt idx="38983">
                  <c:v>-0.7</c:v>
                </c:pt>
                <c:pt idx="38984">
                  <c:v>-0.54</c:v>
                </c:pt>
                <c:pt idx="38985">
                  <c:v>-0.38</c:v>
                </c:pt>
                <c:pt idx="38986">
                  <c:v>-0.34</c:v>
                </c:pt>
                <c:pt idx="38987">
                  <c:v>-0.26</c:v>
                </c:pt>
                <c:pt idx="38988">
                  <c:v>-0.22</c:v>
                </c:pt>
                <c:pt idx="38989">
                  <c:v>-0.14000000000000001</c:v>
                </c:pt>
                <c:pt idx="38990">
                  <c:v>-0.14000000000000001</c:v>
                </c:pt>
                <c:pt idx="38991">
                  <c:v>-0.1</c:v>
                </c:pt>
                <c:pt idx="38992">
                  <c:v>-0.06</c:v>
                </c:pt>
                <c:pt idx="38993">
                  <c:v>-0.02</c:v>
                </c:pt>
                <c:pt idx="38994">
                  <c:v>0.06</c:v>
                </c:pt>
                <c:pt idx="38995">
                  <c:v>0.06</c:v>
                </c:pt>
                <c:pt idx="38996">
                  <c:v>0.1</c:v>
                </c:pt>
                <c:pt idx="38997">
                  <c:v>0.18</c:v>
                </c:pt>
                <c:pt idx="38998">
                  <c:v>0.3</c:v>
                </c:pt>
                <c:pt idx="38999">
                  <c:v>0.3</c:v>
                </c:pt>
                <c:pt idx="39000">
                  <c:v>0.34</c:v>
                </c:pt>
                <c:pt idx="39001">
                  <c:v>0.38</c:v>
                </c:pt>
                <c:pt idx="39002">
                  <c:v>0.46</c:v>
                </c:pt>
                <c:pt idx="39003">
                  <c:v>0.5</c:v>
                </c:pt>
                <c:pt idx="39004">
                  <c:v>0.54</c:v>
                </c:pt>
                <c:pt idx="39005">
                  <c:v>0.7</c:v>
                </c:pt>
                <c:pt idx="39006">
                  <c:v>0.98</c:v>
                </c:pt>
                <c:pt idx="39007">
                  <c:v>1.34</c:v>
                </c:pt>
                <c:pt idx="39008">
                  <c:v>1.86</c:v>
                </c:pt>
                <c:pt idx="39009">
                  <c:v>2.46</c:v>
                </c:pt>
                <c:pt idx="39010">
                  <c:v>3.02</c:v>
                </c:pt>
                <c:pt idx="39011">
                  <c:v>3.54</c:v>
                </c:pt>
                <c:pt idx="39012">
                  <c:v>3.82</c:v>
                </c:pt>
                <c:pt idx="39013">
                  <c:v>4.0599999999999996</c:v>
                </c:pt>
                <c:pt idx="39014">
                  <c:v>4.1399999999999997</c:v>
                </c:pt>
                <c:pt idx="39015">
                  <c:v>3.98</c:v>
                </c:pt>
                <c:pt idx="39016">
                  <c:v>3.54</c:v>
                </c:pt>
                <c:pt idx="39017">
                  <c:v>3.06</c:v>
                </c:pt>
                <c:pt idx="39018">
                  <c:v>2.54</c:v>
                </c:pt>
                <c:pt idx="39019">
                  <c:v>2.1</c:v>
                </c:pt>
                <c:pt idx="39020">
                  <c:v>1.42</c:v>
                </c:pt>
                <c:pt idx="39021">
                  <c:v>0.62</c:v>
                </c:pt>
                <c:pt idx="39022">
                  <c:v>-0.26</c:v>
                </c:pt>
                <c:pt idx="39023">
                  <c:v>-0.98</c:v>
                </c:pt>
                <c:pt idx="39024">
                  <c:v>-1.38</c:v>
                </c:pt>
                <c:pt idx="39025">
                  <c:v>-1.5</c:v>
                </c:pt>
                <c:pt idx="39026">
                  <c:v>-1.62</c:v>
                </c:pt>
                <c:pt idx="39027">
                  <c:v>-1.62</c:v>
                </c:pt>
                <c:pt idx="39028">
                  <c:v>-1.58</c:v>
                </c:pt>
                <c:pt idx="39029">
                  <c:v>-1.62</c:v>
                </c:pt>
                <c:pt idx="39030">
                  <c:v>-1.62</c:v>
                </c:pt>
                <c:pt idx="39031">
                  <c:v>-1.54</c:v>
                </c:pt>
                <c:pt idx="39032">
                  <c:v>-1.34</c:v>
                </c:pt>
                <c:pt idx="39033">
                  <c:v>-1.1000000000000001</c:v>
                </c:pt>
                <c:pt idx="39034">
                  <c:v>-0.94</c:v>
                </c:pt>
                <c:pt idx="39035">
                  <c:v>-0.82</c:v>
                </c:pt>
                <c:pt idx="39036">
                  <c:v>-0.78</c:v>
                </c:pt>
                <c:pt idx="39037">
                  <c:v>-0.74</c:v>
                </c:pt>
                <c:pt idx="39038">
                  <c:v>-0.57999999999999996</c:v>
                </c:pt>
                <c:pt idx="39039">
                  <c:v>-0.5</c:v>
                </c:pt>
                <c:pt idx="39040">
                  <c:v>-0.5</c:v>
                </c:pt>
                <c:pt idx="39041">
                  <c:v>-0.46</c:v>
                </c:pt>
                <c:pt idx="39042">
                  <c:v>-0.46</c:v>
                </c:pt>
                <c:pt idx="39043">
                  <c:v>-0.42</c:v>
                </c:pt>
                <c:pt idx="39044">
                  <c:v>-0.38</c:v>
                </c:pt>
                <c:pt idx="39045">
                  <c:v>-0.26</c:v>
                </c:pt>
                <c:pt idx="39046">
                  <c:v>-0.22</c:v>
                </c:pt>
                <c:pt idx="39047">
                  <c:v>-0.18</c:v>
                </c:pt>
                <c:pt idx="39048">
                  <c:v>-0.22</c:v>
                </c:pt>
                <c:pt idx="39049">
                  <c:v>-0.18</c:v>
                </c:pt>
                <c:pt idx="39050">
                  <c:v>-0.14000000000000001</c:v>
                </c:pt>
                <c:pt idx="39051">
                  <c:v>-0.02</c:v>
                </c:pt>
                <c:pt idx="39052">
                  <c:v>0.02</c:v>
                </c:pt>
                <c:pt idx="39053">
                  <c:v>0.14000000000000001</c:v>
                </c:pt>
                <c:pt idx="39054">
                  <c:v>0.18</c:v>
                </c:pt>
                <c:pt idx="39055">
                  <c:v>0.26</c:v>
                </c:pt>
                <c:pt idx="39056">
                  <c:v>0.26</c:v>
                </c:pt>
                <c:pt idx="39057">
                  <c:v>0.26</c:v>
                </c:pt>
                <c:pt idx="39058">
                  <c:v>0.26</c:v>
                </c:pt>
                <c:pt idx="39059">
                  <c:v>0.26</c:v>
                </c:pt>
                <c:pt idx="39060">
                  <c:v>0.18</c:v>
                </c:pt>
                <c:pt idx="39061">
                  <c:v>0.18</c:v>
                </c:pt>
                <c:pt idx="39062">
                  <c:v>0.02</c:v>
                </c:pt>
                <c:pt idx="39063">
                  <c:v>-0.14000000000000001</c:v>
                </c:pt>
                <c:pt idx="39064">
                  <c:v>-0.5</c:v>
                </c:pt>
                <c:pt idx="39065">
                  <c:v>-0.78</c:v>
                </c:pt>
                <c:pt idx="39066">
                  <c:v>-1.1000000000000001</c:v>
                </c:pt>
                <c:pt idx="39067">
                  <c:v>-1.34</c:v>
                </c:pt>
                <c:pt idx="39068">
                  <c:v>-1.54</c:v>
                </c:pt>
                <c:pt idx="39069">
                  <c:v>-1.58</c:v>
                </c:pt>
                <c:pt idx="39070">
                  <c:v>-1.66</c:v>
                </c:pt>
                <c:pt idx="39071">
                  <c:v>-1.62</c:v>
                </c:pt>
                <c:pt idx="39072">
                  <c:v>-1.62</c:v>
                </c:pt>
                <c:pt idx="39073">
                  <c:v>-1.54</c:v>
                </c:pt>
                <c:pt idx="39074">
                  <c:v>-1.46</c:v>
                </c:pt>
                <c:pt idx="39075">
                  <c:v>-1.26</c:v>
                </c:pt>
                <c:pt idx="39076">
                  <c:v>-1.06</c:v>
                </c:pt>
                <c:pt idx="39077">
                  <c:v>-0.78</c:v>
                </c:pt>
                <c:pt idx="39078">
                  <c:v>-0.57999999999999996</c:v>
                </c:pt>
                <c:pt idx="39079">
                  <c:v>-0.46</c:v>
                </c:pt>
                <c:pt idx="39080">
                  <c:v>-0.34</c:v>
                </c:pt>
                <c:pt idx="39081">
                  <c:v>-0.26</c:v>
                </c:pt>
                <c:pt idx="39082">
                  <c:v>-0.18</c:v>
                </c:pt>
                <c:pt idx="39083">
                  <c:v>-0.22</c:v>
                </c:pt>
                <c:pt idx="39084">
                  <c:v>-0.1</c:v>
                </c:pt>
                <c:pt idx="39085">
                  <c:v>-0.02</c:v>
                </c:pt>
                <c:pt idx="39086">
                  <c:v>-0.02</c:v>
                </c:pt>
                <c:pt idx="39087">
                  <c:v>-0.02</c:v>
                </c:pt>
                <c:pt idx="39088">
                  <c:v>0.02</c:v>
                </c:pt>
                <c:pt idx="39089">
                  <c:v>0.06</c:v>
                </c:pt>
                <c:pt idx="39090">
                  <c:v>0.06</c:v>
                </c:pt>
                <c:pt idx="39091">
                  <c:v>0.06</c:v>
                </c:pt>
                <c:pt idx="39092">
                  <c:v>0.14000000000000001</c:v>
                </c:pt>
                <c:pt idx="39093">
                  <c:v>0.14000000000000001</c:v>
                </c:pt>
                <c:pt idx="39094">
                  <c:v>0.14000000000000001</c:v>
                </c:pt>
                <c:pt idx="39095">
                  <c:v>0.18</c:v>
                </c:pt>
                <c:pt idx="39096">
                  <c:v>0.3</c:v>
                </c:pt>
                <c:pt idx="39097">
                  <c:v>0.42</c:v>
                </c:pt>
                <c:pt idx="39098">
                  <c:v>0.7</c:v>
                </c:pt>
                <c:pt idx="39099">
                  <c:v>1.1399999999999999</c:v>
                </c:pt>
                <c:pt idx="39100">
                  <c:v>1.7</c:v>
                </c:pt>
                <c:pt idx="39101">
                  <c:v>2.42</c:v>
                </c:pt>
                <c:pt idx="39102">
                  <c:v>2.9</c:v>
                </c:pt>
                <c:pt idx="39103">
                  <c:v>3.34</c:v>
                </c:pt>
                <c:pt idx="39104">
                  <c:v>3.66</c:v>
                </c:pt>
                <c:pt idx="39105">
                  <c:v>3.94</c:v>
                </c:pt>
                <c:pt idx="39106">
                  <c:v>4.0999999999999996</c:v>
                </c:pt>
                <c:pt idx="39107">
                  <c:v>4.0999999999999996</c:v>
                </c:pt>
                <c:pt idx="39108">
                  <c:v>3.82</c:v>
                </c:pt>
                <c:pt idx="39109">
                  <c:v>3.5</c:v>
                </c:pt>
                <c:pt idx="39110">
                  <c:v>2.86</c:v>
                </c:pt>
                <c:pt idx="39111">
                  <c:v>2.06</c:v>
                </c:pt>
                <c:pt idx="39112">
                  <c:v>1.22</c:v>
                </c:pt>
                <c:pt idx="39113">
                  <c:v>0.34</c:v>
                </c:pt>
                <c:pt idx="39114">
                  <c:v>-0.46</c:v>
                </c:pt>
                <c:pt idx="39115">
                  <c:v>-1.06</c:v>
                </c:pt>
                <c:pt idx="39116">
                  <c:v>-1.5</c:v>
                </c:pt>
                <c:pt idx="39117">
                  <c:v>-1.82</c:v>
                </c:pt>
                <c:pt idx="39118">
                  <c:v>-1.9</c:v>
                </c:pt>
                <c:pt idx="39119">
                  <c:v>-1.9</c:v>
                </c:pt>
                <c:pt idx="39120">
                  <c:v>-1.82</c:v>
                </c:pt>
                <c:pt idx="39121">
                  <c:v>-1.66</c:v>
                </c:pt>
                <c:pt idx="39122">
                  <c:v>-1.5</c:v>
                </c:pt>
                <c:pt idx="39123">
                  <c:v>-1.34</c:v>
                </c:pt>
                <c:pt idx="39124">
                  <c:v>-1.1399999999999999</c:v>
                </c:pt>
                <c:pt idx="39125">
                  <c:v>-0.94</c:v>
                </c:pt>
                <c:pt idx="39126">
                  <c:v>-0.78</c:v>
                </c:pt>
                <c:pt idx="39127">
                  <c:v>-0.7</c:v>
                </c:pt>
                <c:pt idx="39128">
                  <c:v>-0.74</c:v>
                </c:pt>
                <c:pt idx="39129">
                  <c:v>-0.7</c:v>
                </c:pt>
                <c:pt idx="39130">
                  <c:v>-0.7</c:v>
                </c:pt>
                <c:pt idx="39131">
                  <c:v>-0.66</c:v>
                </c:pt>
                <c:pt idx="39132">
                  <c:v>-0.57999999999999996</c:v>
                </c:pt>
                <c:pt idx="39133">
                  <c:v>-0.5</c:v>
                </c:pt>
                <c:pt idx="39134">
                  <c:v>-0.46</c:v>
                </c:pt>
                <c:pt idx="39135">
                  <c:v>-0.34</c:v>
                </c:pt>
                <c:pt idx="39136">
                  <c:v>-0.3</c:v>
                </c:pt>
                <c:pt idx="39137">
                  <c:v>-0.22</c:v>
                </c:pt>
                <c:pt idx="39138">
                  <c:v>-0.18</c:v>
                </c:pt>
                <c:pt idx="39139">
                  <c:v>-0.14000000000000001</c:v>
                </c:pt>
                <c:pt idx="39140">
                  <c:v>-0.14000000000000001</c:v>
                </c:pt>
                <c:pt idx="39141">
                  <c:v>-0.14000000000000001</c:v>
                </c:pt>
                <c:pt idx="39142">
                  <c:v>-0.1</c:v>
                </c:pt>
                <c:pt idx="39143">
                  <c:v>0.06</c:v>
                </c:pt>
                <c:pt idx="39144">
                  <c:v>0.18</c:v>
                </c:pt>
                <c:pt idx="39145">
                  <c:v>0.22</c:v>
                </c:pt>
                <c:pt idx="39146">
                  <c:v>0.22</c:v>
                </c:pt>
                <c:pt idx="39147">
                  <c:v>0.3</c:v>
                </c:pt>
                <c:pt idx="39148">
                  <c:v>0.3</c:v>
                </c:pt>
                <c:pt idx="39149">
                  <c:v>0.46</c:v>
                </c:pt>
                <c:pt idx="39150">
                  <c:v>0.57999999999999996</c:v>
                </c:pt>
                <c:pt idx="39151">
                  <c:v>0.54</c:v>
                </c:pt>
                <c:pt idx="39152">
                  <c:v>0.46</c:v>
                </c:pt>
                <c:pt idx="39153">
                  <c:v>0.42</c:v>
                </c:pt>
                <c:pt idx="39154">
                  <c:v>0.14000000000000001</c:v>
                </c:pt>
                <c:pt idx="39155">
                  <c:v>-0.14000000000000001</c:v>
                </c:pt>
                <c:pt idx="39156">
                  <c:v>-0.46</c:v>
                </c:pt>
                <c:pt idx="39157">
                  <c:v>-0.7</c:v>
                </c:pt>
                <c:pt idx="39158">
                  <c:v>-0.94</c:v>
                </c:pt>
                <c:pt idx="39159">
                  <c:v>-1.22</c:v>
                </c:pt>
                <c:pt idx="39160">
                  <c:v>-1.46</c:v>
                </c:pt>
                <c:pt idx="39161">
                  <c:v>-1.66</c:v>
                </c:pt>
                <c:pt idx="39162">
                  <c:v>-1.74</c:v>
                </c:pt>
                <c:pt idx="39163">
                  <c:v>-1.78</c:v>
                </c:pt>
                <c:pt idx="39164">
                  <c:v>-1.74</c:v>
                </c:pt>
                <c:pt idx="39165">
                  <c:v>-1.62</c:v>
                </c:pt>
                <c:pt idx="39166">
                  <c:v>-1.5</c:v>
                </c:pt>
                <c:pt idx="39167">
                  <c:v>-1.26</c:v>
                </c:pt>
                <c:pt idx="39168">
                  <c:v>-0.94</c:v>
                </c:pt>
                <c:pt idx="39169">
                  <c:v>-0.66</c:v>
                </c:pt>
                <c:pt idx="39170">
                  <c:v>-0.54</c:v>
                </c:pt>
                <c:pt idx="39171">
                  <c:v>-0.38</c:v>
                </c:pt>
                <c:pt idx="39172">
                  <c:v>-0.18</c:v>
                </c:pt>
                <c:pt idx="39173">
                  <c:v>-0.1</c:v>
                </c:pt>
                <c:pt idx="39174">
                  <c:v>-0.06</c:v>
                </c:pt>
                <c:pt idx="39175">
                  <c:v>-0.06</c:v>
                </c:pt>
                <c:pt idx="39176">
                  <c:v>-0.06</c:v>
                </c:pt>
                <c:pt idx="39177">
                  <c:v>-0.06</c:v>
                </c:pt>
                <c:pt idx="39178">
                  <c:v>0.06</c:v>
                </c:pt>
                <c:pt idx="39179">
                  <c:v>0.06</c:v>
                </c:pt>
                <c:pt idx="39180">
                  <c:v>0.02</c:v>
                </c:pt>
                <c:pt idx="39181">
                  <c:v>0.02</c:v>
                </c:pt>
                <c:pt idx="39182">
                  <c:v>0.1</c:v>
                </c:pt>
                <c:pt idx="39183">
                  <c:v>0.22</c:v>
                </c:pt>
                <c:pt idx="39184">
                  <c:v>0.22</c:v>
                </c:pt>
                <c:pt idx="39185">
                  <c:v>0.26</c:v>
                </c:pt>
                <c:pt idx="39186">
                  <c:v>0.3</c:v>
                </c:pt>
                <c:pt idx="39187">
                  <c:v>0.3</c:v>
                </c:pt>
                <c:pt idx="39188">
                  <c:v>0.3</c:v>
                </c:pt>
                <c:pt idx="39189">
                  <c:v>0.26</c:v>
                </c:pt>
                <c:pt idx="39190">
                  <c:v>0.3</c:v>
                </c:pt>
                <c:pt idx="39191">
                  <c:v>0.22</c:v>
                </c:pt>
                <c:pt idx="39192">
                  <c:v>0.26</c:v>
                </c:pt>
                <c:pt idx="39193">
                  <c:v>0.26</c:v>
                </c:pt>
                <c:pt idx="39194">
                  <c:v>0.22</c:v>
                </c:pt>
                <c:pt idx="39195">
                  <c:v>0.3</c:v>
                </c:pt>
                <c:pt idx="39196">
                  <c:v>0.38</c:v>
                </c:pt>
                <c:pt idx="39197">
                  <c:v>0.42</c:v>
                </c:pt>
                <c:pt idx="39198">
                  <c:v>0.57999999999999996</c:v>
                </c:pt>
                <c:pt idx="39199">
                  <c:v>0.94</c:v>
                </c:pt>
                <c:pt idx="39200">
                  <c:v>1.5</c:v>
                </c:pt>
                <c:pt idx="39201">
                  <c:v>2.2200000000000002</c:v>
                </c:pt>
                <c:pt idx="39202">
                  <c:v>2.74</c:v>
                </c:pt>
                <c:pt idx="39203">
                  <c:v>3.06</c:v>
                </c:pt>
                <c:pt idx="39204">
                  <c:v>3.3</c:v>
                </c:pt>
                <c:pt idx="39205">
                  <c:v>3.42</c:v>
                </c:pt>
                <c:pt idx="39206">
                  <c:v>3.5</c:v>
                </c:pt>
                <c:pt idx="39207">
                  <c:v>3.58</c:v>
                </c:pt>
                <c:pt idx="39208">
                  <c:v>3.54</c:v>
                </c:pt>
                <c:pt idx="39209">
                  <c:v>3.38</c:v>
                </c:pt>
                <c:pt idx="39210">
                  <c:v>2.86</c:v>
                </c:pt>
                <c:pt idx="39211">
                  <c:v>2.2599999999999998</c:v>
                </c:pt>
                <c:pt idx="39212">
                  <c:v>1.46</c:v>
                </c:pt>
                <c:pt idx="39213">
                  <c:v>0.74</c:v>
                </c:pt>
                <c:pt idx="39214">
                  <c:v>0.1</c:v>
                </c:pt>
                <c:pt idx="39215">
                  <c:v>-0.38</c:v>
                </c:pt>
                <c:pt idx="39216">
                  <c:v>-0.78</c:v>
                </c:pt>
                <c:pt idx="39217">
                  <c:v>-1.02</c:v>
                </c:pt>
                <c:pt idx="39218">
                  <c:v>-1.26</c:v>
                </c:pt>
                <c:pt idx="39219">
                  <c:v>-1.42</c:v>
                </c:pt>
                <c:pt idx="39220">
                  <c:v>-1.5</c:v>
                </c:pt>
                <c:pt idx="39221">
                  <c:v>-1.5</c:v>
                </c:pt>
                <c:pt idx="39222">
                  <c:v>-1.46</c:v>
                </c:pt>
                <c:pt idx="39223">
                  <c:v>-1.38</c:v>
                </c:pt>
                <c:pt idx="39224">
                  <c:v>-1.3</c:v>
                </c:pt>
                <c:pt idx="39225">
                  <c:v>-1.1399999999999999</c:v>
                </c:pt>
                <c:pt idx="39226">
                  <c:v>-1.02</c:v>
                </c:pt>
                <c:pt idx="39227">
                  <c:v>-0.9</c:v>
                </c:pt>
                <c:pt idx="39228">
                  <c:v>-0.82</c:v>
                </c:pt>
                <c:pt idx="39229">
                  <c:v>-0.82</c:v>
                </c:pt>
                <c:pt idx="39230">
                  <c:v>-0.78</c:v>
                </c:pt>
                <c:pt idx="39231">
                  <c:v>-0.74</c:v>
                </c:pt>
                <c:pt idx="39232">
                  <c:v>-0.7</c:v>
                </c:pt>
                <c:pt idx="39233">
                  <c:v>-0.62</c:v>
                </c:pt>
                <c:pt idx="39234">
                  <c:v>-0.57999999999999996</c:v>
                </c:pt>
                <c:pt idx="39235">
                  <c:v>-0.54</c:v>
                </c:pt>
                <c:pt idx="39236">
                  <c:v>-0.5</c:v>
                </c:pt>
                <c:pt idx="39237">
                  <c:v>-0.46</c:v>
                </c:pt>
                <c:pt idx="39238">
                  <c:v>-0.46</c:v>
                </c:pt>
                <c:pt idx="39239">
                  <c:v>-0.42</c:v>
                </c:pt>
                <c:pt idx="39240">
                  <c:v>-0.42</c:v>
                </c:pt>
                <c:pt idx="39241">
                  <c:v>-0.42</c:v>
                </c:pt>
                <c:pt idx="39242">
                  <c:v>-0.38</c:v>
                </c:pt>
                <c:pt idx="39243">
                  <c:v>-0.3</c:v>
                </c:pt>
                <c:pt idx="39244">
                  <c:v>-0.18</c:v>
                </c:pt>
                <c:pt idx="39245">
                  <c:v>-0.06</c:v>
                </c:pt>
                <c:pt idx="39246">
                  <c:v>-0.02</c:v>
                </c:pt>
                <c:pt idx="39247">
                  <c:v>-0.02</c:v>
                </c:pt>
                <c:pt idx="39248">
                  <c:v>0.02</c:v>
                </c:pt>
                <c:pt idx="39249">
                  <c:v>0.06</c:v>
                </c:pt>
                <c:pt idx="39250">
                  <c:v>0.06</c:v>
                </c:pt>
                <c:pt idx="39251">
                  <c:v>0.14000000000000001</c:v>
                </c:pt>
                <c:pt idx="39252">
                  <c:v>0.18</c:v>
                </c:pt>
                <c:pt idx="39253">
                  <c:v>0.18</c:v>
                </c:pt>
                <c:pt idx="39254">
                  <c:v>0.02</c:v>
                </c:pt>
                <c:pt idx="39255">
                  <c:v>-0.22</c:v>
                </c:pt>
                <c:pt idx="39256">
                  <c:v>-0.46</c:v>
                </c:pt>
                <c:pt idx="39257">
                  <c:v>-0.74</c:v>
                </c:pt>
                <c:pt idx="39258">
                  <c:v>-0.94</c:v>
                </c:pt>
                <c:pt idx="39259">
                  <c:v>-1.1399999999999999</c:v>
                </c:pt>
                <c:pt idx="39260">
                  <c:v>-1.3</c:v>
                </c:pt>
                <c:pt idx="39261">
                  <c:v>-1.42</c:v>
                </c:pt>
                <c:pt idx="39262">
                  <c:v>-1.46</c:v>
                </c:pt>
                <c:pt idx="39263">
                  <c:v>-1.54</c:v>
                </c:pt>
                <c:pt idx="39264">
                  <c:v>-1.54</c:v>
                </c:pt>
                <c:pt idx="39265">
                  <c:v>-1.46</c:v>
                </c:pt>
                <c:pt idx="39266">
                  <c:v>-1.34</c:v>
                </c:pt>
                <c:pt idx="39267">
                  <c:v>-1.1399999999999999</c:v>
                </c:pt>
                <c:pt idx="39268">
                  <c:v>-0.94</c:v>
                </c:pt>
                <c:pt idx="39269">
                  <c:v>-0.78</c:v>
                </c:pt>
                <c:pt idx="39270">
                  <c:v>-0.57999999999999996</c:v>
                </c:pt>
                <c:pt idx="39271">
                  <c:v>-0.42</c:v>
                </c:pt>
                <c:pt idx="39272">
                  <c:v>-0.38</c:v>
                </c:pt>
                <c:pt idx="39273">
                  <c:v>-0.26</c:v>
                </c:pt>
                <c:pt idx="39274">
                  <c:v>-0.26</c:v>
                </c:pt>
                <c:pt idx="39275">
                  <c:v>-0.22</c:v>
                </c:pt>
                <c:pt idx="39276">
                  <c:v>-0.18</c:v>
                </c:pt>
                <c:pt idx="39277">
                  <c:v>-0.14000000000000001</c:v>
                </c:pt>
                <c:pt idx="39278">
                  <c:v>-0.1</c:v>
                </c:pt>
                <c:pt idx="39279">
                  <c:v>-0.06</c:v>
                </c:pt>
                <c:pt idx="39280">
                  <c:v>-0.06</c:v>
                </c:pt>
                <c:pt idx="39281">
                  <c:v>-0.02</c:v>
                </c:pt>
                <c:pt idx="39282">
                  <c:v>-0.02</c:v>
                </c:pt>
                <c:pt idx="39283">
                  <c:v>0.1</c:v>
                </c:pt>
                <c:pt idx="39284">
                  <c:v>0.14000000000000001</c:v>
                </c:pt>
                <c:pt idx="39285">
                  <c:v>0.22</c:v>
                </c:pt>
                <c:pt idx="39286">
                  <c:v>0.38</c:v>
                </c:pt>
                <c:pt idx="39287">
                  <c:v>0.66</c:v>
                </c:pt>
                <c:pt idx="39288">
                  <c:v>1.1399999999999999</c:v>
                </c:pt>
                <c:pt idx="39289">
                  <c:v>1.74</c:v>
                </c:pt>
                <c:pt idx="39290">
                  <c:v>2.2599999999999998</c:v>
                </c:pt>
                <c:pt idx="39291">
                  <c:v>2.74</c:v>
                </c:pt>
                <c:pt idx="39292">
                  <c:v>3.18</c:v>
                </c:pt>
                <c:pt idx="39293">
                  <c:v>3.58</c:v>
                </c:pt>
                <c:pt idx="39294">
                  <c:v>3.82</c:v>
                </c:pt>
                <c:pt idx="39295">
                  <c:v>3.94</c:v>
                </c:pt>
                <c:pt idx="39296">
                  <c:v>3.86</c:v>
                </c:pt>
                <c:pt idx="39297">
                  <c:v>3.7</c:v>
                </c:pt>
                <c:pt idx="39298">
                  <c:v>3.34</c:v>
                </c:pt>
                <c:pt idx="39299">
                  <c:v>2.78</c:v>
                </c:pt>
                <c:pt idx="39300">
                  <c:v>2.1</c:v>
                </c:pt>
                <c:pt idx="39301">
                  <c:v>1.54</c:v>
                </c:pt>
                <c:pt idx="39302">
                  <c:v>0.94</c:v>
                </c:pt>
                <c:pt idx="39303">
                  <c:v>0.34</c:v>
                </c:pt>
                <c:pt idx="39304">
                  <c:v>-0.3</c:v>
                </c:pt>
                <c:pt idx="39305">
                  <c:v>-0.82</c:v>
                </c:pt>
                <c:pt idx="39306">
                  <c:v>-1.3</c:v>
                </c:pt>
                <c:pt idx="39307">
                  <c:v>-1.46</c:v>
                </c:pt>
                <c:pt idx="39308">
                  <c:v>-1.66</c:v>
                </c:pt>
                <c:pt idx="39309">
                  <c:v>-1.78</c:v>
                </c:pt>
                <c:pt idx="39310">
                  <c:v>-1.82</c:v>
                </c:pt>
                <c:pt idx="39311">
                  <c:v>-1.78</c:v>
                </c:pt>
                <c:pt idx="39312">
                  <c:v>-1.74</c:v>
                </c:pt>
                <c:pt idx="39313">
                  <c:v>-1.62</c:v>
                </c:pt>
                <c:pt idx="39314">
                  <c:v>-1.54</c:v>
                </c:pt>
                <c:pt idx="39315">
                  <c:v>-1.3</c:v>
                </c:pt>
                <c:pt idx="39316">
                  <c:v>-1.06</c:v>
                </c:pt>
                <c:pt idx="39317">
                  <c:v>-0.86</c:v>
                </c:pt>
                <c:pt idx="39318">
                  <c:v>-0.7</c:v>
                </c:pt>
                <c:pt idx="39319">
                  <c:v>-0.54</c:v>
                </c:pt>
                <c:pt idx="39320">
                  <c:v>-0.46</c:v>
                </c:pt>
                <c:pt idx="39321">
                  <c:v>-0.38</c:v>
                </c:pt>
                <c:pt idx="39322">
                  <c:v>-0.38</c:v>
                </c:pt>
                <c:pt idx="39323">
                  <c:v>-0.34</c:v>
                </c:pt>
                <c:pt idx="39324">
                  <c:v>-0.38</c:v>
                </c:pt>
                <c:pt idx="39325">
                  <c:v>-0.38</c:v>
                </c:pt>
                <c:pt idx="39326">
                  <c:v>-0.34</c:v>
                </c:pt>
                <c:pt idx="39327">
                  <c:v>-0.34</c:v>
                </c:pt>
                <c:pt idx="39328">
                  <c:v>-0.3</c:v>
                </c:pt>
                <c:pt idx="39329">
                  <c:v>-0.22</c:v>
                </c:pt>
                <c:pt idx="39330">
                  <c:v>-0.14000000000000001</c:v>
                </c:pt>
                <c:pt idx="39331">
                  <c:v>-0.06</c:v>
                </c:pt>
                <c:pt idx="39332">
                  <c:v>0.06</c:v>
                </c:pt>
                <c:pt idx="39333">
                  <c:v>0.26</c:v>
                </c:pt>
                <c:pt idx="39334">
                  <c:v>0.34</c:v>
                </c:pt>
                <c:pt idx="39335">
                  <c:v>0.42</c:v>
                </c:pt>
                <c:pt idx="39336">
                  <c:v>0.46</c:v>
                </c:pt>
                <c:pt idx="39337">
                  <c:v>0.5</c:v>
                </c:pt>
                <c:pt idx="39338">
                  <c:v>0.46</c:v>
                </c:pt>
                <c:pt idx="39339">
                  <c:v>0.5</c:v>
                </c:pt>
                <c:pt idx="39340">
                  <c:v>0.42</c:v>
                </c:pt>
                <c:pt idx="39341">
                  <c:v>0.46</c:v>
                </c:pt>
                <c:pt idx="39342">
                  <c:v>0.38</c:v>
                </c:pt>
                <c:pt idx="39343">
                  <c:v>0.18</c:v>
                </c:pt>
                <c:pt idx="39344">
                  <c:v>0.02</c:v>
                </c:pt>
                <c:pt idx="39345">
                  <c:v>-0.26</c:v>
                </c:pt>
                <c:pt idx="39346">
                  <c:v>-0.5</c:v>
                </c:pt>
                <c:pt idx="39347">
                  <c:v>-0.82</c:v>
                </c:pt>
                <c:pt idx="39348">
                  <c:v>-1.06</c:v>
                </c:pt>
                <c:pt idx="39349">
                  <c:v>-1.3</c:v>
                </c:pt>
                <c:pt idx="39350">
                  <c:v>-1.42</c:v>
                </c:pt>
                <c:pt idx="39351">
                  <c:v>-1.5</c:v>
                </c:pt>
                <c:pt idx="39352">
                  <c:v>-1.58</c:v>
                </c:pt>
                <c:pt idx="39353">
                  <c:v>-1.62</c:v>
                </c:pt>
                <c:pt idx="39354">
                  <c:v>-1.5</c:v>
                </c:pt>
                <c:pt idx="39355">
                  <c:v>-1.42</c:v>
                </c:pt>
                <c:pt idx="39356">
                  <c:v>-1.3</c:v>
                </c:pt>
                <c:pt idx="39357">
                  <c:v>-1.1399999999999999</c:v>
                </c:pt>
                <c:pt idx="39358">
                  <c:v>-0.94</c:v>
                </c:pt>
                <c:pt idx="39359">
                  <c:v>-0.74</c:v>
                </c:pt>
                <c:pt idx="39360">
                  <c:v>-0.54</c:v>
                </c:pt>
                <c:pt idx="39361">
                  <c:v>-0.38</c:v>
                </c:pt>
                <c:pt idx="39362">
                  <c:v>-0.3</c:v>
                </c:pt>
                <c:pt idx="39363">
                  <c:v>-0.14000000000000001</c:v>
                </c:pt>
                <c:pt idx="39364">
                  <c:v>-0.14000000000000001</c:v>
                </c:pt>
                <c:pt idx="39365">
                  <c:v>-0.1</c:v>
                </c:pt>
                <c:pt idx="39366">
                  <c:v>-0.06</c:v>
                </c:pt>
                <c:pt idx="39367">
                  <c:v>0.06</c:v>
                </c:pt>
                <c:pt idx="39368">
                  <c:v>0.1</c:v>
                </c:pt>
                <c:pt idx="39369">
                  <c:v>0.14000000000000001</c:v>
                </c:pt>
                <c:pt idx="39370">
                  <c:v>0.18</c:v>
                </c:pt>
                <c:pt idx="39371">
                  <c:v>0.14000000000000001</c:v>
                </c:pt>
                <c:pt idx="39372">
                  <c:v>0.22</c:v>
                </c:pt>
                <c:pt idx="39373">
                  <c:v>0.26</c:v>
                </c:pt>
                <c:pt idx="39374">
                  <c:v>0.22</c:v>
                </c:pt>
                <c:pt idx="39375">
                  <c:v>0.3</c:v>
                </c:pt>
                <c:pt idx="39376">
                  <c:v>0.18</c:v>
                </c:pt>
                <c:pt idx="39377">
                  <c:v>0.22</c:v>
                </c:pt>
                <c:pt idx="39378">
                  <c:v>0.22</c:v>
                </c:pt>
                <c:pt idx="39379">
                  <c:v>0.26</c:v>
                </c:pt>
                <c:pt idx="39380">
                  <c:v>0.26</c:v>
                </c:pt>
                <c:pt idx="39381">
                  <c:v>0.26</c:v>
                </c:pt>
                <c:pt idx="39382">
                  <c:v>0.3</c:v>
                </c:pt>
                <c:pt idx="39383">
                  <c:v>0.42</c:v>
                </c:pt>
                <c:pt idx="39384">
                  <c:v>0.5</c:v>
                </c:pt>
                <c:pt idx="39385">
                  <c:v>0.57999999999999996</c:v>
                </c:pt>
                <c:pt idx="39386">
                  <c:v>0.66</c:v>
                </c:pt>
                <c:pt idx="39387">
                  <c:v>0.7</c:v>
                </c:pt>
                <c:pt idx="39388">
                  <c:v>0.82</c:v>
                </c:pt>
                <c:pt idx="39389">
                  <c:v>1.02</c:v>
                </c:pt>
                <c:pt idx="39390">
                  <c:v>1.26</c:v>
                </c:pt>
                <c:pt idx="39391">
                  <c:v>1.42</c:v>
                </c:pt>
                <c:pt idx="39392">
                  <c:v>1.58</c:v>
                </c:pt>
                <c:pt idx="39393">
                  <c:v>1.86</c:v>
                </c:pt>
                <c:pt idx="39394">
                  <c:v>2.1</c:v>
                </c:pt>
                <c:pt idx="39395">
                  <c:v>2.38</c:v>
                </c:pt>
                <c:pt idx="39396">
                  <c:v>2.58</c:v>
                </c:pt>
                <c:pt idx="39397">
                  <c:v>2.86</c:v>
                </c:pt>
                <c:pt idx="39398">
                  <c:v>2.94</c:v>
                </c:pt>
                <c:pt idx="39399">
                  <c:v>2.9</c:v>
                </c:pt>
                <c:pt idx="39400">
                  <c:v>2.62</c:v>
                </c:pt>
                <c:pt idx="39401">
                  <c:v>2.34</c:v>
                </c:pt>
                <c:pt idx="39402">
                  <c:v>1.98</c:v>
                </c:pt>
                <c:pt idx="39403">
                  <c:v>1.58</c:v>
                </c:pt>
                <c:pt idx="39404">
                  <c:v>1.1000000000000001</c:v>
                </c:pt>
                <c:pt idx="39405">
                  <c:v>0.5</c:v>
                </c:pt>
                <c:pt idx="39406">
                  <c:v>-0.14000000000000001</c:v>
                </c:pt>
                <c:pt idx="39407">
                  <c:v>-0.66</c:v>
                </c:pt>
                <c:pt idx="39408">
                  <c:v>-0.98</c:v>
                </c:pt>
                <c:pt idx="39409">
                  <c:v>-1.18</c:v>
                </c:pt>
                <c:pt idx="39410">
                  <c:v>-1.34</c:v>
                </c:pt>
                <c:pt idx="39411">
                  <c:v>-1.42</c:v>
                </c:pt>
                <c:pt idx="39412">
                  <c:v>-1.42</c:v>
                </c:pt>
                <c:pt idx="39413">
                  <c:v>-1.3</c:v>
                </c:pt>
                <c:pt idx="39414">
                  <c:v>-1.1000000000000001</c:v>
                </c:pt>
                <c:pt idx="39415">
                  <c:v>-0.94</c:v>
                </c:pt>
                <c:pt idx="39416">
                  <c:v>-0.78</c:v>
                </c:pt>
                <c:pt idx="39417">
                  <c:v>-0.7</c:v>
                </c:pt>
                <c:pt idx="39418">
                  <c:v>-0.66</c:v>
                </c:pt>
                <c:pt idx="39419">
                  <c:v>-0.66</c:v>
                </c:pt>
                <c:pt idx="39420">
                  <c:v>-0.7</c:v>
                </c:pt>
                <c:pt idx="39421">
                  <c:v>-0.7</c:v>
                </c:pt>
                <c:pt idx="39422">
                  <c:v>-0.7</c:v>
                </c:pt>
                <c:pt idx="39423">
                  <c:v>-0.7</c:v>
                </c:pt>
                <c:pt idx="39424">
                  <c:v>-0.7</c:v>
                </c:pt>
                <c:pt idx="39425">
                  <c:v>-0.66</c:v>
                </c:pt>
                <c:pt idx="39426">
                  <c:v>-0.62</c:v>
                </c:pt>
                <c:pt idx="39427">
                  <c:v>-0.5</c:v>
                </c:pt>
                <c:pt idx="39428">
                  <c:v>-0.42</c:v>
                </c:pt>
                <c:pt idx="39429">
                  <c:v>-0.34</c:v>
                </c:pt>
                <c:pt idx="39430">
                  <c:v>-0.3</c:v>
                </c:pt>
                <c:pt idx="39431">
                  <c:v>-0.3</c:v>
                </c:pt>
                <c:pt idx="39432">
                  <c:v>-0.34</c:v>
                </c:pt>
                <c:pt idx="39433">
                  <c:v>-0.26</c:v>
                </c:pt>
                <c:pt idx="39434">
                  <c:v>-0.22</c:v>
                </c:pt>
                <c:pt idx="39435">
                  <c:v>-0.18</c:v>
                </c:pt>
                <c:pt idx="39436">
                  <c:v>-0.18</c:v>
                </c:pt>
                <c:pt idx="39437">
                  <c:v>-0.18</c:v>
                </c:pt>
                <c:pt idx="39438">
                  <c:v>-0.18</c:v>
                </c:pt>
                <c:pt idx="39439">
                  <c:v>-0.14000000000000001</c:v>
                </c:pt>
                <c:pt idx="39440">
                  <c:v>-0.1</c:v>
                </c:pt>
                <c:pt idx="39441">
                  <c:v>-0.02</c:v>
                </c:pt>
                <c:pt idx="39442">
                  <c:v>-0.02</c:v>
                </c:pt>
                <c:pt idx="39443">
                  <c:v>-0.02</c:v>
                </c:pt>
                <c:pt idx="39444">
                  <c:v>-0.1</c:v>
                </c:pt>
                <c:pt idx="39445">
                  <c:v>-0.22</c:v>
                </c:pt>
                <c:pt idx="39446">
                  <c:v>-0.3</c:v>
                </c:pt>
                <c:pt idx="39447">
                  <c:v>-0.38</c:v>
                </c:pt>
                <c:pt idx="39448">
                  <c:v>-0.5</c:v>
                </c:pt>
                <c:pt idx="39449">
                  <c:v>-0.74</c:v>
                </c:pt>
                <c:pt idx="39450">
                  <c:v>-0.9</c:v>
                </c:pt>
                <c:pt idx="39451">
                  <c:v>-1.02</c:v>
                </c:pt>
                <c:pt idx="39452">
                  <c:v>-1.22</c:v>
                </c:pt>
                <c:pt idx="39453">
                  <c:v>-1.26</c:v>
                </c:pt>
                <c:pt idx="39454">
                  <c:v>-1.3</c:v>
                </c:pt>
                <c:pt idx="39455">
                  <c:v>-1.3</c:v>
                </c:pt>
                <c:pt idx="39456">
                  <c:v>-1.3</c:v>
                </c:pt>
                <c:pt idx="39457">
                  <c:v>-1.22</c:v>
                </c:pt>
                <c:pt idx="39458">
                  <c:v>-1.1000000000000001</c:v>
                </c:pt>
                <c:pt idx="39459">
                  <c:v>-0.98</c:v>
                </c:pt>
                <c:pt idx="39460">
                  <c:v>-0.74</c:v>
                </c:pt>
                <c:pt idx="39461">
                  <c:v>-0.57999999999999996</c:v>
                </c:pt>
                <c:pt idx="39462">
                  <c:v>-0.42</c:v>
                </c:pt>
                <c:pt idx="39463">
                  <c:v>-0.26</c:v>
                </c:pt>
                <c:pt idx="39464">
                  <c:v>-0.26</c:v>
                </c:pt>
                <c:pt idx="39465">
                  <c:v>-0.14000000000000001</c:v>
                </c:pt>
                <c:pt idx="39466">
                  <c:v>-0.02</c:v>
                </c:pt>
                <c:pt idx="39467">
                  <c:v>0.02</c:v>
                </c:pt>
                <c:pt idx="39468">
                  <c:v>-0.02</c:v>
                </c:pt>
                <c:pt idx="39469">
                  <c:v>0.02</c:v>
                </c:pt>
                <c:pt idx="39470">
                  <c:v>-0.02</c:v>
                </c:pt>
                <c:pt idx="39471">
                  <c:v>-0.02</c:v>
                </c:pt>
                <c:pt idx="39472">
                  <c:v>-0.02</c:v>
                </c:pt>
                <c:pt idx="39473">
                  <c:v>0.06</c:v>
                </c:pt>
                <c:pt idx="39474">
                  <c:v>0.06</c:v>
                </c:pt>
                <c:pt idx="39475">
                  <c:v>0.14000000000000001</c:v>
                </c:pt>
                <c:pt idx="39476">
                  <c:v>0.22</c:v>
                </c:pt>
                <c:pt idx="39477">
                  <c:v>0.26</c:v>
                </c:pt>
                <c:pt idx="39478">
                  <c:v>0.3</c:v>
                </c:pt>
                <c:pt idx="39479">
                  <c:v>0.54</c:v>
                </c:pt>
                <c:pt idx="39480">
                  <c:v>0.94</c:v>
                </c:pt>
                <c:pt idx="39481">
                  <c:v>1.38</c:v>
                </c:pt>
                <c:pt idx="39482">
                  <c:v>1.82</c:v>
                </c:pt>
                <c:pt idx="39483">
                  <c:v>2.2999999999999998</c:v>
                </c:pt>
                <c:pt idx="39484">
                  <c:v>2.62</c:v>
                </c:pt>
                <c:pt idx="39485">
                  <c:v>3.06</c:v>
                </c:pt>
                <c:pt idx="39486">
                  <c:v>3.34</c:v>
                </c:pt>
                <c:pt idx="39487">
                  <c:v>3.62</c:v>
                </c:pt>
                <c:pt idx="39488">
                  <c:v>3.7</c:v>
                </c:pt>
                <c:pt idx="39489">
                  <c:v>3.66</c:v>
                </c:pt>
                <c:pt idx="39490">
                  <c:v>3.38</c:v>
                </c:pt>
                <c:pt idx="39491">
                  <c:v>3.06</c:v>
                </c:pt>
                <c:pt idx="39492">
                  <c:v>2.58</c:v>
                </c:pt>
                <c:pt idx="39493">
                  <c:v>2.02</c:v>
                </c:pt>
                <c:pt idx="39494">
                  <c:v>1.38</c:v>
                </c:pt>
                <c:pt idx="39495">
                  <c:v>0.66</c:v>
                </c:pt>
                <c:pt idx="39496">
                  <c:v>-0.06</c:v>
                </c:pt>
                <c:pt idx="39497">
                  <c:v>-0.78</c:v>
                </c:pt>
                <c:pt idx="39498">
                  <c:v>-1.18</c:v>
                </c:pt>
                <c:pt idx="39499">
                  <c:v>-1.46</c:v>
                </c:pt>
                <c:pt idx="39500">
                  <c:v>-1.66</c:v>
                </c:pt>
                <c:pt idx="39501">
                  <c:v>-1.78</c:v>
                </c:pt>
                <c:pt idx="39502">
                  <c:v>-1.82</c:v>
                </c:pt>
                <c:pt idx="39503">
                  <c:v>-1.82</c:v>
                </c:pt>
                <c:pt idx="39504">
                  <c:v>-1.78</c:v>
                </c:pt>
                <c:pt idx="39505">
                  <c:v>-1.58</c:v>
                </c:pt>
                <c:pt idx="39506">
                  <c:v>-1.38</c:v>
                </c:pt>
                <c:pt idx="39507">
                  <c:v>-1.06</c:v>
                </c:pt>
                <c:pt idx="39508">
                  <c:v>-0.86</c:v>
                </c:pt>
                <c:pt idx="39509">
                  <c:v>-0.66</c:v>
                </c:pt>
                <c:pt idx="39510">
                  <c:v>-0.54</c:v>
                </c:pt>
                <c:pt idx="39511">
                  <c:v>-0.46</c:v>
                </c:pt>
                <c:pt idx="39512">
                  <c:v>-0.34</c:v>
                </c:pt>
                <c:pt idx="39513">
                  <c:v>-0.26</c:v>
                </c:pt>
                <c:pt idx="39514">
                  <c:v>-0.26</c:v>
                </c:pt>
                <c:pt idx="39515">
                  <c:v>-0.26</c:v>
                </c:pt>
                <c:pt idx="39516">
                  <c:v>-0.34</c:v>
                </c:pt>
                <c:pt idx="39517">
                  <c:v>-0.34</c:v>
                </c:pt>
                <c:pt idx="39518">
                  <c:v>-0.3</c:v>
                </c:pt>
                <c:pt idx="39519">
                  <c:v>-0.26</c:v>
                </c:pt>
                <c:pt idx="39520">
                  <c:v>-0.3</c:v>
                </c:pt>
                <c:pt idx="39521">
                  <c:v>-0.3</c:v>
                </c:pt>
                <c:pt idx="39522">
                  <c:v>-0.26</c:v>
                </c:pt>
                <c:pt idx="39523">
                  <c:v>-0.22</c:v>
                </c:pt>
                <c:pt idx="39524">
                  <c:v>-0.14000000000000001</c:v>
                </c:pt>
                <c:pt idx="39525">
                  <c:v>0.02</c:v>
                </c:pt>
                <c:pt idx="39526">
                  <c:v>0.06</c:v>
                </c:pt>
                <c:pt idx="39527">
                  <c:v>0.18</c:v>
                </c:pt>
                <c:pt idx="39528">
                  <c:v>0.18</c:v>
                </c:pt>
                <c:pt idx="39529">
                  <c:v>0.26</c:v>
                </c:pt>
                <c:pt idx="39530">
                  <c:v>0.3</c:v>
                </c:pt>
                <c:pt idx="39531">
                  <c:v>0.38</c:v>
                </c:pt>
                <c:pt idx="39532">
                  <c:v>0.34</c:v>
                </c:pt>
                <c:pt idx="39533">
                  <c:v>0.38</c:v>
                </c:pt>
                <c:pt idx="39534">
                  <c:v>0.3</c:v>
                </c:pt>
                <c:pt idx="39535">
                  <c:v>0.22</c:v>
                </c:pt>
                <c:pt idx="39536">
                  <c:v>0.06</c:v>
                </c:pt>
                <c:pt idx="39537">
                  <c:v>-0.14000000000000001</c:v>
                </c:pt>
                <c:pt idx="39538">
                  <c:v>-0.38</c:v>
                </c:pt>
                <c:pt idx="39539">
                  <c:v>-0.66</c:v>
                </c:pt>
                <c:pt idx="39540">
                  <c:v>-0.9</c:v>
                </c:pt>
                <c:pt idx="39541">
                  <c:v>-1.1000000000000001</c:v>
                </c:pt>
                <c:pt idx="39542">
                  <c:v>-1.34</c:v>
                </c:pt>
                <c:pt idx="39543">
                  <c:v>-1.42</c:v>
                </c:pt>
                <c:pt idx="39544">
                  <c:v>-1.54</c:v>
                </c:pt>
                <c:pt idx="39545">
                  <c:v>-1.62</c:v>
                </c:pt>
                <c:pt idx="39546">
                  <c:v>-1.7</c:v>
                </c:pt>
                <c:pt idx="39547">
                  <c:v>-1.62</c:v>
                </c:pt>
                <c:pt idx="39548">
                  <c:v>-1.42</c:v>
                </c:pt>
                <c:pt idx="39549">
                  <c:v>-1.26</c:v>
                </c:pt>
                <c:pt idx="39550">
                  <c:v>-1.02</c:v>
                </c:pt>
                <c:pt idx="39551">
                  <c:v>-0.74</c:v>
                </c:pt>
                <c:pt idx="39552">
                  <c:v>-0.54</c:v>
                </c:pt>
                <c:pt idx="39553">
                  <c:v>-0.34</c:v>
                </c:pt>
                <c:pt idx="39554">
                  <c:v>-0.22</c:v>
                </c:pt>
                <c:pt idx="39555">
                  <c:v>-0.1</c:v>
                </c:pt>
                <c:pt idx="39556">
                  <c:v>-0.02</c:v>
                </c:pt>
                <c:pt idx="39557">
                  <c:v>0.06</c:v>
                </c:pt>
                <c:pt idx="39558">
                  <c:v>0.1</c:v>
                </c:pt>
                <c:pt idx="39559">
                  <c:v>0.14000000000000001</c:v>
                </c:pt>
                <c:pt idx="39560">
                  <c:v>0.14000000000000001</c:v>
                </c:pt>
                <c:pt idx="39561">
                  <c:v>0.06</c:v>
                </c:pt>
                <c:pt idx="39562">
                  <c:v>0.06</c:v>
                </c:pt>
                <c:pt idx="39563">
                  <c:v>0.1</c:v>
                </c:pt>
                <c:pt idx="39564">
                  <c:v>0.06</c:v>
                </c:pt>
                <c:pt idx="39565">
                  <c:v>0.06</c:v>
                </c:pt>
                <c:pt idx="39566">
                  <c:v>0.1</c:v>
                </c:pt>
                <c:pt idx="39567">
                  <c:v>0.1</c:v>
                </c:pt>
                <c:pt idx="39568">
                  <c:v>0.1</c:v>
                </c:pt>
                <c:pt idx="39569">
                  <c:v>0.18</c:v>
                </c:pt>
                <c:pt idx="39570">
                  <c:v>0.22</c:v>
                </c:pt>
                <c:pt idx="39571">
                  <c:v>0.34</c:v>
                </c:pt>
                <c:pt idx="39572">
                  <c:v>0.5</c:v>
                </c:pt>
                <c:pt idx="39573">
                  <c:v>0.82</c:v>
                </c:pt>
                <c:pt idx="39574">
                  <c:v>1.54</c:v>
                </c:pt>
                <c:pt idx="39575">
                  <c:v>2.2200000000000002</c:v>
                </c:pt>
                <c:pt idx="39576">
                  <c:v>2.86</c:v>
                </c:pt>
                <c:pt idx="39577">
                  <c:v>3.26</c:v>
                </c:pt>
                <c:pt idx="39578">
                  <c:v>3.54</c:v>
                </c:pt>
                <c:pt idx="39579">
                  <c:v>3.74</c:v>
                </c:pt>
                <c:pt idx="39580">
                  <c:v>3.78</c:v>
                </c:pt>
                <c:pt idx="39581">
                  <c:v>3.82</c:v>
                </c:pt>
                <c:pt idx="39582">
                  <c:v>3.62</c:v>
                </c:pt>
                <c:pt idx="39583">
                  <c:v>3.18</c:v>
                </c:pt>
                <c:pt idx="39584">
                  <c:v>2.5</c:v>
                </c:pt>
                <c:pt idx="39585">
                  <c:v>1.74</c:v>
                </c:pt>
                <c:pt idx="39586">
                  <c:v>0.86</c:v>
                </c:pt>
                <c:pt idx="39587">
                  <c:v>0.1</c:v>
                </c:pt>
                <c:pt idx="39588">
                  <c:v>-0.5</c:v>
                </c:pt>
                <c:pt idx="39589">
                  <c:v>-0.94</c:v>
                </c:pt>
                <c:pt idx="39590">
                  <c:v>-1.34</c:v>
                </c:pt>
                <c:pt idx="39591">
                  <c:v>-1.62</c:v>
                </c:pt>
                <c:pt idx="39592">
                  <c:v>-1.86</c:v>
                </c:pt>
                <c:pt idx="39593">
                  <c:v>-1.78</c:v>
                </c:pt>
                <c:pt idx="39594">
                  <c:v>-1.66</c:v>
                </c:pt>
                <c:pt idx="39595">
                  <c:v>-1.42</c:v>
                </c:pt>
                <c:pt idx="39596">
                  <c:v>-1.22</c:v>
                </c:pt>
                <c:pt idx="39597">
                  <c:v>-1.1399999999999999</c:v>
                </c:pt>
                <c:pt idx="39598">
                  <c:v>-1.06</c:v>
                </c:pt>
                <c:pt idx="39599">
                  <c:v>-0.98</c:v>
                </c:pt>
                <c:pt idx="39600">
                  <c:v>-0.86</c:v>
                </c:pt>
                <c:pt idx="39601">
                  <c:v>-0.7</c:v>
                </c:pt>
                <c:pt idx="39602">
                  <c:v>-0.57999999999999996</c:v>
                </c:pt>
                <c:pt idx="39603">
                  <c:v>-0.5</c:v>
                </c:pt>
                <c:pt idx="39604">
                  <c:v>-0.5</c:v>
                </c:pt>
                <c:pt idx="39605">
                  <c:v>-0.42</c:v>
                </c:pt>
                <c:pt idx="39606">
                  <c:v>-0.38</c:v>
                </c:pt>
                <c:pt idx="39607">
                  <c:v>-0.34</c:v>
                </c:pt>
                <c:pt idx="39608">
                  <c:v>-0.26</c:v>
                </c:pt>
                <c:pt idx="39609">
                  <c:v>-0.26</c:v>
                </c:pt>
                <c:pt idx="39610">
                  <c:v>-0.3</c:v>
                </c:pt>
                <c:pt idx="39611">
                  <c:v>-0.38</c:v>
                </c:pt>
                <c:pt idx="39612">
                  <c:v>-0.34</c:v>
                </c:pt>
                <c:pt idx="39613">
                  <c:v>-0.3</c:v>
                </c:pt>
                <c:pt idx="39614">
                  <c:v>-0.3</c:v>
                </c:pt>
                <c:pt idx="39615">
                  <c:v>-0.3</c:v>
                </c:pt>
                <c:pt idx="39616">
                  <c:v>-0.22</c:v>
                </c:pt>
                <c:pt idx="39617">
                  <c:v>-0.06</c:v>
                </c:pt>
                <c:pt idx="39618">
                  <c:v>0.06</c:v>
                </c:pt>
                <c:pt idx="39619">
                  <c:v>0.18</c:v>
                </c:pt>
                <c:pt idx="39620">
                  <c:v>0.22</c:v>
                </c:pt>
                <c:pt idx="39621">
                  <c:v>0.3</c:v>
                </c:pt>
                <c:pt idx="39622">
                  <c:v>0.38</c:v>
                </c:pt>
                <c:pt idx="39623">
                  <c:v>0.38</c:v>
                </c:pt>
                <c:pt idx="39624">
                  <c:v>0.42</c:v>
                </c:pt>
                <c:pt idx="39625">
                  <c:v>0.46</c:v>
                </c:pt>
                <c:pt idx="39626">
                  <c:v>0.42</c:v>
                </c:pt>
                <c:pt idx="39627">
                  <c:v>0.34</c:v>
                </c:pt>
                <c:pt idx="39628">
                  <c:v>0.1</c:v>
                </c:pt>
                <c:pt idx="39629">
                  <c:v>-0.14000000000000001</c:v>
                </c:pt>
                <c:pt idx="39630">
                  <c:v>-0.42</c:v>
                </c:pt>
                <c:pt idx="39631">
                  <c:v>-0.74</c:v>
                </c:pt>
                <c:pt idx="39632">
                  <c:v>-0.98</c:v>
                </c:pt>
                <c:pt idx="39633">
                  <c:v>-1.22</c:v>
                </c:pt>
                <c:pt idx="39634">
                  <c:v>-1.38</c:v>
                </c:pt>
                <c:pt idx="39635">
                  <c:v>-1.58</c:v>
                </c:pt>
                <c:pt idx="39636">
                  <c:v>-1.7</c:v>
                </c:pt>
                <c:pt idx="39637">
                  <c:v>-1.66</c:v>
                </c:pt>
                <c:pt idx="39638">
                  <c:v>-1.58</c:v>
                </c:pt>
                <c:pt idx="39639">
                  <c:v>-1.42</c:v>
                </c:pt>
                <c:pt idx="39640">
                  <c:v>-1.26</c:v>
                </c:pt>
                <c:pt idx="39641">
                  <c:v>-1.02</c:v>
                </c:pt>
                <c:pt idx="39642">
                  <c:v>-0.82</c:v>
                </c:pt>
                <c:pt idx="39643">
                  <c:v>-0.57999999999999996</c:v>
                </c:pt>
                <c:pt idx="39644">
                  <c:v>-0.42</c:v>
                </c:pt>
                <c:pt idx="39645">
                  <c:v>-0.22</c:v>
                </c:pt>
                <c:pt idx="39646">
                  <c:v>-0.1</c:v>
                </c:pt>
                <c:pt idx="39647">
                  <c:v>0.02</c:v>
                </c:pt>
                <c:pt idx="39648">
                  <c:v>0.02</c:v>
                </c:pt>
                <c:pt idx="39649">
                  <c:v>-0.02</c:v>
                </c:pt>
                <c:pt idx="39650">
                  <c:v>-0.06</c:v>
                </c:pt>
                <c:pt idx="39651">
                  <c:v>-0.02</c:v>
                </c:pt>
                <c:pt idx="39652">
                  <c:v>-0.02</c:v>
                </c:pt>
                <c:pt idx="39653">
                  <c:v>0.02</c:v>
                </c:pt>
                <c:pt idx="39654">
                  <c:v>0.02</c:v>
                </c:pt>
                <c:pt idx="39655">
                  <c:v>0.1</c:v>
                </c:pt>
                <c:pt idx="39656">
                  <c:v>0.06</c:v>
                </c:pt>
                <c:pt idx="39657">
                  <c:v>0.1</c:v>
                </c:pt>
                <c:pt idx="39658">
                  <c:v>0.1</c:v>
                </c:pt>
                <c:pt idx="39659">
                  <c:v>0.14000000000000001</c:v>
                </c:pt>
                <c:pt idx="39660">
                  <c:v>0.18</c:v>
                </c:pt>
                <c:pt idx="39661">
                  <c:v>0.18</c:v>
                </c:pt>
                <c:pt idx="39662">
                  <c:v>0.18</c:v>
                </c:pt>
                <c:pt idx="39663">
                  <c:v>0.14000000000000001</c:v>
                </c:pt>
                <c:pt idx="39664">
                  <c:v>0.1</c:v>
                </c:pt>
                <c:pt idx="39665">
                  <c:v>0.18</c:v>
                </c:pt>
                <c:pt idx="39666">
                  <c:v>0.26</c:v>
                </c:pt>
                <c:pt idx="39667">
                  <c:v>0.3</c:v>
                </c:pt>
                <c:pt idx="39668">
                  <c:v>0.38</c:v>
                </c:pt>
                <c:pt idx="39669">
                  <c:v>0.5</c:v>
                </c:pt>
                <c:pt idx="39670">
                  <c:v>0.62</c:v>
                </c:pt>
                <c:pt idx="39671">
                  <c:v>0.9</c:v>
                </c:pt>
                <c:pt idx="39672">
                  <c:v>1.18</c:v>
                </c:pt>
                <c:pt idx="39673">
                  <c:v>1.74</c:v>
                </c:pt>
                <c:pt idx="39674">
                  <c:v>2.1800000000000002</c:v>
                </c:pt>
                <c:pt idx="39675">
                  <c:v>2.7</c:v>
                </c:pt>
                <c:pt idx="39676">
                  <c:v>3.14</c:v>
                </c:pt>
                <c:pt idx="39677">
                  <c:v>3.42</c:v>
                </c:pt>
                <c:pt idx="39678">
                  <c:v>3.54</c:v>
                </c:pt>
                <c:pt idx="39679">
                  <c:v>3.58</c:v>
                </c:pt>
                <c:pt idx="39680">
                  <c:v>3.5</c:v>
                </c:pt>
                <c:pt idx="39681">
                  <c:v>3.38</c:v>
                </c:pt>
                <c:pt idx="39682">
                  <c:v>3.02</c:v>
                </c:pt>
                <c:pt idx="39683">
                  <c:v>2.5</c:v>
                </c:pt>
                <c:pt idx="39684">
                  <c:v>1.9</c:v>
                </c:pt>
                <c:pt idx="39685">
                  <c:v>1.26</c:v>
                </c:pt>
                <c:pt idx="39686">
                  <c:v>0.57999999999999996</c:v>
                </c:pt>
                <c:pt idx="39687">
                  <c:v>-0.14000000000000001</c:v>
                </c:pt>
                <c:pt idx="39688">
                  <c:v>-0.7</c:v>
                </c:pt>
                <c:pt idx="39689">
                  <c:v>-1.02</c:v>
                </c:pt>
                <c:pt idx="39690">
                  <c:v>-1.22</c:v>
                </c:pt>
                <c:pt idx="39691">
                  <c:v>-1.34</c:v>
                </c:pt>
                <c:pt idx="39692">
                  <c:v>-1.38</c:v>
                </c:pt>
                <c:pt idx="39693">
                  <c:v>-1.42</c:v>
                </c:pt>
                <c:pt idx="39694">
                  <c:v>-1.42</c:v>
                </c:pt>
                <c:pt idx="39695">
                  <c:v>-1.38</c:v>
                </c:pt>
                <c:pt idx="39696">
                  <c:v>-1.3</c:v>
                </c:pt>
                <c:pt idx="39697">
                  <c:v>-1.22</c:v>
                </c:pt>
                <c:pt idx="39698">
                  <c:v>-1.06</c:v>
                </c:pt>
                <c:pt idx="39699">
                  <c:v>-0.94</c:v>
                </c:pt>
                <c:pt idx="39700">
                  <c:v>-0.9</c:v>
                </c:pt>
                <c:pt idx="39701">
                  <c:v>-0.86</c:v>
                </c:pt>
                <c:pt idx="39702">
                  <c:v>-0.82</c:v>
                </c:pt>
                <c:pt idx="39703">
                  <c:v>-0.78</c:v>
                </c:pt>
                <c:pt idx="39704">
                  <c:v>-0.74</c:v>
                </c:pt>
                <c:pt idx="39705">
                  <c:v>-0.57999999999999996</c:v>
                </c:pt>
                <c:pt idx="39706">
                  <c:v>-0.54</c:v>
                </c:pt>
                <c:pt idx="39707">
                  <c:v>-0.5</c:v>
                </c:pt>
                <c:pt idx="39708">
                  <c:v>-0.46</c:v>
                </c:pt>
                <c:pt idx="39709">
                  <c:v>-0.42</c:v>
                </c:pt>
                <c:pt idx="39710">
                  <c:v>-0.34</c:v>
                </c:pt>
                <c:pt idx="39711">
                  <c:v>-0.3</c:v>
                </c:pt>
                <c:pt idx="39712">
                  <c:v>-0.3</c:v>
                </c:pt>
                <c:pt idx="39713">
                  <c:v>-0.3</c:v>
                </c:pt>
                <c:pt idx="39714">
                  <c:v>-0.3</c:v>
                </c:pt>
                <c:pt idx="39715">
                  <c:v>-0.26</c:v>
                </c:pt>
                <c:pt idx="39716">
                  <c:v>-0.18</c:v>
                </c:pt>
                <c:pt idx="39717">
                  <c:v>-0.1</c:v>
                </c:pt>
                <c:pt idx="39718">
                  <c:v>-0.02</c:v>
                </c:pt>
                <c:pt idx="39719">
                  <c:v>0.1</c:v>
                </c:pt>
                <c:pt idx="39720">
                  <c:v>0.1</c:v>
                </c:pt>
                <c:pt idx="39721">
                  <c:v>0.22</c:v>
                </c:pt>
                <c:pt idx="39722">
                  <c:v>0.22</c:v>
                </c:pt>
                <c:pt idx="39723">
                  <c:v>0.22</c:v>
                </c:pt>
                <c:pt idx="39724">
                  <c:v>0.22</c:v>
                </c:pt>
                <c:pt idx="39725">
                  <c:v>0.22</c:v>
                </c:pt>
                <c:pt idx="39726">
                  <c:v>0.1</c:v>
                </c:pt>
                <c:pt idx="39727">
                  <c:v>-0.06</c:v>
                </c:pt>
                <c:pt idx="39728">
                  <c:v>-0.3</c:v>
                </c:pt>
                <c:pt idx="39729">
                  <c:v>-0.5</c:v>
                </c:pt>
                <c:pt idx="39730">
                  <c:v>-0.78</c:v>
                </c:pt>
                <c:pt idx="39731">
                  <c:v>-1.02</c:v>
                </c:pt>
                <c:pt idx="39732">
                  <c:v>-1.22</c:v>
                </c:pt>
                <c:pt idx="39733">
                  <c:v>-1.34</c:v>
                </c:pt>
                <c:pt idx="39734">
                  <c:v>-1.42</c:v>
                </c:pt>
                <c:pt idx="39735">
                  <c:v>-1.5</c:v>
                </c:pt>
                <c:pt idx="39736">
                  <c:v>-1.54</c:v>
                </c:pt>
                <c:pt idx="39737">
                  <c:v>-1.54</c:v>
                </c:pt>
                <c:pt idx="39738">
                  <c:v>-1.46</c:v>
                </c:pt>
                <c:pt idx="39739">
                  <c:v>-1.26</c:v>
                </c:pt>
                <c:pt idx="39740">
                  <c:v>-1.1000000000000001</c:v>
                </c:pt>
                <c:pt idx="39741">
                  <c:v>-0.9</c:v>
                </c:pt>
                <c:pt idx="39742">
                  <c:v>-0.7</c:v>
                </c:pt>
                <c:pt idx="39743">
                  <c:v>-0.54</c:v>
                </c:pt>
                <c:pt idx="39744">
                  <c:v>-0.46</c:v>
                </c:pt>
                <c:pt idx="39745">
                  <c:v>-0.34</c:v>
                </c:pt>
                <c:pt idx="39746">
                  <c:v>-0.26</c:v>
                </c:pt>
                <c:pt idx="39747">
                  <c:v>-0.22</c:v>
                </c:pt>
                <c:pt idx="39748">
                  <c:v>-0.18</c:v>
                </c:pt>
                <c:pt idx="39749">
                  <c:v>-0.14000000000000001</c:v>
                </c:pt>
                <c:pt idx="39750">
                  <c:v>-0.1</c:v>
                </c:pt>
                <c:pt idx="39751">
                  <c:v>-0.06</c:v>
                </c:pt>
                <c:pt idx="39752">
                  <c:v>-0.06</c:v>
                </c:pt>
                <c:pt idx="39753">
                  <c:v>-0.06</c:v>
                </c:pt>
                <c:pt idx="39754">
                  <c:v>-0.02</c:v>
                </c:pt>
                <c:pt idx="39755">
                  <c:v>0.06</c:v>
                </c:pt>
                <c:pt idx="39756">
                  <c:v>0.1</c:v>
                </c:pt>
                <c:pt idx="39757">
                  <c:v>0.22</c:v>
                </c:pt>
                <c:pt idx="39758">
                  <c:v>0.26</c:v>
                </c:pt>
                <c:pt idx="39759">
                  <c:v>0.62</c:v>
                </c:pt>
                <c:pt idx="39760">
                  <c:v>1.18</c:v>
                </c:pt>
                <c:pt idx="39761">
                  <c:v>1.86</c:v>
                </c:pt>
                <c:pt idx="39762">
                  <c:v>2.42</c:v>
                </c:pt>
                <c:pt idx="39763">
                  <c:v>2.94</c:v>
                </c:pt>
                <c:pt idx="39764">
                  <c:v>3.34</c:v>
                </c:pt>
                <c:pt idx="39765">
                  <c:v>3.78</c:v>
                </c:pt>
                <c:pt idx="39766">
                  <c:v>4.1399999999999997</c:v>
                </c:pt>
                <c:pt idx="39767">
                  <c:v>4.46</c:v>
                </c:pt>
                <c:pt idx="39768">
                  <c:v>4.58</c:v>
                </c:pt>
                <c:pt idx="39769">
                  <c:v>4.54</c:v>
                </c:pt>
                <c:pt idx="39770">
                  <c:v>4.0599999999999996</c:v>
                </c:pt>
                <c:pt idx="39771">
                  <c:v>3.18</c:v>
                </c:pt>
                <c:pt idx="39772">
                  <c:v>2.06</c:v>
                </c:pt>
                <c:pt idx="39773">
                  <c:v>1.02</c:v>
                </c:pt>
                <c:pt idx="39774">
                  <c:v>0.22</c:v>
                </c:pt>
                <c:pt idx="39775">
                  <c:v>-0.54</c:v>
                </c:pt>
                <c:pt idx="39776">
                  <c:v>-1.1399999999999999</c:v>
                </c:pt>
                <c:pt idx="39777">
                  <c:v>-1.78</c:v>
                </c:pt>
                <c:pt idx="39778">
                  <c:v>-2.2200000000000002</c:v>
                </c:pt>
                <c:pt idx="39779">
                  <c:v>-2.5</c:v>
                </c:pt>
                <c:pt idx="39780">
                  <c:v>-2.62</c:v>
                </c:pt>
                <c:pt idx="39781">
                  <c:v>-2.5</c:v>
                </c:pt>
                <c:pt idx="39782">
                  <c:v>-2.14</c:v>
                </c:pt>
                <c:pt idx="39783">
                  <c:v>-1.82</c:v>
                </c:pt>
                <c:pt idx="39784">
                  <c:v>-1.54</c:v>
                </c:pt>
                <c:pt idx="39785">
                  <c:v>-1.34</c:v>
                </c:pt>
                <c:pt idx="39786">
                  <c:v>-1.1399999999999999</c:v>
                </c:pt>
                <c:pt idx="39787">
                  <c:v>-0.94</c:v>
                </c:pt>
                <c:pt idx="39788">
                  <c:v>-0.86</c:v>
                </c:pt>
                <c:pt idx="39789">
                  <c:v>-0.7</c:v>
                </c:pt>
                <c:pt idx="39790">
                  <c:v>-0.7</c:v>
                </c:pt>
                <c:pt idx="39791">
                  <c:v>-0.7</c:v>
                </c:pt>
                <c:pt idx="39792">
                  <c:v>-0.66</c:v>
                </c:pt>
                <c:pt idx="39793">
                  <c:v>-0.57999999999999996</c:v>
                </c:pt>
                <c:pt idx="39794">
                  <c:v>-0.46</c:v>
                </c:pt>
                <c:pt idx="39795">
                  <c:v>-0.3</c:v>
                </c:pt>
                <c:pt idx="39796">
                  <c:v>-0.26</c:v>
                </c:pt>
                <c:pt idx="39797">
                  <c:v>-0.18</c:v>
                </c:pt>
                <c:pt idx="39798">
                  <c:v>-0.14000000000000001</c:v>
                </c:pt>
                <c:pt idx="39799">
                  <c:v>-0.1</c:v>
                </c:pt>
                <c:pt idx="39800">
                  <c:v>-0.1</c:v>
                </c:pt>
                <c:pt idx="39801">
                  <c:v>-0.06</c:v>
                </c:pt>
                <c:pt idx="39802">
                  <c:v>-0.02</c:v>
                </c:pt>
                <c:pt idx="39803">
                  <c:v>0.06</c:v>
                </c:pt>
                <c:pt idx="39804">
                  <c:v>0.14000000000000001</c:v>
                </c:pt>
                <c:pt idx="39805">
                  <c:v>0.14000000000000001</c:v>
                </c:pt>
                <c:pt idx="39806">
                  <c:v>0.26</c:v>
                </c:pt>
                <c:pt idx="39807">
                  <c:v>0.38</c:v>
                </c:pt>
                <c:pt idx="39808">
                  <c:v>0.42</c:v>
                </c:pt>
                <c:pt idx="39809">
                  <c:v>0.5</c:v>
                </c:pt>
                <c:pt idx="39810">
                  <c:v>0.62</c:v>
                </c:pt>
                <c:pt idx="39811">
                  <c:v>0.66</c:v>
                </c:pt>
                <c:pt idx="39812">
                  <c:v>0.7</c:v>
                </c:pt>
                <c:pt idx="39813">
                  <c:v>0.7</c:v>
                </c:pt>
                <c:pt idx="39814">
                  <c:v>0.54</c:v>
                </c:pt>
                <c:pt idx="39815">
                  <c:v>0.26</c:v>
                </c:pt>
                <c:pt idx="39816">
                  <c:v>-0.1</c:v>
                </c:pt>
                <c:pt idx="39817">
                  <c:v>-0.38</c:v>
                </c:pt>
                <c:pt idx="39818">
                  <c:v>-0.57999999999999996</c:v>
                </c:pt>
                <c:pt idx="39819">
                  <c:v>-0.86</c:v>
                </c:pt>
                <c:pt idx="39820">
                  <c:v>-1.1399999999999999</c:v>
                </c:pt>
                <c:pt idx="39821">
                  <c:v>-1.42</c:v>
                </c:pt>
                <c:pt idx="39822">
                  <c:v>-1.7</c:v>
                </c:pt>
                <c:pt idx="39823">
                  <c:v>-1.86</c:v>
                </c:pt>
                <c:pt idx="39824">
                  <c:v>-1.94</c:v>
                </c:pt>
                <c:pt idx="39825">
                  <c:v>-1.86</c:v>
                </c:pt>
                <c:pt idx="39826">
                  <c:v>-1.7</c:v>
                </c:pt>
                <c:pt idx="39827">
                  <c:v>-1.46</c:v>
                </c:pt>
                <c:pt idx="39828">
                  <c:v>-1.26</c:v>
                </c:pt>
                <c:pt idx="39829">
                  <c:v>-1.02</c:v>
                </c:pt>
                <c:pt idx="39830">
                  <c:v>-0.74</c:v>
                </c:pt>
                <c:pt idx="39831">
                  <c:v>-0.46</c:v>
                </c:pt>
                <c:pt idx="39832">
                  <c:v>-0.34</c:v>
                </c:pt>
                <c:pt idx="39833">
                  <c:v>-0.06</c:v>
                </c:pt>
                <c:pt idx="39834">
                  <c:v>0.02</c:v>
                </c:pt>
                <c:pt idx="39835">
                  <c:v>0.1</c:v>
                </c:pt>
                <c:pt idx="39836">
                  <c:v>0.06</c:v>
                </c:pt>
                <c:pt idx="39837">
                  <c:v>0.06</c:v>
                </c:pt>
                <c:pt idx="39838">
                  <c:v>0.06</c:v>
                </c:pt>
                <c:pt idx="39839">
                  <c:v>0.06</c:v>
                </c:pt>
                <c:pt idx="39840">
                  <c:v>0.06</c:v>
                </c:pt>
                <c:pt idx="39841">
                  <c:v>0.02</c:v>
                </c:pt>
                <c:pt idx="39842">
                  <c:v>0.06</c:v>
                </c:pt>
                <c:pt idx="39843">
                  <c:v>0.06</c:v>
                </c:pt>
                <c:pt idx="39844">
                  <c:v>0.1</c:v>
                </c:pt>
                <c:pt idx="39845">
                  <c:v>0.22</c:v>
                </c:pt>
                <c:pt idx="39846">
                  <c:v>0.34</c:v>
                </c:pt>
                <c:pt idx="39847">
                  <c:v>0.42</c:v>
                </c:pt>
                <c:pt idx="39848">
                  <c:v>0.42</c:v>
                </c:pt>
                <c:pt idx="39849">
                  <c:v>0.42</c:v>
                </c:pt>
                <c:pt idx="39850">
                  <c:v>0.34</c:v>
                </c:pt>
                <c:pt idx="39851">
                  <c:v>0.26</c:v>
                </c:pt>
                <c:pt idx="39852">
                  <c:v>0.3</c:v>
                </c:pt>
                <c:pt idx="39853">
                  <c:v>0.34</c:v>
                </c:pt>
                <c:pt idx="39854">
                  <c:v>0.34</c:v>
                </c:pt>
                <c:pt idx="39855">
                  <c:v>0.3</c:v>
                </c:pt>
                <c:pt idx="39856">
                  <c:v>0.34</c:v>
                </c:pt>
                <c:pt idx="39857">
                  <c:v>0.38</c:v>
                </c:pt>
                <c:pt idx="39858">
                  <c:v>0.38</c:v>
                </c:pt>
                <c:pt idx="39859">
                  <c:v>0.54</c:v>
                </c:pt>
                <c:pt idx="39860">
                  <c:v>0.57999999999999996</c:v>
                </c:pt>
                <c:pt idx="39861">
                  <c:v>0.66</c:v>
                </c:pt>
                <c:pt idx="39862">
                  <c:v>0.78</c:v>
                </c:pt>
                <c:pt idx="39863">
                  <c:v>1.1399999999999999</c:v>
                </c:pt>
                <c:pt idx="39864">
                  <c:v>1.54</c:v>
                </c:pt>
                <c:pt idx="39865">
                  <c:v>1.94</c:v>
                </c:pt>
                <c:pt idx="39866">
                  <c:v>2.14</c:v>
                </c:pt>
                <c:pt idx="39867">
                  <c:v>2.42</c:v>
                </c:pt>
                <c:pt idx="39868">
                  <c:v>2.66</c:v>
                </c:pt>
                <c:pt idx="39869">
                  <c:v>2.86</c:v>
                </c:pt>
                <c:pt idx="39870">
                  <c:v>2.9</c:v>
                </c:pt>
                <c:pt idx="39871">
                  <c:v>2.94</c:v>
                </c:pt>
                <c:pt idx="39872">
                  <c:v>2.9</c:v>
                </c:pt>
                <c:pt idx="39873">
                  <c:v>2.82</c:v>
                </c:pt>
                <c:pt idx="39874">
                  <c:v>2.54</c:v>
                </c:pt>
                <c:pt idx="39875">
                  <c:v>2.06</c:v>
                </c:pt>
                <c:pt idx="39876">
                  <c:v>1.5</c:v>
                </c:pt>
                <c:pt idx="39877">
                  <c:v>0.98</c:v>
                </c:pt>
                <c:pt idx="39878">
                  <c:v>0.46</c:v>
                </c:pt>
                <c:pt idx="39879">
                  <c:v>-0.02</c:v>
                </c:pt>
                <c:pt idx="39880">
                  <c:v>-0.5</c:v>
                </c:pt>
                <c:pt idx="39881">
                  <c:v>-0.78</c:v>
                </c:pt>
                <c:pt idx="39882">
                  <c:v>-0.94</c:v>
                </c:pt>
                <c:pt idx="39883">
                  <c:v>-1.22</c:v>
                </c:pt>
                <c:pt idx="39884">
                  <c:v>-1.38</c:v>
                </c:pt>
                <c:pt idx="39885">
                  <c:v>-1.46</c:v>
                </c:pt>
                <c:pt idx="39886">
                  <c:v>-1.46</c:v>
                </c:pt>
                <c:pt idx="39887">
                  <c:v>-1.38</c:v>
                </c:pt>
                <c:pt idx="39888">
                  <c:v>-1.3</c:v>
                </c:pt>
                <c:pt idx="39889">
                  <c:v>-1.1399999999999999</c:v>
                </c:pt>
                <c:pt idx="39890">
                  <c:v>-0.94</c:v>
                </c:pt>
                <c:pt idx="39891">
                  <c:v>-0.86</c:v>
                </c:pt>
                <c:pt idx="39892">
                  <c:v>-0.78</c:v>
                </c:pt>
                <c:pt idx="39893">
                  <c:v>-0.66</c:v>
                </c:pt>
                <c:pt idx="39894">
                  <c:v>-0.57999999999999996</c:v>
                </c:pt>
                <c:pt idx="39895">
                  <c:v>-0.57999999999999996</c:v>
                </c:pt>
                <c:pt idx="39896">
                  <c:v>-0.54</c:v>
                </c:pt>
                <c:pt idx="39897">
                  <c:v>-0.5</c:v>
                </c:pt>
                <c:pt idx="39898">
                  <c:v>-0.54</c:v>
                </c:pt>
                <c:pt idx="39899">
                  <c:v>-0.54</c:v>
                </c:pt>
                <c:pt idx="39900">
                  <c:v>-0.54</c:v>
                </c:pt>
                <c:pt idx="39901">
                  <c:v>-0.5</c:v>
                </c:pt>
                <c:pt idx="39902">
                  <c:v>-0.46</c:v>
                </c:pt>
                <c:pt idx="39903">
                  <c:v>-0.42</c:v>
                </c:pt>
                <c:pt idx="39904">
                  <c:v>-0.42</c:v>
                </c:pt>
                <c:pt idx="39905">
                  <c:v>-0.46</c:v>
                </c:pt>
                <c:pt idx="39906">
                  <c:v>-0.34</c:v>
                </c:pt>
                <c:pt idx="39907">
                  <c:v>-0.22</c:v>
                </c:pt>
                <c:pt idx="39908">
                  <c:v>-0.18</c:v>
                </c:pt>
                <c:pt idx="39909">
                  <c:v>-0.14000000000000001</c:v>
                </c:pt>
                <c:pt idx="39910">
                  <c:v>-0.14000000000000001</c:v>
                </c:pt>
                <c:pt idx="39911">
                  <c:v>-0.1</c:v>
                </c:pt>
                <c:pt idx="39912">
                  <c:v>-0.02</c:v>
                </c:pt>
                <c:pt idx="39913">
                  <c:v>-0.06</c:v>
                </c:pt>
                <c:pt idx="39914">
                  <c:v>-0.06</c:v>
                </c:pt>
                <c:pt idx="39915">
                  <c:v>-0.06</c:v>
                </c:pt>
                <c:pt idx="39916">
                  <c:v>-0.02</c:v>
                </c:pt>
                <c:pt idx="39917">
                  <c:v>-0.02</c:v>
                </c:pt>
                <c:pt idx="39918">
                  <c:v>-0.18</c:v>
                </c:pt>
                <c:pt idx="39919">
                  <c:v>-0.3</c:v>
                </c:pt>
                <c:pt idx="39920">
                  <c:v>-0.5</c:v>
                </c:pt>
                <c:pt idx="39921">
                  <c:v>-0.66</c:v>
                </c:pt>
                <c:pt idx="39922">
                  <c:v>-0.82</c:v>
                </c:pt>
                <c:pt idx="39923">
                  <c:v>-0.98</c:v>
                </c:pt>
                <c:pt idx="39924">
                  <c:v>-1.1000000000000001</c:v>
                </c:pt>
                <c:pt idx="39925">
                  <c:v>-1.18</c:v>
                </c:pt>
                <c:pt idx="39926">
                  <c:v>-1.3</c:v>
                </c:pt>
                <c:pt idx="39927">
                  <c:v>-1.38</c:v>
                </c:pt>
                <c:pt idx="39928">
                  <c:v>-1.42</c:v>
                </c:pt>
                <c:pt idx="39929">
                  <c:v>-1.38</c:v>
                </c:pt>
                <c:pt idx="39930">
                  <c:v>-1.34</c:v>
                </c:pt>
                <c:pt idx="39931">
                  <c:v>-1.1399999999999999</c:v>
                </c:pt>
                <c:pt idx="39932">
                  <c:v>-0.98</c:v>
                </c:pt>
                <c:pt idx="39933">
                  <c:v>-0.82</c:v>
                </c:pt>
                <c:pt idx="39934">
                  <c:v>-0.62</c:v>
                </c:pt>
                <c:pt idx="39935">
                  <c:v>-0.46</c:v>
                </c:pt>
                <c:pt idx="39936">
                  <c:v>-0.34</c:v>
                </c:pt>
                <c:pt idx="39937">
                  <c:v>-0.26</c:v>
                </c:pt>
                <c:pt idx="39938">
                  <c:v>-0.18</c:v>
                </c:pt>
                <c:pt idx="39939">
                  <c:v>-0.06</c:v>
                </c:pt>
                <c:pt idx="39940">
                  <c:v>-0.02</c:v>
                </c:pt>
                <c:pt idx="39941">
                  <c:v>0.06</c:v>
                </c:pt>
                <c:pt idx="39942">
                  <c:v>0.14000000000000001</c:v>
                </c:pt>
                <c:pt idx="39943">
                  <c:v>0.1</c:v>
                </c:pt>
                <c:pt idx="39944">
                  <c:v>0.1</c:v>
                </c:pt>
                <c:pt idx="39945">
                  <c:v>0.06</c:v>
                </c:pt>
                <c:pt idx="39946">
                  <c:v>0.06</c:v>
                </c:pt>
                <c:pt idx="39947">
                  <c:v>0.18</c:v>
                </c:pt>
                <c:pt idx="39948">
                  <c:v>0.34</c:v>
                </c:pt>
                <c:pt idx="39949">
                  <c:v>0.66</c:v>
                </c:pt>
                <c:pt idx="39950">
                  <c:v>1.26</c:v>
                </c:pt>
                <c:pt idx="39951">
                  <c:v>1.74</c:v>
                </c:pt>
                <c:pt idx="39952">
                  <c:v>2.14</c:v>
                </c:pt>
                <c:pt idx="39953">
                  <c:v>2.66</c:v>
                </c:pt>
                <c:pt idx="39954">
                  <c:v>3.22</c:v>
                </c:pt>
                <c:pt idx="39955">
                  <c:v>3.78</c:v>
                </c:pt>
                <c:pt idx="39956">
                  <c:v>4.1399999999999997</c:v>
                </c:pt>
                <c:pt idx="39957">
                  <c:v>4.34</c:v>
                </c:pt>
                <c:pt idx="39958">
                  <c:v>4.42</c:v>
                </c:pt>
                <c:pt idx="39959">
                  <c:v>4.22</c:v>
                </c:pt>
                <c:pt idx="39960">
                  <c:v>3.78</c:v>
                </c:pt>
                <c:pt idx="39961">
                  <c:v>3.18</c:v>
                </c:pt>
                <c:pt idx="39962">
                  <c:v>2.46</c:v>
                </c:pt>
                <c:pt idx="39963">
                  <c:v>1.66</c:v>
                </c:pt>
                <c:pt idx="39964">
                  <c:v>0.74</c:v>
                </c:pt>
                <c:pt idx="39965">
                  <c:v>-0.14000000000000001</c:v>
                </c:pt>
                <c:pt idx="39966">
                  <c:v>-0.86</c:v>
                </c:pt>
                <c:pt idx="39967">
                  <c:v>-1.42</c:v>
                </c:pt>
                <c:pt idx="39968">
                  <c:v>-1.82</c:v>
                </c:pt>
                <c:pt idx="39969">
                  <c:v>-2.02</c:v>
                </c:pt>
                <c:pt idx="39970">
                  <c:v>-2.1800000000000002</c:v>
                </c:pt>
                <c:pt idx="39971">
                  <c:v>-2.2599999999999998</c:v>
                </c:pt>
                <c:pt idx="39972">
                  <c:v>-2.1800000000000002</c:v>
                </c:pt>
                <c:pt idx="39973">
                  <c:v>-2.02</c:v>
                </c:pt>
                <c:pt idx="39974">
                  <c:v>-1.78</c:v>
                </c:pt>
                <c:pt idx="39975">
                  <c:v>-1.58</c:v>
                </c:pt>
                <c:pt idx="39976">
                  <c:v>-1.34</c:v>
                </c:pt>
                <c:pt idx="39977">
                  <c:v>-1.1399999999999999</c:v>
                </c:pt>
                <c:pt idx="39978">
                  <c:v>-1.02</c:v>
                </c:pt>
                <c:pt idx="39979">
                  <c:v>-0.9</c:v>
                </c:pt>
                <c:pt idx="39980">
                  <c:v>-0.78</c:v>
                </c:pt>
                <c:pt idx="39981">
                  <c:v>-0.62</c:v>
                </c:pt>
                <c:pt idx="39982">
                  <c:v>-0.5</c:v>
                </c:pt>
                <c:pt idx="39983">
                  <c:v>-0.46</c:v>
                </c:pt>
                <c:pt idx="39984">
                  <c:v>-0.38</c:v>
                </c:pt>
                <c:pt idx="39985">
                  <c:v>-0.3</c:v>
                </c:pt>
                <c:pt idx="39986">
                  <c:v>-0.22</c:v>
                </c:pt>
                <c:pt idx="39987">
                  <c:v>-0.14000000000000001</c:v>
                </c:pt>
                <c:pt idx="39988">
                  <c:v>-0.06</c:v>
                </c:pt>
                <c:pt idx="39989">
                  <c:v>-0.02</c:v>
                </c:pt>
                <c:pt idx="39990">
                  <c:v>-0.1</c:v>
                </c:pt>
                <c:pt idx="39991">
                  <c:v>-0.14000000000000001</c:v>
                </c:pt>
                <c:pt idx="39992">
                  <c:v>-0.1</c:v>
                </c:pt>
                <c:pt idx="39993">
                  <c:v>-0.02</c:v>
                </c:pt>
                <c:pt idx="39994">
                  <c:v>0.02</c:v>
                </c:pt>
                <c:pt idx="39995">
                  <c:v>0.06</c:v>
                </c:pt>
                <c:pt idx="39996">
                  <c:v>0.1</c:v>
                </c:pt>
                <c:pt idx="39997">
                  <c:v>0.14000000000000001</c:v>
                </c:pt>
                <c:pt idx="39998">
                  <c:v>0.26</c:v>
                </c:pt>
                <c:pt idx="39999">
                  <c:v>0.42</c:v>
                </c:pt>
                <c:pt idx="40000">
                  <c:v>0.5</c:v>
                </c:pt>
                <c:pt idx="40001">
                  <c:v>0.57999999999999996</c:v>
                </c:pt>
                <c:pt idx="40002">
                  <c:v>0.62</c:v>
                </c:pt>
                <c:pt idx="40003">
                  <c:v>0.54</c:v>
                </c:pt>
                <c:pt idx="40004">
                  <c:v>0.42</c:v>
                </c:pt>
                <c:pt idx="40005">
                  <c:v>0.26</c:v>
                </c:pt>
                <c:pt idx="40006">
                  <c:v>0.02</c:v>
                </c:pt>
                <c:pt idx="40007">
                  <c:v>-0.18</c:v>
                </c:pt>
                <c:pt idx="40008">
                  <c:v>-0.54</c:v>
                </c:pt>
                <c:pt idx="40009">
                  <c:v>-0.78</c:v>
                </c:pt>
                <c:pt idx="40010">
                  <c:v>-1.1399999999999999</c:v>
                </c:pt>
                <c:pt idx="40011">
                  <c:v>-1.34</c:v>
                </c:pt>
                <c:pt idx="40012">
                  <c:v>-1.62</c:v>
                </c:pt>
                <c:pt idx="40013">
                  <c:v>-1.7</c:v>
                </c:pt>
                <c:pt idx="40014">
                  <c:v>-1.78</c:v>
                </c:pt>
                <c:pt idx="40015">
                  <c:v>-1.78</c:v>
                </c:pt>
                <c:pt idx="40016">
                  <c:v>-1.7</c:v>
                </c:pt>
                <c:pt idx="40017">
                  <c:v>-1.58</c:v>
                </c:pt>
                <c:pt idx="40018">
                  <c:v>-1.34</c:v>
                </c:pt>
                <c:pt idx="40019">
                  <c:v>-1.02</c:v>
                </c:pt>
                <c:pt idx="40020">
                  <c:v>-0.78</c:v>
                </c:pt>
                <c:pt idx="40021">
                  <c:v>-0.57999999999999996</c:v>
                </c:pt>
                <c:pt idx="40022">
                  <c:v>-0.34</c:v>
                </c:pt>
                <c:pt idx="40023">
                  <c:v>-0.18</c:v>
                </c:pt>
                <c:pt idx="40024">
                  <c:v>-0.1</c:v>
                </c:pt>
                <c:pt idx="40025">
                  <c:v>-0.06</c:v>
                </c:pt>
                <c:pt idx="40026">
                  <c:v>0.02</c:v>
                </c:pt>
                <c:pt idx="40027">
                  <c:v>0.06</c:v>
                </c:pt>
                <c:pt idx="40028">
                  <c:v>0.06</c:v>
                </c:pt>
                <c:pt idx="40029">
                  <c:v>0.06</c:v>
                </c:pt>
                <c:pt idx="40030">
                  <c:v>0.06</c:v>
                </c:pt>
                <c:pt idx="40031">
                  <c:v>0.06</c:v>
                </c:pt>
                <c:pt idx="40032">
                  <c:v>0.06</c:v>
                </c:pt>
                <c:pt idx="40033">
                  <c:v>0.1</c:v>
                </c:pt>
                <c:pt idx="40034">
                  <c:v>0.06</c:v>
                </c:pt>
                <c:pt idx="40035">
                  <c:v>0.14000000000000001</c:v>
                </c:pt>
                <c:pt idx="40036">
                  <c:v>0.1</c:v>
                </c:pt>
                <c:pt idx="40037">
                  <c:v>0.18</c:v>
                </c:pt>
                <c:pt idx="40038">
                  <c:v>0.18</c:v>
                </c:pt>
                <c:pt idx="40039">
                  <c:v>0.18</c:v>
                </c:pt>
                <c:pt idx="40040">
                  <c:v>0.14000000000000001</c:v>
                </c:pt>
                <c:pt idx="40041">
                  <c:v>0.1</c:v>
                </c:pt>
                <c:pt idx="40042">
                  <c:v>0.14000000000000001</c:v>
                </c:pt>
                <c:pt idx="40043">
                  <c:v>0.18</c:v>
                </c:pt>
                <c:pt idx="40044">
                  <c:v>0.3</c:v>
                </c:pt>
                <c:pt idx="40045">
                  <c:v>0.62</c:v>
                </c:pt>
                <c:pt idx="40046">
                  <c:v>1.1399999999999999</c:v>
                </c:pt>
                <c:pt idx="40047">
                  <c:v>1.78</c:v>
                </c:pt>
                <c:pt idx="40048">
                  <c:v>2.2200000000000002</c:v>
                </c:pt>
                <c:pt idx="40049">
                  <c:v>2.7</c:v>
                </c:pt>
                <c:pt idx="40050">
                  <c:v>3.02</c:v>
                </c:pt>
                <c:pt idx="40051">
                  <c:v>3.26</c:v>
                </c:pt>
                <c:pt idx="40052">
                  <c:v>3.38</c:v>
                </c:pt>
                <c:pt idx="40053">
                  <c:v>3.38</c:v>
                </c:pt>
                <c:pt idx="40054">
                  <c:v>3.26</c:v>
                </c:pt>
                <c:pt idx="40055">
                  <c:v>3.02</c:v>
                </c:pt>
                <c:pt idx="40056">
                  <c:v>2.62</c:v>
                </c:pt>
                <c:pt idx="40057">
                  <c:v>2.14</c:v>
                </c:pt>
                <c:pt idx="40058">
                  <c:v>1.7</c:v>
                </c:pt>
                <c:pt idx="40059">
                  <c:v>1.26</c:v>
                </c:pt>
                <c:pt idx="40060">
                  <c:v>0.66</c:v>
                </c:pt>
                <c:pt idx="40061">
                  <c:v>0.14000000000000001</c:v>
                </c:pt>
                <c:pt idx="40062">
                  <c:v>-0.3</c:v>
                </c:pt>
                <c:pt idx="40063">
                  <c:v>-0.57999999999999996</c:v>
                </c:pt>
                <c:pt idx="40064">
                  <c:v>-0.74</c:v>
                </c:pt>
                <c:pt idx="40065">
                  <c:v>-0.9</c:v>
                </c:pt>
                <c:pt idx="40066">
                  <c:v>-0.98</c:v>
                </c:pt>
                <c:pt idx="40067">
                  <c:v>-1.06</c:v>
                </c:pt>
                <c:pt idx="40068">
                  <c:v>-1.18</c:v>
                </c:pt>
                <c:pt idx="40069">
                  <c:v>-1.26</c:v>
                </c:pt>
                <c:pt idx="40070">
                  <c:v>-1.3</c:v>
                </c:pt>
                <c:pt idx="40071">
                  <c:v>-1.3</c:v>
                </c:pt>
                <c:pt idx="40072">
                  <c:v>-1.22</c:v>
                </c:pt>
                <c:pt idx="40073">
                  <c:v>-1.1000000000000001</c:v>
                </c:pt>
                <c:pt idx="40074">
                  <c:v>-1.02</c:v>
                </c:pt>
                <c:pt idx="40075">
                  <c:v>-0.86</c:v>
                </c:pt>
                <c:pt idx="40076">
                  <c:v>-0.78</c:v>
                </c:pt>
                <c:pt idx="40077">
                  <c:v>-0.66</c:v>
                </c:pt>
                <c:pt idx="40078">
                  <c:v>-0.54</c:v>
                </c:pt>
                <c:pt idx="40079">
                  <c:v>-0.46</c:v>
                </c:pt>
                <c:pt idx="40080">
                  <c:v>-0.46</c:v>
                </c:pt>
                <c:pt idx="40081">
                  <c:v>-0.42</c:v>
                </c:pt>
                <c:pt idx="40082">
                  <c:v>-0.42</c:v>
                </c:pt>
                <c:pt idx="40083">
                  <c:v>-0.42</c:v>
                </c:pt>
                <c:pt idx="40084">
                  <c:v>-0.38</c:v>
                </c:pt>
                <c:pt idx="40085">
                  <c:v>-0.38</c:v>
                </c:pt>
                <c:pt idx="40086">
                  <c:v>-0.3</c:v>
                </c:pt>
                <c:pt idx="40087">
                  <c:v>-0.3</c:v>
                </c:pt>
                <c:pt idx="40088">
                  <c:v>-0.26</c:v>
                </c:pt>
                <c:pt idx="40089">
                  <c:v>-0.1</c:v>
                </c:pt>
                <c:pt idx="40090">
                  <c:v>0.02</c:v>
                </c:pt>
                <c:pt idx="40091">
                  <c:v>0.14000000000000001</c:v>
                </c:pt>
                <c:pt idx="40092">
                  <c:v>0.18</c:v>
                </c:pt>
                <c:pt idx="40093">
                  <c:v>0.18</c:v>
                </c:pt>
                <c:pt idx="40094">
                  <c:v>0.22</c:v>
                </c:pt>
                <c:pt idx="40095">
                  <c:v>0.18</c:v>
                </c:pt>
                <c:pt idx="40096">
                  <c:v>0.22</c:v>
                </c:pt>
                <c:pt idx="40097">
                  <c:v>0.22</c:v>
                </c:pt>
                <c:pt idx="40098">
                  <c:v>0.22</c:v>
                </c:pt>
                <c:pt idx="40099">
                  <c:v>0.22</c:v>
                </c:pt>
                <c:pt idx="40100">
                  <c:v>0.14000000000000001</c:v>
                </c:pt>
                <c:pt idx="40101">
                  <c:v>-0.02</c:v>
                </c:pt>
                <c:pt idx="40102">
                  <c:v>-0.26</c:v>
                </c:pt>
                <c:pt idx="40103">
                  <c:v>-0.46</c:v>
                </c:pt>
                <c:pt idx="40104">
                  <c:v>-0.7</c:v>
                </c:pt>
                <c:pt idx="40105">
                  <c:v>-0.86</c:v>
                </c:pt>
                <c:pt idx="40106">
                  <c:v>-1.1000000000000001</c:v>
                </c:pt>
                <c:pt idx="40107">
                  <c:v>-1.26</c:v>
                </c:pt>
                <c:pt idx="40108">
                  <c:v>-1.34</c:v>
                </c:pt>
                <c:pt idx="40109">
                  <c:v>-1.46</c:v>
                </c:pt>
                <c:pt idx="40110">
                  <c:v>-1.42</c:v>
                </c:pt>
                <c:pt idx="40111">
                  <c:v>-1.34</c:v>
                </c:pt>
                <c:pt idx="40112">
                  <c:v>-1.34</c:v>
                </c:pt>
                <c:pt idx="40113">
                  <c:v>-1.22</c:v>
                </c:pt>
                <c:pt idx="40114">
                  <c:v>-1.1000000000000001</c:v>
                </c:pt>
                <c:pt idx="40115">
                  <c:v>-0.94</c:v>
                </c:pt>
                <c:pt idx="40116">
                  <c:v>-0.78</c:v>
                </c:pt>
                <c:pt idx="40117">
                  <c:v>-0.62</c:v>
                </c:pt>
                <c:pt idx="40118">
                  <c:v>-0.57999999999999996</c:v>
                </c:pt>
                <c:pt idx="40119">
                  <c:v>-0.5</c:v>
                </c:pt>
                <c:pt idx="40120">
                  <c:v>-0.42</c:v>
                </c:pt>
                <c:pt idx="40121">
                  <c:v>-0.3</c:v>
                </c:pt>
                <c:pt idx="40122">
                  <c:v>-0.26</c:v>
                </c:pt>
                <c:pt idx="40123">
                  <c:v>-0.1</c:v>
                </c:pt>
                <c:pt idx="40124">
                  <c:v>-0.1</c:v>
                </c:pt>
                <c:pt idx="40125">
                  <c:v>-0.02</c:v>
                </c:pt>
                <c:pt idx="40126">
                  <c:v>-0.02</c:v>
                </c:pt>
                <c:pt idx="40127">
                  <c:v>0.14000000000000001</c:v>
                </c:pt>
                <c:pt idx="40128">
                  <c:v>0.22</c:v>
                </c:pt>
                <c:pt idx="40129">
                  <c:v>0.26</c:v>
                </c:pt>
                <c:pt idx="40130">
                  <c:v>0.26</c:v>
                </c:pt>
                <c:pt idx="40131">
                  <c:v>0.22</c:v>
                </c:pt>
                <c:pt idx="40132">
                  <c:v>0.18</c:v>
                </c:pt>
                <c:pt idx="40133">
                  <c:v>0.22</c:v>
                </c:pt>
                <c:pt idx="40134">
                  <c:v>0.22</c:v>
                </c:pt>
                <c:pt idx="40135">
                  <c:v>0.18</c:v>
                </c:pt>
                <c:pt idx="40136">
                  <c:v>0.18</c:v>
                </c:pt>
                <c:pt idx="40137">
                  <c:v>0.22</c:v>
                </c:pt>
                <c:pt idx="40138">
                  <c:v>0.22</c:v>
                </c:pt>
                <c:pt idx="40139">
                  <c:v>0.26</c:v>
                </c:pt>
                <c:pt idx="40140">
                  <c:v>0.3</c:v>
                </c:pt>
                <c:pt idx="40141">
                  <c:v>0.34</c:v>
                </c:pt>
                <c:pt idx="40142">
                  <c:v>0.34</c:v>
                </c:pt>
                <c:pt idx="40143">
                  <c:v>0.42</c:v>
                </c:pt>
                <c:pt idx="40144">
                  <c:v>0.5</c:v>
                </c:pt>
                <c:pt idx="40145">
                  <c:v>0.66</c:v>
                </c:pt>
                <c:pt idx="40146">
                  <c:v>0.74</c:v>
                </c:pt>
                <c:pt idx="40147">
                  <c:v>0.94</c:v>
                </c:pt>
                <c:pt idx="40148">
                  <c:v>1.46</c:v>
                </c:pt>
                <c:pt idx="40149">
                  <c:v>2.1</c:v>
                </c:pt>
                <c:pt idx="40150">
                  <c:v>2.7</c:v>
                </c:pt>
                <c:pt idx="40151">
                  <c:v>3.14</c:v>
                </c:pt>
                <c:pt idx="40152">
                  <c:v>3.3</c:v>
                </c:pt>
                <c:pt idx="40153">
                  <c:v>3.38</c:v>
                </c:pt>
                <c:pt idx="40154">
                  <c:v>3.26</c:v>
                </c:pt>
                <c:pt idx="40155">
                  <c:v>3.38</c:v>
                </c:pt>
                <c:pt idx="40156">
                  <c:v>3.42</c:v>
                </c:pt>
                <c:pt idx="40157">
                  <c:v>3.26</c:v>
                </c:pt>
                <c:pt idx="40158">
                  <c:v>2.86</c:v>
                </c:pt>
                <c:pt idx="40159">
                  <c:v>2.2200000000000002</c:v>
                </c:pt>
                <c:pt idx="40160">
                  <c:v>1.46</c:v>
                </c:pt>
                <c:pt idx="40161">
                  <c:v>0.66</c:v>
                </c:pt>
                <c:pt idx="40162">
                  <c:v>-0.02</c:v>
                </c:pt>
                <c:pt idx="40163">
                  <c:v>-0.54</c:v>
                </c:pt>
                <c:pt idx="40164">
                  <c:v>-0.86</c:v>
                </c:pt>
                <c:pt idx="40165">
                  <c:v>-1.1000000000000001</c:v>
                </c:pt>
                <c:pt idx="40166">
                  <c:v>-1.34</c:v>
                </c:pt>
                <c:pt idx="40167">
                  <c:v>-1.58</c:v>
                </c:pt>
                <c:pt idx="40168">
                  <c:v>-1.66</c:v>
                </c:pt>
                <c:pt idx="40169">
                  <c:v>-1.66</c:v>
                </c:pt>
                <c:pt idx="40170">
                  <c:v>-1.58</c:v>
                </c:pt>
                <c:pt idx="40171">
                  <c:v>-1.3</c:v>
                </c:pt>
                <c:pt idx="40172">
                  <c:v>-1.22</c:v>
                </c:pt>
                <c:pt idx="40173">
                  <c:v>-1.06</c:v>
                </c:pt>
                <c:pt idx="40174">
                  <c:v>-0.86</c:v>
                </c:pt>
                <c:pt idx="40175">
                  <c:v>-0.7</c:v>
                </c:pt>
                <c:pt idx="40176">
                  <c:v>-0.62</c:v>
                </c:pt>
                <c:pt idx="40177">
                  <c:v>-0.62</c:v>
                </c:pt>
                <c:pt idx="40178">
                  <c:v>-0.66</c:v>
                </c:pt>
                <c:pt idx="40179">
                  <c:v>-0.7</c:v>
                </c:pt>
                <c:pt idx="40180">
                  <c:v>-0.7</c:v>
                </c:pt>
                <c:pt idx="40181">
                  <c:v>-0.66</c:v>
                </c:pt>
                <c:pt idx="40182">
                  <c:v>-0.66</c:v>
                </c:pt>
                <c:pt idx="40183">
                  <c:v>-0.57999999999999996</c:v>
                </c:pt>
                <c:pt idx="40184">
                  <c:v>-0.57999999999999996</c:v>
                </c:pt>
                <c:pt idx="40185">
                  <c:v>-0.5</c:v>
                </c:pt>
                <c:pt idx="40186">
                  <c:v>-0.46</c:v>
                </c:pt>
                <c:pt idx="40187">
                  <c:v>-0.42</c:v>
                </c:pt>
                <c:pt idx="40188">
                  <c:v>-0.38</c:v>
                </c:pt>
                <c:pt idx="40189">
                  <c:v>-0.3</c:v>
                </c:pt>
                <c:pt idx="40190">
                  <c:v>-0.26</c:v>
                </c:pt>
                <c:pt idx="40191">
                  <c:v>-0.14000000000000001</c:v>
                </c:pt>
                <c:pt idx="40192">
                  <c:v>-0.06</c:v>
                </c:pt>
                <c:pt idx="40193">
                  <c:v>-0.02</c:v>
                </c:pt>
                <c:pt idx="40194">
                  <c:v>0.02</c:v>
                </c:pt>
                <c:pt idx="40195">
                  <c:v>0.02</c:v>
                </c:pt>
                <c:pt idx="40196">
                  <c:v>-0.02</c:v>
                </c:pt>
                <c:pt idx="40197">
                  <c:v>-0.02</c:v>
                </c:pt>
                <c:pt idx="40198">
                  <c:v>0.06</c:v>
                </c:pt>
                <c:pt idx="40199">
                  <c:v>0.18</c:v>
                </c:pt>
                <c:pt idx="40200">
                  <c:v>0.14000000000000001</c:v>
                </c:pt>
                <c:pt idx="40201">
                  <c:v>0.18</c:v>
                </c:pt>
                <c:pt idx="40202">
                  <c:v>0.02</c:v>
                </c:pt>
                <c:pt idx="40203">
                  <c:v>-0.18</c:v>
                </c:pt>
                <c:pt idx="40204">
                  <c:v>-0.5</c:v>
                </c:pt>
                <c:pt idx="40205">
                  <c:v>-0.78</c:v>
                </c:pt>
                <c:pt idx="40206">
                  <c:v>-0.94</c:v>
                </c:pt>
                <c:pt idx="40207">
                  <c:v>-1.1000000000000001</c:v>
                </c:pt>
                <c:pt idx="40208">
                  <c:v>-1.22</c:v>
                </c:pt>
                <c:pt idx="40209">
                  <c:v>-1.38</c:v>
                </c:pt>
                <c:pt idx="40210">
                  <c:v>-1.46</c:v>
                </c:pt>
                <c:pt idx="40211">
                  <c:v>-1.54</c:v>
                </c:pt>
                <c:pt idx="40212">
                  <c:v>-1.58</c:v>
                </c:pt>
                <c:pt idx="40213">
                  <c:v>-1.46</c:v>
                </c:pt>
                <c:pt idx="40214">
                  <c:v>-1.3</c:v>
                </c:pt>
                <c:pt idx="40215">
                  <c:v>-1.1399999999999999</c:v>
                </c:pt>
                <c:pt idx="40216">
                  <c:v>-0.94</c:v>
                </c:pt>
                <c:pt idx="40217">
                  <c:v>-0.78</c:v>
                </c:pt>
                <c:pt idx="40218">
                  <c:v>-0.57999999999999996</c:v>
                </c:pt>
                <c:pt idx="40219">
                  <c:v>-0.38</c:v>
                </c:pt>
                <c:pt idx="40220">
                  <c:v>-0.26</c:v>
                </c:pt>
                <c:pt idx="40221">
                  <c:v>-0.14000000000000001</c:v>
                </c:pt>
                <c:pt idx="40222">
                  <c:v>-0.1</c:v>
                </c:pt>
                <c:pt idx="40223">
                  <c:v>-0.1</c:v>
                </c:pt>
                <c:pt idx="40224">
                  <c:v>-0.1</c:v>
                </c:pt>
                <c:pt idx="40225">
                  <c:v>-0.06</c:v>
                </c:pt>
                <c:pt idx="40226">
                  <c:v>-0.06</c:v>
                </c:pt>
                <c:pt idx="40227">
                  <c:v>-0.06</c:v>
                </c:pt>
                <c:pt idx="40228">
                  <c:v>-0.02</c:v>
                </c:pt>
                <c:pt idx="40229">
                  <c:v>0.02</c:v>
                </c:pt>
                <c:pt idx="40230">
                  <c:v>0.02</c:v>
                </c:pt>
                <c:pt idx="40231">
                  <c:v>0.06</c:v>
                </c:pt>
                <c:pt idx="40232">
                  <c:v>0.38</c:v>
                </c:pt>
                <c:pt idx="40233">
                  <c:v>0.9</c:v>
                </c:pt>
                <c:pt idx="40234">
                  <c:v>1.5</c:v>
                </c:pt>
                <c:pt idx="40235">
                  <c:v>2.14</c:v>
                </c:pt>
                <c:pt idx="40236">
                  <c:v>2.58</c:v>
                </c:pt>
                <c:pt idx="40237">
                  <c:v>3.1</c:v>
                </c:pt>
                <c:pt idx="40238">
                  <c:v>3.58</c:v>
                </c:pt>
                <c:pt idx="40239">
                  <c:v>3.94</c:v>
                </c:pt>
                <c:pt idx="40240">
                  <c:v>4.1399999999999997</c:v>
                </c:pt>
                <c:pt idx="40241">
                  <c:v>4.3</c:v>
                </c:pt>
                <c:pt idx="40242">
                  <c:v>4.18</c:v>
                </c:pt>
                <c:pt idx="40243">
                  <c:v>3.94</c:v>
                </c:pt>
                <c:pt idx="40244">
                  <c:v>3.42</c:v>
                </c:pt>
                <c:pt idx="40245">
                  <c:v>2.54</c:v>
                </c:pt>
                <c:pt idx="40246">
                  <c:v>1.58</c:v>
                </c:pt>
                <c:pt idx="40247">
                  <c:v>0.7</c:v>
                </c:pt>
                <c:pt idx="40248">
                  <c:v>-0.18</c:v>
                </c:pt>
                <c:pt idx="40249">
                  <c:v>-0.78</c:v>
                </c:pt>
                <c:pt idx="40250">
                  <c:v>-1.26</c:v>
                </c:pt>
                <c:pt idx="40251">
                  <c:v>-1.54</c:v>
                </c:pt>
                <c:pt idx="40252">
                  <c:v>-1.74</c:v>
                </c:pt>
                <c:pt idx="40253">
                  <c:v>-1.9</c:v>
                </c:pt>
                <c:pt idx="40254">
                  <c:v>-2.02</c:v>
                </c:pt>
                <c:pt idx="40255">
                  <c:v>-1.98</c:v>
                </c:pt>
                <c:pt idx="40256">
                  <c:v>-1.86</c:v>
                </c:pt>
                <c:pt idx="40257">
                  <c:v>-1.7</c:v>
                </c:pt>
                <c:pt idx="40258">
                  <c:v>-1.46</c:v>
                </c:pt>
                <c:pt idx="40259">
                  <c:v>-1.22</c:v>
                </c:pt>
                <c:pt idx="40260">
                  <c:v>-1.18</c:v>
                </c:pt>
                <c:pt idx="40261">
                  <c:v>-1.06</c:v>
                </c:pt>
                <c:pt idx="40262">
                  <c:v>-1.06</c:v>
                </c:pt>
                <c:pt idx="40263">
                  <c:v>-0.98</c:v>
                </c:pt>
                <c:pt idx="40264">
                  <c:v>-0.86</c:v>
                </c:pt>
                <c:pt idx="40265">
                  <c:v>-0.66</c:v>
                </c:pt>
                <c:pt idx="40266">
                  <c:v>-0.54</c:v>
                </c:pt>
                <c:pt idx="40267">
                  <c:v>-0.46</c:v>
                </c:pt>
                <c:pt idx="40268">
                  <c:v>-0.3</c:v>
                </c:pt>
                <c:pt idx="40269">
                  <c:v>-0.18</c:v>
                </c:pt>
                <c:pt idx="40270">
                  <c:v>-0.1</c:v>
                </c:pt>
                <c:pt idx="40271">
                  <c:v>-0.02</c:v>
                </c:pt>
                <c:pt idx="40272">
                  <c:v>-0.06</c:v>
                </c:pt>
                <c:pt idx="40273">
                  <c:v>-0.1</c:v>
                </c:pt>
                <c:pt idx="40274">
                  <c:v>-0.14000000000000001</c:v>
                </c:pt>
                <c:pt idx="40275">
                  <c:v>-0.14000000000000001</c:v>
                </c:pt>
                <c:pt idx="40276">
                  <c:v>-0.1</c:v>
                </c:pt>
                <c:pt idx="40277">
                  <c:v>0.02</c:v>
                </c:pt>
                <c:pt idx="40278">
                  <c:v>0.14000000000000001</c:v>
                </c:pt>
                <c:pt idx="40279">
                  <c:v>0.18</c:v>
                </c:pt>
                <c:pt idx="40280">
                  <c:v>0.26</c:v>
                </c:pt>
                <c:pt idx="40281">
                  <c:v>0.34</c:v>
                </c:pt>
                <c:pt idx="40282">
                  <c:v>0.46</c:v>
                </c:pt>
                <c:pt idx="40283">
                  <c:v>0.62</c:v>
                </c:pt>
                <c:pt idx="40284">
                  <c:v>0.66</c:v>
                </c:pt>
                <c:pt idx="40285">
                  <c:v>0.66</c:v>
                </c:pt>
                <c:pt idx="40286">
                  <c:v>0.7</c:v>
                </c:pt>
                <c:pt idx="40287">
                  <c:v>0.57999999999999996</c:v>
                </c:pt>
                <c:pt idx="40288">
                  <c:v>0.34</c:v>
                </c:pt>
                <c:pt idx="40289">
                  <c:v>0.1</c:v>
                </c:pt>
                <c:pt idx="40290">
                  <c:v>-0.18</c:v>
                </c:pt>
                <c:pt idx="40291">
                  <c:v>-0.46</c:v>
                </c:pt>
                <c:pt idx="40292">
                  <c:v>-0.78</c:v>
                </c:pt>
                <c:pt idx="40293">
                  <c:v>-0.98</c:v>
                </c:pt>
                <c:pt idx="40294">
                  <c:v>-1.22</c:v>
                </c:pt>
                <c:pt idx="40295">
                  <c:v>-1.34</c:v>
                </c:pt>
                <c:pt idx="40296">
                  <c:v>-1.54</c:v>
                </c:pt>
                <c:pt idx="40297">
                  <c:v>-1.7</c:v>
                </c:pt>
                <c:pt idx="40298">
                  <c:v>-1.74</c:v>
                </c:pt>
                <c:pt idx="40299">
                  <c:v>-1.7</c:v>
                </c:pt>
                <c:pt idx="40300">
                  <c:v>-1.54</c:v>
                </c:pt>
                <c:pt idx="40301">
                  <c:v>-1.26</c:v>
                </c:pt>
                <c:pt idx="40302">
                  <c:v>-1.02</c:v>
                </c:pt>
                <c:pt idx="40303">
                  <c:v>-0.78</c:v>
                </c:pt>
                <c:pt idx="40304">
                  <c:v>-0.57999999999999996</c:v>
                </c:pt>
                <c:pt idx="40305">
                  <c:v>-0.42</c:v>
                </c:pt>
                <c:pt idx="40306">
                  <c:v>-0.34</c:v>
                </c:pt>
                <c:pt idx="40307">
                  <c:v>-0.22</c:v>
                </c:pt>
                <c:pt idx="40308">
                  <c:v>-0.18</c:v>
                </c:pt>
                <c:pt idx="40309">
                  <c:v>-0.14000000000000001</c:v>
                </c:pt>
                <c:pt idx="40310">
                  <c:v>-0.06</c:v>
                </c:pt>
                <c:pt idx="40311">
                  <c:v>-0.02</c:v>
                </c:pt>
                <c:pt idx="40312">
                  <c:v>-0.02</c:v>
                </c:pt>
                <c:pt idx="40313">
                  <c:v>0.02</c:v>
                </c:pt>
                <c:pt idx="40314">
                  <c:v>0.02</c:v>
                </c:pt>
                <c:pt idx="40315">
                  <c:v>0.02</c:v>
                </c:pt>
                <c:pt idx="40316">
                  <c:v>0.14000000000000001</c:v>
                </c:pt>
                <c:pt idx="40317">
                  <c:v>0.14000000000000001</c:v>
                </c:pt>
                <c:pt idx="40318">
                  <c:v>0.22</c:v>
                </c:pt>
                <c:pt idx="40319">
                  <c:v>0.34</c:v>
                </c:pt>
                <c:pt idx="40320">
                  <c:v>0.26</c:v>
                </c:pt>
                <c:pt idx="40321">
                  <c:v>0.3</c:v>
                </c:pt>
                <c:pt idx="40322">
                  <c:v>0.26</c:v>
                </c:pt>
                <c:pt idx="40323">
                  <c:v>0.3</c:v>
                </c:pt>
                <c:pt idx="40324">
                  <c:v>0.26</c:v>
                </c:pt>
                <c:pt idx="40325">
                  <c:v>0.22</c:v>
                </c:pt>
                <c:pt idx="40326">
                  <c:v>0.18</c:v>
                </c:pt>
                <c:pt idx="40327">
                  <c:v>0.26</c:v>
                </c:pt>
                <c:pt idx="40328">
                  <c:v>0.26</c:v>
                </c:pt>
                <c:pt idx="40329">
                  <c:v>0.38</c:v>
                </c:pt>
                <c:pt idx="40330">
                  <c:v>0.38</c:v>
                </c:pt>
                <c:pt idx="40331">
                  <c:v>0.46</c:v>
                </c:pt>
                <c:pt idx="40332">
                  <c:v>0.46</c:v>
                </c:pt>
                <c:pt idx="40333">
                  <c:v>0.5</c:v>
                </c:pt>
                <c:pt idx="40334">
                  <c:v>0.62</c:v>
                </c:pt>
                <c:pt idx="40335">
                  <c:v>0.94</c:v>
                </c:pt>
                <c:pt idx="40336">
                  <c:v>1.42</c:v>
                </c:pt>
                <c:pt idx="40337">
                  <c:v>1.9</c:v>
                </c:pt>
                <c:pt idx="40338">
                  <c:v>2.2999999999999998</c:v>
                </c:pt>
                <c:pt idx="40339">
                  <c:v>2.62</c:v>
                </c:pt>
                <c:pt idx="40340">
                  <c:v>2.94</c:v>
                </c:pt>
                <c:pt idx="40341">
                  <c:v>3.22</c:v>
                </c:pt>
                <c:pt idx="40342">
                  <c:v>3.42</c:v>
                </c:pt>
                <c:pt idx="40343">
                  <c:v>3.74</c:v>
                </c:pt>
                <c:pt idx="40344">
                  <c:v>3.78</c:v>
                </c:pt>
                <c:pt idx="40345">
                  <c:v>3.54</c:v>
                </c:pt>
                <c:pt idx="40346">
                  <c:v>2.98</c:v>
                </c:pt>
                <c:pt idx="40347">
                  <c:v>2.2200000000000002</c:v>
                </c:pt>
                <c:pt idx="40348">
                  <c:v>1.34</c:v>
                </c:pt>
                <c:pt idx="40349">
                  <c:v>0.57999999999999996</c:v>
                </c:pt>
                <c:pt idx="40350">
                  <c:v>-0.02</c:v>
                </c:pt>
                <c:pt idx="40351">
                  <c:v>-0.54</c:v>
                </c:pt>
                <c:pt idx="40352">
                  <c:v>-1.06</c:v>
                </c:pt>
                <c:pt idx="40353">
                  <c:v>-1.42</c:v>
                </c:pt>
                <c:pt idx="40354">
                  <c:v>-1.66</c:v>
                </c:pt>
                <c:pt idx="40355">
                  <c:v>-1.82</c:v>
                </c:pt>
                <c:pt idx="40356">
                  <c:v>-1.78</c:v>
                </c:pt>
                <c:pt idx="40357">
                  <c:v>-1.62</c:v>
                </c:pt>
                <c:pt idx="40358">
                  <c:v>-1.38</c:v>
                </c:pt>
                <c:pt idx="40359">
                  <c:v>-1.22</c:v>
                </c:pt>
                <c:pt idx="40360">
                  <c:v>-1.1000000000000001</c:v>
                </c:pt>
                <c:pt idx="40361">
                  <c:v>-0.98</c:v>
                </c:pt>
                <c:pt idx="40362">
                  <c:v>-0.86</c:v>
                </c:pt>
                <c:pt idx="40363">
                  <c:v>-0.78</c:v>
                </c:pt>
                <c:pt idx="40364">
                  <c:v>-0.7</c:v>
                </c:pt>
                <c:pt idx="40365">
                  <c:v>-0.66</c:v>
                </c:pt>
                <c:pt idx="40366">
                  <c:v>-0.7</c:v>
                </c:pt>
                <c:pt idx="40367">
                  <c:v>-0.78</c:v>
                </c:pt>
                <c:pt idx="40368">
                  <c:v>-0.7</c:v>
                </c:pt>
                <c:pt idx="40369">
                  <c:v>-0.62</c:v>
                </c:pt>
                <c:pt idx="40370">
                  <c:v>-0.54</c:v>
                </c:pt>
                <c:pt idx="40371">
                  <c:v>-0.46</c:v>
                </c:pt>
                <c:pt idx="40372">
                  <c:v>-0.42</c:v>
                </c:pt>
                <c:pt idx="40373">
                  <c:v>-0.34</c:v>
                </c:pt>
                <c:pt idx="40374">
                  <c:v>-0.38</c:v>
                </c:pt>
                <c:pt idx="40375">
                  <c:v>-0.38</c:v>
                </c:pt>
                <c:pt idx="40376">
                  <c:v>-0.34</c:v>
                </c:pt>
                <c:pt idx="40377">
                  <c:v>-0.34</c:v>
                </c:pt>
                <c:pt idx="40378">
                  <c:v>-0.34</c:v>
                </c:pt>
                <c:pt idx="40379">
                  <c:v>-0.3</c:v>
                </c:pt>
                <c:pt idx="40380">
                  <c:v>-0.26</c:v>
                </c:pt>
                <c:pt idx="40381">
                  <c:v>-0.14000000000000001</c:v>
                </c:pt>
                <c:pt idx="40382">
                  <c:v>-0.14000000000000001</c:v>
                </c:pt>
                <c:pt idx="40383">
                  <c:v>-0.1</c:v>
                </c:pt>
                <c:pt idx="40384">
                  <c:v>-0.02</c:v>
                </c:pt>
                <c:pt idx="40385">
                  <c:v>0.06</c:v>
                </c:pt>
                <c:pt idx="40386">
                  <c:v>0.14000000000000001</c:v>
                </c:pt>
                <c:pt idx="40387">
                  <c:v>0.22</c:v>
                </c:pt>
                <c:pt idx="40388">
                  <c:v>0.22</c:v>
                </c:pt>
                <c:pt idx="40389">
                  <c:v>0.14000000000000001</c:v>
                </c:pt>
                <c:pt idx="40390">
                  <c:v>-0.02</c:v>
                </c:pt>
                <c:pt idx="40391">
                  <c:v>-0.26</c:v>
                </c:pt>
                <c:pt idx="40392">
                  <c:v>-0.54</c:v>
                </c:pt>
                <c:pt idx="40393">
                  <c:v>-0.7</c:v>
                </c:pt>
                <c:pt idx="40394">
                  <c:v>-0.9</c:v>
                </c:pt>
                <c:pt idx="40395">
                  <c:v>-1.06</c:v>
                </c:pt>
                <c:pt idx="40396">
                  <c:v>-1.18</c:v>
                </c:pt>
                <c:pt idx="40397">
                  <c:v>-1.42</c:v>
                </c:pt>
                <c:pt idx="40398">
                  <c:v>-1.5</c:v>
                </c:pt>
                <c:pt idx="40399">
                  <c:v>-1.62</c:v>
                </c:pt>
                <c:pt idx="40400">
                  <c:v>-1.62</c:v>
                </c:pt>
                <c:pt idx="40401">
                  <c:v>-1.58</c:v>
                </c:pt>
                <c:pt idx="40402">
                  <c:v>-1.34</c:v>
                </c:pt>
                <c:pt idx="40403">
                  <c:v>-1.1399999999999999</c:v>
                </c:pt>
                <c:pt idx="40404">
                  <c:v>-0.94</c:v>
                </c:pt>
                <c:pt idx="40405">
                  <c:v>-0.7</c:v>
                </c:pt>
                <c:pt idx="40406">
                  <c:v>-0.5</c:v>
                </c:pt>
                <c:pt idx="40407">
                  <c:v>-0.3</c:v>
                </c:pt>
                <c:pt idx="40408">
                  <c:v>-0.18</c:v>
                </c:pt>
                <c:pt idx="40409">
                  <c:v>-0.1</c:v>
                </c:pt>
                <c:pt idx="40410">
                  <c:v>-0.06</c:v>
                </c:pt>
                <c:pt idx="40411">
                  <c:v>0.02</c:v>
                </c:pt>
                <c:pt idx="40412">
                  <c:v>-0.02</c:v>
                </c:pt>
                <c:pt idx="40413">
                  <c:v>-0.02</c:v>
                </c:pt>
                <c:pt idx="40414">
                  <c:v>-0.02</c:v>
                </c:pt>
                <c:pt idx="40415">
                  <c:v>-0.06</c:v>
                </c:pt>
                <c:pt idx="40416">
                  <c:v>-0.06</c:v>
                </c:pt>
                <c:pt idx="40417">
                  <c:v>-0.14000000000000001</c:v>
                </c:pt>
                <c:pt idx="40418">
                  <c:v>-0.06</c:v>
                </c:pt>
                <c:pt idx="40419">
                  <c:v>0.06</c:v>
                </c:pt>
                <c:pt idx="40420">
                  <c:v>0.14000000000000001</c:v>
                </c:pt>
                <c:pt idx="40421">
                  <c:v>0.26</c:v>
                </c:pt>
                <c:pt idx="40422">
                  <c:v>0.5</c:v>
                </c:pt>
                <c:pt idx="40423">
                  <c:v>0.9</c:v>
                </c:pt>
                <c:pt idx="40424">
                  <c:v>1.42</c:v>
                </c:pt>
                <c:pt idx="40425">
                  <c:v>1.94</c:v>
                </c:pt>
                <c:pt idx="40426">
                  <c:v>2.38</c:v>
                </c:pt>
                <c:pt idx="40427">
                  <c:v>2.86</c:v>
                </c:pt>
                <c:pt idx="40428">
                  <c:v>3.22</c:v>
                </c:pt>
                <c:pt idx="40429">
                  <c:v>3.58</c:v>
                </c:pt>
                <c:pt idx="40430">
                  <c:v>3.86</c:v>
                </c:pt>
                <c:pt idx="40431">
                  <c:v>4.0999999999999996</c:v>
                </c:pt>
                <c:pt idx="40432">
                  <c:v>4.0199999999999996</c:v>
                </c:pt>
                <c:pt idx="40433">
                  <c:v>3.78</c:v>
                </c:pt>
                <c:pt idx="40434">
                  <c:v>3.18</c:v>
                </c:pt>
                <c:pt idx="40435">
                  <c:v>2.46</c:v>
                </c:pt>
                <c:pt idx="40436">
                  <c:v>1.66</c:v>
                </c:pt>
                <c:pt idx="40437">
                  <c:v>1.1399999999999999</c:v>
                </c:pt>
                <c:pt idx="40438">
                  <c:v>0.62</c:v>
                </c:pt>
                <c:pt idx="40439">
                  <c:v>0.1</c:v>
                </c:pt>
                <c:pt idx="40440">
                  <c:v>-0.57999999999999996</c:v>
                </c:pt>
                <c:pt idx="40441">
                  <c:v>-1.1399999999999999</c:v>
                </c:pt>
                <c:pt idx="40442">
                  <c:v>-1.58</c:v>
                </c:pt>
                <c:pt idx="40443">
                  <c:v>-1.78</c:v>
                </c:pt>
                <c:pt idx="40444">
                  <c:v>-1.78</c:v>
                </c:pt>
                <c:pt idx="40445">
                  <c:v>-1.7</c:v>
                </c:pt>
                <c:pt idx="40446">
                  <c:v>-1.62</c:v>
                </c:pt>
                <c:pt idx="40447">
                  <c:v>-1.5</c:v>
                </c:pt>
                <c:pt idx="40448">
                  <c:v>-1.5</c:v>
                </c:pt>
                <c:pt idx="40449">
                  <c:v>-1.46</c:v>
                </c:pt>
                <c:pt idx="40450">
                  <c:v>-1.34</c:v>
                </c:pt>
                <c:pt idx="40451">
                  <c:v>-1.18</c:v>
                </c:pt>
                <c:pt idx="40452">
                  <c:v>-0.98</c:v>
                </c:pt>
                <c:pt idx="40453">
                  <c:v>-0.9</c:v>
                </c:pt>
                <c:pt idx="40454">
                  <c:v>-0.74</c:v>
                </c:pt>
                <c:pt idx="40455">
                  <c:v>-0.62</c:v>
                </c:pt>
                <c:pt idx="40456">
                  <c:v>-0.57999999999999996</c:v>
                </c:pt>
                <c:pt idx="40457">
                  <c:v>-0.42</c:v>
                </c:pt>
                <c:pt idx="40458">
                  <c:v>-0.34</c:v>
                </c:pt>
                <c:pt idx="40459">
                  <c:v>-0.3</c:v>
                </c:pt>
                <c:pt idx="40460">
                  <c:v>-0.34</c:v>
                </c:pt>
                <c:pt idx="40461">
                  <c:v>-0.38</c:v>
                </c:pt>
                <c:pt idx="40462">
                  <c:v>-0.34</c:v>
                </c:pt>
                <c:pt idx="40463">
                  <c:v>-0.34</c:v>
                </c:pt>
                <c:pt idx="40464">
                  <c:v>-0.3</c:v>
                </c:pt>
                <c:pt idx="40465">
                  <c:v>-0.26</c:v>
                </c:pt>
                <c:pt idx="40466">
                  <c:v>-0.22</c:v>
                </c:pt>
                <c:pt idx="40467">
                  <c:v>-0.18</c:v>
                </c:pt>
                <c:pt idx="40468">
                  <c:v>-0.02</c:v>
                </c:pt>
                <c:pt idx="40469">
                  <c:v>0.14000000000000001</c:v>
                </c:pt>
                <c:pt idx="40470">
                  <c:v>0.22</c:v>
                </c:pt>
                <c:pt idx="40471">
                  <c:v>0.34</c:v>
                </c:pt>
                <c:pt idx="40472">
                  <c:v>0.38</c:v>
                </c:pt>
                <c:pt idx="40473">
                  <c:v>0.5</c:v>
                </c:pt>
                <c:pt idx="40474">
                  <c:v>0.54</c:v>
                </c:pt>
                <c:pt idx="40475">
                  <c:v>0.57999999999999996</c:v>
                </c:pt>
                <c:pt idx="40476">
                  <c:v>0.5</c:v>
                </c:pt>
                <c:pt idx="40477">
                  <c:v>0.46</c:v>
                </c:pt>
                <c:pt idx="40478">
                  <c:v>0.26</c:v>
                </c:pt>
                <c:pt idx="40479">
                  <c:v>0.06</c:v>
                </c:pt>
                <c:pt idx="40480">
                  <c:v>-0.22</c:v>
                </c:pt>
                <c:pt idx="40481">
                  <c:v>-0.38</c:v>
                </c:pt>
                <c:pt idx="40482">
                  <c:v>-0.57999999999999996</c:v>
                </c:pt>
                <c:pt idx="40483">
                  <c:v>-0.78</c:v>
                </c:pt>
                <c:pt idx="40484">
                  <c:v>-1.1000000000000001</c:v>
                </c:pt>
                <c:pt idx="40485">
                  <c:v>-1.3</c:v>
                </c:pt>
                <c:pt idx="40486">
                  <c:v>-1.5</c:v>
                </c:pt>
                <c:pt idx="40487">
                  <c:v>-1.62</c:v>
                </c:pt>
                <c:pt idx="40488">
                  <c:v>-1.66</c:v>
                </c:pt>
                <c:pt idx="40489">
                  <c:v>-1.5</c:v>
                </c:pt>
                <c:pt idx="40490">
                  <c:v>-1.34</c:v>
                </c:pt>
                <c:pt idx="40491">
                  <c:v>-1.22</c:v>
                </c:pt>
                <c:pt idx="40492">
                  <c:v>-1.1000000000000001</c:v>
                </c:pt>
                <c:pt idx="40493">
                  <c:v>-0.98</c:v>
                </c:pt>
                <c:pt idx="40494">
                  <c:v>-0.78</c:v>
                </c:pt>
                <c:pt idx="40495">
                  <c:v>-0.57999999999999996</c:v>
                </c:pt>
                <c:pt idx="40496">
                  <c:v>-0.38</c:v>
                </c:pt>
                <c:pt idx="40497">
                  <c:v>-0.22</c:v>
                </c:pt>
                <c:pt idx="40498">
                  <c:v>-0.18</c:v>
                </c:pt>
                <c:pt idx="40499">
                  <c:v>-0.14000000000000001</c:v>
                </c:pt>
                <c:pt idx="40500">
                  <c:v>-0.14000000000000001</c:v>
                </c:pt>
                <c:pt idx="40501">
                  <c:v>-0.1</c:v>
                </c:pt>
                <c:pt idx="40502">
                  <c:v>-0.14000000000000001</c:v>
                </c:pt>
                <c:pt idx="40503">
                  <c:v>-0.1</c:v>
                </c:pt>
                <c:pt idx="40504">
                  <c:v>-0.06</c:v>
                </c:pt>
                <c:pt idx="40505">
                  <c:v>-0.06</c:v>
                </c:pt>
                <c:pt idx="40506">
                  <c:v>0.02</c:v>
                </c:pt>
                <c:pt idx="40507">
                  <c:v>0.06</c:v>
                </c:pt>
                <c:pt idx="40508">
                  <c:v>0.1</c:v>
                </c:pt>
                <c:pt idx="40509">
                  <c:v>0.14000000000000001</c:v>
                </c:pt>
                <c:pt idx="40510">
                  <c:v>0.18</c:v>
                </c:pt>
                <c:pt idx="40511">
                  <c:v>0.22</c:v>
                </c:pt>
                <c:pt idx="40512">
                  <c:v>0.18</c:v>
                </c:pt>
                <c:pt idx="40513">
                  <c:v>0.18</c:v>
                </c:pt>
                <c:pt idx="40514">
                  <c:v>0.18</c:v>
                </c:pt>
                <c:pt idx="40515">
                  <c:v>0.22</c:v>
                </c:pt>
                <c:pt idx="40516">
                  <c:v>0.26</c:v>
                </c:pt>
                <c:pt idx="40517">
                  <c:v>0.3</c:v>
                </c:pt>
                <c:pt idx="40518">
                  <c:v>0.38</c:v>
                </c:pt>
                <c:pt idx="40519">
                  <c:v>0.46</c:v>
                </c:pt>
                <c:pt idx="40520">
                  <c:v>0.62</c:v>
                </c:pt>
                <c:pt idx="40521">
                  <c:v>1.02</c:v>
                </c:pt>
                <c:pt idx="40522">
                  <c:v>1.5</c:v>
                </c:pt>
                <c:pt idx="40523">
                  <c:v>2.1</c:v>
                </c:pt>
                <c:pt idx="40524">
                  <c:v>2.66</c:v>
                </c:pt>
                <c:pt idx="40525">
                  <c:v>3.06</c:v>
                </c:pt>
                <c:pt idx="40526">
                  <c:v>3.42</c:v>
                </c:pt>
                <c:pt idx="40527">
                  <c:v>3.7</c:v>
                </c:pt>
                <c:pt idx="40528">
                  <c:v>3.74</c:v>
                </c:pt>
                <c:pt idx="40529">
                  <c:v>3.78</c:v>
                </c:pt>
                <c:pt idx="40530">
                  <c:v>3.58</c:v>
                </c:pt>
                <c:pt idx="40531">
                  <c:v>3.18</c:v>
                </c:pt>
                <c:pt idx="40532">
                  <c:v>2.54</c:v>
                </c:pt>
                <c:pt idx="40533">
                  <c:v>1.86</c:v>
                </c:pt>
                <c:pt idx="40534">
                  <c:v>1.06</c:v>
                </c:pt>
                <c:pt idx="40535">
                  <c:v>0.26</c:v>
                </c:pt>
                <c:pt idx="40536">
                  <c:v>-0.46</c:v>
                </c:pt>
                <c:pt idx="40537">
                  <c:v>-0.94</c:v>
                </c:pt>
                <c:pt idx="40538">
                  <c:v>-1.3</c:v>
                </c:pt>
                <c:pt idx="40539">
                  <c:v>-1.62</c:v>
                </c:pt>
                <c:pt idx="40540">
                  <c:v>-1.66</c:v>
                </c:pt>
                <c:pt idx="40541">
                  <c:v>-1.66</c:v>
                </c:pt>
                <c:pt idx="40542">
                  <c:v>-1.5</c:v>
                </c:pt>
                <c:pt idx="40543">
                  <c:v>-1.3</c:v>
                </c:pt>
                <c:pt idx="40544">
                  <c:v>-1.18</c:v>
                </c:pt>
                <c:pt idx="40545">
                  <c:v>-1.1000000000000001</c:v>
                </c:pt>
                <c:pt idx="40546">
                  <c:v>-1.02</c:v>
                </c:pt>
                <c:pt idx="40547">
                  <c:v>-0.86</c:v>
                </c:pt>
                <c:pt idx="40548">
                  <c:v>-0.86</c:v>
                </c:pt>
                <c:pt idx="40549">
                  <c:v>-0.78</c:v>
                </c:pt>
                <c:pt idx="40550">
                  <c:v>-0.82</c:v>
                </c:pt>
                <c:pt idx="40551">
                  <c:v>-0.78</c:v>
                </c:pt>
                <c:pt idx="40552">
                  <c:v>-0.78</c:v>
                </c:pt>
                <c:pt idx="40553">
                  <c:v>-0.7</c:v>
                </c:pt>
                <c:pt idx="40554">
                  <c:v>-0.66</c:v>
                </c:pt>
                <c:pt idx="40555">
                  <c:v>-0.54</c:v>
                </c:pt>
                <c:pt idx="40556">
                  <c:v>-0.34</c:v>
                </c:pt>
                <c:pt idx="40557">
                  <c:v>-0.26</c:v>
                </c:pt>
                <c:pt idx="40558">
                  <c:v>-0.22</c:v>
                </c:pt>
                <c:pt idx="40559">
                  <c:v>-0.18</c:v>
                </c:pt>
                <c:pt idx="40560">
                  <c:v>-0.14000000000000001</c:v>
                </c:pt>
                <c:pt idx="40561">
                  <c:v>-0.1</c:v>
                </c:pt>
                <c:pt idx="40562">
                  <c:v>-0.14000000000000001</c:v>
                </c:pt>
                <c:pt idx="40563">
                  <c:v>-0.18</c:v>
                </c:pt>
                <c:pt idx="40564">
                  <c:v>-0.14000000000000001</c:v>
                </c:pt>
                <c:pt idx="40565">
                  <c:v>-0.14000000000000001</c:v>
                </c:pt>
                <c:pt idx="40566">
                  <c:v>-0.06</c:v>
                </c:pt>
                <c:pt idx="40567">
                  <c:v>0.06</c:v>
                </c:pt>
                <c:pt idx="40568">
                  <c:v>0.18</c:v>
                </c:pt>
                <c:pt idx="40569">
                  <c:v>0.14000000000000001</c:v>
                </c:pt>
                <c:pt idx="40570">
                  <c:v>0.18</c:v>
                </c:pt>
                <c:pt idx="40571">
                  <c:v>0.26</c:v>
                </c:pt>
                <c:pt idx="40572">
                  <c:v>0.3</c:v>
                </c:pt>
                <c:pt idx="40573">
                  <c:v>0.42</c:v>
                </c:pt>
                <c:pt idx="40574">
                  <c:v>0.3</c:v>
                </c:pt>
                <c:pt idx="40575">
                  <c:v>0.26</c:v>
                </c:pt>
                <c:pt idx="40576">
                  <c:v>0.02</c:v>
                </c:pt>
                <c:pt idx="40577">
                  <c:v>-0.18</c:v>
                </c:pt>
                <c:pt idx="40578">
                  <c:v>-0.5</c:v>
                </c:pt>
                <c:pt idx="40579">
                  <c:v>-0.74</c:v>
                </c:pt>
                <c:pt idx="40580">
                  <c:v>-0.98</c:v>
                </c:pt>
                <c:pt idx="40581">
                  <c:v>-1.22</c:v>
                </c:pt>
                <c:pt idx="40582">
                  <c:v>-1.38</c:v>
                </c:pt>
                <c:pt idx="40583">
                  <c:v>-1.54</c:v>
                </c:pt>
                <c:pt idx="40584">
                  <c:v>-1.66</c:v>
                </c:pt>
                <c:pt idx="40585">
                  <c:v>-1.7</c:v>
                </c:pt>
                <c:pt idx="40586">
                  <c:v>-1.62</c:v>
                </c:pt>
                <c:pt idx="40587">
                  <c:v>-1.46</c:v>
                </c:pt>
                <c:pt idx="40588">
                  <c:v>-1.3</c:v>
                </c:pt>
                <c:pt idx="40589">
                  <c:v>-1.06</c:v>
                </c:pt>
                <c:pt idx="40590">
                  <c:v>-0.9</c:v>
                </c:pt>
                <c:pt idx="40591">
                  <c:v>-0.7</c:v>
                </c:pt>
                <c:pt idx="40592">
                  <c:v>-0.5</c:v>
                </c:pt>
                <c:pt idx="40593">
                  <c:v>-0.3</c:v>
                </c:pt>
                <c:pt idx="40594">
                  <c:v>-0.18</c:v>
                </c:pt>
                <c:pt idx="40595">
                  <c:v>-0.1</c:v>
                </c:pt>
                <c:pt idx="40596">
                  <c:v>-0.1</c:v>
                </c:pt>
                <c:pt idx="40597">
                  <c:v>-0.06</c:v>
                </c:pt>
                <c:pt idx="40598">
                  <c:v>-0.02</c:v>
                </c:pt>
                <c:pt idx="40599">
                  <c:v>-0.02</c:v>
                </c:pt>
                <c:pt idx="40600">
                  <c:v>0.06</c:v>
                </c:pt>
                <c:pt idx="40601">
                  <c:v>0.06</c:v>
                </c:pt>
                <c:pt idx="40602">
                  <c:v>0.1</c:v>
                </c:pt>
                <c:pt idx="40603">
                  <c:v>0.18</c:v>
                </c:pt>
                <c:pt idx="40604">
                  <c:v>0.18</c:v>
                </c:pt>
                <c:pt idx="40605">
                  <c:v>0.3</c:v>
                </c:pt>
                <c:pt idx="40606">
                  <c:v>0.34</c:v>
                </c:pt>
                <c:pt idx="40607">
                  <c:v>0.34</c:v>
                </c:pt>
                <c:pt idx="40608">
                  <c:v>0.26</c:v>
                </c:pt>
                <c:pt idx="40609">
                  <c:v>0.3</c:v>
                </c:pt>
                <c:pt idx="40610">
                  <c:v>0.3</c:v>
                </c:pt>
                <c:pt idx="40611">
                  <c:v>0.26</c:v>
                </c:pt>
                <c:pt idx="40612">
                  <c:v>0.18</c:v>
                </c:pt>
                <c:pt idx="40613">
                  <c:v>0.22</c:v>
                </c:pt>
                <c:pt idx="40614">
                  <c:v>0.18</c:v>
                </c:pt>
                <c:pt idx="40615">
                  <c:v>0.34</c:v>
                </c:pt>
                <c:pt idx="40616">
                  <c:v>0.5</c:v>
                </c:pt>
                <c:pt idx="40617">
                  <c:v>0.82</c:v>
                </c:pt>
                <c:pt idx="40618">
                  <c:v>1.1399999999999999</c:v>
                </c:pt>
                <c:pt idx="40619">
                  <c:v>1.5</c:v>
                </c:pt>
                <c:pt idx="40620">
                  <c:v>1.86</c:v>
                </c:pt>
                <c:pt idx="40621">
                  <c:v>2.2599999999999998</c:v>
                </c:pt>
                <c:pt idx="40622">
                  <c:v>2.62</c:v>
                </c:pt>
                <c:pt idx="40623">
                  <c:v>2.98</c:v>
                </c:pt>
                <c:pt idx="40624">
                  <c:v>3.26</c:v>
                </c:pt>
                <c:pt idx="40625">
                  <c:v>3.46</c:v>
                </c:pt>
                <c:pt idx="40626">
                  <c:v>3.46</c:v>
                </c:pt>
                <c:pt idx="40627">
                  <c:v>3.26</c:v>
                </c:pt>
                <c:pt idx="40628">
                  <c:v>3.06</c:v>
                </c:pt>
                <c:pt idx="40629">
                  <c:v>2.62</c:v>
                </c:pt>
                <c:pt idx="40630">
                  <c:v>2.2599999999999998</c:v>
                </c:pt>
                <c:pt idx="40631">
                  <c:v>1.86</c:v>
                </c:pt>
                <c:pt idx="40632">
                  <c:v>1.34</c:v>
                </c:pt>
                <c:pt idx="40633">
                  <c:v>0.54</c:v>
                </c:pt>
                <c:pt idx="40634">
                  <c:v>-0.14000000000000001</c:v>
                </c:pt>
                <c:pt idx="40635">
                  <c:v>-0.74</c:v>
                </c:pt>
                <c:pt idx="40636">
                  <c:v>-0.98</c:v>
                </c:pt>
                <c:pt idx="40637">
                  <c:v>-1.22</c:v>
                </c:pt>
                <c:pt idx="40638">
                  <c:v>-1.34</c:v>
                </c:pt>
                <c:pt idx="40639">
                  <c:v>-1.38</c:v>
                </c:pt>
                <c:pt idx="40640">
                  <c:v>-1.46</c:v>
                </c:pt>
                <c:pt idx="40641">
                  <c:v>-1.5</c:v>
                </c:pt>
                <c:pt idx="40642">
                  <c:v>-1.38</c:v>
                </c:pt>
                <c:pt idx="40643">
                  <c:v>-1.22</c:v>
                </c:pt>
                <c:pt idx="40644">
                  <c:v>-1.02</c:v>
                </c:pt>
                <c:pt idx="40645">
                  <c:v>-0.82</c:v>
                </c:pt>
                <c:pt idx="40646">
                  <c:v>-0.7</c:v>
                </c:pt>
                <c:pt idx="40647">
                  <c:v>-0.7</c:v>
                </c:pt>
                <c:pt idx="40648">
                  <c:v>-0.7</c:v>
                </c:pt>
                <c:pt idx="40649">
                  <c:v>-0.74</c:v>
                </c:pt>
                <c:pt idx="40650">
                  <c:v>-0.7</c:v>
                </c:pt>
                <c:pt idx="40651">
                  <c:v>-0.62</c:v>
                </c:pt>
                <c:pt idx="40652">
                  <c:v>-0.62</c:v>
                </c:pt>
                <c:pt idx="40653">
                  <c:v>-0.66</c:v>
                </c:pt>
                <c:pt idx="40654">
                  <c:v>-0.66</c:v>
                </c:pt>
                <c:pt idx="40655">
                  <c:v>-0.57999999999999996</c:v>
                </c:pt>
                <c:pt idx="40656">
                  <c:v>-0.54</c:v>
                </c:pt>
                <c:pt idx="40657">
                  <c:v>-0.46</c:v>
                </c:pt>
                <c:pt idx="40658">
                  <c:v>-0.38</c:v>
                </c:pt>
                <c:pt idx="40659">
                  <c:v>-0.38</c:v>
                </c:pt>
                <c:pt idx="40660">
                  <c:v>-0.38</c:v>
                </c:pt>
                <c:pt idx="40661">
                  <c:v>-0.34</c:v>
                </c:pt>
                <c:pt idx="40662">
                  <c:v>-0.22</c:v>
                </c:pt>
                <c:pt idx="40663">
                  <c:v>-0.14000000000000001</c:v>
                </c:pt>
                <c:pt idx="40664">
                  <c:v>-0.1</c:v>
                </c:pt>
                <c:pt idx="40665">
                  <c:v>-0.06</c:v>
                </c:pt>
                <c:pt idx="40666">
                  <c:v>0.02</c:v>
                </c:pt>
                <c:pt idx="40667">
                  <c:v>0.1</c:v>
                </c:pt>
                <c:pt idx="40668">
                  <c:v>0.18</c:v>
                </c:pt>
                <c:pt idx="40669">
                  <c:v>0.22</c:v>
                </c:pt>
                <c:pt idx="40670">
                  <c:v>0.22</c:v>
                </c:pt>
                <c:pt idx="40671">
                  <c:v>0.22</c:v>
                </c:pt>
                <c:pt idx="40672">
                  <c:v>0.06</c:v>
                </c:pt>
                <c:pt idx="40673">
                  <c:v>0.02</c:v>
                </c:pt>
                <c:pt idx="40674">
                  <c:v>-0.14000000000000001</c:v>
                </c:pt>
                <c:pt idx="40675">
                  <c:v>-0.3</c:v>
                </c:pt>
                <c:pt idx="40676">
                  <c:v>-0.5</c:v>
                </c:pt>
                <c:pt idx="40677">
                  <c:v>-0.74</c:v>
                </c:pt>
                <c:pt idx="40678">
                  <c:v>-0.98</c:v>
                </c:pt>
                <c:pt idx="40679">
                  <c:v>-1.18</c:v>
                </c:pt>
                <c:pt idx="40680">
                  <c:v>-1.3</c:v>
                </c:pt>
                <c:pt idx="40681">
                  <c:v>-1.34</c:v>
                </c:pt>
                <c:pt idx="40682">
                  <c:v>-1.42</c:v>
                </c:pt>
                <c:pt idx="40683">
                  <c:v>-1.42</c:v>
                </c:pt>
                <c:pt idx="40684">
                  <c:v>-1.38</c:v>
                </c:pt>
                <c:pt idx="40685">
                  <c:v>-1.34</c:v>
                </c:pt>
                <c:pt idx="40686">
                  <c:v>-1.26</c:v>
                </c:pt>
                <c:pt idx="40687">
                  <c:v>-1.06</c:v>
                </c:pt>
                <c:pt idx="40688">
                  <c:v>-0.82</c:v>
                </c:pt>
                <c:pt idx="40689">
                  <c:v>-0.62</c:v>
                </c:pt>
                <c:pt idx="40690">
                  <c:v>-0.46</c:v>
                </c:pt>
                <c:pt idx="40691">
                  <c:v>-0.38</c:v>
                </c:pt>
                <c:pt idx="40692">
                  <c:v>-0.34</c:v>
                </c:pt>
                <c:pt idx="40693">
                  <c:v>-0.22</c:v>
                </c:pt>
                <c:pt idx="40694">
                  <c:v>-0.18</c:v>
                </c:pt>
                <c:pt idx="40695">
                  <c:v>-0.14000000000000001</c:v>
                </c:pt>
                <c:pt idx="40696">
                  <c:v>-0.1</c:v>
                </c:pt>
                <c:pt idx="40697">
                  <c:v>-0.1</c:v>
                </c:pt>
                <c:pt idx="40698">
                  <c:v>-0.1</c:v>
                </c:pt>
                <c:pt idx="40699">
                  <c:v>-0.14000000000000001</c:v>
                </c:pt>
                <c:pt idx="40700">
                  <c:v>-0.06</c:v>
                </c:pt>
                <c:pt idx="40701">
                  <c:v>-0.02</c:v>
                </c:pt>
                <c:pt idx="40702">
                  <c:v>-0.02</c:v>
                </c:pt>
                <c:pt idx="40703">
                  <c:v>0.1</c:v>
                </c:pt>
                <c:pt idx="40704">
                  <c:v>0.14000000000000001</c:v>
                </c:pt>
                <c:pt idx="40705">
                  <c:v>0.22</c:v>
                </c:pt>
                <c:pt idx="40706">
                  <c:v>0.38</c:v>
                </c:pt>
                <c:pt idx="40707">
                  <c:v>0.74</c:v>
                </c:pt>
                <c:pt idx="40708">
                  <c:v>1.34</c:v>
                </c:pt>
                <c:pt idx="40709">
                  <c:v>1.98</c:v>
                </c:pt>
                <c:pt idx="40710">
                  <c:v>2.58</c:v>
                </c:pt>
                <c:pt idx="40711">
                  <c:v>3.1</c:v>
                </c:pt>
                <c:pt idx="40712">
                  <c:v>3.42</c:v>
                </c:pt>
                <c:pt idx="40713">
                  <c:v>3.78</c:v>
                </c:pt>
                <c:pt idx="40714">
                  <c:v>4.1399999999999997</c:v>
                </c:pt>
                <c:pt idx="40715">
                  <c:v>4.38</c:v>
                </c:pt>
                <c:pt idx="40716">
                  <c:v>4.38</c:v>
                </c:pt>
                <c:pt idx="40717">
                  <c:v>4.0999999999999996</c:v>
                </c:pt>
                <c:pt idx="40718">
                  <c:v>3.38</c:v>
                </c:pt>
                <c:pt idx="40719">
                  <c:v>2.42</c:v>
                </c:pt>
                <c:pt idx="40720">
                  <c:v>1.46</c:v>
                </c:pt>
                <c:pt idx="40721">
                  <c:v>0.57999999999999996</c:v>
                </c:pt>
                <c:pt idx="40722">
                  <c:v>-0.18</c:v>
                </c:pt>
                <c:pt idx="40723">
                  <c:v>-0.82</c:v>
                </c:pt>
                <c:pt idx="40724">
                  <c:v>-1.38</c:v>
                </c:pt>
                <c:pt idx="40725">
                  <c:v>-1.86</c:v>
                </c:pt>
                <c:pt idx="40726">
                  <c:v>-2.1800000000000002</c:v>
                </c:pt>
                <c:pt idx="40727">
                  <c:v>-2.34</c:v>
                </c:pt>
                <c:pt idx="40728">
                  <c:v>-2.2599999999999998</c:v>
                </c:pt>
                <c:pt idx="40729">
                  <c:v>-2.02</c:v>
                </c:pt>
                <c:pt idx="40730">
                  <c:v>-1.7</c:v>
                </c:pt>
                <c:pt idx="40731">
                  <c:v>-1.42</c:v>
                </c:pt>
                <c:pt idx="40732">
                  <c:v>-1.18</c:v>
                </c:pt>
                <c:pt idx="40733">
                  <c:v>-1.02</c:v>
                </c:pt>
                <c:pt idx="40734">
                  <c:v>-0.9</c:v>
                </c:pt>
                <c:pt idx="40735">
                  <c:v>-0.74</c:v>
                </c:pt>
                <c:pt idx="40736">
                  <c:v>-0.74</c:v>
                </c:pt>
                <c:pt idx="40737">
                  <c:v>-0.7</c:v>
                </c:pt>
                <c:pt idx="40738">
                  <c:v>-0.7</c:v>
                </c:pt>
                <c:pt idx="40739">
                  <c:v>-0.66</c:v>
                </c:pt>
                <c:pt idx="40740">
                  <c:v>-0.54</c:v>
                </c:pt>
                <c:pt idx="40741">
                  <c:v>-0.42</c:v>
                </c:pt>
                <c:pt idx="40742">
                  <c:v>-0.3</c:v>
                </c:pt>
                <c:pt idx="40743">
                  <c:v>-0.22</c:v>
                </c:pt>
                <c:pt idx="40744">
                  <c:v>-0.18</c:v>
                </c:pt>
                <c:pt idx="40745">
                  <c:v>-0.1</c:v>
                </c:pt>
                <c:pt idx="40746">
                  <c:v>-0.1</c:v>
                </c:pt>
                <c:pt idx="40747">
                  <c:v>-0.06</c:v>
                </c:pt>
                <c:pt idx="40748">
                  <c:v>-0.1</c:v>
                </c:pt>
                <c:pt idx="40749">
                  <c:v>-0.1</c:v>
                </c:pt>
                <c:pt idx="40750">
                  <c:v>-0.06</c:v>
                </c:pt>
                <c:pt idx="40751">
                  <c:v>-0.06</c:v>
                </c:pt>
                <c:pt idx="40752">
                  <c:v>0.06</c:v>
                </c:pt>
                <c:pt idx="40753">
                  <c:v>0.18</c:v>
                </c:pt>
                <c:pt idx="40754">
                  <c:v>0.22</c:v>
                </c:pt>
                <c:pt idx="40755">
                  <c:v>0.38</c:v>
                </c:pt>
                <c:pt idx="40756">
                  <c:v>0.34</c:v>
                </c:pt>
                <c:pt idx="40757">
                  <c:v>0.54</c:v>
                </c:pt>
                <c:pt idx="40758">
                  <c:v>0.62</c:v>
                </c:pt>
                <c:pt idx="40759">
                  <c:v>0.74</c:v>
                </c:pt>
                <c:pt idx="40760">
                  <c:v>0.66</c:v>
                </c:pt>
                <c:pt idx="40761">
                  <c:v>0.57999999999999996</c:v>
                </c:pt>
                <c:pt idx="40762">
                  <c:v>0.34</c:v>
                </c:pt>
                <c:pt idx="40763">
                  <c:v>0.06</c:v>
                </c:pt>
                <c:pt idx="40764">
                  <c:v>-0.18</c:v>
                </c:pt>
                <c:pt idx="40765">
                  <c:v>-0.5</c:v>
                </c:pt>
                <c:pt idx="40766">
                  <c:v>-0.74</c:v>
                </c:pt>
                <c:pt idx="40767">
                  <c:v>-1.02</c:v>
                </c:pt>
                <c:pt idx="40768">
                  <c:v>-1.26</c:v>
                </c:pt>
                <c:pt idx="40769">
                  <c:v>-1.5</c:v>
                </c:pt>
                <c:pt idx="40770">
                  <c:v>-1.74</c:v>
                </c:pt>
                <c:pt idx="40771">
                  <c:v>-1.86</c:v>
                </c:pt>
                <c:pt idx="40772">
                  <c:v>-1.86</c:v>
                </c:pt>
                <c:pt idx="40773">
                  <c:v>-1.74</c:v>
                </c:pt>
                <c:pt idx="40774">
                  <c:v>-1.5</c:v>
                </c:pt>
                <c:pt idx="40775">
                  <c:v>-1.3</c:v>
                </c:pt>
                <c:pt idx="40776">
                  <c:v>-1.02</c:v>
                </c:pt>
                <c:pt idx="40777">
                  <c:v>-0.78</c:v>
                </c:pt>
                <c:pt idx="40778">
                  <c:v>-0.62</c:v>
                </c:pt>
                <c:pt idx="40779">
                  <c:v>-0.38</c:v>
                </c:pt>
                <c:pt idx="40780">
                  <c:v>-0.22</c:v>
                </c:pt>
                <c:pt idx="40781">
                  <c:v>-0.06</c:v>
                </c:pt>
                <c:pt idx="40782">
                  <c:v>0.02</c:v>
                </c:pt>
                <c:pt idx="40783">
                  <c:v>0.06</c:v>
                </c:pt>
                <c:pt idx="40784">
                  <c:v>-0.02</c:v>
                </c:pt>
                <c:pt idx="40785">
                  <c:v>0.02</c:v>
                </c:pt>
                <c:pt idx="40786">
                  <c:v>0.02</c:v>
                </c:pt>
                <c:pt idx="40787">
                  <c:v>0.06</c:v>
                </c:pt>
                <c:pt idx="40788">
                  <c:v>0.06</c:v>
                </c:pt>
                <c:pt idx="40789">
                  <c:v>0.06</c:v>
                </c:pt>
                <c:pt idx="40790">
                  <c:v>0.1</c:v>
                </c:pt>
                <c:pt idx="40791">
                  <c:v>0.18</c:v>
                </c:pt>
                <c:pt idx="40792">
                  <c:v>0.18</c:v>
                </c:pt>
                <c:pt idx="40793">
                  <c:v>0.38</c:v>
                </c:pt>
                <c:pt idx="40794">
                  <c:v>0.38</c:v>
                </c:pt>
                <c:pt idx="40795">
                  <c:v>0.34</c:v>
                </c:pt>
                <c:pt idx="40796">
                  <c:v>0.3</c:v>
                </c:pt>
                <c:pt idx="40797">
                  <c:v>0.3</c:v>
                </c:pt>
                <c:pt idx="40798">
                  <c:v>0.26</c:v>
                </c:pt>
                <c:pt idx="40799">
                  <c:v>0.26</c:v>
                </c:pt>
                <c:pt idx="40800">
                  <c:v>0.22</c:v>
                </c:pt>
                <c:pt idx="40801">
                  <c:v>0.26</c:v>
                </c:pt>
                <c:pt idx="40802">
                  <c:v>0.22</c:v>
                </c:pt>
                <c:pt idx="40803">
                  <c:v>0.26</c:v>
                </c:pt>
                <c:pt idx="40804">
                  <c:v>0.38</c:v>
                </c:pt>
                <c:pt idx="40805">
                  <c:v>0.42</c:v>
                </c:pt>
                <c:pt idx="40806">
                  <c:v>0.42</c:v>
                </c:pt>
                <c:pt idx="40807">
                  <c:v>0.62</c:v>
                </c:pt>
                <c:pt idx="40808">
                  <c:v>0.78</c:v>
                </c:pt>
                <c:pt idx="40809">
                  <c:v>1.1399999999999999</c:v>
                </c:pt>
                <c:pt idx="40810">
                  <c:v>1.46</c:v>
                </c:pt>
                <c:pt idx="40811">
                  <c:v>1.7</c:v>
                </c:pt>
                <c:pt idx="40812">
                  <c:v>1.94</c:v>
                </c:pt>
                <c:pt idx="40813">
                  <c:v>2.2200000000000002</c:v>
                </c:pt>
                <c:pt idx="40814">
                  <c:v>2.54</c:v>
                </c:pt>
                <c:pt idx="40815">
                  <c:v>2.82</c:v>
                </c:pt>
                <c:pt idx="40816">
                  <c:v>3.1</c:v>
                </c:pt>
                <c:pt idx="40817">
                  <c:v>3.22</c:v>
                </c:pt>
                <c:pt idx="40818">
                  <c:v>3.18</c:v>
                </c:pt>
                <c:pt idx="40819">
                  <c:v>2.98</c:v>
                </c:pt>
                <c:pt idx="40820">
                  <c:v>2.62</c:v>
                </c:pt>
                <c:pt idx="40821">
                  <c:v>2.2200000000000002</c:v>
                </c:pt>
                <c:pt idx="40822">
                  <c:v>1.74</c:v>
                </c:pt>
                <c:pt idx="40823">
                  <c:v>1.22</c:v>
                </c:pt>
                <c:pt idx="40824">
                  <c:v>0.57999999999999996</c:v>
                </c:pt>
                <c:pt idx="40825">
                  <c:v>-0.06</c:v>
                </c:pt>
                <c:pt idx="40826">
                  <c:v>-0.66</c:v>
                </c:pt>
                <c:pt idx="40827">
                  <c:v>-0.94</c:v>
                </c:pt>
                <c:pt idx="40828">
                  <c:v>-1.18</c:v>
                </c:pt>
                <c:pt idx="40829">
                  <c:v>-1.38</c:v>
                </c:pt>
                <c:pt idx="40830">
                  <c:v>-1.42</c:v>
                </c:pt>
                <c:pt idx="40831">
                  <c:v>-1.46</c:v>
                </c:pt>
                <c:pt idx="40832">
                  <c:v>-1.42</c:v>
                </c:pt>
                <c:pt idx="40833">
                  <c:v>-1.3</c:v>
                </c:pt>
                <c:pt idx="40834">
                  <c:v>-1.1399999999999999</c:v>
                </c:pt>
                <c:pt idx="40835">
                  <c:v>-0.94</c:v>
                </c:pt>
                <c:pt idx="40836">
                  <c:v>-0.86</c:v>
                </c:pt>
                <c:pt idx="40837">
                  <c:v>-0.74</c:v>
                </c:pt>
                <c:pt idx="40838">
                  <c:v>-0.7</c:v>
                </c:pt>
                <c:pt idx="40839">
                  <c:v>-0.74</c:v>
                </c:pt>
                <c:pt idx="40840">
                  <c:v>-0.74</c:v>
                </c:pt>
                <c:pt idx="40841">
                  <c:v>-0.74</c:v>
                </c:pt>
                <c:pt idx="40842">
                  <c:v>-0.66</c:v>
                </c:pt>
                <c:pt idx="40843">
                  <c:v>-0.66</c:v>
                </c:pt>
                <c:pt idx="40844">
                  <c:v>-0.66</c:v>
                </c:pt>
                <c:pt idx="40845">
                  <c:v>-0.57999999999999996</c:v>
                </c:pt>
                <c:pt idx="40846">
                  <c:v>-0.54</c:v>
                </c:pt>
                <c:pt idx="40847">
                  <c:v>-0.54</c:v>
                </c:pt>
                <c:pt idx="40848">
                  <c:v>-0.46</c:v>
                </c:pt>
                <c:pt idx="40849">
                  <c:v>-0.38</c:v>
                </c:pt>
                <c:pt idx="40850">
                  <c:v>-0.38</c:v>
                </c:pt>
                <c:pt idx="40851">
                  <c:v>-0.34</c:v>
                </c:pt>
                <c:pt idx="40852">
                  <c:v>-0.26</c:v>
                </c:pt>
                <c:pt idx="40853">
                  <c:v>-0.3</c:v>
                </c:pt>
                <c:pt idx="40854">
                  <c:v>-0.22</c:v>
                </c:pt>
                <c:pt idx="40855">
                  <c:v>-0.18</c:v>
                </c:pt>
                <c:pt idx="40856">
                  <c:v>-0.18</c:v>
                </c:pt>
                <c:pt idx="40857">
                  <c:v>-0.1</c:v>
                </c:pt>
                <c:pt idx="40858">
                  <c:v>-0.02</c:v>
                </c:pt>
                <c:pt idx="40859">
                  <c:v>0.06</c:v>
                </c:pt>
                <c:pt idx="40860">
                  <c:v>0.06</c:v>
                </c:pt>
                <c:pt idx="40861">
                  <c:v>0.14000000000000001</c:v>
                </c:pt>
                <c:pt idx="40862">
                  <c:v>0.06</c:v>
                </c:pt>
                <c:pt idx="40863">
                  <c:v>-0.02</c:v>
                </c:pt>
                <c:pt idx="40864">
                  <c:v>-0.14000000000000001</c:v>
                </c:pt>
                <c:pt idx="40865">
                  <c:v>-0.26</c:v>
                </c:pt>
                <c:pt idx="40866">
                  <c:v>-0.38</c:v>
                </c:pt>
                <c:pt idx="40867">
                  <c:v>-0.57999999999999996</c:v>
                </c:pt>
                <c:pt idx="40868">
                  <c:v>-0.74</c:v>
                </c:pt>
                <c:pt idx="40869">
                  <c:v>-0.86</c:v>
                </c:pt>
                <c:pt idx="40870">
                  <c:v>-1.06</c:v>
                </c:pt>
                <c:pt idx="40871">
                  <c:v>-1.1399999999999999</c:v>
                </c:pt>
                <c:pt idx="40872">
                  <c:v>-1.22</c:v>
                </c:pt>
                <c:pt idx="40873">
                  <c:v>-1.34</c:v>
                </c:pt>
                <c:pt idx="40874">
                  <c:v>-1.34</c:v>
                </c:pt>
                <c:pt idx="40875">
                  <c:v>-1.3</c:v>
                </c:pt>
                <c:pt idx="40876">
                  <c:v>-1.22</c:v>
                </c:pt>
                <c:pt idx="40877">
                  <c:v>-1.1399999999999999</c:v>
                </c:pt>
                <c:pt idx="40878">
                  <c:v>-0.98</c:v>
                </c:pt>
                <c:pt idx="40879">
                  <c:v>-0.82</c:v>
                </c:pt>
                <c:pt idx="40880">
                  <c:v>-0.66</c:v>
                </c:pt>
                <c:pt idx="40881">
                  <c:v>-0.5</c:v>
                </c:pt>
                <c:pt idx="40882">
                  <c:v>-0.34</c:v>
                </c:pt>
                <c:pt idx="40883">
                  <c:v>-0.26</c:v>
                </c:pt>
                <c:pt idx="40884">
                  <c:v>-0.22</c:v>
                </c:pt>
                <c:pt idx="40885">
                  <c:v>-0.14000000000000001</c:v>
                </c:pt>
                <c:pt idx="40886">
                  <c:v>-0.06</c:v>
                </c:pt>
                <c:pt idx="40887">
                  <c:v>-0.06</c:v>
                </c:pt>
                <c:pt idx="40888">
                  <c:v>-0.06</c:v>
                </c:pt>
                <c:pt idx="40889">
                  <c:v>-0.06</c:v>
                </c:pt>
                <c:pt idx="40890">
                  <c:v>-0.1</c:v>
                </c:pt>
                <c:pt idx="40891">
                  <c:v>-0.06</c:v>
                </c:pt>
                <c:pt idx="40892">
                  <c:v>-0.02</c:v>
                </c:pt>
                <c:pt idx="40893">
                  <c:v>0.06</c:v>
                </c:pt>
                <c:pt idx="40894">
                  <c:v>0.1</c:v>
                </c:pt>
                <c:pt idx="40895">
                  <c:v>0.26</c:v>
                </c:pt>
                <c:pt idx="40896">
                  <c:v>0.46</c:v>
                </c:pt>
                <c:pt idx="40897">
                  <c:v>0.94</c:v>
                </c:pt>
                <c:pt idx="40898">
                  <c:v>1.46</c:v>
                </c:pt>
                <c:pt idx="40899">
                  <c:v>1.98</c:v>
                </c:pt>
                <c:pt idx="40900">
                  <c:v>2.46</c:v>
                </c:pt>
                <c:pt idx="40901">
                  <c:v>2.9</c:v>
                </c:pt>
                <c:pt idx="40902">
                  <c:v>3.3</c:v>
                </c:pt>
                <c:pt idx="40903">
                  <c:v>3.66</c:v>
                </c:pt>
                <c:pt idx="40904">
                  <c:v>4.0199999999999996</c:v>
                </c:pt>
                <c:pt idx="40905">
                  <c:v>4.22</c:v>
                </c:pt>
                <c:pt idx="40906">
                  <c:v>4.1399999999999997</c:v>
                </c:pt>
                <c:pt idx="40907">
                  <c:v>3.86</c:v>
                </c:pt>
                <c:pt idx="40908">
                  <c:v>3.46</c:v>
                </c:pt>
                <c:pt idx="40909">
                  <c:v>2.94</c:v>
                </c:pt>
                <c:pt idx="40910">
                  <c:v>2.2200000000000002</c:v>
                </c:pt>
                <c:pt idx="40911">
                  <c:v>1.42</c:v>
                </c:pt>
                <c:pt idx="40912">
                  <c:v>0.5</c:v>
                </c:pt>
                <c:pt idx="40913">
                  <c:v>-0.26</c:v>
                </c:pt>
                <c:pt idx="40914">
                  <c:v>-0.94</c:v>
                </c:pt>
                <c:pt idx="40915">
                  <c:v>-1.42</c:v>
                </c:pt>
                <c:pt idx="40916">
                  <c:v>-1.78</c:v>
                </c:pt>
                <c:pt idx="40917">
                  <c:v>-1.98</c:v>
                </c:pt>
                <c:pt idx="40918">
                  <c:v>-2.14</c:v>
                </c:pt>
                <c:pt idx="40919">
                  <c:v>-2.1800000000000002</c:v>
                </c:pt>
                <c:pt idx="40920">
                  <c:v>-2.06</c:v>
                </c:pt>
                <c:pt idx="40921">
                  <c:v>-1.94</c:v>
                </c:pt>
                <c:pt idx="40922">
                  <c:v>-1.7</c:v>
                </c:pt>
                <c:pt idx="40923">
                  <c:v>-1.38</c:v>
                </c:pt>
                <c:pt idx="40924">
                  <c:v>-1.1000000000000001</c:v>
                </c:pt>
                <c:pt idx="40925">
                  <c:v>-0.94</c:v>
                </c:pt>
                <c:pt idx="40926">
                  <c:v>-0.9</c:v>
                </c:pt>
                <c:pt idx="40927">
                  <c:v>-0.78</c:v>
                </c:pt>
                <c:pt idx="40928">
                  <c:v>-0.7</c:v>
                </c:pt>
                <c:pt idx="40929">
                  <c:v>-0.57999999999999996</c:v>
                </c:pt>
                <c:pt idx="40930">
                  <c:v>-0.54</c:v>
                </c:pt>
                <c:pt idx="40931">
                  <c:v>-0.5</c:v>
                </c:pt>
                <c:pt idx="40932">
                  <c:v>-0.5</c:v>
                </c:pt>
                <c:pt idx="40933">
                  <c:v>-0.42</c:v>
                </c:pt>
                <c:pt idx="40934">
                  <c:v>-0.38</c:v>
                </c:pt>
                <c:pt idx="40935">
                  <c:v>-0.26</c:v>
                </c:pt>
                <c:pt idx="40936">
                  <c:v>-0.18</c:v>
                </c:pt>
                <c:pt idx="40937">
                  <c:v>-0.18</c:v>
                </c:pt>
                <c:pt idx="40938">
                  <c:v>-0.18</c:v>
                </c:pt>
                <c:pt idx="40939">
                  <c:v>-0.14000000000000001</c:v>
                </c:pt>
                <c:pt idx="40940">
                  <c:v>-0.1</c:v>
                </c:pt>
                <c:pt idx="40941">
                  <c:v>-0.02</c:v>
                </c:pt>
                <c:pt idx="40942">
                  <c:v>0.06</c:v>
                </c:pt>
                <c:pt idx="40943">
                  <c:v>0.14000000000000001</c:v>
                </c:pt>
                <c:pt idx="40944">
                  <c:v>0.22</c:v>
                </c:pt>
                <c:pt idx="40945">
                  <c:v>0.3</c:v>
                </c:pt>
                <c:pt idx="40946">
                  <c:v>0.38</c:v>
                </c:pt>
                <c:pt idx="40947">
                  <c:v>0.5</c:v>
                </c:pt>
                <c:pt idx="40948">
                  <c:v>0.57999999999999996</c:v>
                </c:pt>
                <c:pt idx="40949">
                  <c:v>0.62</c:v>
                </c:pt>
                <c:pt idx="40950">
                  <c:v>0.54</c:v>
                </c:pt>
                <c:pt idx="40951">
                  <c:v>0.46</c:v>
                </c:pt>
                <c:pt idx="40952">
                  <c:v>0.38</c:v>
                </c:pt>
                <c:pt idx="40953">
                  <c:v>0.18</c:v>
                </c:pt>
                <c:pt idx="40954">
                  <c:v>-0.1</c:v>
                </c:pt>
                <c:pt idx="40955">
                  <c:v>-0.42</c:v>
                </c:pt>
                <c:pt idx="40956">
                  <c:v>-0.7</c:v>
                </c:pt>
                <c:pt idx="40957">
                  <c:v>-0.94</c:v>
                </c:pt>
                <c:pt idx="40958">
                  <c:v>-1.18</c:v>
                </c:pt>
                <c:pt idx="40959">
                  <c:v>-1.34</c:v>
                </c:pt>
                <c:pt idx="40960">
                  <c:v>-1.58</c:v>
                </c:pt>
                <c:pt idx="40961">
                  <c:v>-1.7</c:v>
                </c:pt>
                <c:pt idx="40962">
                  <c:v>-1.7</c:v>
                </c:pt>
                <c:pt idx="40963">
                  <c:v>-1.7</c:v>
                </c:pt>
                <c:pt idx="40964">
                  <c:v>-1.58</c:v>
                </c:pt>
                <c:pt idx="40965">
                  <c:v>-1.46</c:v>
                </c:pt>
                <c:pt idx="40966">
                  <c:v>-1.26</c:v>
                </c:pt>
                <c:pt idx="40967">
                  <c:v>-1.02</c:v>
                </c:pt>
                <c:pt idx="40968">
                  <c:v>-0.78</c:v>
                </c:pt>
                <c:pt idx="40969">
                  <c:v>-0.57999999999999996</c:v>
                </c:pt>
                <c:pt idx="40970">
                  <c:v>-0.38</c:v>
                </c:pt>
                <c:pt idx="40971">
                  <c:v>-0.22</c:v>
                </c:pt>
                <c:pt idx="40972">
                  <c:v>-0.14000000000000001</c:v>
                </c:pt>
                <c:pt idx="40973">
                  <c:v>-0.02</c:v>
                </c:pt>
                <c:pt idx="40974">
                  <c:v>0.02</c:v>
                </c:pt>
                <c:pt idx="40975">
                  <c:v>0.06</c:v>
                </c:pt>
                <c:pt idx="40976">
                  <c:v>0.1</c:v>
                </c:pt>
                <c:pt idx="40977">
                  <c:v>0.1</c:v>
                </c:pt>
                <c:pt idx="40978">
                  <c:v>0.1</c:v>
                </c:pt>
                <c:pt idx="40979">
                  <c:v>0.06</c:v>
                </c:pt>
                <c:pt idx="40980">
                  <c:v>0.1</c:v>
                </c:pt>
                <c:pt idx="40981">
                  <c:v>0.18</c:v>
                </c:pt>
                <c:pt idx="40982">
                  <c:v>0.18</c:v>
                </c:pt>
                <c:pt idx="40983">
                  <c:v>0.22</c:v>
                </c:pt>
                <c:pt idx="40984">
                  <c:v>0.18</c:v>
                </c:pt>
                <c:pt idx="40985">
                  <c:v>0.26</c:v>
                </c:pt>
                <c:pt idx="40986">
                  <c:v>0.26</c:v>
                </c:pt>
                <c:pt idx="40987">
                  <c:v>0.26</c:v>
                </c:pt>
                <c:pt idx="40988">
                  <c:v>0.26</c:v>
                </c:pt>
                <c:pt idx="40989">
                  <c:v>0.3</c:v>
                </c:pt>
                <c:pt idx="40990">
                  <c:v>0.3</c:v>
                </c:pt>
                <c:pt idx="40991">
                  <c:v>0.3</c:v>
                </c:pt>
                <c:pt idx="40992">
                  <c:v>0.38</c:v>
                </c:pt>
                <c:pt idx="40993">
                  <c:v>0.57999999999999996</c:v>
                </c:pt>
                <c:pt idx="40994">
                  <c:v>0.9</c:v>
                </c:pt>
                <c:pt idx="40995">
                  <c:v>1.58</c:v>
                </c:pt>
                <c:pt idx="40996">
                  <c:v>2.1800000000000002</c:v>
                </c:pt>
                <c:pt idx="40997">
                  <c:v>2.74</c:v>
                </c:pt>
                <c:pt idx="40998">
                  <c:v>3.1</c:v>
                </c:pt>
                <c:pt idx="40999">
                  <c:v>3.38</c:v>
                </c:pt>
                <c:pt idx="41000">
                  <c:v>3.62</c:v>
                </c:pt>
                <c:pt idx="41001">
                  <c:v>3.74</c:v>
                </c:pt>
                <c:pt idx="41002">
                  <c:v>3.7</c:v>
                </c:pt>
                <c:pt idx="41003">
                  <c:v>3.5</c:v>
                </c:pt>
                <c:pt idx="41004">
                  <c:v>3.14</c:v>
                </c:pt>
                <c:pt idx="41005">
                  <c:v>2.5</c:v>
                </c:pt>
                <c:pt idx="41006">
                  <c:v>1.66</c:v>
                </c:pt>
                <c:pt idx="41007">
                  <c:v>0.86</c:v>
                </c:pt>
                <c:pt idx="41008">
                  <c:v>0.1</c:v>
                </c:pt>
                <c:pt idx="41009">
                  <c:v>-0.54</c:v>
                </c:pt>
                <c:pt idx="41010">
                  <c:v>-0.86</c:v>
                </c:pt>
                <c:pt idx="41011">
                  <c:v>-1.18</c:v>
                </c:pt>
                <c:pt idx="41012">
                  <c:v>-1.34</c:v>
                </c:pt>
                <c:pt idx="41013">
                  <c:v>-1.38</c:v>
                </c:pt>
                <c:pt idx="41014">
                  <c:v>-1.34</c:v>
                </c:pt>
                <c:pt idx="41015">
                  <c:v>-1.22</c:v>
                </c:pt>
                <c:pt idx="41016">
                  <c:v>-1.18</c:v>
                </c:pt>
                <c:pt idx="41017">
                  <c:v>-1.02</c:v>
                </c:pt>
                <c:pt idx="41018">
                  <c:v>-0.94</c:v>
                </c:pt>
                <c:pt idx="41019">
                  <c:v>-0.86</c:v>
                </c:pt>
                <c:pt idx="41020">
                  <c:v>-0.74</c:v>
                </c:pt>
                <c:pt idx="41021">
                  <c:v>-0.7</c:v>
                </c:pt>
                <c:pt idx="41022">
                  <c:v>-0.7</c:v>
                </c:pt>
                <c:pt idx="41023">
                  <c:v>-0.74</c:v>
                </c:pt>
                <c:pt idx="41024">
                  <c:v>-0.82</c:v>
                </c:pt>
                <c:pt idx="41025">
                  <c:v>-0.78</c:v>
                </c:pt>
                <c:pt idx="41026">
                  <c:v>-0.7</c:v>
                </c:pt>
                <c:pt idx="41027">
                  <c:v>-0.62</c:v>
                </c:pt>
                <c:pt idx="41028">
                  <c:v>-0.62</c:v>
                </c:pt>
                <c:pt idx="41029">
                  <c:v>-0.5</c:v>
                </c:pt>
                <c:pt idx="41030">
                  <c:v>-0.46</c:v>
                </c:pt>
                <c:pt idx="41031">
                  <c:v>-0.38</c:v>
                </c:pt>
                <c:pt idx="41032">
                  <c:v>-0.3</c:v>
                </c:pt>
                <c:pt idx="41033">
                  <c:v>-0.3</c:v>
                </c:pt>
                <c:pt idx="41034">
                  <c:v>-0.3</c:v>
                </c:pt>
                <c:pt idx="41035">
                  <c:v>-0.3</c:v>
                </c:pt>
                <c:pt idx="41036">
                  <c:v>-0.38</c:v>
                </c:pt>
                <c:pt idx="41037">
                  <c:v>-0.26</c:v>
                </c:pt>
                <c:pt idx="41038">
                  <c:v>-0.14000000000000001</c:v>
                </c:pt>
                <c:pt idx="41039">
                  <c:v>-0.06</c:v>
                </c:pt>
                <c:pt idx="41040">
                  <c:v>-0.02</c:v>
                </c:pt>
                <c:pt idx="41041">
                  <c:v>0.06</c:v>
                </c:pt>
                <c:pt idx="41042">
                  <c:v>0.1</c:v>
                </c:pt>
                <c:pt idx="41043">
                  <c:v>0.22</c:v>
                </c:pt>
                <c:pt idx="41044">
                  <c:v>0.26</c:v>
                </c:pt>
                <c:pt idx="41045">
                  <c:v>0.3</c:v>
                </c:pt>
                <c:pt idx="41046">
                  <c:v>0.34</c:v>
                </c:pt>
                <c:pt idx="41047">
                  <c:v>0.34</c:v>
                </c:pt>
                <c:pt idx="41048">
                  <c:v>0.26</c:v>
                </c:pt>
                <c:pt idx="41049">
                  <c:v>0.06</c:v>
                </c:pt>
                <c:pt idx="41050">
                  <c:v>-0.26</c:v>
                </c:pt>
                <c:pt idx="41051">
                  <c:v>-0.54</c:v>
                </c:pt>
                <c:pt idx="41052">
                  <c:v>-0.78</c:v>
                </c:pt>
                <c:pt idx="41053">
                  <c:v>-1.02</c:v>
                </c:pt>
                <c:pt idx="41054">
                  <c:v>-1.22</c:v>
                </c:pt>
                <c:pt idx="41055">
                  <c:v>-1.42</c:v>
                </c:pt>
                <c:pt idx="41056">
                  <c:v>-1.5</c:v>
                </c:pt>
                <c:pt idx="41057">
                  <c:v>-1.62</c:v>
                </c:pt>
                <c:pt idx="41058">
                  <c:v>-1.62</c:v>
                </c:pt>
                <c:pt idx="41059">
                  <c:v>-1.66</c:v>
                </c:pt>
                <c:pt idx="41060">
                  <c:v>-1.46</c:v>
                </c:pt>
                <c:pt idx="41061">
                  <c:v>-1.22</c:v>
                </c:pt>
                <c:pt idx="41062">
                  <c:v>-1.02</c:v>
                </c:pt>
                <c:pt idx="41063">
                  <c:v>-0.78</c:v>
                </c:pt>
                <c:pt idx="41064">
                  <c:v>-0.57999999999999996</c:v>
                </c:pt>
                <c:pt idx="41065">
                  <c:v>-0.38</c:v>
                </c:pt>
                <c:pt idx="41066">
                  <c:v>-0.26</c:v>
                </c:pt>
                <c:pt idx="41067">
                  <c:v>-0.18</c:v>
                </c:pt>
                <c:pt idx="41068">
                  <c:v>-0.14000000000000001</c:v>
                </c:pt>
                <c:pt idx="41069">
                  <c:v>-0.18</c:v>
                </c:pt>
                <c:pt idx="41070">
                  <c:v>-0.14000000000000001</c:v>
                </c:pt>
                <c:pt idx="41071">
                  <c:v>-0.06</c:v>
                </c:pt>
                <c:pt idx="41072">
                  <c:v>-0.06</c:v>
                </c:pt>
                <c:pt idx="41073">
                  <c:v>-0.1</c:v>
                </c:pt>
                <c:pt idx="41074">
                  <c:v>-0.06</c:v>
                </c:pt>
                <c:pt idx="41075">
                  <c:v>-0.06</c:v>
                </c:pt>
                <c:pt idx="41076">
                  <c:v>0.02</c:v>
                </c:pt>
                <c:pt idx="41077">
                  <c:v>0.1</c:v>
                </c:pt>
                <c:pt idx="41078">
                  <c:v>0.1</c:v>
                </c:pt>
                <c:pt idx="41079">
                  <c:v>0.18</c:v>
                </c:pt>
                <c:pt idx="41080">
                  <c:v>0.22</c:v>
                </c:pt>
                <c:pt idx="41081">
                  <c:v>0.22</c:v>
                </c:pt>
                <c:pt idx="41082">
                  <c:v>0.3</c:v>
                </c:pt>
                <c:pt idx="41083">
                  <c:v>0.34</c:v>
                </c:pt>
                <c:pt idx="41084">
                  <c:v>0.18</c:v>
                </c:pt>
                <c:pt idx="41085">
                  <c:v>0.26</c:v>
                </c:pt>
                <c:pt idx="41086">
                  <c:v>0.22</c:v>
                </c:pt>
                <c:pt idx="41087">
                  <c:v>0.38</c:v>
                </c:pt>
                <c:pt idx="41088">
                  <c:v>0.54</c:v>
                </c:pt>
                <c:pt idx="41089">
                  <c:v>0.9</c:v>
                </c:pt>
                <c:pt idx="41090">
                  <c:v>1.34</c:v>
                </c:pt>
                <c:pt idx="41091">
                  <c:v>1.9</c:v>
                </c:pt>
                <c:pt idx="41092">
                  <c:v>2.34</c:v>
                </c:pt>
                <c:pt idx="41093">
                  <c:v>2.78</c:v>
                </c:pt>
                <c:pt idx="41094">
                  <c:v>3.1</c:v>
                </c:pt>
                <c:pt idx="41095">
                  <c:v>3.38</c:v>
                </c:pt>
                <c:pt idx="41096">
                  <c:v>3.62</c:v>
                </c:pt>
                <c:pt idx="41097">
                  <c:v>3.66</c:v>
                </c:pt>
                <c:pt idx="41098">
                  <c:v>3.5</c:v>
                </c:pt>
                <c:pt idx="41099">
                  <c:v>3.34</c:v>
                </c:pt>
                <c:pt idx="41100">
                  <c:v>3.02</c:v>
                </c:pt>
                <c:pt idx="41101">
                  <c:v>2.58</c:v>
                </c:pt>
                <c:pt idx="41102">
                  <c:v>2.02</c:v>
                </c:pt>
                <c:pt idx="41103">
                  <c:v>1.42</c:v>
                </c:pt>
                <c:pt idx="41104">
                  <c:v>0.78</c:v>
                </c:pt>
                <c:pt idx="41105">
                  <c:v>0.14000000000000001</c:v>
                </c:pt>
                <c:pt idx="41106">
                  <c:v>-0.46</c:v>
                </c:pt>
                <c:pt idx="41107">
                  <c:v>-0.94</c:v>
                </c:pt>
                <c:pt idx="41108">
                  <c:v>-1.18</c:v>
                </c:pt>
                <c:pt idx="41109">
                  <c:v>-1.34</c:v>
                </c:pt>
                <c:pt idx="41110">
                  <c:v>-1.46</c:v>
                </c:pt>
                <c:pt idx="41111">
                  <c:v>-1.54</c:v>
                </c:pt>
                <c:pt idx="41112">
                  <c:v>-1.62</c:v>
                </c:pt>
                <c:pt idx="41113">
                  <c:v>-1.62</c:v>
                </c:pt>
                <c:pt idx="41114">
                  <c:v>-1.46</c:v>
                </c:pt>
                <c:pt idx="41115">
                  <c:v>-1.26</c:v>
                </c:pt>
                <c:pt idx="41116">
                  <c:v>-1.1000000000000001</c:v>
                </c:pt>
                <c:pt idx="41117">
                  <c:v>-0.9</c:v>
                </c:pt>
                <c:pt idx="41118">
                  <c:v>-0.78</c:v>
                </c:pt>
                <c:pt idx="41119">
                  <c:v>-0.7</c:v>
                </c:pt>
                <c:pt idx="41120">
                  <c:v>-0.74</c:v>
                </c:pt>
                <c:pt idx="41121">
                  <c:v>-0.66</c:v>
                </c:pt>
                <c:pt idx="41122">
                  <c:v>-0.62</c:v>
                </c:pt>
                <c:pt idx="41123">
                  <c:v>-0.62</c:v>
                </c:pt>
                <c:pt idx="41124">
                  <c:v>-0.62</c:v>
                </c:pt>
                <c:pt idx="41125">
                  <c:v>-0.62</c:v>
                </c:pt>
                <c:pt idx="41126">
                  <c:v>-0.57999999999999996</c:v>
                </c:pt>
                <c:pt idx="41127">
                  <c:v>-0.5</c:v>
                </c:pt>
                <c:pt idx="41128">
                  <c:v>-0.42</c:v>
                </c:pt>
                <c:pt idx="41129">
                  <c:v>-0.38</c:v>
                </c:pt>
                <c:pt idx="41130">
                  <c:v>-0.3</c:v>
                </c:pt>
                <c:pt idx="41131">
                  <c:v>-0.22</c:v>
                </c:pt>
                <c:pt idx="41132">
                  <c:v>-0.26</c:v>
                </c:pt>
                <c:pt idx="41133">
                  <c:v>-0.18</c:v>
                </c:pt>
                <c:pt idx="41134">
                  <c:v>-0.14000000000000001</c:v>
                </c:pt>
                <c:pt idx="41135">
                  <c:v>0.02</c:v>
                </c:pt>
                <c:pt idx="41136">
                  <c:v>0.06</c:v>
                </c:pt>
                <c:pt idx="41137">
                  <c:v>0.06</c:v>
                </c:pt>
                <c:pt idx="41138">
                  <c:v>0.06</c:v>
                </c:pt>
                <c:pt idx="41139">
                  <c:v>0.14000000000000001</c:v>
                </c:pt>
                <c:pt idx="41140">
                  <c:v>0.22</c:v>
                </c:pt>
                <c:pt idx="41141">
                  <c:v>0.3</c:v>
                </c:pt>
                <c:pt idx="41142">
                  <c:v>0.3</c:v>
                </c:pt>
                <c:pt idx="41143">
                  <c:v>0.26</c:v>
                </c:pt>
                <c:pt idx="41144">
                  <c:v>0.14000000000000001</c:v>
                </c:pt>
                <c:pt idx="41145">
                  <c:v>0.02</c:v>
                </c:pt>
                <c:pt idx="41146">
                  <c:v>-0.18</c:v>
                </c:pt>
                <c:pt idx="41147">
                  <c:v>-0.5</c:v>
                </c:pt>
                <c:pt idx="41148">
                  <c:v>-0.78</c:v>
                </c:pt>
                <c:pt idx="41149">
                  <c:v>-1.02</c:v>
                </c:pt>
                <c:pt idx="41150">
                  <c:v>-1.1399999999999999</c:v>
                </c:pt>
                <c:pt idx="41151">
                  <c:v>-1.38</c:v>
                </c:pt>
                <c:pt idx="41152">
                  <c:v>-1.42</c:v>
                </c:pt>
                <c:pt idx="41153">
                  <c:v>-1.42</c:v>
                </c:pt>
                <c:pt idx="41154">
                  <c:v>-1.46</c:v>
                </c:pt>
                <c:pt idx="41155">
                  <c:v>-1.42</c:v>
                </c:pt>
                <c:pt idx="41156">
                  <c:v>-1.34</c:v>
                </c:pt>
                <c:pt idx="41157">
                  <c:v>-1.26</c:v>
                </c:pt>
                <c:pt idx="41158">
                  <c:v>-1.1000000000000001</c:v>
                </c:pt>
                <c:pt idx="41159">
                  <c:v>-0.94</c:v>
                </c:pt>
                <c:pt idx="41160">
                  <c:v>-0.74</c:v>
                </c:pt>
                <c:pt idx="41161">
                  <c:v>-0.54</c:v>
                </c:pt>
                <c:pt idx="41162">
                  <c:v>-0.42</c:v>
                </c:pt>
                <c:pt idx="41163">
                  <c:v>-0.34</c:v>
                </c:pt>
                <c:pt idx="41164">
                  <c:v>-0.3</c:v>
                </c:pt>
                <c:pt idx="41165">
                  <c:v>-0.22</c:v>
                </c:pt>
                <c:pt idx="41166">
                  <c:v>-0.18</c:v>
                </c:pt>
                <c:pt idx="41167">
                  <c:v>-0.1</c:v>
                </c:pt>
                <c:pt idx="41168">
                  <c:v>-0.1</c:v>
                </c:pt>
                <c:pt idx="41169">
                  <c:v>-0.14000000000000001</c:v>
                </c:pt>
                <c:pt idx="41170">
                  <c:v>-0.1</c:v>
                </c:pt>
                <c:pt idx="41171">
                  <c:v>-0.02</c:v>
                </c:pt>
                <c:pt idx="41172">
                  <c:v>-0.1</c:v>
                </c:pt>
                <c:pt idx="41173">
                  <c:v>-0.06</c:v>
                </c:pt>
                <c:pt idx="41174">
                  <c:v>-0.02</c:v>
                </c:pt>
                <c:pt idx="41175">
                  <c:v>0.06</c:v>
                </c:pt>
                <c:pt idx="41176">
                  <c:v>0.14000000000000001</c:v>
                </c:pt>
                <c:pt idx="41177">
                  <c:v>0.26</c:v>
                </c:pt>
                <c:pt idx="41178">
                  <c:v>0.57999999999999996</c:v>
                </c:pt>
                <c:pt idx="41179">
                  <c:v>1.18</c:v>
                </c:pt>
                <c:pt idx="41180">
                  <c:v>1.78</c:v>
                </c:pt>
                <c:pt idx="41181">
                  <c:v>2.38</c:v>
                </c:pt>
                <c:pt idx="41182">
                  <c:v>2.9</c:v>
                </c:pt>
                <c:pt idx="41183">
                  <c:v>3.42</c:v>
                </c:pt>
                <c:pt idx="41184">
                  <c:v>3.78</c:v>
                </c:pt>
                <c:pt idx="41185">
                  <c:v>3.98</c:v>
                </c:pt>
                <c:pt idx="41186">
                  <c:v>4.22</c:v>
                </c:pt>
                <c:pt idx="41187">
                  <c:v>4.3</c:v>
                </c:pt>
                <c:pt idx="41188">
                  <c:v>4.18</c:v>
                </c:pt>
                <c:pt idx="41189">
                  <c:v>3.74</c:v>
                </c:pt>
                <c:pt idx="41190">
                  <c:v>3.06</c:v>
                </c:pt>
                <c:pt idx="41191">
                  <c:v>2.2999999999999998</c:v>
                </c:pt>
                <c:pt idx="41192">
                  <c:v>1.38</c:v>
                </c:pt>
                <c:pt idx="41193">
                  <c:v>0.38</c:v>
                </c:pt>
                <c:pt idx="41194">
                  <c:v>-0.46</c:v>
                </c:pt>
                <c:pt idx="41195">
                  <c:v>-1.02</c:v>
                </c:pt>
                <c:pt idx="41196">
                  <c:v>-1.5</c:v>
                </c:pt>
                <c:pt idx="41197">
                  <c:v>-1.86</c:v>
                </c:pt>
                <c:pt idx="41198">
                  <c:v>-2.06</c:v>
                </c:pt>
                <c:pt idx="41199">
                  <c:v>-2.1800000000000002</c:v>
                </c:pt>
                <c:pt idx="41200">
                  <c:v>-2.2599999999999998</c:v>
                </c:pt>
                <c:pt idx="41201">
                  <c:v>-2.14</c:v>
                </c:pt>
                <c:pt idx="41202">
                  <c:v>-1.86</c:v>
                </c:pt>
                <c:pt idx="41203">
                  <c:v>-1.54</c:v>
                </c:pt>
                <c:pt idx="41204">
                  <c:v>-1.26</c:v>
                </c:pt>
                <c:pt idx="41205">
                  <c:v>-1.1000000000000001</c:v>
                </c:pt>
                <c:pt idx="41206">
                  <c:v>-0.94</c:v>
                </c:pt>
                <c:pt idx="41207">
                  <c:v>-0.78</c:v>
                </c:pt>
                <c:pt idx="41208">
                  <c:v>-0.78</c:v>
                </c:pt>
                <c:pt idx="41209">
                  <c:v>-0.74</c:v>
                </c:pt>
                <c:pt idx="41210">
                  <c:v>-0.74</c:v>
                </c:pt>
                <c:pt idx="41211">
                  <c:v>-0.62</c:v>
                </c:pt>
                <c:pt idx="41212">
                  <c:v>-0.57999999999999996</c:v>
                </c:pt>
                <c:pt idx="41213">
                  <c:v>-0.54</c:v>
                </c:pt>
                <c:pt idx="41214">
                  <c:v>-0.5</c:v>
                </c:pt>
                <c:pt idx="41215">
                  <c:v>-0.46</c:v>
                </c:pt>
                <c:pt idx="41216">
                  <c:v>-0.38</c:v>
                </c:pt>
                <c:pt idx="41217">
                  <c:v>-0.18</c:v>
                </c:pt>
                <c:pt idx="41218">
                  <c:v>-0.18</c:v>
                </c:pt>
                <c:pt idx="41219">
                  <c:v>-0.18</c:v>
                </c:pt>
                <c:pt idx="41220">
                  <c:v>-0.14000000000000001</c:v>
                </c:pt>
                <c:pt idx="41221">
                  <c:v>-0.02</c:v>
                </c:pt>
                <c:pt idx="41222">
                  <c:v>0.06</c:v>
                </c:pt>
                <c:pt idx="41223">
                  <c:v>0.14000000000000001</c:v>
                </c:pt>
                <c:pt idx="41224">
                  <c:v>0.26</c:v>
                </c:pt>
                <c:pt idx="41225">
                  <c:v>0.3</c:v>
                </c:pt>
                <c:pt idx="41226">
                  <c:v>0.38</c:v>
                </c:pt>
                <c:pt idx="41227">
                  <c:v>0.46</c:v>
                </c:pt>
                <c:pt idx="41228">
                  <c:v>0.5</c:v>
                </c:pt>
                <c:pt idx="41229">
                  <c:v>0.54</c:v>
                </c:pt>
                <c:pt idx="41230">
                  <c:v>0.62</c:v>
                </c:pt>
                <c:pt idx="41231">
                  <c:v>0.7</c:v>
                </c:pt>
                <c:pt idx="41232">
                  <c:v>0.62</c:v>
                </c:pt>
                <c:pt idx="41233">
                  <c:v>0.54</c:v>
                </c:pt>
                <c:pt idx="41234">
                  <c:v>0.34</c:v>
                </c:pt>
                <c:pt idx="41235">
                  <c:v>0.06</c:v>
                </c:pt>
                <c:pt idx="41236">
                  <c:v>-0.3</c:v>
                </c:pt>
                <c:pt idx="41237">
                  <c:v>-0.62</c:v>
                </c:pt>
                <c:pt idx="41238">
                  <c:v>-0.94</c:v>
                </c:pt>
                <c:pt idx="41239">
                  <c:v>-1.1399999999999999</c:v>
                </c:pt>
                <c:pt idx="41240">
                  <c:v>-1.34</c:v>
                </c:pt>
                <c:pt idx="41241">
                  <c:v>-1.58</c:v>
                </c:pt>
                <c:pt idx="41242">
                  <c:v>-1.74</c:v>
                </c:pt>
                <c:pt idx="41243">
                  <c:v>-1.78</c:v>
                </c:pt>
                <c:pt idx="41244">
                  <c:v>-1.78</c:v>
                </c:pt>
                <c:pt idx="41245">
                  <c:v>-1.7</c:v>
                </c:pt>
                <c:pt idx="41246">
                  <c:v>-1.5</c:v>
                </c:pt>
                <c:pt idx="41247">
                  <c:v>-1.26</c:v>
                </c:pt>
                <c:pt idx="41248">
                  <c:v>-1.02</c:v>
                </c:pt>
                <c:pt idx="41249">
                  <c:v>-0.78</c:v>
                </c:pt>
                <c:pt idx="41250">
                  <c:v>-0.57999999999999996</c:v>
                </c:pt>
                <c:pt idx="41251">
                  <c:v>-0.38</c:v>
                </c:pt>
                <c:pt idx="41252">
                  <c:v>-0.26</c:v>
                </c:pt>
                <c:pt idx="41253">
                  <c:v>-0.14000000000000001</c:v>
                </c:pt>
                <c:pt idx="41254">
                  <c:v>-0.06</c:v>
                </c:pt>
                <c:pt idx="41255">
                  <c:v>-0.02</c:v>
                </c:pt>
                <c:pt idx="41256">
                  <c:v>-0.06</c:v>
                </c:pt>
                <c:pt idx="41257">
                  <c:v>-0.02</c:v>
                </c:pt>
                <c:pt idx="41258">
                  <c:v>-0.02</c:v>
                </c:pt>
                <c:pt idx="41259">
                  <c:v>0.02</c:v>
                </c:pt>
                <c:pt idx="41260">
                  <c:v>-0.06</c:v>
                </c:pt>
                <c:pt idx="41261">
                  <c:v>0.06</c:v>
                </c:pt>
                <c:pt idx="41262">
                  <c:v>0.14000000000000001</c:v>
                </c:pt>
                <c:pt idx="41263">
                  <c:v>0.18</c:v>
                </c:pt>
                <c:pt idx="41264">
                  <c:v>0.22</c:v>
                </c:pt>
                <c:pt idx="41265">
                  <c:v>0.3</c:v>
                </c:pt>
                <c:pt idx="41266">
                  <c:v>0.42</c:v>
                </c:pt>
                <c:pt idx="41267">
                  <c:v>0.38</c:v>
                </c:pt>
                <c:pt idx="41268">
                  <c:v>0.34</c:v>
                </c:pt>
                <c:pt idx="41269">
                  <c:v>0.42</c:v>
                </c:pt>
                <c:pt idx="41270">
                  <c:v>0.34</c:v>
                </c:pt>
                <c:pt idx="41271">
                  <c:v>0.38</c:v>
                </c:pt>
                <c:pt idx="41272">
                  <c:v>0.34</c:v>
                </c:pt>
                <c:pt idx="41273">
                  <c:v>0.38</c:v>
                </c:pt>
                <c:pt idx="41274">
                  <c:v>0.38</c:v>
                </c:pt>
                <c:pt idx="41275">
                  <c:v>0.34</c:v>
                </c:pt>
                <c:pt idx="41276">
                  <c:v>0.3</c:v>
                </c:pt>
                <c:pt idx="41277">
                  <c:v>0.34</c:v>
                </c:pt>
                <c:pt idx="41278">
                  <c:v>0.34</c:v>
                </c:pt>
                <c:pt idx="41279">
                  <c:v>0.22</c:v>
                </c:pt>
                <c:pt idx="41280">
                  <c:v>0.26</c:v>
                </c:pt>
                <c:pt idx="41281">
                  <c:v>0.57999999999999996</c:v>
                </c:pt>
                <c:pt idx="41282">
                  <c:v>1.1399999999999999</c:v>
                </c:pt>
                <c:pt idx="41283">
                  <c:v>1.78</c:v>
                </c:pt>
                <c:pt idx="41284">
                  <c:v>2.2599999999999998</c:v>
                </c:pt>
                <c:pt idx="41285">
                  <c:v>2.74</c:v>
                </c:pt>
                <c:pt idx="41286">
                  <c:v>3.18</c:v>
                </c:pt>
                <c:pt idx="41287">
                  <c:v>3.5</c:v>
                </c:pt>
                <c:pt idx="41288">
                  <c:v>3.78</c:v>
                </c:pt>
                <c:pt idx="41289">
                  <c:v>4.0599999999999996</c:v>
                </c:pt>
                <c:pt idx="41290">
                  <c:v>4.0199999999999996</c:v>
                </c:pt>
                <c:pt idx="41291">
                  <c:v>3.82</c:v>
                </c:pt>
                <c:pt idx="41292">
                  <c:v>3.26</c:v>
                </c:pt>
                <c:pt idx="41293">
                  <c:v>2.54</c:v>
                </c:pt>
                <c:pt idx="41294">
                  <c:v>1.7</c:v>
                </c:pt>
                <c:pt idx="41295">
                  <c:v>0.9</c:v>
                </c:pt>
                <c:pt idx="41296">
                  <c:v>0.18</c:v>
                </c:pt>
                <c:pt idx="41297">
                  <c:v>-0.46</c:v>
                </c:pt>
                <c:pt idx="41298">
                  <c:v>-0.98</c:v>
                </c:pt>
                <c:pt idx="41299">
                  <c:v>-1.42</c:v>
                </c:pt>
                <c:pt idx="41300">
                  <c:v>-1.66</c:v>
                </c:pt>
                <c:pt idx="41301">
                  <c:v>-1.7</c:v>
                </c:pt>
                <c:pt idx="41302">
                  <c:v>-1.7</c:v>
                </c:pt>
                <c:pt idx="41303">
                  <c:v>-1.54</c:v>
                </c:pt>
                <c:pt idx="41304">
                  <c:v>-1.42</c:v>
                </c:pt>
                <c:pt idx="41305">
                  <c:v>-1.26</c:v>
                </c:pt>
                <c:pt idx="41306">
                  <c:v>-1.1399999999999999</c:v>
                </c:pt>
                <c:pt idx="41307">
                  <c:v>-1.02</c:v>
                </c:pt>
                <c:pt idx="41308">
                  <c:v>-1.02</c:v>
                </c:pt>
                <c:pt idx="41309">
                  <c:v>-0.86</c:v>
                </c:pt>
                <c:pt idx="41310">
                  <c:v>-0.82</c:v>
                </c:pt>
                <c:pt idx="41311">
                  <c:v>-0.9</c:v>
                </c:pt>
                <c:pt idx="41312">
                  <c:v>-0.82</c:v>
                </c:pt>
                <c:pt idx="41313">
                  <c:v>-0.78</c:v>
                </c:pt>
                <c:pt idx="41314">
                  <c:v>-0.74</c:v>
                </c:pt>
                <c:pt idx="41315">
                  <c:v>-0.66</c:v>
                </c:pt>
                <c:pt idx="41316">
                  <c:v>-0.54</c:v>
                </c:pt>
                <c:pt idx="41317">
                  <c:v>-0.5</c:v>
                </c:pt>
                <c:pt idx="41318">
                  <c:v>-0.46</c:v>
                </c:pt>
                <c:pt idx="41319">
                  <c:v>-0.5</c:v>
                </c:pt>
                <c:pt idx="41320">
                  <c:v>-0.46</c:v>
                </c:pt>
                <c:pt idx="41321">
                  <c:v>-0.46</c:v>
                </c:pt>
                <c:pt idx="41322">
                  <c:v>-0.5</c:v>
                </c:pt>
                <c:pt idx="41323">
                  <c:v>-0.5</c:v>
                </c:pt>
                <c:pt idx="41324">
                  <c:v>-0.5</c:v>
                </c:pt>
                <c:pt idx="41325">
                  <c:v>-0.42</c:v>
                </c:pt>
                <c:pt idx="41326">
                  <c:v>-0.3</c:v>
                </c:pt>
                <c:pt idx="41327">
                  <c:v>-0.22</c:v>
                </c:pt>
                <c:pt idx="41328">
                  <c:v>-0.14000000000000001</c:v>
                </c:pt>
                <c:pt idx="41329">
                  <c:v>-0.06</c:v>
                </c:pt>
                <c:pt idx="41330">
                  <c:v>-0.02</c:v>
                </c:pt>
                <c:pt idx="41331">
                  <c:v>0.06</c:v>
                </c:pt>
                <c:pt idx="41332">
                  <c:v>0.14000000000000001</c:v>
                </c:pt>
                <c:pt idx="41333">
                  <c:v>0.22</c:v>
                </c:pt>
                <c:pt idx="41334">
                  <c:v>0.3</c:v>
                </c:pt>
                <c:pt idx="41335">
                  <c:v>0.26</c:v>
                </c:pt>
                <c:pt idx="41336">
                  <c:v>0.1</c:v>
                </c:pt>
                <c:pt idx="41337">
                  <c:v>-0.1</c:v>
                </c:pt>
                <c:pt idx="41338">
                  <c:v>-0.3</c:v>
                </c:pt>
                <c:pt idx="41339">
                  <c:v>-0.62</c:v>
                </c:pt>
                <c:pt idx="41340">
                  <c:v>-0.86</c:v>
                </c:pt>
                <c:pt idx="41341">
                  <c:v>-1.02</c:v>
                </c:pt>
                <c:pt idx="41342">
                  <c:v>-1.22</c:v>
                </c:pt>
                <c:pt idx="41343">
                  <c:v>-1.42</c:v>
                </c:pt>
                <c:pt idx="41344">
                  <c:v>-1.62</c:v>
                </c:pt>
                <c:pt idx="41345">
                  <c:v>-1.66</c:v>
                </c:pt>
                <c:pt idx="41346">
                  <c:v>-1.66</c:v>
                </c:pt>
                <c:pt idx="41347">
                  <c:v>-1.62</c:v>
                </c:pt>
                <c:pt idx="41348">
                  <c:v>-1.46</c:v>
                </c:pt>
                <c:pt idx="41349">
                  <c:v>-1.3</c:v>
                </c:pt>
                <c:pt idx="41350">
                  <c:v>-0.98</c:v>
                </c:pt>
                <c:pt idx="41351">
                  <c:v>-0.74</c:v>
                </c:pt>
                <c:pt idx="41352">
                  <c:v>-0.57999999999999996</c:v>
                </c:pt>
                <c:pt idx="41353">
                  <c:v>-0.42</c:v>
                </c:pt>
                <c:pt idx="41354">
                  <c:v>-0.22</c:v>
                </c:pt>
                <c:pt idx="41355">
                  <c:v>-0.1</c:v>
                </c:pt>
                <c:pt idx="41356">
                  <c:v>-0.14000000000000001</c:v>
                </c:pt>
                <c:pt idx="41357">
                  <c:v>-0.1</c:v>
                </c:pt>
                <c:pt idx="41358">
                  <c:v>-0.1</c:v>
                </c:pt>
                <c:pt idx="41359">
                  <c:v>-0.06</c:v>
                </c:pt>
                <c:pt idx="41360">
                  <c:v>-0.14000000000000001</c:v>
                </c:pt>
                <c:pt idx="41361">
                  <c:v>-0.06</c:v>
                </c:pt>
                <c:pt idx="41362">
                  <c:v>-0.02</c:v>
                </c:pt>
                <c:pt idx="41363">
                  <c:v>0.02</c:v>
                </c:pt>
                <c:pt idx="41364">
                  <c:v>0.02</c:v>
                </c:pt>
                <c:pt idx="41365">
                  <c:v>0.1</c:v>
                </c:pt>
                <c:pt idx="41366">
                  <c:v>0.14000000000000001</c:v>
                </c:pt>
                <c:pt idx="41367">
                  <c:v>0.22</c:v>
                </c:pt>
                <c:pt idx="41368">
                  <c:v>0.5</c:v>
                </c:pt>
                <c:pt idx="41369">
                  <c:v>0.94</c:v>
                </c:pt>
                <c:pt idx="41370">
                  <c:v>1.5</c:v>
                </c:pt>
                <c:pt idx="41371">
                  <c:v>1.86</c:v>
                </c:pt>
                <c:pt idx="41372">
                  <c:v>2.14</c:v>
                </c:pt>
                <c:pt idx="41373">
                  <c:v>2.2599999999999998</c:v>
                </c:pt>
                <c:pt idx="41374">
                  <c:v>2.38</c:v>
                </c:pt>
                <c:pt idx="41375">
                  <c:v>2.74</c:v>
                </c:pt>
                <c:pt idx="41376">
                  <c:v>3.18</c:v>
                </c:pt>
                <c:pt idx="41377">
                  <c:v>3.58</c:v>
                </c:pt>
                <c:pt idx="41378">
                  <c:v>3.54</c:v>
                </c:pt>
                <c:pt idx="41379">
                  <c:v>3.5</c:v>
                </c:pt>
                <c:pt idx="41380">
                  <c:v>3.18</c:v>
                </c:pt>
                <c:pt idx="41381">
                  <c:v>2.9</c:v>
                </c:pt>
                <c:pt idx="41382">
                  <c:v>2.54</c:v>
                </c:pt>
                <c:pt idx="41383">
                  <c:v>2.38</c:v>
                </c:pt>
                <c:pt idx="41384">
                  <c:v>1.98</c:v>
                </c:pt>
                <c:pt idx="41385">
                  <c:v>1.42</c:v>
                </c:pt>
                <c:pt idx="41386">
                  <c:v>0.66</c:v>
                </c:pt>
                <c:pt idx="41387">
                  <c:v>-0.1</c:v>
                </c:pt>
                <c:pt idx="41388">
                  <c:v>-0.7</c:v>
                </c:pt>
                <c:pt idx="41389">
                  <c:v>-1.02</c:v>
                </c:pt>
                <c:pt idx="41390">
                  <c:v>-1.42</c:v>
                </c:pt>
                <c:pt idx="41391">
                  <c:v>-1.74</c:v>
                </c:pt>
                <c:pt idx="41392">
                  <c:v>-2.06</c:v>
                </c:pt>
                <c:pt idx="41393">
                  <c:v>-2.1800000000000002</c:v>
                </c:pt>
                <c:pt idx="41394">
                  <c:v>-2.2200000000000002</c:v>
                </c:pt>
                <c:pt idx="41395">
                  <c:v>-2.06</c:v>
                </c:pt>
                <c:pt idx="41396">
                  <c:v>-1.74</c:v>
                </c:pt>
                <c:pt idx="41397">
                  <c:v>-1.34</c:v>
                </c:pt>
                <c:pt idx="41398">
                  <c:v>-1.06</c:v>
                </c:pt>
                <c:pt idx="41399">
                  <c:v>-0.86</c:v>
                </c:pt>
                <c:pt idx="41400">
                  <c:v>-0.66</c:v>
                </c:pt>
                <c:pt idx="41401">
                  <c:v>-0.5</c:v>
                </c:pt>
                <c:pt idx="41402">
                  <c:v>-0.38</c:v>
                </c:pt>
                <c:pt idx="41403">
                  <c:v>-0.3</c:v>
                </c:pt>
                <c:pt idx="41404">
                  <c:v>-0.38</c:v>
                </c:pt>
                <c:pt idx="41405">
                  <c:v>-0.42</c:v>
                </c:pt>
                <c:pt idx="41406">
                  <c:v>-0.46</c:v>
                </c:pt>
                <c:pt idx="41407">
                  <c:v>-0.5</c:v>
                </c:pt>
                <c:pt idx="41408">
                  <c:v>-0.5</c:v>
                </c:pt>
                <c:pt idx="41409">
                  <c:v>-0.38</c:v>
                </c:pt>
                <c:pt idx="41410">
                  <c:v>-0.34</c:v>
                </c:pt>
                <c:pt idx="41411">
                  <c:v>-0.3</c:v>
                </c:pt>
                <c:pt idx="41412">
                  <c:v>-0.18</c:v>
                </c:pt>
                <c:pt idx="41413">
                  <c:v>0.02</c:v>
                </c:pt>
                <c:pt idx="41414">
                  <c:v>0.1</c:v>
                </c:pt>
                <c:pt idx="41415">
                  <c:v>0.1</c:v>
                </c:pt>
                <c:pt idx="41416">
                  <c:v>0.1</c:v>
                </c:pt>
                <c:pt idx="41417">
                  <c:v>0.14000000000000001</c:v>
                </c:pt>
                <c:pt idx="41418">
                  <c:v>0.22</c:v>
                </c:pt>
                <c:pt idx="41419">
                  <c:v>0.3</c:v>
                </c:pt>
                <c:pt idx="41420">
                  <c:v>0.34</c:v>
                </c:pt>
                <c:pt idx="41421">
                  <c:v>0.38</c:v>
                </c:pt>
                <c:pt idx="41422">
                  <c:v>0.38</c:v>
                </c:pt>
                <c:pt idx="41423">
                  <c:v>0.3</c:v>
                </c:pt>
                <c:pt idx="41424">
                  <c:v>0.22</c:v>
                </c:pt>
                <c:pt idx="41425">
                  <c:v>0.1</c:v>
                </c:pt>
                <c:pt idx="41426">
                  <c:v>-0.06</c:v>
                </c:pt>
                <c:pt idx="41427">
                  <c:v>-0.1</c:v>
                </c:pt>
                <c:pt idx="41428">
                  <c:v>-0.26</c:v>
                </c:pt>
                <c:pt idx="41429">
                  <c:v>-0.5</c:v>
                </c:pt>
                <c:pt idx="41430">
                  <c:v>-0.74</c:v>
                </c:pt>
                <c:pt idx="41431">
                  <c:v>-1.02</c:v>
                </c:pt>
                <c:pt idx="41432">
                  <c:v>-1.18</c:v>
                </c:pt>
                <c:pt idx="41433">
                  <c:v>-1.26</c:v>
                </c:pt>
                <c:pt idx="41434">
                  <c:v>-1.34</c:v>
                </c:pt>
                <c:pt idx="41435">
                  <c:v>-1.46</c:v>
                </c:pt>
                <c:pt idx="41436">
                  <c:v>-1.54</c:v>
                </c:pt>
                <c:pt idx="41437">
                  <c:v>-1.5</c:v>
                </c:pt>
                <c:pt idx="41438">
                  <c:v>-1.54</c:v>
                </c:pt>
                <c:pt idx="41439">
                  <c:v>-1.38</c:v>
                </c:pt>
                <c:pt idx="41440">
                  <c:v>-1.26</c:v>
                </c:pt>
                <c:pt idx="41441">
                  <c:v>-1.06</c:v>
                </c:pt>
                <c:pt idx="41442">
                  <c:v>-0.86</c:v>
                </c:pt>
                <c:pt idx="41443">
                  <c:v>-0.62</c:v>
                </c:pt>
                <c:pt idx="41444">
                  <c:v>-0.5</c:v>
                </c:pt>
                <c:pt idx="41445">
                  <c:v>-0.34</c:v>
                </c:pt>
                <c:pt idx="41446">
                  <c:v>-0.22</c:v>
                </c:pt>
                <c:pt idx="41447">
                  <c:v>-0.02</c:v>
                </c:pt>
                <c:pt idx="41448">
                  <c:v>0.1</c:v>
                </c:pt>
                <c:pt idx="41449">
                  <c:v>0.14000000000000001</c:v>
                </c:pt>
                <c:pt idx="41450">
                  <c:v>0.14000000000000001</c:v>
                </c:pt>
                <c:pt idx="41451">
                  <c:v>0.1</c:v>
                </c:pt>
                <c:pt idx="41452">
                  <c:v>0.1</c:v>
                </c:pt>
                <c:pt idx="41453">
                  <c:v>0.1</c:v>
                </c:pt>
                <c:pt idx="41454">
                  <c:v>0.14000000000000001</c:v>
                </c:pt>
                <c:pt idx="41455">
                  <c:v>0.1</c:v>
                </c:pt>
                <c:pt idx="41456">
                  <c:v>0.1</c:v>
                </c:pt>
                <c:pt idx="41457">
                  <c:v>0.1</c:v>
                </c:pt>
                <c:pt idx="41458">
                  <c:v>0.1</c:v>
                </c:pt>
                <c:pt idx="41459">
                  <c:v>0.14000000000000001</c:v>
                </c:pt>
                <c:pt idx="41460">
                  <c:v>0.18</c:v>
                </c:pt>
                <c:pt idx="41461">
                  <c:v>0.3</c:v>
                </c:pt>
                <c:pt idx="41462">
                  <c:v>0.3</c:v>
                </c:pt>
                <c:pt idx="41463">
                  <c:v>0.42</c:v>
                </c:pt>
                <c:pt idx="41464">
                  <c:v>0.42</c:v>
                </c:pt>
                <c:pt idx="41465">
                  <c:v>0.42</c:v>
                </c:pt>
                <c:pt idx="41466">
                  <c:v>0.46</c:v>
                </c:pt>
                <c:pt idx="41467">
                  <c:v>0.66</c:v>
                </c:pt>
                <c:pt idx="41468">
                  <c:v>1.02</c:v>
                </c:pt>
                <c:pt idx="41469">
                  <c:v>1.5</c:v>
                </c:pt>
                <c:pt idx="41470">
                  <c:v>1.86</c:v>
                </c:pt>
                <c:pt idx="41471">
                  <c:v>2.34</c:v>
                </c:pt>
                <c:pt idx="41472">
                  <c:v>2.7</c:v>
                </c:pt>
                <c:pt idx="41473">
                  <c:v>3.06</c:v>
                </c:pt>
                <c:pt idx="41474">
                  <c:v>3.22</c:v>
                </c:pt>
                <c:pt idx="41475">
                  <c:v>3.3</c:v>
                </c:pt>
                <c:pt idx="41476">
                  <c:v>3.3</c:v>
                </c:pt>
                <c:pt idx="41477">
                  <c:v>3.3</c:v>
                </c:pt>
                <c:pt idx="41478">
                  <c:v>3.14</c:v>
                </c:pt>
                <c:pt idx="41479">
                  <c:v>2.82</c:v>
                </c:pt>
                <c:pt idx="41480">
                  <c:v>2.2999999999999998</c:v>
                </c:pt>
                <c:pt idx="41481">
                  <c:v>1.7</c:v>
                </c:pt>
                <c:pt idx="41482">
                  <c:v>0.98</c:v>
                </c:pt>
                <c:pt idx="41483">
                  <c:v>0.3</c:v>
                </c:pt>
                <c:pt idx="41484">
                  <c:v>-0.26</c:v>
                </c:pt>
                <c:pt idx="41485">
                  <c:v>-0.54</c:v>
                </c:pt>
                <c:pt idx="41486">
                  <c:v>-0.82</c:v>
                </c:pt>
                <c:pt idx="41487">
                  <c:v>-1.1000000000000001</c:v>
                </c:pt>
                <c:pt idx="41488">
                  <c:v>-1.34</c:v>
                </c:pt>
                <c:pt idx="41489">
                  <c:v>-1.54</c:v>
                </c:pt>
                <c:pt idx="41490">
                  <c:v>-1.58</c:v>
                </c:pt>
                <c:pt idx="41491">
                  <c:v>-1.54</c:v>
                </c:pt>
                <c:pt idx="41492">
                  <c:v>-1.38</c:v>
                </c:pt>
                <c:pt idx="41493">
                  <c:v>-1.22</c:v>
                </c:pt>
                <c:pt idx="41494">
                  <c:v>-1.06</c:v>
                </c:pt>
                <c:pt idx="41495">
                  <c:v>-0.86</c:v>
                </c:pt>
                <c:pt idx="41496">
                  <c:v>-0.7</c:v>
                </c:pt>
                <c:pt idx="41497">
                  <c:v>-0.7</c:v>
                </c:pt>
                <c:pt idx="41498">
                  <c:v>-0.7</c:v>
                </c:pt>
                <c:pt idx="41499">
                  <c:v>-0.57999999999999996</c:v>
                </c:pt>
                <c:pt idx="41500">
                  <c:v>-0.54</c:v>
                </c:pt>
                <c:pt idx="41501">
                  <c:v>-0.57999999999999996</c:v>
                </c:pt>
                <c:pt idx="41502">
                  <c:v>-0.62</c:v>
                </c:pt>
                <c:pt idx="41503">
                  <c:v>-0.62</c:v>
                </c:pt>
                <c:pt idx="41504">
                  <c:v>-0.54</c:v>
                </c:pt>
                <c:pt idx="41505">
                  <c:v>-0.5</c:v>
                </c:pt>
                <c:pt idx="41506">
                  <c:v>-0.46</c:v>
                </c:pt>
                <c:pt idx="41507">
                  <c:v>-0.42</c:v>
                </c:pt>
                <c:pt idx="41508">
                  <c:v>-0.46</c:v>
                </c:pt>
                <c:pt idx="41509">
                  <c:v>-0.38</c:v>
                </c:pt>
                <c:pt idx="41510">
                  <c:v>-0.26</c:v>
                </c:pt>
                <c:pt idx="41511">
                  <c:v>-0.18</c:v>
                </c:pt>
                <c:pt idx="41512">
                  <c:v>-0.06</c:v>
                </c:pt>
                <c:pt idx="41513">
                  <c:v>-0.02</c:v>
                </c:pt>
                <c:pt idx="41514">
                  <c:v>0.02</c:v>
                </c:pt>
                <c:pt idx="41515">
                  <c:v>0.06</c:v>
                </c:pt>
                <c:pt idx="41516">
                  <c:v>0.06</c:v>
                </c:pt>
                <c:pt idx="41517">
                  <c:v>0.1</c:v>
                </c:pt>
                <c:pt idx="41518">
                  <c:v>0.1</c:v>
                </c:pt>
                <c:pt idx="41519">
                  <c:v>0.14000000000000001</c:v>
                </c:pt>
                <c:pt idx="41520">
                  <c:v>0.22</c:v>
                </c:pt>
                <c:pt idx="41521">
                  <c:v>0.26</c:v>
                </c:pt>
                <c:pt idx="41522">
                  <c:v>0.22</c:v>
                </c:pt>
                <c:pt idx="41523">
                  <c:v>0.06</c:v>
                </c:pt>
                <c:pt idx="41524">
                  <c:v>-0.14000000000000001</c:v>
                </c:pt>
                <c:pt idx="41525">
                  <c:v>-0.38</c:v>
                </c:pt>
                <c:pt idx="41526">
                  <c:v>-0.62</c:v>
                </c:pt>
                <c:pt idx="41527">
                  <c:v>-0.82</c:v>
                </c:pt>
                <c:pt idx="41528">
                  <c:v>-1.02</c:v>
                </c:pt>
                <c:pt idx="41529">
                  <c:v>-1.18</c:v>
                </c:pt>
                <c:pt idx="41530">
                  <c:v>-1.26</c:v>
                </c:pt>
                <c:pt idx="41531">
                  <c:v>-1.42</c:v>
                </c:pt>
                <c:pt idx="41532">
                  <c:v>-1.5</c:v>
                </c:pt>
                <c:pt idx="41533">
                  <c:v>-1.58</c:v>
                </c:pt>
                <c:pt idx="41534">
                  <c:v>-1.54</c:v>
                </c:pt>
                <c:pt idx="41535">
                  <c:v>-1.42</c:v>
                </c:pt>
                <c:pt idx="41536">
                  <c:v>-1.26</c:v>
                </c:pt>
                <c:pt idx="41537">
                  <c:v>-1.02</c:v>
                </c:pt>
                <c:pt idx="41538">
                  <c:v>-0.82</c:v>
                </c:pt>
                <c:pt idx="41539">
                  <c:v>-0.62</c:v>
                </c:pt>
                <c:pt idx="41540">
                  <c:v>-0.54</c:v>
                </c:pt>
                <c:pt idx="41541">
                  <c:v>-0.42</c:v>
                </c:pt>
                <c:pt idx="41542">
                  <c:v>-0.3</c:v>
                </c:pt>
                <c:pt idx="41543">
                  <c:v>-0.22</c:v>
                </c:pt>
                <c:pt idx="41544">
                  <c:v>-0.18</c:v>
                </c:pt>
                <c:pt idx="41545">
                  <c:v>-0.06</c:v>
                </c:pt>
                <c:pt idx="41546">
                  <c:v>-0.02</c:v>
                </c:pt>
                <c:pt idx="41547">
                  <c:v>-0.02</c:v>
                </c:pt>
                <c:pt idx="41548">
                  <c:v>-0.02</c:v>
                </c:pt>
                <c:pt idx="41549">
                  <c:v>0.06</c:v>
                </c:pt>
                <c:pt idx="41550">
                  <c:v>0.06</c:v>
                </c:pt>
                <c:pt idx="41551">
                  <c:v>0.1</c:v>
                </c:pt>
                <c:pt idx="41552">
                  <c:v>0.1</c:v>
                </c:pt>
                <c:pt idx="41553">
                  <c:v>0.14000000000000001</c:v>
                </c:pt>
                <c:pt idx="41554">
                  <c:v>0.14000000000000001</c:v>
                </c:pt>
                <c:pt idx="41555">
                  <c:v>0.14000000000000001</c:v>
                </c:pt>
                <c:pt idx="41556">
                  <c:v>0.18</c:v>
                </c:pt>
                <c:pt idx="41557">
                  <c:v>0.3</c:v>
                </c:pt>
                <c:pt idx="41558">
                  <c:v>0.34</c:v>
                </c:pt>
                <c:pt idx="41559">
                  <c:v>0.34</c:v>
                </c:pt>
                <c:pt idx="41560">
                  <c:v>0.34</c:v>
                </c:pt>
                <c:pt idx="41561">
                  <c:v>0.46</c:v>
                </c:pt>
                <c:pt idx="41562">
                  <c:v>0.57999999999999996</c:v>
                </c:pt>
                <c:pt idx="41563">
                  <c:v>0.9</c:v>
                </c:pt>
                <c:pt idx="41564">
                  <c:v>1.1399999999999999</c:v>
                </c:pt>
                <c:pt idx="41565">
                  <c:v>1.54</c:v>
                </c:pt>
                <c:pt idx="41566">
                  <c:v>1.94</c:v>
                </c:pt>
                <c:pt idx="41567">
                  <c:v>2.46</c:v>
                </c:pt>
                <c:pt idx="41568">
                  <c:v>2.94</c:v>
                </c:pt>
                <c:pt idx="41569">
                  <c:v>3.34</c:v>
                </c:pt>
                <c:pt idx="41570">
                  <c:v>3.62</c:v>
                </c:pt>
                <c:pt idx="41571">
                  <c:v>3.82</c:v>
                </c:pt>
                <c:pt idx="41572">
                  <c:v>3.82</c:v>
                </c:pt>
                <c:pt idx="41573">
                  <c:v>3.74</c:v>
                </c:pt>
                <c:pt idx="41574">
                  <c:v>3.42</c:v>
                </c:pt>
                <c:pt idx="41575">
                  <c:v>2.9</c:v>
                </c:pt>
                <c:pt idx="41576">
                  <c:v>2.1800000000000002</c:v>
                </c:pt>
                <c:pt idx="41577">
                  <c:v>1.46</c:v>
                </c:pt>
                <c:pt idx="41578">
                  <c:v>0.57999999999999996</c:v>
                </c:pt>
                <c:pt idx="41579">
                  <c:v>-0.22</c:v>
                </c:pt>
                <c:pt idx="41580">
                  <c:v>-0.78</c:v>
                </c:pt>
                <c:pt idx="41581">
                  <c:v>-1.26</c:v>
                </c:pt>
                <c:pt idx="41582">
                  <c:v>-1.58</c:v>
                </c:pt>
                <c:pt idx="41583">
                  <c:v>-1.74</c:v>
                </c:pt>
                <c:pt idx="41584">
                  <c:v>-1.82</c:v>
                </c:pt>
                <c:pt idx="41585">
                  <c:v>-1.78</c:v>
                </c:pt>
                <c:pt idx="41586">
                  <c:v>-1.62</c:v>
                </c:pt>
                <c:pt idx="41587">
                  <c:v>-1.42</c:v>
                </c:pt>
                <c:pt idx="41588">
                  <c:v>-1.18</c:v>
                </c:pt>
                <c:pt idx="41589">
                  <c:v>-0.94</c:v>
                </c:pt>
                <c:pt idx="41590">
                  <c:v>-0.82</c:v>
                </c:pt>
                <c:pt idx="41591">
                  <c:v>-0.7</c:v>
                </c:pt>
                <c:pt idx="41592">
                  <c:v>-0.66</c:v>
                </c:pt>
                <c:pt idx="41593">
                  <c:v>-0.66</c:v>
                </c:pt>
                <c:pt idx="41594">
                  <c:v>-0.62</c:v>
                </c:pt>
                <c:pt idx="41595">
                  <c:v>-0.66</c:v>
                </c:pt>
                <c:pt idx="41596">
                  <c:v>-0.66</c:v>
                </c:pt>
                <c:pt idx="41597">
                  <c:v>-0.66</c:v>
                </c:pt>
                <c:pt idx="41598">
                  <c:v>-0.57999999999999996</c:v>
                </c:pt>
                <c:pt idx="41599">
                  <c:v>-0.57999999999999996</c:v>
                </c:pt>
                <c:pt idx="41600">
                  <c:v>-0.5</c:v>
                </c:pt>
                <c:pt idx="41601">
                  <c:v>-0.42</c:v>
                </c:pt>
                <c:pt idx="41602">
                  <c:v>-0.3</c:v>
                </c:pt>
                <c:pt idx="41603">
                  <c:v>-0.26</c:v>
                </c:pt>
                <c:pt idx="41604">
                  <c:v>-0.22</c:v>
                </c:pt>
                <c:pt idx="41605">
                  <c:v>-0.26</c:v>
                </c:pt>
                <c:pt idx="41606">
                  <c:v>-0.26</c:v>
                </c:pt>
                <c:pt idx="41607">
                  <c:v>-0.22</c:v>
                </c:pt>
                <c:pt idx="41608">
                  <c:v>-0.18</c:v>
                </c:pt>
                <c:pt idx="41609">
                  <c:v>-0.1</c:v>
                </c:pt>
                <c:pt idx="41610">
                  <c:v>-0.02</c:v>
                </c:pt>
                <c:pt idx="41611">
                  <c:v>0.06</c:v>
                </c:pt>
                <c:pt idx="41612">
                  <c:v>0.1</c:v>
                </c:pt>
                <c:pt idx="41613">
                  <c:v>0.18</c:v>
                </c:pt>
                <c:pt idx="41614">
                  <c:v>0.26</c:v>
                </c:pt>
                <c:pt idx="41615">
                  <c:v>0.38</c:v>
                </c:pt>
                <c:pt idx="41616">
                  <c:v>0.34</c:v>
                </c:pt>
                <c:pt idx="41617">
                  <c:v>0.26</c:v>
                </c:pt>
                <c:pt idx="41618">
                  <c:v>0.18</c:v>
                </c:pt>
                <c:pt idx="41619">
                  <c:v>0.06</c:v>
                </c:pt>
                <c:pt idx="41620">
                  <c:v>-0.14000000000000001</c:v>
                </c:pt>
                <c:pt idx="41621">
                  <c:v>-0.3</c:v>
                </c:pt>
                <c:pt idx="41622">
                  <c:v>-0.62</c:v>
                </c:pt>
                <c:pt idx="41623">
                  <c:v>-0.86</c:v>
                </c:pt>
                <c:pt idx="41624">
                  <c:v>-1.1399999999999999</c:v>
                </c:pt>
                <c:pt idx="41625">
                  <c:v>-1.34</c:v>
                </c:pt>
                <c:pt idx="41626">
                  <c:v>-1.54</c:v>
                </c:pt>
                <c:pt idx="41627">
                  <c:v>-1.58</c:v>
                </c:pt>
                <c:pt idx="41628">
                  <c:v>-1.62</c:v>
                </c:pt>
                <c:pt idx="41629">
                  <c:v>-1.62</c:v>
                </c:pt>
                <c:pt idx="41630">
                  <c:v>-1.58</c:v>
                </c:pt>
                <c:pt idx="41631">
                  <c:v>-1.38</c:v>
                </c:pt>
                <c:pt idx="41632">
                  <c:v>-1.1399999999999999</c:v>
                </c:pt>
                <c:pt idx="41633">
                  <c:v>-0.9</c:v>
                </c:pt>
                <c:pt idx="41634">
                  <c:v>-0.7</c:v>
                </c:pt>
                <c:pt idx="41635">
                  <c:v>-0.5</c:v>
                </c:pt>
                <c:pt idx="41636">
                  <c:v>-0.34</c:v>
                </c:pt>
                <c:pt idx="41637">
                  <c:v>-0.14000000000000001</c:v>
                </c:pt>
                <c:pt idx="41638">
                  <c:v>-0.1</c:v>
                </c:pt>
                <c:pt idx="41639">
                  <c:v>-0.06</c:v>
                </c:pt>
                <c:pt idx="41640">
                  <c:v>-0.06</c:v>
                </c:pt>
                <c:pt idx="41641">
                  <c:v>-0.06</c:v>
                </c:pt>
                <c:pt idx="41642">
                  <c:v>-0.06</c:v>
                </c:pt>
                <c:pt idx="41643">
                  <c:v>-0.1</c:v>
                </c:pt>
                <c:pt idx="41644">
                  <c:v>-0.18</c:v>
                </c:pt>
                <c:pt idx="41645">
                  <c:v>-0.18</c:v>
                </c:pt>
                <c:pt idx="41646">
                  <c:v>-0.1</c:v>
                </c:pt>
                <c:pt idx="41647">
                  <c:v>-0.06</c:v>
                </c:pt>
                <c:pt idx="41648">
                  <c:v>-0.06</c:v>
                </c:pt>
                <c:pt idx="41649">
                  <c:v>0.06</c:v>
                </c:pt>
                <c:pt idx="41650">
                  <c:v>0.1</c:v>
                </c:pt>
                <c:pt idx="41651">
                  <c:v>0.22</c:v>
                </c:pt>
                <c:pt idx="41652">
                  <c:v>0.3</c:v>
                </c:pt>
                <c:pt idx="41653">
                  <c:v>0.38</c:v>
                </c:pt>
                <c:pt idx="41654">
                  <c:v>0.57999999999999996</c:v>
                </c:pt>
                <c:pt idx="41655">
                  <c:v>0.98</c:v>
                </c:pt>
                <c:pt idx="41656">
                  <c:v>1.54</c:v>
                </c:pt>
                <c:pt idx="41657">
                  <c:v>2.14</c:v>
                </c:pt>
                <c:pt idx="41658">
                  <c:v>2.66</c:v>
                </c:pt>
                <c:pt idx="41659">
                  <c:v>3.1</c:v>
                </c:pt>
                <c:pt idx="41660">
                  <c:v>3.5</c:v>
                </c:pt>
                <c:pt idx="41661">
                  <c:v>3.86</c:v>
                </c:pt>
                <c:pt idx="41662">
                  <c:v>3.98</c:v>
                </c:pt>
                <c:pt idx="41663">
                  <c:v>4.0599999999999996</c:v>
                </c:pt>
                <c:pt idx="41664">
                  <c:v>3.94</c:v>
                </c:pt>
                <c:pt idx="41665">
                  <c:v>3.54</c:v>
                </c:pt>
                <c:pt idx="41666">
                  <c:v>2.9</c:v>
                </c:pt>
                <c:pt idx="41667">
                  <c:v>2.1</c:v>
                </c:pt>
                <c:pt idx="41668">
                  <c:v>1.26</c:v>
                </c:pt>
                <c:pt idx="41669">
                  <c:v>0.34</c:v>
                </c:pt>
                <c:pt idx="41670">
                  <c:v>-0.42</c:v>
                </c:pt>
                <c:pt idx="41671">
                  <c:v>-0.98</c:v>
                </c:pt>
                <c:pt idx="41672">
                  <c:v>-1.46</c:v>
                </c:pt>
                <c:pt idx="41673">
                  <c:v>-1.82</c:v>
                </c:pt>
                <c:pt idx="41674">
                  <c:v>-2.02</c:v>
                </c:pt>
                <c:pt idx="41675">
                  <c:v>-2.06</c:v>
                </c:pt>
                <c:pt idx="41676">
                  <c:v>-1.98</c:v>
                </c:pt>
                <c:pt idx="41677">
                  <c:v>-1.78</c:v>
                </c:pt>
                <c:pt idx="41678">
                  <c:v>-1.58</c:v>
                </c:pt>
                <c:pt idx="41679">
                  <c:v>-1.3</c:v>
                </c:pt>
                <c:pt idx="41680">
                  <c:v>-1.1000000000000001</c:v>
                </c:pt>
                <c:pt idx="41681">
                  <c:v>-0.98</c:v>
                </c:pt>
                <c:pt idx="41682">
                  <c:v>-0.86</c:v>
                </c:pt>
                <c:pt idx="41683">
                  <c:v>-0.74</c:v>
                </c:pt>
                <c:pt idx="41684">
                  <c:v>-0.66</c:v>
                </c:pt>
                <c:pt idx="41685">
                  <c:v>-0.57999999999999996</c:v>
                </c:pt>
                <c:pt idx="41686">
                  <c:v>-0.57999999999999996</c:v>
                </c:pt>
                <c:pt idx="41687">
                  <c:v>-0.57999999999999996</c:v>
                </c:pt>
                <c:pt idx="41688">
                  <c:v>-0.5</c:v>
                </c:pt>
                <c:pt idx="41689">
                  <c:v>-0.5</c:v>
                </c:pt>
                <c:pt idx="41690">
                  <c:v>-0.42</c:v>
                </c:pt>
                <c:pt idx="41691">
                  <c:v>-0.34</c:v>
                </c:pt>
                <c:pt idx="41692">
                  <c:v>-0.3</c:v>
                </c:pt>
                <c:pt idx="41693">
                  <c:v>-0.22</c:v>
                </c:pt>
                <c:pt idx="41694">
                  <c:v>-0.22</c:v>
                </c:pt>
                <c:pt idx="41695">
                  <c:v>-0.18</c:v>
                </c:pt>
                <c:pt idx="41696">
                  <c:v>-0.14000000000000001</c:v>
                </c:pt>
                <c:pt idx="41697">
                  <c:v>-0.14000000000000001</c:v>
                </c:pt>
                <c:pt idx="41698">
                  <c:v>-0.02</c:v>
                </c:pt>
                <c:pt idx="41699">
                  <c:v>0.1</c:v>
                </c:pt>
                <c:pt idx="41700">
                  <c:v>0.18</c:v>
                </c:pt>
                <c:pt idx="41701">
                  <c:v>0.22</c:v>
                </c:pt>
                <c:pt idx="41702">
                  <c:v>0.3</c:v>
                </c:pt>
                <c:pt idx="41703">
                  <c:v>0.42</c:v>
                </c:pt>
                <c:pt idx="41704">
                  <c:v>0.42</c:v>
                </c:pt>
                <c:pt idx="41705">
                  <c:v>0.5</c:v>
                </c:pt>
                <c:pt idx="41706">
                  <c:v>0.54</c:v>
                </c:pt>
                <c:pt idx="41707">
                  <c:v>0.57999999999999996</c:v>
                </c:pt>
                <c:pt idx="41708">
                  <c:v>0.54</c:v>
                </c:pt>
                <c:pt idx="41709">
                  <c:v>0.42</c:v>
                </c:pt>
                <c:pt idx="41710">
                  <c:v>0.22</c:v>
                </c:pt>
                <c:pt idx="41711">
                  <c:v>-0.02</c:v>
                </c:pt>
                <c:pt idx="41712">
                  <c:v>-0.34</c:v>
                </c:pt>
                <c:pt idx="41713">
                  <c:v>-0.62</c:v>
                </c:pt>
                <c:pt idx="41714">
                  <c:v>-0.86</c:v>
                </c:pt>
                <c:pt idx="41715">
                  <c:v>-1.1000000000000001</c:v>
                </c:pt>
                <c:pt idx="41716">
                  <c:v>-1.34</c:v>
                </c:pt>
                <c:pt idx="41717">
                  <c:v>-1.54</c:v>
                </c:pt>
                <c:pt idx="41718">
                  <c:v>-1.66</c:v>
                </c:pt>
                <c:pt idx="41719">
                  <c:v>-1.78</c:v>
                </c:pt>
                <c:pt idx="41720">
                  <c:v>-1.7</c:v>
                </c:pt>
                <c:pt idx="41721">
                  <c:v>-1.62</c:v>
                </c:pt>
                <c:pt idx="41722">
                  <c:v>-1.38</c:v>
                </c:pt>
                <c:pt idx="41723">
                  <c:v>-1.18</c:v>
                </c:pt>
                <c:pt idx="41724">
                  <c:v>-0.94</c:v>
                </c:pt>
                <c:pt idx="41725">
                  <c:v>-0.7</c:v>
                </c:pt>
                <c:pt idx="41726">
                  <c:v>-0.5</c:v>
                </c:pt>
                <c:pt idx="41727">
                  <c:v>-0.3</c:v>
                </c:pt>
                <c:pt idx="41728">
                  <c:v>-0.18</c:v>
                </c:pt>
                <c:pt idx="41729">
                  <c:v>-0.1</c:v>
                </c:pt>
                <c:pt idx="41730">
                  <c:v>-0.02</c:v>
                </c:pt>
                <c:pt idx="41731">
                  <c:v>0.02</c:v>
                </c:pt>
                <c:pt idx="41732">
                  <c:v>0.02</c:v>
                </c:pt>
                <c:pt idx="41733">
                  <c:v>0.02</c:v>
                </c:pt>
                <c:pt idx="41734">
                  <c:v>0.02</c:v>
                </c:pt>
                <c:pt idx="41735">
                  <c:v>0.06</c:v>
                </c:pt>
                <c:pt idx="41736">
                  <c:v>0.06</c:v>
                </c:pt>
                <c:pt idx="41737">
                  <c:v>0.06</c:v>
                </c:pt>
                <c:pt idx="41738">
                  <c:v>0.06</c:v>
                </c:pt>
                <c:pt idx="41739">
                  <c:v>0.14000000000000001</c:v>
                </c:pt>
                <c:pt idx="41740">
                  <c:v>0.22</c:v>
                </c:pt>
                <c:pt idx="41741">
                  <c:v>0.3</c:v>
                </c:pt>
                <c:pt idx="41742">
                  <c:v>0.3</c:v>
                </c:pt>
                <c:pt idx="41743">
                  <c:v>0.3</c:v>
                </c:pt>
                <c:pt idx="41744">
                  <c:v>0.34</c:v>
                </c:pt>
                <c:pt idx="41745">
                  <c:v>0.26</c:v>
                </c:pt>
                <c:pt idx="41746">
                  <c:v>0.26</c:v>
                </c:pt>
                <c:pt idx="41747">
                  <c:v>0.26</c:v>
                </c:pt>
                <c:pt idx="41748">
                  <c:v>0.3</c:v>
                </c:pt>
                <c:pt idx="41749">
                  <c:v>0.3</c:v>
                </c:pt>
                <c:pt idx="41750">
                  <c:v>0.34</c:v>
                </c:pt>
                <c:pt idx="41751">
                  <c:v>0.38</c:v>
                </c:pt>
                <c:pt idx="41752">
                  <c:v>0.34</c:v>
                </c:pt>
                <c:pt idx="41753">
                  <c:v>0.38</c:v>
                </c:pt>
                <c:pt idx="41754">
                  <c:v>0.42</c:v>
                </c:pt>
                <c:pt idx="41755">
                  <c:v>0.57999999999999996</c:v>
                </c:pt>
                <c:pt idx="41756">
                  <c:v>0.78</c:v>
                </c:pt>
                <c:pt idx="41757">
                  <c:v>1.22</c:v>
                </c:pt>
                <c:pt idx="41758">
                  <c:v>1.58</c:v>
                </c:pt>
                <c:pt idx="41759">
                  <c:v>2.02</c:v>
                </c:pt>
                <c:pt idx="41760">
                  <c:v>2.46</c:v>
                </c:pt>
                <c:pt idx="41761">
                  <c:v>2.94</c:v>
                </c:pt>
                <c:pt idx="41762">
                  <c:v>3.14</c:v>
                </c:pt>
                <c:pt idx="41763">
                  <c:v>3.38</c:v>
                </c:pt>
                <c:pt idx="41764">
                  <c:v>3.38</c:v>
                </c:pt>
                <c:pt idx="41765">
                  <c:v>3.38</c:v>
                </c:pt>
                <c:pt idx="41766">
                  <c:v>3.18</c:v>
                </c:pt>
                <c:pt idx="41767">
                  <c:v>2.9</c:v>
                </c:pt>
                <c:pt idx="41768">
                  <c:v>2.38</c:v>
                </c:pt>
                <c:pt idx="41769">
                  <c:v>1.78</c:v>
                </c:pt>
                <c:pt idx="41770">
                  <c:v>0.98</c:v>
                </c:pt>
                <c:pt idx="41771">
                  <c:v>0.18</c:v>
                </c:pt>
                <c:pt idx="41772">
                  <c:v>-0.5</c:v>
                </c:pt>
                <c:pt idx="41773">
                  <c:v>-0.86</c:v>
                </c:pt>
                <c:pt idx="41774">
                  <c:v>-1.18</c:v>
                </c:pt>
                <c:pt idx="41775">
                  <c:v>-1.38</c:v>
                </c:pt>
                <c:pt idx="41776">
                  <c:v>-1.46</c:v>
                </c:pt>
                <c:pt idx="41777">
                  <c:v>-1.42</c:v>
                </c:pt>
                <c:pt idx="41778">
                  <c:v>-1.5</c:v>
                </c:pt>
                <c:pt idx="41779">
                  <c:v>-1.34</c:v>
                </c:pt>
                <c:pt idx="41780">
                  <c:v>-1.1399999999999999</c:v>
                </c:pt>
                <c:pt idx="41781">
                  <c:v>-0.98</c:v>
                </c:pt>
                <c:pt idx="41782">
                  <c:v>-0.86</c:v>
                </c:pt>
                <c:pt idx="41783">
                  <c:v>-0.82</c:v>
                </c:pt>
                <c:pt idx="41784">
                  <c:v>-0.78</c:v>
                </c:pt>
                <c:pt idx="41785">
                  <c:v>-0.78</c:v>
                </c:pt>
                <c:pt idx="41786">
                  <c:v>-0.74</c:v>
                </c:pt>
                <c:pt idx="41787">
                  <c:v>-0.78</c:v>
                </c:pt>
                <c:pt idx="41788">
                  <c:v>-0.7</c:v>
                </c:pt>
                <c:pt idx="41789">
                  <c:v>-0.7</c:v>
                </c:pt>
                <c:pt idx="41790">
                  <c:v>-0.62</c:v>
                </c:pt>
                <c:pt idx="41791">
                  <c:v>-0.57999999999999996</c:v>
                </c:pt>
                <c:pt idx="41792">
                  <c:v>-0.54</c:v>
                </c:pt>
                <c:pt idx="41793">
                  <c:v>-0.46</c:v>
                </c:pt>
                <c:pt idx="41794">
                  <c:v>-0.38</c:v>
                </c:pt>
                <c:pt idx="41795">
                  <c:v>-0.34</c:v>
                </c:pt>
                <c:pt idx="41796">
                  <c:v>-0.46</c:v>
                </c:pt>
                <c:pt idx="41797">
                  <c:v>-0.46</c:v>
                </c:pt>
                <c:pt idx="41798">
                  <c:v>-0.38</c:v>
                </c:pt>
                <c:pt idx="41799">
                  <c:v>-0.34</c:v>
                </c:pt>
                <c:pt idx="41800">
                  <c:v>-0.34</c:v>
                </c:pt>
                <c:pt idx="41801">
                  <c:v>-0.22</c:v>
                </c:pt>
                <c:pt idx="41802">
                  <c:v>-0.14000000000000001</c:v>
                </c:pt>
                <c:pt idx="41803">
                  <c:v>-0.1</c:v>
                </c:pt>
                <c:pt idx="41804">
                  <c:v>-0.06</c:v>
                </c:pt>
                <c:pt idx="41805">
                  <c:v>0.06</c:v>
                </c:pt>
                <c:pt idx="41806">
                  <c:v>0.06</c:v>
                </c:pt>
                <c:pt idx="41807">
                  <c:v>0.14000000000000001</c:v>
                </c:pt>
                <c:pt idx="41808">
                  <c:v>0.18</c:v>
                </c:pt>
                <c:pt idx="41809">
                  <c:v>0.14000000000000001</c:v>
                </c:pt>
                <c:pt idx="41810">
                  <c:v>0.1</c:v>
                </c:pt>
                <c:pt idx="41811">
                  <c:v>0.06</c:v>
                </c:pt>
                <c:pt idx="41812">
                  <c:v>-0.14000000000000001</c:v>
                </c:pt>
                <c:pt idx="41813">
                  <c:v>-0.26</c:v>
                </c:pt>
                <c:pt idx="41814">
                  <c:v>-0.57999999999999996</c:v>
                </c:pt>
                <c:pt idx="41815">
                  <c:v>-0.78</c:v>
                </c:pt>
                <c:pt idx="41816">
                  <c:v>-0.94</c:v>
                </c:pt>
                <c:pt idx="41817">
                  <c:v>-1.1399999999999999</c:v>
                </c:pt>
                <c:pt idx="41818">
                  <c:v>-1.3</c:v>
                </c:pt>
                <c:pt idx="41819">
                  <c:v>-1.34</c:v>
                </c:pt>
                <c:pt idx="41820">
                  <c:v>-1.42</c:v>
                </c:pt>
                <c:pt idx="41821">
                  <c:v>-1.42</c:v>
                </c:pt>
                <c:pt idx="41822">
                  <c:v>-1.42</c:v>
                </c:pt>
                <c:pt idx="41823">
                  <c:v>-1.3</c:v>
                </c:pt>
                <c:pt idx="41824">
                  <c:v>-1.18</c:v>
                </c:pt>
                <c:pt idx="41825">
                  <c:v>-0.98</c:v>
                </c:pt>
                <c:pt idx="41826">
                  <c:v>-0.78</c:v>
                </c:pt>
                <c:pt idx="41827">
                  <c:v>-0.57999999999999996</c:v>
                </c:pt>
                <c:pt idx="41828">
                  <c:v>-0.42</c:v>
                </c:pt>
                <c:pt idx="41829">
                  <c:v>-0.3</c:v>
                </c:pt>
                <c:pt idx="41830">
                  <c:v>-0.18</c:v>
                </c:pt>
                <c:pt idx="41831">
                  <c:v>-0.1</c:v>
                </c:pt>
                <c:pt idx="41832">
                  <c:v>-0.1</c:v>
                </c:pt>
                <c:pt idx="41833">
                  <c:v>-0.06</c:v>
                </c:pt>
                <c:pt idx="41834">
                  <c:v>-0.14000000000000001</c:v>
                </c:pt>
                <c:pt idx="41835">
                  <c:v>-0.1</c:v>
                </c:pt>
                <c:pt idx="41836">
                  <c:v>-0.1</c:v>
                </c:pt>
                <c:pt idx="41837">
                  <c:v>-0.1</c:v>
                </c:pt>
                <c:pt idx="41838">
                  <c:v>-0.06</c:v>
                </c:pt>
                <c:pt idx="41839">
                  <c:v>0.06</c:v>
                </c:pt>
                <c:pt idx="41840">
                  <c:v>0.06</c:v>
                </c:pt>
                <c:pt idx="41841">
                  <c:v>0.14000000000000001</c:v>
                </c:pt>
                <c:pt idx="41842">
                  <c:v>0.26</c:v>
                </c:pt>
                <c:pt idx="41843">
                  <c:v>0.54</c:v>
                </c:pt>
                <c:pt idx="41844">
                  <c:v>0.98</c:v>
                </c:pt>
                <c:pt idx="41845">
                  <c:v>1.46</c:v>
                </c:pt>
                <c:pt idx="41846">
                  <c:v>1.94</c:v>
                </c:pt>
                <c:pt idx="41847">
                  <c:v>2.42</c:v>
                </c:pt>
                <c:pt idx="41848">
                  <c:v>2.9</c:v>
                </c:pt>
                <c:pt idx="41849">
                  <c:v>3.38</c:v>
                </c:pt>
                <c:pt idx="41850">
                  <c:v>3.82</c:v>
                </c:pt>
                <c:pt idx="41851">
                  <c:v>4.18</c:v>
                </c:pt>
                <c:pt idx="41852">
                  <c:v>4.3</c:v>
                </c:pt>
                <c:pt idx="41853">
                  <c:v>4.3</c:v>
                </c:pt>
                <c:pt idx="41854">
                  <c:v>3.98</c:v>
                </c:pt>
                <c:pt idx="41855">
                  <c:v>3.38</c:v>
                </c:pt>
                <c:pt idx="41856">
                  <c:v>2.62</c:v>
                </c:pt>
                <c:pt idx="41857">
                  <c:v>1.66</c:v>
                </c:pt>
                <c:pt idx="41858">
                  <c:v>0.82</c:v>
                </c:pt>
                <c:pt idx="41859">
                  <c:v>0.06</c:v>
                </c:pt>
                <c:pt idx="41860">
                  <c:v>-0.66</c:v>
                </c:pt>
                <c:pt idx="41861">
                  <c:v>-1.22</c:v>
                </c:pt>
                <c:pt idx="41862">
                  <c:v>-1.82</c:v>
                </c:pt>
                <c:pt idx="41863">
                  <c:v>-2.06</c:v>
                </c:pt>
                <c:pt idx="41864">
                  <c:v>-2.1800000000000002</c:v>
                </c:pt>
                <c:pt idx="41865">
                  <c:v>-2.14</c:v>
                </c:pt>
                <c:pt idx="41866">
                  <c:v>-2.06</c:v>
                </c:pt>
                <c:pt idx="41867">
                  <c:v>-1.82</c:v>
                </c:pt>
                <c:pt idx="41868">
                  <c:v>-1.62</c:v>
                </c:pt>
                <c:pt idx="41869">
                  <c:v>-1.3</c:v>
                </c:pt>
                <c:pt idx="41870">
                  <c:v>-1.1000000000000001</c:v>
                </c:pt>
                <c:pt idx="41871">
                  <c:v>-1.02</c:v>
                </c:pt>
                <c:pt idx="41872">
                  <c:v>-0.9</c:v>
                </c:pt>
                <c:pt idx="41873">
                  <c:v>-0.78</c:v>
                </c:pt>
                <c:pt idx="41874">
                  <c:v>-0.78</c:v>
                </c:pt>
                <c:pt idx="41875">
                  <c:v>-0.66</c:v>
                </c:pt>
                <c:pt idx="41876">
                  <c:v>-0.62</c:v>
                </c:pt>
                <c:pt idx="41877">
                  <c:v>-0.54</c:v>
                </c:pt>
                <c:pt idx="41878">
                  <c:v>-0.42</c:v>
                </c:pt>
                <c:pt idx="41879">
                  <c:v>-0.3</c:v>
                </c:pt>
                <c:pt idx="41880">
                  <c:v>-0.3</c:v>
                </c:pt>
                <c:pt idx="41881">
                  <c:v>-0.22</c:v>
                </c:pt>
                <c:pt idx="41882">
                  <c:v>-0.14000000000000001</c:v>
                </c:pt>
                <c:pt idx="41883">
                  <c:v>-0.1</c:v>
                </c:pt>
                <c:pt idx="41884">
                  <c:v>-0.14000000000000001</c:v>
                </c:pt>
                <c:pt idx="41885">
                  <c:v>-0.1</c:v>
                </c:pt>
                <c:pt idx="41886">
                  <c:v>-0.14000000000000001</c:v>
                </c:pt>
                <c:pt idx="41887">
                  <c:v>-0.06</c:v>
                </c:pt>
                <c:pt idx="41888">
                  <c:v>-0.02</c:v>
                </c:pt>
                <c:pt idx="41889">
                  <c:v>0.06</c:v>
                </c:pt>
                <c:pt idx="41890">
                  <c:v>0.14000000000000001</c:v>
                </c:pt>
                <c:pt idx="41891">
                  <c:v>0.26</c:v>
                </c:pt>
                <c:pt idx="41892">
                  <c:v>0.34</c:v>
                </c:pt>
                <c:pt idx="41893">
                  <c:v>0.46</c:v>
                </c:pt>
                <c:pt idx="41894">
                  <c:v>0.5</c:v>
                </c:pt>
                <c:pt idx="41895">
                  <c:v>0.57999999999999996</c:v>
                </c:pt>
                <c:pt idx="41896">
                  <c:v>0.66</c:v>
                </c:pt>
                <c:pt idx="41897">
                  <c:v>0.62</c:v>
                </c:pt>
                <c:pt idx="41898">
                  <c:v>0.5</c:v>
                </c:pt>
                <c:pt idx="41899">
                  <c:v>0.3</c:v>
                </c:pt>
                <c:pt idx="41900">
                  <c:v>0.06</c:v>
                </c:pt>
                <c:pt idx="41901">
                  <c:v>-0.18</c:v>
                </c:pt>
                <c:pt idx="41902">
                  <c:v>-0.46</c:v>
                </c:pt>
                <c:pt idx="41903">
                  <c:v>-0.7</c:v>
                </c:pt>
                <c:pt idx="41904">
                  <c:v>-0.94</c:v>
                </c:pt>
                <c:pt idx="41905">
                  <c:v>-1.26</c:v>
                </c:pt>
                <c:pt idx="41906">
                  <c:v>-1.46</c:v>
                </c:pt>
                <c:pt idx="41907">
                  <c:v>-1.7</c:v>
                </c:pt>
                <c:pt idx="41908">
                  <c:v>-1.78</c:v>
                </c:pt>
                <c:pt idx="41909">
                  <c:v>-1.7</c:v>
                </c:pt>
                <c:pt idx="41910">
                  <c:v>-1.7</c:v>
                </c:pt>
                <c:pt idx="41911">
                  <c:v>-1.5</c:v>
                </c:pt>
                <c:pt idx="41912">
                  <c:v>-1.34</c:v>
                </c:pt>
                <c:pt idx="41913">
                  <c:v>-1.1000000000000001</c:v>
                </c:pt>
                <c:pt idx="41914">
                  <c:v>-0.9</c:v>
                </c:pt>
                <c:pt idx="41915">
                  <c:v>-0.66</c:v>
                </c:pt>
                <c:pt idx="41916">
                  <c:v>-0.46</c:v>
                </c:pt>
                <c:pt idx="41917">
                  <c:v>-0.22</c:v>
                </c:pt>
                <c:pt idx="41918">
                  <c:v>-0.14000000000000001</c:v>
                </c:pt>
                <c:pt idx="41919">
                  <c:v>-0.02</c:v>
                </c:pt>
                <c:pt idx="41920">
                  <c:v>0.02</c:v>
                </c:pt>
                <c:pt idx="41921">
                  <c:v>0.02</c:v>
                </c:pt>
                <c:pt idx="41922">
                  <c:v>0.06</c:v>
                </c:pt>
                <c:pt idx="41923">
                  <c:v>0.02</c:v>
                </c:pt>
                <c:pt idx="41924">
                  <c:v>-0.02</c:v>
                </c:pt>
                <c:pt idx="41925">
                  <c:v>0.06</c:v>
                </c:pt>
                <c:pt idx="41926">
                  <c:v>0.02</c:v>
                </c:pt>
                <c:pt idx="41927">
                  <c:v>0.06</c:v>
                </c:pt>
                <c:pt idx="41928">
                  <c:v>0.14000000000000001</c:v>
                </c:pt>
                <c:pt idx="41929">
                  <c:v>0.22</c:v>
                </c:pt>
                <c:pt idx="41930">
                  <c:v>0.26</c:v>
                </c:pt>
                <c:pt idx="41931">
                  <c:v>0.3</c:v>
                </c:pt>
                <c:pt idx="41932">
                  <c:v>0.3</c:v>
                </c:pt>
                <c:pt idx="41933">
                  <c:v>0.3</c:v>
                </c:pt>
                <c:pt idx="41934">
                  <c:v>0.26</c:v>
                </c:pt>
                <c:pt idx="41935">
                  <c:v>0.26</c:v>
                </c:pt>
                <c:pt idx="41936">
                  <c:v>0.22</c:v>
                </c:pt>
                <c:pt idx="41937">
                  <c:v>0.22</c:v>
                </c:pt>
                <c:pt idx="41938">
                  <c:v>0.26</c:v>
                </c:pt>
                <c:pt idx="41939">
                  <c:v>0.38</c:v>
                </c:pt>
                <c:pt idx="41940">
                  <c:v>0.5</c:v>
                </c:pt>
                <c:pt idx="41941">
                  <c:v>0.82</c:v>
                </c:pt>
                <c:pt idx="41942">
                  <c:v>1.1399999999999999</c:v>
                </c:pt>
                <c:pt idx="41943">
                  <c:v>1.66</c:v>
                </c:pt>
                <c:pt idx="41944">
                  <c:v>2.02</c:v>
                </c:pt>
                <c:pt idx="41945">
                  <c:v>2.42</c:v>
                </c:pt>
                <c:pt idx="41946">
                  <c:v>2.74</c:v>
                </c:pt>
                <c:pt idx="41947">
                  <c:v>3.02</c:v>
                </c:pt>
                <c:pt idx="41948">
                  <c:v>3.18</c:v>
                </c:pt>
                <c:pt idx="41949">
                  <c:v>3.38</c:v>
                </c:pt>
                <c:pt idx="41950">
                  <c:v>3.42</c:v>
                </c:pt>
                <c:pt idx="41951">
                  <c:v>3.3</c:v>
                </c:pt>
                <c:pt idx="41952">
                  <c:v>2.94</c:v>
                </c:pt>
                <c:pt idx="41953">
                  <c:v>2.46</c:v>
                </c:pt>
                <c:pt idx="41954">
                  <c:v>1.9</c:v>
                </c:pt>
                <c:pt idx="41955">
                  <c:v>1.3</c:v>
                </c:pt>
                <c:pt idx="41956">
                  <c:v>0.54</c:v>
                </c:pt>
                <c:pt idx="41957">
                  <c:v>-0.02</c:v>
                </c:pt>
                <c:pt idx="41958">
                  <c:v>-0.54</c:v>
                </c:pt>
                <c:pt idx="41959">
                  <c:v>-0.86</c:v>
                </c:pt>
                <c:pt idx="41960">
                  <c:v>-1.1399999999999999</c:v>
                </c:pt>
                <c:pt idx="41961">
                  <c:v>-1.34</c:v>
                </c:pt>
                <c:pt idx="41962">
                  <c:v>-1.54</c:v>
                </c:pt>
                <c:pt idx="41963">
                  <c:v>-1.54</c:v>
                </c:pt>
                <c:pt idx="41964">
                  <c:v>-1.46</c:v>
                </c:pt>
                <c:pt idx="41965">
                  <c:v>-1.3</c:v>
                </c:pt>
                <c:pt idx="41966">
                  <c:v>-1.1000000000000001</c:v>
                </c:pt>
                <c:pt idx="41967">
                  <c:v>-0.94</c:v>
                </c:pt>
                <c:pt idx="41968">
                  <c:v>-0.78</c:v>
                </c:pt>
                <c:pt idx="41969">
                  <c:v>-0.7</c:v>
                </c:pt>
                <c:pt idx="41970">
                  <c:v>-0.7</c:v>
                </c:pt>
                <c:pt idx="41971">
                  <c:v>-0.74</c:v>
                </c:pt>
                <c:pt idx="41972">
                  <c:v>-0.74</c:v>
                </c:pt>
                <c:pt idx="41973">
                  <c:v>-0.7</c:v>
                </c:pt>
                <c:pt idx="41974">
                  <c:v>-0.66</c:v>
                </c:pt>
                <c:pt idx="41975">
                  <c:v>-0.66</c:v>
                </c:pt>
                <c:pt idx="41976">
                  <c:v>-0.66</c:v>
                </c:pt>
                <c:pt idx="41977">
                  <c:v>-0.57999999999999996</c:v>
                </c:pt>
                <c:pt idx="41978">
                  <c:v>-0.46</c:v>
                </c:pt>
                <c:pt idx="41979">
                  <c:v>-0.38</c:v>
                </c:pt>
                <c:pt idx="41980">
                  <c:v>-0.3</c:v>
                </c:pt>
                <c:pt idx="41981">
                  <c:v>-0.22</c:v>
                </c:pt>
                <c:pt idx="41982">
                  <c:v>-0.26</c:v>
                </c:pt>
                <c:pt idx="41983">
                  <c:v>-0.26</c:v>
                </c:pt>
                <c:pt idx="41984">
                  <c:v>-0.26</c:v>
                </c:pt>
                <c:pt idx="41985">
                  <c:v>-0.18</c:v>
                </c:pt>
                <c:pt idx="41986">
                  <c:v>-0.14000000000000001</c:v>
                </c:pt>
                <c:pt idx="41987">
                  <c:v>-0.1</c:v>
                </c:pt>
                <c:pt idx="41988">
                  <c:v>-0.1</c:v>
                </c:pt>
                <c:pt idx="41989">
                  <c:v>-0.06</c:v>
                </c:pt>
                <c:pt idx="41990">
                  <c:v>0.02</c:v>
                </c:pt>
                <c:pt idx="41991">
                  <c:v>0.1</c:v>
                </c:pt>
                <c:pt idx="41992">
                  <c:v>0.14000000000000001</c:v>
                </c:pt>
                <c:pt idx="41993">
                  <c:v>0.26</c:v>
                </c:pt>
                <c:pt idx="41994">
                  <c:v>0.26</c:v>
                </c:pt>
                <c:pt idx="41995">
                  <c:v>0.26</c:v>
                </c:pt>
                <c:pt idx="41996">
                  <c:v>0.14000000000000001</c:v>
                </c:pt>
                <c:pt idx="41997">
                  <c:v>-0.06</c:v>
                </c:pt>
                <c:pt idx="41998">
                  <c:v>-0.3</c:v>
                </c:pt>
                <c:pt idx="41999">
                  <c:v>-0.5</c:v>
                </c:pt>
                <c:pt idx="42000">
                  <c:v>-0.74</c:v>
                </c:pt>
                <c:pt idx="42001">
                  <c:v>-0.98</c:v>
                </c:pt>
                <c:pt idx="42002">
                  <c:v>-1.06</c:v>
                </c:pt>
                <c:pt idx="42003">
                  <c:v>-1.22</c:v>
                </c:pt>
                <c:pt idx="42004">
                  <c:v>-1.34</c:v>
                </c:pt>
                <c:pt idx="42005">
                  <c:v>-1.42</c:v>
                </c:pt>
                <c:pt idx="42006">
                  <c:v>-1.5</c:v>
                </c:pt>
                <c:pt idx="42007">
                  <c:v>-1.5</c:v>
                </c:pt>
                <c:pt idx="42008">
                  <c:v>-1.42</c:v>
                </c:pt>
                <c:pt idx="42009">
                  <c:v>-1.26</c:v>
                </c:pt>
                <c:pt idx="42010">
                  <c:v>-1.1000000000000001</c:v>
                </c:pt>
                <c:pt idx="42011">
                  <c:v>-0.86</c:v>
                </c:pt>
                <c:pt idx="42012">
                  <c:v>-0.7</c:v>
                </c:pt>
                <c:pt idx="42013">
                  <c:v>-0.5</c:v>
                </c:pt>
                <c:pt idx="42014">
                  <c:v>-0.38</c:v>
                </c:pt>
                <c:pt idx="42015">
                  <c:v>-0.26</c:v>
                </c:pt>
                <c:pt idx="42016">
                  <c:v>-0.18</c:v>
                </c:pt>
                <c:pt idx="42017">
                  <c:v>-0.1</c:v>
                </c:pt>
                <c:pt idx="42018">
                  <c:v>-0.1</c:v>
                </c:pt>
                <c:pt idx="42019">
                  <c:v>-0.02</c:v>
                </c:pt>
                <c:pt idx="42020">
                  <c:v>-0.02</c:v>
                </c:pt>
                <c:pt idx="42021">
                  <c:v>-0.02</c:v>
                </c:pt>
                <c:pt idx="42022">
                  <c:v>-0.02</c:v>
                </c:pt>
                <c:pt idx="42023">
                  <c:v>-0.02</c:v>
                </c:pt>
                <c:pt idx="42024">
                  <c:v>0.06</c:v>
                </c:pt>
                <c:pt idx="42025">
                  <c:v>0.1</c:v>
                </c:pt>
                <c:pt idx="42026">
                  <c:v>0.1</c:v>
                </c:pt>
                <c:pt idx="42027">
                  <c:v>0.14000000000000001</c:v>
                </c:pt>
                <c:pt idx="42028">
                  <c:v>0.1</c:v>
                </c:pt>
                <c:pt idx="42029">
                  <c:v>0.22</c:v>
                </c:pt>
                <c:pt idx="42030">
                  <c:v>0.26</c:v>
                </c:pt>
                <c:pt idx="42031">
                  <c:v>0.26</c:v>
                </c:pt>
                <c:pt idx="42032">
                  <c:v>0.34</c:v>
                </c:pt>
                <c:pt idx="42033">
                  <c:v>0.38</c:v>
                </c:pt>
                <c:pt idx="42034">
                  <c:v>0.62</c:v>
                </c:pt>
                <c:pt idx="42035">
                  <c:v>0.94</c:v>
                </c:pt>
                <c:pt idx="42036">
                  <c:v>1.38</c:v>
                </c:pt>
                <c:pt idx="42037">
                  <c:v>1.74</c:v>
                </c:pt>
                <c:pt idx="42038">
                  <c:v>2.02</c:v>
                </c:pt>
                <c:pt idx="42039">
                  <c:v>2.38</c:v>
                </c:pt>
                <c:pt idx="42040">
                  <c:v>2.66</c:v>
                </c:pt>
                <c:pt idx="42041">
                  <c:v>2.98</c:v>
                </c:pt>
                <c:pt idx="42042">
                  <c:v>3.26</c:v>
                </c:pt>
                <c:pt idx="42043">
                  <c:v>3.46</c:v>
                </c:pt>
                <c:pt idx="42044">
                  <c:v>3.46</c:v>
                </c:pt>
                <c:pt idx="42045">
                  <c:v>3.26</c:v>
                </c:pt>
                <c:pt idx="42046">
                  <c:v>2.86</c:v>
                </c:pt>
                <c:pt idx="42047">
                  <c:v>2.5</c:v>
                </c:pt>
                <c:pt idx="42048">
                  <c:v>2.1800000000000002</c:v>
                </c:pt>
                <c:pt idx="42049">
                  <c:v>1.82</c:v>
                </c:pt>
                <c:pt idx="42050">
                  <c:v>1.26</c:v>
                </c:pt>
                <c:pt idx="42051">
                  <c:v>0.54</c:v>
                </c:pt>
                <c:pt idx="42052">
                  <c:v>-0.18</c:v>
                </c:pt>
                <c:pt idx="42053">
                  <c:v>-0.62</c:v>
                </c:pt>
                <c:pt idx="42054">
                  <c:v>-0.98</c:v>
                </c:pt>
                <c:pt idx="42055">
                  <c:v>-1.22</c:v>
                </c:pt>
                <c:pt idx="42056">
                  <c:v>-1.34</c:v>
                </c:pt>
                <c:pt idx="42057">
                  <c:v>-1.46</c:v>
                </c:pt>
                <c:pt idx="42058">
                  <c:v>-1.62</c:v>
                </c:pt>
                <c:pt idx="42059">
                  <c:v>-1.74</c:v>
                </c:pt>
                <c:pt idx="42060">
                  <c:v>-1.66</c:v>
                </c:pt>
                <c:pt idx="42061">
                  <c:v>-1.38</c:v>
                </c:pt>
                <c:pt idx="42062">
                  <c:v>-1.1000000000000001</c:v>
                </c:pt>
                <c:pt idx="42063">
                  <c:v>-0.82</c:v>
                </c:pt>
                <c:pt idx="42064">
                  <c:v>-0.74</c:v>
                </c:pt>
                <c:pt idx="42065">
                  <c:v>-0.66</c:v>
                </c:pt>
                <c:pt idx="42066">
                  <c:v>-0.66</c:v>
                </c:pt>
                <c:pt idx="42067">
                  <c:v>-0.57999999999999996</c:v>
                </c:pt>
                <c:pt idx="42068">
                  <c:v>-0.5</c:v>
                </c:pt>
                <c:pt idx="42069">
                  <c:v>-0.5</c:v>
                </c:pt>
                <c:pt idx="42070">
                  <c:v>-0.5</c:v>
                </c:pt>
                <c:pt idx="42071">
                  <c:v>-0.62</c:v>
                </c:pt>
                <c:pt idx="42072">
                  <c:v>-0.62</c:v>
                </c:pt>
                <c:pt idx="42073">
                  <c:v>-0.57999999999999996</c:v>
                </c:pt>
                <c:pt idx="42074">
                  <c:v>-0.5</c:v>
                </c:pt>
                <c:pt idx="42075">
                  <c:v>-0.42</c:v>
                </c:pt>
                <c:pt idx="42076">
                  <c:v>-0.34</c:v>
                </c:pt>
                <c:pt idx="42077">
                  <c:v>-0.3</c:v>
                </c:pt>
                <c:pt idx="42078">
                  <c:v>-0.26</c:v>
                </c:pt>
                <c:pt idx="42079">
                  <c:v>-0.18</c:v>
                </c:pt>
                <c:pt idx="42080">
                  <c:v>-0.1</c:v>
                </c:pt>
                <c:pt idx="42081">
                  <c:v>-0.02</c:v>
                </c:pt>
                <c:pt idx="42082">
                  <c:v>0.02</c:v>
                </c:pt>
                <c:pt idx="42083">
                  <c:v>0.06</c:v>
                </c:pt>
                <c:pt idx="42084">
                  <c:v>0.02</c:v>
                </c:pt>
                <c:pt idx="42085">
                  <c:v>0.1</c:v>
                </c:pt>
                <c:pt idx="42086">
                  <c:v>0.14000000000000001</c:v>
                </c:pt>
                <c:pt idx="42087">
                  <c:v>0.26</c:v>
                </c:pt>
                <c:pt idx="42088">
                  <c:v>0.3</c:v>
                </c:pt>
                <c:pt idx="42089">
                  <c:v>0.26</c:v>
                </c:pt>
                <c:pt idx="42090">
                  <c:v>0.06</c:v>
                </c:pt>
                <c:pt idx="42091">
                  <c:v>0.02</c:v>
                </c:pt>
                <c:pt idx="42092">
                  <c:v>-0.1</c:v>
                </c:pt>
                <c:pt idx="42093">
                  <c:v>-0.3</c:v>
                </c:pt>
                <c:pt idx="42094">
                  <c:v>-0.57999999999999996</c:v>
                </c:pt>
                <c:pt idx="42095">
                  <c:v>-0.74</c:v>
                </c:pt>
                <c:pt idx="42096">
                  <c:v>-0.98</c:v>
                </c:pt>
                <c:pt idx="42097">
                  <c:v>-1.1399999999999999</c:v>
                </c:pt>
                <c:pt idx="42098">
                  <c:v>-1.34</c:v>
                </c:pt>
                <c:pt idx="42099">
                  <c:v>-1.38</c:v>
                </c:pt>
                <c:pt idx="42100">
                  <c:v>-1.46</c:v>
                </c:pt>
                <c:pt idx="42101">
                  <c:v>-1.38</c:v>
                </c:pt>
                <c:pt idx="42102">
                  <c:v>-1.38</c:v>
                </c:pt>
                <c:pt idx="42103">
                  <c:v>-1.34</c:v>
                </c:pt>
                <c:pt idx="42104">
                  <c:v>-1.22</c:v>
                </c:pt>
                <c:pt idx="42105">
                  <c:v>-1.06</c:v>
                </c:pt>
                <c:pt idx="42106">
                  <c:v>-0.9</c:v>
                </c:pt>
                <c:pt idx="42107">
                  <c:v>-0.62</c:v>
                </c:pt>
                <c:pt idx="42108">
                  <c:v>-0.54</c:v>
                </c:pt>
                <c:pt idx="42109">
                  <c:v>-0.38</c:v>
                </c:pt>
                <c:pt idx="42110">
                  <c:v>-0.34</c:v>
                </c:pt>
                <c:pt idx="42111">
                  <c:v>-0.26</c:v>
                </c:pt>
                <c:pt idx="42112">
                  <c:v>-0.14000000000000001</c:v>
                </c:pt>
                <c:pt idx="42113">
                  <c:v>-0.1</c:v>
                </c:pt>
                <c:pt idx="42114">
                  <c:v>-0.02</c:v>
                </c:pt>
                <c:pt idx="42115">
                  <c:v>-0.02</c:v>
                </c:pt>
                <c:pt idx="42116">
                  <c:v>-0.06</c:v>
                </c:pt>
                <c:pt idx="42117">
                  <c:v>-0.1</c:v>
                </c:pt>
                <c:pt idx="42118">
                  <c:v>-0.06</c:v>
                </c:pt>
                <c:pt idx="42119">
                  <c:v>-0.06</c:v>
                </c:pt>
                <c:pt idx="42120">
                  <c:v>-0.02</c:v>
                </c:pt>
                <c:pt idx="42121">
                  <c:v>0.06</c:v>
                </c:pt>
                <c:pt idx="42122">
                  <c:v>0.02</c:v>
                </c:pt>
                <c:pt idx="42123">
                  <c:v>0.1</c:v>
                </c:pt>
                <c:pt idx="42124">
                  <c:v>0.1</c:v>
                </c:pt>
                <c:pt idx="42125">
                  <c:v>0.18</c:v>
                </c:pt>
                <c:pt idx="42126">
                  <c:v>0.26</c:v>
                </c:pt>
                <c:pt idx="42127">
                  <c:v>0.57999999999999996</c:v>
                </c:pt>
                <c:pt idx="42128">
                  <c:v>0.9</c:v>
                </c:pt>
                <c:pt idx="42129">
                  <c:v>1.42</c:v>
                </c:pt>
                <c:pt idx="42130">
                  <c:v>2.02</c:v>
                </c:pt>
                <c:pt idx="42131">
                  <c:v>2.66</c:v>
                </c:pt>
                <c:pt idx="42132">
                  <c:v>3.26</c:v>
                </c:pt>
                <c:pt idx="42133">
                  <c:v>3.78</c:v>
                </c:pt>
                <c:pt idx="42134">
                  <c:v>4.0599999999999996</c:v>
                </c:pt>
                <c:pt idx="42135">
                  <c:v>4.26</c:v>
                </c:pt>
                <c:pt idx="42136">
                  <c:v>4.38</c:v>
                </c:pt>
                <c:pt idx="42137">
                  <c:v>4.3</c:v>
                </c:pt>
                <c:pt idx="42138">
                  <c:v>4.0199999999999996</c:v>
                </c:pt>
                <c:pt idx="42139">
                  <c:v>3.46</c:v>
                </c:pt>
                <c:pt idx="42140">
                  <c:v>2.54</c:v>
                </c:pt>
                <c:pt idx="42141">
                  <c:v>1.38</c:v>
                </c:pt>
                <c:pt idx="42142">
                  <c:v>0.26</c:v>
                </c:pt>
                <c:pt idx="42143">
                  <c:v>-0.57999999999999996</c:v>
                </c:pt>
                <c:pt idx="42144">
                  <c:v>-1.22</c:v>
                </c:pt>
                <c:pt idx="42145">
                  <c:v>-1.66</c:v>
                </c:pt>
                <c:pt idx="42146">
                  <c:v>-1.98</c:v>
                </c:pt>
                <c:pt idx="42147">
                  <c:v>-2.2200000000000002</c:v>
                </c:pt>
                <c:pt idx="42148">
                  <c:v>-2.34</c:v>
                </c:pt>
                <c:pt idx="42149">
                  <c:v>-2.2599999999999998</c:v>
                </c:pt>
                <c:pt idx="42150">
                  <c:v>-1.94</c:v>
                </c:pt>
                <c:pt idx="42151">
                  <c:v>-1.54</c:v>
                </c:pt>
                <c:pt idx="42152">
                  <c:v>-1.22</c:v>
                </c:pt>
                <c:pt idx="42153">
                  <c:v>-0.98</c:v>
                </c:pt>
                <c:pt idx="42154">
                  <c:v>-0.86</c:v>
                </c:pt>
                <c:pt idx="42155">
                  <c:v>-0.86</c:v>
                </c:pt>
                <c:pt idx="42156">
                  <c:v>-0.74</c:v>
                </c:pt>
                <c:pt idx="42157">
                  <c:v>-0.7</c:v>
                </c:pt>
                <c:pt idx="42158">
                  <c:v>-0.7</c:v>
                </c:pt>
                <c:pt idx="42159">
                  <c:v>-0.62</c:v>
                </c:pt>
                <c:pt idx="42160">
                  <c:v>-0.7</c:v>
                </c:pt>
                <c:pt idx="42161">
                  <c:v>-0.66</c:v>
                </c:pt>
                <c:pt idx="42162">
                  <c:v>-0.57999999999999996</c:v>
                </c:pt>
                <c:pt idx="42163">
                  <c:v>-0.46</c:v>
                </c:pt>
                <c:pt idx="42164">
                  <c:v>-0.3</c:v>
                </c:pt>
                <c:pt idx="42165">
                  <c:v>-0.18</c:v>
                </c:pt>
                <c:pt idx="42166">
                  <c:v>-0.14000000000000001</c:v>
                </c:pt>
                <c:pt idx="42167">
                  <c:v>-0.18</c:v>
                </c:pt>
                <c:pt idx="42168">
                  <c:v>-0.22</c:v>
                </c:pt>
                <c:pt idx="42169">
                  <c:v>-0.14000000000000001</c:v>
                </c:pt>
                <c:pt idx="42170">
                  <c:v>-0.1</c:v>
                </c:pt>
                <c:pt idx="42171">
                  <c:v>-0.06</c:v>
                </c:pt>
                <c:pt idx="42172">
                  <c:v>-0.02</c:v>
                </c:pt>
                <c:pt idx="42173">
                  <c:v>0.06</c:v>
                </c:pt>
                <c:pt idx="42174">
                  <c:v>0.1</c:v>
                </c:pt>
                <c:pt idx="42175">
                  <c:v>0.22</c:v>
                </c:pt>
                <c:pt idx="42176">
                  <c:v>0.3</c:v>
                </c:pt>
                <c:pt idx="42177">
                  <c:v>0.42</c:v>
                </c:pt>
                <c:pt idx="42178">
                  <c:v>0.42</c:v>
                </c:pt>
                <c:pt idx="42179">
                  <c:v>0.5</c:v>
                </c:pt>
                <c:pt idx="42180">
                  <c:v>0.54</c:v>
                </c:pt>
                <c:pt idx="42181">
                  <c:v>0.54</c:v>
                </c:pt>
                <c:pt idx="42182">
                  <c:v>0.46</c:v>
                </c:pt>
                <c:pt idx="42183">
                  <c:v>0.3</c:v>
                </c:pt>
                <c:pt idx="42184">
                  <c:v>0.02</c:v>
                </c:pt>
                <c:pt idx="42185">
                  <c:v>-0.3</c:v>
                </c:pt>
                <c:pt idx="42186">
                  <c:v>-0.7</c:v>
                </c:pt>
                <c:pt idx="42187">
                  <c:v>-0.98</c:v>
                </c:pt>
                <c:pt idx="42188">
                  <c:v>-1.1399999999999999</c:v>
                </c:pt>
                <c:pt idx="42189">
                  <c:v>-1.42</c:v>
                </c:pt>
                <c:pt idx="42190">
                  <c:v>-1.66</c:v>
                </c:pt>
                <c:pt idx="42191">
                  <c:v>-1.82</c:v>
                </c:pt>
                <c:pt idx="42192">
                  <c:v>-1.94</c:v>
                </c:pt>
                <c:pt idx="42193">
                  <c:v>-1.98</c:v>
                </c:pt>
                <c:pt idx="42194">
                  <c:v>-1.82</c:v>
                </c:pt>
                <c:pt idx="42195">
                  <c:v>-1.62</c:v>
                </c:pt>
                <c:pt idx="42196">
                  <c:v>-1.3</c:v>
                </c:pt>
                <c:pt idx="42197">
                  <c:v>-0.98</c:v>
                </c:pt>
                <c:pt idx="42198">
                  <c:v>-0.7</c:v>
                </c:pt>
                <c:pt idx="42199">
                  <c:v>-0.42</c:v>
                </c:pt>
                <c:pt idx="42200">
                  <c:v>-0.34</c:v>
                </c:pt>
                <c:pt idx="42201">
                  <c:v>-0.14000000000000001</c:v>
                </c:pt>
                <c:pt idx="42202">
                  <c:v>0.02</c:v>
                </c:pt>
                <c:pt idx="42203">
                  <c:v>0.06</c:v>
                </c:pt>
                <c:pt idx="42204">
                  <c:v>0.1</c:v>
                </c:pt>
                <c:pt idx="42205">
                  <c:v>0.06</c:v>
                </c:pt>
                <c:pt idx="42206">
                  <c:v>0.06</c:v>
                </c:pt>
                <c:pt idx="42207">
                  <c:v>0.06</c:v>
                </c:pt>
                <c:pt idx="42208">
                  <c:v>0.02</c:v>
                </c:pt>
                <c:pt idx="42209">
                  <c:v>0.1</c:v>
                </c:pt>
                <c:pt idx="42210">
                  <c:v>0.1</c:v>
                </c:pt>
                <c:pt idx="42211">
                  <c:v>0.18</c:v>
                </c:pt>
                <c:pt idx="42212">
                  <c:v>0.14000000000000001</c:v>
                </c:pt>
                <c:pt idx="42213">
                  <c:v>0.22</c:v>
                </c:pt>
                <c:pt idx="42214">
                  <c:v>0.3</c:v>
                </c:pt>
                <c:pt idx="42215">
                  <c:v>0.34</c:v>
                </c:pt>
                <c:pt idx="42216">
                  <c:v>0.34</c:v>
                </c:pt>
                <c:pt idx="42217">
                  <c:v>0.34</c:v>
                </c:pt>
                <c:pt idx="42218">
                  <c:v>0.26</c:v>
                </c:pt>
                <c:pt idx="42219">
                  <c:v>0.22</c:v>
                </c:pt>
                <c:pt idx="42220">
                  <c:v>0.18</c:v>
                </c:pt>
                <c:pt idx="42221">
                  <c:v>0.18</c:v>
                </c:pt>
                <c:pt idx="42222">
                  <c:v>0.22</c:v>
                </c:pt>
                <c:pt idx="42223">
                  <c:v>0.3</c:v>
                </c:pt>
                <c:pt idx="42224">
                  <c:v>0.3</c:v>
                </c:pt>
                <c:pt idx="42225">
                  <c:v>0.42</c:v>
                </c:pt>
                <c:pt idx="42226">
                  <c:v>0.34</c:v>
                </c:pt>
                <c:pt idx="42227">
                  <c:v>0.42</c:v>
                </c:pt>
                <c:pt idx="42228">
                  <c:v>0.62</c:v>
                </c:pt>
                <c:pt idx="42229">
                  <c:v>0.9</c:v>
                </c:pt>
                <c:pt idx="42230">
                  <c:v>1.18</c:v>
                </c:pt>
                <c:pt idx="42231">
                  <c:v>1.54</c:v>
                </c:pt>
                <c:pt idx="42232">
                  <c:v>1.74</c:v>
                </c:pt>
                <c:pt idx="42233">
                  <c:v>2.1</c:v>
                </c:pt>
                <c:pt idx="42234">
                  <c:v>2.42</c:v>
                </c:pt>
                <c:pt idx="42235">
                  <c:v>2.74</c:v>
                </c:pt>
                <c:pt idx="42236">
                  <c:v>3.02</c:v>
                </c:pt>
                <c:pt idx="42237">
                  <c:v>3.22</c:v>
                </c:pt>
                <c:pt idx="42238">
                  <c:v>3.3</c:v>
                </c:pt>
                <c:pt idx="42239">
                  <c:v>3.26</c:v>
                </c:pt>
                <c:pt idx="42240">
                  <c:v>3.14</c:v>
                </c:pt>
                <c:pt idx="42241">
                  <c:v>2.9</c:v>
                </c:pt>
                <c:pt idx="42242">
                  <c:v>2.46</c:v>
                </c:pt>
                <c:pt idx="42243">
                  <c:v>1.86</c:v>
                </c:pt>
                <c:pt idx="42244">
                  <c:v>1.1399999999999999</c:v>
                </c:pt>
                <c:pt idx="42245">
                  <c:v>0.46</c:v>
                </c:pt>
                <c:pt idx="42246">
                  <c:v>-0.1</c:v>
                </c:pt>
                <c:pt idx="42247">
                  <c:v>-0.57999999999999996</c:v>
                </c:pt>
                <c:pt idx="42248">
                  <c:v>-0.9</c:v>
                </c:pt>
                <c:pt idx="42249">
                  <c:v>-1.1399999999999999</c:v>
                </c:pt>
                <c:pt idx="42250">
                  <c:v>-1.38</c:v>
                </c:pt>
                <c:pt idx="42251">
                  <c:v>-1.5</c:v>
                </c:pt>
                <c:pt idx="42252">
                  <c:v>-1.54</c:v>
                </c:pt>
                <c:pt idx="42253">
                  <c:v>-1.5</c:v>
                </c:pt>
                <c:pt idx="42254">
                  <c:v>-1.34</c:v>
                </c:pt>
                <c:pt idx="42255">
                  <c:v>-1.1000000000000001</c:v>
                </c:pt>
                <c:pt idx="42256">
                  <c:v>-0.98</c:v>
                </c:pt>
                <c:pt idx="42257">
                  <c:v>-0.9</c:v>
                </c:pt>
                <c:pt idx="42258">
                  <c:v>-0.86</c:v>
                </c:pt>
                <c:pt idx="42259">
                  <c:v>-0.82</c:v>
                </c:pt>
                <c:pt idx="42260">
                  <c:v>-0.78</c:v>
                </c:pt>
                <c:pt idx="42261">
                  <c:v>-0.74</c:v>
                </c:pt>
                <c:pt idx="42262">
                  <c:v>-0.74</c:v>
                </c:pt>
                <c:pt idx="42263">
                  <c:v>-0.78</c:v>
                </c:pt>
                <c:pt idx="42264">
                  <c:v>-0.74</c:v>
                </c:pt>
                <c:pt idx="42265">
                  <c:v>-0.74</c:v>
                </c:pt>
                <c:pt idx="42266">
                  <c:v>-0.62</c:v>
                </c:pt>
                <c:pt idx="42267">
                  <c:v>-0.5</c:v>
                </c:pt>
                <c:pt idx="42268">
                  <c:v>-0.46</c:v>
                </c:pt>
                <c:pt idx="42269">
                  <c:v>-0.42</c:v>
                </c:pt>
                <c:pt idx="42270">
                  <c:v>-0.42</c:v>
                </c:pt>
                <c:pt idx="42271">
                  <c:v>-0.38</c:v>
                </c:pt>
                <c:pt idx="42272">
                  <c:v>-0.38</c:v>
                </c:pt>
                <c:pt idx="42273">
                  <c:v>-0.26</c:v>
                </c:pt>
                <c:pt idx="42274">
                  <c:v>-0.22</c:v>
                </c:pt>
                <c:pt idx="42275">
                  <c:v>-0.22</c:v>
                </c:pt>
                <c:pt idx="42276">
                  <c:v>-0.14000000000000001</c:v>
                </c:pt>
                <c:pt idx="42277">
                  <c:v>-0.14000000000000001</c:v>
                </c:pt>
                <c:pt idx="42278">
                  <c:v>-0.1</c:v>
                </c:pt>
                <c:pt idx="42279">
                  <c:v>0.02</c:v>
                </c:pt>
                <c:pt idx="42280">
                  <c:v>0.06</c:v>
                </c:pt>
                <c:pt idx="42281">
                  <c:v>0.1</c:v>
                </c:pt>
                <c:pt idx="42282">
                  <c:v>0.06</c:v>
                </c:pt>
                <c:pt idx="42283">
                  <c:v>0.1</c:v>
                </c:pt>
                <c:pt idx="42284">
                  <c:v>-0.06</c:v>
                </c:pt>
                <c:pt idx="42285">
                  <c:v>-0.14000000000000001</c:v>
                </c:pt>
                <c:pt idx="42286">
                  <c:v>-0.26</c:v>
                </c:pt>
                <c:pt idx="42287">
                  <c:v>-0.38</c:v>
                </c:pt>
                <c:pt idx="42288">
                  <c:v>-0.66</c:v>
                </c:pt>
                <c:pt idx="42289">
                  <c:v>-0.78</c:v>
                </c:pt>
                <c:pt idx="42290">
                  <c:v>-0.94</c:v>
                </c:pt>
                <c:pt idx="42291">
                  <c:v>-1.06</c:v>
                </c:pt>
                <c:pt idx="42292">
                  <c:v>-1.18</c:v>
                </c:pt>
                <c:pt idx="42293">
                  <c:v>-1.26</c:v>
                </c:pt>
                <c:pt idx="42294">
                  <c:v>-1.34</c:v>
                </c:pt>
                <c:pt idx="42295">
                  <c:v>-1.42</c:v>
                </c:pt>
                <c:pt idx="42296">
                  <c:v>-1.5</c:v>
                </c:pt>
                <c:pt idx="42297">
                  <c:v>-1.38</c:v>
                </c:pt>
                <c:pt idx="42298">
                  <c:v>-1.22</c:v>
                </c:pt>
                <c:pt idx="42299">
                  <c:v>-1.1000000000000001</c:v>
                </c:pt>
                <c:pt idx="42300">
                  <c:v>-0.86</c:v>
                </c:pt>
                <c:pt idx="42301">
                  <c:v>-0.66</c:v>
                </c:pt>
                <c:pt idx="42302">
                  <c:v>-0.57999999999999996</c:v>
                </c:pt>
                <c:pt idx="42303">
                  <c:v>-0.42</c:v>
                </c:pt>
                <c:pt idx="42304">
                  <c:v>-0.34</c:v>
                </c:pt>
                <c:pt idx="42305">
                  <c:v>-0.18</c:v>
                </c:pt>
                <c:pt idx="42306">
                  <c:v>-0.06</c:v>
                </c:pt>
                <c:pt idx="42307">
                  <c:v>-0.02</c:v>
                </c:pt>
                <c:pt idx="42308">
                  <c:v>-0.02</c:v>
                </c:pt>
                <c:pt idx="42309">
                  <c:v>-0.02</c:v>
                </c:pt>
                <c:pt idx="42310">
                  <c:v>-0.06</c:v>
                </c:pt>
                <c:pt idx="42311">
                  <c:v>-0.02</c:v>
                </c:pt>
                <c:pt idx="42312">
                  <c:v>0.06</c:v>
                </c:pt>
                <c:pt idx="42313">
                  <c:v>0.14000000000000001</c:v>
                </c:pt>
                <c:pt idx="42314">
                  <c:v>0.14000000000000001</c:v>
                </c:pt>
                <c:pt idx="42315">
                  <c:v>0.26</c:v>
                </c:pt>
                <c:pt idx="42316">
                  <c:v>0.46</c:v>
                </c:pt>
                <c:pt idx="42317">
                  <c:v>0.94</c:v>
                </c:pt>
                <c:pt idx="42318">
                  <c:v>1.46</c:v>
                </c:pt>
                <c:pt idx="42319">
                  <c:v>1.98</c:v>
                </c:pt>
                <c:pt idx="42320">
                  <c:v>2.46</c:v>
                </c:pt>
                <c:pt idx="42321">
                  <c:v>2.9</c:v>
                </c:pt>
                <c:pt idx="42322">
                  <c:v>3.26</c:v>
                </c:pt>
                <c:pt idx="42323">
                  <c:v>3.7</c:v>
                </c:pt>
                <c:pt idx="42324">
                  <c:v>4.0199999999999996</c:v>
                </c:pt>
                <c:pt idx="42325">
                  <c:v>4.3</c:v>
                </c:pt>
                <c:pt idx="42326">
                  <c:v>4.3</c:v>
                </c:pt>
                <c:pt idx="42327">
                  <c:v>3.98</c:v>
                </c:pt>
                <c:pt idx="42328">
                  <c:v>3.34</c:v>
                </c:pt>
                <c:pt idx="42329">
                  <c:v>2.62</c:v>
                </c:pt>
                <c:pt idx="42330">
                  <c:v>1.82</c:v>
                </c:pt>
                <c:pt idx="42331">
                  <c:v>1.02</c:v>
                </c:pt>
                <c:pt idx="42332">
                  <c:v>0.34</c:v>
                </c:pt>
                <c:pt idx="42333">
                  <c:v>-0.34</c:v>
                </c:pt>
                <c:pt idx="42334">
                  <c:v>-0.9</c:v>
                </c:pt>
                <c:pt idx="42335">
                  <c:v>-1.42</c:v>
                </c:pt>
                <c:pt idx="42336">
                  <c:v>-1.82</c:v>
                </c:pt>
                <c:pt idx="42337">
                  <c:v>-1.98</c:v>
                </c:pt>
                <c:pt idx="42338">
                  <c:v>-2.1</c:v>
                </c:pt>
                <c:pt idx="42339">
                  <c:v>-1.98</c:v>
                </c:pt>
                <c:pt idx="42340">
                  <c:v>-1.82</c:v>
                </c:pt>
                <c:pt idx="42341">
                  <c:v>-1.66</c:v>
                </c:pt>
                <c:pt idx="42342">
                  <c:v>-1.5</c:v>
                </c:pt>
                <c:pt idx="42343">
                  <c:v>-1.38</c:v>
                </c:pt>
                <c:pt idx="42344">
                  <c:v>-1.18</c:v>
                </c:pt>
                <c:pt idx="42345">
                  <c:v>-1.1000000000000001</c:v>
                </c:pt>
                <c:pt idx="42346">
                  <c:v>-0.98</c:v>
                </c:pt>
                <c:pt idx="42347">
                  <c:v>-0.9</c:v>
                </c:pt>
                <c:pt idx="42348">
                  <c:v>-0.82</c:v>
                </c:pt>
                <c:pt idx="42349">
                  <c:v>-0.66</c:v>
                </c:pt>
                <c:pt idx="42350">
                  <c:v>-0.57999999999999996</c:v>
                </c:pt>
                <c:pt idx="42351">
                  <c:v>-0.42</c:v>
                </c:pt>
                <c:pt idx="42352">
                  <c:v>-0.3</c:v>
                </c:pt>
                <c:pt idx="42353">
                  <c:v>-0.14000000000000001</c:v>
                </c:pt>
                <c:pt idx="42354">
                  <c:v>-0.1</c:v>
                </c:pt>
                <c:pt idx="42355">
                  <c:v>-0.06</c:v>
                </c:pt>
                <c:pt idx="42356">
                  <c:v>-0.06</c:v>
                </c:pt>
                <c:pt idx="42357">
                  <c:v>-0.06</c:v>
                </c:pt>
                <c:pt idx="42358">
                  <c:v>-0.06</c:v>
                </c:pt>
                <c:pt idx="42359">
                  <c:v>-0.1</c:v>
                </c:pt>
                <c:pt idx="42360">
                  <c:v>-0.1</c:v>
                </c:pt>
                <c:pt idx="42361">
                  <c:v>-0.02</c:v>
                </c:pt>
                <c:pt idx="42362">
                  <c:v>-0.02</c:v>
                </c:pt>
                <c:pt idx="42363">
                  <c:v>0.06</c:v>
                </c:pt>
                <c:pt idx="42364">
                  <c:v>0.18</c:v>
                </c:pt>
                <c:pt idx="42365">
                  <c:v>0.26</c:v>
                </c:pt>
                <c:pt idx="42366">
                  <c:v>0.34</c:v>
                </c:pt>
                <c:pt idx="42367">
                  <c:v>0.5</c:v>
                </c:pt>
                <c:pt idx="42368">
                  <c:v>0.57999999999999996</c:v>
                </c:pt>
                <c:pt idx="42369">
                  <c:v>0.62</c:v>
                </c:pt>
                <c:pt idx="42370">
                  <c:v>0.62</c:v>
                </c:pt>
                <c:pt idx="42371">
                  <c:v>0.54</c:v>
                </c:pt>
                <c:pt idx="42372">
                  <c:v>0.3</c:v>
                </c:pt>
                <c:pt idx="42373">
                  <c:v>0.1</c:v>
                </c:pt>
                <c:pt idx="42374">
                  <c:v>-0.18</c:v>
                </c:pt>
                <c:pt idx="42375">
                  <c:v>-0.42</c:v>
                </c:pt>
                <c:pt idx="42376">
                  <c:v>-0.62</c:v>
                </c:pt>
                <c:pt idx="42377">
                  <c:v>-0.82</c:v>
                </c:pt>
                <c:pt idx="42378">
                  <c:v>-1.1399999999999999</c:v>
                </c:pt>
                <c:pt idx="42379">
                  <c:v>-1.42</c:v>
                </c:pt>
                <c:pt idx="42380">
                  <c:v>-1.62</c:v>
                </c:pt>
                <c:pt idx="42381">
                  <c:v>-1.74</c:v>
                </c:pt>
                <c:pt idx="42382">
                  <c:v>-1.7</c:v>
                </c:pt>
                <c:pt idx="42383">
                  <c:v>-1.66</c:v>
                </c:pt>
                <c:pt idx="42384">
                  <c:v>-1.54</c:v>
                </c:pt>
                <c:pt idx="42385">
                  <c:v>-1.38</c:v>
                </c:pt>
                <c:pt idx="42386">
                  <c:v>-1.22</c:v>
                </c:pt>
                <c:pt idx="42387">
                  <c:v>-0.98</c:v>
                </c:pt>
                <c:pt idx="42388">
                  <c:v>-0.78</c:v>
                </c:pt>
                <c:pt idx="42389">
                  <c:v>-0.54</c:v>
                </c:pt>
                <c:pt idx="42390">
                  <c:v>-0.3</c:v>
                </c:pt>
                <c:pt idx="42391">
                  <c:v>-0.26</c:v>
                </c:pt>
                <c:pt idx="42392">
                  <c:v>-0.14000000000000001</c:v>
                </c:pt>
                <c:pt idx="42393">
                  <c:v>-0.02</c:v>
                </c:pt>
                <c:pt idx="42394">
                  <c:v>0.06</c:v>
                </c:pt>
                <c:pt idx="42395">
                  <c:v>0.02</c:v>
                </c:pt>
                <c:pt idx="42396">
                  <c:v>0.06</c:v>
                </c:pt>
                <c:pt idx="42397">
                  <c:v>0.06</c:v>
                </c:pt>
                <c:pt idx="42398">
                  <c:v>0.02</c:v>
                </c:pt>
                <c:pt idx="42399">
                  <c:v>0.1</c:v>
                </c:pt>
                <c:pt idx="42400">
                  <c:v>0.14000000000000001</c:v>
                </c:pt>
                <c:pt idx="42401">
                  <c:v>0.14000000000000001</c:v>
                </c:pt>
                <c:pt idx="42402">
                  <c:v>0.18</c:v>
                </c:pt>
                <c:pt idx="42403">
                  <c:v>0.26</c:v>
                </c:pt>
                <c:pt idx="42404">
                  <c:v>0.26</c:v>
                </c:pt>
                <c:pt idx="42405">
                  <c:v>0.3</c:v>
                </c:pt>
                <c:pt idx="42406">
                  <c:v>0.22</c:v>
                </c:pt>
                <c:pt idx="42407">
                  <c:v>0.22</c:v>
                </c:pt>
                <c:pt idx="42408">
                  <c:v>0.22</c:v>
                </c:pt>
                <c:pt idx="42409">
                  <c:v>0.22</c:v>
                </c:pt>
                <c:pt idx="42410">
                  <c:v>0.22</c:v>
                </c:pt>
                <c:pt idx="42411">
                  <c:v>0.22</c:v>
                </c:pt>
                <c:pt idx="42412">
                  <c:v>0.26</c:v>
                </c:pt>
                <c:pt idx="42413">
                  <c:v>0.38</c:v>
                </c:pt>
                <c:pt idx="42414">
                  <c:v>0.46</c:v>
                </c:pt>
                <c:pt idx="42415">
                  <c:v>0.7</c:v>
                </c:pt>
                <c:pt idx="42416">
                  <c:v>0.98</c:v>
                </c:pt>
                <c:pt idx="42417">
                  <c:v>1.22</c:v>
                </c:pt>
                <c:pt idx="42418">
                  <c:v>1.46</c:v>
                </c:pt>
                <c:pt idx="42419">
                  <c:v>1.82</c:v>
                </c:pt>
                <c:pt idx="42420">
                  <c:v>2.1800000000000002</c:v>
                </c:pt>
                <c:pt idx="42421">
                  <c:v>2.62</c:v>
                </c:pt>
                <c:pt idx="42422">
                  <c:v>2.94</c:v>
                </c:pt>
                <c:pt idx="42423">
                  <c:v>3.1</c:v>
                </c:pt>
                <c:pt idx="42424">
                  <c:v>3.02</c:v>
                </c:pt>
                <c:pt idx="42425">
                  <c:v>2.94</c:v>
                </c:pt>
                <c:pt idx="42426">
                  <c:v>2.82</c:v>
                </c:pt>
                <c:pt idx="42427">
                  <c:v>2.66</c:v>
                </c:pt>
                <c:pt idx="42428">
                  <c:v>2.5</c:v>
                </c:pt>
                <c:pt idx="42429">
                  <c:v>2.1800000000000002</c:v>
                </c:pt>
                <c:pt idx="42430">
                  <c:v>1.66</c:v>
                </c:pt>
                <c:pt idx="42431">
                  <c:v>0.9</c:v>
                </c:pt>
                <c:pt idx="42432">
                  <c:v>0.26</c:v>
                </c:pt>
                <c:pt idx="42433">
                  <c:v>-0.3</c:v>
                </c:pt>
                <c:pt idx="42434">
                  <c:v>-0.66</c:v>
                </c:pt>
                <c:pt idx="42435">
                  <c:v>-0.9</c:v>
                </c:pt>
                <c:pt idx="42436">
                  <c:v>-1.1000000000000001</c:v>
                </c:pt>
                <c:pt idx="42437">
                  <c:v>-1.26</c:v>
                </c:pt>
                <c:pt idx="42438">
                  <c:v>-1.38</c:v>
                </c:pt>
                <c:pt idx="42439">
                  <c:v>-1.5</c:v>
                </c:pt>
                <c:pt idx="42440">
                  <c:v>-1.46</c:v>
                </c:pt>
                <c:pt idx="42441">
                  <c:v>-1.3</c:v>
                </c:pt>
                <c:pt idx="42442">
                  <c:v>-1.1399999999999999</c:v>
                </c:pt>
                <c:pt idx="42443">
                  <c:v>-0.94</c:v>
                </c:pt>
                <c:pt idx="42444">
                  <c:v>-0.86</c:v>
                </c:pt>
                <c:pt idx="42445">
                  <c:v>-0.86</c:v>
                </c:pt>
                <c:pt idx="42446">
                  <c:v>-0.7</c:v>
                </c:pt>
                <c:pt idx="42447">
                  <c:v>-0.66</c:v>
                </c:pt>
                <c:pt idx="42448">
                  <c:v>-0.62</c:v>
                </c:pt>
                <c:pt idx="42449">
                  <c:v>-0.62</c:v>
                </c:pt>
                <c:pt idx="42450">
                  <c:v>-0.57999999999999996</c:v>
                </c:pt>
                <c:pt idx="42451">
                  <c:v>-0.66</c:v>
                </c:pt>
                <c:pt idx="42452">
                  <c:v>-0.57999999999999996</c:v>
                </c:pt>
                <c:pt idx="42453">
                  <c:v>-0.54</c:v>
                </c:pt>
                <c:pt idx="42454">
                  <c:v>-0.46</c:v>
                </c:pt>
                <c:pt idx="42455">
                  <c:v>-0.42</c:v>
                </c:pt>
                <c:pt idx="42456">
                  <c:v>-0.42</c:v>
                </c:pt>
                <c:pt idx="42457">
                  <c:v>-0.38</c:v>
                </c:pt>
                <c:pt idx="42458">
                  <c:v>-0.3</c:v>
                </c:pt>
                <c:pt idx="42459">
                  <c:v>-0.22</c:v>
                </c:pt>
                <c:pt idx="42460">
                  <c:v>-0.22</c:v>
                </c:pt>
                <c:pt idx="42461">
                  <c:v>-0.14000000000000001</c:v>
                </c:pt>
                <c:pt idx="42462">
                  <c:v>-0.14000000000000001</c:v>
                </c:pt>
                <c:pt idx="42463">
                  <c:v>-0.02</c:v>
                </c:pt>
                <c:pt idx="42464">
                  <c:v>-0.02</c:v>
                </c:pt>
                <c:pt idx="42465">
                  <c:v>0.06</c:v>
                </c:pt>
                <c:pt idx="42466">
                  <c:v>0.1</c:v>
                </c:pt>
                <c:pt idx="42467">
                  <c:v>0.14000000000000001</c:v>
                </c:pt>
                <c:pt idx="42468">
                  <c:v>0.1</c:v>
                </c:pt>
                <c:pt idx="42469">
                  <c:v>0.1</c:v>
                </c:pt>
                <c:pt idx="42470">
                  <c:v>0.06</c:v>
                </c:pt>
                <c:pt idx="42471">
                  <c:v>-0.02</c:v>
                </c:pt>
                <c:pt idx="42472">
                  <c:v>-0.06</c:v>
                </c:pt>
                <c:pt idx="42473">
                  <c:v>-0.22</c:v>
                </c:pt>
                <c:pt idx="42474">
                  <c:v>-0.46</c:v>
                </c:pt>
                <c:pt idx="42475">
                  <c:v>-0.66</c:v>
                </c:pt>
                <c:pt idx="42476">
                  <c:v>-0.9</c:v>
                </c:pt>
                <c:pt idx="42477">
                  <c:v>-1.1000000000000001</c:v>
                </c:pt>
                <c:pt idx="42478">
                  <c:v>-1.1399999999999999</c:v>
                </c:pt>
                <c:pt idx="42479">
                  <c:v>-1.22</c:v>
                </c:pt>
                <c:pt idx="42480">
                  <c:v>-1.26</c:v>
                </c:pt>
                <c:pt idx="42481">
                  <c:v>-1.3</c:v>
                </c:pt>
                <c:pt idx="42482">
                  <c:v>-1.38</c:v>
                </c:pt>
                <c:pt idx="42483">
                  <c:v>-1.38</c:v>
                </c:pt>
                <c:pt idx="42484">
                  <c:v>-1.3</c:v>
                </c:pt>
                <c:pt idx="42485">
                  <c:v>-1.1399999999999999</c:v>
                </c:pt>
                <c:pt idx="42486">
                  <c:v>-0.9</c:v>
                </c:pt>
                <c:pt idx="42487">
                  <c:v>-0.78</c:v>
                </c:pt>
                <c:pt idx="42488">
                  <c:v>-0.62</c:v>
                </c:pt>
                <c:pt idx="42489">
                  <c:v>-0.46</c:v>
                </c:pt>
                <c:pt idx="42490">
                  <c:v>-0.3</c:v>
                </c:pt>
                <c:pt idx="42491">
                  <c:v>-0.22</c:v>
                </c:pt>
                <c:pt idx="42492">
                  <c:v>-0.14000000000000001</c:v>
                </c:pt>
                <c:pt idx="42493">
                  <c:v>-0.1</c:v>
                </c:pt>
                <c:pt idx="42494">
                  <c:v>-0.1</c:v>
                </c:pt>
                <c:pt idx="42495">
                  <c:v>0.02</c:v>
                </c:pt>
                <c:pt idx="42496">
                  <c:v>0.06</c:v>
                </c:pt>
                <c:pt idx="42497">
                  <c:v>0.06</c:v>
                </c:pt>
                <c:pt idx="42498">
                  <c:v>0.06</c:v>
                </c:pt>
                <c:pt idx="42499">
                  <c:v>0.1</c:v>
                </c:pt>
                <c:pt idx="42500">
                  <c:v>0.14000000000000001</c:v>
                </c:pt>
                <c:pt idx="42501">
                  <c:v>0.1</c:v>
                </c:pt>
                <c:pt idx="42502">
                  <c:v>0.1</c:v>
                </c:pt>
                <c:pt idx="42503">
                  <c:v>0.14000000000000001</c:v>
                </c:pt>
                <c:pt idx="42504">
                  <c:v>0.14000000000000001</c:v>
                </c:pt>
                <c:pt idx="42505">
                  <c:v>0.18</c:v>
                </c:pt>
                <c:pt idx="42506">
                  <c:v>0.26</c:v>
                </c:pt>
                <c:pt idx="42507">
                  <c:v>0.3</c:v>
                </c:pt>
                <c:pt idx="42508">
                  <c:v>0.38</c:v>
                </c:pt>
                <c:pt idx="42509">
                  <c:v>0.62</c:v>
                </c:pt>
                <c:pt idx="42510">
                  <c:v>0.94</c:v>
                </c:pt>
                <c:pt idx="42511">
                  <c:v>1.42</c:v>
                </c:pt>
                <c:pt idx="42512">
                  <c:v>1.82</c:v>
                </c:pt>
                <c:pt idx="42513">
                  <c:v>2.1800000000000002</c:v>
                </c:pt>
                <c:pt idx="42514">
                  <c:v>2.46</c:v>
                </c:pt>
                <c:pt idx="42515">
                  <c:v>2.9</c:v>
                </c:pt>
                <c:pt idx="42516">
                  <c:v>3.34</c:v>
                </c:pt>
                <c:pt idx="42517">
                  <c:v>3.7</c:v>
                </c:pt>
                <c:pt idx="42518">
                  <c:v>3.86</c:v>
                </c:pt>
                <c:pt idx="42519">
                  <c:v>3.82</c:v>
                </c:pt>
                <c:pt idx="42520">
                  <c:v>3.58</c:v>
                </c:pt>
                <c:pt idx="42521">
                  <c:v>3.22</c:v>
                </c:pt>
                <c:pt idx="42522">
                  <c:v>2.78</c:v>
                </c:pt>
                <c:pt idx="42523">
                  <c:v>2.2599999999999998</c:v>
                </c:pt>
                <c:pt idx="42524">
                  <c:v>1.58</c:v>
                </c:pt>
                <c:pt idx="42525">
                  <c:v>0.78</c:v>
                </c:pt>
                <c:pt idx="42526">
                  <c:v>-0.1</c:v>
                </c:pt>
                <c:pt idx="42527">
                  <c:v>-0.78</c:v>
                </c:pt>
                <c:pt idx="42528">
                  <c:v>-1.3</c:v>
                </c:pt>
                <c:pt idx="42529">
                  <c:v>-1.62</c:v>
                </c:pt>
                <c:pt idx="42530">
                  <c:v>-1.78</c:v>
                </c:pt>
                <c:pt idx="42531">
                  <c:v>-1.82</c:v>
                </c:pt>
                <c:pt idx="42532">
                  <c:v>-1.9</c:v>
                </c:pt>
                <c:pt idx="42533">
                  <c:v>-1.82</c:v>
                </c:pt>
                <c:pt idx="42534">
                  <c:v>-1.7</c:v>
                </c:pt>
                <c:pt idx="42535">
                  <c:v>-1.46</c:v>
                </c:pt>
                <c:pt idx="42536">
                  <c:v>-1.1399999999999999</c:v>
                </c:pt>
                <c:pt idx="42537">
                  <c:v>-0.86</c:v>
                </c:pt>
                <c:pt idx="42538">
                  <c:v>-0.7</c:v>
                </c:pt>
                <c:pt idx="42539">
                  <c:v>-0.66</c:v>
                </c:pt>
                <c:pt idx="42540">
                  <c:v>-0.66</c:v>
                </c:pt>
                <c:pt idx="42541">
                  <c:v>-0.57999999999999996</c:v>
                </c:pt>
                <c:pt idx="42542">
                  <c:v>-0.54</c:v>
                </c:pt>
                <c:pt idx="42543">
                  <c:v>-0.54</c:v>
                </c:pt>
                <c:pt idx="42544">
                  <c:v>-0.57999999999999996</c:v>
                </c:pt>
                <c:pt idx="42545">
                  <c:v>-0.66</c:v>
                </c:pt>
                <c:pt idx="42546">
                  <c:v>-0.57999999999999996</c:v>
                </c:pt>
                <c:pt idx="42547">
                  <c:v>-0.5</c:v>
                </c:pt>
                <c:pt idx="42548">
                  <c:v>-0.46</c:v>
                </c:pt>
                <c:pt idx="42549">
                  <c:v>-0.38</c:v>
                </c:pt>
                <c:pt idx="42550">
                  <c:v>-0.3</c:v>
                </c:pt>
                <c:pt idx="42551">
                  <c:v>-0.3</c:v>
                </c:pt>
                <c:pt idx="42552">
                  <c:v>-0.34</c:v>
                </c:pt>
                <c:pt idx="42553">
                  <c:v>-0.18</c:v>
                </c:pt>
                <c:pt idx="42554">
                  <c:v>-0.14000000000000001</c:v>
                </c:pt>
                <c:pt idx="42555">
                  <c:v>-0.02</c:v>
                </c:pt>
                <c:pt idx="42556">
                  <c:v>-0.02</c:v>
                </c:pt>
                <c:pt idx="42557">
                  <c:v>0.02</c:v>
                </c:pt>
                <c:pt idx="42558">
                  <c:v>0.06</c:v>
                </c:pt>
                <c:pt idx="42559">
                  <c:v>0.14000000000000001</c:v>
                </c:pt>
                <c:pt idx="42560">
                  <c:v>0.18</c:v>
                </c:pt>
                <c:pt idx="42561">
                  <c:v>0.34</c:v>
                </c:pt>
                <c:pt idx="42562">
                  <c:v>0.38</c:v>
                </c:pt>
                <c:pt idx="42563">
                  <c:v>0.38</c:v>
                </c:pt>
                <c:pt idx="42564">
                  <c:v>0.26</c:v>
                </c:pt>
                <c:pt idx="42565">
                  <c:v>0.18</c:v>
                </c:pt>
                <c:pt idx="42566">
                  <c:v>0.02</c:v>
                </c:pt>
                <c:pt idx="42567">
                  <c:v>-0.18</c:v>
                </c:pt>
                <c:pt idx="42568">
                  <c:v>-0.42</c:v>
                </c:pt>
                <c:pt idx="42569">
                  <c:v>-0.66</c:v>
                </c:pt>
                <c:pt idx="42570">
                  <c:v>-0.94</c:v>
                </c:pt>
                <c:pt idx="42571">
                  <c:v>-1.1399999999999999</c:v>
                </c:pt>
                <c:pt idx="42572">
                  <c:v>-1.34</c:v>
                </c:pt>
                <c:pt idx="42573">
                  <c:v>-1.5</c:v>
                </c:pt>
                <c:pt idx="42574">
                  <c:v>-1.62</c:v>
                </c:pt>
                <c:pt idx="42575">
                  <c:v>-1.66</c:v>
                </c:pt>
                <c:pt idx="42576">
                  <c:v>-1.62</c:v>
                </c:pt>
                <c:pt idx="42577">
                  <c:v>-1.58</c:v>
                </c:pt>
                <c:pt idx="42578">
                  <c:v>-1.46</c:v>
                </c:pt>
                <c:pt idx="42579">
                  <c:v>-1.3</c:v>
                </c:pt>
                <c:pt idx="42580">
                  <c:v>-1.02</c:v>
                </c:pt>
                <c:pt idx="42581">
                  <c:v>-0.74</c:v>
                </c:pt>
                <c:pt idx="42582">
                  <c:v>-0.5</c:v>
                </c:pt>
                <c:pt idx="42583">
                  <c:v>-0.38</c:v>
                </c:pt>
                <c:pt idx="42584">
                  <c:v>-0.26</c:v>
                </c:pt>
                <c:pt idx="42585">
                  <c:v>-0.14000000000000001</c:v>
                </c:pt>
                <c:pt idx="42586">
                  <c:v>-0.06</c:v>
                </c:pt>
                <c:pt idx="42587">
                  <c:v>0.02</c:v>
                </c:pt>
                <c:pt idx="42588">
                  <c:v>0.06</c:v>
                </c:pt>
                <c:pt idx="42589">
                  <c:v>0.06</c:v>
                </c:pt>
                <c:pt idx="42590">
                  <c:v>0.02</c:v>
                </c:pt>
                <c:pt idx="42591">
                  <c:v>-0.06</c:v>
                </c:pt>
                <c:pt idx="42592">
                  <c:v>-0.02</c:v>
                </c:pt>
                <c:pt idx="42593">
                  <c:v>-0.02</c:v>
                </c:pt>
                <c:pt idx="42594">
                  <c:v>-0.02</c:v>
                </c:pt>
                <c:pt idx="42595">
                  <c:v>-0.02</c:v>
                </c:pt>
                <c:pt idx="42596">
                  <c:v>0.06</c:v>
                </c:pt>
                <c:pt idx="42597">
                  <c:v>0.06</c:v>
                </c:pt>
                <c:pt idx="42598">
                  <c:v>0.14000000000000001</c:v>
                </c:pt>
                <c:pt idx="42599">
                  <c:v>0.18</c:v>
                </c:pt>
                <c:pt idx="42600">
                  <c:v>0.26</c:v>
                </c:pt>
                <c:pt idx="42601">
                  <c:v>0.57999999999999996</c:v>
                </c:pt>
                <c:pt idx="42602">
                  <c:v>1.02</c:v>
                </c:pt>
                <c:pt idx="42603">
                  <c:v>1.66</c:v>
                </c:pt>
                <c:pt idx="42604">
                  <c:v>2.1800000000000002</c:v>
                </c:pt>
                <c:pt idx="42605">
                  <c:v>2.62</c:v>
                </c:pt>
                <c:pt idx="42606">
                  <c:v>3.02</c:v>
                </c:pt>
                <c:pt idx="42607">
                  <c:v>3.42</c:v>
                </c:pt>
                <c:pt idx="42608">
                  <c:v>3.7</c:v>
                </c:pt>
                <c:pt idx="42609">
                  <c:v>4.0199999999999996</c:v>
                </c:pt>
                <c:pt idx="42610">
                  <c:v>4.1399999999999997</c:v>
                </c:pt>
                <c:pt idx="42611">
                  <c:v>4.0199999999999996</c:v>
                </c:pt>
                <c:pt idx="42612">
                  <c:v>3.58</c:v>
                </c:pt>
                <c:pt idx="42613">
                  <c:v>2.98</c:v>
                </c:pt>
                <c:pt idx="42614">
                  <c:v>2.14</c:v>
                </c:pt>
                <c:pt idx="42615">
                  <c:v>1.26</c:v>
                </c:pt>
                <c:pt idx="42616">
                  <c:v>0.42</c:v>
                </c:pt>
                <c:pt idx="42617">
                  <c:v>-0.22</c:v>
                </c:pt>
                <c:pt idx="42618">
                  <c:v>-0.74</c:v>
                </c:pt>
                <c:pt idx="42619">
                  <c:v>-1.34</c:v>
                </c:pt>
                <c:pt idx="42620">
                  <c:v>-1.78</c:v>
                </c:pt>
                <c:pt idx="42621">
                  <c:v>-2.1</c:v>
                </c:pt>
                <c:pt idx="42622">
                  <c:v>-2.1</c:v>
                </c:pt>
                <c:pt idx="42623">
                  <c:v>-1.98</c:v>
                </c:pt>
                <c:pt idx="42624">
                  <c:v>-1.74</c:v>
                </c:pt>
                <c:pt idx="42625">
                  <c:v>-1.54</c:v>
                </c:pt>
                <c:pt idx="42626">
                  <c:v>-1.34</c:v>
                </c:pt>
                <c:pt idx="42627">
                  <c:v>-1.1399999999999999</c:v>
                </c:pt>
                <c:pt idx="42628">
                  <c:v>-1.06</c:v>
                </c:pt>
                <c:pt idx="42629">
                  <c:v>-0.86</c:v>
                </c:pt>
                <c:pt idx="42630">
                  <c:v>-0.74</c:v>
                </c:pt>
                <c:pt idx="42631">
                  <c:v>-0.62</c:v>
                </c:pt>
                <c:pt idx="42632">
                  <c:v>-0.57999999999999996</c:v>
                </c:pt>
                <c:pt idx="42633">
                  <c:v>-0.54</c:v>
                </c:pt>
                <c:pt idx="42634">
                  <c:v>-0.46</c:v>
                </c:pt>
                <c:pt idx="42635">
                  <c:v>-0.42</c:v>
                </c:pt>
                <c:pt idx="42636">
                  <c:v>-0.46</c:v>
                </c:pt>
                <c:pt idx="42637">
                  <c:v>-0.34</c:v>
                </c:pt>
                <c:pt idx="42638">
                  <c:v>-0.34</c:v>
                </c:pt>
                <c:pt idx="42639">
                  <c:v>-0.26</c:v>
                </c:pt>
                <c:pt idx="42640">
                  <c:v>-0.22</c:v>
                </c:pt>
                <c:pt idx="42641">
                  <c:v>-0.26</c:v>
                </c:pt>
                <c:pt idx="42642">
                  <c:v>-0.26</c:v>
                </c:pt>
                <c:pt idx="42643">
                  <c:v>-0.22</c:v>
                </c:pt>
                <c:pt idx="42644">
                  <c:v>-0.18</c:v>
                </c:pt>
                <c:pt idx="42645">
                  <c:v>-0.1</c:v>
                </c:pt>
                <c:pt idx="42646">
                  <c:v>0.06</c:v>
                </c:pt>
                <c:pt idx="42647">
                  <c:v>0.1</c:v>
                </c:pt>
                <c:pt idx="42648">
                  <c:v>0.14000000000000001</c:v>
                </c:pt>
                <c:pt idx="42649">
                  <c:v>0.26</c:v>
                </c:pt>
                <c:pt idx="42650">
                  <c:v>0.34</c:v>
                </c:pt>
                <c:pt idx="42651">
                  <c:v>0.38</c:v>
                </c:pt>
                <c:pt idx="42652">
                  <c:v>0.46</c:v>
                </c:pt>
                <c:pt idx="42653">
                  <c:v>0.46</c:v>
                </c:pt>
                <c:pt idx="42654">
                  <c:v>0.5</c:v>
                </c:pt>
                <c:pt idx="42655">
                  <c:v>0.57999999999999996</c:v>
                </c:pt>
                <c:pt idx="42656">
                  <c:v>0.42</c:v>
                </c:pt>
                <c:pt idx="42657">
                  <c:v>0.22</c:v>
                </c:pt>
                <c:pt idx="42658">
                  <c:v>-0.06</c:v>
                </c:pt>
                <c:pt idx="42659">
                  <c:v>-0.34</c:v>
                </c:pt>
                <c:pt idx="42660">
                  <c:v>-0.57999999999999996</c:v>
                </c:pt>
                <c:pt idx="42661">
                  <c:v>-0.78</c:v>
                </c:pt>
                <c:pt idx="42662">
                  <c:v>-1.06</c:v>
                </c:pt>
                <c:pt idx="42663">
                  <c:v>-1.3</c:v>
                </c:pt>
                <c:pt idx="42664">
                  <c:v>-1.58</c:v>
                </c:pt>
                <c:pt idx="42665">
                  <c:v>-1.66</c:v>
                </c:pt>
                <c:pt idx="42666">
                  <c:v>-1.74</c:v>
                </c:pt>
                <c:pt idx="42667">
                  <c:v>-1.7</c:v>
                </c:pt>
                <c:pt idx="42668">
                  <c:v>-1.58</c:v>
                </c:pt>
                <c:pt idx="42669">
                  <c:v>-1.46</c:v>
                </c:pt>
                <c:pt idx="42670">
                  <c:v>-1.26</c:v>
                </c:pt>
                <c:pt idx="42671">
                  <c:v>-1.02</c:v>
                </c:pt>
                <c:pt idx="42672">
                  <c:v>-0.78</c:v>
                </c:pt>
                <c:pt idx="42673">
                  <c:v>-0.54</c:v>
                </c:pt>
                <c:pt idx="42674">
                  <c:v>-0.34</c:v>
                </c:pt>
                <c:pt idx="42675">
                  <c:v>-0.1</c:v>
                </c:pt>
                <c:pt idx="42676">
                  <c:v>-0.06</c:v>
                </c:pt>
                <c:pt idx="42677">
                  <c:v>0.06</c:v>
                </c:pt>
                <c:pt idx="42678">
                  <c:v>0.02</c:v>
                </c:pt>
                <c:pt idx="42679">
                  <c:v>0.06</c:v>
                </c:pt>
                <c:pt idx="42680">
                  <c:v>0.02</c:v>
                </c:pt>
                <c:pt idx="42681">
                  <c:v>0.06</c:v>
                </c:pt>
                <c:pt idx="42682">
                  <c:v>0.06</c:v>
                </c:pt>
                <c:pt idx="42683">
                  <c:v>0.02</c:v>
                </c:pt>
                <c:pt idx="42684">
                  <c:v>-0.02</c:v>
                </c:pt>
                <c:pt idx="42685">
                  <c:v>0.1</c:v>
                </c:pt>
                <c:pt idx="42686">
                  <c:v>0.1</c:v>
                </c:pt>
                <c:pt idx="42687">
                  <c:v>0.18</c:v>
                </c:pt>
                <c:pt idx="42688">
                  <c:v>0.22</c:v>
                </c:pt>
                <c:pt idx="42689">
                  <c:v>0.3</c:v>
                </c:pt>
                <c:pt idx="42690">
                  <c:v>0.3</c:v>
                </c:pt>
                <c:pt idx="42691">
                  <c:v>0.22</c:v>
                </c:pt>
                <c:pt idx="42692">
                  <c:v>0.22</c:v>
                </c:pt>
                <c:pt idx="42693">
                  <c:v>0.26</c:v>
                </c:pt>
                <c:pt idx="42694">
                  <c:v>0.22</c:v>
                </c:pt>
                <c:pt idx="42695">
                  <c:v>0.22</c:v>
                </c:pt>
                <c:pt idx="42696">
                  <c:v>0.22</c:v>
                </c:pt>
                <c:pt idx="42697">
                  <c:v>0.34</c:v>
                </c:pt>
                <c:pt idx="42698">
                  <c:v>0.3</c:v>
                </c:pt>
                <c:pt idx="42699">
                  <c:v>0.34</c:v>
                </c:pt>
                <c:pt idx="42700">
                  <c:v>0.38</c:v>
                </c:pt>
                <c:pt idx="42701">
                  <c:v>0.42</c:v>
                </c:pt>
                <c:pt idx="42702">
                  <c:v>0.54</c:v>
                </c:pt>
                <c:pt idx="42703">
                  <c:v>0.7</c:v>
                </c:pt>
                <c:pt idx="42704">
                  <c:v>0.82</c:v>
                </c:pt>
                <c:pt idx="42705">
                  <c:v>1.1000000000000001</c:v>
                </c:pt>
                <c:pt idx="42706">
                  <c:v>1.5</c:v>
                </c:pt>
                <c:pt idx="42707">
                  <c:v>1.9</c:v>
                </c:pt>
                <c:pt idx="42708">
                  <c:v>2.34</c:v>
                </c:pt>
                <c:pt idx="42709">
                  <c:v>2.82</c:v>
                </c:pt>
                <c:pt idx="42710">
                  <c:v>3.26</c:v>
                </c:pt>
                <c:pt idx="42711">
                  <c:v>3.5</c:v>
                </c:pt>
                <c:pt idx="42712">
                  <c:v>3.66</c:v>
                </c:pt>
                <c:pt idx="42713">
                  <c:v>3.82</c:v>
                </c:pt>
                <c:pt idx="42714">
                  <c:v>3.66</c:v>
                </c:pt>
                <c:pt idx="42715">
                  <c:v>3.3</c:v>
                </c:pt>
                <c:pt idx="42716">
                  <c:v>2.82</c:v>
                </c:pt>
                <c:pt idx="42717">
                  <c:v>2.14</c:v>
                </c:pt>
                <c:pt idx="42718">
                  <c:v>1.26</c:v>
                </c:pt>
                <c:pt idx="42719">
                  <c:v>0.34</c:v>
                </c:pt>
                <c:pt idx="42720">
                  <c:v>-0.42</c:v>
                </c:pt>
                <c:pt idx="42721">
                  <c:v>-0.86</c:v>
                </c:pt>
                <c:pt idx="42722">
                  <c:v>-1.22</c:v>
                </c:pt>
                <c:pt idx="42723">
                  <c:v>-1.58</c:v>
                </c:pt>
                <c:pt idx="42724">
                  <c:v>-1.78</c:v>
                </c:pt>
                <c:pt idx="42725">
                  <c:v>-1.78</c:v>
                </c:pt>
                <c:pt idx="42726">
                  <c:v>-1.7</c:v>
                </c:pt>
                <c:pt idx="42727">
                  <c:v>-1.58</c:v>
                </c:pt>
                <c:pt idx="42728">
                  <c:v>-1.3</c:v>
                </c:pt>
                <c:pt idx="42729">
                  <c:v>-1.06</c:v>
                </c:pt>
                <c:pt idx="42730">
                  <c:v>-0.9</c:v>
                </c:pt>
                <c:pt idx="42731">
                  <c:v>-0.82</c:v>
                </c:pt>
                <c:pt idx="42732">
                  <c:v>-0.78</c:v>
                </c:pt>
                <c:pt idx="42733">
                  <c:v>-0.78</c:v>
                </c:pt>
                <c:pt idx="42734">
                  <c:v>-0.78</c:v>
                </c:pt>
                <c:pt idx="42735">
                  <c:v>-0.82</c:v>
                </c:pt>
                <c:pt idx="42736">
                  <c:v>-0.78</c:v>
                </c:pt>
                <c:pt idx="42737">
                  <c:v>-0.78</c:v>
                </c:pt>
                <c:pt idx="42738">
                  <c:v>-0.82</c:v>
                </c:pt>
                <c:pt idx="42739">
                  <c:v>-0.66</c:v>
                </c:pt>
                <c:pt idx="42740">
                  <c:v>-0.57999999999999996</c:v>
                </c:pt>
                <c:pt idx="42741">
                  <c:v>-0.54</c:v>
                </c:pt>
                <c:pt idx="42742">
                  <c:v>-0.42</c:v>
                </c:pt>
                <c:pt idx="42743">
                  <c:v>-0.38</c:v>
                </c:pt>
                <c:pt idx="42744">
                  <c:v>-0.38</c:v>
                </c:pt>
                <c:pt idx="42745">
                  <c:v>-0.34</c:v>
                </c:pt>
                <c:pt idx="42746">
                  <c:v>-0.38</c:v>
                </c:pt>
                <c:pt idx="42747">
                  <c:v>-0.34</c:v>
                </c:pt>
                <c:pt idx="42748">
                  <c:v>-0.34</c:v>
                </c:pt>
                <c:pt idx="42749">
                  <c:v>-0.3</c:v>
                </c:pt>
                <c:pt idx="42750">
                  <c:v>-0.3</c:v>
                </c:pt>
                <c:pt idx="42751">
                  <c:v>-0.22</c:v>
                </c:pt>
                <c:pt idx="42752">
                  <c:v>-0.14000000000000001</c:v>
                </c:pt>
                <c:pt idx="42753">
                  <c:v>0.02</c:v>
                </c:pt>
                <c:pt idx="42754">
                  <c:v>0.1</c:v>
                </c:pt>
                <c:pt idx="42755">
                  <c:v>0.1</c:v>
                </c:pt>
                <c:pt idx="42756">
                  <c:v>0.14000000000000001</c:v>
                </c:pt>
                <c:pt idx="42757">
                  <c:v>0.18</c:v>
                </c:pt>
                <c:pt idx="42758">
                  <c:v>0.18</c:v>
                </c:pt>
                <c:pt idx="42759">
                  <c:v>0.14000000000000001</c:v>
                </c:pt>
                <c:pt idx="42760">
                  <c:v>-0.06</c:v>
                </c:pt>
                <c:pt idx="42761">
                  <c:v>-0.26</c:v>
                </c:pt>
                <c:pt idx="42762">
                  <c:v>-0.5</c:v>
                </c:pt>
                <c:pt idx="42763">
                  <c:v>-0.7</c:v>
                </c:pt>
                <c:pt idx="42764">
                  <c:v>-0.86</c:v>
                </c:pt>
                <c:pt idx="42765">
                  <c:v>-1.1000000000000001</c:v>
                </c:pt>
                <c:pt idx="42766">
                  <c:v>-1.3</c:v>
                </c:pt>
                <c:pt idx="42767">
                  <c:v>-1.42</c:v>
                </c:pt>
                <c:pt idx="42768">
                  <c:v>-1.54</c:v>
                </c:pt>
                <c:pt idx="42769">
                  <c:v>-1.66</c:v>
                </c:pt>
                <c:pt idx="42770">
                  <c:v>-1.62</c:v>
                </c:pt>
                <c:pt idx="42771">
                  <c:v>-1.58</c:v>
                </c:pt>
                <c:pt idx="42772">
                  <c:v>-1.3</c:v>
                </c:pt>
                <c:pt idx="42773">
                  <c:v>-1.06</c:v>
                </c:pt>
                <c:pt idx="42774">
                  <c:v>-0.86</c:v>
                </c:pt>
                <c:pt idx="42775">
                  <c:v>-0.66</c:v>
                </c:pt>
                <c:pt idx="42776">
                  <c:v>-0.46</c:v>
                </c:pt>
                <c:pt idx="42777">
                  <c:v>-0.26</c:v>
                </c:pt>
                <c:pt idx="42778">
                  <c:v>-0.18</c:v>
                </c:pt>
                <c:pt idx="42779">
                  <c:v>-0.1</c:v>
                </c:pt>
                <c:pt idx="42780">
                  <c:v>-0.06</c:v>
                </c:pt>
                <c:pt idx="42781">
                  <c:v>-0.02</c:v>
                </c:pt>
                <c:pt idx="42782">
                  <c:v>-0.06</c:v>
                </c:pt>
                <c:pt idx="42783">
                  <c:v>-0.1</c:v>
                </c:pt>
                <c:pt idx="42784">
                  <c:v>-0.14000000000000001</c:v>
                </c:pt>
                <c:pt idx="42785">
                  <c:v>-0.06</c:v>
                </c:pt>
                <c:pt idx="42786">
                  <c:v>0.02</c:v>
                </c:pt>
                <c:pt idx="42787">
                  <c:v>0.18</c:v>
                </c:pt>
                <c:pt idx="42788">
                  <c:v>0.57999999999999996</c:v>
                </c:pt>
                <c:pt idx="42789">
                  <c:v>1.1399999999999999</c:v>
                </c:pt>
                <c:pt idx="42790">
                  <c:v>1.7</c:v>
                </c:pt>
                <c:pt idx="42791">
                  <c:v>2.2999999999999998</c:v>
                </c:pt>
                <c:pt idx="42792">
                  <c:v>2.74</c:v>
                </c:pt>
                <c:pt idx="42793">
                  <c:v>3.14</c:v>
                </c:pt>
                <c:pt idx="42794">
                  <c:v>3.5</c:v>
                </c:pt>
                <c:pt idx="42795">
                  <c:v>3.74</c:v>
                </c:pt>
                <c:pt idx="42796">
                  <c:v>3.9</c:v>
                </c:pt>
                <c:pt idx="42797">
                  <c:v>3.98</c:v>
                </c:pt>
                <c:pt idx="42798">
                  <c:v>3.9</c:v>
                </c:pt>
                <c:pt idx="42799">
                  <c:v>3.54</c:v>
                </c:pt>
                <c:pt idx="42800">
                  <c:v>2.98</c:v>
                </c:pt>
                <c:pt idx="42801">
                  <c:v>2.2599999999999998</c:v>
                </c:pt>
                <c:pt idx="42802">
                  <c:v>1.5</c:v>
                </c:pt>
                <c:pt idx="42803">
                  <c:v>0.82</c:v>
                </c:pt>
                <c:pt idx="42804">
                  <c:v>0.22</c:v>
                </c:pt>
                <c:pt idx="42805">
                  <c:v>-0.34</c:v>
                </c:pt>
                <c:pt idx="42806">
                  <c:v>-0.78</c:v>
                </c:pt>
                <c:pt idx="42807">
                  <c:v>-1.1399999999999999</c:v>
                </c:pt>
                <c:pt idx="42808">
                  <c:v>-1.46</c:v>
                </c:pt>
                <c:pt idx="42809">
                  <c:v>-1.74</c:v>
                </c:pt>
                <c:pt idx="42810">
                  <c:v>-1.9</c:v>
                </c:pt>
                <c:pt idx="42811">
                  <c:v>-1.98</c:v>
                </c:pt>
                <c:pt idx="42812">
                  <c:v>-1.9</c:v>
                </c:pt>
                <c:pt idx="42813">
                  <c:v>-1.78</c:v>
                </c:pt>
                <c:pt idx="42814">
                  <c:v>-1.66</c:v>
                </c:pt>
                <c:pt idx="42815">
                  <c:v>-1.58</c:v>
                </c:pt>
                <c:pt idx="42816">
                  <c:v>-1.38</c:v>
                </c:pt>
                <c:pt idx="42817">
                  <c:v>-1.26</c:v>
                </c:pt>
                <c:pt idx="42818">
                  <c:v>-1.18</c:v>
                </c:pt>
                <c:pt idx="42819">
                  <c:v>-1.06</c:v>
                </c:pt>
                <c:pt idx="42820">
                  <c:v>-0.94</c:v>
                </c:pt>
                <c:pt idx="42821">
                  <c:v>-0.82</c:v>
                </c:pt>
                <c:pt idx="42822">
                  <c:v>-0.62</c:v>
                </c:pt>
                <c:pt idx="42823">
                  <c:v>-0.42</c:v>
                </c:pt>
                <c:pt idx="42824">
                  <c:v>-0.3</c:v>
                </c:pt>
                <c:pt idx="42825">
                  <c:v>-0.14000000000000001</c:v>
                </c:pt>
                <c:pt idx="42826">
                  <c:v>-0.1</c:v>
                </c:pt>
                <c:pt idx="42827">
                  <c:v>-0.06</c:v>
                </c:pt>
                <c:pt idx="42828">
                  <c:v>-0.06</c:v>
                </c:pt>
                <c:pt idx="42829">
                  <c:v>-0.02</c:v>
                </c:pt>
                <c:pt idx="42830">
                  <c:v>-0.06</c:v>
                </c:pt>
                <c:pt idx="42831">
                  <c:v>-0.06</c:v>
                </c:pt>
                <c:pt idx="42832">
                  <c:v>-0.02</c:v>
                </c:pt>
                <c:pt idx="42833">
                  <c:v>0.06</c:v>
                </c:pt>
                <c:pt idx="42834">
                  <c:v>0.1</c:v>
                </c:pt>
                <c:pt idx="42835">
                  <c:v>0.14000000000000001</c:v>
                </c:pt>
                <c:pt idx="42836">
                  <c:v>0.26</c:v>
                </c:pt>
                <c:pt idx="42837">
                  <c:v>0.3</c:v>
                </c:pt>
                <c:pt idx="42838">
                  <c:v>0.42</c:v>
                </c:pt>
                <c:pt idx="42839">
                  <c:v>0.54</c:v>
                </c:pt>
                <c:pt idx="42840">
                  <c:v>0.62</c:v>
                </c:pt>
                <c:pt idx="42841">
                  <c:v>0.7</c:v>
                </c:pt>
                <c:pt idx="42842">
                  <c:v>0.7</c:v>
                </c:pt>
                <c:pt idx="42843">
                  <c:v>0.54</c:v>
                </c:pt>
                <c:pt idx="42844">
                  <c:v>0.22</c:v>
                </c:pt>
                <c:pt idx="42845">
                  <c:v>0.06</c:v>
                </c:pt>
                <c:pt idx="42846">
                  <c:v>-0.18</c:v>
                </c:pt>
                <c:pt idx="42847">
                  <c:v>-0.46</c:v>
                </c:pt>
                <c:pt idx="42848">
                  <c:v>-0.74</c:v>
                </c:pt>
                <c:pt idx="42849">
                  <c:v>-0.94</c:v>
                </c:pt>
                <c:pt idx="42850">
                  <c:v>-1.1000000000000001</c:v>
                </c:pt>
                <c:pt idx="42851">
                  <c:v>-1.3</c:v>
                </c:pt>
                <c:pt idx="42852">
                  <c:v>-1.46</c:v>
                </c:pt>
                <c:pt idx="42853">
                  <c:v>-1.54</c:v>
                </c:pt>
                <c:pt idx="42854">
                  <c:v>-1.54</c:v>
                </c:pt>
                <c:pt idx="42855">
                  <c:v>-1.46</c:v>
                </c:pt>
                <c:pt idx="42856">
                  <c:v>-1.3</c:v>
                </c:pt>
                <c:pt idx="42857">
                  <c:v>-1.1399999999999999</c:v>
                </c:pt>
                <c:pt idx="42858">
                  <c:v>-1.06</c:v>
                </c:pt>
                <c:pt idx="42859">
                  <c:v>-0.9</c:v>
                </c:pt>
                <c:pt idx="42860">
                  <c:v>-0.82</c:v>
                </c:pt>
                <c:pt idx="42861">
                  <c:v>-0.62</c:v>
                </c:pt>
                <c:pt idx="42862">
                  <c:v>-0.54</c:v>
                </c:pt>
                <c:pt idx="42863">
                  <c:v>-0.34</c:v>
                </c:pt>
                <c:pt idx="42864">
                  <c:v>-0.26</c:v>
                </c:pt>
                <c:pt idx="42865">
                  <c:v>-0.18</c:v>
                </c:pt>
                <c:pt idx="42866">
                  <c:v>-0.14000000000000001</c:v>
                </c:pt>
                <c:pt idx="42867">
                  <c:v>-0.06</c:v>
                </c:pt>
                <c:pt idx="42868">
                  <c:v>-0.02</c:v>
                </c:pt>
                <c:pt idx="42869">
                  <c:v>0.06</c:v>
                </c:pt>
                <c:pt idx="42870">
                  <c:v>0.1</c:v>
                </c:pt>
                <c:pt idx="42871">
                  <c:v>0.18</c:v>
                </c:pt>
                <c:pt idx="42872">
                  <c:v>0.18</c:v>
                </c:pt>
                <c:pt idx="42873">
                  <c:v>0.22</c:v>
                </c:pt>
                <c:pt idx="42874">
                  <c:v>0.22</c:v>
                </c:pt>
                <c:pt idx="42875">
                  <c:v>0.26</c:v>
                </c:pt>
                <c:pt idx="42876">
                  <c:v>0.26</c:v>
                </c:pt>
                <c:pt idx="42877">
                  <c:v>0.26</c:v>
                </c:pt>
                <c:pt idx="42878">
                  <c:v>0.3</c:v>
                </c:pt>
                <c:pt idx="42879">
                  <c:v>0.26</c:v>
                </c:pt>
                <c:pt idx="42880">
                  <c:v>0.26</c:v>
                </c:pt>
                <c:pt idx="42881">
                  <c:v>0.3</c:v>
                </c:pt>
                <c:pt idx="42882">
                  <c:v>0.26</c:v>
                </c:pt>
                <c:pt idx="42883">
                  <c:v>0.3</c:v>
                </c:pt>
                <c:pt idx="42884">
                  <c:v>0.3</c:v>
                </c:pt>
                <c:pt idx="42885">
                  <c:v>0.38</c:v>
                </c:pt>
                <c:pt idx="42886">
                  <c:v>0.46</c:v>
                </c:pt>
                <c:pt idx="42887">
                  <c:v>0.5</c:v>
                </c:pt>
                <c:pt idx="42888">
                  <c:v>0.46</c:v>
                </c:pt>
                <c:pt idx="42889">
                  <c:v>0.46</c:v>
                </c:pt>
                <c:pt idx="42890">
                  <c:v>0.54</c:v>
                </c:pt>
                <c:pt idx="42891">
                  <c:v>0.74</c:v>
                </c:pt>
                <c:pt idx="42892">
                  <c:v>1.06</c:v>
                </c:pt>
                <c:pt idx="42893">
                  <c:v>1.58</c:v>
                </c:pt>
                <c:pt idx="42894">
                  <c:v>1.98</c:v>
                </c:pt>
                <c:pt idx="42895">
                  <c:v>2.34</c:v>
                </c:pt>
                <c:pt idx="42896">
                  <c:v>2.5</c:v>
                </c:pt>
                <c:pt idx="42897">
                  <c:v>2.7</c:v>
                </c:pt>
                <c:pt idx="42898">
                  <c:v>2.94</c:v>
                </c:pt>
                <c:pt idx="42899">
                  <c:v>3.26</c:v>
                </c:pt>
                <c:pt idx="42900">
                  <c:v>3.54</c:v>
                </c:pt>
                <c:pt idx="42901">
                  <c:v>3.62</c:v>
                </c:pt>
                <c:pt idx="42902">
                  <c:v>3.3</c:v>
                </c:pt>
                <c:pt idx="42903">
                  <c:v>2.82</c:v>
                </c:pt>
                <c:pt idx="42904">
                  <c:v>2.02</c:v>
                </c:pt>
                <c:pt idx="42905">
                  <c:v>1.18</c:v>
                </c:pt>
                <c:pt idx="42906">
                  <c:v>0.46</c:v>
                </c:pt>
                <c:pt idx="42907">
                  <c:v>-0.06</c:v>
                </c:pt>
                <c:pt idx="42908">
                  <c:v>-0.5</c:v>
                </c:pt>
                <c:pt idx="42909">
                  <c:v>-0.94</c:v>
                </c:pt>
                <c:pt idx="42910">
                  <c:v>-1.38</c:v>
                </c:pt>
                <c:pt idx="42911">
                  <c:v>-1.66</c:v>
                </c:pt>
                <c:pt idx="42912">
                  <c:v>-1.78</c:v>
                </c:pt>
                <c:pt idx="42913">
                  <c:v>-1.78</c:v>
                </c:pt>
                <c:pt idx="42914">
                  <c:v>-1.54</c:v>
                </c:pt>
                <c:pt idx="42915">
                  <c:v>-1.34</c:v>
                </c:pt>
                <c:pt idx="42916">
                  <c:v>-1.18</c:v>
                </c:pt>
                <c:pt idx="42917">
                  <c:v>-0.98</c:v>
                </c:pt>
                <c:pt idx="42918">
                  <c:v>-0.86</c:v>
                </c:pt>
                <c:pt idx="42919">
                  <c:v>-0.78</c:v>
                </c:pt>
                <c:pt idx="42920">
                  <c:v>-0.7</c:v>
                </c:pt>
                <c:pt idx="42921">
                  <c:v>-0.66</c:v>
                </c:pt>
                <c:pt idx="42922">
                  <c:v>-0.7</c:v>
                </c:pt>
                <c:pt idx="42923">
                  <c:v>-0.74</c:v>
                </c:pt>
                <c:pt idx="42924">
                  <c:v>-0.7</c:v>
                </c:pt>
                <c:pt idx="42925">
                  <c:v>-0.74</c:v>
                </c:pt>
                <c:pt idx="42926">
                  <c:v>-0.7</c:v>
                </c:pt>
                <c:pt idx="42927">
                  <c:v>-0.57999999999999996</c:v>
                </c:pt>
                <c:pt idx="42928">
                  <c:v>-0.5</c:v>
                </c:pt>
                <c:pt idx="42929">
                  <c:v>-0.42</c:v>
                </c:pt>
                <c:pt idx="42930">
                  <c:v>-0.38</c:v>
                </c:pt>
                <c:pt idx="42931">
                  <c:v>-0.34</c:v>
                </c:pt>
                <c:pt idx="42932">
                  <c:v>-0.38</c:v>
                </c:pt>
                <c:pt idx="42933">
                  <c:v>-0.34</c:v>
                </c:pt>
                <c:pt idx="42934">
                  <c:v>-0.34</c:v>
                </c:pt>
                <c:pt idx="42935">
                  <c:v>-0.26</c:v>
                </c:pt>
                <c:pt idx="42936">
                  <c:v>-0.26</c:v>
                </c:pt>
                <c:pt idx="42937">
                  <c:v>-0.18</c:v>
                </c:pt>
                <c:pt idx="42938">
                  <c:v>-0.14000000000000001</c:v>
                </c:pt>
                <c:pt idx="42939">
                  <c:v>-0.14000000000000001</c:v>
                </c:pt>
                <c:pt idx="42940">
                  <c:v>-0.1</c:v>
                </c:pt>
                <c:pt idx="42941">
                  <c:v>-0.02</c:v>
                </c:pt>
                <c:pt idx="42942">
                  <c:v>0.02</c:v>
                </c:pt>
                <c:pt idx="42943">
                  <c:v>0.14000000000000001</c:v>
                </c:pt>
                <c:pt idx="42944">
                  <c:v>0.18</c:v>
                </c:pt>
                <c:pt idx="42945">
                  <c:v>0.14000000000000001</c:v>
                </c:pt>
                <c:pt idx="42946">
                  <c:v>0.1</c:v>
                </c:pt>
                <c:pt idx="42947">
                  <c:v>-0.1</c:v>
                </c:pt>
                <c:pt idx="42948">
                  <c:v>-0.34</c:v>
                </c:pt>
                <c:pt idx="42949">
                  <c:v>-0.5</c:v>
                </c:pt>
                <c:pt idx="42950">
                  <c:v>-0.7</c:v>
                </c:pt>
                <c:pt idx="42951">
                  <c:v>-0.82</c:v>
                </c:pt>
                <c:pt idx="42952">
                  <c:v>-0.98</c:v>
                </c:pt>
                <c:pt idx="42953">
                  <c:v>-1.22</c:v>
                </c:pt>
                <c:pt idx="42954">
                  <c:v>-1.38</c:v>
                </c:pt>
                <c:pt idx="42955">
                  <c:v>-1.54</c:v>
                </c:pt>
                <c:pt idx="42956">
                  <c:v>-1.7</c:v>
                </c:pt>
                <c:pt idx="42957">
                  <c:v>-1.62</c:v>
                </c:pt>
                <c:pt idx="42958">
                  <c:v>-1.46</c:v>
                </c:pt>
                <c:pt idx="42959">
                  <c:v>-1.26</c:v>
                </c:pt>
                <c:pt idx="42960">
                  <c:v>-1.1000000000000001</c:v>
                </c:pt>
                <c:pt idx="42961">
                  <c:v>-0.9</c:v>
                </c:pt>
                <c:pt idx="42962">
                  <c:v>-0.7</c:v>
                </c:pt>
                <c:pt idx="42963">
                  <c:v>-0.5</c:v>
                </c:pt>
                <c:pt idx="42964">
                  <c:v>-0.34</c:v>
                </c:pt>
                <c:pt idx="42965">
                  <c:v>-0.14000000000000001</c:v>
                </c:pt>
                <c:pt idx="42966">
                  <c:v>-0.06</c:v>
                </c:pt>
                <c:pt idx="42967">
                  <c:v>0.06</c:v>
                </c:pt>
                <c:pt idx="42968">
                  <c:v>0.06</c:v>
                </c:pt>
                <c:pt idx="42969">
                  <c:v>0.06</c:v>
                </c:pt>
                <c:pt idx="42970">
                  <c:v>0.06</c:v>
                </c:pt>
                <c:pt idx="42971">
                  <c:v>0.06</c:v>
                </c:pt>
                <c:pt idx="42972">
                  <c:v>-0.02</c:v>
                </c:pt>
                <c:pt idx="42973">
                  <c:v>0.02</c:v>
                </c:pt>
                <c:pt idx="42974">
                  <c:v>0.02</c:v>
                </c:pt>
                <c:pt idx="42975">
                  <c:v>0.06</c:v>
                </c:pt>
                <c:pt idx="42976">
                  <c:v>0.06</c:v>
                </c:pt>
                <c:pt idx="42977">
                  <c:v>0.14000000000000001</c:v>
                </c:pt>
                <c:pt idx="42978">
                  <c:v>0.22</c:v>
                </c:pt>
                <c:pt idx="42979">
                  <c:v>0.26</c:v>
                </c:pt>
                <c:pt idx="42980">
                  <c:v>0.26</c:v>
                </c:pt>
                <c:pt idx="42981">
                  <c:v>0.34</c:v>
                </c:pt>
                <c:pt idx="42982">
                  <c:v>0.38</c:v>
                </c:pt>
                <c:pt idx="42983">
                  <c:v>0.7</c:v>
                </c:pt>
                <c:pt idx="42984">
                  <c:v>1.06</c:v>
                </c:pt>
                <c:pt idx="42985">
                  <c:v>1.54</c:v>
                </c:pt>
                <c:pt idx="42986">
                  <c:v>2.06</c:v>
                </c:pt>
                <c:pt idx="42987">
                  <c:v>2.58</c:v>
                </c:pt>
                <c:pt idx="42988">
                  <c:v>3.02</c:v>
                </c:pt>
                <c:pt idx="42989">
                  <c:v>3.5</c:v>
                </c:pt>
                <c:pt idx="42990">
                  <c:v>3.86</c:v>
                </c:pt>
                <c:pt idx="42991">
                  <c:v>4.1399999999999997</c:v>
                </c:pt>
                <c:pt idx="42992">
                  <c:v>4.22</c:v>
                </c:pt>
                <c:pt idx="42993">
                  <c:v>4.0199999999999996</c:v>
                </c:pt>
                <c:pt idx="42994">
                  <c:v>3.62</c:v>
                </c:pt>
                <c:pt idx="42995">
                  <c:v>3.14</c:v>
                </c:pt>
                <c:pt idx="42996">
                  <c:v>2.58</c:v>
                </c:pt>
                <c:pt idx="42997">
                  <c:v>2.02</c:v>
                </c:pt>
                <c:pt idx="42998">
                  <c:v>1.22</c:v>
                </c:pt>
                <c:pt idx="42999">
                  <c:v>0.26</c:v>
                </c:pt>
                <c:pt idx="43000">
                  <c:v>-0.57999999999999996</c:v>
                </c:pt>
                <c:pt idx="43001">
                  <c:v>-1.22</c:v>
                </c:pt>
                <c:pt idx="43002">
                  <c:v>-1.62</c:v>
                </c:pt>
                <c:pt idx="43003">
                  <c:v>-1.82</c:v>
                </c:pt>
                <c:pt idx="43004">
                  <c:v>-1.86</c:v>
                </c:pt>
                <c:pt idx="43005">
                  <c:v>-1.94</c:v>
                </c:pt>
                <c:pt idx="43006">
                  <c:v>-1.9</c:v>
                </c:pt>
                <c:pt idx="43007">
                  <c:v>-1.82</c:v>
                </c:pt>
                <c:pt idx="43008">
                  <c:v>-1.74</c:v>
                </c:pt>
                <c:pt idx="43009">
                  <c:v>-1.46</c:v>
                </c:pt>
                <c:pt idx="43010">
                  <c:v>-1.18</c:v>
                </c:pt>
                <c:pt idx="43011">
                  <c:v>-0.82</c:v>
                </c:pt>
                <c:pt idx="43012">
                  <c:v>-0.7</c:v>
                </c:pt>
                <c:pt idx="43013">
                  <c:v>-0.66</c:v>
                </c:pt>
                <c:pt idx="43014">
                  <c:v>-0.62</c:v>
                </c:pt>
                <c:pt idx="43015">
                  <c:v>-0.57999999999999996</c:v>
                </c:pt>
                <c:pt idx="43016">
                  <c:v>-0.5</c:v>
                </c:pt>
                <c:pt idx="43017">
                  <c:v>-0.46</c:v>
                </c:pt>
                <c:pt idx="43018">
                  <c:v>-0.5</c:v>
                </c:pt>
                <c:pt idx="43019">
                  <c:v>-0.5</c:v>
                </c:pt>
                <c:pt idx="43020">
                  <c:v>-0.54</c:v>
                </c:pt>
                <c:pt idx="43021">
                  <c:v>-0.57999999999999996</c:v>
                </c:pt>
                <c:pt idx="43022">
                  <c:v>-0.54</c:v>
                </c:pt>
                <c:pt idx="43023">
                  <c:v>-0.42</c:v>
                </c:pt>
                <c:pt idx="43024">
                  <c:v>-0.42</c:v>
                </c:pt>
                <c:pt idx="43025">
                  <c:v>-0.38</c:v>
                </c:pt>
                <c:pt idx="43026">
                  <c:v>-0.34</c:v>
                </c:pt>
                <c:pt idx="43027">
                  <c:v>-0.18</c:v>
                </c:pt>
                <c:pt idx="43028">
                  <c:v>-0.14000000000000001</c:v>
                </c:pt>
                <c:pt idx="43029">
                  <c:v>0.02</c:v>
                </c:pt>
                <c:pt idx="43030">
                  <c:v>0.1</c:v>
                </c:pt>
                <c:pt idx="43031">
                  <c:v>0.1</c:v>
                </c:pt>
                <c:pt idx="43032">
                  <c:v>0.14000000000000001</c:v>
                </c:pt>
                <c:pt idx="43033">
                  <c:v>0.26</c:v>
                </c:pt>
                <c:pt idx="43034">
                  <c:v>0.3</c:v>
                </c:pt>
                <c:pt idx="43035">
                  <c:v>0.38</c:v>
                </c:pt>
                <c:pt idx="43036">
                  <c:v>0.42</c:v>
                </c:pt>
                <c:pt idx="43037">
                  <c:v>0.34</c:v>
                </c:pt>
                <c:pt idx="43038">
                  <c:v>0.3</c:v>
                </c:pt>
                <c:pt idx="43039">
                  <c:v>0.18</c:v>
                </c:pt>
                <c:pt idx="43040">
                  <c:v>0.06</c:v>
                </c:pt>
                <c:pt idx="43041">
                  <c:v>-0.22</c:v>
                </c:pt>
                <c:pt idx="43042">
                  <c:v>-0.46</c:v>
                </c:pt>
                <c:pt idx="43043">
                  <c:v>-0.82</c:v>
                </c:pt>
                <c:pt idx="43044">
                  <c:v>-1.1399999999999999</c:v>
                </c:pt>
                <c:pt idx="43045">
                  <c:v>-1.38</c:v>
                </c:pt>
                <c:pt idx="43046">
                  <c:v>-1.58</c:v>
                </c:pt>
                <c:pt idx="43047">
                  <c:v>-1.7</c:v>
                </c:pt>
                <c:pt idx="43048">
                  <c:v>-1.7</c:v>
                </c:pt>
                <c:pt idx="43049">
                  <c:v>-1.74</c:v>
                </c:pt>
                <c:pt idx="43050">
                  <c:v>-1.7</c:v>
                </c:pt>
                <c:pt idx="43051">
                  <c:v>-1.58</c:v>
                </c:pt>
                <c:pt idx="43052">
                  <c:v>-1.46</c:v>
                </c:pt>
                <c:pt idx="43053">
                  <c:v>-1.1399999999999999</c:v>
                </c:pt>
                <c:pt idx="43054">
                  <c:v>-0.86</c:v>
                </c:pt>
                <c:pt idx="43055">
                  <c:v>-0.57999999999999996</c:v>
                </c:pt>
                <c:pt idx="43056">
                  <c:v>-0.38</c:v>
                </c:pt>
                <c:pt idx="43057">
                  <c:v>-0.22</c:v>
                </c:pt>
                <c:pt idx="43058">
                  <c:v>-0.14000000000000001</c:v>
                </c:pt>
                <c:pt idx="43059">
                  <c:v>-0.14000000000000001</c:v>
                </c:pt>
                <c:pt idx="43060">
                  <c:v>-0.1</c:v>
                </c:pt>
                <c:pt idx="43061">
                  <c:v>-0.06</c:v>
                </c:pt>
                <c:pt idx="43062">
                  <c:v>-0.02</c:v>
                </c:pt>
                <c:pt idx="43063">
                  <c:v>0.02</c:v>
                </c:pt>
                <c:pt idx="43064">
                  <c:v>-0.06</c:v>
                </c:pt>
                <c:pt idx="43065">
                  <c:v>-0.06</c:v>
                </c:pt>
                <c:pt idx="43066">
                  <c:v>-0.06</c:v>
                </c:pt>
                <c:pt idx="43067">
                  <c:v>-0.02</c:v>
                </c:pt>
                <c:pt idx="43068">
                  <c:v>0.02</c:v>
                </c:pt>
                <c:pt idx="43069">
                  <c:v>0.06</c:v>
                </c:pt>
                <c:pt idx="43070">
                  <c:v>0.1</c:v>
                </c:pt>
                <c:pt idx="43071">
                  <c:v>0.14000000000000001</c:v>
                </c:pt>
                <c:pt idx="43072">
                  <c:v>0.14000000000000001</c:v>
                </c:pt>
                <c:pt idx="43073">
                  <c:v>0.38</c:v>
                </c:pt>
                <c:pt idx="43074">
                  <c:v>0.54</c:v>
                </c:pt>
                <c:pt idx="43075">
                  <c:v>0.82</c:v>
                </c:pt>
                <c:pt idx="43076">
                  <c:v>1.22</c:v>
                </c:pt>
                <c:pt idx="43077">
                  <c:v>1.74</c:v>
                </c:pt>
                <c:pt idx="43078">
                  <c:v>2.2200000000000002</c:v>
                </c:pt>
                <c:pt idx="43079">
                  <c:v>2.78</c:v>
                </c:pt>
                <c:pt idx="43080">
                  <c:v>3.14</c:v>
                </c:pt>
                <c:pt idx="43081">
                  <c:v>3.54</c:v>
                </c:pt>
                <c:pt idx="43082">
                  <c:v>3.82</c:v>
                </c:pt>
                <c:pt idx="43083">
                  <c:v>3.94</c:v>
                </c:pt>
                <c:pt idx="43084">
                  <c:v>3.82</c:v>
                </c:pt>
                <c:pt idx="43085">
                  <c:v>3.7</c:v>
                </c:pt>
                <c:pt idx="43086">
                  <c:v>3.34</c:v>
                </c:pt>
                <c:pt idx="43087">
                  <c:v>2.86</c:v>
                </c:pt>
                <c:pt idx="43088">
                  <c:v>2.06</c:v>
                </c:pt>
                <c:pt idx="43089">
                  <c:v>1.22</c:v>
                </c:pt>
                <c:pt idx="43090">
                  <c:v>0.3</c:v>
                </c:pt>
                <c:pt idx="43091">
                  <c:v>-0.42</c:v>
                </c:pt>
                <c:pt idx="43092">
                  <c:v>-0.94</c:v>
                </c:pt>
                <c:pt idx="43093">
                  <c:v>-1.34</c:v>
                </c:pt>
                <c:pt idx="43094">
                  <c:v>-1.54</c:v>
                </c:pt>
                <c:pt idx="43095">
                  <c:v>-1.78</c:v>
                </c:pt>
                <c:pt idx="43096">
                  <c:v>-1.98</c:v>
                </c:pt>
                <c:pt idx="43097">
                  <c:v>-1.98</c:v>
                </c:pt>
                <c:pt idx="43098">
                  <c:v>-1.82</c:v>
                </c:pt>
                <c:pt idx="43099">
                  <c:v>-1.5</c:v>
                </c:pt>
                <c:pt idx="43100">
                  <c:v>-1.22</c:v>
                </c:pt>
                <c:pt idx="43101">
                  <c:v>-0.98</c:v>
                </c:pt>
                <c:pt idx="43102">
                  <c:v>-0.82</c:v>
                </c:pt>
                <c:pt idx="43103">
                  <c:v>-0.74</c:v>
                </c:pt>
                <c:pt idx="43104">
                  <c:v>-0.7</c:v>
                </c:pt>
                <c:pt idx="43105">
                  <c:v>-0.62</c:v>
                </c:pt>
                <c:pt idx="43106">
                  <c:v>-0.54</c:v>
                </c:pt>
                <c:pt idx="43107">
                  <c:v>-0.5</c:v>
                </c:pt>
                <c:pt idx="43108">
                  <c:v>-0.5</c:v>
                </c:pt>
                <c:pt idx="43109">
                  <c:v>-0.5</c:v>
                </c:pt>
                <c:pt idx="43110">
                  <c:v>-0.54</c:v>
                </c:pt>
                <c:pt idx="43111">
                  <c:v>-0.46</c:v>
                </c:pt>
                <c:pt idx="43112">
                  <c:v>-0.38</c:v>
                </c:pt>
                <c:pt idx="43113">
                  <c:v>-0.3</c:v>
                </c:pt>
                <c:pt idx="43114">
                  <c:v>-0.26</c:v>
                </c:pt>
                <c:pt idx="43115">
                  <c:v>-0.26</c:v>
                </c:pt>
                <c:pt idx="43116">
                  <c:v>-0.26</c:v>
                </c:pt>
                <c:pt idx="43117">
                  <c:v>-0.22</c:v>
                </c:pt>
                <c:pt idx="43118">
                  <c:v>-0.14000000000000001</c:v>
                </c:pt>
                <c:pt idx="43119">
                  <c:v>-0.06</c:v>
                </c:pt>
                <c:pt idx="43120">
                  <c:v>0.06</c:v>
                </c:pt>
                <c:pt idx="43121">
                  <c:v>0.1</c:v>
                </c:pt>
                <c:pt idx="43122">
                  <c:v>0.14000000000000001</c:v>
                </c:pt>
                <c:pt idx="43123">
                  <c:v>0.18</c:v>
                </c:pt>
                <c:pt idx="43124">
                  <c:v>0.22</c:v>
                </c:pt>
                <c:pt idx="43125">
                  <c:v>0.46</c:v>
                </c:pt>
                <c:pt idx="43126">
                  <c:v>0.5</c:v>
                </c:pt>
                <c:pt idx="43127">
                  <c:v>0.54</c:v>
                </c:pt>
                <c:pt idx="43128">
                  <c:v>0.46</c:v>
                </c:pt>
                <c:pt idx="43129">
                  <c:v>0.46</c:v>
                </c:pt>
                <c:pt idx="43130">
                  <c:v>0.26</c:v>
                </c:pt>
                <c:pt idx="43131">
                  <c:v>0.1</c:v>
                </c:pt>
                <c:pt idx="43132">
                  <c:v>-0.1</c:v>
                </c:pt>
                <c:pt idx="43133">
                  <c:v>-0.42</c:v>
                </c:pt>
                <c:pt idx="43134">
                  <c:v>-0.7</c:v>
                </c:pt>
                <c:pt idx="43135">
                  <c:v>-0.98</c:v>
                </c:pt>
                <c:pt idx="43136">
                  <c:v>-1.18</c:v>
                </c:pt>
                <c:pt idx="43137">
                  <c:v>-1.34</c:v>
                </c:pt>
                <c:pt idx="43138">
                  <c:v>-1.54</c:v>
                </c:pt>
                <c:pt idx="43139">
                  <c:v>-1.7</c:v>
                </c:pt>
                <c:pt idx="43140">
                  <c:v>-1.74</c:v>
                </c:pt>
                <c:pt idx="43141">
                  <c:v>-1.78</c:v>
                </c:pt>
                <c:pt idx="43142">
                  <c:v>-1.7</c:v>
                </c:pt>
                <c:pt idx="43143">
                  <c:v>-1.42</c:v>
                </c:pt>
                <c:pt idx="43144">
                  <c:v>-1.18</c:v>
                </c:pt>
                <c:pt idx="43145">
                  <c:v>-0.94</c:v>
                </c:pt>
                <c:pt idx="43146">
                  <c:v>-0.74</c:v>
                </c:pt>
                <c:pt idx="43147">
                  <c:v>-0.57999999999999996</c:v>
                </c:pt>
                <c:pt idx="43148">
                  <c:v>-0.34</c:v>
                </c:pt>
                <c:pt idx="43149">
                  <c:v>-0.26</c:v>
                </c:pt>
                <c:pt idx="43150">
                  <c:v>-0.06</c:v>
                </c:pt>
                <c:pt idx="43151">
                  <c:v>0.02</c:v>
                </c:pt>
                <c:pt idx="43152">
                  <c:v>0.06</c:v>
                </c:pt>
                <c:pt idx="43153">
                  <c:v>-0.02</c:v>
                </c:pt>
                <c:pt idx="43154">
                  <c:v>-0.02</c:v>
                </c:pt>
                <c:pt idx="43155">
                  <c:v>-0.02</c:v>
                </c:pt>
                <c:pt idx="43156">
                  <c:v>0.02</c:v>
                </c:pt>
                <c:pt idx="43157">
                  <c:v>0.06</c:v>
                </c:pt>
                <c:pt idx="43158">
                  <c:v>0.06</c:v>
                </c:pt>
                <c:pt idx="43159">
                  <c:v>0.1</c:v>
                </c:pt>
                <c:pt idx="43160">
                  <c:v>0.14000000000000001</c:v>
                </c:pt>
                <c:pt idx="43161">
                  <c:v>0.14000000000000001</c:v>
                </c:pt>
                <c:pt idx="43162">
                  <c:v>0.22</c:v>
                </c:pt>
                <c:pt idx="43163">
                  <c:v>0.3</c:v>
                </c:pt>
                <c:pt idx="43164">
                  <c:v>0.26</c:v>
                </c:pt>
                <c:pt idx="43165">
                  <c:v>0.26</c:v>
                </c:pt>
                <c:pt idx="43166">
                  <c:v>0.3</c:v>
                </c:pt>
                <c:pt idx="43167">
                  <c:v>0.26</c:v>
                </c:pt>
                <c:pt idx="43168">
                  <c:v>0.26</c:v>
                </c:pt>
                <c:pt idx="43169">
                  <c:v>0.3</c:v>
                </c:pt>
                <c:pt idx="43170">
                  <c:v>0.38</c:v>
                </c:pt>
                <c:pt idx="43171">
                  <c:v>0.42</c:v>
                </c:pt>
                <c:pt idx="43172">
                  <c:v>0.5</c:v>
                </c:pt>
                <c:pt idx="43173">
                  <c:v>0.74</c:v>
                </c:pt>
                <c:pt idx="43174">
                  <c:v>0.98</c:v>
                </c:pt>
                <c:pt idx="43175">
                  <c:v>1.26</c:v>
                </c:pt>
                <c:pt idx="43176">
                  <c:v>1.5</c:v>
                </c:pt>
                <c:pt idx="43177">
                  <c:v>1.82</c:v>
                </c:pt>
                <c:pt idx="43178">
                  <c:v>2.02</c:v>
                </c:pt>
                <c:pt idx="43179">
                  <c:v>2.38</c:v>
                </c:pt>
                <c:pt idx="43180">
                  <c:v>2.58</c:v>
                </c:pt>
                <c:pt idx="43181">
                  <c:v>2.86</c:v>
                </c:pt>
                <c:pt idx="43182">
                  <c:v>3.06</c:v>
                </c:pt>
                <c:pt idx="43183">
                  <c:v>3.18</c:v>
                </c:pt>
                <c:pt idx="43184">
                  <c:v>3.14</c:v>
                </c:pt>
                <c:pt idx="43185">
                  <c:v>3.02</c:v>
                </c:pt>
                <c:pt idx="43186">
                  <c:v>2.86</c:v>
                </c:pt>
                <c:pt idx="43187">
                  <c:v>2.54</c:v>
                </c:pt>
                <c:pt idx="43188">
                  <c:v>2.06</c:v>
                </c:pt>
                <c:pt idx="43189">
                  <c:v>1.5</c:v>
                </c:pt>
                <c:pt idx="43190">
                  <c:v>0.86</c:v>
                </c:pt>
                <c:pt idx="43191">
                  <c:v>0.26</c:v>
                </c:pt>
                <c:pt idx="43192">
                  <c:v>-0.34</c:v>
                </c:pt>
                <c:pt idx="43193">
                  <c:v>-0.74</c:v>
                </c:pt>
                <c:pt idx="43194">
                  <c:v>-1.02</c:v>
                </c:pt>
                <c:pt idx="43195">
                  <c:v>-1.3</c:v>
                </c:pt>
                <c:pt idx="43196">
                  <c:v>-1.46</c:v>
                </c:pt>
                <c:pt idx="43197">
                  <c:v>-1.58</c:v>
                </c:pt>
                <c:pt idx="43198">
                  <c:v>-1.62</c:v>
                </c:pt>
                <c:pt idx="43199">
                  <c:v>-1.46</c:v>
                </c:pt>
                <c:pt idx="43200">
                  <c:v>-1.26</c:v>
                </c:pt>
                <c:pt idx="43201">
                  <c:v>-1.02</c:v>
                </c:pt>
                <c:pt idx="43202">
                  <c:v>-0.82</c:v>
                </c:pt>
                <c:pt idx="43203">
                  <c:v>-0.78</c:v>
                </c:pt>
                <c:pt idx="43204">
                  <c:v>-0.78</c:v>
                </c:pt>
                <c:pt idx="43205">
                  <c:v>-0.78</c:v>
                </c:pt>
                <c:pt idx="43206">
                  <c:v>-0.78</c:v>
                </c:pt>
                <c:pt idx="43207">
                  <c:v>-0.7</c:v>
                </c:pt>
                <c:pt idx="43208">
                  <c:v>-0.74</c:v>
                </c:pt>
                <c:pt idx="43209">
                  <c:v>-0.74</c:v>
                </c:pt>
                <c:pt idx="43210">
                  <c:v>-0.7</c:v>
                </c:pt>
                <c:pt idx="43211">
                  <c:v>-0.66</c:v>
                </c:pt>
                <c:pt idx="43212">
                  <c:v>-0.62</c:v>
                </c:pt>
                <c:pt idx="43213">
                  <c:v>-0.54</c:v>
                </c:pt>
                <c:pt idx="43214">
                  <c:v>-0.42</c:v>
                </c:pt>
                <c:pt idx="43215">
                  <c:v>-0.3</c:v>
                </c:pt>
                <c:pt idx="43216">
                  <c:v>-0.3</c:v>
                </c:pt>
                <c:pt idx="43217">
                  <c:v>-0.3</c:v>
                </c:pt>
                <c:pt idx="43218">
                  <c:v>-0.26</c:v>
                </c:pt>
                <c:pt idx="43219">
                  <c:v>-0.22</c:v>
                </c:pt>
                <c:pt idx="43220">
                  <c:v>-0.22</c:v>
                </c:pt>
                <c:pt idx="43221">
                  <c:v>-0.18</c:v>
                </c:pt>
                <c:pt idx="43222">
                  <c:v>-0.18</c:v>
                </c:pt>
                <c:pt idx="43223">
                  <c:v>-0.1</c:v>
                </c:pt>
                <c:pt idx="43224">
                  <c:v>-0.06</c:v>
                </c:pt>
                <c:pt idx="43225">
                  <c:v>-0.02</c:v>
                </c:pt>
                <c:pt idx="43226">
                  <c:v>0.06</c:v>
                </c:pt>
                <c:pt idx="43227">
                  <c:v>0.14000000000000001</c:v>
                </c:pt>
                <c:pt idx="43228">
                  <c:v>0.06</c:v>
                </c:pt>
                <c:pt idx="43229">
                  <c:v>0.1</c:v>
                </c:pt>
                <c:pt idx="43230">
                  <c:v>-0.02</c:v>
                </c:pt>
                <c:pt idx="43231">
                  <c:v>-0.18</c:v>
                </c:pt>
                <c:pt idx="43232">
                  <c:v>-0.38</c:v>
                </c:pt>
                <c:pt idx="43233">
                  <c:v>-0.57999999999999996</c:v>
                </c:pt>
                <c:pt idx="43234">
                  <c:v>-0.7</c:v>
                </c:pt>
                <c:pt idx="43235">
                  <c:v>-0.9</c:v>
                </c:pt>
                <c:pt idx="43236">
                  <c:v>-1.06</c:v>
                </c:pt>
                <c:pt idx="43237">
                  <c:v>-1.18</c:v>
                </c:pt>
                <c:pt idx="43238">
                  <c:v>-1.26</c:v>
                </c:pt>
                <c:pt idx="43239">
                  <c:v>-1.34</c:v>
                </c:pt>
                <c:pt idx="43240">
                  <c:v>-1.38</c:v>
                </c:pt>
                <c:pt idx="43241">
                  <c:v>-1.34</c:v>
                </c:pt>
                <c:pt idx="43242">
                  <c:v>-1.26</c:v>
                </c:pt>
                <c:pt idx="43243">
                  <c:v>-1.22</c:v>
                </c:pt>
                <c:pt idx="43244">
                  <c:v>-1.1000000000000001</c:v>
                </c:pt>
                <c:pt idx="43245">
                  <c:v>-0.9</c:v>
                </c:pt>
                <c:pt idx="43246">
                  <c:v>-0.74</c:v>
                </c:pt>
                <c:pt idx="43247">
                  <c:v>-0.57999999999999996</c:v>
                </c:pt>
                <c:pt idx="43248">
                  <c:v>-0.46</c:v>
                </c:pt>
                <c:pt idx="43249">
                  <c:v>-0.34</c:v>
                </c:pt>
                <c:pt idx="43250">
                  <c:v>-0.26</c:v>
                </c:pt>
                <c:pt idx="43251">
                  <c:v>-0.18</c:v>
                </c:pt>
                <c:pt idx="43252">
                  <c:v>-0.14000000000000001</c:v>
                </c:pt>
                <c:pt idx="43253">
                  <c:v>-0.06</c:v>
                </c:pt>
                <c:pt idx="43254">
                  <c:v>-0.02</c:v>
                </c:pt>
                <c:pt idx="43255">
                  <c:v>-0.06</c:v>
                </c:pt>
                <c:pt idx="43256">
                  <c:v>-0.14000000000000001</c:v>
                </c:pt>
                <c:pt idx="43257">
                  <c:v>-0.06</c:v>
                </c:pt>
                <c:pt idx="43258">
                  <c:v>0.02</c:v>
                </c:pt>
                <c:pt idx="43259">
                  <c:v>0.06</c:v>
                </c:pt>
                <c:pt idx="43260">
                  <c:v>0.14000000000000001</c:v>
                </c:pt>
                <c:pt idx="43261">
                  <c:v>0.3</c:v>
                </c:pt>
                <c:pt idx="43262">
                  <c:v>0.42</c:v>
                </c:pt>
                <c:pt idx="43263">
                  <c:v>0.78</c:v>
                </c:pt>
                <c:pt idx="43264">
                  <c:v>1.34</c:v>
                </c:pt>
                <c:pt idx="43265">
                  <c:v>1.98</c:v>
                </c:pt>
                <c:pt idx="43266">
                  <c:v>2.54</c:v>
                </c:pt>
                <c:pt idx="43267">
                  <c:v>2.82</c:v>
                </c:pt>
                <c:pt idx="43268">
                  <c:v>3.14</c:v>
                </c:pt>
                <c:pt idx="43269">
                  <c:v>3.42</c:v>
                </c:pt>
                <c:pt idx="43270">
                  <c:v>3.74</c:v>
                </c:pt>
                <c:pt idx="43271">
                  <c:v>4.0999999999999996</c:v>
                </c:pt>
                <c:pt idx="43272">
                  <c:v>4.26</c:v>
                </c:pt>
                <c:pt idx="43273">
                  <c:v>4.34</c:v>
                </c:pt>
                <c:pt idx="43274">
                  <c:v>3.98</c:v>
                </c:pt>
                <c:pt idx="43275">
                  <c:v>3.18</c:v>
                </c:pt>
                <c:pt idx="43276">
                  <c:v>2.1</c:v>
                </c:pt>
                <c:pt idx="43277">
                  <c:v>1.1399999999999999</c:v>
                </c:pt>
                <c:pt idx="43278">
                  <c:v>0.46</c:v>
                </c:pt>
                <c:pt idx="43279">
                  <c:v>-0.06</c:v>
                </c:pt>
                <c:pt idx="43280">
                  <c:v>-0.54</c:v>
                </c:pt>
                <c:pt idx="43281">
                  <c:v>-1.1399999999999999</c:v>
                </c:pt>
                <c:pt idx="43282">
                  <c:v>-1.7</c:v>
                </c:pt>
                <c:pt idx="43283">
                  <c:v>-2.2200000000000002</c:v>
                </c:pt>
                <c:pt idx="43284">
                  <c:v>-2.46</c:v>
                </c:pt>
                <c:pt idx="43285">
                  <c:v>-2.42</c:v>
                </c:pt>
                <c:pt idx="43286">
                  <c:v>-2.14</c:v>
                </c:pt>
                <c:pt idx="43287">
                  <c:v>-1.78</c:v>
                </c:pt>
                <c:pt idx="43288">
                  <c:v>-1.5</c:v>
                </c:pt>
                <c:pt idx="43289">
                  <c:v>-1.3</c:v>
                </c:pt>
                <c:pt idx="43290">
                  <c:v>-1.18</c:v>
                </c:pt>
                <c:pt idx="43291">
                  <c:v>-1.06</c:v>
                </c:pt>
                <c:pt idx="43292">
                  <c:v>-0.9</c:v>
                </c:pt>
                <c:pt idx="43293">
                  <c:v>-0.78</c:v>
                </c:pt>
                <c:pt idx="43294">
                  <c:v>-0.7</c:v>
                </c:pt>
                <c:pt idx="43295">
                  <c:v>-0.74</c:v>
                </c:pt>
                <c:pt idx="43296">
                  <c:v>-0.78</c:v>
                </c:pt>
                <c:pt idx="43297">
                  <c:v>-0.66</c:v>
                </c:pt>
                <c:pt idx="43298">
                  <c:v>-0.54</c:v>
                </c:pt>
                <c:pt idx="43299">
                  <c:v>-0.34</c:v>
                </c:pt>
                <c:pt idx="43300">
                  <c:v>-0.26</c:v>
                </c:pt>
                <c:pt idx="43301">
                  <c:v>-0.18</c:v>
                </c:pt>
                <c:pt idx="43302">
                  <c:v>-0.18</c:v>
                </c:pt>
                <c:pt idx="43303">
                  <c:v>-0.14000000000000001</c:v>
                </c:pt>
                <c:pt idx="43304">
                  <c:v>-0.06</c:v>
                </c:pt>
                <c:pt idx="43305">
                  <c:v>-0.1</c:v>
                </c:pt>
                <c:pt idx="43306">
                  <c:v>-0.02</c:v>
                </c:pt>
                <c:pt idx="43307">
                  <c:v>0.06</c:v>
                </c:pt>
                <c:pt idx="43308">
                  <c:v>0.1</c:v>
                </c:pt>
                <c:pt idx="43309">
                  <c:v>0.14000000000000001</c:v>
                </c:pt>
                <c:pt idx="43310">
                  <c:v>0.18</c:v>
                </c:pt>
                <c:pt idx="43311">
                  <c:v>0.26</c:v>
                </c:pt>
                <c:pt idx="43312">
                  <c:v>0.38</c:v>
                </c:pt>
                <c:pt idx="43313">
                  <c:v>0.42</c:v>
                </c:pt>
                <c:pt idx="43314">
                  <c:v>0.62</c:v>
                </c:pt>
                <c:pt idx="43315">
                  <c:v>0.66</c:v>
                </c:pt>
                <c:pt idx="43316">
                  <c:v>0.7</c:v>
                </c:pt>
                <c:pt idx="43317">
                  <c:v>0.7</c:v>
                </c:pt>
                <c:pt idx="43318">
                  <c:v>0.5</c:v>
                </c:pt>
                <c:pt idx="43319">
                  <c:v>0.18</c:v>
                </c:pt>
                <c:pt idx="43320">
                  <c:v>-0.14000000000000001</c:v>
                </c:pt>
                <c:pt idx="43321">
                  <c:v>-0.38</c:v>
                </c:pt>
                <c:pt idx="43322">
                  <c:v>-0.57999999999999996</c:v>
                </c:pt>
                <c:pt idx="43323">
                  <c:v>-0.78</c:v>
                </c:pt>
                <c:pt idx="43324">
                  <c:v>-0.98</c:v>
                </c:pt>
                <c:pt idx="43325">
                  <c:v>-1.26</c:v>
                </c:pt>
                <c:pt idx="43326">
                  <c:v>-1.54</c:v>
                </c:pt>
                <c:pt idx="43327">
                  <c:v>-1.74</c:v>
                </c:pt>
                <c:pt idx="43328">
                  <c:v>-1.86</c:v>
                </c:pt>
                <c:pt idx="43329">
                  <c:v>-1.78</c:v>
                </c:pt>
                <c:pt idx="43330">
                  <c:v>-1.62</c:v>
                </c:pt>
                <c:pt idx="43331">
                  <c:v>-1.38</c:v>
                </c:pt>
                <c:pt idx="43332">
                  <c:v>-1.26</c:v>
                </c:pt>
                <c:pt idx="43333">
                  <c:v>-1.06</c:v>
                </c:pt>
                <c:pt idx="43334">
                  <c:v>-0.86</c:v>
                </c:pt>
                <c:pt idx="43335">
                  <c:v>-0.74</c:v>
                </c:pt>
                <c:pt idx="43336">
                  <c:v>-0.54</c:v>
                </c:pt>
                <c:pt idx="43337">
                  <c:v>-0.26</c:v>
                </c:pt>
                <c:pt idx="43338">
                  <c:v>-0.14000000000000001</c:v>
                </c:pt>
                <c:pt idx="43339">
                  <c:v>-0.02</c:v>
                </c:pt>
                <c:pt idx="43340">
                  <c:v>0.02</c:v>
                </c:pt>
                <c:pt idx="43341">
                  <c:v>0.02</c:v>
                </c:pt>
                <c:pt idx="43342">
                  <c:v>0.06</c:v>
                </c:pt>
                <c:pt idx="43343">
                  <c:v>0.1</c:v>
                </c:pt>
                <c:pt idx="43344">
                  <c:v>0.1</c:v>
                </c:pt>
                <c:pt idx="43345">
                  <c:v>0.06</c:v>
                </c:pt>
                <c:pt idx="43346">
                  <c:v>0.06</c:v>
                </c:pt>
                <c:pt idx="43347">
                  <c:v>0.06</c:v>
                </c:pt>
                <c:pt idx="43348">
                  <c:v>0.14000000000000001</c:v>
                </c:pt>
                <c:pt idx="43349">
                  <c:v>0.22</c:v>
                </c:pt>
                <c:pt idx="43350">
                  <c:v>0.34</c:v>
                </c:pt>
                <c:pt idx="43351">
                  <c:v>0.38</c:v>
                </c:pt>
                <c:pt idx="43352">
                  <c:v>0.38</c:v>
                </c:pt>
                <c:pt idx="43353">
                  <c:v>0.34</c:v>
                </c:pt>
                <c:pt idx="43354">
                  <c:v>0.3</c:v>
                </c:pt>
                <c:pt idx="43355">
                  <c:v>0.3</c:v>
                </c:pt>
                <c:pt idx="43356">
                  <c:v>0.3</c:v>
                </c:pt>
                <c:pt idx="43357">
                  <c:v>0.34</c:v>
                </c:pt>
                <c:pt idx="43358">
                  <c:v>0.3</c:v>
                </c:pt>
                <c:pt idx="43359">
                  <c:v>0.26</c:v>
                </c:pt>
                <c:pt idx="43360">
                  <c:v>0.3</c:v>
                </c:pt>
                <c:pt idx="43361">
                  <c:v>0.26</c:v>
                </c:pt>
                <c:pt idx="43362">
                  <c:v>0.26</c:v>
                </c:pt>
                <c:pt idx="43363">
                  <c:v>0.42</c:v>
                </c:pt>
                <c:pt idx="43364">
                  <c:v>0.66</c:v>
                </c:pt>
                <c:pt idx="43365">
                  <c:v>1.1399999999999999</c:v>
                </c:pt>
                <c:pt idx="43366">
                  <c:v>1.62</c:v>
                </c:pt>
                <c:pt idx="43367">
                  <c:v>2.06</c:v>
                </c:pt>
                <c:pt idx="43368">
                  <c:v>2.34</c:v>
                </c:pt>
                <c:pt idx="43369">
                  <c:v>2.62</c:v>
                </c:pt>
                <c:pt idx="43370">
                  <c:v>2.82</c:v>
                </c:pt>
                <c:pt idx="43371">
                  <c:v>3.14</c:v>
                </c:pt>
                <c:pt idx="43372">
                  <c:v>3.26</c:v>
                </c:pt>
                <c:pt idx="43373">
                  <c:v>3.46</c:v>
                </c:pt>
                <c:pt idx="43374">
                  <c:v>3.42</c:v>
                </c:pt>
                <c:pt idx="43375">
                  <c:v>3.26</c:v>
                </c:pt>
                <c:pt idx="43376">
                  <c:v>2.86</c:v>
                </c:pt>
                <c:pt idx="43377">
                  <c:v>2.38</c:v>
                </c:pt>
                <c:pt idx="43378">
                  <c:v>1.74</c:v>
                </c:pt>
                <c:pt idx="43379">
                  <c:v>1.06</c:v>
                </c:pt>
                <c:pt idx="43380">
                  <c:v>0.3</c:v>
                </c:pt>
                <c:pt idx="43381">
                  <c:v>-0.3</c:v>
                </c:pt>
                <c:pt idx="43382">
                  <c:v>-0.66</c:v>
                </c:pt>
                <c:pt idx="43383">
                  <c:v>-1.06</c:v>
                </c:pt>
                <c:pt idx="43384">
                  <c:v>-1.34</c:v>
                </c:pt>
                <c:pt idx="43385">
                  <c:v>-1.46</c:v>
                </c:pt>
                <c:pt idx="43386">
                  <c:v>-1.62</c:v>
                </c:pt>
                <c:pt idx="43387">
                  <c:v>-1.66</c:v>
                </c:pt>
                <c:pt idx="43388">
                  <c:v>-1.66</c:v>
                </c:pt>
                <c:pt idx="43389">
                  <c:v>-1.42</c:v>
                </c:pt>
                <c:pt idx="43390">
                  <c:v>-1.22</c:v>
                </c:pt>
                <c:pt idx="43391">
                  <c:v>-1.06</c:v>
                </c:pt>
                <c:pt idx="43392">
                  <c:v>-0.94</c:v>
                </c:pt>
                <c:pt idx="43393">
                  <c:v>-0.78</c:v>
                </c:pt>
                <c:pt idx="43394">
                  <c:v>-0.78</c:v>
                </c:pt>
                <c:pt idx="43395">
                  <c:v>-0.7</c:v>
                </c:pt>
                <c:pt idx="43396">
                  <c:v>-0.66</c:v>
                </c:pt>
                <c:pt idx="43397">
                  <c:v>-0.66</c:v>
                </c:pt>
                <c:pt idx="43398">
                  <c:v>-0.66</c:v>
                </c:pt>
                <c:pt idx="43399">
                  <c:v>-0.66</c:v>
                </c:pt>
                <c:pt idx="43400">
                  <c:v>-0.62</c:v>
                </c:pt>
                <c:pt idx="43401">
                  <c:v>-0.57999999999999996</c:v>
                </c:pt>
                <c:pt idx="43402">
                  <c:v>-0.54</c:v>
                </c:pt>
                <c:pt idx="43403">
                  <c:v>-0.46</c:v>
                </c:pt>
                <c:pt idx="43404">
                  <c:v>-0.46</c:v>
                </c:pt>
                <c:pt idx="43405">
                  <c:v>-0.46</c:v>
                </c:pt>
                <c:pt idx="43406">
                  <c:v>-0.5</c:v>
                </c:pt>
                <c:pt idx="43407">
                  <c:v>-0.34</c:v>
                </c:pt>
                <c:pt idx="43408">
                  <c:v>-0.34</c:v>
                </c:pt>
                <c:pt idx="43409">
                  <c:v>-0.26</c:v>
                </c:pt>
                <c:pt idx="43410">
                  <c:v>-0.18</c:v>
                </c:pt>
                <c:pt idx="43411">
                  <c:v>-0.22</c:v>
                </c:pt>
                <c:pt idx="43412">
                  <c:v>-0.22</c:v>
                </c:pt>
                <c:pt idx="43413">
                  <c:v>-0.06</c:v>
                </c:pt>
                <c:pt idx="43414">
                  <c:v>-0.02</c:v>
                </c:pt>
                <c:pt idx="43415">
                  <c:v>0.1</c:v>
                </c:pt>
                <c:pt idx="43416">
                  <c:v>0.18</c:v>
                </c:pt>
                <c:pt idx="43417">
                  <c:v>0.18</c:v>
                </c:pt>
                <c:pt idx="43418">
                  <c:v>0.18</c:v>
                </c:pt>
                <c:pt idx="43419">
                  <c:v>0.1</c:v>
                </c:pt>
                <c:pt idx="43420">
                  <c:v>-0.06</c:v>
                </c:pt>
                <c:pt idx="43421">
                  <c:v>-0.22</c:v>
                </c:pt>
                <c:pt idx="43422">
                  <c:v>-0.5</c:v>
                </c:pt>
                <c:pt idx="43423">
                  <c:v>-0.66</c:v>
                </c:pt>
                <c:pt idx="43424">
                  <c:v>-0.86</c:v>
                </c:pt>
                <c:pt idx="43425">
                  <c:v>-1.02</c:v>
                </c:pt>
                <c:pt idx="43426">
                  <c:v>-1.22</c:v>
                </c:pt>
                <c:pt idx="43427">
                  <c:v>-1.3</c:v>
                </c:pt>
                <c:pt idx="43428">
                  <c:v>-1.42</c:v>
                </c:pt>
                <c:pt idx="43429">
                  <c:v>-1.54</c:v>
                </c:pt>
                <c:pt idx="43430">
                  <c:v>-1.58</c:v>
                </c:pt>
                <c:pt idx="43431">
                  <c:v>-1.5</c:v>
                </c:pt>
                <c:pt idx="43432">
                  <c:v>-1.46</c:v>
                </c:pt>
                <c:pt idx="43433">
                  <c:v>-1.18</c:v>
                </c:pt>
                <c:pt idx="43434">
                  <c:v>-1.06</c:v>
                </c:pt>
                <c:pt idx="43435">
                  <c:v>-0.82</c:v>
                </c:pt>
                <c:pt idx="43436">
                  <c:v>-0.66</c:v>
                </c:pt>
                <c:pt idx="43437">
                  <c:v>-0.46</c:v>
                </c:pt>
                <c:pt idx="43438">
                  <c:v>-0.34</c:v>
                </c:pt>
                <c:pt idx="43439">
                  <c:v>-0.22</c:v>
                </c:pt>
                <c:pt idx="43440">
                  <c:v>-0.14000000000000001</c:v>
                </c:pt>
                <c:pt idx="43441">
                  <c:v>0.02</c:v>
                </c:pt>
                <c:pt idx="43442">
                  <c:v>0.06</c:v>
                </c:pt>
                <c:pt idx="43443">
                  <c:v>0.06</c:v>
                </c:pt>
                <c:pt idx="43444">
                  <c:v>0.02</c:v>
                </c:pt>
                <c:pt idx="43445">
                  <c:v>0.06</c:v>
                </c:pt>
                <c:pt idx="43446">
                  <c:v>0.06</c:v>
                </c:pt>
                <c:pt idx="43447">
                  <c:v>0.06</c:v>
                </c:pt>
                <c:pt idx="43448">
                  <c:v>0.02</c:v>
                </c:pt>
                <c:pt idx="43449">
                  <c:v>0.1</c:v>
                </c:pt>
                <c:pt idx="43450">
                  <c:v>0.14000000000000001</c:v>
                </c:pt>
                <c:pt idx="43451">
                  <c:v>0.18</c:v>
                </c:pt>
                <c:pt idx="43452">
                  <c:v>0.3</c:v>
                </c:pt>
                <c:pt idx="43453">
                  <c:v>0.46</c:v>
                </c:pt>
                <c:pt idx="43454">
                  <c:v>0.7</c:v>
                </c:pt>
                <c:pt idx="43455">
                  <c:v>1.26</c:v>
                </c:pt>
                <c:pt idx="43456">
                  <c:v>1.9</c:v>
                </c:pt>
                <c:pt idx="43457">
                  <c:v>2.7</c:v>
                </c:pt>
                <c:pt idx="43458">
                  <c:v>3.22</c:v>
                </c:pt>
                <c:pt idx="43459">
                  <c:v>3.66</c:v>
                </c:pt>
                <c:pt idx="43460">
                  <c:v>3.98</c:v>
                </c:pt>
                <c:pt idx="43461">
                  <c:v>4.3</c:v>
                </c:pt>
                <c:pt idx="43462">
                  <c:v>4.46</c:v>
                </c:pt>
                <c:pt idx="43463">
                  <c:v>4.5</c:v>
                </c:pt>
                <c:pt idx="43464">
                  <c:v>4.26</c:v>
                </c:pt>
                <c:pt idx="43465">
                  <c:v>3.78</c:v>
                </c:pt>
                <c:pt idx="43466">
                  <c:v>3.1</c:v>
                </c:pt>
                <c:pt idx="43467">
                  <c:v>2.14</c:v>
                </c:pt>
                <c:pt idx="43468">
                  <c:v>1.1399999999999999</c:v>
                </c:pt>
                <c:pt idx="43469">
                  <c:v>0.14000000000000001</c:v>
                </c:pt>
                <c:pt idx="43470">
                  <c:v>-0.66</c:v>
                </c:pt>
                <c:pt idx="43471">
                  <c:v>-1.22</c:v>
                </c:pt>
                <c:pt idx="43472">
                  <c:v>-1.66</c:v>
                </c:pt>
                <c:pt idx="43473">
                  <c:v>-2.14</c:v>
                </c:pt>
                <c:pt idx="43474">
                  <c:v>-2.34</c:v>
                </c:pt>
                <c:pt idx="43475">
                  <c:v>-2.42</c:v>
                </c:pt>
                <c:pt idx="43476">
                  <c:v>-2.2599999999999998</c:v>
                </c:pt>
                <c:pt idx="43477">
                  <c:v>-2.06</c:v>
                </c:pt>
                <c:pt idx="43478">
                  <c:v>-1.78</c:v>
                </c:pt>
                <c:pt idx="43479">
                  <c:v>-1.54</c:v>
                </c:pt>
                <c:pt idx="43480">
                  <c:v>-1.3</c:v>
                </c:pt>
                <c:pt idx="43481">
                  <c:v>-1.1399999999999999</c:v>
                </c:pt>
                <c:pt idx="43482">
                  <c:v>-0.94</c:v>
                </c:pt>
                <c:pt idx="43483">
                  <c:v>-0.78</c:v>
                </c:pt>
                <c:pt idx="43484">
                  <c:v>-0.78</c:v>
                </c:pt>
                <c:pt idx="43485">
                  <c:v>-0.66</c:v>
                </c:pt>
                <c:pt idx="43486">
                  <c:v>-0.57999999999999996</c:v>
                </c:pt>
                <c:pt idx="43487">
                  <c:v>-0.5</c:v>
                </c:pt>
                <c:pt idx="43488">
                  <c:v>-0.46</c:v>
                </c:pt>
                <c:pt idx="43489">
                  <c:v>-0.42</c:v>
                </c:pt>
                <c:pt idx="43490">
                  <c:v>-0.34</c:v>
                </c:pt>
                <c:pt idx="43491">
                  <c:v>-0.3</c:v>
                </c:pt>
                <c:pt idx="43492">
                  <c:v>-0.26</c:v>
                </c:pt>
                <c:pt idx="43493">
                  <c:v>-0.22</c:v>
                </c:pt>
                <c:pt idx="43494">
                  <c:v>-0.26</c:v>
                </c:pt>
                <c:pt idx="43495">
                  <c:v>-0.22</c:v>
                </c:pt>
                <c:pt idx="43496">
                  <c:v>-0.3</c:v>
                </c:pt>
                <c:pt idx="43497">
                  <c:v>-0.22</c:v>
                </c:pt>
                <c:pt idx="43498">
                  <c:v>-0.18</c:v>
                </c:pt>
                <c:pt idx="43499">
                  <c:v>-0.02</c:v>
                </c:pt>
                <c:pt idx="43500">
                  <c:v>0.02</c:v>
                </c:pt>
                <c:pt idx="43501">
                  <c:v>0.18</c:v>
                </c:pt>
                <c:pt idx="43502">
                  <c:v>0.26</c:v>
                </c:pt>
                <c:pt idx="43503">
                  <c:v>0.38</c:v>
                </c:pt>
                <c:pt idx="43504">
                  <c:v>0.46</c:v>
                </c:pt>
                <c:pt idx="43505">
                  <c:v>0.46</c:v>
                </c:pt>
                <c:pt idx="43506">
                  <c:v>0.54</c:v>
                </c:pt>
                <c:pt idx="43507">
                  <c:v>0.54</c:v>
                </c:pt>
                <c:pt idx="43508">
                  <c:v>0.54</c:v>
                </c:pt>
                <c:pt idx="43509">
                  <c:v>0.42</c:v>
                </c:pt>
                <c:pt idx="43510">
                  <c:v>0.22</c:v>
                </c:pt>
                <c:pt idx="43511">
                  <c:v>-0.1</c:v>
                </c:pt>
                <c:pt idx="43512">
                  <c:v>-0.5</c:v>
                </c:pt>
                <c:pt idx="43513">
                  <c:v>-0.78</c:v>
                </c:pt>
                <c:pt idx="43514">
                  <c:v>-1.06</c:v>
                </c:pt>
                <c:pt idx="43515">
                  <c:v>-1.22</c:v>
                </c:pt>
                <c:pt idx="43516">
                  <c:v>-1.54</c:v>
                </c:pt>
                <c:pt idx="43517">
                  <c:v>-1.7</c:v>
                </c:pt>
                <c:pt idx="43518">
                  <c:v>-1.94</c:v>
                </c:pt>
                <c:pt idx="43519">
                  <c:v>-1.94</c:v>
                </c:pt>
                <c:pt idx="43520">
                  <c:v>-1.82</c:v>
                </c:pt>
                <c:pt idx="43521">
                  <c:v>-1.66</c:v>
                </c:pt>
                <c:pt idx="43522">
                  <c:v>-1.42</c:v>
                </c:pt>
                <c:pt idx="43523">
                  <c:v>-1.22</c:v>
                </c:pt>
                <c:pt idx="43524">
                  <c:v>-0.98</c:v>
                </c:pt>
                <c:pt idx="43525">
                  <c:v>-0.66</c:v>
                </c:pt>
                <c:pt idx="43526">
                  <c:v>-0.42</c:v>
                </c:pt>
                <c:pt idx="43527">
                  <c:v>-0.22</c:v>
                </c:pt>
                <c:pt idx="43528">
                  <c:v>-0.06</c:v>
                </c:pt>
                <c:pt idx="43529">
                  <c:v>-0.02</c:v>
                </c:pt>
                <c:pt idx="43530">
                  <c:v>-0.02</c:v>
                </c:pt>
                <c:pt idx="43531">
                  <c:v>0.06</c:v>
                </c:pt>
                <c:pt idx="43532">
                  <c:v>0.06</c:v>
                </c:pt>
                <c:pt idx="43533">
                  <c:v>-0.02</c:v>
                </c:pt>
                <c:pt idx="43534">
                  <c:v>-0.06</c:v>
                </c:pt>
                <c:pt idx="43535">
                  <c:v>-0.02</c:v>
                </c:pt>
                <c:pt idx="43536">
                  <c:v>-0.02</c:v>
                </c:pt>
                <c:pt idx="43537">
                  <c:v>0.02</c:v>
                </c:pt>
                <c:pt idx="43538">
                  <c:v>0.02</c:v>
                </c:pt>
                <c:pt idx="43539">
                  <c:v>0.06</c:v>
                </c:pt>
                <c:pt idx="43540">
                  <c:v>0.06</c:v>
                </c:pt>
                <c:pt idx="43541">
                  <c:v>0.22</c:v>
                </c:pt>
                <c:pt idx="43542">
                  <c:v>0.26</c:v>
                </c:pt>
                <c:pt idx="43543">
                  <c:v>0.3</c:v>
                </c:pt>
                <c:pt idx="43544">
                  <c:v>0.22</c:v>
                </c:pt>
                <c:pt idx="43545">
                  <c:v>0.22</c:v>
                </c:pt>
                <c:pt idx="43546">
                  <c:v>0.26</c:v>
                </c:pt>
                <c:pt idx="43547">
                  <c:v>0.5</c:v>
                </c:pt>
                <c:pt idx="43548">
                  <c:v>0.9</c:v>
                </c:pt>
                <c:pt idx="43549">
                  <c:v>1.42</c:v>
                </c:pt>
                <c:pt idx="43550">
                  <c:v>2.02</c:v>
                </c:pt>
                <c:pt idx="43551">
                  <c:v>2.58</c:v>
                </c:pt>
                <c:pt idx="43552">
                  <c:v>3.06</c:v>
                </c:pt>
                <c:pt idx="43553">
                  <c:v>3.42</c:v>
                </c:pt>
                <c:pt idx="43554">
                  <c:v>3.74</c:v>
                </c:pt>
                <c:pt idx="43555">
                  <c:v>4.0199999999999996</c:v>
                </c:pt>
                <c:pt idx="43556">
                  <c:v>4.18</c:v>
                </c:pt>
                <c:pt idx="43557">
                  <c:v>4.1399999999999997</c:v>
                </c:pt>
                <c:pt idx="43558">
                  <c:v>3.74</c:v>
                </c:pt>
                <c:pt idx="43559">
                  <c:v>3.22</c:v>
                </c:pt>
                <c:pt idx="43560">
                  <c:v>2.38</c:v>
                </c:pt>
                <c:pt idx="43561">
                  <c:v>1.54</c:v>
                </c:pt>
                <c:pt idx="43562">
                  <c:v>0.62</c:v>
                </c:pt>
                <c:pt idx="43563">
                  <c:v>-0.18</c:v>
                </c:pt>
                <c:pt idx="43564">
                  <c:v>-0.82</c:v>
                </c:pt>
                <c:pt idx="43565">
                  <c:v>-1.34</c:v>
                </c:pt>
                <c:pt idx="43566">
                  <c:v>-1.7</c:v>
                </c:pt>
                <c:pt idx="43567">
                  <c:v>-1.86</c:v>
                </c:pt>
                <c:pt idx="43568">
                  <c:v>-1.9</c:v>
                </c:pt>
                <c:pt idx="43569">
                  <c:v>-1.82</c:v>
                </c:pt>
                <c:pt idx="43570">
                  <c:v>-1.66</c:v>
                </c:pt>
                <c:pt idx="43571">
                  <c:v>-1.5</c:v>
                </c:pt>
                <c:pt idx="43572">
                  <c:v>-1.26</c:v>
                </c:pt>
                <c:pt idx="43573">
                  <c:v>-1.1000000000000001</c:v>
                </c:pt>
                <c:pt idx="43574">
                  <c:v>-0.94</c:v>
                </c:pt>
                <c:pt idx="43575">
                  <c:v>-0.78</c:v>
                </c:pt>
                <c:pt idx="43576">
                  <c:v>-0.78</c:v>
                </c:pt>
                <c:pt idx="43577">
                  <c:v>-0.74</c:v>
                </c:pt>
                <c:pt idx="43578">
                  <c:v>-0.74</c:v>
                </c:pt>
                <c:pt idx="43579">
                  <c:v>-0.74</c:v>
                </c:pt>
                <c:pt idx="43580">
                  <c:v>-0.74</c:v>
                </c:pt>
                <c:pt idx="43581">
                  <c:v>-0.7</c:v>
                </c:pt>
                <c:pt idx="43582">
                  <c:v>-0.66</c:v>
                </c:pt>
                <c:pt idx="43583">
                  <c:v>-0.57999999999999996</c:v>
                </c:pt>
                <c:pt idx="43584">
                  <c:v>-0.5</c:v>
                </c:pt>
                <c:pt idx="43585">
                  <c:v>-0.38</c:v>
                </c:pt>
                <c:pt idx="43586">
                  <c:v>-0.26</c:v>
                </c:pt>
                <c:pt idx="43587">
                  <c:v>-0.26</c:v>
                </c:pt>
                <c:pt idx="43588">
                  <c:v>-0.22</c:v>
                </c:pt>
                <c:pt idx="43589">
                  <c:v>-0.14000000000000001</c:v>
                </c:pt>
                <c:pt idx="43590">
                  <c:v>-0.14000000000000001</c:v>
                </c:pt>
                <c:pt idx="43591">
                  <c:v>-0.06</c:v>
                </c:pt>
                <c:pt idx="43592">
                  <c:v>-0.02</c:v>
                </c:pt>
                <c:pt idx="43593">
                  <c:v>0.06</c:v>
                </c:pt>
                <c:pt idx="43594">
                  <c:v>0.1</c:v>
                </c:pt>
                <c:pt idx="43595">
                  <c:v>0.18</c:v>
                </c:pt>
                <c:pt idx="43596">
                  <c:v>0.26</c:v>
                </c:pt>
                <c:pt idx="43597">
                  <c:v>0.3</c:v>
                </c:pt>
                <c:pt idx="43598">
                  <c:v>0.38</c:v>
                </c:pt>
                <c:pt idx="43599">
                  <c:v>0.38</c:v>
                </c:pt>
                <c:pt idx="43600">
                  <c:v>0.42</c:v>
                </c:pt>
                <c:pt idx="43601">
                  <c:v>0.54</c:v>
                </c:pt>
                <c:pt idx="43602">
                  <c:v>0.46</c:v>
                </c:pt>
                <c:pt idx="43603">
                  <c:v>0.26</c:v>
                </c:pt>
                <c:pt idx="43604">
                  <c:v>-0.06</c:v>
                </c:pt>
                <c:pt idx="43605">
                  <c:v>-0.34</c:v>
                </c:pt>
                <c:pt idx="43606">
                  <c:v>-0.66</c:v>
                </c:pt>
                <c:pt idx="43607">
                  <c:v>-0.86</c:v>
                </c:pt>
                <c:pt idx="43608">
                  <c:v>-1.1399999999999999</c:v>
                </c:pt>
                <c:pt idx="43609">
                  <c:v>-1.38</c:v>
                </c:pt>
                <c:pt idx="43610">
                  <c:v>-1.54</c:v>
                </c:pt>
                <c:pt idx="43611">
                  <c:v>-1.7</c:v>
                </c:pt>
                <c:pt idx="43612">
                  <c:v>-1.78</c:v>
                </c:pt>
                <c:pt idx="43613">
                  <c:v>-1.78</c:v>
                </c:pt>
                <c:pt idx="43614">
                  <c:v>-1.7</c:v>
                </c:pt>
                <c:pt idx="43615">
                  <c:v>-1.5</c:v>
                </c:pt>
                <c:pt idx="43616">
                  <c:v>-1.3</c:v>
                </c:pt>
                <c:pt idx="43617">
                  <c:v>-1.02</c:v>
                </c:pt>
                <c:pt idx="43618">
                  <c:v>-0.82</c:v>
                </c:pt>
                <c:pt idx="43619">
                  <c:v>-0.57999999999999996</c:v>
                </c:pt>
                <c:pt idx="43620">
                  <c:v>-0.38</c:v>
                </c:pt>
                <c:pt idx="43621">
                  <c:v>-0.26</c:v>
                </c:pt>
                <c:pt idx="43622">
                  <c:v>-0.18</c:v>
                </c:pt>
                <c:pt idx="43623">
                  <c:v>-0.1</c:v>
                </c:pt>
                <c:pt idx="43624">
                  <c:v>-0.14000000000000001</c:v>
                </c:pt>
                <c:pt idx="43625">
                  <c:v>-0.1</c:v>
                </c:pt>
                <c:pt idx="43626">
                  <c:v>-0.1</c:v>
                </c:pt>
                <c:pt idx="43627">
                  <c:v>-0.1</c:v>
                </c:pt>
                <c:pt idx="43628">
                  <c:v>-0.06</c:v>
                </c:pt>
                <c:pt idx="43629">
                  <c:v>-0.02</c:v>
                </c:pt>
                <c:pt idx="43630">
                  <c:v>0.06</c:v>
                </c:pt>
                <c:pt idx="43631">
                  <c:v>0.1</c:v>
                </c:pt>
                <c:pt idx="43632">
                  <c:v>0.18</c:v>
                </c:pt>
                <c:pt idx="43633">
                  <c:v>0.26</c:v>
                </c:pt>
                <c:pt idx="43634">
                  <c:v>0.3</c:v>
                </c:pt>
                <c:pt idx="43635">
                  <c:v>0.34</c:v>
                </c:pt>
                <c:pt idx="43636">
                  <c:v>0.38</c:v>
                </c:pt>
                <c:pt idx="43637">
                  <c:v>0.38</c:v>
                </c:pt>
                <c:pt idx="43638">
                  <c:v>0.34</c:v>
                </c:pt>
                <c:pt idx="43639">
                  <c:v>0.26</c:v>
                </c:pt>
                <c:pt idx="43640">
                  <c:v>0.3</c:v>
                </c:pt>
                <c:pt idx="43641">
                  <c:v>0.26</c:v>
                </c:pt>
                <c:pt idx="43642">
                  <c:v>0.26</c:v>
                </c:pt>
                <c:pt idx="43643">
                  <c:v>0.3</c:v>
                </c:pt>
                <c:pt idx="43644">
                  <c:v>0.38</c:v>
                </c:pt>
                <c:pt idx="43645">
                  <c:v>0.5</c:v>
                </c:pt>
                <c:pt idx="43646">
                  <c:v>0.62</c:v>
                </c:pt>
                <c:pt idx="43647">
                  <c:v>0.74</c:v>
                </c:pt>
                <c:pt idx="43648">
                  <c:v>1.02</c:v>
                </c:pt>
                <c:pt idx="43649">
                  <c:v>1.5</c:v>
                </c:pt>
                <c:pt idx="43650">
                  <c:v>2.02</c:v>
                </c:pt>
                <c:pt idx="43651">
                  <c:v>2.54</c:v>
                </c:pt>
                <c:pt idx="43652">
                  <c:v>2.98</c:v>
                </c:pt>
                <c:pt idx="43653">
                  <c:v>3.3</c:v>
                </c:pt>
                <c:pt idx="43654">
                  <c:v>3.58</c:v>
                </c:pt>
                <c:pt idx="43655">
                  <c:v>3.78</c:v>
                </c:pt>
                <c:pt idx="43656">
                  <c:v>3.74</c:v>
                </c:pt>
                <c:pt idx="43657">
                  <c:v>3.66</c:v>
                </c:pt>
                <c:pt idx="43658">
                  <c:v>3.38</c:v>
                </c:pt>
                <c:pt idx="43659">
                  <c:v>2.98</c:v>
                </c:pt>
                <c:pt idx="43660">
                  <c:v>2.2999999999999998</c:v>
                </c:pt>
                <c:pt idx="43661">
                  <c:v>1.42</c:v>
                </c:pt>
                <c:pt idx="43662">
                  <c:v>0.66</c:v>
                </c:pt>
                <c:pt idx="43663">
                  <c:v>-0.02</c:v>
                </c:pt>
                <c:pt idx="43664">
                  <c:v>-0.66</c:v>
                </c:pt>
                <c:pt idx="43665">
                  <c:v>-1.06</c:v>
                </c:pt>
                <c:pt idx="43666">
                  <c:v>-1.34</c:v>
                </c:pt>
                <c:pt idx="43667">
                  <c:v>-1.5</c:v>
                </c:pt>
                <c:pt idx="43668">
                  <c:v>-1.62</c:v>
                </c:pt>
                <c:pt idx="43669">
                  <c:v>-1.66</c:v>
                </c:pt>
                <c:pt idx="43670">
                  <c:v>-1.58</c:v>
                </c:pt>
                <c:pt idx="43671">
                  <c:v>-1.42</c:v>
                </c:pt>
                <c:pt idx="43672">
                  <c:v>-1.18</c:v>
                </c:pt>
                <c:pt idx="43673">
                  <c:v>-1.02</c:v>
                </c:pt>
                <c:pt idx="43674">
                  <c:v>-0.9</c:v>
                </c:pt>
                <c:pt idx="43675">
                  <c:v>-0.86</c:v>
                </c:pt>
                <c:pt idx="43676">
                  <c:v>-0.86</c:v>
                </c:pt>
                <c:pt idx="43677">
                  <c:v>-0.78</c:v>
                </c:pt>
                <c:pt idx="43678">
                  <c:v>-0.78</c:v>
                </c:pt>
                <c:pt idx="43679">
                  <c:v>-0.74</c:v>
                </c:pt>
                <c:pt idx="43680">
                  <c:v>-0.7</c:v>
                </c:pt>
                <c:pt idx="43681">
                  <c:v>-0.7</c:v>
                </c:pt>
                <c:pt idx="43682">
                  <c:v>-0.66</c:v>
                </c:pt>
                <c:pt idx="43683">
                  <c:v>-0.57999999999999996</c:v>
                </c:pt>
                <c:pt idx="43684">
                  <c:v>-0.5</c:v>
                </c:pt>
                <c:pt idx="43685">
                  <c:v>-0.38</c:v>
                </c:pt>
                <c:pt idx="43686">
                  <c:v>-0.34</c:v>
                </c:pt>
                <c:pt idx="43687">
                  <c:v>-0.38</c:v>
                </c:pt>
                <c:pt idx="43688">
                  <c:v>-0.38</c:v>
                </c:pt>
                <c:pt idx="43689">
                  <c:v>-0.38</c:v>
                </c:pt>
                <c:pt idx="43690">
                  <c:v>-0.46</c:v>
                </c:pt>
                <c:pt idx="43691">
                  <c:v>-0.38</c:v>
                </c:pt>
                <c:pt idx="43692">
                  <c:v>-0.34</c:v>
                </c:pt>
                <c:pt idx="43693">
                  <c:v>-0.26</c:v>
                </c:pt>
                <c:pt idx="43694">
                  <c:v>-0.14000000000000001</c:v>
                </c:pt>
                <c:pt idx="43695">
                  <c:v>-0.06</c:v>
                </c:pt>
                <c:pt idx="43696">
                  <c:v>0.06</c:v>
                </c:pt>
                <c:pt idx="43697">
                  <c:v>0.1</c:v>
                </c:pt>
                <c:pt idx="43698">
                  <c:v>0.14000000000000001</c:v>
                </c:pt>
                <c:pt idx="43699">
                  <c:v>0.22</c:v>
                </c:pt>
                <c:pt idx="43700">
                  <c:v>0.22</c:v>
                </c:pt>
                <c:pt idx="43701">
                  <c:v>0.26</c:v>
                </c:pt>
                <c:pt idx="43702">
                  <c:v>0.14000000000000001</c:v>
                </c:pt>
                <c:pt idx="43703">
                  <c:v>0.06</c:v>
                </c:pt>
                <c:pt idx="43704">
                  <c:v>-0.22</c:v>
                </c:pt>
                <c:pt idx="43705">
                  <c:v>-0.42</c:v>
                </c:pt>
                <c:pt idx="43706">
                  <c:v>-0.7</c:v>
                </c:pt>
                <c:pt idx="43707">
                  <c:v>-0.9</c:v>
                </c:pt>
                <c:pt idx="43708">
                  <c:v>-1.18</c:v>
                </c:pt>
                <c:pt idx="43709">
                  <c:v>-1.34</c:v>
                </c:pt>
                <c:pt idx="43710">
                  <c:v>-1.46</c:v>
                </c:pt>
                <c:pt idx="43711">
                  <c:v>-1.54</c:v>
                </c:pt>
                <c:pt idx="43712">
                  <c:v>-1.62</c:v>
                </c:pt>
                <c:pt idx="43713">
                  <c:v>-1.58</c:v>
                </c:pt>
                <c:pt idx="43714">
                  <c:v>-1.54</c:v>
                </c:pt>
                <c:pt idx="43715">
                  <c:v>-1.3</c:v>
                </c:pt>
                <c:pt idx="43716">
                  <c:v>-1.1399999999999999</c:v>
                </c:pt>
                <c:pt idx="43717">
                  <c:v>-0.9</c:v>
                </c:pt>
                <c:pt idx="43718">
                  <c:v>-0.74</c:v>
                </c:pt>
                <c:pt idx="43719">
                  <c:v>-0.5</c:v>
                </c:pt>
                <c:pt idx="43720">
                  <c:v>-0.38</c:v>
                </c:pt>
                <c:pt idx="43721">
                  <c:v>-0.22</c:v>
                </c:pt>
                <c:pt idx="43722">
                  <c:v>-0.18</c:v>
                </c:pt>
                <c:pt idx="43723">
                  <c:v>-0.14000000000000001</c:v>
                </c:pt>
                <c:pt idx="43724">
                  <c:v>-0.14000000000000001</c:v>
                </c:pt>
                <c:pt idx="43725">
                  <c:v>-0.14000000000000001</c:v>
                </c:pt>
                <c:pt idx="43726">
                  <c:v>-0.14000000000000001</c:v>
                </c:pt>
                <c:pt idx="43727">
                  <c:v>-0.18</c:v>
                </c:pt>
                <c:pt idx="43728">
                  <c:v>-0.14000000000000001</c:v>
                </c:pt>
                <c:pt idx="43729">
                  <c:v>-0.1</c:v>
                </c:pt>
                <c:pt idx="43730">
                  <c:v>-0.14000000000000001</c:v>
                </c:pt>
                <c:pt idx="43731">
                  <c:v>-0.02</c:v>
                </c:pt>
                <c:pt idx="43732">
                  <c:v>0.02</c:v>
                </c:pt>
                <c:pt idx="43733">
                  <c:v>0.14000000000000001</c:v>
                </c:pt>
                <c:pt idx="43734">
                  <c:v>0.18</c:v>
                </c:pt>
                <c:pt idx="43735">
                  <c:v>0.34</c:v>
                </c:pt>
                <c:pt idx="43736">
                  <c:v>0.57999999999999996</c:v>
                </c:pt>
                <c:pt idx="43737">
                  <c:v>0.86</c:v>
                </c:pt>
                <c:pt idx="43738">
                  <c:v>1.1000000000000001</c:v>
                </c:pt>
                <c:pt idx="43739">
                  <c:v>1.42</c:v>
                </c:pt>
                <c:pt idx="43740">
                  <c:v>1.82</c:v>
                </c:pt>
                <c:pt idx="43741">
                  <c:v>2.38</c:v>
                </c:pt>
                <c:pt idx="43742">
                  <c:v>2.86</c:v>
                </c:pt>
                <c:pt idx="43743">
                  <c:v>3.26</c:v>
                </c:pt>
                <c:pt idx="43744">
                  <c:v>3.46</c:v>
                </c:pt>
                <c:pt idx="43745">
                  <c:v>3.66</c:v>
                </c:pt>
                <c:pt idx="43746">
                  <c:v>3.74</c:v>
                </c:pt>
                <c:pt idx="43747">
                  <c:v>3.86</c:v>
                </c:pt>
                <c:pt idx="43748">
                  <c:v>3.7</c:v>
                </c:pt>
                <c:pt idx="43749">
                  <c:v>3.42</c:v>
                </c:pt>
                <c:pt idx="43750">
                  <c:v>2.82</c:v>
                </c:pt>
                <c:pt idx="43751">
                  <c:v>1.94</c:v>
                </c:pt>
                <c:pt idx="43752">
                  <c:v>1.02</c:v>
                </c:pt>
                <c:pt idx="43753">
                  <c:v>0.14000000000000001</c:v>
                </c:pt>
                <c:pt idx="43754">
                  <c:v>-0.5</c:v>
                </c:pt>
                <c:pt idx="43755">
                  <c:v>-0.82</c:v>
                </c:pt>
                <c:pt idx="43756">
                  <c:v>-1.1000000000000001</c:v>
                </c:pt>
                <c:pt idx="43757">
                  <c:v>-1.54</c:v>
                </c:pt>
                <c:pt idx="43758">
                  <c:v>-1.94</c:v>
                </c:pt>
                <c:pt idx="43759">
                  <c:v>-2.14</c:v>
                </c:pt>
                <c:pt idx="43760">
                  <c:v>-2.14</c:v>
                </c:pt>
                <c:pt idx="43761">
                  <c:v>-1.94</c:v>
                </c:pt>
                <c:pt idx="43762">
                  <c:v>-1.58</c:v>
                </c:pt>
                <c:pt idx="43763">
                  <c:v>-1.22</c:v>
                </c:pt>
                <c:pt idx="43764">
                  <c:v>-1.02</c:v>
                </c:pt>
                <c:pt idx="43765">
                  <c:v>-0.98</c:v>
                </c:pt>
                <c:pt idx="43766">
                  <c:v>-0.94</c:v>
                </c:pt>
                <c:pt idx="43767">
                  <c:v>-0.82</c:v>
                </c:pt>
                <c:pt idx="43768">
                  <c:v>-0.7</c:v>
                </c:pt>
                <c:pt idx="43769">
                  <c:v>-0.57999999999999996</c:v>
                </c:pt>
                <c:pt idx="43770">
                  <c:v>-0.62</c:v>
                </c:pt>
                <c:pt idx="43771">
                  <c:v>-0.66</c:v>
                </c:pt>
                <c:pt idx="43772">
                  <c:v>-0.62</c:v>
                </c:pt>
                <c:pt idx="43773">
                  <c:v>-0.57999999999999996</c:v>
                </c:pt>
                <c:pt idx="43774">
                  <c:v>-0.46</c:v>
                </c:pt>
                <c:pt idx="43775">
                  <c:v>-0.34</c:v>
                </c:pt>
                <c:pt idx="43776">
                  <c:v>-0.34</c:v>
                </c:pt>
                <c:pt idx="43777">
                  <c:v>-0.26</c:v>
                </c:pt>
                <c:pt idx="43778">
                  <c:v>-0.22</c:v>
                </c:pt>
                <c:pt idx="43779">
                  <c:v>-0.14000000000000001</c:v>
                </c:pt>
                <c:pt idx="43780">
                  <c:v>-0.06</c:v>
                </c:pt>
                <c:pt idx="43781">
                  <c:v>0.06</c:v>
                </c:pt>
                <c:pt idx="43782">
                  <c:v>0.06</c:v>
                </c:pt>
                <c:pt idx="43783">
                  <c:v>0.1</c:v>
                </c:pt>
                <c:pt idx="43784">
                  <c:v>0.18</c:v>
                </c:pt>
                <c:pt idx="43785">
                  <c:v>0.26</c:v>
                </c:pt>
                <c:pt idx="43786">
                  <c:v>0.34</c:v>
                </c:pt>
                <c:pt idx="43787">
                  <c:v>0.46</c:v>
                </c:pt>
                <c:pt idx="43788">
                  <c:v>0.46</c:v>
                </c:pt>
                <c:pt idx="43789">
                  <c:v>0.46</c:v>
                </c:pt>
                <c:pt idx="43790">
                  <c:v>0.5</c:v>
                </c:pt>
                <c:pt idx="43791">
                  <c:v>0.46</c:v>
                </c:pt>
                <c:pt idx="43792">
                  <c:v>0.38</c:v>
                </c:pt>
                <c:pt idx="43793">
                  <c:v>0.26</c:v>
                </c:pt>
                <c:pt idx="43794">
                  <c:v>0.06</c:v>
                </c:pt>
                <c:pt idx="43795">
                  <c:v>-0.22</c:v>
                </c:pt>
                <c:pt idx="43796">
                  <c:v>-0.5</c:v>
                </c:pt>
                <c:pt idx="43797">
                  <c:v>-0.74</c:v>
                </c:pt>
                <c:pt idx="43798">
                  <c:v>-0.9</c:v>
                </c:pt>
                <c:pt idx="43799">
                  <c:v>-1.1000000000000001</c:v>
                </c:pt>
                <c:pt idx="43800">
                  <c:v>-1.3</c:v>
                </c:pt>
                <c:pt idx="43801">
                  <c:v>-1.5</c:v>
                </c:pt>
                <c:pt idx="43802">
                  <c:v>-1.66</c:v>
                </c:pt>
                <c:pt idx="43803">
                  <c:v>-1.74</c:v>
                </c:pt>
                <c:pt idx="43804">
                  <c:v>-1.74</c:v>
                </c:pt>
                <c:pt idx="43805">
                  <c:v>-1.62</c:v>
                </c:pt>
                <c:pt idx="43806">
                  <c:v>-1.42</c:v>
                </c:pt>
                <c:pt idx="43807">
                  <c:v>-1.1399999999999999</c:v>
                </c:pt>
                <c:pt idx="43808">
                  <c:v>-0.9</c:v>
                </c:pt>
                <c:pt idx="43809">
                  <c:v>-0.74</c:v>
                </c:pt>
                <c:pt idx="43810">
                  <c:v>-0.57999999999999996</c:v>
                </c:pt>
                <c:pt idx="43811">
                  <c:v>-0.42</c:v>
                </c:pt>
                <c:pt idx="43812">
                  <c:v>-0.26</c:v>
                </c:pt>
                <c:pt idx="43813">
                  <c:v>-0.1</c:v>
                </c:pt>
                <c:pt idx="43814">
                  <c:v>0.02</c:v>
                </c:pt>
                <c:pt idx="43815">
                  <c:v>0.02</c:v>
                </c:pt>
                <c:pt idx="43816">
                  <c:v>-0.02</c:v>
                </c:pt>
                <c:pt idx="43817">
                  <c:v>0.02</c:v>
                </c:pt>
                <c:pt idx="43818">
                  <c:v>-0.02</c:v>
                </c:pt>
                <c:pt idx="43819">
                  <c:v>0.06</c:v>
                </c:pt>
                <c:pt idx="43820">
                  <c:v>0.14000000000000001</c:v>
                </c:pt>
                <c:pt idx="43821">
                  <c:v>0.14000000000000001</c:v>
                </c:pt>
                <c:pt idx="43822">
                  <c:v>0.14000000000000001</c:v>
                </c:pt>
                <c:pt idx="43823">
                  <c:v>0.22</c:v>
                </c:pt>
                <c:pt idx="43824">
                  <c:v>0.22</c:v>
                </c:pt>
                <c:pt idx="43825">
                  <c:v>0.34</c:v>
                </c:pt>
                <c:pt idx="43826">
                  <c:v>0.38</c:v>
                </c:pt>
                <c:pt idx="43827">
                  <c:v>0.38</c:v>
                </c:pt>
                <c:pt idx="43828">
                  <c:v>0.34</c:v>
                </c:pt>
                <c:pt idx="43829">
                  <c:v>0.3</c:v>
                </c:pt>
                <c:pt idx="43830">
                  <c:v>0.26</c:v>
                </c:pt>
                <c:pt idx="43831">
                  <c:v>0.18</c:v>
                </c:pt>
                <c:pt idx="43832">
                  <c:v>0.22</c:v>
                </c:pt>
                <c:pt idx="43833">
                  <c:v>0.34</c:v>
                </c:pt>
                <c:pt idx="43834">
                  <c:v>0.38</c:v>
                </c:pt>
                <c:pt idx="43835">
                  <c:v>0.26</c:v>
                </c:pt>
                <c:pt idx="43836">
                  <c:v>0.3</c:v>
                </c:pt>
                <c:pt idx="43837">
                  <c:v>0.38</c:v>
                </c:pt>
                <c:pt idx="43838">
                  <c:v>0.57999999999999996</c:v>
                </c:pt>
                <c:pt idx="43839">
                  <c:v>0.82</c:v>
                </c:pt>
                <c:pt idx="43840">
                  <c:v>1.1399999999999999</c:v>
                </c:pt>
                <c:pt idx="43841">
                  <c:v>1.7</c:v>
                </c:pt>
                <c:pt idx="43842">
                  <c:v>2.2999999999999998</c:v>
                </c:pt>
                <c:pt idx="43843">
                  <c:v>2.86</c:v>
                </c:pt>
                <c:pt idx="43844">
                  <c:v>3.14</c:v>
                </c:pt>
                <c:pt idx="43845">
                  <c:v>3.34</c:v>
                </c:pt>
                <c:pt idx="43846">
                  <c:v>3.42</c:v>
                </c:pt>
                <c:pt idx="43847">
                  <c:v>3.46</c:v>
                </c:pt>
                <c:pt idx="43848">
                  <c:v>3.34</c:v>
                </c:pt>
                <c:pt idx="43849">
                  <c:v>3.22</c:v>
                </c:pt>
                <c:pt idx="43850">
                  <c:v>2.86</c:v>
                </c:pt>
                <c:pt idx="43851">
                  <c:v>2.2999999999999998</c:v>
                </c:pt>
                <c:pt idx="43852">
                  <c:v>1.46</c:v>
                </c:pt>
                <c:pt idx="43853">
                  <c:v>0.54</c:v>
                </c:pt>
                <c:pt idx="43854">
                  <c:v>-0.14000000000000001</c:v>
                </c:pt>
                <c:pt idx="43855">
                  <c:v>-0.62</c:v>
                </c:pt>
                <c:pt idx="43856">
                  <c:v>-0.94</c:v>
                </c:pt>
                <c:pt idx="43857">
                  <c:v>-1.18</c:v>
                </c:pt>
                <c:pt idx="43858">
                  <c:v>-1.3</c:v>
                </c:pt>
                <c:pt idx="43859">
                  <c:v>-1.38</c:v>
                </c:pt>
                <c:pt idx="43860">
                  <c:v>-1.46</c:v>
                </c:pt>
                <c:pt idx="43861">
                  <c:v>-1.26</c:v>
                </c:pt>
                <c:pt idx="43862">
                  <c:v>-1.1000000000000001</c:v>
                </c:pt>
                <c:pt idx="43863">
                  <c:v>-0.94</c:v>
                </c:pt>
                <c:pt idx="43864">
                  <c:v>-0.86</c:v>
                </c:pt>
                <c:pt idx="43865">
                  <c:v>-0.82</c:v>
                </c:pt>
                <c:pt idx="43866">
                  <c:v>-0.82</c:v>
                </c:pt>
                <c:pt idx="43867">
                  <c:v>-0.86</c:v>
                </c:pt>
                <c:pt idx="43868">
                  <c:v>-0.86</c:v>
                </c:pt>
                <c:pt idx="43869">
                  <c:v>-0.82</c:v>
                </c:pt>
                <c:pt idx="43870">
                  <c:v>-0.74</c:v>
                </c:pt>
                <c:pt idx="43871">
                  <c:v>-0.78</c:v>
                </c:pt>
                <c:pt idx="43872">
                  <c:v>-0.74</c:v>
                </c:pt>
                <c:pt idx="43873">
                  <c:v>-0.66</c:v>
                </c:pt>
                <c:pt idx="43874">
                  <c:v>-0.57999999999999996</c:v>
                </c:pt>
                <c:pt idx="43875">
                  <c:v>-0.5</c:v>
                </c:pt>
                <c:pt idx="43876">
                  <c:v>-0.46</c:v>
                </c:pt>
                <c:pt idx="43877">
                  <c:v>-0.38</c:v>
                </c:pt>
                <c:pt idx="43878">
                  <c:v>-0.42</c:v>
                </c:pt>
                <c:pt idx="43879">
                  <c:v>-0.42</c:v>
                </c:pt>
                <c:pt idx="43880">
                  <c:v>-0.42</c:v>
                </c:pt>
                <c:pt idx="43881">
                  <c:v>-0.38</c:v>
                </c:pt>
                <c:pt idx="43882">
                  <c:v>-0.38</c:v>
                </c:pt>
                <c:pt idx="43883">
                  <c:v>-0.34</c:v>
                </c:pt>
                <c:pt idx="43884">
                  <c:v>-0.3</c:v>
                </c:pt>
                <c:pt idx="43885">
                  <c:v>-0.14000000000000001</c:v>
                </c:pt>
                <c:pt idx="43886">
                  <c:v>-0.02</c:v>
                </c:pt>
                <c:pt idx="43887">
                  <c:v>0.06</c:v>
                </c:pt>
                <c:pt idx="43888">
                  <c:v>0.06</c:v>
                </c:pt>
                <c:pt idx="43889">
                  <c:v>0.1</c:v>
                </c:pt>
                <c:pt idx="43890">
                  <c:v>0.18</c:v>
                </c:pt>
                <c:pt idx="43891">
                  <c:v>0.18</c:v>
                </c:pt>
                <c:pt idx="43892">
                  <c:v>0.22</c:v>
                </c:pt>
                <c:pt idx="43893">
                  <c:v>0.18</c:v>
                </c:pt>
                <c:pt idx="43894">
                  <c:v>0.06</c:v>
                </c:pt>
                <c:pt idx="43895">
                  <c:v>-0.14000000000000001</c:v>
                </c:pt>
                <c:pt idx="43896">
                  <c:v>-0.46</c:v>
                </c:pt>
                <c:pt idx="43897">
                  <c:v>-0.7</c:v>
                </c:pt>
                <c:pt idx="43898">
                  <c:v>-0.9</c:v>
                </c:pt>
                <c:pt idx="43899">
                  <c:v>-1.06</c:v>
                </c:pt>
                <c:pt idx="43900">
                  <c:v>-1.22</c:v>
                </c:pt>
                <c:pt idx="43901">
                  <c:v>-1.3</c:v>
                </c:pt>
                <c:pt idx="43902">
                  <c:v>-1.42</c:v>
                </c:pt>
                <c:pt idx="43903">
                  <c:v>-1.46</c:v>
                </c:pt>
                <c:pt idx="43904">
                  <c:v>-1.5</c:v>
                </c:pt>
                <c:pt idx="43905">
                  <c:v>-1.42</c:v>
                </c:pt>
                <c:pt idx="43906">
                  <c:v>-1.3</c:v>
                </c:pt>
                <c:pt idx="43907">
                  <c:v>-1.1000000000000001</c:v>
                </c:pt>
                <c:pt idx="43908">
                  <c:v>-0.9</c:v>
                </c:pt>
                <c:pt idx="43909">
                  <c:v>-0.66</c:v>
                </c:pt>
                <c:pt idx="43910">
                  <c:v>-0.54</c:v>
                </c:pt>
                <c:pt idx="43911">
                  <c:v>-0.38</c:v>
                </c:pt>
                <c:pt idx="43912">
                  <c:v>-0.3</c:v>
                </c:pt>
                <c:pt idx="43913">
                  <c:v>-0.18</c:v>
                </c:pt>
                <c:pt idx="43914">
                  <c:v>-0.14000000000000001</c:v>
                </c:pt>
                <c:pt idx="43915">
                  <c:v>-0.06</c:v>
                </c:pt>
                <c:pt idx="43916">
                  <c:v>-0.06</c:v>
                </c:pt>
                <c:pt idx="43917">
                  <c:v>-0.14000000000000001</c:v>
                </c:pt>
                <c:pt idx="43918">
                  <c:v>-0.1</c:v>
                </c:pt>
                <c:pt idx="43919">
                  <c:v>-0.06</c:v>
                </c:pt>
                <c:pt idx="43920">
                  <c:v>-0.02</c:v>
                </c:pt>
                <c:pt idx="43921">
                  <c:v>0.06</c:v>
                </c:pt>
                <c:pt idx="43922">
                  <c:v>0.06</c:v>
                </c:pt>
                <c:pt idx="43923">
                  <c:v>0.1</c:v>
                </c:pt>
                <c:pt idx="43924">
                  <c:v>0.22</c:v>
                </c:pt>
                <c:pt idx="43925">
                  <c:v>0.46</c:v>
                </c:pt>
                <c:pt idx="43926">
                  <c:v>0.7</c:v>
                </c:pt>
                <c:pt idx="43927">
                  <c:v>0.94</c:v>
                </c:pt>
                <c:pt idx="43928">
                  <c:v>1.22</c:v>
                </c:pt>
                <c:pt idx="43929">
                  <c:v>1.7</c:v>
                </c:pt>
                <c:pt idx="43930">
                  <c:v>2.1</c:v>
                </c:pt>
                <c:pt idx="43931">
                  <c:v>2.62</c:v>
                </c:pt>
                <c:pt idx="43932">
                  <c:v>2.94</c:v>
                </c:pt>
                <c:pt idx="43933">
                  <c:v>3.38</c:v>
                </c:pt>
                <c:pt idx="43934">
                  <c:v>3.66</c:v>
                </c:pt>
                <c:pt idx="43935">
                  <c:v>3.9</c:v>
                </c:pt>
                <c:pt idx="43936">
                  <c:v>3.86</c:v>
                </c:pt>
                <c:pt idx="43937">
                  <c:v>3.7</c:v>
                </c:pt>
                <c:pt idx="43938">
                  <c:v>3.34</c:v>
                </c:pt>
                <c:pt idx="43939">
                  <c:v>2.86</c:v>
                </c:pt>
                <c:pt idx="43940">
                  <c:v>2.2200000000000002</c:v>
                </c:pt>
                <c:pt idx="43941">
                  <c:v>1.42</c:v>
                </c:pt>
                <c:pt idx="43942">
                  <c:v>0.57999999999999996</c:v>
                </c:pt>
                <c:pt idx="43943">
                  <c:v>-0.22</c:v>
                </c:pt>
                <c:pt idx="43944">
                  <c:v>-0.82</c:v>
                </c:pt>
                <c:pt idx="43945">
                  <c:v>-1.34</c:v>
                </c:pt>
                <c:pt idx="43946">
                  <c:v>-1.78</c:v>
                </c:pt>
                <c:pt idx="43947">
                  <c:v>-2.06</c:v>
                </c:pt>
                <c:pt idx="43948">
                  <c:v>-2.14</c:v>
                </c:pt>
                <c:pt idx="43949">
                  <c:v>-2.14</c:v>
                </c:pt>
                <c:pt idx="43950">
                  <c:v>-2.02</c:v>
                </c:pt>
                <c:pt idx="43951">
                  <c:v>-1.78</c:v>
                </c:pt>
                <c:pt idx="43952">
                  <c:v>-1.54</c:v>
                </c:pt>
                <c:pt idx="43953">
                  <c:v>-1.26</c:v>
                </c:pt>
                <c:pt idx="43954">
                  <c:v>-1.1000000000000001</c:v>
                </c:pt>
                <c:pt idx="43955">
                  <c:v>-0.9</c:v>
                </c:pt>
                <c:pt idx="43956">
                  <c:v>-0.74</c:v>
                </c:pt>
                <c:pt idx="43957">
                  <c:v>-0.62</c:v>
                </c:pt>
                <c:pt idx="43958">
                  <c:v>-0.54</c:v>
                </c:pt>
                <c:pt idx="43959">
                  <c:v>-0.46</c:v>
                </c:pt>
                <c:pt idx="43960">
                  <c:v>-0.42</c:v>
                </c:pt>
                <c:pt idx="43961">
                  <c:v>-0.38</c:v>
                </c:pt>
                <c:pt idx="43962">
                  <c:v>-0.34</c:v>
                </c:pt>
                <c:pt idx="43963">
                  <c:v>-0.34</c:v>
                </c:pt>
                <c:pt idx="43964">
                  <c:v>-0.34</c:v>
                </c:pt>
                <c:pt idx="43965">
                  <c:v>-0.22</c:v>
                </c:pt>
                <c:pt idx="43966">
                  <c:v>-0.22</c:v>
                </c:pt>
                <c:pt idx="43967">
                  <c:v>-0.18</c:v>
                </c:pt>
                <c:pt idx="43968">
                  <c:v>-0.14000000000000001</c:v>
                </c:pt>
                <c:pt idx="43969">
                  <c:v>-0.06</c:v>
                </c:pt>
                <c:pt idx="43970">
                  <c:v>-0.02</c:v>
                </c:pt>
                <c:pt idx="43971">
                  <c:v>-0.06</c:v>
                </c:pt>
                <c:pt idx="43972">
                  <c:v>0.06</c:v>
                </c:pt>
                <c:pt idx="43973">
                  <c:v>0.14000000000000001</c:v>
                </c:pt>
                <c:pt idx="43974">
                  <c:v>0.18</c:v>
                </c:pt>
                <c:pt idx="43975">
                  <c:v>0.22</c:v>
                </c:pt>
                <c:pt idx="43976">
                  <c:v>0.34</c:v>
                </c:pt>
                <c:pt idx="43977">
                  <c:v>0.38</c:v>
                </c:pt>
                <c:pt idx="43978">
                  <c:v>0.46</c:v>
                </c:pt>
                <c:pt idx="43979">
                  <c:v>0.5</c:v>
                </c:pt>
                <c:pt idx="43980">
                  <c:v>0.42</c:v>
                </c:pt>
                <c:pt idx="43981">
                  <c:v>0.42</c:v>
                </c:pt>
                <c:pt idx="43982">
                  <c:v>0.38</c:v>
                </c:pt>
                <c:pt idx="43983">
                  <c:v>0.22</c:v>
                </c:pt>
                <c:pt idx="43984">
                  <c:v>-0.02</c:v>
                </c:pt>
                <c:pt idx="43985">
                  <c:v>-0.26</c:v>
                </c:pt>
                <c:pt idx="43986">
                  <c:v>-0.54</c:v>
                </c:pt>
                <c:pt idx="43987">
                  <c:v>-0.82</c:v>
                </c:pt>
                <c:pt idx="43988">
                  <c:v>-1.02</c:v>
                </c:pt>
                <c:pt idx="43989">
                  <c:v>-1.22</c:v>
                </c:pt>
                <c:pt idx="43990">
                  <c:v>-1.38</c:v>
                </c:pt>
                <c:pt idx="43991">
                  <c:v>-1.5</c:v>
                </c:pt>
                <c:pt idx="43992">
                  <c:v>-1.58</c:v>
                </c:pt>
                <c:pt idx="43993">
                  <c:v>-1.66</c:v>
                </c:pt>
                <c:pt idx="43994">
                  <c:v>-1.54</c:v>
                </c:pt>
                <c:pt idx="43995">
                  <c:v>-1.38</c:v>
                </c:pt>
                <c:pt idx="43996">
                  <c:v>-1.1399999999999999</c:v>
                </c:pt>
                <c:pt idx="43997">
                  <c:v>-0.94</c:v>
                </c:pt>
                <c:pt idx="43998">
                  <c:v>-0.7</c:v>
                </c:pt>
                <c:pt idx="43999">
                  <c:v>-0.57999999999999996</c:v>
                </c:pt>
                <c:pt idx="44000">
                  <c:v>-0.38</c:v>
                </c:pt>
                <c:pt idx="44001">
                  <c:v>-0.18</c:v>
                </c:pt>
                <c:pt idx="44002">
                  <c:v>-0.06</c:v>
                </c:pt>
                <c:pt idx="44003">
                  <c:v>-0.02</c:v>
                </c:pt>
                <c:pt idx="44004">
                  <c:v>0.02</c:v>
                </c:pt>
                <c:pt idx="44005">
                  <c:v>0.02</c:v>
                </c:pt>
                <c:pt idx="44006">
                  <c:v>0.02</c:v>
                </c:pt>
                <c:pt idx="44007">
                  <c:v>0.02</c:v>
                </c:pt>
                <c:pt idx="44008">
                  <c:v>-0.06</c:v>
                </c:pt>
                <c:pt idx="44009">
                  <c:v>-0.06</c:v>
                </c:pt>
                <c:pt idx="44010">
                  <c:v>-0.06</c:v>
                </c:pt>
                <c:pt idx="44011">
                  <c:v>0.02</c:v>
                </c:pt>
                <c:pt idx="44012">
                  <c:v>0.02</c:v>
                </c:pt>
                <c:pt idx="44013">
                  <c:v>0.06</c:v>
                </c:pt>
                <c:pt idx="44014">
                  <c:v>0.06</c:v>
                </c:pt>
                <c:pt idx="44015">
                  <c:v>0.18</c:v>
                </c:pt>
                <c:pt idx="44016">
                  <c:v>0.18</c:v>
                </c:pt>
                <c:pt idx="44017">
                  <c:v>0.22</c:v>
                </c:pt>
                <c:pt idx="44018">
                  <c:v>0.22</c:v>
                </c:pt>
                <c:pt idx="44019">
                  <c:v>0.26</c:v>
                </c:pt>
                <c:pt idx="44020">
                  <c:v>0.22</c:v>
                </c:pt>
                <c:pt idx="44021">
                  <c:v>0.3</c:v>
                </c:pt>
                <c:pt idx="44022">
                  <c:v>0.42</c:v>
                </c:pt>
                <c:pt idx="44023">
                  <c:v>0.57999999999999996</c:v>
                </c:pt>
                <c:pt idx="44024">
                  <c:v>0.74</c:v>
                </c:pt>
                <c:pt idx="44025">
                  <c:v>0.98</c:v>
                </c:pt>
                <c:pt idx="44026">
                  <c:v>1.34</c:v>
                </c:pt>
                <c:pt idx="44027">
                  <c:v>1.82</c:v>
                </c:pt>
                <c:pt idx="44028">
                  <c:v>2.2599999999999998</c:v>
                </c:pt>
                <c:pt idx="44029">
                  <c:v>2.62</c:v>
                </c:pt>
                <c:pt idx="44030">
                  <c:v>2.9</c:v>
                </c:pt>
                <c:pt idx="44031">
                  <c:v>3.14</c:v>
                </c:pt>
                <c:pt idx="44032">
                  <c:v>3.3</c:v>
                </c:pt>
                <c:pt idx="44033">
                  <c:v>3.42</c:v>
                </c:pt>
                <c:pt idx="44034">
                  <c:v>3.3</c:v>
                </c:pt>
                <c:pt idx="44035">
                  <c:v>3.14</c:v>
                </c:pt>
                <c:pt idx="44036">
                  <c:v>2.74</c:v>
                </c:pt>
                <c:pt idx="44037">
                  <c:v>1.94</c:v>
                </c:pt>
                <c:pt idx="44038">
                  <c:v>1.06</c:v>
                </c:pt>
                <c:pt idx="44039">
                  <c:v>0.38</c:v>
                </c:pt>
                <c:pt idx="44040">
                  <c:v>-0.18</c:v>
                </c:pt>
                <c:pt idx="44041">
                  <c:v>-0.62</c:v>
                </c:pt>
                <c:pt idx="44042">
                  <c:v>-1.06</c:v>
                </c:pt>
                <c:pt idx="44043">
                  <c:v>-1.34</c:v>
                </c:pt>
                <c:pt idx="44044">
                  <c:v>-1.62</c:v>
                </c:pt>
                <c:pt idx="44045">
                  <c:v>-1.78</c:v>
                </c:pt>
                <c:pt idx="44046">
                  <c:v>-1.7</c:v>
                </c:pt>
                <c:pt idx="44047">
                  <c:v>-1.5</c:v>
                </c:pt>
                <c:pt idx="44048">
                  <c:v>-1.26</c:v>
                </c:pt>
                <c:pt idx="44049">
                  <c:v>-1.02</c:v>
                </c:pt>
                <c:pt idx="44050">
                  <c:v>-0.86</c:v>
                </c:pt>
                <c:pt idx="44051">
                  <c:v>-0.74</c:v>
                </c:pt>
                <c:pt idx="44052">
                  <c:v>-0.7</c:v>
                </c:pt>
                <c:pt idx="44053">
                  <c:v>-0.7</c:v>
                </c:pt>
                <c:pt idx="44054">
                  <c:v>-0.57999999999999996</c:v>
                </c:pt>
                <c:pt idx="44055">
                  <c:v>-0.62</c:v>
                </c:pt>
                <c:pt idx="44056">
                  <c:v>-0.7</c:v>
                </c:pt>
                <c:pt idx="44057">
                  <c:v>-0.7</c:v>
                </c:pt>
                <c:pt idx="44058">
                  <c:v>-0.7</c:v>
                </c:pt>
                <c:pt idx="44059">
                  <c:v>-0.62</c:v>
                </c:pt>
                <c:pt idx="44060">
                  <c:v>-0.46</c:v>
                </c:pt>
                <c:pt idx="44061">
                  <c:v>-0.38</c:v>
                </c:pt>
                <c:pt idx="44062">
                  <c:v>-0.26</c:v>
                </c:pt>
                <c:pt idx="44063">
                  <c:v>-0.14000000000000001</c:v>
                </c:pt>
                <c:pt idx="44064">
                  <c:v>-0.1</c:v>
                </c:pt>
                <c:pt idx="44065">
                  <c:v>-0.06</c:v>
                </c:pt>
                <c:pt idx="44066">
                  <c:v>-0.06</c:v>
                </c:pt>
                <c:pt idx="44067">
                  <c:v>-0.06</c:v>
                </c:pt>
                <c:pt idx="44068">
                  <c:v>-0.06</c:v>
                </c:pt>
                <c:pt idx="44069">
                  <c:v>-0.06</c:v>
                </c:pt>
                <c:pt idx="44070">
                  <c:v>-0.06</c:v>
                </c:pt>
                <c:pt idx="44071">
                  <c:v>-0.06</c:v>
                </c:pt>
                <c:pt idx="44072">
                  <c:v>0.02</c:v>
                </c:pt>
                <c:pt idx="44073">
                  <c:v>0.06</c:v>
                </c:pt>
                <c:pt idx="44074">
                  <c:v>0.1</c:v>
                </c:pt>
                <c:pt idx="44075">
                  <c:v>0.22</c:v>
                </c:pt>
                <c:pt idx="44076">
                  <c:v>0.26</c:v>
                </c:pt>
                <c:pt idx="44077">
                  <c:v>0.3</c:v>
                </c:pt>
                <c:pt idx="44078">
                  <c:v>0.26</c:v>
                </c:pt>
                <c:pt idx="44079">
                  <c:v>0.26</c:v>
                </c:pt>
                <c:pt idx="44080">
                  <c:v>0.06</c:v>
                </c:pt>
                <c:pt idx="44081">
                  <c:v>-0.18</c:v>
                </c:pt>
                <c:pt idx="44082">
                  <c:v>-0.46</c:v>
                </c:pt>
                <c:pt idx="44083">
                  <c:v>-0.7</c:v>
                </c:pt>
                <c:pt idx="44084">
                  <c:v>-0.78</c:v>
                </c:pt>
                <c:pt idx="44085">
                  <c:v>-1.02</c:v>
                </c:pt>
                <c:pt idx="44086">
                  <c:v>-1.22</c:v>
                </c:pt>
                <c:pt idx="44087">
                  <c:v>-1.38</c:v>
                </c:pt>
                <c:pt idx="44088">
                  <c:v>-1.54</c:v>
                </c:pt>
                <c:pt idx="44089">
                  <c:v>-1.62</c:v>
                </c:pt>
                <c:pt idx="44090">
                  <c:v>-1.58</c:v>
                </c:pt>
                <c:pt idx="44091">
                  <c:v>-1.46</c:v>
                </c:pt>
                <c:pt idx="44092">
                  <c:v>-1.26</c:v>
                </c:pt>
                <c:pt idx="44093">
                  <c:v>-1.1000000000000001</c:v>
                </c:pt>
                <c:pt idx="44094">
                  <c:v>-0.9</c:v>
                </c:pt>
                <c:pt idx="44095">
                  <c:v>-0.78</c:v>
                </c:pt>
                <c:pt idx="44096">
                  <c:v>-0.57999999999999996</c:v>
                </c:pt>
                <c:pt idx="44097">
                  <c:v>-0.38</c:v>
                </c:pt>
                <c:pt idx="44098">
                  <c:v>-0.22</c:v>
                </c:pt>
                <c:pt idx="44099">
                  <c:v>-0.06</c:v>
                </c:pt>
                <c:pt idx="44100">
                  <c:v>-0.02</c:v>
                </c:pt>
                <c:pt idx="44101">
                  <c:v>0.1</c:v>
                </c:pt>
                <c:pt idx="44102">
                  <c:v>0.06</c:v>
                </c:pt>
                <c:pt idx="44103">
                  <c:v>0.06</c:v>
                </c:pt>
                <c:pt idx="44104">
                  <c:v>0.06</c:v>
                </c:pt>
                <c:pt idx="44105">
                  <c:v>0.1</c:v>
                </c:pt>
                <c:pt idx="44106">
                  <c:v>0.06</c:v>
                </c:pt>
                <c:pt idx="44107">
                  <c:v>0.14000000000000001</c:v>
                </c:pt>
                <c:pt idx="44108">
                  <c:v>0.1</c:v>
                </c:pt>
                <c:pt idx="44109">
                  <c:v>0.1</c:v>
                </c:pt>
                <c:pt idx="44110">
                  <c:v>0.18</c:v>
                </c:pt>
                <c:pt idx="44111">
                  <c:v>0.22</c:v>
                </c:pt>
                <c:pt idx="44112">
                  <c:v>0.3</c:v>
                </c:pt>
                <c:pt idx="44113">
                  <c:v>0.3</c:v>
                </c:pt>
                <c:pt idx="44114">
                  <c:v>0.3</c:v>
                </c:pt>
                <c:pt idx="44115">
                  <c:v>0.22</c:v>
                </c:pt>
                <c:pt idx="44116">
                  <c:v>0.22</c:v>
                </c:pt>
                <c:pt idx="44117">
                  <c:v>0.26</c:v>
                </c:pt>
                <c:pt idx="44118">
                  <c:v>0.3</c:v>
                </c:pt>
                <c:pt idx="44119">
                  <c:v>0.42</c:v>
                </c:pt>
                <c:pt idx="44120">
                  <c:v>0.57999999999999996</c:v>
                </c:pt>
                <c:pt idx="44121">
                  <c:v>0.78</c:v>
                </c:pt>
                <c:pt idx="44122">
                  <c:v>1.18</c:v>
                </c:pt>
                <c:pt idx="44123">
                  <c:v>1.66</c:v>
                </c:pt>
                <c:pt idx="44124">
                  <c:v>2.14</c:v>
                </c:pt>
                <c:pt idx="44125">
                  <c:v>2.62</c:v>
                </c:pt>
                <c:pt idx="44126">
                  <c:v>3.02</c:v>
                </c:pt>
                <c:pt idx="44127">
                  <c:v>3.22</c:v>
                </c:pt>
                <c:pt idx="44128">
                  <c:v>3.22</c:v>
                </c:pt>
                <c:pt idx="44129">
                  <c:v>3.3</c:v>
                </c:pt>
                <c:pt idx="44130">
                  <c:v>3.18</c:v>
                </c:pt>
                <c:pt idx="44131">
                  <c:v>3.02</c:v>
                </c:pt>
                <c:pt idx="44132">
                  <c:v>2.7</c:v>
                </c:pt>
                <c:pt idx="44133">
                  <c:v>2.2999999999999998</c:v>
                </c:pt>
                <c:pt idx="44134">
                  <c:v>1.7</c:v>
                </c:pt>
                <c:pt idx="44135">
                  <c:v>0.98</c:v>
                </c:pt>
                <c:pt idx="44136">
                  <c:v>0.26</c:v>
                </c:pt>
                <c:pt idx="44137">
                  <c:v>-0.34</c:v>
                </c:pt>
                <c:pt idx="44138">
                  <c:v>-0.7</c:v>
                </c:pt>
                <c:pt idx="44139">
                  <c:v>-0.94</c:v>
                </c:pt>
                <c:pt idx="44140">
                  <c:v>-1.22</c:v>
                </c:pt>
                <c:pt idx="44141">
                  <c:v>-1.34</c:v>
                </c:pt>
                <c:pt idx="44142">
                  <c:v>-1.42</c:v>
                </c:pt>
                <c:pt idx="44143">
                  <c:v>-1.38</c:v>
                </c:pt>
                <c:pt idx="44144">
                  <c:v>-1.42</c:v>
                </c:pt>
                <c:pt idx="44145">
                  <c:v>-1.26</c:v>
                </c:pt>
                <c:pt idx="44146">
                  <c:v>-1.06</c:v>
                </c:pt>
                <c:pt idx="44147">
                  <c:v>-0.86</c:v>
                </c:pt>
                <c:pt idx="44148">
                  <c:v>-0.78</c:v>
                </c:pt>
                <c:pt idx="44149">
                  <c:v>-0.66</c:v>
                </c:pt>
                <c:pt idx="44150">
                  <c:v>-0.66</c:v>
                </c:pt>
                <c:pt idx="44151">
                  <c:v>-0.57999999999999996</c:v>
                </c:pt>
                <c:pt idx="44152">
                  <c:v>-0.57999999999999996</c:v>
                </c:pt>
                <c:pt idx="44153">
                  <c:v>-0.54</c:v>
                </c:pt>
                <c:pt idx="44154">
                  <c:v>-0.57999999999999996</c:v>
                </c:pt>
                <c:pt idx="44155">
                  <c:v>-0.62</c:v>
                </c:pt>
                <c:pt idx="44156">
                  <c:v>-0.62</c:v>
                </c:pt>
                <c:pt idx="44157">
                  <c:v>-0.57999999999999996</c:v>
                </c:pt>
                <c:pt idx="44158">
                  <c:v>-0.5</c:v>
                </c:pt>
                <c:pt idx="44159">
                  <c:v>-0.46</c:v>
                </c:pt>
                <c:pt idx="44160">
                  <c:v>-0.38</c:v>
                </c:pt>
                <c:pt idx="44161">
                  <c:v>-0.38</c:v>
                </c:pt>
                <c:pt idx="44162">
                  <c:v>-0.34</c:v>
                </c:pt>
                <c:pt idx="44163">
                  <c:v>-0.34</c:v>
                </c:pt>
                <c:pt idx="44164">
                  <c:v>-0.26</c:v>
                </c:pt>
                <c:pt idx="44165">
                  <c:v>-0.18</c:v>
                </c:pt>
                <c:pt idx="44166">
                  <c:v>-0.14000000000000001</c:v>
                </c:pt>
                <c:pt idx="44167">
                  <c:v>-0.1</c:v>
                </c:pt>
                <c:pt idx="44168">
                  <c:v>-0.02</c:v>
                </c:pt>
                <c:pt idx="44169">
                  <c:v>0.06</c:v>
                </c:pt>
                <c:pt idx="44170">
                  <c:v>0.06</c:v>
                </c:pt>
                <c:pt idx="44171">
                  <c:v>0.14000000000000001</c:v>
                </c:pt>
                <c:pt idx="44172">
                  <c:v>0.14000000000000001</c:v>
                </c:pt>
                <c:pt idx="44173">
                  <c:v>0.14000000000000001</c:v>
                </c:pt>
                <c:pt idx="44174">
                  <c:v>0.22</c:v>
                </c:pt>
                <c:pt idx="44175">
                  <c:v>0.18</c:v>
                </c:pt>
                <c:pt idx="44176">
                  <c:v>0.14000000000000001</c:v>
                </c:pt>
                <c:pt idx="44177">
                  <c:v>0.06</c:v>
                </c:pt>
                <c:pt idx="44178">
                  <c:v>-0.26</c:v>
                </c:pt>
                <c:pt idx="44179">
                  <c:v>-0.54</c:v>
                </c:pt>
                <c:pt idx="44180">
                  <c:v>-0.82</c:v>
                </c:pt>
                <c:pt idx="44181">
                  <c:v>-1.02</c:v>
                </c:pt>
                <c:pt idx="44182">
                  <c:v>-1.1000000000000001</c:v>
                </c:pt>
                <c:pt idx="44183">
                  <c:v>-1.26</c:v>
                </c:pt>
                <c:pt idx="44184">
                  <c:v>-1.34</c:v>
                </c:pt>
                <c:pt idx="44185">
                  <c:v>-1.42</c:v>
                </c:pt>
                <c:pt idx="44186">
                  <c:v>-1.46</c:v>
                </c:pt>
                <c:pt idx="44187">
                  <c:v>-1.38</c:v>
                </c:pt>
                <c:pt idx="44188">
                  <c:v>-1.26</c:v>
                </c:pt>
                <c:pt idx="44189">
                  <c:v>-1.1000000000000001</c:v>
                </c:pt>
                <c:pt idx="44190">
                  <c:v>-0.94</c:v>
                </c:pt>
                <c:pt idx="44191">
                  <c:v>-0.74</c:v>
                </c:pt>
                <c:pt idx="44192">
                  <c:v>-0.54</c:v>
                </c:pt>
                <c:pt idx="44193">
                  <c:v>-0.46</c:v>
                </c:pt>
                <c:pt idx="44194">
                  <c:v>-0.34</c:v>
                </c:pt>
                <c:pt idx="44195">
                  <c:v>-0.22</c:v>
                </c:pt>
                <c:pt idx="44196">
                  <c:v>-0.18</c:v>
                </c:pt>
                <c:pt idx="44197">
                  <c:v>-0.14000000000000001</c:v>
                </c:pt>
                <c:pt idx="44198">
                  <c:v>-0.14000000000000001</c:v>
                </c:pt>
                <c:pt idx="44199">
                  <c:v>-0.14000000000000001</c:v>
                </c:pt>
                <c:pt idx="44200">
                  <c:v>-0.14000000000000001</c:v>
                </c:pt>
                <c:pt idx="44201">
                  <c:v>-0.14000000000000001</c:v>
                </c:pt>
                <c:pt idx="44202">
                  <c:v>-0.1</c:v>
                </c:pt>
                <c:pt idx="44203">
                  <c:v>-0.06</c:v>
                </c:pt>
                <c:pt idx="44204">
                  <c:v>-0.06</c:v>
                </c:pt>
                <c:pt idx="44205">
                  <c:v>-0.02</c:v>
                </c:pt>
                <c:pt idx="44206">
                  <c:v>0.06</c:v>
                </c:pt>
                <c:pt idx="44207">
                  <c:v>0.06</c:v>
                </c:pt>
                <c:pt idx="44208">
                  <c:v>0.14000000000000001</c:v>
                </c:pt>
                <c:pt idx="44209">
                  <c:v>0.26</c:v>
                </c:pt>
                <c:pt idx="44210">
                  <c:v>0.5</c:v>
                </c:pt>
                <c:pt idx="44211">
                  <c:v>0.9</c:v>
                </c:pt>
                <c:pt idx="44212">
                  <c:v>1.34</c:v>
                </c:pt>
                <c:pt idx="44213">
                  <c:v>1.9</c:v>
                </c:pt>
                <c:pt idx="44214">
                  <c:v>2.42</c:v>
                </c:pt>
                <c:pt idx="44215">
                  <c:v>2.98</c:v>
                </c:pt>
                <c:pt idx="44216">
                  <c:v>3.34</c:v>
                </c:pt>
                <c:pt idx="44217">
                  <c:v>3.74</c:v>
                </c:pt>
                <c:pt idx="44218">
                  <c:v>4.0199999999999996</c:v>
                </c:pt>
                <c:pt idx="44219">
                  <c:v>4.26</c:v>
                </c:pt>
                <c:pt idx="44220">
                  <c:v>4.34</c:v>
                </c:pt>
                <c:pt idx="44221">
                  <c:v>4.0999999999999996</c:v>
                </c:pt>
                <c:pt idx="44222">
                  <c:v>3.42</c:v>
                </c:pt>
                <c:pt idx="44223">
                  <c:v>2.42</c:v>
                </c:pt>
                <c:pt idx="44224">
                  <c:v>1.5</c:v>
                </c:pt>
                <c:pt idx="44225">
                  <c:v>0.62</c:v>
                </c:pt>
                <c:pt idx="44226">
                  <c:v>-0.18</c:v>
                </c:pt>
                <c:pt idx="44227">
                  <c:v>-0.78</c:v>
                </c:pt>
                <c:pt idx="44228">
                  <c:v>-1.38</c:v>
                </c:pt>
                <c:pt idx="44229">
                  <c:v>-1.9</c:v>
                </c:pt>
                <c:pt idx="44230">
                  <c:v>-2.2599999999999998</c:v>
                </c:pt>
                <c:pt idx="44231">
                  <c:v>-2.38</c:v>
                </c:pt>
                <c:pt idx="44232">
                  <c:v>-2.34</c:v>
                </c:pt>
                <c:pt idx="44233">
                  <c:v>-2.06</c:v>
                </c:pt>
                <c:pt idx="44234">
                  <c:v>-1.7</c:v>
                </c:pt>
                <c:pt idx="44235">
                  <c:v>-1.38</c:v>
                </c:pt>
                <c:pt idx="44236">
                  <c:v>-1.1399999999999999</c:v>
                </c:pt>
                <c:pt idx="44237">
                  <c:v>-0.94</c:v>
                </c:pt>
                <c:pt idx="44238">
                  <c:v>-0.82</c:v>
                </c:pt>
                <c:pt idx="44239">
                  <c:v>-0.66</c:v>
                </c:pt>
                <c:pt idx="44240">
                  <c:v>-0.57999999999999996</c:v>
                </c:pt>
                <c:pt idx="44241">
                  <c:v>-0.62</c:v>
                </c:pt>
                <c:pt idx="44242">
                  <c:v>-0.66</c:v>
                </c:pt>
                <c:pt idx="44243">
                  <c:v>-0.66</c:v>
                </c:pt>
                <c:pt idx="44244">
                  <c:v>-0.66</c:v>
                </c:pt>
                <c:pt idx="44245">
                  <c:v>-0.57999999999999996</c:v>
                </c:pt>
                <c:pt idx="44246">
                  <c:v>-0.42</c:v>
                </c:pt>
                <c:pt idx="44247">
                  <c:v>-0.3</c:v>
                </c:pt>
                <c:pt idx="44248">
                  <c:v>-0.3</c:v>
                </c:pt>
                <c:pt idx="44249">
                  <c:v>-0.22</c:v>
                </c:pt>
                <c:pt idx="44250">
                  <c:v>-0.14000000000000001</c:v>
                </c:pt>
                <c:pt idx="44251">
                  <c:v>-0.14000000000000001</c:v>
                </c:pt>
                <c:pt idx="44252">
                  <c:v>-0.1</c:v>
                </c:pt>
                <c:pt idx="44253">
                  <c:v>-0.02</c:v>
                </c:pt>
                <c:pt idx="44254">
                  <c:v>0.02</c:v>
                </c:pt>
                <c:pt idx="44255">
                  <c:v>0.02</c:v>
                </c:pt>
                <c:pt idx="44256">
                  <c:v>0.06</c:v>
                </c:pt>
                <c:pt idx="44257">
                  <c:v>0.18</c:v>
                </c:pt>
                <c:pt idx="44258">
                  <c:v>0.26</c:v>
                </c:pt>
                <c:pt idx="44259">
                  <c:v>0.38</c:v>
                </c:pt>
                <c:pt idx="44260">
                  <c:v>0.38</c:v>
                </c:pt>
                <c:pt idx="44261">
                  <c:v>0.5</c:v>
                </c:pt>
                <c:pt idx="44262">
                  <c:v>0.57999999999999996</c:v>
                </c:pt>
                <c:pt idx="44263">
                  <c:v>0.7</c:v>
                </c:pt>
                <c:pt idx="44264">
                  <c:v>0.66</c:v>
                </c:pt>
                <c:pt idx="44265">
                  <c:v>0.54</c:v>
                </c:pt>
                <c:pt idx="44266">
                  <c:v>0.34</c:v>
                </c:pt>
                <c:pt idx="44267">
                  <c:v>0.06</c:v>
                </c:pt>
                <c:pt idx="44268">
                  <c:v>-0.18</c:v>
                </c:pt>
                <c:pt idx="44269">
                  <c:v>-0.46</c:v>
                </c:pt>
                <c:pt idx="44270">
                  <c:v>-0.7</c:v>
                </c:pt>
                <c:pt idx="44271">
                  <c:v>-0.98</c:v>
                </c:pt>
                <c:pt idx="44272">
                  <c:v>-1.26</c:v>
                </c:pt>
                <c:pt idx="44273">
                  <c:v>-1.5</c:v>
                </c:pt>
                <c:pt idx="44274">
                  <c:v>-1.74</c:v>
                </c:pt>
                <c:pt idx="44275">
                  <c:v>-1.9</c:v>
                </c:pt>
                <c:pt idx="44276">
                  <c:v>-1.86</c:v>
                </c:pt>
                <c:pt idx="44277">
                  <c:v>-1.74</c:v>
                </c:pt>
                <c:pt idx="44278">
                  <c:v>-1.5</c:v>
                </c:pt>
                <c:pt idx="44279">
                  <c:v>-1.3</c:v>
                </c:pt>
                <c:pt idx="44280">
                  <c:v>-1.02</c:v>
                </c:pt>
                <c:pt idx="44281">
                  <c:v>-0.86</c:v>
                </c:pt>
                <c:pt idx="44282">
                  <c:v>-0.62</c:v>
                </c:pt>
                <c:pt idx="44283">
                  <c:v>-0.38</c:v>
                </c:pt>
                <c:pt idx="44284">
                  <c:v>-0.14000000000000001</c:v>
                </c:pt>
                <c:pt idx="44285">
                  <c:v>-0.02</c:v>
                </c:pt>
                <c:pt idx="44286">
                  <c:v>0.06</c:v>
                </c:pt>
                <c:pt idx="44287">
                  <c:v>0.1</c:v>
                </c:pt>
                <c:pt idx="44288">
                  <c:v>0.06</c:v>
                </c:pt>
                <c:pt idx="44289">
                  <c:v>0.06</c:v>
                </c:pt>
                <c:pt idx="44290">
                  <c:v>-0.02</c:v>
                </c:pt>
                <c:pt idx="44291">
                  <c:v>0.02</c:v>
                </c:pt>
                <c:pt idx="44292">
                  <c:v>0.02</c:v>
                </c:pt>
                <c:pt idx="44293">
                  <c:v>-0.02</c:v>
                </c:pt>
                <c:pt idx="44294">
                  <c:v>0.06</c:v>
                </c:pt>
                <c:pt idx="44295">
                  <c:v>0.14000000000000001</c:v>
                </c:pt>
                <c:pt idx="44296">
                  <c:v>0.22</c:v>
                </c:pt>
                <c:pt idx="44297">
                  <c:v>0.26</c:v>
                </c:pt>
                <c:pt idx="44298">
                  <c:v>0.38</c:v>
                </c:pt>
                <c:pt idx="44299">
                  <c:v>0.38</c:v>
                </c:pt>
                <c:pt idx="44300">
                  <c:v>0.34</c:v>
                </c:pt>
                <c:pt idx="44301">
                  <c:v>0.34</c:v>
                </c:pt>
                <c:pt idx="44302">
                  <c:v>0.3</c:v>
                </c:pt>
                <c:pt idx="44303">
                  <c:v>0.22</c:v>
                </c:pt>
                <c:pt idx="44304">
                  <c:v>0.26</c:v>
                </c:pt>
                <c:pt idx="44305">
                  <c:v>0.26</c:v>
                </c:pt>
                <c:pt idx="44306">
                  <c:v>0.26</c:v>
                </c:pt>
                <c:pt idx="44307">
                  <c:v>0.42</c:v>
                </c:pt>
                <c:pt idx="44308">
                  <c:v>0.54</c:v>
                </c:pt>
                <c:pt idx="44309">
                  <c:v>0.7</c:v>
                </c:pt>
                <c:pt idx="44310">
                  <c:v>1.1399999999999999</c:v>
                </c:pt>
                <c:pt idx="44311">
                  <c:v>1.58</c:v>
                </c:pt>
                <c:pt idx="44312">
                  <c:v>1.98</c:v>
                </c:pt>
                <c:pt idx="44313">
                  <c:v>2.42</c:v>
                </c:pt>
                <c:pt idx="44314">
                  <c:v>2.82</c:v>
                </c:pt>
                <c:pt idx="44315">
                  <c:v>3.06</c:v>
                </c:pt>
                <c:pt idx="44316">
                  <c:v>3.22</c:v>
                </c:pt>
                <c:pt idx="44317">
                  <c:v>3.26</c:v>
                </c:pt>
                <c:pt idx="44318">
                  <c:v>3.26</c:v>
                </c:pt>
                <c:pt idx="44319">
                  <c:v>3.14</c:v>
                </c:pt>
                <c:pt idx="44320">
                  <c:v>2.82</c:v>
                </c:pt>
                <c:pt idx="44321">
                  <c:v>2.46</c:v>
                </c:pt>
                <c:pt idx="44322">
                  <c:v>1.94</c:v>
                </c:pt>
                <c:pt idx="44323">
                  <c:v>1.38</c:v>
                </c:pt>
                <c:pt idx="44324">
                  <c:v>0.66</c:v>
                </c:pt>
                <c:pt idx="44325">
                  <c:v>0.06</c:v>
                </c:pt>
                <c:pt idx="44326">
                  <c:v>-0.46</c:v>
                </c:pt>
                <c:pt idx="44327">
                  <c:v>-0.82</c:v>
                </c:pt>
                <c:pt idx="44328">
                  <c:v>-0.98</c:v>
                </c:pt>
                <c:pt idx="44329">
                  <c:v>-1.1399999999999999</c:v>
                </c:pt>
                <c:pt idx="44330">
                  <c:v>-1.3</c:v>
                </c:pt>
                <c:pt idx="44331">
                  <c:v>-1.34</c:v>
                </c:pt>
                <c:pt idx="44332">
                  <c:v>-1.38</c:v>
                </c:pt>
                <c:pt idx="44333">
                  <c:v>-1.3</c:v>
                </c:pt>
                <c:pt idx="44334">
                  <c:v>-1.22</c:v>
                </c:pt>
                <c:pt idx="44335">
                  <c:v>-1.06</c:v>
                </c:pt>
                <c:pt idx="44336">
                  <c:v>-0.94</c:v>
                </c:pt>
                <c:pt idx="44337">
                  <c:v>-0.86</c:v>
                </c:pt>
                <c:pt idx="44338">
                  <c:v>-0.78</c:v>
                </c:pt>
                <c:pt idx="44339">
                  <c:v>-0.78</c:v>
                </c:pt>
                <c:pt idx="44340">
                  <c:v>-0.74</c:v>
                </c:pt>
                <c:pt idx="44341">
                  <c:v>-0.7</c:v>
                </c:pt>
                <c:pt idx="44342">
                  <c:v>-0.66</c:v>
                </c:pt>
                <c:pt idx="44343">
                  <c:v>-0.62</c:v>
                </c:pt>
                <c:pt idx="44344">
                  <c:v>-0.66</c:v>
                </c:pt>
                <c:pt idx="44345">
                  <c:v>-0.54</c:v>
                </c:pt>
                <c:pt idx="44346">
                  <c:v>-0.54</c:v>
                </c:pt>
                <c:pt idx="44347">
                  <c:v>-0.46</c:v>
                </c:pt>
                <c:pt idx="44348">
                  <c:v>-0.46</c:v>
                </c:pt>
                <c:pt idx="44349">
                  <c:v>-0.3</c:v>
                </c:pt>
                <c:pt idx="44350">
                  <c:v>-0.34</c:v>
                </c:pt>
                <c:pt idx="44351">
                  <c:v>-0.34</c:v>
                </c:pt>
                <c:pt idx="44352">
                  <c:v>-0.34</c:v>
                </c:pt>
                <c:pt idx="44353">
                  <c:v>-0.26</c:v>
                </c:pt>
                <c:pt idx="44354">
                  <c:v>-0.22</c:v>
                </c:pt>
                <c:pt idx="44355">
                  <c:v>-0.18</c:v>
                </c:pt>
                <c:pt idx="44356">
                  <c:v>-0.14000000000000001</c:v>
                </c:pt>
                <c:pt idx="44357">
                  <c:v>-0.06</c:v>
                </c:pt>
                <c:pt idx="44358">
                  <c:v>0.06</c:v>
                </c:pt>
                <c:pt idx="44359">
                  <c:v>0.1</c:v>
                </c:pt>
                <c:pt idx="44360">
                  <c:v>0.14000000000000001</c:v>
                </c:pt>
                <c:pt idx="44361">
                  <c:v>0.18</c:v>
                </c:pt>
                <c:pt idx="44362">
                  <c:v>0.18</c:v>
                </c:pt>
                <c:pt idx="44363">
                  <c:v>0.14000000000000001</c:v>
                </c:pt>
                <c:pt idx="44364">
                  <c:v>0.06</c:v>
                </c:pt>
                <c:pt idx="44365">
                  <c:v>-0.06</c:v>
                </c:pt>
                <c:pt idx="44366">
                  <c:v>-0.26</c:v>
                </c:pt>
                <c:pt idx="44367">
                  <c:v>-0.5</c:v>
                </c:pt>
                <c:pt idx="44368">
                  <c:v>-0.74</c:v>
                </c:pt>
                <c:pt idx="44369">
                  <c:v>-0.94</c:v>
                </c:pt>
                <c:pt idx="44370">
                  <c:v>-1.1399999999999999</c:v>
                </c:pt>
                <c:pt idx="44371">
                  <c:v>-1.26</c:v>
                </c:pt>
                <c:pt idx="44372">
                  <c:v>-1.38</c:v>
                </c:pt>
                <c:pt idx="44373">
                  <c:v>-1.38</c:v>
                </c:pt>
                <c:pt idx="44374">
                  <c:v>-1.38</c:v>
                </c:pt>
                <c:pt idx="44375">
                  <c:v>-1.38</c:v>
                </c:pt>
                <c:pt idx="44376">
                  <c:v>-1.3</c:v>
                </c:pt>
                <c:pt idx="44377">
                  <c:v>-1.18</c:v>
                </c:pt>
                <c:pt idx="44378">
                  <c:v>-1.02</c:v>
                </c:pt>
                <c:pt idx="44379">
                  <c:v>-0.82</c:v>
                </c:pt>
                <c:pt idx="44380">
                  <c:v>-0.7</c:v>
                </c:pt>
                <c:pt idx="44381">
                  <c:v>-0.54</c:v>
                </c:pt>
                <c:pt idx="44382">
                  <c:v>-0.46</c:v>
                </c:pt>
                <c:pt idx="44383">
                  <c:v>-0.3</c:v>
                </c:pt>
                <c:pt idx="44384">
                  <c:v>-0.26</c:v>
                </c:pt>
                <c:pt idx="44385">
                  <c:v>-0.14000000000000001</c:v>
                </c:pt>
                <c:pt idx="44386">
                  <c:v>-0.14000000000000001</c:v>
                </c:pt>
                <c:pt idx="44387">
                  <c:v>-0.1</c:v>
                </c:pt>
                <c:pt idx="44388">
                  <c:v>-0.1</c:v>
                </c:pt>
                <c:pt idx="44389">
                  <c:v>-0.06</c:v>
                </c:pt>
                <c:pt idx="44390">
                  <c:v>-0.06</c:v>
                </c:pt>
                <c:pt idx="44391">
                  <c:v>-0.02</c:v>
                </c:pt>
                <c:pt idx="44392">
                  <c:v>-0.02</c:v>
                </c:pt>
                <c:pt idx="44393">
                  <c:v>0.06</c:v>
                </c:pt>
                <c:pt idx="44394">
                  <c:v>0.1</c:v>
                </c:pt>
                <c:pt idx="44395">
                  <c:v>0.1</c:v>
                </c:pt>
                <c:pt idx="44396">
                  <c:v>0.1</c:v>
                </c:pt>
                <c:pt idx="44397">
                  <c:v>0.14000000000000001</c:v>
                </c:pt>
                <c:pt idx="44398">
                  <c:v>0.22</c:v>
                </c:pt>
                <c:pt idx="44399">
                  <c:v>0.42</c:v>
                </c:pt>
                <c:pt idx="44400">
                  <c:v>0.74</c:v>
                </c:pt>
                <c:pt idx="44401">
                  <c:v>1.18</c:v>
                </c:pt>
                <c:pt idx="44402">
                  <c:v>1.7</c:v>
                </c:pt>
                <c:pt idx="44403">
                  <c:v>2.1800000000000002</c:v>
                </c:pt>
                <c:pt idx="44404">
                  <c:v>2.7</c:v>
                </c:pt>
                <c:pt idx="44405">
                  <c:v>3.3</c:v>
                </c:pt>
                <c:pt idx="44406">
                  <c:v>3.7</c:v>
                </c:pt>
                <c:pt idx="44407">
                  <c:v>4.0199999999999996</c:v>
                </c:pt>
                <c:pt idx="44408">
                  <c:v>4.22</c:v>
                </c:pt>
                <c:pt idx="44409">
                  <c:v>4.26</c:v>
                </c:pt>
                <c:pt idx="44410">
                  <c:v>4.18</c:v>
                </c:pt>
                <c:pt idx="44411">
                  <c:v>3.74</c:v>
                </c:pt>
                <c:pt idx="44412">
                  <c:v>2.98</c:v>
                </c:pt>
                <c:pt idx="44413">
                  <c:v>2.2200000000000002</c:v>
                </c:pt>
                <c:pt idx="44414">
                  <c:v>1.42</c:v>
                </c:pt>
                <c:pt idx="44415">
                  <c:v>0.57999999999999996</c:v>
                </c:pt>
                <c:pt idx="44416">
                  <c:v>-0.3</c:v>
                </c:pt>
                <c:pt idx="44417">
                  <c:v>-0.98</c:v>
                </c:pt>
                <c:pt idx="44418">
                  <c:v>-1.5</c:v>
                </c:pt>
                <c:pt idx="44419">
                  <c:v>-1.86</c:v>
                </c:pt>
                <c:pt idx="44420">
                  <c:v>-2.06</c:v>
                </c:pt>
                <c:pt idx="44421">
                  <c:v>-2.14</c:v>
                </c:pt>
                <c:pt idx="44422">
                  <c:v>-2.06</c:v>
                </c:pt>
                <c:pt idx="44423">
                  <c:v>-1.82</c:v>
                </c:pt>
                <c:pt idx="44424">
                  <c:v>-1.62</c:v>
                </c:pt>
                <c:pt idx="44425">
                  <c:v>-1.46</c:v>
                </c:pt>
                <c:pt idx="44426">
                  <c:v>-1.18</c:v>
                </c:pt>
                <c:pt idx="44427">
                  <c:v>-0.98</c:v>
                </c:pt>
                <c:pt idx="44428">
                  <c:v>-0.9</c:v>
                </c:pt>
                <c:pt idx="44429">
                  <c:v>-0.86</c:v>
                </c:pt>
                <c:pt idx="44430">
                  <c:v>-0.78</c:v>
                </c:pt>
                <c:pt idx="44431">
                  <c:v>-0.7</c:v>
                </c:pt>
                <c:pt idx="44432">
                  <c:v>-0.7</c:v>
                </c:pt>
                <c:pt idx="44433">
                  <c:v>-0.66</c:v>
                </c:pt>
                <c:pt idx="44434">
                  <c:v>-0.62</c:v>
                </c:pt>
                <c:pt idx="44435">
                  <c:v>-0.54</c:v>
                </c:pt>
                <c:pt idx="44436">
                  <c:v>-0.46</c:v>
                </c:pt>
                <c:pt idx="44437">
                  <c:v>-0.38</c:v>
                </c:pt>
                <c:pt idx="44438">
                  <c:v>-0.26</c:v>
                </c:pt>
                <c:pt idx="44439">
                  <c:v>-0.26</c:v>
                </c:pt>
                <c:pt idx="44440">
                  <c:v>-0.26</c:v>
                </c:pt>
                <c:pt idx="44441">
                  <c:v>-0.14000000000000001</c:v>
                </c:pt>
                <c:pt idx="44442">
                  <c:v>-0.1</c:v>
                </c:pt>
                <c:pt idx="44443">
                  <c:v>-0.1</c:v>
                </c:pt>
                <c:pt idx="44444">
                  <c:v>-0.02</c:v>
                </c:pt>
                <c:pt idx="44445">
                  <c:v>0.06</c:v>
                </c:pt>
                <c:pt idx="44446">
                  <c:v>0.14000000000000001</c:v>
                </c:pt>
                <c:pt idx="44447">
                  <c:v>0.18</c:v>
                </c:pt>
                <c:pt idx="44448">
                  <c:v>0.26</c:v>
                </c:pt>
                <c:pt idx="44449">
                  <c:v>0.38</c:v>
                </c:pt>
                <c:pt idx="44450">
                  <c:v>0.42</c:v>
                </c:pt>
                <c:pt idx="44451">
                  <c:v>0.5</c:v>
                </c:pt>
                <c:pt idx="44452">
                  <c:v>0.54</c:v>
                </c:pt>
                <c:pt idx="44453">
                  <c:v>0.62</c:v>
                </c:pt>
                <c:pt idx="44454">
                  <c:v>0.54</c:v>
                </c:pt>
                <c:pt idx="44455">
                  <c:v>0.42</c:v>
                </c:pt>
                <c:pt idx="44456">
                  <c:v>0.14000000000000001</c:v>
                </c:pt>
                <c:pt idx="44457">
                  <c:v>-0.02</c:v>
                </c:pt>
                <c:pt idx="44458">
                  <c:v>-0.3</c:v>
                </c:pt>
                <c:pt idx="44459">
                  <c:v>-0.57999999999999996</c:v>
                </c:pt>
                <c:pt idx="44460">
                  <c:v>-0.9</c:v>
                </c:pt>
                <c:pt idx="44461">
                  <c:v>-1.18</c:v>
                </c:pt>
                <c:pt idx="44462">
                  <c:v>-1.42</c:v>
                </c:pt>
                <c:pt idx="44463">
                  <c:v>-1.62</c:v>
                </c:pt>
                <c:pt idx="44464">
                  <c:v>-1.74</c:v>
                </c:pt>
                <c:pt idx="44465">
                  <c:v>-1.78</c:v>
                </c:pt>
                <c:pt idx="44466">
                  <c:v>-1.74</c:v>
                </c:pt>
                <c:pt idx="44467">
                  <c:v>-1.66</c:v>
                </c:pt>
                <c:pt idx="44468">
                  <c:v>-1.46</c:v>
                </c:pt>
                <c:pt idx="44469">
                  <c:v>-1.22</c:v>
                </c:pt>
                <c:pt idx="44470">
                  <c:v>-1.06</c:v>
                </c:pt>
                <c:pt idx="44471">
                  <c:v>-0.82</c:v>
                </c:pt>
                <c:pt idx="44472">
                  <c:v>-0.57999999999999996</c:v>
                </c:pt>
                <c:pt idx="44473">
                  <c:v>-0.34</c:v>
                </c:pt>
                <c:pt idx="44474">
                  <c:v>-0.26</c:v>
                </c:pt>
                <c:pt idx="44475">
                  <c:v>-0.14000000000000001</c:v>
                </c:pt>
                <c:pt idx="44476">
                  <c:v>-0.1</c:v>
                </c:pt>
                <c:pt idx="44477">
                  <c:v>-0.02</c:v>
                </c:pt>
                <c:pt idx="44478">
                  <c:v>-0.06</c:v>
                </c:pt>
                <c:pt idx="44479">
                  <c:v>-0.02</c:v>
                </c:pt>
                <c:pt idx="44480">
                  <c:v>-0.06</c:v>
                </c:pt>
                <c:pt idx="44481">
                  <c:v>-0.06</c:v>
                </c:pt>
                <c:pt idx="44482">
                  <c:v>-0.02</c:v>
                </c:pt>
                <c:pt idx="44483">
                  <c:v>0.06</c:v>
                </c:pt>
                <c:pt idx="44484">
                  <c:v>0.06</c:v>
                </c:pt>
                <c:pt idx="44485">
                  <c:v>0.14000000000000001</c:v>
                </c:pt>
                <c:pt idx="44486">
                  <c:v>0.18</c:v>
                </c:pt>
                <c:pt idx="44487">
                  <c:v>0.3</c:v>
                </c:pt>
                <c:pt idx="44488">
                  <c:v>0.26</c:v>
                </c:pt>
                <c:pt idx="44489">
                  <c:v>0.3</c:v>
                </c:pt>
                <c:pt idx="44490">
                  <c:v>0.3</c:v>
                </c:pt>
                <c:pt idx="44491">
                  <c:v>0.34</c:v>
                </c:pt>
                <c:pt idx="44492">
                  <c:v>0.3</c:v>
                </c:pt>
                <c:pt idx="44493">
                  <c:v>0.34</c:v>
                </c:pt>
                <c:pt idx="44494">
                  <c:v>0.5</c:v>
                </c:pt>
                <c:pt idx="44495">
                  <c:v>0.9</c:v>
                </c:pt>
                <c:pt idx="44496">
                  <c:v>1.46</c:v>
                </c:pt>
                <c:pt idx="44497">
                  <c:v>1.9</c:v>
                </c:pt>
                <c:pt idx="44498">
                  <c:v>2.2999999999999998</c:v>
                </c:pt>
                <c:pt idx="44499">
                  <c:v>2.62</c:v>
                </c:pt>
                <c:pt idx="44500">
                  <c:v>2.9</c:v>
                </c:pt>
                <c:pt idx="44501">
                  <c:v>3.26</c:v>
                </c:pt>
                <c:pt idx="44502">
                  <c:v>3.54</c:v>
                </c:pt>
                <c:pt idx="44503">
                  <c:v>3.7</c:v>
                </c:pt>
                <c:pt idx="44504">
                  <c:v>3.62</c:v>
                </c:pt>
                <c:pt idx="44505">
                  <c:v>3.38</c:v>
                </c:pt>
                <c:pt idx="44506">
                  <c:v>2.9</c:v>
                </c:pt>
                <c:pt idx="44507">
                  <c:v>2.2599999999999998</c:v>
                </c:pt>
                <c:pt idx="44508">
                  <c:v>1.62</c:v>
                </c:pt>
                <c:pt idx="44509">
                  <c:v>0.94</c:v>
                </c:pt>
                <c:pt idx="44510">
                  <c:v>0.3</c:v>
                </c:pt>
                <c:pt idx="44511">
                  <c:v>-0.3</c:v>
                </c:pt>
                <c:pt idx="44512">
                  <c:v>-0.7</c:v>
                </c:pt>
                <c:pt idx="44513">
                  <c:v>-1.02</c:v>
                </c:pt>
                <c:pt idx="44514">
                  <c:v>-1.3</c:v>
                </c:pt>
                <c:pt idx="44515">
                  <c:v>-1.42</c:v>
                </c:pt>
                <c:pt idx="44516">
                  <c:v>-1.54</c:v>
                </c:pt>
                <c:pt idx="44517">
                  <c:v>-1.54</c:v>
                </c:pt>
                <c:pt idx="44518">
                  <c:v>-1.42</c:v>
                </c:pt>
                <c:pt idx="44519">
                  <c:v>-1.3</c:v>
                </c:pt>
                <c:pt idx="44520">
                  <c:v>-1.18</c:v>
                </c:pt>
                <c:pt idx="44521">
                  <c:v>-0.94</c:v>
                </c:pt>
                <c:pt idx="44522">
                  <c:v>-0.82</c:v>
                </c:pt>
                <c:pt idx="44523">
                  <c:v>-0.74</c:v>
                </c:pt>
                <c:pt idx="44524">
                  <c:v>-0.78</c:v>
                </c:pt>
                <c:pt idx="44525">
                  <c:v>-0.74</c:v>
                </c:pt>
                <c:pt idx="44526">
                  <c:v>-0.7</c:v>
                </c:pt>
                <c:pt idx="44527">
                  <c:v>-0.62</c:v>
                </c:pt>
                <c:pt idx="44528">
                  <c:v>-0.57999999999999996</c:v>
                </c:pt>
                <c:pt idx="44529">
                  <c:v>-0.54</c:v>
                </c:pt>
                <c:pt idx="44530">
                  <c:v>-0.57999999999999996</c:v>
                </c:pt>
                <c:pt idx="44531">
                  <c:v>-0.46</c:v>
                </c:pt>
                <c:pt idx="44532">
                  <c:v>-0.42</c:v>
                </c:pt>
                <c:pt idx="44533">
                  <c:v>-0.34</c:v>
                </c:pt>
                <c:pt idx="44534">
                  <c:v>-0.3</c:v>
                </c:pt>
                <c:pt idx="44535">
                  <c:v>-0.22</c:v>
                </c:pt>
                <c:pt idx="44536">
                  <c:v>-0.22</c:v>
                </c:pt>
                <c:pt idx="44537">
                  <c:v>-0.26</c:v>
                </c:pt>
                <c:pt idx="44538">
                  <c:v>-0.18</c:v>
                </c:pt>
                <c:pt idx="44539">
                  <c:v>-0.02</c:v>
                </c:pt>
                <c:pt idx="44540">
                  <c:v>0.06</c:v>
                </c:pt>
                <c:pt idx="44541">
                  <c:v>0.06</c:v>
                </c:pt>
                <c:pt idx="44542">
                  <c:v>0.02</c:v>
                </c:pt>
                <c:pt idx="44543">
                  <c:v>0.1</c:v>
                </c:pt>
                <c:pt idx="44544">
                  <c:v>0.1</c:v>
                </c:pt>
                <c:pt idx="44545">
                  <c:v>0.22</c:v>
                </c:pt>
                <c:pt idx="44546">
                  <c:v>0.3</c:v>
                </c:pt>
                <c:pt idx="44547">
                  <c:v>0.34</c:v>
                </c:pt>
                <c:pt idx="44548">
                  <c:v>0.34</c:v>
                </c:pt>
                <c:pt idx="44549">
                  <c:v>0.34</c:v>
                </c:pt>
                <c:pt idx="44550">
                  <c:v>0.14000000000000001</c:v>
                </c:pt>
                <c:pt idx="44551">
                  <c:v>-0.06</c:v>
                </c:pt>
                <c:pt idx="44552">
                  <c:v>-0.34</c:v>
                </c:pt>
                <c:pt idx="44553">
                  <c:v>-0.57999999999999996</c:v>
                </c:pt>
                <c:pt idx="44554">
                  <c:v>-0.78</c:v>
                </c:pt>
                <c:pt idx="44555">
                  <c:v>-0.98</c:v>
                </c:pt>
                <c:pt idx="44556">
                  <c:v>-1.18</c:v>
                </c:pt>
                <c:pt idx="44557">
                  <c:v>-1.34</c:v>
                </c:pt>
                <c:pt idx="44558">
                  <c:v>-1.5</c:v>
                </c:pt>
                <c:pt idx="44559">
                  <c:v>-1.58</c:v>
                </c:pt>
                <c:pt idx="44560">
                  <c:v>-1.58</c:v>
                </c:pt>
                <c:pt idx="44561">
                  <c:v>-1.58</c:v>
                </c:pt>
                <c:pt idx="44562">
                  <c:v>-1.46</c:v>
                </c:pt>
                <c:pt idx="44563">
                  <c:v>-1.26</c:v>
                </c:pt>
                <c:pt idx="44564">
                  <c:v>-1.02</c:v>
                </c:pt>
                <c:pt idx="44565">
                  <c:v>-0.86</c:v>
                </c:pt>
                <c:pt idx="44566">
                  <c:v>-0.66</c:v>
                </c:pt>
                <c:pt idx="44567">
                  <c:v>-0.5</c:v>
                </c:pt>
                <c:pt idx="44568">
                  <c:v>-0.42</c:v>
                </c:pt>
                <c:pt idx="44569">
                  <c:v>-0.26</c:v>
                </c:pt>
                <c:pt idx="44570">
                  <c:v>-0.14000000000000001</c:v>
                </c:pt>
                <c:pt idx="44571">
                  <c:v>-0.1</c:v>
                </c:pt>
                <c:pt idx="44572">
                  <c:v>-0.06</c:v>
                </c:pt>
                <c:pt idx="44573">
                  <c:v>-0.02</c:v>
                </c:pt>
                <c:pt idx="44574">
                  <c:v>-0.02</c:v>
                </c:pt>
                <c:pt idx="44575">
                  <c:v>0.06</c:v>
                </c:pt>
                <c:pt idx="44576">
                  <c:v>-0.02</c:v>
                </c:pt>
                <c:pt idx="44577">
                  <c:v>0.06</c:v>
                </c:pt>
                <c:pt idx="44578">
                  <c:v>0.06</c:v>
                </c:pt>
                <c:pt idx="44579">
                  <c:v>0.14000000000000001</c:v>
                </c:pt>
                <c:pt idx="44580">
                  <c:v>0.18</c:v>
                </c:pt>
                <c:pt idx="44581">
                  <c:v>0.26</c:v>
                </c:pt>
                <c:pt idx="44582">
                  <c:v>0.22</c:v>
                </c:pt>
                <c:pt idx="44583">
                  <c:v>0.26</c:v>
                </c:pt>
                <c:pt idx="44584">
                  <c:v>0.22</c:v>
                </c:pt>
                <c:pt idx="44585">
                  <c:v>0.22</c:v>
                </c:pt>
                <c:pt idx="44586">
                  <c:v>0.18</c:v>
                </c:pt>
                <c:pt idx="44587">
                  <c:v>0.26</c:v>
                </c:pt>
                <c:pt idx="44588">
                  <c:v>0.26</c:v>
                </c:pt>
                <c:pt idx="44589">
                  <c:v>0.34</c:v>
                </c:pt>
                <c:pt idx="44590">
                  <c:v>0.34</c:v>
                </c:pt>
                <c:pt idx="44591">
                  <c:v>0.38</c:v>
                </c:pt>
                <c:pt idx="44592">
                  <c:v>0.46</c:v>
                </c:pt>
                <c:pt idx="44593">
                  <c:v>0.57999999999999996</c:v>
                </c:pt>
                <c:pt idx="44594">
                  <c:v>0.86</c:v>
                </c:pt>
                <c:pt idx="44595">
                  <c:v>1.26</c:v>
                </c:pt>
                <c:pt idx="44596">
                  <c:v>1.62</c:v>
                </c:pt>
                <c:pt idx="44597">
                  <c:v>2.1</c:v>
                </c:pt>
                <c:pt idx="44598">
                  <c:v>2.46</c:v>
                </c:pt>
                <c:pt idx="44599">
                  <c:v>2.94</c:v>
                </c:pt>
                <c:pt idx="44600">
                  <c:v>3.34</c:v>
                </c:pt>
                <c:pt idx="44601">
                  <c:v>3.58</c:v>
                </c:pt>
                <c:pt idx="44602">
                  <c:v>3.74</c:v>
                </c:pt>
                <c:pt idx="44603">
                  <c:v>3.78</c:v>
                </c:pt>
                <c:pt idx="44604">
                  <c:v>3.7</c:v>
                </c:pt>
                <c:pt idx="44605">
                  <c:v>3.46</c:v>
                </c:pt>
                <c:pt idx="44606">
                  <c:v>2.9</c:v>
                </c:pt>
                <c:pt idx="44607">
                  <c:v>2.2200000000000002</c:v>
                </c:pt>
                <c:pt idx="44608">
                  <c:v>1.38</c:v>
                </c:pt>
                <c:pt idx="44609">
                  <c:v>0.54</c:v>
                </c:pt>
                <c:pt idx="44610">
                  <c:v>-0.18</c:v>
                </c:pt>
                <c:pt idx="44611">
                  <c:v>-0.7</c:v>
                </c:pt>
                <c:pt idx="44612">
                  <c:v>-1.06</c:v>
                </c:pt>
                <c:pt idx="44613">
                  <c:v>-1.38</c:v>
                </c:pt>
                <c:pt idx="44614">
                  <c:v>-1.58</c:v>
                </c:pt>
                <c:pt idx="44615">
                  <c:v>-1.78</c:v>
                </c:pt>
                <c:pt idx="44616">
                  <c:v>-1.78</c:v>
                </c:pt>
                <c:pt idx="44617">
                  <c:v>-1.58</c:v>
                </c:pt>
                <c:pt idx="44618">
                  <c:v>-1.3</c:v>
                </c:pt>
                <c:pt idx="44619">
                  <c:v>-1.06</c:v>
                </c:pt>
                <c:pt idx="44620">
                  <c:v>-0.86</c:v>
                </c:pt>
                <c:pt idx="44621">
                  <c:v>-0.78</c:v>
                </c:pt>
                <c:pt idx="44622">
                  <c:v>-0.7</c:v>
                </c:pt>
                <c:pt idx="44623">
                  <c:v>-0.74</c:v>
                </c:pt>
                <c:pt idx="44624">
                  <c:v>-0.74</c:v>
                </c:pt>
                <c:pt idx="44625">
                  <c:v>-0.7</c:v>
                </c:pt>
                <c:pt idx="44626">
                  <c:v>-0.74</c:v>
                </c:pt>
                <c:pt idx="44627">
                  <c:v>-0.78</c:v>
                </c:pt>
                <c:pt idx="44628">
                  <c:v>-0.74</c:v>
                </c:pt>
                <c:pt idx="44629">
                  <c:v>-0.7</c:v>
                </c:pt>
                <c:pt idx="44630">
                  <c:v>-0.57999999999999996</c:v>
                </c:pt>
                <c:pt idx="44631">
                  <c:v>-0.5</c:v>
                </c:pt>
                <c:pt idx="44632">
                  <c:v>-0.42</c:v>
                </c:pt>
                <c:pt idx="44633">
                  <c:v>-0.34</c:v>
                </c:pt>
                <c:pt idx="44634">
                  <c:v>-0.34</c:v>
                </c:pt>
                <c:pt idx="44635">
                  <c:v>-0.38</c:v>
                </c:pt>
                <c:pt idx="44636">
                  <c:v>-0.34</c:v>
                </c:pt>
                <c:pt idx="44637">
                  <c:v>-0.3</c:v>
                </c:pt>
                <c:pt idx="44638">
                  <c:v>-0.26</c:v>
                </c:pt>
                <c:pt idx="44639">
                  <c:v>-0.22</c:v>
                </c:pt>
                <c:pt idx="44640">
                  <c:v>-0.18</c:v>
                </c:pt>
                <c:pt idx="44641">
                  <c:v>-0.18</c:v>
                </c:pt>
                <c:pt idx="44642">
                  <c:v>-0.06</c:v>
                </c:pt>
                <c:pt idx="44643">
                  <c:v>0.02</c:v>
                </c:pt>
                <c:pt idx="44644">
                  <c:v>0.14000000000000001</c:v>
                </c:pt>
                <c:pt idx="44645">
                  <c:v>0.22</c:v>
                </c:pt>
                <c:pt idx="44646">
                  <c:v>0.22</c:v>
                </c:pt>
                <c:pt idx="44647">
                  <c:v>0.26</c:v>
                </c:pt>
                <c:pt idx="44648">
                  <c:v>0.18</c:v>
                </c:pt>
                <c:pt idx="44649">
                  <c:v>0.1</c:v>
                </c:pt>
                <c:pt idx="44650">
                  <c:v>-0.02</c:v>
                </c:pt>
                <c:pt idx="44651">
                  <c:v>-0.22</c:v>
                </c:pt>
                <c:pt idx="44652">
                  <c:v>-0.5</c:v>
                </c:pt>
                <c:pt idx="44653">
                  <c:v>-0.74</c:v>
                </c:pt>
                <c:pt idx="44654">
                  <c:v>-0.98</c:v>
                </c:pt>
                <c:pt idx="44655">
                  <c:v>-1.18</c:v>
                </c:pt>
                <c:pt idx="44656">
                  <c:v>-1.3</c:v>
                </c:pt>
                <c:pt idx="44657">
                  <c:v>-1.42</c:v>
                </c:pt>
                <c:pt idx="44658">
                  <c:v>-1.58</c:v>
                </c:pt>
                <c:pt idx="44659">
                  <c:v>-1.62</c:v>
                </c:pt>
                <c:pt idx="44660">
                  <c:v>-1.62</c:v>
                </c:pt>
                <c:pt idx="44661">
                  <c:v>-1.54</c:v>
                </c:pt>
                <c:pt idx="44662">
                  <c:v>-1.38</c:v>
                </c:pt>
                <c:pt idx="44663">
                  <c:v>-1.1399999999999999</c:v>
                </c:pt>
                <c:pt idx="44664">
                  <c:v>-0.94</c:v>
                </c:pt>
                <c:pt idx="44665">
                  <c:v>-0.7</c:v>
                </c:pt>
                <c:pt idx="44666">
                  <c:v>-0.54</c:v>
                </c:pt>
                <c:pt idx="44667">
                  <c:v>-0.38</c:v>
                </c:pt>
                <c:pt idx="44668">
                  <c:v>-0.3</c:v>
                </c:pt>
                <c:pt idx="44669">
                  <c:v>-0.18</c:v>
                </c:pt>
                <c:pt idx="44670">
                  <c:v>-0.14000000000000001</c:v>
                </c:pt>
                <c:pt idx="44671">
                  <c:v>-0.06</c:v>
                </c:pt>
                <c:pt idx="44672">
                  <c:v>-0.06</c:v>
                </c:pt>
                <c:pt idx="44673">
                  <c:v>-0.1</c:v>
                </c:pt>
                <c:pt idx="44674">
                  <c:v>-0.14000000000000001</c:v>
                </c:pt>
                <c:pt idx="44675">
                  <c:v>-0.14000000000000001</c:v>
                </c:pt>
                <c:pt idx="44676">
                  <c:v>-0.14000000000000001</c:v>
                </c:pt>
                <c:pt idx="44677">
                  <c:v>-0.06</c:v>
                </c:pt>
                <c:pt idx="44678">
                  <c:v>-0.06</c:v>
                </c:pt>
                <c:pt idx="44679">
                  <c:v>0.1</c:v>
                </c:pt>
                <c:pt idx="44680">
                  <c:v>0.22</c:v>
                </c:pt>
                <c:pt idx="44681">
                  <c:v>0.5</c:v>
                </c:pt>
                <c:pt idx="44682">
                  <c:v>0.94</c:v>
                </c:pt>
                <c:pt idx="44683">
                  <c:v>1.42</c:v>
                </c:pt>
                <c:pt idx="44684">
                  <c:v>1.98</c:v>
                </c:pt>
                <c:pt idx="44685">
                  <c:v>2.5</c:v>
                </c:pt>
                <c:pt idx="44686">
                  <c:v>2.9</c:v>
                </c:pt>
                <c:pt idx="44687">
                  <c:v>3.34</c:v>
                </c:pt>
                <c:pt idx="44688">
                  <c:v>3.7</c:v>
                </c:pt>
                <c:pt idx="44689">
                  <c:v>3.9</c:v>
                </c:pt>
                <c:pt idx="44690">
                  <c:v>3.94</c:v>
                </c:pt>
                <c:pt idx="44691">
                  <c:v>3.86</c:v>
                </c:pt>
                <c:pt idx="44692">
                  <c:v>3.54</c:v>
                </c:pt>
                <c:pt idx="44693">
                  <c:v>3.06</c:v>
                </c:pt>
                <c:pt idx="44694">
                  <c:v>2.42</c:v>
                </c:pt>
                <c:pt idx="44695">
                  <c:v>1.66</c:v>
                </c:pt>
                <c:pt idx="44696">
                  <c:v>0.86</c:v>
                </c:pt>
                <c:pt idx="44697">
                  <c:v>0.1</c:v>
                </c:pt>
                <c:pt idx="44698">
                  <c:v>-0.54</c:v>
                </c:pt>
                <c:pt idx="44699">
                  <c:v>-1.02</c:v>
                </c:pt>
                <c:pt idx="44700">
                  <c:v>-1.38</c:v>
                </c:pt>
                <c:pt idx="44701">
                  <c:v>-1.66</c:v>
                </c:pt>
                <c:pt idx="44702">
                  <c:v>-1.78</c:v>
                </c:pt>
                <c:pt idx="44703">
                  <c:v>-1.86</c:v>
                </c:pt>
                <c:pt idx="44704">
                  <c:v>-1.82</c:v>
                </c:pt>
                <c:pt idx="44705">
                  <c:v>-1.66</c:v>
                </c:pt>
                <c:pt idx="44706">
                  <c:v>-1.54</c:v>
                </c:pt>
                <c:pt idx="44707">
                  <c:v>-1.34</c:v>
                </c:pt>
                <c:pt idx="44708">
                  <c:v>-1.18</c:v>
                </c:pt>
                <c:pt idx="44709">
                  <c:v>-1.06</c:v>
                </c:pt>
                <c:pt idx="44710">
                  <c:v>-1.02</c:v>
                </c:pt>
                <c:pt idx="44711">
                  <c:v>-0.9</c:v>
                </c:pt>
                <c:pt idx="44712">
                  <c:v>-0.82</c:v>
                </c:pt>
                <c:pt idx="44713">
                  <c:v>-0.7</c:v>
                </c:pt>
                <c:pt idx="44714">
                  <c:v>-0.57999999999999996</c:v>
                </c:pt>
                <c:pt idx="44715">
                  <c:v>-0.42</c:v>
                </c:pt>
                <c:pt idx="44716">
                  <c:v>-0.42</c:v>
                </c:pt>
                <c:pt idx="44717">
                  <c:v>-0.34</c:v>
                </c:pt>
                <c:pt idx="44718">
                  <c:v>-0.22</c:v>
                </c:pt>
                <c:pt idx="44719">
                  <c:v>-0.14000000000000001</c:v>
                </c:pt>
                <c:pt idx="44720">
                  <c:v>-0.14000000000000001</c:v>
                </c:pt>
                <c:pt idx="44721">
                  <c:v>-0.14000000000000001</c:v>
                </c:pt>
                <c:pt idx="44722">
                  <c:v>-0.18</c:v>
                </c:pt>
                <c:pt idx="44723">
                  <c:v>-0.14000000000000001</c:v>
                </c:pt>
                <c:pt idx="44724">
                  <c:v>-0.14000000000000001</c:v>
                </c:pt>
                <c:pt idx="44725">
                  <c:v>-0.06</c:v>
                </c:pt>
                <c:pt idx="44726">
                  <c:v>0.02</c:v>
                </c:pt>
                <c:pt idx="44727">
                  <c:v>0.1</c:v>
                </c:pt>
                <c:pt idx="44728">
                  <c:v>0.14000000000000001</c:v>
                </c:pt>
                <c:pt idx="44729">
                  <c:v>0.3</c:v>
                </c:pt>
                <c:pt idx="44730">
                  <c:v>0.38</c:v>
                </c:pt>
                <c:pt idx="44731">
                  <c:v>0.5</c:v>
                </c:pt>
                <c:pt idx="44732">
                  <c:v>0.57999999999999996</c:v>
                </c:pt>
                <c:pt idx="44733">
                  <c:v>0.57999999999999996</c:v>
                </c:pt>
                <c:pt idx="44734">
                  <c:v>0.57999999999999996</c:v>
                </c:pt>
                <c:pt idx="44735">
                  <c:v>0.62</c:v>
                </c:pt>
                <c:pt idx="44736">
                  <c:v>0.54</c:v>
                </c:pt>
                <c:pt idx="44737">
                  <c:v>0.34</c:v>
                </c:pt>
                <c:pt idx="44738">
                  <c:v>0.1</c:v>
                </c:pt>
                <c:pt idx="44739">
                  <c:v>-0.18</c:v>
                </c:pt>
                <c:pt idx="44740">
                  <c:v>-0.5</c:v>
                </c:pt>
                <c:pt idx="44741">
                  <c:v>-0.7</c:v>
                </c:pt>
                <c:pt idx="44742">
                  <c:v>-0.9</c:v>
                </c:pt>
                <c:pt idx="44743">
                  <c:v>-1.1000000000000001</c:v>
                </c:pt>
                <c:pt idx="44744">
                  <c:v>-1.3</c:v>
                </c:pt>
                <c:pt idx="44745">
                  <c:v>-1.46</c:v>
                </c:pt>
                <c:pt idx="44746">
                  <c:v>-1.5</c:v>
                </c:pt>
                <c:pt idx="44747">
                  <c:v>-1.54</c:v>
                </c:pt>
                <c:pt idx="44748">
                  <c:v>-1.46</c:v>
                </c:pt>
                <c:pt idx="44749">
                  <c:v>-1.42</c:v>
                </c:pt>
                <c:pt idx="44750">
                  <c:v>-1.26</c:v>
                </c:pt>
                <c:pt idx="44751">
                  <c:v>-1.06</c:v>
                </c:pt>
                <c:pt idx="44752">
                  <c:v>-0.86</c:v>
                </c:pt>
                <c:pt idx="44753">
                  <c:v>-0.66</c:v>
                </c:pt>
                <c:pt idx="44754">
                  <c:v>-0.5</c:v>
                </c:pt>
                <c:pt idx="44755">
                  <c:v>-0.34</c:v>
                </c:pt>
                <c:pt idx="44756">
                  <c:v>-0.26</c:v>
                </c:pt>
                <c:pt idx="44757">
                  <c:v>-0.14000000000000001</c:v>
                </c:pt>
                <c:pt idx="44758">
                  <c:v>-0.14000000000000001</c:v>
                </c:pt>
                <c:pt idx="44759">
                  <c:v>-0.06</c:v>
                </c:pt>
                <c:pt idx="44760">
                  <c:v>-0.1</c:v>
                </c:pt>
                <c:pt idx="44761">
                  <c:v>-0.06</c:v>
                </c:pt>
                <c:pt idx="44762">
                  <c:v>-0.02</c:v>
                </c:pt>
                <c:pt idx="44763">
                  <c:v>0.02</c:v>
                </c:pt>
                <c:pt idx="44764">
                  <c:v>0.02</c:v>
                </c:pt>
                <c:pt idx="44765">
                  <c:v>0.1</c:v>
                </c:pt>
                <c:pt idx="44766">
                  <c:v>0.1</c:v>
                </c:pt>
                <c:pt idx="44767">
                  <c:v>0.18</c:v>
                </c:pt>
                <c:pt idx="44768">
                  <c:v>0.14000000000000001</c:v>
                </c:pt>
                <c:pt idx="44769">
                  <c:v>0.22</c:v>
                </c:pt>
                <c:pt idx="44770">
                  <c:v>0.22</c:v>
                </c:pt>
                <c:pt idx="44771">
                  <c:v>0.26</c:v>
                </c:pt>
                <c:pt idx="44772">
                  <c:v>0.26</c:v>
                </c:pt>
                <c:pt idx="44773">
                  <c:v>0.26</c:v>
                </c:pt>
                <c:pt idx="44774">
                  <c:v>0.26</c:v>
                </c:pt>
                <c:pt idx="44775">
                  <c:v>0.26</c:v>
                </c:pt>
                <c:pt idx="44776">
                  <c:v>0.26</c:v>
                </c:pt>
                <c:pt idx="44777">
                  <c:v>0.26</c:v>
                </c:pt>
                <c:pt idx="44778">
                  <c:v>0.26</c:v>
                </c:pt>
                <c:pt idx="44779">
                  <c:v>0.3</c:v>
                </c:pt>
                <c:pt idx="44780">
                  <c:v>0.3</c:v>
                </c:pt>
                <c:pt idx="44781">
                  <c:v>0.3</c:v>
                </c:pt>
                <c:pt idx="44782">
                  <c:v>0.34</c:v>
                </c:pt>
                <c:pt idx="44783">
                  <c:v>0.34</c:v>
                </c:pt>
                <c:pt idx="44784">
                  <c:v>0.38</c:v>
                </c:pt>
                <c:pt idx="44785">
                  <c:v>0.42</c:v>
                </c:pt>
                <c:pt idx="44786">
                  <c:v>0.42</c:v>
                </c:pt>
                <c:pt idx="44787">
                  <c:v>0.5</c:v>
                </c:pt>
                <c:pt idx="44788">
                  <c:v>0.82</c:v>
                </c:pt>
                <c:pt idx="44789">
                  <c:v>1.34</c:v>
                </c:pt>
                <c:pt idx="44790">
                  <c:v>1.94</c:v>
                </c:pt>
                <c:pt idx="44791">
                  <c:v>2.54</c:v>
                </c:pt>
                <c:pt idx="44792">
                  <c:v>2.86</c:v>
                </c:pt>
                <c:pt idx="44793">
                  <c:v>3.22</c:v>
                </c:pt>
                <c:pt idx="44794">
                  <c:v>3.5</c:v>
                </c:pt>
                <c:pt idx="44795">
                  <c:v>3.78</c:v>
                </c:pt>
                <c:pt idx="44796">
                  <c:v>3.74</c:v>
                </c:pt>
                <c:pt idx="44797">
                  <c:v>3.5</c:v>
                </c:pt>
                <c:pt idx="44798">
                  <c:v>2.98</c:v>
                </c:pt>
                <c:pt idx="44799">
                  <c:v>2.2599999999999998</c:v>
                </c:pt>
                <c:pt idx="44800">
                  <c:v>1.46</c:v>
                </c:pt>
                <c:pt idx="44801">
                  <c:v>0.57999999999999996</c:v>
                </c:pt>
                <c:pt idx="44802">
                  <c:v>-0.1</c:v>
                </c:pt>
                <c:pt idx="44803">
                  <c:v>-0.57999999999999996</c:v>
                </c:pt>
                <c:pt idx="44804">
                  <c:v>-1.02</c:v>
                </c:pt>
                <c:pt idx="44805">
                  <c:v>-1.42</c:v>
                </c:pt>
                <c:pt idx="44806">
                  <c:v>-1.7</c:v>
                </c:pt>
                <c:pt idx="44807">
                  <c:v>-1.82</c:v>
                </c:pt>
                <c:pt idx="44808">
                  <c:v>-1.62</c:v>
                </c:pt>
                <c:pt idx="44809">
                  <c:v>-1.3</c:v>
                </c:pt>
                <c:pt idx="44810">
                  <c:v>-1.02</c:v>
                </c:pt>
                <c:pt idx="44811">
                  <c:v>-0.86</c:v>
                </c:pt>
                <c:pt idx="44812">
                  <c:v>-0.78</c:v>
                </c:pt>
                <c:pt idx="44813">
                  <c:v>-0.78</c:v>
                </c:pt>
                <c:pt idx="44814">
                  <c:v>-0.78</c:v>
                </c:pt>
                <c:pt idx="44815">
                  <c:v>-0.74</c:v>
                </c:pt>
                <c:pt idx="44816">
                  <c:v>-0.7</c:v>
                </c:pt>
                <c:pt idx="44817">
                  <c:v>-0.74</c:v>
                </c:pt>
                <c:pt idx="44818">
                  <c:v>-0.78</c:v>
                </c:pt>
                <c:pt idx="44819">
                  <c:v>-0.74</c:v>
                </c:pt>
                <c:pt idx="44820">
                  <c:v>-0.74</c:v>
                </c:pt>
                <c:pt idx="44821">
                  <c:v>-0.54</c:v>
                </c:pt>
                <c:pt idx="44822">
                  <c:v>-0.46</c:v>
                </c:pt>
                <c:pt idx="44823">
                  <c:v>-0.38</c:v>
                </c:pt>
                <c:pt idx="44824">
                  <c:v>-0.3</c:v>
                </c:pt>
                <c:pt idx="44825">
                  <c:v>-0.3</c:v>
                </c:pt>
                <c:pt idx="44826">
                  <c:v>-0.38</c:v>
                </c:pt>
                <c:pt idx="44827">
                  <c:v>-0.34</c:v>
                </c:pt>
                <c:pt idx="44828">
                  <c:v>-0.38</c:v>
                </c:pt>
                <c:pt idx="44829">
                  <c:v>-0.38</c:v>
                </c:pt>
                <c:pt idx="44830">
                  <c:v>-0.46</c:v>
                </c:pt>
                <c:pt idx="44831">
                  <c:v>-0.46</c:v>
                </c:pt>
                <c:pt idx="44832">
                  <c:v>-0.42</c:v>
                </c:pt>
                <c:pt idx="44833">
                  <c:v>-0.3</c:v>
                </c:pt>
                <c:pt idx="44834">
                  <c:v>-0.22</c:v>
                </c:pt>
                <c:pt idx="44835">
                  <c:v>-0.1</c:v>
                </c:pt>
                <c:pt idx="44836">
                  <c:v>-0.02</c:v>
                </c:pt>
                <c:pt idx="44837">
                  <c:v>0.02</c:v>
                </c:pt>
                <c:pt idx="44838">
                  <c:v>0.14000000000000001</c:v>
                </c:pt>
                <c:pt idx="44839">
                  <c:v>0.18</c:v>
                </c:pt>
                <c:pt idx="44840">
                  <c:v>0.18</c:v>
                </c:pt>
                <c:pt idx="44841">
                  <c:v>0.18</c:v>
                </c:pt>
                <c:pt idx="44842">
                  <c:v>0.14000000000000001</c:v>
                </c:pt>
                <c:pt idx="44843">
                  <c:v>-0.06</c:v>
                </c:pt>
                <c:pt idx="44844">
                  <c:v>-0.3</c:v>
                </c:pt>
                <c:pt idx="44845">
                  <c:v>-0.57999999999999996</c:v>
                </c:pt>
                <c:pt idx="44846">
                  <c:v>-0.82</c:v>
                </c:pt>
                <c:pt idx="44847">
                  <c:v>-0.98</c:v>
                </c:pt>
                <c:pt idx="44848">
                  <c:v>-1.1399999999999999</c:v>
                </c:pt>
                <c:pt idx="44849">
                  <c:v>-1.38</c:v>
                </c:pt>
                <c:pt idx="44850">
                  <c:v>-1.5</c:v>
                </c:pt>
                <c:pt idx="44851">
                  <c:v>-1.62</c:v>
                </c:pt>
                <c:pt idx="44852">
                  <c:v>-1.58</c:v>
                </c:pt>
                <c:pt idx="44853">
                  <c:v>-1.46</c:v>
                </c:pt>
                <c:pt idx="44854">
                  <c:v>-1.3</c:v>
                </c:pt>
                <c:pt idx="44855">
                  <c:v>-1.02</c:v>
                </c:pt>
                <c:pt idx="44856">
                  <c:v>-0.82</c:v>
                </c:pt>
                <c:pt idx="44857">
                  <c:v>-0.62</c:v>
                </c:pt>
                <c:pt idx="44858">
                  <c:v>-0.46</c:v>
                </c:pt>
                <c:pt idx="44859">
                  <c:v>-0.3</c:v>
                </c:pt>
                <c:pt idx="44860">
                  <c:v>-0.1</c:v>
                </c:pt>
                <c:pt idx="44861">
                  <c:v>0.06</c:v>
                </c:pt>
                <c:pt idx="44862">
                  <c:v>0.06</c:v>
                </c:pt>
                <c:pt idx="44863">
                  <c:v>0.02</c:v>
                </c:pt>
                <c:pt idx="44864">
                  <c:v>-0.06</c:v>
                </c:pt>
                <c:pt idx="44865">
                  <c:v>-0.14000000000000001</c:v>
                </c:pt>
                <c:pt idx="44866">
                  <c:v>-0.14000000000000001</c:v>
                </c:pt>
                <c:pt idx="44867">
                  <c:v>-0.1</c:v>
                </c:pt>
                <c:pt idx="44868">
                  <c:v>-0.1</c:v>
                </c:pt>
                <c:pt idx="44869">
                  <c:v>-0.06</c:v>
                </c:pt>
                <c:pt idx="44870">
                  <c:v>0.02</c:v>
                </c:pt>
                <c:pt idx="44871">
                  <c:v>0.14000000000000001</c:v>
                </c:pt>
                <c:pt idx="44872">
                  <c:v>0.22</c:v>
                </c:pt>
                <c:pt idx="44873">
                  <c:v>0.34</c:v>
                </c:pt>
                <c:pt idx="44874">
                  <c:v>0.46</c:v>
                </c:pt>
                <c:pt idx="44875">
                  <c:v>0.62</c:v>
                </c:pt>
                <c:pt idx="44876">
                  <c:v>0.86</c:v>
                </c:pt>
                <c:pt idx="44877">
                  <c:v>1.22</c:v>
                </c:pt>
                <c:pt idx="44878">
                  <c:v>1.62</c:v>
                </c:pt>
                <c:pt idx="44879">
                  <c:v>2.02</c:v>
                </c:pt>
                <c:pt idx="44880">
                  <c:v>2.46</c:v>
                </c:pt>
                <c:pt idx="44881">
                  <c:v>2.98</c:v>
                </c:pt>
                <c:pt idx="44882">
                  <c:v>3.26</c:v>
                </c:pt>
                <c:pt idx="44883">
                  <c:v>3.62</c:v>
                </c:pt>
                <c:pt idx="44884">
                  <c:v>3.82</c:v>
                </c:pt>
                <c:pt idx="44885">
                  <c:v>3.94</c:v>
                </c:pt>
                <c:pt idx="44886">
                  <c:v>3.78</c:v>
                </c:pt>
                <c:pt idx="44887">
                  <c:v>3.42</c:v>
                </c:pt>
                <c:pt idx="44888">
                  <c:v>2.74</c:v>
                </c:pt>
                <c:pt idx="44889">
                  <c:v>2.02</c:v>
                </c:pt>
                <c:pt idx="44890">
                  <c:v>1.3</c:v>
                </c:pt>
                <c:pt idx="44891">
                  <c:v>0.54</c:v>
                </c:pt>
                <c:pt idx="44892">
                  <c:v>-0.3</c:v>
                </c:pt>
                <c:pt idx="44893">
                  <c:v>-0.94</c:v>
                </c:pt>
                <c:pt idx="44894">
                  <c:v>-1.5</c:v>
                </c:pt>
                <c:pt idx="44895">
                  <c:v>-1.9</c:v>
                </c:pt>
                <c:pt idx="44896">
                  <c:v>-2.1</c:v>
                </c:pt>
                <c:pt idx="44897">
                  <c:v>-2.1</c:v>
                </c:pt>
                <c:pt idx="44898">
                  <c:v>-1.98</c:v>
                </c:pt>
                <c:pt idx="44899">
                  <c:v>-1.82</c:v>
                </c:pt>
                <c:pt idx="44900">
                  <c:v>-1.66</c:v>
                </c:pt>
                <c:pt idx="44901">
                  <c:v>-1.46</c:v>
                </c:pt>
                <c:pt idx="44902">
                  <c:v>-1.22</c:v>
                </c:pt>
                <c:pt idx="44903">
                  <c:v>-0.98</c:v>
                </c:pt>
                <c:pt idx="44904">
                  <c:v>-0.78</c:v>
                </c:pt>
                <c:pt idx="44905">
                  <c:v>-0.66</c:v>
                </c:pt>
                <c:pt idx="44906">
                  <c:v>-0.5</c:v>
                </c:pt>
                <c:pt idx="44907">
                  <c:v>-0.54</c:v>
                </c:pt>
                <c:pt idx="44908">
                  <c:v>-0.46</c:v>
                </c:pt>
                <c:pt idx="44909">
                  <c:v>-0.46</c:v>
                </c:pt>
                <c:pt idx="44910">
                  <c:v>-0.38</c:v>
                </c:pt>
                <c:pt idx="44911">
                  <c:v>-0.34</c:v>
                </c:pt>
                <c:pt idx="44912">
                  <c:v>-0.3</c:v>
                </c:pt>
                <c:pt idx="44913">
                  <c:v>-0.3</c:v>
                </c:pt>
                <c:pt idx="44914">
                  <c:v>-0.34</c:v>
                </c:pt>
                <c:pt idx="44915">
                  <c:v>-0.22</c:v>
                </c:pt>
                <c:pt idx="44916">
                  <c:v>-0.22</c:v>
                </c:pt>
                <c:pt idx="44917">
                  <c:v>-0.22</c:v>
                </c:pt>
                <c:pt idx="44918">
                  <c:v>-0.18</c:v>
                </c:pt>
                <c:pt idx="44919">
                  <c:v>-0.14000000000000001</c:v>
                </c:pt>
                <c:pt idx="44920">
                  <c:v>-0.02</c:v>
                </c:pt>
                <c:pt idx="44921">
                  <c:v>-0.02</c:v>
                </c:pt>
                <c:pt idx="44922">
                  <c:v>0.1</c:v>
                </c:pt>
                <c:pt idx="44923">
                  <c:v>0.18</c:v>
                </c:pt>
                <c:pt idx="44924">
                  <c:v>0.26</c:v>
                </c:pt>
                <c:pt idx="44925">
                  <c:v>0.34</c:v>
                </c:pt>
                <c:pt idx="44926">
                  <c:v>0.42</c:v>
                </c:pt>
                <c:pt idx="44927">
                  <c:v>0.42</c:v>
                </c:pt>
                <c:pt idx="44928">
                  <c:v>0.5</c:v>
                </c:pt>
                <c:pt idx="44929">
                  <c:v>0.46</c:v>
                </c:pt>
                <c:pt idx="44930">
                  <c:v>0.42</c:v>
                </c:pt>
                <c:pt idx="44931">
                  <c:v>0.3</c:v>
                </c:pt>
                <c:pt idx="44932">
                  <c:v>0.14000000000000001</c:v>
                </c:pt>
                <c:pt idx="44933">
                  <c:v>-0.1</c:v>
                </c:pt>
                <c:pt idx="44934">
                  <c:v>-0.38</c:v>
                </c:pt>
                <c:pt idx="44935">
                  <c:v>-0.57999999999999996</c:v>
                </c:pt>
                <c:pt idx="44936">
                  <c:v>-0.78</c:v>
                </c:pt>
                <c:pt idx="44937">
                  <c:v>-0.98</c:v>
                </c:pt>
                <c:pt idx="44938">
                  <c:v>-1.26</c:v>
                </c:pt>
                <c:pt idx="44939">
                  <c:v>-1.46</c:v>
                </c:pt>
                <c:pt idx="44940">
                  <c:v>-1.62</c:v>
                </c:pt>
                <c:pt idx="44941">
                  <c:v>-1.74</c:v>
                </c:pt>
                <c:pt idx="44942">
                  <c:v>-1.7</c:v>
                </c:pt>
                <c:pt idx="44943">
                  <c:v>-1.62</c:v>
                </c:pt>
                <c:pt idx="44944">
                  <c:v>-1.5</c:v>
                </c:pt>
                <c:pt idx="44945">
                  <c:v>-1.26</c:v>
                </c:pt>
                <c:pt idx="44946">
                  <c:v>-1.02</c:v>
                </c:pt>
                <c:pt idx="44947">
                  <c:v>-0.78</c:v>
                </c:pt>
                <c:pt idx="44948">
                  <c:v>-0.54</c:v>
                </c:pt>
                <c:pt idx="44949">
                  <c:v>-0.3</c:v>
                </c:pt>
                <c:pt idx="44950">
                  <c:v>-0.1</c:v>
                </c:pt>
                <c:pt idx="44951">
                  <c:v>0.06</c:v>
                </c:pt>
                <c:pt idx="44952">
                  <c:v>0.06</c:v>
                </c:pt>
                <c:pt idx="44953">
                  <c:v>0.06</c:v>
                </c:pt>
                <c:pt idx="44954">
                  <c:v>0.1</c:v>
                </c:pt>
                <c:pt idx="44955">
                  <c:v>0.1</c:v>
                </c:pt>
                <c:pt idx="44956">
                  <c:v>0.06</c:v>
                </c:pt>
                <c:pt idx="44957">
                  <c:v>0.1</c:v>
                </c:pt>
                <c:pt idx="44958">
                  <c:v>0.02</c:v>
                </c:pt>
                <c:pt idx="44959">
                  <c:v>0.02</c:v>
                </c:pt>
                <c:pt idx="44960">
                  <c:v>0.02</c:v>
                </c:pt>
                <c:pt idx="44961">
                  <c:v>0.06</c:v>
                </c:pt>
                <c:pt idx="44962">
                  <c:v>0.14000000000000001</c:v>
                </c:pt>
                <c:pt idx="44963">
                  <c:v>0.18</c:v>
                </c:pt>
                <c:pt idx="44964">
                  <c:v>0.14000000000000001</c:v>
                </c:pt>
                <c:pt idx="44965">
                  <c:v>0.18</c:v>
                </c:pt>
                <c:pt idx="44966">
                  <c:v>0.22</c:v>
                </c:pt>
                <c:pt idx="44967">
                  <c:v>0.26</c:v>
                </c:pt>
                <c:pt idx="44968">
                  <c:v>0.38</c:v>
                </c:pt>
                <c:pt idx="44969">
                  <c:v>0.42</c:v>
                </c:pt>
                <c:pt idx="44970">
                  <c:v>0.5</c:v>
                </c:pt>
                <c:pt idx="44971">
                  <c:v>0.7</c:v>
                </c:pt>
                <c:pt idx="44972">
                  <c:v>1.1399999999999999</c:v>
                </c:pt>
                <c:pt idx="44973">
                  <c:v>1.78</c:v>
                </c:pt>
                <c:pt idx="44974">
                  <c:v>2.2999999999999998</c:v>
                </c:pt>
                <c:pt idx="44975">
                  <c:v>2.82</c:v>
                </c:pt>
                <c:pt idx="44976">
                  <c:v>3.1</c:v>
                </c:pt>
                <c:pt idx="44977">
                  <c:v>3.42</c:v>
                </c:pt>
                <c:pt idx="44978">
                  <c:v>3.42</c:v>
                </c:pt>
                <c:pt idx="44979">
                  <c:v>3.42</c:v>
                </c:pt>
                <c:pt idx="44980">
                  <c:v>3.18</c:v>
                </c:pt>
                <c:pt idx="44981">
                  <c:v>3.06</c:v>
                </c:pt>
                <c:pt idx="44982">
                  <c:v>2.7</c:v>
                </c:pt>
                <c:pt idx="44983">
                  <c:v>2.06</c:v>
                </c:pt>
                <c:pt idx="44984">
                  <c:v>1.26</c:v>
                </c:pt>
                <c:pt idx="44985">
                  <c:v>0.42</c:v>
                </c:pt>
                <c:pt idx="44986">
                  <c:v>-0.3</c:v>
                </c:pt>
                <c:pt idx="44987">
                  <c:v>-0.74</c:v>
                </c:pt>
                <c:pt idx="44988">
                  <c:v>-1.1000000000000001</c:v>
                </c:pt>
                <c:pt idx="44989">
                  <c:v>-1.26</c:v>
                </c:pt>
                <c:pt idx="44990">
                  <c:v>-1.42</c:v>
                </c:pt>
                <c:pt idx="44991">
                  <c:v>-1.46</c:v>
                </c:pt>
                <c:pt idx="44992">
                  <c:v>-1.46</c:v>
                </c:pt>
                <c:pt idx="44993">
                  <c:v>-1.3</c:v>
                </c:pt>
                <c:pt idx="44994">
                  <c:v>-1.1399999999999999</c:v>
                </c:pt>
                <c:pt idx="44995">
                  <c:v>-1.02</c:v>
                </c:pt>
                <c:pt idx="44996">
                  <c:v>-0.82</c:v>
                </c:pt>
                <c:pt idx="44997">
                  <c:v>-0.7</c:v>
                </c:pt>
                <c:pt idx="44998">
                  <c:v>-0.66</c:v>
                </c:pt>
                <c:pt idx="44999">
                  <c:v>-0.57999999999999996</c:v>
                </c:pt>
                <c:pt idx="45000">
                  <c:v>-0.57999999999999996</c:v>
                </c:pt>
                <c:pt idx="45001">
                  <c:v>-0.54</c:v>
                </c:pt>
                <c:pt idx="45002">
                  <c:v>-0.54</c:v>
                </c:pt>
                <c:pt idx="45003">
                  <c:v>-0.54</c:v>
                </c:pt>
                <c:pt idx="45004">
                  <c:v>-0.57999999999999996</c:v>
                </c:pt>
                <c:pt idx="45005">
                  <c:v>-0.54</c:v>
                </c:pt>
                <c:pt idx="45006">
                  <c:v>-0.54</c:v>
                </c:pt>
                <c:pt idx="45007">
                  <c:v>-0.46</c:v>
                </c:pt>
                <c:pt idx="45008">
                  <c:v>-0.42</c:v>
                </c:pt>
                <c:pt idx="45009">
                  <c:v>-0.34</c:v>
                </c:pt>
                <c:pt idx="45010">
                  <c:v>-0.34</c:v>
                </c:pt>
                <c:pt idx="45011">
                  <c:v>-0.3</c:v>
                </c:pt>
                <c:pt idx="45012">
                  <c:v>-0.26</c:v>
                </c:pt>
                <c:pt idx="45013">
                  <c:v>-0.22</c:v>
                </c:pt>
                <c:pt idx="45014">
                  <c:v>-0.22</c:v>
                </c:pt>
                <c:pt idx="45015">
                  <c:v>-0.14000000000000001</c:v>
                </c:pt>
                <c:pt idx="45016">
                  <c:v>-0.06</c:v>
                </c:pt>
                <c:pt idx="45017">
                  <c:v>0.02</c:v>
                </c:pt>
                <c:pt idx="45018">
                  <c:v>0.1</c:v>
                </c:pt>
                <c:pt idx="45019">
                  <c:v>0.14000000000000001</c:v>
                </c:pt>
                <c:pt idx="45020">
                  <c:v>0.18</c:v>
                </c:pt>
                <c:pt idx="45021">
                  <c:v>0.26</c:v>
                </c:pt>
                <c:pt idx="45022">
                  <c:v>0.26</c:v>
                </c:pt>
                <c:pt idx="45023">
                  <c:v>0.3</c:v>
                </c:pt>
                <c:pt idx="45024">
                  <c:v>0.3</c:v>
                </c:pt>
                <c:pt idx="45025">
                  <c:v>0.38</c:v>
                </c:pt>
                <c:pt idx="45026">
                  <c:v>0.22</c:v>
                </c:pt>
                <c:pt idx="45027">
                  <c:v>-0.02</c:v>
                </c:pt>
                <c:pt idx="45028">
                  <c:v>-0.34</c:v>
                </c:pt>
                <c:pt idx="45029">
                  <c:v>-0.62</c:v>
                </c:pt>
                <c:pt idx="45030">
                  <c:v>-0.9</c:v>
                </c:pt>
                <c:pt idx="45031">
                  <c:v>-1.1399999999999999</c:v>
                </c:pt>
                <c:pt idx="45032">
                  <c:v>-1.3</c:v>
                </c:pt>
                <c:pt idx="45033">
                  <c:v>-1.38</c:v>
                </c:pt>
                <c:pt idx="45034">
                  <c:v>-1.42</c:v>
                </c:pt>
                <c:pt idx="45035">
                  <c:v>-1.5</c:v>
                </c:pt>
                <c:pt idx="45036">
                  <c:v>-1.5</c:v>
                </c:pt>
                <c:pt idx="45037">
                  <c:v>-1.42</c:v>
                </c:pt>
                <c:pt idx="45038">
                  <c:v>-1.26</c:v>
                </c:pt>
                <c:pt idx="45039">
                  <c:v>-1.02</c:v>
                </c:pt>
                <c:pt idx="45040">
                  <c:v>-0.78</c:v>
                </c:pt>
                <c:pt idx="45041">
                  <c:v>-0.54</c:v>
                </c:pt>
                <c:pt idx="45042">
                  <c:v>-0.46</c:v>
                </c:pt>
                <c:pt idx="45043">
                  <c:v>-0.3</c:v>
                </c:pt>
                <c:pt idx="45044">
                  <c:v>-0.22</c:v>
                </c:pt>
                <c:pt idx="45045">
                  <c:v>-0.1</c:v>
                </c:pt>
                <c:pt idx="45046">
                  <c:v>-0.06</c:v>
                </c:pt>
                <c:pt idx="45047">
                  <c:v>-0.06</c:v>
                </c:pt>
                <c:pt idx="45048">
                  <c:v>-0.06</c:v>
                </c:pt>
                <c:pt idx="45049">
                  <c:v>-0.06</c:v>
                </c:pt>
                <c:pt idx="45050">
                  <c:v>-0.1</c:v>
                </c:pt>
                <c:pt idx="45051">
                  <c:v>-0.1</c:v>
                </c:pt>
                <c:pt idx="45052">
                  <c:v>-0.06</c:v>
                </c:pt>
                <c:pt idx="45053">
                  <c:v>0.02</c:v>
                </c:pt>
                <c:pt idx="45054">
                  <c:v>0.02</c:v>
                </c:pt>
                <c:pt idx="45055">
                  <c:v>0.1</c:v>
                </c:pt>
                <c:pt idx="45056">
                  <c:v>0.1</c:v>
                </c:pt>
                <c:pt idx="45057">
                  <c:v>0.14000000000000001</c:v>
                </c:pt>
                <c:pt idx="45058">
                  <c:v>0.18</c:v>
                </c:pt>
                <c:pt idx="45059">
                  <c:v>0.22</c:v>
                </c:pt>
                <c:pt idx="45060">
                  <c:v>0.26</c:v>
                </c:pt>
                <c:pt idx="45061">
                  <c:v>0.22</c:v>
                </c:pt>
                <c:pt idx="45062">
                  <c:v>0.26</c:v>
                </c:pt>
                <c:pt idx="45063">
                  <c:v>0.3</c:v>
                </c:pt>
                <c:pt idx="45064">
                  <c:v>0.3</c:v>
                </c:pt>
                <c:pt idx="45065">
                  <c:v>0.34</c:v>
                </c:pt>
                <c:pt idx="45066">
                  <c:v>0.34</c:v>
                </c:pt>
                <c:pt idx="45067">
                  <c:v>0.62</c:v>
                </c:pt>
                <c:pt idx="45068">
                  <c:v>0.9</c:v>
                </c:pt>
                <c:pt idx="45069">
                  <c:v>1.26</c:v>
                </c:pt>
                <c:pt idx="45070">
                  <c:v>1.58</c:v>
                </c:pt>
                <c:pt idx="45071">
                  <c:v>1.94</c:v>
                </c:pt>
                <c:pt idx="45072">
                  <c:v>2.2599999999999998</c:v>
                </c:pt>
                <c:pt idx="45073">
                  <c:v>2.78</c:v>
                </c:pt>
                <c:pt idx="45074">
                  <c:v>3.06</c:v>
                </c:pt>
                <c:pt idx="45075">
                  <c:v>3.34</c:v>
                </c:pt>
                <c:pt idx="45076">
                  <c:v>3.46</c:v>
                </c:pt>
                <c:pt idx="45077">
                  <c:v>3.54</c:v>
                </c:pt>
                <c:pt idx="45078">
                  <c:v>3.38</c:v>
                </c:pt>
                <c:pt idx="45079">
                  <c:v>3.02</c:v>
                </c:pt>
                <c:pt idx="45080">
                  <c:v>2.58</c:v>
                </c:pt>
                <c:pt idx="45081">
                  <c:v>2.1800000000000002</c:v>
                </c:pt>
                <c:pt idx="45082">
                  <c:v>1.58</c:v>
                </c:pt>
                <c:pt idx="45083">
                  <c:v>0.9</c:v>
                </c:pt>
                <c:pt idx="45084">
                  <c:v>0.18</c:v>
                </c:pt>
                <c:pt idx="45085">
                  <c:v>-0.42</c:v>
                </c:pt>
                <c:pt idx="45086">
                  <c:v>-0.9</c:v>
                </c:pt>
                <c:pt idx="45087">
                  <c:v>-1.22</c:v>
                </c:pt>
                <c:pt idx="45088">
                  <c:v>-1.42</c:v>
                </c:pt>
                <c:pt idx="45089">
                  <c:v>-1.5</c:v>
                </c:pt>
                <c:pt idx="45090">
                  <c:v>-1.54</c:v>
                </c:pt>
                <c:pt idx="45091">
                  <c:v>-1.54</c:v>
                </c:pt>
                <c:pt idx="45092">
                  <c:v>-1.5</c:v>
                </c:pt>
                <c:pt idx="45093">
                  <c:v>-1.38</c:v>
                </c:pt>
                <c:pt idx="45094">
                  <c:v>-1.18</c:v>
                </c:pt>
                <c:pt idx="45095">
                  <c:v>-0.98</c:v>
                </c:pt>
                <c:pt idx="45096">
                  <c:v>-0.82</c:v>
                </c:pt>
                <c:pt idx="45097">
                  <c:v>-0.78</c:v>
                </c:pt>
                <c:pt idx="45098">
                  <c:v>-0.78</c:v>
                </c:pt>
                <c:pt idx="45099">
                  <c:v>-0.78</c:v>
                </c:pt>
                <c:pt idx="45100">
                  <c:v>-0.74</c:v>
                </c:pt>
                <c:pt idx="45101">
                  <c:v>-0.66</c:v>
                </c:pt>
                <c:pt idx="45102">
                  <c:v>-0.57999999999999996</c:v>
                </c:pt>
                <c:pt idx="45103">
                  <c:v>-0.57999999999999996</c:v>
                </c:pt>
                <c:pt idx="45104">
                  <c:v>-0.62</c:v>
                </c:pt>
                <c:pt idx="45105">
                  <c:v>-0.54</c:v>
                </c:pt>
                <c:pt idx="45106">
                  <c:v>-0.42</c:v>
                </c:pt>
                <c:pt idx="45107">
                  <c:v>-0.3</c:v>
                </c:pt>
                <c:pt idx="45108">
                  <c:v>-0.3</c:v>
                </c:pt>
                <c:pt idx="45109">
                  <c:v>-0.3</c:v>
                </c:pt>
                <c:pt idx="45110">
                  <c:v>-0.3</c:v>
                </c:pt>
                <c:pt idx="45111">
                  <c:v>-0.22</c:v>
                </c:pt>
                <c:pt idx="45112">
                  <c:v>-0.18</c:v>
                </c:pt>
                <c:pt idx="45113">
                  <c:v>-0.22</c:v>
                </c:pt>
                <c:pt idx="45114">
                  <c:v>-0.18</c:v>
                </c:pt>
                <c:pt idx="45115">
                  <c:v>-0.1</c:v>
                </c:pt>
                <c:pt idx="45116">
                  <c:v>-0.02</c:v>
                </c:pt>
                <c:pt idx="45117">
                  <c:v>0.02</c:v>
                </c:pt>
                <c:pt idx="45118">
                  <c:v>0.06</c:v>
                </c:pt>
                <c:pt idx="45119">
                  <c:v>0.18</c:v>
                </c:pt>
                <c:pt idx="45120">
                  <c:v>0.22</c:v>
                </c:pt>
                <c:pt idx="45121">
                  <c:v>0.26</c:v>
                </c:pt>
                <c:pt idx="45122">
                  <c:v>0.18</c:v>
                </c:pt>
                <c:pt idx="45123">
                  <c:v>0.06</c:v>
                </c:pt>
                <c:pt idx="45124">
                  <c:v>-0.02</c:v>
                </c:pt>
                <c:pt idx="45125">
                  <c:v>-0.14000000000000001</c:v>
                </c:pt>
                <c:pt idx="45126">
                  <c:v>-0.38</c:v>
                </c:pt>
                <c:pt idx="45127">
                  <c:v>-0.66</c:v>
                </c:pt>
                <c:pt idx="45128">
                  <c:v>-0.82</c:v>
                </c:pt>
                <c:pt idx="45129">
                  <c:v>-1.02</c:v>
                </c:pt>
                <c:pt idx="45130">
                  <c:v>-1.22</c:v>
                </c:pt>
                <c:pt idx="45131">
                  <c:v>-1.34</c:v>
                </c:pt>
                <c:pt idx="45132">
                  <c:v>-1.42</c:v>
                </c:pt>
                <c:pt idx="45133">
                  <c:v>-1.5</c:v>
                </c:pt>
                <c:pt idx="45134">
                  <c:v>-1.38</c:v>
                </c:pt>
                <c:pt idx="45135">
                  <c:v>-1.42</c:v>
                </c:pt>
                <c:pt idx="45136">
                  <c:v>-1.34</c:v>
                </c:pt>
                <c:pt idx="45137">
                  <c:v>-1.18</c:v>
                </c:pt>
                <c:pt idx="45138">
                  <c:v>-0.98</c:v>
                </c:pt>
                <c:pt idx="45139">
                  <c:v>-0.78</c:v>
                </c:pt>
                <c:pt idx="45140">
                  <c:v>-0.57999999999999996</c:v>
                </c:pt>
                <c:pt idx="45141">
                  <c:v>-0.42</c:v>
                </c:pt>
                <c:pt idx="45142">
                  <c:v>-0.3</c:v>
                </c:pt>
                <c:pt idx="45143">
                  <c:v>-0.26</c:v>
                </c:pt>
                <c:pt idx="45144">
                  <c:v>-0.14000000000000001</c:v>
                </c:pt>
                <c:pt idx="45145">
                  <c:v>-0.1</c:v>
                </c:pt>
                <c:pt idx="45146">
                  <c:v>-0.1</c:v>
                </c:pt>
                <c:pt idx="45147">
                  <c:v>-0.06</c:v>
                </c:pt>
                <c:pt idx="45148">
                  <c:v>-0.06</c:v>
                </c:pt>
                <c:pt idx="45149">
                  <c:v>-0.02</c:v>
                </c:pt>
                <c:pt idx="45150">
                  <c:v>-0.02</c:v>
                </c:pt>
                <c:pt idx="45151">
                  <c:v>-0.02</c:v>
                </c:pt>
                <c:pt idx="45152">
                  <c:v>-0.02</c:v>
                </c:pt>
                <c:pt idx="45153">
                  <c:v>0.22</c:v>
                </c:pt>
                <c:pt idx="45154">
                  <c:v>0.62</c:v>
                </c:pt>
                <c:pt idx="45155">
                  <c:v>1.22</c:v>
                </c:pt>
                <c:pt idx="45156">
                  <c:v>1.82</c:v>
                </c:pt>
                <c:pt idx="45157">
                  <c:v>2.34</c:v>
                </c:pt>
                <c:pt idx="45158">
                  <c:v>2.82</c:v>
                </c:pt>
                <c:pt idx="45159">
                  <c:v>3.3</c:v>
                </c:pt>
                <c:pt idx="45160">
                  <c:v>3.74</c:v>
                </c:pt>
                <c:pt idx="45161">
                  <c:v>4.0999999999999996</c:v>
                </c:pt>
                <c:pt idx="45162">
                  <c:v>4.26</c:v>
                </c:pt>
                <c:pt idx="45163">
                  <c:v>4.1399999999999997</c:v>
                </c:pt>
                <c:pt idx="45164">
                  <c:v>3.78</c:v>
                </c:pt>
                <c:pt idx="45165">
                  <c:v>3.26</c:v>
                </c:pt>
                <c:pt idx="45166">
                  <c:v>2.54</c:v>
                </c:pt>
                <c:pt idx="45167">
                  <c:v>1.82</c:v>
                </c:pt>
                <c:pt idx="45168">
                  <c:v>1.1399999999999999</c:v>
                </c:pt>
                <c:pt idx="45169">
                  <c:v>0.46</c:v>
                </c:pt>
                <c:pt idx="45170">
                  <c:v>-0.34</c:v>
                </c:pt>
                <c:pt idx="45171">
                  <c:v>-1.06</c:v>
                </c:pt>
                <c:pt idx="45172">
                  <c:v>-1.54</c:v>
                </c:pt>
                <c:pt idx="45173">
                  <c:v>-1.86</c:v>
                </c:pt>
                <c:pt idx="45174">
                  <c:v>-1.94</c:v>
                </c:pt>
                <c:pt idx="45175">
                  <c:v>-1.94</c:v>
                </c:pt>
                <c:pt idx="45176">
                  <c:v>-1.86</c:v>
                </c:pt>
                <c:pt idx="45177">
                  <c:v>-1.82</c:v>
                </c:pt>
                <c:pt idx="45178">
                  <c:v>-1.86</c:v>
                </c:pt>
                <c:pt idx="45179">
                  <c:v>-1.78</c:v>
                </c:pt>
                <c:pt idx="45180">
                  <c:v>-1.62</c:v>
                </c:pt>
                <c:pt idx="45181">
                  <c:v>-1.38</c:v>
                </c:pt>
                <c:pt idx="45182">
                  <c:v>-1.1399999999999999</c:v>
                </c:pt>
                <c:pt idx="45183">
                  <c:v>-1.06</c:v>
                </c:pt>
                <c:pt idx="45184">
                  <c:v>-0.98</c:v>
                </c:pt>
                <c:pt idx="45185">
                  <c:v>-0.82</c:v>
                </c:pt>
                <c:pt idx="45186">
                  <c:v>-0.7</c:v>
                </c:pt>
                <c:pt idx="45187">
                  <c:v>-0.54</c:v>
                </c:pt>
                <c:pt idx="45188">
                  <c:v>-0.42</c:v>
                </c:pt>
                <c:pt idx="45189">
                  <c:v>-0.22</c:v>
                </c:pt>
                <c:pt idx="45190">
                  <c:v>-0.18</c:v>
                </c:pt>
                <c:pt idx="45191">
                  <c:v>-0.18</c:v>
                </c:pt>
                <c:pt idx="45192">
                  <c:v>-0.1</c:v>
                </c:pt>
                <c:pt idx="45193">
                  <c:v>-0.06</c:v>
                </c:pt>
                <c:pt idx="45194">
                  <c:v>-0.02</c:v>
                </c:pt>
                <c:pt idx="45195">
                  <c:v>-0.02</c:v>
                </c:pt>
                <c:pt idx="45196">
                  <c:v>-0.06</c:v>
                </c:pt>
                <c:pt idx="45197">
                  <c:v>-0.06</c:v>
                </c:pt>
                <c:pt idx="45198">
                  <c:v>-0.02</c:v>
                </c:pt>
                <c:pt idx="45199">
                  <c:v>0.14000000000000001</c:v>
                </c:pt>
                <c:pt idx="45200">
                  <c:v>0.18</c:v>
                </c:pt>
                <c:pt idx="45201">
                  <c:v>0.26</c:v>
                </c:pt>
                <c:pt idx="45202">
                  <c:v>0.3</c:v>
                </c:pt>
                <c:pt idx="45203">
                  <c:v>0.46</c:v>
                </c:pt>
                <c:pt idx="45204">
                  <c:v>0.5</c:v>
                </c:pt>
                <c:pt idx="45205">
                  <c:v>0.57999999999999996</c:v>
                </c:pt>
                <c:pt idx="45206">
                  <c:v>0.62</c:v>
                </c:pt>
                <c:pt idx="45207">
                  <c:v>0.7</c:v>
                </c:pt>
                <c:pt idx="45208">
                  <c:v>0.62</c:v>
                </c:pt>
                <c:pt idx="45209">
                  <c:v>0.46</c:v>
                </c:pt>
                <c:pt idx="45210">
                  <c:v>0.26</c:v>
                </c:pt>
                <c:pt idx="45211">
                  <c:v>0.02</c:v>
                </c:pt>
                <c:pt idx="45212">
                  <c:v>-0.22</c:v>
                </c:pt>
                <c:pt idx="45213">
                  <c:v>-0.54</c:v>
                </c:pt>
                <c:pt idx="45214">
                  <c:v>-0.86</c:v>
                </c:pt>
                <c:pt idx="45215">
                  <c:v>-1.1399999999999999</c:v>
                </c:pt>
                <c:pt idx="45216">
                  <c:v>-1.38</c:v>
                </c:pt>
                <c:pt idx="45217">
                  <c:v>-1.54</c:v>
                </c:pt>
                <c:pt idx="45218">
                  <c:v>-1.58</c:v>
                </c:pt>
                <c:pt idx="45219">
                  <c:v>-1.58</c:v>
                </c:pt>
                <c:pt idx="45220">
                  <c:v>-1.5</c:v>
                </c:pt>
                <c:pt idx="45221">
                  <c:v>-1.42</c:v>
                </c:pt>
                <c:pt idx="45222">
                  <c:v>-1.26</c:v>
                </c:pt>
                <c:pt idx="45223">
                  <c:v>-1.1399999999999999</c:v>
                </c:pt>
                <c:pt idx="45224">
                  <c:v>-0.94</c:v>
                </c:pt>
                <c:pt idx="45225">
                  <c:v>-0.7</c:v>
                </c:pt>
                <c:pt idx="45226">
                  <c:v>-0.5</c:v>
                </c:pt>
                <c:pt idx="45227">
                  <c:v>-0.34</c:v>
                </c:pt>
                <c:pt idx="45228">
                  <c:v>-0.22</c:v>
                </c:pt>
                <c:pt idx="45229">
                  <c:v>-0.18</c:v>
                </c:pt>
                <c:pt idx="45230">
                  <c:v>-0.06</c:v>
                </c:pt>
                <c:pt idx="45231">
                  <c:v>-0.06</c:v>
                </c:pt>
                <c:pt idx="45232">
                  <c:v>-0.02</c:v>
                </c:pt>
                <c:pt idx="45233">
                  <c:v>0.02</c:v>
                </c:pt>
                <c:pt idx="45234">
                  <c:v>0.06</c:v>
                </c:pt>
                <c:pt idx="45235">
                  <c:v>0.1</c:v>
                </c:pt>
                <c:pt idx="45236">
                  <c:v>0.1</c:v>
                </c:pt>
                <c:pt idx="45237">
                  <c:v>0.14000000000000001</c:v>
                </c:pt>
                <c:pt idx="45238">
                  <c:v>0.18</c:v>
                </c:pt>
                <c:pt idx="45239">
                  <c:v>0.26</c:v>
                </c:pt>
                <c:pt idx="45240">
                  <c:v>0.22</c:v>
                </c:pt>
                <c:pt idx="45241">
                  <c:v>0.3</c:v>
                </c:pt>
                <c:pt idx="45242">
                  <c:v>0.3</c:v>
                </c:pt>
                <c:pt idx="45243">
                  <c:v>0.26</c:v>
                </c:pt>
                <c:pt idx="45244">
                  <c:v>0.22</c:v>
                </c:pt>
                <c:pt idx="45245">
                  <c:v>0.26</c:v>
                </c:pt>
                <c:pt idx="45246">
                  <c:v>0.26</c:v>
                </c:pt>
                <c:pt idx="45247">
                  <c:v>0.3</c:v>
                </c:pt>
                <c:pt idx="45248">
                  <c:v>0.3</c:v>
                </c:pt>
                <c:pt idx="45249">
                  <c:v>0.3</c:v>
                </c:pt>
                <c:pt idx="45250">
                  <c:v>0.3</c:v>
                </c:pt>
                <c:pt idx="45251">
                  <c:v>0.38</c:v>
                </c:pt>
                <c:pt idx="45252">
                  <c:v>0.38</c:v>
                </c:pt>
                <c:pt idx="45253">
                  <c:v>0.34</c:v>
                </c:pt>
                <c:pt idx="45254">
                  <c:v>0.26</c:v>
                </c:pt>
                <c:pt idx="45255">
                  <c:v>0.22</c:v>
                </c:pt>
                <c:pt idx="45256">
                  <c:v>0.18</c:v>
                </c:pt>
                <c:pt idx="45257">
                  <c:v>0.22</c:v>
                </c:pt>
                <c:pt idx="45258">
                  <c:v>0.38</c:v>
                </c:pt>
                <c:pt idx="45259">
                  <c:v>0.78</c:v>
                </c:pt>
                <c:pt idx="45260">
                  <c:v>1.02</c:v>
                </c:pt>
                <c:pt idx="45261">
                  <c:v>1.38</c:v>
                </c:pt>
                <c:pt idx="45262">
                  <c:v>1.7</c:v>
                </c:pt>
                <c:pt idx="45263">
                  <c:v>2.06</c:v>
                </c:pt>
                <c:pt idx="45264">
                  <c:v>2.38</c:v>
                </c:pt>
                <c:pt idx="45265">
                  <c:v>2.66</c:v>
                </c:pt>
                <c:pt idx="45266">
                  <c:v>2.9</c:v>
                </c:pt>
                <c:pt idx="45267">
                  <c:v>3.22</c:v>
                </c:pt>
                <c:pt idx="45268">
                  <c:v>3.26</c:v>
                </c:pt>
                <c:pt idx="45269">
                  <c:v>3.22</c:v>
                </c:pt>
                <c:pt idx="45270">
                  <c:v>3.02</c:v>
                </c:pt>
                <c:pt idx="45271">
                  <c:v>2.82</c:v>
                </c:pt>
                <c:pt idx="45272">
                  <c:v>2.5</c:v>
                </c:pt>
                <c:pt idx="45273">
                  <c:v>1.98</c:v>
                </c:pt>
                <c:pt idx="45274">
                  <c:v>1.26</c:v>
                </c:pt>
                <c:pt idx="45275">
                  <c:v>0.57999999999999996</c:v>
                </c:pt>
                <c:pt idx="45276">
                  <c:v>-0.06</c:v>
                </c:pt>
                <c:pt idx="45277">
                  <c:v>-0.5</c:v>
                </c:pt>
                <c:pt idx="45278">
                  <c:v>-0.86</c:v>
                </c:pt>
                <c:pt idx="45279">
                  <c:v>-1.26</c:v>
                </c:pt>
                <c:pt idx="45280">
                  <c:v>-1.38</c:v>
                </c:pt>
                <c:pt idx="45281">
                  <c:v>-1.62</c:v>
                </c:pt>
                <c:pt idx="45282">
                  <c:v>-1.74</c:v>
                </c:pt>
                <c:pt idx="45283">
                  <c:v>-1.78</c:v>
                </c:pt>
                <c:pt idx="45284">
                  <c:v>-1.66</c:v>
                </c:pt>
                <c:pt idx="45285">
                  <c:v>-1.38</c:v>
                </c:pt>
                <c:pt idx="45286">
                  <c:v>-1.1399999999999999</c:v>
                </c:pt>
                <c:pt idx="45287">
                  <c:v>-0.94</c:v>
                </c:pt>
                <c:pt idx="45288">
                  <c:v>-0.74</c:v>
                </c:pt>
                <c:pt idx="45289">
                  <c:v>-0.66</c:v>
                </c:pt>
                <c:pt idx="45290">
                  <c:v>-0.62</c:v>
                </c:pt>
                <c:pt idx="45291">
                  <c:v>-0.57999999999999996</c:v>
                </c:pt>
                <c:pt idx="45292">
                  <c:v>-0.57999999999999996</c:v>
                </c:pt>
                <c:pt idx="45293">
                  <c:v>-0.62</c:v>
                </c:pt>
                <c:pt idx="45294">
                  <c:v>-0.66</c:v>
                </c:pt>
                <c:pt idx="45295">
                  <c:v>-0.7</c:v>
                </c:pt>
                <c:pt idx="45296">
                  <c:v>-0.7</c:v>
                </c:pt>
                <c:pt idx="45297">
                  <c:v>-0.66</c:v>
                </c:pt>
                <c:pt idx="45298">
                  <c:v>-0.62</c:v>
                </c:pt>
                <c:pt idx="45299">
                  <c:v>-0.5</c:v>
                </c:pt>
                <c:pt idx="45300">
                  <c:v>-0.5</c:v>
                </c:pt>
                <c:pt idx="45301">
                  <c:v>-0.5</c:v>
                </c:pt>
                <c:pt idx="45302">
                  <c:v>-0.42</c:v>
                </c:pt>
                <c:pt idx="45303">
                  <c:v>-0.3</c:v>
                </c:pt>
                <c:pt idx="45304">
                  <c:v>-0.34</c:v>
                </c:pt>
                <c:pt idx="45305">
                  <c:v>-0.3</c:v>
                </c:pt>
                <c:pt idx="45306">
                  <c:v>-0.22</c:v>
                </c:pt>
                <c:pt idx="45307">
                  <c:v>-0.22</c:v>
                </c:pt>
                <c:pt idx="45308">
                  <c:v>-0.3</c:v>
                </c:pt>
                <c:pt idx="45309">
                  <c:v>-0.22</c:v>
                </c:pt>
                <c:pt idx="45310">
                  <c:v>-0.1</c:v>
                </c:pt>
                <c:pt idx="45311">
                  <c:v>0.1</c:v>
                </c:pt>
                <c:pt idx="45312">
                  <c:v>0.14000000000000001</c:v>
                </c:pt>
                <c:pt idx="45313">
                  <c:v>0.1</c:v>
                </c:pt>
                <c:pt idx="45314">
                  <c:v>0.06</c:v>
                </c:pt>
                <c:pt idx="45315">
                  <c:v>-0.02</c:v>
                </c:pt>
                <c:pt idx="45316">
                  <c:v>-0.18</c:v>
                </c:pt>
                <c:pt idx="45317">
                  <c:v>-0.38</c:v>
                </c:pt>
                <c:pt idx="45318">
                  <c:v>-0.57999999999999996</c:v>
                </c:pt>
                <c:pt idx="45319">
                  <c:v>-0.78</c:v>
                </c:pt>
                <c:pt idx="45320">
                  <c:v>-0.9</c:v>
                </c:pt>
                <c:pt idx="45321">
                  <c:v>-1.06</c:v>
                </c:pt>
                <c:pt idx="45322">
                  <c:v>-1.3</c:v>
                </c:pt>
                <c:pt idx="45323">
                  <c:v>-1.34</c:v>
                </c:pt>
                <c:pt idx="45324">
                  <c:v>-1.42</c:v>
                </c:pt>
                <c:pt idx="45325">
                  <c:v>-1.46</c:v>
                </c:pt>
                <c:pt idx="45326">
                  <c:v>-1.5</c:v>
                </c:pt>
                <c:pt idx="45327">
                  <c:v>-1.38</c:v>
                </c:pt>
                <c:pt idx="45328">
                  <c:v>-1.26</c:v>
                </c:pt>
                <c:pt idx="45329">
                  <c:v>-1.06</c:v>
                </c:pt>
                <c:pt idx="45330">
                  <c:v>-0.82</c:v>
                </c:pt>
                <c:pt idx="45331">
                  <c:v>-0.62</c:v>
                </c:pt>
                <c:pt idx="45332">
                  <c:v>-0.46</c:v>
                </c:pt>
                <c:pt idx="45333">
                  <c:v>-0.34</c:v>
                </c:pt>
                <c:pt idx="45334">
                  <c:v>-0.22</c:v>
                </c:pt>
                <c:pt idx="45335">
                  <c:v>-0.1</c:v>
                </c:pt>
                <c:pt idx="45336">
                  <c:v>-0.02</c:v>
                </c:pt>
                <c:pt idx="45337">
                  <c:v>0.02</c:v>
                </c:pt>
                <c:pt idx="45338">
                  <c:v>0.06</c:v>
                </c:pt>
                <c:pt idx="45339">
                  <c:v>0.06</c:v>
                </c:pt>
                <c:pt idx="45340">
                  <c:v>0.1</c:v>
                </c:pt>
                <c:pt idx="45341">
                  <c:v>0.1</c:v>
                </c:pt>
                <c:pt idx="45342">
                  <c:v>0.22</c:v>
                </c:pt>
                <c:pt idx="45343">
                  <c:v>0.5</c:v>
                </c:pt>
                <c:pt idx="45344">
                  <c:v>0.98</c:v>
                </c:pt>
                <c:pt idx="45345">
                  <c:v>1.54</c:v>
                </c:pt>
                <c:pt idx="45346">
                  <c:v>1.94</c:v>
                </c:pt>
                <c:pt idx="45347">
                  <c:v>2.38</c:v>
                </c:pt>
                <c:pt idx="45348">
                  <c:v>2.82</c:v>
                </c:pt>
                <c:pt idx="45349">
                  <c:v>3.22</c:v>
                </c:pt>
                <c:pt idx="45350">
                  <c:v>3.5</c:v>
                </c:pt>
                <c:pt idx="45351">
                  <c:v>3.74</c:v>
                </c:pt>
                <c:pt idx="45352">
                  <c:v>3.86</c:v>
                </c:pt>
                <c:pt idx="45353">
                  <c:v>3.86</c:v>
                </c:pt>
                <c:pt idx="45354">
                  <c:v>3.58</c:v>
                </c:pt>
                <c:pt idx="45355">
                  <c:v>3.14</c:v>
                </c:pt>
                <c:pt idx="45356">
                  <c:v>2.42</c:v>
                </c:pt>
                <c:pt idx="45357">
                  <c:v>1.74</c:v>
                </c:pt>
                <c:pt idx="45358">
                  <c:v>1.1399999999999999</c:v>
                </c:pt>
                <c:pt idx="45359">
                  <c:v>0.54</c:v>
                </c:pt>
                <c:pt idx="45360">
                  <c:v>-0.02</c:v>
                </c:pt>
                <c:pt idx="45361">
                  <c:v>-0.5</c:v>
                </c:pt>
                <c:pt idx="45362">
                  <c:v>-0.9</c:v>
                </c:pt>
                <c:pt idx="45363">
                  <c:v>-1.22</c:v>
                </c:pt>
                <c:pt idx="45364">
                  <c:v>-1.54</c:v>
                </c:pt>
                <c:pt idx="45365">
                  <c:v>-1.66</c:v>
                </c:pt>
                <c:pt idx="45366">
                  <c:v>-1.74</c:v>
                </c:pt>
                <c:pt idx="45367">
                  <c:v>-1.82</c:v>
                </c:pt>
                <c:pt idx="45368">
                  <c:v>-1.74</c:v>
                </c:pt>
                <c:pt idx="45369">
                  <c:v>-1.78</c:v>
                </c:pt>
                <c:pt idx="45370">
                  <c:v>-1.74</c:v>
                </c:pt>
                <c:pt idx="45371">
                  <c:v>-1.58</c:v>
                </c:pt>
                <c:pt idx="45372">
                  <c:v>-1.42</c:v>
                </c:pt>
                <c:pt idx="45373">
                  <c:v>-1.26</c:v>
                </c:pt>
                <c:pt idx="45374">
                  <c:v>-1.06</c:v>
                </c:pt>
                <c:pt idx="45375">
                  <c:v>-0.9</c:v>
                </c:pt>
                <c:pt idx="45376">
                  <c:v>-0.78</c:v>
                </c:pt>
                <c:pt idx="45377">
                  <c:v>-0.62</c:v>
                </c:pt>
                <c:pt idx="45378">
                  <c:v>-0.46</c:v>
                </c:pt>
                <c:pt idx="45379">
                  <c:v>-0.34</c:v>
                </c:pt>
                <c:pt idx="45380">
                  <c:v>-0.18</c:v>
                </c:pt>
                <c:pt idx="45381">
                  <c:v>-0.1</c:v>
                </c:pt>
                <c:pt idx="45382">
                  <c:v>-0.06</c:v>
                </c:pt>
                <c:pt idx="45383">
                  <c:v>-0.02</c:v>
                </c:pt>
                <c:pt idx="45384">
                  <c:v>-0.02</c:v>
                </c:pt>
                <c:pt idx="45385">
                  <c:v>-0.02</c:v>
                </c:pt>
                <c:pt idx="45386">
                  <c:v>-0.06</c:v>
                </c:pt>
                <c:pt idx="45387">
                  <c:v>-0.02</c:v>
                </c:pt>
                <c:pt idx="45388">
                  <c:v>0.14000000000000001</c:v>
                </c:pt>
                <c:pt idx="45389">
                  <c:v>0.14000000000000001</c:v>
                </c:pt>
                <c:pt idx="45390">
                  <c:v>0.14000000000000001</c:v>
                </c:pt>
                <c:pt idx="45391">
                  <c:v>0.22</c:v>
                </c:pt>
                <c:pt idx="45392">
                  <c:v>0.22</c:v>
                </c:pt>
                <c:pt idx="45393">
                  <c:v>0.34</c:v>
                </c:pt>
                <c:pt idx="45394">
                  <c:v>0.42</c:v>
                </c:pt>
                <c:pt idx="45395">
                  <c:v>0.5</c:v>
                </c:pt>
                <c:pt idx="45396">
                  <c:v>0.54</c:v>
                </c:pt>
                <c:pt idx="45397">
                  <c:v>0.54</c:v>
                </c:pt>
                <c:pt idx="45398">
                  <c:v>0.46</c:v>
                </c:pt>
                <c:pt idx="45399">
                  <c:v>0.3</c:v>
                </c:pt>
                <c:pt idx="45400">
                  <c:v>0.06</c:v>
                </c:pt>
                <c:pt idx="45401">
                  <c:v>-0.1</c:v>
                </c:pt>
                <c:pt idx="45402">
                  <c:v>-0.3</c:v>
                </c:pt>
                <c:pt idx="45403">
                  <c:v>-0.57999999999999996</c:v>
                </c:pt>
                <c:pt idx="45404">
                  <c:v>-0.78</c:v>
                </c:pt>
                <c:pt idx="45405">
                  <c:v>-0.98</c:v>
                </c:pt>
                <c:pt idx="45406">
                  <c:v>-1.22</c:v>
                </c:pt>
                <c:pt idx="45407">
                  <c:v>-1.3</c:v>
                </c:pt>
                <c:pt idx="45408">
                  <c:v>-1.42</c:v>
                </c:pt>
                <c:pt idx="45409">
                  <c:v>-1.46</c:v>
                </c:pt>
                <c:pt idx="45410">
                  <c:v>-1.46</c:v>
                </c:pt>
                <c:pt idx="45411">
                  <c:v>-1.34</c:v>
                </c:pt>
                <c:pt idx="45412">
                  <c:v>-1.1399999999999999</c:v>
                </c:pt>
                <c:pt idx="45413">
                  <c:v>-1.06</c:v>
                </c:pt>
                <c:pt idx="45414">
                  <c:v>-0.9</c:v>
                </c:pt>
                <c:pt idx="45415">
                  <c:v>-0.78</c:v>
                </c:pt>
                <c:pt idx="45416">
                  <c:v>-0.66</c:v>
                </c:pt>
                <c:pt idx="45417">
                  <c:v>-0.54</c:v>
                </c:pt>
                <c:pt idx="45418">
                  <c:v>-0.42</c:v>
                </c:pt>
                <c:pt idx="45419">
                  <c:v>-0.34</c:v>
                </c:pt>
                <c:pt idx="45420">
                  <c:v>-0.3</c:v>
                </c:pt>
                <c:pt idx="45421">
                  <c:v>-0.14000000000000001</c:v>
                </c:pt>
                <c:pt idx="45422">
                  <c:v>-0.06</c:v>
                </c:pt>
                <c:pt idx="45423">
                  <c:v>0.02</c:v>
                </c:pt>
                <c:pt idx="45424">
                  <c:v>0.06</c:v>
                </c:pt>
                <c:pt idx="45425">
                  <c:v>0.1</c:v>
                </c:pt>
                <c:pt idx="45426">
                  <c:v>0.18</c:v>
                </c:pt>
                <c:pt idx="45427">
                  <c:v>0.18</c:v>
                </c:pt>
                <c:pt idx="45428">
                  <c:v>0.22</c:v>
                </c:pt>
                <c:pt idx="45429">
                  <c:v>0.22</c:v>
                </c:pt>
                <c:pt idx="45430">
                  <c:v>0.22</c:v>
                </c:pt>
                <c:pt idx="45431">
                  <c:v>0.26</c:v>
                </c:pt>
                <c:pt idx="45432">
                  <c:v>0.22</c:v>
                </c:pt>
                <c:pt idx="45433">
                  <c:v>0.22</c:v>
                </c:pt>
                <c:pt idx="45434">
                  <c:v>0.14000000000000001</c:v>
                </c:pt>
                <c:pt idx="45435">
                  <c:v>0.18</c:v>
                </c:pt>
                <c:pt idx="45436">
                  <c:v>0.18</c:v>
                </c:pt>
                <c:pt idx="45437">
                  <c:v>0.18</c:v>
                </c:pt>
                <c:pt idx="45438">
                  <c:v>0.26</c:v>
                </c:pt>
                <c:pt idx="45439">
                  <c:v>0.26</c:v>
                </c:pt>
                <c:pt idx="45440">
                  <c:v>0.3</c:v>
                </c:pt>
                <c:pt idx="45441">
                  <c:v>0.38</c:v>
                </c:pt>
                <c:pt idx="45442">
                  <c:v>0.42</c:v>
                </c:pt>
                <c:pt idx="45443">
                  <c:v>0.46</c:v>
                </c:pt>
                <c:pt idx="45444">
                  <c:v>0.57999999999999996</c:v>
                </c:pt>
                <c:pt idx="45445">
                  <c:v>0.78</c:v>
                </c:pt>
                <c:pt idx="45446">
                  <c:v>0.9</c:v>
                </c:pt>
                <c:pt idx="45447">
                  <c:v>1.22</c:v>
                </c:pt>
                <c:pt idx="45448">
                  <c:v>1.46</c:v>
                </c:pt>
                <c:pt idx="45449">
                  <c:v>1.82</c:v>
                </c:pt>
                <c:pt idx="45450">
                  <c:v>2.1</c:v>
                </c:pt>
                <c:pt idx="45451">
                  <c:v>2.38</c:v>
                </c:pt>
                <c:pt idx="45452">
                  <c:v>2.66</c:v>
                </c:pt>
                <c:pt idx="45453">
                  <c:v>2.94</c:v>
                </c:pt>
                <c:pt idx="45454">
                  <c:v>3.06</c:v>
                </c:pt>
                <c:pt idx="45455">
                  <c:v>3.1</c:v>
                </c:pt>
                <c:pt idx="45456">
                  <c:v>3.02</c:v>
                </c:pt>
                <c:pt idx="45457">
                  <c:v>2.9</c:v>
                </c:pt>
                <c:pt idx="45458">
                  <c:v>2.54</c:v>
                </c:pt>
                <c:pt idx="45459">
                  <c:v>1.86</c:v>
                </c:pt>
                <c:pt idx="45460">
                  <c:v>1.18</c:v>
                </c:pt>
                <c:pt idx="45461">
                  <c:v>0.66</c:v>
                </c:pt>
                <c:pt idx="45462">
                  <c:v>0.06</c:v>
                </c:pt>
                <c:pt idx="45463">
                  <c:v>-0.42</c:v>
                </c:pt>
                <c:pt idx="45464">
                  <c:v>-0.82</c:v>
                </c:pt>
                <c:pt idx="45465">
                  <c:v>-1.1000000000000001</c:v>
                </c:pt>
                <c:pt idx="45466">
                  <c:v>-1.3</c:v>
                </c:pt>
                <c:pt idx="45467">
                  <c:v>-1.46</c:v>
                </c:pt>
                <c:pt idx="45468">
                  <c:v>-1.54</c:v>
                </c:pt>
                <c:pt idx="45469">
                  <c:v>-1.46</c:v>
                </c:pt>
                <c:pt idx="45470">
                  <c:v>-1.3</c:v>
                </c:pt>
                <c:pt idx="45471">
                  <c:v>-1.1399999999999999</c:v>
                </c:pt>
                <c:pt idx="45472">
                  <c:v>-0.94</c:v>
                </c:pt>
                <c:pt idx="45473">
                  <c:v>-0.82</c:v>
                </c:pt>
                <c:pt idx="45474">
                  <c:v>-0.7</c:v>
                </c:pt>
                <c:pt idx="45475">
                  <c:v>-0.62</c:v>
                </c:pt>
                <c:pt idx="45476">
                  <c:v>-0.62</c:v>
                </c:pt>
                <c:pt idx="45477">
                  <c:v>-0.62</c:v>
                </c:pt>
                <c:pt idx="45478">
                  <c:v>-0.62</c:v>
                </c:pt>
                <c:pt idx="45479">
                  <c:v>-0.66</c:v>
                </c:pt>
                <c:pt idx="45480">
                  <c:v>-0.62</c:v>
                </c:pt>
                <c:pt idx="45481">
                  <c:v>-0.57999999999999996</c:v>
                </c:pt>
                <c:pt idx="45482">
                  <c:v>-0.57999999999999996</c:v>
                </c:pt>
                <c:pt idx="45483">
                  <c:v>-0.46</c:v>
                </c:pt>
                <c:pt idx="45484">
                  <c:v>-0.42</c:v>
                </c:pt>
                <c:pt idx="45485">
                  <c:v>-0.38</c:v>
                </c:pt>
                <c:pt idx="45486">
                  <c:v>-0.34</c:v>
                </c:pt>
                <c:pt idx="45487">
                  <c:v>-0.3</c:v>
                </c:pt>
                <c:pt idx="45488">
                  <c:v>-0.22</c:v>
                </c:pt>
                <c:pt idx="45489">
                  <c:v>-0.18</c:v>
                </c:pt>
                <c:pt idx="45490">
                  <c:v>-0.18</c:v>
                </c:pt>
                <c:pt idx="45491">
                  <c:v>-0.18</c:v>
                </c:pt>
                <c:pt idx="45492">
                  <c:v>-0.14000000000000001</c:v>
                </c:pt>
                <c:pt idx="45493">
                  <c:v>-0.14000000000000001</c:v>
                </c:pt>
                <c:pt idx="45494">
                  <c:v>-0.18</c:v>
                </c:pt>
                <c:pt idx="45495">
                  <c:v>-0.02</c:v>
                </c:pt>
                <c:pt idx="45496">
                  <c:v>-0.02</c:v>
                </c:pt>
                <c:pt idx="45497">
                  <c:v>0.06</c:v>
                </c:pt>
                <c:pt idx="45498">
                  <c:v>0.02</c:v>
                </c:pt>
                <c:pt idx="45499">
                  <c:v>0.06</c:v>
                </c:pt>
                <c:pt idx="45500">
                  <c:v>0.06</c:v>
                </c:pt>
                <c:pt idx="45501">
                  <c:v>-0.02</c:v>
                </c:pt>
                <c:pt idx="45502">
                  <c:v>-0.22</c:v>
                </c:pt>
                <c:pt idx="45503">
                  <c:v>-0.3</c:v>
                </c:pt>
                <c:pt idx="45504">
                  <c:v>-0.5</c:v>
                </c:pt>
                <c:pt idx="45505">
                  <c:v>-0.7</c:v>
                </c:pt>
                <c:pt idx="45506">
                  <c:v>-0.82</c:v>
                </c:pt>
                <c:pt idx="45507">
                  <c:v>-1.02</c:v>
                </c:pt>
                <c:pt idx="45508">
                  <c:v>-1.1399999999999999</c:v>
                </c:pt>
                <c:pt idx="45509">
                  <c:v>-1.3</c:v>
                </c:pt>
                <c:pt idx="45510">
                  <c:v>-1.42</c:v>
                </c:pt>
                <c:pt idx="45511">
                  <c:v>-1.5</c:v>
                </c:pt>
                <c:pt idx="45512">
                  <c:v>-1.54</c:v>
                </c:pt>
                <c:pt idx="45513">
                  <c:v>-1.42</c:v>
                </c:pt>
                <c:pt idx="45514">
                  <c:v>-1.26</c:v>
                </c:pt>
                <c:pt idx="45515">
                  <c:v>-1.02</c:v>
                </c:pt>
                <c:pt idx="45516">
                  <c:v>-0.9</c:v>
                </c:pt>
                <c:pt idx="45517">
                  <c:v>-0.62</c:v>
                </c:pt>
                <c:pt idx="45518">
                  <c:v>-0.5</c:v>
                </c:pt>
                <c:pt idx="45519">
                  <c:v>-0.34</c:v>
                </c:pt>
                <c:pt idx="45520">
                  <c:v>-0.18</c:v>
                </c:pt>
                <c:pt idx="45521">
                  <c:v>-0.02</c:v>
                </c:pt>
                <c:pt idx="45522">
                  <c:v>0.02</c:v>
                </c:pt>
                <c:pt idx="45523">
                  <c:v>0.06</c:v>
                </c:pt>
                <c:pt idx="45524">
                  <c:v>0.06</c:v>
                </c:pt>
                <c:pt idx="45525">
                  <c:v>0.1</c:v>
                </c:pt>
                <c:pt idx="45526">
                  <c:v>0.06</c:v>
                </c:pt>
                <c:pt idx="45527">
                  <c:v>0.06</c:v>
                </c:pt>
                <c:pt idx="45528">
                  <c:v>0.06</c:v>
                </c:pt>
                <c:pt idx="45529">
                  <c:v>0.06</c:v>
                </c:pt>
                <c:pt idx="45530">
                  <c:v>0.06</c:v>
                </c:pt>
                <c:pt idx="45531">
                  <c:v>0.1</c:v>
                </c:pt>
                <c:pt idx="45532">
                  <c:v>0.18</c:v>
                </c:pt>
                <c:pt idx="45533">
                  <c:v>0.18</c:v>
                </c:pt>
                <c:pt idx="45534">
                  <c:v>0.22</c:v>
                </c:pt>
                <c:pt idx="45535">
                  <c:v>0.46</c:v>
                </c:pt>
                <c:pt idx="45536">
                  <c:v>0.86</c:v>
                </c:pt>
                <c:pt idx="45537">
                  <c:v>1.3</c:v>
                </c:pt>
                <c:pt idx="45538">
                  <c:v>1.62</c:v>
                </c:pt>
                <c:pt idx="45539">
                  <c:v>1.94</c:v>
                </c:pt>
                <c:pt idx="45540">
                  <c:v>2.2999999999999998</c:v>
                </c:pt>
                <c:pt idx="45541">
                  <c:v>2.74</c:v>
                </c:pt>
                <c:pt idx="45542">
                  <c:v>3.1</c:v>
                </c:pt>
                <c:pt idx="45543">
                  <c:v>3.5</c:v>
                </c:pt>
                <c:pt idx="45544">
                  <c:v>3.66</c:v>
                </c:pt>
                <c:pt idx="45545">
                  <c:v>3.74</c:v>
                </c:pt>
                <c:pt idx="45546">
                  <c:v>3.58</c:v>
                </c:pt>
                <c:pt idx="45547">
                  <c:v>3.38</c:v>
                </c:pt>
                <c:pt idx="45548">
                  <c:v>2.98</c:v>
                </c:pt>
                <c:pt idx="45549">
                  <c:v>2.62</c:v>
                </c:pt>
                <c:pt idx="45550">
                  <c:v>2.06</c:v>
                </c:pt>
                <c:pt idx="45551">
                  <c:v>1.46</c:v>
                </c:pt>
                <c:pt idx="45552">
                  <c:v>0.78</c:v>
                </c:pt>
                <c:pt idx="45553">
                  <c:v>0.06</c:v>
                </c:pt>
                <c:pt idx="45554">
                  <c:v>-0.66</c:v>
                </c:pt>
                <c:pt idx="45555">
                  <c:v>-1.1399999999999999</c:v>
                </c:pt>
                <c:pt idx="45556">
                  <c:v>-1.54</c:v>
                </c:pt>
                <c:pt idx="45557">
                  <c:v>-1.74</c:v>
                </c:pt>
                <c:pt idx="45558">
                  <c:v>-1.9</c:v>
                </c:pt>
                <c:pt idx="45559">
                  <c:v>-1.94</c:v>
                </c:pt>
                <c:pt idx="45560">
                  <c:v>-1.94</c:v>
                </c:pt>
                <c:pt idx="45561">
                  <c:v>-1.82</c:v>
                </c:pt>
                <c:pt idx="45562">
                  <c:v>-1.58</c:v>
                </c:pt>
                <c:pt idx="45563">
                  <c:v>-1.3</c:v>
                </c:pt>
                <c:pt idx="45564">
                  <c:v>-1.1000000000000001</c:v>
                </c:pt>
                <c:pt idx="45565">
                  <c:v>-0.82</c:v>
                </c:pt>
                <c:pt idx="45566">
                  <c:v>-0.74</c:v>
                </c:pt>
                <c:pt idx="45567">
                  <c:v>-0.57999999999999996</c:v>
                </c:pt>
                <c:pt idx="45568">
                  <c:v>-0.5</c:v>
                </c:pt>
                <c:pt idx="45569">
                  <c:v>-0.38</c:v>
                </c:pt>
                <c:pt idx="45570">
                  <c:v>-0.34</c:v>
                </c:pt>
                <c:pt idx="45571">
                  <c:v>-0.42</c:v>
                </c:pt>
                <c:pt idx="45572">
                  <c:v>-0.5</c:v>
                </c:pt>
                <c:pt idx="45573">
                  <c:v>-0.5</c:v>
                </c:pt>
                <c:pt idx="45574">
                  <c:v>-0.5</c:v>
                </c:pt>
                <c:pt idx="45575">
                  <c:v>-0.5</c:v>
                </c:pt>
                <c:pt idx="45576">
                  <c:v>-0.46</c:v>
                </c:pt>
                <c:pt idx="45577">
                  <c:v>-0.5</c:v>
                </c:pt>
                <c:pt idx="45578">
                  <c:v>-0.42</c:v>
                </c:pt>
                <c:pt idx="45579">
                  <c:v>-0.34</c:v>
                </c:pt>
                <c:pt idx="45580">
                  <c:v>-0.22</c:v>
                </c:pt>
                <c:pt idx="45581">
                  <c:v>-0.14000000000000001</c:v>
                </c:pt>
                <c:pt idx="45582">
                  <c:v>-0.1</c:v>
                </c:pt>
                <c:pt idx="45583">
                  <c:v>-0.06</c:v>
                </c:pt>
                <c:pt idx="45584">
                  <c:v>-0.02</c:v>
                </c:pt>
                <c:pt idx="45585">
                  <c:v>0.1</c:v>
                </c:pt>
                <c:pt idx="45586">
                  <c:v>0.22</c:v>
                </c:pt>
                <c:pt idx="45587">
                  <c:v>0.3</c:v>
                </c:pt>
                <c:pt idx="45588">
                  <c:v>0.34</c:v>
                </c:pt>
                <c:pt idx="45589">
                  <c:v>0.38</c:v>
                </c:pt>
                <c:pt idx="45590">
                  <c:v>0.34</c:v>
                </c:pt>
                <c:pt idx="45591">
                  <c:v>0.18</c:v>
                </c:pt>
                <c:pt idx="45592">
                  <c:v>0.06</c:v>
                </c:pt>
                <c:pt idx="45593">
                  <c:v>-0.02</c:v>
                </c:pt>
                <c:pt idx="45594">
                  <c:v>-0.22</c:v>
                </c:pt>
                <c:pt idx="45595">
                  <c:v>-0.38</c:v>
                </c:pt>
                <c:pt idx="45596">
                  <c:v>-0.7</c:v>
                </c:pt>
                <c:pt idx="45597">
                  <c:v>-0.9</c:v>
                </c:pt>
                <c:pt idx="45598">
                  <c:v>-1.1000000000000001</c:v>
                </c:pt>
                <c:pt idx="45599">
                  <c:v>-1.3</c:v>
                </c:pt>
                <c:pt idx="45600">
                  <c:v>-1.42</c:v>
                </c:pt>
                <c:pt idx="45601">
                  <c:v>-1.5</c:v>
                </c:pt>
                <c:pt idx="45602">
                  <c:v>-1.54</c:v>
                </c:pt>
                <c:pt idx="45603">
                  <c:v>-1.58</c:v>
                </c:pt>
                <c:pt idx="45604">
                  <c:v>-1.5</c:v>
                </c:pt>
                <c:pt idx="45605">
                  <c:v>-1.34</c:v>
                </c:pt>
                <c:pt idx="45606">
                  <c:v>-1.1399999999999999</c:v>
                </c:pt>
                <c:pt idx="45607">
                  <c:v>-0.98</c:v>
                </c:pt>
                <c:pt idx="45608">
                  <c:v>-0.78</c:v>
                </c:pt>
                <c:pt idx="45609">
                  <c:v>-0.57999999999999996</c:v>
                </c:pt>
                <c:pt idx="45610">
                  <c:v>-0.38</c:v>
                </c:pt>
                <c:pt idx="45611">
                  <c:v>-0.22</c:v>
                </c:pt>
                <c:pt idx="45612">
                  <c:v>-0.14000000000000001</c:v>
                </c:pt>
                <c:pt idx="45613">
                  <c:v>-0.06</c:v>
                </c:pt>
                <c:pt idx="45614">
                  <c:v>-0.02</c:v>
                </c:pt>
                <c:pt idx="45615">
                  <c:v>-0.02</c:v>
                </c:pt>
                <c:pt idx="45616">
                  <c:v>-0.02</c:v>
                </c:pt>
                <c:pt idx="45617">
                  <c:v>-0.02</c:v>
                </c:pt>
                <c:pt idx="45618">
                  <c:v>-0.1</c:v>
                </c:pt>
                <c:pt idx="45619">
                  <c:v>-0.06</c:v>
                </c:pt>
                <c:pt idx="45620">
                  <c:v>-0.14000000000000001</c:v>
                </c:pt>
                <c:pt idx="45621">
                  <c:v>-0.1</c:v>
                </c:pt>
                <c:pt idx="45622">
                  <c:v>-0.1</c:v>
                </c:pt>
                <c:pt idx="45623">
                  <c:v>-0.02</c:v>
                </c:pt>
                <c:pt idx="45624">
                  <c:v>-0.02</c:v>
                </c:pt>
                <c:pt idx="45625">
                  <c:v>0.06</c:v>
                </c:pt>
                <c:pt idx="45626">
                  <c:v>0.18</c:v>
                </c:pt>
                <c:pt idx="45627">
                  <c:v>0.22</c:v>
                </c:pt>
                <c:pt idx="45628">
                  <c:v>0.26</c:v>
                </c:pt>
                <c:pt idx="45629">
                  <c:v>0.38</c:v>
                </c:pt>
                <c:pt idx="45630">
                  <c:v>0.5</c:v>
                </c:pt>
                <c:pt idx="45631">
                  <c:v>0.7</c:v>
                </c:pt>
                <c:pt idx="45632">
                  <c:v>1.06</c:v>
                </c:pt>
                <c:pt idx="45633">
                  <c:v>1.34</c:v>
                </c:pt>
                <c:pt idx="45634">
                  <c:v>1.62</c:v>
                </c:pt>
                <c:pt idx="45635">
                  <c:v>1.98</c:v>
                </c:pt>
                <c:pt idx="45636">
                  <c:v>2.2999999999999998</c:v>
                </c:pt>
                <c:pt idx="45637">
                  <c:v>2.5</c:v>
                </c:pt>
                <c:pt idx="45638">
                  <c:v>2.54</c:v>
                </c:pt>
                <c:pt idx="45639">
                  <c:v>2.5</c:v>
                </c:pt>
                <c:pt idx="45640">
                  <c:v>2.38</c:v>
                </c:pt>
                <c:pt idx="45641">
                  <c:v>2.2999999999999998</c:v>
                </c:pt>
                <c:pt idx="45642">
                  <c:v>1.86</c:v>
                </c:pt>
                <c:pt idx="45643">
                  <c:v>1.34</c:v>
                </c:pt>
                <c:pt idx="45644">
                  <c:v>0.7</c:v>
                </c:pt>
                <c:pt idx="45645">
                  <c:v>0.06</c:v>
                </c:pt>
                <c:pt idx="45646">
                  <c:v>-0.46</c:v>
                </c:pt>
                <c:pt idx="45647">
                  <c:v>-0.78</c:v>
                </c:pt>
                <c:pt idx="45648">
                  <c:v>-1.06</c:v>
                </c:pt>
                <c:pt idx="45649">
                  <c:v>-1.1000000000000001</c:v>
                </c:pt>
                <c:pt idx="45650">
                  <c:v>-1.02</c:v>
                </c:pt>
                <c:pt idx="45651">
                  <c:v>-0.86</c:v>
                </c:pt>
                <c:pt idx="45652">
                  <c:v>-0.82</c:v>
                </c:pt>
                <c:pt idx="45653">
                  <c:v>-0.66</c:v>
                </c:pt>
                <c:pt idx="45654">
                  <c:v>-0.46</c:v>
                </c:pt>
                <c:pt idx="45655">
                  <c:v>-0.22</c:v>
                </c:pt>
                <c:pt idx="45656">
                  <c:v>-0.1</c:v>
                </c:pt>
                <c:pt idx="45657">
                  <c:v>-0.02</c:v>
                </c:pt>
                <c:pt idx="45658">
                  <c:v>-0.06</c:v>
                </c:pt>
                <c:pt idx="45659">
                  <c:v>-0.14000000000000001</c:v>
                </c:pt>
                <c:pt idx="45660">
                  <c:v>-0.3</c:v>
                </c:pt>
                <c:pt idx="45661">
                  <c:v>-0.34</c:v>
                </c:pt>
                <c:pt idx="45662">
                  <c:v>-0.42</c:v>
                </c:pt>
                <c:pt idx="45663">
                  <c:v>-0.42</c:v>
                </c:pt>
                <c:pt idx="45664">
                  <c:v>-0.42</c:v>
                </c:pt>
                <c:pt idx="45665">
                  <c:v>-0.38</c:v>
                </c:pt>
                <c:pt idx="45666">
                  <c:v>-0.3</c:v>
                </c:pt>
                <c:pt idx="45667">
                  <c:v>-0.18</c:v>
                </c:pt>
                <c:pt idx="45668">
                  <c:v>-0.06</c:v>
                </c:pt>
                <c:pt idx="45669">
                  <c:v>0.06</c:v>
                </c:pt>
                <c:pt idx="45670">
                  <c:v>0.06</c:v>
                </c:pt>
                <c:pt idx="45671">
                  <c:v>0.1</c:v>
                </c:pt>
                <c:pt idx="45672">
                  <c:v>0.02</c:v>
                </c:pt>
                <c:pt idx="45673">
                  <c:v>0.06</c:v>
                </c:pt>
                <c:pt idx="45674">
                  <c:v>0.14000000000000001</c:v>
                </c:pt>
                <c:pt idx="45675">
                  <c:v>0.18</c:v>
                </c:pt>
                <c:pt idx="45676">
                  <c:v>0.18</c:v>
                </c:pt>
                <c:pt idx="45677">
                  <c:v>0.18</c:v>
                </c:pt>
                <c:pt idx="45678">
                  <c:v>0.18</c:v>
                </c:pt>
                <c:pt idx="45679">
                  <c:v>0.34</c:v>
                </c:pt>
                <c:pt idx="45680">
                  <c:v>0.3</c:v>
                </c:pt>
                <c:pt idx="45681">
                  <c:v>0.38</c:v>
                </c:pt>
                <c:pt idx="45682">
                  <c:v>0.34</c:v>
                </c:pt>
                <c:pt idx="45683">
                  <c:v>0.38</c:v>
                </c:pt>
                <c:pt idx="45684">
                  <c:v>0.34</c:v>
                </c:pt>
                <c:pt idx="45685">
                  <c:v>0.22</c:v>
                </c:pt>
                <c:pt idx="45686">
                  <c:v>0.1</c:v>
                </c:pt>
                <c:pt idx="45687">
                  <c:v>-0.06</c:v>
                </c:pt>
                <c:pt idx="45688">
                  <c:v>-0.26</c:v>
                </c:pt>
                <c:pt idx="45689">
                  <c:v>-0.46</c:v>
                </c:pt>
                <c:pt idx="45690">
                  <c:v>-0.66</c:v>
                </c:pt>
                <c:pt idx="45691">
                  <c:v>-0.82</c:v>
                </c:pt>
                <c:pt idx="45692">
                  <c:v>-0.94</c:v>
                </c:pt>
                <c:pt idx="45693">
                  <c:v>-0.98</c:v>
                </c:pt>
                <c:pt idx="45694">
                  <c:v>-1.06</c:v>
                </c:pt>
                <c:pt idx="45695">
                  <c:v>-1.1399999999999999</c:v>
                </c:pt>
                <c:pt idx="45696">
                  <c:v>-1.1399999999999999</c:v>
                </c:pt>
                <c:pt idx="45697">
                  <c:v>-1.02</c:v>
                </c:pt>
                <c:pt idx="45698">
                  <c:v>-0.94</c:v>
                </c:pt>
                <c:pt idx="45699">
                  <c:v>-0.78</c:v>
                </c:pt>
                <c:pt idx="45700">
                  <c:v>-0.54</c:v>
                </c:pt>
                <c:pt idx="45701">
                  <c:v>-0.42</c:v>
                </c:pt>
                <c:pt idx="45702">
                  <c:v>-0.26</c:v>
                </c:pt>
                <c:pt idx="45703">
                  <c:v>-0.18</c:v>
                </c:pt>
                <c:pt idx="45704">
                  <c:v>-0.18</c:v>
                </c:pt>
                <c:pt idx="45705">
                  <c:v>-0.1</c:v>
                </c:pt>
                <c:pt idx="45706">
                  <c:v>-0.06</c:v>
                </c:pt>
                <c:pt idx="45707">
                  <c:v>-0.06</c:v>
                </c:pt>
                <c:pt idx="45708">
                  <c:v>-0.1</c:v>
                </c:pt>
                <c:pt idx="45709">
                  <c:v>-0.18</c:v>
                </c:pt>
                <c:pt idx="45710">
                  <c:v>-0.14000000000000001</c:v>
                </c:pt>
                <c:pt idx="45711">
                  <c:v>-0.14000000000000001</c:v>
                </c:pt>
                <c:pt idx="45712">
                  <c:v>-0.1</c:v>
                </c:pt>
                <c:pt idx="45713">
                  <c:v>-0.1</c:v>
                </c:pt>
                <c:pt idx="45714">
                  <c:v>-0.06</c:v>
                </c:pt>
                <c:pt idx="45715">
                  <c:v>0.1</c:v>
                </c:pt>
                <c:pt idx="45716">
                  <c:v>0.14000000000000001</c:v>
                </c:pt>
                <c:pt idx="45717">
                  <c:v>0.26</c:v>
                </c:pt>
                <c:pt idx="45718">
                  <c:v>0.3</c:v>
                </c:pt>
                <c:pt idx="45719">
                  <c:v>0.3</c:v>
                </c:pt>
                <c:pt idx="45720">
                  <c:v>0.26</c:v>
                </c:pt>
                <c:pt idx="45721">
                  <c:v>0.26</c:v>
                </c:pt>
                <c:pt idx="45722">
                  <c:v>0.14000000000000001</c:v>
                </c:pt>
                <c:pt idx="45723">
                  <c:v>0.1</c:v>
                </c:pt>
                <c:pt idx="45724">
                  <c:v>0.06</c:v>
                </c:pt>
                <c:pt idx="45725">
                  <c:v>0.06</c:v>
                </c:pt>
                <c:pt idx="45726">
                  <c:v>-0.02</c:v>
                </c:pt>
                <c:pt idx="45727">
                  <c:v>0.06</c:v>
                </c:pt>
                <c:pt idx="45728">
                  <c:v>-0.02</c:v>
                </c:pt>
                <c:pt idx="45729">
                  <c:v>0.02</c:v>
                </c:pt>
                <c:pt idx="45730">
                  <c:v>0.02</c:v>
                </c:pt>
                <c:pt idx="45731">
                  <c:v>0.06</c:v>
                </c:pt>
                <c:pt idx="45732">
                  <c:v>0.02</c:v>
                </c:pt>
                <c:pt idx="45733">
                  <c:v>0.02</c:v>
                </c:pt>
                <c:pt idx="45734">
                  <c:v>-0.06</c:v>
                </c:pt>
                <c:pt idx="45735">
                  <c:v>-0.14000000000000001</c:v>
                </c:pt>
                <c:pt idx="45736">
                  <c:v>-0.22</c:v>
                </c:pt>
                <c:pt idx="45737">
                  <c:v>-0.22</c:v>
                </c:pt>
                <c:pt idx="45738">
                  <c:v>-0.3</c:v>
                </c:pt>
                <c:pt idx="45739">
                  <c:v>-0.26</c:v>
                </c:pt>
                <c:pt idx="45740">
                  <c:v>-0.3</c:v>
                </c:pt>
                <c:pt idx="45741">
                  <c:v>-0.3</c:v>
                </c:pt>
                <c:pt idx="45742">
                  <c:v>-0.22</c:v>
                </c:pt>
                <c:pt idx="45743">
                  <c:v>-0.1</c:v>
                </c:pt>
                <c:pt idx="45744">
                  <c:v>-0.02</c:v>
                </c:pt>
                <c:pt idx="45745">
                  <c:v>0.06</c:v>
                </c:pt>
                <c:pt idx="45746">
                  <c:v>0.14000000000000001</c:v>
                </c:pt>
                <c:pt idx="45747">
                  <c:v>0.22</c:v>
                </c:pt>
                <c:pt idx="45748">
                  <c:v>0.26</c:v>
                </c:pt>
                <c:pt idx="45749">
                  <c:v>0.38</c:v>
                </c:pt>
                <c:pt idx="45750">
                  <c:v>0.46</c:v>
                </c:pt>
                <c:pt idx="45751">
                  <c:v>0.46</c:v>
                </c:pt>
                <c:pt idx="45752">
                  <c:v>0.5</c:v>
                </c:pt>
                <c:pt idx="45753">
                  <c:v>0.5</c:v>
                </c:pt>
                <c:pt idx="45754">
                  <c:v>0.5</c:v>
                </c:pt>
                <c:pt idx="45755">
                  <c:v>0.46</c:v>
                </c:pt>
                <c:pt idx="45756">
                  <c:v>0.42</c:v>
                </c:pt>
                <c:pt idx="45757">
                  <c:v>0.38</c:v>
                </c:pt>
                <c:pt idx="45758">
                  <c:v>0.38</c:v>
                </c:pt>
                <c:pt idx="45759">
                  <c:v>0.38</c:v>
                </c:pt>
                <c:pt idx="45760">
                  <c:v>0.3</c:v>
                </c:pt>
                <c:pt idx="45761">
                  <c:v>0.34</c:v>
                </c:pt>
                <c:pt idx="45762">
                  <c:v>0.34</c:v>
                </c:pt>
                <c:pt idx="45763">
                  <c:v>0.38</c:v>
                </c:pt>
                <c:pt idx="45764">
                  <c:v>0.34</c:v>
                </c:pt>
                <c:pt idx="45765">
                  <c:v>0.34</c:v>
                </c:pt>
                <c:pt idx="45766">
                  <c:v>0.3</c:v>
                </c:pt>
                <c:pt idx="45767">
                  <c:v>0.3</c:v>
                </c:pt>
                <c:pt idx="45768">
                  <c:v>0.26</c:v>
                </c:pt>
                <c:pt idx="45769">
                  <c:v>0.18</c:v>
                </c:pt>
                <c:pt idx="45770">
                  <c:v>0.14000000000000001</c:v>
                </c:pt>
                <c:pt idx="45771">
                  <c:v>0.14000000000000001</c:v>
                </c:pt>
                <c:pt idx="45772">
                  <c:v>0.06</c:v>
                </c:pt>
                <c:pt idx="45773">
                  <c:v>0.06</c:v>
                </c:pt>
                <c:pt idx="45774">
                  <c:v>-0.02</c:v>
                </c:pt>
                <c:pt idx="45775">
                  <c:v>-0.02</c:v>
                </c:pt>
                <c:pt idx="45776">
                  <c:v>-0.02</c:v>
                </c:pt>
                <c:pt idx="45777">
                  <c:v>0.02</c:v>
                </c:pt>
                <c:pt idx="45778">
                  <c:v>-0.02</c:v>
                </c:pt>
                <c:pt idx="45779">
                  <c:v>0.06</c:v>
                </c:pt>
                <c:pt idx="45780">
                  <c:v>0.02</c:v>
                </c:pt>
                <c:pt idx="45781">
                  <c:v>0.02</c:v>
                </c:pt>
                <c:pt idx="45782">
                  <c:v>0.02</c:v>
                </c:pt>
                <c:pt idx="45783">
                  <c:v>0.02</c:v>
                </c:pt>
                <c:pt idx="45784">
                  <c:v>-0.02</c:v>
                </c:pt>
                <c:pt idx="45785">
                  <c:v>-0.02</c:v>
                </c:pt>
                <c:pt idx="45786">
                  <c:v>-0.06</c:v>
                </c:pt>
                <c:pt idx="45787">
                  <c:v>-0.1</c:v>
                </c:pt>
                <c:pt idx="45788">
                  <c:v>-0.06</c:v>
                </c:pt>
                <c:pt idx="45789">
                  <c:v>-0.02</c:v>
                </c:pt>
                <c:pt idx="45790">
                  <c:v>0.02</c:v>
                </c:pt>
                <c:pt idx="45791">
                  <c:v>0.06</c:v>
                </c:pt>
                <c:pt idx="45792">
                  <c:v>0.06</c:v>
                </c:pt>
                <c:pt idx="45793">
                  <c:v>0.1</c:v>
                </c:pt>
                <c:pt idx="45794">
                  <c:v>0.14000000000000001</c:v>
                </c:pt>
                <c:pt idx="45795">
                  <c:v>0.18</c:v>
                </c:pt>
                <c:pt idx="45796">
                  <c:v>0.18</c:v>
                </c:pt>
                <c:pt idx="45797">
                  <c:v>0.14000000000000001</c:v>
                </c:pt>
                <c:pt idx="45798">
                  <c:v>0.14000000000000001</c:v>
                </c:pt>
                <c:pt idx="45799">
                  <c:v>0.1</c:v>
                </c:pt>
                <c:pt idx="45800">
                  <c:v>0.06</c:v>
                </c:pt>
                <c:pt idx="45801">
                  <c:v>0.02</c:v>
                </c:pt>
                <c:pt idx="45802">
                  <c:v>-0.06</c:v>
                </c:pt>
                <c:pt idx="45803">
                  <c:v>-0.1</c:v>
                </c:pt>
                <c:pt idx="45804">
                  <c:v>-0.06</c:v>
                </c:pt>
                <c:pt idx="45805">
                  <c:v>-0.1</c:v>
                </c:pt>
                <c:pt idx="45806">
                  <c:v>-0.14000000000000001</c:v>
                </c:pt>
                <c:pt idx="45807">
                  <c:v>-0.14000000000000001</c:v>
                </c:pt>
                <c:pt idx="45808">
                  <c:v>-0.18</c:v>
                </c:pt>
                <c:pt idx="45809">
                  <c:v>-0.14000000000000001</c:v>
                </c:pt>
                <c:pt idx="45810">
                  <c:v>-0.14000000000000001</c:v>
                </c:pt>
                <c:pt idx="45811">
                  <c:v>-0.18</c:v>
                </c:pt>
                <c:pt idx="45812">
                  <c:v>-0.14000000000000001</c:v>
                </c:pt>
                <c:pt idx="45813">
                  <c:v>-0.1</c:v>
                </c:pt>
                <c:pt idx="45814">
                  <c:v>-0.06</c:v>
                </c:pt>
                <c:pt idx="45815">
                  <c:v>-0.02</c:v>
                </c:pt>
                <c:pt idx="45816">
                  <c:v>-0.02</c:v>
                </c:pt>
                <c:pt idx="45817">
                  <c:v>0.02</c:v>
                </c:pt>
                <c:pt idx="45818">
                  <c:v>0.1</c:v>
                </c:pt>
                <c:pt idx="45819">
                  <c:v>0.14000000000000001</c:v>
                </c:pt>
                <c:pt idx="45820">
                  <c:v>0.1</c:v>
                </c:pt>
                <c:pt idx="45821">
                  <c:v>0.1</c:v>
                </c:pt>
                <c:pt idx="45822">
                  <c:v>0.18</c:v>
                </c:pt>
                <c:pt idx="45823">
                  <c:v>0.18</c:v>
                </c:pt>
                <c:pt idx="45824">
                  <c:v>0.14000000000000001</c:v>
                </c:pt>
                <c:pt idx="45825">
                  <c:v>0.1</c:v>
                </c:pt>
                <c:pt idx="45826">
                  <c:v>0.18</c:v>
                </c:pt>
                <c:pt idx="45827">
                  <c:v>0.14000000000000001</c:v>
                </c:pt>
                <c:pt idx="45828">
                  <c:v>0.1</c:v>
                </c:pt>
                <c:pt idx="45829">
                  <c:v>0.1</c:v>
                </c:pt>
                <c:pt idx="45830">
                  <c:v>0.02</c:v>
                </c:pt>
                <c:pt idx="45831">
                  <c:v>0.1</c:v>
                </c:pt>
                <c:pt idx="45832">
                  <c:v>0.18</c:v>
                </c:pt>
                <c:pt idx="45833">
                  <c:v>0.26</c:v>
                </c:pt>
                <c:pt idx="45834">
                  <c:v>0.42</c:v>
                </c:pt>
                <c:pt idx="45835">
                  <c:v>0.5</c:v>
                </c:pt>
                <c:pt idx="45836">
                  <c:v>0.57999999999999996</c:v>
                </c:pt>
                <c:pt idx="45837">
                  <c:v>0.54</c:v>
                </c:pt>
                <c:pt idx="45838">
                  <c:v>0.5</c:v>
                </c:pt>
                <c:pt idx="45839">
                  <c:v>0.38</c:v>
                </c:pt>
                <c:pt idx="45840">
                  <c:v>0.26</c:v>
                </c:pt>
                <c:pt idx="45841">
                  <c:v>0.18</c:v>
                </c:pt>
                <c:pt idx="45842">
                  <c:v>0.14000000000000001</c:v>
                </c:pt>
                <c:pt idx="45843">
                  <c:v>0.02</c:v>
                </c:pt>
                <c:pt idx="45844">
                  <c:v>-0.1</c:v>
                </c:pt>
                <c:pt idx="45845">
                  <c:v>-0.26</c:v>
                </c:pt>
                <c:pt idx="45846">
                  <c:v>-0.3</c:v>
                </c:pt>
                <c:pt idx="45847">
                  <c:v>-0.34</c:v>
                </c:pt>
                <c:pt idx="45848">
                  <c:v>-0.38</c:v>
                </c:pt>
                <c:pt idx="45849">
                  <c:v>-0.34</c:v>
                </c:pt>
                <c:pt idx="45850">
                  <c:v>-0.26</c:v>
                </c:pt>
                <c:pt idx="45851">
                  <c:v>-0.22</c:v>
                </c:pt>
                <c:pt idx="45852">
                  <c:v>-0.22</c:v>
                </c:pt>
                <c:pt idx="45853">
                  <c:v>-0.14000000000000001</c:v>
                </c:pt>
                <c:pt idx="45854">
                  <c:v>-0.14000000000000001</c:v>
                </c:pt>
                <c:pt idx="45855">
                  <c:v>-0.14000000000000001</c:v>
                </c:pt>
                <c:pt idx="45856">
                  <c:v>-0.1</c:v>
                </c:pt>
                <c:pt idx="45857">
                  <c:v>-0.06</c:v>
                </c:pt>
                <c:pt idx="45858">
                  <c:v>-0.1</c:v>
                </c:pt>
                <c:pt idx="45859">
                  <c:v>-0.06</c:v>
                </c:pt>
                <c:pt idx="45860">
                  <c:v>-0.02</c:v>
                </c:pt>
                <c:pt idx="45861">
                  <c:v>0.06</c:v>
                </c:pt>
                <c:pt idx="45862">
                  <c:v>0.06</c:v>
                </c:pt>
                <c:pt idx="45863">
                  <c:v>0.06</c:v>
                </c:pt>
                <c:pt idx="45864">
                  <c:v>0.06</c:v>
                </c:pt>
                <c:pt idx="45865">
                  <c:v>0.1</c:v>
                </c:pt>
                <c:pt idx="45866">
                  <c:v>0.14000000000000001</c:v>
                </c:pt>
                <c:pt idx="45867">
                  <c:v>0.14000000000000001</c:v>
                </c:pt>
                <c:pt idx="45868">
                  <c:v>0.1</c:v>
                </c:pt>
                <c:pt idx="45869">
                  <c:v>0.1</c:v>
                </c:pt>
                <c:pt idx="45870">
                  <c:v>0.02</c:v>
                </c:pt>
                <c:pt idx="45871">
                  <c:v>0.02</c:v>
                </c:pt>
                <c:pt idx="45872">
                  <c:v>-0.06</c:v>
                </c:pt>
                <c:pt idx="45873">
                  <c:v>-0.06</c:v>
                </c:pt>
                <c:pt idx="45874">
                  <c:v>-0.1</c:v>
                </c:pt>
                <c:pt idx="45875">
                  <c:v>-0.06</c:v>
                </c:pt>
                <c:pt idx="45876">
                  <c:v>-0.02</c:v>
                </c:pt>
                <c:pt idx="45877">
                  <c:v>0.02</c:v>
                </c:pt>
                <c:pt idx="45878">
                  <c:v>0.06</c:v>
                </c:pt>
                <c:pt idx="45879">
                  <c:v>0.02</c:v>
                </c:pt>
                <c:pt idx="45880">
                  <c:v>0.02</c:v>
                </c:pt>
                <c:pt idx="45881">
                  <c:v>0.02</c:v>
                </c:pt>
                <c:pt idx="45882">
                  <c:v>0.02</c:v>
                </c:pt>
                <c:pt idx="45883">
                  <c:v>0.02</c:v>
                </c:pt>
                <c:pt idx="45884">
                  <c:v>-0.02</c:v>
                </c:pt>
                <c:pt idx="45885">
                  <c:v>0.02</c:v>
                </c:pt>
                <c:pt idx="45886">
                  <c:v>0.06</c:v>
                </c:pt>
                <c:pt idx="45887">
                  <c:v>0.02</c:v>
                </c:pt>
                <c:pt idx="45888">
                  <c:v>-0.18</c:v>
                </c:pt>
                <c:pt idx="45889">
                  <c:v>-0.22</c:v>
                </c:pt>
                <c:pt idx="45890">
                  <c:v>-0.26</c:v>
                </c:pt>
                <c:pt idx="45891">
                  <c:v>-0.3</c:v>
                </c:pt>
                <c:pt idx="45892">
                  <c:v>-0.3</c:v>
                </c:pt>
                <c:pt idx="45893">
                  <c:v>-0.34</c:v>
                </c:pt>
                <c:pt idx="45894">
                  <c:v>-0.3</c:v>
                </c:pt>
                <c:pt idx="45895">
                  <c:v>-0.3</c:v>
                </c:pt>
                <c:pt idx="45896">
                  <c:v>-0.26</c:v>
                </c:pt>
                <c:pt idx="45897">
                  <c:v>-0.22</c:v>
                </c:pt>
                <c:pt idx="45898">
                  <c:v>-0.22</c:v>
                </c:pt>
                <c:pt idx="45899">
                  <c:v>-0.14000000000000001</c:v>
                </c:pt>
                <c:pt idx="45900">
                  <c:v>-0.1</c:v>
                </c:pt>
                <c:pt idx="45901">
                  <c:v>-0.02</c:v>
                </c:pt>
                <c:pt idx="45902">
                  <c:v>0.06</c:v>
                </c:pt>
                <c:pt idx="45903">
                  <c:v>0.06</c:v>
                </c:pt>
                <c:pt idx="45904">
                  <c:v>0.06</c:v>
                </c:pt>
                <c:pt idx="45905">
                  <c:v>0.14000000000000001</c:v>
                </c:pt>
                <c:pt idx="45906">
                  <c:v>0.1</c:v>
                </c:pt>
                <c:pt idx="45907">
                  <c:v>0.18</c:v>
                </c:pt>
                <c:pt idx="45908">
                  <c:v>0.14000000000000001</c:v>
                </c:pt>
                <c:pt idx="45909">
                  <c:v>0.14000000000000001</c:v>
                </c:pt>
                <c:pt idx="45910">
                  <c:v>0.1</c:v>
                </c:pt>
                <c:pt idx="45911">
                  <c:v>0.1</c:v>
                </c:pt>
                <c:pt idx="45912">
                  <c:v>0.1</c:v>
                </c:pt>
                <c:pt idx="45913">
                  <c:v>0.1</c:v>
                </c:pt>
                <c:pt idx="45914">
                  <c:v>0.14000000000000001</c:v>
                </c:pt>
                <c:pt idx="45915">
                  <c:v>0.18</c:v>
                </c:pt>
                <c:pt idx="45916">
                  <c:v>0.1</c:v>
                </c:pt>
                <c:pt idx="45917">
                  <c:v>0.1</c:v>
                </c:pt>
                <c:pt idx="45918">
                  <c:v>0.1</c:v>
                </c:pt>
                <c:pt idx="45919">
                  <c:v>0.22</c:v>
                </c:pt>
                <c:pt idx="45920">
                  <c:v>0.54</c:v>
                </c:pt>
                <c:pt idx="45921">
                  <c:v>0.9</c:v>
                </c:pt>
                <c:pt idx="45922">
                  <c:v>1.34</c:v>
                </c:pt>
                <c:pt idx="45923">
                  <c:v>1.86</c:v>
                </c:pt>
                <c:pt idx="45924">
                  <c:v>2.46</c:v>
                </c:pt>
                <c:pt idx="45925">
                  <c:v>3.06</c:v>
                </c:pt>
                <c:pt idx="45926">
                  <c:v>3.46</c:v>
                </c:pt>
                <c:pt idx="45927">
                  <c:v>3.86</c:v>
                </c:pt>
                <c:pt idx="45928">
                  <c:v>4.0199999999999996</c:v>
                </c:pt>
                <c:pt idx="45929">
                  <c:v>4.22</c:v>
                </c:pt>
                <c:pt idx="45930">
                  <c:v>4.0999999999999996</c:v>
                </c:pt>
                <c:pt idx="45931">
                  <c:v>3.82</c:v>
                </c:pt>
                <c:pt idx="45932">
                  <c:v>3.02</c:v>
                </c:pt>
                <c:pt idx="45933">
                  <c:v>2.1800000000000002</c:v>
                </c:pt>
                <c:pt idx="45934">
                  <c:v>1.18</c:v>
                </c:pt>
                <c:pt idx="45935">
                  <c:v>0.22</c:v>
                </c:pt>
                <c:pt idx="45936">
                  <c:v>-0.57999999999999996</c:v>
                </c:pt>
                <c:pt idx="45937">
                  <c:v>-1.22</c:v>
                </c:pt>
                <c:pt idx="45938">
                  <c:v>-1.74</c:v>
                </c:pt>
                <c:pt idx="45939">
                  <c:v>-2.1</c:v>
                </c:pt>
                <c:pt idx="45940">
                  <c:v>-2.42</c:v>
                </c:pt>
                <c:pt idx="45941">
                  <c:v>-2.46</c:v>
                </c:pt>
                <c:pt idx="45942">
                  <c:v>-2.2999999999999998</c:v>
                </c:pt>
                <c:pt idx="45943">
                  <c:v>-2.06</c:v>
                </c:pt>
                <c:pt idx="45944">
                  <c:v>-1.74</c:v>
                </c:pt>
                <c:pt idx="45945">
                  <c:v>-1.42</c:v>
                </c:pt>
                <c:pt idx="45946">
                  <c:v>-1.18</c:v>
                </c:pt>
                <c:pt idx="45947">
                  <c:v>-0.98</c:v>
                </c:pt>
                <c:pt idx="45948">
                  <c:v>-0.94</c:v>
                </c:pt>
                <c:pt idx="45949">
                  <c:v>-0.82</c:v>
                </c:pt>
                <c:pt idx="45950">
                  <c:v>-0.82</c:v>
                </c:pt>
                <c:pt idx="45951">
                  <c:v>-0.74</c:v>
                </c:pt>
                <c:pt idx="45952">
                  <c:v>-0.78</c:v>
                </c:pt>
                <c:pt idx="45953">
                  <c:v>-0.86</c:v>
                </c:pt>
                <c:pt idx="45954">
                  <c:v>-0.86</c:v>
                </c:pt>
                <c:pt idx="45955">
                  <c:v>-0.74</c:v>
                </c:pt>
                <c:pt idx="45956">
                  <c:v>-0.7</c:v>
                </c:pt>
                <c:pt idx="45957">
                  <c:v>-0.62</c:v>
                </c:pt>
                <c:pt idx="45958">
                  <c:v>-0.54</c:v>
                </c:pt>
                <c:pt idx="45959">
                  <c:v>-0.46</c:v>
                </c:pt>
                <c:pt idx="45960">
                  <c:v>-0.46</c:v>
                </c:pt>
                <c:pt idx="45961">
                  <c:v>-0.46</c:v>
                </c:pt>
                <c:pt idx="45962">
                  <c:v>-0.5</c:v>
                </c:pt>
                <c:pt idx="45963">
                  <c:v>-0.38</c:v>
                </c:pt>
                <c:pt idx="45964">
                  <c:v>-0.38</c:v>
                </c:pt>
                <c:pt idx="45965">
                  <c:v>-0.34</c:v>
                </c:pt>
                <c:pt idx="45966">
                  <c:v>-0.26</c:v>
                </c:pt>
                <c:pt idx="45967">
                  <c:v>-0.18</c:v>
                </c:pt>
                <c:pt idx="45968">
                  <c:v>-0.1</c:v>
                </c:pt>
                <c:pt idx="45969">
                  <c:v>0.02</c:v>
                </c:pt>
                <c:pt idx="45970">
                  <c:v>0.14000000000000001</c:v>
                </c:pt>
                <c:pt idx="45971">
                  <c:v>0.26</c:v>
                </c:pt>
                <c:pt idx="45972">
                  <c:v>0.34</c:v>
                </c:pt>
                <c:pt idx="45973">
                  <c:v>0.46</c:v>
                </c:pt>
                <c:pt idx="45974">
                  <c:v>0.46</c:v>
                </c:pt>
                <c:pt idx="45975">
                  <c:v>0.42</c:v>
                </c:pt>
                <c:pt idx="45976">
                  <c:v>0.14000000000000001</c:v>
                </c:pt>
                <c:pt idx="45977">
                  <c:v>-0.14000000000000001</c:v>
                </c:pt>
                <c:pt idx="45978">
                  <c:v>-0.42</c:v>
                </c:pt>
                <c:pt idx="45979">
                  <c:v>-0.66</c:v>
                </c:pt>
                <c:pt idx="45980">
                  <c:v>-0.9</c:v>
                </c:pt>
                <c:pt idx="45981">
                  <c:v>-1.18</c:v>
                </c:pt>
                <c:pt idx="45982">
                  <c:v>-1.42</c:v>
                </c:pt>
                <c:pt idx="45983">
                  <c:v>-1.62</c:v>
                </c:pt>
                <c:pt idx="45984">
                  <c:v>-1.86</c:v>
                </c:pt>
                <c:pt idx="45985">
                  <c:v>-1.86</c:v>
                </c:pt>
                <c:pt idx="45986">
                  <c:v>-1.82</c:v>
                </c:pt>
                <c:pt idx="45987">
                  <c:v>-1.7</c:v>
                </c:pt>
                <c:pt idx="45988">
                  <c:v>-1.42</c:v>
                </c:pt>
                <c:pt idx="45989">
                  <c:v>-1.1399999999999999</c:v>
                </c:pt>
                <c:pt idx="45990">
                  <c:v>-0.86</c:v>
                </c:pt>
                <c:pt idx="45991">
                  <c:v>-0.62</c:v>
                </c:pt>
                <c:pt idx="45992">
                  <c:v>-0.3</c:v>
                </c:pt>
                <c:pt idx="45993">
                  <c:v>-0.1</c:v>
                </c:pt>
                <c:pt idx="45994">
                  <c:v>0.06</c:v>
                </c:pt>
                <c:pt idx="45995">
                  <c:v>0.18</c:v>
                </c:pt>
                <c:pt idx="45996">
                  <c:v>0.26</c:v>
                </c:pt>
                <c:pt idx="45997">
                  <c:v>0.22</c:v>
                </c:pt>
                <c:pt idx="45998">
                  <c:v>0.26</c:v>
                </c:pt>
                <c:pt idx="45999">
                  <c:v>0.22</c:v>
                </c:pt>
                <c:pt idx="46000">
                  <c:v>0.14000000000000001</c:v>
                </c:pt>
                <c:pt idx="46001">
                  <c:v>0.06</c:v>
                </c:pt>
                <c:pt idx="46002">
                  <c:v>0.06</c:v>
                </c:pt>
                <c:pt idx="46003">
                  <c:v>0.1</c:v>
                </c:pt>
                <c:pt idx="46004">
                  <c:v>0.14000000000000001</c:v>
                </c:pt>
                <c:pt idx="46005">
                  <c:v>0.1</c:v>
                </c:pt>
                <c:pt idx="46006">
                  <c:v>0.18</c:v>
                </c:pt>
                <c:pt idx="46007">
                  <c:v>0.22</c:v>
                </c:pt>
                <c:pt idx="46008">
                  <c:v>0.26</c:v>
                </c:pt>
                <c:pt idx="46009">
                  <c:v>0.3</c:v>
                </c:pt>
                <c:pt idx="46010">
                  <c:v>0.38</c:v>
                </c:pt>
                <c:pt idx="46011">
                  <c:v>0.5</c:v>
                </c:pt>
                <c:pt idx="46012">
                  <c:v>0.54</c:v>
                </c:pt>
                <c:pt idx="46013">
                  <c:v>0.74</c:v>
                </c:pt>
                <c:pt idx="46014">
                  <c:v>0.86</c:v>
                </c:pt>
                <c:pt idx="46015">
                  <c:v>1.22</c:v>
                </c:pt>
                <c:pt idx="46016">
                  <c:v>1.5</c:v>
                </c:pt>
                <c:pt idx="46017">
                  <c:v>2.1</c:v>
                </c:pt>
                <c:pt idx="46018">
                  <c:v>2.66</c:v>
                </c:pt>
                <c:pt idx="46019">
                  <c:v>3.34</c:v>
                </c:pt>
                <c:pt idx="46020">
                  <c:v>3.66</c:v>
                </c:pt>
                <c:pt idx="46021">
                  <c:v>3.86</c:v>
                </c:pt>
                <c:pt idx="46022">
                  <c:v>3.9</c:v>
                </c:pt>
                <c:pt idx="46023">
                  <c:v>3.74</c:v>
                </c:pt>
                <c:pt idx="46024">
                  <c:v>3.42</c:v>
                </c:pt>
                <c:pt idx="46025">
                  <c:v>3.14</c:v>
                </c:pt>
                <c:pt idx="46026">
                  <c:v>2.66</c:v>
                </c:pt>
                <c:pt idx="46027">
                  <c:v>2.06</c:v>
                </c:pt>
                <c:pt idx="46028">
                  <c:v>1.38</c:v>
                </c:pt>
                <c:pt idx="46029">
                  <c:v>0.54</c:v>
                </c:pt>
                <c:pt idx="46030">
                  <c:v>-0.18</c:v>
                </c:pt>
                <c:pt idx="46031">
                  <c:v>-0.78</c:v>
                </c:pt>
                <c:pt idx="46032">
                  <c:v>-1.18</c:v>
                </c:pt>
                <c:pt idx="46033">
                  <c:v>-1.38</c:v>
                </c:pt>
                <c:pt idx="46034">
                  <c:v>-1.5</c:v>
                </c:pt>
                <c:pt idx="46035">
                  <c:v>-1.5</c:v>
                </c:pt>
                <c:pt idx="46036">
                  <c:v>-1.46</c:v>
                </c:pt>
                <c:pt idx="46037">
                  <c:v>-1.38</c:v>
                </c:pt>
                <c:pt idx="46038">
                  <c:v>-1.26</c:v>
                </c:pt>
                <c:pt idx="46039">
                  <c:v>-1.1000000000000001</c:v>
                </c:pt>
                <c:pt idx="46040">
                  <c:v>-1.06</c:v>
                </c:pt>
                <c:pt idx="46041">
                  <c:v>-0.86</c:v>
                </c:pt>
                <c:pt idx="46042">
                  <c:v>-0.82</c:v>
                </c:pt>
                <c:pt idx="46043">
                  <c:v>-0.74</c:v>
                </c:pt>
                <c:pt idx="46044">
                  <c:v>-0.66</c:v>
                </c:pt>
                <c:pt idx="46045">
                  <c:v>-0.66</c:v>
                </c:pt>
                <c:pt idx="46046">
                  <c:v>-0.62</c:v>
                </c:pt>
                <c:pt idx="46047">
                  <c:v>-0.57999999999999996</c:v>
                </c:pt>
                <c:pt idx="46048">
                  <c:v>-0.66</c:v>
                </c:pt>
                <c:pt idx="46049">
                  <c:v>-0.62</c:v>
                </c:pt>
                <c:pt idx="46050">
                  <c:v>-0.57999999999999996</c:v>
                </c:pt>
                <c:pt idx="46051">
                  <c:v>-0.62</c:v>
                </c:pt>
                <c:pt idx="46052">
                  <c:v>-0.62</c:v>
                </c:pt>
                <c:pt idx="46053">
                  <c:v>-0.57999999999999996</c:v>
                </c:pt>
                <c:pt idx="46054">
                  <c:v>-0.46</c:v>
                </c:pt>
                <c:pt idx="46055">
                  <c:v>-0.34</c:v>
                </c:pt>
                <c:pt idx="46056">
                  <c:v>-0.34</c:v>
                </c:pt>
                <c:pt idx="46057">
                  <c:v>-0.26</c:v>
                </c:pt>
                <c:pt idx="46058">
                  <c:v>-0.18</c:v>
                </c:pt>
                <c:pt idx="46059">
                  <c:v>-0.14000000000000001</c:v>
                </c:pt>
                <c:pt idx="46060">
                  <c:v>-0.1</c:v>
                </c:pt>
                <c:pt idx="46061">
                  <c:v>0.1</c:v>
                </c:pt>
                <c:pt idx="46062">
                  <c:v>0.18</c:v>
                </c:pt>
                <c:pt idx="46063">
                  <c:v>0.22</c:v>
                </c:pt>
                <c:pt idx="46064">
                  <c:v>0.22</c:v>
                </c:pt>
                <c:pt idx="46065">
                  <c:v>0.26</c:v>
                </c:pt>
                <c:pt idx="46066">
                  <c:v>0.26</c:v>
                </c:pt>
                <c:pt idx="46067">
                  <c:v>0.26</c:v>
                </c:pt>
                <c:pt idx="46068">
                  <c:v>0.22</c:v>
                </c:pt>
                <c:pt idx="46069">
                  <c:v>0.18</c:v>
                </c:pt>
                <c:pt idx="46070">
                  <c:v>0.06</c:v>
                </c:pt>
                <c:pt idx="46071">
                  <c:v>-0.14000000000000001</c:v>
                </c:pt>
                <c:pt idx="46072">
                  <c:v>-0.38</c:v>
                </c:pt>
                <c:pt idx="46073">
                  <c:v>-0.66</c:v>
                </c:pt>
                <c:pt idx="46074">
                  <c:v>-1.02</c:v>
                </c:pt>
                <c:pt idx="46075">
                  <c:v>-1.26</c:v>
                </c:pt>
                <c:pt idx="46076">
                  <c:v>-1.42</c:v>
                </c:pt>
                <c:pt idx="46077">
                  <c:v>-1.54</c:v>
                </c:pt>
                <c:pt idx="46078">
                  <c:v>-1.58</c:v>
                </c:pt>
                <c:pt idx="46079">
                  <c:v>-1.58</c:v>
                </c:pt>
                <c:pt idx="46080">
                  <c:v>-1.62</c:v>
                </c:pt>
                <c:pt idx="46081">
                  <c:v>-1.46</c:v>
                </c:pt>
                <c:pt idx="46082">
                  <c:v>-1.34</c:v>
                </c:pt>
                <c:pt idx="46083">
                  <c:v>-1.1000000000000001</c:v>
                </c:pt>
                <c:pt idx="46084">
                  <c:v>-0.9</c:v>
                </c:pt>
                <c:pt idx="46085">
                  <c:v>-0.62</c:v>
                </c:pt>
                <c:pt idx="46086">
                  <c:v>-0.5</c:v>
                </c:pt>
                <c:pt idx="46087">
                  <c:v>-0.34</c:v>
                </c:pt>
                <c:pt idx="46088">
                  <c:v>-0.26</c:v>
                </c:pt>
                <c:pt idx="46089">
                  <c:v>-0.22</c:v>
                </c:pt>
                <c:pt idx="46090">
                  <c:v>-0.18</c:v>
                </c:pt>
                <c:pt idx="46091">
                  <c:v>-0.18</c:v>
                </c:pt>
                <c:pt idx="46092">
                  <c:v>-0.18</c:v>
                </c:pt>
                <c:pt idx="46093">
                  <c:v>-0.18</c:v>
                </c:pt>
                <c:pt idx="46094">
                  <c:v>-0.26</c:v>
                </c:pt>
                <c:pt idx="46095">
                  <c:v>-0.22</c:v>
                </c:pt>
                <c:pt idx="46096">
                  <c:v>-0.18</c:v>
                </c:pt>
                <c:pt idx="46097">
                  <c:v>-0.06</c:v>
                </c:pt>
                <c:pt idx="46098">
                  <c:v>-0.02</c:v>
                </c:pt>
                <c:pt idx="46099">
                  <c:v>0.02</c:v>
                </c:pt>
                <c:pt idx="46100">
                  <c:v>0.06</c:v>
                </c:pt>
                <c:pt idx="46101">
                  <c:v>0.18</c:v>
                </c:pt>
                <c:pt idx="46102">
                  <c:v>0.26</c:v>
                </c:pt>
                <c:pt idx="46103">
                  <c:v>0.42</c:v>
                </c:pt>
                <c:pt idx="46104">
                  <c:v>0.62</c:v>
                </c:pt>
                <c:pt idx="46105">
                  <c:v>0.94</c:v>
                </c:pt>
                <c:pt idx="46106">
                  <c:v>1.42</c:v>
                </c:pt>
                <c:pt idx="46107">
                  <c:v>1.94</c:v>
                </c:pt>
                <c:pt idx="46108">
                  <c:v>2.46</c:v>
                </c:pt>
                <c:pt idx="46109">
                  <c:v>2.86</c:v>
                </c:pt>
                <c:pt idx="46110">
                  <c:v>3.18</c:v>
                </c:pt>
                <c:pt idx="46111">
                  <c:v>3.54</c:v>
                </c:pt>
                <c:pt idx="46112">
                  <c:v>3.82</c:v>
                </c:pt>
                <c:pt idx="46113">
                  <c:v>3.94</c:v>
                </c:pt>
                <c:pt idx="46114">
                  <c:v>3.74</c:v>
                </c:pt>
                <c:pt idx="46115">
                  <c:v>3.42</c:v>
                </c:pt>
                <c:pt idx="46116">
                  <c:v>2.9</c:v>
                </c:pt>
                <c:pt idx="46117">
                  <c:v>2.2200000000000002</c:v>
                </c:pt>
                <c:pt idx="46118">
                  <c:v>1.5</c:v>
                </c:pt>
                <c:pt idx="46119">
                  <c:v>0.82</c:v>
                </c:pt>
                <c:pt idx="46120">
                  <c:v>0.1</c:v>
                </c:pt>
                <c:pt idx="46121">
                  <c:v>-0.46</c:v>
                </c:pt>
                <c:pt idx="46122">
                  <c:v>-0.98</c:v>
                </c:pt>
                <c:pt idx="46123">
                  <c:v>-1.42</c:v>
                </c:pt>
                <c:pt idx="46124">
                  <c:v>-1.74</c:v>
                </c:pt>
                <c:pt idx="46125">
                  <c:v>-1.78</c:v>
                </c:pt>
                <c:pt idx="46126">
                  <c:v>-1.74</c:v>
                </c:pt>
                <c:pt idx="46127">
                  <c:v>-1.62</c:v>
                </c:pt>
                <c:pt idx="46128">
                  <c:v>-1.54</c:v>
                </c:pt>
                <c:pt idx="46129">
                  <c:v>-1.42</c:v>
                </c:pt>
                <c:pt idx="46130">
                  <c:v>-1.22</c:v>
                </c:pt>
                <c:pt idx="46131">
                  <c:v>-1.06</c:v>
                </c:pt>
                <c:pt idx="46132">
                  <c:v>-0.9</c:v>
                </c:pt>
                <c:pt idx="46133">
                  <c:v>-0.7</c:v>
                </c:pt>
                <c:pt idx="46134">
                  <c:v>-0.7</c:v>
                </c:pt>
                <c:pt idx="46135">
                  <c:v>-0.66</c:v>
                </c:pt>
                <c:pt idx="46136">
                  <c:v>-0.7</c:v>
                </c:pt>
                <c:pt idx="46137">
                  <c:v>-0.57999999999999996</c:v>
                </c:pt>
                <c:pt idx="46138">
                  <c:v>-0.54</c:v>
                </c:pt>
                <c:pt idx="46139">
                  <c:v>-0.5</c:v>
                </c:pt>
                <c:pt idx="46140">
                  <c:v>-0.34</c:v>
                </c:pt>
                <c:pt idx="46141">
                  <c:v>-0.34</c:v>
                </c:pt>
                <c:pt idx="46142">
                  <c:v>-0.3</c:v>
                </c:pt>
                <c:pt idx="46143">
                  <c:v>-0.26</c:v>
                </c:pt>
                <c:pt idx="46144">
                  <c:v>-0.22</c:v>
                </c:pt>
                <c:pt idx="46145">
                  <c:v>-0.18</c:v>
                </c:pt>
                <c:pt idx="46146">
                  <c:v>-0.14000000000000001</c:v>
                </c:pt>
                <c:pt idx="46147">
                  <c:v>-0.06</c:v>
                </c:pt>
                <c:pt idx="46148">
                  <c:v>-0.06</c:v>
                </c:pt>
                <c:pt idx="46149">
                  <c:v>0.1</c:v>
                </c:pt>
                <c:pt idx="46150">
                  <c:v>0.18</c:v>
                </c:pt>
                <c:pt idx="46151">
                  <c:v>0.3</c:v>
                </c:pt>
                <c:pt idx="46152">
                  <c:v>0.3</c:v>
                </c:pt>
                <c:pt idx="46153">
                  <c:v>0.34</c:v>
                </c:pt>
                <c:pt idx="46154">
                  <c:v>0.38</c:v>
                </c:pt>
                <c:pt idx="46155">
                  <c:v>0.42</c:v>
                </c:pt>
                <c:pt idx="46156">
                  <c:v>0.42</c:v>
                </c:pt>
                <c:pt idx="46157">
                  <c:v>0.42</c:v>
                </c:pt>
                <c:pt idx="46158">
                  <c:v>0.46</c:v>
                </c:pt>
                <c:pt idx="46159">
                  <c:v>0.38</c:v>
                </c:pt>
                <c:pt idx="46160">
                  <c:v>0.18</c:v>
                </c:pt>
                <c:pt idx="46161">
                  <c:v>0.02</c:v>
                </c:pt>
                <c:pt idx="46162">
                  <c:v>-0.26</c:v>
                </c:pt>
                <c:pt idx="46163">
                  <c:v>-0.5</c:v>
                </c:pt>
                <c:pt idx="46164">
                  <c:v>-0.7</c:v>
                </c:pt>
                <c:pt idx="46165">
                  <c:v>-0.94</c:v>
                </c:pt>
                <c:pt idx="46166">
                  <c:v>-1.22</c:v>
                </c:pt>
                <c:pt idx="46167">
                  <c:v>-1.42</c:v>
                </c:pt>
                <c:pt idx="46168">
                  <c:v>-1.58</c:v>
                </c:pt>
                <c:pt idx="46169">
                  <c:v>-1.66</c:v>
                </c:pt>
                <c:pt idx="46170">
                  <c:v>-1.66</c:v>
                </c:pt>
                <c:pt idx="46171">
                  <c:v>-1.62</c:v>
                </c:pt>
                <c:pt idx="46172">
                  <c:v>-1.5</c:v>
                </c:pt>
                <c:pt idx="46173">
                  <c:v>-1.3</c:v>
                </c:pt>
                <c:pt idx="46174">
                  <c:v>-1.1000000000000001</c:v>
                </c:pt>
                <c:pt idx="46175">
                  <c:v>-0.82</c:v>
                </c:pt>
                <c:pt idx="46176">
                  <c:v>-0.66</c:v>
                </c:pt>
                <c:pt idx="46177">
                  <c:v>-0.5</c:v>
                </c:pt>
                <c:pt idx="46178">
                  <c:v>-0.26</c:v>
                </c:pt>
                <c:pt idx="46179">
                  <c:v>-0.14000000000000001</c:v>
                </c:pt>
                <c:pt idx="46180">
                  <c:v>-0.06</c:v>
                </c:pt>
                <c:pt idx="46181">
                  <c:v>-0.06</c:v>
                </c:pt>
                <c:pt idx="46182">
                  <c:v>0.02</c:v>
                </c:pt>
                <c:pt idx="46183">
                  <c:v>0.06</c:v>
                </c:pt>
                <c:pt idx="46184">
                  <c:v>0.06</c:v>
                </c:pt>
                <c:pt idx="46185">
                  <c:v>0.1</c:v>
                </c:pt>
                <c:pt idx="46186">
                  <c:v>0.06</c:v>
                </c:pt>
                <c:pt idx="46187">
                  <c:v>0.1</c:v>
                </c:pt>
                <c:pt idx="46188">
                  <c:v>0.1</c:v>
                </c:pt>
                <c:pt idx="46189">
                  <c:v>0.22</c:v>
                </c:pt>
                <c:pt idx="46190">
                  <c:v>0.22</c:v>
                </c:pt>
                <c:pt idx="46191">
                  <c:v>0.26</c:v>
                </c:pt>
                <c:pt idx="46192">
                  <c:v>0.26</c:v>
                </c:pt>
                <c:pt idx="46193">
                  <c:v>0.3</c:v>
                </c:pt>
                <c:pt idx="46194">
                  <c:v>0.22</c:v>
                </c:pt>
                <c:pt idx="46195">
                  <c:v>0.26</c:v>
                </c:pt>
                <c:pt idx="46196">
                  <c:v>0.18</c:v>
                </c:pt>
                <c:pt idx="46197">
                  <c:v>0.22</c:v>
                </c:pt>
                <c:pt idx="46198">
                  <c:v>0.22</c:v>
                </c:pt>
                <c:pt idx="46199">
                  <c:v>0.14000000000000001</c:v>
                </c:pt>
                <c:pt idx="46200">
                  <c:v>0.18</c:v>
                </c:pt>
                <c:pt idx="46201">
                  <c:v>0.3</c:v>
                </c:pt>
                <c:pt idx="46202">
                  <c:v>0.38</c:v>
                </c:pt>
                <c:pt idx="46203">
                  <c:v>0.46</c:v>
                </c:pt>
                <c:pt idx="46204">
                  <c:v>0.5</c:v>
                </c:pt>
                <c:pt idx="46205">
                  <c:v>0.57999999999999996</c:v>
                </c:pt>
                <c:pt idx="46206">
                  <c:v>0.82</c:v>
                </c:pt>
                <c:pt idx="46207">
                  <c:v>1.26</c:v>
                </c:pt>
                <c:pt idx="46208">
                  <c:v>1.66</c:v>
                </c:pt>
                <c:pt idx="46209">
                  <c:v>2.14</c:v>
                </c:pt>
                <c:pt idx="46210">
                  <c:v>2.42</c:v>
                </c:pt>
                <c:pt idx="46211">
                  <c:v>2.54</c:v>
                </c:pt>
                <c:pt idx="46212">
                  <c:v>2.46</c:v>
                </c:pt>
                <c:pt idx="46213">
                  <c:v>2.42</c:v>
                </c:pt>
                <c:pt idx="46214">
                  <c:v>2.34</c:v>
                </c:pt>
                <c:pt idx="46215">
                  <c:v>2.46</c:v>
                </c:pt>
                <c:pt idx="46216">
                  <c:v>2.5</c:v>
                </c:pt>
                <c:pt idx="46217">
                  <c:v>2.42</c:v>
                </c:pt>
                <c:pt idx="46218">
                  <c:v>2.2599999999999998</c:v>
                </c:pt>
                <c:pt idx="46219">
                  <c:v>1.94</c:v>
                </c:pt>
                <c:pt idx="46220">
                  <c:v>1.62</c:v>
                </c:pt>
                <c:pt idx="46221">
                  <c:v>1.34</c:v>
                </c:pt>
                <c:pt idx="46222">
                  <c:v>1.1000000000000001</c:v>
                </c:pt>
                <c:pt idx="46223">
                  <c:v>0.78</c:v>
                </c:pt>
                <c:pt idx="46224">
                  <c:v>0.46</c:v>
                </c:pt>
                <c:pt idx="46225">
                  <c:v>0.14000000000000001</c:v>
                </c:pt>
                <c:pt idx="46226">
                  <c:v>-0.26</c:v>
                </c:pt>
                <c:pt idx="46227">
                  <c:v>-0.66</c:v>
                </c:pt>
                <c:pt idx="46228">
                  <c:v>-0.98</c:v>
                </c:pt>
                <c:pt idx="46229">
                  <c:v>-1.26</c:v>
                </c:pt>
                <c:pt idx="46230">
                  <c:v>-1.42</c:v>
                </c:pt>
                <c:pt idx="46231">
                  <c:v>-1.58</c:v>
                </c:pt>
                <c:pt idx="46232">
                  <c:v>-1.66</c:v>
                </c:pt>
                <c:pt idx="46233">
                  <c:v>-1.58</c:v>
                </c:pt>
                <c:pt idx="46234">
                  <c:v>-1.34</c:v>
                </c:pt>
                <c:pt idx="46235">
                  <c:v>-1.1399999999999999</c:v>
                </c:pt>
                <c:pt idx="46236">
                  <c:v>-0.94</c:v>
                </c:pt>
                <c:pt idx="46237">
                  <c:v>-0.82</c:v>
                </c:pt>
                <c:pt idx="46238">
                  <c:v>-0.7</c:v>
                </c:pt>
                <c:pt idx="46239">
                  <c:v>-0.7</c:v>
                </c:pt>
                <c:pt idx="46240">
                  <c:v>-0.7</c:v>
                </c:pt>
                <c:pt idx="46241">
                  <c:v>-0.66</c:v>
                </c:pt>
                <c:pt idx="46242">
                  <c:v>-0.66</c:v>
                </c:pt>
                <c:pt idx="46243">
                  <c:v>-0.7</c:v>
                </c:pt>
                <c:pt idx="46244">
                  <c:v>-0.7</c:v>
                </c:pt>
                <c:pt idx="46245">
                  <c:v>-0.74</c:v>
                </c:pt>
                <c:pt idx="46246">
                  <c:v>-0.66</c:v>
                </c:pt>
                <c:pt idx="46247">
                  <c:v>-0.62</c:v>
                </c:pt>
                <c:pt idx="46248">
                  <c:v>-0.57999999999999996</c:v>
                </c:pt>
                <c:pt idx="46249">
                  <c:v>-0.42</c:v>
                </c:pt>
                <c:pt idx="46250">
                  <c:v>-0.3</c:v>
                </c:pt>
                <c:pt idx="46251">
                  <c:v>-0.14000000000000001</c:v>
                </c:pt>
                <c:pt idx="46252">
                  <c:v>-0.06</c:v>
                </c:pt>
                <c:pt idx="46253">
                  <c:v>0.02</c:v>
                </c:pt>
                <c:pt idx="46254">
                  <c:v>-0.02</c:v>
                </c:pt>
                <c:pt idx="46255">
                  <c:v>-0.06</c:v>
                </c:pt>
                <c:pt idx="46256">
                  <c:v>-0.1</c:v>
                </c:pt>
                <c:pt idx="46257">
                  <c:v>-0.1</c:v>
                </c:pt>
                <c:pt idx="46258">
                  <c:v>-0.14000000000000001</c:v>
                </c:pt>
                <c:pt idx="46259">
                  <c:v>-0.02</c:v>
                </c:pt>
                <c:pt idx="46260">
                  <c:v>-0.06</c:v>
                </c:pt>
                <c:pt idx="46261">
                  <c:v>-0.06</c:v>
                </c:pt>
                <c:pt idx="46262">
                  <c:v>-0.18</c:v>
                </c:pt>
                <c:pt idx="46263">
                  <c:v>-0.38</c:v>
                </c:pt>
                <c:pt idx="46264">
                  <c:v>-0.5</c:v>
                </c:pt>
                <c:pt idx="46265">
                  <c:v>-0.66</c:v>
                </c:pt>
                <c:pt idx="46266">
                  <c:v>-0.74</c:v>
                </c:pt>
                <c:pt idx="46267">
                  <c:v>-0.78</c:v>
                </c:pt>
                <c:pt idx="46268">
                  <c:v>-0.78</c:v>
                </c:pt>
                <c:pt idx="46269">
                  <c:v>-0.86</c:v>
                </c:pt>
                <c:pt idx="46270">
                  <c:v>-0.94</c:v>
                </c:pt>
                <c:pt idx="46271">
                  <c:v>-1.06</c:v>
                </c:pt>
                <c:pt idx="46272">
                  <c:v>-1.18</c:v>
                </c:pt>
                <c:pt idx="46273">
                  <c:v>-1.1399999999999999</c:v>
                </c:pt>
                <c:pt idx="46274">
                  <c:v>-1.1399999999999999</c:v>
                </c:pt>
                <c:pt idx="46275">
                  <c:v>-1.1000000000000001</c:v>
                </c:pt>
                <c:pt idx="46276">
                  <c:v>-1.06</c:v>
                </c:pt>
                <c:pt idx="46277">
                  <c:v>-0.98</c:v>
                </c:pt>
                <c:pt idx="46278">
                  <c:v>-0.9</c:v>
                </c:pt>
                <c:pt idx="46279">
                  <c:v>-0.82</c:v>
                </c:pt>
                <c:pt idx="46280">
                  <c:v>-0.74</c:v>
                </c:pt>
                <c:pt idx="46281">
                  <c:v>-0.62</c:v>
                </c:pt>
                <c:pt idx="46282">
                  <c:v>-0.54</c:v>
                </c:pt>
                <c:pt idx="46283">
                  <c:v>-0.46</c:v>
                </c:pt>
                <c:pt idx="46284">
                  <c:v>-0.34</c:v>
                </c:pt>
                <c:pt idx="46285">
                  <c:v>-0.14000000000000001</c:v>
                </c:pt>
                <c:pt idx="46286">
                  <c:v>-0.02</c:v>
                </c:pt>
                <c:pt idx="46287">
                  <c:v>0.06</c:v>
                </c:pt>
                <c:pt idx="46288">
                  <c:v>0.1</c:v>
                </c:pt>
                <c:pt idx="46289">
                  <c:v>0.14000000000000001</c:v>
                </c:pt>
                <c:pt idx="46290">
                  <c:v>0.1</c:v>
                </c:pt>
                <c:pt idx="46291">
                  <c:v>0.26</c:v>
                </c:pt>
                <c:pt idx="46292">
                  <c:v>0.54</c:v>
                </c:pt>
                <c:pt idx="46293">
                  <c:v>1.02</c:v>
                </c:pt>
                <c:pt idx="46294">
                  <c:v>1.62</c:v>
                </c:pt>
                <c:pt idx="46295">
                  <c:v>2.2999999999999998</c:v>
                </c:pt>
                <c:pt idx="46296">
                  <c:v>2.82</c:v>
                </c:pt>
                <c:pt idx="46297">
                  <c:v>3.34</c:v>
                </c:pt>
                <c:pt idx="46298">
                  <c:v>3.7</c:v>
                </c:pt>
                <c:pt idx="46299">
                  <c:v>3.98</c:v>
                </c:pt>
                <c:pt idx="46300">
                  <c:v>4.26</c:v>
                </c:pt>
                <c:pt idx="46301">
                  <c:v>4.5</c:v>
                </c:pt>
                <c:pt idx="46302">
                  <c:v>4.3</c:v>
                </c:pt>
                <c:pt idx="46303">
                  <c:v>3.94</c:v>
                </c:pt>
                <c:pt idx="46304">
                  <c:v>3.22</c:v>
                </c:pt>
                <c:pt idx="46305">
                  <c:v>2.34</c:v>
                </c:pt>
                <c:pt idx="46306">
                  <c:v>1.34</c:v>
                </c:pt>
                <c:pt idx="46307">
                  <c:v>0.38</c:v>
                </c:pt>
                <c:pt idx="46308">
                  <c:v>-0.34</c:v>
                </c:pt>
                <c:pt idx="46309">
                  <c:v>-0.86</c:v>
                </c:pt>
                <c:pt idx="46310">
                  <c:v>-1.26</c:v>
                </c:pt>
                <c:pt idx="46311">
                  <c:v>-1.62</c:v>
                </c:pt>
                <c:pt idx="46312">
                  <c:v>-1.86</c:v>
                </c:pt>
                <c:pt idx="46313">
                  <c:v>-1.98</c:v>
                </c:pt>
                <c:pt idx="46314">
                  <c:v>-1.94</c:v>
                </c:pt>
                <c:pt idx="46315">
                  <c:v>-1.86</c:v>
                </c:pt>
                <c:pt idx="46316">
                  <c:v>-1.74</c:v>
                </c:pt>
                <c:pt idx="46317">
                  <c:v>-1.62</c:v>
                </c:pt>
                <c:pt idx="46318">
                  <c:v>-1.42</c:v>
                </c:pt>
                <c:pt idx="46319">
                  <c:v>-1.3</c:v>
                </c:pt>
                <c:pt idx="46320">
                  <c:v>-1.18</c:v>
                </c:pt>
                <c:pt idx="46321">
                  <c:v>-1.1000000000000001</c:v>
                </c:pt>
                <c:pt idx="46322">
                  <c:v>-1.02</c:v>
                </c:pt>
                <c:pt idx="46323">
                  <c:v>-0.98</c:v>
                </c:pt>
                <c:pt idx="46324">
                  <c:v>-0.98</c:v>
                </c:pt>
                <c:pt idx="46325">
                  <c:v>-0.9</c:v>
                </c:pt>
                <c:pt idx="46326">
                  <c:v>-0.78</c:v>
                </c:pt>
                <c:pt idx="46327">
                  <c:v>-0.62</c:v>
                </c:pt>
                <c:pt idx="46328">
                  <c:v>-0.46</c:v>
                </c:pt>
                <c:pt idx="46329">
                  <c:v>-0.34</c:v>
                </c:pt>
                <c:pt idx="46330">
                  <c:v>-0.22</c:v>
                </c:pt>
                <c:pt idx="46331">
                  <c:v>-0.1</c:v>
                </c:pt>
                <c:pt idx="46332">
                  <c:v>-0.06</c:v>
                </c:pt>
                <c:pt idx="46333">
                  <c:v>0.02</c:v>
                </c:pt>
                <c:pt idx="46334">
                  <c:v>0.02</c:v>
                </c:pt>
                <c:pt idx="46335">
                  <c:v>0.06</c:v>
                </c:pt>
                <c:pt idx="46336">
                  <c:v>0.1</c:v>
                </c:pt>
                <c:pt idx="46337">
                  <c:v>0.22</c:v>
                </c:pt>
                <c:pt idx="46338">
                  <c:v>0.26</c:v>
                </c:pt>
                <c:pt idx="46339">
                  <c:v>0.3</c:v>
                </c:pt>
                <c:pt idx="46340">
                  <c:v>0.38</c:v>
                </c:pt>
                <c:pt idx="46341">
                  <c:v>0.38</c:v>
                </c:pt>
                <c:pt idx="46342">
                  <c:v>0.46</c:v>
                </c:pt>
                <c:pt idx="46343">
                  <c:v>0.54</c:v>
                </c:pt>
                <c:pt idx="46344">
                  <c:v>0.66</c:v>
                </c:pt>
                <c:pt idx="46345">
                  <c:v>0.66</c:v>
                </c:pt>
                <c:pt idx="46346">
                  <c:v>0.62</c:v>
                </c:pt>
                <c:pt idx="46347">
                  <c:v>0.54</c:v>
                </c:pt>
                <c:pt idx="46348">
                  <c:v>0.26</c:v>
                </c:pt>
                <c:pt idx="46349">
                  <c:v>-0.02</c:v>
                </c:pt>
                <c:pt idx="46350">
                  <c:v>-0.34</c:v>
                </c:pt>
                <c:pt idx="46351">
                  <c:v>-0.54</c:v>
                </c:pt>
                <c:pt idx="46352">
                  <c:v>-0.82</c:v>
                </c:pt>
                <c:pt idx="46353">
                  <c:v>-1.06</c:v>
                </c:pt>
                <c:pt idx="46354">
                  <c:v>-1.3</c:v>
                </c:pt>
                <c:pt idx="46355">
                  <c:v>-1.5</c:v>
                </c:pt>
                <c:pt idx="46356">
                  <c:v>-1.66</c:v>
                </c:pt>
                <c:pt idx="46357">
                  <c:v>-1.82</c:v>
                </c:pt>
                <c:pt idx="46358">
                  <c:v>-1.78</c:v>
                </c:pt>
                <c:pt idx="46359">
                  <c:v>-1.66</c:v>
                </c:pt>
                <c:pt idx="46360">
                  <c:v>-1.5</c:v>
                </c:pt>
                <c:pt idx="46361">
                  <c:v>-1.22</c:v>
                </c:pt>
                <c:pt idx="46362">
                  <c:v>-1.02</c:v>
                </c:pt>
                <c:pt idx="46363">
                  <c:v>-0.74</c:v>
                </c:pt>
                <c:pt idx="46364">
                  <c:v>-0.57999999999999996</c:v>
                </c:pt>
                <c:pt idx="46365">
                  <c:v>-0.38</c:v>
                </c:pt>
                <c:pt idx="46366">
                  <c:v>-0.3</c:v>
                </c:pt>
                <c:pt idx="46367">
                  <c:v>-0.18</c:v>
                </c:pt>
                <c:pt idx="46368">
                  <c:v>-0.14000000000000001</c:v>
                </c:pt>
                <c:pt idx="46369">
                  <c:v>-0.1</c:v>
                </c:pt>
                <c:pt idx="46370">
                  <c:v>-0.1</c:v>
                </c:pt>
                <c:pt idx="46371">
                  <c:v>-0.06</c:v>
                </c:pt>
                <c:pt idx="46372">
                  <c:v>0.02</c:v>
                </c:pt>
                <c:pt idx="46373">
                  <c:v>0.02</c:v>
                </c:pt>
                <c:pt idx="46374">
                  <c:v>0.06</c:v>
                </c:pt>
                <c:pt idx="46375">
                  <c:v>0.14000000000000001</c:v>
                </c:pt>
                <c:pt idx="46376">
                  <c:v>0.18</c:v>
                </c:pt>
                <c:pt idx="46377">
                  <c:v>0.26</c:v>
                </c:pt>
                <c:pt idx="46378">
                  <c:v>0.26</c:v>
                </c:pt>
                <c:pt idx="46379">
                  <c:v>0.34</c:v>
                </c:pt>
                <c:pt idx="46380">
                  <c:v>0.42</c:v>
                </c:pt>
                <c:pt idx="46381">
                  <c:v>0.42</c:v>
                </c:pt>
                <c:pt idx="46382">
                  <c:v>0.38</c:v>
                </c:pt>
                <c:pt idx="46383">
                  <c:v>0.3</c:v>
                </c:pt>
                <c:pt idx="46384">
                  <c:v>0.22</c:v>
                </c:pt>
                <c:pt idx="46385">
                  <c:v>0.26</c:v>
                </c:pt>
                <c:pt idx="46386">
                  <c:v>0.26</c:v>
                </c:pt>
                <c:pt idx="46387">
                  <c:v>0.22</c:v>
                </c:pt>
                <c:pt idx="46388">
                  <c:v>0.22</c:v>
                </c:pt>
                <c:pt idx="46389">
                  <c:v>0.3</c:v>
                </c:pt>
                <c:pt idx="46390">
                  <c:v>0.34</c:v>
                </c:pt>
                <c:pt idx="46391">
                  <c:v>0.46</c:v>
                </c:pt>
                <c:pt idx="46392">
                  <c:v>0.62</c:v>
                </c:pt>
                <c:pt idx="46393">
                  <c:v>1.1000000000000001</c:v>
                </c:pt>
                <c:pt idx="46394">
                  <c:v>1.7</c:v>
                </c:pt>
                <c:pt idx="46395">
                  <c:v>2.38</c:v>
                </c:pt>
                <c:pt idx="46396">
                  <c:v>2.78</c:v>
                </c:pt>
                <c:pt idx="46397">
                  <c:v>3.14</c:v>
                </c:pt>
                <c:pt idx="46398">
                  <c:v>3.38</c:v>
                </c:pt>
                <c:pt idx="46399">
                  <c:v>3.62</c:v>
                </c:pt>
                <c:pt idx="46400">
                  <c:v>3.74</c:v>
                </c:pt>
                <c:pt idx="46401">
                  <c:v>3.7</c:v>
                </c:pt>
                <c:pt idx="46402">
                  <c:v>3.54</c:v>
                </c:pt>
                <c:pt idx="46403">
                  <c:v>3.22</c:v>
                </c:pt>
                <c:pt idx="46404">
                  <c:v>2.74</c:v>
                </c:pt>
                <c:pt idx="46405">
                  <c:v>2.06</c:v>
                </c:pt>
                <c:pt idx="46406">
                  <c:v>1.26</c:v>
                </c:pt>
                <c:pt idx="46407">
                  <c:v>0.34</c:v>
                </c:pt>
                <c:pt idx="46408">
                  <c:v>-0.3</c:v>
                </c:pt>
                <c:pt idx="46409">
                  <c:v>-0.7</c:v>
                </c:pt>
                <c:pt idx="46410">
                  <c:v>-1.06</c:v>
                </c:pt>
                <c:pt idx="46411">
                  <c:v>-1.3</c:v>
                </c:pt>
                <c:pt idx="46412">
                  <c:v>-1.46</c:v>
                </c:pt>
                <c:pt idx="46413">
                  <c:v>-1.54</c:v>
                </c:pt>
                <c:pt idx="46414">
                  <c:v>-1.5</c:v>
                </c:pt>
                <c:pt idx="46415">
                  <c:v>-1.5</c:v>
                </c:pt>
                <c:pt idx="46416">
                  <c:v>-1.5</c:v>
                </c:pt>
                <c:pt idx="46417">
                  <c:v>-1.34</c:v>
                </c:pt>
                <c:pt idx="46418">
                  <c:v>-1.1399999999999999</c:v>
                </c:pt>
                <c:pt idx="46419">
                  <c:v>-1.06</c:v>
                </c:pt>
                <c:pt idx="46420">
                  <c:v>-0.94</c:v>
                </c:pt>
                <c:pt idx="46421">
                  <c:v>-0.86</c:v>
                </c:pt>
                <c:pt idx="46422">
                  <c:v>-0.86</c:v>
                </c:pt>
                <c:pt idx="46423">
                  <c:v>-0.82</c:v>
                </c:pt>
                <c:pt idx="46424">
                  <c:v>-0.78</c:v>
                </c:pt>
                <c:pt idx="46425">
                  <c:v>-0.74</c:v>
                </c:pt>
                <c:pt idx="46426">
                  <c:v>-0.7</c:v>
                </c:pt>
                <c:pt idx="46427">
                  <c:v>-0.57999999999999996</c:v>
                </c:pt>
                <c:pt idx="46428">
                  <c:v>-0.62</c:v>
                </c:pt>
                <c:pt idx="46429">
                  <c:v>-0.5</c:v>
                </c:pt>
                <c:pt idx="46430">
                  <c:v>-0.46</c:v>
                </c:pt>
                <c:pt idx="46431">
                  <c:v>-0.34</c:v>
                </c:pt>
                <c:pt idx="46432">
                  <c:v>-0.42</c:v>
                </c:pt>
                <c:pt idx="46433">
                  <c:v>-0.42</c:v>
                </c:pt>
                <c:pt idx="46434">
                  <c:v>-0.46</c:v>
                </c:pt>
                <c:pt idx="46435">
                  <c:v>-0.46</c:v>
                </c:pt>
                <c:pt idx="46436">
                  <c:v>-0.38</c:v>
                </c:pt>
                <c:pt idx="46437">
                  <c:v>-0.26</c:v>
                </c:pt>
                <c:pt idx="46438">
                  <c:v>-0.1</c:v>
                </c:pt>
                <c:pt idx="46439">
                  <c:v>-0.1</c:v>
                </c:pt>
                <c:pt idx="46440">
                  <c:v>-0.06</c:v>
                </c:pt>
                <c:pt idx="46441">
                  <c:v>-0.06</c:v>
                </c:pt>
                <c:pt idx="46442">
                  <c:v>0.06</c:v>
                </c:pt>
                <c:pt idx="46443">
                  <c:v>0.18</c:v>
                </c:pt>
                <c:pt idx="46444">
                  <c:v>0.18</c:v>
                </c:pt>
                <c:pt idx="46445">
                  <c:v>0.26</c:v>
                </c:pt>
                <c:pt idx="46446">
                  <c:v>0.22</c:v>
                </c:pt>
                <c:pt idx="46447">
                  <c:v>0.14000000000000001</c:v>
                </c:pt>
                <c:pt idx="46448">
                  <c:v>-0.06</c:v>
                </c:pt>
                <c:pt idx="46449">
                  <c:v>-0.3</c:v>
                </c:pt>
                <c:pt idx="46450">
                  <c:v>-0.62</c:v>
                </c:pt>
                <c:pt idx="46451">
                  <c:v>-0.82</c:v>
                </c:pt>
                <c:pt idx="46452">
                  <c:v>-1.02</c:v>
                </c:pt>
                <c:pt idx="46453">
                  <c:v>-1.22</c:v>
                </c:pt>
                <c:pt idx="46454">
                  <c:v>-1.34</c:v>
                </c:pt>
                <c:pt idx="46455">
                  <c:v>-1.42</c:v>
                </c:pt>
                <c:pt idx="46456">
                  <c:v>-1.54</c:v>
                </c:pt>
                <c:pt idx="46457">
                  <c:v>-1.58</c:v>
                </c:pt>
                <c:pt idx="46458">
                  <c:v>-1.58</c:v>
                </c:pt>
                <c:pt idx="46459">
                  <c:v>-1.42</c:v>
                </c:pt>
                <c:pt idx="46460">
                  <c:v>-1.34</c:v>
                </c:pt>
                <c:pt idx="46461">
                  <c:v>-1.1399999999999999</c:v>
                </c:pt>
                <c:pt idx="46462">
                  <c:v>-0.94</c:v>
                </c:pt>
                <c:pt idx="46463">
                  <c:v>-0.7</c:v>
                </c:pt>
                <c:pt idx="46464">
                  <c:v>-0.46</c:v>
                </c:pt>
                <c:pt idx="46465">
                  <c:v>-0.38</c:v>
                </c:pt>
                <c:pt idx="46466">
                  <c:v>-0.26</c:v>
                </c:pt>
                <c:pt idx="46467">
                  <c:v>-0.1</c:v>
                </c:pt>
                <c:pt idx="46468">
                  <c:v>-0.14000000000000001</c:v>
                </c:pt>
                <c:pt idx="46469">
                  <c:v>-0.1</c:v>
                </c:pt>
                <c:pt idx="46470">
                  <c:v>-0.1</c:v>
                </c:pt>
                <c:pt idx="46471">
                  <c:v>-0.1</c:v>
                </c:pt>
                <c:pt idx="46472">
                  <c:v>-0.06</c:v>
                </c:pt>
                <c:pt idx="46473">
                  <c:v>-0.02</c:v>
                </c:pt>
                <c:pt idx="46474">
                  <c:v>-0.02</c:v>
                </c:pt>
                <c:pt idx="46475">
                  <c:v>0.02</c:v>
                </c:pt>
                <c:pt idx="46476">
                  <c:v>0.06</c:v>
                </c:pt>
                <c:pt idx="46477">
                  <c:v>0.14000000000000001</c:v>
                </c:pt>
                <c:pt idx="46478">
                  <c:v>0.14000000000000001</c:v>
                </c:pt>
                <c:pt idx="46479">
                  <c:v>0.18</c:v>
                </c:pt>
                <c:pt idx="46480">
                  <c:v>0.22</c:v>
                </c:pt>
                <c:pt idx="46481">
                  <c:v>0.26</c:v>
                </c:pt>
                <c:pt idx="46482">
                  <c:v>0.34</c:v>
                </c:pt>
                <c:pt idx="46483">
                  <c:v>0.62</c:v>
                </c:pt>
                <c:pt idx="46484">
                  <c:v>1.06</c:v>
                </c:pt>
                <c:pt idx="46485">
                  <c:v>1.66</c:v>
                </c:pt>
                <c:pt idx="46486">
                  <c:v>2.14</c:v>
                </c:pt>
                <c:pt idx="46487">
                  <c:v>2.66</c:v>
                </c:pt>
                <c:pt idx="46488">
                  <c:v>3.06</c:v>
                </c:pt>
                <c:pt idx="46489">
                  <c:v>3.5</c:v>
                </c:pt>
                <c:pt idx="46490">
                  <c:v>3.74</c:v>
                </c:pt>
                <c:pt idx="46491">
                  <c:v>4.0199999999999996</c:v>
                </c:pt>
                <c:pt idx="46492">
                  <c:v>4.0599999999999996</c:v>
                </c:pt>
                <c:pt idx="46493">
                  <c:v>4.0599999999999996</c:v>
                </c:pt>
                <c:pt idx="46494">
                  <c:v>3.78</c:v>
                </c:pt>
                <c:pt idx="46495">
                  <c:v>3.26</c:v>
                </c:pt>
                <c:pt idx="46496">
                  <c:v>2.7</c:v>
                </c:pt>
                <c:pt idx="46497">
                  <c:v>2.02</c:v>
                </c:pt>
                <c:pt idx="46498">
                  <c:v>1.46</c:v>
                </c:pt>
                <c:pt idx="46499">
                  <c:v>0.74</c:v>
                </c:pt>
                <c:pt idx="46500">
                  <c:v>0.02</c:v>
                </c:pt>
                <c:pt idx="46501">
                  <c:v>-0.66</c:v>
                </c:pt>
                <c:pt idx="46502">
                  <c:v>-1.1399999999999999</c:v>
                </c:pt>
                <c:pt idx="46503">
                  <c:v>-1.54</c:v>
                </c:pt>
                <c:pt idx="46504">
                  <c:v>-1.78</c:v>
                </c:pt>
                <c:pt idx="46505">
                  <c:v>-1.9</c:v>
                </c:pt>
                <c:pt idx="46506">
                  <c:v>-1.86</c:v>
                </c:pt>
                <c:pt idx="46507">
                  <c:v>-1.86</c:v>
                </c:pt>
                <c:pt idx="46508">
                  <c:v>-1.86</c:v>
                </c:pt>
                <c:pt idx="46509">
                  <c:v>-1.74</c:v>
                </c:pt>
                <c:pt idx="46510">
                  <c:v>-1.54</c:v>
                </c:pt>
                <c:pt idx="46511">
                  <c:v>-1.26</c:v>
                </c:pt>
                <c:pt idx="46512">
                  <c:v>-0.98</c:v>
                </c:pt>
                <c:pt idx="46513">
                  <c:v>-0.78</c:v>
                </c:pt>
                <c:pt idx="46514">
                  <c:v>-0.7</c:v>
                </c:pt>
                <c:pt idx="46515">
                  <c:v>-0.62</c:v>
                </c:pt>
                <c:pt idx="46516">
                  <c:v>-0.62</c:v>
                </c:pt>
                <c:pt idx="46517">
                  <c:v>-0.54</c:v>
                </c:pt>
                <c:pt idx="46518">
                  <c:v>-0.5</c:v>
                </c:pt>
                <c:pt idx="46519">
                  <c:v>-0.5</c:v>
                </c:pt>
                <c:pt idx="46520">
                  <c:v>-0.5</c:v>
                </c:pt>
                <c:pt idx="46521">
                  <c:v>-0.5</c:v>
                </c:pt>
                <c:pt idx="46522">
                  <c:v>-0.54</c:v>
                </c:pt>
                <c:pt idx="46523">
                  <c:v>-0.46</c:v>
                </c:pt>
                <c:pt idx="46524">
                  <c:v>-0.34</c:v>
                </c:pt>
                <c:pt idx="46525">
                  <c:v>-0.3</c:v>
                </c:pt>
                <c:pt idx="46526">
                  <c:v>-0.22</c:v>
                </c:pt>
                <c:pt idx="46527">
                  <c:v>-0.14000000000000001</c:v>
                </c:pt>
                <c:pt idx="46528">
                  <c:v>-0.1</c:v>
                </c:pt>
                <c:pt idx="46529">
                  <c:v>0.06</c:v>
                </c:pt>
                <c:pt idx="46530">
                  <c:v>0.14000000000000001</c:v>
                </c:pt>
                <c:pt idx="46531">
                  <c:v>0.18</c:v>
                </c:pt>
                <c:pt idx="46532">
                  <c:v>0.26</c:v>
                </c:pt>
                <c:pt idx="46533">
                  <c:v>0.22</c:v>
                </c:pt>
                <c:pt idx="46534">
                  <c:v>0.26</c:v>
                </c:pt>
                <c:pt idx="46535">
                  <c:v>0.26</c:v>
                </c:pt>
                <c:pt idx="46536">
                  <c:v>0.38</c:v>
                </c:pt>
                <c:pt idx="46537">
                  <c:v>0.42</c:v>
                </c:pt>
                <c:pt idx="46538">
                  <c:v>0.34</c:v>
                </c:pt>
                <c:pt idx="46539">
                  <c:v>0.14000000000000001</c:v>
                </c:pt>
                <c:pt idx="46540">
                  <c:v>-0.02</c:v>
                </c:pt>
                <c:pt idx="46541">
                  <c:v>-0.22</c:v>
                </c:pt>
                <c:pt idx="46542">
                  <c:v>-0.46</c:v>
                </c:pt>
                <c:pt idx="46543">
                  <c:v>-0.74</c:v>
                </c:pt>
                <c:pt idx="46544">
                  <c:v>-1.02</c:v>
                </c:pt>
                <c:pt idx="46545">
                  <c:v>-1.26</c:v>
                </c:pt>
                <c:pt idx="46546">
                  <c:v>-1.5</c:v>
                </c:pt>
                <c:pt idx="46547">
                  <c:v>-1.66</c:v>
                </c:pt>
                <c:pt idx="46548">
                  <c:v>-1.7</c:v>
                </c:pt>
                <c:pt idx="46549">
                  <c:v>-1.66</c:v>
                </c:pt>
                <c:pt idx="46550">
                  <c:v>-1.62</c:v>
                </c:pt>
                <c:pt idx="46551">
                  <c:v>-1.58</c:v>
                </c:pt>
                <c:pt idx="46552">
                  <c:v>-1.5</c:v>
                </c:pt>
                <c:pt idx="46553">
                  <c:v>-1.34</c:v>
                </c:pt>
                <c:pt idx="46554">
                  <c:v>-1.1000000000000001</c:v>
                </c:pt>
                <c:pt idx="46555">
                  <c:v>-0.86</c:v>
                </c:pt>
                <c:pt idx="46556">
                  <c:v>-0.66</c:v>
                </c:pt>
                <c:pt idx="46557">
                  <c:v>-0.5</c:v>
                </c:pt>
                <c:pt idx="46558">
                  <c:v>-0.34</c:v>
                </c:pt>
                <c:pt idx="46559">
                  <c:v>-0.26</c:v>
                </c:pt>
                <c:pt idx="46560">
                  <c:v>-0.22</c:v>
                </c:pt>
                <c:pt idx="46561">
                  <c:v>-0.1</c:v>
                </c:pt>
                <c:pt idx="46562">
                  <c:v>-0.06</c:v>
                </c:pt>
                <c:pt idx="46563">
                  <c:v>0.02</c:v>
                </c:pt>
                <c:pt idx="46564">
                  <c:v>0.06</c:v>
                </c:pt>
                <c:pt idx="46565">
                  <c:v>0.1</c:v>
                </c:pt>
                <c:pt idx="46566">
                  <c:v>0.06</c:v>
                </c:pt>
                <c:pt idx="46567">
                  <c:v>0.06</c:v>
                </c:pt>
                <c:pt idx="46568">
                  <c:v>0.1</c:v>
                </c:pt>
                <c:pt idx="46569">
                  <c:v>0.1</c:v>
                </c:pt>
                <c:pt idx="46570">
                  <c:v>0.14000000000000001</c:v>
                </c:pt>
                <c:pt idx="46571">
                  <c:v>0.18</c:v>
                </c:pt>
                <c:pt idx="46572">
                  <c:v>0.14000000000000001</c:v>
                </c:pt>
                <c:pt idx="46573">
                  <c:v>0.14000000000000001</c:v>
                </c:pt>
                <c:pt idx="46574">
                  <c:v>0.22</c:v>
                </c:pt>
                <c:pt idx="46575">
                  <c:v>0.3</c:v>
                </c:pt>
                <c:pt idx="46576">
                  <c:v>0.38</c:v>
                </c:pt>
                <c:pt idx="46577">
                  <c:v>0.38</c:v>
                </c:pt>
                <c:pt idx="46578">
                  <c:v>0.42</c:v>
                </c:pt>
                <c:pt idx="46579">
                  <c:v>0.57999999999999996</c:v>
                </c:pt>
                <c:pt idx="46580">
                  <c:v>1.02</c:v>
                </c:pt>
                <c:pt idx="46581">
                  <c:v>1.62</c:v>
                </c:pt>
                <c:pt idx="46582">
                  <c:v>2.14</c:v>
                </c:pt>
                <c:pt idx="46583">
                  <c:v>2.54</c:v>
                </c:pt>
                <c:pt idx="46584">
                  <c:v>2.7</c:v>
                </c:pt>
                <c:pt idx="46585">
                  <c:v>2.82</c:v>
                </c:pt>
                <c:pt idx="46586">
                  <c:v>2.94</c:v>
                </c:pt>
                <c:pt idx="46587">
                  <c:v>3.18</c:v>
                </c:pt>
                <c:pt idx="46588">
                  <c:v>3.34</c:v>
                </c:pt>
                <c:pt idx="46589">
                  <c:v>3.42</c:v>
                </c:pt>
                <c:pt idx="46590">
                  <c:v>3.26</c:v>
                </c:pt>
                <c:pt idx="46591">
                  <c:v>2.86</c:v>
                </c:pt>
                <c:pt idx="46592">
                  <c:v>2.14</c:v>
                </c:pt>
                <c:pt idx="46593">
                  <c:v>1.46</c:v>
                </c:pt>
                <c:pt idx="46594">
                  <c:v>0.9</c:v>
                </c:pt>
                <c:pt idx="46595">
                  <c:v>0.5</c:v>
                </c:pt>
                <c:pt idx="46596">
                  <c:v>0.3</c:v>
                </c:pt>
                <c:pt idx="46597">
                  <c:v>-0.02</c:v>
                </c:pt>
                <c:pt idx="46598">
                  <c:v>-0.34</c:v>
                </c:pt>
                <c:pt idx="46599">
                  <c:v>-0.66</c:v>
                </c:pt>
                <c:pt idx="46600">
                  <c:v>-0.9</c:v>
                </c:pt>
                <c:pt idx="46601">
                  <c:v>-0.98</c:v>
                </c:pt>
                <c:pt idx="46602">
                  <c:v>-1.02</c:v>
                </c:pt>
                <c:pt idx="46603">
                  <c:v>-1.06</c:v>
                </c:pt>
                <c:pt idx="46604">
                  <c:v>-1.1399999999999999</c:v>
                </c:pt>
                <c:pt idx="46605">
                  <c:v>-1.1399999999999999</c:v>
                </c:pt>
                <c:pt idx="46606">
                  <c:v>-1.1399999999999999</c:v>
                </c:pt>
                <c:pt idx="46607">
                  <c:v>-1.06</c:v>
                </c:pt>
                <c:pt idx="46608">
                  <c:v>-1.02</c:v>
                </c:pt>
                <c:pt idx="46609">
                  <c:v>-0.9</c:v>
                </c:pt>
                <c:pt idx="46610">
                  <c:v>-0.9</c:v>
                </c:pt>
                <c:pt idx="46611">
                  <c:v>-0.86</c:v>
                </c:pt>
                <c:pt idx="46612">
                  <c:v>-0.78</c:v>
                </c:pt>
                <c:pt idx="46613">
                  <c:v>-0.66</c:v>
                </c:pt>
                <c:pt idx="46614">
                  <c:v>-0.57999999999999996</c:v>
                </c:pt>
                <c:pt idx="46615">
                  <c:v>-0.54</c:v>
                </c:pt>
                <c:pt idx="46616">
                  <c:v>-0.57999999999999996</c:v>
                </c:pt>
                <c:pt idx="46617">
                  <c:v>-0.5</c:v>
                </c:pt>
                <c:pt idx="46618">
                  <c:v>-0.5</c:v>
                </c:pt>
                <c:pt idx="46619">
                  <c:v>-0.42</c:v>
                </c:pt>
                <c:pt idx="46620">
                  <c:v>-0.42</c:v>
                </c:pt>
                <c:pt idx="46621">
                  <c:v>-0.38</c:v>
                </c:pt>
                <c:pt idx="46622">
                  <c:v>-0.38</c:v>
                </c:pt>
                <c:pt idx="46623">
                  <c:v>-0.3</c:v>
                </c:pt>
                <c:pt idx="46624">
                  <c:v>-0.22</c:v>
                </c:pt>
                <c:pt idx="46625">
                  <c:v>-0.1</c:v>
                </c:pt>
                <c:pt idx="46626">
                  <c:v>-0.02</c:v>
                </c:pt>
                <c:pt idx="46627">
                  <c:v>0.06</c:v>
                </c:pt>
                <c:pt idx="46628">
                  <c:v>0.1</c:v>
                </c:pt>
                <c:pt idx="46629">
                  <c:v>0.06</c:v>
                </c:pt>
                <c:pt idx="46630">
                  <c:v>0.14000000000000001</c:v>
                </c:pt>
                <c:pt idx="46631">
                  <c:v>0.22</c:v>
                </c:pt>
                <c:pt idx="46632">
                  <c:v>0.22</c:v>
                </c:pt>
                <c:pt idx="46633">
                  <c:v>0.3</c:v>
                </c:pt>
                <c:pt idx="46634">
                  <c:v>0.18</c:v>
                </c:pt>
                <c:pt idx="46635">
                  <c:v>0.02</c:v>
                </c:pt>
                <c:pt idx="46636">
                  <c:v>-0.26</c:v>
                </c:pt>
                <c:pt idx="46637">
                  <c:v>-0.5</c:v>
                </c:pt>
                <c:pt idx="46638">
                  <c:v>-0.66</c:v>
                </c:pt>
                <c:pt idx="46639">
                  <c:v>-0.78</c:v>
                </c:pt>
                <c:pt idx="46640">
                  <c:v>-0.86</c:v>
                </c:pt>
                <c:pt idx="46641">
                  <c:v>-1.06</c:v>
                </c:pt>
                <c:pt idx="46642">
                  <c:v>-1.22</c:v>
                </c:pt>
                <c:pt idx="46643">
                  <c:v>-1.38</c:v>
                </c:pt>
                <c:pt idx="46644">
                  <c:v>-1.5</c:v>
                </c:pt>
                <c:pt idx="46645">
                  <c:v>-1.5</c:v>
                </c:pt>
                <c:pt idx="46646">
                  <c:v>-1.42</c:v>
                </c:pt>
                <c:pt idx="46647">
                  <c:v>-1.3</c:v>
                </c:pt>
                <c:pt idx="46648">
                  <c:v>-1.1000000000000001</c:v>
                </c:pt>
                <c:pt idx="46649">
                  <c:v>-1.02</c:v>
                </c:pt>
                <c:pt idx="46650">
                  <c:v>-0.94</c:v>
                </c:pt>
                <c:pt idx="46651">
                  <c:v>-0.74</c:v>
                </c:pt>
                <c:pt idx="46652">
                  <c:v>-0.66</c:v>
                </c:pt>
                <c:pt idx="46653">
                  <c:v>-0.5</c:v>
                </c:pt>
                <c:pt idx="46654">
                  <c:v>-0.42</c:v>
                </c:pt>
                <c:pt idx="46655">
                  <c:v>-0.38</c:v>
                </c:pt>
                <c:pt idx="46656">
                  <c:v>-0.3</c:v>
                </c:pt>
                <c:pt idx="46657">
                  <c:v>-0.22</c:v>
                </c:pt>
                <c:pt idx="46658">
                  <c:v>-0.18</c:v>
                </c:pt>
                <c:pt idx="46659">
                  <c:v>-0.1</c:v>
                </c:pt>
                <c:pt idx="46660">
                  <c:v>-0.02</c:v>
                </c:pt>
                <c:pt idx="46661">
                  <c:v>0.02</c:v>
                </c:pt>
                <c:pt idx="46662">
                  <c:v>0.02</c:v>
                </c:pt>
                <c:pt idx="46663">
                  <c:v>0.06</c:v>
                </c:pt>
                <c:pt idx="46664">
                  <c:v>0.06</c:v>
                </c:pt>
                <c:pt idx="46665">
                  <c:v>0.1</c:v>
                </c:pt>
                <c:pt idx="46666">
                  <c:v>0.18</c:v>
                </c:pt>
                <c:pt idx="46667">
                  <c:v>0.22</c:v>
                </c:pt>
                <c:pt idx="46668">
                  <c:v>0.22</c:v>
                </c:pt>
                <c:pt idx="46669">
                  <c:v>0.18</c:v>
                </c:pt>
                <c:pt idx="46670">
                  <c:v>0.1</c:v>
                </c:pt>
                <c:pt idx="46671">
                  <c:v>0.14000000000000001</c:v>
                </c:pt>
                <c:pt idx="46672">
                  <c:v>0.14000000000000001</c:v>
                </c:pt>
                <c:pt idx="46673">
                  <c:v>0.26</c:v>
                </c:pt>
                <c:pt idx="46674">
                  <c:v>0.3</c:v>
                </c:pt>
                <c:pt idx="46675">
                  <c:v>0.42</c:v>
                </c:pt>
                <c:pt idx="46676">
                  <c:v>0.54</c:v>
                </c:pt>
                <c:pt idx="46677">
                  <c:v>0.82</c:v>
                </c:pt>
                <c:pt idx="46678">
                  <c:v>0.94</c:v>
                </c:pt>
                <c:pt idx="46679">
                  <c:v>1.1399999999999999</c:v>
                </c:pt>
                <c:pt idx="46680">
                  <c:v>1.42</c:v>
                </c:pt>
                <c:pt idx="46681">
                  <c:v>1.9</c:v>
                </c:pt>
                <c:pt idx="46682">
                  <c:v>2.2999999999999998</c:v>
                </c:pt>
                <c:pt idx="46683">
                  <c:v>2.82</c:v>
                </c:pt>
                <c:pt idx="46684">
                  <c:v>3.1</c:v>
                </c:pt>
                <c:pt idx="46685">
                  <c:v>3.22</c:v>
                </c:pt>
                <c:pt idx="46686">
                  <c:v>3.18</c:v>
                </c:pt>
                <c:pt idx="46687">
                  <c:v>3.26</c:v>
                </c:pt>
                <c:pt idx="46688">
                  <c:v>3.26</c:v>
                </c:pt>
                <c:pt idx="46689">
                  <c:v>3.14</c:v>
                </c:pt>
                <c:pt idx="46690">
                  <c:v>2.9</c:v>
                </c:pt>
                <c:pt idx="46691">
                  <c:v>2.5</c:v>
                </c:pt>
                <c:pt idx="46692">
                  <c:v>1.98</c:v>
                </c:pt>
                <c:pt idx="46693">
                  <c:v>1.34</c:v>
                </c:pt>
                <c:pt idx="46694">
                  <c:v>0.57999999999999996</c:v>
                </c:pt>
                <c:pt idx="46695">
                  <c:v>-0.1</c:v>
                </c:pt>
                <c:pt idx="46696">
                  <c:v>-0.66</c:v>
                </c:pt>
                <c:pt idx="46697">
                  <c:v>-0.94</c:v>
                </c:pt>
                <c:pt idx="46698">
                  <c:v>-1.26</c:v>
                </c:pt>
                <c:pt idx="46699">
                  <c:v>-1.54</c:v>
                </c:pt>
                <c:pt idx="46700">
                  <c:v>-1.7</c:v>
                </c:pt>
                <c:pt idx="46701">
                  <c:v>-1.78</c:v>
                </c:pt>
                <c:pt idx="46702">
                  <c:v>-1.7</c:v>
                </c:pt>
                <c:pt idx="46703">
                  <c:v>-1.54</c:v>
                </c:pt>
                <c:pt idx="46704">
                  <c:v>-1.34</c:v>
                </c:pt>
                <c:pt idx="46705">
                  <c:v>-1.1399999999999999</c:v>
                </c:pt>
                <c:pt idx="46706">
                  <c:v>-0.98</c:v>
                </c:pt>
                <c:pt idx="46707">
                  <c:v>-0.86</c:v>
                </c:pt>
                <c:pt idx="46708">
                  <c:v>-0.7</c:v>
                </c:pt>
                <c:pt idx="46709">
                  <c:v>-0.66</c:v>
                </c:pt>
                <c:pt idx="46710">
                  <c:v>-0.7</c:v>
                </c:pt>
                <c:pt idx="46711">
                  <c:v>-0.66</c:v>
                </c:pt>
                <c:pt idx="46712">
                  <c:v>-0.7</c:v>
                </c:pt>
                <c:pt idx="46713">
                  <c:v>-0.66</c:v>
                </c:pt>
                <c:pt idx="46714">
                  <c:v>-0.7</c:v>
                </c:pt>
                <c:pt idx="46715">
                  <c:v>-0.66</c:v>
                </c:pt>
                <c:pt idx="46716">
                  <c:v>-0.57999999999999996</c:v>
                </c:pt>
                <c:pt idx="46717">
                  <c:v>-0.5</c:v>
                </c:pt>
                <c:pt idx="46718">
                  <c:v>-0.38</c:v>
                </c:pt>
                <c:pt idx="46719">
                  <c:v>-0.34</c:v>
                </c:pt>
                <c:pt idx="46720">
                  <c:v>-0.26</c:v>
                </c:pt>
                <c:pt idx="46721">
                  <c:v>-0.26</c:v>
                </c:pt>
                <c:pt idx="46722">
                  <c:v>-0.18</c:v>
                </c:pt>
                <c:pt idx="46723">
                  <c:v>-0.14000000000000001</c:v>
                </c:pt>
                <c:pt idx="46724">
                  <c:v>-0.1</c:v>
                </c:pt>
                <c:pt idx="46725">
                  <c:v>0.02</c:v>
                </c:pt>
                <c:pt idx="46726">
                  <c:v>0.06</c:v>
                </c:pt>
                <c:pt idx="46727">
                  <c:v>0.1</c:v>
                </c:pt>
                <c:pt idx="46728">
                  <c:v>0.06</c:v>
                </c:pt>
                <c:pt idx="46729">
                  <c:v>0.1</c:v>
                </c:pt>
                <c:pt idx="46730">
                  <c:v>0.1</c:v>
                </c:pt>
                <c:pt idx="46731">
                  <c:v>0.18</c:v>
                </c:pt>
                <c:pt idx="46732">
                  <c:v>0.18</c:v>
                </c:pt>
                <c:pt idx="46733">
                  <c:v>0.18</c:v>
                </c:pt>
                <c:pt idx="46734">
                  <c:v>0.06</c:v>
                </c:pt>
                <c:pt idx="46735">
                  <c:v>-0.06</c:v>
                </c:pt>
                <c:pt idx="46736">
                  <c:v>-0.26</c:v>
                </c:pt>
                <c:pt idx="46737">
                  <c:v>-0.54</c:v>
                </c:pt>
                <c:pt idx="46738">
                  <c:v>-0.78</c:v>
                </c:pt>
                <c:pt idx="46739">
                  <c:v>-0.98</c:v>
                </c:pt>
                <c:pt idx="46740">
                  <c:v>-1.1000000000000001</c:v>
                </c:pt>
                <c:pt idx="46741">
                  <c:v>-1.22</c:v>
                </c:pt>
                <c:pt idx="46742">
                  <c:v>-1.3</c:v>
                </c:pt>
                <c:pt idx="46743">
                  <c:v>-1.38</c:v>
                </c:pt>
                <c:pt idx="46744">
                  <c:v>-1.42</c:v>
                </c:pt>
                <c:pt idx="46745">
                  <c:v>-1.42</c:v>
                </c:pt>
                <c:pt idx="46746">
                  <c:v>-1.42</c:v>
                </c:pt>
                <c:pt idx="46747">
                  <c:v>-1.22</c:v>
                </c:pt>
                <c:pt idx="46748">
                  <c:v>-1.02</c:v>
                </c:pt>
                <c:pt idx="46749">
                  <c:v>-0.78</c:v>
                </c:pt>
                <c:pt idx="46750">
                  <c:v>-0.62</c:v>
                </c:pt>
                <c:pt idx="46751">
                  <c:v>-0.46</c:v>
                </c:pt>
                <c:pt idx="46752">
                  <c:v>-0.34</c:v>
                </c:pt>
                <c:pt idx="46753">
                  <c:v>-0.22</c:v>
                </c:pt>
                <c:pt idx="46754">
                  <c:v>-0.1</c:v>
                </c:pt>
                <c:pt idx="46755">
                  <c:v>-0.02</c:v>
                </c:pt>
                <c:pt idx="46756">
                  <c:v>0.02</c:v>
                </c:pt>
                <c:pt idx="46757">
                  <c:v>0.06</c:v>
                </c:pt>
                <c:pt idx="46758">
                  <c:v>0.06</c:v>
                </c:pt>
                <c:pt idx="46759">
                  <c:v>0.02</c:v>
                </c:pt>
                <c:pt idx="46760">
                  <c:v>0.02</c:v>
                </c:pt>
                <c:pt idx="46761">
                  <c:v>0.02</c:v>
                </c:pt>
                <c:pt idx="46762">
                  <c:v>-0.02</c:v>
                </c:pt>
                <c:pt idx="46763">
                  <c:v>0.02</c:v>
                </c:pt>
                <c:pt idx="46764">
                  <c:v>0.02</c:v>
                </c:pt>
                <c:pt idx="46765">
                  <c:v>0.22</c:v>
                </c:pt>
                <c:pt idx="46766">
                  <c:v>0.38</c:v>
                </c:pt>
                <c:pt idx="46767">
                  <c:v>0.66</c:v>
                </c:pt>
                <c:pt idx="46768">
                  <c:v>1.22</c:v>
                </c:pt>
                <c:pt idx="46769">
                  <c:v>1.86</c:v>
                </c:pt>
                <c:pt idx="46770">
                  <c:v>2.34</c:v>
                </c:pt>
                <c:pt idx="46771">
                  <c:v>2.66</c:v>
                </c:pt>
                <c:pt idx="46772">
                  <c:v>2.82</c:v>
                </c:pt>
                <c:pt idx="46773">
                  <c:v>3.14</c:v>
                </c:pt>
                <c:pt idx="46774">
                  <c:v>3.46</c:v>
                </c:pt>
                <c:pt idx="46775">
                  <c:v>3.74</c:v>
                </c:pt>
                <c:pt idx="46776">
                  <c:v>3.86</c:v>
                </c:pt>
                <c:pt idx="46777">
                  <c:v>3.78</c:v>
                </c:pt>
                <c:pt idx="46778">
                  <c:v>3.3</c:v>
                </c:pt>
                <c:pt idx="46779">
                  <c:v>2.7</c:v>
                </c:pt>
                <c:pt idx="46780">
                  <c:v>2.06</c:v>
                </c:pt>
                <c:pt idx="46781">
                  <c:v>1.54</c:v>
                </c:pt>
                <c:pt idx="46782">
                  <c:v>0.94</c:v>
                </c:pt>
                <c:pt idx="46783">
                  <c:v>0.46</c:v>
                </c:pt>
                <c:pt idx="46784">
                  <c:v>-0.1</c:v>
                </c:pt>
                <c:pt idx="46785">
                  <c:v>-0.7</c:v>
                </c:pt>
                <c:pt idx="46786">
                  <c:v>-1.22</c:v>
                </c:pt>
                <c:pt idx="46787">
                  <c:v>-1.66</c:v>
                </c:pt>
                <c:pt idx="46788">
                  <c:v>-1.86</c:v>
                </c:pt>
                <c:pt idx="46789">
                  <c:v>-1.94</c:v>
                </c:pt>
                <c:pt idx="46790">
                  <c:v>-1.9</c:v>
                </c:pt>
                <c:pt idx="46791">
                  <c:v>-1.94</c:v>
                </c:pt>
                <c:pt idx="46792">
                  <c:v>-1.86</c:v>
                </c:pt>
                <c:pt idx="46793">
                  <c:v>-1.7</c:v>
                </c:pt>
                <c:pt idx="46794">
                  <c:v>-1.46</c:v>
                </c:pt>
                <c:pt idx="46795">
                  <c:v>-1.18</c:v>
                </c:pt>
                <c:pt idx="46796">
                  <c:v>-0.98</c:v>
                </c:pt>
                <c:pt idx="46797">
                  <c:v>-0.82</c:v>
                </c:pt>
                <c:pt idx="46798">
                  <c:v>-0.74</c:v>
                </c:pt>
                <c:pt idx="46799">
                  <c:v>-0.62</c:v>
                </c:pt>
                <c:pt idx="46800">
                  <c:v>-0.54</c:v>
                </c:pt>
                <c:pt idx="46801">
                  <c:v>-0.5</c:v>
                </c:pt>
                <c:pt idx="46802">
                  <c:v>-0.5</c:v>
                </c:pt>
                <c:pt idx="46803">
                  <c:v>-0.42</c:v>
                </c:pt>
                <c:pt idx="46804">
                  <c:v>-0.54</c:v>
                </c:pt>
                <c:pt idx="46805">
                  <c:v>-0.54</c:v>
                </c:pt>
                <c:pt idx="46806">
                  <c:v>-0.54</c:v>
                </c:pt>
                <c:pt idx="46807">
                  <c:v>-0.46</c:v>
                </c:pt>
                <c:pt idx="46808">
                  <c:v>-0.46</c:v>
                </c:pt>
                <c:pt idx="46809">
                  <c:v>-0.38</c:v>
                </c:pt>
                <c:pt idx="46810">
                  <c:v>-0.42</c:v>
                </c:pt>
                <c:pt idx="46811">
                  <c:v>-0.26</c:v>
                </c:pt>
                <c:pt idx="46812">
                  <c:v>-0.14000000000000001</c:v>
                </c:pt>
                <c:pt idx="46813">
                  <c:v>0.02</c:v>
                </c:pt>
                <c:pt idx="46814">
                  <c:v>0.14000000000000001</c:v>
                </c:pt>
                <c:pt idx="46815">
                  <c:v>0.1</c:v>
                </c:pt>
                <c:pt idx="46816">
                  <c:v>0.18</c:v>
                </c:pt>
                <c:pt idx="46817">
                  <c:v>0.3</c:v>
                </c:pt>
                <c:pt idx="46818">
                  <c:v>0.42</c:v>
                </c:pt>
                <c:pt idx="46819">
                  <c:v>0.54</c:v>
                </c:pt>
                <c:pt idx="46820">
                  <c:v>0.54</c:v>
                </c:pt>
                <c:pt idx="46821">
                  <c:v>0.54</c:v>
                </c:pt>
                <c:pt idx="46822">
                  <c:v>0.38</c:v>
                </c:pt>
                <c:pt idx="46823">
                  <c:v>0.18</c:v>
                </c:pt>
                <c:pt idx="46824">
                  <c:v>-0.02</c:v>
                </c:pt>
                <c:pt idx="46825">
                  <c:v>-0.22</c:v>
                </c:pt>
                <c:pt idx="46826">
                  <c:v>-0.42</c:v>
                </c:pt>
                <c:pt idx="46827">
                  <c:v>-0.62</c:v>
                </c:pt>
                <c:pt idx="46828">
                  <c:v>-0.86</c:v>
                </c:pt>
                <c:pt idx="46829">
                  <c:v>-1.1399999999999999</c:v>
                </c:pt>
                <c:pt idx="46830">
                  <c:v>-1.38</c:v>
                </c:pt>
                <c:pt idx="46831">
                  <c:v>-1.5</c:v>
                </c:pt>
                <c:pt idx="46832">
                  <c:v>-1.54</c:v>
                </c:pt>
                <c:pt idx="46833">
                  <c:v>-1.5</c:v>
                </c:pt>
                <c:pt idx="46834">
                  <c:v>-1.38</c:v>
                </c:pt>
                <c:pt idx="46835">
                  <c:v>-1.3</c:v>
                </c:pt>
                <c:pt idx="46836">
                  <c:v>-1.18</c:v>
                </c:pt>
                <c:pt idx="46837">
                  <c:v>-0.98</c:v>
                </c:pt>
                <c:pt idx="46838">
                  <c:v>-0.74</c:v>
                </c:pt>
                <c:pt idx="46839">
                  <c:v>-0.62</c:v>
                </c:pt>
                <c:pt idx="46840">
                  <c:v>-0.46</c:v>
                </c:pt>
                <c:pt idx="46841">
                  <c:v>-0.26</c:v>
                </c:pt>
                <c:pt idx="46842">
                  <c:v>-0.14000000000000001</c:v>
                </c:pt>
                <c:pt idx="46843">
                  <c:v>-0.06</c:v>
                </c:pt>
                <c:pt idx="46844">
                  <c:v>0.02</c:v>
                </c:pt>
                <c:pt idx="46845">
                  <c:v>0.06</c:v>
                </c:pt>
                <c:pt idx="46846">
                  <c:v>0.18</c:v>
                </c:pt>
                <c:pt idx="46847">
                  <c:v>0.14000000000000001</c:v>
                </c:pt>
                <c:pt idx="46848">
                  <c:v>0.18</c:v>
                </c:pt>
                <c:pt idx="46849">
                  <c:v>0.06</c:v>
                </c:pt>
                <c:pt idx="46850">
                  <c:v>0.1</c:v>
                </c:pt>
                <c:pt idx="46851">
                  <c:v>0.1</c:v>
                </c:pt>
                <c:pt idx="46852">
                  <c:v>0.06</c:v>
                </c:pt>
                <c:pt idx="46853">
                  <c:v>0.14000000000000001</c:v>
                </c:pt>
                <c:pt idx="46854">
                  <c:v>0.14000000000000001</c:v>
                </c:pt>
                <c:pt idx="46855">
                  <c:v>0.14000000000000001</c:v>
                </c:pt>
                <c:pt idx="46856">
                  <c:v>0.14000000000000001</c:v>
                </c:pt>
                <c:pt idx="46857">
                  <c:v>0.18</c:v>
                </c:pt>
                <c:pt idx="46858">
                  <c:v>0.18</c:v>
                </c:pt>
                <c:pt idx="46859">
                  <c:v>0.26</c:v>
                </c:pt>
                <c:pt idx="46860">
                  <c:v>0.38</c:v>
                </c:pt>
                <c:pt idx="46861">
                  <c:v>0.42</c:v>
                </c:pt>
                <c:pt idx="46862">
                  <c:v>0.42</c:v>
                </c:pt>
                <c:pt idx="46863">
                  <c:v>0.5</c:v>
                </c:pt>
                <c:pt idx="46864">
                  <c:v>0.62</c:v>
                </c:pt>
                <c:pt idx="46865">
                  <c:v>0.86</c:v>
                </c:pt>
                <c:pt idx="46866">
                  <c:v>1.1399999999999999</c:v>
                </c:pt>
                <c:pt idx="46867">
                  <c:v>1.58</c:v>
                </c:pt>
                <c:pt idx="46868">
                  <c:v>1.98</c:v>
                </c:pt>
                <c:pt idx="46869">
                  <c:v>2.46</c:v>
                </c:pt>
                <c:pt idx="46870">
                  <c:v>2.86</c:v>
                </c:pt>
                <c:pt idx="46871">
                  <c:v>3.3</c:v>
                </c:pt>
                <c:pt idx="46872">
                  <c:v>3.54</c:v>
                </c:pt>
                <c:pt idx="46873">
                  <c:v>3.66</c:v>
                </c:pt>
                <c:pt idx="46874">
                  <c:v>3.54</c:v>
                </c:pt>
                <c:pt idx="46875">
                  <c:v>3.46</c:v>
                </c:pt>
                <c:pt idx="46876">
                  <c:v>3.14</c:v>
                </c:pt>
                <c:pt idx="46877">
                  <c:v>2.7</c:v>
                </c:pt>
                <c:pt idx="46878">
                  <c:v>2.14</c:v>
                </c:pt>
                <c:pt idx="46879">
                  <c:v>1.54</c:v>
                </c:pt>
                <c:pt idx="46880">
                  <c:v>0.74</c:v>
                </c:pt>
                <c:pt idx="46881">
                  <c:v>0.02</c:v>
                </c:pt>
                <c:pt idx="46882">
                  <c:v>-0.62</c:v>
                </c:pt>
                <c:pt idx="46883">
                  <c:v>-1.02</c:v>
                </c:pt>
                <c:pt idx="46884">
                  <c:v>-1.18</c:v>
                </c:pt>
                <c:pt idx="46885">
                  <c:v>-1.22</c:v>
                </c:pt>
                <c:pt idx="46886">
                  <c:v>-1.34</c:v>
                </c:pt>
                <c:pt idx="46887">
                  <c:v>-1.42</c:v>
                </c:pt>
                <c:pt idx="46888">
                  <c:v>-1.42</c:v>
                </c:pt>
                <c:pt idx="46889">
                  <c:v>-1.38</c:v>
                </c:pt>
                <c:pt idx="46890">
                  <c:v>-1.26</c:v>
                </c:pt>
                <c:pt idx="46891">
                  <c:v>-1.18</c:v>
                </c:pt>
                <c:pt idx="46892">
                  <c:v>-1.06</c:v>
                </c:pt>
                <c:pt idx="46893">
                  <c:v>-0.94</c:v>
                </c:pt>
                <c:pt idx="46894">
                  <c:v>-0.98</c:v>
                </c:pt>
                <c:pt idx="46895">
                  <c:v>-1.02</c:v>
                </c:pt>
                <c:pt idx="46896">
                  <c:v>-1.06</c:v>
                </c:pt>
                <c:pt idx="46897">
                  <c:v>-0.98</c:v>
                </c:pt>
                <c:pt idx="46898">
                  <c:v>-0.9</c:v>
                </c:pt>
                <c:pt idx="46899">
                  <c:v>-0.82</c:v>
                </c:pt>
                <c:pt idx="46900">
                  <c:v>-0.86</c:v>
                </c:pt>
                <c:pt idx="46901">
                  <c:v>-0.74</c:v>
                </c:pt>
                <c:pt idx="46902">
                  <c:v>-0.66</c:v>
                </c:pt>
                <c:pt idx="46903">
                  <c:v>-0.5</c:v>
                </c:pt>
                <c:pt idx="46904">
                  <c:v>-0.38</c:v>
                </c:pt>
                <c:pt idx="46905">
                  <c:v>-0.34</c:v>
                </c:pt>
                <c:pt idx="46906">
                  <c:v>-0.3</c:v>
                </c:pt>
                <c:pt idx="46907">
                  <c:v>-0.34</c:v>
                </c:pt>
                <c:pt idx="46908">
                  <c:v>-0.26</c:v>
                </c:pt>
                <c:pt idx="46909">
                  <c:v>-0.14000000000000001</c:v>
                </c:pt>
                <c:pt idx="46910">
                  <c:v>-0.14000000000000001</c:v>
                </c:pt>
                <c:pt idx="46911">
                  <c:v>-0.06</c:v>
                </c:pt>
                <c:pt idx="46912">
                  <c:v>-0.02</c:v>
                </c:pt>
                <c:pt idx="46913">
                  <c:v>0.06</c:v>
                </c:pt>
                <c:pt idx="46914">
                  <c:v>0.14000000000000001</c:v>
                </c:pt>
                <c:pt idx="46915">
                  <c:v>0.22</c:v>
                </c:pt>
                <c:pt idx="46916">
                  <c:v>0.18</c:v>
                </c:pt>
                <c:pt idx="46917">
                  <c:v>0.22</c:v>
                </c:pt>
                <c:pt idx="46918">
                  <c:v>0.22</c:v>
                </c:pt>
                <c:pt idx="46919">
                  <c:v>0.14000000000000001</c:v>
                </c:pt>
                <c:pt idx="46920">
                  <c:v>0.1</c:v>
                </c:pt>
                <c:pt idx="46921">
                  <c:v>-0.02</c:v>
                </c:pt>
                <c:pt idx="46922">
                  <c:v>-0.18</c:v>
                </c:pt>
                <c:pt idx="46923">
                  <c:v>-0.42</c:v>
                </c:pt>
                <c:pt idx="46924">
                  <c:v>-0.62</c:v>
                </c:pt>
                <c:pt idx="46925">
                  <c:v>-0.94</c:v>
                </c:pt>
                <c:pt idx="46926">
                  <c:v>-1.18</c:v>
                </c:pt>
                <c:pt idx="46927">
                  <c:v>-1.3</c:v>
                </c:pt>
                <c:pt idx="46928">
                  <c:v>-1.38</c:v>
                </c:pt>
                <c:pt idx="46929">
                  <c:v>-1.46</c:v>
                </c:pt>
                <c:pt idx="46930">
                  <c:v>-1.54</c:v>
                </c:pt>
                <c:pt idx="46931">
                  <c:v>-1.5</c:v>
                </c:pt>
                <c:pt idx="46932">
                  <c:v>-1.42</c:v>
                </c:pt>
                <c:pt idx="46933">
                  <c:v>-1.3</c:v>
                </c:pt>
                <c:pt idx="46934">
                  <c:v>-1.18</c:v>
                </c:pt>
                <c:pt idx="46935">
                  <c:v>-0.98</c:v>
                </c:pt>
                <c:pt idx="46936">
                  <c:v>-0.7</c:v>
                </c:pt>
                <c:pt idx="46937">
                  <c:v>-0.57999999999999996</c:v>
                </c:pt>
                <c:pt idx="46938">
                  <c:v>-0.5</c:v>
                </c:pt>
                <c:pt idx="46939">
                  <c:v>-0.34</c:v>
                </c:pt>
                <c:pt idx="46940">
                  <c:v>-0.3</c:v>
                </c:pt>
                <c:pt idx="46941">
                  <c:v>-0.22</c:v>
                </c:pt>
                <c:pt idx="46942">
                  <c:v>-0.14000000000000001</c:v>
                </c:pt>
                <c:pt idx="46943">
                  <c:v>-0.14000000000000001</c:v>
                </c:pt>
                <c:pt idx="46944">
                  <c:v>-0.14000000000000001</c:v>
                </c:pt>
                <c:pt idx="46945">
                  <c:v>-0.14000000000000001</c:v>
                </c:pt>
                <c:pt idx="46946">
                  <c:v>-0.02</c:v>
                </c:pt>
                <c:pt idx="46947">
                  <c:v>0.06</c:v>
                </c:pt>
                <c:pt idx="46948">
                  <c:v>0.1</c:v>
                </c:pt>
                <c:pt idx="46949">
                  <c:v>0.14000000000000001</c:v>
                </c:pt>
                <c:pt idx="46950">
                  <c:v>0.18</c:v>
                </c:pt>
                <c:pt idx="46951">
                  <c:v>0.26</c:v>
                </c:pt>
                <c:pt idx="46952">
                  <c:v>0.3</c:v>
                </c:pt>
                <c:pt idx="46953">
                  <c:v>0.34</c:v>
                </c:pt>
                <c:pt idx="46954">
                  <c:v>0.38</c:v>
                </c:pt>
                <c:pt idx="46955">
                  <c:v>0.46</c:v>
                </c:pt>
                <c:pt idx="46956">
                  <c:v>0.46</c:v>
                </c:pt>
                <c:pt idx="46957">
                  <c:v>0.5</c:v>
                </c:pt>
                <c:pt idx="46958">
                  <c:v>0.54</c:v>
                </c:pt>
                <c:pt idx="46959">
                  <c:v>0.82</c:v>
                </c:pt>
                <c:pt idx="46960">
                  <c:v>1.18</c:v>
                </c:pt>
                <c:pt idx="46961">
                  <c:v>1.62</c:v>
                </c:pt>
                <c:pt idx="46962">
                  <c:v>2.1800000000000002</c:v>
                </c:pt>
                <c:pt idx="46963">
                  <c:v>2.74</c:v>
                </c:pt>
                <c:pt idx="46964">
                  <c:v>3.3</c:v>
                </c:pt>
                <c:pt idx="46965">
                  <c:v>3.74</c:v>
                </c:pt>
                <c:pt idx="46966">
                  <c:v>3.9</c:v>
                </c:pt>
                <c:pt idx="46967">
                  <c:v>4.0199999999999996</c:v>
                </c:pt>
                <c:pt idx="46968">
                  <c:v>3.98</c:v>
                </c:pt>
                <c:pt idx="46969">
                  <c:v>3.7</c:v>
                </c:pt>
                <c:pt idx="46970">
                  <c:v>3.18</c:v>
                </c:pt>
                <c:pt idx="46971">
                  <c:v>2.7</c:v>
                </c:pt>
                <c:pt idx="46972">
                  <c:v>2.2599999999999998</c:v>
                </c:pt>
                <c:pt idx="46973">
                  <c:v>1.7</c:v>
                </c:pt>
                <c:pt idx="46974">
                  <c:v>0.94</c:v>
                </c:pt>
                <c:pt idx="46975">
                  <c:v>0.06</c:v>
                </c:pt>
                <c:pt idx="46976">
                  <c:v>-0.7</c:v>
                </c:pt>
                <c:pt idx="46977">
                  <c:v>-1.18</c:v>
                </c:pt>
                <c:pt idx="46978">
                  <c:v>-1.42</c:v>
                </c:pt>
                <c:pt idx="46979">
                  <c:v>-1.54</c:v>
                </c:pt>
                <c:pt idx="46980">
                  <c:v>-1.62</c:v>
                </c:pt>
                <c:pt idx="46981">
                  <c:v>-1.58</c:v>
                </c:pt>
                <c:pt idx="46982">
                  <c:v>-1.54</c:v>
                </c:pt>
                <c:pt idx="46983">
                  <c:v>-1.58</c:v>
                </c:pt>
                <c:pt idx="46984">
                  <c:v>-1.58</c:v>
                </c:pt>
                <c:pt idx="46985">
                  <c:v>-1.42</c:v>
                </c:pt>
                <c:pt idx="46986">
                  <c:v>-1.18</c:v>
                </c:pt>
                <c:pt idx="46987">
                  <c:v>-0.98</c:v>
                </c:pt>
                <c:pt idx="46988">
                  <c:v>-0.9</c:v>
                </c:pt>
                <c:pt idx="46989">
                  <c:v>-0.82</c:v>
                </c:pt>
                <c:pt idx="46990">
                  <c:v>-0.78</c:v>
                </c:pt>
                <c:pt idx="46991">
                  <c:v>-0.66</c:v>
                </c:pt>
                <c:pt idx="46992">
                  <c:v>-0.57999999999999996</c:v>
                </c:pt>
                <c:pt idx="46993">
                  <c:v>-0.42</c:v>
                </c:pt>
                <c:pt idx="46994">
                  <c:v>-0.42</c:v>
                </c:pt>
                <c:pt idx="46995">
                  <c:v>-0.46</c:v>
                </c:pt>
                <c:pt idx="46996">
                  <c:v>-0.42</c:v>
                </c:pt>
                <c:pt idx="46997">
                  <c:v>-0.38</c:v>
                </c:pt>
                <c:pt idx="46998">
                  <c:v>-0.34</c:v>
                </c:pt>
                <c:pt idx="46999">
                  <c:v>-0.3</c:v>
                </c:pt>
                <c:pt idx="47000">
                  <c:v>-0.26</c:v>
                </c:pt>
                <c:pt idx="47001">
                  <c:v>-0.26</c:v>
                </c:pt>
                <c:pt idx="47002">
                  <c:v>-0.26</c:v>
                </c:pt>
                <c:pt idx="47003">
                  <c:v>-0.14000000000000001</c:v>
                </c:pt>
                <c:pt idx="47004">
                  <c:v>-0.1</c:v>
                </c:pt>
                <c:pt idx="47005">
                  <c:v>-0.02</c:v>
                </c:pt>
                <c:pt idx="47006">
                  <c:v>0.06</c:v>
                </c:pt>
                <c:pt idx="47007">
                  <c:v>0.14000000000000001</c:v>
                </c:pt>
                <c:pt idx="47008">
                  <c:v>0.14000000000000001</c:v>
                </c:pt>
                <c:pt idx="47009">
                  <c:v>0.18</c:v>
                </c:pt>
                <c:pt idx="47010">
                  <c:v>0.22</c:v>
                </c:pt>
                <c:pt idx="47011">
                  <c:v>0.26</c:v>
                </c:pt>
                <c:pt idx="47012">
                  <c:v>0.3</c:v>
                </c:pt>
                <c:pt idx="47013">
                  <c:v>0.22</c:v>
                </c:pt>
                <c:pt idx="47014">
                  <c:v>0.18</c:v>
                </c:pt>
                <c:pt idx="47015">
                  <c:v>0.06</c:v>
                </c:pt>
                <c:pt idx="47016">
                  <c:v>-0.14000000000000001</c:v>
                </c:pt>
                <c:pt idx="47017">
                  <c:v>-0.34</c:v>
                </c:pt>
                <c:pt idx="47018">
                  <c:v>-0.62</c:v>
                </c:pt>
                <c:pt idx="47019">
                  <c:v>-0.94</c:v>
                </c:pt>
                <c:pt idx="47020">
                  <c:v>-1.22</c:v>
                </c:pt>
                <c:pt idx="47021">
                  <c:v>-1.42</c:v>
                </c:pt>
                <c:pt idx="47022">
                  <c:v>-1.54</c:v>
                </c:pt>
                <c:pt idx="47023">
                  <c:v>-1.62</c:v>
                </c:pt>
                <c:pt idx="47024">
                  <c:v>-1.66</c:v>
                </c:pt>
                <c:pt idx="47025">
                  <c:v>-1.58</c:v>
                </c:pt>
                <c:pt idx="47026">
                  <c:v>-1.58</c:v>
                </c:pt>
                <c:pt idx="47027">
                  <c:v>-1.46</c:v>
                </c:pt>
                <c:pt idx="47028">
                  <c:v>-1.3</c:v>
                </c:pt>
                <c:pt idx="47029">
                  <c:v>-1.1000000000000001</c:v>
                </c:pt>
                <c:pt idx="47030">
                  <c:v>-0.78</c:v>
                </c:pt>
                <c:pt idx="47031">
                  <c:v>-0.62</c:v>
                </c:pt>
                <c:pt idx="47032">
                  <c:v>-0.42</c:v>
                </c:pt>
                <c:pt idx="47033">
                  <c:v>-0.34</c:v>
                </c:pt>
                <c:pt idx="47034">
                  <c:v>-0.3</c:v>
                </c:pt>
                <c:pt idx="47035">
                  <c:v>-0.26</c:v>
                </c:pt>
                <c:pt idx="47036">
                  <c:v>-0.18</c:v>
                </c:pt>
                <c:pt idx="47037">
                  <c:v>-0.14000000000000001</c:v>
                </c:pt>
                <c:pt idx="47038">
                  <c:v>-0.06</c:v>
                </c:pt>
                <c:pt idx="47039">
                  <c:v>-0.06</c:v>
                </c:pt>
                <c:pt idx="47040">
                  <c:v>-0.06</c:v>
                </c:pt>
                <c:pt idx="47041">
                  <c:v>0.02</c:v>
                </c:pt>
                <c:pt idx="47042">
                  <c:v>0.02</c:v>
                </c:pt>
                <c:pt idx="47043">
                  <c:v>0.06</c:v>
                </c:pt>
                <c:pt idx="47044">
                  <c:v>0.1</c:v>
                </c:pt>
                <c:pt idx="47045">
                  <c:v>0.1</c:v>
                </c:pt>
                <c:pt idx="47046">
                  <c:v>0.14000000000000001</c:v>
                </c:pt>
                <c:pt idx="47047">
                  <c:v>0.22</c:v>
                </c:pt>
                <c:pt idx="47048">
                  <c:v>0.14000000000000001</c:v>
                </c:pt>
                <c:pt idx="47049">
                  <c:v>0.22</c:v>
                </c:pt>
                <c:pt idx="47050">
                  <c:v>0.38</c:v>
                </c:pt>
                <c:pt idx="47051">
                  <c:v>0.62</c:v>
                </c:pt>
                <c:pt idx="47052">
                  <c:v>0.98</c:v>
                </c:pt>
                <c:pt idx="47053">
                  <c:v>1.54</c:v>
                </c:pt>
                <c:pt idx="47054">
                  <c:v>2.14</c:v>
                </c:pt>
                <c:pt idx="47055">
                  <c:v>2.78</c:v>
                </c:pt>
                <c:pt idx="47056">
                  <c:v>3.18</c:v>
                </c:pt>
                <c:pt idx="47057">
                  <c:v>3.54</c:v>
                </c:pt>
                <c:pt idx="47058">
                  <c:v>3.78</c:v>
                </c:pt>
                <c:pt idx="47059">
                  <c:v>4.0599999999999996</c:v>
                </c:pt>
                <c:pt idx="47060">
                  <c:v>4.0199999999999996</c:v>
                </c:pt>
                <c:pt idx="47061">
                  <c:v>3.94</c:v>
                </c:pt>
                <c:pt idx="47062">
                  <c:v>3.54</c:v>
                </c:pt>
                <c:pt idx="47063">
                  <c:v>3.02</c:v>
                </c:pt>
                <c:pt idx="47064">
                  <c:v>2.2200000000000002</c:v>
                </c:pt>
                <c:pt idx="47065">
                  <c:v>1.42</c:v>
                </c:pt>
                <c:pt idx="47066">
                  <c:v>0.57999999999999996</c:v>
                </c:pt>
                <c:pt idx="47067">
                  <c:v>-0.26</c:v>
                </c:pt>
                <c:pt idx="47068">
                  <c:v>-0.9</c:v>
                </c:pt>
                <c:pt idx="47069">
                  <c:v>-1.38</c:v>
                </c:pt>
                <c:pt idx="47070">
                  <c:v>-1.74</c:v>
                </c:pt>
                <c:pt idx="47071">
                  <c:v>-1.9</c:v>
                </c:pt>
                <c:pt idx="47072">
                  <c:v>-1.86</c:v>
                </c:pt>
                <c:pt idx="47073">
                  <c:v>-1.82</c:v>
                </c:pt>
                <c:pt idx="47074">
                  <c:v>-1.66</c:v>
                </c:pt>
                <c:pt idx="47075">
                  <c:v>-1.5</c:v>
                </c:pt>
                <c:pt idx="47076">
                  <c:v>-1.34</c:v>
                </c:pt>
                <c:pt idx="47077">
                  <c:v>-1.1000000000000001</c:v>
                </c:pt>
                <c:pt idx="47078">
                  <c:v>-0.98</c:v>
                </c:pt>
                <c:pt idx="47079">
                  <c:v>-0.82</c:v>
                </c:pt>
                <c:pt idx="47080">
                  <c:v>-0.7</c:v>
                </c:pt>
                <c:pt idx="47081">
                  <c:v>-0.66</c:v>
                </c:pt>
                <c:pt idx="47082">
                  <c:v>-0.66</c:v>
                </c:pt>
                <c:pt idx="47083">
                  <c:v>-0.66</c:v>
                </c:pt>
                <c:pt idx="47084">
                  <c:v>-0.7</c:v>
                </c:pt>
                <c:pt idx="47085">
                  <c:v>-0.57999999999999996</c:v>
                </c:pt>
                <c:pt idx="47086">
                  <c:v>-0.54</c:v>
                </c:pt>
                <c:pt idx="47087">
                  <c:v>-0.5</c:v>
                </c:pt>
                <c:pt idx="47088">
                  <c:v>-0.46</c:v>
                </c:pt>
                <c:pt idx="47089">
                  <c:v>-0.34</c:v>
                </c:pt>
                <c:pt idx="47090">
                  <c:v>-0.3</c:v>
                </c:pt>
                <c:pt idx="47091">
                  <c:v>-0.18</c:v>
                </c:pt>
                <c:pt idx="47092">
                  <c:v>-0.18</c:v>
                </c:pt>
                <c:pt idx="47093">
                  <c:v>-0.14000000000000001</c:v>
                </c:pt>
                <c:pt idx="47094">
                  <c:v>-0.1</c:v>
                </c:pt>
                <c:pt idx="47095">
                  <c:v>-0.06</c:v>
                </c:pt>
                <c:pt idx="47096">
                  <c:v>0.06</c:v>
                </c:pt>
                <c:pt idx="47097">
                  <c:v>0.18</c:v>
                </c:pt>
                <c:pt idx="47098">
                  <c:v>0.18</c:v>
                </c:pt>
                <c:pt idx="47099">
                  <c:v>0.3</c:v>
                </c:pt>
                <c:pt idx="47100">
                  <c:v>0.3</c:v>
                </c:pt>
                <c:pt idx="47101">
                  <c:v>0.38</c:v>
                </c:pt>
                <c:pt idx="47102">
                  <c:v>0.42</c:v>
                </c:pt>
                <c:pt idx="47103">
                  <c:v>0.46</c:v>
                </c:pt>
                <c:pt idx="47104">
                  <c:v>0.46</c:v>
                </c:pt>
                <c:pt idx="47105">
                  <c:v>0.5</c:v>
                </c:pt>
                <c:pt idx="47106">
                  <c:v>0.42</c:v>
                </c:pt>
                <c:pt idx="47107">
                  <c:v>0.26</c:v>
                </c:pt>
                <c:pt idx="47108">
                  <c:v>-0.02</c:v>
                </c:pt>
                <c:pt idx="47109">
                  <c:v>-0.26</c:v>
                </c:pt>
                <c:pt idx="47110">
                  <c:v>-0.66</c:v>
                </c:pt>
                <c:pt idx="47111">
                  <c:v>-0.9</c:v>
                </c:pt>
                <c:pt idx="47112">
                  <c:v>-1.1399999999999999</c:v>
                </c:pt>
                <c:pt idx="47113">
                  <c:v>-1.38</c:v>
                </c:pt>
                <c:pt idx="47114">
                  <c:v>-1.58</c:v>
                </c:pt>
                <c:pt idx="47115">
                  <c:v>-1.66</c:v>
                </c:pt>
                <c:pt idx="47116">
                  <c:v>-1.78</c:v>
                </c:pt>
                <c:pt idx="47117">
                  <c:v>-1.74</c:v>
                </c:pt>
                <c:pt idx="47118">
                  <c:v>-1.7</c:v>
                </c:pt>
                <c:pt idx="47119">
                  <c:v>-1.5</c:v>
                </c:pt>
                <c:pt idx="47120">
                  <c:v>-1.3</c:v>
                </c:pt>
                <c:pt idx="47121">
                  <c:v>-0.98</c:v>
                </c:pt>
                <c:pt idx="47122">
                  <c:v>-0.78</c:v>
                </c:pt>
                <c:pt idx="47123">
                  <c:v>-0.5</c:v>
                </c:pt>
                <c:pt idx="47124">
                  <c:v>-0.34</c:v>
                </c:pt>
                <c:pt idx="47125">
                  <c:v>-0.22</c:v>
                </c:pt>
                <c:pt idx="47126">
                  <c:v>-0.14000000000000001</c:v>
                </c:pt>
                <c:pt idx="47127">
                  <c:v>-0.1</c:v>
                </c:pt>
                <c:pt idx="47128">
                  <c:v>-0.1</c:v>
                </c:pt>
                <c:pt idx="47129">
                  <c:v>-0.02</c:v>
                </c:pt>
                <c:pt idx="47130">
                  <c:v>-0.02</c:v>
                </c:pt>
                <c:pt idx="47131">
                  <c:v>0.02</c:v>
                </c:pt>
                <c:pt idx="47132">
                  <c:v>-0.02</c:v>
                </c:pt>
                <c:pt idx="47133">
                  <c:v>0.06</c:v>
                </c:pt>
                <c:pt idx="47134">
                  <c:v>0.06</c:v>
                </c:pt>
                <c:pt idx="47135">
                  <c:v>0.06</c:v>
                </c:pt>
                <c:pt idx="47136">
                  <c:v>0.1</c:v>
                </c:pt>
                <c:pt idx="47137">
                  <c:v>0.22</c:v>
                </c:pt>
                <c:pt idx="47138">
                  <c:v>0.3</c:v>
                </c:pt>
                <c:pt idx="47139">
                  <c:v>0.3</c:v>
                </c:pt>
                <c:pt idx="47140">
                  <c:v>0.3</c:v>
                </c:pt>
                <c:pt idx="47141">
                  <c:v>0.34</c:v>
                </c:pt>
                <c:pt idx="47142">
                  <c:v>0.3</c:v>
                </c:pt>
                <c:pt idx="47143">
                  <c:v>0.26</c:v>
                </c:pt>
                <c:pt idx="47144">
                  <c:v>0.22</c:v>
                </c:pt>
                <c:pt idx="47145">
                  <c:v>0.22</c:v>
                </c:pt>
                <c:pt idx="47146">
                  <c:v>0.3</c:v>
                </c:pt>
                <c:pt idx="47147">
                  <c:v>0.3</c:v>
                </c:pt>
                <c:pt idx="47148">
                  <c:v>0.26</c:v>
                </c:pt>
                <c:pt idx="47149">
                  <c:v>0.34</c:v>
                </c:pt>
                <c:pt idx="47150">
                  <c:v>0.46</c:v>
                </c:pt>
                <c:pt idx="47151">
                  <c:v>0.5</c:v>
                </c:pt>
                <c:pt idx="47152">
                  <c:v>0.66</c:v>
                </c:pt>
                <c:pt idx="47153">
                  <c:v>1.18</c:v>
                </c:pt>
                <c:pt idx="47154">
                  <c:v>1.86</c:v>
                </c:pt>
                <c:pt idx="47155">
                  <c:v>2.54</c:v>
                </c:pt>
                <c:pt idx="47156">
                  <c:v>2.98</c:v>
                </c:pt>
                <c:pt idx="47157">
                  <c:v>3.22</c:v>
                </c:pt>
                <c:pt idx="47158">
                  <c:v>3.34</c:v>
                </c:pt>
                <c:pt idx="47159">
                  <c:v>3.42</c:v>
                </c:pt>
                <c:pt idx="47160">
                  <c:v>3.42</c:v>
                </c:pt>
                <c:pt idx="47161">
                  <c:v>3.46</c:v>
                </c:pt>
                <c:pt idx="47162">
                  <c:v>3.38</c:v>
                </c:pt>
                <c:pt idx="47163">
                  <c:v>3.06</c:v>
                </c:pt>
                <c:pt idx="47164">
                  <c:v>2.42</c:v>
                </c:pt>
                <c:pt idx="47165">
                  <c:v>1.74</c:v>
                </c:pt>
                <c:pt idx="47166">
                  <c:v>0.94</c:v>
                </c:pt>
                <c:pt idx="47167">
                  <c:v>0.3</c:v>
                </c:pt>
                <c:pt idx="47168">
                  <c:v>-0.3</c:v>
                </c:pt>
                <c:pt idx="47169">
                  <c:v>-0.62</c:v>
                </c:pt>
                <c:pt idx="47170">
                  <c:v>-0.9</c:v>
                </c:pt>
                <c:pt idx="47171">
                  <c:v>-1.1399999999999999</c:v>
                </c:pt>
                <c:pt idx="47172">
                  <c:v>-1.3</c:v>
                </c:pt>
                <c:pt idx="47173">
                  <c:v>-1.38</c:v>
                </c:pt>
                <c:pt idx="47174">
                  <c:v>-1.42</c:v>
                </c:pt>
                <c:pt idx="47175">
                  <c:v>-1.42</c:v>
                </c:pt>
                <c:pt idx="47176">
                  <c:v>-1.34</c:v>
                </c:pt>
                <c:pt idx="47177">
                  <c:v>-1.3</c:v>
                </c:pt>
                <c:pt idx="47178">
                  <c:v>-1.22</c:v>
                </c:pt>
                <c:pt idx="47179">
                  <c:v>-1.1000000000000001</c:v>
                </c:pt>
                <c:pt idx="47180">
                  <c:v>-1.02</c:v>
                </c:pt>
                <c:pt idx="47181">
                  <c:v>-0.82</c:v>
                </c:pt>
                <c:pt idx="47182">
                  <c:v>-0.78</c:v>
                </c:pt>
                <c:pt idx="47183">
                  <c:v>-0.78</c:v>
                </c:pt>
                <c:pt idx="47184">
                  <c:v>-0.74</c:v>
                </c:pt>
                <c:pt idx="47185">
                  <c:v>-0.7</c:v>
                </c:pt>
                <c:pt idx="47186">
                  <c:v>-0.62</c:v>
                </c:pt>
                <c:pt idx="47187">
                  <c:v>-0.57999999999999996</c:v>
                </c:pt>
                <c:pt idx="47188">
                  <c:v>-0.54</c:v>
                </c:pt>
                <c:pt idx="47189">
                  <c:v>-0.54</c:v>
                </c:pt>
                <c:pt idx="47190">
                  <c:v>-0.46</c:v>
                </c:pt>
                <c:pt idx="47191">
                  <c:v>-0.5</c:v>
                </c:pt>
                <c:pt idx="47192">
                  <c:v>-0.5</c:v>
                </c:pt>
                <c:pt idx="47193">
                  <c:v>-0.42</c:v>
                </c:pt>
                <c:pt idx="47194">
                  <c:v>-0.5</c:v>
                </c:pt>
                <c:pt idx="47195">
                  <c:v>-0.42</c:v>
                </c:pt>
                <c:pt idx="47196">
                  <c:v>-0.34</c:v>
                </c:pt>
                <c:pt idx="47197">
                  <c:v>-0.22</c:v>
                </c:pt>
                <c:pt idx="47198">
                  <c:v>-0.06</c:v>
                </c:pt>
                <c:pt idx="47199">
                  <c:v>0.02</c:v>
                </c:pt>
                <c:pt idx="47200">
                  <c:v>0.02</c:v>
                </c:pt>
                <c:pt idx="47201">
                  <c:v>0.02</c:v>
                </c:pt>
                <c:pt idx="47202">
                  <c:v>0.02</c:v>
                </c:pt>
                <c:pt idx="47203">
                  <c:v>0.06</c:v>
                </c:pt>
                <c:pt idx="47204">
                  <c:v>0.14000000000000001</c:v>
                </c:pt>
                <c:pt idx="47205">
                  <c:v>0.22</c:v>
                </c:pt>
                <c:pt idx="47206">
                  <c:v>0.26</c:v>
                </c:pt>
                <c:pt idx="47207">
                  <c:v>0.14000000000000001</c:v>
                </c:pt>
                <c:pt idx="47208">
                  <c:v>-0.1</c:v>
                </c:pt>
                <c:pt idx="47209">
                  <c:v>-0.42</c:v>
                </c:pt>
                <c:pt idx="47210">
                  <c:v>-0.66</c:v>
                </c:pt>
                <c:pt idx="47211">
                  <c:v>-0.86</c:v>
                </c:pt>
                <c:pt idx="47212">
                  <c:v>-1.02</c:v>
                </c:pt>
                <c:pt idx="47213">
                  <c:v>-1.22</c:v>
                </c:pt>
                <c:pt idx="47214">
                  <c:v>-1.3</c:v>
                </c:pt>
                <c:pt idx="47215">
                  <c:v>-1.42</c:v>
                </c:pt>
                <c:pt idx="47216">
                  <c:v>-1.46</c:v>
                </c:pt>
                <c:pt idx="47217">
                  <c:v>-1.5</c:v>
                </c:pt>
                <c:pt idx="47218">
                  <c:v>-1.46</c:v>
                </c:pt>
                <c:pt idx="47219">
                  <c:v>-1.34</c:v>
                </c:pt>
                <c:pt idx="47220">
                  <c:v>-1.18</c:v>
                </c:pt>
                <c:pt idx="47221">
                  <c:v>-0.98</c:v>
                </c:pt>
                <c:pt idx="47222">
                  <c:v>-0.78</c:v>
                </c:pt>
                <c:pt idx="47223">
                  <c:v>-0.62</c:v>
                </c:pt>
                <c:pt idx="47224">
                  <c:v>-0.5</c:v>
                </c:pt>
                <c:pt idx="47225">
                  <c:v>-0.38</c:v>
                </c:pt>
                <c:pt idx="47226">
                  <c:v>-0.26</c:v>
                </c:pt>
                <c:pt idx="47227">
                  <c:v>-0.22</c:v>
                </c:pt>
                <c:pt idx="47228">
                  <c:v>-0.18</c:v>
                </c:pt>
                <c:pt idx="47229">
                  <c:v>-0.14000000000000001</c:v>
                </c:pt>
                <c:pt idx="47230">
                  <c:v>-0.14000000000000001</c:v>
                </c:pt>
                <c:pt idx="47231">
                  <c:v>-0.1</c:v>
                </c:pt>
                <c:pt idx="47232">
                  <c:v>-0.06</c:v>
                </c:pt>
                <c:pt idx="47233">
                  <c:v>-0.06</c:v>
                </c:pt>
                <c:pt idx="47234">
                  <c:v>-0.02</c:v>
                </c:pt>
                <c:pt idx="47235">
                  <c:v>-0.02</c:v>
                </c:pt>
                <c:pt idx="47236">
                  <c:v>-0.02</c:v>
                </c:pt>
                <c:pt idx="47237">
                  <c:v>0.14000000000000001</c:v>
                </c:pt>
                <c:pt idx="47238">
                  <c:v>0.18</c:v>
                </c:pt>
                <c:pt idx="47239">
                  <c:v>0.3</c:v>
                </c:pt>
                <c:pt idx="47240">
                  <c:v>0.57999999999999996</c:v>
                </c:pt>
                <c:pt idx="47241">
                  <c:v>0.98</c:v>
                </c:pt>
                <c:pt idx="47242">
                  <c:v>1.46</c:v>
                </c:pt>
                <c:pt idx="47243">
                  <c:v>2.06</c:v>
                </c:pt>
                <c:pt idx="47244">
                  <c:v>2.54</c:v>
                </c:pt>
                <c:pt idx="47245">
                  <c:v>3.06</c:v>
                </c:pt>
                <c:pt idx="47246">
                  <c:v>3.38</c:v>
                </c:pt>
                <c:pt idx="47247">
                  <c:v>3.7</c:v>
                </c:pt>
                <c:pt idx="47248">
                  <c:v>3.78</c:v>
                </c:pt>
                <c:pt idx="47249">
                  <c:v>3.82</c:v>
                </c:pt>
                <c:pt idx="47250">
                  <c:v>3.7</c:v>
                </c:pt>
                <c:pt idx="47251">
                  <c:v>3.5</c:v>
                </c:pt>
                <c:pt idx="47252">
                  <c:v>2.94</c:v>
                </c:pt>
                <c:pt idx="47253">
                  <c:v>2.34</c:v>
                </c:pt>
                <c:pt idx="47254">
                  <c:v>1.7</c:v>
                </c:pt>
                <c:pt idx="47255">
                  <c:v>1.1399999999999999</c:v>
                </c:pt>
                <c:pt idx="47256">
                  <c:v>0.5</c:v>
                </c:pt>
                <c:pt idx="47257">
                  <c:v>-0.06</c:v>
                </c:pt>
                <c:pt idx="47258">
                  <c:v>-0.66</c:v>
                </c:pt>
                <c:pt idx="47259">
                  <c:v>-1.1000000000000001</c:v>
                </c:pt>
                <c:pt idx="47260">
                  <c:v>-1.42</c:v>
                </c:pt>
                <c:pt idx="47261">
                  <c:v>-1.62</c:v>
                </c:pt>
                <c:pt idx="47262">
                  <c:v>-1.74</c:v>
                </c:pt>
                <c:pt idx="47263">
                  <c:v>-1.82</c:v>
                </c:pt>
                <c:pt idx="47264">
                  <c:v>-1.74</c:v>
                </c:pt>
                <c:pt idx="47265">
                  <c:v>-1.74</c:v>
                </c:pt>
                <c:pt idx="47266">
                  <c:v>-1.62</c:v>
                </c:pt>
                <c:pt idx="47267">
                  <c:v>-1.58</c:v>
                </c:pt>
                <c:pt idx="47268">
                  <c:v>-1.34</c:v>
                </c:pt>
                <c:pt idx="47269">
                  <c:v>-1.1399999999999999</c:v>
                </c:pt>
                <c:pt idx="47270">
                  <c:v>-0.9</c:v>
                </c:pt>
                <c:pt idx="47271">
                  <c:v>-0.78</c:v>
                </c:pt>
                <c:pt idx="47272">
                  <c:v>-0.62</c:v>
                </c:pt>
                <c:pt idx="47273">
                  <c:v>-0.5</c:v>
                </c:pt>
                <c:pt idx="47274">
                  <c:v>-0.42</c:v>
                </c:pt>
                <c:pt idx="47275">
                  <c:v>-0.3</c:v>
                </c:pt>
                <c:pt idx="47276">
                  <c:v>-0.34</c:v>
                </c:pt>
                <c:pt idx="47277">
                  <c:v>-0.34</c:v>
                </c:pt>
                <c:pt idx="47278">
                  <c:v>-0.34</c:v>
                </c:pt>
                <c:pt idx="47279">
                  <c:v>-0.38</c:v>
                </c:pt>
                <c:pt idx="47280">
                  <c:v>-0.3</c:v>
                </c:pt>
                <c:pt idx="47281">
                  <c:v>-0.3</c:v>
                </c:pt>
                <c:pt idx="47282">
                  <c:v>-0.3</c:v>
                </c:pt>
                <c:pt idx="47283">
                  <c:v>-0.14000000000000001</c:v>
                </c:pt>
                <c:pt idx="47284">
                  <c:v>-0.06</c:v>
                </c:pt>
                <c:pt idx="47285">
                  <c:v>0.06</c:v>
                </c:pt>
                <c:pt idx="47286">
                  <c:v>0.18</c:v>
                </c:pt>
                <c:pt idx="47287">
                  <c:v>0.26</c:v>
                </c:pt>
                <c:pt idx="47288">
                  <c:v>0.34</c:v>
                </c:pt>
                <c:pt idx="47289">
                  <c:v>0.46</c:v>
                </c:pt>
                <c:pt idx="47290">
                  <c:v>0.5</c:v>
                </c:pt>
                <c:pt idx="47291">
                  <c:v>0.46</c:v>
                </c:pt>
                <c:pt idx="47292">
                  <c:v>0.46</c:v>
                </c:pt>
                <c:pt idx="47293">
                  <c:v>0.5</c:v>
                </c:pt>
                <c:pt idx="47294">
                  <c:v>0.46</c:v>
                </c:pt>
                <c:pt idx="47295">
                  <c:v>0.42</c:v>
                </c:pt>
                <c:pt idx="47296">
                  <c:v>0.26</c:v>
                </c:pt>
                <c:pt idx="47297">
                  <c:v>0.14000000000000001</c:v>
                </c:pt>
                <c:pt idx="47298">
                  <c:v>-0.14000000000000001</c:v>
                </c:pt>
                <c:pt idx="47299">
                  <c:v>-0.38</c:v>
                </c:pt>
                <c:pt idx="47300">
                  <c:v>-0.66</c:v>
                </c:pt>
                <c:pt idx="47301">
                  <c:v>-0.94</c:v>
                </c:pt>
                <c:pt idx="47302">
                  <c:v>-1.18</c:v>
                </c:pt>
                <c:pt idx="47303">
                  <c:v>-1.34</c:v>
                </c:pt>
                <c:pt idx="47304">
                  <c:v>-1.54</c:v>
                </c:pt>
                <c:pt idx="47305">
                  <c:v>-1.62</c:v>
                </c:pt>
                <c:pt idx="47306">
                  <c:v>-1.58</c:v>
                </c:pt>
                <c:pt idx="47307">
                  <c:v>-1.54</c:v>
                </c:pt>
                <c:pt idx="47308">
                  <c:v>-1.42</c:v>
                </c:pt>
                <c:pt idx="47309">
                  <c:v>-1.3</c:v>
                </c:pt>
                <c:pt idx="47310">
                  <c:v>-1.18</c:v>
                </c:pt>
                <c:pt idx="47311">
                  <c:v>-1.06</c:v>
                </c:pt>
                <c:pt idx="47312">
                  <c:v>-0.9</c:v>
                </c:pt>
                <c:pt idx="47313">
                  <c:v>-0.62</c:v>
                </c:pt>
                <c:pt idx="47314">
                  <c:v>-0.46</c:v>
                </c:pt>
                <c:pt idx="47315">
                  <c:v>-0.34</c:v>
                </c:pt>
                <c:pt idx="47316">
                  <c:v>-0.22</c:v>
                </c:pt>
                <c:pt idx="47317">
                  <c:v>-0.14000000000000001</c:v>
                </c:pt>
                <c:pt idx="47318">
                  <c:v>-0.06</c:v>
                </c:pt>
                <c:pt idx="47319">
                  <c:v>0.02</c:v>
                </c:pt>
                <c:pt idx="47320">
                  <c:v>0.1</c:v>
                </c:pt>
                <c:pt idx="47321">
                  <c:v>0.14000000000000001</c:v>
                </c:pt>
                <c:pt idx="47322">
                  <c:v>0.14000000000000001</c:v>
                </c:pt>
                <c:pt idx="47323">
                  <c:v>0.18</c:v>
                </c:pt>
                <c:pt idx="47324">
                  <c:v>0.14000000000000001</c:v>
                </c:pt>
                <c:pt idx="47325">
                  <c:v>0.14000000000000001</c:v>
                </c:pt>
                <c:pt idx="47326">
                  <c:v>0.18</c:v>
                </c:pt>
                <c:pt idx="47327">
                  <c:v>0.26</c:v>
                </c:pt>
                <c:pt idx="47328">
                  <c:v>0.22</c:v>
                </c:pt>
                <c:pt idx="47329">
                  <c:v>0.26</c:v>
                </c:pt>
                <c:pt idx="47330">
                  <c:v>0.22</c:v>
                </c:pt>
                <c:pt idx="47331">
                  <c:v>0.26</c:v>
                </c:pt>
                <c:pt idx="47332">
                  <c:v>0.22</c:v>
                </c:pt>
                <c:pt idx="47333">
                  <c:v>0.26</c:v>
                </c:pt>
                <c:pt idx="47334">
                  <c:v>0.3</c:v>
                </c:pt>
                <c:pt idx="47335">
                  <c:v>0.34</c:v>
                </c:pt>
                <c:pt idx="47336">
                  <c:v>0.3</c:v>
                </c:pt>
                <c:pt idx="47337">
                  <c:v>0.46</c:v>
                </c:pt>
                <c:pt idx="47338">
                  <c:v>0.57999999999999996</c:v>
                </c:pt>
                <c:pt idx="47339">
                  <c:v>0.66</c:v>
                </c:pt>
                <c:pt idx="47340">
                  <c:v>0.7</c:v>
                </c:pt>
                <c:pt idx="47341">
                  <c:v>0.78</c:v>
                </c:pt>
                <c:pt idx="47342">
                  <c:v>0.98</c:v>
                </c:pt>
                <c:pt idx="47343">
                  <c:v>1.22</c:v>
                </c:pt>
                <c:pt idx="47344">
                  <c:v>1.42</c:v>
                </c:pt>
                <c:pt idx="47345">
                  <c:v>1.66</c:v>
                </c:pt>
                <c:pt idx="47346">
                  <c:v>1.86</c:v>
                </c:pt>
                <c:pt idx="47347">
                  <c:v>2.06</c:v>
                </c:pt>
                <c:pt idx="47348">
                  <c:v>2.2599999999999998</c:v>
                </c:pt>
                <c:pt idx="47349">
                  <c:v>2.54</c:v>
                </c:pt>
                <c:pt idx="47350">
                  <c:v>2.74</c:v>
                </c:pt>
                <c:pt idx="47351">
                  <c:v>2.9</c:v>
                </c:pt>
                <c:pt idx="47352">
                  <c:v>2.78</c:v>
                </c:pt>
                <c:pt idx="47353">
                  <c:v>2.62</c:v>
                </c:pt>
                <c:pt idx="47354">
                  <c:v>2.34</c:v>
                </c:pt>
                <c:pt idx="47355">
                  <c:v>2.02</c:v>
                </c:pt>
                <c:pt idx="47356">
                  <c:v>1.62</c:v>
                </c:pt>
                <c:pt idx="47357">
                  <c:v>1.1399999999999999</c:v>
                </c:pt>
                <c:pt idx="47358">
                  <c:v>0.62</c:v>
                </c:pt>
                <c:pt idx="47359">
                  <c:v>0.02</c:v>
                </c:pt>
                <c:pt idx="47360">
                  <c:v>-0.5</c:v>
                </c:pt>
                <c:pt idx="47361">
                  <c:v>-0.86</c:v>
                </c:pt>
                <c:pt idx="47362">
                  <c:v>-1.1399999999999999</c:v>
                </c:pt>
                <c:pt idx="47363">
                  <c:v>-1.3</c:v>
                </c:pt>
                <c:pt idx="47364">
                  <c:v>-1.34</c:v>
                </c:pt>
                <c:pt idx="47365">
                  <c:v>-1.38</c:v>
                </c:pt>
                <c:pt idx="47366">
                  <c:v>-1.3</c:v>
                </c:pt>
                <c:pt idx="47367">
                  <c:v>-1.22</c:v>
                </c:pt>
                <c:pt idx="47368">
                  <c:v>-1.02</c:v>
                </c:pt>
                <c:pt idx="47369">
                  <c:v>-0.86</c:v>
                </c:pt>
                <c:pt idx="47370">
                  <c:v>-0.7</c:v>
                </c:pt>
                <c:pt idx="47371">
                  <c:v>-0.7</c:v>
                </c:pt>
                <c:pt idx="47372">
                  <c:v>-0.7</c:v>
                </c:pt>
                <c:pt idx="47373">
                  <c:v>-0.66</c:v>
                </c:pt>
                <c:pt idx="47374">
                  <c:v>-0.7</c:v>
                </c:pt>
                <c:pt idx="47375">
                  <c:v>-0.66</c:v>
                </c:pt>
                <c:pt idx="47376">
                  <c:v>-0.66</c:v>
                </c:pt>
                <c:pt idx="47377">
                  <c:v>-0.66</c:v>
                </c:pt>
                <c:pt idx="47378">
                  <c:v>-0.62</c:v>
                </c:pt>
                <c:pt idx="47379">
                  <c:v>-0.57999999999999996</c:v>
                </c:pt>
                <c:pt idx="47380">
                  <c:v>-0.5</c:v>
                </c:pt>
                <c:pt idx="47381">
                  <c:v>-0.38</c:v>
                </c:pt>
                <c:pt idx="47382">
                  <c:v>-0.34</c:v>
                </c:pt>
                <c:pt idx="47383">
                  <c:v>-0.34</c:v>
                </c:pt>
                <c:pt idx="47384">
                  <c:v>-0.26</c:v>
                </c:pt>
                <c:pt idx="47385">
                  <c:v>-0.26</c:v>
                </c:pt>
                <c:pt idx="47386">
                  <c:v>-0.22</c:v>
                </c:pt>
                <c:pt idx="47387">
                  <c:v>-0.18</c:v>
                </c:pt>
                <c:pt idx="47388">
                  <c:v>-0.22</c:v>
                </c:pt>
                <c:pt idx="47389">
                  <c:v>-0.22</c:v>
                </c:pt>
                <c:pt idx="47390">
                  <c:v>-0.14000000000000001</c:v>
                </c:pt>
                <c:pt idx="47391">
                  <c:v>-0.1</c:v>
                </c:pt>
                <c:pt idx="47392">
                  <c:v>-0.1</c:v>
                </c:pt>
                <c:pt idx="47393">
                  <c:v>-0.06</c:v>
                </c:pt>
                <c:pt idx="47394">
                  <c:v>-0.06</c:v>
                </c:pt>
                <c:pt idx="47395">
                  <c:v>-0.06</c:v>
                </c:pt>
                <c:pt idx="47396">
                  <c:v>-0.1</c:v>
                </c:pt>
                <c:pt idx="47397">
                  <c:v>-0.1</c:v>
                </c:pt>
                <c:pt idx="47398">
                  <c:v>-0.18</c:v>
                </c:pt>
                <c:pt idx="47399">
                  <c:v>-0.22</c:v>
                </c:pt>
                <c:pt idx="47400">
                  <c:v>-0.42</c:v>
                </c:pt>
                <c:pt idx="47401">
                  <c:v>-0.5</c:v>
                </c:pt>
                <c:pt idx="47402">
                  <c:v>-0.7</c:v>
                </c:pt>
                <c:pt idx="47403">
                  <c:v>-0.78</c:v>
                </c:pt>
                <c:pt idx="47404">
                  <c:v>-0.98</c:v>
                </c:pt>
                <c:pt idx="47405">
                  <c:v>-1.1000000000000001</c:v>
                </c:pt>
                <c:pt idx="47406">
                  <c:v>-1.22</c:v>
                </c:pt>
                <c:pt idx="47407">
                  <c:v>-1.26</c:v>
                </c:pt>
                <c:pt idx="47408">
                  <c:v>-1.26</c:v>
                </c:pt>
                <c:pt idx="47409">
                  <c:v>-1.3</c:v>
                </c:pt>
                <c:pt idx="47410">
                  <c:v>-1.26</c:v>
                </c:pt>
                <c:pt idx="47411">
                  <c:v>-1.1000000000000001</c:v>
                </c:pt>
                <c:pt idx="47412">
                  <c:v>-0.98</c:v>
                </c:pt>
                <c:pt idx="47413">
                  <c:v>-0.82</c:v>
                </c:pt>
                <c:pt idx="47414">
                  <c:v>-0.66</c:v>
                </c:pt>
                <c:pt idx="47415">
                  <c:v>-0.46</c:v>
                </c:pt>
                <c:pt idx="47416">
                  <c:v>-0.38</c:v>
                </c:pt>
                <c:pt idx="47417">
                  <c:v>-0.26</c:v>
                </c:pt>
                <c:pt idx="47418">
                  <c:v>-0.18</c:v>
                </c:pt>
                <c:pt idx="47419">
                  <c:v>-0.06</c:v>
                </c:pt>
                <c:pt idx="47420">
                  <c:v>0.02</c:v>
                </c:pt>
                <c:pt idx="47421">
                  <c:v>0.02</c:v>
                </c:pt>
                <c:pt idx="47422">
                  <c:v>0.02</c:v>
                </c:pt>
                <c:pt idx="47423">
                  <c:v>0.02</c:v>
                </c:pt>
                <c:pt idx="47424">
                  <c:v>-0.02</c:v>
                </c:pt>
                <c:pt idx="47425">
                  <c:v>-0.02</c:v>
                </c:pt>
                <c:pt idx="47426">
                  <c:v>0.02</c:v>
                </c:pt>
                <c:pt idx="47427">
                  <c:v>0.06</c:v>
                </c:pt>
                <c:pt idx="47428">
                  <c:v>0.14000000000000001</c:v>
                </c:pt>
                <c:pt idx="47429">
                  <c:v>0.22</c:v>
                </c:pt>
                <c:pt idx="47430">
                  <c:v>0.26</c:v>
                </c:pt>
                <c:pt idx="47431">
                  <c:v>0.3</c:v>
                </c:pt>
                <c:pt idx="47432">
                  <c:v>0.46</c:v>
                </c:pt>
                <c:pt idx="47433">
                  <c:v>0.78</c:v>
                </c:pt>
                <c:pt idx="47434">
                  <c:v>1.1399999999999999</c:v>
                </c:pt>
                <c:pt idx="47435">
                  <c:v>1.62</c:v>
                </c:pt>
                <c:pt idx="47436">
                  <c:v>2.02</c:v>
                </c:pt>
                <c:pt idx="47437">
                  <c:v>2.54</c:v>
                </c:pt>
                <c:pt idx="47438">
                  <c:v>2.82</c:v>
                </c:pt>
                <c:pt idx="47439">
                  <c:v>3.22</c:v>
                </c:pt>
                <c:pt idx="47440">
                  <c:v>3.42</c:v>
                </c:pt>
                <c:pt idx="47441">
                  <c:v>3.62</c:v>
                </c:pt>
                <c:pt idx="47442">
                  <c:v>3.58</c:v>
                </c:pt>
                <c:pt idx="47443">
                  <c:v>3.42</c:v>
                </c:pt>
                <c:pt idx="47444">
                  <c:v>3.14</c:v>
                </c:pt>
                <c:pt idx="47445">
                  <c:v>2.74</c:v>
                </c:pt>
                <c:pt idx="47446">
                  <c:v>2.2200000000000002</c:v>
                </c:pt>
                <c:pt idx="47447">
                  <c:v>1.62</c:v>
                </c:pt>
                <c:pt idx="47448">
                  <c:v>0.9</c:v>
                </c:pt>
                <c:pt idx="47449">
                  <c:v>0.18</c:v>
                </c:pt>
                <c:pt idx="47450">
                  <c:v>-0.54</c:v>
                </c:pt>
                <c:pt idx="47451">
                  <c:v>-1.02</c:v>
                </c:pt>
                <c:pt idx="47452">
                  <c:v>-1.3</c:v>
                </c:pt>
                <c:pt idx="47453">
                  <c:v>-1.54</c:v>
                </c:pt>
                <c:pt idx="47454">
                  <c:v>-1.66</c:v>
                </c:pt>
                <c:pt idx="47455">
                  <c:v>-1.7</c:v>
                </c:pt>
                <c:pt idx="47456">
                  <c:v>-1.78</c:v>
                </c:pt>
                <c:pt idx="47457">
                  <c:v>-1.66</c:v>
                </c:pt>
                <c:pt idx="47458">
                  <c:v>-1.54</c:v>
                </c:pt>
                <c:pt idx="47459">
                  <c:v>-1.42</c:v>
                </c:pt>
                <c:pt idx="47460">
                  <c:v>-1.18</c:v>
                </c:pt>
                <c:pt idx="47461">
                  <c:v>-0.9</c:v>
                </c:pt>
                <c:pt idx="47462">
                  <c:v>-0.74</c:v>
                </c:pt>
                <c:pt idx="47463">
                  <c:v>-0.57999999999999996</c:v>
                </c:pt>
                <c:pt idx="47464">
                  <c:v>-0.46</c:v>
                </c:pt>
                <c:pt idx="47465">
                  <c:v>-0.38</c:v>
                </c:pt>
                <c:pt idx="47466">
                  <c:v>-0.34</c:v>
                </c:pt>
                <c:pt idx="47467">
                  <c:v>-0.3</c:v>
                </c:pt>
                <c:pt idx="47468">
                  <c:v>-0.3</c:v>
                </c:pt>
                <c:pt idx="47469">
                  <c:v>-0.34</c:v>
                </c:pt>
                <c:pt idx="47470">
                  <c:v>-0.38</c:v>
                </c:pt>
                <c:pt idx="47471">
                  <c:v>-0.3</c:v>
                </c:pt>
                <c:pt idx="47472">
                  <c:v>-0.34</c:v>
                </c:pt>
                <c:pt idx="47473">
                  <c:v>-0.3</c:v>
                </c:pt>
                <c:pt idx="47474">
                  <c:v>-0.34</c:v>
                </c:pt>
                <c:pt idx="47475">
                  <c:v>-0.26</c:v>
                </c:pt>
                <c:pt idx="47476">
                  <c:v>-0.22</c:v>
                </c:pt>
                <c:pt idx="47477">
                  <c:v>-0.14000000000000001</c:v>
                </c:pt>
                <c:pt idx="47478">
                  <c:v>0.02</c:v>
                </c:pt>
                <c:pt idx="47479">
                  <c:v>0.06</c:v>
                </c:pt>
                <c:pt idx="47480">
                  <c:v>0.1</c:v>
                </c:pt>
                <c:pt idx="47481">
                  <c:v>0.14000000000000001</c:v>
                </c:pt>
                <c:pt idx="47482">
                  <c:v>0.14000000000000001</c:v>
                </c:pt>
                <c:pt idx="47483">
                  <c:v>0.22</c:v>
                </c:pt>
                <c:pt idx="47484">
                  <c:v>0.26</c:v>
                </c:pt>
                <c:pt idx="47485">
                  <c:v>0.38</c:v>
                </c:pt>
                <c:pt idx="47486">
                  <c:v>0.38</c:v>
                </c:pt>
                <c:pt idx="47487">
                  <c:v>0.34</c:v>
                </c:pt>
                <c:pt idx="47488">
                  <c:v>0.22</c:v>
                </c:pt>
                <c:pt idx="47489">
                  <c:v>0.1</c:v>
                </c:pt>
                <c:pt idx="47490">
                  <c:v>-0.06</c:v>
                </c:pt>
                <c:pt idx="47491">
                  <c:v>-0.3</c:v>
                </c:pt>
                <c:pt idx="47492">
                  <c:v>-0.57999999999999996</c:v>
                </c:pt>
                <c:pt idx="47493">
                  <c:v>-0.86</c:v>
                </c:pt>
                <c:pt idx="47494">
                  <c:v>-1.02</c:v>
                </c:pt>
                <c:pt idx="47495">
                  <c:v>-1.18</c:v>
                </c:pt>
                <c:pt idx="47496">
                  <c:v>-1.34</c:v>
                </c:pt>
                <c:pt idx="47497">
                  <c:v>-1.46</c:v>
                </c:pt>
                <c:pt idx="47498">
                  <c:v>-1.58</c:v>
                </c:pt>
                <c:pt idx="47499">
                  <c:v>-1.54</c:v>
                </c:pt>
                <c:pt idx="47500">
                  <c:v>-1.5</c:v>
                </c:pt>
                <c:pt idx="47501">
                  <c:v>-1.46</c:v>
                </c:pt>
                <c:pt idx="47502">
                  <c:v>-1.3</c:v>
                </c:pt>
                <c:pt idx="47503">
                  <c:v>-1.1000000000000001</c:v>
                </c:pt>
                <c:pt idx="47504">
                  <c:v>-0.86</c:v>
                </c:pt>
                <c:pt idx="47505">
                  <c:v>-0.62</c:v>
                </c:pt>
                <c:pt idx="47506">
                  <c:v>-0.42</c:v>
                </c:pt>
                <c:pt idx="47507">
                  <c:v>-0.34</c:v>
                </c:pt>
                <c:pt idx="47508">
                  <c:v>-0.18</c:v>
                </c:pt>
                <c:pt idx="47509">
                  <c:v>-0.1</c:v>
                </c:pt>
                <c:pt idx="47510">
                  <c:v>0.02</c:v>
                </c:pt>
                <c:pt idx="47511">
                  <c:v>0.06</c:v>
                </c:pt>
                <c:pt idx="47512">
                  <c:v>0.06</c:v>
                </c:pt>
                <c:pt idx="47513">
                  <c:v>0.1</c:v>
                </c:pt>
                <c:pt idx="47514">
                  <c:v>0.1</c:v>
                </c:pt>
                <c:pt idx="47515">
                  <c:v>0.06</c:v>
                </c:pt>
                <c:pt idx="47516">
                  <c:v>0.06</c:v>
                </c:pt>
                <c:pt idx="47517">
                  <c:v>0.02</c:v>
                </c:pt>
                <c:pt idx="47518">
                  <c:v>0.1</c:v>
                </c:pt>
                <c:pt idx="47519">
                  <c:v>0.06</c:v>
                </c:pt>
                <c:pt idx="47520">
                  <c:v>0.06</c:v>
                </c:pt>
                <c:pt idx="47521">
                  <c:v>0.1</c:v>
                </c:pt>
                <c:pt idx="47522">
                  <c:v>0.18</c:v>
                </c:pt>
                <c:pt idx="47523">
                  <c:v>0.18</c:v>
                </c:pt>
                <c:pt idx="47524">
                  <c:v>0.26</c:v>
                </c:pt>
                <c:pt idx="47525">
                  <c:v>0.42</c:v>
                </c:pt>
                <c:pt idx="47526">
                  <c:v>0.74</c:v>
                </c:pt>
                <c:pt idx="47527">
                  <c:v>1.34</c:v>
                </c:pt>
                <c:pt idx="47528">
                  <c:v>2.06</c:v>
                </c:pt>
                <c:pt idx="47529">
                  <c:v>2.7</c:v>
                </c:pt>
                <c:pt idx="47530">
                  <c:v>3.14</c:v>
                </c:pt>
                <c:pt idx="47531">
                  <c:v>3.42</c:v>
                </c:pt>
                <c:pt idx="47532">
                  <c:v>3.66</c:v>
                </c:pt>
                <c:pt idx="47533">
                  <c:v>3.82</c:v>
                </c:pt>
                <c:pt idx="47534">
                  <c:v>3.74</c:v>
                </c:pt>
                <c:pt idx="47535">
                  <c:v>3.7</c:v>
                </c:pt>
                <c:pt idx="47536">
                  <c:v>3.3</c:v>
                </c:pt>
                <c:pt idx="47537">
                  <c:v>2.7</c:v>
                </c:pt>
                <c:pt idx="47538">
                  <c:v>1.86</c:v>
                </c:pt>
                <c:pt idx="47539">
                  <c:v>1.1000000000000001</c:v>
                </c:pt>
                <c:pt idx="47540">
                  <c:v>0.26</c:v>
                </c:pt>
                <c:pt idx="47541">
                  <c:v>-0.42</c:v>
                </c:pt>
                <c:pt idx="47542">
                  <c:v>-0.9</c:v>
                </c:pt>
                <c:pt idx="47543">
                  <c:v>-1.22</c:v>
                </c:pt>
                <c:pt idx="47544">
                  <c:v>-1.54</c:v>
                </c:pt>
                <c:pt idx="47545">
                  <c:v>-1.78</c:v>
                </c:pt>
                <c:pt idx="47546">
                  <c:v>-1.82</c:v>
                </c:pt>
                <c:pt idx="47547">
                  <c:v>-1.7</c:v>
                </c:pt>
                <c:pt idx="47548">
                  <c:v>-1.5</c:v>
                </c:pt>
                <c:pt idx="47549">
                  <c:v>-1.3</c:v>
                </c:pt>
                <c:pt idx="47550">
                  <c:v>-1.1399999999999999</c:v>
                </c:pt>
                <c:pt idx="47551">
                  <c:v>-1.02</c:v>
                </c:pt>
                <c:pt idx="47552">
                  <c:v>-1.02</c:v>
                </c:pt>
                <c:pt idx="47553">
                  <c:v>-0.82</c:v>
                </c:pt>
                <c:pt idx="47554">
                  <c:v>-0.74</c:v>
                </c:pt>
                <c:pt idx="47555">
                  <c:v>-0.57999999999999996</c:v>
                </c:pt>
                <c:pt idx="47556">
                  <c:v>-0.57999999999999996</c:v>
                </c:pt>
                <c:pt idx="47557">
                  <c:v>-0.46</c:v>
                </c:pt>
                <c:pt idx="47558">
                  <c:v>-0.42</c:v>
                </c:pt>
                <c:pt idx="47559">
                  <c:v>-0.38</c:v>
                </c:pt>
                <c:pt idx="47560">
                  <c:v>-0.38</c:v>
                </c:pt>
                <c:pt idx="47561">
                  <c:v>-0.3</c:v>
                </c:pt>
                <c:pt idx="47562">
                  <c:v>-0.22</c:v>
                </c:pt>
                <c:pt idx="47563">
                  <c:v>-0.22</c:v>
                </c:pt>
                <c:pt idx="47564">
                  <c:v>-0.3</c:v>
                </c:pt>
                <c:pt idx="47565">
                  <c:v>-0.34</c:v>
                </c:pt>
                <c:pt idx="47566">
                  <c:v>-0.34</c:v>
                </c:pt>
                <c:pt idx="47567">
                  <c:v>-0.3</c:v>
                </c:pt>
                <c:pt idx="47568">
                  <c:v>-0.3</c:v>
                </c:pt>
                <c:pt idx="47569">
                  <c:v>-0.26</c:v>
                </c:pt>
                <c:pt idx="47570">
                  <c:v>-0.14000000000000001</c:v>
                </c:pt>
                <c:pt idx="47571">
                  <c:v>0.06</c:v>
                </c:pt>
                <c:pt idx="47572">
                  <c:v>0.18</c:v>
                </c:pt>
                <c:pt idx="47573">
                  <c:v>0.26</c:v>
                </c:pt>
                <c:pt idx="47574">
                  <c:v>0.3</c:v>
                </c:pt>
                <c:pt idx="47575">
                  <c:v>0.34</c:v>
                </c:pt>
                <c:pt idx="47576">
                  <c:v>0.38</c:v>
                </c:pt>
                <c:pt idx="47577">
                  <c:v>0.46</c:v>
                </c:pt>
                <c:pt idx="47578">
                  <c:v>0.5</c:v>
                </c:pt>
                <c:pt idx="47579">
                  <c:v>0.46</c:v>
                </c:pt>
                <c:pt idx="47580">
                  <c:v>0.38</c:v>
                </c:pt>
                <c:pt idx="47581">
                  <c:v>0.22</c:v>
                </c:pt>
                <c:pt idx="47582">
                  <c:v>-0.06</c:v>
                </c:pt>
                <c:pt idx="47583">
                  <c:v>-0.34</c:v>
                </c:pt>
                <c:pt idx="47584">
                  <c:v>-0.66</c:v>
                </c:pt>
                <c:pt idx="47585">
                  <c:v>-0.9</c:v>
                </c:pt>
                <c:pt idx="47586">
                  <c:v>-1.1000000000000001</c:v>
                </c:pt>
                <c:pt idx="47587">
                  <c:v>-1.3</c:v>
                </c:pt>
                <c:pt idx="47588">
                  <c:v>-1.54</c:v>
                </c:pt>
                <c:pt idx="47589">
                  <c:v>-1.62</c:v>
                </c:pt>
                <c:pt idx="47590">
                  <c:v>-1.7</c:v>
                </c:pt>
                <c:pt idx="47591">
                  <c:v>-1.62</c:v>
                </c:pt>
                <c:pt idx="47592">
                  <c:v>-1.5</c:v>
                </c:pt>
                <c:pt idx="47593">
                  <c:v>-1.3</c:v>
                </c:pt>
                <c:pt idx="47594">
                  <c:v>-1.06</c:v>
                </c:pt>
                <c:pt idx="47595">
                  <c:v>-0.82</c:v>
                </c:pt>
                <c:pt idx="47596">
                  <c:v>-0.66</c:v>
                </c:pt>
                <c:pt idx="47597">
                  <c:v>-0.5</c:v>
                </c:pt>
                <c:pt idx="47598">
                  <c:v>-0.3</c:v>
                </c:pt>
                <c:pt idx="47599">
                  <c:v>-0.1</c:v>
                </c:pt>
                <c:pt idx="47600">
                  <c:v>-0.02</c:v>
                </c:pt>
                <c:pt idx="47601">
                  <c:v>-0.02</c:v>
                </c:pt>
                <c:pt idx="47602">
                  <c:v>-0.02</c:v>
                </c:pt>
                <c:pt idx="47603">
                  <c:v>-0.06</c:v>
                </c:pt>
                <c:pt idx="47604">
                  <c:v>-0.1</c:v>
                </c:pt>
                <c:pt idx="47605">
                  <c:v>-0.1</c:v>
                </c:pt>
                <c:pt idx="47606">
                  <c:v>-0.02</c:v>
                </c:pt>
                <c:pt idx="47607">
                  <c:v>0.02</c:v>
                </c:pt>
                <c:pt idx="47608">
                  <c:v>0.06</c:v>
                </c:pt>
                <c:pt idx="47609">
                  <c:v>0.06</c:v>
                </c:pt>
                <c:pt idx="47610">
                  <c:v>0.06</c:v>
                </c:pt>
                <c:pt idx="47611">
                  <c:v>0.14000000000000001</c:v>
                </c:pt>
                <c:pt idx="47612">
                  <c:v>0.14000000000000001</c:v>
                </c:pt>
                <c:pt idx="47613">
                  <c:v>0.14000000000000001</c:v>
                </c:pt>
                <c:pt idx="47614">
                  <c:v>0.18</c:v>
                </c:pt>
                <c:pt idx="47615">
                  <c:v>0.18</c:v>
                </c:pt>
                <c:pt idx="47616">
                  <c:v>0.18</c:v>
                </c:pt>
                <c:pt idx="47617">
                  <c:v>0.1</c:v>
                </c:pt>
                <c:pt idx="47618">
                  <c:v>0.14000000000000001</c:v>
                </c:pt>
                <c:pt idx="47619">
                  <c:v>0.22</c:v>
                </c:pt>
                <c:pt idx="47620">
                  <c:v>0.26</c:v>
                </c:pt>
                <c:pt idx="47621">
                  <c:v>0.34</c:v>
                </c:pt>
                <c:pt idx="47622">
                  <c:v>0.46</c:v>
                </c:pt>
                <c:pt idx="47623">
                  <c:v>0.57999999999999996</c:v>
                </c:pt>
                <c:pt idx="47624">
                  <c:v>0.74</c:v>
                </c:pt>
                <c:pt idx="47625">
                  <c:v>1.06</c:v>
                </c:pt>
                <c:pt idx="47626">
                  <c:v>1.5</c:v>
                </c:pt>
                <c:pt idx="47627">
                  <c:v>1.98</c:v>
                </c:pt>
                <c:pt idx="47628">
                  <c:v>2.5</c:v>
                </c:pt>
                <c:pt idx="47629">
                  <c:v>2.94</c:v>
                </c:pt>
                <c:pt idx="47630">
                  <c:v>3.22</c:v>
                </c:pt>
                <c:pt idx="47631">
                  <c:v>3.5</c:v>
                </c:pt>
                <c:pt idx="47632">
                  <c:v>3.46</c:v>
                </c:pt>
                <c:pt idx="47633">
                  <c:v>3.5</c:v>
                </c:pt>
                <c:pt idx="47634">
                  <c:v>3.38</c:v>
                </c:pt>
                <c:pt idx="47635">
                  <c:v>3.1</c:v>
                </c:pt>
                <c:pt idx="47636">
                  <c:v>2.62</c:v>
                </c:pt>
                <c:pt idx="47637">
                  <c:v>2.14</c:v>
                </c:pt>
                <c:pt idx="47638">
                  <c:v>1.5</c:v>
                </c:pt>
                <c:pt idx="47639">
                  <c:v>0.82</c:v>
                </c:pt>
                <c:pt idx="47640">
                  <c:v>0.14000000000000001</c:v>
                </c:pt>
                <c:pt idx="47641">
                  <c:v>-0.46</c:v>
                </c:pt>
                <c:pt idx="47642">
                  <c:v>-0.86</c:v>
                </c:pt>
                <c:pt idx="47643">
                  <c:v>-1.1000000000000001</c:v>
                </c:pt>
                <c:pt idx="47644">
                  <c:v>-1.22</c:v>
                </c:pt>
                <c:pt idx="47645">
                  <c:v>-1.34</c:v>
                </c:pt>
                <c:pt idx="47646">
                  <c:v>-1.42</c:v>
                </c:pt>
                <c:pt idx="47647">
                  <c:v>-1.42</c:v>
                </c:pt>
                <c:pt idx="47648">
                  <c:v>-1.42</c:v>
                </c:pt>
                <c:pt idx="47649">
                  <c:v>-1.34</c:v>
                </c:pt>
                <c:pt idx="47650">
                  <c:v>-1.18</c:v>
                </c:pt>
                <c:pt idx="47651">
                  <c:v>-1.06</c:v>
                </c:pt>
                <c:pt idx="47652">
                  <c:v>-0.98</c:v>
                </c:pt>
                <c:pt idx="47653">
                  <c:v>-0.9</c:v>
                </c:pt>
                <c:pt idx="47654">
                  <c:v>-0.9</c:v>
                </c:pt>
                <c:pt idx="47655">
                  <c:v>-0.86</c:v>
                </c:pt>
                <c:pt idx="47656">
                  <c:v>-0.82</c:v>
                </c:pt>
                <c:pt idx="47657">
                  <c:v>-0.7</c:v>
                </c:pt>
                <c:pt idx="47658">
                  <c:v>-0.66</c:v>
                </c:pt>
                <c:pt idx="47659">
                  <c:v>-0.57999999999999996</c:v>
                </c:pt>
                <c:pt idx="47660">
                  <c:v>-0.57999999999999996</c:v>
                </c:pt>
                <c:pt idx="47661">
                  <c:v>-0.5</c:v>
                </c:pt>
                <c:pt idx="47662">
                  <c:v>-0.46</c:v>
                </c:pt>
                <c:pt idx="47663">
                  <c:v>-0.38</c:v>
                </c:pt>
                <c:pt idx="47664">
                  <c:v>-0.38</c:v>
                </c:pt>
                <c:pt idx="47665">
                  <c:v>-0.3</c:v>
                </c:pt>
                <c:pt idx="47666">
                  <c:v>-0.34</c:v>
                </c:pt>
                <c:pt idx="47667">
                  <c:v>-0.3</c:v>
                </c:pt>
                <c:pt idx="47668">
                  <c:v>-0.26</c:v>
                </c:pt>
                <c:pt idx="47669">
                  <c:v>-0.14000000000000001</c:v>
                </c:pt>
                <c:pt idx="47670">
                  <c:v>-0.06</c:v>
                </c:pt>
                <c:pt idx="47671">
                  <c:v>0.02</c:v>
                </c:pt>
                <c:pt idx="47672">
                  <c:v>0.02</c:v>
                </c:pt>
                <c:pt idx="47673">
                  <c:v>0.14000000000000001</c:v>
                </c:pt>
                <c:pt idx="47674">
                  <c:v>0.14000000000000001</c:v>
                </c:pt>
                <c:pt idx="47675">
                  <c:v>0.18</c:v>
                </c:pt>
                <c:pt idx="47676">
                  <c:v>0.18</c:v>
                </c:pt>
                <c:pt idx="47677">
                  <c:v>0.18</c:v>
                </c:pt>
                <c:pt idx="47678">
                  <c:v>0.14000000000000001</c:v>
                </c:pt>
                <c:pt idx="47679">
                  <c:v>0.1</c:v>
                </c:pt>
                <c:pt idx="47680">
                  <c:v>-0.06</c:v>
                </c:pt>
                <c:pt idx="47681">
                  <c:v>-0.18</c:v>
                </c:pt>
                <c:pt idx="47682">
                  <c:v>-0.42</c:v>
                </c:pt>
                <c:pt idx="47683">
                  <c:v>-0.66</c:v>
                </c:pt>
                <c:pt idx="47684">
                  <c:v>-0.9</c:v>
                </c:pt>
                <c:pt idx="47685">
                  <c:v>-1.1000000000000001</c:v>
                </c:pt>
                <c:pt idx="47686">
                  <c:v>-1.22</c:v>
                </c:pt>
                <c:pt idx="47687">
                  <c:v>-1.34</c:v>
                </c:pt>
                <c:pt idx="47688">
                  <c:v>-1.38</c:v>
                </c:pt>
                <c:pt idx="47689">
                  <c:v>-1.46</c:v>
                </c:pt>
                <c:pt idx="47690">
                  <c:v>-1.42</c:v>
                </c:pt>
                <c:pt idx="47691">
                  <c:v>-1.34</c:v>
                </c:pt>
                <c:pt idx="47692">
                  <c:v>-1.3</c:v>
                </c:pt>
                <c:pt idx="47693">
                  <c:v>-1.18</c:v>
                </c:pt>
                <c:pt idx="47694">
                  <c:v>-0.94</c:v>
                </c:pt>
                <c:pt idx="47695">
                  <c:v>-0.7</c:v>
                </c:pt>
                <c:pt idx="47696">
                  <c:v>-0.57999999999999996</c:v>
                </c:pt>
                <c:pt idx="47697">
                  <c:v>-0.42</c:v>
                </c:pt>
                <c:pt idx="47698">
                  <c:v>-0.42</c:v>
                </c:pt>
                <c:pt idx="47699">
                  <c:v>-0.34</c:v>
                </c:pt>
                <c:pt idx="47700">
                  <c:v>-0.26</c:v>
                </c:pt>
                <c:pt idx="47701">
                  <c:v>-0.14000000000000001</c:v>
                </c:pt>
                <c:pt idx="47702">
                  <c:v>-0.1</c:v>
                </c:pt>
                <c:pt idx="47703">
                  <c:v>-0.1</c:v>
                </c:pt>
                <c:pt idx="47704">
                  <c:v>-0.14000000000000001</c:v>
                </c:pt>
                <c:pt idx="47705">
                  <c:v>-0.06</c:v>
                </c:pt>
                <c:pt idx="47706">
                  <c:v>0.02</c:v>
                </c:pt>
                <c:pt idx="47707">
                  <c:v>0.06</c:v>
                </c:pt>
                <c:pt idx="47708">
                  <c:v>0.06</c:v>
                </c:pt>
                <c:pt idx="47709">
                  <c:v>0.14000000000000001</c:v>
                </c:pt>
                <c:pt idx="47710">
                  <c:v>0.18</c:v>
                </c:pt>
                <c:pt idx="47711">
                  <c:v>0.22</c:v>
                </c:pt>
                <c:pt idx="47712">
                  <c:v>0.5</c:v>
                </c:pt>
                <c:pt idx="47713">
                  <c:v>1.02</c:v>
                </c:pt>
                <c:pt idx="47714">
                  <c:v>1.66</c:v>
                </c:pt>
                <c:pt idx="47715">
                  <c:v>2.2999999999999998</c:v>
                </c:pt>
                <c:pt idx="47716">
                  <c:v>2.82</c:v>
                </c:pt>
                <c:pt idx="47717">
                  <c:v>3.26</c:v>
                </c:pt>
                <c:pt idx="47718">
                  <c:v>3.58</c:v>
                </c:pt>
                <c:pt idx="47719">
                  <c:v>3.98</c:v>
                </c:pt>
                <c:pt idx="47720">
                  <c:v>4.3</c:v>
                </c:pt>
                <c:pt idx="47721">
                  <c:v>4.54</c:v>
                </c:pt>
                <c:pt idx="47722">
                  <c:v>4.54</c:v>
                </c:pt>
                <c:pt idx="47723">
                  <c:v>4.22</c:v>
                </c:pt>
                <c:pt idx="47724">
                  <c:v>3.46</c:v>
                </c:pt>
                <c:pt idx="47725">
                  <c:v>2.42</c:v>
                </c:pt>
                <c:pt idx="47726">
                  <c:v>1.34</c:v>
                </c:pt>
                <c:pt idx="47727">
                  <c:v>0.46</c:v>
                </c:pt>
                <c:pt idx="47728">
                  <c:v>-0.3</c:v>
                </c:pt>
                <c:pt idx="47729">
                  <c:v>-0.94</c:v>
                </c:pt>
                <c:pt idx="47730">
                  <c:v>-1.62</c:v>
                </c:pt>
                <c:pt idx="47731">
                  <c:v>-2.1</c:v>
                </c:pt>
                <c:pt idx="47732">
                  <c:v>-2.42</c:v>
                </c:pt>
                <c:pt idx="47733">
                  <c:v>-2.58</c:v>
                </c:pt>
                <c:pt idx="47734">
                  <c:v>-2.38</c:v>
                </c:pt>
                <c:pt idx="47735">
                  <c:v>-2.1800000000000002</c:v>
                </c:pt>
                <c:pt idx="47736">
                  <c:v>-1.94</c:v>
                </c:pt>
                <c:pt idx="47737">
                  <c:v>-1.66</c:v>
                </c:pt>
                <c:pt idx="47738">
                  <c:v>-1.38</c:v>
                </c:pt>
                <c:pt idx="47739">
                  <c:v>-1.18</c:v>
                </c:pt>
                <c:pt idx="47740">
                  <c:v>-0.98</c:v>
                </c:pt>
                <c:pt idx="47741">
                  <c:v>-0.82</c:v>
                </c:pt>
                <c:pt idx="47742">
                  <c:v>-0.74</c:v>
                </c:pt>
                <c:pt idx="47743">
                  <c:v>-0.7</c:v>
                </c:pt>
                <c:pt idx="47744">
                  <c:v>-0.7</c:v>
                </c:pt>
                <c:pt idx="47745">
                  <c:v>-0.62</c:v>
                </c:pt>
                <c:pt idx="47746">
                  <c:v>-0.57999999999999996</c:v>
                </c:pt>
                <c:pt idx="47747">
                  <c:v>-0.5</c:v>
                </c:pt>
                <c:pt idx="47748">
                  <c:v>-0.34</c:v>
                </c:pt>
                <c:pt idx="47749">
                  <c:v>-0.26</c:v>
                </c:pt>
                <c:pt idx="47750">
                  <c:v>-0.18</c:v>
                </c:pt>
                <c:pt idx="47751">
                  <c:v>-0.18</c:v>
                </c:pt>
                <c:pt idx="47752">
                  <c:v>-0.14000000000000001</c:v>
                </c:pt>
                <c:pt idx="47753">
                  <c:v>-0.06</c:v>
                </c:pt>
                <c:pt idx="47754">
                  <c:v>-0.1</c:v>
                </c:pt>
                <c:pt idx="47755">
                  <c:v>-0.06</c:v>
                </c:pt>
                <c:pt idx="47756">
                  <c:v>0.02</c:v>
                </c:pt>
                <c:pt idx="47757">
                  <c:v>0.1</c:v>
                </c:pt>
                <c:pt idx="47758">
                  <c:v>0.22</c:v>
                </c:pt>
                <c:pt idx="47759">
                  <c:v>0.26</c:v>
                </c:pt>
                <c:pt idx="47760">
                  <c:v>0.34</c:v>
                </c:pt>
                <c:pt idx="47761">
                  <c:v>0.38</c:v>
                </c:pt>
                <c:pt idx="47762">
                  <c:v>0.42</c:v>
                </c:pt>
                <c:pt idx="47763">
                  <c:v>0.62</c:v>
                </c:pt>
                <c:pt idx="47764">
                  <c:v>0.66</c:v>
                </c:pt>
                <c:pt idx="47765">
                  <c:v>0.74</c:v>
                </c:pt>
                <c:pt idx="47766">
                  <c:v>0.7</c:v>
                </c:pt>
                <c:pt idx="47767">
                  <c:v>0.5</c:v>
                </c:pt>
                <c:pt idx="47768">
                  <c:v>0.26</c:v>
                </c:pt>
                <c:pt idx="47769">
                  <c:v>-0.02</c:v>
                </c:pt>
                <c:pt idx="47770">
                  <c:v>-0.34</c:v>
                </c:pt>
                <c:pt idx="47771">
                  <c:v>-0.54</c:v>
                </c:pt>
                <c:pt idx="47772">
                  <c:v>-0.78</c:v>
                </c:pt>
                <c:pt idx="47773">
                  <c:v>-1.06</c:v>
                </c:pt>
                <c:pt idx="47774">
                  <c:v>-1.34</c:v>
                </c:pt>
                <c:pt idx="47775">
                  <c:v>-1.54</c:v>
                </c:pt>
                <c:pt idx="47776">
                  <c:v>-1.82</c:v>
                </c:pt>
                <c:pt idx="47777">
                  <c:v>-1.94</c:v>
                </c:pt>
                <c:pt idx="47778">
                  <c:v>-1.9</c:v>
                </c:pt>
                <c:pt idx="47779">
                  <c:v>-1.74</c:v>
                </c:pt>
                <c:pt idx="47780">
                  <c:v>-1.54</c:v>
                </c:pt>
                <c:pt idx="47781">
                  <c:v>-1.3</c:v>
                </c:pt>
                <c:pt idx="47782">
                  <c:v>-1.06</c:v>
                </c:pt>
                <c:pt idx="47783">
                  <c:v>-0.82</c:v>
                </c:pt>
                <c:pt idx="47784">
                  <c:v>-0.54</c:v>
                </c:pt>
                <c:pt idx="47785">
                  <c:v>-0.34</c:v>
                </c:pt>
                <c:pt idx="47786">
                  <c:v>-0.14000000000000001</c:v>
                </c:pt>
                <c:pt idx="47787">
                  <c:v>0.02</c:v>
                </c:pt>
                <c:pt idx="47788">
                  <c:v>0.06</c:v>
                </c:pt>
                <c:pt idx="47789">
                  <c:v>0.1</c:v>
                </c:pt>
                <c:pt idx="47790">
                  <c:v>0.1</c:v>
                </c:pt>
                <c:pt idx="47791">
                  <c:v>0.06</c:v>
                </c:pt>
                <c:pt idx="47792">
                  <c:v>0.06</c:v>
                </c:pt>
                <c:pt idx="47793">
                  <c:v>0.06</c:v>
                </c:pt>
                <c:pt idx="47794">
                  <c:v>0.02</c:v>
                </c:pt>
                <c:pt idx="47795">
                  <c:v>0.06</c:v>
                </c:pt>
                <c:pt idx="47796">
                  <c:v>0.02</c:v>
                </c:pt>
                <c:pt idx="47797">
                  <c:v>0.14000000000000001</c:v>
                </c:pt>
                <c:pt idx="47798">
                  <c:v>0.18</c:v>
                </c:pt>
                <c:pt idx="47799">
                  <c:v>0.3</c:v>
                </c:pt>
                <c:pt idx="47800">
                  <c:v>0.38</c:v>
                </c:pt>
                <c:pt idx="47801">
                  <c:v>0.38</c:v>
                </c:pt>
                <c:pt idx="47802">
                  <c:v>0.34</c:v>
                </c:pt>
                <c:pt idx="47803">
                  <c:v>0.3</c:v>
                </c:pt>
                <c:pt idx="47804">
                  <c:v>0.26</c:v>
                </c:pt>
                <c:pt idx="47805">
                  <c:v>0.3</c:v>
                </c:pt>
                <c:pt idx="47806">
                  <c:v>0.3</c:v>
                </c:pt>
                <c:pt idx="47807">
                  <c:v>0.34</c:v>
                </c:pt>
                <c:pt idx="47808">
                  <c:v>0.34</c:v>
                </c:pt>
                <c:pt idx="47809">
                  <c:v>0.38</c:v>
                </c:pt>
                <c:pt idx="47810">
                  <c:v>0.3</c:v>
                </c:pt>
                <c:pt idx="47811">
                  <c:v>0.38</c:v>
                </c:pt>
                <c:pt idx="47812">
                  <c:v>0.5</c:v>
                </c:pt>
                <c:pt idx="47813">
                  <c:v>0.54</c:v>
                </c:pt>
                <c:pt idx="47814">
                  <c:v>0.57999999999999996</c:v>
                </c:pt>
                <c:pt idx="47815">
                  <c:v>0.7</c:v>
                </c:pt>
                <c:pt idx="47816">
                  <c:v>0.94</c:v>
                </c:pt>
                <c:pt idx="47817">
                  <c:v>1.46</c:v>
                </c:pt>
                <c:pt idx="47818">
                  <c:v>1.82</c:v>
                </c:pt>
                <c:pt idx="47819">
                  <c:v>2.14</c:v>
                </c:pt>
                <c:pt idx="47820">
                  <c:v>2.38</c:v>
                </c:pt>
                <c:pt idx="47821">
                  <c:v>2.58</c:v>
                </c:pt>
                <c:pt idx="47822">
                  <c:v>2.78</c:v>
                </c:pt>
                <c:pt idx="47823">
                  <c:v>2.86</c:v>
                </c:pt>
                <c:pt idx="47824">
                  <c:v>2.82</c:v>
                </c:pt>
                <c:pt idx="47825">
                  <c:v>2.86</c:v>
                </c:pt>
                <c:pt idx="47826">
                  <c:v>2.78</c:v>
                </c:pt>
                <c:pt idx="47827">
                  <c:v>2.54</c:v>
                </c:pt>
                <c:pt idx="47828">
                  <c:v>2.14</c:v>
                </c:pt>
                <c:pt idx="47829">
                  <c:v>1.66</c:v>
                </c:pt>
                <c:pt idx="47830">
                  <c:v>1.06</c:v>
                </c:pt>
                <c:pt idx="47831">
                  <c:v>0.57999999999999996</c:v>
                </c:pt>
                <c:pt idx="47832">
                  <c:v>0.06</c:v>
                </c:pt>
                <c:pt idx="47833">
                  <c:v>-0.34</c:v>
                </c:pt>
                <c:pt idx="47834">
                  <c:v>-0.7</c:v>
                </c:pt>
                <c:pt idx="47835">
                  <c:v>-0.9</c:v>
                </c:pt>
                <c:pt idx="47836">
                  <c:v>-1.06</c:v>
                </c:pt>
                <c:pt idx="47837">
                  <c:v>-1.26</c:v>
                </c:pt>
                <c:pt idx="47838">
                  <c:v>-1.42</c:v>
                </c:pt>
                <c:pt idx="47839">
                  <c:v>-1.46</c:v>
                </c:pt>
                <c:pt idx="47840">
                  <c:v>-1.42</c:v>
                </c:pt>
                <c:pt idx="47841">
                  <c:v>-1.34</c:v>
                </c:pt>
                <c:pt idx="47842">
                  <c:v>-1.22</c:v>
                </c:pt>
                <c:pt idx="47843">
                  <c:v>-1.06</c:v>
                </c:pt>
                <c:pt idx="47844">
                  <c:v>-0.9</c:v>
                </c:pt>
                <c:pt idx="47845">
                  <c:v>-0.78</c:v>
                </c:pt>
                <c:pt idx="47846">
                  <c:v>-0.7</c:v>
                </c:pt>
                <c:pt idx="47847">
                  <c:v>-0.62</c:v>
                </c:pt>
                <c:pt idx="47848">
                  <c:v>-0.54</c:v>
                </c:pt>
                <c:pt idx="47849">
                  <c:v>-0.5</c:v>
                </c:pt>
                <c:pt idx="47850">
                  <c:v>-0.54</c:v>
                </c:pt>
                <c:pt idx="47851">
                  <c:v>-0.5</c:v>
                </c:pt>
                <c:pt idx="47852">
                  <c:v>-0.5</c:v>
                </c:pt>
                <c:pt idx="47853">
                  <c:v>-0.46</c:v>
                </c:pt>
                <c:pt idx="47854">
                  <c:v>-0.5</c:v>
                </c:pt>
                <c:pt idx="47855">
                  <c:v>-0.46</c:v>
                </c:pt>
                <c:pt idx="47856">
                  <c:v>-0.46</c:v>
                </c:pt>
                <c:pt idx="47857">
                  <c:v>-0.38</c:v>
                </c:pt>
                <c:pt idx="47858">
                  <c:v>-0.34</c:v>
                </c:pt>
                <c:pt idx="47859">
                  <c:v>-0.3</c:v>
                </c:pt>
                <c:pt idx="47860">
                  <c:v>-0.22</c:v>
                </c:pt>
                <c:pt idx="47861">
                  <c:v>-0.18</c:v>
                </c:pt>
                <c:pt idx="47862">
                  <c:v>-0.18</c:v>
                </c:pt>
                <c:pt idx="47863">
                  <c:v>-0.1</c:v>
                </c:pt>
                <c:pt idx="47864">
                  <c:v>-0.1</c:v>
                </c:pt>
                <c:pt idx="47865">
                  <c:v>-0.1</c:v>
                </c:pt>
                <c:pt idx="47866">
                  <c:v>-0.06</c:v>
                </c:pt>
                <c:pt idx="47867">
                  <c:v>-0.06</c:v>
                </c:pt>
                <c:pt idx="47868">
                  <c:v>-0.06</c:v>
                </c:pt>
                <c:pt idx="47869">
                  <c:v>-0.02</c:v>
                </c:pt>
                <c:pt idx="47870">
                  <c:v>0.02</c:v>
                </c:pt>
                <c:pt idx="47871">
                  <c:v>-0.06</c:v>
                </c:pt>
                <c:pt idx="47872">
                  <c:v>-0.26</c:v>
                </c:pt>
                <c:pt idx="47873">
                  <c:v>-0.46</c:v>
                </c:pt>
                <c:pt idx="47874">
                  <c:v>-0.62</c:v>
                </c:pt>
                <c:pt idx="47875">
                  <c:v>-0.7</c:v>
                </c:pt>
                <c:pt idx="47876">
                  <c:v>-0.94</c:v>
                </c:pt>
                <c:pt idx="47877">
                  <c:v>-1.06</c:v>
                </c:pt>
                <c:pt idx="47878">
                  <c:v>-1.1000000000000001</c:v>
                </c:pt>
                <c:pt idx="47879">
                  <c:v>-1.22</c:v>
                </c:pt>
                <c:pt idx="47880">
                  <c:v>-1.34</c:v>
                </c:pt>
                <c:pt idx="47881">
                  <c:v>-1.42</c:v>
                </c:pt>
                <c:pt idx="47882">
                  <c:v>-1.34</c:v>
                </c:pt>
                <c:pt idx="47883">
                  <c:v>-1.3</c:v>
                </c:pt>
                <c:pt idx="47884">
                  <c:v>-1.1399999999999999</c:v>
                </c:pt>
                <c:pt idx="47885">
                  <c:v>-1.02</c:v>
                </c:pt>
                <c:pt idx="47886">
                  <c:v>-0.86</c:v>
                </c:pt>
                <c:pt idx="47887">
                  <c:v>-0.7</c:v>
                </c:pt>
                <c:pt idx="47888">
                  <c:v>-0.46</c:v>
                </c:pt>
                <c:pt idx="47889">
                  <c:v>-0.3</c:v>
                </c:pt>
                <c:pt idx="47890">
                  <c:v>-0.22</c:v>
                </c:pt>
                <c:pt idx="47891">
                  <c:v>-0.1</c:v>
                </c:pt>
                <c:pt idx="47892">
                  <c:v>-0.06</c:v>
                </c:pt>
                <c:pt idx="47893">
                  <c:v>-0.06</c:v>
                </c:pt>
                <c:pt idx="47894">
                  <c:v>0.02</c:v>
                </c:pt>
                <c:pt idx="47895">
                  <c:v>0.06</c:v>
                </c:pt>
                <c:pt idx="47896">
                  <c:v>0.06</c:v>
                </c:pt>
                <c:pt idx="47897">
                  <c:v>0.06</c:v>
                </c:pt>
                <c:pt idx="47898">
                  <c:v>0.14000000000000001</c:v>
                </c:pt>
                <c:pt idx="47899">
                  <c:v>0.1</c:v>
                </c:pt>
                <c:pt idx="47900">
                  <c:v>0.1</c:v>
                </c:pt>
                <c:pt idx="47901">
                  <c:v>0.22</c:v>
                </c:pt>
                <c:pt idx="47902">
                  <c:v>0.46</c:v>
                </c:pt>
                <c:pt idx="47903">
                  <c:v>0.98</c:v>
                </c:pt>
                <c:pt idx="47904">
                  <c:v>1.54</c:v>
                </c:pt>
                <c:pt idx="47905">
                  <c:v>1.98</c:v>
                </c:pt>
                <c:pt idx="47906">
                  <c:v>2.38</c:v>
                </c:pt>
                <c:pt idx="47907">
                  <c:v>2.94</c:v>
                </c:pt>
                <c:pt idx="47908">
                  <c:v>3.46</c:v>
                </c:pt>
                <c:pt idx="47909">
                  <c:v>3.98</c:v>
                </c:pt>
                <c:pt idx="47910">
                  <c:v>4.22</c:v>
                </c:pt>
                <c:pt idx="47911">
                  <c:v>4.38</c:v>
                </c:pt>
                <c:pt idx="47912">
                  <c:v>4.22</c:v>
                </c:pt>
                <c:pt idx="47913">
                  <c:v>3.94</c:v>
                </c:pt>
                <c:pt idx="47914">
                  <c:v>3.38</c:v>
                </c:pt>
                <c:pt idx="47915">
                  <c:v>2.7</c:v>
                </c:pt>
                <c:pt idx="47916">
                  <c:v>1.94</c:v>
                </c:pt>
                <c:pt idx="47917">
                  <c:v>1.06</c:v>
                </c:pt>
                <c:pt idx="47918">
                  <c:v>0.18</c:v>
                </c:pt>
                <c:pt idx="47919">
                  <c:v>-0.54</c:v>
                </c:pt>
                <c:pt idx="47920">
                  <c:v>-1.18</c:v>
                </c:pt>
                <c:pt idx="47921">
                  <c:v>-1.62</c:v>
                </c:pt>
                <c:pt idx="47922">
                  <c:v>-1.94</c:v>
                </c:pt>
                <c:pt idx="47923">
                  <c:v>-2.06</c:v>
                </c:pt>
                <c:pt idx="47924">
                  <c:v>-2.14</c:v>
                </c:pt>
                <c:pt idx="47925">
                  <c:v>-2.1</c:v>
                </c:pt>
                <c:pt idx="47926">
                  <c:v>-2.02</c:v>
                </c:pt>
                <c:pt idx="47927">
                  <c:v>-1.9</c:v>
                </c:pt>
                <c:pt idx="47928">
                  <c:v>-1.7</c:v>
                </c:pt>
                <c:pt idx="47929">
                  <c:v>-1.42</c:v>
                </c:pt>
                <c:pt idx="47930">
                  <c:v>-1.18</c:v>
                </c:pt>
                <c:pt idx="47931">
                  <c:v>-0.98</c:v>
                </c:pt>
                <c:pt idx="47932">
                  <c:v>-0.82</c:v>
                </c:pt>
                <c:pt idx="47933">
                  <c:v>-0.82</c:v>
                </c:pt>
                <c:pt idx="47934">
                  <c:v>-0.7</c:v>
                </c:pt>
                <c:pt idx="47935">
                  <c:v>-0.57999999999999996</c:v>
                </c:pt>
                <c:pt idx="47936">
                  <c:v>-0.5</c:v>
                </c:pt>
                <c:pt idx="47937">
                  <c:v>-0.38</c:v>
                </c:pt>
                <c:pt idx="47938">
                  <c:v>-0.3</c:v>
                </c:pt>
                <c:pt idx="47939">
                  <c:v>-0.22</c:v>
                </c:pt>
                <c:pt idx="47940">
                  <c:v>-0.18</c:v>
                </c:pt>
                <c:pt idx="47941">
                  <c:v>-0.06</c:v>
                </c:pt>
                <c:pt idx="47942">
                  <c:v>-0.1</c:v>
                </c:pt>
                <c:pt idx="47943">
                  <c:v>-0.1</c:v>
                </c:pt>
                <c:pt idx="47944">
                  <c:v>-0.14000000000000001</c:v>
                </c:pt>
                <c:pt idx="47945">
                  <c:v>-0.14000000000000001</c:v>
                </c:pt>
                <c:pt idx="47946">
                  <c:v>-0.1</c:v>
                </c:pt>
                <c:pt idx="47947">
                  <c:v>-0.02</c:v>
                </c:pt>
                <c:pt idx="47948">
                  <c:v>0.02</c:v>
                </c:pt>
                <c:pt idx="47949">
                  <c:v>0.1</c:v>
                </c:pt>
                <c:pt idx="47950">
                  <c:v>0.06</c:v>
                </c:pt>
                <c:pt idx="47951">
                  <c:v>0.22</c:v>
                </c:pt>
                <c:pt idx="47952">
                  <c:v>0.34</c:v>
                </c:pt>
                <c:pt idx="47953">
                  <c:v>0.5</c:v>
                </c:pt>
                <c:pt idx="47954">
                  <c:v>0.54</c:v>
                </c:pt>
                <c:pt idx="47955">
                  <c:v>0.62</c:v>
                </c:pt>
                <c:pt idx="47956">
                  <c:v>0.5</c:v>
                </c:pt>
                <c:pt idx="47957">
                  <c:v>0.5</c:v>
                </c:pt>
                <c:pt idx="47958">
                  <c:v>0.3</c:v>
                </c:pt>
                <c:pt idx="47959">
                  <c:v>0.1</c:v>
                </c:pt>
                <c:pt idx="47960">
                  <c:v>-0.14000000000000001</c:v>
                </c:pt>
                <c:pt idx="47961">
                  <c:v>-0.38</c:v>
                </c:pt>
                <c:pt idx="47962">
                  <c:v>-0.7</c:v>
                </c:pt>
                <c:pt idx="47963">
                  <c:v>-1.02</c:v>
                </c:pt>
                <c:pt idx="47964">
                  <c:v>-1.3</c:v>
                </c:pt>
                <c:pt idx="47965">
                  <c:v>-1.5</c:v>
                </c:pt>
                <c:pt idx="47966">
                  <c:v>-1.62</c:v>
                </c:pt>
                <c:pt idx="47967">
                  <c:v>-1.74</c:v>
                </c:pt>
                <c:pt idx="47968">
                  <c:v>-1.74</c:v>
                </c:pt>
                <c:pt idx="47969">
                  <c:v>-1.74</c:v>
                </c:pt>
                <c:pt idx="47970">
                  <c:v>-1.58</c:v>
                </c:pt>
                <c:pt idx="47971">
                  <c:v>-1.38</c:v>
                </c:pt>
                <c:pt idx="47972">
                  <c:v>-1.1399999999999999</c:v>
                </c:pt>
                <c:pt idx="47973">
                  <c:v>-0.94</c:v>
                </c:pt>
                <c:pt idx="47974">
                  <c:v>-0.7</c:v>
                </c:pt>
                <c:pt idx="47975">
                  <c:v>-0.5</c:v>
                </c:pt>
                <c:pt idx="47976">
                  <c:v>-0.38</c:v>
                </c:pt>
                <c:pt idx="47977">
                  <c:v>-0.22</c:v>
                </c:pt>
                <c:pt idx="47978">
                  <c:v>-0.1</c:v>
                </c:pt>
                <c:pt idx="47979">
                  <c:v>-0.02</c:v>
                </c:pt>
                <c:pt idx="47980">
                  <c:v>0.02</c:v>
                </c:pt>
                <c:pt idx="47981">
                  <c:v>0.1</c:v>
                </c:pt>
                <c:pt idx="47982">
                  <c:v>0.06</c:v>
                </c:pt>
                <c:pt idx="47983">
                  <c:v>0.06</c:v>
                </c:pt>
                <c:pt idx="47984">
                  <c:v>0.06</c:v>
                </c:pt>
                <c:pt idx="47985">
                  <c:v>0.06</c:v>
                </c:pt>
                <c:pt idx="47986">
                  <c:v>0.1</c:v>
                </c:pt>
                <c:pt idx="47987">
                  <c:v>0.14000000000000001</c:v>
                </c:pt>
                <c:pt idx="47988">
                  <c:v>0.14000000000000001</c:v>
                </c:pt>
                <c:pt idx="47989">
                  <c:v>0.14000000000000001</c:v>
                </c:pt>
                <c:pt idx="47990">
                  <c:v>0.14000000000000001</c:v>
                </c:pt>
                <c:pt idx="47991">
                  <c:v>0.18</c:v>
                </c:pt>
                <c:pt idx="47992">
                  <c:v>0.14000000000000001</c:v>
                </c:pt>
                <c:pt idx="47993">
                  <c:v>0.18</c:v>
                </c:pt>
                <c:pt idx="47994">
                  <c:v>0.14000000000000001</c:v>
                </c:pt>
                <c:pt idx="47995">
                  <c:v>0.22</c:v>
                </c:pt>
                <c:pt idx="47996">
                  <c:v>0.18</c:v>
                </c:pt>
                <c:pt idx="47997">
                  <c:v>0.3</c:v>
                </c:pt>
                <c:pt idx="47998">
                  <c:v>0.54</c:v>
                </c:pt>
                <c:pt idx="47999">
                  <c:v>0.98</c:v>
                </c:pt>
                <c:pt idx="48000">
                  <c:v>1.58</c:v>
                </c:pt>
                <c:pt idx="48001">
                  <c:v>2.14</c:v>
                </c:pt>
                <c:pt idx="48002">
                  <c:v>2.54</c:v>
                </c:pt>
                <c:pt idx="48003">
                  <c:v>2.9</c:v>
                </c:pt>
                <c:pt idx="48004">
                  <c:v>3.18</c:v>
                </c:pt>
                <c:pt idx="48005">
                  <c:v>3.34</c:v>
                </c:pt>
                <c:pt idx="48006">
                  <c:v>3.38</c:v>
                </c:pt>
                <c:pt idx="48007">
                  <c:v>3.26</c:v>
                </c:pt>
                <c:pt idx="48008">
                  <c:v>2.98</c:v>
                </c:pt>
                <c:pt idx="48009">
                  <c:v>2.66</c:v>
                </c:pt>
                <c:pt idx="48010">
                  <c:v>2.2599999999999998</c:v>
                </c:pt>
                <c:pt idx="48011">
                  <c:v>1.82</c:v>
                </c:pt>
                <c:pt idx="48012">
                  <c:v>1.26</c:v>
                </c:pt>
                <c:pt idx="48013">
                  <c:v>0.74</c:v>
                </c:pt>
                <c:pt idx="48014">
                  <c:v>0.22</c:v>
                </c:pt>
                <c:pt idx="48015">
                  <c:v>-0.18</c:v>
                </c:pt>
                <c:pt idx="48016">
                  <c:v>-0.5</c:v>
                </c:pt>
                <c:pt idx="48017">
                  <c:v>-0.7</c:v>
                </c:pt>
                <c:pt idx="48018">
                  <c:v>-0.82</c:v>
                </c:pt>
                <c:pt idx="48019">
                  <c:v>-0.94</c:v>
                </c:pt>
                <c:pt idx="48020">
                  <c:v>-1.06</c:v>
                </c:pt>
                <c:pt idx="48021">
                  <c:v>-1.1399999999999999</c:v>
                </c:pt>
                <c:pt idx="48022">
                  <c:v>-1.26</c:v>
                </c:pt>
                <c:pt idx="48023">
                  <c:v>-1.3</c:v>
                </c:pt>
                <c:pt idx="48024">
                  <c:v>-1.22</c:v>
                </c:pt>
                <c:pt idx="48025">
                  <c:v>-1.22</c:v>
                </c:pt>
                <c:pt idx="48026">
                  <c:v>-1.1000000000000001</c:v>
                </c:pt>
                <c:pt idx="48027">
                  <c:v>-1.06</c:v>
                </c:pt>
                <c:pt idx="48028">
                  <c:v>-0.94</c:v>
                </c:pt>
                <c:pt idx="48029">
                  <c:v>-0.86</c:v>
                </c:pt>
                <c:pt idx="48030">
                  <c:v>-0.7</c:v>
                </c:pt>
                <c:pt idx="48031">
                  <c:v>-0.54</c:v>
                </c:pt>
                <c:pt idx="48032">
                  <c:v>-0.46</c:v>
                </c:pt>
                <c:pt idx="48033">
                  <c:v>-0.46</c:v>
                </c:pt>
                <c:pt idx="48034">
                  <c:v>-0.42</c:v>
                </c:pt>
                <c:pt idx="48035">
                  <c:v>-0.42</c:v>
                </c:pt>
                <c:pt idx="48036">
                  <c:v>-0.46</c:v>
                </c:pt>
                <c:pt idx="48037">
                  <c:v>-0.38</c:v>
                </c:pt>
                <c:pt idx="48038">
                  <c:v>-0.34</c:v>
                </c:pt>
                <c:pt idx="48039">
                  <c:v>-0.34</c:v>
                </c:pt>
                <c:pt idx="48040">
                  <c:v>-0.34</c:v>
                </c:pt>
                <c:pt idx="48041">
                  <c:v>-0.26</c:v>
                </c:pt>
                <c:pt idx="48042">
                  <c:v>-0.14000000000000001</c:v>
                </c:pt>
                <c:pt idx="48043">
                  <c:v>-0.02</c:v>
                </c:pt>
                <c:pt idx="48044">
                  <c:v>0.1</c:v>
                </c:pt>
                <c:pt idx="48045">
                  <c:v>0.14000000000000001</c:v>
                </c:pt>
                <c:pt idx="48046">
                  <c:v>0.14000000000000001</c:v>
                </c:pt>
                <c:pt idx="48047">
                  <c:v>0.22</c:v>
                </c:pt>
                <c:pt idx="48048">
                  <c:v>0.26</c:v>
                </c:pt>
                <c:pt idx="48049">
                  <c:v>0.3</c:v>
                </c:pt>
                <c:pt idx="48050">
                  <c:v>0.26</c:v>
                </c:pt>
                <c:pt idx="48051">
                  <c:v>0.3</c:v>
                </c:pt>
                <c:pt idx="48052">
                  <c:v>0.22</c:v>
                </c:pt>
                <c:pt idx="48053">
                  <c:v>0.14000000000000001</c:v>
                </c:pt>
                <c:pt idx="48054">
                  <c:v>0.02</c:v>
                </c:pt>
                <c:pt idx="48055">
                  <c:v>-0.18</c:v>
                </c:pt>
                <c:pt idx="48056">
                  <c:v>-0.42</c:v>
                </c:pt>
                <c:pt idx="48057">
                  <c:v>-0.62</c:v>
                </c:pt>
                <c:pt idx="48058">
                  <c:v>-0.9</c:v>
                </c:pt>
                <c:pt idx="48059">
                  <c:v>-1.1000000000000001</c:v>
                </c:pt>
                <c:pt idx="48060">
                  <c:v>-1.18</c:v>
                </c:pt>
                <c:pt idx="48061">
                  <c:v>-1.38</c:v>
                </c:pt>
                <c:pt idx="48062">
                  <c:v>-1.42</c:v>
                </c:pt>
                <c:pt idx="48063">
                  <c:v>-1.38</c:v>
                </c:pt>
                <c:pt idx="48064">
                  <c:v>-1.3</c:v>
                </c:pt>
                <c:pt idx="48065">
                  <c:v>-1.3</c:v>
                </c:pt>
                <c:pt idx="48066">
                  <c:v>-1.18</c:v>
                </c:pt>
                <c:pt idx="48067">
                  <c:v>-1.06</c:v>
                </c:pt>
                <c:pt idx="48068">
                  <c:v>-0.9</c:v>
                </c:pt>
                <c:pt idx="48069">
                  <c:v>-0.78</c:v>
                </c:pt>
                <c:pt idx="48070">
                  <c:v>-0.7</c:v>
                </c:pt>
                <c:pt idx="48071">
                  <c:v>-0.57999999999999996</c:v>
                </c:pt>
                <c:pt idx="48072">
                  <c:v>-0.5</c:v>
                </c:pt>
                <c:pt idx="48073">
                  <c:v>-0.42</c:v>
                </c:pt>
                <c:pt idx="48074">
                  <c:v>-0.34</c:v>
                </c:pt>
                <c:pt idx="48075">
                  <c:v>-0.22</c:v>
                </c:pt>
                <c:pt idx="48076">
                  <c:v>-0.14000000000000001</c:v>
                </c:pt>
                <c:pt idx="48077">
                  <c:v>-0.06</c:v>
                </c:pt>
                <c:pt idx="48078">
                  <c:v>-0.02</c:v>
                </c:pt>
                <c:pt idx="48079">
                  <c:v>0.06</c:v>
                </c:pt>
                <c:pt idx="48080">
                  <c:v>0.1</c:v>
                </c:pt>
                <c:pt idx="48081">
                  <c:v>0.14000000000000001</c:v>
                </c:pt>
                <c:pt idx="48082">
                  <c:v>0.18</c:v>
                </c:pt>
                <c:pt idx="48083">
                  <c:v>0.22</c:v>
                </c:pt>
                <c:pt idx="48084">
                  <c:v>0.26</c:v>
                </c:pt>
                <c:pt idx="48085">
                  <c:v>0.26</c:v>
                </c:pt>
                <c:pt idx="48086">
                  <c:v>0.22</c:v>
                </c:pt>
                <c:pt idx="48087">
                  <c:v>0.18</c:v>
                </c:pt>
                <c:pt idx="48088">
                  <c:v>0.18</c:v>
                </c:pt>
                <c:pt idx="48089">
                  <c:v>0.18</c:v>
                </c:pt>
                <c:pt idx="48090">
                  <c:v>0.18</c:v>
                </c:pt>
                <c:pt idx="48091">
                  <c:v>0.26</c:v>
                </c:pt>
                <c:pt idx="48092">
                  <c:v>0.22</c:v>
                </c:pt>
                <c:pt idx="48093">
                  <c:v>0.26</c:v>
                </c:pt>
                <c:pt idx="48094">
                  <c:v>0.34</c:v>
                </c:pt>
                <c:pt idx="48095">
                  <c:v>0.38</c:v>
                </c:pt>
                <c:pt idx="48096">
                  <c:v>0.38</c:v>
                </c:pt>
                <c:pt idx="48097">
                  <c:v>0.46</c:v>
                </c:pt>
                <c:pt idx="48098">
                  <c:v>0.5</c:v>
                </c:pt>
                <c:pt idx="48099">
                  <c:v>0.66</c:v>
                </c:pt>
                <c:pt idx="48100">
                  <c:v>0.82</c:v>
                </c:pt>
                <c:pt idx="48101">
                  <c:v>1.22</c:v>
                </c:pt>
                <c:pt idx="48102">
                  <c:v>1.86</c:v>
                </c:pt>
                <c:pt idx="48103">
                  <c:v>2.5</c:v>
                </c:pt>
                <c:pt idx="48104">
                  <c:v>2.9</c:v>
                </c:pt>
                <c:pt idx="48105">
                  <c:v>3.14</c:v>
                </c:pt>
                <c:pt idx="48106">
                  <c:v>3.22</c:v>
                </c:pt>
                <c:pt idx="48107">
                  <c:v>3.26</c:v>
                </c:pt>
                <c:pt idx="48108">
                  <c:v>3.26</c:v>
                </c:pt>
                <c:pt idx="48109">
                  <c:v>3.34</c:v>
                </c:pt>
                <c:pt idx="48110">
                  <c:v>3.3</c:v>
                </c:pt>
                <c:pt idx="48111">
                  <c:v>3.02</c:v>
                </c:pt>
                <c:pt idx="48112">
                  <c:v>2.46</c:v>
                </c:pt>
                <c:pt idx="48113">
                  <c:v>1.82</c:v>
                </c:pt>
                <c:pt idx="48114">
                  <c:v>0.94</c:v>
                </c:pt>
                <c:pt idx="48115">
                  <c:v>0.18</c:v>
                </c:pt>
                <c:pt idx="48116">
                  <c:v>-0.38</c:v>
                </c:pt>
                <c:pt idx="48117">
                  <c:v>-0.66</c:v>
                </c:pt>
                <c:pt idx="48118">
                  <c:v>-0.94</c:v>
                </c:pt>
                <c:pt idx="48119">
                  <c:v>-1.3</c:v>
                </c:pt>
                <c:pt idx="48120">
                  <c:v>-1.54</c:v>
                </c:pt>
                <c:pt idx="48121">
                  <c:v>-1.62</c:v>
                </c:pt>
                <c:pt idx="48122">
                  <c:v>-1.66</c:v>
                </c:pt>
                <c:pt idx="48123">
                  <c:v>-1.54</c:v>
                </c:pt>
                <c:pt idx="48124">
                  <c:v>-1.38</c:v>
                </c:pt>
                <c:pt idx="48125">
                  <c:v>-1.18</c:v>
                </c:pt>
                <c:pt idx="48126">
                  <c:v>-0.98</c:v>
                </c:pt>
                <c:pt idx="48127">
                  <c:v>-0.9</c:v>
                </c:pt>
                <c:pt idx="48128">
                  <c:v>-0.78</c:v>
                </c:pt>
                <c:pt idx="48129">
                  <c:v>-0.66</c:v>
                </c:pt>
                <c:pt idx="48130">
                  <c:v>-0.62</c:v>
                </c:pt>
                <c:pt idx="48131">
                  <c:v>-0.57999999999999996</c:v>
                </c:pt>
                <c:pt idx="48132">
                  <c:v>-0.66</c:v>
                </c:pt>
                <c:pt idx="48133">
                  <c:v>-0.66</c:v>
                </c:pt>
                <c:pt idx="48134">
                  <c:v>-0.62</c:v>
                </c:pt>
                <c:pt idx="48135">
                  <c:v>-0.66</c:v>
                </c:pt>
                <c:pt idx="48136">
                  <c:v>-0.62</c:v>
                </c:pt>
                <c:pt idx="48137">
                  <c:v>-0.57999999999999996</c:v>
                </c:pt>
                <c:pt idx="48138">
                  <c:v>-0.5</c:v>
                </c:pt>
                <c:pt idx="48139">
                  <c:v>-0.5</c:v>
                </c:pt>
                <c:pt idx="48140">
                  <c:v>-0.5</c:v>
                </c:pt>
                <c:pt idx="48141">
                  <c:v>-0.42</c:v>
                </c:pt>
                <c:pt idx="48142">
                  <c:v>-0.3</c:v>
                </c:pt>
                <c:pt idx="48143">
                  <c:v>-0.3</c:v>
                </c:pt>
                <c:pt idx="48144">
                  <c:v>-0.26</c:v>
                </c:pt>
                <c:pt idx="48145">
                  <c:v>-0.18</c:v>
                </c:pt>
                <c:pt idx="48146">
                  <c:v>-0.06</c:v>
                </c:pt>
                <c:pt idx="48147">
                  <c:v>0.02</c:v>
                </c:pt>
                <c:pt idx="48148">
                  <c:v>0.1</c:v>
                </c:pt>
                <c:pt idx="48149">
                  <c:v>0.02</c:v>
                </c:pt>
                <c:pt idx="48150">
                  <c:v>-0.02</c:v>
                </c:pt>
                <c:pt idx="48151">
                  <c:v>0.02</c:v>
                </c:pt>
                <c:pt idx="48152">
                  <c:v>0.1</c:v>
                </c:pt>
                <c:pt idx="48153">
                  <c:v>0.18</c:v>
                </c:pt>
                <c:pt idx="48154">
                  <c:v>0.14000000000000001</c:v>
                </c:pt>
                <c:pt idx="48155">
                  <c:v>0.06</c:v>
                </c:pt>
                <c:pt idx="48156">
                  <c:v>-0.14000000000000001</c:v>
                </c:pt>
                <c:pt idx="48157">
                  <c:v>-0.34</c:v>
                </c:pt>
                <c:pt idx="48158">
                  <c:v>-0.62</c:v>
                </c:pt>
                <c:pt idx="48159">
                  <c:v>-0.9</c:v>
                </c:pt>
                <c:pt idx="48160">
                  <c:v>-1.06</c:v>
                </c:pt>
                <c:pt idx="48161">
                  <c:v>-1.1399999999999999</c:v>
                </c:pt>
                <c:pt idx="48162">
                  <c:v>-1.26</c:v>
                </c:pt>
                <c:pt idx="48163">
                  <c:v>-1.38</c:v>
                </c:pt>
                <c:pt idx="48164">
                  <c:v>-1.46</c:v>
                </c:pt>
                <c:pt idx="48165">
                  <c:v>-1.5</c:v>
                </c:pt>
                <c:pt idx="48166">
                  <c:v>-1.5</c:v>
                </c:pt>
                <c:pt idx="48167">
                  <c:v>-1.34</c:v>
                </c:pt>
                <c:pt idx="48168">
                  <c:v>-1.18</c:v>
                </c:pt>
                <c:pt idx="48169">
                  <c:v>-0.98</c:v>
                </c:pt>
                <c:pt idx="48170">
                  <c:v>-0.74</c:v>
                </c:pt>
                <c:pt idx="48171">
                  <c:v>-0.57999999999999996</c:v>
                </c:pt>
                <c:pt idx="48172">
                  <c:v>-0.5</c:v>
                </c:pt>
                <c:pt idx="48173">
                  <c:v>-0.34</c:v>
                </c:pt>
                <c:pt idx="48174">
                  <c:v>-0.22</c:v>
                </c:pt>
                <c:pt idx="48175">
                  <c:v>-0.1</c:v>
                </c:pt>
                <c:pt idx="48176">
                  <c:v>-0.14000000000000001</c:v>
                </c:pt>
                <c:pt idx="48177">
                  <c:v>-0.06</c:v>
                </c:pt>
                <c:pt idx="48178">
                  <c:v>-0.06</c:v>
                </c:pt>
                <c:pt idx="48179">
                  <c:v>-0.06</c:v>
                </c:pt>
                <c:pt idx="48180">
                  <c:v>-0.06</c:v>
                </c:pt>
                <c:pt idx="48181">
                  <c:v>-0.02</c:v>
                </c:pt>
                <c:pt idx="48182">
                  <c:v>0.02</c:v>
                </c:pt>
                <c:pt idx="48183">
                  <c:v>0.06</c:v>
                </c:pt>
                <c:pt idx="48184">
                  <c:v>0.02</c:v>
                </c:pt>
                <c:pt idx="48185">
                  <c:v>0.26</c:v>
                </c:pt>
                <c:pt idx="48186">
                  <c:v>0.7</c:v>
                </c:pt>
                <c:pt idx="48187">
                  <c:v>1.3</c:v>
                </c:pt>
                <c:pt idx="48188">
                  <c:v>1.9</c:v>
                </c:pt>
                <c:pt idx="48189">
                  <c:v>2.5</c:v>
                </c:pt>
                <c:pt idx="48190">
                  <c:v>2.9</c:v>
                </c:pt>
                <c:pt idx="48191">
                  <c:v>3.34</c:v>
                </c:pt>
                <c:pt idx="48192">
                  <c:v>3.74</c:v>
                </c:pt>
                <c:pt idx="48193">
                  <c:v>4.0999999999999996</c:v>
                </c:pt>
                <c:pt idx="48194">
                  <c:v>4.22</c:v>
                </c:pt>
                <c:pt idx="48195">
                  <c:v>4.22</c:v>
                </c:pt>
                <c:pt idx="48196">
                  <c:v>3.98</c:v>
                </c:pt>
                <c:pt idx="48197">
                  <c:v>3.54</c:v>
                </c:pt>
                <c:pt idx="48198">
                  <c:v>2.78</c:v>
                </c:pt>
                <c:pt idx="48199">
                  <c:v>1.86</c:v>
                </c:pt>
                <c:pt idx="48200">
                  <c:v>0.9</c:v>
                </c:pt>
                <c:pt idx="48201">
                  <c:v>0.06</c:v>
                </c:pt>
                <c:pt idx="48202">
                  <c:v>-0.66</c:v>
                </c:pt>
                <c:pt idx="48203">
                  <c:v>-1.1399999999999999</c:v>
                </c:pt>
                <c:pt idx="48204">
                  <c:v>-1.46</c:v>
                </c:pt>
                <c:pt idx="48205">
                  <c:v>-1.66</c:v>
                </c:pt>
                <c:pt idx="48206">
                  <c:v>-1.82</c:v>
                </c:pt>
                <c:pt idx="48207">
                  <c:v>-1.9</c:v>
                </c:pt>
                <c:pt idx="48208">
                  <c:v>-1.98</c:v>
                </c:pt>
                <c:pt idx="48209">
                  <c:v>-1.9</c:v>
                </c:pt>
                <c:pt idx="48210">
                  <c:v>-1.7</c:v>
                </c:pt>
                <c:pt idx="48211">
                  <c:v>-1.5</c:v>
                </c:pt>
                <c:pt idx="48212">
                  <c:v>-1.3</c:v>
                </c:pt>
                <c:pt idx="48213">
                  <c:v>-1.1399999999999999</c:v>
                </c:pt>
                <c:pt idx="48214">
                  <c:v>-1.1000000000000001</c:v>
                </c:pt>
                <c:pt idx="48215">
                  <c:v>-1.02</c:v>
                </c:pt>
                <c:pt idx="48216">
                  <c:v>-0.9</c:v>
                </c:pt>
                <c:pt idx="48217">
                  <c:v>-0.86</c:v>
                </c:pt>
                <c:pt idx="48218">
                  <c:v>-0.7</c:v>
                </c:pt>
                <c:pt idx="48219">
                  <c:v>-0.57999999999999996</c:v>
                </c:pt>
                <c:pt idx="48220">
                  <c:v>-0.5</c:v>
                </c:pt>
                <c:pt idx="48221">
                  <c:v>-0.38</c:v>
                </c:pt>
                <c:pt idx="48222">
                  <c:v>-0.22</c:v>
                </c:pt>
                <c:pt idx="48223">
                  <c:v>-0.1</c:v>
                </c:pt>
                <c:pt idx="48224">
                  <c:v>-0.02</c:v>
                </c:pt>
                <c:pt idx="48225">
                  <c:v>-0.06</c:v>
                </c:pt>
                <c:pt idx="48226">
                  <c:v>-0.1</c:v>
                </c:pt>
                <c:pt idx="48227">
                  <c:v>-0.1</c:v>
                </c:pt>
                <c:pt idx="48228">
                  <c:v>-0.14000000000000001</c:v>
                </c:pt>
                <c:pt idx="48229">
                  <c:v>-0.06</c:v>
                </c:pt>
                <c:pt idx="48230">
                  <c:v>0.02</c:v>
                </c:pt>
                <c:pt idx="48231">
                  <c:v>0.1</c:v>
                </c:pt>
                <c:pt idx="48232">
                  <c:v>0.18</c:v>
                </c:pt>
                <c:pt idx="48233">
                  <c:v>0.26</c:v>
                </c:pt>
                <c:pt idx="48234">
                  <c:v>0.3</c:v>
                </c:pt>
                <c:pt idx="48235">
                  <c:v>0.42</c:v>
                </c:pt>
                <c:pt idx="48236">
                  <c:v>0.54</c:v>
                </c:pt>
                <c:pt idx="48237">
                  <c:v>0.66</c:v>
                </c:pt>
                <c:pt idx="48238">
                  <c:v>0.66</c:v>
                </c:pt>
                <c:pt idx="48239">
                  <c:v>0.66</c:v>
                </c:pt>
                <c:pt idx="48240">
                  <c:v>0.62</c:v>
                </c:pt>
                <c:pt idx="48241">
                  <c:v>0.5</c:v>
                </c:pt>
                <c:pt idx="48242">
                  <c:v>0.14000000000000001</c:v>
                </c:pt>
                <c:pt idx="48243">
                  <c:v>-0.14000000000000001</c:v>
                </c:pt>
                <c:pt idx="48244">
                  <c:v>-0.42</c:v>
                </c:pt>
                <c:pt idx="48245">
                  <c:v>-0.66</c:v>
                </c:pt>
                <c:pt idx="48246">
                  <c:v>-0.9</c:v>
                </c:pt>
                <c:pt idx="48247">
                  <c:v>-1.1000000000000001</c:v>
                </c:pt>
                <c:pt idx="48248">
                  <c:v>-1.3</c:v>
                </c:pt>
                <c:pt idx="48249">
                  <c:v>-1.46</c:v>
                </c:pt>
                <c:pt idx="48250">
                  <c:v>-1.66</c:v>
                </c:pt>
                <c:pt idx="48251">
                  <c:v>-1.7</c:v>
                </c:pt>
                <c:pt idx="48252">
                  <c:v>-1.7</c:v>
                </c:pt>
                <c:pt idx="48253">
                  <c:v>-1.54</c:v>
                </c:pt>
                <c:pt idx="48254">
                  <c:v>-1.34</c:v>
                </c:pt>
                <c:pt idx="48255">
                  <c:v>-1.1000000000000001</c:v>
                </c:pt>
                <c:pt idx="48256">
                  <c:v>-0.86</c:v>
                </c:pt>
                <c:pt idx="48257">
                  <c:v>-0.66</c:v>
                </c:pt>
                <c:pt idx="48258">
                  <c:v>-0.5</c:v>
                </c:pt>
                <c:pt idx="48259">
                  <c:v>-0.3</c:v>
                </c:pt>
                <c:pt idx="48260">
                  <c:v>-0.3</c:v>
                </c:pt>
                <c:pt idx="48261">
                  <c:v>-0.14000000000000001</c:v>
                </c:pt>
                <c:pt idx="48262">
                  <c:v>-0.1</c:v>
                </c:pt>
                <c:pt idx="48263">
                  <c:v>-0.06</c:v>
                </c:pt>
                <c:pt idx="48264">
                  <c:v>-0.02</c:v>
                </c:pt>
                <c:pt idx="48265">
                  <c:v>-0.02</c:v>
                </c:pt>
                <c:pt idx="48266">
                  <c:v>0.02</c:v>
                </c:pt>
                <c:pt idx="48267">
                  <c:v>0.06</c:v>
                </c:pt>
                <c:pt idx="48268">
                  <c:v>0.02</c:v>
                </c:pt>
                <c:pt idx="48269">
                  <c:v>0.14000000000000001</c:v>
                </c:pt>
                <c:pt idx="48270">
                  <c:v>0.18</c:v>
                </c:pt>
                <c:pt idx="48271">
                  <c:v>0.22</c:v>
                </c:pt>
                <c:pt idx="48272">
                  <c:v>0.26</c:v>
                </c:pt>
                <c:pt idx="48273">
                  <c:v>0.26</c:v>
                </c:pt>
                <c:pt idx="48274">
                  <c:v>0.3</c:v>
                </c:pt>
                <c:pt idx="48275">
                  <c:v>0.3</c:v>
                </c:pt>
                <c:pt idx="48276">
                  <c:v>0.3</c:v>
                </c:pt>
                <c:pt idx="48277">
                  <c:v>0.26</c:v>
                </c:pt>
                <c:pt idx="48278">
                  <c:v>0.18</c:v>
                </c:pt>
                <c:pt idx="48279">
                  <c:v>0.14000000000000001</c:v>
                </c:pt>
                <c:pt idx="48280">
                  <c:v>0.22</c:v>
                </c:pt>
                <c:pt idx="48281">
                  <c:v>0.34</c:v>
                </c:pt>
                <c:pt idx="48282">
                  <c:v>0.3</c:v>
                </c:pt>
                <c:pt idx="48283">
                  <c:v>0.3</c:v>
                </c:pt>
                <c:pt idx="48284">
                  <c:v>0.38</c:v>
                </c:pt>
                <c:pt idx="48285">
                  <c:v>0.42</c:v>
                </c:pt>
                <c:pt idx="48286">
                  <c:v>0.42</c:v>
                </c:pt>
                <c:pt idx="48287">
                  <c:v>0.54</c:v>
                </c:pt>
                <c:pt idx="48288">
                  <c:v>0.86</c:v>
                </c:pt>
                <c:pt idx="48289">
                  <c:v>1.34</c:v>
                </c:pt>
                <c:pt idx="48290">
                  <c:v>1.82</c:v>
                </c:pt>
                <c:pt idx="48291">
                  <c:v>2.2599999999999998</c:v>
                </c:pt>
                <c:pt idx="48292">
                  <c:v>2.5</c:v>
                </c:pt>
                <c:pt idx="48293">
                  <c:v>2.82</c:v>
                </c:pt>
                <c:pt idx="48294">
                  <c:v>3.06</c:v>
                </c:pt>
                <c:pt idx="48295">
                  <c:v>3.34</c:v>
                </c:pt>
                <c:pt idx="48296">
                  <c:v>3.54</c:v>
                </c:pt>
                <c:pt idx="48297">
                  <c:v>3.7</c:v>
                </c:pt>
                <c:pt idx="48298">
                  <c:v>3.5</c:v>
                </c:pt>
                <c:pt idx="48299">
                  <c:v>3.1</c:v>
                </c:pt>
                <c:pt idx="48300">
                  <c:v>2.42</c:v>
                </c:pt>
                <c:pt idx="48301">
                  <c:v>1.62</c:v>
                </c:pt>
                <c:pt idx="48302">
                  <c:v>0.78</c:v>
                </c:pt>
                <c:pt idx="48303">
                  <c:v>0.1</c:v>
                </c:pt>
                <c:pt idx="48304">
                  <c:v>-0.46</c:v>
                </c:pt>
                <c:pt idx="48305">
                  <c:v>-0.94</c:v>
                </c:pt>
                <c:pt idx="48306">
                  <c:v>-1.34</c:v>
                </c:pt>
                <c:pt idx="48307">
                  <c:v>-1.62</c:v>
                </c:pt>
                <c:pt idx="48308">
                  <c:v>-1.78</c:v>
                </c:pt>
                <c:pt idx="48309">
                  <c:v>-1.74</c:v>
                </c:pt>
                <c:pt idx="48310">
                  <c:v>-1.66</c:v>
                </c:pt>
                <c:pt idx="48311">
                  <c:v>-1.46</c:v>
                </c:pt>
                <c:pt idx="48312">
                  <c:v>-1.22</c:v>
                </c:pt>
                <c:pt idx="48313">
                  <c:v>-1.1000000000000001</c:v>
                </c:pt>
                <c:pt idx="48314">
                  <c:v>-0.94</c:v>
                </c:pt>
                <c:pt idx="48315">
                  <c:v>-0.78</c:v>
                </c:pt>
                <c:pt idx="48316">
                  <c:v>-0.78</c:v>
                </c:pt>
                <c:pt idx="48317">
                  <c:v>-0.7</c:v>
                </c:pt>
                <c:pt idx="48318">
                  <c:v>-0.7</c:v>
                </c:pt>
                <c:pt idx="48319">
                  <c:v>-0.7</c:v>
                </c:pt>
                <c:pt idx="48320">
                  <c:v>-0.7</c:v>
                </c:pt>
                <c:pt idx="48321">
                  <c:v>-0.66</c:v>
                </c:pt>
                <c:pt idx="48322">
                  <c:v>-0.62</c:v>
                </c:pt>
                <c:pt idx="48323">
                  <c:v>-0.54</c:v>
                </c:pt>
                <c:pt idx="48324">
                  <c:v>-0.5</c:v>
                </c:pt>
                <c:pt idx="48325">
                  <c:v>-0.38</c:v>
                </c:pt>
                <c:pt idx="48326">
                  <c:v>-0.38</c:v>
                </c:pt>
                <c:pt idx="48327">
                  <c:v>-0.34</c:v>
                </c:pt>
                <c:pt idx="48328">
                  <c:v>-0.38</c:v>
                </c:pt>
                <c:pt idx="48329">
                  <c:v>-0.34</c:v>
                </c:pt>
                <c:pt idx="48330">
                  <c:v>-0.3</c:v>
                </c:pt>
                <c:pt idx="48331">
                  <c:v>-0.3</c:v>
                </c:pt>
                <c:pt idx="48332">
                  <c:v>-0.3</c:v>
                </c:pt>
                <c:pt idx="48333">
                  <c:v>-0.22</c:v>
                </c:pt>
                <c:pt idx="48334">
                  <c:v>-0.14000000000000001</c:v>
                </c:pt>
                <c:pt idx="48335">
                  <c:v>-0.06</c:v>
                </c:pt>
                <c:pt idx="48336">
                  <c:v>-0.06</c:v>
                </c:pt>
                <c:pt idx="48337">
                  <c:v>-0.02</c:v>
                </c:pt>
                <c:pt idx="48338">
                  <c:v>0.06</c:v>
                </c:pt>
                <c:pt idx="48339">
                  <c:v>0.14000000000000001</c:v>
                </c:pt>
                <c:pt idx="48340">
                  <c:v>0.14000000000000001</c:v>
                </c:pt>
                <c:pt idx="48341">
                  <c:v>0.26</c:v>
                </c:pt>
                <c:pt idx="48342">
                  <c:v>0.18</c:v>
                </c:pt>
                <c:pt idx="48343">
                  <c:v>0.06</c:v>
                </c:pt>
                <c:pt idx="48344">
                  <c:v>-0.18</c:v>
                </c:pt>
                <c:pt idx="48345">
                  <c:v>-0.38</c:v>
                </c:pt>
                <c:pt idx="48346">
                  <c:v>-0.62</c:v>
                </c:pt>
                <c:pt idx="48347">
                  <c:v>-0.78</c:v>
                </c:pt>
                <c:pt idx="48348">
                  <c:v>-0.98</c:v>
                </c:pt>
                <c:pt idx="48349">
                  <c:v>-1.1399999999999999</c:v>
                </c:pt>
                <c:pt idx="48350">
                  <c:v>-1.26</c:v>
                </c:pt>
                <c:pt idx="48351">
                  <c:v>-1.46</c:v>
                </c:pt>
                <c:pt idx="48352">
                  <c:v>-1.58</c:v>
                </c:pt>
                <c:pt idx="48353">
                  <c:v>-1.62</c:v>
                </c:pt>
                <c:pt idx="48354">
                  <c:v>-1.54</c:v>
                </c:pt>
                <c:pt idx="48355">
                  <c:v>-1.42</c:v>
                </c:pt>
                <c:pt idx="48356">
                  <c:v>-1.18</c:v>
                </c:pt>
                <c:pt idx="48357">
                  <c:v>-0.94</c:v>
                </c:pt>
                <c:pt idx="48358">
                  <c:v>-0.74</c:v>
                </c:pt>
                <c:pt idx="48359">
                  <c:v>-0.57999999999999996</c:v>
                </c:pt>
                <c:pt idx="48360">
                  <c:v>-0.38</c:v>
                </c:pt>
                <c:pt idx="48361">
                  <c:v>-0.14000000000000001</c:v>
                </c:pt>
                <c:pt idx="48362">
                  <c:v>-0.02</c:v>
                </c:pt>
                <c:pt idx="48363">
                  <c:v>0.02</c:v>
                </c:pt>
                <c:pt idx="48364">
                  <c:v>-0.02</c:v>
                </c:pt>
                <c:pt idx="48365">
                  <c:v>0.02</c:v>
                </c:pt>
                <c:pt idx="48366">
                  <c:v>-0.02</c:v>
                </c:pt>
                <c:pt idx="48367">
                  <c:v>-0.06</c:v>
                </c:pt>
                <c:pt idx="48368">
                  <c:v>-0.02</c:v>
                </c:pt>
                <c:pt idx="48369">
                  <c:v>0.02</c:v>
                </c:pt>
                <c:pt idx="48370">
                  <c:v>-0.06</c:v>
                </c:pt>
                <c:pt idx="48371">
                  <c:v>-0.02</c:v>
                </c:pt>
                <c:pt idx="48372">
                  <c:v>0.02</c:v>
                </c:pt>
                <c:pt idx="48373">
                  <c:v>0.06</c:v>
                </c:pt>
                <c:pt idx="48374">
                  <c:v>0.18</c:v>
                </c:pt>
                <c:pt idx="48375">
                  <c:v>0.42</c:v>
                </c:pt>
                <c:pt idx="48376">
                  <c:v>0.78</c:v>
                </c:pt>
                <c:pt idx="48377">
                  <c:v>1.18</c:v>
                </c:pt>
                <c:pt idx="48378">
                  <c:v>1.66</c:v>
                </c:pt>
                <c:pt idx="48379">
                  <c:v>2.2200000000000002</c:v>
                </c:pt>
                <c:pt idx="48380">
                  <c:v>2.62</c:v>
                </c:pt>
                <c:pt idx="48381">
                  <c:v>3.06</c:v>
                </c:pt>
                <c:pt idx="48382">
                  <c:v>3.38</c:v>
                </c:pt>
                <c:pt idx="48383">
                  <c:v>3.74</c:v>
                </c:pt>
                <c:pt idx="48384">
                  <c:v>3.98</c:v>
                </c:pt>
                <c:pt idx="48385">
                  <c:v>4.0599999999999996</c:v>
                </c:pt>
                <c:pt idx="48386">
                  <c:v>3.82</c:v>
                </c:pt>
                <c:pt idx="48387">
                  <c:v>3.38</c:v>
                </c:pt>
                <c:pt idx="48388">
                  <c:v>2.7</c:v>
                </c:pt>
                <c:pt idx="48389">
                  <c:v>1.98</c:v>
                </c:pt>
                <c:pt idx="48390">
                  <c:v>1.26</c:v>
                </c:pt>
                <c:pt idx="48391">
                  <c:v>0.7</c:v>
                </c:pt>
                <c:pt idx="48392">
                  <c:v>0.26</c:v>
                </c:pt>
                <c:pt idx="48393">
                  <c:v>-0.26</c:v>
                </c:pt>
                <c:pt idx="48394">
                  <c:v>-0.94</c:v>
                </c:pt>
                <c:pt idx="48395">
                  <c:v>-1.38</c:v>
                </c:pt>
                <c:pt idx="48396">
                  <c:v>-1.7</c:v>
                </c:pt>
                <c:pt idx="48397">
                  <c:v>-1.82</c:v>
                </c:pt>
                <c:pt idx="48398">
                  <c:v>-1.74</c:v>
                </c:pt>
                <c:pt idx="48399">
                  <c:v>-1.62</c:v>
                </c:pt>
                <c:pt idx="48400">
                  <c:v>-1.5</c:v>
                </c:pt>
                <c:pt idx="48401">
                  <c:v>-1.46</c:v>
                </c:pt>
                <c:pt idx="48402">
                  <c:v>-1.42</c:v>
                </c:pt>
                <c:pt idx="48403">
                  <c:v>-1.3</c:v>
                </c:pt>
                <c:pt idx="48404">
                  <c:v>-1.18</c:v>
                </c:pt>
                <c:pt idx="48405">
                  <c:v>-1.02</c:v>
                </c:pt>
                <c:pt idx="48406">
                  <c:v>-0.9</c:v>
                </c:pt>
                <c:pt idx="48407">
                  <c:v>-0.78</c:v>
                </c:pt>
                <c:pt idx="48408">
                  <c:v>-0.62</c:v>
                </c:pt>
                <c:pt idx="48409">
                  <c:v>-0.54</c:v>
                </c:pt>
                <c:pt idx="48410">
                  <c:v>-0.42</c:v>
                </c:pt>
                <c:pt idx="48411">
                  <c:v>-0.34</c:v>
                </c:pt>
                <c:pt idx="48412">
                  <c:v>-0.26</c:v>
                </c:pt>
                <c:pt idx="48413">
                  <c:v>-0.26</c:v>
                </c:pt>
                <c:pt idx="48414">
                  <c:v>-0.3</c:v>
                </c:pt>
                <c:pt idx="48415">
                  <c:v>-0.3</c:v>
                </c:pt>
                <c:pt idx="48416">
                  <c:v>-0.38</c:v>
                </c:pt>
                <c:pt idx="48417">
                  <c:v>-0.34</c:v>
                </c:pt>
                <c:pt idx="48418">
                  <c:v>-0.26</c:v>
                </c:pt>
                <c:pt idx="48419">
                  <c:v>-0.18</c:v>
                </c:pt>
                <c:pt idx="48420">
                  <c:v>-0.14000000000000001</c:v>
                </c:pt>
                <c:pt idx="48421">
                  <c:v>-0.02</c:v>
                </c:pt>
                <c:pt idx="48422">
                  <c:v>0.1</c:v>
                </c:pt>
                <c:pt idx="48423">
                  <c:v>0.22</c:v>
                </c:pt>
                <c:pt idx="48424">
                  <c:v>0.34</c:v>
                </c:pt>
                <c:pt idx="48425">
                  <c:v>0.38</c:v>
                </c:pt>
                <c:pt idx="48426">
                  <c:v>0.46</c:v>
                </c:pt>
                <c:pt idx="48427">
                  <c:v>0.5</c:v>
                </c:pt>
                <c:pt idx="48428">
                  <c:v>0.57999999999999996</c:v>
                </c:pt>
                <c:pt idx="48429">
                  <c:v>0.54</c:v>
                </c:pt>
                <c:pt idx="48430">
                  <c:v>0.5</c:v>
                </c:pt>
                <c:pt idx="48431">
                  <c:v>0.34</c:v>
                </c:pt>
                <c:pt idx="48432">
                  <c:v>0.1</c:v>
                </c:pt>
                <c:pt idx="48433">
                  <c:v>-0.06</c:v>
                </c:pt>
                <c:pt idx="48434">
                  <c:v>-0.3</c:v>
                </c:pt>
                <c:pt idx="48435">
                  <c:v>-0.54</c:v>
                </c:pt>
                <c:pt idx="48436">
                  <c:v>-0.66</c:v>
                </c:pt>
                <c:pt idx="48437">
                  <c:v>-0.94</c:v>
                </c:pt>
                <c:pt idx="48438">
                  <c:v>-1.22</c:v>
                </c:pt>
                <c:pt idx="48439">
                  <c:v>-1.46</c:v>
                </c:pt>
                <c:pt idx="48440">
                  <c:v>-1.58</c:v>
                </c:pt>
                <c:pt idx="48441">
                  <c:v>-1.62</c:v>
                </c:pt>
                <c:pt idx="48442">
                  <c:v>-1.5</c:v>
                </c:pt>
                <c:pt idx="48443">
                  <c:v>-1.42</c:v>
                </c:pt>
                <c:pt idx="48444">
                  <c:v>-1.26</c:v>
                </c:pt>
                <c:pt idx="48445">
                  <c:v>-1.1399999999999999</c:v>
                </c:pt>
                <c:pt idx="48446">
                  <c:v>-1.02</c:v>
                </c:pt>
                <c:pt idx="48447">
                  <c:v>-0.86</c:v>
                </c:pt>
                <c:pt idx="48448">
                  <c:v>-0.62</c:v>
                </c:pt>
                <c:pt idx="48449">
                  <c:v>-0.5</c:v>
                </c:pt>
                <c:pt idx="48450">
                  <c:v>-0.26</c:v>
                </c:pt>
                <c:pt idx="48451">
                  <c:v>-0.22</c:v>
                </c:pt>
                <c:pt idx="48452">
                  <c:v>-0.18</c:v>
                </c:pt>
                <c:pt idx="48453">
                  <c:v>-0.14000000000000001</c:v>
                </c:pt>
                <c:pt idx="48454">
                  <c:v>-0.14000000000000001</c:v>
                </c:pt>
                <c:pt idx="48455">
                  <c:v>-0.14000000000000001</c:v>
                </c:pt>
                <c:pt idx="48456">
                  <c:v>-0.02</c:v>
                </c:pt>
                <c:pt idx="48457">
                  <c:v>-0.06</c:v>
                </c:pt>
                <c:pt idx="48458">
                  <c:v>-0.02</c:v>
                </c:pt>
                <c:pt idx="48459">
                  <c:v>-0.02</c:v>
                </c:pt>
                <c:pt idx="48460">
                  <c:v>0.02</c:v>
                </c:pt>
                <c:pt idx="48461">
                  <c:v>0.06</c:v>
                </c:pt>
                <c:pt idx="48462">
                  <c:v>0.1</c:v>
                </c:pt>
                <c:pt idx="48463">
                  <c:v>0.18</c:v>
                </c:pt>
                <c:pt idx="48464">
                  <c:v>0.18</c:v>
                </c:pt>
                <c:pt idx="48465">
                  <c:v>0.22</c:v>
                </c:pt>
                <c:pt idx="48466">
                  <c:v>0.18</c:v>
                </c:pt>
                <c:pt idx="48467">
                  <c:v>0.1</c:v>
                </c:pt>
                <c:pt idx="48468">
                  <c:v>0.18</c:v>
                </c:pt>
                <c:pt idx="48469">
                  <c:v>0.26</c:v>
                </c:pt>
                <c:pt idx="48470">
                  <c:v>0.34</c:v>
                </c:pt>
                <c:pt idx="48471">
                  <c:v>0.38</c:v>
                </c:pt>
                <c:pt idx="48472">
                  <c:v>0.5</c:v>
                </c:pt>
                <c:pt idx="48473">
                  <c:v>0.7</c:v>
                </c:pt>
                <c:pt idx="48474">
                  <c:v>0.86</c:v>
                </c:pt>
                <c:pt idx="48475">
                  <c:v>1.38</c:v>
                </c:pt>
                <c:pt idx="48476">
                  <c:v>1.94</c:v>
                </c:pt>
                <c:pt idx="48477">
                  <c:v>2.58</c:v>
                </c:pt>
                <c:pt idx="48478">
                  <c:v>2.94</c:v>
                </c:pt>
                <c:pt idx="48479">
                  <c:v>3.3</c:v>
                </c:pt>
                <c:pt idx="48480">
                  <c:v>3.5</c:v>
                </c:pt>
                <c:pt idx="48481">
                  <c:v>3.62</c:v>
                </c:pt>
                <c:pt idx="48482">
                  <c:v>3.7</c:v>
                </c:pt>
                <c:pt idx="48483">
                  <c:v>3.58</c:v>
                </c:pt>
                <c:pt idx="48484">
                  <c:v>3.22</c:v>
                </c:pt>
                <c:pt idx="48485">
                  <c:v>2.66</c:v>
                </c:pt>
                <c:pt idx="48486">
                  <c:v>1.94</c:v>
                </c:pt>
                <c:pt idx="48487">
                  <c:v>1.1399999999999999</c:v>
                </c:pt>
                <c:pt idx="48488">
                  <c:v>0.42</c:v>
                </c:pt>
                <c:pt idx="48489">
                  <c:v>-0.26</c:v>
                </c:pt>
                <c:pt idx="48490">
                  <c:v>-0.82</c:v>
                </c:pt>
                <c:pt idx="48491">
                  <c:v>-1.22</c:v>
                </c:pt>
                <c:pt idx="48492">
                  <c:v>-1.54</c:v>
                </c:pt>
                <c:pt idx="48493">
                  <c:v>-1.7</c:v>
                </c:pt>
                <c:pt idx="48494">
                  <c:v>-1.7</c:v>
                </c:pt>
                <c:pt idx="48495">
                  <c:v>-1.54</c:v>
                </c:pt>
                <c:pt idx="48496">
                  <c:v>-1.34</c:v>
                </c:pt>
                <c:pt idx="48497">
                  <c:v>-1.22</c:v>
                </c:pt>
                <c:pt idx="48498">
                  <c:v>-1.1000000000000001</c:v>
                </c:pt>
                <c:pt idx="48499">
                  <c:v>-1.02</c:v>
                </c:pt>
                <c:pt idx="48500">
                  <c:v>-0.98</c:v>
                </c:pt>
                <c:pt idx="48501">
                  <c:v>-0.94</c:v>
                </c:pt>
                <c:pt idx="48502">
                  <c:v>-0.82</c:v>
                </c:pt>
                <c:pt idx="48503">
                  <c:v>-0.78</c:v>
                </c:pt>
                <c:pt idx="48504">
                  <c:v>-0.74</c:v>
                </c:pt>
                <c:pt idx="48505">
                  <c:v>-0.78</c:v>
                </c:pt>
                <c:pt idx="48506">
                  <c:v>-0.74</c:v>
                </c:pt>
                <c:pt idx="48507">
                  <c:v>-0.62</c:v>
                </c:pt>
                <c:pt idx="48508">
                  <c:v>-0.54</c:v>
                </c:pt>
                <c:pt idx="48509">
                  <c:v>-0.42</c:v>
                </c:pt>
                <c:pt idx="48510">
                  <c:v>-0.26</c:v>
                </c:pt>
                <c:pt idx="48511">
                  <c:v>-0.26</c:v>
                </c:pt>
                <c:pt idx="48512">
                  <c:v>-0.14000000000000001</c:v>
                </c:pt>
                <c:pt idx="48513">
                  <c:v>-0.14000000000000001</c:v>
                </c:pt>
                <c:pt idx="48514">
                  <c:v>-0.1</c:v>
                </c:pt>
                <c:pt idx="48515">
                  <c:v>-0.14000000000000001</c:v>
                </c:pt>
                <c:pt idx="48516">
                  <c:v>-0.14000000000000001</c:v>
                </c:pt>
                <c:pt idx="48517">
                  <c:v>-0.14000000000000001</c:v>
                </c:pt>
                <c:pt idx="48518">
                  <c:v>-0.1</c:v>
                </c:pt>
                <c:pt idx="48519">
                  <c:v>-0.02</c:v>
                </c:pt>
                <c:pt idx="48520">
                  <c:v>0.02</c:v>
                </c:pt>
                <c:pt idx="48521">
                  <c:v>0.06</c:v>
                </c:pt>
                <c:pt idx="48522">
                  <c:v>0.18</c:v>
                </c:pt>
                <c:pt idx="48523">
                  <c:v>0.26</c:v>
                </c:pt>
                <c:pt idx="48524">
                  <c:v>0.22</c:v>
                </c:pt>
                <c:pt idx="48525">
                  <c:v>0.3</c:v>
                </c:pt>
                <c:pt idx="48526">
                  <c:v>0.3</c:v>
                </c:pt>
                <c:pt idx="48527">
                  <c:v>0.34</c:v>
                </c:pt>
                <c:pt idx="48528">
                  <c:v>0.22</c:v>
                </c:pt>
                <c:pt idx="48529">
                  <c:v>0.06</c:v>
                </c:pt>
                <c:pt idx="48530">
                  <c:v>-0.18</c:v>
                </c:pt>
                <c:pt idx="48531">
                  <c:v>-0.42</c:v>
                </c:pt>
                <c:pt idx="48532">
                  <c:v>-0.7</c:v>
                </c:pt>
                <c:pt idx="48533">
                  <c:v>-0.9</c:v>
                </c:pt>
                <c:pt idx="48534">
                  <c:v>-1.18</c:v>
                </c:pt>
                <c:pt idx="48535">
                  <c:v>-1.34</c:v>
                </c:pt>
                <c:pt idx="48536">
                  <c:v>-1.46</c:v>
                </c:pt>
                <c:pt idx="48537">
                  <c:v>-1.58</c:v>
                </c:pt>
                <c:pt idx="48538">
                  <c:v>-1.62</c:v>
                </c:pt>
                <c:pt idx="48539">
                  <c:v>-1.54</c:v>
                </c:pt>
                <c:pt idx="48540">
                  <c:v>-1.46</c:v>
                </c:pt>
                <c:pt idx="48541">
                  <c:v>-1.3</c:v>
                </c:pt>
                <c:pt idx="48542">
                  <c:v>-1.1000000000000001</c:v>
                </c:pt>
                <c:pt idx="48543">
                  <c:v>-0.94</c:v>
                </c:pt>
                <c:pt idx="48544">
                  <c:v>-0.74</c:v>
                </c:pt>
                <c:pt idx="48545">
                  <c:v>-0.5</c:v>
                </c:pt>
                <c:pt idx="48546">
                  <c:v>-0.38</c:v>
                </c:pt>
                <c:pt idx="48547">
                  <c:v>-0.14000000000000001</c:v>
                </c:pt>
                <c:pt idx="48548">
                  <c:v>-0.1</c:v>
                </c:pt>
                <c:pt idx="48549">
                  <c:v>-0.06</c:v>
                </c:pt>
                <c:pt idx="48550">
                  <c:v>-0.06</c:v>
                </c:pt>
                <c:pt idx="48551">
                  <c:v>-0.02</c:v>
                </c:pt>
                <c:pt idx="48552">
                  <c:v>0.06</c:v>
                </c:pt>
                <c:pt idx="48553">
                  <c:v>0.06</c:v>
                </c:pt>
                <c:pt idx="48554">
                  <c:v>0.06</c:v>
                </c:pt>
                <c:pt idx="48555">
                  <c:v>0.06</c:v>
                </c:pt>
                <c:pt idx="48556">
                  <c:v>0.14000000000000001</c:v>
                </c:pt>
                <c:pt idx="48557">
                  <c:v>0.14000000000000001</c:v>
                </c:pt>
                <c:pt idx="48558">
                  <c:v>0.22</c:v>
                </c:pt>
                <c:pt idx="48559">
                  <c:v>0.3</c:v>
                </c:pt>
                <c:pt idx="48560">
                  <c:v>0.3</c:v>
                </c:pt>
                <c:pt idx="48561">
                  <c:v>0.3</c:v>
                </c:pt>
                <c:pt idx="48562">
                  <c:v>0.26</c:v>
                </c:pt>
                <c:pt idx="48563">
                  <c:v>0.3</c:v>
                </c:pt>
                <c:pt idx="48564">
                  <c:v>0.18</c:v>
                </c:pt>
                <c:pt idx="48565">
                  <c:v>0.18</c:v>
                </c:pt>
                <c:pt idx="48566">
                  <c:v>0.18</c:v>
                </c:pt>
                <c:pt idx="48567">
                  <c:v>0.14000000000000001</c:v>
                </c:pt>
                <c:pt idx="48568">
                  <c:v>0.26</c:v>
                </c:pt>
                <c:pt idx="48569">
                  <c:v>0.38</c:v>
                </c:pt>
                <c:pt idx="48570">
                  <c:v>0.62</c:v>
                </c:pt>
                <c:pt idx="48571">
                  <c:v>0.94</c:v>
                </c:pt>
                <c:pt idx="48572">
                  <c:v>1.34</c:v>
                </c:pt>
                <c:pt idx="48573">
                  <c:v>1.7</c:v>
                </c:pt>
                <c:pt idx="48574">
                  <c:v>2.02</c:v>
                </c:pt>
                <c:pt idx="48575">
                  <c:v>2.42</c:v>
                </c:pt>
                <c:pt idx="48576">
                  <c:v>2.78</c:v>
                </c:pt>
                <c:pt idx="48577">
                  <c:v>3.1</c:v>
                </c:pt>
                <c:pt idx="48578">
                  <c:v>3.3</c:v>
                </c:pt>
                <c:pt idx="48579">
                  <c:v>3.42</c:v>
                </c:pt>
                <c:pt idx="48580">
                  <c:v>3.26</c:v>
                </c:pt>
                <c:pt idx="48581">
                  <c:v>3.1</c:v>
                </c:pt>
                <c:pt idx="48582">
                  <c:v>2.74</c:v>
                </c:pt>
                <c:pt idx="48583">
                  <c:v>2.42</c:v>
                </c:pt>
                <c:pt idx="48584">
                  <c:v>1.98</c:v>
                </c:pt>
                <c:pt idx="48585">
                  <c:v>1.54</c:v>
                </c:pt>
                <c:pt idx="48586">
                  <c:v>0.82</c:v>
                </c:pt>
                <c:pt idx="48587">
                  <c:v>0.06</c:v>
                </c:pt>
                <c:pt idx="48588">
                  <c:v>-0.54</c:v>
                </c:pt>
                <c:pt idx="48589">
                  <c:v>-0.86</c:v>
                </c:pt>
                <c:pt idx="48590">
                  <c:v>-1.1000000000000001</c:v>
                </c:pt>
                <c:pt idx="48591">
                  <c:v>-1.26</c:v>
                </c:pt>
                <c:pt idx="48592">
                  <c:v>-1.34</c:v>
                </c:pt>
                <c:pt idx="48593">
                  <c:v>-1.42</c:v>
                </c:pt>
                <c:pt idx="48594">
                  <c:v>-1.42</c:v>
                </c:pt>
                <c:pt idx="48595">
                  <c:v>-1.38</c:v>
                </c:pt>
                <c:pt idx="48596">
                  <c:v>-1.3</c:v>
                </c:pt>
                <c:pt idx="48597">
                  <c:v>-1.1000000000000001</c:v>
                </c:pt>
                <c:pt idx="48598">
                  <c:v>-0.9</c:v>
                </c:pt>
                <c:pt idx="48599">
                  <c:v>-0.78</c:v>
                </c:pt>
                <c:pt idx="48600">
                  <c:v>-0.78</c:v>
                </c:pt>
                <c:pt idx="48601">
                  <c:v>-0.78</c:v>
                </c:pt>
                <c:pt idx="48602">
                  <c:v>-0.74</c:v>
                </c:pt>
                <c:pt idx="48603">
                  <c:v>-0.66</c:v>
                </c:pt>
                <c:pt idx="48604">
                  <c:v>-0.62</c:v>
                </c:pt>
                <c:pt idx="48605">
                  <c:v>-0.66</c:v>
                </c:pt>
                <c:pt idx="48606">
                  <c:v>-0.62</c:v>
                </c:pt>
                <c:pt idx="48607">
                  <c:v>-0.62</c:v>
                </c:pt>
                <c:pt idx="48608">
                  <c:v>-0.57999999999999996</c:v>
                </c:pt>
                <c:pt idx="48609">
                  <c:v>-0.5</c:v>
                </c:pt>
                <c:pt idx="48610">
                  <c:v>-0.5</c:v>
                </c:pt>
                <c:pt idx="48611">
                  <c:v>-0.38</c:v>
                </c:pt>
                <c:pt idx="48612">
                  <c:v>-0.34</c:v>
                </c:pt>
                <c:pt idx="48613">
                  <c:v>-0.34</c:v>
                </c:pt>
                <c:pt idx="48614">
                  <c:v>-0.3</c:v>
                </c:pt>
                <c:pt idx="48615">
                  <c:v>-0.26</c:v>
                </c:pt>
                <c:pt idx="48616">
                  <c:v>-0.22</c:v>
                </c:pt>
                <c:pt idx="48617">
                  <c:v>-0.14000000000000001</c:v>
                </c:pt>
                <c:pt idx="48618">
                  <c:v>-0.06</c:v>
                </c:pt>
                <c:pt idx="48619">
                  <c:v>-0.02</c:v>
                </c:pt>
                <c:pt idx="48620">
                  <c:v>0.06</c:v>
                </c:pt>
                <c:pt idx="48621">
                  <c:v>0.14000000000000001</c:v>
                </c:pt>
                <c:pt idx="48622">
                  <c:v>0.22</c:v>
                </c:pt>
                <c:pt idx="48623">
                  <c:v>0.3</c:v>
                </c:pt>
                <c:pt idx="48624">
                  <c:v>0.26</c:v>
                </c:pt>
                <c:pt idx="48625">
                  <c:v>0.14000000000000001</c:v>
                </c:pt>
                <c:pt idx="48626">
                  <c:v>0.06</c:v>
                </c:pt>
                <c:pt idx="48627">
                  <c:v>-0.1</c:v>
                </c:pt>
                <c:pt idx="48628">
                  <c:v>-0.26</c:v>
                </c:pt>
                <c:pt idx="48629">
                  <c:v>-0.42</c:v>
                </c:pt>
                <c:pt idx="48630">
                  <c:v>-0.7</c:v>
                </c:pt>
                <c:pt idx="48631">
                  <c:v>-0.9</c:v>
                </c:pt>
                <c:pt idx="48632">
                  <c:v>-1.06</c:v>
                </c:pt>
                <c:pt idx="48633">
                  <c:v>-1.3</c:v>
                </c:pt>
                <c:pt idx="48634">
                  <c:v>-1.34</c:v>
                </c:pt>
                <c:pt idx="48635">
                  <c:v>-1.38</c:v>
                </c:pt>
                <c:pt idx="48636">
                  <c:v>-1.38</c:v>
                </c:pt>
                <c:pt idx="48637">
                  <c:v>-1.38</c:v>
                </c:pt>
                <c:pt idx="48638">
                  <c:v>-1.3</c:v>
                </c:pt>
                <c:pt idx="48639">
                  <c:v>-1.26</c:v>
                </c:pt>
                <c:pt idx="48640">
                  <c:v>-1.1000000000000001</c:v>
                </c:pt>
                <c:pt idx="48641">
                  <c:v>-0.94</c:v>
                </c:pt>
                <c:pt idx="48642">
                  <c:v>-0.74</c:v>
                </c:pt>
                <c:pt idx="48643">
                  <c:v>-0.57999999999999996</c:v>
                </c:pt>
                <c:pt idx="48644">
                  <c:v>-0.42</c:v>
                </c:pt>
                <c:pt idx="48645">
                  <c:v>-0.38</c:v>
                </c:pt>
                <c:pt idx="48646">
                  <c:v>-0.26</c:v>
                </c:pt>
                <c:pt idx="48647">
                  <c:v>-0.18</c:v>
                </c:pt>
                <c:pt idx="48648">
                  <c:v>-0.1</c:v>
                </c:pt>
                <c:pt idx="48649">
                  <c:v>-0.06</c:v>
                </c:pt>
                <c:pt idx="48650">
                  <c:v>-0.1</c:v>
                </c:pt>
                <c:pt idx="48651">
                  <c:v>-0.1</c:v>
                </c:pt>
                <c:pt idx="48652">
                  <c:v>-0.1</c:v>
                </c:pt>
                <c:pt idx="48653">
                  <c:v>-0.1</c:v>
                </c:pt>
                <c:pt idx="48654">
                  <c:v>-0.02</c:v>
                </c:pt>
                <c:pt idx="48655">
                  <c:v>0.06</c:v>
                </c:pt>
                <c:pt idx="48656">
                  <c:v>0.02</c:v>
                </c:pt>
                <c:pt idx="48657">
                  <c:v>0.1</c:v>
                </c:pt>
                <c:pt idx="48658">
                  <c:v>0.14000000000000001</c:v>
                </c:pt>
                <c:pt idx="48659">
                  <c:v>0.26</c:v>
                </c:pt>
                <c:pt idx="48660">
                  <c:v>0.57999999999999996</c:v>
                </c:pt>
                <c:pt idx="48661">
                  <c:v>1.1399999999999999</c:v>
                </c:pt>
                <c:pt idx="48662">
                  <c:v>1.78</c:v>
                </c:pt>
                <c:pt idx="48663">
                  <c:v>2.38</c:v>
                </c:pt>
                <c:pt idx="48664">
                  <c:v>2.9</c:v>
                </c:pt>
                <c:pt idx="48665">
                  <c:v>3.26</c:v>
                </c:pt>
                <c:pt idx="48666">
                  <c:v>3.58</c:v>
                </c:pt>
                <c:pt idx="48667">
                  <c:v>3.98</c:v>
                </c:pt>
                <c:pt idx="48668">
                  <c:v>4.22</c:v>
                </c:pt>
                <c:pt idx="48669">
                  <c:v>4.38</c:v>
                </c:pt>
                <c:pt idx="48670">
                  <c:v>4.1399999999999997</c:v>
                </c:pt>
                <c:pt idx="48671">
                  <c:v>3.62</c:v>
                </c:pt>
                <c:pt idx="48672">
                  <c:v>2.7</c:v>
                </c:pt>
                <c:pt idx="48673">
                  <c:v>1.78</c:v>
                </c:pt>
                <c:pt idx="48674">
                  <c:v>0.86</c:v>
                </c:pt>
                <c:pt idx="48675">
                  <c:v>-0.02</c:v>
                </c:pt>
                <c:pt idx="48676">
                  <c:v>-0.66</c:v>
                </c:pt>
                <c:pt idx="48677">
                  <c:v>-1.22</c:v>
                </c:pt>
                <c:pt idx="48678">
                  <c:v>-1.7</c:v>
                </c:pt>
                <c:pt idx="48679">
                  <c:v>-2.1</c:v>
                </c:pt>
                <c:pt idx="48680">
                  <c:v>-2.34</c:v>
                </c:pt>
                <c:pt idx="48681">
                  <c:v>-2.2999999999999998</c:v>
                </c:pt>
                <c:pt idx="48682">
                  <c:v>-2.1</c:v>
                </c:pt>
                <c:pt idx="48683">
                  <c:v>-1.78</c:v>
                </c:pt>
                <c:pt idx="48684">
                  <c:v>-1.54</c:v>
                </c:pt>
                <c:pt idx="48685">
                  <c:v>-1.26</c:v>
                </c:pt>
                <c:pt idx="48686">
                  <c:v>-1.06</c:v>
                </c:pt>
                <c:pt idx="48687">
                  <c:v>-0.86</c:v>
                </c:pt>
                <c:pt idx="48688">
                  <c:v>-0.82</c:v>
                </c:pt>
                <c:pt idx="48689">
                  <c:v>-0.7</c:v>
                </c:pt>
                <c:pt idx="48690">
                  <c:v>-0.7</c:v>
                </c:pt>
                <c:pt idx="48691">
                  <c:v>-0.74</c:v>
                </c:pt>
                <c:pt idx="48692">
                  <c:v>-0.7</c:v>
                </c:pt>
                <c:pt idx="48693">
                  <c:v>-0.54</c:v>
                </c:pt>
                <c:pt idx="48694">
                  <c:v>-0.5</c:v>
                </c:pt>
                <c:pt idx="48695">
                  <c:v>-0.34</c:v>
                </c:pt>
                <c:pt idx="48696">
                  <c:v>-0.26</c:v>
                </c:pt>
                <c:pt idx="48697">
                  <c:v>-0.14000000000000001</c:v>
                </c:pt>
                <c:pt idx="48698">
                  <c:v>-0.14000000000000001</c:v>
                </c:pt>
                <c:pt idx="48699">
                  <c:v>-0.14000000000000001</c:v>
                </c:pt>
                <c:pt idx="48700">
                  <c:v>-0.1</c:v>
                </c:pt>
                <c:pt idx="48701">
                  <c:v>-0.02</c:v>
                </c:pt>
                <c:pt idx="48702">
                  <c:v>-0.06</c:v>
                </c:pt>
                <c:pt idx="48703">
                  <c:v>-0.06</c:v>
                </c:pt>
                <c:pt idx="48704">
                  <c:v>-0.06</c:v>
                </c:pt>
                <c:pt idx="48705">
                  <c:v>0.06</c:v>
                </c:pt>
                <c:pt idx="48706">
                  <c:v>0.1</c:v>
                </c:pt>
                <c:pt idx="48707">
                  <c:v>0.26</c:v>
                </c:pt>
                <c:pt idx="48708">
                  <c:v>0.3</c:v>
                </c:pt>
                <c:pt idx="48709">
                  <c:v>0.38</c:v>
                </c:pt>
                <c:pt idx="48710">
                  <c:v>0.46</c:v>
                </c:pt>
                <c:pt idx="48711">
                  <c:v>0.57999999999999996</c:v>
                </c:pt>
                <c:pt idx="48712">
                  <c:v>0.66</c:v>
                </c:pt>
                <c:pt idx="48713">
                  <c:v>0.7</c:v>
                </c:pt>
                <c:pt idx="48714">
                  <c:v>0.66</c:v>
                </c:pt>
                <c:pt idx="48715">
                  <c:v>0.5</c:v>
                </c:pt>
                <c:pt idx="48716">
                  <c:v>0.14000000000000001</c:v>
                </c:pt>
                <c:pt idx="48717">
                  <c:v>-0.14000000000000001</c:v>
                </c:pt>
                <c:pt idx="48718">
                  <c:v>-0.38</c:v>
                </c:pt>
                <c:pt idx="48719">
                  <c:v>-0.62</c:v>
                </c:pt>
                <c:pt idx="48720">
                  <c:v>-0.86</c:v>
                </c:pt>
                <c:pt idx="48721">
                  <c:v>-1.1399999999999999</c:v>
                </c:pt>
                <c:pt idx="48722">
                  <c:v>-1.42</c:v>
                </c:pt>
                <c:pt idx="48723">
                  <c:v>-1.62</c:v>
                </c:pt>
                <c:pt idx="48724">
                  <c:v>-1.86</c:v>
                </c:pt>
                <c:pt idx="48725">
                  <c:v>-1.82</c:v>
                </c:pt>
                <c:pt idx="48726">
                  <c:v>-1.78</c:v>
                </c:pt>
                <c:pt idx="48727">
                  <c:v>-1.54</c:v>
                </c:pt>
                <c:pt idx="48728">
                  <c:v>-1.34</c:v>
                </c:pt>
                <c:pt idx="48729">
                  <c:v>-1.1000000000000001</c:v>
                </c:pt>
                <c:pt idx="48730">
                  <c:v>-0.9</c:v>
                </c:pt>
                <c:pt idx="48731">
                  <c:v>-0.62</c:v>
                </c:pt>
                <c:pt idx="48732">
                  <c:v>-0.42</c:v>
                </c:pt>
                <c:pt idx="48733">
                  <c:v>-0.22</c:v>
                </c:pt>
                <c:pt idx="48734">
                  <c:v>-0.14000000000000001</c:v>
                </c:pt>
                <c:pt idx="48735">
                  <c:v>0.02</c:v>
                </c:pt>
                <c:pt idx="48736">
                  <c:v>0.02</c:v>
                </c:pt>
                <c:pt idx="48737">
                  <c:v>-0.02</c:v>
                </c:pt>
                <c:pt idx="48738">
                  <c:v>0.02</c:v>
                </c:pt>
                <c:pt idx="48739">
                  <c:v>0.06</c:v>
                </c:pt>
                <c:pt idx="48740">
                  <c:v>0.06</c:v>
                </c:pt>
                <c:pt idx="48741">
                  <c:v>0.06</c:v>
                </c:pt>
                <c:pt idx="48742">
                  <c:v>0.06</c:v>
                </c:pt>
                <c:pt idx="48743">
                  <c:v>0.06</c:v>
                </c:pt>
                <c:pt idx="48744">
                  <c:v>0.14000000000000001</c:v>
                </c:pt>
                <c:pt idx="48745">
                  <c:v>0.26</c:v>
                </c:pt>
                <c:pt idx="48746">
                  <c:v>0.26</c:v>
                </c:pt>
                <c:pt idx="48747">
                  <c:v>0.3</c:v>
                </c:pt>
                <c:pt idx="48748">
                  <c:v>0.34</c:v>
                </c:pt>
                <c:pt idx="48749">
                  <c:v>0.34</c:v>
                </c:pt>
                <c:pt idx="48750">
                  <c:v>0.34</c:v>
                </c:pt>
                <c:pt idx="48751">
                  <c:v>0.22</c:v>
                </c:pt>
                <c:pt idx="48752">
                  <c:v>0.18</c:v>
                </c:pt>
                <c:pt idx="48753">
                  <c:v>0.22</c:v>
                </c:pt>
                <c:pt idx="48754">
                  <c:v>0.22</c:v>
                </c:pt>
                <c:pt idx="48755">
                  <c:v>0.22</c:v>
                </c:pt>
                <c:pt idx="48756">
                  <c:v>0.26</c:v>
                </c:pt>
                <c:pt idx="48757">
                  <c:v>0.34</c:v>
                </c:pt>
                <c:pt idx="48758">
                  <c:v>0.38</c:v>
                </c:pt>
                <c:pt idx="48759">
                  <c:v>0.5</c:v>
                </c:pt>
                <c:pt idx="48760">
                  <c:v>0.57999999999999996</c:v>
                </c:pt>
                <c:pt idx="48761">
                  <c:v>0.78</c:v>
                </c:pt>
                <c:pt idx="48762">
                  <c:v>1.06</c:v>
                </c:pt>
                <c:pt idx="48763">
                  <c:v>1.38</c:v>
                </c:pt>
                <c:pt idx="48764">
                  <c:v>1.62</c:v>
                </c:pt>
                <c:pt idx="48765">
                  <c:v>1.86</c:v>
                </c:pt>
                <c:pt idx="48766">
                  <c:v>2.1</c:v>
                </c:pt>
                <c:pt idx="48767">
                  <c:v>2.38</c:v>
                </c:pt>
                <c:pt idx="48768">
                  <c:v>2.62</c:v>
                </c:pt>
                <c:pt idx="48769">
                  <c:v>2.9</c:v>
                </c:pt>
                <c:pt idx="48770">
                  <c:v>3.1</c:v>
                </c:pt>
                <c:pt idx="48771">
                  <c:v>3.1</c:v>
                </c:pt>
                <c:pt idx="48772">
                  <c:v>2.9</c:v>
                </c:pt>
                <c:pt idx="48773">
                  <c:v>2.66</c:v>
                </c:pt>
                <c:pt idx="48774">
                  <c:v>2.2599999999999998</c:v>
                </c:pt>
                <c:pt idx="48775">
                  <c:v>1.86</c:v>
                </c:pt>
                <c:pt idx="48776">
                  <c:v>1.38</c:v>
                </c:pt>
                <c:pt idx="48777">
                  <c:v>0.82</c:v>
                </c:pt>
                <c:pt idx="48778">
                  <c:v>0.1</c:v>
                </c:pt>
                <c:pt idx="48779">
                  <c:v>-0.46</c:v>
                </c:pt>
                <c:pt idx="48780">
                  <c:v>-0.82</c:v>
                </c:pt>
                <c:pt idx="48781">
                  <c:v>-1.1399999999999999</c:v>
                </c:pt>
                <c:pt idx="48782">
                  <c:v>-1.3</c:v>
                </c:pt>
                <c:pt idx="48783">
                  <c:v>-1.34</c:v>
                </c:pt>
                <c:pt idx="48784">
                  <c:v>-1.34</c:v>
                </c:pt>
                <c:pt idx="48785">
                  <c:v>-1.42</c:v>
                </c:pt>
                <c:pt idx="48786">
                  <c:v>-1.38</c:v>
                </c:pt>
                <c:pt idx="48787">
                  <c:v>-1.22</c:v>
                </c:pt>
                <c:pt idx="48788">
                  <c:v>-1.02</c:v>
                </c:pt>
                <c:pt idx="48789">
                  <c:v>-0.82</c:v>
                </c:pt>
                <c:pt idx="48790">
                  <c:v>-0.74</c:v>
                </c:pt>
                <c:pt idx="48791">
                  <c:v>-0.7</c:v>
                </c:pt>
                <c:pt idx="48792">
                  <c:v>-0.74</c:v>
                </c:pt>
                <c:pt idx="48793">
                  <c:v>-0.74</c:v>
                </c:pt>
                <c:pt idx="48794">
                  <c:v>-0.7</c:v>
                </c:pt>
                <c:pt idx="48795">
                  <c:v>-0.62</c:v>
                </c:pt>
                <c:pt idx="48796">
                  <c:v>-0.62</c:v>
                </c:pt>
                <c:pt idx="48797">
                  <c:v>-0.62</c:v>
                </c:pt>
                <c:pt idx="48798">
                  <c:v>-0.57999999999999996</c:v>
                </c:pt>
                <c:pt idx="48799">
                  <c:v>-0.57999999999999996</c:v>
                </c:pt>
                <c:pt idx="48800">
                  <c:v>-0.54</c:v>
                </c:pt>
                <c:pt idx="48801">
                  <c:v>-0.5</c:v>
                </c:pt>
                <c:pt idx="48802">
                  <c:v>-0.46</c:v>
                </c:pt>
                <c:pt idx="48803">
                  <c:v>-0.42</c:v>
                </c:pt>
                <c:pt idx="48804">
                  <c:v>-0.38</c:v>
                </c:pt>
                <c:pt idx="48805">
                  <c:v>-0.34</c:v>
                </c:pt>
                <c:pt idx="48806">
                  <c:v>-0.3</c:v>
                </c:pt>
                <c:pt idx="48807">
                  <c:v>-0.22</c:v>
                </c:pt>
                <c:pt idx="48808">
                  <c:v>-0.18</c:v>
                </c:pt>
                <c:pt idx="48809">
                  <c:v>-0.14000000000000001</c:v>
                </c:pt>
                <c:pt idx="48810">
                  <c:v>-0.1</c:v>
                </c:pt>
                <c:pt idx="48811">
                  <c:v>-0.06</c:v>
                </c:pt>
                <c:pt idx="48812">
                  <c:v>-0.02</c:v>
                </c:pt>
                <c:pt idx="48813">
                  <c:v>-0.02</c:v>
                </c:pt>
                <c:pt idx="48814">
                  <c:v>0.1</c:v>
                </c:pt>
                <c:pt idx="48815">
                  <c:v>0.1</c:v>
                </c:pt>
                <c:pt idx="48816">
                  <c:v>-0.02</c:v>
                </c:pt>
                <c:pt idx="48817">
                  <c:v>-0.14000000000000001</c:v>
                </c:pt>
                <c:pt idx="48818">
                  <c:v>-0.22</c:v>
                </c:pt>
                <c:pt idx="48819">
                  <c:v>-0.34</c:v>
                </c:pt>
                <c:pt idx="48820">
                  <c:v>-0.5</c:v>
                </c:pt>
                <c:pt idx="48821">
                  <c:v>-0.57999999999999996</c:v>
                </c:pt>
                <c:pt idx="48822">
                  <c:v>-0.74</c:v>
                </c:pt>
                <c:pt idx="48823">
                  <c:v>-0.9</c:v>
                </c:pt>
                <c:pt idx="48824">
                  <c:v>-1.1000000000000001</c:v>
                </c:pt>
                <c:pt idx="48825">
                  <c:v>-1.18</c:v>
                </c:pt>
                <c:pt idx="48826">
                  <c:v>-1.22</c:v>
                </c:pt>
                <c:pt idx="48827">
                  <c:v>-1.3</c:v>
                </c:pt>
                <c:pt idx="48828">
                  <c:v>-1.3</c:v>
                </c:pt>
                <c:pt idx="48829">
                  <c:v>-1.22</c:v>
                </c:pt>
                <c:pt idx="48830">
                  <c:v>-1.18</c:v>
                </c:pt>
                <c:pt idx="48831">
                  <c:v>-1.02</c:v>
                </c:pt>
                <c:pt idx="48832">
                  <c:v>-0.9</c:v>
                </c:pt>
                <c:pt idx="48833">
                  <c:v>-0.7</c:v>
                </c:pt>
                <c:pt idx="48834">
                  <c:v>-0.5</c:v>
                </c:pt>
                <c:pt idx="48835">
                  <c:v>-0.34</c:v>
                </c:pt>
                <c:pt idx="48836">
                  <c:v>-0.3</c:v>
                </c:pt>
                <c:pt idx="48837">
                  <c:v>-0.18</c:v>
                </c:pt>
                <c:pt idx="48838">
                  <c:v>-0.1</c:v>
                </c:pt>
                <c:pt idx="48839">
                  <c:v>-0.1</c:v>
                </c:pt>
                <c:pt idx="48840">
                  <c:v>-0.06</c:v>
                </c:pt>
                <c:pt idx="48841">
                  <c:v>-0.06</c:v>
                </c:pt>
                <c:pt idx="48842">
                  <c:v>-0.02</c:v>
                </c:pt>
                <c:pt idx="48843">
                  <c:v>-0.06</c:v>
                </c:pt>
                <c:pt idx="48844">
                  <c:v>-0.06</c:v>
                </c:pt>
                <c:pt idx="48845">
                  <c:v>-0.02</c:v>
                </c:pt>
                <c:pt idx="48846">
                  <c:v>0.02</c:v>
                </c:pt>
                <c:pt idx="48847">
                  <c:v>0.1</c:v>
                </c:pt>
                <c:pt idx="48848">
                  <c:v>0.18</c:v>
                </c:pt>
                <c:pt idx="48849">
                  <c:v>0.42</c:v>
                </c:pt>
                <c:pt idx="48850">
                  <c:v>0.7</c:v>
                </c:pt>
                <c:pt idx="48851">
                  <c:v>1.22</c:v>
                </c:pt>
                <c:pt idx="48852">
                  <c:v>1.74</c:v>
                </c:pt>
                <c:pt idx="48853">
                  <c:v>2.2599999999999998</c:v>
                </c:pt>
                <c:pt idx="48854">
                  <c:v>2.7</c:v>
                </c:pt>
                <c:pt idx="48855">
                  <c:v>3.1</c:v>
                </c:pt>
                <c:pt idx="48856">
                  <c:v>3.38</c:v>
                </c:pt>
                <c:pt idx="48857">
                  <c:v>3.82</c:v>
                </c:pt>
                <c:pt idx="48858">
                  <c:v>4.0599999999999996</c:v>
                </c:pt>
                <c:pt idx="48859">
                  <c:v>4.0999999999999996</c:v>
                </c:pt>
                <c:pt idx="48860">
                  <c:v>3.94</c:v>
                </c:pt>
                <c:pt idx="48861">
                  <c:v>3.54</c:v>
                </c:pt>
                <c:pt idx="48862">
                  <c:v>3.02</c:v>
                </c:pt>
                <c:pt idx="48863">
                  <c:v>2.42</c:v>
                </c:pt>
                <c:pt idx="48864">
                  <c:v>1.66</c:v>
                </c:pt>
                <c:pt idx="48865">
                  <c:v>0.78</c:v>
                </c:pt>
                <c:pt idx="48866">
                  <c:v>-0.02</c:v>
                </c:pt>
                <c:pt idx="48867">
                  <c:v>-0.7</c:v>
                </c:pt>
                <c:pt idx="48868">
                  <c:v>-1.22</c:v>
                </c:pt>
                <c:pt idx="48869">
                  <c:v>-1.58</c:v>
                </c:pt>
                <c:pt idx="48870">
                  <c:v>-1.9</c:v>
                </c:pt>
                <c:pt idx="48871">
                  <c:v>-2.06</c:v>
                </c:pt>
                <c:pt idx="48872">
                  <c:v>-2.14</c:v>
                </c:pt>
                <c:pt idx="48873">
                  <c:v>-2.14</c:v>
                </c:pt>
                <c:pt idx="48874">
                  <c:v>-1.98</c:v>
                </c:pt>
                <c:pt idx="48875">
                  <c:v>-1.78</c:v>
                </c:pt>
                <c:pt idx="48876">
                  <c:v>-1.5</c:v>
                </c:pt>
                <c:pt idx="48877">
                  <c:v>-1.22</c:v>
                </c:pt>
                <c:pt idx="48878">
                  <c:v>-0.94</c:v>
                </c:pt>
                <c:pt idx="48879">
                  <c:v>-0.9</c:v>
                </c:pt>
                <c:pt idx="48880">
                  <c:v>-0.82</c:v>
                </c:pt>
                <c:pt idx="48881">
                  <c:v>-0.7</c:v>
                </c:pt>
                <c:pt idx="48882">
                  <c:v>-0.62</c:v>
                </c:pt>
                <c:pt idx="48883">
                  <c:v>-0.57999999999999996</c:v>
                </c:pt>
                <c:pt idx="48884">
                  <c:v>-0.5</c:v>
                </c:pt>
                <c:pt idx="48885">
                  <c:v>-0.46</c:v>
                </c:pt>
                <c:pt idx="48886">
                  <c:v>-0.46</c:v>
                </c:pt>
                <c:pt idx="48887">
                  <c:v>-0.3</c:v>
                </c:pt>
                <c:pt idx="48888">
                  <c:v>-0.3</c:v>
                </c:pt>
                <c:pt idx="48889">
                  <c:v>-0.22</c:v>
                </c:pt>
                <c:pt idx="48890">
                  <c:v>-0.22</c:v>
                </c:pt>
                <c:pt idx="48891">
                  <c:v>-0.18</c:v>
                </c:pt>
                <c:pt idx="48892">
                  <c:v>-0.22</c:v>
                </c:pt>
                <c:pt idx="48893">
                  <c:v>-0.14000000000000001</c:v>
                </c:pt>
                <c:pt idx="48894">
                  <c:v>-0.06</c:v>
                </c:pt>
                <c:pt idx="48895">
                  <c:v>0.06</c:v>
                </c:pt>
                <c:pt idx="48896">
                  <c:v>0.18</c:v>
                </c:pt>
                <c:pt idx="48897">
                  <c:v>0.14000000000000001</c:v>
                </c:pt>
                <c:pt idx="48898">
                  <c:v>0.22</c:v>
                </c:pt>
                <c:pt idx="48899">
                  <c:v>0.3</c:v>
                </c:pt>
                <c:pt idx="48900">
                  <c:v>0.46</c:v>
                </c:pt>
                <c:pt idx="48901">
                  <c:v>0.54</c:v>
                </c:pt>
                <c:pt idx="48902">
                  <c:v>0.57999999999999996</c:v>
                </c:pt>
                <c:pt idx="48903">
                  <c:v>0.62</c:v>
                </c:pt>
                <c:pt idx="48904">
                  <c:v>0.54</c:v>
                </c:pt>
                <c:pt idx="48905">
                  <c:v>0.46</c:v>
                </c:pt>
                <c:pt idx="48906">
                  <c:v>0.26</c:v>
                </c:pt>
                <c:pt idx="48907">
                  <c:v>0.06</c:v>
                </c:pt>
                <c:pt idx="48908">
                  <c:v>-0.26</c:v>
                </c:pt>
                <c:pt idx="48909">
                  <c:v>-0.54</c:v>
                </c:pt>
                <c:pt idx="48910">
                  <c:v>-0.82</c:v>
                </c:pt>
                <c:pt idx="48911">
                  <c:v>-1.06</c:v>
                </c:pt>
                <c:pt idx="48912">
                  <c:v>-1.3</c:v>
                </c:pt>
                <c:pt idx="48913">
                  <c:v>-1.46</c:v>
                </c:pt>
                <c:pt idx="48914">
                  <c:v>-1.54</c:v>
                </c:pt>
                <c:pt idx="48915">
                  <c:v>-1.66</c:v>
                </c:pt>
                <c:pt idx="48916">
                  <c:v>-1.7</c:v>
                </c:pt>
                <c:pt idx="48917">
                  <c:v>-1.66</c:v>
                </c:pt>
                <c:pt idx="48918">
                  <c:v>-1.54</c:v>
                </c:pt>
                <c:pt idx="48919">
                  <c:v>-1.3</c:v>
                </c:pt>
                <c:pt idx="48920">
                  <c:v>-1.1000000000000001</c:v>
                </c:pt>
                <c:pt idx="48921">
                  <c:v>-0.86</c:v>
                </c:pt>
                <c:pt idx="48922">
                  <c:v>-0.62</c:v>
                </c:pt>
                <c:pt idx="48923">
                  <c:v>-0.46</c:v>
                </c:pt>
                <c:pt idx="48924">
                  <c:v>-0.34</c:v>
                </c:pt>
                <c:pt idx="48925">
                  <c:v>-0.18</c:v>
                </c:pt>
                <c:pt idx="48926">
                  <c:v>-0.06</c:v>
                </c:pt>
                <c:pt idx="48927">
                  <c:v>0.02</c:v>
                </c:pt>
                <c:pt idx="48928">
                  <c:v>0.02</c:v>
                </c:pt>
                <c:pt idx="48929">
                  <c:v>0.06</c:v>
                </c:pt>
                <c:pt idx="48930">
                  <c:v>0.06</c:v>
                </c:pt>
                <c:pt idx="48931">
                  <c:v>0.1</c:v>
                </c:pt>
                <c:pt idx="48932">
                  <c:v>0.06</c:v>
                </c:pt>
                <c:pt idx="48933">
                  <c:v>0.06</c:v>
                </c:pt>
                <c:pt idx="48934">
                  <c:v>0.14000000000000001</c:v>
                </c:pt>
                <c:pt idx="48935">
                  <c:v>0.22</c:v>
                </c:pt>
                <c:pt idx="48936">
                  <c:v>0.18</c:v>
                </c:pt>
                <c:pt idx="48937">
                  <c:v>0.14000000000000001</c:v>
                </c:pt>
                <c:pt idx="48938">
                  <c:v>0.26</c:v>
                </c:pt>
                <c:pt idx="48939">
                  <c:v>0.3</c:v>
                </c:pt>
                <c:pt idx="48940">
                  <c:v>0.3</c:v>
                </c:pt>
                <c:pt idx="48941">
                  <c:v>0.26</c:v>
                </c:pt>
                <c:pt idx="48942">
                  <c:v>0.22</c:v>
                </c:pt>
                <c:pt idx="48943">
                  <c:v>0.3</c:v>
                </c:pt>
                <c:pt idx="48944">
                  <c:v>0.3</c:v>
                </c:pt>
                <c:pt idx="48945">
                  <c:v>0.34</c:v>
                </c:pt>
                <c:pt idx="48946">
                  <c:v>0.46</c:v>
                </c:pt>
                <c:pt idx="48947">
                  <c:v>0.82</c:v>
                </c:pt>
                <c:pt idx="48948">
                  <c:v>1.46</c:v>
                </c:pt>
                <c:pt idx="48949">
                  <c:v>2.06</c:v>
                </c:pt>
                <c:pt idx="48950">
                  <c:v>2.62</c:v>
                </c:pt>
                <c:pt idx="48951">
                  <c:v>2.98</c:v>
                </c:pt>
                <c:pt idx="48952">
                  <c:v>3.26</c:v>
                </c:pt>
                <c:pt idx="48953">
                  <c:v>3.5</c:v>
                </c:pt>
                <c:pt idx="48954">
                  <c:v>3.62</c:v>
                </c:pt>
                <c:pt idx="48955">
                  <c:v>3.62</c:v>
                </c:pt>
                <c:pt idx="48956">
                  <c:v>3.5</c:v>
                </c:pt>
                <c:pt idx="48957">
                  <c:v>3.22</c:v>
                </c:pt>
                <c:pt idx="48958">
                  <c:v>2.58</c:v>
                </c:pt>
                <c:pt idx="48959">
                  <c:v>1.82</c:v>
                </c:pt>
                <c:pt idx="48960">
                  <c:v>0.98</c:v>
                </c:pt>
                <c:pt idx="48961">
                  <c:v>0.26</c:v>
                </c:pt>
                <c:pt idx="48962">
                  <c:v>-0.42</c:v>
                </c:pt>
                <c:pt idx="48963">
                  <c:v>-0.82</c:v>
                </c:pt>
                <c:pt idx="48964">
                  <c:v>-1.1399999999999999</c:v>
                </c:pt>
                <c:pt idx="48965">
                  <c:v>-1.34</c:v>
                </c:pt>
                <c:pt idx="48966">
                  <c:v>-1.42</c:v>
                </c:pt>
                <c:pt idx="48967">
                  <c:v>-1.38</c:v>
                </c:pt>
                <c:pt idx="48968">
                  <c:v>-1.26</c:v>
                </c:pt>
                <c:pt idx="48969">
                  <c:v>-1.18</c:v>
                </c:pt>
                <c:pt idx="48970">
                  <c:v>-1.02</c:v>
                </c:pt>
                <c:pt idx="48971">
                  <c:v>-0.94</c:v>
                </c:pt>
                <c:pt idx="48972">
                  <c:v>-0.82</c:v>
                </c:pt>
                <c:pt idx="48973">
                  <c:v>-0.74</c:v>
                </c:pt>
                <c:pt idx="48974">
                  <c:v>-0.74</c:v>
                </c:pt>
                <c:pt idx="48975">
                  <c:v>-0.7</c:v>
                </c:pt>
                <c:pt idx="48976">
                  <c:v>-0.7</c:v>
                </c:pt>
                <c:pt idx="48977">
                  <c:v>-0.74</c:v>
                </c:pt>
                <c:pt idx="48978">
                  <c:v>-0.74</c:v>
                </c:pt>
                <c:pt idx="48979">
                  <c:v>-0.74</c:v>
                </c:pt>
                <c:pt idx="48980">
                  <c:v>-0.66</c:v>
                </c:pt>
                <c:pt idx="48981">
                  <c:v>-0.57999999999999996</c:v>
                </c:pt>
                <c:pt idx="48982">
                  <c:v>-0.46</c:v>
                </c:pt>
                <c:pt idx="48983">
                  <c:v>-0.42</c:v>
                </c:pt>
                <c:pt idx="48984">
                  <c:v>-0.42</c:v>
                </c:pt>
                <c:pt idx="48985">
                  <c:v>-0.38</c:v>
                </c:pt>
                <c:pt idx="48986">
                  <c:v>-0.3</c:v>
                </c:pt>
                <c:pt idx="48987">
                  <c:v>-0.3</c:v>
                </c:pt>
                <c:pt idx="48988">
                  <c:v>-0.38</c:v>
                </c:pt>
                <c:pt idx="48989">
                  <c:v>-0.3</c:v>
                </c:pt>
                <c:pt idx="48990">
                  <c:v>-0.34</c:v>
                </c:pt>
                <c:pt idx="48991">
                  <c:v>-0.18</c:v>
                </c:pt>
                <c:pt idx="48992">
                  <c:v>-0.1</c:v>
                </c:pt>
                <c:pt idx="48993">
                  <c:v>-0.06</c:v>
                </c:pt>
                <c:pt idx="48994">
                  <c:v>0.02</c:v>
                </c:pt>
                <c:pt idx="48995">
                  <c:v>0.06</c:v>
                </c:pt>
                <c:pt idx="48996">
                  <c:v>0.18</c:v>
                </c:pt>
                <c:pt idx="48997">
                  <c:v>0.22</c:v>
                </c:pt>
                <c:pt idx="48998">
                  <c:v>0.26</c:v>
                </c:pt>
                <c:pt idx="48999">
                  <c:v>0.3</c:v>
                </c:pt>
                <c:pt idx="49000">
                  <c:v>0.3</c:v>
                </c:pt>
                <c:pt idx="49001">
                  <c:v>0.26</c:v>
                </c:pt>
                <c:pt idx="49002">
                  <c:v>0.06</c:v>
                </c:pt>
                <c:pt idx="49003">
                  <c:v>-0.18</c:v>
                </c:pt>
                <c:pt idx="49004">
                  <c:v>-0.46</c:v>
                </c:pt>
                <c:pt idx="49005">
                  <c:v>-0.74</c:v>
                </c:pt>
                <c:pt idx="49006">
                  <c:v>-0.94</c:v>
                </c:pt>
                <c:pt idx="49007">
                  <c:v>-1.18</c:v>
                </c:pt>
                <c:pt idx="49008">
                  <c:v>-1.34</c:v>
                </c:pt>
                <c:pt idx="49009">
                  <c:v>-1.46</c:v>
                </c:pt>
                <c:pt idx="49010">
                  <c:v>-1.58</c:v>
                </c:pt>
                <c:pt idx="49011">
                  <c:v>-1.62</c:v>
                </c:pt>
                <c:pt idx="49012">
                  <c:v>-1.58</c:v>
                </c:pt>
                <c:pt idx="49013">
                  <c:v>-1.5</c:v>
                </c:pt>
                <c:pt idx="49014">
                  <c:v>-1.26</c:v>
                </c:pt>
                <c:pt idx="49015">
                  <c:v>-1.02</c:v>
                </c:pt>
                <c:pt idx="49016">
                  <c:v>-0.78</c:v>
                </c:pt>
                <c:pt idx="49017">
                  <c:v>-0.57999999999999996</c:v>
                </c:pt>
                <c:pt idx="49018">
                  <c:v>-0.42</c:v>
                </c:pt>
                <c:pt idx="49019">
                  <c:v>-0.3</c:v>
                </c:pt>
                <c:pt idx="49020">
                  <c:v>-0.22</c:v>
                </c:pt>
                <c:pt idx="49021">
                  <c:v>-0.14000000000000001</c:v>
                </c:pt>
                <c:pt idx="49022">
                  <c:v>-0.14000000000000001</c:v>
                </c:pt>
                <c:pt idx="49023">
                  <c:v>-0.1</c:v>
                </c:pt>
                <c:pt idx="49024">
                  <c:v>-0.06</c:v>
                </c:pt>
                <c:pt idx="49025">
                  <c:v>-0.14000000000000001</c:v>
                </c:pt>
                <c:pt idx="49026">
                  <c:v>-0.14000000000000001</c:v>
                </c:pt>
                <c:pt idx="49027">
                  <c:v>-0.1</c:v>
                </c:pt>
                <c:pt idx="49028">
                  <c:v>-0.1</c:v>
                </c:pt>
                <c:pt idx="49029">
                  <c:v>0.02</c:v>
                </c:pt>
                <c:pt idx="49030">
                  <c:v>0.1</c:v>
                </c:pt>
                <c:pt idx="49031">
                  <c:v>0.14000000000000001</c:v>
                </c:pt>
                <c:pt idx="49032">
                  <c:v>0.22</c:v>
                </c:pt>
                <c:pt idx="49033">
                  <c:v>0.22</c:v>
                </c:pt>
                <c:pt idx="49034">
                  <c:v>0.26</c:v>
                </c:pt>
                <c:pt idx="49035">
                  <c:v>0.3</c:v>
                </c:pt>
                <c:pt idx="49036">
                  <c:v>0.18</c:v>
                </c:pt>
                <c:pt idx="49037">
                  <c:v>0.22</c:v>
                </c:pt>
                <c:pt idx="49038">
                  <c:v>0.18</c:v>
                </c:pt>
                <c:pt idx="49039">
                  <c:v>0.26</c:v>
                </c:pt>
                <c:pt idx="49040">
                  <c:v>0.26</c:v>
                </c:pt>
                <c:pt idx="49041">
                  <c:v>0.46</c:v>
                </c:pt>
                <c:pt idx="49042">
                  <c:v>0.74</c:v>
                </c:pt>
                <c:pt idx="49043">
                  <c:v>1.18</c:v>
                </c:pt>
                <c:pt idx="49044">
                  <c:v>1.7</c:v>
                </c:pt>
                <c:pt idx="49045">
                  <c:v>2.2200000000000002</c:v>
                </c:pt>
                <c:pt idx="49046">
                  <c:v>2.54</c:v>
                </c:pt>
                <c:pt idx="49047">
                  <c:v>2.86</c:v>
                </c:pt>
                <c:pt idx="49048">
                  <c:v>3.18</c:v>
                </c:pt>
                <c:pt idx="49049">
                  <c:v>3.5</c:v>
                </c:pt>
                <c:pt idx="49050">
                  <c:v>3.66</c:v>
                </c:pt>
                <c:pt idx="49051">
                  <c:v>3.5</c:v>
                </c:pt>
                <c:pt idx="49052">
                  <c:v>3.3</c:v>
                </c:pt>
                <c:pt idx="49053">
                  <c:v>3.06</c:v>
                </c:pt>
                <c:pt idx="49054">
                  <c:v>2.7</c:v>
                </c:pt>
                <c:pt idx="49055">
                  <c:v>2.2599999999999998</c:v>
                </c:pt>
                <c:pt idx="49056">
                  <c:v>1.66</c:v>
                </c:pt>
                <c:pt idx="49057">
                  <c:v>1.06</c:v>
                </c:pt>
                <c:pt idx="49058">
                  <c:v>0.42</c:v>
                </c:pt>
                <c:pt idx="49059">
                  <c:v>-0.22</c:v>
                </c:pt>
                <c:pt idx="49060">
                  <c:v>-0.78</c:v>
                </c:pt>
                <c:pt idx="49061">
                  <c:v>-1.06</c:v>
                </c:pt>
                <c:pt idx="49062">
                  <c:v>-1.3</c:v>
                </c:pt>
                <c:pt idx="49063">
                  <c:v>-1.34</c:v>
                </c:pt>
                <c:pt idx="49064">
                  <c:v>-1.46</c:v>
                </c:pt>
                <c:pt idx="49065">
                  <c:v>-1.54</c:v>
                </c:pt>
                <c:pt idx="49066">
                  <c:v>-1.54</c:v>
                </c:pt>
                <c:pt idx="49067">
                  <c:v>-1.46</c:v>
                </c:pt>
                <c:pt idx="49068">
                  <c:v>-1.3</c:v>
                </c:pt>
                <c:pt idx="49069">
                  <c:v>-1.1399999999999999</c:v>
                </c:pt>
                <c:pt idx="49070">
                  <c:v>-0.94</c:v>
                </c:pt>
                <c:pt idx="49071">
                  <c:v>-0.86</c:v>
                </c:pt>
                <c:pt idx="49072">
                  <c:v>-0.78</c:v>
                </c:pt>
                <c:pt idx="49073">
                  <c:v>-0.7</c:v>
                </c:pt>
                <c:pt idx="49074">
                  <c:v>-0.66</c:v>
                </c:pt>
                <c:pt idx="49075">
                  <c:v>-0.62</c:v>
                </c:pt>
                <c:pt idx="49076">
                  <c:v>-0.57999999999999996</c:v>
                </c:pt>
                <c:pt idx="49077">
                  <c:v>-0.57999999999999996</c:v>
                </c:pt>
                <c:pt idx="49078">
                  <c:v>-0.57999999999999996</c:v>
                </c:pt>
                <c:pt idx="49079">
                  <c:v>-0.57999999999999996</c:v>
                </c:pt>
                <c:pt idx="49080">
                  <c:v>-0.54</c:v>
                </c:pt>
                <c:pt idx="49081">
                  <c:v>-0.42</c:v>
                </c:pt>
                <c:pt idx="49082">
                  <c:v>-0.38</c:v>
                </c:pt>
                <c:pt idx="49083">
                  <c:v>-0.3</c:v>
                </c:pt>
                <c:pt idx="49084">
                  <c:v>-0.3</c:v>
                </c:pt>
                <c:pt idx="49085">
                  <c:v>-0.26</c:v>
                </c:pt>
                <c:pt idx="49086">
                  <c:v>-0.14000000000000001</c:v>
                </c:pt>
                <c:pt idx="49087">
                  <c:v>-0.1</c:v>
                </c:pt>
                <c:pt idx="49088">
                  <c:v>-0.02</c:v>
                </c:pt>
                <c:pt idx="49089">
                  <c:v>0.02</c:v>
                </c:pt>
                <c:pt idx="49090">
                  <c:v>0.02</c:v>
                </c:pt>
                <c:pt idx="49091">
                  <c:v>0.06</c:v>
                </c:pt>
                <c:pt idx="49092">
                  <c:v>0.1</c:v>
                </c:pt>
                <c:pt idx="49093">
                  <c:v>0.18</c:v>
                </c:pt>
                <c:pt idx="49094">
                  <c:v>0.22</c:v>
                </c:pt>
                <c:pt idx="49095">
                  <c:v>0.3</c:v>
                </c:pt>
                <c:pt idx="49096">
                  <c:v>0.26</c:v>
                </c:pt>
                <c:pt idx="49097">
                  <c:v>0.22</c:v>
                </c:pt>
                <c:pt idx="49098">
                  <c:v>0.06</c:v>
                </c:pt>
                <c:pt idx="49099">
                  <c:v>-0.14000000000000001</c:v>
                </c:pt>
                <c:pt idx="49100">
                  <c:v>-0.38</c:v>
                </c:pt>
                <c:pt idx="49101">
                  <c:v>-0.66</c:v>
                </c:pt>
                <c:pt idx="49102">
                  <c:v>-0.86</c:v>
                </c:pt>
                <c:pt idx="49103">
                  <c:v>-1.06</c:v>
                </c:pt>
                <c:pt idx="49104">
                  <c:v>-1.26</c:v>
                </c:pt>
                <c:pt idx="49105">
                  <c:v>-1.38</c:v>
                </c:pt>
                <c:pt idx="49106">
                  <c:v>-1.42</c:v>
                </c:pt>
                <c:pt idx="49107">
                  <c:v>-1.38</c:v>
                </c:pt>
                <c:pt idx="49108">
                  <c:v>-1.46</c:v>
                </c:pt>
                <c:pt idx="49109">
                  <c:v>-1.38</c:v>
                </c:pt>
                <c:pt idx="49110">
                  <c:v>-1.3</c:v>
                </c:pt>
                <c:pt idx="49111">
                  <c:v>-1.1399999999999999</c:v>
                </c:pt>
                <c:pt idx="49112">
                  <c:v>-1.02</c:v>
                </c:pt>
                <c:pt idx="49113">
                  <c:v>-0.82</c:v>
                </c:pt>
                <c:pt idx="49114">
                  <c:v>-0.57999999999999996</c:v>
                </c:pt>
                <c:pt idx="49115">
                  <c:v>-0.46</c:v>
                </c:pt>
                <c:pt idx="49116">
                  <c:v>-0.38</c:v>
                </c:pt>
                <c:pt idx="49117">
                  <c:v>-0.34</c:v>
                </c:pt>
                <c:pt idx="49118">
                  <c:v>-0.22</c:v>
                </c:pt>
                <c:pt idx="49119">
                  <c:v>-0.18</c:v>
                </c:pt>
                <c:pt idx="49120">
                  <c:v>-0.14000000000000001</c:v>
                </c:pt>
                <c:pt idx="49121">
                  <c:v>-0.1</c:v>
                </c:pt>
                <c:pt idx="49122">
                  <c:v>-0.1</c:v>
                </c:pt>
                <c:pt idx="49123">
                  <c:v>-0.06</c:v>
                </c:pt>
                <c:pt idx="49124">
                  <c:v>-0.1</c:v>
                </c:pt>
                <c:pt idx="49125">
                  <c:v>-0.02</c:v>
                </c:pt>
                <c:pt idx="49126">
                  <c:v>-0.06</c:v>
                </c:pt>
                <c:pt idx="49127">
                  <c:v>0.02</c:v>
                </c:pt>
                <c:pt idx="49128">
                  <c:v>0.02</c:v>
                </c:pt>
                <c:pt idx="49129">
                  <c:v>0.1</c:v>
                </c:pt>
                <c:pt idx="49130">
                  <c:v>0.1</c:v>
                </c:pt>
                <c:pt idx="49131">
                  <c:v>0.42</c:v>
                </c:pt>
                <c:pt idx="49132">
                  <c:v>0.94</c:v>
                </c:pt>
                <c:pt idx="49133">
                  <c:v>1.58</c:v>
                </c:pt>
                <c:pt idx="49134">
                  <c:v>2.14</c:v>
                </c:pt>
                <c:pt idx="49135">
                  <c:v>2.74</c:v>
                </c:pt>
                <c:pt idx="49136">
                  <c:v>3.26</c:v>
                </c:pt>
                <c:pt idx="49137">
                  <c:v>3.7</c:v>
                </c:pt>
                <c:pt idx="49138">
                  <c:v>3.9</c:v>
                </c:pt>
                <c:pt idx="49139">
                  <c:v>4.0999999999999996</c:v>
                </c:pt>
                <c:pt idx="49140">
                  <c:v>4.22</c:v>
                </c:pt>
                <c:pt idx="49141">
                  <c:v>4.18</c:v>
                </c:pt>
                <c:pt idx="49142">
                  <c:v>3.86</c:v>
                </c:pt>
                <c:pt idx="49143">
                  <c:v>3.3</c:v>
                </c:pt>
                <c:pt idx="49144">
                  <c:v>2.46</c:v>
                </c:pt>
                <c:pt idx="49145">
                  <c:v>1.62</c:v>
                </c:pt>
                <c:pt idx="49146">
                  <c:v>0.66</c:v>
                </c:pt>
                <c:pt idx="49147">
                  <c:v>-0.18</c:v>
                </c:pt>
                <c:pt idx="49148">
                  <c:v>-0.82</c:v>
                </c:pt>
                <c:pt idx="49149">
                  <c:v>-1.3</c:v>
                </c:pt>
                <c:pt idx="49150">
                  <c:v>-1.74</c:v>
                </c:pt>
                <c:pt idx="49151">
                  <c:v>-1.98</c:v>
                </c:pt>
                <c:pt idx="49152">
                  <c:v>-2.14</c:v>
                </c:pt>
                <c:pt idx="49153">
                  <c:v>-2.2200000000000002</c:v>
                </c:pt>
                <c:pt idx="49154">
                  <c:v>-2.14</c:v>
                </c:pt>
                <c:pt idx="49155">
                  <c:v>-1.9</c:v>
                </c:pt>
                <c:pt idx="49156">
                  <c:v>-1.66</c:v>
                </c:pt>
                <c:pt idx="49157">
                  <c:v>-1.42</c:v>
                </c:pt>
                <c:pt idx="49158">
                  <c:v>-1.1399999999999999</c:v>
                </c:pt>
                <c:pt idx="49159">
                  <c:v>-0.94</c:v>
                </c:pt>
                <c:pt idx="49160">
                  <c:v>-0.86</c:v>
                </c:pt>
                <c:pt idx="49161">
                  <c:v>-0.82</c:v>
                </c:pt>
                <c:pt idx="49162">
                  <c:v>-0.7</c:v>
                </c:pt>
                <c:pt idx="49163">
                  <c:v>-0.66</c:v>
                </c:pt>
                <c:pt idx="49164">
                  <c:v>-0.66</c:v>
                </c:pt>
                <c:pt idx="49165">
                  <c:v>-0.62</c:v>
                </c:pt>
                <c:pt idx="49166">
                  <c:v>-0.57999999999999996</c:v>
                </c:pt>
                <c:pt idx="49167">
                  <c:v>-0.5</c:v>
                </c:pt>
                <c:pt idx="49168">
                  <c:v>-0.42</c:v>
                </c:pt>
                <c:pt idx="49169">
                  <c:v>-0.38</c:v>
                </c:pt>
                <c:pt idx="49170">
                  <c:v>-0.3</c:v>
                </c:pt>
                <c:pt idx="49171">
                  <c:v>-0.18</c:v>
                </c:pt>
                <c:pt idx="49172">
                  <c:v>-0.14000000000000001</c:v>
                </c:pt>
                <c:pt idx="49173">
                  <c:v>-0.14000000000000001</c:v>
                </c:pt>
                <c:pt idx="49174">
                  <c:v>-0.06</c:v>
                </c:pt>
                <c:pt idx="49175">
                  <c:v>0.06</c:v>
                </c:pt>
                <c:pt idx="49176">
                  <c:v>0.14000000000000001</c:v>
                </c:pt>
                <c:pt idx="49177">
                  <c:v>0.22</c:v>
                </c:pt>
                <c:pt idx="49178">
                  <c:v>0.26</c:v>
                </c:pt>
                <c:pt idx="49179">
                  <c:v>0.38</c:v>
                </c:pt>
                <c:pt idx="49180">
                  <c:v>0.46</c:v>
                </c:pt>
                <c:pt idx="49181">
                  <c:v>0.5</c:v>
                </c:pt>
                <c:pt idx="49182">
                  <c:v>0.54</c:v>
                </c:pt>
                <c:pt idx="49183">
                  <c:v>0.62</c:v>
                </c:pt>
                <c:pt idx="49184">
                  <c:v>0.66</c:v>
                </c:pt>
                <c:pt idx="49185">
                  <c:v>0.7</c:v>
                </c:pt>
                <c:pt idx="49186">
                  <c:v>0.57999999999999996</c:v>
                </c:pt>
                <c:pt idx="49187">
                  <c:v>0.42</c:v>
                </c:pt>
                <c:pt idx="49188">
                  <c:v>0.06</c:v>
                </c:pt>
                <c:pt idx="49189">
                  <c:v>-0.22</c:v>
                </c:pt>
                <c:pt idx="49190">
                  <c:v>-0.5</c:v>
                </c:pt>
                <c:pt idx="49191">
                  <c:v>-0.78</c:v>
                </c:pt>
                <c:pt idx="49192">
                  <c:v>-1.06</c:v>
                </c:pt>
                <c:pt idx="49193">
                  <c:v>-1.3</c:v>
                </c:pt>
                <c:pt idx="49194">
                  <c:v>-1.54</c:v>
                </c:pt>
                <c:pt idx="49195">
                  <c:v>-1.66</c:v>
                </c:pt>
                <c:pt idx="49196">
                  <c:v>-1.74</c:v>
                </c:pt>
                <c:pt idx="49197">
                  <c:v>-1.7</c:v>
                </c:pt>
                <c:pt idx="49198">
                  <c:v>-1.7</c:v>
                </c:pt>
                <c:pt idx="49199">
                  <c:v>-1.46</c:v>
                </c:pt>
                <c:pt idx="49200">
                  <c:v>-1.26</c:v>
                </c:pt>
                <c:pt idx="49201">
                  <c:v>-1.02</c:v>
                </c:pt>
                <c:pt idx="49202">
                  <c:v>-0.78</c:v>
                </c:pt>
                <c:pt idx="49203">
                  <c:v>-0.5</c:v>
                </c:pt>
                <c:pt idx="49204">
                  <c:v>-0.38</c:v>
                </c:pt>
                <c:pt idx="49205">
                  <c:v>-0.26</c:v>
                </c:pt>
                <c:pt idx="49206">
                  <c:v>-0.18</c:v>
                </c:pt>
                <c:pt idx="49207">
                  <c:v>-0.06</c:v>
                </c:pt>
                <c:pt idx="49208">
                  <c:v>-0.02</c:v>
                </c:pt>
                <c:pt idx="49209">
                  <c:v>0.02</c:v>
                </c:pt>
                <c:pt idx="49210">
                  <c:v>0.02</c:v>
                </c:pt>
                <c:pt idx="49211">
                  <c:v>-0.06</c:v>
                </c:pt>
                <c:pt idx="49212">
                  <c:v>-0.06</c:v>
                </c:pt>
                <c:pt idx="49213">
                  <c:v>0.02</c:v>
                </c:pt>
                <c:pt idx="49214">
                  <c:v>0.06</c:v>
                </c:pt>
                <c:pt idx="49215">
                  <c:v>0.1</c:v>
                </c:pt>
                <c:pt idx="49216">
                  <c:v>0.1</c:v>
                </c:pt>
                <c:pt idx="49217">
                  <c:v>0.18</c:v>
                </c:pt>
                <c:pt idx="49218">
                  <c:v>0.26</c:v>
                </c:pt>
                <c:pt idx="49219">
                  <c:v>0.3</c:v>
                </c:pt>
                <c:pt idx="49220">
                  <c:v>0.3</c:v>
                </c:pt>
                <c:pt idx="49221">
                  <c:v>0.38</c:v>
                </c:pt>
                <c:pt idx="49222">
                  <c:v>0.38</c:v>
                </c:pt>
                <c:pt idx="49223">
                  <c:v>0.38</c:v>
                </c:pt>
                <c:pt idx="49224">
                  <c:v>0.3</c:v>
                </c:pt>
                <c:pt idx="49225">
                  <c:v>0.3</c:v>
                </c:pt>
                <c:pt idx="49226">
                  <c:v>0.34</c:v>
                </c:pt>
                <c:pt idx="49227">
                  <c:v>0.34</c:v>
                </c:pt>
                <c:pt idx="49228">
                  <c:v>0.3</c:v>
                </c:pt>
                <c:pt idx="49229">
                  <c:v>0.26</c:v>
                </c:pt>
                <c:pt idx="49230">
                  <c:v>0.3</c:v>
                </c:pt>
                <c:pt idx="49231">
                  <c:v>0.26</c:v>
                </c:pt>
                <c:pt idx="49232">
                  <c:v>0.26</c:v>
                </c:pt>
                <c:pt idx="49233">
                  <c:v>0.26</c:v>
                </c:pt>
                <c:pt idx="49234">
                  <c:v>0.5</c:v>
                </c:pt>
                <c:pt idx="49235">
                  <c:v>0.94</c:v>
                </c:pt>
                <c:pt idx="49236">
                  <c:v>1.5</c:v>
                </c:pt>
                <c:pt idx="49237">
                  <c:v>2.1</c:v>
                </c:pt>
                <c:pt idx="49238">
                  <c:v>2.58</c:v>
                </c:pt>
                <c:pt idx="49239">
                  <c:v>3.02</c:v>
                </c:pt>
                <c:pt idx="49240">
                  <c:v>3.3</c:v>
                </c:pt>
                <c:pt idx="49241">
                  <c:v>3.66</c:v>
                </c:pt>
                <c:pt idx="49242">
                  <c:v>3.82</c:v>
                </c:pt>
                <c:pt idx="49243">
                  <c:v>4.0199999999999996</c:v>
                </c:pt>
                <c:pt idx="49244">
                  <c:v>3.86</c:v>
                </c:pt>
                <c:pt idx="49245">
                  <c:v>3.42</c:v>
                </c:pt>
                <c:pt idx="49246">
                  <c:v>2.7</c:v>
                </c:pt>
                <c:pt idx="49247">
                  <c:v>1.94</c:v>
                </c:pt>
                <c:pt idx="49248">
                  <c:v>1.1399999999999999</c:v>
                </c:pt>
                <c:pt idx="49249">
                  <c:v>0.34</c:v>
                </c:pt>
                <c:pt idx="49250">
                  <c:v>-0.34</c:v>
                </c:pt>
                <c:pt idx="49251">
                  <c:v>-0.78</c:v>
                </c:pt>
                <c:pt idx="49252">
                  <c:v>-1.26</c:v>
                </c:pt>
                <c:pt idx="49253">
                  <c:v>-1.62</c:v>
                </c:pt>
                <c:pt idx="49254">
                  <c:v>-1.7</c:v>
                </c:pt>
                <c:pt idx="49255">
                  <c:v>-1.66</c:v>
                </c:pt>
                <c:pt idx="49256">
                  <c:v>-1.54</c:v>
                </c:pt>
                <c:pt idx="49257">
                  <c:v>-1.38</c:v>
                </c:pt>
                <c:pt idx="49258">
                  <c:v>-1.26</c:v>
                </c:pt>
                <c:pt idx="49259">
                  <c:v>-1.1399999999999999</c:v>
                </c:pt>
                <c:pt idx="49260">
                  <c:v>-1.06</c:v>
                </c:pt>
                <c:pt idx="49261">
                  <c:v>-0.94</c:v>
                </c:pt>
                <c:pt idx="49262">
                  <c:v>-0.9</c:v>
                </c:pt>
                <c:pt idx="49263">
                  <c:v>-0.86</c:v>
                </c:pt>
                <c:pt idx="49264">
                  <c:v>-0.86</c:v>
                </c:pt>
                <c:pt idx="49265">
                  <c:v>-0.82</c:v>
                </c:pt>
                <c:pt idx="49266">
                  <c:v>-0.78</c:v>
                </c:pt>
                <c:pt idx="49267">
                  <c:v>-0.74</c:v>
                </c:pt>
                <c:pt idx="49268">
                  <c:v>-0.62</c:v>
                </c:pt>
                <c:pt idx="49269">
                  <c:v>-0.54</c:v>
                </c:pt>
                <c:pt idx="49270">
                  <c:v>-0.46</c:v>
                </c:pt>
                <c:pt idx="49271">
                  <c:v>-0.5</c:v>
                </c:pt>
                <c:pt idx="49272">
                  <c:v>-0.42</c:v>
                </c:pt>
                <c:pt idx="49273">
                  <c:v>-0.42</c:v>
                </c:pt>
                <c:pt idx="49274">
                  <c:v>-0.42</c:v>
                </c:pt>
                <c:pt idx="49275">
                  <c:v>-0.46</c:v>
                </c:pt>
                <c:pt idx="49276">
                  <c:v>-0.46</c:v>
                </c:pt>
                <c:pt idx="49277">
                  <c:v>-0.5</c:v>
                </c:pt>
                <c:pt idx="49278">
                  <c:v>-0.5</c:v>
                </c:pt>
                <c:pt idx="49279">
                  <c:v>-0.38</c:v>
                </c:pt>
                <c:pt idx="49280">
                  <c:v>-0.26</c:v>
                </c:pt>
                <c:pt idx="49281">
                  <c:v>-0.18</c:v>
                </c:pt>
                <c:pt idx="49282">
                  <c:v>-0.14000000000000001</c:v>
                </c:pt>
                <c:pt idx="49283">
                  <c:v>-0.1</c:v>
                </c:pt>
                <c:pt idx="49284">
                  <c:v>-0.02</c:v>
                </c:pt>
                <c:pt idx="49285">
                  <c:v>0.1</c:v>
                </c:pt>
                <c:pt idx="49286">
                  <c:v>0.18</c:v>
                </c:pt>
                <c:pt idx="49287">
                  <c:v>0.26</c:v>
                </c:pt>
                <c:pt idx="49288">
                  <c:v>0.26</c:v>
                </c:pt>
                <c:pt idx="49289">
                  <c:v>0.18</c:v>
                </c:pt>
                <c:pt idx="49290">
                  <c:v>-0.02</c:v>
                </c:pt>
                <c:pt idx="49291">
                  <c:v>-0.22</c:v>
                </c:pt>
                <c:pt idx="49292">
                  <c:v>-0.54</c:v>
                </c:pt>
                <c:pt idx="49293">
                  <c:v>-0.74</c:v>
                </c:pt>
                <c:pt idx="49294">
                  <c:v>-0.94</c:v>
                </c:pt>
                <c:pt idx="49295">
                  <c:v>-1.18</c:v>
                </c:pt>
                <c:pt idx="49296">
                  <c:v>-1.34</c:v>
                </c:pt>
                <c:pt idx="49297">
                  <c:v>-1.58</c:v>
                </c:pt>
                <c:pt idx="49298">
                  <c:v>-1.66</c:v>
                </c:pt>
                <c:pt idx="49299">
                  <c:v>-1.66</c:v>
                </c:pt>
                <c:pt idx="49300">
                  <c:v>-1.62</c:v>
                </c:pt>
                <c:pt idx="49301">
                  <c:v>-1.46</c:v>
                </c:pt>
                <c:pt idx="49302">
                  <c:v>-1.26</c:v>
                </c:pt>
                <c:pt idx="49303">
                  <c:v>-1.02</c:v>
                </c:pt>
                <c:pt idx="49304">
                  <c:v>-0.78</c:v>
                </c:pt>
                <c:pt idx="49305">
                  <c:v>-0.62</c:v>
                </c:pt>
                <c:pt idx="49306">
                  <c:v>-0.46</c:v>
                </c:pt>
                <c:pt idx="49307">
                  <c:v>-0.22</c:v>
                </c:pt>
                <c:pt idx="49308">
                  <c:v>-0.14000000000000001</c:v>
                </c:pt>
                <c:pt idx="49309">
                  <c:v>-0.1</c:v>
                </c:pt>
                <c:pt idx="49310">
                  <c:v>-0.14000000000000001</c:v>
                </c:pt>
                <c:pt idx="49311">
                  <c:v>-0.14000000000000001</c:v>
                </c:pt>
                <c:pt idx="49312">
                  <c:v>-0.1</c:v>
                </c:pt>
                <c:pt idx="49313">
                  <c:v>-0.06</c:v>
                </c:pt>
                <c:pt idx="49314">
                  <c:v>-0.02</c:v>
                </c:pt>
                <c:pt idx="49315">
                  <c:v>-0.1</c:v>
                </c:pt>
                <c:pt idx="49316">
                  <c:v>-0.1</c:v>
                </c:pt>
                <c:pt idx="49317">
                  <c:v>-0.06</c:v>
                </c:pt>
                <c:pt idx="49318">
                  <c:v>0.1</c:v>
                </c:pt>
                <c:pt idx="49319">
                  <c:v>0.22</c:v>
                </c:pt>
                <c:pt idx="49320">
                  <c:v>0.22</c:v>
                </c:pt>
                <c:pt idx="49321">
                  <c:v>0.42</c:v>
                </c:pt>
                <c:pt idx="49322">
                  <c:v>0.82</c:v>
                </c:pt>
                <c:pt idx="49323">
                  <c:v>1.3</c:v>
                </c:pt>
                <c:pt idx="49324">
                  <c:v>1.78</c:v>
                </c:pt>
                <c:pt idx="49325">
                  <c:v>2.06</c:v>
                </c:pt>
                <c:pt idx="49326">
                  <c:v>2.14</c:v>
                </c:pt>
                <c:pt idx="49327">
                  <c:v>2.2999999999999998</c:v>
                </c:pt>
                <c:pt idx="49328">
                  <c:v>2.54</c:v>
                </c:pt>
                <c:pt idx="49329">
                  <c:v>2.98</c:v>
                </c:pt>
                <c:pt idx="49330">
                  <c:v>3.38</c:v>
                </c:pt>
                <c:pt idx="49331">
                  <c:v>3.5</c:v>
                </c:pt>
                <c:pt idx="49332">
                  <c:v>3.42</c:v>
                </c:pt>
                <c:pt idx="49333">
                  <c:v>3.22</c:v>
                </c:pt>
                <c:pt idx="49334">
                  <c:v>2.9</c:v>
                </c:pt>
                <c:pt idx="49335">
                  <c:v>2.62</c:v>
                </c:pt>
                <c:pt idx="49336">
                  <c:v>2.34</c:v>
                </c:pt>
                <c:pt idx="49337">
                  <c:v>2.1</c:v>
                </c:pt>
                <c:pt idx="49338">
                  <c:v>1.62</c:v>
                </c:pt>
                <c:pt idx="49339">
                  <c:v>0.94</c:v>
                </c:pt>
                <c:pt idx="49340">
                  <c:v>0.18</c:v>
                </c:pt>
                <c:pt idx="49341">
                  <c:v>-0.46</c:v>
                </c:pt>
                <c:pt idx="49342">
                  <c:v>-0.94</c:v>
                </c:pt>
                <c:pt idx="49343">
                  <c:v>-1.3</c:v>
                </c:pt>
                <c:pt idx="49344">
                  <c:v>-1.58</c:v>
                </c:pt>
                <c:pt idx="49345">
                  <c:v>-1.86</c:v>
                </c:pt>
                <c:pt idx="49346">
                  <c:v>-2.14</c:v>
                </c:pt>
                <c:pt idx="49347">
                  <c:v>-2.1800000000000002</c:v>
                </c:pt>
                <c:pt idx="49348">
                  <c:v>-2.06</c:v>
                </c:pt>
                <c:pt idx="49349">
                  <c:v>-1.82</c:v>
                </c:pt>
                <c:pt idx="49350">
                  <c:v>-1.5</c:v>
                </c:pt>
                <c:pt idx="49351">
                  <c:v>-1.18</c:v>
                </c:pt>
                <c:pt idx="49352">
                  <c:v>-0.9</c:v>
                </c:pt>
                <c:pt idx="49353">
                  <c:v>-0.7</c:v>
                </c:pt>
                <c:pt idx="49354">
                  <c:v>-0.54</c:v>
                </c:pt>
                <c:pt idx="49355">
                  <c:v>-0.38</c:v>
                </c:pt>
                <c:pt idx="49356">
                  <c:v>-0.34</c:v>
                </c:pt>
                <c:pt idx="49357">
                  <c:v>-0.3</c:v>
                </c:pt>
                <c:pt idx="49358">
                  <c:v>-0.42</c:v>
                </c:pt>
                <c:pt idx="49359">
                  <c:v>-0.5</c:v>
                </c:pt>
                <c:pt idx="49360">
                  <c:v>-0.5</c:v>
                </c:pt>
                <c:pt idx="49361">
                  <c:v>-0.5</c:v>
                </c:pt>
                <c:pt idx="49362">
                  <c:v>-0.46</c:v>
                </c:pt>
                <c:pt idx="49363">
                  <c:v>-0.38</c:v>
                </c:pt>
                <c:pt idx="49364">
                  <c:v>-0.34</c:v>
                </c:pt>
                <c:pt idx="49365">
                  <c:v>-0.18</c:v>
                </c:pt>
                <c:pt idx="49366">
                  <c:v>-0.1</c:v>
                </c:pt>
                <c:pt idx="49367">
                  <c:v>0.06</c:v>
                </c:pt>
                <c:pt idx="49368">
                  <c:v>0.18</c:v>
                </c:pt>
                <c:pt idx="49369">
                  <c:v>0.14000000000000001</c:v>
                </c:pt>
                <c:pt idx="49370">
                  <c:v>0.1</c:v>
                </c:pt>
                <c:pt idx="49371">
                  <c:v>0.18</c:v>
                </c:pt>
                <c:pt idx="49372">
                  <c:v>0.26</c:v>
                </c:pt>
                <c:pt idx="49373">
                  <c:v>0.34</c:v>
                </c:pt>
                <c:pt idx="49374">
                  <c:v>0.38</c:v>
                </c:pt>
                <c:pt idx="49375">
                  <c:v>0.38</c:v>
                </c:pt>
                <c:pt idx="49376">
                  <c:v>0.34</c:v>
                </c:pt>
                <c:pt idx="49377">
                  <c:v>0.26</c:v>
                </c:pt>
                <c:pt idx="49378">
                  <c:v>0.1</c:v>
                </c:pt>
                <c:pt idx="49379">
                  <c:v>-0.02</c:v>
                </c:pt>
                <c:pt idx="49380">
                  <c:v>-0.14000000000000001</c:v>
                </c:pt>
                <c:pt idx="49381">
                  <c:v>-0.18</c:v>
                </c:pt>
                <c:pt idx="49382">
                  <c:v>-0.42</c:v>
                </c:pt>
                <c:pt idx="49383">
                  <c:v>-0.57999999999999996</c:v>
                </c:pt>
                <c:pt idx="49384">
                  <c:v>-0.9</c:v>
                </c:pt>
                <c:pt idx="49385">
                  <c:v>-1.1399999999999999</c:v>
                </c:pt>
                <c:pt idx="49386">
                  <c:v>-1.26</c:v>
                </c:pt>
                <c:pt idx="49387">
                  <c:v>-1.34</c:v>
                </c:pt>
                <c:pt idx="49388">
                  <c:v>-1.42</c:v>
                </c:pt>
                <c:pt idx="49389">
                  <c:v>-1.5</c:v>
                </c:pt>
                <c:pt idx="49390">
                  <c:v>-1.46</c:v>
                </c:pt>
                <c:pt idx="49391">
                  <c:v>-1.54</c:v>
                </c:pt>
                <c:pt idx="49392">
                  <c:v>-1.42</c:v>
                </c:pt>
                <c:pt idx="49393">
                  <c:v>-1.3</c:v>
                </c:pt>
                <c:pt idx="49394">
                  <c:v>-1.1399999999999999</c:v>
                </c:pt>
                <c:pt idx="49395">
                  <c:v>-0.82</c:v>
                </c:pt>
                <c:pt idx="49396">
                  <c:v>-0.66</c:v>
                </c:pt>
                <c:pt idx="49397">
                  <c:v>-0.54</c:v>
                </c:pt>
                <c:pt idx="49398">
                  <c:v>-0.38</c:v>
                </c:pt>
                <c:pt idx="49399">
                  <c:v>-0.22</c:v>
                </c:pt>
                <c:pt idx="49400">
                  <c:v>-0.1</c:v>
                </c:pt>
                <c:pt idx="49401">
                  <c:v>0.02</c:v>
                </c:pt>
                <c:pt idx="49402">
                  <c:v>0.1</c:v>
                </c:pt>
                <c:pt idx="49403">
                  <c:v>0.18</c:v>
                </c:pt>
                <c:pt idx="49404">
                  <c:v>0.14000000000000001</c:v>
                </c:pt>
                <c:pt idx="49405">
                  <c:v>0.14000000000000001</c:v>
                </c:pt>
                <c:pt idx="49406">
                  <c:v>0.1</c:v>
                </c:pt>
                <c:pt idx="49407">
                  <c:v>0.1</c:v>
                </c:pt>
                <c:pt idx="49408">
                  <c:v>0.06</c:v>
                </c:pt>
                <c:pt idx="49409">
                  <c:v>0.1</c:v>
                </c:pt>
                <c:pt idx="49410">
                  <c:v>0.06</c:v>
                </c:pt>
                <c:pt idx="49411">
                  <c:v>0.06</c:v>
                </c:pt>
                <c:pt idx="49412">
                  <c:v>0.14000000000000001</c:v>
                </c:pt>
                <c:pt idx="49413">
                  <c:v>0.18</c:v>
                </c:pt>
                <c:pt idx="49414">
                  <c:v>0.26</c:v>
                </c:pt>
                <c:pt idx="49415">
                  <c:v>0.3</c:v>
                </c:pt>
                <c:pt idx="49416">
                  <c:v>0.3</c:v>
                </c:pt>
                <c:pt idx="49417">
                  <c:v>0.38</c:v>
                </c:pt>
                <c:pt idx="49418">
                  <c:v>0.34</c:v>
                </c:pt>
                <c:pt idx="49419">
                  <c:v>0.42</c:v>
                </c:pt>
                <c:pt idx="49420">
                  <c:v>0.57999999999999996</c:v>
                </c:pt>
                <c:pt idx="49421">
                  <c:v>0.94</c:v>
                </c:pt>
                <c:pt idx="49422">
                  <c:v>1.3</c:v>
                </c:pt>
                <c:pt idx="49423">
                  <c:v>1.78</c:v>
                </c:pt>
                <c:pt idx="49424">
                  <c:v>2.2200000000000002</c:v>
                </c:pt>
                <c:pt idx="49425">
                  <c:v>2.62</c:v>
                </c:pt>
                <c:pt idx="49426">
                  <c:v>2.94</c:v>
                </c:pt>
                <c:pt idx="49427">
                  <c:v>3.14</c:v>
                </c:pt>
                <c:pt idx="49428">
                  <c:v>3.18</c:v>
                </c:pt>
                <c:pt idx="49429">
                  <c:v>3.34</c:v>
                </c:pt>
                <c:pt idx="49430">
                  <c:v>3.3</c:v>
                </c:pt>
                <c:pt idx="49431">
                  <c:v>3.22</c:v>
                </c:pt>
                <c:pt idx="49432">
                  <c:v>2.9</c:v>
                </c:pt>
                <c:pt idx="49433">
                  <c:v>2.46</c:v>
                </c:pt>
                <c:pt idx="49434">
                  <c:v>1.86</c:v>
                </c:pt>
                <c:pt idx="49435">
                  <c:v>1.18</c:v>
                </c:pt>
                <c:pt idx="49436">
                  <c:v>0.42</c:v>
                </c:pt>
                <c:pt idx="49437">
                  <c:v>-0.14000000000000001</c:v>
                </c:pt>
                <c:pt idx="49438">
                  <c:v>-0.54</c:v>
                </c:pt>
                <c:pt idx="49439">
                  <c:v>-0.82</c:v>
                </c:pt>
                <c:pt idx="49440">
                  <c:v>-1.02</c:v>
                </c:pt>
                <c:pt idx="49441">
                  <c:v>-1.26</c:v>
                </c:pt>
                <c:pt idx="49442">
                  <c:v>-1.42</c:v>
                </c:pt>
                <c:pt idx="49443">
                  <c:v>-1.54</c:v>
                </c:pt>
                <c:pt idx="49444">
                  <c:v>-1.58</c:v>
                </c:pt>
                <c:pt idx="49445">
                  <c:v>-1.46</c:v>
                </c:pt>
                <c:pt idx="49446">
                  <c:v>-1.26</c:v>
                </c:pt>
                <c:pt idx="49447">
                  <c:v>-1.06</c:v>
                </c:pt>
                <c:pt idx="49448">
                  <c:v>-0.86</c:v>
                </c:pt>
                <c:pt idx="49449">
                  <c:v>-0.74</c:v>
                </c:pt>
                <c:pt idx="49450">
                  <c:v>-0.7</c:v>
                </c:pt>
                <c:pt idx="49451">
                  <c:v>-0.62</c:v>
                </c:pt>
                <c:pt idx="49452">
                  <c:v>-0.57999999999999996</c:v>
                </c:pt>
                <c:pt idx="49453">
                  <c:v>-0.57999999999999996</c:v>
                </c:pt>
                <c:pt idx="49454">
                  <c:v>-0.57999999999999996</c:v>
                </c:pt>
                <c:pt idx="49455">
                  <c:v>-0.57999999999999996</c:v>
                </c:pt>
                <c:pt idx="49456">
                  <c:v>-0.62</c:v>
                </c:pt>
                <c:pt idx="49457">
                  <c:v>-0.57999999999999996</c:v>
                </c:pt>
                <c:pt idx="49458">
                  <c:v>-0.57999999999999996</c:v>
                </c:pt>
                <c:pt idx="49459">
                  <c:v>-0.5</c:v>
                </c:pt>
                <c:pt idx="49460">
                  <c:v>-0.42</c:v>
                </c:pt>
                <c:pt idx="49461">
                  <c:v>-0.38</c:v>
                </c:pt>
                <c:pt idx="49462">
                  <c:v>-0.38</c:v>
                </c:pt>
                <c:pt idx="49463">
                  <c:v>-0.26</c:v>
                </c:pt>
                <c:pt idx="49464">
                  <c:v>-0.18</c:v>
                </c:pt>
                <c:pt idx="49465">
                  <c:v>-0.06</c:v>
                </c:pt>
                <c:pt idx="49466">
                  <c:v>-0.02</c:v>
                </c:pt>
                <c:pt idx="49467">
                  <c:v>0.02</c:v>
                </c:pt>
                <c:pt idx="49468">
                  <c:v>0.06</c:v>
                </c:pt>
                <c:pt idx="49469">
                  <c:v>0.06</c:v>
                </c:pt>
                <c:pt idx="49470">
                  <c:v>0.06</c:v>
                </c:pt>
                <c:pt idx="49471">
                  <c:v>0.06</c:v>
                </c:pt>
                <c:pt idx="49472">
                  <c:v>0.14000000000000001</c:v>
                </c:pt>
                <c:pt idx="49473">
                  <c:v>0.18</c:v>
                </c:pt>
                <c:pt idx="49474">
                  <c:v>0.22</c:v>
                </c:pt>
                <c:pt idx="49475">
                  <c:v>0.22</c:v>
                </c:pt>
                <c:pt idx="49476">
                  <c:v>0.06</c:v>
                </c:pt>
                <c:pt idx="49477">
                  <c:v>-0.06</c:v>
                </c:pt>
                <c:pt idx="49478">
                  <c:v>-0.3</c:v>
                </c:pt>
                <c:pt idx="49479">
                  <c:v>-0.5</c:v>
                </c:pt>
                <c:pt idx="49480">
                  <c:v>-0.78</c:v>
                </c:pt>
                <c:pt idx="49481">
                  <c:v>-0.98</c:v>
                </c:pt>
                <c:pt idx="49482">
                  <c:v>-1.1399999999999999</c:v>
                </c:pt>
                <c:pt idx="49483">
                  <c:v>-1.26</c:v>
                </c:pt>
                <c:pt idx="49484">
                  <c:v>-1.38</c:v>
                </c:pt>
                <c:pt idx="49485">
                  <c:v>-1.46</c:v>
                </c:pt>
                <c:pt idx="49486">
                  <c:v>-1.54</c:v>
                </c:pt>
                <c:pt idx="49487">
                  <c:v>-1.5</c:v>
                </c:pt>
                <c:pt idx="49488">
                  <c:v>-1.38</c:v>
                </c:pt>
                <c:pt idx="49489">
                  <c:v>-1.22</c:v>
                </c:pt>
                <c:pt idx="49490">
                  <c:v>-1.02</c:v>
                </c:pt>
                <c:pt idx="49491">
                  <c:v>-0.86</c:v>
                </c:pt>
                <c:pt idx="49492">
                  <c:v>-0.66</c:v>
                </c:pt>
                <c:pt idx="49493">
                  <c:v>-0.54</c:v>
                </c:pt>
                <c:pt idx="49494">
                  <c:v>-0.46</c:v>
                </c:pt>
                <c:pt idx="49495">
                  <c:v>-0.3</c:v>
                </c:pt>
                <c:pt idx="49496">
                  <c:v>-0.22</c:v>
                </c:pt>
                <c:pt idx="49497">
                  <c:v>-0.1</c:v>
                </c:pt>
                <c:pt idx="49498">
                  <c:v>-0.1</c:v>
                </c:pt>
                <c:pt idx="49499">
                  <c:v>-0.02</c:v>
                </c:pt>
                <c:pt idx="49500">
                  <c:v>-0.02</c:v>
                </c:pt>
                <c:pt idx="49501">
                  <c:v>0.06</c:v>
                </c:pt>
                <c:pt idx="49502">
                  <c:v>0.06</c:v>
                </c:pt>
                <c:pt idx="49503">
                  <c:v>0.06</c:v>
                </c:pt>
                <c:pt idx="49504">
                  <c:v>0.06</c:v>
                </c:pt>
                <c:pt idx="49505">
                  <c:v>0.06</c:v>
                </c:pt>
                <c:pt idx="49506">
                  <c:v>0.06</c:v>
                </c:pt>
                <c:pt idx="49507">
                  <c:v>0.14000000000000001</c:v>
                </c:pt>
                <c:pt idx="49508">
                  <c:v>0.14000000000000001</c:v>
                </c:pt>
                <c:pt idx="49509">
                  <c:v>0.22</c:v>
                </c:pt>
                <c:pt idx="49510">
                  <c:v>0.22</c:v>
                </c:pt>
                <c:pt idx="49511">
                  <c:v>0.34</c:v>
                </c:pt>
                <c:pt idx="49512">
                  <c:v>0.34</c:v>
                </c:pt>
                <c:pt idx="49513">
                  <c:v>0.3</c:v>
                </c:pt>
                <c:pt idx="49514">
                  <c:v>0.34</c:v>
                </c:pt>
                <c:pt idx="49515">
                  <c:v>0.5</c:v>
                </c:pt>
                <c:pt idx="49516">
                  <c:v>0.7</c:v>
                </c:pt>
                <c:pt idx="49517">
                  <c:v>1.02</c:v>
                </c:pt>
                <c:pt idx="49518">
                  <c:v>1.38</c:v>
                </c:pt>
                <c:pt idx="49519">
                  <c:v>1.78</c:v>
                </c:pt>
                <c:pt idx="49520">
                  <c:v>2.1800000000000002</c:v>
                </c:pt>
                <c:pt idx="49521">
                  <c:v>2.78</c:v>
                </c:pt>
                <c:pt idx="49522">
                  <c:v>3.14</c:v>
                </c:pt>
                <c:pt idx="49523">
                  <c:v>3.5</c:v>
                </c:pt>
                <c:pt idx="49524">
                  <c:v>3.66</c:v>
                </c:pt>
                <c:pt idx="49525">
                  <c:v>3.82</c:v>
                </c:pt>
                <c:pt idx="49526">
                  <c:v>3.78</c:v>
                </c:pt>
                <c:pt idx="49527">
                  <c:v>3.54</c:v>
                </c:pt>
                <c:pt idx="49528">
                  <c:v>3.1</c:v>
                </c:pt>
                <c:pt idx="49529">
                  <c:v>2.42</c:v>
                </c:pt>
                <c:pt idx="49530">
                  <c:v>1.7</c:v>
                </c:pt>
                <c:pt idx="49531">
                  <c:v>0.9</c:v>
                </c:pt>
                <c:pt idx="49532">
                  <c:v>0.1</c:v>
                </c:pt>
                <c:pt idx="49533">
                  <c:v>-0.57999999999999996</c:v>
                </c:pt>
                <c:pt idx="49534">
                  <c:v>-1.06</c:v>
                </c:pt>
                <c:pt idx="49535">
                  <c:v>-1.5</c:v>
                </c:pt>
                <c:pt idx="49536">
                  <c:v>-1.7</c:v>
                </c:pt>
                <c:pt idx="49537">
                  <c:v>-1.82</c:v>
                </c:pt>
                <c:pt idx="49538">
                  <c:v>-1.78</c:v>
                </c:pt>
                <c:pt idx="49539">
                  <c:v>-1.66</c:v>
                </c:pt>
                <c:pt idx="49540">
                  <c:v>-1.42</c:v>
                </c:pt>
                <c:pt idx="49541">
                  <c:v>-1.22</c:v>
                </c:pt>
                <c:pt idx="49542">
                  <c:v>-0.98</c:v>
                </c:pt>
                <c:pt idx="49543">
                  <c:v>-0.82</c:v>
                </c:pt>
                <c:pt idx="49544">
                  <c:v>-0.7</c:v>
                </c:pt>
                <c:pt idx="49545">
                  <c:v>-0.62</c:v>
                </c:pt>
                <c:pt idx="49546">
                  <c:v>-0.62</c:v>
                </c:pt>
                <c:pt idx="49547">
                  <c:v>-0.66</c:v>
                </c:pt>
                <c:pt idx="49548">
                  <c:v>-0.66</c:v>
                </c:pt>
                <c:pt idx="49549">
                  <c:v>-0.66</c:v>
                </c:pt>
                <c:pt idx="49550">
                  <c:v>-0.7</c:v>
                </c:pt>
                <c:pt idx="49551">
                  <c:v>-0.62</c:v>
                </c:pt>
                <c:pt idx="49552">
                  <c:v>-0.62</c:v>
                </c:pt>
                <c:pt idx="49553">
                  <c:v>-0.5</c:v>
                </c:pt>
                <c:pt idx="49554">
                  <c:v>-0.42</c:v>
                </c:pt>
                <c:pt idx="49555">
                  <c:v>-0.3</c:v>
                </c:pt>
                <c:pt idx="49556">
                  <c:v>-0.26</c:v>
                </c:pt>
                <c:pt idx="49557">
                  <c:v>-0.26</c:v>
                </c:pt>
                <c:pt idx="49558">
                  <c:v>-0.26</c:v>
                </c:pt>
                <c:pt idx="49559">
                  <c:v>-0.22</c:v>
                </c:pt>
                <c:pt idx="49560">
                  <c:v>-0.22</c:v>
                </c:pt>
                <c:pt idx="49561">
                  <c:v>-0.18</c:v>
                </c:pt>
                <c:pt idx="49562">
                  <c:v>-0.18</c:v>
                </c:pt>
                <c:pt idx="49563">
                  <c:v>-0.14000000000000001</c:v>
                </c:pt>
                <c:pt idx="49564">
                  <c:v>-0.06</c:v>
                </c:pt>
                <c:pt idx="49565">
                  <c:v>0.06</c:v>
                </c:pt>
                <c:pt idx="49566">
                  <c:v>0.14000000000000001</c:v>
                </c:pt>
                <c:pt idx="49567">
                  <c:v>0.22</c:v>
                </c:pt>
                <c:pt idx="49568">
                  <c:v>0.26</c:v>
                </c:pt>
                <c:pt idx="49569">
                  <c:v>0.38</c:v>
                </c:pt>
                <c:pt idx="49570">
                  <c:v>0.34</c:v>
                </c:pt>
                <c:pt idx="49571">
                  <c:v>0.26</c:v>
                </c:pt>
                <c:pt idx="49572">
                  <c:v>0.1</c:v>
                </c:pt>
                <c:pt idx="49573">
                  <c:v>-0.06</c:v>
                </c:pt>
                <c:pt idx="49574">
                  <c:v>-0.3</c:v>
                </c:pt>
                <c:pt idx="49575">
                  <c:v>-0.57999999999999996</c:v>
                </c:pt>
                <c:pt idx="49576">
                  <c:v>-0.74</c:v>
                </c:pt>
                <c:pt idx="49577">
                  <c:v>-1.02</c:v>
                </c:pt>
                <c:pt idx="49578">
                  <c:v>-1.22</c:v>
                </c:pt>
                <c:pt idx="49579">
                  <c:v>-1.42</c:v>
                </c:pt>
                <c:pt idx="49580">
                  <c:v>-1.58</c:v>
                </c:pt>
                <c:pt idx="49581">
                  <c:v>-1.62</c:v>
                </c:pt>
                <c:pt idx="49582">
                  <c:v>-1.66</c:v>
                </c:pt>
                <c:pt idx="49583">
                  <c:v>-1.54</c:v>
                </c:pt>
                <c:pt idx="49584">
                  <c:v>-1.42</c:v>
                </c:pt>
                <c:pt idx="49585">
                  <c:v>-1.18</c:v>
                </c:pt>
                <c:pt idx="49586">
                  <c:v>-0.98</c:v>
                </c:pt>
                <c:pt idx="49587">
                  <c:v>-0.7</c:v>
                </c:pt>
                <c:pt idx="49588">
                  <c:v>-0.54</c:v>
                </c:pt>
                <c:pt idx="49589">
                  <c:v>-0.34</c:v>
                </c:pt>
                <c:pt idx="49590">
                  <c:v>-0.26</c:v>
                </c:pt>
                <c:pt idx="49591">
                  <c:v>-0.14000000000000001</c:v>
                </c:pt>
                <c:pt idx="49592">
                  <c:v>-0.1</c:v>
                </c:pt>
                <c:pt idx="49593">
                  <c:v>-0.06</c:v>
                </c:pt>
                <c:pt idx="49594">
                  <c:v>-0.06</c:v>
                </c:pt>
                <c:pt idx="49595">
                  <c:v>-0.06</c:v>
                </c:pt>
                <c:pt idx="49596">
                  <c:v>-0.18</c:v>
                </c:pt>
                <c:pt idx="49597">
                  <c:v>-0.18</c:v>
                </c:pt>
                <c:pt idx="49598">
                  <c:v>-0.18</c:v>
                </c:pt>
                <c:pt idx="49599">
                  <c:v>-0.1</c:v>
                </c:pt>
                <c:pt idx="49600">
                  <c:v>-0.14000000000000001</c:v>
                </c:pt>
                <c:pt idx="49601">
                  <c:v>-0.06</c:v>
                </c:pt>
                <c:pt idx="49602">
                  <c:v>-0.02</c:v>
                </c:pt>
                <c:pt idx="49603">
                  <c:v>0.1</c:v>
                </c:pt>
                <c:pt idx="49604">
                  <c:v>0.1</c:v>
                </c:pt>
                <c:pt idx="49605">
                  <c:v>0.18</c:v>
                </c:pt>
                <c:pt idx="49606">
                  <c:v>0.38</c:v>
                </c:pt>
                <c:pt idx="49607">
                  <c:v>0.54</c:v>
                </c:pt>
                <c:pt idx="49608">
                  <c:v>0.86</c:v>
                </c:pt>
                <c:pt idx="49609">
                  <c:v>1.38</c:v>
                </c:pt>
                <c:pt idx="49610">
                  <c:v>1.98</c:v>
                </c:pt>
                <c:pt idx="49611">
                  <c:v>2.5</c:v>
                </c:pt>
                <c:pt idx="49612">
                  <c:v>2.9</c:v>
                </c:pt>
                <c:pt idx="49613">
                  <c:v>3.34</c:v>
                </c:pt>
                <c:pt idx="49614">
                  <c:v>3.62</c:v>
                </c:pt>
                <c:pt idx="49615">
                  <c:v>3.9</c:v>
                </c:pt>
                <c:pt idx="49616">
                  <c:v>3.98</c:v>
                </c:pt>
                <c:pt idx="49617">
                  <c:v>3.94</c:v>
                </c:pt>
                <c:pt idx="49618">
                  <c:v>3.62</c:v>
                </c:pt>
                <c:pt idx="49619">
                  <c:v>3.06</c:v>
                </c:pt>
                <c:pt idx="49620">
                  <c:v>2.2999999999999998</c:v>
                </c:pt>
                <c:pt idx="49621">
                  <c:v>1.42</c:v>
                </c:pt>
                <c:pt idx="49622">
                  <c:v>0.54</c:v>
                </c:pt>
                <c:pt idx="49623">
                  <c:v>-0.22</c:v>
                </c:pt>
                <c:pt idx="49624">
                  <c:v>-0.86</c:v>
                </c:pt>
                <c:pt idx="49625">
                  <c:v>-1.34</c:v>
                </c:pt>
                <c:pt idx="49626">
                  <c:v>-1.74</c:v>
                </c:pt>
                <c:pt idx="49627">
                  <c:v>-1.98</c:v>
                </c:pt>
                <c:pt idx="49628">
                  <c:v>-2.06</c:v>
                </c:pt>
                <c:pt idx="49629">
                  <c:v>-1.98</c:v>
                </c:pt>
                <c:pt idx="49630">
                  <c:v>-1.78</c:v>
                </c:pt>
                <c:pt idx="49631">
                  <c:v>-1.58</c:v>
                </c:pt>
                <c:pt idx="49632">
                  <c:v>-1.38</c:v>
                </c:pt>
                <c:pt idx="49633">
                  <c:v>-1.1399999999999999</c:v>
                </c:pt>
                <c:pt idx="49634">
                  <c:v>-1.02</c:v>
                </c:pt>
                <c:pt idx="49635">
                  <c:v>-0.86</c:v>
                </c:pt>
                <c:pt idx="49636">
                  <c:v>-0.7</c:v>
                </c:pt>
                <c:pt idx="49637">
                  <c:v>-0.62</c:v>
                </c:pt>
                <c:pt idx="49638">
                  <c:v>-0.57999999999999996</c:v>
                </c:pt>
                <c:pt idx="49639">
                  <c:v>-0.57999999999999996</c:v>
                </c:pt>
                <c:pt idx="49640">
                  <c:v>-0.54</c:v>
                </c:pt>
                <c:pt idx="49641">
                  <c:v>-0.5</c:v>
                </c:pt>
                <c:pt idx="49642">
                  <c:v>-0.5</c:v>
                </c:pt>
                <c:pt idx="49643">
                  <c:v>-0.46</c:v>
                </c:pt>
                <c:pt idx="49644">
                  <c:v>-0.38</c:v>
                </c:pt>
                <c:pt idx="49645">
                  <c:v>-0.26</c:v>
                </c:pt>
                <c:pt idx="49646">
                  <c:v>-0.22</c:v>
                </c:pt>
                <c:pt idx="49647">
                  <c:v>-0.22</c:v>
                </c:pt>
                <c:pt idx="49648">
                  <c:v>-0.26</c:v>
                </c:pt>
                <c:pt idx="49649">
                  <c:v>-0.18</c:v>
                </c:pt>
                <c:pt idx="49650">
                  <c:v>-0.14000000000000001</c:v>
                </c:pt>
                <c:pt idx="49651">
                  <c:v>-0.06</c:v>
                </c:pt>
                <c:pt idx="49652">
                  <c:v>0.1</c:v>
                </c:pt>
                <c:pt idx="49653">
                  <c:v>0.18</c:v>
                </c:pt>
                <c:pt idx="49654">
                  <c:v>0.26</c:v>
                </c:pt>
                <c:pt idx="49655">
                  <c:v>0.34</c:v>
                </c:pt>
                <c:pt idx="49656">
                  <c:v>0.38</c:v>
                </c:pt>
                <c:pt idx="49657">
                  <c:v>0.42</c:v>
                </c:pt>
                <c:pt idx="49658">
                  <c:v>0.42</c:v>
                </c:pt>
                <c:pt idx="49659">
                  <c:v>0.5</c:v>
                </c:pt>
                <c:pt idx="49660">
                  <c:v>0.5</c:v>
                </c:pt>
                <c:pt idx="49661">
                  <c:v>0.5</c:v>
                </c:pt>
                <c:pt idx="49662">
                  <c:v>0.42</c:v>
                </c:pt>
                <c:pt idx="49663">
                  <c:v>0.3</c:v>
                </c:pt>
                <c:pt idx="49664">
                  <c:v>0.02</c:v>
                </c:pt>
                <c:pt idx="49665">
                  <c:v>-0.18</c:v>
                </c:pt>
                <c:pt idx="49666">
                  <c:v>-0.5</c:v>
                </c:pt>
                <c:pt idx="49667">
                  <c:v>-0.78</c:v>
                </c:pt>
                <c:pt idx="49668">
                  <c:v>-0.98</c:v>
                </c:pt>
                <c:pt idx="49669">
                  <c:v>-1.18</c:v>
                </c:pt>
                <c:pt idx="49670">
                  <c:v>-1.46</c:v>
                </c:pt>
                <c:pt idx="49671">
                  <c:v>-1.66</c:v>
                </c:pt>
                <c:pt idx="49672">
                  <c:v>-1.7</c:v>
                </c:pt>
                <c:pt idx="49673">
                  <c:v>-1.66</c:v>
                </c:pt>
                <c:pt idx="49674">
                  <c:v>-1.58</c:v>
                </c:pt>
                <c:pt idx="49675">
                  <c:v>-1.46</c:v>
                </c:pt>
                <c:pt idx="49676">
                  <c:v>-1.22</c:v>
                </c:pt>
                <c:pt idx="49677">
                  <c:v>-1.02</c:v>
                </c:pt>
                <c:pt idx="49678">
                  <c:v>-0.78</c:v>
                </c:pt>
                <c:pt idx="49679">
                  <c:v>-0.57999999999999996</c:v>
                </c:pt>
                <c:pt idx="49680">
                  <c:v>-0.34</c:v>
                </c:pt>
                <c:pt idx="49681">
                  <c:v>-0.22</c:v>
                </c:pt>
                <c:pt idx="49682">
                  <c:v>-0.06</c:v>
                </c:pt>
                <c:pt idx="49683">
                  <c:v>0.02</c:v>
                </c:pt>
                <c:pt idx="49684">
                  <c:v>0.02</c:v>
                </c:pt>
                <c:pt idx="49685">
                  <c:v>0.02</c:v>
                </c:pt>
                <c:pt idx="49686">
                  <c:v>0.02</c:v>
                </c:pt>
                <c:pt idx="49687">
                  <c:v>0.02</c:v>
                </c:pt>
                <c:pt idx="49688">
                  <c:v>-0.02</c:v>
                </c:pt>
                <c:pt idx="49689">
                  <c:v>0.06</c:v>
                </c:pt>
                <c:pt idx="49690">
                  <c:v>0.1</c:v>
                </c:pt>
                <c:pt idx="49691">
                  <c:v>0.14000000000000001</c:v>
                </c:pt>
                <c:pt idx="49692">
                  <c:v>0.14000000000000001</c:v>
                </c:pt>
                <c:pt idx="49693">
                  <c:v>0.22</c:v>
                </c:pt>
                <c:pt idx="49694">
                  <c:v>0.26</c:v>
                </c:pt>
                <c:pt idx="49695">
                  <c:v>0.26</c:v>
                </c:pt>
                <c:pt idx="49696">
                  <c:v>0.26</c:v>
                </c:pt>
                <c:pt idx="49697">
                  <c:v>0.34</c:v>
                </c:pt>
                <c:pt idx="49698">
                  <c:v>0.34</c:v>
                </c:pt>
                <c:pt idx="49699">
                  <c:v>0.22</c:v>
                </c:pt>
                <c:pt idx="49700">
                  <c:v>0.22</c:v>
                </c:pt>
                <c:pt idx="49701">
                  <c:v>0.22</c:v>
                </c:pt>
                <c:pt idx="49702">
                  <c:v>0.22</c:v>
                </c:pt>
                <c:pt idx="49703">
                  <c:v>0.26</c:v>
                </c:pt>
                <c:pt idx="49704">
                  <c:v>0.3</c:v>
                </c:pt>
                <c:pt idx="49705">
                  <c:v>0.38</c:v>
                </c:pt>
                <c:pt idx="49706">
                  <c:v>0.38</c:v>
                </c:pt>
                <c:pt idx="49707">
                  <c:v>0.38</c:v>
                </c:pt>
                <c:pt idx="49708">
                  <c:v>0.5</c:v>
                </c:pt>
                <c:pt idx="49709">
                  <c:v>0.7</c:v>
                </c:pt>
                <c:pt idx="49710">
                  <c:v>1.02</c:v>
                </c:pt>
                <c:pt idx="49711">
                  <c:v>1.42</c:v>
                </c:pt>
                <c:pt idx="49712">
                  <c:v>1.78</c:v>
                </c:pt>
                <c:pt idx="49713">
                  <c:v>2.2999999999999998</c:v>
                </c:pt>
                <c:pt idx="49714">
                  <c:v>2.66</c:v>
                </c:pt>
                <c:pt idx="49715">
                  <c:v>3.02</c:v>
                </c:pt>
                <c:pt idx="49716">
                  <c:v>3.18</c:v>
                </c:pt>
                <c:pt idx="49717">
                  <c:v>3.34</c:v>
                </c:pt>
                <c:pt idx="49718">
                  <c:v>3.42</c:v>
                </c:pt>
                <c:pt idx="49719">
                  <c:v>3.26</c:v>
                </c:pt>
                <c:pt idx="49720">
                  <c:v>2.98</c:v>
                </c:pt>
                <c:pt idx="49721">
                  <c:v>2.54</c:v>
                </c:pt>
                <c:pt idx="49722">
                  <c:v>1.98</c:v>
                </c:pt>
                <c:pt idx="49723">
                  <c:v>1.3</c:v>
                </c:pt>
                <c:pt idx="49724">
                  <c:v>0.38</c:v>
                </c:pt>
                <c:pt idx="49725">
                  <c:v>-0.22</c:v>
                </c:pt>
                <c:pt idx="49726">
                  <c:v>-0.74</c:v>
                </c:pt>
                <c:pt idx="49727">
                  <c:v>-1.06</c:v>
                </c:pt>
                <c:pt idx="49728">
                  <c:v>-1.34</c:v>
                </c:pt>
                <c:pt idx="49729">
                  <c:v>-1.46</c:v>
                </c:pt>
                <c:pt idx="49730">
                  <c:v>-1.42</c:v>
                </c:pt>
                <c:pt idx="49731">
                  <c:v>-1.46</c:v>
                </c:pt>
                <c:pt idx="49732">
                  <c:v>-1.38</c:v>
                </c:pt>
                <c:pt idx="49733">
                  <c:v>-1.18</c:v>
                </c:pt>
                <c:pt idx="49734">
                  <c:v>-1.02</c:v>
                </c:pt>
                <c:pt idx="49735">
                  <c:v>-0.94</c:v>
                </c:pt>
                <c:pt idx="49736">
                  <c:v>-0.86</c:v>
                </c:pt>
                <c:pt idx="49737">
                  <c:v>-0.78</c:v>
                </c:pt>
                <c:pt idx="49738">
                  <c:v>-0.74</c:v>
                </c:pt>
                <c:pt idx="49739">
                  <c:v>-0.7</c:v>
                </c:pt>
                <c:pt idx="49740">
                  <c:v>-0.7</c:v>
                </c:pt>
                <c:pt idx="49741">
                  <c:v>-0.7</c:v>
                </c:pt>
                <c:pt idx="49742">
                  <c:v>-0.7</c:v>
                </c:pt>
                <c:pt idx="49743">
                  <c:v>-0.7</c:v>
                </c:pt>
                <c:pt idx="49744">
                  <c:v>-0.62</c:v>
                </c:pt>
                <c:pt idx="49745">
                  <c:v>-0.5</c:v>
                </c:pt>
                <c:pt idx="49746">
                  <c:v>-0.5</c:v>
                </c:pt>
                <c:pt idx="49747">
                  <c:v>-0.46</c:v>
                </c:pt>
                <c:pt idx="49748">
                  <c:v>-0.42</c:v>
                </c:pt>
                <c:pt idx="49749">
                  <c:v>-0.34</c:v>
                </c:pt>
                <c:pt idx="49750">
                  <c:v>-0.38</c:v>
                </c:pt>
                <c:pt idx="49751">
                  <c:v>-0.42</c:v>
                </c:pt>
                <c:pt idx="49752">
                  <c:v>-0.42</c:v>
                </c:pt>
                <c:pt idx="49753">
                  <c:v>-0.26</c:v>
                </c:pt>
                <c:pt idx="49754">
                  <c:v>-0.26</c:v>
                </c:pt>
                <c:pt idx="49755">
                  <c:v>-0.18</c:v>
                </c:pt>
                <c:pt idx="49756">
                  <c:v>-0.18</c:v>
                </c:pt>
                <c:pt idx="49757">
                  <c:v>-0.06</c:v>
                </c:pt>
                <c:pt idx="49758">
                  <c:v>-0.02</c:v>
                </c:pt>
                <c:pt idx="49759">
                  <c:v>0.06</c:v>
                </c:pt>
                <c:pt idx="49760">
                  <c:v>0.1</c:v>
                </c:pt>
                <c:pt idx="49761">
                  <c:v>0.1</c:v>
                </c:pt>
                <c:pt idx="49762">
                  <c:v>0.1</c:v>
                </c:pt>
                <c:pt idx="49763">
                  <c:v>0.1</c:v>
                </c:pt>
                <c:pt idx="49764">
                  <c:v>0.02</c:v>
                </c:pt>
                <c:pt idx="49765">
                  <c:v>-0.06</c:v>
                </c:pt>
                <c:pt idx="49766">
                  <c:v>-0.22</c:v>
                </c:pt>
                <c:pt idx="49767">
                  <c:v>-0.42</c:v>
                </c:pt>
                <c:pt idx="49768">
                  <c:v>-0.7</c:v>
                </c:pt>
                <c:pt idx="49769">
                  <c:v>-0.94</c:v>
                </c:pt>
                <c:pt idx="49770">
                  <c:v>-1.1000000000000001</c:v>
                </c:pt>
                <c:pt idx="49771">
                  <c:v>-1.22</c:v>
                </c:pt>
                <c:pt idx="49772">
                  <c:v>-1.3</c:v>
                </c:pt>
                <c:pt idx="49773">
                  <c:v>-1.38</c:v>
                </c:pt>
                <c:pt idx="49774">
                  <c:v>-1.42</c:v>
                </c:pt>
                <c:pt idx="49775">
                  <c:v>-1.42</c:v>
                </c:pt>
                <c:pt idx="49776">
                  <c:v>-1.34</c:v>
                </c:pt>
                <c:pt idx="49777">
                  <c:v>-1.22</c:v>
                </c:pt>
                <c:pt idx="49778">
                  <c:v>-1.02</c:v>
                </c:pt>
                <c:pt idx="49779">
                  <c:v>-0.82</c:v>
                </c:pt>
                <c:pt idx="49780">
                  <c:v>-0.62</c:v>
                </c:pt>
                <c:pt idx="49781">
                  <c:v>-0.38</c:v>
                </c:pt>
                <c:pt idx="49782">
                  <c:v>-0.26</c:v>
                </c:pt>
                <c:pt idx="49783">
                  <c:v>-0.14000000000000001</c:v>
                </c:pt>
                <c:pt idx="49784">
                  <c:v>-0.14000000000000001</c:v>
                </c:pt>
                <c:pt idx="49785">
                  <c:v>-0.14000000000000001</c:v>
                </c:pt>
                <c:pt idx="49786">
                  <c:v>-0.06</c:v>
                </c:pt>
                <c:pt idx="49787">
                  <c:v>-0.06</c:v>
                </c:pt>
                <c:pt idx="49788">
                  <c:v>-0.1</c:v>
                </c:pt>
                <c:pt idx="49789">
                  <c:v>-0.1</c:v>
                </c:pt>
                <c:pt idx="49790">
                  <c:v>-0.06</c:v>
                </c:pt>
                <c:pt idx="49791">
                  <c:v>-0.06</c:v>
                </c:pt>
                <c:pt idx="49792">
                  <c:v>-0.02</c:v>
                </c:pt>
                <c:pt idx="49793">
                  <c:v>0.02</c:v>
                </c:pt>
                <c:pt idx="49794">
                  <c:v>0.18</c:v>
                </c:pt>
                <c:pt idx="49795">
                  <c:v>0.3</c:v>
                </c:pt>
                <c:pt idx="49796">
                  <c:v>0.46</c:v>
                </c:pt>
                <c:pt idx="49797">
                  <c:v>0.78</c:v>
                </c:pt>
                <c:pt idx="49798">
                  <c:v>1.22</c:v>
                </c:pt>
                <c:pt idx="49799">
                  <c:v>1.7</c:v>
                </c:pt>
                <c:pt idx="49800">
                  <c:v>2.1800000000000002</c:v>
                </c:pt>
                <c:pt idx="49801">
                  <c:v>2.66</c:v>
                </c:pt>
                <c:pt idx="49802">
                  <c:v>3.14</c:v>
                </c:pt>
                <c:pt idx="49803">
                  <c:v>3.62</c:v>
                </c:pt>
                <c:pt idx="49804">
                  <c:v>3.98</c:v>
                </c:pt>
                <c:pt idx="49805">
                  <c:v>4.22</c:v>
                </c:pt>
                <c:pt idx="49806">
                  <c:v>4.18</c:v>
                </c:pt>
                <c:pt idx="49807">
                  <c:v>4.0999999999999996</c:v>
                </c:pt>
                <c:pt idx="49808">
                  <c:v>3.62</c:v>
                </c:pt>
                <c:pt idx="49809">
                  <c:v>2.9</c:v>
                </c:pt>
                <c:pt idx="49810">
                  <c:v>2.06</c:v>
                </c:pt>
                <c:pt idx="49811">
                  <c:v>1.1399999999999999</c:v>
                </c:pt>
                <c:pt idx="49812">
                  <c:v>0.34</c:v>
                </c:pt>
                <c:pt idx="49813">
                  <c:v>-0.42</c:v>
                </c:pt>
                <c:pt idx="49814">
                  <c:v>-0.98</c:v>
                </c:pt>
                <c:pt idx="49815">
                  <c:v>-1.58</c:v>
                </c:pt>
                <c:pt idx="49816">
                  <c:v>-1.94</c:v>
                </c:pt>
                <c:pt idx="49817">
                  <c:v>-2.1800000000000002</c:v>
                </c:pt>
                <c:pt idx="49818">
                  <c:v>-2.2200000000000002</c:v>
                </c:pt>
                <c:pt idx="49819">
                  <c:v>-2.06</c:v>
                </c:pt>
                <c:pt idx="49820">
                  <c:v>-1.86</c:v>
                </c:pt>
                <c:pt idx="49821">
                  <c:v>-1.66</c:v>
                </c:pt>
                <c:pt idx="49822">
                  <c:v>-1.38</c:v>
                </c:pt>
                <c:pt idx="49823">
                  <c:v>-1.18</c:v>
                </c:pt>
                <c:pt idx="49824">
                  <c:v>-1.02</c:v>
                </c:pt>
                <c:pt idx="49825">
                  <c:v>-0.9</c:v>
                </c:pt>
                <c:pt idx="49826">
                  <c:v>-0.82</c:v>
                </c:pt>
                <c:pt idx="49827">
                  <c:v>-0.78</c:v>
                </c:pt>
                <c:pt idx="49828">
                  <c:v>-0.7</c:v>
                </c:pt>
                <c:pt idx="49829">
                  <c:v>-0.62</c:v>
                </c:pt>
                <c:pt idx="49830">
                  <c:v>-0.54</c:v>
                </c:pt>
                <c:pt idx="49831">
                  <c:v>-0.46</c:v>
                </c:pt>
                <c:pt idx="49832">
                  <c:v>-0.42</c:v>
                </c:pt>
                <c:pt idx="49833">
                  <c:v>-0.3</c:v>
                </c:pt>
                <c:pt idx="49834">
                  <c:v>-0.18</c:v>
                </c:pt>
                <c:pt idx="49835">
                  <c:v>-0.14000000000000001</c:v>
                </c:pt>
                <c:pt idx="49836">
                  <c:v>-0.14000000000000001</c:v>
                </c:pt>
                <c:pt idx="49837">
                  <c:v>-0.14000000000000001</c:v>
                </c:pt>
                <c:pt idx="49838">
                  <c:v>-0.14000000000000001</c:v>
                </c:pt>
                <c:pt idx="49839">
                  <c:v>-0.1</c:v>
                </c:pt>
                <c:pt idx="49840">
                  <c:v>-0.14000000000000001</c:v>
                </c:pt>
                <c:pt idx="49841">
                  <c:v>-0.1</c:v>
                </c:pt>
                <c:pt idx="49842">
                  <c:v>-0.02</c:v>
                </c:pt>
                <c:pt idx="49843">
                  <c:v>0.06</c:v>
                </c:pt>
                <c:pt idx="49844">
                  <c:v>0.18</c:v>
                </c:pt>
                <c:pt idx="49845">
                  <c:v>0.26</c:v>
                </c:pt>
                <c:pt idx="49846">
                  <c:v>0.38</c:v>
                </c:pt>
                <c:pt idx="49847">
                  <c:v>0.57999999999999996</c:v>
                </c:pt>
                <c:pt idx="49848">
                  <c:v>0.57999999999999996</c:v>
                </c:pt>
                <c:pt idx="49849">
                  <c:v>0.62</c:v>
                </c:pt>
                <c:pt idx="49850">
                  <c:v>0.57999999999999996</c:v>
                </c:pt>
                <c:pt idx="49851">
                  <c:v>0.57999999999999996</c:v>
                </c:pt>
                <c:pt idx="49852">
                  <c:v>0.38</c:v>
                </c:pt>
                <c:pt idx="49853">
                  <c:v>0.14000000000000001</c:v>
                </c:pt>
                <c:pt idx="49854">
                  <c:v>-0.1</c:v>
                </c:pt>
                <c:pt idx="49855">
                  <c:v>-0.34</c:v>
                </c:pt>
                <c:pt idx="49856">
                  <c:v>-0.54</c:v>
                </c:pt>
                <c:pt idx="49857">
                  <c:v>-0.78</c:v>
                </c:pt>
                <c:pt idx="49858">
                  <c:v>-1.06</c:v>
                </c:pt>
                <c:pt idx="49859">
                  <c:v>-1.34</c:v>
                </c:pt>
                <c:pt idx="49860">
                  <c:v>-1.58</c:v>
                </c:pt>
                <c:pt idx="49861">
                  <c:v>-1.74</c:v>
                </c:pt>
                <c:pt idx="49862">
                  <c:v>-1.74</c:v>
                </c:pt>
                <c:pt idx="49863">
                  <c:v>-1.7</c:v>
                </c:pt>
                <c:pt idx="49864">
                  <c:v>-1.54</c:v>
                </c:pt>
                <c:pt idx="49865">
                  <c:v>-1.38</c:v>
                </c:pt>
                <c:pt idx="49866">
                  <c:v>-1.18</c:v>
                </c:pt>
                <c:pt idx="49867">
                  <c:v>-0.94</c:v>
                </c:pt>
                <c:pt idx="49868">
                  <c:v>-0.74</c:v>
                </c:pt>
                <c:pt idx="49869">
                  <c:v>-0.5</c:v>
                </c:pt>
                <c:pt idx="49870">
                  <c:v>-0.3</c:v>
                </c:pt>
                <c:pt idx="49871">
                  <c:v>-0.18</c:v>
                </c:pt>
                <c:pt idx="49872">
                  <c:v>-0.06</c:v>
                </c:pt>
                <c:pt idx="49873">
                  <c:v>0.02</c:v>
                </c:pt>
                <c:pt idx="49874">
                  <c:v>0.02</c:v>
                </c:pt>
                <c:pt idx="49875">
                  <c:v>0.06</c:v>
                </c:pt>
                <c:pt idx="49876">
                  <c:v>-0.02</c:v>
                </c:pt>
                <c:pt idx="49877">
                  <c:v>0.06</c:v>
                </c:pt>
                <c:pt idx="49878">
                  <c:v>-0.02</c:v>
                </c:pt>
                <c:pt idx="49879">
                  <c:v>0.06</c:v>
                </c:pt>
                <c:pt idx="49880">
                  <c:v>0.02</c:v>
                </c:pt>
                <c:pt idx="49881">
                  <c:v>0.1</c:v>
                </c:pt>
                <c:pt idx="49882">
                  <c:v>0.14000000000000001</c:v>
                </c:pt>
                <c:pt idx="49883">
                  <c:v>0.22</c:v>
                </c:pt>
                <c:pt idx="49884">
                  <c:v>0.22</c:v>
                </c:pt>
                <c:pt idx="49885">
                  <c:v>0.26</c:v>
                </c:pt>
                <c:pt idx="49886">
                  <c:v>0.26</c:v>
                </c:pt>
                <c:pt idx="49887">
                  <c:v>0.3</c:v>
                </c:pt>
                <c:pt idx="49888">
                  <c:v>0.26</c:v>
                </c:pt>
                <c:pt idx="49889">
                  <c:v>0.3</c:v>
                </c:pt>
                <c:pt idx="49890">
                  <c:v>0.3</c:v>
                </c:pt>
                <c:pt idx="49891">
                  <c:v>0.26</c:v>
                </c:pt>
                <c:pt idx="49892">
                  <c:v>0.34</c:v>
                </c:pt>
                <c:pt idx="49893">
                  <c:v>0.5</c:v>
                </c:pt>
                <c:pt idx="49894">
                  <c:v>0.7</c:v>
                </c:pt>
                <c:pt idx="49895">
                  <c:v>1.06</c:v>
                </c:pt>
                <c:pt idx="49896">
                  <c:v>1.5</c:v>
                </c:pt>
                <c:pt idx="49897">
                  <c:v>1.94</c:v>
                </c:pt>
                <c:pt idx="49898">
                  <c:v>2.2999999999999998</c:v>
                </c:pt>
                <c:pt idx="49899">
                  <c:v>2.58</c:v>
                </c:pt>
                <c:pt idx="49900">
                  <c:v>2.86</c:v>
                </c:pt>
                <c:pt idx="49901">
                  <c:v>3.14</c:v>
                </c:pt>
                <c:pt idx="49902">
                  <c:v>3.26</c:v>
                </c:pt>
                <c:pt idx="49903">
                  <c:v>3.38</c:v>
                </c:pt>
                <c:pt idx="49904">
                  <c:v>3.26</c:v>
                </c:pt>
                <c:pt idx="49905">
                  <c:v>3.06</c:v>
                </c:pt>
                <c:pt idx="49906">
                  <c:v>2.54</c:v>
                </c:pt>
                <c:pt idx="49907">
                  <c:v>2.02</c:v>
                </c:pt>
                <c:pt idx="49908">
                  <c:v>1.34</c:v>
                </c:pt>
                <c:pt idx="49909">
                  <c:v>0.7</c:v>
                </c:pt>
                <c:pt idx="49910">
                  <c:v>0.02</c:v>
                </c:pt>
                <c:pt idx="49911">
                  <c:v>-0.42</c:v>
                </c:pt>
                <c:pt idx="49912">
                  <c:v>-0.78</c:v>
                </c:pt>
                <c:pt idx="49913">
                  <c:v>-1.06</c:v>
                </c:pt>
                <c:pt idx="49914">
                  <c:v>-1.34</c:v>
                </c:pt>
                <c:pt idx="49915">
                  <c:v>-1.42</c:v>
                </c:pt>
                <c:pt idx="49916">
                  <c:v>-1.46</c:v>
                </c:pt>
                <c:pt idx="49917">
                  <c:v>-1.42</c:v>
                </c:pt>
                <c:pt idx="49918">
                  <c:v>-1.34</c:v>
                </c:pt>
                <c:pt idx="49919">
                  <c:v>-1.1399999999999999</c:v>
                </c:pt>
                <c:pt idx="49920">
                  <c:v>-0.94</c:v>
                </c:pt>
                <c:pt idx="49921">
                  <c:v>-0.74</c:v>
                </c:pt>
                <c:pt idx="49922">
                  <c:v>-0.7</c:v>
                </c:pt>
                <c:pt idx="49923">
                  <c:v>-0.66</c:v>
                </c:pt>
                <c:pt idx="49924">
                  <c:v>-0.7</c:v>
                </c:pt>
                <c:pt idx="49925">
                  <c:v>-0.66</c:v>
                </c:pt>
                <c:pt idx="49926">
                  <c:v>-0.66</c:v>
                </c:pt>
                <c:pt idx="49927">
                  <c:v>-0.66</c:v>
                </c:pt>
                <c:pt idx="49928">
                  <c:v>-0.7</c:v>
                </c:pt>
                <c:pt idx="49929">
                  <c:v>-0.62</c:v>
                </c:pt>
                <c:pt idx="49930">
                  <c:v>-0.57999999999999996</c:v>
                </c:pt>
                <c:pt idx="49931">
                  <c:v>-0.5</c:v>
                </c:pt>
                <c:pt idx="49932">
                  <c:v>-0.38</c:v>
                </c:pt>
                <c:pt idx="49933">
                  <c:v>-0.3</c:v>
                </c:pt>
                <c:pt idx="49934">
                  <c:v>-0.26</c:v>
                </c:pt>
                <c:pt idx="49935">
                  <c:v>-0.26</c:v>
                </c:pt>
                <c:pt idx="49936">
                  <c:v>-0.3</c:v>
                </c:pt>
                <c:pt idx="49937">
                  <c:v>-0.22</c:v>
                </c:pt>
                <c:pt idx="49938">
                  <c:v>-0.22</c:v>
                </c:pt>
                <c:pt idx="49939">
                  <c:v>-0.1</c:v>
                </c:pt>
                <c:pt idx="49940">
                  <c:v>-0.06</c:v>
                </c:pt>
                <c:pt idx="49941">
                  <c:v>-0.06</c:v>
                </c:pt>
                <c:pt idx="49942">
                  <c:v>-0.06</c:v>
                </c:pt>
                <c:pt idx="49943">
                  <c:v>0.02</c:v>
                </c:pt>
                <c:pt idx="49944">
                  <c:v>0.1</c:v>
                </c:pt>
                <c:pt idx="49945">
                  <c:v>0.1</c:v>
                </c:pt>
                <c:pt idx="49946">
                  <c:v>0.26</c:v>
                </c:pt>
                <c:pt idx="49947">
                  <c:v>0.3</c:v>
                </c:pt>
                <c:pt idx="49948">
                  <c:v>0.26</c:v>
                </c:pt>
                <c:pt idx="49949">
                  <c:v>0.18</c:v>
                </c:pt>
                <c:pt idx="49950">
                  <c:v>0.02</c:v>
                </c:pt>
                <c:pt idx="49951">
                  <c:v>-0.22</c:v>
                </c:pt>
                <c:pt idx="49952">
                  <c:v>-0.46</c:v>
                </c:pt>
                <c:pt idx="49953">
                  <c:v>-0.7</c:v>
                </c:pt>
                <c:pt idx="49954">
                  <c:v>-0.86</c:v>
                </c:pt>
                <c:pt idx="49955">
                  <c:v>-1.02</c:v>
                </c:pt>
                <c:pt idx="49956">
                  <c:v>-1.18</c:v>
                </c:pt>
                <c:pt idx="49957">
                  <c:v>-1.3</c:v>
                </c:pt>
                <c:pt idx="49958">
                  <c:v>-1.42</c:v>
                </c:pt>
                <c:pt idx="49959">
                  <c:v>-1.5</c:v>
                </c:pt>
                <c:pt idx="49960">
                  <c:v>-1.5</c:v>
                </c:pt>
                <c:pt idx="49961">
                  <c:v>-1.42</c:v>
                </c:pt>
                <c:pt idx="49962">
                  <c:v>-1.3</c:v>
                </c:pt>
                <c:pt idx="49963">
                  <c:v>-1.06</c:v>
                </c:pt>
                <c:pt idx="49964">
                  <c:v>-0.9</c:v>
                </c:pt>
                <c:pt idx="49965">
                  <c:v>-0.74</c:v>
                </c:pt>
                <c:pt idx="49966">
                  <c:v>-0.57999999999999996</c:v>
                </c:pt>
                <c:pt idx="49967">
                  <c:v>-0.38</c:v>
                </c:pt>
                <c:pt idx="49968">
                  <c:v>-0.26</c:v>
                </c:pt>
                <c:pt idx="49969">
                  <c:v>-0.14000000000000001</c:v>
                </c:pt>
                <c:pt idx="49970">
                  <c:v>-0.06</c:v>
                </c:pt>
                <c:pt idx="49971">
                  <c:v>-0.02</c:v>
                </c:pt>
                <c:pt idx="49972">
                  <c:v>-0.02</c:v>
                </c:pt>
                <c:pt idx="49973">
                  <c:v>0.02</c:v>
                </c:pt>
                <c:pt idx="49974">
                  <c:v>0.06</c:v>
                </c:pt>
                <c:pt idx="49975">
                  <c:v>0.02</c:v>
                </c:pt>
                <c:pt idx="49976">
                  <c:v>0.02</c:v>
                </c:pt>
                <c:pt idx="49977">
                  <c:v>0.06</c:v>
                </c:pt>
                <c:pt idx="49978">
                  <c:v>0.06</c:v>
                </c:pt>
                <c:pt idx="49979">
                  <c:v>0.06</c:v>
                </c:pt>
                <c:pt idx="49980">
                  <c:v>0.18</c:v>
                </c:pt>
                <c:pt idx="49981">
                  <c:v>0.18</c:v>
                </c:pt>
                <c:pt idx="49982">
                  <c:v>0.22</c:v>
                </c:pt>
                <c:pt idx="49983">
                  <c:v>0.22</c:v>
                </c:pt>
                <c:pt idx="49984">
                  <c:v>0.22</c:v>
                </c:pt>
                <c:pt idx="49985">
                  <c:v>0.34</c:v>
                </c:pt>
                <c:pt idx="49986">
                  <c:v>0.38</c:v>
                </c:pt>
                <c:pt idx="49987">
                  <c:v>0.46</c:v>
                </c:pt>
                <c:pt idx="49988">
                  <c:v>0.78</c:v>
                </c:pt>
                <c:pt idx="49989">
                  <c:v>1.22</c:v>
                </c:pt>
                <c:pt idx="49990">
                  <c:v>1.58</c:v>
                </c:pt>
                <c:pt idx="49991">
                  <c:v>1.9</c:v>
                </c:pt>
                <c:pt idx="49992">
                  <c:v>2.1800000000000002</c:v>
                </c:pt>
                <c:pt idx="49993">
                  <c:v>2.54</c:v>
                </c:pt>
                <c:pt idx="49994">
                  <c:v>2.82</c:v>
                </c:pt>
                <c:pt idx="49995">
                  <c:v>3.1</c:v>
                </c:pt>
                <c:pt idx="49996">
                  <c:v>3.3</c:v>
                </c:pt>
                <c:pt idx="49997">
                  <c:v>3.42</c:v>
                </c:pt>
                <c:pt idx="49998">
                  <c:v>3.3</c:v>
                </c:pt>
                <c:pt idx="49999">
                  <c:v>3.02</c:v>
                </c:pt>
                <c:pt idx="50000">
                  <c:v>2.62</c:v>
                </c:pt>
                <c:pt idx="50001">
                  <c:v>2.2999999999999998</c:v>
                </c:pt>
                <c:pt idx="50002">
                  <c:v>1.98</c:v>
                </c:pt>
                <c:pt idx="50003">
                  <c:v>1.5</c:v>
                </c:pt>
                <c:pt idx="50004">
                  <c:v>0.82</c:v>
                </c:pt>
                <c:pt idx="50005">
                  <c:v>0.1</c:v>
                </c:pt>
                <c:pt idx="50006">
                  <c:v>-0.46</c:v>
                </c:pt>
                <c:pt idx="50007">
                  <c:v>-0.86</c:v>
                </c:pt>
                <c:pt idx="50008">
                  <c:v>-1.1000000000000001</c:v>
                </c:pt>
                <c:pt idx="50009">
                  <c:v>-1.3</c:v>
                </c:pt>
                <c:pt idx="50010">
                  <c:v>-1.42</c:v>
                </c:pt>
                <c:pt idx="50011">
                  <c:v>-1.58</c:v>
                </c:pt>
                <c:pt idx="50012">
                  <c:v>-1.66</c:v>
                </c:pt>
                <c:pt idx="50013">
                  <c:v>-1.66</c:v>
                </c:pt>
                <c:pt idx="50014">
                  <c:v>-1.5</c:v>
                </c:pt>
                <c:pt idx="50015">
                  <c:v>-1.1399999999999999</c:v>
                </c:pt>
                <c:pt idx="50016">
                  <c:v>-0.94</c:v>
                </c:pt>
                <c:pt idx="50017">
                  <c:v>-0.78</c:v>
                </c:pt>
                <c:pt idx="50018">
                  <c:v>-0.7</c:v>
                </c:pt>
                <c:pt idx="50019">
                  <c:v>-0.62</c:v>
                </c:pt>
                <c:pt idx="50020">
                  <c:v>-0.62</c:v>
                </c:pt>
                <c:pt idx="50021">
                  <c:v>-0.57999999999999996</c:v>
                </c:pt>
                <c:pt idx="50022">
                  <c:v>-0.5</c:v>
                </c:pt>
                <c:pt idx="50023">
                  <c:v>-0.54</c:v>
                </c:pt>
                <c:pt idx="50024">
                  <c:v>-0.54</c:v>
                </c:pt>
                <c:pt idx="50025">
                  <c:v>-0.57999999999999996</c:v>
                </c:pt>
                <c:pt idx="50026">
                  <c:v>-0.54</c:v>
                </c:pt>
                <c:pt idx="50027">
                  <c:v>-0.5</c:v>
                </c:pt>
                <c:pt idx="50028">
                  <c:v>-0.46</c:v>
                </c:pt>
                <c:pt idx="50029">
                  <c:v>-0.38</c:v>
                </c:pt>
                <c:pt idx="50030">
                  <c:v>-0.3</c:v>
                </c:pt>
                <c:pt idx="50031">
                  <c:v>-0.22</c:v>
                </c:pt>
                <c:pt idx="50032">
                  <c:v>-0.18</c:v>
                </c:pt>
                <c:pt idx="50033">
                  <c:v>-0.1</c:v>
                </c:pt>
                <c:pt idx="50034">
                  <c:v>-0.06</c:v>
                </c:pt>
                <c:pt idx="50035">
                  <c:v>-0.02</c:v>
                </c:pt>
                <c:pt idx="50036">
                  <c:v>0.02</c:v>
                </c:pt>
                <c:pt idx="50037">
                  <c:v>0.06</c:v>
                </c:pt>
                <c:pt idx="50038">
                  <c:v>0.1</c:v>
                </c:pt>
                <c:pt idx="50039">
                  <c:v>0.22</c:v>
                </c:pt>
                <c:pt idx="50040">
                  <c:v>0.26</c:v>
                </c:pt>
                <c:pt idx="50041">
                  <c:v>0.34</c:v>
                </c:pt>
                <c:pt idx="50042">
                  <c:v>0.26</c:v>
                </c:pt>
                <c:pt idx="50043">
                  <c:v>0.1</c:v>
                </c:pt>
                <c:pt idx="50044">
                  <c:v>0.02</c:v>
                </c:pt>
                <c:pt idx="50045">
                  <c:v>-0.06</c:v>
                </c:pt>
                <c:pt idx="50046">
                  <c:v>-0.22</c:v>
                </c:pt>
                <c:pt idx="50047">
                  <c:v>-0.38</c:v>
                </c:pt>
                <c:pt idx="50048">
                  <c:v>-0.7</c:v>
                </c:pt>
                <c:pt idx="50049">
                  <c:v>-0.94</c:v>
                </c:pt>
                <c:pt idx="50050">
                  <c:v>-1.1399999999999999</c:v>
                </c:pt>
                <c:pt idx="50051">
                  <c:v>-1.22</c:v>
                </c:pt>
                <c:pt idx="50052">
                  <c:v>-1.34</c:v>
                </c:pt>
                <c:pt idx="50053">
                  <c:v>-1.38</c:v>
                </c:pt>
                <c:pt idx="50054">
                  <c:v>-1.38</c:v>
                </c:pt>
                <c:pt idx="50055">
                  <c:v>-1.38</c:v>
                </c:pt>
                <c:pt idx="50056">
                  <c:v>-1.38</c:v>
                </c:pt>
                <c:pt idx="50057">
                  <c:v>-1.3</c:v>
                </c:pt>
                <c:pt idx="50058">
                  <c:v>-1.22</c:v>
                </c:pt>
                <c:pt idx="50059">
                  <c:v>-0.94</c:v>
                </c:pt>
                <c:pt idx="50060">
                  <c:v>-0.74</c:v>
                </c:pt>
                <c:pt idx="50061">
                  <c:v>-0.57999999999999996</c:v>
                </c:pt>
                <c:pt idx="50062">
                  <c:v>-0.42</c:v>
                </c:pt>
                <c:pt idx="50063">
                  <c:v>-0.34</c:v>
                </c:pt>
                <c:pt idx="50064">
                  <c:v>-0.3</c:v>
                </c:pt>
                <c:pt idx="50065">
                  <c:v>-0.14000000000000001</c:v>
                </c:pt>
                <c:pt idx="50066">
                  <c:v>-0.14000000000000001</c:v>
                </c:pt>
                <c:pt idx="50067">
                  <c:v>-0.06</c:v>
                </c:pt>
                <c:pt idx="50068">
                  <c:v>-0.02</c:v>
                </c:pt>
                <c:pt idx="50069">
                  <c:v>-0.06</c:v>
                </c:pt>
                <c:pt idx="50070">
                  <c:v>-0.1</c:v>
                </c:pt>
                <c:pt idx="50071">
                  <c:v>-0.1</c:v>
                </c:pt>
                <c:pt idx="50072">
                  <c:v>-0.1</c:v>
                </c:pt>
                <c:pt idx="50073">
                  <c:v>0.02</c:v>
                </c:pt>
                <c:pt idx="50074">
                  <c:v>0.06</c:v>
                </c:pt>
                <c:pt idx="50075">
                  <c:v>0.06</c:v>
                </c:pt>
                <c:pt idx="50076">
                  <c:v>0.06</c:v>
                </c:pt>
                <c:pt idx="50077">
                  <c:v>0.06</c:v>
                </c:pt>
                <c:pt idx="50078">
                  <c:v>0.18</c:v>
                </c:pt>
                <c:pt idx="50079">
                  <c:v>0.22</c:v>
                </c:pt>
                <c:pt idx="50080">
                  <c:v>0.38</c:v>
                </c:pt>
                <c:pt idx="50081">
                  <c:v>0.78</c:v>
                </c:pt>
                <c:pt idx="50082">
                  <c:v>1.22</c:v>
                </c:pt>
                <c:pt idx="50083">
                  <c:v>1.82</c:v>
                </c:pt>
                <c:pt idx="50084">
                  <c:v>2.42</c:v>
                </c:pt>
                <c:pt idx="50085">
                  <c:v>3.1</c:v>
                </c:pt>
                <c:pt idx="50086">
                  <c:v>3.58</c:v>
                </c:pt>
                <c:pt idx="50087">
                  <c:v>3.98</c:v>
                </c:pt>
                <c:pt idx="50088">
                  <c:v>4.18</c:v>
                </c:pt>
                <c:pt idx="50089">
                  <c:v>4.3</c:v>
                </c:pt>
                <c:pt idx="50090">
                  <c:v>4.26</c:v>
                </c:pt>
                <c:pt idx="50091">
                  <c:v>4.0599999999999996</c:v>
                </c:pt>
                <c:pt idx="50092">
                  <c:v>3.58</c:v>
                </c:pt>
                <c:pt idx="50093">
                  <c:v>2.74</c:v>
                </c:pt>
                <c:pt idx="50094">
                  <c:v>1.66</c:v>
                </c:pt>
                <c:pt idx="50095">
                  <c:v>0.57999999999999996</c:v>
                </c:pt>
                <c:pt idx="50096">
                  <c:v>-0.38</c:v>
                </c:pt>
                <c:pt idx="50097">
                  <c:v>-0.98</c:v>
                </c:pt>
                <c:pt idx="50098">
                  <c:v>-1.5</c:v>
                </c:pt>
                <c:pt idx="50099">
                  <c:v>-1.86</c:v>
                </c:pt>
                <c:pt idx="50100">
                  <c:v>-2.1800000000000002</c:v>
                </c:pt>
                <c:pt idx="50101">
                  <c:v>-2.2999999999999998</c:v>
                </c:pt>
                <c:pt idx="50102">
                  <c:v>-2.1800000000000002</c:v>
                </c:pt>
                <c:pt idx="50103">
                  <c:v>-1.98</c:v>
                </c:pt>
                <c:pt idx="50104">
                  <c:v>-1.62</c:v>
                </c:pt>
                <c:pt idx="50105">
                  <c:v>-1.26</c:v>
                </c:pt>
                <c:pt idx="50106">
                  <c:v>-0.98</c:v>
                </c:pt>
                <c:pt idx="50107">
                  <c:v>-0.9</c:v>
                </c:pt>
                <c:pt idx="50108">
                  <c:v>-0.86</c:v>
                </c:pt>
                <c:pt idx="50109">
                  <c:v>-0.78</c:v>
                </c:pt>
                <c:pt idx="50110">
                  <c:v>-0.74</c:v>
                </c:pt>
                <c:pt idx="50111">
                  <c:v>-0.66</c:v>
                </c:pt>
                <c:pt idx="50112">
                  <c:v>-0.62</c:v>
                </c:pt>
                <c:pt idx="50113">
                  <c:v>-0.62</c:v>
                </c:pt>
                <c:pt idx="50114">
                  <c:v>-0.66</c:v>
                </c:pt>
                <c:pt idx="50115">
                  <c:v>-0.62</c:v>
                </c:pt>
                <c:pt idx="50116">
                  <c:v>-0.5</c:v>
                </c:pt>
                <c:pt idx="50117">
                  <c:v>-0.34</c:v>
                </c:pt>
                <c:pt idx="50118">
                  <c:v>-0.26</c:v>
                </c:pt>
                <c:pt idx="50119">
                  <c:v>-0.14000000000000001</c:v>
                </c:pt>
                <c:pt idx="50120">
                  <c:v>-0.18</c:v>
                </c:pt>
                <c:pt idx="50121">
                  <c:v>-0.18</c:v>
                </c:pt>
                <c:pt idx="50122">
                  <c:v>-0.14000000000000001</c:v>
                </c:pt>
                <c:pt idx="50123">
                  <c:v>-0.1</c:v>
                </c:pt>
                <c:pt idx="50124">
                  <c:v>-0.06</c:v>
                </c:pt>
                <c:pt idx="50125">
                  <c:v>-0.02</c:v>
                </c:pt>
                <c:pt idx="50126">
                  <c:v>0.02</c:v>
                </c:pt>
                <c:pt idx="50127">
                  <c:v>0.06</c:v>
                </c:pt>
                <c:pt idx="50128">
                  <c:v>0.14000000000000001</c:v>
                </c:pt>
                <c:pt idx="50129">
                  <c:v>0.3</c:v>
                </c:pt>
                <c:pt idx="50130">
                  <c:v>0.34</c:v>
                </c:pt>
                <c:pt idx="50131">
                  <c:v>0.46</c:v>
                </c:pt>
                <c:pt idx="50132">
                  <c:v>0.5</c:v>
                </c:pt>
                <c:pt idx="50133">
                  <c:v>0.5</c:v>
                </c:pt>
                <c:pt idx="50134">
                  <c:v>0.62</c:v>
                </c:pt>
                <c:pt idx="50135">
                  <c:v>0.54</c:v>
                </c:pt>
                <c:pt idx="50136">
                  <c:v>0.38</c:v>
                </c:pt>
                <c:pt idx="50137">
                  <c:v>0.1</c:v>
                </c:pt>
                <c:pt idx="50138">
                  <c:v>-0.22</c:v>
                </c:pt>
                <c:pt idx="50139">
                  <c:v>-0.54</c:v>
                </c:pt>
                <c:pt idx="50140">
                  <c:v>-0.82</c:v>
                </c:pt>
                <c:pt idx="50141">
                  <c:v>-1.1000000000000001</c:v>
                </c:pt>
                <c:pt idx="50142">
                  <c:v>-1.34</c:v>
                </c:pt>
                <c:pt idx="50143">
                  <c:v>-1.54</c:v>
                </c:pt>
                <c:pt idx="50144">
                  <c:v>-1.74</c:v>
                </c:pt>
                <c:pt idx="50145">
                  <c:v>-1.86</c:v>
                </c:pt>
                <c:pt idx="50146">
                  <c:v>-1.94</c:v>
                </c:pt>
                <c:pt idx="50147">
                  <c:v>-1.86</c:v>
                </c:pt>
                <c:pt idx="50148">
                  <c:v>-1.7</c:v>
                </c:pt>
                <c:pt idx="50149">
                  <c:v>-1.34</c:v>
                </c:pt>
                <c:pt idx="50150">
                  <c:v>-1.02</c:v>
                </c:pt>
                <c:pt idx="50151">
                  <c:v>-0.78</c:v>
                </c:pt>
                <c:pt idx="50152">
                  <c:v>-0.57999999999999996</c:v>
                </c:pt>
                <c:pt idx="50153">
                  <c:v>-0.34</c:v>
                </c:pt>
                <c:pt idx="50154">
                  <c:v>-0.14000000000000001</c:v>
                </c:pt>
                <c:pt idx="50155">
                  <c:v>0.06</c:v>
                </c:pt>
                <c:pt idx="50156">
                  <c:v>0.1</c:v>
                </c:pt>
                <c:pt idx="50157">
                  <c:v>0.14000000000000001</c:v>
                </c:pt>
                <c:pt idx="50158">
                  <c:v>0.14000000000000001</c:v>
                </c:pt>
                <c:pt idx="50159">
                  <c:v>0.06</c:v>
                </c:pt>
                <c:pt idx="50160">
                  <c:v>0.02</c:v>
                </c:pt>
                <c:pt idx="50161">
                  <c:v>0.06</c:v>
                </c:pt>
                <c:pt idx="50162">
                  <c:v>0.06</c:v>
                </c:pt>
                <c:pt idx="50163">
                  <c:v>0.06</c:v>
                </c:pt>
                <c:pt idx="50164">
                  <c:v>0.14000000000000001</c:v>
                </c:pt>
                <c:pt idx="50165">
                  <c:v>0.14000000000000001</c:v>
                </c:pt>
                <c:pt idx="50166">
                  <c:v>0.18</c:v>
                </c:pt>
                <c:pt idx="50167">
                  <c:v>0.26</c:v>
                </c:pt>
                <c:pt idx="50168">
                  <c:v>0.38</c:v>
                </c:pt>
                <c:pt idx="50169">
                  <c:v>0.38</c:v>
                </c:pt>
                <c:pt idx="50170">
                  <c:v>0.38</c:v>
                </c:pt>
                <c:pt idx="50171">
                  <c:v>0.3</c:v>
                </c:pt>
                <c:pt idx="50172">
                  <c:v>0.22</c:v>
                </c:pt>
                <c:pt idx="50173">
                  <c:v>0.18</c:v>
                </c:pt>
                <c:pt idx="50174">
                  <c:v>0.18</c:v>
                </c:pt>
                <c:pt idx="50175">
                  <c:v>0.14000000000000001</c:v>
                </c:pt>
                <c:pt idx="50176">
                  <c:v>0.22</c:v>
                </c:pt>
                <c:pt idx="50177">
                  <c:v>0.26</c:v>
                </c:pt>
                <c:pt idx="50178">
                  <c:v>0.34</c:v>
                </c:pt>
                <c:pt idx="50179">
                  <c:v>0.38</c:v>
                </c:pt>
                <c:pt idx="50180">
                  <c:v>0.38</c:v>
                </c:pt>
                <c:pt idx="50181">
                  <c:v>0.5</c:v>
                </c:pt>
                <c:pt idx="50182">
                  <c:v>0.78</c:v>
                </c:pt>
                <c:pt idx="50183">
                  <c:v>1.06</c:v>
                </c:pt>
                <c:pt idx="50184">
                  <c:v>1.38</c:v>
                </c:pt>
                <c:pt idx="50185">
                  <c:v>1.66</c:v>
                </c:pt>
                <c:pt idx="50186">
                  <c:v>1.94</c:v>
                </c:pt>
                <c:pt idx="50187">
                  <c:v>2.2599999999999998</c:v>
                </c:pt>
                <c:pt idx="50188">
                  <c:v>2.58</c:v>
                </c:pt>
                <c:pt idx="50189">
                  <c:v>2.86</c:v>
                </c:pt>
                <c:pt idx="50190">
                  <c:v>3.06</c:v>
                </c:pt>
                <c:pt idx="50191">
                  <c:v>3.22</c:v>
                </c:pt>
                <c:pt idx="50192">
                  <c:v>3.26</c:v>
                </c:pt>
                <c:pt idx="50193">
                  <c:v>3.18</c:v>
                </c:pt>
                <c:pt idx="50194">
                  <c:v>2.94</c:v>
                </c:pt>
                <c:pt idx="50195">
                  <c:v>2.58</c:v>
                </c:pt>
                <c:pt idx="50196">
                  <c:v>2.02</c:v>
                </c:pt>
                <c:pt idx="50197">
                  <c:v>1.34</c:v>
                </c:pt>
                <c:pt idx="50198">
                  <c:v>0.66</c:v>
                </c:pt>
                <c:pt idx="50199">
                  <c:v>0.1</c:v>
                </c:pt>
                <c:pt idx="50200">
                  <c:v>-0.46</c:v>
                </c:pt>
                <c:pt idx="50201">
                  <c:v>-0.78</c:v>
                </c:pt>
                <c:pt idx="50202">
                  <c:v>-1.06</c:v>
                </c:pt>
                <c:pt idx="50203">
                  <c:v>-1.3</c:v>
                </c:pt>
                <c:pt idx="50204">
                  <c:v>-1.42</c:v>
                </c:pt>
                <c:pt idx="50205">
                  <c:v>-1.54</c:v>
                </c:pt>
                <c:pt idx="50206">
                  <c:v>-1.5</c:v>
                </c:pt>
                <c:pt idx="50207">
                  <c:v>-1.34</c:v>
                </c:pt>
                <c:pt idx="50208">
                  <c:v>-1.1399999999999999</c:v>
                </c:pt>
                <c:pt idx="50209">
                  <c:v>-1.02</c:v>
                </c:pt>
                <c:pt idx="50210">
                  <c:v>-0.9</c:v>
                </c:pt>
                <c:pt idx="50211">
                  <c:v>-0.82</c:v>
                </c:pt>
                <c:pt idx="50212">
                  <c:v>-0.82</c:v>
                </c:pt>
                <c:pt idx="50213">
                  <c:v>-0.78</c:v>
                </c:pt>
                <c:pt idx="50214">
                  <c:v>-0.7</c:v>
                </c:pt>
                <c:pt idx="50215">
                  <c:v>-0.7</c:v>
                </c:pt>
                <c:pt idx="50216">
                  <c:v>-0.7</c:v>
                </c:pt>
                <c:pt idx="50217">
                  <c:v>-0.74</c:v>
                </c:pt>
                <c:pt idx="50218">
                  <c:v>-0.7</c:v>
                </c:pt>
                <c:pt idx="50219">
                  <c:v>-0.62</c:v>
                </c:pt>
                <c:pt idx="50220">
                  <c:v>-0.54</c:v>
                </c:pt>
                <c:pt idx="50221">
                  <c:v>-0.46</c:v>
                </c:pt>
                <c:pt idx="50222">
                  <c:v>-0.46</c:v>
                </c:pt>
                <c:pt idx="50223">
                  <c:v>-0.46</c:v>
                </c:pt>
                <c:pt idx="50224">
                  <c:v>-0.46</c:v>
                </c:pt>
                <c:pt idx="50225">
                  <c:v>-0.38</c:v>
                </c:pt>
                <c:pt idx="50226">
                  <c:v>-0.3</c:v>
                </c:pt>
                <c:pt idx="50227">
                  <c:v>-0.22</c:v>
                </c:pt>
                <c:pt idx="50228">
                  <c:v>-0.22</c:v>
                </c:pt>
                <c:pt idx="50229">
                  <c:v>-0.14000000000000001</c:v>
                </c:pt>
                <c:pt idx="50230">
                  <c:v>-0.14000000000000001</c:v>
                </c:pt>
                <c:pt idx="50231">
                  <c:v>-0.06</c:v>
                </c:pt>
                <c:pt idx="50232">
                  <c:v>-0.06</c:v>
                </c:pt>
                <c:pt idx="50233">
                  <c:v>-0.06</c:v>
                </c:pt>
                <c:pt idx="50234">
                  <c:v>0.02</c:v>
                </c:pt>
                <c:pt idx="50235">
                  <c:v>0.1</c:v>
                </c:pt>
                <c:pt idx="50236">
                  <c:v>0.02</c:v>
                </c:pt>
                <c:pt idx="50237">
                  <c:v>0.02</c:v>
                </c:pt>
                <c:pt idx="50238">
                  <c:v>-0.06</c:v>
                </c:pt>
                <c:pt idx="50239">
                  <c:v>-0.14000000000000001</c:v>
                </c:pt>
                <c:pt idx="50240">
                  <c:v>-0.34</c:v>
                </c:pt>
                <c:pt idx="50241">
                  <c:v>-0.5</c:v>
                </c:pt>
                <c:pt idx="50242">
                  <c:v>-0.66</c:v>
                </c:pt>
                <c:pt idx="50243">
                  <c:v>-0.86</c:v>
                </c:pt>
                <c:pt idx="50244">
                  <c:v>-1.02</c:v>
                </c:pt>
                <c:pt idx="50245">
                  <c:v>-1.1399999999999999</c:v>
                </c:pt>
                <c:pt idx="50246">
                  <c:v>-1.22</c:v>
                </c:pt>
                <c:pt idx="50247">
                  <c:v>-1.3</c:v>
                </c:pt>
                <c:pt idx="50248">
                  <c:v>-1.38</c:v>
                </c:pt>
                <c:pt idx="50249">
                  <c:v>-1.42</c:v>
                </c:pt>
                <c:pt idx="50250">
                  <c:v>-1.38</c:v>
                </c:pt>
                <c:pt idx="50251">
                  <c:v>-1.26</c:v>
                </c:pt>
                <c:pt idx="50252">
                  <c:v>-1.1399999999999999</c:v>
                </c:pt>
                <c:pt idx="50253">
                  <c:v>-0.9</c:v>
                </c:pt>
                <c:pt idx="50254">
                  <c:v>-0.74</c:v>
                </c:pt>
                <c:pt idx="50255">
                  <c:v>-0.57999999999999996</c:v>
                </c:pt>
                <c:pt idx="50256">
                  <c:v>-0.5</c:v>
                </c:pt>
                <c:pt idx="50257">
                  <c:v>-0.34</c:v>
                </c:pt>
                <c:pt idx="50258">
                  <c:v>-0.22</c:v>
                </c:pt>
                <c:pt idx="50259">
                  <c:v>-0.14000000000000001</c:v>
                </c:pt>
                <c:pt idx="50260">
                  <c:v>-0.06</c:v>
                </c:pt>
                <c:pt idx="50261">
                  <c:v>-0.06</c:v>
                </c:pt>
                <c:pt idx="50262">
                  <c:v>-0.1</c:v>
                </c:pt>
                <c:pt idx="50263">
                  <c:v>-0.02</c:v>
                </c:pt>
                <c:pt idx="50264">
                  <c:v>-0.02</c:v>
                </c:pt>
                <c:pt idx="50265">
                  <c:v>0.02</c:v>
                </c:pt>
                <c:pt idx="50266">
                  <c:v>0.14000000000000001</c:v>
                </c:pt>
                <c:pt idx="50267">
                  <c:v>0.14000000000000001</c:v>
                </c:pt>
                <c:pt idx="50268">
                  <c:v>0.26</c:v>
                </c:pt>
                <c:pt idx="50269">
                  <c:v>0.42</c:v>
                </c:pt>
                <c:pt idx="50270">
                  <c:v>0.74</c:v>
                </c:pt>
                <c:pt idx="50271">
                  <c:v>1.22</c:v>
                </c:pt>
                <c:pt idx="50272">
                  <c:v>1.74</c:v>
                </c:pt>
                <c:pt idx="50273">
                  <c:v>2.2200000000000002</c:v>
                </c:pt>
                <c:pt idx="50274">
                  <c:v>2.62</c:v>
                </c:pt>
                <c:pt idx="50275">
                  <c:v>3.06</c:v>
                </c:pt>
                <c:pt idx="50276">
                  <c:v>3.46</c:v>
                </c:pt>
                <c:pt idx="50277">
                  <c:v>3.82</c:v>
                </c:pt>
                <c:pt idx="50278">
                  <c:v>4.0999999999999996</c:v>
                </c:pt>
                <c:pt idx="50279">
                  <c:v>4.22</c:v>
                </c:pt>
                <c:pt idx="50280">
                  <c:v>4.0199999999999996</c:v>
                </c:pt>
                <c:pt idx="50281">
                  <c:v>3.58</c:v>
                </c:pt>
                <c:pt idx="50282">
                  <c:v>2.9</c:v>
                </c:pt>
                <c:pt idx="50283">
                  <c:v>2.1</c:v>
                </c:pt>
                <c:pt idx="50284">
                  <c:v>1.26</c:v>
                </c:pt>
                <c:pt idx="50285">
                  <c:v>0.62</c:v>
                </c:pt>
                <c:pt idx="50286">
                  <c:v>-0.06</c:v>
                </c:pt>
                <c:pt idx="50287">
                  <c:v>-0.66</c:v>
                </c:pt>
                <c:pt idx="50288">
                  <c:v>-1.22</c:v>
                </c:pt>
                <c:pt idx="50289">
                  <c:v>-1.66</c:v>
                </c:pt>
                <c:pt idx="50290">
                  <c:v>-1.9</c:v>
                </c:pt>
                <c:pt idx="50291">
                  <c:v>-2.06</c:v>
                </c:pt>
                <c:pt idx="50292">
                  <c:v>-1.98</c:v>
                </c:pt>
                <c:pt idx="50293">
                  <c:v>-1.86</c:v>
                </c:pt>
                <c:pt idx="50294">
                  <c:v>-1.7</c:v>
                </c:pt>
                <c:pt idx="50295">
                  <c:v>-1.46</c:v>
                </c:pt>
                <c:pt idx="50296">
                  <c:v>-1.34</c:v>
                </c:pt>
                <c:pt idx="50297">
                  <c:v>-1.22</c:v>
                </c:pt>
                <c:pt idx="50298">
                  <c:v>-1.1399999999999999</c:v>
                </c:pt>
                <c:pt idx="50299">
                  <c:v>-1.06</c:v>
                </c:pt>
                <c:pt idx="50300">
                  <c:v>-0.9</c:v>
                </c:pt>
                <c:pt idx="50301">
                  <c:v>-0.86</c:v>
                </c:pt>
                <c:pt idx="50302">
                  <c:v>-0.74</c:v>
                </c:pt>
                <c:pt idx="50303">
                  <c:v>-0.66</c:v>
                </c:pt>
                <c:pt idx="50304">
                  <c:v>-0.5</c:v>
                </c:pt>
                <c:pt idx="50305">
                  <c:v>-0.26</c:v>
                </c:pt>
                <c:pt idx="50306">
                  <c:v>-0.22</c:v>
                </c:pt>
                <c:pt idx="50307">
                  <c:v>-0.14000000000000001</c:v>
                </c:pt>
                <c:pt idx="50308">
                  <c:v>-0.06</c:v>
                </c:pt>
                <c:pt idx="50309">
                  <c:v>-0.02</c:v>
                </c:pt>
                <c:pt idx="50310">
                  <c:v>-0.02</c:v>
                </c:pt>
                <c:pt idx="50311">
                  <c:v>-0.02</c:v>
                </c:pt>
                <c:pt idx="50312">
                  <c:v>-0.1</c:v>
                </c:pt>
                <c:pt idx="50313">
                  <c:v>-0.14000000000000001</c:v>
                </c:pt>
                <c:pt idx="50314">
                  <c:v>-0.06</c:v>
                </c:pt>
                <c:pt idx="50315">
                  <c:v>-0.06</c:v>
                </c:pt>
                <c:pt idx="50316">
                  <c:v>0.06</c:v>
                </c:pt>
                <c:pt idx="50317">
                  <c:v>0.14000000000000001</c:v>
                </c:pt>
                <c:pt idx="50318">
                  <c:v>0.22</c:v>
                </c:pt>
                <c:pt idx="50319">
                  <c:v>0.34</c:v>
                </c:pt>
                <c:pt idx="50320">
                  <c:v>0.42</c:v>
                </c:pt>
                <c:pt idx="50321">
                  <c:v>0.54</c:v>
                </c:pt>
                <c:pt idx="50322">
                  <c:v>0.62</c:v>
                </c:pt>
                <c:pt idx="50323">
                  <c:v>0.62</c:v>
                </c:pt>
                <c:pt idx="50324">
                  <c:v>0.5</c:v>
                </c:pt>
                <c:pt idx="50325">
                  <c:v>0.42</c:v>
                </c:pt>
                <c:pt idx="50326">
                  <c:v>0.18</c:v>
                </c:pt>
                <c:pt idx="50327">
                  <c:v>-0.06</c:v>
                </c:pt>
                <c:pt idx="50328">
                  <c:v>-0.3</c:v>
                </c:pt>
                <c:pt idx="50329">
                  <c:v>-0.5</c:v>
                </c:pt>
                <c:pt idx="50330">
                  <c:v>-0.78</c:v>
                </c:pt>
                <c:pt idx="50331">
                  <c:v>-1.06</c:v>
                </c:pt>
                <c:pt idx="50332">
                  <c:v>-1.3</c:v>
                </c:pt>
                <c:pt idx="50333">
                  <c:v>-1.5</c:v>
                </c:pt>
                <c:pt idx="50334">
                  <c:v>-1.66</c:v>
                </c:pt>
                <c:pt idx="50335">
                  <c:v>-1.74</c:v>
                </c:pt>
                <c:pt idx="50336">
                  <c:v>-1.74</c:v>
                </c:pt>
                <c:pt idx="50337">
                  <c:v>-1.54</c:v>
                </c:pt>
                <c:pt idx="50338">
                  <c:v>-1.38</c:v>
                </c:pt>
                <c:pt idx="50339">
                  <c:v>-1.22</c:v>
                </c:pt>
                <c:pt idx="50340">
                  <c:v>-1.06</c:v>
                </c:pt>
                <c:pt idx="50341">
                  <c:v>-0.86</c:v>
                </c:pt>
                <c:pt idx="50342">
                  <c:v>-0.66</c:v>
                </c:pt>
                <c:pt idx="50343">
                  <c:v>-0.42</c:v>
                </c:pt>
                <c:pt idx="50344">
                  <c:v>-0.26</c:v>
                </c:pt>
                <c:pt idx="50345">
                  <c:v>-0.14000000000000001</c:v>
                </c:pt>
                <c:pt idx="50346">
                  <c:v>-0.06</c:v>
                </c:pt>
                <c:pt idx="50347">
                  <c:v>-0.06</c:v>
                </c:pt>
                <c:pt idx="50348">
                  <c:v>0.06</c:v>
                </c:pt>
                <c:pt idx="50349">
                  <c:v>0.06</c:v>
                </c:pt>
                <c:pt idx="50350">
                  <c:v>0.1</c:v>
                </c:pt>
                <c:pt idx="50351">
                  <c:v>0.1</c:v>
                </c:pt>
                <c:pt idx="50352">
                  <c:v>0.06</c:v>
                </c:pt>
                <c:pt idx="50353">
                  <c:v>0.14000000000000001</c:v>
                </c:pt>
                <c:pt idx="50354">
                  <c:v>0.14000000000000001</c:v>
                </c:pt>
                <c:pt idx="50355">
                  <c:v>0.18</c:v>
                </c:pt>
                <c:pt idx="50356">
                  <c:v>0.22</c:v>
                </c:pt>
                <c:pt idx="50357">
                  <c:v>0.26</c:v>
                </c:pt>
                <c:pt idx="50358">
                  <c:v>0.26</c:v>
                </c:pt>
                <c:pt idx="50359">
                  <c:v>0.22</c:v>
                </c:pt>
                <c:pt idx="50360">
                  <c:v>0.22</c:v>
                </c:pt>
                <c:pt idx="50361">
                  <c:v>0.18</c:v>
                </c:pt>
                <c:pt idx="50362">
                  <c:v>0.18</c:v>
                </c:pt>
                <c:pt idx="50363">
                  <c:v>0.18</c:v>
                </c:pt>
                <c:pt idx="50364">
                  <c:v>0.18</c:v>
                </c:pt>
                <c:pt idx="50365">
                  <c:v>0.22</c:v>
                </c:pt>
                <c:pt idx="50366">
                  <c:v>0.3</c:v>
                </c:pt>
                <c:pt idx="50367">
                  <c:v>0.38</c:v>
                </c:pt>
                <c:pt idx="50368">
                  <c:v>0.57999999999999996</c:v>
                </c:pt>
                <c:pt idx="50369">
                  <c:v>0.9</c:v>
                </c:pt>
                <c:pt idx="50370">
                  <c:v>1.18</c:v>
                </c:pt>
                <c:pt idx="50371">
                  <c:v>1.42</c:v>
                </c:pt>
                <c:pt idx="50372">
                  <c:v>1.66</c:v>
                </c:pt>
                <c:pt idx="50373">
                  <c:v>2.1</c:v>
                </c:pt>
                <c:pt idx="50374">
                  <c:v>2.5</c:v>
                </c:pt>
                <c:pt idx="50375">
                  <c:v>2.82</c:v>
                </c:pt>
                <c:pt idx="50376">
                  <c:v>2.98</c:v>
                </c:pt>
                <c:pt idx="50377">
                  <c:v>3.06</c:v>
                </c:pt>
                <c:pt idx="50378">
                  <c:v>2.98</c:v>
                </c:pt>
                <c:pt idx="50379">
                  <c:v>2.86</c:v>
                </c:pt>
                <c:pt idx="50380">
                  <c:v>2.7</c:v>
                </c:pt>
                <c:pt idx="50381">
                  <c:v>2.5</c:v>
                </c:pt>
                <c:pt idx="50382">
                  <c:v>2.2599999999999998</c:v>
                </c:pt>
                <c:pt idx="50383">
                  <c:v>1.78</c:v>
                </c:pt>
                <c:pt idx="50384">
                  <c:v>1.06</c:v>
                </c:pt>
                <c:pt idx="50385">
                  <c:v>0.42</c:v>
                </c:pt>
                <c:pt idx="50386">
                  <c:v>-0.18</c:v>
                </c:pt>
                <c:pt idx="50387">
                  <c:v>-0.57999999999999996</c:v>
                </c:pt>
                <c:pt idx="50388">
                  <c:v>-0.82</c:v>
                </c:pt>
                <c:pt idx="50389">
                  <c:v>-0.98</c:v>
                </c:pt>
                <c:pt idx="50390">
                  <c:v>-1.18</c:v>
                </c:pt>
                <c:pt idx="50391">
                  <c:v>-1.38</c:v>
                </c:pt>
                <c:pt idx="50392">
                  <c:v>-1.46</c:v>
                </c:pt>
                <c:pt idx="50393">
                  <c:v>-1.5</c:v>
                </c:pt>
                <c:pt idx="50394">
                  <c:v>-1.34</c:v>
                </c:pt>
                <c:pt idx="50395">
                  <c:v>-1.18</c:v>
                </c:pt>
                <c:pt idx="50396">
                  <c:v>-1.02</c:v>
                </c:pt>
                <c:pt idx="50397">
                  <c:v>-0.86</c:v>
                </c:pt>
                <c:pt idx="50398">
                  <c:v>-0.78</c:v>
                </c:pt>
                <c:pt idx="50399">
                  <c:v>-0.74</c:v>
                </c:pt>
                <c:pt idx="50400">
                  <c:v>-0.66</c:v>
                </c:pt>
                <c:pt idx="50401">
                  <c:v>-0.57999999999999996</c:v>
                </c:pt>
                <c:pt idx="50402">
                  <c:v>-0.62</c:v>
                </c:pt>
                <c:pt idx="50403">
                  <c:v>-0.54</c:v>
                </c:pt>
                <c:pt idx="50404">
                  <c:v>-0.62</c:v>
                </c:pt>
                <c:pt idx="50405">
                  <c:v>-0.57999999999999996</c:v>
                </c:pt>
                <c:pt idx="50406">
                  <c:v>-0.5</c:v>
                </c:pt>
                <c:pt idx="50407">
                  <c:v>-0.42</c:v>
                </c:pt>
                <c:pt idx="50408">
                  <c:v>-0.38</c:v>
                </c:pt>
                <c:pt idx="50409">
                  <c:v>-0.34</c:v>
                </c:pt>
                <c:pt idx="50410">
                  <c:v>-0.3</c:v>
                </c:pt>
                <c:pt idx="50411">
                  <c:v>-0.3</c:v>
                </c:pt>
                <c:pt idx="50412">
                  <c:v>-0.26</c:v>
                </c:pt>
                <c:pt idx="50413">
                  <c:v>-0.22</c:v>
                </c:pt>
                <c:pt idx="50414">
                  <c:v>-0.18</c:v>
                </c:pt>
                <c:pt idx="50415">
                  <c:v>-0.14000000000000001</c:v>
                </c:pt>
                <c:pt idx="50416">
                  <c:v>-0.14000000000000001</c:v>
                </c:pt>
                <c:pt idx="50417">
                  <c:v>0.02</c:v>
                </c:pt>
                <c:pt idx="50418">
                  <c:v>-0.02</c:v>
                </c:pt>
                <c:pt idx="50419">
                  <c:v>0.1</c:v>
                </c:pt>
                <c:pt idx="50420">
                  <c:v>0.1</c:v>
                </c:pt>
                <c:pt idx="50421">
                  <c:v>0.1</c:v>
                </c:pt>
                <c:pt idx="50422">
                  <c:v>0.06</c:v>
                </c:pt>
                <c:pt idx="50423">
                  <c:v>0.02</c:v>
                </c:pt>
                <c:pt idx="50424">
                  <c:v>-0.02</c:v>
                </c:pt>
                <c:pt idx="50425">
                  <c:v>-0.06</c:v>
                </c:pt>
                <c:pt idx="50426">
                  <c:v>-0.14000000000000001</c:v>
                </c:pt>
                <c:pt idx="50427">
                  <c:v>-0.34</c:v>
                </c:pt>
                <c:pt idx="50428">
                  <c:v>-0.62</c:v>
                </c:pt>
                <c:pt idx="50429">
                  <c:v>-0.82</c:v>
                </c:pt>
                <c:pt idx="50430">
                  <c:v>-1.02</c:v>
                </c:pt>
                <c:pt idx="50431">
                  <c:v>-1.1399999999999999</c:v>
                </c:pt>
                <c:pt idx="50432">
                  <c:v>-1.22</c:v>
                </c:pt>
                <c:pt idx="50433">
                  <c:v>-1.26</c:v>
                </c:pt>
                <c:pt idx="50434">
                  <c:v>-1.34</c:v>
                </c:pt>
                <c:pt idx="50435">
                  <c:v>-1.34</c:v>
                </c:pt>
                <c:pt idx="50436">
                  <c:v>-1.3</c:v>
                </c:pt>
                <c:pt idx="50437">
                  <c:v>-1.3</c:v>
                </c:pt>
                <c:pt idx="50438">
                  <c:v>-1.1399999999999999</c:v>
                </c:pt>
                <c:pt idx="50439">
                  <c:v>-1.02</c:v>
                </c:pt>
                <c:pt idx="50440">
                  <c:v>-0.78</c:v>
                </c:pt>
                <c:pt idx="50441">
                  <c:v>-0.57999999999999996</c:v>
                </c:pt>
                <c:pt idx="50442">
                  <c:v>-0.5</c:v>
                </c:pt>
                <c:pt idx="50443">
                  <c:v>-0.34</c:v>
                </c:pt>
                <c:pt idx="50444">
                  <c:v>-0.3</c:v>
                </c:pt>
                <c:pt idx="50445">
                  <c:v>-0.14000000000000001</c:v>
                </c:pt>
                <c:pt idx="50446">
                  <c:v>-0.02</c:v>
                </c:pt>
                <c:pt idx="50447">
                  <c:v>0.02</c:v>
                </c:pt>
                <c:pt idx="50448">
                  <c:v>0.02</c:v>
                </c:pt>
                <c:pt idx="50449">
                  <c:v>0.02</c:v>
                </c:pt>
                <c:pt idx="50450">
                  <c:v>0.02</c:v>
                </c:pt>
                <c:pt idx="50451">
                  <c:v>0.06</c:v>
                </c:pt>
                <c:pt idx="50452">
                  <c:v>0.06</c:v>
                </c:pt>
                <c:pt idx="50453">
                  <c:v>0.06</c:v>
                </c:pt>
                <c:pt idx="50454">
                  <c:v>0.1</c:v>
                </c:pt>
                <c:pt idx="50455">
                  <c:v>0.1</c:v>
                </c:pt>
                <c:pt idx="50456">
                  <c:v>0.06</c:v>
                </c:pt>
                <c:pt idx="50457">
                  <c:v>0.1</c:v>
                </c:pt>
                <c:pt idx="50458">
                  <c:v>0.14000000000000001</c:v>
                </c:pt>
                <c:pt idx="50459">
                  <c:v>0.22</c:v>
                </c:pt>
                <c:pt idx="50460">
                  <c:v>0.26</c:v>
                </c:pt>
                <c:pt idx="50461">
                  <c:v>0.38</c:v>
                </c:pt>
                <c:pt idx="50462">
                  <c:v>0.46</c:v>
                </c:pt>
                <c:pt idx="50463">
                  <c:v>0.86</c:v>
                </c:pt>
                <c:pt idx="50464">
                  <c:v>1.26</c:v>
                </c:pt>
                <c:pt idx="50465">
                  <c:v>1.66</c:v>
                </c:pt>
                <c:pt idx="50466">
                  <c:v>1.94</c:v>
                </c:pt>
                <c:pt idx="50467">
                  <c:v>2.2599999999999998</c:v>
                </c:pt>
                <c:pt idx="50468">
                  <c:v>2.66</c:v>
                </c:pt>
                <c:pt idx="50469">
                  <c:v>3.18</c:v>
                </c:pt>
                <c:pt idx="50470">
                  <c:v>3.54</c:v>
                </c:pt>
                <c:pt idx="50471">
                  <c:v>3.78</c:v>
                </c:pt>
                <c:pt idx="50472">
                  <c:v>3.74</c:v>
                </c:pt>
                <c:pt idx="50473">
                  <c:v>3.62</c:v>
                </c:pt>
                <c:pt idx="50474">
                  <c:v>3.3</c:v>
                </c:pt>
                <c:pt idx="50475">
                  <c:v>2.94</c:v>
                </c:pt>
                <c:pt idx="50476">
                  <c:v>2.5</c:v>
                </c:pt>
                <c:pt idx="50477">
                  <c:v>1.86</c:v>
                </c:pt>
                <c:pt idx="50478">
                  <c:v>1.06</c:v>
                </c:pt>
                <c:pt idx="50479">
                  <c:v>0.22</c:v>
                </c:pt>
                <c:pt idx="50480">
                  <c:v>-0.57999999999999996</c:v>
                </c:pt>
                <c:pt idx="50481">
                  <c:v>-1.1399999999999999</c:v>
                </c:pt>
                <c:pt idx="50482">
                  <c:v>-1.42</c:v>
                </c:pt>
                <c:pt idx="50483">
                  <c:v>-1.66</c:v>
                </c:pt>
                <c:pt idx="50484">
                  <c:v>-1.82</c:v>
                </c:pt>
                <c:pt idx="50485">
                  <c:v>-1.86</c:v>
                </c:pt>
                <c:pt idx="50486">
                  <c:v>-1.82</c:v>
                </c:pt>
                <c:pt idx="50487">
                  <c:v>-1.78</c:v>
                </c:pt>
                <c:pt idx="50488">
                  <c:v>-1.54</c:v>
                </c:pt>
                <c:pt idx="50489">
                  <c:v>-1.22</c:v>
                </c:pt>
                <c:pt idx="50490">
                  <c:v>-0.9</c:v>
                </c:pt>
                <c:pt idx="50491">
                  <c:v>-0.74</c:v>
                </c:pt>
                <c:pt idx="50492">
                  <c:v>-0.66</c:v>
                </c:pt>
                <c:pt idx="50493">
                  <c:v>-0.62</c:v>
                </c:pt>
                <c:pt idx="50494">
                  <c:v>-0.54</c:v>
                </c:pt>
                <c:pt idx="50495">
                  <c:v>-0.5</c:v>
                </c:pt>
                <c:pt idx="50496">
                  <c:v>-0.46</c:v>
                </c:pt>
                <c:pt idx="50497">
                  <c:v>-0.5</c:v>
                </c:pt>
                <c:pt idx="50498">
                  <c:v>-0.54</c:v>
                </c:pt>
                <c:pt idx="50499">
                  <c:v>-0.54</c:v>
                </c:pt>
                <c:pt idx="50500">
                  <c:v>-0.5</c:v>
                </c:pt>
                <c:pt idx="50501">
                  <c:v>-0.54</c:v>
                </c:pt>
                <c:pt idx="50502">
                  <c:v>-0.38</c:v>
                </c:pt>
                <c:pt idx="50503">
                  <c:v>-0.3</c:v>
                </c:pt>
                <c:pt idx="50504">
                  <c:v>-0.34</c:v>
                </c:pt>
                <c:pt idx="50505">
                  <c:v>-0.26</c:v>
                </c:pt>
                <c:pt idx="50506">
                  <c:v>-0.26</c:v>
                </c:pt>
                <c:pt idx="50507">
                  <c:v>-0.1</c:v>
                </c:pt>
                <c:pt idx="50508">
                  <c:v>-0.06</c:v>
                </c:pt>
                <c:pt idx="50509">
                  <c:v>0.02</c:v>
                </c:pt>
                <c:pt idx="50510">
                  <c:v>-0.02</c:v>
                </c:pt>
                <c:pt idx="50511">
                  <c:v>0.02</c:v>
                </c:pt>
                <c:pt idx="50512">
                  <c:v>0.1</c:v>
                </c:pt>
                <c:pt idx="50513">
                  <c:v>0.18</c:v>
                </c:pt>
                <c:pt idx="50514">
                  <c:v>0.26</c:v>
                </c:pt>
                <c:pt idx="50515">
                  <c:v>0.34</c:v>
                </c:pt>
                <c:pt idx="50516">
                  <c:v>0.38</c:v>
                </c:pt>
                <c:pt idx="50517">
                  <c:v>0.34</c:v>
                </c:pt>
                <c:pt idx="50518">
                  <c:v>0.26</c:v>
                </c:pt>
                <c:pt idx="50519">
                  <c:v>0.1</c:v>
                </c:pt>
                <c:pt idx="50520">
                  <c:v>-0.1</c:v>
                </c:pt>
                <c:pt idx="50521">
                  <c:v>-0.3</c:v>
                </c:pt>
                <c:pt idx="50522">
                  <c:v>-0.54</c:v>
                </c:pt>
                <c:pt idx="50523">
                  <c:v>-0.74</c:v>
                </c:pt>
                <c:pt idx="50524">
                  <c:v>-0.98</c:v>
                </c:pt>
                <c:pt idx="50525">
                  <c:v>-1.22</c:v>
                </c:pt>
                <c:pt idx="50526">
                  <c:v>-1.38</c:v>
                </c:pt>
                <c:pt idx="50527">
                  <c:v>-1.54</c:v>
                </c:pt>
                <c:pt idx="50528">
                  <c:v>-1.62</c:v>
                </c:pt>
                <c:pt idx="50529">
                  <c:v>-1.66</c:v>
                </c:pt>
                <c:pt idx="50530">
                  <c:v>-1.58</c:v>
                </c:pt>
                <c:pt idx="50531">
                  <c:v>-1.5</c:v>
                </c:pt>
                <c:pt idx="50532">
                  <c:v>-1.34</c:v>
                </c:pt>
                <c:pt idx="50533">
                  <c:v>-1.06</c:v>
                </c:pt>
                <c:pt idx="50534">
                  <c:v>-0.82</c:v>
                </c:pt>
                <c:pt idx="50535">
                  <c:v>-0.54</c:v>
                </c:pt>
                <c:pt idx="50536">
                  <c:v>-0.42</c:v>
                </c:pt>
                <c:pt idx="50537">
                  <c:v>-0.3</c:v>
                </c:pt>
                <c:pt idx="50538">
                  <c:v>-0.18</c:v>
                </c:pt>
                <c:pt idx="50539">
                  <c:v>-0.06</c:v>
                </c:pt>
                <c:pt idx="50540">
                  <c:v>-0.02</c:v>
                </c:pt>
                <c:pt idx="50541">
                  <c:v>0.02</c:v>
                </c:pt>
                <c:pt idx="50542">
                  <c:v>0.02</c:v>
                </c:pt>
                <c:pt idx="50543">
                  <c:v>0.02</c:v>
                </c:pt>
                <c:pt idx="50544">
                  <c:v>-0.06</c:v>
                </c:pt>
                <c:pt idx="50545">
                  <c:v>-0.02</c:v>
                </c:pt>
                <c:pt idx="50546">
                  <c:v>-0.02</c:v>
                </c:pt>
                <c:pt idx="50547">
                  <c:v>0.02</c:v>
                </c:pt>
                <c:pt idx="50548">
                  <c:v>0.02</c:v>
                </c:pt>
                <c:pt idx="50549">
                  <c:v>0.02</c:v>
                </c:pt>
                <c:pt idx="50550">
                  <c:v>0.1</c:v>
                </c:pt>
                <c:pt idx="50551">
                  <c:v>0.22</c:v>
                </c:pt>
                <c:pt idx="50552">
                  <c:v>0.22</c:v>
                </c:pt>
                <c:pt idx="50553">
                  <c:v>0.3</c:v>
                </c:pt>
                <c:pt idx="50554">
                  <c:v>0.42</c:v>
                </c:pt>
                <c:pt idx="50555">
                  <c:v>0.86</c:v>
                </c:pt>
                <c:pt idx="50556">
                  <c:v>1.46</c:v>
                </c:pt>
                <c:pt idx="50557">
                  <c:v>1.98</c:v>
                </c:pt>
                <c:pt idx="50558">
                  <c:v>2.42</c:v>
                </c:pt>
                <c:pt idx="50559">
                  <c:v>2.86</c:v>
                </c:pt>
                <c:pt idx="50560">
                  <c:v>3.18</c:v>
                </c:pt>
                <c:pt idx="50561">
                  <c:v>3.58</c:v>
                </c:pt>
                <c:pt idx="50562">
                  <c:v>3.86</c:v>
                </c:pt>
                <c:pt idx="50563">
                  <c:v>4.0199999999999996</c:v>
                </c:pt>
                <c:pt idx="50564">
                  <c:v>3.98</c:v>
                </c:pt>
                <c:pt idx="50565">
                  <c:v>3.7</c:v>
                </c:pt>
                <c:pt idx="50566">
                  <c:v>3.06</c:v>
                </c:pt>
                <c:pt idx="50567">
                  <c:v>2.2999999999999998</c:v>
                </c:pt>
                <c:pt idx="50568">
                  <c:v>1.46</c:v>
                </c:pt>
                <c:pt idx="50569">
                  <c:v>0.66</c:v>
                </c:pt>
                <c:pt idx="50570">
                  <c:v>-0.02</c:v>
                </c:pt>
                <c:pt idx="50571">
                  <c:v>-0.66</c:v>
                </c:pt>
                <c:pt idx="50572">
                  <c:v>-1.22</c:v>
                </c:pt>
                <c:pt idx="50573">
                  <c:v>-1.66</c:v>
                </c:pt>
                <c:pt idx="50574">
                  <c:v>-2.02</c:v>
                </c:pt>
                <c:pt idx="50575">
                  <c:v>-2.1</c:v>
                </c:pt>
                <c:pt idx="50576">
                  <c:v>-2.02</c:v>
                </c:pt>
                <c:pt idx="50577">
                  <c:v>-1.86</c:v>
                </c:pt>
                <c:pt idx="50578">
                  <c:v>-1.58</c:v>
                </c:pt>
                <c:pt idx="50579">
                  <c:v>-1.38</c:v>
                </c:pt>
                <c:pt idx="50580">
                  <c:v>-1.18</c:v>
                </c:pt>
                <c:pt idx="50581">
                  <c:v>-1.06</c:v>
                </c:pt>
                <c:pt idx="50582">
                  <c:v>-0.9</c:v>
                </c:pt>
                <c:pt idx="50583">
                  <c:v>-0.78</c:v>
                </c:pt>
                <c:pt idx="50584">
                  <c:v>-0.7</c:v>
                </c:pt>
                <c:pt idx="50585">
                  <c:v>-0.54</c:v>
                </c:pt>
                <c:pt idx="50586">
                  <c:v>-0.57999999999999996</c:v>
                </c:pt>
                <c:pt idx="50587">
                  <c:v>-0.5</c:v>
                </c:pt>
                <c:pt idx="50588">
                  <c:v>-0.54</c:v>
                </c:pt>
                <c:pt idx="50589">
                  <c:v>-0.46</c:v>
                </c:pt>
                <c:pt idx="50590">
                  <c:v>-0.34</c:v>
                </c:pt>
                <c:pt idx="50591">
                  <c:v>-0.3</c:v>
                </c:pt>
                <c:pt idx="50592">
                  <c:v>-0.3</c:v>
                </c:pt>
                <c:pt idx="50593">
                  <c:v>-0.22</c:v>
                </c:pt>
                <c:pt idx="50594">
                  <c:v>-0.26</c:v>
                </c:pt>
                <c:pt idx="50595">
                  <c:v>-0.22</c:v>
                </c:pt>
                <c:pt idx="50596">
                  <c:v>-0.22</c:v>
                </c:pt>
                <c:pt idx="50597">
                  <c:v>-0.18</c:v>
                </c:pt>
                <c:pt idx="50598">
                  <c:v>-0.1</c:v>
                </c:pt>
                <c:pt idx="50599">
                  <c:v>0.02</c:v>
                </c:pt>
                <c:pt idx="50600">
                  <c:v>0.1</c:v>
                </c:pt>
                <c:pt idx="50601">
                  <c:v>0.18</c:v>
                </c:pt>
                <c:pt idx="50602">
                  <c:v>0.26</c:v>
                </c:pt>
                <c:pt idx="50603">
                  <c:v>0.3</c:v>
                </c:pt>
                <c:pt idx="50604">
                  <c:v>0.38</c:v>
                </c:pt>
                <c:pt idx="50605">
                  <c:v>0.42</c:v>
                </c:pt>
                <c:pt idx="50606">
                  <c:v>0.5</c:v>
                </c:pt>
                <c:pt idx="50607">
                  <c:v>0.57999999999999996</c:v>
                </c:pt>
                <c:pt idx="50608">
                  <c:v>0.57999999999999996</c:v>
                </c:pt>
                <c:pt idx="50609">
                  <c:v>0.42</c:v>
                </c:pt>
                <c:pt idx="50610">
                  <c:v>0.26</c:v>
                </c:pt>
                <c:pt idx="50611">
                  <c:v>0.02</c:v>
                </c:pt>
                <c:pt idx="50612">
                  <c:v>-0.3</c:v>
                </c:pt>
                <c:pt idx="50613">
                  <c:v>-0.54</c:v>
                </c:pt>
                <c:pt idx="50614">
                  <c:v>-0.7</c:v>
                </c:pt>
                <c:pt idx="50615">
                  <c:v>-0.98</c:v>
                </c:pt>
                <c:pt idx="50616">
                  <c:v>-1.22</c:v>
                </c:pt>
                <c:pt idx="50617">
                  <c:v>-1.46</c:v>
                </c:pt>
                <c:pt idx="50618">
                  <c:v>-1.66</c:v>
                </c:pt>
                <c:pt idx="50619">
                  <c:v>-1.78</c:v>
                </c:pt>
                <c:pt idx="50620">
                  <c:v>-1.66</c:v>
                </c:pt>
                <c:pt idx="50621">
                  <c:v>-1.58</c:v>
                </c:pt>
                <c:pt idx="50622">
                  <c:v>-1.46</c:v>
                </c:pt>
                <c:pt idx="50623">
                  <c:v>-1.3</c:v>
                </c:pt>
                <c:pt idx="50624">
                  <c:v>-1.06</c:v>
                </c:pt>
                <c:pt idx="50625">
                  <c:v>-0.78</c:v>
                </c:pt>
                <c:pt idx="50626">
                  <c:v>-0.62</c:v>
                </c:pt>
                <c:pt idx="50627">
                  <c:v>-0.38</c:v>
                </c:pt>
                <c:pt idx="50628">
                  <c:v>-0.18</c:v>
                </c:pt>
                <c:pt idx="50629">
                  <c:v>-0.06</c:v>
                </c:pt>
                <c:pt idx="50630">
                  <c:v>0.06</c:v>
                </c:pt>
                <c:pt idx="50631">
                  <c:v>0.06</c:v>
                </c:pt>
                <c:pt idx="50632">
                  <c:v>0.02</c:v>
                </c:pt>
                <c:pt idx="50633">
                  <c:v>0.02</c:v>
                </c:pt>
                <c:pt idx="50634">
                  <c:v>0.06</c:v>
                </c:pt>
                <c:pt idx="50635">
                  <c:v>0.06</c:v>
                </c:pt>
                <c:pt idx="50636">
                  <c:v>0.06</c:v>
                </c:pt>
                <c:pt idx="50637">
                  <c:v>0.06</c:v>
                </c:pt>
                <c:pt idx="50638">
                  <c:v>0.1</c:v>
                </c:pt>
                <c:pt idx="50639">
                  <c:v>0.1</c:v>
                </c:pt>
                <c:pt idx="50640">
                  <c:v>0.14000000000000001</c:v>
                </c:pt>
                <c:pt idx="50641">
                  <c:v>0.26</c:v>
                </c:pt>
                <c:pt idx="50642">
                  <c:v>0.26</c:v>
                </c:pt>
                <c:pt idx="50643">
                  <c:v>0.26</c:v>
                </c:pt>
                <c:pt idx="50644">
                  <c:v>0.22</c:v>
                </c:pt>
                <c:pt idx="50645">
                  <c:v>0.22</c:v>
                </c:pt>
                <c:pt idx="50646">
                  <c:v>0.18</c:v>
                </c:pt>
                <c:pt idx="50647">
                  <c:v>0.26</c:v>
                </c:pt>
                <c:pt idx="50648">
                  <c:v>0.26</c:v>
                </c:pt>
                <c:pt idx="50649">
                  <c:v>0.26</c:v>
                </c:pt>
                <c:pt idx="50650">
                  <c:v>0.3</c:v>
                </c:pt>
                <c:pt idx="50651">
                  <c:v>0.34</c:v>
                </c:pt>
                <c:pt idx="50652">
                  <c:v>0.34</c:v>
                </c:pt>
                <c:pt idx="50653">
                  <c:v>0.42</c:v>
                </c:pt>
                <c:pt idx="50654">
                  <c:v>0.42</c:v>
                </c:pt>
                <c:pt idx="50655">
                  <c:v>0.5</c:v>
                </c:pt>
                <c:pt idx="50656">
                  <c:v>0.57999999999999996</c:v>
                </c:pt>
                <c:pt idx="50657">
                  <c:v>0.78</c:v>
                </c:pt>
                <c:pt idx="50658">
                  <c:v>0.94</c:v>
                </c:pt>
                <c:pt idx="50659">
                  <c:v>1.3</c:v>
                </c:pt>
                <c:pt idx="50660">
                  <c:v>1.7</c:v>
                </c:pt>
                <c:pt idx="50661">
                  <c:v>2.14</c:v>
                </c:pt>
                <c:pt idx="50662">
                  <c:v>2.66</c:v>
                </c:pt>
                <c:pt idx="50663">
                  <c:v>3.06</c:v>
                </c:pt>
                <c:pt idx="50664">
                  <c:v>3.34</c:v>
                </c:pt>
                <c:pt idx="50665">
                  <c:v>3.58</c:v>
                </c:pt>
                <c:pt idx="50666">
                  <c:v>3.7</c:v>
                </c:pt>
                <c:pt idx="50667">
                  <c:v>3.66</c:v>
                </c:pt>
                <c:pt idx="50668">
                  <c:v>3.34</c:v>
                </c:pt>
                <c:pt idx="50669">
                  <c:v>2.98</c:v>
                </c:pt>
                <c:pt idx="50670">
                  <c:v>2.34</c:v>
                </c:pt>
                <c:pt idx="50671">
                  <c:v>1.54</c:v>
                </c:pt>
                <c:pt idx="50672">
                  <c:v>0.62</c:v>
                </c:pt>
                <c:pt idx="50673">
                  <c:v>-0.1</c:v>
                </c:pt>
                <c:pt idx="50674">
                  <c:v>-0.66</c:v>
                </c:pt>
                <c:pt idx="50675">
                  <c:v>-1.1399999999999999</c:v>
                </c:pt>
                <c:pt idx="50676">
                  <c:v>-1.46</c:v>
                </c:pt>
                <c:pt idx="50677">
                  <c:v>-1.62</c:v>
                </c:pt>
                <c:pt idx="50678">
                  <c:v>-1.74</c:v>
                </c:pt>
                <c:pt idx="50679">
                  <c:v>-1.74</c:v>
                </c:pt>
                <c:pt idx="50680">
                  <c:v>-1.58</c:v>
                </c:pt>
                <c:pt idx="50681">
                  <c:v>-1.38</c:v>
                </c:pt>
                <c:pt idx="50682">
                  <c:v>-1.1000000000000001</c:v>
                </c:pt>
                <c:pt idx="50683">
                  <c:v>-0.9</c:v>
                </c:pt>
                <c:pt idx="50684">
                  <c:v>-0.82</c:v>
                </c:pt>
                <c:pt idx="50685">
                  <c:v>-0.74</c:v>
                </c:pt>
                <c:pt idx="50686">
                  <c:v>-0.74</c:v>
                </c:pt>
                <c:pt idx="50687">
                  <c:v>-0.74</c:v>
                </c:pt>
                <c:pt idx="50688">
                  <c:v>-0.78</c:v>
                </c:pt>
                <c:pt idx="50689">
                  <c:v>-0.78</c:v>
                </c:pt>
                <c:pt idx="50690">
                  <c:v>-0.78</c:v>
                </c:pt>
                <c:pt idx="50691">
                  <c:v>-0.78</c:v>
                </c:pt>
                <c:pt idx="50692">
                  <c:v>-0.7</c:v>
                </c:pt>
                <c:pt idx="50693">
                  <c:v>-0.62</c:v>
                </c:pt>
                <c:pt idx="50694">
                  <c:v>-0.5</c:v>
                </c:pt>
                <c:pt idx="50695">
                  <c:v>-0.46</c:v>
                </c:pt>
                <c:pt idx="50696">
                  <c:v>-0.34</c:v>
                </c:pt>
                <c:pt idx="50697">
                  <c:v>-0.38</c:v>
                </c:pt>
                <c:pt idx="50698">
                  <c:v>-0.38</c:v>
                </c:pt>
                <c:pt idx="50699">
                  <c:v>-0.38</c:v>
                </c:pt>
                <c:pt idx="50700">
                  <c:v>-0.38</c:v>
                </c:pt>
                <c:pt idx="50701">
                  <c:v>-0.34</c:v>
                </c:pt>
                <c:pt idx="50702">
                  <c:v>-0.34</c:v>
                </c:pt>
                <c:pt idx="50703">
                  <c:v>-0.26</c:v>
                </c:pt>
                <c:pt idx="50704">
                  <c:v>-0.22</c:v>
                </c:pt>
                <c:pt idx="50705">
                  <c:v>-0.14000000000000001</c:v>
                </c:pt>
                <c:pt idx="50706">
                  <c:v>-0.06</c:v>
                </c:pt>
                <c:pt idx="50707">
                  <c:v>0.02</c:v>
                </c:pt>
                <c:pt idx="50708">
                  <c:v>0.14000000000000001</c:v>
                </c:pt>
                <c:pt idx="50709">
                  <c:v>0.14000000000000001</c:v>
                </c:pt>
                <c:pt idx="50710">
                  <c:v>0.14000000000000001</c:v>
                </c:pt>
                <c:pt idx="50711">
                  <c:v>0.18</c:v>
                </c:pt>
                <c:pt idx="50712">
                  <c:v>0.14000000000000001</c:v>
                </c:pt>
                <c:pt idx="50713">
                  <c:v>0.06</c:v>
                </c:pt>
                <c:pt idx="50714">
                  <c:v>-0.18</c:v>
                </c:pt>
                <c:pt idx="50715">
                  <c:v>-0.38</c:v>
                </c:pt>
                <c:pt idx="50716">
                  <c:v>-0.66</c:v>
                </c:pt>
                <c:pt idx="50717">
                  <c:v>-0.82</c:v>
                </c:pt>
                <c:pt idx="50718">
                  <c:v>-1.02</c:v>
                </c:pt>
                <c:pt idx="50719">
                  <c:v>-1.22</c:v>
                </c:pt>
                <c:pt idx="50720">
                  <c:v>-1.38</c:v>
                </c:pt>
                <c:pt idx="50721">
                  <c:v>-1.46</c:v>
                </c:pt>
                <c:pt idx="50722">
                  <c:v>-1.58</c:v>
                </c:pt>
                <c:pt idx="50723">
                  <c:v>-1.58</c:v>
                </c:pt>
                <c:pt idx="50724">
                  <c:v>-1.54</c:v>
                </c:pt>
                <c:pt idx="50725">
                  <c:v>-1.38</c:v>
                </c:pt>
                <c:pt idx="50726">
                  <c:v>-1.1399999999999999</c:v>
                </c:pt>
                <c:pt idx="50727">
                  <c:v>-0.94</c:v>
                </c:pt>
                <c:pt idx="50728">
                  <c:v>-0.7</c:v>
                </c:pt>
                <c:pt idx="50729">
                  <c:v>-0.54</c:v>
                </c:pt>
                <c:pt idx="50730">
                  <c:v>-0.34</c:v>
                </c:pt>
                <c:pt idx="50731">
                  <c:v>-0.18</c:v>
                </c:pt>
                <c:pt idx="50732">
                  <c:v>-0.1</c:v>
                </c:pt>
                <c:pt idx="50733">
                  <c:v>-0.02</c:v>
                </c:pt>
                <c:pt idx="50734">
                  <c:v>-0.02</c:v>
                </c:pt>
                <c:pt idx="50735">
                  <c:v>-0.06</c:v>
                </c:pt>
                <c:pt idx="50736">
                  <c:v>-0.1</c:v>
                </c:pt>
                <c:pt idx="50737">
                  <c:v>-0.1</c:v>
                </c:pt>
                <c:pt idx="50738">
                  <c:v>-0.1</c:v>
                </c:pt>
                <c:pt idx="50739">
                  <c:v>-0.06</c:v>
                </c:pt>
                <c:pt idx="50740">
                  <c:v>0.1</c:v>
                </c:pt>
                <c:pt idx="50741">
                  <c:v>0.46</c:v>
                </c:pt>
                <c:pt idx="50742">
                  <c:v>0.94</c:v>
                </c:pt>
                <c:pt idx="50743">
                  <c:v>1.42</c:v>
                </c:pt>
                <c:pt idx="50744">
                  <c:v>1.98</c:v>
                </c:pt>
                <c:pt idx="50745">
                  <c:v>2.5</c:v>
                </c:pt>
                <c:pt idx="50746">
                  <c:v>2.94</c:v>
                </c:pt>
                <c:pt idx="50747">
                  <c:v>3.34</c:v>
                </c:pt>
                <c:pt idx="50748">
                  <c:v>3.62</c:v>
                </c:pt>
                <c:pt idx="50749">
                  <c:v>3.78</c:v>
                </c:pt>
                <c:pt idx="50750">
                  <c:v>3.9</c:v>
                </c:pt>
                <c:pt idx="50751">
                  <c:v>3.9</c:v>
                </c:pt>
                <c:pt idx="50752">
                  <c:v>3.66</c:v>
                </c:pt>
                <c:pt idx="50753">
                  <c:v>3.14</c:v>
                </c:pt>
                <c:pt idx="50754">
                  <c:v>2.5</c:v>
                </c:pt>
                <c:pt idx="50755">
                  <c:v>1.78</c:v>
                </c:pt>
                <c:pt idx="50756">
                  <c:v>1.06</c:v>
                </c:pt>
                <c:pt idx="50757">
                  <c:v>0.38</c:v>
                </c:pt>
                <c:pt idx="50758">
                  <c:v>-0.18</c:v>
                </c:pt>
                <c:pt idx="50759">
                  <c:v>-0.66</c:v>
                </c:pt>
                <c:pt idx="50760">
                  <c:v>-0.98</c:v>
                </c:pt>
                <c:pt idx="50761">
                  <c:v>-1.38</c:v>
                </c:pt>
                <c:pt idx="50762">
                  <c:v>-1.66</c:v>
                </c:pt>
                <c:pt idx="50763">
                  <c:v>-1.86</c:v>
                </c:pt>
                <c:pt idx="50764">
                  <c:v>-1.9</c:v>
                </c:pt>
                <c:pt idx="50765">
                  <c:v>-1.86</c:v>
                </c:pt>
                <c:pt idx="50766">
                  <c:v>-1.78</c:v>
                </c:pt>
                <c:pt idx="50767">
                  <c:v>-1.7</c:v>
                </c:pt>
                <c:pt idx="50768">
                  <c:v>-1.54</c:v>
                </c:pt>
                <c:pt idx="50769">
                  <c:v>-1.5</c:v>
                </c:pt>
                <c:pt idx="50770">
                  <c:v>-1.26</c:v>
                </c:pt>
                <c:pt idx="50771">
                  <c:v>-1.18</c:v>
                </c:pt>
                <c:pt idx="50772">
                  <c:v>-1.02</c:v>
                </c:pt>
                <c:pt idx="50773">
                  <c:v>-0.94</c:v>
                </c:pt>
                <c:pt idx="50774">
                  <c:v>-0.74</c:v>
                </c:pt>
                <c:pt idx="50775">
                  <c:v>-0.57999999999999996</c:v>
                </c:pt>
                <c:pt idx="50776">
                  <c:v>-0.5</c:v>
                </c:pt>
                <c:pt idx="50777">
                  <c:v>-0.38</c:v>
                </c:pt>
                <c:pt idx="50778">
                  <c:v>-0.26</c:v>
                </c:pt>
                <c:pt idx="50779">
                  <c:v>-0.14000000000000001</c:v>
                </c:pt>
                <c:pt idx="50780">
                  <c:v>-0.06</c:v>
                </c:pt>
                <c:pt idx="50781">
                  <c:v>-0.02</c:v>
                </c:pt>
                <c:pt idx="50782">
                  <c:v>-0.02</c:v>
                </c:pt>
                <c:pt idx="50783">
                  <c:v>-0.06</c:v>
                </c:pt>
                <c:pt idx="50784">
                  <c:v>-0.06</c:v>
                </c:pt>
                <c:pt idx="50785">
                  <c:v>-0.02</c:v>
                </c:pt>
                <c:pt idx="50786">
                  <c:v>0.02</c:v>
                </c:pt>
                <c:pt idx="50787">
                  <c:v>0.06</c:v>
                </c:pt>
                <c:pt idx="50788">
                  <c:v>0.18</c:v>
                </c:pt>
                <c:pt idx="50789">
                  <c:v>0.26</c:v>
                </c:pt>
                <c:pt idx="50790">
                  <c:v>0.3</c:v>
                </c:pt>
                <c:pt idx="50791">
                  <c:v>0.46</c:v>
                </c:pt>
                <c:pt idx="50792">
                  <c:v>0.5</c:v>
                </c:pt>
                <c:pt idx="50793">
                  <c:v>0.62</c:v>
                </c:pt>
                <c:pt idx="50794">
                  <c:v>0.66</c:v>
                </c:pt>
                <c:pt idx="50795">
                  <c:v>0.66</c:v>
                </c:pt>
                <c:pt idx="50796">
                  <c:v>0.57999999999999996</c:v>
                </c:pt>
                <c:pt idx="50797">
                  <c:v>0.38</c:v>
                </c:pt>
                <c:pt idx="50798">
                  <c:v>0.14000000000000001</c:v>
                </c:pt>
                <c:pt idx="50799">
                  <c:v>-0.06</c:v>
                </c:pt>
                <c:pt idx="50800">
                  <c:v>-0.34</c:v>
                </c:pt>
                <c:pt idx="50801">
                  <c:v>-0.62</c:v>
                </c:pt>
                <c:pt idx="50802">
                  <c:v>-0.82</c:v>
                </c:pt>
                <c:pt idx="50803">
                  <c:v>-1.02</c:v>
                </c:pt>
                <c:pt idx="50804">
                  <c:v>-1.22</c:v>
                </c:pt>
                <c:pt idx="50805">
                  <c:v>-1.42</c:v>
                </c:pt>
                <c:pt idx="50806">
                  <c:v>-1.46</c:v>
                </c:pt>
                <c:pt idx="50807">
                  <c:v>-1.54</c:v>
                </c:pt>
                <c:pt idx="50808">
                  <c:v>-1.5</c:v>
                </c:pt>
                <c:pt idx="50809">
                  <c:v>-1.38</c:v>
                </c:pt>
                <c:pt idx="50810">
                  <c:v>-1.22</c:v>
                </c:pt>
                <c:pt idx="50811">
                  <c:v>-1.06</c:v>
                </c:pt>
                <c:pt idx="50812">
                  <c:v>-0.9</c:v>
                </c:pt>
                <c:pt idx="50813">
                  <c:v>-0.74</c:v>
                </c:pt>
                <c:pt idx="50814">
                  <c:v>-0.57999999999999996</c:v>
                </c:pt>
                <c:pt idx="50815">
                  <c:v>-0.57999999999999996</c:v>
                </c:pt>
                <c:pt idx="50816">
                  <c:v>-0.42</c:v>
                </c:pt>
                <c:pt idx="50817">
                  <c:v>-0.3</c:v>
                </c:pt>
                <c:pt idx="50818">
                  <c:v>-0.18</c:v>
                </c:pt>
                <c:pt idx="50819">
                  <c:v>-0.1</c:v>
                </c:pt>
                <c:pt idx="50820">
                  <c:v>-0.02</c:v>
                </c:pt>
                <c:pt idx="50821">
                  <c:v>0.02</c:v>
                </c:pt>
                <c:pt idx="50822">
                  <c:v>0.06</c:v>
                </c:pt>
                <c:pt idx="50823">
                  <c:v>0.1</c:v>
                </c:pt>
                <c:pt idx="50824">
                  <c:v>0.14000000000000001</c:v>
                </c:pt>
                <c:pt idx="50825">
                  <c:v>0.18</c:v>
                </c:pt>
                <c:pt idx="50826">
                  <c:v>0.18</c:v>
                </c:pt>
                <c:pt idx="50827">
                  <c:v>0.18</c:v>
                </c:pt>
                <c:pt idx="50828">
                  <c:v>0.26</c:v>
                </c:pt>
                <c:pt idx="50829">
                  <c:v>0.26</c:v>
                </c:pt>
                <c:pt idx="50830">
                  <c:v>0.26</c:v>
                </c:pt>
                <c:pt idx="50831">
                  <c:v>0.26</c:v>
                </c:pt>
                <c:pt idx="50832">
                  <c:v>0.22</c:v>
                </c:pt>
                <c:pt idx="50833">
                  <c:v>0.22</c:v>
                </c:pt>
                <c:pt idx="50834">
                  <c:v>0.26</c:v>
                </c:pt>
                <c:pt idx="50835">
                  <c:v>0.26</c:v>
                </c:pt>
                <c:pt idx="50836">
                  <c:v>0.22</c:v>
                </c:pt>
                <c:pt idx="50837">
                  <c:v>0.3</c:v>
                </c:pt>
                <c:pt idx="50838">
                  <c:v>0.38</c:v>
                </c:pt>
                <c:pt idx="50839">
                  <c:v>0.46</c:v>
                </c:pt>
                <c:pt idx="50840">
                  <c:v>0.5</c:v>
                </c:pt>
                <c:pt idx="50841">
                  <c:v>0.5</c:v>
                </c:pt>
                <c:pt idx="50842">
                  <c:v>0.42</c:v>
                </c:pt>
                <c:pt idx="50843">
                  <c:v>0.5</c:v>
                </c:pt>
                <c:pt idx="50844">
                  <c:v>0.62</c:v>
                </c:pt>
                <c:pt idx="50845">
                  <c:v>1.02</c:v>
                </c:pt>
                <c:pt idx="50846">
                  <c:v>1.46</c:v>
                </c:pt>
                <c:pt idx="50847">
                  <c:v>1.86</c:v>
                </c:pt>
                <c:pt idx="50848">
                  <c:v>2.1800000000000002</c:v>
                </c:pt>
                <c:pt idx="50849">
                  <c:v>2.42</c:v>
                </c:pt>
                <c:pt idx="50850">
                  <c:v>2.66</c:v>
                </c:pt>
                <c:pt idx="50851">
                  <c:v>2.86</c:v>
                </c:pt>
                <c:pt idx="50852">
                  <c:v>3.14</c:v>
                </c:pt>
                <c:pt idx="50853">
                  <c:v>3.46</c:v>
                </c:pt>
                <c:pt idx="50854">
                  <c:v>3.54</c:v>
                </c:pt>
                <c:pt idx="50855">
                  <c:v>3.38</c:v>
                </c:pt>
                <c:pt idx="50856">
                  <c:v>2.9</c:v>
                </c:pt>
                <c:pt idx="50857">
                  <c:v>2.2200000000000002</c:v>
                </c:pt>
                <c:pt idx="50858">
                  <c:v>1.38</c:v>
                </c:pt>
                <c:pt idx="50859">
                  <c:v>0.62</c:v>
                </c:pt>
                <c:pt idx="50860">
                  <c:v>0.02</c:v>
                </c:pt>
                <c:pt idx="50861">
                  <c:v>-0.38</c:v>
                </c:pt>
                <c:pt idx="50862">
                  <c:v>-0.78</c:v>
                </c:pt>
                <c:pt idx="50863">
                  <c:v>-1.26</c:v>
                </c:pt>
                <c:pt idx="50864">
                  <c:v>-1.58</c:v>
                </c:pt>
                <c:pt idx="50865">
                  <c:v>-1.74</c:v>
                </c:pt>
                <c:pt idx="50866">
                  <c:v>-1.74</c:v>
                </c:pt>
                <c:pt idx="50867">
                  <c:v>-1.58</c:v>
                </c:pt>
                <c:pt idx="50868">
                  <c:v>-1.38</c:v>
                </c:pt>
                <c:pt idx="50869">
                  <c:v>-1.18</c:v>
                </c:pt>
                <c:pt idx="50870">
                  <c:v>-0.98</c:v>
                </c:pt>
                <c:pt idx="50871">
                  <c:v>-0.86</c:v>
                </c:pt>
                <c:pt idx="50872">
                  <c:v>-0.74</c:v>
                </c:pt>
                <c:pt idx="50873">
                  <c:v>-0.7</c:v>
                </c:pt>
                <c:pt idx="50874">
                  <c:v>-0.7</c:v>
                </c:pt>
                <c:pt idx="50875">
                  <c:v>-0.66</c:v>
                </c:pt>
                <c:pt idx="50876">
                  <c:v>-0.7</c:v>
                </c:pt>
                <c:pt idx="50877">
                  <c:v>-0.74</c:v>
                </c:pt>
                <c:pt idx="50878">
                  <c:v>-0.74</c:v>
                </c:pt>
                <c:pt idx="50879">
                  <c:v>-0.7</c:v>
                </c:pt>
                <c:pt idx="50880">
                  <c:v>-0.62</c:v>
                </c:pt>
                <c:pt idx="50881">
                  <c:v>-0.5</c:v>
                </c:pt>
                <c:pt idx="50882">
                  <c:v>-0.42</c:v>
                </c:pt>
                <c:pt idx="50883">
                  <c:v>-0.46</c:v>
                </c:pt>
                <c:pt idx="50884">
                  <c:v>-0.38</c:v>
                </c:pt>
                <c:pt idx="50885">
                  <c:v>-0.34</c:v>
                </c:pt>
                <c:pt idx="50886">
                  <c:v>-0.38</c:v>
                </c:pt>
                <c:pt idx="50887">
                  <c:v>-0.34</c:v>
                </c:pt>
                <c:pt idx="50888">
                  <c:v>-0.34</c:v>
                </c:pt>
                <c:pt idx="50889">
                  <c:v>-0.26</c:v>
                </c:pt>
                <c:pt idx="50890">
                  <c:v>-0.22</c:v>
                </c:pt>
                <c:pt idx="50891">
                  <c:v>-0.14000000000000001</c:v>
                </c:pt>
                <c:pt idx="50892">
                  <c:v>-0.18</c:v>
                </c:pt>
                <c:pt idx="50893">
                  <c:v>-0.18</c:v>
                </c:pt>
                <c:pt idx="50894">
                  <c:v>-0.1</c:v>
                </c:pt>
                <c:pt idx="50895">
                  <c:v>-0.02</c:v>
                </c:pt>
                <c:pt idx="50896">
                  <c:v>0.06</c:v>
                </c:pt>
                <c:pt idx="50897">
                  <c:v>0.14000000000000001</c:v>
                </c:pt>
                <c:pt idx="50898">
                  <c:v>0.18</c:v>
                </c:pt>
                <c:pt idx="50899">
                  <c:v>0.14000000000000001</c:v>
                </c:pt>
                <c:pt idx="50900">
                  <c:v>-0.1</c:v>
                </c:pt>
                <c:pt idx="50901">
                  <c:v>-0.26</c:v>
                </c:pt>
                <c:pt idx="50902">
                  <c:v>-0.5</c:v>
                </c:pt>
                <c:pt idx="50903">
                  <c:v>-0.62</c:v>
                </c:pt>
                <c:pt idx="50904">
                  <c:v>-0.78</c:v>
                </c:pt>
                <c:pt idx="50905">
                  <c:v>-0.98</c:v>
                </c:pt>
                <c:pt idx="50906">
                  <c:v>-1.1000000000000001</c:v>
                </c:pt>
                <c:pt idx="50907">
                  <c:v>-1.3</c:v>
                </c:pt>
                <c:pt idx="50908">
                  <c:v>-1.46</c:v>
                </c:pt>
                <c:pt idx="50909">
                  <c:v>-1.62</c:v>
                </c:pt>
                <c:pt idx="50910">
                  <c:v>-1.62</c:v>
                </c:pt>
                <c:pt idx="50911">
                  <c:v>-1.5</c:v>
                </c:pt>
                <c:pt idx="50912">
                  <c:v>-1.3</c:v>
                </c:pt>
                <c:pt idx="50913">
                  <c:v>-1.1399999999999999</c:v>
                </c:pt>
                <c:pt idx="50914">
                  <c:v>-0.9</c:v>
                </c:pt>
                <c:pt idx="50915">
                  <c:v>-0.7</c:v>
                </c:pt>
                <c:pt idx="50916">
                  <c:v>-0.5</c:v>
                </c:pt>
                <c:pt idx="50917">
                  <c:v>-0.3</c:v>
                </c:pt>
                <c:pt idx="50918">
                  <c:v>-0.14000000000000001</c:v>
                </c:pt>
                <c:pt idx="50919">
                  <c:v>-0.02</c:v>
                </c:pt>
                <c:pt idx="50920">
                  <c:v>0.06</c:v>
                </c:pt>
                <c:pt idx="50921">
                  <c:v>0.02</c:v>
                </c:pt>
                <c:pt idx="50922">
                  <c:v>0.02</c:v>
                </c:pt>
                <c:pt idx="50923">
                  <c:v>0.06</c:v>
                </c:pt>
                <c:pt idx="50924">
                  <c:v>0.02</c:v>
                </c:pt>
                <c:pt idx="50925">
                  <c:v>0.02</c:v>
                </c:pt>
                <c:pt idx="50926">
                  <c:v>0.02</c:v>
                </c:pt>
                <c:pt idx="50927">
                  <c:v>0.06</c:v>
                </c:pt>
                <c:pt idx="50928">
                  <c:v>0.02</c:v>
                </c:pt>
                <c:pt idx="50929">
                  <c:v>0.06</c:v>
                </c:pt>
                <c:pt idx="50930">
                  <c:v>0.1</c:v>
                </c:pt>
                <c:pt idx="50931">
                  <c:v>0.18</c:v>
                </c:pt>
                <c:pt idx="50932">
                  <c:v>0.18</c:v>
                </c:pt>
                <c:pt idx="50933">
                  <c:v>0.26</c:v>
                </c:pt>
                <c:pt idx="50934">
                  <c:v>0.3</c:v>
                </c:pt>
                <c:pt idx="50935">
                  <c:v>0.38</c:v>
                </c:pt>
                <c:pt idx="50936">
                  <c:v>0.62</c:v>
                </c:pt>
                <c:pt idx="50937">
                  <c:v>0.9</c:v>
                </c:pt>
                <c:pt idx="50938">
                  <c:v>1.34</c:v>
                </c:pt>
                <c:pt idx="50939">
                  <c:v>1.82</c:v>
                </c:pt>
                <c:pt idx="50940">
                  <c:v>2.34</c:v>
                </c:pt>
                <c:pt idx="50941">
                  <c:v>2.86</c:v>
                </c:pt>
                <c:pt idx="50942">
                  <c:v>3.26</c:v>
                </c:pt>
                <c:pt idx="50943">
                  <c:v>3.66</c:v>
                </c:pt>
                <c:pt idx="50944">
                  <c:v>3.98</c:v>
                </c:pt>
                <c:pt idx="50945">
                  <c:v>4.1399999999999997</c:v>
                </c:pt>
                <c:pt idx="50946">
                  <c:v>4.0199999999999996</c:v>
                </c:pt>
                <c:pt idx="50947">
                  <c:v>3.7</c:v>
                </c:pt>
                <c:pt idx="50948">
                  <c:v>3.3</c:v>
                </c:pt>
                <c:pt idx="50949">
                  <c:v>2.82</c:v>
                </c:pt>
                <c:pt idx="50950">
                  <c:v>2.2999999999999998</c:v>
                </c:pt>
                <c:pt idx="50951">
                  <c:v>1.54</c:v>
                </c:pt>
                <c:pt idx="50952">
                  <c:v>0.66</c:v>
                </c:pt>
                <c:pt idx="50953">
                  <c:v>-0.22</c:v>
                </c:pt>
                <c:pt idx="50954">
                  <c:v>-0.94</c:v>
                </c:pt>
                <c:pt idx="50955">
                  <c:v>-1.46</c:v>
                </c:pt>
                <c:pt idx="50956">
                  <c:v>-1.74</c:v>
                </c:pt>
                <c:pt idx="50957">
                  <c:v>-1.86</c:v>
                </c:pt>
                <c:pt idx="50958">
                  <c:v>-1.82</c:v>
                </c:pt>
                <c:pt idx="50959">
                  <c:v>-1.86</c:v>
                </c:pt>
                <c:pt idx="50960">
                  <c:v>-1.86</c:v>
                </c:pt>
                <c:pt idx="50961">
                  <c:v>-1.78</c:v>
                </c:pt>
                <c:pt idx="50962">
                  <c:v>-1.58</c:v>
                </c:pt>
                <c:pt idx="50963">
                  <c:v>-1.26</c:v>
                </c:pt>
                <c:pt idx="50964">
                  <c:v>-0.94</c:v>
                </c:pt>
                <c:pt idx="50965">
                  <c:v>-0.7</c:v>
                </c:pt>
                <c:pt idx="50966">
                  <c:v>-0.57999999999999996</c:v>
                </c:pt>
                <c:pt idx="50967">
                  <c:v>-0.62</c:v>
                </c:pt>
                <c:pt idx="50968">
                  <c:v>-0.57999999999999996</c:v>
                </c:pt>
                <c:pt idx="50969">
                  <c:v>-0.54</c:v>
                </c:pt>
                <c:pt idx="50970">
                  <c:v>-0.5</c:v>
                </c:pt>
                <c:pt idx="50971">
                  <c:v>-0.46</c:v>
                </c:pt>
                <c:pt idx="50972">
                  <c:v>-0.5</c:v>
                </c:pt>
                <c:pt idx="50973">
                  <c:v>-0.54</c:v>
                </c:pt>
                <c:pt idx="50974">
                  <c:v>-0.57999999999999996</c:v>
                </c:pt>
                <c:pt idx="50975">
                  <c:v>-0.5</c:v>
                </c:pt>
                <c:pt idx="50976">
                  <c:v>-0.46</c:v>
                </c:pt>
                <c:pt idx="50977">
                  <c:v>-0.42</c:v>
                </c:pt>
                <c:pt idx="50978">
                  <c:v>-0.34</c:v>
                </c:pt>
                <c:pt idx="50979">
                  <c:v>-0.34</c:v>
                </c:pt>
                <c:pt idx="50980">
                  <c:v>-0.26</c:v>
                </c:pt>
                <c:pt idx="50981">
                  <c:v>-0.14000000000000001</c:v>
                </c:pt>
                <c:pt idx="50982">
                  <c:v>-0.06</c:v>
                </c:pt>
                <c:pt idx="50983">
                  <c:v>0.02</c:v>
                </c:pt>
                <c:pt idx="50984">
                  <c:v>0.1</c:v>
                </c:pt>
                <c:pt idx="50985">
                  <c:v>0.14000000000000001</c:v>
                </c:pt>
                <c:pt idx="50986">
                  <c:v>0.18</c:v>
                </c:pt>
                <c:pt idx="50987">
                  <c:v>0.26</c:v>
                </c:pt>
                <c:pt idx="50988">
                  <c:v>0.3</c:v>
                </c:pt>
                <c:pt idx="50989">
                  <c:v>0.42</c:v>
                </c:pt>
                <c:pt idx="50990">
                  <c:v>0.42</c:v>
                </c:pt>
                <c:pt idx="50991">
                  <c:v>0.3</c:v>
                </c:pt>
                <c:pt idx="50992">
                  <c:v>0.18</c:v>
                </c:pt>
                <c:pt idx="50993">
                  <c:v>0.06</c:v>
                </c:pt>
                <c:pt idx="50994">
                  <c:v>-0.14000000000000001</c:v>
                </c:pt>
                <c:pt idx="50995">
                  <c:v>-0.38</c:v>
                </c:pt>
                <c:pt idx="50996">
                  <c:v>-0.7</c:v>
                </c:pt>
                <c:pt idx="50997">
                  <c:v>-1.02</c:v>
                </c:pt>
                <c:pt idx="50998">
                  <c:v>-1.3</c:v>
                </c:pt>
                <c:pt idx="50999">
                  <c:v>-1.5</c:v>
                </c:pt>
                <c:pt idx="51000">
                  <c:v>-1.62</c:v>
                </c:pt>
                <c:pt idx="51001">
                  <c:v>-1.66</c:v>
                </c:pt>
                <c:pt idx="51002">
                  <c:v>-1.7</c:v>
                </c:pt>
                <c:pt idx="51003">
                  <c:v>-1.7</c:v>
                </c:pt>
                <c:pt idx="51004">
                  <c:v>-1.66</c:v>
                </c:pt>
                <c:pt idx="51005">
                  <c:v>-1.5</c:v>
                </c:pt>
                <c:pt idx="51006">
                  <c:v>-1.3</c:v>
                </c:pt>
                <c:pt idx="51007">
                  <c:v>-0.98</c:v>
                </c:pt>
                <c:pt idx="51008">
                  <c:v>-0.7</c:v>
                </c:pt>
                <c:pt idx="51009">
                  <c:v>-0.5</c:v>
                </c:pt>
                <c:pt idx="51010">
                  <c:v>-0.26</c:v>
                </c:pt>
                <c:pt idx="51011">
                  <c:v>-0.18</c:v>
                </c:pt>
                <c:pt idx="51012">
                  <c:v>-0.1</c:v>
                </c:pt>
                <c:pt idx="51013">
                  <c:v>-0.06</c:v>
                </c:pt>
                <c:pt idx="51014">
                  <c:v>-0.06</c:v>
                </c:pt>
                <c:pt idx="51015">
                  <c:v>-0.02</c:v>
                </c:pt>
                <c:pt idx="51016">
                  <c:v>-0.06</c:v>
                </c:pt>
                <c:pt idx="51017">
                  <c:v>-0.06</c:v>
                </c:pt>
                <c:pt idx="51018">
                  <c:v>-0.06</c:v>
                </c:pt>
                <c:pt idx="51019">
                  <c:v>-0.06</c:v>
                </c:pt>
                <c:pt idx="51020">
                  <c:v>-0.06</c:v>
                </c:pt>
                <c:pt idx="51021">
                  <c:v>-0.02</c:v>
                </c:pt>
                <c:pt idx="51022">
                  <c:v>0.02</c:v>
                </c:pt>
                <c:pt idx="51023">
                  <c:v>0.06</c:v>
                </c:pt>
                <c:pt idx="51024">
                  <c:v>0.06</c:v>
                </c:pt>
                <c:pt idx="51025">
                  <c:v>0.14000000000000001</c:v>
                </c:pt>
                <c:pt idx="51026">
                  <c:v>0.3</c:v>
                </c:pt>
                <c:pt idx="51027">
                  <c:v>0.54</c:v>
                </c:pt>
                <c:pt idx="51028">
                  <c:v>0.82</c:v>
                </c:pt>
                <c:pt idx="51029">
                  <c:v>1.1399999999999999</c:v>
                </c:pt>
                <c:pt idx="51030">
                  <c:v>1.58</c:v>
                </c:pt>
                <c:pt idx="51031">
                  <c:v>2.14</c:v>
                </c:pt>
                <c:pt idx="51032">
                  <c:v>2.62</c:v>
                </c:pt>
                <c:pt idx="51033">
                  <c:v>3.06</c:v>
                </c:pt>
                <c:pt idx="51034">
                  <c:v>3.38</c:v>
                </c:pt>
                <c:pt idx="51035">
                  <c:v>3.74</c:v>
                </c:pt>
                <c:pt idx="51036">
                  <c:v>3.86</c:v>
                </c:pt>
                <c:pt idx="51037">
                  <c:v>3.82</c:v>
                </c:pt>
                <c:pt idx="51038">
                  <c:v>3.66</c:v>
                </c:pt>
                <c:pt idx="51039">
                  <c:v>3.46</c:v>
                </c:pt>
                <c:pt idx="51040">
                  <c:v>2.98</c:v>
                </c:pt>
                <c:pt idx="51041">
                  <c:v>2.2999999999999998</c:v>
                </c:pt>
                <c:pt idx="51042">
                  <c:v>1.38</c:v>
                </c:pt>
                <c:pt idx="51043">
                  <c:v>0.5</c:v>
                </c:pt>
                <c:pt idx="51044">
                  <c:v>-0.26</c:v>
                </c:pt>
                <c:pt idx="51045">
                  <c:v>-0.86</c:v>
                </c:pt>
                <c:pt idx="51046">
                  <c:v>-1.26</c:v>
                </c:pt>
                <c:pt idx="51047">
                  <c:v>-1.54</c:v>
                </c:pt>
                <c:pt idx="51048">
                  <c:v>-1.82</c:v>
                </c:pt>
                <c:pt idx="51049">
                  <c:v>-1.94</c:v>
                </c:pt>
                <c:pt idx="51050">
                  <c:v>-1.94</c:v>
                </c:pt>
                <c:pt idx="51051">
                  <c:v>-1.82</c:v>
                </c:pt>
                <c:pt idx="51052">
                  <c:v>-1.58</c:v>
                </c:pt>
                <c:pt idx="51053">
                  <c:v>-1.26</c:v>
                </c:pt>
                <c:pt idx="51054">
                  <c:v>-1.06</c:v>
                </c:pt>
                <c:pt idx="51055">
                  <c:v>-0.86</c:v>
                </c:pt>
                <c:pt idx="51056">
                  <c:v>-0.78</c:v>
                </c:pt>
                <c:pt idx="51057">
                  <c:v>-0.7</c:v>
                </c:pt>
                <c:pt idx="51058">
                  <c:v>-0.74</c:v>
                </c:pt>
                <c:pt idx="51059">
                  <c:v>-0.62</c:v>
                </c:pt>
                <c:pt idx="51060">
                  <c:v>-0.57999999999999996</c:v>
                </c:pt>
                <c:pt idx="51061">
                  <c:v>-0.46</c:v>
                </c:pt>
                <c:pt idx="51062">
                  <c:v>-0.46</c:v>
                </c:pt>
                <c:pt idx="51063">
                  <c:v>-0.5</c:v>
                </c:pt>
                <c:pt idx="51064">
                  <c:v>-0.46</c:v>
                </c:pt>
                <c:pt idx="51065">
                  <c:v>-0.38</c:v>
                </c:pt>
                <c:pt idx="51066">
                  <c:v>-0.3</c:v>
                </c:pt>
                <c:pt idx="51067">
                  <c:v>-0.26</c:v>
                </c:pt>
                <c:pt idx="51068">
                  <c:v>-0.26</c:v>
                </c:pt>
                <c:pt idx="51069">
                  <c:v>-0.22</c:v>
                </c:pt>
                <c:pt idx="51070">
                  <c:v>-0.18</c:v>
                </c:pt>
                <c:pt idx="51071">
                  <c:v>-0.18</c:v>
                </c:pt>
                <c:pt idx="51072">
                  <c:v>-0.1</c:v>
                </c:pt>
                <c:pt idx="51073">
                  <c:v>-0.02</c:v>
                </c:pt>
                <c:pt idx="51074">
                  <c:v>0.06</c:v>
                </c:pt>
                <c:pt idx="51075">
                  <c:v>0.1</c:v>
                </c:pt>
                <c:pt idx="51076">
                  <c:v>0.22</c:v>
                </c:pt>
                <c:pt idx="51077">
                  <c:v>0.3</c:v>
                </c:pt>
                <c:pt idx="51078">
                  <c:v>0.38</c:v>
                </c:pt>
                <c:pt idx="51079">
                  <c:v>0.46</c:v>
                </c:pt>
                <c:pt idx="51080">
                  <c:v>0.42</c:v>
                </c:pt>
                <c:pt idx="51081">
                  <c:v>0.46</c:v>
                </c:pt>
                <c:pt idx="51082">
                  <c:v>0.46</c:v>
                </c:pt>
                <c:pt idx="51083">
                  <c:v>0.34</c:v>
                </c:pt>
                <c:pt idx="51084">
                  <c:v>0.14000000000000001</c:v>
                </c:pt>
                <c:pt idx="51085">
                  <c:v>-0.02</c:v>
                </c:pt>
                <c:pt idx="51086">
                  <c:v>-0.34</c:v>
                </c:pt>
                <c:pt idx="51087">
                  <c:v>-0.62</c:v>
                </c:pt>
                <c:pt idx="51088">
                  <c:v>-0.9</c:v>
                </c:pt>
                <c:pt idx="51089">
                  <c:v>-1.1000000000000001</c:v>
                </c:pt>
                <c:pt idx="51090">
                  <c:v>-1.3</c:v>
                </c:pt>
                <c:pt idx="51091">
                  <c:v>-1.46</c:v>
                </c:pt>
                <c:pt idx="51092">
                  <c:v>-1.7</c:v>
                </c:pt>
                <c:pt idx="51093">
                  <c:v>-1.78</c:v>
                </c:pt>
                <c:pt idx="51094">
                  <c:v>-1.74</c:v>
                </c:pt>
                <c:pt idx="51095">
                  <c:v>-1.62</c:v>
                </c:pt>
                <c:pt idx="51096">
                  <c:v>-1.42</c:v>
                </c:pt>
                <c:pt idx="51097">
                  <c:v>-1.26</c:v>
                </c:pt>
                <c:pt idx="51098">
                  <c:v>-0.98</c:v>
                </c:pt>
                <c:pt idx="51099">
                  <c:v>-0.74</c:v>
                </c:pt>
                <c:pt idx="51100">
                  <c:v>-0.57999999999999996</c:v>
                </c:pt>
                <c:pt idx="51101">
                  <c:v>-0.42</c:v>
                </c:pt>
                <c:pt idx="51102">
                  <c:v>-0.3</c:v>
                </c:pt>
                <c:pt idx="51103">
                  <c:v>-0.14000000000000001</c:v>
                </c:pt>
                <c:pt idx="51104">
                  <c:v>-0.02</c:v>
                </c:pt>
                <c:pt idx="51105">
                  <c:v>0.06</c:v>
                </c:pt>
                <c:pt idx="51106">
                  <c:v>0.02</c:v>
                </c:pt>
                <c:pt idx="51107">
                  <c:v>0.02</c:v>
                </c:pt>
                <c:pt idx="51108">
                  <c:v>0.02</c:v>
                </c:pt>
                <c:pt idx="51109">
                  <c:v>-0.02</c:v>
                </c:pt>
                <c:pt idx="51110">
                  <c:v>0.02</c:v>
                </c:pt>
                <c:pt idx="51111">
                  <c:v>0.1</c:v>
                </c:pt>
                <c:pt idx="51112">
                  <c:v>0.1</c:v>
                </c:pt>
                <c:pt idx="51113">
                  <c:v>0.14000000000000001</c:v>
                </c:pt>
                <c:pt idx="51114">
                  <c:v>0.22</c:v>
                </c:pt>
                <c:pt idx="51115">
                  <c:v>0.18</c:v>
                </c:pt>
                <c:pt idx="51116">
                  <c:v>0.22</c:v>
                </c:pt>
                <c:pt idx="51117">
                  <c:v>0.26</c:v>
                </c:pt>
                <c:pt idx="51118">
                  <c:v>0.3</c:v>
                </c:pt>
                <c:pt idx="51119">
                  <c:v>0.34</c:v>
                </c:pt>
                <c:pt idx="51120">
                  <c:v>0.26</c:v>
                </c:pt>
                <c:pt idx="51121">
                  <c:v>0.26</c:v>
                </c:pt>
                <c:pt idx="51122">
                  <c:v>0.34</c:v>
                </c:pt>
                <c:pt idx="51123">
                  <c:v>0.42</c:v>
                </c:pt>
                <c:pt idx="51124">
                  <c:v>0.38</c:v>
                </c:pt>
                <c:pt idx="51125">
                  <c:v>0.5</c:v>
                </c:pt>
                <c:pt idx="51126">
                  <c:v>0.62</c:v>
                </c:pt>
                <c:pt idx="51127">
                  <c:v>0.86</c:v>
                </c:pt>
                <c:pt idx="51128">
                  <c:v>1.1000000000000001</c:v>
                </c:pt>
                <c:pt idx="51129">
                  <c:v>1.38</c:v>
                </c:pt>
                <c:pt idx="51130">
                  <c:v>1.62</c:v>
                </c:pt>
                <c:pt idx="51131">
                  <c:v>1.94</c:v>
                </c:pt>
                <c:pt idx="51132">
                  <c:v>2.1800000000000002</c:v>
                </c:pt>
                <c:pt idx="51133">
                  <c:v>2.42</c:v>
                </c:pt>
                <c:pt idx="51134">
                  <c:v>2.7</c:v>
                </c:pt>
                <c:pt idx="51135">
                  <c:v>2.98</c:v>
                </c:pt>
                <c:pt idx="51136">
                  <c:v>3.06</c:v>
                </c:pt>
                <c:pt idx="51137">
                  <c:v>3.1</c:v>
                </c:pt>
                <c:pt idx="51138">
                  <c:v>3.02</c:v>
                </c:pt>
                <c:pt idx="51139">
                  <c:v>2.94</c:v>
                </c:pt>
                <c:pt idx="51140">
                  <c:v>2.62</c:v>
                </c:pt>
                <c:pt idx="51141">
                  <c:v>2.2599999999999998</c:v>
                </c:pt>
                <c:pt idx="51142">
                  <c:v>1.78</c:v>
                </c:pt>
                <c:pt idx="51143">
                  <c:v>1.1000000000000001</c:v>
                </c:pt>
                <c:pt idx="51144">
                  <c:v>0.42</c:v>
                </c:pt>
                <c:pt idx="51145">
                  <c:v>-0.14000000000000001</c:v>
                </c:pt>
                <c:pt idx="51146">
                  <c:v>-0.54</c:v>
                </c:pt>
                <c:pt idx="51147">
                  <c:v>-0.86</c:v>
                </c:pt>
                <c:pt idx="51148">
                  <c:v>-1.26</c:v>
                </c:pt>
                <c:pt idx="51149">
                  <c:v>-1.46</c:v>
                </c:pt>
                <c:pt idx="51150">
                  <c:v>-1.58</c:v>
                </c:pt>
                <c:pt idx="51151">
                  <c:v>-1.54</c:v>
                </c:pt>
                <c:pt idx="51152">
                  <c:v>-1.54</c:v>
                </c:pt>
                <c:pt idx="51153">
                  <c:v>-1.3</c:v>
                </c:pt>
                <c:pt idx="51154">
                  <c:v>-1.06</c:v>
                </c:pt>
                <c:pt idx="51155">
                  <c:v>-0.86</c:v>
                </c:pt>
                <c:pt idx="51156">
                  <c:v>-0.86</c:v>
                </c:pt>
                <c:pt idx="51157">
                  <c:v>-0.78</c:v>
                </c:pt>
                <c:pt idx="51158">
                  <c:v>-0.74</c:v>
                </c:pt>
                <c:pt idx="51159">
                  <c:v>-0.74</c:v>
                </c:pt>
                <c:pt idx="51160">
                  <c:v>-0.78</c:v>
                </c:pt>
                <c:pt idx="51161">
                  <c:v>-0.74</c:v>
                </c:pt>
                <c:pt idx="51162">
                  <c:v>-0.74</c:v>
                </c:pt>
                <c:pt idx="51163">
                  <c:v>-0.78</c:v>
                </c:pt>
                <c:pt idx="51164">
                  <c:v>-0.74</c:v>
                </c:pt>
                <c:pt idx="51165">
                  <c:v>-0.57999999999999996</c:v>
                </c:pt>
                <c:pt idx="51166">
                  <c:v>-0.5</c:v>
                </c:pt>
                <c:pt idx="51167">
                  <c:v>-0.42</c:v>
                </c:pt>
                <c:pt idx="51168">
                  <c:v>-0.38</c:v>
                </c:pt>
                <c:pt idx="51169">
                  <c:v>-0.34</c:v>
                </c:pt>
                <c:pt idx="51170">
                  <c:v>-0.38</c:v>
                </c:pt>
                <c:pt idx="51171">
                  <c:v>-0.22</c:v>
                </c:pt>
                <c:pt idx="51172">
                  <c:v>-0.18</c:v>
                </c:pt>
                <c:pt idx="51173">
                  <c:v>-0.14000000000000001</c:v>
                </c:pt>
                <c:pt idx="51174">
                  <c:v>-0.22</c:v>
                </c:pt>
                <c:pt idx="51175">
                  <c:v>-0.14000000000000001</c:v>
                </c:pt>
                <c:pt idx="51176">
                  <c:v>-0.1</c:v>
                </c:pt>
                <c:pt idx="51177">
                  <c:v>-0.06</c:v>
                </c:pt>
                <c:pt idx="51178">
                  <c:v>0.02</c:v>
                </c:pt>
                <c:pt idx="51179">
                  <c:v>0.06</c:v>
                </c:pt>
                <c:pt idx="51180">
                  <c:v>0.1</c:v>
                </c:pt>
                <c:pt idx="51181">
                  <c:v>0.06</c:v>
                </c:pt>
                <c:pt idx="51182">
                  <c:v>0.06</c:v>
                </c:pt>
                <c:pt idx="51183">
                  <c:v>0.02</c:v>
                </c:pt>
                <c:pt idx="51184">
                  <c:v>-0.14000000000000001</c:v>
                </c:pt>
                <c:pt idx="51185">
                  <c:v>-0.34</c:v>
                </c:pt>
                <c:pt idx="51186">
                  <c:v>-0.5</c:v>
                </c:pt>
                <c:pt idx="51187">
                  <c:v>-0.62</c:v>
                </c:pt>
                <c:pt idx="51188">
                  <c:v>-0.82</c:v>
                </c:pt>
                <c:pt idx="51189">
                  <c:v>-0.94</c:v>
                </c:pt>
                <c:pt idx="51190">
                  <c:v>-1.06</c:v>
                </c:pt>
                <c:pt idx="51191">
                  <c:v>-1.18</c:v>
                </c:pt>
                <c:pt idx="51192">
                  <c:v>-1.26</c:v>
                </c:pt>
                <c:pt idx="51193">
                  <c:v>-1.38</c:v>
                </c:pt>
                <c:pt idx="51194">
                  <c:v>-1.34</c:v>
                </c:pt>
                <c:pt idx="51195">
                  <c:v>-1.3</c:v>
                </c:pt>
                <c:pt idx="51196">
                  <c:v>-1.3</c:v>
                </c:pt>
                <c:pt idx="51197">
                  <c:v>-1.1000000000000001</c:v>
                </c:pt>
                <c:pt idx="51198">
                  <c:v>-0.94</c:v>
                </c:pt>
                <c:pt idx="51199">
                  <c:v>-0.78</c:v>
                </c:pt>
                <c:pt idx="51200">
                  <c:v>-0.7</c:v>
                </c:pt>
                <c:pt idx="51201">
                  <c:v>-0.57999999999999996</c:v>
                </c:pt>
                <c:pt idx="51202">
                  <c:v>-0.42</c:v>
                </c:pt>
                <c:pt idx="51203">
                  <c:v>-0.3</c:v>
                </c:pt>
                <c:pt idx="51204">
                  <c:v>-0.18</c:v>
                </c:pt>
                <c:pt idx="51205">
                  <c:v>-0.14000000000000001</c:v>
                </c:pt>
                <c:pt idx="51206">
                  <c:v>-0.1</c:v>
                </c:pt>
                <c:pt idx="51207">
                  <c:v>-0.06</c:v>
                </c:pt>
                <c:pt idx="51208">
                  <c:v>-0.06</c:v>
                </c:pt>
                <c:pt idx="51209">
                  <c:v>-0.1</c:v>
                </c:pt>
                <c:pt idx="51210">
                  <c:v>-0.1</c:v>
                </c:pt>
                <c:pt idx="51211">
                  <c:v>-0.06</c:v>
                </c:pt>
                <c:pt idx="51212">
                  <c:v>-0.02</c:v>
                </c:pt>
                <c:pt idx="51213">
                  <c:v>0.02</c:v>
                </c:pt>
                <c:pt idx="51214">
                  <c:v>0.14000000000000001</c:v>
                </c:pt>
                <c:pt idx="51215">
                  <c:v>0.38</c:v>
                </c:pt>
                <c:pt idx="51216">
                  <c:v>0.62</c:v>
                </c:pt>
                <c:pt idx="51217">
                  <c:v>1.1399999999999999</c:v>
                </c:pt>
                <c:pt idx="51218">
                  <c:v>1.74</c:v>
                </c:pt>
                <c:pt idx="51219">
                  <c:v>2.34</c:v>
                </c:pt>
                <c:pt idx="51220">
                  <c:v>2.74</c:v>
                </c:pt>
                <c:pt idx="51221">
                  <c:v>2.98</c:v>
                </c:pt>
                <c:pt idx="51222">
                  <c:v>3.26</c:v>
                </c:pt>
                <c:pt idx="51223">
                  <c:v>3.62</c:v>
                </c:pt>
                <c:pt idx="51224">
                  <c:v>3.94</c:v>
                </c:pt>
                <c:pt idx="51225">
                  <c:v>4.1399999999999997</c:v>
                </c:pt>
                <c:pt idx="51226">
                  <c:v>4.26</c:v>
                </c:pt>
                <c:pt idx="51227">
                  <c:v>4.0999999999999996</c:v>
                </c:pt>
                <c:pt idx="51228">
                  <c:v>3.34</c:v>
                </c:pt>
                <c:pt idx="51229">
                  <c:v>2.38</c:v>
                </c:pt>
                <c:pt idx="51230">
                  <c:v>1.34</c:v>
                </c:pt>
                <c:pt idx="51231">
                  <c:v>0.57999999999999996</c:v>
                </c:pt>
                <c:pt idx="51232">
                  <c:v>0.06</c:v>
                </c:pt>
                <c:pt idx="51233">
                  <c:v>-0.34</c:v>
                </c:pt>
                <c:pt idx="51234">
                  <c:v>-0.9</c:v>
                </c:pt>
                <c:pt idx="51235">
                  <c:v>-1.5</c:v>
                </c:pt>
                <c:pt idx="51236">
                  <c:v>-2.02</c:v>
                </c:pt>
                <c:pt idx="51237">
                  <c:v>-2.34</c:v>
                </c:pt>
                <c:pt idx="51238">
                  <c:v>-2.34</c:v>
                </c:pt>
                <c:pt idx="51239">
                  <c:v>-2.14</c:v>
                </c:pt>
                <c:pt idx="51240">
                  <c:v>-1.86</c:v>
                </c:pt>
                <c:pt idx="51241">
                  <c:v>-1.58</c:v>
                </c:pt>
                <c:pt idx="51242">
                  <c:v>-1.3</c:v>
                </c:pt>
                <c:pt idx="51243">
                  <c:v>-1.22</c:v>
                </c:pt>
                <c:pt idx="51244">
                  <c:v>-1.1399999999999999</c:v>
                </c:pt>
                <c:pt idx="51245">
                  <c:v>-0.94</c:v>
                </c:pt>
                <c:pt idx="51246">
                  <c:v>-0.82</c:v>
                </c:pt>
                <c:pt idx="51247">
                  <c:v>-0.78</c:v>
                </c:pt>
                <c:pt idx="51248">
                  <c:v>-0.74</c:v>
                </c:pt>
                <c:pt idx="51249">
                  <c:v>-0.7</c:v>
                </c:pt>
                <c:pt idx="51250">
                  <c:v>-0.66</c:v>
                </c:pt>
                <c:pt idx="51251">
                  <c:v>-0.54</c:v>
                </c:pt>
                <c:pt idx="51252">
                  <c:v>-0.42</c:v>
                </c:pt>
                <c:pt idx="51253">
                  <c:v>-0.3</c:v>
                </c:pt>
                <c:pt idx="51254">
                  <c:v>-0.26</c:v>
                </c:pt>
                <c:pt idx="51255">
                  <c:v>-0.22</c:v>
                </c:pt>
                <c:pt idx="51256">
                  <c:v>-0.14000000000000001</c:v>
                </c:pt>
                <c:pt idx="51257">
                  <c:v>-0.14000000000000001</c:v>
                </c:pt>
                <c:pt idx="51258">
                  <c:v>-0.06</c:v>
                </c:pt>
                <c:pt idx="51259">
                  <c:v>-0.06</c:v>
                </c:pt>
                <c:pt idx="51260">
                  <c:v>0.02</c:v>
                </c:pt>
                <c:pt idx="51261">
                  <c:v>0.1</c:v>
                </c:pt>
                <c:pt idx="51262">
                  <c:v>0.18</c:v>
                </c:pt>
                <c:pt idx="51263">
                  <c:v>0.18</c:v>
                </c:pt>
                <c:pt idx="51264">
                  <c:v>0.22</c:v>
                </c:pt>
                <c:pt idx="51265">
                  <c:v>0.34</c:v>
                </c:pt>
                <c:pt idx="51266">
                  <c:v>0.42</c:v>
                </c:pt>
                <c:pt idx="51267">
                  <c:v>0.54</c:v>
                </c:pt>
                <c:pt idx="51268">
                  <c:v>0.57999999999999996</c:v>
                </c:pt>
                <c:pt idx="51269">
                  <c:v>0.62</c:v>
                </c:pt>
                <c:pt idx="51270">
                  <c:v>0.62</c:v>
                </c:pt>
                <c:pt idx="51271">
                  <c:v>0.54</c:v>
                </c:pt>
                <c:pt idx="51272">
                  <c:v>0.26</c:v>
                </c:pt>
                <c:pt idx="51273">
                  <c:v>-0.1</c:v>
                </c:pt>
                <c:pt idx="51274">
                  <c:v>-0.38</c:v>
                </c:pt>
                <c:pt idx="51275">
                  <c:v>-0.57999999999999996</c:v>
                </c:pt>
                <c:pt idx="51276">
                  <c:v>-0.7</c:v>
                </c:pt>
                <c:pt idx="51277">
                  <c:v>-0.9</c:v>
                </c:pt>
                <c:pt idx="51278">
                  <c:v>-1.1399999999999999</c:v>
                </c:pt>
                <c:pt idx="51279">
                  <c:v>-1.34</c:v>
                </c:pt>
                <c:pt idx="51280">
                  <c:v>-1.62</c:v>
                </c:pt>
                <c:pt idx="51281">
                  <c:v>-1.78</c:v>
                </c:pt>
                <c:pt idx="51282">
                  <c:v>-1.82</c:v>
                </c:pt>
                <c:pt idx="51283">
                  <c:v>-1.66</c:v>
                </c:pt>
                <c:pt idx="51284">
                  <c:v>-1.42</c:v>
                </c:pt>
                <c:pt idx="51285">
                  <c:v>-1.18</c:v>
                </c:pt>
                <c:pt idx="51286">
                  <c:v>-1.1000000000000001</c:v>
                </c:pt>
                <c:pt idx="51287">
                  <c:v>-0.94</c:v>
                </c:pt>
                <c:pt idx="51288">
                  <c:v>-0.74</c:v>
                </c:pt>
                <c:pt idx="51289">
                  <c:v>-0.54</c:v>
                </c:pt>
                <c:pt idx="51290">
                  <c:v>-0.3</c:v>
                </c:pt>
                <c:pt idx="51291">
                  <c:v>-0.1</c:v>
                </c:pt>
                <c:pt idx="51292">
                  <c:v>-0.02</c:v>
                </c:pt>
                <c:pt idx="51293">
                  <c:v>0.02</c:v>
                </c:pt>
                <c:pt idx="51294">
                  <c:v>0.02</c:v>
                </c:pt>
                <c:pt idx="51295">
                  <c:v>0.02</c:v>
                </c:pt>
                <c:pt idx="51296">
                  <c:v>0.02</c:v>
                </c:pt>
                <c:pt idx="51297">
                  <c:v>0.06</c:v>
                </c:pt>
                <c:pt idx="51298">
                  <c:v>0.02</c:v>
                </c:pt>
                <c:pt idx="51299">
                  <c:v>0.1</c:v>
                </c:pt>
                <c:pt idx="51300">
                  <c:v>0.02</c:v>
                </c:pt>
                <c:pt idx="51301">
                  <c:v>0.14000000000000001</c:v>
                </c:pt>
                <c:pt idx="51302">
                  <c:v>0.18</c:v>
                </c:pt>
                <c:pt idx="51303">
                  <c:v>0.26</c:v>
                </c:pt>
                <c:pt idx="51304">
                  <c:v>0.3</c:v>
                </c:pt>
                <c:pt idx="51305">
                  <c:v>0.38</c:v>
                </c:pt>
                <c:pt idx="51306">
                  <c:v>0.34</c:v>
                </c:pt>
                <c:pt idx="51307">
                  <c:v>0.3</c:v>
                </c:pt>
                <c:pt idx="51308">
                  <c:v>0.22</c:v>
                </c:pt>
                <c:pt idx="51309">
                  <c:v>0.3</c:v>
                </c:pt>
                <c:pt idx="51310">
                  <c:v>0.34</c:v>
                </c:pt>
                <c:pt idx="51311">
                  <c:v>0.3</c:v>
                </c:pt>
                <c:pt idx="51312">
                  <c:v>0.26</c:v>
                </c:pt>
                <c:pt idx="51313">
                  <c:v>0.3</c:v>
                </c:pt>
                <c:pt idx="51314">
                  <c:v>0.3</c:v>
                </c:pt>
                <c:pt idx="51315">
                  <c:v>0.26</c:v>
                </c:pt>
                <c:pt idx="51316">
                  <c:v>0.3</c:v>
                </c:pt>
                <c:pt idx="51317">
                  <c:v>0.54</c:v>
                </c:pt>
                <c:pt idx="51318">
                  <c:v>0.94</c:v>
                </c:pt>
                <c:pt idx="51319">
                  <c:v>1.54</c:v>
                </c:pt>
                <c:pt idx="51320">
                  <c:v>1.9</c:v>
                </c:pt>
                <c:pt idx="51321">
                  <c:v>2.2599999999999998</c:v>
                </c:pt>
                <c:pt idx="51322">
                  <c:v>2.5</c:v>
                </c:pt>
                <c:pt idx="51323">
                  <c:v>2.82</c:v>
                </c:pt>
                <c:pt idx="51324">
                  <c:v>3.06</c:v>
                </c:pt>
                <c:pt idx="51325">
                  <c:v>3.26</c:v>
                </c:pt>
                <c:pt idx="51326">
                  <c:v>3.3</c:v>
                </c:pt>
                <c:pt idx="51327">
                  <c:v>3.38</c:v>
                </c:pt>
                <c:pt idx="51328">
                  <c:v>3.26</c:v>
                </c:pt>
                <c:pt idx="51329">
                  <c:v>2.98</c:v>
                </c:pt>
                <c:pt idx="51330">
                  <c:v>2.46</c:v>
                </c:pt>
                <c:pt idx="51331">
                  <c:v>1.86</c:v>
                </c:pt>
                <c:pt idx="51332">
                  <c:v>1.18</c:v>
                </c:pt>
                <c:pt idx="51333">
                  <c:v>0.5</c:v>
                </c:pt>
                <c:pt idx="51334">
                  <c:v>-0.1</c:v>
                </c:pt>
                <c:pt idx="51335">
                  <c:v>-0.57999999999999996</c:v>
                </c:pt>
                <c:pt idx="51336">
                  <c:v>-0.9</c:v>
                </c:pt>
                <c:pt idx="51337">
                  <c:v>-1.22</c:v>
                </c:pt>
                <c:pt idx="51338">
                  <c:v>-1.42</c:v>
                </c:pt>
                <c:pt idx="51339">
                  <c:v>-1.54</c:v>
                </c:pt>
                <c:pt idx="51340">
                  <c:v>-1.62</c:v>
                </c:pt>
                <c:pt idx="51341">
                  <c:v>-1.62</c:v>
                </c:pt>
                <c:pt idx="51342">
                  <c:v>-1.46</c:v>
                </c:pt>
                <c:pt idx="51343">
                  <c:v>-1.26</c:v>
                </c:pt>
                <c:pt idx="51344">
                  <c:v>-1.06</c:v>
                </c:pt>
                <c:pt idx="51345">
                  <c:v>-0.94</c:v>
                </c:pt>
                <c:pt idx="51346">
                  <c:v>-0.82</c:v>
                </c:pt>
                <c:pt idx="51347">
                  <c:v>-0.74</c:v>
                </c:pt>
                <c:pt idx="51348">
                  <c:v>-0.74</c:v>
                </c:pt>
                <c:pt idx="51349">
                  <c:v>-0.66</c:v>
                </c:pt>
                <c:pt idx="51350">
                  <c:v>-0.66</c:v>
                </c:pt>
                <c:pt idx="51351">
                  <c:v>-0.66</c:v>
                </c:pt>
                <c:pt idx="51352">
                  <c:v>-0.66</c:v>
                </c:pt>
                <c:pt idx="51353">
                  <c:v>-0.66</c:v>
                </c:pt>
                <c:pt idx="51354">
                  <c:v>-0.57999999999999996</c:v>
                </c:pt>
                <c:pt idx="51355">
                  <c:v>-0.5</c:v>
                </c:pt>
                <c:pt idx="51356">
                  <c:v>-0.46</c:v>
                </c:pt>
                <c:pt idx="51357">
                  <c:v>-0.42</c:v>
                </c:pt>
                <c:pt idx="51358">
                  <c:v>-0.46</c:v>
                </c:pt>
                <c:pt idx="51359">
                  <c:v>-0.42</c:v>
                </c:pt>
                <c:pt idx="51360">
                  <c:v>-0.42</c:v>
                </c:pt>
                <c:pt idx="51361">
                  <c:v>-0.3</c:v>
                </c:pt>
                <c:pt idx="51362">
                  <c:v>-0.22</c:v>
                </c:pt>
                <c:pt idx="51363">
                  <c:v>-0.18</c:v>
                </c:pt>
                <c:pt idx="51364">
                  <c:v>-0.14000000000000001</c:v>
                </c:pt>
                <c:pt idx="51365">
                  <c:v>-0.14000000000000001</c:v>
                </c:pt>
                <c:pt idx="51366">
                  <c:v>-0.14000000000000001</c:v>
                </c:pt>
                <c:pt idx="51367">
                  <c:v>-0.06</c:v>
                </c:pt>
                <c:pt idx="51368">
                  <c:v>-0.02</c:v>
                </c:pt>
                <c:pt idx="51369">
                  <c:v>0.1</c:v>
                </c:pt>
                <c:pt idx="51370">
                  <c:v>0.1</c:v>
                </c:pt>
                <c:pt idx="51371">
                  <c:v>0.18</c:v>
                </c:pt>
                <c:pt idx="51372">
                  <c:v>0.14000000000000001</c:v>
                </c:pt>
                <c:pt idx="51373">
                  <c:v>0.06</c:v>
                </c:pt>
                <c:pt idx="51374">
                  <c:v>-0.18</c:v>
                </c:pt>
                <c:pt idx="51375">
                  <c:v>-0.38</c:v>
                </c:pt>
                <c:pt idx="51376">
                  <c:v>-0.57999999999999996</c:v>
                </c:pt>
                <c:pt idx="51377">
                  <c:v>-0.82</c:v>
                </c:pt>
                <c:pt idx="51378">
                  <c:v>-1.02</c:v>
                </c:pt>
                <c:pt idx="51379">
                  <c:v>-1.1399999999999999</c:v>
                </c:pt>
                <c:pt idx="51380">
                  <c:v>-1.3</c:v>
                </c:pt>
                <c:pt idx="51381">
                  <c:v>-1.42</c:v>
                </c:pt>
                <c:pt idx="51382">
                  <c:v>-1.46</c:v>
                </c:pt>
                <c:pt idx="51383">
                  <c:v>-1.54</c:v>
                </c:pt>
                <c:pt idx="51384">
                  <c:v>-1.5</c:v>
                </c:pt>
                <c:pt idx="51385">
                  <c:v>-1.42</c:v>
                </c:pt>
                <c:pt idx="51386">
                  <c:v>-1.22</c:v>
                </c:pt>
                <c:pt idx="51387">
                  <c:v>-1.02</c:v>
                </c:pt>
                <c:pt idx="51388">
                  <c:v>-0.86</c:v>
                </c:pt>
                <c:pt idx="51389">
                  <c:v>-0.66</c:v>
                </c:pt>
                <c:pt idx="51390">
                  <c:v>-0.5</c:v>
                </c:pt>
                <c:pt idx="51391">
                  <c:v>-0.34</c:v>
                </c:pt>
                <c:pt idx="51392">
                  <c:v>-0.18</c:v>
                </c:pt>
                <c:pt idx="51393">
                  <c:v>-0.1</c:v>
                </c:pt>
                <c:pt idx="51394">
                  <c:v>-0.1</c:v>
                </c:pt>
                <c:pt idx="51395">
                  <c:v>0.06</c:v>
                </c:pt>
                <c:pt idx="51396">
                  <c:v>0.06</c:v>
                </c:pt>
                <c:pt idx="51397">
                  <c:v>0.1</c:v>
                </c:pt>
                <c:pt idx="51398">
                  <c:v>0.1</c:v>
                </c:pt>
                <c:pt idx="51399">
                  <c:v>0.1</c:v>
                </c:pt>
                <c:pt idx="51400">
                  <c:v>0.02</c:v>
                </c:pt>
                <c:pt idx="51401">
                  <c:v>0.02</c:v>
                </c:pt>
                <c:pt idx="51402">
                  <c:v>0.1</c:v>
                </c:pt>
                <c:pt idx="51403">
                  <c:v>0.18</c:v>
                </c:pt>
                <c:pt idx="51404">
                  <c:v>0.18</c:v>
                </c:pt>
                <c:pt idx="51405">
                  <c:v>0.22</c:v>
                </c:pt>
                <c:pt idx="51406">
                  <c:v>0.34</c:v>
                </c:pt>
                <c:pt idx="51407">
                  <c:v>0.57999999999999996</c:v>
                </c:pt>
                <c:pt idx="51408">
                  <c:v>0.98</c:v>
                </c:pt>
                <c:pt idx="51409">
                  <c:v>1.58</c:v>
                </c:pt>
                <c:pt idx="51410">
                  <c:v>2.2599999999999998</c:v>
                </c:pt>
                <c:pt idx="51411">
                  <c:v>2.98</c:v>
                </c:pt>
                <c:pt idx="51412">
                  <c:v>3.42</c:v>
                </c:pt>
                <c:pt idx="51413">
                  <c:v>3.86</c:v>
                </c:pt>
                <c:pt idx="51414">
                  <c:v>4.0999999999999996</c:v>
                </c:pt>
                <c:pt idx="51415">
                  <c:v>4.34</c:v>
                </c:pt>
                <c:pt idx="51416">
                  <c:v>4.38</c:v>
                </c:pt>
                <c:pt idx="51417">
                  <c:v>4.34</c:v>
                </c:pt>
                <c:pt idx="51418">
                  <c:v>3.94</c:v>
                </c:pt>
                <c:pt idx="51419">
                  <c:v>3.3</c:v>
                </c:pt>
                <c:pt idx="51420">
                  <c:v>2.46</c:v>
                </c:pt>
                <c:pt idx="51421">
                  <c:v>1.5</c:v>
                </c:pt>
                <c:pt idx="51422">
                  <c:v>0.5</c:v>
                </c:pt>
                <c:pt idx="51423">
                  <c:v>-0.38</c:v>
                </c:pt>
                <c:pt idx="51424">
                  <c:v>-1.02</c:v>
                </c:pt>
                <c:pt idx="51425">
                  <c:v>-1.5</c:v>
                </c:pt>
                <c:pt idx="51426">
                  <c:v>-1.9</c:v>
                </c:pt>
                <c:pt idx="51427">
                  <c:v>-2.2200000000000002</c:v>
                </c:pt>
                <c:pt idx="51428">
                  <c:v>-2.38</c:v>
                </c:pt>
                <c:pt idx="51429">
                  <c:v>-2.34</c:v>
                </c:pt>
                <c:pt idx="51430">
                  <c:v>-2.06</c:v>
                </c:pt>
                <c:pt idx="51431">
                  <c:v>-1.82</c:v>
                </c:pt>
                <c:pt idx="51432">
                  <c:v>-1.62</c:v>
                </c:pt>
                <c:pt idx="51433">
                  <c:v>-1.34</c:v>
                </c:pt>
                <c:pt idx="51434">
                  <c:v>-1.1000000000000001</c:v>
                </c:pt>
                <c:pt idx="51435">
                  <c:v>-0.98</c:v>
                </c:pt>
                <c:pt idx="51436">
                  <c:v>-0.82</c:v>
                </c:pt>
                <c:pt idx="51437">
                  <c:v>-0.78</c:v>
                </c:pt>
                <c:pt idx="51438">
                  <c:v>-0.66</c:v>
                </c:pt>
                <c:pt idx="51439">
                  <c:v>-0.54</c:v>
                </c:pt>
                <c:pt idx="51440">
                  <c:v>-0.54</c:v>
                </c:pt>
                <c:pt idx="51441">
                  <c:v>-0.46</c:v>
                </c:pt>
                <c:pt idx="51442">
                  <c:v>-0.42</c:v>
                </c:pt>
                <c:pt idx="51443">
                  <c:v>-0.34</c:v>
                </c:pt>
                <c:pt idx="51444">
                  <c:v>-0.3</c:v>
                </c:pt>
                <c:pt idx="51445">
                  <c:v>-0.26</c:v>
                </c:pt>
                <c:pt idx="51446">
                  <c:v>-0.22</c:v>
                </c:pt>
                <c:pt idx="51447">
                  <c:v>-0.22</c:v>
                </c:pt>
                <c:pt idx="51448">
                  <c:v>-0.18</c:v>
                </c:pt>
                <c:pt idx="51449">
                  <c:v>-0.26</c:v>
                </c:pt>
                <c:pt idx="51450">
                  <c:v>-0.26</c:v>
                </c:pt>
                <c:pt idx="51451">
                  <c:v>-0.22</c:v>
                </c:pt>
                <c:pt idx="51452">
                  <c:v>-0.14000000000000001</c:v>
                </c:pt>
                <c:pt idx="51453">
                  <c:v>0.06</c:v>
                </c:pt>
                <c:pt idx="51454">
                  <c:v>0.14000000000000001</c:v>
                </c:pt>
                <c:pt idx="51455">
                  <c:v>0.26</c:v>
                </c:pt>
                <c:pt idx="51456">
                  <c:v>0.34</c:v>
                </c:pt>
                <c:pt idx="51457">
                  <c:v>0.38</c:v>
                </c:pt>
                <c:pt idx="51458">
                  <c:v>0.46</c:v>
                </c:pt>
                <c:pt idx="51459">
                  <c:v>0.5</c:v>
                </c:pt>
                <c:pt idx="51460">
                  <c:v>0.5</c:v>
                </c:pt>
                <c:pt idx="51461">
                  <c:v>0.57999999999999996</c:v>
                </c:pt>
                <c:pt idx="51462">
                  <c:v>0.5</c:v>
                </c:pt>
                <c:pt idx="51463">
                  <c:v>0.34</c:v>
                </c:pt>
                <c:pt idx="51464">
                  <c:v>-0.02</c:v>
                </c:pt>
                <c:pt idx="51465">
                  <c:v>-0.34</c:v>
                </c:pt>
                <c:pt idx="51466">
                  <c:v>-0.66</c:v>
                </c:pt>
                <c:pt idx="51467">
                  <c:v>-0.9</c:v>
                </c:pt>
                <c:pt idx="51468">
                  <c:v>-1.1000000000000001</c:v>
                </c:pt>
                <c:pt idx="51469">
                  <c:v>-1.38</c:v>
                </c:pt>
                <c:pt idx="51470">
                  <c:v>-1.58</c:v>
                </c:pt>
                <c:pt idx="51471">
                  <c:v>-1.78</c:v>
                </c:pt>
                <c:pt idx="51472">
                  <c:v>-1.82</c:v>
                </c:pt>
                <c:pt idx="51473">
                  <c:v>-1.86</c:v>
                </c:pt>
                <c:pt idx="51474">
                  <c:v>-1.78</c:v>
                </c:pt>
                <c:pt idx="51475">
                  <c:v>-1.54</c:v>
                </c:pt>
                <c:pt idx="51476">
                  <c:v>-1.3</c:v>
                </c:pt>
                <c:pt idx="51477">
                  <c:v>-1.02</c:v>
                </c:pt>
                <c:pt idx="51478">
                  <c:v>-0.74</c:v>
                </c:pt>
                <c:pt idx="51479">
                  <c:v>-0.57999999999999996</c:v>
                </c:pt>
                <c:pt idx="51480">
                  <c:v>-0.38</c:v>
                </c:pt>
                <c:pt idx="51481">
                  <c:v>-0.14000000000000001</c:v>
                </c:pt>
                <c:pt idx="51482">
                  <c:v>-0.06</c:v>
                </c:pt>
                <c:pt idx="51483">
                  <c:v>0.06</c:v>
                </c:pt>
                <c:pt idx="51484">
                  <c:v>0.06</c:v>
                </c:pt>
                <c:pt idx="51485">
                  <c:v>0.06</c:v>
                </c:pt>
                <c:pt idx="51486">
                  <c:v>0.02</c:v>
                </c:pt>
                <c:pt idx="51487">
                  <c:v>-0.02</c:v>
                </c:pt>
                <c:pt idx="51488">
                  <c:v>-0.02</c:v>
                </c:pt>
                <c:pt idx="51489">
                  <c:v>-0.02</c:v>
                </c:pt>
                <c:pt idx="51490">
                  <c:v>-0.02</c:v>
                </c:pt>
                <c:pt idx="51491">
                  <c:v>0.02</c:v>
                </c:pt>
                <c:pt idx="51492">
                  <c:v>0.06</c:v>
                </c:pt>
                <c:pt idx="51493">
                  <c:v>0.06</c:v>
                </c:pt>
                <c:pt idx="51494">
                  <c:v>0.1</c:v>
                </c:pt>
                <c:pt idx="51495">
                  <c:v>0.18</c:v>
                </c:pt>
                <c:pt idx="51496">
                  <c:v>0.22</c:v>
                </c:pt>
                <c:pt idx="51497">
                  <c:v>0.22</c:v>
                </c:pt>
                <c:pt idx="51498">
                  <c:v>0.22</c:v>
                </c:pt>
                <c:pt idx="51499">
                  <c:v>0.22</c:v>
                </c:pt>
                <c:pt idx="51500">
                  <c:v>0.34</c:v>
                </c:pt>
                <c:pt idx="51501">
                  <c:v>0.74</c:v>
                </c:pt>
                <c:pt idx="51502">
                  <c:v>1.26</c:v>
                </c:pt>
                <c:pt idx="51503">
                  <c:v>1.86</c:v>
                </c:pt>
                <c:pt idx="51504">
                  <c:v>2.38</c:v>
                </c:pt>
                <c:pt idx="51505">
                  <c:v>2.94</c:v>
                </c:pt>
                <c:pt idx="51506">
                  <c:v>3.38</c:v>
                </c:pt>
                <c:pt idx="51507">
                  <c:v>3.74</c:v>
                </c:pt>
                <c:pt idx="51508">
                  <c:v>3.98</c:v>
                </c:pt>
                <c:pt idx="51509">
                  <c:v>4.1399999999999997</c:v>
                </c:pt>
                <c:pt idx="51510">
                  <c:v>4.0599999999999996</c:v>
                </c:pt>
                <c:pt idx="51511">
                  <c:v>3.82</c:v>
                </c:pt>
                <c:pt idx="51512">
                  <c:v>3.26</c:v>
                </c:pt>
                <c:pt idx="51513">
                  <c:v>2.54</c:v>
                </c:pt>
                <c:pt idx="51514">
                  <c:v>1.7</c:v>
                </c:pt>
                <c:pt idx="51515">
                  <c:v>0.82</c:v>
                </c:pt>
                <c:pt idx="51516">
                  <c:v>-0.06</c:v>
                </c:pt>
                <c:pt idx="51517">
                  <c:v>-0.7</c:v>
                </c:pt>
                <c:pt idx="51518">
                  <c:v>-1.26</c:v>
                </c:pt>
                <c:pt idx="51519">
                  <c:v>-1.62</c:v>
                </c:pt>
                <c:pt idx="51520">
                  <c:v>-1.82</c:v>
                </c:pt>
                <c:pt idx="51521">
                  <c:v>-1.86</c:v>
                </c:pt>
                <c:pt idx="51522">
                  <c:v>-1.82</c:v>
                </c:pt>
                <c:pt idx="51523">
                  <c:v>-1.66</c:v>
                </c:pt>
                <c:pt idx="51524">
                  <c:v>-1.54</c:v>
                </c:pt>
                <c:pt idx="51525">
                  <c:v>-1.34</c:v>
                </c:pt>
                <c:pt idx="51526">
                  <c:v>-1.06</c:v>
                </c:pt>
                <c:pt idx="51527">
                  <c:v>-0.9</c:v>
                </c:pt>
                <c:pt idx="51528">
                  <c:v>-0.82</c:v>
                </c:pt>
                <c:pt idx="51529">
                  <c:v>-0.74</c:v>
                </c:pt>
                <c:pt idx="51530">
                  <c:v>-0.7</c:v>
                </c:pt>
                <c:pt idx="51531">
                  <c:v>-0.7</c:v>
                </c:pt>
                <c:pt idx="51532">
                  <c:v>-0.7</c:v>
                </c:pt>
                <c:pt idx="51533">
                  <c:v>-0.7</c:v>
                </c:pt>
                <c:pt idx="51534">
                  <c:v>-0.7</c:v>
                </c:pt>
                <c:pt idx="51535">
                  <c:v>-0.62</c:v>
                </c:pt>
                <c:pt idx="51536">
                  <c:v>-0.54</c:v>
                </c:pt>
                <c:pt idx="51537">
                  <c:v>-0.46</c:v>
                </c:pt>
                <c:pt idx="51538">
                  <c:v>-0.42</c:v>
                </c:pt>
                <c:pt idx="51539">
                  <c:v>-0.3</c:v>
                </c:pt>
                <c:pt idx="51540">
                  <c:v>-0.26</c:v>
                </c:pt>
                <c:pt idx="51541">
                  <c:v>-0.22</c:v>
                </c:pt>
                <c:pt idx="51542">
                  <c:v>-0.18</c:v>
                </c:pt>
                <c:pt idx="51543">
                  <c:v>-0.14000000000000001</c:v>
                </c:pt>
                <c:pt idx="51544">
                  <c:v>-0.1</c:v>
                </c:pt>
                <c:pt idx="51545">
                  <c:v>-0.02</c:v>
                </c:pt>
                <c:pt idx="51546">
                  <c:v>0.06</c:v>
                </c:pt>
                <c:pt idx="51547">
                  <c:v>0.14000000000000001</c:v>
                </c:pt>
                <c:pt idx="51548">
                  <c:v>0.18</c:v>
                </c:pt>
                <c:pt idx="51549">
                  <c:v>0.22</c:v>
                </c:pt>
                <c:pt idx="51550">
                  <c:v>0.26</c:v>
                </c:pt>
                <c:pt idx="51551">
                  <c:v>0.34</c:v>
                </c:pt>
                <c:pt idx="51552">
                  <c:v>0.42</c:v>
                </c:pt>
                <c:pt idx="51553">
                  <c:v>0.5</c:v>
                </c:pt>
                <c:pt idx="51554">
                  <c:v>0.5</c:v>
                </c:pt>
                <c:pt idx="51555">
                  <c:v>0.5</c:v>
                </c:pt>
                <c:pt idx="51556">
                  <c:v>0.26</c:v>
                </c:pt>
                <c:pt idx="51557">
                  <c:v>0.1</c:v>
                </c:pt>
                <c:pt idx="51558">
                  <c:v>-0.18</c:v>
                </c:pt>
                <c:pt idx="51559">
                  <c:v>-0.54</c:v>
                </c:pt>
                <c:pt idx="51560">
                  <c:v>-0.9</c:v>
                </c:pt>
                <c:pt idx="51561">
                  <c:v>-1.06</c:v>
                </c:pt>
                <c:pt idx="51562">
                  <c:v>-1.3</c:v>
                </c:pt>
                <c:pt idx="51563">
                  <c:v>-1.46</c:v>
                </c:pt>
                <c:pt idx="51564">
                  <c:v>-1.66</c:v>
                </c:pt>
                <c:pt idx="51565">
                  <c:v>-1.82</c:v>
                </c:pt>
                <c:pt idx="51566">
                  <c:v>-1.74</c:v>
                </c:pt>
                <c:pt idx="51567">
                  <c:v>-1.7</c:v>
                </c:pt>
                <c:pt idx="51568">
                  <c:v>-1.54</c:v>
                </c:pt>
                <c:pt idx="51569">
                  <c:v>-1.3</c:v>
                </c:pt>
                <c:pt idx="51570">
                  <c:v>-1.06</c:v>
                </c:pt>
                <c:pt idx="51571">
                  <c:v>-0.86</c:v>
                </c:pt>
                <c:pt idx="51572">
                  <c:v>-0.57999999999999996</c:v>
                </c:pt>
                <c:pt idx="51573">
                  <c:v>-0.42</c:v>
                </c:pt>
                <c:pt idx="51574">
                  <c:v>-0.26</c:v>
                </c:pt>
                <c:pt idx="51575">
                  <c:v>-0.14000000000000001</c:v>
                </c:pt>
                <c:pt idx="51576">
                  <c:v>-0.14000000000000001</c:v>
                </c:pt>
                <c:pt idx="51577">
                  <c:v>-0.06</c:v>
                </c:pt>
                <c:pt idx="51578">
                  <c:v>-0.06</c:v>
                </c:pt>
                <c:pt idx="51579">
                  <c:v>-0.06</c:v>
                </c:pt>
                <c:pt idx="51580">
                  <c:v>-0.06</c:v>
                </c:pt>
                <c:pt idx="51581">
                  <c:v>-0.02</c:v>
                </c:pt>
                <c:pt idx="51582">
                  <c:v>-0.02</c:v>
                </c:pt>
                <c:pt idx="51583">
                  <c:v>-0.02</c:v>
                </c:pt>
                <c:pt idx="51584">
                  <c:v>0.1</c:v>
                </c:pt>
                <c:pt idx="51585">
                  <c:v>0.14000000000000001</c:v>
                </c:pt>
                <c:pt idx="51586">
                  <c:v>0.22</c:v>
                </c:pt>
                <c:pt idx="51587">
                  <c:v>0.34</c:v>
                </c:pt>
                <c:pt idx="51588">
                  <c:v>0.3</c:v>
                </c:pt>
                <c:pt idx="51589">
                  <c:v>0.34</c:v>
                </c:pt>
                <c:pt idx="51590">
                  <c:v>0.38</c:v>
                </c:pt>
                <c:pt idx="51591">
                  <c:v>0.42</c:v>
                </c:pt>
                <c:pt idx="51592">
                  <c:v>0.3</c:v>
                </c:pt>
                <c:pt idx="51593">
                  <c:v>0.26</c:v>
                </c:pt>
                <c:pt idx="51594">
                  <c:v>0.26</c:v>
                </c:pt>
                <c:pt idx="51595">
                  <c:v>0.3</c:v>
                </c:pt>
                <c:pt idx="51596">
                  <c:v>0.34</c:v>
                </c:pt>
                <c:pt idx="51597">
                  <c:v>0.38</c:v>
                </c:pt>
                <c:pt idx="51598">
                  <c:v>0.42</c:v>
                </c:pt>
                <c:pt idx="51599">
                  <c:v>0.5</c:v>
                </c:pt>
                <c:pt idx="51600">
                  <c:v>0.62</c:v>
                </c:pt>
                <c:pt idx="51601">
                  <c:v>0.82</c:v>
                </c:pt>
                <c:pt idx="51602">
                  <c:v>1.3</c:v>
                </c:pt>
                <c:pt idx="51603">
                  <c:v>1.82</c:v>
                </c:pt>
                <c:pt idx="51604">
                  <c:v>2.2999999999999998</c:v>
                </c:pt>
                <c:pt idx="51605">
                  <c:v>2.74</c:v>
                </c:pt>
                <c:pt idx="51606">
                  <c:v>3.14</c:v>
                </c:pt>
                <c:pt idx="51607">
                  <c:v>3.46</c:v>
                </c:pt>
                <c:pt idx="51608">
                  <c:v>3.62</c:v>
                </c:pt>
                <c:pt idx="51609">
                  <c:v>3.62</c:v>
                </c:pt>
                <c:pt idx="51610">
                  <c:v>3.58</c:v>
                </c:pt>
                <c:pt idx="51611">
                  <c:v>3.38</c:v>
                </c:pt>
                <c:pt idx="51612">
                  <c:v>3.1</c:v>
                </c:pt>
                <c:pt idx="51613">
                  <c:v>2.54</c:v>
                </c:pt>
                <c:pt idx="51614">
                  <c:v>1.82</c:v>
                </c:pt>
                <c:pt idx="51615">
                  <c:v>0.98</c:v>
                </c:pt>
                <c:pt idx="51616">
                  <c:v>0.18</c:v>
                </c:pt>
                <c:pt idx="51617">
                  <c:v>-0.42</c:v>
                </c:pt>
                <c:pt idx="51618">
                  <c:v>-0.86</c:v>
                </c:pt>
                <c:pt idx="51619">
                  <c:v>-1.22</c:v>
                </c:pt>
                <c:pt idx="51620">
                  <c:v>-1.54</c:v>
                </c:pt>
                <c:pt idx="51621">
                  <c:v>-1.62</c:v>
                </c:pt>
                <c:pt idx="51622">
                  <c:v>-1.62</c:v>
                </c:pt>
                <c:pt idx="51623">
                  <c:v>-1.54</c:v>
                </c:pt>
                <c:pt idx="51624">
                  <c:v>-1.42</c:v>
                </c:pt>
                <c:pt idx="51625">
                  <c:v>-1.22</c:v>
                </c:pt>
                <c:pt idx="51626">
                  <c:v>-1.06</c:v>
                </c:pt>
                <c:pt idx="51627">
                  <c:v>-0.94</c:v>
                </c:pt>
                <c:pt idx="51628">
                  <c:v>-0.94</c:v>
                </c:pt>
                <c:pt idx="51629">
                  <c:v>-0.86</c:v>
                </c:pt>
                <c:pt idx="51630">
                  <c:v>-0.82</c:v>
                </c:pt>
                <c:pt idx="51631">
                  <c:v>-0.78</c:v>
                </c:pt>
                <c:pt idx="51632">
                  <c:v>-0.78</c:v>
                </c:pt>
                <c:pt idx="51633">
                  <c:v>-0.74</c:v>
                </c:pt>
                <c:pt idx="51634">
                  <c:v>-0.66</c:v>
                </c:pt>
                <c:pt idx="51635">
                  <c:v>-0.62</c:v>
                </c:pt>
                <c:pt idx="51636">
                  <c:v>-0.57999999999999996</c:v>
                </c:pt>
                <c:pt idx="51637">
                  <c:v>-0.46</c:v>
                </c:pt>
                <c:pt idx="51638">
                  <c:v>-0.34</c:v>
                </c:pt>
                <c:pt idx="51639">
                  <c:v>-0.34</c:v>
                </c:pt>
                <c:pt idx="51640">
                  <c:v>-0.34</c:v>
                </c:pt>
                <c:pt idx="51641">
                  <c:v>-0.38</c:v>
                </c:pt>
                <c:pt idx="51642">
                  <c:v>-0.38</c:v>
                </c:pt>
                <c:pt idx="51643">
                  <c:v>-0.42</c:v>
                </c:pt>
                <c:pt idx="51644">
                  <c:v>-0.38</c:v>
                </c:pt>
                <c:pt idx="51645">
                  <c:v>-0.3</c:v>
                </c:pt>
                <c:pt idx="51646">
                  <c:v>-0.3</c:v>
                </c:pt>
                <c:pt idx="51647">
                  <c:v>-0.18</c:v>
                </c:pt>
                <c:pt idx="51648">
                  <c:v>-0.1</c:v>
                </c:pt>
                <c:pt idx="51649">
                  <c:v>-0.02</c:v>
                </c:pt>
                <c:pt idx="51650">
                  <c:v>0.06</c:v>
                </c:pt>
                <c:pt idx="51651">
                  <c:v>0.14000000000000001</c:v>
                </c:pt>
                <c:pt idx="51652">
                  <c:v>0.18</c:v>
                </c:pt>
                <c:pt idx="51653">
                  <c:v>0.18</c:v>
                </c:pt>
                <c:pt idx="51654">
                  <c:v>0.26</c:v>
                </c:pt>
                <c:pt idx="51655">
                  <c:v>0.18</c:v>
                </c:pt>
                <c:pt idx="51656">
                  <c:v>0.1</c:v>
                </c:pt>
                <c:pt idx="51657">
                  <c:v>-0.1</c:v>
                </c:pt>
                <c:pt idx="51658">
                  <c:v>-0.34</c:v>
                </c:pt>
                <c:pt idx="51659">
                  <c:v>-0.57999999999999996</c:v>
                </c:pt>
                <c:pt idx="51660">
                  <c:v>-0.86</c:v>
                </c:pt>
                <c:pt idx="51661">
                  <c:v>-1.02</c:v>
                </c:pt>
                <c:pt idx="51662">
                  <c:v>-1.22</c:v>
                </c:pt>
                <c:pt idx="51663">
                  <c:v>-1.34</c:v>
                </c:pt>
                <c:pt idx="51664">
                  <c:v>-1.5</c:v>
                </c:pt>
                <c:pt idx="51665">
                  <c:v>-1.58</c:v>
                </c:pt>
                <c:pt idx="51666">
                  <c:v>-1.58</c:v>
                </c:pt>
                <c:pt idx="51667">
                  <c:v>-1.5</c:v>
                </c:pt>
                <c:pt idx="51668">
                  <c:v>-1.38</c:v>
                </c:pt>
                <c:pt idx="51669">
                  <c:v>-1.18</c:v>
                </c:pt>
                <c:pt idx="51670">
                  <c:v>-1.02</c:v>
                </c:pt>
                <c:pt idx="51671">
                  <c:v>-0.78</c:v>
                </c:pt>
                <c:pt idx="51672">
                  <c:v>-0.57999999999999996</c:v>
                </c:pt>
                <c:pt idx="51673">
                  <c:v>-0.38</c:v>
                </c:pt>
                <c:pt idx="51674">
                  <c:v>-0.3</c:v>
                </c:pt>
                <c:pt idx="51675">
                  <c:v>-0.22</c:v>
                </c:pt>
                <c:pt idx="51676">
                  <c:v>-0.14000000000000001</c:v>
                </c:pt>
                <c:pt idx="51677">
                  <c:v>-0.14000000000000001</c:v>
                </c:pt>
                <c:pt idx="51678">
                  <c:v>-0.1</c:v>
                </c:pt>
                <c:pt idx="51679">
                  <c:v>-0.06</c:v>
                </c:pt>
                <c:pt idx="51680">
                  <c:v>-0.18</c:v>
                </c:pt>
                <c:pt idx="51681">
                  <c:v>-0.18</c:v>
                </c:pt>
                <c:pt idx="51682">
                  <c:v>-0.18</c:v>
                </c:pt>
                <c:pt idx="51683">
                  <c:v>-0.1</c:v>
                </c:pt>
                <c:pt idx="51684">
                  <c:v>-0.1</c:v>
                </c:pt>
                <c:pt idx="51685">
                  <c:v>-0.06</c:v>
                </c:pt>
                <c:pt idx="51686">
                  <c:v>0.06</c:v>
                </c:pt>
                <c:pt idx="51687">
                  <c:v>0.18</c:v>
                </c:pt>
                <c:pt idx="51688">
                  <c:v>0.26</c:v>
                </c:pt>
                <c:pt idx="51689">
                  <c:v>0.46</c:v>
                </c:pt>
                <c:pt idx="51690">
                  <c:v>0.78</c:v>
                </c:pt>
                <c:pt idx="51691">
                  <c:v>1.02</c:v>
                </c:pt>
                <c:pt idx="51692">
                  <c:v>1.22</c:v>
                </c:pt>
                <c:pt idx="51693">
                  <c:v>1.62</c:v>
                </c:pt>
                <c:pt idx="51694">
                  <c:v>2.1</c:v>
                </c:pt>
                <c:pt idx="51695">
                  <c:v>2.7</c:v>
                </c:pt>
                <c:pt idx="51696">
                  <c:v>3.1</c:v>
                </c:pt>
                <c:pt idx="51697">
                  <c:v>3.38</c:v>
                </c:pt>
                <c:pt idx="51698">
                  <c:v>3.58</c:v>
                </c:pt>
                <c:pt idx="51699">
                  <c:v>3.66</c:v>
                </c:pt>
                <c:pt idx="51700">
                  <c:v>3.74</c:v>
                </c:pt>
                <c:pt idx="51701">
                  <c:v>3.78</c:v>
                </c:pt>
                <c:pt idx="51702">
                  <c:v>3.46</c:v>
                </c:pt>
                <c:pt idx="51703">
                  <c:v>2.98</c:v>
                </c:pt>
                <c:pt idx="51704">
                  <c:v>2.1800000000000002</c:v>
                </c:pt>
                <c:pt idx="51705">
                  <c:v>1.26</c:v>
                </c:pt>
                <c:pt idx="51706">
                  <c:v>0.34</c:v>
                </c:pt>
                <c:pt idx="51707">
                  <c:v>-0.3</c:v>
                </c:pt>
                <c:pt idx="51708">
                  <c:v>-0.7</c:v>
                </c:pt>
                <c:pt idx="51709">
                  <c:v>-0.98</c:v>
                </c:pt>
                <c:pt idx="51710">
                  <c:v>-1.38</c:v>
                </c:pt>
                <c:pt idx="51711">
                  <c:v>-1.78</c:v>
                </c:pt>
                <c:pt idx="51712">
                  <c:v>-2.06</c:v>
                </c:pt>
                <c:pt idx="51713">
                  <c:v>-2.14</c:v>
                </c:pt>
                <c:pt idx="51714">
                  <c:v>-1.94</c:v>
                </c:pt>
                <c:pt idx="51715">
                  <c:v>-1.54</c:v>
                </c:pt>
                <c:pt idx="51716">
                  <c:v>-1.22</c:v>
                </c:pt>
                <c:pt idx="51717">
                  <c:v>-1.06</c:v>
                </c:pt>
                <c:pt idx="51718">
                  <c:v>-1.02</c:v>
                </c:pt>
                <c:pt idx="51719">
                  <c:v>-0.94</c:v>
                </c:pt>
                <c:pt idx="51720">
                  <c:v>-0.86</c:v>
                </c:pt>
                <c:pt idx="51721">
                  <c:v>-0.7</c:v>
                </c:pt>
                <c:pt idx="51722">
                  <c:v>-0.57999999999999996</c:v>
                </c:pt>
                <c:pt idx="51723">
                  <c:v>-0.54</c:v>
                </c:pt>
                <c:pt idx="51724">
                  <c:v>-0.57999999999999996</c:v>
                </c:pt>
                <c:pt idx="51725">
                  <c:v>-0.7</c:v>
                </c:pt>
                <c:pt idx="51726">
                  <c:v>-0.62</c:v>
                </c:pt>
                <c:pt idx="51727">
                  <c:v>-0.5</c:v>
                </c:pt>
                <c:pt idx="51728">
                  <c:v>-0.38</c:v>
                </c:pt>
                <c:pt idx="51729">
                  <c:v>-0.26</c:v>
                </c:pt>
                <c:pt idx="51730">
                  <c:v>-0.22</c:v>
                </c:pt>
                <c:pt idx="51731">
                  <c:v>-0.18</c:v>
                </c:pt>
                <c:pt idx="51732">
                  <c:v>-0.18</c:v>
                </c:pt>
                <c:pt idx="51733">
                  <c:v>-0.06</c:v>
                </c:pt>
                <c:pt idx="51734">
                  <c:v>0.06</c:v>
                </c:pt>
                <c:pt idx="51735">
                  <c:v>0.14000000000000001</c:v>
                </c:pt>
                <c:pt idx="51736">
                  <c:v>0.1</c:v>
                </c:pt>
                <c:pt idx="51737">
                  <c:v>0.18</c:v>
                </c:pt>
                <c:pt idx="51738">
                  <c:v>0.26</c:v>
                </c:pt>
                <c:pt idx="51739">
                  <c:v>0.38</c:v>
                </c:pt>
                <c:pt idx="51740">
                  <c:v>0.38</c:v>
                </c:pt>
                <c:pt idx="51741">
                  <c:v>0.42</c:v>
                </c:pt>
                <c:pt idx="51742">
                  <c:v>0.46</c:v>
                </c:pt>
                <c:pt idx="51743">
                  <c:v>0.5</c:v>
                </c:pt>
                <c:pt idx="51744">
                  <c:v>0.5</c:v>
                </c:pt>
                <c:pt idx="51745">
                  <c:v>0.42</c:v>
                </c:pt>
                <c:pt idx="51746">
                  <c:v>0.3</c:v>
                </c:pt>
                <c:pt idx="51747">
                  <c:v>0.14000000000000001</c:v>
                </c:pt>
                <c:pt idx="51748">
                  <c:v>-0.1</c:v>
                </c:pt>
                <c:pt idx="51749">
                  <c:v>-0.38</c:v>
                </c:pt>
                <c:pt idx="51750">
                  <c:v>-0.66</c:v>
                </c:pt>
                <c:pt idx="51751">
                  <c:v>-0.82</c:v>
                </c:pt>
                <c:pt idx="51752">
                  <c:v>-0.98</c:v>
                </c:pt>
                <c:pt idx="51753">
                  <c:v>-1.18</c:v>
                </c:pt>
                <c:pt idx="51754">
                  <c:v>-1.42</c:v>
                </c:pt>
                <c:pt idx="51755">
                  <c:v>-1.62</c:v>
                </c:pt>
                <c:pt idx="51756">
                  <c:v>-1.74</c:v>
                </c:pt>
                <c:pt idx="51757">
                  <c:v>-1.78</c:v>
                </c:pt>
                <c:pt idx="51758">
                  <c:v>-1.66</c:v>
                </c:pt>
                <c:pt idx="51759">
                  <c:v>-1.42</c:v>
                </c:pt>
                <c:pt idx="51760">
                  <c:v>-1.18</c:v>
                </c:pt>
                <c:pt idx="51761">
                  <c:v>-0.9</c:v>
                </c:pt>
                <c:pt idx="51762">
                  <c:v>-0.78</c:v>
                </c:pt>
                <c:pt idx="51763">
                  <c:v>-0.62</c:v>
                </c:pt>
                <c:pt idx="51764">
                  <c:v>-0.46</c:v>
                </c:pt>
                <c:pt idx="51765">
                  <c:v>-0.26</c:v>
                </c:pt>
                <c:pt idx="51766">
                  <c:v>-0.1</c:v>
                </c:pt>
                <c:pt idx="51767">
                  <c:v>0.02</c:v>
                </c:pt>
                <c:pt idx="51768">
                  <c:v>0.02</c:v>
                </c:pt>
                <c:pt idx="51769">
                  <c:v>0.02</c:v>
                </c:pt>
                <c:pt idx="51770">
                  <c:v>-0.02</c:v>
                </c:pt>
                <c:pt idx="51771">
                  <c:v>0.02</c:v>
                </c:pt>
                <c:pt idx="51772">
                  <c:v>0.06</c:v>
                </c:pt>
                <c:pt idx="51773">
                  <c:v>0.14000000000000001</c:v>
                </c:pt>
                <c:pt idx="51774">
                  <c:v>0.14000000000000001</c:v>
                </c:pt>
                <c:pt idx="51775">
                  <c:v>0.06</c:v>
                </c:pt>
                <c:pt idx="51776">
                  <c:v>0.18</c:v>
                </c:pt>
                <c:pt idx="51777">
                  <c:v>0.26</c:v>
                </c:pt>
                <c:pt idx="51778">
                  <c:v>0.26</c:v>
                </c:pt>
                <c:pt idx="51779">
                  <c:v>0.34</c:v>
                </c:pt>
                <c:pt idx="51780">
                  <c:v>0.3</c:v>
                </c:pt>
                <c:pt idx="51781">
                  <c:v>0.34</c:v>
                </c:pt>
                <c:pt idx="51782">
                  <c:v>0.34</c:v>
                </c:pt>
                <c:pt idx="51783">
                  <c:v>0.34</c:v>
                </c:pt>
                <c:pt idx="51784">
                  <c:v>0.26</c:v>
                </c:pt>
                <c:pt idx="51785">
                  <c:v>0.3</c:v>
                </c:pt>
                <c:pt idx="51786">
                  <c:v>0.3</c:v>
                </c:pt>
                <c:pt idx="51787">
                  <c:v>0.3</c:v>
                </c:pt>
                <c:pt idx="51788">
                  <c:v>0.34</c:v>
                </c:pt>
                <c:pt idx="51789">
                  <c:v>0.34</c:v>
                </c:pt>
                <c:pt idx="51790">
                  <c:v>0.42</c:v>
                </c:pt>
                <c:pt idx="51791">
                  <c:v>0.5</c:v>
                </c:pt>
                <c:pt idx="51792">
                  <c:v>0.7</c:v>
                </c:pt>
                <c:pt idx="51793">
                  <c:v>1.06</c:v>
                </c:pt>
                <c:pt idx="51794">
                  <c:v>1.46</c:v>
                </c:pt>
                <c:pt idx="51795">
                  <c:v>2.06</c:v>
                </c:pt>
                <c:pt idx="51796">
                  <c:v>2.58</c:v>
                </c:pt>
                <c:pt idx="51797">
                  <c:v>3.02</c:v>
                </c:pt>
                <c:pt idx="51798">
                  <c:v>3.18</c:v>
                </c:pt>
                <c:pt idx="51799">
                  <c:v>3.34</c:v>
                </c:pt>
                <c:pt idx="51800">
                  <c:v>3.38</c:v>
                </c:pt>
                <c:pt idx="51801">
                  <c:v>3.38</c:v>
                </c:pt>
                <c:pt idx="51802">
                  <c:v>3.18</c:v>
                </c:pt>
                <c:pt idx="51803">
                  <c:v>2.94</c:v>
                </c:pt>
                <c:pt idx="51804">
                  <c:v>2.46</c:v>
                </c:pt>
                <c:pt idx="51805">
                  <c:v>1.78</c:v>
                </c:pt>
                <c:pt idx="51806">
                  <c:v>0.86</c:v>
                </c:pt>
                <c:pt idx="51807">
                  <c:v>0.06</c:v>
                </c:pt>
                <c:pt idx="51808">
                  <c:v>-0.5</c:v>
                </c:pt>
                <c:pt idx="51809">
                  <c:v>-0.82</c:v>
                </c:pt>
                <c:pt idx="51810">
                  <c:v>-1.06</c:v>
                </c:pt>
                <c:pt idx="51811">
                  <c:v>-1.26</c:v>
                </c:pt>
                <c:pt idx="51812">
                  <c:v>-1.34</c:v>
                </c:pt>
                <c:pt idx="51813">
                  <c:v>-1.34</c:v>
                </c:pt>
                <c:pt idx="51814">
                  <c:v>-1.3</c:v>
                </c:pt>
                <c:pt idx="51815">
                  <c:v>-1.22</c:v>
                </c:pt>
                <c:pt idx="51816">
                  <c:v>-1.02</c:v>
                </c:pt>
                <c:pt idx="51817">
                  <c:v>-0.9</c:v>
                </c:pt>
                <c:pt idx="51818">
                  <c:v>-0.86</c:v>
                </c:pt>
                <c:pt idx="51819">
                  <c:v>-0.78</c:v>
                </c:pt>
                <c:pt idx="51820">
                  <c:v>-0.82</c:v>
                </c:pt>
                <c:pt idx="51821">
                  <c:v>-0.78</c:v>
                </c:pt>
                <c:pt idx="51822">
                  <c:v>-0.78</c:v>
                </c:pt>
                <c:pt idx="51823">
                  <c:v>-0.74</c:v>
                </c:pt>
                <c:pt idx="51824">
                  <c:v>-0.7</c:v>
                </c:pt>
                <c:pt idx="51825">
                  <c:v>-0.7</c:v>
                </c:pt>
                <c:pt idx="51826">
                  <c:v>-0.66</c:v>
                </c:pt>
                <c:pt idx="51827">
                  <c:v>-0.57999999999999996</c:v>
                </c:pt>
                <c:pt idx="51828">
                  <c:v>-0.5</c:v>
                </c:pt>
                <c:pt idx="51829">
                  <c:v>-0.42</c:v>
                </c:pt>
                <c:pt idx="51830">
                  <c:v>-0.42</c:v>
                </c:pt>
                <c:pt idx="51831">
                  <c:v>-0.3</c:v>
                </c:pt>
                <c:pt idx="51832">
                  <c:v>-0.38</c:v>
                </c:pt>
                <c:pt idx="51833">
                  <c:v>-0.38</c:v>
                </c:pt>
                <c:pt idx="51834">
                  <c:v>-0.42</c:v>
                </c:pt>
                <c:pt idx="51835">
                  <c:v>-0.38</c:v>
                </c:pt>
                <c:pt idx="51836">
                  <c:v>-0.3</c:v>
                </c:pt>
                <c:pt idx="51837">
                  <c:v>-0.3</c:v>
                </c:pt>
                <c:pt idx="51838">
                  <c:v>-0.18</c:v>
                </c:pt>
                <c:pt idx="51839">
                  <c:v>-0.02</c:v>
                </c:pt>
                <c:pt idx="51840">
                  <c:v>0.02</c:v>
                </c:pt>
                <c:pt idx="51841">
                  <c:v>0.06</c:v>
                </c:pt>
                <c:pt idx="51842">
                  <c:v>0.1</c:v>
                </c:pt>
                <c:pt idx="51843">
                  <c:v>0.14000000000000001</c:v>
                </c:pt>
                <c:pt idx="51844">
                  <c:v>0.14000000000000001</c:v>
                </c:pt>
                <c:pt idx="51845">
                  <c:v>0.18</c:v>
                </c:pt>
                <c:pt idx="51846">
                  <c:v>0.14000000000000001</c:v>
                </c:pt>
                <c:pt idx="51847">
                  <c:v>0.06</c:v>
                </c:pt>
                <c:pt idx="51848">
                  <c:v>-0.14000000000000001</c:v>
                </c:pt>
                <c:pt idx="51849">
                  <c:v>-0.34</c:v>
                </c:pt>
                <c:pt idx="51850">
                  <c:v>-0.62</c:v>
                </c:pt>
                <c:pt idx="51851">
                  <c:v>-0.82</c:v>
                </c:pt>
                <c:pt idx="51852">
                  <c:v>-1.02</c:v>
                </c:pt>
                <c:pt idx="51853">
                  <c:v>-1.1399999999999999</c:v>
                </c:pt>
                <c:pt idx="51854">
                  <c:v>-1.22</c:v>
                </c:pt>
                <c:pt idx="51855">
                  <c:v>-1.42</c:v>
                </c:pt>
                <c:pt idx="51856">
                  <c:v>-1.5</c:v>
                </c:pt>
                <c:pt idx="51857">
                  <c:v>-1.46</c:v>
                </c:pt>
                <c:pt idx="51858">
                  <c:v>-1.46</c:v>
                </c:pt>
                <c:pt idx="51859">
                  <c:v>-1.34</c:v>
                </c:pt>
                <c:pt idx="51860">
                  <c:v>-1.1399999999999999</c:v>
                </c:pt>
                <c:pt idx="51861">
                  <c:v>-0.9</c:v>
                </c:pt>
                <c:pt idx="51862">
                  <c:v>-0.7</c:v>
                </c:pt>
                <c:pt idx="51863">
                  <c:v>-0.54</c:v>
                </c:pt>
                <c:pt idx="51864">
                  <c:v>-0.42</c:v>
                </c:pt>
                <c:pt idx="51865">
                  <c:v>-0.26</c:v>
                </c:pt>
                <c:pt idx="51866">
                  <c:v>-0.18</c:v>
                </c:pt>
                <c:pt idx="51867">
                  <c:v>-0.14000000000000001</c:v>
                </c:pt>
                <c:pt idx="51868">
                  <c:v>-0.1</c:v>
                </c:pt>
                <c:pt idx="51869">
                  <c:v>-0.1</c:v>
                </c:pt>
                <c:pt idx="51870">
                  <c:v>-0.14000000000000001</c:v>
                </c:pt>
                <c:pt idx="51871">
                  <c:v>-0.06</c:v>
                </c:pt>
                <c:pt idx="51872">
                  <c:v>-0.1</c:v>
                </c:pt>
                <c:pt idx="51873">
                  <c:v>-0.06</c:v>
                </c:pt>
                <c:pt idx="51874">
                  <c:v>-0.02</c:v>
                </c:pt>
                <c:pt idx="51875">
                  <c:v>0.06</c:v>
                </c:pt>
                <c:pt idx="51876">
                  <c:v>0.1</c:v>
                </c:pt>
                <c:pt idx="51877">
                  <c:v>0.18</c:v>
                </c:pt>
                <c:pt idx="51878">
                  <c:v>0.38</c:v>
                </c:pt>
                <c:pt idx="51879">
                  <c:v>0.66</c:v>
                </c:pt>
                <c:pt idx="51880">
                  <c:v>0.86</c:v>
                </c:pt>
                <c:pt idx="51881">
                  <c:v>1.1000000000000001</c:v>
                </c:pt>
                <c:pt idx="51882">
                  <c:v>1.42</c:v>
                </c:pt>
                <c:pt idx="51883">
                  <c:v>1.86</c:v>
                </c:pt>
                <c:pt idx="51884">
                  <c:v>2.38</c:v>
                </c:pt>
                <c:pt idx="51885">
                  <c:v>2.78</c:v>
                </c:pt>
                <c:pt idx="51886">
                  <c:v>3.14</c:v>
                </c:pt>
                <c:pt idx="51887">
                  <c:v>3.5</c:v>
                </c:pt>
                <c:pt idx="51888">
                  <c:v>3.74</c:v>
                </c:pt>
                <c:pt idx="51889">
                  <c:v>3.82</c:v>
                </c:pt>
                <c:pt idx="51890">
                  <c:v>3.66</c:v>
                </c:pt>
                <c:pt idx="51891">
                  <c:v>3.42</c:v>
                </c:pt>
                <c:pt idx="51892">
                  <c:v>3.02</c:v>
                </c:pt>
                <c:pt idx="51893">
                  <c:v>2.46</c:v>
                </c:pt>
                <c:pt idx="51894">
                  <c:v>1.66</c:v>
                </c:pt>
                <c:pt idx="51895">
                  <c:v>0.86</c:v>
                </c:pt>
                <c:pt idx="51896">
                  <c:v>0.1</c:v>
                </c:pt>
                <c:pt idx="51897">
                  <c:v>-0.57999999999999996</c:v>
                </c:pt>
                <c:pt idx="51898">
                  <c:v>-1.06</c:v>
                </c:pt>
                <c:pt idx="51899">
                  <c:v>-1.54</c:v>
                </c:pt>
                <c:pt idx="51900">
                  <c:v>-1.9</c:v>
                </c:pt>
                <c:pt idx="51901">
                  <c:v>-2.06</c:v>
                </c:pt>
                <c:pt idx="51902">
                  <c:v>-2.1</c:v>
                </c:pt>
                <c:pt idx="51903">
                  <c:v>-1.98</c:v>
                </c:pt>
                <c:pt idx="51904">
                  <c:v>-1.82</c:v>
                </c:pt>
                <c:pt idx="51905">
                  <c:v>-1.54</c:v>
                </c:pt>
                <c:pt idx="51906">
                  <c:v>-1.34</c:v>
                </c:pt>
                <c:pt idx="51907">
                  <c:v>-1.1399999999999999</c:v>
                </c:pt>
                <c:pt idx="51908">
                  <c:v>-0.94</c:v>
                </c:pt>
                <c:pt idx="51909">
                  <c:v>-0.74</c:v>
                </c:pt>
                <c:pt idx="51910">
                  <c:v>-0.66</c:v>
                </c:pt>
                <c:pt idx="51911">
                  <c:v>-0.62</c:v>
                </c:pt>
                <c:pt idx="51912">
                  <c:v>-0.54</c:v>
                </c:pt>
                <c:pt idx="51913">
                  <c:v>-0.46</c:v>
                </c:pt>
                <c:pt idx="51914">
                  <c:v>-0.46</c:v>
                </c:pt>
                <c:pt idx="51915">
                  <c:v>-0.38</c:v>
                </c:pt>
                <c:pt idx="51916">
                  <c:v>-0.3</c:v>
                </c:pt>
                <c:pt idx="51917">
                  <c:v>-0.26</c:v>
                </c:pt>
                <c:pt idx="51918">
                  <c:v>-0.18</c:v>
                </c:pt>
                <c:pt idx="51919">
                  <c:v>-0.18</c:v>
                </c:pt>
                <c:pt idx="51920">
                  <c:v>-0.14000000000000001</c:v>
                </c:pt>
                <c:pt idx="51921">
                  <c:v>-0.14000000000000001</c:v>
                </c:pt>
                <c:pt idx="51922">
                  <c:v>-0.1</c:v>
                </c:pt>
                <c:pt idx="51923">
                  <c:v>-0.06</c:v>
                </c:pt>
                <c:pt idx="51924">
                  <c:v>-0.06</c:v>
                </c:pt>
                <c:pt idx="51925">
                  <c:v>-0.02</c:v>
                </c:pt>
                <c:pt idx="51926">
                  <c:v>0.1</c:v>
                </c:pt>
                <c:pt idx="51927">
                  <c:v>0.14000000000000001</c:v>
                </c:pt>
                <c:pt idx="51928">
                  <c:v>0.22</c:v>
                </c:pt>
                <c:pt idx="51929">
                  <c:v>0.26</c:v>
                </c:pt>
                <c:pt idx="51930">
                  <c:v>0.38</c:v>
                </c:pt>
                <c:pt idx="51931">
                  <c:v>0.42</c:v>
                </c:pt>
                <c:pt idx="51932">
                  <c:v>0.5</c:v>
                </c:pt>
                <c:pt idx="51933">
                  <c:v>0.42</c:v>
                </c:pt>
                <c:pt idx="51934">
                  <c:v>0.42</c:v>
                </c:pt>
                <c:pt idx="51935">
                  <c:v>0.38</c:v>
                </c:pt>
                <c:pt idx="51936">
                  <c:v>0.22</c:v>
                </c:pt>
                <c:pt idx="51937">
                  <c:v>0.06</c:v>
                </c:pt>
                <c:pt idx="51938">
                  <c:v>-0.18</c:v>
                </c:pt>
                <c:pt idx="51939">
                  <c:v>-0.42</c:v>
                </c:pt>
                <c:pt idx="51940">
                  <c:v>-0.74</c:v>
                </c:pt>
                <c:pt idx="51941">
                  <c:v>-0.94</c:v>
                </c:pt>
                <c:pt idx="51942">
                  <c:v>-1.1399999999999999</c:v>
                </c:pt>
                <c:pt idx="51943">
                  <c:v>-1.3</c:v>
                </c:pt>
                <c:pt idx="51944">
                  <c:v>-1.38</c:v>
                </c:pt>
                <c:pt idx="51945">
                  <c:v>-1.54</c:v>
                </c:pt>
                <c:pt idx="51946">
                  <c:v>-1.58</c:v>
                </c:pt>
                <c:pt idx="51947">
                  <c:v>-1.5</c:v>
                </c:pt>
                <c:pt idx="51948">
                  <c:v>-1.38</c:v>
                </c:pt>
                <c:pt idx="51949">
                  <c:v>-1.18</c:v>
                </c:pt>
                <c:pt idx="51950">
                  <c:v>-1.02</c:v>
                </c:pt>
                <c:pt idx="51951">
                  <c:v>-0.82</c:v>
                </c:pt>
                <c:pt idx="51952">
                  <c:v>-0.57999999999999996</c:v>
                </c:pt>
                <c:pt idx="51953">
                  <c:v>-0.46</c:v>
                </c:pt>
                <c:pt idx="51954">
                  <c:v>-0.26</c:v>
                </c:pt>
                <c:pt idx="51955">
                  <c:v>-0.14000000000000001</c:v>
                </c:pt>
                <c:pt idx="51956">
                  <c:v>-0.06</c:v>
                </c:pt>
                <c:pt idx="51957">
                  <c:v>0.02</c:v>
                </c:pt>
                <c:pt idx="51958">
                  <c:v>0.02</c:v>
                </c:pt>
                <c:pt idx="51959">
                  <c:v>-0.02</c:v>
                </c:pt>
                <c:pt idx="51960">
                  <c:v>0.02</c:v>
                </c:pt>
                <c:pt idx="51961">
                  <c:v>-0.02</c:v>
                </c:pt>
                <c:pt idx="51962">
                  <c:v>-0.02</c:v>
                </c:pt>
                <c:pt idx="51963">
                  <c:v>-0.06</c:v>
                </c:pt>
                <c:pt idx="51964">
                  <c:v>-0.06</c:v>
                </c:pt>
                <c:pt idx="51965">
                  <c:v>0.02</c:v>
                </c:pt>
                <c:pt idx="51966">
                  <c:v>0.02</c:v>
                </c:pt>
                <c:pt idx="51967">
                  <c:v>0.06</c:v>
                </c:pt>
                <c:pt idx="51968">
                  <c:v>0.1</c:v>
                </c:pt>
                <c:pt idx="51969">
                  <c:v>0.18</c:v>
                </c:pt>
                <c:pt idx="51970">
                  <c:v>0.22</c:v>
                </c:pt>
                <c:pt idx="51971">
                  <c:v>0.26</c:v>
                </c:pt>
                <c:pt idx="51972">
                  <c:v>0.26</c:v>
                </c:pt>
                <c:pt idx="51973">
                  <c:v>0.26</c:v>
                </c:pt>
                <c:pt idx="51974">
                  <c:v>0.3</c:v>
                </c:pt>
                <c:pt idx="51975">
                  <c:v>0.42</c:v>
                </c:pt>
                <c:pt idx="51976">
                  <c:v>0.5</c:v>
                </c:pt>
                <c:pt idx="51977">
                  <c:v>0.66</c:v>
                </c:pt>
                <c:pt idx="51978">
                  <c:v>0.9</c:v>
                </c:pt>
                <c:pt idx="51979">
                  <c:v>1.3</c:v>
                </c:pt>
                <c:pt idx="51980">
                  <c:v>1.7</c:v>
                </c:pt>
                <c:pt idx="51981">
                  <c:v>2.14</c:v>
                </c:pt>
                <c:pt idx="51982">
                  <c:v>2.46</c:v>
                </c:pt>
                <c:pt idx="51983">
                  <c:v>2.78</c:v>
                </c:pt>
                <c:pt idx="51984">
                  <c:v>3.02</c:v>
                </c:pt>
                <c:pt idx="51985">
                  <c:v>3.3</c:v>
                </c:pt>
                <c:pt idx="51986">
                  <c:v>3.38</c:v>
                </c:pt>
                <c:pt idx="51987">
                  <c:v>3.42</c:v>
                </c:pt>
                <c:pt idx="51988">
                  <c:v>3.22</c:v>
                </c:pt>
                <c:pt idx="51989">
                  <c:v>2.82</c:v>
                </c:pt>
                <c:pt idx="51990">
                  <c:v>2.14</c:v>
                </c:pt>
                <c:pt idx="51991">
                  <c:v>1.34</c:v>
                </c:pt>
                <c:pt idx="51992">
                  <c:v>0.54</c:v>
                </c:pt>
                <c:pt idx="51993">
                  <c:v>-0.06</c:v>
                </c:pt>
                <c:pt idx="51994">
                  <c:v>-0.5</c:v>
                </c:pt>
                <c:pt idx="51995">
                  <c:v>-0.9</c:v>
                </c:pt>
                <c:pt idx="51996">
                  <c:v>-1.3</c:v>
                </c:pt>
                <c:pt idx="51997">
                  <c:v>-1.5</c:v>
                </c:pt>
                <c:pt idx="51998">
                  <c:v>-1.66</c:v>
                </c:pt>
                <c:pt idx="51999">
                  <c:v>-1.74</c:v>
                </c:pt>
                <c:pt idx="52000">
                  <c:v>-1.58</c:v>
                </c:pt>
                <c:pt idx="52001">
                  <c:v>-1.3</c:v>
                </c:pt>
                <c:pt idx="52002">
                  <c:v>-1.06</c:v>
                </c:pt>
                <c:pt idx="52003">
                  <c:v>-0.9</c:v>
                </c:pt>
                <c:pt idx="52004">
                  <c:v>-0.74</c:v>
                </c:pt>
                <c:pt idx="52005">
                  <c:v>-0.7</c:v>
                </c:pt>
                <c:pt idx="52006">
                  <c:v>-0.66</c:v>
                </c:pt>
                <c:pt idx="52007">
                  <c:v>-0.57999999999999996</c:v>
                </c:pt>
                <c:pt idx="52008">
                  <c:v>-0.62</c:v>
                </c:pt>
                <c:pt idx="52009">
                  <c:v>-0.66</c:v>
                </c:pt>
                <c:pt idx="52010">
                  <c:v>-0.66</c:v>
                </c:pt>
                <c:pt idx="52011">
                  <c:v>-0.66</c:v>
                </c:pt>
                <c:pt idx="52012">
                  <c:v>-0.57999999999999996</c:v>
                </c:pt>
                <c:pt idx="52013">
                  <c:v>-0.46</c:v>
                </c:pt>
                <c:pt idx="52014">
                  <c:v>-0.34</c:v>
                </c:pt>
                <c:pt idx="52015">
                  <c:v>-0.26</c:v>
                </c:pt>
                <c:pt idx="52016">
                  <c:v>-0.22</c:v>
                </c:pt>
                <c:pt idx="52017">
                  <c:v>-0.14000000000000001</c:v>
                </c:pt>
                <c:pt idx="52018">
                  <c:v>-0.1</c:v>
                </c:pt>
                <c:pt idx="52019">
                  <c:v>-0.06</c:v>
                </c:pt>
                <c:pt idx="52020">
                  <c:v>-0.06</c:v>
                </c:pt>
                <c:pt idx="52021">
                  <c:v>-0.02</c:v>
                </c:pt>
                <c:pt idx="52022">
                  <c:v>-0.06</c:v>
                </c:pt>
                <c:pt idx="52023">
                  <c:v>-0.06</c:v>
                </c:pt>
                <c:pt idx="52024">
                  <c:v>-0.02</c:v>
                </c:pt>
                <c:pt idx="52025">
                  <c:v>-0.02</c:v>
                </c:pt>
                <c:pt idx="52026">
                  <c:v>0.06</c:v>
                </c:pt>
                <c:pt idx="52027">
                  <c:v>0.1</c:v>
                </c:pt>
                <c:pt idx="52028">
                  <c:v>0.14000000000000001</c:v>
                </c:pt>
                <c:pt idx="52029">
                  <c:v>0.26</c:v>
                </c:pt>
                <c:pt idx="52030">
                  <c:v>0.26</c:v>
                </c:pt>
                <c:pt idx="52031">
                  <c:v>0.3</c:v>
                </c:pt>
                <c:pt idx="52032">
                  <c:v>0.22</c:v>
                </c:pt>
                <c:pt idx="52033">
                  <c:v>0.14000000000000001</c:v>
                </c:pt>
                <c:pt idx="52034">
                  <c:v>-0.14000000000000001</c:v>
                </c:pt>
                <c:pt idx="52035">
                  <c:v>-0.38</c:v>
                </c:pt>
                <c:pt idx="52036">
                  <c:v>-0.66</c:v>
                </c:pt>
                <c:pt idx="52037">
                  <c:v>-0.82</c:v>
                </c:pt>
                <c:pt idx="52038">
                  <c:v>-0.94</c:v>
                </c:pt>
                <c:pt idx="52039">
                  <c:v>-1.18</c:v>
                </c:pt>
                <c:pt idx="52040">
                  <c:v>-1.34</c:v>
                </c:pt>
                <c:pt idx="52041">
                  <c:v>-1.5</c:v>
                </c:pt>
                <c:pt idx="52042">
                  <c:v>-1.54</c:v>
                </c:pt>
                <c:pt idx="52043">
                  <c:v>-1.58</c:v>
                </c:pt>
                <c:pt idx="52044">
                  <c:v>-1.5</c:v>
                </c:pt>
                <c:pt idx="52045">
                  <c:v>-1.34</c:v>
                </c:pt>
                <c:pt idx="52046">
                  <c:v>-1.1399999999999999</c:v>
                </c:pt>
                <c:pt idx="52047">
                  <c:v>-0.94</c:v>
                </c:pt>
                <c:pt idx="52048">
                  <c:v>-0.7</c:v>
                </c:pt>
                <c:pt idx="52049">
                  <c:v>-0.57999999999999996</c:v>
                </c:pt>
                <c:pt idx="52050">
                  <c:v>-0.38</c:v>
                </c:pt>
                <c:pt idx="52051">
                  <c:v>-0.18</c:v>
                </c:pt>
                <c:pt idx="52052">
                  <c:v>-0.1</c:v>
                </c:pt>
                <c:pt idx="52053">
                  <c:v>-0.06</c:v>
                </c:pt>
                <c:pt idx="52054">
                  <c:v>0.02</c:v>
                </c:pt>
                <c:pt idx="52055">
                  <c:v>0.02</c:v>
                </c:pt>
                <c:pt idx="52056">
                  <c:v>0.1</c:v>
                </c:pt>
                <c:pt idx="52057">
                  <c:v>0.06</c:v>
                </c:pt>
                <c:pt idx="52058">
                  <c:v>0.06</c:v>
                </c:pt>
                <c:pt idx="52059">
                  <c:v>0.06</c:v>
                </c:pt>
                <c:pt idx="52060">
                  <c:v>0.1</c:v>
                </c:pt>
                <c:pt idx="52061">
                  <c:v>0.18</c:v>
                </c:pt>
                <c:pt idx="52062">
                  <c:v>0.18</c:v>
                </c:pt>
                <c:pt idx="52063">
                  <c:v>0.22</c:v>
                </c:pt>
                <c:pt idx="52064">
                  <c:v>0.22</c:v>
                </c:pt>
                <c:pt idx="52065">
                  <c:v>0.3</c:v>
                </c:pt>
                <c:pt idx="52066">
                  <c:v>0.26</c:v>
                </c:pt>
                <c:pt idx="52067">
                  <c:v>0.26</c:v>
                </c:pt>
                <c:pt idx="52068">
                  <c:v>0.26</c:v>
                </c:pt>
                <c:pt idx="52069">
                  <c:v>0.22</c:v>
                </c:pt>
                <c:pt idx="52070">
                  <c:v>0.18</c:v>
                </c:pt>
                <c:pt idx="52071">
                  <c:v>0.3</c:v>
                </c:pt>
                <c:pt idx="52072">
                  <c:v>0.38</c:v>
                </c:pt>
                <c:pt idx="52073">
                  <c:v>0.5</c:v>
                </c:pt>
                <c:pt idx="52074">
                  <c:v>0.66</c:v>
                </c:pt>
                <c:pt idx="52075">
                  <c:v>0.94</c:v>
                </c:pt>
                <c:pt idx="52076">
                  <c:v>1.42</c:v>
                </c:pt>
                <c:pt idx="52077">
                  <c:v>1.94</c:v>
                </c:pt>
                <c:pt idx="52078">
                  <c:v>2.42</c:v>
                </c:pt>
                <c:pt idx="52079">
                  <c:v>2.86</c:v>
                </c:pt>
                <c:pt idx="52080">
                  <c:v>3.06</c:v>
                </c:pt>
                <c:pt idx="52081">
                  <c:v>3.22</c:v>
                </c:pt>
                <c:pt idx="52082">
                  <c:v>3.22</c:v>
                </c:pt>
                <c:pt idx="52083">
                  <c:v>3.14</c:v>
                </c:pt>
                <c:pt idx="52084">
                  <c:v>3.06</c:v>
                </c:pt>
                <c:pt idx="52085">
                  <c:v>2.82</c:v>
                </c:pt>
                <c:pt idx="52086">
                  <c:v>2.42</c:v>
                </c:pt>
                <c:pt idx="52087">
                  <c:v>1.9</c:v>
                </c:pt>
                <c:pt idx="52088">
                  <c:v>1.26</c:v>
                </c:pt>
                <c:pt idx="52089">
                  <c:v>0.5</c:v>
                </c:pt>
                <c:pt idx="52090">
                  <c:v>-0.14000000000000001</c:v>
                </c:pt>
                <c:pt idx="52091">
                  <c:v>-0.54</c:v>
                </c:pt>
                <c:pt idx="52092">
                  <c:v>-0.82</c:v>
                </c:pt>
                <c:pt idx="52093">
                  <c:v>-1.1000000000000001</c:v>
                </c:pt>
                <c:pt idx="52094">
                  <c:v>-1.3</c:v>
                </c:pt>
                <c:pt idx="52095">
                  <c:v>-1.34</c:v>
                </c:pt>
                <c:pt idx="52096">
                  <c:v>-1.38</c:v>
                </c:pt>
                <c:pt idx="52097">
                  <c:v>-1.38</c:v>
                </c:pt>
                <c:pt idx="52098">
                  <c:v>-1.26</c:v>
                </c:pt>
                <c:pt idx="52099">
                  <c:v>-1.1000000000000001</c:v>
                </c:pt>
                <c:pt idx="52100">
                  <c:v>-0.9</c:v>
                </c:pt>
                <c:pt idx="52101">
                  <c:v>-0.82</c:v>
                </c:pt>
                <c:pt idx="52102">
                  <c:v>-0.7</c:v>
                </c:pt>
                <c:pt idx="52103">
                  <c:v>-0.66</c:v>
                </c:pt>
                <c:pt idx="52104">
                  <c:v>-0.62</c:v>
                </c:pt>
                <c:pt idx="52105">
                  <c:v>-0.57999999999999996</c:v>
                </c:pt>
                <c:pt idx="52106">
                  <c:v>-0.54</c:v>
                </c:pt>
                <c:pt idx="52107">
                  <c:v>-0.54</c:v>
                </c:pt>
                <c:pt idx="52108">
                  <c:v>-0.62</c:v>
                </c:pt>
                <c:pt idx="52109">
                  <c:v>-0.62</c:v>
                </c:pt>
                <c:pt idx="52110">
                  <c:v>-0.57999999999999996</c:v>
                </c:pt>
                <c:pt idx="52111">
                  <c:v>-0.5</c:v>
                </c:pt>
                <c:pt idx="52112">
                  <c:v>-0.46</c:v>
                </c:pt>
                <c:pt idx="52113">
                  <c:v>-0.38</c:v>
                </c:pt>
                <c:pt idx="52114">
                  <c:v>-0.38</c:v>
                </c:pt>
                <c:pt idx="52115">
                  <c:v>-0.34</c:v>
                </c:pt>
                <c:pt idx="52116">
                  <c:v>-0.38</c:v>
                </c:pt>
                <c:pt idx="52117">
                  <c:v>-0.26</c:v>
                </c:pt>
                <c:pt idx="52118">
                  <c:v>-0.22</c:v>
                </c:pt>
                <c:pt idx="52119">
                  <c:v>-0.22</c:v>
                </c:pt>
                <c:pt idx="52120">
                  <c:v>-0.14000000000000001</c:v>
                </c:pt>
                <c:pt idx="52121">
                  <c:v>-0.02</c:v>
                </c:pt>
                <c:pt idx="52122">
                  <c:v>0.06</c:v>
                </c:pt>
                <c:pt idx="52123">
                  <c:v>0.06</c:v>
                </c:pt>
                <c:pt idx="52124">
                  <c:v>0.06</c:v>
                </c:pt>
                <c:pt idx="52125">
                  <c:v>0.14000000000000001</c:v>
                </c:pt>
                <c:pt idx="52126">
                  <c:v>0.22</c:v>
                </c:pt>
                <c:pt idx="52127">
                  <c:v>0.22</c:v>
                </c:pt>
                <c:pt idx="52128">
                  <c:v>0.22</c:v>
                </c:pt>
                <c:pt idx="52129">
                  <c:v>0.14000000000000001</c:v>
                </c:pt>
                <c:pt idx="52130">
                  <c:v>0.06</c:v>
                </c:pt>
                <c:pt idx="52131">
                  <c:v>-0.14000000000000001</c:v>
                </c:pt>
                <c:pt idx="52132">
                  <c:v>-0.42</c:v>
                </c:pt>
                <c:pt idx="52133">
                  <c:v>-0.66</c:v>
                </c:pt>
                <c:pt idx="52134">
                  <c:v>-0.9</c:v>
                </c:pt>
                <c:pt idx="52135">
                  <c:v>-1.06</c:v>
                </c:pt>
                <c:pt idx="52136">
                  <c:v>-1.22</c:v>
                </c:pt>
                <c:pt idx="52137">
                  <c:v>-1.26</c:v>
                </c:pt>
                <c:pt idx="52138">
                  <c:v>-1.34</c:v>
                </c:pt>
                <c:pt idx="52139">
                  <c:v>-1.38</c:v>
                </c:pt>
                <c:pt idx="52140">
                  <c:v>-1.38</c:v>
                </c:pt>
                <c:pt idx="52141">
                  <c:v>-1.3</c:v>
                </c:pt>
                <c:pt idx="52142">
                  <c:v>-1.1399999999999999</c:v>
                </c:pt>
                <c:pt idx="52143">
                  <c:v>-0.94</c:v>
                </c:pt>
                <c:pt idx="52144">
                  <c:v>-0.78</c:v>
                </c:pt>
                <c:pt idx="52145">
                  <c:v>-0.62</c:v>
                </c:pt>
                <c:pt idx="52146">
                  <c:v>-0.46</c:v>
                </c:pt>
                <c:pt idx="52147">
                  <c:v>-0.34</c:v>
                </c:pt>
                <c:pt idx="52148">
                  <c:v>-0.26</c:v>
                </c:pt>
                <c:pt idx="52149">
                  <c:v>-0.18</c:v>
                </c:pt>
                <c:pt idx="52150">
                  <c:v>-0.18</c:v>
                </c:pt>
                <c:pt idx="52151">
                  <c:v>-0.14000000000000001</c:v>
                </c:pt>
                <c:pt idx="52152">
                  <c:v>-0.18</c:v>
                </c:pt>
                <c:pt idx="52153">
                  <c:v>-0.14000000000000001</c:v>
                </c:pt>
                <c:pt idx="52154">
                  <c:v>-0.1</c:v>
                </c:pt>
                <c:pt idx="52155">
                  <c:v>-0.1</c:v>
                </c:pt>
                <c:pt idx="52156">
                  <c:v>-0.02</c:v>
                </c:pt>
                <c:pt idx="52157">
                  <c:v>-0.02</c:v>
                </c:pt>
                <c:pt idx="52158">
                  <c:v>0.02</c:v>
                </c:pt>
                <c:pt idx="52159">
                  <c:v>0.02</c:v>
                </c:pt>
                <c:pt idx="52160">
                  <c:v>0.1</c:v>
                </c:pt>
                <c:pt idx="52161">
                  <c:v>0.1</c:v>
                </c:pt>
                <c:pt idx="52162">
                  <c:v>0.22</c:v>
                </c:pt>
                <c:pt idx="52163">
                  <c:v>0.42</c:v>
                </c:pt>
                <c:pt idx="52164">
                  <c:v>0.74</c:v>
                </c:pt>
                <c:pt idx="52165">
                  <c:v>1.18</c:v>
                </c:pt>
                <c:pt idx="52166">
                  <c:v>1.7</c:v>
                </c:pt>
                <c:pt idx="52167">
                  <c:v>2.34</c:v>
                </c:pt>
                <c:pt idx="52168">
                  <c:v>2.74</c:v>
                </c:pt>
                <c:pt idx="52169">
                  <c:v>3.18</c:v>
                </c:pt>
                <c:pt idx="52170">
                  <c:v>3.5</c:v>
                </c:pt>
                <c:pt idx="52171">
                  <c:v>3.94</c:v>
                </c:pt>
                <c:pt idx="52172">
                  <c:v>4.18</c:v>
                </c:pt>
                <c:pt idx="52173">
                  <c:v>4.34</c:v>
                </c:pt>
                <c:pt idx="52174">
                  <c:v>4.0999999999999996</c:v>
                </c:pt>
                <c:pt idx="52175">
                  <c:v>3.58</c:v>
                </c:pt>
                <c:pt idx="52176">
                  <c:v>2.66</c:v>
                </c:pt>
                <c:pt idx="52177">
                  <c:v>1.78</c:v>
                </c:pt>
                <c:pt idx="52178">
                  <c:v>0.86</c:v>
                </c:pt>
                <c:pt idx="52179">
                  <c:v>0.1</c:v>
                </c:pt>
                <c:pt idx="52180">
                  <c:v>-0.66</c:v>
                </c:pt>
                <c:pt idx="52181">
                  <c:v>-1.22</c:v>
                </c:pt>
                <c:pt idx="52182">
                  <c:v>-1.74</c:v>
                </c:pt>
                <c:pt idx="52183">
                  <c:v>-2.14</c:v>
                </c:pt>
                <c:pt idx="52184">
                  <c:v>-2.34</c:v>
                </c:pt>
                <c:pt idx="52185">
                  <c:v>-2.34</c:v>
                </c:pt>
                <c:pt idx="52186">
                  <c:v>-2.1</c:v>
                </c:pt>
                <c:pt idx="52187">
                  <c:v>-1.78</c:v>
                </c:pt>
                <c:pt idx="52188">
                  <c:v>-1.46</c:v>
                </c:pt>
                <c:pt idx="52189">
                  <c:v>-1.18</c:v>
                </c:pt>
                <c:pt idx="52190">
                  <c:v>-0.98</c:v>
                </c:pt>
                <c:pt idx="52191">
                  <c:v>-0.78</c:v>
                </c:pt>
                <c:pt idx="52192">
                  <c:v>-0.66</c:v>
                </c:pt>
                <c:pt idx="52193">
                  <c:v>-0.57999999999999996</c:v>
                </c:pt>
                <c:pt idx="52194">
                  <c:v>-0.62</c:v>
                </c:pt>
                <c:pt idx="52195">
                  <c:v>-0.62</c:v>
                </c:pt>
                <c:pt idx="52196">
                  <c:v>-0.66</c:v>
                </c:pt>
                <c:pt idx="52197">
                  <c:v>-0.62</c:v>
                </c:pt>
                <c:pt idx="52198">
                  <c:v>-0.57999999999999996</c:v>
                </c:pt>
                <c:pt idx="52199">
                  <c:v>-0.46</c:v>
                </c:pt>
                <c:pt idx="52200">
                  <c:v>-0.3</c:v>
                </c:pt>
                <c:pt idx="52201">
                  <c:v>-0.3</c:v>
                </c:pt>
                <c:pt idx="52202">
                  <c:v>-0.26</c:v>
                </c:pt>
                <c:pt idx="52203">
                  <c:v>-0.14000000000000001</c:v>
                </c:pt>
                <c:pt idx="52204">
                  <c:v>-0.14000000000000001</c:v>
                </c:pt>
                <c:pt idx="52205">
                  <c:v>-0.1</c:v>
                </c:pt>
                <c:pt idx="52206">
                  <c:v>-0.06</c:v>
                </c:pt>
                <c:pt idx="52207">
                  <c:v>-0.02</c:v>
                </c:pt>
                <c:pt idx="52208">
                  <c:v>-0.02</c:v>
                </c:pt>
                <c:pt idx="52209">
                  <c:v>-0.02</c:v>
                </c:pt>
                <c:pt idx="52210">
                  <c:v>0.1</c:v>
                </c:pt>
                <c:pt idx="52211">
                  <c:v>0.26</c:v>
                </c:pt>
                <c:pt idx="52212">
                  <c:v>0.3</c:v>
                </c:pt>
                <c:pt idx="52213">
                  <c:v>0.42</c:v>
                </c:pt>
                <c:pt idx="52214">
                  <c:v>0.46</c:v>
                </c:pt>
                <c:pt idx="52215">
                  <c:v>0.54</c:v>
                </c:pt>
                <c:pt idx="52216">
                  <c:v>0.57999999999999996</c:v>
                </c:pt>
                <c:pt idx="52217">
                  <c:v>0.66</c:v>
                </c:pt>
                <c:pt idx="52218">
                  <c:v>0.57999999999999996</c:v>
                </c:pt>
                <c:pt idx="52219">
                  <c:v>0.42</c:v>
                </c:pt>
                <c:pt idx="52220">
                  <c:v>0.1</c:v>
                </c:pt>
                <c:pt idx="52221">
                  <c:v>-0.14000000000000001</c:v>
                </c:pt>
                <c:pt idx="52222">
                  <c:v>-0.38</c:v>
                </c:pt>
                <c:pt idx="52223">
                  <c:v>-0.66</c:v>
                </c:pt>
                <c:pt idx="52224">
                  <c:v>-0.9</c:v>
                </c:pt>
                <c:pt idx="52225">
                  <c:v>-1.1399999999999999</c:v>
                </c:pt>
                <c:pt idx="52226">
                  <c:v>-1.42</c:v>
                </c:pt>
                <c:pt idx="52227">
                  <c:v>-1.66</c:v>
                </c:pt>
                <c:pt idx="52228">
                  <c:v>-1.82</c:v>
                </c:pt>
                <c:pt idx="52229">
                  <c:v>-1.86</c:v>
                </c:pt>
                <c:pt idx="52230">
                  <c:v>-1.74</c:v>
                </c:pt>
                <c:pt idx="52231">
                  <c:v>-1.58</c:v>
                </c:pt>
                <c:pt idx="52232">
                  <c:v>-1.38</c:v>
                </c:pt>
                <c:pt idx="52233">
                  <c:v>-1.1399999999999999</c:v>
                </c:pt>
                <c:pt idx="52234">
                  <c:v>-0.86</c:v>
                </c:pt>
                <c:pt idx="52235">
                  <c:v>-0.62</c:v>
                </c:pt>
                <c:pt idx="52236">
                  <c:v>-0.42</c:v>
                </c:pt>
                <c:pt idx="52237">
                  <c:v>-0.22</c:v>
                </c:pt>
                <c:pt idx="52238">
                  <c:v>-0.06</c:v>
                </c:pt>
                <c:pt idx="52239">
                  <c:v>0.06</c:v>
                </c:pt>
                <c:pt idx="52240">
                  <c:v>0.02</c:v>
                </c:pt>
                <c:pt idx="52241">
                  <c:v>0.06</c:v>
                </c:pt>
                <c:pt idx="52242">
                  <c:v>0.06</c:v>
                </c:pt>
                <c:pt idx="52243">
                  <c:v>0.06</c:v>
                </c:pt>
                <c:pt idx="52244">
                  <c:v>-0.02</c:v>
                </c:pt>
                <c:pt idx="52245">
                  <c:v>-0.02</c:v>
                </c:pt>
                <c:pt idx="52246">
                  <c:v>0.06</c:v>
                </c:pt>
                <c:pt idx="52247">
                  <c:v>0.06</c:v>
                </c:pt>
                <c:pt idx="52248">
                  <c:v>0.14000000000000001</c:v>
                </c:pt>
                <c:pt idx="52249">
                  <c:v>0.14000000000000001</c:v>
                </c:pt>
                <c:pt idx="52250">
                  <c:v>0.22</c:v>
                </c:pt>
                <c:pt idx="52251">
                  <c:v>0.34</c:v>
                </c:pt>
                <c:pt idx="52252">
                  <c:v>0.38</c:v>
                </c:pt>
                <c:pt idx="52253">
                  <c:v>0.42</c:v>
                </c:pt>
                <c:pt idx="52254">
                  <c:v>0.34</c:v>
                </c:pt>
                <c:pt idx="52255">
                  <c:v>0.3</c:v>
                </c:pt>
                <c:pt idx="52256">
                  <c:v>0.26</c:v>
                </c:pt>
                <c:pt idx="52257">
                  <c:v>0.26</c:v>
                </c:pt>
                <c:pt idx="52258">
                  <c:v>0.26</c:v>
                </c:pt>
                <c:pt idx="52259">
                  <c:v>0.26</c:v>
                </c:pt>
                <c:pt idx="52260">
                  <c:v>0.34</c:v>
                </c:pt>
                <c:pt idx="52261">
                  <c:v>0.42</c:v>
                </c:pt>
                <c:pt idx="52262">
                  <c:v>0.57999999999999996</c:v>
                </c:pt>
                <c:pt idx="52263">
                  <c:v>1.02</c:v>
                </c:pt>
                <c:pt idx="52264">
                  <c:v>1.38</c:v>
                </c:pt>
                <c:pt idx="52265">
                  <c:v>1.86</c:v>
                </c:pt>
                <c:pt idx="52266">
                  <c:v>2.34</c:v>
                </c:pt>
                <c:pt idx="52267">
                  <c:v>2.7</c:v>
                </c:pt>
                <c:pt idx="52268">
                  <c:v>2.9</c:v>
                </c:pt>
                <c:pt idx="52269">
                  <c:v>3.14</c:v>
                </c:pt>
                <c:pt idx="52270">
                  <c:v>3.22</c:v>
                </c:pt>
                <c:pt idx="52271">
                  <c:v>3.22</c:v>
                </c:pt>
                <c:pt idx="52272">
                  <c:v>3.02</c:v>
                </c:pt>
                <c:pt idx="52273">
                  <c:v>2.86</c:v>
                </c:pt>
                <c:pt idx="52274">
                  <c:v>2.58</c:v>
                </c:pt>
                <c:pt idx="52275">
                  <c:v>2.14</c:v>
                </c:pt>
                <c:pt idx="52276">
                  <c:v>1.5</c:v>
                </c:pt>
                <c:pt idx="52277">
                  <c:v>0.86</c:v>
                </c:pt>
                <c:pt idx="52278">
                  <c:v>0.22</c:v>
                </c:pt>
                <c:pt idx="52279">
                  <c:v>-0.34</c:v>
                </c:pt>
                <c:pt idx="52280">
                  <c:v>-0.7</c:v>
                </c:pt>
                <c:pt idx="52281">
                  <c:v>-0.94</c:v>
                </c:pt>
                <c:pt idx="52282">
                  <c:v>-1.1000000000000001</c:v>
                </c:pt>
                <c:pt idx="52283">
                  <c:v>-1.22</c:v>
                </c:pt>
                <c:pt idx="52284">
                  <c:v>-1.3</c:v>
                </c:pt>
                <c:pt idx="52285">
                  <c:v>-1.3</c:v>
                </c:pt>
                <c:pt idx="52286">
                  <c:v>-1.3</c:v>
                </c:pt>
                <c:pt idx="52287">
                  <c:v>-1.18</c:v>
                </c:pt>
                <c:pt idx="52288">
                  <c:v>-1.06</c:v>
                </c:pt>
                <c:pt idx="52289">
                  <c:v>-0.98</c:v>
                </c:pt>
                <c:pt idx="52290">
                  <c:v>-0.9</c:v>
                </c:pt>
                <c:pt idx="52291">
                  <c:v>-0.82</c:v>
                </c:pt>
                <c:pt idx="52292">
                  <c:v>-0.82</c:v>
                </c:pt>
                <c:pt idx="52293">
                  <c:v>-0.82</c:v>
                </c:pt>
                <c:pt idx="52294">
                  <c:v>-0.7</c:v>
                </c:pt>
                <c:pt idx="52295">
                  <c:v>-0.66</c:v>
                </c:pt>
                <c:pt idx="52296">
                  <c:v>-0.62</c:v>
                </c:pt>
                <c:pt idx="52297">
                  <c:v>-0.57999999999999996</c:v>
                </c:pt>
                <c:pt idx="52298">
                  <c:v>-0.62</c:v>
                </c:pt>
                <c:pt idx="52299">
                  <c:v>-0.5</c:v>
                </c:pt>
                <c:pt idx="52300">
                  <c:v>-0.5</c:v>
                </c:pt>
                <c:pt idx="52301">
                  <c:v>-0.38</c:v>
                </c:pt>
                <c:pt idx="52302">
                  <c:v>-0.34</c:v>
                </c:pt>
                <c:pt idx="52303">
                  <c:v>-0.26</c:v>
                </c:pt>
                <c:pt idx="52304">
                  <c:v>-0.34</c:v>
                </c:pt>
                <c:pt idx="52305">
                  <c:v>-0.3</c:v>
                </c:pt>
                <c:pt idx="52306">
                  <c:v>-0.3</c:v>
                </c:pt>
                <c:pt idx="52307">
                  <c:v>-0.18</c:v>
                </c:pt>
                <c:pt idx="52308">
                  <c:v>-0.18</c:v>
                </c:pt>
                <c:pt idx="52309">
                  <c:v>-0.14000000000000001</c:v>
                </c:pt>
                <c:pt idx="52310">
                  <c:v>-0.06</c:v>
                </c:pt>
                <c:pt idx="52311">
                  <c:v>0.02</c:v>
                </c:pt>
                <c:pt idx="52312">
                  <c:v>0.02</c:v>
                </c:pt>
                <c:pt idx="52313">
                  <c:v>0.1</c:v>
                </c:pt>
                <c:pt idx="52314">
                  <c:v>0.18</c:v>
                </c:pt>
                <c:pt idx="52315">
                  <c:v>0.22</c:v>
                </c:pt>
                <c:pt idx="52316">
                  <c:v>0.18</c:v>
                </c:pt>
                <c:pt idx="52317">
                  <c:v>0.14000000000000001</c:v>
                </c:pt>
                <c:pt idx="52318">
                  <c:v>-0.06</c:v>
                </c:pt>
                <c:pt idx="52319">
                  <c:v>-0.18</c:v>
                </c:pt>
                <c:pt idx="52320">
                  <c:v>-0.46</c:v>
                </c:pt>
                <c:pt idx="52321">
                  <c:v>-0.66</c:v>
                </c:pt>
                <c:pt idx="52322">
                  <c:v>-0.9</c:v>
                </c:pt>
                <c:pt idx="52323">
                  <c:v>-1.06</c:v>
                </c:pt>
                <c:pt idx="52324">
                  <c:v>-1.18</c:v>
                </c:pt>
                <c:pt idx="52325">
                  <c:v>-1.26</c:v>
                </c:pt>
                <c:pt idx="52326">
                  <c:v>-1.3</c:v>
                </c:pt>
                <c:pt idx="52327">
                  <c:v>-1.42</c:v>
                </c:pt>
                <c:pt idx="52328">
                  <c:v>-1.38</c:v>
                </c:pt>
                <c:pt idx="52329">
                  <c:v>-1.3</c:v>
                </c:pt>
                <c:pt idx="52330">
                  <c:v>-1.18</c:v>
                </c:pt>
                <c:pt idx="52331">
                  <c:v>-1.02</c:v>
                </c:pt>
                <c:pt idx="52332">
                  <c:v>-0.9</c:v>
                </c:pt>
                <c:pt idx="52333">
                  <c:v>-0.74</c:v>
                </c:pt>
                <c:pt idx="52334">
                  <c:v>-0.57999999999999996</c:v>
                </c:pt>
                <c:pt idx="52335">
                  <c:v>-0.42</c:v>
                </c:pt>
                <c:pt idx="52336">
                  <c:v>-0.38</c:v>
                </c:pt>
                <c:pt idx="52337">
                  <c:v>-0.3</c:v>
                </c:pt>
                <c:pt idx="52338">
                  <c:v>-0.18</c:v>
                </c:pt>
                <c:pt idx="52339">
                  <c:v>-0.14000000000000001</c:v>
                </c:pt>
                <c:pt idx="52340">
                  <c:v>-0.14000000000000001</c:v>
                </c:pt>
                <c:pt idx="52341">
                  <c:v>-0.1</c:v>
                </c:pt>
                <c:pt idx="52342">
                  <c:v>-0.06</c:v>
                </c:pt>
                <c:pt idx="52343">
                  <c:v>-0.06</c:v>
                </c:pt>
                <c:pt idx="52344">
                  <c:v>-0.1</c:v>
                </c:pt>
                <c:pt idx="52345">
                  <c:v>-0.06</c:v>
                </c:pt>
                <c:pt idx="52346">
                  <c:v>0.02</c:v>
                </c:pt>
                <c:pt idx="52347">
                  <c:v>0.02</c:v>
                </c:pt>
                <c:pt idx="52348">
                  <c:v>0.06</c:v>
                </c:pt>
                <c:pt idx="52349">
                  <c:v>0.14000000000000001</c:v>
                </c:pt>
                <c:pt idx="52350">
                  <c:v>0.1</c:v>
                </c:pt>
                <c:pt idx="52351">
                  <c:v>0.18</c:v>
                </c:pt>
                <c:pt idx="52352">
                  <c:v>0.34</c:v>
                </c:pt>
                <c:pt idx="52353">
                  <c:v>0.57999999999999996</c:v>
                </c:pt>
                <c:pt idx="52354">
                  <c:v>0.98</c:v>
                </c:pt>
                <c:pt idx="52355">
                  <c:v>1.5</c:v>
                </c:pt>
                <c:pt idx="52356">
                  <c:v>1.98</c:v>
                </c:pt>
                <c:pt idx="52357">
                  <c:v>2.46</c:v>
                </c:pt>
                <c:pt idx="52358">
                  <c:v>2.94</c:v>
                </c:pt>
                <c:pt idx="52359">
                  <c:v>3.5</c:v>
                </c:pt>
                <c:pt idx="52360">
                  <c:v>3.86</c:v>
                </c:pt>
                <c:pt idx="52361">
                  <c:v>4.1399999999999997</c:v>
                </c:pt>
                <c:pt idx="52362">
                  <c:v>4.22</c:v>
                </c:pt>
                <c:pt idx="52363">
                  <c:v>4.1399999999999997</c:v>
                </c:pt>
                <c:pt idx="52364">
                  <c:v>3.78</c:v>
                </c:pt>
                <c:pt idx="52365">
                  <c:v>3.26</c:v>
                </c:pt>
                <c:pt idx="52366">
                  <c:v>2.46</c:v>
                </c:pt>
                <c:pt idx="52367">
                  <c:v>1.7</c:v>
                </c:pt>
                <c:pt idx="52368">
                  <c:v>0.82</c:v>
                </c:pt>
                <c:pt idx="52369">
                  <c:v>-0.02</c:v>
                </c:pt>
                <c:pt idx="52370">
                  <c:v>-0.74</c:v>
                </c:pt>
                <c:pt idx="52371">
                  <c:v>-1.3</c:v>
                </c:pt>
                <c:pt idx="52372">
                  <c:v>-1.74</c:v>
                </c:pt>
                <c:pt idx="52373">
                  <c:v>-1.98</c:v>
                </c:pt>
                <c:pt idx="52374">
                  <c:v>-2.1</c:v>
                </c:pt>
                <c:pt idx="52375">
                  <c:v>-2.06</c:v>
                </c:pt>
                <c:pt idx="52376">
                  <c:v>-1.9</c:v>
                </c:pt>
                <c:pt idx="52377">
                  <c:v>-1.7</c:v>
                </c:pt>
                <c:pt idx="52378">
                  <c:v>-1.46</c:v>
                </c:pt>
                <c:pt idx="52379">
                  <c:v>-1.22</c:v>
                </c:pt>
                <c:pt idx="52380">
                  <c:v>-1.02</c:v>
                </c:pt>
                <c:pt idx="52381">
                  <c:v>-0.9</c:v>
                </c:pt>
                <c:pt idx="52382">
                  <c:v>-0.78</c:v>
                </c:pt>
                <c:pt idx="52383">
                  <c:v>-0.74</c:v>
                </c:pt>
                <c:pt idx="52384">
                  <c:v>-0.7</c:v>
                </c:pt>
                <c:pt idx="52385">
                  <c:v>-0.7</c:v>
                </c:pt>
                <c:pt idx="52386">
                  <c:v>-0.66</c:v>
                </c:pt>
                <c:pt idx="52387">
                  <c:v>-0.66</c:v>
                </c:pt>
                <c:pt idx="52388">
                  <c:v>-0.62</c:v>
                </c:pt>
                <c:pt idx="52389">
                  <c:v>-0.5</c:v>
                </c:pt>
                <c:pt idx="52390">
                  <c:v>-0.42</c:v>
                </c:pt>
                <c:pt idx="52391">
                  <c:v>-0.34</c:v>
                </c:pt>
                <c:pt idx="52392">
                  <c:v>-0.22</c:v>
                </c:pt>
                <c:pt idx="52393">
                  <c:v>-0.18</c:v>
                </c:pt>
                <c:pt idx="52394">
                  <c:v>-0.18</c:v>
                </c:pt>
                <c:pt idx="52395">
                  <c:v>-0.14000000000000001</c:v>
                </c:pt>
                <c:pt idx="52396">
                  <c:v>-0.14000000000000001</c:v>
                </c:pt>
                <c:pt idx="52397">
                  <c:v>-0.06</c:v>
                </c:pt>
                <c:pt idx="52398">
                  <c:v>-0.06</c:v>
                </c:pt>
                <c:pt idx="52399">
                  <c:v>0.1</c:v>
                </c:pt>
                <c:pt idx="52400">
                  <c:v>0.14000000000000001</c:v>
                </c:pt>
                <c:pt idx="52401">
                  <c:v>0.18</c:v>
                </c:pt>
                <c:pt idx="52402">
                  <c:v>0.26</c:v>
                </c:pt>
                <c:pt idx="52403">
                  <c:v>0.3</c:v>
                </c:pt>
                <c:pt idx="52404">
                  <c:v>0.38</c:v>
                </c:pt>
                <c:pt idx="52405">
                  <c:v>0.5</c:v>
                </c:pt>
                <c:pt idx="52406">
                  <c:v>0.54</c:v>
                </c:pt>
                <c:pt idx="52407">
                  <c:v>0.54</c:v>
                </c:pt>
                <c:pt idx="52408">
                  <c:v>0.46</c:v>
                </c:pt>
                <c:pt idx="52409">
                  <c:v>0.26</c:v>
                </c:pt>
                <c:pt idx="52410">
                  <c:v>0.02</c:v>
                </c:pt>
                <c:pt idx="52411">
                  <c:v>-0.22</c:v>
                </c:pt>
                <c:pt idx="52412">
                  <c:v>-0.5</c:v>
                </c:pt>
                <c:pt idx="52413">
                  <c:v>-0.74</c:v>
                </c:pt>
                <c:pt idx="52414">
                  <c:v>-1.06</c:v>
                </c:pt>
                <c:pt idx="52415">
                  <c:v>-1.26</c:v>
                </c:pt>
                <c:pt idx="52416">
                  <c:v>-1.42</c:v>
                </c:pt>
                <c:pt idx="52417">
                  <c:v>-1.66</c:v>
                </c:pt>
                <c:pt idx="52418">
                  <c:v>-1.78</c:v>
                </c:pt>
                <c:pt idx="52419">
                  <c:v>-1.82</c:v>
                </c:pt>
                <c:pt idx="52420">
                  <c:v>-1.7</c:v>
                </c:pt>
                <c:pt idx="52421">
                  <c:v>-1.5</c:v>
                </c:pt>
                <c:pt idx="52422">
                  <c:v>-1.3</c:v>
                </c:pt>
                <c:pt idx="52423">
                  <c:v>-1.1399999999999999</c:v>
                </c:pt>
                <c:pt idx="52424">
                  <c:v>-0.86</c:v>
                </c:pt>
                <c:pt idx="52425">
                  <c:v>-0.57999999999999996</c:v>
                </c:pt>
                <c:pt idx="52426">
                  <c:v>-0.42</c:v>
                </c:pt>
                <c:pt idx="52427">
                  <c:v>-0.22</c:v>
                </c:pt>
                <c:pt idx="52428">
                  <c:v>-0.1</c:v>
                </c:pt>
                <c:pt idx="52429">
                  <c:v>-0.06</c:v>
                </c:pt>
                <c:pt idx="52430">
                  <c:v>-0.02</c:v>
                </c:pt>
                <c:pt idx="52431">
                  <c:v>-0.06</c:v>
                </c:pt>
                <c:pt idx="52432">
                  <c:v>-0.06</c:v>
                </c:pt>
                <c:pt idx="52433">
                  <c:v>-0.02</c:v>
                </c:pt>
                <c:pt idx="52434">
                  <c:v>-0.1</c:v>
                </c:pt>
                <c:pt idx="52435">
                  <c:v>-0.06</c:v>
                </c:pt>
                <c:pt idx="52436">
                  <c:v>0.02</c:v>
                </c:pt>
                <c:pt idx="52437">
                  <c:v>0.06</c:v>
                </c:pt>
                <c:pt idx="52438">
                  <c:v>0.1</c:v>
                </c:pt>
                <c:pt idx="52439">
                  <c:v>0.14000000000000001</c:v>
                </c:pt>
                <c:pt idx="52440">
                  <c:v>0.18</c:v>
                </c:pt>
                <c:pt idx="52441">
                  <c:v>0.26</c:v>
                </c:pt>
                <c:pt idx="52442">
                  <c:v>0.34</c:v>
                </c:pt>
                <c:pt idx="52443">
                  <c:v>0.3</c:v>
                </c:pt>
                <c:pt idx="52444">
                  <c:v>0.26</c:v>
                </c:pt>
                <c:pt idx="52445">
                  <c:v>0.3</c:v>
                </c:pt>
                <c:pt idx="52446">
                  <c:v>0.34</c:v>
                </c:pt>
                <c:pt idx="52447">
                  <c:v>0.5</c:v>
                </c:pt>
                <c:pt idx="52448">
                  <c:v>0.78</c:v>
                </c:pt>
                <c:pt idx="52449">
                  <c:v>1.3</c:v>
                </c:pt>
                <c:pt idx="52450">
                  <c:v>1.74</c:v>
                </c:pt>
                <c:pt idx="52451">
                  <c:v>2.1800000000000002</c:v>
                </c:pt>
                <c:pt idx="52452">
                  <c:v>2.5</c:v>
                </c:pt>
                <c:pt idx="52453">
                  <c:v>2.86</c:v>
                </c:pt>
                <c:pt idx="52454">
                  <c:v>3.1</c:v>
                </c:pt>
                <c:pt idx="52455">
                  <c:v>3.38</c:v>
                </c:pt>
                <c:pt idx="52456">
                  <c:v>3.58</c:v>
                </c:pt>
                <c:pt idx="52457">
                  <c:v>3.62</c:v>
                </c:pt>
                <c:pt idx="52458">
                  <c:v>3.42</c:v>
                </c:pt>
                <c:pt idx="52459">
                  <c:v>3.06</c:v>
                </c:pt>
                <c:pt idx="52460">
                  <c:v>2.42</c:v>
                </c:pt>
                <c:pt idx="52461">
                  <c:v>1.74</c:v>
                </c:pt>
                <c:pt idx="52462">
                  <c:v>0.98</c:v>
                </c:pt>
                <c:pt idx="52463">
                  <c:v>0.46</c:v>
                </c:pt>
                <c:pt idx="52464">
                  <c:v>-0.18</c:v>
                </c:pt>
                <c:pt idx="52465">
                  <c:v>-0.62</c:v>
                </c:pt>
                <c:pt idx="52466">
                  <c:v>-0.98</c:v>
                </c:pt>
                <c:pt idx="52467">
                  <c:v>-1.3</c:v>
                </c:pt>
                <c:pt idx="52468">
                  <c:v>-1.46</c:v>
                </c:pt>
                <c:pt idx="52469">
                  <c:v>-1.54</c:v>
                </c:pt>
                <c:pt idx="52470">
                  <c:v>-1.54</c:v>
                </c:pt>
                <c:pt idx="52471">
                  <c:v>-1.46</c:v>
                </c:pt>
                <c:pt idx="52472">
                  <c:v>-1.38</c:v>
                </c:pt>
                <c:pt idx="52473">
                  <c:v>-1.18</c:v>
                </c:pt>
                <c:pt idx="52474">
                  <c:v>-1.02</c:v>
                </c:pt>
                <c:pt idx="52475">
                  <c:v>-0.86</c:v>
                </c:pt>
                <c:pt idx="52476">
                  <c:v>-0.78</c:v>
                </c:pt>
                <c:pt idx="52477">
                  <c:v>-0.74</c:v>
                </c:pt>
                <c:pt idx="52478">
                  <c:v>-0.74</c:v>
                </c:pt>
                <c:pt idx="52479">
                  <c:v>-0.62</c:v>
                </c:pt>
                <c:pt idx="52480">
                  <c:v>-0.62</c:v>
                </c:pt>
                <c:pt idx="52481">
                  <c:v>-0.62</c:v>
                </c:pt>
                <c:pt idx="52482">
                  <c:v>-0.57999999999999996</c:v>
                </c:pt>
                <c:pt idx="52483">
                  <c:v>-0.54</c:v>
                </c:pt>
                <c:pt idx="52484">
                  <c:v>-0.5</c:v>
                </c:pt>
                <c:pt idx="52485">
                  <c:v>-0.46</c:v>
                </c:pt>
                <c:pt idx="52486">
                  <c:v>-0.38</c:v>
                </c:pt>
                <c:pt idx="52487">
                  <c:v>-0.26</c:v>
                </c:pt>
                <c:pt idx="52488">
                  <c:v>-0.26</c:v>
                </c:pt>
                <c:pt idx="52489">
                  <c:v>-0.18</c:v>
                </c:pt>
                <c:pt idx="52490">
                  <c:v>-0.18</c:v>
                </c:pt>
                <c:pt idx="52491">
                  <c:v>-0.14000000000000001</c:v>
                </c:pt>
                <c:pt idx="52492">
                  <c:v>-0.06</c:v>
                </c:pt>
                <c:pt idx="52493">
                  <c:v>0.02</c:v>
                </c:pt>
                <c:pt idx="52494">
                  <c:v>-0.02</c:v>
                </c:pt>
                <c:pt idx="52495">
                  <c:v>0.06</c:v>
                </c:pt>
                <c:pt idx="52496">
                  <c:v>0.02</c:v>
                </c:pt>
                <c:pt idx="52497">
                  <c:v>0.1</c:v>
                </c:pt>
                <c:pt idx="52498">
                  <c:v>0.1</c:v>
                </c:pt>
                <c:pt idx="52499">
                  <c:v>0.22</c:v>
                </c:pt>
                <c:pt idx="52500">
                  <c:v>0.38</c:v>
                </c:pt>
                <c:pt idx="52501">
                  <c:v>0.42</c:v>
                </c:pt>
                <c:pt idx="52502">
                  <c:v>0.3</c:v>
                </c:pt>
                <c:pt idx="52503">
                  <c:v>0.22</c:v>
                </c:pt>
                <c:pt idx="52504">
                  <c:v>-0.06</c:v>
                </c:pt>
                <c:pt idx="52505">
                  <c:v>-0.26</c:v>
                </c:pt>
                <c:pt idx="52506">
                  <c:v>-0.46</c:v>
                </c:pt>
                <c:pt idx="52507">
                  <c:v>-0.7</c:v>
                </c:pt>
                <c:pt idx="52508">
                  <c:v>-0.86</c:v>
                </c:pt>
                <c:pt idx="52509">
                  <c:v>-1.06</c:v>
                </c:pt>
                <c:pt idx="52510">
                  <c:v>-1.3</c:v>
                </c:pt>
                <c:pt idx="52511">
                  <c:v>-1.5</c:v>
                </c:pt>
                <c:pt idx="52512">
                  <c:v>-1.62</c:v>
                </c:pt>
                <c:pt idx="52513">
                  <c:v>-1.62</c:v>
                </c:pt>
                <c:pt idx="52514">
                  <c:v>-1.54</c:v>
                </c:pt>
                <c:pt idx="52515">
                  <c:v>-1.46</c:v>
                </c:pt>
                <c:pt idx="52516">
                  <c:v>-1.3</c:v>
                </c:pt>
                <c:pt idx="52517">
                  <c:v>-1.1000000000000001</c:v>
                </c:pt>
                <c:pt idx="52518">
                  <c:v>-0.9</c:v>
                </c:pt>
                <c:pt idx="52519">
                  <c:v>-0.7</c:v>
                </c:pt>
                <c:pt idx="52520">
                  <c:v>-0.5</c:v>
                </c:pt>
                <c:pt idx="52521">
                  <c:v>-0.38</c:v>
                </c:pt>
                <c:pt idx="52522">
                  <c:v>-0.34</c:v>
                </c:pt>
                <c:pt idx="52523">
                  <c:v>-0.22</c:v>
                </c:pt>
                <c:pt idx="52524">
                  <c:v>-0.18</c:v>
                </c:pt>
                <c:pt idx="52525">
                  <c:v>-0.1</c:v>
                </c:pt>
                <c:pt idx="52526">
                  <c:v>-0.06</c:v>
                </c:pt>
                <c:pt idx="52527">
                  <c:v>-0.02</c:v>
                </c:pt>
                <c:pt idx="52528">
                  <c:v>-0.06</c:v>
                </c:pt>
                <c:pt idx="52529">
                  <c:v>0.02</c:v>
                </c:pt>
                <c:pt idx="52530">
                  <c:v>0.1</c:v>
                </c:pt>
                <c:pt idx="52531">
                  <c:v>0.1</c:v>
                </c:pt>
                <c:pt idx="52532">
                  <c:v>0.06</c:v>
                </c:pt>
                <c:pt idx="52533">
                  <c:v>0.18</c:v>
                </c:pt>
                <c:pt idx="52534">
                  <c:v>0.22</c:v>
                </c:pt>
                <c:pt idx="52535">
                  <c:v>0.26</c:v>
                </c:pt>
                <c:pt idx="52536">
                  <c:v>0.22</c:v>
                </c:pt>
                <c:pt idx="52537">
                  <c:v>0.18</c:v>
                </c:pt>
                <c:pt idx="52538">
                  <c:v>0.22</c:v>
                </c:pt>
                <c:pt idx="52539">
                  <c:v>0.26</c:v>
                </c:pt>
                <c:pt idx="52540">
                  <c:v>0.18</c:v>
                </c:pt>
                <c:pt idx="52541">
                  <c:v>0.26</c:v>
                </c:pt>
                <c:pt idx="52542">
                  <c:v>0.26</c:v>
                </c:pt>
                <c:pt idx="52543">
                  <c:v>0.34</c:v>
                </c:pt>
                <c:pt idx="52544">
                  <c:v>0.34</c:v>
                </c:pt>
                <c:pt idx="52545">
                  <c:v>0.42</c:v>
                </c:pt>
                <c:pt idx="52546">
                  <c:v>0.5</c:v>
                </c:pt>
                <c:pt idx="52547">
                  <c:v>0.74</c:v>
                </c:pt>
                <c:pt idx="52548">
                  <c:v>1.1000000000000001</c:v>
                </c:pt>
                <c:pt idx="52549">
                  <c:v>1.46</c:v>
                </c:pt>
                <c:pt idx="52550">
                  <c:v>1.86</c:v>
                </c:pt>
                <c:pt idx="52551">
                  <c:v>2.34</c:v>
                </c:pt>
                <c:pt idx="52552">
                  <c:v>2.7</c:v>
                </c:pt>
                <c:pt idx="52553">
                  <c:v>3.1</c:v>
                </c:pt>
                <c:pt idx="52554">
                  <c:v>3.42</c:v>
                </c:pt>
                <c:pt idx="52555">
                  <c:v>3.66</c:v>
                </c:pt>
                <c:pt idx="52556">
                  <c:v>3.7</c:v>
                </c:pt>
                <c:pt idx="52557">
                  <c:v>3.66</c:v>
                </c:pt>
                <c:pt idx="52558">
                  <c:v>3.46</c:v>
                </c:pt>
                <c:pt idx="52559">
                  <c:v>3.06</c:v>
                </c:pt>
                <c:pt idx="52560">
                  <c:v>2.42</c:v>
                </c:pt>
                <c:pt idx="52561">
                  <c:v>1.7</c:v>
                </c:pt>
                <c:pt idx="52562">
                  <c:v>0.86</c:v>
                </c:pt>
                <c:pt idx="52563">
                  <c:v>0.1</c:v>
                </c:pt>
                <c:pt idx="52564">
                  <c:v>-0.57999999999999996</c:v>
                </c:pt>
                <c:pt idx="52565">
                  <c:v>-0.98</c:v>
                </c:pt>
                <c:pt idx="52566">
                  <c:v>-1.3</c:v>
                </c:pt>
                <c:pt idx="52567">
                  <c:v>-1.5</c:v>
                </c:pt>
                <c:pt idx="52568">
                  <c:v>-1.7</c:v>
                </c:pt>
                <c:pt idx="52569">
                  <c:v>-1.78</c:v>
                </c:pt>
                <c:pt idx="52570">
                  <c:v>-1.66</c:v>
                </c:pt>
                <c:pt idx="52571">
                  <c:v>-1.38</c:v>
                </c:pt>
                <c:pt idx="52572">
                  <c:v>-1.1399999999999999</c:v>
                </c:pt>
                <c:pt idx="52573">
                  <c:v>-0.9</c:v>
                </c:pt>
                <c:pt idx="52574">
                  <c:v>-0.78</c:v>
                </c:pt>
                <c:pt idx="52575">
                  <c:v>-0.74</c:v>
                </c:pt>
                <c:pt idx="52576">
                  <c:v>-0.74</c:v>
                </c:pt>
                <c:pt idx="52577">
                  <c:v>-0.74</c:v>
                </c:pt>
                <c:pt idx="52578">
                  <c:v>-0.78</c:v>
                </c:pt>
                <c:pt idx="52579">
                  <c:v>-0.7</c:v>
                </c:pt>
                <c:pt idx="52580">
                  <c:v>-0.78</c:v>
                </c:pt>
                <c:pt idx="52581">
                  <c:v>-0.74</c:v>
                </c:pt>
                <c:pt idx="52582">
                  <c:v>-0.74</c:v>
                </c:pt>
                <c:pt idx="52583">
                  <c:v>-0.7</c:v>
                </c:pt>
                <c:pt idx="52584">
                  <c:v>-0.54</c:v>
                </c:pt>
                <c:pt idx="52585">
                  <c:v>-0.42</c:v>
                </c:pt>
                <c:pt idx="52586">
                  <c:v>-0.38</c:v>
                </c:pt>
                <c:pt idx="52587">
                  <c:v>-0.38</c:v>
                </c:pt>
                <c:pt idx="52588">
                  <c:v>-0.38</c:v>
                </c:pt>
                <c:pt idx="52589">
                  <c:v>-0.34</c:v>
                </c:pt>
                <c:pt idx="52590">
                  <c:v>-0.34</c:v>
                </c:pt>
                <c:pt idx="52591">
                  <c:v>-0.26</c:v>
                </c:pt>
                <c:pt idx="52592">
                  <c:v>-0.26</c:v>
                </c:pt>
                <c:pt idx="52593">
                  <c:v>-0.18</c:v>
                </c:pt>
                <c:pt idx="52594">
                  <c:v>-0.22</c:v>
                </c:pt>
                <c:pt idx="52595">
                  <c:v>-0.14000000000000001</c:v>
                </c:pt>
                <c:pt idx="52596">
                  <c:v>-0.02</c:v>
                </c:pt>
                <c:pt idx="52597">
                  <c:v>0.06</c:v>
                </c:pt>
                <c:pt idx="52598">
                  <c:v>0.14000000000000001</c:v>
                </c:pt>
                <c:pt idx="52599">
                  <c:v>0.22</c:v>
                </c:pt>
                <c:pt idx="52600">
                  <c:v>0.22</c:v>
                </c:pt>
                <c:pt idx="52601">
                  <c:v>0.22</c:v>
                </c:pt>
                <c:pt idx="52602">
                  <c:v>0.18</c:v>
                </c:pt>
                <c:pt idx="52603">
                  <c:v>0.06</c:v>
                </c:pt>
                <c:pt idx="52604">
                  <c:v>-0.14000000000000001</c:v>
                </c:pt>
                <c:pt idx="52605">
                  <c:v>-0.42</c:v>
                </c:pt>
                <c:pt idx="52606">
                  <c:v>-0.66</c:v>
                </c:pt>
                <c:pt idx="52607">
                  <c:v>-0.86</c:v>
                </c:pt>
                <c:pt idx="52608">
                  <c:v>-1.02</c:v>
                </c:pt>
                <c:pt idx="52609">
                  <c:v>-1.22</c:v>
                </c:pt>
                <c:pt idx="52610">
                  <c:v>-1.38</c:v>
                </c:pt>
                <c:pt idx="52611">
                  <c:v>-1.5</c:v>
                </c:pt>
                <c:pt idx="52612">
                  <c:v>-1.58</c:v>
                </c:pt>
                <c:pt idx="52613">
                  <c:v>-1.54</c:v>
                </c:pt>
                <c:pt idx="52614">
                  <c:v>-1.5</c:v>
                </c:pt>
                <c:pt idx="52615">
                  <c:v>-1.42</c:v>
                </c:pt>
                <c:pt idx="52616">
                  <c:v>-1.18</c:v>
                </c:pt>
                <c:pt idx="52617">
                  <c:v>-0.94</c:v>
                </c:pt>
                <c:pt idx="52618">
                  <c:v>-0.74</c:v>
                </c:pt>
                <c:pt idx="52619">
                  <c:v>-0.62</c:v>
                </c:pt>
                <c:pt idx="52620">
                  <c:v>-0.46</c:v>
                </c:pt>
                <c:pt idx="52621">
                  <c:v>-0.26</c:v>
                </c:pt>
                <c:pt idx="52622">
                  <c:v>-0.22</c:v>
                </c:pt>
                <c:pt idx="52623">
                  <c:v>-0.06</c:v>
                </c:pt>
                <c:pt idx="52624">
                  <c:v>-0.06</c:v>
                </c:pt>
                <c:pt idx="52625">
                  <c:v>-0.1</c:v>
                </c:pt>
                <c:pt idx="52626">
                  <c:v>-0.1</c:v>
                </c:pt>
                <c:pt idx="52627">
                  <c:v>-0.14000000000000001</c:v>
                </c:pt>
                <c:pt idx="52628">
                  <c:v>-0.18</c:v>
                </c:pt>
                <c:pt idx="52629">
                  <c:v>-0.06</c:v>
                </c:pt>
                <c:pt idx="52630">
                  <c:v>-0.06</c:v>
                </c:pt>
                <c:pt idx="52631">
                  <c:v>0.02</c:v>
                </c:pt>
                <c:pt idx="52632">
                  <c:v>-0.02</c:v>
                </c:pt>
                <c:pt idx="52633">
                  <c:v>0.14000000000000001</c:v>
                </c:pt>
                <c:pt idx="52634">
                  <c:v>0.38</c:v>
                </c:pt>
                <c:pt idx="52635">
                  <c:v>0.82</c:v>
                </c:pt>
                <c:pt idx="52636">
                  <c:v>1.22</c:v>
                </c:pt>
                <c:pt idx="52637">
                  <c:v>1.78</c:v>
                </c:pt>
                <c:pt idx="52638">
                  <c:v>2.2999999999999998</c:v>
                </c:pt>
                <c:pt idx="52639">
                  <c:v>2.74</c:v>
                </c:pt>
                <c:pt idx="52640">
                  <c:v>3.22</c:v>
                </c:pt>
                <c:pt idx="52641">
                  <c:v>3.62</c:v>
                </c:pt>
                <c:pt idx="52642">
                  <c:v>3.78</c:v>
                </c:pt>
                <c:pt idx="52643">
                  <c:v>3.82</c:v>
                </c:pt>
                <c:pt idx="52644">
                  <c:v>3.78</c:v>
                </c:pt>
                <c:pt idx="52645">
                  <c:v>3.58</c:v>
                </c:pt>
                <c:pt idx="52646">
                  <c:v>3.18</c:v>
                </c:pt>
                <c:pt idx="52647">
                  <c:v>2.62</c:v>
                </c:pt>
                <c:pt idx="52648">
                  <c:v>1.86</c:v>
                </c:pt>
                <c:pt idx="52649">
                  <c:v>1.06</c:v>
                </c:pt>
                <c:pt idx="52650">
                  <c:v>0.34</c:v>
                </c:pt>
                <c:pt idx="52651">
                  <c:v>-0.26</c:v>
                </c:pt>
                <c:pt idx="52652">
                  <c:v>-0.78</c:v>
                </c:pt>
                <c:pt idx="52653">
                  <c:v>-1.26</c:v>
                </c:pt>
                <c:pt idx="52654">
                  <c:v>-1.54</c:v>
                </c:pt>
                <c:pt idx="52655">
                  <c:v>-1.7</c:v>
                </c:pt>
                <c:pt idx="52656">
                  <c:v>-1.82</c:v>
                </c:pt>
                <c:pt idx="52657">
                  <c:v>-1.82</c:v>
                </c:pt>
                <c:pt idx="52658">
                  <c:v>-1.7</c:v>
                </c:pt>
                <c:pt idx="52659">
                  <c:v>-1.62</c:v>
                </c:pt>
                <c:pt idx="52660">
                  <c:v>-1.34</c:v>
                </c:pt>
                <c:pt idx="52661">
                  <c:v>-1.22</c:v>
                </c:pt>
                <c:pt idx="52662">
                  <c:v>-1.1399999999999999</c:v>
                </c:pt>
                <c:pt idx="52663">
                  <c:v>-0.98</c:v>
                </c:pt>
                <c:pt idx="52664">
                  <c:v>-0.94</c:v>
                </c:pt>
                <c:pt idx="52665">
                  <c:v>-0.82</c:v>
                </c:pt>
                <c:pt idx="52666">
                  <c:v>-0.74</c:v>
                </c:pt>
                <c:pt idx="52667">
                  <c:v>-0.62</c:v>
                </c:pt>
                <c:pt idx="52668">
                  <c:v>-0.5</c:v>
                </c:pt>
                <c:pt idx="52669">
                  <c:v>-0.42</c:v>
                </c:pt>
                <c:pt idx="52670">
                  <c:v>-0.38</c:v>
                </c:pt>
                <c:pt idx="52671">
                  <c:v>-0.26</c:v>
                </c:pt>
                <c:pt idx="52672">
                  <c:v>-0.22</c:v>
                </c:pt>
                <c:pt idx="52673">
                  <c:v>-0.18</c:v>
                </c:pt>
                <c:pt idx="52674">
                  <c:v>-0.14000000000000001</c:v>
                </c:pt>
                <c:pt idx="52675">
                  <c:v>-0.14000000000000001</c:v>
                </c:pt>
                <c:pt idx="52676">
                  <c:v>-0.14000000000000001</c:v>
                </c:pt>
                <c:pt idx="52677">
                  <c:v>-0.18</c:v>
                </c:pt>
                <c:pt idx="52678">
                  <c:v>-0.1</c:v>
                </c:pt>
                <c:pt idx="52679">
                  <c:v>0.02</c:v>
                </c:pt>
                <c:pt idx="52680">
                  <c:v>0.06</c:v>
                </c:pt>
                <c:pt idx="52681">
                  <c:v>0.14000000000000001</c:v>
                </c:pt>
                <c:pt idx="52682">
                  <c:v>0.26</c:v>
                </c:pt>
                <c:pt idx="52683">
                  <c:v>0.38</c:v>
                </c:pt>
                <c:pt idx="52684">
                  <c:v>0.46</c:v>
                </c:pt>
                <c:pt idx="52685">
                  <c:v>0.5</c:v>
                </c:pt>
                <c:pt idx="52686">
                  <c:v>0.57999999999999996</c:v>
                </c:pt>
                <c:pt idx="52687">
                  <c:v>0.57999999999999996</c:v>
                </c:pt>
                <c:pt idx="52688">
                  <c:v>0.57999999999999996</c:v>
                </c:pt>
                <c:pt idx="52689">
                  <c:v>0.54</c:v>
                </c:pt>
                <c:pt idx="52690">
                  <c:v>0.34</c:v>
                </c:pt>
                <c:pt idx="52691">
                  <c:v>0.18</c:v>
                </c:pt>
                <c:pt idx="52692">
                  <c:v>-0.1</c:v>
                </c:pt>
                <c:pt idx="52693">
                  <c:v>-0.38</c:v>
                </c:pt>
                <c:pt idx="52694">
                  <c:v>-0.66</c:v>
                </c:pt>
                <c:pt idx="52695">
                  <c:v>-0.86</c:v>
                </c:pt>
                <c:pt idx="52696">
                  <c:v>-1.06</c:v>
                </c:pt>
                <c:pt idx="52697">
                  <c:v>-1.26</c:v>
                </c:pt>
                <c:pt idx="52698">
                  <c:v>-1.42</c:v>
                </c:pt>
                <c:pt idx="52699">
                  <c:v>-1.46</c:v>
                </c:pt>
                <c:pt idx="52700">
                  <c:v>-1.54</c:v>
                </c:pt>
                <c:pt idx="52701">
                  <c:v>-1.5</c:v>
                </c:pt>
                <c:pt idx="52702">
                  <c:v>-1.42</c:v>
                </c:pt>
                <c:pt idx="52703">
                  <c:v>-1.3</c:v>
                </c:pt>
                <c:pt idx="52704">
                  <c:v>-1.1000000000000001</c:v>
                </c:pt>
                <c:pt idx="52705">
                  <c:v>-0.9</c:v>
                </c:pt>
                <c:pt idx="52706">
                  <c:v>-0.7</c:v>
                </c:pt>
                <c:pt idx="52707">
                  <c:v>-0.54</c:v>
                </c:pt>
                <c:pt idx="52708">
                  <c:v>-0.38</c:v>
                </c:pt>
                <c:pt idx="52709">
                  <c:v>-0.26</c:v>
                </c:pt>
                <c:pt idx="52710">
                  <c:v>-0.18</c:v>
                </c:pt>
                <c:pt idx="52711">
                  <c:v>-0.14000000000000001</c:v>
                </c:pt>
                <c:pt idx="52712">
                  <c:v>-0.06</c:v>
                </c:pt>
                <c:pt idx="52713">
                  <c:v>-0.06</c:v>
                </c:pt>
                <c:pt idx="52714">
                  <c:v>-0.06</c:v>
                </c:pt>
                <c:pt idx="52715">
                  <c:v>-0.06</c:v>
                </c:pt>
                <c:pt idx="52716">
                  <c:v>-0.02</c:v>
                </c:pt>
                <c:pt idx="52717">
                  <c:v>-0.02</c:v>
                </c:pt>
                <c:pt idx="52718">
                  <c:v>0.06</c:v>
                </c:pt>
                <c:pt idx="52719">
                  <c:v>0.14000000000000001</c:v>
                </c:pt>
                <c:pt idx="52720">
                  <c:v>0.18</c:v>
                </c:pt>
                <c:pt idx="52721">
                  <c:v>0.18</c:v>
                </c:pt>
                <c:pt idx="52722">
                  <c:v>0.22</c:v>
                </c:pt>
                <c:pt idx="52723">
                  <c:v>0.22</c:v>
                </c:pt>
                <c:pt idx="52724">
                  <c:v>0.22</c:v>
                </c:pt>
                <c:pt idx="52725">
                  <c:v>0.26</c:v>
                </c:pt>
                <c:pt idx="52726">
                  <c:v>0.22</c:v>
                </c:pt>
                <c:pt idx="52727">
                  <c:v>0.26</c:v>
                </c:pt>
                <c:pt idx="52728">
                  <c:v>0.22</c:v>
                </c:pt>
                <c:pt idx="52729">
                  <c:v>0.22</c:v>
                </c:pt>
                <c:pt idx="52730">
                  <c:v>0.26</c:v>
                </c:pt>
                <c:pt idx="52731">
                  <c:v>0.34</c:v>
                </c:pt>
                <c:pt idx="52732">
                  <c:v>0.34</c:v>
                </c:pt>
                <c:pt idx="52733">
                  <c:v>0.34</c:v>
                </c:pt>
                <c:pt idx="52734">
                  <c:v>0.3</c:v>
                </c:pt>
                <c:pt idx="52735">
                  <c:v>0.26</c:v>
                </c:pt>
                <c:pt idx="52736">
                  <c:v>0.3</c:v>
                </c:pt>
                <c:pt idx="52737">
                  <c:v>0.38</c:v>
                </c:pt>
                <c:pt idx="52738">
                  <c:v>0.46</c:v>
                </c:pt>
                <c:pt idx="52739">
                  <c:v>0.46</c:v>
                </c:pt>
                <c:pt idx="52740">
                  <c:v>0.42</c:v>
                </c:pt>
                <c:pt idx="52741">
                  <c:v>0.62</c:v>
                </c:pt>
                <c:pt idx="52742">
                  <c:v>1.1000000000000001</c:v>
                </c:pt>
                <c:pt idx="52743">
                  <c:v>1.78</c:v>
                </c:pt>
                <c:pt idx="52744">
                  <c:v>2.2999999999999998</c:v>
                </c:pt>
                <c:pt idx="52745">
                  <c:v>2.78</c:v>
                </c:pt>
                <c:pt idx="52746">
                  <c:v>3.02</c:v>
                </c:pt>
                <c:pt idx="52747">
                  <c:v>3.34</c:v>
                </c:pt>
                <c:pt idx="52748">
                  <c:v>3.58</c:v>
                </c:pt>
                <c:pt idx="52749">
                  <c:v>3.74</c:v>
                </c:pt>
                <c:pt idx="52750">
                  <c:v>3.54</c:v>
                </c:pt>
                <c:pt idx="52751">
                  <c:v>3.14</c:v>
                </c:pt>
                <c:pt idx="52752">
                  <c:v>2.5</c:v>
                </c:pt>
                <c:pt idx="52753">
                  <c:v>1.7</c:v>
                </c:pt>
                <c:pt idx="52754">
                  <c:v>0.82</c:v>
                </c:pt>
                <c:pt idx="52755">
                  <c:v>0.14000000000000001</c:v>
                </c:pt>
                <c:pt idx="52756">
                  <c:v>-0.46</c:v>
                </c:pt>
                <c:pt idx="52757">
                  <c:v>-0.86</c:v>
                </c:pt>
                <c:pt idx="52758">
                  <c:v>-1.3</c:v>
                </c:pt>
                <c:pt idx="52759">
                  <c:v>-1.62</c:v>
                </c:pt>
                <c:pt idx="52760">
                  <c:v>-1.74</c:v>
                </c:pt>
                <c:pt idx="52761">
                  <c:v>-1.66</c:v>
                </c:pt>
                <c:pt idx="52762">
                  <c:v>-1.46</c:v>
                </c:pt>
                <c:pt idx="52763">
                  <c:v>-1.1399999999999999</c:v>
                </c:pt>
                <c:pt idx="52764">
                  <c:v>-0.9</c:v>
                </c:pt>
                <c:pt idx="52765">
                  <c:v>-0.78</c:v>
                </c:pt>
                <c:pt idx="52766">
                  <c:v>-0.78</c:v>
                </c:pt>
                <c:pt idx="52767">
                  <c:v>-0.74</c:v>
                </c:pt>
                <c:pt idx="52768">
                  <c:v>-0.7</c:v>
                </c:pt>
                <c:pt idx="52769">
                  <c:v>-0.74</c:v>
                </c:pt>
                <c:pt idx="52770">
                  <c:v>-0.7</c:v>
                </c:pt>
                <c:pt idx="52771">
                  <c:v>-0.74</c:v>
                </c:pt>
                <c:pt idx="52772">
                  <c:v>-0.78</c:v>
                </c:pt>
                <c:pt idx="52773">
                  <c:v>-0.7</c:v>
                </c:pt>
                <c:pt idx="52774">
                  <c:v>-0.66</c:v>
                </c:pt>
                <c:pt idx="52775">
                  <c:v>-0.5</c:v>
                </c:pt>
                <c:pt idx="52776">
                  <c:v>-0.34</c:v>
                </c:pt>
                <c:pt idx="52777">
                  <c:v>-0.34</c:v>
                </c:pt>
                <c:pt idx="52778">
                  <c:v>-0.34</c:v>
                </c:pt>
                <c:pt idx="52779">
                  <c:v>-0.38</c:v>
                </c:pt>
                <c:pt idx="52780">
                  <c:v>-0.38</c:v>
                </c:pt>
                <c:pt idx="52781">
                  <c:v>-0.38</c:v>
                </c:pt>
                <c:pt idx="52782">
                  <c:v>-0.38</c:v>
                </c:pt>
                <c:pt idx="52783">
                  <c:v>-0.42</c:v>
                </c:pt>
                <c:pt idx="52784">
                  <c:v>-0.46</c:v>
                </c:pt>
                <c:pt idx="52785">
                  <c:v>-0.42</c:v>
                </c:pt>
                <c:pt idx="52786">
                  <c:v>-0.34</c:v>
                </c:pt>
                <c:pt idx="52787">
                  <c:v>-0.22</c:v>
                </c:pt>
                <c:pt idx="52788">
                  <c:v>-0.14000000000000001</c:v>
                </c:pt>
                <c:pt idx="52789">
                  <c:v>-0.02</c:v>
                </c:pt>
                <c:pt idx="52790">
                  <c:v>0.06</c:v>
                </c:pt>
                <c:pt idx="52791">
                  <c:v>0.14000000000000001</c:v>
                </c:pt>
                <c:pt idx="52792">
                  <c:v>0.18</c:v>
                </c:pt>
                <c:pt idx="52793">
                  <c:v>0.22</c:v>
                </c:pt>
                <c:pt idx="52794">
                  <c:v>0.22</c:v>
                </c:pt>
                <c:pt idx="52795">
                  <c:v>0.1</c:v>
                </c:pt>
                <c:pt idx="52796">
                  <c:v>-0.06</c:v>
                </c:pt>
                <c:pt idx="52797">
                  <c:v>-0.22</c:v>
                </c:pt>
                <c:pt idx="52798">
                  <c:v>-0.42</c:v>
                </c:pt>
                <c:pt idx="52799">
                  <c:v>-0.7</c:v>
                </c:pt>
                <c:pt idx="52800">
                  <c:v>-0.86</c:v>
                </c:pt>
                <c:pt idx="52801">
                  <c:v>-1.06</c:v>
                </c:pt>
                <c:pt idx="52802">
                  <c:v>-1.26</c:v>
                </c:pt>
                <c:pt idx="52803">
                  <c:v>-1.46</c:v>
                </c:pt>
                <c:pt idx="52804">
                  <c:v>-1.62</c:v>
                </c:pt>
                <c:pt idx="52805">
                  <c:v>-1.58</c:v>
                </c:pt>
                <c:pt idx="52806">
                  <c:v>-1.5</c:v>
                </c:pt>
                <c:pt idx="52807">
                  <c:v>-1.26</c:v>
                </c:pt>
                <c:pt idx="52808">
                  <c:v>-1.1000000000000001</c:v>
                </c:pt>
                <c:pt idx="52809">
                  <c:v>-0.9</c:v>
                </c:pt>
                <c:pt idx="52810">
                  <c:v>-0.7</c:v>
                </c:pt>
                <c:pt idx="52811">
                  <c:v>-0.5</c:v>
                </c:pt>
                <c:pt idx="52812">
                  <c:v>-0.3</c:v>
                </c:pt>
                <c:pt idx="52813">
                  <c:v>-0.14000000000000001</c:v>
                </c:pt>
                <c:pt idx="52814">
                  <c:v>0.02</c:v>
                </c:pt>
                <c:pt idx="52815">
                  <c:v>0.06</c:v>
                </c:pt>
                <c:pt idx="52816">
                  <c:v>-0.02</c:v>
                </c:pt>
                <c:pt idx="52817">
                  <c:v>-0.06</c:v>
                </c:pt>
                <c:pt idx="52818">
                  <c:v>-0.06</c:v>
                </c:pt>
                <c:pt idx="52819">
                  <c:v>-0.1</c:v>
                </c:pt>
                <c:pt idx="52820">
                  <c:v>-0.1</c:v>
                </c:pt>
                <c:pt idx="52821">
                  <c:v>-0.06</c:v>
                </c:pt>
                <c:pt idx="52822">
                  <c:v>-0.06</c:v>
                </c:pt>
                <c:pt idx="52823">
                  <c:v>0.02</c:v>
                </c:pt>
                <c:pt idx="52824">
                  <c:v>0.06</c:v>
                </c:pt>
                <c:pt idx="52825">
                  <c:v>0.18</c:v>
                </c:pt>
                <c:pt idx="52826">
                  <c:v>0.3</c:v>
                </c:pt>
                <c:pt idx="52827">
                  <c:v>0.42</c:v>
                </c:pt>
                <c:pt idx="52828">
                  <c:v>0.57999999999999996</c:v>
                </c:pt>
                <c:pt idx="52829">
                  <c:v>0.74</c:v>
                </c:pt>
                <c:pt idx="52830">
                  <c:v>1.06</c:v>
                </c:pt>
                <c:pt idx="52831">
                  <c:v>1.42</c:v>
                </c:pt>
                <c:pt idx="52832">
                  <c:v>1.86</c:v>
                </c:pt>
                <c:pt idx="52833">
                  <c:v>2.34</c:v>
                </c:pt>
                <c:pt idx="52834">
                  <c:v>2.78</c:v>
                </c:pt>
                <c:pt idx="52835">
                  <c:v>3.18</c:v>
                </c:pt>
                <c:pt idx="52836">
                  <c:v>3.38</c:v>
                </c:pt>
                <c:pt idx="52837">
                  <c:v>3.74</c:v>
                </c:pt>
                <c:pt idx="52838">
                  <c:v>3.86</c:v>
                </c:pt>
                <c:pt idx="52839">
                  <c:v>3.82</c:v>
                </c:pt>
                <c:pt idx="52840">
                  <c:v>3.54</c:v>
                </c:pt>
                <c:pt idx="52841">
                  <c:v>2.98</c:v>
                </c:pt>
                <c:pt idx="52842">
                  <c:v>2.2999999999999998</c:v>
                </c:pt>
                <c:pt idx="52843">
                  <c:v>1.62</c:v>
                </c:pt>
                <c:pt idx="52844">
                  <c:v>0.82</c:v>
                </c:pt>
                <c:pt idx="52845">
                  <c:v>0.02</c:v>
                </c:pt>
                <c:pt idx="52846">
                  <c:v>-0.66</c:v>
                </c:pt>
                <c:pt idx="52847">
                  <c:v>-1.22</c:v>
                </c:pt>
                <c:pt idx="52848">
                  <c:v>-1.74</c:v>
                </c:pt>
                <c:pt idx="52849">
                  <c:v>-2.02</c:v>
                </c:pt>
                <c:pt idx="52850">
                  <c:v>-2.02</c:v>
                </c:pt>
                <c:pt idx="52851">
                  <c:v>-2.02</c:v>
                </c:pt>
                <c:pt idx="52852">
                  <c:v>-1.86</c:v>
                </c:pt>
                <c:pt idx="52853">
                  <c:v>-1.7</c:v>
                </c:pt>
                <c:pt idx="52854">
                  <c:v>-1.5</c:v>
                </c:pt>
                <c:pt idx="52855">
                  <c:v>-1.3</c:v>
                </c:pt>
                <c:pt idx="52856">
                  <c:v>-1.02</c:v>
                </c:pt>
                <c:pt idx="52857">
                  <c:v>-0.82</c:v>
                </c:pt>
                <c:pt idx="52858">
                  <c:v>-0.66</c:v>
                </c:pt>
                <c:pt idx="52859">
                  <c:v>-0.54</c:v>
                </c:pt>
                <c:pt idx="52860">
                  <c:v>-0.5</c:v>
                </c:pt>
                <c:pt idx="52861">
                  <c:v>-0.46</c:v>
                </c:pt>
                <c:pt idx="52862">
                  <c:v>-0.46</c:v>
                </c:pt>
                <c:pt idx="52863">
                  <c:v>-0.34</c:v>
                </c:pt>
                <c:pt idx="52864">
                  <c:v>-0.34</c:v>
                </c:pt>
                <c:pt idx="52865">
                  <c:v>-0.3</c:v>
                </c:pt>
                <c:pt idx="52866">
                  <c:v>-0.3</c:v>
                </c:pt>
                <c:pt idx="52867">
                  <c:v>-0.26</c:v>
                </c:pt>
                <c:pt idx="52868">
                  <c:v>-0.3</c:v>
                </c:pt>
                <c:pt idx="52869">
                  <c:v>-0.22</c:v>
                </c:pt>
                <c:pt idx="52870">
                  <c:v>-0.22</c:v>
                </c:pt>
                <c:pt idx="52871">
                  <c:v>-0.18</c:v>
                </c:pt>
                <c:pt idx="52872">
                  <c:v>-0.18</c:v>
                </c:pt>
                <c:pt idx="52873">
                  <c:v>-0.06</c:v>
                </c:pt>
                <c:pt idx="52874">
                  <c:v>-0.02</c:v>
                </c:pt>
                <c:pt idx="52875">
                  <c:v>0.06</c:v>
                </c:pt>
                <c:pt idx="52876">
                  <c:v>0.14000000000000001</c:v>
                </c:pt>
                <c:pt idx="52877">
                  <c:v>0.22</c:v>
                </c:pt>
                <c:pt idx="52878">
                  <c:v>0.26</c:v>
                </c:pt>
                <c:pt idx="52879">
                  <c:v>0.38</c:v>
                </c:pt>
                <c:pt idx="52880">
                  <c:v>0.46</c:v>
                </c:pt>
                <c:pt idx="52881">
                  <c:v>0.5</c:v>
                </c:pt>
                <c:pt idx="52882">
                  <c:v>0.46</c:v>
                </c:pt>
                <c:pt idx="52883">
                  <c:v>0.42</c:v>
                </c:pt>
                <c:pt idx="52884">
                  <c:v>0.3</c:v>
                </c:pt>
                <c:pt idx="52885">
                  <c:v>0.18</c:v>
                </c:pt>
                <c:pt idx="52886">
                  <c:v>-0.02</c:v>
                </c:pt>
                <c:pt idx="52887">
                  <c:v>-0.22</c:v>
                </c:pt>
                <c:pt idx="52888">
                  <c:v>-0.5</c:v>
                </c:pt>
                <c:pt idx="52889">
                  <c:v>-0.7</c:v>
                </c:pt>
                <c:pt idx="52890">
                  <c:v>-0.9</c:v>
                </c:pt>
                <c:pt idx="52891">
                  <c:v>-1.18</c:v>
                </c:pt>
                <c:pt idx="52892">
                  <c:v>-1.42</c:v>
                </c:pt>
                <c:pt idx="52893">
                  <c:v>-1.62</c:v>
                </c:pt>
                <c:pt idx="52894">
                  <c:v>-1.7</c:v>
                </c:pt>
                <c:pt idx="52895">
                  <c:v>-1.66</c:v>
                </c:pt>
                <c:pt idx="52896">
                  <c:v>-1.62</c:v>
                </c:pt>
                <c:pt idx="52897">
                  <c:v>-1.5</c:v>
                </c:pt>
                <c:pt idx="52898">
                  <c:v>-1.3</c:v>
                </c:pt>
                <c:pt idx="52899">
                  <c:v>-1.1000000000000001</c:v>
                </c:pt>
                <c:pt idx="52900">
                  <c:v>-0.82</c:v>
                </c:pt>
                <c:pt idx="52901">
                  <c:v>-0.57999999999999996</c:v>
                </c:pt>
                <c:pt idx="52902">
                  <c:v>-0.34</c:v>
                </c:pt>
                <c:pt idx="52903">
                  <c:v>-0.18</c:v>
                </c:pt>
                <c:pt idx="52904">
                  <c:v>-0.02</c:v>
                </c:pt>
                <c:pt idx="52905">
                  <c:v>0.06</c:v>
                </c:pt>
                <c:pt idx="52906">
                  <c:v>0.1</c:v>
                </c:pt>
                <c:pt idx="52907">
                  <c:v>0.14000000000000001</c:v>
                </c:pt>
                <c:pt idx="52908">
                  <c:v>0.1</c:v>
                </c:pt>
                <c:pt idx="52909">
                  <c:v>0.06</c:v>
                </c:pt>
                <c:pt idx="52910">
                  <c:v>0.06</c:v>
                </c:pt>
                <c:pt idx="52911">
                  <c:v>0.1</c:v>
                </c:pt>
                <c:pt idx="52912">
                  <c:v>0.06</c:v>
                </c:pt>
                <c:pt idx="52913">
                  <c:v>0.02</c:v>
                </c:pt>
                <c:pt idx="52914">
                  <c:v>0.06</c:v>
                </c:pt>
                <c:pt idx="52915">
                  <c:v>0.14000000000000001</c:v>
                </c:pt>
                <c:pt idx="52916">
                  <c:v>0.18</c:v>
                </c:pt>
                <c:pt idx="52917">
                  <c:v>0.26</c:v>
                </c:pt>
                <c:pt idx="52918">
                  <c:v>0.22</c:v>
                </c:pt>
                <c:pt idx="52919">
                  <c:v>0.18</c:v>
                </c:pt>
                <c:pt idx="52920">
                  <c:v>0.22</c:v>
                </c:pt>
                <c:pt idx="52921">
                  <c:v>0.3</c:v>
                </c:pt>
                <c:pt idx="52922">
                  <c:v>0.34</c:v>
                </c:pt>
                <c:pt idx="52923">
                  <c:v>0.46</c:v>
                </c:pt>
                <c:pt idx="52924">
                  <c:v>0.66</c:v>
                </c:pt>
                <c:pt idx="52925">
                  <c:v>1.1000000000000001</c:v>
                </c:pt>
                <c:pt idx="52926">
                  <c:v>1.62</c:v>
                </c:pt>
                <c:pt idx="52927">
                  <c:v>2.2200000000000002</c:v>
                </c:pt>
                <c:pt idx="52928">
                  <c:v>2.66</c:v>
                </c:pt>
                <c:pt idx="52929">
                  <c:v>3.1</c:v>
                </c:pt>
                <c:pt idx="52930">
                  <c:v>3.34</c:v>
                </c:pt>
                <c:pt idx="52931">
                  <c:v>3.46</c:v>
                </c:pt>
                <c:pt idx="52932">
                  <c:v>3.34</c:v>
                </c:pt>
                <c:pt idx="52933">
                  <c:v>3.26</c:v>
                </c:pt>
                <c:pt idx="52934">
                  <c:v>3.02</c:v>
                </c:pt>
                <c:pt idx="52935">
                  <c:v>2.78</c:v>
                </c:pt>
                <c:pt idx="52936">
                  <c:v>2.1800000000000002</c:v>
                </c:pt>
                <c:pt idx="52937">
                  <c:v>1.42</c:v>
                </c:pt>
                <c:pt idx="52938">
                  <c:v>0.57999999999999996</c:v>
                </c:pt>
                <c:pt idx="52939">
                  <c:v>-0.22</c:v>
                </c:pt>
                <c:pt idx="52940">
                  <c:v>-0.7</c:v>
                </c:pt>
                <c:pt idx="52941">
                  <c:v>-1.06</c:v>
                </c:pt>
                <c:pt idx="52942">
                  <c:v>-1.22</c:v>
                </c:pt>
                <c:pt idx="52943">
                  <c:v>-1.42</c:v>
                </c:pt>
                <c:pt idx="52944">
                  <c:v>-1.42</c:v>
                </c:pt>
                <c:pt idx="52945">
                  <c:v>-1.42</c:v>
                </c:pt>
                <c:pt idx="52946">
                  <c:v>-1.38</c:v>
                </c:pt>
                <c:pt idx="52947">
                  <c:v>-1.26</c:v>
                </c:pt>
                <c:pt idx="52948">
                  <c:v>-1.06</c:v>
                </c:pt>
                <c:pt idx="52949">
                  <c:v>-0.86</c:v>
                </c:pt>
                <c:pt idx="52950">
                  <c:v>-0.78</c:v>
                </c:pt>
                <c:pt idx="52951">
                  <c:v>-0.7</c:v>
                </c:pt>
                <c:pt idx="52952">
                  <c:v>-0.66</c:v>
                </c:pt>
                <c:pt idx="52953">
                  <c:v>-0.54</c:v>
                </c:pt>
                <c:pt idx="52954">
                  <c:v>-0.5</c:v>
                </c:pt>
                <c:pt idx="52955">
                  <c:v>-0.5</c:v>
                </c:pt>
                <c:pt idx="52956">
                  <c:v>-0.5</c:v>
                </c:pt>
                <c:pt idx="52957">
                  <c:v>-0.54</c:v>
                </c:pt>
                <c:pt idx="52958">
                  <c:v>-0.54</c:v>
                </c:pt>
                <c:pt idx="52959">
                  <c:v>-0.54</c:v>
                </c:pt>
                <c:pt idx="52960">
                  <c:v>-0.46</c:v>
                </c:pt>
                <c:pt idx="52961">
                  <c:v>-0.46</c:v>
                </c:pt>
                <c:pt idx="52962">
                  <c:v>-0.38</c:v>
                </c:pt>
                <c:pt idx="52963">
                  <c:v>-0.34</c:v>
                </c:pt>
                <c:pt idx="52964">
                  <c:v>-0.34</c:v>
                </c:pt>
                <c:pt idx="52965">
                  <c:v>-0.3</c:v>
                </c:pt>
                <c:pt idx="52966">
                  <c:v>-0.26</c:v>
                </c:pt>
                <c:pt idx="52967">
                  <c:v>-0.22</c:v>
                </c:pt>
                <c:pt idx="52968">
                  <c:v>-0.14000000000000001</c:v>
                </c:pt>
                <c:pt idx="52969">
                  <c:v>-0.06</c:v>
                </c:pt>
                <c:pt idx="52970">
                  <c:v>0.02</c:v>
                </c:pt>
                <c:pt idx="52971">
                  <c:v>0.1</c:v>
                </c:pt>
                <c:pt idx="52972">
                  <c:v>0.14000000000000001</c:v>
                </c:pt>
                <c:pt idx="52973">
                  <c:v>0.26</c:v>
                </c:pt>
                <c:pt idx="52974">
                  <c:v>0.26</c:v>
                </c:pt>
                <c:pt idx="52975">
                  <c:v>0.34</c:v>
                </c:pt>
                <c:pt idx="52976">
                  <c:v>0.34</c:v>
                </c:pt>
                <c:pt idx="52977">
                  <c:v>0.3</c:v>
                </c:pt>
                <c:pt idx="52978">
                  <c:v>0.3</c:v>
                </c:pt>
                <c:pt idx="52979">
                  <c:v>0.26</c:v>
                </c:pt>
                <c:pt idx="52980">
                  <c:v>0.02</c:v>
                </c:pt>
                <c:pt idx="52981">
                  <c:v>-0.26</c:v>
                </c:pt>
                <c:pt idx="52982">
                  <c:v>-0.54</c:v>
                </c:pt>
                <c:pt idx="52983">
                  <c:v>-0.78</c:v>
                </c:pt>
                <c:pt idx="52984">
                  <c:v>-1.02</c:v>
                </c:pt>
                <c:pt idx="52985">
                  <c:v>-1.22</c:v>
                </c:pt>
                <c:pt idx="52986">
                  <c:v>-1.34</c:v>
                </c:pt>
                <c:pt idx="52987">
                  <c:v>-1.38</c:v>
                </c:pt>
                <c:pt idx="52988">
                  <c:v>-1.46</c:v>
                </c:pt>
                <c:pt idx="52989">
                  <c:v>-1.5</c:v>
                </c:pt>
                <c:pt idx="52990">
                  <c:v>-1.42</c:v>
                </c:pt>
                <c:pt idx="52991">
                  <c:v>-1.26</c:v>
                </c:pt>
                <c:pt idx="52992">
                  <c:v>-1.1000000000000001</c:v>
                </c:pt>
                <c:pt idx="52993">
                  <c:v>-0.86</c:v>
                </c:pt>
                <c:pt idx="52994">
                  <c:v>-0.62</c:v>
                </c:pt>
                <c:pt idx="52995">
                  <c:v>-0.42</c:v>
                </c:pt>
                <c:pt idx="52996">
                  <c:v>-0.3</c:v>
                </c:pt>
                <c:pt idx="52997">
                  <c:v>-0.18</c:v>
                </c:pt>
                <c:pt idx="52998">
                  <c:v>-0.1</c:v>
                </c:pt>
                <c:pt idx="52999">
                  <c:v>-0.06</c:v>
                </c:pt>
                <c:pt idx="53000">
                  <c:v>-0.02</c:v>
                </c:pt>
                <c:pt idx="53001">
                  <c:v>-0.06</c:v>
                </c:pt>
                <c:pt idx="53002">
                  <c:v>-0.02</c:v>
                </c:pt>
                <c:pt idx="53003">
                  <c:v>-0.06</c:v>
                </c:pt>
                <c:pt idx="53004">
                  <c:v>-0.06</c:v>
                </c:pt>
                <c:pt idx="53005">
                  <c:v>-0.06</c:v>
                </c:pt>
                <c:pt idx="53006">
                  <c:v>-0.02</c:v>
                </c:pt>
                <c:pt idx="53007">
                  <c:v>0.02</c:v>
                </c:pt>
                <c:pt idx="53008">
                  <c:v>0.06</c:v>
                </c:pt>
                <c:pt idx="53009">
                  <c:v>0.14000000000000001</c:v>
                </c:pt>
                <c:pt idx="53010">
                  <c:v>0.14000000000000001</c:v>
                </c:pt>
                <c:pt idx="53011">
                  <c:v>0.18</c:v>
                </c:pt>
                <c:pt idx="53012">
                  <c:v>0.18</c:v>
                </c:pt>
                <c:pt idx="53013">
                  <c:v>0.22</c:v>
                </c:pt>
                <c:pt idx="53014">
                  <c:v>0.18</c:v>
                </c:pt>
                <c:pt idx="53015">
                  <c:v>0.18</c:v>
                </c:pt>
                <c:pt idx="53016">
                  <c:v>0.18</c:v>
                </c:pt>
                <c:pt idx="53017">
                  <c:v>0.3</c:v>
                </c:pt>
                <c:pt idx="53018">
                  <c:v>0.34</c:v>
                </c:pt>
                <c:pt idx="53019">
                  <c:v>0.38</c:v>
                </c:pt>
                <c:pt idx="53020">
                  <c:v>0.46</c:v>
                </c:pt>
                <c:pt idx="53021">
                  <c:v>0.78</c:v>
                </c:pt>
                <c:pt idx="53022">
                  <c:v>1.02</c:v>
                </c:pt>
                <c:pt idx="53023">
                  <c:v>1.46</c:v>
                </c:pt>
                <c:pt idx="53024">
                  <c:v>1.82</c:v>
                </c:pt>
                <c:pt idx="53025">
                  <c:v>2.1</c:v>
                </c:pt>
                <c:pt idx="53026">
                  <c:v>2.5</c:v>
                </c:pt>
                <c:pt idx="53027">
                  <c:v>2.9</c:v>
                </c:pt>
                <c:pt idx="53028">
                  <c:v>3.14</c:v>
                </c:pt>
                <c:pt idx="53029">
                  <c:v>3.38</c:v>
                </c:pt>
                <c:pt idx="53030">
                  <c:v>3.46</c:v>
                </c:pt>
                <c:pt idx="53031">
                  <c:v>3.38</c:v>
                </c:pt>
                <c:pt idx="53032">
                  <c:v>3.06</c:v>
                </c:pt>
                <c:pt idx="53033">
                  <c:v>2.7</c:v>
                </c:pt>
                <c:pt idx="53034">
                  <c:v>2.2599999999999998</c:v>
                </c:pt>
                <c:pt idx="53035">
                  <c:v>1.78</c:v>
                </c:pt>
                <c:pt idx="53036">
                  <c:v>1.1399999999999999</c:v>
                </c:pt>
                <c:pt idx="53037">
                  <c:v>0.42</c:v>
                </c:pt>
                <c:pt idx="53038">
                  <c:v>-0.18</c:v>
                </c:pt>
                <c:pt idx="53039">
                  <c:v>-0.7</c:v>
                </c:pt>
                <c:pt idx="53040">
                  <c:v>-1.1000000000000001</c:v>
                </c:pt>
                <c:pt idx="53041">
                  <c:v>-1.26</c:v>
                </c:pt>
                <c:pt idx="53042">
                  <c:v>-1.42</c:v>
                </c:pt>
                <c:pt idx="53043">
                  <c:v>-1.5</c:v>
                </c:pt>
                <c:pt idx="53044">
                  <c:v>-1.54</c:v>
                </c:pt>
                <c:pt idx="53045">
                  <c:v>-1.5</c:v>
                </c:pt>
                <c:pt idx="53046">
                  <c:v>-1.42</c:v>
                </c:pt>
                <c:pt idx="53047">
                  <c:v>-1.26</c:v>
                </c:pt>
                <c:pt idx="53048">
                  <c:v>-1.06</c:v>
                </c:pt>
                <c:pt idx="53049">
                  <c:v>-0.86</c:v>
                </c:pt>
                <c:pt idx="53050">
                  <c:v>-0.78</c:v>
                </c:pt>
                <c:pt idx="53051">
                  <c:v>-0.74</c:v>
                </c:pt>
                <c:pt idx="53052">
                  <c:v>-0.7</c:v>
                </c:pt>
                <c:pt idx="53053">
                  <c:v>-0.74</c:v>
                </c:pt>
                <c:pt idx="53054">
                  <c:v>-0.66</c:v>
                </c:pt>
                <c:pt idx="53055">
                  <c:v>-0.57999999999999996</c:v>
                </c:pt>
                <c:pt idx="53056">
                  <c:v>-0.62</c:v>
                </c:pt>
                <c:pt idx="53057">
                  <c:v>-0.57999999999999996</c:v>
                </c:pt>
                <c:pt idx="53058">
                  <c:v>-0.54</c:v>
                </c:pt>
                <c:pt idx="53059">
                  <c:v>-0.46</c:v>
                </c:pt>
                <c:pt idx="53060">
                  <c:v>-0.42</c:v>
                </c:pt>
                <c:pt idx="53061">
                  <c:v>-0.3</c:v>
                </c:pt>
                <c:pt idx="53062">
                  <c:v>-0.26</c:v>
                </c:pt>
                <c:pt idx="53063">
                  <c:v>-0.26</c:v>
                </c:pt>
                <c:pt idx="53064">
                  <c:v>-0.22</c:v>
                </c:pt>
                <c:pt idx="53065">
                  <c:v>-0.26</c:v>
                </c:pt>
                <c:pt idx="53066">
                  <c:v>-0.22</c:v>
                </c:pt>
                <c:pt idx="53067">
                  <c:v>-0.1</c:v>
                </c:pt>
                <c:pt idx="53068">
                  <c:v>-0.1</c:v>
                </c:pt>
                <c:pt idx="53069">
                  <c:v>-0.06</c:v>
                </c:pt>
                <c:pt idx="53070">
                  <c:v>0.06</c:v>
                </c:pt>
                <c:pt idx="53071">
                  <c:v>0.06</c:v>
                </c:pt>
                <c:pt idx="53072">
                  <c:v>0.1</c:v>
                </c:pt>
                <c:pt idx="53073">
                  <c:v>0.18</c:v>
                </c:pt>
                <c:pt idx="53074">
                  <c:v>0.22</c:v>
                </c:pt>
                <c:pt idx="53075">
                  <c:v>0.18</c:v>
                </c:pt>
                <c:pt idx="53076">
                  <c:v>0.1</c:v>
                </c:pt>
                <c:pt idx="53077">
                  <c:v>0.02</c:v>
                </c:pt>
                <c:pt idx="53078">
                  <c:v>-0.1</c:v>
                </c:pt>
                <c:pt idx="53079">
                  <c:v>-0.26</c:v>
                </c:pt>
                <c:pt idx="53080">
                  <c:v>-0.5</c:v>
                </c:pt>
                <c:pt idx="53081">
                  <c:v>-0.74</c:v>
                </c:pt>
                <c:pt idx="53082">
                  <c:v>-0.9</c:v>
                </c:pt>
                <c:pt idx="53083">
                  <c:v>-1.1000000000000001</c:v>
                </c:pt>
                <c:pt idx="53084">
                  <c:v>-1.3</c:v>
                </c:pt>
                <c:pt idx="53085">
                  <c:v>-1.42</c:v>
                </c:pt>
                <c:pt idx="53086">
                  <c:v>-1.42</c:v>
                </c:pt>
                <c:pt idx="53087">
                  <c:v>-1.42</c:v>
                </c:pt>
                <c:pt idx="53088">
                  <c:v>-1.42</c:v>
                </c:pt>
                <c:pt idx="53089">
                  <c:v>-1.34</c:v>
                </c:pt>
                <c:pt idx="53090">
                  <c:v>-1.22</c:v>
                </c:pt>
                <c:pt idx="53091">
                  <c:v>-1.02</c:v>
                </c:pt>
                <c:pt idx="53092">
                  <c:v>-0.86</c:v>
                </c:pt>
                <c:pt idx="53093">
                  <c:v>-0.66</c:v>
                </c:pt>
                <c:pt idx="53094">
                  <c:v>-0.46</c:v>
                </c:pt>
                <c:pt idx="53095">
                  <c:v>-0.3</c:v>
                </c:pt>
                <c:pt idx="53096">
                  <c:v>-0.18</c:v>
                </c:pt>
                <c:pt idx="53097">
                  <c:v>-0.14000000000000001</c:v>
                </c:pt>
                <c:pt idx="53098">
                  <c:v>-0.14000000000000001</c:v>
                </c:pt>
                <c:pt idx="53099">
                  <c:v>-0.1</c:v>
                </c:pt>
                <c:pt idx="53100">
                  <c:v>-0.06</c:v>
                </c:pt>
                <c:pt idx="53101">
                  <c:v>-0.06</c:v>
                </c:pt>
                <c:pt idx="53102">
                  <c:v>-0.02</c:v>
                </c:pt>
                <c:pt idx="53103">
                  <c:v>-0.02</c:v>
                </c:pt>
                <c:pt idx="53104">
                  <c:v>-0.02</c:v>
                </c:pt>
                <c:pt idx="53105">
                  <c:v>0.02</c:v>
                </c:pt>
                <c:pt idx="53106">
                  <c:v>0.18</c:v>
                </c:pt>
                <c:pt idx="53107">
                  <c:v>0.5</c:v>
                </c:pt>
                <c:pt idx="53108">
                  <c:v>0.98</c:v>
                </c:pt>
                <c:pt idx="53109">
                  <c:v>1.62</c:v>
                </c:pt>
                <c:pt idx="53110">
                  <c:v>2.1800000000000002</c:v>
                </c:pt>
                <c:pt idx="53111">
                  <c:v>2.7</c:v>
                </c:pt>
                <c:pt idx="53112">
                  <c:v>3.18</c:v>
                </c:pt>
                <c:pt idx="53113">
                  <c:v>3.7</c:v>
                </c:pt>
                <c:pt idx="53114">
                  <c:v>3.98</c:v>
                </c:pt>
                <c:pt idx="53115">
                  <c:v>4.18</c:v>
                </c:pt>
                <c:pt idx="53116">
                  <c:v>4.0999999999999996</c:v>
                </c:pt>
                <c:pt idx="53117">
                  <c:v>3.9</c:v>
                </c:pt>
                <c:pt idx="53118">
                  <c:v>3.42</c:v>
                </c:pt>
                <c:pt idx="53119">
                  <c:v>2.74</c:v>
                </c:pt>
                <c:pt idx="53120">
                  <c:v>1.98</c:v>
                </c:pt>
                <c:pt idx="53121">
                  <c:v>1.34</c:v>
                </c:pt>
                <c:pt idx="53122">
                  <c:v>0.66</c:v>
                </c:pt>
                <c:pt idx="53123">
                  <c:v>-0.18</c:v>
                </c:pt>
                <c:pt idx="53124">
                  <c:v>-0.9</c:v>
                </c:pt>
                <c:pt idx="53125">
                  <c:v>-1.5</c:v>
                </c:pt>
                <c:pt idx="53126">
                  <c:v>-1.82</c:v>
                </c:pt>
                <c:pt idx="53127">
                  <c:v>-1.94</c:v>
                </c:pt>
                <c:pt idx="53128">
                  <c:v>-1.98</c:v>
                </c:pt>
                <c:pt idx="53129">
                  <c:v>-1.94</c:v>
                </c:pt>
                <c:pt idx="53130">
                  <c:v>-1.86</c:v>
                </c:pt>
                <c:pt idx="53131">
                  <c:v>-1.86</c:v>
                </c:pt>
                <c:pt idx="53132">
                  <c:v>-1.82</c:v>
                </c:pt>
                <c:pt idx="53133">
                  <c:v>-1.62</c:v>
                </c:pt>
                <c:pt idx="53134">
                  <c:v>-1.42</c:v>
                </c:pt>
                <c:pt idx="53135">
                  <c:v>-1.18</c:v>
                </c:pt>
                <c:pt idx="53136">
                  <c:v>-1.1000000000000001</c:v>
                </c:pt>
                <c:pt idx="53137">
                  <c:v>-0.94</c:v>
                </c:pt>
                <c:pt idx="53138">
                  <c:v>-0.82</c:v>
                </c:pt>
                <c:pt idx="53139">
                  <c:v>-0.7</c:v>
                </c:pt>
                <c:pt idx="53140">
                  <c:v>-0.57999999999999996</c:v>
                </c:pt>
                <c:pt idx="53141">
                  <c:v>-0.46</c:v>
                </c:pt>
                <c:pt idx="53142">
                  <c:v>-0.34</c:v>
                </c:pt>
                <c:pt idx="53143">
                  <c:v>-0.22</c:v>
                </c:pt>
                <c:pt idx="53144">
                  <c:v>-0.18</c:v>
                </c:pt>
                <c:pt idx="53145">
                  <c:v>-0.18</c:v>
                </c:pt>
                <c:pt idx="53146">
                  <c:v>-0.1</c:v>
                </c:pt>
                <c:pt idx="53147">
                  <c:v>-0.06</c:v>
                </c:pt>
                <c:pt idx="53148">
                  <c:v>-0.06</c:v>
                </c:pt>
                <c:pt idx="53149">
                  <c:v>-0.1</c:v>
                </c:pt>
                <c:pt idx="53150">
                  <c:v>-0.06</c:v>
                </c:pt>
                <c:pt idx="53151">
                  <c:v>0.02</c:v>
                </c:pt>
                <c:pt idx="53152">
                  <c:v>0.06</c:v>
                </c:pt>
                <c:pt idx="53153">
                  <c:v>0.14000000000000001</c:v>
                </c:pt>
                <c:pt idx="53154">
                  <c:v>0.22</c:v>
                </c:pt>
                <c:pt idx="53155">
                  <c:v>0.34</c:v>
                </c:pt>
                <c:pt idx="53156">
                  <c:v>0.38</c:v>
                </c:pt>
                <c:pt idx="53157">
                  <c:v>0.5</c:v>
                </c:pt>
                <c:pt idx="53158">
                  <c:v>0.57999999999999996</c:v>
                </c:pt>
                <c:pt idx="53159">
                  <c:v>0.62</c:v>
                </c:pt>
                <c:pt idx="53160">
                  <c:v>0.7</c:v>
                </c:pt>
                <c:pt idx="53161">
                  <c:v>0.7</c:v>
                </c:pt>
                <c:pt idx="53162">
                  <c:v>0.5</c:v>
                </c:pt>
                <c:pt idx="53163">
                  <c:v>0.34</c:v>
                </c:pt>
                <c:pt idx="53164">
                  <c:v>0.06</c:v>
                </c:pt>
                <c:pt idx="53165">
                  <c:v>-0.18</c:v>
                </c:pt>
                <c:pt idx="53166">
                  <c:v>-0.5</c:v>
                </c:pt>
                <c:pt idx="53167">
                  <c:v>-0.78</c:v>
                </c:pt>
                <c:pt idx="53168">
                  <c:v>-1.06</c:v>
                </c:pt>
                <c:pt idx="53169">
                  <c:v>-1.3</c:v>
                </c:pt>
                <c:pt idx="53170">
                  <c:v>-1.46</c:v>
                </c:pt>
                <c:pt idx="53171">
                  <c:v>-1.54</c:v>
                </c:pt>
                <c:pt idx="53172">
                  <c:v>-1.54</c:v>
                </c:pt>
                <c:pt idx="53173">
                  <c:v>-1.54</c:v>
                </c:pt>
                <c:pt idx="53174">
                  <c:v>-1.46</c:v>
                </c:pt>
                <c:pt idx="53175">
                  <c:v>-1.3</c:v>
                </c:pt>
                <c:pt idx="53176">
                  <c:v>-1.18</c:v>
                </c:pt>
                <c:pt idx="53177">
                  <c:v>-0.98</c:v>
                </c:pt>
                <c:pt idx="53178">
                  <c:v>-0.78</c:v>
                </c:pt>
                <c:pt idx="53179">
                  <c:v>-0.54</c:v>
                </c:pt>
                <c:pt idx="53180">
                  <c:v>-0.34</c:v>
                </c:pt>
                <c:pt idx="53181">
                  <c:v>-0.22</c:v>
                </c:pt>
                <c:pt idx="53182">
                  <c:v>-0.22</c:v>
                </c:pt>
                <c:pt idx="53183">
                  <c:v>-0.14000000000000001</c:v>
                </c:pt>
                <c:pt idx="53184">
                  <c:v>-0.1</c:v>
                </c:pt>
                <c:pt idx="53185">
                  <c:v>-0.02</c:v>
                </c:pt>
                <c:pt idx="53186">
                  <c:v>-0.02</c:v>
                </c:pt>
                <c:pt idx="53187">
                  <c:v>0.06</c:v>
                </c:pt>
                <c:pt idx="53188">
                  <c:v>0.06</c:v>
                </c:pt>
                <c:pt idx="53189">
                  <c:v>0.14000000000000001</c:v>
                </c:pt>
                <c:pt idx="53190">
                  <c:v>0.1</c:v>
                </c:pt>
                <c:pt idx="53191">
                  <c:v>0.14000000000000001</c:v>
                </c:pt>
                <c:pt idx="53192">
                  <c:v>0.22</c:v>
                </c:pt>
                <c:pt idx="53193">
                  <c:v>0.26</c:v>
                </c:pt>
                <c:pt idx="53194">
                  <c:v>0.26</c:v>
                </c:pt>
                <c:pt idx="53195">
                  <c:v>0.3</c:v>
                </c:pt>
                <c:pt idx="53196">
                  <c:v>0.3</c:v>
                </c:pt>
                <c:pt idx="53197">
                  <c:v>0.26</c:v>
                </c:pt>
                <c:pt idx="53198">
                  <c:v>0.26</c:v>
                </c:pt>
                <c:pt idx="53199">
                  <c:v>0.26</c:v>
                </c:pt>
                <c:pt idx="53200">
                  <c:v>0.26</c:v>
                </c:pt>
                <c:pt idx="53201">
                  <c:v>0.26</c:v>
                </c:pt>
                <c:pt idx="53202">
                  <c:v>0.26</c:v>
                </c:pt>
                <c:pt idx="53203">
                  <c:v>0.3</c:v>
                </c:pt>
                <c:pt idx="53204">
                  <c:v>0.34</c:v>
                </c:pt>
                <c:pt idx="53205">
                  <c:v>0.38</c:v>
                </c:pt>
                <c:pt idx="53206">
                  <c:v>0.34</c:v>
                </c:pt>
                <c:pt idx="53207">
                  <c:v>0.26</c:v>
                </c:pt>
                <c:pt idx="53208">
                  <c:v>0.26</c:v>
                </c:pt>
                <c:pt idx="53209">
                  <c:v>0.22</c:v>
                </c:pt>
                <c:pt idx="53210">
                  <c:v>0.22</c:v>
                </c:pt>
                <c:pt idx="53211">
                  <c:v>0.38</c:v>
                </c:pt>
                <c:pt idx="53212">
                  <c:v>0.62</c:v>
                </c:pt>
                <c:pt idx="53213">
                  <c:v>0.94</c:v>
                </c:pt>
                <c:pt idx="53214">
                  <c:v>1.34</c:v>
                </c:pt>
                <c:pt idx="53215">
                  <c:v>1.66</c:v>
                </c:pt>
                <c:pt idx="53216">
                  <c:v>1.94</c:v>
                </c:pt>
                <c:pt idx="53217">
                  <c:v>2.2999999999999998</c:v>
                </c:pt>
                <c:pt idx="53218">
                  <c:v>2.58</c:v>
                </c:pt>
                <c:pt idx="53219">
                  <c:v>2.82</c:v>
                </c:pt>
                <c:pt idx="53220">
                  <c:v>3.02</c:v>
                </c:pt>
                <c:pt idx="53221">
                  <c:v>3.22</c:v>
                </c:pt>
                <c:pt idx="53222">
                  <c:v>3.18</c:v>
                </c:pt>
                <c:pt idx="53223">
                  <c:v>3.06</c:v>
                </c:pt>
                <c:pt idx="53224">
                  <c:v>2.78</c:v>
                </c:pt>
                <c:pt idx="53225">
                  <c:v>2.5</c:v>
                </c:pt>
                <c:pt idx="53226">
                  <c:v>2.06</c:v>
                </c:pt>
                <c:pt idx="53227">
                  <c:v>1.46</c:v>
                </c:pt>
                <c:pt idx="53228">
                  <c:v>0.78</c:v>
                </c:pt>
                <c:pt idx="53229">
                  <c:v>0.14000000000000001</c:v>
                </c:pt>
                <c:pt idx="53230">
                  <c:v>-0.42</c:v>
                </c:pt>
                <c:pt idx="53231">
                  <c:v>-0.78</c:v>
                </c:pt>
                <c:pt idx="53232">
                  <c:v>-1.06</c:v>
                </c:pt>
                <c:pt idx="53233">
                  <c:v>-1.38</c:v>
                </c:pt>
                <c:pt idx="53234">
                  <c:v>-1.54</c:v>
                </c:pt>
                <c:pt idx="53235">
                  <c:v>-1.7</c:v>
                </c:pt>
                <c:pt idx="53236">
                  <c:v>-1.78</c:v>
                </c:pt>
                <c:pt idx="53237">
                  <c:v>-1.74</c:v>
                </c:pt>
                <c:pt idx="53238">
                  <c:v>-1.5</c:v>
                </c:pt>
                <c:pt idx="53239">
                  <c:v>-1.18</c:v>
                </c:pt>
                <c:pt idx="53240">
                  <c:v>-0.94</c:v>
                </c:pt>
                <c:pt idx="53241">
                  <c:v>-0.78</c:v>
                </c:pt>
                <c:pt idx="53242">
                  <c:v>-0.7</c:v>
                </c:pt>
                <c:pt idx="53243">
                  <c:v>-0.62</c:v>
                </c:pt>
                <c:pt idx="53244">
                  <c:v>-0.57999999999999996</c:v>
                </c:pt>
                <c:pt idx="53245">
                  <c:v>-0.54</c:v>
                </c:pt>
                <c:pt idx="53246">
                  <c:v>-0.62</c:v>
                </c:pt>
                <c:pt idx="53247">
                  <c:v>-0.57999999999999996</c:v>
                </c:pt>
                <c:pt idx="53248">
                  <c:v>-0.7</c:v>
                </c:pt>
                <c:pt idx="53249">
                  <c:v>-0.74</c:v>
                </c:pt>
                <c:pt idx="53250">
                  <c:v>-0.66</c:v>
                </c:pt>
                <c:pt idx="53251">
                  <c:v>-0.57999999999999996</c:v>
                </c:pt>
                <c:pt idx="53252">
                  <c:v>-0.57999999999999996</c:v>
                </c:pt>
                <c:pt idx="53253">
                  <c:v>-0.46</c:v>
                </c:pt>
                <c:pt idx="53254">
                  <c:v>-0.46</c:v>
                </c:pt>
                <c:pt idx="53255">
                  <c:v>-0.38</c:v>
                </c:pt>
                <c:pt idx="53256">
                  <c:v>-0.34</c:v>
                </c:pt>
                <c:pt idx="53257">
                  <c:v>-0.26</c:v>
                </c:pt>
                <c:pt idx="53258">
                  <c:v>-0.3</c:v>
                </c:pt>
                <c:pt idx="53259">
                  <c:v>-0.22</c:v>
                </c:pt>
                <c:pt idx="53260">
                  <c:v>-0.3</c:v>
                </c:pt>
                <c:pt idx="53261">
                  <c:v>-0.3</c:v>
                </c:pt>
                <c:pt idx="53262">
                  <c:v>-0.18</c:v>
                </c:pt>
                <c:pt idx="53263">
                  <c:v>-0.06</c:v>
                </c:pt>
                <c:pt idx="53264">
                  <c:v>0.02</c:v>
                </c:pt>
                <c:pt idx="53265">
                  <c:v>0.14000000000000001</c:v>
                </c:pt>
                <c:pt idx="53266">
                  <c:v>0.14000000000000001</c:v>
                </c:pt>
                <c:pt idx="53267">
                  <c:v>0.02</c:v>
                </c:pt>
                <c:pt idx="53268">
                  <c:v>-0.02</c:v>
                </c:pt>
                <c:pt idx="53269">
                  <c:v>-0.1</c:v>
                </c:pt>
                <c:pt idx="53270">
                  <c:v>-0.26</c:v>
                </c:pt>
                <c:pt idx="53271">
                  <c:v>-0.46</c:v>
                </c:pt>
                <c:pt idx="53272">
                  <c:v>-0.7</c:v>
                </c:pt>
                <c:pt idx="53273">
                  <c:v>-0.9</c:v>
                </c:pt>
                <c:pt idx="53274">
                  <c:v>-1.06</c:v>
                </c:pt>
                <c:pt idx="53275">
                  <c:v>-1.18</c:v>
                </c:pt>
                <c:pt idx="53276">
                  <c:v>-1.3</c:v>
                </c:pt>
                <c:pt idx="53277">
                  <c:v>-1.38</c:v>
                </c:pt>
                <c:pt idx="53278">
                  <c:v>-1.42</c:v>
                </c:pt>
                <c:pt idx="53279">
                  <c:v>-1.42</c:v>
                </c:pt>
                <c:pt idx="53280">
                  <c:v>-1.42</c:v>
                </c:pt>
                <c:pt idx="53281">
                  <c:v>-1.26</c:v>
                </c:pt>
                <c:pt idx="53282">
                  <c:v>-1.06</c:v>
                </c:pt>
                <c:pt idx="53283">
                  <c:v>-0.82</c:v>
                </c:pt>
                <c:pt idx="53284">
                  <c:v>-0.66</c:v>
                </c:pt>
                <c:pt idx="53285">
                  <c:v>-0.46</c:v>
                </c:pt>
                <c:pt idx="53286">
                  <c:v>-0.34</c:v>
                </c:pt>
                <c:pt idx="53287">
                  <c:v>-0.26</c:v>
                </c:pt>
                <c:pt idx="53288">
                  <c:v>-0.18</c:v>
                </c:pt>
                <c:pt idx="53289">
                  <c:v>-0.06</c:v>
                </c:pt>
                <c:pt idx="53290">
                  <c:v>0.02</c:v>
                </c:pt>
                <c:pt idx="53291">
                  <c:v>0.06</c:v>
                </c:pt>
                <c:pt idx="53292">
                  <c:v>0.14000000000000001</c:v>
                </c:pt>
                <c:pt idx="53293">
                  <c:v>0.06</c:v>
                </c:pt>
                <c:pt idx="53294">
                  <c:v>0.06</c:v>
                </c:pt>
                <c:pt idx="53295">
                  <c:v>0.18</c:v>
                </c:pt>
                <c:pt idx="53296">
                  <c:v>0.38</c:v>
                </c:pt>
                <c:pt idx="53297">
                  <c:v>0.78</c:v>
                </c:pt>
                <c:pt idx="53298">
                  <c:v>1.3</c:v>
                </c:pt>
                <c:pt idx="53299">
                  <c:v>1.78</c:v>
                </c:pt>
                <c:pt idx="53300">
                  <c:v>2.2200000000000002</c:v>
                </c:pt>
                <c:pt idx="53301">
                  <c:v>2.62</c:v>
                </c:pt>
                <c:pt idx="53302">
                  <c:v>2.98</c:v>
                </c:pt>
                <c:pt idx="53303">
                  <c:v>3.38</c:v>
                </c:pt>
                <c:pt idx="53304">
                  <c:v>3.62</c:v>
                </c:pt>
                <c:pt idx="53305">
                  <c:v>3.82</c:v>
                </c:pt>
                <c:pt idx="53306">
                  <c:v>3.82</c:v>
                </c:pt>
                <c:pt idx="53307">
                  <c:v>3.74</c:v>
                </c:pt>
                <c:pt idx="53308">
                  <c:v>3.26</c:v>
                </c:pt>
                <c:pt idx="53309">
                  <c:v>2.62</c:v>
                </c:pt>
                <c:pt idx="53310">
                  <c:v>1.94</c:v>
                </c:pt>
                <c:pt idx="53311">
                  <c:v>1.34</c:v>
                </c:pt>
                <c:pt idx="53312">
                  <c:v>0.7</c:v>
                </c:pt>
                <c:pt idx="53313">
                  <c:v>0.18</c:v>
                </c:pt>
                <c:pt idx="53314">
                  <c:v>-0.3</c:v>
                </c:pt>
                <c:pt idx="53315">
                  <c:v>-0.78</c:v>
                </c:pt>
                <c:pt idx="53316">
                  <c:v>-1.1000000000000001</c:v>
                </c:pt>
                <c:pt idx="53317">
                  <c:v>-1.34</c:v>
                </c:pt>
                <c:pt idx="53318">
                  <c:v>-1.58</c:v>
                </c:pt>
                <c:pt idx="53319">
                  <c:v>-1.7</c:v>
                </c:pt>
                <c:pt idx="53320">
                  <c:v>-1.78</c:v>
                </c:pt>
                <c:pt idx="53321">
                  <c:v>-1.78</c:v>
                </c:pt>
                <c:pt idx="53322">
                  <c:v>-1.74</c:v>
                </c:pt>
                <c:pt idx="53323">
                  <c:v>-1.66</c:v>
                </c:pt>
                <c:pt idx="53324">
                  <c:v>-1.58</c:v>
                </c:pt>
                <c:pt idx="53325">
                  <c:v>-1.42</c:v>
                </c:pt>
                <c:pt idx="53326">
                  <c:v>-1.26</c:v>
                </c:pt>
                <c:pt idx="53327">
                  <c:v>-1.1000000000000001</c:v>
                </c:pt>
                <c:pt idx="53328">
                  <c:v>-0.98</c:v>
                </c:pt>
                <c:pt idx="53329">
                  <c:v>-0.78</c:v>
                </c:pt>
                <c:pt idx="53330">
                  <c:v>-0.66</c:v>
                </c:pt>
                <c:pt idx="53331">
                  <c:v>-0.57999999999999996</c:v>
                </c:pt>
                <c:pt idx="53332">
                  <c:v>-0.42</c:v>
                </c:pt>
                <c:pt idx="53333">
                  <c:v>-0.18</c:v>
                </c:pt>
                <c:pt idx="53334">
                  <c:v>-0.1</c:v>
                </c:pt>
                <c:pt idx="53335">
                  <c:v>-0.06</c:v>
                </c:pt>
                <c:pt idx="53336">
                  <c:v>-0.06</c:v>
                </c:pt>
                <c:pt idx="53337">
                  <c:v>-0.06</c:v>
                </c:pt>
                <c:pt idx="53338">
                  <c:v>-0.06</c:v>
                </c:pt>
                <c:pt idx="53339">
                  <c:v>-0.02</c:v>
                </c:pt>
                <c:pt idx="53340">
                  <c:v>0.02</c:v>
                </c:pt>
                <c:pt idx="53341">
                  <c:v>0.06</c:v>
                </c:pt>
                <c:pt idx="53342">
                  <c:v>0.1</c:v>
                </c:pt>
                <c:pt idx="53343">
                  <c:v>0.14000000000000001</c:v>
                </c:pt>
                <c:pt idx="53344">
                  <c:v>0.14000000000000001</c:v>
                </c:pt>
                <c:pt idx="53345">
                  <c:v>0.22</c:v>
                </c:pt>
                <c:pt idx="53346">
                  <c:v>0.3</c:v>
                </c:pt>
                <c:pt idx="53347">
                  <c:v>0.38</c:v>
                </c:pt>
                <c:pt idx="53348">
                  <c:v>0.46</c:v>
                </c:pt>
                <c:pt idx="53349">
                  <c:v>0.5</c:v>
                </c:pt>
                <c:pt idx="53350">
                  <c:v>0.57999999999999996</c:v>
                </c:pt>
                <c:pt idx="53351">
                  <c:v>0.5</c:v>
                </c:pt>
                <c:pt idx="53352">
                  <c:v>0.3</c:v>
                </c:pt>
                <c:pt idx="53353">
                  <c:v>0.1</c:v>
                </c:pt>
                <c:pt idx="53354">
                  <c:v>-0.1</c:v>
                </c:pt>
                <c:pt idx="53355">
                  <c:v>-0.26</c:v>
                </c:pt>
                <c:pt idx="53356">
                  <c:v>-0.46</c:v>
                </c:pt>
                <c:pt idx="53357">
                  <c:v>-0.66</c:v>
                </c:pt>
                <c:pt idx="53358">
                  <c:v>-0.9</c:v>
                </c:pt>
                <c:pt idx="53359">
                  <c:v>-1.06</c:v>
                </c:pt>
                <c:pt idx="53360">
                  <c:v>-1.22</c:v>
                </c:pt>
                <c:pt idx="53361">
                  <c:v>-1.38</c:v>
                </c:pt>
                <c:pt idx="53362">
                  <c:v>-1.5</c:v>
                </c:pt>
                <c:pt idx="53363">
                  <c:v>-1.46</c:v>
                </c:pt>
                <c:pt idx="53364">
                  <c:v>-1.38</c:v>
                </c:pt>
                <c:pt idx="53365">
                  <c:v>-1.26</c:v>
                </c:pt>
                <c:pt idx="53366">
                  <c:v>-1.1000000000000001</c:v>
                </c:pt>
                <c:pt idx="53367">
                  <c:v>-0.9</c:v>
                </c:pt>
                <c:pt idx="53368">
                  <c:v>-0.78</c:v>
                </c:pt>
                <c:pt idx="53369">
                  <c:v>-0.7</c:v>
                </c:pt>
                <c:pt idx="53370">
                  <c:v>-0.54</c:v>
                </c:pt>
                <c:pt idx="53371">
                  <c:v>-0.38</c:v>
                </c:pt>
                <c:pt idx="53372">
                  <c:v>-0.34</c:v>
                </c:pt>
                <c:pt idx="53373">
                  <c:v>-0.34</c:v>
                </c:pt>
                <c:pt idx="53374">
                  <c:v>-0.22</c:v>
                </c:pt>
                <c:pt idx="53375">
                  <c:v>-0.1</c:v>
                </c:pt>
                <c:pt idx="53376">
                  <c:v>-0.06</c:v>
                </c:pt>
                <c:pt idx="53377">
                  <c:v>0.02</c:v>
                </c:pt>
                <c:pt idx="53378">
                  <c:v>0.1</c:v>
                </c:pt>
                <c:pt idx="53379">
                  <c:v>0.14000000000000001</c:v>
                </c:pt>
                <c:pt idx="53380">
                  <c:v>0.14000000000000001</c:v>
                </c:pt>
                <c:pt idx="53381">
                  <c:v>0.18</c:v>
                </c:pt>
                <c:pt idx="53382">
                  <c:v>0.18</c:v>
                </c:pt>
                <c:pt idx="53383">
                  <c:v>0.18</c:v>
                </c:pt>
                <c:pt idx="53384">
                  <c:v>0.14000000000000001</c:v>
                </c:pt>
                <c:pt idx="53385">
                  <c:v>0.22</c:v>
                </c:pt>
                <c:pt idx="53386">
                  <c:v>0.18</c:v>
                </c:pt>
                <c:pt idx="53387">
                  <c:v>0.14000000000000001</c:v>
                </c:pt>
                <c:pt idx="53388">
                  <c:v>0.18</c:v>
                </c:pt>
                <c:pt idx="53389">
                  <c:v>0.14000000000000001</c:v>
                </c:pt>
                <c:pt idx="53390">
                  <c:v>0.18</c:v>
                </c:pt>
                <c:pt idx="53391">
                  <c:v>0.18</c:v>
                </c:pt>
                <c:pt idx="53392">
                  <c:v>0.22</c:v>
                </c:pt>
                <c:pt idx="53393">
                  <c:v>0.3</c:v>
                </c:pt>
                <c:pt idx="53394">
                  <c:v>0.34</c:v>
                </c:pt>
                <c:pt idx="53395">
                  <c:v>0.34</c:v>
                </c:pt>
                <c:pt idx="53396">
                  <c:v>0.42</c:v>
                </c:pt>
                <c:pt idx="53397">
                  <c:v>0.54</c:v>
                </c:pt>
                <c:pt idx="53398">
                  <c:v>0.74</c:v>
                </c:pt>
                <c:pt idx="53399">
                  <c:v>0.9</c:v>
                </c:pt>
                <c:pt idx="53400">
                  <c:v>1.1399999999999999</c:v>
                </c:pt>
                <c:pt idx="53401">
                  <c:v>1.46</c:v>
                </c:pt>
                <c:pt idx="53402">
                  <c:v>1.7</c:v>
                </c:pt>
                <c:pt idx="53403">
                  <c:v>2.06</c:v>
                </c:pt>
                <c:pt idx="53404">
                  <c:v>2.34</c:v>
                </c:pt>
                <c:pt idx="53405">
                  <c:v>2.62</c:v>
                </c:pt>
                <c:pt idx="53406">
                  <c:v>2.78</c:v>
                </c:pt>
                <c:pt idx="53407">
                  <c:v>2.94</c:v>
                </c:pt>
                <c:pt idx="53408">
                  <c:v>2.98</c:v>
                </c:pt>
                <c:pt idx="53409">
                  <c:v>3.02</c:v>
                </c:pt>
                <c:pt idx="53410">
                  <c:v>2.86</c:v>
                </c:pt>
                <c:pt idx="53411">
                  <c:v>2.5</c:v>
                </c:pt>
                <c:pt idx="53412">
                  <c:v>1.94</c:v>
                </c:pt>
                <c:pt idx="53413">
                  <c:v>1.34</c:v>
                </c:pt>
                <c:pt idx="53414">
                  <c:v>0.78</c:v>
                </c:pt>
                <c:pt idx="53415">
                  <c:v>0.22</c:v>
                </c:pt>
                <c:pt idx="53416">
                  <c:v>-0.38</c:v>
                </c:pt>
                <c:pt idx="53417">
                  <c:v>-0.74</c:v>
                </c:pt>
                <c:pt idx="53418">
                  <c:v>-1.02</c:v>
                </c:pt>
                <c:pt idx="53419">
                  <c:v>-1.26</c:v>
                </c:pt>
                <c:pt idx="53420">
                  <c:v>-1.46</c:v>
                </c:pt>
                <c:pt idx="53421">
                  <c:v>-1.54</c:v>
                </c:pt>
                <c:pt idx="53422">
                  <c:v>-1.5</c:v>
                </c:pt>
                <c:pt idx="53423">
                  <c:v>-1.26</c:v>
                </c:pt>
                <c:pt idx="53424">
                  <c:v>-1.1000000000000001</c:v>
                </c:pt>
                <c:pt idx="53425">
                  <c:v>-0.98</c:v>
                </c:pt>
                <c:pt idx="53426">
                  <c:v>-0.82</c:v>
                </c:pt>
                <c:pt idx="53427">
                  <c:v>-0.7</c:v>
                </c:pt>
                <c:pt idx="53428">
                  <c:v>-0.62</c:v>
                </c:pt>
                <c:pt idx="53429">
                  <c:v>-0.57999999999999996</c:v>
                </c:pt>
                <c:pt idx="53430">
                  <c:v>-0.57999999999999996</c:v>
                </c:pt>
                <c:pt idx="53431">
                  <c:v>-0.62</c:v>
                </c:pt>
                <c:pt idx="53432">
                  <c:v>-0.62</c:v>
                </c:pt>
                <c:pt idx="53433">
                  <c:v>-0.62</c:v>
                </c:pt>
                <c:pt idx="53434">
                  <c:v>-0.57999999999999996</c:v>
                </c:pt>
                <c:pt idx="53435">
                  <c:v>-0.54</c:v>
                </c:pt>
                <c:pt idx="53436">
                  <c:v>-0.46</c:v>
                </c:pt>
                <c:pt idx="53437">
                  <c:v>-0.38</c:v>
                </c:pt>
                <c:pt idx="53438">
                  <c:v>-0.38</c:v>
                </c:pt>
                <c:pt idx="53439">
                  <c:v>-0.34</c:v>
                </c:pt>
                <c:pt idx="53440">
                  <c:v>-0.26</c:v>
                </c:pt>
                <c:pt idx="53441">
                  <c:v>-0.22</c:v>
                </c:pt>
                <c:pt idx="53442">
                  <c:v>-0.18</c:v>
                </c:pt>
                <c:pt idx="53443">
                  <c:v>-0.22</c:v>
                </c:pt>
                <c:pt idx="53444">
                  <c:v>-0.22</c:v>
                </c:pt>
                <c:pt idx="53445">
                  <c:v>-0.18</c:v>
                </c:pt>
                <c:pt idx="53446">
                  <c:v>-0.18</c:v>
                </c:pt>
                <c:pt idx="53447">
                  <c:v>-0.1</c:v>
                </c:pt>
                <c:pt idx="53448">
                  <c:v>-0.06</c:v>
                </c:pt>
                <c:pt idx="53449">
                  <c:v>-0.02</c:v>
                </c:pt>
                <c:pt idx="53450">
                  <c:v>0.02</c:v>
                </c:pt>
                <c:pt idx="53451">
                  <c:v>0.06</c:v>
                </c:pt>
                <c:pt idx="53452">
                  <c:v>0.06</c:v>
                </c:pt>
                <c:pt idx="53453">
                  <c:v>0.1</c:v>
                </c:pt>
                <c:pt idx="53454">
                  <c:v>-0.02</c:v>
                </c:pt>
                <c:pt idx="53455">
                  <c:v>-0.14000000000000001</c:v>
                </c:pt>
                <c:pt idx="53456">
                  <c:v>-0.34</c:v>
                </c:pt>
                <c:pt idx="53457">
                  <c:v>-0.46</c:v>
                </c:pt>
                <c:pt idx="53458">
                  <c:v>-0.66</c:v>
                </c:pt>
                <c:pt idx="53459">
                  <c:v>-0.82</c:v>
                </c:pt>
                <c:pt idx="53460">
                  <c:v>-1.02</c:v>
                </c:pt>
                <c:pt idx="53461">
                  <c:v>-1.18</c:v>
                </c:pt>
                <c:pt idx="53462">
                  <c:v>-1.3</c:v>
                </c:pt>
                <c:pt idx="53463">
                  <c:v>-1.34</c:v>
                </c:pt>
                <c:pt idx="53464">
                  <c:v>-1.46</c:v>
                </c:pt>
                <c:pt idx="53465">
                  <c:v>-1.5</c:v>
                </c:pt>
                <c:pt idx="53466">
                  <c:v>-1.42</c:v>
                </c:pt>
                <c:pt idx="53467">
                  <c:v>-1.26</c:v>
                </c:pt>
                <c:pt idx="53468">
                  <c:v>-1.06</c:v>
                </c:pt>
                <c:pt idx="53469">
                  <c:v>-0.86</c:v>
                </c:pt>
                <c:pt idx="53470">
                  <c:v>-0.74</c:v>
                </c:pt>
                <c:pt idx="53471">
                  <c:v>-0.57999999999999996</c:v>
                </c:pt>
                <c:pt idx="53472">
                  <c:v>-0.34</c:v>
                </c:pt>
                <c:pt idx="53473">
                  <c:v>-0.14000000000000001</c:v>
                </c:pt>
                <c:pt idx="53474">
                  <c:v>-0.06</c:v>
                </c:pt>
                <c:pt idx="53475">
                  <c:v>0.06</c:v>
                </c:pt>
                <c:pt idx="53476">
                  <c:v>0.02</c:v>
                </c:pt>
                <c:pt idx="53477">
                  <c:v>0.1</c:v>
                </c:pt>
                <c:pt idx="53478">
                  <c:v>0.06</c:v>
                </c:pt>
                <c:pt idx="53479">
                  <c:v>0.02</c:v>
                </c:pt>
                <c:pt idx="53480">
                  <c:v>0.06</c:v>
                </c:pt>
                <c:pt idx="53481">
                  <c:v>0.1</c:v>
                </c:pt>
                <c:pt idx="53482">
                  <c:v>0.1</c:v>
                </c:pt>
                <c:pt idx="53483">
                  <c:v>0.1</c:v>
                </c:pt>
                <c:pt idx="53484">
                  <c:v>0.02</c:v>
                </c:pt>
                <c:pt idx="53485">
                  <c:v>0.1</c:v>
                </c:pt>
                <c:pt idx="53486">
                  <c:v>0.18</c:v>
                </c:pt>
                <c:pt idx="53487">
                  <c:v>0.22</c:v>
                </c:pt>
                <c:pt idx="53488">
                  <c:v>0.38</c:v>
                </c:pt>
                <c:pt idx="53489">
                  <c:v>0.7</c:v>
                </c:pt>
                <c:pt idx="53490">
                  <c:v>1.1000000000000001</c:v>
                </c:pt>
                <c:pt idx="53491">
                  <c:v>1.5</c:v>
                </c:pt>
                <c:pt idx="53492">
                  <c:v>1.74</c:v>
                </c:pt>
                <c:pt idx="53493">
                  <c:v>2.06</c:v>
                </c:pt>
                <c:pt idx="53494">
                  <c:v>2.42</c:v>
                </c:pt>
                <c:pt idx="53495">
                  <c:v>2.86</c:v>
                </c:pt>
                <c:pt idx="53496">
                  <c:v>3.18</c:v>
                </c:pt>
                <c:pt idx="53497">
                  <c:v>3.5</c:v>
                </c:pt>
                <c:pt idx="53498">
                  <c:v>3.62</c:v>
                </c:pt>
                <c:pt idx="53499">
                  <c:v>3.62</c:v>
                </c:pt>
                <c:pt idx="53500">
                  <c:v>3.34</c:v>
                </c:pt>
                <c:pt idx="53501">
                  <c:v>3.1</c:v>
                </c:pt>
                <c:pt idx="53502">
                  <c:v>2.74</c:v>
                </c:pt>
                <c:pt idx="53503">
                  <c:v>2.2200000000000002</c:v>
                </c:pt>
                <c:pt idx="53504">
                  <c:v>1.7</c:v>
                </c:pt>
                <c:pt idx="53505">
                  <c:v>1.1000000000000001</c:v>
                </c:pt>
                <c:pt idx="53506">
                  <c:v>0.38</c:v>
                </c:pt>
                <c:pt idx="53507">
                  <c:v>-0.3</c:v>
                </c:pt>
                <c:pt idx="53508">
                  <c:v>-0.82</c:v>
                </c:pt>
                <c:pt idx="53509">
                  <c:v>-1.26</c:v>
                </c:pt>
                <c:pt idx="53510">
                  <c:v>-1.54</c:v>
                </c:pt>
                <c:pt idx="53511">
                  <c:v>-1.78</c:v>
                </c:pt>
                <c:pt idx="53512">
                  <c:v>-1.86</c:v>
                </c:pt>
                <c:pt idx="53513">
                  <c:v>-1.86</c:v>
                </c:pt>
                <c:pt idx="53514">
                  <c:v>-1.82</c:v>
                </c:pt>
                <c:pt idx="53515">
                  <c:v>-1.62</c:v>
                </c:pt>
                <c:pt idx="53516">
                  <c:v>-1.34</c:v>
                </c:pt>
                <c:pt idx="53517">
                  <c:v>-1.18</c:v>
                </c:pt>
                <c:pt idx="53518">
                  <c:v>-0.9</c:v>
                </c:pt>
                <c:pt idx="53519">
                  <c:v>-0.74</c:v>
                </c:pt>
                <c:pt idx="53520">
                  <c:v>-0.66</c:v>
                </c:pt>
                <c:pt idx="53521">
                  <c:v>-0.5</c:v>
                </c:pt>
                <c:pt idx="53522">
                  <c:v>-0.42</c:v>
                </c:pt>
                <c:pt idx="53523">
                  <c:v>-0.34</c:v>
                </c:pt>
                <c:pt idx="53524">
                  <c:v>-0.42</c:v>
                </c:pt>
                <c:pt idx="53525">
                  <c:v>-0.46</c:v>
                </c:pt>
                <c:pt idx="53526">
                  <c:v>-0.46</c:v>
                </c:pt>
                <c:pt idx="53527">
                  <c:v>-0.46</c:v>
                </c:pt>
                <c:pt idx="53528">
                  <c:v>-0.5</c:v>
                </c:pt>
                <c:pt idx="53529">
                  <c:v>-0.54</c:v>
                </c:pt>
                <c:pt idx="53530">
                  <c:v>-0.5</c:v>
                </c:pt>
                <c:pt idx="53531">
                  <c:v>-0.38</c:v>
                </c:pt>
                <c:pt idx="53532">
                  <c:v>-0.34</c:v>
                </c:pt>
                <c:pt idx="53533">
                  <c:v>-0.22</c:v>
                </c:pt>
                <c:pt idx="53534">
                  <c:v>-0.14000000000000001</c:v>
                </c:pt>
                <c:pt idx="53535">
                  <c:v>-0.06</c:v>
                </c:pt>
                <c:pt idx="53536">
                  <c:v>-0.1</c:v>
                </c:pt>
                <c:pt idx="53537">
                  <c:v>-0.06</c:v>
                </c:pt>
                <c:pt idx="53538">
                  <c:v>0.06</c:v>
                </c:pt>
                <c:pt idx="53539">
                  <c:v>0.14000000000000001</c:v>
                </c:pt>
                <c:pt idx="53540">
                  <c:v>0.22</c:v>
                </c:pt>
                <c:pt idx="53541">
                  <c:v>0.26</c:v>
                </c:pt>
                <c:pt idx="53542">
                  <c:v>0.34</c:v>
                </c:pt>
                <c:pt idx="53543">
                  <c:v>0.34</c:v>
                </c:pt>
                <c:pt idx="53544">
                  <c:v>0.3</c:v>
                </c:pt>
                <c:pt idx="53545">
                  <c:v>0.14000000000000001</c:v>
                </c:pt>
                <c:pt idx="53546">
                  <c:v>0.02</c:v>
                </c:pt>
                <c:pt idx="53547">
                  <c:v>-0.14000000000000001</c:v>
                </c:pt>
                <c:pt idx="53548">
                  <c:v>-0.3</c:v>
                </c:pt>
                <c:pt idx="53549">
                  <c:v>-0.5</c:v>
                </c:pt>
                <c:pt idx="53550">
                  <c:v>-0.82</c:v>
                </c:pt>
                <c:pt idx="53551">
                  <c:v>-1.06</c:v>
                </c:pt>
                <c:pt idx="53552">
                  <c:v>-1.26</c:v>
                </c:pt>
                <c:pt idx="53553">
                  <c:v>-1.38</c:v>
                </c:pt>
                <c:pt idx="53554">
                  <c:v>-1.42</c:v>
                </c:pt>
                <c:pt idx="53555">
                  <c:v>-1.5</c:v>
                </c:pt>
                <c:pt idx="53556">
                  <c:v>-1.54</c:v>
                </c:pt>
                <c:pt idx="53557">
                  <c:v>-1.46</c:v>
                </c:pt>
                <c:pt idx="53558">
                  <c:v>-1.38</c:v>
                </c:pt>
                <c:pt idx="53559">
                  <c:v>-1.22</c:v>
                </c:pt>
                <c:pt idx="53560">
                  <c:v>-1.02</c:v>
                </c:pt>
                <c:pt idx="53561">
                  <c:v>-0.78</c:v>
                </c:pt>
                <c:pt idx="53562">
                  <c:v>-0.66</c:v>
                </c:pt>
                <c:pt idx="53563">
                  <c:v>-0.38</c:v>
                </c:pt>
                <c:pt idx="53564">
                  <c:v>-0.34</c:v>
                </c:pt>
                <c:pt idx="53565">
                  <c:v>-0.18</c:v>
                </c:pt>
                <c:pt idx="53566">
                  <c:v>-0.06</c:v>
                </c:pt>
                <c:pt idx="53567">
                  <c:v>-0.06</c:v>
                </c:pt>
                <c:pt idx="53568">
                  <c:v>-0.02</c:v>
                </c:pt>
                <c:pt idx="53569">
                  <c:v>0.06</c:v>
                </c:pt>
                <c:pt idx="53570">
                  <c:v>-0.02</c:v>
                </c:pt>
                <c:pt idx="53571">
                  <c:v>-0.1</c:v>
                </c:pt>
                <c:pt idx="53572">
                  <c:v>-0.06</c:v>
                </c:pt>
                <c:pt idx="53573">
                  <c:v>-0.06</c:v>
                </c:pt>
                <c:pt idx="53574">
                  <c:v>-0.06</c:v>
                </c:pt>
                <c:pt idx="53575">
                  <c:v>-0.1</c:v>
                </c:pt>
                <c:pt idx="53576">
                  <c:v>-0.02</c:v>
                </c:pt>
                <c:pt idx="53577">
                  <c:v>-0.02</c:v>
                </c:pt>
                <c:pt idx="53578">
                  <c:v>0.02</c:v>
                </c:pt>
                <c:pt idx="53579">
                  <c:v>0.14000000000000001</c:v>
                </c:pt>
                <c:pt idx="53580">
                  <c:v>0.22</c:v>
                </c:pt>
                <c:pt idx="53581">
                  <c:v>0.3</c:v>
                </c:pt>
                <c:pt idx="53582">
                  <c:v>0.38</c:v>
                </c:pt>
                <c:pt idx="53583">
                  <c:v>0.42</c:v>
                </c:pt>
                <c:pt idx="53584">
                  <c:v>0.57999999999999996</c:v>
                </c:pt>
                <c:pt idx="53585">
                  <c:v>0.94</c:v>
                </c:pt>
                <c:pt idx="53586">
                  <c:v>1.22</c:v>
                </c:pt>
                <c:pt idx="53587">
                  <c:v>1.5</c:v>
                </c:pt>
                <c:pt idx="53588">
                  <c:v>1.74</c:v>
                </c:pt>
                <c:pt idx="53589">
                  <c:v>2.1</c:v>
                </c:pt>
                <c:pt idx="53590">
                  <c:v>2.34</c:v>
                </c:pt>
                <c:pt idx="53591">
                  <c:v>2.42</c:v>
                </c:pt>
                <c:pt idx="53592">
                  <c:v>2.42</c:v>
                </c:pt>
                <c:pt idx="53593">
                  <c:v>2.38</c:v>
                </c:pt>
                <c:pt idx="53594">
                  <c:v>2.1800000000000002</c:v>
                </c:pt>
                <c:pt idx="53595">
                  <c:v>1.94</c:v>
                </c:pt>
                <c:pt idx="53596">
                  <c:v>1.46</c:v>
                </c:pt>
                <c:pt idx="53597">
                  <c:v>0.86</c:v>
                </c:pt>
                <c:pt idx="53598">
                  <c:v>0.26</c:v>
                </c:pt>
                <c:pt idx="53599">
                  <c:v>-0.34</c:v>
                </c:pt>
                <c:pt idx="53600">
                  <c:v>-0.7</c:v>
                </c:pt>
                <c:pt idx="53601">
                  <c:v>-0.98</c:v>
                </c:pt>
                <c:pt idx="53602">
                  <c:v>-1.06</c:v>
                </c:pt>
                <c:pt idx="53603">
                  <c:v>-1.02</c:v>
                </c:pt>
                <c:pt idx="53604">
                  <c:v>-0.94</c:v>
                </c:pt>
                <c:pt idx="53605">
                  <c:v>-0.82</c:v>
                </c:pt>
                <c:pt idx="53606">
                  <c:v>-0.7</c:v>
                </c:pt>
                <c:pt idx="53607">
                  <c:v>-0.54</c:v>
                </c:pt>
                <c:pt idx="53608">
                  <c:v>-0.3</c:v>
                </c:pt>
                <c:pt idx="53609">
                  <c:v>-0.1</c:v>
                </c:pt>
                <c:pt idx="53610">
                  <c:v>0.02</c:v>
                </c:pt>
                <c:pt idx="53611">
                  <c:v>-0.02</c:v>
                </c:pt>
                <c:pt idx="53612">
                  <c:v>-0.14000000000000001</c:v>
                </c:pt>
                <c:pt idx="53613">
                  <c:v>-0.26</c:v>
                </c:pt>
                <c:pt idx="53614">
                  <c:v>-0.34</c:v>
                </c:pt>
                <c:pt idx="53615">
                  <c:v>-0.34</c:v>
                </c:pt>
                <c:pt idx="53616">
                  <c:v>-0.38</c:v>
                </c:pt>
                <c:pt idx="53617">
                  <c:v>-0.42</c:v>
                </c:pt>
                <c:pt idx="53618">
                  <c:v>-0.38</c:v>
                </c:pt>
                <c:pt idx="53619">
                  <c:v>-0.34</c:v>
                </c:pt>
                <c:pt idx="53620">
                  <c:v>-0.22</c:v>
                </c:pt>
                <c:pt idx="53621">
                  <c:v>-0.14000000000000001</c:v>
                </c:pt>
                <c:pt idx="53622">
                  <c:v>0.02</c:v>
                </c:pt>
                <c:pt idx="53623">
                  <c:v>0.06</c:v>
                </c:pt>
                <c:pt idx="53624">
                  <c:v>0.06</c:v>
                </c:pt>
                <c:pt idx="53625">
                  <c:v>0.1</c:v>
                </c:pt>
                <c:pt idx="53626">
                  <c:v>0.06</c:v>
                </c:pt>
                <c:pt idx="53627">
                  <c:v>0.06</c:v>
                </c:pt>
                <c:pt idx="53628">
                  <c:v>0.18</c:v>
                </c:pt>
                <c:pt idx="53629">
                  <c:v>0.18</c:v>
                </c:pt>
                <c:pt idx="53630">
                  <c:v>0.18</c:v>
                </c:pt>
                <c:pt idx="53631">
                  <c:v>0.22</c:v>
                </c:pt>
                <c:pt idx="53632">
                  <c:v>0.3</c:v>
                </c:pt>
                <c:pt idx="53633">
                  <c:v>0.34</c:v>
                </c:pt>
                <c:pt idx="53634">
                  <c:v>0.38</c:v>
                </c:pt>
                <c:pt idx="53635">
                  <c:v>0.38</c:v>
                </c:pt>
                <c:pt idx="53636">
                  <c:v>0.34</c:v>
                </c:pt>
                <c:pt idx="53637">
                  <c:v>0.34</c:v>
                </c:pt>
                <c:pt idx="53638">
                  <c:v>0.22</c:v>
                </c:pt>
                <c:pt idx="53639">
                  <c:v>0.18</c:v>
                </c:pt>
                <c:pt idx="53640">
                  <c:v>-0.02</c:v>
                </c:pt>
                <c:pt idx="53641">
                  <c:v>-0.22</c:v>
                </c:pt>
                <c:pt idx="53642">
                  <c:v>-0.38</c:v>
                </c:pt>
                <c:pt idx="53643">
                  <c:v>-0.57999999999999996</c:v>
                </c:pt>
                <c:pt idx="53644">
                  <c:v>-0.7</c:v>
                </c:pt>
                <c:pt idx="53645">
                  <c:v>-0.82</c:v>
                </c:pt>
                <c:pt idx="53646">
                  <c:v>-0.9</c:v>
                </c:pt>
                <c:pt idx="53647">
                  <c:v>-0.98</c:v>
                </c:pt>
                <c:pt idx="53648">
                  <c:v>-1.06</c:v>
                </c:pt>
                <c:pt idx="53649">
                  <c:v>-1.06</c:v>
                </c:pt>
                <c:pt idx="53650">
                  <c:v>-1.06</c:v>
                </c:pt>
                <c:pt idx="53651">
                  <c:v>-0.94</c:v>
                </c:pt>
                <c:pt idx="53652">
                  <c:v>-0.78</c:v>
                </c:pt>
                <c:pt idx="53653">
                  <c:v>-0.57999999999999996</c:v>
                </c:pt>
                <c:pt idx="53654">
                  <c:v>-0.42</c:v>
                </c:pt>
                <c:pt idx="53655">
                  <c:v>-0.3</c:v>
                </c:pt>
                <c:pt idx="53656">
                  <c:v>-0.22</c:v>
                </c:pt>
                <c:pt idx="53657">
                  <c:v>-0.1</c:v>
                </c:pt>
                <c:pt idx="53658">
                  <c:v>-0.1</c:v>
                </c:pt>
                <c:pt idx="53659">
                  <c:v>-0.1</c:v>
                </c:pt>
                <c:pt idx="53660">
                  <c:v>-0.1</c:v>
                </c:pt>
                <c:pt idx="53661">
                  <c:v>-0.1</c:v>
                </c:pt>
                <c:pt idx="53662">
                  <c:v>-0.14000000000000001</c:v>
                </c:pt>
                <c:pt idx="53663">
                  <c:v>-0.14000000000000001</c:v>
                </c:pt>
                <c:pt idx="53664">
                  <c:v>-0.14000000000000001</c:v>
                </c:pt>
                <c:pt idx="53665">
                  <c:v>-0.14000000000000001</c:v>
                </c:pt>
                <c:pt idx="53666">
                  <c:v>-0.1</c:v>
                </c:pt>
                <c:pt idx="53667">
                  <c:v>0.02</c:v>
                </c:pt>
                <c:pt idx="53668">
                  <c:v>0.02</c:v>
                </c:pt>
                <c:pt idx="53669">
                  <c:v>0.14000000000000001</c:v>
                </c:pt>
                <c:pt idx="53670">
                  <c:v>0.18</c:v>
                </c:pt>
                <c:pt idx="53671">
                  <c:v>0.26</c:v>
                </c:pt>
                <c:pt idx="53672">
                  <c:v>0.26</c:v>
                </c:pt>
                <c:pt idx="53673">
                  <c:v>0.34</c:v>
                </c:pt>
                <c:pt idx="53674">
                  <c:v>0.26</c:v>
                </c:pt>
                <c:pt idx="53675">
                  <c:v>0.18</c:v>
                </c:pt>
                <c:pt idx="53676">
                  <c:v>0.1</c:v>
                </c:pt>
                <c:pt idx="53677">
                  <c:v>0.06</c:v>
                </c:pt>
                <c:pt idx="53678">
                  <c:v>0.02</c:v>
                </c:pt>
                <c:pt idx="53679">
                  <c:v>0.06</c:v>
                </c:pt>
                <c:pt idx="53680">
                  <c:v>0.02</c:v>
                </c:pt>
                <c:pt idx="53681">
                  <c:v>0.06</c:v>
                </c:pt>
                <c:pt idx="53682">
                  <c:v>0.02</c:v>
                </c:pt>
                <c:pt idx="53683">
                  <c:v>0.02</c:v>
                </c:pt>
                <c:pt idx="53684">
                  <c:v>0.02</c:v>
                </c:pt>
                <c:pt idx="53685">
                  <c:v>-0.02</c:v>
                </c:pt>
                <c:pt idx="53686">
                  <c:v>-0.02</c:v>
                </c:pt>
                <c:pt idx="53687">
                  <c:v>-0.06</c:v>
                </c:pt>
                <c:pt idx="53688">
                  <c:v>-0.14000000000000001</c:v>
                </c:pt>
                <c:pt idx="53689">
                  <c:v>-0.18</c:v>
                </c:pt>
                <c:pt idx="53690">
                  <c:v>-0.18</c:v>
                </c:pt>
                <c:pt idx="53691">
                  <c:v>-0.26</c:v>
                </c:pt>
                <c:pt idx="53692">
                  <c:v>-0.34</c:v>
                </c:pt>
                <c:pt idx="53693">
                  <c:v>-0.34</c:v>
                </c:pt>
                <c:pt idx="53694">
                  <c:v>-0.34</c:v>
                </c:pt>
                <c:pt idx="53695">
                  <c:v>-0.26</c:v>
                </c:pt>
                <c:pt idx="53696">
                  <c:v>-0.18</c:v>
                </c:pt>
                <c:pt idx="53697">
                  <c:v>-0.02</c:v>
                </c:pt>
                <c:pt idx="53698">
                  <c:v>0.06</c:v>
                </c:pt>
                <c:pt idx="53699">
                  <c:v>0.14000000000000001</c:v>
                </c:pt>
                <c:pt idx="53700">
                  <c:v>0.22</c:v>
                </c:pt>
                <c:pt idx="53701">
                  <c:v>0.26</c:v>
                </c:pt>
                <c:pt idx="53702">
                  <c:v>0.34</c:v>
                </c:pt>
                <c:pt idx="53703">
                  <c:v>0.42</c:v>
                </c:pt>
                <c:pt idx="53704">
                  <c:v>0.38</c:v>
                </c:pt>
                <c:pt idx="53705">
                  <c:v>0.42</c:v>
                </c:pt>
                <c:pt idx="53706">
                  <c:v>0.46</c:v>
                </c:pt>
                <c:pt idx="53707">
                  <c:v>0.5</c:v>
                </c:pt>
                <c:pt idx="53708">
                  <c:v>0.42</c:v>
                </c:pt>
                <c:pt idx="53709">
                  <c:v>0.42</c:v>
                </c:pt>
                <c:pt idx="53710">
                  <c:v>0.38</c:v>
                </c:pt>
                <c:pt idx="53711">
                  <c:v>0.38</c:v>
                </c:pt>
                <c:pt idx="53712">
                  <c:v>0.34</c:v>
                </c:pt>
                <c:pt idx="53713">
                  <c:v>0.34</c:v>
                </c:pt>
                <c:pt idx="53714">
                  <c:v>0.38</c:v>
                </c:pt>
                <c:pt idx="53715">
                  <c:v>0.38</c:v>
                </c:pt>
                <c:pt idx="53716">
                  <c:v>0.3</c:v>
                </c:pt>
                <c:pt idx="53717">
                  <c:v>0.38</c:v>
                </c:pt>
                <c:pt idx="53718">
                  <c:v>0.3</c:v>
                </c:pt>
                <c:pt idx="53719">
                  <c:v>0.3</c:v>
                </c:pt>
                <c:pt idx="53720">
                  <c:v>0.3</c:v>
                </c:pt>
                <c:pt idx="53721">
                  <c:v>0.26</c:v>
                </c:pt>
                <c:pt idx="53722">
                  <c:v>0.22</c:v>
                </c:pt>
                <c:pt idx="53723">
                  <c:v>0.22</c:v>
                </c:pt>
                <c:pt idx="53724">
                  <c:v>0.14000000000000001</c:v>
                </c:pt>
                <c:pt idx="53725">
                  <c:v>0.1</c:v>
                </c:pt>
                <c:pt idx="53726">
                  <c:v>0.14000000000000001</c:v>
                </c:pt>
                <c:pt idx="53727">
                  <c:v>0.06</c:v>
                </c:pt>
                <c:pt idx="53728">
                  <c:v>0.02</c:v>
                </c:pt>
                <c:pt idx="53729">
                  <c:v>0.02</c:v>
                </c:pt>
                <c:pt idx="53730">
                  <c:v>-0.02</c:v>
                </c:pt>
                <c:pt idx="53731">
                  <c:v>0.02</c:v>
                </c:pt>
                <c:pt idx="53732">
                  <c:v>-0.02</c:v>
                </c:pt>
                <c:pt idx="53733">
                  <c:v>0.02</c:v>
                </c:pt>
                <c:pt idx="53734">
                  <c:v>0.02</c:v>
                </c:pt>
                <c:pt idx="53735">
                  <c:v>-0.02</c:v>
                </c:pt>
                <c:pt idx="53736">
                  <c:v>-0.06</c:v>
                </c:pt>
                <c:pt idx="53737">
                  <c:v>-0.02</c:v>
                </c:pt>
                <c:pt idx="53738">
                  <c:v>-0.02</c:v>
                </c:pt>
                <c:pt idx="53739">
                  <c:v>-0.1</c:v>
                </c:pt>
                <c:pt idx="53740">
                  <c:v>-0.06</c:v>
                </c:pt>
                <c:pt idx="53741">
                  <c:v>0.02</c:v>
                </c:pt>
                <c:pt idx="53742">
                  <c:v>-0.06</c:v>
                </c:pt>
                <c:pt idx="53743">
                  <c:v>-0.02</c:v>
                </c:pt>
                <c:pt idx="53744">
                  <c:v>0.06</c:v>
                </c:pt>
                <c:pt idx="53745">
                  <c:v>0.1</c:v>
                </c:pt>
                <c:pt idx="53746">
                  <c:v>0.1</c:v>
                </c:pt>
                <c:pt idx="53747">
                  <c:v>0.14000000000000001</c:v>
                </c:pt>
                <c:pt idx="53748">
                  <c:v>0.14000000000000001</c:v>
                </c:pt>
                <c:pt idx="53749">
                  <c:v>0.22</c:v>
                </c:pt>
                <c:pt idx="53750">
                  <c:v>0.22</c:v>
                </c:pt>
                <c:pt idx="53751">
                  <c:v>0.14000000000000001</c:v>
                </c:pt>
                <c:pt idx="53752">
                  <c:v>0.14000000000000001</c:v>
                </c:pt>
                <c:pt idx="53753">
                  <c:v>0.06</c:v>
                </c:pt>
                <c:pt idx="53754">
                  <c:v>0.02</c:v>
                </c:pt>
                <c:pt idx="53755">
                  <c:v>-0.02</c:v>
                </c:pt>
                <c:pt idx="53756">
                  <c:v>-0.1</c:v>
                </c:pt>
                <c:pt idx="53757">
                  <c:v>-0.1</c:v>
                </c:pt>
                <c:pt idx="53758">
                  <c:v>-0.1</c:v>
                </c:pt>
                <c:pt idx="53759">
                  <c:v>-0.14000000000000001</c:v>
                </c:pt>
                <c:pt idx="53760">
                  <c:v>-0.14000000000000001</c:v>
                </c:pt>
                <c:pt idx="53761">
                  <c:v>-0.18</c:v>
                </c:pt>
                <c:pt idx="53762">
                  <c:v>-0.18</c:v>
                </c:pt>
                <c:pt idx="53763">
                  <c:v>-0.1</c:v>
                </c:pt>
                <c:pt idx="53764">
                  <c:v>-0.14000000000000001</c:v>
                </c:pt>
                <c:pt idx="53765">
                  <c:v>-0.14000000000000001</c:v>
                </c:pt>
                <c:pt idx="53766">
                  <c:v>-0.14000000000000001</c:v>
                </c:pt>
                <c:pt idx="53767">
                  <c:v>-0.18</c:v>
                </c:pt>
                <c:pt idx="53768">
                  <c:v>-0.14000000000000001</c:v>
                </c:pt>
                <c:pt idx="53769">
                  <c:v>-0.1</c:v>
                </c:pt>
                <c:pt idx="53770">
                  <c:v>-0.1</c:v>
                </c:pt>
                <c:pt idx="53771">
                  <c:v>-0.1</c:v>
                </c:pt>
                <c:pt idx="53772">
                  <c:v>-0.14000000000000001</c:v>
                </c:pt>
                <c:pt idx="53773">
                  <c:v>-0.1</c:v>
                </c:pt>
                <c:pt idx="53774">
                  <c:v>-0.1</c:v>
                </c:pt>
                <c:pt idx="53775">
                  <c:v>-0.06</c:v>
                </c:pt>
                <c:pt idx="53776">
                  <c:v>-0.1</c:v>
                </c:pt>
                <c:pt idx="53777">
                  <c:v>-0.06</c:v>
                </c:pt>
                <c:pt idx="53778">
                  <c:v>-0.02</c:v>
                </c:pt>
                <c:pt idx="53779">
                  <c:v>-0.06</c:v>
                </c:pt>
                <c:pt idx="53780">
                  <c:v>-0.06</c:v>
                </c:pt>
                <c:pt idx="53781">
                  <c:v>-0.06</c:v>
                </c:pt>
                <c:pt idx="53782">
                  <c:v>-0.06</c:v>
                </c:pt>
                <c:pt idx="53783">
                  <c:v>-0.06</c:v>
                </c:pt>
                <c:pt idx="53784">
                  <c:v>-0.06</c:v>
                </c:pt>
                <c:pt idx="53785">
                  <c:v>-0.02</c:v>
                </c:pt>
                <c:pt idx="53786">
                  <c:v>-0.02</c:v>
                </c:pt>
                <c:pt idx="53787">
                  <c:v>-0.02</c:v>
                </c:pt>
                <c:pt idx="53788">
                  <c:v>-0.02</c:v>
                </c:pt>
                <c:pt idx="53789">
                  <c:v>0.06</c:v>
                </c:pt>
                <c:pt idx="53790">
                  <c:v>0.06</c:v>
                </c:pt>
                <c:pt idx="53791">
                  <c:v>0.06</c:v>
                </c:pt>
                <c:pt idx="53792">
                  <c:v>0.02</c:v>
                </c:pt>
                <c:pt idx="53793">
                  <c:v>0.02</c:v>
                </c:pt>
                <c:pt idx="53794">
                  <c:v>0.06</c:v>
                </c:pt>
                <c:pt idx="53795">
                  <c:v>0.06</c:v>
                </c:pt>
                <c:pt idx="53796">
                  <c:v>0.06</c:v>
                </c:pt>
                <c:pt idx="53797">
                  <c:v>0.02</c:v>
                </c:pt>
                <c:pt idx="53798">
                  <c:v>-0.02</c:v>
                </c:pt>
                <c:pt idx="53799">
                  <c:v>0.02</c:v>
                </c:pt>
                <c:pt idx="53800">
                  <c:v>0.02</c:v>
                </c:pt>
                <c:pt idx="53801">
                  <c:v>0.02</c:v>
                </c:pt>
                <c:pt idx="53802">
                  <c:v>-0.02</c:v>
                </c:pt>
                <c:pt idx="53803">
                  <c:v>0.02</c:v>
                </c:pt>
                <c:pt idx="53804">
                  <c:v>-0.02</c:v>
                </c:pt>
                <c:pt idx="53805">
                  <c:v>-0.02</c:v>
                </c:pt>
                <c:pt idx="53806">
                  <c:v>-0.02</c:v>
                </c:pt>
                <c:pt idx="53807">
                  <c:v>0.02</c:v>
                </c:pt>
                <c:pt idx="53808">
                  <c:v>0.1</c:v>
                </c:pt>
                <c:pt idx="53809">
                  <c:v>0.1</c:v>
                </c:pt>
                <c:pt idx="53810">
                  <c:v>0.14000000000000001</c:v>
                </c:pt>
                <c:pt idx="53811">
                  <c:v>0.18</c:v>
                </c:pt>
                <c:pt idx="53812">
                  <c:v>0.22</c:v>
                </c:pt>
                <c:pt idx="53813">
                  <c:v>0.26</c:v>
                </c:pt>
                <c:pt idx="53814">
                  <c:v>0.22</c:v>
                </c:pt>
                <c:pt idx="53815">
                  <c:v>0.22</c:v>
                </c:pt>
                <c:pt idx="53816">
                  <c:v>0.22</c:v>
                </c:pt>
                <c:pt idx="53817">
                  <c:v>0.22</c:v>
                </c:pt>
                <c:pt idx="53818">
                  <c:v>0.22</c:v>
                </c:pt>
                <c:pt idx="53819">
                  <c:v>0.22</c:v>
                </c:pt>
                <c:pt idx="53820">
                  <c:v>0.18</c:v>
                </c:pt>
                <c:pt idx="53821">
                  <c:v>0.14000000000000001</c:v>
                </c:pt>
                <c:pt idx="53822">
                  <c:v>0.14000000000000001</c:v>
                </c:pt>
                <c:pt idx="53823">
                  <c:v>0.1</c:v>
                </c:pt>
                <c:pt idx="53824">
                  <c:v>0.14000000000000001</c:v>
                </c:pt>
                <c:pt idx="53825">
                  <c:v>0.14000000000000001</c:v>
                </c:pt>
                <c:pt idx="53826">
                  <c:v>0.06</c:v>
                </c:pt>
                <c:pt idx="53827">
                  <c:v>0.14000000000000001</c:v>
                </c:pt>
                <c:pt idx="53828">
                  <c:v>0.1</c:v>
                </c:pt>
                <c:pt idx="53829">
                  <c:v>0.14000000000000001</c:v>
                </c:pt>
                <c:pt idx="53830">
                  <c:v>0.06</c:v>
                </c:pt>
                <c:pt idx="53831">
                  <c:v>0.06</c:v>
                </c:pt>
                <c:pt idx="53832">
                  <c:v>0.02</c:v>
                </c:pt>
                <c:pt idx="53833">
                  <c:v>0.06</c:v>
                </c:pt>
                <c:pt idx="53834">
                  <c:v>0.06</c:v>
                </c:pt>
                <c:pt idx="53835">
                  <c:v>0.1</c:v>
                </c:pt>
                <c:pt idx="53836">
                  <c:v>0.06</c:v>
                </c:pt>
                <c:pt idx="53837">
                  <c:v>0.1</c:v>
                </c:pt>
                <c:pt idx="53838">
                  <c:v>0.06</c:v>
                </c:pt>
                <c:pt idx="53839">
                  <c:v>0.1</c:v>
                </c:pt>
                <c:pt idx="53840">
                  <c:v>0.06</c:v>
                </c:pt>
                <c:pt idx="53841">
                  <c:v>0.06</c:v>
                </c:pt>
                <c:pt idx="53842">
                  <c:v>-0.02</c:v>
                </c:pt>
                <c:pt idx="53843">
                  <c:v>-0.02</c:v>
                </c:pt>
                <c:pt idx="53844">
                  <c:v>-0.06</c:v>
                </c:pt>
                <c:pt idx="53845">
                  <c:v>-0.02</c:v>
                </c:pt>
                <c:pt idx="53846">
                  <c:v>-0.06</c:v>
                </c:pt>
                <c:pt idx="53847">
                  <c:v>-0.06</c:v>
                </c:pt>
                <c:pt idx="53848">
                  <c:v>-0.14000000000000001</c:v>
                </c:pt>
                <c:pt idx="53849">
                  <c:v>-0.1</c:v>
                </c:pt>
                <c:pt idx="53850">
                  <c:v>-0.1</c:v>
                </c:pt>
                <c:pt idx="53851">
                  <c:v>-0.06</c:v>
                </c:pt>
                <c:pt idx="53852">
                  <c:v>-0.06</c:v>
                </c:pt>
                <c:pt idx="53853">
                  <c:v>0.02</c:v>
                </c:pt>
                <c:pt idx="53854">
                  <c:v>-0.06</c:v>
                </c:pt>
                <c:pt idx="53855">
                  <c:v>0.02</c:v>
                </c:pt>
                <c:pt idx="53856">
                  <c:v>0.14000000000000001</c:v>
                </c:pt>
                <c:pt idx="53857">
                  <c:v>0.1</c:v>
                </c:pt>
                <c:pt idx="53858">
                  <c:v>0.1</c:v>
                </c:pt>
                <c:pt idx="53859">
                  <c:v>0.1</c:v>
                </c:pt>
                <c:pt idx="53860">
                  <c:v>0.1</c:v>
                </c:pt>
                <c:pt idx="53861">
                  <c:v>0.1</c:v>
                </c:pt>
                <c:pt idx="53862">
                  <c:v>0.1</c:v>
                </c:pt>
                <c:pt idx="53863">
                  <c:v>0.14000000000000001</c:v>
                </c:pt>
                <c:pt idx="53864">
                  <c:v>0.1</c:v>
                </c:pt>
                <c:pt idx="53865">
                  <c:v>0.1</c:v>
                </c:pt>
                <c:pt idx="53866">
                  <c:v>0.06</c:v>
                </c:pt>
                <c:pt idx="53867">
                  <c:v>0.06</c:v>
                </c:pt>
                <c:pt idx="53868">
                  <c:v>-0.02</c:v>
                </c:pt>
                <c:pt idx="53869">
                  <c:v>-0.02</c:v>
                </c:pt>
                <c:pt idx="53870">
                  <c:v>-0.06</c:v>
                </c:pt>
                <c:pt idx="53871">
                  <c:v>-0.06</c:v>
                </c:pt>
                <c:pt idx="53872">
                  <c:v>-0.06</c:v>
                </c:pt>
                <c:pt idx="53873">
                  <c:v>-0.02</c:v>
                </c:pt>
                <c:pt idx="53874">
                  <c:v>-0.02</c:v>
                </c:pt>
                <c:pt idx="53875">
                  <c:v>-0.02</c:v>
                </c:pt>
                <c:pt idx="53876">
                  <c:v>-0.06</c:v>
                </c:pt>
                <c:pt idx="53877">
                  <c:v>-0.06</c:v>
                </c:pt>
                <c:pt idx="53878">
                  <c:v>-0.06</c:v>
                </c:pt>
                <c:pt idx="53879">
                  <c:v>-0.02</c:v>
                </c:pt>
                <c:pt idx="53880">
                  <c:v>-0.06</c:v>
                </c:pt>
                <c:pt idx="53881">
                  <c:v>-0.02</c:v>
                </c:pt>
                <c:pt idx="53882">
                  <c:v>-0.06</c:v>
                </c:pt>
                <c:pt idx="53883">
                  <c:v>0.02</c:v>
                </c:pt>
                <c:pt idx="53884">
                  <c:v>-0.02</c:v>
                </c:pt>
                <c:pt idx="53885">
                  <c:v>-0.02</c:v>
                </c:pt>
                <c:pt idx="53886">
                  <c:v>-0.06</c:v>
                </c:pt>
                <c:pt idx="53887">
                  <c:v>-0.02</c:v>
                </c:pt>
                <c:pt idx="53888">
                  <c:v>-0.06</c:v>
                </c:pt>
                <c:pt idx="53889">
                  <c:v>-0.02</c:v>
                </c:pt>
                <c:pt idx="53890">
                  <c:v>-0.06</c:v>
                </c:pt>
                <c:pt idx="53891">
                  <c:v>-0.1</c:v>
                </c:pt>
                <c:pt idx="53892">
                  <c:v>-0.1</c:v>
                </c:pt>
                <c:pt idx="53893">
                  <c:v>-0.06</c:v>
                </c:pt>
                <c:pt idx="53894">
                  <c:v>-0.02</c:v>
                </c:pt>
                <c:pt idx="53895">
                  <c:v>-0.06</c:v>
                </c:pt>
                <c:pt idx="53896">
                  <c:v>0.02</c:v>
                </c:pt>
                <c:pt idx="53897">
                  <c:v>0.02</c:v>
                </c:pt>
                <c:pt idx="53898">
                  <c:v>0.06</c:v>
                </c:pt>
                <c:pt idx="53899">
                  <c:v>0.14000000000000001</c:v>
                </c:pt>
                <c:pt idx="53900">
                  <c:v>0.18</c:v>
                </c:pt>
                <c:pt idx="53901">
                  <c:v>0.18</c:v>
                </c:pt>
                <c:pt idx="53902">
                  <c:v>0.18</c:v>
                </c:pt>
                <c:pt idx="53903">
                  <c:v>0.3</c:v>
                </c:pt>
                <c:pt idx="53904">
                  <c:v>0.3</c:v>
                </c:pt>
                <c:pt idx="53905">
                  <c:v>0.3</c:v>
                </c:pt>
                <c:pt idx="53906">
                  <c:v>0.26</c:v>
                </c:pt>
                <c:pt idx="53907">
                  <c:v>0.22</c:v>
                </c:pt>
                <c:pt idx="53908">
                  <c:v>0.22</c:v>
                </c:pt>
                <c:pt idx="53909">
                  <c:v>0.22</c:v>
                </c:pt>
                <c:pt idx="53910">
                  <c:v>0.18</c:v>
                </c:pt>
                <c:pt idx="53911">
                  <c:v>0.14000000000000001</c:v>
                </c:pt>
                <c:pt idx="53912">
                  <c:v>0.1</c:v>
                </c:pt>
                <c:pt idx="53913">
                  <c:v>0.1</c:v>
                </c:pt>
                <c:pt idx="53914">
                  <c:v>0.06</c:v>
                </c:pt>
                <c:pt idx="53915">
                  <c:v>0.02</c:v>
                </c:pt>
                <c:pt idx="53916">
                  <c:v>-0.02</c:v>
                </c:pt>
                <c:pt idx="53917">
                  <c:v>-0.02</c:v>
                </c:pt>
                <c:pt idx="53918">
                  <c:v>-0.1</c:v>
                </c:pt>
                <c:pt idx="53919">
                  <c:v>-0.06</c:v>
                </c:pt>
                <c:pt idx="53920">
                  <c:v>-0.02</c:v>
                </c:pt>
                <c:pt idx="53921">
                  <c:v>-0.06</c:v>
                </c:pt>
                <c:pt idx="53922">
                  <c:v>-0.02</c:v>
                </c:pt>
                <c:pt idx="53923">
                  <c:v>0.02</c:v>
                </c:pt>
                <c:pt idx="53924">
                  <c:v>0.02</c:v>
                </c:pt>
                <c:pt idx="53925">
                  <c:v>0.06</c:v>
                </c:pt>
                <c:pt idx="53926">
                  <c:v>0.02</c:v>
                </c:pt>
                <c:pt idx="53927">
                  <c:v>0.06</c:v>
                </c:pt>
                <c:pt idx="53928">
                  <c:v>0.06</c:v>
                </c:pt>
                <c:pt idx="53929">
                  <c:v>0.02</c:v>
                </c:pt>
                <c:pt idx="53930">
                  <c:v>0.06</c:v>
                </c:pt>
                <c:pt idx="53931">
                  <c:v>0.02</c:v>
                </c:pt>
                <c:pt idx="53932">
                  <c:v>0.02</c:v>
                </c:pt>
                <c:pt idx="53933">
                  <c:v>-0.02</c:v>
                </c:pt>
                <c:pt idx="53934">
                  <c:v>-0.02</c:v>
                </c:pt>
                <c:pt idx="53935">
                  <c:v>-0.02</c:v>
                </c:pt>
                <c:pt idx="53936">
                  <c:v>-0.02</c:v>
                </c:pt>
                <c:pt idx="53937">
                  <c:v>-0.06</c:v>
                </c:pt>
                <c:pt idx="53938">
                  <c:v>-0.06</c:v>
                </c:pt>
                <c:pt idx="53939">
                  <c:v>-0.02</c:v>
                </c:pt>
                <c:pt idx="53940">
                  <c:v>-0.02</c:v>
                </c:pt>
                <c:pt idx="53941">
                  <c:v>-0.06</c:v>
                </c:pt>
                <c:pt idx="53942">
                  <c:v>-0.06</c:v>
                </c:pt>
                <c:pt idx="53943">
                  <c:v>-0.06</c:v>
                </c:pt>
                <c:pt idx="53944">
                  <c:v>-0.02</c:v>
                </c:pt>
                <c:pt idx="53945">
                  <c:v>0.06</c:v>
                </c:pt>
                <c:pt idx="53946">
                  <c:v>0.02</c:v>
                </c:pt>
                <c:pt idx="53947">
                  <c:v>0.02</c:v>
                </c:pt>
                <c:pt idx="53948">
                  <c:v>0.02</c:v>
                </c:pt>
                <c:pt idx="53949">
                  <c:v>0.1</c:v>
                </c:pt>
                <c:pt idx="53950">
                  <c:v>0.1</c:v>
                </c:pt>
                <c:pt idx="53951">
                  <c:v>0.1</c:v>
                </c:pt>
                <c:pt idx="53952">
                  <c:v>0.06</c:v>
                </c:pt>
                <c:pt idx="53953">
                  <c:v>0.1</c:v>
                </c:pt>
                <c:pt idx="53954">
                  <c:v>0.1</c:v>
                </c:pt>
                <c:pt idx="53955">
                  <c:v>0.06</c:v>
                </c:pt>
                <c:pt idx="53956">
                  <c:v>0.02</c:v>
                </c:pt>
                <c:pt idx="53957">
                  <c:v>0.02</c:v>
                </c:pt>
                <c:pt idx="53958">
                  <c:v>0.02</c:v>
                </c:pt>
                <c:pt idx="53959">
                  <c:v>-0.02</c:v>
                </c:pt>
                <c:pt idx="53960">
                  <c:v>-0.06</c:v>
                </c:pt>
                <c:pt idx="53961">
                  <c:v>-0.02</c:v>
                </c:pt>
                <c:pt idx="53962">
                  <c:v>-0.06</c:v>
                </c:pt>
                <c:pt idx="53963">
                  <c:v>-0.06</c:v>
                </c:pt>
                <c:pt idx="53964">
                  <c:v>-0.1</c:v>
                </c:pt>
                <c:pt idx="53965">
                  <c:v>-0.1</c:v>
                </c:pt>
                <c:pt idx="53966">
                  <c:v>-0.1</c:v>
                </c:pt>
                <c:pt idx="53967">
                  <c:v>-0.06</c:v>
                </c:pt>
                <c:pt idx="53968">
                  <c:v>-0.06</c:v>
                </c:pt>
                <c:pt idx="53969">
                  <c:v>-0.02</c:v>
                </c:pt>
                <c:pt idx="53970">
                  <c:v>-0.06</c:v>
                </c:pt>
                <c:pt idx="53971">
                  <c:v>-0.06</c:v>
                </c:pt>
                <c:pt idx="53972">
                  <c:v>0.02</c:v>
                </c:pt>
                <c:pt idx="53973">
                  <c:v>0.02</c:v>
                </c:pt>
                <c:pt idx="53974">
                  <c:v>0.02</c:v>
                </c:pt>
                <c:pt idx="53975">
                  <c:v>0.02</c:v>
                </c:pt>
                <c:pt idx="53976">
                  <c:v>0.02</c:v>
                </c:pt>
                <c:pt idx="53977">
                  <c:v>0.02</c:v>
                </c:pt>
                <c:pt idx="53978">
                  <c:v>-0.02</c:v>
                </c:pt>
                <c:pt idx="53979">
                  <c:v>-0.06</c:v>
                </c:pt>
                <c:pt idx="53980">
                  <c:v>-0.06</c:v>
                </c:pt>
                <c:pt idx="53981">
                  <c:v>0.02</c:v>
                </c:pt>
                <c:pt idx="53982">
                  <c:v>-0.06</c:v>
                </c:pt>
                <c:pt idx="53983">
                  <c:v>-0.02</c:v>
                </c:pt>
                <c:pt idx="53984">
                  <c:v>-0.06</c:v>
                </c:pt>
                <c:pt idx="53985">
                  <c:v>-0.06</c:v>
                </c:pt>
                <c:pt idx="53986">
                  <c:v>-0.06</c:v>
                </c:pt>
                <c:pt idx="53987">
                  <c:v>0.02</c:v>
                </c:pt>
                <c:pt idx="53988">
                  <c:v>0.02</c:v>
                </c:pt>
                <c:pt idx="53989">
                  <c:v>0.06</c:v>
                </c:pt>
                <c:pt idx="53990">
                  <c:v>0.06</c:v>
                </c:pt>
                <c:pt idx="53991">
                  <c:v>0.1</c:v>
                </c:pt>
                <c:pt idx="53992">
                  <c:v>0.14000000000000001</c:v>
                </c:pt>
                <c:pt idx="53993">
                  <c:v>0.18</c:v>
                </c:pt>
                <c:pt idx="53994">
                  <c:v>0.22</c:v>
                </c:pt>
                <c:pt idx="53995">
                  <c:v>0.26</c:v>
                </c:pt>
                <c:pt idx="53996">
                  <c:v>0.22</c:v>
                </c:pt>
                <c:pt idx="53997">
                  <c:v>0.26</c:v>
                </c:pt>
                <c:pt idx="53998">
                  <c:v>0.26</c:v>
                </c:pt>
                <c:pt idx="53999">
                  <c:v>0.18</c:v>
                </c:pt>
                <c:pt idx="54000">
                  <c:v>0.22</c:v>
                </c:pt>
                <c:pt idx="54001">
                  <c:v>0.22</c:v>
                </c:pt>
                <c:pt idx="54002">
                  <c:v>0.18</c:v>
                </c:pt>
                <c:pt idx="54003">
                  <c:v>0.18</c:v>
                </c:pt>
                <c:pt idx="54004">
                  <c:v>0.1</c:v>
                </c:pt>
                <c:pt idx="54005">
                  <c:v>0.06</c:v>
                </c:pt>
                <c:pt idx="54006">
                  <c:v>0.1</c:v>
                </c:pt>
                <c:pt idx="54007">
                  <c:v>0.1</c:v>
                </c:pt>
                <c:pt idx="54008">
                  <c:v>0.02</c:v>
                </c:pt>
                <c:pt idx="54009">
                  <c:v>0.02</c:v>
                </c:pt>
                <c:pt idx="54010">
                  <c:v>0.06</c:v>
                </c:pt>
                <c:pt idx="54011">
                  <c:v>0.02</c:v>
                </c:pt>
                <c:pt idx="54012">
                  <c:v>-0.02</c:v>
                </c:pt>
                <c:pt idx="54013">
                  <c:v>0.06</c:v>
                </c:pt>
                <c:pt idx="54014">
                  <c:v>-0.02</c:v>
                </c:pt>
                <c:pt idx="54015">
                  <c:v>0.02</c:v>
                </c:pt>
                <c:pt idx="54016">
                  <c:v>0.02</c:v>
                </c:pt>
                <c:pt idx="54017">
                  <c:v>0.06</c:v>
                </c:pt>
                <c:pt idx="54018">
                  <c:v>0.02</c:v>
                </c:pt>
                <c:pt idx="54019">
                  <c:v>0.06</c:v>
                </c:pt>
                <c:pt idx="54020">
                  <c:v>0.06</c:v>
                </c:pt>
                <c:pt idx="54021">
                  <c:v>0.1</c:v>
                </c:pt>
                <c:pt idx="54022">
                  <c:v>0.06</c:v>
                </c:pt>
                <c:pt idx="54023">
                  <c:v>0.06</c:v>
                </c:pt>
                <c:pt idx="54024">
                  <c:v>0.02</c:v>
                </c:pt>
                <c:pt idx="54025">
                  <c:v>0.06</c:v>
                </c:pt>
                <c:pt idx="54026">
                  <c:v>-0.02</c:v>
                </c:pt>
                <c:pt idx="54027">
                  <c:v>0.02</c:v>
                </c:pt>
                <c:pt idx="54028">
                  <c:v>0.02</c:v>
                </c:pt>
                <c:pt idx="54029">
                  <c:v>0.06</c:v>
                </c:pt>
                <c:pt idx="54030">
                  <c:v>0.02</c:v>
                </c:pt>
                <c:pt idx="54031">
                  <c:v>0.02</c:v>
                </c:pt>
                <c:pt idx="54032">
                  <c:v>-0.02</c:v>
                </c:pt>
                <c:pt idx="54033">
                  <c:v>0.02</c:v>
                </c:pt>
                <c:pt idx="54034">
                  <c:v>-0.02</c:v>
                </c:pt>
                <c:pt idx="54035">
                  <c:v>-0.06</c:v>
                </c:pt>
                <c:pt idx="54036">
                  <c:v>-0.1</c:v>
                </c:pt>
                <c:pt idx="54037">
                  <c:v>-0.06</c:v>
                </c:pt>
                <c:pt idx="54038">
                  <c:v>-0.06</c:v>
                </c:pt>
                <c:pt idx="54039">
                  <c:v>0.02</c:v>
                </c:pt>
                <c:pt idx="54040">
                  <c:v>-0.02</c:v>
                </c:pt>
                <c:pt idx="54041">
                  <c:v>0.02</c:v>
                </c:pt>
                <c:pt idx="54042">
                  <c:v>-0.02</c:v>
                </c:pt>
                <c:pt idx="54043">
                  <c:v>0.02</c:v>
                </c:pt>
                <c:pt idx="54044">
                  <c:v>-0.06</c:v>
                </c:pt>
                <c:pt idx="54045">
                  <c:v>-0.06</c:v>
                </c:pt>
                <c:pt idx="54046">
                  <c:v>-0.1</c:v>
                </c:pt>
                <c:pt idx="54047">
                  <c:v>-0.02</c:v>
                </c:pt>
                <c:pt idx="54048">
                  <c:v>-0.1</c:v>
                </c:pt>
                <c:pt idx="54049">
                  <c:v>-0.1</c:v>
                </c:pt>
                <c:pt idx="54050">
                  <c:v>-0.06</c:v>
                </c:pt>
                <c:pt idx="54051">
                  <c:v>-0.06</c:v>
                </c:pt>
                <c:pt idx="54052">
                  <c:v>-0.1</c:v>
                </c:pt>
                <c:pt idx="54053">
                  <c:v>-0.1</c:v>
                </c:pt>
                <c:pt idx="54054">
                  <c:v>-0.06</c:v>
                </c:pt>
                <c:pt idx="54055">
                  <c:v>-0.06</c:v>
                </c:pt>
                <c:pt idx="54056">
                  <c:v>-0.06</c:v>
                </c:pt>
                <c:pt idx="54057">
                  <c:v>-0.02</c:v>
                </c:pt>
                <c:pt idx="54058">
                  <c:v>0.02</c:v>
                </c:pt>
                <c:pt idx="54059">
                  <c:v>0.06</c:v>
                </c:pt>
                <c:pt idx="54060">
                  <c:v>0.06</c:v>
                </c:pt>
                <c:pt idx="54061">
                  <c:v>0.02</c:v>
                </c:pt>
                <c:pt idx="54062">
                  <c:v>-0.02</c:v>
                </c:pt>
                <c:pt idx="54063">
                  <c:v>0.06</c:v>
                </c:pt>
                <c:pt idx="54064">
                  <c:v>0.06</c:v>
                </c:pt>
                <c:pt idx="54065">
                  <c:v>0.02</c:v>
                </c:pt>
                <c:pt idx="54066">
                  <c:v>0.02</c:v>
                </c:pt>
                <c:pt idx="54067">
                  <c:v>0.06</c:v>
                </c:pt>
                <c:pt idx="54068">
                  <c:v>0.02</c:v>
                </c:pt>
                <c:pt idx="54069">
                  <c:v>0.02</c:v>
                </c:pt>
                <c:pt idx="54070">
                  <c:v>0.02</c:v>
                </c:pt>
                <c:pt idx="54071">
                  <c:v>0.02</c:v>
                </c:pt>
                <c:pt idx="54072">
                  <c:v>-0.06</c:v>
                </c:pt>
                <c:pt idx="54073">
                  <c:v>-0.02</c:v>
                </c:pt>
                <c:pt idx="54074">
                  <c:v>0.02</c:v>
                </c:pt>
                <c:pt idx="54075">
                  <c:v>0.02</c:v>
                </c:pt>
                <c:pt idx="54076">
                  <c:v>0.02</c:v>
                </c:pt>
                <c:pt idx="54077">
                  <c:v>-0.02</c:v>
                </c:pt>
                <c:pt idx="54078">
                  <c:v>0.02</c:v>
                </c:pt>
                <c:pt idx="54079">
                  <c:v>0.02</c:v>
                </c:pt>
                <c:pt idx="54080">
                  <c:v>-0.02</c:v>
                </c:pt>
                <c:pt idx="54081">
                  <c:v>-0.02</c:v>
                </c:pt>
                <c:pt idx="54082">
                  <c:v>-0.06</c:v>
                </c:pt>
                <c:pt idx="54083">
                  <c:v>-0.06</c:v>
                </c:pt>
                <c:pt idx="54084">
                  <c:v>-0.06</c:v>
                </c:pt>
                <c:pt idx="54085">
                  <c:v>-0.02</c:v>
                </c:pt>
                <c:pt idx="54086">
                  <c:v>-0.02</c:v>
                </c:pt>
                <c:pt idx="54087">
                  <c:v>0.06</c:v>
                </c:pt>
                <c:pt idx="54088">
                  <c:v>0.06</c:v>
                </c:pt>
                <c:pt idx="54089">
                  <c:v>0.06</c:v>
                </c:pt>
                <c:pt idx="54090">
                  <c:v>0.06</c:v>
                </c:pt>
                <c:pt idx="54091">
                  <c:v>0.06</c:v>
                </c:pt>
                <c:pt idx="54092">
                  <c:v>0.06</c:v>
                </c:pt>
                <c:pt idx="54093">
                  <c:v>0.14000000000000001</c:v>
                </c:pt>
                <c:pt idx="54094">
                  <c:v>0.18</c:v>
                </c:pt>
                <c:pt idx="54095">
                  <c:v>0.22</c:v>
                </c:pt>
                <c:pt idx="54096">
                  <c:v>0.18</c:v>
                </c:pt>
                <c:pt idx="54097">
                  <c:v>0.22</c:v>
                </c:pt>
                <c:pt idx="54098">
                  <c:v>0.18</c:v>
                </c:pt>
                <c:pt idx="54099">
                  <c:v>0.22</c:v>
                </c:pt>
                <c:pt idx="54100">
                  <c:v>0.22</c:v>
                </c:pt>
                <c:pt idx="54101">
                  <c:v>0.26</c:v>
                </c:pt>
                <c:pt idx="54102">
                  <c:v>0.22</c:v>
                </c:pt>
                <c:pt idx="54103">
                  <c:v>0.22</c:v>
                </c:pt>
                <c:pt idx="54104">
                  <c:v>0.18</c:v>
                </c:pt>
                <c:pt idx="54105">
                  <c:v>0.14000000000000001</c:v>
                </c:pt>
                <c:pt idx="54106">
                  <c:v>0.1</c:v>
                </c:pt>
                <c:pt idx="54107">
                  <c:v>0.1</c:v>
                </c:pt>
                <c:pt idx="54108">
                  <c:v>0.1</c:v>
                </c:pt>
                <c:pt idx="54109">
                  <c:v>0.1</c:v>
                </c:pt>
                <c:pt idx="54110">
                  <c:v>0.06</c:v>
                </c:pt>
                <c:pt idx="54111">
                  <c:v>-0.02</c:v>
                </c:pt>
                <c:pt idx="54112">
                  <c:v>0.02</c:v>
                </c:pt>
                <c:pt idx="54113">
                  <c:v>0.02</c:v>
                </c:pt>
                <c:pt idx="54114">
                  <c:v>0.02</c:v>
                </c:pt>
                <c:pt idx="54115">
                  <c:v>0.1</c:v>
                </c:pt>
                <c:pt idx="54116">
                  <c:v>0.02</c:v>
                </c:pt>
                <c:pt idx="54117">
                  <c:v>0.06</c:v>
                </c:pt>
                <c:pt idx="54118">
                  <c:v>-0.02</c:v>
                </c:pt>
                <c:pt idx="54119">
                  <c:v>-0.02</c:v>
                </c:pt>
                <c:pt idx="54120">
                  <c:v>-0.02</c:v>
                </c:pt>
                <c:pt idx="54121">
                  <c:v>-0.02</c:v>
                </c:pt>
                <c:pt idx="54122">
                  <c:v>-0.02</c:v>
                </c:pt>
                <c:pt idx="54123">
                  <c:v>-0.06</c:v>
                </c:pt>
                <c:pt idx="54124">
                  <c:v>-0.06</c:v>
                </c:pt>
                <c:pt idx="54125">
                  <c:v>-0.1</c:v>
                </c:pt>
                <c:pt idx="54126">
                  <c:v>-0.14000000000000001</c:v>
                </c:pt>
                <c:pt idx="54127">
                  <c:v>-0.14000000000000001</c:v>
                </c:pt>
                <c:pt idx="54128">
                  <c:v>-0.14000000000000001</c:v>
                </c:pt>
                <c:pt idx="54129">
                  <c:v>-0.14000000000000001</c:v>
                </c:pt>
                <c:pt idx="54130">
                  <c:v>-0.1</c:v>
                </c:pt>
                <c:pt idx="54131">
                  <c:v>-0.06</c:v>
                </c:pt>
                <c:pt idx="54132">
                  <c:v>-0.06</c:v>
                </c:pt>
                <c:pt idx="54133">
                  <c:v>-0.06</c:v>
                </c:pt>
                <c:pt idx="54134">
                  <c:v>-0.02</c:v>
                </c:pt>
                <c:pt idx="54135">
                  <c:v>0.02</c:v>
                </c:pt>
                <c:pt idx="54136">
                  <c:v>0.06</c:v>
                </c:pt>
                <c:pt idx="54137">
                  <c:v>0.1</c:v>
                </c:pt>
                <c:pt idx="54138">
                  <c:v>0.1</c:v>
                </c:pt>
                <c:pt idx="54139">
                  <c:v>0.14000000000000001</c:v>
                </c:pt>
                <c:pt idx="54140">
                  <c:v>0.14000000000000001</c:v>
                </c:pt>
                <c:pt idx="54141">
                  <c:v>0.26</c:v>
                </c:pt>
                <c:pt idx="54142">
                  <c:v>0.22</c:v>
                </c:pt>
                <c:pt idx="54143">
                  <c:v>0.26</c:v>
                </c:pt>
                <c:pt idx="54144">
                  <c:v>0.14000000000000001</c:v>
                </c:pt>
                <c:pt idx="54145">
                  <c:v>0.14000000000000001</c:v>
                </c:pt>
                <c:pt idx="54146">
                  <c:v>0.06</c:v>
                </c:pt>
                <c:pt idx="54147">
                  <c:v>0.1</c:v>
                </c:pt>
                <c:pt idx="54148">
                  <c:v>0.06</c:v>
                </c:pt>
                <c:pt idx="54149">
                  <c:v>0.06</c:v>
                </c:pt>
                <c:pt idx="54150">
                  <c:v>-0.02</c:v>
                </c:pt>
                <c:pt idx="54151">
                  <c:v>-0.02</c:v>
                </c:pt>
                <c:pt idx="54152">
                  <c:v>-0.1</c:v>
                </c:pt>
                <c:pt idx="54153">
                  <c:v>-0.02</c:v>
                </c:pt>
                <c:pt idx="54154">
                  <c:v>-0.06</c:v>
                </c:pt>
                <c:pt idx="54155">
                  <c:v>-0.1</c:v>
                </c:pt>
                <c:pt idx="54156">
                  <c:v>-0.06</c:v>
                </c:pt>
                <c:pt idx="54157">
                  <c:v>-0.1</c:v>
                </c:pt>
                <c:pt idx="54158">
                  <c:v>-0.14000000000000001</c:v>
                </c:pt>
                <c:pt idx="54159">
                  <c:v>-0.1</c:v>
                </c:pt>
                <c:pt idx="54160">
                  <c:v>-0.06</c:v>
                </c:pt>
                <c:pt idx="54161">
                  <c:v>-0.06</c:v>
                </c:pt>
                <c:pt idx="54162">
                  <c:v>-0.02</c:v>
                </c:pt>
                <c:pt idx="54163">
                  <c:v>-0.06</c:v>
                </c:pt>
                <c:pt idx="54164">
                  <c:v>-0.06</c:v>
                </c:pt>
                <c:pt idx="54165">
                  <c:v>-0.06</c:v>
                </c:pt>
                <c:pt idx="54166">
                  <c:v>-0.1</c:v>
                </c:pt>
                <c:pt idx="54167">
                  <c:v>-0.06</c:v>
                </c:pt>
                <c:pt idx="54168">
                  <c:v>-0.14000000000000001</c:v>
                </c:pt>
                <c:pt idx="54169">
                  <c:v>-0.1</c:v>
                </c:pt>
                <c:pt idx="54170">
                  <c:v>-0.1</c:v>
                </c:pt>
                <c:pt idx="54171">
                  <c:v>-0.1</c:v>
                </c:pt>
                <c:pt idx="54172">
                  <c:v>-0.06</c:v>
                </c:pt>
                <c:pt idx="54173">
                  <c:v>-0.02</c:v>
                </c:pt>
                <c:pt idx="54174">
                  <c:v>0.06</c:v>
                </c:pt>
                <c:pt idx="54175">
                  <c:v>0.1</c:v>
                </c:pt>
                <c:pt idx="54176">
                  <c:v>0.14000000000000001</c:v>
                </c:pt>
                <c:pt idx="54177">
                  <c:v>0.1</c:v>
                </c:pt>
                <c:pt idx="54178">
                  <c:v>0.18</c:v>
                </c:pt>
                <c:pt idx="54179">
                  <c:v>0.22</c:v>
                </c:pt>
                <c:pt idx="54180">
                  <c:v>0.22</c:v>
                </c:pt>
                <c:pt idx="54181">
                  <c:v>0.26</c:v>
                </c:pt>
                <c:pt idx="54182">
                  <c:v>0.3</c:v>
                </c:pt>
                <c:pt idx="54183">
                  <c:v>0.3</c:v>
                </c:pt>
                <c:pt idx="54184">
                  <c:v>0.26</c:v>
                </c:pt>
                <c:pt idx="54185">
                  <c:v>0.3</c:v>
                </c:pt>
                <c:pt idx="54186">
                  <c:v>0.26</c:v>
                </c:pt>
                <c:pt idx="54187">
                  <c:v>0.3</c:v>
                </c:pt>
                <c:pt idx="54188">
                  <c:v>0.22</c:v>
                </c:pt>
                <c:pt idx="54189">
                  <c:v>0.22</c:v>
                </c:pt>
                <c:pt idx="54190">
                  <c:v>0.14000000000000001</c:v>
                </c:pt>
                <c:pt idx="54191">
                  <c:v>0.1</c:v>
                </c:pt>
                <c:pt idx="54192">
                  <c:v>0.06</c:v>
                </c:pt>
                <c:pt idx="54193">
                  <c:v>-0.02</c:v>
                </c:pt>
                <c:pt idx="54194">
                  <c:v>-0.06</c:v>
                </c:pt>
                <c:pt idx="54195">
                  <c:v>-0.06</c:v>
                </c:pt>
                <c:pt idx="54196">
                  <c:v>-0.06</c:v>
                </c:pt>
                <c:pt idx="54197">
                  <c:v>-0.06</c:v>
                </c:pt>
                <c:pt idx="54198">
                  <c:v>-0.06</c:v>
                </c:pt>
                <c:pt idx="54199">
                  <c:v>-0.06</c:v>
                </c:pt>
                <c:pt idx="54200">
                  <c:v>-0.06</c:v>
                </c:pt>
                <c:pt idx="54201">
                  <c:v>-0.06</c:v>
                </c:pt>
                <c:pt idx="54202">
                  <c:v>-0.06</c:v>
                </c:pt>
                <c:pt idx="54203">
                  <c:v>-0.06</c:v>
                </c:pt>
                <c:pt idx="54204">
                  <c:v>-0.06</c:v>
                </c:pt>
                <c:pt idx="54205">
                  <c:v>-0.02</c:v>
                </c:pt>
                <c:pt idx="54206">
                  <c:v>0.02</c:v>
                </c:pt>
                <c:pt idx="54207">
                  <c:v>-0.02</c:v>
                </c:pt>
                <c:pt idx="54208">
                  <c:v>-0.02</c:v>
                </c:pt>
                <c:pt idx="54209">
                  <c:v>0.02</c:v>
                </c:pt>
                <c:pt idx="54210">
                  <c:v>0.02</c:v>
                </c:pt>
                <c:pt idx="54211">
                  <c:v>0.02</c:v>
                </c:pt>
                <c:pt idx="54212">
                  <c:v>0.06</c:v>
                </c:pt>
                <c:pt idx="54213">
                  <c:v>0.1</c:v>
                </c:pt>
                <c:pt idx="54214">
                  <c:v>0.02</c:v>
                </c:pt>
                <c:pt idx="54215">
                  <c:v>-0.02</c:v>
                </c:pt>
                <c:pt idx="54216">
                  <c:v>0.02</c:v>
                </c:pt>
                <c:pt idx="54217">
                  <c:v>0.06</c:v>
                </c:pt>
                <c:pt idx="54218">
                  <c:v>0.06</c:v>
                </c:pt>
                <c:pt idx="54219">
                  <c:v>0.06</c:v>
                </c:pt>
                <c:pt idx="54220">
                  <c:v>0.1</c:v>
                </c:pt>
                <c:pt idx="54221">
                  <c:v>0.14000000000000001</c:v>
                </c:pt>
                <c:pt idx="54222">
                  <c:v>0.14000000000000001</c:v>
                </c:pt>
                <c:pt idx="54223">
                  <c:v>0.1</c:v>
                </c:pt>
                <c:pt idx="54224">
                  <c:v>0.06</c:v>
                </c:pt>
                <c:pt idx="54225">
                  <c:v>0.14000000000000001</c:v>
                </c:pt>
                <c:pt idx="54226">
                  <c:v>0.14000000000000001</c:v>
                </c:pt>
                <c:pt idx="54227">
                  <c:v>0.06</c:v>
                </c:pt>
                <c:pt idx="54228">
                  <c:v>0.06</c:v>
                </c:pt>
                <c:pt idx="54229">
                  <c:v>0.02</c:v>
                </c:pt>
                <c:pt idx="54230">
                  <c:v>-0.02</c:v>
                </c:pt>
                <c:pt idx="54231">
                  <c:v>0.02</c:v>
                </c:pt>
                <c:pt idx="54232">
                  <c:v>-0.06</c:v>
                </c:pt>
                <c:pt idx="54233">
                  <c:v>-0.14000000000000001</c:v>
                </c:pt>
                <c:pt idx="54234">
                  <c:v>-0.14000000000000001</c:v>
                </c:pt>
                <c:pt idx="54235">
                  <c:v>-0.18</c:v>
                </c:pt>
                <c:pt idx="54236">
                  <c:v>-0.18</c:v>
                </c:pt>
                <c:pt idx="54237">
                  <c:v>-0.14000000000000001</c:v>
                </c:pt>
                <c:pt idx="54238">
                  <c:v>-0.14000000000000001</c:v>
                </c:pt>
                <c:pt idx="54239">
                  <c:v>-0.1</c:v>
                </c:pt>
                <c:pt idx="54240">
                  <c:v>-0.1</c:v>
                </c:pt>
                <c:pt idx="54241">
                  <c:v>-0.14000000000000001</c:v>
                </c:pt>
                <c:pt idx="54242">
                  <c:v>-0.06</c:v>
                </c:pt>
                <c:pt idx="54243">
                  <c:v>-0.02</c:v>
                </c:pt>
                <c:pt idx="54244">
                  <c:v>-0.06</c:v>
                </c:pt>
                <c:pt idx="54245">
                  <c:v>-0.06</c:v>
                </c:pt>
                <c:pt idx="54246">
                  <c:v>-0.02</c:v>
                </c:pt>
                <c:pt idx="54247">
                  <c:v>0.06</c:v>
                </c:pt>
                <c:pt idx="54248">
                  <c:v>0.02</c:v>
                </c:pt>
                <c:pt idx="54249">
                  <c:v>-0.02</c:v>
                </c:pt>
                <c:pt idx="54250">
                  <c:v>0.06</c:v>
                </c:pt>
                <c:pt idx="54251">
                  <c:v>0.06</c:v>
                </c:pt>
                <c:pt idx="54252">
                  <c:v>0.06</c:v>
                </c:pt>
                <c:pt idx="54253">
                  <c:v>0.1</c:v>
                </c:pt>
                <c:pt idx="54254">
                  <c:v>0.06</c:v>
                </c:pt>
                <c:pt idx="54255">
                  <c:v>0.06</c:v>
                </c:pt>
                <c:pt idx="54256">
                  <c:v>0.02</c:v>
                </c:pt>
                <c:pt idx="54257">
                  <c:v>0.02</c:v>
                </c:pt>
                <c:pt idx="54258">
                  <c:v>0.1</c:v>
                </c:pt>
                <c:pt idx="54259">
                  <c:v>0.06</c:v>
                </c:pt>
                <c:pt idx="54260">
                  <c:v>0.02</c:v>
                </c:pt>
                <c:pt idx="54261">
                  <c:v>-0.02</c:v>
                </c:pt>
                <c:pt idx="54262">
                  <c:v>0.02</c:v>
                </c:pt>
                <c:pt idx="54263">
                  <c:v>0.02</c:v>
                </c:pt>
                <c:pt idx="54264">
                  <c:v>0.06</c:v>
                </c:pt>
                <c:pt idx="54265">
                  <c:v>0.06</c:v>
                </c:pt>
                <c:pt idx="54266">
                  <c:v>0.06</c:v>
                </c:pt>
                <c:pt idx="54267">
                  <c:v>0.06</c:v>
                </c:pt>
                <c:pt idx="54268">
                  <c:v>-0.02</c:v>
                </c:pt>
                <c:pt idx="54269">
                  <c:v>0.06</c:v>
                </c:pt>
                <c:pt idx="54270">
                  <c:v>0.06</c:v>
                </c:pt>
                <c:pt idx="54271">
                  <c:v>0.06</c:v>
                </c:pt>
                <c:pt idx="54272">
                  <c:v>0.02</c:v>
                </c:pt>
                <c:pt idx="54273">
                  <c:v>0.02</c:v>
                </c:pt>
                <c:pt idx="54274">
                  <c:v>-0.02</c:v>
                </c:pt>
                <c:pt idx="54275">
                  <c:v>0.02</c:v>
                </c:pt>
                <c:pt idx="54276">
                  <c:v>-0.02</c:v>
                </c:pt>
                <c:pt idx="54277">
                  <c:v>-0.02</c:v>
                </c:pt>
                <c:pt idx="54278">
                  <c:v>-0.02</c:v>
                </c:pt>
                <c:pt idx="54279">
                  <c:v>-0.02</c:v>
                </c:pt>
                <c:pt idx="54280">
                  <c:v>0.02</c:v>
                </c:pt>
                <c:pt idx="54281">
                  <c:v>0.06</c:v>
                </c:pt>
                <c:pt idx="54282">
                  <c:v>-0.02</c:v>
                </c:pt>
                <c:pt idx="54283">
                  <c:v>0.1</c:v>
                </c:pt>
                <c:pt idx="54284">
                  <c:v>0.14000000000000001</c:v>
                </c:pt>
                <c:pt idx="54285">
                  <c:v>0.14000000000000001</c:v>
                </c:pt>
                <c:pt idx="54286">
                  <c:v>0.18</c:v>
                </c:pt>
                <c:pt idx="54287">
                  <c:v>0.18</c:v>
                </c:pt>
                <c:pt idx="54288">
                  <c:v>0.22</c:v>
                </c:pt>
                <c:pt idx="54289">
                  <c:v>0.26</c:v>
                </c:pt>
                <c:pt idx="54290">
                  <c:v>0.26</c:v>
                </c:pt>
                <c:pt idx="54291">
                  <c:v>0.26</c:v>
                </c:pt>
                <c:pt idx="54292">
                  <c:v>0.22</c:v>
                </c:pt>
                <c:pt idx="54293">
                  <c:v>0.22</c:v>
                </c:pt>
                <c:pt idx="54294">
                  <c:v>0.22</c:v>
                </c:pt>
                <c:pt idx="54295">
                  <c:v>0.22</c:v>
                </c:pt>
                <c:pt idx="54296">
                  <c:v>0.18</c:v>
                </c:pt>
                <c:pt idx="54297">
                  <c:v>0.1</c:v>
                </c:pt>
                <c:pt idx="54298">
                  <c:v>0.1</c:v>
                </c:pt>
                <c:pt idx="54299">
                  <c:v>0.1</c:v>
                </c:pt>
                <c:pt idx="54300">
                  <c:v>0.1</c:v>
                </c:pt>
                <c:pt idx="54301">
                  <c:v>0.06</c:v>
                </c:pt>
                <c:pt idx="54302">
                  <c:v>0.06</c:v>
                </c:pt>
                <c:pt idx="54303">
                  <c:v>0.06</c:v>
                </c:pt>
                <c:pt idx="54304">
                  <c:v>-0.02</c:v>
                </c:pt>
                <c:pt idx="54305">
                  <c:v>0.02</c:v>
                </c:pt>
                <c:pt idx="54306">
                  <c:v>0.02</c:v>
                </c:pt>
                <c:pt idx="54307">
                  <c:v>0.06</c:v>
                </c:pt>
                <c:pt idx="54308">
                  <c:v>-0.02</c:v>
                </c:pt>
                <c:pt idx="54309">
                  <c:v>0.02</c:v>
                </c:pt>
                <c:pt idx="54310">
                  <c:v>-0.02</c:v>
                </c:pt>
                <c:pt idx="54311">
                  <c:v>-0.02</c:v>
                </c:pt>
                <c:pt idx="54312">
                  <c:v>-0.06</c:v>
                </c:pt>
                <c:pt idx="54313">
                  <c:v>-0.06</c:v>
                </c:pt>
                <c:pt idx="54314">
                  <c:v>-0.06</c:v>
                </c:pt>
                <c:pt idx="54315">
                  <c:v>-0.1</c:v>
                </c:pt>
                <c:pt idx="54316">
                  <c:v>-0.14000000000000001</c:v>
                </c:pt>
                <c:pt idx="54317">
                  <c:v>-0.1</c:v>
                </c:pt>
                <c:pt idx="54318">
                  <c:v>-0.1</c:v>
                </c:pt>
                <c:pt idx="54319">
                  <c:v>-0.1</c:v>
                </c:pt>
                <c:pt idx="54320">
                  <c:v>-0.14000000000000001</c:v>
                </c:pt>
                <c:pt idx="54321">
                  <c:v>-0.1</c:v>
                </c:pt>
                <c:pt idx="54322">
                  <c:v>-0.1</c:v>
                </c:pt>
                <c:pt idx="54323">
                  <c:v>-0.1</c:v>
                </c:pt>
                <c:pt idx="54324">
                  <c:v>-0.1</c:v>
                </c:pt>
                <c:pt idx="54325">
                  <c:v>-0.02</c:v>
                </c:pt>
                <c:pt idx="54326">
                  <c:v>0.02</c:v>
                </c:pt>
                <c:pt idx="54327">
                  <c:v>0.02</c:v>
                </c:pt>
                <c:pt idx="54328">
                  <c:v>0.1</c:v>
                </c:pt>
                <c:pt idx="54329">
                  <c:v>0.14000000000000001</c:v>
                </c:pt>
                <c:pt idx="54330">
                  <c:v>0.14000000000000001</c:v>
                </c:pt>
                <c:pt idx="54331">
                  <c:v>0.14000000000000001</c:v>
                </c:pt>
                <c:pt idx="54332">
                  <c:v>0.14000000000000001</c:v>
                </c:pt>
                <c:pt idx="54333">
                  <c:v>0.14000000000000001</c:v>
                </c:pt>
                <c:pt idx="54334">
                  <c:v>0.18</c:v>
                </c:pt>
                <c:pt idx="54335">
                  <c:v>0.18</c:v>
                </c:pt>
                <c:pt idx="54336">
                  <c:v>0.14000000000000001</c:v>
                </c:pt>
                <c:pt idx="54337">
                  <c:v>0.1</c:v>
                </c:pt>
                <c:pt idx="54338">
                  <c:v>0.1</c:v>
                </c:pt>
                <c:pt idx="54339">
                  <c:v>0.02</c:v>
                </c:pt>
                <c:pt idx="54340">
                  <c:v>0.06</c:v>
                </c:pt>
                <c:pt idx="54341">
                  <c:v>-0.02</c:v>
                </c:pt>
                <c:pt idx="54342">
                  <c:v>-0.02</c:v>
                </c:pt>
                <c:pt idx="54343">
                  <c:v>-0.02</c:v>
                </c:pt>
                <c:pt idx="54344">
                  <c:v>-0.02</c:v>
                </c:pt>
                <c:pt idx="54345">
                  <c:v>-0.06</c:v>
                </c:pt>
                <c:pt idx="54346">
                  <c:v>-0.1</c:v>
                </c:pt>
                <c:pt idx="54347">
                  <c:v>-0.06</c:v>
                </c:pt>
                <c:pt idx="54348">
                  <c:v>-0.06</c:v>
                </c:pt>
                <c:pt idx="54349">
                  <c:v>-0.1</c:v>
                </c:pt>
                <c:pt idx="54350">
                  <c:v>-0.06</c:v>
                </c:pt>
                <c:pt idx="54351">
                  <c:v>-0.06</c:v>
                </c:pt>
                <c:pt idx="54352">
                  <c:v>-0.06</c:v>
                </c:pt>
                <c:pt idx="54353">
                  <c:v>-0.02</c:v>
                </c:pt>
                <c:pt idx="54354">
                  <c:v>-0.06</c:v>
                </c:pt>
                <c:pt idx="54355">
                  <c:v>-0.06</c:v>
                </c:pt>
                <c:pt idx="54356">
                  <c:v>-0.06</c:v>
                </c:pt>
                <c:pt idx="54357">
                  <c:v>-0.06</c:v>
                </c:pt>
                <c:pt idx="54358">
                  <c:v>-0.1</c:v>
                </c:pt>
                <c:pt idx="54359">
                  <c:v>-0.06</c:v>
                </c:pt>
                <c:pt idx="54360">
                  <c:v>-0.06</c:v>
                </c:pt>
                <c:pt idx="54361">
                  <c:v>-0.06</c:v>
                </c:pt>
                <c:pt idx="54362">
                  <c:v>-0.06</c:v>
                </c:pt>
                <c:pt idx="54363">
                  <c:v>-0.06</c:v>
                </c:pt>
                <c:pt idx="54364">
                  <c:v>0.06</c:v>
                </c:pt>
                <c:pt idx="54365">
                  <c:v>0.1</c:v>
                </c:pt>
                <c:pt idx="54366">
                  <c:v>0.1</c:v>
                </c:pt>
                <c:pt idx="54367">
                  <c:v>0.14000000000000001</c:v>
                </c:pt>
                <c:pt idx="54368">
                  <c:v>0.1</c:v>
                </c:pt>
                <c:pt idx="54369">
                  <c:v>0.18</c:v>
                </c:pt>
                <c:pt idx="54370">
                  <c:v>0.22</c:v>
                </c:pt>
                <c:pt idx="54371">
                  <c:v>0.22</c:v>
                </c:pt>
                <c:pt idx="54372">
                  <c:v>0.22</c:v>
                </c:pt>
                <c:pt idx="54373">
                  <c:v>0.26</c:v>
                </c:pt>
                <c:pt idx="54374">
                  <c:v>0.22</c:v>
                </c:pt>
                <c:pt idx="54375">
                  <c:v>0.22</c:v>
                </c:pt>
                <c:pt idx="54376">
                  <c:v>0.22</c:v>
                </c:pt>
                <c:pt idx="54377">
                  <c:v>0.22</c:v>
                </c:pt>
                <c:pt idx="54378">
                  <c:v>0.22</c:v>
                </c:pt>
                <c:pt idx="54379">
                  <c:v>0.22</c:v>
                </c:pt>
                <c:pt idx="54380">
                  <c:v>0.22</c:v>
                </c:pt>
                <c:pt idx="54381">
                  <c:v>0.18</c:v>
                </c:pt>
                <c:pt idx="54382">
                  <c:v>0.06</c:v>
                </c:pt>
                <c:pt idx="54383">
                  <c:v>0.1</c:v>
                </c:pt>
                <c:pt idx="54384">
                  <c:v>0.06</c:v>
                </c:pt>
                <c:pt idx="54385">
                  <c:v>0.02</c:v>
                </c:pt>
                <c:pt idx="54386">
                  <c:v>-0.02</c:v>
                </c:pt>
                <c:pt idx="54387">
                  <c:v>-0.02</c:v>
                </c:pt>
                <c:pt idx="54388">
                  <c:v>-0.02</c:v>
                </c:pt>
                <c:pt idx="54389">
                  <c:v>-0.06</c:v>
                </c:pt>
                <c:pt idx="54390">
                  <c:v>-0.06</c:v>
                </c:pt>
                <c:pt idx="54391">
                  <c:v>-0.06</c:v>
                </c:pt>
                <c:pt idx="54392">
                  <c:v>-0.06</c:v>
                </c:pt>
                <c:pt idx="54393">
                  <c:v>0.02</c:v>
                </c:pt>
                <c:pt idx="54394">
                  <c:v>-0.02</c:v>
                </c:pt>
                <c:pt idx="54395">
                  <c:v>0.02</c:v>
                </c:pt>
                <c:pt idx="54396">
                  <c:v>-0.06</c:v>
                </c:pt>
                <c:pt idx="54397">
                  <c:v>0.02</c:v>
                </c:pt>
                <c:pt idx="54398">
                  <c:v>0.06</c:v>
                </c:pt>
                <c:pt idx="54399">
                  <c:v>-0.02</c:v>
                </c:pt>
                <c:pt idx="54400">
                  <c:v>-0.06</c:v>
                </c:pt>
                <c:pt idx="54401">
                  <c:v>0.02</c:v>
                </c:pt>
                <c:pt idx="54402">
                  <c:v>0.06</c:v>
                </c:pt>
                <c:pt idx="54403">
                  <c:v>0.06</c:v>
                </c:pt>
                <c:pt idx="54404">
                  <c:v>-0.02</c:v>
                </c:pt>
                <c:pt idx="54405">
                  <c:v>0.02</c:v>
                </c:pt>
                <c:pt idx="54406">
                  <c:v>0.06</c:v>
                </c:pt>
                <c:pt idx="54407">
                  <c:v>0.02</c:v>
                </c:pt>
                <c:pt idx="54408">
                  <c:v>-0.02</c:v>
                </c:pt>
                <c:pt idx="54409">
                  <c:v>0.02</c:v>
                </c:pt>
                <c:pt idx="54410">
                  <c:v>0.02</c:v>
                </c:pt>
                <c:pt idx="54411">
                  <c:v>0.06</c:v>
                </c:pt>
                <c:pt idx="54412">
                  <c:v>0.02</c:v>
                </c:pt>
                <c:pt idx="54413">
                  <c:v>0.06</c:v>
                </c:pt>
                <c:pt idx="54414">
                  <c:v>0.06</c:v>
                </c:pt>
                <c:pt idx="54415">
                  <c:v>0.02</c:v>
                </c:pt>
                <c:pt idx="54416">
                  <c:v>0.02</c:v>
                </c:pt>
                <c:pt idx="54417">
                  <c:v>0.06</c:v>
                </c:pt>
                <c:pt idx="54418">
                  <c:v>0.02</c:v>
                </c:pt>
                <c:pt idx="54419">
                  <c:v>0.06</c:v>
                </c:pt>
                <c:pt idx="54420">
                  <c:v>-0.02</c:v>
                </c:pt>
                <c:pt idx="54421">
                  <c:v>-0.02</c:v>
                </c:pt>
                <c:pt idx="54422">
                  <c:v>-0.02</c:v>
                </c:pt>
                <c:pt idx="54423">
                  <c:v>-0.06</c:v>
                </c:pt>
                <c:pt idx="54424">
                  <c:v>-0.06</c:v>
                </c:pt>
                <c:pt idx="54425">
                  <c:v>-0.02</c:v>
                </c:pt>
                <c:pt idx="54426">
                  <c:v>-0.06</c:v>
                </c:pt>
                <c:pt idx="54427">
                  <c:v>-0.06</c:v>
                </c:pt>
                <c:pt idx="54428">
                  <c:v>-0.14000000000000001</c:v>
                </c:pt>
                <c:pt idx="54429">
                  <c:v>-0.06</c:v>
                </c:pt>
                <c:pt idx="54430">
                  <c:v>-0.06</c:v>
                </c:pt>
                <c:pt idx="54431">
                  <c:v>-0.06</c:v>
                </c:pt>
                <c:pt idx="54432">
                  <c:v>-0.06</c:v>
                </c:pt>
                <c:pt idx="54433">
                  <c:v>-0.06</c:v>
                </c:pt>
                <c:pt idx="54434">
                  <c:v>-0.06</c:v>
                </c:pt>
                <c:pt idx="54435">
                  <c:v>-0.02</c:v>
                </c:pt>
                <c:pt idx="54436">
                  <c:v>-0.06</c:v>
                </c:pt>
                <c:pt idx="54437">
                  <c:v>-0.1</c:v>
                </c:pt>
                <c:pt idx="54438">
                  <c:v>0.02</c:v>
                </c:pt>
                <c:pt idx="54439">
                  <c:v>0.02</c:v>
                </c:pt>
                <c:pt idx="54440">
                  <c:v>0.02</c:v>
                </c:pt>
                <c:pt idx="54441">
                  <c:v>-0.02</c:v>
                </c:pt>
                <c:pt idx="54442">
                  <c:v>-0.02</c:v>
                </c:pt>
                <c:pt idx="54443">
                  <c:v>0.02</c:v>
                </c:pt>
                <c:pt idx="54444">
                  <c:v>0.06</c:v>
                </c:pt>
                <c:pt idx="54445">
                  <c:v>0.02</c:v>
                </c:pt>
                <c:pt idx="54446">
                  <c:v>0.02</c:v>
                </c:pt>
                <c:pt idx="54447">
                  <c:v>0.02</c:v>
                </c:pt>
                <c:pt idx="54448">
                  <c:v>-0.02</c:v>
                </c:pt>
                <c:pt idx="54449">
                  <c:v>0.06</c:v>
                </c:pt>
                <c:pt idx="54450">
                  <c:v>0.06</c:v>
                </c:pt>
                <c:pt idx="54451">
                  <c:v>0.02</c:v>
                </c:pt>
                <c:pt idx="54452">
                  <c:v>0.02</c:v>
                </c:pt>
                <c:pt idx="54453">
                  <c:v>0.02</c:v>
                </c:pt>
                <c:pt idx="54454">
                  <c:v>0.02</c:v>
                </c:pt>
                <c:pt idx="54455">
                  <c:v>0.02</c:v>
                </c:pt>
                <c:pt idx="54456">
                  <c:v>-0.02</c:v>
                </c:pt>
                <c:pt idx="54457">
                  <c:v>-0.02</c:v>
                </c:pt>
                <c:pt idx="54458">
                  <c:v>0.06</c:v>
                </c:pt>
                <c:pt idx="54459">
                  <c:v>0.06</c:v>
                </c:pt>
                <c:pt idx="54460">
                  <c:v>0.02</c:v>
                </c:pt>
                <c:pt idx="54461">
                  <c:v>0.02</c:v>
                </c:pt>
                <c:pt idx="54462">
                  <c:v>0.02</c:v>
                </c:pt>
                <c:pt idx="54463">
                  <c:v>0.06</c:v>
                </c:pt>
                <c:pt idx="54464">
                  <c:v>0.02</c:v>
                </c:pt>
                <c:pt idx="54465">
                  <c:v>0.06</c:v>
                </c:pt>
                <c:pt idx="54466">
                  <c:v>0.06</c:v>
                </c:pt>
                <c:pt idx="54467">
                  <c:v>0.1</c:v>
                </c:pt>
                <c:pt idx="54468">
                  <c:v>0.1</c:v>
                </c:pt>
                <c:pt idx="54469">
                  <c:v>0.1</c:v>
                </c:pt>
                <c:pt idx="54470">
                  <c:v>0.1</c:v>
                </c:pt>
                <c:pt idx="54471">
                  <c:v>0.1</c:v>
                </c:pt>
                <c:pt idx="54472">
                  <c:v>0.14000000000000001</c:v>
                </c:pt>
                <c:pt idx="54473">
                  <c:v>0.18</c:v>
                </c:pt>
                <c:pt idx="54474">
                  <c:v>0.22</c:v>
                </c:pt>
                <c:pt idx="54475">
                  <c:v>0.22</c:v>
                </c:pt>
                <c:pt idx="54476">
                  <c:v>0.22</c:v>
                </c:pt>
                <c:pt idx="54477">
                  <c:v>0.22</c:v>
                </c:pt>
                <c:pt idx="54478">
                  <c:v>0.22</c:v>
                </c:pt>
                <c:pt idx="54479">
                  <c:v>0.22</c:v>
                </c:pt>
                <c:pt idx="54480">
                  <c:v>0.14000000000000001</c:v>
                </c:pt>
                <c:pt idx="54481">
                  <c:v>0.14000000000000001</c:v>
                </c:pt>
                <c:pt idx="54482">
                  <c:v>0.1</c:v>
                </c:pt>
                <c:pt idx="54483">
                  <c:v>0.1</c:v>
                </c:pt>
                <c:pt idx="54484">
                  <c:v>0.06</c:v>
                </c:pt>
                <c:pt idx="54485">
                  <c:v>0.1</c:v>
                </c:pt>
                <c:pt idx="54486">
                  <c:v>0.1</c:v>
                </c:pt>
                <c:pt idx="54487">
                  <c:v>0.1</c:v>
                </c:pt>
                <c:pt idx="54488">
                  <c:v>0.06</c:v>
                </c:pt>
                <c:pt idx="54489">
                  <c:v>0.06</c:v>
                </c:pt>
                <c:pt idx="54490">
                  <c:v>0.06</c:v>
                </c:pt>
                <c:pt idx="54491">
                  <c:v>0.06</c:v>
                </c:pt>
                <c:pt idx="54492">
                  <c:v>0.02</c:v>
                </c:pt>
                <c:pt idx="54493">
                  <c:v>0.06</c:v>
                </c:pt>
                <c:pt idx="54494">
                  <c:v>0.02</c:v>
                </c:pt>
                <c:pt idx="54495">
                  <c:v>0.06</c:v>
                </c:pt>
                <c:pt idx="54496">
                  <c:v>0.02</c:v>
                </c:pt>
                <c:pt idx="54497">
                  <c:v>0.02</c:v>
                </c:pt>
                <c:pt idx="54498">
                  <c:v>-0.02</c:v>
                </c:pt>
                <c:pt idx="54499">
                  <c:v>0.02</c:v>
                </c:pt>
                <c:pt idx="54500">
                  <c:v>0.02</c:v>
                </c:pt>
                <c:pt idx="54501">
                  <c:v>-0.02</c:v>
                </c:pt>
                <c:pt idx="54502">
                  <c:v>0.02</c:v>
                </c:pt>
                <c:pt idx="54503">
                  <c:v>-0.02</c:v>
                </c:pt>
                <c:pt idx="54504">
                  <c:v>-0.02</c:v>
                </c:pt>
                <c:pt idx="54505">
                  <c:v>0.02</c:v>
                </c:pt>
                <c:pt idx="54506">
                  <c:v>-0.06</c:v>
                </c:pt>
                <c:pt idx="54507">
                  <c:v>-0.06</c:v>
                </c:pt>
                <c:pt idx="54508">
                  <c:v>-0.1</c:v>
                </c:pt>
                <c:pt idx="54509">
                  <c:v>-0.06</c:v>
                </c:pt>
                <c:pt idx="54510">
                  <c:v>-0.14000000000000001</c:v>
                </c:pt>
                <c:pt idx="54511">
                  <c:v>-0.06</c:v>
                </c:pt>
                <c:pt idx="54512">
                  <c:v>-0.14000000000000001</c:v>
                </c:pt>
                <c:pt idx="54513">
                  <c:v>-0.1</c:v>
                </c:pt>
                <c:pt idx="54514">
                  <c:v>-0.06</c:v>
                </c:pt>
                <c:pt idx="54515">
                  <c:v>-0.02</c:v>
                </c:pt>
                <c:pt idx="54516">
                  <c:v>-0.06</c:v>
                </c:pt>
                <c:pt idx="54517">
                  <c:v>-0.02</c:v>
                </c:pt>
                <c:pt idx="54518">
                  <c:v>0.02</c:v>
                </c:pt>
                <c:pt idx="54519">
                  <c:v>0.06</c:v>
                </c:pt>
                <c:pt idx="54520">
                  <c:v>0.06</c:v>
                </c:pt>
                <c:pt idx="54521">
                  <c:v>0.06</c:v>
                </c:pt>
                <c:pt idx="54522">
                  <c:v>0.06</c:v>
                </c:pt>
                <c:pt idx="54523">
                  <c:v>0.02</c:v>
                </c:pt>
                <c:pt idx="54524">
                  <c:v>0.02</c:v>
                </c:pt>
                <c:pt idx="54525">
                  <c:v>0.1</c:v>
                </c:pt>
                <c:pt idx="54526">
                  <c:v>0.02</c:v>
                </c:pt>
                <c:pt idx="54527">
                  <c:v>0.02</c:v>
                </c:pt>
                <c:pt idx="54528">
                  <c:v>0.02</c:v>
                </c:pt>
                <c:pt idx="54529">
                  <c:v>-0.06</c:v>
                </c:pt>
                <c:pt idx="54530">
                  <c:v>-0.02</c:v>
                </c:pt>
                <c:pt idx="54531">
                  <c:v>-0.02</c:v>
                </c:pt>
                <c:pt idx="54532">
                  <c:v>-0.02</c:v>
                </c:pt>
                <c:pt idx="54533">
                  <c:v>-0.02</c:v>
                </c:pt>
                <c:pt idx="54534">
                  <c:v>-0.06</c:v>
                </c:pt>
                <c:pt idx="54535">
                  <c:v>-0.06</c:v>
                </c:pt>
                <c:pt idx="54536">
                  <c:v>-0.02</c:v>
                </c:pt>
                <c:pt idx="54537">
                  <c:v>-0.06</c:v>
                </c:pt>
                <c:pt idx="54538">
                  <c:v>-0.02</c:v>
                </c:pt>
                <c:pt idx="54539">
                  <c:v>-0.02</c:v>
                </c:pt>
                <c:pt idx="54540">
                  <c:v>0.02</c:v>
                </c:pt>
                <c:pt idx="54541">
                  <c:v>-0.02</c:v>
                </c:pt>
                <c:pt idx="54542">
                  <c:v>-0.06</c:v>
                </c:pt>
                <c:pt idx="54543">
                  <c:v>-0.02</c:v>
                </c:pt>
                <c:pt idx="54544">
                  <c:v>-0.02</c:v>
                </c:pt>
                <c:pt idx="54545">
                  <c:v>0.02</c:v>
                </c:pt>
                <c:pt idx="54546">
                  <c:v>-0.02</c:v>
                </c:pt>
                <c:pt idx="54547">
                  <c:v>-0.02</c:v>
                </c:pt>
                <c:pt idx="54548">
                  <c:v>-0.06</c:v>
                </c:pt>
                <c:pt idx="54549">
                  <c:v>-0.02</c:v>
                </c:pt>
                <c:pt idx="54550">
                  <c:v>-0.02</c:v>
                </c:pt>
                <c:pt idx="54551">
                  <c:v>-0.02</c:v>
                </c:pt>
                <c:pt idx="54552">
                  <c:v>-0.02</c:v>
                </c:pt>
                <c:pt idx="54553">
                  <c:v>-0.02</c:v>
                </c:pt>
                <c:pt idx="54554">
                  <c:v>-0.1</c:v>
                </c:pt>
                <c:pt idx="54555">
                  <c:v>-0.06</c:v>
                </c:pt>
                <c:pt idx="54556">
                  <c:v>0.02</c:v>
                </c:pt>
                <c:pt idx="54557">
                  <c:v>0.06</c:v>
                </c:pt>
                <c:pt idx="54558">
                  <c:v>0.06</c:v>
                </c:pt>
                <c:pt idx="54559">
                  <c:v>0.14000000000000001</c:v>
                </c:pt>
                <c:pt idx="54560">
                  <c:v>0.14000000000000001</c:v>
                </c:pt>
                <c:pt idx="54561">
                  <c:v>0.18</c:v>
                </c:pt>
                <c:pt idx="54562">
                  <c:v>0.22</c:v>
                </c:pt>
                <c:pt idx="54563">
                  <c:v>0.18</c:v>
                </c:pt>
                <c:pt idx="54564">
                  <c:v>0.22</c:v>
                </c:pt>
                <c:pt idx="54565">
                  <c:v>0.26</c:v>
                </c:pt>
                <c:pt idx="54566">
                  <c:v>0.34</c:v>
                </c:pt>
                <c:pt idx="54567">
                  <c:v>0.3</c:v>
                </c:pt>
                <c:pt idx="54568">
                  <c:v>0.22</c:v>
                </c:pt>
                <c:pt idx="54569">
                  <c:v>0.18</c:v>
                </c:pt>
                <c:pt idx="54570">
                  <c:v>0.22</c:v>
                </c:pt>
                <c:pt idx="54571">
                  <c:v>0.18</c:v>
                </c:pt>
                <c:pt idx="54572">
                  <c:v>0.18</c:v>
                </c:pt>
                <c:pt idx="54573">
                  <c:v>0.1</c:v>
                </c:pt>
                <c:pt idx="54574">
                  <c:v>0.1</c:v>
                </c:pt>
                <c:pt idx="54575">
                  <c:v>0.1</c:v>
                </c:pt>
                <c:pt idx="54576">
                  <c:v>0.02</c:v>
                </c:pt>
                <c:pt idx="54577">
                  <c:v>0.06</c:v>
                </c:pt>
                <c:pt idx="54578">
                  <c:v>0.02</c:v>
                </c:pt>
                <c:pt idx="54579">
                  <c:v>0.06</c:v>
                </c:pt>
                <c:pt idx="54580">
                  <c:v>-0.02</c:v>
                </c:pt>
                <c:pt idx="54581">
                  <c:v>0.02</c:v>
                </c:pt>
                <c:pt idx="54582">
                  <c:v>-0.06</c:v>
                </c:pt>
                <c:pt idx="54583">
                  <c:v>0.02</c:v>
                </c:pt>
                <c:pt idx="54584">
                  <c:v>-0.02</c:v>
                </c:pt>
                <c:pt idx="54585">
                  <c:v>0.02</c:v>
                </c:pt>
                <c:pt idx="54586">
                  <c:v>0.06</c:v>
                </c:pt>
                <c:pt idx="54587">
                  <c:v>0.06</c:v>
                </c:pt>
                <c:pt idx="54588">
                  <c:v>0.02</c:v>
                </c:pt>
                <c:pt idx="54589">
                  <c:v>0.06</c:v>
                </c:pt>
                <c:pt idx="54590">
                  <c:v>0.02</c:v>
                </c:pt>
                <c:pt idx="54591">
                  <c:v>0.06</c:v>
                </c:pt>
                <c:pt idx="54592">
                  <c:v>0.02</c:v>
                </c:pt>
                <c:pt idx="54593">
                  <c:v>0.02</c:v>
                </c:pt>
                <c:pt idx="54594">
                  <c:v>0.02</c:v>
                </c:pt>
                <c:pt idx="54595">
                  <c:v>-0.02</c:v>
                </c:pt>
                <c:pt idx="54596">
                  <c:v>-0.02</c:v>
                </c:pt>
                <c:pt idx="54597">
                  <c:v>-0.02</c:v>
                </c:pt>
                <c:pt idx="54598">
                  <c:v>-0.02</c:v>
                </c:pt>
                <c:pt idx="54599">
                  <c:v>-0.06</c:v>
                </c:pt>
                <c:pt idx="54600">
                  <c:v>-0.1</c:v>
                </c:pt>
                <c:pt idx="54601">
                  <c:v>-0.1</c:v>
                </c:pt>
                <c:pt idx="54602">
                  <c:v>-0.06</c:v>
                </c:pt>
                <c:pt idx="54603">
                  <c:v>-0.02</c:v>
                </c:pt>
                <c:pt idx="54604">
                  <c:v>0.02</c:v>
                </c:pt>
                <c:pt idx="54605">
                  <c:v>0.02</c:v>
                </c:pt>
                <c:pt idx="54606">
                  <c:v>-0.02</c:v>
                </c:pt>
                <c:pt idx="54607">
                  <c:v>0.02</c:v>
                </c:pt>
                <c:pt idx="54608">
                  <c:v>0.06</c:v>
                </c:pt>
                <c:pt idx="54609">
                  <c:v>0.06</c:v>
                </c:pt>
                <c:pt idx="54610">
                  <c:v>0.02</c:v>
                </c:pt>
                <c:pt idx="54611">
                  <c:v>0.02</c:v>
                </c:pt>
                <c:pt idx="54612">
                  <c:v>0.06</c:v>
                </c:pt>
                <c:pt idx="54613">
                  <c:v>0.1</c:v>
                </c:pt>
                <c:pt idx="54614">
                  <c:v>0.02</c:v>
                </c:pt>
                <c:pt idx="54615">
                  <c:v>0.1</c:v>
                </c:pt>
                <c:pt idx="54616">
                  <c:v>0.02</c:v>
                </c:pt>
                <c:pt idx="54617">
                  <c:v>0.02</c:v>
                </c:pt>
                <c:pt idx="54618">
                  <c:v>-0.02</c:v>
                </c:pt>
                <c:pt idx="54619">
                  <c:v>-0.06</c:v>
                </c:pt>
                <c:pt idx="54620">
                  <c:v>-0.1</c:v>
                </c:pt>
                <c:pt idx="54621">
                  <c:v>-0.02</c:v>
                </c:pt>
                <c:pt idx="54622">
                  <c:v>-0.06</c:v>
                </c:pt>
                <c:pt idx="54623">
                  <c:v>-0.06</c:v>
                </c:pt>
                <c:pt idx="54624">
                  <c:v>-0.06</c:v>
                </c:pt>
                <c:pt idx="54625">
                  <c:v>-0.1</c:v>
                </c:pt>
                <c:pt idx="54626">
                  <c:v>-0.1</c:v>
                </c:pt>
                <c:pt idx="54627">
                  <c:v>-0.06</c:v>
                </c:pt>
                <c:pt idx="54628">
                  <c:v>-0.02</c:v>
                </c:pt>
                <c:pt idx="54629">
                  <c:v>-0.1</c:v>
                </c:pt>
                <c:pt idx="54630">
                  <c:v>-0.06</c:v>
                </c:pt>
                <c:pt idx="54631">
                  <c:v>-0.06</c:v>
                </c:pt>
                <c:pt idx="54632">
                  <c:v>-0.02</c:v>
                </c:pt>
                <c:pt idx="54633">
                  <c:v>-0.02</c:v>
                </c:pt>
                <c:pt idx="54634">
                  <c:v>-0.06</c:v>
                </c:pt>
                <c:pt idx="54635">
                  <c:v>-0.06</c:v>
                </c:pt>
                <c:pt idx="54636">
                  <c:v>-0.02</c:v>
                </c:pt>
                <c:pt idx="54637">
                  <c:v>-0.02</c:v>
                </c:pt>
                <c:pt idx="54638">
                  <c:v>-0.02</c:v>
                </c:pt>
                <c:pt idx="54639">
                  <c:v>-0.02</c:v>
                </c:pt>
                <c:pt idx="54640">
                  <c:v>-0.02</c:v>
                </c:pt>
                <c:pt idx="54641">
                  <c:v>-0.02</c:v>
                </c:pt>
                <c:pt idx="54642">
                  <c:v>-0.06</c:v>
                </c:pt>
                <c:pt idx="54643">
                  <c:v>-0.06</c:v>
                </c:pt>
                <c:pt idx="54644">
                  <c:v>-0.06</c:v>
                </c:pt>
                <c:pt idx="54645">
                  <c:v>-0.06</c:v>
                </c:pt>
                <c:pt idx="54646">
                  <c:v>-0.06</c:v>
                </c:pt>
                <c:pt idx="54647">
                  <c:v>-0.02</c:v>
                </c:pt>
                <c:pt idx="54648">
                  <c:v>0.02</c:v>
                </c:pt>
                <c:pt idx="54649">
                  <c:v>0.06</c:v>
                </c:pt>
                <c:pt idx="54650">
                  <c:v>0.02</c:v>
                </c:pt>
                <c:pt idx="54651">
                  <c:v>0.06</c:v>
                </c:pt>
                <c:pt idx="54652">
                  <c:v>0.06</c:v>
                </c:pt>
                <c:pt idx="54653">
                  <c:v>0.1</c:v>
                </c:pt>
                <c:pt idx="54654">
                  <c:v>0.18</c:v>
                </c:pt>
                <c:pt idx="54655">
                  <c:v>0.22</c:v>
                </c:pt>
                <c:pt idx="54656">
                  <c:v>0.22</c:v>
                </c:pt>
                <c:pt idx="54657">
                  <c:v>0.22</c:v>
                </c:pt>
                <c:pt idx="54658">
                  <c:v>0.22</c:v>
                </c:pt>
                <c:pt idx="54659">
                  <c:v>0.18</c:v>
                </c:pt>
                <c:pt idx="54660">
                  <c:v>0.18</c:v>
                </c:pt>
                <c:pt idx="54661">
                  <c:v>0.14000000000000001</c:v>
                </c:pt>
                <c:pt idx="54662">
                  <c:v>0.1</c:v>
                </c:pt>
                <c:pt idx="54663">
                  <c:v>0.06</c:v>
                </c:pt>
                <c:pt idx="54664">
                  <c:v>0.1</c:v>
                </c:pt>
                <c:pt idx="54665">
                  <c:v>0.1</c:v>
                </c:pt>
                <c:pt idx="54666">
                  <c:v>0.06</c:v>
                </c:pt>
                <c:pt idx="54667">
                  <c:v>0.02</c:v>
                </c:pt>
                <c:pt idx="54668">
                  <c:v>0.02</c:v>
                </c:pt>
                <c:pt idx="54669">
                  <c:v>0.02</c:v>
                </c:pt>
                <c:pt idx="54670">
                  <c:v>-0.02</c:v>
                </c:pt>
                <c:pt idx="54671">
                  <c:v>0.02</c:v>
                </c:pt>
                <c:pt idx="54672">
                  <c:v>0.06</c:v>
                </c:pt>
                <c:pt idx="54673">
                  <c:v>-0.02</c:v>
                </c:pt>
                <c:pt idx="54674">
                  <c:v>0.02</c:v>
                </c:pt>
                <c:pt idx="54675">
                  <c:v>0.02</c:v>
                </c:pt>
                <c:pt idx="54676">
                  <c:v>0.02</c:v>
                </c:pt>
                <c:pt idx="54677">
                  <c:v>0.02</c:v>
                </c:pt>
                <c:pt idx="54678">
                  <c:v>0.02</c:v>
                </c:pt>
                <c:pt idx="54679">
                  <c:v>0.02</c:v>
                </c:pt>
                <c:pt idx="54680">
                  <c:v>0.02</c:v>
                </c:pt>
                <c:pt idx="54681">
                  <c:v>0.06</c:v>
                </c:pt>
                <c:pt idx="54682">
                  <c:v>0.06</c:v>
                </c:pt>
                <c:pt idx="54683">
                  <c:v>0.1</c:v>
                </c:pt>
                <c:pt idx="54684">
                  <c:v>0.02</c:v>
                </c:pt>
                <c:pt idx="54685">
                  <c:v>0.06</c:v>
                </c:pt>
                <c:pt idx="54686">
                  <c:v>0.06</c:v>
                </c:pt>
                <c:pt idx="54687">
                  <c:v>0.1</c:v>
                </c:pt>
                <c:pt idx="54688">
                  <c:v>0.02</c:v>
                </c:pt>
                <c:pt idx="54689">
                  <c:v>0.06</c:v>
                </c:pt>
                <c:pt idx="54690">
                  <c:v>0.02</c:v>
                </c:pt>
                <c:pt idx="54691">
                  <c:v>0.06</c:v>
                </c:pt>
                <c:pt idx="54692">
                  <c:v>0.02</c:v>
                </c:pt>
                <c:pt idx="54693">
                  <c:v>0.06</c:v>
                </c:pt>
                <c:pt idx="54694">
                  <c:v>0.06</c:v>
                </c:pt>
                <c:pt idx="54695">
                  <c:v>0.1</c:v>
                </c:pt>
                <c:pt idx="54696">
                  <c:v>0.06</c:v>
                </c:pt>
                <c:pt idx="54697">
                  <c:v>0.1</c:v>
                </c:pt>
                <c:pt idx="54698">
                  <c:v>0.1</c:v>
                </c:pt>
                <c:pt idx="54699">
                  <c:v>0.14000000000000001</c:v>
                </c:pt>
                <c:pt idx="54700">
                  <c:v>0.1</c:v>
                </c:pt>
                <c:pt idx="54701">
                  <c:v>0.1</c:v>
                </c:pt>
                <c:pt idx="54702">
                  <c:v>0.1</c:v>
                </c:pt>
                <c:pt idx="54703">
                  <c:v>0.1</c:v>
                </c:pt>
                <c:pt idx="54704">
                  <c:v>0.1</c:v>
                </c:pt>
                <c:pt idx="54705">
                  <c:v>0.06</c:v>
                </c:pt>
                <c:pt idx="54706">
                  <c:v>0.1</c:v>
                </c:pt>
                <c:pt idx="54707">
                  <c:v>0.06</c:v>
                </c:pt>
                <c:pt idx="54708">
                  <c:v>0.06</c:v>
                </c:pt>
                <c:pt idx="54709">
                  <c:v>0.06</c:v>
                </c:pt>
                <c:pt idx="54710">
                  <c:v>-0.02</c:v>
                </c:pt>
                <c:pt idx="54711">
                  <c:v>-0.02</c:v>
                </c:pt>
                <c:pt idx="54712">
                  <c:v>-0.06</c:v>
                </c:pt>
                <c:pt idx="54713">
                  <c:v>-0.06</c:v>
                </c:pt>
                <c:pt idx="54714">
                  <c:v>-0.06</c:v>
                </c:pt>
                <c:pt idx="54715">
                  <c:v>-0.06</c:v>
                </c:pt>
                <c:pt idx="54716">
                  <c:v>-0.06</c:v>
                </c:pt>
                <c:pt idx="54717">
                  <c:v>-0.02</c:v>
                </c:pt>
                <c:pt idx="54718">
                  <c:v>-0.06</c:v>
                </c:pt>
                <c:pt idx="54719">
                  <c:v>-0.02</c:v>
                </c:pt>
                <c:pt idx="54720">
                  <c:v>-0.06</c:v>
                </c:pt>
                <c:pt idx="54721">
                  <c:v>-0.06</c:v>
                </c:pt>
                <c:pt idx="54722">
                  <c:v>-0.1</c:v>
                </c:pt>
                <c:pt idx="54723">
                  <c:v>-0.06</c:v>
                </c:pt>
                <c:pt idx="54724">
                  <c:v>-0.02</c:v>
                </c:pt>
                <c:pt idx="54725">
                  <c:v>-0.02</c:v>
                </c:pt>
                <c:pt idx="54726">
                  <c:v>-0.06</c:v>
                </c:pt>
                <c:pt idx="54727">
                  <c:v>-0.02</c:v>
                </c:pt>
                <c:pt idx="54728">
                  <c:v>0.02</c:v>
                </c:pt>
                <c:pt idx="54729">
                  <c:v>0.02</c:v>
                </c:pt>
                <c:pt idx="54730">
                  <c:v>0.02</c:v>
                </c:pt>
                <c:pt idx="54731">
                  <c:v>0.06</c:v>
                </c:pt>
                <c:pt idx="54732">
                  <c:v>0.02</c:v>
                </c:pt>
                <c:pt idx="54733">
                  <c:v>0.02</c:v>
                </c:pt>
                <c:pt idx="54734">
                  <c:v>0.02</c:v>
                </c:pt>
                <c:pt idx="54735">
                  <c:v>-0.02</c:v>
                </c:pt>
                <c:pt idx="54736">
                  <c:v>-0.02</c:v>
                </c:pt>
                <c:pt idx="54737">
                  <c:v>0.02</c:v>
                </c:pt>
                <c:pt idx="54738">
                  <c:v>-0.02</c:v>
                </c:pt>
                <c:pt idx="54739">
                  <c:v>-0.02</c:v>
                </c:pt>
                <c:pt idx="54740">
                  <c:v>0.02</c:v>
                </c:pt>
                <c:pt idx="54741">
                  <c:v>0.02</c:v>
                </c:pt>
                <c:pt idx="54742">
                  <c:v>0.02</c:v>
                </c:pt>
                <c:pt idx="54743">
                  <c:v>0.02</c:v>
                </c:pt>
                <c:pt idx="54744">
                  <c:v>0.02</c:v>
                </c:pt>
                <c:pt idx="54745">
                  <c:v>0.02</c:v>
                </c:pt>
                <c:pt idx="54746">
                  <c:v>0.02</c:v>
                </c:pt>
                <c:pt idx="54747">
                  <c:v>0.06</c:v>
                </c:pt>
                <c:pt idx="54748">
                  <c:v>0.02</c:v>
                </c:pt>
                <c:pt idx="54749">
                  <c:v>-0.02</c:v>
                </c:pt>
                <c:pt idx="54750">
                  <c:v>0.02</c:v>
                </c:pt>
                <c:pt idx="54751">
                  <c:v>0.06</c:v>
                </c:pt>
                <c:pt idx="54752">
                  <c:v>-0.02</c:v>
                </c:pt>
                <c:pt idx="54753">
                  <c:v>-0.06</c:v>
                </c:pt>
                <c:pt idx="54754">
                  <c:v>-0.06</c:v>
                </c:pt>
                <c:pt idx="54755">
                  <c:v>-0.06</c:v>
                </c:pt>
                <c:pt idx="54756">
                  <c:v>-0.02</c:v>
                </c:pt>
                <c:pt idx="54757">
                  <c:v>-0.02</c:v>
                </c:pt>
                <c:pt idx="54758">
                  <c:v>-0.06</c:v>
                </c:pt>
                <c:pt idx="54759">
                  <c:v>-0.02</c:v>
                </c:pt>
                <c:pt idx="54760">
                  <c:v>-0.02</c:v>
                </c:pt>
                <c:pt idx="54761">
                  <c:v>-0.02</c:v>
                </c:pt>
                <c:pt idx="54762">
                  <c:v>0.02</c:v>
                </c:pt>
                <c:pt idx="54763">
                  <c:v>-0.02</c:v>
                </c:pt>
                <c:pt idx="54764">
                  <c:v>0.02</c:v>
                </c:pt>
                <c:pt idx="54765">
                  <c:v>-0.02</c:v>
                </c:pt>
                <c:pt idx="54766">
                  <c:v>0.02</c:v>
                </c:pt>
                <c:pt idx="54767">
                  <c:v>0.06</c:v>
                </c:pt>
                <c:pt idx="54768">
                  <c:v>0.02</c:v>
                </c:pt>
                <c:pt idx="54769">
                  <c:v>0.06</c:v>
                </c:pt>
                <c:pt idx="54770">
                  <c:v>0.02</c:v>
                </c:pt>
                <c:pt idx="54771">
                  <c:v>0.1</c:v>
                </c:pt>
                <c:pt idx="54772">
                  <c:v>0.06</c:v>
                </c:pt>
                <c:pt idx="54773">
                  <c:v>0.1</c:v>
                </c:pt>
                <c:pt idx="54774">
                  <c:v>0.14000000000000001</c:v>
                </c:pt>
                <c:pt idx="54775">
                  <c:v>0.14000000000000001</c:v>
                </c:pt>
                <c:pt idx="54776">
                  <c:v>0.14000000000000001</c:v>
                </c:pt>
                <c:pt idx="54777">
                  <c:v>0.1</c:v>
                </c:pt>
                <c:pt idx="54778">
                  <c:v>0.1</c:v>
                </c:pt>
                <c:pt idx="54779">
                  <c:v>0.1</c:v>
                </c:pt>
                <c:pt idx="54780">
                  <c:v>0.06</c:v>
                </c:pt>
                <c:pt idx="54781">
                  <c:v>0.14000000000000001</c:v>
                </c:pt>
                <c:pt idx="54782">
                  <c:v>0.14000000000000001</c:v>
                </c:pt>
                <c:pt idx="54783">
                  <c:v>0.06</c:v>
                </c:pt>
                <c:pt idx="54784">
                  <c:v>0.06</c:v>
                </c:pt>
                <c:pt idx="54785">
                  <c:v>0.1</c:v>
                </c:pt>
                <c:pt idx="54786">
                  <c:v>0.06</c:v>
                </c:pt>
                <c:pt idx="54787">
                  <c:v>0.02</c:v>
                </c:pt>
                <c:pt idx="54788">
                  <c:v>0.02</c:v>
                </c:pt>
                <c:pt idx="54789">
                  <c:v>0.02</c:v>
                </c:pt>
                <c:pt idx="54790">
                  <c:v>0.06</c:v>
                </c:pt>
                <c:pt idx="54791">
                  <c:v>0.06</c:v>
                </c:pt>
                <c:pt idx="54792">
                  <c:v>0.1</c:v>
                </c:pt>
                <c:pt idx="54793">
                  <c:v>0.06</c:v>
                </c:pt>
                <c:pt idx="54794">
                  <c:v>0.06</c:v>
                </c:pt>
                <c:pt idx="54795">
                  <c:v>0.06</c:v>
                </c:pt>
                <c:pt idx="54796">
                  <c:v>0.06</c:v>
                </c:pt>
                <c:pt idx="54797">
                  <c:v>0.02</c:v>
                </c:pt>
                <c:pt idx="54798">
                  <c:v>0.02</c:v>
                </c:pt>
                <c:pt idx="54799">
                  <c:v>-0.02</c:v>
                </c:pt>
                <c:pt idx="54800">
                  <c:v>0.02</c:v>
                </c:pt>
                <c:pt idx="54801">
                  <c:v>0.06</c:v>
                </c:pt>
                <c:pt idx="54802">
                  <c:v>-0.02</c:v>
                </c:pt>
                <c:pt idx="54803">
                  <c:v>0.02</c:v>
                </c:pt>
                <c:pt idx="54804">
                  <c:v>-0.02</c:v>
                </c:pt>
                <c:pt idx="54805">
                  <c:v>-0.02</c:v>
                </c:pt>
                <c:pt idx="54806">
                  <c:v>0.02</c:v>
                </c:pt>
                <c:pt idx="54807">
                  <c:v>0.06</c:v>
                </c:pt>
                <c:pt idx="54808">
                  <c:v>0.02</c:v>
                </c:pt>
                <c:pt idx="54809">
                  <c:v>0.06</c:v>
                </c:pt>
                <c:pt idx="54810">
                  <c:v>0.06</c:v>
                </c:pt>
                <c:pt idx="54811">
                  <c:v>0.06</c:v>
                </c:pt>
                <c:pt idx="54812">
                  <c:v>0.06</c:v>
                </c:pt>
                <c:pt idx="54813">
                  <c:v>0.06</c:v>
                </c:pt>
                <c:pt idx="54814">
                  <c:v>0.1</c:v>
                </c:pt>
                <c:pt idx="54815">
                  <c:v>0.06</c:v>
                </c:pt>
                <c:pt idx="54816">
                  <c:v>0.06</c:v>
                </c:pt>
                <c:pt idx="54817">
                  <c:v>0.06</c:v>
                </c:pt>
                <c:pt idx="54818">
                  <c:v>0.06</c:v>
                </c:pt>
                <c:pt idx="54819">
                  <c:v>0.06</c:v>
                </c:pt>
                <c:pt idx="54820">
                  <c:v>0.1</c:v>
                </c:pt>
                <c:pt idx="54821">
                  <c:v>0.02</c:v>
                </c:pt>
                <c:pt idx="54822">
                  <c:v>0.06</c:v>
                </c:pt>
                <c:pt idx="54823">
                  <c:v>0.06</c:v>
                </c:pt>
                <c:pt idx="54824">
                  <c:v>0.06</c:v>
                </c:pt>
                <c:pt idx="54825">
                  <c:v>0.02</c:v>
                </c:pt>
                <c:pt idx="54826">
                  <c:v>0.06</c:v>
                </c:pt>
                <c:pt idx="54827">
                  <c:v>0.06</c:v>
                </c:pt>
                <c:pt idx="54828">
                  <c:v>0.02</c:v>
                </c:pt>
                <c:pt idx="54829">
                  <c:v>0.06</c:v>
                </c:pt>
                <c:pt idx="54830">
                  <c:v>0.02</c:v>
                </c:pt>
                <c:pt idx="54831">
                  <c:v>0.06</c:v>
                </c:pt>
                <c:pt idx="54832">
                  <c:v>-0.06</c:v>
                </c:pt>
                <c:pt idx="54833">
                  <c:v>-0.06</c:v>
                </c:pt>
                <c:pt idx="54834">
                  <c:v>-0.02</c:v>
                </c:pt>
                <c:pt idx="54835">
                  <c:v>0.02</c:v>
                </c:pt>
                <c:pt idx="54836">
                  <c:v>-0.02</c:v>
                </c:pt>
                <c:pt idx="54837">
                  <c:v>-0.02</c:v>
                </c:pt>
                <c:pt idx="54838">
                  <c:v>-0.06</c:v>
                </c:pt>
                <c:pt idx="54839">
                  <c:v>-0.06</c:v>
                </c:pt>
                <c:pt idx="54840">
                  <c:v>-0.02</c:v>
                </c:pt>
                <c:pt idx="54841">
                  <c:v>-0.02</c:v>
                </c:pt>
                <c:pt idx="54842">
                  <c:v>0.02</c:v>
                </c:pt>
                <c:pt idx="54843">
                  <c:v>-0.02</c:v>
                </c:pt>
                <c:pt idx="54844">
                  <c:v>-0.02</c:v>
                </c:pt>
                <c:pt idx="54845">
                  <c:v>0.02</c:v>
                </c:pt>
                <c:pt idx="54846">
                  <c:v>0.02</c:v>
                </c:pt>
                <c:pt idx="54847">
                  <c:v>-0.02</c:v>
                </c:pt>
                <c:pt idx="54848">
                  <c:v>-0.06</c:v>
                </c:pt>
                <c:pt idx="54849">
                  <c:v>0.02</c:v>
                </c:pt>
                <c:pt idx="54850">
                  <c:v>0.06</c:v>
                </c:pt>
                <c:pt idx="54851">
                  <c:v>0.02</c:v>
                </c:pt>
                <c:pt idx="54852">
                  <c:v>-0.02</c:v>
                </c:pt>
                <c:pt idx="54853">
                  <c:v>0.02</c:v>
                </c:pt>
                <c:pt idx="54854">
                  <c:v>-0.02</c:v>
                </c:pt>
                <c:pt idx="54855">
                  <c:v>0.06</c:v>
                </c:pt>
                <c:pt idx="54856">
                  <c:v>-0.02</c:v>
                </c:pt>
                <c:pt idx="54857">
                  <c:v>0.06</c:v>
                </c:pt>
                <c:pt idx="54858">
                  <c:v>0.06</c:v>
                </c:pt>
                <c:pt idx="54859">
                  <c:v>0.06</c:v>
                </c:pt>
                <c:pt idx="54860">
                  <c:v>0.06</c:v>
                </c:pt>
                <c:pt idx="54861">
                  <c:v>0.1</c:v>
                </c:pt>
                <c:pt idx="54862">
                  <c:v>0.02</c:v>
                </c:pt>
                <c:pt idx="54863">
                  <c:v>0.02</c:v>
                </c:pt>
                <c:pt idx="54864">
                  <c:v>0.02</c:v>
                </c:pt>
                <c:pt idx="54865">
                  <c:v>0.02</c:v>
                </c:pt>
                <c:pt idx="54866">
                  <c:v>0.02</c:v>
                </c:pt>
                <c:pt idx="54867">
                  <c:v>0.02</c:v>
                </c:pt>
                <c:pt idx="54868">
                  <c:v>0.02</c:v>
                </c:pt>
                <c:pt idx="54869">
                  <c:v>0.06</c:v>
                </c:pt>
                <c:pt idx="54870">
                  <c:v>0.06</c:v>
                </c:pt>
                <c:pt idx="54871">
                  <c:v>0.02</c:v>
                </c:pt>
                <c:pt idx="54872">
                  <c:v>0.02</c:v>
                </c:pt>
                <c:pt idx="54873">
                  <c:v>-0.02</c:v>
                </c:pt>
                <c:pt idx="54874">
                  <c:v>-0.02</c:v>
                </c:pt>
                <c:pt idx="54875">
                  <c:v>0.02</c:v>
                </c:pt>
                <c:pt idx="54876">
                  <c:v>0.02</c:v>
                </c:pt>
                <c:pt idx="54877">
                  <c:v>0.06</c:v>
                </c:pt>
                <c:pt idx="54878">
                  <c:v>0.06</c:v>
                </c:pt>
                <c:pt idx="54879">
                  <c:v>-0.02</c:v>
                </c:pt>
                <c:pt idx="54880">
                  <c:v>0.02</c:v>
                </c:pt>
                <c:pt idx="54881">
                  <c:v>0.02</c:v>
                </c:pt>
                <c:pt idx="54882">
                  <c:v>0.06</c:v>
                </c:pt>
                <c:pt idx="54883">
                  <c:v>0.02</c:v>
                </c:pt>
                <c:pt idx="54884">
                  <c:v>0.02</c:v>
                </c:pt>
                <c:pt idx="54885">
                  <c:v>0.02</c:v>
                </c:pt>
                <c:pt idx="54886">
                  <c:v>0.02</c:v>
                </c:pt>
                <c:pt idx="54887">
                  <c:v>-0.02</c:v>
                </c:pt>
                <c:pt idx="54888">
                  <c:v>0.02</c:v>
                </c:pt>
                <c:pt idx="54889">
                  <c:v>0.02</c:v>
                </c:pt>
                <c:pt idx="54890">
                  <c:v>-0.02</c:v>
                </c:pt>
                <c:pt idx="54891">
                  <c:v>0.02</c:v>
                </c:pt>
                <c:pt idx="54892">
                  <c:v>-0.02</c:v>
                </c:pt>
                <c:pt idx="54893">
                  <c:v>0.02</c:v>
                </c:pt>
                <c:pt idx="54894">
                  <c:v>0.02</c:v>
                </c:pt>
                <c:pt idx="54895">
                  <c:v>0.06</c:v>
                </c:pt>
                <c:pt idx="54896">
                  <c:v>0.1</c:v>
                </c:pt>
                <c:pt idx="54897">
                  <c:v>0.06</c:v>
                </c:pt>
                <c:pt idx="54898">
                  <c:v>0.06</c:v>
                </c:pt>
                <c:pt idx="54899">
                  <c:v>0.06</c:v>
                </c:pt>
                <c:pt idx="54900">
                  <c:v>0.06</c:v>
                </c:pt>
                <c:pt idx="54901">
                  <c:v>0.06</c:v>
                </c:pt>
                <c:pt idx="54902">
                  <c:v>0.06</c:v>
                </c:pt>
                <c:pt idx="54903">
                  <c:v>0.1</c:v>
                </c:pt>
                <c:pt idx="54904">
                  <c:v>0.06</c:v>
                </c:pt>
                <c:pt idx="54905">
                  <c:v>0.02</c:v>
                </c:pt>
                <c:pt idx="54906">
                  <c:v>0.1</c:v>
                </c:pt>
                <c:pt idx="54907">
                  <c:v>0.02</c:v>
                </c:pt>
                <c:pt idx="54908">
                  <c:v>0.06</c:v>
                </c:pt>
                <c:pt idx="54909">
                  <c:v>0.06</c:v>
                </c:pt>
                <c:pt idx="54910">
                  <c:v>-0.02</c:v>
                </c:pt>
                <c:pt idx="54911">
                  <c:v>-0.02</c:v>
                </c:pt>
                <c:pt idx="54912">
                  <c:v>0.02</c:v>
                </c:pt>
                <c:pt idx="54913">
                  <c:v>0.02</c:v>
                </c:pt>
                <c:pt idx="54914">
                  <c:v>0.02</c:v>
                </c:pt>
                <c:pt idx="54915">
                  <c:v>0.02</c:v>
                </c:pt>
                <c:pt idx="54916">
                  <c:v>-0.02</c:v>
                </c:pt>
                <c:pt idx="54917">
                  <c:v>-0.02</c:v>
                </c:pt>
                <c:pt idx="54918">
                  <c:v>-0.06</c:v>
                </c:pt>
                <c:pt idx="54919">
                  <c:v>-0.02</c:v>
                </c:pt>
                <c:pt idx="54920">
                  <c:v>0.02</c:v>
                </c:pt>
                <c:pt idx="54921">
                  <c:v>0.02</c:v>
                </c:pt>
                <c:pt idx="54922">
                  <c:v>0.02</c:v>
                </c:pt>
                <c:pt idx="54923">
                  <c:v>0.02</c:v>
                </c:pt>
                <c:pt idx="54924">
                  <c:v>0.06</c:v>
                </c:pt>
                <c:pt idx="54925">
                  <c:v>0.06</c:v>
                </c:pt>
                <c:pt idx="54926">
                  <c:v>0.02</c:v>
                </c:pt>
                <c:pt idx="54927">
                  <c:v>0.06</c:v>
                </c:pt>
                <c:pt idx="54928">
                  <c:v>0.02</c:v>
                </c:pt>
                <c:pt idx="54929">
                  <c:v>0.06</c:v>
                </c:pt>
                <c:pt idx="54930">
                  <c:v>0.02</c:v>
                </c:pt>
                <c:pt idx="54931">
                  <c:v>0.02</c:v>
                </c:pt>
                <c:pt idx="54932">
                  <c:v>0.06</c:v>
                </c:pt>
                <c:pt idx="54933">
                  <c:v>0.02</c:v>
                </c:pt>
                <c:pt idx="54934">
                  <c:v>0.06</c:v>
                </c:pt>
                <c:pt idx="54935">
                  <c:v>0.02</c:v>
                </c:pt>
                <c:pt idx="54936">
                  <c:v>0.06</c:v>
                </c:pt>
                <c:pt idx="54937">
                  <c:v>0.02</c:v>
                </c:pt>
                <c:pt idx="54938">
                  <c:v>-0.02</c:v>
                </c:pt>
                <c:pt idx="54939">
                  <c:v>0.06</c:v>
                </c:pt>
                <c:pt idx="54940">
                  <c:v>0.02</c:v>
                </c:pt>
                <c:pt idx="54941">
                  <c:v>0.02</c:v>
                </c:pt>
                <c:pt idx="54942">
                  <c:v>0.02</c:v>
                </c:pt>
                <c:pt idx="54943">
                  <c:v>0.06</c:v>
                </c:pt>
                <c:pt idx="54944">
                  <c:v>0.02</c:v>
                </c:pt>
                <c:pt idx="54945">
                  <c:v>0.06</c:v>
                </c:pt>
                <c:pt idx="54946">
                  <c:v>0.06</c:v>
                </c:pt>
                <c:pt idx="54947">
                  <c:v>0.06</c:v>
                </c:pt>
                <c:pt idx="54948">
                  <c:v>0.02</c:v>
                </c:pt>
                <c:pt idx="54949">
                  <c:v>0.02</c:v>
                </c:pt>
                <c:pt idx="54950">
                  <c:v>-0.02</c:v>
                </c:pt>
                <c:pt idx="54951">
                  <c:v>0.02</c:v>
                </c:pt>
                <c:pt idx="54952">
                  <c:v>0.02</c:v>
                </c:pt>
                <c:pt idx="54953">
                  <c:v>0.06</c:v>
                </c:pt>
                <c:pt idx="54954">
                  <c:v>-0.02</c:v>
                </c:pt>
                <c:pt idx="54955">
                  <c:v>-0.02</c:v>
                </c:pt>
                <c:pt idx="54956">
                  <c:v>0.06</c:v>
                </c:pt>
                <c:pt idx="54957">
                  <c:v>0.02</c:v>
                </c:pt>
                <c:pt idx="54958">
                  <c:v>0.02</c:v>
                </c:pt>
                <c:pt idx="54959">
                  <c:v>0.06</c:v>
                </c:pt>
                <c:pt idx="54960">
                  <c:v>0.06</c:v>
                </c:pt>
                <c:pt idx="54961">
                  <c:v>0.02</c:v>
                </c:pt>
                <c:pt idx="54962">
                  <c:v>0.02</c:v>
                </c:pt>
                <c:pt idx="54963">
                  <c:v>0.06</c:v>
                </c:pt>
                <c:pt idx="54964">
                  <c:v>0.06</c:v>
                </c:pt>
                <c:pt idx="54965">
                  <c:v>0.06</c:v>
                </c:pt>
                <c:pt idx="54966">
                  <c:v>0.02</c:v>
                </c:pt>
                <c:pt idx="54967">
                  <c:v>-0.02</c:v>
                </c:pt>
                <c:pt idx="54968">
                  <c:v>0.06</c:v>
                </c:pt>
                <c:pt idx="54969">
                  <c:v>0.1</c:v>
                </c:pt>
                <c:pt idx="54970">
                  <c:v>0.06</c:v>
                </c:pt>
                <c:pt idx="54971">
                  <c:v>0.02</c:v>
                </c:pt>
                <c:pt idx="54972">
                  <c:v>0.02</c:v>
                </c:pt>
                <c:pt idx="54973">
                  <c:v>0.1</c:v>
                </c:pt>
                <c:pt idx="54974">
                  <c:v>0.1</c:v>
                </c:pt>
                <c:pt idx="54975">
                  <c:v>0.06</c:v>
                </c:pt>
                <c:pt idx="54976">
                  <c:v>0.1</c:v>
                </c:pt>
                <c:pt idx="54977">
                  <c:v>0.1</c:v>
                </c:pt>
                <c:pt idx="54978">
                  <c:v>0.06</c:v>
                </c:pt>
                <c:pt idx="54979">
                  <c:v>0.06</c:v>
                </c:pt>
                <c:pt idx="54980">
                  <c:v>0.06</c:v>
                </c:pt>
                <c:pt idx="54981">
                  <c:v>0.06</c:v>
                </c:pt>
                <c:pt idx="54982">
                  <c:v>0.02</c:v>
                </c:pt>
                <c:pt idx="54983">
                  <c:v>0.06</c:v>
                </c:pt>
                <c:pt idx="54984">
                  <c:v>-0.02</c:v>
                </c:pt>
                <c:pt idx="54985">
                  <c:v>0.02</c:v>
                </c:pt>
                <c:pt idx="54986">
                  <c:v>-0.02</c:v>
                </c:pt>
                <c:pt idx="54987">
                  <c:v>0.02</c:v>
                </c:pt>
                <c:pt idx="54988">
                  <c:v>0.02</c:v>
                </c:pt>
                <c:pt idx="54989">
                  <c:v>0.02</c:v>
                </c:pt>
                <c:pt idx="54990">
                  <c:v>-0.02</c:v>
                </c:pt>
                <c:pt idx="54991">
                  <c:v>0.02</c:v>
                </c:pt>
                <c:pt idx="54992">
                  <c:v>-0.02</c:v>
                </c:pt>
                <c:pt idx="54993">
                  <c:v>0.02</c:v>
                </c:pt>
                <c:pt idx="54994">
                  <c:v>0.06</c:v>
                </c:pt>
                <c:pt idx="54995">
                  <c:v>0.06</c:v>
                </c:pt>
                <c:pt idx="54996">
                  <c:v>0.02</c:v>
                </c:pt>
                <c:pt idx="54997">
                  <c:v>0.1</c:v>
                </c:pt>
                <c:pt idx="54998">
                  <c:v>0.06</c:v>
                </c:pt>
                <c:pt idx="54999">
                  <c:v>0.02</c:v>
                </c:pt>
                <c:pt idx="55000">
                  <c:v>0.06</c:v>
                </c:pt>
                <c:pt idx="55001">
                  <c:v>0.06</c:v>
                </c:pt>
                <c:pt idx="55002">
                  <c:v>0.02</c:v>
                </c:pt>
                <c:pt idx="55003">
                  <c:v>0.06</c:v>
                </c:pt>
                <c:pt idx="55004">
                  <c:v>0.02</c:v>
                </c:pt>
                <c:pt idx="55005">
                  <c:v>-0.02</c:v>
                </c:pt>
                <c:pt idx="55006">
                  <c:v>-0.02</c:v>
                </c:pt>
                <c:pt idx="55007">
                  <c:v>0.02</c:v>
                </c:pt>
                <c:pt idx="55008">
                  <c:v>0.02</c:v>
                </c:pt>
                <c:pt idx="55009">
                  <c:v>-0.02</c:v>
                </c:pt>
                <c:pt idx="55010">
                  <c:v>0.02</c:v>
                </c:pt>
                <c:pt idx="55011">
                  <c:v>0.02</c:v>
                </c:pt>
                <c:pt idx="55012">
                  <c:v>-0.02</c:v>
                </c:pt>
                <c:pt idx="55013">
                  <c:v>0.02</c:v>
                </c:pt>
                <c:pt idx="55014">
                  <c:v>0.06</c:v>
                </c:pt>
                <c:pt idx="55015">
                  <c:v>0.06</c:v>
                </c:pt>
                <c:pt idx="55016">
                  <c:v>0.02</c:v>
                </c:pt>
                <c:pt idx="55017">
                  <c:v>0.06</c:v>
                </c:pt>
                <c:pt idx="55018">
                  <c:v>0.06</c:v>
                </c:pt>
                <c:pt idx="55019">
                  <c:v>0.02</c:v>
                </c:pt>
                <c:pt idx="55020">
                  <c:v>0.06</c:v>
                </c:pt>
                <c:pt idx="55021">
                  <c:v>0.06</c:v>
                </c:pt>
                <c:pt idx="55022">
                  <c:v>0.02</c:v>
                </c:pt>
                <c:pt idx="55023">
                  <c:v>0.02</c:v>
                </c:pt>
                <c:pt idx="55024">
                  <c:v>0.02</c:v>
                </c:pt>
                <c:pt idx="55025">
                  <c:v>0.02</c:v>
                </c:pt>
                <c:pt idx="55026">
                  <c:v>-0.02</c:v>
                </c:pt>
                <c:pt idx="55027">
                  <c:v>0.02</c:v>
                </c:pt>
                <c:pt idx="55028">
                  <c:v>0.02</c:v>
                </c:pt>
                <c:pt idx="55029">
                  <c:v>0.02</c:v>
                </c:pt>
                <c:pt idx="55030">
                  <c:v>-0.06</c:v>
                </c:pt>
                <c:pt idx="55031">
                  <c:v>0.02</c:v>
                </c:pt>
                <c:pt idx="55032">
                  <c:v>-0.02</c:v>
                </c:pt>
              </c:numCache>
            </c:numRef>
          </c:yVal>
          <c:smooth val="1"/>
        </c:ser>
        <c:dLbls>
          <c:showLegendKey val="0"/>
          <c:showVal val="0"/>
          <c:showCatName val="0"/>
          <c:showSerName val="0"/>
          <c:showPercent val="0"/>
          <c:showBubbleSize val="0"/>
        </c:dLbls>
        <c:axId val="39119488"/>
        <c:axId val="39166720"/>
      </c:scatterChart>
      <c:valAx>
        <c:axId val="39119488"/>
        <c:scaling>
          <c:orientation val="minMax"/>
        </c:scaling>
        <c:delete val="0"/>
        <c:axPos val="b"/>
        <c:title>
          <c:tx>
            <c:rich>
              <a:bodyPr/>
              <a:lstStyle/>
              <a:p>
                <a:pPr>
                  <a:defRPr/>
                </a:pPr>
                <a:r>
                  <a:rPr lang="en-US"/>
                  <a:t>AxisTime [Sec] </a:t>
                </a:r>
              </a:p>
            </c:rich>
          </c:tx>
          <c:layout/>
          <c:overlay val="0"/>
        </c:title>
        <c:numFmt formatCode="0.0000000E+00" sourceLinked="1"/>
        <c:majorTickMark val="none"/>
        <c:minorTickMark val="none"/>
        <c:tickLblPos val="nextTo"/>
        <c:crossAx val="39166720"/>
        <c:crosses val="autoZero"/>
        <c:crossBetween val="midCat"/>
      </c:valAx>
      <c:valAx>
        <c:axId val="39166720"/>
        <c:scaling>
          <c:orientation val="minMax"/>
        </c:scaling>
        <c:delete val="0"/>
        <c:axPos val="l"/>
        <c:majorGridlines/>
        <c:title>
          <c:tx>
            <c:rich>
              <a:bodyPr/>
              <a:lstStyle/>
              <a:p>
                <a:pPr>
                  <a:defRPr/>
                </a:pPr>
                <a:r>
                  <a:rPr lang="en-US"/>
                  <a:t>Amplitude [Volts]</a:t>
                </a:r>
              </a:p>
            </c:rich>
          </c:tx>
          <c:layout/>
          <c:overlay val="0"/>
        </c:title>
        <c:numFmt formatCode="General" sourceLinked="1"/>
        <c:majorTickMark val="none"/>
        <c:minorTickMark val="none"/>
        <c:tickLblPos val="nextTo"/>
        <c:crossAx val="39119488"/>
        <c:crosses val="autoZero"/>
        <c:crossBetween val="midCat"/>
      </c:valAx>
    </c:plotArea>
    <c:legend>
      <c:legendPos val="r"/>
      <c:layout/>
      <c:overlay val="0"/>
    </c:legend>
    <c:plotVisOnly val="1"/>
    <c:dispBlanksAs val="gap"/>
    <c:showDLblsOverMax val="0"/>
  </c:chart>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a:t>Last Bunches @ Extraction</a:t>
            </a:r>
          </a:p>
        </c:rich>
      </c:tx>
      <c:layout/>
      <c:overlay val="0"/>
    </c:title>
    <c:autoTitleDeleted val="0"/>
    <c:plotArea>
      <c:layout/>
      <c:scatterChart>
        <c:scatterStyle val="smoothMarker"/>
        <c:varyColors val="0"/>
        <c:ser>
          <c:idx val="0"/>
          <c:order val="0"/>
          <c:marker>
            <c:symbol val="none"/>
          </c:marker>
          <c:xVal>
            <c:numRef>
              <c:f>last_batch2!$A$52924:$A$53639</c:f>
              <c:numCache>
                <c:formatCode>0.0000000E+00</c:formatCode>
                <c:ptCount val="716"/>
                <c:pt idx="0">
                  <c:v>3.3591161600000002E-2</c:v>
                </c:pt>
                <c:pt idx="1">
                  <c:v>3.3591161799999998E-2</c:v>
                </c:pt>
                <c:pt idx="2">
                  <c:v>3.3591162000000001E-2</c:v>
                </c:pt>
                <c:pt idx="3">
                  <c:v>3.3591162200000003E-2</c:v>
                </c:pt>
                <c:pt idx="4">
                  <c:v>3.3591162399999999E-2</c:v>
                </c:pt>
                <c:pt idx="5">
                  <c:v>3.3591162600000002E-2</c:v>
                </c:pt>
                <c:pt idx="6">
                  <c:v>3.3591162799999998E-2</c:v>
                </c:pt>
                <c:pt idx="7">
                  <c:v>3.3591163E-2</c:v>
                </c:pt>
                <c:pt idx="8">
                  <c:v>3.3591163200000003E-2</c:v>
                </c:pt>
                <c:pt idx="9">
                  <c:v>3.3591163399999999E-2</c:v>
                </c:pt>
                <c:pt idx="10">
                  <c:v>3.3591163600000001E-2</c:v>
                </c:pt>
                <c:pt idx="11">
                  <c:v>3.3591163799999997E-2</c:v>
                </c:pt>
                <c:pt idx="12">
                  <c:v>3.3591164E-2</c:v>
                </c:pt>
                <c:pt idx="13">
                  <c:v>3.3591164200000002E-2</c:v>
                </c:pt>
                <c:pt idx="14">
                  <c:v>3.3591164399999998E-2</c:v>
                </c:pt>
                <c:pt idx="15">
                  <c:v>3.3591164600000001E-2</c:v>
                </c:pt>
                <c:pt idx="16">
                  <c:v>3.3591164799999997E-2</c:v>
                </c:pt>
                <c:pt idx="17">
                  <c:v>3.3591164999999999E-2</c:v>
                </c:pt>
                <c:pt idx="18">
                  <c:v>3.3591165200000002E-2</c:v>
                </c:pt>
                <c:pt idx="19">
                  <c:v>3.3591165399999998E-2</c:v>
                </c:pt>
                <c:pt idx="20">
                  <c:v>3.35911656E-2</c:v>
                </c:pt>
                <c:pt idx="21">
                  <c:v>3.3591165800000003E-2</c:v>
                </c:pt>
                <c:pt idx="22">
                  <c:v>3.3591165999999999E-2</c:v>
                </c:pt>
                <c:pt idx="23">
                  <c:v>3.3591166200000001E-2</c:v>
                </c:pt>
                <c:pt idx="24">
                  <c:v>3.3591166399999997E-2</c:v>
                </c:pt>
                <c:pt idx="25">
                  <c:v>3.35911666E-2</c:v>
                </c:pt>
                <c:pt idx="26">
                  <c:v>3.3591166800000002E-2</c:v>
                </c:pt>
                <c:pt idx="27">
                  <c:v>3.3591166999999998E-2</c:v>
                </c:pt>
                <c:pt idx="28">
                  <c:v>3.3591167200000001E-2</c:v>
                </c:pt>
                <c:pt idx="29">
                  <c:v>3.3591167399999997E-2</c:v>
                </c:pt>
                <c:pt idx="30">
                  <c:v>3.3591167599999999E-2</c:v>
                </c:pt>
                <c:pt idx="31">
                  <c:v>3.3591167800000002E-2</c:v>
                </c:pt>
                <c:pt idx="32">
                  <c:v>3.3591167999999998E-2</c:v>
                </c:pt>
                <c:pt idx="33">
                  <c:v>3.35911682E-2</c:v>
                </c:pt>
                <c:pt idx="34">
                  <c:v>3.3591168400000003E-2</c:v>
                </c:pt>
                <c:pt idx="35">
                  <c:v>3.3591168599999999E-2</c:v>
                </c:pt>
                <c:pt idx="36">
                  <c:v>3.3591168800000001E-2</c:v>
                </c:pt>
                <c:pt idx="37">
                  <c:v>3.3591168999999997E-2</c:v>
                </c:pt>
                <c:pt idx="38">
                  <c:v>3.35911692E-2</c:v>
                </c:pt>
                <c:pt idx="39">
                  <c:v>3.3591169400000002E-2</c:v>
                </c:pt>
                <c:pt idx="40">
                  <c:v>3.3591169599999998E-2</c:v>
                </c:pt>
                <c:pt idx="41">
                  <c:v>3.3591169800000001E-2</c:v>
                </c:pt>
                <c:pt idx="42">
                  <c:v>3.3591169999999997E-2</c:v>
                </c:pt>
                <c:pt idx="43">
                  <c:v>3.3591170199999999E-2</c:v>
                </c:pt>
                <c:pt idx="44">
                  <c:v>3.3591170400000002E-2</c:v>
                </c:pt>
                <c:pt idx="45">
                  <c:v>3.3591170599999998E-2</c:v>
                </c:pt>
                <c:pt idx="46">
                  <c:v>3.35911708E-2</c:v>
                </c:pt>
                <c:pt idx="47">
                  <c:v>3.3591171000000003E-2</c:v>
                </c:pt>
                <c:pt idx="48">
                  <c:v>3.3591171199999999E-2</c:v>
                </c:pt>
                <c:pt idx="49">
                  <c:v>3.3591171400000001E-2</c:v>
                </c:pt>
                <c:pt idx="50">
                  <c:v>3.3591171599999997E-2</c:v>
                </c:pt>
                <c:pt idx="51">
                  <c:v>3.35911718E-2</c:v>
                </c:pt>
                <c:pt idx="52">
                  <c:v>3.3591172000000002E-2</c:v>
                </c:pt>
                <c:pt idx="53">
                  <c:v>3.3591172199999998E-2</c:v>
                </c:pt>
                <c:pt idx="54">
                  <c:v>3.3591172400000001E-2</c:v>
                </c:pt>
                <c:pt idx="55">
                  <c:v>3.3591172599999997E-2</c:v>
                </c:pt>
                <c:pt idx="56">
                  <c:v>3.3591172799999999E-2</c:v>
                </c:pt>
                <c:pt idx="57">
                  <c:v>3.3591173000000002E-2</c:v>
                </c:pt>
                <c:pt idx="58">
                  <c:v>3.3591173199999998E-2</c:v>
                </c:pt>
                <c:pt idx="59">
                  <c:v>3.35911734E-2</c:v>
                </c:pt>
                <c:pt idx="60">
                  <c:v>3.3591173600000003E-2</c:v>
                </c:pt>
                <c:pt idx="61">
                  <c:v>3.3591173799999999E-2</c:v>
                </c:pt>
                <c:pt idx="62">
                  <c:v>3.3591174000000001E-2</c:v>
                </c:pt>
                <c:pt idx="63">
                  <c:v>3.3591174199999997E-2</c:v>
                </c:pt>
                <c:pt idx="64">
                  <c:v>3.35911744E-2</c:v>
                </c:pt>
                <c:pt idx="65">
                  <c:v>3.3591174600000002E-2</c:v>
                </c:pt>
                <c:pt idx="66">
                  <c:v>3.3591174799999998E-2</c:v>
                </c:pt>
                <c:pt idx="67">
                  <c:v>3.3591175000000001E-2</c:v>
                </c:pt>
                <c:pt idx="68">
                  <c:v>3.3591175199999997E-2</c:v>
                </c:pt>
                <c:pt idx="69">
                  <c:v>3.3591175399999999E-2</c:v>
                </c:pt>
                <c:pt idx="70">
                  <c:v>3.3591175600000002E-2</c:v>
                </c:pt>
                <c:pt idx="71">
                  <c:v>3.3591175799999998E-2</c:v>
                </c:pt>
                <c:pt idx="72">
                  <c:v>3.3591176E-2</c:v>
                </c:pt>
                <c:pt idx="73">
                  <c:v>3.3591176200000003E-2</c:v>
                </c:pt>
                <c:pt idx="74">
                  <c:v>3.3591176399999999E-2</c:v>
                </c:pt>
                <c:pt idx="75">
                  <c:v>3.3591176600000001E-2</c:v>
                </c:pt>
                <c:pt idx="76">
                  <c:v>3.3591176799999997E-2</c:v>
                </c:pt>
                <c:pt idx="77">
                  <c:v>3.3591177E-2</c:v>
                </c:pt>
                <c:pt idx="78">
                  <c:v>3.3591177200000003E-2</c:v>
                </c:pt>
                <c:pt idx="79">
                  <c:v>3.3591177399999998E-2</c:v>
                </c:pt>
                <c:pt idx="80">
                  <c:v>3.3591177600000001E-2</c:v>
                </c:pt>
                <c:pt idx="81">
                  <c:v>3.3591177799999997E-2</c:v>
                </c:pt>
                <c:pt idx="82">
                  <c:v>3.3591177999999999E-2</c:v>
                </c:pt>
                <c:pt idx="83">
                  <c:v>3.3591178200000002E-2</c:v>
                </c:pt>
                <c:pt idx="84">
                  <c:v>3.3591178399999998E-2</c:v>
                </c:pt>
                <c:pt idx="85">
                  <c:v>3.35911786E-2</c:v>
                </c:pt>
                <c:pt idx="86">
                  <c:v>3.3591178800000003E-2</c:v>
                </c:pt>
                <c:pt idx="87">
                  <c:v>3.3591178999999999E-2</c:v>
                </c:pt>
                <c:pt idx="88">
                  <c:v>3.3591179200000001E-2</c:v>
                </c:pt>
                <c:pt idx="89">
                  <c:v>3.3591179399999997E-2</c:v>
                </c:pt>
                <c:pt idx="90">
                  <c:v>3.35911796E-2</c:v>
                </c:pt>
                <c:pt idx="91">
                  <c:v>3.3591179800000003E-2</c:v>
                </c:pt>
                <c:pt idx="92">
                  <c:v>3.3591179999999998E-2</c:v>
                </c:pt>
                <c:pt idx="93">
                  <c:v>3.3591180200000001E-2</c:v>
                </c:pt>
                <c:pt idx="94">
                  <c:v>3.3591180399999997E-2</c:v>
                </c:pt>
                <c:pt idx="95">
                  <c:v>3.3591180599999999E-2</c:v>
                </c:pt>
                <c:pt idx="96">
                  <c:v>3.3591180800000002E-2</c:v>
                </c:pt>
                <c:pt idx="97">
                  <c:v>3.3591180999999998E-2</c:v>
                </c:pt>
                <c:pt idx="98">
                  <c:v>3.35911812E-2</c:v>
                </c:pt>
                <c:pt idx="99">
                  <c:v>3.3591181400000003E-2</c:v>
                </c:pt>
                <c:pt idx="100">
                  <c:v>3.3591181599999999E-2</c:v>
                </c:pt>
                <c:pt idx="101">
                  <c:v>3.3591181800000001E-2</c:v>
                </c:pt>
                <c:pt idx="102">
                  <c:v>3.3591181999999997E-2</c:v>
                </c:pt>
                <c:pt idx="103">
                  <c:v>3.35911822E-2</c:v>
                </c:pt>
                <c:pt idx="104">
                  <c:v>3.3591182400000003E-2</c:v>
                </c:pt>
                <c:pt idx="105">
                  <c:v>3.3591182599999998E-2</c:v>
                </c:pt>
                <c:pt idx="106">
                  <c:v>3.3591182800000001E-2</c:v>
                </c:pt>
                <c:pt idx="107">
                  <c:v>3.3591182999999997E-2</c:v>
                </c:pt>
                <c:pt idx="108">
                  <c:v>3.3591183199999999E-2</c:v>
                </c:pt>
                <c:pt idx="109">
                  <c:v>3.3591183400000002E-2</c:v>
                </c:pt>
                <c:pt idx="110">
                  <c:v>3.3591183599999998E-2</c:v>
                </c:pt>
                <c:pt idx="111">
                  <c:v>3.35911838E-2</c:v>
                </c:pt>
                <c:pt idx="112">
                  <c:v>3.3591184000000003E-2</c:v>
                </c:pt>
                <c:pt idx="113">
                  <c:v>3.3591184199999999E-2</c:v>
                </c:pt>
                <c:pt idx="114">
                  <c:v>3.3591184400000001E-2</c:v>
                </c:pt>
                <c:pt idx="115">
                  <c:v>3.3591184599999997E-2</c:v>
                </c:pt>
                <c:pt idx="116">
                  <c:v>3.35911848E-2</c:v>
                </c:pt>
                <c:pt idx="117">
                  <c:v>3.3591185000000003E-2</c:v>
                </c:pt>
                <c:pt idx="118">
                  <c:v>3.3591185199999998E-2</c:v>
                </c:pt>
                <c:pt idx="119">
                  <c:v>3.3591185400000001E-2</c:v>
                </c:pt>
                <c:pt idx="120">
                  <c:v>3.3591185599999997E-2</c:v>
                </c:pt>
                <c:pt idx="121">
                  <c:v>3.3591185799999999E-2</c:v>
                </c:pt>
                <c:pt idx="122">
                  <c:v>3.3591186000000002E-2</c:v>
                </c:pt>
                <c:pt idx="123">
                  <c:v>3.3591186199999998E-2</c:v>
                </c:pt>
                <c:pt idx="124">
                  <c:v>3.35911864E-2</c:v>
                </c:pt>
                <c:pt idx="125">
                  <c:v>3.3591186600000003E-2</c:v>
                </c:pt>
                <c:pt idx="126">
                  <c:v>3.3591186799999999E-2</c:v>
                </c:pt>
                <c:pt idx="127">
                  <c:v>3.3591187000000002E-2</c:v>
                </c:pt>
                <c:pt idx="128">
                  <c:v>3.3591187199999997E-2</c:v>
                </c:pt>
                <c:pt idx="129">
                  <c:v>3.35911874E-2</c:v>
                </c:pt>
                <c:pt idx="130">
                  <c:v>3.3591187600000003E-2</c:v>
                </c:pt>
                <c:pt idx="131">
                  <c:v>3.3591187799999998E-2</c:v>
                </c:pt>
                <c:pt idx="132">
                  <c:v>3.3591188000000001E-2</c:v>
                </c:pt>
                <c:pt idx="133">
                  <c:v>3.3591188199999997E-2</c:v>
                </c:pt>
                <c:pt idx="134">
                  <c:v>3.3591188399999999E-2</c:v>
                </c:pt>
                <c:pt idx="135">
                  <c:v>3.3591188600000002E-2</c:v>
                </c:pt>
                <c:pt idx="136">
                  <c:v>3.3591188799999998E-2</c:v>
                </c:pt>
                <c:pt idx="137">
                  <c:v>3.3591189E-2</c:v>
                </c:pt>
                <c:pt idx="138">
                  <c:v>3.3591189200000003E-2</c:v>
                </c:pt>
                <c:pt idx="139">
                  <c:v>3.3591189399999999E-2</c:v>
                </c:pt>
                <c:pt idx="140">
                  <c:v>3.3591189600000002E-2</c:v>
                </c:pt>
                <c:pt idx="141">
                  <c:v>3.3591189799999997E-2</c:v>
                </c:pt>
                <c:pt idx="142">
                  <c:v>3.359119E-2</c:v>
                </c:pt>
                <c:pt idx="143">
                  <c:v>3.3591190200000003E-2</c:v>
                </c:pt>
                <c:pt idx="144">
                  <c:v>3.3591190399999998E-2</c:v>
                </c:pt>
                <c:pt idx="145">
                  <c:v>3.3591190600000001E-2</c:v>
                </c:pt>
                <c:pt idx="146">
                  <c:v>3.3591190799999997E-2</c:v>
                </c:pt>
                <c:pt idx="147">
                  <c:v>3.3591190999999999E-2</c:v>
                </c:pt>
                <c:pt idx="148">
                  <c:v>3.3591191200000002E-2</c:v>
                </c:pt>
                <c:pt idx="149">
                  <c:v>3.3591191399999998E-2</c:v>
                </c:pt>
                <c:pt idx="150">
                  <c:v>3.35911916E-2</c:v>
                </c:pt>
                <c:pt idx="151">
                  <c:v>3.3591191800000003E-2</c:v>
                </c:pt>
                <c:pt idx="152">
                  <c:v>3.3591191999999999E-2</c:v>
                </c:pt>
                <c:pt idx="153">
                  <c:v>3.3591192200000002E-2</c:v>
                </c:pt>
                <c:pt idx="154">
                  <c:v>3.3591192399999997E-2</c:v>
                </c:pt>
                <c:pt idx="155">
                  <c:v>3.35911926E-2</c:v>
                </c:pt>
                <c:pt idx="156">
                  <c:v>3.3591192800000003E-2</c:v>
                </c:pt>
                <c:pt idx="157">
                  <c:v>3.3591192999999998E-2</c:v>
                </c:pt>
                <c:pt idx="158">
                  <c:v>3.3591193200000001E-2</c:v>
                </c:pt>
                <c:pt idx="159">
                  <c:v>3.3591193399999997E-2</c:v>
                </c:pt>
                <c:pt idx="160">
                  <c:v>3.3591193599999999E-2</c:v>
                </c:pt>
                <c:pt idx="161">
                  <c:v>3.3591193800000002E-2</c:v>
                </c:pt>
                <c:pt idx="162">
                  <c:v>3.3591193999999998E-2</c:v>
                </c:pt>
                <c:pt idx="163">
                  <c:v>3.3591194200000001E-2</c:v>
                </c:pt>
                <c:pt idx="164">
                  <c:v>3.3591194400000003E-2</c:v>
                </c:pt>
                <c:pt idx="165">
                  <c:v>3.3591194599999999E-2</c:v>
                </c:pt>
                <c:pt idx="166">
                  <c:v>3.3591194800000002E-2</c:v>
                </c:pt>
                <c:pt idx="167">
                  <c:v>3.3591194999999997E-2</c:v>
                </c:pt>
                <c:pt idx="168">
                  <c:v>3.35911952E-2</c:v>
                </c:pt>
                <c:pt idx="169">
                  <c:v>3.3591195400000003E-2</c:v>
                </c:pt>
                <c:pt idx="170">
                  <c:v>3.3591195599999998E-2</c:v>
                </c:pt>
                <c:pt idx="171">
                  <c:v>3.3591195800000001E-2</c:v>
                </c:pt>
                <c:pt idx="172">
                  <c:v>3.3591195999999997E-2</c:v>
                </c:pt>
                <c:pt idx="173">
                  <c:v>3.3591196199999999E-2</c:v>
                </c:pt>
                <c:pt idx="174">
                  <c:v>3.3591196400000002E-2</c:v>
                </c:pt>
                <c:pt idx="175">
                  <c:v>3.3591196599999998E-2</c:v>
                </c:pt>
                <c:pt idx="176">
                  <c:v>3.3591196800000001E-2</c:v>
                </c:pt>
                <c:pt idx="177">
                  <c:v>3.3591197000000003E-2</c:v>
                </c:pt>
                <c:pt idx="178">
                  <c:v>3.3591197199999999E-2</c:v>
                </c:pt>
                <c:pt idx="179">
                  <c:v>3.3591197400000002E-2</c:v>
                </c:pt>
                <c:pt idx="180">
                  <c:v>3.3591197599999997E-2</c:v>
                </c:pt>
                <c:pt idx="181">
                  <c:v>3.35911978E-2</c:v>
                </c:pt>
                <c:pt idx="182">
                  <c:v>3.3591198000000003E-2</c:v>
                </c:pt>
                <c:pt idx="183">
                  <c:v>3.3591198199999998E-2</c:v>
                </c:pt>
                <c:pt idx="184">
                  <c:v>3.3591198400000001E-2</c:v>
                </c:pt>
                <c:pt idx="185">
                  <c:v>3.3591198599999997E-2</c:v>
                </c:pt>
                <c:pt idx="186">
                  <c:v>3.3591198799999999E-2</c:v>
                </c:pt>
                <c:pt idx="187">
                  <c:v>3.3591199000000002E-2</c:v>
                </c:pt>
                <c:pt idx="188">
                  <c:v>3.3591199199999998E-2</c:v>
                </c:pt>
                <c:pt idx="189">
                  <c:v>3.3591199400000001E-2</c:v>
                </c:pt>
                <c:pt idx="190">
                  <c:v>3.3591199600000003E-2</c:v>
                </c:pt>
                <c:pt idx="191">
                  <c:v>3.3591199799999999E-2</c:v>
                </c:pt>
                <c:pt idx="192">
                  <c:v>3.3591200000000002E-2</c:v>
                </c:pt>
                <c:pt idx="193">
                  <c:v>3.3591200199999997E-2</c:v>
                </c:pt>
                <c:pt idx="194">
                  <c:v>3.35912004E-2</c:v>
                </c:pt>
                <c:pt idx="195">
                  <c:v>3.3591200600000003E-2</c:v>
                </c:pt>
                <c:pt idx="196">
                  <c:v>3.3591200799999998E-2</c:v>
                </c:pt>
                <c:pt idx="197">
                  <c:v>3.3591201000000001E-2</c:v>
                </c:pt>
                <c:pt idx="198">
                  <c:v>3.3591201199999997E-2</c:v>
                </c:pt>
                <c:pt idx="199">
                  <c:v>3.3591201399999999E-2</c:v>
                </c:pt>
                <c:pt idx="200">
                  <c:v>3.3591201600000002E-2</c:v>
                </c:pt>
                <c:pt idx="201">
                  <c:v>3.3591201799999998E-2</c:v>
                </c:pt>
                <c:pt idx="202">
                  <c:v>3.3591202000000001E-2</c:v>
                </c:pt>
                <c:pt idx="203">
                  <c:v>3.3591202200000003E-2</c:v>
                </c:pt>
                <c:pt idx="204">
                  <c:v>3.3591202399999999E-2</c:v>
                </c:pt>
                <c:pt idx="205">
                  <c:v>3.3591202600000002E-2</c:v>
                </c:pt>
                <c:pt idx="206">
                  <c:v>3.3591202799999997E-2</c:v>
                </c:pt>
                <c:pt idx="207">
                  <c:v>3.3591203E-2</c:v>
                </c:pt>
                <c:pt idx="208">
                  <c:v>3.3591203200000003E-2</c:v>
                </c:pt>
                <c:pt idx="209">
                  <c:v>3.3591203399999998E-2</c:v>
                </c:pt>
                <c:pt idx="210">
                  <c:v>3.3591203600000001E-2</c:v>
                </c:pt>
                <c:pt idx="211">
                  <c:v>3.3591203799999997E-2</c:v>
                </c:pt>
                <c:pt idx="212">
                  <c:v>3.3591204E-2</c:v>
                </c:pt>
                <c:pt idx="213">
                  <c:v>3.3591204200000002E-2</c:v>
                </c:pt>
                <c:pt idx="214">
                  <c:v>3.3591204399999998E-2</c:v>
                </c:pt>
                <c:pt idx="215">
                  <c:v>3.3591204600000001E-2</c:v>
                </c:pt>
                <c:pt idx="216">
                  <c:v>3.3591204800000003E-2</c:v>
                </c:pt>
                <c:pt idx="217">
                  <c:v>3.3591204999999999E-2</c:v>
                </c:pt>
                <c:pt idx="218">
                  <c:v>3.3591205200000002E-2</c:v>
                </c:pt>
                <c:pt idx="219">
                  <c:v>3.3591205399999997E-2</c:v>
                </c:pt>
                <c:pt idx="220">
                  <c:v>3.35912056E-2</c:v>
                </c:pt>
                <c:pt idx="221">
                  <c:v>3.3591205800000003E-2</c:v>
                </c:pt>
                <c:pt idx="222">
                  <c:v>3.3591205999999998E-2</c:v>
                </c:pt>
                <c:pt idx="223">
                  <c:v>3.3591206200000001E-2</c:v>
                </c:pt>
                <c:pt idx="224">
                  <c:v>3.3591206399999997E-2</c:v>
                </c:pt>
                <c:pt idx="225">
                  <c:v>3.35912066E-2</c:v>
                </c:pt>
                <c:pt idx="226">
                  <c:v>3.3591206800000002E-2</c:v>
                </c:pt>
                <c:pt idx="227">
                  <c:v>3.3591206999999998E-2</c:v>
                </c:pt>
                <c:pt idx="228">
                  <c:v>3.3591207200000001E-2</c:v>
                </c:pt>
                <c:pt idx="229">
                  <c:v>3.3591207400000003E-2</c:v>
                </c:pt>
                <c:pt idx="230">
                  <c:v>3.3591207599999999E-2</c:v>
                </c:pt>
                <c:pt idx="231">
                  <c:v>3.3591207800000002E-2</c:v>
                </c:pt>
                <c:pt idx="232">
                  <c:v>3.3591207999999997E-2</c:v>
                </c:pt>
                <c:pt idx="233">
                  <c:v>3.35912082E-2</c:v>
                </c:pt>
                <c:pt idx="234">
                  <c:v>3.3591208400000003E-2</c:v>
                </c:pt>
                <c:pt idx="235">
                  <c:v>3.3591208599999998E-2</c:v>
                </c:pt>
                <c:pt idx="236">
                  <c:v>3.3591208800000001E-2</c:v>
                </c:pt>
                <c:pt idx="237">
                  <c:v>3.3591208999999997E-2</c:v>
                </c:pt>
                <c:pt idx="238">
                  <c:v>3.35912092E-2</c:v>
                </c:pt>
                <c:pt idx="239">
                  <c:v>3.3591209400000002E-2</c:v>
                </c:pt>
                <c:pt idx="240">
                  <c:v>3.3591209599999998E-2</c:v>
                </c:pt>
                <c:pt idx="241">
                  <c:v>3.3591209800000001E-2</c:v>
                </c:pt>
                <c:pt idx="242">
                  <c:v>3.3591210000000003E-2</c:v>
                </c:pt>
                <c:pt idx="243">
                  <c:v>3.3591210199999999E-2</c:v>
                </c:pt>
                <c:pt idx="244">
                  <c:v>3.3591210400000002E-2</c:v>
                </c:pt>
                <c:pt idx="245">
                  <c:v>3.3591210599999997E-2</c:v>
                </c:pt>
                <c:pt idx="246">
                  <c:v>3.35912108E-2</c:v>
                </c:pt>
                <c:pt idx="247">
                  <c:v>3.3591211000000003E-2</c:v>
                </c:pt>
                <c:pt idx="248">
                  <c:v>3.3591211199999998E-2</c:v>
                </c:pt>
                <c:pt idx="249">
                  <c:v>3.3591211400000001E-2</c:v>
                </c:pt>
                <c:pt idx="250">
                  <c:v>3.3591211599999997E-2</c:v>
                </c:pt>
                <c:pt idx="251">
                  <c:v>3.35912118E-2</c:v>
                </c:pt>
                <c:pt idx="252">
                  <c:v>3.3591212000000002E-2</c:v>
                </c:pt>
                <c:pt idx="253">
                  <c:v>3.3591212199999998E-2</c:v>
                </c:pt>
                <c:pt idx="254">
                  <c:v>3.3591212400000001E-2</c:v>
                </c:pt>
                <c:pt idx="255">
                  <c:v>3.3591212600000003E-2</c:v>
                </c:pt>
                <c:pt idx="256">
                  <c:v>3.3591212799999999E-2</c:v>
                </c:pt>
                <c:pt idx="257">
                  <c:v>3.3591213000000002E-2</c:v>
                </c:pt>
                <c:pt idx="258">
                  <c:v>3.3591213199999997E-2</c:v>
                </c:pt>
                <c:pt idx="259">
                  <c:v>3.35912134E-2</c:v>
                </c:pt>
                <c:pt idx="260">
                  <c:v>3.3591213600000003E-2</c:v>
                </c:pt>
                <c:pt idx="261">
                  <c:v>3.3591213799999999E-2</c:v>
                </c:pt>
                <c:pt idx="262">
                  <c:v>3.3591214000000001E-2</c:v>
                </c:pt>
                <c:pt idx="263">
                  <c:v>3.3591214199999997E-2</c:v>
                </c:pt>
                <c:pt idx="264">
                  <c:v>3.35912144E-2</c:v>
                </c:pt>
                <c:pt idx="265">
                  <c:v>3.3591214600000002E-2</c:v>
                </c:pt>
                <c:pt idx="266">
                  <c:v>3.3591214799999998E-2</c:v>
                </c:pt>
                <c:pt idx="267">
                  <c:v>3.3591215000000001E-2</c:v>
                </c:pt>
                <c:pt idx="268">
                  <c:v>3.3591215200000003E-2</c:v>
                </c:pt>
                <c:pt idx="269">
                  <c:v>3.3591215399999999E-2</c:v>
                </c:pt>
                <c:pt idx="270">
                  <c:v>3.3591215600000002E-2</c:v>
                </c:pt>
                <c:pt idx="271">
                  <c:v>3.3591215799999997E-2</c:v>
                </c:pt>
                <c:pt idx="272">
                  <c:v>3.3591216E-2</c:v>
                </c:pt>
                <c:pt idx="273">
                  <c:v>3.3591216200000003E-2</c:v>
                </c:pt>
                <c:pt idx="274">
                  <c:v>3.3591216399999999E-2</c:v>
                </c:pt>
                <c:pt idx="275">
                  <c:v>3.3591216600000001E-2</c:v>
                </c:pt>
                <c:pt idx="276">
                  <c:v>3.3591216799999997E-2</c:v>
                </c:pt>
                <c:pt idx="277">
                  <c:v>3.3591217E-2</c:v>
                </c:pt>
                <c:pt idx="278">
                  <c:v>3.3591217200000002E-2</c:v>
                </c:pt>
                <c:pt idx="279">
                  <c:v>3.3591217399999998E-2</c:v>
                </c:pt>
                <c:pt idx="280">
                  <c:v>3.3591217600000001E-2</c:v>
                </c:pt>
                <c:pt idx="281">
                  <c:v>3.3591217800000003E-2</c:v>
                </c:pt>
                <c:pt idx="282">
                  <c:v>3.3591217999999999E-2</c:v>
                </c:pt>
                <c:pt idx="283">
                  <c:v>3.3591218200000002E-2</c:v>
                </c:pt>
                <c:pt idx="284">
                  <c:v>3.3591218399999997E-2</c:v>
                </c:pt>
                <c:pt idx="285">
                  <c:v>3.35912186E-2</c:v>
                </c:pt>
                <c:pt idx="286">
                  <c:v>3.3591218800000003E-2</c:v>
                </c:pt>
                <c:pt idx="287">
                  <c:v>3.3591218999999999E-2</c:v>
                </c:pt>
                <c:pt idx="288">
                  <c:v>3.3591219200000001E-2</c:v>
                </c:pt>
                <c:pt idx="289">
                  <c:v>3.3591219399999997E-2</c:v>
                </c:pt>
                <c:pt idx="290">
                  <c:v>3.35912196E-2</c:v>
                </c:pt>
                <c:pt idx="291">
                  <c:v>3.3591219800000002E-2</c:v>
                </c:pt>
                <c:pt idx="292">
                  <c:v>3.3591219999999998E-2</c:v>
                </c:pt>
                <c:pt idx="293">
                  <c:v>3.3591220200000001E-2</c:v>
                </c:pt>
                <c:pt idx="294">
                  <c:v>3.3591220400000003E-2</c:v>
                </c:pt>
                <c:pt idx="295">
                  <c:v>3.3591220599999999E-2</c:v>
                </c:pt>
                <c:pt idx="296">
                  <c:v>3.3591220800000002E-2</c:v>
                </c:pt>
                <c:pt idx="297">
                  <c:v>3.3591220999999997E-2</c:v>
                </c:pt>
                <c:pt idx="298">
                  <c:v>3.35912212E-2</c:v>
                </c:pt>
                <c:pt idx="299">
                  <c:v>3.3591221400000003E-2</c:v>
                </c:pt>
                <c:pt idx="300">
                  <c:v>3.3591221599999999E-2</c:v>
                </c:pt>
                <c:pt idx="301">
                  <c:v>3.3591221800000001E-2</c:v>
                </c:pt>
                <c:pt idx="302">
                  <c:v>3.3591221999999997E-2</c:v>
                </c:pt>
                <c:pt idx="303">
                  <c:v>3.35912222E-2</c:v>
                </c:pt>
                <c:pt idx="304">
                  <c:v>3.3591222400000002E-2</c:v>
                </c:pt>
                <c:pt idx="305">
                  <c:v>3.3591222599999998E-2</c:v>
                </c:pt>
                <c:pt idx="306">
                  <c:v>3.3591222800000001E-2</c:v>
                </c:pt>
                <c:pt idx="307">
                  <c:v>3.3591223000000003E-2</c:v>
                </c:pt>
                <c:pt idx="308">
                  <c:v>3.3591223199999999E-2</c:v>
                </c:pt>
                <c:pt idx="309">
                  <c:v>3.3591223400000002E-2</c:v>
                </c:pt>
                <c:pt idx="310">
                  <c:v>3.3591223599999998E-2</c:v>
                </c:pt>
                <c:pt idx="311">
                  <c:v>3.35912238E-2</c:v>
                </c:pt>
                <c:pt idx="312">
                  <c:v>3.3591224000000003E-2</c:v>
                </c:pt>
                <c:pt idx="313">
                  <c:v>3.3591224199999999E-2</c:v>
                </c:pt>
                <c:pt idx="314">
                  <c:v>3.3591224400000001E-2</c:v>
                </c:pt>
                <c:pt idx="315">
                  <c:v>3.3591224599999997E-2</c:v>
                </c:pt>
                <c:pt idx="316">
                  <c:v>3.35912248E-2</c:v>
                </c:pt>
                <c:pt idx="317">
                  <c:v>3.3591225000000002E-2</c:v>
                </c:pt>
                <c:pt idx="318">
                  <c:v>3.3591225199999998E-2</c:v>
                </c:pt>
                <c:pt idx="319">
                  <c:v>3.3591225400000001E-2</c:v>
                </c:pt>
                <c:pt idx="320">
                  <c:v>3.3591225600000003E-2</c:v>
                </c:pt>
                <c:pt idx="321">
                  <c:v>3.3591225799999999E-2</c:v>
                </c:pt>
                <c:pt idx="322">
                  <c:v>3.3591226000000002E-2</c:v>
                </c:pt>
                <c:pt idx="323">
                  <c:v>3.3591226199999998E-2</c:v>
                </c:pt>
                <c:pt idx="324">
                  <c:v>3.35912264E-2</c:v>
                </c:pt>
                <c:pt idx="325">
                  <c:v>3.3591226600000003E-2</c:v>
                </c:pt>
                <c:pt idx="326">
                  <c:v>3.3591226799999999E-2</c:v>
                </c:pt>
                <c:pt idx="327">
                  <c:v>3.3591227000000001E-2</c:v>
                </c:pt>
                <c:pt idx="328">
                  <c:v>3.3591227199999997E-2</c:v>
                </c:pt>
                <c:pt idx="329">
                  <c:v>3.35912274E-2</c:v>
                </c:pt>
                <c:pt idx="330">
                  <c:v>3.3591227600000002E-2</c:v>
                </c:pt>
                <c:pt idx="331">
                  <c:v>3.3591227799999998E-2</c:v>
                </c:pt>
                <c:pt idx="332">
                  <c:v>3.3591228000000001E-2</c:v>
                </c:pt>
                <c:pt idx="333">
                  <c:v>3.3591228200000003E-2</c:v>
                </c:pt>
                <c:pt idx="334">
                  <c:v>3.3591228399999999E-2</c:v>
                </c:pt>
                <c:pt idx="335">
                  <c:v>3.3591228600000002E-2</c:v>
                </c:pt>
                <c:pt idx="336">
                  <c:v>3.3591228799999998E-2</c:v>
                </c:pt>
                <c:pt idx="337">
                  <c:v>3.3591229E-2</c:v>
                </c:pt>
                <c:pt idx="338">
                  <c:v>3.3591229200000003E-2</c:v>
                </c:pt>
                <c:pt idx="339">
                  <c:v>3.3591229399999999E-2</c:v>
                </c:pt>
                <c:pt idx="340">
                  <c:v>3.3591229600000001E-2</c:v>
                </c:pt>
                <c:pt idx="341">
                  <c:v>3.3591229799999997E-2</c:v>
                </c:pt>
                <c:pt idx="342">
                  <c:v>3.359123E-2</c:v>
                </c:pt>
                <c:pt idx="343">
                  <c:v>3.3591230200000002E-2</c:v>
                </c:pt>
                <c:pt idx="344">
                  <c:v>3.3591230399999998E-2</c:v>
                </c:pt>
                <c:pt idx="345">
                  <c:v>3.3591230600000001E-2</c:v>
                </c:pt>
                <c:pt idx="346">
                  <c:v>3.3591230800000003E-2</c:v>
                </c:pt>
                <c:pt idx="347">
                  <c:v>3.3591230999999999E-2</c:v>
                </c:pt>
                <c:pt idx="348">
                  <c:v>3.3591231200000002E-2</c:v>
                </c:pt>
                <c:pt idx="349">
                  <c:v>3.3591231399999998E-2</c:v>
                </c:pt>
                <c:pt idx="350">
                  <c:v>3.35912316E-2</c:v>
                </c:pt>
                <c:pt idx="351">
                  <c:v>3.3591231800000003E-2</c:v>
                </c:pt>
                <c:pt idx="352">
                  <c:v>3.3591231999999999E-2</c:v>
                </c:pt>
                <c:pt idx="353">
                  <c:v>3.3591232200000001E-2</c:v>
                </c:pt>
                <c:pt idx="354">
                  <c:v>3.3591232399999997E-2</c:v>
                </c:pt>
                <c:pt idx="355">
                  <c:v>3.35912326E-2</c:v>
                </c:pt>
                <c:pt idx="356">
                  <c:v>3.3591232800000002E-2</c:v>
                </c:pt>
                <c:pt idx="357">
                  <c:v>3.3591232999999998E-2</c:v>
                </c:pt>
                <c:pt idx="358">
                  <c:v>3.3591233200000001E-2</c:v>
                </c:pt>
                <c:pt idx="359">
                  <c:v>3.3591233400000003E-2</c:v>
                </c:pt>
                <c:pt idx="360">
                  <c:v>3.3591233599999999E-2</c:v>
                </c:pt>
                <c:pt idx="361">
                  <c:v>3.3591233800000002E-2</c:v>
                </c:pt>
                <c:pt idx="362">
                  <c:v>3.3591233999999998E-2</c:v>
                </c:pt>
                <c:pt idx="363">
                  <c:v>3.35912342E-2</c:v>
                </c:pt>
                <c:pt idx="364">
                  <c:v>3.3591234400000003E-2</c:v>
                </c:pt>
                <c:pt idx="365">
                  <c:v>3.3591234599999999E-2</c:v>
                </c:pt>
                <c:pt idx="366">
                  <c:v>3.3591234800000001E-2</c:v>
                </c:pt>
                <c:pt idx="367">
                  <c:v>3.3591234999999997E-2</c:v>
                </c:pt>
                <c:pt idx="368">
                  <c:v>3.35912352E-2</c:v>
                </c:pt>
                <c:pt idx="369">
                  <c:v>3.3591235400000002E-2</c:v>
                </c:pt>
                <c:pt idx="370">
                  <c:v>3.3591235599999998E-2</c:v>
                </c:pt>
                <c:pt idx="371">
                  <c:v>3.3591235800000001E-2</c:v>
                </c:pt>
                <c:pt idx="372">
                  <c:v>3.3591235999999997E-2</c:v>
                </c:pt>
                <c:pt idx="373">
                  <c:v>3.3591236199999999E-2</c:v>
                </c:pt>
                <c:pt idx="374">
                  <c:v>3.3591236400000002E-2</c:v>
                </c:pt>
                <c:pt idx="375">
                  <c:v>3.3591236599999998E-2</c:v>
                </c:pt>
                <c:pt idx="376">
                  <c:v>3.35912368E-2</c:v>
                </c:pt>
                <c:pt idx="377">
                  <c:v>3.3591237000000003E-2</c:v>
                </c:pt>
                <c:pt idx="378">
                  <c:v>3.3591237199999999E-2</c:v>
                </c:pt>
                <c:pt idx="379">
                  <c:v>3.3591237400000001E-2</c:v>
                </c:pt>
                <c:pt idx="380">
                  <c:v>3.3591237599999997E-2</c:v>
                </c:pt>
                <c:pt idx="381">
                  <c:v>3.35912378E-2</c:v>
                </c:pt>
                <c:pt idx="382">
                  <c:v>3.3591238000000002E-2</c:v>
                </c:pt>
                <c:pt idx="383">
                  <c:v>3.3591238199999998E-2</c:v>
                </c:pt>
                <c:pt idx="384">
                  <c:v>3.3591238400000001E-2</c:v>
                </c:pt>
                <c:pt idx="385">
                  <c:v>3.3591238599999997E-2</c:v>
                </c:pt>
                <c:pt idx="386">
                  <c:v>3.3591238799999999E-2</c:v>
                </c:pt>
                <c:pt idx="387">
                  <c:v>3.3591239000000002E-2</c:v>
                </c:pt>
                <c:pt idx="388">
                  <c:v>3.3591239199999998E-2</c:v>
                </c:pt>
                <c:pt idx="389">
                  <c:v>3.35912394E-2</c:v>
                </c:pt>
                <c:pt idx="390">
                  <c:v>3.3591239600000003E-2</c:v>
                </c:pt>
                <c:pt idx="391">
                  <c:v>3.3591239799999999E-2</c:v>
                </c:pt>
                <c:pt idx="392">
                  <c:v>3.3591240000000001E-2</c:v>
                </c:pt>
                <c:pt idx="393">
                  <c:v>3.3591240199999997E-2</c:v>
                </c:pt>
                <c:pt idx="394">
                  <c:v>3.35912404E-2</c:v>
                </c:pt>
                <c:pt idx="395">
                  <c:v>3.3591240600000002E-2</c:v>
                </c:pt>
                <c:pt idx="396">
                  <c:v>3.3591240799999998E-2</c:v>
                </c:pt>
                <c:pt idx="397">
                  <c:v>3.3591241000000001E-2</c:v>
                </c:pt>
                <c:pt idx="398">
                  <c:v>3.3591241199999997E-2</c:v>
                </c:pt>
                <c:pt idx="399">
                  <c:v>3.3591241399999999E-2</c:v>
                </c:pt>
                <c:pt idx="400">
                  <c:v>3.3591241600000002E-2</c:v>
                </c:pt>
                <c:pt idx="401">
                  <c:v>3.3591241799999998E-2</c:v>
                </c:pt>
                <c:pt idx="402">
                  <c:v>3.3591242E-2</c:v>
                </c:pt>
                <c:pt idx="403">
                  <c:v>3.3591242200000003E-2</c:v>
                </c:pt>
                <c:pt idx="404">
                  <c:v>3.3591242399999999E-2</c:v>
                </c:pt>
                <c:pt idx="405">
                  <c:v>3.3591242600000001E-2</c:v>
                </c:pt>
                <c:pt idx="406">
                  <c:v>3.3591242799999997E-2</c:v>
                </c:pt>
                <c:pt idx="407">
                  <c:v>3.3591243E-2</c:v>
                </c:pt>
                <c:pt idx="408">
                  <c:v>3.3591243200000002E-2</c:v>
                </c:pt>
                <c:pt idx="409">
                  <c:v>3.3591243399999998E-2</c:v>
                </c:pt>
                <c:pt idx="410">
                  <c:v>3.3591243600000001E-2</c:v>
                </c:pt>
                <c:pt idx="411">
                  <c:v>3.3591243799999997E-2</c:v>
                </c:pt>
                <c:pt idx="412">
                  <c:v>3.3591243999999999E-2</c:v>
                </c:pt>
                <c:pt idx="413">
                  <c:v>3.3591244200000002E-2</c:v>
                </c:pt>
                <c:pt idx="414">
                  <c:v>3.3591244399999998E-2</c:v>
                </c:pt>
                <c:pt idx="415">
                  <c:v>3.35912446E-2</c:v>
                </c:pt>
                <c:pt idx="416">
                  <c:v>3.3591244800000003E-2</c:v>
                </c:pt>
                <c:pt idx="417">
                  <c:v>3.3591244999999999E-2</c:v>
                </c:pt>
                <c:pt idx="418">
                  <c:v>3.3591245200000001E-2</c:v>
                </c:pt>
                <c:pt idx="419">
                  <c:v>3.3591245399999997E-2</c:v>
                </c:pt>
                <c:pt idx="420">
                  <c:v>3.35912456E-2</c:v>
                </c:pt>
                <c:pt idx="421">
                  <c:v>3.3591245800000002E-2</c:v>
                </c:pt>
                <c:pt idx="422">
                  <c:v>3.3591245999999998E-2</c:v>
                </c:pt>
                <c:pt idx="423">
                  <c:v>3.3591246200000001E-2</c:v>
                </c:pt>
                <c:pt idx="424">
                  <c:v>3.3591246399999997E-2</c:v>
                </c:pt>
                <c:pt idx="425">
                  <c:v>3.3591246599999999E-2</c:v>
                </c:pt>
                <c:pt idx="426">
                  <c:v>3.3591246800000002E-2</c:v>
                </c:pt>
                <c:pt idx="427">
                  <c:v>3.3591246999999998E-2</c:v>
                </c:pt>
                <c:pt idx="428">
                  <c:v>3.35912472E-2</c:v>
                </c:pt>
                <c:pt idx="429">
                  <c:v>3.3591247400000003E-2</c:v>
                </c:pt>
                <c:pt idx="430">
                  <c:v>3.3591247599999999E-2</c:v>
                </c:pt>
                <c:pt idx="431">
                  <c:v>3.3591247800000001E-2</c:v>
                </c:pt>
                <c:pt idx="432">
                  <c:v>3.3591247999999997E-2</c:v>
                </c:pt>
                <c:pt idx="433">
                  <c:v>3.35912482E-2</c:v>
                </c:pt>
                <c:pt idx="434">
                  <c:v>3.3591248400000003E-2</c:v>
                </c:pt>
                <c:pt idx="435">
                  <c:v>3.3591248599999998E-2</c:v>
                </c:pt>
                <c:pt idx="436">
                  <c:v>3.3591248800000001E-2</c:v>
                </c:pt>
                <c:pt idx="437">
                  <c:v>3.3591248999999997E-2</c:v>
                </c:pt>
                <c:pt idx="438">
                  <c:v>3.3591249199999999E-2</c:v>
                </c:pt>
                <c:pt idx="439">
                  <c:v>3.3591249400000002E-2</c:v>
                </c:pt>
                <c:pt idx="440">
                  <c:v>3.3591249599999998E-2</c:v>
                </c:pt>
                <c:pt idx="441">
                  <c:v>3.35912498E-2</c:v>
                </c:pt>
                <c:pt idx="442">
                  <c:v>3.3591250000000003E-2</c:v>
                </c:pt>
                <c:pt idx="443">
                  <c:v>3.3591250199999999E-2</c:v>
                </c:pt>
                <c:pt idx="444">
                  <c:v>3.3591250400000001E-2</c:v>
                </c:pt>
                <c:pt idx="445">
                  <c:v>3.3591250599999997E-2</c:v>
                </c:pt>
                <c:pt idx="446">
                  <c:v>3.35912508E-2</c:v>
                </c:pt>
                <c:pt idx="447">
                  <c:v>3.3591251000000003E-2</c:v>
                </c:pt>
                <c:pt idx="448">
                  <c:v>3.3591251199999998E-2</c:v>
                </c:pt>
                <c:pt idx="449">
                  <c:v>3.3591251400000001E-2</c:v>
                </c:pt>
                <c:pt idx="450">
                  <c:v>3.3591251599999997E-2</c:v>
                </c:pt>
                <c:pt idx="451">
                  <c:v>3.3591251799999999E-2</c:v>
                </c:pt>
                <c:pt idx="452">
                  <c:v>3.3591252000000002E-2</c:v>
                </c:pt>
                <c:pt idx="453">
                  <c:v>3.3591252199999998E-2</c:v>
                </c:pt>
                <c:pt idx="454">
                  <c:v>3.35912524E-2</c:v>
                </c:pt>
                <c:pt idx="455">
                  <c:v>3.3591252600000003E-2</c:v>
                </c:pt>
                <c:pt idx="456">
                  <c:v>3.3591252799999999E-2</c:v>
                </c:pt>
                <c:pt idx="457">
                  <c:v>3.3591253000000001E-2</c:v>
                </c:pt>
                <c:pt idx="458">
                  <c:v>3.3591253199999997E-2</c:v>
                </c:pt>
                <c:pt idx="459">
                  <c:v>3.35912534E-2</c:v>
                </c:pt>
                <c:pt idx="460">
                  <c:v>3.3591253600000003E-2</c:v>
                </c:pt>
                <c:pt idx="461">
                  <c:v>3.3591253799999998E-2</c:v>
                </c:pt>
                <c:pt idx="462">
                  <c:v>3.3591254000000001E-2</c:v>
                </c:pt>
                <c:pt idx="463">
                  <c:v>3.3591254199999997E-2</c:v>
                </c:pt>
                <c:pt idx="464">
                  <c:v>3.3591254399999999E-2</c:v>
                </c:pt>
                <c:pt idx="465">
                  <c:v>3.3591254600000002E-2</c:v>
                </c:pt>
                <c:pt idx="466">
                  <c:v>3.3591254799999998E-2</c:v>
                </c:pt>
                <c:pt idx="467">
                  <c:v>3.3591255E-2</c:v>
                </c:pt>
                <c:pt idx="468">
                  <c:v>3.3591255200000003E-2</c:v>
                </c:pt>
                <c:pt idx="469">
                  <c:v>3.3591255399999999E-2</c:v>
                </c:pt>
                <c:pt idx="470">
                  <c:v>3.3591255600000001E-2</c:v>
                </c:pt>
                <c:pt idx="471">
                  <c:v>3.3591255799999997E-2</c:v>
                </c:pt>
                <c:pt idx="472">
                  <c:v>3.3591256E-2</c:v>
                </c:pt>
                <c:pt idx="473">
                  <c:v>3.3591256200000003E-2</c:v>
                </c:pt>
                <c:pt idx="474">
                  <c:v>3.3591256399999998E-2</c:v>
                </c:pt>
                <c:pt idx="475">
                  <c:v>3.3591256600000001E-2</c:v>
                </c:pt>
                <c:pt idx="476">
                  <c:v>3.3591256799999997E-2</c:v>
                </c:pt>
                <c:pt idx="477">
                  <c:v>3.3591256999999999E-2</c:v>
                </c:pt>
                <c:pt idx="478">
                  <c:v>3.3591257200000002E-2</c:v>
                </c:pt>
                <c:pt idx="479">
                  <c:v>3.3591257399999998E-2</c:v>
                </c:pt>
                <c:pt idx="480">
                  <c:v>3.35912576E-2</c:v>
                </c:pt>
                <c:pt idx="481">
                  <c:v>3.3591257800000003E-2</c:v>
                </c:pt>
                <c:pt idx="482">
                  <c:v>3.3591257999999999E-2</c:v>
                </c:pt>
                <c:pt idx="483">
                  <c:v>3.3591258200000002E-2</c:v>
                </c:pt>
                <c:pt idx="484">
                  <c:v>3.3591258399999997E-2</c:v>
                </c:pt>
                <c:pt idx="485">
                  <c:v>3.35912586E-2</c:v>
                </c:pt>
                <c:pt idx="486">
                  <c:v>3.3591258800000003E-2</c:v>
                </c:pt>
                <c:pt idx="487">
                  <c:v>3.3591258999999998E-2</c:v>
                </c:pt>
                <c:pt idx="488">
                  <c:v>3.3591259200000001E-2</c:v>
                </c:pt>
                <c:pt idx="489">
                  <c:v>3.3591259399999997E-2</c:v>
                </c:pt>
                <c:pt idx="490">
                  <c:v>3.3591259599999999E-2</c:v>
                </c:pt>
                <c:pt idx="491">
                  <c:v>3.3591259800000002E-2</c:v>
                </c:pt>
                <c:pt idx="492">
                  <c:v>3.3591259999999998E-2</c:v>
                </c:pt>
                <c:pt idx="493">
                  <c:v>3.35912602E-2</c:v>
                </c:pt>
                <c:pt idx="494">
                  <c:v>3.3591260400000003E-2</c:v>
                </c:pt>
                <c:pt idx="495">
                  <c:v>3.3591260599999999E-2</c:v>
                </c:pt>
                <c:pt idx="496">
                  <c:v>3.3591260800000002E-2</c:v>
                </c:pt>
                <c:pt idx="497">
                  <c:v>3.3591260999999997E-2</c:v>
                </c:pt>
                <c:pt idx="498">
                  <c:v>3.35912612E-2</c:v>
                </c:pt>
                <c:pt idx="499">
                  <c:v>3.3591261400000003E-2</c:v>
                </c:pt>
                <c:pt idx="500">
                  <c:v>3.3591261599999998E-2</c:v>
                </c:pt>
                <c:pt idx="501">
                  <c:v>3.3591261800000001E-2</c:v>
                </c:pt>
                <c:pt idx="502">
                  <c:v>3.3591261999999997E-2</c:v>
                </c:pt>
                <c:pt idx="503">
                  <c:v>3.3591262199999999E-2</c:v>
                </c:pt>
                <c:pt idx="504">
                  <c:v>3.3591262400000002E-2</c:v>
                </c:pt>
                <c:pt idx="505">
                  <c:v>3.3591262599999998E-2</c:v>
                </c:pt>
                <c:pt idx="506">
                  <c:v>3.35912628E-2</c:v>
                </c:pt>
                <c:pt idx="507">
                  <c:v>3.3591263000000003E-2</c:v>
                </c:pt>
                <c:pt idx="508">
                  <c:v>3.3591263199999999E-2</c:v>
                </c:pt>
                <c:pt idx="509">
                  <c:v>3.3591263400000002E-2</c:v>
                </c:pt>
                <c:pt idx="510">
                  <c:v>3.3591263599999997E-2</c:v>
                </c:pt>
                <c:pt idx="511">
                  <c:v>3.35912638E-2</c:v>
                </c:pt>
                <c:pt idx="512">
                  <c:v>3.3591264000000003E-2</c:v>
                </c:pt>
                <c:pt idx="513">
                  <c:v>3.3591264199999998E-2</c:v>
                </c:pt>
                <c:pt idx="514">
                  <c:v>3.3591264400000001E-2</c:v>
                </c:pt>
                <c:pt idx="515">
                  <c:v>3.3591264599999997E-2</c:v>
                </c:pt>
                <c:pt idx="516">
                  <c:v>3.3591264799999999E-2</c:v>
                </c:pt>
                <c:pt idx="517">
                  <c:v>3.3591265000000002E-2</c:v>
                </c:pt>
                <c:pt idx="518">
                  <c:v>3.3591265199999998E-2</c:v>
                </c:pt>
                <c:pt idx="519">
                  <c:v>3.35912654E-2</c:v>
                </c:pt>
                <c:pt idx="520">
                  <c:v>3.3591265600000003E-2</c:v>
                </c:pt>
                <c:pt idx="521">
                  <c:v>3.3591265799999999E-2</c:v>
                </c:pt>
                <c:pt idx="522">
                  <c:v>3.3591266000000002E-2</c:v>
                </c:pt>
                <c:pt idx="523">
                  <c:v>3.3591266199999997E-2</c:v>
                </c:pt>
                <c:pt idx="524">
                  <c:v>3.35912664E-2</c:v>
                </c:pt>
                <c:pt idx="525">
                  <c:v>3.3591266600000003E-2</c:v>
                </c:pt>
                <c:pt idx="526">
                  <c:v>3.3591266799999998E-2</c:v>
                </c:pt>
                <c:pt idx="527">
                  <c:v>3.3591267000000001E-2</c:v>
                </c:pt>
                <c:pt idx="528">
                  <c:v>3.3591267199999997E-2</c:v>
                </c:pt>
                <c:pt idx="529">
                  <c:v>3.3591267399999999E-2</c:v>
                </c:pt>
                <c:pt idx="530">
                  <c:v>3.3591267600000002E-2</c:v>
                </c:pt>
                <c:pt idx="531">
                  <c:v>3.3591267799999998E-2</c:v>
                </c:pt>
                <c:pt idx="532">
                  <c:v>3.3591268000000001E-2</c:v>
                </c:pt>
                <c:pt idx="533">
                  <c:v>3.3591268200000003E-2</c:v>
                </c:pt>
                <c:pt idx="534">
                  <c:v>3.3591268399999999E-2</c:v>
                </c:pt>
                <c:pt idx="535">
                  <c:v>3.3591268600000002E-2</c:v>
                </c:pt>
                <c:pt idx="536">
                  <c:v>3.3591268799999997E-2</c:v>
                </c:pt>
                <c:pt idx="537">
                  <c:v>3.3591269E-2</c:v>
                </c:pt>
                <c:pt idx="538">
                  <c:v>3.3591269200000003E-2</c:v>
                </c:pt>
                <c:pt idx="539">
                  <c:v>3.3591269399999998E-2</c:v>
                </c:pt>
                <c:pt idx="540">
                  <c:v>3.3591269600000001E-2</c:v>
                </c:pt>
                <c:pt idx="541">
                  <c:v>3.3591269799999997E-2</c:v>
                </c:pt>
                <c:pt idx="542">
                  <c:v>3.3591269999999999E-2</c:v>
                </c:pt>
                <c:pt idx="543">
                  <c:v>3.3591270200000002E-2</c:v>
                </c:pt>
                <c:pt idx="544">
                  <c:v>3.3591270399999998E-2</c:v>
                </c:pt>
                <c:pt idx="545">
                  <c:v>3.3591270600000001E-2</c:v>
                </c:pt>
                <c:pt idx="546">
                  <c:v>3.3591270800000003E-2</c:v>
                </c:pt>
                <c:pt idx="547">
                  <c:v>3.3591270999999999E-2</c:v>
                </c:pt>
                <c:pt idx="548">
                  <c:v>3.3591271200000002E-2</c:v>
                </c:pt>
                <c:pt idx="549">
                  <c:v>3.3591271399999997E-2</c:v>
                </c:pt>
                <c:pt idx="550">
                  <c:v>3.35912716E-2</c:v>
                </c:pt>
                <c:pt idx="551">
                  <c:v>3.3591271800000003E-2</c:v>
                </c:pt>
                <c:pt idx="552">
                  <c:v>3.3591271999999998E-2</c:v>
                </c:pt>
                <c:pt idx="553">
                  <c:v>3.3591272200000001E-2</c:v>
                </c:pt>
                <c:pt idx="554">
                  <c:v>3.3591272399999997E-2</c:v>
                </c:pt>
                <c:pt idx="555">
                  <c:v>3.3591272599999999E-2</c:v>
                </c:pt>
                <c:pt idx="556">
                  <c:v>3.3591272800000002E-2</c:v>
                </c:pt>
                <c:pt idx="557">
                  <c:v>3.3591272999999998E-2</c:v>
                </c:pt>
                <c:pt idx="558">
                  <c:v>3.3591273200000001E-2</c:v>
                </c:pt>
                <c:pt idx="559">
                  <c:v>3.3591273400000003E-2</c:v>
                </c:pt>
                <c:pt idx="560">
                  <c:v>3.3591273599999999E-2</c:v>
                </c:pt>
                <c:pt idx="561">
                  <c:v>3.3591273800000002E-2</c:v>
                </c:pt>
                <c:pt idx="562">
                  <c:v>3.3591273999999997E-2</c:v>
                </c:pt>
                <c:pt idx="563">
                  <c:v>3.35912742E-2</c:v>
                </c:pt>
                <c:pt idx="564">
                  <c:v>3.3591274400000003E-2</c:v>
                </c:pt>
                <c:pt idx="565">
                  <c:v>3.3591274599999998E-2</c:v>
                </c:pt>
                <c:pt idx="566">
                  <c:v>3.3591274800000001E-2</c:v>
                </c:pt>
                <c:pt idx="567">
                  <c:v>3.3591274999999997E-2</c:v>
                </c:pt>
                <c:pt idx="568">
                  <c:v>3.35912752E-2</c:v>
                </c:pt>
                <c:pt idx="569">
                  <c:v>3.3591275400000002E-2</c:v>
                </c:pt>
                <c:pt idx="570">
                  <c:v>3.3591275599999998E-2</c:v>
                </c:pt>
                <c:pt idx="571">
                  <c:v>3.3591275800000001E-2</c:v>
                </c:pt>
                <c:pt idx="572">
                  <c:v>3.3591276000000003E-2</c:v>
                </c:pt>
                <c:pt idx="573">
                  <c:v>3.3591276199999999E-2</c:v>
                </c:pt>
                <c:pt idx="574">
                  <c:v>3.3591276400000002E-2</c:v>
                </c:pt>
                <c:pt idx="575">
                  <c:v>3.3591276599999997E-2</c:v>
                </c:pt>
                <c:pt idx="576">
                  <c:v>3.35912768E-2</c:v>
                </c:pt>
                <c:pt idx="577">
                  <c:v>3.3591277000000003E-2</c:v>
                </c:pt>
                <c:pt idx="578">
                  <c:v>3.3591277199999998E-2</c:v>
                </c:pt>
                <c:pt idx="579">
                  <c:v>3.3591277400000001E-2</c:v>
                </c:pt>
                <c:pt idx="580">
                  <c:v>3.3591277599999997E-2</c:v>
                </c:pt>
                <c:pt idx="581">
                  <c:v>3.35912778E-2</c:v>
                </c:pt>
                <c:pt idx="582">
                  <c:v>3.3591278000000002E-2</c:v>
                </c:pt>
                <c:pt idx="583">
                  <c:v>3.3591278199999998E-2</c:v>
                </c:pt>
                <c:pt idx="584">
                  <c:v>3.3591278400000001E-2</c:v>
                </c:pt>
                <c:pt idx="585">
                  <c:v>3.3591278600000003E-2</c:v>
                </c:pt>
                <c:pt idx="586">
                  <c:v>3.3591278799999999E-2</c:v>
                </c:pt>
                <c:pt idx="587">
                  <c:v>3.3591279000000002E-2</c:v>
                </c:pt>
                <c:pt idx="588">
                  <c:v>3.3591279199999997E-2</c:v>
                </c:pt>
                <c:pt idx="589">
                  <c:v>3.35912794E-2</c:v>
                </c:pt>
                <c:pt idx="590">
                  <c:v>3.3591279600000003E-2</c:v>
                </c:pt>
                <c:pt idx="591">
                  <c:v>3.3591279799999998E-2</c:v>
                </c:pt>
                <c:pt idx="592">
                  <c:v>3.3591280000000001E-2</c:v>
                </c:pt>
                <c:pt idx="593">
                  <c:v>3.3591280199999997E-2</c:v>
                </c:pt>
                <c:pt idx="594">
                  <c:v>3.35912804E-2</c:v>
                </c:pt>
                <c:pt idx="595">
                  <c:v>3.3591280600000002E-2</c:v>
                </c:pt>
                <c:pt idx="596">
                  <c:v>3.3591280799999998E-2</c:v>
                </c:pt>
                <c:pt idx="597">
                  <c:v>3.3591281000000001E-2</c:v>
                </c:pt>
                <c:pt idx="598">
                  <c:v>3.3591281200000003E-2</c:v>
                </c:pt>
                <c:pt idx="599">
                  <c:v>3.3591281399999999E-2</c:v>
                </c:pt>
                <c:pt idx="600">
                  <c:v>3.3591281600000002E-2</c:v>
                </c:pt>
                <c:pt idx="601">
                  <c:v>3.3591281799999997E-2</c:v>
                </c:pt>
                <c:pt idx="602">
                  <c:v>3.3591282E-2</c:v>
                </c:pt>
                <c:pt idx="603">
                  <c:v>3.3591282200000003E-2</c:v>
                </c:pt>
                <c:pt idx="604">
                  <c:v>3.3591282399999998E-2</c:v>
                </c:pt>
                <c:pt idx="605">
                  <c:v>3.3591282600000001E-2</c:v>
                </c:pt>
                <c:pt idx="606">
                  <c:v>3.3591282799999997E-2</c:v>
                </c:pt>
                <c:pt idx="607">
                  <c:v>3.3591283E-2</c:v>
                </c:pt>
                <c:pt idx="608">
                  <c:v>3.3591283200000002E-2</c:v>
                </c:pt>
                <c:pt idx="609">
                  <c:v>3.3591283399999998E-2</c:v>
                </c:pt>
                <c:pt idx="610">
                  <c:v>3.3591283600000001E-2</c:v>
                </c:pt>
                <c:pt idx="611">
                  <c:v>3.3591283800000003E-2</c:v>
                </c:pt>
                <c:pt idx="612">
                  <c:v>3.3591283999999999E-2</c:v>
                </c:pt>
                <c:pt idx="613">
                  <c:v>3.3591284200000002E-2</c:v>
                </c:pt>
                <c:pt idx="614">
                  <c:v>3.3591284399999997E-2</c:v>
                </c:pt>
                <c:pt idx="615">
                  <c:v>3.35912846E-2</c:v>
                </c:pt>
                <c:pt idx="616">
                  <c:v>3.3591284800000003E-2</c:v>
                </c:pt>
                <c:pt idx="617">
                  <c:v>3.3591284999999999E-2</c:v>
                </c:pt>
                <c:pt idx="618">
                  <c:v>3.3591285200000001E-2</c:v>
                </c:pt>
                <c:pt idx="619">
                  <c:v>3.3591285399999997E-2</c:v>
                </c:pt>
                <c:pt idx="620">
                  <c:v>3.35912856E-2</c:v>
                </c:pt>
                <c:pt idx="621">
                  <c:v>3.3591285800000002E-2</c:v>
                </c:pt>
                <c:pt idx="622">
                  <c:v>3.3591285999999998E-2</c:v>
                </c:pt>
                <c:pt idx="623">
                  <c:v>3.3591286200000001E-2</c:v>
                </c:pt>
                <c:pt idx="624">
                  <c:v>3.3591286400000003E-2</c:v>
                </c:pt>
                <c:pt idx="625">
                  <c:v>3.3591286599999999E-2</c:v>
                </c:pt>
                <c:pt idx="626">
                  <c:v>3.3591286800000002E-2</c:v>
                </c:pt>
                <c:pt idx="627">
                  <c:v>3.3591286999999997E-2</c:v>
                </c:pt>
                <c:pt idx="628">
                  <c:v>3.35912872E-2</c:v>
                </c:pt>
                <c:pt idx="629">
                  <c:v>3.3591287400000003E-2</c:v>
                </c:pt>
                <c:pt idx="630">
                  <c:v>3.3591287599999999E-2</c:v>
                </c:pt>
                <c:pt idx="631">
                  <c:v>3.3591287800000001E-2</c:v>
                </c:pt>
                <c:pt idx="632">
                  <c:v>3.3591287999999997E-2</c:v>
                </c:pt>
                <c:pt idx="633">
                  <c:v>3.35912882E-2</c:v>
                </c:pt>
                <c:pt idx="634">
                  <c:v>3.3591288400000002E-2</c:v>
                </c:pt>
                <c:pt idx="635">
                  <c:v>3.3591288599999998E-2</c:v>
                </c:pt>
                <c:pt idx="636">
                  <c:v>3.3591288800000001E-2</c:v>
                </c:pt>
                <c:pt idx="637">
                  <c:v>3.3591289000000003E-2</c:v>
                </c:pt>
                <c:pt idx="638">
                  <c:v>3.3591289199999999E-2</c:v>
                </c:pt>
                <c:pt idx="639">
                  <c:v>3.3591289400000002E-2</c:v>
                </c:pt>
                <c:pt idx="640">
                  <c:v>3.3591289599999997E-2</c:v>
                </c:pt>
                <c:pt idx="641">
                  <c:v>3.35912898E-2</c:v>
                </c:pt>
                <c:pt idx="642">
                  <c:v>3.3591290000000003E-2</c:v>
                </c:pt>
                <c:pt idx="643">
                  <c:v>3.3591290199999999E-2</c:v>
                </c:pt>
                <c:pt idx="644">
                  <c:v>3.3591290400000001E-2</c:v>
                </c:pt>
                <c:pt idx="645">
                  <c:v>3.3591290599999997E-2</c:v>
                </c:pt>
                <c:pt idx="646">
                  <c:v>3.35912908E-2</c:v>
                </c:pt>
                <c:pt idx="647">
                  <c:v>3.3591291000000002E-2</c:v>
                </c:pt>
                <c:pt idx="648">
                  <c:v>3.3591291199999998E-2</c:v>
                </c:pt>
                <c:pt idx="649">
                  <c:v>3.3591291400000001E-2</c:v>
                </c:pt>
                <c:pt idx="650">
                  <c:v>3.3591291600000003E-2</c:v>
                </c:pt>
                <c:pt idx="651">
                  <c:v>3.3591291799999999E-2</c:v>
                </c:pt>
                <c:pt idx="652">
                  <c:v>3.3591292000000002E-2</c:v>
                </c:pt>
                <c:pt idx="653">
                  <c:v>3.3591292199999997E-2</c:v>
                </c:pt>
                <c:pt idx="654">
                  <c:v>3.35912924E-2</c:v>
                </c:pt>
                <c:pt idx="655">
                  <c:v>3.3591292600000003E-2</c:v>
                </c:pt>
                <c:pt idx="656">
                  <c:v>3.3591292799999999E-2</c:v>
                </c:pt>
                <c:pt idx="657">
                  <c:v>3.3591293000000001E-2</c:v>
                </c:pt>
                <c:pt idx="658">
                  <c:v>3.3591293199999997E-2</c:v>
                </c:pt>
                <c:pt idx="659">
                  <c:v>3.35912934E-2</c:v>
                </c:pt>
                <c:pt idx="660">
                  <c:v>3.3591293600000002E-2</c:v>
                </c:pt>
                <c:pt idx="661">
                  <c:v>3.3591293799999998E-2</c:v>
                </c:pt>
                <c:pt idx="662">
                  <c:v>3.3591294000000001E-2</c:v>
                </c:pt>
                <c:pt idx="663">
                  <c:v>3.3591294200000003E-2</c:v>
                </c:pt>
                <c:pt idx="664">
                  <c:v>3.3591294399999999E-2</c:v>
                </c:pt>
                <c:pt idx="665">
                  <c:v>3.3591294600000002E-2</c:v>
                </c:pt>
                <c:pt idx="666">
                  <c:v>3.3591294799999998E-2</c:v>
                </c:pt>
                <c:pt idx="667">
                  <c:v>3.3591295E-2</c:v>
                </c:pt>
                <c:pt idx="668">
                  <c:v>3.3591295200000003E-2</c:v>
                </c:pt>
                <c:pt idx="669">
                  <c:v>3.3591295399999999E-2</c:v>
                </c:pt>
                <c:pt idx="670">
                  <c:v>3.3591295600000001E-2</c:v>
                </c:pt>
                <c:pt idx="671">
                  <c:v>3.3591295799999997E-2</c:v>
                </c:pt>
                <c:pt idx="672">
                  <c:v>3.3591296E-2</c:v>
                </c:pt>
                <c:pt idx="673">
                  <c:v>3.3591296200000002E-2</c:v>
                </c:pt>
                <c:pt idx="674">
                  <c:v>3.3591296399999998E-2</c:v>
                </c:pt>
                <c:pt idx="675">
                  <c:v>3.3591296600000001E-2</c:v>
                </c:pt>
                <c:pt idx="676">
                  <c:v>3.3591296800000003E-2</c:v>
                </c:pt>
                <c:pt idx="677">
                  <c:v>3.3591296999999999E-2</c:v>
                </c:pt>
                <c:pt idx="678">
                  <c:v>3.3591297200000002E-2</c:v>
                </c:pt>
                <c:pt idx="679">
                  <c:v>3.3591297399999998E-2</c:v>
                </c:pt>
                <c:pt idx="680">
                  <c:v>3.35912976E-2</c:v>
                </c:pt>
                <c:pt idx="681">
                  <c:v>3.3591297800000003E-2</c:v>
                </c:pt>
                <c:pt idx="682">
                  <c:v>3.3591297999999999E-2</c:v>
                </c:pt>
                <c:pt idx="683">
                  <c:v>3.3591298200000001E-2</c:v>
                </c:pt>
                <c:pt idx="684">
                  <c:v>3.3591298399999997E-2</c:v>
                </c:pt>
                <c:pt idx="685">
                  <c:v>3.35912986E-2</c:v>
                </c:pt>
                <c:pt idx="686">
                  <c:v>3.3591298800000002E-2</c:v>
                </c:pt>
                <c:pt idx="687">
                  <c:v>3.3591298999999998E-2</c:v>
                </c:pt>
                <c:pt idx="688">
                  <c:v>3.3591299200000001E-2</c:v>
                </c:pt>
                <c:pt idx="689">
                  <c:v>3.3591299400000003E-2</c:v>
                </c:pt>
                <c:pt idx="690">
                  <c:v>3.3591299599999999E-2</c:v>
                </c:pt>
                <c:pt idx="691">
                  <c:v>3.3591299800000002E-2</c:v>
                </c:pt>
                <c:pt idx="692">
                  <c:v>3.3591299999999998E-2</c:v>
                </c:pt>
                <c:pt idx="693">
                  <c:v>3.35913002E-2</c:v>
                </c:pt>
                <c:pt idx="694">
                  <c:v>3.3591300400000003E-2</c:v>
                </c:pt>
                <c:pt idx="695">
                  <c:v>3.3591300599999999E-2</c:v>
                </c:pt>
                <c:pt idx="696">
                  <c:v>3.3591300800000001E-2</c:v>
                </c:pt>
                <c:pt idx="697">
                  <c:v>3.3591300999999997E-2</c:v>
                </c:pt>
                <c:pt idx="698">
                  <c:v>3.35913012E-2</c:v>
                </c:pt>
                <c:pt idx="699">
                  <c:v>3.3591301400000002E-2</c:v>
                </c:pt>
                <c:pt idx="700">
                  <c:v>3.3591301599999998E-2</c:v>
                </c:pt>
                <c:pt idx="701">
                  <c:v>3.3591301800000001E-2</c:v>
                </c:pt>
                <c:pt idx="702">
                  <c:v>3.3591302000000003E-2</c:v>
                </c:pt>
                <c:pt idx="703">
                  <c:v>3.3591302199999999E-2</c:v>
                </c:pt>
                <c:pt idx="704">
                  <c:v>3.3591302400000002E-2</c:v>
                </c:pt>
                <c:pt idx="705">
                  <c:v>3.3591302599999998E-2</c:v>
                </c:pt>
                <c:pt idx="706">
                  <c:v>3.35913028E-2</c:v>
                </c:pt>
                <c:pt idx="707">
                  <c:v>3.3591303000000003E-2</c:v>
                </c:pt>
                <c:pt idx="708">
                  <c:v>3.3591303199999999E-2</c:v>
                </c:pt>
                <c:pt idx="709">
                  <c:v>3.3591303400000001E-2</c:v>
                </c:pt>
                <c:pt idx="710">
                  <c:v>3.3591303599999997E-2</c:v>
                </c:pt>
                <c:pt idx="711">
                  <c:v>3.35913038E-2</c:v>
                </c:pt>
                <c:pt idx="712">
                  <c:v>3.3591304000000002E-2</c:v>
                </c:pt>
                <c:pt idx="713">
                  <c:v>3.3591304199999998E-2</c:v>
                </c:pt>
                <c:pt idx="714">
                  <c:v>3.3591304400000001E-2</c:v>
                </c:pt>
                <c:pt idx="715">
                  <c:v>3.3591304600000003E-2</c:v>
                </c:pt>
              </c:numCache>
            </c:numRef>
          </c:xVal>
          <c:yVal>
            <c:numRef>
              <c:f>last_batch2!$B$52924:$B$53639</c:f>
              <c:numCache>
                <c:formatCode>General</c:formatCode>
                <c:ptCount val="716"/>
                <c:pt idx="0">
                  <c:v>0.14000000000000001</c:v>
                </c:pt>
                <c:pt idx="1">
                  <c:v>0.1</c:v>
                </c:pt>
                <c:pt idx="2">
                  <c:v>0.06</c:v>
                </c:pt>
                <c:pt idx="3">
                  <c:v>0.02</c:v>
                </c:pt>
                <c:pt idx="4">
                  <c:v>0.06</c:v>
                </c:pt>
                <c:pt idx="5">
                  <c:v>0.14000000000000001</c:v>
                </c:pt>
                <c:pt idx="6">
                  <c:v>0.18</c:v>
                </c:pt>
                <c:pt idx="7">
                  <c:v>0.26</c:v>
                </c:pt>
                <c:pt idx="8">
                  <c:v>0.26</c:v>
                </c:pt>
                <c:pt idx="9">
                  <c:v>0.3</c:v>
                </c:pt>
                <c:pt idx="10">
                  <c:v>0.3</c:v>
                </c:pt>
                <c:pt idx="11">
                  <c:v>0.34</c:v>
                </c:pt>
                <c:pt idx="12">
                  <c:v>0.38</c:v>
                </c:pt>
                <c:pt idx="13">
                  <c:v>0.42</c:v>
                </c:pt>
                <c:pt idx="14">
                  <c:v>0.46</c:v>
                </c:pt>
                <c:pt idx="15">
                  <c:v>0.7</c:v>
                </c:pt>
                <c:pt idx="16">
                  <c:v>1.3</c:v>
                </c:pt>
                <c:pt idx="17">
                  <c:v>1.94</c:v>
                </c:pt>
                <c:pt idx="18">
                  <c:v>2.66</c:v>
                </c:pt>
                <c:pt idx="19">
                  <c:v>3.22</c:v>
                </c:pt>
                <c:pt idx="20">
                  <c:v>3.62</c:v>
                </c:pt>
                <c:pt idx="21">
                  <c:v>3.9</c:v>
                </c:pt>
                <c:pt idx="22">
                  <c:v>4.0599999999999996</c:v>
                </c:pt>
                <c:pt idx="23">
                  <c:v>4.0199999999999996</c:v>
                </c:pt>
                <c:pt idx="24">
                  <c:v>3.94</c:v>
                </c:pt>
                <c:pt idx="25">
                  <c:v>3.74</c:v>
                </c:pt>
                <c:pt idx="26">
                  <c:v>3.34</c:v>
                </c:pt>
                <c:pt idx="27">
                  <c:v>2.58</c:v>
                </c:pt>
                <c:pt idx="28">
                  <c:v>1.58</c:v>
                </c:pt>
                <c:pt idx="29">
                  <c:v>0.54</c:v>
                </c:pt>
                <c:pt idx="30">
                  <c:v>-0.34</c:v>
                </c:pt>
                <c:pt idx="31">
                  <c:v>-0.94</c:v>
                </c:pt>
                <c:pt idx="32">
                  <c:v>-1.34</c:v>
                </c:pt>
                <c:pt idx="33">
                  <c:v>-1.62</c:v>
                </c:pt>
                <c:pt idx="34">
                  <c:v>-1.86</c:v>
                </c:pt>
                <c:pt idx="35">
                  <c:v>-1.98</c:v>
                </c:pt>
                <c:pt idx="36">
                  <c:v>-1.9</c:v>
                </c:pt>
                <c:pt idx="37">
                  <c:v>-1.78</c:v>
                </c:pt>
                <c:pt idx="38">
                  <c:v>-1.58</c:v>
                </c:pt>
                <c:pt idx="39">
                  <c:v>-1.34</c:v>
                </c:pt>
                <c:pt idx="40">
                  <c:v>-1.1000000000000001</c:v>
                </c:pt>
                <c:pt idx="41">
                  <c:v>-0.98</c:v>
                </c:pt>
                <c:pt idx="42">
                  <c:v>-0.86</c:v>
                </c:pt>
                <c:pt idx="43">
                  <c:v>-0.82</c:v>
                </c:pt>
                <c:pt idx="44">
                  <c:v>-0.74</c:v>
                </c:pt>
                <c:pt idx="45">
                  <c:v>-0.7</c:v>
                </c:pt>
                <c:pt idx="46">
                  <c:v>-0.7</c:v>
                </c:pt>
                <c:pt idx="47">
                  <c:v>-0.74</c:v>
                </c:pt>
                <c:pt idx="48">
                  <c:v>-0.74</c:v>
                </c:pt>
                <c:pt idx="49">
                  <c:v>-0.74</c:v>
                </c:pt>
                <c:pt idx="50">
                  <c:v>-0.62</c:v>
                </c:pt>
                <c:pt idx="51">
                  <c:v>-0.54</c:v>
                </c:pt>
                <c:pt idx="52">
                  <c:v>-0.46</c:v>
                </c:pt>
                <c:pt idx="53">
                  <c:v>-0.42</c:v>
                </c:pt>
                <c:pt idx="54">
                  <c:v>-0.42</c:v>
                </c:pt>
                <c:pt idx="55">
                  <c:v>-0.38</c:v>
                </c:pt>
                <c:pt idx="56">
                  <c:v>-0.34</c:v>
                </c:pt>
                <c:pt idx="57">
                  <c:v>-0.3</c:v>
                </c:pt>
                <c:pt idx="58">
                  <c:v>-0.26</c:v>
                </c:pt>
                <c:pt idx="59">
                  <c:v>-0.18</c:v>
                </c:pt>
                <c:pt idx="60">
                  <c:v>-0.1</c:v>
                </c:pt>
                <c:pt idx="61">
                  <c:v>-0.06</c:v>
                </c:pt>
                <c:pt idx="62">
                  <c:v>-0.02</c:v>
                </c:pt>
                <c:pt idx="63">
                  <c:v>0.1</c:v>
                </c:pt>
                <c:pt idx="64">
                  <c:v>0.18</c:v>
                </c:pt>
                <c:pt idx="65">
                  <c:v>0.18</c:v>
                </c:pt>
                <c:pt idx="66">
                  <c:v>0.26</c:v>
                </c:pt>
                <c:pt idx="67">
                  <c:v>0.3</c:v>
                </c:pt>
                <c:pt idx="68">
                  <c:v>0.34</c:v>
                </c:pt>
                <c:pt idx="69">
                  <c:v>0.34</c:v>
                </c:pt>
                <c:pt idx="70">
                  <c:v>0.26</c:v>
                </c:pt>
                <c:pt idx="71">
                  <c:v>0.02</c:v>
                </c:pt>
                <c:pt idx="72">
                  <c:v>-0.38</c:v>
                </c:pt>
                <c:pt idx="73">
                  <c:v>-0.66</c:v>
                </c:pt>
                <c:pt idx="74">
                  <c:v>-0.98</c:v>
                </c:pt>
                <c:pt idx="75">
                  <c:v>-1.22</c:v>
                </c:pt>
                <c:pt idx="76">
                  <c:v>-1.42</c:v>
                </c:pt>
                <c:pt idx="77">
                  <c:v>-1.58</c:v>
                </c:pt>
                <c:pt idx="78">
                  <c:v>-1.74</c:v>
                </c:pt>
                <c:pt idx="79">
                  <c:v>-1.9</c:v>
                </c:pt>
                <c:pt idx="80">
                  <c:v>-1.94</c:v>
                </c:pt>
                <c:pt idx="81">
                  <c:v>-1.82</c:v>
                </c:pt>
                <c:pt idx="82">
                  <c:v>-1.62</c:v>
                </c:pt>
                <c:pt idx="83">
                  <c:v>-1.3</c:v>
                </c:pt>
                <c:pt idx="84">
                  <c:v>-1.02</c:v>
                </c:pt>
                <c:pt idx="85">
                  <c:v>-0.74</c:v>
                </c:pt>
                <c:pt idx="86">
                  <c:v>-0.5</c:v>
                </c:pt>
                <c:pt idx="87">
                  <c:v>-0.42</c:v>
                </c:pt>
                <c:pt idx="88">
                  <c:v>-0.26</c:v>
                </c:pt>
                <c:pt idx="89">
                  <c:v>-0.18</c:v>
                </c:pt>
                <c:pt idx="90">
                  <c:v>-0.1</c:v>
                </c:pt>
                <c:pt idx="91">
                  <c:v>-0.06</c:v>
                </c:pt>
                <c:pt idx="92">
                  <c:v>-0.06</c:v>
                </c:pt>
                <c:pt idx="93">
                  <c:v>-0.14000000000000001</c:v>
                </c:pt>
                <c:pt idx="94">
                  <c:v>-0.18</c:v>
                </c:pt>
                <c:pt idx="95">
                  <c:v>-0.14000000000000001</c:v>
                </c:pt>
                <c:pt idx="96">
                  <c:v>-0.06</c:v>
                </c:pt>
                <c:pt idx="97">
                  <c:v>-0.02</c:v>
                </c:pt>
                <c:pt idx="98">
                  <c:v>0.02</c:v>
                </c:pt>
                <c:pt idx="99">
                  <c:v>0.1</c:v>
                </c:pt>
                <c:pt idx="100">
                  <c:v>0.14000000000000001</c:v>
                </c:pt>
                <c:pt idx="101">
                  <c:v>0.14000000000000001</c:v>
                </c:pt>
                <c:pt idx="102">
                  <c:v>0.26</c:v>
                </c:pt>
                <c:pt idx="103">
                  <c:v>0.3</c:v>
                </c:pt>
                <c:pt idx="104">
                  <c:v>0.3</c:v>
                </c:pt>
                <c:pt idx="105">
                  <c:v>0.3</c:v>
                </c:pt>
                <c:pt idx="106">
                  <c:v>0.3</c:v>
                </c:pt>
                <c:pt idx="107">
                  <c:v>0.26</c:v>
                </c:pt>
                <c:pt idx="108">
                  <c:v>0.3</c:v>
                </c:pt>
                <c:pt idx="109">
                  <c:v>0.34</c:v>
                </c:pt>
                <c:pt idx="110">
                  <c:v>0.42</c:v>
                </c:pt>
                <c:pt idx="111">
                  <c:v>0.57999999999999996</c:v>
                </c:pt>
                <c:pt idx="112">
                  <c:v>0.86</c:v>
                </c:pt>
                <c:pt idx="113">
                  <c:v>1.22</c:v>
                </c:pt>
                <c:pt idx="114">
                  <c:v>1.66</c:v>
                </c:pt>
                <c:pt idx="115">
                  <c:v>1.98</c:v>
                </c:pt>
                <c:pt idx="116">
                  <c:v>2.38</c:v>
                </c:pt>
                <c:pt idx="117">
                  <c:v>2.82</c:v>
                </c:pt>
                <c:pt idx="118">
                  <c:v>3.22</c:v>
                </c:pt>
                <c:pt idx="119">
                  <c:v>3.46</c:v>
                </c:pt>
                <c:pt idx="120">
                  <c:v>3.7</c:v>
                </c:pt>
                <c:pt idx="121">
                  <c:v>3.74</c:v>
                </c:pt>
                <c:pt idx="122">
                  <c:v>3.66</c:v>
                </c:pt>
                <c:pt idx="123">
                  <c:v>3.22</c:v>
                </c:pt>
                <c:pt idx="124">
                  <c:v>2.82</c:v>
                </c:pt>
                <c:pt idx="125">
                  <c:v>2.38</c:v>
                </c:pt>
                <c:pt idx="126">
                  <c:v>1.82</c:v>
                </c:pt>
                <c:pt idx="127">
                  <c:v>1.1000000000000001</c:v>
                </c:pt>
                <c:pt idx="128">
                  <c:v>0.26</c:v>
                </c:pt>
                <c:pt idx="129">
                  <c:v>-0.38</c:v>
                </c:pt>
                <c:pt idx="130">
                  <c:v>-0.9</c:v>
                </c:pt>
                <c:pt idx="131">
                  <c:v>-1.3</c:v>
                </c:pt>
                <c:pt idx="132">
                  <c:v>-1.46</c:v>
                </c:pt>
                <c:pt idx="133">
                  <c:v>-1.58</c:v>
                </c:pt>
                <c:pt idx="134">
                  <c:v>-1.62</c:v>
                </c:pt>
                <c:pt idx="135">
                  <c:v>-1.66</c:v>
                </c:pt>
                <c:pt idx="136">
                  <c:v>-1.66</c:v>
                </c:pt>
                <c:pt idx="137">
                  <c:v>-1.58</c:v>
                </c:pt>
                <c:pt idx="138">
                  <c:v>-1.3</c:v>
                </c:pt>
                <c:pt idx="139">
                  <c:v>-1.06</c:v>
                </c:pt>
                <c:pt idx="140">
                  <c:v>-0.9</c:v>
                </c:pt>
                <c:pt idx="141">
                  <c:v>-0.82</c:v>
                </c:pt>
                <c:pt idx="142">
                  <c:v>-0.78</c:v>
                </c:pt>
                <c:pt idx="143">
                  <c:v>-0.74</c:v>
                </c:pt>
                <c:pt idx="144">
                  <c:v>-0.7</c:v>
                </c:pt>
                <c:pt idx="145">
                  <c:v>-0.66</c:v>
                </c:pt>
                <c:pt idx="146">
                  <c:v>-0.57999999999999996</c:v>
                </c:pt>
                <c:pt idx="147">
                  <c:v>-0.62</c:v>
                </c:pt>
                <c:pt idx="148">
                  <c:v>-0.62</c:v>
                </c:pt>
                <c:pt idx="149">
                  <c:v>-0.54</c:v>
                </c:pt>
                <c:pt idx="150">
                  <c:v>-0.42</c:v>
                </c:pt>
                <c:pt idx="151">
                  <c:v>-0.34</c:v>
                </c:pt>
                <c:pt idx="152">
                  <c:v>-0.3</c:v>
                </c:pt>
                <c:pt idx="153">
                  <c:v>-0.3</c:v>
                </c:pt>
                <c:pt idx="154">
                  <c:v>-0.3</c:v>
                </c:pt>
                <c:pt idx="155">
                  <c:v>-0.3</c:v>
                </c:pt>
                <c:pt idx="156">
                  <c:v>-0.26</c:v>
                </c:pt>
                <c:pt idx="157">
                  <c:v>-0.26</c:v>
                </c:pt>
                <c:pt idx="158">
                  <c:v>-0.22</c:v>
                </c:pt>
                <c:pt idx="159">
                  <c:v>-0.14000000000000001</c:v>
                </c:pt>
                <c:pt idx="160">
                  <c:v>-0.02</c:v>
                </c:pt>
                <c:pt idx="161">
                  <c:v>0.02</c:v>
                </c:pt>
                <c:pt idx="162">
                  <c:v>0.1</c:v>
                </c:pt>
                <c:pt idx="163">
                  <c:v>0.14000000000000001</c:v>
                </c:pt>
                <c:pt idx="164">
                  <c:v>0.18</c:v>
                </c:pt>
                <c:pt idx="165">
                  <c:v>0.18</c:v>
                </c:pt>
                <c:pt idx="166">
                  <c:v>0.14000000000000001</c:v>
                </c:pt>
                <c:pt idx="167">
                  <c:v>0.06</c:v>
                </c:pt>
                <c:pt idx="168">
                  <c:v>-0.02</c:v>
                </c:pt>
                <c:pt idx="169">
                  <c:v>-0.22</c:v>
                </c:pt>
                <c:pt idx="170">
                  <c:v>-0.38</c:v>
                </c:pt>
                <c:pt idx="171">
                  <c:v>-0.66</c:v>
                </c:pt>
                <c:pt idx="172">
                  <c:v>-0.86</c:v>
                </c:pt>
                <c:pt idx="173">
                  <c:v>-1.1399999999999999</c:v>
                </c:pt>
                <c:pt idx="174">
                  <c:v>-1.38</c:v>
                </c:pt>
                <c:pt idx="175">
                  <c:v>-1.5</c:v>
                </c:pt>
                <c:pt idx="176">
                  <c:v>-1.58</c:v>
                </c:pt>
                <c:pt idx="177">
                  <c:v>-1.62</c:v>
                </c:pt>
                <c:pt idx="178">
                  <c:v>-1.58</c:v>
                </c:pt>
                <c:pt idx="179">
                  <c:v>-1.58</c:v>
                </c:pt>
                <c:pt idx="180">
                  <c:v>-1.46</c:v>
                </c:pt>
                <c:pt idx="181">
                  <c:v>-1.34</c:v>
                </c:pt>
                <c:pt idx="182">
                  <c:v>-1.1399999999999999</c:v>
                </c:pt>
                <c:pt idx="183">
                  <c:v>-0.98</c:v>
                </c:pt>
                <c:pt idx="184">
                  <c:v>-0.74</c:v>
                </c:pt>
                <c:pt idx="185">
                  <c:v>-0.5</c:v>
                </c:pt>
                <c:pt idx="186">
                  <c:v>-0.38</c:v>
                </c:pt>
                <c:pt idx="187">
                  <c:v>-0.3</c:v>
                </c:pt>
                <c:pt idx="188">
                  <c:v>-0.18</c:v>
                </c:pt>
                <c:pt idx="189">
                  <c:v>-0.1</c:v>
                </c:pt>
                <c:pt idx="190">
                  <c:v>-0.1</c:v>
                </c:pt>
                <c:pt idx="191">
                  <c:v>-0.14000000000000001</c:v>
                </c:pt>
                <c:pt idx="192">
                  <c:v>-0.1</c:v>
                </c:pt>
                <c:pt idx="193">
                  <c:v>-0.06</c:v>
                </c:pt>
                <c:pt idx="194">
                  <c:v>-0.06</c:v>
                </c:pt>
                <c:pt idx="195">
                  <c:v>-0.06</c:v>
                </c:pt>
                <c:pt idx="196">
                  <c:v>0.06</c:v>
                </c:pt>
                <c:pt idx="197">
                  <c:v>0.22</c:v>
                </c:pt>
                <c:pt idx="198">
                  <c:v>0.66</c:v>
                </c:pt>
                <c:pt idx="199">
                  <c:v>1.3</c:v>
                </c:pt>
                <c:pt idx="200">
                  <c:v>1.94</c:v>
                </c:pt>
                <c:pt idx="201">
                  <c:v>2.54</c:v>
                </c:pt>
                <c:pt idx="202">
                  <c:v>3.18</c:v>
                </c:pt>
                <c:pt idx="203">
                  <c:v>3.78</c:v>
                </c:pt>
                <c:pt idx="204">
                  <c:v>4.34</c:v>
                </c:pt>
                <c:pt idx="205">
                  <c:v>4.62</c:v>
                </c:pt>
                <c:pt idx="206">
                  <c:v>4.8600000000000003</c:v>
                </c:pt>
                <c:pt idx="207">
                  <c:v>4.78</c:v>
                </c:pt>
                <c:pt idx="208">
                  <c:v>4.46</c:v>
                </c:pt>
                <c:pt idx="209">
                  <c:v>3.9</c:v>
                </c:pt>
                <c:pt idx="210">
                  <c:v>3.1</c:v>
                </c:pt>
                <c:pt idx="211">
                  <c:v>2.2200000000000002</c:v>
                </c:pt>
                <c:pt idx="212">
                  <c:v>1.46</c:v>
                </c:pt>
                <c:pt idx="213">
                  <c:v>0.57999999999999996</c:v>
                </c:pt>
                <c:pt idx="214">
                  <c:v>-0.3</c:v>
                </c:pt>
                <c:pt idx="215">
                  <c:v>-1.26</c:v>
                </c:pt>
                <c:pt idx="216">
                  <c:v>-1.86</c:v>
                </c:pt>
                <c:pt idx="217">
                  <c:v>-2.2200000000000002</c:v>
                </c:pt>
                <c:pt idx="218">
                  <c:v>-2.38</c:v>
                </c:pt>
                <c:pt idx="219">
                  <c:v>-2.42</c:v>
                </c:pt>
                <c:pt idx="220">
                  <c:v>-2.2999999999999998</c:v>
                </c:pt>
                <c:pt idx="221">
                  <c:v>-2.2599999999999998</c:v>
                </c:pt>
                <c:pt idx="222">
                  <c:v>-2.1800000000000002</c:v>
                </c:pt>
                <c:pt idx="223">
                  <c:v>-2.1</c:v>
                </c:pt>
                <c:pt idx="224">
                  <c:v>-1.9</c:v>
                </c:pt>
                <c:pt idx="225">
                  <c:v>-1.62</c:v>
                </c:pt>
                <c:pt idx="226">
                  <c:v>-1.38</c:v>
                </c:pt>
                <c:pt idx="227">
                  <c:v>-1.26</c:v>
                </c:pt>
                <c:pt idx="228">
                  <c:v>-1.18</c:v>
                </c:pt>
                <c:pt idx="229">
                  <c:v>-1.06</c:v>
                </c:pt>
                <c:pt idx="230">
                  <c:v>-0.94</c:v>
                </c:pt>
                <c:pt idx="231">
                  <c:v>-0.82</c:v>
                </c:pt>
                <c:pt idx="232">
                  <c:v>-0.62</c:v>
                </c:pt>
                <c:pt idx="233">
                  <c:v>-0.5</c:v>
                </c:pt>
                <c:pt idx="234">
                  <c:v>-0.42</c:v>
                </c:pt>
                <c:pt idx="235">
                  <c:v>-0.38</c:v>
                </c:pt>
                <c:pt idx="236">
                  <c:v>-0.26</c:v>
                </c:pt>
                <c:pt idx="237">
                  <c:v>-0.14000000000000001</c:v>
                </c:pt>
                <c:pt idx="238">
                  <c:v>-0.1</c:v>
                </c:pt>
                <c:pt idx="239">
                  <c:v>-0.14000000000000001</c:v>
                </c:pt>
                <c:pt idx="240">
                  <c:v>-0.18</c:v>
                </c:pt>
                <c:pt idx="241">
                  <c:v>-0.1</c:v>
                </c:pt>
                <c:pt idx="242">
                  <c:v>0.06</c:v>
                </c:pt>
                <c:pt idx="243">
                  <c:v>0.1</c:v>
                </c:pt>
                <c:pt idx="244">
                  <c:v>0.18</c:v>
                </c:pt>
                <c:pt idx="245">
                  <c:v>0.26</c:v>
                </c:pt>
                <c:pt idx="246">
                  <c:v>0.38</c:v>
                </c:pt>
                <c:pt idx="247">
                  <c:v>0.46</c:v>
                </c:pt>
                <c:pt idx="248">
                  <c:v>0.54</c:v>
                </c:pt>
                <c:pt idx="249">
                  <c:v>0.62</c:v>
                </c:pt>
                <c:pt idx="250">
                  <c:v>0.7</c:v>
                </c:pt>
                <c:pt idx="251">
                  <c:v>0.66</c:v>
                </c:pt>
                <c:pt idx="252">
                  <c:v>0.66</c:v>
                </c:pt>
                <c:pt idx="253">
                  <c:v>0.54</c:v>
                </c:pt>
                <c:pt idx="254">
                  <c:v>0.3</c:v>
                </c:pt>
                <c:pt idx="255">
                  <c:v>0.06</c:v>
                </c:pt>
                <c:pt idx="256">
                  <c:v>-0.26</c:v>
                </c:pt>
                <c:pt idx="257">
                  <c:v>-0.57999999999999996</c:v>
                </c:pt>
                <c:pt idx="258">
                  <c:v>-0.9</c:v>
                </c:pt>
                <c:pt idx="259">
                  <c:v>-1.26</c:v>
                </c:pt>
                <c:pt idx="260">
                  <c:v>-1.58</c:v>
                </c:pt>
                <c:pt idx="261">
                  <c:v>-1.78</c:v>
                </c:pt>
                <c:pt idx="262">
                  <c:v>-1.9</c:v>
                </c:pt>
                <c:pt idx="263">
                  <c:v>-1.94</c:v>
                </c:pt>
                <c:pt idx="264">
                  <c:v>-1.86</c:v>
                </c:pt>
                <c:pt idx="265">
                  <c:v>-1.74</c:v>
                </c:pt>
                <c:pt idx="266">
                  <c:v>-1.62</c:v>
                </c:pt>
                <c:pt idx="267">
                  <c:v>-1.42</c:v>
                </c:pt>
                <c:pt idx="268">
                  <c:v>-1.1000000000000001</c:v>
                </c:pt>
                <c:pt idx="269">
                  <c:v>-0.9</c:v>
                </c:pt>
                <c:pt idx="270">
                  <c:v>-0.66</c:v>
                </c:pt>
                <c:pt idx="271">
                  <c:v>-0.46</c:v>
                </c:pt>
                <c:pt idx="272">
                  <c:v>-0.34</c:v>
                </c:pt>
                <c:pt idx="273">
                  <c:v>-0.26</c:v>
                </c:pt>
                <c:pt idx="274">
                  <c:v>-0.22</c:v>
                </c:pt>
                <c:pt idx="275">
                  <c:v>-0.14000000000000001</c:v>
                </c:pt>
                <c:pt idx="276">
                  <c:v>-0.06</c:v>
                </c:pt>
                <c:pt idx="277">
                  <c:v>-0.02</c:v>
                </c:pt>
                <c:pt idx="278">
                  <c:v>0.02</c:v>
                </c:pt>
                <c:pt idx="279">
                  <c:v>0.02</c:v>
                </c:pt>
                <c:pt idx="280">
                  <c:v>0.1</c:v>
                </c:pt>
                <c:pt idx="281">
                  <c:v>0.14000000000000001</c:v>
                </c:pt>
                <c:pt idx="282">
                  <c:v>0.18</c:v>
                </c:pt>
                <c:pt idx="283">
                  <c:v>0.26</c:v>
                </c:pt>
                <c:pt idx="284">
                  <c:v>0.38</c:v>
                </c:pt>
                <c:pt idx="285">
                  <c:v>0.38</c:v>
                </c:pt>
                <c:pt idx="286">
                  <c:v>0.38</c:v>
                </c:pt>
                <c:pt idx="287">
                  <c:v>0.38</c:v>
                </c:pt>
                <c:pt idx="288">
                  <c:v>0.42</c:v>
                </c:pt>
                <c:pt idx="289">
                  <c:v>0.3</c:v>
                </c:pt>
                <c:pt idx="290">
                  <c:v>0.3</c:v>
                </c:pt>
                <c:pt idx="291">
                  <c:v>0.3</c:v>
                </c:pt>
                <c:pt idx="292">
                  <c:v>0.3</c:v>
                </c:pt>
                <c:pt idx="293">
                  <c:v>0.3</c:v>
                </c:pt>
                <c:pt idx="294">
                  <c:v>0.34</c:v>
                </c:pt>
                <c:pt idx="295">
                  <c:v>0.38</c:v>
                </c:pt>
                <c:pt idx="296">
                  <c:v>0.34</c:v>
                </c:pt>
                <c:pt idx="297">
                  <c:v>0.34</c:v>
                </c:pt>
                <c:pt idx="298">
                  <c:v>0.3</c:v>
                </c:pt>
                <c:pt idx="299">
                  <c:v>0.26</c:v>
                </c:pt>
                <c:pt idx="300">
                  <c:v>0.22</c:v>
                </c:pt>
                <c:pt idx="301">
                  <c:v>0.26</c:v>
                </c:pt>
                <c:pt idx="302">
                  <c:v>0.46</c:v>
                </c:pt>
                <c:pt idx="303">
                  <c:v>0.74</c:v>
                </c:pt>
                <c:pt idx="304">
                  <c:v>1.1399999999999999</c:v>
                </c:pt>
                <c:pt idx="305">
                  <c:v>1.5</c:v>
                </c:pt>
                <c:pt idx="306">
                  <c:v>1.94</c:v>
                </c:pt>
                <c:pt idx="307">
                  <c:v>2.2999999999999998</c:v>
                </c:pt>
                <c:pt idx="308">
                  <c:v>2.66</c:v>
                </c:pt>
                <c:pt idx="309">
                  <c:v>2.94</c:v>
                </c:pt>
                <c:pt idx="310">
                  <c:v>3.22</c:v>
                </c:pt>
                <c:pt idx="311">
                  <c:v>3.54</c:v>
                </c:pt>
                <c:pt idx="312">
                  <c:v>3.7</c:v>
                </c:pt>
                <c:pt idx="313">
                  <c:v>3.58</c:v>
                </c:pt>
                <c:pt idx="314">
                  <c:v>3.38</c:v>
                </c:pt>
                <c:pt idx="315">
                  <c:v>3.1</c:v>
                </c:pt>
                <c:pt idx="316">
                  <c:v>2.74</c:v>
                </c:pt>
                <c:pt idx="317">
                  <c:v>2.14</c:v>
                </c:pt>
                <c:pt idx="318">
                  <c:v>1.42</c:v>
                </c:pt>
                <c:pt idx="319">
                  <c:v>0.62</c:v>
                </c:pt>
                <c:pt idx="320">
                  <c:v>-0.02</c:v>
                </c:pt>
                <c:pt idx="321">
                  <c:v>-0.54</c:v>
                </c:pt>
                <c:pt idx="322">
                  <c:v>-0.98</c:v>
                </c:pt>
                <c:pt idx="323">
                  <c:v>-1.34</c:v>
                </c:pt>
                <c:pt idx="324">
                  <c:v>-1.54</c:v>
                </c:pt>
                <c:pt idx="325">
                  <c:v>-1.86</c:v>
                </c:pt>
                <c:pt idx="326">
                  <c:v>-2.1</c:v>
                </c:pt>
                <c:pt idx="327">
                  <c:v>-2.1</c:v>
                </c:pt>
                <c:pt idx="328">
                  <c:v>-1.94</c:v>
                </c:pt>
                <c:pt idx="329">
                  <c:v>-1.66</c:v>
                </c:pt>
                <c:pt idx="330">
                  <c:v>-1.3</c:v>
                </c:pt>
                <c:pt idx="331">
                  <c:v>-1.06</c:v>
                </c:pt>
                <c:pt idx="332">
                  <c:v>-0.78</c:v>
                </c:pt>
                <c:pt idx="333">
                  <c:v>-0.7</c:v>
                </c:pt>
                <c:pt idx="334">
                  <c:v>-0.62</c:v>
                </c:pt>
                <c:pt idx="335">
                  <c:v>-0.62</c:v>
                </c:pt>
                <c:pt idx="336">
                  <c:v>-0.66</c:v>
                </c:pt>
                <c:pt idx="337">
                  <c:v>-0.7</c:v>
                </c:pt>
                <c:pt idx="338">
                  <c:v>-0.78</c:v>
                </c:pt>
                <c:pt idx="339">
                  <c:v>-0.9</c:v>
                </c:pt>
                <c:pt idx="340">
                  <c:v>-0.94</c:v>
                </c:pt>
                <c:pt idx="341">
                  <c:v>-0.86</c:v>
                </c:pt>
                <c:pt idx="342">
                  <c:v>-0.78</c:v>
                </c:pt>
                <c:pt idx="343">
                  <c:v>-0.7</c:v>
                </c:pt>
                <c:pt idx="344">
                  <c:v>-0.62</c:v>
                </c:pt>
                <c:pt idx="345">
                  <c:v>-0.57999999999999996</c:v>
                </c:pt>
                <c:pt idx="346">
                  <c:v>-0.54</c:v>
                </c:pt>
                <c:pt idx="347">
                  <c:v>-0.46</c:v>
                </c:pt>
                <c:pt idx="348">
                  <c:v>-0.3</c:v>
                </c:pt>
                <c:pt idx="349">
                  <c:v>-0.34</c:v>
                </c:pt>
                <c:pt idx="350">
                  <c:v>-0.26</c:v>
                </c:pt>
                <c:pt idx="351">
                  <c:v>-0.34</c:v>
                </c:pt>
                <c:pt idx="352">
                  <c:v>-0.3</c:v>
                </c:pt>
                <c:pt idx="353">
                  <c:v>-0.22</c:v>
                </c:pt>
                <c:pt idx="354">
                  <c:v>-0.1</c:v>
                </c:pt>
                <c:pt idx="355">
                  <c:v>0.02</c:v>
                </c:pt>
                <c:pt idx="356">
                  <c:v>0.1</c:v>
                </c:pt>
                <c:pt idx="357">
                  <c:v>0.02</c:v>
                </c:pt>
                <c:pt idx="358">
                  <c:v>0.06</c:v>
                </c:pt>
                <c:pt idx="359">
                  <c:v>-0.02</c:v>
                </c:pt>
                <c:pt idx="360">
                  <c:v>-0.14000000000000001</c:v>
                </c:pt>
                <c:pt idx="361">
                  <c:v>-0.3</c:v>
                </c:pt>
                <c:pt idx="362">
                  <c:v>-0.57999999999999996</c:v>
                </c:pt>
                <c:pt idx="363">
                  <c:v>-0.9</c:v>
                </c:pt>
                <c:pt idx="364">
                  <c:v>-1.06</c:v>
                </c:pt>
                <c:pt idx="365">
                  <c:v>-1.22</c:v>
                </c:pt>
                <c:pt idx="366">
                  <c:v>-1.42</c:v>
                </c:pt>
                <c:pt idx="367">
                  <c:v>-1.5</c:v>
                </c:pt>
                <c:pt idx="368">
                  <c:v>-1.58</c:v>
                </c:pt>
                <c:pt idx="369">
                  <c:v>-1.66</c:v>
                </c:pt>
                <c:pt idx="370">
                  <c:v>-1.66</c:v>
                </c:pt>
                <c:pt idx="371">
                  <c:v>-1.58</c:v>
                </c:pt>
                <c:pt idx="372">
                  <c:v>-1.42</c:v>
                </c:pt>
                <c:pt idx="373">
                  <c:v>-1.22</c:v>
                </c:pt>
                <c:pt idx="374">
                  <c:v>-0.98</c:v>
                </c:pt>
                <c:pt idx="375">
                  <c:v>-0.78</c:v>
                </c:pt>
                <c:pt idx="376">
                  <c:v>-0.57999999999999996</c:v>
                </c:pt>
                <c:pt idx="377">
                  <c:v>-0.46</c:v>
                </c:pt>
                <c:pt idx="378">
                  <c:v>-0.34</c:v>
                </c:pt>
                <c:pt idx="379">
                  <c:v>-0.22</c:v>
                </c:pt>
                <c:pt idx="380">
                  <c:v>-0.1</c:v>
                </c:pt>
                <c:pt idx="381">
                  <c:v>0.02</c:v>
                </c:pt>
                <c:pt idx="382">
                  <c:v>0.02</c:v>
                </c:pt>
                <c:pt idx="383">
                  <c:v>0.02</c:v>
                </c:pt>
                <c:pt idx="384">
                  <c:v>0.06</c:v>
                </c:pt>
                <c:pt idx="385">
                  <c:v>0.02</c:v>
                </c:pt>
                <c:pt idx="386">
                  <c:v>0.14000000000000001</c:v>
                </c:pt>
                <c:pt idx="387">
                  <c:v>0.42</c:v>
                </c:pt>
                <c:pt idx="388">
                  <c:v>0.9</c:v>
                </c:pt>
                <c:pt idx="389">
                  <c:v>1.46</c:v>
                </c:pt>
                <c:pt idx="390">
                  <c:v>2.02</c:v>
                </c:pt>
                <c:pt idx="391">
                  <c:v>2.5</c:v>
                </c:pt>
                <c:pt idx="392">
                  <c:v>2.94</c:v>
                </c:pt>
                <c:pt idx="393">
                  <c:v>3.42</c:v>
                </c:pt>
                <c:pt idx="394">
                  <c:v>3.74</c:v>
                </c:pt>
                <c:pt idx="395">
                  <c:v>4.0599999999999996</c:v>
                </c:pt>
                <c:pt idx="396">
                  <c:v>4.26</c:v>
                </c:pt>
                <c:pt idx="397">
                  <c:v>4.22</c:v>
                </c:pt>
                <c:pt idx="398">
                  <c:v>3.98</c:v>
                </c:pt>
                <c:pt idx="399">
                  <c:v>3.42</c:v>
                </c:pt>
                <c:pt idx="400">
                  <c:v>2.7</c:v>
                </c:pt>
                <c:pt idx="401">
                  <c:v>1.9</c:v>
                </c:pt>
                <c:pt idx="402">
                  <c:v>1.3</c:v>
                </c:pt>
                <c:pt idx="403">
                  <c:v>0.57999999999999996</c:v>
                </c:pt>
                <c:pt idx="404">
                  <c:v>0.02</c:v>
                </c:pt>
                <c:pt idx="405">
                  <c:v>-0.54</c:v>
                </c:pt>
                <c:pt idx="406">
                  <c:v>-0.94</c:v>
                </c:pt>
                <c:pt idx="407">
                  <c:v>-1.26</c:v>
                </c:pt>
                <c:pt idx="408">
                  <c:v>-1.62</c:v>
                </c:pt>
                <c:pt idx="409">
                  <c:v>-1.82</c:v>
                </c:pt>
                <c:pt idx="410">
                  <c:v>-1.94</c:v>
                </c:pt>
                <c:pt idx="411">
                  <c:v>-1.94</c:v>
                </c:pt>
                <c:pt idx="412">
                  <c:v>-1.9</c:v>
                </c:pt>
                <c:pt idx="413">
                  <c:v>-1.9</c:v>
                </c:pt>
                <c:pt idx="414">
                  <c:v>-1.86</c:v>
                </c:pt>
                <c:pt idx="415">
                  <c:v>-1.78</c:v>
                </c:pt>
                <c:pt idx="416">
                  <c:v>-1.62</c:v>
                </c:pt>
                <c:pt idx="417">
                  <c:v>-1.42</c:v>
                </c:pt>
                <c:pt idx="418">
                  <c:v>-1.22</c:v>
                </c:pt>
                <c:pt idx="419">
                  <c:v>-1.06</c:v>
                </c:pt>
                <c:pt idx="420">
                  <c:v>-0.9</c:v>
                </c:pt>
                <c:pt idx="421">
                  <c:v>-0.78</c:v>
                </c:pt>
                <c:pt idx="422">
                  <c:v>-0.57999999999999996</c:v>
                </c:pt>
                <c:pt idx="423">
                  <c:v>-0.38</c:v>
                </c:pt>
                <c:pt idx="424">
                  <c:v>-0.26</c:v>
                </c:pt>
                <c:pt idx="425">
                  <c:v>-0.14000000000000001</c:v>
                </c:pt>
                <c:pt idx="426">
                  <c:v>-0.06</c:v>
                </c:pt>
                <c:pt idx="427">
                  <c:v>-0.06</c:v>
                </c:pt>
                <c:pt idx="428">
                  <c:v>-0.02</c:v>
                </c:pt>
                <c:pt idx="429">
                  <c:v>-0.02</c:v>
                </c:pt>
                <c:pt idx="430">
                  <c:v>-0.02</c:v>
                </c:pt>
                <c:pt idx="431">
                  <c:v>0.06</c:v>
                </c:pt>
                <c:pt idx="432">
                  <c:v>0.1</c:v>
                </c:pt>
                <c:pt idx="433">
                  <c:v>0.14000000000000001</c:v>
                </c:pt>
                <c:pt idx="434">
                  <c:v>0.18</c:v>
                </c:pt>
                <c:pt idx="435">
                  <c:v>0.22</c:v>
                </c:pt>
                <c:pt idx="436">
                  <c:v>0.26</c:v>
                </c:pt>
                <c:pt idx="437">
                  <c:v>0.34</c:v>
                </c:pt>
                <c:pt idx="438">
                  <c:v>0.46</c:v>
                </c:pt>
                <c:pt idx="439">
                  <c:v>0.5</c:v>
                </c:pt>
                <c:pt idx="440">
                  <c:v>0.54</c:v>
                </c:pt>
                <c:pt idx="441">
                  <c:v>0.57999999999999996</c:v>
                </c:pt>
                <c:pt idx="442">
                  <c:v>0.46</c:v>
                </c:pt>
                <c:pt idx="443">
                  <c:v>0.3</c:v>
                </c:pt>
                <c:pt idx="444">
                  <c:v>0.1</c:v>
                </c:pt>
                <c:pt idx="445">
                  <c:v>-0.1</c:v>
                </c:pt>
                <c:pt idx="446">
                  <c:v>-0.34</c:v>
                </c:pt>
                <c:pt idx="447">
                  <c:v>-0.54</c:v>
                </c:pt>
                <c:pt idx="448">
                  <c:v>-0.82</c:v>
                </c:pt>
                <c:pt idx="449">
                  <c:v>-1.02</c:v>
                </c:pt>
                <c:pt idx="450">
                  <c:v>-1.26</c:v>
                </c:pt>
                <c:pt idx="451">
                  <c:v>-1.5</c:v>
                </c:pt>
                <c:pt idx="452">
                  <c:v>-1.58</c:v>
                </c:pt>
                <c:pt idx="453">
                  <c:v>-1.66</c:v>
                </c:pt>
                <c:pt idx="454">
                  <c:v>-1.58</c:v>
                </c:pt>
                <c:pt idx="455">
                  <c:v>-1.46</c:v>
                </c:pt>
                <c:pt idx="456">
                  <c:v>-1.38</c:v>
                </c:pt>
                <c:pt idx="457">
                  <c:v>-1.26</c:v>
                </c:pt>
                <c:pt idx="458">
                  <c:v>-1.1399999999999999</c:v>
                </c:pt>
                <c:pt idx="459">
                  <c:v>-0.98</c:v>
                </c:pt>
                <c:pt idx="460">
                  <c:v>-0.82</c:v>
                </c:pt>
                <c:pt idx="461">
                  <c:v>-0.66</c:v>
                </c:pt>
                <c:pt idx="462">
                  <c:v>-0.54</c:v>
                </c:pt>
                <c:pt idx="463">
                  <c:v>-0.46</c:v>
                </c:pt>
                <c:pt idx="464">
                  <c:v>-0.42</c:v>
                </c:pt>
                <c:pt idx="465">
                  <c:v>-0.34</c:v>
                </c:pt>
                <c:pt idx="466">
                  <c:v>-0.22</c:v>
                </c:pt>
                <c:pt idx="467">
                  <c:v>-0.14000000000000001</c:v>
                </c:pt>
                <c:pt idx="468">
                  <c:v>-0.02</c:v>
                </c:pt>
                <c:pt idx="469">
                  <c:v>0.1</c:v>
                </c:pt>
                <c:pt idx="470">
                  <c:v>0.14000000000000001</c:v>
                </c:pt>
                <c:pt idx="471">
                  <c:v>0.22</c:v>
                </c:pt>
                <c:pt idx="472">
                  <c:v>0.22</c:v>
                </c:pt>
                <c:pt idx="473">
                  <c:v>0.3</c:v>
                </c:pt>
                <c:pt idx="474">
                  <c:v>0.3</c:v>
                </c:pt>
                <c:pt idx="475">
                  <c:v>0.3</c:v>
                </c:pt>
                <c:pt idx="476">
                  <c:v>0.3</c:v>
                </c:pt>
                <c:pt idx="477">
                  <c:v>0.26</c:v>
                </c:pt>
                <c:pt idx="478">
                  <c:v>0.22</c:v>
                </c:pt>
                <c:pt idx="479">
                  <c:v>0.26</c:v>
                </c:pt>
                <c:pt idx="480">
                  <c:v>0.22</c:v>
                </c:pt>
                <c:pt idx="481">
                  <c:v>0.18</c:v>
                </c:pt>
                <c:pt idx="482">
                  <c:v>0.22</c:v>
                </c:pt>
                <c:pt idx="483">
                  <c:v>0.22</c:v>
                </c:pt>
                <c:pt idx="484">
                  <c:v>0.3</c:v>
                </c:pt>
                <c:pt idx="485">
                  <c:v>0.3</c:v>
                </c:pt>
                <c:pt idx="486">
                  <c:v>0.34</c:v>
                </c:pt>
                <c:pt idx="487">
                  <c:v>0.46</c:v>
                </c:pt>
                <c:pt idx="488">
                  <c:v>0.57999999999999996</c:v>
                </c:pt>
                <c:pt idx="489">
                  <c:v>0.78</c:v>
                </c:pt>
                <c:pt idx="490">
                  <c:v>1.1399999999999999</c:v>
                </c:pt>
                <c:pt idx="491">
                  <c:v>1.42</c:v>
                </c:pt>
                <c:pt idx="492">
                  <c:v>1.78</c:v>
                </c:pt>
                <c:pt idx="493">
                  <c:v>2.1</c:v>
                </c:pt>
                <c:pt idx="494">
                  <c:v>2.5</c:v>
                </c:pt>
                <c:pt idx="495">
                  <c:v>2.86</c:v>
                </c:pt>
                <c:pt idx="496">
                  <c:v>3.22</c:v>
                </c:pt>
                <c:pt idx="497">
                  <c:v>3.5</c:v>
                </c:pt>
                <c:pt idx="498">
                  <c:v>3.66</c:v>
                </c:pt>
                <c:pt idx="499">
                  <c:v>3.66</c:v>
                </c:pt>
                <c:pt idx="500">
                  <c:v>3.62</c:v>
                </c:pt>
                <c:pt idx="501">
                  <c:v>3.42</c:v>
                </c:pt>
                <c:pt idx="502">
                  <c:v>2.9</c:v>
                </c:pt>
                <c:pt idx="503">
                  <c:v>2.1800000000000002</c:v>
                </c:pt>
                <c:pt idx="504">
                  <c:v>1.38</c:v>
                </c:pt>
                <c:pt idx="505">
                  <c:v>0.7</c:v>
                </c:pt>
                <c:pt idx="506">
                  <c:v>0.02</c:v>
                </c:pt>
                <c:pt idx="507">
                  <c:v>-0.62</c:v>
                </c:pt>
                <c:pt idx="508">
                  <c:v>-1.1000000000000001</c:v>
                </c:pt>
                <c:pt idx="509">
                  <c:v>-1.5</c:v>
                </c:pt>
                <c:pt idx="510">
                  <c:v>-1.78</c:v>
                </c:pt>
                <c:pt idx="511">
                  <c:v>-1.9</c:v>
                </c:pt>
                <c:pt idx="512">
                  <c:v>-1.94</c:v>
                </c:pt>
                <c:pt idx="513">
                  <c:v>-1.9</c:v>
                </c:pt>
                <c:pt idx="514">
                  <c:v>-1.66</c:v>
                </c:pt>
                <c:pt idx="515">
                  <c:v>-1.38</c:v>
                </c:pt>
                <c:pt idx="516">
                  <c:v>-1.1399999999999999</c:v>
                </c:pt>
                <c:pt idx="517">
                  <c:v>-0.98</c:v>
                </c:pt>
                <c:pt idx="518">
                  <c:v>-0.86</c:v>
                </c:pt>
                <c:pt idx="519">
                  <c:v>-0.82</c:v>
                </c:pt>
                <c:pt idx="520">
                  <c:v>-0.74</c:v>
                </c:pt>
                <c:pt idx="521">
                  <c:v>-0.78</c:v>
                </c:pt>
                <c:pt idx="522">
                  <c:v>-0.78</c:v>
                </c:pt>
                <c:pt idx="523">
                  <c:v>-0.82</c:v>
                </c:pt>
                <c:pt idx="524">
                  <c:v>-0.78</c:v>
                </c:pt>
                <c:pt idx="525">
                  <c:v>-0.74</c:v>
                </c:pt>
                <c:pt idx="526">
                  <c:v>-0.7</c:v>
                </c:pt>
                <c:pt idx="527">
                  <c:v>-0.7</c:v>
                </c:pt>
                <c:pt idx="528">
                  <c:v>-0.66</c:v>
                </c:pt>
                <c:pt idx="529">
                  <c:v>-0.57999999999999996</c:v>
                </c:pt>
                <c:pt idx="530">
                  <c:v>-0.5</c:v>
                </c:pt>
                <c:pt idx="531">
                  <c:v>-0.42</c:v>
                </c:pt>
                <c:pt idx="532">
                  <c:v>-0.38</c:v>
                </c:pt>
                <c:pt idx="533">
                  <c:v>-0.34</c:v>
                </c:pt>
                <c:pt idx="534">
                  <c:v>-0.26</c:v>
                </c:pt>
                <c:pt idx="535">
                  <c:v>-0.3</c:v>
                </c:pt>
                <c:pt idx="536">
                  <c:v>-0.22</c:v>
                </c:pt>
                <c:pt idx="537">
                  <c:v>-0.22</c:v>
                </c:pt>
                <c:pt idx="538">
                  <c:v>-0.18</c:v>
                </c:pt>
                <c:pt idx="539">
                  <c:v>-0.1</c:v>
                </c:pt>
                <c:pt idx="540">
                  <c:v>-0.02</c:v>
                </c:pt>
                <c:pt idx="541">
                  <c:v>0.06</c:v>
                </c:pt>
                <c:pt idx="542">
                  <c:v>0.06</c:v>
                </c:pt>
                <c:pt idx="543">
                  <c:v>0.1</c:v>
                </c:pt>
                <c:pt idx="544">
                  <c:v>0.14000000000000001</c:v>
                </c:pt>
                <c:pt idx="545">
                  <c:v>-0.02</c:v>
                </c:pt>
                <c:pt idx="546">
                  <c:v>-0.18</c:v>
                </c:pt>
                <c:pt idx="547">
                  <c:v>-0.42</c:v>
                </c:pt>
                <c:pt idx="548">
                  <c:v>-0.62</c:v>
                </c:pt>
                <c:pt idx="549">
                  <c:v>-0.82</c:v>
                </c:pt>
                <c:pt idx="550">
                  <c:v>-0.98</c:v>
                </c:pt>
                <c:pt idx="551">
                  <c:v>-1.22</c:v>
                </c:pt>
                <c:pt idx="552">
                  <c:v>-1.42</c:v>
                </c:pt>
                <c:pt idx="553">
                  <c:v>-1.62</c:v>
                </c:pt>
                <c:pt idx="554">
                  <c:v>-1.78</c:v>
                </c:pt>
                <c:pt idx="555">
                  <c:v>-1.86</c:v>
                </c:pt>
                <c:pt idx="556">
                  <c:v>-1.82</c:v>
                </c:pt>
                <c:pt idx="557">
                  <c:v>-1.78</c:v>
                </c:pt>
                <c:pt idx="558">
                  <c:v>-1.5</c:v>
                </c:pt>
                <c:pt idx="559">
                  <c:v>-1.3</c:v>
                </c:pt>
                <c:pt idx="560">
                  <c:v>-1.06</c:v>
                </c:pt>
                <c:pt idx="561">
                  <c:v>-0.78</c:v>
                </c:pt>
                <c:pt idx="562">
                  <c:v>-0.57999999999999996</c:v>
                </c:pt>
                <c:pt idx="563">
                  <c:v>-0.38</c:v>
                </c:pt>
                <c:pt idx="564">
                  <c:v>-0.22</c:v>
                </c:pt>
                <c:pt idx="565">
                  <c:v>-0.06</c:v>
                </c:pt>
                <c:pt idx="566">
                  <c:v>-0.02</c:v>
                </c:pt>
                <c:pt idx="567">
                  <c:v>0.06</c:v>
                </c:pt>
                <c:pt idx="568">
                  <c:v>0.06</c:v>
                </c:pt>
                <c:pt idx="569">
                  <c:v>0.06</c:v>
                </c:pt>
                <c:pt idx="570">
                  <c:v>0.02</c:v>
                </c:pt>
                <c:pt idx="571">
                  <c:v>0.02</c:v>
                </c:pt>
                <c:pt idx="572">
                  <c:v>-0.06</c:v>
                </c:pt>
                <c:pt idx="573">
                  <c:v>-0.02</c:v>
                </c:pt>
                <c:pt idx="574">
                  <c:v>0.06</c:v>
                </c:pt>
                <c:pt idx="575">
                  <c:v>0.06</c:v>
                </c:pt>
                <c:pt idx="576">
                  <c:v>0.14000000000000001</c:v>
                </c:pt>
                <c:pt idx="577">
                  <c:v>0.18</c:v>
                </c:pt>
                <c:pt idx="578">
                  <c:v>0.26</c:v>
                </c:pt>
                <c:pt idx="579">
                  <c:v>0.42</c:v>
                </c:pt>
                <c:pt idx="580">
                  <c:v>0.82</c:v>
                </c:pt>
                <c:pt idx="581">
                  <c:v>1.22</c:v>
                </c:pt>
                <c:pt idx="582">
                  <c:v>1.62</c:v>
                </c:pt>
                <c:pt idx="583">
                  <c:v>1.9</c:v>
                </c:pt>
                <c:pt idx="584">
                  <c:v>2.2200000000000002</c:v>
                </c:pt>
                <c:pt idx="585">
                  <c:v>2.58</c:v>
                </c:pt>
                <c:pt idx="586">
                  <c:v>2.98</c:v>
                </c:pt>
                <c:pt idx="587">
                  <c:v>3.38</c:v>
                </c:pt>
                <c:pt idx="588">
                  <c:v>3.7</c:v>
                </c:pt>
                <c:pt idx="589">
                  <c:v>3.74</c:v>
                </c:pt>
                <c:pt idx="590">
                  <c:v>3.7</c:v>
                </c:pt>
                <c:pt idx="591">
                  <c:v>3.46</c:v>
                </c:pt>
                <c:pt idx="592">
                  <c:v>3.22</c:v>
                </c:pt>
                <c:pt idx="593">
                  <c:v>2.74</c:v>
                </c:pt>
                <c:pt idx="594">
                  <c:v>2.2200000000000002</c:v>
                </c:pt>
                <c:pt idx="595">
                  <c:v>1.62</c:v>
                </c:pt>
                <c:pt idx="596">
                  <c:v>0.9</c:v>
                </c:pt>
                <c:pt idx="597">
                  <c:v>0.14000000000000001</c:v>
                </c:pt>
                <c:pt idx="598">
                  <c:v>-0.5</c:v>
                </c:pt>
                <c:pt idx="599">
                  <c:v>-1.06</c:v>
                </c:pt>
                <c:pt idx="600">
                  <c:v>-1.46</c:v>
                </c:pt>
                <c:pt idx="601">
                  <c:v>-1.74</c:v>
                </c:pt>
                <c:pt idx="602">
                  <c:v>-1.94</c:v>
                </c:pt>
                <c:pt idx="603">
                  <c:v>-1.98</c:v>
                </c:pt>
                <c:pt idx="604">
                  <c:v>-2.06</c:v>
                </c:pt>
                <c:pt idx="605">
                  <c:v>-1.9</c:v>
                </c:pt>
                <c:pt idx="606">
                  <c:v>-1.66</c:v>
                </c:pt>
                <c:pt idx="607">
                  <c:v>-1.34</c:v>
                </c:pt>
                <c:pt idx="608">
                  <c:v>-1.1399999999999999</c:v>
                </c:pt>
                <c:pt idx="609">
                  <c:v>-0.9</c:v>
                </c:pt>
                <c:pt idx="610">
                  <c:v>-0.66</c:v>
                </c:pt>
                <c:pt idx="611">
                  <c:v>-0.54</c:v>
                </c:pt>
                <c:pt idx="612">
                  <c:v>-0.3</c:v>
                </c:pt>
                <c:pt idx="613">
                  <c:v>-0.34</c:v>
                </c:pt>
                <c:pt idx="614">
                  <c:v>-0.3</c:v>
                </c:pt>
                <c:pt idx="615">
                  <c:v>-0.38</c:v>
                </c:pt>
                <c:pt idx="616">
                  <c:v>-0.42</c:v>
                </c:pt>
                <c:pt idx="617">
                  <c:v>-0.46</c:v>
                </c:pt>
                <c:pt idx="618">
                  <c:v>-0.42</c:v>
                </c:pt>
                <c:pt idx="619">
                  <c:v>-0.42</c:v>
                </c:pt>
                <c:pt idx="620">
                  <c:v>-0.42</c:v>
                </c:pt>
                <c:pt idx="621">
                  <c:v>-0.38</c:v>
                </c:pt>
                <c:pt idx="622">
                  <c:v>-0.34</c:v>
                </c:pt>
                <c:pt idx="623">
                  <c:v>-0.26</c:v>
                </c:pt>
                <c:pt idx="624">
                  <c:v>-0.1</c:v>
                </c:pt>
                <c:pt idx="625">
                  <c:v>-0.06</c:v>
                </c:pt>
                <c:pt idx="626">
                  <c:v>-0.02</c:v>
                </c:pt>
                <c:pt idx="627">
                  <c:v>-0.02</c:v>
                </c:pt>
                <c:pt idx="628">
                  <c:v>0.06</c:v>
                </c:pt>
                <c:pt idx="629">
                  <c:v>0.1</c:v>
                </c:pt>
                <c:pt idx="630">
                  <c:v>0.14000000000000001</c:v>
                </c:pt>
                <c:pt idx="631">
                  <c:v>0.26</c:v>
                </c:pt>
                <c:pt idx="632">
                  <c:v>0.26</c:v>
                </c:pt>
                <c:pt idx="633">
                  <c:v>0.26</c:v>
                </c:pt>
                <c:pt idx="634">
                  <c:v>0.3</c:v>
                </c:pt>
                <c:pt idx="635">
                  <c:v>0.22</c:v>
                </c:pt>
                <c:pt idx="636">
                  <c:v>0.14000000000000001</c:v>
                </c:pt>
                <c:pt idx="637">
                  <c:v>-0.02</c:v>
                </c:pt>
                <c:pt idx="638">
                  <c:v>-0.14000000000000001</c:v>
                </c:pt>
                <c:pt idx="639">
                  <c:v>-0.38</c:v>
                </c:pt>
                <c:pt idx="640">
                  <c:v>-0.57999999999999996</c:v>
                </c:pt>
                <c:pt idx="641">
                  <c:v>-0.86</c:v>
                </c:pt>
                <c:pt idx="642">
                  <c:v>-1.1000000000000001</c:v>
                </c:pt>
                <c:pt idx="643">
                  <c:v>-1.3</c:v>
                </c:pt>
                <c:pt idx="644">
                  <c:v>-1.46</c:v>
                </c:pt>
                <c:pt idx="645">
                  <c:v>-1.62</c:v>
                </c:pt>
                <c:pt idx="646">
                  <c:v>-1.66</c:v>
                </c:pt>
                <c:pt idx="647">
                  <c:v>-1.7</c:v>
                </c:pt>
                <c:pt idx="648">
                  <c:v>-1.58</c:v>
                </c:pt>
                <c:pt idx="649">
                  <c:v>-1.46</c:v>
                </c:pt>
                <c:pt idx="650">
                  <c:v>-1.34</c:v>
                </c:pt>
                <c:pt idx="651">
                  <c:v>-1.18</c:v>
                </c:pt>
                <c:pt idx="652">
                  <c:v>-0.9</c:v>
                </c:pt>
                <c:pt idx="653">
                  <c:v>-0.7</c:v>
                </c:pt>
                <c:pt idx="654">
                  <c:v>-0.5</c:v>
                </c:pt>
                <c:pt idx="655">
                  <c:v>-0.34</c:v>
                </c:pt>
                <c:pt idx="656">
                  <c:v>-0.22</c:v>
                </c:pt>
                <c:pt idx="657">
                  <c:v>-0.06</c:v>
                </c:pt>
                <c:pt idx="658">
                  <c:v>-0.06</c:v>
                </c:pt>
                <c:pt idx="659">
                  <c:v>-0.06</c:v>
                </c:pt>
                <c:pt idx="660">
                  <c:v>-0.06</c:v>
                </c:pt>
                <c:pt idx="661">
                  <c:v>-0.06</c:v>
                </c:pt>
                <c:pt idx="662">
                  <c:v>-0.06</c:v>
                </c:pt>
                <c:pt idx="663">
                  <c:v>-0.14000000000000001</c:v>
                </c:pt>
                <c:pt idx="664">
                  <c:v>-0.06</c:v>
                </c:pt>
                <c:pt idx="665">
                  <c:v>-0.1</c:v>
                </c:pt>
                <c:pt idx="666">
                  <c:v>-0.06</c:v>
                </c:pt>
                <c:pt idx="667">
                  <c:v>-0.06</c:v>
                </c:pt>
                <c:pt idx="668">
                  <c:v>0.06</c:v>
                </c:pt>
                <c:pt idx="669">
                  <c:v>0.06</c:v>
                </c:pt>
                <c:pt idx="670">
                  <c:v>0.14000000000000001</c:v>
                </c:pt>
                <c:pt idx="671">
                  <c:v>0.22</c:v>
                </c:pt>
                <c:pt idx="672">
                  <c:v>0.3</c:v>
                </c:pt>
                <c:pt idx="673">
                  <c:v>0.42</c:v>
                </c:pt>
                <c:pt idx="674">
                  <c:v>0.46</c:v>
                </c:pt>
                <c:pt idx="675">
                  <c:v>0.7</c:v>
                </c:pt>
                <c:pt idx="676">
                  <c:v>1.06</c:v>
                </c:pt>
                <c:pt idx="677">
                  <c:v>1.34</c:v>
                </c:pt>
                <c:pt idx="678">
                  <c:v>1.62</c:v>
                </c:pt>
                <c:pt idx="679">
                  <c:v>1.98</c:v>
                </c:pt>
                <c:pt idx="680">
                  <c:v>2.38</c:v>
                </c:pt>
                <c:pt idx="681">
                  <c:v>2.7</c:v>
                </c:pt>
                <c:pt idx="682">
                  <c:v>2.82</c:v>
                </c:pt>
                <c:pt idx="683">
                  <c:v>2.74</c:v>
                </c:pt>
                <c:pt idx="684">
                  <c:v>2.74</c:v>
                </c:pt>
                <c:pt idx="685">
                  <c:v>2.58</c:v>
                </c:pt>
                <c:pt idx="686">
                  <c:v>2.2200000000000002</c:v>
                </c:pt>
                <c:pt idx="687">
                  <c:v>1.62</c:v>
                </c:pt>
                <c:pt idx="688">
                  <c:v>0.9</c:v>
                </c:pt>
                <c:pt idx="689">
                  <c:v>0.14000000000000001</c:v>
                </c:pt>
                <c:pt idx="690">
                  <c:v>-0.5</c:v>
                </c:pt>
                <c:pt idx="691">
                  <c:v>-0.98</c:v>
                </c:pt>
                <c:pt idx="692">
                  <c:v>-1.26</c:v>
                </c:pt>
                <c:pt idx="693">
                  <c:v>-1.34</c:v>
                </c:pt>
                <c:pt idx="694">
                  <c:v>-1.26</c:v>
                </c:pt>
                <c:pt idx="695">
                  <c:v>-1.22</c:v>
                </c:pt>
                <c:pt idx="696">
                  <c:v>-1.1399999999999999</c:v>
                </c:pt>
                <c:pt idx="697">
                  <c:v>-0.98</c:v>
                </c:pt>
                <c:pt idx="698">
                  <c:v>-0.7</c:v>
                </c:pt>
                <c:pt idx="699">
                  <c:v>-0.42</c:v>
                </c:pt>
                <c:pt idx="700">
                  <c:v>-0.14000000000000001</c:v>
                </c:pt>
                <c:pt idx="701">
                  <c:v>-0.06</c:v>
                </c:pt>
                <c:pt idx="702">
                  <c:v>-0.06</c:v>
                </c:pt>
                <c:pt idx="703">
                  <c:v>-0.26</c:v>
                </c:pt>
                <c:pt idx="704">
                  <c:v>-0.42</c:v>
                </c:pt>
                <c:pt idx="705">
                  <c:v>-0.5</c:v>
                </c:pt>
                <c:pt idx="706">
                  <c:v>-0.57999999999999996</c:v>
                </c:pt>
                <c:pt idx="707">
                  <c:v>-0.57999999999999996</c:v>
                </c:pt>
                <c:pt idx="708">
                  <c:v>-0.54</c:v>
                </c:pt>
                <c:pt idx="709">
                  <c:v>-0.5</c:v>
                </c:pt>
                <c:pt idx="710">
                  <c:v>-0.38</c:v>
                </c:pt>
                <c:pt idx="711">
                  <c:v>-0.26</c:v>
                </c:pt>
                <c:pt idx="712">
                  <c:v>-0.14000000000000001</c:v>
                </c:pt>
                <c:pt idx="713">
                  <c:v>0.02</c:v>
                </c:pt>
                <c:pt idx="714">
                  <c:v>0.1</c:v>
                </c:pt>
                <c:pt idx="715">
                  <c:v>0.14000000000000001</c:v>
                </c:pt>
              </c:numCache>
            </c:numRef>
          </c:yVal>
          <c:smooth val="1"/>
        </c:ser>
        <c:ser>
          <c:idx val="1"/>
          <c:order val="1"/>
          <c:marker>
            <c:symbol val="none"/>
          </c:marker>
          <c:xVal>
            <c:numRef>
              <c:f>last_batch2!$A$52924:$A$53639</c:f>
              <c:numCache>
                <c:formatCode>0.0000000E+00</c:formatCode>
                <c:ptCount val="716"/>
                <c:pt idx="0">
                  <c:v>3.3591161600000002E-2</c:v>
                </c:pt>
                <c:pt idx="1">
                  <c:v>3.3591161799999998E-2</c:v>
                </c:pt>
                <c:pt idx="2">
                  <c:v>3.3591162000000001E-2</c:v>
                </c:pt>
                <c:pt idx="3">
                  <c:v>3.3591162200000003E-2</c:v>
                </c:pt>
                <c:pt idx="4">
                  <c:v>3.3591162399999999E-2</c:v>
                </c:pt>
                <c:pt idx="5">
                  <c:v>3.3591162600000002E-2</c:v>
                </c:pt>
                <c:pt idx="6">
                  <c:v>3.3591162799999998E-2</c:v>
                </c:pt>
                <c:pt idx="7">
                  <c:v>3.3591163E-2</c:v>
                </c:pt>
                <c:pt idx="8">
                  <c:v>3.3591163200000003E-2</c:v>
                </c:pt>
                <c:pt idx="9">
                  <c:v>3.3591163399999999E-2</c:v>
                </c:pt>
                <c:pt idx="10">
                  <c:v>3.3591163600000001E-2</c:v>
                </c:pt>
                <c:pt idx="11">
                  <c:v>3.3591163799999997E-2</c:v>
                </c:pt>
                <c:pt idx="12">
                  <c:v>3.3591164E-2</c:v>
                </c:pt>
                <c:pt idx="13">
                  <c:v>3.3591164200000002E-2</c:v>
                </c:pt>
                <c:pt idx="14">
                  <c:v>3.3591164399999998E-2</c:v>
                </c:pt>
                <c:pt idx="15">
                  <c:v>3.3591164600000001E-2</c:v>
                </c:pt>
                <c:pt idx="16">
                  <c:v>3.3591164799999997E-2</c:v>
                </c:pt>
                <c:pt idx="17">
                  <c:v>3.3591164999999999E-2</c:v>
                </c:pt>
                <c:pt idx="18">
                  <c:v>3.3591165200000002E-2</c:v>
                </c:pt>
                <c:pt idx="19">
                  <c:v>3.3591165399999998E-2</c:v>
                </c:pt>
                <c:pt idx="20">
                  <c:v>3.35911656E-2</c:v>
                </c:pt>
                <c:pt idx="21">
                  <c:v>3.3591165800000003E-2</c:v>
                </c:pt>
                <c:pt idx="22">
                  <c:v>3.3591165999999999E-2</c:v>
                </c:pt>
                <c:pt idx="23">
                  <c:v>3.3591166200000001E-2</c:v>
                </c:pt>
                <c:pt idx="24">
                  <c:v>3.3591166399999997E-2</c:v>
                </c:pt>
                <c:pt idx="25">
                  <c:v>3.35911666E-2</c:v>
                </c:pt>
                <c:pt idx="26">
                  <c:v>3.3591166800000002E-2</c:v>
                </c:pt>
                <c:pt idx="27">
                  <c:v>3.3591166999999998E-2</c:v>
                </c:pt>
                <c:pt idx="28">
                  <c:v>3.3591167200000001E-2</c:v>
                </c:pt>
                <c:pt idx="29">
                  <c:v>3.3591167399999997E-2</c:v>
                </c:pt>
                <c:pt idx="30">
                  <c:v>3.3591167599999999E-2</c:v>
                </c:pt>
                <c:pt idx="31">
                  <c:v>3.3591167800000002E-2</c:v>
                </c:pt>
                <c:pt idx="32">
                  <c:v>3.3591167999999998E-2</c:v>
                </c:pt>
                <c:pt idx="33">
                  <c:v>3.35911682E-2</c:v>
                </c:pt>
                <c:pt idx="34">
                  <c:v>3.3591168400000003E-2</c:v>
                </c:pt>
                <c:pt idx="35">
                  <c:v>3.3591168599999999E-2</c:v>
                </c:pt>
                <c:pt idx="36">
                  <c:v>3.3591168800000001E-2</c:v>
                </c:pt>
                <c:pt idx="37">
                  <c:v>3.3591168999999997E-2</c:v>
                </c:pt>
                <c:pt idx="38">
                  <c:v>3.35911692E-2</c:v>
                </c:pt>
                <c:pt idx="39">
                  <c:v>3.3591169400000002E-2</c:v>
                </c:pt>
                <c:pt idx="40">
                  <c:v>3.3591169599999998E-2</c:v>
                </c:pt>
                <c:pt idx="41">
                  <c:v>3.3591169800000001E-2</c:v>
                </c:pt>
                <c:pt idx="42">
                  <c:v>3.3591169999999997E-2</c:v>
                </c:pt>
                <c:pt idx="43">
                  <c:v>3.3591170199999999E-2</c:v>
                </c:pt>
                <c:pt idx="44">
                  <c:v>3.3591170400000002E-2</c:v>
                </c:pt>
                <c:pt idx="45">
                  <c:v>3.3591170599999998E-2</c:v>
                </c:pt>
                <c:pt idx="46">
                  <c:v>3.35911708E-2</c:v>
                </c:pt>
                <c:pt idx="47">
                  <c:v>3.3591171000000003E-2</c:v>
                </c:pt>
                <c:pt idx="48">
                  <c:v>3.3591171199999999E-2</c:v>
                </c:pt>
                <c:pt idx="49">
                  <c:v>3.3591171400000001E-2</c:v>
                </c:pt>
                <c:pt idx="50">
                  <c:v>3.3591171599999997E-2</c:v>
                </c:pt>
                <c:pt idx="51">
                  <c:v>3.35911718E-2</c:v>
                </c:pt>
                <c:pt idx="52">
                  <c:v>3.3591172000000002E-2</c:v>
                </c:pt>
                <c:pt idx="53">
                  <c:v>3.3591172199999998E-2</c:v>
                </c:pt>
                <c:pt idx="54">
                  <c:v>3.3591172400000001E-2</c:v>
                </c:pt>
                <c:pt idx="55">
                  <c:v>3.3591172599999997E-2</c:v>
                </c:pt>
                <c:pt idx="56">
                  <c:v>3.3591172799999999E-2</c:v>
                </c:pt>
                <c:pt idx="57">
                  <c:v>3.3591173000000002E-2</c:v>
                </c:pt>
                <c:pt idx="58">
                  <c:v>3.3591173199999998E-2</c:v>
                </c:pt>
                <c:pt idx="59">
                  <c:v>3.35911734E-2</c:v>
                </c:pt>
                <c:pt idx="60">
                  <c:v>3.3591173600000003E-2</c:v>
                </c:pt>
                <c:pt idx="61">
                  <c:v>3.3591173799999999E-2</c:v>
                </c:pt>
                <c:pt idx="62">
                  <c:v>3.3591174000000001E-2</c:v>
                </c:pt>
                <c:pt idx="63">
                  <c:v>3.3591174199999997E-2</c:v>
                </c:pt>
                <c:pt idx="64">
                  <c:v>3.35911744E-2</c:v>
                </c:pt>
                <c:pt idx="65">
                  <c:v>3.3591174600000002E-2</c:v>
                </c:pt>
                <c:pt idx="66">
                  <c:v>3.3591174799999998E-2</c:v>
                </c:pt>
                <c:pt idx="67">
                  <c:v>3.3591175000000001E-2</c:v>
                </c:pt>
                <c:pt idx="68">
                  <c:v>3.3591175199999997E-2</c:v>
                </c:pt>
                <c:pt idx="69">
                  <c:v>3.3591175399999999E-2</c:v>
                </c:pt>
                <c:pt idx="70">
                  <c:v>3.3591175600000002E-2</c:v>
                </c:pt>
                <c:pt idx="71">
                  <c:v>3.3591175799999998E-2</c:v>
                </c:pt>
                <c:pt idx="72">
                  <c:v>3.3591176E-2</c:v>
                </c:pt>
                <c:pt idx="73">
                  <c:v>3.3591176200000003E-2</c:v>
                </c:pt>
                <c:pt idx="74">
                  <c:v>3.3591176399999999E-2</c:v>
                </c:pt>
                <c:pt idx="75">
                  <c:v>3.3591176600000001E-2</c:v>
                </c:pt>
                <c:pt idx="76">
                  <c:v>3.3591176799999997E-2</c:v>
                </c:pt>
                <c:pt idx="77">
                  <c:v>3.3591177E-2</c:v>
                </c:pt>
                <c:pt idx="78">
                  <c:v>3.3591177200000003E-2</c:v>
                </c:pt>
                <c:pt idx="79">
                  <c:v>3.3591177399999998E-2</c:v>
                </c:pt>
                <c:pt idx="80">
                  <c:v>3.3591177600000001E-2</c:v>
                </c:pt>
                <c:pt idx="81">
                  <c:v>3.3591177799999997E-2</c:v>
                </c:pt>
                <c:pt idx="82">
                  <c:v>3.3591177999999999E-2</c:v>
                </c:pt>
                <c:pt idx="83">
                  <c:v>3.3591178200000002E-2</c:v>
                </c:pt>
                <c:pt idx="84">
                  <c:v>3.3591178399999998E-2</c:v>
                </c:pt>
                <c:pt idx="85">
                  <c:v>3.35911786E-2</c:v>
                </c:pt>
                <c:pt idx="86">
                  <c:v>3.3591178800000003E-2</c:v>
                </c:pt>
                <c:pt idx="87">
                  <c:v>3.3591178999999999E-2</c:v>
                </c:pt>
                <c:pt idx="88">
                  <c:v>3.3591179200000001E-2</c:v>
                </c:pt>
                <c:pt idx="89">
                  <c:v>3.3591179399999997E-2</c:v>
                </c:pt>
                <c:pt idx="90">
                  <c:v>3.35911796E-2</c:v>
                </c:pt>
                <c:pt idx="91">
                  <c:v>3.3591179800000003E-2</c:v>
                </c:pt>
                <c:pt idx="92">
                  <c:v>3.3591179999999998E-2</c:v>
                </c:pt>
                <c:pt idx="93">
                  <c:v>3.3591180200000001E-2</c:v>
                </c:pt>
                <c:pt idx="94">
                  <c:v>3.3591180399999997E-2</c:v>
                </c:pt>
                <c:pt idx="95">
                  <c:v>3.3591180599999999E-2</c:v>
                </c:pt>
                <c:pt idx="96">
                  <c:v>3.3591180800000002E-2</c:v>
                </c:pt>
                <c:pt idx="97">
                  <c:v>3.3591180999999998E-2</c:v>
                </c:pt>
                <c:pt idx="98">
                  <c:v>3.35911812E-2</c:v>
                </c:pt>
                <c:pt idx="99">
                  <c:v>3.3591181400000003E-2</c:v>
                </c:pt>
                <c:pt idx="100">
                  <c:v>3.3591181599999999E-2</c:v>
                </c:pt>
                <c:pt idx="101">
                  <c:v>3.3591181800000001E-2</c:v>
                </c:pt>
                <c:pt idx="102">
                  <c:v>3.3591181999999997E-2</c:v>
                </c:pt>
                <c:pt idx="103">
                  <c:v>3.35911822E-2</c:v>
                </c:pt>
                <c:pt idx="104">
                  <c:v>3.3591182400000003E-2</c:v>
                </c:pt>
                <c:pt idx="105">
                  <c:v>3.3591182599999998E-2</c:v>
                </c:pt>
                <c:pt idx="106">
                  <c:v>3.3591182800000001E-2</c:v>
                </c:pt>
                <c:pt idx="107">
                  <c:v>3.3591182999999997E-2</c:v>
                </c:pt>
                <c:pt idx="108">
                  <c:v>3.3591183199999999E-2</c:v>
                </c:pt>
                <c:pt idx="109">
                  <c:v>3.3591183400000002E-2</c:v>
                </c:pt>
                <c:pt idx="110">
                  <c:v>3.3591183599999998E-2</c:v>
                </c:pt>
                <c:pt idx="111">
                  <c:v>3.35911838E-2</c:v>
                </c:pt>
                <c:pt idx="112">
                  <c:v>3.3591184000000003E-2</c:v>
                </c:pt>
                <c:pt idx="113">
                  <c:v>3.3591184199999999E-2</c:v>
                </c:pt>
                <c:pt idx="114">
                  <c:v>3.3591184400000001E-2</c:v>
                </c:pt>
                <c:pt idx="115">
                  <c:v>3.3591184599999997E-2</c:v>
                </c:pt>
                <c:pt idx="116">
                  <c:v>3.35911848E-2</c:v>
                </c:pt>
                <c:pt idx="117">
                  <c:v>3.3591185000000003E-2</c:v>
                </c:pt>
                <c:pt idx="118">
                  <c:v>3.3591185199999998E-2</c:v>
                </c:pt>
                <c:pt idx="119">
                  <c:v>3.3591185400000001E-2</c:v>
                </c:pt>
                <c:pt idx="120">
                  <c:v>3.3591185599999997E-2</c:v>
                </c:pt>
                <c:pt idx="121">
                  <c:v>3.3591185799999999E-2</c:v>
                </c:pt>
                <c:pt idx="122">
                  <c:v>3.3591186000000002E-2</c:v>
                </c:pt>
                <c:pt idx="123">
                  <c:v>3.3591186199999998E-2</c:v>
                </c:pt>
                <c:pt idx="124">
                  <c:v>3.35911864E-2</c:v>
                </c:pt>
                <c:pt idx="125">
                  <c:v>3.3591186600000003E-2</c:v>
                </c:pt>
                <c:pt idx="126">
                  <c:v>3.3591186799999999E-2</c:v>
                </c:pt>
                <c:pt idx="127">
                  <c:v>3.3591187000000002E-2</c:v>
                </c:pt>
                <c:pt idx="128">
                  <c:v>3.3591187199999997E-2</c:v>
                </c:pt>
                <c:pt idx="129">
                  <c:v>3.35911874E-2</c:v>
                </c:pt>
                <c:pt idx="130">
                  <c:v>3.3591187600000003E-2</c:v>
                </c:pt>
                <c:pt idx="131">
                  <c:v>3.3591187799999998E-2</c:v>
                </c:pt>
                <c:pt idx="132">
                  <c:v>3.3591188000000001E-2</c:v>
                </c:pt>
                <c:pt idx="133">
                  <c:v>3.3591188199999997E-2</c:v>
                </c:pt>
                <c:pt idx="134">
                  <c:v>3.3591188399999999E-2</c:v>
                </c:pt>
                <c:pt idx="135">
                  <c:v>3.3591188600000002E-2</c:v>
                </c:pt>
                <c:pt idx="136">
                  <c:v>3.3591188799999998E-2</c:v>
                </c:pt>
                <c:pt idx="137">
                  <c:v>3.3591189E-2</c:v>
                </c:pt>
                <c:pt idx="138">
                  <c:v>3.3591189200000003E-2</c:v>
                </c:pt>
                <c:pt idx="139">
                  <c:v>3.3591189399999999E-2</c:v>
                </c:pt>
                <c:pt idx="140">
                  <c:v>3.3591189600000002E-2</c:v>
                </c:pt>
                <c:pt idx="141">
                  <c:v>3.3591189799999997E-2</c:v>
                </c:pt>
                <c:pt idx="142">
                  <c:v>3.359119E-2</c:v>
                </c:pt>
                <c:pt idx="143">
                  <c:v>3.3591190200000003E-2</c:v>
                </c:pt>
                <c:pt idx="144">
                  <c:v>3.3591190399999998E-2</c:v>
                </c:pt>
                <c:pt idx="145">
                  <c:v>3.3591190600000001E-2</c:v>
                </c:pt>
                <c:pt idx="146">
                  <c:v>3.3591190799999997E-2</c:v>
                </c:pt>
                <c:pt idx="147">
                  <c:v>3.3591190999999999E-2</c:v>
                </c:pt>
                <c:pt idx="148">
                  <c:v>3.3591191200000002E-2</c:v>
                </c:pt>
                <c:pt idx="149">
                  <c:v>3.3591191399999998E-2</c:v>
                </c:pt>
                <c:pt idx="150">
                  <c:v>3.35911916E-2</c:v>
                </c:pt>
                <c:pt idx="151">
                  <c:v>3.3591191800000003E-2</c:v>
                </c:pt>
                <c:pt idx="152">
                  <c:v>3.3591191999999999E-2</c:v>
                </c:pt>
                <c:pt idx="153">
                  <c:v>3.3591192200000002E-2</c:v>
                </c:pt>
                <c:pt idx="154">
                  <c:v>3.3591192399999997E-2</c:v>
                </c:pt>
                <c:pt idx="155">
                  <c:v>3.35911926E-2</c:v>
                </c:pt>
                <c:pt idx="156">
                  <c:v>3.3591192800000003E-2</c:v>
                </c:pt>
                <c:pt idx="157">
                  <c:v>3.3591192999999998E-2</c:v>
                </c:pt>
                <c:pt idx="158">
                  <c:v>3.3591193200000001E-2</c:v>
                </c:pt>
                <c:pt idx="159">
                  <c:v>3.3591193399999997E-2</c:v>
                </c:pt>
                <c:pt idx="160">
                  <c:v>3.3591193599999999E-2</c:v>
                </c:pt>
                <c:pt idx="161">
                  <c:v>3.3591193800000002E-2</c:v>
                </c:pt>
                <c:pt idx="162">
                  <c:v>3.3591193999999998E-2</c:v>
                </c:pt>
                <c:pt idx="163">
                  <c:v>3.3591194200000001E-2</c:v>
                </c:pt>
                <c:pt idx="164">
                  <c:v>3.3591194400000003E-2</c:v>
                </c:pt>
                <c:pt idx="165">
                  <c:v>3.3591194599999999E-2</c:v>
                </c:pt>
                <c:pt idx="166">
                  <c:v>3.3591194800000002E-2</c:v>
                </c:pt>
                <c:pt idx="167">
                  <c:v>3.3591194999999997E-2</c:v>
                </c:pt>
                <c:pt idx="168">
                  <c:v>3.35911952E-2</c:v>
                </c:pt>
                <c:pt idx="169">
                  <c:v>3.3591195400000003E-2</c:v>
                </c:pt>
                <c:pt idx="170">
                  <c:v>3.3591195599999998E-2</c:v>
                </c:pt>
                <c:pt idx="171">
                  <c:v>3.3591195800000001E-2</c:v>
                </c:pt>
                <c:pt idx="172">
                  <c:v>3.3591195999999997E-2</c:v>
                </c:pt>
                <c:pt idx="173">
                  <c:v>3.3591196199999999E-2</c:v>
                </c:pt>
                <c:pt idx="174">
                  <c:v>3.3591196400000002E-2</c:v>
                </c:pt>
                <c:pt idx="175">
                  <c:v>3.3591196599999998E-2</c:v>
                </c:pt>
                <c:pt idx="176">
                  <c:v>3.3591196800000001E-2</c:v>
                </c:pt>
                <c:pt idx="177">
                  <c:v>3.3591197000000003E-2</c:v>
                </c:pt>
                <c:pt idx="178">
                  <c:v>3.3591197199999999E-2</c:v>
                </c:pt>
                <c:pt idx="179">
                  <c:v>3.3591197400000002E-2</c:v>
                </c:pt>
                <c:pt idx="180">
                  <c:v>3.3591197599999997E-2</c:v>
                </c:pt>
                <c:pt idx="181">
                  <c:v>3.35911978E-2</c:v>
                </c:pt>
                <c:pt idx="182">
                  <c:v>3.3591198000000003E-2</c:v>
                </c:pt>
                <c:pt idx="183">
                  <c:v>3.3591198199999998E-2</c:v>
                </c:pt>
                <c:pt idx="184">
                  <c:v>3.3591198400000001E-2</c:v>
                </c:pt>
                <c:pt idx="185">
                  <c:v>3.3591198599999997E-2</c:v>
                </c:pt>
                <c:pt idx="186">
                  <c:v>3.3591198799999999E-2</c:v>
                </c:pt>
                <c:pt idx="187">
                  <c:v>3.3591199000000002E-2</c:v>
                </c:pt>
                <c:pt idx="188">
                  <c:v>3.3591199199999998E-2</c:v>
                </c:pt>
                <c:pt idx="189">
                  <c:v>3.3591199400000001E-2</c:v>
                </c:pt>
                <c:pt idx="190">
                  <c:v>3.3591199600000003E-2</c:v>
                </c:pt>
                <c:pt idx="191">
                  <c:v>3.3591199799999999E-2</c:v>
                </c:pt>
                <c:pt idx="192">
                  <c:v>3.3591200000000002E-2</c:v>
                </c:pt>
                <c:pt idx="193">
                  <c:v>3.3591200199999997E-2</c:v>
                </c:pt>
                <c:pt idx="194">
                  <c:v>3.35912004E-2</c:v>
                </c:pt>
                <c:pt idx="195">
                  <c:v>3.3591200600000003E-2</c:v>
                </c:pt>
                <c:pt idx="196">
                  <c:v>3.3591200799999998E-2</c:v>
                </c:pt>
                <c:pt idx="197">
                  <c:v>3.3591201000000001E-2</c:v>
                </c:pt>
                <c:pt idx="198">
                  <c:v>3.3591201199999997E-2</c:v>
                </c:pt>
                <c:pt idx="199">
                  <c:v>3.3591201399999999E-2</c:v>
                </c:pt>
                <c:pt idx="200">
                  <c:v>3.3591201600000002E-2</c:v>
                </c:pt>
                <c:pt idx="201">
                  <c:v>3.3591201799999998E-2</c:v>
                </c:pt>
                <c:pt idx="202">
                  <c:v>3.3591202000000001E-2</c:v>
                </c:pt>
                <c:pt idx="203">
                  <c:v>3.3591202200000003E-2</c:v>
                </c:pt>
                <c:pt idx="204">
                  <c:v>3.3591202399999999E-2</c:v>
                </c:pt>
                <c:pt idx="205">
                  <c:v>3.3591202600000002E-2</c:v>
                </c:pt>
                <c:pt idx="206">
                  <c:v>3.3591202799999997E-2</c:v>
                </c:pt>
                <c:pt idx="207">
                  <c:v>3.3591203E-2</c:v>
                </c:pt>
                <c:pt idx="208">
                  <c:v>3.3591203200000003E-2</c:v>
                </c:pt>
                <c:pt idx="209">
                  <c:v>3.3591203399999998E-2</c:v>
                </c:pt>
                <c:pt idx="210">
                  <c:v>3.3591203600000001E-2</c:v>
                </c:pt>
                <c:pt idx="211">
                  <c:v>3.3591203799999997E-2</c:v>
                </c:pt>
                <c:pt idx="212">
                  <c:v>3.3591204E-2</c:v>
                </c:pt>
                <c:pt idx="213">
                  <c:v>3.3591204200000002E-2</c:v>
                </c:pt>
                <c:pt idx="214">
                  <c:v>3.3591204399999998E-2</c:v>
                </c:pt>
                <c:pt idx="215">
                  <c:v>3.3591204600000001E-2</c:v>
                </c:pt>
                <c:pt idx="216">
                  <c:v>3.3591204800000003E-2</c:v>
                </c:pt>
                <c:pt idx="217">
                  <c:v>3.3591204999999999E-2</c:v>
                </c:pt>
                <c:pt idx="218">
                  <c:v>3.3591205200000002E-2</c:v>
                </c:pt>
                <c:pt idx="219">
                  <c:v>3.3591205399999997E-2</c:v>
                </c:pt>
                <c:pt idx="220">
                  <c:v>3.35912056E-2</c:v>
                </c:pt>
                <c:pt idx="221">
                  <c:v>3.3591205800000003E-2</c:v>
                </c:pt>
                <c:pt idx="222">
                  <c:v>3.3591205999999998E-2</c:v>
                </c:pt>
                <c:pt idx="223">
                  <c:v>3.3591206200000001E-2</c:v>
                </c:pt>
                <c:pt idx="224">
                  <c:v>3.3591206399999997E-2</c:v>
                </c:pt>
                <c:pt idx="225">
                  <c:v>3.35912066E-2</c:v>
                </c:pt>
                <c:pt idx="226">
                  <c:v>3.3591206800000002E-2</c:v>
                </c:pt>
                <c:pt idx="227">
                  <c:v>3.3591206999999998E-2</c:v>
                </c:pt>
                <c:pt idx="228">
                  <c:v>3.3591207200000001E-2</c:v>
                </c:pt>
                <c:pt idx="229">
                  <c:v>3.3591207400000003E-2</c:v>
                </c:pt>
                <c:pt idx="230">
                  <c:v>3.3591207599999999E-2</c:v>
                </c:pt>
                <c:pt idx="231">
                  <c:v>3.3591207800000002E-2</c:v>
                </c:pt>
                <c:pt idx="232">
                  <c:v>3.3591207999999997E-2</c:v>
                </c:pt>
                <c:pt idx="233">
                  <c:v>3.35912082E-2</c:v>
                </c:pt>
                <c:pt idx="234">
                  <c:v>3.3591208400000003E-2</c:v>
                </c:pt>
                <c:pt idx="235">
                  <c:v>3.3591208599999998E-2</c:v>
                </c:pt>
                <c:pt idx="236">
                  <c:v>3.3591208800000001E-2</c:v>
                </c:pt>
                <c:pt idx="237">
                  <c:v>3.3591208999999997E-2</c:v>
                </c:pt>
                <c:pt idx="238">
                  <c:v>3.35912092E-2</c:v>
                </c:pt>
                <c:pt idx="239">
                  <c:v>3.3591209400000002E-2</c:v>
                </c:pt>
                <c:pt idx="240">
                  <c:v>3.3591209599999998E-2</c:v>
                </c:pt>
                <c:pt idx="241">
                  <c:v>3.3591209800000001E-2</c:v>
                </c:pt>
                <c:pt idx="242">
                  <c:v>3.3591210000000003E-2</c:v>
                </c:pt>
                <c:pt idx="243">
                  <c:v>3.3591210199999999E-2</c:v>
                </c:pt>
                <c:pt idx="244">
                  <c:v>3.3591210400000002E-2</c:v>
                </c:pt>
                <c:pt idx="245">
                  <c:v>3.3591210599999997E-2</c:v>
                </c:pt>
                <c:pt idx="246">
                  <c:v>3.35912108E-2</c:v>
                </c:pt>
                <c:pt idx="247">
                  <c:v>3.3591211000000003E-2</c:v>
                </c:pt>
                <c:pt idx="248">
                  <c:v>3.3591211199999998E-2</c:v>
                </c:pt>
                <c:pt idx="249">
                  <c:v>3.3591211400000001E-2</c:v>
                </c:pt>
                <c:pt idx="250">
                  <c:v>3.3591211599999997E-2</c:v>
                </c:pt>
                <c:pt idx="251">
                  <c:v>3.35912118E-2</c:v>
                </c:pt>
                <c:pt idx="252">
                  <c:v>3.3591212000000002E-2</c:v>
                </c:pt>
                <c:pt idx="253">
                  <c:v>3.3591212199999998E-2</c:v>
                </c:pt>
                <c:pt idx="254">
                  <c:v>3.3591212400000001E-2</c:v>
                </c:pt>
                <c:pt idx="255">
                  <c:v>3.3591212600000003E-2</c:v>
                </c:pt>
                <c:pt idx="256">
                  <c:v>3.3591212799999999E-2</c:v>
                </c:pt>
                <c:pt idx="257">
                  <c:v>3.3591213000000002E-2</c:v>
                </c:pt>
                <c:pt idx="258">
                  <c:v>3.3591213199999997E-2</c:v>
                </c:pt>
                <c:pt idx="259">
                  <c:v>3.35912134E-2</c:v>
                </c:pt>
                <c:pt idx="260">
                  <c:v>3.3591213600000003E-2</c:v>
                </c:pt>
                <c:pt idx="261">
                  <c:v>3.3591213799999999E-2</c:v>
                </c:pt>
                <c:pt idx="262">
                  <c:v>3.3591214000000001E-2</c:v>
                </c:pt>
                <c:pt idx="263">
                  <c:v>3.3591214199999997E-2</c:v>
                </c:pt>
                <c:pt idx="264">
                  <c:v>3.35912144E-2</c:v>
                </c:pt>
                <c:pt idx="265">
                  <c:v>3.3591214600000002E-2</c:v>
                </c:pt>
                <c:pt idx="266">
                  <c:v>3.3591214799999998E-2</c:v>
                </c:pt>
                <c:pt idx="267">
                  <c:v>3.3591215000000001E-2</c:v>
                </c:pt>
                <c:pt idx="268">
                  <c:v>3.3591215200000003E-2</c:v>
                </c:pt>
                <c:pt idx="269">
                  <c:v>3.3591215399999999E-2</c:v>
                </c:pt>
                <c:pt idx="270">
                  <c:v>3.3591215600000002E-2</c:v>
                </c:pt>
                <c:pt idx="271">
                  <c:v>3.3591215799999997E-2</c:v>
                </c:pt>
                <c:pt idx="272">
                  <c:v>3.3591216E-2</c:v>
                </c:pt>
                <c:pt idx="273">
                  <c:v>3.3591216200000003E-2</c:v>
                </c:pt>
                <c:pt idx="274">
                  <c:v>3.3591216399999999E-2</c:v>
                </c:pt>
                <c:pt idx="275">
                  <c:v>3.3591216600000001E-2</c:v>
                </c:pt>
                <c:pt idx="276">
                  <c:v>3.3591216799999997E-2</c:v>
                </c:pt>
                <c:pt idx="277">
                  <c:v>3.3591217E-2</c:v>
                </c:pt>
                <c:pt idx="278">
                  <c:v>3.3591217200000002E-2</c:v>
                </c:pt>
                <c:pt idx="279">
                  <c:v>3.3591217399999998E-2</c:v>
                </c:pt>
                <c:pt idx="280">
                  <c:v>3.3591217600000001E-2</c:v>
                </c:pt>
                <c:pt idx="281">
                  <c:v>3.3591217800000003E-2</c:v>
                </c:pt>
                <c:pt idx="282">
                  <c:v>3.3591217999999999E-2</c:v>
                </c:pt>
                <c:pt idx="283">
                  <c:v>3.3591218200000002E-2</c:v>
                </c:pt>
                <c:pt idx="284">
                  <c:v>3.3591218399999997E-2</c:v>
                </c:pt>
                <c:pt idx="285">
                  <c:v>3.35912186E-2</c:v>
                </c:pt>
                <c:pt idx="286">
                  <c:v>3.3591218800000003E-2</c:v>
                </c:pt>
                <c:pt idx="287">
                  <c:v>3.3591218999999999E-2</c:v>
                </c:pt>
                <c:pt idx="288">
                  <c:v>3.3591219200000001E-2</c:v>
                </c:pt>
                <c:pt idx="289">
                  <c:v>3.3591219399999997E-2</c:v>
                </c:pt>
                <c:pt idx="290">
                  <c:v>3.35912196E-2</c:v>
                </c:pt>
                <c:pt idx="291">
                  <c:v>3.3591219800000002E-2</c:v>
                </c:pt>
                <c:pt idx="292">
                  <c:v>3.3591219999999998E-2</c:v>
                </c:pt>
                <c:pt idx="293">
                  <c:v>3.3591220200000001E-2</c:v>
                </c:pt>
                <c:pt idx="294">
                  <c:v>3.3591220400000003E-2</c:v>
                </c:pt>
                <c:pt idx="295">
                  <c:v>3.3591220599999999E-2</c:v>
                </c:pt>
                <c:pt idx="296">
                  <c:v>3.3591220800000002E-2</c:v>
                </c:pt>
                <c:pt idx="297">
                  <c:v>3.3591220999999997E-2</c:v>
                </c:pt>
                <c:pt idx="298">
                  <c:v>3.35912212E-2</c:v>
                </c:pt>
                <c:pt idx="299">
                  <c:v>3.3591221400000003E-2</c:v>
                </c:pt>
                <c:pt idx="300">
                  <c:v>3.3591221599999999E-2</c:v>
                </c:pt>
                <c:pt idx="301">
                  <c:v>3.3591221800000001E-2</c:v>
                </c:pt>
                <c:pt idx="302">
                  <c:v>3.3591221999999997E-2</c:v>
                </c:pt>
                <c:pt idx="303">
                  <c:v>3.35912222E-2</c:v>
                </c:pt>
                <c:pt idx="304">
                  <c:v>3.3591222400000002E-2</c:v>
                </c:pt>
                <c:pt idx="305">
                  <c:v>3.3591222599999998E-2</c:v>
                </c:pt>
                <c:pt idx="306">
                  <c:v>3.3591222800000001E-2</c:v>
                </c:pt>
                <c:pt idx="307">
                  <c:v>3.3591223000000003E-2</c:v>
                </c:pt>
                <c:pt idx="308">
                  <c:v>3.3591223199999999E-2</c:v>
                </c:pt>
                <c:pt idx="309">
                  <c:v>3.3591223400000002E-2</c:v>
                </c:pt>
                <c:pt idx="310">
                  <c:v>3.3591223599999998E-2</c:v>
                </c:pt>
                <c:pt idx="311">
                  <c:v>3.35912238E-2</c:v>
                </c:pt>
                <c:pt idx="312">
                  <c:v>3.3591224000000003E-2</c:v>
                </c:pt>
                <c:pt idx="313">
                  <c:v>3.3591224199999999E-2</c:v>
                </c:pt>
                <c:pt idx="314">
                  <c:v>3.3591224400000001E-2</c:v>
                </c:pt>
                <c:pt idx="315">
                  <c:v>3.3591224599999997E-2</c:v>
                </c:pt>
                <c:pt idx="316">
                  <c:v>3.35912248E-2</c:v>
                </c:pt>
                <c:pt idx="317">
                  <c:v>3.3591225000000002E-2</c:v>
                </c:pt>
                <c:pt idx="318">
                  <c:v>3.3591225199999998E-2</c:v>
                </c:pt>
                <c:pt idx="319">
                  <c:v>3.3591225400000001E-2</c:v>
                </c:pt>
                <c:pt idx="320">
                  <c:v>3.3591225600000003E-2</c:v>
                </c:pt>
                <c:pt idx="321">
                  <c:v>3.3591225799999999E-2</c:v>
                </c:pt>
                <c:pt idx="322">
                  <c:v>3.3591226000000002E-2</c:v>
                </c:pt>
                <c:pt idx="323">
                  <c:v>3.3591226199999998E-2</c:v>
                </c:pt>
                <c:pt idx="324">
                  <c:v>3.35912264E-2</c:v>
                </c:pt>
                <c:pt idx="325">
                  <c:v>3.3591226600000003E-2</c:v>
                </c:pt>
                <c:pt idx="326">
                  <c:v>3.3591226799999999E-2</c:v>
                </c:pt>
                <c:pt idx="327">
                  <c:v>3.3591227000000001E-2</c:v>
                </c:pt>
                <c:pt idx="328">
                  <c:v>3.3591227199999997E-2</c:v>
                </c:pt>
                <c:pt idx="329">
                  <c:v>3.35912274E-2</c:v>
                </c:pt>
                <c:pt idx="330">
                  <c:v>3.3591227600000002E-2</c:v>
                </c:pt>
                <c:pt idx="331">
                  <c:v>3.3591227799999998E-2</c:v>
                </c:pt>
                <c:pt idx="332">
                  <c:v>3.3591228000000001E-2</c:v>
                </c:pt>
                <c:pt idx="333">
                  <c:v>3.3591228200000003E-2</c:v>
                </c:pt>
                <c:pt idx="334">
                  <c:v>3.3591228399999999E-2</c:v>
                </c:pt>
                <c:pt idx="335">
                  <c:v>3.3591228600000002E-2</c:v>
                </c:pt>
                <c:pt idx="336">
                  <c:v>3.3591228799999998E-2</c:v>
                </c:pt>
                <c:pt idx="337">
                  <c:v>3.3591229E-2</c:v>
                </c:pt>
                <c:pt idx="338">
                  <c:v>3.3591229200000003E-2</c:v>
                </c:pt>
                <c:pt idx="339">
                  <c:v>3.3591229399999999E-2</c:v>
                </c:pt>
                <c:pt idx="340">
                  <c:v>3.3591229600000001E-2</c:v>
                </c:pt>
                <c:pt idx="341">
                  <c:v>3.3591229799999997E-2</c:v>
                </c:pt>
                <c:pt idx="342">
                  <c:v>3.359123E-2</c:v>
                </c:pt>
                <c:pt idx="343">
                  <c:v>3.3591230200000002E-2</c:v>
                </c:pt>
                <c:pt idx="344">
                  <c:v>3.3591230399999998E-2</c:v>
                </c:pt>
                <c:pt idx="345">
                  <c:v>3.3591230600000001E-2</c:v>
                </c:pt>
                <c:pt idx="346">
                  <c:v>3.3591230800000003E-2</c:v>
                </c:pt>
                <c:pt idx="347">
                  <c:v>3.3591230999999999E-2</c:v>
                </c:pt>
                <c:pt idx="348">
                  <c:v>3.3591231200000002E-2</c:v>
                </c:pt>
                <c:pt idx="349">
                  <c:v>3.3591231399999998E-2</c:v>
                </c:pt>
                <c:pt idx="350">
                  <c:v>3.35912316E-2</c:v>
                </c:pt>
                <c:pt idx="351">
                  <c:v>3.3591231800000003E-2</c:v>
                </c:pt>
                <c:pt idx="352">
                  <c:v>3.3591231999999999E-2</c:v>
                </c:pt>
                <c:pt idx="353">
                  <c:v>3.3591232200000001E-2</c:v>
                </c:pt>
                <c:pt idx="354">
                  <c:v>3.3591232399999997E-2</c:v>
                </c:pt>
                <c:pt idx="355">
                  <c:v>3.35912326E-2</c:v>
                </c:pt>
                <c:pt idx="356">
                  <c:v>3.3591232800000002E-2</c:v>
                </c:pt>
                <c:pt idx="357">
                  <c:v>3.3591232999999998E-2</c:v>
                </c:pt>
                <c:pt idx="358">
                  <c:v>3.3591233200000001E-2</c:v>
                </c:pt>
                <c:pt idx="359">
                  <c:v>3.3591233400000003E-2</c:v>
                </c:pt>
                <c:pt idx="360">
                  <c:v>3.3591233599999999E-2</c:v>
                </c:pt>
                <c:pt idx="361">
                  <c:v>3.3591233800000002E-2</c:v>
                </c:pt>
                <c:pt idx="362">
                  <c:v>3.3591233999999998E-2</c:v>
                </c:pt>
                <c:pt idx="363">
                  <c:v>3.35912342E-2</c:v>
                </c:pt>
                <c:pt idx="364">
                  <c:v>3.3591234400000003E-2</c:v>
                </c:pt>
                <c:pt idx="365">
                  <c:v>3.3591234599999999E-2</c:v>
                </c:pt>
                <c:pt idx="366">
                  <c:v>3.3591234800000001E-2</c:v>
                </c:pt>
                <c:pt idx="367">
                  <c:v>3.3591234999999997E-2</c:v>
                </c:pt>
                <c:pt idx="368">
                  <c:v>3.35912352E-2</c:v>
                </c:pt>
                <c:pt idx="369">
                  <c:v>3.3591235400000002E-2</c:v>
                </c:pt>
                <c:pt idx="370">
                  <c:v>3.3591235599999998E-2</c:v>
                </c:pt>
                <c:pt idx="371">
                  <c:v>3.3591235800000001E-2</c:v>
                </c:pt>
                <c:pt idx="372">
                  <c:v>3.3591235999999997E-2</c:v>
                </c:pt>
                <c:pt idx="373">
                  <c:v>3.3591236199999999E-2</c:v>
                </c:pt>
                <c:pt idx="374">
                  <c:v>3.3591236400000002E-2</c:v>
                </c:pt>
                <c:pt idx="375">
                  <c:v>3.3591236599999998E-2</c:v>
                </c:pt>
                <c:pt idx="376">
                  <c:v>3.35912368E-2</c:v>
                </c:pt>
                <c:pt idx="377">
                  <c:v>3.3591237000000003E-2</c:v>
                </c:pt>
                <c:pt idx="378">
                  <c:v>3.3591237199999999E-2</c:v>
                </c:pt>
                <c:pt idx="379">
                  <c:v>3.3591237400000001E-2</c:v>
                </c:pt>
                <c:pt idx="380">
                  <c:v>3.3591237599999997E-2</c:v>
                </c:pt>
                <c:pt idx="381">
                  <c:v>3.35912378E-2</c:v>
                </c:pt>
                <c:pt idx="382">
                  <c:v>3.3591238000000002E-2</c:v>
                </c:pt>
                <c:pt idx="383">
                  <c:v>3.3591238199999998E-2</c:v>
                </c:pt>
                <c:pt idx="384">
                  <c:v>3.3591238400000001E-2</c:v>
                </c:pt>
                <c:pt idx="385">
                  <c:v>3.3591238599999997E-2</c:v>
                </c:pt>
                <c:pt idx="386">
                  <c:v>3.3591238799999999E-2</c:v>
                </c:pt>
                <c:pt idx="387">
                  <c:v>3.3591239000000002E-2</c:v>
                </c:pt>
                <c:pt idx="388">
                  <c:v>3.3591239199999998E-2</c:v>
                </c:pt>
                <c:pt idx="389">
                  <c:v>3.35912394E-2</c:v>
                </c:pt>
                <c:pt idx="390">
                  <c:v>3.3591239600000003E-2</c:v>
                </c:pt>
                <c:pt idx="391">
                  <c:v>3.3591239799999999E-2</c:v>
                </c:pt>
                <c:pt idx="392">
                  <c:v>3.3591240000000001E-2</c:v>
                </c:pt>
                <c:pt idx="393">
                  <c:v>3.3591240199999997E-2</c:v>
                </c:pt>
                <c:pt idx="394">
                  <c:v>3.35912404E-2</c:v>
                </c:pt>
                <c:pt idx="395">
                  <c:v>3.3591240600000002E-2</c:v>
                </c:pt>
                <c:pt idx="396">
                  <c:v>3.3591240799999998E-2</c:v>
                </c:pt>
                <c:pt idx="397">
                  <c:v>3.3591241000000001E-2</c:v>
                </c:pt>
                <c:pt idx="398">
                  <c:v>3.3591241199999997E-2</c:v>
                </c:pt>
                <c:pt idx="399">
                  <c:v>3.3591241399999999E-2</c:v>
                </c:pt>
                <c:pt idx="400">
                  <c:v>3.3591241600000002E-2</c:v>
                </c:pt>
                <c:pt idx="401">
                  <c:v>3.3591241799999998E-2</c:v>
                </c:pt>
                <c:pt idx="402">
                  <c:v>3.3591242E-2</c:v>
                </c:pt>
                <c:pt idx="403">
                  <c:v>3.3591242200000003E-2</c:v>
                </c:pt>
                <c:pt idx="404">
                  <c:v>3.3591242399999999E-2</c:v>
                </c:pt>
                <c:pt idx="405">
                  <c:v>3.3591242600000001E-2</c:v>
                </c:pt>
                <c:pt idx="406">
                  <c:v>3.3591242799999997E-2</c:v>
                </c:pt>
                <c:pt idx="407">
                  <c:v>3.3591243E-2</c:v>
                </c:pt>
                <c:pt idx="408">
                  <c:v>3.3591243200000002E-2</c:v>
                </c:pt>
                <c:pt idx="409">
                  <c:v>3.3591243399999998E-2</c:v>
                </c:pt>
                <c:pt idx="410">
                  <c:v>3.3591243600000001E-2</c:v>
                </c:pt>
                <c:pt idx="411">
                  <c:v>3.3591243799999997E-2</c:v>
                </c:pt>
                <c:pt idx="412">
                  <c:v>3.3591243999999999E-2</c:v>
                </c:pt>
                <c:pt idx="413">
                  <c:v>3.3591244200000002E-2</c:v>
                </c:pt>
                <c:pt idx="414">
                  <c:v>3.3591244399999998E-2</c:v>
                </c:pt>
                <c:pt idx="415">
                  <c:v>3.35912446E-2</c:v>
                </c:pt>
                <c:pt idx="416">
                  <c:v>3.3591244800000003E-2</c:v>
                </c:pt>
                <c:pt idx="417">
                  <c:v>3.3591244999999999E-2</c:v>
                </c:pt>
                <c:pt idx="418">
                  <c:v>3.3591245200000001E-2</c:v>
                </c:pt>
                <c:pt idx="419">
                  <c:v>3.3591245399999997E-2</c:v>
                </c:pt>
                <c:pt idx="420">
                  <c:v>3.35912456E-2</c:v>
                </c:pt>
                <c:pt idx="421">
                  <c:v>3.3591245800000002E-2</c:v>
                </c:pt>
                <c:pt idx="422">
                  <c:v>3.3591245999999998E-2</c:v>
                </c:pt>
                <c:pt idx="423">
                  <c:v>3.3591246200000001E-2</c:v>
                </c:pt>
                <c:pt idx="424">
                  <c:v>3.3591246399999997E-2</c:v>
                </c:pt>
                <c:pt idx="425">
                  <c:v>3.3591246599999999E-2</c:v>
                </c:pt>
                <c:pt idx="426">
                  <c:v>3.3591246800000002E-2</c:v>
                </c:pt>
                <c:pt idx="427">
                  <c:v>3.3591246999999998E-2</c:v>
                </c:pt>
                <c:pt idx="428">
                  <c:v>3.35912472E-2</c:v>
                </c:pt>
                <c:pt idx="429">
                  <c:v>3.3591247400000003E-2</c:v>
                </c:pt>
                <c:pt idx="430">
                  <c:v>3.3591247599999999E-2</c:v>
                </c:pt>
                <c:pt idx="431">
                  <c:v>3.3591247800000001E-2</c:v>
                </c:pt>
                <c:pt idx="432">
                  <c:v>3.3591247999999997E-2</c:v>
                </c:pt>
                <c:pt idx="433">
                  <c:v>3.35912482E-2</c:v>
                </c:pt>
                <c:pt idx="434">
                  <c:v>3.3591248400000003E-2</c:v>
                </c:pt>
                <c:pt idx="435">
                  <c:v>3.3591248599999998E-2</c:v>
                </c:pt>
                <c:pt idx="436">
                  <c:v>3.3591248800000001E-2</c:v>
                </c:pt>
                <c:pt idx="437">
                  <c:v>3.3591248999999997E-2</c:v>
                </c:pt>
                <c:pt idx="438">
                  <c:v>3.3591249199999999E-2</c:v>
                </c:pt>
                <c:pt idx="439">
                  <c:v>3.3591249400000002E-2</c:v>
                </c:pt>
                <c:pt idx="440">
                  <c:v>3.3591249599999998E-2</c:v>
                </c:pt>
                <c:pt idx="441">
                  <c:v>3.35912498E-2</c:v>
                </c:pt>
                <c:pt idx="442">
                  <c:v>3.3591250000000003E-2</c:v>
                </c:pt>
                <c:pt idx="443">
                  <c:v>3.3591250199999999E-2</c:v>
                </c:pt>
                <c:pt idx="444">
                  <c:v>3.3591250400000001E-2</c:v>
                </c:pt>
                <c:pt idx="445">
                  <c:v>3.3591250599999997E-2</c:v>
                </c:pt>
                <c:pt idx="446">
                  <c:v>3.35912508E-2</c:v>
                </c:pt>
                <c:pt idx="447">
                  <c:v>3.3591251000000003E-2</c:v>
                </c:pt>
                <c:pt idx="448">
                  <c:v>3.3591251199999998E-2</c:v>
                </c:pt>
                <c:pt idx="449">
                  <c:v>3.3591251400000001E-2</c:v>
                </c:pt>
                <c:pt idx="450">
                  <c:v>3.3591251599999997E-2</c:v>
                </c:pt>
                <c:pt idx="451">
                  <c:v>3.3591251799999999E-2</c:v>
                </c:pt>
                <c:pt idx="452">
                  <c:v>3.3591252000000002E-2</c:v>
                </c:pt>
                <c:pt idx="453">
                  <c:v>3.3591252199999998E-2</c:v>
                </c:pt>
                <c:pt idx="454">
                  <c:v>3.35912524E-2</c:v>
                </c:pt>
                <c:pt idx="455">
                  <c:v>3.3591252600000003E-2</c:v>
                </c:pt>
                <c:pt idx="456">
                  <c:v>3.3591252799999999E-2</c:v>
                </c:pt>
                <c:pt idx="457">
                  <c:v>3.3591253000000001E-2</c:v>
                </c:pt>
                <c:pt idx="458">
                  <c:v>3.3591253199999997E-2</c:v>
                </c:pt>
                <c:pt idx="459">
                  <c:v>3.35912534E-2</c:v>
                </c:pt>
                <c:pt idx="460">
                  <c:v>3.3591253600000003E-2</c:v>
                </c:pt>
                <c:pt idx="461">
                  <c:v>3.3591253799999998E-2</c:v>
                </c:pt>
                <c:pt idx="462">
                  <c:v>3.3591254000000001E-2</c:v>
                </c:pt>
                <c:pt idx="463">
                  <c:v>3.3591254199999997E-2</c:v>
                </c:pt>
                <c:pt idx="464">
                  <c:v>3.3591254399999999E-2</c:v>
                </c:pt>
                <c:pt idx="465">
                  <c:v>3.3591254600000002E-2</c:v>
                </c:pt>
                <c:pt idx="466">
                  <c:v>3.3591254799999998E-2</c:v>
                </c:pt>
                <c:pt idx="467">
                  <c:v>3.3591255E-2</c:v>
                </c:pt>
                <c:pt idx="468">
                  <c:v>3.3591255200000003E-2</c:v>
                </c:pt>
                <c:pt idx="469">
                  <c:v>3.3591255399999999E-2</c:v>
                </c:pt>
                <c:pt idx="470">
                  <c:v>3.3591255600000001E-2</c:v>
                </c:pt>
                <c:pt idx="471">
                  <c:v>3.3591255799999997E-2</c:v>
                </c:pt>
                <c:pt idx="472">
                  <c:v>3.3591256E-2</c:v>
                </c:pt>
                <c:pt idx="473">
                  <c:v>3.3591256200000003E-2</c:v>
                </c:pt>
                <c:pt idx="474">
                  <c:v>3.3591256399999998E-2</c:v>
                </c:pt>
                <c:pt idx="475">
                  <c:v>3.3591256600000001E-2</c:v>
                </c:pt>
                <c:pt idx="476">
                  <c:v>3.3591256799999997E-2</c:v>
                </c:pt>
                <c:pt idx="477">
                  <c:v>3.3591256999999999E-2</c:v>
                </c:pt>
                <c:pt idx="478">
                  <c:v>3.3591257200000002E-2</c:v>
                </c:pt>
                <c:pt idx="479">
                  <c:v>3.3591257399999998E-2</c:v>
                </c:pt>
                <c:pt idx="480">
                  <c:v>3.35912576E-2</c:v>
                </c:pt>
                <c:pt idx="481">
                  <c:v>3.3591257800000003E-2</c:v>
                </c:pt>
                <c:pt idx="482">
                  <c:v>3.3591257999999999E-2</c:v>
                </c:pt>
                <c:pt idx="483">
                  <c:v>3.3591258200000002E-2</c:v>
                </c:pt>
                <c:pt idx="484">
                  <c:v>3.3591258399999997E-2</c:v>
                </c:pt>
                <c:pt idx="485">
                  <c:v>3.35912586E-2</c:v>
                </c:pt>
                <c:pt idx="486">
                  <c:v>3.3591258800000003E-2</c:v>
                </c:pt>
                <c:pt idx="487">
                  <c:v>3.3591258999999998E-2</c:v>
                </c:pt>
                <c:pt idx="488">
                  <c:v>3.3591259200000001E-2</c:v>
                </c:pt>
                <c:pt idx="489">
                  <c:v>3.3591259399999997E-2</c:v>
                </c:pt>
                <c:pt idx="490">
                  <c:v>3.3591259599999999E-2</c:v>
                </c:pt>
                <c:pt idx="491">
                  <c:v>3.3591259800000002E-2</c:v>
                </c:pt>
                <c:pt idx="492">
                  <c:v>3.3591259999999998E-2</c:v>
                </c:pt>
                <c:pt idx="493">
                  <c:v>3.35912602E-2</c:v>
                </c:pt>
                <c:pt idx="494">
                  <c:v>3.3591260400000003E-2</c:v>
                </c:pt>
                <c:pt idx="495">
                  <c:v>3.3591260599999999E-2</c:v>
                </c:pt>
                <c:pt idx="496">
                  <c:v>3.3591260800000002E-2</c:v>
                </c:pt>
                <c:pt idx="497">
                  <c:v>3.3591260999999997E-2</c:v>
                </c:pt>
                <c:pt idx="498">
                  <c:v>3.35912612E-2</c:v>
                </c:pt>
                <c:pt idx="499">
                  <c:v>3.3591261400000003E-2</c:v>
                </c:pt>
                <c:pt idx="500">
                  <c:v>3.3591261599999998E-2</c:v>
                </c:pt>
                <c:pt idx="501">
                  <c:v>3.3591261800000001E-2</c:v>
                </c:pt>
                <c:pt idx="502">
                  <c:v>3.3591261999999997E-2</c:v>
                </c:pt>
                <c:pt idx="503">
                  <c:v>3.3591262199999999E-2</c:v>
                </c:pt>
                <c:pt idx="504">
                  <c:v>3.3591262400000002E-2</c:v>
                </c:pt>
                <c:pt idx="505">
                  <c:v>3.3591262599999998E-2</c:v>
                </c:pt>
                <c:pt idx="506">
                  <c:v>3.35912628E-2</c:v>
                </c:pt>
                <c:pt idx="507">
                  <c:v>3.3591263000000003E-2</c:v>
                </c:pt>
                <c:pt idx="508">
                  <c:v>3.3591263199999999E-2</c:v>
                </c:pt>
                <c:pt idx="509">
                  <c:v>3.3591263400000002E-2</c:v>
                </c:pt>
                <c:pt idx="510">
                  <c:v>3.3591263599999997E-2</c:v>
                </c:pt>
                <c:pt idx="511">
                  <c:v>3.35912638E-2</c:v>
                </c:pt>
                <c:pt idx="512">
                  <c:v>3.3591264000000003E-2</c:v>
                </c:pt>
                <c:pt idx="513">
                  <c:v>3.3591264199999998E-2</c:v>
                </c:pt>
                <c:pt idx="514">
                  <c:v>3.3591264400000001E-2</c:v>
                </c:pt>
                <c:pt idx="515">
                  <c:v>3.3591264599999997E-2</c:v>
                </c:pt>
                <c:pt idx="516">
                  <c:v>3.3591264799999999E-2</c:v>
                </c:pt>
                <c:pt idx="517">
                  <c:v>3.3591265000000002E-2</c:v>
                </c:pt>
                <c:pt idx="518">
                  <c:v>3.3591265199999998E-2</c:v>
                </c:pt>
                <c:pt idx="519">
                  <c:v>3.35912654E-2</c:v>
                </c:pt>
                <c:pt idx="520">
                  <c:v>3.3591265600000003E-2</c:v>
                </c:pt>
                <c:pt idx="521">
                  <c:v>3.3591265799999999E-2</c:v>
                </c:pt>
                <c:pt idx="522">
                  <c:v>3.3591266000000002E-2</c:v>
                </c:pt>
                <c:pt idx="523">
                  <c:v>3.3591266199999997E-2</c:v>
                </c:pt>
                <c:pt idx="524">
                  <c:v>3.35912664E-2</c:v>
                </c:pt>
                <c:pt idx="525">
                  <c:v>3.3591266600000003E-2</c:v>
                </c:pt>
                <c:pt idx="526">
                  <c:v>3.3591266799999998E-2</c:v>
                </c:pt>
                <c:pt idx="527">
                  <c:v>3.3591267000000001E-2</c:v>
                </c:pt>
                <c:pt idx="528">
                  <c:v>3.3591267199999997E-2</c:v>
                </c:pt>
                <c:pt idx="529">
                  <c:v>3.3591267399999999E-2</c:v>
                </c:pt>
                <c:pt idx="530">
                  <c:v>3.3591267600000002E-2</c:v>
                </c:pt>
                <c:pt idx="531">
                  <c:v>3.3591267799999998E-2</c:v>
                </c:pt>
                <c:pt idx="532">
                  <c:v>3.3591268000000001E-2</c:v>
                </c:pt>
                <c:pt idx="533">
                  <c:v>3.3591268200000003E-2</c:v>
                </c:pt>
                <c:pt idx="534">
                  <c:v>3.3591268399999999E-2</c:v>
                </c:pt>
                <c:pt idx="535">
                  <c:v>3.3591268600000002E-2</c:v>
                </c:pt>
                <c:pt idx="536">
                  <c:v>3.3591268799999997E-2</c:v>
                </c:pt>
                <c:pt idx="537">
                  <c:v>3.3591269E-2</c:v>
                </c:pt>
                <c:pt idx="538">
                  <c:v>3.3591269200000003E-2</c:v>
                </c:pt>
                <c:pt idx="539">
                  <c:v>3.3591269399999998E-2</c:v>
                </c:pt>
                <c:pt idx="540">
                  <c:v>3.3591269600000001E-2</c:v>
                </c:pt>
                <c:pt idx="541">
                  <c:v>3.3591269799999997E-2</c:v>
                </c:pt>
                <c:pt idx="542">
                  <c:v>3.3591269999999999E-2</c:v>
                </c:pt>
                <c:pt idx="543">
                  <c:v>3.3591270200000002E-2</c:v>
                </c:pt>
                <c:pt idx="544">
                  <c:v>3.3591270399999998E-2</c:v>
                </c:pt>
                <c:pt idx="545">
                  <c:v>3.3591270600000001E-2</c:v>
                </c:pt>
                <c:pt idx="546">
                  <c:v>3.3591270800000003E-2</c:v>
                </c:pt>
                <c:pt idx="547">
                  <c:v>3.3591270999999999E-2</c:v>
                </c:pt>
                <c:pt idx="548">
                  <c:v>3.3591271200000002E-2</c:v>
                </c:pt>
                <c:pt idx="549">
                  <c:v>3.3591271399999997E-2</c:v>
                </c:pt>
                <c:pt idx="550">
                  <c:v>3.35912716E-2</c:v>
                </c:pt>
                <c:pt idx="551">
                  <c:v>3.3591271800000003E-2</c:v>
                </c:pt>
                <c:pt idx="552">
                  <c:v>3.3591271999999998E-2</c:v>
                </c:pt>
                <c:pt idx="553">
                  <c:v>3.3591272200000001E-2</c:v>
                </c:pt>
                <c:pt idx="554">
                  <c:v>3.3591272399999997E-2</c:v>
                </c:pt>
                <c:pt idx="555">
                  <c:v>3.3591272599999999E-2</c:v>
                </c:pt>
                <c:pt idx="556">
                  <c:v>3.3591272800000002E-2</c:v>
                </c:pt>
                <c:pt idx="557">
                  <c:v>3.3591272999999998E-2</c:v>
                </c:pt>
                <c:pt idx="558">
                  <c:v>3.3591273200000001E-2</c:v>
                </c:pt>
                <c:pt idx="559">
                  <c:v>3.3591273400000003E-2</c:v>
                </c:pt>
                <c:pt idx="560">
                  <c:v>3.3591273599999999E-2</c:v>
                </c:pt>
                <c:pt idx="561">
                  <c:v>3.3591273800000002E-2</c:v>
                </c:pt>
                <c:pt idx="562">
                  <c:v>3.3591273999999997E-2</c:v>
                </c:pt>
                <c:pt idx="563">
                  <c:v>3.35912742E-2</c:v>
                </c:pt>
                <c:pt idx="564">
                  <c:v>3.3591274400000003E-2</c:v>
                </c:pt>
                <c:pt idx="565">
                  <c:v>3.3591274599999998E-2</c:v>
                </c:pt>
                <c:pt idx="566">
                  <c:v>3.3591274800000001E-2</c:v>
                </c:pt>
                <c:pt idx="567">
                  <c:v>3.3591274999999997E-2</c:v>
                </c:pt>
                <c:pt idx="568">
                  <c:v>3.35912752E-2</c:v>
                </c:pt>
                <c:pt idx="569">
                  <c:v>3.3591275400000002E-2</c:v>
                </c:pt>
                <c:pt idx="570">
                  <c:v>3.3591275599999998E-2</c:v>
                </c:pt>
                <c:pt idx="571">
                  <c:v>3.3591275800000001E-2</c:v>
                </c:pt>
                <c:pt idx="572">
                  <c:v>3.3591276000000003E-2</c:v>
                </c:pt>
                <c:pt idx="573">
                  <c:v>3.3591276199999999E-2</c:v>
                </c:pt>
                <c:pt idx="574">
                  <c:v>3.3591276400000002E-2</c:v>
                </c:pt>
                <c:pt idx="575">
                  <c:v>3.3591276599999997E-2</c:v>
                </c:pt>
                <c:pt idx="576">
                  <c:v>3.35912768E-2</c:v>
                </c:pt>
                <c:pt idx="577">
                  <c:v>3.3591277000000003E-2</c:v>
                </c:pt>
                <c:pt idx="578">
                  <c:v>3.3591277199999998E-2</c:v>
                </c:pt>
                <c:pt idx="579">
                  <c:v>3.3591277400000001E-2</c:v>
                </c:pt>
                <c:pt idx="580">
                  <c:v>3.3591277599999997E-2</c:v>
                </c:pt>
                <c:pt idx="581">
                  <c:v>3.35912778E-2</c:v>
                </c:pt>
                <c:pt idx="582">
                  <c:v>3.3591278000000002E-2</c:v>
                </c:pt>
                <c:pt idx="583">
                  <c:v>3.3591278199999998E-2</c:v>
                </c:pt>
                <c:pt idx="584">
                  <c:v>3.3591278400000001E-2</c:v>
                </c:pt>
                <c:pt idx="585">
                  <c:v>3.3591278600000003E-2</c:v>
                </c:pt>
                <c:pt idx="586">
                  <c:v>3.3591278799999999E-2</c:v>
                </c:pt>
                <c:pt idx="587">
                  <c:v>3.3591279000000002E-2</c:v>
                </c:pt>
                <c:pt idx="588">
                  <c:v>3.3591279199999997E-2</c:v>
                </c:pt>
                <c:pt idx="589">
                  <c:v>3.35912794E-2</c:v>
                </c:pt>
                <c:pt idx="590">
                  <c:v>3.3591279600000003E-2</c:v>
                </c:pt>
                <c:pt idx="591">
                  <c:v>3.3591279799999998E-2</c:v>
                </c:pt>
                <c:pt idx="592">
                  <c:v>3.3591280000000001E-2</c:v>
                </c:pt>
                <c:pt idx="593">
                  <c:v>3.3591280199999997E-2</c:v>
                </c:pt>
                <c:pt idx="594">
                  <c:v>3.35912804E-2</c:v>
                </c:pt>
                <c:pt idx="595">
                  <c:v>3.3591280600000002E-2</c:v>
                </c:pt>
                <c:pt idx="596">
                  <c:v>3.3591280799999998E-2</c:v>
                </c:pt>
                <c:pt idx="597">
                  <c:v>3.3591281000000001E-2</c:v>
                </c:pt>
                <c:pt idx="598">
                  <c:v>3.3591281200000003E-2</c:v>
                </c:pt>
                <c:pt idx="599">
                  <c:v>3.3591281399999999E-2</c:v>
                </c:pt>
                <c:pt idx="600">
                  <c:v>3.3591281600000002E-2</c:v>
                </c:pt>
                <c:pt idx="601">
                  <c:v>3.3591281799999997E-2</c:v>
                </c:pt>
                <c:pt idx="602">
                  <c:v>3.3591282E-2</c:v>
                </c:pt>
                <c:pt idx="603">
                  <c:v>3.3591282200000003E-2</c:v>
                </c:pt>
                <c:pt idx="604">
                  <c:v>3.3591282399999998E-2</c:v>
                </c:pt>
                <c:pt idx="605">
                  <c:v>3.3591282600000001E-2</c:v>
                </c:pt>
                <c:pt idx="606">
                  <c:v>3.3591282799999997E-2</c:v>
                </c:pt>
                <c:pt idx="607">
                  <c:v>3.3591283E-2</c:v>
                </c:pt>
                <c:pt idx="608">
                  <c:v>3.3591283200000002E-2</c:v>
                </c:pt>
                <c:pt idx="609">
                  <c:v>3.3591283399999998E-2</c:v>
                </c:pt>
                <c:pt idx="610">
                  <c:v>3.3591283600000001E-2</c:v>
                </c:pt>
                <c:pt idx="611">
                  <c:v>3.3591283800000003E-2</c:v>
                </c:pt>
                <c:pt idx="612">
                  <c:v>3.3591283999999999E-2</c:v>
                </c:pt>
                <c:pt idx="613">
                  <c:v>3.3591284200000002E-2</c:v>
                </c:pt>
                <c:pt idx="614">
                  <c:v>3.3591284399999997E-2</c:v>
                </c:pt>
                <c:pt idx="615">
                  <c:v>3.35912846E-2</c:v>
                </c:pt>
                <c:pt idx="616">
                  <c:v>3.3591284800000003E-2</c:v>
                </c:pt>
                <c:pt idx="617">
                  <c:v>3.3591284999999999E-2</c:v>
                </c:pt>
                <c:pt idx="618">
                  <c:v>3.3591285200000001E-2</c:v>
                </c:pt>
                <c:pt idx="619">
                  <c:v>3.3591285399999997E-2</c:v>
                </c:pt>
                <c:pt idx="620">
                  <c:v>3.35912856E-2</c:v>
                </c:pt>
                <c:pt idx="621">
                  <c:v>3.3591285800000002E-2</c:v>
                </c:pt>
                <c:pt idx="622">
                  <c:v>3.3591285999999998E-2</c:v>
                </c:pt>
                <c:pt idx="623">
                  <c:v>3.3591286200000001E-2</c:v>
                </c:pt>
                <c:pt idx="624">
                  <c:v>3.3591286400000003E-2</c:v>
                </c:pt>
                <c:pt idx="625">
                  <c:v>3.3591286599999999E-2</c:v>
                </c:pt>
                <c:pt idx="626">
                  <c:v>3.3591286800000002E-2</c:v>
                </c:pt>
                <c:pt idx="627">
                  <c:v>3.3591286999999997E-2</c:v>
                </c:pt>
                <c:pt idx="628">
                  <c:v>3.35912872E-2</c:v>
                </c:pt>
                <c:pt idx="629">
                  <c:v>3.3591287400000003E-2</c:v>
                </c:pt>
                <c:pt idx="630">
                  <c:v>3.3591287599999999E-2</c:v>
                </c:pt>
                <c:pt idx="631">
                  <c:v>3.3591287800000001E-2</c:v>
                </c:pt>
                <c:pt idx="632">
                  <c:v>3.3591287999999997E-2</c:v>
                </c:pt>
                <c:pt idx="633">
                  <c:v>3.35912882E-2</c:v>
                </c:pt>
                <c:pt idx="634">
                  <c:v>3.3591288400000002E-2</c:v>
                </c:pt>
                <c:pt idx="635">
                  <c:v>3.3591288599999998E-2</c:v>
                </c:pt>
                <c:pt idx="636">
                  <c:v>3.3591288800000001E-2</c:v>
                </c:pt>
                <c:pt idx="637">
                  <c:v>3.3591289000000003E-2</c:v>
                </c:pt>
                <c:pt idx="638">
                  <c:v>3.3591289199999999E-2</c:v>
                </c:pt>
                <c:pt idx="639">
                  <c:v>3.3591289400000002E-2</c:v>
                </c:pt>
                <c:pt idx="640">
                  <c:v>3.3591289599999997E-2</c:v>
                </c:pt>
                <c:pt idx="641">
                  <c:v>3.35912898E-2</c:v>
                </c:pt>
                <c:pt idx="642">
                  <c:v>3.3591290000000003E-2</c:v>
                </c:pt>
                <c:pt idx="643">
                  <c:v>3.3591290199999999E-2</c:v>
                </c:pt>
                <c:pt idx="644">
                  <c:v>3.3591290400000001E-2</c:v>
                </c:pt>
                <c:pt idx="645">
                  <c:v>3.3591290599999997E-2</c:v>
                </c:pt>
                <c:pt idx="646">
                  <c:v>3.35912908E-2</c:v>
                </c:pt>
                <c:pt idx="647">
                  <c:v>3.3591291000000002E-2</c:v>
                </c:pt>
                <c:pt idx="648">
                  <c:v>3.3591291199999998E-2</c:v>
                </c:pt>
                <c:pt idx="649">
                  <c:v>3.3591291400000001E-2</c:v>
                </c:pt>
                <c:pt idx="650">
                  <c:v>3.3591291600000003E-2</c:v>
                </c:pt>
                <c:pt idx="651">
                  <c:v>3.3591291799999999E-2</c:v>
                </c:pt>
                <c:pt idx="652">
                  <c:v>3.3591292000000002E-2</c:v>
                </c:pt>
                <c:pt idx="653">
                  <c:v>3.3591292199999997E-2</c:v>
                </c:pt>
                <c:pt idx="654">
                  <c:v>3.35912924E-2</c:v>
                </c:pt>
                <c:pt idx="655">
                  <c:v>3.3591292600000003E-2</c:v>
                </c:pt>
                <c:pt idx="656">
                  <c:v>3.3591292799999999E-2</c:v>
                </c:pt>
                <c:pt idx="657">
                  <c:v>3.3591293000000001E-2</c:v>
                </c:pt>
                <c:pt idx="658">
                  <c:v>3.3591293199999997E-2</c:v>
                </c:pt>
                <c:pt idx="659">
                  <c:v>3.35912934E-2</c:v>
                </c:pt>
                <c:pt idx="660">
                  <c:v>3.3591293600000002E-2</c:v>
                </c:pt>
                <c:pt idx="661">
                  <c:v>3.3591293799999998E-2</c:v>
                </c:pt>
                <c:pt idx="662">
                  <c:v>3.3591294000000001E-2</c:v>
                </c:pt>
                <c:pt idx="663">
                  <c:v>3.3591294200000003E-2</c:v>
                </c:pt>
                <c:pt idx="664">
                  <c:v>3.3591294399999999E-2</c:v>
                </c:pt>
                <c:pt idx="665">
                  <c:v>3.3591294600000002E-2</c:v>
                </c:pt>
                <c:pt idx="666">
                  <c:v>3.3591294799999998E-2</c:v>
                </c:pt>
                <c:pt idx="667">
                  <c:v>3.3591295E-2</c:v>
                </c:pt>
                <c:pt idx="668">
                  <c:v>3.3591295200000003E-2</c:v>
                </c:pt>
                <c:pt idx="669">
                  <c:v>3.3591295399999999E-2</c:v>
                </c:pt>
                <c:pt idx="670">
                  <c:v>3.3591295600000001E-2</c:v>
                </c:pt>
                <c:pt idx="671">
                  <c:v>3.3591295799999997E-2</c:v>
                </c:pt>
                <c:pt idx="672">
                  <c:v>3.3591296E-2</c:v>
                </c:pt>
                <c:pt idx="673">
                  <c:v>3.3591296200000002E-2</c:v>
                </c:pt>
                <c:pt idx="674">
                  <c:v>3.3591296399999998E-2</c:v>
                </c:pt>
                <c:pt idx="675">
                  <c:v>3.3591296600000001E-2</c:v>
                </c:pt>
                <c:pt idx="676">
                  <c:v>3.3591296800000003E-2</c:v>
                </c:pt>
                <c:pt idx="677">
                  <c:v>3.3591296999999999E-2</c:v>
                </c:pt>
                <c:pt idx="678">
                  <c:v>3.3591297200000002E-2</c:v>
                </c:pt>
                <c:pt idx="679">
                  <c:v>3.3591297399999998E-2</c:v>
                </c:pt>
                <c:pt idx="680">
                  <c:v>3.35912976E-2</c:v>
                </c:pt>
                <c:pt idx="681">
                  <c:v>3.3591297800000003E-2</c:v>
                </c:pt>
                <c:pt idx="682">
                  <c:v>3.3591297999999999E-2</c:v>
                </c:pt>
                <c:pt idx="683">
                  <c:v>3.3591298200000001E-2</c:v>
                </c:pt>
                <c:pt idx="684">
                  <c:v>3.3591298399999997E-2</c:v>
                </c:pt>
                <c:pt idx="685">
                  <c:v>3.35912986E-2</c:v>
                </c:pt>
                <c:pt idx="686">
                  <c:v>3.3591298800000002E-2</c:v>
                </c:pt>
                <c:pt idx="687">
                  <c:v>3.3591298999999998E-2</c:v>
                </c:pt>
                <c:pt idx="688">
                  <c:v>3.3591299200000001E-2</c:v>
                </c:pt>
                <c:pt idx="689">
                  <c:v>3.3591299400000003E-2</c:v>
                </c:pt>
                <c:pt idx="690">
                  <c:v>3.3591299599999999E-2</c:v>
                </c:pt>
                <c:pt idx="691">
                  <c:v>3.3591299800000002E-2</c:v>
                </c:pt>
                <c:pt idx="692">
                  <c:v>3.3591299999999998E-2</c:v>
                </c:pt>
                <c:pt idx="693">
                  <c:v>3.35913002E-2</c:v>
                </c:pt>
                <c:pt idx="694">
                  <c:v>3.3591300400000003E-2</c:v>
                </c:pt>
                <c:pt idx="695">
                  <c:v>3.3591300599999999E-2</c:v>
                </c:pt>
                <c:pt idx="696">
                  <c:v>3.3591300800000001E-2</c:v>
                </c:pt>
                <c:pt idx="697">
                  <c:v>3.3591300999999997E-2</c:v>
                </c:pt>
                <c:pt idx="698">
                  <c:v>3.35913012E-2</c:v>
                </c:pt>
                <c:pt idx="699">
                  <c:v>3.3591301400000002E-2</c:v>
                </c:pt>
                <c:pt idx="700">
                  <c:v>3.3591301599999998E-2</c:v>
                </c:pt>
                <c:pt idx="701">
                  <c:v>3.3591301800000001E-2</c:v>
                </c:pt>
                <c:pt idx="702">
                  <c:v>3.3591302000000003E-2</c:v>
                </c:pt>
                <c:pt idx="703">
                  <c:v>3.3591302199999999E-2</c:v>
                </c:pt>
                <c:pt idx="704">
                  <c:v>3.3591302400000002E-2</c:v>
                </c:pt>
                <c:pt idx="705">
                  <c:v>3.3591302599999998E-2</c:v>
                </c:pt>
                <c:pt idx="706">
                  <c:v>3.35913028E-2</c:v>
                </c:pt>
                <c:pt idx="707">
                  <c:v>3.3591303000000003E-2</c:v>
                </c:pt>
                <c:pt idx="708">
                  <c:v>3.3591303199999999E-2</c:v>
                </c:pt>
                <c:pt idx="709">
                  <c:v>3.3591303400000001E-2</c:v>
                </c:pt>
                <c:pt idx="710">
                  <c:v>3.3591303599999997E-2</c:v>
                </c:pt>
                <c:pt idx="711">
                  <c:v>3.35913038E-2</c:v>
                </c:pt>
                <c:pt idx="712">
                  <c:v>3.3591304000000002E-2</c:v>
                </c:pt>
                <c:pt idx="713">
                  <c:v>3.3591304199999998E-2</c:v>
                </c:pt>
                <c:pt idx="714">
                  <c:v>3.3591304400000001E-2</c:v>
                </c:pt>
                <c:pt idx="715">
                  <c:v>3.3591304600000003E-2</c:v>
                </c:pt>
              </c:numCache>
            </c:numRef>
          </c:xVal>
          <c:yVal>
            <c:numRef>
              <c:f>last_batch2!$C$52924:$C$53639</c:f>
              <c:numCache>
                <c:formatCode>General</c:formatCode>
                <c:ptCount val="716"/>
                <c:pt idx="0">
                  <c:v>0.1</c:v>
                </c:pt>
                <c:pt idx="1">
                  <c:v>0.06</c:v>
                </c:pt>
                <c:pt idx="2">
                  <c:v>0.06</c:v>
                </c:pt>
                <c:pt idx="3">
                  <c:v>0.1</c:v>
                </c:pt>
                <c:pt idx="4">
                  <c:v>0.06</c:v>
                </c:pt>
                <c:pt idx="5">
                  <c:v>0.02</c:v>
                </c:pt>
                <c:pt idx="6">
                  <c:v>0.06</c:v>
                </c:pt>
                <c:pt idx="7">
                  <c:v>0.14000000000000001</c:v>
                </c:pt>
                <c:pt idx="8">
                  <c:v>0.18</c:v>
                </c:pt>
                <c:pt idx="9">
                  <c:v>0.26</c:v>
                </c:pt>
                <c:pt idx="10">
                  <c:v>0.22</c:v>
                </c:pt>
                <c:pt idx="11">
                  <c:v>0.18</c:v>
                </c:pt>
                <c:pt idx="12">
                  <c:v>0.22</c:v>
                </c:pt>
                <c:pt idx="13">
                  <c:v>0.3</c:v>
                </c:pt>
                <c:pt idx="14">
                  <c:v>0.34</c:v>
                </c:pt>
                <c:pt idx="15">
                  <c:v>0.46</c:v>
                </c:pt>
                <c:pt idx="16">
                  <c:v>0.66</c:v>
                </c:pt>
                <c:pt idx="17">
                  <c:v>1.1000000000000001</c:v>
                </c:pt>
                <c:pt idx="18">
                  <c:v>1.62</c:v>
                </c:pt>
                <c:pt idx="19">
                  <c:v>2.2200000000000002</c:v>
                </c:pt>
                <c:pt idx="20">
                  <c:v>2.66</c:v>
                </c:pt>
                <c:pt idx="21">
                  <c:v>3.1</c:v>
                </c:pt>
                <c:pt idx="22">
                  <c:v>3.34</c:v>
                </c:pt>
                <c:pt idx="23">
                  <c:v>3.46</c:v>
                </c:pt>
                <c:pt idx="24">
                  <c:v>3.34</c:v>
                </c:pt>
                <c:pt idx="25">
                  <c:v>3.26</c:v>
                </c:pt>
                <c:pt idx="26">
                  <c:v>3.02</c:v>
                </c:pt>
                <c:pt idx="27">
                  <c:v>2.78</c:v>
                </c:pt>
                <c:pt idx="28">
                  <c:v>2.1800000000000002</c:v>
                </c:pt>
                <c:pt idx="29">
                  <c:v>1.42</c:v>
                </c:pt>
                <c:pt idx="30">
                  <c:v>0.57999999999999996</c:v>
                </c:pt>
                <c:pt idx="31">
                  <c:v>-0.22</c:v>
                </c:pt>
                <c:pt idx="32">
                  <c:v>-0.7</c:v>
                </c:pt>
                <c:pt idx="33">
                  <c:v>-1.06</c:v>
                </c:pt>
                <c:pt idx="34">
                  <c:v>-1.22</c:v>
                </c:pt>
                <c:pt idx="35">
                  <c:v>-1.42</c:v>
                </c:pt>
                <c:pt idx="36">
                  <c:v>-1.42</c:v>
                </c:pt>
                <c:pt idx="37">
                  <c:v>-1.42</c:v>
                </c:pt>
                <c:pt idx="38">
                  <c:v>-1.38</c:v>
                </c:pt>
                <c:pt idx="39">
                  <c:v>-1.26</c:v>
                </c:pt>
                <c:pt idx="40">
                  <c:v>-1.06</c:v>
                </c:pt>
                <c:pt idx="41">
                  <c:v>-0.86</c:v>
                </c:pt>
                <c:pt idx="42">
                  <c:v>-0.78</c:v>
                </c:pt>
                <c:pt idx="43">
                  <c:v>-0.7</c:v>
                </c:pt>
                <c:pt idx="44">
                  <c:v>-0.66</c:v>
                </c:pt>
                <c:pt idx="45">
                  <c:v>-0.54</c:v>
                </c:pt>
                <c:pt idx="46">
                  <c:v>-0.5</c:v>
                </c:pt>
                <c:pt idx="47">
                  <c:v>-0.5</c:v>
                </c:pt>
                <c:pt idx="48">
                  <c:v>-0.5</c:v>
                </c:pt>
                <c:pt idx="49">
                  <c:v>-0.54</c:v>
                </c:pt>
                <c:pt idx="50">
                  <c:v>-0.54</c:v>
                </c:pt>
                <c:pt idx="51">
                  <c:v>-0.54</c:v>
                </c:pt>
                <c:pt idx="52">
                  <c:v>-0.46</c:v>
                </c:pt>
                <c:pt idx="53">
                  <c:v>-0.46</c:v>
                </c:pt>
                <c:pt idx="54">
                  <c:v>-0.38</c:v>
                </c:pt>
                <c:pt idx="55">
                  <c:v>-0.34</c:v>
                </c:pt>
                <c:pt idx="56">
                  <c:v>-0.34</c:v>
                </c:pt>
                <c:pt idx="57">
                  <c:v>-0.3</c:v>
                </c:pt>
                <c:pt idx="58">
                  <c:v>-0.26</c:v>
                </c:pt>
                <c:pt idx="59">
                  <c:v>-0.22</c:v>
                </c:pt>
                <c:pt idx="60">
                  <c:v>-0.14000000000000001</c:v>
                </c:pt>
                <c:pt idx="61">
                  <c:v>-0.06</c:v>
                </c:pt>
                <c:pt idx="62">
                  <c:v>0.02</c:v>
                </c:pt>
                <c:pt idx="63">
                  <c:v>0.1</c:v>
                </c:pt>
                <c:pt idx="64">
                  <c:v>0.14000000000000001</c:v>
                </c:pt>
                <c:pt idx="65">
                  <c:v>0.26</c:v>
                </c:pt>
                <c:pt idx="66">
                  <c:v>0.26</c:v>
                </c:pt>
                <c:pt idx="67">
                  <c:v>0.34</c:v>
                </c:pt>
                <c:pt idx="68">
                  <c:v>0.34</c:v>
                </c:pt>
                <c:pt idx="69">
                  <c:v>0.3</c:v>
                </c:pt>
                <c:pt idx="70">
                  <c:v>0.3</c:v>
                </c:pt>
                <c:pt idx="71">
                  <c:v>0.26</c:v>
                </c:pt>
                <c:pt idx="72">
                  <c:v>0.02</c:v>
                </c:pt>
                <c:pt idx="73">
                  <c:v>-0.26</c:v>
                </c:pt>
                <c:pt idx="74">
                  <c:v>-0.54</c:v>
                </c:pt>
                <c:pt idx="75">
                  <c:v>-0.78</c:v>
                </c:pt>
                <c:pt idx="76">
                  <c:v>-1.02</c:v>
                </c:pt>
                <c:pt idx="77">
                  <c:v>-1.22</c:v>
                </c:pt>
                <c:pt idx="78">
                  <c:v>-1.34</c:v>
                </c:pt>
                <c:pt idx="79">
                  <c:v>-1.38</c:v>
                </c:pt>
                <c:pt idx="80">
                  <c:v>-1.46</c:v>
                </c:pt>
                <c:pt idx="81">
                  <c:v>-1.5</c:v>
                </c:pt>
                <c:pt idx="82">
                  <c:v>-1.42</c:v>
                </c:pt>
                <c:pt idx="83">
                  <c:v>-1.26</c:v>
                </c:pt>
                <c:pt idx="84">
                  <c:v>-1.1000000000000001</c:v>
                </c:pt>
                <c:pt idx="85">
                  <c:v>-0.86</c:v>
                </c:pt>
                <c:pt idx="86">
                  <c:v>-0.62</c:v>
                </c:pt>
                <c:pt idx="87">
                  <c:v>-0.42</c:v>
                </c:pt>
                <c:pt idx="88">
                  <c:v>-0.3</c:v>
                </c:pt>
                <c:pt idx="89">
                  <c:v>-0.18</c:v>
                </c:pt>
                <c:pt idx="90">
                  <c:v>-0.1</c:v>
                </c:pt>
                <c:pt idx="91">
                  <c:v>-0.06</c:v>
                </c:pt>
                <c:pt idx="92">
                  <c:v>-0.02</c:v>
                </c:pt>
                <c:pt idx="93">
                  <c:v>-0.06</c:v>
                </c:pt>
                <c:pt idx="94">
                  <c:v>-0.02</c:v>
                </c:pt>
                <c:pt idx="95">
                  <c:v>-0.06</c:v>
                </c:pt>
                <c:pt idx="96">
                  <c:v>-0.06</c:v>
                </c:pt>
                <c:pt idx="97">
                  <c:v>-0.06</c:v>
                </c:pt>
                <c:pt idx="98">
                  <c:v>-0.02</c:v>
                </c:pt>
                <c:pt idx="99">
                  <c:v>0.02</c:v>
                </c:pt>
                <c:pt idx="100">
                  <c:v>0.06</c:v>
                </c:pt>
                <c:pt idx="101">
                  <c:v>0.14000000000000001</c:v>
                </c:pt>
                <c:pt idx="102">
                  <c:v>0.14000000000000001</c:v>
                </c:pt>
                <c:pt idx="103">
                  <c:v>0.18</c:v>
                </c:pt>
                <c:pt idx="104">
                  <c:v>0.18</c:v>
                </c:pt>
                <c:pt idx="105">
                  <c:v>0.22</c:v>
                </c:pt>
                <c:pt idx="106">
                  <c:v>0.18</c:v>
                </c:pt>
                <c:pt idx="107">
                  <c:v>0.18</c:v>
                </c:pt>
                <c:pt idx="108">
                  <c:v>0.18</c:v>
                </c:pt>
                <c:pt idx="109">
                  <c:v>0.3</c:v>
                </c:pt>
                <c:pt idx="110">
                  <c:v>0.34</c:v>
                </c:pt>
                <c:pt idx="111">
                  <c:v>0.38</c:v>
                </c:pt>
                <c:pt idx="112">
                  <c:v>0.46</c:v>
                </c:pt>
                <c:pt idx="113">
                  <c:v>0.78</c:v>
                </c:pt>
                <c:pt idx="114">
                  <c:v>1.02</c:v>
                </c:pt>
                <c:pt idx="115">
                  <c:v>1.46</c:v>
                </c:pt>
                <c:pt idx="116">
                  <c:v>1.82</c:v>
                </c:pt>
                <c:pt idx="117">
                  <c:v>2.1</c:v>
                </c:pt>
                <c:pt idx="118">
                  <c:v>2.5</c:v>
                </c:pt>
                <c:pt idx="119">
                  <c:v>2.9</c:v>
                </c:pt>
                <c:pt idx="120">
                  <c:v>3.14</c:v>
                </c:pt>
                <c:pt idx="121">
                  <c:v>3.38</c:v>
                </c:pt>
                <c:pt idx="122">
                  <c:v>3.46</c:v>
                </c:pt>
                <c:pt idx="123">
                  <c:v>3.38</c:v>
                </c:pt>
                <c:pt idx="124">
                  <c:v>3.06</c:v>
                </c:pt>
                <c:pt idx="125">
                  <c:v>2.7</c:v>
                </c:pt>
                <c:pt idx="126">
                  <c:v>2.2599999999999998</c:v>
                </c:pt>
                <c:pt idx="127">
                  <c:v>1.78</c:v>
                </c:pt>
                <c:pt idx="128">
                  <c:v>1.1399999999999999</c:v>
                </c:pt>
                <c:pt idx="129">
                  <c:v>0.42</c:v>
                </c:pt>
                <c:pt idx="130">
                  <c:v>-0.18</c:v>
                </c:pt>
                <c:pt idx="131">
                  <c:v>-0.7</c:v>
                </c:pt>
                <c:pt idx="132">
                  <c:v>-1.1000000000000001</c:v>
                </c:pt>
                <c:pt idx="133">
                  <c:v>-1.26</c:v>
                </c:pt>
                <c:pt idx="134">
                  <c:v>-1.42</c:v>
                </c:pt>
                <c:pt idx="135">
                  <c:v>-1.5</c:v>
                </c:pt>
                <c:pt idx="136">
                  <c:v>-1.54</c:v>
                </c:pt>
                <c:pt idx="137">
                  <c:v>-1.5</c:v>
                </c:pt>
                <c:pt idx="138">
                  <c:v>-1.42</c:v>
                </c:pt>
                <c:pt idx="139">
                  <c:v>-1.26</c:v>
                </c:pt>
                <c:pt idx="140">
                  <c:v>-1.06</c:v>
                </c:pt>
                <c:pt idx="141">
                  <c:v>-0.86</c:v>
                </c:pt>
                <c:pt idx="142">
                  <c:v>-0.78</c:v>
                </c:pt>
                <c:pt idx="143">
                  <c:v>-0.74</c:v>
                </c:pt>
                <c:pt idx="144">
                  <c:v>-0.7</c:v>
                </c:pt>
                <c:pt idx="145">
                  <c:v>-0.74</c:v>
                </c:pt>
                <c:pt idx="146">
                  <c:v>-0.66</c:v>
                </c:pt>
                <c:pt idx="147">
                  <c:v>-0.57999999999999996</c:v>
                </c:pt>
                <c:pt idx="148">
                  <c:v>-0.62</c:v>
                </c:pt>
                <c:pt idx="149">
                  <c:v>-0.57999999999999996</c:v>
                </c:pt>
                <c:pt idx="150">
                  <c:v>-0.54</c:v>
                </c:pt>
                <c:pt idx="151">
                  <c:v>-0.46</c:v>
                </c:pt>
                <c:pt idx="152">
                  <c:v>-0.42</c:v>
                </c:pt>
                <c:pt idx="153">
                  <c:v>-0.3</c:v>
                </c:pt>
                <c:pt idx="154">
                  <c:v>-0.26</c:v>
                </c:pt>
                <c:pt idx="155">
                  <c:v>-0.26</c:v>
                </c:pt>
                <c:pt idx="156">
                  <c:v>-0.22</c:v>
                </c:pt>
                <c:pt idx="157">
                  <c:v>-0.26</c:v>
                </c:pt>
                <c:pt idx="158">
                  <c:v>-0.22</c:v>
                </c:pt>
                <c:pt idx="159">
                  <c:v>-0.1</c:v>
                </c:pt>
                <c:pt idx="160">
                  <c:v>-0.1</c:v>
                </c:pt>
                <c:pt idx="161">
                  <c:v>-0.06</c:v>
                </c:pt>
                <c:pt idx="162">
                  <c:v>0.06</c:v>
                </c:pt>
                <c:pt idx="163">
                  <c:v>0.06</c:v>
                </c:pt>
                <c:pt idx="164">
                  <c:v>0.1</c:v>
                </c:pt>
                <c:pt idx="165">
                  <c:v>0.18</c:v>
                </c:pt>
                <c:pt idx="166">
                  <c:v>0.22</c:v>
                </c:pt>
                <c:pt idx="167">
                  <c:v>0.18</c:v>
                </c:pt>
                <c:pt idx="168">
                  <c:v>0.1</c:v>
                </c:pt>
                <c:pt idx="169">
                  <c:v>0.02</c:v>
                </c:pt>
                <c:pt idx="170">
                  <c:v>-0.1</c:v>
                </c:pt>
                <c:pt idx="171">
                  <c:v>-0.26</c:v>
                </c:pt>
                <c:pt idx="172">
                  <c:v>-0.5</c:v>
                </c:pt>
                <c:pt idx="173">
                  <c:v>-0.74</c:v>
                </c:pt>
                <c:pt idx="174">
                  <c:v>-0.9</c:v>
                </c:pt>
                <c:pt idx="175">
                  <c:v>-1.1000000000000001</c:v>
                </c:pt>
                <c:pt idx="176">
                  <c:v>-1.3</c:v>
                </c:pt>
                <c:pt idx="177">
                  <c:v>-1.42</c:v>
                </c:pt>
                <c:pt idx="178">
                  <c:v>-1.42</c:v>
                </c:pt>
                <c:pt idx="179">
                  <c:v>-1.42</c:v>
                </c:pt>
                <c:pt idx="180">
                  <c:v>-1.42</c:v>
                </c:pt>
                <c:pt idx="181">
                  <c:v>-1.34</c:v>
                </c:pt>
                <c:pt idx="182">
                  <c:v>-1.22</c:v>
                </c:pt>
                <c:pt idx="183">
                  <c:v>-1.02</c:v>
                </c:pt>
                <c:pt idx="184">
                  <c:v>-0.86</c:v>
                </c:pt>
                <c:pt idx="185">
                  <c:v>-0.66</c:v>
                </c:pt>
                <c:pt idx="186">
                  <c:v>-0.46</c:v>
                </c:pt>
                <c:pt idx="187">
                  <c:v>-0.3</c:v>
                </c:pt>
                <c:pt idx="188">
                  <c:v>-0.18</c:v>
                </c:pt>
                <c:pt idx="189">
                  <c:v>-0.14000000000000001</c:v>
                </c:pt>
                <c:pt idx="190">
                  <c:v>-0.14000000000000001</c:v>
                </c:pt>
                <c:pt idx="191">
                  <c:v>-0.1</c:v>
                </c:pt>
                <c:pt idx="192">
                  <c:v>-0.06</c:v>
                </c:pt>
                <c:pt idx="193">
                  <c:v>-0.06</c:v>
                </c:pt>
                <c:pt idx="194">
                  <c:v>-0.02</c:v>
                </c:pt>
                <c:pt idx="195">
                  <c:v>-0.02</c:v>
                </c:pt>
                <c:pt idx="196">
                  <c:v>-0.02</c:v>
                </c:pt>
                <c:pt idx="197">
                  <c:v>0.02</c:v>
                </c:pt>
                <c:pt idx="198">
                  <c:v>0.18</c:v>
                </c:pt>
                <c:pt idx="199">
                  <c:v>0.5</c:v>
                </c:pt>
                <c:pt idx="200">
                  <c:v>0.98</c:v>
                </c:pt>
                <c:pt idx="201">
                  <c:v>1.62</c:v>
                </c:pt>
                <c:pt idx="202">
                  <c:v>2.1800000000000002</c:v>
                </c:pt>
                <c:pt idx="203">
                  <c:v>2.7</c:v>
                </c:pt>
                <c:pt idx="204">
                  <c:v>3.18</c:v>
                </c:pt>
                <c:pt idx="205">
                  <c:v>3.7</c:v>
                </c:pt>
                <c:pt idx="206">
                  <c:v>3.98</c:v>
                </c:pt>
                <c:pt idx="207">
                  <c:v>4.18</c:v>
                </c:pt>
                <c:pt idx="208">
                  <c:v>4.0999999999999996</c:v>
                </c:pt>
                <c:pt idx="209">
                  <c:v>3.9</c:v>
                </c:pt>
                <c:pt idx="210">
                  <c:v>3.42</c:v>
                </c:pt>
                <c:pt idx="211">
                  <c:v>2.74</c:v>
                </c:pt>
                <c:pt idx="212">
                  <c:v>1.98</c:v>
                </c:pt>
                <c:pt idx="213">
                  <c:v>1.34</c:v>
                </c:pt>
                <c:pt idx="214">
                  <c:v>0.66</c:v>
                </c:pt>
                <c:pt idx="215">
                  <c:v>-0.18</c:v>
                </c:pt>
                <c:pt idx="216">
                  <c:v>-0.9</c:v>
                </c:pt>
                <c:pt idx="217">
                  <c:v>-1.5</c:v>
                </c:pt>
                <c:pt idx="218">
                  <c:v>-1.82</c:v>
                </c:pt>
                <c:pt idx="219">
                  <c:v>-1.94</c:v>
                </c:pt>
                <c:pt idx="220">
                  <c:v>-1.98</c:v>
                </c:pt>
                <c:pt idx="221">
                  <c:v>-1.94</c:v>
                </c:pt>
                <c:pt idx="222">
                  <c:v>-1.86</c:v>
                </c:pt>
                <c:pt idx="223">
                  <c:v>-1.86</c:v>
                </c:pt>
                <c:pt idx="224">
                  <c:v>-1.82</c:v>
                </c:pt>
                <c:pt idx="225">
                  <c:v>-1.62</c:v>
                </c:pt>
                <c:pt idx="226">
                  <c:v>-1.42</c:v>
                </c:pt>
                <c:pt idx="227">
                  <c:v>-1.18</c:v>
                </c:pt>
                <c:pt idx="228">
                  <c:v>-1.1000000000000001</c:v>
                </c:pt>
                <c:pt idx="229">
                  <c:v>-0.94</c:v>
                </c:pt>
                <c:pt idx="230">
                  <c:v>-0.82</c:v>
                </c:pt>
                <c:pt idx="231">
                  <c:v>-0.7</c:v>
                </c:pt>
                <c:pt idx="232">
                  <c:v>-0.57999999999999996</c:v>
                </c:pt>
                <c:pt idx="233">
                  <c:v>-0.46</c:v>
                </c:pt>
                <c:pt idx="234">
                  <c:v>-0.34</c:v>
                </c:pt>
                <c:pt idx="235">
                  <c:v>-0.22</c:v>
                </c:pt>
                <c:pt idx="236">
                  <c:v>-0.18</c:v>
                </c:pt>
                <c:pt idx="237">
                  <c:v>-0.18</c:v>
                </c:pt>
                <c:pt idx="238">
                  <c:v>-0.1</c:v>
                </c:pt>
                <c:pt idx="239">
                  <c:v>-0.06</c:v>
                </c:pt>
                <c:pt idx="240">
                  <c:v>-0.06</c:v>
                </c:pt>
                <c:pt idx="241">
                  <c:v>-0.1</c:v>
                </c:pt>
                <c:pt idx="242">
                  <c:v>-0.06</c:v>
                </c:pt>
                <c:pt idx="243">
                  <c:v>0.02</c:v>
                </c:pt>
                <c:pt idx="244">
                  <c:v>0.06</c:v>
                </c:pt>
                <c:pt idx="245">
                  <c:v>0.14000000000000001</c:v>
                </c:pt>
                <c:pt idx="246">
                  <c:v>0.22</c:v>
                </c:pt>
                <c:pt idx="247">
                  <c:v>0.34</c:v>
                </c:pt>
                <c:pt idx="248">
                  <c:v>0.38</c:v>
                </c:pt>
                <c:pt idx="249">
                  <c:v>0.5</c:v>
                </c:pt>
                <c:pt idx="250">
                  <c:v>0.57999999999999996</c:v>
                </c:pt>
                <c:pt idx="251">
                  <c:v>0.62</c:v>
                </c:pt>
                <c:pt idx="252">
                  <c:v>0.7</c:v>
                </c:pt>
                <c:pt idx="253">
                  <c:v>0.7</c:v>
                </c:pt>
                <c:pt idx="254">
                  <c:v>0.5</c:v>
                </c:pt>
                <c:pt idx="255">
                  <c:v>0.34</c:v>
                </c:pt>
                <c:pt idx="256">
                  <c:v>0.06</c:v>
                </c:pt>
                <c:pt idx="257">
                  <c:v>-0.18</c:v>
                </c:pt>
                <c:pt idx="258">
                  <c:v>-0.5</c:v>
                </c:pt>
                <c:pt idx="259">
                  <c:v>-0.78</c:v>
                </c:pt>
                <c:pt idx="260">
                  <c:v>-1.06</c:v>
                </c:pt>
                <c:pt idx="261">
                  <c:v>-1.3</c:v>
                </c:pt>
                <c:pt idx="262">
                  <c:v>-1.46</c:v>
                </c:pt>
                <c:pt idx="263">
                  <c:v>-1.54</c:v>
                </c:pt>
                <c:pt idx="264">
                  <c:v>-1.54</c:v>
                </c:pt>
                <c:pt idx="265">
                  <c:v>-1.54</c:v>
                </c:pt>
                <c:pt idx="266">
                  <c:v>-1.46</c:v>
                </c:pt>
                <c:pt idx="267">
                  <c:v>-1.3</c:v>
                </c:pt>
                <c:pt idx="268">
                  <c:v>-1.18</c:v>
                </c:pt>
                <c:pt idx="269">
                  <c:v>-0.98</c:v>
                </c:pt>
                <c:pt idx="270">
                  <c:v>-0.78</c:v>
                </c:pt>
                <c:pt idx="271">
                  <c:v>-0.54</c:v>
                </c:pt>
                <c:pt idx="272">
                  <c:v>-0.34</c:v>
                </c:pt>
                <c:pt idx="273">
                  <c:v>-0.22</c:v>
                </c:pt>
                <c:pt idx="274">
                  <c:v>-0.22</c:v>
                </c:pt>
                <c:pt idx="275">
                  <c:v>-0.14000000000000001</c:v>
                </c:pt>
                <c:pt idx="276">
                  <c:v>-0.1</c:v>
                </c:pt>
                <c:pt idx="277">
                  <c:v>-0.02</c:v>
                </c:pt>
                <c:pt idx="278">
                  <c:v>-0.02</c:v>
                </c:pt>
                <c:pt idx="279">
                  <c:v>0.06</c:v>
                </c:pt>
                <c:pt idx="280">
                  <c:v>0.06</c:v>
                </c:pt>
                <c:pt idx="281">
                  <c:v>0.14000000000000001</c:v>
                </c:pt>
                <c:pt idx="282">
                  <c:v>0.1</c:v>
                </c:pt>
                <c:pt idx="283">
                  <c:v>0.14000000000000001</c:v>
                </c:pt>
                <c:pt idx="284">
                  <c:v>0.22</c:v>
                </c:pt>
                <c:pt idx="285">
                  <c:v>0.26</c:v>
                </c:pt>
                <c:pt idx="286">
                  <c:v>0.26</c:v>
                </c:pt>
                <c:pt idx="287">
                  <c:v>0.3</c:v>
                </c:pt>
                <c:pt idx="288">
                  <c:v>0.3</c:v>
                </c:pt>
                <c:pt idx="289">
                  <c:v>0.26</c:v>
                </c:pt>
                <c:pt idx="290">
                  <c:v>0.26</c:v>
                </c:pt>
                <c:pt idx="291">
                  <c:v>0.26</c:v>
                </c:pt>
                <c:pt idx="292">
                  <c:v>0.26</c:v>
                </c:pt>
                <c:pt idx="293">
                  <c:v>0.26</c:v>
                </c:pt>
                <c:pt idx="294">
                  <c:v>0.26</c:v>
                </c:pt>
                <c:pt idx="295">
                  <c:v>0.3</c:v>
                </c:pt>
                <c:pt idx="296">
                  <c:v>0.34</c:v>
                </c:pt>
                <c:pt idx="297">
                  <c:v>0.38</c:v>
                </c:pt>
                <c:pt idx="298">
                  <c:v>0.34</c:v>
                </c:pt>
                <c:pt idx="299">
                  <c:v>0.26</c:v>
                </c:pt>
                <c:pt idx="300">
                  <c:v>0.26</c:v>
                </c:pt>
                <c:pt idx="301">
                  <c:v>0.22</c:v>
                </c:pt>
                <c:pt idx="302">
                  <c:v>0.22</c:v>
                </c:pt>
                <c:pt idx="303">
                  <c:v>0.38</c:v>
                </c:pt>
                <c:pt idx="304">
                  <c:v>0.62</c:v>
                </c:pt>
                <c:pt idx="305">
                  <c:v>0.94</c:v>
                </c:pt>
                <c:pt idx="306">
                  <c:v>1.34</c:v>
                </c:pt>
                <c:pt idx="307">
                  <c:v>1.66</c:v>
                </c:pt>
                <c:pt idx="308">
                  <c:v>1.94</c:v>
                </c:pt>
                <c:pt idx="309">
                  <c:v>2.2999999999999998</c:v>
                </c:pt>
                <c:pt idx="310">
                  <c:v>2.58</c:v>
                </c:pt>
                <c:pt idx="311">
                  <c:v>2.82</c:v>
                </c:pt>
                <c:pt idx="312">
                  <c:v>3.02</c:v>
                </c:pt>
                <c:pt idx="313">
                  <c:v>3.22</c:v>
                </c:pt>
                <c:pt idx="314">
                  <c:v>3.18</c:v>
                </c:pt>
                <c:pt idx="315">
                  <c:v>3.06</c:v>
                </c:pt>
                <c:pt idx="316">
                  <c:v>2.78</c:v>
                </c:pt>
                <c:pt idx="317">
                  <c:v>2.5</c:v>
                </c:pt>
                <c:pt idx="318">
                  <c:v>2.06</c:v>
                </c:pt>
                <c:pt idx="319">
                  <c:v>1.46</c:v>
                </c:pt>
                <c:pt idx="320">
                  <c:v>0.78</c:v>
                </c:pt>
                <c:pt idx="321">
                  <c:v>0.14000000000000001</c:v>
                </c:pt>
                <c:pt idx="322">
                  <c:v>-0.42</c:v>
                </c:pt>
                <c:pt idx="323">
                  <c:v>-0.78</c:v>
                </c:pt>
                <c:pt idx="324">
                  <c:v>-1.06</c:v>
                </c:pt>
                <c:pt idx="325">
                  <c:v>-1.38</c:v>
                </c:pt>
                <c:pt idx="326">
                  <c:v>-1.54</c:v>
                </c:pt>
                <c:pt idx="327">
                  <c:v>-1.7</c:v>
                </c:pt>
                <c:pt idx="328">
                  <c:v>-1.78</c:v>
                </c:pt>
                <c:pt idx="329">
                  <c:v>-1.74</c:v>
                </c:pt>
                <c:pt idx="330">
                  <c:v>-1.5</c:v>
                </c:pt>
                <c:pt idx="331">
                  <c:v>-1.18</c:v>
                </c:pt>
                <c:pt idx="332">
                  <c:v>-0.94</c:v>
                </c:pt>
                <c:pt idx="333">
                  <c:v>-0.78</c:v>
                </c:pt>
                <c:pt idx="334">
                  <c:v>-0.7</c:v>
                </c:pt>
                <c:pt idx="335">
                  <c:v>-0.62</c:v>
                </c:pt>
                <c:pt idx="336">
                  <c:v>-0.57999999999999996</c:v>
                </c:pt>
                <c:pt idx="337">
                  <c:v>-0.54</c:v>
                </c:pt>
                <c:pt idx="338">
                  <c:v>-0.62</c:v>
                </c:pt>
                <c:pt idx="339">
                  <c:v>-0.57999999999999996</c:v>
                </c:pt>
                <c:pt idx="340">
                  <c:v>-0.7</c:v>
                </c:pt>
                <c:pt idx="341">
                  <c:v>-0.74</c:v>
                </c:pt>
                <c:pt idx="342">
                  <c:v>-0.66</c:v>
                </c:pt>
                <c:pt idx="343">
                  <c:v>-0.57999999999999996</c:v>
                </c:pt>
                <c:pt idx="344">
                  <c:v>-0.57999999999999996</c:v>
                </c:pt>
                <c:pt idx="345">
                  <c:v>-0.46</c:v>
                </c:pt>
                <c:pt idx="346">
                  <c:v>-0.46</c:v>
                </c:pt>
                <c:pt idx="347">
                  <c:v>-0.38</c:v>
                </c:pt>
                <c:pt idx="348">
                  <c:v>-0.34</c:v>
                </c:pt>
                <c:pt idx="349">
                  <c:v>-0.26</c:v>
                </c:pt>
                <c:pt idx="350">
                  <c:v>-0.3</c:v>
                </c:pt>
                <c:pt idx="351">
                  <c:v>-0.22</c:v>
                </c:pt>
                <c:pt idx="352">
                  <c:v>-0.3</c:v>
                </c:pt>
                <c:pt idx="353">
                  <c:v>-0.3</c:v>
                </c:pt>
                <c:pt idx="354">
                  <c:v>-0.18</c:v>
                </c:pt>
                <c:pt idx="355">
                  <c:v>-0.06</c:v>
                </c:pt>
                <c:pt idx="356">
                  <c:v>0.02</c:v>
                </c:pt>
                <c:pt idx="357">
                  <c:v>0.14000000000000001</c:v>
                </c:pt>
                <c:pt idx="358">
                  <c:v>0.14000000000000001</c:v>
                </c:pt>
                <c:pt idx="359">
                  <c:v>0.02</c:v>
                </c:pt>
                <c:pt idx="360">
                  <c:v>-0.02</c:v>
                </c:pt>
                <c:pt idx="361">
                  <c:v>-0.1</c:v>
                </c:pt>
                <c:pt idx="362">
                  <c:v>-0.26</c:v>
                </c:pt>
                <c:pt idx="363">
                  <c:v>-0.46</c:v>
                </c:pt>
                <c:pt idx="364">
                  <c:v>-0.7</c:v>
                </c:pt>
                <c:pt idx="365">
                  <c:v>-0.9</c:v>
                </c:pt>
                <c:pt idx="366">
                  <c:v>-1.06</c:v>
                </c:pt>
                <c:pt idx="367">
                  <c:v>-1.18</c:v>
                </c:pt>
                <c:pt idx="368">
                  <c:v>-1.3</c:v>
                </c:pt>
                <c:pt idx="369">
                  <c:v>-1.38</c:v>
                </c:pt>
                <c:pt idx="370">
                  <c:v>-1.42</c:v>
                </c:pt>
                <c:pt idx="371">
                  <c:v>-1.42</c:v>
                </c:pt>
                <c:pt idx="372">
                  <c:v>-1.42</c:v>
                </c:pt>
                <c:pt idx="373">
                  <c:v>-1.26</c:v>
                </c:pt>
                <c:pt idx="374">
                  <c:v>-1.06</c:v>
                </c:pt>
                <c:pt idx="375">
                  <c:v>-0.82</c:v>
                </c:pt>
                <c:pt idx="376">
                  <c:v>-0.66</c:v>
                </c:pt>
                <c:pt idx="377">
                  <c:v>-0.46</c:v>
                </c:pt>
                <c:pt idx="378">
                  <c:v>-0.34</c:v>
                </c:pt>
                <c:pt idx="379">
                  <c:v>-0.26</c:v>
                </c:pt>
                <c:pt idx="380">
                  <c:v>-0.18</c:v>
                </c:pt>
                <c:pt idx="381">
                  <c:v>-0.06</c:v>
                </c:pt>
                <c:pt idx="382">
                  <c:v>0.02</c:v>
                </c:pt>
                <c:pt idx="383">
                  <c:v>0.06</c:v>
                </c:pt>
                <c:pt idx="384">
                  <c:v>0.14000000000000001</c:v>
                </c:pt>
                <c:pt idx="385">
                  <c:v>0.06</c:v>
                </c:pt>
                <c:pt idx="386">
                  <c:v>0.06</c:v>
                </c:pt>
                <c:pt idx="387">
                  <c:v>0.18</c:v>
                </c:pt>
                <c:pt idx="388">
                  <c:v>0.38</c:v>
                </c:pt>
                <c:pt idx="389">
                  <c:v>0.78</c:v>
                </c:pt>
                <c:pt idx="390">
                  <c:v>1.3</c:v>
                </c:pt>
                <c:pt idx="391">
                  <c:v>1.78</c:v>
                </c:pt>
                <c:pt idx="392">
                  <c:v>2.2200000000000002</c:v>
                </c:pt>
                <c:pt idx="393">
                  <c:v>2.62</c:v>
                </c:pt>
                <c:pt idx="394">
                  <c:v>2.98</c:v>
                </c:pt>
                <c:pt idx="395">
                  <c:v>3.38</c:v>
                </c:pt>
                <c:pt idx="396">
                  <c:v>3.62</c:v>
                </c:pt>
                <c:pt idx="397">
                  <c:v>3.82</c:v>
                </c:pt>
                <c:pt idx="398">
                  <c:v>3.82</c:v>
                </c:pt>
                <c:pt idx="399">
                  <c:v>3.74</c:v>
                </c:pt>
                <c:pt idx="400">
                  <c:v>3.26</c:v>
                </c:pt>
                <c:pt idx="401">
                  <c:v>2.62</c:v>
                </c:pt>
                <c:pt idx="402">
                  <c:v>1.94</c:v>
                </c:pt>
                <c:pt idx="403">
                  <c:v>1.34</c:v>
                </c:pt>
                <c:pt idx="404">
                  <c:v>0.7</c:v>
                </c:pt>
                <c:pt idx="405">
                  <c:v>0.18</c:v>
                </c:pt>
                <c:pt idx="406">
                  <c:v>-0.3</c:v>
                </c:pt>
                <c:pt idx="407">
                  <c:v>-0.78</c:v>
                </c:pt>
                <c:pt idx="408">
                  <c:v>-1.1000000000000001</c:v>
                </c:pt>
                <c:pt idx="409">
                  <c:v>-1.34</c:v>
                </c:pt>
                <c:pt idx="410">
                  <c:v>-1.58</c:v>
                </c:pt>
                <c:pt idx="411">
                  <c:v>-1.7</c:v>
                </c:pt>
                <c:pt idx="412">
                  <c:v>-1.78</c:v>
                </c:pt>
                <c:pt idx="413">
                  <c:v>-1.78</c:v>
                </c:pt>
                <c:pt idx="414">
                  <c:v>-1.74</c:v>
                </c:pt>
                <c:pt idx="415">
                  <c:v>-1.66</c:v>
                </c:pt>
                <c:pt idx="416">
                  <c:v>-1.58</c:v>
                </c:pt>
                <c:pt idx="417">
                  <c:v>-1.42</c:v>
                </c:pt>
                <c:pt idx="418">
                  <c:v>-1.26</c:v>
                </c:pt>
                <c:pt idx="419">
                  <c:v>-1.1000000000000001</c:v>
                </c:pt>
                <c:pt idx="420">
                  <c:v>-0.98</c:v>
                </c:pt>
                <c:pt idx="421">
                  <c:v>-0.78</c:v>
                </c:pt>
                <c:pt idx="422">
                  <c:v>-0.66</c:v>
                </c:pt>
                <c:pt idx="423">
                  <c:v>-0.57999999999999996</c:v>
                </c:pt>
                <c:pt idx="424">
                  <c:v>-0.42</c:v>
                </c:pt>
                <c:pt idx="425">
                  <c:v>-0.18</c:v>
                </c:pt>
                <c:pt idx="426">
                  <c:v>-0.1</c:v>
                </c:pt>
                <c:pt idx="427">
                  <c:v>-0.06</c:v>
                </c:pt>
                <c:pt idx="428">
                  <c:v>-0.06</c:v>
                </c:pt>
                <c:pt idx="429">
                  <c:v>-0.06</c:v>
                </c:pt>
                <c:pt idx="430">
                  <c:v>-0.06</c:v>
                </c:pt>
                <c:pt idx="431">
                  <c:v>-0.02</c:v>
                </c:pt>
                <c:pt idx="432">
                  <c:v>0.02</c:v>
                </c:pt>
                <c:pt idx="433">
                  <c:v>0.06</c:v>
                </c:pt>
                <c:pt idx="434">
                  <c:v>0.1</c:v>
                </c:pt>
                <c:pt idx="435">
                  <c:v>0.14000000000000001</c:v>
                </c:pt>
                <c:pt idx="436">
                  <c:v>0.14000000000000001</c:v>
                </c:pt>
                <c:pt idx="437">
                  <c:v>0.22</c:v>
                </c:pt>
                <c:pt idx="438">
                  <c:v>0.3</c:v>
                </c:pt>
                <c:pt idx="439">
                  <c:v>0.38</c:v>
                </c:pt>
                <c:pt idx="440">
                  <c:v>0.46</c:v>
                </c:pt>
                <c:pt idx="441">
                  <c:v>0.5</c:v>
                </c:pt>
                <c:pt idx="442">
                  <c:v>0.57999999999999996</c:v>
                </c:pt>
                <c:pt idx="443">
                  <c:v>0.5</c:v>
                </c:pt>
                <c:pt idx="444">
                  <c:v>0.3</c:v>
                </c:pt>
                <c:pt idx="445">
                  <c:v>0.1</c:v>
                </c:pt>
                <c:pt idx="446">
                  <c:v>-0.1</c:v>
                </c:pt>
                <c:pt idx="447">
                  <c:v>-0.26</c:v>
                </c:pt>
                <c:pt idx="448">
                  <c:v>-0.46</c:v>
                </c:pt>
                <c:pt idx="449">
                  <c:v>-0.66</c:v>
                </c:pt>
                <c:pt idx="450">
                  <c:v>-0.9</c:v>
                </c:pt>
                <c:pt idx="451">
                  <c:v>-1.06</c:v>
                </c:pt>
                <c:pt idx="452">
                  <c:v>-1.22</c:v>
                </c:pt>
                <c:pt idx="453">
                  <c:v>-1.38</c:v>
                </c:pt>
                <c:pt idx="454">
                  <c:v>-1.5</c:v>
                </c:pt>
                <c:pt idx="455">
                  <c:v>-1.46</c:v>
                </c:pt>
                <c:pt idx="456">
                  <c:v>-1.38</c:v>
                </c:pt>
                <c:pt idx="457">
                  <c:v>-1.26</c:v>
                </c:pt>
                <c:pt idx="458">
                  <c:v>-1.1000000000000001</c:v>
                </c:pt>
                <c:pt idx="459">
                  <c:v>-0.9</c:v>
                </c:pt>
                <c:pt idx="460">
                  <c:v>-0.78</c:v>
                </c:pt>
                <c:pt idx="461">
                  <c:v>-0.7</c:v>
                </c:pt>
                <c:pt idx="462">
                  <c:v>-0.54</c:v>
                </c:pt>
                <c:pt idx="463">
                  <c:v>-0.38</c:v>
                </c:pt>
                <c:pt idx="464">
                  <c:v>-0.34</c:v>
                </c:pt>
                <c:pt idx="465">
                  <c:v>-0.34</c:v>
                </c:pt>
                <c:pt idx="466">
                  <c:v>-0.22</c:v>
                </c:pt>
                <c:pt idx="467">
                  <c:v>-0.1</c:v>
                </c:pt>
                <c:pt idx="468">
                  <c:v>-0.06</c:v>
                </c:pt>
                <c:pt idx="469">
                  <c:v>0.02</c:v>
                </c:pt>
                <c:pt idx="470">
                  <c:v>0.1</c:v>
                </c:pt>
                <c:pt idx="471">
                  <c:v>0.14000000000000001</c:v>
                </c:pt>
                <c:pt idx="472">
                  <c:v>0.14000000000000001</c:v>
                </c:pt>
                <c:pt idx="473">
                  <c:v>0.18</c:v>
                </c:pt>
                <c:pt idx="474">
                  <c:v>0.18</c:v>
                </c:pt>
                <c:pt idx="475">
                  <c:v>0.18</c:v>
                </c:pt>
                <c:pt idx="476">
                  <c:v>0.14000000000000001</c:v>
                </c:pt>
                <c:pt idx="477">
                  <c:v>0.22</c:v>
                </c:pt>
                <c:pt idx="478">
                  <c:v>0.18</c:v>
                </c:pt>
                <c:pt idx="479">
                  <c:v>0.14000000000000001</c:v>
                </c:pt>
                <c:pt idx="480">
                  <c:v>0.18</c:v>
                </c:pt>
                <c:pt idx="481">
                  <c:v>0.14000000000000001</c:v>
                </c:pt>
                <c:pt idx="482">
                  <c:v>0.18</c:v>
                </c:pt>
                <c:pt idx="483">
                  <c:v>0.18</c:v>
                </c:pt>
                <c:pt idx="484">
                  <c:v>0.22</c:v>
                </c:pt>
                <c:pt idx="485">
                  <c:v>0.3</c:v>
                </c:pt>
                <c:pt idx="486">
                  <c:v>0.34</c:v>
                </c:pt>
                <c:pt idx="487">
                  <c:v>0.34</c:v>
                </c:pt>
                <c:pt idx="488">
                  <c:v>0.42</c:v>
                </c:pt>
                <c:pt idx="489">
                  <c:v>0.54</c:v>
                </c:pt>
                <c:pt idx="490">
                  <c:v>0.74</c:v>
                </c:pt>
                <c:pt idx="491">
                  <c:v>0.9</c:v>
                </c:pt>
                <c:pt idx="492">
                  <c:v>1.1399999999999999</c:v>
                </c:pt>
                <c:pt idx="493">
                  <c:v>1.46</c:v>
                </c:pt>
                <c:pt idx="494">
                  <c:v>1.7</c:v>
                </c:pt>
                <c:pt idx="495">
                  <c:v>2.06</c:v>
                </c:pt>
                <c:pt idx="496">
                  <c:v>2.34</c:v>
                </c:pt>
                <c:pt idx="497">
                  <c:v>2.62</c:v>
                </c:pt>
                <c:pt idx="498">
                  <c:v>2.78</c:v>
                </c:pt>
                <c:pt idx="499">
                  <c:v>2.94</c:v>
                </c:pt>
                <c:pt idx="500">
                  <c:v>2.98</c:v>
                </c:pt>
                <c:pt idx="501">
                  <c:v>3.02</c:v>
                </c:pt>
                <c:pt idx="502">
                  <c:v>2.86</c:v>
                </c:pt>
                <c:pt idx="503">
                  <c:v>2.5</c:v>
                </c:pt>
                <c:pt idx="504">
                  <c:v>1.94</c:v>
                </c:pt>
                <c:pt idx="505">
                  <c:v>1.34</c:v>
                </c:pt>
                <c:pt idx="506">
                  <c:v>0.78</c:v>
                </c:pt>
                <c:pt idx="507">
                  <c:v>0.22</c:v>
                </c:pt>
                <c:pt idx="508">
                  <c:v>-0.38</c:v>
                </c:pt>
                <c:pt idx="509">
                  <c:v>-0.74</c:v>
                </c:pt>
                <c:pt idx="510">
                  <c:v>-1.02</c:v>
                </c:pt>
                <c:pt idx="511">
                  <c:v>-1.26</c:v>
                </c:pt>
                <c:pt idx="512">
                  <c:v>-1.46</c:v>
                </c:pt>
                <c:pt idx="513">
                  <c:v>-1.54</c:v>
                </c:pt>
                <c:pt idx="514">
                  <c:v>-1.5</c:v>
                </c:pt>
                <c:pt idx="515">
                  <c:v>-1.26</c:v>
                </c:pt>
                <c:pt idx="516">
                  <c:v>-1.1000000000000001</c:v>
                </c:pt>
                <c:pt idx="517">
                  <c:v>-0.98</c:v>
                </c:pt>
                <c:pt idx="518">
                  <c:v>-0.82</c:v>
                </c:pt>
                <c:pt idx="519">
                  <c:v>-0.7</c:v>
                </c:pt>
                <c:pt idx="520">
                  <c:v>-0.62</c:v>
                </c:pt>
                <c:pt idx="521">
                  <c:v>-0.57999999999999996</c:v>
                </c:pt>
                <c:pt idx="522">
                  <c:v>-0.57999999999999996</c:v>
                </c:pt>
                <c:pt idx="523">
                  <c:v>-0.62</c:v>
                </c:pt>
                <c:pt idx="524">
                  <c:v>-0.62</c:v>
                </c:pt>
                <c:pt idx="525">
                  <c:v>-0.62</c:v>
                </c:pt>
                <c:pt idx="526">
                  <c:v>-0.57999999999999996</c:v>
                </c:pt>
                <c:pt idx="527">
                  <c:v>-0.54</c:v>
                </c:pt>
                <c:pt idx="528">
                  <c:v>-0.46</c:v>
                </c:pt>
                <c:pt idx="529">
                  <c:v>-0.38</c:v>
                </c:pt>
                <c:pt idx="530">
                  <c:v>-0.38</c:v>
                </c:pt>
                <c:pt idx="531">
                  <c:v>-0.34</c:v>
                </c:pt>
                <c:pt idx="532">
                  <c:v>-0.26</c:v>
                </c:pt>
                <c:pt idx="533">
                  <c:v>-0.22</c:v>
                </c:pt>
                <c:pt idx="534">
                  <c:v>-0.18</c:v>
                </c:pt>
                <c:pt idx="535">
                  <c:v>-0.22</c:v>
                </c:pt>
                <c:pt idx="536">
                  <c:v>-0.22</c:v>
                </c:pt>
                <c:pt idx="537">
                  <c:v>-0.18</c:v>
                </c:pt>
                <c:pt idx="538">
                  <c:v>-0.18</c:v>
                </c:pt>
                <c:pt idx="539">
                  <c:v>-0.1</c:v>
                </c:pt>
                <c:pt idx="540">
                  <c:v>-0.06</c:v>
                </c:pt>
                <c:pt idx="541">
                  <c:v>-0.02</c:v>
                </c:pt>
                <c:pt idx="542">
                  <c:v>0.02</c:v>
                </c:pt>
                <c:pt idx="543">
                  <c:v>0.06</c:v>
                </c:pt>
                <c:pt idx="544">
                  <c:v>0.06</c:v>
                </c:pt>
                <c:pt idx="545">
                  <c:v>0.1</c:v>
                </c:pt>
                <c:pt idx="546">
                  <c:v>-0.02</c:v>
                </c:pt>
                <c:pt idx="547">
                  <c:v>-0.14000000000000001</c:v>
                </c:pt>
                <c:pt idx="548">
                  <c:v>-0.34</c:v>
                </c:pt>
                <c:pt idx="549">
                  <c:v>-0.46</c:v>
                </c:pt>
                <c:pt idx="550">
                  <c:v>-0.66</c:v>
                </c:pt>
                <c:pt idx="551">
                  <c:v>-0.82</c:v>
                </c:pt>
                <c:pt idx="552">
                  <c:v>-1.02</c:v>
                </c:pt>
                <c:pt idx="553">
                  <c:v>-1.18</c:v>
                </c:pt>
                <c:pt idx="554">
                  <c:v>-1.3</c:v>
                </c:pt>
                <c:pt idx="555">
                  <c:v>-1.34</c:v>
                </c:pt>
                <c:pt idx="556">
                  <c:v>-1.46</c:v>
                </c:pt>
                <c:pt idx="557">
                  <c:v>-1.5</c:v>
                </c:pt>
                <c:pt idx="558">
                  <c:v>-1.42</c:v>
                </c:pt>
                <c:pt idx="559">
                  <c:v>-1.26</c:v>
                </c:pt>
                <c:pt idx="560">
                  <c:v>-1.06</c:v>
                </c:pt>
                <c:pt idx="561">
                  <c:v>-0.86</c:v>
                </c:pt>
                <c:pt idx="562">
                  <c:v>-0.74</c:v>
                </c:pt>
                <c:pt idx="563">
                  <c:v>-0.57999999999999996</c:v>
                </c:pt>
                <c:pt idx="564">
                  <c:v>-0.34</c:v>
                </c:pt>
                <c:pt idx="565">
                  <c:v>-0.14000000000000001</c:v>
                </c:pt>
                <c:pt idx="566">
                  <c:v>-0.06</c:v>
                </c:pt>
                <c:pt idx="567">
                  <c:v>0.06</c:v>
                </c:pt>
                <c:pt idx="568">
                  <c:v>0.02</c:v>
                </c:pt>
                <c:pt idx="569">
                  <c:v>0.1</c:v>
                </c:pt>
                <c:pt idx="570">
                  <c:v>0.06</c:v>
                </c:pt>
                <c:pt idx="571">
                  <c:v>0.02</c:v>
                </c:pt>
                <c:pt idx="572">
                  <c:v>0.06</c:v>
                </c:pt>
                <c:pt idx="573">
                  <c:v>0.1</c:v>
                </c:pt>
                <c:pt idx="574">
                  <c:v>0.1</c:v>
                </c:pt>
                <c:pt idx="575">
                  <c:v>0.1</c:v>
                </c:pt>
                <c:pt idx="576">
                  <c:v>0.02</c:v>
                </c:pt>
                <c:pt idx="577">
                  <c:v>0.1</c:v>
                </c:pt>
                <c:pt idx="578">
                  <c:v>0.18</c:v>
                </c:pt>
                <c:pt idx="579">
                  <c:v>0.22</c:v>
                </c:pt>
                <c:pt idx="580">
                  <c:v>0.38</c:v>
                </c:pt>
                <c:pt idx="581">
                  <c:v>0.7</c:v>
                </c:pt>
                <c:pt idx="582">
                  <c:v>1.1000000000000001</c:v>
                </c:pt>
                <c:pt idx="583">
                  <c:v>1.5</c:v>
                </c:pt>
                <c:pt idx="584">
                  <c:v>1.74</c:v>
                </c:pt>
                <c:pt idx="585">
                  <c:v>2.06</c:v>
                </c:pt>
                <c:pt idx="586">
                  <c:v>2.42</c:v>
                </c:pt>
                <c:pt idx="587">
                  <c:v>2.86</c:v>
                </c:pt>
                <c:pt idx="588">
                  <c:v>3.18</c:v>
                </c:pt>
                <c:pt idx="589">
                  <c:v>3.5</c:v>
                </c:pt>
                <c:pt idx="590">
                  <c:v>3.62</c:v>
                </c:pt>
                <c:pt idx="591">
                  <c:v>3.62</c:v>
                </c:pt>
                <c:pt idx="592">
                  <c:v>3.34</c:v>
                </c:pt>
                <c:pt idx="593">
                  <c:v>3.1</c:v>
                </c:pt>
                <c:pt idx="594">
                  <c:v>2.74</c:v>
                </c:pt>
                <c:pt idx="595">
                  <c:v>2.2200000000000002</c:v>
                </c:pt>
                <c:pt idx="596">
                  <c:v>1.7</c:v>
                </c:pt>
                <c:pt idx="597">
                  <c:v>1.1000000000000001</c:v>
                </c:pt>
                <c:pt idx="598">
                  <c:v>0.38</c:v>
                </c:pt>
                <c:pt idx="599">
                  <c:v>-0.3</c:v>
                </c:pt>
                <c:pt idx="600">
                  <c:v>-0.82</c:v>
                </c:pt>
                <c:pt idx="601">
                  <c:v>-1.26</c:v>
                </c:pt>
                <c:pt idx="602">
                  <c:v>-1.54</c:v>
                </c:pt>
                <c:pt idx="603">
                  <c:v>-1.78</c:v>
                </c:pt>
                <c:pt idx="604">
                  <c:v>-1.86</c:v>
                </c:pt>
                <c:pt idx="605">
                  <c:v>-1.86</c:v>
                </c:pt>
                <c:pt idx="606">
                  <c:v>-1.82</c:v>
                </c:pt>
                <c:pt idx="607">
                  <c:v>-1.62</c:v>
                </c:pt>
                <c:pt idx="608">
                  <c:v>-1.34</c:v>
                </c:pt>
                <c:pt idx="609">
                  <c:v>-1.18</c:v>
                </c:pt>
                <c:pt idx="610">
                  <c:v>-0.9</c:v>
                </c:pt>
                <c:pt idx="611">
                  <c:v>-0.74</c:v>
                </c:pt>
                <c:pt idx="612">
                  <c:v>-0.66</c:v>
                </c:pt>
                <c:pt idx="613">
                  <c:v>-0.5</c:v>
                </c:pt>
                <c:pt idx="614">
                  <c:v>-0.42</c:v>
                </c:pt>
                <c:pt idx="615">
                  <c:v>-0.34</c:v>
                </c:pt>
                <c:pt idx="616">
                  <c:v>-0.42</c:v>
                </c:pt>
                <c:pt idx="617">
                  <c:v>-0.46</c:v>
                </c:pt>
                <c:pt idx="618">
                  <c:v>-0.46</c:v>
                </c:pt>
                <c:pt idx="619">
                  <c:v>-0.46</c:v>
                </c:pt>
                <c:pt idx="620">
                  <c:v>-0.5</c:v>
                </c:pt>
                <c:pt idx="621">
                  <c:v>-0.54</c:v>
                </c:pt>
                <c:pt idx="622">
                  <c:v>-0.5</c:v>
                </c:pt>
                <c:pt idx="623">
                  <c:v>-0.38</c:v>
                </c:pt>
                <c:pt idx="624">
                  <c:v>-0.34</c:v>
                </c:pt>
                <c:pt idx="625">
                  <c:v>-0.22</c:v>
                </c:pt>
                <c:pt idx="626">
                  <c:v>-0.14000000000000001</c:v>
                </c:pt>
                <c:pt idx="627">
                  <c:v>-0.06</c:v>
                </c:pt>
                <c:pt idx="628">
                  <c:v>-0.1</c:v>
                </c:pt>
                <c:pt idx="629">
                  <c:v>-0.06</c:v>
                </c:pt>
                <c:pt idx="630">
                  <c:v>0.06</c:v>
                </c:pt>
                <c:pt idx="631">
                  <c:v>0.14000000000000001</c:v>
                </c:pt>
                <c:pt idx="632">
                  <c:v>0.22</c:v>
                </c:pt>
                <c:pt idx="633">
                  <c:v>0.26</c:v>
                </c:pt>
                <c:pt idx="634">
                  <c:v>0.34</c:v>
                </c:pt>
                <c:pt idx="635">
                  <c:v>0.34</c:v>
                </c:pt>
                <c:pt idx="636">
                  <c:v>0.3</c:v>
                </c:pt>
                <c:pt idx="637">
                  <c:v>0.14000000000000001</c:v>
                </c:pt>
                <c:pt idx="638">
                  <c:v>0.02</c:v>
                </c:pt>
                <c:pt idx="639">
                  <c:v>-0.14000000000000001</c:v>
                </c:pt>
                <c:pt idx="640">
                  <c:v>-0.3</c:v>
                </c:pt>
                <c:pt idx="641">
                  <c:v>-0.5</c:v>
                </c:pt>
                <c:pt idx="642">
                  <c:v>-0.82</c:v>
                </c:pt>
                <c:pt idx="643">
                  <c:v>-1.06</c:v>
                </c:pt>
                <c:pt idx="644">
                  <c:v>-1.26</c:v>
                </c:pt>
                <c:pt idx="645">
                  <c:v>-1.38</c:v>
                </c:pt>
                <c:pt idx="646">
                  <c:v>-1.42</c:v>
                </c:pt>
                <c:pt idx="647">
                  <c:v>-1.5</c:v>
                </c:pt>
                <c:pt idx="648">
                  <c:v>-1.54</c:v>
                </c:pt>
                <c:pt idx="649">
                  <c:v>-1.46</c:v>
                </c:pt>
                <c:pt idx="650">
                  <c:v>-1.38</c:v>
                </c:pt>
                <c:pt idx="651">
                  <c:v>-1.22</c:v>
                </c:pt>
                <c:pt idx="652">
                  <c:v>-1.02</c:v>
                </c:pt>
                <c:pt idx="653">
                  <c:v>-0.78</c:v>
                </c:pt>
                <c:pt idx="654">
                  <c:v>-0.66</c:v>
                </c:pt>
                <c:pt idx="655">
                  <c:v>-0.38</c:v>
                </c:pt>
                <c:pt idx="656">
                  <c:v>-0.34</c:v>
                </c:pt>
                <c:pt idx="657">
                  <c:v>-0.18</c:v>
                </c:pt>
                <c:pt idx="658">
                  <c:v>-0.06</c:v>
                </c:pt>
                <c:pt idx="659">
                  <c:v>-0.06</c:v>
                </c:pt>
                <c:pt idx="660">
                  <c:v>-0.02</c:v>
                </c:pt>
                <c:pt idx="661">
                  <c:v>0.06</c:v>
                </c:pt>
                <c:pt idx="662">
                  <c:v>-0.02</c:v>
                </c:pt>
                <c:pt idx="663">
                  <c:v>-0.1</c:v>
                </c:pt>
                <c:pt idx="664">
                  <c:v>-0.06</c:v>
                </c:pt>
                <c:pt idx="665">
                  <c:v>-0.06</c:v>
                </c:pt>
                <c:pt idx="666">
                  <c:v>-0.06</c:v>
                </c:pt>
                <c:pt idx="667">
                  <c:v>-0.1</c:v>
                </c:pt>
                <c:pt idx="668">
                  <c:v>-0.02</c:v>
                </c:pt>
                <c:pt idx="669">
                  <c:v>-0.02</c:v>
                </c:pt>
                <c:pt idx="670">
                  <c:v>0.02</c:v>
                </c:pt>
                <c:pt idx="671">
                  <c:v>0.14000000000000001</c:v>
                </c:pt>
                <c:pt idx="672">
                  <c:v>0.22</c:v>
                </c:pt>
                <c:pt idx="673">
                  <c:v>0.3</c:v>
                </c:pt>
                <c:pt idx="674">
                  <c:v>0.38</c:v>
                </c:pt>
                <c:pt idx="675">
                  <c:v>0.42</c:v>
                </c:pt>
                <c:pt idx="676">
                  <c:v>0.57999999999999996</c:v>
                </c:pt>
                <c:pt idx="677">
                  <c:v>0.94</c:v>
                </c:pt>
                <c:pt idx="678">
                  <c:v>1.22</c:v>
                </c:pt>
                <c:pt idx="679">
                  <c:v>1.5</c:v>
                </c:pt>
                <c:pt idx="680">
                  <c:v>1.74</c:v>
                </c:pt>
                <c:pt idx="681">
                  <c:v>2.1</c:v>
                </c:pt>
                <c:pt idx="682">
                  <c:v>2.34</c:v>
                </c:pt>
                <c:pt idx="683">
                  <c:v>2.42</c:v>
                </c:pt>
                <c:pt idx="684">
                  <c:v>2.42</c:v>
                </c:pt>
                <c:pt idx="685">
                  <c:v>2.38</c:v>
                </c:pt>
                <c:pt idx="686">
                  <c:v>2.1800000000000002</c:v>
                </c:pt>
                <c:pt idx="687">
                  <c:v>1.94</c:v>
                </c:pt>
                <c:pt idx="688">
                  <c:v>1.46</c:v>
                </c:pt>
                <c:pt idx="689">
                  <c:v>0.86</c:v>
                </c:pt>
                <c:pt idx="690">
                  <c:v>0.26</c:v>
                </c:pt>
                <c:pt idx="691">
                  <c:v>-0.34</c:v>
                </c:pt>
                <c:pt idx="692">
                  <c:v>-0.7</c:v>
                </c:pt>
                <c:pt idx="693">
                  <c:v>-0.98</c:v>
                </c:pt>
                <c:pt idx="694">
                  <c:v>-1.06</c:v>
                </c:pt>
                <c:pt idx="695">
                  <c:v>-1.02</c:v>
                </c:pt>
                <c:pt idx="696">
                  <c:v>-0.94</c:v>
                </c:pt>
                <c:pt idx="697">
                  <c:v>-0.82</c:v>
                </c:pt>
                <c:pt idx="698">
                  <c:v>-0.7</c:v>
                </c:pt>
                <c:pt idx="699">
                  <c:v>-0.54</c:v>
                </c:pt>
                <c:pt idx="700">
                  <c:v>-0.3</c:v>
                </c:pt>
                <c:pt idx="701">
                  <c:v>-0.1</c:v>
                </c:pt>
                <c:pt idx="702">
                  <c:v>0.02</c:v>
                </c:pt>
                <c:pt idx="703">
                  <c:v>-0.02</c:v>
                </c:pt>
                <c:pt idx="704">
                  <c:v>-0.14000000000000001</c:v>
                </c:pt>
                <c:pt idx="705">
                  <c:v>-0.26</c:v>
                </c:pt>
                <c:pt idx="706">
                  <c:v>-0.34</c:v>
                </c:pt>
                <c:pt idx="707">
                  <c:v>-0.34</c:v>
                </c:pt>
                <c:pt idx="708">
                  <c:v>-0.38</c:v>
                </c:pt>
                <c:pt idx="709">
                  <c:v>-0.42</c:v>
                </c:pt>
                <c:pt idx="710">
                  <c:v>-0.38</c:v>
                </c:pt>
                <c:pt idx="711">
                  <c:v>-0.34</c:v>
                </c:pt>
                <c:pt idx="712">
                  <c:v>-0.22</c:v>
                </c:pt>
                <c:pt idx="713">
                  <c:v>-0.14000000000000001</c:v>
                </c:pt>
                <c:pt idx="714">
                  <c:v>0.02</c:v>
                </c:pt>
                <c:pt idx="715">
                  <c:v>0.06</c:v>
                </c:pt>
              </c:numCache>
            </c:numRef>
          </c:yVal>
          <c:smooth val="1"/>
        </c:ser>
        <c:dLbls>
          <c:showLegendKey val="0"/>
          <c:showVal val="0"/>
          <c:showCatName val="0"/>
          <c:showSerName val="0"/>
          <c:showPercent val="0"/>
          <c:showBubbleSize val="0"/>
        </c:dLbls>
        <c:axId val="40594048"/>
        <c:axId val="40604416"/>
      </c:scatterChart>
      <c:valAx>
        <c:axId val="40594048"/>
        <c:scaling>
          <c:orientation val="minMax"/>
        </c:scaling>
        <c:delete val="0"/>
        <c:axPos val="b"/>
        <c:title>
          <c:tx>
            <c:rich>
              <a:bodyPr/>
              <a:lstStyle/>
              <a:p>
                <a:pPr>
                  <a:defRPr/>
                </a:pPr>
                <a:r>
                  <a:rPr lang="en-US"/>
                  <a:t>Time [sec]</a:t>
                </a:r>
              </a:p>
            </c:rich>
          </c:tx>
          <c:layout/>
          <c:overlay val="0"/>
        </c:title>
        <c:numFmt formatCode="0.0000000E+00" sourceLinked="1"/>
        <c:majorTickMark val="none"/>
        <c:minorTickMark val="none"/>
        <c:tickLblPos val="nextTo"/>
        <c:crossAx val="40604416"/>
        <c:crosses val="autoZero"/>
        <c:crossBetween val="midCat"/>
      </c:valAx>
      <c:valAx>
        <c:axId val="40604416"/>
        <c:scaling>
          <c:orientation val="minMax"/>
        </c:scaling>
        <c:delete val="0"/>
        <c:axPos val="l"/>
        <c:majorGridlines/>
        <c:title>
          <c:tx>
            <c:rich>
              <a:bodyPr/>
              <a:lstStyle/>
              <a:p>
                <a:pPr>
                  <a:defRPr/>
                </a:pPr>
                <a:r>
                  <a:rPr lang="en-US"/>
                  <a:t>Amplitude [Volts]</a:t>
                </a:r>
              </a:p>
            </c:rich>
          </c:tx>
          <c:layout/>
          <c:overlay val="0"/>
        </c:title>
        <c:numFmt formatCode="General" sourceLinked="1"/>
        <c:majorTickMark val="none"/>
        <c:minorTickMark val="none"/>
        <c:tickLblPos val="nextTo"/>
        <c:crossAx val="40594048"/>
        <c:crosses val="autoZero"/>
        <c:crossBetween val="midCat"/>
      </c:valAx>
    </c:plotArea>
    <c:legend>
      <c:legendPos val="r"/>
      <c:layout/>
      <c:overlay val="0"/>
    </c:legend>
    <c:plotVisOnly val="1"/>
    <c:dispBlanksAs val="gap"/>
    <c:showDLblsOverMax val="0"/>
  </c:chart>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a:t>Two Bunches in the Meas Batch Fbeam = 52.6316 MHz,</a:t>
            </a:r>
            <a:r>
              <a:rPr lang="en-US" baseline="0"/>
              <a:t> t~= 21.1msec</a:t>
            </a:r>
            <a:endParaRPr lang="en-US"/>
          </a:p>
        </c:rich>
      </c:tx>
      <c:layout/>
      <c:overlay val="0"/>
    </c:title>
    <c:autoTitleDeleted val="0"/>
    <c:plotArea>
      <c:layout/>
      <c:scatterChart>
        <c:scatterStyle val="smoothMarker"/>
        <c:varyColors val="0"/>
        <c:ser>
          <c:idx val="0"/>
          <c:order val="0"/>
          <c:marker>
            <c:symbol val="none"/>
          </c:marker>
          <c:xVal>
            <c:numRef>
              <c:f>'81buckets'!$A$947814:$A$948038</c:f>
              <c:numCache>
                <c:formatCode>0.00000000E+00</c:formatCode>
                <c:ptCount val="225"/>
                <c:pt idx="0">
                  <c:v>2.1119999600000001E-2</c:v>
                </c:pt>
                <c:pt idx="1">
                  <c:v>2.1119999800000001E-2</c:v>
                </c:pt>
                <c:pt idx="2">
                  <c:v>2.112E-2</c:v>
                </c:pt>
                <c:pt idx="3">
                  <c:v>2.1120000199999999E-2</c:v>
                </c:pt>
                <c:pt idx="4">
                  <c:v>2.1120000399999998E-2</c:v>
                </c:pt>
                <c:pt idx="5">
                  <c:v>2.1120000600000001E-2</c:v>
                </c:pt>
                <c:pt idx="6">
                  <c:v>2.11200008E-2</c:v>
                </c:pt>
                <c:pt idx="7">
                  <c:v>2.1120000999999999E-2</c:v>
                </c:pt>
                <c:pt idx="8">
                  <c:v>2.1120001199999999E-2</c:v>
                </c:pt>
                <c:pt idx="9">
                  <c:v>2.1120001400000001E-2</c:v>
                </c:pt>
                <c:pt idx="10">
                  <c:v>2.11200016E-2</c:v>
                </c:pt>
                <c:pt idx="11">
                  <c:v>2.11200018E-2</c:v>
                </c:pt>
                <c:pt idx="12">
                  <c:v>2.1120001999999999E-2</c:v>
                </c:pt>
                <c:pt idx="13">
                  <c:v>2.1120002200000002E-2</c:v>
                </c:pt>
                <c:pt idx="14">
                  <c:v>2.1120002400000001E-2</c:v>
                </c:pt>
                <c:pt idx="15">
                  <c:v>2.11200026E-2</c:v>
                </c:pt>
                <c:pt idx="16">
                  <c:v>2.1120002799999999E-2</c:v>
                </c:pt>
                <c:pt idx="17">
                  <c:v>2.1120002999999998E-2</c:v>
                </c:pt>
                <c:pt idx="18">
                  <c:v>2.1120003200000001E-2</c:v>
                </c:pt>
                <c:pt idx="19">
                  <c:v>2.11200034E-2</c:v>
                </c:pt>
                <c:pt idx="20">
                  <c:v>2.1120003599999999E-2</c:v>
                </c:pt>
                <c:pt idx="21">
                  <c:v>2.1120003799999999E-2</c:v>
                </c:pt>
                <c:pt idx="22">
                  <c:v>2.1120004000000001E-2</c:v>
                </c:pt>
                <c:pt idx="23">
                  <c:v>2.11200042E-2</c:v>
                </c:pt>
                <c:pt idx="24">
                  <c:v>2.11200044E-2</c:v>
                </c:pt>
                <c:pt idx="25">
                  <c:v>2.1120004599999999E-2</c:v>
                </c:pt>
                <c:pt idx="26">
                  <c:v>2.1120004800000002E-2</c:v>
                </c:pt>
                <c:pt idx="27">
                  <c:v>2.1120005000000001E-2</c:v>
                </c:pt>
                <c:pt idx="28">
                  <c:v>2.11200052E-2</c:v>
                </c:pt>
                <c:pt idx="29">
                  <c:v>2.1120005399999999E-2</c:v>
                </c:pt>
                <c:pt idx="30">
                  <c:v>2.1120005599999998E-2</c:v>
                </c:pt>
                <c:pt idx="31">
                  <c:v>2.1120005800000001E-2</c:v>
                </c:pt>
                <c:pt idx="32">
                  <c:v>2.1120006E-2</c:v>
                </c:pt>
                <c:pt idx="33">
                  <c:v>2.1120006199999999E-2</c:v>
                </c:pt>
                <c:pt idx="34">
                  <c:v>2.1120006399999999E-2</c:v>
                </c:pt>
                <c:pt idx="35">
                  <c:v>2.1120006600000001E-2</c:v>
                </c:pt>
                <c:pt idx="36">
                  <c:v>2.11200068E-2</c:v>
                </c:pt>
                <c:pt idx="37">
                  <c:v>2.1120007E-2</c:v>
                </c:pt>
                <c:pt idx="38">
                  <c:v>2.1120007199999999E-2</c:v>
                </c:pt>
                <c:pt idx="39">
                  <c:v>2.1120007400000002E-2</c:v>
                </c:pt>
                <c:pt idx="40">
                  <c:v>2.1120007600000001E-2</c:v>
                </c:pt>
                <c:pt idx="41">
                  <c:v>2.11200078E-2</c:v>
                </c:pt>
                <c:pt idx="42">
                  <c:v>2.1120007999999999E-2</c:v>
                </c:pt>
                <c:pt idx="43">
                  <c:v>2.1120008199999998E-2</c:v>
                </c:pt>
                <c:pt idx="44">
                  <c:v>2.1120008400000001E-2</c:v>
                </c:pt>
                <c:pt idx="45">
                  <c:v>2.11200086E-2</c:v>
                </c:pt>
                <c:pt idx="46">
                  <c:v>2.1120008799999999E-2</c:v>
                </c:pt>
                <c:pt idx="47">
                  <c:v>2.1120008999999999E-2</c:v>
                </c:pt>
                <c:pt idx="48">
                  <c:v>2.1120009200000001E-2</c:v>
                </c:pt>
                <c:pt idx="49">
                  <c:v>2.11200094E-2</c:v>
                </c:pt>
                <c:pt idx="50">
                  <c:v>2.11200096E-2</c:v>
                </c:pt>
                <c:pt idx="51">
                  <c:v>2.1120009799999999E-2</c:v>
                </c:pt>
                <c:pt idx="52">
                  <c:v>2.1120010000000002E-2</c:v>
                </c:pt>
                <c:pt idx="53">
                  <c:v>2.1120010200000001E-2</c:v>
                </c:pt>
                <c:pt idx="54">
                  <c:v>2.11200104E-2</c:v>
                </c:pt>
                <c:pt idx="55">
                  <c:v>2.1120010599999999E-2</c:v>
                </c:pt>
                <c:pt idx="56">
                  <c:v>2.1120010799999998E-2</c:v>
                </c:pt>
                <c:pt idx="57">
                  <c:v>2.1120011000000001E-2</c:v>
                </c:pt>
                <c:pt idx="58">
                  <c:v>2.11200112E-2</c:v>
                </c:pt>
                <c:pt idx="59">
                  <c:v>2.1120011399999999E-2</c:v>
                </c:pt>
                <c:pt idx="60">
                  <c:v>2.1120011599999999E-2</c:v>
                </c:pt>
                <c:pt idx="61">
                  <c:v>2.1120011800000001E-2</c:v>
                </c:pt>
                <c:pt idx="62">
                  <c:v>2.1120012000000001E-2</c:v>
                </c:pt>
                <c:pt idx="63">
                  <c:v>2.11200122E-2</c:v>
                </c:pt>
                <c:pt idx="64">
                  <c:v>2.1120012399999999E-2</c:v>
                </c:pt>
                <c:pt idx="65">
                  <c:v>2.1120012600000002E-2</c:v>
                </c:pt>
                <c:pt idx="66">
                  <c:v>2.1120012800000001E-2</c:v>
                </c:pt>
                <c:pt idx="67">
                  <c:v>2.1120013E-2</c:v>
                </c:pt>
                <c:pt idx="68">
                  <c:v>2.1120013199999999E-2</c:v>
                </c:pt>
                <c:pt idx="69">
                  <c:v>2.1120013399999998E-2</c:v>
                </c:pt>
                <c:pt idx="70">
                  <c:v>2.1120013600000001E-2</c:v>
                </c:pt>
                <c:pt idx="71">
                  <c:v>2.11200138E-2</c:v>
                </c:pt>
                <c:pt idx="72">
                  <c:v>2.1120013999999999E-2</c:v>
                </c:pt>
                <c:pt idx="73">
                  <c:v>2.1120014199999999E-2</c:v>
                </c:pt>
                <c:pt idx="74">
                  <c:v>2.1120014400000001E-2</c:v>
                </c:pt>
                <c:pt idx="75">
                  <c:v>2.1120014600000001E-2</c:v>
                </c:pt>
                <c:pt idx="76">
                  <c:v>2.11200148E-2</c:v>
                </c:pt>
                <c:pt idx="77">
                  <c:v>2.1120014999999999E-2</c:v>
                </c:pt>
                <c:pt idx="78">
                  <c:v>2.1120015200000002E-2</c:v>
                </c:pt>
                <c:pt idx="79">
                  <c:v>2.1120015400000001E-2</c:v>
                </c:pt>
                <c:pt idx="80">
                  <c:v>2.11200156E-2</c:v>
                </c:pt>
                <c:pt idx="81">
                  <c:v>2.1120015799999999E-2</c:v>
                </c:pt>
                <c:pt idx="82">
                  <c:v>2.1120015999999998E-2</c:v>
                </c:pt>
                <c:pt idx="83">
                  <c:v>2.1120016200000001E-2</c:v>
                </c:pt>
                <c:pt idx="84">
                  <c:v>2.11200164E-2</c:v>
                </c:pt>
                <c:pt idx="85">
                  <c:v>2.1120016599999999E-2</c:v>
                </c:pt>
                <c:pt idx="86">
                  <c:v>2.1120016799999999E-2</c:v>
                </c:pt>
                <c:pt idx="87">
                  <c:v>2.1120017000000001E-2</c:v>
                </c:pt>
                <c:pt idx="88">
                  <c:v>2.1120017200000001E-2</c:v>
                </c:pt>
                <c:pt idx="89">
                  <c:v>2.11200174E-2</c:v>
                </c:pt>
                <c:pt idx="90">
                  <c:v>2.1120017599999999E-2</c:v>
                </c:pt>
                <c:pt idx="91">
                  <c:v>2.1120017800000002E-2</c:v>
                </c:pt>
                <c:pt idx="92">
                  <c:v>2.1120018000000001E-2</c:v>
                </c:pt>
                <c:pt idx="93">
                  <c:v>2.11200182E-2</c:v>
                </c:pt>
                <c:pt idx="94">
                  <c:v>2.1120018399999999E-2</c:v>
                </c:pt>
                <c:pt idx="95">
                  <c:v>2.1120018599999998E-2</c:v>
                </c:pt>
                <c:pt idx="96">
                  <c:v>2.1120018800000001E-2</c:v>
                </c:pt>
                <c:pt idx="97">
                  <c:v>2.1120019E-2</c:v>
                </c:pt>
                <c:pt idx="98">
                  <c:v>2.1120019199999999E-2</c:v>
                </c:pt>
                <c:pt idx="99">
                  <c:v>2.1120019399999999E-2</c:v>
                </c:pt>
                <c:pt idx="100">
                  <c:v>2.1120019600000001E-2</c:v>
                </c:pt>
                <c:pt idx="101">
                  <c:v>2.1120019800000001E-2</c:v>
                </c:pt>
                <c:pt idx="102">
                  <c:v>2.112002E-2</c:v>
                </c:pt>
                <c:pt idx="103">
                  <c:v>2.1120020199999999E-2</c:v>
                </c:pt>
                <c:pt idx="104">
                  <c:v>2.1120020400000002E-2</c:v>
                </c:pt>
                <c:pt idx="105">
                  <c:v>2.1120020600000001E-2</c:v>
                </c:pt>
                <c:pt idx="106">
                  <c:v>2.11200208E-2</c:v>
                </c:pt>
                <c:pt idx="107">
                  <c:v>2.1120020999999999E-2</c:v>
                </c:pt>
                <c:pt idx="108">
                  <c:v>2.1120021199999998E-2</c:v>
                </c:pt>
                <c:pt idx="109">
                  <c:v>2.1120021400000001E-2</c:v>
                </c:pt>
                <c:pt idx="110">
                  <c:v>2.11200216E-2</c:v>
                </c:pt>
                <c:pt idx="111">
                  <c:v>2.11200218E-2</c:v>
                </c:pt>
                <c:pt idx="112">
                  <c:v>2.1120021999999999E-2</c:v>
                </c:pt>
                <c:pt idx="113">
                  <c:v>2.1120022200000001E-2</c:v>
                </c:pt>
                <c:pt idx="114">
                  <c:v>2.1120022400000001E-2</c:v>
                </c:pt>
                <c:pt idx="115">
                  <c:v>2.11200226E-2</c:v>
                </c:pt>
                <c:pt idx="116">
                  <c:v>2.1120022799999999E-2</c:v>
                </c:pt>
                <c:pt idx="117">
                  <c:v>2.1120023000000002E-2</c:v>
                </c:pt>
                <c:pt idx="118">
                  <c:v>2.1120023200000001E-2</c:v>
                </c:pt>
                <c:pt idx="119">
                  <c:v>2.11200234E-2</c:v>
                </c:pt>
                <c:pt idx="120">
                  <c:v>2.1120023599999999E-2</c:v>
                </c:pt>
                <c:pt idx="121">
                  <c:v>2.1120023799999998E-2</c:v>
                </c:pt>
                <c:pt idx="122">
                  <c:v>2.1120024000000001E-2</c:v>
                </c:pt>
                <c:pt idx="123">
                  <c:v>2.11200242E-2</c:v>
                </c:pt>
                <c:pt idx="124">
                  <c:v>2.11200244E-2</c:v>
                </c:pt>
                <c:pt idx="125">
                  <c:v>2.1120024599999999E-2</c:v>
                </c:pt>
                <c:pt idx="126">
                  <c:v>2.1120024800000001E-2</c:v>
                </c:pt>
                <c:pt idx="127">
                  <c:v>2.1120025000000001E-2</c:v>
                </c:pt>
                <c:pt idx="128">
                  <c:v>2.11200252E-2</c:v>
                </c:pt>
                <c:pt idx="129">
                  <c:v>2.1120025399999999E-2</c:v>
                </c:pt>
                <c:pt idx="130">
                  <c:v>2.1120025600000002E-2</c:v>
                </c:pt>
                <c:pt idx="131">
                  <c:v>2.1120025800000001E-2</c:v>
                </c:pt>
                <c:pt idx="132">
                  <c:v>2.1120026E-2</c:v>
                </c:pt>
                <c:pt idx="133">
                  <c:v>2.1120026199999999E-2</c:v>
                </c:pt>
                <c:pt idx="134">
                  <c:v>2.1120026399999998E-2</c:v>
                </c:pt>
                <c:pt idx="135">
                  <c:v>2.1120026600000001E-2</c:v>
                </c:pt>
                <c:pt idx="136">
                  <c:v>2.11200268E-2</c:v>
                </c:pt>
                <c:pt idx="137">
                  <c:v>2.1120027E-2</c:v>
                </c:pt>
                <c:pt idx="138">
                  <c:v>2.1120027199999999E-2</c:v>
                </c:pt>
                <c:pt idx="139">
                  <c:v>2.1120027400000001E-2</c:v>
                </c:pt>
                <c:pt idx="140">
                  <c:v>2.1120027600000001E-2</c:v>
                </c:pt>
                <c:pt idx="141">
                  <c:v>2.11200278E-2</c:v>
                </c:pt>
                <c:pt idx="142">
                  <c:v>2.1120027999999999E-2</c:v>
                </c:pt>
                <c:pt idx="143">
                  <c:v>2.1120028200000002E-2</c:v>
                </c:pt>
                <c:pt idx="144">
                  <c:v>2.1120028400000001E-2</c:v>
                </c:pt>
                <c:pt idx="145">
                  <c:v>2.11200286E-2</c:v>
                </c:pt>
                <c:pt idx="146">
                  <c:v>2.1120028799999999E-2</c:v>
                </c:pt>
                <c:pt idx="147">
                  <c:v>2.1120028999999998E-2</c:v>
                </c:pt>
                <c:pt idx="148">
                  <c:v>2.1120029200000001E-2</c:v>
                </c:pt>
                <c:pt idx="149">
                  <c:v>2.11200294E-2</c:v>
                </c:pt>
                <c:pt idx="150">
                  <c:v>2.11200296E-2</c:v>
                </c:pt>
                <c:pt idx="151">
                  <c:v>2.1120029799999999E-2</c:v>
                </c:pt>
                <c:pt idx="152">
                  <c:v>2.1120030000000001E-2</c:v>
                </c:pt>
                <c:pt idx="153">
                  <c:v>2.1120030200000001E-2</c:v>
                </c:pt>
                <c:pt idx="154">
                  <c:v>2.11200304E-2</c:v>
                </c:pt>
                <c:pt idx="155">
                  <c:v>2.1120030599999999E-2</c:v>
                </c:pt>
                <c:pt idx="156">
                  <c:v>2.1120030800000002E-2</c:v>
                </c:pt>
                <c:pt idx="157">
                  <c:v>2.1120031000000001E-2</c:v>
                </c:pt>
                <c:pt idx="158">
                  <c:v>2.11200312E-2</c:v>
                </c:pt>
                <c:pt idx="159">
                  <c:v>2.1120031399999999E-2</c:v>
                </c:pt>
                <c:pt idx="160">
                  <c:v>2.1120031599999999E-2</c:v>
                </c:pt>
                <c:pt idx="161">
                  <c:v>2.1120031800000001E-2</c:v>
                </c:pt>
                <c:pt idx="162">
                  <c:v>2.1120032E-2</c:v>
                </c:pt>
                <c:pt idx="163">
                  <c:v>2.11200322E-2</c:v>
                </c:pt>
                <c:pt idx="164">
                  <c:v>2.1120032399999999E-2</c:v>
                </c:pt>
                <c:pt idx="165">
                  <c:v>2.1120032600000001E-2</c:v>
                </c:pt>
                <c:pt idx="166">
                  <c:v>2.1120032800000001E-2</c:v>
                </c:pt>
                <c:pt idx="167">
                  <c:v>2.1120033E-2</c:v>
                </c:pt>
                <c:pt idx="168">
                  <c:v>2.1120033199999999E-2</c:v>
                </c:pt>
                <c:pt idx="169">
                  <c:v>2.1120033400000002E-2</c:v>
                </c:pt>
                <c:pt idx="170">
                  <c:v>2.1120033600000001E-2</c:v>
                </c:pt>
                <c:pt idx="171">
                  <c:v>2.11200338E-2</c:v>
                </c:pt>
                <c:pt idx="172">
                  <c:v>2.1120033999999999E-2</c:v>
                </c:pt>
                <c:pt idx="173">
                  <c:v>2.1120034199999999E-2</c:v>
                </c:pt>
                <c:pt idx="174">
                  <c:v>2.1120034400000001E-2</c:v>
                </c:pt>
                <c:pt idx="175">
                  <c:v>2.11200346E-2</c:v>
                </c:pt>
                <c:pt idx="176">
                  <c:v>2.11200348E-2</c:v>
                </c:pt>
                <c:pt idx="177">
                  <c:v>2.1120034999999999E-2</c:v>
                </c:pt>
                <c:pt idx="178">
                  <c:v>2.1120035200000001E-2</c:v>
                </c:pt>
                <c:pt idx="179">
                  <c:v>2.1120035400000001E-2</c:v>
                </c:pt>
                <c:pt idx="180">
                  <c:v>2.11200356E-2</c:v>
                </c:pt>
                <c:pt idx="181">
                  <c:v>2.1120035799999999E-2</c:v>
                </c:pt>
                <c:pt idx="182">
                  <c:v>2.1120035999999998E-2</c:v>
                </c:pt>
                <c:pt idx="183">
                  <c:v>2.1120036200000001E-2</c:v>
                </c:pt>
                <c:pt idx="184">
                  <c:v>2.11200364E-2</c:v>
                </c:pt>
                <c:pt idx="185">
                  <c:v>2.1120036599999999E-2</c:v>
                </c:pt>
                <c:pt idx="186">
                  <c:v>2.1120036799999999E-2</c:v>
                </c:pt>
                <c:pt idx="187">
                  <c:v>2.1120037000000001E-2</c:v>
                </c:pt>
                <c:pt idx="188">
                  <c:v>2.11200372E-2</c:v>
                </c:pt>
                <c:pt idx="189">
                  <c:v>2.11200374E-2</c:v>
                </c:pt>
                <c:pt idx="190">
                  <c:v>2.1120037599999999E-2</c:v>
                </c:pt>
                <c:pt idx="191">
                  <c:v>2.1120037800000001E-2</c:v>
                </c:pt>
                <c:pt idx="192">
                  <c:v>2.1120038000000001E-2</c:v>
                </c:pt>
                <c:pt idx="193">
                  <c:v>2.11200382E-2</c:v>
                </c:pt>
                <c:pt idx="194">
                  <c:v>2.1120038399999999E-2</c:v>
                </c:pt>
                <c:pt idx="195">
                  <c:v>2.1120038599999998E-2</c:v>
                </c:pt>
                <c:pt idx="196">
                  <c:v>2.1120038800000001E-2</c:v>
                </c:pt>
                <c:pt idx="197">
                  <c:v>2.1120039E-2</c:v>
                </c:pt>
                <c:pt idx="198">
                  <c:v>2.1120039199999999E-2</c:v>
                </c:pt>
                <c:pt idx="199">
                  <c:v>2.1120039399999999E-2</c:v>
                </c:pt>
                <c:pt idx="200">
                  <c:v>2.1120039600000001E-2</c:v>
                </c:pt>
                <c:pt idx="201">
                  <c:v>2.11200398E-2</c:v>
                </c:pt>
                <c:pt idx="202">
                  <c:v>2.112004E-2</c:v>
                </c:pt>
                <c:pt idx="203">
                  <c:v>2.1120040199999999E-2</c:v>
                </c:pt>
                <c:pt idx="204">
                  <c:v>2.1120040400000002E-2</c:v>
                </c:pt>
                <c:pt idx="205">
                  <c:v>2.1120040600000001E-2</c:v>
                </c:pt>
                <c:pt idx="206">
                  <c:v>2.11200408E-2</c:v>
                </c:pt>
                <c:pt idx="207">
                  <c:v>2.1120040999999999E-2</c:v>
                </c:pt>
                <c:pt idx="208">
                  <c:v>2.1120041199999998E-2</c:v>
                </c:pt>
                <c:pt idx="209">
                  <c:v>2.1120041400000001E-2</c:v>
                </c:pt>
                <c:pt idx="210">
                  <c:v>2.11200416E-2</c:v>
                </c:pt>
                <c:pt idx="211">
                  <c:v>2.1120041799999999E-2</c:v>
                </c:pt>
                <c:pt idx="212">
                  <c:v>2.1120041999999999E-2</c:v>
                </c:pt>
                <c:pt idx="213">
                  <c:v>2.1120042200000001E-2</c:v>
                </c:pt>
                <c:pt idx="214">
                  <c:v>2.11200424E-2</c:v>
                </c:pt>
                <c:pt idx="215">
                  <c:v>2.11200426E-2</c:v>
                </c:pt>
                <c:pt idx="216">
                  <c:v>2.1120042799999999E-2</c:v>
                </c:pt>
                <c:pt idx="217">
                  <c:v>2.1120043000000002E-2</c:v>
                </c:pt>
                <c:pt idx="218">
                  <c:v>2.1120043200000001E-2</c:v>
                </c:pt>
                <c:pt idx="219">
                  <c:v>2.11200434E-2</c:v>
                </c:pt>
                <c:pt idx="220">
                  <c:v>2.1120043599999999E-2</c:v>
                </c:pt>
                <c:pt idx="221">
                  <c:v>2.1120043799999998E-2</c:v>
                </c:pt>
                <c:pt idx="222">
                  <c:v>2.1120044000000001E-2</c:v>
                </c:pt>
                <c:pt idx="223">
                  <c:v>2.11200442E-2</c:v>
                </c:pt>
                <c:pt idx="224">
                  <c:v>2.1120044399999999E-2</c:v>
                </c:pt>
              </c:numCache>
            </c:numRef>
          </c:xVal>
          <c:yVal>
            <c:numRef>
              <c:f>'81buckets'!$B$947814:$B$948038</c:f>
              <c:numCache>
                <c:formatCode>General</c:formatCode>
                <c:ptCount val="225"/>
                <c:pt idx="0">
                  <c:v>-0.78</c:v>
                </c:pt>
                <c:pt idx="1">
                  <c:v>-0.7</c:v>
                </c:pt>
                <c:pt idx="2">
                  <c:v>-0.82</c:v>
                </c:pt>
                <c:pt idx="3">
                  <c:v>-0.94</c:v>
                </c:pt>
                <c:pt idx="4">
                  <c:v>-1.02</c:v>
                </c:pt>
                <c:pt idx="5">
                  <c:v>-1.1000000000000001</c:v>
                </c:pt>
                <c:pt idx="6">
                  <c:v>-1.1399999999999999</c:v>
                </c:pt>
                <c:pt idx="7">
                  <c:v>-1.18</c:v>
                </c:pt>
                <c:pt idx="8">
                  <c:v>-1.1000000000000001</c:v>
                </c:pt>
                <c:pt idx="9">
                  <c:v>-0.94</c:v>
                </c:pt>
                <c:pt idx="10">
                  <c:v>-0.74</c:v>
                </c:pt>
                <c:pt idx="11">
                  <c:v>-0.54</c:v>
                </c:pt>
                <c:pt idx="12">
                  <c:v>-0.38</c:v>
                </c:pt>
                <c:pt idx="13">
                  <c:v>-0.18</c:v>
                </c:pt>
                <c:pt idx="14">
                  <c:v>-0.18</c:v>
                </c:pt>
                <c:pt idx="15">
                  <c:v>-0.18</c:v>
                </c:pt>
                <c:pt idx="16">
                  <c:v>-0.18</c:v>
                </c:pt>
                <c:pt idx="17">
                  <c:v>-0.14000000000000001</c:v>
                </c:pt>
                <c:pt idx="18">
                  <c:v>-0.14000000000000001</c:v>
                </c:pt>
                <c:pt idx="19">
                  <c:v>-0.14000000000000001</c:v>
                </c:pt>
                <c:pt idx="20">
                  <c:v>-0.22</c:v>
                </c:pt>
                <c:pt idx="21">
                  <c:v>-0.1</c:v>
                </c:pt>
                <c:pt idx="22">
                  <c:v>-0.02</c:v>
                </c:pt>
                <c:pt idx="23">
                  <c:v>0.22</c:v>
                </c:pt>
                <c:pt idx="24">
                  <c:v>0.34</c:v>
                </c:pt>
                <c:pt idx="25">
                  <c:v>0.46</c:v>
                </c:pt>
                <c:pt idx="26">
                  <c:v>0.54</c:v>
                </c:pt>
                <c:pt idx="27">
                  <c:v>0.54</c:v>
                </c:pt>
                <c:pt idx="28">
                  <c:v>0.46</c:v>
                </c:pt>
                <c:pt idx="29">
                  <c:v>0.34</c:v>
                </c:pt>
                <c:pt idx="30">
                  <c:v>0.1</c:v>
                </c:pt>
                <c:pt idx="31">
                  <c:v>-0.1</c:v>
                </c:pt>
                <c:pt idx="32">
                  <c:v>-0.46</c:v>
                </c:pt>
                <c:pt idx="33">
                  <c:v>-0.86</c:v>
                </c:pt>
                <c:pt idx="34">
                  <c:v>-1.22</c:v>
                </c:pt>
                <c:pt idx="35">
                  <c:v>-1.58</c:v>
                </c:pt>
                <c:pt idx="36">
                  <c:v>-1.94</c:v>
                </c:pt>
                <c:pt idx="37">
                  <c:v>-2.14</c:v>
                </c:pt>
                <c:pt idx="38">
                  <c:v>-2.1800000000000002</c:v>
                </c:pt>
                <c:pt idx="39">
                  <c:v>-2.14</c:v>
                </c:pt>
                <c:pt idx="40">
                  <c:v>-2.06</c:v>
                </c:pt>
                <c:pt idx="41">
                  <c:v>-1.82</c:v>
                </c:pt>
                <c:pt idx="42">
                  <c:v>-1.58</c:v>
                </c:pt>
                <c:pt idx="43">
                  <c:v>-1.22</c:v>
                </c:pt>
                <c:pt idx="44">
                  <c:v>-0.9</c:v>
                </c:pt>
                <c:pt idx="45">
                  <c:v>-0.54</c:v>
                </c:pt>
                <c:pt idx="46">
                  <c:v>-0.26</c:v>
                </c:pt>
                <c:pt idx="47">
                  <c:v>-0.1</c:v>
                </c:pt>
                <c:pt idx="48">
                  <c:v>0.02</c:v>
                </c:pt>
                <c:pt idx="49">
                  <c:v>0.06</c:v>
                </c:pt>
                <c:pt idx="50">
                  <c:v>0.06</c:v>
                </c:pt>
                <c:pt idx="51">
                  <c:v>0.02</c:v>
                </c:pt>
                <c:pt idx="52">
                  <c:v>-0.02</c:v>
                </c:pt>
                <c:pt idx="53">
                  <c:v>-0.06</c:v>
                </c:pt>
                <c:pt idx="54">
                  <c:v>-0.1</c:v>
                </c:pt>
                <c:pt idx="55">
                  <c:v>-0.06</c:v>
                </c:pt>
                <c:pt idx="56">
                  <c:v>-0.02</c:v>
                </c:pt>
                <c:pt idx="57">
                  <c:v>0.1</c:v>
                </c:pt>
                <c:pt idx="58">
                  <c:v>0.22</c:v>
                </c:pt>
                <c:pt idx="59">
                  <c:v>0.34</c:v>
                </c:pt>
                <c:pt idx="60">
                  <c:v>0.46</c:v>
                </c:pt>
                <c:pt idx="61">
                  <c:v>0.54</c:v>
                </c:pt>
                <c:pt idx="62">
                  <c:v>0.57999999999999996</c:v>
                </c:pt>
                <c:pt idx="63">
                  <c:v>0.57999999999999996</c:v>
                </c:pt>
                <c:pt idx="64">
                  <c:v>0.54</c:v>
                </c:pt>
                <c:pt idx="65">
                  <c:v>0.46</c:v>
                </c:pt>
                <c:pt idx="66">
                  <c:v>0.38</c:v>
                </c:pt>
                <c:pt idx="67">
                  <c:v>0.34</c:v>
                </c:pt>
                <c:pt idx="68">
                  <c:v>0.38</c:v>
                </c:pt>
                <c:pt idx="69">
                  <c:v>0.57999999999999996</c:v>
                </c:pt>
                <c:pt idx="70">
                  <c:v>1.02</c:v>
                </c:pt>
                <c:pt idx="71">
                  <c:v>1.62</c:v>
                </c:pt>
                <c:pt idx="72">
                  <c:v>2.2999999999999998</c:v>
                </c:pt>
                <c:pt idx="73">
                  <c:v>3.06</c:v>
                </c:pt>
                <c:pt idx="74">
                  <c:v>3.82</c:v>
                </c:pt>
                <c:pt idx="75">
                  <c:v>4.58</c:v>
                </c:pt>
                <c:pt idx="76">
                  <c:v>5.0999999999999996</c:v>
                </c:pt>
                <c:pt idx="77">
                  <c:v>5.46</c:v>
                </c:pt>
                <c:pt idx="78">
                  <c:v>5.42</c:v>
                </c:pt>
                <c:pt idx="79">
                  <c:v>5.0999999999999996</c:v>
                </c:pt>
                <c:pt idx="80">
                  <c:v>4.46</c:v>
                </c:pt>
                <c:pt idx="81">
                  <c:v>3.54</c:v>
                </c:pt>
                <c:pt idx="82">
                  <c:v>2.46</c:v>
                </c:pt>
                <c:pt idx="83">
                  <c:v>1.3</c:v>
                </c:pt>
                <c:pt idx="84">
                  <c:v>0.14000000000000001</c:v>
                </c:pt>
                <c:pt idx="85">
                  <c:v>-0.9</c:v>
                </c:pt>
                <c:pt idx="86">
                  <c:v>-1.74</c:v>
                </c:pt>
                <c:pt idx="87">
                  <c:v>-2.38</c:v>
                </c:pt>
                <c:pt idx="88">
                  <c:v>-2.74</c:v>
                </c:pt>
                <c:pt idx="89">
                  <c:v>-2.74</c:v>
                </c:pt>
                <c:pt idx="90">
                  <c:v>-2.5</c:v>
                </c:pt>
                <c:pt idx="91">
                  <c:v>-2.14</c:v>
                </c:pt>
                <c:pt idx="92">
                  <c:v>-1.74</c:v>
                </c:pt>
                <c:pt idx="93">
                  <c:v>-1.3</c:v>
                </c:pt>
                <c:pt idx="94">
                  <c:v>-0.86</c:v>
                </c:pt>
                <c:pt idx="95">
                  <c:v>-0.62</c:v>
                </c:pt>
                <c:pt idx="96">
                  <c:v>-0.54</c:v>
                </c:pt>
                <c:pt idx="97">
                  <c:v>-0.5</c:v>
                </c:pt>
                <c:pt idx="98">
                  <c:v>-0.66</c:v>
                </c:pt>
                <c:pt idx="99">
                  <c:v>-0.74</c:v>
                </c:pt>
                <c:pt idx="100">
                  <c:v>-0.86</c:v>
                </c:pt>
                <c:pt idx="101">
                  <c:v>-0.94</c:v>
                </c:pt>
                <c:pt idx="102">
                  <c:v>-0.9</c:v>
                </c:pt>
                <c:pt idx="103">
                  <c:v>-0.94</c:v>
                </c:pt>
                <c:pt idx="104">
                  <c:v>-0.82</c:v>
                </c:pt>
                <c:pt idx="105">
                  <c:v>-0.66</c:v>
                </c:pt>
                <c:pt idx="106">
                  <c:v>-0.46</c:v>
                </c:pt>
                <c:pt idx="107">
                  <c:v>-0.3</c:v>
                </c:pt>
                <c:pt idx="108">
                  <c:v>-0.18</c:v>
                </c:pt>
                <c:pt idx="109">
                  <c:v>-0.1</c:v>
                </c:pt>
                <c:pt idx="110">
                  <c:v>-0.22</c:v>
                </c:pt>
                <c:pt idx="111">
                  <c:v>-0.18</c:v>
                </c:pt>
                <c:pt idx="112">
                  <c:v>-0.26</c:v>
                </c:pt>
                <c:pt idx="113">
                  <c:v>-0.26</c:v>
                </c:pt>
                <c:pt idx="114">
                  <c:v>-0.26</c:v>
                </c:pt>
                <c:pt idx="115">
                  <c:v>-0.22</c:v>
                </c:pt>
                <c:pt idx="116">
                  <c:v>-0.22</c:v>
                </c:pt>
                <c:pt idx="117">
                  <c:v>-0.1</c:v>
                </c:pt>
                <c:pt idx="118">
                  <c:v>0.02</c:v>
                </c:pt>
                <c:pt idx="119">
                  <c:v>0.3</c:v>
                </c:pt>
                <c:pt idx="120">
                  <c:v>0.34</c:v>
                </c:pt>
                <c:pt idx="121">
                  <c:v>0.5</c:v>
                </c:pt>
                <c:pt idx="122">
                  <c:v>0.57999999999999996</c:v>
                </c:pt>
                <c:pt idx="123">
                  <c:v>0.54</c:v>
                </c:pt>
                <c:pt idx="124">
                  <c:v>0.46</c:v>
                </c:pt>
                <c:pt idx="125">
                  <c:v>0.22</c:v>
                </c:pt>
                <c:pt idx="126">
                  <c:v>-0.1</c:v>
                </c:pt>
                <c:pt idx="127">
                  <c:v>-0.42</c:v>
                </c:pt>
                <c:pt idx="128">
                  <c:v>-0.86</c:v>
                </c:pt>
                <c:pt idx="129">
                  <c:v>-1.26</c:v>
                </c:pt>
                <c:pt idx="130">
                  <c:v>-1.66</c:v>
                </c:pt>
                <c:pt idx="131">
                  <c:v>-1.98</c:v>
                </c:pt>
                <c:pt idx="132">
                  <c:v>-2.2999999999999998</c:v>
                </c:pt>
                <c:pt idx="133">
                  <c:v>-2.42</c:v>
                </c:pt>
                <c:pt idx="134">
                  <c:v>-2.42</c:v>
                </c:pt>
                <c:pt idx="135">
                  <c:v>-2.2599999999999998</c:v>
                </c:pt>
                <c:pt idx="136">
                  <c:v>-2.02</c:v>
                </c:pt>
                <c:pt idx="137">
                  <c:v>-1.7</c:v>
                </c:pt>
                <c:pt idx="138">
                  <c:v>-1.38</c:v>
                </c:pt>
                <c:pt idx="139">
                  <c:v>-0.98</c:v>
                </c:pt>
                <c:pt idx="140">
                  <c:v>-0.57999999999999996</c:v>
                </c:pt>
                <c:pt idx="141">
                  <c:v>-0.22</c:v>
                </c:pt>
                <c:pt idx="142">
                  <c:v>-0.1</c:v>
                </c:pt>
                <c:pt idx="143">
                  <c:v>0.06</c:v>
                </c:pt>
                <c:pt idx="144">
                  <c:v>0.14000000000000001</c:v>
                </c:pt>
                <c:pt idx="145">
                  <c:v>0.14000000000000001</c:v>
                </c:pt>
                <c:pt idx="146">
                  <c:v>0.06</c:v>
                </c:pt>
                <c:pt idx="147">
                  <c:v>-0.02</c:v>
                </c:pt>
                <c:pt idx="148">
                  <c:v>-0.14000000000000001</c:v>
                </c:pt>
                <c:pt idx="149">
                  <c:v>-0.1</c:v>
                </c:pt>
                <c:pt idx="150">
                  <c:v>-0.18</c:v>
                </c:pt>
                <c:pt idx="151">
                  <c:v>-0.14000000000000001</c:v>
                </c:pt>
                <c:pt idx="152">
                  <c:v>-0.06</c:v>
                </c:pt>
                <c:pt idx="153">
                  <c:v>0.06</c:v>
                </c:pt>
                <c:pt idx="154">
                  <c:v>0.18</c:v>
                </c:pt>
                <c:pt idx="155">
                  <c:v>0.3</c:v>
                </c:pt>
                <c:pt idx="156">
                  <c:v>0.34</c:v>
                </c:pt>
                <c:pt idx="157">
                  <c:v>0.42</c:v>
                </c:pt>
                <c:pt idx="158">
                  <c:v>0.38</c:v>
                </c:pt>
                <c:pt idx="159">
                  <c:v>0.42</c:v>
                </c:pt>
                <c:pt idx="160">
                  <c:v>0.34</c:v>
                </c:pt>
                <c:pt idx="161">
                  <c:v>0.3</c:v>
                </c:pt>
                <c:pt idx="162">
                  <c:v>0.22</c:v>
                </c:pt>
                <c:pt idx="163">
                  <c:v>0.3</c:v>
                </c:pt>
                <c:pt idx="164">
                  <c:v>0.5</c:v>
                </c:pt>
                <c:pt idx="165">
                  <c:v>0.98</c:v>
                </c:pt>
                <c:pt idx="166">
                  <c:v>1.5</c:v>
                </c:pt>
                <c:pt idx="167">
                  <c:v>2.2599999999999998</c:v>
                </c:pt>
                <c:pt idx="168">
                  <c:v>3.06</c:v>
                </c:pt>
                <c:pt idx="169">
                  <c:v>3.86</c:v>
                </c:pt>
                <c:pt idx="170">
                  <c:v>4.46</c:v>
                </c:pt>
                <c:pt idx="171">
                  <c:v>4.9800000000000004</c:v>
                </c:pt>
                <c:pt idx="172">
                  <c:v>5.14</c:v>
                </c:pt>
                <c:pt idx="173">
                  <c:v>5.0999999999999996</c:v>
                </c:pt>
                <c:pt idx="174">
                  <c:v>4.82</c:v>
                </c:pt>
                <c:pt idx="175">
                  <c:v>4.22</c:v>
                </c:pt>
                <c:pt idx="176">
                  <c:v>3.3</c:v>
                </c:pt>
                <c:pt idx="177">
                  <c:v>2.2200000000000002</c:v>
                </c:pt>
                <c:pt idx="178">
                  <c:v>1.06</c:v>
                </c:pt>
                <c:pt idx="179">
                  <c:v>-0.02</c:v>
                </c:pt>
                <c:pt idx="180">
                  <c:v>-0.98</c:v>
                </c:pt>
                <c:pt idx="181">
                  <c:v>-1.74</c:v>
                </c:pt>
                <c:pt idx="182">
                  <c:v>-2.2200000000000002</c:v>
                </c:pt>
                <c:pt idx="183">
                  <c:v>-2.5</c:v>
                </c:pt>
                <c:pt idx="184">
                  <c:v>-2.54</c:v>
                </c:pt>
                <c:pt idx="185">
                  <c:v>-2.2599999999999998</c:v>
                </c:pt>
                <c:pt idx="186">
                  <c:v>-1.9</c:v>
                </c:pt>
                <c:pt idx="187">
                  <c:v>-1.42</c:v>
                </c:pt>
                <c:pt idx="188">
                  <c:v>-1.02</c:v>
                </c:pt>
                <c:pt idx="189">
                  <c:v>-0.66</c:v>
                </c:pt>
                <c:pt idx="190">
                  <c:v>-0.5</c:v>
                </c:pt>
                <c:pt idx="191">
                  <c:v>-0.46</c:v>
                </c:pt>
                <c:pt idx="192">
                  <c:v>-0.46</c:v>
                </c:pt>
                <c:pt idx="193">
                  <c:v>-0.62</c:v>
                </c:pt>
                <c:pt idx="194">
                  <c:v>-0.7</c:v>
                </c:pt>
                <c:pt idx="195">
                  <c:v>-0.78</c:v>
                </c:pt>
                <c:pt idx="196">
                  <c:v>-0.86</c:v>
                </c:pt>
                <c:pt idx="197">
                  <c:v>-0.9</c:v>
                </c:pt>
                <c:pt idx="198">
                  <c:v>-0.86</c:v>
                </c:pt>
                <c:pt idx="199">
                  <c:v>-0.74</c:v>
                </c:pt>
                <c:pt idx="200">
                  <c:v>-0.62</c:v>
                </c:pt>
                <c:pt idx="201">
                  <c:v>-0.42</c:v>
                </c:pt>
                <c:pt idx="202">
                  <c:v>-0.34</c:v>
                </c:pt>
                <c:pt idx="203">
                  <c:v>-0.18</c:v>
                </c:pt>
                <c:pt idx="204">
                  <c:v>-0.22</c:v>
                </c:pt>
                <c:pt idx="205">
                  <c:v>-0.18</c:v>
                </c:pt>
                <c:pt idx="206">
                  <c:v>-0.14000000000000001</c:v>
                </c:pt>
                <c:pt idx="207">
                  <c:v>-0.14000000000000001</c:v>
                </c:pt>
                <c:pt idx="208">
                  <c:v>-0.22</c:v>
                </c:pt>
                <c:pt idx="209">
                  <c:v>-0.18</c:v>
                </c:pt>
                <c:pt idx="210">
                  <c:v>-0.14000000000000001</c:v>
                </c:pt>
                <c:pt idx="211">
                  <c:v>-0.02</c:v>
                </c:pt>
                <c:pt idx="212">
                  <c:v>0.02</c:v>
                </c:pt>
                <c:pt idx="213">
                  <c:v>0.22</c:v>
                </c:pt>
                <c:pt idx="214">
                  <c:v>0.3</c:v>
                </c:pt>
                <c:pt idx="215">
                  <c:v>0.42</c:v>
                </c:pt>
                <c:pt idx="216">
                  <c:v>0.54</c:v>
                </c:pt>
                <c:pt idx="217">
                  <c:v>0.62</c:v>
                </c:pt>
                <c:pt idx="218">
                  <c:v>0.62</c:v>
                </c:pt>
                <c:pt idx="219">
                  <c:v>0.5</c:v>
                </c:pt>
                <c:pt idx="220">
                  <c:v>0.26</c:v>
                </c:pt>
                <c:pt idx="221">
                  <c:v>-0.06</c:v>
                </c:pt>
                <c:pt idx="222">
                  <c:v>-0.38</c:v>
                </c:pt>
                <c:pt idx="223">
                  <c:v>-0.78</c:v>
                </c:pt>
                <c:pt idx="224">
                  <c:v>-1.22</c:v>
                </c:pt>
              </c:numCache>
            </c:numRef>
          </c:yVal>
          <c:smooth val="1"/>
        </c:ser>
        <c:ser>
          <c:idx val="1"/>
          <c:order val="1"/>
          <c:marker>
            <c:symbol val="none"/>
          </c:marker>
          <c:xVal>
            <c:numRef>
              <c:f>'81buckets'!$A$947814:$A$948038</c:f>
              <c:numCache>
                <c:formatCode>0.00000000E+00</c:formatCode>
                <c:ptCount val="225"/>
                <c:pt idx="0">
                  <c:v>2.1119999600000001E-2</c:v>
                </c:pt>
                <c:pt idx="1">
                  <c:v>2.1119999800000001E-2</c:v>
                </c:pt>
                <c:pt idx="2">
                  <c:v>2.112E-2</c:v>
                </c:pt>
                <c:pt idx="3">
                  <c:v>2.1120000199999999E-2</c:v>
                </c:pt>
                <c:pt idx="4">
                  <c:v>2.1120000399999998E-2</c:v>
                </c:pt>
                <c:pt idx="5">
                  <c:v>2.1120000600000001E-2</c:v>
                </c:pt>
                <c:pt idx="6">
                  <c:v>2.11200008E-2</c:v>
                </c:pt>
                <c:pt idx="7">
                  <c:v>2.1120000999999999E-2</c:v>
                </c:pt>
                <c:pt idx="8">
                  <c:v>2.1120001199999999E-2</c:v>
                </c:pt>
                <c:pt idx="9">
                  <c:v>2.1120001400000001E-2</c:v>
                </c:pt>
                <c:pt idx="10">
                  <c:v>2.11200016E-2</c:v>
                </c:pt>
                <c:pt idx="11">
                  <c:v>2.11200018E-2</c:v>
                </c:pt>
                <c:pt idx="12">
                  <c:v>2.1120001999999999E-2</c:v>
                </c:pt>
                <c:pt idx="13">
                  <c:v>2.1120002200000002E-2</c:v>
                </c:pt>
                <c:pt idx="14">
                  <c:v>2.1120002400000001E-2</c:v>
                </c:pt>
                <c:pt idx="15">
                  <c:v>2.11200026E-2</c:v>
                </c:pt>
                <c:pt idx="16">
                  <c:v>2.1120002799999999E-2</c:v>
                </c:pt>
                <c:pt idx="17">
                  <c:v>2.1120002999999998E-2</c:v>
                </c:pt>
                <c:pt idx="18">
                  <c:v>2.1120003200000001E-2</c:v>
                </c:pt>
                <c:pt idx="19">
                  <c:v>2.11200034E-2</c:v>
                </c:pt>
                <c:pt idx="20">
                  <c:v>2.1120003599999999E-2</c:v>
                </c:pt>
                <c:pt idx="21">
                  <c:v>2.1120003799999999E-2</c:v>
                </c:pt>
                <c:pt idx="22">
                  <c:v>2.1120004000000001E-2</c:v>
                </c:pt>
                <c:pt idx="23">
                  <c:v>2.11200042E-2</c:v>
                </c:pt>
                <c:pt idx="24">
                  <c:v>2.11200044E-2</c:v>
                </c:pt>
                <c:pt idx="25">
                  <c:v>2.1120004599999999E-2</c:v>
                </c:pt>
                <c:pt idx="26">
                  <c:v>2.1120004800000002E-2</c:v>
                </c:pt>
                <c:pt idx="27">
                  <c:v>2.1120005000000001E-2</c:v>
                </c:pt>
                <c:pt idx="28">
                  <c:v>2.11200052E-2</c:v>
                </c:pt>
                <c:pt idx="29">
                  <c:v>2.1120005399999999E-2</c:v>
                </c:pt>
                <c:pt idx="30">
                  <c:v>2.1120005599999998E-2</c:v>
                </c:pt>
                <c:pt idx="31">
                  <c:v>2.1120005800000001E-2</c:v>
                </c:pt>
                <c:pt idx="32">
                  <c:v>2.1120006E-2</c:v>
                </c:pt>
                <c:pt idx="33">
                  <c:v>2.1120006199999999E-2</c:v>
                </c:pt>
                <c:pt idx="34">
                  <c:v>2.1120006399999999E-2</c:v>
                </c:pt>
                <c:pt idx="35">
                  <c:v>2.1120006600000001E-2</c:v>
                </c:pt>
                <c:pt idx="36">
                  <c:v>2.11200068E-2</c:v>
                </c:pt>
                <c:pt idx="37">
                  <c:v>2.1120007E-2</c:v>
                </c:pt>
                <c:pt idx="38">
                  <c:v>2.1120007199999999E-2</c:v>
                </c:pt>
                <c:pt idx="39">
                  <c:v>2.1120007400000002E-2</c:v>
                </c:pt>
                <c:pt idx="40">
                  <c:v>2.1120007600000001E-2</c:v>
                </c:pt>
                <c:pt idx="41">
                  <c:v>2.11200078E-2</c:v>
                </c:pt>
                <c:pt idx="42">
                  <c:v>2.1120007999999999E-2</c:v>
                </c:pt>
                <c:pt idx="43">
                  <c:v>2.1120008199999998E-2</c:v>
                </c:pt>
                <c:pt idx="44">
                  <c:v>2.1120008400000001E-2</c:v>
                </c:pt>
                <c:pt idx="45">
                  <c:v>2.11200086E-2</c:v>
                </c:pt>
                <c:pt idx="46">
                  <c:v>2.1120008799999999E-2</c:v>
                </c:pt>
                <c:pt idx="47">
                  <c:v>2.1120008999999999E-2</c:v>
                </c:pt>
                <c:pt idx="48">
                  <c:v>2.1120009200000001E-2</c:v>
                </c:pt>
                <c:pt idx="49">
                  <c:v>2.11200094E-2</c:v>
                </c:pt>
                <c:pt idx="50">
                  <c:v>2.11200096E-2</c:v>
                </c:pt>
                <c:pt idx="51">
                  <c:v>2.1120009799999999E-2</c:v>
                </c:pt>
                <c:pt idx="52">
                  <c:v>2.1120010000000002E-2</c:v>
                </c:pt>
                <c:pt idx="53">
                  <c:v>2.1120010200000001E-2</c:v>
                </c:pt>
                <c:pt idx="54">
                  <c:v>2.11200104E-2</c:v>
                </c:pt>
                <c:pt idx="55">
                  <c:v>2.1120010599999999E-2</c:v>
                </c:pt>
                <c:pt idx="56">
                  <c:v>2.1120010799999998E-2</c:v>
                </c:pt>
                <c:pt idx="57">
                  <c:v>2.1120011000000001E-2</c:v>
                </c:pt>
                <c:pt idx="58">
                  <c:v>2.11200112E-2</c:v>
                </c:pt>
                <c:pt idx="59">
                  <c:v>2.1120011399999999E-2</c:v>
                </c:pt>
                <c:pt idx="60">
                  <c:v>2.1120011599999999E-2</c:v>
                </c:pt>
                <c:pt idx="61">
                  <c:v>2.1120011800000001E-2</c:v>
                </c:pt>
                <c:pt idx="62">
                  <c:v>2.1120012000000001E-2</c:v>
                </c:pt>
                <c:pt idx="63">
                  <c:v>2.11200122E-2</c:v>
                </c:pt>
                <c:pt idx="64">
                  <c:v>2.1120012399999999E-2</c:v>
                </c:pt>
                <c:pt idx="65">
                  <c:v>2.1120012600000002E-2</c:v>
                </c:pt>
                <c:pt idx="66">
                  <c:v>2.1120012800000001E-2</c:v>
                </c:pt>
                <c:pt idx="67">
                  <c:v>2.1120013E-2</c:v>
                </c:pt>
                <c:pt idx="68">
                  <c:v>2.1120013199999999E-2</c:v>
                </c:pt>
                <c:pt idx="69">
                  <c:v>2.1120013399999998E-2</c:v>
                </c:pt>
                <c:pt idx="70">
                  <c:v>2.1120013600000001E-2</c:v>
                </c:pt>
                <c:pt idx="71">
                  <c:v>2.11200138E-2</c:v>
                </c:pt>
                <c:pt idx="72">
                  <c:v>2.1120013999999999E-2</c:v>
                </c:pt>
                <c:pt idx="73">
                  <c:v>2.1120014199999999E-2</c:v>
                </c:pt>
                <c:pt idx="74">
                  <c:v>2.1120014400000001E-2</c:v>
                </c:pt>
                <c:pt idx="75">
                  <c:v>2.1120014600000001E-2</c:v>
                </c:pt>
                <c:pt idx="76">
                  <c:v>2.11200148E-2</c:v>
                </c:pt>
                <c:pt idx="77">
                  <c:v>2.1120014999999999E-2</c:v>
                </c:pt>
                <c:pt idx="78">
                  <c:v>2.1120015200000002E-2</c:v>
                </c:pt>
                <c:pt idx="79">
                  <c:v>2.1120015400000001E-2</c:v>
                </c:pt>
                <c:pt idx="80">
                  <c:v>2.11200156E-2</c:v>
                </c:pt>
                <c:pt idx="81">
                  <c:v>2.1120015799999999E-2</c:v>
                </c:pt>
                <c:pt idx="82">
                  <c:v>2.1120015999999998E-2</c:v>
                </c:pt>
                <c:pt idx="83">
                  <c:v>2.1120016200000001E-2</c:v>
                </c:pt>
                <c:pt idx="84">
                  <c:v>2.11200164E-2</c:v>
                </c:pt>
                <c:pt idx="85">
                  <c:v>2.1120016599999999E-2</c:v>
                </c:pt>
                <c:pt idx="86">
                  <c:v>2.1120016799999999E-2</c:v>
                </c:pt>
                <c:pt idx="87">
                  <c:v>2.1120017000000001E-2</c:v>
                </c:pt>
                <c:pt idx="88">
                  <c:v>2.1120017200000001E-2</c:v>
                </c:pt>
                <c:pt idx="89">
                  <c:v>2.11200174E-2</c:v>
                </c:pt>
                <c:pt idx="90">
                  <c:v>2.1120017599999999E-2</c:v>
                </c:pt>
                <c:pt idx="91">
                  <c:v>2.1120017800000002E-2</c:v>
                </c:pt>
                <c:pt idx="92">
                  <c:v>2.1120018000000001E-2</c:v>
                </c:pt>
                <c:pt idx="93">
                  <c:v>2.11200182E-2</c:v>
                </c:pt>
                <c:pt idx="94">
                  <c:v>2.1120018399999999E-2</c:v>
                </c:pt>
                <c:pt idx="95">
                  <c:v>2.1120018599999998E-2</c:v>
                </c:pt>
                <c:pt idx="96">
                  <c:v>2.1120018800000001E-2</c:v>
                </c:pt>
                <c:pt idx="97">
                  <c:v>2.1120019E-2</c:v>
                </c:pt>
                <c:pt idx="98">
                  <c:v>2.1120019199999999E-2</c:v>
                </c:pt>
                <c:pt idx="99">
                  <c:v>2.1120019399999999E-2</c:v>
                </c:pt>
                <c:pt idx="100">
                  <c:v>2.1120019600000001E-2</c:v>
                </c:pt>
                <c:pt idx="101">
                  <c:v>2.1120019800000001E-2</c:v>
                </c:pt>
                <c:pt idx="102">
                  <c:v>2.112002E-2</c:v>
                </c:pt>
                <c:pt idx="103">
                  <c:v>2.1120020199999999E-2</c:v>
                </c:pt>
                <c:pt idx="104">
                  <c:v>2.1120020400000002E-2</c:v>
                </c:pt>
                <c:pt idx="105">
                  <c:v>2.1120020600000001E-2</c:v>
                </c:pt>
                <c:pt idx="106">
                  <c:v>2.11200208E-2</c:v>
                </c:pt>
                <c:pt idx="107">
                  <c:v>2.1120020999999999E-2</c:v>
                </c:pt>
                <c:pt idx="108">
                  <c:v>2.1120021199999998E-2</c:v>
                </c:pt>
                <c:pt idx="109">
                  <c:v>2.1120021400000001E-2</c:v>
                </c:pt>
                <c:pt idx="110">
                  <c:v>2.11200216E-2</c:v>
                </c:pt>
                <c:pt idx="111">
                  <c:v>2.11200218E-2</c:v>
                </c:pt>
                <c:pt idx="112">
                  <c:v>2.1120021999999999E-2</c:v>
                </c:pt>
                <c:pt idx="113">
                  <c:v>2.1120022200000001E-2</c:v>
                </c:pt>
                <c:pt idx="114">
                  <c:v>2.1120022400000001E-2</c:v>
                </c:pt>
                <c:pt idx="115">
                  <c:v>2.11200226E-2</c:v>
                </c:pt>
                <c:pt idx="116">
                  <c:v>2.1120022799999999E-2</c:v>
                </c:pt>
                <c:pt idx="117">
                  <c:v>2.1120023000000002E-2</c:v>
                </c:pt>
                <c:pt idx="118">
                  <c:v>2.1120023200000001E-2</c:v>
                </c:pt>
                <c:pt idx="119">
                  <c:v>2.11200234E-2</c:v>
                </c:pt>
                <c:pt idx="120">
                  <c:v>2.1120023599999999E-2</c:v>
                </c:pt>
                <c:pt idx="121">
                  <c:v>2.1120023799999998E-2</c:v>
                </c:pt>
                <c:pt idx="122">
                  <c:v>2.1120024000000001E-2</c:v>
                </c:pt>
                <c:pt idx="123">
                  <c:v>2.11200242E-2</c:v>
                </c:pt>
                <c:pt idx="124">
                  <c:v>2.11200244E-2</c:v>
                </c:pt>
                <c:pt idx="125">
                  <c:v>2.1120024599999999E-2</c:v>
                </c:pt>
                <c:pt idx="126">
                  <c:v>2.1120024800000001E-2</c:v>
                </c:pt>
                <c:pt idx="127">
                  <c:v>2.1120025000000001E-2</c:v>
                </c:pt>
                <c:pt idx="128">
                  <c:v>2.11200252E-2</c:v>
                </c:pt>
                <c:pt idx="129">
                  <c:v>2.1120025399999999E-2</c:v>
                </c:pt>
                <c:pt idx="130">
                  <c:v>2.1120025600000002E-2</c:v>
                </c:pt>
                <c:pt idx="131">
                  <c:v>2.1120025800000001E-2</c:v>
                </c:pt>
                <c:pt idx="132">
                  <c:v>2.1120026E-2</c:v>
                </c:pt>
                <c:pt idx="133">
                  <c:v>2.1120026199999999E-2</c:v>
                </c:pt>
                <c:pt idx="134">
                  <c:v>2.1120026399999998E-2</c:v>
                </c:pt>
                <c:pt idx="135">
                  <c:v>2.1120026600000001E-2</c:v>
                </c:pt>
                <c:pt idx="136">
                  <c:v>2.11200268E-2</c:v>
                </c:pt>
                <c:pt idx="137">
                  <c:v>2.1120027E-2</c:v>
                </c:pt>
                <c:pt idx="138">
                  <c:v>2.1120027199999999E-2</c:v>
                </c:pt>
                <c:pt idx="139">
                  <c:v>2.1120027400000001E-2</c:v>
                </c:pt>
                <c:pt idx="140">
                  <c:v>2.1120027600000001E-2</c:v>
                </c:pt>
                <c:pt idx="141">
                  <c:v>2.11200278E-2</c:v>
                </c:pt>
                <c:pt idx="142">
                  <c:v>2.1120027999999999E-2</c:v>
                </c:pt>
                <c:pt idx="143">
                  <c:v>2.1120028200000002E-2</c:v>
                </c:pt>
                <c:pt idx="144">
                  <c:v>2.1120028400000001E-2</c:v>
                </c:pt>
                <c:pt idx="145">
                  <c:v>2.11200286E-2</c:v>
                </c:pt>
                <c:pt idx="146">
                  <c:v>2.1120028799999999E-2</c:v>
                </c:pt>
                <c:pt idx="147">
                  <c:v>2.1120028999999998E-2</c:v>
                </c:pt>
                <c:pt idx="148">
                  <c:v>2.1120029200000001E-2</c:v>
                </c:pt>
                <c:pt idx="149">
                  <c:v>2.11200294E-2</c:v>
                </c:pt>
                <c:pt idx="150">
                  <c:v>2.11200296E-2</c:v>
                </c:pt>
                <c:pt idx="151">
                  <c:v>2.1120029799999999E-2</c:v>
                </c:pt>
                <c:pt idx="152">
                  <c:v>2.1120030000000001E-2</c:v>
                </c:pt>
                <c:pt idx="153">
                  <c:v>2.1120030200000001E-2</c:v>
                </c:pt>
                <c:pt idx="154">
                  <c:v>2.11200304E-2</c:v>
                </c:pt>
                <c:pt idx="155">
                  <c:v>2.1120030599999999E-2</c:v>
                </c:pt>
                <c:pt idx="156">
                  <c:v>2.1120030800000002E-2</c:v>
                </c:pt>
                <c:pt idx="157">
                  <c:v>2.1120031000000001E-2</c:v>
                </c:pt>
                <c:pt idx="158">
                  <c:v>2.11200312E-2</c:v>
                </c:pt>
                <c:pt idx="159">
                  <c:v>2.1120031399999999E-2</c:v>
                </c:pt>
                <c:pt idx="160">
                  <c:v>2.1120031599999999E-2</c:v>
                </c:pt>
                <c:pt idx="161">
                  <c:v>2.1120031800000001E-2</c:v>
                </c:pt>
                <c:pt idx="162">
                  <c:v>2.1120032E-2</c:v>
                </c:pt>
                <c:pt idx="163">
                  <c:v>2.11200322E-2</c:v>
                </c:pt>
                <c:pt idx="164">
                  <c:v>2.1120032399999999E-2</c:v>
                </c:pt>
                <c:pt idx="165">
                  <c:v>2.1120032600000001E-2</c:v>
                </c:pt>
                <c:pt idx="166">
                  <c:v>2.1120032800000001E-2</c:v>
                </c:pt>
                <c:pt idx="167">
                  <c:v>2.1120033E-2</c:v>
                </c:pt>
                <c:pt idx="168">
                  <c:v>2.1120033199999999E-2</c:v>
                </c:pt>
                <c:pt idx="169">
                  <c:v>2.1120033400000002E-2</c:v>
                </c:pt>
                <c:pt idx="170">
                  <c:v>2.1120033600000001E-2</c:v>
                </c:pt>
                <c:pt idx="171">
                  <c:v>2.11200338E-2</c:v>
                </c:pt>
                <c:pt idx="172">
                  <c:v>2.1120033999999999E-2</c:v>
                </c:pt>
                <c:pt idx="173">
                  <c:v>2.1120034199999999E-2</c:v>
                </c:pt>
                <c:pt idx="174">
                  <c:v>2.1120034400000001E-2</c:v>
                </c:pt>
                <c:pt idx="175">
                  <c:v>2.11200346E-2</c:v>
                </c:pt>
                <c:pt idx="176">
                  <c:v>2.11200348E-2</c:v>
                </c:pt>
                <c:pt idx="177">
                  <c:v>2.1120034999999999E-2</c:v>
                </c:pt>
                <c:pt idx="178">
                  <c:v>2.1120035200000001E-2</c:v>
                </c:pt>
                <c:pt idx="179">
                  <c:v>2.1120035400000001E-2</c:v>
                </c:pt>
                <c:pt idx="180">
                  <c:v>2.11200356E-2</c:v>
                </c:pt>
                <c:pt idx="181">
                  <c:v>2.1120035799999999E-2</c:v>
                </c:pt>
                <c:pt idx="182">
                  <c:v>2.1120035999999998E-2</c:v>
                </c:pt>
                <c:pt idx="183">
                  <c:v>2.1120036200000001E-2</c:v>
                </c:pt>
                <c:pt idx="184">
                  <c:v>2.11200364E-2</c:v>
                </c:pt>
                <c:pt idx="185">
                  <c:v>2.1120036599999999E-2</c:v>
                </c:pt>
                <c:pt idx="186">
                  <c:v>2.1120036799999999E-2</c:v>
                </c:pt>
                <c:pt idx="187">
                  <c:v>2.1120037000000001E-2</c:v>
                </c:pt>
                <c:pt idx="188">
                  <c:v>2.11200372E-2</c:v>
                </c:pt>
                <c:pt idx="189">
                  <c:v>2.11200374E-2</c:v>
                </c:pt>
                <c:pt idx="190">
                  <c:v>2.1120037599999999E-2</c:v>
                </c:pt>
                <c:pt idx="191">
                  <c:v>2.1120037800000001E-2</c:v>
                </c:pt>
                <c:pt idx="192">
                  <c:v>2.1120038000000001E-2</c:v>
                </c:pt>
                <c:pt idx="193">
                  <c:v>2.11200382E-2</c:v>
                </c:pt>
                <c:pt idx="194">
                  <c:v>2.1120038399999999E-2</c:v>
                </c:pt>
                <c:pt idx="195">
                  <c:v>2.1120038599999998E-2</c:v>
                </c:pt>
                <c:pt idx="196">
                  <c:v>2.1120038800000001E-2</c:v>
                </c:pt>
                <c:pt idx="197">
                  <c:v>2.1120039E-2</c:v>
                </c:pt>
                <c:pt idx="198">
                  <c:v>2.1120039199999999E-2</c:v>
                </c:pt>
                <c:pt idx="199">
                  <c:v>2.1120039399999999E-2</c:v>
                </c:pt>
                <c:pt idx="200">
                  <c:v>2.1120039600000001E-2</c:v>
                </c:pt>
                <c:pt idx="201">
                  <c:v>2.11200398E-2</c:v>
                </c:pt>
                <c:pt idx="202">
                  <c:v>2.112004E-2</c:v>
                </c:pt>
                <c:pt idx="203">
                  <c:v>2.1120040199999999E-2</c:v>
                </c:pt>
                <c:pt idx="204">
                  <c:v>2.1120040400000002E-2</c:v>
                </c:pt>
                <c:pt idx="205">
                  <c:v>2.1120040600000001E-2</c:v>
                </c:pt>
                <c:pt idx="206">
                  <c:v>2.11200408E-2</c:v>
                </c:pt>
                <c:pt idx="207">
                  <c:v>2.1120040999999999E-2</c:v>
                </c:pt>
                <c:pt idx="208">
                  <c:v>2.1120041199999998E-2</c:v>
                </c:pt>
                <c:pt idx="209">
                  <c:v>2.1120041400000001E-2</c:v>
                </c:pt>
                <c:pt idx="210">
                  <c:v>2.11200416E-2</c:v>
                </c:pt>
                <c:pt idx="211">
                  <c:v>2.1120041799999999E-2</c:v>
                </c:pt>
                <c:pt idx="212">
                  <c:v>2.1120041999999999E-2</c:v>
                </c:pt>
                <c:pt idx="213">
                  <c:v>2.1120042200000001E-2</c:v>
                </c:pt>
                <c:pt idx="214">
                  <c:v>2.11200424E-2</c:v>
                </c:pt>
                <c:pt idx="215">
                  <c:v>2.11200426E-2</c:v>
                </c:pt>
                <c:pt idx="216">
                  <c:v>2.1120042799999999E-2</c:v>
                </c:pt>
                <c:pt idx="217">
                  <c:v>2.1120043000000002E-2</c:v>
                </c:pt>
                <c:pt idx="218">
                  <c:v>2.1120043200000001E-2</c:v>
                </c:pt>
                <c:pt idx="219">
                  <c:v>2.11200434E-2</c:v>
                </c:pt>
                <c:pt idx="220">
                  <c:v>2.1120043599999999E-2</c:v>
                </c:pt>
                <c:pt idx="221">
                  <c:v>2.1120043799999998E-2</c:v>
                </c:pt>
                <c:pt idx="222">
                  <c:v>2.1120044000000001E-2</c:v>
                </c:pt>
                <c:pt idx="223">
                  <c:v>2.11200442E-2</c:v>
                </c:pt>
                <c:pt idx="224">
                  <c:v>2.1120044399999999E-2</c:v>
                </c:pt>
              </c:numCache>
            </c:numRef>
          </c:xVal>
          <c:yVal>
            <c:numRef>
              <c:f>'81buckets'!$C$947814:$C$948038</c:f>
              <c:numCache>
                <c:formatCode>General</c:formatCode>
                <c:ptCount val="225"/>
                <c:pt idx="0">
                  <c:v>-1</c:v>
                </c:pt>
                <c:pt idx="1">
                  <c:v>-0.8</c:v>
                </c:pt>
                <c:pt idx="2">
                  <c:v>-0.76</c:v>
                </c:pt>
                <c:pt idx="3">
                  <c:v>-0.84</c:v>
                </c:pt>
                <c:pt idx="4">
                  <c:v>-0.96</c:v>
                </c:pt>
                <c:pt idx="5">
                  <c:v>-1.1200000000000001</c:v>
                </c:pt>
                <c:pt idx="6">
                  <c:v>-1.1599999999999999</c:v>
                </c:pt>
                <c:pt idx="7">
                  <c:v>-1.1599999999999999</c:v>
                </c:pt>
                <c:pt idx="8">
                  <c:v>-1.08</c:v>
                </c:pt>
                <c:pt idx="9">
                  <c:v>-1</c:v>
                </c:pt>
                <c:pt idx="10">
                  <c:v>-0.88</c:v>
                </c:pt>
                <c:pt idx="11">
                  <c:v>-0.76</c:v>
                </c:pt>
                <c:pt idx="12">
                  <c:v>-0.64</c:v>
                </c:pt>
                <c:pt idx="13">
                  <c:v>-0.44</c:v>
                </c:pt>
                <c:pt idx="14">
                  <c:v>-0.32</c:v>
                </c:pt>
                <c:pt idx="15">
                  <c:v>-0.24</c:v>
                </c:pt>
                <c:pt idx="16">
                  <c:v>-0.2</c:v>
                </c:pt>
                <c:pt idx="17">
                  <c:v>-0.24</c:v>
                </c:pt>
                <c:pt idx="18">
                  <c:v>-0.2</c:v>
                </c:pt>
                <c:pt idx="19">
                  <c:v>-0.12</c:v>
                </c:pt>
                <c:pt idx="20">
                  <c:v>-0.12</c:v>
                </c:pt>
                <c:pt idx="21">
                  <c:v>-0.08</c:v>
                </c:pt>
                <c:pt idx="22">
                  <c:v>-0.04</c:v>
                </c:pt>
                <c:pt idx="23">
                  <c:v>0.08</c:v>
                </c:pt>
                <c:pt idx="24">
                  <c:v>0.24</c:v>
                </c:pt>
                <c:pt idx="25">
                  <c:v>0.4</c:v>
                </c:pt>
                <c:pt idx="26">
                  <c:v>0.52</c:v>
                </c:pt>
                <c:pt idx="27">
                  <c:v>0.56000000000000005</c:v>
                </c:pt>
                <c:pt idx="28">
                  <c:v>0.6</c:v>
                </c:pt>
                <c:pt idx="29">
                  <c:v>0.48</c:v>
                </c:pt>
                <c:pt idx="30">
                  <c:v>0.32</c:v>
                </c:pt>
                <c:pt idx="31">
                  <c:v>0.12</c:v>
                </c:pt>
                <c:pt idx="32">
                  <c:v>-0.12</c:v>
                </c:pt>
                <c:pt idx="33">
                  <c:v>-0.4</c:v>
                </c:pt>
                <c:pt idx="34">
                  <c:v>-0.8</c:v>
                </c:pt>
                <c:pt idx="35">
                  <c:v>-1.24</c:v>
                </c:pt>
                <c:pt idx="36">
                  <c:v>-1.56</c:v>
                </c:pt>
                <c:pt idx="37">
                  <c:v>-1.88</c:v>
                </c:pt>
                <c:pt idx="38">
                  <c:v>-2.08</c:v>
                </c:pt>
                <c:pt idx="39">
                  <c:v>-2.2000000000000002</c:v>
                </c:pt>
                <c:pt idx="40">
                  <c:v>-2.12</c:v>
                </c:pt>
                <c:pt idx="41">
                  <c:v>-2</c:v>
                </c:pt>
                <c:pt idx="42">
                  <c:v>-1.8</c:v>
                </c:pt>
                <c:pt idx="43">
                  <c:v>-1.56</c:v>
                </c:pt>
                <c:pt idx="44">
                  <c:v>-1.24</c:v>
                </c:pt>
                <c:pt idx="45">
                  <c:v>-0.92</c:v>
                </c:pt>
                <c:pt idx="46">
                  <c:v>-0.6</c:v>
                </c:pt>
                <c:pt idx="47">
                  <c:v>-0.32</c:v>
                </c:pt>
                <c:pt idx="48">
                  <c:v>-0.12</c:v>
                </c:pt>
                <c:pt idx="49" formatCode="0.00E+00">
                  <c:v>4.4408900000000002E-16</c:v>
                </c:pt>
                <c:pt idx="50">
                  <c:v>0.04</c:v>
                </c:pt>
                <c:pt idx="51">
                  <c:v>0.04</c:v>
                </c:pt>
                <c:pt idx="52" formatCode="0.00E+00">
                  <c:v>4.4408900000000002E-16</c:v>
                </c:pt>
                <c:pt idx="53">
                  <c:v>-0.04</c:v>
                </c:pt>
                <c:pt idx="54">
                  <c:v>-0.08</c:v>
                </c:pt>
                <c:pt idx="55">
                  <c:v>-0.04</c:v>
                </c:pt>
                <c:pt idx="56">
                  <c:v>-0.08</c:v>
                </c:pt>
                <c:pt idx="57">
                  <c:v>-0.08</c:v>
                </c:pt>
                <c:pt idx="58">
                  <c:v>0.08</c:v>
                </c:pt>
                <c:pt idx="59">
                  <c:v>0.2</c:v>
                </c:pt>
                <c:pt idx="60">
                  <c:v>0.36</c:v>
                </c:pt>
                <c:pt idx="61">
                  <c:v>0.44</c:v>
                </c:pt>
                <c:pt idx="62">
                  <c:v>0.52</c:v>
                </c:pt>
                <c:pt idx="63">
                  <c:v>0.52</c:v>
                </c:pt>
                <c:pt idx="64">
                  <c:v>0.52</c:v>
                </c:pt>
                <c:pt idx="65">
                  <c:v>0.52</c:v>
                </c:pt>
                <c:pt idx="66">
                  <c:v>0.48</c:v>
                </c:pt>
                <c:pt idx="67">
                  <c:v>0.44</c:v>
                </c:pt>
                <c:pt idx="68">
                  <c:v>0.36</c:v>
                </c:pt>
                <c:pt idx="69">
                  <c:v>0.32</c:v>
                </c:pt>
                <c:pt idx="70">
                  <c:v>0.64</c:v>
                </c:pt>
                <c:pt idx="71">
                  <c:v>1</c:v>
                </c:pt>
                <c:pt idx="72">
                  <c:v>1.64</c:v>
                </c:pt>
                <c:pt idx="73">
                  <c:v>2.2400000000000002</c:v>
                </c:pt>
                <c:pt idx="74">
                  <c:v>3</c:v>
                </c:pt>
                <c:pt idx="75">
                  <c:v>3.76</c:v>
                </c:pt>
                <c:pt idx="76">
                  <c:v>4.5599999999999996</c:v>
                </c:pt>
                <c:pt idx="77">
                  <c:v>5.08</c:v>
                </c:pt>
                <c:pt idx="78">
                  <c:v>5.44</c:v>
                </c:pt>
                <c:pt idx="79">
                  <c:v>5.48</c:v>
                </c:pt>
                <c:pt idx="80">
                  <c:v>5.16</c:v>
                </c:pt>
                <c:pt idx="81">
                  <c:v>4.5599999999999996</c:v>
                </c:pt>
                <c:pt idx="82">
                  <c:v>3.72</c:v>
                </c:pt>
                <c:pt idx="83">
                  <c:v>2.56</c:v>
                </c:pt>
                <c:pt idx="84">
                  <c:v>1.44</c:v>
                </c:pt>
                <c:pt idx="85">
                  <c:v>0.32</c:v>
                </c:pt>
                <c:pt idx="86">
                  <c:v>-0.64</c:v>
                </c:pt>
                <c:pt idx="87">
                  <c:v>-1.52</c:v>
                </c:pt>
                <c:pt idx="88">
                  <c:v>-2.2000000000000002</c:v>
                </c:pt>
                <c:pt idx="89">
                  <c:v>-2.48</c:v>
                </c:pt>
                <c:pt idx="90">
                  <c:v>-2.52</c:v>
                </c:pt>
                <c:pt idx="91">
                  <c:v>-2.4</c:v>
                </c:pt>
                <c:pt idx="92">
                  <c:v>-2.04</c:v>
                </c:pt>
                <c:pt idx="93">
                  <c:v>-1.64</c:v>
                </c:pt>
                <c:pt idx="94">
                  <c:v>-1.2</c:v>
                </c:pt>
                <c:pt idx="95">
                  <c:v>-0.84</c:v>
                </c:pt>
                <c:pt idx="96">
                  <c:v>-0.6</c:v>
                </c:pt>
                <c:pt idx="97">
                  <c:v>-0.52</c:v>
                </c:pt>
                <c:pt idx="98">
                  <c:v>-0.52</c:v>
                </c:pt>
                <c:pt idx="99">
                  <c:v>-0.6</c:v>
                </c:pt>
                <c:pt idx="100">
                  <c:v>-0.72</c:v>
                </c:pt>
                <c:pt idx="101">
                  <c:v>-0.84</c:v>
                </c:pt>
                <c:pt idx="102">
                  <c:v>-0.84</c:v>
                </c:pt>
                <c:pt idx="103">
                  <c:v>-0.88</c:v>
                </c:pt>
                <c:pt idx="104">
                  <c:v>-0.84</c:v>
                </c:pt>
                <c:pt idx="105">
                  <c:v>-0.76</c:v>
                </c:pt>
                <c:pt idx="106">
                  <c:v>-0.64</c:v>
                </c:pt>
                <c:pt idx="107">
                  <c:v>-0.48</c:v>
                </c:pt>
                <c:pt idx="108">
                  <c:v>-0.32</c:v>
                </c:pt>
                <c:pt idx="109">
                  <c:v>-0.24</c:v>
                </c:pt>
                <c:pt idx="110">
                  <c:v>-0.16</c:v>
                </c:pt>
                <c:pt idx="111">
                  <c:v>-0.16</c:v>
                </c:pt>
                <c:pt idx="112">
                  <c:v>-0.2</c:v>
                </c:pt>
                <c:pt idx="113">
                  <c:v>-0.28000000000000003</c:v>
                </c:pt>
                <c:pt idx="114">
                  <c:v>-0.28000000000000003</c:v>
                </c:pt>
                <c:pt idx="115">
                  <c:v>-0.28000000000000003</c:v>
                </c:pt>
                <c:pt idx="116">
                  <c:v>-0.16</c:v>
                </c:pt>
                <c:pt idx="117">
                  <c:v>-0.08</c:v>
                </c:pt>
                <c:pt idx="118" formatCode="0.00E+00">
                  <c:v>4.4408900000000002E-16</c:v>
                </c:pt>
                <c:pt idx="119">
                  <c:v>0.16</c:v>
                </c:pt>
                <c:pt idx="120">
                  <c:v>0.24</c:v>
                </c:pt>
                <c:pt idx="121">
                  <c:v>0.44</c:v>
                </c:pt>
                <c:pt idx="122">
                  <c:v>0.52</c:v>
                </c:pt>
                <c:pt idx="123">
                  <c:v>0.56000000000000005</c:v>
                </c:pt>
                <c:pt idx="124">
                  <c:v>0.56000000000000005</c:v>
                </c:pt>
                <c:pt idx="125">
                  <c:v>0.4</c:v>
                </c:pt>
                <c:pt idx="126">
                  <c:v>0.24</c:v>
                </c:pt>
                <c:pt idx="127">
                  <c:v>-0.08</c:v>
                </c:pt>
                <c:pt idx="128">
                  <c:v>-0.4</c:v>
                </c:pt>
                <c:pt idx="129">
                  <c:v>-0.84</c:v>
                </c:pt>
                <c:pt idx="130">
                  <c:v>-1.2</c:v>
                </c:pt>
                <c:pt idx="131">
                  <c:v>-1.6</c:v>
                </c:pt>
                <c:pt idx="132">
                  <c:v>-1.92</c:v>
                </c:pt>
                <c:pt idx="133">
                  <c:v>-2.2000000000000002</c:v>
                </c:pt>
                <c:pt idx="134">
                  <c:v>-2.3199999999999998</c:v>
                </c:pt>
                <c:pt idx="135">
                  <c:v>-2.3199999999999998</c:v>
                </c:pt>
                <c:pt idx="136">
                  <c:v>-2.2000000000000002</c:v>
                </c:pt>
                <c:pt idx="137">
                  <c:v>-2</c:v>
                </c:pt>
                <c:pt idx="138">
                  <c:v>-1.72</c:v>
                </c:pt>
                <c:pt idx="139">
                  <c:v>-1.36</c:v>
                </c:pt>
                <c:pt idx="140">
                  <c:v>-0.96</c:v>
                </c:pt>
                <c:pt idx="141">
                  <c:v>-0.6</c:v>
                </c:pt>
                <c:pt idx="142">
                  <c:v>-0.32</c:v>
                </c:pt>
                <c:pt idx="143">
                  <c:v>-0.12</c:v>
                </c:pt>
                <c:pt idx="144">
                  <c:v>0.04</c:v>
                </c:pt>
                <c:pt idx="145">
                  <c:v>0.12</c:v>
                </c:pt>
                <c:pt idx="146">
                  <c:v>0.12</c:v>
                </c:pt>
                <c:pt idx="147">
                  <c:v>0.04</c:v>
                </c:pt>
                <c:pt idx="148" formatCode="0.00E+00">
                  <c:v>4.4408900000000002E-16</c:v>
                </c:pt>
                <c:pt idx="149">
                  <c:v>-0.08</c:v>
                </c:pt>
                <c:pt idx="150">
                  <c:v>-0.12</c:v>
                </c:pt>
                <c:pt idx="151">
                  <c:v>-0.16</c:v>
                </c:pt>
                <c:pt idx="152">
                  <c:v>-0.12</c:v>
                </c:pt>
                <c:pt idx="153">
                  <c:v>-0.08</c:v>
                </c:pt>
                <c:pt idx="154" formatCode="0.00E+00">
                  <c:v>4.4408900000000002E-16</c:v>
                </c:pt>
                <c:pt idx="155">
                  <c:v>0.12</c:v>
                </c:pt>
                <c:pt idx="156">
                  <c:v>0.2</c:v>
                </c:pt>
                <c:pt idx="157">
                  <c:v>0.28000000000000003</c:v>
                </c:pt>
                <c:pt idx="158">
                  <c:v>0.36</c:v>
                </c:pt>
                <c:pt idx="159">
                  <c:v>0.32</c:v>
                </c:pt>
                <c:pt idx="160">
                  <c:v>0.36</c:v>
                </c:pt>
                <c:pt idx="161">
                  <c:v>0.28000000000000003</c:v>
                </c:pt>
                <c:pt idx="162">
                  <c:v>0.24</c:v>
                </c:pt>
                <c:pt idx="163">
                  <c:v>0.2</c:v>
                </c:pt>
                <c:pt idx="164">
                  <c:v>0.32</c:v>
                </c:pt>
                <c:pt idx="165">
                  <c:v>0.56000000000000005</c:v>
                </c:pt>
                <c:pt idx="166">
                  <c:v>0.92</c:v>
                </c:pt>
                <c:pt idx="167">
                  <c:v>1.44</c:v>
                </c:pt>
                <c:pt idx="168">
                  <c:v>2.2799999999999998</c:v>
                </c:pt>
                <c:pt idx="169">
                  <c:v>3.08</c:v>
                </c:pt>
                <c:pt idx="170">
                  <c:v>3.92</c:v>
                </c:pt>
                <c:pt idx="171">
                  <c:v>4.5199999999999996</c:v>
                </c:pt>
                <c:pt idx="172">
                  <c:v>5</c:v>
                </c:pt>
                <c:pt idx="173">
                  <c:v>5.12</c:v>
                </c:pt>
                <c:pt idx="174">
                  <c:v>5.12</c:v>
                </c:pt>
                <c:pt idx="175">
                  <c:v>4.84</c:v>
                </c:pt>
                <c:pt idx="176">
                  <c:v>4.28</c:v>
                </c:pt>
                <c:pt idx="177">
                  <c:v>3.4</c:v>
                </c:pt>
                <c:pt idx="178">
                  <c:v>2.3199999999999998</c:v>
                </c:pt>
                <c:pt idx="179">
                  <c:v>1.1599999999999999</c:v>
                </c:pt>
                <c:pt idx="180">
                  <c:v>0.12</c:v>
                </c:pt>
                <c:pt idx="181">
                  <c:v>-0.76</c:v>
                </c:pt>
                <c:pt idx="182">
                  <c:v>-1.48</c:v>
                </c:pt>
                <c:pt idx="183">
                  <c:v>-2.04</c:v>
                </c:pt>
                <c:pt idx="184">
                  <c:v>-2.36</c:v>
                </c:pt>
                <c:pt idx="185">
                  <c:v>-2.36</c:v>
                </c:pt>
                <c:pt idx="186">
                  <c:v>-2.12</c:v>
                </c:pt>
                <c:pt idx="187">
                  <c:v>-1.76</c:v>
                </c:pt>
                <c:pt idx="188">
                  <c:v>-1.32</c:v>
                </c:pt>
                <c:pt idx="189">
                  <c:v>-0.92</c:v>
                </c:pt>
                <c:pt idx="190">
                  <c:v>-0.64</c:v>
                </c:pt>
                <c:pt idx="191">
                  <c:v>-0.56000000000000005</c:v>
                </c:pt>
                <c:pt idx="192">
                  <c:v>-0.48</c:v>
                </c:pt>
                <c:pt idx="193">
                  <c:v>-0.52</c:v>
                </c:pt>
                <c:pt idx="194">
                  <c:v>-0.6</c:v>
                </c:pt>
                <c:pt idx="195">
                  <c:v>-0.76</c:v>
                </c:pt>
                <c:pt idx="196">
                  <c:v>-0.76</c:v>
                </c:pt>
                <c:pt idx="197">
                  <c:v>-0.8</c:v>
                </c:pt>
                <c:pt idx="198">
                  <c:v>-0.84</c:v>
                </c:pt>
                <c:pt idx="199">
                  <c:v>-0.84</c:v>
                </c:pt>
                <c:pt idx="200">
                  <c:v>-0.76</c:v>
                </c:pt>
                <c:pt idx="201">
                  <c:v>-0.6</c:v>
                </c:pt>
                <c:pt idx="202">
                  <c:v>-0.48</c:v>
                </c:pt>
                <c:pt idx="203">
                  <c:v>-0.36</c:v>
                </c:pt>
                <c:pt idx="204">
                  <c:v>-0.28000000000000003</c:v>
                </c:pt>
                <c:pt idx="205">
                  <c:v>-0.16</c:v>
                </c:pt>
                <c:pt idx="206">
                  <c:v>-0.2</c:v>
                </c:pt>
                <c:pt idx="207">
                  <c:v>-0.2</c:v>
                </c:pt>
                <c:pt idx="208">
                  <c:v>-0.2</c:v>
                </c:pt>
                <c:pt idx="209">
                  <c:v>-0.12</c:v>
                </c:pt>
                <c:pt idx="210">
                  <c:v>-0.16</c:v>
                </c:pt>
                <c:pt idx="211">
                  <c:v>-0.08</c:v>
                </c:pt>
                <c:pt idx="212" formatCode="0.00E+00">
                  <c:v>4.4408900000000002E-16</c:v>
                </c:pt>
                <c:pt idx="213">
                  <c:v>0.12</c:v>
                </c:pt>
                <c:pt idx="214">
                  <c:v>0.32</c:v>
                </c:pt>
                <c:pt idx="215">
                  <c:v>0.44</c:v>
                </c:pt>
                <c:pt idx="216">
                  <c:v>0.52</c:v>
                </c:pt>
                <c:pt idx="217">
                  <c:v>0.56000000000000005</c:v>
                </c:pt>
                <c:pt idx="218">
                  <c:v>0.64</c:v>
                </c:pt>
                <c:pt idx="219">
                  <c:v>0.6</c:v>
                </c:pt>
                <c:pt idx="220">
                  <c:v>0.44</c:v>
                </c:pt>
                <c:pt idx="221">
                  <c:v>0.24</c:v>
                </c:pt>
                <c:pt idx="222">
                  <c:v>-0.08</c:v>
                </c:pt>
                <c:pt idx="223">
                  <c:v>-0.44</c:v>
                </c:pt>
                <c:pt idx="224">
                  <c:v>-0.8</c:v>
                </c:pt>
              </c:numCache>
            </c:numRef>
          </c:yVal>
          <c:smooth val="1"/>
        </c:ser>
        <c:dLbls>
          <c:showLegendKey val="0"/>
          <c:showVal val="0"/>
          <c:showCatName val="0"/>
          <c:showSerName val="0"/>
          <c:showPercent val="0"/>
          <c:showBubbleSize val="0"/>
        </c:dLbls>
        <c:axId val="40835712"/>
        <c:axId val="40891136"/>
      </c:scatterChart>
      <c:valAx>
        <c:axId val="40835712"/>
        <c:scaling>
          <c:orientation val="minMax"/>
        </c:scaling>
        <c:delete val="0"/>
        <c:axPos val="b"/>
        <c:title>
          <c:layout/>
          <c:overlay val="0"/>
        </c:title>
        <c:numFmt formatCode="0.00000000E+00" sourceLinked="1"/>
        <c:majorTickMark val="none"/>
        <c:minorTickMark val="none"/>
        <c:tickLblPos val="nextTo"/>
        <c:crossAx val="40891136"/>
        <c:crosses val="autoZero"/>
        <c:crossBetween val="midCat"/>
      </c:valAx>
      <c:valAx>
        <c:axId val="40891136"/>
        <c:scaling>
          <c:orientation val="minMax"/>
        </c:scaling>
        <c:delete val="0"/>
        <c:axPos val="l"/>
        <c:majorGridlines/>
        <c:title>
          <c:layout/>
          <c:overlay val="0"/>
        </c:title>
        <c:numFmt formatCode="General" sourceLinked="1"/>
        <c:majorTickMark val="none"/>
        <c:minorTickMark val="none"/>
        <c:tickLblPos val="nextTo"/>
        <c:crossAx val="40835712"/>
        <c:crosses val="autoZero"/>
        <c:crossBetween val="midCat"/>
      </c:valAx>
    </c:plotArea>
    <c:legend>
      <c:legendPos val="r"/>
      <c:layout/>
      <c:overlay val="0"/>
    </c:legend>
    <c:plotVisOnly val="1"/>
    <c:dispBlanksAs val="gap"/>
    <c:showDLblsOverMax val="0"/>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dirty="0"/>
              <a:t>Rg-58 Conn to Plate followed</a:t>
            </a:r>
            <a:r>
              <a:rPr lang="en-US" baseline="0" dirty="0"/>
              <a:t> by Ion Clearing Cir. then RG-58 to </a:t>
            </a:r>
            <a:r>
              <a:rPr lang="en-US" baseline="0" dirty="0" smtClean="0"/>
              <a:t>scope as in Booster </a:t>
            </a:r>
            <a:r>
              <a:rPr lang="en-US" baseline="0" dirty="0" smtClean="0"/>
              <a:t>Ring term in 50 Ohms</a:t>
            </a:r>
            <a:endParaRPr lang="en-US" dirty="0"/>
          </a:p>
        </c:rich>
      </c:tx>
      <c:layout/>
      <c:overlay val="0"/>
    </c:title>
    <c:autoTitleDeleted val="0"/>
    <c:plotArea>
      <c:layout/>
      <c:scatterChart>
        <c:scatterStyle val="smoothMarker"/>
        <c:varyColors val="0"/>
        <c:ser>
          <c:idx val="0"/>
          <c:order val="0"/>
          <c:marker>
            <c:symbol val="none"/>
          </c:marker>
          <c:xVal>
            <c:numRef>
              <c:f>'TEK00003'!$A$2:$A$10001</c:f>
              <c:numCache>
                <c:formatCode>0.00E+00</c:formatCode>
                <c:ptCount val="10000"/>
                <c:pt idx="0">
                  <c:v>-8.6919999999999997E-7</c:v>
                </c:pt>
                <c:pt idx="1">
                  <c:v>-8.6899999999999996E-7</c:v>
                </c:pt>
                <c:pt idx="2">
                  <c:v>-8.6880000000000005E-7</c:v>
                </c:pt>
                <c:pt idx="3">
                  <c:v>-8.6860000000000004E-7</c:v>
                </c:pt>
                <c:pt idx="4">
                  <c:v>-8.6840000000000002E-7</c:v>
                </c:pt>
                <c:pt idx="5">
                  <c:v>-8.6820000000000001E-7</c:v>
                </c:pt>
                <c:pt idx="6">
                  <c:v>-8.6799999999999999E-7</c:v>
                </c:pt>
                <c:pt idx="7">
                  <c:v>-8.6779999999999998E-7</c:v>
                </c:pt>
                <c:pt idx="8">
                  <c:v>-8.6759999999999996E-7</c:v>
                </c:pt>
                <c:pt idx="9">
                  <c:v>-8.6740000000000005E-7</c:v>
                </c:pt>
                <c:pt idx="10">
                  <c:v>-8.6720000000000004E-7</c:v>
                </c:pt>
                <c:pt idx="11">
                  <c:v>-8.6700000000000002E-7</c:v>
                </c:pt>
                <c:pt idx="12">
                  <c:v>-8.6680000000000001E-7</c:v>
                </c:pt>
                <c:pt idx="13">
                  <c:v>-8.6659999999999999E-7</c:v>
                </c:pt>
                <c:pt idx="14">
                  <c:v>-8.6639999999999998E-7</c:v>
                </c:pt>
                <c:pt idx="15">
                  <c:v>-8.6619999999999996E-7</c:v>
                </c:pt>
                <c:pt idx="16">
                  <c:v>-8.6600000000000005E-7</c:v>
                </c:pt>
                <c:pt idx="17">
                  <c:v>-8.6580000000000004E-7</c:v>
                </c:pt>
                <c:pt idx="18">
                  <c:v>-8.6560000000000002E-7</c:v>
                </c:pt>
                <c:pt idx="19">
                  <c:v>-8.6540000000000001E-7</c:v>
                </c:pt>
                <c:pt idx="20">
                  <c:v>-8.6519999999999999E-7</c:v>
                </c:pt>
                <c:pt idx="21">
                  <c:v>-8.6499999999999998E-7</c:v>
                </c:pt>
                <c:pt idx="22">
                  <c:v>-8.6479999999999996E-7</c:v>
                </c:pt>
                <c:pt idx="23">
                  <c:v>-8.6460000000000005E-7</c:v>
                </c:pt>
                <c:pt idx="24">
                  <c:v>-8.6440000000000004E-7</c:v>
                </c:pt>
                <c:pt idx="25">
                  <c:v>-8.6420000000000002E-7</c:v>
                </c:pt>
                <c:pt idx="26">
                  <c:v>-8.6400000000000001E-7</c:v>
                </c:pt>
                <c:pt idx="27">
                  <c:v>-8.6379999999999999E-7</c:v>
                </c:pt>
                <c:pt idx="28">
                  <c:v>-8.6359999999999998E-7</c:v>
                </c:pt>
                <c:pt idx="29">
                  <c:v>-8.6339999999999996E-7</c:v>
                </c:pt>
                <c:pt idx="30">
                  <c:v>-8.6319999999999995E-7</c:v>
                </c:pt>
                <c:pt idx="31">
                  <c:v>-8.6300000000000004E-7</c:v>
                </c:pt>
                <c:pt idx="32">
                  <c:v>-8.6280000000000002E-7</c:v>
                </c:pt>
                <c:pt idx="33">
                  <c:v>-8.6260000000000001E-7</c:v>
                </c:pt>
                <c:pt idx="34">
                  <c:v>-8.6239999999999999E-7</c:v>
                </c:pt>
                <c:pt idx="35">
                  <c:v>-8.6219999999999998E-7</c:v>
                </c:pt>
                <c:pt idx="36">
                  <c:v>-8.6199999999999996E-7</c:v>
                </c:pt>
                <c:pt idx="37">
                  <c:v>-8.6179999999999995E-7</c:v>
                </c:pt>
                <c:pt idx="38">
                  <c:v>-8.6160000000000004E-7</c:v>
                </c:pt>
                <c:pt idx="39">
                  <c:v>-8.6140000000000002E-7</c:v>
                </c:pt>
                <c:pt idx="40">
                  <c:v>-8.6120000000000001E-7</c:v>
                </c:pt>
                <c:pt idx="41">
                  <c:v>-8.6099999999999999E-7</c:v>
                </c:pt>
                <c:pt idx="42">
                  <c:v>-8.6079999999999998E-7</c:v>
                </c:pt>
                <c:pt idx="43">
                  <c:v>-8.6059999999999996E-7</c:v>
                </c:pt>
                <c:pt idx="44">
                  <c:v>-8.6039999999999995E-7</c:v>
                </c:pt>
                <c:pt idx="45">
                  <c:v>-8.6020000000000004E-7</c:v>
                </c:pt>
                <c:pt idx="46">
                  <c:v>-8.6000000000000002E-7</c:v>
                </c:pt>
                <c:pt idx="47">
                  <c:v>-8.5980000000000001E-7</c:v>
                </c:pt>
                <c:pt idx="48">
                  <c:v>-8.5959999999999999E-7</c:v>
                </c:pt>
                <c:pt idx="49">
                  <c:v>-8.5939999999999998E-7</c:v>
                </c:pt>
                <c:pt idx="50">
                  <c:v>-8.5919999999999996E-7</c:v>
                </c:pt>
                <c:pt idx="51">
                  <c:v>-8.5899999999999995E-7</c:v>
                </c:pt>
                <c:pt idx="52">
                  <c:v>-8.5880000000000004E-7</c:v>
                </c:pt>
                <c:pt idx="53">
                  <c:v>-8.5860000000000003E-7</c:v>
                </c:pt>
                <c:pt idx="54">
                  <c:v>-8.5840000000000001E-7</c:v>
                </c:pt>
                <c:pt idx="55">
                  <c:v>-8.582E-7</c:v>
                </c:pt>
                <c:pt idx="56">
                  <c:v>-8.5799999999999998E-7</c:v>
                </c:pt>
                <c:pt idx="57">
                  <c:v>-8.5779999999999997E-7</c:v>
                </c:pt>
                <c:pt idx="58">
                  <c:v>-8.5759999999999995E-7</c:v>
                </c:pt>
                <c:pt idx="59">
                  <c:v>-8.5740000000000004E-7</c:v>
                </c:pt>
                <c:pt idx="60">
                  <c:v>-8.5720000000000003E-7</c:v>
                </c:pt>
                <c:pt idx="61">
                  <c:v>-8.5700000000000001E-7</c:v>
                </c:pt>
                <c:pt idx="62">
                  <c:v>-8.568E-7</c:v>
                </c:pt>
                <c:pt idx="63">
                  <c:v>-8.5659999999999998E-7</c:v>
                </c:pt>
                <c:pt idx="64">
                  <c:v>-8.5639999999999997E-7</c:v>
                </c:pt>
                <c:pt idx="65">
                  <c:v>-8.5619999999999995E-7</c:v>
                </c:pt>
                <c:pt idx="66">
                  <c:v>-8.5600000000000004E-7</c:v>
                </c:pt>
                <c:pt idx="67">
                  <c:v>-8.5580000000000003E-7</c:v>
                </c:pt>
                <c:pt idx="68">
                  <c:v>-8.5560000000000001E-7</c:v>
                </c:pt>
                <c:pt idx="69">
                  <c:v>-8.554E-7</c:v>
                </c:pt>
                <c:pt idx="70">
                  <c:v>-8.5519999999999998E-7</c:v>
                </c:pt>
                <c:pt idx="71">
                  <c:v>-8.5499999999999997E-7</c:v>
                </c:pt>
                <c:pt idx="72">
                  <c:v>-8.5479999999999995E-7</c:v>
                </c:pt>
                <c:pt idx="73">
                  <c:v>-8.5460000000000004E-7</c:v>
                </c:pt>
                <c:pt idx="74">
                  <c:v>-8.5440000000000003E-7</c:v>
                </c:pt>
                <c:pt idx="75">
                  <c:v>-8.5420000000000001E-7</c:v>
                </c:pt>
                <c:pt idx="76">
                  <c:v>-8.54E-7</c:v>
                </c:pt>
                <c:pt idx="77">
                  <c:v>-8.5379999999999998E-7</c:v>
                </c:pt>
                <c:pt idx="78">
                  <c:v>-8.5359999999999997E-7</c:v>
                </c:pt>
                <c:pt idx="79">
                  <c:v>-8.5339999999999995E-7</c:v>
                </c:pt>
                <c:pt idx="80">
                  <c:v>-8.5320000000000004E-7</c:v>
                </c:pt>
                <c:pt idx="81">
                  <c:v>-8.5300000000000003E-7</c:v>
                </c:pt>
                <c:pt idx="82">
                  <c:v>-8.5280000000000001E-7</c:v>
                </c:pt>
                <c:pt idx="83">
                  <c:v>-8.526E-7</c:v>
                </c:pt>
                <c:pt idx="84">
                  <c:v>-8.5239999999999998E-7</c:v>
                </c:pt>
                <c:pt idx="85">
                  <c:v>-8.5219999999999997E-7</c:v>
                </c:pt>
                <c:pt idx="86">
                  <c:v>-8.5199999999999995E-7</c:v>
                </c:pt>
                <c:pt idx="87">
                  <c:v>-8.5180000000000004E-7</c:v>
                </c:pt>
                <c:pt idx="88">
                  <c:v>-8.5160000000000003E-7</c:v>
                </c:pt>
                <c:pt idx="89">
                  <c:v>-8.5140000000000001E-7</c:v>
                </c:pt>
                <c:pt idx="90">
                  <c:v>-8.512E-7</c:v>
                </c:pt>
                <c:pt idx="91">
                  <c:v>-8.5099999999999998E-7</c:v>
                </c:pt>
                <c:pt idx="92">
                  <c:v>-8.5079999999999997E-7</c:v>
                </c:pt>
                <c:pt idx="93">
                  <c:v>-8.5059999999999995E-7</c:v>
                </c:pt>
                <c:pt idx="94">
                  <c:v>-8.5040000000000004E-7</c:v>
                </c:pt>
                <c:pt idx="95">
                  <c:v>-8.5020000000000003E-7</c:v>
                </c:pt>
                <c:pt idx="96">
                  <c:v>-8.5000000000000001E-7</c:v>
                </c:pt>
                <c:pt idx="97">
                  <c:v>-8.498E-7</c:v>
                </c:pt>
                <c:pt idx="98">
                  <c:v>-8.4959999999999998E-7</c:v>
                </c:pt>
                <c:pt idx="99">
                  <c:v>-8.4939999999999997E-7</c:v>
                </c:pt>
                <c:pt idx="100">
                  <c:v>-8.4919999999999995E-7</c:v>
                </c:pt>
                <c:pt idx="101">
                  <c:v>-8.4900000000000005E-7</c:v>
                </c:pt>
                <c:pt idx="102">
                  <c:v>-8.4880000000000003E-7</c:v>
                </c:pt>
                <c:pt idx="103">
                  <c:v>-8.4860000000000002E-7</c:v>
                </c:pt>
                <c:pt idx="104">
                  <c:v>-8.484E-7</c:v>
                </c:pt>
                <c:pt idx="105">
                  <c:v>-8.4819999999999999E-7</c:v>
                </c:pt>
                <c:pt idx="106">
                  <c:v>-8.4799999999999997E-7</c:v>
                </c:pt>
                <c:pt idx="107">
                  <c:v>-8.4779999999999996E-7</c:v>
                </c:pt>
                <c:pt idx="108">
                  <c:v>-8.4760000000000005E-7</c:v>
                </c:pt>
                <c:pt idx="109">
                  <c:v>-8.4740000000000003E-7</c:v>
                </c:pt>
                <c:pt idx="110">
                  <c:v>-8.4720000000000002E-7</c:v>
                </c:pt>
                <c:pt idx="111">
                  <c:v>-8.47E-7</c:v>
                </c:pt>
                <c:pt idx="112">
                  <c:v>-8.4679999999999999E-7</c:v>
                </c:pt>
                <c:pt idx="113">
                  <c:v>-8.4659999999999997E-7</c:v>
                </c:pt>
                <c:pt idx="114">
                  <c:v>-8.4639999999999996E-7</c:v>
                </c:pt>
                <c:pt idx="115">
                  <c:v>-8.4620000000000005E-7</c:v>
                </c:pt>
                <c:pt idx="116">
                  <c:v>-8.4600000000000003E-7</c:v>
                </c:pt>
                <c:pt idx="117">
                  <c:v>-8.4580000000000002E-7</c:v>
                </c:pt>
                <c:pt idx="118">
                  <c:v>-8.456E-7</c:v>
                </c:pt>
                <c:pt idx="119">
                  <c:v>-8.4539999999999999E-7</c:v>
                </c:pt>
                <c:pt idx="120">
                  <c:v>-8.4519999999999997E-7</c:v>
                </c:pt>
                <c:pt idx="121">
                  <c:v>-8.4499999999999996E-7</c:v>
                </c:pt>
                <c:pt idx="122">
                  <c:v>-8.4480000000000005E-7</c:v>
                </c:pt>
                <c:pt idx="123">
                  <c:v>-8.4460000000000003E-7</c:v>
                </c:pt>
                <c:pt idx="124">
                  <c:v>-8.4440000000000002E-7</c:v>
                </c:pt>
                <c:pt idx="125">
                  <c:v>-8.442E-7</c:v>
                </c:pt>
                <c:pt idx="126">
                  <c:v>-8.4399999999999999E-7</c:v>
                </c:pt>
                <c:pt idx="127">
                  <c:v>-8.4379999999999997E-7</c:v>
                </c:pt>
                <c:pt idx="128">
                  <c:v>-8.4359999999999996E-7</c:v>
                </c:pt>
                <c:pt idx="129">
                  <c:v>-8.4340000000000005E-7</c:v>
                </c:pt>
                <c:pt idx="130">
                  <c:v>-8.4320000000000003E-7</c:v>
                </c:pt>
                <c:pt idx="131">
                  <c:v>-8.4300000000000002E-7</c:v>
                </c:pt>
                <c:pt idx="132">
                  <c:v>-8.428E-7</c:v>
                </c:pt>
                <c:pt idx="133">
                  <c:v>-8.4259999999999999E-7</c:v>
                </c:pt>
                <c:pt idx="134">
                  <c:v>-8.4239999999999997E-7</c:v>
                </c:pt>
                <c:pt idx="135">
                  <c:v>-8.4219999999999996E-7</c:v>
                </c:pt>
                <c:pt idx="136">
                  <c:v>-8.4200000000000005E-7</c:v>
                </c:pt>
                <c:pt idx="137">
                  <c:v>-8.4180000000000003E-7</c:v>
                </c:pt>
                <c:pt idx="138">
                  <c:v>-8.4160000000000002E-7</c:v>
                </c:pt>
                <c:pt idx="139">
                  <c:v>-8.414E-7</c:v>
                </c:pt>
                <c:pt idx="140">
                  <c:v>-8.4119999999999999E-7</c:v>
                </c:pt>
                <c:pt idx="141">
                  <c:v>-8.4099999999999997E-7</c:v>
                </c:pt>
                <c:pt idx="142">
                  <c:v>-8.4079999999999996E-7</c:v>
                </c:pt>
                <c:pt idx="143">
                  <c:v>-8.4060000000000005E-7</c:v>
                </c:pt>
                <c:pt idx="144">
                  <c:v>-8.4040000000000003E-7</c:v>
                </c:pt>
                <c:pt idx="145">
                  <c:v>-8.4020000000000002E-7</c:v>
                </c:pt>
                <c:pt idx="146">
                  <c:v>-8.4E-7</c:v>
                </c:pt>
                <c:pt idx="147">
                  <c:v>-8.3979999999999999E-7</c:v>
                </c:pt>
                <c:pt idx="148">
                  <c:v>-8.3959999999999997E-7</c:v>
                </c:pt>
                <c:pt idx="149">
                  <c:v>-8.3939999999999996E-7</c:v>
                </c:pt>
                <c:pt idx="150">
                  <c:v>-8.3920000000000005E-7</c:v>
                </c:pt>
                <c:pt idx="151">
                  <c:v>-8.3900000000000004E-7</c:v>
                </c:pt>
                <c:pt idx="152">
                  <c:v>-8.3880000000000002E-7</c:v>
                </c:pt>
                <c:pt idx="153">
                  <c:v>-8.3860000000000001E-7</c:v>
                </c:pt>
                <c:pt idx="154">
                  <c:v>-8.3839999999999999E-7</c:v>
                </c:pt>
                <c:pt idx="155">
                  <c:v>-8.3819999999999997E-7</c:v>
                </c:pt>
                <c:pt idx="156">
                  <c:v>-8.3799999999999996E-7</c:v>
                </c:pt>
                <c:pt idx="157">
                  <c:v>-8.3780000000000005E-7</c:v>
                </c:pt>
                <c:pt idx="158">
                  <c:v>-8.3760000000000004E-7</c:v>
                </c:pt>
                <c:pt idx="159">
                  <c:v>-8.3740000000000002E-7</c:v>
                </c:pt>
                <c:pt idx="160">
                  <c:v>-8.3720000000000001E-7</c:v>
                </c:pt>
                <c:pt idx="161">
                  <c:v>-8.3699999999999999E-7</c:v>
                </c:pt>
                <c:pt idx="162">
                  <c:v>-8.3679999999999998E-7</c:v>
                </c:pt>
                <c:pt idx="163">
                  <c:v>-8.3659999999999996E-7</c:v>
                </c:pt>
                <c:pt idx="164">
                  <c:v>-8.3640000000000005E-7</c:v>
                </c:pt>
                <c:pt idx="165">
                  <c:v>-8.3620000000000004E-7</c:v>
                </c:pt>
                <c:pt idx="166">
                  <c:v>-8.3600000000000002E-7</c:v>
                </c:pt>
                <c:pt idx="167">
                  <c:v>-8.3580000000000001E-7</c:v>
                </c:pt>
                <c:pt idx="168">
                  <c:v>-8.3559999999999999E-7</c:v>
                </c:pt>
                <c:pt idx="169">
                  <c:v>-8.3539999999999998E-7</c:v>
                </c:pt>
                <c:pt idx="170">
                  <c:v>-8.3519999999999996E-7</c:v>
                </c:pt>
                <c:pt idx="171">
                  <c:v>-8.3500000000000005E-7</c:v>
                </c:pt>
                <c:pt idx="172">
                  <c:v>-8.3480000000000004E-7</c:v>
                </c:pt>
                <c:pt idx="173">
                  <c:v>-8.3460000000000002E-7</c:v>
                </c:pt>
                <c:pt idx="174">
                  <c:v>-8.3440000000000001E-7</c:v>
                </c:pt>
                <c:pt idx="175">
                  <c:v>-8.3419999999999999E-7</c:v>
                </c:pt>
                <c:pt idx="176">
                  <c:v>-8.3399999999999998E-7</c:v>
                </c:pt>
                <c:pt idx="177">
                  <c:v>-8.3379999999999996E-7</c:v>
                </c:pt>
                <c:pt idx="178">
                  <c:v>-8.3360000000000005E-7</c:v>
                </c:pt>
                <c:pt idx="179">
                  <c:v>-8.3340000000000004E-7</c:v>
                </c:pt>
                <c:pt idx="180">
                  <c:v>-8.3320000000000002E-7</c:v>
                </c:pt>
                <c:pt idx="181">
                  <c:v>-8.3300000000000001E-7</c:v>
                </c:pt>
                <c:pt idx="182">
                  <c:v>-8.3279999999999999E-7</c:v>
                </c:pt>
                <c:pt idx="183">
                  <c:v>-8.3259999999999998E-7</c:v>
                </c:pt>
                <c:pt idx="184">
                  <c:v>-8.3239999999999996E-7</c:v>
                </c:pt>
                <c:pt idx="185">
                  <c:v>-8.3219999999999995E-7</c:v>
                </c:pt>
                <c:pt idx="186">
                  <c:v>-8.3200000000000004E-7</c:v>
                </c:pt>
                <c:pt idx="187">
                  <c:v>-8.3180000000000002E-7</c:v>
                </c:pt>
                <c:pt idx="188">
                  <c:v>-8.3160000000000001E-7</c:v>
                </c:pt>
                <c:pt idx="189">
                  <c:v>-8.3139999999999999E-7</c:v>
                </c:pt>
                <c:pt idx="190">
                  <c:v>-8.3119999999999998E-7</c:v>
                </c:pt>
                <c:pt idx="191">
                  <c:v>-8.3099999999999996E-7</c:v>
                </c:pt>
                <c:pt idx="192">
                  <c:v>-8.3079999999999995E-7</c:v>
                </c:pt>
                <c:pt idx="193">
                  <c:v>-8.3060000000000004E-7</c:v>
                </c:pt>
                <c:pt idx="194">
                  <c:v>-8.3040000000000002E-7</c:v>
                </c:pt>
                <c:pt idx="195">
                  <c:v>-8.3020000000000001E-7</c:v>
                </c:pt>
                <c:pt idx="196">
                  <c:v>-8.2999999999999999E-7</c:v>
                </c:pt>
                <c:pt idx="197">
                  <c:v>-8.2979999999999998E-7</c:v>
                </c:pt>
                <c:pt idx="198">
                  <c:v>-8.2959999999999996E-7</c:v>
                </c:pt>
                <c:pt idx="199">
                  <c:v>-8.2939999999999995E-7</c:v>
                </c:pt>
                <c:pt idx="200">
                  <c:v>-8.2920000000000004E-7</c:v>
                </c:pt>
                <c:pt idx="201">
                  <c:v>-8.2900000000000002E-7</c:v>
                </c:pt>
                <c:pt idx="202">
                  <c:v>-8.2880000000000001E-7</c:v>
                </c:pt>
                <c:pt idx="203">
                  <c:v>-8.2859999999999999E-7</c:v>
                </c:pt>
                <c:pt idx="204">
                  <c:v>-8.2839999999999998E-7</c:v>
                </c:pt>
                <c:pt idx="205">
                  <c:v>-8.2819999999999996E-7</c:v>
                </c:pt>
                <c:pt idx="206">
                  <c:v>-8.2799999999999995E-7</c:v>
                </c:pt>
                <c:pt idx="207">
                  <c:v>-8.2780000000000004E-7</c:v>
                </c:pt>
                <c:pt idx="208">
                  <c:v>-8.2760000000000003E-7</c:v>
                </c:pt>
                <c:pt idx="209">
                  <c:v>-8.2740000000000001E-7</c:v>
                </c:pt>
                <c:pt idx="210">
                  <c:v>-8.272E-7</c:v>
                </c:pt>
                <c:pt idx="211">
                  <c:v>-8.2699999999999998E-7</c:v>
                </c:pt>
                <c:pt idx="212">
                  <c:v>-8.2679999999999997E-7</c:v>
                </c:pt>
                <c:pt idx="213">
                  <c:v>-8.2659999999999995E-7</c:v>
                </c:pt>
                <c:pt idx="214">
                  <c:v>-8.2640000000000004E-7</c:v>
                </c:pt>
                <c:pt idx="215">
                  <c:v>-8.2620000000000003E-7</c:v>
                </c:pt>
                <c:pt idx="216">
                  <c:v>-8.2600000000000001E-7</c:v>
                </c:pt>
                <c:pt idx="217">
                  <c:v>-8.258E-7</c:v>
                </c:pt>
                <c:pt idx="218">
                  <c:v>-8.2559999999999998E-7</c:v>
                </c:pt>
                <c:pt idx="219">
                  <c:v>-8.2539999999999997E-7</c:v>
                </c:pt>
                <c:pt idx="220">
                  <c:v>-8.2519999999999995E-7</c:v>
                </c:pt>
                <c:pt idx="221">
                  <c:v>-8.2500000000000004E-7</c:v>
                </c:pt>
                <c:pt idx="222">
                  <c:v>-8.2480000000000003E-7</c:v>
                </c:pt>
                <c:pt idx="223">
                  <c:v>-8.2460000000000001E-7</c:v>
                </c:pt>
                <c:pt idx="224">
                  <c:v>-8.244E-7</c:v>
                </c:pt>
                <c:pt idx="225">
                  <c:v>-8.2419999999999998E-7</c:v>
                </c:pt>
                <c:pt idx="226">
                  <c:v>-8.2399999999999997E-7</c:v>
                </c:pt>
                <c:pt idx="227">
                  <c:v>-8.2379999999999995E-7</c:v>
                </c:pt>
                <c:pt idx="228">
                  <c:v>-8.2360000000000004E-7</c:v>
                </c:pt>
                <c:pt idx="229">
                  <c:v>-8.2340000000000003E-7</c:v>
                </c:pt>
                <c:pt idx="230">
                  <c:v>-8.2320000000000001E-7</c:v>
                </c:pt>
                <c:pt idx="231">
                  <c:v>-8.23E-7</c:v>
                </c:pt>
                <c:pt idx="232">
                  <c:v>-8.2279999999999998E-7</c:v>
                </c:pt>
                <c:pt idx="233">
                  <c:v>-8.2259999999999997E-7</c:v>
                </c:pt>
                <c:pt idx="234">
                  <c:v>-8.2239999999999995E-7</c:v>
                </c:pt>
                <c:pt idx="235">
                  <c:v>-8.2220000000000004E-7</c:v>
                </c:pt>
                <c:pt idx="236">
                  <c:v>-8.2200000000000003E-7</c:v>
                </c:pt>
                <c:pt idx="237">
                  <c:v>-8.2180000000000001E-7</c:v>
                </c:pt>
                <c:pt idx="238">
                  <c:v>-8.216E-7</c:v>
                </c:pt>
                <c:pt idx="239">
                  <c:v>-8.2139999999999998E-7</c:v>
                </c:pt>
                <c:pt idx="240">
                  <c:v>-8.2119999999999997E-7</c:v>
                </c:pt>
                <c:pt idx="241">
                  <c:v>-8.2099999999999995E-7</c:v>
                </c:pt>
                <c:pt idx="242">
                  <c:v>-8.2080000000000004E-7</c:v>
                </c:pt>
                <c:pt idx="243">
                  <c:v>-8.2060000000000003E-7</c:v>
                </c:pt>
                <c:pt idx="244">
                  <c:v>-8.2040000000000001E-7</c:v>
                </c:pt>
                <c:pt idx="245">
                  <c:v>-8.202E-7</c:v>
                </c:pt>
                <c:pt idx="246">
                  <c:v>-8.1999999999999998E-7</c:v>
                </c:pt>
                <c:pt idx="247">
                  <c:v>-8.1979999999999997E-7</c:v>
                </c:pt>
                <c:pt idx="248">
                  <c:v>-8.1959999999999995E-7</c:v>
                </c:pt>
                <c:pt idx="249">
                  <c:v>-8.1940000000000004E-7</c:v>
                </c:pt>
                <c:pt idx="250">
                  <c:v>-8.1920000000000003E-7</c:v>
                </c:pt>
                <c:pt idx="251">
                  <c:v>-8.1900000000000001E-7</c:v>
                </c:pt>
                <c:pt idx="252">
                  <c:v>-8.188E-7</c:v>
                </c:pt>
                <c:pt idx="253">
                  <c:v>-8.1859999999999998E-7</c:v>
                </c:pt>
                <c:pt idx="254">
                  <c:v>-8.1839999999999997E-7</c:v>
                </c:pt>
                <c:pt idx="255">
                  <c:v>-8.1819999999999995E-7</c:v>
                </c:pt>
                <c:pt idx="256">
                  <c:v>-8.1800000000000005E-7</c:v>
                </c:pt>
                <c:pt idx="257">
                  <c:v>-8.1780000000000003E-7</c:v>
                </c:pt>
                <c:pt idx="258">
                  <c:v>-8.1760000000000002E-7</c:v>
                </c:pt>
                <c:pt idx="259">
                  <c:v>-8.174E-7</c:v>
                </c:pt>
                <c:pt idx="260">
                  <c:v>-8.1719999999999999E-7</c:v>
                </c:pt>
                <c:pt idx="261">
                  <c:v>-8.1699999999999997E-7</c:v>
                </c:pt>
                <c:pt idx="262">
                  <c:v>-8.1679999999999996E-7</c:v>
                </c:pt>
                <c:pt idx="263">
                  <c:v>-8.1660000000000005E-7</c:v>
                </c:pt>
                <c:pt idx="264">
                  <c:v>-8.1640000000000003E-7</c:v>
                </c:pt>
                <c:pt idx="265">
                  <c:v>-8.1620000000000002E-7</c:v>
                </c:pt>
                <c:pt idx="266">
                  <c:v>-8.16E-7</c:v>
                </c:pt>
                <c:pt idx="267">
                  <c:v>-8.1579999999999999E-7</c:v>
                </c:pt>
                <c:pt idx="268">
                  <c:v>-8.1559999999999997E-7</c:v>
                </c:pt>
                <c:pt idx="269">
                  <c:v>-8.1539999999999996E-7</c:v>
                </c:pt>
                <c:pt idx="270">
                  <c:v>-8.1520000000000005E-7</c:v>
                </c:pt>
                <c:pt idx="271">
                  <c:v>-8.1500000000000003E-7</c:v>
                </c:pt>
                <c:pt idx="272">
                  <c:v>-8.1480000000000002E-7</c:v>
                </c:pt>
                <c:pt idx="273">
                  <c:v>-8.146E-7</c:v>
                </c:pt>
                <c:pt idx="274">
                  <c:v>-8.1439999999999999E-7</c:v>
                </c:pt>
                <c:pt idx="275">
                  <c:v>-8.1419999999999997E-7</c:v>
                </c:pt>
                <c:pt idx="276">
                  <c:v>-8.1399999999999996E-7</c:v>
                </c:pt>
                <c:pt idx="277">
                  <c:v>-8.1380000000000005E-7</c:v>
                </c:pt>
                <c:pt idx="278">
                  <c:v>-8.1360000000000003E-7</c:v>
                </c:pt>
                <c:pt idx="279">
                  <c:v>-8.1340000000000002E-7</c:v>
                </c:pt>
                <c:pt idx="280">
                  <c:v>-8.132E-7</c:v>
                </c:pt>
                <c:pt idx="281">
                  <c:v>-8.1299999999999999E-7</c:v>
                </c:pt>
                <c:pt idx="282">
                  <c:v>-8.1279999999999997E-7</c:v>
                </c:pt>
                <c:pt idx="283">
                  <c:v>-8.1259999999999996E-7</c:v>
                </c:pt>
                <c:pt idx="284">
                  <c:v>-8.1240000000000005E-7</c:v>
                </c:pt>
                <c:pt idx="285">
                  <c:v>-8.1220000000000003E-7</c:v>
                </c:pt>
                <c:pt idx="286">
                  <c:v>-8.1200000000000002E-7</c:v>
                </c:pt>
                <c:pt idx="287">
                  <c:v>-8.118E-7</c:v>
                </c:pt>
                <c:pt idx="288">
                  <c:v>-8.1159999999999999E-7</c:v>
                </c:pt>
                <c:pt idx="289">
                  <c:v>-8.1139999999999997E-7</c:v>
                </c:pt>
                <c:pt idx="290">
                  <c:v>-8.1119999999999996E-7</c:v>
                </c:pt>
                <c:pt idx="291">
                  <c:v>-8.1100000000000005E-7</c:v>
                </c:pt>
                <c:pt idx="292">
                  <c:v>-8.1080000000000003E-7</c:v>
                </c:pt>
                <c:pt idx="293">
                  <c:v>-8.1060000000000002E-7</c:v>
                </c:pt>
                <c:pt idx="294">
                  <c:v>-8.104E-7</c:v>
                </c:pt>
                <c:pt idx="295">
                  <c:v>-8.1019999999999999E-7</c:v>
                </c:pt>
                <c:pt idx="296">
                  <c:v>-8.0999999999999997E-7</c:v>
                </c:pt>
                <c:pt idx="297">
                  <c:v>-8.0979999999999996E-7</c:v>
                </c:pt>
                <c:pt idx="298">
                  <c:v>-8.0960000000000005E-7</c:v>
                </c:pt>
                <c:pt idx="299">
                  <c:v>-8.0940000000000003E-7</c:v>
                </c:pt>
                <c:pt idx="300">
                  <c:v>-8.0920000000000002E-7</c:v>
                </c:pt>
                <c:pt idx="301">
                  <c:v>-8.09E-7</c:v>
                </c:pt>
                <c:pt idx="302">
                  <c:v>-8.0879999999999999E-7</c:v>
                </c:pt>
                <c:pt idx="303">
                  <c:v>-8.0859999999999997E-7</c:v>
                </c:pt>
                <c:pt idx="304">
                  <c:v>-8.0839999999999996E-7</c:v>
                </c:pt>
                <c:pt idx="305">
                  <c:v>-8.0820000000000005E-7</c:v>
                </c:pt>
                <c:pt idx="306">
                  <c:v>-8.0800000000000004E-7</c:v>
                </c:pt>
                <c:pt idx="307">
                  <c:v>-8.0780000000000002E-7</c:v>
                </c:pt>
                <c:pt idx="308">
                  <c:v>-8.0760000000000001E-7</c:v>
                </c:pt>
                <c:pt idx="309">
                  <c:v>-8.0739999999999999E-7</c:v>
                </c:pt>
                <c:pt idx="310">
                  <c:v>-8.0719999999999998E-7</c:v>
                </c:pt>
                <c:pt idx="311">
                  <c:v>-8.0699999999999996E-7</c:v>
                </c:pt>
                <c:pt idx="312">
                  <c:v>-8.0680000000000005E-7</c:v>
                </c:pt>
                <c:pt idx="313">
                  <c:v>-8.0660000000000004E-7</c:v>
                </c:pt>
                <c:pt idx="314">
                  <c:v>-8.0640000000000002E-7</c:v>
                </c:pt>
                <c:pt idx="315">
                  <c:v>-8.0620000000000001E-7</c:v>
                </c:pt>
                <c:pt idx="316">
                  <c:v>-8.0599999999999999E-7</c:v>
                </c:pt>
                <c:pt idx="317">
                  <c:v>-8.0579999999999998E-7</c:v>
                </c:pt>
                <c:pt idx="318">
                  <c:v>-8.0559999999999996E-7</c:v>
                </c:pt>
                <c:pt idx="319">
                  <c:v>-8.0540000000000005E-7</c:v>
                </c:pt>
                <c:pt idx="320">
                  <c:v>-8.0520000000000004E-7</c:v>
                </c:pt>
                <c:pt idx="321">
                  <c:v>-8.0500000000000002E-7</c:v>
                </c:pt>
                <c:pt idx="322">
                  <c:v>-8.0480000000000001E-7</c:v>
                </c:pt>
                <c:pt idx="323">
                  <c:v>-8.0459999999999999E-7</c:v>
                </c:pt>
                <c:pt idx="324">
                  <c:v>-8.0439999999999998E-7</c:v>
                </c:pt>
                <c:pt idx="325">
                  <c:v>-8.0419999999999996E-7</c:v>
                </c:pt>
                <c:pt idx="326">
                  <c:v>-8.0400000000000005E-7</c:v>
                </c:pt>
                <c:pt idx="327">
                  <c:v>-8.0380000000000004E-7</c:v>
                </c:pt>
                <c:pt idx="328">
                  <c:v>-8.0360000000000002E-7</c:v>
                </c:pt>
                <c:pt idx="329">
                  <c:v>-8.0340000000000001E-7</c:v>
                </c:pt>
                <c:pt idx="330">
                  <c:v>-8.0319999999999999E-7</c:v>
                </c:pt>
                <c:pt idx="331">
                  <c:v>-8.0299999999999998E-7</c:v>
                </c:pt>
                <c:pt idx="332">
                  <c:v>-8.0279999999999996E-7</c:v>
                </c:pt>
                <c:pt idx="333">
                  <c:v>-8.0259999999999995E-7</c:v>
                </c:pt>
                <c:pt idx="334">
                  <c:v>-8.0240000000000004E-7</c:v>
                </c:pt>
                <c:pt idx="335">
                  <c:v>-8.0220000000000002E-7</c:v>
                </c:pt>
                <c:pt idx="336">
                  <c:v>-8.0200000000000001E-7</c:v>
                </c:pt>
                <c:pt idx="337">
                  <c:v>-8.0179999999999999E-7</c:v>
                </c:pt>
                <c:pt idx="338">
                  <c:v>-8.0159999999999998E-7</c:v>
                </c:pt>
                <c:pt idx="339">
                  <c:v>-8.0139999999999996E-7</c:v>
                </c:pt>
                <c:pt idx="340">
                  <c:v>-8.0119999999999995E-7</c:v>
                </c:pt>
                <c:pt idx="341">
                  <c:v>-8.0100000000000004E-7</c:v>
                </c:pt>
                <c:pt idx="342">
                  <c:v>-8.0080000000000002E-7</c:v>
                </c:pt>
                <c:pt idx="343">
                  <c:v>-8.0060000000000001E-7</c:v>
                </c:pt>
                <c:pt idx="344">
                  <c:v>-8.0039999999999999E-7</c:v>
                </c:pt>
                <c:pt idx="345">
                  <c:v>-8.0019999999999998E-7</c:v>
                </c:pt>
                <c:pt idx="346">
                  <c:v>-7.9999999999999996E-7</c:v>
                </c:pt>
                <c:pt idx="347">
                  <c:v>-7.9979999999999995E-7</c:v>
                </c:pt>
                <c:pt idx="348">
                  <c:v>-7.9960000000000004E-7</c:v>
                </c:pt>
                <c:pt idx="349">
                  <c:v>-7.9940000000000002E-7</c:v>
                </c:pt>
                <c:pt idx="350">
                  <c:v>-7.9920000000000001E-7</c:v>
                </c:pt>
                <c:pt idx="351">
                  <c:v>-7.9899999999999999E-7</c:v>
                </c:pt>
                <c:pt idx="352">
                  <c:v>-7.9879999999999998E-7</c:v>
                </c:pt>
                <c:pt idx="353">
                  <c:v>-7.9859999999999996E-7</c:v>
                </c:pt>
                <c:pt idx="354">
                  <c:v>-7.9839999999999995E-7</c:v>
                </c:pt>
                <c:pt idx="355">
                  <c:v>-7.9820000000000004E-7</c:v>
                </c:pt>
                <c:pt idx="356">
                  <c:v>-7.9800000000000003E-7</c:v>
                </c:pt>
                <c:pt idx="357">
                  <c:v>-7.9780000000000001E-7</c:v>
                </c:pt>
                <c:pt idx="358">
                  <c:v>-7.976E-7</c:v>
                </c:pt>
                <c:pt idx="359">
                  <c:v>-7.9739999999999998E-7</c:v>
                </c:pt>
                <c:pt idx="360">
                  <c:v>-7.9719999999999997E-7</c:v>
                </c:pt>
                <c:pt idx="361">
                  <c:v>-7.9699999999999995E-7</c:v>
                </c:pt>
                <c:pt idx="362">
                  <c:v>-7.9680000000000004E-7</c:v>
                </c:pt>
                <c:pt idx="363">
                  <c:v>-7.9660000000000003E-7</c:v>
                </c:pt>
                <c:pt idx="364">
                  <c:v>-7.9640000000000001E-7</c:v>
                </c:pt>
                <c:pt idx="365">
                  <c:v>-7.962E-7</c:v>
                </c:pt>
                <c:pt idx="366">
                  <c:v>-7.9599999999999998E-7</c:v>
                </c:pt>
                <c:pt idx="367">
                  <c:v>-7.9579999999999997E-7</c:v>
                </c:pt>
                <c:pt idx="368">
                  <c:v>-7.9559999999999995E-7</c:v>
                </c:pt>
                <c:pt idx="369">
                  <c:v>-7.9540000000000004E-7</c:v>
                </c:pt>
                <c:pt idx="370">
                  <c:v>-7.9520000000000003E-7</c:v>
                </c:pt>
                <c:pt idx="371">
                  <c:v>-7.9500000000000001E-7</c:v>
                </c:pt>
                <c:pt idx="372">
                  <c:v>-7.948E-7</c:v>
                </c:pt>
                <c:pt idx="373">
                  <c:v>-7.9459999999999998E-7</c:v>
                </c:pt>
                <c:pt idx="374">
                  <c:v>-7.9439999999999997E-7</c:v>
                </c:pt>
                <c:pt idx="375">
                  <c:v>-7.9419999999999995E-7</c:v>
                </c:pt>
                <c:pt idx="376">
                  <c:v>-7.9400000000000004E-7</c:v>
                </c:pt>
                <c:pt idx="377">
                  <c:v>-7.9380000000000003E-7</c:v>
                </c:pt>
                <c:pt idx="378">
                  <c:v>-7.9360000000000001E-7</c:v>
                </c:pt>
                <c:pt idx="379">
                  <c:v>-7.934E-7</c:v>
                </c:pt>
                <c:pt idx="380">
                  <c:v>-7.9319999999999998E-7</c:v>
                </c:pt>
                <c:pt idx="381">
                  <c:v>-7.9299999999999997E-7</c:v>
                </c:pt>
                <c:pt idx="382">
                  <c:v>-7.9279999999999995E-7</c:v>
                </c:pt>
                <c:pt idx="383">
                  <c:v>-7.9260000000000004E-7</c:v>
                </c:pt>
                <c:pt idx="384">
                  <c:v>-7.9240000000000003E-7</c:v>
                </c:pt>
                <c:pt idx="385">
                  <c:v>-7.9220000000000001E-7</c:v>
                </c:pt>
                <c:pt idx="386">
                  <c:v>-7.92E-7</c:v>
                </c:pt>
                <c:pt idx="387">
                  <c:v>-7.9179999999999998E-7</c:v>
                </c:pt>
                <c:pt idx="388">
                  <c:v>-7.9159999999999997E-7</c:v>
                </c:pt>
                <c:pt idx="389">
                  <c:v>-7.9139999999999995E-7</c:v>
                </c:pt>
                <c:pt idx="390">
                  <c:v>-7.9120000000000004E-7</c:v>
                </c:pt>
                <c:pt idx="391">
                  <c:v>-7.9100000000000003E-7</c:v>
                </c:pt>
                <c:pt idx="392">
                  <c:v>-7.9080000000000001E-7</c:v>
                </c:pt>
                <c:pt idx="393">
                  <c:v>-7.906E-7</c:v>
                </c:pt>
                <c:pt idx="394">
                  <c:v>-7.9039999999999998E-7</c:v>
                </c:pt>
                <c:pt idx="395">
                  <c:v>-7.9019999999999997E-7</c:v>
                </c:pt>
                <c:pt idx="396">
                  <c:v>-7.8999999999999995E-7</c:v>
                </c:pt>
                <c:pt idx="397">
                  <c:v>-7.8980000000000004E-7</c:v>
                </c:pt>
                <c:pt idx="398">
                  <c:v>-7.8960000000000003E-7</c:v>
                </c:pt>
                <c:pt idx="399">
                  <c:v>-7.8940000000000001E-7</c:v>
                </c:pt>
                <c:pt idx="400">
                  <c:v>-7.892E-7</c:v>
                </c:pt>
                <c:pt idx="401">
                  <c:v>-7.8899999999999998E-7</c:v>
                </c:pt>
                <c:pt idx="402">
                  <c:v>-7.8879999999999997E-7</c:v>
                </c:pt>
                <c:pt idx="403">
                  <c:v>-7.8859999999999995E-7</c:v>
                </c:pt>
                <c:pt idx="404">
                  <c:v>-7.8840000000000005E-7</c:v>
                </c:pt>
                <c:pt idx="405">
                  <c:v>-7.8820000000000003E-7</c:v>
                </c:pt>
                <c:pt idx="406">
                  <c:v>-7.8800000000000002E-7</c:v>
                </c:pt>
                <c:pt idx="407">
                  <c:v>-7.878E-7</c:v>
                </c:pt>
                <c:pt idx="408">
                  <c:v>-7.8759999999999999E-7</c:v>
                </c:pt>
                <c:pt idx="409">
                  <c:v>-7.8739999999999997E-7</c:v>
                </c:pt>
                <c:pt idx="410">
                  <c:v>-7.8719999999999996E-7</c:v>
                </c:pt>
                <c:pt idx="411">
                  <c:v>-7.8700000000000005E-7</c:v>
                </c:pt>
                <c:pt idx="412">
                  <c:v>-7.8680000000000003E-7</c:v>
                </c:pt>
                <c:pt idx="413">
                  <c:v>-7.8660000000000002E-7</c:v>
                </c:pt>
                <c:pt idx="414">
                  <c:v>-7.864E-7</c:v>
                </c:pt>
                <c:pt idx="415">
                  <c:v>-7.8619999999999999E-7</c:v>
                </c:pt>
                <c:pt idx="416">
                  <c:v>-7.8599999999999997E-7</c:v>
                </c:pt>
                <c:pt idx="417">
                  <c:v>-7.8579999999999996E-7</c:v>
                </c:pt>
                <c:pt idx="418">
                  <c:v>-7.8560000000000005E-7</c:v>
                </c:pt>
                <c:pt idx="419">
                  <c:v>-7.8540000000000003E-7</c:v>
                </c:pt>
                <c:pt idx="420">
                  <c:v>-7.8520000000000002E-7</c:v>
                </c:pt>
                <c:pt idx="421">
                  <c:v>-7.85E-7</c:v>
                </c:pt>
                <c:pt idx="422">
                  <c:v>-7.8479999999999999E-7</c:v>
                </c:pt>
                <c:pt idx="423">
                  <c:v>-7.8459999999999997E-7</c:v>
                </c:pt>
                <c:pt idx="424">
                  <c:v>-7.8439999999999996E-7</c:v>
                </c:pt>
                <c:pt idx="425">
                  <c:v>-7.8420000000000005E-7</c:v>
                </c:pt>
                <c:pt idx="426">
                  <c:v>-7.8400000000000003E-7</c:v>
                </c:pt>
                <c:pt idx="427">
                  <c:v>-7.8380000000000002E-7</c:v>
                </c:pt>
                <c:pt idx="428">
                  <c:v>-7.836E-7</c:v>
                </c:pt>
                <c:pt idx="429">
                  <c:v>-7.8339999999999999E-7</c:v>
                </c:pt>
                <c:pt idx="430">
                  <c:v>-7.8319999999999997E-7</c:v>
                </c:pt>
                <c:pt idx="431">
                  <c:v>-7.8299999999999996E-7</c:v>
                </c:pt>
                <c:pt idx="432">
                  <c:v>-7.8280000000000005E-7</c:v>
                </c:pt>
                <c:pt idx="433">
                  <c:v>-7.8260000000000003E-7</c:v>
                </c:pt>
                <c:pt idx="434">
                  <c:v>-7.8240000000000002E-7</c:v>
                </c:pt>
                <c:pt idx="435">
                  <c:v>-7.822E-7</c:v>
                </c:pt>
                <c:pt idx="436">
                  <c:v>-7.8199999999999999E-7</c:v>
                </c:pt>
                <c:pt idx="437">
                  <c:v>-7.8179999999999997E-7</c:v>
                </c:pt>
                <c:pt idx="438">
                  <c:v>-7.8159999999999996E-7</c:v>
                </c:pt>
                <c:pt idx="439">
                  <c:v>-7.8140000000000005E-7</c:v>
                </c:pt>
                <c:pt idx="440">
                  <c:v>-7.8120000000000003E-7</c:v>
                </c:pt>
                <c:pt idx="441">
                  <c:v>-7.8100000000000002E-7</c:v>
                </c:pt>
                <c:pt idx="442">
                  <c:v>-7.808E-7</c:v>
                </c:pt>
                <c:pt idx="443">
                  <c:v>-7.8059999999999999E-7</c:v>
                </c:pt>
                <c:pt idx="444">
                  <c:v>-7.8039999999999997E-7</c:v>
                </c:pt>
                <c:pt idx="445">
                  <c:v>-7.8019999999999996E-7</c:v>
                </c:pt>
                <c:pt idx="446">
                  <c:v>-7.8000000000000005E-7</c:v>
                </c:pt>
                <c:pt idx="447">
                  <c:v>-7.7980000000000003E-7</c:v>
                </c:pt>
                <c:pt idx="448">
                  <c:v>-7.7960000000000002E-7</c:v>
                </c:pt>
                <c:pt idx="449">
                  <c:v>-7.794E-7</c:v>
                </c:pt>
                <c:pt idx="450">
                  <c:v>-7.7919999999999999E-7</c:v>
                </c:pt>
                <c:pt idx="451">
                  <c:v>-7.7899999999999997E-7</c:v>
                </c:pt>
                <c:pt idx="452">
                  <c:v>-7.7879999999999996E-7</c:v>
                </c:pt>
                <c:pt idx="453">
                  <c:v>-7.7860000000000005E-7</c:v>
                </c:pt>
                <c:pt idx="454">
                  <c:v>-7.7840000000000004E-7</c:v>
                </c:pt>
                <c:pt idx="455">
                  <c:v>-7.7820000000000002E-7</c:v>
                </c:pt>
                <c:pt idx="456">
                  <c:v>-7.7800000000000001E-7</c:v>
                </c:pt>
                <c:pt idx="457">
                  <c:v>-7.7779999999999999E-7</c:v>
                </c:pt>
                <c:pt idx="458">
                  <c:v>-7.7759999999999997E-7</c:v>
                </c:pt>
                <c:pt idx="459">
                  <c:v>-7.7739999999999996E-7</c:v>
                </c:pt>
                <c:pt idx="460">
                  <c:v>-7.7720000000000005E-7</c:v>
                </c:pt>
                <c:pt idx="461">
                  <c:v>-7.7700000000000004E-7</c:v>
                </c:pt>
                <c:pt idx="462">
                  <c:v>-7.7680000000000002E-7</c:v>
                </c:pt>
                <c:pt idx="463">
                  <c:v>-7.7660000000000001E-7</c:v>
                </c:pt>
                <c:pt idx="464">
                  <c:v>-7.7639999999999999E-7</c:v>
                </c:pt>
                <c:pt idx="465">
                  <c:v>-7.7619999999999998E-7</c:v>
                </c:pt>
                <c:pt idx="466">
                  <c:v>-7.7599999999999996E-7</c:v>
                </c:pt>
                <c:pt idx="467">
                  <c:v>-7.7580000000000005E-7</c:v>
                </c:pt>
                <c:pt idx="468">
                  <c:v>-7.7560000000000004E-7</c:v>
                </c:pt>
                <c:pt idx="469">
                  <c:v>-7.7540000000000002E-7</c:v>
                </c:pt>
                <c:pt idx="470">
                  <c:v>-7.7520000000000001E-7</c:v>
                </c:pt>
                <c:pt idx="471">
                  <c:v>-7.7499999999999999E-7</c:v>
                </c:pt>
                <c:pt idx="472">
                  <c:v>-7.7479999999999998E-7</c:v>
                </c:pt>
                <c:pt idx="473">
                  <c:v>-7.7459999999999996E-7</c:v>
                </c:pt>
                <c:pt idx="474">
                  <c:v>-7.7440000000000005E-7</c:v>
                </c:pt>
                <c:pt idx="475">
                  <c:v>-7.7420000000000004E-7</c:v>
                </c:pt>
                <c:pt idx="476">
                  <c:v>-7.7400000000000002E-7</c:v>
                </c:pt>
                <c:pt idx="477">
                  <c:v>-7.7380000000000001E-7</c:v>
                </c:pt>
                <c:pt idx="478">
                  <c:v>-7.7359999999999999E-7</c:v>
                </c:pt>
                <c:pt idx="479">
                  <c:v>-7.7339999999999998E-7</c:v>
                </c:pt>
                <c:pt idx="480">
                  <c:v>-7.7319999999999996E-7</c:v>
                </c:pt>
                <c:pt idx="481">
                  <c:v>-7.7300000000000005E-7</c:v>
                </c:pt>
                <c:pt idx="482">
                  <c:v>-7.7280000000000004E-7</c:v>
                </c:pt>
                <c:pt idx="483">
                  <c:v>-7.7260000000000002E-7</c:v>
                </c:pt>
                <c:pt idx="484">
                  <c:v>-7.7240000000000001E-7</c:v>
                </c:pt>
                <c:pt idx="485">
                  <c:v>-7.7219999999999999E-7</c:v>
                </c:pt>
                <c:pt idx="486">
                  <c:v>-7.7199999999999998E-7</c:v>
                </c:pt>
                <c:pt idx="487">
                  <c:v>-7.7179999999999996E-7</c:v>
                </c:pt>
                <c:pt idx="488">
                  <c:v>-7.7159999999999995E-7</c:v>
                </c:pt>
                <c:pt idx="489">
                  <c:v>-7.7140000000000004E-7</c:v>
                </c:pt>
                <c:pt idx="490">
                  <c:v>-7.7120000000000002E-7</c:v>
                </c:pt>
                <c:pt idx="491">
                  <c:v>-7.7100000000000001E-7</c:v>
                </c:pt>
                <c:pt idx="492">
                  <c:v>-7.7079999999999999E-7</c:v>
                </c:pt>
                <c:pt idx="493">
                  <c:v>-7.7059999999999998E-7</c:v>
                </c:pt>
                <c:pt idx="494">
                  <c:v>-7.7039999999999996E-7</c:v>
                </c:pt>
                <c:pt idx="495">
                  <c:v>-7.7019999999999995E-7</c:v>
                </c:pt>
                <c:pt idx="496">
                  <c:v>-7.7000000000000004E-7</c:v>
                </c:pt>
                <c:pt idx="497">
                  <c:v>-7.6980000000000002E-7</c:v>
                </c:pt>
                <c:pt idx="498">
                  <c:v>-7.6960000000000001E-7</c:v>
                </c:pt>
                <c:pt idx="499">
                  <c:v>-7.6939999999999999E-7</c:v>
                </c:pt>
                <c:pt idx="500">
                  <c:v>-7.6919999999999998E-7</c:v>
                </c:pt>
                <c:pt idx="501">
                  <c:v>-7.6899999999999996E-7</c:v>
                </c:pt>
                <c:pt idx="502">
                  <c:v>-7.6879999999999995E-7</c:v>
                </c:pt>
                <c:pt idx="503">
                  <c:v>-7.6860000000000004E-7</c:v>
                </c:pt>
                <c:pt idx="504">
                  <c:v>-7.6840000000000002E-7</c:v>
                </c:pt>
                <c:pt idx="505">
                  <c:v>-7.6820000000000001E-7</c:v>
                </c:pt>
                <c:pt idx="506">
                  <c:v>-7.6799999999999999E-7</c:v>
                </c:pt>
                <c:pt idx="507">
                  <c:v>-7.6779999999999998E-7</c:v>
                </c:pt>
                <c:pt idx="508">
                  <c:v>-7.6759999999999996E-7</c:v>
                </c:pt>
                <c:pt idx="509">
                  <c:v>-7.6739999999999995E-7</c:v>
                </c:pt>
                <c:pt idx="510">
                  <c:v>-7.6720000000000004E-7</c:v>
                </c:pt>
                <c:pt idx="511">
                  <c:v>-7.6700000000000003E-7</c:v>
                </c:pt>
                <c:pt idx="512">
                  <c:v>-7.6680000000000001E-7</c:v>
                </c:pt>
                <c:pt idx="513">
                  <c:v>-7.666E-7</c:v>
                </c:pt>
                <c:pt idx="514">
                  <c:v>-7.6639999999999998E-7</c:v>
                </c:pt>
                <c:pt idx="515">
                  <c:v>-7.6619999999999997E-7</c:v>
                </c:pt>
                <c:pt idx="516">
                  <c:v>-7.6599999999999995E-7</c:v>
                </c:pt>
                <c:pt idx="517">
                  <c:v>-7.6580000000000004E-7</c:v>
                </c:pt>
                <c:pt idx="518">
                  <c:v>-7.6560000000000003E-7</c:v>
                </c:pt>
                <c:pt idx="519">
                  <c:v>-7.6540000000000001E-7</c:v>
                </c:pt>
                <c:pt idx="520">
                  <c:v>-7.652E-7</c:v>
                </c:pt>
                <c:pt idx="521">
                  <c:v>-7.6499999999999998E-7</c:v>
                </c:pt>
                <c:pt idx="522">
                  <c:v>-7.6479999999999997E-7</c:v>
                </c:pt>
                <c:pt idx="523">
                  <c:v>-7.6459999999999995E-7</c:v>
                </c:pt>
                <c:pt idx="524">
                  <c:v>-7.6440000000000004E-7</c:v>
                </c:pt>
                <c:pt idx="525">
                  <c:v>-7.6420000000000003E-7</c:v>
                </c:pt>
                <c:pt idx="526">
                  <c:v>-7.6400000000000001E-7</c:v>
                </c:pt>
                <c:pt idx="527">
                  <c:v>-7.638E-7</c:v>
                </c:pt>
                <c:pt idx="528">
                  <c:v>-7.6359999999999998E-7</c:v>
                </c:pt>
                <c:pt idx="529">
                  <c:v>-7.6339999999999997E-7</c:v>
                </c:pt>
                <c:pt idx="530">
                  <c:v>-7.6319999999999995E-7</c:v>
                </c:pt>
                <c:pt idx="531">
                  <c:v>-7.6300000000000004E-7</c:v>
                </c:pt>
                <c:pt idx="532">
                  <c:v>-7.6280000000000003E-7</c:v>
                </c:pt>
                <c:pt idx="533">
                  <c:v>-7.6260000000000001E-7</c:v>
                </c:pt>
                <c:pt idx="534">
                  <c:v>-7.624E-7</c:v>
                </c:pt>
                <c:pt idx="535">
                  <c:v>-7.6219999999999998E-7</c:v>
                </c:pt>
                <c:pt idx="536">
                  <c:v>-7.6199999999999997E-7</c:v>
                </c:pt>
                <c:pt idx="537">
                  <c:v>-7.6179999999999995E-7</c:v>
                </c:pt>
                <c:pt idx="538">
                  <c:v>-7.6160000000000004E-7</c:v>
                </c:pt>
                <c:pt idx="539">
                  <c:v>-7.6140000000000003E-7</c:v>
                </c:pt>
                <c:pt idx="540">
                  <c:v>-7.6120000000000001E-7</c:v>
                </c:pt>
                <c:pt idx="541">
                  <c:v>-7.61E-7</c:v>
                </c:pt>
                <c:pt idx="542">
                  <c:v>-7.6079999999999998E-7</c:v>
                </c:pt>
                <c:pt idx="543">
                  <c:v>-7.6059999999999997E-7</c:v>
                </c:pt>
                <c:pt idx="544">
                  <c:v>-7.6039999999999995E-7</c:v>
                </c:pt>
                <c:pt idx="545">
                  <c:v>-7.6020000000000004E-7</c:v>
                </c:pt>
                <c:pt idx="546">
                  <c:v>-7.6000000000000003E-7</c:v>
                </c:pt>
                <c:pt idx="547">
                  <c:v>-7.5980000000000001E-7</c:v>
                </c:pt>
                <c:pt idx="548">
                  <c:v>-7.596E-7</c:v>
                </c:pt>
                <c:pt idx="549">
                  <c:v>-7.5939999999999998E-7</c:v>
                </c:pt>
                <c:pt idx="550">
                  <c:v>-7.5919999999999997E-7</c:v>
                </c:pt>
                <c:pt idx="551">
                  <c:v>-7.5899999999999995E-7</c:v>
                </c:pt>
                <c:pt idx="552">
                  <c:v>-7.5880000000000004E-7</c:v>
                </c:pt>
                <c:pt idx="553">
                  <c:v>-7.5860000000000003E-7</c:v>
                </c:pt>
                <c:pt idx="554">
                  <c:v>-7.5840000000000001E-7</c:v>
                </c:pt>
                <c:pt idx="555">
                  <c:v>-7.582E-7</c:v>
                </c:pt>
                <c:pt idx="556">
                  <c:v>-7.5799999999999998E-7</c:v>
                </c:pt>
                <c:pt idx="557">
                  <c:v>-7.5779999999999997E-7</c:v>
                </c:pt>
                <c:pt idx="558">
                  <c:v>-7.5759999999999995E-7</c:v>
                </c:pt>
                <c:pt idx="559">
                  <c:v>-7.5740000000000005E-7</c:v>
                </c:pt>
                <c:pt idx="560">
                  <c:v>-7.5720000000000003E-7</c:v>
                </c:pt>
                <c:pt idx="561">
                  <c:v>-7.5700000000000002E-7</c:v>
                </c:pt>
                <c:pt idx="562">
                  <c:v>-7.568E-7</c:v>
                </c:pt>
                <c:pt idx="563">
                  <c:v>-7.5659999999999999E-7</c:v>
                </c:pt>
                <c:pt idx="564">
                  <c:v>-7.5639999999999997E-7</c:v>
                </c:pt>
                <c:pt idx="565">
                  <c:v>-7.5619999999999996E-7</c:v>
                </c:pt>
                <c:pt idx="566">
                  <c:v>-7.5600000000000005E-7</c:v>
                </c:pt>
                <c:pt idx="567">
                  <c:v>-7.5580000000000003E-7</c:v>
                </c:pt>
                <c:pt idx="568">
                  <c:v>-7.5560000000000002E-7</c:v>
                </c:pt>
                <c:pt idx="569">
                  <c:v>-7.554E-7</c:v>
                </c:pt>
                <c:pt idx="570">
                  <c:v>-7.5519999999999999E-7</c:v>
                </c:pt>
                <c:pt idx="571">
                  <c:v>-7.5499999999999997E-7</c:v>
                </c:pt>
                <c:pt idx="572">
                  <c:v>-7.5479999999999996E-7</c:v>
                </c:pt>
                <c:pt idx="573">
                  <c:v>-7.5460000000000005E-7</c:v>
                </c:pt>
                <c:pt idx="574">
                  <c:v>-7.5440000000000003E-7</c:v>
                </c:pt>
                <c:pt idx="575">
                  <c:v>-7.5420000000000002E-7</c:v>
                </c:pt>
                <c:pt idx="576">
                  <c:v>-7.54E-7</c:v>
                </c:pt>
                <c:pt idx="577">
                  <c:v>-7.5379999999999999E-7</c:v>
                </c:pt>
                <c:pt idx="578">
                  <c:v>-7.5359999999999997E-7</c:v>
                </c:pt>
                <c:pt idx="579">
                  <c:v>-7.5339999999999996E-7</c:v>
                </c:pt>
                <c:pt idx="580">
                  <c:v>-7.5320000000000005E-7</c:v>
                </c:pt>
                <c:pt idx="581">
                  <c:v>-7.5300000000000003E-7</c:v>
                </c:pt>
                <c:pt idx="582">
                  <c:v>-7.5280000000000002E-7</c:v>
                </c:pt>
                <c:pt idx="583">
                  <c:v>-7.526E-7</c:v>
                </c:pt>
                <c:pt idx="584">
                  <c:v>-7.5239999999999999E-7</c:v>
                </c:pt>
                <c:pt idx="585">
                  <c:v>-7.5219999999999997E-7</c:v>
                </c:pt>
                <c:pt idx="586">
                  <c:v>-7.5199999999999996E-7</c:v>
                </c:pt>
                <c:pt idx="587">
                  <c:v>-7.5180000000000005E-7</c:v>
                </c:pt>
                <c:pt idx="588">
                  <c:v>-7.5160000000000003E-7</c:v>
                </c:pt>
                <c:pt idx="589">
                  <c:v>-7.5140000000000002E-7</c:v>
                </c:pt>
                <c:pt idx="590">
                  <c:v>-7.512E-7</c:v>
                </c:pt>
                <c:pt idx="591">
                  <c:v>-7.5099999999999999E-7</c:v>
                </c:pt>
                <c:pt idx="592">
                  <c:v>-7.5079999999999997E-7</c:v>
                </c:pt>
                <c:pt idx="593">
                  <c:v>-7.5059999999999996E-7</c:v>
                </c:pt>
                <c:pt idx="594">
                  <c:v>-7.5040000000000005E-7</c:v>
                </c:pt>
                <c:pt idx="595">
                  <c:v>-7.5020000000000003E-7</c:v>
                </c:pt>
                <c:pt idx="596">
                  <c:v>-7.5000000000000002E-7</c:v>
                </c:pt>
                <c:pt idx="597">
                  <c:v>-7.498E-7</c:v>
                </c:pt>
                <c:pt idx="598">
                  <c:v>-7.4959999999999999E-7</c:v>
                </c:pt>
                <c:pt idx="599">
                  <c:v>-7.4939999999999997E-7</c:v>
                </c:pt>
                <c:pt idx="600">
                  <c:v>-7.4919999999999996E-7</c:v>
                </c:pt>
                <c:pt idx="601">
                  <c:v>-7.4900000000000005E-7</c:v>
                </c:pt>
                <c:pt idx="602">
                  <c:v>-7.4880000000000003E-7</c:v>
                </c:pt>
                <c:pt idx="603">
                  <c:v>-7.4860000000000002E-7</c:v>
                </c:pt>
                <c:pt idx="604">
                  <c:v>-7.484E-7</c:v>
                </c:pt>
                <c:pt idx="605">
                  <c:v>-7.4819999999999999E-7</c:v>
                </c:pt>
                <c:pt idx="606">
                  <c:v>-7.4799999999999997E-7</c:v>
                </c:pt>
                <c:pt idx="607">
                  <c:v>-7.4779999999999996E-7</c:v>
                </c:pt>
                <c:pt idx="608">
                  <c:v>-7.4760000000000005E-7</c:v>
                </c:pt>
                <c:pt idx="609">
                  <c:v>-7.4740000000000004E-7</c:v>
                </c:pt>
                <c:pt idx="610">
                  <c:v>-7.4720000000000002E-7</c:v>
                </c:pt>
                <c:pt idx="611">
                  <c:v>-7.4700000000000001E-7</c:v>
                </c:pt>
                <c:pt idx="612">
                  <c:v>-7.4679999999999999E-7</c:v>
                </c:pt>
                <c:pt idx="613">
                  <c:v>-7.4659999999999998E-7</c:v>
                </c:pt>
                <c:pt idx="614">
                  <c:v>-7.4639999999999996E-7</c:v>
                </c:pt>
                <c:pt idx="615">
                  <c:v>-7.4620000000000005E-7</c:v>
                </c:pt>
                <c:pt idx="616">
                  <c:v>-7.4600000000000004E-7</c:v>
                </c:pt>
                <c:pt idx="617">
                  <c:v>-7.4580000000000002E-7</c:v>
                </c:pt>
                <c:pt idx="618">
                  <c:v>-7.4560000000000001E-7</c:v>
                </c:pt>
                <c:pt idx="619">
                  <c:v>-7.4539999999999999E-7</c:v>
                </c:pt>
                <c:pt idx="620">
                  <c:v>-7.4519999999999998E-7</c:v>
                </c:pt>
                <c:pt idx="621">
                  <c:v>-7.4499999999999996E-7</c:v>
                </c:pt>
                <c:pt idx="622">
                  <c:v>-7.4480000000000005E-7</c:v>
                </c:pt>
                <c:pt idx="623">
                  <c:v>-7.4460000000000004E-7</c:v>
                </c:pt>
                <c:pt idx="624">
                  <c:v>-7.4440000000000002E-7</c:v>
                </c:pt>
                <c:pt idx="625">
                  <c:v>-7.4420000000000001E-7</c:v>
                </c:pt>
                <c:pt idx="626">
                  <c:v>-7.4399999999999999E-7</c:v>
                </c:pt>
                <c:pt idx="627">
                  <c:v>-7.4379999999999998E-7</c:v>
                </c:pt>
                <c:pt idx="628">
                  <c:v>-7.4359999999999996E-7</c:v>
                </c:pt>
                <c:pt idx="629">
                  <c:v>-7.4340000000000005E-7</c:v>
                </c:pt>
                <c:pt idx="630">
                  <c:v>-7.4320000000000004E-7</c:v>
                </c:pt>
                <c:pt idx="631">
                  <c:v>-7.4300000000000002E-7</c:v>
                </c:pt>
                <c:pt idx="632">
                  <c:v>-7.4280000000000001E-7</c:v>
                </c:pt>
                <c:pt idx="633">
                  <c:v>-7.4259999999999999E-7</c:v>
                </c:pt>
                <c:pt idx="634">
                  <c:v>-7.4239999999999998E-7</c:v>
                </c:pt>
                <c:pt idx="635">
                  <c:v>-7.4219999999999996E-7</c:v>
                </c:pt>
                <c:pt idx="636">
                  <c:v>-7.4199999999999995E-7</c:v>
                </c:pt>
                <c:pt idx="637">
                  <c:v>-7.4180000000000004E-7</c:v>
                </c:pt>
                <c:pt idx="638">
                  <c:v>-7.4160000000000002E-7</c:v>
                </c:pt>
                <c:pt idx="639">
                  <c:v>-7.4140000000000001E-7</c:v>
                </c:pt>
                <c:pt idx="640">
                  <c:v>-7.4119999999999999E-7</c:v>
                </c:pt>
                <c:pt idx="641">
                  <c:v>-7.4099999999999998E-7</c:v>
                </c:pt>
                <c:pt idx="642">
                  <c:v>-7.4079999999999996E-7</c:v>
                </c:pt>
                <c:pt idx="643">
                  <c:v>-7.4059999999999995E-7</c:v>
                </c:pt>
                <c:pt idx="644">
                  <c:v>-7.4040000000000004E-7</c:v>
                </c:pt>
                <c:pt idx="645">
                  <c:v>-7.4020000000000002E-7</c:v>
                </c:pt>
                <c:pt idx="646">
                  <c:v>-7.4000000000000001E-7</c:v>
                </c:pt>
                <c:pt idx="647">
                  <c:v>-7.3979999999999999E-7</c:v>
                </c:pt>
                <c:pt idx="648">
                  <c:v>-7.3959999999999998E-7</c:v>
                </c:pt>
                <c:pt idx="649">
                  <c:v>-7.3939999999999996E-7</c:v>
                </c:pt>
                <c:pt idx="650">
                  <c:v>-7.3919999999999995E-7</c:v>
                </c:pt>
                <c:pt idx="651">
                  <c:v>-7.3900000000000004E-7</c:v>
                </c:pt>
                <c:pt idx="652">
                  <c:v>-7.3880000000000002E-7</c:v>
                </c:pt>
                <c:pt idx="653">
                  <c:v>-7.3860000000000001E-7</c:v>
                </c:pt>
                <c:pt idx="654">
                  <c:v>-7.3839999999999999E-7</c:v>
                </c:pt>
                <c:pt idx="655">
                  <c:v>-7.3819999999999998E-7</c:v>
                </c:pt>
                <c:pt idx="656">
                  <c:v>-7.3799999999999996E-7</c:v>
                </c:pt>
                <c:pt idx="657">
                  <c:v>-7.3779999999999995E-7</c:v>
                </c:pt>
                <c:pt idx="658">
                  <c:v>-7.3760000000000004E-7</c:v>
                </c:pt>
                <c:pt idx="659">
                  <c:v>-7.3740000000000003E-7</c:v>
                </c:pt>
                <c:pt idx="660">
                  <c:v>-7.3720000000000001E-7</c:v>
                </c:pt>
                <c:pt idx="661">
                  <c:v>-7.37E-7</c:v>
                </c:pt>
                <c:pt idx="662">
                  <c:v>-7.3679999999999998E-7</c:v>
                </c:pt>
                <c:pt idx="663">
                  <c:v>-7.3659999999999997E-7</c:v>
                </c:pt>
                <c:pt idx="664">
                  <c:v>-7.3639999999999995E-7</c:v>
                </c:pt>
                <c:pt idx="665">
                  <c:v>-7.3620000000000004E-7</c:v>
                </c:pt>
                <c:pt idx="666">
                  <c:v>-7.3600000000000003E-7</c:v>
                </c:pt>
                <c:pt idx="667">
                  <c:v>-7.3580000000000001E-7</c:v>
                </c:pt>
                <c:pt idx="668">
                  <c:v>-7.356E-7</c:v>
                </c:pt>
                <c:pt idx="669">
                  <c:v>-7.3539999999999998E-7</c:v>
                </c:pt>
                <c:pt idx="670">
                  <c:v>-7.3519999999999997E-7</c:v>
                </c:pt>
                <c:pt idx="671">
                  <c:v>-7.3499999999999995E-7</c:v>
                </c:pt>
                <c:pt idx="672">
                  <c:v>-7.3480000000000004E-7</c:v>
                </c:pt>
                <c:pt idx="673">
                  <c:v>-7.3460000000000003E-7</c:v>
                </c:pt>
                <c:pt idx="674">
                  <c:v>-7.3440000000000001E-7</c:v>
                </c:pt>
                <c:pt idx="675">
                  <c:v>-7.342E-7</c:v>
                </c:pt>
                <c:pt idx="676">
                  <c:v>-7.3399999999999998E-7</c:v>
                </c:pt>
                <c:pt idx="677">
                  <c:v>-7.3379999999999997E-7</c:v>
                </c:pt>
                <c:pt idx="678">
                  <c:v>-7.3359999999999995E-7</c:v>
                </c:pt>
                <c:pt idx="679">
                  <c:v>-7.3340000000000004E-7</c:v>
                </c:pt>
                <c:pt idx="680">
                  <c:v>-7.3320000000000003E-7</c:v>
                </c:pt>
                <c:pt idx="681">
                  <c:v>-7.3300000000000001E-7</c:v>
                </c:pt>
                <c:pt idx="682">
                  <c:v>-7.328E-7</c:v>
                </c:pt>
                <c:pt idx="683">
                  <c:v>-7.3259999999999998E-7</c:v>
                </c:pt>
                <c:pt idx="684">
                  <c:v>-7.3239999999999997E-7</c:v>
                </c:pt>
                <c:pt idx="685">
                  <c:v>-7.3219999999999995E-7</c:v>
                </c:pt>
                <c:pt idx="686">
                  <c:v>-7.3200000000000004E-7</c:v>
                </c:pt>
                <c:pt idx="687">
                  <c:v>-7.3180000000000003E-7</c:v>
                </c:pt>
                <c:pt idx="688">
                  <c:v>-7.3160000000000001E-7</c:v>
                </c:pt>
                <c:pt idx="689">
                  <c:v>-7.314E-7</c:v>
                </c:pt>
                <c:pt idx="690">
                  <c:v>-7.3119999999999998E-7</c:v>
                </c:pt>
                <c:pt idx="691">
                  <c:v>-7.3099999999999997E-7</c:v>
                </c:pt>
                <c:pt idx="692">
                  <c:v>-7.3079999999999995E-7</c:v>
                </c:pt>
                <c:pt idx="693">
                  <c:v>-7.3060000000000004E-7</c:v>
                </c:pt>
                <c:pt idx="694">
                  <c:v>-7.3040000000000003E-7</c:v>
                </c:pt>
                <c:pt idx="695">
                  <c:v>-7.3020000000000001E-7</c:v>
                </c:pt>
                <c:pt idx="696">
                  <c:v>-7.3E-7</c:v>
                </c:pt>
                <c:pt idx="697">
                  <c:v>-7.2979999999999998E-7</c:v>
                </c:pt>
                <c:pt idx="698">
                  <c:v>-7.2959999999999997E-7</c:v>
                </c:pt>
                <c:pt idx="699">
                  <c:v>-7.2939999999999995E-7</c:v>
                </c:pt>
                <c:pt idx="700">
                  <c:v>-7.2920000000000004E-7</c:v>
                </c:pt>
                <c:pt idx="701">
                  <c:v>-7.2900000000000003E-7</c:v>
                </c:pt>
                <c:pt idx="702">
                  <c:v>-7.2880000000000001E-7</c:v>
                </c:pt>
                <c:pt idx="703">
                  <c:v>-7.286E-7</c:v>
                </c:pt>
                <c:pt idx="704">
                  <c:v>-7.2839999999999998E-7</c:v>
                </c:pt>
                <c:pt idx="705">
                  <c:v>-7.2819999999999997E-7</c:v>
                </c:pt>
                <c:pt idx="706">
                  <c:v>-7.2799999999999995E-7</c:v>
                </c:pt>
                <c:pt idx="707">
                  <c:v>-7.2780000000000005E-7</c:v>
                </c:pt>
                <c:pt idx="708">
                  <c:v>-7.2760000000000003E-7</c:v>
                </c:pt>
                <c:pt idx="709">
                  <c:v>-7.2740000000000002E-7</c:v>
                </c:pt>
                <c:pt idx="710">
                  <c:v>-7.272E-7</c:v>
                </c:pt>
                <c:pt idx="711">
                  <c:v>-7.2699999999999999E-7</c:v>
                </c:pt>
                <c:pt idx="712">
                  <c:v>-7.2679999999999997E-7</c:v>
                </c:pt>
                <c:pt idx="713">
                  <c:v>-7.2659999999999996E-7</c:v>
                </c:pt>
                <c:pt idx="714">
                  <c:v>-7.2640000000000005E-7</c:v>
                </c:pt>
                <c:pt idx="715">
                  <c:v>-7.2620000000000003E-7</c:v>
                </c:pt>
                <c:pt idx="716">
                  <c:v>-7.2600000000000002E-7</c:v>
                </c:pt>
                <c:pt idx="717">
                  <c:v>-7.258E-7</c:v>
                </c:pt>
                <c:pt idx="718">
                  <c:v>-7.2559999999999999E-7</c:v>
                </c:pt>
                <c:pt idx="719">
                  <c:v>-7.2539999999999997E-7</c:v>
                </c:pt>
                <c:pt idx="720">
                  <c:v>-7.2519999999999996E-7</c:v>
                </c:pt>
                <c:pt idx="721">
                  <c:v>-7.2500000000000005E-7</c:v>
                </c:pt>
                <c:pt idx="722">
                  <c:v>-7.2480000000000003E-7</c:v>
                </c:pt>
                <c:pt idx="723">
                  <c:v>-7.2460000000000002E-7</c:v>
                </c:pt>
                <c:pt idx="724">
                  <c:v>-7.244E-7</c:v>
                </c:pt>
                <c:pt idx="725">
                  <c:v>-7.2419999999999999E-7</c:v>
                </c:pt>
                <c:pt idx="726">
                  <c:v>-7.2399999999999997E-7</c:v>
                </c:pt>
                <c:pt idx="727">
                  <c:v>-7.2379999999999996E-7</c:v>
                </c:pt>
                <c:pt idx="728">
                  <c:v>-7.2360000000000005E-7</c:v>
                </c:pt>
                <c:pt idx="729">
                  <c:v>-7.2340000000000003E-7</c:v>
                </c:pt>
                <c:pt idx="730">
                  <c:v>-7.2320000000000002E-7</c:v>
                </c:pt>
                <c:pt idx="731">
                  <c:v>-7.23E-7</c:v>
                </c:pt>
                <c:pt idx="732">
                  <c:v>-7.2279999999999999E-7</c:v>
                </c:pt>
                <c:pt idx="733">
                  <c:v>-7.2259999999999997E-7</c:v>
                </c:pt>
                <c:pt idx="734">
                  <c:v>-7.2239999999999996E-7</c:v>
                </c:pt>
                <c:pt idx="735">
                  <c:v>-7.2220000000000005E-7</c:v>
                </c:pt>
                <c:pt idx="736">
                  <c:v>-7.2200000000000003E-7</c:v>
                </c:pt>
                <c:pt idx="737">
                  <c:v>-7.2180000000000002E-7</c:v>
                </c:pt>
                <c:pt idx="738">
                  <c:v>-7.216E-7</c:v>
                </c:pt>
                <c:pt idx="739">
                  <c:v>-7.2139999999999999E-7</c:v>
                </c:pt>
                <c:pt idx="740">
                  <c:v>-7.2119999999999997E-7</c:v>
                </c:pt>
                <c:pt idx="741">
                  <c:v>-7.2099999999999996E-7</c:v>
                </c:pt>
                <c:pt idx="742">
                  <c:v>-7.2080000000000005E-7</c:v>
                </c:pt>
                <c:pt idx="743">
                  <c:v>-7.2060000000000003E-7</c:v>
                </c:pt>
                <c:pt idx="744">
                  <c:v>-7.2040000000000002E-7</c:v>
                </c:pt>
                <c:pt idx="745">
                  <c:v>-7.202E-7</c:v>
                </c:pt>
                <c:pt idx="746">
                  <c:v>-7.1999999999999999E-7</c:v>
                </c:pt>
                <c:pt idx="747">
                  <c:v>-7.1979999999999997E-7</c:v>
                </c:pt>
                <c:pt idx="748">
                  <c:v>-7.1959999999999996E-7</c:v>
                </c:pt>
                <c:pt idx="749">
                  <c:v>-7.1940000000000005E-7</c:v>
                </c:pt>
                <c:pt idx="750">
                  <c:v>-7.1920000000000003E-7</c:v>
                </c:pt>
                <c:pt idx="751">
                  <c:v>-7.1900000000000002E-7</c:v>
                </c:pt>
                <c:pt idx="752">
                  <c:v>-7.188E-7</c:v>
                </c:pt>
                <c:pt idx="753">
                  <c:v>-7.1859999999999999E-7</c:v>
                </c:pt>
                <c:pt idx="754">
                  <c:v>-7.1839999999999997E-7</c:v>
                </c:pt>
                <c:pt idx="755">
                  <c:v>-7.1819999999999996E-7</c:v>
                </c:pt>
                <c:pt idx="756">
                  <c:v>-7.1800000000000005E-7</c:v>
                </c:pt>
                <c:pt idx="757">
                  <c:v>-7.1780000000000004E-7</c:v>
                </c:pt>
                <c:pt idx="758">
                  <c:v>-7.1760000000000002E-7</c:v>
                </c:pt>
                <c:pt idx="759">
                  <c:v>-7.1740000000000001E-7</c:v>
                </c:pt>
                <c:pt idx="760">
                  <c:v>-7.1719999999999999E-7</c:v>
                </c:pt>
                <c:pt idx="761">
                  <c:v>-7.1699999999999997E-7</c:v>
                </c:pt>
                <c:pt idx="762">
                  <c:v>-7.1679999999999996E-7</c:v>
                </c:pt>
                <c:pt idx="763">
                  <c:v>-7.1660000000000005E-7</c:v>
                </c:pt>
                <c:pt idx="764">
                  <c:v>-7.1640000000000004E-7</c:v>
                </c:pt>
                <c:pt idx="765">
                  <c:v>-7.1620000000000002E-7</c:v>
                </c:pt>
                <c:pt idx="766">
                  <c:v>-7.1600000000000001E-7</c:v>
                </c:pt>
                <c:pt idx="767">
                  <c:v>-7.1579999999999999E-7</c:v>
                </c:pt>
                <c:pt idx="768">
                  <c:v>-7.1559999999999998E-7</c:v>
                </c:pt>
                <c:pt idx="769">
                  <c:v>-7.1539999999999996E-7</c:v>
                </c:pt>
                <c:pt idx="770">
                  <c:v>-7.1520000000000005E-7</c:v>
                </c:pt>
                <c:pt idx="771">
                  <c:v>-7.1500000000000004E-7</c:v>
                </c:pt>
                <c:pt idx="772">
                  <c:v>-7.1480000000000002E-7</c:v>
                </c:pt>
                <c:pt idx="773">
                  <c:v>-7.1460000000000001E-7</c:v>
                </c:pt>
                <c:pt idx="774">
                  <c:v>-7.1439999999999999E-7</c:v>
                </c:pt>
                <c:pt idx="775">
                  <c:v>-7.1419999999999998E-7</c:v>
                </c:pt>
                <c:pt idx="776">
                  <c:v>-7.1399999999999996E-7</c:v>
                </c:pt>
                <c:pt idx="777">
                  <c:v>-7.1380000000000005E-7</c:v>
                </c:pt>
                <c:pt idx="778">
                  <c:v>-7.1360000000000004E-7</c:v>
                </c:pt>
                <c:pt idx="779">
                  <c:v>-7.1340000000000002E-7</c:v>
                </c:pt>
                <c:pt idx="780">
                  <c:v>-7.1320000000000001E-7</c:v>
                </c:pt>
                <c:pt idx="781">
                  <c:v>-7.1299999999999999E-7</c:v>
                </c:pt>
                <c:pt idx="782">
                  <c:v>-7.1279999999999998E-7</c:v>
                </c:pt>
                <c:pt idx="783">
                  <c:v>-7.1259999999999996E-7</c:v>
                </c:pt>
                <c:pt idx="784">
                  <c:v>-7.1240000000000005E-7</c:v>
                </c:pt>
                <c:pt idx="785">
                  <c:v>-7.1220000000000004E-7</c:v>
                </c:pt>
                <c:pt idx="786">
                  <c:v>-7.1200000000000002E-7</c:v>
                </c:pt>
                <c:pt idx="787">
                  <c:v>-7.1180000000000001E-7</c:v>
                </c:pt>
                <c:pt idx="788">
                  <c:v>-7.1159999999999999E-7</c:v>
                </c:pt>
                <c:pt idx="789">
                  <c:v>-7.1139999999999998E-7</c:v>
                </c:pt>
                <c:pt idx="790">
                  <c:v>-7.1119999999999996E-7</c:v>
                </c:pt>
                <c:pt idx="791">
                  <c:v>-7.1099999999999995E-7</c:v>
                </c:pt>
                <c:pt idx="792">
                  <c:v>-7.1080000000000004E-7</c:v>
                </c:pt>
                <c:pt idx="793">
                  <c:v>-7.1060000000000002E-7</c:v>
                </c:pt>
                <c:pt idx="794">
                  <c:v>-7.1040000000000001E-7</c:v>
                </c:pt>
                <c:pt idx="795">
                  <c:v>-7.1019999999999999E-7</c:v>
                </c:pt>
                <c:pt idx="796">
                  <c:v>-7.0999999999999998E-7</c:v>
                </c:pt>
                <c:pt idx="797">
                  <c:v>-7.0979999999999996E-7</c:v>
                </c:pt>
                <c:pt idx="798">
                  <c:v>-7.0959999999999995E-7</c:v>
                </c:pt>
                <c:pt idx="799">
                  <c:v>-7.0940000000000004E-7</c:v>
                </c:pt>
                <c:pt idx="800">
                  <c:v>-7.0920000000000002E-7</c:v>
                </c:pt>
                <c:pt idx="801">
                  <c:v>-7.0900000000000001E-7</c:v>
                </c:pt>
                <c:pt idx="802">
                  <c:v>-7.0879999999999999E-7</c:v>
                </c:pt>
                <c:pt idx="803">
                  <c:v>-7.0859999999999998E-7</c:v>
                </c:pt>
                <c:pt idx="804">
                  <c:v>-7.0839999999999996E-7</c:v>
                </c:pt>
                <c:pt idx="805">
                  <c:v>-7.0819999999999995E-7</c:v>
                </c:pt>
                <c:pt idx="806">
                  <c:v>-7.0800000000000004E-7</c:v>
                </c:pt>
                <c:pt idx="807">
                  <c:v>-7.0780000000000002E-7</c:v>
                </c:pt>
                <c:pt idx="808">
                  <c:v>-7.0760000000000001E-7</c:v>
                </c:pt>
                <c:pt idx="809">
                  <c:v>-7.0739999999999999E-7</c:v>
                </c:pt>
                <c:pt idx="810">
                  <c:v>-7.0719999999999998E-7</c:v>
                </c:pt>
                <c:pt idx="811">
                  <c:v>-7.0699999999999996E-7</c:v>
                </c:pt>
                <c:pt idx="812">
                  <c:v>-7.0679999999999995E-7</c:v>
                </c:pt>
                <c:pt idx="813">
                  <c:v>-7.0660000000000004E-7</c:v>
                </c:pt>
                <c:pt idx="814">
                  <c:v>-7.0640000000000003E-7</c:v>
                </c:pt>
                <c:pt idx="815">
                  <c:v>-7.0620000000000001E-7</c:v>
                </c:pt>
                <c:pt idx="816">
                  <c:v>-7.06E-7</c:v>
                </c:pt>
                <c:pt idx="817">
                  <c:v>-7.0579999999999998E-7</c:v>
                </c:pt>
                <c:pt idx="818">
                  <c:v>-7.0559999999999997E-7</c:v>
                </c:pt>
                <c:pt idx="819">
                  <c:v>-7.0539999999999995E-7</c:v>
                </c:pt>
                <c:pt idx="820">
                  <c:v>-7.0520000000000004E-7</c:v>
                </c:pt>
                <c:pt idx="821">
                  <c:v>-7.0500000000000003E-7</c:v>
                </c:pt>
                <c:pt idx="822">
                  <c:v>-7.0480000000000001E-7</c:v>
                </c:pt>
                <c:pt idx="823">
                  <c:v>-7.046E-7</c:v>
                </c:pt>
                <c:pt idx="824">
                  <c:v>-7.0439999999999998E-7</c:v>
                </c:pt>
                <c:pt idx="825">
                  <c:v>-7.0419999999999997E-7</c:v>
                </c:pt>
                <c:pt idx="826">
                  <c:v>-7.0399999999999995E-7</c:v>
                </c:pt>
                <c:pt idx="827">
                  <c:v>-7.0380000000000004E-7</c:v>
                </c:pt>
                <c:pt idx="828">
                  <c:v>-7.0360000000000003E-7</c:v>
                </c:pt>
                <c:pt idx="829">
                  <c:v>-7.0340000000000001E-7</c:v>
                </c:pt>
                <c:pt idx="830">
                  <c:v>-7.032E-7</c:v>
                </c:pt>
                <c:pt idx="831">
                  <c:v>-7.0299999999999998E-7</c:v>
                </c:pt>
                <c:pt idx="832">
                  <c:v>-7.0279999999999997E-7</c:v>
                </c:pt>
                <c:pt idx="833">
                  <c:v>-7.0259999999999995E-7</c:v>
                </c:pt>
                <c:pt idx="834">
                  <c:v>-7.0240000000000004E-7</c:v>
                </c:pt>
                <c:pt idx="835">
                  <c:v>-7.0220000000000003E-7</c:v>
                </c:pt>
                <c:pt idx="836">
                  <c:v>-7.0200000000000001E-7</c:v>
                </c:pt>
                <c:pt idx="837">
                  <c:v>-7.018E-7</c:v>
                </c:pt>
                <c:pt idx="838">
                  <c:v>-7.0159999999999998E-7</c:v>
                </c:pt>
                <c:pt idx="839">
                  <c:v>-7.0139999999999997E-7</c:v>
                </c:pt>
                <c:pt idx="840">
                  <c:v>-7.0119999999999995E-7</c:v>
                </c:pt>
                <c:pt idx="841">
                  <c:v>-7.0100000000000004E-7</c:v>
                </c:pt>
                <c:pt idx="842">
                  <c:v>-7.0080000000000003E-7</c:v>
                </c:pt>
                <c:pt idx="843">
                  <c:v>-7.0060000000000001E-7</c:v>
                </c:pt>
                <c:pt idx="844">
                  <c:v>-7.004E-7</c:v>
                </c:pt>
                <c:pt idx="845">
                  <c:v>-7.0019999999999998E-7</c:v>
                </c:pt>
                <c:pt idx="846">
                  <c:v>-6.9999999999999997E-7</c:v>
                </c:pt>
                <c:pt idx="847">
                  <c:v>-6.9979999999999995E-7</c:v>
                </c:pt>
                <c:pt idx="848">
                  <c:v>-6.9960000000000004E-7</c:v>
                </c:pt>
                <c:pt idx="849">
                  <c:v>-6.9940000000000003E-7</c:v>
                </c:pt>
                <c:pt idx="850">
                  <c:v>-6.9920000000000001E-7</c:v>
                </c:pt>
                <c:pt idx="851">
                  <c:v>-6.99E-7</c:v>
                </c:pt>
                <c:pt idx="852">
                  <c:v>-6.9879999999999998E-7</c:v>
                </c:pt>
                <c:pt idx="853">
                  <c:v>-6.9859999999999997E-7</c:v>
                </c:pt>
                <c:pt idx="854">
                  <c:v>-6.9839999999999995E-7</c:v>
                </c:pt>
                <c:pt idx="855">
                  <c:v>-6.9820000000000004E-7</c:v>
                </c:pt>
                <c:pt idx="856">
                  <c:v>-6.9800000000000003E-7</c:v>
                </c:pt>
                <c:pt idx="857">
                  <c:v>-6.9780000000000001E-7</c:v>
                </c:pt>
                <c:pt idx="858">
                  <c:v>-6.976E-7</c:v>
                </c:pt>
                <c:pt idx="859">
                  <c:v>-6.9739999999999998E-7</c:v>
                </c:pt>
                <c:pt idx="860">
                  <c:v>-6.9719999999999997E-7</c:v>
                </c:pt>
                <c:pt idx="861">
                  <c:v>-6.9699999999999995E-7</c:v>
                </c:pt>
                <c:pt idx="862">
                  <c:v>-6.9680000000000005E-7</c:v>
                </c:pt>
                <c:pt idx="863">
                  <c:v>-6.9660000000000003E-7</c:v>
                </c:pt>
                <c:pt idx="864">
                  <c:v>-6.9640000000000002E-7</c:v>
                </c:pt>
                <c:pt idx="865">
                  <c:v>-6.962E-7</c:v>
                </c:pt>
                <c:pt idx="866">
                  <c:v>-6.9599999999999999E-7</c:v>
                </c:pt>
                <c:pt idx="867">
                  <c:v>-6.9579999999999997E-7</c:v>
                </c:pt>
                <c:pt idx="868">
                  <c:v>-6.9559999999999996E-7</c:v>
                </c:pt>
                <c:pt idx="869">
                  <c:v>-6.9540000000000005E-7</c:v>
                </c:pt>
                <c:pt idx="870">
                  <c:v>-6.9520000000000003E-7</c:v>
                </c:pt>
                <c:pt idx="871">
                  <c:v>-6.9500000000000002E-7</c:v>
                </c:pt>
                <c:pt idx="872">
                  <c:v>-6.948E-7</c:v>
                </c:pt>
                <c:pt idx="873">
                  <c:v>-6.9459999999999999E-7</c:v>
                </c:pt>
                <c:pt idx="874">
                  <c:v>-6.9439999999999997E-7</c:v>
                </c:pt>
                <c:pt idx="875">
                  <c:v>-6.9419999999999996E-7</c:v>
                </c:pt>
                <c:pt idx="876">
                  <c:v>-6.9400000000000005E-7</c:v>
                </c:pt>
                <c:pt idx="877">
                  <c:v>-6.9380000000000003E-7</c:v>
                </c:pt>
                <c:pt idx="878">
                  <c:v>-6.9360000000000002E-7</c:v>
                </c:pt>
                <c:pt idx="879">
                  <c:v>-6.934E-7</c:v>
                </c:pt>
                <c:pt idx="880">
                  <c:v>-6.9319999999999999E-7</c:v>
                </c:pt>
                <c:pt idx="881">
                  <c:v>-6.9299999999999997E-7</c:v>
                </c:pt>
                <c:pt idx="882">
                  <c:v>-6.9279999999999996E-7</c:v>
                </c:pt>
                <c:pt idx="883">
                  <c:v>-6.9260000000000005E-7</c:v>
                </c:pt>
                <c:pt idx="884">
                  <c:v>-6.9240000000000003E-7</c:v>
                </c:pt>
                <c:pt idx="885">
                  <c:v>-6.9220000000000002E-7</c:v>
                </c:pt>
                <c:pt idx="886">
                  <c:v>-6.92E-7</c:v>
                </c:pt>
                <c:pt idx="887">
                  <c:v>-6.9179999999999999E-7</c:v>
                </c:pt>
                <c:pt idx="888">
                  <c:v>-6.9159999999999997E-7</c:v>
                </c:pt>
                <c:pt idx="889">
                  <c:v>-6.9139999999999996E-7</c:v>
                </c:pt>
                <c:pt idx="890">
                  <c:v>-6.9120000000000005E-7</c:v>
                </c:pt>
                <c:pt idx="891">
                  <c:v>-6.9100000000000003E-7</c:v>
                </c:pt>
                <c:pt idx="892">
                  <c:v>-6.9080000000000002E-7</c:v>
                </c:pt>
                <c:pt idx="893">
                  <c:v>-6.906E-7</c:v>
                </c:pt>
                <c:pt idx="894">
                  <c:v>-6.9039999999999999E-7</c:v>
                </c:pt>
                <c:pt idx="895">
                  <c:v>-6.9019999999999997E-7</c:v>
                </c:pt>
                <c:pt idx="896">
                  <c:v>-6.8999999999999996E-7</c:v>
                </c:pt>
                <c:pt idx="897">
                  <c:v>-6.8980000000000005E-7</c:v>
                </c:pt>
                <c:pt idx="898">
                  <c:v>-6.8960000000000003E-7</c:v>
                </c:pt>
                <c:pt idx="899">
                  <c:v>-6.8940000000000002E-7</c:v>
                </c:pt>
                <c:pt idx="900">
                  <c:v>-6.892E-7</c:v>
                </c:pt>
                <c:pt idx="901">
                  <c:v>-6.8899999999999999E-7</c:v>
                </c:pt>
                <c:pt idx="902">
                  <c:v>-6.8879999999999997E-7</c:v>
                </c:pt>
                <c:pt idx="903">
                  <c:v>-6.8859999999999996E-7</c:v>
                </c:pt>
                <c:pt idx="904">
                  <c:v>-6.8840000000000005E-7</c:v>
                </c:pt>
                <c:pt idx="905">
                  <c:v>-6.8820000000000003E-7</c:v>
                </c:pt>
                <c:pt idx="906">
                  <c:v>-6.8800000000000002E-7</c:v>
                </c:pt>
                <c:pt idx="907">
                  <c:v>-6.878E-7</c:v>
                </c:pt>
                <c:pt idx="908">
                  <c:v>-6.8759999999999999E-7</c:v>
                </c:pt>
                <c:pt idx="909">
                  <c:v>-6.8739999999999997E-7</c:v>
                </c:pt>
                <c:pt idx="910">
                  <c:v>-6.8719999999999996E-7</c:v>
                </c:pt>
                <c:pt idx="911">
                  <c:v>-6.8700000000000005E-7</c:v>
                </c:pt>
                <c:pt idx="912">
                  <c:v>-6.8680000000000004E-7</c:v>
                </c:pt>
                <c:pt idx="913">
                  <c:v>-6.8660000000000002E-7</c:v>
                </c:pt>
                <c:pt idx="914">
                  <c:v>-6.8640000000000001E-7</c:v>
                </c:pt>
                <c:pt idx="915">
                  <c:v>-6.8619999999999999E-7</c:v>
                </c:pt>
                <c:pt idx="916">
                  <c:v>-6.8599999999999998E-7</c:v>
                </c:pt>
                <c:pt idx="917">
                  <c:v>-6.8579999999999996E-7</c:v>
                </c:pt>
                <c:pt idx="918">
                  <c:v>-6.8560000000000005E-7</c:v>
                </c:pt>
                <c:pt idx="919">
                  <c:v>-6.8540000000000004E-7</c:v>
                </c:pt>
                <c:pt idx="920">
                  <c:v>-6.8520000000000002E-7</c:v>
                </c:pt>
                <c:pt idx="921">
                  <c:v>-6.8500000000000001E-7</c:v>
                </c:pt>
                <c:pt idx="922">
                  <c:v>-6.8479999999999999E-7</c:v>
                </c:pt>
                <c:pt idx="923">
                  <c:v>-6.8459999999999998E-7</c:v>
                </c:pt>
                <c:pt idx="924">
                  <c:v>-6.8439999999999996E-7</c:v>
                </c:pt>
                <c:pt idx="925">
                  <c:v>-6.8420000000000005E-7</c:v>
                </c:pt>
                <c:pt idx="926">
                  <c:v>-6.8400000000000004E-7</c:v>
                </c:pt>
                <c:pt idx="927">
                  <c:v>-6.8380000000000002E-7</c:v>
                </c:pt>
                <c:pt idx="928">
                  <c:v>-6.8360000000000001E-7</c:v>
                </c:pt>
                <c:pt idx="929">
                  <c:v>-6.8339999999999999E-7</c:v>
                </c:pt>
                <c:pt idx="930">
                  <c:v>-6.8319999999999998E-7</c:v>
                </c:pt>
                <c:pt idx="931">
                  <c:v>-6.8299999999999996E-7</c:v>
                </c:pt>
                <c:pt idx="932">
                  <c:v>-6.8280000000000005E-7</c:v>
                </c:pt>
                <c:pt idx="933">
                  <c:v>-6.8260000000000004E-7</c:v>
                </c:pt>
                <c:pt idx="934">
                  <c:v>-6.8240000000000002E-7</c:v>
                </c:pt>
                <c:pt idx="935">
                  <c:v>-6.8220000000000001E-7</c:v>
                </c:pt>
                <c:pt idx="936">
                  <c:v>-6.8199999999999999E-7</c:v>
                </c:pt>
                <c:pt idx="937">
                  <c:v>-6.8179999999999998E-7</c:v>
                </c:pt>
                <c:pt idx="938">
                  <c:v>-6.8159999999999996E-7</c:v>
                </c:pt>
                <c:pt idx="939">
                  <c:v>-6.8139999999999995E-7</c:v>
                </c:pt>
                <c:pt idx="940">
                  <c:v>-6.8120000000000004E-7</c:v>
                </c:pt>
                <c:pt idx="941">
                  <c:v>-6.8100000000000002E-7</c:v>
                </c:pt>
                <c:pt idx="942">
                  <c:v>-6.8080000000000001E-7</c:v>
                </c:pt>
                <c:pt idx="943">
                  <c:v>-6.8059999999999999E-7</c:v>
                </c:pt>
                <c:pt idx="944">
                  <c:v>-6.8039999999999998E-7</c:v>
                </c:pt>
                <c:pt idx="945">
                  <c:v>-6.8019999999999996E-7</c:v>
                </c:pt>
                <c:pt idx="946">
                  <c:v>-6.7999999999999995E-7</c:v>
                </c:pt>
                <c:pt idx="947">
                  <c:v>-6.7980000000000004E-7</c:v>
                </c:pt>
                <c:pt idx="948">
                  <c:v>-6.7960000000000002E-7</c:v>
                </c:pt>
                <c:pt idx="949">
                  <c:v>-6.7940000000000001E-7</c:v>
                </c:pt>
                <c:pt idx="950">
                  <c:v>-6.7919999999999999E-7</c:v>
                </c:pt>
                <c:pt idx="951">
                  <c:v>-6.7899999999999998E-7</c:v>
                </c:pt>
                <c:pt idx="952">
                  <c:v>-6.7879999999999996E-7</c:v>
                </c:pt>
                <c:pt idx="953">
                  <c:v>-6.7859999999999995E-7</c:v>
                </c:pt>
                <c:pt idx="954">
                  <c:v>-6.7840000000000004E-7</c:v>
                </c:pt>
                <c:pt idx="955">
                  <c:v>-6.7820000000000002E-7</c:v>
                </c:pt>
                <c:pt idx="956">
                  <c:v>-6.7800000000000001E-7</c:v>
                </c:pt>
                <c:pt idx="957">
                  <c:v>-6.7779999999999999E-7</c:v>
                </c:pt>
                <c:pt idx="958">
                  <c:v>-6.7759999999999998E-7</c:v>
                </c:pt>
                <c:pt idx="959">
                  <c:v>-6.7739999999999996E-7</c:v>
                </c:pt>
                <c:pt idx="960">
                  <c:v>-6.7719999999999995E-7</c:v>
                </c:pt>
                <c:pt idx="961">
                  <c:v>-6.7700000000000004E-7</c:v>
                </c:pt>
                <c:pt idx="962">
                  <c:v>-6.7680000000000003E-7</c:v>
                </c:pt>
                <c:pt idx="963">
                  <c:v>-6.7660000000000001E-7</c:v>
                </c:pt>
                <c:pt idx="964">
                  <c:v>-6.764E-7</c:v>
                </c:pt>
                <c:pt idx="965">
                  <c:v>-6.7619999999999998E-7</c:v>
                </c:pt>
                <c:pt idx="966">
                  <c:v>-6.7599999999999997E-7</c:v>
                </c:pt>
                <c:pt idx="967">
                  <c:v>-6.7579999999999995E-7</c:v>
                </c:pt>
                <c:pt idx="968">
                  <c:v>-6.7560000000000004E-7</c:v>
                </c:pt>
                <c:pt idx="969">
                  <c:v>-6.7540000000000003E-7</c:v>
                </c:pt>
                <c:pt idx="970">
                  <c:v>-6.7520000000000001E-7</c:v>
                </c:pt>
                <c:pt idx="971">
                  <c:v>-6.75E-7</c:v>
                </c:pt>
                <c:pt idx="972">
                  <c:v>-6.7479999999999998E-7</c:v>
                </c:pt>
                <c:pt idx="973">
                  <c:v>-6.7459999999999997E-7</c:v>
                </c:pt>
                <c:pt idx="974">
                  <c:v>-6.7439999999999995E-7</c:v>
                </c:pt>
                <c:pt idx="975">
                  <c:v>-6.7420000000000004E-7</c:v>
                </c:pt>
                <c:pt idx="976">
                  <c:v>-6.7400000000000003E-7</c:v>
                </c:pt>
                <c:pt idx="977">
                  <c:v>-6.7380000000000001E-7</c:v>
                </c:pt>
                <c:pt idx="978">
                  <c:v>-6.736E-7</c:v>
                </c:pt>
                <c:pt idx="979">
                  <c:v>-6.7339999999999998E-7</c:v>
                </c:pt>
                <c:pt idx="980">
                  <c:v>-6.7319999999999997E-7</c:v>
                </c:pt>
                <c:pt idx="981">
                  <c:v>-6.7299999999999995E-7</c:v>
                </c:pt>
                <c:pt idx="982">
                  <c:v>-6.7280000000000004E-7</c:v>
                </c:pt>
                <c:pt idx="983">
                  <c:v>-6.7260000000000003E-7</c:v>
                </c:pt>
                <c:pt idx="984">
                  <c:v>-6.7240000000000001E-7</c:v>
                </c:pt>
                <c:pt idx="985">
                  <c:v>-6.722E-7</c:v>
                </c:pt>
                <c:pt idx="986">
                  <c:v>-6.7199999999999998E-7</c:v>
                </c:pt>
                <c:pt idx="987">
                  <c:v>-6.7179999999999997E-7</c:v>
                </c:pt>
                <c:pt idx="988">
                  <c:v>-6.7159999999999995E-7</c:v>
                </c:pt>
                <c:pt idx="989">
                  <c:v>-6.7140000000000004E-7</c:v>
                </c:pt>
                <c:pt idx="990">
                  <c:v>-6.7120000000000003E-7</c:v>
                </c:pt>
                <c:pt idx="991">
                  <c:v>-6.7100000000000001E-7</c:v>
                </c:pt>
                <c:pt idx="992">
                  <c:v>-6.708E-7</c:v>
                </c:pt>
                <c:pt idx="993">
                  <c:v>-6.7059999999999998E-7</c:v>
                </c:pt>
                <c:pt idx="994">
                  <c:v>-6.7039999999999997E-7</c:v>
                </c:pt>
                <c:pt idx="995">
                  <c:v>-6.7019999999999995E-7</c:v>
                </c:pt>
                <c:pt idx="996">
                  <c:v>-6.7000000000000004E-7</c:v>
                </c:pt>
                <c:pt idx="997">
                  <c:v>-6.6980000000000003E-7</c:v>
                </c:pt>
                <c:pt idx="998">
                  <c:v>-6.6960000000000001E-7</c:v>
                </c:pt>
                <c:pt idx="999">
                  <c:v>-6.694E-7</c:v>
                </c:pt>
                <c:pt idx="1000">
                  <c:v>-6.6919999999999998E-7</c:v>
                </c:pt>
                <c:pt idx="1001">
                  <c:v>-6.6899999999999997E-7</c:v>
                </c:pt>
                <c:pt idx="1002">
                  <c:v>-6.6879999999999995E-7</c:v>
                </c:pt>
                <c:pt idx="1003">
                  <c:v>-6.6860000000000004E-7</c:v>
                </c:pt>
                <c:pt idx="1004">
                  <c:v>-6.6840000000000003E-7</c:v>
                </c:pt>
                <c:pt idx="1005">
                  <c:v>-6.6820000000000001E-7</c:v>
                </c:pt>
                <c:pt idx="1006">
                  <c:v>-6.68E-7</c:v>
                </c:pt>
                <c:pt idx="1007">
                  <c:v>-6.6779999999999998E-7</c:v>
                </c:pt>
                <c:pt idx="1008">
                  <c:v>-6.6759999999999997E-7</c:v>
                </c:pt>
                <c:pt idx="1009">
                  <c:v>-6.6739999999999995E-7</c:v>
                </c:pt>
                <c:pt idx="1010">
                  <c:v>-6.6720000000000005E-7</c:v>
                </c:pt>
                <c:pt idx="1011">
                  <c:v>-6.6700000000000003E-7</c:v>
                </c:pt>
                <c:pt idx="1012">
                  <c:v>-6.6680000000000002E-7</c:v>
                </c:pt>
                <c:pt idx="1013">
                  <c:v>-6.666E-7</c:v>
                </c:pt>
                <c:pt idx="1014">
                  <c:v>-6.6639999999999999E-7</c:v>
                </c:pt>
                <c:pt idx="1015">
                  <c:v>-6.6619999999999997E-7</c:v>
                </c:pt>
                <c:pt idx="1016">
                  <c:v>-6.6599999999999996E-7</c:v>
                </c:pt>
                <c:pt idx="1017">
                  <c:v>-6.6580000000000005E-7</c:v>
                </c:pt>
                <c:pt idx="1018">
                  <c:v>-6.6560000000000003E-7</c:v>
                </c:pt>
                <c:pt idx="1019">
                  <c:v>-6.6540000000000002E-7</c:v>
                </c:pt>
                <c:pt idx="1020">
                  <c:v>-6.652E-7</c:v>
                </c:pt>
                <c:pt idx="1021">
                  <c:v>-6.6499999999999999E-7</c:v>
                </c:pt>
                <c:pt idx="1022">
                  <c:v>-6.6479999999999997E-7</c:v>
                </c:pt>
                <c:pt idx="1023">
                  <c:v>-6.6459999999999996E-7</c:v>
                </c:pt>
                <c:pt idx="1024">
                  <c:v>-6.6440000000000005E-7</c:v>
                </c:pt>
                <c:pt idx="1025">
                  <c:v>-6.6420000000000003E-7</c:v>
                </c:pt>
                <c:pt idx="1026">
                  <c:v>-6.6400000000000002E-7</c:v>
                </c:pt>
                <c:pt idx="1027">
                  <c:v>-6.638E-7</c:v>
                </c:pt>
                <c:pt idx="1028">
                  <c:v>-6.6359999999999999E-7</c:v>
                </c:pt>
                <c:pt idx="1029">
                  <c:v>-6.6339999999999997E-7</c:v>
                </c:pt>
                <c:pt idx="1030">
                  <c:v>-6.6319999999999996E-7</c:v>
                </c:pt>
                <c:pt idx="1031">
                  <c:v>-6.6300000000000005E-7</c:v>
                </c:pt>
                <c:pt idx="1032">
                  <c:v>-6.6280000000000003E-7</c:v>
                </c:pt>
                <c:pt idx="1033">
                  <c:v>-6.6260000000000002E-7</c:v>
                </c:pt>
                <c:pt idx="1034">
                  <c:v>-6.624E-7</c:v>
                </c:pt>
                <c:pt idx="1035">
                  <c:v>-6.6219999999999999E-7</c:v>
                </c:pt>
                <c:pt idx="1036">
                  <c:v>-6.6199999999999997E-7</c:v>
                </c:pt>
                <c:pt idx="1037">
                  <c:v>-6.6179999999999996E-7</c:v>
                </c:pt>
                <c:pt idx="1038">
                  <c:v>-6.6160000000000005E-7</c:v>
                </c:pt>
                <c:pt idx="1039">
                  <c:v>-6.6140000000000003E-7</c:v>
                </c:pt>
                <c:pt idx="1040">
                  <c:v>-6.6120000000000002E-7</c:v>
                </c:pt>
                <c:pt idx="1041">
                  <c:v>-6.61E-7</c:v>
                </c:pt>
                <c:pt idx="1042">
                  <c:v>-6.6079999999999999E-7</c:v>
                </c:pt>
                <c:pt idx="1043">
                  <c:v>-6.6059999999999997E-7</c:v>
                </c:pt>
                <c:pt idx="1044">
                  <c:v>-6.6039999999999996E-7</c:v>
                </c:pt>
                <c:pt idx="1045">
                  <c:v>-6.6020000000000005E-7</c:v>
                </c:pt>
                <c:pt idx="1046">
                  <c:v>-6.6000000000000003E-7</c:v>
                </c:pt>
                <c:pt idx="1047">
                  <c:v>-6.5980000000000002E-7</c:v>
                </c:pt>
                <c:pt idx="1048">
                  <c:v>-6.596E-7</c:v>
                </c:pt>
                <c:pt idx="1049">
                  <c:v>-6.5939999999999999E-7</c:v>
                </c:pt>
                <c:pt idx="1050">
                  <c:v>-6.5919999999999997E-7</c:v>
                </c:pt>
                <c:pt idx="1051">
                  <c:v>-6.5899999999999996E-7</c:v>
                </c:pt>
                <c:pt idx="1052">
                  <c:v>-6.5880000000000005E-7</c:v>
                </c:pt>
                <c:pt idx="1053">
                  <c:v>-6.5860000000000003E-7</c:v>
                </c:pt>
                <c:pt idx="1054">
                  <c:v>-6.5840000000000002E-7</c:v>
                </c:pt>
                <c:pt idx="1055">
                  <c:v>-6.582E-7</c:v>
                </c:pt>
                <c:pt idx="1056">
                  <c:v>-6.5799999999999999E-7</c:v>
                </c:pt>
                <c:pt idx="1057">
                  <c:v>-6.5779999999999997E-7</c:v>
                </c:pt>
                <c:pt idx="1058">
                  <c:v>-6.5759999999999996E-7</c:v>
                </c:pt>
                <c:pt idx="1059">
                  <c:v>-6.5740000000000005E-7</c:v>
                </c:pt>
                <c:pt idx="1060">
                  <c:v>-6.5720000000000004E-7</c:v>
                </c:pt>
                <c:pt idx="1061">
                  <c:v>-6.5700000000000002E-7</c:v>
                </c:pt>
                <c:pt idx="1062">
                  <c:v>-6.5680000000000001E-7</c:v>
                </c:pt>
                <c:pt idx="1063">
                  <c:v>-6.5659999999999999E-7</c:v>
                </c:pt>
                <c:pt idx="1064">
                  <c:v>-6.5639999999999997E-7</c:v>
                </c:pt>
                <c:pt idx="1065">
                  <c:v>-6.5619999999999996E-7</c:v>
                </c:pt>
                <c:pt idx="1066">
                  <c:v>-6.5600000000000005E-7</c:v>
                </c:pt>
                <c:pt idx="1067">
                  <c:v>-6.5580000000000004E-7</c:v>
                </c:pt>
                <c:pt idx="1068">
                  <c:v>-6.5560000000000002E-7</c:v>
                </c:pt>
                <c:pt idx="1069">
                  <c:v>-6.5540000000000001E-7</c:v>
                </c:pt>
                <c:pt idx="1070">
                  <c:v>-6.5519999999999999E-7</c:v>
                </c:pt>
                <c:pt idx="1071">
                  <c:v>-6.5499999999999998E-7</c:v>
                </c:pt>
                <c:pt idx="1072">
                  <c:v>-6.5479999999999996E-7</c:v>
                </c:pt>
                <c:pt idx="1073">
                  <c:v>-6.5460000000000005E-7</c:v>
                </c:pt>
                <c:pt idx="1074">
                  <c:v>-6.5440000000000004E-7</c:v>
                </c:pt>
                <c:pt idx="1075">
                  <c:v>-6.5420000000000002E-7</c:v>
                </c:pt>
                <c:pt idx="1076">
                  <c:v>-6.5400000000000001E-7</c:v>
                </c:pt>
                <c:pt idx="1077">
                  <c:v>-6.5379999999999999E-7</c:v>
                </c:pt>
                <c:pt idx="1078">
                  <c:v>-6.5359999999999998E-7</c:v>
                </c:pt>
                <c:pt idx="1079">
                  <c:v>-6.5339999999999996E-7</c:v>
                </c:pt>
                <c:pt idx="1080">
                  <c:v>-6.5320000000000005E-7</c:v>
                </c:pt>
                <c:pt idx="1081">
                  <c:v>-6.5300000000000004E-7</c:v>
                </c:pt>
                <c:pt idx="1082">
                  <c:v>-6.5280000000000002E-7</c:v>
                </c:pt>
                <c:pt idx="1083">
                  <c:v>-6.5260000000000001E-7</c:v>
                </c:pt>
                <c:pt idx="1084">
                  <c:v>-6.5239999999999999E-7</c:v>
                </c:pt>
                <c:pt idx="1085">
                  <c:v>-6.5219999999999998E-7</c:v>
                </c:pt>
                <c:pt idx="1086">
                  <c:v>-6.5199999999999996E-7</c:v>
                </c:pt>
                <c:pt idx="1087">
                  <c:v>-6.5180000000000005E-7</c:v>
                </c:pt>
                <c:pt idx="1088">
                  <c:v>-6.5160000000000004E-7</c:v>
                </c:pt>
                <c:pt idx="1089">
                  <c:v>-6.5140000000000002E-7</c:v>
                </c:pt>
                <c:pt idx="1090">
                  <c:v>-6.5120000000000001E-7</c:v>
                </c:pt>
                <c:pt idx="1091">
                  <c:v>-6.5099999999999999E-7</c:v>
                </c:pt>
                <c:pt idx="1092">
                  <c:v>-6.5079999999999998E-7</c:v>
                </c:pt>
                <c:pt idx="1093">
                  <c:v>-6.5059999999999996E-7</c:v>
                </c:pt>
                <c:pt idx="1094">
                  <c:v>-6.5039999999999995E-7</c:v>
                </c:pt>
                <c:pt idx="1095">
                  <c:v>-6.5020000000000004E-7</c:v>
                </c:pt>
                <c:pt idx="1096">
                  <c:v>-6.5000000000000002E-7</c:v>
                </c:pt>
                <c:pt idx="1097">
                  <c:v>-6.4980000000000001E-7</c:v>
                </c:pt>
                <c:pt idx="1098">
                  <c:v>-6.4959999999999999E-7</c:v>
                </c:pt>
                <c:pt idx="1099">
                  <c:v>-6.4939999999999998E-7</c:v>
                </c:pt>
                <c:pt idx="1100">
                  <c:v>-6.4919999999999996E-7</c:v>
                </c:pt>
                <c:pt idx="1101">
                  <c:v>-6.4899999999999995E-7</c:v>
                </c:pt>
                <c:pt idx="1102">
                  <c:v>-6.4880000000000004E-7</c:v>
                </c:pt>
                <c:pt idx="1103">
                  <c:v>-6.4860000000000002E-7</c:v>
                </c:pt>
                <c:pt idx="1104">
                  <c:v>-6.4840000000000001E-7</c:v>
                </c:pt>
                <c:pt idx="1105">
                  <c:v>-6.4819999999999999E-7</c:v>
                </c:pt>
                <c:pt idx="1106">
                  <c:v>-6.4799999999999998E-7</c:v>
                </c:pt>
                <c:pt idx="1107">
                  <c:v>-6.4779999999999996E-7</c:v>
                </c:pt>
                <c:pt idx="1108">
                  <c:v>-6.4759999999999995E-7</c:v>
                </c:pt>
                <c:pt idx="1109">
                  <c:v>-6.4740000000000004E-7</c:v>
                </c:pt>
                <c:pt idx="1110">
                  <c:v>-6.4720000000000002E-7</c:v>
                </c:pt>
                <c:pt idx="1111">
                  <c:v>-6.4700000000000001E-7</c:v>
                </c:pt>
                <c:pt idx="1112">
                  <c:v>-6.4679999999999999E-7</c:v>
                </c:pt>
                <c:pt idx="1113">
                  <c:v>-6.4659999999999998E-7</c:v>
                </c:pt>
                <c:pt idx="1114">
                  <c:v>-6.4639999999999996E-7</c:v>
                </c:pt>
                <c:pt idx="1115">
                  <c:v>-6.4619999999999995E-7</c:v>
                </c:pt>
                <c:pt idx="1116">
                  <c:v>-6.4600000000000004E-7</c:v>
                </c:pt>
                <c:pt idx="1117">
                  <c:v>-6.4580000000000003E-7</c:v>
                </c:pt>
                <c:pt idx="1118">
                  <c:v>-6.4560000000000001E-7</c:v>
                </c:pt>
                <c:pt idx="1119">
                  <c:v>-6.454E-7</c:v>
                </c:pt>
                <c:pt idx="1120">
                  <c:v>-6.4519999999999998E-7</c:v>
                </c:pt>
                <c:pt idx="1121">
                  <c:v>-6.4499999999999997E-7</c:v>
                </c:pt>
                <c:pt idx="1122">
                  <c:v>-6.4479999999999995E-7</c:v>
                </c:pt>
                <c:pt idx="1123">
                  <c:v>-6.4460000000000004E-7</c:v>
                </c:pt>
                <c:pt idx="1124">
                  <c:v>-6.4440000000000003E-7</c:v>
                </c:pt>
                <c:pt idx="1125">
                  <c:v>-6.4420000000000001E-7</c:v>
                </c:pt>
                <c:pt idx="1126">
                  <c:v>-6.44E-7</c:v>
                </c:pt>
                <c:pt idx="1127">
                  <c:v>-6.4379999999999998E-7</c:v>
                </c:pt>
                <c:pt idx="1128">
                  <c:v>-6.4359999999999997E-7</c:v>
                </c:pt>
                <c:pt idx="1129">
                  <c:v>-6.4339999999999995E-7</c:v>
                </c:pt>
                <c:pt idx="1130">
                  <c:v>-6.4320000000000004E-7</c:v>
                </c:pt>
                <c:pt idx="1131">
                  <c:v>-6.4300000000000003E-7</c:v>
                </c:pt>
                <c:pt idx="1132">
                  <c:v>-6.4280000000000001E-7</c:v>
                </c:pt>
                <c:pt idx="1133">
                  <c:v>-6.426E-7</c:v>
                </c:pt>
                <c:pt idx="1134">
                  <c:v>-6.4239999999999998E-7</c:v>
                </c:pt>
                <c:pt idx="1135">
                  <c:v>-6.4219999999999997E-7</c:v>
                </c:pt>
                <c:pt idx="1136">
                  <c:v>-6.4199999999999995E-7</c:v>
                </c:pt>
                <c:pt idx="1137">
                  <c:v>-6.4180000000000004E-7</c:v>
                </c:pt>
                <c:pt idx="1138">
                  <c:v>-6.4160000000000003E-7</c:v>
                </c:pt>
                <c:pt idx="1139">
                  <c:v>-6.4140000000000001E-7</c:v>
                </c:pt>
                <c:pt idx="1140">
                  <c:v>-6.412E-7</c:v>
                </c:pt>
                <c:pt idx="1141">
                  <c:v>-6.4099999999999998E-7</c:v>
                </c:pt>
                <c:pt idx="1142">
                  <c:v>-6.4079999999999997E-7</c:v>
                </c:pt>
                <c:pt idx="1143">
                  <c:v>-6.4059999999999995E-7</c:v>
                </c:pt>
                <c:pt idx="1144">
                  <c:v>-6.4040000000000004E-7</c:v>
                </c:pt>
                <c:pt idx="1145">
                  <c:v>-6.4020000000000003E-7</c:v>
                </c:pt>
                <c:pt idx="1146">
                  <c:v>-6.4000000000000001E-7</c:v>
                </c:pt>
                <c:pt idx="1147">
                  <c:v>-6.398E-7</c:v>
                </c:pt>
                <c:pt idx="1148">
                  <c:v>-6.3959999999999998E-7</c:v>
                </c:pt>
                <c:pt idx="1149">
                  <c:v>-6.3939999999999997E-7</c:v>
                </c:pt>
                <c:pt idx="1150">
                  <c:v>-6.3919999999999995E-7</c:v>
                </c:pt>
                <c:pt idx="1151">
                  <c:v>-6.3900000000000004E-7</c:v>
                </c:pt>
                <c:pt idx="1152">
                  <c:v>-6.3880000000000003E-7</c:v>
                </c:pt>
                <c:pt idx="1153">
                  <c:v>-6.3860000000000001E-7</c:v>
                </c:pt>
                <c:pt idx="1154">
                  <c:v>-6.384E-7</c:v>
                </c:pt>
                <c:pt idx="1155">
                  <c:v>-6.3819999999999998E-7</c:v>
                </c:pt>
                <c:pt idx="1156">
                  <c:v>-6.3799999999999997E-7</c:v>
                </c:pt>
                <c:pt idx="1157">
                  <c:v>-6.3779999999999995E-7</c:v>
                </c:pt>
                <c:pt idx="1158">
                  <c:v>-6.3760000000000004E-7</c:v>
                </c:pt>
                <c:pt idx="1159">
                  <c:v>-6.3740000000000003E-7</c:v>
                </c:pt>
                <c:pt idx="1160">
                  <c:v>-6.3720000000000001E-7</c:v>
                </c:pt>
                <c:pt idx="1161">
                  <c:v>-6.37E-7</c:v>
                </c:pt>
                <c:pt idx="1162">
                  <c:v>-6.3679999999999998E-7</c:v>
                </c:pt>
                <c:pt idx="1163">
                  <c:v>-6.3659999999999997E-7</c:v>
                </c:pt>
                <c:pt idx="1164">
                  <c:v>-6.3639999999999995E-7</c:v>
                </c:pt>
                <c:pt idx="1165">
                  <c:v>-6.3620000000000005E-7</c:v>
                </c:pt>
                <c:pt idx="1166">
                  <c:v>-6.3600000000000003E-7</c:v>
                </c:pt>
                <c:pt idx="1167">
                  <c:v>-6.3580000000000002E-7</c:v>
                </c:pt>
                <c:pt idx="1168">
                  <c:v>-6.356E-7</c:v>
                </c:pt>
                <c:pt idx="1169">
                  <c:v>-6.3539999999999999E-7</c:v>
                </c:pt>
                <c:pt idx="1170">
                  <c:v>-6.3519999999999997E-7</c:v>
                </c:pt>
                <c:pt idx="1171">
                  <c:v>-6.3499999999999996E-7</c:v>
                </c:pt>
                <c:pt idx="1172">
                  <c:v>-6.3480000000000005E-7</c:v>
                </c:pt>
                <c:pt idx="1173">
                  <c:v>-6.3460000000000003E-7</c:v>
                </c:pt>
                <c:pt idx="1174">
                  <c:v>-6.3440000000000002E-7</c:v>
                </c:pt>
                <c:pt idx="1175">
                  <c:v>-6.342E-7</c:v>
                </c:pt>
                <c:pt idx="1176">
                  <c:v>-6.3399999999999999E-7</c:v>
                </c:pt>
                <c:pt idx="1177">
                  <c:v>-6.3379999999999997E-7</c:v>
                </c:pt>
                <c:pt idx="1178">
                  <c:v>-6.3359999999999996E-7</c:v>
                </c:pt>
                <c:pt idx="1179">
                  <c:v>-6.3340000000000005E-7</c:v>
                </c:pt>
                <c:pt idx="1180">
                  <c:v>-6.3320000000000003E-7</c:v>
                </c:pt>
                <c:pt idx="1181">
                  <c:v>-6.3300000000000002E-7</c:v>
                </c:pt>
                <c:pt idx="1182">
                  <c:v>-6.328E-7</c:v>
                </c:pt>
                <c:pt idx="1183">
                  <c:v>-6.3259999999999999E-7</c:v>
                </c:pt>
                <c:pt idx="1184">
                  <c:v>-6.3239999999999997E-7</c:v>
                </c:pt>
                <c:pt idx="1185">
                  <c:v>-6.3219999999999996E-7</c:v>
                </c:pt>
                <c:pt idx="1186">
                  <c:v>-6.3200000000000005E-7</c:v>
                </c:pt>
                <c:pt idx="1187">
                  <c:v>-6.3180000000000003E-7</c:v>
                </c:pt>
                <c:pt idx="1188">
                  <c:v>-6.3160000000000002E-7</c:v>
                </c:pt>
                <c:pt idx="1189">
                  <c:v>-6.314E-7</c:v>
                </c:pt>
                <c:pt idx="1190">
                  <c:v>-6.3119999999999999E-7</c:v>
                </c:pt>
                <c:pt idx="1191">
                  <c:v>-6.3099999999999997E-7</c:v>
                </c:pt>
                <c:pt idx="1192">
                  <c:v>-6.3079999999999996E-7</c:v>
                </c:pt>
                <c:pt idx="1193">
                  <c:v>-6.3060000000000005E-7</c:v>
                </c:pt>
                <c:pt idx="1194">
                  <c:v>-6.3040000000000003E-7</c:v>
                </c:pt>
                <c:pt idx="1195">
                  <c:v>-6.3020000000000002E-7</c:v>
                </c:pt>
                <c:pt idx="1196">
                  <c:v>-6.3E-7</c:v>
                </c:pt>
                <c:pt idx="1197">
                  <c:v>-6.2979999999999999E-7</c:v>
                </c:pt>
                <c:pt idx="1198">
                  <c:v>-6.2959999999999997E-7</c:v>
                </c:pt>
                <c:pt idx="1199">
                  <c:v>-6.2939999999999996E-7</c:v>
                </c:pt>
                <c:pt idx="1200">
                  <c:v>-6.2920000000000005E-7</c:v>
                </c:pt>
                <c:pt idx="1201">
                  <c:v>-6.2900000000000003E-7</c:v>
                </c:pt>
                <c:pt idx="1202">
                  <c:v>-6.2880000000000002E-7</c:v>
                </c:pt>
                <c:pt idx="1203">
                  <c:v>-6.286E-7</c:v>
                </c:pt>
                <c:pt idx="1204">
                  <c:v>-6.2839999999999999E-7</c:v>
                </c:pt>
                <c:pt idx="1205">
                  <c:v>-6.2819999999999997E-7</c:v>
                </c:pt>
                <c:pt idx="1206">
                  <c:v>-6.2799999999999996E-7</c:v>
                </c:pt>
                <c:pt idx="1207">
                  <c:v>-6.2780000000000005E-7</c:v>
                </c:pt>
                <c:pt idx="1208">
                  <c:v>-6.2760000000000003E-7</c:v>
                </c:pt>
                <c:pt idx="1209">
                  <c:v>-6.2740000000000002E-7</c:v>
                </c:pt>
                <c:pt idx="1210">
                  <c:v>-6.272E-7</c:v>
                </c:pt>
                <c:pt idx="1211">
                  <c:v>-6.2699999999999999E-7</c:v>
                </c:pt>
                <c:pt idx="1212">
                  <c:v>-6.2679999999999997E-7</c:v>
                </c:pt>
                <c:pt idx="1213">
                  <c:v>-6.2659999999999996E-7</c:v>
                </c:pt>
                <c:pt idx="1214">
                  <c:v>-6.2640000000000005E-7</c:v>
                </c:pt>
                <c:pt idx="1215">
                  <c:v>-6.2620000000000004E-7</c:v>
                </c:pt>
                <c:pt idx="1216">
                  <c:v>-6.2600000000000002E-7</c:v>
                </c:pt>
                <c:pt idx="1217">
                  <c:v>-6.2580000000000001E-7</c:v>
                </c:pt>
                <c:pt idx="1218">
                  <c:v>-6.2559999999999999E-7</c:v>
                </c:pt>
                <c:pt idx="1219">
                  <c:v>-6.2539999999999998E-7</c:v>
                </c:pt>
                <c:pt idx="1220">
                  <c:v>-6.2519999999999996E-7</c:v>
                </c:pt>
                <c:pt idx="1221">
                  <c:v>-6.2500000000000005E-7</c:v>
                </c:pt>
                <c:pt idx="1222">
                  <c:v>-6.2480000000000004E-7</c:v>
                </c:pt>
                <c:pt idx="1223">
                  <c:v>-6.2460000000000002E-7</c:v>
                </c:pt>
                <c:pt idx="1224">
                  <c:v>-6.2440000000000001E-7</c:v>
                </c:pt>
                <c:pt idx="1225">
                  <c:v>-6.2419999999999999E-7</c:v>
                </c:pt>
                <c:pt idx="1226">
                  <c:v>-6.2399999999999998E-7</c:v>
                </c:pt>
                <c:pt idx="1227">
                  <c:v>-6.2379999999999996E-7</c:v>
                </c:pt>
                <c:pt idx="1228">
                  <c:v>-6.2360000000000005E-7</c:v>
                </c:pt>
                <c:pt idx="1229">
                  <c:v>-6.2340000000000004E-7</c:v>
                </c:pt>
                <c:pt idx="1230">
                  <c:v>-6.2320000000000002E-7</c:v>
                </c:pt>
                <c:pt idx="1231">
                  <c:v>-6.2300000000000001E-7</c:v>
                </c:pt>
                <c:pt idx="1232">
                  <c:v>-6.2279999999999999E-7</c:v>
                </c:pt>
                <c:pt idx="1233">
                  <c:v>-6.2259999999999998E-7</c:v>
                </c:pt>
                <c:pt idx="1234">
                  <c:v>-6.2239999999999996E-7</c:v>
                </c:pt>
                <c:pt idx="1235">
                  <c:v>-6.2220000000000005E-7</c:v>
                </c:pt>
                <c:pt idx="1236">
                  <c:v>-6.2200000000000004E-7</c:v>
                </c:pt>
                <c:pt idx="1237">
                  <c:v>-6.2180000000000002E-7</c:v>
                </c:pt>
                <c:pt idx="1238">
                  <c:v>-6.2160000000000001E-7</c:v>
                </c:pt>
                <c:pt idx="1239">
                  <c:v>-6.2139999999999999E-7</c:v>
                </c:pt>
                <c:pt idx="1240">
                  <c:v>-6.2119999999999998E-7</c:v>
                </c:pt>
                <c:pt idx="1241">
                  <c:v>-6.2099999999999996E-7</c:v>
                </c:pt>
                <c:pt idx="1242">
                  <c:v>-6.2079999999999995E-7</c:v>
                </c:pt>
                <c:pt idx="1243">
                  <c:v>-6.2060000000000004E-7</c:v>
                </c:pt>
                <c:pt idx="1244">
                  <c:v>-6.2040000000000002E-7</c:v>
                </c:pt>
                <c:pt idx="1245">
                  <c:v>-6.2020000000000001E-7</c:v>
                </c:pt>
                <c:pt idx="1246">
                  <c:v>-6.1999999999999999E-7</c:v>
                </c:pt>
                <c:pt idx="1247">
                  <c:v>-6.1979999999999998E-7</c:v>
                </c:pt>
                <c:pt idx="1248">
                  <c:v>-6.1959999999999996E-7</c:v>
                </c:pt>
                <c:pt idx="1249">
                  <c:v>-6.1939999999999995E-7</c:v>
                </c:pt>
                <c:pt idx="1250">
                  <c:v>-6.1920000000000004E-7</c:v>
                </c:pt>
                <c:pt idx="1251">
                  <c:v>-6.1900000000000002E-7</c:v>
                </c:pt>
                <c:pt idx="1252">
                  <c:v>-6.1880000000000001E-7</c:v>
                </c:pt>
                <c:pt idx="1253">
                  <c:v>-6.1859999999999999E-7</c:v>
                </c:pt>
                <c:pt idx="1254">
                  <c:v>-6.1839999999999998E-7</c:v>
                </c:pt>
                <c:pt idx="1255">
                  <c:v>-6.1819999999999996E-7</c:v>
                </c:pt>
                <c:pt idx="1256">
                  <c:v>-6.1799999999999995E-7</c:v>
                </c:pt>
                <c:pt idx="1257">
                  <c:v>-6.1780000000000004E-7</c:v>
                </c:pt>
                <c:pt idx="1258">
                  <c:v>-6.1760000000000002E-7</c:v>
                </c:pt>
                <c:pt idx="1259">
                  <c:v>-6.1740000000000001E-7</c:v>
                </c:pt>
                <c:pt idx="1260">
                  <c:v>-6.1719999999999999E-7</c:v>
                </c:pt>
                <c:pt idx="1261">
                  <c:v>-6.1699999999999998E-7</c:v>
                </c:pt>
                <c:pt idx="1262">
                  <c:v>-6.1679999999999996E-7</c:v>
                </c:pt>
                <c:pt idx="1263">
                  <c:v>-6.1659999999999995E-7</c:v>
                </c:pt>
                <c:pt idx="1264">
                  <c:v>-6.1640000000000004E-7</c:v>
                </c:pt>
                <c:pt idx="1265">
                  <c:v>-6.1620000000000003E-7</c:v>
                </c:pt>
                <c:pt idx="1266">
                  <c:v>-6.1600000000000001E-7</c:v>
                </c:pt>
                <c:pt idx="1267">
                  <c:v>-6.158E-7</c:v>
                </c:pt>
                <c:pt idx="1268">
                  <c:v>-6.1559999999999998E-7</c:v>
                </c:pt>
                <c:pt idx="1269">
                  <c:v>-6.1539999999999997E-7</c:v>
                </c:pt>
                <c:pt idx="1270">
                  <c:v>-6.1519999999999995E-7</c:v>
                </c:pt>
                <c:pt idx="1271">
                  <c:v>-6.1500000000000004E-7</c:v>
                </c:pt>
                <c:pt idx="1272">
                  <c:v>-6.1480000000000003E-7</c:v>
                </c:pt>
                <c:pt idx="1273">
                  <c:v>-6.1460000000000001E-7</c:v>
                </c:pt>
                <c:pt idx="1274">
                  <c:v>-6.144E-7</c:v>
                </c:pt>
                <c:pt idx="1275">
                  <c:v>-6.1419999999999998E-7</c:v>
                </c:pt>
                <c:pt idx="1276">
                  <c:v>-6.1399999999999997E-7</c:v>
                </c:pt>
                <c:pt idx="1277">
                  <c:v>-6.1379999999999995E-7</c:v>
                </c:pt>
                <c:pt idx="1278">
                  <c:v>-6.1360000000000004E-7</c:v>
                </c:pt>
                <c:pt idx="1279">
                  <c:v>-6.1340000000000003E-7</c:v>
                </c:pt>
                <c:pt idx="1280">
                  <c:v>-6.1320000000000001E-7</c:v>
                </c:pt>
                <c:pt idx="1281">
                  <c:v>-6.13E-7</c:v>
                </c:pt>
                <c:pt idx="1282">
                  <c:v>-6.1279999999999998E-7</c:v>
                </c:pt>
                <c:pt idx="1283">
                  <c:v>-6.1259999999999997E-7</c:v>
                </c:pt>
                <c:pt idx="1284">
                  <c:v>-6.1239999999999995E-7</c:v>
                </c:pt>
                <c:pt idx="1285">
                  <c:v>-6.1220000000000004E-7</c:v>
                </c:pt>
                <c:pt idx="1286">
                  <c:v>-6.1200000000000003E-7</c:v>
                </c:pt>
                <c:pt idx="1287">
                  <c:v>-6.1180000000000001E-7</c:v>
                </c:pt>
                <c:pt idx="1288">
                  <c:v>-6.116E-7</c:v>
                </c:pt>
                <c:pt idx="1289">
                  <c:v>-6.1139999999999998E-7</c:v>
                </c:pt>
                <c:pt idx="1290">
                  <c:v>-6.1119999999999997E-7</c:v>
                </c:pt>
                <c:pt idx="1291">
                  <c:v>-6.1099999999999995E-7</c:v>
                </c:pt>
                <c:pt idx="1292">
                  <c:v>-6.1080000000000004E-7</c:v>
                </c:pt>
                <c:pt idx="1293">
                  <c:v>-6.1060000000000003E-7</c:v>
                </c:pt>
                <c:pt idx="1294">
                  <c:v>-6.1040000000000001E-7</c:v>
                </c:pt>
                <c:pt idx="1295">
                  <c:v>-6.102E-7</c:v>
                </c:pt>
                <c:pt idx="1296">
                  <c:v>-6.0999999999999998E-7</c:v>
                </c:pt>
                <c:pt idx="1297">
                  <c:v>-6.0979999999999997E-7</c:v>
                </c:pt>
                <c:pt idx="1298">
                  <c:v>-6.0959999999999995E-7</c:v>
                </c:pt>
                <c:pt idx="1299">
                  <c:v>-6.0940000000000004E-7</c:v>
                </c:pt>
                <c:pt idx="1300">
                  <c:v>-6.0920000000000003E-7</c:v>
                </c:pt>
                <c:pt idx="1301">
                  <c:v>-6.0900000000000001E-7</c:v>
                </c:pt>
                <c:pt idx="1302">
                  <c:v>-6.088E-7</c:v>
                </c:pt>
                <c:pt idx="1303">
                  <c:v>-6.0859999999999998E-7</c:v>
                </c:pt>
                <c:pt idx="1304">
                  <c:v>-6.0839999999999997E-7</c:v>
                </c:pt>
                <c:pt idx="1305">
                  <c:v>-6.0819999999999995E-7</c:v>
                </c:pt>
                <c:pt idx="1306">
                  <c:v>-6.0800000000000004E-7</c:v>
                </c:pt>
                <c:pt idx="1307">
                  <c:v>-6.0780000000000003E-7</c:v>
                </c:pt>
                <c:pt idx="1308">
                  <c:v>-6.0760000000000001E-7</c:v>
                </c:pt>
                <c:pt idx="1309">
                  <c:v>-6.074E-7</c:v>
                </c:pt>
                <c:pt idx="1310">
                  <c:v>-6.0719999999999998E-7</c:v>
                </c:pt>
                <c:pt idx="1311">
                  <c:v>-6.0699999999999997E-7</c:v>
                </c:pt>
                <c:pt idx="1312">
                  <c:v>-6.0679999999999995E-7</c:v>
                </c:pt>
                <c:pt idx="1313">
                  <c:v>-6.0660000000000005E-7</c:v>
                </c:pt>
                <c:pt idx="1314">
                  <c:v>-6.0640000000000003E-7</c:v>
                </c:pt>
                <c:pt idx="1315">
                  <c:v>-6.0620000000000002E-7</c:v>
                </c:pt>
                <c:pt idx="1316">
                  <c:v>-6.06E-7</c:v>
                </c:pt>
                <c:pt idx="1317">
                  <c:v>-6.0579999999999999E-7</c:v>
                </c:pt>
                <c:pt idx="1318">
                  <c:v>-6.0559999999999997E-7</c:v>
                </c:pt>
                <c:pt idx="1319">
                  <c:v>-6.0539999999999996E-7</c:v>
                </c:pt>
                <c:pt idx="1320">
                  <c:v>-6.0520000000000005E-7</c:v>
                </c:pt>
                <c:pt idx="1321">
                  <c:v>-6.0500000000000003E-7</c:v>
                </c:pt>
                <c:pt idx="1322">
                  <c:v>-6.0480000000000002E-7</c:v>
                </c:pt>
                <c:pt idx="1323">
                  <c:v>-6.046E-7</c:v>
                </c:pt>
                <c:pt idx="1324">
                  <c:v>-6.0439999999999999E-7</c:v>
                </c:pt>
                <c:pt idx="1325">
                  <c:v>-6.0419999999999997E-7</c:v>
                </c:pt>
                <c:pt idx="1326">
                  <c:v>-6.0399999999999996E-7</c:v>
                </c:pt>
                <c:pt idx="1327">
                  <c:v>-6.0380000000000005E-7</c:v>
                </c:pt>
                <c:pt idx="1328">
                  <c:v>-6.0360000000000003E-7</c:v>
                </c:pt>
                <c:pt idx="1329">
                  <c:v>-6.0340000000000002E-7</c:v>
                </c:pt>
                <c:pt idx="1330">
                  <c:v>-6.032E-7</c:v>
                </c:pt>
                <c:pt idx="1331">
                  <c:v>-6.0299999999999999E-7</c:v>
                </c:pt>
                <c:pt idx="1332">
                  <c:v>-6.0279999999999997E-7</c:v>
                </c:pt>
                <c:pt idx="1333">
                  <c:v>-6.0259999999999996E-7</c:v>
                </c:pt>
                <c:pt idx="1334">
                  <c:v>-6.0240000000000005E-7</c:v>
                </c:pt>
                <c:pt idx="1335">
                  <c:v>-6.0220000000000003E-7</c:v>
                </c:pt>
                <c:pt idx="1336">
                  <c:v>-6.0200000000000002E-7</c:v>
                </c:pt>
                <c:pt idx="1337">
                  <c:v>-6.018E-7</c:v>
                </c:pt>
                <c:pt idx="1338">
                  <c:v>-6.0159999999999999E-7</c:v>
                </c:pt>
                <c:pt idx="1339">
                  <c:v>-6.0139999999999997E-7</c:v>
                </c:pt>
                <c:pt idx="1340">
                  <c:v>-6.0119999999999996E-7</c:v>
                </c:pt>
                <c:pt idx="1341">
                  <c:v>-6.0100000000000005E-7</c:v>
                </c:pt>
                <c:pt idx="1342">
                  <c:v>-6.0080000000000003E-7</c:v>
                </c:pt>
                <c:pt idx="1343">
                  <c:v>-6.0060000000000002E-7</c:v>
                </c:pt>
                <c:pt idx="1344">
                  <c:v>-6.004E-7</c:v>
                </c:pt>
                <c:pt idx="1345">
                  <c:v>-6.0019999999999999E-7</c:v>
                </c:pt>
                <c:pt idx="1346">
                  <c:v>-5.9999999999999997E-7</c:v>
                </c:pt>
                <c:pt idx="1347">
                  <c:v>-5.9979999999999996E-7</c:v>
                </c:pt>
                <c:pt idx="1348">
                  <c:v>-5.9960000000000005E-7</c:v>
                </c:pt>
                <c:pt idx="1349">
                  <c:v>-5.9940000000000003E-7</c:v>
                </c:pt>
                <c:pt idx="1350">
                  <c:v>-5.9920000000000002E-7</c:v>
                </c:pt>
                <c:pt idx="1351">
                  <c:v>-5.99E-7</c:v>
                </c:pt>
                <c:pt idx="1352">
                  <c:v>-5.9879999999999999E-7</c:v>
                </c:pt>
                <c:pt idx="1353">
                  <c:v>-5.9859999999999997E-7</c:v>
                </c:pt>
                <c:pt idx="1354">
                  <c:v>-5.9839999999999996E-7</c:v>
                </c:pt>
                <c:pt idx="1355">
                  <c:v>-5.9820000000000005E-7</c:v>
                </c:pt>
                <c:pt idx="1356">
                  <c:v>-5.9800000000000003E-7</c:v>
                </c:pt>
                <c:pt idx="1357">
                  <c:v>-5.9780000000000002E-7</c:v>
                </c:pt>
                <c:pt idx="1358">
                  <c:v>-5.976E-7</c:v>
                </c:pt>
                <c:pt idx="1359">
                  <c:v>-5.9739999999999999E-7</c:v>
                </c:pt>
                <c:pt idx="1360">
                  <c:v>-5.9719999999999997E-7</c:v>
                </c:pt>
                <c:pt idx="1361">
                  <c:v>-5.9699999999999996E-7</c:v>
                </c:pt>
                <c:pt idx="1362">
                  <c:v>-5.9680000000000005E-7</c:v>
                </c:pt>
                <c:pt idx="1363">
                  <c:v>-5.9660000000000004E-7</c:v>
                </c:pt>
                <c:pt idx="1364">
                  <c:v>-5.9640000000000002E-7</c:v>
                </c:pt>
                <c:pt idx="1365">
                  <c:v>-5.962E-7</c:v>
                </c:pt>
                <c:pt idx="1366">
                  <c:v>-5.9599999999999999E-7</c:v>
                </c:pt>
                <c:pt idx="1367">
                  <c:v>-5.9579999999999997E-7</c:v>
                </c:pt>
                <c:pt idx="1368">
                  <c:v>-5.9559999999999996E-7</c:v>
                </c:pt>
                <c:pt idx="1369">
                  <c:v>-5.9540000000000005E-7</c:v>
                </c:pt>
                <c:pt idx="1370">
                  <c:v>-5.9520000000000004E-7</c:v>
                </c:pt>
                <c:pt idx="1371">
                  <c:v>-5.9500000000000002E-7</c:v>
                </c:pt>
                <c:pt idx="1372">
                  <c:v>-5.9480000000000001E-7</c:v>
                </c:pt>
                <c:pt idx="1373">
                  <c:v>-5.9459999999999999E-7</c:v>
                </c:pt>
                <c:pt idx="1374">
                  <c:v>-5.9439999999999998E-7</c:v>
                </c:pt>
                <c:pt idx="1375">
                  <c:v>-5.9419999999999996E-7</c:v>
                </c:pt>
                <c:pt idx="1376">
                  <c:v>-5.9400000000000005E-7</c:v>
                </c:pt>
                <c:pt idx="1377">
                  <c:v>-5.9380000000000004E-7</c:v>
                </c:pt>
                <c:pt idx="1378">
                  <c:v>-5.9360000000000002E-7</c:v>
                </c:pt>
                <c:pt idx="1379">
                  <c:v>-5.9340000000000001E-7</c:v>
                </c:pt>
                <c:pt idx="1380">
                  <c:v>-5.9319999999999999E-7</c:v>
                </c:pt>
                <c:pt idx="1381">
                  <c:v>-5.9299999999999998E-7</c:v>
                </c:pt>
                <c:pt idx="1382">
                  <c:v>-5.9279999999999996E-7</c:v>
                </c:pt>
                <c:pt idx="1383">
                  <c:v>-5.9260000000000005E-7</c:v>
                </c:pt>
                <c:pt idx="1384">
                  <c:v>-5.9240000000000004E-7</c:v>
                </c:pt>
                <c:pt idx="1385">
                  <c:v>-5.9220000000000002E-7</c:v>
                </c:pt>
                <c:pt idx="1386">
                  <c:v>-5.9200000000000001E-7</c:v>
                </c:pt>
                <c:pt idx="1387">
                  <c:v>-5.9179999999999999E-7</c:v>
                </c:pt>
                <c:pt idx="1388">
                  <c:v>-5.9159999999999998E-7</c:v>
                </c:pt>
                <c:pt idx="1389">
                  <c:v>-5.9139999999999996E-7</c:v>
                </c:pt>
                <c:pt idx="1390">
                  <c:v>-5.9120000000000005E-7</c:v>
                </c:pt>
                <c:pt idx="1391">
                  <c:v>-5.9100000000000004E-7</c:v>
                </c:pt>
                <c:pt idx="1392">
                  <c:v>-5.9080000000000002E-7</c:v>
                </c:pt>
                <c:pt idx="1393">
                  <c:v>-5.9060000000000001E-7</c:v>
                </c:pt>
                <c:pt idx="1394">
                  <c:v>-5.9039999999999999E-7</c:v>
                </c:pt>
                <c:pt idx="1395">
                  <c:v>-5.9019999999999998E-7</c:v>
                </c:pt>
                <c:pt idx="1396">
                  <c:v>-5.8999999999999996E-7</c:v>
                </c:pt>
                <c:pt idx="1397">
                  <c:v>-5.8979999999999995E-7</c:v>
                </c:pt>
                <c:pt idx="1398">
                  <c:v>-5.8960000000000004E-7</c:v>
                </c:pt>
                <c:pt idx="1399">
                  <c:v>-5.8940000000000002E-7</c:v>
                </c:pt>
                <c:pt idx="1400">
                  <c:v>-5.8920000000000001E-7</c:v>
                </c:pt>
                <c:pt idx="1401">
                  <c:v>-5.8899999999999999E-7</c:v>
                </c:pt>
                <c:pt idx="1402">
                  <c:v>-5.8879999999999998E-7</c:v>
                </c:pt>
                <c:pt idx="1403">
                  <c:v>-5.8859999999999996E-7</c:v>
                </c:pt>
                <c:pt idx="1404">
                  <c:v>-5.8839999999999995E-7</c:v>
                </c:pt>
                <c:pt idx="1405">
                  <c:v>-5.8820000000000004E-7</c:v>
                </c:pt>
                <c:pt idx="1406">
                  <c:v>-5.8800000000000002E-7</c:v>
                </c:pt>
                <c:pt idx="1407">
                  <c:v>-5.8780000000000001E-7</c:v>
                </c:pt>
                <c:pt idx="1408">
                  <c:v>-5.8759999999999999E-7</c:v>
                </c:pt>
                <c:pt idx="1409">
                  <c:v>-5.8739999999999998E-7</c:v>
                </c:pt>
                <c:pt idx="1410">
                  <c:v>-5.8719999999999996E-7</c:v>
                </c:pt>
                <c:pt idx="1411">
                  <c:v>-5.8699999999999995E-7</c:v>
                </c:pt>
                <c:pt idx="1412">
                  <c:v>-5.8680000000000004E-7</c:v>
                </c:pt>
                <c:pt idx="1413">
                  <c:v>-5.8660000000000002E-7</c:v>
                </c:pt>
                <c:pt idx="1414">
                  <c:v>-5.8640000000000001E-7</c:v>
                </c:pt>
                <c:pt idx="1415">
                  <c:v>-5.8619999999999999E-7</c:v>
                </c:pt>
                <c:pt idx="1416">
                  <c:v>-5.8599999999999998E-7</c:v>
                </c:pt>
                <c:pt idx="1417">
                  <c:v>-5.8579999999999996E-7</c:v>
                </c:pt>
                <c:pt idx="1418">
                  <c:v>-5.8559999999999995E-7</c:v>
                </c:pt>
                <c:pt idx="1419">
                  <c:v>-5.8540000000000004E-7</c:v>
                </c:pt>
                <c:pt idx="1420">
                  <c:v>-5.8520000000000003E-7</c:v>
                </c:pt>
                <c:pt idx="1421">
                  <c:v>-5.8500000000000001E-7</c:v>
                </c:pt>
                <c:pt idx="1422">
                  <c:v>-5.848E-7</c:v>
                </c:pt>
                <c:pt idx="1423">
                  <c:v>-5.8459999999999998E-7</c:v>
                </c:pt>
                <c:pt idx="1424">
                  <c:v>-5.8439999999999997E-7</c:v>
                </c:pt>
                <c:pt idx="1425">
                  <c:v>-5.8419999999999995E-7</c:v>
                </c:pt>
                <c:pt idx="1426">
                  <c:v>-5.8400000000000004E-7</c:v>
                </c:pt>
                <c:pt idx="1427">
                  <c:v>-5.8380000000000003E-7</c:v>
                </c:pt>
                <c:pt idx="1428">
                  <c:v>-5.8360000000000001E-7</c:v>
                </c:pt>
                <c:pt idx="1429">
                  <c:v>-5.834E-7</c:v>
                </c:pt>
                <c:pt idx="1430">
                  <c:v>-5.8319999999999998E-7</c:v>
                </c:pt>
                <c:pt idx="1431">
                  <c:v>-5.8299999999999997E-7</c:v>
                </c:pt>
                <c:pt idx="1432">
                  <c:v>-5.8279999999999995E-7</c:v>
                </c:pt>
                <c:pt idx="1433">
                  <c:v>-5.8260000000000004E-7</c:v>
                </c:pt>
                <c:pt idx="1434">
                  <c:v>-5.8240000000000003E-7</c:v>
                </c:pt>
                <c:pt idx="1435">
                  <c:v>-5.8220000000000001E-7</c:v>
                </c:pt>
                <c:pt idx="1436">
                  <c:v>-5.82E-7</c:v>
                </c:pt>
                <c:pt idx="1437">
                  <c:v>-5.8179999999999998E-7</c:v>
                </c:pt>
                <c:pt idx="1438">
                  <c:v>-5.8159999999999997E-7</c:v>
                </c:pt>
                <c:pt idx="1439">
                  <c:v>-5.8139999999999995E-7</c:v>
                </c:pt>
                <c:pt idx="1440">
                  <c:v>-5.8120000000000004E-7</c:v>
                </c:pt>
                <c:pt idx="1441">
                  <c:v>-5.8100000000000003E-7</c:v>
                </c:pt>
                <c:pt idx="1442">
                  <c:v>-5.8080000000000001E-7</c:v>
                </c:pt>
                <c:pt idx="1443">
                  <c:v>-5.806E-7</c:v>
                </c:pt>
                <c:pt idx="1444">
                  <c:v>-5.8039999999999998E-7</c:v>
                </c:pt>
                <c:pt idx="1445">
                  <c:v>-5.8019999999999997E-7</c:v>
                </c:pt>
                <c:pt idx="1446">
                  <c:v>-5.7999999999999995E-7</c:v>
                </c:pt>
                <c:pt idx="1447">
                  <c:v>-5.7980000000000004E-7</c:v>
                </c:pt>
                <c:pt idx="1448">
                  <c:v>-5.7960000000000003E-7</c:v>
                </c:pt>
                <c:pt idx="1449">
                  <c:v>-5.7940000000000001E-7</c:v>
                </c:pt>
                <c:pt idx="1450">
                  <c:v>-5.792E-7</c:v>
                </c:pt>
                <c:pt idx="1451">
                  <c:v>-5.7899999999999998E-7</c:v>
                </c:pt>
                <c:pt idx="1452">
                  <c:v>-5.7879999999999997E-7</c:v>
                </c:pt>
                <c:pt idx="1453">
                  <c:v>-5.7859999999999995E-7</c:v>
                </c:pt>
                <c:pt idx="1454">
                  <c:v>-5.7840000000000004E-7</c:v>
                </c:pt>
                <c:pt idx="1455">
                  <c:v>-5.7820000000000003E-7</c:v>
                </c:pt>
                <c:pt idx="1456">
                  <c:v>-5.7800000000000001E-7</c:v>
                </c:pt>
                <c:pt idx="1457">
                  <c:v>-5.778E-7</c:v>
                </c:pt>
                <c:pt idx="1458">
                  <c:v>-5.7759999999999998E-7</c:v>
                </c:pt>
                <c:pt idx="1459">
                  <c:v>-5.7739999999999997E-7</c:v>
                </c:pt>
                <c:pt idx="1460">
                  <c:v>-5.7719999999999995E-7</c:v>
                </c:pt>
                <c:pt idx="1461">
                  <c:v>-5.7700000000000004E-7</c:v>
                </c:pt>
                <c:pt idx="1462">
                  <c:v>-5.7680000000000003E-7</c:v>
                </c:pt>
                <c:pt idx="1463">
                  <c:v>-5.7660000000000001E-7</c:v>
                </c:pt>
                <c:pt idx="1464">
                  <c:v>-5.764E-7</c:v>
                </c:pt>
                <c:pt idx="1465">
                  <c:v>-5.7619999999999998E-7</c:v>
                </c:pt>
                <c:pt idx="1466">
                  <c:v>-5.7599999999999997E-7</c:v>
                </c:pt>
                <c:pt idx="1467">
                  <c:v>-5.7579999999999995E-7</c:v>
                </c:pt>
                <c:pt idx="1468">
                  <c:v>-5.7560000000000005E-7</c:v>
                </c:pt>
                <c:pt idx="1469">
                  <c:v>-5.7540000000000003E-7</c:v>
                </c:pt>
                <c:pt idx="1470">
                  <c:v>-5.7520000000000002E-7</c:v>
                </c:pt>
                <c:pt idx="1471">
                  <c:v>-5.75E-7</c:v>
                </c:pt>
                <c:pt idx="1472">
                  <c:v>-5.7479999999999999E-7</c:v>
                </c:pt>
                <c:pt idx="1473">
                  <c:v>-5.7459999999999997E-7</c:v>
                </c:pt>
                <c:pt idx="1474">
                  <c:v>-5.7439999999999996E-7</c:v>
                </c:pt>
                <c:pt idx="1475">
                  <c:v>-5.7420000000000005E-7</c:v>
                </c:pt>
                <c:pt idx="1476">
                  <c:v>-5.7400000000000003E-7</c:v>
                </c:pt>
                <c:pt idx="1477">
                  <c:v>-5.7380000000000002E-7</c:v>
                </c:pt>
                <c:pt idx="1478">
                  <c:v>-5.736E-7</c:v>
                </c:pt>
                <c:pt idx="1479">
                  <c:v>-5.7339999999999999E-7</c:v>
                </c:pt>
                <c:pt idx="1480">
                  <c:v>-5.7319999999999997E-7</c:v>
                </c:pt>
                <c:pt idx="1481">
                  <c:v>-5.7299999999999996E-7</c:v>
                </c:pt>
                <c:pt idx="1482">
                  <c:v>-5.7280000000000005E-7</c:v>
                </c:pt>
                <c:pt idx="1483">
                  <c:v>-5.7260000000000003E-7</c:v>
                </c:pt>
                <c:pt idx="1484">
                  <c:v>-5.7240000000000002E-7</c:v>
                </c:pt>
                <c:pt idx="1485">
                  <c:v>-5.722E-7</c:v>
                </c:pt>
                <c:pt idx="1486">
                  <c:v>-5.7199999999999999E-7</c:v>
                </c:pt>
                <c:pt idx="1487">
                  <c:v>-5.7179999999999997E-7</c:v>
                </c:pt>
                <c:pt idx="1488">
                  <c:v>-5.7159999999999996E-7</c:v>
                </c:pt>
                <c:pt idx="1489">
                  <c:v>-5.7140000000000005E-7</c:v>
                </c:pt>
                <c:pt idx="1490">
                  <c:v>-5.7120000000000003E-7</c:v>
                </c:pt>
                <c:pt idx="1491">
                  <c:v>-5.7100000000000002E-7</c:v>
                </c:pt>
                <c:pt idx="1492">
                  <c:v>-5.708E-7</c:v>
                </c:pt>
                <c:pt idx="1493">
                  <c:v>-5.7059999999999999E-7</c:v>
                </c:pt>
                <c:pt idx="1494">
                  <c:v>-5.7039999999999997E-7</c:v>
                </c:pt>
                <c:pt idx="1495">
                  <c:v>-5.7019999999999996E-7</c:v>
                </c:pt>
                <c:pt idx="1496">
                  <c:v>-5.7000000000000005E-7</c:v>
                </c:pt>
                <c:pt idx="1497">
                  <c:v>-5.6980000000000003E-7</c:v>
                </c:pt>
                <c:pt idx="1498">
                  <c:v>-5.6960000000000002E-7</c:v>
                </c:pt>
                <c:pt idx="1499">
                  <c:v>-5.694E-7</c:v>
                </c:pt>
                <c:pt idx="1500">
                  <c:v>-5.6919999999999999E-7</c:v>
                </c:pt>
                <c:pt idx="1501">
                  <c:v>-5.6899999999999997E-7</c:v>
                </c:pt>
                <c:pt idx="1502">
                  <c:v>-5.6879999999999996E-7</c:v>
                </c:pt>
                <c:pt idx="1503">
                  <c:v>-5.6860000000000005E-7</c:v>
                </c:pt>
                <c:pt idx="1504">
                  <c:v>-5.6840000000000003E-7</c:v>
                </c:pt>
                <c:pt idx="1505">
                  <c:v>-5.6820000000000002E-7</c:v>
                </c:pt>
                <c:pt idx="1506">
                  <c:v>-5.68E-7</c:v>
                </c:pt>
                <c:pt idx="1507">
                  <c:v>-5.6779999999999999E-7</c:v>
                </c:pt>
                <c:pt idx="1508">
                  <c:v>-5.6759999999999997E-7</c:v>
                </c:pt>
                <c:pt idx="1509">
                  <c:v>-5.6739999999999996E-7</c:v>
                </c:pt>
                <c:pt idx="1510">
                  <c:v>-5.6720000000000005E-7</c:v>
                </c:pt>
                <c:pt idx="1511">
                  <c:v>-5.6700000000000003E-7</c:v>
                </c:pt>
                <c:pt idx="1512">
                  <c:v>-5.6680000000000002E-7</c:v>
                </c:pt>
                <c:pt idx="1513">
                  <c:v>-5.666E-7</c:v>
                </c:pt>
                <c:pt idx="1514">
                  <c:v>-5.6639999999999999E-7</c:v>
                </c:pt>
                <c:pt idx="1515">
                  <c:v>-5.6619999999999997E-7</c:v>
                </c:pt>
                <c:pt idx="1516">
                  <c:v>-5.6599999999999996E-7</c:v>
                </c:pt>
                <c:pt idx="1517">
                  <c:v>-5.6580000000000005E-7</c:v>
                </c:pt>
                <c:pt idx="1518">
                  <c:v>-5.6560000000000004E-7</c:v>
                </c:pt>
                <c:pt idx="1519">
                  <c:v>-5.6540000000000002E-7</c:v>
                </c:pt>
                <c:pt idx="1520">
                  <c:v>-5.6520000000000001E-7</c:v>
                </c:pt>
                <c:pt idx="1521">
                  <c:v>-5.6499999999999999E-7</c:v>
                </c:pt>
                <c:pt idx="1522">
                  <c:v>-5.6479999999999998E-7</c:v>
                </c:pt>
                <c:pt idx="1523">
                  <c:v>-5.6459999999999996E-7</c:v>
                </c:pt>
                <c:pt idx="1524">
                  <c:v>-5.6440000000000005E-7</c:v>
                </c:pt>
                <c:pt idx="1525">
                  <c:v>-5.6420000000000004E-7</c:v>
                </c:pt>
                <c:pt idx="1526">
                  <c:v>-5.6400000000000002E-7</c:v>
                </c:pt>
                <c:pt idx="1527">
                  <c:v>-5.6380000000000001E-7</c:v>
                </c:pt>
                <c:pt idx="1528">
                  <c:v>-5.6359999999999999E-7</c:v>
                </c:pt>
                <c:pt idx="1529">
                  <c:v>-5.6339999999999998E-7</c:v>
                </c:pt>
                <c:pt idx="1530">
                  <c:v>-5.6319999999999996E-7</c:v>
                </c:pt>
                <c:pt idx="1531">
                  <c:v>-5.6300000000000005E-7</c:v>
                </c:pt>
                <c:pt idx="1532">
                  <c:v>-5.6280000000000004E-7</c:v>
                </c:pt>
                <c:pt idx="1533">
                  <c:v>-5.6260000000000002E-7</c:v>
                </c:pt>
                <c:pt idx="1534">
                  <c:v>-5.6240000000000001E-7</c:v>
                </c:pt>
                <c:pt idx="1535">
                  <c:v>-5.6219999999999999E-7</c:v>
                </c:pt>
                <c:pt idx="1536">
                  <c:v>-5.6199999999999998E-7</c:v>
                </c:pt>
                <c:pt idx="1537">
                  <c:v>-5.6179999999999996E-7</c:v>
                </c:pt>
                <c:pt idx="1538">
                  <c:v>-5.6160000000000005E-7</c:v>
                </c:pt>
                <c:pt idx="1539">
                  <c:v>-5.6140000000000004E-7</c:v>
                </c:pt>
                <c:pt idx="1540">
                  <c:v>-5.6120000000000002E-7</c:v>
                </c:pt>
                <c:pt idx="1541">
                  <c:v>-5.6100000000000001E-7</c:v>
                </c:pt>
                <c:pt idx="1542">
                  <c:v>-5.6079999999999999E-7</c:v>
                </c:pt>
                <c:pt idx="1543">
                  <c:v>-5.6059999999999998E-7</c:v>
                </c:pt>
                <c:pt idx="1544">
                  <c:v>-5.6039999999999996E-7</c:v>
                </c:pt>
                <c:pt idx="1545">
                  <c:v>-5.6019999999999995E-7</c:v>
                </c:pt>
                <c:pt idx="1546">
                  <c:v>-5.6000000000000004E-7</c:v>
                </c:pt>
                <c:pt idx="1547">
                  <c:v>-5.5980000000000002E-7</c:v>
                </c:pt>
                <c:pt idx="1548">
                  <c:v>-5.5960000000000001E-7</c:v>
                </c:pt>
                <c:pt idx="1549">
                  <c:v>-5.5939999999999999E-7</c:v>
                </c:pt>
                <c:pt idx="1550">
                  <c:v>-5.5919999999999998E-7</c:v>
                </c:pt>
                <c:pt idx="1551">
                  <c:v>-5.5899999999999996E-7</c:v>
                </c:pt>
                <c:pt idx="1552">
                  <c:v>-5.5879999999999995E-7</c:v>
                </c:pt>
                <c:pt idx="1553">
                  <c:v>-5.5860000000000004E-7</c:v>
                </c:pt>
                <c:pt idx="1554">
                  <c:v>-5.5840000000000002E-7</c:v>
                </c:pt>
                <c:pt idx="1555">
                  <c:v>-5.5820000000000001E-7</c:v>
                </c:pt>
                <c:pt idx="1556">
                  <c:v>-5.5799999999999999E-7</c:v>
                </c:pt>
                <c:pt idx="1557">
                  <c:v>-5.5779999999999998E-7</c:v>
                </c:pt>
                <c:pt idx="1558">
                  <c:v>-5.5759999999999996E-7</c:v>
                </c:pt>
                <c:pt idx="1559">
                  <c:v>-5.5739999999999995E-7</c:v>
                </c:pt>
                <c:pt idx="1560">
                  <c:v>-5.5720000000000004E-7</c:v>
                </c:pt>
                <c:pt idx="1561">
                  <c:v>-5.5700000000000002E-7</c:v>
                </c:pt>
                <c:pt idx="1562">
                  <c:v>-5.5680000000000001E-7</c:v>
                </c:pt>
                <c:pt idx="1563">
                  <c:v>-5.5659999999999999E-7</c:v>
                </c:pt>
                <c:pt idx="1564">
                  <c:v>-5.5639999999999998E-7</c:v>
                </c:pt>
                <c:pt idx="1565">
                  <c:v>-5.5619999999999996E-7</c:v>
                </c:pt>
                <c:pt idx="1566">
                  <c:v>-5.5599999999999995E-7</c:v>
                </c:pt>
                <c:pt idx="1567">
                  <c:v>-5.5580000000000004E-7</c:v>
                </c:pt>
                <c:pt idx="1568">
                  <c:v>-5.5560000000000003E-7</c:v>
                </c:pt>
                <c:pt idx="1569">
                  <c:v>-5.5540000000000001E-7</c:v>
                </c:pt>
                <c:pt idx="1570">
                  <c:v>-5.552E-7</c:v>
                </c:pt>
                <c:pt idx="1571">
                  <c:v>-5.5499999999999998E-7</c:v>
                </c:pt>
                <c:pt idx="1572">
                  <c:v>-5.5479999999999997E-7</c:v>
                </c:pt>
                <c:pt idx="1573">
                  <c:v>-5.5459999999999995E-7</c:v>
                </c:pt>
                <c:pt idx="1574">
                  <c:v>-5.5440000000000004E-7</c:v>
                </c:pt>
                <c:pt idx="1575">
                  <c:v>-5.5420000000000003E-7</c:v>
                </c:pt>
                <c:pt idx="1576">
                  <c:v>-5.5400000000000001E-7</c:v>
                </c:pt>
                <c:pt idx="1577">
                  <c:v>-5.538E-7</c:v>
                </c:pt>
                <c:pt idx="1578">
                  <c:v>-5.5359999999999998E-7</c:v>
                </c:pt>
                <c:pt idx="1579">
                  <c:v>-5.5339999999999997E-7</c:v>
                </c:pt>
                <c:pt idx="1580">
                  <c:v>-5.5319999999999995E-7</c:v>
                </c:pt>
                <c:pt idx="1581">
                  <c:v>-5.5300000000000004E-7</c:v>
                </c:pt>
                <c:pt idx="1582">
                  <c:v>-5.5280000000000003E-7</c:v>
                </c:pt>
                <c:pt idx="1583">
                  <c:v>-5.5260000000000001E-7</c:v>
                </c:pt>
                <c:pt idx="1584">
                  <c:v>-5.524E-7</c:v>
                </c:pt>
                <c:pt idx="1585">
                  <c:v>-5.5219999999999998E-7</c:v>
                </c:pt>
                <c:pt idx="1586">
                  <c:v>-5.5199999999999997E-7</c:v>
                </c:pt>
                <c:pt idx="1587">
                  <c:v>-5.5179999999999995E-7</c:v>
                </c:pt>
                <c:pt idx="1588">
                  <c:v>-5.5160000000000004E-7</c:v>
                </c:pt>
                <c:pt idx="1589">
                  <c:v>-5.5140000000000003E-7</c:v>
                </c:pt>
                <c:pt idx="1590">
                  <c:v>-5.5120000000000001E-7</c:v>
                </c:pt>
                <c:pt idx="1591">
                  <c:v>-5.51E-7</c:v>
                </c:pt>
                <c:pt idx="1592">
                  <c:v>-5.5079999999999998E-7</c:v>
                </c:pt>
                <c:pt idx="1593">
                  <c:v>-5.5059999999999997E-7</c:v>
                </c:pt>
                <c:pt idx="1594">
                  <c:v>-5.5039999999999995E-7</c:v>
                </c:pt>
                <c:pt idx="1595">
                  <c:v>-5.5020000000000004E-7</c:v>
                </c:pt>
                <c:pt idx="1596">
                  <c:v>-5.5000000000000003E-7</c:v>
                </c:pt>
                <c:pt idx="1597">
                  <c:v>-5.4980000000000001E-7</c:v>
                </c:pt>
                <c:pt idx="1598">
                  <c:v>-5.496E-7</c:v>
                </c:pt>
                <c:pt idx="1599">
                  <c:v>-5.4939999999999998E-7</c:v>
                </c:pt>
                <c:pt idx="1600">
                  <c:v>-5.4919999999999997E-7</c:v>
                </c:pt>
                <c:pt idx="1601">
                  <c:v>-5.4899999999999995E-7</c:v>
                </c:pt>
                <c:pt idx="1602">
                  <c:v>-5.4880000000000004E-7</c:v>
                </c:pt>
                <c:pt idx="1603">
                  <c:v>-5.4860000000000003E-7</c:v>
                </c:pt>
                <c:pt idx="1604">
                  <c:v>-5.4840000000000001E-7</c:v>
                </c:pt>
                <c:pt idx="1605">
                  <c:v>-5.482E-7</c:v>
                </c:pt>
                <c:pt idx="1606">
                  <c:v>-5.4799999999999998E-7</c:v>
                </c:pt>
                <c:pt idx="1607">
                  <c:v>-5.4779999999999997E-7</c:v>
                </c:pt>
                <c:pt idx="1608">
                  <c:v>-5.4759999999999995E-7</c:v>
                </c:pt>
                <c:pt idx="1609">
                  <c:v>-5.4740000000000004E-7</c:v>
                </c:pt>
                <c:pt idx="1610">
                  <c:v>-5.4720000000000003E-7</c:v>
                </c:pt>
                <c:pt idx="1611">
                  <c:v>-5.4700000000000001E-7</c:v>
                </c:pt>
                <c:pt idx="1612">
                  <c:v>-5.468E-7</c:v>
                </c:pt>
                <c:pt idx="1613">
                  <c:v>-5.4659999999999998E-7</c:v>
                </c:pt>
                <c:pt idx="1614">
                  <c:v>-5.4639999999999997E-7</c:v>
                </c:pt>
                <c:pt idx="1615">
                  <c:v>-5.4619999999999995E-7</c:v>
                </c:pt>
                <c:pt idx="1616">
                  <c:v>-5.4600000000000005E-7</c:v>
                </c:pt>
                <c:pt idx="1617">
                  <c:v>-5.4580000000000003E-7</c:v>
                </c:pt>
                <c:pt idx="1618">
                  <c:v>-5.4560000000000002E-7</c:v>
                </c:pt>
                <c:pt idx="1619">
                  <c:v>-5.454E-7</c:v>
                </c:pt>
                <c:pt idx="1620">
                  <c:v>-5.4519999999999999E-7</c:v>
                </c:pt>
                <c:pt idx="1621">
                  <c:v>-5.4499999999999997E-7</c:v>
                </c:pt>
                <c:pt idx="1622">
                  <c:v>-5.4479999999999996E-7</c:v>
                </c:pt>
                <c:pt idx="1623">
                  <c:v>-5.4460000000000005E-7</c:v>
                </c:pt>
                <c:pt idx="1624">
                  <c:v>-5.4440000000000003E-7</c:v>
                </c:pt>
                <c:pt idx="1625">
                  <c:v>-5.4420000000000002E-7</c:v>
                </c:pt>
                <c:pt idx="1626">
                  <c:v>-5.44E-7</c:v>
                </c:pt>
                <c:pt idx="1627">
                  <c:v>-5.4379999999999999E-7</c:v>
                </c:pt>
                <c:pt idx="1628">
                  <c:v>-5.4359999999999997E-7</c:v>
                </c:pt>
                <c:pt idx="1629">
                  <c:v>-5.4339999999999996E-7</c:v>
                </c:pt>
                <c:pt idx="1630">
                  <c:v>-5.4320000000000005E-7</c:v>
                </c:pt>
                <c:pt idx="1631">
                  <c:v>-5.4300000000000003E-7</c:v>
                </c:pt>
                <c:pt idx="1632">
                  <c:v>-5.4280000000000002E-7</c:v>
                </c:pt>
                <c:pt idx="1633">
                  <c:v>-5.426E-7</c:v>
                </c:pt>
                <c:pt idx="1634">
                  <c:v>-5.4239999999999999E-7</c:v>
                </c:pt>
                <c:pt idx="1635">
                  <c:v>-5.4219999999999997E-7</c:v>
                </c:pt>
                <c:pt idx="1636">
                  <c:v>-5.4199999999999996E-7</c:v>
                </c:pt>
                <c:pt idx="1637">
                  <c:v>-5.4180000000000005E-7</c:v>
                </c:pt>
                <c:pt idx="1638">
                  <c:v>-5.4160000000000003E-7</c:v>
                </c:pt>
                <c:pt idx="1639">
                  <c:v>-5.4140000000000002E-7</c:v>
                </c:pt>
                <c:pt idx="1640">
                  <c:v>-5.412E-7</c:v>
                </c:pt>
                <c:pt idx="1641">
                  <c:v>-5.4099999999999999E-7</c:v>
                </c:pt>
                <c:pt idx="1642">
                  <c:v>-5.4079999999999997E-7</c:v>
                </c:pt>
                <c:pt idx="1643">
                  <c:v>-5.4059999999999996E-7</c:v>
                </c:pt>
                <c:pt idx="1644">
                  <c:v>-5.4040000000000005E-7</c:v>
                </c:pt>
                <c:pt idx="1645">
                  <c:v>-5.4020000000000003E-7</c:v>
                </c:pt>
                <c:pt idx="1646">
                  <c:v>-5.4000000000000002E-7</c:v>
                </c:pt>
                <c:pt idx="1647">
                  <c:v>-5.398E-7</c:v>
                </c:pt>
                <c:pt idx="1648">
                  <c:v>-5.3959999999999999E-7</c:v>
                </c:pt>
                <c:pt idx="1649">
                  <c:v>-5.3939999999999997E-7</c:v>
                </c:pt>
                <c:pt idx="1650">
                  <c:v>-5.3919999999999996E-7</c:v>
                </c:pt>
                <c:pt idx="1651">
                  <c:v>-5.3900000000000005E-7</c:v>
                </c:pt>
                <c:pt idx="1652">
                  <c:v>-5.3880000000000003E-7</c:v>
                </c:pt>
                <c:pt idx="1653">
                  <c:v>-5.3860000000000002E-7</c:v>
                </c:pt>
                <c:pt idx="1654">
                  <c:v>-5.384E-7</c:v>
                </c:pt>
                <c:pt idx="1655">
                  <c:v>-5.3819999999999999E-7</c:v>
                </c:pt>
                <c:pt idx="1656">
                  <c:v>-5.3799999999999997E-7</c:v>
                </c:pt>
                <c:pt idx="1657">
                  <c:v>-5.3779999999999996E-7</c:v>
                </c:pt>
                <c:pt idx="1658">
                  <c:v>-5.3760000000000005E-7</c:v>
                </c:pt>
                <c:pt idx="1659">
                  <c:v>-5.3740000000000003E-7</c:v>
                </c:pt>
                <c:pt idx="1660">
                  <c:v>-5.3720000000000002E-7</c:v>
                </c:pt>
                <c:pt idx="1661">
                  <c:v>-5.37E-7</c:v>
                </c:pt>
                <c:pt idx="1662">
                  <c:v>-5.3679999999999999E-7</c:v>
                </c:pt>
                <c:pt idx="1663">
                  <c:v>-5.3659999999999997E-7</c:v>
                </c:pt>
                <c:pt idx="1664">
                  <c:v>-5.3639999999999996E-7</c:v>
                </c:pt>
                <c:pt idx="1665">
                  <c:v>-5.3620000000000005E-7</c:v>
                </c:pt>
                <c:pt idx="1666">
                  <c:v>-5.3600000000000004E-7</c:v>
                </c:pt>
                <c:pt idx="1667">
                  <c:v>-5.3580000000000002E-7</c:v>
                </c:pt>
                <c:pt idx="1668">
                  <c:v>-5.356E-7</c:v>
                </c:pt>
                <c:pt idx="1669">
                  <c:v>-5.3539999999999999E-7</c:v>
                </c:pt>
                <c:pt idx="1670">
                  <c:v>-5.3519999999999997E-7</c:v>
                </c:pt>
                <c:pt idx="1671">
                  <c:v>-5.3499999999999996E-7</c:v>
                </c:pt>
                <c:pt idx="1672">
                  <c:v>-5.3480000000000005E-7</c:v>
                </c:pt>
                <c:pt idx="1673">
                  <c:v>-5.3460000000000004E-7</c:v>
                </c:pt>
                <c:pt idx="1674">
                  <c:v>-5.3440000000000002E-7</c:v>
                </c:pt>
                <c:pt idx="1675">
                  <c:v>-5.3420000000000001E-7</c:v>
                </c:pt>
                <c:pt idx="1676">
                  <c:v>-5.3399999999999999E-7</c:v>
                </c:pt>
                <c:pt idx="1677">
                  <c:v>-5.3379999999999998E-7</c:v>
                </c:pt>
                <c:pt idx="1678">
                  <c:v>-5.3359999999999996E-7</c:v>
                </c:pt>
                <c:pt idx="1679">
                  <c:v>-5.3340000000000005E-7</c:v>
                </c:pt>
                <c:pt idx="1680">
                  <c:v>-5.3320000000000004E-7</c:v>
                </c:pt>
                <c:pt idx="1681">
                  <c:v>-5.3300000000000002E-7</c:v>
                </c:pt>
                <c:pt idx="1682">
                  <c:v>-5.3280000000000001E-7</c:v>
                </c:pt>
                <c:pt idx="1683">
                  <c:v>-5.3259999999999999E-7</c:v>
                </c:pt>
                <c:pt idx="1684">
                  <c:v>-5.3239999999999998E-7</c:v>
                </c:pt>
                <c:pt idx="1685">
                  <c:v>-5.3219999999999996E-7</c:v>
                </c:pt>
                <c:pt idx="1686">
                  <c:v>-5.3200000000000005E-7</c:v>
                </c:pt>
                <c:pt idx="1687">
                  <c:v>-5.3180000000000004E-7</c:v>
                </c:pt>
                <c:pt idx="1688">
                  <c:v>-5.3160000000000002E-7</c:v>
                </c:pt>
                <c:pt idx="1689">
                  <c:v>-5.3140000000000001E-7</c:v>
                </c:pt>
                <c:pt idx="1690">
                  <c:v>-5.3119999999999999E-7</c:v>
                </c:pt>
                <c:pt idx="1691">
                  <c:v>-5.3099999999999998E-7</c:v>
                </c:pt>
                <c:pt idx="1692">
                  <c:v>-5.3079999999999996E-7</c:v>
                </c:pt>
                <c:pt idx="1693">
                  <c:v>-5.3060000000000005E-7</c:v>
                </c:pt>
                <c:pt idx="1694">
                  <c:v>-5.3040000000000004E-7</c:v>
                </c:pt>
                <c:pt idx="1695">
                  <c:v>-5.3020000000000002E-7</c:v>
                </c:pt>
                <c:pt idx="1696">
                  <c:v>-5.3000000000000001E-7</c:v>
                </c:pt>
                <c:pt idx="1697">
                  <c:v>-5.2979999999999999E-7</c:v>
                </c:pt>
                <c:pt idx="1698">
                  <c:v>-5.2959999999999998E-7</c:v>
                </c:pt>
                <c:pt idx="1699">
                  <c:v>-5.2939999999999996E-7</c:v>
                </c:pt>
                <c:pt idx="1700">
                  <c:v>-5.2919999999999995E-7</c:v>
                </c:pt>
                <c:pt idx="1701">
                  <c:v>-5.2900000000000004E-7</c:v>
                </c:pt>
                <c:pt idx="1702">
                  <c:v>-5.2880000000000002E-7</c:v>
                </c:pt>
                <c:pt idx="1703">
                  <c:v>-5.2860000000000001E-7</c:v>
                </c:pt>
                <c:pt idx="1704">
                  <c:v>-5.2839999999999999E-7</c:v>
                </c:pt>
                <c:pt idx="1705">
                  <c:v>-5.2819999999999998E-7</c:v>
                </c:pt>
                <c:pt idx="1706">
                  <c:v>-5.2799999999999996E-7</c:v>
                </c:pt>
                <c:pt idx="1707">
                  <c:v>-5.2779999999999995E-7</c:v>
                </c:pt>
                <c:pt idx="1708">
                  <c:v>-5.2760000000000004E-7</c:v>
                </c:pt>
                <c:pt idx="1709">
                  <c:v>-5.2740000000000002E-7</c:v>
                </c:pt>
                <c:pt idx="1710">
                  <c:v>-5.2720000000000001E-7</c:v>
                </c:pt>
                <c:pt idx="1711">
                  <c:v>-5.2699999999999999E-7</c:v>
                </c:pt>
                <c:pt idx="1712">
                  <c:v>-5.2679999999999998E-7</c:v>
                </c:pt>
                <c:pt idx="1713">
                  <c:v>-5.2659999999999996E-7</c:v>
                </c:pt>
                <c:pt idx="1714">
                  <c:v>-5.2639999999999995E-7</c:v>
                </c:pt>
                <c:pt idx="1715">
                  <c:v>-5.2620000000000004E-7</c:v>
                </c:pt>
                <c:pt idx="1716">
                  <c:v>-5.2600000000000002E-7</c:v>
                </c:pt>
                <c:pt idx="1717">
                  <c:v>-5.2580000000000001E-7</c:v>
                </c:pt>
                <c:pt idx="1718">
                  <c:v>-5.2559999999999999E-7</c:v>
                </c:pt>
                <c:pt idx="1719">
                  <c:v>-5.2539999999999998E-7</c:v>
                </c:pt>
                <c:pt idx="1720">
                  <c:v>-5.2519999999999996E-7</c:v>
                </c:pt>
                <c:pt idx="1721">
                  <c:v>-5.2499999999999995E-7</c:v>
                </c:pt>
                <c:pt idx="1722">
                  <c:v>-5.2480000000000004E-7</c:v>
                </c:pt>
                <c:pt idx="1723">
                  <c:v>-5.2460000000000003E-7</c:v>
                </c:pt>
                <c:pt idx="1724">
                  <c:v>-5.2440000000000001E-7</c:v>
                </c:pt>
                <c:pt idx="1725">
                  <c:v>-5.242E-7</c:v>
                </c:pt>
                <c:pt idx="1726">
                  <c:v>-5.2399999999999998E-7</c:v>
                </c:pt>
                <c:pt idx="1727">
                  <c:v>-5.2379999999999997E-7</c:v>
                </c:pt>
                <c:pt idx="1728">
                  <c:v>-5.2359999999999995E-7</c:v>
                </c:pt>
                <c:pt idx="1729">
                  <c:v>-5.2340000000000004E-7</c:v>
                </c:pt>
                <c:pt idx="1730">
                  <c:v>-5.2320000000000003E-7</c:v>
                </c:pt>
                <c:pt idx="1731">
                  <c:v>-5.2300000000000001E-7</c:v>
                </c:pt>
                <c:pt idx="1732">
                  <c:v>-5.228E-7</c:v>
                </c:pt>
                <c:pt idx="1733">
                  <c:v>-5.2259999999999998E-7</c:v>
                </c:pt>
                <c:pt idx="1734">
                  <c:v>-5.2239999999999997E-7</c:v>
                </c:pt>
                <c:pt idx="1735">
                  <c:v>-5.2219999999999995E-7</c:v>
                </c:pt>
                <c:pt idx="1736">
                  <c:v>-5.2200000000000004E-7</c:v>
                </c:pt>
                <c:pt idx="1737">
                  <c:v>-5.2180000000000003E-7</c:v>
                </c:pt>
                <c:pt idx="1738">
                  <c:v>-5.2160000000000001E-7</c:v>
                </c:pt>
                <c:pt idx="1739">
                  <c:v>-5.214E-7</c:v>
                </c:pt>
                <c:pt idx="1740">
                  <c:v>-5.2119999999999998E-7</c:v>
                </c:pt>
                <c:pt idx="1741">
                  <c:v>-5.2099999999999997E-7</c:v>
                </c:pt>
                <c:pt idx="1742">
                  <c:v>-5.2079999999999995E-7</c:v>
                </c:pt>
                <c:pt idx="1743">
                  <c:v>-5.2060000000000004E-7</c:v>
                </c:pt>
                <c:pt idx="1744">
                  <c:v>-5.2040000000000003E-7</c:v>
                </c:pt>
                <c:pt idx="1745">
                  <c:v>-5.2020000000000001E-7</c:v>
                </c:pt>
                <c:pt idx="1746">
                  <c:v>-5.2E-7</c:v>
                </c:pt>
                <c:pt idx="1747">
                  <c:v>-5.1979999999999998E-7</c:v>
                </c:pt>
                <c:pt idx="1748">
                  <c:v>-5.1959999999999997E-7</c:v>
                </c:pt>
                <c:pt idx="1749">
                  <c:v>-5.1939999999999995E-7</c:v>
                </c:pt>
                <c:pt idx="1750">
                  <c:v>-5.1920000000000004E-7</c:v>
                </c:pt>
                <c:pt idx="1751">
                  <c:v>-5.1900000000000003E-7</c:v>
                </c:pt>
                <c:pt idx="1752">
                  <c:v>-5.1880000000000001E-7</c:v>
                </c:pt>
                <c:pt idx="1753">
                  <c:v>-5.186E-7</c:v>
                </c:pt>
                <c:pt idx="1754">
                  <c:v>-5.1839999999999998E-7</c:v>
                </c:pt>
                <c:pt idx="1755">
                  <c:v>-5.1819999999999997E-7</c:v>
                </c:pt>
                <c:pt idx="1756">
                  <c:v>-5.1799999999999995E-7</c:v>
                </c:pt>
                <c:pt idx="1757">
                  <c:v>-5.1780000000000004E-7</c:v>
                </c:pt>
                <c:pt idx="1758">
                  <c:v>-5.1760000000000003E-7</c:v>
                </c:pt>
                <c:pt idx="1759">
                  <c:v>-5.1740000000000001E-7</c:v>
                </c:pt>
                <c:pt idx="1760">
                  <c:v>-5.172E-7</c:v>
                </c:pt>
                <c:pt idx="1761">
                  <c:v>-5.1699999999999998E-7</c:v>
                </c:pt>
                <c:pt idx="1762">
                  <c:v>-5.1679999999999997E-7</c:v>
                </c:pt>
                <c:pt idx="1763">
                  <c:v>-5.1659999999999995E-7</c:v>
                </c:pt>
                <c:pt idx="1764">
                  <c:v>-5.1640000000000004E-7</c:v>
                </c:pt>
                <c:pt idx="1765">
                  <c:v>-5.1620000000000003E-7</c:v>
                </c:pt>
                <c:pt idx="1766">
                  <c:v>-5.1600000000000001E-7</c:v>
                </c:pt>
                <c:pt idx="1767">
                  <c:v>-5.158E-7</c:v>
                </c:pt>
                <c:pt idx="1768">
                  <c:v>-5.1559999999999998E-7</c:v>
                </c:pt>
                <c:pt idx="1769">
                  <c:v>-5.1539999999999997E-7</c:v>
                </c:pt>
                <c:pt idx="1770">
                  <c:v>-5.1519999999999995E-7</c:v>
                </c:pt>
                <c:pt idx="1771">
                  <c:v>-5.1500000000000005E-7</c:v>
                </c:pt>
                <c:pt idx="1772">
                  <c:v>-5.1480000000000003E-7</c:v>
                </c:pt>
                <c:pt idx="1773">
                  <c:v>-5.1460000000000002E-7</c:v>
                </c:pt>
                <c:pt idx="1774">
                  <c:v>-5.144E-7</c:v>
                </c:pt>
                <c:pt idx="1775">
                  <c:v>-5.1419999999999999E-7</c:v>
                </c:pt>
                <c:pt idx="1776">
                  <c:v>-5.1399999999999997E-7</c:v>
                </c:pt>
                <c:pt idx="1777">
                  <c:v>-5.1379999999999996E-7</c:v>
                </c:pt>
                <c:pt idx="1778">
                  <c:v>-5.1360000000000005E-7</c:v>
                </c:pt>
                <c:pt idx="1779">
                  <c:v>-5.1340000000000003E-7</c:v>
                </c:pt>
                <c:pt idx="1780">
                  <c:v>-5.1320000000000002E-7</c:v>
                </c:pt>
                <c:pt idx="1781">
                  <c:v>-5.13E-7</c:v>
                </c:pt>
                <c:pt idx="1782">
                  <c:v>-5.1279999999999999E-7</c:v>
                </c:pt>
                <c:pt idx="1783">
                  <c:v>-5.1259999999999997E-7</c:v>
                </c:pt>
                <c:pt idx="1784">
                  <c:v>-5.1239999999999996E-7</c:v>
                </c:pt>
                <c:pt idx="1785">
                  <c:v>-5.1220000000000005E-7</c:v>
                </c:pt>
                <c:pt idx="1786">
                  <c:v>-5.1200000000000003E-7</c:v>
                </c:pt>
                <c:pt idx="1787">
                  <c:v>-5.1180000000000002E-7</c:v>
                </c:pt>
                <c:pt idx="1788">
                  <c:v>-5.116E-7</c:v>
                </c:pt>
                <c:pt idx="1789">
                  <c:v>-5.1139999999999999E-7</c:v>
                </c:pt>
                <c:pt idx="1790">
                  <c:v>-5.1119999999999997E-7</c:v>
                </c:pt>
                <c:pt idx="1791">
                  <c:v>-5.1099999999999996E-7</c:v>
                </c:pt>
                <c:pt idx="1792">
                  <c:v>-5.1080000000000005E-7</c:v>
                </c:pt>
                <c:pt idx="1793">
                  <c:v>-5.1060000000000003E-7</c:v>
                </c:pt>
                <c:pt idx="1794">
                  <c:v>-5.1040000000000002E-7</c:v>
                </c:pt>
                <c:pt idx="1795">
                  <c:v>-5.102E-7</c:v>
                </c:pt>
                <c:pt idx="1796">
                  <c:v>-5.0999999999999999E-7</c:v>
                </c:pt>
                <c:pt idx="1797">
                  <c:v>-5.0979999999999997E-7</c:v>
                </c:pt>
                <c:pt idx="1798">
                  <c:v>-5.0959999999999996E-7</c:v>
                </c:pt>
                <c:pt idx="1799">
                  <c:v>-5.0940000000000005E-7</c:v>
                </c:pt>
                <c:pt idx="1800">
                  <c:v>-5.0920000000000003E-7</c:v>
                </c:pt>
                <c:pt idx="1801">
                  <c:v>-5.0900000000000002E-7</c:v>
                </c:pt>
                <c:pt idx="1802">
                  <c:v>-5.088E-7</c:v>
                </c:pt>
                <c:pt idx="1803">
                  <c:v>-5.0859999999999999E-7</c:v>
                </c:pt>
                <c:pt idx="1804">
                  <c:v>-5.0839999999999997E-7</c:v>
                </c:pt>
                <c:pt idx="1805">
                  <c:v>-5.0819999999999996E-7</c:v>
                </c:pt>
                <c:pt idx="1806">
                  <c:v>-5.0800000000000005E-7</c:v>
                </c:pt>
                <c:pt idx="1807">
                  <c:v>-5.0780000000000003E-7</c:v>
                </c:pt>
                <c:pt idx="1808">
                  <c:v>-5.0760000000000002E-7</c:v>
                </c:pt>
                <c:pt idx="1809">
                  <c:v>-5.074E-7</c:v>
                </c:pt>
                <c:pt idx="1810">
                  <c:v>-5.0719999999999999E-7</c:v>
                </c:pt>
                <c:pt idx="1811">
                  <c:v>-5.0699999999999997E-7</c:v>
                </c:pt>
                <c:pt idx="1812">
                  <c:v>-5.0679999999999996E-7</c:v>
                </c:pt>
                <c:pt idx="1813">
                  <c:v>-5.0660000000000005E-7</c:v>
                </c:pt>
                <c:pt idx="1814">
                  <c:v>-5.0640000000000003E-7</c:v>
                </c:pt>
                <c:pt idx="1815">
                  <c:v>-5.0620000000000002E-7</c:v>
                </c:pt>
                <c:pt idx="1816">
                  <c:v>-5.06E-7</c:v>
                </c:pt>
                <c:pt idx="1817">
                  <c:v>-5.0579999999999999E-7</c:v>
                </c:pt>
                <c:pt idx="1818">
                  <c:v>-5.0559999999999997E-7</c:v>
                </c:pt>
                <c:pt idx="1819">
                  <c:v>-5.0539999999999996E-7</c:v>
                </c:pt>
                <c:pt idx="1820">
                  <c:v>-5.0520000000000005E-7</c:v>
                </c:pt>
                <c:pt idx="1821">
                  <c:v>-5.0500000000000004E-7</c:v>
                </c:pt>
                <c:pt idx="1822">
                  <c:v>-5.0480000000000002E-7</c:v>
                </c:pt>
                <c:pt idx="1823">
                  <c:v>-5.0460000000000001E-7</c:v>
                </c:pt>
                <c:pt idx="1824">
                  <c:v>-5.0439999999999999E-7</c:v>
                </c:pt>
                <c:pt idx="1825">
                  <c:v>-5.0419999999999998E-7</c:v>
                </c:pt>
                <c:pt idx="1826">
                  <c:v>-5.0399999999999996E-7</c:v>
                </c:pt>
                <c:pt idx="1827">
                  <c:v>-5.0380000000000005E-7</c:v>
                </c:pt>
                <c:pt idx="1828">
                  <c:v>-5.0360000000000004E-7</c:v>
                </c:pt>
                <c:pt idx="1829">
                  <c:v>-5.0340000000000002E-7</c:v>
                </c:pt>
                <c:pt idx="1830">
                  <c:v>-5.0320000000000001E-7</c:v>
                </c:pt>
                <c:pt idx="1831">
                  <c:v>-5.0299999999999999E-7</c:v>
                </c:pt>
                <c:pt idx="1832">
                  <c:v>-5.0279999999999998E-7</c:v>
                </c:pt>
                <c:pt idx="1833">
                  <c:v>-5.0259999999999996E-7</c:v>
                </c:pt>
                <c:pt idx="1834">
                  <c:v>-5.0240000000000005E-7</c:v>
                </c:pt>
                <c:pt idx="1835">
                  <c:v>-5.0220000000000004E-7</c:v>
                </c:pt>
                <c:pt idx="1836">
                  <c:v>-5.0200000000000002E-7</c:v>
                </c:pt>
                <c:pt idx="1837">
                  <c:v>-5.0180000000000001E-7</c:v>
                </c:pt>
                <c:pt idx="1838">
                  <c:v>-5.0159999999999999E-7</c:v>
                </c:pt>
                <c:pt idx="1839">
                  <c:v>-5.0139999999999998E-7</c:v>
                </c:pt>
                <c:pt idx="1840">
                  <c:v>-5.0119999999999996E-7</c:v>
                </c:pt>
                <c:pt idx="1841">
                  <c:v>-5.0100000000000005E-7</c:v>
                </c:pt>
                <c:pt idx="1842">
                  <c:v>-5.0080000000000004E-7</c:v>
                </c:pt>
                <c:pt idx="1843">
                  <c:v>-5.0060000000000002E-7</c:v>
                </c:pt>
                <c:pt idx="1844">
                  <c:v>-5.0040000000000001E-7</c:v>
                </c:pt>
                <c:pt idx="1845">
                  <c:v>-5.0019999999999999E-7</c:v>
                </c:pt>
                <c:pt idx="1846">
                  <c:v>-4.9999999999999998E-7</c:v>
                </c:pt>
                <c:pt idx="1847">
                  <c:v>-4.9979999999999996E-7</c:v>
                </c:pt>
                <c:pt idx="1848">
                  <c:v>-4.9959999999999995E-7</c:v>
                </c:pt>
                <c:pt idx="1849">
                  <c:v>-4.9940000000000004E-7</c:v>
                </c:pt>
                <c:pt idx="1850">
                  <c:v>-4.9920000000000002E-7</c:v>
                </c:pt>
                <c:pt idx="1851">
                  <c:v>-4.9900000000000001E-7</c:v>
                </c:pt>
                <c:pt idx="1852">
                  <c:v>-4.9879999999999999E-7</c:v>
                </c:pt>
                <c:pt idx="1853">
                  <c:v>-4.9859999999999998E-7</c:v>
                </c:pt>
                <c:pt idx="1854">
                  <c:v>-4.9839999999999996E-7</c:v>
                </c:pt>
                <c:pt idx="1855">
                  <c:v>-4.9819999999999995E-7</c:v>
                </c:pt>
                <c:pt idx="1856">
                  <c:v>-4.9800000000000004E-7</c:v>
                </c:pt>
                <c:pt idx="1857">
                  <c:v>-4.9780000000000002E-7</c:v>
                </c:pt>
                <c:pt idx="1858">
                  <c:v>-4.9760000000000001E-7</c:v>
                </c:pt>
                <c:pt idx="1859">
                  <c:v>-4.9739999999999999E-7</c:v>
                </c:pt>
                <c:pt idx="1860">
                  <c:v>-4.9719999999999998E-7</c:v>
                </c:pt>
                <c:pt idx="1861">
                  <c:v>-4.9699999999999996E-7</c:v>
                </c:pt>
                <c:pt idx="1862">
                  <c:v>-4.9679999999999995E-7</c:v>
                </c:pt>
                <c:pt idx="1863">
                  <c:v>-4.9660000000000004E-7</c:v>
                </c:pt>
                <c:pt idx="1864">
                  <c:v>-4.9640000000000002E-7</c:v>
                </c:pt>
                <c:pt idx="1865">
                  <c:v>-4.9620000000000001E-7</c:v>
                </c:pt>
                <c:pt idx="1866">
                  <c:v>-4.9599999999999999E-7</c:v>
                </c:pt>
                <c:pt idx="1867">
                  <c:v>-4.9579999999999998E-7</c:v>
                </c:pt>
                <c:pt idx="1868">
                  <c:v>-4.9559999999999996E-7</c:v>
                </c:pt>
                <c:pt idx="1869">
                  <c:v>-4.9539999999999995E-7</c:v>
                </c:pt>
                <c:pt idx="1870">
                  <c:v>-4.9520000000000004E-7</c:v>
                </c:pt>
                <c:pt idx="1871">
                  <c:v>-4.9500000000000003E-7</c:v>
                </c:pt>
                <c:pt idx="1872">
                  <c:v>-4.9480000000000001E-7</c:v>
                </c:pt>
                <c:pt idx="1873">
                  <c:v>-4.946E-7</c:v>
                </c:pt>
                <c:pt idx="1874">
                  <c:v>-4.9439999999999998E-7</c:v>
                </c:pt>
                <c:pt idx="1875">
                  <c:v>-4.9419999999999997E-7</c:v>
                </c:pt>
                <c:pt idx="1876">
                  <c:v>-4.9399999999999995E-7</c:v>
                </c:pt>
                <c:pt idx="1877">
                  <c:v>-4.9380000000000004E-7</c:v>
                </c:pt>
                <c:pt idx="1878">
                  <c:v>-4.9360000000000003E-7</c:v>
                </c:pt>
                <c:pt idx="1879">
                  <c:v>-4.9340000000000001E-7</c:v>
                </c:pt>
                <c:pt idx="1880">
                  <c:v>-4.932E-7</c:v>
                </c:pt>
                <c:pt idx="1881">
                  <c:v>-4.9299999999999998E-7</c:v>
                </c:pt>
                <c:pt idx="1882">
                  <c:v>-4.9279999999999997E-7</c:v>
                </c:pt>
                <c:pt idx="1883">
                  <c:v>-4.9259999999999995E-7</c:v>
                </c:pt>
                <c:pt idx="1884">
                  <c:v>-4.9240000000000004E-7</c:v>
                </c:pt>
                <c:pt idx="1885">
                  <c:v>-4.9220000000000003E-7</c:v>
                </c:pt>
                <c:pt idx="1886">
                  <c:v>-4.9200000000000001E-7</c:v>
                </c:pt>
                <c:pt idx="1887">
                  <c:v>-4.918E-7</c:v>
                </c:pt>
                <c:pt idx="1888">
                  <c:v>-4.9159999999999998E-7</c:v>
                </c:pt>
                <c:pt idx="1889">
                  <c:v>-4.9139999999999997E-7</c:v>
                </c:pt>
                <c:pt idx="1890">
                  <c:v>-4.9119999999999995E-7</c:v>
                </c:pt>
                <c:pt idx="1891">
                  <c:v>-4.9100000000000004E-7</c:v>
                </c:pt>
                <c:pt idx="1892">
                  <c:v>-4.9080000000000003E-7</c:v>
                </c:pt>
                <c:pt idx="1893">
                  <c:v>-4.9060000000000001E-7</c:v>
                </c:pt>
                <c:pt idx="1894">
                  <c:v>-4.904E-7</c:v>
                </c:pt>
                <c:pt idx="1895">
                  <c:v>-4.9019999999999998E-7</c:v>
                </c:pt>
                <c:pt idx="1896">
                  <c:v>-4.8999999999999997E-7</c:v>
                </c:pt>
                <c:pt idx="1897">
                  <c:v>-4.8979999999999995E-7</c:v>
                </c:pt>
                <c:pt idx="1898">
                  <c:v>-4.8960000000000004E-7</c:v>
                </c:pt>
                <c:pt idx="1899">
                  <c:v>-4.8940000000000003E-7</c:v>
                </c:pt>
                <c:pt idx="1900">
                  <c:v>-4.8920000000000001E-7</c:v>
                </c:pt>
                <c:pt idx="1901">
                  <c:v>-4.89E-7</c:v>
                </c:pt>
                <c:pt idx="1902">
                  <c:v>-4.8879999999999998E-7</c:v>
                </c:pt>
                <c:pt idx="1903">
                  <c:v>-4.8859999999999997E-7</c:v>
                </c:pt>
                <c:pt idx="1904">
                  <c:v>-4.8839999999999995E-7</c:v>
                </c:pt>
                <c:pt idx="1905">
                  <c:v>-4.8820000000000004E-7</c:v>
                </c:pt>
                <c:pt idx="1906">
                  <c:v>-4.8800000000000003E-7</c:v>
                </c:pt>
                <c:pt idx="1907">
                  <c:v>-4.8780000000000001E-7</c:v>
                </c:pt>
                <c:pt idx="1908">
                  <c:v>-4.876E-7</c:v>
                </c:pt>
                <c:pt idx="1909">
                  <c:v>-4.8739999999999998E-7</c:v>
                </c:pt>
                <c:pt idx="1910">
                  <c:v>-4.8719999999999997E-7</c:v>
                </c:pt>
                <c:pt idx="1911">
                  <c:v>-4.8699999999999995E-7</c:v>
                </c:pt>
                <c:pt idx="1912">
                  <c:v>-4.8680000000000004E-7</c:v>
                </c:pt>
                <c:pt idx="1913">
                  <c:v>-4.8660000000000003E-7</c:v>
                </c:pt>
                <c:pt idx="1914">
                  <c:v>-4.8640000000000001E-7</c:v>
                </c:pt>
                <c:pt idx="1915">
                  <c:v>-4.862E-7</c:v>
                </c:pt>
                <c:pt idx="1916">
                  <c:v>-4.8599999999999998E-7</c:v>
                </c:pt>
                <c:pt idx="1917">
                  <c:v>-4.8579999999999997E-7</c:v>
                </c:pt>
                <c:pt idx="1918">
                  <c:v>-4.8559999999999995E-7</c:v>
                </c:pt>
                <c:pt idx="1919">
                  <c:v>-4.8540000000000005E-7</c:v>
                </c:pt>
                <c:pt idx="1920">
                  <c:v>-4.8520000000000003E-7</c:v>
                </c:pt>
                <c:pt idx="1921">
                  <c:v>-4.8500000000000002E-7</c:v>
                </c:pt>
                <c:pt idx="1922">
                  <c:v>-4.848E-7</c:v>
                </c:pt>
                <c:pt idx="1923">
                  <c:v>-4.8459999999999999E-7</c:v>
                </c:pt>
                <c:pt idx="1924">
                  <c:v>-4.8439999999999997E-7</c:v>
                </c:pt>
                <c:pt idx="1925">
                  <c:v>-4.8419999999999996E-7</c:v>
                </c:pt>
                <c:pt idx="1926">
                  <c:v>-4.8400000000000005E-7</c:v>
                </c:pt>
                <c:pt idx="1927">
                  <c:v>-4.8380000000000003E-7</c:v>
                </c:pt>
                <c:pt idx="1928">
                  <c:v>-4.8360000000000002E-7</c:v>
                </c:pt>
                <c:pt idx="1929">
                  <c:v>-4.834E-7</c:v>
                </c:pt>
                <c:pt idx="1930">
                  <c:v>-4.8319999999999999E-7</c:v>
                </c:pt>
                <c:pt idx="1931">
                  <c:v>-4.8299999999999997E-7</c:v>
                </c:pt>
                <c:pt idx="1932">
                  <c:v>-4.8279999999999996E-7</c:v>
                </c:pt>
                <c:pt idx="1933">
                  <c:v>-4.8260000000000005E-7</c:v>
                </c:pt>
                <c:pt idx="1934">
                  <c:v>-4.8240000000000003E-7</c:v>
                </c:pt>
                <c:pt idx="1935">
                  <c:v>-4.8220000000000002E-7</c:v>
                </c:pt>
                <c:pt idx="1936">
                  <c:v>-4.82E-7</c:v>
                </c:pt>
                <c:pt idx="1937">
                  <c:v>-4.8179999999999999E-7</c:v>
                </c:pt>
                <c:pt idx="1938">
                  <c:v>-4.8159999999999997E-7</c:v>
                </c:pt>
                <c:pt idx="1939">
                  <c:v>-4.8139999999999996E-7</c:v>
                </c:pt>
                <c:pt idx="1940">
                  <c:v>-4.8120000000000005E-7</c:v>
                </c:pt>
                <c:pt idx="1941">
                  <c:v>-4.8100000000000003E-7</c:v>
                </c:pt>
                <c:pt idx="1942">
                  <c:v>-4.8080000000000002E-7</c:v>
                </c:pt>
                <c:pt idx="1943">
                  <c:v>-4.806E-7</c:v>
                </c:pt>
                <c:pt idx="1944">
                  <c:v>-4.8039999999999999E-7</c:v>
                </c:pt>
                <c:pt idx="1945">
                  <c:v>-4.8019999999999997E-7</c:v>
                </c:pt>
                <c:pt idx="1946">
                  <c:v>-4.7999999999999996E-7</c:v>
                </c:pt>
                <c:pt idx="1947">
                  <c:v>-4.7980000000000005E-7</c:v>
                </c:pt>
                <c:pt idx="1948">
                  <c:v>-4.7960000000000003E-7</c:v>
                </c:pt>
                <c:pt idx="1949">
                  <c:v>-4.7940000000000002E-7</c:v>
                </c:pt>
                <c:pt idx="1950">
                  <c:v>-4.792E-7</c:v>
                </c:pt>
                <c:pt idx="1951">
                  <c:v>-4.7899999999999999E-7</c:v>
                </c:pt>
                <c:pt idx="1952">
                  <c:v>-4.7879999999999997E-7</c:v>
                </c:pt>
                <c:pt idx="1953">
                  <c:v>-4.7859999999999996E-7</c:v>
                </c:pt>
                <c:pt idx="1954">
                  <c:v>-4.7840000000000005E-7</c:v>
                </c:pt>
                <c:pt idx="1955">
                  <c:v>-4.7820000000000003E-7</c:v>
                </c:pt>
                <c:pt idx="1956">
                  <c:v>-4.7800000000000002E-7</c:v>
                </c:pt>
                <c:pt idx="1957">
                  <c:v>-4.778E-7</c:v>
                </c:pt>
                <c:pt idx="1958">
                  <c:v>-4.7759999999999999E-7</c:v>
                </c:pt>
                <c:pt idx="1959">
                  <c:v>-4.7739999999999997E-7</c:v>
                </c:pt>
                <c:pt idx="1960">
                  <c:v>-4.7719999999999996E-7</c:v>
                </c:pt>
                <c:pt idx="1961">
                  <c:v>-4.7700000000000005E-7</c:v>
                </c:pt>
                <c:pt idx="1962">
                  <c:v>-4.7679999999999998E-7</c:v>
                </c:pt>
                <c:pt idx="1963">
                  <c:v>-4.7660000000000002E-7</c:v>
                </c:pt>
                <c:pt idx="1964">
                  <c:v>-4.764E-7</c:v>
                </c:pt>
                <c:pt idx="1965">
                  <c:v>-4.7619999999999999E-7</c:v>
                </c:pt>
                <c:pt idx="1966">
                  <c:v>-4.7599999999999997E-7</c:v>
                </c:pt>
                <c:pt idx="1967">
                  <c:v>-4.7580000000000001E-7</c:v>
                </c:pt>
                <c:pt idx="1968">
                  <c:v>-4.756E-7</c:v>
                </c:pt>
                <c:pt idx="1969">
                  <c:v>-4.7539999999999998E-7</c:v>
                </c:pt>
                <c:pt idx="1970">
                  <c:v>-4.7520000000000002E-7</c:v>
                </c:pt>
                <c:pt idx="1971">
                  <c:v>-4.75E-7</c:v>
                </c:pt>
                <c:pt idx="1972">
                  <c:v>-4.7479999999999999E-7</c:v>
                </c:pt>
                <c:pt idx="1973">
                  <c:v>-4.7459999999999997E-7</c:v>
                </c:pt>
                <c:pt idx="1974">
                  <c:v>-4.7440000000000001E-7</c:v>
                </c:pt>
                <c:pt idx="1975">
                  <c:v>-4.742E-7</c:v>
                </c:pt>
                <c:pt idx="1976">
                  <c:v>-4.7399999999999998E-7</c:v>
                </c:pt>
                <c:pt idx="1977">
                  <c:v>-4.7380000000000002E-7</c:v>
                </c:pt>
                <c:pt idx="1978">
                  <c:v>-4.7360000000000001E-7</c:v>
                </c:pt>
                <c:pt idx="1979">
                  <c:v>-4.7339999999999999E-7</c:v>
                </c:pt>
                <c:pt idx="1980">
                  <c:v>-4.7319999999999998E-7</c:v>
                </c:pt>
                <c:pt idx="1981">
                  <c:v>-4.7300000000000001E-7</c:v>
                </c:pt>
                <c:pt idx="1982">
                  <c:v>-4.728E-7</c:v>
                </c:pt>
                <c:pt idx="1983">
                  <c:v>-4.7259999999999998E-7</c:v>
                </c:pt>
                <c:pt idx="1984">
                  <c:v>-4.7240000000000002E-7</c:v>
                </c:pt>
                <c:pt idx="1985">
                  <c:v>-4.7220000000000001E-7</c:v>
                </c:pt>
                <c:pt idx="1986">
                  <c:v>-4.7199999999999999E-7</c:v>
                </c:pt>
                <c:pt idx="1987">
                  <c:v>-4.7179999999999998E-7</c:v>
                </c:pt>
                <c:pt idx="1988">
                  <c:v>-4.7160000000000001E-7</c:v>
                </c:pt>
                <c:pt idx="1989">
                  <c:v>-4.714E-7</c:v>
                </c:pt>
                <c:pt idx="1990">
                  <c:v>-4.7119999999999998E-7</c:v>
                </c:pt>
                <c:pt idx="1991">
                  <c:v>-4.7100000000000002E-7</c:v>
                </c:pt>
                <c:pt idx="1992">
                  <c:v>-4.7080000000000001E-7</c:v>
                </c:pt>
                <c:pt idx="1993">
                  <c:v>-4.7059999999999999E-7</c:v>
                </c:pt>
                <c:pt idx="1994">
                  <c:v>-4.7039999999999998E-7</c:v>
                </c:pt>
                <c:pt idx="1995">
                  <c:v>-4.7020000000000001E-7</c:v>
                </c:pt>
                <c:pt idx="1996">
                  <c:v>-4.7E-7</c:v>
                </c:pt>
                <c:pt idx="1997">
                  <c:v>-4.6979999999999998E-7</c:v>
                </c:pt>
                <c:pt idx="1998">
                  <c:v>-4.6960000000000002E-7</c:v>
                </c:pt>
                <c:pt idx="1999">
                  <c:v>-4.6940000000000001E-7</c:v>
                </c:pt>
                <c:pt idx="2000">
                  <c:v>-4.6919999999999999E-7</c:v>
                </c:pt>
                <c:pt idx="2001">
                  <c:v>-4.6899999999999998E-7</c:v>
                </c:pt>
                <c:pt idx="2002">
                  <c:v>-4.6880000000000002E-7</c:v>
                </c:pt>
                <c:pt idx="2003">
                  <c:v>-4.686E-7</c:v>
                </c:pt>
                <c:pt idx="2004">
                  <c:v>-4.6839999999999999E-7</c:v>
                </c:pt>
                <c:pt idx="2005">
                  <c:v>-4.6820000000000002E-7</c:v>
                </c:pt>
                <c:pt idx="2006">
                  <c:v>-4.6800000000000001E-7</c:v>
                </c:pt>
                <c:pt idx="2007">
                  <c:v>-4.6779999999999999E-7</c:v>
                </c:pt>
                <c:pt idx="2008">
                  <c:v>-4.6759999999999998E-7</c:v>
                </c:pt>
                <c:pt idx="2009">
                  <c:v>-4.6740000000000002E-7</c:v>
                </c:pt>
                <c:pt idx="2010">
                  <c:v>-4.672E-7</c:v>
                </c:pt>
                <c:pt idx="2011">
                  <c:v>-4.6699999999999999E-7</c:v>
                </c:pt>
                <c:pt idx="2012">
                  <c:v>-4.6680000000000002E-7</c:v>
                </c:pt>
                <c:pt idx="2013">
                  <c:v>-4.6660000000000001E-7</c:v>
                </c:pt>
                <c:pt idx="2014">
                  <c:v>-4.6639999999999999E-7</c:v>
                </c:pt>
                <c:pt idx="2015">
                  <c:v>-4.6619999999999998E-7</c:v>
                </c:pt>
                <c:pt idx="2016">
                  <c:v>-4.6600000000000002E-7</c:v>
                </c:pt>
                <c:pt idx="2017">
                  <c:v>-4.658E-7</c:v>
                </c:pt>
                <c:pt idx="2018">
                  <c:v>-4.6559999999999999E-7</c:v>
                </c:pt>
                <c:pt idx="2019">
                  <c:v>-4.6540000000000002E-7</c:v>
                </c:pt>
                <c:pt idx="2020">
                  <c:v>-4.6520000000000001E-7</c:v>
                </c:pt>
                <c:pt idx="2021">
                  <c:v>-4.6499999999999999E-7</c:v>
                </c:pt>
                <c:pt idx="2022">
                  <c:v>-4.6479999999999998E-7</c:v>
                </c:pt>
                <c:pt idx="2023">
                  <c:v>-4.6460000000000002E-7</c:v>
                </c:pt>
                <c:pt idx="2024">
                  <c:v>-4.644E-7</c:v>
                </c:pt>
                <c:pt idx="2025">
                  <c:v>-4.6419999999999999E-7</c:v>
                </c:pt>
                <c:pt idx="2026">
                  <c:v>-4.6400000000000003E-7</c:v>
                </c:pt>
                <c:pt idx="2027">
                  <c:v>-4.6380000000000001E-7</c:v>
                </c:pt>
                <c:pt idx="2028">
                  <c:v>-4.636E-7</c:v>
                </c:pt>
                <c:pt idx="2029">
                  <c:v>-4.6339999999999998E-7</c:v>
                </c:pt>
                <c:pt idx="2030">
                  <c:v>-4.6320000000000002E-7</c:v>
                </c:pt>
                <c:pt idx="2031">
                  <c:v>-4.63E-7</c:v>
                </c:pt>
                <c:pt idx="2032">
                  <c:v>-4.6279999999999999E-7</c:v>
                </c:pt>
                <c:pt idx="2033">
                  <c:v>-4.6260000000000003E-7</c:v>
                </c:pt>
                <c:pt idx="2034">
                  <c:v>-4.6240000000000001E-7</c:v>
                </c:pt>
                <c:pt idx="2035">
                  <c:v>-4.622E-7</c:v>
                </c:pt>
                <c:pt idx="2036">
                  <c:v>-4.6199999999999998E-7</c:v>
                </c:pt>
                <c:pt idx="2037">
                  <c:v>-4.6180000000000002E-7</c:v>
                </c:pt>
                <c:pt idx="2038">
                  <c:v>-4.616E-7</c:v>
                </c:pt>
                <c:pt idx="2039">
                  <c:v>-4.6139999999999999E-7</c:v>
                </c:pt>
                <c:pt idx="2040">
                  <c:v>-4.6119999999999997E-7</c:v>
                </c:pt>
                <c:pt idx="2041">
                  <c:v>-4.6100000000000001E-7</c:v>
                </c:pt>
                <c:pt idx="2042">
                  <c:v>-4.608E-7</c:v>
                </c:pt>
                <c:pt idx="2043">
                  <c:v>-4.6059999999999998E-7</c:v>
                </c:pt>
                <c:pt idx="2044">
                  <c:v>-4.6040000000000002E-7</c:v>
                </c:pt>
                <c:pt idx="2045">
                  <c:v>-4.602E-7</c:v>
                </c:pt>
                <c:pt idx="2046">
                  <c:v>-4.5999999999999999E-7</c:v>
                </c:pt>
                <c:pt idx="2047">
                  <c:v>-4.5979999999999997E-7</c:v>
                </c:pt>
                <c:pt idx="2048">
                  <c:v>-4.5960000000000001E-7</c:v>
                </c:pt>
                <c:pt idx="2049">
                  <c:v>-4.594E-7</c:v>
                </c:pt>
                <c:pt idx="2050">
                  <c:v>-4.5919999999999998E-7</c:v>
                </c:pt>
                <c:pt idx="2051">
                  <c:v>-4.5900000000000002E-7</c:v>
                </c:pt>
                <c:pt idx="2052">
                  <c:v>-4.5880000000000001E-7</c:v>
                </c:pt>
                <c:pt idx="2053">
                  <c:v>-4.5859999999999999E-7</c:v>
                </c:pt>
                <c:pt idx="2054">
                  <c:v>-4.5839999999999998E-7</c:v>
                </c:pt>
                <c:pt idx="2055">
                  <c:v>-4.5820000000000001E-7</c:v>
                </c:pt>
                <c:pt idx="2056">
                  <c:v>-4.58E-7</c:v>
                </c:pt>
                <c:pt idx="2057">
                  <c:v>-4.5779999999999998E-7</c:v>
                </c:pt>
                <c:pt idx="2058">
                  <c:v>-4.5760000000000002E-7</c:v>
                </c:pt>
                <c:pt idx="2059">
                  <c:v>-4.5740000000000001E-7</c:v>
                </c:pt>
                <c:pt idx="2060">
                  <c:v>-4.5719999999999999E-7</c:v>
                </c:pt>
                <c:pt idx="2061">
                  <c:v>-4.5699999999999998E-7</c:v>
                </c:pt>
                <c:pt idx="2062">
                  <c:v>-4.5680000000000001E-7</c:v>
                </c:pt>
                <c:pt idx="2063">
                  <c:v>-4.566E-7</c:v>
                </c:pt>
                <c:pt idx="2064">
                  <c:v>-4.5639999999999998E-7</c:v>
                </c:pt>
                <c:pt idx="2065">
                  <c:v>-4.5620000000000002E-7</c:v>
                </c:pt>
                <c:pt idx="2066">
                  <c:v>-4.5600000000000001E-7</c:v>
                </c:pt>
                <c:pt idx="2067">
                  <c:v>-4.5579999999999999E-7</c:v>
                </c:pt>
                <c:pt idx="2068">
                  <c:v>-4.5559999999999998E-7</c:v>
                </c:pt>
                <c:pt idx="2069">
                  <c:v>-4.5540000000000001E-7</c:v>
                </c:pt>
                <c:pt idx="2070">
                  <c:v>-4.552E-7</c:v>
                </c:pt>
                <c:pt idx="2071">
                  <c:v>-4.5499999999999998E-7</c:v>
                </c:pt>
                <c:pt idx="2072">
                  <c:v>-4.5480000000000002E-7</c:v>
                </c:pt>
                <c:pt idx="2073">
                  <c:v>-4.5460000000000001E-7</c:v>
                </c:pt>
                <c:pt idx="2074">
                  <c:v>-4.5439999999999999E-7</c:v>
                </c:pt>
                <c:pt idx="2075">
                  <c:v>-4.5419999999999998E-7</c:v>
                </c:pt>
                <c:pt idx="2076">
                  <c:v>-4.5400000000000002E-7</c:v>
                </c:pt>
                <c:pt idx="2077">
                  <c:v>-4.538E-7</c:v>
                </c:pt>
                <c:pt idx="2078">
                  <c:v>-4.5359999999999999E-7</c:v>
                </c:pt>
                <c:pt idx="2079">
                  <c:v>-4.5340000000000002E-7</c:v>
                </c:pt>
                <c:pt idx="2080">
                  <c:v>-4.5320000000000001E-7</c:v>
                </c:pt>
                <c:pt idx="2081">
                  <c:v>-4.5299999999999999E-7</c:v>
                </c:pt>
                <c:pt idx="2082">
                  <c:v>-4.5279999999999998E-7</c:v>
                </c:pt>
                <c:pt idx="2083">
                  <c:v>-4.5260000000000002E-7</c:v>
                </c:pt>
                <c:pt idx="2084">
                  <c:v>-4.524E-7</c:v>
                </c:pt>
                <c:pt idx="2085">
                  <c:v>-4.5219999999999999E-7</c:v>
                </c:pt>
                <c:pt idx="2086">
                  <c:v>-4.5200000000000002E-7</c:v>
                </c:pt>
                <c:pt idx="2087">
                  <c:v>-4.5180000000000001E-7</c:v>
                </c:pt>
                <c:pt idx="2088">
                  <c:v>-4.5159999999999999E-7</c:v>
                </c:pt>
                <c:pt idx="2089">
                  <c:v>-4.5139999999999998E-7</c:v>
                </c:pt>
                <c:pt idx="2090">
                  <c:v>-4.5120000000000002E-7</c:v>
                </c:pt>
                <c:pt idx="2091">
                  <c:v>-4.51E-7</c:v>
                </c:pt>
                <c:pt idx="2092">
                  <c:v>-4.5079999999999999E-7</c:v>
                </c:pt>
                <c:pt idx="2093">
                  <c:v>-4.5060000000000002E-7</c:v>
                </c:pt>
                <c:pt idx="2094">
                  <c:v>-4.5040000000000001E-7</c:v>
                </c:pt>
                <c:pt idx="2095">
                  <c:v>-4.5019999999999999E-7</c:v>
                </c:pt>
                <c:pt idx="2096">
                  <c:v>-4.4999999999999998E-7</c:v>
                </c:pt>
                <c:pt idx="2097">
                  <c:v>-4.4980000000000002E-7</c:v>
                </c:pt>
                <c:pt idx="2098">
                  <c:v>-4.496E-7</c:v>
                </c:pt>
                <c:pt idx="2099">
                  <c:v>-4.4939999999999999E-7</c:v>
                </c:pt>
                <c:pt idx="2100">
                  <c:v>-4.4920000000000003E-7</c:v>
                </c:pt>
                <c:pt idx="2101">
                  <c:v>-4.4900000000000001E-7</c:v>
                </c:pt>
                <c:pt idx="2102">
                  <c:v>-4.488E-7</c:v>
                </c:pt>
                <c:pt idx="2103">
                  <c:v>-4.4859999999999998E-7</c:v>
                </c:pt>
                <c:pt idx="2104">
                  <c:v>-4.4840000000000002E-7</c:v>
                </c:pt>
                <c:pt idx="2105">
                  <c:v>-4.482E-7</c:v>
                </c:pt>
                <c:pt idx="2106">
                  <c:v>-4.4799999999999999E-7</c:v>
                </c:pt>
                <c:pt idx="2107">
                  <c:v>-4.4780000000000003E-7</c:v>
                </c:pt>
                <c:pt idx="2108">
                  <c:v>-4.4760000000000001E-7</c:v>
                </c:pt>
                <c:pt idx="2109">
                  <c:v>-4.474E-7</c:v>
                </c:pt>
                <c:pt idx="2110">
                  <c:v>-4.4719999999999998E-7</c:v>
                </c:pt>
                <c:pt idx="2111">
                  <c:v>-4.4700000000000002E-7</c:v>
                </c:pt>
                <c:pt idx="2112">
                  <c:v>-4.468E-7</c:v>
                </c:pt>
                <c:pt idx="2113">
                  <c:v>-4.4659999999999999E-7</c:v>
                </c:pt>
                <c:pt idx="2114">
                  <c:v>-4.4639999999999997E-7</c:v>
                </c:pt>
                <c:pt idx="2115">
                  <c:v>-4.4620000000000001E-7</c:v>
                </c:pt>
                <c:pt idx="2116">
                  <c:v>-4.46E-7</c:v>
                </c:pt>
                <c:pt idx="2117">
                  <c:v>-4.4579999999999998E-7</c:v>
                </c:pt>
                <c:pt idx="2118">
                  <c:v>-4.4560000000000002E-7</c:v>
                </c:pt>
                <c:pt idx="2119">
                  <c:v>-4.454E-7</c:v>
                </c:pt>
                <c:pt idx="2120">
                  <c:v>-4.4519999999999999E-7</c:v>
                </c:pt>
                <c:pt idx="2121">
                  <c:v>-4.4499999999999997E-7</c:v>
                </c:pt>
                <c:pt idx="2122">
                  <c:v>-4.4480000000000001E-7</c:v>
                </c:pt>
                <c:pt idx="2123">
                  <c:v>-4.446E-7</c:v>
                </c:pt>
                <c:pt idx="2124">
                  <c:v>-4.4439999999999998E-7</c:v>
                </c:pt>
                <c:pt idx="2125">
                  <c:v>-4.4420000000000002E-7</c:v>
                </c:pt>
                <c:pt idx="2126">
                  <c:v>-4.4400000000000001E-7</c:v>
                </c:pt>
                <c:pt idx="2127">
                  <c:v>-4.4379999999999999E-7</c:v>
                </c:pt>
                <c:pt idx="2128">
                  <c:v>-4.4359999999999998E-7</c:v>
                </c:pt>
                <c:pt idx="2129">
                  <c:v>-4.4340000000000001E-7</c:v>
                </c:pt>
                <c:pt idx="2130">
                  <c:v>-4.432E-7</c:v>
                </c:pt>
                <c:pt idx="2131">
                  <c:v>-4.4299999999999998E-7</c:v>
                </c:pt>
                <c:pt idx="2132">
                  <c:v>-4.4280000000000002E-7</c:v>
                </c:pt>
                <c:pt idx="2133">
                  <c:v>-4.4260000000000001E-7</c:v>
                </c:pt>
                <c:pt idx="2134">
                  <c:v>-4.4239999999999999E-7</c:v>
                </c:pt>
                <c:pt idx="2135">
                  <c:v>-4.4219999999999998E-7</c:v>
                </c:pt>
                <c:pt idx="2136">
                  <c:v>-4.4200000000000001E-7</c:v>
                </c:pt>
                <c:pt idx="2137">
                  <c:v>-4.418E-7</c:v>
                </c:pt>
                <c:pt idx="2138">
                  <c:v>-4.4159999999999998E-7</c:v>
                </c:pt>
                <c:pt idx="2139">
                  <c:v>-4.4140000000000002E-7</c:v>
                </c:pt>
                <c:pt idx="2140">
                  <c:v>-4.4120000000000001E-7</c:v>
                </c:pt>
                <c:pt idx="2141">
                  <c:v>-4.4099999999999999E-7</c:v>
                </c:pt>
                <c:pt idx="2142">
                  <c:v>-4.4079999999999998E-7</c:v>
                </c:pt>
                <c:pt idx="2143">
                  <c:v>-4.4060000000000001E-7</c:v>
                </c:pt>
                <c:pt idx="2144">
                  <c:v>-4.404E-7</c:v>
                </c:pt>
                <c:pt idx="2145">
                  <c:v>-4.4019999999999998E-7</c:v>
                </c:pt>
                <c:pt idx="2146">
                  <c:v>-4.4000000000000002E-7</c:v>
                </c:pt>
                <c:pt idx="2147">
                  <c:v>-4.3980000000000001E-7</c:v>
                </c:pt>
                <c:pt idx="2148">
                  <c:v>-4.3959999999999999E-7</c:v>
                </c:pt>
                <c:pt idx="2149">
                  <c:v>-4.3939999999999998E-7</c:v>
                </c:pt>
                <c:pt idx="2150">
                  <c:v>-4.3920000000000002E-7</c:v>
                </c:pt>
                <c:pt idx="2151">
                  <c:v>-4.39E-7</c:v>
                </c:pt>
                <c:pt idx="2152">
                  <c:v>-4.3879999999999999E-7</c:v>
                </c:pt>
                <c:pt idx="2153">
                  <c:v>-4.3860000000000002E-7</c:v>
                </c:pt>
                <c:pt idx="2154">
                  <c:v>-4.3840000000000001E-7</c:v>
                </c:pt>
                <c:pt idx="2155">
                  <c:v>-4.3819999999999999E-7</c:v>
                </c:pt>
                <c:pt idx="2156">
                  <c:v>-4.3799999999999998E-7</c:v>
                </c:pt>
                <c:pt idx="2157">
                  <c:v>-4.3780000000000002E-7</c:v>
                </c:pt>
                <c:pt idx="2158">
                  <c:v>-4.376E-7</c:v>
                </c:pt>
                <c:pt idx="2159">
                  <c:v>-4.3739999999999999E-7</c:v>
                </c:pt>
                <c:pt idx="2160">
                  <c:v>-4.3720000000000002E-7</c:v>
                </c:pt>
                <c:pt idx="2161">
                  <c:v>-4.3700000000000001E-7</c:v>
                </c:pt>
                <c:pt idx="2162">
                  <c:v>-4.3679999999999999E-7</c:v>
                </c:pt>
                <c:pt idx="2163">
                  <c:v>-4.3659999999999998E-7</c:v>
                </c:pt>
                <c:pt idx="2164">
                  <c:v>-4.3640000000000002E-7</c:v>
                </c:pt>
                <c:pt idx="2165">
                  <c:v>-4.362E-7</c:v>
                </c:pt>
                <c:pt idx="2166">
                  <c:v>-4.3599999999999999E-7</c:v>
                </c:pt>
                <c:pt idx="2167">
                  <c:v>-4.3580000000000002E-7</c:v>
                </c:pt>
                <c:pt idx="2168">
                  <c:v>-4.3560000000000001E-7</c:v>
                </c:pt>
                <c:pt idx="2169">
                  <c:v>-4.3539999999999999E-7</c:v>
                </c:pt>
                <c:pt idx="2170">
                  <c:v>-4.3519999999999998E-7</c:v>
                </c:pt>
                <c:pt idx="2171">
                  <c:v>-4.3500000000000002E-7</c:v>
                </c:pt>
                <c:pt idx="2172">
                  <c:v>-4.348E-7</c:v>
                </c:pt>
                <c:pt idx="2173">
                  <c:v>-4.3459999999999999E-7</c:v>
                </c:pt>
                <c:pt idx="2174">
                  <c:v>-4.3440000000000003E-7</c:v>
                </c:pt>
                <c:pt idx="2175">
                  <c:v>-4.3420000000000001E-7</c:v>
                </c:pt>
                <c:pt idx="2176">
                  <c:v>-4.34E-7</c:v>
                </c:pt>
                <c:pt idx="2177">
                  <c:v>-4.3379999999999998E-7</c:v>
                </c:pt>
                <c:pt idx="2178">
                  <c:v>-4.3360000000000002E-7</c:v>
                </c:pt>
                <c:pt idx="2179">
                  <c:v>-4.334E-7</c:v>
                </c:pt>
                <c:pt idx="2180">
                  <c:v>-4.3319999999999999E-7</c:v>
                </c:pt>
                <c:pt idx="2181">
                  <c:v>-4.3300000000000003E-7</c:v>
                </c:pt>
                <c:pt idx="2182">
                  <c:v>-4.3280000000000001E-7</c:v>
                </c:pt>
                <c:pt idx="2183">
                  <c:v>-4.326E-7</c:v>
                </c:pt>
                <c:pt idx="2184">
                  <c:v>-4.3239999999999998E-7</c:v>
                </c:pt>
                <c:pt idx="2185">
                  <c:v>-4.3220000000000002E-7</c:v>
                </c:pt>
                <c:pt idx="2186">
                  <c:v>-4.32E-7</c:v>
                </c:pt>
                <c:pt idx="2187">
                  <c:v>-4.3179999999999999E-7</c:v>
                </c:pt>
                <c:pt idx="2188">
                  <c:v>-4.3159999999999997E-7</c:v>
                </c:pt>
                <c:pt idx="2189">
                  <c:v>-4.3140000000000001E-7</c:v>
                </c:pt>
                <c:pt idx="2190">
                  <c:v>-4.312E-7</c:v>
                </c:pt>
                <c:pt idx="2191">
                  <c:v>-4.3099999999999998E-7</c:v>
                </c:pt>
                <c:pt idx="2192">
                  <c:v>-4.3080000000000002E-7</c:v>
                </c:pt>
                <c:pt idx="2193">
                  <c:v>-4.306E-7</c:v>
                </c:pt>
                <c:pt idx="2194">
                  <c:v>-4.3039999999999999E-7</c:v>
                </c:pt>
                <c:pt idx="2195">
                  <c:v>-4.3019999999999997E-7</c:v>
                </c:pt>
                <c:pt idx="2196">
                  <c:v>-4.3000000000000001E-7</c:v>
                </c:pt>
                <c:pt idx="2197">
                  <c:v>-4.298E-7</c:v>
                </c:pt>
                <c:pt idx="2198">
                  <c:v>-4.2959999999999998E-7</c:v>
                </c:pt>
                <c:pt idx="2199">
                  <c:v>-4.2940000000000002E-7</c:v>
                </c:pt>
                <c:pt idx="2200">
                  <c:v>-4.2920000000000001E-7</c:v>
                </c:pt>
                <c:pt idx="2201">
                  <c:v>-4.2899999999999999E-7</c:v>
                </c:pt>
                <c:pt idx="2202">
                  <c:v>-4.2879999999999998E-7</c:v>
                </c:pt>
                <c:pt idx="2203">
                  <c:v>-4.2860000000000001E-7</c:v>
                </c:pt>
                <c:pt idx="2204">
                  <c:v>-4.284E-7</c:v>
                </c:pt>
                <c:pt idx="2205">
                  <c:v>-4.2819999999999998E-7</c:v>
                </c:pt>
                <c:pt idx="2206">
                  <c:v>-4.2800000000000002E-7</c:v>
                </c:pt>
                <c:pt idx="2207">
                  <c:v>-4.2780000000000001E-7</c:v>
                </c:pt>
                <c:pt idx="2208">
                  <c:v>-4.2759999999999999E-7</c:v>
                </c:pt>
                <c:pt idx="2209">
                  <c:v>-4.2739999999999998E-7</c:v>
                </c:pt>
                <c:pt idx="2210">
                  <c:v>-4.2720000000000001E-7</c:v>
                </c:pt>
                <c:pt idx="2211">
                  <c:v>-4.27E-7</c:v>
                </c:pt>
                <c:pt idx="2212">
                  <c:v>-4.2679999999999998E-7</c:v>
                </c:pt>
                <c:pt idx="2213">
                  <c:v>-4.2660000000000002E-7</c:v>
                </c:pt>
                <c:pt idx="2214">
                  <c:v>-4.2640000000000001E-7</c:v>
                </c:pt>
                <c:pt idx="2215">
                  <c:v>-4.2619999999999999E-7</c:v>
                </c:pt>
                <c:pt idx="2216">
                  <c:v>-4.2599999999999998E-7</c:v>
                </c:pt>
                <c:pt idx="2217">
                  <c:v>-4.2580000000000001E-7</c:v>
                </c:pt>
                <c:pt idx="2218">
                  <c:v>-4.256E-7</c:v>
                </c:pt>
                <c:pt idx="2219">
                  <c:v>-4.2539999999999998E-7</c:v>
                </c:pt>
                <c:pt idx="2220">
                  <c:v>-4.2520000000000002E-7</c:v>
                </c:pt>
                <c:pt idx="2221">
                  <c:v>-4.2500000000000001E-7</c:v>
                </c:pt>
                <c:pt idx="2222">
                  <c:v>-4.2479999999999999E-7</c:v>
                </c:pt>
                <c:pt idx="2223">
                  <c:v>-4.2459999999999998E-7</c:v>
                </c:pt>
                <c:pt idx="2224">
                  <c:v>-4.2440000000000002E-7</c:v>
                </c:pt>
                <c:pt idx="2225">
                  <c:v>-4.242E-7</c:v>
                </c:pt>
                <c:pt idx="2226">
                  <c:v>-4.2399999999999999E-7</c:v>
                </c:pt>
                <c:pt idx="2227">
                  <c:v>-4.2380000000000002E-7</c:v>
                </c:pt>
                <c:pt idx="2228">
                  <c:v>-4.2360000000000001E-7</c:v>
                </c:pt>
                <c:pt idx="2229">
                  <c:v>-4.2339999999999999E-7</c:v>
                </c:pt>
                <c:pt idx="2230">
                  <c:v>-4.2319999999999998E-7</c:v>
                </c:pt>
                <c:pt idx="2231">
                  <c:v>-4.2300000000000002E-7</c:v>
                </c:pt>
                <c:pt idx="2232">
                  <c:v>-4.228E-7</c:v>
                </c:pt>
                <c:pt idx="2233">
                  <c:v>-4.2259999999999999E-7</c:v>
                </c:pt>
                <c:pt idx="2234">
                  <c:v>-4.2240000000000002E-7</c:v>
                </c:pt>
                <c:pt idx="2235">
                  <c:v>-4.2220000000000001E-7</c:v>
                </c:pt>
                <c:pt idx="2236">
                  <c:v>-4.2199999999999999E-7</c:v>
                </c:pt>
                <c:pt idx="2237">
                  <c:v>-4.2179999999999998E-7</c:v>
                </c:pt>
                <c:pt idx="2238">
                  <c:v>-4.2160000000000002E-7</c:v>
                </c:pt>
                <c:pt idx="2239">
                  <c:v>-4.214E-7</c:v>
                </c:pt>
                <c:pt idx="2240">
                  <c:v>-4.2119999999999999E-7</c:v>
                </c:pt>
                <c:pt idx="2241">
                  <c:v>-4.2100000000000002E-7</c:v>
                </c:pt>
                <c:pt idx="2242">
                  <c:v>-4.2080000000000001E-7</c:v>
                </c:pt>
                <c:pt idx="2243">
                  <c:v>-4.2059999999999999E-7</c:v>
                </c:pt>
                <c:pt idx="2244">
                  <c:v>-4.2039999999999998E-7</c:v>
                </c:pt>
                <c:pt idx="2245">
                  <c:v>-4.2020000000000002E-7</c:v>
                </c:pt>
                <c:pt idx="2246">
                  <c:v>-4.2E-7</c:v>
                </c:pt>
                <c:pt idx="2247">
                  <c:v>-4.1979999999999999E-7</c:v>
                </c:pt>
                <c:pt idx="2248">
                  <c:v>-4.1960000000000003E-7</c:v>
                </c:pt>
                <c:pt idx="2249">
                  <c:v>-4.1940000000000001E-7</c:v>
                </c:pt>
                <c:pt idx="2250">
                  <c:v>-4.192E-7</c:v>
                </c:pt>
                <c:pt idx="2251">
                  <c:v>-4.1899999999999998E-7</c:v>
                </c:pt>
                <c:pt idx="2252">
                  <c:v>-4.1880000000000002E-7</c:v>
                </c:pt>
                <c:pt idx="2253">
                  <c:v>-4.186E-7</c:v>
                </c:pt>
                <c:pt idx="2254">
                  <c:v>-4.1839999999999999E-7</c:v>
                </c:pt>
                <c:pt idx="2255">
                  <c:v>-4.1820000000000003E-7</c:v>
                </c:pt>
                <c:pt idx="2256">
                  <c:v>-4.1800000000000001E-7</c:v>
                </c:pt>
                <c:pt idx="2257">
                  <c:v>-4.178E-7</c:v>
                </c:pt>
                <c:pt idx="2258">
                  <c:v>-4.1759999999999998E-7</c:v>
                </c:pt>
                <c:pt idx="2259">
                  <c:v>-4.1740000000000002E-7</c:v>
                </c:pt>
                <c:pt idx="2260">
                  <c:v>-4.172E-7</c:v>
                </c:pt>
                <c:pt idx="2261">
                  <c:v>-4.1699999999999999E-7</c:v>
                </c:pt>
                <c:pt idx="2262">
                  <c:v>-4.1680000000000003E-7</c:v>
                </c:pt>
                <c:pt idx="2263">
                  <c:v>-4.1660000000000001E-7</c:v>
                </c:pt>
                <c:pt idx="2264">
                  <c:v>-4.164E-7</c:v>
                </c:pt>
                <c:pt idx="2265">
                  <c:v>-4.1619999999999998E-7</c:v>
                </c:pt>
                <c:pt idx="2266">
                  <c:v>-4.1600000000000002E-7</c:v>
                </c:pt>
                <c:pt idx="2267">
                  <c:v>-4.158E-7</c:v>
                </c:pt>
                <c:pt idx="2268">
                  <c:v>-4.1559999999999999E-7</c:v>
                </c:pt>
                <c:pt idx="2269">
                  <c:v>-4.1539999999999997E-7</c:v>
                </c:pt>
                <c:pt idx="2270">
                  <c:v>-4.1520000000000001E-7</c:v>
                </c:pt>
                <c:pt idx="2271">
                  <c:v>-4.15E-7</c:v>
                </c:pt>
                <c:pt idx="2272">
                  <c:v>-4.1479999999999998E-7</c:v>
                </c:pt>
                <c:pt idx="2273">
                  <c:v>-4.1460000000000002E-7</c:v>
                </c:pt>
                <c:pt idx="2274">
                  <c:v>-4.144E-7</c:v>
                </c:pt>
                <c:pt idx="2275">
                  <c:v>-4.1419999999999999E-7</c:v>
                </c:pt>
                <c:pt idx="2276">
                  <c:v>-4.1399999999999997E-7</c:v>
                </c:pt>
                <c:pt idx="2277">
                  <c:v>-4.1380000000000001E-7</c:v>
                </c:pt>
                <c:pt idx="2278">
                  <c:v>-4.136E-7</c:v>
                </c:pt>
                <c:pt idx="2279">
                  <c:v>-4.1339999999999998E-7</c:v>
                </c:pt>
                <c:pt idx="2280">
                  <c:v>-4.1320000000000002E-7</c:v>
                </c:pt>
                <c:pt idx="2281">
                  <c:v>-4.1300000000000001E-7</c:v>
                </c:pt>
                <c:pt idx="2282">
                  <c:v>-4.1279999999999999E-7</c:v>
                </c:pt>
                <c:pt idx="2283">
                  <c:v>-4.1259999999999998E-7</c:v>
                </c:pt>
                <c:pt idx="2284">
                  <c:v>-4.1240000000000001E-7</c:v>
                </c:pt>
                <c:pt idx="2285">
                  <c:v>-4.122E-7</c:v>
                </c:pt>
                <c:pt idx="2286">
                  <c:v>-4.1199999999999998E-7</c:v>
                </c:pt>
                <c:pt idx="2287">
                  <c:v>-4.1180000000000002E-7</c:v>
                </c:pt>
                <c:pt idx="2288">
                  <c:v>-4.1160000000000001E-7</c:v>
                </c:pt>
                <c:pt idx="2289">
                  <c:v>-4.1139999999999999E-7</c:v>
                </c:pt>
                <c:pt idx="2290">
                  <c:v>-4.1119999999999998E-7</c:v>
                </c:pt>
                <c:pt idx="2291">
                  <c:v>-4.1100000000000001E-7</c:v>
                </c:pt>
                <c:pt idx="2292">
                  <c:v>-4.108E-7</c:v>
                </c:pt>
                <c:pt idx="2293">
                  <c:v>-4.1059999999999998E-7</c:v>
                </c:pt>
                <c:pt idx="2294">
                  <c:v>-4.1040000000000002E-7</c:v>
                </c:pt>
                <c:pt idx="2295">
                  <c:v>-4.1020000000000001E-7</c:v>
                </c:pt>
                <c:pt idx="2296">
                  <c:v>-4.0999999999999999E-7</c:v>
                </c:pt>
                <c:pt idx="2297">
                  <c:v>-4.0979999999999998E-7</c:v>
                </c:pt>
                <c:pt idx="2298">
                  <c:v>-4.0960000000000001E-7</c:v>
                </c:pt>
                <c:pt idx="2299">
                  <c:v>-4.094E-7</c:v>
                </c:pt>
                <c:pt idx="2300">
                  <c:v>-4.0919999999999998E-7</c:v>
                </c:pt>
                <c:pt idx="2301">
                  <c:v>-4.0900000000000002E-7</c:v>
                </c:pt>
                <c:pt idx="2302">
                  <c:v>-4.0880000000000001E-7</c:v>
                </c:pt>
                <c:pt idx="2303">
                  <c:v>-4.0859999999999999E-7</c:v>
                </c:pt>
                <c:pt idx="2304">
                  <c:v>-4.0839999999999998E-7</c:v>
                </c:pt>
                <c:pt idx="2305">
                  <c:v>-4.0820000000000002E-7</c:v>
                </c:pt>
                <c:pt idx="2306">
                  <c:v>-4.08E-7</c:v>
                </c:pt>
                <c:pt idx="2307">
                  <c:v>-4.0779999999999999E-7</c:v>
                </c:pt>
                <c:pt idx="2308">
                  <c:v>-4.0760000000000002E-7</c:v>
                </c:pt>
                <c:pt idx="2309">
                  <c:v>-4.0740000000000001E-7</c:v>
                </c:pt>
                <c:pt idx="2310">
                  <c:v>-4.0719999999999999E-7</c:v>
                </c:pt>
                <c:pt idx="2311">
                  <c:v>-4.0699999999999998E-7</c:v>
                </c:pt>
                <c:pt idx="2312">
                  <c:v>-4.0680000000000002E-7</c:v>
                </c:pt>
                <c:pt idx="2313">
                  <c:v>-4.066E-7</c:v>
                </c:pt>
                <c:pt idx="2314">
                  <c:v>-4.0639999999999999E-7</c:v>
                </c:pt>
                <c:pt idx="2315">
                  <c:v>-4.0620000000000002E-7</c:v>
                </c:pt>
                <c:pt idx="2316">
                  <c:v>-4.0600000000000001E-7</c:v>
                </c:pt>
                <c:pt idx="2317">
                  <c:v>-4.0579999999999999E-7</c:v>
                </c:pt>
                <c:pt idx="2318">
                  <c:v>-4.0559999999999998E-7</c:v>
                </c:pt>
                <c:pt idx="2319">
                  <c:v>-4.0540000000000002E-7</c:v>
                </c:pt>
                <c:pt idx="2320">
                  <c:v>-4.052E-7</c:v>
                </c:pt>
                <c:pt idx="2321">
                  <c:v>-4.0499999999999999E-7</c:v>
                </c:pt>
                <c:pt idx="2322">
                  <c:v>-4.0480000000000002E-7</c:v>
                </c:pt>
                <c:pt idx="2323">
                  <c:v>-4.0460000000000001E-7</c:v>
                </c:pt>
                <c:pt idx="2324">
                  <c:v>-4.0439999999999999E-7</c:v>
                </c:pt>
                <c:pt idx="2325">
                  <c:v>-4.0419999999999998E-7</c:v>
                </c:pt>
                <c:pt idx="2326">
                  <c:v>-4.0400000000000002E-7</c:v>
                </c:pt>
                <c:pt idx="2327">
                  <c:v>-4.038E-7</c:v>
                </c:pt>
                <c:pt idx="2328">
                  <c:v>-4.0359999999999999E-7</c:v>
                </c:pt>
                <c:pt idx="2329">
                  <c:v>-4.0340000000000003E-7</c:v>
                </c:pt>
                <c:pt idx="2330">
                  <c:v>-4.0320000000000001E-7</c:v>
                </c:pt>
                <c:pt idx="2331">
                  <c:v>-4.03E-7</c:v>
                </c:pt>
                <c:pt idx="2332">
                  <c:v>-4.0279999999999998E-7</c:v>
                </c:pt>
                <c:pt idx="2333">
                  <c:v>-4.0260000000000002E-7</c:v>
                </c:pt>
                <c:pt idx="2334">
                  <c:v>-4.024E-7</c:v>
                </c:pt>
                <c:pt idx="2335">
                  <c:v>-4.0219999999999999E-7</c:v>
                </c:pt>
                <c:pt idx="2336">
                  <c:v>-4.0200000000000003E-7</c:v>
                </c:pt>
                <c:pt idx="2337">
                  <c:v>-4.0180000000000001E-7</c:v>
                </c:pt>
                <c:pt idx="2338">
                  <c:v>-4.016E-7</c:v>
                </c:pt>
                <c:pt idx="2339">
                  <c:v>-4.0139999999999998E-7</c:v>
                </c:pt>
                <c:pt idx="2340">
                  <c:v>-4.0120000000000002E-7</c:v>
                </c:pt>
                <c:pt idx="2341">
                  <c:v>-4.01E-7</c:v>
                </c:pt>
                <c:pt idx="2342">
                  <c:v>-4.0079999999999999E-7</c:v>
                </c:pt>
                <c:pt idx="2343">
                  <c:v>-4.0059999999999997E-7</c:v>
                </c:pt>
                <c:pt idx="2344">
                  <c:v>-4.0040000000000001E-7</c:v>
                </c:pt>
                <c:pt idx="2345">
                  <c:v>-4.002E-7</c:v>
                </c:pt>
                <c:pt idx="2346">
                  <c:v>-3.9999999999999998E-7</c:v>
                </c:pt>
                <c:pt idx="2347">
                  <c:v>-3.9980000000000002E-7</c:v>
                </c:pt>
                <c:pt idx="2348">
                  <c:v>-3.996E-7</c:v>
                </c:pt>
                <c:pt idx="2349">
                  <c:v>-3.9939999999999999E-7</c:v>
                </c:pt>
                <c:pt idx="2350">
                  <c:v>-3.9919999999999997E-7</c:v>
                </c:pt>
                <c:pt idx="2351">
                  <c:v>-3.9900000000000001E-7</c:v>
                </c:pt>
                <c:pt idx="2352">
                  <c:v>-3.988E-7</c:v>
                </c:pt>
                <c:pt idx="2353">
                  <c:v>-3.9859999999999998E-7</c:v>
                </c:pt>
                <c:pt idx="2354">
                  <c:v>-3.9840000000000002E-7</c:v>
                </c:pt>
                <c:pt idx="2355">
                  <c:v>-3.9820000000000001E-7</c:v>
                </c:pt>
                <c:pt idx="2356">
                  <c:v>-3.9799999999999999E-7</c:v>
                </c:pt>
                <c:pt idx="2357">
                  <c:v>-3.9779999999999998E-7</c:v>
                </c:pt>
                <c:pt idx="2358">
                  <c:v>-3.9760000000000001E-7</c:v>
                </c:pt>
                <c:pt idx="2359">
                  <c:v>-3.974E-7</c:v>
                </c:pt>
                <c:pt idx="2360">
                  <c:v>-3.9719999999999998E-7</c:v>
                </c:pt>
                <c:pt idx="2361">
                  <c:v>-3.9700000000000002E-7</c:v>
                </c:pt>
                <c:pt idx="2362">
                  <c:v>-3.9680000000000001E-7</c:v>
                </c:pt>
                <c:pt idx="2363">
                  <c:v>-3.9659999999999999E-7</c:v>
                </c:pt>
                <c:pt idx="2364">
                  <c:v>-3.9639999999999998E-7</c:v>
                </c:pt>
                <c:pt idx="2365">
                  <c:v>-3.9620000000000001E-7</c:v>
                </c:pt>
                <c:pt idx="2366">
                  <c:v>-3.96E-7</c:v>
                </c:pt>
                <c:pt idx="2367">
                  <c:v>-3.9579999999999998E-7</c:v>
                </c:pt>
                <c:pt idx="2368">
                  <c:v>-3.9560000000000002E-7</c:v>
                </c:pt>
                <c:pt idx="2369">
                  <c:v>-3.9540000000000001E-7</c:v>
                </c:pt>
                <c:pt idx="2370">
                  <c:v>-3.9519999999999999E-7</c:v>
                </c:pt>
                <c:pt idx="2371">
                  <c:v>-3.9499999999999998E-7</c:v>
                </c:pt>
                <c:pt idx="2372">
                  <c:v>-3.9480000000000001E-7</c:v>
                </c:pt>
                <c:pt idx="2373">
                  <c:v>-3.946E-7</c:v>
                </c:pt>
                <c:pt idx="2374">
                  <c:v>-3.9439999999999998E-7</c:v>
                </c:pt>
                <c:pt idx="2375">
                  <c:v>-3.9420000000000002E-7</c:v>
                </c:pt>
                <c:pt idx="2376">
                  <c:v>-3.9400000000000001E-7</c:v>
                </c:pt>
                <c:pt idx="2377">
                  <c:v>-3.9379999999999999E-7</c:v>
                </c:pt>
                <c:pt idx="2378">
                  <c:v>-3.9359999999999998E-7</c:v>
                </c:pt>
                <c:pt idx="2379">
                  <c:v>-3.9340000000000002E-7</c:v>
                </c:pt>
                <c:pt idx="2380">
                  <c:v>-3.932E-7</c:v>
                </c:pt>
                <c:pt idx="2381">
                  <c:v>-3.9299999999999999E-7</c:v>
                </c:pt>
                <c:pt idx="2382">
                  <c:v>-3.9280000000000002E-7</c:v>
                </c:pt>
                <c:pt idx="2383">
                  <c:v>-3.9260000000000001E-7</c:v>
                </c:pt>
                <c:pt idx="2384">
                  <c:v>-3.9239999999999999E-7</c:v>
                </c:pt>
                <c:pt idx="2385">
                  <c:v>-3.9219999999999998E-7</c:v>
                </c:pt>
                <c:pt idx="2386">
                  <c:v>-3.9200000000000002E-7</c:v>
                </c:pt>
                <c:pt idx="2387">
                  <c:v>-3.918E-7</c:v>
                </c:pt>
                <c:pt idx="2388">
                  <c:v>-3.9159999999999999E-7</c:v>
                </c:pt>
                <c:pt idx="2389">
                  <c:v>-3.9140000000000002E-7</c:v>
                </c:pt>
                <c:pt idx="2390">
                  <c:v>-3.9120000000000001E-7</c:v>
                </c:pt>
                <c:pt idx="2391">
                  <c:v>-3.9099999999999999E-7</c:v>
                </c:pt>
                <c:pt idx="2392">
                  <c:v>-3.9079999999999998E-7</c:v>
                </c:pt>
                <c:pt idx="2393">
                  <c:v>-3.9060000000000002E-7</c:v>
                </c:pt>
                <c:pt idx="2394">
                  <c:v>-3.904E-7</c:v>
                </c:pt>
                <c:pt idx="2395">
                  <c:v>-3.9019999999999999E-7</c:v>
                </c:pt>
                <c:pt idx="2396">
                  <c:v>-3.9000000000000002E-7</c:v>
                </c:pt>
                <c:pt idx="2397">
                  <c:v>-3.8980000000000001E-7</c:v>
                </c:pt>
                <c:pt idx="2398">
                  <c:v>-3.8959999999999999E-7</c:v>
                </c:pt>
                <c:pt idx="2399">
                  <c:v>-3.8939999999999998E-7</c:v>
                </c:pt>
                <c:pt idx="2400">
                  <c:v>-3.8920000000000002E-7</c:v>
                </c:pt>
                <c:pt idx="2401">
                  <c:v>-3.89E-7</c:v>
                </c:pt>
                <c:pt idx="2402">
                  <c:v>-3.8879999999999999E-7</c:v>
                </c:pt>
                <c:pt idx="2403">
                  <c:v>-3.8860000000000003E-7</c:v>
                </c:pt>
                <c:pt idx="2404">
                  <c:v>-3.8840000000000001E-7</c:v>
                </c:pt>
                <c:pt idx="2405">
                  <c:v>-3.882E-7</c:v>
                </c:pt>
                <c:pt idx="2406">
                  <c:v>-3.8799999999999998E-7</c:v>
                </c:pt>
                <c:pt idx="2407">
                  <c:v>-3.8780000000000002E-7</c:v>
                </c:pt>
                <c:pt idx="2408">
                  <c:v>-3.876E-7</c:v>
                </c:pt>
                <c:pt idx="2409">
                  <c:v>-3.8739999999999999E-7</c:v>
                </c:pt>
                <c:pt idx="2410">
                  <c:v>-3.8720000000000003E-7</c:v>
                </c:pt>
                <c:pt idx="2411">
                  <c:v>-3.8700000000000001E-7</c:v>
                </c:pt>
                <c:pt idx="2412">
                  <c:v>-3.868E-7</c:v>
                </c:pt>
                <c:pt idx="2413">
                  <c:v>-3.8659999999999998E-7</c:v>
                </c:pt>
                <c:pt idx="2414">
                  <c:v>-3.8640000000000002E-7</c:v>
                </c:pt>
                <c:pt idx="2415">
                  <c:v>-3.862E-7</c:v>
                </c:pt>
                <c:pt idx="2416">
                  <c:v>-3.8599999999999999E-7</c:v>
                </c:pt>
                <c:pt idx="2417">
                  <c:v>-3.8579999999999997E-7</c:v>
                </c:pt>
                <c:pt idx="2418">
                  <c:v>-3.8560000000000001E-7</c:v>
                </c:pt>
                <c:pt idx="2419">
                  <c:v>-3.854E-7</c:v>
                </c:pt>
                <c:pt idx="2420">
                  <c:v>-3.8519999999999998E-7</c:v>
                </c:pt>
                <c:pt idx="2421">
                  <c:v>-3.8500000000000002E-7</c:v>
                </c:pt>
                <c:pt idx="2422">
                  <c:v>-3.848E-7</c:v>
                </c:pt>
                <c:pt idx="2423">
                  <c:v>-3.8459999999999999E-7</c:v>
                </c:pt>
                <c:pt idx="2424">
                  <c:v>-3.8439999999999997E-7</c:v>
                </c:pt>
                <c:pt idx="2425">
                  <c:v>-3.8420000000000001E-7</c:v>
                </c:pt>
                <c:pt idx="2426">
                  <c:v>-3.84E-7</c:v>
                </c:pt>
                <c:pt idx="2427">
                  <c:v>-3.8379999999999998E-7</c:v>
                </c:pt>
                <c:pt idx="2428">
                  <c:v>-3.8360000000000002E-7</c:v>
                </c:pt>
                <c:pt idx="2429">
                  <c:v>-3.8340000000000001E-7</c:v>
                </c:pt>
                <c:pt idx="2430">
                  <c:v>-3.8319999999999999E-7</c:v>
                </c:pt>
                <c:pt idx="2431">
                  <c:v>-3.8299999999999998E-7</c:v>
                </c:pt>
                <c:pt idx="2432">
                  <c:v>-3.8280000000000001E-7</c:v>
                </c:pt>
                <c:pt idx="2433">
                  <c:v>-3.826E-7</c:v>
                </c:pt>
                <c:pt idx="2434">
                  <c:v>-3.8239999999999998E-7</c:v>
                </c:pt>
                <c:pt idx="2435">
                  <c:v>-3.8220000000000002E-7</c:v>
                </c:pt>
                <c:pt idx="2436">
                  <c:v>-3.8200000000000001E-7</c:v>
                </c:pt>
                <c:pt idx="2437">
                  <c:v>-3.8179999999999999E-7</c:v>
                </c:pt>
                <c:pt idx="2438">
                  <c:v>-3.8159999999999998E-7</c:v>
                </c:pt>
                <c:pt idx="2439">
                  <c:v>-3.8140000000000001E-7</c:v>
                </c:pt>
                <c:pt idx="2440">
                  <c:v>-3.812E-7</c:v>
                </c:pt>
                <c:pt idx="2441">
                  <c:v>-3.8099999999999998E-7</c:v>
                </c:pt>
                <c:pt idx="2442">
                  <c:v>-3.8080000000000002E-7</c:v>
                </c:pt>
                <c:pt idx="2443">
                  <c:v>-3.8060000000000001E-7</c:v>
                </c:pt>
                <c:pt idx="2444">
                  <c:v>-3.8039999999999999E-7</c:v>
                </c:pt>
                <c:pt idx="2445">
                  <c:v>-3.8019999999999998E-7</c:v>
                </c:pt>
                <c:pt idx="2446">
                  <c:v>-3.8000000000000001E-7</c:v>
                </c:pt>
                <c:pt idx="2447">
                  <c:v>-3.798E-7</c:v>
                </c:pt>
                <c:pt idx="2448">
                  <c:v>-3.7959999999999998E-7</c:v>
                </c:pt>
                <c:pt idx="2449">
                  <c:v>-3.7940000000000002E-7</c:v>
                </c:pt>
                <c:pt idx="2450">
                  <c:v>-3.7920000000000001E-7</c:v>
                </c:pt>
                <c:pt idx="2451">
                  <c:v>-3.7899999999999999E-7</c:v>
                </c:pt>
                <c:pt idx="2452">
                  <c:v>-3.7879999999999998E-7</c:v>
                </c:pt>
                <c:pt idx="2453">
                  <c:v>-3.7860000000000002E-7</c:v>
                </c:pt>
                <c:pt idx="2454">
                  <c:v>-3.784E-7</c:v>
                </c:pt>
                <c:pt idx="2455">
                  <c:v>-3.7819999999999999E-7</c:v>
                </c:pt>
                <c:pt idx="2456">
                  <c:v>-3.7800000000000002E-7</c:v>
                </c:pt>
                <c:pt idx="2457">
                  <c:v>-3.7780000000000001E-7</c:v>
                </c:pt>
                <c:pt idx="2458">
                  <c:v>-3.7759999999999999E-7</c:v>
                </c:pt>
                <c:pt idx="2459">
                  <c:v>-3.7739999999999998E-7</c:v>
                </c:pt>
                <c:pt idx="2460">
                  <c:v>-3.7720000000000002E-7</c:v>
                </c:pt>
                <c:pt idx="2461">
                  <c:v>-3.77E-7</c:v>
                </c:pt>
                <c:pt idx="2462">
                  <c:v>-3.7679999999999999E-7</c:v>
                </c:pt>
                <c:pt idx="2463">
                  <c:v>-3.7660000000000002E-7</c:v>
                </c:pt>
                <c:pt idx="2464">
                  <c:v>-3.7640000000000001E-7</c:v>
                </c:pt>
                <c:pt idx="2465">
                  <c:v>-3.7619999999999999E-7</c:v>
                </c:pt>
                <c:pt idx="2466">
                  <c:v>-3.7599999999999998E-7</c:v>
                </c:pt>
                <c:pt idx="2467">
                  <c:v>-3.7580000000000002E-7</c:v>
                </c:pt>
                <c:pt idx="2468">
                  <c:v>-3.756E-7</c:v>
                </c:pt>
                <c:pt idx="2469">
                  <c:v>-3.7539999999999999E-7</c:v>
                </c:pt>
                <c:pt idx="2470">
                  <c:v>-3.7520000000000002E-7</c:v>
                </c:pt>
                <c:pt idx="2471">
                  <c:v>-3.7500000000000001E-7</c:v>
                </c:pt>
                <c:pt idx="2472">
                  <c:v>-3.7479999999999999E-7</c:v>
                </c:pt>
                <c:pt idx="2473">
                  <c:v>-3.7459999999999998E-7</c:v>
                </c:pt>
                <c:pt idx="2474">
                  <c:v>-3.7440000000000002E-7</c:v>
                </c:pt>
                <c:pt idx="2475">
                  <c:v>-3.742E-7</c:v>
                </c:pt>
                <c:pt idx="2476">
                  <c:v>-3.7399999999999999E-7</c:v>
                </c:pt>
                <c:pt idx="2477">
                  <c:v>-3.7380000000000003E-7</c:v>
                </c:pt>
                <c:pt idx="2478">
                  <c:v>-3.7360000000000001E-7</c:v>
                </c:pt>
                <c:pt idx="2479">
                  <c:v>-3.734E-7</c:v>
                </c:pt>
                <c:pt idx="2480">
                  <c:v>-3.7319999999999998E-7</c:v>
                </c:pt>
                <c:pt idx="2481">
                  <c:v>-3.7300000000000002E-7</c:v>
                </c:pt>
                <c:pt idx="2482">
                  <c:v>-3.728E-7</c:v>
                </c:pt>
                <c:pt idx="2483">
                  <c:v>-3.7259999999999999E-7</c:v>
                </c:pt>
                <c:pt idx="2484">
                  <c:v>-3.7240000000000003E-7</c:v>
                </c:pt>
                <c:pt idx="2485">
                  <c:v>-3.7220000000000001E-7</c:v>
                </c:pt>
                <c:pt idx="2486">
                  <c:v>-3.72E-7</c:v>
                </c:pt>
                <c:pt idx="2487">
                  <c:v>-3.7179999999999998E-7</c:v>
                </c:pt>
                <c:pt idx="2488">
                  <c:v>-3.7160000000000002E-7</c:v>
                </c:pt>
                <c:pt idx="2489">
                  <c:v>-3.714E-7</c:v>
                </c:pt>
                <c:pt idx="2490">
                  <c:v>-3.7119999999999999E-7</c:v>
                </c:pt>
                <c:pt idx="2491">
                  <c:v>-3.7099999999999997E-7</c:v>
                </c:pt>
                <c:pt idx="2492">
                  <c:v>-3.7080000000000001E-7</c:v>
                </c:pt>
                <c:pt idx="2493">
                  <c:v>-3.706E-7</c:v>
                </c:pt>
                <c:pt idx="2494">
                  <c:v>-3.7039999999999998E-7</c:v>
                </c:pt>
                <c:pt idx="2495">
                  <c:v>-3.7020000000000002E-7</c:v>
                </c:pt>
                <c:pt idx="2496">
                  <c:v>-3.7E-7</c:v>
                </c:pt>
                <c:pt idx="2497">
                  <c:v>-3.6979999999999999E-7</c:v>
                </c:pt>
                <c:pt idx="2498">
                  <c:v>-3.6959999999999997E-7</c:v>
                </c:pt>
                <c:pt idx="2499">
                  <c:v>-3.6940000000000001E-7</c:v>
                </c:pt>
                <c:pt idx="2500">
                  <c:v>-3.692E-7</c:v>
                </c:pt>
                <c:pt idx="2501">
                  <c:v>-3.6899999999999998E-7</c:v>
                </c:pt>
                <c:pt idx="2502">
                  <c:v>-3.6880000000000002E-7</c:v>
                </c:pt>
                <c:pt idx="2503">
                  <c:v>-3.6860000000000001E-7</c:v>
                </c:pt>
                <c:pt idx="2504">
                  <c:v>-3.6839999999999999E-7</c:v>
                </c:pt>
                <c:pt idx="2505">
                  <c:v>-3.6819999999999998E-7</c:v>
                </c:pt>
                <c:pt idx="2506">
                  <c:v>-3.6800000000000001E-7</c:v>
                </c:pt>
                <c:pt idx="2507">
                  <c:v>-3.678E-7</c:v>
                </c:pt>
                <c:pt idx="2508">
                  <c:v>-3.6759999999999998E-7</c:v>
                </c:pt>
                <c:pt idx="2509">
                  <c:v>-3.6740000000000002E-7</c:v>
                </c:pt>
                <c:pt idx="2510">
                  <c:v>-3.6720000000000001E-7</c:v>
                </c:pt>
                <c:pt idx="2511">
                  <c:v>-3.6699999999999999E-7</c:v>
                </c:pt>
                <c:pt idx="2512">
                  <c:v>-3.6679999999999998E-7</c:v>
                </c:pt>
                <c:pt idx="2513">
                  <c:v>-3.6660000000000001E-7</c:v>
                </c:pt>
                <c:pt idx="2514">
                  <c:v>-3.664E-7</c:v>
                </c:pt>
                <c:pt idx="2515">
                  <c:v>-3.6619999999999998E-7</c:v>
                </c:pt>
                <c:pt idx="2516">
                  <c:v>-3.6600000000000002E-7</c:v>
                </c:pt>
                <c:pt idx="2517">
                  <c:v>-3.6580000000000001E-7</c:v>
                </c:pt>
                <c:pt idx="2518">
                  <c:v>-3.6559999999999999E-7</c:v>
                </c:pt>
                <c:pt idx="2519">
                  <c:v>-3.6539999999999998E-7</c:v>
                </c:pt>
                <c:pt idx="2520">
                  <c:v>-3.6520000000000001E-7</c:v>
                </c:pt>
                <c:pt idx="2521">
                  <c:v>-3.65E-7</c:v>
                </c:pt>
                <c:pt idx="2522">
                  <c:v>-3.6479999999999998E-7</c:v>
                </c:pt>
                <c:pt idx="2523">
                  <c:v>-3.6460000000000002E-7</c:v>
                </c:pt>
                <c:pt idx="2524">
                  <c:v>-3.6440000000000001E-7</c:v>
                </c:pt>
                <c:pt idx="2525">
                  <c:v>-3.6419999999999999E-7</c:v>
                </c:pt>
                <c:pt idx="2526">
                  <c:v>-3.6399999999999998E-7</c:v>
                </c:pt>
                <c:pt idx="2527">
                  <c:v>-3.6380000000000002E-7</c:v>
                </c:pt>
                <c:pt idx="2528">
                  <c:v>-3.636E-7</c:v>
                </c:pt>
                <c:pt idx="2529">
                  <c:v>-3.6339999999999999E-7</c:v>
                </c:pt>
                <c:pt idx="2530">
                  <c:v>-3.6320000000000002E-7</c:v>
                </c:pt>
                <c:pt idx="2531">
                  <c:v>-3.6300000000000001E-7</c:v>
                </c:pt>
                <c:pt idx="2532">
                  <c:v>-3.6279999999999999E-7</c:v>
                </c:pt>
                <c:pt idx="2533">
                  <c:v>-3.6259999999999998E-7</c:v>
                </c:pt>
                <c:pt idx="2534">
                  <c:v>-3.6240000000000002E-7</c:v>
                </c:pt>
                <c:pt idx="2535">
                  <c:v>-3.622E-7</c:v>
                </c:pt>
                <c:pt idx="2536">
                  <c:v>-3.6199999999999999E-7</c:v>
                </c:pt>
                <c:pt idx="2537">
                  <c:v>-3.6180000000000002E-7</c:v>
                </c:pt>
                <c:pt idx="2538">
                  <c:v>-3.6160000000000001E-7</c:v>
                </c:pt>
                <c:pt idx="2539">
                  <c:v>-3.6139999999999999E-7</c:v>
                </c:pt>
                <c:pt idx="2540">
                  <c:v>-3.6119999999999998E-7</c:v>
                </c:pt>
                <c:pt idx="2541">
                  <c:v>-3.6100000000000002E-7</c:v>
                </c:pt>
                <c:pt idx="2542">
                  <c:v>-3.608E-7</c:v>
                </c:pt>
                <c:pt idx="2543">
                  <c:v>-3.6059999999999999E-7</c:v>
                </c:pt>
                <c:pt idx="2544">
                  <c:v>-3.6040000000000002E-7</c:v>
                </c:pt>
                <c:pt idx="2545">
                  <c:v>-3.6020000000000001E-7</c:v>
                </c:pt>
                <c:pt idx="2546">
                  <c:v>-3.5999999999999999E-7</c:v>
                </c:pt>
                <c:pt idx="2547">
                  <c:v>-3.5979999999999998E-7</c:v>
                </c:pt>
                <c:pt idx="2548">
                  <c:v>-3.5960000000000002E-7</c:v>
                </c:pt>
                <c:pt idx="2549">
                  <c:v>-3.594E-7</c:v>
                </c:pt>
                <c:pt idx="2550">
                  <c:v>-3.5919999999999999E-7</c:v>
                </c:pt>
                <c:pt idx="2551">
                  <c:v>-3.5900000000000003E-7</c:v>
                </c:pt>
                <c:pt idx="2552">
                  <c:v>-3.5880000000000001E-7</c:v>
                </c:pt>
                <c:pt idx="2553">
                  <c:v>-3.5859999999999999E-7</c:v>
                </c:pt>
                <c:pt idx="2554">
                  <c:v>-3.5839999999999998E-7</c:v>
                </c:pt>
                <c:pt idx="2555">
                  <c:v>-3.5820000000000002E-7</c:v>
                </c:pt>
                <c:pt idx="2556">
                  <c:v>-3.58E-7</c:v>
                </c:pt>
                <c:pt idx="2557">
                  <c:v>-3.5779999999999999E-7</c:v>
                </c:pt>
                <c:pt idx="2558">
                  <c:v>-3.5760000000000003E-7</c:v>
                </c:pt>
                <c:pt idx="2559">
                  <c:v>-3.5740000000000001E-7</c:v>
                </c:pt>
                <c:pt idx="2560">
                  <c:v>-3.572E-7</c:v>
                </c:pt>
                <c:pt idx="2561">
                  <c:v>-3.5699999999999998E-7</c:v>
                </c:pt>
                <c:pt idx="2562">
                  <c:v>-3.5680000000000002E-7</c:v>
                </c:pt>
                <c:pt idx="2563">
                  <c:v>-3.566E-7</c:v>
                </c:pt>
                <c:pt idx="2564">
                  <c:v>-3.5639999999999999E-7</c:v>
                </c:pt>
                <c:pt idx="2565">
                  <c:v>-3.5620000000000003E-7</c:v>
                </c:pt>
                <c:pt idx="2566">
                  <c:v>-3.5600000000000001E-7</c:v>
                </c:pt>
                <c:pt idx="2567">
                  <c:v>-3.558E-7</c:v>
                </c:pt>
                <c:pt idx="2568">
                  <c:v>-3.5559999999999998E-7</c:v>
                </c:pt>
                <c:pt idx="2569">
                  <c:v>-3.5540000000000002E-7</c:v>
                </c:pt>
                <c:pt idx="2570">
                  <c:v>-3.552E-7</c:v>
                </c:pt>
                <c:pt idx="2571">
                  <c:v>-3.5499999999999999E-7</c:v>
                </c:pt>
                <c:pt idx="2572">
                  <c:v>-3.5479999999999997E-7</c:v>
                </c:pt>
                <c:pt idx="2573">
                  <c:v>-3.5460000000000001E-7</c:v>
                </c:pt>
                <c:pt idx="2574">
                  <c:v>-3.544E-7</c:v>
                </c:pt>
                <c:pt idx="2575">
                  <c:v>-3.5419999999999998E-7</c:v>
                </c:pt>
                <c:pt idx="2576">
                  <c:v>-3.5400000000000002E-7</c:v>
                </c:pt>
                <c:pt idx="2577">
                  <c:v>-3.538E-7</c:v>
                </c:pt>
                <c:pt idx="2578">
                  <c:v>-3.5359999999999999E-7</c:v>
                </c:pt>
                <c:pt idx="2579">
                  <c:v>-3.5339999999999997E-7</c:v>
                </c:pt>
                <c:pt idx="2580">
                  <c:v>-3.5320000000000001E-7</c:v>
                </c:pt>
                <c:pt idx="2581">
                  <c:v>-3.53E-7</c:v>
                </c:pt>
                <c:pt idx="2582">
                  <c:v>-3.5279999999999998E-7</c:v>
                </c:pt>
                <c:pt idx="2583">
                  <c:v>-3.5260000000000002E-7</c:v>
                </c:pt>
                <c:pt idx="2584">
                  <c:v>-3.5240000000000001E-7</c:v>
                </c:pt>
                <c:pt idx="2585">
                  <c:v>-3.5219999999999999E-7</c:v>
                </c:pt>
                <c:pt idx="2586">
                  <c:v>-3.5199999999999998E-7</c:v>
                </c:pt>
                <c:pt idx="2587">
                  <c:v>-3.5180000000000001E-7</c:v>
                </c:pt>
                <c:pt idx="2588">
                  <c:v>-3.516E-7</c:v>
                </c:pt>
                <c:pt idx="2589">
                  <c:v>-3.5139999999999998E-7</c:v>
                </c:pt>
                <c:pt idx="2590">
                  <c:v>-3.5120000000000002E-7</c:v>
                </c:pt>
                <c:pt idx="2591">
                  <c:v>-3.5100000000000001E-7</c:v>
                </c:pt>
                <c:pt idx="2592">
                  <c:v>-3.5079999999999999E-7</c:v>
                </c:pt>
                <c:pt idx="2593">
                  <c:v>-3.5059999999999998E-7</c:v>
                </c:pt>
                <c:pt idx="2594">
                  <c:v>-3.5040000000000001E-7</c:v>
                </c:pt>
                <c:pt idx="2595">
                  <c:v>-3.502E-7</c:v>
                </c:pt>
                <c:pt idx="2596">
                  <c:v>-3.4999999999999998E-7</c:v>
                </c:pt>
                <c:pt idx="2597">
                  <c:v>-3.4980000000000002E-7</c:v>
                </c:pt>
                <c:pt idx="2598">
                  <c:v>-3.4960000000000001E-7</c:v>
                </c:pt>
                <c:pt idx="2599">
                  <c:v>-3.4939999999999999E-7</c:v>
                </c:pt>
                <c:pt idx="2600">
                  <c:v>-3.4919999999999998E-7</c:v>
                </c:pt>
                <c:pt idx="2601">
                  <c:v>-3.4900000000000001E-7</c:v>
                </c:pt>
                <c:pt idx="2602">
                  <c:v>-3.488E-7</c:v>
                </c:pt>
                <c:pt idx="2603">
                  <c:v>-3.4859999999999998E-7</c:v>
                </c:pt>
                <c:pt idx="2604">
                  <c:v>-3.4840000000000002E-7</c:v>
                </c:pt>
                <c:pt idx="2605">
                  <c:v>-3.4820000000000001E-7</c:v>
                </c:pt>
                <c:pt idx="2606">
                  <c:v>-3.4799999999999999E-7</c:v>
                </c:pt>
                <c:pt idx="2607">
                  <c:v>-3.4779999999999998E-7</c:v>
                </c:pt>
                <c:pt idx="2608">
                  <c:v>-3.4760000000000002E-7</c:v>
                </c:pt>
                <c:pt idx="2609">
                  <c:v>-3.474E-7</c:v>
                </c:pt>
                <c:pt idx="2610">
                  <c:v>-3.4719999999999999E-7</c:v>
                </c:pt>
                <c:pt idx="2611">
                  <c:v>-3.4700000000000002E-7</c:v>
                </c:pt>
                <c:pt idx="2612">
                  <c:v>-3.4680000000000001E-7</c:v>
                </c:pt>
                <c:pt idx="2613">
                  <c:v>-3.4659999999999999E-7</c:v>
                </c:pt>
                <c:pt idx="2614">
                  <c:v>-3.4639999999999998E-7</c:v>
                </c:pt>
                <c:pt idx="2615">
                  <c:v>-3.4620000000000002E-7</c:v>
                </c:pt>
                <c:pt idx="2616">
                  <c:v>-3.46E-7</c:v>
                </c:pt>
                <c:pt idx="2617">
                  <c:v>-3.4579999999999999E-7</c:v>
                </c:pt>
                <c:pt idx="2618">
                  <c:v>-3.4560000000000002E-7</c:v>
                </c:pt>
                <c:pt idx="2619">
                  <c:v>-3.4540000000000001E-7</c:v>
                </c:pt>
                <c:pt idx="2620">
                  <c:v>-3.4519999999999999E-7</c:v>
                </c:pt>
                <c:pt idx="2621">
                  <c:v>-3.4499999999999998E-7</c:v>
                </c:pt>
                <c:pt idx="2622">
                  <c:v>-3.4480000000000002E-7</c:v>
                </c:pt>
                <c:pt idx="2623">
                  <c:v>-3.446E-7</c:v>
                </c:pt>
                <c:pt idx="2624">
                  <c:v>-3.4439999999999999E-7</c:v>
                </c:pt>
                <c:pt idx="2625">
                  <c:v>-3.4420000000000002E-7</c:v>
                </c:pt>
                <c:pt idx="2626">
                  <c:v>-3.4400000000000001E-7</c:v>
                </c:pt>
                <c:pt idx="2627">
                  <c:v>-3.4379999999999999E-7</c:v>
                </c:pt>
                <c:pt idx="2628">
                  <c:v>-3.4359999999999998E-7</c:v>
                </c:pt>
                <c:pt idx="2629">
                  <c:v>-3.4340000000000002E-7</c:v>
                </c:pt>
                <c:pt idx="2630">
                  <c:v>-3.432E-7</c:v>
                </c:pt>
                <c:pt idx="2631">
                  <c:v>-3.4299999999999999E-7</c:v>
                </c:pt>
                <c:pt idx="2632">
                  <c:v>-3.4280000000000003E-7</c:v>
                </c:pt>
                <c:pt idx="2633">
                  <c:v>-3.4260000000000001E-7</c:v>
                </c:pt>
                <c:pt idx="2634">
                  <c:v>-3.424E-7</c:v>
                </c:pt>
                <c:pt idx="2635">
                  <c:v>-3.4219999999999998E-7</c:v>
                </c:pt>
                <c:pt idx="2636">
                  <c:v>-3.4200000000000002E-7</c:v>
                </c:pt>
                <c:pt idx="2637">
                  <c:v>-3.418E-7</c:v>
                </c:pt>
                <c:pt idx="2638">
                  <c:v>-3.4159999999999999E-7</c:v>
                </c:pt>
                <c:pt idx="2639">
                  <c:v>-3.4140000000000003E-7</c:v>
                </c:pt>
                <c:pt idx="2640">
                  <c:v>-3.4120000000000001E-7</c:v>
                </c:pt>
                <c:pt idx="2641">
                  <c:v>-3.41E-7</c:v>
                </c:pt>
                <c:pt idx="2642">
                  <c:v>-3.4079999999999998E-7</c:v>
                </c:pt>
                <c:pt idx="2643">
                  <c:v>-3.4060000000000002E-7</c:v>
                </c:pt>
                <c:pt idx="2644">
                  <c:v>-3.404E-7</c:v>
                </c:pt>
                <c:pt idx="2645">
                  <c:v>-3.4019999999999999E-7</c:v>
                </c:pt>
                <c:pt idx="2646">
                  <c:v>-3.3999999999999997E-7</c:v>
                </c:pt>
                <c:pt idx="2647">
                  <c:v>-3.3980000000000001E-7</c:v>
                </c:pt>
                <c:pt idx="2648">
                  <c:v>-3.396E-7</c:v>
                </c:pt>
                <c:pt idx="2649">
                  <c:v>-3.3939999999999998E-7</c:v>
                </c:pt>
                <c:pt idx="2650">
                  <c:v>-3.3920000000000002E-7</c:v>
                </c:pt>
                <c:pt idx="2651">
                  <c:v>-3.39E-7</c:v>
                </c:pt>
                <c:pt idx="2652">
                  <c:v>-3.3879999999999999E-7</c:v>
                </c:pt>
                <c:pt idx="2653">
                  <c:v>-3.3859999999999997E-7</c:v>
                </c:pt>
                <c:pt idx="2654">
                  <c:v>-3.3840000000000001E-7</c:v>
                </c:pt>
                <c:pt idx="2655">
                  <c:v>-3.382E-7</c:v>
                </c:pt>
                <c:pt idx="2656">
                  <c:v>-3.3799999999999998E-7</c:v>
                </c:pt>
                <c:pt idx="2657">
                  <c:v>-3.3780000000000002E-7</c:v>
                </c:pt>
                <c:pt idx="2658">
                  <c:v>-3.3760000000000001E-7</c:v>
                </c:pt>
                <c:pt idx="2659">
                  <c:v>-3.3739999999999999E-7</c:v>
                </c:pt>
                <c:pt idx="2660">
                  <c:v>-3.3719999999999998E-7</c:v>
                </c:pt>
                <c:pt idx="2661">
                  <c:v>-3.3700000000000001E-7</c:v>
                </c:pt>
                <c:pt idx="2662">
                  <c:v>-3.368E-7</c:v>
                </c:pt>
                <c:pt idx="2663">
                  <c:v>-3.3659999999999998E-7</c:v>
                </c:pt>
                <c:pt idx="2664">
                  <c:v>-3.3640000000000002E-7</c:v>
                </c:pt>
                <c:pt idx="2665">
                  <c:v>-3.3620000000000001E-7</c:v>
                </c:pt>
                <c:pt idx="2666">
                  <c:v>-3.3599999999999999E-7</c:v>
                </c:pt>
                <c:pt idx="2667">
                  <c:v>-3.3579999999999998E-7</c:v>
                </c:pt>
                <c:pt idx="2668">
                  <c:v>-3.3560000000000001E-7</c:v>
                </c:pt>
                <c:pt idx="2669">
                  <c:v>-3.354E-7</c:v>
                </c:pt>
                <c:pt idx="2670">
                  <c:v>-3.3519999999999998E-7</c:v>
                </c:pt>
                <c:pt idx="2671">
                  <c:v>-3.3500000000000002E-7</c:v>
                </c:pt>
                <c:pt idx="2672">
                  <c:v>-3.3480000000000001E-7</c:v>
                </c:pt>
                <c:pt idx="2673">
                  <c:v>-3.3459999999999999E-7</c:v>
                </c:pt>
                <c:pt idx="2674">
                  <c:v>-3.3439999999999998E-7</c:v>
                </c:pt>
                <c:pt idx="2675">
                  <c:v>-3.3420000000000001E-7</c:v>
                </c:pt>
                <c:pt idx="2676">
                  <c:v>-3.34E-7</c:v>
                </c:pt>
                <c:pt idx="2677">
                  <c:v>-3.3379999999999998E-7</c:v>
                </c:pt>
                <c:pt idx="2678">
                  <c:v>-3.3360000000000002E-7</c:v>
                </c:pt>
                <c:pt idx="2679">
                  <c:v>-3.3340000000000001E-7</c:v>
                </c:pt>
                <c:pt idx="2680">
                  <c:v>-3.3319999999999999E-7</c:v>
                </c:pt>
                <c:pt idx="2681">
                  <c:v>-3.3299999999999998E-7</c:v>
                </c:pt>
                <c:pt idx="2682">
                  <c:v>-3.3280000000000002E-7</c:v>
                </c:pt>
                <c:pt idx="2683">
                  <c:v>-3.326E-7</c:v>
                </c:pt>
                <c:pt idx="2684">
                  <c:v>-3.3239999999999999E-7</c:v>
                </c:pt>
                <c:pt idx="2685">
                  <c:v>-3.3220000000000002E-7</c:v>
                </c:pt>
                <c:pt idx="2686">
                  <c:v>-3.3200000000000001E-7</c:v>
                </c:pt>
                <c:pt idx="2687">
                  <c:v>-3.3179999999999999E-7</c:v>
                </c:pt>
                <c:pt idx="2688">
                  <c:v>-3.3159999999999998E-7</c:v>
                </c:pt>
                <c:pt idx="2689">
                  <c:v>-3.3140000000000002E-7</c:v>
                </c:pt>
                <c:pt idx="2690">
                  <c:v>-3.312E-7</c:v>
                </c:pt>
                <c:pt idx="2691">
                  <c:v>-3.3099999999999999E-7</c:v>
                </c:pt>
                <c:pt idx="2692">
                  <c:v>-3.3080000000000002E-7</c:v>
                </c:pt>
                <c:pt idx="2693">
                  <c:v>-3.3060000000000001E-7</c:v>
                </c:pt>
                <c:pt idx="2694">
                  <c:v>-3.3039999999999999E-7</c:v>
                </c:pt>
                <c:pt idx="2695">
                  <c:v>-3.3019999999999998E-7</c:v>
                </c:pt>
                <c:pt idx="2696">
                  <c:v>-3.3000000000000002E-7</c:v>
                </c:pt>
                <c:pt idx="2697">
                  <c:v>-3.298E-7</c:v>
                </c:pt>
                <c:pt idx="2698">
                  <c:v>-3.2959999999999999E-7</c:v>
                </c:pt>
                <c:pt idx="2699">
                  <c:v>-3.2940000000000002E-7</c:v>
                </c:pt>
                <c:pt idx="2700">
                  <c:v>-3.2920000000000001E-7</c:v>
                </c:pt>
                <c:pt idx="2701">
                  <c:v>-3.2899999999999999E-7</c:v>
                </c:pt>
                <c:pt idx="2702">
                  <c:v>-3.2879999999999998E-7</c:v>
                </c:pt>
                <c:pt idx="2703">
                  <c:v>-3.2860000000000002E-7</c:v>
                </c:pt>
                <c:pt idx="2704">
                  <c:v>-3.284E-7</c:v>
                </c:pt>
                <c:pt idx="2705">
                  <c:v>-3.2819999999999999E-7</c:v>
                </c:pt>
                <c:pt idx="2706">
                  <c:v>-3.2800000000000003E-7</c:v>
                </c:pt>
                <c:pt idx="2707">
                  <c:v>-3.2780000000000001E-7</c:v>
                </c:pt>
                <c:pt idx="2708">
                  <c:v>-3.276E-7</c:v>
                </c:pt>
                <c:pt idx="2709">
                  <c:v>-3.2739999999999998E-7</c:v>
                </c:pt>
                <c:pt idx="2710">
                  <c:v>-3.2720000000000002E-7</c:v>
                </c:pt>
                <c:pt idx="2711">
                  <c:v>-3.27E-7</c:v>
                </c:pt>
                <c:pt idx="2712">
                  <c:v>-3.2679999999999999E-7</c:v>
                </c:pt>
                <c:pt idx="2713">
                  <c:v>-3.2660000000000003E-7</c:v>
                </c:pt>
                <c:pt idx="2714">
                  <c:v>-3.2640000000000001E-7</c:v>
                </c:pt>
                <c:pt idx="2715">
                  <c:v>-3.262E-7</c:v>
                </c:pt>
                <c:pt idx="2716">
                  <c:v>-3.2599999999999998E-7</c:v>
                </c:pt>
                <c:pt idx="2717">
                  <c:v>-3.2580000000000002E-7</c:v>
                </c:pt>
                <c:pt idx="2718">
                  <c:v>-3.256E-7</c:v>
                </c:pt>
                <c:pt idx="2719">
                  <c:v>-3.2539999999999999E-7</c:v>
                </c:pt>
                <c:pt idx="2720">
                  <c:v>-3.2519999999999997E-7</c:v>
                </c:pt>
                <c:pt idx="2721">
                  <c:v>-3.2500000000000001E-7</c:v>
                </c:pt>
                <c:pt idx="2722">
                  <c:v>-3.248E-7</c:v>
                </c:pt>
                <c:pt idx="2723">
                  <c:v>-3.2459999999999998E-7</c:v>
                </c:pt>
                <c:pt idx="2724">
                  <c:v>-3.2440000000000002E-7</c:v>
                </c:pt>
                <c:pt idx="2725">
                  <c:v>-3.242E-7</c:v>
                </c:pt>
                <c:pt idx="2726">
                  <c:v>-3.2399999999999999E-7</c:v>
                </c:pt>
                <c:pt idx="2727">
                  <c:v>-3.2379999999999997E-7</c:v>
                </c:pt>
                <c:pt idx="2728">
                  <c:v>-3.2360000000000001E-7</c:v>
                </c:pt>
                <c:pt idx="2729">
                  <c:v>-3.234E-7</c:v>
                </c:pt>
                <c:pt idx="2730">
                  <c:v>-3.2319999999999998E-7</c:v>
                </c:pt>
                <c:pt idx="2731">
                  <c:v>-3.2300000000000002E-7</c:v>
                </c:pt>
                <c:pt idx="2732">
                  <c:v>-3.2280000000000001E-7</c:v>
                </c:pt>
                <c:pt idx="2733">
                  <c:v>-3.2259999999999999E-7</c:v>
                </c:pt>
                <c:pt idx="2734">
                  <c:v>-3.2239999999999998E-7</c:v>
                </c:pt>
                <c:pt idx="2735">
                  <c:v>-3.2220000000000001E-7</c:v>
                </c:pt>
                <c:pt idx="2736">
                  <c:v>-3.22E-7</c:v>
                </c:pt>
                <c:pt idx="2737">
                  <c:v>-3.2179999999999998E-7</c:v>
                </c:pt>
                <c:pt idx="2738">
                  <c:v>-3.2160000000000002E-7</c:v>
                </c:pt>
                <c:pt idx="2739">
                  <c:v>-3.2140000000000001E-7</c:v>
                </c:pt>
                <c:pt idx="2740">
                  <c:v>-3.2119999999999999E-7</c:v>
                </c:pt>
                <c:pt idx="2741">
                  <c:v>-3.2099999999999998E-7</c:v>
                </c:pt>
                <c:pt idx="2742">
                  <c:v>-3.2080000000000001E-7</c:v>
                </c:pt>
                <c:pt idx="2743">
                  <c:v>-3.206E-7</c:v>
                </c:pt>
                <c:pt idx="2744">
                  <c:v>-3.2039999999999998E-7</c:v>
                </c:pt>
                <c:pt idx="2745">
                  <c:v>-3.2020000000000002E-7</c:v>
                </c:pt>
                <c:pt idx="2746">
                  <c:v>-3.2000000000000001E-7</c:v>
                </c:pt>
                <c:pt idx="2747">
                  <c:v>-3.1979999999999999E-7</c:v>
                </c:pt>
                <c:pt idx="2748">
                  <c:v>-3.1959999999999998E-7</c:v>
                </c:pt>
                <c:pt idx="2749">
                  <c:v>-3.1940000000000001E-7</c:v>
                </c:pt>
                <c:pt idx="2750">
                  <c:v>-3.192E-7</c:v>
                </c:pt>
                <c:pt idx="2751">
                  <c:v>-3.1899999999999998E-7</c:v>
                </c:pt>
                <c:pt idx="2752">
                  <c:v>-3.1880000000000002E-7</c:v>
                </c:pt>
                <c:pt idx="2753">
                  <c:v>-3.1860000000000001E-7</c:v>
                </c:pt>
                <c:pt idx="2754">
                  <c:v>-3.1839999999999999E-7</c:v>
                </c:pt>
                <c:pt idx="2755">
                  <c:v>-3.1819999999999998E-7</c:v>
                </c:pt>
                <c:pt idx="2756">
                  <c:v>-3.1800000000000002E-7</c:v>
                </c:pt>
                <c:pt idx="2757">
                  <c:v>-3.178E-7</c:v>
                </c:pt>
                <c:pt idx="2758">
                  <c:v>-3.1759999999999999E-7</c:v>
                </c:pt>
                <c:pt idx="2759">
                  <c:v>-3.1740000000000002E-7</c:v>
                </c:pt>
                <c:pt idx="2760">
                  <c:v>-3.1720000000000001E-7</c:v>
                </c:pt>
                <c:pt idx="2761">
                  <c:v>-3.1699999999999999E-7</c:v>
                </c:pt>
                <c:pt idx="2762">
                  <c:v>-3.1679999999999998E-7</c:v>
                </c:pt>
                <c:pt idx="2763">
                  <c:v>-3.1660000000000002E-7</c:v>
                </c:pt>
                <c:pt idx="2764">
                  <c:v>-3.164E-7</c:v>
                </c:pt>
                <c:pt idx="2765">
                  <c:v>-3.1619999999999999E-7</c:v>
                </c:pt>
                <c:pt idx="2766">
                  <c:v>-3.1600000000000002E-7</c:v>
                </c:pt>
                <c:pt idx="2767">
                  <c:v>-3.1580000000000001E-7</c:v>
                </c:pt>
                <c:pt idx="2768">
                  <c:v>-3.1559999999999999E-7</c:v>
                </c:pt>
                <c:pt idx="2769">
                  <c:v>-3.1539999999999998E-7</c:v>
                </c:pt>
                <c:pt idx="2770">
                  <c:v>-3.1520000000000002E-7</c:v>
                </c:pt>
                <c:pt idx="2771">
                  <c:v>-3.15E-7</c:v>
                </c:pt>
                <c:pt idx="2772">
                  <c:v>-3.1479999999999999E-7</c:v>
                </c:pt>
                <c:pt idx="2773">
                  <c:v>-3.1460000000000002E-7</c:v>
                </c:pt>
                <c:pt idx="2774">
                  <c:v>-3.1440000000000001E-7</c:v>
                </c:pt>
                <c:pt idx="2775">
                  <c:v>-3.1419999999999999E-7</c:v>
                </c:pt>
                <c:pt idx="2776">
                  <c:v>-3.1399999999999998E-7</c:v>
                </c:pt>
                <c:pt idx="2777">
                  <c:v>-3.1380000000000002E-7</c:v>
                </c:pt>
                <c:pt idx="2778">
                  <c:v>-3.136E-7</c:v>
                </c:pt>
                <c:pt idx="2779">
                  <c:v>-3.1339999999999999E-7</c:v>
                </c:pt>
                <c:pt idx="2780">
                  <c:v>-3.1320000000000003E-7</c:v>
                </c:pt>
                <c:pt idx="2781">
                  <c:v>-3.1300000000000001E-7</c:v>
                </c:pt>
                <c:pt idx="2782">
                  <c:v>-3.128E-7</c:v>
                </c:pt>
                <c:pt idx="2783">
                  <c:v>-3.1259999999999998E-7</c:v>
                </c:pt>
                <c:pt idx="2784">
                  <c:v>-3.1240000000000002E-7</c:v>
                </c:pt>
                <c:pt idx="2785">
                  <c:v>-3.122E-7</c:v>
                </c:pt>
                <c:pt idx="2786">
                  <c:v>-3.1199999999999999E-7</c:v>
                </c:pt>
                <c:pt idx="2787">
                  <c:v>-3.1180000000000003E-7</c:v>
                </c:pt>
                <c:pt idx="2788">
                  <c:v>-3.1160000000000001E-7</c:v>
                </c:pt>
                <c:pt idx="2789">
                  <c:v>-3.114E-7</c:v>
                </c:pt>
                <c:pt idx="2790">
                  <c:v>-3.1119999999999998E-7</c:v>
                </c:pt>
                <c:pt idx="2791">
                  <c:v>-3.1100000000000002E-7</c:v>
                </c:pt>
                <c:pt idx="2792">
                  <c:v>-3.108E-7</c:v>
                </c:pt>
                <c:pt idx="2793">
                  <c:v>-3.1059999999999999E-7</c:v>
                </c:pt>
                <c:pt idx="2794">
                  <c:v>-3.1039999999999997E-7</c:v>
                </c:pt>
                <c:pt idx="2795">
                  <c:v>-3.1020000000000001E-7</c:v>
                </c:pt>
                <c:pt idx="2796">
                  <c:v>-3.1E-7</c:v>
                </c:pt>
                <c:pt idx="2797">
                  <c:v>-3.0979999999999998E-7</c:v>
                </c:pt>
                <c:pt idx="2798">
                  <c:v>-3.0960000000000002E-7</c:v>
                </c:pt>
                <c:pt idx="2799">
                  <c:v>-3.094E-7</c:v>
                </c:pt>
                <c:pt idx="2800">
                  <c:v>-3.0919999999999999E-7</c:v>
                </c:pt>
                <c:pt idx="2801">
                  <c:v>-3.0899999999999997E-7</c:v>
                </c:pt>
                <c:pt idx="2802">
                  <c:v>-3.0880000000000001E-7</c:v>
                </c:pt>
                <c:pt idx="2803">
                  <c:v>-3.086E-7</c:v>
                </c:pt>
                <c:pt idx="2804">
                  <c:v>-3.0839999999999998E-7</c:v>
                </c:pt>
                <c:pt idx="2805">
                  <c:v>-3.0820000000000002E-7</c:v>
                </c:pt>
                <c:pt idx="2806">
                  <c:v>-3.0800000000000001E-7</c:v>
                </c:pt>
                <c:pt idx="2807">
                  <c:v>-3.0779999999999999E-7</c:v>
                </c:pt>
                <c:pt idx="2808">
                  <c:v>-3.0759999999999998E-7</c:v>
                </c:pt>
                <c:pt idx="2809">
                  <c:v>-3.0740000000000001E-7</c:v>
                </c:pt>
                <c:pt idx="2810">
                  <c:v>-3.072E-7</c:v>
                </c:pt>
                <c:pt idx="2811">
                  <c:v>-3.0699999999999998E-7</c:v>
                </c:pt>
                <c:pt idx="2812">
                  <c:v>-3.0680000000000002E-7</c:v>
                </c:pt>
                <c:pt idx="2813">
                  <c:v>-3.0660000000000001E-7</c:v>
                </c:pt>
                <c:pt idx="2814">
                  <c:v>-3.0639999999999999E-7</c:v>
                </c:pt>
                <c:pt idx="2815">
                  <c:v>-3.0619999999999998E-7</c:v>
                </c:pt>
                <c:pt idx="2816">
                  <c:v>-3.0600000000000001E-7</c:v>
                </c:pt>
                <c:pt idx="2817">
                  <c:v>-3.058E-7</c:v>
                </c:pt>
                <c:pt idx="2818">
                  <c:v>-3.0559999999999998E-7</c:v>
                </c:pt>
                <c:pt idx="2819">
                  <c:v>-3.0540000000000002E-7</c:v>
                </c:pt>
                <c:pt idx="2820">
                  <c:v>-3.0520000000000001E-7</c:v>
                </c:pt>
                <c:pt idx="2821">
                  <c:v>-3.0499999999999999E-7</c:v>
                </c:pt>
                <c:pt idx="2822">
                  <c:v>-3.0479999999999998E-7</c:v>
                </c:pt>
                <c:pt idx="2823">
                  <c:v>-3.0460000000000001E-7</c:v>
                </c:pt>
                <c:pt idx="2824">
                  <c:v>-3.044E-7</c:v>
                </c:pt>
                <c:pt idx="2825">
                  <c:v>-3.0419999999999998E-7</c:v>
                </c:pt>
                <c:pt idx="2826">
                  <c:v>-3.0400000000000002E-7</c:v>
                </c:pt>
                <c:pt idx="2827">
                  <c:v>-3.0380000000000001E-7</c:v>
                </c:pt>
                <c:pt idx="2828">
                  <c:v>-3.0359999999999999E-7</c:v>
                </c:pt>
                <c:pt idx="2829">
                  <c:v>-3.0339999999999998E-7</c:v>
                </c:pt>
                <c:pt idx="2830">
                  <c:v>-3.0320000000000002E-7</c:v>
                </c:pt>
                <c:pt idx="2831">
                  <c:v>-3.03E-7</c:v>
                </c:pt>
                <c:pt idx="2832">
                  <c:v>-3.0279999999999999E-7</c:v>
                </c:pt>
                <c:pt idx="2833">
                  <c:v>-3.0260000000000002E-7</c:v>
                </c:pt>
                <c:pt idx="2834">
                  <c:v>-3.0240000000000001E-7</c:v>
                </c:pt>
                <c:pt idx="2835">
                  <c:v>-3.0219999999999999E-7</c:v>
                </c:pt>
                <c:pt idx="2836">
                  <c:v>-3.0199999999999998E-7</c:v>
                </c:pt>
                <c:pt idx="2837">
                  <c:v>-3.0180000000000002E-7</c:v>
                </c:pt>
                <c:pt idx="2838">
                  <c:v>-3.016E-7</c:v>
                </c:pt>
                <c:pt idx="2839">
                  <c:v>-3.0139999999999999E-7</c:v>
                </c:pt>
                <c:pt idx="2840">
                  <c:v>-3.0120000000000002E-7</c:v>
                </c:pt>
                <c:pt idx="2841">
                  <c:v>-3.0100000000000001E-7</c:v>
                </c:pt>
                <c:pt idx="2842">
                  <c:v>-3.0079999999999999E-7</c:v>
                </c:pt>
                <c:pt idx="2843">
                  <c:v>-3.0059999999999998E-7</c:v>
                </c:pt>
                <c:pt idx="2844">
                  <c:v>-3.0040000000000002E-7</c:v>
                </c:pt>
                <c:pt idx="2845">
                  <c:v>-3.002E-7</c:v>
                </c:pt>
                <c:pt idx="2846">
                  <c:v>-2.9999999999999999E-7</c:v>
                </c:pt>
                <c:pt idx="2847">
                  <c:v>-2.9980000000000002E-7</c:v>
                </c:pt>
                <c:pt idx="2848">
                  <c:v>-2.9960000000000001E-7</c:v>
                </c:pt>
                <c:pt idx="2849">
                  <c:v>-2.9939999999999999E-7</c:v>
                </c:pt>
                <c:pt idx="2850">
                  <c:v>-2.9919999999999998E-7</c:v>
                </c:pt>
                <c:pt idx="2851">
                  <c:v>-2.9900000000000002E-7</c:v>
                </c:pt>
                <c:pt idx="2852">
                  <c:v>-2.988E-7</c:v>
                </c:pt>
                <c:pt idx="2853">
                  <c:v>-2.9859999999999999E-7</c:v>
                </c:pt>
                <c:pt idx="2854">
                  <c:v>-2.9840000000000003E-7</c:v>
                </c:pt>
                <c:pt idx="2855">
                  <c:v>-2.9820000000000001E-7</c:v>
                </c:pt>
                <c:pt idx="2856">
                  <c:v>-2.9799999999999999E-7</c:v>
                </c:pt>
                <c:pt idx="2857">
                  <c:v>-2.9779999999999998E-7</c:v>
                </c:pt>
                <c:pt idx="2858">
                  <c:v>-2.9760000000000002E-7</c:v>
                </c:pt>
                <c:pt idx="2859">
                  <c:v>-2.974E-7</c:v>
                </c:pt>
                <c:pt idx="2860">
                  <c:v>-2.9719999999999999E-7</c:v>
                </c:pt>
                <c:pt idx="2861">
                  <c:v>-2.9700000000000003E-7</c:v>
                </c:pt>
                <c:pt idx="2862">
                  <c:v>-2.9680000000000001E-7</c:v>
                </c:pt>
                <c:pt idx="2863">
                  <c:v>-2.966E-7</c:v>
                </c:pt>
                <c:pt idx="2864">
                  <c:v>-2.9639999999999998E-7</c:v>
                </c:pt>
                <c:pt idx="2865">
                  <c:v>-2.9620000000000002E-7</c:v>
                </c:pt>
                <c:pt idx="2866">
                  <c:v>-2.96E-7</c:v>
                </c:pt>
                <c:pt idx="2867">
                  <c:v>-2.9579999999999999E-7</c:v>
                </c:pt>
                <c:pt idx="2868">
                  <c:v>-2.9560000000000003E-7</c:v>
                </c:pt>
                <c:pt idx="2869">
                  <c:v>-2.9540000000000001E-7</c:v>
                </c:pt>
                <c:pt idx="2870">
                  <c:v>-2.952E-7</c:v>
                </c:pt>
                <c:pt idx="2871">
                  <c:v>-2.9499999999999998E-7</c:v>
                </c:pt>
                <c:pt idx="2872">
                  <c:v>-2.9480000000000002E-7</c:v>
                </c:pt>
                <c:pt idx="2873">
                  <c:v>-2.946E-7</c:v>
                </c:pt>
                <c:pt idx="2874">
                  <c:v>-2.9439999999999999E-7</c:v>
                </c:pt>
                <c:pt idx="2875">
                  <c:v>-2.9419999999999997E-7</c:v>
                </c:pt>
                <c:pt idx="2876">
                  <c:v>-2.9400000000000001E-7</c:v>
                </c:pt>
                <c:pt idx="2877">
                  <c:v>-2.938E-7</c:v>
                </c:pt>
                <c:pt idx="2878">
                  <c:v>-2.9359999999999998E-7</c:v>
                </c:pt>
                <c:pt idx="2879">
                  <c:v>-2.9340000000000002E-7</c:v>
                </c:pt>
                <c:pt idx="2880">
                  <c:v>-2.932E-7</c:v>
                </c:pt>
                <c:pt idx="2881">
                  <c:v>-2.9299999999999999E-7</c:v>
                </c:pt>
                <c:pt idx="2882">
                  <c:v>-2.9279999999999997E-7</c:v>
                </c:pt>
                <c:pt idx="2883">
                  <c:v>-2.9260000000000001E-7</c:v>
                </c:pt>
                <c:pt idx="2884">
                  <c:v>-2.924E-7</c:v>
                </c:pt>
                <c:pt idx="2885">
                  <c:v>-2.9219999999999998E-7</c:v>
                </c:pt>
                <c:pt idx="2886">
                  <c:v>-2.9200000000000002E-7</c:v>
                </c:pt>
                <c:pt idx="2887">
                  <c:v>-2.9180000000000001E-7</c:v>
                </c:pt>
                <c:pt idx="2888">
                  <c:v>-2.9159999999999999E-7</c:v>
                </c:pt>
                <c:pt idx="2889">
                  <c:v>-2.9139999999999998E-7</c:v>
                </c:pt>
                <c:pt idx="2890">
                  <c:v>-2.9120000000000001E-7</c:v>
                </c:pt>
                <c:pt idx="2891">
                  <c:v>-2.91E-7</c:v>
                </c:pt>
                <c:pt idx="2892">
                  <c:v>-2.9079999999999998E-7</c:v>
                </c:pt>
                <c:pt idx="2893">
                  <c:v>-2.9060000000000002E-7</c:v>
                </c:pt>
                <c:pt idx="2894">
                  <c:v>-2.9040000000000001E-7</c:v>
                </c:pt>
                <c:pt idx="2895">
                  <c:v>-2.9019999999999999E-7</c:v>
                </c:pt>
                <c:pt idx="2896">
                  <c:v>-2.8999999999999998E-7</c:v>
                </c:pt>
                <c:pt idx="2897">
                  <c:v>-2.8980000000000001E-7</c:v>
                </c:pt>
                <c:pt idx="2898">
                  <c:v>-2.896E-7</c:v>
                </c:pt>
                <c:pt idx="2899">
                  <c:v>-2.8939999999999998E-7</c:v>
                </c:pt>
                <c:pt idx="2900">
                  <c:v>-2.8920000000000002E-7</c:v>
                </c:pt>
                <c:pt idx="2901">
                  <c:v>-2.8900000000000001E-7</c:v>
                </c:pt>
                <c:pt idx="2902">
                  <c:v>-2.8879999999999999E-7</c:v>
                </c:pt>
                <c:pt idx="2903">
                  <c:v>-2.8859999999999998E-7</c:v>
                </c:pt>
                <c:pt idx="2904">
                  <c:v>-2.8840000000000001E-7</c:v>
                </c:pt>
                <c:pt idx="2905">
                  <c:v>-2.882E-7</c:v>
                </c:pt>
                <c:pt idx="2906">
                  <c:v>-2.8799999999999998E-7</c:v>
                </c:pt>
                <c:pt idx="2907">
                  <c:v>-2.8780000000000002E-7</c:v>
                </c:pt>
                <c:pt idx="2908">
                  <c:v>-2.8760000000000001E-7</c:v>
                </c:pt>
                <c:pt idx="2909">
                  <c:v>-2.8739999999999999E-7</c:v>
                </c:pt>
                <c:pt idx="2910">
                  <c:v>-2.8719999999999998E-7</c:v>
                </c:pt>
                <c:pt idx="2911">
                  <c:v>-2.8700000000000002E-7</c:v>
                </c:pt>
                <c:pt idx="2912">
                  <c:v>-2.868E-7</c:v>
                </c:pt>
                <c:pt idx="2913">
                  <c:v>-2.8659999999999999E-7</c:v>
                </c:pt>
                <c:pt idx="2914">
                  <c:v>-2.8640000000000002E-7</c:v>
                </c:pt>
                <c:pt idx="2915">
                  <c:v>-2.8620000000000001E-7</c:v>
                </c:pt>
                <c:pt idx="2916">
                  <c:v>-2.8599999999999999E-7</c:v>
                </c:pt>
                <c:pt idx="2917">
                  <c:v>-2.8579999999999998E-7</c:v>
                </c:pt>
                <c:pt idx="2918">
                  <c:v>-2.8560000000000002E-7</c:v>
                </c:pt>
                <c:pt idx="2919">
                  <c:v>-2.854E-7</c:v>
                </c:pt>
                <c:pt idx="2920">
                  <c:v>-2.8519999999999999E-7</c:v>
                </c:pt>
                <c:pt idx="2921">
                  <c:v>-2.8500000000000002E-7</c:v>
                </c:pt>
                <c:pt idx="2922">
                  <c:v>-2.8480000000000001E-7</c:v>
                </c:pt>
                <c:pt idx="2923">
                  <c:v>-2.8459999999999999E-7</c:v>
                </c:pt>
                <c:pt idx="2924">
                  <c:v>-2.8439999999999998E-7</c:v>
                </c:pt>
                <c:pt idx="2925">
                  <c:v>-2.8420000000000002E-7</c:v>
                </c:pt>
                <c:pt idx="2926">
                  <c:v>-2.84E-7</c:v>
                </c:pt>
                <c:pt idx="2927">
                  <c:v>-2.8379999999999999E-7</c:v>
                </c:pt>
                <c:pt idx="2928">
                  <c:v>-2.8360000000000002E-7</c:v>
                </c:pt>
                <c:pt idx="2929">
                  <c:v>-2.8340000000000001E-7</c:v>
                </c:pt>
                <c:pt idx="2930">
                  <c:v>-2.8319999999999999E-7</c:v>
                </c:pt>
                <c:pt idx="2931">
                  <c:v>-2.8299999999999998E-7</c:v>
                </c:pt>
                <c:pt idx="2932">
                  <c:v>-2.8280000000000002E-7</c:v>
                </c:pt>
                <c:pt idx="2933">
                  <c:v>-2.826E-7</c:v>
                </c:pt>
                <c:pt idx="2934">
                  <c:v>-2.8239999999999999E-7</c:v>
                </c:pt>
                <c:pt idx="2935">
                  <c:v>-2.8220000000000003E-7</c:v>
                </c:pt>
                <c:pt idx="2936">
                  <c:v>-2.8200000000000001E-7</c:v>
                </c:pt>
                <c:pt idx="2937">
                  <c:v>-2.818E-7</c:v>
                </c:pt>
                <c:pt idx="2938">
                  <c:v>-2.8159999999999998E-7</c:v>
                </c:pt>
                <c:pt idx="2939">
                  <c:v>-2.8140000000000002E-7</c:v>
                </c:pt>
                <c:pt idx="2940">
                  <c:v>-2.812E-7</c:v>
                </c:pt>
                <c:pt idx="2941">
                  <c:v>-2.8099999999999999E-7</c:v>
                </c:pt>
                <c:pt idx="2942">
                  <c:v>-2.8080000000000003E-7</c:v>
                </c:pt>
                <c:pt idx="2943">
                  <c:v>-2.8060000000000001E-7</c:v>
                </c:pt>
                <c:pt idx="2944">
                  <c:v>-2.804E-7</c:v>
                </c:pt>
                <c:pt idx="2945">
                  <c:v>-2.8019999999999998E-7</c:v>
                </c:pt>
                <c:pt idx="2946">
                  <c:v>-2.8000000000000002E-7</c:v>
                </c:pt>
                <c:pt idx="2947">
                  <c:v>-2.798E-7</c:v>
                </c:pt>
                <c:pt idx="2948">
                  <c:v>-2.7959999999999999E-7</c:v>
                </c:pt>
                <c:pt idx="2949">
                  <c:v>-2.7939999999999997E-7</c:v>
                </c:pt>
                <c:pt idx="2950">
                  <c:v>-2.7920000000000001E-7</c:v>
                </c:pt>
                <c:pt idx="2951">
                  <c:v>-2.79E-7</c:v>
                </c:pt>
                <c:pt idx="2952">
                  <c:v>-2.7879999999999998E-7</c:v>
                </c:pt>
                <c:pt idx="2953">
                  <c:v>-2.7860000000000002E-7</c:v>
                </c:pt>
                <c:pt idx="2954">
                  <c:v>-2.784E-7</c:v>
                </c:pt>
                <c:pt idx="2955">
                  <c:v>-2.7819999999999999E-7</c:v>
                </c:pt>
                <c:pt idx="2956">
                  <c:v>-2.7799999999999997E-7</c:v>
                </c:pt>
                <c:pt idx="2957">
                  <c:v>-2.7780000000000001E-7</c:v>
                </c:pt>
                <c:pt idx="2958">
                  <c:v>-2.776E-7</c:v>
                </c:pt>
                <c:pt idx="2959">
                  <c:v>-2.7739999999999998E-7</c:v>
                </c:pt>
                <c:pt idx="2960">
                  <c:v>-2.7720000000000002E-7</c:v>
                </c:pt>
                <c:pt idx="2961">
                  <c:v>-2.7700000000000001E-7</c:v>
                </c:pt>
                <c:pt idx="2962">
                  <c:v>-2.7679999999999999E-7</c:v>
                </c:pt>
                <c:pt idx="2963">
                  <c:v>-2.7659999999999998E-7</c:v>
                </c:pt>
                <c:pt idx="2964">
                  <c:v>-2.7640000000000001E-7</c:v>
                </c:pt>
                <c:pt idx="2965">
                  <c:v>-2.762E-7</c:v>
                </c:pt>
                <c:pt idx="2966">
                  <c:v>-2.7599999999999998E-7</c:v>
                </c:pt>
                <c:pt idx="2967">
                  <c:v>-2.7580000000000002E-7</c:v>
                </c:pt>
                <c:pt idx="2968">
                  <c:v>-2.7560000000000001E-7</c:v>
                </c:pt>
                <c:pt idx="2969">
                  <c:v>-2.7539999999999999E-7</c:v>
                </c:pt>
                <c:pt idx="2970">
                  <c:v>-2.7519999999999998E-7</c:v>
                </c:pt>
                <c:pt idx="2971">
                  <c:v>-2.7500000000000001E-7</c:v>
                </c:pt>
                <c:pt idx="2972">
                  <c:v>-2.748E-7</c:v>
                </c:pt>
                <c:pt idx="2973">
                  <c:v>-2.7459999999999998E-7</c:v>
                </c:pt>
                <c:pt idx="2974">
                  <c:v>-2.7440000000000002E-7</c:v>
                </c:pt>
                <c:pt idx="2975">
                  <c:v>-2.7420000000000001E-7</c:v>
                </c:pt>
                <c:pt idx="2976">
                  <c:v>-2.7399999999999999E-7</c:v>
                </c:pt>
                <c:pt idx="2977">
                  <c:v>-2.7379999999999998E-7</c:v>
                </c:pt>
                <c:pt idx="2978">
                  <c:v>-2.7360000000000001E-7</c:v>
                </c:pt>
                <c:pt idx="2979">
                  <c:v>-2.734E-7</c:v>
                </c:pt>
                <c:pt idx="2980">
                  <c:v>-2.7319999999999998E-7</c:v>
                </c:pt>
                <c:pt idx="2981">
                  <c:v>-2.7300000000000002E-7</c:v>
                </c:pt>
                <c:pt idx="2982">
                  <c:v>-2.7280000000000001E-7</c:v>
                </c:pt>
                <c:pt idx="2983">
                  <c:v>-2.7259999999999999E-7</c:v>
                </c:pt>
                <c:pt idx="2984">
                  <c:v>-2.7239999999999998E-7</c:v>
                </c:pt>
                <c:pt idx="2985">
                  <c:v>-2.7220000000000002E-7</c:v>
                </c:pt>
                <c:pt idx="2986">
                  <c:v>-2.72E-7</c:v>
                </c:pt>
                <c:pt idx="2987">
                  <c:v>-2.7179999999999999E-7</c:v>
                </c:pt>
                <c:pt idx="2988">
                  <c:v>-2.7160000000000002E-7</c:v>
                </c:pt>
                <c:pt idx="2989">
                  <c:v>-2.7140000000000001E-7</c:v>
                </c:pt>
                <c:pt idx="2990">
                  <c:v>-2.7119999999999999E-7</c:v>
                </c:pt>
                <c:pt idx="2991">
                  <c:v>-2.7099999999999998E-7</c:v>
                </c:pt>
                <c:pt idx="2992">
                  <c:v>-2.7080000000000002E-7</c:v>
                </c:pt>
                <c:pt idx="2993">
                  <c:v>-2.706E-7</c:v>
                </c:pt>
                <c:pt idx="2994">
                  <c:v>-2.7039999999999999E-7</c:v>
                </c:pt>
                <c:pt idx="2995">
                  <c:v>-2.7020000000000002E-7</c:v>
                </c:pt>
                <c:pt idx="2996">
                  <c:v>-2.7000000000000001E-7</c:v>
                </c:pt>
                <c:pt idx="2997">
                  <c:v>-2.6979999999999999E-7</c:v>
                </c:pt>
                <c:pt idx="2998">
                  <c:v>-2.6959999999999998E-7</c:v>
                </c:pt>
                <c:pt idx="2999">
                  <c:v>-2.6940000000000002E-7</c:v>
                </c:pt>
                <c:pt idx="3000">
                  <c:v>-2.692E-7</c:v>
                </c:pt>
                <c:pt idx="3001">
                  <c:v>-2.6899999999999999E-7</c:v>
                </c:pt>
                <c:pt idx="3002">
                  <c:v>-2.6880000000000002E-7</c:v>
                </c:pt>
                <c:pt idx="3003">
                  <c:v>-2.6860000000000001E-7</c:v>
                </c:pt>
                <c:pt idx="3004">
                  <c:v>-2.6839999999999999E-7</c:v>
                </c:pt>
                <c:pt idx="3005">
                  <c:v>-2.6819999999999998E-7</c:v>
                </c:pt>
                <c:pt idx="3006">
                  <c:v>-2.6800000000000002E-7</c:v>
                </c:pt>
                <c:pt idx="3007">
                  <c:v>-2.678E-7</c:v>
                </c:pt>
                <c:pt idx="3008">
                  <c:v>-2.6759999999999999E-7</c:v>
                </c:pt>
                <c:pt idx="3009">
                  <c:v>-2.6740000000000003E-7</c:v>
                </c:pt>
                <c:pt idx="3010">
                  <c:v>-2.6720000000000001E-7</c:v>
                </c:pt>
                <c:pt idx="3011">
                  <c:v>-2.67E-7</c:v>
                </c:pt>
                <c:pt idx="3012">
                  <c:v>-2.6679999999999998E-7</c:v>
                </c:pt>
                <c:pt idx="3013">
                  <c:v>-2.6660000000000002E-7</c:v>
                </c:pt>
                <c:pt idx="3014">
                  <c:v>-2.664E-7</c:v>
                </c:pt>
                <c:pt idx="3015">
                  <c:v>-2.6619999999999999E-7</c:v>
                </c:pt>
                <c:pt idx="3016">
                  <c:v>-2.6600000000000003E-7</c:v>
                </c:pt>
                <c:pt idx="3017">
                  <c:v>-2.6580000000000001E-7</c:v>
                </c:pt>
                <c:pt idx="3018">
                  <c:v>-2.656E-7</c:v>
                </c:pt>
                <c:pt idx="3019">
                  <c:v>-2.6539999999999998E-7</c:v>
                </c:pt>
                <c:pt idx="3020">
                  <c:v>-2.6520000000000002E-7</c:v>
                </c:pt>
                <c:pt idx="3021">
                  <c:v>-2.65E-7</c:v>
                </c:pt>
                <c:pt idx="3022">
                  <c:v>-2.6479999999999999E-7</c:v>
                </c:pt>
                <c:pt idx="3023">
                  <c:v>-2.6459999999999997E-7</c:v>
                </c:pt>
                <c:pt idx="3024">
                  <c:v>-2.6440000000000001E-7</c:v>
                </c:pt>
                <c:pt idx="3025">
                  <c:v>-2.642E-7</c:v>
                </c:pt>
                <c:pt idx="3026">
                  <c:v>-2.6399999999999998E-7</c:v>
                </c:pt>
                <c:pt idx="3027">
                  <c:v>-2.6380000000000002E-7</c:v>
                </c:pt>
                <c:pt idx="3028">
                  <c:v>-2.636E-7</c:v>
                </c:pt>
                <c:pt idx="3029">
                  <c:v>-2.6339999999999999E-7</c:v>
                </c:pt>
                <c:pt idx="3030">
                  <c:v>-2.6319999999999997E-7</c:v>
                </c:pt>
                <c:pt idx="3031">
                  <c:v>-2.6300000000000001E-7</c:v>
                </c:pt>
                <c:pt idx="3032">
                  <c:v>-2.628E-7</c:v>
                </c:pt>
                <c:pt idx="3033">
                  <c:v>-2.6259999999999998E-7</c:v>
                </c:pt>
                <c:pt idx="3034">
                  <c:v>-2.6240000000000002E-7</c:v>
                </c:pt>
                <c:pt idx="3035">
                  <c:v>-2.6220000000000001E-7</c:v>
                </c:pt>
                <c:pt idx="3036">
                  <c:v>-2.6199999999999999E-7</c:v>
                </c:pt>
                <c:pt idx="3037">
                  <c:v>-2.6179999999999998E-7</c:v>
                </c:pt>
                <c:pt idx="3038">
                  <c:v>-2.6160000000000001E-7</c:v>
                </c:pt>
                <c:pt idx="3039">
                  <c:v>-2.614E-7</c:v>
                </c:pt>
                <c:pt idx="3040">
                  <c:v>-2.6119999999999998E-7</c:v>
                </c:pt>
                <c:pt idx="3041">
                  <c:v>-2.6100000000000002E-7</c:v>
                </c:pt>
                <c:pt idx="3042">
                  <c:v>-2.6080000000000001E-7</c:v>
                </c:pt>
                <c:pt idx="3043">
                  <c:v>-2.6059999999999999E-7</c:v>
                </c:pt>
                <c:pt idx="3044">
                  <c:v>-2.6039999999999998E-7</c:v>
                </c:pt>
                <c:pt idx="3045">
                  <c:v>-2.6020000000000001E-7</c:v>
                </c:pt>
                <c:pt idx="3046">
                  <c:v>-2.6E-7</c:v>
                </c:pt>
                <c:pt idx="3047">
                  <c:v>-2.5979999999999998E-7</c:v>
                </c:pt>
                <c:pt idx="3048">
                  <c:v>-2.5960000000000002E-7</c:v>
                </c:pt>
                <c:pt idx="3049">
                  <c:v>-2.5940000000000001E-7</c:v>
                </c:pt>
                <c:pt idx="3050">
                  <c:v>-2.5919999999999999E-7</c:v>
                </c:pt>
                <c:pt idx="3051">
                  <c:v>-2.5899999999999998E-7</c:v>
                </c:pt>
                <c:pt idx="3052">
                  <c:v>-2.5880000000000001E-7</c:v>
                </c:pt>
                <c:pt idx="3053">
                  <c:v>-2.586E-7</c:v>
                </c:pt>
                <c:pt idx="3054">
                  <c:v>-2.5839999999999998E-7</c:v>
                </c:pt>
                <c:pt idx="3055">
                  <c:v>-2.5820000000000002E-7</c:v>
                </c:pt>
                <c:pt idx="3056">
                  <c:v>-2.5800000000000001E-7</c:v>
                </c:pt>
                <c:pt idx="3057">
                  <c:v>-2.5779999999999999E-7</c:v>
                </c:pt>
                <c:pt idx="3058">
                  <c:v>-2.5759999999999998E-7</c:v>
                </c:pt>
                <c:pt idx="3059">
                  <c:v>-2.5740000000000002E-7</c:v>
                </c:pt>
                <c:pt idx="3060">
                  <c:v>-2.572E-7</c:v>
                </c:pt>
                <c:pt idx="3061">
                  <c:v>-2.5699999999999999E-7</c:v>
                </c:pt>
                <c:pt idx="3062">
                  <c:v>-2.5680000000000002E-7</c:v>
                </c:pt>
                <c:pt idx="3063">
                  <c:v>-2.5660000000000001E-7</c:v>
                </c:pt>
                <c:pt idx="3064">
                  <c:v>-2.5639999999999999E-7</c:v>
                </c:pt>
                <c:pt idx="3065">
                  <c:v>-2.5619999999999998E-7</c:v>
                </c:pt>
                <c:pt idx="3066">
                  <c:v>-2.5600000000000002E-7</c:v>
                </c:pt>
                <c:pt idx="3067">
                  <c:v>-2.558E-7</c:v>
                </c:pt>
                <c:pt idx="3068">
                  <c:v>-2.5559999999999999E-7</c:v>
                </c:pt>
                <c:pt idx="3069">
                  <c:v>-2.5540000000000002E-7</c:v>
                </c:pt>
                <c:pt idx="3070">
                  <c:v>-2.5520000000000001E-7</c:v>
                </c:pt>
                <c:pt idx="3071">
                  <c:v>-2.5499999999999999E-7</c:v>
                </c:pt>
                <c:pt idx="3072">
                  <c:v>-2.5479999999999998E-7</c:v>
                </c:pt>
                <c:pt idx="3073">
                  <c:v>-2.5460000000000002E-7</c:v>
                </c:pt>
                <c:pt idx="3074">
                  <c:v>-2.544E-7</c:v>
                </c:pt>
                <c:pt idx="3075">
                  <c:v>-2.5419999999999999E-7</c:v>
                </c:pt>
                <c:pt idx="3076">
                  <c:v>-2.5400000000000002E-7</c:v>
                </c:pt>
                <c:pt idx="3077">
                  <c:v>-2.5380000000000001E-7</c:v>
                </c:pt>
                <c:pt idx="3078">
                  <c:v>-2.5359999999999999E-7</c:v>
                </c:pt>
                <c:pt idx="3079">
                  <c:v>-2.5339999999999998E-7</c:v>
                </c:pt>
                <c:pt idx="3080">
                  <c:v>-2.5320000000000002E-7</c:v>
                </c:pt>
                <c:pt idx="3081">
                  <c:v>-2.53E-7</c:v>
                </c:pt>
                <c:pt idx="3082">
                  <c:v>-2.5279999999999999E-7</c:v>
                </c:pt>
                <c:pt idx="3083">
                  <c:v>-2.5260000000000003E-7</c:v>
                </c:pt>
                <c:pt idx="3084">
                  <c:v>-2.5240000000000001E-7</c:v>
                </c:pt>
                <c:pt idx="3085">
                  <c:v>-2.522E-7</c:v>
                </c:pt>
                <c:pt idx="3086">
                  <c:v>-2.5199999999999998E-7</c:v>
                </c:pt>
                <c:pt idx="3087">
                  <c:v>-2.5180000000000002E-7</c:v>
                </c:pt>
                <c:pt idx="3088">
                  <c:v>-2.516E-7</c:v>
                </c:pt>
                <c:pt idx="3089">
                  <c:v>-2.5139999999999999E-7</c:v>
                </c:pt>
                <c:pt idx="3090">
                  <c:v>-2.5120000000000003E-7</c:v>
                </c:pt>
                <c:pt idx="3091">
                  <c:v>-2.5100000000000001E-7</c:v>
                </c:pt>
                <c:pt idx="3092">
                  <c:v>-2.508E-7</c:v>
                </c:pt>
                <c:pt idx="3093">
                  <c:v>-2.5059999999999998E-7</c:v>
                </c:pt>
                <c:pt idx="3094">
                  <c:v>-2.5040000000000002E-7</c:v>
                </c:pt>
                <c:pt idx="3095">
                  <c:v>-2.502E-7</c:v>
                </c:pt>
                <c:pt idx="3096">
                  <c:v>-2.4999999999999999E-7</c:v>
                </c:pt>
                <c:pt idx="3097">
                  <c:v>-2.4979999999999997E-7</c:v>
                </c:pt>
                <c:pt idx="3098">
                  <c:v>-2.4960000000000001E-7</c:v>
                </c:pt>
                <c:pt idx="3099">
                  <c:v>-2.494E-7</c:v>
                </c:pt>
                <c:pt idx="3100">
                  <c:v>-2.4919999999999998E-7</c:v>
                </c:pt>
                <c:pt idx="3101">
                  <c:v>-2.4900000000000002E-7</c:v>
                </c:pt>
                <c:pt idx="3102">
                  <c:v>-2.488E-7</c:v>
                </c:pt>
                <c:pt idx="3103">
                  <c:v>-2.4859999999999999E-7</c:v>
                </c:pt>
                <c:pt idx="3104">
                  <c:v>-2.4839999999999997E-7</c:v>
                </c:pt>
                <c:pt idx="3105">
                  <c:v>-2.4820000000000001E-7</c:v>
                </c:pt>
                <c:pt idx="3106">
                  <c:v>-2.48E-7</c:v>
                </c:pt>
                <c:pt idx="3107">
                  <c:v>-2.4779999999999998E-7</c:v>
                </c:pt>
                <c:pt idx="3108">
                  <c:v>-2.4760000000000002E-7</c:v>
                </c:pt>
                <c:pt idx="3109">
                  <c:v>-2.4740000000000001E-7</c:v>
                </c:pt>
                <c:pt idx="3110">
                  <c:v>-2.4719999999999999E-7</c:v>
                </c:pt>
                <c:pt idx="3111">
                  <c:v>-2.4699999999999998E-7</c:v>
                </c:pt>
                <c:pt idx="3112">
                  <c:v>-2.4680000000000001E-7</c:v>
                </c:pt>
                <c:pt idx="3113">
                  <c:v>-2.466E-7</c:v>
                </c:pt>
                <c:pt idx="3114">
                  <c:v>-2.4639999999999998E-7</c:v>
                </c:pt>
                <c:pt idx="3115">
                  <c:v>-2.4620000000000002E-7</c:v>
                </c:pt>
                <c:pt idx="3116">
                  <c:v>-2.4600000000000001E-7</c:v>
                </c:pt>
                <c:pt idx="3117">
                  <c:v>-2.4579999999999999E-7</c:v>
                </c:pt>
                <c:pt idx="3118">
                  <c:v>-2.4559999999999998E-7</c:v>
                </c:pt>
                <c:pt idx="3119">
                  <c:v>-2.4540000000000001E-7</c:v>
                </c:pt>
                <c:pt idx="3120">
                  <c:v>-2.452E-7</c:v>
                </c:pt>
                <c:pt idx="3121">
                  <c:v>-2.4499999999999998E-7</c:v>
                </c:pt>
                <c:pt idx="3122">
                  <c:v>-2.4480000000000002E-7</c:v>
                </c:pt>
                <c:pt idx="3123">
                  <c:v>-2.4460000000000001E-7</c:v>
                </c:pt>
                <c:pt idx="3124">
                  <c:v>-2.4439999999999999E-7</c:v>
                </c:pt>
                <c:pt idx="3125">
                  <c:v>-2.4419999999999998E-7</c:v>
                </c:pt>
                <c:pt idx="3126">
                  <c:v>-2.4400000000000001E-7</c:v>
                </c:pt>
                <c:pt idx="3127">
                  <c:v>-2.438E-7</c:v>
                </c:pt>
                <c:pt idx="3128">
                  <c:v>-2.4359999999999998E-7</c:v>
                </c:pt>
                <c:pt idx="3129">
                  <c:v>-2.4340000000000002E-7</c:v>
                </c:pt>
                <c:pt idx="3130">
                  <c:v>-2.4320000000000001E-7</c:v>
                </c:pt>
                <c:pt idx="3131">
                  <c:v>-2.4299999999999999E-7</c:v>
                </c:pt>
                <c:pt idx="3132">
                  <c:v>-2.4279999999999998E-7</c:v>
                </c:pt>
                <c:pt idx="3133">
                  <c:v>-2.4260000000000002E-7</c:v>
                </c:pt>
                <c:pt idx="3134">
                  <c:v>-2.424E-7</c:v>
                </c:pt>
                <c:pt idx="3135">
                  <c:v>-2.4219999999999999E-7</c:v>
                </c:pt>
                <c:pt idx="3136">
                  <c:v>-2.4200000000000002E-7</c:v>
                </c:pt>
                <c:pt idx="3137">
                  <c:v>-2.4180000000000001E-7</c:v>
                </c:pt>
                <c:pt idx="3138">
                  <c:v>-2.4159999999999999E-7</c:v>
                </c:pt>
                <c:pt idx="3139">
                  <c:v>-2.4139999999999998E-7</c:v>
                </c:pt>
                <c:pt idx="3140">
                  <c:v>-2.4120000000000002E-7</c:v>
                </c:pt>
                <c:pt idx="3141">
                  <c:v>-2.41E-7</c:v>
                </c:pt>
                <c:pt idx="3142">
                  <c:v>-2.4079999999999999E-7</c:v>
                </c:pt>
                <c:pt idx="3143">
                  <c:v>-2.4060000000000002E-7</c:v>
                </c:pt>
                <c:pt idx="3144">
                  <c:v>-2.4040000000000001E-7</c:v>
                </c:pt>
                <c:pt idx="3145">
                  <c:v>-2.4019999999999999E-7</c:v>
                </c:pt>
                <c:pt idx="3146">
                  <c:v>-2.3999999999999998E-7</c:v>
                </c:pt>
                <c:pt idx="3147">
                  <c:v>-2.3980000000000002E-7</c:v>
                </c:pt>
                <c:pt idx="3148">
                  <c:v>-2.396E-7</c:v>
                </c:pt>
                <c:pt idx="3149">
                  <c:v>-2.3939999999999999E-7</c:v>
                </c:pt>
                <c:pt idx="3150">
                  <c:v>-2.3920000000000002E-7</c:v>
                </c:pt>
                <c:pt idx="3151">
                  <c:v>-2.3900000000000001E-7</c:v>
                </c:pt>
                <c:pt idx="3152">
                  <c:v>-2.3879999999999999E-7</c:v>
                </c:pt>
                <c:pt idx="3153">
                  <c:v>-2.3859999999999998E-7</c:v>
                </c:pt>
                <c:pt idx="3154">
                  <c:v>-2.3839999999999999E-7</c:v>
                </c:pt>
                <c:pt idx="3155">
                  <c:v>-2.382E-7</c:v>
                </c:pt>
                <c:pt idx="3156">
                  <c:v>-2.3799999999999999E-7</c:v>
                </c:pt>
                <c:pt idx="3157">
                  <c:v>-2.378E-7</c:v>
                </c:pt>
                <c:pt idx="3158">
                  <c:v>-2.3760000000000001E-7</c:v>
                </c:pt>
                <c:pt idx="3159">
                  <c:v>-2.3739999999999999E-7</c:v>
                </c:pt>
                <c:pt idx="3160">
                  <c:v>-2.3720000000000001E-7</c:v>
                </c:pt>
                <c:pt idx="3161">
                  <c:v>-2.3699999999999999E-7</c:v>
                </c:pt>
                <c:pt idx="3162">
                  <c:v>-2.368E-7</c:v>
                </c:pt>
                <c:pt idx="3163">
                  <c:v>-2.3659999999999999E-7</c:v>
                </c:pt>
                <c:pt idx="3164">
                  <c:v>-2.364E-7</c:v>
                </c:pt>
                <c:pt idx="3165">
                  <c:v>-2.3620000000000001E-7</c:v>
                </c:pt>
                <c:pt idx="3166">
                  <c:v>-2.36E-7</c:v>
                </c:pt>
                <c:pt idx="3167">
                  <c:v>-2.3580000000000001E-7</c:v>
                </c:pt>
                <c:pt idx="3168">
                  <c:v>-2.3559999999999999E-7</c:v>
                </c:pt>
                <c:pt idx="3169">
                  <c:v>-2.354E-7</c:v>
                </c:pt>
                <c:pt idx="3170">
                  <c:v>-2.3519999999999999E-7</c:v>
                </c:pt>
                <c:pt idx="3171">
                  <c:v>-2.35E-7</c:v>
                </c:pt>
                <c:pt idx="3172">
                  <c:v>-2.3480000000000001E-7</c:v>
                </c:pt>
                <c:pt idx="3173">
                  <c:v>-2.346E-7</c:v>
                </c:pt>
                <c:pt idx="3174">
                  <c:v>-2.3440000000000001E-7</c:v>
                </c:pt>
                <c:pt idx="3175">
                  <c:v>-2.3419999999999999E-7</c:v>
                </c:pt>
                <c:pt idx="3176">
                  <c:v>-2.34E-7</c:v>
                </c:pt>
                <c:pt idx="3177">
                  <c:v>-2.3379999999999999E-7</c:v>
                </c:pt>
                <c:pt idx="3178">
                  <c:v>-2.336E-7</c:v>
                </c:pt>
                <c:pt idx="3179">
                  <c:v>-2.3340000000000001E-7</c:v>
                </c:pt>
                <c:pt idx="3180">
                  <c:v>-2.332E-7</c:v>
                </c:pt>
                <c:pt idx="3181">
                  <c:v>-2.3300000000000001E-7</c:v>
                </c:pt>
                <c:pt idx="3182">
                  <c:v>-2.3279999999999999E-7</c:v>
                </c:pt>
                <c:pt idx="3183">
                  <c:v>-2.326E-7</c:v>
                </c:pt>
                <c:pt idx="3184">
                  <c:v>-2.3239999999999999E-7</c:v>
                </c:pt>
                <c:pt idx="3185">
                  <c:v>-2.322E-7</c:v>
                </c:pt>
                <c:pt idx="3186">
                  <c:v>-2.3200000000000001E-7</c:v>
                </c:pt>
                <c:pt idx="3187">
                  <c:v>-2.318E-7</c:v>
                </c:pt>
                <c:pt idx="3188">
                  <c:v>-2.3160000000000001E-7</c:v>
                </c:pt>
                <c:pt idx="3189">
                  <c:v>-2.3139999999999999E-7</c:v>
                </c:pt>
                <c:pt idx="3190">
                  <c:v>-2.3120000000000001E-7</c:v>
                </c:pt>
                <c:pt idx="3191">
                  <c:v>-2.3099999999999999E-7</c:v>
                </c:pt>
                <c:pt idx="3192">
                  <c:v>-2.308E-7</c:v>
                </c:pt>
                <c:pt idx="3193">
                  <c:v>-2.3059999999999999E-7</c:v>
                </c:pt>
                <c:pt idx="3194">
                  <c:v>-2.304E-7</c:v>
                </c:pt>
                <c:pt idx="3195">
                  <c:v>-2.3020000000000001E-7</c:v>
                </c:pt>
                <c:pt idx="3196">
                  <c:v>-2.2999999999999999E-7</c:v>
                </c:pt>
                <c:pt idx="3197">
                  <c:v>-2.2980000000000001E-7</c:v>
                </c:pt>
                <c:pt idx="3198">
                  <c:v>-2.2959999999999999E-7</c:v>
                </c:pt>
                <c:pt idx="3199">
                  <c:v>-2.294E-7</c:v>
                </c:pt>
                <c:pt idx="3200">
                  <c:v>-2.2919999999999999E-7</c:v>
                </c:pt>
                <c:pt idx="3201">
                  <c:v>-2.29E-7</c:v>
                </c:pt>
                <c:pt idx="3202">
                  <c:v>-2.2880000000000001E-7</c:v>
                </c:pt>
                <c:pt idx="3203">
                  <c:v>-2.286E-7</c:v>
                </c:pt>
                <c:pt idx="3204">
                  <c:v>-2.2840000000000001E-7</c:v>
                </c:pt>
                <c:pt idx="3205">
                  <c:v>-2.2819999999999999E-7</c:v>
                </c:pt>
                <c:pt idx="3206">
                  <c:v>-2.28E-7</c:v>
                </c:pt>
                <c:pt idx="3207">
                  <c:v>-2.2779999999999999E-7</c:v>
                </c:pt>
                <c:pt idx="3208">
                  <c:v>-2.276E-7</c:v>
                </c:pt>
                <c:pt idx="3209">
                  <c:v>-2.2740000000000001E-7</c:v>
                </c:pt>
                <c:pt idx="3210">
                  <c:v>-2.272E-7</c:v>
                </c:pt>
                <c:pt idx="3211">
                  <c:v>-2.2700000000000001E-7</c:v>
                </c:pt>
                <c:pt idx="3212">
                  <c:v>-2.2679999999999999E-7</c:v>
                </c:pt>
                <c:pt idx="3213">
                  <c:v>-2.266E-7</c:v>
                </c:pt>
                <c:pt idx="3214">
                  <c:v>-2.2639999999999999E-7</c:v>
                </c:pt>
                <c:pt idx="3215">
                  <c:v>-2.262E-7</c:v>
                </c:pt>
                <c:pt idx="3216">
                  <c:v>-2.2600000000000001E-7</c:v>
                </c:pt>
                <c:pt idx="3217">
                  <c:v>-2.258E-7</c:v>
                </c:pt>
                <c:pt idx="3218">
                  <c:v>-2.2560000000000001E-7</c:v>
                </c:pt>
                <c:pt idx="3219">
                  <c:v>-2.2539999999999999E-7</c:v>
                </c:pt>
                <c:pt idx="3220">
                  <c:v>-2.252E-7</c:v>
                </c:pt>
                <c:pt idx="3221">
                  <c:v>-2.2499999999999999E-7</c:v>
                </c:pt>
                <c:pt idx="3222">
                  <c:v>-2.248E-7</c:v>
                </c:pt>
                <c:pt idx="3223">
                  <c:v>-2.2460000000000001E-7</c:v>
                </c:pt>
                <c:pt idx="3224">
                  <c:v>-2.244E-7</c:v>
                </c:pt>
                <c:pt idx="3225">
                  <c:v>-2.2420000000000001E-7</c:v>
                </c:pt>
                <c:pt idx="3226">
                  <c:v>-2.2399999999999999E-7</c:v>
                </c:pt>
                <c:pt idx="3227">
                  <c:v>-2.2380000000000001E-7</c:v>
                </c:pt>
                <c:pt idx="3228">
                  <c:v>-2.2359999999999999E-7</c:v>
                </c:pt>
                <c:pt idx="3229">
                  <c:v>-2.234E-7</c:v>
                </c:pt>
                <c:pt idx="3230">
                  <c:v>-2.2319999999999999E-7</c:v>
                </c:pt>
                <c:pt idx="3231">
                  <c:v>-2.23E-7</c:v>
                </c:pt>
                <c:pt idx="3232">
                  <c:v>-2.2280000000000001E-7</c:v>
                </c:pt>
                <c:pt idx="3233">
                  <c:v>-2.2259999999999999E-7</c:v>
                </c:pt>
                <c:pt idx="3234">
                  <c:v>-2.2240000000000001E-7</c:v>
                </c:pt>
                <c:pt idx="3235">
                  <c:v>-2.2219999999999999E-7</c:v>
                </c:pt>
                <c:pt idx="3236">
                  <c:v>-2.22E-7</c:v>
                </c:pt>
                <c:pt idx="3237">
                  <c:v>-2.2179999999999999E-7</c:v>
                </c:pt>
                <c:pt idx="3238">
                  <c:v>-2.216E-7</c:v>
                </c:pt>
                <c:pt idx="3239">
                  <c:v>-2.2140000000000001E-7</c:v>
                </c:pt>
                <c:pt idx="3240">
                  <c:v>-2.212E-7</c:v>
                </c:pt>
                <c:pt idx="3241">
                  <c:v>-2.2100000000000001E-7</c:v>
                </c:pt>
                <c:pt idx="3242">
                  <c:v>-2.2079999999999999E-7</c:v>
                </c:pt>
                <c:pt idx="3243">
                  <c:v>-2.206E-7</c:v>
                </c:pt>
                <c:pt idx="3244">
                  <c:v>-2.2039999999999999E-7</c:v>
                </c:pt>
                <c:pt idx="3245">
                  <c:v>-2.202E-7</c:v>
                </c:pt>
                <c:pt idx="3246">
                  <c:v>-2.2000000000000001E-7</c:v>
                </c:pt>
                <c:pt idx="3247">
                  <c:v>-2.198E-7</c:v>
                </c:pt>
                <c:pt idx="3248">
                  <c:v>-2.1960000000000001E-7</c:v>
                </c:pt>
                <c:pt idx="3249">
                  <c:v>-2.1939999999999999E-7</c:v>
                </c:pt>
                <c:pt idx="3250">
                  <c:v>-2.192E-7</c:v>
                </c:pt>
                <c:pt idx="3251">
                  <c:v>-2.1899999999999999E-7</c:v>
                </c:pt>
                <c:pt idx="3252">
                  <c:v>-2.188E-7</c:v>
                </c:pt>
                <c:pt idx="3253">
                  <c:v>-2.1860000000000001E-7</c:v>
                </c:pt>
                <c:pt idx="3254">
                  <c:v>-2.184E-7</c:v>
                </c:pt>
                <c:pt idx="3255">
                  <c:v>-2.1820000000000001E-7</c:v>
                </c:pt>
                <c:pt idx="3256">
                  <c:v>-2.1799999999999999E-7</c:v>
                </c:pt>
                <c:pt idx="3257">
                  <c:v>-2.178E-7</c:v>
                </c:pt>
                <c:pt idx="3258">
                  <c:v>-2.1759999999999999E-7</c:v>
                </c:pt>
                <c:pt idx="3259">
                  <c:v>-2.174E-7</c:v>
                </c:pt>
                <c:pt idx="3260">
                  <c:v>-2.1720000000000001E-7</c:v>
                </c:pt>
                <c:pt idx="3261">
                  <c:v>-2.17E-7</c:v>
                </c:pt>
                <c:pt idx="3262">
                  <c:v>-2.1680000000000001E-7</c:v>
                </c:pt>
                <c:pt idx="3263">
                  <c:v>-2.1659999999999999E-7</c:v>
                </c:pt>
                <c:pt idx="3264">
                  <c:v>-2.1640000000000001E-7</c:v>
                </c:pt>
                <c:pt idx="3265">
                  <c:v>-2.1619999999999999E-7</c:v>
                </c:pt>
                <c:pt idx="3266">
                  <c:v>-2.16E-7</c:v>
                </c:pt>
                <c:pt idx="3267">
                  <c:v>-2.1579999999999999E-7</c:v>
                </c:pt>
                <c:pt idx="3268">
                  <c:v>-2.156E-7</c:v>
                </c:pt>
                <c:pt idx="3269">
                  <c:v>-2.1540000000000001E-7</c:v>
                </c:pt>
                <c:pt idx="3270">
                  <c:v>-2.1519999999999999E-7</c:v>
                </c:pt>
                <c:pt idx="3271">
                  <c:v>-2.1500000000000001E-7</c:v>
                </c:pt>
                <c:pt idx="3272">
                  <c:v>-2.1479999999999999E-7</c:v>
                </c:pt>
                <c:pt idx="3273">
                  <c:v>-2.146E-7</c:v>
                </c:pt>
                <c:pt idx="3274">
                  <c:v>-2.1439999999999999E-7</c:v>
                </c:pt>
                <c:pt idx="3275">
                  <c:v>-2.142E-7</c:v>
                </c:pt>
                <c:pt idx="3276">
                  <c:v>-2.1400000000000001E-7</c:v>
                </c:pt>
                <c:pt idx="3277">
                  <c:v>-2.138E-7</c:v>
                </c:pt>
                <c:pt idx="3278">
                  <c:v>-2.1360000000000001E-7</c:v>
                </c:pt>
                <c:pt idx="3279">
                  <c:v>-2.1339999999999999E-7</c:v>
                </c:pt>
                <c:pt idx="3280">
                  <c:v>-2.132E-7</c:v>
                </c:pt>
                <c:pt idx="3281">
                  <c:v>-2.1299999999999999E-7</c:v>
                </c:pt>
                <c:pt idx="3282">
                  <c:v>-2.128E-7</c:v>
                </c:pt>
                <c:pt idx="3283">
                  <c:v>-2.1260000000000001E-7</c:v>
                </c:pt>
                <c:pt idx="3284">
                  <c:v>-2.124E-7</c:v>
                </c:pt>
                <c:pt idx="3285">
                  <c:v>-2.1220000000000001E-7</c:v>
                </c:pt>
                <c:pt idx="3286">
                  <c:v>-2.1199999999999999E-7</c:v>
                </c:pt>
                <c:pt idx="3287">
                  <c:v>-2.118E-7</c:v>
                </c:pt>
                <c:pt idx="3288">
                  <c:v>-2.1159999999999999E-7</c:v>
                </c:pt>
                <c:pt idx="3289">
                  <c:v>-2.114E-7</c:v>
                </c:pt>
                <c:pt idx="3290">
                  <c:v>-2.1120000000000001E-7</c:v>
                </c:pt>
                <c:pt idx="3291">
                  <c:v>-2.11E-7</c:v>
                </c:pt>
                <c:pt idx="3292">
                  <c:v>-2.1080000000000001E-7</c:v>
                </c:pt>
                <c:pt idx="3293">
                  <c:v>-2.1059999999999999E-7</c:v>
                </c:pt>
                <c:pt idx="3294">
                  <c:v>-2.104E-7</c:v>
                </c:pt>
                <c:pt idx="3295">
                  <c:v>-2.1019999999999999E-7</c:v>
                </c:pt>
                <c:pt idx="3296">
                  <c:v>-2.1E-7</c:v>
                </c:pt>
                <c:pt idx="3297">
                  <c:v>-2.0980000000000001E-7</c:v>
                </c:pt>
                <c:pt idx="3298">
                  <c:v>-2.096E-7</c:v>
                </c:pt>
                <c:pt idx="3299">
                  <c:v>-2.0940000000000001E-7</c:v>
                </c:pt>
                <c:pt idx="3300">
                  <c:v>-2.0919999999999999E-7</c:v>
                </c:pt>
                <c:pt idx="3301">
                  <c:v>-2.0900000000000001E-7</c:v>
                </c:pt>
                <c:pt idx="3302">
                  <c:v>-2.0879999999999999E-7</c:v>
                </c:pt>
                <c:pt idx="3303">
                  <c:v>-2.086E-7</c:v>
                </c:pt>
                <c:pt idx="3304">
                  <c:v>-2.0840000000000001E-7</c:v>
                </c:pt>
                <c:pt idx="3305">
                  <c:v>-2.082E-7</c:v>
                </c:pt>
                <c:pt idx="3306">
                  <c:v>-2.0800000000000001E-7</c:v>
                </c:pt>
                <c:pt idx="3307">
                  <c:v>-2.0779999999999999E-7</c:v>
                </c:pt>
                <c:pt idx="3308">
                  <c:v>-2.0760000000000001E-7</c:v>
                </c:pt>
                <c:pt idx="3309">
                  <c:v>-2.0739999999999999E-7</c:v>
                </c:pt>
                <c:pt idx="3310">
                  <c:v>-2.072E-7</c:v>
                </c:pt>
                <c:pt idx="3311">
                  <c:v>-2.0699999999999999E-7</c:v>
                </c:pt>
                <c:pt idx="3312">
                  <c:v>-2.068E-7</c:v>
                </c:pt>
                <c:pt idx="3313">
                  <c:v>-2.0660000000000001E-7</c:v>
                </c:pt>
                <c:pt idx="3314">
                  <c:v>-2.064E-7</c:v>
                </c:pt>
                <c:pt idx="3315">
                  <c:v>-2.0620000000000001E-7</c:v>
                </c:pt>
                <c:pt idx="3316">
                  <c:v>-2.0599999999999999E-7</c:v>
                </c:pt>
                <c:pt idx="3317">
                  <c:v>-2.058E-7</c:v>
                </c:pt>
                <c:pt idx="3318">
                  <c:v>-2.0559999999999999E-7</c:v>
                </c:pt>
                <c:pt idx="3319">
                  <c:v>-2.054E-7</c:v>
                </c:pt>
                <c:pt idx="3320">
                  <c:v>-2.0520000000000001E-7</c:v>
                </c:pt>
                <c:pt idx="3321">
                  <c:v>-2.05E-7</c:v>
                </c:pt>
                <c:pt idx="3322">
                  <c:v>-2.0480000000000001E-7</c:v>
                </c:pt>
                <c:pt idx="3323">
                  <c:v>-2.0459999999999999E-7</c:v>
                </c:pt>
                <c:pt idx="3324">
                  <c:v>-2.044E-7</c:v>
                </c:pt>
                <c:pt idx="3325">
                  <c:v>-2.0419999999999999E-7</c:v>
                </c:pt>
                <c:pt idx="3326">
                  <c:v>-2.04E-7</c:v>
                </c:pt>
                <c:pt idx="3327">
                  <c:v>-2.0380000000000001E-7</c:v>
                </c:pt>
                <c:pt idx="3328">
                  <c:v>-2.036E-7</c:v>
                </c:pt>
                <c:pt idx="3329">
                  <c:v>-2.0340000000000001E-7</c:v>
                </c:pt>
                <c:pt idx="3330">
                  <c:v>-2.0319999999999999E-7</c:v>
                </c:pt>
                <c:pt idx="3331">
                  <c:v>-2.03E-7</c:v>
                </c:pt>
                <c:pt idx="3332">
                  <c:v>-2.0279999999999999E-7</c:v>
                </c:pt>
                <c:pt idx="3333">
                  <c:v>-2.026E-7</c:v>
                </c:pt>
                <c:pt idx="3334">
                  <c:v>-2.0240000000000001E-7</c:v>
                </c:pt>
                <c:pt idx="3335">
                  <c:v>-2.022E-7</c:v>
                </c:pt>
                <c:pt idx="3336">
                  <c:v>-2.0200000000000001E-7</c:v>
                </c:pt>
                <c:pt idx="3337">
                  <c:v>-2.0179999999999999E-7</c:v>
                </c:pt>
                <c:pt idx="3338">
                  <c:v>-2.0160000000000001E-7</c:v>
                </c:pt>
                <c:pt idx="3339">
                  <c:v>-2.0139999999999999E-7</c:v>
                </c:pt>
                <c:pt idx="3340">
                  <c:v>-2.012E-7</c:v>
                </c:pt>
                <c:pt idx="3341">
                  <c:v>-2.0100000000000001E-7</c:v>
                </c:pt>
                <c:pt idx="3342">
                  <c:v>-2.008E-7</c:v>
                </c:pt>
                <c:pt idx="3343">
                  <c:v>-2.0060000000000001E-7</c:v>
                </c:pt>
                <c:pt idx="3344">
                  <c:v>-2.0039999999999999E-7</c:v>
                </c:pt>
                <c:pt idx="3345">
                  <c:v>-2.0020000000000001E-7</c:v>
                </c:pt>
                <c:pt idx="3346">
                  <c:v>-1.9999999999999999E-7</c:v>
                </c:pt>
                <c:pt idx="3347">
                  <c:v>-1.998E-7</c:v>
                </c:pt>
                <c:pt idx="3348">
                  <c:v>-1.9959999999999999E-7</c:v>
                </c:pt>
                <c:pt idx="3349">
                  <c:v>-1.994E-7</c:v>
                </c:pt>
                <c:pt idx="3350">
                  <c:v>-1.9920000000000001E-7</c:v>
                </c:pt>
                <c:pt idx="3351">
                  <c:v>-1.99E-7</c:v>
                </c:pt>
                <c:pt idx="3352">
                  <c:v>-1.9880000000000001E-7</c:v>
                </c:pt>
                <c:pt idx="3353">
                  <c:v>-1.9859999999999999E-7</c:v>
                </c:pt>
                <c:pt idx="3354">
                  <c:v>-1.984E-7</c:v>
                </c:pt>
                <c:pt idx="3355">
                  <c:v>-1.9819999999999999E-7</c:v>
                </c:pt>
                <c:pt idx="3356">
                  <c:v>-1.98E-7</c:v>
                </c:pt>
                <c:pt idx="3357">
                  <c:v>-1.9780000000000001E-7</c:v>
                </c:pt>
                <c:pt idx="3358">
                  <c:v>-1.976E-7</c:v>
                </c:pt>
                <c:pt idx="3359">
                  <c:v>-1.9740000000000001E-7</c:v>
                </c:pt>
                <c:pt idx="3360">
                  <c:v>-1.9719999999999999E-7</c:v>
                </c:pt>
                <c:pt idx="3361">
                  <c:v>-1.97E-7</c:v>
                </c:pt>
                <c:pt idx="3362">
                  <c:v>-1.9679999999999999E-7</c:v>
                </c:pt>
                <c:pt idx="3363">
                  <c:v>-1.966E-7</c:v>
                </c:pt>
                <c:pt idx="3364">
                  <c:v>-1.9640000000000001E-7</c:v>
                </c:pt>
                <c:pt idx="3365">
                  <c:v>-1.962E-7</c:v>
                </c:pt>
                <c:pt idx="3366">
                  <c:v>-1.9600000000000001E-7</c:v>
                </c:pt>
                <c:pt idx="3367">
                  <c:v>-1.9579999999999999E-7</c:v>
                </c:pt>
                <c:pt idx="3368">
                  <c:v>-1.956E-7</c:v>
                </c:pt>
                <c:pt idx="3369">
                  <c:v>-1.9539999999999999E-7</c:v>
                </c:pt>
                <c:pt idx="3370">
                  <c:v>-1.952E-7</c:v>
                </c:pt>
                <c:pt idx="3371">
                  <c:v>-1.9500000000000001E-7</c:v>
                </c:pt>
                <c:pt idx="3372">
                  <c:v>-1.948E-7</c:v>
                </c:pt>
                <c:pt idx="3373">
                  <c:v>-1.9460000000000001E-7</c:v>
                </c:pt>
                <c:pt idx="3374">
                  <c:v>-1.9439999999999999E-7</c:v>
                </c:pt>
                <c:pt idx="3375">
                  <c:v>-1.9420000000000001E-7</c:v>
                </c:pt>
                <c:pt idx="3376">
                  <c:v>-1.9399999999999999E-7</c:v>
                </c:pt>
                <c:pt idx="3377">
                  <c:v>-1.938E-7</c:v>
                </c:pt>
                <c:pt idx="3378">
                  <c:v>-1.9360000000000001E-7</c:v>
                </c:pt>
                <c:pt idx="3379">
                  <c:v>-1.934E-7</c:v>
                </c:pt>
                <c:pt idx="3380">
                  <c:v>-1.9320000000000001E-7</c:v>
                </c:pt>
                <c:pt idx="3381">
                  <c:v>-1.9299999999999999E-7</c:v>
                </c:pt>
                <c:pt idx="3382">
                  <c:v>-1.9280000000000001E-7</c:v>
                </c:pt>
                <c:pt idx="3383">
                  <c:v>-1.9259999999999999E-7</c:v>
                </c:pt>
                <c:pt idx="3384">
                  <c:v>-1.924E-7</c:v>
                </c:pt>
                <c:pt idx="3385">
                  <c:v>-1.9219999999999999E-7</c:v>
                </c:pt>
                <c:pt idx="3386">
                  <c:v>-1.92E-7</c:v>
                </c:pt>
                <c:pt idx="3387">
                  <c:v>-1.9180000000000001E-7</c:v>
                </c:pt>
                <c:pt idx="3388">
                  <c:v>-1.916E-7</c:v>
                </c:pt>
                <c:pt idx="3389">
                  <c:v>-1.9140000000000001E-7</c:v>
                </c:pt>
                <c:pt idx="3390">
                  <c:v>-1.9119999999999999E-7</c:v>
                </c:pt>
                <c:pt idx="3391">
                  <c:v>-1.91E-7</c:v>
                </c:pt>
                <c:pt idx="3392">
                  <c:v>-1.9079999999999999E-7</c:v>
                </c:pt>
                <c:pt idx="3393">
                  <c:v>-1.906E-7</c:v>
                </c:pt>
                <c:pt idx="3394">
                  <c:v>-1.9040000000000001E-7</c:v>
                </c:pt>
                <c:pt idx="3395">
                  <c:v>-1.902E-7</c:v>
                </c:pt>
                <c:pt idx="3396">
                  <c:v>-1.9000000000000001E-7</c:v>
                </c:pt>
                <c:pt idx="3397">
                  <c:v>-1.8979999999999999E-7</c:v>
                </c:pt>
                <c:pt idx="3398">
                  <c:v>-1.896E-7</c:v>
                </c:pt>
                <c:pt idx="3399">
                  <c:v>-1.8939999999999999E-7</c:v>
                </c:pt>
                <c:pt idx="3400">
                  <c:v>-1.892E-7</c:v>
                </c:pt>
                <c:pt idx="3401">
                  <c:v>-1.8900000000000001E-7</c:v>
                </c:pt>
                <c:pt idx="3402">
                  <c:v>-1.888E-7</c:v>
                </c:pt>
                <c:pt idx="3403">
                  <c:v>-1.8860000000000001E-7</c:v>
                </c:pt>
                <c:pt idx="3404">
                  <c:v>-1.8839999999999999E-7</c:v>
                </c:pt>
                <c:pt idx="3405">
                  <c:v>-1.882E-7</c:v>
                </c:pt>
                <c:pt idx="3406">
                  <c:v>-1.8799999999999999E-7</c:v>
                </c:pt>
                <c:pt idx="3407">
                  <c:v>-1.878E-7</c:v>
                </c:pt>
                <c:pt idx="3408">
                  <c:v>-1.8760000000000001E-7</c:v>
                </c:pt>
                <c:pt idx="3409">
                  <c:v>-1.874E-7</c:v>
                </c:pt>
                <c:pt idx="3410">
                  <c:v>-1.8720000000000001E-7</c:v>
                </c:pt>
                <c:pt idx="3411">
                  <c:v>-1.8699999999999999E-7</c:v>
                </c:pt>
                <c:pt idx="3412">
                  <c:v>-1.8680000000000001E-7</c:v>
                </c:pt>
                <c:pt idx="3413">
                  <c:v>-1.8659999999999999E-7</c:v>
                </c:pt>
                <c:pt idx="3414">
                  <c:v>-1.864E-7</c:v>
                </c:pt>
                <c:pt idx="3415">
                  <c:v>-1.8620000000000001E-7</c:v>
                </c:pt>
                <c:pt idx="3416">
                  <c:v>-1.86E-7</c:v>
                </c:pt>
                <c:pt idx="3417">
                  <c:v>-1.8580000000000001E-7</c:v>
                </c:pt>
                <c:pt idx="3418">
                  <c:v>-1.8559999999999999E-7</c:v>
                </c:pt>
                <c:pt idx="3419">
                  <c:v>-1.8540000000000001E-7</c:v>
                </c:pt>
                <c:pt idx="3420">
                  <c:v>-1.8519999999999999E-7</c:v>
                </c:pt>
                <c:pt idx="3421">
                  <c:v>-1.85E-7</c:v>
                </c:pt>
                <c:pt idx="3422">
                  <c:v>-1.8479999999999999E-7</c:v>
                </c:pt>
                <c:pt idx="3423">
                  <c:v>-1.846E-7</c:v>
                </c:pt>
                <c:pt idx="3424">
                  <c:v>-1.8440000000000001E-7</c:v>
                </c:pt>
                <c:pt idx="3425">
                  <c:v>-1.842E-7</c:v>
                </c:pt>
                <c:pt idx="3426">
                  <c:v>-1.8400000000000001E-7</c:v>
                </c:pt>
                <c:pt idx="3427">
                  <c:v>-1.8379999999999999E-7</c:v>
                </c:pt>
                <c:pt idx="3428">
                  <c:v>-1.836E-7</c:v>
                </c:pt>
                <c:pt idx="3429">
                  <c:v>-1.8339999999999999E-7</c:v>
                </c:pt>
                <c:pt idx="3430">
                  <c:v>-1.832E-7</c:v>
                </c:pt>
                <c:pt idx="3431">
                  <c:v>-1.8300000000000001E-7</c:v>
                </c:pt>
                <c:pt idx="3432">
                  <c:v>-1.828E-7</c:v>
                </c:pt>
                <c:pt idx="3433">
                  <c:v>-1.8260000000000001E-7</c:v>
                </c:pt>
                <c:pt idx="3434">
                  <c:v>-1.8239999999999999E-7</c:v>
                </c:pt>
                <c:pt idx="3435">
                  <c:v>-1.822E-7</c:v>
                </c:pt>
                <c:pt idx="3436">
                  <c:v>-1.8199999999999999E-7</c:v>
                </c:pt>
                <c:pt idx="3437">
                  <c:v>-1.818E-7</c:v>
                </c:pt>
                <c:pt idx="3438">
                  <c:v>-1.8160000000000001E-7</c:v>
                </c:pt>
                <c:pt idx="3439">
                  <c:v>-1.814E-7</c:v>
                </c:pt>
                <c:pt idx="3440">
                  <c:v>-1.8120000000000001E-7</c:v>
                </c:pt>
                <c:pt idx="3441">
                  <c:v>-1.8099999999999999E-7</c:v>
                </c:pt>
                <c:pt idx="3442">
                  <c:v>-1.808E-7</c:v>
                </c:pt>
                <c:pt idx="3443">
                  <c:v>-1.8059999999999999E-7</c:v>
                </c:pt>
                <c:pt idx="3444">
                  <c:v>-1.804E-7</c:v>
                </c:pt>
                <c:pt idx="3445">
                  <c:v>-1.8020000000000001E-7</c:v>
                </c:pt>
                <c:pt idx="3446">
                  <c:v>-1.8E-7</c:v>
                </c:pt>
                <c:pt idx="3447">
                  <c:v>-1.7980000000000001E-7</c:v>
                </c:pt>
                <c:pt idx="3448">
                  <c:v>-1.7959999999999999E-7</c:v>
                </c:pt>
                <c:pt idx="3449">
                  <c:v>-1.7940000000000001E-7</c:v>
                </c:pt>
                <c:pt idx="3450">
                  <c:v>-1.7919999999999999E-7</c:v>
                </c:pt>
                <c:pt idx="3451">
                  <c:v>-1.79E-7</c:v>
                </c:pt>
                <c:pt idx="3452">
                  <c:v>-1.7880000000000001E-7</c:v>
                </c:pt>
                <c:pt idx="3453">
                  <c:v>-1.786E-7</c:v>
                </c:pt>
                <c:pt idx="3454">
                  <c:v>-1.7840000000000001E-7</c:v>
                </c:pt>
                <c:pt idx="3455">
                  <c:v>-1.7819999999999999E-7</c:v>
                </c:pt>
                <c:pt idx="3456">
                  <c:v>-1.7800000000000001E-7</c:v>
                </c:pt>
                <c:pt idx="3457">
                  <c:v>-1.7779999999999999E-7</c:v>
                </c:pt>
                <c:pt idx="3458">
                  <c:v>-1.776E-7</c:v>
                </c:pt>
                <c:pt idx="3459">
                  <c:v>-1.7739999999999999E-7</c:v>
                </c:pt>
                <c:pt idx="3460">
                  <c:v>-1.772E-7</c:v>
                </c:pt>
                <c:pt idx="3461">
                  <c:v>-1.7700000000000001E-7</c:v>
                </c:pt>
                <c:pt idx="3462">
                  <c:v>-1.7679999999999999E-7</c:v>
                </c:pt>
                <c:pt idx="3463">
                  <c:v>-1.7660000000000001E-7</c:v>
                </c:pt>
                <c:pt idx="3464">
                  <c:v>-1.7639999999999999E-7</c:v>
                </c:pt>
                <c:pt idx="3465">
                  <c:v>-1.762E-7</c:v>
                </c:pt>
                <c:pt idx="3466">
                  <c:v>-1.7599999999999999E-7</c:v>
                </c:pt>
                <c:pt idx="3467">
                  <c:v>-1.758E-7</c:v>
                </c:pt>
                <c:pt idx="3468">
                  <c:v>-1.7560000000000001E-7</c:v>
                </c:pt>
                <c:pt idx="3469">
                  <c:v>-1.754E-7</c:v>
                </c:pt>
                <c:pt idx="3470">
                  <c:v>-1.7520000000000001E-7</c:v>
                </c:pt>
                <c:pt idx="3471">
                  <c:v>-1.7499999999999999E-7</c:v>
                </c:pt>
                <c:pt idx="3472">
                  <c:v>-1.748E-7</c:v>
                </c:pt>
                <c:pt idx="3473">
                  <c:v>-1.7459999999999999E-7</c:v>
                </c:pt>
                <c:pt idx="3474">
                  <c:v>-1.744E-7</c:v>
                </c:pt>
                <c:pt idx="3475">
                  <c:v>-1.7420000000000001E-7</c:v>
                </c:pt>
                <c:pt idx="3476">
                  <c:v>-1.74E-7</c:v>
                </c:pt>
                <c:pt idx="3477">
                  <c:v>-1.7380000000000001E-7</c:v>
                </c:pt>
                <c:pt idx="3478">
                  <c:v>-1.7359999999999999E-7</c:v>
                </c:pt>
                <c:pt idx="3479">
                  <c:v>-1.734E-7</c:v>
                </c:pt>
                <c:pt idx="3480">
                  <c:v>-1.7319999999999999E-7</c:v>
                </c:pt>
                <c:pt idx="3481">
                  <c:v>-1.73E-7</c:v>
                </c:pt>
                <c:pt idx="3482">
                  <c:v>-1.7280000000000001E-7</c:v>
                </c:pt>
                <c:pt idx="3483">
                  <c:v>-1.726E-7</c:v>
                </c:pt>
                <c:pt idx="3484">
                  <c:v>-1.7240000000000001E-7</c:v>
                </c:pt>
                <c:pt idx="3485">
                  <c:v>-1.7219999999999999E-7</c:v>
                </c:pt>
                <c:pt idx="3486">
                  <c:v>-1.72E-7</c:v>
                </c:pt>
                <c:pt idx="3487">
                  <c:v>-1.7179999999999999E-7</c:v>
                </c:pt>
                <c:pt idx="3488">
                  <c:v>-1.716E-7</c:v>
                </c:pt>
                <c:pt idx="3489">
                  <c:v>-1.7140000000000001E-7</c:v>
                </c:pt>
                <c:pt idx="3490">
                  <c:v>-1.712E-7</c:v>
                </c:pt>
                <c:pt idx="3491">
                  <c:v>-1.7100000000000001E-7</c:v>
                </c:pt>
                <c:pt idx="3492">
                  <c:v>-1.7079999999999999E-7</c:v>
                </c:pt>
                <c:pt idx="3493">
                  <c:v>-1.7060000000000001E-7</c:v>
                </c:pt>
                <c:pt idx="3494">
                  <c:v>-1.7039999999999999E-7</c:v>
                </c:pt>
                <c:pt idx="3495">
                  <c:v>-1.702E-7</c:v>
                </c:pt>
                <c:pt idx="3496">
                  <c:v>-1.6999999999999999E-7</c:v>
                </c:pt>
                <c:pt idx="3497">
                  <c:v>-1.698E-7</c:v>
                </c:pt>
                <c:pt idx="3498">
                  <c:v>-1.6960000000000001E-7</c:v>
                </c:pt>
                <c:pt idx="3499">
                  <c:v>-1.6939999999999999E-7</c:v>
                </c:pt>
                <c:pt idx="3500">
                  <c:v>-1.6920000000000001E-7</c:v>
                </c:pt>
                <c:pt idx="3501">
                  <c:v>-1.6899999999999999E-7</c:v>
                </c:pt>
                <c:pt idx="3502">
                  <c:v>-1.688E-7</c:v>
                </c:pt>
                <c:pt idx="3503">
                  <c:v>-1.6859999999999999E-7</c:v>
                </c:pt>
                <c:pt idx="3504">
                  <c:v>-1.684E-7</c:v>
                </c:pt>
                <c:pt idx="3505">
                  <c:v>-1.6820000000000001E-7</c:v>
                </c:pt>
                <c:pt idx="3506">
                  <c:v>-1.68E-7</c:v>
                </c:pt>
                <c:pt idx="3507">
                  <c:v>-1.6780000000000001E-7</c:v>
                </c:pt>
                <c:pt idx="3508">
                  <c:v>-1.6759999999999999E-7</c:v>
                </c:pt>
                <c:pt idx="3509">
                  <c:v>-1.674E-7</c:v>
                </c:pt>
                <c:pt idx="3510">
                  <c:v>-1.6719999999999999E-7</c:v>
                </c:pt>
                <c:pt idx="3511">
                  <c:v>-1.67E-7</c:v>
                </c:pt>
                <c:pt idx="3512">
                  <c:v>-1.6680000000000001E-7</c:v>
                </c:pt>
                <c:pt idx="3513">
                  <c:v>-1.666E-7</c:v>
                </c:pt>
                <c:pt idx="3514">
                  <c:v>-1.6640000000000001E-7</c:v>
                </c:pt>
                <c:pt idx="3515">
                  <c:v>-1.6619999999999999E-7</c:v>
                </c:pt>
                <c:pt idx="3516">
                  <c:v>-1.66E-7</c:v>
                </c:pt>
                <c:pt idx="3517">
                  <c:v>-1.6579999999999999E-7</c:v>
                </c:pt>
                <c:pt idx="3518">
                  <c:v>-1.656E-7</c:v>
                </c:pt>
                <c:pt idx="3519">
                  <c:v>-1.6540000000000001E-7</c:v>
                </c:pt>
                <c:pt idx="3520">
                  <c:v>-1.652E-7</c:v>
                </c:pt>
                <c:pt idx="3521">
                  <c:v>-1.6500000000000001E-7</c:v>
                </c:pt>
                <c:pt idx="3522">
                  <c:v>-1.6479999999999999E-7</c:v>
                </c:pt>
                <c:pt idx="3523">
                  <c:v>-1.646E-7</c:v>
                </c:pt>
                <c:pt idx="3524">
                  <c:v>-1.6439999999999999E-7</c:v>
                </c:pt>
                <c:pt idx="3525">
                  <c:v>-1.642E-7</c:v>
                </c:pt>
                <c:pt idx="3526">
                  <c:v>-1.6400000000000001E-7</c:v>
                </c:pt>
                <c:pt idx="3527">
                  <c:v>-1.638E-7</c:v>
                </c:pt>
                <c:pt idx="3528">
                  <c:v>-1.6360000000000001E-7</c:v>
                </c:pt>
                <c:pt idx="3529">
                  <c:v>-1.6339999999999999E-7</c:v>
                </c:pt>
                <c:pt idx="3530">
                  <c:v>-1.6320000000000001E-7</c:v>
                </c:pt>
                <c:pt idx="3531">
                  <c:v>-1.6299999999999999E-7</c:v>
                </c:pt>
                <c:pt idx="3532">
                  <c:v>-1.628E-7</c:v>
                </c:pt>
                <c:pt idx="3533">
                  <c:v>-1.6259999999999999E-7</c:v>
                </c:pt>
                <c:pt idx="3534">
                  <c:v>-1.624E-7</c:v>
                </c:pt>
                <c:pt idx="3535">
                  <c:v>-1.6220000000000001E-7</c:v>
                </c:pt>
                <c:pt idx="3536">
                  <c:v>-1.6199999999999999E-7</c:v>
                </c:pt>
                <c:pt idx="3537">
                  <c:v>-1.6180000000000001E-7</c:v>
                </c:pt>
                <c:pt idx="3538">
                  <c:v>-1.6159999999999999E-7</c:v>
                </c:pt>
                <c:pt idx="3539">
                  <c:v>-1.614E-7</c:v>
                </c:pt>
                <c:pt idx="3540">
                  <c:v>-1.6119999999999999E-7</c:v>
                </c:pt>
                <c:pt idx="3541">
                  <c:v>-1.61E-7</c:v>
                </c:pt>
                <c:pt idx="3542">
                  <c:v>-1.6080000000000001E-7</c:v>
                </c:pt>
                <c:pt idx="3543">
                  <c:v>-1.606E-7</c:v>
                </c:pt>
                <c:pt idx="3544">
                  <c:v>-1.6040000000000001E-7</c:v>
                </c:pt>
                <c:pt idx="3545">
                  <c:v>-1.6019999999999999E-7</c:v>
                </c:pt>
                <c:pt idx="3546">
                  <c:v>-1.6E-7</c:v>
                </c:pt>
                <c:pt idx="3547">
                  <c:v>-1.5979999999999999E-7</c:v>
                </c:pt>
                <c:pt idx="3548">
                  <c:v>-1.596E-7</c:v>
                </c:pt>
                <c:pt idx="3549">
                  <c:v>-1.5940000000000001E-7</c:v>
                </c:pt>
                <c:pt idx="3550">
                  <c:v>-1.592E-7</c:v>
                </c:pt>
                <c:pt idx="3551">
                  <c:v>-1.5900000000000001E-7</c:v>
                </c:pt>
                <c:pt idx="3552">
                  <c:v>-1.5879999999999999E-7</c:v>
                </c:pt>
                <c:pt idx="3553">
                  <c:v>-1.586E-7</c:v>
                </c:pt>
                <c:pt idx="3554">
                  <c:v>-1.5839999999999999E-7</c:v>
                </c:pt>
                <c:pt idx="3555">
                  <c:v>-1.582E-7</c:v>
                </c:pt>
                <c:pt idx="3556">
                  <c:v>-1.5800000000000001E-7</c:v>
                </c:pt>
                <c:pt idx="3557">
                  <c:v>-1.578E-7</c:v>
                </c:pt>
                <c:pt idx="3558">
                  <c:v>-1.5760000000000001E-7</c:v>
                </c:pt>
                <c:pt idx="3559">
                  <c:v>-1.5739999999999999E-7</c:v>
                </c:pt>
                <c:pt idx="3560">
                  <c:v>-1.572E-7</c:v>
                </c:pt>
                <c:pt idx="3561">
                  <c:v>-1.5699999999999999E-7</c:v>
                </c:pt>
                <c:pt idx="3562">
                  <c:v>-1.568E-7</c:v>
                </c:pt>
                <c:pt idx="3563">
                  <c:v>-1.5660000000000001E-7</c:v>
                </c:pt>
                <c:pt idx="3564">
                  <c:v>-1.564E-7</c:v>
                </c:pt>
                <c:pt idx="3565">
                  <c:v>-1.5620000000000001E-7</c:v>
                </c:pt>
                <c:pt idx="3566">
                  <c:v>-1.5599999999999999E-7</c:v>
                </c:pt>
                <c:pt idx="3567">
                  <c:v>-1.5580000000000001E-7</c:v>
                </c:pt>
                <c:pt idx="3568">
                  <c:v>-1.5559999999999999E-7</c:v>
                </c:pt>
                <c:pt idx="3569">
                  <c:v>-1.554E-7</c:v>
                </c:pt>
                <c:pt idx="3570">
                  <c:v>-1.5519999999999999E-7</c:v>
                </c:pt>
                <c:pt idx="3571">
                  <c:v>-1.55E-7</c:v>
                </c:pt>
                <c:pt idx="3572">
                  <c:v>-1.5480000000000001E-7</c:v>
                </c:pt>
                <c:pt idx="3573">
                  <c:v>-1.5459999999999999E-7</c:v>
                </c:pt>
                <c:pt idx="3574">
                  <c:v>-1.5440000000000001E-7</c:v>
                </c:pt>
                <c:pt idx="3575">
                  <c:v>-1.5419999999999999E-7</c:v>
                </c:pt>
                <c:pt idx="3576">
                  <c:v>-1.54E-7</c:v>
                </c:pt>
                <c:pt idx="3577">
                  <c:v>-1.5379999999999999E-7</c:v>
                </c:pt>
                <c:pt idx="3578">
                  <c:v>-1.536E-7</c:v>
                </c:pt>
                <c:pt idx="3579">
                  <c:v>-1.5340000000000001E-7</c:v>
                </c:pt>
                <c:pt idx="3580">
                  <c:v>-1.532E-7</c:v>
                </c:pt>
                <c:pt idx="3581">
                  <c:v>-1.5300000000000001E-7</c:v>
                </c:pt>
                <c:pt idx="3582">
                  <c:v>-1.5279999999999999E-7</c:v>
                </c:pt>
                <c:pt idx="3583">
                  <c:v>-1.526E-7</c:v>
                </c:pt>
                <c:pt idx="3584">
                  <c:v>-1.5239999999999999E-7</c:v>
                </c:pt>
                <c:pt idx="3585">
                  <c:v>-1.522E-7</c:v>
                </c:pt>
                <c:pt idx="3586">
                  <c:v>-1.5200000000000001E-7</c:v>
                </c:pt>
                <c:pt idx="3587">
                  <c:v>-1.518E-7</c:v>
                </c:pt>
                <c:pt idx="3588">
                  <c:v>-1.5160000000000001E-7</c:v>
                </c:pt>
                <c:pt idx="3589">
                  <c:v>-1.5139999999999999E-7</c:v>
                </c:pt>
                <c:pt idx="3590">
                  <c:v>-1.512E-7</c:v>
                </c:pt>
                <c:pt idx="3591">
                  <c:v>-1.5099999999999999E-7</c:v>
                </c:pt>
                <c:pt idx="3592">
                  <c:v>-1.508E-7</c:v>
                </c:pt>
                <c:pt idx="3593">
                  <c:v>-1.5060000000000001E-7</c:v>
                </c:pt>
                <c:pt idx="3594">
                  <c:v>-1.504E-7</c:v>
                </c:pt>
                <c:pt idx="3595">
                  <c:v>-1.5020000000000001E-7</c:v>
                </c:pt>
                <c:pt idx="3596">
                  <c:v>-1.4999999999999999E-7</c:v>
                </c:pt>
                <c:pt idx="3597">
                  <c:v>-1.498E-7</c:v>
                </c:pt>
                <c:pt idx="3598">
                  <c:v>-1.4959999999999999E-7</c:v>
                </c:pt>
                <c:pt idx="3599">
                  <c:v>-1.494E-7</c:v>
                </c:pt>
                <c:pt idx="3600">
                  <c:v>-1.4920000000000001E-7</c:v>
                </c:pt>
                <c:pt idx="3601">
                  <c:v>-1.49E-7</c:v>
                </c:pt>
                <c:pt idx="3602">
                  <c:v>-1.4880000000000001E-7</c:v>
                </c:pt>
                <c:pt idx="3603">
                  <c:v>-1.4859999999999999E-7</c:v>
                </c:pt>
                <c:pt idx="3604">
                  <c:v>-1.4840000000000001E-7</c:v>
                </c:pt>
                <c:pt idx="3605">
                  <c:v>-1.4819999999999999E-7</c:v>
                </c:pt>
                <c:pt idx="3606">
                  <c:v>-1.48E-7</c:v>
                </c:pt>
                <c:pt idx="3607">
                  <c:v>-1.4780000000000001E-7</c:v>
                </c:pt>
                <c:pt idx="3608">
                  <c:v>-1.476E-7</c:v>
                </c:pt>
                <c:pt idx="3609">
                  <c:v>-1.4740000000000001E-7</c:v>
                </c:pt>
                <c:pt idx="3610">
                  <c:v>-1.4719999999999999E-7</c:v>
                </c:pt>
                <c:pt idx="3611">
                  <c:v>-1.4700000000000001E-7</c:v>
                </c:pt>
                <c:pt idx="3612">
                  <c:v>-1.4679999999999999E-7</c:v>
                </c:pt>
                <c:pt idx="3613">
                  <c:v>-1.466E-7</c:v>
                </c:pt>
                <c:pt idx="3614">
                  <c:v>-1.4639999999999999E-7</c:v>
                </c:pt>
                <c:pt idx="3615">
                  <c:v>-1.462E-7</c:v>
                </c:pt>
                <c:pt idx="3616">
                  <c:v>-1.4600000000000001E-7</c:v>
                </c:pt>
                <c:pt idx="3617">
                  <c:v>-1.458E-7</c:v>
                </c:pt>
                <c:pt idx="3618">
                  <c:v>-1.4560000000000001E-7</c:v>
                </c:pt>
                <c:pt idx="3619">
                  <c:v>-1.4539999999999999E-7</c:v>
                </c:pt>
                <c:pt idx="3620">
                  <c:v>-1.452E-7</c:v>
                </c:pt>
                <c:pt idx="3621">
                  <c:v>-1.4499999999999999E-7</c:v>
                </c:pt>
                <c:pt idx="3622">
                  <c:v>-1.448E-7</c:v>
                </c:pt>
                <c:pt idx="3623">
                  <c:v>-1.4460000000000001E-7</c:v>
                </c:pt>
                <c:pt idx="3624">
                  <c:v>-1.444E-7</c:v>
                </c:pt>
                <c:pt idx="3625">
                  <c:v>-1.4420000000000001E-7</c:v>
                </c:pt>
                <c:pt idx="3626">
                  <c:v>-1.4399999999999999E-7</c:v>
                </c:pt>
                <c:pt idx="3627">
                  <c:v>-1.438E-7</c:v>
                </c:pt>
                <c:pt idx="3628">
                  <c:v>-1.4359999999999999E-7</c:v>
                </c:pt>
                <c:pt idx="3629">
                  <c:v>-1.434E-7</c:v>
                </c:pt>
                <c:pt idx="3630">
                  <c:v>-1.4320000000000001E-7</c:v>
                </c:pt>
                <c:pt idx="3631">
                  <c:v>-1.43E-7</c:v>
                </c:pt>
                <c:pt idx="3632">
                  <c:v>-1.4280000000000001E-7</c:v>
                </c:pt>
                <c:pt idx="3633">
                  <c:v>-1.4259999999999999E-7</c:v>
                </c:pt>
                <c:pt idx="3634">
                  <c:v>-1.424E-7</c:v>
                </c:pt>
                <c:pt idx="3635">
                  <c:v>-1.4219999999999999E-7</c:v>
                </c:pt>
                <c:pt idx="3636">
                  <c:v>-1.42E-7</c:v>
                </c:pt>
                <c:pt idx="3637">
                  <c:v>-1.4180000000000001E-7</c:v>
                </c:pt>
                <c:pt idx="3638">
                  <c:v>-1.416E-7</c:v>
                </c:pt>
                <c:pt idx="3639">
                  <c:v>-1.4140000000000001E-7</c:v>
                </c:pt>
                <c:pt idx="3640">
                  <c:v>-1.4119999999999999E-7</c:v>
                </c:pt>
                <c:pt idx="3641">
                  <c:v>-1.4100000000000001E-7</c:v>
                </c:pt>
                <c:pt idx="3642">
                  <c:v>-1.4079999999999999E-7</c:v>
                </c:pt>
                <c:pt idx="3643">
                  <c:v>-1.406E-7</c:v>
                </c:pt>
                <c:pt idx="3644">
                  <c:v>-1.4040000000000001E-7</c:v>
                </c:pt>
                <c:pt idx="3645">
                  <c:v>-1.402E-7</c:v>
                </c:pt>
                <c:pt idx="3646">
                  <c:v>-1.4000000000000001E-7</c:v>
                </c:pt>
                <c:pt idx="3647">
                  <c:v>-1.3979999999999999E-7</c:v>
                </c:pt>
                <c:pt idx="3648">
                  <c:v>-1.3960000000000001E-7</c:v>
                </c:pt>
                <c:pt idx="3649">
                  <c:v>-1.3939999999999999E-7</c:v>
                </c:pt>
                <c:pt idx="3650">
                  <c:v>-1.392E-7</c:v>
                </c:pt>
                <c:pt idx="3651">
                  <c:v>-1.3899999999999999E-7</c:v>
                </c:pt>
                <c:pt idx="3652">
                  <c:v>-1.388E-7</c:v>
                </c:pt>
                <c:pt idx="3653">
                  <c:v>-1.3860000000000001E-7</c:v>
                </c:pt>
                <c:pt idx="3654">
                  <c:v>-1.384E-7</c:v>
                </c:pt>
                <c:pt idx="3655">
                  <c:v>-1.3820000000000001E-7</c:v>
                </c:pt>
                <c:pt idx="3656">
                  <c:v>-1.3799999999999999E-7</c:v>
                </c:pt>
                <c:pt idx="3657">
                  <c:v>-1.378E-7</c:v>
                </c:pt>
                <c:pt idx="3658">
                  <c:v>-1.3759999999999999E-7</c:v>
                </c:pt>
                <c:pt idx="3659">
                  <c:v>-1.374E-7</c:v>
                </c:pt>
                <c:pt idx="3660">
                  <c:v>-1.3720000000000001E-7</c:v>
                </c:pt>
                <c:pt idx="3661">
                  <c:v>-1.37E-7</c:v>
                </c:pt>
                <c:pt idx="3662">
                  <c:v>-1.3680000000000001E-7</c:v>
                </c:pt>
                <c:pt idx="3663">
                  <c:v>-1.3659999999999999E-7</c:v>
                </c:pt>
                <c:pt idx="3664">
                  <c:v>-1.364E-7</c:v>
                </c:pt>
                <c:pt idx="3665">
                  <c:v>-1.3619999999999999E-7</c:v>
                </c:pt>
                <c:pt idx="3666">
                  <c:v>-1.36E-7</c:v>
                </c:pt>
                <c:pt idx="3667">
                  <c:v>-1.3580000000000001E-7</c:v>
                </c:pt>
                <c:pt idx="3668">
                  <c:v>-1.356E-7</c:v>
                </c:pt>
                <c:pt idx="3669">
                  <c:v>-1.3540000000000001E-7</c:v>
                </c:pt>
                <c:pt idx="3670">
                  <c:v>-1.3519999999999999E-7</c:v>
                </c:pt>
                <c:pt idx="3671">
                  <c:v>-1.35E-7</c:v>
                </c:pt>
                <c:pt idx="3672">
                  <c:v>-1.3479999999999999E-7</c:v>
                </c:pt>
                <c:pt idx="3673">
                  <c:v>-1.346E-7</c:v>
                </c:pt>
                <c:pt idx="3674">
                  <c:v>-1.3440000000000001E-7</c:v>
                </c:pt>
                <c:pt idx="3675">
                  <c:v>-1.342E-7</c:v>
                </c:pt>
                <c:pt idx="3676">
                  <c:v>-1.3400000000000001E-7</c:v>
                </c:pt>
                <c:pt idx="3677">
                  <c:v>-1.3379999999999999E-7</c:v>
                </c:pt>
                <c:pt idx="3678">
                  <c:v>-1.3360000000000001E-7</c:v>
                </c:pt>
                <c:pt idx="3679">
                  <c:v>-1.3339999999999999E-7</c:v>
                </c:pt>
                <c:pt idx="3680">
                  <c:v>-1.332E-7</c:v>
                </c:pt>
                <c:pt idx="3681">
                  <c:v>-1.3300000000000001E-7</c:v>
                </c:pt>
                <c:pt idx="3682">
                  <c:v>-1.328E-7</c:v>
                </c:pt>
                <c:pt idx="3683">
                  <c:v>-1.3260000000000001E-7</c:v>
                </c:pt>
                <c:pt idx="3684">
                  <c:v>-1.3239999999999999E-7</c:v>
                </c:pt>
                <c:pt idx="3685">
                  <c:v>-1.3220000000000001E-7</c:v>
                </c:pt>
                <c:pt idx="3686">
                  <c:v>-1.3199999999999999E-7</c:v>
                </c:pt>
                <c:pt idx="3687">
                  <c:v>-1.318E-7</c:v>
                </c:pt>
                <c:pt idx="3688">
                  <c:v>-1.3159999999999999E-7</c:v>
                </c:pt>
                <c:pt idx="3689">
                  <c:v>-1.314E-7</c:v>
                </c:pt>
                <c:pt idx="3690">
                  <c:v>-1.3120000000000001E-7</c:v>
                </c:pt>
                <c:pt idx="3691">
                  <c:v>-1.31E-7</c:v>
                </c:pt>
                <c:pt idx="3692">
                  <c:v>-1.3080000000000001E-7</c:v>
                </c:pt>
                <c:pt idx="3693">
                  <c:v>-1.3059999999999999E-7</c:v>
                </c:pt>
                <c:pt idx="3694">
                  <c:v>-1.304E-7</c:v>
                </c:pt>
                <c:pt idx="3695">
                  <c:v>-1.3019999999999999E-7</c:v>
                </c:pt>
                <c:pt idx="3696">
                  <c:v>-1.3E-7</c:v>
                </c:pt>
                <c:pt idx="3697">
                  <c:v>-1.2980000000000001E-7</c:v>
                </c:pt>
                <c:pt idx="3698">
                  <c:v>-1.296E-7</c:v>
                </c:pt>
                <c:pt idx="3699">
                  <c:v>-1.2940000000000001E-7</c:v>
                </c:pt>
                <c:pt idx="3700">
                  <c:v>-1.2919999999999999E-7</c:v>
                </c:pt>
                <c:pt idx="3701">
                  <c:v>-1.29E-7</c:v>
                </c:pt>
                <c:pt idx="3702">
                  <c:v>-1.2879999999999999E-7</c:v>
                </c:pt>
                <c:pt idx="3703">
                  <c:v>-1.286E-7</c:v>
                </c:pt>
                <c:pt idx="3704">
                  <c:v>-1.2840000000000001E-7</c:v>
                </c:pt>
                <c:pt idx="3705">
                  <c:v>-1.282E-7</c:v>
                </c:pt>
                <c:pt idx="3706">
                  <c:v>-1.2800000000000001E-7</c:v>
                </c:pt>
                <c:pt idx="3707">
                  <c:v>-1.2779999999999999E-7</c:v>
                </c:pt>
                <c:pt idx="3708">
                  <c:v>-1.276E-7</c:v>
                </c:pt>
                <c:pt idx="3709">
                  <c:v>-1.2739999999999999E-7</c:v>
                </c:pt>
                <c:pt idx="3710">
                  <c:v>-1.272E-7</c:v>
                </c:pt>
                <c:pt idx="3711">
                  <c:v>-1.2700000000000001E-7</c:v>
                </c:pt>
                <c:pt idx="3712">
                  <c:v>-1.268E-7</c:v>
                </c:pt>
                <c:pt idx="3713">
                  <c:v>-1.2660000000000001E-7</c:v>
                </c:pt>
                <c:pt idx="3714">
                  <c:v>-1.2639999999999999E-7</c:v>
                </c:pt>
                <c:pt idx="3715">
                  <c:v>-1.2620000000000001E-7</c:v>
                </c:pt>
                <c:pt idx="3716">
                  <c:v>-1.2599999999999999E-7</c:v>
                </c:pt>
                <c:pt idx="3717">
                  <c:v>-1.258E-7</c:v>
                </c:pt>
                <c:pt idx="3718">
                  <c:v>-1.2560000000000001E-7</c:v>
                </c:pt>
                <c:pt idx="3719">
                  <c:v>-1.254E-7</c:v>
                </c:pt>
                <c:pt idx="3720">
                  <c:v>-1.2520000000000001E-7</c:v>
                </c:pt>
                <c:pt idx="3721">
                  <c:v>-1.2499999999999999E-7</c:v>
                </c:pt>
                <c:pt idx="3722">
                  <c:v>-1.2480000000000001E-7</c:v>
                </c:pt>
                <c:pt idx="3723">
                  <c:v>-1.2459999999999999E-7</c:v>
                </c:pt>
                <c:pt idx="3724">
                  <c:v>-1.244E-7</c:v>
                </c:pt>
                <c:pt idx="3725">
                  <c:v>-1.2419999999999999E-7</c:v>
                </c:pt>
                <c:pt idx="3726">
                  <c:v>-1.24E-7</c:v>
                </c:pt>
                <c:pt idx="3727">
                  <c:v>-1.2380000000000001E-7</c:v>
                </c:pt>
                <c:pt idx="3728">
                  <c:v>-1.236E-7</c:v>
                </c:pt>
                <c:pt idx="3729">
                  <c:v>-1.2340000000000001E-7</c:v>
                </c:pt>
                <c:pt idx="3730">
                  <c:v>-1.2319999999999999E-7</c:v>
                </c:pt>
                <c:pt idx="3731">
                  <c:v>-1.23E-7</c:v>
                </c:pt>
                <c:pt idx="3732">
                  <c:v>-1.2279999999999999E-7</c:v>
                </c:pt>
                <c:pt idx="3733">
                  <c:v>-1.226E-7</c:v>
                </c:pt>
                <c:pt idx="3734">
                  <c:v>-1.2240000000000001E-7</c:v>
                </c:pt>
                <c:pt idx="3735">
                  <c:v>-1.222E-7</c:v>
                </c:pt>
                <c:pt idx="3736">
                  <c:v>-1.2200000000000001E-7</c:v>
                </c:pt>
                <c:pt idx="3737">
                  <c:v>-1.2179999999999999E-7</c:v>
                </c:pt>
                <c:pt idx="3738">
                  <c:v>-1.216E-7</c:v>
                </c:pt>
                <c:pt idx="3739">
                  <c:v>-1.2139999999999999E-7</c:v>
                </c:pt>
                <c:pt idx="3740">
                  <c:v>-1.212E-7</c:v>
                </c:pt>
                <c:pt idx="3741">
                  <c:v>-1.2100000000000001E-7</c:v>
                </c:pt>
                <c:pt idx="3742">
                  <c:v>-1.208E-7</c:v>
                </c:pt>
                <c:pt idx="3743">
                  <c:v>-1.2060000000000001E-7</c:v>
                </c:pt>
                <c:pt idx="3744">
                  <c:v>-1.2039999999999999E-7</c:v>
                </c:pt>
                <c:pt idx="3745">
                  <c:v>-1.202E-7</c:v>
                </c:pt>
                <c:pt idx="3746">
                  <c:v>-1.1999999999999999E-7</c:v>
                </c:pt>
                <c:pt idx="3747">
                  <c:v>-1.198E-7</c:v>
                </c:pt>
                <c:pt idx="3748">
                  <c:v>-1.1960000000000001E-7</c:v>
                </c:pt>
                <c:pt idx="3749">
                  <c:v>-1.194E-7</c:v>
                </c:pt>
                <c:pt idx="3750">
                  <c:v>-1.192E-7</c:v>
                </c:pt>
                <c:pt idx="3751">
                  <c:v>-1.1899999999999999E-7</c:v>
                </c:pt>
                <c:pt idx="3752">
                  <c:v>-1.1880000000000001E-7</c:v>
                </c:pt>
                <c:pt idx="3753">
                  <c:v>-1.186E-7</c:v>
                </c:pt>
                <c:pt idx="3754">
                  <c:v>-1.184E-7</c:v>
                </c:pt>
                <c:pt idx="3755">
                  <c:v>-1.182E-7</c:v>
                </c:pt>
                <c:pt idx="3756">
                  <c:v>-1.18E-7</c:v>
                </c:pt>
                <c:pt idx="3757">
                  <c:v>-1.178E-7</c:v>
                </c:pt>
                <c:pt idx="3758">
                  <c:v>-1.1759999999999999E-7</c:v>
                </c:pt>
                <c:pt idx="3759">
                  <c:v>-1.1740000000000001E-7</c:v>
                </c:pt>
                <c:pt idx="3760">
                  <c:v>-1.172E-7</c:v>
                </c:pt>
                <c:pt idx="3761">
                  <c:v>-1.17E-7</c:v>
                </c:pt>
                <c:pt idx="3762">
                  <c:v>-1.168E-7</c:v>
                </c:pt>
                <c:pt idx="3763">
                  <c:v>-1.166E-7</c:v>
                </c:pt>
                <c:pt idx="3764">
                  <c:v>-1.164E-7</c:v>
                </c:pt>
                <c:pt idx="3765">
                  <c:v>-1.1619999999999999E-7</c:v>
                </c:pt>
                <c:pt idx="3766">
                  <c:v>-1.1600000000000001E-7</c:v>
                </c:pt>
                <c:pt idx="3767">
                  <c:v>-1.158E-7</c:v>
                </c:pt>
                <c:pt idx="3768">
                  <c:v>-1.156E-7</c:v>
                </c:pt>
                <c:pt idx="3769">
                  <c:v>-1.154E-7</c:v>
                </c:pt>
                <c:pt idx="3770">
                  <c:v>-1.152E-7</c:v>
                </c:pt>
                <c:pt idx="3771">
                  <c:v>-1.15E-7</c:v>
                </c:pt>
                <c:pt idx="3772">
                  <c:v>-1.148E-7</c:v>
                </c:pt>
                <c:pt idx="3773">
                  <c:v>-1.1459999999999999E-7</c:v>
                </c:pt>
                <c:pt idx="3774">
                  <c:v>-1.1440000000000001E-7</c:v>
                </c:pt>
                <c:pt idx="3775">
                  <c:v>-1.142E-7</c:v>
                </c:pt>
                <c:pt idx="3776">
                  <c:v>-1.14E-7</c:v>
                </c:pt>
                <c:pt idx="3777">
                  <c:v>-1.138E-7</c:v>
                </c:pt>
                <c:pt idx="3778">
                  <c:v>-1.136E-7</c:v>
                </c:pt>
                <c:pt idx="3779">
                  <c:v>-1.134E-7</c:v>
                </c:pt>
                <c:pt idx="3780">
                  <c:v>-1.1319999999999999E-7</c:v>
                </c:pt>
                <c:pt idx="3781">
                  <c:v>-1.1300000000000001E-7</c:v>
                </c:pt>
                <c:pt idx="3782">
                  <c:v>-1.128E-7</c:v>
                </c:pt>
                <c:pt idx="3783">
                  <c:v>-1.126E-7</c:v>
                </c:pt>
                <c:pt idx="3784">
                  <c:v>-1.124E-7</c:v>
                </c:pt>
                <c:pt idx="3785">
                  <c:v>-1.122E-7</c:v>
                </c:pt>
                <c:pt idx="3786">
                  <c:v>-1.12E-7</c:v>
                </c:pt>
                <c:pt idx="3787">
                  <c:v>-1.118E-7</c:v>
                </c:pt>
                <c:pt idx="3788">
                  <c:v>-1.1159999999999999E-7</c:v>
                </c:pt>
                <c:pt idx="3789">
                  <c:v>-1.114E-7</c:v>
                </c:pt>
                <c:pt idx="3790">
                  <c:v>-1.112E-7</c:v>
                </c:pt>
                <c:pt idx="3791">
                  <c:v>-1.11E-7</c:v>
                </c:pt>
                <c:pt idx="3792">
                  <c:v>-1.108E-7</c:v>
                </c:pt>
                <c:pt idx="3793">
                  <c:v>-1.106E-7</c:v>
                </c:pt>
                <c:pt idx="3794">
                  <c:v>-1.104E-7</c:v>
                </c:pt>
                <c:pt idx="3795">
                  <c:v>-1.1019999999999999E-7</c:v>
                </c:pt>
                <c:pt idx="3796">
                  <c:v>-1.1000000000000001E-7</c:v>
                </c:pt>
                <c:pt idx="3797">
                  <c:v>-1.098E-7</c:v>
                </c:pt>
                <c:pt idx="3798">
                  <c:v>-1.096E-7</c:v>
                </c:pt>
                <c:pt idx="3799">
                  <c:v>-1.094E-7</c:v>
                </c:pt>
                <c:pt idx="3800">
                  <c:v>-1.092E-7</c:v>
                </c:pt>
                <c:pt idx="3801">
                  <c:v>-1.09E-7</c:v>
                </c:pt>
                <c:pt idx="3802">
                  <c:v>-1.0879999999999999E-7</c:v>
                </c:pt>
                <c:pt idx="3803">
                  <c:v>-1.0860000000000001E-7</c:v>
                </c:pt>
                <c:pt idx="3804">
                  <c:v>-1.084E-7</c:v>
                </c:pt>
                <c:pt idx="3805">
                  <c:v>-1.082E-7</c:v>
                </c:pt>
                <c:pt idx="3806">
                  <c:v>-1.08E-7</c:v>
                </c:pt>
                <c:pt idx="3807">
                  <c:v>-1.078E-7</c:v>
                </c:pt>
                <c:pt idx="3808">
                  <c:v>-1.076E-7</c:v>
                </c:pt>
                <c:pt idx="3809">
                  <c:v>-1.074E-7</c:v>
                </c:pt>
                <c:pt idx="3810">
                  <c:v>-1.0719999999999999E-7</c:v>
                </c:pt>
                <c:pt idx="3811">
                  <c:v>-1.0700000000000001E-7</c:v>
                </c:pt>
                <c:pt idx="3812">
                  <c:v>-1.068E-7</c:v>
                </c:pt>
                <c:pt idx="3813">
                  <c:v>-1.066E-7</c:v>
                </c:pt>
                <c:pt idx="3814">
                  <c:v>-1.064E-7</c:v>
                </c:pt>
                <c:pt idx="3815">
                  <c:v>-1.062E-7</c:v>
                </c:pt>
                <c:pt idx="3816">
                  <c:v>-1.06E-7</c:v>
                </c:pt>
                <c:pt idx="3817">
                  <c:v>-1.0579999999999999E-7</c:v>
                </c:pt>
                <c:pt idx="3818">
                  <c:v>-1.0560000000000001E-7</c:v>
                </c:pt>
                <c:pt idx="3819">
                  <c:v>-1.054E-7</c:v>
                </c:pt>
                <c:pt idx="3820">
                  <c:v>-1.052E-7</c:v>
                </c:pt>
                <c:pt idx="3821">
                  <c:v>-1.05E-7</c:v>
                </c:pt>
                <c:pt idx="3822">
                  <c:v>-1.048E-7</c:v>
                </c:pt>
                <c:pt idx="3823">
                  <c:v>-1.046E-7</c:v>
                </c:pt>
                <c:pt idx="3824">
                  <c:v>-1.044E-7</c:v>
                </c:pt>
                <c:pt idx="3825">
                  <c:v>-1.0420000000000001E-7</c:v>
                </c:pt>
                <c:pt idx="3826">
                  <c:v>-1.04E-7</c:v>
                </c:pt>
                <c:pt idx="3827">
                  <c:v>-1.038E-7</c:v>
                </c:pt>
                <c:pt idx="3828">
                  <c:v>-1.036E-7</c:v>
                </c:pt>
                <c:pt idx="3829">
                  <c:v>-1.034E-7</c:v>
                </c:pt>
                <c:pt idx="3830">
                  <c:v>-1.032E-7</c:v>
                </c:pt>
                <c:pt idx="3831">
                  <c:v>-1.03E-7</c:v>
                </c:pt>
                <c:pt idx="3832">
                  <c:v>-1.0279999999999999E-7</c:v>
                </c:pt>
                <c:pt idx="3833">
                  <c:v>-1.0260000000000001E-7</c:v>
                </c:pt>
                <c:pt idx="3834">
                  <c:v>-1.024E-7</c:v>
                </c:pt>
                <c:pt idx="3835">
                  <c:v>-1.022E-7</c:v>
                </c:pt>
                <c:pt idx="3836">
                  <c:v>-1.02E-7</c:v>
                </c:pt>
                <c:pt idx="3837">
                  <c:v>-1.018E-7</c:v>
                </c:pt>
                <c:pt idx="3838">
                  <c:v>-1.016E-7</c:v>
                </c:pt>
                <c:pt idx="3839">
                  <c:v>-1.0139999999999999E-7</c:v>
                </c:pt>
                <c:pt idx="3840">
                  <c:v>-1.0120000000000001E-7</c:v>
                </c:pt>
                <c:pt idx="3841">
                  <c:v>-1.01E-7</c:v>
                </c:pt>
                <c:pt idx="3842">
                  <c:v>-1.008E-7</c:v>
                </c:pt>
                <c:pt idx="3843">
                  <c:v>-1.006E-7</c:v>
                </c:pt>
                <c:pt idx="3844">
                  <c:v>-1.004E-7</c:v>
                </c:pt>
                <c:pt idx="3845">
                  <c:v>-1.002E-7</c:v>
                </c:pt>
                <c:pt idx="3846">
                  <c:v>-9.9999999999999995E-8</c:v>
                </c:pt>
                <c:pt idx="3847">
                  <c:v>-9.9799999999999994E-8</c:v>
                </c:pt>
                <c:pt idx="3848">
                  <c:v>-9.9600000000000005E-8</c:v>
                </c:pt>
                <c:pt idx="3849">
                  <c:v>-9.9400000000000003E-8</c:v>
                </c:pt>
                <c:pt idx="3850">
                  <c:v>-9.9200000000000002E-8</c:v>
                </c:pt>
                <c:pt idx="3851">
                  <c:v>-9.9E-8</c:v>
                </c:pt>
                <c:pt idx="3852">
                  <c:v>-9.8799999999999998E-8</c:v>
                </c:pt>
                <c:pt idx="3853">
                  <c:v>-9.8599999999999996E-8</c:v>
                </c:pt>
                <c:pt idx="3854">
                  <c:v>-9.8399999999999994E-8</c:v>
                </c:pt>
                <c:pt idx="3855">
                  <c:v>-9.8200000000000006E-8</c:v>
                </c:pt>
                <c:pt idx="3856">
                  <c:v>-9.8000000000000004E-8</c:v>
                </c:pt>
                <c:pt idx="3857">
                  <c:v>-9.7800000000000002E-8</c:v>
                </c:pt>
                <c:pt idx="3858">
                  <c:v>-9.76E-8</c:v>
                </c:pt>
                <c:pt idx="3859">
                  <c:v>-9.7399999999999999E-8</c:v>
                </c:pt>
                <c:pt idx="3860">
                  <c:v>-9.7199999999999997E-8</c:v>
                </c:pt>
                <c:pt idx="3861">
                  <c:v>-9.6999999999999995E-8</c:v>
                </c:pt>
                <c:pt idx="3862">
                  <c:v>-9.6800000000000007E-8</c:v>
                </c:pt>
                <c:pt idx="3863">
                  <c:v>-9.6600000000000005E-8</c:v>
                </c:pt>
                <c:pt idx="3864">
                  <c:v>-9.6400000000000003E-8</c:v>
                </c:pt>
                <c:pt idx="3865">
                  <c:v>-9.6200000000000001E-8</c:v>
                </c:pt>
                <c:pt idx="3866">
                  <c:v>-9.5999999999999999E-8</c:v>
                </c:pt>
                <c:pt idx="3867">
                  <c:v>-9.5799999999999998E-8</c:v>
                </c:pt>
                <c:pt idx="3868">
                  <c:v>-9.5599999999999996E-8</c:v>
                </c:pt>
                <c:pt idx="3869">
                  <c:v>-9.5399999999999994E-8</c:v>
                </c:pt>
                <c:pt idx="3870">
                  <c:v>-9.5200000000000005E-8</c:v>
                </c:pt>
                <c:pt idx="3871">
                  <c:v>-9.5000000000000004E-8</c:v>
                </c:pt>
                <c:pt idx="3872">
                  <c:v>-9.4800000000000002E-8</c:v>
                </c:pt>
                <c:pt idx="3873">
                  <c:v>-9.46E-8</c:v>
                </c:pt>
                <c:pt idx="3874">
                  <c:v>-9.4399999999999998E-8</c:v>
                </c:pt>
                <c:pt idx="3875">
                  <c:v>-9.4199999999999996E-8</c:v>
                </c:pt>
                <c:pt idx="3876">
                  <c:v>-9.3999999999999995E-8</c:v>
                </c:pt>
                <c:pt idx="3877">
                  <c:v>-9.3800000000000006E-8</c:v>
                </c:pt>
                <c:pt idx="3878">
                  <c:v>-9.3600000000000004E-8</c:v>
                </c:pt>
                <c:pt idx="3879">
                  <c:v>-9.3400000000000003E-8</c:v>
                </c:pt>
                <c:pt idx="3880">
                  <c:v>-9.3200000000000001E-8</c:v>
                </c:pt>
                <c:pt idx="3881">
                  <c:v>-9.2999999999999999E-8</c:v>
                </c:pt>
                <c:pt idx="3882">
                  <c:v>-9.2799999999999997E-8</c:v>
                </c:pt>
                <c:pt idx="3883">
                  <c:v>-9.2599999999999995E-8</c:v>
                </c:pt>
                <c:pt idx="3884">
                  <c:v>-9.2399999999999994E-8</c:v>
                </c:pt>
                <c:pt idx="3885">
                  <c:v>-9.2200000000000005E-8</c:v>
                </c:pt>
                <c:pt idx="3886">
                  <c:v>-9.2000000000000003E-8</c:v>
                </c:pt>
                <c:pt idx="3887">
                  <c:v>-9.1800000000000001E-8</c:v>
                </c:pt>
                <c:pt idx="3888">
                  <c:v>-9.16E-8</c:v>
                </c:pt>
                <c:pt idx="3889">
                  <c:v>-9.1399999999999998E-8</c:v>
                </c:pt>
                <c:pt idx="3890">
                  <c:v>-9.1199999999999996E-8</c:v>
                </c:pt>
                <c:pt idx="3891">
                  <c:v>-9.0999999999999994E-8</c:v>
                </c:pt>
                <c:pt idx="3892">
                  <c:v>-9.0800000000000006E-8</c:v>
                </c:pt>
                <c:pt idx="3893">
                  <c:v>-9.0600000000000004E-8</c:v>
                </c:pt>
                <c:pt idx="3894">
                  <c:v>-9.0400000000000002E-8</c:v>
                </c:pt>
                <c:pt idx="3895">
                  <c:v>-9.02E-8</c:v>
                </c:pt>
                <c:pt idx="3896">
                  <c:v>-8.9999999999999999E-8</c:v>
                </c:pt>
                <c:pt idx="3897">
                  <c:v>-8.9799999999999997E-8</c:v>
                </c:pt>
                <c:pt idx="3898">
                  <c:v>-8.9599999999999995E-8</c:v>
                </c:pt>
                <c:pt idx="3899">
                  <c:v>-8.9400000000000006E-8</c:v>
                </c:pt>
                <c:pt idx="3900">
                  <c:v>-8.9200000000000005E-8</c:v>
                </c:pt>
                <c:pt idx="3901">
                  <c:v>-8.9000000000000003E-8</c:v>
                </c:pt>
                <c:pt idx="3902">
                  <c:v>-8.8800000000000001E-8</c:v>
                </c:pt>
                <c:pt idx="3903">
                  <c:v>-8.8599999999999999E-8</c:v>
                </c:pt>
                <c:pt idx="3904">
                  <c:v>-8.8399999999999997E-8</c:v>
                </c:pt>
                <c:pt idx="3905">
                  <c:v>-8.8199999999999996E-8</c:v>
                </c:pt>
                <c:pt idx="3906">
                  <c:v>-8.7999999999999994E-8</c:v>
                </c:pt>
                <c:pt idx="3907">
                  <c:v>-8.7800000000000005E-8</c:v>
                </c:pt>
                <c:pt idx="3908">
                  <c:v>-8.7600000000000004E-8</c:v>
                </c:pt>
                <c:pt idx="3909">
                  <c:v>-8.7400000000000002E-8</c:v>
                </c:pt>
                <c:pt idx="3910">
                  <c:v>-8.72E-8</c:v>
                </c:pt>
                <c:pt idx="3911">
                  <c:v>-8.6999999999999998E-8</c:v>
                </c:pt>
                <c:pt idx="3912">
                  <c:v>-8.6799999999999996E-8</c:v>
                </c:pt>
                <c:pt idx="3913">
                  <c:v>-8.6599999999999995E-8</c:v>
                </c:pt>
                <c:pt idx="3914">
                  <c:v>-8.6400000000000006E-8</c:v>
                </c:pt>
                <c:pt idx="3915">
                  <c:v>-8.6200000000000004E-8</c:v>
                </c:pt>
                <c:pt idx="3916">
                  <c:v>-8.6000000000000002E-8</c:v>
                </c:pt>
                <c:pt idx="3917">
                  <c:v>-8.5800000000000001E-8</c:v>
                </c:pt>
                <c:pt idx="3918">
                  <c:v>-8.5599999999999999E-8</c:v>
                </c:pt>
                <c:pt idx="3919">
                  <c:v>-8.5399999999999997E-8</c:v>
                </c:pt>
                <c:pt idx="3920">
                  <c:v>-8.5199999999999995E-8</c:v>
                </c:pt>
                <c:pt idx="3921">
                  <c:v>-8.4999999999999994E-8</c:v>
                </c:pt>
                <c:pt idx="3922">
                  <c:v>-8.4800000000000005E-8</c:v>
                </c:pt>
                <c:pt idx="3923">
                  <c:v>-8.4600000000000003E-8</c:v>
                </c:pt>
                <c:pt idx="3924">
                  <c:v>-8.4400000000000001E-8</c:v>
                </c:pt>
                <c:pt idx="3925">
                  <c:v>-8.42E-8</c:v>
                </c:pt>
                <c:pt idx="3926">
                  <c:v>-8.3999999999999998E-8</c:v>
                </c:pt>
                <c:pt idx="3927">
                  <c:v>-8.3799999999999996E-8</c:v>
                </c:pt>
                <c:pt idx="3928">
                  <c:v>-8.3599999999999994E-8</c:v>
                </c:pt>
                <c:pt idx="3929">
                  <c:v>-8.3400000000000006E-8</c:v>
                </c:pt>
                <c:pt idx="3930">
                  <c:v>-8.3200000000000004E-8</c:v>
                </c:pt>
                <c:pt idx="3931">
                  <c:v>-8.3000000000000002E-8</c:v>
                </c:pt>
                <c:pt idx="3932">
                  <c:v>-8.28E-8</c:v>
                </c:pt>
                <c:pt idx="3933">
                  <c:v>-8.2599999999999998E-8</c:v>
                </c:pt>
                <c:pt idx="3934">
                  <c:v>-8.2399999999999997E-8</c:v>
                </c:pt>
                <c:pt idx="3935">
                  <c:v>-8.2199999999999995E-8</c:v>
                </c:pt>
                <c:pt idx="3936">
                  <c:v>-8.2000000000000006E-8</c:v>
                </c:pt>
                <c:pt idx="3937">
                  <c:v>-8.1800000000000005E-8</c:v>
                </c:pt>
                <c:pt idx="3938">
                  <c:v>-8.1600000000000003E-8</c:v>
                </c:pt>
                <c:pt idx="3939">
                  <c:v>-8.1400000000000001E-8</c:v>
                </c:pt>
                <c:pt idx="3940">
                  <c:v>-8.1199999999999999E-8</c:v>
                </c:pt>
                <c:pt idx="3941">
                  <c:v>-8.0999999999999997E-8</c:v>
                </c:pt>
                <c:pt idx="3942">
                  <c:v>-8.0799999999999996E-8</c:v>
                </c:pt>
                <c:pt idx="3943">
                  <c:v>-8.0599999999999994E-8</c:v>
                </c:pt>
                <c:pt idx="3944">
                  <c:v>-8.0400000000000005E-8</c:v>
                </c:pt>
                <c:pt idx="3945">
                  <c:v>-8.0200000000000003E-8</c:v>
                </c:pt>
                <c:pt idx="3946">
                  <c:v>-8.0000000000000002E-8</c:v>
                </c:pt>
                <c:pt idx="3947">
                  <c:v>-7.98E-8</c:v>
                </c:pt>
                <c:pt idx="3948">
                  <c:v>-7.9599999999999998E-8</c:v>
                </c:pt>
                <c:pt idx="3949">
                  <c:v>-7.9399999999999996E-8</c:v>
                </c:pt>
                <c:pt idx="3950">
                  <c:v>-7.9199999999999995E-8</c:v>
                </c:pt>
                <c:pt idx="3951">
                  <c:v>-7.9000000000000006E-8</c:v>
                </c:pt>
                <c:pt idx="3952">
                  <c:v>-7.8800000000000004E-8</c:v>
                </c:pt>
                <c:pt idx="3953">
                  <c:v>-7.8600000000000002E-8</c:v>
                </c:pt>
                <c:pt idx="3954">
                  <c:v>-7.8400000000000001E-8</c:v>
                </c:pt>
                <c:pt idx="3955">
                  <c:v>-7.8199999999999999E-8</c:v>
                </c:pt>
                <c:pt idx="3956">
                  <c:v>-7.7999999999999997E-8</c:v>
                </c:pt>
                <c:pt idx="3957">
                  <c:v>-7.7799999999999995E-8</c:v>
                </c:pt>
                <c:pt idx="3958">
                  <c:v>-7.7599999999999993E-8</c:v>
                </c:pt>
                <c:pt idx="3959">
                  <c:v>-7.7400000000000005E-8</c:v>
                </c:pt>
                <c:pt idx="3960">
                  <c:v>-7.7200000000000003E-8</c:v>
                </c:pt>
                <c:pt idx="3961">
                  <c:v>-7.7000000000000001E-8</c:v>
                </c:pt>
                <c:pt idx="3962">
                  <c:v>-7.6799999999999999E-8</c:v>
                </c:pt>
                <c:pt idx="3963">
                  <c:v>-7.6599999999999998E-8</c:v>
                </c:pt>
                <c:pt idx="3964">
                  <c:v>-7.6399999999999996E-8</c:v>
                </c:pt>
                <c:pt idx="3965">
                  <c:v>-7.6199999999999994E-8</c:v>
                </c:pt>
                <c:pt idx="3966">
                  <c:v>-7.6000000000000006E-8</c:v>
                </c:pt>
                <c:pt idx="3967">
                  <c:v>-7.5800000000000004E-8</c:v>
                </c:pt>
                <c:pt idx="3968">
                  <c:v>-7.5600000000000002E-8</c:v>
                </c:pt>
                <c:pt idx="3969">
                  <c:v>-7.54E-8</c:v>
                </c:pt>
                <c:pt idx="3970">
                  <c:v>-7.5199999999999998E-8</c:v>
                </c:pt>
                <c:pt idx="3971">
                  <c:v>-7.4999999999999997E-8</c:v>
                </c:pt>
                <c:pt idx="3972">
                  <c:v>-7.4799999999999995E-8</c:v>
                </c:pt>
                <c:pt idx="3973">
                  <c:v>-7.4600000000000006E-8</c:v>
                </c:pt>
                <c:pt idx="3974">
                  <c:v>-7.4400000000000004E-8</c:v>
                </c:pt>
                <c:pt idx="3975">
                  <c:v>-7.4200000000000003E-8</c:v>
                </c:pt>
                <c:pt idx="3976">
                  <c:v>-7.4000000000000001E-8</c:v>
                </c:pt>
                <c:pt idx="3977">
                  <c:v>-7.3799999999999999E-8</c:v>
                </c:pt>
                <c:pt idx="3978">
                  <c:v>-7.3599999999999997E-8</c:v>
                </c:pt>
                <c:pt idx="3979">
                  <c:v>-7.3399999999999996E-8</c:v>
                </c:pt>
                <c:pt idx="3980">
                  <c:v>-7.3199999999999994E-8</c:v>
                </c:pt>
                <c:pt idx="3981">
                  <c:v>-7.3000000000000005E-8</c:v>
                </c:pt>
                <c:pt idx="3982">
                  <c:v>-7.2800000000000003E-8</c:v>
                </c:pt>
                <c:pt idx="3983">
                  <c:v>-7.2600000000000002E-8</c:v>
                </c:pt>
                <c:pt idx="3984">
                  <c:v>-7.24E-8</c:v>
                </c:pt>
                <c:pt idx="3985">
                  <c:v>-7.2199999999999998E-8</c:v>
                </c:pt>
                <c:pt idx="3986">
                  <c:v>-7.1999999999999996E-8</c:v>
                </c:pt>
                <c:pt idx="3987">
                  <c:v>-7.1799999999999994E-8</c:v>
                </c:pt>
                <c:pt idx="3988">
                  <c:v>-7.1600000000000006E-8</c:v>
                </c:pt>
                <c:pt idx="3989">
                  <c:v>-7.1400000000000004E-8</c:v>
                </c:pt>
                <c:pt idx="3990">
                  <c:v>-7.1200000000000002E-8</c:v>
                </c:pt>
                <c:pt idx="3991">
                  <c:v>-7.1E-8</c:v>
                </c:pt>
                <c:pt idx="3992">
                  <c:v>-7.0799999999999999E-8</c:v>
                </c:pt>
                <c:pt idx="3993">
                  <c:v>-7.0599999999999997E-8</c:v>
                </c:pt>
                <c:pt idx="3994">
                  <c:v>-7.0399999999999995E-8</c:v>
                </c:pt>
                <c:pt idx="3995">
                  <c:v>-7.0200000000000007E-8</c:v>
                </c:pt>
                <c:pt idx="3996">
                  <c:v>-7.0000000000000005E-8</c:v>
                </c:pt>
                <c:pt idx="3997">
                  <c:v>-6.9800000000000003E-8</c:v>
                </c:pt>
                <c:pt idx="3998">
                  <c:v>-6.9600000000000001E-8</c:v>
                </c:pt>
                <c:pt idx="3999">
                  <c:v>-6.9399999999999999E-8</c:v>
                </c:pt>
                <c:pt idx="4000">
                  <c:v>-6.9199999999999998E-8</c:v>
                </c:pt>
                <c:pt idx="4001">
                  <c:v>-6.8999999999999996E-8</c:v>
                </c:pt>
                <c:pt idx="4002">
                  <c:v>-6.8799999999999994E-8</c:v>
                </c:pt>
                <c:pt idx="4003">
                  <c:v>-6.8600000000000005E-8</c:v>
                </c:pt>
                <c:pt idx="4004">
                  <c:v>-6.8400000000000004E-8</c:v>
                </c:pt>
                <c:pt idx="4005">
                  <c:v>-6.8200000000000002E-8</c:v>
                </c:pt>
                <c:pt idx="4006">
                  <c:v>-6.8E-8</c:v>
                </c:pt>
                <c:pt idx="4007">
                  <c:v>-6.7799999999999998E-8</c:v>
                </c:pt>
                <c:pt idx="4008">
                  <c:v>-6.7599999999999997E-8</c:v>
                </c:pt>
                <c:pt idx="4009">
                  <c:v>-6.7399999999999995E-8</c:v>
                </c:pt>
                <c:pt idx="4010">
                  <c:v>-6.7200000000000006E-8</c:v>
                </c:pt>
                <c:pt idx="4011">
                  <c:v>-6.7000000000000004E-8</c:v>
                </c:pt>
                <c:pt idx="4012">
                  <c:v>-6.6800000000000003E-8</c:v>
                </c:pt>
                <c:pt idx="4013">
                  <c:v>-6.6600000000000001E-8</c:v>
                </c:pt>
                <c:pt idx="4014">
                  <c:v>-6.6399999999999999E-8</c:v>
                </c:pt>
                <c:pt idx="4015">
                  <c:v>-6.6199999999999997E-8</c:v>
                </c:pt>
                <c:pt idx="4016">
                  <c:v>-6.5999999999999995E-8</c:v>
                </c:pt>
                <c:pt idx="4017">
                  <c:v>-6.5799999999999994E-8</c:v>
                </c:pt>
                <c:pt idx="4018">
                  <c:v>-6.5600000000000005E-8</c:v>
                </c:pt>
                <c:pt idx="4019">
                  <c:v>-6.5400000000000003E-8</c:v>
                </c:pt>
                <c:pt idx="4020">
                  <c:v>-6.5200000000000001E-8</c:v>
                </c:pt>
                <c:pt idx="4021">
                  <c:v>-6.5E-8</c:v>
                </c:pt>
                <c:pt idx="4022">
                  <c:v>-6.4799999999999998E-8</c:v>
                </c:pt>
                <c:pt idx="4023">
                  <c:v>-6.4599999999999996E-8</c:v>
                </c:pt>
                <c:pt idx="4024">
                  <c:v>-6.4399999999999994E-8</c:v>
                </c:pt>
                <c:pt idx="4025">
                  <c:v>-6.4200000000000006E-8</c:v>
                </c:pt>
                <c:pt idx="4026">
                  <c:v>-6.4000000000000004E-8</c:v>
                </c:pt>
                <c:pt idx="4027">
                  <c:v>-6.3800000000000002E-8</c:v>
                </c:pt>
                <c:pt idx="4028">
                  <c:v>-6.36E-8</c:v>
                </c:pt>
                <c:pt idx="4029">
                  <c:v>-6.3399999999999999E-8</c:v>
                </c:pt>
                <c:pt idx="4030">
                  <c:v>-6.3199999999999997E-8</c:v>
                </c:pt>
                <c:pt idx="4031">
                  <c:v>-6.2999999999999995E-8</c:v>
                </c:pt>
                <c:pt idx="4032">
                  <c:v>-6.2800000000000006E-8</c:v>
                </c:pt>
                <c:pt idx="4033">
                  <c:v>-6.2600000000000005E-8</c:v>
                </c:pt>
                <c:pt idx="4034">
                  <c:v>-6.2400000000000003E-8</c:v>
                </c:pt>
                <c:pt idx="4035">
                  <c:v>-6.2200000000000001E-8</c:v>
                </c:pt>
                <c:pt idx="4036">
                  <c:v>-6.1999999999999999E-8</c:v>
                </c:pt>
                <c:pt idx="4037">
                  <c:v>-6.1799999999999998E-8</c:v>
                </c:pt>
                <c:pt idx="4038">
                  <c:v>-6.1599999999999996E-8</c:v>
                </c:pt>
                <c:pt idx="4039">
                  <c:v>-6.1399999999999994E-8</c:v>
                </c:pt>
                <c:pt idx="4040">
                  <c:v>-6.1200000000000005E-8</c:v>
                </c:pt>
                <c:pt idx="4041">
                  <c:v>-6.1000000000000004E-8</c:v>
                </c:pt>
                <c:pt idx="4042">
                  <c:v>-6.0800000000000002E-8</c:v>
                </c:pt>
                <c:pt idx="4043">
                  <c:v>-6.06E-8</c:v>
                </c:pt>
                <c:pt idx="4044">
                  <c:v>-6.0399999999999998E-8</c:v>
                </c:pt>
                <c:pt idx="4045">
                  <c:v>-6.0199999999999996E-8</c:v>
                </c:pt>
                <c:pt idx="4046">
                  <c:v>-5.9999999999999995E-8</c:v>
                </c:pt>
                <c:pt idx="4047">
                  <c:v>-5.9800000000000006E-8</c:v>
                </c:pt>
                <c:pt idx="4048">
                  <c:v>-5.9599999999999998E-8</c:v>
                </c:pt>
                <c:pt idx="4049">
                  <c:v>-5.9400000000000003E-8</c:v>
                </c:pt>
                <c:pt idx="4050">
                  <c:v>-5.9200000000000001E-8</c:v>
                </c:pt>
                <c:pt idx="4051">
                  <c:v>-5.8999999999999999E-8</c:v>
                </c:pt>
                <c:pt idx="4052">
                  <c:v>-5.8799999999999997E-8</c:v>
                </c:pt>
                <c:pt idx="4053">
                  <c:v>-5.8600000000000002E-8</c:v>
                </c:pt>
                <c:pt idx="4054">
                  <c:v>-5.84E-8</c:v>
                </c:pt>
                <c:pt idx="4055">
                  <c:v>-5.8199999999999998E-8</c:v>
                </c:pt>
                <c:pt idx="4056">
                  <c:v>-5.8000000000000003E-8</c:v>
                </c:pt>
                <c:pt idx="4057">
                  <c:v>-5.7800000000000001E-8</c:v>
                </c:pt>
                <c:pt idx="4058">
                  <c:v>-5.76E-8</c:v>
                </c:pt>
                <c:pt idx="4059">
                  <c:v>-5.7399999999999998E-8</c:v>
                </c:pt>
                <c:pt idx="4060">
                  <c:v>-5.7200000000000003E-8</c:v>
                </c:pt>
                <c:pt idx="4061">
                  <c:v>-5.7000000000000001E-8</c:v>
                </c:pt>
                <c:pt idx="4062">
                  <c:v>-5.6799999999999999E-8</c:v>
                </c:pt>
                <c:pt idx="4063">
                  <c:v>-5.6599999999999997E-8</c:v>
                </c:pt>
                <c:pt idx="4064">
                  <c:v>-5.6400000000000002E-8</c:v>
                </c:pt>
                <c:pt idx="4065">
                  <c:v>-5.62E-8</c:v>
                </c:pt>
                <c:pt idx="4066">
                  <c:v>-5.5999999999999999E-8</c:v>
                </c:pt>
                <c:pt idx="4067">
                  <c:v>-5.5799999999999997E-8</c:v>
                </c:pt>
                <c:pt idx="4068">
                  <c:v>-5.5600000000000002E-8</c:v>
                </c:pt>
                <c:pt idx="4069">
                  <c:v>-5.54E-8</c:v>
                </c:pt>
                <c:pt idx="4070">
                  <c:v>-5.5199999999999998E-8</c:v>
                </c:pt>
                <c:pt idx="4071">
                  <c:v>-5.5000000000000003E-8</c:v>
                </c:pt>
                <c:pt idx="4072">
                  <c:v>-5.4800000000000001E-8</c:v>
                </c:pt>
                <c:pt idx="4073">
                  <c:v>-5.4599999999999999E-8</c:v>
                </c:pt>
                <c:pt idx="4074">
                  <c:v>-5.4399999999999997E-8</c:v>
                </c:pt>
                <c:pt idx="4075">
                  <c:v>-5.4200000000000002E-8</c:v>
                </c:pt>
                <c:pt idx="4076">
                  <c:v>-5.4E-8</c:v>
                </c:pt>
                <c:pt idx="4077">
                  <c:v>-5.3799999999999999E-8</c:v>
                </c:pt>
                <c:pt idx="4078">
                  <c:v>-5.3599999999999997E-8</c:v>
                </c:pt>
                <c:pt idx="4079">
                  <c:v>-5.3400000000000002E-8</c:v>
                </c:pt>
                <c:pt idx="4080">
                  <c:v>-5.32E-8</c:v>
                </c:pt>
                <c:pt idx="4081">
                  <c:v>-5.2999999999999998E-8</c:v>
                </c:pt>
                <c:pt idx="4082">
                  <c:v>-5.2800000000000003E-8</c:v>
                </c:pt>
                <c:pt idx="4083">
                  <c:v>-5.2600000000000001E-8</c:v>
                </c:pt>
                <c:pt idx="4084">
                  <c:v>-5.2399999999999999E-8</c:v>
                </c:pt>
                <c:pt idx="4085">
                  <c:v>-5.2199999999999998E-8</c:v>
                </c:pt>
                <c:pt idx="4086">
                  <c:v>-5.2000000000000002E-8</c:v>
                </c:pt>
                <c:pt idx="4087">
                  <c:v>-5.1800000000000001E-8</c:v>
                </c:pt>
                <c:pt idx="4088">
                  <c:v>-5.1599999999999999E-8</c:v>
                </c:pt>
                <c:pt idx="4089">
                  <c:v>-5.1399999999999997E-8</c:v>
                </c:pt>
                <c:pt idx="4090">
                  <c:v>-5.1200000000000002E-8</c:v>
                </c:pt>
                <c:pt idx="4091">
                  <c:v>-5.1E-8</c:v>
                </c:pt>
                <c:pt idx="4092">
                  <c:v>-5.0799999999999998E-8</c:v>
                </c:pt>
                <c:pt idx="4093">
                  <c:v>-5.0600000000000003E-8</c:v>
                </c:pt>
                <c:pt idx="4094">
                  <c:v>-5.0400000000000001E-8</c:v>
                </c:pt>
                <c:pt idx="4095">
                  <c:v>-5.02E-8</c:v>
                </c:pt>
                <c:pt idx="4096">
                  <c:v>-4.9999999999999998E-8</c:v>
                </c:pt>
                <c:pt idx="4097">
                  <c:v>-4.9800000000000003E-8</c:v>
                </c:pt>
                <c:pt idx="4098">
                  <c:v>-4.9600000000000001E-8</c:v>
                </c:pt>
                <c:pt idx="4099">
                  <c:v>-4.9399999999999999E-8</c:v>
                </c:pt>
                <c:pt idx="4100">
                  <c:v>-4.9199999999999997E-8</c:v>
                </c:pt>
                <c:pt idx="4101">
                  <c:v>-4.9000000000000002E-8</c:v>
                </c:pt>
                <c:pt idx="4102">
                  <c:v>-4.88E-8</c:v>
                </c:pt>
                <c:pt idx="4103">
                  <c:v>-4.8599999999999998E-8</c:v>
                </c:pt>
                <c:pt idx="4104">
                  <c:v>-4.8400000000000003E-8</c:v>
                </c:pt>
                <c:pt idx="4105">
                  <c:v>-4.8200000000000001E-8</c:v>
                </c:pt>
                <c:pt idx="4106">
                  <c:v>-4.8E-8</c:v>
                </c:pt>
                <c:pt idx="4107">
                  <c:v>-4.7799999999999998E-8</c:v>
                </c:pt>
                <c:pt idx="4108">
                  <c:v>-4.7600000000000003E-8</c:v>
                </c:pt>
                <c:pt idx="4109">
                  <c:v>-4.7400000000000001E-8</c:v>
                </c:pt>
                <c:pt idx="4110">
                  <c:v>-4.7199999999999999E-8</c:v>
                </c:pt>
                <c:pt idx="4111">
                  <c:v>-4.6999999999999997E-8</c:v>
                </c:pt>
                <c:pt idx="4112">
                  <c:v>-4.6800000000000002E-8</c:v>
                </c:pt>
                <c:pt idx="4113">
                  <c:v>-4.66E-8</c:v>
                </c:pt>
                <c:pt idx="4114">
                  <c:v>-4.6399999999999999E-8</c:v>
                </c:pt>
                <c:pt idx="4115">
                  <c:v>-4.6199999999999997E-8</c:v>
                </c:pt>
                <c:pt idx="4116">
                  <c:v>-4.6000000000000002E-8</c:v>
                </c:pt>
                <c:pt idx="4117">
                  <c:v>-4.58E-8</c:v>
                </c:pt>
                <c:pt idx="4118">
                  <c:v>-4.5599999999999998E-8</c:v>
                </c:pt>
                <c:pt idx="4119">
                  <c:v>-4.5400000000000003E-8</c:v>
                </c:pt>
                <c:pt idx="4120">
                  <c:v>-4.5200000000000001E-8</c:v>
                </c:pt>
                <c:pt idx="4121">
                  <c:v>-4.4999999999999999E-8</c:v>
                </c:pt>
                <c:pt idx="4122">
                  <c:v>-4.4799999999999997E-8</c:v>
                </c:pt>
                <c:pt idx="4123">
                  <c:v>-4.4600000000000002E-8</c:v>
                </c:pt>
                <c:pt idx="4124">
                  <c:v>-4.4400000000000001E-8</c:v>
                </c:pt>
                <c:pt idx="4125">
                  <c:v>-4.4199999999999999E-8</c:v>
                </c:pt>
                <c:pt idx="4126">
                  <c:v>-4.3999999999999997E-8</c:v>
                </c:pt>
                <c:pt idx="4127">
                  <c:v>-4.3800000000000002E-8</c:v>
                </c:pt>
                <c:pt idx="4128">
                  <c:v>-4.36E-8</c:v>
                </c:pt>
                <c:pt idx="4129">
                  <c:v>-4.3399999999999998E-8</c:v>
                </c:pt>
                <c:pt idx="4130">
                  <c:v>-4.3200000000000003E-8</c:v>
                </c:pt>
                <c:pt idx="4131">
                  <c:v>-4.3000000000000001E-8</c:v>
                </c:pt>
                <c:pt idx="4132">
                  <c:v>-4.2799999999999999E-8</c:v>
                </c:pt>
                <c:pt idx="4133">
                  <c:v>-4.2599999999999998E-8</c:v>
                </c:pt>
                <c:pt idx="4134">
                  <c:v>-4.2400000000000002E-8</c:v>
                </c:pt>
                <c:pt idx="4135">
                  <c:v>-4.2200000000000001E-8</c:v>
                </c:pt>
                <c:pt idx="4136">
                  <c:v>-4.1999999999999999E-8</c:v>
                </c:pt>
                <c:pt idx="4137">
                  <c:v>-4.1799999999999997E-8</c:v>
                </c:pt>
                <c:pt idx="4138">
                  <c:v>-4.1600000000000002E-8</c:v>
                </c:pt>
                <c:pt idx="4139">
                  <c:v>-4.14E-8</c:v>
                </c:pt>
                <c:pt idx="4140">
                  <c:v>-4.1199999999999998E-8</c:v>
                </c:pt>
                <c:pt idx="4141">
                  <c:v>-4.1000000000000003E-8</c:v>
                </c:pt>
                <c:pt idx="4142">
                  <c:v>-4.0800000000000001E-8</c:v>
                </c:pt>
                <c:pt idx="4143">
                  <c:v>-4.06E-8</c:v>
                </c:pt>
                <c:pt idx="4144">
                  <c:v>-4.0399999999999998E-8</c:v>
                </c:pt>
                <c:pt idx="4145">
                  <c:v>-4.0200000000000003E-8</c:v>
                </c:pt>
                <c:pt idx="4146">
                  <c:v>-4.0000000000000001E-8</c:v>
                </c:pt>
                <c:pt idx="4147">
                  <c:v>-3.9799999999999999E-8</c:v>
                </c:pt>
                <c:pt idx="4148">
                  <c:v>-3.9599999999999997E-8</c:v>
                </c:pt>
                <c:pt idx="4149">
                  <c:v>-3.9400000000000002E-8</c:v>
                </c:pt>
                <c:pt idx="4150">
                  <c:v>-3.92E-8</c:v>
                </c:pt>
                <c:pt idx="4151">
                  <c:v>-3.8999999999999998E-8</c:v>
                </c:pt>
                <c:pt idx="4152">
                  <c:v>-3.8799999999999997E-8</c:v>
                </c:pt>
                <c:pt idx="4153">
                  <c:v>-3.8600000000000002E-8</c:v>
                </c:pt>
                <c:pt idx="4154">
                  <c:v>-3.84E-8</c:v>
                </c:pt>
                <c:pt idx="4155">
                  <c:v>-3.8199999999999998E-8</c:v>
                </c:pt>
                <c:pt idx="4156">
                  <c:v>-3.8000000000000003E-8</c:v>
                </c:pt>
                <c:pt idx="4157">
                  <c:v>-3.7800000000000001E-8</c:v>
                </c:pt>
                <c:pt idx="4158">
                  <c:v>-3.7599999999999999E-8</c:v>
                </c:pt>
                <c:pt idx="4159">
                  <c:v>-3.7399999999999997E-8</c:v>
                </c:pt>
                <c:pt idx="4160">
                  <c:v>-3.7200000000000002E-8</c:v>
                </c:pt>
                <c:pt idx="4161">
                  <c:v>-3.7E-8</c:v>
                </c:pt>
                <c:pt idx="4162">
                  <c:v>-3.6799999999999999E-8</c:v>
                </c:pt>
                <c:pt idx="4163">
                  <c:v>-3.6599999999999997E-8</c:v>
                </c:pt>
                <c:pt idx="4164">
                  <c:v>-3.6400000000000002E-8</c:v>
                </c:pt>
                <c:pt idx="4165">
                  <c:v>-3.62E-8</c:v>
                </c:pt>
                <c:pt idx="4166">
                  <c:v>-3.5999999999999998E-8</c:v>
                </c:pt>
                <c:pt idx="4167">
                  <c:v>-3.5800000000000003E-8</c:v>
                </c:pt>
                <c:pt idx="4168">
                  <c:v>-3.5600000000000001E-8</c:v>
                </c:pt>
                <c:pt idx="4169">
                  <c:v>-3.5399999999999999E-8</c:v>
                </c:pt>
                <c:pt idx="4170">
                  <c:v>-3.5199999999999998E-8</c:v>
                </c:pt>
                <c:pt idx="4171">
                  <c:v>-3.5000000000000002E-8</c:v>
                </c:pt>
                <c:pt idx="4172">
                  <c:v>-3.4800000000000001E-8</c:v>
                </c:pt>
                <c:pt idx="4173">
                  <c:v>-3.4599999999999999E-8</c:v>
                </c:pt>
                <c:pt idx="4174">
                  <c:v>-3.4399999999999997E-8</c:v>
                </c:pt>
                <c:pt idx="4175">
                  <c:v>-3.4200000000000002E-8</c:v>
                </c:pt>
                <c:pt idx="4176">
                  <c:v>-3.4E-8</c:v>
                </c:pt>
                <c:pt idx="4177">
                  <c:v>-3.3799999999999998E-8</c:v>
                </c:pt>
                <c:pt idx="4178">
                  <c:v>-3.3600000000000003E-8</c:v>
                </c:pt>
                <c:pt idx="4179">
                  <c:v>-3.3400000000000001E-8</c:v>
                </c:pt>
                <c:pt idx="4180">
                  <c:v>-3.32E-8</c:v>
                </c:pt>
                <c:pt idx="4181">
                  <c:v>-3.2999999999999998E-8</c:v>
                </c:pt>
                <c:pt idx="4182">
                  <c:v>-3.2800000000000003E-8</c:v>
                </c:pt>
                <c:pt idx="4183">
                  <c:v>-3.2600000000000001E-8</c:v>
                </c:pt>
                <c:pt idx="4184">
                  <c:v>-3.2399999999999999E-8</c:v>
                </c:pt>
                <c:pt idx="4185">
                  <c:v>-3.2199999999999997E-8</c:v>
                </c:pt>
                <c:pt idx="4186">
                  <c:v>-3.2000000000000002E-8</c:v>
                </c:pt>
                <c:pt idx="4187">
                  <c:v>-3.18E-8</c:v>
                </c:pt>
                <c:pt idx="4188">
                  <c:v>-3.1599999999999998E-8</c:v>
                </c:pt>
                <c:pt idx="4189">
                  <c:v>-3.1400000000000003E-8</c:v>
                </c:pt>
                <c:pt idx="4190">
                  <c:v>-3.1200000000000001E-8</c:v>
                </c:pt>
                <c:pt idx="4191">
                  <c:v>-3.1E-8</c:v>
                </c:pt>
                <c:pt idx="4192">
                  <c:v>-3.0799999999999998E-8</c:v>
                </c:pt>
                <c:pt idx="4193">
                  <c:v>-3.0600000000000003E-8</c:v>
                </c:pt>
                <c:pt idx="4194">
                  <c:v>-3.0400000000000001E-8</c:v>
                </c:pt>
                <c:pt idx="4195">
                  <c:v>-3.0199999999999999E-8</c:v>
                </c:pt>
                <c:pt idx="4196">
                  <c:v>-2.9999999999999997E-8</c:v>
                </c:pt>
                <c:pt idx="4197">
                  <c:v>-2.9799999999999999E-8</c:v>
                </c:pt>
                <c:pt idx="4198">
                  <c:v>-2.96E-8</c:v>
                </c:pt>
                <c:pt idx="4199">
                  <c:v>-2.9399999999999999E-8</c:v>
                </c:pt>
                <c:pt idx="4200">
                  <c:v>-2.92E-8</c:v>
                </c:pt>
                <c:pt idx="4201">
                  <c:v>-2.9000000000000002E-8</c:v>
                </c:pt>
                <c:pt idx="4202">
                  <c:v>-2.88E-8</c:v>
                </c:pt>
                <c:pt idx="4203">
                  <c:v>-2.8600000000000001E-8</c:v>
                </c:pt>
                <c:pt idx="4204">
                  <c:v>-2.84E-8</c:v>
                </c:pt>
                <c:pt idx="4205">
                  <c:v>-2.8200000000000001E-8</c:v>
                </c:pt>
                <c:pt idx="4206">
                  <c:v>-2.7999999999999999E-8</c:v>
                </c:pt>
                <c:pt idx="4207">
                  <c:v>-2.7800000000000001E-8</c:v>
                </c:pt>
                <c:pt idx="4208">
                  <c:v>-2.7599999999999999E-8</c:v>
                </c:pt>
                <c:pt idx="4209">
                  <c:v>-2.7400000000000001E-8</c:v>
                </c:pt>
                <c:pt idx="4210">
                  <c:v>-2.7199999999999999E-8</c:v>
                </c:pt>
                <c:pt idx="4211">
                  <c:v>-2.7E-8</c:v>
                </c:pt>
                <c:pt idx="4212">
                  <c:v>-2.6799999999999998E-8</c:v>
                </c:pt>
                <c:pt idx="4213">
                  <c:v>-2.66E-8</c:v>
                </c:pt>
                <c:pt idx="4214">
                  <c:v>-2.6400000000000001E-8</c:v>
                </c:pt>
                <c:pt idx="4215">
                  <c:v>-2.62E-8</c:v>
                </c:pt>
                <c:pt idx="4216">
                  <c:v>-2.6000000000000001E-8</c:v>
                </c:pt>
                <c:pt idx="4217">
                  <c:v>-2.5799999999999999E-8</c:v>
                </c:pt>
                <c:pt idx="4218">
                  <c:v>-2.5600000000000001E-8</c:v>
                </c:pt>
                <c:pt idx="4219">
                  <c:v>-2.5399999999999999E-8</c:v>
                </c:pt>
                <c:pt idx="4220">
                  <c:v>-2.5200000000000001E-8</c:v>
                </c:pt>
                <c:pt idx="4221">
                  <c:v>-2.4999999999999999E-8</c:v>
                </c:pt>
                <c:pt idx="4222">
                  <c:v>-2.48E-8</c:v>
                </c:pt>
                <c:pt idx="4223">
                  <c:v>-2.4599999999999999E-8</c:v>
                </c:pt>
                <c:pt idx="4224">
                  <c:v>-2.44E-8</c:v>
                </c:pt>
                <c:pt idx="4225">
                  <c:v>-2.4200000000000002E-8</c:v>
                </c:pt>
                <c:pt idx="4226">
                  <c:v>-2.4E-8</c:v>
                </c:pt>
                <c:pt idx="4227">
                  <c:v>-2.3800000000000001E-8</c:v>
                </c:pt>
                <c:pt idx="4228">
                  <c:v>-2.36E-8</c:v>
                </c:pt>
                <c:pt idx="4229">
                  <c:v>-2.3400000000000001E-8</c:v>
                </c:pt>
                <c:pt idx="4230">
                  <c:v>-2.3199999999999999E-8</c:v>
                </c:pt>
                <c:pt idx="4231">
                  <c:v>-2.3000000000000001E-8</c:v>
                </c:pt>
                <c:pt idx="4232">
                  <c:v>-2.2799999999999999E-8</c:v>
                </c:pt>
                <c:pt idx="4233">
                  <c:v>-2.2600000000000001E-8</c:v>
                </c:pt>
                <c:pt idx="4234">
                  <c:v>-2.2399999999999999E-8</c:v>
                </c:pt>
                <c:pt idx="4235">
                  <c:v>-2.22E-8</c:v>
                </c:pt>
                <c:pt idx="4236">
                  <c:v>-2.1999999999999998E-8</c:v>
                </c:pt>
                <c:pt idx="4237">
                  <c:v>-2.18E-8</c:v>
                </c:pt>
                <c:pt idx="4238">
                  <c:v>-2.1600000000000002E-8</c:v>
                </c:pt>
                <c:pt idx="4239">
                  <c:v>-2.14E-8</c:v>
                </c:pt>
                <c:pt idx="4240">
                  <c:v>-2.1200000000000001E-8</c:v>
                </c:pt>
                <c:pt idx="4241">
                  <c:v>-2.0999999999999999E-8</c:v>
                </c:pt>
                <c:pt idx="4242">
                  <c:v>-2.0800000000000001E-8</c:v>
                </c:pt>
                <c:pt idx="4243">
                  <c:v>-2.0599999999999999E-8</c:v>
                </c:pt>
                <c:pt idx="4244">
                  <c:v>-2.0400000000000001E-8</c:v>
                </c:pt>
                <c:pt idx="4245">
                  <c:v>-2.0199999999999999E-8</c:v>
                </c:pt>
                <c:pt idx="4246">
                  <c:v>-2E-8</c:v>
                </c:pt>
                <c:pt idx="4247">
                  <c:v>-1.9799999999999999E-8</c:v>
                </c:pt>
                <c:pt idx="4248">
                  <c:v>-1.96E-8</c:v>
                </c:pt>
                <c:pt idx="4249">
                  <c:v>-1.9399999999999998E-8</c:v>
                </c:pt>
                <c:pt idx="4250">
                  <c:v>-1.92E-8</c:v>
                </c:pt>
                <c:pt idx="4251">
                  <c:v>-1.9000000000000001E-8</c:v>
                </c:pt>
                <c:pt idx="4252">
                  <c:v>-1.88E-8</c:v>
                </c:pt>
                <c:pt idx="4253">
                  <c:v>-1.8600000000000001E-8</c:v>
                </c:pt>
                <c:pt idx="4254">
                  <c:v>-1.8399999999999999E-8</c:v>
                </c:pt>
                <c:pt idx="4255">
                  <c:v>-1.8200000000000001E-8</c:v>
                </c:pt>
                <c:pt idx="4256">
                  <c:v>-1.7999999999999999E-8</c:v>
                </c:pt>
                <c:pt idx="4257">
                  <c:v>-1.7800000000000001E-8</c:v>
                </c:pt>
                <c:pt idx="4258">
                  <c:v>-1.7599999999999999E-8</c:v>
                </c:pt>
                <c:pt idx="4259">
                  <c:v>-1.74E-8</c:v>
                </c:pt>
                <c:pt idx="4260">
                  <c:v>-1.7199999999999999E-8</c:v>
                </c:pt>
                <c:pt idx="4261">
                  <c:v>-1.7E-8</c:v>
                </c:pt>
                <c:pt idx="4262">
                  <c:v>-1.6800000000000002E-8</c:v>
                </c:pt>
                <c:pt idx="4263">
                  <c:v>-1.66E-8</c:v>
                </c:pt>
                <c:pt idx="4264">
                  <c:v>-1.6400000000000001E-8</c:v>
                </c:pt>
                <c:pt idx="4265">
                  <c:v>-1.6199999999999999E-8</c:v>
                </c:pt>
                <c:pt idx="4266">
                  <c:v>-1.6000000000000001E-8</c:v>
                </c:pt>
                <c:pt idx="4267">
                  <c:v>-1.5799999999999999E-8</c:v>
                </c:pt>
                <c:pt idx="4268">
                  <c:v>-1.5600000000000001E-8</c:v>
                </c:pt>
                <c:pt idx="4269">
                  <c:v>-1.5399999999999999E-8</c:v>
                </c:pt>
                <c:pt idx="4270">
                  <c:v>-1.52E-8</c:v>
                </c:pt>
                <c:pt idx="4271">
                  <c:v>-1.4999999999999999E-8</c:v>
                </c:pt>
                <c:pt idx="4272">
                  <c:v>-1.48E-8</c:v>
                </c:pt>
                <c:pt idx="4273">
                  <c:v>-1.46E-8</c:v>
                </c:pt>
                <c:pt idx="4274">
                  <c:v>-1.44E-8</c:v>
                </c:pt>
                <c:pt idx="4275">
                  <c:v>-1.42E-8</c:v>
                </c:pt>
                <c:pt idx="4276">
                  <c:v>-1.4E-8</c:v>
                </c:pt>
                <c:pt idx="4277">
                  <c:v>-1.3799999999999999E-8</c:v>
                </c:pt>
                <c:pt idx="4278">
                  <c:v>-1.3599999999999999E-8</c:v>
                </c:pt>
                <c:pt idx="4279">
                  <c:v>-1.3399999999999999E-8</c:v>
                </c:pt>
                <c:pt idx="4280">
                  <c:v>-1.3200000000000001E-8</c:v>
                </c:pt>
                <c:pt idx="4281">
                  <c:v>-1.3000000000000001E-8</c:v>
                </c:pt>
                <c:pt idx="4282">
                  <c:v>-1.28E-8</c:v>
                </c:pt>
                <c:pt idx="4283">
                  <c:v>-1.26E-8</c:v>
                </c:pt>
                <c:pt idx="4284">
                  <c:v>-1.24E-8</c:v>
                </c:pt>
                <c:pt idx="4285">
                  <c:v>-1.22E-8</c:v>
                </c:pt>
                <c:pt idx="4286">
                  <c:v>-1.2E-8</c:v>
                </c:pt>
                <c:pt idx="4287">
                  <c:v>-1.18E-8</c:v>
                </c:pt>
                <c:pt idx="4288">
                  <c:v>-1.16E-8</c:v>
                </c:pt>
                <c:pt idx="4289">
                  <c:v>-1.14E-8</c:v>
                </c:pt>
                <c:pt idx="4290">
                  <c:v>-1.1199999999999999E-8</c:v>
                </c:pt>
                <c:pt idx="4291">
                  <c:v>-1.0999999999999999E-8</c:v>
                </c:pt>
                <c:pt idx="4292">
                  <c:v>-1.0800000000000001E-8</c:v>
                </c:pt>
                <c:pt idx="4293">
                  <c:v>-1.0600000000000001E-8</c:v>
                </c:pt>
                <c:pt idx="4294">
                  <c:v>-1.04E-8</c:v>
                </c:pt>
                <c:pt idx="4295">
                  <c:v>-1.02E-8</c:v>
                </c:pt>
                <c:pt idx="4296">
                  <c:v>-1E-8</c:v>
                </c:pt>
                <c:pt idx="4297">
                  <c:v>-9.8000000000000001E-9</c:v>
                </c:pt>
                <c:pt idx="4298">
                  <c:v>-9.5999999999999999E-9</c:v>
                </c:pt>
                <c:pt idx="4299">
                  <c:v>-9.3999999999999998E-9</c:v>
                </c:pt>
                <c:pt idx="4300">
                  <c:v>-9.1999999999999997E-9</c:v>
                </c:pt>
                <c:pt idx="4301">
                  <c:v>-8.9999999999999995E-9</c:v>
                </c:pt>
                <c:pt idx="4302">
                  <c:v>-8.7999999999999994E-9</c:v>
                </c:pt>
                <c:pt idx="4303">
                  <c:v>-8.5999999999999993E-9</c:v>
                </c:pt>
                <c:pt idx="4304">
                  <c:v>-8.4000000000000008E-9</c:v>
                </c:pt>
                <c:pt idx="4305">
                  <c:v>-8.2000000000000006E-9</c:v>
                </c:pt>
                <c:pt idx="4306">
                  <c:v>-8.0000000000000005E-9</c:v>
                </c:pt>
                <c:pt idx="4307">
                  <c:v>-7.8000000000000004E-9</c:v>
                </c:pt>
                <c:pt idx="4308">
                  <c:v>-7.6000000000000002E-9</c:v>
                </c:pt>
                <c:pt idx="4309">
                  <c:v>-7.4000000000000001E-9</c:v>
                </c:pt>
                <c:pt idx="4310">
                  <c:v>-7.2E-9</c:v>
                </c:pt>
                <c:pt idx="4311">
                  <c:v>-6.9999999999999998E-9</c:v>
                </c:pt>
                <c:pt idx="4312">
                  <c:v>-6.7999999999999997E-9</c:v>
                </c:pt>
                <c:pt idx="4313">
                  <c:v>-6.6000000000000004E-9</c:v>
                </c:pt>
                <c:pt idx="4314">
                  <c:v>-6.4000000000000002E-9</c:v>
                </c:pt>
                <c:pt idx="4315">
                  <c:v>-6.2000000000000001E-9</c:v>
                </c:pt>
                <c:pt idx="4316">
                  <c:v>-6E-9</c:v>
                </c:pt>
                <c:pt idx="4317">
                  <c:v>-5.7999999999999998E-9</c:v>
                </c:pt>
                <c:pt idx="4318">
                  <c:v>-5.5999999999999997E-9</c:v>
                </c:pt>
                <c:pt idx="4319">
                  <c:v>-5.4000000000000004E-9</c:v>
                </c:pt>
                <c:pt idx="4320">
                  <c:v>-5.2000000000000002E-9</c:v>
                </c:pt>
                <c:pt idx="4321">
                  <c:v>-5.0000000000000001E-9</c:v>
                </c:pt>
                <c:pt idx="4322">
                  <c:v>-4.8E-9</c:v>
                </c:pt>
                <c:pt idx="4323">
                  <c:v>-4.5999999999999998E-9</c:v>
                </c:pt>
                <c:pt idx="4324">
                  <c:v>-4.3999999999999997E-9</c:v>
                </c:pt>
                <c:pt idx="4325">
                  <c:v>-4.2000000000000004E-9</c:v>
                </c:pt>
                <c:pt idx="4326">
                  <c:v>-4.0000000000000002E-9</c:v>
                </c:pt>
                <c:pt idx="4327">
                  <c:v>-3.8000000000000001E-9</c:v>
                </c:pt>
                <c:pt idx="4328">
                  <c:v>-3.6E-9</c:v>
                </c:pt>
                <c:pt idx="4329">
                  <c:v>-3.3999999999999998E-9</c:v>
                </c:pt>
                <c:pt idx="4330">
                  <c:v>-3.2000000000000001E-9</c:v>
                </c:pt>
                <c:pt idx="4331">
                  <c:v>-3E-9</c:v>
                </c:pt>
                <c:pt idx="4332">
                  <c:v>-2.7999999999999998E-9</c:v>
                </c:pt>
                <c:pt idx="4333">
                  <c:v>-2.6000000000000001E-9</c:v>
                </c:pt>
                <c:pt idx="4334">
                  <c:v>-2.4E-9</c:v>
                </c:pt>
                <c:pt idx="4335">
                  <c:v>-2.1999999999999998E-9</c:v>
                </c:pt>
                <c:pt idx="4336">
                  <c:v>-2.0000000000000001E-9</c:v>
                </c:pt>
                <c:pt idx="4337">
                  <c:v>-1.8E-9</c:v>
                </c:pt>
                <c:pt idx="4338">
                  <c:v>-1.6000000000000001E-9</c:v>
                </c:pt>
                <c:pt idx="4339">
                  <c:v>-1.3999999999999999E-9</c:v>
                </c:pt>
                <c:pt idx="4340">
                  <c:v>-1.2E-9</c:v>
                </c:pt>
                <c:pt idx="4341">
                  <c:v>-1.0000000000000001E-9</c:v>
                </c:pt>
                <c:pt idx="4342">
                  <c:v>-8.0000000000000003E-10</c:v>
                </c:pt>
                <c:pt idx="4343">
                  <c:v>-6E-10</c:v>
                </c:pt>
                <c:pt idx="4344">
                  <c:v>-4.0000000000000001E-10</c:v>
                </c:pt>
                <c:pt idx="4345">
                  <c:v>-2.0000000000000001E-10</c:v>
                </c:pt>
                <c:pt idx="4346">
                  <c:v>0</c:v>
                </c:pt>
                <c:pt idx="4347">
                  <c:v>2.0000000000000001E-10</c:v>
                </c:pt>
                <c:pt idx="4348">
                  <c:v>4.0000000000000001E-10</c:v>
                </c:pt>
                <c:pt idx="4349">
                  <c:v>6E-10</c:v>
                </c:pt>
                <c:pt idx="4350">
                  <c:v>8.0000000000000003E-10</c:v>
                </c:pt>
                <c:pt idx="4351">
                  <c:v>1.0000000000000001E-9</c:v>
                </c:pt>
                <c:pt idx="4352">
                  <c:v>1.2E-9</c:v>
                </c:pt>
                <c:pt idx="4353">
                  <c:v>1.3999999999999999E-9</c:v>
                </c:pt>
                <c:pt idx="4354">
                  <c:v>1.6000000000000001E-9</c:v>
                </c:pt>
                <c:pt idx="4355">
                  <c:v>1.8E-9</c:v>
                </c:pt>
                <c:pt idx="4356">
                  <c:v>2.0000000000000001E-9</c:v>
                </c:pt>
                <c:pt idx="4357">
                  <c:v>2.1999999999999998E-9</c:v>
                </c:pt>
                <c:pt idx="4358">
                  <c:v>2.4E-9</c:v>
                </c:pt>
                <c:pt idx="4359">
                  <c:v>2.6000000000000001E-9</c:v>
                </c:pt>
                <c:pt idx="4360">
                  <c:v>2.7999999999999998E-9</c:v>
                </c:pt>
                <c:pt idx="4361">
                  <c:v>3E-9</c:v>
                </c:pt>
                <c:pt idx="4362">
                  <c:v>3.2000000000000001E-9</c:v>
                </c:pt>
                <c:pt idx="4363">
                  <c:v>3.3999999999999998E-9</c:v>
                </c:pt>
                <c:pt idx="4364">
                  <c:v>3.6E-9</c:v>
                </c:pt>
                <c:pt idx="4365">
                  <c:v>3.8000000000000001E-9</c:v>
                </c:pt>
                <c:pt idx="4366">
                  <c:v>4.0000000000000002E-9</c:v>
                </c:pt>
                <c:pt idx="4367">
                  <c:v>4.2000000000000004E-9</c:v>
                </c:pt>
                <c:pt idx="4368">
                  <c:v>4.3999999999999997E-9</c:v>
                </c:pt>
                <c:pt idx="4369">
                  <c:v>4.5999999999999998E-9</c:v>
                </c:pt>
                <c:pt idx="4370">
                  <c:v>4.8E-9</c:v>
                </c:pt>
                <c:pt idx="4371">
                  <c:v>5.0000000000000001E-9</c:v>
                </c:pt>
                <c:pt idx="4372">
                  <c:v>5.2000000000000002E-9</c:v>
                </c:pt>
                <c:pt idx="4373">
                  <c:v>5.4000000000000004E-9</c:v>
                </c:pt>
                <c:pt idx="4374">
                  <c:v>5.5999999999999997E-9</c:v>
                </c:pt>
                <c:pt idx="4375">
                  <c:v>5.7999999999999998E-9</c:v>
                </c:pt>
                <c:pt idx="4376">
                  <c:v>6E-9</c:v>
                </c:pt>
                <c:pt idx="4377">
                  <c:v>6.2000000000000001E-9</c:v>
                </c:pt>
                <c:pt idx="4378">
                  <c:v>6.4000000000000002E-9</c:v>
                </c:pt>
                <c:pt idx="4379">
                  <c:v>6.6000000000000004E-9</c:v>
                </c:pt>
                <c:pt idx="4380">
                  <c:v>6.7999999999999997E-9</c:v>
                </c:pt>
                <c:pt idx="4381">
                  <c:v>6.9999999999999998E-9</c:v>
                </c:pt>
                <c:pt idx="4382">
                  <c:v>7.2E-9</c:v>
                </c:pt>
                <c:pt idx="4383">
                  <c:v>7.4000000000000001E-9</c:v>
                </c:pt>
                <c:pt idx="4384">
                  <c:v>7.6000000000000002E-9</c:v>
                </c:pt>
                <c:pt idx="4385">
                  <c:v>7.8000000000000004E-9</c:v>
                </c:pt>
                <c:pt idx="4386">
                  <c:v>8.0000000000000005E-9</c:v>
                </c:pt>
                <c:pt idx="4387">
                  <c:v>8.2000000000000006E-9</c:v>
                </c:pt>
                <c:pt idx="4388">
                  <c:v>8.4000000000000008E-9</c:v>
                </c:pt>
                <c:pt idx="4389">
                  <c:v>8.5999999999999993E-9</c:v>
                </c:pt>
                <c:pt idx="4390">
                  <c:v>8.7999999999999994E-9</c:v>
                </c:pt>
                <c:pt idx="4391">
                  <c:v>8.9999999999999995E-9</c:v>
                </c:pt>
                <c:pt idx="4392">
                  <c:v>9.1999999999999997E-9</c:v>
                </c:pt>
                <c:pt idx="4393">
                  <c:v>9.3999999999999998E-9</c:v>
                </c:pt>
                <c:pt idx="4394">
                  <c:v>9.5999999999999999E-9</c:v>
                </c:pt>
                <c:pt idx="4395">
                  <c:v>9.8000000000000001E-9</c:v>
                </c:pt>
                <c:pt idx="4396">
                  <c:v>1E-8</c:v>
                </c:pt>
                <c:pt idx="4397">
                  <c:v>1.02E-8</c:v>
                </c:pt>
                <c:pt idx="4398">
                  <c:v>1.04E-8</c:v>
                </c:pt>
                <c:pt idx="4399">
                  <c:v>1.0600000000000001E-8</c:v>
                </c:pt>
                <c:pt idx="4400">
                  <c:v>1.0800000000000001E-8</c:v>
                </c:pt>
                <c:pt idx="4401">
                  <c:v>1.0999999999999999E-8</c:v>
                </c:pt>
                <c:pt idx="4402">
                  <c:v>1.1199999999999999E-8</c:v>
                </c:pt>
                <c:pt idx="4403">
                  <c:v>1.14E-8</c:v>
                </c:pt>
                <c:pt idx="4404">
                  <c:v>1.16E-8</c:v>
                </c:pt>
                <c:pt idx="4405">
                  <c:v>1.18E-8</c:v>
                </c:pt>
                <c:pt idx="4406">
                  <c:v>1.2E-8</c:v>
                </c:pt>
                <c:pt idx="4407">
                  <c:v>1.22E-8</c:v>
                </c:pt>
                <c:pt idx="4408">
                  <c:v>1.24E-8</c:v>
                </c:pt>
                <c:pt idx="4409">
                  <c:v>1.26E-8</c:v>
                </c:pt>
                <c:pt idx="4410">
                  <c:v>1.28E-8</c:v>
                </c:pt>
                <c:pt idx="4411">
                  <c:v>1.3000000000000001E-8</c:v>
                </c:pt>
                <c:pt idx="4412">
                  <c:v>1.3200000000000001E-8</c:v>
                </c:pt>
                <c:pt idx="4413">
                  <c:v>1.3399999999999999E-8</c:v>
                </c:pt>
                <c:pt idx="4414">
                  <c:v>1.3599999999999999E-8</c:v>
                </c:pt>
                <c:pt idx="4415">
                  <c:v>1.3799999999999999E-8</c:v>
                </c:pt>
                <c:pt idx="4416">
                  <c:v>1.4E-8</c:v>
                </c:pt>
                <c:pt idx="4417">
                  <c:v>1.42E-8</c:v>
                </c:pt>
                <c:pt idx="4418">
                  <c:v>1.44E-8</c:v>
                </c:pt>
                <c:pt idx="4419">
                  <c:v>1.46E-8</c:v>
                </c:pt>
                <c:pt idx="4420">
                  <c:v>1.48E-8</c:v>
                </c:pt>
                <c:pt idx="4421">
                  <c:v>1.4999999999999999E-8</c:v>
                </c:pt>
                <c:pt idx="4422">
                  <c:v>1.52E-8</c:v>
                </c:pt>
                <c:pt idx="4423">
                  <c:v>1.5399999999999999E-8</c:v>
                </c:pt>
                <c:pt idx="4424">
                  <c:v>1.5600000000000001E-8</c:v>
                </c:pt>
                <c:pt idx="4425">
                  <c:v>1.5799999999999999E-8</c:v>
                </c:pt>
                <c:pt idx="4426">
                  <c:v>1.6000000000000001E-8</c:v>
                </c:pt>
                <c:pt idx="4427">
                  <c:v>1.6199999999999999E-8</c:v>
                </c:pt>
                <c:pt idx="4428">
                  <c:v>1.6400000000000001E-8</c:v>
                </c:pt>
                <c:pt idx="4429">
                  <c:v>1.66E-8</c:v>
                </c:pt>
                <c:pt idx="4430">
                  <c:v>1.6800000000000002E-8</c:v>
                </c:pt>
                <c:pt idx="4431">
                  <c:v>1.7E-8</c:v>
                </c:pt>
                <c:pt idx="4432">
                  <c:v>1.7199999999999999E-8</c:v>
                </c:pt>
                <c:pt idx="4433">
                  <c:v>1.74E-8</c:v>
                </c:pt>
                <c:pt idx="4434">
                  <c:v>1.7599999999999999E-8</c:v>
                </c:pt>
                <c:pt idx="4435">
                  <c:v>1.7800000000000001E-8</c:v>
                </c:pt>
                <c:pt idx="4436">
                  <c:v>1.7999999999999999E-8</c:v>
                </c:pt>
                <c:pt idx="4437">
                  <c:v>1.8200000000000001E-8</c:v>
                </c:pt>
                <c:pt idx="4438">
                  <c:v>1.8399999999999999E-8</c:v>
                </c:pt>
                <c:pt idx="4439">
                  <c:v>1.8600000000000001E-8</c:v>
                </c:pt>
                <c:pt idx="4440">
                  <c:v>1.88E-8</c:v>
                </c:pt>
                <c:pt idx="4441">
                  <c:v>1.9000000000000001E-8</c:v>
                </c:pt>
                <c:pt idx="4442">
                  <c:v>1.92E-8</c:v>
                </c:pt>
                <c:pt idx="4443">
                  <c:v>1.9399999999999998E-8</c:v>
                </c:pt>
                <c:pt idx="4444">
                  <c:v>1.96E-8</c:v>
                </c:pt>
                <c:pt idx="4445">
                  <c:v>1.9799999999999999E-8</c:v>
                </c:pt>
                <c:pt idx="4446">
                  <c:v>2E-8</c:v>
                </c:pt>
                <c:pt idx="4447">
                  <c:v>2.0199999999999999E-8</c:v>
                </c:pt>
                <c:pt idx="4448">
                  <c:v>2.0400000000000001E-8</c:v>
                </c:pt>
                <c:pt idx="4449">
                  <c:v>2.0599999999999999E-8</c:v>
                </c:pt>
                <c:pt idx="4450">
                  <c:v>2.0800000000000001E-8</c:v>
                </c:pt>
                <c:pt idx="4451">
                  <c:v>2.0999999999999999E-8</c:v>
                </c:pt>
                <c:pt idx="4452">
                  <c:v>2.1200000000000001E-8</c:v>
                </c:pt>
                <c:pt idx="4453">
                  <c:v>2.14E-8</c:v>
                </c:pt>
                <c:pt idx="4454">
                  <c:v>2.1600000000000002E-8</c:v>
                </c:pt>
                <c:pt idx="4455">
                  <c:v>2.18E-8</c:v>
                </c:pt>
                <c:pt idx="4456">
                  <c:v>2.1999999999999998E-8</c:v>
                </c:pt>
                <c:pt idx="4457">
                  <c:v>2.22E-8</c:v>
                </c:pt>
                <c:pt idx="4458">
                  <c:v>2.2399999999999999E-8</c:v>
                </c:pt>
                <c:pt idx="4459">
                  <c:v>2.2600000000000001E-8</c:v>
                </c:pt>
                <c:pt idx="4460">
                  <c:v>2.2799999999999999E-8</c:v>
                </c:pt>
                <c:pt idx="4461">
                  <c:v>2.3000000000000001E-8</c:v>
                </c:pt>
                <c:pt idx="4462">
                  <c:v>2.3199999999999999E-8</c:v>
                </c:pt>
                <c:pt idx="4463">
                  <c:v>2.3400000000000001E-8</c:v>
                </c:pt>
                <c:pt idx="4464">
                  <c:v>2.36E-8</c:v>
                </c:pt>
                <c:pt idx="4465">
                  <c:v>2.3800000000000001E-8</c:v>
                </c:pt>
                <c:pt idx="4466">
                  <c:v>2.4E-8</c:v>
                </c:pt>
                <c:pt idx="4467">
                  <c:v>2.4200000000000002E-8</c:v>
                </c:pt>
                <c:pt idx="4468">
                  <c:v>2.44E-8</c:v>
                </c:pt>
                <c:pt idx="4469">
                  <c:v>2.4599999999999999E-8</c:v>
                </c:pt>
                <c:pt idx="4470">
                  <c:v>2.48E-8</c:v>
                </c:pt>
                <c:pt idx="4471">
                  <c:v>2.4999999999999999E-8</c:v>
                </c:pt>
                <c:pt idx="4472">
                  <c:v>2.5200000000000001E-8</c:v>
                </c:pt>
                <c:pt idx="4473">
                  <c:v>2.5399999999999999E-8</c:v>
                </c:pt>
                <c:pt idx="4474">
                  <c:v>2.5600000000000001E-8</c:v>
                </c:pt>
                <c:pt idx="4475">
                  <c:v>2.5799999999999999E-8</c:v>
                </c:pt>
                <c:pt idx="4476">
                  <c:v>2.6000000000000001E-8</c:v>
                </c:pt>
                <c:pt idx="4477">
                  <c:v>2.62E-8</c:v>
                </c:pt>
                <c:pt idx="4478">
                  <c:v>2.6400000000000001E-8</c:v>
                </c:pt>
                <c:pt idx="4479">
                  <c:v>2.66E-8</c:v>
                </c:pt>
                <c:pt idx="4480">
                  <c:v>2.6799999999999998E-8</c:v>
                </c:pt>
                <c:pt idx="4481">
                  <c:v>2.7E-8</c:v>
                </c:pt>
                <c:pt idx="4482">
                  <c:v>2.7199999999999999E-8</c:v>
                </c:pt>
                <c:pt idx="4483">
                  <c:v>2.7400000000000001E-8</c:v>
                </c:pt>
                <c:pt idx="4484">
                  <c:v>2.7599999999999999E-8</c:v>
                </c:pt>
                <c:pt idx="4485">
                  <c:v>2.7800000000000001E-8</c:v>
                </c:pt>
                <c:pt idx="4486">
                  <c:v>2.7999999999999999E-8</c:v>
                </c:pt>
                <c:pt idx="4487">
                  <c:v>2.8200000000000001E-8</c:v>
                </c:pt>
                <c:pt idx="4488">
                  <c:v>2.84E-8</c:v>
                </c:pt>
                <c:pt idx="4489">
                  <c:v>2.8600000000000001E-8</c:v>
                </c:pt>
                <c:pt idx="4490">
                  <c:v>2.88E-8</c:v>
                </c:pt>
                <c:pt idx="4491">
                  <c:v>2.9000000000000002E-8</c:v>
                </c:pt>
                <c:pt idx="4492">
                  <c:v>2.92E-8</c:v>
                </c:pt>
                <c:pt idx="4493">
                  <c:v>2.9399999999999999E-8</c:v>
                </c:pt>
                <c:pt idx="4494">
                  <c:v>2.96E-8</c:v>
                </c:pt>
                <c:pt idx="4495">
                  <c:v>2.9799999999999999E-8</c:v>
                </c:pt>
                <c:pt idx="4496">
                  <c:v>2.9999999999999997E-8</c:v>
                </c:pt>
                <c:pt idx="4497">
                  <c:v>3.0199999999999999E-8</c:v>
                </c:pt>
                <c:pt idx="4498">
                  <c:v>3.0400000000000001E-8</c:v>
                </c:pt>
                <c:pt idx="4499">
                  <c:v>3.0600000000000003E-8</c:v>
                </c:pt>
                <c:pt idx="4500">
                  <c:v>3.0799999999999998E-8</c:v>
                </c:pt>
                <c:pt idx="4501">
                  <c:v>3.1E-8</c:v>
                </c:pt>
                <c:pt idx="4502">
                  <c:v>3.1200000000000001E-8</c:v>
                </c:pt>
                <c:pt idx="4503">
                  <c:v>3.1400000000000003E-8</c:v>
                </c:pt>
                <c:pt idx="4504">
                  <c:v>3.1599999999999998E-8</c:v>
                </c:pt>
                <c:pt idx="4505">
                  <c:v>3.18E-8</c:v>
                </c:pt>
                <c:pt idx="4506">
                  <c:v>3.2000000000000002E-8</c:v>
                </c:pt>
                <c:pt idx="4507">
                  <c:v>3.2199999999999997E-8</c:v>
                </c:pt>
                <c:pt idx="4508">
                  <c:v>3.2399999999999999E-8</c:v>
                </c:pt>
                <c:pt idx="4509">
                  <c:v>3.2600000000000001E-8</c:v>
                </c:pt>
                <c:pt idx="4510">
                  <c:v>3.2800000000000003E-8</c:v>
                </c:pt>
                <c:pt idx="4511">
                  <c:v>3.2999999999999998E-8</c:v>
                </c:pt>
                <c:pt idx="4512">
                  <c:v>3.32E-8</c:v>
                </c:pt>
                <c:pt idx="4513">
                  <c:v>3.3400000000000001E-8</c:v>
                </c:pt>
                <c:pt idx="4514">
                  <c:v>3.3600000000000003E-8</c:v>
                </c:pt>
                <c:pt idx="4515">
                  <c:v>3.3799999999999998E-8</c:v>
                </c:pt>
                <c:pt idx="4516">
                  <c:v>3.4E-8</c:v>
                </c:pt>
                <c:pt idx="4517">
                  <c:v>3.4200000000000002E-8</c:v>
                </c:pt>
                <c:pt idx="4518">
                  <c:v>3.4399999999999997E-8</c:v>
                </c:pt>
                <c:pt idx="4519">
                  <c:v>3.4599999999999999E-8</c:v>
                </c:pt>
                <c:pt idx="4520">
                  <c:v>3.4800000000000001E-8</c:v>
                </c:pt>
                <c:pt idx="4521">
                  <c:v>3.5000000000000002E-8</c:v>
                </c:pt>
                <c:pt idx="4522">
                  <c:v>3.5199999999999998E-8</c:v>
                </c:pt>
                <c:pt idx="4523">
                  <c:v>3.5399999999999999E-8</c:v>
                </c:pt>
                <c:pt idx="4524">
                  <c:v>3.5600000000000001E-8</c:v>
                </c:pt>
                <c:pt idx="4525">
                  <c:v>3.5800000000000003E-8</c:v>
                </c:pt>
                <c:pt idx="4526">
                  <c:v>3.5999999999999998E-8</c:v>
                </c:pt>
                <c:pt idx="4527">
                  <c:v>3.62E-8</c:v>
                </c:pt>
                <c:pt idx="4528">
                  <c:v>3.6400000000000002E-8</c:v>
                </c:pt>
                <c:pt idx="4529">
                  <c:v>3.6599999999999997E-8</c:v>
                </c:pt>
                <c:pt idx="4530">
                  <c:v>3.6799999999999999E-8</c:v>
                </c:pt>
                <c:pt idx="4531">
                  <c:v>3.7E-8</c:v>
                </c:pt>
                <c:pt idx="4532">
                  <c:v>3.7200000000000002E-8</c:v>
                </c:pt>
                <c:pt idx="4533">
                  <c:v>3.7399999999999997E-8</c:v>
                </c:pt>
                <c:pt idx="4534">
                  <c:v>3.7599999999999999E-8</c:v>
                </c:pt>
                <c:pt idx="4535">
                  <c:v>3.7800000000000001E-8</c:v>
                </c:pt>
                <c:pt idx="4536">
                  <c:v>3.8000000000000003E-8</c:v>
                </c:pt>
                <c:pt idx="4537">
                  <c:v>3.8199999999999998E-8</c:v>
                </c:pt>
                <c:pt idx="4538">
                  <c:v>3.84E-8</c:v>
                </c:pt>
                <c:pt idx="4539">
                  <c:v>3.8600000000000002E-8</c:v>
                </c:pt>
                <c:pt idx="4540">
                  <c:v>3.8799999999999997E-8</c:v>
                </c:pt>
                <c:pt idx="4541">
                  <c:v>3.8999999999999998E-8</c:v>
                </c:pt>
                <c:pt idx="4542">
                  <c:v>3.92E-8</c:v>
                </c:pt>
                <c:pt idx="4543">
                  <c:v>3.9400000000000002E-8</c:v>
                </c:pt>
                <c:pt idx="4544">
                  <c:v>3.9599999999999997E-8</c:v>
                </c:pt>
                <c:pt idx="4545">
                  <c:v>3.9799999999999999E-8</c:v>
                </c:pt>
                <c:pt idx="4546">
                  <c:v>4.0000000000000001E-8</c:v>
                </c:pt>
                <c:pt idx="4547">
                  <c:v>4.0200000000000003E-8</c:v>
                </c:pt>
                <c:pt idx="4548">
                  <c:v>4.0399999999999998E-8</c:v>
                </c:pt>
                <c:pt idx="4549">
                  <c:v>4.06E-8</c:v>
                </c:pt>
                <c:pt idx="4550">
                  <c:v>4.0800000000000001E-8</c:v>
                </c:pt>
                <c:pt idx="4551">
                  <c:v>4.1000000000000003E-8</c:v>
                </c:pt>
                <c:pt idx="4552">
                  <c:v>4.1199999999999998E-8</c:v>
                </c:pt>
                <c:pt idx="4553">
                  <c:v>4.14E-8</c:v>
                </c:pt>
                <c:pt idx="4554">
                  <c:v>4.1600000000000002E-8</c:v>
                </c:pt>
                <c:pt idx="4555">
                  <c:v>4.1799999999999997E-8</c:v>
                </c:pt>
                <c:pt idx="4556">
                  <c:v>4.1999999999999999E-8</c:v>
                </c:pt>
                <c:pt idx="4557">
                  <c:v>4.2200000000000001E-8</c:v>
                </c:pt>
                <c:pt idx="4558">
                  <c:v>4.2400000000000002E-8</c:v>
                </c:pt>
                <c:pt idx="4559">
                  <c:v>4.2599999999999998E-8</c:v>
                </c:pt>
                <c:pt idx="4560">
                  <c:v>4.2799999999999999E-8</c:v>
                </c:pt>
                <c:pt idx="4561">
                  <c:v>4.3000000000000001E-8</c:v>
                </c:pt>
                <c:pt idx="4562">
                  <c:v>4.3200000000000003E-8</c:v>
                </c:pt>
                <c:pt idx="4563">
                  <c:v>4.3399999999999998E-8</c:v>
                </c:pt>
                <c:pt idx="4564">
                  <c:v>4.36E-8</c:v>
                </c:pt>
                <c:pt idx="4565">
                  <c:v>4.3800000000000002E-8</c:v>
                </c:pt>
                <c:pt idx="4566">
                  <c:v>4.3999999999999997E-8</c:v>
                </c:pt>
                <c:pt idx="4567">
                  <c:v>4.4199999999999999E-8</c:v>
                </c:pt>
                <c:pt idx="4568">
                  <c:v>4.4400000000000001E-8</c:v>
                </c:pt>
                <c:pt idx="4569">
                  <c:v>4.4600000000000002E-8</c:v>
                </c:pt>
                <c:pt idx="4570">
                  <c:v>4.4799999999999997E-8</c:v>
                </c:pt>
                <c:pt idx="4571">
                  <c:v>4.4999999999999999E-8</c:v>
                </c:pt>
                <c:pt idx="4572">
                  <c:v>4.5200000000000001E-8</c:v>
                </c:pt>
                <c:pt idx="4573">
                  <c:v>4.5400000000000003E-8</c:v>
                </c:pt>
                <c:pt idx="4574">
                  <c:v>4.5599999999999998E-8</c:v>
                </c:pt>
                <c:pt idx="4575">
                  <c:v>4.58E-8</c:v>
                </c:pt>
                <c:pt idx="4576">
                  <c:v>4.6000000000000002E-8</c:v>
                </c:pt>
                <c:pt idx="4577">
                  <c:v>4.6199999999999997E-8</c:v>
                </c:pt>
                <c:pt idx="4578">
                  <c:v>4.6399999999999999E-8</c:v>
                </c:pt>
                <c:pt idx="4579">
                  <c:v>4.66E-8</c:v>
                </c:pt>
                <c:pt idx="4580">
                  <c:v>4.6800000000000002E-8</c:v>
                </c:pt>
                <c:pt idx="4581">
                  <c:v>4.6999999999999997E-8</c:v>
                </c:pt>
                <c:pt idx="4582">
                  <c:v>4.7199999999999999E-8</c:v>
                </c:pt>
                <c:pt idx="4583">
                  <c:v>4.7400000000000001E-8</c:v>
                </c:pt>
                <c:pt idx="4584">
                  <c:v>4.7600000000000003E-8</c:v>
                </c:pt>
                <c:pt idx="4585">
                  <c:v>4.7799999999999998E-8</c:v>
                </c:pt>
                <c:pt idx="4586">
                  <c:v>4.8E-8</c:v>
                </c:pt>
                <c:pt idx="4587">
                  <c:v>4.8200000000000001E-8</c:v>
                </c:pt>
                <c:pt idx="4588">
                  <c:v>4.8400000000000003E-8</c:v>
                </c:pt>
                <c:pt idx="4589">
                  <c:v>4.8599999999999998E-8</c:v>
                </c:pt>
                <c:pt idx="4590">
                  <c:v>4.88E-8</c:v>
                </c:pt>
                <c:pt idx="4591">
                  <c:v>4.9000000000000002E-8</c:v>
                </c:pt>
                <c:pt idx="4592">
                  <c:v>4.9199999999999997E-8</c:v>
                </c:pt>
                <c:pt idx="4593">
                  <c:v>4.9399999999999999E-8</c:v>
                </c:pt>
                <c:pt idx="4594">
                  <c:v>4.9600000000000001E-8</c:v>
                </c:pt>
                <c:pt idx="4595">
                  <c:v>4.9800000000000003E-8</c:v>
                </c:pt>
                <c:pt idx="4596">
                  <c:v>4.9999999999999998E-8</c:v>
                </c:pt>
                <c:pt idx="4597">
                  <c:v>5.02E-8</c:v>
                </c:pt>
                <c:pt idx="4598">
                  <c:v>5.0400000000000001E-8</c:v>
                </c:pt>
                <c:pt idx="4599">
                  <c:v>5.0600000000000003E-8</c:v>
                </c:pt>
                <c:pt idx="4600">
                  <c:v>5.0799999999999998E-8</c:v>
                </c:pt>
                <c:pt idx="4601">
                  <c:v>5.1E-8</c:v>
                </c:pt>
                <c:pt idx="4602">
                  <c:v>5.1200000000000002E-8</c:v>
                </c:pt>
                <c:pt idx="4603">
                  <c:v>5.1399999999999997E-8</c:v>
                </c:pt>
                <c:pt idx="4604">
                  <c:v>5.1599999999999999E-8</c:v>
                </c:pt>
                <c:pt idx="4605">
                  <c:v>5.1800000000000001E-8</c:v>
                </c:pt>
                <c:pt idx="4606">
                  <c:v>5.2000000000000002E-8</c:v>
                </c:pt>
                <c:pt idx="4607">
                  <c:v>5.2199999999999998E-8</c:v>
                </c:pt>
                <c:pt idx="4608">
                  <c:v>5.2399999999999999E-8</c:v>
                </c:pt>
                <c:pt idx="4609">
                  <c:v>5.2600000000000001E-8</c:v>
                </c:pt>
                <c:pt idx="4610">
                  <c:v>5.2800000000000003E-8</c:v>
                </c:pt>
                <c:pt idx="4611">
                  <c:v>5.2999999999999998E-8</c:v>
                </c:pt>
                <c:pt idx="4612">
                  <c:v>5.32E-8</c:v>
                </c:pt>
                <c:pt idx="4613">
                  <c:v>5.3400000000000002E-8</c:v>
                </c:pt>
                <c:pt idx="4614">
                  <c:v>5.3599999999999997E-8</c:v>
                </c:pt>
                <c:pt idx="4615">
                  <c:v>5.3799999999999999E-8</c:v>
                </c:pt>
                <c:pt idx="4616">
                  <c:v>5.4E-8</c:v>
                </c:pt>
                <c:pt idx="4617">
                  <c:v>5.4200000000000002E-8</c:v>
                </c:pt>
                <c:pt idx="4618">
                  <c:v>5.4399999999999997E-8</c:v>
                </c:pt>
                <c:pt idx="4619">
                  <c:v>5.4599999999999999E-8</c:v>
                </c:pt>
                <c:pt idx="4620">
                  <c:v>5.4800000000000001E-8</c:v>
                </c:pt>
                <c:pt idx="4621">
                  <c:v>5.5000000000000003E-8</c:v>
                </c:pt>
                <c:pt idx="4622">
                  <c:v>5.5199999999999998E-8</c:v>
                </c:pt>
                <c:pt idx="4623">
                  <c:v>5.54E-8</c:v>
                </c:pt>
                <c:pt idx="4624">
                  <c:v>5.5600000000000002E-8</c:v>
                </c:pt>
                <c:pt idx="4625">
                  <c:v>5.5799999999999997E-8</c:v>
                </c:pt>
                <c:pt idx="4626">
                  <c:v>5.5999999999999999E-8</c:v>
                </c:pt>
                <c:pt idx="4627">
                  <c:v>5.62E-8</c:v>
                </c:pt>
                <c:pt idx="4628">
                  <c:v>5.6400000000000002E-8</c:v>
                </c:pt>
                <c:pt idx="4629">
                  <c:v>5.6599999999999997E-8</c:v>
                </c:pt>
                <c:pt idx="4630">
                  <c:v>5.6799999999999999E-8</c:v>
                </c:pt>
                <c:pt idx="4631">
                  <c:v>5.7000000000000001E-8</c:v>
                </c:pt>
                <c:pt idx="4632">
                  <c:v>5.7200000000000003E-8</c:v>
                </c:pt>
                <c:pt idx="4633">
                  <c:v>5.7399999999999998E-8</c:v>
                </c:pt>
                <c:pt idx="4634">
                  <c:v>5.76E-8</c:v>
                </c:pt>
                <c:pt idx="4635">
                  <c:v>5.7800000000000001E-8</c:v>
                </c:pt>
                <c:pt idx="4636">
                  <c:v>5.8000000000000003E-8</c:v>
                </c:pt>
                <c:pt idx="4637">
                  <c:v>5.8199999999999998E-8</c:v>
                </c:pt>
                <c:pt idx="4638">
                  <c:v>5.84E-8</c:v>
                </c:pt>
                <c:pt idx="4639">
                  <c:v>5.8600000000000002E-8</c:v>
                </c:pt>
                <c:pt idx="4640">
                  <c:v>5.8799999999999997E-8</c:v>
                </c:pt>
                <c:pt idx="4641">
                  <c:v>5.8999999999999999E-8</c:v>
                </c:pt>
                <c:pt idx="4642">
                  <c:v>5.9200000000000001E-8</c:v>
                </c:pt>
                <c:pt idx="4643">
                  <c:v>5.9400000000000003E-8</c:v>
                </c:pt>
                <c:pt idx="4644">
                  <c:v>5.9599999999999998E-8</c:v>
                </c:pt>
                <c:pt idx="4645">
                  <c:v>5.9800000000000006E-8</c:v>
                </c:pt>
                <c:pt idx="4646">
                  <c:v>5.9999999999999995E-8</c:v>
                </c:pt>
                <c:pt idx="4647">
                  <c:v>6.0199999999999996E-8</c:v>
                </c:pt>
                <c:pt idx="4648">
                  <c:v>6.0399999999999998E-8</c:v>
                </c:pt>
                <c:pt idx="4649">
                  <c:v>6.06E-8</c:v>
                </c:pt>
                <c:pt idx="4650">
                  <c:v>6.0800000000000002E-8</c:v>
                </c:pt>
                <c:pt idx="4651">
                  <c:v>6.1000000000000004E-8</c:v>
                </c:pt>
                <c:pt idx="4652">
                  <c:v>6.1200000000000005E-8</c:v>
                </c:pt>
                <c:pt idx="4653">
                  <c:v>6.1399999999999994E-8</c:v>
                </c:pt>
                <c:pt idx="4654">
                  <c:v>6.1599999999999996E-8</c:v>
                </c:pt>
                <c:pt idx="4655">
                  <c:v>6.1799999999999998E-8</c:v>
                </c:pt>
                <c:pt idx="4656">
                  <c:v>6.1999999999999999E-8</c:v>
                </c:pt>
                <c:pt idx="4657">
                  <c:v>6.2200000000000001E-8</c:v>
                </c:pt>
                <c:pt idx="4658">
                  <c:v>6.2400000000000003E-8</c:v>
                </c:pt>
                <c:pt idx="4659">
                  <c:v>6.2600000000000005E-8</c:v>
                </c:pt>
                <c:pt idx="4660">
                  <c:v>6.2800000000000006E-8</c:v>
                </c:pt>
                <c:pt idx="4661">
                  <c:v>6.2999999999999995E-8</c:v>
                </c:pt>
                <c:pt idx="4662">
                  <c:v>6.3199999999999997E-8</c:v>
                </c:pt>
                <c:pt idx="4663">
                  <c:v>6.3399999999999999E-8</c:v>
                </c:pt>
                <c:pt idx="4664">
                  <c:v>6.36E-8</c:v>
                </c:pt>
                <c:pt idx="4665">
                  <c:v>6.3800000000000002E-8</c:v>
                </c:pt>
                <c:pt idx="4666">
                  <c:v>6.4000000000000004E-8</c:v>
                </c:pt>
                <c:pt idx="4667">
                  <c:v>6.4200000000000006E-8</c:v>
                </c:pt>
                <c:pt idx="4668">
                  <c:v>6.4399999999999994E-8</c:v>
                </c:pt>
                <c:pt idx="4669">
                  <c:v>6.4599999999999996E-8</c:v>
                </c:pt>
                <c:pt idx="4670">
                  <c:v>6.4799999999999998E-8</c:v>
                </c:pt>
                <c:pt idx="4671">
                  <c:v>6.5E-8</c:v>
                </c:pt>
                <c:pt idx="4672">
                  <c:v>6.5200000000000001E-8</c:v>
                </c:pt>
                <c:pt idx="4673">
                  <c:v>6.5400000000000003E-8</c:v>
                </c:pt>
                <c:pt idx="4674">
                  <c:v>6.5600000000000005E-8</c:v>
                </c:pt>
                <c:pt idx="4675">
                  <c:v>6.5799999999999994E-8</c:v>
                </c:pt>
                <c:pt idx="4676">
                  <c:v>6.5999999999999995E-8</c:v>
                </c:pt>
                <c:pt idx="4677">
                  <c:v>6.6199999999999997E-8</c:v>
                </c:pt>
                <c:pt idx="4678">
                  <c:v>6.6399999999999999E-8</c:v>
                </c:pt>
                <c:pt idx="4679">
                  <c:v>6.6600000000000001E-8</c:v>
                </c:pt>
                <c:pt idx="4680">
                  <c:v>6.6800000000000003E-8</c:v>
                </c:pt>
                <c:pt idx="4681">
                  <c:v>6.7000000000000004E-8</c:v>
                </c:pt>
                <c:pt idx="4682">
                  <c:v>6.7200000000000006E-8</c:v>
                </c:pt>
                <c:pt idx="4683">
                  <c:v>6.7399999999999995E-8</c:v>
                </c:pt>
                <c:pt idx="4684">
                  <c:v>6.7599999999999997E-8</c:v>
                </c:pt>
                <c:pt idx="4685">
                  <c:v>6.7799999999999998E-8</c:v>
                </c:pt>
                <c:pt idx="4686">
                  <c:v>6.8E-8</c:v>
                </c:pt>
                <c:pt idx="4687">
                  <c:v>6.8200000000000002E-8</c:v>
                </c:pt>
                <c:pt idx="4688">
                  <c:v>6.8400000000000004E-8</c:v>
                </c:pt>
                <c:pt idx="4689">
                  <c:v>6.8600000000000005E-8</c:v>
                </c:pt>
                <c:pt idx="4690">
                  <c:v>6.8799999999999994E-8</c:v>
                </c:pt>
                <c:pt idx="4691">
                  <c:v>6.8999999999999996E-8</c:v>
                </c:pt>
                <c:pt idx="4692">
                  <c:v>6.9199999999999998E-8</c:v>
                </c:pt>
                <c:pt idx="4693">
                  <c:v>6.9399999999999999E-8</c:v>
                </c:pt>
                <c:pt idx="4694">
                  <c:v>6.9600000000000001E-8</c:v>
                </c:pt>
                <c:pt idx="4695">
                  <c:v>6.9800000000000003E-8</c:v>
                </c:pt>
                <c:pt idx="4696">
                  <c:v>7.0000000000000005E-8</c:v>
                </c:pt>
                <c:pt idx="4697">
                  <c:v>7.0200000000000007E-8</c:v>
                </c:pt>
                <c:pt idx="4698">
                  <c:v>7.0399999999999995E-8</c:v>
                </c:pt>
                <c:pt idx="4699">
                  <c:v>7.0599999999999997E-8</c:v>
                </c:pt>
                <c:pt idx="4700">
                  <c:v>7.0799999999999999E-8</c:v>
                </c:pt>
                <c:pt idx="4701">
                  <c:v>7.1E-8</c:v>
                </c:pt>
                <c:pt idx="4702">
                  <c:v>7.1200000000000002E-8</c:v>
                </c:pt>
                <c:pt idx="4703">
                  <c:v>7.1400000000000004E-8</c:v>
                </c:pt>
                <c:pt idx="4704">
                  <c:v>7.1600000000000006E-8</c:v>
                </c:pt>
                <c:pt idx="4705">
                  <c:v>7.1799999999999994E-8</c:v>
                </c:pt>
                <c:pt idx="4706">
                  <c:v>7.1999999999999996E-8</c:v>
                </c:pt>
                <c:pt idx="4707">
                  <c:v>7.2199999999999998E-8</c:v>
                </c:pt>
                <c:pt idx="4708">
                  <c:v>7.24E-8</c:v>
                </c:pt>
                <c:pt idx="4709">
                  <c:v>7.2600000000000002E-8</c:v>
                </c:pt>
                <c:pt idx="4710">
                  <c:v>7.2800000000000003E-8</c:v>
                </c:pt>
                <c:pt idx="4711">
                  <c:v>7.3000000000000005E-8</c:v>
                </c:pt>
                <c:pt idx="4712">
                  <c:v>7.3199999999999994E-8</c:v>
                </c:pt>
                <c:pt idx="4713">
                  <c:v>7.3399999999999996E-8</c:v>
                </c:pt>
                <c:pt idx="4714">
                  <c:v>7.3599999999999997E-8</c:v>
                </c:pt>
                <c:pt idx="4715">
                  <c:v>7.3799999999999999E-8</c:v>
                </c:pt>
                <c:pt idx="4716">
                  <c:v>7.4000000000000001E-8</c:v>
                </c:pt>
                <c:pt idx="4717">
                  <c:v>7.4200000000000003E-8</c:v>
                </c:pt>
                <c:pt idx="4718">
                  <c:v>7.4400000000000004E-8</c:v>
                </c:pt>
                <c:pt idx="4719">
                  <c:v>7.4600000000000006E-8</c:v>
                </c:pt>
                <c:pt idx="4720">
                  <c:v>7.4799999999999995E-8</c:v>
                </c:pt>
                <c:pt idx="4721">
                  <c:v>7.4999999999999997E-8</c:v>
                </c:pt>
                <c:pt idx="4722">
                  <c:v>7.5199999999999998E-8</c:v>
                </c:pt>
                <c:pt idx="4723">
                  <c:v>7.54E-8</c:v>
                </c:pt>
                <c:pt idx="4724">
                  <c:v>7.5600000000000002E-8</c:v>
                </c:pt>
                <c:pt idx="4725">
                  <c:v>7.5800000000000004E-8</c:v>
                </c:pt>
                <c:pt idx="4726">
                  <c:v>7.6000000000000006E-8</c:v>
                </c:pt>
                <c:pt idx="4727">
                  <c:v>7.6199999999999994E-8</c:v>
                </c:pt>
                <c:pt idx="4728">
                  <c:v>7.6399999999999996E-8</c:v>
                </c:pt>
                <c:pt idx="4729">
                  <c:v>7.6599999999999998E-8</c:v>
                </c:pt>
                <c:pt idx="4730">
                  <c:v>7.6799999999999999E-8</c:v>
                </c:pt>
                <c:pt idx="4731">
                  <c:v>7.7000000000000001E-8</c:v>
                </c:pt>
                <c:pt idx="4732">
                  <c:v>7.7200000000000003E-8</c:v>
                </c:pt>
                <c:pt idx="4733">
                  <c:v>7.7400000000000005E-8</c:v>
                </c:pt>
                <c:pt idx="4734">
                  <c:v>7.7599999999999993E-8</c:v>
                </c:pt>
                <c:pt idx="4735">
                  <c:v>7.7799999999999995E-8</c:v>
                </c:pt>
                <c:pt idx="4736">
                  <c:v>7.7999999999999997E-8</c:v>
                </c:pt>
                <c:pt idx="4737">
                  <c:v>7.8199999999999999E-8</c:v>
                </c:pt>
                <c:pt idx="4738">
                  <c:v>7.8400000000000001E-8</c:v>
                </c:pt>
                <c:pt idx="4739">
                  <c:v>7.8600000000000002E-8</c:v>
                </c:pt>
                <c:pt idx="4740">
                  <c:v>7.8800000000000004E-8</c:v>
                </c:pt>
                <c:pt idx="4741">
                  <c:v>7.9000000000000006E-8</c:v>
                </c:pt>
                <c:pt idx="4742">
                  <c:v>7.9199999999999995E-8</c:v>
                </c:pt>
                <c:pt idx="4743">
                  <c:v>7.9399999999999996E-8</c:v>
                </c:pt>
                <c:pt idx="4744">
                  <c:v>7.9599999999999998E-8</c:v>
                </c:pt>
                <c:pt idx="4745">
                  <c:v>7.98E-8</c:v>
                </c:pt>
                <c:pt idx="4746">
                  <c:v>8.0000000000000002E-8</c:v>
                </c:pt>
                <c:pt idx="4747">
                  <c:v>8.0200000000000003E-8</c:v>
                </c:pt>
                <c:pt idx="4748">
                  <c:v>8.0400000000000005E-8</c:v>
                </c:pt>
                <c:pt idx="4749">
                  <c:v>8.0599999999999994E-8</c:v>
                </c:pt>
                <c:pt idx="4750">
                  <c:v>8.0799999999999996E-8</c:v>
                </c:pt>
                <c:pt idx="4751">
                  <c:v>8.0999999999999997E-8</c:v>
                </c:pt>
                <c:pt idx="4752">
                  <c:v>8.1199999999999999E-8</c:v>
                </c:pt>
                <c:pt idx="4753">
                  <c:v>8.1400000000000001E-8</c:v>
                </c:pt>
                <c:pt idx="4754">
                  <c:v>8.1600000000000003E-8</c:v>
                </c:pt>
                <c:pt idx="4755">
                  <c:v>8.1800000000000005E-8</c:v>
                </c:pt>
                <c:pt idx="4756">
                  <c:v>8.2000000000000006E-8</c:v>
                </c:pt>
                <c:pt idx="4757">
                  <c:v>8.2199999999999995E-8</c:v>
                </c:pt>
                <c:pt idx="4758">
                  <c:v>8.2399999999999997E-8</c:v>
                </c:pt>
                <c:pt idx="4759">
                  <c:v>8.2599999999999998E-8</c:v>
                </c:pt>
                <c:pt idx="4760">
                  <c:v>8.28E-8</c:v>
                </c:pt>
                <c:pt idx="4761">
                  <c:v>8.3000000000000002E-8</c:v>
                </c:pt>
                <c:pt idx="4762">
                  <c:v>8.3200000000000004E-8</c:v>
                </c:pt>
                <c:pt idx="4763">
                  <c:v>8.3400000000000006E-8</c:v>
                </c:pt>
                <c:pt idx="4764">
                  <c:v>8.3599999999999994E-8</c:v>
                </c:pt>
                <c:pt idx="4765">
                  <c:v>8.3799999999999996E-8</c:v>
                </c:pt>
                <c:pt idx="4766">
                  <c:v>8.3999999999999998E-8</c:v>
                </c:pt>
                <c:pt idx="4767">
                  <c:v>8.42E-8</c:v>
                </c:pt>
                <c:pt idx="4768">
                  <c:v>8.4400000000000001E-8</c:v>
                </c:pt>
                <c:pt idx="4769">
                  <c:v>8.4600000000000003E-8</c:v>
                </c:pt>
                <c:pt idx="4770">
                  <c:v>8.4800000000000005E-8</c:v>
                </c:pt>
                <c:pt idx="4771">
                  <c:v>8.4999999999999994E-8</c:v>
                </c:pt>
                <c:pt idx="4772">
                  <c:v>8.5199999999999995E-8</c:v>
                </c:pt>
                <c:pt idx="4773">
                  <c:v>8.5399999999999997E-8</c:v>
                </c:pt>
                <c:pt idx="4774">
                  <c:v>8.5599999999999999E-8</c:v>
                </c:pt>
                <c:pt idx="4775">
                  <c:v>8.5800000000000001E-8</c:v>
                </c:pt>
                <c:pt idx="4776">
                  <c:v>8.6000000000000002E-8</c:v>
                </c:pt>
                <c:pt idx="4777">
                  <c:v>8.6200000000000004E-8</c:v>
                </c:pt>
                <c:pt idx="4778">
                  <c:v>8.6400000000000006E-8</c:v>
                </c:pt>
                <c:pt idx="4779">
                  <c:v>8.6599999999999995E-8</c:v>
                </c:pt>
                <c:pt idx="4780">
                  <c:v>8.6799999999999996E-8</c:v>
                </c:pt>
                <c:pt idx="4781">
                  <c:v>8.6999999999999998E-8</c:v>
                </c:pt>
                <c:pt idx="4782">
                  <c:v>8.72E-8</c:v>
                </c:pt>
                <c:pt idx="4783">
                  <c:v>8.7400000000000002E-8</c:v>
                </c:pt>
                <c:pt idx="4784">
                  <c:v>8.7600000000000004E-8</c:v>
                </c:pt>
                <c:pt idx="4785">
                  <c:v>8.7800000000000005E-8</c:v>
                </c:pt>
                <c:pt idx="4786">
                  <c:v>8.7999999999999994E-8</c:v>
                </c:pt>
                <c:pt idx="4787">
                  <c:v>8.8199999999999996E-8</c:v>
                </c:pt>
                <c:pt idx="4788">
                  <c:v>8.8399999999999997E-8</c:v>
                </c:pt>
                <c:pt idx="4789">
                  <c:v>8.8599999999999999E-8</c:v>
                </c:pt>
                <c:pt idx="4790">
                  <c:v>8.8800000000000001E-8</c:v>
                </c:pt>
                <c:pt idx="4791">
                  <c:v>8.9000000000000003E-8</c:v>
                </c:pt>
                <c:pt idx="4792">
                  <c:v>8.9200000000000005E-8</c:v>
                </c:pt>
                <c:pt idx="4793">
                  <c:v>8.9400000000000006E-8</c:v>
                </c:pt>
                <c:pt idx="4794">
                  <c:v>8.9599999999999995E-8</c:v>
                </c:pt>
                <c:pt idx="4795">
                  <c:v>8.9799999999999997E-8</c:v>
                </c:pt>
                <c:pt idx="4796">
                  <c:v>8.9999999999999999E-8</c:v>
                </c:pt>
                <c:pt idx="4797">
                  <c:v>9.02E-8</c:v>
                </c:pt>
                <c:pt idx="4798">
                  <c:v>9.0400000000000002E-8</c:v>
                </c:pt>
                <c:pt idx="4799">
                  <c:v>9.0600000000000004E-8</c:v>
                </c:pt>
                <c:pt idx="4800">
                  <c:v>9.0800000000000006E-8</c:v>
                </c:pt>
                <c:pt idx="4801">
                  <c:v>9.0999999999999994E-8</c:v>
                </c:pt>
                <c:pt idx="4802">
                  <c:v>9.1199999999999996E-8</c:v>
                </c:pt>
                <c:pt idx="4803">
                  <c:v>9.1399999999999998E-8</c:v>
                </c:pt>
                <c:pt idx="4804">
                  <c:v>9.16E-8</c:v>
                </c:pt>
                <c:pt idx="4805">
                  <c:v>9.1800000000000001E-8</c:v>
                </c:pt>
                <c:pt idx="4806">
                  <c:v>9.2000000000000003E-8</c:v>
                </c:pt>
                <c:pt idx="4807">
                  <c:v>9.2200000000000005E-8</c:v>
                </c:pt>
                <c:pt idx="4808">
                  <c:v>9.2399999999999994E-8</c:v>
                </c:pt>
                <c:pt idx="4809">
                  <c:v>9.2599999999999995E-8</c:v>
                </c:pt>
                <c:pt idx="4810">
                  <c:v>9.2799999999999997E-8</c:v>
                </c:pt>
                <c:pt idx="4811">
                  <c:v>9.2999999999999999E-8</c:v>
                </c:pt>
                <c:pt idx="4812">
                  <c:v>9.3200000000000001E-8</c:v>
                </c:pt>
                <c:pt idx="4813">
                  <c:v>9.3400000000000003E-8</c:v>
                </c:pt>
                <c:pt idx="4814">
                  <c:v>9.3600000000000004E-8</c:v>
                </c:pt>
                <c:pt idx="4815">
                  <c:v>9.3800000000000006E-8</c:v>
                </c:pt>
                <c:pt idx="4816">
                  <c:v>9.3999999999999995E-8</c:v>
                </c:pt>
                <c:pt idx="4817">
                  <c:v>9.4199999999999996E-8</c:v>
                </c:pt>
                <c:pt idx="4818">
                  <c:v>9.4399999999999998E-8</c:v>
                </c:pt>
                <c:pt idx="4819">
                  <c:v>9.46E-8</c:v>
                </c:pt>
                <c:pt idx="4820">
                  <c:v>9.4800000000000002E-8</c:v>
                </c:pt>
                <c:pt idx="4821">
                  <c:v>9.5000000000000004E-8</c:v>
                </c:pt>
                <c:pt idx="4822">
                  <c:v>9.5200000000000005E-8</c:v>
                </c:pt>
                <c:pt idx="4823">
                  <c:v>9.5399999999999994E-8</c:v>
                </c:pt>
                <c:pt idx="4824">
                  <c:v>9.5599999999999996E-8</c:v>
                </c:pt>
                <c:pt idx="4825">
                  <c:v>9.5799999999999998E-8</c:v>
                </c:pt>
                <c:pt idx="4826">
                  <c:v>9.5999999999999999E-8</c:v>
                </c:pt>
                <c:pt idx="4827">
                  <c:v>9.6200000000000001E-8</c:v>
                </c:pt>
                <c:pt idx="4828">
                  <c:v>9.6400000000000003E-8</c:v>
                </c:pt>
                <c:pt idx="4829">
                  <c:v>9.6600000000000005E-8</c:v>
                </c:pt>
                <c:pt idx="4830">
                  <c:v>9.6800000000000007E-8</c:v>
                </c:pt>
                <c:pt idx="4831">
                  <c:v>9.6999999999999995E-8</c:v>
                </c:pt>
                <c:pt idx="4832">
                  <c:v>9.7199999999999997E-8</c:v>
                </c:pt>
                <c:pt idx="4833">
                  <c:v>9.7399999999999999E-8</c:v>
                </c:pt>
                <c:pt idx="4834">
                  <c:v>9.76E-8</c:v>
                </c:pt>
                <c:pt idx="4835">
                  <c:v>9.7800000000000002E-8</c:v>
                </c:pt>
                <c:pt idx="4836">
                  <c:v>9.8000000000000004E-8</c:v>
                </c:pt>
                <c:pt idx="4837">
                  <c:v>9.8200000000000006E-8</c:v>
                </c:pt>
                <c:pt idx="4838">
                  <c:v>9.8399999999999994E-8</c:v>
                </c:pt>
                <c:pt idx="4839">
                  <c:v>9.8599999999999996E-8</c:v>
                </c:pt>
                <c:pt idx="4840">
                  <c:v>9.8799999999999998E-8</c:v>
                </c:pt>
                <c:pt idx="4841">
                  <c:v>9.9E-8</c:v>
                </c:pt>
                <c:pt idx="4842">
                  <c:v>9.9200000000000002E-8</c:v>
                </c:pt>
                <c:pt idx="4843">
                  <c:v>9.9400000000000003E-8</c:v>
                </c:pt>
                <c:pt idx="4844">
                  <c:v>9.9600000000000005E-8</c:v>
                </c:pt>
                <c:pt idx="4845">
                  <c:v>9.9799999999999994E-8</c:v>
                </c:pt>
                <c:pt idx="4846">
                  <c:v>9.9999999999999995E-8</c:v>
                </c:pt>
                <c:pt idx="4847">
                  <c:v>1.002E-7</c:v>
                </c:pt>
                <c:pt idx="4848">
                  <c:v>1.004E-7</c:v>
                </c:pt>
                <c:pt idx="4849">
                  <c:v>1.006E-7</c:v>
                </c:pt>
                <c:pt idx="4850">
                  <c:v>1.008E-7</c:v>
                </c:pt>
                <c:pt idx="4851">
                  <c:v>1.01E-7</c:v>
                </c:pt>
                <c:pt idx="4852">
                  <c:v>1.0120000000000001E-7</c:v>
                </c:pt>
                <c:pt idx="4853">
                  <c:v>1.0139999999999999E-7</c:v>
                </c:pt>
                <c:pt idx="4854">
                  <c:v>1.016E-7</c:v>
                </c:pt>
                <c:pt idx="4855">
                  <c:v>1.018E-7</c:v>
                </c:pt>
                <c:pt idx="4856">
                  <c:v>1.02E-7</c:v>
                </c:pt>
                <c:pt idx="4857">
                  <c:v>1.022E-7</c:v>
                </c:pt>
                <c:pt idx="4858">
                  <c:v>1.024E-7</c:v>
                </c:pt>
                <c:pt idx="4859">
                  <c:v>1.0260000000000001E-7</c:v>
                </c:pt>
                <c:pt idx="4860">
                  <c:v>1.0279999999999999E-7</c:v>
                </c:pt>
                <c:pt idx="4861">
                  <c:v>1.03E-7</c:v>
                </c:pt>
                <c:pt idx="4862">
                  <c:v>1.032E-7</c:v>
                </c:pt>
                <c:pt idx="4863">
                  <c:v>1.034E-7</c:v>
                </c:pt>
                <c:pt idx="4864">
                  <c:v>1.036E-7</c:v>
                </c:pt>
                <c:pt idx="4865">
                  <c:v>1.038E-7</c:v>
                </c:pt>
                <c:pt idx="4866">
                  <c:v>1.04E-7</c:v>
                </c:pt>
                <c:pt idx="4867">
                  <c:v>1.0420000000000001E-7</c:v>
                </c:pt>
                <c:pt idx="4868">
                  <c:v>1.044E-7</c:v>
                </c:pt>
                <c:pt idx="4869">
                  <c:v>1.046E-7</c:v>
                </c:pt>
                <c:pt idx="4870">
                  <c:v>1.048E-7</c:v>
                </c:pt>
                <c:pt idx="4871">
                  <c:v>1.05E-7</c:v>
                </c:pt>
                <c:pt idx="4872">
                  <c:v>1.052E-7</c:v>
                </c:pt>
                <c:pt idx="4873">
                  <c:v>1.054E-7</c:v>
                </c:pt>
                <c:pt idx="4874">
                  <c:v>1.0560000000000001E-7</c:v>
                </c:pt>
                <c:pt idx="4875">
                  <c:v>1.0579999999999999E-7</c:v>
                </c:pt>
                <c:pt idx="4876">
                  <c:v>1.06E-7</c:v>
                </c:pt>
                <c:pt idx="4877">
                  <c:v>1.062E-7</c:v>
                </c:pt>
                <c:pt idx="4878">
                  <c:v>1.064E-7</c:v>
                </c:pt>
                <c:pt idx="4879">
                  <c:v>1.066E-7</c:v>
                </c:pt>
                <c:pt idx="4880">
                  <c:v>1.068E-7</c:v>
                </c:pt>
                <c:pt idx="4881">
                  <c:v>1.0700000000000001E-7</c:v>
                </c:pt>
                <c:pt idx="4882">
                  <c:v>1.0719999999999999E-7</c:v>
                </c:pt>
                <c:pt idx="4883">
                  <c:v>1.074E-7</c:v>
                </c:pt>
                <c:pt idx="4884">
                  <c:v>1.076E-7</c:v>
                </c:pt>
                <c:pt idx="4885">
                  <c:v>1.078E-7</c:v>
                </c:pt>
                <c:pt idx="4886">
                  <c:v>1.08E-7</c:v>
                </c:pt>
                <c:pt idx="4887">
                  <c:v>1.082E-7</c:v>
                </c:pt>
                <c:pt idx="4888">
                  <c:v>1.084E-7</c:v>
                </c:pt>
                <c:pt idx="4889">
                  <c:v>1.0860000000000001E-7</c:v>
                </c:pt>
                <c:pt idx="4890">
                  <c:v>1.0879999999999999E-7</c:v>
                </c:pt>
                <c:pt idx="4891">
                  <c:v>1.09E-7</c:v>
                </c:pt>
                <c:pt idx="4892">
                  <c:v>1.092E-7</c:v>
                </c:pt>
                <c:pt idx="4893">
                  <c:v>1.094E-7</c:v>
                </c:pt>
                <c:pt idx="4894">
                  <c:v>1.096E-7</c:v>
                </c:pt>
                <c:pt idx="4895">
                  <c:v>1.098E-7</c:v>
                </c:pt>
                <c:pt idx="4896">
                  <c:v>1.1000000000000001E-7</c:v>
                </c:pt>
                <c:pt idx="4897">
                  <c:v>1.1019999999999999E-7</c:v>
                </c:pt>
                <c:pt idx="4898">
                  <c:v>1.104E-7</c:v>
                </c:pt>
                <c:pt idx="4899">
                  <c:v>1.106E-7</c:v>
                </c:pt>
                <c:pt idx="4900">
                  <c:v>1.108E-7</c:v>
                </c:pt>
                <c:pt idx="4901">
                  <c:v>1.11E-7</c:v>
                </c:pt>
                <c:pt idx="4902">
                  <c:v>1.112E-7</c:v>
                </c:pt>
                <c:pt idx="4903">
                  <c:v>1.114E-7</c:v>
                </c:pt>
                <c:pt idx="4904">
                  <c:v>1.1159999999999999E-7</c:v>
                </c:pt>
                <c:pt idx="4905">
                  <c:v>1.118E-7</c:v>
                </c:pt>
                <c:pt idx="4906">
                  <c:v>1.12E-7</c:v>
                </c:pt>
                <c:pt idx="4907">
                  <c:v>1.122E-7</c:v>
                </c:pt>
                <c:pt idx="4908">
                  <c:v>1.124E-7</c:v>
                </c:pt>
                <c:pt idx="4909">
                  <c:v>1.126E-7</c:v>
                </c:pt>
                <c:pt idx="4910">
                  <c:v>1.128E-7</c:v>
                </c:pt>
                <c:pt idx="4911">
                  <c:v>1.1300000000000001E-7</c:v>
                </c:pt>
                <c:pt idx="4912">
                  <c:v>1.1319999999999999E-7</c:v>
                </c:pt>
                <c:pt idx="4913">
                  <c:v>1.134E-7</c:v>
                </c:pt>
                <c:pt idx="4914">
                  <c:v>1.136E-7</c:v>
                </c:pt>
                <c:pt idx="4915">
                  <c:v>1.138E-7</c:v>
                </c:pt>
                <c:pt idx="4916">
                  <c:v>1.14E-7</c:v>
                </c:pt>
                <c:pt idx="4917">
                  <c:v>1.142E-7</c:v>
                </c:pt>
                <c:pt idx="4918">
                  <c:v>1.1440000000000001E-7</c:v>
                </c:pt>
                <c:pt idx="4919">
                  <c:v>1.1459999999999999E-7</c:v>
                </c:pt>
                <c:pt idx="4920">
                  <c:v>1.148E-7</c:v>
                </c:pt>
                <c:pt idx="4921">
                  <c:v>1.15E-7</c:v>
                </c:pt>
                <c:pt idx="4922">
                  <c:v>1.152E-7</c:v>
                </c:pt>
                <c:pt idx="4923">
                  <c:v>1.154E-7</c:v>
                </c:pt>
                <c:pt idx="4924">
                  <c:v>1.156E-7</c:v>
                </c:pt>
                <c:pt idx="4925">
                  <c:v>1.158E-7</c:v>
                </c:pt>
                <c:pt idx="4926">
                  <c:v>1.1600000000000001E-7</c:v>
                </c:pt>
                <c:pt idx="4927">
                  <c:v>1.1619999999999999E-7</c:v>
                </c:pt>
                <c:pt idx="4928">
                  <c:v>1.164E-7</c:v>
                </c:pt>
                <c:pt idx="4929">
                  <c:v>1.166E-7</c:v>
                </c:pt>
                <c:pt idx="4930">
                  <c:v>1.168E-7</c:v>
                </c:pt>
                <c:pt idx="4931">
                  <c:v>1.17E-7</c:v>
                </c:pt>
                <c:pt idx="4932">
                  <c:v>1.172E-7</c:v>
                </c:pt>
                <c:pt idx="4933">
                  <c:v>1.1740000000000001E-7</c:v>
                </c:pt>
                <c:pt idx="4934">
                  <c:v>1.1759999999999999E-7</c:v>
                </c:pt>
                <c:pt idx="4935">
                  <c:v>1.178E-7</c:v>
                </c:pt>
                <c:pt idx="4936">
                  <c:v>1.18E-7</c:v>
                </c:pt>
                <c:pt idx="4937">
                  <c:v>1.182E-7</c:v>
                </c:pt>
                <c:pt idx="4938">
                  <c:v>1.184E-7</c:v>
                </c:pt>
                <c:pt idx="4939">
                  <c:v>1.186E-7</c:v>
                </c:pt>
                <c:pt idx="4940">
                  <c:v>1.1880000000000001E-7</c:v>
                </c:pt>
                <c:pt idx="4941">
                  <c:v>1.1899999999999999E-7</c:v>
                </c:pt>
                <c:pt idx="4942">
                  <c:v>1.192E-7</c:v>
                </c:pt>
                <c:pt idx="4943">
                  <c:v>1.194E-7</c:v>
                </c:pt>
                <c:pt idx="4944">
                  <c:v>1.1960000000000001E-7</c:v>
                </c:pt>
                <c:pt idx="4945">
                  <c:v>1.198E-7</c:v>
                </c:pt>
                <c:pt idx="4946">
                  <c:v>1.1999999999999999E-7</c:v>
                </c:pt>
                <c:pt idx="4947">
                  <c:v>1.202E-7</c:v>
                </c:pt>
                <c:pt idx="4948">
                  <c:v>1.2039999999999999E-7</c:v>
                </c:pt>
                <c:pt idx="4949">
                  <c:v>1.2060000000000001E-7</c:v>
                </c:pt>
                <c:pt idx="4950">
                  <c:v>1.208E-7</c:v>
                </c:pt>
                <c:pt idx="4951">
                  <c:v>1.2100000000000001E-7</c:v>
                </c:pt>
                <c:pt idx="4952">
                  <c:v>1.212E-7</c:v>
                </c:pt>
                <c:pt idx="4953">
                  <c:v>1.2139999999999999E-7</c:v>
                </c:pt>
                <c:pt idx="4954">
                  <c:v>1.216E-7</c:v>
                </c:pt>
                <c:pt idx="4955">
                  <c:v>1.2179999999999999E-7</c:v>
                </c:pt>
                <c:pt idx="4956">
                  <c:v>1.2200000000000001E-7</c:v>
                </c:pt>
                <c:pt idx="4957">
                  <c:v>1.222E-7</c:v>
                </c:pt>
                <c:pt idx="4958">
                  <c:v>1.2240000000000001E-7</c:v>
                </c:pt>
                <c:pt idx="4959">
                  <c:v>1.226E-7</c:v>
                </c:pt>
                <c:pt idx="4960">
                  <c:v>1.2279999999999999E-7</c:v>
                </c:pt>
                <c:pt idx="4961">
                  <c:v>1.23E-7</c:v>
                </c:pt>
                <c:pt idx="4962">
                  <c:v>1.2319999999999999E-7</c:v>
                </c:pt>
                <c:pt idx="4963">
                  <c:v>1.2340000000000001E-7</c:v>
                </c:pt>
                <c:pt idx="4964">
                  <c:v>1.236E-7</c:v>
                </c:pt>
                <c:pt idx="4965">
                  <c:v>1.2380000000000001E-7</c:v>
                </c:pt>
                <c:pt idx="4966">
                  <c:v>1.24E-7</c:v>
                </c:pt>
                <c:pt idx="4967">
                  <c:v>1.2419999999999999E-7</c:v>
                </c:pt>
                <c:pt idx="4968">
                  <c:v>1.244E-7</c:v>
                </c:pt>
                <c:pt idx="4969">
                  <c:v>1.2459999999999999E-7</c:v>
                </c:pt>
                <c:pt idx="4970">
                  <c:v>1.2480000000000001E-7</c:v>
                </c:pt>
                <c:pt idx="4971">
                  <c:v>1.2499999999999999E-7</c:v>
                </c:pt>
                <c:pt idx="4972">
                  <c:v>1.2520000000000001E-7</c:v>
                </c:pt>
                <c:pt idx="4973">
                  <c:v>1.254E-7</c:v>
                </c:pt>
                <c:pt idx="4974">
                  <c:v>1.2560000000000001E-7</c:v>
                </c:pt>
                <c:pt idx="4975">
                  <c:v>1.258E-7</c:v>
                </c:pt>
                <c:pt idx="4976">
                  <c:v>1.2599999999999999E-7</c:v>
                </c:pt>
                <c:pt idx="4977">
                  <c:v>1.2620000000000001E-7</c:v>
                </c:pt>
                <c:pt idx="4978">
                  <c:v>1.2639999999999999E-7</c:v>
                </c:pt>
                <c:pt idx="4979">
                  <c:v>1.2660000000000001E-7</c:v>
                </c:pt>
                <c:pt idx="4980">
                  <c:v>1.268E-7</c:v>
                </c:pt>
                <c:pt idx="4981">
                  <c:v>1.2700000000000001E-7</c:v>
                </c:pt>
                <c:pt idx="4982">
                  <c:v>1.272E-7</c:v>
                </c:pt>
                <c:pt idx="4983">
                  <c:v>1.2739999999999999E-7</c:v>
                </c:pt>
                <c:pt idx="4984">
                  <c:v>1.276E-7</c:v>
                </c:pt>
                <c:pt idx="4985">
                  <c:v>1.2779999999999999E-7</c:v>
                </c:pt>
                <c:pt idx="4986">
                  <c:v>1.2800000000000001E-7</c:v>
                </c:pt>
                <c:pt idx="4987">
                  <c:v>1.282E-7</c:v>
                </c:pt>
                <c:pt idx="4988">
                  <c:v>1.2840000000000001E-7</c:v>
                </c:pt>
                <c:pt idx="4989">
                  <c:v>1.286E-7</c:v>
                </c:pt>
                <c:pt idx="4990">
                  <c:v>1.2879999999999999E-7</c:v>
                </c:pt>
                <c:pt idx="4991">
                  <c:v>1.29E-7</c:v>
                </c:pt>
                <c:pt idx="4992">
                  <c:v>1.2919999999999999E-7</c:v>
                </c:pt>
                <c:pt idx="4993">
                  <c:v>1.2940000000000001E-7</c:v>
                </c:pt>
                <c:pt idx="4994">
                  <c:v>1.296E-7</c:v>
                </c:pt>
                <c:pt idx="4995">
                  <c:v>1.2980000000000001E-7</c:v>
                </c:pt>
                <c:pt idx="4996">
                  <c:v>1.3E-7</c:v>
                </c:pt>
                <c:pt idx="4997">
                  <c:v>1.3019999999999999E-7</c:v>
                </c:pt>
                <c:pt idx="4998">
                  <c:v>1.304E-7</c:v>
                </c:pt>
                <c:pt idx="4999">
                  <c:v>1.3059999999999999E-7</c:v>
                </c:pt>
                <c:pt idx="5000">
                  <c:v>1.3080000000000001E-7</c:v>
                </c:pt>
                <c:pt idx="5001">
                  <c:v>1.31E-7</c:v>
                </c:pt>
                <c:pt idx="5002">
                  <c:v>1.3120000000000001E-7</c:v>
                </c:pt>
                <c:pt idx="5003">
                  <c:v>1.314E-7</c:v>
                </c:pt>
                <c:pt idx="5004">
                  <c:v>1.3159999999999999E-7</c:v>
                </c:pt>
                <c:pt idx="5005">
                  <c:v>1.318E-7</c:v>
                </c:pt>
                <c:pt idx="5006">
                  <c:v>1.3199999999999999E-7</c:v>
                </c:pt>
                <c:pt idx="5007">
                  <c:v>1.3220000000000001E-7</c:v>
                </c:pt>
                <c:pt idx="5008">
                  <c:v>1.3239999999999999E-7</c:v>
                </c:pt>
                <c:pt idx="5009">
                  <c:v>1.3260000000000001E-7</c:v>
                </c:pt>
                <c:pt idx="5010">
                  <c:v>1.328E-7</c:v>
                </c:pt>
                <c:pt idx="5011">
                  <c:v>1.3300000000000001E-7</c:v>
                </c:pt>
                <c:pt idx="5012">
                  <c:v>1.332E-7</c:v>
                </c:pt>
                <c:pt idx="5013">
                  <c:v>1.3339999999999999E-7</c:v>
                </c:pt>
                <c:pt idx="5014">
                  <c:v>1.3360000000000001E-7</c:v>
                </c:pt>
                <c:pt idx="5015">
                  <c:v>1.3379999999999999E-7</c:v>
                </c:pt>
                <c:pt idx="5016">
                  <c:v>1.3400000000000001E-7</c:v>
                </c:pt>
                <c:pt idx="5017">
                  <c:v>1.342E-7</c:v>
                </c:pt>
                <c:pt idx="5018">
                  <c:v>1.3440000000000001E-7</c:v>
                </c:pt>
                <c:pt idx="5019">
                  <c:v>1.346E-7</c:v>
                </c:pt>
                <c:pt idx="5020">
                  <c:v>1.3479999999999999E-7</c:v>
                </c:pt>
                <c:pt idx="5021">
                  <c:v>1.35E-7</c:v>
                </c:pt>
                <c:pt idx="5022">
                  <c:v>1.3519999999999999E-7</c:v>
                </c:pt>
                <c:pt idx="5023">
                  <c:v>1.3540000000000001E-7</c:v>
                </c:pt>
                <c:pt idx="5024">
                  <c:v>1.356E-7</c:v>
                </c:pt>
                <c:pt idx="5025">
                  <c:v>1.3580000000000001E-7</c:v>
                </c:pt>
                <c:pt idx="5026">
                  <c:v>1.36E-7</c:v>
                </c:pt>
                <c:pt idx="5027">
                  <c:v>1.3619999999999999E-7</c:v>
                </c:pt>
                <c:pt idx="5028">
                  <c:v>1.364E-7</c:v>
                </c:pt>
                <c:pt idx="5029">
                  <c:v>1.3659999999999999E-7</c:v>
                </c:pt>
                <c:pt idx="5030">
                  <c:v>1.3680000000000001E-7</c:v>
                </c:pt>
                <c:pt idx="5031">
                  <c:v>1.37E-7</c:v>
                </c:pt>
                <c:pt idx="5032">
                  <c:v>1.3720000000000001E-7</c:v>
                </c:pt>
                <c:pt idx="5033">
                  <c:v>1.374E-7</c:v>
                </c:pt>
                <c:pt idx="5034">
                  <c:v>1.3759999999999999E-7</c:v>
                </c:pt>
                <c:pt idx="5035">
                  <c:v>1.378E-7</c:v>
                </c:pt>
                <c:pt idx="5036">
                  <c:v>1.3799999999999999E-7</c:v>
                </c:pt>
                <c:pt idx="5037">
                  <c:v>1.3820000000000001E-7</c:v>
                </c:pt>
                <c:pt idx="5038">
                  <c:v>1.384E-7</c:v>
                </c:pt>
                <c:pt idx="5039">
                  <c:v>1.3860000000000001E-7</c:v>
                </c:pt>
                <c:pt idx="5040">
                  <c:v>1.388E-7</c:v>
                </c:pt>
                <c:pt idx="5041">
                  <c:v>1.3899999999999999E-7</c:v>
                </c:pt>
                <c:pt idx="5042">
                  <c:v>1.392E-7</c:v>
                </c:pt>
                <c:pt idx="5043">
                  <c:v>1.3939999999999999E-7</c:v>
                </c:pt>
                <c:pt idx="5044">
                  <c:v>1.3960000000000001E-7</c:v>
                </c:pt>
                <c:pt idx="5045">
                  <c:v>1.3979999999999999E-7</c:v>
                </c:pt>
                <c:pt idx="5046">
                  <c:v>1.4000000000000001E-7</c:v>
                </c:pt>
                <c:pt idx="5047">
                  <c:v>1.402E-7</c:v>
                </c:pt>
                <c:pt idx="5048">
                  <c:v>1.4040000000000001E-7</c:v>
                </c:pt>
                <c:pt idx="5049">
                  <c:v>1.406E-7</c:v>
                </c:pt>
                <c:pt idx="5050">
                  <c:v>1.4079999999999999E-7</c:v>
                </c:pt>
                <c:pt idx="5051">
                  <c:v>1.4100000000000001E-7</c:v>
                </c:pt>
                <c:pt idx="5052">
                  <c:v>1.4119999999999999E-7</c:v>
                </c:pt>
                <c:pt idx="5053">
                  <c:v>1.4140000000000001E-7</c:v>
                </c:pt>
                <c:pt idx="5054">
                  <c:v>1.416E-7</c:v>
                </c:pt>
                <c:pt idx="5055">
                  <c:v>1.4180000000000001E-7</c:v>
                </c:pt>
                <c:pt idx="5056">
                  <c:v>1.42E-7</c:v>
                </c:pt>
                <c:pt idx="5057">
                  <c:v>1.4219999999999999E-7</c:v>
                </c:pt>
                <c:pt idx="5058">
                  <c:v>1.424E-7</c:v>
                </c:pt>
                <c:pt idx="5059">
                  <c:v>1.4259999999999999E-7</c:v>
                </c:pt>
                <c:pt idx="5060">
                  <c:v>1.4280000000000001E-7</c:v>
                </c:pt>
                <c:pt idx="5061">
                  <c:v>1.43E-7</c:v>
                </c:pt>
                <c:pt idx="5062">
                  <c:v>1.4320000000000001E-7</c:v>
                </c:pt>
                <c:pt idx="5063">
                  <c:v>1.434E-7</c:v>
                </c:pt>
                <c:pt idx="5064">
                  <c:v>1.4359999999999999E-7</c:v>
                </c:pt>
                <c:pt idx="5065">
                  <c:v>1.438E-7</c:v>
                </c:pt>
                <c:pt idx="5066">
                  <c:v>1.4399999999999999E-7</c:v>
                </c:pt>
                <c:pt idx="5067">
                  <c:v>1.4420000000000001E-7</c:v>
                </c:pt>
                <c:pt idx="5068">
                  <c:v>1.444E-7</c:v>
                </c:pt>
                <c:pt idx="5069">
                  <c:v>1.4460000000000001E-7</c:v>
                </c:pt>
                <c:pt idx="5070">
                  <c:v>1.448E-7</c:v>
                </c:pt>
                <c:pt idx="5071">
                  <c:v>1.4499999999999999E-7</c:v>
                </c:pt>
                <c:pt idx="5072">
                  <c:v>1.452E-7</c:v>
                </c:pt>
                <c:pt idx="5073">
                  <c:v>1.4539999999999999E-7</c:v>
                </c:pt>
                <c:pt idx="5074">
                  <c:v>1.4560000000000001E-7</c:v>
                </c:pt>
                <c:pt idx="5075">
                  <c:v>1.458E-7</c:v>
                </c:pt>
                <c:pt idx="5076">
                  <c:v>1.4600000000000001E-7</c:v>
                </c:pt>
                <c:pt idx="5077">
                  <c:v>1.462E-7</c:v>
                </c:pt>
                <c:pt idx="5078">
                  <c:v>1.4639999999999999E-7</c:v>
                </c:pt>
                <c:pt idx="5079">
                  <c:v>1.466E-7</c:v>
                </c:pt>
                <c:pt idx="5080">
                  <c:v>1.4679999999999999E-7</c:v>
                </c:pt>
                <c:pt idx="5081">
                  <c:v>1.4700000000000001E-7</c:v>
                </c:pt>
                <c:pt idx="5082">
                  <c:v>1.4719999999999999E-7</c:v>
                </c:pt>
                <c:pt idx="5083">
                  <c:v>1.4740000000000001E-7</c:v>
                </c:pt>
                <c:pt idx="5084">
                  <c:v>1.476E-7</c:v>
                </c:pt>
                <c:pt idx="5085">
                  <c:v>1.4780000000000001E-7</c:v>
                </c:pt>
                <c:pt idx="5086">
                  <c:v>1.48E-7</c:v>
                </c:pt>
                <c:pt idx="5087">
                  <c:v>1.4819999999999999E-7</c:v>
                </c:pt>
                <c:pt idx="5088">
                  <c:v>1.4840000000000001E-7</c:v>
                </c:pt>
                <c:pt idx="5089">
                  <c:v>1.4859999999999999E-7</c:v>
                </c:pt>
                <c:pt idx="5090">
                  <c:v>1.4880000000000001E-7</c:v>
                </c:pt>
                <c:pt idx="5091">
                  <c:v>1.49E-7</c:v>
                </c:pt>
                <c:pt idx="5092">
                  <c:v>1.4920000000000001E-7</c:v>
                </c:pt>
                <c:pt idx="5093">
                  <c:v>1.494E-7</c:v>
                </c:pt>
                <c:pt idx="5094">
                  <c:v>1.4959999999999999E-7</c:v>
                </c:pt>
                <c:pt idx="5095">
                  <c:v>1.498E-7</c:v>
                </c:pt>
                <c:pt idx="5096">
                  <c:v>1.4999999999999999E-7</c:v>
                </c:pt>
                <c:pt idx="5097">
                  <c:v>1.5020000000000001E-7</c:v>
                </c:pt>
                <c:pt idx="5098">
                  <c:v>1.504E-7</c:v>
                </c:pt>
                <c:pt idx="5099">
                  <c:v>1.5060000000000001E-7</c:v>
                </c:pt>
                <c:pt idx="5100">
                  <c:v>1.508E-7</c:v>
                </c:pt>
                <c:pt idx="5101">
                  <c:v>1.5099999999999999E-7</c:v>
                </c:pt>
                <c:pt idx="5102">
                  <c:v>1.512E-7</c:v>
                </c:pt>
                <c:pt idx="5103">
                  <c:v>1.5139999999999999E-7</c:v>
                </c:pt>
                <c:pt idx="5104">
                  <c:v>1.5160000000000001E-7</c:v>
                </c:pt>
                <c:pt idx="5105">
                  <c:v>1.518E-7</c:v>
                </c:pt>
                <c:pt idx="5106">
                  <c:v>1.5200000000000001E-7</c:v>
                </c:pt>
                <c:pt idx="5107">
                  <c:v>1.522E-7</c:v>
                </c:pt>
                <c:pt idx="5108">
                  <c:v>1.5239999999999999E-7</c:v>
                </c:pt>
                <c:pt idx="5109">
                  <c:v>1.526E-7</c:v>
                </c:pt>
                <c:pt idx="5110">
                  <c:v>1.5279999999999999E-7</c:v>
                </c:pt>
                <c:pt idx="5111">
                  <c:v>1.5300000000000001E-7</c:v>
                </c:pt>
                <c:pt idx="5112">
                  <c:v>1.532E-7</c:v>
                </c:pt>
                <c:pt idx="5113">
                  <c:v>1.5340000000000001E-7</c:v>
                </c:pt>
                <c:pt idx="5114">
                  <c:v>1.536E-7</c:v>
                </c:pt>
                <c:pt idx="5115">
                  <c:v>1.5379999999999999E-7</c:v>
                </c:pt>
                <c:pt idx="5116">
                  <c:v>1.54E-7</c:v>
                </c:pt>
                <c:pt idx="5117">
                  <c:v>1.5419999999999999E-7</c:v>
                </c:pt>
                <c:pt idx="5118">
                  <c:v>1.5440000000000001E-7</c:v>
                </c:pt>
                <c:pt idx="5119">
                  <c:v>1.5459999999999999E-7</c:v>
                </c:pt>
                <c:pt idx="5120">
                  <c:v>1.5480000000000001E-7</c:v>
                </c:pt>
                <c:pt idx="5121">
                  <c:v>1.55E-7</c:v>
                </c:pt>
                <c:pt idx="5122">
                  <c:v>1.5519999999999999E-7</c:v>
                </c:pt>
                <c:pt idx="5123">
                  <c:v>1.554E-7</c:v>
                </c:pt>
                <c:pt idx="5124">
                  <c:v>1.5559999999999999E-7</c:v>
                </c:pt>
                <c:pt idx="5125">
                  <c:v>1.5580000000000001E-7</c:v>
                </c:pt>
                <c:pt idx="5126">
                  <c:v>1.5599999999999999E-7</c:v>
                </c:pt>
                <c:pt idx="5127">
                  <c:v>1.5620000000000001E-7</c:v>
                </c:pt>
                <c:pt idx="5128">
                  <c:v>1.564E-7</c:v>
                </c:pt>
                <c:pt idx="5129">
                  <c:v>1.5660000000000001E-7</c:v>
                </c:pt>
                <c:pt idx="5130">
                  <c:v>1.568E-7</c:v>
                </c:pt>
                <c:pt idx="5131">
                  <c:v>1.5699999999999999E-7</c:v>
                </c:pt>
                <c:pt idx="5132">
                  <c:v>1.572E-7</c:v>
                </c:pt>
                <c:pt idx="5133">
                  <c:v>1.5739999999999999E-7</c:v>
                </c:pt>
                <c:pt idx="5134">
                  <c:v>1.5760000000000001E-7</c:v>
                </c:pt>
                <c:pt idx="5135">
                  <c:v>1.578E-7</c:v>
                </c:pt>
                <c:pt idx="5136">
                  <c:v>1.5800000000000001E-7</c:v>
                </c:pt>
                <c:pt idx="5137">
                  <c:v>1.582E-7</c:v>
                </c:pt>
                <c:pt idx="5138">
                  <c:v>1.5839999999999999E-7</c:v>
                </c:pt>
                <c:pt idx="5139">
                  <c:v>1.586E-7</c:v>
                </c:pt>
                <c:pt idx="5140">
                  <c:v>1.5879999999999999E-7</c:v>
                </c:pt>
                <c:pt idx="5141">
                  <c:v>1.5900000000000001E-7</c:v>
                </c:pt>
                <c:pt idx="5142">
                  <c:v>1.592E-7</c:v>
                </c:pt>
                <c:pt idx="5143">
                  <c:v>1.5940000000000001E-7</c:v>
                </c:pt>
                <c:pt idx="5144">
                  <c:v>1.596E-7</c:v>
                </c:pt>
                <c:pt idx="5145">
                  <c:v>1.5979999999999999E-7</c:v>
                </c:pt>
                <c:pt idx="5146">
                  <c:v>1.6E-7</c:v>
                </c:pt>
                <c:pt idx="5147">
                  <c:v>1.6019999999999999E-7</c:v>
                </c:pt>
                <c:pt idx="5148">
                  <c:v>1.6040000000000001E-7</c:v>
                </c:pt>
                <c:pt idx="5149">
                  <c:v>1.606E-7</c:v>
                </c:pt>
                <c:pt idx="5150">
                  <c:v>1.6080000000000001E-7</c:v>
                </c:pt>
                <c:pt idx="5151">
                  <c:v>1.61E-7</c:v>
                </c:pt>
                <c:pt idx="5152">
                  <c:v>1.6119999999999999E-7</c:v>
                </c:pt>
                <c:pt idx="5153">
                  <c:v>1.614E-7</c:v>
                </c:pt>
                <c:pt idx="5154">
                  <c:v>1.6159999999999999E-7</c:v>
                </c:pt>
                <c:pt idx="5155">
                  <c:v>1.6180000000000001E-7</c:v>
                </c:pt>
                <c:pt idx="5156">
                  <c:v>1.6199999999999999E-7</c:v>
                </c:pt>
                <c:pt idx="5157">
                  <c:v>1.6220000000000001E-7</c:v>
                </c:pt>
                <c:pt idx="5158">
                  <c:v>1.624E-7</c:v>
                </c:pt>
                <c:pt idx="5159">
                  <c:v>1.6259999999999999E-7</c:v>
                </c:pt>
                <c:pt idx="5160">
                  <c:v>1.628E-7</c:v>
                </c:pt>
                <c:pt idx="5161">
                  <c:v>1.6299999999999999E-7</c:v>
                </c:pt>
                <c:pt idx="5162">
                  <c:v>1.6320000000000001E-7</c:v>
                </c:pt>
                <c:pt idx="5163">
                  <c:v>1.6339999999999999E-7</c:v>
                </c:pt>
                <c:pt idx="5164">
                  <c:v>1.6360000000000001E-7</c:v>
                </c:pt>
                <c:pt idx="5165">
                  <c:v>1.638E-7</c:v>
                </c:pt>
                <c:pt idx="5166">
                  <c:v>1.6400000000000001E-7</c:v>
                </c:pt>
                <c:pt idx="5167">
                  <c:v>1.642E-7</c:v>
                </c:pt>
                <c:pt idx="5168">
                  <c:v>1.6439999999999999E-7</c:v>
                </c:pt>
                <c:pt idx="5169">
                  <c:v>1.646E-7</c:v>
                </c:pt>
                <c:pt idx="5170">
                  <c:v>1.6479999999999999E-7</c:v>
                </c:pt>
                <c:pt idx="5171">
                  <c:v>1.6500000000000001E-7</c:v>
                </c:pt>
                <c:pt idx="5172">
                  <c:v>1.652E-7</c:v>
                </c:pt>
                <c:pt idx="5173">
                  <c:v>1.6540000000000001E-7</c:v>
                </c:pt>
                <c:pt idx="5174">
                  <c:v>1.656E-7</c:v>
                </c:pt>
                <c:pt idx="5175">
                  <c:v>1.6579999999999999E-7</c:v>
                </c:pt>
                <c:pt idx="5176">
                  <c:v>1.66E-7</c:v>
                </c:pt>
                <c:pt idx="5177">
                  <c:v>1.6619999999999999E-7</c:v>
                </c:pt>
                <c:pt idx="5178">
                  <c:v>1.6640000000000001E-7</c:v>
                </c:pt>
                <c:pt idx="5179">
                  <c:v>1.666E-7</c:v>
                </c:pt>
                <c:pt idx="5180">
                  <c:v>1.6680000000000001E-7</c:v>
                </c:pt>
                <c:pt idx="5181">
                  <c:v>1.67E-7</c:v>
                </c:pt>
                <c:pt idx="5182">
                  <c:v>1.6719999999999999E-7</c:v>
                </c:pt>
                <c:pt idx="5183">
                  <c:v>1.674E-7</c:v>
                </c:pt>
                <c:pt idx="5184">
                  <c:v>1.6759999999999999E-7</c:v>
                </c:pt>
                <c:pt idx="5185">
                  <c:v>1.6780000000000001E-7</c:v>
                </c:pt>
                <c:pt idx="5186">
                  <c:v>1.68E-7</c:v>
                </c:pt>
                <c:pt idx="5187">
                  <c:v>1.6820000000000001E-7</c:v>
                </c:pt>
                <c:pt idx="5188">
                  <c:v>1.684E-7</c:v>
                </c:pt>
                <c:pt idx="5189">
                  <c:v>1.6859999999999999E-7</c:v>
                </c:pt>
                <c:pt idx="5190">
                  <c:v>1.688E-7</c:v>
                </c:pt>
                <c:pt idx="5191">
                  <c:v>1.6899999999999999E-7</c:v>
                </c:pt>
                <c:pt idx="5192">
                  <c:v>1.6920000000000001E-7</c:v>
                </c:pt>
                <c:pt idx="5193">
                  <c:v>1.6939999999999999E-7</c:v>
                </c:pt>
                <c:pt idx="5194">
                  <c:v>1.6960000000000001E-7</c:v>
                </c:pt>
                <c:pt idx="5195">
                  <c:v>1.698E-7</c:v>
                </c:pt>
                <c:pt idx="5196">
                  <c:v>1.6999999999999999E-7</c:v>
                </c:pt>
                <c:pt idx="5197">
                  <c:v>1.702E-7</c:v>
                </c:pt>
                <c:pt idx="5198">
                  <c:v>1.7039999999999999E-7</c:v>
                </c:pt>
                <c:pt idx="5199">
                  <c:v>1.7060000000000001E-7</c:v>
                </c:pt>
                <c:pt idx="5200">
                  <c:v>1.7079999999999999E-7</c:v>
                </c:pt>
                <c:pt idx="5201">
                  <c:v>1.7100000000000001E-7</c:v>
                </c:pt>
                <c:pt idx="5202">
                  <c:v>1.712E-7</c:v>
                </c:pt>
                <c:pt idx="5203">
                  <c:v>1.7140000000000001E-7</c:v>
                </c:pt>
                <c:pt idx="5204">
                  <c:v>1.716E-7</c:v>
                </c:pt>
                <c:pt idx="5205">
                  <c:v>1.7179999999999999E-7</c:v>
                </c:pt>
                <c:pt idx="5206">
                  <c:v>1.72E-7</c:v>
                </c:pt>
                <c:pt idx="5207">
                  <c:v>1.7219999999999999E-7</c:v>
                </c:pt>
                <c:pt idx="5208">
                  <c:v>1.7240000000000001E-7</c:v>
                </c:pt>
                <c:pt idx="5209">
                  <c:v>1.726E-7</c:v>
                </c:pt>
                <c:pt idx="5210">
                  <c:v>1.7280000000000001E-7</c:v>
                </c:pt>
                <c:pt idx="5211">
                  <c:v>1.73E-7</c:v>
                </c:pt>
                <c:pt idx="5212">
                  <c:v>1.7319999999999999E-7</c:v>
                </c:pt>
                <c:pt idx="5213">
                  <c:v>1.734E-7</c:v>
                </c:pt>
                <c:pt idx="5214">
                  <c:v>1.7359999999999999E-7</c:v>
                </c:pt>
                <c:pt idx="5215">
                  <c:v>1.7380000000000001E-7</c:v>
                </c:pt>
                <c:pt idx="5216">
                  <c:v>1.74E-7</c:v>
                </c:pt>
                <c:pt idx="5217">
                  <c:v>1.7420000000000001E-7</c:v>
                </c:pt>
                <c:pt idx="5218">
                  <c:v>1.744E-7</c:v>
                </c:pt>
                <c:pt idx="5219">
                  <c:v>1.7459999999999999E-7</c:v>
                </c:pt>
                <c:pt idx="5220">
                  <c:v>1.748E-7</c:v>
                </c:pt>
                <c:pt idx="5221">
                  <c:v>1.7499999999999999E-7</c:v>
                </c:pt>
                <c:pt idx="5222">
                  <c:v>1.7520000000000001E-7</c:v>
                </c:pt>
                <c:pt idx="5223">
                  <c:v>1.754E-7</c:v>
                </c:pt>
                <c:pt idx="5224">
                  <c:v>1.7560000000000001E-7</c:v>
                </c:pt>
                <c:pt idx="5225">
                  <c:v>1.758E-7</c:v>
                </c:pt>
                <c:pt idx="5226">
                  <c:v>1.7599999999999999E-7</c:v>
                </c:pt>
                <c:pt idx="5227">
                  <c:v>1.762E-7</c:v>
                </c:pt>
                <c:pt idx="5228">
                  <c:v>1.7639999999999999E-7</c:v>
                </c:pt>
                <c:pt idx="5229">
                  <c:v>1.7660000000000001E-7</c:v>
                </c:pt>
                <c:pt idx="5230">
                  <c:v>1.7679999999999999E-7</c:v>
                </c:pt>
                <c:pt idx="5231">
                  <c:v>1.7700000000000001E-7</c:v>
                </c:pt>
                <c:pt idx="5232">
                  <c:v>1.772E-7</c:v>
                </c:pt>
                <c:pt idx="5233">
                  <c:v>1.7739999999999999E-7</c:v>
                </c:pt>
                <c:pt idx="5234">
                  <c:v>1.776E-7</c:v>
                </c:pt>
                <c:pt idx="5235">
                  <c:v>1.7779999999999999E-7</c:v>
                </c:pt>
                <c:pt idx="5236">
                  <c:v>1.7800000000000001E-7</c:v>
                </c:pt>
                <c:pt idx="5237">
                  <c:v>1.7819999999999999E-7</c:v>
                </c:pt>
                <c:pt idx="5238">
                  <c:v>1.7840000000000001E-7</c:v>
                </c:pt>
                <c:pt idx="5239">
                  <c:v>1.786E-7</c:v>
                </c:pt>
                <c:pt idx="5240">
                  <c:v>1.7880000000000001E-7</c:v>
                </c:pt>
                <c:pt idx="5241">
                  <c:v>1.79E-7</c:v>
                </c:pt>
                <c:pt idx="5242">
                  <c:v>1.7919999999999999E-7</c:v>
                </c:pt>
                <c:pt idx="5243">
                  <c:v>1.7940000000000001E-7</c:v>
                </c:pt>
                <c:pt idx="5244">
                  <c:v>1.7959999999999999E-7</c:v>
                </c:pt>
                <c:pt idx="5245">
                  <c:v>1.7980000000000001E-7</c:v>
                </c:pt>
                <c:pt idx="5246">
                  <c:v>1.8E-7</c:v>
                </c:pt>
                <c:pt idx="5247">
                  <c:v>1.8020000000000001E-7</c:v>
                </c:pt>
                <c:pt idx="5248">
                  <c:v>1.804E-7</c:v>
                </c:pt>
                <c:pt idx="5249">
                  <c:v>1.8059999999999999E-7</c:v>
                </c:pt>
                <c:pt idx="5250">
                  <c:v>1.808E-7</c:v>
                </c:pt>
                <c:pt idx="5251">
                  <c:v>1.8099999999999999E-7</c:v>
                </c:pt>
                <c:pt idx="5252">
                  <c:v>1.8120000000000001E-7</c:v>
                </c:pt>
                <c:pt idx="5253">
                  <c:v>1.814E-7</c:v>
                </c:pt>
                <c:pt idx="5254">
                  <c:v>1.8160000000000001E-7</c:v>
                </c:pt>
                <c:pt idx="5255">
                  <c:v>1.818E-7</c:v>
                </c:pt>
                <c:pt idx="5256">
                  <c:v>1.8199999999999999E-7</c:v>
                </c:pt>
                <c:pt idx="5257">
                  <c:v>1.822E-7</c:v>
                </c:pt>
                <c:pt idx="5258">
                  <c:v>1.8239999999999999E-7</c:v>
                </c:pt>
                <c:pt idx="5259">
                  <c:v>1.8260000000000001E-7</c:v>
                </c:pt>
                <c:pt idx="5260">
                  <c:v>1.828E-7</c:v>
                </c:pt>
                <c:pt idx="5261">
                  <c:v>1.8300000000000001E-7</c:v>
                </c:pt>
                <c:pt idx="5262">
                  <c:v>1.832E-7</c:v>
                </c:pt>
                <c:pt idx="5263">
                  <c:v>1.8339999999999999E-7</c:v>
                </c:pt>
                <c:pt idx="5264">
                  <c:v>1.836E-7</c:v>
                </c:pt>
                <c:pt idx="5265">
                  <c:v>1.8379999999999999E-7</c:v>
                </c:pt>
                <c:pt idx="5266">
                  <c:v>1.8400000000000001E-7</c:v>
                </c:pt>
                <c:pt idx="5267">
                  <c:v>1.842E-7</c:v>
                </c:pt>
                <c:pt idx="5268">
                  <c:v>1.8440000000000001E-7</c:v>
                </c:pt>
                <c:pt idx="5269">
                  <c:v>1.846E-7</c:v>
                </c:pt>
                <c:pt idx="5270">
                  <c:v>1.8479999999999999E-7</c:v>
                </c:pt>
                <c:pt idx="5271">
                  <c:v>1.85E-7</c:v>
                </c:pt>
                <c:pt idx="5272">
                  <c:v>1.8519999999999999E-7</c:v>
                </c:pt>
                <c:pt idx="5273">
                  <c:v>1.8540000000000001E-7</c:v>
                </c:pt>
                <c:pt idx="5274">
                  <c:v>1.8559999999999999E-7</c:v>
                </c:pt>
                <c:pt idx="5275">
                  <c:v>1.8580000000000001E-7</c:v>
                </c:pt>
                <c:pt idx="5276">
                  <c:v>1.86E-7</c:v>
                </c:pt>
                <c:pt idx="5277">
                  <c:v>1.8620000000000001E-7</c:v>
                </c:pt>
                <c:pt idx="5278">
                  <c:v>1.864E-7</c:v>
                </c:pt>
                <c:pt idx="5279">
                  <c:v>1.8659999999999999E-7</c:v>
                </c:pt>
                <c:pt idx="5280">
                  <c:v>1.8680000000000001E-7</c:v>
                </c:pt>
                <c:pt idx="5281">
                  <c:v>1.8699999999999999E-7</c:v>
                </c:pt>
                <c:pt idx="5282">
                  <c:v>1.8720000000000001E-7</c:v>
                </c:pt>
                <c:pt idx="5283">
                  <c:v>1.874E-7</c:v>
                </c:pt>
                <c:pt idx="5284">
                  <c:v>1.8760000000000001E-7</c:v>
                </c:pt>
                <c:pt idx="5285">
                  <c:v>1.878E-7</c:v>
                </c:pt>
                <c:pt idx="5286">
                  <c:v>1.8799999999999999E-7</c:v>
                </c:pt>
                <c:pt idx="5287">
                  <c:v>1.882E-7</c:v>
                </c:pt>
                <c:pt idx="5288">
                  <c:v>1.8839999999999999E-7</c:v>
                </c:pt>
                <c:pt idx="5289">
                  <c:v>1.8860000000000001E-7</c:v>
                </c:pt>
                <c:pt idx="5290">
                  <c:v>1.888E-7</c:v>
                </c:pt>
                <c:pt idx="5291">
                  <c:v>1.8900000000000001E-7</c:v>
                </c:pt>
                <c:pt idx="5292">
                  <c:v>1.892E-7</c:v>
                </c:pt>
                <c:pt idx="5293">
                  <c:v>1.8939999999999999E-7</c:v>
                </c:pt>
                <c:pt idx="5294">
                  <c:v>1.896E-7</c:v>
                </c:pt>
                <c:pt idx="5295">
                  <c:v>1.8979999999999999E-7</c:v>
                </c:pt>
                <c:pt idx="5296">
                  <c:v>1.9000000000000001E-7</c:v>
                </c:pt>
                <c:pt idx="5297">
                  <c:v>1.902E-7</c:v>
                </c:pt>
                <c:pt idx="5298">
                  <c:v>1.9040000000000001E-7</c:v>
                </c:pt>
                <c:pt idx="5299">
                  <c:v>1.906E-7</c:v>
                </c:pt>
                <c:pt idx="5300">
                  <c:v>1.9079999999999999E-7</c:v>
                </c:pt>
                <c:pt idx="5301">
                  <c:v>1.91E-7</c:v>
                </c:pt>
                <c:pt idx="5302">
                  <c:v>1.9119999999999999E-7</c:v>
                </c:pt>
                <c:pt idx="5303">
                  <c:v>1.9140000000000001E-7</c:v>
                </c:pt>
                <c:pt idx="5304">
                  <c:v>1.916E-7</c:v>
                </c:pt>
                <c:pt idx="5305">
                  <c:v>1.9180000000000001E-7</c:v>
                </c:pt>
                <c:pt idx="5306">
                  <c:v>1.92E-7</c:v>
                </c:pt>
                <c:pt idx="5307">
                  <c:v>1.9219999999999999E-7</c:v>
                </c:pt>
                <c:pt idx="5308">
                  <c:v>1.924E-7</c:v>
                </c:pt>
                <c:pt idx="5309">
                  <c:v>1.9259999999999999E-7</c:v>
                </c:pt>
                <c:pt idx="5310">
                  <c:v>1.9280000000000001E-7</c:v>
                </c:pt>
                <c:pt idx="5311">
                  <c:v>1.9299999999999999E-7</c:v>
                </c:pt>
                <c:pt idx="5312">
                  <c:v>1.9320000000000001E-7</c:v>
                </c:pt>
                <c:pt idx="5313">
                  <c:v>1.934E-7</c:v>
                </c:pt>
                <c:pt idx="5314">
                  <c:v>1.9360000000000001E-7</c:v>
                </c:pt>
                <c:pt idx="5315">
                  <c:v>1.938E-7</c:v>
                </c:pt>
                <c:pt idx="5316">
                  <c:v>1.9399999999999999E-7</c:v>
                </c:pt>
                <c:pt idx="5317">
                  <c:v>1.9420000000000001E-7</c:v>
                </c:pt>
                <c:pt idx="5318">
                  <c:v>1.9439999999999999E-7</c:v>
                </c:pt>
                <c:pt idx="5319">
                  <c:v>1.9460000000000001E-7</c:v>
                </c:pt>
                <c:pt idx="5320">
                  <c:v>1.948E-7</c:v>
                </c:pt>
                <c:pt idx="5321">
                  <c:v>1.9500000000000001E-7</c:v>
                </c:pt>
                <c:pt idx="5322">
                  <c:v>1.952E-7</c:v>
                </c:pt>
                <c:pt idx="5323">
                  <c:v>1.9539999999999999E-7</c:v>
                </c:pt>
                <c:pt idx="5324">
                  <c:v>1.956E-7</c:v>
                </c:pt>
                <c:pt idx="5325">
                  <c:v>1.9579999999999999E-7</c:v>
                </c:pt>
                <c:pt idx="5326">
                  <c:v>1.9600000000000001E-7</c:v>
                </c:pt>
                <c:pt idx="5327">
                  <c:v>1.962E-7</c:v>
                </c:pt>
                <c:pt idx="5328">
                  <c:v>1.9640000000000001E-7</c:v>
                </c:pt>
                <c:pt idx="5329">
                  <c:v>1.966E-7</c:v>
                </c:pt>
                <c:pt idx="5330">
                  <c:v>1.9679999999999999E-7</c:v>
                </c:pt>
                <c:pt idx="5331">
                  <c:v>1.97E-7</c:v>
                </c:pt>
                <c:pt idx="5332">
                  <c:v>1.9719999999999999E-7</c:v>
                </c:pt>
                <c:pt idx="5333">
                  <c:v>1.9740000000000001E-7</c:v>
                </c:pt>
                <c:pt idx="5334">
                  <c:v>1.976E-7</c:v>
                </c:pt>
                <c:pt idx="5335">
                  <c:v>1.9780000000000001E-7</c:v>
                </c:pt>
                <c:pt idx="5336">
                  <c:v>1.98E-7</c:v>
                </c:pt>
                <c:pt idx="5337">
                  <c:v>1.9819999999999999E-7</c:v>
                </c:pt>
                <c:pt idx="5338">
                  <c:v>1.984E-7</c:v>
                </c:pt>
                <c:pt idx="5339">
                  <c:v>1.9859999999999999E-7</c:v>
                </c:pt>
                <c:pt idx="5340">
                  <c:v>1.9880000000000001E-7</c:v>
                </c:pt>
                <c:pt idx="5341">
                  <c:v>1.99E-7</c:v>
                </c:pt>
                <c:pt idx="5342">
                  <c:v>1.9920000000000001E-7</c:v>
                </c:pt>
                <c:pt idx="5343">
                  <c:v>1.994E-7</c:v>
                </c:pt>
                <c:pt idx="5344">
                  <c:v>1.9959999999999999E-7</c:v>
                </c:pt>
                <c:pt idx="5345">
                  <c:v>1.998E-7</c:v>
                </c:pt>
                <c:pt idx="5346">
                  <c:v>1.9999999999999999E-7</c:v>
                </c:pt>
                <c:pt idx="5347">
                  <c:v>2.0020000000000001E-7</c:v>
                </c:pt>
                <c:pt idx="5348">
                  <c:v>2.0039999999999999E-7</c:v>
                </c:pt>
                <c:pt idx="5349">
                  <c:v>2.0060000000000001E-7</c:v>
                </c:pt>
                <c:pt idx="5350">
                  <c:v>2.008E-7</c:v>
                </c:pt>
                <c:pt idx="5351">
                  <c:v>2.0100000000000001E-7</c:v>
                </c:pt>
                <c:pt idx="5352">
                  <c:v>2.012E-7</c:v>
                </c:pt>
                <c:pt idx="5353">
                  <c:v>2.0139999999999999E-7</c:v>
                </c:pt>
                <c:pt idx="5354">
                  <c:v>2.0160000000000001E-7</c:v>
                </c:pt>
                <c:pt idx="5355">
                  <c:v>2.0179999999999999E-7</c:v>
                </c:pt>
                <c:pt idx="5356">
                  <c:v>2.0200000000000001E-7</c:v>
                </c:pt>
                <c:pt idx="5357">
                  <c:v>2.022E-7</c:v>
                </c:pt>
                <c:pt idx="5358">
                  <c:v>2.0240000000000001E-7</c:v>
                </c:pt>
                <c:pt idx="5359">
                  <c:v>2.026E-7</c:v>
                </c:pt>
                <c:pt idx="5360">
                  <c:v>2.0279999999999999E-7</c:v>
                </c:pt>
                <c:pt idx="5361">
                  <c:v>2.03E-7</c:v>
                </c:pt>
                <c:pt idx="5362">
                  <c:v>2.0319999999999999E-7</c:v>
                </c:pt>
                <c:pt idx="5363">
                  <c:v>2.0340000000000001E-7</c:v>
                </c:pt>
                <c:pt idx="5364">
                  <c:v>2.036E-7</c:v>
                </c:pt>
                <c:pt idx="5365">
                  <c:v>2.0380000000000001E-7</c:v>
                </c:pt>
                <c:pt idx="5366">
                  <c:v>2.04E-7</c:v>
                </c:pt>
                <c:pt idx="5367">
                  <c:v>2.0419999999999999E-7</c:v>
                </c:pt>
                <c:pt idx="5368">
                  <c:v>2.044E-7</c:v>
                </c:pt>
                <c:pt idx="5369">
                  <c:v>2.0459999999999999E-7</c:v>
                </c:pt>
                <c:pt idx="5370">
                  <c:v>2.0480000000000001E-7</c:v>
                </c:pt>
                <c:pt idx="5371">
                  <c:v>2.05E-7</c:v>
                </c:pt>
                <c:pt idx="5372">
                  <c:v>2.0520000000000001E-7</c:v>
                </c:pt>
                <c:pt idx="5373">
                  <c:v>2.054E-7</c:v>
                </c:pt>
                <c:pt idx="5374">
                  <c:v>2.0559999999999999E-7</c:v>
                </c:pt>
                <c:pt idx="5375">
                  <c:v>2.058E-7</c:v>
                </c:pt>
                <c:pt idx="5376">
                  <c:v>2.0599999999999999E-7</c:v>
                </c:pt>
                <c:pt idx="5377">
                  <c:v>2.0620000000000001E-7</c:v>
                </c:pt>
                <c:pt idx="5378">
                  <c:v>2.064E-7</c:v>
                </c:pt>
                <c:pt idx="5379">
                  <c:v>2.0660000000000001E-7</c:v>
                </c:pt>
                <c:pt idx="5380">
                  <c:v>2.068E-7</c:v>
                </c:pt>
                <c:pt idx="5381">
                  <c:v>2.0699999999999999E-7</c:v>
                </c:pt>
                <c:pt idx="5382">
                  <c:v>2.072E-7</c:v>
                </c:pt>
                <c:pt idx="5383">
                  <c:v>2.0739999999999999E-7</c:v>
                </c:pt>
                <c:pt idx="5384">
                  <c:v>2.0760000000000001E-7</c:v>
                </c:pt>
                <c:pt idx="5385">
                  <c:v>2.0779999999999999E-7</c:v>
                </c:pt>
                <c:pt idx="5386">
                  <c:v>2.0800000000000001E-7</c:v>
                </c:pt>
                <c:pt idx="5387">
                  <c:v>2.082E-7</c:v>
                </c:pt>
                <c:pt idx="5388">
                  <c:v>2.0840000000000001E-7</c:v>
                </c:pt>
                <c:pt idx="5389">
                  <c:v>2.086E-7</c:v>
                </c:pt>
                <c:pt idx="5390">
                  <c:v>2.0879999999999999E-7</c:v>
                </c:pt>
                <c:pt idx="5391">
                  <c:v>2.0900000000000001E-7</c:v>
                </c:pt>
                <c:pt idx="5392">
                  <c:v>2.0919999999999999E-7</c:v>
                </c:pt>
                <c:pt idx="5393">
                  <c:v>2.0940000000000001E-7</c:v>
                </c:pt>
                <c:pt idx="5394">
                  <c:v>2.096E-7</c:v>
                </c:pt>
                <c:pt idx="5395">
                  <c:v>2.0980000000000001E-7</c:v>
                </c:pt>
                <c:pt idx="5396">
                  <c:v>2.1E-7</c:v>
                </c:pt>
                <c:pt idx="5397">
                  <c:v>2.1019999999999999E-7</c:v>
                </c:pt>
                <c:pt idx="5398">
                  <c:v>2.104E-7</c:v>
                </c:pt>
                <c:pt idx="5399">
                  <c:v>2.1059999999999999E-7</c:v>
                </c:pt>
                <c:pt idx="5400">
                  <c:v>2.1080000000000001E-7</c:v>
                </c:pt>
                <c:pt idx="5401">
                  <c:v>2.11E-7</c:v>
                </c:pt>
                <c:pt idx="5402">
                  <c:v>2.1120000000000001E-7</c:v>
                </c:pt>
                <c:pt idx="5403">
                  <c:v>2.114E-7</c:v>
                </c:pt>
                <c:pt idx="5404">
                  <c:v>2.1159999999999999E-7</c:v>
                </c:pt>
                <c:pt idx="5405">
                  <c:v>2.118E-7</c:v>
                </c:pt>
                <c:pt idx="5406">
                  <c:v>2.1199999999999999E-7</c:v>
                </c:pt>
                <c:pt idx="5407">
                  <c:v>2.1220000000000001E-7</c:v>
                </c:pt>
                <c:pt idx="5408">
                  <c:v>2.124E-7</c:v>
                </c:pt>
                <c:pt idx="5409">
                  <c:v>2.1260000000000001E-7</c:v>
                </c:pt>
                <c:pt idx="5410">
                  <c:v>2.128E-7</c:v>
                </c:pt>
                <c:pt idx="5411">
                  <c:v>2.1299999999999999E-7</c:v>
                </c:pt>
                <c:pt idx="5412">
                  <c:v>2.132E-7</c:v>
                </c:pt>
                <c:pt idx="5413">
                  <c:v>2.1339999999999999E-7</c:v>
                </c:pt>
                <c:pt idx="5414">
                  <c:v>2.1360000000000001E-7</c:v>
                </c:pt>
                <c:pt idx="5415">
                  <c:v>2.138E-7</c:v>
                </c:pt>
                <c:pt idx="5416">
                  <c:v>2.1400000000000001E-7</c:v>
                </c:pt>
                <c:pt idx="5417">
                  <c:v>2.142E-7</c:v>
                </c:pt>
                <c:pt idx="5418">
                  <c:v>2.1439999999999999E-7</c:v>
                </c:pt>
                <c:pt idx="5419">
                  <c:v>2.146E-7</c:v>
                </c:pt>
                <c:pt idx="5420">
                  <c:v>2.1479999999999999E-7</c:v>
                </c:pt>
                <c:pt idx="5421">
                  <c:v>2.1500000000000001E-7</c:v>
                </c:pt>
                <c:pt idx="5422">
                  <c:v>2.1519999999999999E-7</c:v>
                </c:pt>
                <c:pt idx="5423">
                  <c:v>2.1540000000000001E-7</c:v>
                </c:pt>
                <c:pt idx="5424">
                  <c:v>2.156E-7</c:v>
                </c:pt>
                <c:pt idx="5425">
                  <c:v>2.1579999999999999E-7</c:v>
                </c:pt>
                <c:pt idx="5426">
                  <c:v>2.16E-7</c:v>
                </c:pt>
                <c:pt idx="5427">
                  <c:v>2.1619999999999999E-7</c:v>
                </c:pt>
                <c:pt idx="5428">
                  <c:v>2.1640000000000001E-7</c:v>
                </c:pt>
                <c:pt idx="5429">
                  <c:v>2.1659999999999999E-7</c:v>
                </c:pt>
                <c:pt idx="5430">
                  <c:v>2.1680000000000001E-7</c:v>
                </c:pt>
                <c:pt idx="5431">
                  <c:v>2.17E-7</c:v>
                </c:pt>
                <c:pt idx="5432">
                  <c:v>2.1720000000000001E-7</c:v>
                </c:pt>
                <c:pt idx="5433">
                  <c:v>2.174E-7</c:v>
                </c:pt>
                <c:pt idx="5434">
                  <c:v>2.1759999999999999E-7</c:v>
                </c:pt>
                <c:pt idx="5435">
                  <c:v>2.178E-7</c:v>
                </c:pt>
                <c:pt idx="5436">
                  <c:v>2.1799999999999999E-7</c:v>
                </c:pt>
                <c:pt idx="5437">
                  <c:v>2.1820000000000001E-7</c:v>
                </c:pt>
                <c:pt idx="5438">
                  <c:v>2.184E-7</c:v>
                </c:pt>
                <c:pt idx="5439">
                  <c:v>2.1860000000000001E-7</c:v>
                </c:pt>
                <c:pt idx="5440">
                  <c:v>2.188E-7</c:v>
                </c:pt>
                <c:pt idx="5441">
                  <c:v>2.1899999999999999E-7</c:v>
                </c:pt>
                <c:pt idx="5442">
                  <c:v>2.192E-7</c:v>
                </c:pt>
                <c:pt idx="5443">
                  <c:v>2.1939999999999999E-7</c:v>
                </c:pt>
                <c:pt idx="5444">
                  <c:v>2.1960000000000001E-7</c:v>
                </c:pt>
                <c:pt idx="5445">
                  <c:v>2.198E-7</c:v>
                </c:pt>
                <c:pt idx="5446">
                  <c:v>2.2000000000000001E-7</c:v>
                </c:pt>
                <c:pt idx="5447">
                  <c:v>2.202E-7</c:v>
                </c:pt>
                <c:pt idx="5448">
                  <c:v>2.2039999999999999E-7</c:v>
                </c:pt>
                <c:pt idx="5449">
                  <c:v>2.206E-7</c:v>
                </c:pt>
                <c:pt idx="5450">
                  <c:v>2.2079999999999999E-7</c:v>
                </c:pt>
                <c:pt idx="5451">
                  <c:v>2.2100000000000001E-7</c:v>
                </c:pt>
                <c:pt idx="5452">
                  <c:v>2.212E-7</c:v>
                </c:pt>
                <c:pt idx="5453">
                  <c:v>2.2140000000000001E-7</c:v>
                </c:pt>
                <c:pt idx="5454">
                  <c:v>2.216E-7</c:v>
                </c:pt>
                <c:pt idx="5455">
                  <c:v>2.2179999999999999E-7</c:v>
                </c:pt>
                <c:pt idx="5456">
                  <c:v>2.22E-7</c:v>
                </c:pt>
                <c:pt idx="5457">
                  <c:v>2.2219999999999999E-7</c:v>
                </c:pt>
                <c:pt idx="5458">
                  <c:v>2.2240000000000001E-7</c:v>
                </c:pt>
                <c:pt idx="5459">
                  <c:v>2.2259999999999999E-7</c:v>
                </c:pt>
                <c:pt idx="5460">
                  <c:v>2.2280000000000001E-7</c:v>
                </c:pt>
                <c:pt idx="5461">
                  <c:v>2.23E-7</c:v>
                </c:pt>
                <c:pt idx="5462">
                  <c:v>2.2319999999999999E-7</c:v>
                </c:pt>
                <c:pt idx="5463">
                  <c:v>2.234E-7</c:v>
                </c:pt>
                <c:pt idx="5464">
                  <c:v>2.2359999999999999E-7</c:v>
                </c:pt>
                <c:pt idx="5465">
                  <c:v>2.2380000000000001E-7</c:v>
                </c:pt>
                <c:pt idx="5466">
                  <c:v>2.2399999999999999E-7</c:v>
                </c:pt>
                <c:pt idx="5467">
                  <c:v>2.2420000000000001E-7</c:v>
                </c:pt>
                <c:pt idx="5468">
                  <c:v>2.244E-7</c:v>
                </c:pt>
                <c:pt idx="5469">
                  <c:v>2.2460000000000001E-7</c:v>
                </c:pt>
                <c:pt idx="5470">
                  <c:v>2.248E-7</c:v>
                </c:pt>
                <c:pt idx="5471">
                  <c:v>2.2499999999999999E-7</c:v>
                </c:pt>
                <c:pt idx="5472">
                  <c:v>2.252E-7</c:v>
                </c:pt>
                <c:pt idx="5473">
                  <c:v>2.2539999999999999E-7</c:v>
                </c:pt>
                <c:pt idx="5474">
                  <c:v>2.2560000000000001E-7</c:v>
                </c:pt>
                <c:pt idx="5475">
                  <c:v>2.258E-7</c:v>
                </c:pt>
                <c:pt idx="5476">
                  <c:v>2.2600000000000001E-7</c:v>
                </c:pt>
                <c:pt idx="5477">
                  <c:v>2.262E-7</c:v>
                </c:pt>
                <c:pt idx="5478">
                  <c:v>2.2639999999999999E-7</c:v>
                </c:pt>
                <c:pt idx="5479">
                  <c:v>2.266E-7</c:v>
                </c:pt>
                <c:pt idx="5480">
                  <c:v>2.2679999999999999E-7</c:v>
                </c:pt>
                <c:pt idx="5481">
                  <c:v>2.2700000000000001E-7</c:v>
                </c:pt>
                <c:pt idx="5482">
                  <c:v>2.272E-7</c:v>
                </c:pt>
                <c:pt idx="5483">
                  <c:v>2.2740000000000001E-7</c:v>
                </c:pt>
                <c:pt idx="5484">
                  <c:v>2.276E-7</c:v>
                </c:pt>
                <c:pt idx="5485">
                  <c:v>2.2779999999999999E-7</c:v>
                </c:pt>
                <c:pt idx="5486">
                  <c:v>2.28E-7</c:v>
                </c:pt>
                <c:pt idx="5487">
                  <c:v>2.2819999999999999E-7</c:v>
                </c:pt>
                <c:pt idx="5488">
                  <c:v>2.2840000000000001E-7</c:v>
                </c:pt>
                <c:pt idx="5489">
                  <c:v>2.286E-7</c:v>
                </c:pt>
                <c:pt idx="5490">
                  <c:v>2.2880000000000001E-7</c:v>
                </c:pt>
                <c:pt idx="5491">
                  <c:v>2.29E-7</c:v>
                </c:pt>
                <c:pt idx="5492">
                  <c:v>2.2919999999999999E-7</c:v>
                </c:pt>
                <c:pt idx="5493">
                  <c:v>2.294E-7</c:v>
                </c:pt>
                <c:pt idx="5494">
                  <c:v>2.2959999999999999E-7</c:v>
                </c:pt>
                <c:pt idx="5495">
                  <c:v>2.2980000000000001E-7</c:v>
                </c:pt>
                <c:pt idx="5496">
                  <c:v>2.2999999999999999E-7</c:v>
                </c:pt>
                <c:pt idx="5497">
                  <c:v>2.3020000000000001E-7</c:v>
                </c:pt>
                <c:pt idx="5498">
                  <c:v>2.304E-7</c:v>
                </c:pt>
                <c:pt idx="5499">
                  <c:v>2.3059999999999999E-7</c:v>
                </c:pt>
                <c:pt idx="5500">
                  <c:v>2.308E-7</c:v>
                </c:pt>
                <c:pt idx="5501">
                  <c:v>2.3099999999999999E-7</c:v>
                </c:pt>
                <c:pt idx="5502">
                  <c:v>2.3120000000000001E-7</c:v>
                </c:pt>
                <c:pt idx="5503">
                  <c:v>2.3139999999999999E-7</c:v>
                </c:pt>
                <c:pt idx="5504">
                  <c:v>2.3160000000000001E-7</c:v>
                </c:pt>
                <c:pt idx="5505">
                  <c:v>2.318E-7</c:v>
                </c:pt>
                <c:pt idx="5506">
                  <c:v>2.3200000000000001E-7</c:v>
                </c:pt>
                <c:pt idx="5507">
                  <c:v>2.322E-7</c:v>
                </c:pt>
                <c:pt idx="5508">
                  <c:v>2.3239999999999999E-7</c:v>
                </c:pt>
                <c:pt idx="5509">
                  <c:v>2.326E-7</c:v>
                </c:pt>
                <c:pt idx="5510">
                  <c:v>2.3279999999999999E-7</c:v>
                </c:pt>
                <c:pt idx="5511">
                  <c:v>2.3300000000000001E-7</c:v>
                </c:pt>
                <c:pt idx="5512">
                  <c:v>2.332E-7</c:v>
                </c:pt>
                <c:pt idx="5513">
                  <c:v>2.3340000000000001E-7</c:v>
                </c:pt>
                <c:pt idx="5514">
                  <c:v>2.336E-7</c:v>
                </c:pt>
                <c:pt idx="5515">
                  <c:v>2.3379999999999999E-7</c:v>
                </c:pt>
                <c:pt idx="5516">
                  <c:v>2.34E-7</c:v>
                </c:pt>
                <c:pt idx="5517">
                  <c:v>2.3419999999999999E-7</c:v>
                </c:pt>
                <c:pt idx="5518">
                  <c:v>2.3440000000000001E-7</c:v>
                </c:pt>
                <c:pt idx="5519">
                  <c:v>2.346E-7</c:v>
                </c:pt>
                <c:pt idx="5520">
                  <c:v>2.3480000000000001E-7</c:v>
                </c:pt>
                <c:pt idx="5521">
                  <c:v>2.35E-7</c:v>
                </c:pt>
                <c:pt idx="5522">
                  <c:v>2.3519999999999999E-7</c:v>
                </c:pt>
                <c:pt idx="5523">
                  <c:v>2.354E-7</c:v>
                </c:pt>
                <c:pt idx="5524">
                  <c:v>2.3559999999999999E-7</c:v>
                </c:pt>
                <c:pt idx="5525">
                  <c:v>2.3580000000000001E-7</c:v>
                </c:pt>
                <c:pt idx="5526">
                  <c:v>2.36E-7</c:v>
                </c:pt>
                <c:pt idx="5527">
                  <c:v>2.3620000000000001E-7</c:v>
                </c:pt>
                <c:pt idx="5528">
                  <c:v>2.364E-7</c:v>
                </c:pt>
                <c:pt idx="5529">
                  <c:v>2.3659999999999999E-7</c:v>
                </c:pt>
                <c:pt idx="5530">
                  <c:v>2.368E-7</c:v>
                </c:pt>
                <c:pt idx="5531">
                  <c:v>2.3699999999999999E-7</c:v>
                </c:pt>
                <c:pt idx="5532">
                  <c:v>2.3720000000000001E-7</c:v>
                </c:pt>
                <c:pt idx="5533">
                  <c:v>2.3739999999999999E-7</c:v>
                </c:pt>
                <c:pt idx="5534">
                  <c:v>2.3760000000000001E-7</c:v>
                </c:pt>
                <c:pt idx="5535">
                  <c:v>2.378E-7</c:v>
                </c:pt>
                <c:pt idx="5536">
                  <c:v>2.3799999999999999E-7</c:v>
                </c:pt>
                <c:pt idx="5537">
                  <c:v>2.382E-7</c:v>
                </c:pt>
                <c:pt idx="5538">
                  <c:v>2.3839999999999999E-7</c:v>
                </c:pt>
                <c:pt idx="5539">
                  <c:v>2.3859999999999998E-7</c:v>
                </c:pt>
                <c:pt idx="5540">
                  <c:v>2.3879999999999999E-7</c:v>
                </c:pt>
                <c:pt idx="5541">
                  <c:v>2.3900000000000001E-7</c:v>
                </c:pt>
                <c:pt idx="5542">
                  <c:v>2.3920000000000002E-7</c:v>
                </c:pt>
                <c:pt idx="5543">
                  <c:v>2.3939999999999999E-7</c:v>
                </c:pt>
                <c:pt idx="5544">
                  <c:v>2.396E-7</c:v>
                </c:pt>
                <c:pt idx="5545">
                  <c:v>2.3980000000000002E-7</c:v>
                </c:pt>
                <c:pt idx="5546">
                  <c:v>2.3999999999999998E-7</c:v>
                </c:pt>
                <c:pt idx="5547">
                  <c:v>2.4019999999999999E-7</c:v>
                </c:pt>
                <c:pt idx="5548">
                  <c:v>2.4040000000000001E-7</c:v>
                </c:pt>
                <c:pt idx="5549">
                  <c:v>2.4060000000000002E-7</c:v>
                </c:pt>
                <c:pt idx="5550">
                  <c:v>2.4079999999999999E-7</c:v>
                </c:pt>
                <c:pt idx="5551">
                  <c:v>2.41E-7</c:v>
                </c:pt>
                <c:pt idx="5552">
                  <c:v>2.4120000000000002E-7</c:v>
                </c:pt>
                <c:pt idx="5553">
                  <c:v>2.4139999999999998E-7</c:v>
                </c:pt>
                <c:pt idx="5554">
                  <c:v>2.4159999999999999E-7</c:v>
                </c:pt>
                <c:pt idx="5555">
                  <c:v>2.4180000000000001E-7</c:v>
                </c:pt>
                <c:pt idx="5556">
                  <c:v>2.4200000000000002E-7</c:v>
                </c:pt>
                <c:pt idx="5557">
                  <c:v>2.4219999999999999E-7</c:v>
                </c:pt>
                <c:pt idx="5558">
                  <c:v>2.424E-7</c:v>
                </c:pt>
                <c:pt idx="5559">
                  <c:v>2.4260000000000002E-7</c:v>
                </c:pt>
                <c:pt idx="5560">
                  <c:v>2.4279999999999998E-7</c:v>
                </c:pt>
                <c:pt idx="5561">
                  <c:v>2.4299999999999999E-7</c:v>
                </c:pt>
                <c:pt idx="5562">
                  <c:v>2.4320000000000001E-7</c:v>
                </c:pt>
                <c:pt idx="5563">
                  <c:v>2.4340000000000002E-7</c:v>
                </c:pt>
                <c:pt idx="5564">
                  <c:v>2.4359999999999998E-7</c:v>
                </c:pt>
                <c:pt idx="5565">
                  <c:v>2.438E-7</c:v>
                </c:pt>
                <c:pt idx="5566">
                  <c:v>2.4400000000000001E-7</c:v>
                </c:pt>
                <c:pt idx="5567">
                  <c:v>2.4419999999999998E-7</c:v>
                </c:pt>
                <c:pt idx="5568">
                  <c:v>2.4439999999999999E-7</c:v>
                </c:pt>
                <c:pt idx="5569">
                  <c:v>2.4460000000000001E-7</c:v>
                </c:pt>
                <c:pt idx="5570">
                  <c:v>2.4480000000000002E-7</c:v>
                </c:pt>
                <c:pt idx="5571">
                  <c:v>2.4499999999999998E-7</c:v>
                </c:pt>
                <c:pt idx="5572">
                  <c:v>2.452E-7</c:v>
                </c:pt>
                <c:pt idx="5573">
                  <c:v>2.4540000000000001E-7</c:v>
                </c:pt>
                <c:pt idx="5574">
                  <c:v>2.4559999999999998E-7</c:v>
                </c:pt>
                <c:pt idx="5575">
                  <c:v>2.4579999999999999E-7</c:v>
                </c:pt>
                <c:pt idx="5576">
                  <c:v>2.4600000000000001E-7</c:v>
                </c:pt>
                <c:pt idx="5577">
                  <c:v>2.4620000000000002E-7</c:v>
                </c:pt>
                <c:pt idx="5578">
                  <c:v>2.4639999999999998E-7</c:v>
                </c:pt>
                <c:pt idx="5579">
                  <c:v>2.466E-7</c:v>
                </c:pt>
                <c:pt idx="5580">
                  <c:v>2.4680000000000001E-7</c:v>
                </c:pt>
                <c:pt idx="5581">
                  <c:v>2.4699999999999998E-7</c:v>
                </c:pt>
                <c:pt idx="5582">
                  <c:v>2.4719999999999999E-7</c:v>
                </c:pt>
                <c:pt idx="5583">
                  <c:v>2.4740000000000001E-7</c:v>
                </c:pt>
                <c:pt idx="5584">
                  <c:v>2.4760000000000002E-7</c:v>
                </c:pt>
                <c:pt idx="5585">
                  <c:v>2.4779999999999998E-7</c:v>
                </c:pt>
                <c:pt idx="5586">
                  <c:v>2.48E-7</c:v>
                </c:pt>
                <c:pt idx="5587">
                  <c:v>2.4820000000000001E-7</c:v>
                </c:pt>
                <c:pt idx="5588">
                  <c:v>2.4839999999999997E-7</c:v>
                </c:pt>
                <c:pt idx="5589">
                  <c:v>2.4859999999999999E-7</c:v>
                </c:pt>
                <c:pt idx="5590">
                  <c:v>2.488E-7</c:v>
                </c:pt>
                <c:pt idx="5591">
                  <c:v>2.4900000000000002E-7</c:v>
                </c:pt>
                <c:pt idx="5592">
                  <c:v>2.4919999999999998E-7</c:v>
                </c:pt>
                <c:pt idx="5593">
                  <c:v>2.494E-7</c:v>
                </c:pt>
                <c:pt idx="5594">
                  <c:v>2.4960000000000001E-7</c:v>
                </c:pt>
                <c:pt idx="5595">
                  <c:v>2.4979999999999997E-7</c:v>
                </c:pt>
                <c:pt idx="5596">
                  <c:v>2.4999999999999999E-7</c:v>
                </c:pt>
                <c:pt idx="5597">
                  <c:v>2.502E-7</c:v>
                </c:pt>
                <c:pt idx="5598">
                  <c:v>2.5040000000000002E-7</c:v>
                </c:pt>
                <c:pt idx="5599">
                  <c:v>2.5059999999999998E-7</c:v>
                </c:pt>
                <c:pt idx="5600">
                  <c:v>2.508E-7</c:v>
                </c:pt>
                <c:pt idx="5601">
                  <c:v>2.5100000000000001E-7</c:v>
                </c:pt>
                <c:pt idx="5602">
                  <c:v>2.5120000000000003E-7</c:v>
                </c:pt>
                <c:pt idx="5603">
                  <c:v>2.5139999999999999E-7</c:v>
                </c:pt>
                <c:pt idx="5604">
                  <c:v>2.516E-7</c:v>
                </c:pt>
                <c:pt idx="5605">
                  <c:v>2.5180000000000002E-7</c:v>
                </c:pt>
                <c:pt idx="5606">
                  <c:v>2.5199999999999998E-7</c:v>
                </c:pt>
                <c:pt idx="5607">
                  <c:v>2.522E-7</c:v>
                </c:pt>
                <c:pt idx="5608">
                  <c:v>2.5240000000000001E-7</c:v>
                </c:pt>
                <c:pt idx="5609">
                  <c:v>2.5260000000000003E-7</c:v>
                </c:pt>
                <c:pt idx="5610">
                  <c:v>2.5279999999999999E-7</c:v>
                </c:pt>
                <c:pt idx="5611">
                  <c:v>2.53E-7</c:v>
                </c:pt>
                <c:pt idx="5612">
                  <c:v>2.5320000000000002E-7</c:v>
                </c:pt>
                <c:pt idx="5613">
                  <c:v>2.5339999999999998E-7</c:v>
                </c:pt>
                <c:pt idx="5614">
                  <c:v>2.5359999999999999E-7</c:v>
                </c:pt>
                <c:pt idx="5615">
                  <c:v>2.5380000000000001E-7</c:v>
                </c:pt>
                <c:pt idx="5616">
                  <c:v>2.5400000000000002E-7</c:v>
                </c:pt>
                <c:pt idx="5617">
                  <c:v>2.5419999999999999E-7</c:v>
                </c:pt>
                <c:pt idx="5618">
                  <c:v>2.544E-7</c:v>
                </c:pt>
                <c:pt idx="5619">
                  <c:v>2.5460000000000002E-7</c:v>
                </c:pt>
                <c:pt idx="5620">
                  <c:v>2.5479999999999998E-7</c:v>
                </c:pt>
                <c:pt idx="5621">
                  <c:v>2.5499999999999999E-7</c:v>
                </c:pt>
                <c:pt idx="5622">
                  <c:v>2.5520000000000001E-7</c:v>
                </c:pt>
                <c:pt idx="5623">
                  <c:v>2.5540000000000002E-7</c:v>
                </c:pt>
                <c:pt idx="5624">
                  <c:v>2.5559999999999999E-7</c:v>
                </c:pt>
                <c:pt idx="5625">
                  <c:v>2.558E-7</c:v>
                </c:pt>
                <c:pt idx="5626">
                  <c:v>2.5600000000000002E-7</c:v>
                </c:pt>
                <c:pt idx="5627">
                  <c:v>2.5619999999999998E-7</c:v>
                </c:pt>
                <c:pt idx="5628">
                  <c:v>2.5639999999999999E-7</c:v>
                </c:pt>
                <c:pt idx="5629">
                  <c:v>2.5660000000000001E-7</c:v>
                </c:pt>
                <c:pt idx="5630">
                  <c:v>2.5680000000000002E-7</c:v>
                </c:pt>
                <c:pt idx="5631">
                  <c:v>2.5699999999999999E-7</c:v>
                </c:pt>
                <c:pt idx="5632">
                  <c:v>2.572E-7</c:v>
                </c:pt>
                <c:pt idx="5633">
                  <c:v>2.5740000000000002E-7</c:v>
                </c:pt>
                <c:pt idx="5634">
                  <c:v>2.5759999999999998E-7</c:v>
                </c:pt>
                <c:pt idx="5635">
                  <c:v>2.5779999999999999E-7</c:v>
                </c:pt>
                <c:pt idx="5636">
                  <c:v>2.5800000000000001E-7</c:v>
                </c:pt>
                <c:pt idx="5637">
                  <c:v>2.5820000000000002E-7</c:v>
                </c:pt>
                <c:pt idx="5638">
                  <c:v>2.5839999999999998E-7</c:v>
                </c:pt>
                <c:pt idx="5639">
                  <c:v>2.586E-7</c:v>
                </c:pt>
                <c:pt idx="5640">
                  <c:v>2.5880000000000001E-7</c:v>
                </c:pt>
                <c:pt idx="5641">
                  <c:v>2.5899999999999998E-7</c:v>
                </c:pt>
                <c:pt idx="5642">
                  <c:v>2.5919999999999999E-7</c:v>
                </c:pt>
                <c:pt idx="5643">
                  <c:v>2.5940000000000001E-7</c:v>
                </c:pt>
                <c:pt idx="5644">
                  <c:v>2.5960000000000002E-7</c:v>
                </c:pt>
                <c:pt idx="5645">
                  <c:v>2.5979999999999998E-7</c:v>
                </c:pt>
                <c:pt idx="5646">
                  <c:v>2.6E-7</c:v>
                </c:pt>
                <c:pt idx="5647">
                  <c:v>2.6020000000000001E-7</c:v>
                </c:pt>
                <c:pt idx="5648">
                  <c:v>2.6039999999999998E-7</c:v>
                </c:pt>
                <c:pt idx="5649">
                  <c:v>2.6059999999999999E-7</c:v>
                </c:pt>
                <c:pt idx="5650">
                  <c:v>2.6080000000000001E-7</c:v>
                </c:pt>
                <c:pt idx="5651">
                  <c:v>2.6100000000000002E-7</c:v>
                </c:pt>
                <c:pt idx="5652">
                  <c:v>2.6119999999999998E-7</c:v>
                </c:pt>
                <c:pt idx="5653">
                  <c:v>2.614E-7</c:v>
                </c:pt>
                <c:pt idx="5654">
                  <c:v>2.6160000000000001E-7</c:v>
                </c:pt>
                <c:pt idx="5655">
                  <c:v>2.6179999999999998E-7</c:v>
                </c:pt>
                <c:pt idx="5656">
                  <c:v>2.6199999999999999E-7</c:v>
                </c:pt>
                <c:pt idx="5657">
                  <c:v>2.6220000000000001E-7</c:v>
                </c:pt>
                <c:pt idx="5658">
                  <c:v>2.6240000000000002E-7</c:v>
                </c:pt>
                <c:pt idx="5659">
                  <c:v>2.6259999999999998E-7</c:v>
                </c:pt>
                <c:pt idx="5660">
                  <c:v>2.628E-7</c:v>
                </c:pt>
                <c:pt idx="5661">
                  <c:v>2.6300000000000001E-7</c:v>
                </c:pt>
                <c:pt idx="5662">
                  <c:v>2.6319999999999997E-7</c:v>
                </c:pt>
                <c:pt idx="5663">
                  <c:v>2.6339999999999999E-7</c:v>
                </c:pt>
                <c:pt idx="5664">
                  <c:v>2.636E-7</c:v>
                </c:pt>
                <c:pt idx="5665">
                  <c:v>2.6380000000000002E-7</c:v>
                </c:pt>
                <c:pt idx="5666">
                  <c:v>2.6399999999999998E-7</c:v>
                </c:pt>
                <c:pt idx="5667">
                  <c:v>2.642E-7</c:v>
                </c:pt>
                <c:pt idx="5668">
                  <c:v>2.6440000000000001E-7</c:v>
                </c:pt>
                <c:pt idx="5669">
                  <c:v>2.6459999999999997E-7</c:v>
                </c:pt>
                <c:pt idx="5670">
                  <c:v>2.6479999999999999E-7</c:v>
                </c:pt>
                <c:pt idx="5671">
                  <c:v>2.65E-7</c:v>
                </c:pt>
                <c:pt idx="5672">
                  <c:v>2.6520000000000002E-7</c:v>
                </c:pt>
                <c:pt idx="5673">
                  <c:v>2.6539999999999998E-7</c:v>
                </c:pt>
                <c:pt idx="5674">
                  <c:v>2.656E-7</c:v>
                </c:pt>
                <c:pt idx="5675">
                  <c:v>2.6580000000000001E-7</c:v>
                </c:pt>
                <c:pt idx="5676">
                  <c:v>2.6600000000000003E-7</c:v>
                </c:pt>
                <c:pt idx="5677">
                  <c:v>2.6619999999999999E-7</c:v>
                </c:pt>
                <c:pt idx="5678">
                  <c:v>2.664E-7</c:v>
                </c:pt>
                <c:pt idx="5679">
                  <c:v>2.6660000000000002E-7</c:v>
                </c:pt>
                <c:pt idx="5680">
                  <c:v>2.6679999999999998E-7</c:v>
                </c:pt>
                <c:pt idx="5681">
                  <c:v>2.67E-7</c:v>
                </c:pt>
                <c:pt idx="5682">
                  <c:v>2.6720000000000001E-7</c:v>
                </c:pt>
                <c:pt idx="5683">
                  <c:v>2.6740000000000003E-7</c:v>
                </c:pt>
                <c:pt idx="5684">
                  <c:v>2.6759999999999999E-7</c:v>
                </c:pt>
                <c:pt idx="5685">
                  <c:v>2.678E-7</c:v>
                </c:pt>
                <c:pt idx="5686">
                  <c:v>2.6800000000000002E-7</c:v>
                </c:pt>
                <c:pt idx="5687">
                  <c:v>2.6819999999999998E-7</c:v>
                </c:pt>
                <c:pt idx="5688">
                  <c:v>2.6839999999999999E-7</c:v>
                </c:pt>
                <c:pt idx="5689">
                  <c:v>2.6860000000000001E-7</c:v>
                </c:pt>
                <c:pt idx="5690">
                  <c:v>2.6880000000000002E-7</c:v>
                </c:pt>
                <c:pt idx="5691">
                  <c:v>2.6899999999999999E-7</c:v>
                </c:pt>
                <c:pt idx="5692">
                  <c:v>2.692E-7</c:v>
                </c:pt>
                <c:pt idx="5693">
                  <c:v>2.6940000000000002E-7</c:v>
                </c:pt>
                <c:pt idx="5694">
                  <c:v>2.6959999999999998E-7</c:v>
                </c:pt>
                <c:pt idx="5695">
                  <c:v>2.6979999999999999E-7</c:v>
                </c:pt>
                <c:pt idx="5696">
                  <c:v>2.7000000000000001E-7</c:v>
                </c:pt>
                <c:pt idx="5697">
                  <c:v>2.7020000000000002E-7</c:v>
                </c:pt>
                <c:pt idx="5698">
                  <c:v>2.7039999999999999E-7</c:v>
                </c:pt>
                <c:pt idx="5699">
                  <c:v>2.706E-7</c:v>
                </c:pt>
                <c:pt idx="5700">
                  <c:v>2.7080000000000002E-7</c:v>
                </c:pt>
                <c:pt idx="5701">
                  <c:v>2.7099999999999998E-7</c:v>
                </c:pt>
                <c:pt idx="5702">
                  <c:v>2.7119999999999999E-7</c:v>
                </c:pt>
                <c:pt idx="5703">
                  <c:v>2.7140000000000001E-7</c:v>
                </c:pt>
                <c:pt idx="5704">
                  <c:v>2.7160000000000002E-7</c:v>
                </c:pt>
                <c:pt idx="5705">
                  <c:v>2.7179999999999999E-7</c:v>
                </c:pt>
                <c:pt idx="5706">
                  <c:v>2.72E-7</c:v>
                </c:pt>
                <c:pt idx="5707">
                  <c:v>2.7220000000000002E-7</c:v>
                </c:pt>
                <c:pt idx="5708">
                  <c:v>2.7239999999999998E-7</c:v>
                </c:pt>
                <c:pt idx="5709">
                  <c:v>2.7259999999999999E-7</c:v>
                </c:pt>
                <c:pt idx="5710">
                  <c:v>2.7280000000000001E-7</c:v>
                </c:pt>
                <c:pt idx="5711">
                  <c:v>2.7300000000000002E-7</c:v>
                </c:pt>
                <c:pt idx="5712">
                  <c:v>2.7319999999999998E-7</c:v>
                </c:pt>
                <c:pt idx="5713">
                  <c:v>2.734E-7</c:v>
                </c:pt>
                <c:pt idx="5714">
                  <c:v>2.7360000000000001E-7</c:v>
                </c:pt>
                <c:pt idx="5715">
                  <c:v>2.7379999999999998E-7</c:v>
                </c:pt>
                <c:pt idx="5716">
                  <c:v>2.7399999999999999E-7</c:v>
                </c:pt>
                <c:pt idx="5717">
                  <c:v>2.7420000000000001E-7</c:v>
                </c:pt>
                <c:pt idx="5718">
                  <c:v>2.7440000000000002E-7</c:v>
                </c:pt>
                <c:pt idx="5719">
                  <c:v>2.7459999999999998E-7</c:v>
                </c:pt>
                <c:pt idx="5720">
                  <c:v>2.748E-7</c:v>
                </c:pt>
                <c:pt idx="5721">
                  <c:v>2.7500000000000001E-7</c:v>
                </c:pt>
                <c:pt idx="5722">
                  <c:v>2.7519999999999998E-7</c:v>
                </c:pt>
                <c:pt idx="5723">
                  <c:v>2.7539999999999999E-7</c:v>
                </c:pt>
                <c:pt idx="5724">
                  <c:v>2.7560000000000001E-7</c:v>
                </c:pt>
                <c:pt idx="5725">
                  <c:v>2.7580000000000002E-7</c:v>
                </c:pt>
                <c:pt idx="5726">
                  <c:v>2.7599999999999998E-7</c:v>
                </c:pt>
                <c:pt idx="5727">
                  <c:v>2.762E-7</c:v>
                </c:pt>
                <c:pt idx="5728">
                  <c:v>2.7640000000000001E-7</c:v>
                </c:pt>
                <c:pt idx="5729">
                  <c:v>2.7659999999999998E-7</c:v>
                </c:pt>
                <c:pt idx="5730">
                  <c:v>2.7679999999999999E-7</c:v>
                </c:pt>
                <c:pt idx="5731">
                  <c:v>2.7700000000000001E-7</c:v>
                </c:pt>
                <c:pt idx="5732">
                  <c:v>2.7720000000000002E-7</c:v>
                </c:pt>
                <c:pt idx="5733">
                  <c:v>2.7739999999999998E-7</c:v>
                </c:pt>
                <c:pt idx="5734">
                  <c:v>2.776E-7</c:v>
                </c:pt>
                <c:pt idx="5735">
                  <c:v>2.7780000000000001E-7</c:v>
                </c:pt>
                <c:pt idx="5736">
                  <c:v>2.7799999999999997E-7</c:v>
                </c:pt>
                <c:pt idx="5737">
                  <c:v>2.7819999999999999E-7</c:v>
                </c:pt>
                <c:pt idx="5738">
                  <c:v>2.784E-7</c:v>
                </c:pt>
                <c:pt idx="5739">
                  <c:v>2.7860000000000002E-7</c:v>
                </c:pt>
                <c:pt idx="5740">
                  <c:v>2.7879999999999998E-7</c:v>
                </c:pt>
                <c:pt idx="5741">
                  <c:v>2.79E-7</c:v>
                </c:pt>
                <c:pt idx="5742">
                  <c:v>2.7920000000000001E-7</c:v>
                </c:pt>
                <c:pt idx="5743">
                  <c:v>2.7939999999999997E-7</c:v>
                </c:pt>
                <c:pt idx="5744">
                  <c:v>2.7959999999999999E-7</c:v>
                </c:pt>
                <c:pt idx="5745">
                  <c:v>2.798E-7</c:v>
                </c:pt>
                <c:pt idx="5746">
                  <c:v>2.8000000000000002E-7</c:v>
                </c:pt>
                <c:pt idx="5747">
                  <c:v>2.8019999999999998E-7</c:v>
                </c:pt>
                <c:pt idx="5748">
                  <c:v>2.804E-7</c:v>
                </c:pt>
                <c:pt idx="5749">
                  <c:v>2.8060000000000001E-7</c:v>
                </c:pt>
                <c:pt idx="5750">
                  <c:v>2.8080000000000003E-7</c:v>
                </c:pt>
                <c:pt idx="5751">
                  <c:v>2.8099999999999999E-7</c:v>
                </c:pt>
                <c:pt idx="5752">
                  <c:v>2.812E-7</c:v>
                </c:pt>
                <c:pt idx="5753">
                  <c:v>2.8140000000000002E-7</c:v>
                </c:pt>
                <c:pt idx="5754">
                  <c:v>2.8159999999999998E-7</c:v>
                </c:pt>
                <c:pt idx="5755">
                  <c:v>2.818E-7</c:v>
                </c:pt>
                <c:pt idx="5756">
                  <c:v>2.8200000000000001E-7</c:v>
                </c:pt>
                <c:pt idx="5757">
                  <c:v>2.8220000000000003E-7</c:v>
                </c:pt>
                <c:pt idx="5758">
                  <c:v>2.8239999999999999E-7</c:v>
                </c:pt>
                <c:pt idx="5759">
                  <c:v>2.826E-7</c:v>
                </c:pt>
                <c:pt idx="5760">
                  <c:v>2.8280000000000002E-7</c:v>
                </c:pt>
                <c:pt idx="5761">
                  <c:v>2.8299999999999998E-7</c:v>
                </c:pt>
                <c:pt idx="5762">
                  <c:v>2.8319999999999999E-7</c:v>
                </c:pt>
                <c:pt idx="5763">
                  <c:v>2.8340000000000001E-7</c:v>
                </c:pt>
                <c:pt idx="5764">
                  <c:v>2.8360000000000002E-7</c:v>
                </c:pt>
                <c:pt idx="5765">
                  <c:v>2.8379999999999999E-7</c:v>
                </c:pt>
                <c:pt idx="5766">
                  <c:v>2.84E-7</c:v>
                </c:pt>
                <c:pt idx="5767">
                  <c:v>2.8420000000000002E-7</c:v>
                </c:pt>
                <c:pt idx="5768">
                  <c:v>2.8439999999999998E-7</c:v>
                </c:pt>
                <c:pt idx="5769">
                  <c:v>2.8459999999999999E-7</c:v>
                </c:pt>
                <c:pt idx="5770">
                  <c:v>2.8480000000000001E-7</c:v>
                </c:pt>
                <c:pt idx="5771">
                  <c:v>2.8500000000000002E-7</c:v>
                </c:pt>
                <c:pt idx="5772">
                  <c:v>2.8519999999999999E-7</c:v>
                </c:pt>
                <c:pt idx="5773">
                  <c:v>2.854E-7</c:v>
                </c:pt>
                <c:pt idx="5774">
                  <c:v>2.8560000000000002E-7</c:v>
                </c:pt>
                <c:pt idx="5775">
                  <c:v>2.8579999999999998E-7</c:v>
                </c:pt>
                <c:pt idx="5776">
                  <c:v>2.8599999999999999E-7</c:v>
                </c:pt>
                <c:pt idx="5777">
                  <c:v>2.8620000000000001E-7</c:v>
                </c:pt>
                <c:pt idx="5778">
                  <c:v>2.8640000000000002E-7</c:v>
                </c:pt>
                <c:pt idx="5779">
                  <c:v>2.8659999999999999E-7</c:v>
                </c:pt>
                <c:pt idx="5780">
                  <c:v>2.868E-7</c:v>
                </c:pt>
                <c:pt idx="5781">
                  <c:v>2.8700000000000002E-7</c:v>
                </c:pt>
                <c:pt idx="5782">
                  <c:v>2.8719999999999998E-7</c:v>
                </c:pt>
                <c:pt idx="5783">
                  <c:v>2.8739999999999999E-7</c:v>
                </c:pt>
                <c:pt idx="5784">
                  <c:v>2.8760000000000001E-7</c:v>
                </c:pt>
                <c:pt idx="5785">
                  <c:v>2.8780000000000002E-7</c:v>
                </c:pt>
                <c:pt idx="5786">
                  <c:v>2.8799999999999998E-7</c:v>
                </c:pt>
                <c:pt idx="5787">
                  <c:v>2.882E-7</c:v>
                </c:pt>
                <c:pt idx="5788">
                  <c:v>2.8840000000000001E-7</c:v>
                </c:pt>
                <c:pt idx="5789">
                  <c:v>2.8859999999999998E-7</c:v>
                </c:pt>
                <c:pt idx="5790">
                  <c:v>2.8879999999999999E-7</c:v>
                </c:pt>
                <c:pt idx="5791">
                  <c:v>2.8900000000000001E-7</c:v>
                </c:pt>
                <c:pt idx="5792">
                  <c:v>2.8920000000000002E-7</c:v>
                </c:pt>
                <c:pt idx="5793">
                  <c:v>2.8939999999999998E-7</c:v>
                </c:pt>
                <c:pt idx="5794">
                  <c:v>2.896E-7</c:v>
                </c:pt>
                <c:pt idx="5795">
                  <c:v>2.8980000000000001E-7</c:v>
                </c:pt>
                <c:pt idx="5796">
                  <c:v>2.8999999999999998E-7</c:v>
                </c:pt>
                <c:pt idx="5797">
                  <c:v>2.9019999999999999E-7</c:v>
                </c:pt>
                <c:pt idx="5798">
                  <c:v>2.9040000000000001E-7</c:v>
                </c:pt>
                <c:pt idx="5799">
                  <c:v>2.9060000000000002E-7</c:v>
                </c:pt>
                <c:pt idx="5800">
                  <c:v>2.9079999999999998E-7</c:v>
                </c:pt>
                <c:pt idx="5801">
                  <c:v>2.91E-7</c:v>
                </c:pt>
                <c:pt idx="5802">
                  <c:v>2.9120000000000001E-7</c:v>
                </c:pt>
                <c:pt idx="5803">
                  <c:v>2.9139999999999998E-7</c:v>
                </c:pt>
                <c:pt idx="5804">
                  <c:v>2.9159999999999999E-7</c:v>
                </c:pt>
                <c:pt idx="5805">
                  <c:v>2.9180000000000001E-7</c:v>
                </c:pt>
                <c:pt idx="5806">
                  <c:v>2.9200000000000002E-7</c:v>
                </c:pt>
                <c:pt idx="5807">
                  <c:v>2.9219999999999998E-7</c:v>
                </c:pt>
                <c:pt idx="5808">
                  <c:v>2.924E-7</c:v>
                </c:pt>
                <c:pt idx="5809">
                  <c:v>2.9260000000000001E-7</c:v>
                </c:pt>
                <c:pt idx="5810">
                  <c:v>2.9279999999999997E-7</c:v>
                </c:pt>
                <c:pt idx="5811">
                  <c:v>2.9299999999999999E-7</c:v>
                </c:pt>
                <c:pt idx="5812">
                  <c:v>2.932E-7</c:v>
                </c:pt>
                <c:pt idx="5813">
                  <c:v>2.9340000000000002E-7</c:v>
                </c:pt>
                <c:pt idx="5814">
                  <c:v>2.9359999999999998E-7</c:v>
                </c:pt>
                <c:pt idx="5815">
                  <c:v>2.938E-7</c:v>
                </c:pt>
                <c:pt idx="5816">
                  <c:v>2.9400000000000001E-7</c:v>
                </c:pt>
                <c:pt idx="5817">
                  <c:v>2.9419999999999997E-7</c:v>
                </c:pt>
                <c:pt idx="5818">
                  <c:v>2.9439999999999999E-7</c:v>
                </c:pt>
                <c:pt idx="5819">
                  <c:v>2.946E-7</c:v>
                </c:pt>
                <c:pt idx="5820">
                  <c:v>2.9480000000000002E-7</c:v>
                </c:pt>
                <c:pt idx="5821">
                  <c:v>2.9499999999999998E-7</c:v>
                </c:pt>
                <c:pt idx="5822">
                  <c:v>2.952E-7</c:v>
                </c:pt>
                <c:pt idx="5823">
                  <c:v>2.9540000000000001E-7</c:v>
                </c:pt>
                <c:pt idx="5824">
                  <c:v>2.9560000000000003E-7</c:v>
                </c:pt>
                <c:pt idx="5825">
                  <c:v>2.9579999999999999E-7</c:v>
                </c:pt>
                <c:pt idx="5826">
                  <c:v>2.96E-7</c:v>
                </c:pt>
                <c:pt idx="5827">
                  <c:v>2.9620000000000002E-7</c:v>
                </c:pt>
                <c:pt idx="5828">
                  <c:v>2.9639999999999998E-7</c:v>
                </c:pt>
                <c:pt idx="5829">
                  <c:v>2.966E-7</c:v>
                </c:pt>
                <c:pt idx="5830">
                  <c:v>2.9680000000000001E-7</c:v>
                </c:pt>
                <c:pt idx="5831">
                  <c:v>2.9700000000000003E-7</c:v>
                </c:pt>
                <c:pt idx="5832">
                  <c:v>2.9719999999999999E-7</c:v>
                </c:pt>
                <c:pt idx="5833">
                  <c:v>2.974E-7</c:v>
                </c:pt>
                <c:pt idx="5834">
                  <c:v>2.9760000000000002E-7</c:v>
                </c:pt>
                <c:pt idx="5835">
                  <c:v>2.9779999999999998E-7</c:v>
                </c:pt>
                <c:pt idx="5836">
                  <c:v>2.9799999999999999E-7</c:v>
                </c:pt>
                <c:pt idx="5837">
                  <c:v>2.9820000000000001E-7</c:v>
                </c:pt>
                <c:pt idx="5838">
                  <c:v>2.9840000000000003E-7</c:v>
                </c:pt>
                <c:pt idx="5839">
                  <c:v>2.9859999999999999E-7</c:v>
                </c:pt>
                <c:pt idx="5840">
                  <c:v>2.988E-7</c:v>
                </c:pt>
                <c:pt idx="5841">
                  <c:v>2.9900000000000002E-7</c:v>
                </c:pt>
                <c:pt idx="5842">
                  <c:v>2.9919999999999998E-7</c:v>
                </c:pt>
                <c:pt idx="5843">
                  <c:v>2.9939999999999999E-7</c:v>
                </c:pt>
                <c:pt idx="5844">
                  <c:v>2.9960000000000001E-7</c:v>
                </c:pt>
                <c:pt idx="5845">
                  <c:v>2.9980000000000002E-7</c:v>
                </c:pt>
                <c:pt idx="5846">
                  <c:v>2.9999999999999999E-7</c:v>
                </c:pt>
                <c:pt idx="5847">
                  <c:v>3.002E-7</c:v>
                </c:pt>
                <c:pt idx="5848">
                  <c:v>3.0040000000000002E-7</c:v>
                </c:pt>
                <c:pt idx="5849">
                  <c:v>3.0059999999999998E-7</c:v>
                </c:pt>
                <c:pt idx="5850">
                  <c:v>3.0079999999999999E-7</c:v>
                </c:pt>
                <c:pt idx="5851">
                  <c:v>3.0100000000000001E-7</c:v>
                </c:pt>
                <c:pt idx="5852">
                  <c:v>3.0120000000000002E-7</c:v>
                </c:pt>
                <c:pt idx="5853">
                  <c:v>3.0139999999999999E-7</c:v>
                </c:pt>
                <c:pt idx="5854">
                  <c:v>3.016E-7</c:v>
                </c:pt>
                <c:pt idx="5855">
                  <c:v>3.0180000000000002E-7</c:v>
                </c:pt>
                <c:pt idx="5856">
                  <c:v>3.0199999999999998E-7</c:v>
                </c:pt>
                <c:pt idx="5857">
                  <c:v>3.0219999999999999E-7</c:v>
                </c:pt>
                <c:pt idx="5858">
                  <c:v>3.0240000000000001E-7</c:v>
                </c:pt>
                <c:pt idx="5859">
                  <c:v>3.0260000000000002E-7</c:v>
                </c:pt>
                <c:pt idx="5860">
                  <c:v>3.0279999999999999E-7</c:v>
                </c:pt>
                <c:pt idx="5861">
                  <c:v>3.03E-7</c:v>
                </c:pt>
                <c:pt idx="5862">
                  <c:v>3.0320000000000002E-7</c:v>
                </c:pt>
                <c:pt idx="5863">
                  <c:v>3.0339999999999998E-7</c:v>
                </c:pt>
                <c:pt idx="5864">
                  <c:v>3.0359999999999999E-7</c:v>
                </c:pt>
                <c:pt idx="5865">
                  <c:v>3.0380000000000001E-7</c:v>
                </c:pt>
                <c:pt idx="5866">
                  <c:v>3.0400000000000002E-7</c:v>
                </c:pt>
                <c:pt idx="5867">
                  <c:v>3.0419999999999998E-7</c:v>
                </c:pt>
                <c:pt idx="5868">
                  <c:v>3.044E-7</c:v>
                </c:pt>
                <c:pt idx="5869">
                  <c:v>3.0460000000000001E-7</c:v>
                </c:pt>
                <c:pt idx="5870">
                  <c:v>3.0479999999999998E-7</c:v>
                </c:pt>
                <c:pt idx="5871">
                  <c:v>3.0499999999999999E-7</c:v>
                </c:pt>
                <c:pt idx="5872">
                  <c:v>3.0520000000000001E-7</c:v>
                </c:pt>
                <c:pt idx="5873">
                  <c:v>3.0540000000000002E-7</c:v>
                </c:pt>
                <c:pt idx="5874">
                  <c:v>3.0559999999999998E-7</c:v>
                </c:pt>
                <c:pt idx="5875">
                  <c:v>3.058E-7</c:v>
                </c:pt>
                <c:pt idx="5876">
                  <c:v>3.0600000000000001E-7</c:v>
                </c:pt>
                <c:pt idx="5877">
                  <c:v>3.0619999999999998E-7</c:v>
                </c:pt>
                <c:pt idx="5878">
                  <c:v>3.0639999999999999E-7</c:v>
                </c:pt>
                <c:pt idx="5879">
                  <c:v>3.0660000000000001E-7</c:v>
                </c:pt>
                <c:pt idx="5880">
                  <c:v>3.0680000000000002E-7</c:v>
                </c:pt>
                <c:pt idx="5881">
                  <c:v>3.0699999999999998E-7</c:v>
                </c:pt>
                <c:pt idx="5882">
                  <c:v>3.072E-7</c:v>
                </c:pt>
                <c:pt idx="5883">
                  <c:v>3.0740000000000001E-7</c:v>
                </c:pt>
                <c:pt idx="5884">
                  <c:v>3.0759999999999998E-7</c:v>
                </c:pt>
                <c:pt idx="5885">
                  <c:v>3.0779999999999999E-7</c:v>
                </c:pt>
                <c:pt idx="5886">
                  <c:v>3.0800000000000001E-7</c:v>
                </c:pt>
                <c:pt idx="5887">
                  <c:v>3.0820000000000002E-7</c:v>
                </c:pt>
                <c:pt idx="5888">
                  <c:v>3.0839999999999998E-7</c:v>
                </c:pt>
                <c:pt idx="5889">
                  <c:v>3.086E-7</c:v>
                </c:pt>
                <c:pt idx="5890">
                  <c:v>3.0880000000000001E-7</c:v>
                </c:pt>
                <c:pt idx="5891">
                  <c:v>3.0899999999999997E-7</c:v>
                </c:pt>
                <c:pt idx="5892">
                  <c:v>3.0919999999999999E-7</c:v>
                </c:pt>
                <c:pt idx="5893">
                  <c:v>3.094E-7</c:v>
                </c:pt>
                <c:pt idx="5894">
                  <c:v>3.0960000000000002E-7</c:v>
                </c:pt>
                <c:pt idx="5895">
                  <c:v>3.0979999999999998E-7</c:v>
                </c:pt>
                <c:pt idx="5896">
                  <c:v>3.1E-7</c:v>
                </c:pt>
                <c:pt idx="5897">
                  <c:v>3.1020000000000001E-7</c:v>
                </c:pt>
                <c:pt idx="5898">
                  <c:v>3.1039999999999997E-7</c:v>
                </c:pt>
                <c:pt idx="5899">
                  <c:v>3.1059999999999999E-7</c:v>
                </c:pt>
                <c:pt idx="5900">
                  <c:v>3.108E-7</c:v>
                </c:pt>
                <c:pt idx="5901">
                  <c:v>3.1100000000000002E-7</c:v>
                </c:pt>
                <c:pt idx="5902">
                  <c:v>3.1119999999999998E-7</c:v>
                </c:pt>
                <c:pt idx="5903">
                  <c:v>3.114E-7</c:v>
                </c:pt>
                <c:pt idx="5904">
                  <c:v>3.1160000000000001E-7</c:v>
                </c:pt>
                <c:pt idx="5905">
                  <c:v>3.1180000000000003E-7</c:v>
                </c:pt>
                <c:pt idx="5906">
                  <c:v>3.1199999999999999E-7</c:v>
                </c:pt>
                <c:pt idx="5907">
                  <c:v>3.122E-7</c:v>
                </c:pt>
                <c:pt idx="5908">
                  <c:v>3.1240000000000002E-7</c:v>
                </c:pt>
                <c:pt idx="5909">
                  <c:v>3.1259999999999998E-7</c:v>
                </c:pt>
                <c:pt idx="5910">
                  <c:v>3.128E-7</c:v>
                </c:pt>
                <c:pt idx="5911">
                  <c:v>3.1300000000000001E-7</c:v>
                </c:pt>
                <c:pt idx="5912">
                  <c:v>3.1320000000000003E-7</c:v>
                </c:pt>
                <c:pt idx="5913">
                  <c:v>3.1339999999999999E-7</c:v>
                </c:pt>
                <c:pt idx="5914">
                  <c:v>3.136E-7</c:v>
                </c:pt>
                <c:pt idx="5915">
                  <c:v>3.1380000000000002E-7</c:v>
                </c:pt>
                <c:pt idx="5916">
                  <c:v>3.1399999999999998E-7</c:v>
                </c:pt>
                <c:pt idx="5917">
                  <c:v>3.1419999999999999E-7</c:v>
                </c:pt>
                <c:pt idx="5918">
                  <c:v>3.1440000000000001E-7</c:v>
                </c:pt>
                <c:pt idx="5919">
                  <c:v>3.1460000000000002E-7</c:v>
                </c:pt>
                <c:pt idx="5920">
                  <c:v>3.1479999999999999E-7</c:v>
                </c:pt>
                <c:pt idx="5921">
                  <c:v>3.15E-7</c:v>
                </c:pt>
                <c:pt idx="5922">
                  <c:v>3.1520000000000002E-7</c:v>
                </c:pt>
                <c:pt idx="5923">
                  <c:v>3.1539999999999998E-7</c:v>
                </c:pt>
                <c:pt idx="5924">
                  <c:v>3.1559999999999999E-7</c:v>
                </c:pt>
                <c:pt idx="5925">
                  <c:v>3.1580000000000001E-7</c:v>
                </c:pt>
                <c:pt idx="5926">
                  <c:v>3.1600000000000002E-7</c:v>
                </c:pt>
                <c:pt idx="5927">
                  <c:v>3.1619999999999999E-7</c:v>
                </c:pt>
                <c:pt idx="5928">
                  <c:v>3.164E-7</c:v>
                </c:pt>
                <c:pt idx="5929">
                  <c:v>3.1660000000000002E-7</c:v>
                </c:pt>
                <c:pt idx="5930">
                  <c:v>3.1679999999999998E-7</c:v>
                </c:pt>
                <c:pt idx="5931">
                  <c:v>3.1699999999999999E-7</c:v>
                </c:pt>
                <c:pt idx="5932">
                  <c:v>3.1720000000000001E-7</c:v>
                </c:pt>
                <c:pt idx="5933">
                  <c:v>3.1740000000000002E-7</c:v>
                </c:pt>
                <c:pt idx="5934">
                  <c:v>3.1759999999999999E-7</c:v>
                </c:pt>
                <c:pt idx="5935">
                  <c:v>3.178E-7</c:v>
                </c:pt>
                <c:pt idx="5936">
                  <c:v>3.1800000000000002E-7</c:v>
                </c:pt>
                <c:pt idx="5937">
                  <c:v>3.1819999999999998E-7</c:v>
                </c:pt>
                <c:pt idx="5938">
                  <c:v>3.1839999999999999E-7</c:v>
                </c:pt>
                <c:pt idx="5939">
                  <c:v>3.1860000000000001E-7</c:v>
                </c:pt>
                <c:pt idx="5940">
                  <c:v>3.1880000000000002E-7</c:v>
                </c:pt>
                <c:pt idx="5941">
                  <c:v>3.1899999999999998E-7</c:v>
                </c:pt>
                <c:pt idx="5942">
                  <c:v>3.192E-7</c:v>
                </c:pt>
                <c:pt idx="5943">
                  <c:v>3.1940000000000001E-7</c:v>
                </c:pt>
                <c:pt idx="5944">
                  <c:v>3.1959999999999998E-7</c:v>
                </c:pt>
                <c:pt idx="5945">
                  <c:v>3.1979999999999999E-7</c:v>
                </c:pt>
                <c:pt idx="5946">
                  <c:v>3.2000000000000001E-7</c:v>
                </c:pt>
                <c:pt idx="5947">
                  <c:v>3.2020000000000002E-7</c:v>
                </c:pt>
                <c:pt idx="5948">
                  <c:v>3.2039999999999998E-7</c:v>
                </c:pt>
                <c:pt idx="5949">
                  <c:v>3.206E-7</c:v>
                </c:pt>
                <c:pt idx="5950">
                  <c:v>3.2080000000000001E-7</c:v>
                </c:pt>
                <c:pt idx="5951">
                  <c:v>3.2099999999999998E-7</c:v>
                </c:pt>
                <c:pt idx="5952">
                  <c:v>3.2119999999999999E-7</c:v>
                </c:pt>
                <c:pt idx="5953">
                  <c:v>3.2140000000000001E-7</c:v>
                </c:pt>
                <c:pt idx="5954">
                  <c:v>3.2160000000000002E-7</c:v>
                </c:pt>
                <c:pt idx="5955">
                  <c:v>3.2179999999999998E-7</c:v>
                </c:pt>
                <c:pt idx="5956">
                  <c:v>3.22E-7</c:v>
                </c:pt>
                <c:pt idx="5957">
                  <c:v>3.2220000000000001E-7</c:v>
                </c:pt>
                <c:pt idx="5958">
                  <c:v>3.2239999999999998E-7</c:v>
                </c:pt>
                <c:pt idx="5959">
                  <c:v>3.2259999999999999E-7</c:v>
                </c:pt>
                <c:pt idx="5960">
                  <c:v>3.2280000000000001E-7</c:v>
                </c:pt>
                <c:pt idx="5961">
                  <c:v>3.2300000000000002E-7</c:v>
                </c:pt>
                <c:pt idx="5962">
                  <c:v>3.2319999999999998E-7</c:v>
                </c:pt>
                <c:pt idx="5963">
                  <c:v>3.234E-7</c:v>
                </c:pt>
                <c:pt idx="5964">
                  <c:v>3.2360000000000001E-7</c:v>
                </c:pt>
                <c:pt idx="5965">
                  <c:v>3.2379999999999997E-7</c:v>
                </c:pt>
                <c:pt idx="5966">
                  <c:v>3.2399999999999999E-7</c:v>
                </c:pt>
                <c:pt idx="5967">
                  <c:v>3.242E-7</c:v>
                </c:pt>
                <c:pt idx="5968">
                  <c:v>3.2440000000000002E-7</c:v>
                </c:pt>
                <c:pt idx="5969">
                  <c:v>3.2459999999999998E-7</c:v>
                </c:pt>
                <c:pt idx="5970">
                  <c:v>3.248E-7</c:v>
                </c:pt>
                <c:pt idx="5971">
                  <c:v>3.2500000000000001E-7</c:v>
                </c:pt>
                <c:pt idx="5972">
                  <c:v>3.2519999999999997E-7</c:v>
                </c:pt>
                <c:pt idx="5973">
                  <c:v>3.2539999999999999E-7</c:v>
                </c:pt>
                <c:pt idx="5974">
                  <c:v>3.256E-7</c:v>
                </c:pt>
                <c:pt idx="5975">
                  <c:v>3.2580000000000002E-7</c:v>
                </c:pt>
                <c:pt idx="5976">
                  <c:v>3.2599999999999998E-7</c:v>
                </c:pt>
                <c:pt idx="5977">
                  <c:v>3.262E-7</c:v>
                </c:pt>
                <c:pt idx="5978">
                  <c:v>3.2640000000000001E-7</c:v>
                </c:pt>
                <c:pt idx="5979">
                  <c:v>3.2660000000000003E-7</c:v>
                </c:pt>
                <c:pt idx="5980">
                  <c:v>3.2679999999999999E-7</c:v>
                </c:pt>
                <c:pt idx="5981">
                  <c:v>3.27E-7</c:v>
                </c:pt>
                <c:pt idx="5982">
                  <c:v>3.2720000000000002E-7</c:v>
                </c:pt>
                <c:pt idx="5983">
                  <c:v>3.2739999999999998E-7</c:v>
                </c:pt>
                <c:pt idx="5984">
                  <c:v>3.276E-7</c:v>
                </c:pt>
                <c:pt idx="5985">
                  <c:v>3.2780000000000001E-7</c:v>
                </c:pt>
                <c:pt idx="5986">
                  <c:v>3.2800000000000003E-7</c:v>
                </c:pt>
                <c:pt idx="5987">
                  <c:v>3.2819999999999999E-7</c:v>
                </c:pt>
                <c:pt idx="5988">
                  <c:v>3.284E-7</c:v>
                </c:pt>
                <c:pt idx="5989">
                  <c:v>3.2860000000000002E-7</c:v>
                </c:pt>
                <c:pt idx="5990">
                  <c:v>3.2879999999999998E-7</c:v>
                </c:pt>
                <c:pt idx="5991">
                  <c:v>3.2899999999999999E-7</c:v>
                </c:pt>
                <c:pt idx="5992">
                  <c:v>3.2920000000000001E-7</c:v>
                </c:pt>
                <c:pt idx="5993">
                  <c:v>3.2940000000000002E-7</c:v>
                </c:pt>
                <c:pt idx="5994">
                  <c:v>3.2959999999999999E-7</c:v>
                </c:pt>
                <c:pt idx="5995">
                  <c:v>3.298E-7</c:v>
                </c:pt>
                <c:pt idx="5996">
                  <c:v>3.3000000000000002E-7</c:v>
                </c:pt>
                <c:pt idx="5997">
                  <c:v>3.3019999999999998E-7</c:v>
                </c:pt>
                <c:pt idx="5998">
                  <c:v>3.3039999999999999E-7</c:v>
                </c:pt>
                <c:pt idx="5999">
                  <c:v>3.3060000000000001E-7</c:v>
                </c:pt>
                <c:pt idx="6000">
                  <c:v>3.3080000000000002E-7</c:v>
                </c:pt>
                <c:pt idx="6001">
                  <c:v>3.3099999999999999E-7</c:v>
                </c:pt>
                <c:pt idx="6002">
                  <c:v>3.312E-7</c:v>
                </c:pt>
                <c:pt idx="6003">
                  <c:v>3.3140000000000002E-7</c:v>
                </c:pt>
                <c:pt idx="6004">
                  <c:v>3.3159999999999998E-7</c:v>
                </c:pt>
                <c:pt idx="6005">
                  <c:v>3.3179999999999999E-7</c:v>
                </c:pt>
                <c:pt idx="6006">
                  <c:v>3.3200000000000001E-7</c:v>
                </c:pt>
                <c:pt idx="6007">
                  <c:v>3.3220000000000002E-7</c:v>
                </c:pt>
                <c:pt idx="6008">
                  <c:v>3.3239999999999999E-7</c:v>
                </c:pt>
                <c:pt idx="6009">
                  <c:v>3.326E-7</c:v>
                </c:pt>
                <c:pt idx="6010">
                  <c:v>3.3280000000000002E-7</c:v>
                </c:pt>
                <c:pt idx="6011">
                  <c:v>3.3299999999999998E-7</c:v>
                </c:pt>
                <c:pt idx="6012">
                  <c:v>3.3319999999999999E-7</c:v>
                </c:pt>
                <c:pt idx="6013">
                  <c:v>3.3340000000000001E-7</c:v>
                </c:pt>
                <c:pt idx="6014">
                  <c:v>3.3360000000000002E-7</c:v>
                </c:pt>
                <c:pt idx="6015">
                  <c:v>3.3379999999999998E-7</c:v>
                </c:pt>
                <c:pt idx="6016">
                  <c:v>3.34E-7</c:v>
                </c:pt>
                <c:pt idx="6017">
                  <c:v>3.3420000000000001E-7</c:v>
                </c:pt>
                <c:pt idx="6018">
                  <c:v>3.3439999999999998E-7</c:v>
                </c:pt>
                <c:pt idx="6019">
                  <c:v>3.3459999999999999E-7</c:v>
                </c:pt>
                <c:pt idx="6020">
                  <c:v>3.3480000000000001E-7</c:v>
                </c:pt>
                <c:pt idx="6021">
                  <c:v>3.3500000000000002E-7</c:v>
                </c:pt>
                <c:pt idx="6022">
                  <c:v>3.3519999999999998E-7</c:v>
                </c:pt>
                <c:pt idx="6023">
                  <c:v>3.354E-7</c:v>
                </c:pt>
                <c:pt idx="6024">
                  <c:v>3.3560000000000001E-7</c:v>
                </c:pt>
                <c:pt idx="6025">
                  <c:v>3.3579999999999998E-7</c:v>
                </c:pt>
                <c:pt idx="6026">
                  <c:v>3.3599999999999999E-7</c:v>
                </c:pt>
                <c:pt idx="6027">
                  <c:v>3.3620000000000001E-7</c:v>
                </c:pt>
                <c:pt idx="6028">
                  <c:v>3.3640000000000002E-7</c:v>
                </c:pt>
                <c:pt idx="6029">
                  <c:v>3.3659999999999998E-7</c:v>
                </c:pt>
                <c:pt idx="6030">
                  <c:v>3.368E-7</c:v>
                </c:pt>
                <c:pt idx="6031">
                  <c:v>3.3700000000000001E-7</c:v>
                </c:pt>
                <c:pt idx="6032">
                  <c:v>3.3719999999999998E-7</c:v>
                </c:pt>
                <c:pt idx="6033">
                  <c:v>3.3739999999999999E-7</c:v>
                </c:pt>
                <c:pt idx="6034">
                  <c:v>3.3760000000000001E-7</c:v>
                </c:pt>
                <c:pt idx="6035">
                  <c:v>3.3780000000000002E-7</c:v>
                </c:pt>
                <c:pt idx="6036">
                  <c:v>3.3799999999999998E-7</c:v>
                </c:pt>
                <c:pt idx="6037">
                  <c:v>3.382E-7</c:v>
                </c:pt>
                <c:pt idx="6038">
                  <c:v>3.3840000000000001E-7</c:v>
                </c:pt>
                <c:pt idx="6039">
                  <c:v>3.3859999999999997E-7</c:v>
                </c:pt>
                <c:pt idx="6040">
                  <c:v>3.3879999999999999E-7</c:v>
                </c:pt>
                <c:pt idx="6041">
                  <c:v>3.39E-7</c:v>
                </c:pt>
                <c:pt idx="6042">
                  <c:v>3.3920000000000002E-7</c:v>
                </c:pt>
                <c:pt idx="6043">
                  <c:v>3.3939999999999998E-7</c:v>
                </c:pt>
                <c:pt idx="6044">
                  <c:v>3.396E-7</c:v>
                </c:pt>
                <c:pt idx="6045">
                  <c:v>3.3980000000000001E-7</c:v>
                </c:pt>
                <c:pt idx="6046">
                  <c:v>3.3999999999999997E-7</c:v>
                </c:pt>
                <c:pt idx="6047">
                  <c:v>3.4019999999999999E-7</c:v>
                </c:pt>
                <c:pt idx="6048">
                  <c:v>3.404E-7</c:v>
                </c:pt>
                <c:pt idx="6049">
                  <c:v>3.4060000000000002E-7</c:v>
                </c:pt>
                <c:pt idx="6050">
                  <c:v>3.4079999999999998E-7</c:v>
                </c:pt>
                <c:pt idx="6051">
                  <c:v>3.41E-7</c:v>
                </c:pt>
                <c:pt idx="6052">
                  <c:v>3.4120000000000001E-7</c:v>
                </c:pt>
                <c:pt idx="6053">
                  <c:v>3.4140000000000003E-7</c:v>
                </c:pt>
                <c:pt idx="6054">
                  <c:v>3.4159999999999999E-7</c:v>
                </c:pt>
                <c:pt idx="6055">
                  <c:v>3.418E-7</c:v>
                </c:pt>
                <c:pt idx="6056">
                  <c:v>3.4200000000000002E-7</c:v>
                </c:pt>
                <c:pt idx="6057">
                  <c:v>3.4219999999999998E-7</c:v>
                </c:pt>
                <c:pt idx="6058">
                  <c:v>3.424E-7</c:v>
                </c:pt>
                <c:pt idx="6059">
                  <c:v>3.4260000000000001E-7</c:v>
                </c:pt>
                <c:pt idx="6060">
                  <c:v>3.4280000000000003E-7</c:v>
                </c:pt>
                <c:pt idx="6061">
                  <c:v>3.4299999999999999E-7</c:v>
                </c:pt>
                <c:pt idx="6062">
                  <c:v>3.432E-7</c:v>
                </c:pt>
                <c:pt idx="6063">
                  <c:v>3.4340000000000002E-7</c:v>
                </c:pt>
                <c:pt idx="6064">
                  <c:v>3.4359999999999998E-7</c:v>
                </c:pt>
                <c:pt idx="6065">
                  <c:v>3.4379999999999999E-7</c:v>
                </c:pt>
                <c:pt idx="6066">
                  <c:v>3.4400000000000001E-7</c:v>
                </c:pt>
                <c:pt idx="6067">
                  <c:v>3.4420000000000002E-7</c:v>
                </c:pt>
                <c:pt idx="6068">
                  <c:v>3.4439999999999999E-7</c:v>
                </c:pt>
                <c:pt idx="6069">
                  <c:v>3.446E-7</c:v>
                </c:pt>
                <c:pt idx="6070">
                  <c:v>3.4480000000000002E-7</c:v>
                </c:pt>
                <c:pt idx="6071">
                  <c:v>3.4499999999999998E-7</c:v>
                </c:pt>
                <c:pt idx="6072">
                  <c:v>3.4519999999999999E-7</c:v>
                </c:pt>
                <c:pt idx="6073">
                  <c:v>3.4540000000000001E-7</c:v>
                </c:pt>
                <c:pt idx="6074">
                  <c:v>3.4560000000000002E-7</c:v>
                </c:pt>
                <c:pt idx="6075">
                  <c:v>3.4579999999999999E-7</c:v>
                </c:pt>
                <c:pt idx="6076">
                  <c:v>3.46E-7</c:v>
                </c:pt>
                <c:pt idx="6077">
                  <c:v>3.4620000000000002E-7</c:v>
                </c:pt>
                <c:pt idx="6078">
                  <c:v>3.4639999999999998E-7</c:v>
                </c:pt>
                <c:pt idx="6079">
                  <c:v>3.4659999999999999E-7</c:v>
                </c:pt>
                <c:pt idx="6080">
                  <c:v>3.4680000000000001E-7</c:v>
                </c:pt>
                <c:pt idx="6081">
                  <c:v>3.4700000000000002E-7</c:v>
                </c:pt>
                <c:pt idx="6082">
                  <c:v>3.4719999999999999E-7</c:v>
                </c:pt>
                <c:pt idx="6083">
                  <c:v>3.474E-7</c:v>
                </c:pt>
                <c:pt idx="6084">
                  <c:v>3.4760000000000002E-7</c:v>
                </c:pt>
                <c:pt idx="6085">
                  <c:v>3.4779999999999998E-7</c:v>
                </c:pt>
                <c:pt idx="6086">
                  <c:v>3.4799999999999999E-7</c:v>
                </c:pt>
                <c:pt idx="6087">
                  <c:v>3.4820000000000001E-7</c:v>
                </c:pt>
                <c:pt idx="6088">
                  <c:v>3.4840000000000002E-7</c:v>
                </c:pt>
                <c:pt idx="6089">
                  <c:v>3.4859999999999998E-7</c:v>
                </c:pt>
                <c:pt idx="6090">
                  <c:v>3.488E-7</c:v>
                </c:pt>
                <c:pt idx="6091">
                  <c:v>3.4900000000000001E-7</c:v>
                </c:pt>
                <c:pt idx="6092">
                  <c:v>3.4919999999999998E-7</c:v>
                </c:pt>
                <c:pt idx="6093">
                  <c:v>3.4939999999999999E-7</c:v>
                </c:pt>
                <c:pt idx="6094">
                  <c:v>3.4960000000000001E-7</c:v>
                </c:pt>
                <c:pt idx="6095">
                  <c:v>3.4980000000000002E-7</c:v>
                </c:pt>
                <c:pt idx="6096">
                  <c:v>3.4999999999999998E-7</c:v>
                </c:pt>
                <c:pt idx="6097">
                  <c:v>3.502E-7</c:v>
                </c:pt>
                <c:pt idx="6098">
                  <c:v>3.5040000000000001E-7</c:v>
                </c:pt>
                <c:pt idx="6099">
                  <c:v>3.5059999999999998E-7</c:v>
                </c:pt>
                <c:pt idx="6100">
                  <c:v>3.5079999999999999E-7</c:v>
                </c:pt>
                <c:pt idx="6101">
                  <c:v>3.5100000000000001E-7</c:v>
                </c:pt>
                <c:pt idx="6102">
                  <c:v>3.5120000000000002E-7</c:v>
                </c:pt>
                <c:pt idx="6103">
                  <c:v>3.5139999999999998E-7</c:v>
                </c:pt>
                <c:pt idx="6104">
                  <c:v>3.516E-7</c:v>
                </c:pt>
                <c:pt idx="6105">
                  <c:v>3.5180000000000001E-7</c:v>
                </c:pt>
                <c:pt idx="6106">
                  <c:v>3.5199999999999998E-7</c:v>
                </c:pt>
                <c:pt idx="6107">
                  <c:v>3.5219999999999999E-7</c:v>
                </c:pt>
                <c:pt idx="6108">
                  <c:v>3.5240000000000001E-7</c:v>
                </c:pt>
                <c:pt idx="6109">
                  <c:v>3.5260000000000002E-7</c:v>
                </c:pt>
                <c:pt idx="6110">
                  <c:v>3.5279999999999998E-7</c:v>
                </c:pt>
                <c:pt idx="6111">
                  <c:v>3.53E-7</c:v>
                </c:pt>
                <c:pt idx="6112">
                  <c:v>3.5320000000000001E-7</c:v>
                </c:pt>
                <c:pt idx="6113">
                  <c:v>3.5339999999999997E-7</c:v>
                </c:pt>
                <c:pt idx="6114">
                  <c:v>3.5359999999999999E-7</c:v>
                </c:pt>
                <c:pt idx="6115">
                  <c:v>3.538E-7</c:v>
                </c:pt>
                <c:pt idx="6116">
                  <c:v>3.5400000000000002E-7</c:v>
                </c:pt>
                <c:pt idx="6117">
                  <c:v>3.5419999999999998E-7</c:v>
                </c:pt>
                <c:pt idx="6118">
                  <c:v>3.544E-7</c:v>
                </c:pt>
                <c:pt idx="6119">
                  <c:v>3.5460000000000001E-7</c:v>
                </c:pt>
                <c:pt idx="6120">
                  <c:v>3.5479999999999997E-7</c:v>
                </c:pt>
                <c:pt idx="6121">
                  <c:v>3.5499999999999999E-7</c:v>
                </c:pt>
                <c:pt idx="6122">
                  <c:v>3.552E-7</c:v>
                </c:pt>
                <c:pt idx="6123">
                  <c:v>3.5540000000000002E-7</c:v>
                </c:pt>
                <c:pt idx="6124">
                  <c:v>3.5559999999999998E-7</c:v>
                </c:pt>
                <c:pt idx="6125">
                  <c:v>3.558E-7</c:v>
                </c:pt>
                <c:pt idx="6126">
                  <c:v>3.5600000000000001E-7</c:v>
                </c:pt>
                <c:pt idx="6127">
                  <c:v>3.5620000000000003E-7</c:v>
                </c:pt>
                <c:pt idx="6128">
                  <c:v>3.5639999999999999E-7</c:v>
                </c:pt>
                <c:pt idx="6129">
                  <c:v>3.566E-7</c:v>
                </c:pt>
                <c:pt idx="6130">
                  <c:v>3.5680000000000002E-7</c:v>
                </c:pt>
                <c:pt idx="6131">
                  <c:v>3.5699999999999998E-7</c:v>
                </c:pt>
                <c:pt idx="6132">
                  <c:v>3.572E-7</c:v>
                </c:pt>
                <c:pt idx="6133">
                  <c:v>3.5740000000000001E-7</c:v>
                </c:pt>
                <c:pt idx="6134">
                  <c:v>3.5760000000000003E-7</c:v>
                </c:pt>
                <c:pt idx="6135">
                  <c:v>3.5779999999999999E-7</c:v>
                </c:pt>
                <c:pt idx="6136">
                  <c:v>3.58E-7</c:v>
                </c:pt>
                <c:pt idx="6137">
                  <c:v>3.5820000000000002E-7</c:v>
                </c:pt>
                <c:pt idx="6138">
                  <c:v>3.5839999999999998E-7</c:v>
                </c:pt>
                <c:pt idx="6139">
                  <c:v>3.5859999999999999E-7</c:v>
                </c:pt>
                <c:pt idx="6140">
                  <c:v>3.5880000000000001E-7</c:v>
                </c:pt>
                <c:pt idx="6141">
                  <c:v>3.5900000000000003E-7</c:v>
                </c:pt>
                <c:pt idx="6142">
                  <c:v>3.5919999999999999E-7</c:v>
                </c:pt>
                <c:pt idx="6143">
                  <c:v>3.594E-7</c:v>
                </c:pt>
                <c:pt idx="6144">
                  <c:v>3.5960000000000002E-7</c:v>
                </c:pt>
                <c:pt idx="6145">
                  <c:v>3.5979999999999998E-7</c:v>
                </c:pt>
                <c:pt idx="6146">
                  <c:v>3.5999999999999999E-7</c:v>
                </c:pt>
                <c:pt idx="6147">
                  <c:v>3.6020000000000001E-7</c:v>
                </c:pt>
                <c:pt idx="6148">
                  <c:v>3.6040000000000002E-7</c:v>
                </c:pt>
                <c:pt idx="6149">
                  <c:v>3.6059999999999999E-7</c:v>
                </c:pt>
                <c:pt idx="6150">
                  <c:v>3.608E-7</c:v>
                </c:pt>
                <c:pt idx="6151">
                  <c:v>3.6100000000000002E-7</c:v>
                </c:pt>
                <c:pt idx="6152">
                  <c:v>3.6119999999999998E-7</c:v>
                </c:pt>
                <c:pt idx="6153">
                  <c:v>3.6139999999999999E-7</c:v>
                </c:pt>
                <c:pt idx="6154">
                  <c:v>3.6160000000000001E-7</c:v>
                </c:pt>
                <c:pt idx="6155">
                  <c:v>3.6180000000000002E-7</c:v>
                </c:pt>
                <c:pt idx="6156">
                  <c:v>3.6199999999999999E-7</c:v>
                </c:pt>
                <c:pt idx="6157">
                  <c:v>3.622E-7</c:v>
                </c:pt>
                <c:pt idx="6158">
                  <c:v>3.6240000000000002E-7</c:v>
                </c:pt>
                <c:pt idx="6159">
                  <c:v>3.6259999999999998E-7</c:v>
                </c:pt>
                <c:pt idx="6160">
                  <c:v>3.6279999999999999E-7</c:v>
                </c:pt>
                <c:pt idx="6161">
                  <c:v>3.6300000000000001E-7</c:v>
                </c:pt>
                <c:pt idx="6162">
                  <c:v>3.6320000000000002E-7</c:v>
                </c:pt>
                <c:pt idx="6163">
                  <c:v>3.6339999999999999E-7</c:v>
                </c:pt>
                <c:pt idx="6164">
                  <c:v>3.636E-7</c:v>
                </c:pt>
                <c:pt idx="6165">
                  <c:v>3.6380000000000002E-7</c:v>
                </c:pt>
                <c:pt idx="6166">
                  <c:v>3.6399999999999998E-7</c:v>
                </c:pt>
                <c:pt idx="6167">
                  <c:v>3.6419999999999999E-7</c:v>
                </c:pt>
                <c:pt idx="6168">
                  <c:v>3.6440000000000001E-7</c:v>
                </c:pt>
                <c:pt idx="6169">
                  <c:v>3.6460000000000002E-7</c:v>
                </c:pt>
                <c:pt idx="6170">
                  <c:v>3.6479999999999998E-7</c:v>
                </c:pt>
                <c:pt idx="6171">
                  <c:v>3.65E-7</c:v>
                </c:pt>
                <c:pt idx="6172">
                  <c:v>3.6520000000000001E-7</c:v>
                </c:pt>
                <c:pt idx="6173">
                  <c:v>3.6539999999999998E-7</c:v>
                </c:pt>
                <c:pt idx="6174">
                  <c:v>3.6559999999999999E-7</c:v>
                </c:pt>
                <c:pt idx="6175">
                  <c:v>3.6580000000000001E-7</c:v>
                </c:pt>
                <c:pt idx="6176">
                  <c:v>3.6600000000000002E-7</c:v>
                </c:pt>
                <c:pt idx="6177">
                  <c:v>3.6619999999999998E-7</c:v>
                </c:pt>
                <c:pt idx="6178">
                  <c:v>3.664E-7</c:v>
                </c:pt>
                <c:pt idx="6179">
                  <c:v>3.6660000000000001E-7</c:v>
                </c:pt>
                <c:pt idx="6180">
                  <c:v>3.6679999999999998E-7</c:v>
                </c:pt>
                <c:pt idx="6181">
                  <c:v>3.6699999999999999E-7</c:v>
                </c:pt>
                <c:pt idx="6182">
                  <c:v>3.6720000000000001E-7</c:v>
                </c:pt>
                <c:pt idx="6183">
                  <c:v>3.6740000000000002E-7</c:v>
                </c:pt>
                <c:pt idx="6184">
                  <c:v>3.6759999999999998E-7</c:v>
                </c:pt>
                <c:pt idx="6185">
                  <c:v>3.678E-7</c:v>
                </c:pt>
                <c:pt idx="6186">
                  <c:v>3.6800000000000001E-7</c:v>
                </c:pt>
                <c:pt idx="6187">
                  <c:v>3.6819999999999998E-7</c:v>
                </c:pt>
                <c:pt idx="6188">
                  <c:v>3.6839999999999999E-7</c:v>
                </c:pt>
                <c:pt idx="6189">
                  <c:v>3.6860000000000001E-7</c:v>
                </c:pt>
                <c:pt idx="6190">
                  <c:v>3.6880000000000002E-7</c:v>
                </c:pt>
                <c:pt idx="6191">
                  <c:v>3.6899999999999998E-7</c:v>
                </c:pt>
                <c:pt idx="6192">
                  <c:v>3.692E-7</c:v>
                </c:pt>
                <c:pt idx="6193">
                  <c:v>3.6940000000000001E-7</c:v>
                </c:pt>
                <c:pt idx="6194">
                  <c:v>3.6959999999999997E-7</c:v>
                </c:pt>
                <c:pt idx="6195">
                  <c:v>3.6979999999999999E-7</c:v>
                </c:pt>
                <c:pt idx="6196">
                  <c:v>3.7E-7</c:v>
                </c:pt>
                <c:pt idx="6197">
                  <c:v>3.7020000000000002E-7</c:v>
                </c:pt>
                <c:pt idx="6198">
                  <c:v>3.7039999999999998E-7</c:v>
                </c:pt>
                <c:pt idx="6199">
                  <c:v>3.706E-7</c:v>
                </c:pt>
                <c:pt idx="6200">
                  <c:v>3.7080000000000001E-7</c:v>
                </c:pt>
                <c:pt idx="6201">
                  <c:v>3.7099999999999997E-7</c:v>
                </c:pt>
                <c:pt idx="6202">
                  <c:v>3.7119999999999999E-7</c:v>
                </c:pt>
                <c:pt idx="6203">
                  <c:v>3.714E-7</c:v>
                </c:pt>
                <c:pt idx="6204">
                  <c:v>3.7160000000000002E-7</c:v>
                </c:pt>
                <c:pt idx="6205">
                  <c:v>3.7179999999999998E-7</c:v>
                </c:pt>
                <c:pt idx="6206">
                  <c:v>3.72E-7</c:v>
                </c:pt>
                <c:pt idx="6207">
                  <c:v>3.7220000000000001E-7</c:v>
                </c:pt>
                <c:pt idx="6208">
                  <c:v>3.7240000000000003E-7</c:v>
                </c:pt>
                <c:pt idx="6209">
                  <c:v>3.7259999999999999E-7</c:v>
                </c:pt>
                <c:pt idx="6210">
                  <c:v>3.728E-7</c:v>
                </c:pt>
                <c:pt idx="6211">
                  <c:v>3.7300000000000002E-7</c:v>
                </c:pt>
                <c:pt idx="6212">
                  <c:v>3.7319999999999998E-7</c:v>
                </c:pt>
                <c:pt idx="6213">
                  <c:v>3.734E-7</c:v>
                </c:pt>
                <c:pt idx="6214">
                  <c:v>3.7360000000000001E-7</c:v>
                </c:pt>
                <c:pt idx="6215">
                  <c:v>3.7380000000000003E-7</c:v>
                </c:pt>
                <c:pt idx="6216">
                  <c:v>3.7399999999999999E-7</c:v>
                </c:pt>
                <c:pt idx="6217">
                  <c:v>3.742E-7</c:v>
                </c:pt>
                <c:pt idx="6218">
                  <c:v>3.7440000000000002E-7</c:v>
                </c:pt>
                <c:pt idx="6219">
                  <c:v>3.7459999999999998E-7</c:v>
                </c:pt>
                <c:pt idx="6220">
                  <c:v>3.7479999999999999E-7</c:v>
                </c:pt>
                <c:pt idx="6221">
                  <c:v>3.7500000000000001E-7</c:v>
                </c:pt>
                <c:pt idx="6222">
                  <c:v>3.7520000000000002E-7</c:v>
                </c:pt>
                <c:pt idx="6223">
                  <c:v>3.7539999999999999E-7</c:v>
                </c:pt>
                <c:pt idx="6224">
                  <c:v>3.756E-7</c:v>
                </c:pt>
                <c:pt idx="6225">
                  <c:v>3.7580000000000002E-7</c:v>
                </c:pt>
                <c:pt idx="6226">
                  <c:v>3.7599999999999998E-7</c:v>
                </c:pt>
                <c:pt idx="6227">
                  <c:v>3.7619999999999999E-7</c:v>
                </c:pt>
                <c:pt idx="6228">
                  <c:v>3.7640000000000001E-7</c:v>
                </c:pt>
                <c:pt idx="6229">
                  <c:v>3.7660000000000002E-7</c:v>
                </c:pt>
                <c:pt idx="6230">
                  <c:v>3.7679999999999999E-7</c:v>
                </c:pt>
                <c:pt idx="6231">
                  <c:v>3.77E-7</c:v>
                </c:pt>
                <c:pt idx="6232">
                  <c:v>3.7720000000000002E-7</c:v>
                </c:pt>
                <c:pt idx="6233">
                  <c:v>3.7739999999999998E-7</c:v>
                </c:pt>
                <c:pt idx="6234">
                  <c:v>3.7759999999999999E-7</c:v>
                </c:pt>
                <c:pt idx="6235">
                  <c:v>3.7780000000000001E-7</c:v>
                </c:pt>
                <c:pt idx="6236">
                  <c:v>3.7800000000000002E-7</c:v>
                </c:pt>
                <c:pt idx="6237">
                  <c:v>3.7819999999999999E-7</c:v>
                </c:pt>
                <c:pt idx="6238">
                  <c:v>3.784E-7</c:v>
                </c:pt>
                <c:pt idx="6239">
                  <c:v>3.7860000000000002E-7</c:v>
                </c:pt>
                <c:pt idx="6240">
                  <c:v>3.7879999999999998E-7</c:v>
                </c:pt>
                <c:pt idx="6241">
                  <c:v>3.7899999999999999E-7</c:v>
                </c:pt>
                <c:pt idx="6242">
                  <c:v>3.7920000000000001E-7</c:v>
                </c:pt>
                <c:pt idx="6243">
                  <c:v>3.7940000000000002E-7</c:v>
                </c:pt>
                <c:pt idx="6244">
                  <c:v>3.7959999999999998E-7</c:v>
                </c:pt>
                <c:pt idx="6245">
                  <c:v>3.798E-7</c:v>
                </c:pt>
                <c:pt idx="6246">
                  <c:v>3.8000000000000001E-7</c:v>
                </c:pt>
                <c:pt idx="6247">
                  <c:v>3.8019999999999998E-7</c:v>
                </c:pt>
                <c:pt idx="6248">
                  <c:v>3.8039999999999999E-7</c:v>
                </c:pt>
                <c:pt idx="6249">
                  <c:v>3.8060000000000001E-7</c:v>
                </c:pt>
                <c:pt idx="6250">
                  <c:v>3.8080000000000002E-7</c:v>
                </c:pt>
                <c:pt idx="6251">
                  <c:v>3.8099999999999998E-7</c:v>
                </c:pt>
                <c:pt idx="6252">
                  <c:v>3.812E-7</c:v>
                </c:pt>
                <c:pt idx="6253">
                  <c:v>3.8140000000000001E-7</c:v>
                </c:pt>
                <c:pt idx="6254">
                  <c:v>3.8159999999999998E-7</c:v>
                </c:pt>
                <c:pt idx="6255">
                  <c:v>3.8179999999999999E-7</c:v>
                </c:pt>
                <c:pt idx="6256">
                  <c:v>3.8200000000000001E-7</c:v>
                </c:pt>
                <c:pt idx="6257">
                  <c:v>3.8220000000000002E-7</c:v>
                </c:pt>
                <c:pt idx="6258">
                  <c:v>3.8239999999999998E-7</c:v>
                </c:pt>
                <c:pt idx="6259">
                  <c:v>3.826E-7</c:v>
                </c:pt>
                <c:pt idx="6260">
                  <c:v>3.8280000000000001E-7</c:v>
                </c:pt>
                <c:pt idx="6261">
                  <c:v>3.8299999999999998E-7</c:v>
                </c:pt>
                <c:pt idx="6262">
                  <c:v>3.8319999999999999E-7</c:v>
                </c:pt>
                <c:pt idx="6263">
                  <c:v>3.8340000000000001E-7</c:v>
                </c:pt>
                <c:pt idx="6264">
                  <c:v>3.8360000000000002E-7</c:v>
                </c:pt>
                <c:pt idx="6265">
                  <c:v>3.8379999999999998E-7</c:v>
                </c:pt>
                <c:pt idx="6266">
                  <c:v>3.84E-7</c:v>
                </c:pt>
                <c:pt idx="6267">
                  <c:v>3.8420000000000001E-7</c:v>
                </c:pt>
                <c:pt idx="6268">
                  <c:v>3.8439999999999997E-7</c:v>
                </c:pt>
                <c:pt idx="6269">
                  <c:v>3.8459999999999999E-7</c:v>
                </c:pt>
                <c:pt idx="6270">
                  <c:v>3.848E-7</c:v>
                </c:pt>
                <c:pt idx="6271">
                  <c:v>3.8500000000000002E-7</c:v>
                </c:pt>
                <c:pt idx="6272">
                  <c:v>3.8519999999999998E-7</c:v>
                </c:pt>
                <c:pt idx="6273">
                  <c:v>3.854E-7</c:v>
                </c:pt>
                <c:pt idx="6274">
                  <c:v>3.8560000000000001E-7</c:v>
                </c:pt>
                <c:pt idx="6275">
                  <c:v>3.8579999999999997E-7</c:v>
                </c:pt>
                <c:pt idx="6276">
                  <c:v>3.8599999999999999E-7</c:v>
                </c:pt>
                <c:pt idx="6277">
                  <c:v>3.862E-7</c:v>
                </c:pt>
                <c:pt idx="6278">
                  <c:v>3.8640000000000002E-7</c:v>
                </c:pt>
                <c:pt idx="6279">
                  <c:v>3.8659999999999998E-7</c:v>
                </c:pt>
                <c:pt idx="6280">
                  <c:v>3.868E-7</c:v>
                </c:pt>
                <c:pt idx="6281">
                  <c:v>3.8700000000000001E-7</c:v>
                </c:pt>
                <c:pt idx="6282">
                  <c:v>3.8720000000000003E-7</c:v>
                </c:pt>
                <c:pt idx="6283">
                  <c:v>3.8739999999999999E-7</c:v>
                </c:pt>
                <c:pt idx="6284">
                  <c:v>3.876E-7</c:v>
                </c:pt>
                <c:pt idx="6285">
                  <c:v>3.8780000000000002E-7</c:v>
                </c:pt>
                <c:pt idx="6286">
                  <c:v>3.8799999999999998E-7</c:v>
                </c:pt>
                <c:pt idx="6287">
                  <c:v>3.882E-7</c:v>
                </c:pt>
                <c:pt idx="6288">
                  <c:v>3.8840000000000001E-7</c:v>
                </c:pt>
                <c:pt idx="6289">
                  <c:v>3.8860000000000003E-7</c:v>
                </c:pt>
                <c:pt idx="6290">
                  <c:v>3.8879999999999999E-7</c:v>
                </c:pt>
                <c:pt idx="6291">
                  <c:v>3.89E-7</c:v>
                </c:pt>
                <c:pt idx="6292">
                  <c:v>3.8920000000000002E-7</c:v>
                </c:pt>
                <c:pt idx="6293">
                  <c:v>3.8939999999999998E-7</c:v>
                </c:pt>
                <c:pt idx="6294">
                  <c:v>3.8959999999999999E-7</c:v>
                </c:pt>
                <c:pt idx="6295">
                  <c:v>3.8980000000000001E-7</c:v>
                </c:pt>
                <c:pt idx="6296">
                  <c:v>3.9000000000000002E-7</c:v>
                </c:pt>
                <c:pt idx="6297">
                  <c:v>3.9019999999999999E-7</c:v>
                </c:pt>
                <c:pt idx="6298">
                  <c:v>3.904E-7</c:v>
                </c:pt>
                <c:pt idx="6299">
                  <c:v>3.9060000000000002E-7</c:v>
                </c:pt>
                <c:pt idx="6300">
                  <c:v>3.9079999999999998E-7</c:v>
                </c:pt>
                <c:pt idx="6301">
                  <c:v>3.9099999999999999E-7</c:v>
                </c:pt>
                <c:pt idx="6302">
                  <c:v>3.9120000000000001E-7</c:v>
                </c:pt>
                <c:pt idx="6303">
                  <c:v>3.9140000000000002E-7</c:v>
                </c:pt>
                <c:pt idx="6304">
                  <c:v>3.9159999999999999E-7</c:v>
                </c:pt>
                <c:pt idx="6305">
                  <c:v>3.918E-7</c:v>
                </c:pt>
                <c:pt idx="6306">
                  <c:v>3.9200000000000002E-7</c:v>
                </c:pt>
                <c:pt idx="6307">
                  <c:v>3.9219999999999998E-7</c:v>
                </c:pt>
                <c:pt idx="6308">
                  <c:v>3.9239999999999999E-7</c:v>
                </c:pt>
                <c:pt idx="6309">
                  <c:v>3.9260000000000001E-7</c:v>
                </c:pt>
                <c:pt idx="6310">
                  <c:v>3.9280000000000002E-7</c:v>
                </c:pt>
                <c:pt idx="6311">
                  <c:v>3.9299999999999999E-7</c:v>
                </c:pt>
                <c:pt idx="6312">
                  <c:v>3.932E-7</c:v>
                </c:pt>
                <c:pt idx="6313">
                  <c:v>3.9340000000000002E-7</c:v>
                </c:pt>
                <c:pt idx="6314">
                  <c:v>3.9359999999999998E-7</c:v>
                </c:pt>
                <c:pt idx="6315">
                  <c:v>3.9379999999999999E-7</c:v>
                </c:pt>
                <c:pt idx="6316">
                  <c:v>3.9400000000000001E-7</c:v>
                </c:pt>
                <c:pt idx="6317">
                  <c:v>3.9420000000000002E-7</c:v>
                </c:pt>
                <c:pt idx="6318">
                  <c:v>3.9439999999999998E-7</c:v>
                </c:pt>
                <c:pt idx="6319">
                  <c:v>3.946E-7</c:v>
                </c:pt>
                <c:pt idx="6320">
                  <c:v>3.9480000000000001E-7</c:v>
                </c:pt>
                <c:pt idx="6321">
                  <c:v>3.9499999999999998E-7</c:v>
                </c:pt>
                <c:pt idx="6322">
                  <c:v>3.9519999999999999E-7</c:v>
                </c:pt>
                <c:pt idx="6323">
                  <c:v>3.9540000000000001E-7</c:v>
                </c:pt>
                <c:pt idx="6324">
                  <c:v>3.9560000000000002E-7</c:v>
                </c:pt>
                <c:pt idx="6325">
                  <c:v>3.9579999999999998E-7</c:v>
                </c:pt>
                <c:pt idx="6326">
                  <c:v>3.96E-7</c:v>
                </c:pt>
                <c:pt idx="6327">
                  <c:v>3.9620000000000001E-7</c:v>
                </c:pt>
                <c:pt idx="6328">
                  <c:v>3.9639999999999998E-7</c:v>
                </c:pt>
                <c:pt idx="6329">
                  <c:v>3.9659999999999999E-7</c:v>
                </c:pt>
                <c:pt idx="6330">
                  <c:v>3.9680000000000001E-7</c:v>
                </c:pt>
                <c:pt idx="6331">
                  <c:v>3.9700000000000002E-7</c:v>
                </c:pt>
                <c:pt idx="6332">
                  <c:v>3.9719999999999998E-7</c:v>
                </c:pt>
                <c:pt idx="6333">
                  <c:v>3.974E-7</c:v>
                </c:pt>
                <c:pt idx="6334">
                  <c:v>3.9760000000000001E-7</c:v>
                </c:pt>
                <c:pt idx="6335">
                  <c:v>3.9779999999999998E-7</c:v>
                </c:pt>
                <c:pt idx="6336">
                  <c:v>3.9799999999999999E-7</c:v>
                </c:pt>
                <c:pt idx="6337">
                  <c:v>3.9820000000000001E-7</c:v>
                </c:pt>
                <c:pt idx="6338">
                  <c:v>3.9840000000000002E-7</c:v>
                </c:pt>
                <c:pt idx="6339">
                  <c:v>3.9859999999999998E-7</c:v>
                </c:pt>
                <c:pt idx="6340">
                  <c:v>3.988E-7</c:v>
                </c:pt>
                <c:pt idx="6341">
                  <c:v>3.9900000000000001E-7</c:v>
                </c:pt>
                <c:pt idx="6342">
                  <c:v>3.9919999999999997E-7</c:v>
                </c:pt>
                <c:pt idx="6343">
                  <c:v>3.9939999999999999E-7</c:v>
                </c:pt>
                <c:pt idx="6344">
                  <c:v>3.996E-7</c:v>
                </c:pt>
                <c:pt idx="6345">
                  <c:v>3.9980000000000002E-7</c:v>
                </c:pt>
                <c:pt idx="6346">
                  <c:v>3.9999999999999998E-7</c:v>
                </c:pt>
                <c:pt idx="6347">
                  <c:v>4.002E-7</c:v>
                </c:pt>
                <c:pt idx="6348">
                  <c:v>4.0040000000000001E-7</c:v>
                </c:pt>
                <c:pt idx="6349">
                  <c:v>4.0059999999999997E-7</c:v>
                </c:pt>
                <c:pt idx="6350">
                  <c:v>4.0079999999999999E-7</c:v>
                </c:pt>
                <c:pt idx="6351">
                  <c:v>4.01E-7</c:v>
                </c:pt>
                <c:pt idx="6352">
                  <c:v>4.0120000000000002E-7</c:v>
                </c:pt>
                <c:pt idx="6353">
                  <c:v>4.0139999999999998E-7</c:v>
                </c:pt>
                <c:pt idx="6354">
                  <c:v>4.016E-7</c:v>
                </c:pt>
                <c:pt idx="6355">
                  <c:v>4.0180000000000001E-7</c:v>
                </c:pt>
                <c:pt idx="6356">
                  <c:v>4.0200000000000003E-7</c:v>
                </c:pt>
                <c:pt idx="6357">
                  <c:v>4.0219999999999999E-7</c:v>
                </c:pt>
                <c:pt idx="6358">
                  <c:v>4.024E-7</c:v>
                </c:pt>
                <c:pt idx="6359">
                  <c:v>4.0260000000000002E-7</c:v>
                </c:pt>
                <c:pt idx="6360">
                  <c:v>4.0279999999999998E-7</c:v>
                </c:pt>
                <c:pt idx="6361">
                  <c:v>4.03E-7</c:v>
                </c:pt>
                <c:pt idx="6362">
                  <c:v>4.0320000000000001E-7</c:v>
                </c:pt>
                <c:pt idx="6363">
                  <c:v>4.0340000000000003E-7</c:v>
                </c:pt>
                <c:pt idx="6364">
                  <c:v>4.0359999999999999E-7</c:v>
                </c:pt>
                <c:pt idx="6365">
                  <c:v>4.038E-7</c:v>
                </c:pt>
                <c:pt idx="6366">
                  <c:v>4.0400000000000002E-7</c:v>
                </c:pt>
                <c:pt idx="6367">
                  <c:v>4.0419999999999998E-7</c:v>
                </c:pt>
                <c:pt idx="6368">
                  <c:v>4.0439999999999999E-7</c:v>
                </c:pt>
                <c:pt idx="6369">
                  <c:v>4.0460000000000001E-7</c:v>
                </c:pt>
                <c:pt idx="6370">
                  <c:v>4.0480000000000002E-7</c:v>
                </c:pt>
                <c:pt idx="6371">
                  <c:v>4.0499999999999999E-7</c:v>
                </c:pt>
                <c:pt idx="6372">
                  <c:v>4.052E-7</c:v>
                </c:pt>
                <c:pt idx="6373">
                  <c:v>4.0540000000000002E-7</c:v>
                </c:pt>
                <c:pt idx="6374">
                  <c:v>4.0559999999999998E-7</c:v>
                </c:pt>
                <c:pt idx="6375">
                  <c:v>4.0579999999999999E-7</c:v>
                </c:pt>
                <c:pt idx="6376">
                  <c:v>4.0600000000000001E-7</c:v>
                </c:pt>
                <c:pt idx="6377">
                  <c:v>4.0620000000000002E-7</c:v>
                </c:pt>
                <c:pt idx="6378">
                  <c:v>4.0639999999999999E-7</c:v>
                </c:pt>
                <c:pt idx="6379">
                  <c:v>4.066E-7</c:v>
                </c:pt>
                <c:pt idx="6380">
                  <c:v>4.0680000000000002E-7</c:v>
                </c:pt>
                <c:pt idx="6381">
                  <c:v>4.0699999999999998E-7</c:v>
                </c:pt>
                <c:pt idx="6382">
                  <c:v>4.0719999999999999E-7</c:v>
                </c:pt>
                <c:pt idx="6383">
                  <c:v>4.0740000000000001E-7</c:v>
                </c:pt>
                <c:pt idx="6384">
                  <c:v>4.0760000000000002E-7</c:v>
                </c:pt>
                <c:pt idx="6385">
                  <c:v>4.0779999999999999E-7</c:v>
                </c:pt>
                <c:pt idx="6386">
                  <c:v>4.08E-7</c:v>
                </c:pt>
                <c:pt idx="6387">
                  <c:v>4.0820000000000002E-7</c:v>
                </c:pt>
                <c:pt idx="6388">
                  <c:v>4.0839999999999998E-7</c:v>
                </c:pt>
                <c:pt idx="6389">
                  <c:v>4.0859999999999999E-7</c:v>
                </c:pt>
                <c:pt idx="6390">
                  <c:v>4.0880000000000001E-7</c:v>
                </c:pt>
                <c:pt idx="6391">
                  <c:v>4.0900000000000002E-7</c:v>
                </c:pt>
                <c:pt idx="6392">
                  <c:v>4.0919999999999998E-7</c:v>
                </c:pt>
                <c:pt idx="6393">
                  <c:v>4.094E-7</c:v>
                </c:pt>
                <c:pt idx="6394">
                  <c:v>4.0960000000000001E-7</c:v>
                </c:pt>
                <c:pt idx="6395">
                  <c:v>4.0979999999999998E-7</c:v>
                </c:pt>
                <c:pt idx="6396">
                  <c:v>4.0999999999999999E-7</c:v>
                </c:pt>
                <c:pt idx="6397">
                  <c:v>4.1020000000000001E-7</c:v>
                </c:pt>
                <c:pt idx="6398">
                  <c:v>4.1040000000000002E-7</c:v>
                </c:pt>
                <c:pt idx="6399">
                  <c:v>4.1059999999999998E-7</c:v>
                </c:pt>
                <c:pt idx="6400">
                  <c:v>4.108E-7</c:v>
                </c:pt>
                <c:pt idx="6401">
                  <c:v>4.1100000000000001E-7</c:v>
                </c:pt>
                <c:pt idx="6402">
                  <c:v>4.1119999999999998E-7</c:v>
                </c:pt>
                <c:pt idx="6403">
                  <c:v>4.1139999999999999E-7</c:v>
                </c:pt>
                <c:pt idx="6404">
                  <c:v>4.1160000000000001E-7</c:v>
                </c:pt>
                <c:pt idx="6405">
                  <c:v>4.1180000000000002E-7</c:v>
                </c:pt>
                <c:pt idx="6406">
                  <c:v>4.1199999999999998E-7</c:v>
                </c:pt>
                <c:pt idx="6407">
                  <c:v>4.122E-7</c:v>
                </c:pt>
                <c:pt idx="6408">
                  <c:v>4.1240000000000001E-7</c:v>
                </c:pt>
                <c:pt idx="6409">
                  <c:v>4.1259999999999998E-7</c:v>
                </c:pt>
                <c:pt idx="6410">
                  <c:v>4.1279999999999999E-7</c:v>
                </c:pt>
                <c:pt idx="6411">
                  <c:v>4.1300000000000001E-7</c:v>
                </c:pt>
                <c:pt idx="6412">
                  <c:v>4.1320000000000002E-7</c:v>
                </c:pt>
                <c:pt idx="6413">
                  <c:v>4.1339999999999998E-7</c:v>
                </c:pt>
                <c:pt idx="6414">
                  <c:v>4.136E-7</c:v>
                </c:pt>
                <c:pt idx="6415">
                  <c:v>4.1380000000000001E-7</c:v>
                </c:pt>
                <c:pt idx="6416">
                  <c:v>4.1399999999999997E-7</c:v>
                </c:pt>
                <c:pt idx="6417">
                  <c:v>4.1419999999999999E-7</c:v>
                </c:pt>
                <c:pt idx="6418">
                  <c:v>4.144E-7</c:v>
                </c:pt>
                <c:pt idx="6419">
                  <c:v>4.1460000000000002E-7</c:v>
                </c:pt>
                <c:pt idx="6420">
                  <c:v>4.1479999999999998E-7</c:v>
                </c:pt>
                <c:pt idx="6421">
                  <c:v>4.15E-7</c:v>
                </c:pt>
                <c:pt idx="6422">
                  <c:v>4.1520000000000001E-7</c:v>
                </c:pt>
                <c:pt idx="6423">
                  <c:v>4.1539999999999997E-7</c:v>
                </c:pt>
                <c:pt idx="6424">
                  <c:v>4.1559999999999999E-7</c:v>
                </c:pt>
                <c:pt idx="6425">
                  <c:v>4.158E-7</c:v>
                </c:pt>
                <c:pt idx="6426">
                  <c:v>4.1600000000000002E-7</c:v>
                </c:pt>
                <c:pt idx="6427">
                  <c:v>4.1619999999999998E-7</c:v>
                </c:pt>
                <c:pt idx="6428">
                  <c:v>4.164E-7</c:v>
                </c:pt>
                <c:pt idx="6429">
                  <c:v>4.1660000000000001E-7</c:v>
                </c:pt>
                <c:pt idx="6430">
                  <c:v>4.1680000000000003E-7</c:v>
                </c:pt>
                <c:pt idx="6431">
                  <c:v>4.1699999999999999E-7</c:v>
                </c:pt>
                <c:pt idx="6432">
                  <c:v>4.172E-7</c:v>
                </c:pt>
                <c:pt idx="6433">
                  <c:v>4.1740000000000002E-7</c:v>
                </c:pt>
                <c:pt idx="6434">
                  <c:v>4.1759999999999998E-7</c:v>
                </c:pt>
                <c:pt idx="6435">
                  <c:v>4.178E-7</c:v>
                </c:pt>
                <c:pt idx="6436">
                  <c:v>4.1800000000000001E-7</c:v>
                </c:pt>
                <c:pt idx="6437">
                  <c:v>4.1820000000000003E-7</c:v>
                </c:pt>
                <c:pt idx="6438">
                  <c:v>4.1839999999999999E-7</c:v>
                </c:pt>
                <c:pt idx="6439">
                  <c:v>4.186E-7</c:v>
                </c:pt>
                <c:pt idx="6440">
                  <c:v>4.1880000000000002E-7</c:v>
                </c:pt>
                <c:pt idx="6441">
                  <c:v>4.1899999999999998E-7</c:v>
                </c:pt>
                <c:pt idx="6442">
                  <c:v>4.192E-7</c:v>
                </c:pt>
                <c:pt idx="6443">
                  <c:v>4.1940000000000001E-7</c:v>
                </c:pt>
                <c:pt idx="6444">
                  <c:v>4.1960000000000003E-7</c:v>
                </c:pt>
                <c:pt idx="6445">
                  <c:v>4.1979999999999999E-7</c:v>
                </c:pt>
                <c:pt idx="6446">
                  <c:v>4.2E-7</c:v>
                </c:pt>
                <c:pt idx="6447">
                  <c:v>4.2020000000000002E-7</c:v>
                </c:pt>
                <c:pt idx="6448">
                  <c:v>4.2039999999999998E-7</c:v>
                </c:pt>
                <c:pt idx="6449">
                  <c:v>4.2059999999999999E-7</c:v>
                </c:pt>
                <c:pt idx="6450">
                  <c:v>4.2080000000000001E-7</c:v>
                </c:pt>
                <c:pt idx="6451">
                  <c:v>4.2100000000000002E-7</c:v>
                </c:pt>
                <c:pt idx="6452">
                  <c:v>4.2119999999999999E-7</c:v>
                </c:pt>
                <c:pt idx="6453">
                  <c:v>4.214E-7</c:v>
                </c:pt>
                <c:pt idx="6454">
                  <c:v>4.2160000000000002E-7</c:v>
                </c:pt>
                <c:pt idx="6455">
                  <c:v>4.2179999999999998E-7</c:v>
                </c:pt>
                <c:pt idx="6456">
                  <c:v>4.2199999999999999E-7</c:v>
                </c:pt>
                <c:pt idx="6457">
                  <c:v>4.2220000000000001E-7</c:v>
                </c:pt>
                <c:pt idx="6458">
                  <c:v>4.2240000000000002E-7</c:v>
                </c:pt>
                <c:pt idx="6459">
                  <c:v>4.2259999999999999E-7</c:v>
                </c:pt>
                <c:pt idx="6460">
                  <c:v>4.228E-7</c:v>
                </c:pt>
                <c:pt idx="6461">
                  <c:v>4.2300000000000002E-7</c:v>
                </c:pt>
                <c:pt idx="6462">
                  <c:v>4.2319999999999998E-7</c:v>
                </c:pt>
                <c:pt idx="6463">
                  <c:v>4.2339999999999999E-7</c:v>
                </c:pt>
                <c:pt idx="6464">
                  <c:v>4.2360000000000001E-7</c:v>
                </c:pt>
                <c:pt idx="6465">
                  <c:v>4.2380000000000002E-7</c:v>
                </c:pt>
                <c:pt idx="6466">
                  <c:v>4.2399999999999999E-7</c:v>
                </c:pt>
                <c:pt idx="6467">
                  <c:v>4.242E-7</c:v>
                </c:pt>
                <c:pt idx="6468">
                  <c:v>4.2440000000000002E-7</c:v>
                </c:pt>
                <c:pt idx="6469">
                  <c:v>4.2459999999999998E-7</c:v>
                </c:pt>
                <c:pt idx="6470">
                  <c:v>4.2479999999999999E-7</c:v>
                </c:pt>
                <c:pt idx="6471">
                  <c:v>4.2500000000000001E-7</c:v>
                </c:pt>
                <c:pt idx="6472">
                  <c:v>4.2520000000000002E-7</c:v>
                </c:pt>
                <c:pt idx="6473">
                  <c:v>4.2539999999999998E-7</c:v>
                </c:pt>
                <c:pt idx="6474">
                  <c:v>4.256E-7</c:v>
                </c:pt>
                <c:pt idx="6475">
                  <c:v>4.2580000000000001E-7</c:v>
                </c:pt>
                <c:pt idx="6476">
                  <c:v>4.2599999999999998E-7</c:v>
                </c:pt>
                <c:pt idx="6477">
                  <c:v>4.2619999999999999E-7</c:v>
                </c:pt>
                <c:pt idx="6478">
                  <c:v>4.2640000000000001E-7</c:v>
                </c:pt>
                <c:pt idx="6479">
                  <c:v>4.2660000000000002E-7</c:v>
                </c:pt>
                <c:pt idx="6480">
                  <c:v>4.2679999999999998E-7</c:v>
                </c:pt>
                <c:pt idx="6481">
                  <c:v>4.27E-7</c:v>
                </c:pt>
                <c:pt idx="6482">
                  <c:v>4.2720000000000001E-7</c:v>
                </c:pt>
                <c:pt idx="6483">
                  <c:v>4.2739999999999998E-7</c:v>
                </c:pt>
                <c:pt idx="6484">
                  <c:v>4.2759999999999999E-7</c:v>
                </c:pt>
                <c:pt idx="6485">
                  <c:v>4.2780000000000001E-7</c:v>
                </c:pt>
                <c:pt idx="6486">
                  <c:v>4.2800000000000002E-7</c:v>
                </c:pt>
                <c:pt idx="6487">
                  <c:v>4.2819999999999998E-7</c:v>
                </c:pt>
                <c:pt idx="6488">
                  <c:v>4.284E-7</c:v>
                </c:pt>
                <c:pt idx="6489">
                  <c:v>4.2860000000000001E-7</c:v>
                </c:pt>
                <c:pt idx="6490">
                  <c:v>4.2879999999999998E-7</c:v>
                </c:pt>
                <c:pt idx="6491">
                  <c:v>4.2899999999999999E-7</c:v>
                </c:pt>
                <c:pt idx="6492">
                  <c:v>4.2920000000000001E-7</c:v>
                </c:pt>
                <c:pt idx="6493">
                  <c:v>4.2940000000000002E-7</c:v>
                </c:pt>
                <c:pt idx="6494">
                  <c:v>4.2959999999999998E-7</c:v>
                </c:pt>
                <c:pt idx="6495">
                  <c:v>4.298E-7</c:v>
                </c:pt>
                <c:pt idx="6496">
                  <c:v>4.3000000000000001E-7</c:v>
                </c:pt>
                <c:pt idx="6497">
                  <c:v>4.3019999999999997E-7</c:v>
                </c:pt>
                <c:pt idx="6498">
                  <c:v>4.3039999999999999E-7</c:v>
                </c:pt>
                <c:pt idx="6499">
                  <c:v>4.306E-7</c:v>
                </c:pt>
                <c:pt idx="6500">
                  <c:v>4.3080000000000002E-7</c:v>
                </c:pt>
                <c:pt idx="6501">
                  <c:v>4.3099999999999998E-7</c:v>
                </c:pt>
                <c:pt idx="6502">
                  <c:v>4.312E-7</c:v>
                </c:pt>
                <c:pt idx="6503">
                  <c:v>4.3140000000000001E-7</c:v>
                </c:pt>
                <c:pt idx="6504">
                  <c:v>4.3159999999999997E-7</c:v>
                </c:pt>
                <c:pt idx="6505">
                  <c:v>4.3179999999999999E-7</c:v>
                </c:pt>
                <c:pt idx="6506">
                  <c:v>4.32E-7</c:v>
                </c:pt>
                <c:pt idx="6507">
                  <c:v>4.3220000000000002E-7</c:v>
                </c:pt>
                <c:pt idx="6508">
                  <c:v>4.3239999999999998E-7</c:v>
                </c:pt>
                <c:pt idx="6509">
                  <c:v>4.326E-7</c:v>
                </c:pt>
                <c:pt idx="6510">
                  <c:v>4.3280000000000001E-7</c:v>
                </c:pt>
                <c:pt idx="6511">
                  <c:v>4.3300000000000003E-7</c:v>
                </c:pt>
                <c:pt idx="6512">
                  <c:v>4.3319999999999999E-7</c:v>
                </c:pt>
                <c:pt idx="6513">
                  <c:v>4.334E-7</c:v>
                </c:pt>
                <c:pt idx="6514">
                  <c:v>4.3360000000000002E-7</c:v>
                </c:pt>
                <c:pt idx="6515">
                  <c:v>4.3379999999999998E-7</c:v>
                </c:pt>
                <c:pt idx="6516">
                  <c:v>4.34E-7</c:v>
                </c:pt>
                <c:pt idx="6517">
                  <c:v>4.3420000000000001E-7</c:v>
                </c:pt>
                <c:pt idx="6518">
                  <c:v>4.3440000000000003E-7</c:v>
                </c:pt>
                <c:pt idx="6519">
                  <c:v>4.3459999999999999E-7</c:v>
                </c:pt>
                <c:pt idx="6520">
                  <c:v>4.348E-7</c:v>
                </c:pt>
                <c:pt idx="6521">
                  <c:v>4.3500000000000002E-7</c:v>
                </c:pt>
                <c:pt idx="6522">
                  <c:v>4.3519999999999998E-7</c:v>
                </c:pt>
                <c:pt idx="6523">
                  <c:v>4.3539999999999999E-7</c:v>
                </c:pt>
                <c:pt idx="6524">
                  <c:v>4.3560000000000001E-7</c:v>
                </c:pt>
                <c:pt idx="6525">
                  <c:v>4.3580000000000002E-7</c:v>
                </c:pt>
                <c:pt idx="6526">
                  <c:v>4.3599999999999999E-7</c:v>
                </c:pt>
                <c:pt idx="6527">
                  <c:v>4.362E-7</c:v>
                </c:pt>
                <c:pt idx="6528">
                  <c:v>4.3640000000000002E-7</c:v>
                </c:pt>
                <c:pt idx="6529">
                  <c:v>4.3659999999999998E-7</c:v>
                </c:pt>
                <c:pt idx="6530">
                  <c:v>4.3679999999999999E-7</c:v>
                </c:pt>
                <c:pt idx="6531">
                  <c:v>4.3700000000000001E-7</c:v>
                </c:pt>
                <c:pt idx="6532">
                  <c:v>4.3720000000000002E-7</c:v>
                </c:pt>
                <c:pt idx="6533">
                  <c:v>4.3739999999999999E-7</c:v>
                </c:pt>
                <c:pt idx="6534">
                  <c:v>4.376E-7</c:v>
                </c:pt>
                <c:pt idx="6535">
                  <c:v>4.3780000000000002E-7</c:v>
                </c:pt>
                <c:pt idx="6536">
                  <c:v>4.3799999999999998E-7</c:v>
                </c:pt>
                <c:pt idx="6537">
                  <c:v>4.3819999999999999E-7</c:v>
                </c:pt>
                <c:pt idx="6538">
                  <c:v>4.3840000000000001E-7</c:v>
                </c:pt>
                <c:pt idx="6539">
                  <c:v>4.3860000000000002E-7</c:v>
                </c:pt>
                <c:pt idx="6540">
                  <c:v>4.3879999999999999E-7</c:v>
                </c:pt>
                <c:pt idx="6541">
                  <c:v>4.39E-7</c:v>
                </c:pt>
                <c:pt idx="6542">
                  <c:v>4.3920000000000002E-7</c:v>
                </c:pt>
                <c:pt idx="6543">
                  <c:v>4.3939999999999998E-7</c:v>
                </c:pt>
                <c:pt idx="6544">
                  <c:v>4.3959999999999999E-7</c:v>
                </c:pt>
                <c:pt idx="6545">
                  <c:v>4.3980000000000001E-7</c:v>
                </c:pt>
                <c:pt idx="6546">
                  <c:v>4.4000000000000002E-7</c:v>
                </c:pt>
                <c:pt idx="6547">
                  <c:v>4.4019999999999998E-7</c:v>
                </c:pt>
                <c:pt idx="6548">
                  <c:v>4.404E-7</c:v>
                </c:pt>
                <c:pt idx="6549">
                  <c:v>4.4060000000000001E-7</c:v>
                </c:pt>
                <c:pt idx="6550">
                  <c:v>4.4079999999999998E-7</c:v>
                </c:pt>
                <c:pt idx="6551">
                  <c:v>4.4099999999999999E-7</c:v>
                </c:pt>
                <c:pt idx="6552">
                  <c:v>4.4120000000000001E-7</c:v>
                </c:pt>
                <c:pt idx="6553">
                  <c:v>4.4140000000000002E-7</c:v>
                </c:pt>
                <c:pt idx="6554">
                  <c:v>4.4159999999999998E-7</c:v>
                </c:pt>
                <c:pt idx="6555">
                  <c:v>4.418E-7</c:v>
                </c:pt>
                <c:pt idx="6556">
                  <c:v>4.4200000000000001E-7</c:v>
                </c:pt>
                <c:pt idx="6557">
                  <c:v>4.4219999999999998E-7</c:v>
                </c:pt>
                <c:pt idx="6558">
                  <c:v>4.4239999999999999E-7</c:v>
                </c:pt>
                <c:pt idx="6559">
                  <c:v>4.4260000000000001E-7</c:v>
                </c:pt>
                <c:pt idx="6560">
                  <c:v>4.4280000000000002E-7</c:v>
                </c:pt>
                <c:pt idx="6561">
                  <c:v>4.4299999999999998E-7</c:v>
                </c:pt>
                <c:pt idx="6562">
                  <c:v>4.432E-7</c:v>
                </c:pt>
                <c:pt idx="6563">
                  <c:v>4.4340000000000001E-7</c:v>
                </c:pt>
                <c:pt idx="6564">
                  <c:v>4.4359999999999998E-7</c:v>
                </c:pt>
                <c:pt idx="6565">
                  <c:v>4.4379999999999999E-7</c:v>
                </c:pt>
                <c:pt idx="6566">
                  <c:v>4.4400000000000001E-7</c:v>
                </c:pt>
                <c:pt idx="6567">
                  <c:v>4.4420000000000002E-7</c:v>
                </c:pt>
                <c:pt idx="6568">
                  <c:v>4.4439999999999998E-7</c:v>
                </c:pt>
                <c:pt idx="6569">
                  <c:v>4.446E-7</c:v>
                </c:pt>
                <c:pt idx="6570">
                  <c:v>4.4480000000000001E-7</c:v>
                </c:pt>
                <c:pt idx="6571">
                  <c:v>4.4499999999999997E-7</c:v>
                </c:pt>
                <c:pt idx="6572">
                  <c:v>4.4519999999999999E-7</c:v>
                </c:pt>
                <c:pt idx="6573">
                  <c:v>4.454E-7</c:v>
                </c:pt>
                <c:pt idx="6574">
                  <c:v>4.4560000000000002E-7</c:v>
                </c:pt>
                <c:pt idx="6575">
                  <c:v>4.4579999999999998E-7</c:v>
                </c:pt>
                <c:pt idx="6576">
                  <c:v>4.46E-7</c:v>
                </c:pt>
                <c:pt idx="6577">
                  <c:v>4.4620000000000001E-7</c:v>
                </c:pt>
                <c:pt idx="6578">
                  <c:v>4.4639999999999997E-7</c:v>
                </c:pt>
                <c:pt idx="6579">
                  <c:v>4.4659999999999999E-7</c:v>
                </c:pt>
                <c:pt idx="6580">
                  <c:v>4.468E-7</c:v>
                </c:pt>
                <c:pt idx="6581">
                  <c:v>4.4700000000000002E-7</c:v>
                </c:pt>
                <c:pt idx="6582">
                  <c:v>4.4719999999999998E-7</c:v>
                </c:pt>
                <c:pt idx="6583">
                  <c:v>4.474E-7</c:v>
                </c:pt>
                <c:pt idx="6584">
                  <c:v>4.4760000000000001E-7</c:v>
                </c:pt>
                <c:pt idx="6585">
                  <c:v>4.4780000000000003E-7</c:v>
                </c:pt>
                <c:pt idx="6586">
                  <c:v>4.4799999999999999E-7</c:v>
                </c:pt>
                <c:pt idx="6587">
                  <c:v>4.482E-7</c:v>
                </c:pt>
                <c:pt idx="6588">
                  <c:v>4.4840000000000002E-7</c:v>
                </c:pt>
                <c:pt idx="6589">
                  <c:v>4.4859999999999998E-7</c:v>
                </c:pt>
                <c:pt idx="6590">
                  <c:v>4.488E-7</c:v>
                </c:pt>
                <c:pt idx="6591">
                  <c:v>4.4900000000000001E-7</c:v>
                </c:pt>
                <c:pt idx="6592">
                  <c:v>4.4920000000000003E-7</c:v>
                </c:pt>
                <c:pt idx="6593">
                  <c:v>4.4939999999999999E-7</c:v>
                </c:pt>
                <c:pt idx="6594">
                  <c:v>4.496E-7</c:v>
                </c:pt>
                <c:pt idx="6595">
                  <c:v>4.4980000000000002E-7</c:v>
                </c:pt>
                <c:pt idx="6596">
                  <c:v>4.4999999999999998E-7</c:v>
                </c:pt>
                <c:pt idx="6597">
                  <c:v>4.5019999999999999E-7</c:v>
                </c:pt>
                <c:pt idx="6598">
                  <c:v>4.5040000000000001E-7</c:v>
                </c:pt>
                <c:pt idx="6599">
                  <c:v>4.5060000000000002E-7</c:v>
                </c:pt>
                <c:pt idx="6600">
                  <c:v>4.5079999999999999E-7</c:v>
                </c:pt>
                <c:pt idx="6601">
                  <c:v>4.51E-7</c:v>
                </c:pt>
                <c:pt idx="6602">
                  <c:v>4.5120000000000002E-7</c:v>
                </c:pt>
                <c:pt idx="6603">
                  <c:v>4.5139999999999998E-7</c:v>
                </c:pt>
                <c:pt idx="6604">
                  <c:v>4.5159999999999999E-7</c:v>
                </c:pt>
                <c:pt idx="6605">
                  <c:v>4.5180000000000001E-7</c:v>
                </c:pt>
                <c:pt idx="6606">
                  <c:v>4.5200000000000002E-7</c:v>
                </c:pt>
                <c:pt idx="6607">
                  <c:v>4.5219999999999999E-7</c:v>
                </c:pt>
                <c:pt idx="6608">
                  <c:v>4.524E-7</c:v>
                </c:pt>
                <c:pt idx="6609">
                  <c:v>4.5260000000000002E-7</c:v>
                </c:pt>
                <c:pt idx="6610">
                  <c:v>4.5279999999999998E-7</c:v>
                </c:pt>
                <c:pt idx="6611">
                  <c:v>4.5299999999999999E-7</c:v>
                </c:pt>
                <c:pt idx="6612">
                  <c:v>4.5320000000000001E-7</c:v>
                </c:pt>
                <c:pt idx="6613">
                  <c:v>4.5340000000000002E-7</c:v>
                </c:pt>
                <c:pt idx="6614">
                  <c:v>4.5359999999999999E-7</c:v>
                </c:pt>
                <c:pt idx="6615">
                  <c:v>4.538E-7</c:v>
                </c:pt>
                <c:pt idx="6616">
                  <c:v>4.5400000000000002E-7</c:v>
                </c:pt>
                <c:pt idx="6617">
                  <c:v>4.5419999999999998E-7</c:v>
                </c:pt>
                <c:pt idx="6618">
                  <c:v>4.5439999999999999E-7</c:v>
                </c:pt>
                <c:pt idx="6619">
                  <c:v>4.5460000000000001E-7</c:v>
                </c:pt>
                <c:pt idx="6620">
                  <c:v>4.5480000000000002E-7</c:v>
                </c:pt>
                <c:pt idx="6621">
                  <c:v>4.5499999999999998E-7</c:v>
                </c:pt>
                <c:pt idx="6622">
                  <c:v>4.552E-7</c:v>
                </c:pt>
                <c:pt idx="6623">
                  <c:v>4.5540000000000001E-7</c:v>
                </c:pt>
                <c:pt idx="6624">
                  <c:v>4.5559999999999998E-7</c:v>
                </c:pt>
                <c:pt idx="6625">
                  <c:v>4.5579999999999999E-7</c:v>
                </c:pt>
                <c:pt idx="6626">
                  <c:v>4.5600000000000001E-7</c:v>
                </c:pt>
                <c:pt idx="6627">
                  <c:v>4.5620000000000002E-7</c:v>
                </c:pt>
                <c:pt idx="6628">
                  <c:v>4.5639999999999998E-7</c:v>
                </c:pt>
                <c:pt idx="6629">
                  <c:v>4.566E-7</c:v>
                </c:pt>
                <c:pt idx="6630">
                  <c:v>4.5680000000000001E-7</c:v>
                </c:pt>
                <c:pt idx="6631">
                  <c:v>4.5699999999999998E-7</c:v>
                </c:pt>
                <c:pt idx="6632">
                  <c:v>4.5719999999999999E-7</c:v>
                </c:pt>
                <c:pt idx="6633">
                  <c:v>4.5740000000000001E-7</c:v>
                </c:pt>
                <c:pt idx="6634">
                  <c:v>4.5760000000000002E-7</c:v>
                </c:pt>
                <c:pt idx="6635">
                  <c:v>4.5779999999999998E-7</c:v>
                </c:pt>
                <c:pt idx="6636">
                  <c:v>4.58E-7</c:v>
                </c:pt>
                <c:pt idx="6637">
                  <c:v>4.5820000000000001E-7</c:v>
                </c:pt>
                <c:pt idx="6638">
                  <c:v>4.5839999999999998E-7</c:v>
                </c:pt>
                <c:pt idx="6639">
                  <c:v>4.5859999999999999E-7</c:v>
                </c:pt>
                <c:pt idx="6640">
                  <c:v>4.5880000000000001E-7</c:v>
                </c:pt>
                <c:pt idx="6641">
                  <c:v>4.5900000000000002E-7</c:v>
                </c:pt>
                <c:pt idx="6642">
                  <c:v>4.5919999999999998E-7</c:v>
                </c:pt>
                <c:pt idx="6643">
                  <c:v>4.594E-7</c:v>
                </c:pt>
                <c:pt idx="6644">
                  <c:v>4.5960000000000001E-7</c:v>
                </c:pt>
                <c:pt idx="6645">
                  <c:v>4.5979999999999997E-7</c:v>
                </c:pt>
                <c:pt idx="6646">
                  <c:v>4.5999999999999999E-7</c:v>
                </c:pt>
                <c:pt idx="6647">
                  <c:v>4.602E-7</c:v>
                </c:pt>
                <c:pt idx="6648">
                  <c:v>4.6040000000000002E-7</c:v>
                </c:pt>
                <c:pt idx="6649">
                  <c:v>4.6059999999999998E-7</c:v>
                </c:pt>
                <c:pt idx="6650">
                  <c:v>4.608E-7</c:v>
                </c:pt>
                <c:pt idx="6651">
                  <c:v>4.6100000000000001E-7</c:v>
                </c:pt>
                <c:pt idx="6652">
                  <c:v>4.6119999999999997E-7</c:v>
                </c:pt>
                <c:pt idx="6653">
                  <c:v>4.6139999999999999E-7</c:v>
                </c:pt>
                <c:pt idx="6654">
                  <c:v>4.616E-7</c:v>
                </c:pt>
                <c:pt idx="6655">
                  <c:v>4.6180000000000002E-7</c:v>
                </c:pt>
                <c:pt idx="6656">
                  <c:v>4.6199999999999998E-7</c:v>
                </c:pt>
                <c:pt idx="6657">
                  <c:v>4.622E-7</c:v>
                </c:pt>
                <c:pt idx="6658">
                  <c:v>4.6240000000000001E-7</c:v>
                </c:pt>
                <c:pt idx="6659">
                  <c:v>4.6260000000000003E-7</c:v>
                </c:pt>
                <c:pt idx="6660">
                  <c:v>4.6279999999999999E-7</c:v>
                </c:pt>
                <c:pt idx="6661">
                  <c:v>4.63E-7</c:v>
                </c:pt>
                <c:pt idx="6662">
                  <c:v>4.6320000000000002E-7</c:v>
                </c:pt>
                <c:pt idx="6663">
                  <c:v>4.6339999999999998E-7</c:v>
                </c:pt>
                <c:pt idx="6664">
                  <c:v>4.636E-7</c:v>
                </c:pt>
                <c:pt idx="6665">
                  <c:v>4.6380000000000001E-7</c:v>
                </c:pt>
                <c:pt idx="6666">
                  <c:v>4.6400000000000003E-7</c:v>
                </c:pt>
                <c:pt idx="6667">
                  <c:v>4.6419999999999999E-7</c:v>
                </c:pt>
                <c:pt idx="6668">
                  <c:v>4.644E-7</c:v>
                </c:pt>
                <c:pt idx="6669">
                  <c:v>4.6460000000000002E-7</c:v>
                </c:pt>
                <c:pt idx="6670">
                  <c:v>4.6479999999999998E-7</c:v>
                </c:pt>
                <c:pt idx="6671">
                  <c:v>4.6499999999999999E-7</c:v>
                </c:pt>
                <c:pt idx="6672">
                  <c:v>4.6520000000000001E-7</c:v>
                </c:pt>
                <c:pt idx="6673">
                  <c:v>4.6540000000000002E-7</c:v>
                </c:pt>
                <c:pt idx="6674">
                  <c:v>4.6559999999999999E-7</c:v>
                </c:pt>
                <c:pt idx="6675">
                  <c:v>4.658E-7</c:v>
                </c:pt>
                <c:pt idx="6676">
                  <c:v>4.6600000000000002E-7</c:v>
                </c:pt>
                <c:pt idx="6677">
                  <c:v>4.6619999999999998E-7</c:v>
                </c:pt>
                <c:pt idx="6678">
                  <c:v>4.6639999999999999E-7</c:v>
                </c:pt>
                <c:pt idx="6679">
                  <c:v>4.6660000000000001E-7</c:v>
                </c:pt>
                <c:pt idx="6680">
                  <c:v>4.6680000000000002E-7</c:v>
                </c:pt>
                <c:pt idx="6681">
                  <c:v>4.6699999999999999E-7</c:v>
                </c:pt>
                <c:pt idx="6682">
                  <c:v>4.672E-7</c:v>
                </c:pt>
                <c:pt idx="6683">
                  <c:v>4.6740000000000002E-7</c:v>
                </c:pt>
                <c:pt idx="6684">
                  <c:v>4.6759999999999998E-7</c:v>
                </c:pt>
                <c:pt idx="6685">
                  <c:v>4.6779999999999999E-7</c:v>
                </c:pt>
                <c:pt idx="6686">
                  <c:v>4.6800000000000001E-7</c:v>
                </c:pt>
                <c:pt idx="6687">
                  <c:v>4.6820000000000002E-7</c:v>
                </c:pt>
                <c:pt idx="6688">
                  <c:v>4.6839999999999999E-7</c:v>
                </c:pt>
                <c:pt idx="6689">
                  <c:v>4.686E-7</c:v>
                </c:pt>
                <c:pt idx="6690">
                  <c:v>4.6880000000000002E-7</c:v>
                </c:pt>
                <c:pt idx="6691">
                  <c:v>4.6899999999999998E-7</c:v>
                </c:pt>
                <c:pt idx="6692">
                  <c:v>4.6919999999999999E-7</c:v>
                </c:pt>
                <c:pt idx="6693">
                  <c:v>4.6940000000000001E-7</c:v>
                </c:pt>
                <c:pt idx="6694">
                  <c:v>4.6960000000000002E-7</c:v>
                </c:pt>
                <c:pt idx="6695">
                  <c:v>4.6979999999999998E-7</c:v>
                </c:pt>
                <c:pt idx="6696">
                  <c:v>4.7E-7</c:v>
                </c:pt>
                <c:pt idx="6697">
                  <c:v>4.7020000000000001E-7</c:v>
                </c:pt>
                <c:pt idx="6698">
                  <c:v>4.7039999999999998E-7</c:v>
                </c:pt>
                <c:pt idx="6699">
                  <c:v>4.7059999999999999E-7</c:v>
                </c:pt>
                <c:pt idx="6700">
                  <c:v>4.7080000000000001E-7</c:v>
                </c:pt>
                <c:pt idx="6701">
                  <c:v>4.7100000000000002E-7</c:v>
                </c:pt>
                <c:pt idx="6702">
                  <c:v>4.7119999999999998E-7</c:v>
                </c:pt>
                <c:pt idx="6703">
                  <c:v>4.714E-7</c:v>
                </c:pt>
                <c:pt idx="6704">
                  <c:v>4.7160000000000001E-7</c:v>
                </c:pt>
                <c:pt idx="6705">
                  <c:v>4.7179999999999998E-7</c:v>
                </c:pt>
                <c:pt idx="6706">
                  <c:v>4.7199999999999999E-7</c:v>
                </c:pt>
                <c:pt idx="6707">
                  <c:v>4.7220000000000001E-7</c:v>
                </c:pt>
                <c:pt idx="6708">
                  <c:v>4.7240000000000002E-7</c:v>
                </c:pt>
                <c:pt idx="6709">
                  <c:v>4.7259999999999998E-7</c:v>
                </c:pt>
                <c:pt idx="6710">
                  <c:v>4.728E-7</c:v>
                </c:pt>
                <c:pt idx="6711">
                  <c:v>4.7300000000000001E-7</c:v>
                </c:pt>
                <c:pt idx="6712">
                  <c:v>4.7319999999999998E-7</c:v>
                </c:pt>
                <c:pt idx="6713">
                  <c:v>4.7339999999999999E-7</c:v>
                </c:pt>
                <c:pt idx="6714">
                  <c:v>4.7360000000000001E-7</c:v>
                </c:pt>
                <c:pt idx="6715">
                  <c:v>4.7380000000000002E-7</c:v>
                </c:pt>
                <c:pt idx="6716">
                  <c:v>4.7399999999999998E-7</c:v>
                </c:pt>
                <c:pt idx="6717">
                  <c:v>4.742E-7</c:v>
                </c:pt>
                <c:pt idx="6718">
                  <c:v>4.7440000000000001E-7</c:v>
                </c:pt>
                <c:pt idx="6719">
                  <c:v>4.7459999999999997E-7</c:v>
                </c:pt>
                <c:pt idx="6720">
                  <c:v>4.7479999999999999E-7</c:v>
                </c:pt>
                <c:pt idx="6721">
                  <c:v>4.75E-7</c:v>
                </c:pt>
                <c:pt idx="6722">
                  <c:v>4.7520000000000002E-7</c:v>
                </c:pt>
                <c:pt idx="6723">
                  <c:v>4.7539999999999998E-7</c:v>
                </c:pt>
                <c:pt idx="6724">
                  <c:v>4.756E-7</c:v>
                </c:pt>
                <c:pt idx="6725">
                  <c:v>4.7580000000000001E-7</c:v>
                </c:pt>
                <c:pt idx="6726">
                  <c:v>4.7599999999999997E-7</c:v>
                </c:pt>
                <c:pt idx="6727">
                  <c:v>4.7619999999999999E-7</c:v>
                </c:pt>
                <c:pt idx="6728">
                  <c:v>4.764E-7</c:v>
                </c:pt>
                <c:pt idx="6729">
                  <c:v>4.7660000000000002E-7</c:v>
                </c:pt>
                <c:pt idx="6730">
                  <c:v>4.7679999999999998E-7</c:v>
                </c:pt>
                <c:pt idx="6731">
                  <c:v>4.7700000000000005E-7</c:v>
                </c:pt>
                <c:pt idx="6732">
                  <c:v>4.7719999999999996E-7</c:v>
                </c:pt>
                <c:pt idx="6733">
                  <c:v>4.7739999999999997E-7</c:v>
                </c:pt>
                <c:pt idx="6734">
                  <c:v>4.7759999999999999E-7</c:v>
                </c:pt>
                <c:pt idx="6735">
                  <c:v>4.778E-7</c:v>
                </c:pt>
                <c:pt idx="6736">
                  <c:v>4.7800000000000002E-7</c:v>
                </c:pt>
                <c:pt idx="6737">
                  <c:v>4.7820000000000003E-7</c:v>
                </c:pt>
                <c:pt idx="6738">
                  <c:v>4.7840000000000005E-7</c:v>
                </c:pt>
                <c:pt idx="6739">
                  <c:v>4.7859999999999996E-7</c:v>
                </c:pt>
                <c:pt idx="6740">
                  <c:v>4.7879999999999997E-7</c:v>
                </c:pt>
                <c:pt idx="6741">
                  <c:v>4.7899999999999999E-7</c:v>
                </c:pt>
                <c:pt idx="6742">
                  <c:v>4.792E-7</c:v>
                </c:pt>
                <c:pt idx="6743">
                  <c:v>4.7940000000000002E-7</c:v>
                </c:pt>
                <c:pt idx="6744">
                  <c:v>4.7960000000000003E-7</c:v>
                </c:pt>
                <c:pt idx="6745">
                  <c:v>4.7980000000000005E-7</c:v>
                </c:pt>
                <c:pt idx="6746">
                  <c:v>4.7999999999999996E-7</c:v>
                </c:pt>
                <c:pt idx="6747">
                  <c:v>4.8019999999999997E-7</c:v>
                </c:pt>
                <c:pt idx="6748">
                  <c:v>4.8039999999999999E-7</c:v>
                </c:pt>
                <c:pt idx="6749">
                  <c:v>4.806E-7</c:v>
                </c:pt>
                <c:pt idx="6750">
                  <c:v>4.8080000000000002E-7</c:v>
                </c:pt>
                <c:pt idx="6751">
                  <c:v>4.8100000000000003E-7</c:v>
                </c:pt>
                <c:pt idx="6752">
                  <c:v>4.8120000000000005E-7</c:v>
                </c:pt>
                <c:pt idx="6753">
                  <c:v>4.8139999999999996E-7</c:v>
                </c:pt>
                <c:pt idx="6754">
                  <c:v>4.8159999999999997E-7</c:v>
                </c:pt>
                <c:pt idx="6755">
                  <c:v>4.8179999999999999E-7</c:v>
                </c:pt>
                <c:pt idx="6756">
                  <c:v>4.82E-7</c:v>
                </c:pt>
                <c:pt idx="6757">
                  <c:v>4.8220000000000002E-7</c:v>
                </c:pt>
                <c:pt idx="6758">
                  <c:v>4.8240000000000003E-7</c:v>
                </c:pt>
                <c:pt idx="6759">
                  <c:v>4.8260000000000005E-7</c:v>
                </c:pt>
                <c:pt idx="6760">
                  <c:v>4.8279999999999996E-7</c:v>
                </c:pt>
                <c:pt idx="6761">
                  <c:v>4.8299999999999997E-7</c:v>
                </c:pt>
                <c:pt idx="6762">
                  <c:v>4.8319999999999999E-7</c:v>
                </c:pt>
                <c:pt idx="6763">
                  <c:v>4.834E-7</c:v>
                </c:pt>
                <c:pt idx="6764">
                  <c:v>4.8360000000000002E-7</c:v>
                </c:pt>
                <c:pt idx="6765">
                  <c:v>4.8380000000000003E-7</c:v>
                </c:pt>
                <c:pt idx="6766">
                  <c:v>4.8400000000000005E-7</c:v>
                </c:pt>
                <c:pt idx="6767">
                  <c:v>4.8419999999999996E-7</c:v>
                </c:pt>
                <c:pt idx="6768">
                  <c:v>4.8439999999999997E-7</c:v>
                </c:pt>
                <c:pt idx="6769">
                  <c:v>4.8459999999999999E-7</c:v>
                </c:pt>
                <c:pt idx="6770">
                  <c:v>4.848E-7</c:v>
                </c:pt>
                <c:pt idx="6771">
                  <c:v>4.8500000000000002E-7</c:v>
                </c:pt>
                <c:pt idx="6772">
                  <c:v>4.8520000000000003E-7</c:v>
                </c:pt>
                <c:pt idx="6773">
                  <c:v>4.8540000000000005E-7</c:v>
                </c:pt>
                <c:pt idx="6774">
                  <c:v>4.8559999999999995E-7</c:v>
                </c:pt>
                <c:pt idx="6775">
                  <c:v>4.8579999999999997E-7</c:v>
                </c:pt>
                <c:pt idx="6776">
                  <c:v>4.8599999999999998E-7</c:v>
                </c:pt>
                <c:pt idx="6777">
                  <c:v>4.862E-7</c:v>
                </c:pt>
                <c:pt idx="6778">
                  <c:v>4.8640000000000001E-7</c:v>
                </c:pt>
                <c:pt idx="6779">
                  <c:v>4.8660000000000003E-7</c:v>
                </c:pt>
                <c:pt idx="6780">
                  <c:v>4.8680000000000004E-7</c:v>
                </c:pt>
                <c:pt idx="6781">
                  <c:v>4.8699999999999995E-7</c:v>
                </c:pt>
                <c:pt idx="6782">
                  <c:v>4.8719999999999997E-7</c:v>
                </c:pt>
                <c:pt idx="6783">
                  <c:v>4.8739999999999998E-7</c:v>
                </c:pt>
                <c:pt idx="6784">
                  <c:v>4.876E-7</c:v>
                </c:pt>
                <c:pt idx="6785">
                  <c:v>4.8780000000000001E-7</c:v>
                </c:pt>
                <c:pt idx="6786">
                  <c:v>4.8800000000000003E-7</c:v>
                </c:pt>
                <c:pt idx="6787">
                  <c:v>4.8820000000000004E-7</c:v>
                </c:pt>
                <c:pt idx="6788">
                  <c:v>4.8839999999999995E-7</c:v>
                </c:pt>
                <c:pt idx="6789">
                  <c:v>4.8859999999999997E-7</c:v>
                </c:pt>
                <c:pt idx="6790">
                  <c:v>4.8879999999999998E-7</c:v>
                </c:pt>
                <c:pt idx="6791">
                  <c:v>4.89E-7</c:v>
                </c:pt>
                <c:pt idx="6792">
                  <c:v>4.8920000000000001E-7</c:v>
                </c:pt>
                <c:pt idx="6793">
                  <c:v>4.8940000000000003E-7</c:v>
                </c:pt>
                <c:pt idx="6794">
                  <c:v>4.8960000000000004E-7</c:v>
                </c:pt>
                <c:pt idx="6795">
                  <c:v>4.8979999999999995E-7</c:v>
                </c:pt>
                <c:pt idx="6796">
                  <c:v>4.8999999999999997E-7</c:v>
                </c:pt>
                <c:pt idx="6797">
                  <c:v>4.9019999999999998E-7</c:v>
                </c:pt>
                <c:pt idx="6798">
                  <c:v>4.904E-7</c:v>
                </c:pt>
                <c:pt idx="6799">
                  <c:v>4.9060000000000001E-7</c:v>
                </c:pt>
                <c:pt idx="6800">
                  <c:v>4.9080000000000003E-7</c:v>
                </c:pt>
                <c:pt idx="6801">
                  <c:v>4.9100000000000004E-7</c:v>
                </c:pt>
                <c:pt idx="6802">
                  <c:v>4.9119999999999995E-7</c:v>
                </c:pt>
                <c:pt idx="6803">
                  <c:v>4.9139999999999997E-7</c:v>
                </c:pt>
                <c:pt idx="6804">
                  <c:v>4.9159999999999998E-7</c:v>
                </c:pt>
                <c:pt idx="6805">
                  <c:v>4.918E-7</c:v>
                </c:pt>
                <c:pt idx="6806">
                  <c:v>4.9200000000000001E-7</c:v>
                </c:pt>
                <c:pt idx="6807">
                  <c:v>4.9220000000000003E-7</c:v>
                </c:pt>
                <c:pt idx="6808">
                  <c:v>4.9240000000000004E-7</c:v>
                </c:pt>
                <c:pt idx="6809">
                  <c:v>4.9259999999999995E-7</c:v>
                </c:pt>
                <c:pt idx="6810">
                  <c:v>4.9279999999999997E-7</c:v>
                </c:pt>
                <c:pt idx="6811">
                  <c:v>4.9299999999999998E-7</c:v>
                </c:pt>
                <c:pt idx="6812">
                  <c:v>4.932E-7</c:v>
                </c:pt>
                <c:pt idx="6813">
                  <c:v>4.9340000000000001E-7</c:v>
                </c:pt>
                <c:pt idx="6814">
                  <c:v>4.9360000000000003E-7</c:v>
                </c:pt>
                <c:pt idx="6815">
                  <c:v>4.9380000000000004E-7</c:v>
                </c:pt>
                <c:pt idx="6816">
                  <c:v>4.9399999999999995E-7</c:v>
                </c:pt>
                <c:pt idx="6817">
                  <c:v>4.9419999999999997E-7</c:v>
                </c:pt>
                <c:pt idx="6818">
                  <c:v>4.9439999999999998E-7</c:v>
                </c:pt>
                <c:pt idx="6819">
                  <c:v>4.946E-7</c:v>
                </c:pt>
                <c:pt idx="6820">
                  <c:v>4.9480000000000001E-7</c:v>
                </c:pt>
                <c:pt idx="6821">
                  <c:v>4.9500000000000003E-7</c:v>
                </c:pt>
                <c:pt idx="6822">
                  <c:v>4.9520000000000004E-7</c:v>
                </c:pt>
                <c:pt idx="6823">
                  <c:v>4.9539999999999995E-7</c:v>
                </c:pt>
                <c:pt idx="6824">
                  <c:v>4.9559999999999996E-7</c:v>
                </c:pt>
                <c:pt idx="6825">
                  <c:v>4.9579999999999998E-7</c:v>
                </c:pt>
                <c:pt idx="6826">
                  <c:v>4.9599999999999999E-7</c:v>
                </c:pt>
                <c:pt idx="6827">
                  <c:v>4.9620000000000001E-7</c:v>
                </c:pt>
                <c:pt idx="6828">
                  <c:v>4.9640000000000002E-7</c:v>
                </c:pt>
                <c:pt idx="6829">
                  <c:v>4.9660000000000004E-7</c:v>
                </c:pt>
                <c:pt idx="6830">
                  <c:v>4.9679999999999995E-7</c:v>
                </c:pt>
                <c:pt idx="6831">
                  <c:v>4.9699999999999996E-7</c:v>
                </c:pt>
                <c:pt idx="6832">
                  <c:v>4.9719999999999998E-7</c:v>
                </c:pt>
                <c:pt idx="6833">
                  <c:v>4.9739999999999999E-7</c:v>
                </c:pt>
                <c:pt idx="6834">
                  <c:v>4.9760000000000001E-7</c:v>
                </c:pt>
                <c:pt idx="6835">
                  <c:v>4.9780000000000002E-7</c:v>
                </c:pt>
                <c:pt idx="6836">
                  <c:v>4.9800000000000004E-7</c:v>
                </c:pt>
                <c:pt idx="6837">
                  <c:v>4.9819999999999995E-7</c:v>
                </c:pt>
                <c:pt idx="6838">
                  <c:v>4.9839999999999996E-7</c:v>
                </c:pt>
                <c:pt idx="6839">
                  <c:v>4.9859999999999998E-7</c:v>
                </c:pt>
                <c:pt idx="6840">
                  <c:v>4.9879999999999999E-7</c:v>
                </c:pt>
                <c:pt idx="6841">
                  <c:v>4.9900000000000001E-7</c:v>
                </c:pt>
                <c:pt idx="6842">
                  <c:v>4.9920000000000002E-7</c:v>
                </c:pt>
                <c:pt idx="6843">
                  <c:v>4.9940000000000004E-7</c:v>
                </c:pt>
                <c:pt idx="6844">
                  <c:v>4.9959999999999995E-7</c:v>
                </c:pt>
                <c:pt idx="6845">
                  <c:v>4.9979999999999996E-7</c:v>
                </c:pt>
                <c:pt idx="6846">
                  <c:v>4.9999999999999998E-7</c:v>
                </c:pt>
                <c:pt idx="6847">
                  <c:v>5.0019999999999999E-7</c:v>
                </c:pt>
                <c:pt idx="6848">
                  <c:v>5.0040000000000001E-7</c:v>
                </c:pt>
                <c:pt idx="6849">
                  <c:v>5.0060000000000002E-7</c:v>
                </c:pt>
                <c:pt idx="6850">
                  <c:v>5.0080000000000004E-7</c:v>
                </c:pt>
                <c:pt idx="6851">
                  <c:v>5.0100000000000005E-7</c:v>
                </c:pt>
                <c:pt idx="6852">
                  <c:v>5.0119999999999996E-7</c:v>
                </c:pt>
                <c:pt idx="6853">
                  <c:v>5.0139999999999998E-7</c:v>
                </c:pt>
                <c:pt idx="6854">
                  <c:v>5.0159999999999999E-7</c:v>
                </c:pt>
                <c:pt idx="6855">
                  <c:v>5.0180000000000001E-7</c:v>
                </c:pt>
                <c:pt idx="6856">
                  <c:v>5.0200000000000002E-7</c:v>
                </c:pt>
                <c:pt idx="6857">
                  <c:v>5.0220000000000004E-7</c:v>
                </c:pt>
                <c:pt idx="6858">
                  <c:v>5.0240000000000005E-7</c:v>
                </c:pt>
                <c:pt idx="6859">
                  <c:v>5.0259999999999996E-7</c:v>
                </c:pt>
                <c:pt idx="6860">
                  <c:v>5.0279999999999998E-7</c:v>
                </c:pt>
                <c:pt idx="6861">
                  <c:v>5.0299999999999999E-7</c:v>
                </c:pt>
                <c:pt idx="6862">
                  <c:v>5.0320000000000001E-7</c:v>
                </c:pt>
                <c:pt idx="6863">
                  <c:v>5.0340000000000002E-7</c:v>
                </c:pt>
                <c:pt idx="6864">
                  <c:v>5.0360000000000004E-7</c:v>
                </c:pt>
                <c:pt idx="6865">
                  <c:v>5.0380000000000005E-7</c:v>
                </c:pt>
                <c:pt idx="6866">
                  <c:v>5.0399999999999996E-7</c:v>
                </c:pt>
                <c:pt idx="6867">
                  <c:v>5.0419999999999998E-7</c:v>
                </c:pt>
                <c:pt idx="6868">
                  <c:v>5.0439999999999999E-7</c:v>
                </c:pt>
                <c:pt idx="6869">
                  <c:v>5.0460000000000001E-7</c:v>
                </c:pt>
                <c:pt idx="6870">
                  <c:v>5.0480000000000002E-7</c:v>
                </c:pt>
                <c:pt idx="6871">
                  <c:v>5.0500000000000004E-7</c:v>
                </c:pt>
                <c:pt idx="6872">
                  <c:v>5.0520000000000005E-7</c:v>
                </c:pt>
                <c:pt idx="6873">
                  <c:v>5.0539999999999996E-7</c:v>
                </c:pt>
                <c:pt idx="6874">
                  <c:v>5.0559999999999997E-7</c:v>
                </c:pt>
                <c:pt idx="6875">
                  <c:v>5.0579999999999999E-7</c:v>
                </c:pt>
                <c:pt idx="6876">
                  <c:v>5.06E-7</c:v>
                </c:pt>
                <c:pt idx="6877">
                  <c:v>5.0620000000000002E-7</c:v>
                </c:pt>
                <c:pt idx="6878">
                  <c:v>5.0640000000000003E-7</c:v>
                </c:pt>
                <c:pt idx="6879">
                  <c:v>5.0660000000000005E-7</c:v>
                </c:pt>
                <c:pt idx="6880">
                  <c:v>5.0679999999999996E-7</c:v>
                </c:pt>
                <c:pt idx="6881">
                  <c:v>5.0699999999999997E-7</c:v>
                </c:pt>
                <c:pt idx="6882">
                  <c:v>5.0719999999999999E-7</c:v>
                </c:pt>
                <c:pt idx="6883">
                  <c:v>5.074E-7</c:v>
                </c:pt>
                <c:pt idx="6884">
                  <c:v>5.0760000000000002E-7</c:v>
                </c:pt>
                <c:pt idx="6885">
                  <c:v>5.0780000000000003E-7</c:v>
                </c:pt>
                <c:pt idx="6886">
                  <c:v>5.0800000000000005E-7</c:v>
                </c:pt>
                <c:pt idx="6887">
                  <c:v>5.0819999999999996E-7</c:v>
                </c:pt>
                <c:pt idx="6888">
                  <c:v>5.0839999999999997E-7</c:v>
                </c:pt>
                <c:pt idx="6889">
                  <c:v>5.0859999999999999E-7</c:v>
                </c:pt>
                <c:pt idx="6890">
                  <c:v>5.088E-7</c:v>
                </c:pt>
                <c:pt idx="6891">
                  <c:v>5.0900000000000002E-7</c:v>
                </c:pt>
                <c:pt idx="6892">
                  <c:v>5.0920000000000003E-7</c:v>
                </c:pt>
                <c:pt idx="6893">
                  <c:v>5.0940000000000005E-7</c:v>
                </c:pt>
                <c:pt idx="6894">
                  <c:v>5.0959999999999996E-7</c:v>
                </c:pt>
                <c:pt idx="6895">
                  <c:v>5.0979999999999997E-7</c:v>
                </c:pt>
                <c:pt idx="6896">
                  <c:v>5.0999999999999999E-7</c:v>
                </c:pt>
                <c:pt idx="6897">
                  <c:v>5.102E-7</c:v>
                </c:pt>
                <c:pt idx="6898">
                  <c:v>5.1040000000000002E-7</c:v>
                </c:pt>
                <c:pt idx="6899">
                  <c:v>5.1060000000000003E-7</c:v>
                </c:pt>
                <c:pt idx="6900">
                  <c:v>5.1080000000000005E-7</c:v>
                </c:pt>
                <c:pt idx="6901">
                  <c:v>5.1099999999999996E-7</c:v>
                </c:pt>
                <c:pt idx="6902">
                  <c:v>5.1119999999999997E-7</c:v>
                </c:pt>
                <c:pt idx="6903">
                  <c:v>5.1139999999999999E-7</c:v>
                </c:pt>
                <c:pt idx="6904">
                  <c:v>5.116E-7</c:v>
                </c:pt>
                <c:pt idx="6905">
                  <c:v>5.1180000000000002E-7</c:v>
                </c:pt>
                <c:pt idx="6906">
                  <c:v>5.1200000000000003E-7</c:v>
                </c:pt>
                <c:pt idx="6907">
                  <c:v>5.1220000000000005E-7</c:v>
                </c:pt>
                <c:pt idx="6908">
                  <c:v>5.1239999999999996E-7</c:v>
                </c:pt>
                <c:pt idx="6909">
                  <c:v>5.1259999999999997E-7</c:v>
                </c:pt>
                <c:pt idx="6910">
                  <c:v>5.1279999999999999E-7</c:v>
                </c:pt>
                <c:pt idx="6911">
                  <c:v>5.13E-7</c:v>
                </c:pt>
                <c:pt idx="6912">
                  <c:v>5.1320000000000002E-7</c:v>
                </c:pt>
                <c:pt idx="6913">
                  <c:v>5.1340000000000003E-7</c:v>
                </c:pt>
                <c:pt idx="6914">
                  <c:v>5.1360000000000005E-7</c:v>
                </c:pt>
                <c:pt idx="6915">
                  <c:v>5.1379999999999996E-7</c:v>
                </c:pt>
                <c:pt idx="6916">
                  <c:v>5.1399999999999997E-7</c:v>
                </c:pt>
                <c:pt idx="6917">
                  <c:v>5.1419999999999999E-7</c:v>
                </c:pt>
                <c:pt idx="6918">
                  <c:v>5.144E-7</c:v>
                </c:pt>
                <c:pt idx="6919">
                  <c:v>5.1460000000000002E-7</c:v>
                </c:pt>
                <c:pt idx="6920">
                  <c:v>5.1480000000000003E-7</c:v>
                </c:pt>
                <c:pt idx="6921">
                  <c:v>5.1500000000000005E-7</c:v>
                </c:pt>
                <c:pt idx="6922">
                  <c:v>5.1519999999999995E-7</c:v>
                </c:pt>
                <c:pt idx="6923">
                  <c:v>5.1539999999999997E-7</c:v>
                </c:pt>
                <c:pt idx="6924">
                  <c:v>5.1559999999999998E-7</c:v>
                </c:pt>
                <c:pt idx="6925">
                  <c:v>5.158E-7</c:v>
                </c:pt>
                <c:pt idx="6926">
                  <c:v>5.1600000000000001E-7</c:v>
                </c:pt>
                <c:pt idx="6927">
                  <c:v>5.1620000000000003E-7</c:v>
                </c:pt>
                <c:pt idx="6928">
                  <c:v>5.1640000000000004E-7</c:v>
                </c:pt>
                <c:pt idx="6929">
                  <c:v>5.1659999999999995E-7</c:v>
                </c:pt>
                <c:pt idx="6930">
                  <c:v>5.1679999999999997E-7</c:v>
                </c:pt>
                <c:pt idx="6931">
                  <c:v>5.1699999999999998E-7</c:v>
                </c:pt>
                <c:pt idx="6932">
                  <c:v>5.172E-7</c:v>
                </c:pt>
                <c:pt idx="6933">
                  <c:v>5.1740000000000001E-7</c:v>
                </c:pt>
                <c:pt idx="6934">
                  <c:v>5.1760000000000003E-7</c:v>
                </c:pt>
                <c:pt idx="6935">
                  <c:v>5.1780000000000004E-7</c:v>
                </c:pt>
                <c:pt idx="6936">
                  <c:v>5.1799999999999995E-7</c:v>
                </c:pt>
                <c:pt idx="6937">
                  <c:v>5.1819999999999997E-7</c:v>
                </c:pt>
                <c:pt idx="6938">
                  <c:v>5.1839999999999998E-7</c:v>
                </c:pt>
                <c:pt idx="6939">
                  <c:v>5.186E-7</c:v>
                </c:pt>
                <c:pt idx="6940">
                  <c:v>5.1880000000000001E-7</c:v>
                </c:pt>
                <c:pt idx="6941">
                  <c:v>5.1900000000000003E-7</c:v>
                </c:pt>
                <c:pt idx="6942">
                  <c:v>5.1920000000000004E-7</c:v>
                </c:pt>
                <c:pt idx="6943">
                  <c:v>5.1939999999999995E-7</c:v>
                </c:pt>
                <c:pt idx="6944">
                  <c:v>5.1959999999999997E-7</c:v>
                </c:pt>
                <c:pt idx="6945">
                  <c:v>5.1979999999999998E-7</c:v>
                </c:pt>
                <c:pt idx="6946">
                  <c:v>5.2E-7</c:v>
                </c:pt>
                <c:pt idx="6947">
                  <c:v>5.2020000000000001E-7</c:v>
                </c:pt>
                <c:pt idx="6948">
                  <c:v>5.2040000000000003E-7</c:v>
                </c:pt>
                <c:pt idx="6949">
                  <c:v>5.2060000000000004E-7</c:v>
                </c:pt>
                <c:pt idx="6950">
                  <c:v>5.2079999999999995E-7</c:v>
                </c:pt>
                <c:pt idx="6951">
                  <c:v>5.2099999999999997E-7</c:v>
                </c:pt>
                <c:pt idx="6952">
                  <c:v>5.2119999999999998E-7</c:v>
                </c:pt>
                <c:pt idx="6953">
                  <c:v>5.214E-7</c:v>
                </c:pt>
                <c:pt idx="6954">
                  <c:v>5.2160000000000001E-7</c:v>
                </c:pt>
                <c:pt idx="6955">
                  <c:v>5.2180000000000003E-7</c:v>
                </c:pt>
                <c:pt idx="6956">
                  <c:v>5.2200000000000004E-7</c:v>
                </c:pt>
                <c:pt idx="6957">
                  <c:v>5.2219999999999995E-7</c:v>
                </c:pt>
                <c:pt idx="6958">
                  <c:v>5.2239999999999997E-7</c:v>
                </c:pt>
                <c:pt idx="6959">
                  <c:v>5.2259999999999998E-7</c:v>
                </c:pt>
                <c:pt idx="6960">
                  <c:v>5.228E-7</c:v>
                </c:pt>
                <c:pt idx="6961">
                  <c:v>5.2300000000000001E-7</c:v>
                </c:pt>
                <c:pt idx="6962">
                  <c:v>5.2320000000000003E-7</c:v>
                </c:pt>
                <c:pt idx="6963">
                  <c:v>5.2340000000000004E-7</c:v>
                </c:pt>
                <c:pt idx="6964">
                  <c:v>5.2359999999999995E-7</c:v>
                </c:pt>
                <c:pt idx="6965">
                  <c:v>5.2379999999999997E-7</c:v>
                </c:pt>
                <c:pt idx="6966">
                  <c:v>5.2399999999999998E-7</c:v>
                </c:pt>
                <c:pt idx="6967">
                  <c:v>5.242E-7</c:v>
                </c:pt>
                <c:pt idx="6968">
                  <c:v>5.2440000000000001E-7</c:v>
                </c:pt>
                <c:pt idx="6969">
                  <c:v>5.2460000000000003E-7</c:v>
                </c:pt>
                <c:pt idx="6970">
                  <c:v>5.2480000000000004E-7</c:v>
                </c:pt>
                <c:pt idx="6971">
                  <c:v>5.2499999999999995E-7</c:v>
                </c:pt>
                <c:pt idx="6972">
                  <c:v>5.2519999999999996E-7</c:v>
                </c:pt>
                <c:pt idx="6973">
                  <c:v>5.2539999999999998E-7</c:v>
                </c:pt>
                <c:pt idx="6974">
                  <c:v>5.2559999999999999E-7</c:v>
                </c:pt>
                <c:pt idx="6975">
                  <c:v>5.2580000000000001E-7</c:v>
                </c:pt>
                <c:pt idx="6976">
                  <c:v>5.2600000000000002E-7</c:v>
                </c:pt>
                <c:pt idx="6977">
                  <c:v>5.2620000000000004E-7</c:v>
                </c:pt>
                <c:pt idx="6978">
                  <c:v>5.2639999999999995E-7</c:v>
                </c:pt>
                <c:pt idx="6979">
                  <c:v>5.2659999999999996E-7</c:v>
                </c:pt>
                <c:pt idx="6980">
                  <c:v>5.2679999999999998E-7</c:v>
                </c:pt>
                <c:pt idx="6981">
                  <c:v>5.2699999999999999E-7</c:v>
                </c:pt>
                <c:pt idx="6982">
                  <c:v>5.2720000000000001E-7</c:v>
                </c:pt>
                <c:pt idx="6983">
                  <c:v>5.2740000000000002E-7</c:v>
                </c:pt>
                <c:pt idx="6984">
                  <c:v>5.2760000000000004E-7</c:v>
                </c:pt>
                <c:pt idx="6985">
                  <c:v>5.2779999999999995E-7</c:v>
                </c:pt>
                <c:pt idx="6986">
                  <c:v>5.2799999999999996E-7</c:v>
                </c:pt>
                <c:pt idx="6987">
                  <c:v>5.2819999999999998E-7</c:v>
                </c:pt>
                <c:pt idx="6988">
                  <c:v>5.2839999999999999E-7</c:v>
                </c:pt>
                <c:pt idx="6989">
                  <c:v>5.2860000000000001E-7</c:v>
                </c:pt>
                <c:pt idx="6990">
                  <c:v>5.2880000000000002E-7</c:v>
                </c:pt>
                <c:pt idx="6991">
                  <c:v>5.2900000000000004E-7</c:v>
                </c:pt>
                <c:pt idx="6992">
                  <c:v>5.2919999999999995E-7</c:v>
                </c:pt>
                <c:pt idx="6993">
                  <c:v>5.2939999999999996E-7</c:v>
                </c:pt>
                <c:pt idx="6994">
                  <c:v>5.2959999999999998E-7</c:v>
                </c:pt>
                <c:pt idx="6995">
                  <c:v>5.2979999999999999E-7</c:v>
                </c:pt>
                <c:pt idx="6996">
                  <c:v>5.3000000000000001E-7</c:v>
                </c:pt>
                <c:pt idx="6997">
                  <c:v>5.3020000000000002E-7</c:v>
                </c:pt>
                <c:pt idx="6998">
                  <c:v>5.3040000000000004E-7</c:v>
                </c:pt>
                <c:pt idx="6999">
                  <c:v>5.3060000000000005E-7</c:v>
                </c:pt>
                <c:pt idx="7000">
                  <c:v>5.3079999999999996E-7</c:v>
                </c:pt>
                <c:pt idx="7001">
                  <c:v>5.3099999999999998E-7</c:v>
                </c:pt>
                <c:pt idx="7002">
                  <c:v>5.3119999999999999E-7</c:v>
                </c:pt>
                <c:pt idx="7003">
                  <c:v>5.3140000000000001E-7</c:v>
                </c:pt>
                <c:pt idx="7004">
                  <c:v>5.3160000000000002E-7</c:v>
                </c:pt>
                <c:pt idx="7005">
                  <c:v>5.3180000000000004E-7</c:v>
                </c:pt>
                <c:pt idx="7006">
                  <c:v>5.3200000000000005E-7</c:v>
                </c:pt>
                <c:pt idx="7007">
                  <c:v>5.3219999999999996E-7</c:v>
                </c:pt>
                <c:pt idx="7008">
                  <c:v>5.3239999999999998E-7</c:v>
                </c:pt>
                <c:pt idx="7009">
                  <c:v>5.3259999999999999E-7</c:v>
                </c:pt>
                <c:pt idx="7010">
                  <c:v>5.3280000000000001E-7</c:v>
                </c:pt>
                <c:pt idx="7011">
                  <c:v>5.3300000000000002E-7</c:v>
                </c:pt>
                <c:pt idx="7012">
                  <c:v>5.3320000000000004E-7</c:v>
                </c:pt>
                <c:pt idx="7013">
                  <c:v>5.3340000000000005E-7</c:v>
                </c:pt>
                <c:pt idx="7014">
                  <c:v>5.3359999999999996E-7</c:v>
                </c:pt>
                <c:pt idx="7015">
                  <c:v>5.3379999999999998E-7</c:v>
                </c:pt>
                <c:pt idx="7016">
                  <c:v>5.3399999999999999E-7</c:v>
                </c:pt>
                <c:pt idx="7017">
                  <c:v>5.3420000000000001E-7</c:v>
                </c:pt>
                <c:pt idx="7018">
                  <c:v>5.3440000000000002E-7</c:v>
                </c:pt>
                <c:pt idx="7019">
                  <c:v>5.3460000000000004E-7</c:v>
                </c:pt>
                <c:pt idx="7020">
                  <c:v>5.3480000000000005E-7</c:v>
                </c:pt>
                <c:pt idx="7021">
                  <c:v>5.3499999999999996E-7</c:v>
                </c:pt>
                <c:pt idx="7022">
                  <c:v>5.3519999999999997E-7</c:v>
                </c:pt>
                <c:pt idx="7023">
                  <c:v>5.3539999999999999E-7</c:v>
                </c:pt>
                <c:pt idx="7024">
                  <c:v>5.356E-7</c:v>
                </c:pt>
                <c:pt idx="7025">
                  <c:v>5.3580000000000002E-7</c:v>
                </c:pt>
                <c:pt idx="7026">
                  <c:v>5.3600000000000004E-7</c:v>
                </c:pt>
                <c:pt idx="7027">
                  <c:v>5.3620000000000005E-7</c:v>
                </c:pt>
                <c:pt idx="7028">
                  <c:v>5.3639999999999996E-7</c:v>
                </c:pt>
                <c:pt idx="7029">
                  <c:v>5.3659999999999997E-7</c:v>
                </c:pt>
                <c:pt idx="7030">
                  <c:v>5.3679999999999999E-7</c:v>
                </c:pt>
                <c:pt idx="7031">
                  <c:v>5.37E-7</c:v>
                </c:pt>
                <c:pt idx="7032">
                  <c:v>5.3720000000000002E-7</c:v>
                </c:pt>
                <c:pt idx="7033">
                  <c:v>5.3740000000000003E-7</c:v>
                </c:pt>
                <c:pt idx="7034">
                  <c:v>5.3760000000000005E-7</c:v>
                </c:pt>
                <c:pt idx="7035">
                  <c:v>5.3779999999999996E-7</c:v>
                </c:pt>
                <c:pt idx="7036">
                  <c:v>5.3799999999999997E-7</c:v>
                </c:pt>
                <c:pt idx="7037">
                  <c:v>5.3819999999999999E-7</c:v>
                </c:pt>
                <c:pt idx="7038">
                  <c:v>5.384E-7</c:v>
                </c:pt>
                <c:pt idx="7039">
                  <c:v>5.3860000000000002E-7</c:v>
                </c:pt>
                <c:pt idx="7040">
                  <c:v>5.3880000000000003E-7</c:v>
                </c:pt>
                <c:pt idx="7041">
                  <c:v>5.3900000000000005E-7</c:v>
                </c:pt>
                <c:pt idx="7042">
                  <c:v>5.3919999999999996E-7</c:v>
                </c:pt>
                <c:pt idx="7043">
                  <c:v>5.3939999999999997E-7</c:v>
                </c:pt>
                <c:pt idx="7044">
                  <c:v>5.3959999999999999E-7</c:v>
                </c:pt>
                <c:pt idx="7045">
                  <c:v>5.398E-7</c:v>
                </c:pt>
                <c:pt idx="7046">
                  <c:v>5.4000000000000002E-7</c:v>
                </c:pt>
                <c:pt idx="7047">
                  <c:v>5.4020000000000003E-7</c:v>
                </c:pt>
                <c:pt idx="7048">
                  <c:v>5.4040000000000005E-7</c:v>
                </c:pt>
                <c:pt idx="7049">
                  <c:v>5.4059999999999996E-7</c:v>
                </c:pt>
                <c:pt idx="7050">
                  <c:v>5.4079999999999997E-7</c:v>
                </c:pt>
                <c:pt idx="7051">
                  <c:v>5.4099999999999999E-7</c:v>
                </c:pt>
                <c:pt idx="7052">
                  <c:v>5.412E-7</c:v>
                </c:pt>
                <c:pt idx="7053">
                  <c:v>5.4140000000000002E-7</c:v>
                </c:pt>
                <c:pt idx="7054">
                  <c:v>5.4160000000000003E-7</c:v>
                </c:pt>
                <c:pt idx="7055">
                  <c:v>5.4180000000000005E-7</c:v>
                </c:pt>
                <c:pt idx="7056">
                  <c:v>5.4199999999999996E-7</c:v>
                </c:pt>
                <c:pt idx="7057">
                  <c:v>5.4219999999999997E-7</c:v>
                </c:pt>
                <c:pt idx="7058">
                  <c:v>5.4239999999999999E-7</c:v>
                </c:pt>
                <c:pt idx="7059">
                  <c:v>5.426E-7</c:v>
                </c:pt>
                <c:pt idx="7060">
                  <c:v>5.4280000000000002E-7</c:v>
                </c:pt>
                <c:pt idx="7061">
                  <c:v>5.4300000000000003E-7</c:v>
                </c:pt>
                <c:pt idx="7062">
                  <c:v>5.4320000000000005E-7</c:v>
                </c:pt>
                <c:pt idx="7063">
                  <c:v>5.4339999999999996E-7</c:v>
                </c:pt>
                <c:pt idx="7064">
                  <c:v>5.4359999999999997E-7</c:v>
                </c:pt>
                <c:pt idx="7065">
                  <c:v>5.4379999999999999E-7</c:v>
                </c:pt>
                <c:pt idx="7066">
                  <c:v>5.44E-7</c:v>
                </c:pt>
                <c:pt idx="7067">
                  <c:v>5.4420000000000002E-7</c:v>
                </c:pt>
                <c:pt idx="7068">
                  <c:v>5.4440000000000003E-7</c:v>
                </c:pt>
                <c:pt idx="7069">
                  <c:v>5.4460000000000005E-7</c:v>
                </c:pt>
                <c:pt idx="7070">
                  <c:v>5.4479999999999996E-7</c:v>
                </c:pt>
                <c:pt idx="7071">
                  <c:v>5.4499999999999997E-7</c:v>
                </c:pt>
                <c:pt idx="7072">
                  <c:v>5.4519999999999999E-7</c:v>
                </c:pt>
                <c:pt idx="7073">
                  <c:v>5.454E-7</c:v>
                </c:pt>
                <c:pt idx="7074">
                  <c:v>5.4560000000000002E-7</c:v>
                </c:pt>
                <c:pt idx="7075">
                  <c:v>5.4580000000000003E-7</c:v>
                </c:pt>
                <c:pt idx="7076">
                  <c:v>5.4600000000000005E-7</c:v>
                </c:pt>
                <c:pt idx="7077">
                  <c:v>5.4619999999999995E-7</c:v>
                </c:pt>
                <c:pt idx="7078">
                  <c:v>5.4639999999999997E-7</c:v>
                </c:pt>
                <c:pt idx="7079">
                  <c:v>5.4659999999999998E-7</c:v>
                </c:pt>
                <c:pt idx="7080">
                  <c:v>5.468E-7</c:v>
                </c:pt>
                <c:pt idx="7081">
                  <c:v>5.4700000000000001E-7</c:v>
                </c:pt>
                <c:pt idx="7082">
                  <c:v>5.4720000000000003E-7</c:v>
                </c:pt>
                <c:pt idx="7083">
                  <c:v>5.4740000000000004E-7</c:v>
                </c:pt>
                <c:pt idx="7084">
                  <c:v>5.4759999999999995E-7</c:v>
                </c:pt>
                <c:pt idx="7085">
                  <c:v>5.4779999999999997E-7</c:v>
                </c:pt>
                <c:pt idx="7086">
                  <c:v>5.4799999999999998E-7</c:v>
                </c:pt>
                <c:pt idx="7087">
                  <c:v>5.482E-7</c:v>
                </c:pt>
                <c:pt idx="7088">
                  <c:v>5.4840000000000001E-7</c:v>
                </c:pt>
                <c:pt idx="7089">
                  <c:v>5.4860000000000003E-7</c:v>
                </c:pt>
                <c:pt idx="7090">
                  <c:v>5.4880000000000004E-7</c:v>
                </c:pt>
                <c:pt idx="7091">
                  <c:v>5.4899999999999995E-7</c:v>
                </c:pt>
                <c:pt idx="7092">
                  <c:v>5.4919999999999997E-7</c:v>
                </c:pt>
                <c:pt idx="7093">
                  <c:v>5.4939999999999998E-7</c:v>
                </c:pt>
                <c:pt idx="7094">
                  <c:v>5.496E-7</c:v>
                </c:pt>
                <c:pt idx="7095">
                  <c:v>5.4980000000000001E-7</c:v>
                </c:pt>
                <c:pt idx="7096">
                  <c:v>5.5000000000000003E-7</c:v>
                </c:pt>
                <c:pt idx="7097">
                  <c:v>5.5020000000000004E-7</c:v>
                </c:pt>
                <c:pt idx="7098">
                  <c:v>5.5039999999999995E-7</c:v>
                </c:pt>
                <c:pt idx="7099">
                  <c:v>5.5059999999999997E-7</c:v>
                </c:pt>
                <c:pt idx="7100">
                  <c:v>5.5079999999999998E-7</c:v>
                </c:pt>
                <c:pt idx="7101">
                  <c:v>5.51E-7</c:v>
                </c:pt>
                <c:pt idx="7102">
                  <c:v>5.5120000000000001E-7</c:v>
                </c:pt>
                <c:pt idx="7103">
                  <c:v>5.5140000000000003E-7</c:v>
                </c:pt>
                <c:pt idx="7104">
                  <c:v>5.5160000000000004E-7</c:v>
                </c:pt>
                <c:pt idx="7105">
                  <c:v>5.5179999999999995E-7</c:v>
                </c:pt>
                <c:pt idx="7106">
                  <c:v>5.5199999999999997E-7</c:v>
                </c:pt>
                <c:pt idx="7107">
                  <c:v>5.5219999999999998E-7</c:v>
                </c:pt>
                <c:pt idx="7108">
                  <c:v>5.524E-7</c:v>
                </c:pt>
                <c:pt idx="7109">
                  <c:v>5.5260000000000001E-7</c:v>
                </c:pt>
                <c:pt idx="7110">
                  <c:v>5.5280000000000003E-7</c:v>
                </c:pt>
                <c:pt idx="7111">
                  <c:v>5.5300000000000004E-7</c:v>
                </c:pt>
                <c:pt idx="7112">
                  <c:v>5.5319999999999995E-7</c:v>
                </c:pt>
                <c:pt idx="7113">
                  <c:v>5.5339999999999997E-7</c:v>
                </c:pt>
                <c:pt idx="7114">
                  <c:v>5.5359999999999998E-7</c:v>
                </c:pt>
                <c:pt idx="7115">
                  <c:v>5.538E-7</c:v>
                </c:pt>
                <c:pt idx="7116">
                  <c:v>5.5400000000000001E-7</c:v>
                </c:pt>
                <c:pt idx="7117">
                  <c:v>5.5420000000000003E-7</c:v>
                </c:pt>
                <c:pt idx="7118">
                  <c:v>5.5440000000000004E-7</c:v>
                </c:pt>
                <c:pt idx="7119">
                  <c:v>5.5459999999999995E-7</c:v>
                </c:pt>
                <c:pt idx="7120">
                  <c:v>5.5479999999999997E-7</c:v>
                </c:pt>
                <c:pt idx="7121">
                  <c:v>5.5499999999999998E-7</c:v>
                </c:pt>
                <c:pt idx="7122">
                  <c:v>5.552E-7</c:v>
                </c:pt>
                <c:pt idx="7123">
                  <c:v>5.5540000000000001E-7</c:v>
                </c:pt>
                <c:pt idx="7124">
                  <c:v>5.5560000000000003E-7</c:v>
                </c:pt>
                <c:pt idx="7125">
                  <c:v>5.5580000000000004E-7</c:v>
                </c:pt>
                <c:pt idx="7126">
                  <c:v>5.5599999999999995E-7</c:v>
                </c:pt>
                <c:pt idx="7127">
                  <c:v>5.5619999999999996E-7</c:v>
                </c:pt>
                <c:pt idx="7128">
                  <c:v>5.5639999999999998E-7</c:v>
                </c:pt>
                <c:pt idx="7129">
                  <c:v>5.5659999999999999E-7</c:v>
                </c:pt>
                <c:pt idx="7130">
                  <c:v>5.5680000000000001E-7</c:v>
                </c:pt>
                <c:pt idx="7131">
                  <c:v>5.5700000000000002E-7</c:v>
                </c:pt>
                <c:pt idx="7132">
                  <c:v>5.5720000000000004E-7</c:v>
                </c:pt>
                <c:pt idx="7133">
                  <c:v>5.5739999999999995E-7</c:v>
                </c:pt>
                <c:pt idx="7134">
                  <c:v>5.5759999999999996E-7</c:v>
                </c:pt>
                <c:pt idx="7135">
                  <c:v>5.5779999999999998E-7</c:v>
                </c:pt>
                <c:pt idx="7136">
                  <c:v>5.5799999999999999E-7</c:v>
                </c:pt>
                <c:pt idx="7137">
                  <c:v>5.5820000000000001E-7</c:v>
                </c:pt>
                <c:pt idx="7138">
                  <c:v>5.5840000000000002E-7</c:v>
                </c:pt>
                <c:pt idx="7139">
                  <c:v>5.5860000000000004E-7</c:v>
                </c:pt>
                <c:pt idx="7140">
                  <c:v>5.5879999999999995E-7</c:v>
                </c:pt>
                <c:pt idx="7141">
                  <c:v>5.5899999999999996E-7</c:v>
                </c:pt>
                <c:pt idx="7142">
                  <c:v>5.5919999999999998E-7</c:v>
                </c:pt>
                <c:pt idx="7143">
                  <c:v>5.5939999999999999E-7</c:v>
                </c:pt>
                <c:pt idx="7144">
                  <c:v>5.5960000000000001E-7</c:v>
                </c:pt>
                <c:pt idx="7145">
                  <c:v>5.5980000000000002E-7</c:v>
                </c:pt>
                <c:pt idx="7146">
                  <c:v>5.6000000000000004E-7</c:v>
                </c:pt>
                <c:pt idx="7147">
                  <c:v>5.6019999999999995E-7</c:v>
                </c:pt>
                <c:pt idx="7148">
                  <c:v>5.6039999999999996E-7</c:v>
                </c:pt>
                <c:pt idx="7149">
                  <c:v>5.6059999999999998E-7</c:v>
                </c:pt>
                <c:pt idx="7150">
                  <c:v>5.6079999999999999E-7</c:v>
                </c:pt>
                <c:pt idx="7151">
                  <c:v>5.6100000000000001E-7</c:v>
                </c:pt>
                <c:pt idx="7152">
                  <c:v>5.6120000000000002E-7</c:v>
                </c:pt>
                <c:pt idx="7153">
                  <c:v>5.6140000000000004E-7</c:v>
                </c:pt>
                <c:pt idx="7154">
                  <c:v>5.6160000000000005E-7</c:v>
                </c:pt>
                <c:pt idx="7155">
                  <c:v>5.6179999999999996E-7</c:v>
                </c:pt>
                <c:pt idx="7156">
                  <c:v>5.6199999999999998E-7</c:v>
                </c:pt>
                <c:pt idx="7157">
                  <c:v>5.6219999999999999E-7</c:v>
                </c:pt>
                <c:pt idx="7158">
                  <c:v>5.6240000000000001E-7</c:v>
                </c:pt>
                <c:pt idx="7159">
                  <c:v>5.6260000000000002E-7</c:v>
                </c:pt>
                <c:pt idx="7160">
                  <c:v>5.6280000000000004E-7</c:v>
                </c:pt>
                <c:pt idx="7161">
                  <c:v>5.6300000000000005E-7</c:v>
                </c:pt>
                <c:pt idx="7162">
                  <c:v>5.6319999999999996E-7</c:v>
                </c:pt>
                <c:pt idx="7163">
                  <c:v>5.6339999999999998E-7</c:v>
                </c:pt>
                <c:pt idx="7164">
                  <c:v>5.6359999999999999E-7</c:v>
                </c:pt>
                <c:pt idx="7165">
                  <c:v>5.6380000000000001E-7</c:v>
                </c:pt>
                <c:pt idx="7166">
                  <c:v>5.6400000000000002E-7</c:v>
                </c:pt>
                <c:pt idx="7167">
                  <c:v>5.6420000000000004E-7</c:v>
                </c:pt>
                <c:pt idx="7168">
                  <c:v>5.6440000000000005E-7</c:v>
                </c:pt>
                <c:pt idx="7169">
                  <c:v>5.6459999999999996E-7</c:v>
                </c:pt>
                <c:pt idx="7170">
                  <c:v>5.6479999999999998E-7</c:v>
                </c:pt>
                <c:pt idx="7171">
                  <c:v>5.6499999999999999E-7</c:v>
                </c:pt>
                <c:pt idx="7172">
                  <c:v>5.6520000000000001E-7</c:v>
                </c:pt>
                <c:pt idx="7173">
                  <c:v>5.6540000000000002E-7</c:v>
                </c:pt>
                <c:pt idx="7174">
                  <c:v>5.6560000000000004E-7</c:v>
                </c:pt>
                <c:pt idx="7175">
                  <c:v>5.6580000000000005E-7</c:v>
                </c:pt>
                <c:pt idx="7176">
                  <c:v>5.6599999999999996E-7</c:v>
                </c:pt>
                <c:pt idx="7177">
                  <c:v>5.6619999999999997E-7</c:v>
                </c:pt>
                <c:pt idx="7178">
                  <c:v>5.6639999999999999E-7</c:v>
                </c:pt>
                <c:pt idx="7179">
                  <c:v>5.666E-7</c:v>
                </c:pt>
                <c:pt idx="7180">
                  <c:v>5.6680000000000002E-7</c:v>
                </c:pt>
                <c:pt idx="7181">
                  <c:v>5.6700000000000003E-7</c:v>
                </c:pt>
                <c:pt idx="7182">
                  <c:v>5.6720000000000005E-7</c:v>
                </c:pt>
                <c:pt idx="7183">
                  <c:v>5.6739999999999996E-7</c:v>
                </c:pt>
                <c:pt idx="7184">
                  <c:v>5.6759999999999997E-7</c:v>
                </c:pt>
                <c:pt idx="7185">
                  <c:v>5.6779999999999999E-7</c:v>
                </c:pt>
                <c:pt idx="7186">
                  <c:v>5.68E-7</c:v>
                </c:pt>
                <c:pt idx="7187">
                  <c:v>5.6820000000000002E-7</c:v>
                </c:pt>
                <c:pt idx="7188">
                  <c:v>5.6840000000000003E-7</c:v>
                </c:pt>
                <c:pt idx="7189">
                  <c:v>5.6860000000000005E-7</c:v>
                </c:pt>
                <c:pt idx="7190">
                  <c:v>5.6879999999999996E-7</c:v>
                </c:pt>
                <c:pt idx="7191">
                  <c:v>5.6899999999999997E-7</c:v>
                </c:pt>
                <c:pt idx="7192">
                  <c:v>5.6919999999999999E-7</c:v>
                </c:pt>
                <c:pt idx="7193">
                  <c:v>5.694E-7</c:v>
                </c:pt>
                <c:pt idx="7194">
                  <c:v>5.6960000000000002E-7</c:v>
                </c:pt>
                <c:pt idx="7195">
                  <c:v>5.6980000000000003E-7</c:v>
                </c:pt>
                <c:pt idx="7196">
                  <c:v>5.7000000000000005E-7</c:v>
                </c:pt>
                <c:pt idx="7197">
                  <c:v>5.7019999999999996E-7</c:v>
                </c:pt>
                <c:pt idx="7198">
                  <c:v>5.7039999999999997E-7</c:v>
                </c:pt>
                <c:pt idx="7199">
                  <c:v>5.7059999999999999E-7</c:v>
                </c:pt>
                <c:pt idx="7200">
                  <c:v>5.708E-7</c:v>
                </c:pt>
                <c:pt idx="7201">
                  <c:v>5.7100000000000002E-7</c:v>
                </c:pt>
                <c:pt idx="7202">
                  <c:v>5.7120000000000003E-7</c:v>
                </c:pt>
                <c:pt idx="7203">
                  <c:v>5.7140000000000005E-7</c:v>
                </c:pt>
                <c:pt idx="7204">
                  <c:v>5.7159999999999996E-7</c:v>
                </c:pt>
                <c:pt idx="7205">
                  <c:v>5.7179999999999997E-7</c:v>
                </c:pt>
                <c:pt idx="7206">
                  <c:v>5.7199999999999999E-7</c:v>
                </c:pt>
                <c:pt idx="7207">
                  <c:v>5.722E-7</c:v>
                </c:pt>
                <c:pt idx="7208">
                  <c:v>5.7240000000000002E-7</c:v>
                </c:pt>
                <c:pt idx="7209">
                  <c:v>5.7260000000000003E-7</c:v>
                </c:pt>
                <c:pt idx="7210">
                  <c:v>5.7280000000000005E-7</c:v>
                </c:pt>
                <c:pt idx="7211">
                  <c:v>5.7299999999999996E-7</c:v>
                </c:pt>
                <c:pt idx="7212">
                  <c:v>5.7319999999999997E-7</c:v>
                </c:pt>
                <c:pt idx="7213">
                  <c:v>5.7339999999999999E-7</c:v>
                </c:pt>
                <c:pt idx="7214">
                  <c:v>5.736E-7</c:v>
                </c:pt>
                <c:pt idx="7215">
                  <c:v>5.7380000000000002E-7</c:v>
                </c:pt>
                <c:pt idx="7216">
                  <c:v>5.7400000000000003E-7</c:v>
                </c:pt>
                <c:pt idx="7217">
                  <c:v>5.7420000000000005E-7</c:v>
                </c:pt>
                <c:pt idx="7218">
                  <c:v>5.7439999999999996E-7</c:v>
                </c:pt>
                <c:pt idx="7219">
                  <c:v>5.7459999999999997E-7</c:v>
                </c:pt>
                <c:pt idx="7220">
                  <c:v>5.7479999999999999E-7</c:v>
                </c:pt>
                <c:pt idx="7221">
                  <c:v>5.75E-7</c:v>
                </c:pt>
                <c:pt idx="7222">
                  <c:v>5.7520000000000002E-7</c:v>
                </c:pt>
                <c:pt idx="7223">
                  <c:v>5.7540000000000003E-7</c:v>
                </c:pt>
                <c:pt idx="7224">
                  <c:v>5.7560000000000005E-7</c:v>
                </c:pt>
                <c:pt idx="7225">
                  <c:v>5.7579999999999995E-7</c:v>
                </c:pt>
                <c:pt idx="7226">
                  <c:v>5.7599999999999997E-7</c:v>
                </c:pt>
                <c:pt idx="7227">
                  <c:v>5.7619999999999998E-7</c:v>
                </c:pt>
                <c:pt idx="7228">
                  <c:v>5.764E-7</c:v>
                </c:pt>
                <c:pt idx="7229">
                  <c:v>5.7660000000000001E-7</c:v>
                </c:pt>
                <c:pt idx="7230">
                  <c:v>5.7680000000000003E-7</c:v>
                </c:pt>
                <c:pt idx="7231">
                  <c:v>5.7700000000000004E-7</c:v>
                </c:pt>
                <c:pt idx="7232">
                  <c:v>5.7719999999999995E-7</c:v>
                </c:pt>
                <c:pt idx="7233">
                  <c:v>5.7739999999999997E-7</c:v>
                </c:pt>
                <c:pt idx="7234">
                  <c:v>5.7759999999999998E-7</c:v>
                </c:pt>
                <c:pt idx="7235">
                  <c:v>5.778E-7</c:v>
                </c:pt>
                <c:pt idx="7236">
                  <c:v>5.7800000000000001E-7</c:v>
                </c:pt>
                <c:pt idx="7237">
                  <c:v>5.7820000000000003E-7</c:v>
                </c:pt>
                <c:pt idx="7238">
                  <c:v>5.7840000000000004E-7</c:v>
                </c:pt>
                <c:pt idx="7239">
                  <c:v>5.7859999999999995E-7</c:v>
                </c:pt>
                <c:pt idx="7240">
                  <c:v>5.7879999999999997E-7</c:v>
                </c:pt>
                <c:pt idx="7241">
                  <c:v>5.7899999999999998E-7</c:v>
                </c:pt>
                <c:pt idx="7242">
                  <c:v>5.792E-7</c:v>
                </c:pt>
                <c:pt idx="7243">
                  <c:v>5.7940000000000001E-7</c:v>
                </c:pt>
                <c:pt idx="7244">
                  <c:v>5.7960000000000003E-7</c:v>
                </c:pt>
                <c:pt idx="7245">
                  <c:v>5.7980000000000004E-7</c:v>
                </c:pt>
                <c:pt idx="7246">
                  <c:v>5.7999999999999995E-7</c:v>
                </c:pt>
                <c:pt idx="7247">
                  <c:v>5.8019999999999997E-7</c:v>
                </c:pt>
                <c:pt idx="7248">
                  <c:v>5.8039999999999998E-7</c:v>
                </c:pt>
                <c:pt idx="7249">
                  <c:v>5.806E-7</c:v>
                </c:pt>
                <c:pt idx="7250">
                  <c:v>5.8080000000000001E-7</c:v>
                </c:pt>
                <c:pt idx="7251">
                  <c:v>5.8100000000000003E-7</c:v>
                </c:pt>
                <c:pt idx="7252">
                  <c:v>5.8120000000000004E-7</c:v>
                </c:pt>
                <c:pt idx="7253">
                  <c:v>5.8139999999999995E-7</c:v>
                </c:pt>
                <c:pt idx="7254">
                  <c:v>5.8159999999999997E-7</c:v>
                </c:pt>
                <c:pt idx="7255">
                  <c:v>5.8179999999999998E-7</c:v>
                </c:pt>
                <c:pt idx="7256">
                  <c:v>5.82E-7</c:v>
                </c:pt>
                <c:pt idx="7257">
                  <c:v>5.8220000000000001E-7</c:v>
                </c:pt>
                <c:pt idx="7258">
                  <c:v>5.8240000000000003E-7</c:v>
                </c:pt>
                <c:pt idx="7259">
                  <c:v>5.8260000000000004E-7</c:v>
                </c:pt>
                <c:pt idx="7260">
                  <c:v>5.8279999999999995E-7</c:v>
                </c:pt>
                <c:pt idx="7261">
                  <c:v>5.8299999999999997E-7</c:v>
                </c:pt>
                <c:pt idx="7262">
                  <c:v>5.8319999999999998E-7</c:v>
                </c:pt>
                <c:pt idx="7263">
                  <c:v>5.834E-7</c:v>
                </c:pt>
                <c:pt idx="7264">
                  <c:v>5.8360000000000001E-7</c:v>
                </c:pt>
                <c:pt idx="7265">
                  <c:v>5.8380000000000003E-7</c:v>
                </c:pt>
                <c:pt idx="7266">
                  <c:v>5.8400000000000004E-7</c:v>
                </c:pt>
                <c:pt idx="7267">
                  <c:v>5.8419999999999995E-7</c:v>
                </c:pt>
                <c:pt idx="7268">
                  <c:v>5.8439999999999997E-7</c:v>
                </c:pt>
                <c:pt idx="7269">
                  <c:v>5.8459999999999998E-7</c:v>
                </c:pt>
                <c:pt idx="7270">
                  <c:v>5.848E-7</c:v>
                </c:pt>
                <c:pt idx="7271">
                  <c:v>5.8500000000000001E-7</c:v>
                </c:pt>
                <c:pt idx="7272">
                  <c:v>5.8520000000000003E-7</c:v>
                </c:pt>
                <c:pt idx="7273">
                  <c:v>5.8540000000000004E-7</c:v>
                </c:pt>
                <c:pt idx="7274">
                  <c:v>5.8559999999999995E-7</c:v>
                </c:pt>
                <c:pt idx="7275">
                  <c:v>5.8579999999999996E-7</c:v>
                </c:pt>
                <c:pt idx="7276">
                  <c:v>5.8599999999999998E-7</c:v>
                </c:pt>
                <c:pt idx="7277">
                  <c:v>5.8619999999999999E-7</c:v>
                </c:pt>
                <c:pt idx="7278">
                  <c:v>5.8640000000000001E-7</c:v>
                </c:pt>
                <c:pt idx="7279">
                  <c:v>5.8660000000000002E-7</c:v>
                </c:pt>
                <c:pt idx="7280">
                  <c:v>5.8680000000000004E-7</c:v>
                </c:pt>
                <c:pt idx="7281">
                  <c:v>5.8699999999999995E-7</c:v>
                </c:pt>
                <c:pt idx="7282">
                  <c:v>5.8719999999999996E-7</c:v>
                </c:pt>
                <c:pt idx="7283">
                  <c:v>5.8739999999999998E-7</c:v>
                </c:pt>
                <c:pt idx="7284">
                  <c:v>5.8759999999999999E-7</c:v>
                </c:pt>
                <c:pt idx="7285">
                  <c:v>5.8780000000000001E-7</c:v>
                </c:pt>
                <c:pt idx="7286">
                  <c:v>5.8800000000000002E-7</c:v>
                </c:pt>
                <c:pt idx="7287">
                  <c:v>5.8820000000000004E-7</c:v>
                </c:pt>
                <c:pt idx="7288">
                  <c:v>5.8839999999999995E-7</c:v>
                </c:pt>
                <c:pt idx="7289">
                  <c:v>5.8859999999999996E-7</c:v>
                </c:pt>
                <c:pt idx="7290">
                  <c:v>5.8879999999999998E-7</c:v>
                </c:pt>
                <c:pt idx="7291">
                  <c:v>5.8899999999999999E-7</c:v>
                </c:pt>
                <c:pt idx="7292">
                  <c:v>5.8920000000000001E-7</c:v>
                </c:pt>
                <c:pt idx="7293">
                  <c:v>5.8940000000000002E-7</c:v>
                </c:pt>
                <c:pt idx="7294">
                  <c:v>5.8960000000000004E-7</c:v>
                </c:pt>
                <c:pt idx="7295">
                  <c:v>5.8979999999999995E-7</c:v>
                </c:pt>
                <c:pt idx="7296">
                  <c:v>5.8999999999999996E-7</c:v>
                </c:pt>
                <c:pt idx="7297">
                  <c:v>5.9019999999999998E-7</c:v>
                </c:pt>
                <c:pt idx="7298">
                  <c:v>5.9039999999999999E-7</c:v>
                </c:pt>
                <c:pt idx="7299">
                  <c:v>5.9060000000000001E-7</c:v>
                </c:pt>
                <c:pt idx="7300">
                  <c:v>5.9080000000000002E-7</c:v>
                </c:pt>
                <c:pt idx="7301">
                  <c:v>5.9100000000000004E-7</c:v>
                </c:pt>
                <c:pt idx="7302">
                  <c:v>5.9120000000000005E-7</c:v>
                </c:pt>
                <c:pt idx="7303">
                  <c:v>5.9139999999999996E-7</c:v>
                </c:pt>
                <c:pt idx="7304">
                  <c:v>5.9159999999999998E-7</c:v>
                </c:pt>
                <c:pt idx="7305">
                  <c:v>5.9179999999999999E-7</c:v>
                </c:pt>
                <c:pt idx="7306">
                  <c:v>5.9200000000000001E-7</c:v>
                </c:pt>
                <c:pt idx="7307">
                  <c:v>5.9220000000000002E-7</c:v>
                </c:pt>
                <c:pt idx="7308">
                  <c:v>5.9240000000000004E-7</c:v>
                </c:pt>
                <c:pt idx="7309">
                  <c:v>5.9260000000000005E-7</c:v>
                </c:pt>
                <c:pt idx="7310">
                  <c:v>5.9279999999999996E-7</c:v>
                </c:pt>
                <c:pt idx="7311">
                  <c:v>5.9299999999999998E-7</c:v>
                </c:pt>
                <c:pt idx="7312">
                  <c:v>5.9319999999999999E-7</c:v>
                </c:pt>
                <c:pt idx="7313">
                  <c:v>5.9340000000000001E-7</c:v>
                </c:pt>
                <c:pt idx="7314">
                  <c:v>5.9360000000000002E-7</c:v>
                </c:pt>
                <c:pt idx="7315">
                  <c:v>5.9380000000000004E-7</c:v>
                </c:pt>
                <c:pt idx="7316">
                  <c:v>5.9400000000000005E-7</c:v>
                </c:pt>
                <c:pt idx="7317">
                  <c:v>5.9419999999999996E-7</c:v>
                </c:pt>
                <c:pt idx="7318">
                  <c:v>5.9439999999999998E-7</c:v>
                </c:pt>
                <c:pt idx="7319">
                  <c:v>5.9459999999999999E-7</c:v>
                </c:pt>
                <c:pt idx="7320">
                  <c:v>5.9480000000000001E-7</c:v>
                </c:pt>
                <c:pt idx="7321">
                  <c:v>5.9500000000000002E-7</c:v>
                </c:pt>
                <c:pt idx="7322">
                  <c:v>5.9520000000000004E-7</c:v>
                </c:pt>
                <c:pt idx="7323">
                  <c:v>5.9540000000000005E-7</c:v>
                </c:pt>
                <c:pt idx="7324">
                  <c:v>5.9559999999999996E-7</c:v>
                </c:pt>
                <c:pt idx="7325">
                  <c:v>5.9579999999999997E-7</c:v>
                </c:pt>
                <c:pt idx="7326">
                  <c:v>5.9599999999999999E-7</c:v>
                </c:pt>
                <c:pt idx="7327">
                  <c:v>5.962E-7</c:v>
                </c:pt>
                <c:pt idx="7328">
                  <c:v>5.9640000000000002E-7</c:v>
                </c:pt>
                <c:pt idx="7329">
                  <c:v>5.9660000000000004E-7</c:v>
                </c:pt>
                <c:pt idx="7330">
                  <c:v>5.9680000000000005E-7</c:v>
                </c:pt>
                <c:pt idx="7331">
                  <c:v>5.9699999999999996E-7</c:v>
                </c:pt>
                <c:pt idx="7332">
                  <c:v>5.9719999999999997E-7</c:v>
                </c:pt>
                <c:pt idx="7333">
                  <c:v>5.9739999999999999E-7</c:v>
                </c:pt>
                <c:pt idx="7334">
                  <c:v>5.976E-7</c:v>
                </c:pt>
                <c:pt idx="7335">
                  <c:v>5.9780000000000002E-7</c:v>
                </c:pt>
                <c:pt idx="7336">
                  <c:v>5.9800000000000003E-7</c:v>
                </c:pt>
                <c:pt idx="7337">
                  <c:v>5.9820000000000005E-7</c:v>
                </c:pt>
                <c:pt idx="7338">
                  <c:v>5.9839999999999996E-7</c:v>
                </c:pt>
                <c:pt idx="7339">
                  <c:v>5.9859999999999997E-7</c:v>
                </c:pt>
                <c:pt idx="7340">
                  <c:v>5.9879999999999999E-7</c:v>
                </c:pt>
                <c:pt idx="7341">
                  <c:v>5.99E-7</c:v>
                </c:pt>
                <c:pt idx="7342">
                  <c:v>5.9920000000000002E-7</c:v>
                </c:pt>
                <c:pt idx="7343">
                  <c:v>5.9940000000000003E-7</c:v>
                </c:pt>
                <c:pt idx="7344">
                  <c:v>5.9960000000000005E-7</c:v>
                </c:pt>
                <c:pt idx="7345">
                  <c:v>5.9979999999999996E-7</c:v>
                </c:pt>
                <c:pt idx="7346">
                  <c:v>5.9999999999999997E-7</c:v>
                </c:pt>
                <c:pt idx="7347">
                  <c:v>6.0019999999999999E-7</c:v>
                </c:pt>
                <c:pt idx="7348">
                  <c:v>6.004E-7</c:v>
                </c:pt>
                <c:pt idx="7349">
                  <c:v>6.0060000000000002E-7</c:v>
                </c:pt>
                <c:pt idx="7350">
                  <c:v>6.0080000000000003E-7</c:v>
                </c:pt>
                <c:pt idx="7351">
                  <c:v>6.0100000000000005E-7</c:v>
                </c:pt>
                <c:pt idx="7352">
                  <c:v>6.0119999999999996E-7</c:v>
                </c:pt>
                <c:pt idx="7353">
                  <c:v>6.0139999999999997E-7</c:v>
                </c:pt>
                <c:pt idx="7354">
                  <c:v>6.0159999999999999E-7</c:v>
                </c:pt>
                <c:pt idx="7355">
                  <c:v>6.018E-7</c:v>
                </c:pt>
                <c:pt idx="7356">
                  <c:v>6.0200000000000002E-7</c:v>
                </c:pt>
                <c:pt idx="7357">
                  <c:v>6.0220000000000003E-7</c:v>
                </c:pt>
                <c:pt idx="7358">
                  <c:v>6.0240000000000005E-7</c:v>
                </c:pt>
                <c:pt idx="7359">
                  <c:v>6.0259999999999996E-7</c:v>
                </c:pt>
                <c:pt idx="7360">
                  <c:v>6.0279999999999997E-7</c:v>
                </c:pt>
                <c:pt idx="7361">
                  <c:v>6.0299999999999999E-7</c:v>
                </c:pt>
                <c:pt idx="7362">
                  <c:v>6.032E-7</c:v>
                </c:pt>
                <c:pt idx="7363">
                  <c:v>6.0340000000000002E-7</c:v>
                </c:pt>
                <c:pt idx="7364">
                  <c:v>6.0360000000000003E-7</c:v>
                </c:pt>
                <c:pt idx="7365">
                  <c:v>6.0380000000000005E-7</c:v>
                </c:pt>
                <c:pt idx="7366">
                  <c:v>6.0399999999999996E-7</c:v>
                </c:pt>
                <c:pt idx="7367">
                  <c:v>6.0419999999999997E-7</c:v>
                </c:pt>
                <c:pt idx="7368">
                  <c:v>6.0439999999999999E-7</c:v>
                </c:pt>
                <c:pt idx="7369">
                  <c:v>6.046E-7</c:v>
                </c:pt>
                <c:pt idx="7370">
                  <c:v>6.0480000000000002E-7</c:v>
                </c:pt>
                <c:pt idx="7371">
                  <c:v>6.0500000000000003E-7</c:v>
                </c:pt>
                <c:pt idx="7372">
                  <c:v>6.0520000000000005E-7</c:v>
                </c:pt>
                <c:pt idx="7373">
                  <c:v>6.0539999999999996E-7</c:v>
                </c:pt>
                <c:pt idx="7374">
                  <c:v>6.0559999999999997E-7</c:v>
                </c:pt>
                <c:pt idx="7375">
                  <c:v>6.0579999999999999E-7</c:v>
                </c:pt>
                <c:pt idx="7376">
                  <c:v>6.06E-7</c:v>
                </c:pt>
                <c:pt idx="7377">
                  <c:v>6.0620000000000002E-7</c:v>
                </c:pt>
                <c:pt idx="7378">
                  <c:v>6.0640000000000003E-7</c:v>
                </c:pt>
                <c:pt idx="7379">
                  <c:v>6.0660000000000005E-7</c:v>
                </c:pt>
                <c:pt idx="7380">
                  <c:v>6.0679999999999995E-7</c:v>
                </c:pt>
                <c:pt idx="7381">
                  <c:v>6.0699999999999997E-7</c:v>
                </c:pt>
                <c:pt idx="7382">
                  <c:v>6.0719999999999998E-7</c:v>
                </c:pt>
                <c:pt idx="7383">
                  <c:v>6.074E-7</c:v>
                </c:pt>
                <c:pt idx="7384">
                  <c:v>6.0760000000000001E-7</c:v>
                </c:pt>
                <c:pt idx="7385">
                  <c:v>6.0780000000000003E-7</c:v>
                </c:pt>
                <c:pt idx="7386">
                  <c:v>6.0800000000000004E-7</c:v>
                </c:pt>
                <c:pt idx="7387">
                  <c:v>6.0819999999999995E-7</c:v>
                </c:pt>
                <c:pt idx="7388">
                  <c:v>6.0839999999999997E-7</c:v>
                </c:pt>
                <c:pt idx="7389">
                  <c:v>6.0859999999999998E-7</c:v>
                </c:pt>
                <c:pt idx="7390">
                  <c:v>6.088E-7</c:v>
                </c:pt>
                <c:pt idx="7391">
                  <c:v>6.0900000000000001E-7</c:v>
                </c:pt>
                <c:pt idx="7392">
                  <c:v>6.0920000000000003E-7</c:v>
                </c:pt>
                <c:pt idx="7393">
                  <c:v>6.0940000000000004E-7</c:v>
                </c:pt>
                <c:pt idx="7394">
                  <c:v>6.0959999999999995E-7</c:v>
                </c:pt>
                <c:pt idx="7395">
                  <c:v>6.0979999999999997E-7</c:v>
                </c:pt>
                <c:pt idx="7396">
                  <c:v>6.0999999999999998E-7</c:v>
                </c:pt>
                <c:pt idx="7397">
                  <c:v>6.102E-7</c:v>
                </c:pt>
                <c:pt idx="7398">
                  <c:v>6.1040000000000001E-7</c:v>
                </c:pt>
                <c:pt idx="7399">
                  <c:v>6.1060000000000003E-7</c:v>
                </c:pt>
                <c:pt idx="7400">
                  <c:v>6.1080000000000004E-7</c:v>
                </c:pt>
                <c:pt idx="7401">
                  <c:v>6.1099999999999995E-7</c:v>
                </c:pt>
                <c:pt idx="7402">
                  <c:v>6.1119999999999997E-7</c:v>
                </c:pt>
                <c:pt idx="7403">
                  <c:v>6.1139999999999998E-7</c:v>
                </c:pt>
                <c:pt idx="7404">
                  <c:v>6.116E-7</c:v>
                </c:pt>
                <c:pt idx="7405">
                  <c:v>6.1180000000000001E-7</c:v>
                </c:pt>
                <c:pt idx="7406">
                  <c:v>6.1200000000000003E-7</c:v>
                </c:pt>
                <c:pt idx="7407">
                  <c:v>6.1220000000000004E-7</c:v>
                </c:pt>
                <c:pt idx="7408">
                  <c:v>6.1239999999999995E-7</c:v>
                </c:pt>
                <c:pt idx="7409">
                  <c:v>6.1259999999999997E-7</c:v>
                </c:pt>
                <c:pt idx="7410">
                  <c:v>6.1279999999999998E-7</c:v>
                </c:pt>
                <c:pt idx="7411">
                  <c:v>6.13E-7</c:v>
                </c:pt>
                <c:pt idx="7412">
                  <c:v>6.1320000000000001E-7</c:v>
                </c:pt>
                <c:pt idx="7413">
                  <c:v>6.1340000000000003E-7</c:v>
                </c:pt>
                <c:pt idx="7414">
                  <c:v>6.1360000000000004E-7</c:v>
                </c:pt>
                <c:pt idx="7415">
                  <c:v>6.1379999999999995E-7</c:v>
                </c:pt>
                <c:pt idx="7416">
                  <c:v>6.1399999999999997E-7</c:v>
                </c:pt>
                <c:pt idx="7417">
                  <c:v>6.1419999999999998E-7</c:v>
                </c:pt>
                <c:pt idx="7418">
                  <c:v>6.144E-7</c:v>
                </c:pt>
                <c:pt idx="7419">
                  <c:v>6.1460000000000001E-7</c:v>
                </c:pt>
                <c:pt idx="7420">
                  <c:v>6.1480000000000003E-7</c:v>
                </c:pt>
                <c:pt idx="7421">
                  <c:v>6.1500000000000004E-7</c:v>
                </c:pt>
                <c:pt idx="7422">
                  <c:v>6.1519999999999995E-7</c:v>
                </c:pt>
                <c:pt idx="7423">
                  <c:v>6.1539999999999997E-7</c:v>
                </c:pt>
                <c:pt idx="7424">
                  <c:v>6.1559999999999998E-7</c:v>
                </c:pt>
                <c:pt idx="7425">
                  <c:v>6.158E-7</c:v>
                </c:pt>
                <c:pt idx="7426">
                  <c:v>6.1600000000000001E-7</c:v>
                </c:pt>
                <c:pt idx="7427">
                  <c:v>6.1620000000000003E-7</c:v>
                </c:pt>
                <c:pt idx="7428">
                  <c:v>6.1640000000000004E-7</c:v>
                </c:pt>
                <c:pt idx="7429">
                  <c:v>6.1659999999999995E-7</c:v>
                </c:pt>
                <c:pt idx="7430">
                  <c:v>6.1679999999999996E-7</c:v>
                </c:pt>
                <c:pt idx="7431">
                  <c:v>6.1699999999999998E-7</c:v>
                </c:pt>
                <c:pt idx="7432">
                  <c:v>6.1719999999999999E-7</c:v>
                </c:pt>
                <c:pt idx="7433">
                  <c:v>6.1740000000000001E-7</c:v>
                </c:pt>
                <c:pt idx="7434">
                  <c:v>6.1760000000000002E-7</c:v>
                </c:pt>
                <c:pt idx="7435">
                  <c:v>6.1780000000000004E-7</c:v>
                </c:pt>
                <c:pt idx="7436">
                  <c:v>6.1799999999999995E-7</c:v>
                </c:pt>
                <c:pt idx="7437">
                  <c:v>6.1819999999999996E-7</c:v>
                </c:pt>
                <c:pt idx="7438">
                  <c:v>6.1839999999999998E-7</c:v>
                </c:pt>
                <c:pt idx="7439">
                  <c:v>6.1859999999999999E-7</c:v>
                </c:pt>
                <c:pt idx="7440">
                  <c:v>6.1880000000000001E-7</c:v>
                </c:pt>
                <c:pt idx="7441">
                  <c:v>6.1900000000000002E-7</c:v>
                </c:pt>
                <c:pt idx="7442">
                  <c:v>6.1920000000000004E-7</c:v>
                </c:pt>
                <c:pt idx="7443">
                  <c:v>6.1939999999999995E-7</c:v>
                </c:pt>
                <c:pt idx="7444">
                  <c:v>6.1959999999999996E-7</c:v>
                </c:pt>
                <c:pt idx="7445">
                  <c:v>6.1979999999999998E-7</c:v>
                </c:pt>
                <c:pt idx="7446">
                  <c:v>6.1999999999999999E-7</c:v>
                </c:pt>
                <c:pt idx="7447">
                  <c:v>6.2020000000000001E-7</c:v>
                </c:pt>
                <c:pt idx="7448">
                  <c:v>6.2040000000000002E-7</c:v>
                </c:pt>
                <c:pt idx="7449">
                  <c:v>6.2060000000000004E-7</c:v>
                </c:pt>
                <c:pt idx="7450">
                  <c:v>6.2079999999999995E-7</c:v>
                </c:pt>
                <c:pt idx="7451">
                  <c:v>6.2099999999999996E-7</c:v>
                </c:pt>
                <c:pt idx="7452">
                  <c:v>6.2119999999999998E-7</c:v>
                </c:pt>
                <c:pt idx="7453">
                  <c:v>6.2139999999999999E-7</c:v>
                </c:pt>
                <c:pt idx="7454">
                  <c:v>6.2160000000000001E-7</c:v>
                </c:pt>
                <c:pt idx="7455">
                  <c:v>6.2180000000000002E-7</c:v>
                </c:pt>
                <c:pt idx="7456">
                  <c:v>6.2200000000000004E-7</c:v>
                </c:pt>
                <c:pt idx="7457">
                  <c:v>6.2220000000000005E-7</c:v>
                </c:pt>
                <c:pt idx="7458">
                  <c:v>6.2239999999999996E-7</c:v>
                </c:pt>
                <c:pt idx="7459">
                  <c:v>6.2259999999999998E-7</c:v>
                </c:pt>
                <c:pt idx="7460">
                  <c:v>6.2279999999999999E-7</c:v>
                </c:pt>
                <c:pt idx="7461">
                  <c:v>6.2300000000000001E-7</c:v>
                </c:pt>
                <c:pt idx="7462">
                  <c:v>6.2320000000000002E-7</c:v>
                </c:pt>
                <c:pt idx="7463">
                  <c:v>6.2340000000000004E-7</c:v>
                </c:pt>
                <c:pt idx="7464">
                  <c:v>6.2360000000000005E-7</c:v>
                </c:pt>
                <c:pt idx="7465">
                  <c:v>6.2379999999999996E-7</c:v>
                </c:pt>
                <c:pt idx="7466">
                  <c:v>6.2399999999999998E-7</c:v>
                </c:pt>
                <c:pt idx="7467">
                  <c:v>6.2419999999999999E-7</c:v>
                </c:pt>
                <c:pt idx="7468">
                  <c:v>6.2440000000000001E-7</c:v>
                </c:pt>
                <c:pt idx="7469">
                  <c:v>6.2460000000000002E-7</c:v>
                </c:pt>
                <c:pt idx="7470">
                  <c:v>6.2480000000000004E-7</c:v>
                </c:pt>
                <c:pt idx="7471">
                  <c:v>6.2500000000000005E-7</c:v>
                </c:pt>
                <c:pt idx="7472">
                  <c:v>6.2519999999999996E-7</c:v>
                </c:pt>
                <c:pt idx="7473">
                  <c:v>6.2539999999999998E-7</c:v>
                </c:pt>
                <c:pt idx="7474">
                  <c:v>6.2559999999999999E-7</c:v>
                </c:pt>
                <c:pt idx="7475">
                  <c:v>6.2580000000000001E-7</c:v>
                </c:pt>
                <c:pt idx="7476">
                  <c:v>6.2600000000000002E-7</c:v>
                </c:pt>
                <c:pt idx="7477">
                  <c:v>6.2620000000000004E-7</c:v>
                </c:pt>
                <c:pt idx="7478">
                  <c:v>6.2640000000000005E-7</c:v>
                </c:pt>
                <c:pt idx="7479">
                  <c:v>6.2659999999999996E-7</c:v>
                </c:pt>
                <c:pt idx="7480">
                  <c:v>6.2679999999999997E-7</c:v>
                </c:pt>
                <c:pt idx="7481">
                  <c:v>6.2699999999999999E-7</c:v>
                </c:pt>
                <c:pt idx="7482">
                  <c:v>6.272E-7</c:v>
                </c:pt>
                <c:pt idx="7483">
                  <c:v>6.2740000000000002E-7</c:v>
                </c:pt>
                <c:pt idx="7484">
                  <c:v>6.2760000000000003E-7</c:v>
                </c:pt>
                <c:pt idx="7485">
                  <c:v>6.2780000000000005E-7</c:v>
                </c:pt>
                <c:pt idx="7486">
                  <c:v>6.2799999999999996E-7</c:v>
                </c:pt>
                <c:pt idx="7487">
                  <c:v>6.2819999999999997E-7</c:v>
                </c:pt>
                <c:pt idx="7488">
                  <c:v>6.2839999999999999E-7</c:v>
                </c:pt>
                <c:pt idx="7489">
                  <c:v>6.286E-7</c:v>
                </c:pt>
                <c:pt idx="7490">
                  <c:v>6.2880000000000002E-7</c:v>
                </c:pt>
                <c:pt idx="7491">
                  <c:v>6.2900000000000003E-7</c:v>
                </c:pt>
                <c:pt idx="7492">
                  <c:v>6.2920000000000005E-7</c:v>
                </c:pt>
                <c:pt idx="7493">
                  <c:v>6.2939999999999996E-7</c:v>
                </c:pt>
                <c:pt idx="7494">
                  <c:v>6.2959999999999997E-7</c:v>
                </c:pt>
                <c:pt idx="7495">
                  <c:v>6.2979999999999999E-7</c:v>
                </c:pt>
                <c:pt idx="7496">
                  <c:v>6.3E-7</c:v>
                </c:pt>
                <c:pt idx="7497">
                  <c:v>6.3020000000000002E-7</c:v>
                </c:pt>
                <c:pt idx="7498">
                  <c:v>6.3040000000000003E-7</c:v>
                </c:pt>
                <c:pt idx="7499">
                  <c:v>6.3060000000000005E-7</c:v>
                </c:pt>
                <c:pt idx="7500">
                  <c:v>6.3079999999999996E-7</c:v>
                </c:pt>
                <c:pt idx="7501">
                  <c:v>6.3099999999999997E-7</c:v>
                </c:pt>
                <c:pt idx="7502">
                  <c:v>6.3119999999999999E-7</c:v>
                </c:pt>
                <c:pt idx="7503">
                  <c:v>6.314E-7</c:v>
                </c:pt>
                <c:pt idx="7504">
                  <c:v>6.3160000000000002E-7</c:v>
                </c:pt>
                <c:pt idx="7505">
                  <c:v>6.3180000000000003E-7</c:v>
                </c:pt>
                <c:pt idx="7506">
                  <c:v>6.3200000000000005E-7</c:v>
                </c:pt>
                <c:pt idx="7507">
                  <c:v>6.3219999999999996E-7</c:v>
                </c:pt>
                <c:pt idx="7508">
                  <c:v>6.3239999999999997E-7</c:v>
                </c:pt>
                <c:pt idx="7509">
                  <c:v>6.3259999999999999E-7</c:v>
                </c:pt>
                <c:pt idx="7510">
                  <c:v>6.328E-7</c:v>
                </c:pt>
                <c:pt idx="7511">
                  <c:v>6.3300000000000002E-7</c:v>
                </c:pt>
                <c:pt idx="7512">
                  <c:v>6.3320000000000003E-7</c:v>
                </c:pt>
                <c:pt idx="7513">
                  <c:v>6.3340000000000005E-7</c:v>
                </c:pt>
                <c:pt idx="7514">
                  <c:v>6.3359999999999996E-7</c:v>
                </c:pt>
                <c:pt idx="7515">
                  <c:v>6.3379999999999997E-7</c:v>
                </c:pt>
                <c:pt idx="7516">
                  <c:v>6.3399999999999999E-7</c:v>
                </c:pt>
                <c:pt idx="7517">
                  <c:v>6.342E-7</c:v>
                </c:pt>
                <c:pt idx="7518">
                  <c:v>6.3440000000000002E-7</c:v>
                </c:pt>
                <c:pt idx="7519">
                  <c:v>6.3460000000000003E-7</c:v>
                </c:pt>
                <c:pt idx="7520">
                  <c:v>6.3480000000000005E-7</c:v>
                </c:pt>
                <c:pt idx="7521">
                  <c:v>6.3499999999999996E-7</c:v>
                </c:pt>
                <c:pt idx="7522">
                  <c:v>6.3519999999999997E-7</c:v>
                </c:pt>
                <c:pt idx="7523">
                  <c:v>6.3539999999999999E-7</c:v>
                </c:pt>
                <c:pt idx="7524">
                  <c:v>6.356E-7</c:v>
                </c:pt>
                <c:pt idx="7525">
                  <c:v>6.3580000000000002E-7</c:v>
                </c:pt>
                <c:pt idx="7526">
                  <c:v>6.3600000000000003E-7</c:v>
                </c:pt>
                <c:pt idx="7527">
                  <c:v>6.3620000000000005E-7</c:v>
                </c:pt>
                <c:pt idx="7528">
                  <c:v>6.3639999999999995E-7</c:v>
                </c:pt>
                <c:pt idx="7529">
                  <c:v>6.3659999999999997E-7</c:v>
                </c:pt>
                <c:pt idx="7530">
                  <c:v>6.3679999999999998E-7</c:v>
                </c:pt>
                <c:pt idx="7531">
                  <c:v>6.37E-7</c:v>
                </c:pt>
                <c:pt idx="7532">
                  <c:v>6.3720000000000001E-7</c:v>
                </c:pt>
                <c:pt idx="7533">
                  <c:v>6.3740000000000003E-7</c:v>
                </c:pt>
                <c:pt idx="7534">
                  <c:v>6.3760000000000004E-7</c:v>
                </c:pt>
                <c:pt idx="7535">
                  <c:v>6.3779999999999995E-7</c:v>
                </c:pt>
                <c:pt idx="7536">
                  <c:v>6.3799999999999997E-7</c:v>
                </c:pt>
                <c:pt idx="7537">
                  <c:v>6.3819999999999998E-7</c:v>
                </c:pt>
                <c:pt idx="7538">
                  <c:v>6.384E-7</c:v>
                </c:pt>
                <c:pt idx="7539">
                  <c:v>6.3860000000000001E-7</c:v>
                </c:pt>
                <c:pt idx="7540">
                  <c:v>6.3880000000000003E-7</c:v>
                </c:pt>
                <c:pt idx="7541">
                  <c:v>6.3900000000000004E-7</c:v>
                </c:pt>
                <c:pt idx="7542">
                  <c:v>6.3919999999999995E-7</c:v>
                </c:pt>
                <c:pt idx="7543">
                  <c:v>6.3939999999999997E-7</c:v>
                </c:pt>
                <c:pt idx="7544">
                  <c:v>6.3959999999999998E-7</c:v>
                </c:pt>
                <c:pt idx="7545">
                  <c:v>6.398E-7</c:v>
                </c:pt>
                <c:pt idx="7546">
                  <c:v>6.4000000000000001E-7</c:v>
                </c:pt>
                <c:pt idx="7547">
                  <c:v>6.4020000000000003E-7</c:v>
                </c:pt>
                <c:pt idx="7548">
                  <c:v>6.4040000000000004E-7</c:v>
                </c:pt>
                <c:pt idx="7549">
                  <c:v>6.4059999999999995E-7</c:v>
                </c:pt>
                <c:pt idx="7550">
                  <c:v>6.4079999999999997E-7</c:v>
                </c:pt>
                <c:pt idx="7551">
                  <c:v>6.4099999999999998E-7</c:v>
                </c:pt>
                <c:pt idx="7552">
                  <c:v>6.412E-7</c:v>
                </c:pt>
                <c:pt idx="7553">
                  <c:v>6.4140000000000001E-7</c:v>
                </c:pt>
                <c:pt idx="7554">
                  <c:v>6.4160000000000003E-7</c:v>
                </c:pt>
                <c:pt idx="7555">
                  <c:v>6.4180000000000004E-7</c:v>
                </c:pt>
                <c:pt idx="7556">
                  <c:v>6.4199999999999995E-7</c:v>
                </c:pt>
                <c:pt idx="7557">
                  <c:v>6.4219999999999997E-7</c:v>
                </c:pt>
                <c:pt idx="7558">
                  <c:v>6.4239999999999998E-7</c:v>
                </c:pt>
                <c:pt idx="7559">
                  <c:v>6.426E-7</c:v>
                </c:pt>
                <c:pt idx="7560">
                  <c:v>6.4280000000000001E-7</c:v>
                </c:pt>
                <c:pt idx="7561">
                  <c:v>6.4300000000000003E-7</c:v>
                </c:pt>
                <c:pt idx="7562">
                  <c:v>6.4320000000000004E-7</c:v>
                </c:pt>
                <c:pt idx="7563">
                  <c:v>6.4339999999999995E-7</c:v>
                </c:pt>
                <c:pt idx="7564">
                  <c:v>6.4359999999999997E-7</c:v>
                </c:pt>
                <c:pt idx="7565">
                  <c:v>6.4379999999999998E-7</c:v>
                </c:pt>
                <c:pt idx="7566">
                  <c:v>6.44E-7</c:v>
                </c:pt>
                <c:pt idx="7567">
                  <c:v>6.4420000000000001E-7</c:v>
                </c:pt>
                <c:pt idx="7568">
                  <c:v>6.4440000000000003E-7</c:v>
                </c:pt>
                <c:pt idx="7569">
                  <c:v>6.4460000000000004E-7</c:v>
                </c:pt>
                <c:pt idx="7570">
                  <c:v>6.4479999999999995E-7</c:v>
                </c:pt>
                <c:pt idx="7571">
                  <c:v>6.4499999999999997E-7</c:v>
                </c:pt>
                <c:pt idx="7572">
                  <c:v>6.4519999999999998E-7</c:v>
                </c:pt>
                <c:pt idx="7573">
                  <c:v>6.454E-7</c:v>
                </c:pt>
                <c:pt idx="7574">
                  <c:v>6.4560000000000001E-7</c:v>
                </c:pt>
                <c:pt idx="7575">
                  <c:v>6.4580000000000003E-7</c:v>
                </c:pt>
                <c:pt idx="7576">
                  <c:v>6.4600000000000004E-7</c:v>
                </c:pt>
                <c:pt idx="7577">
                  <c:v>6.4619999999999995E-7</c:v>
                </c:pt>
                <c:pt idx="7578">
                  <c:v>6.4639999999999996E-7</c:v>
                </c:pt>
                <c:pt idx="7579">
                  <c:v>6.4659999999999998E-7</c:v>
                </c:pt>
                <c:pt idx="7580">
                  <c:v>6.4679999999999999E-7</c:v>
                </c:pt>
                <c:pt idx="7581">
                  <c:v>6.4700000000000001E-7</c:v>
                </c:pt>
                <c:pt idx="7582">
                  <c:v>6.4720000000000002E-7</c:v>
                </c:pt>
                <c:pt idx="7583">
                  <c:v>6.4740000000000004E-7</c:v>
                </c:pt>
                <c:pt idx="7584">
                  <c:v>6.4759999999999995E-7</c:v>
                </c:pt>
                <c:pt idx="7585">
                  <c:v>6.4779999999999996E-7</c:v>
                </c:pt>
                <c:pt idx="7586">
                  <c:v>6.4799999999999998E-7</c:v>
                </c:pt>
                <c:pt idx="7587">
                  <c:v>6.4819999999999999E-7</c:v>
                </c:pt>
                <c:pt idx="7588">
                  <c:v>6.4840000000000001E-7</c:v>
                </c:pt>
                <c:pt idx="7589">
                  <c:v>6.4860000000000002E-7</c:v>
                </c:pt>
                <c:pt idx="7590">
                  <c:v>6.4880000000000004E-7</c:v>
                </c:pt>
                <c:pt idx="7591">
                  <c:v>6.4899999999999995E-7</c:v>
                </c:pt>
                <c:pt idx="7592">
                  <c:v>6.4919999999999996E-7</c:v>
                </c:pt>
                <c:pt idx="7593">
                  <c:v>6.4939999999999998E-7</c:v>
                </c:pt>
                <c:pt idx="7594">
                  <c:v>6.4959999999999999E-7</c:v>
                </c:pt>
                <c:pt idx="7595">
                  <c:v>6.4980000000000001E-7</c:v>
                </c:pt>
                <c:pt idx="7596">
                  <c:v>6.5000000000000002E-7</c:v>
                </c:pt>
                <c:pt idx="7597">
                  <c:v>6.5020000000000004E-7</c:v>
                </c:pt>
                <c:pt idx="7598">
                  <c:v>6.5039999999999995E-7</c:v>
                </c:pt>
                <c:pt idx="7599">
                  <c:v>6.5059999999999996E-7</c:v>
                </c:pt>
                <c:pt idx="7600">
                  <c:v>6.5079999999999998E-7</c:v>
                </c:pt>
                <c:pt idx="7601">
                  <c:v>6.5099999999999999E-7</c:v>
                </c:pt>
                <c:pt idx="7602">
                  <c:v>6.5120000000000001E-7</c:v>
                </c:pt>
                <c:pt idx="7603">
                  <c:v>6.5140000000000002E-7</c:v>
                </c:pt>
                <c:pt idx="7604">
                  <c:v>6.5160000000000004E-7</c:v>
                </c:pt>
                <c:pt idx="7605">
                  <c:v>6.5180000000000005E-7</c:v>
                </c:pt>
                <c:pt idx="7606">
                  <c:v>6.5199999999999996E-7</c:v>
                </c:pt>
                <c:pt idx="7607">
                  <c:v>6.5219999999999998E-7</c:v>
                </c:pt>
                <c:pt idx="7608">
                  <c:v>6.5239999999999999E-7</c:v>
                </c:pt>
                <c:pt idx="7609">
                  <c:v>6.5260000000000001E-7</c:v>
                </c:pt>
                <c:pt idx="7610">
                  <c:v>6.5280000000000002E-7</c:v>
                </c:pt>
                <c:pt idx="7611">
                  <c:v>6.5300000000000004E-7</c:v>
                </c:pt>
                <c:pt idx="7612">
                  <c:v>6.5320000000000005E-7</c:v>
                </c:pt>
                <c:pt idx="7613">
                  <c:v>6.5339999999999996E-7</c:v>
                </c:pt>
                <c:pt idx="7614">
                  <c:v>6.5359999999999998E-7</c:v>
                </c:pt>
                <c:pt idx="7615">
                  <c:v>6.5379999999999999E-7</c:v>
                </c:pt>
                <c:pt idx="7616">
                  <c:v>6.5400000000000001E-7</c:v>
                </c:pt>
                <c:pt idx="7617">
                  <c:v>6.5420000000000002E-7</c:v>
                </c:pt>
                <c:pt idx="7618">
                  <c:v>6.5440000000000004E-7</c:v>
                </c:pt>
                <c:pt idx="7619">
                  <c:v>6.5460000000000005E-7</c:v>
                </c:pt>
                <c:pt idx="7620">
                  <c:v>6.5479999999999996E-7</c:v>
                </c:pt>
                <c:pt idx="7621">
                  <c:v>6.5499999999999998E-7</c:v>
                </c:pt>
                <c:pt idx="7622">
                  <c:v>6.5519999999999999E-7</c:v>
                </c:pt>
                <c:pt idx="7623">
                  <c:v>6.5540000000000001E-7</c:v>
                </c:pt>
                <c:pt idx="7624">
                  <c:v>6.5560000000000002E-7</c:v>
                </c:pt>
                <c:pt idx="7625">
                  <c:v>6.5580000000000004E-7</c:v>
                </c:pt>
                <c:pt idx="7626">
                  <c:v>6.5600000000000005E-7</c:v>
                </c:pt>
                <c:pt idx="7627">
                  <c:v>6.5619999999999996E-7</c:v>
                </c:pt>
                <c:pt idx="7628">
                  <c:v>6.5639999999999997E-7</c:v>
                </c:pt>
                <c:pt idx="7629">
                  <c:v>6.5659999999999999E-7</c:v>
                </c:pt>
                <c:pt idx="7630">
                  <c:v>6.5680000000000001E-7</c:v>
                </c:pt>
                <c:pt idx="7631">
                  <c:v>6.5700000000000002E-7</c:v>
                </c:pt>
                <c:pt idx="7632">
                  <c:v>6.5720000000000004E-7</c:v>
                </c:pt>
                <c:pt idx="7633">
                  <c:v>6.5740000000000005E-7</c:v>
                </c:pt>
                <c:pt idx="7634">
                  <c:v>6.5759999999999996E-7</c:v>
                </c:pt>
                <c:pt idx="7635">
                  <c:v>6.5779999999999997E-7</c:v>
                </c:pt>
                <c:pt idx="7636">
                  <c:v>6.5799999999999999E-7</c:v>
                </c:pt>
                <c:pt idx="7637">
                  <c:v>6.582E-7</c:v>
                </c:pt>
                <c:pt idx="7638">
                  <c:v>6.5840000000000002E-7</c:v>
                </c:pt>
                <c:pt idx="7639">
                  <c:v>6.5860000000000003E-7</c:v>
                </c:pt>
                <c:pt idx="7640">
                  <c:v>6.5880000000000005E-7</c:v>
                </c:pt>
                <c:pt idx="7641">
                  <c:v>6.5899999999999996E-7</c:v>
                </c:pt>
                <c:pt idx="7642">
                  <c:v>6.5919999999999997E-7</c:v>
                </c:pt>
                <c:pt idx="7643">
                  <c:v>6.5939999999999999E-7</c:v>
                </c:pt>
                <c:pt idx="7644">
                  <c:v>6.596E-7</c:v>
                </c:pt>
                <c:pt idx="7645">
                  <c:v>6.5980000000000002E-7</c:v>
                </c:pt>
                <c:pt idx="7646">
                  <c:v>6.6000000000000003E-7</c:v>
                </c:pt>
                <c:pt idx="7647">
                  <c:v>6.6020000000000005E-7</c:v>
                </c:pt>
                <c:pt idx="7648">
                  <c:v>6.6039999999999996E-7</c:v>
                </c:pt>
                <c:pt idx="7649">
                  <c:v>6.6059999999999997E-7</c:v>
                </c:pt>
                <c:pt idx="7650">
                  <c:v>6.6079999999999999E-7</c:v>
                </c:pt>
                <c:pt idx="7651">
                  <c:v>6.61E-7</c:v>
                </c:pt>
                <c:pt idx="7652">
                  <c:v>6.6120000000000002E-7</c:v>
                </c:pt>
                <c:pt idx="7653">
                  <c:v>6.6140000000000003E-7</c:v>
                </c:pt>
                <c:pt idx="7654">
                  <c:v>6.6160000000000005E-7</c:v>
                </c:pt>
                <c:pt idx="7655">
                  <c:v>6.6179999999999996E-7</c:v>
                </c:pt>
                <c:pt idx="7656">
                  <c:v>6.6199999999999997E-7</c:v>
                </c:pt>
                <c:pt idx="7657">
                  <c:v>6.6219999999999999E-7</c:v>
                </c:pt>
                <c:pt idx="7658">
                  <c:v>6.624E-7</c:v>
                </c:pt>
                <c:pt idx="7659">
                  <c:v>6.6260000000000002E-7</c:v>
                </c:pt>
                <c:pt idx="7660">
                  <c:v>6.6280000000000003E-7</c:v>
                </c:pt>
                <c:pt idx="7661">
                  <c:v>6.6300000000000005E-7</c:v>
                </c:pt>
                <c:pt idx="7662">
                  <c:v>6.6319999999999996E-7</c:v>
                </c:pt>
                <c:pt idx="7663">
                  <c:v>6.6339999999999997E-7</c:v>
                </c:pt>
                <c:pt idx="7664">
                  <c:v>6.6359999999999999E-7</c:v>
                </c:pt>
                <c:pt idx="7665">
                  <c:v>6.638E-7</c:v>
                </c:pt>
                <c:pt idx="7666">
                  <c:v>6.6400000000000002E-7</c:v>
                </c:pt>
                <c:pt idx="7667">
                  <c:v>6.6420000000000003E-7</c:v>
                </c:pt>
                <c:pt idx="7668">
                  <c:v>6.6440000000000005E-7</c:v>
                </c:pt>
                <c:pt idx="7669">
                  <c:v>6.6459999999999996E-7</c:v>
                </c:pt>
                <c:pt idx="7670">
                  <c:v>6.6479999999999997E-7</c:v>
                </c:pt>
                <c:pt idx="7671">
                  <c:v>6.6499999999999999E-7</c:v>
                </c:pt>
                <c:pt idx="7672">
                  <c:v>6.652E-7</c:v>
                </c:pt>
                <c:pt idx="7673">
                  <c:v>6.6540000000000002E-7</c:v>
                </c:pt>
                <c:pt idx="7674">
                  <c:v>6.6560000000000003E-7</c:v>
                </c:pt>
                <c:pt idx="7675">
                  <c:v>6.6580000000000005E-7</c:v>
                </c:pt>
                <c:pt idx="7676">
                  <c:v>6.6599999999999996E-7</c:v>
                </c:pt>
                <c:pt idx="7677">
                  <c:v>6.6619999999999997E-7</c:v>
                </c:pt>
                <c:pt idx="7678">
                  <c:v>6.6639999999999999E-7</c:v>
                </c:pt>
                <c:pt idx="7679">
                  <c:v>6.666E-7</c:v>
                </c:pt>
                <c:pt idx="7680">
                  <c:v>6.6680000000000002E-7</c:v>
                </c:pt>
                <c:pt idx="7681">
                  <c:v>6.6700000000000003E-7</c:v>
                </c:pt>
                <c:pt idx="7682">
                  <c:v>6.6720000000000005E-7</c:v>
                </c:pt>
                <c:pt idx="7683">
                  <c:v>6.6739999999999995E-7</c:v>
                </c:pt>
                <c:pt idx="7684">
                  <c:v>6.6759999999999997E-7</c:v>
                </c:pt>
                <c:pt idx="7685">
                  <c:v>6.6779999999999998E-7</c:v>
                </c:pt>
                <c:pt idx="7686">
                  <c:v>6.68E-7</c:v>
                </c:pt>
                <c:pt idx="7687">
                  <c:v>6.6820000000000001E-7</c:v>
                </c:pt>
                <c:pt idx="7688">
                  <c:v>6.6840000000000003E-7</c:v>
                </c:pt>
                <c:pt idx="7689">
                  <c:v>6.6860000000000004E-7</c:v>
                </c:pt>
                <c:pt idx="7690">
                  <c:v>6.6879999999999995E-7</c:v>
                </c:pt>
                <c:pt idx="7691">
                  <c:v>6.6899999999999997E-7</c:v>
                </c:pt>
                <c:pt idx="7692">
                  <c:v>6.6919999999999998E-7</c:v>
                </c:pt>
                <c:pt idx="7693">
                  <c:v>6.694E-7</c:v>
                </c:pt>
                <c:pt idx="7694">
                  <c:v>6.6960000000000001E-7</c:v>
                </c:pt>
                <c:pt idx="7695">
                  <c:v>6.6980000000000003E-7</c:v>
                </c:pt>
                <c:pt idx="7696">
                  <c:v>6.7000000000000004E-7</c:v>
                </c:pt>
                <c:pt idx="7697">
                  <c:v>6.7019999999999995E-7</c:v>
                </c:pt>
                <c:pt idx="7698">
                  <c:v>6.7039999999999997E-7</c:v>
                </c:pt>
                <c:pt idx="7699">
                  <c:v>6.7059999999999998E-7</c:v>
                </c:pt>
                <c:pt idx="7700">
                  <c:v>6.708E-7</c:v>
                </c:pt>
                <c:pt idx="7701">
                  <c:v>6.7100000000000001E-7</c:v>
                </c:pt>
                <c:pt idx="7702">
                  <c:v>6.7120000000000003E-7</c:v>
                </c:pt>
                <c:pt idx="7703">
                  <c:v>6.7140000000000004E-7</c:v>
                </c:pt>
                <c:pt idx="7704">
                  <c:v>6.7159999999999995E-7</c:v>
                </c:pt>
                <c:pt idx="7705">
                  <c:v>6.7179999999999997E-7</c:v>
                </c:pt>
                <c:pt idx="7706">
                  <c:v>6.7199999999999998E-7</c:v>
                </c:pt>
                <c:pt idx="7707">
                  <c:v>6.722E-7</c:v>
                </c:pt>
                <c:pt idx="7708">
                  <c:v>6.7240000000000001E-7</c:v>
                </c:pt>
                <c:pt idx="7709">
                  <c:v>6.7260000000000003E-7</c:v>
                </c:pt>
                <c:pt idx="7710">
                  <c:v>6.7280000000000004E-7</c:v>
                </c:pt>
                <c:pt idx="7711">
                  <c:v>6.7299999999999995E-7</c:v>
                </c:pt>
                <c:pt idx="7712">
                  <c:v>6.7319999999999997E-7</c:v>
                </c:pt>
                <c:pt idx="7713">
                  <c:v>6.7339999999999998E-7</c:v>
                </c:pt>
                <c:pt idx="7714">
                  <c:v>6.736E-7</c:v>
                </c:pt>
                <c:pt idx="7715">
                  <c:v>6.7380000000000001E-7</c:v>
                </c:pt>
                <c:pt idx="7716">
                  <c:v>6.7400000000000003E-7</c:v>
                </c:pt>
                <c:pt idx="7717">
                  <c:v>6.7420000000000004E-7</c:v>
                </c:pt>
                <c:pt idx="7718">
                  <c:v>6.7439999999999995E-7</c:v>
                </c:pt>
                <c:pt idx="7719">
                  <c:v>6.7459999999999997E-7</c:v>
                </c:pt>
                <c:pt idx="7720">
                  <c:v>6.7479999999999998E-7</c:v>
                </c:pt>
                <c:pt idx="7721">
                  <c:v>6.75E-7</c:v>
                </c:pt>
                <c:pt idx="7722">
                  <c:v>6.7520000000000001E-7</c:v>
                </c:pt>
                <c:pt idx="7723">
                  <c:v>6.7540000000000003E-7</c:v>
                </c:pt>
                <c:pt idx="7724">
                  <c:v>6.7560000000000004E-7</c:v>
                </c:pt>
                <c:pt idx="7725">
                  <c:v>6.7579999999999995E-7</c:v>
                </c:pt>
                <c:pt idx="7726">
                  <c:v>6.7599999999999997E-7</c:v>
                </c:pt>
                <c:pt idx="7727">
                  <c:v>6.7619999999999998E-7</c:v>
                </c:pt>
                <c:pt idx="7728">
                  <c:v>6.764E-7</c:v>
                </c:pt>
                <c:pt idx="7729">
                  <c:v>6.7660000000000001E-7</c:v>
                </c:pt>
                <c:pt idx="7730">
                  <c:v>6.7680000000000003E-7</c:v>
                </c:pt>
                <c:pt idx="7731">
                  <c:v>6.7700000000000004E-7</c:v>
                </c:pt>
                <c:pt idx="7732">
                  <c:v>6.7719999999999995E-7</c:v>
                </c:pt>
                <c:pt idx="7733">
                  <c:v>6.7739999999999996E-7</c:v>
                </c:pt>
                <c:pt idx="7734">
                  <c:v>6.7759999999999998E-7</c:v>
                </c:pt>
                <c:pt idx="7735">
                  <c:v>6.7779999999999999E-7</c:v>
                </c:pt>
                <c:pt idx="7736">
                  <c:v>6.7800000000000001E-7</c:v>
                </c:pt>
                <c:pt idx="7737">
                  <c:v>6.7820000000000002E-7</c:v>
                </c:pt>
                <c:pt idx="7738">
                  <c:v>6.7840000000000004E-7</c:v>
                </c:pt>
                <c:pt idx="7739">
                  <c:v>6.7859999999999995E-7</c:v>
                </c:pt>
                <c:pt idx="7740">
                  <c:v>6.7879999999999996E-7</c:v>
                </c:pt>
                <c:pt idx="7741">
                  <c:v>6.7899999999999998E-7</c:v>
                </c:pt>
                <c:pt idx="7742">
                  <c:v>6.7919999999999999E-7</c:v>
                </c:pt>
                <c:pt idx="7743">
                  <c:v>6.7940000000000001E-7</c:v>
                </c:pt>
                <c:pt idx="7744">
                  <c:v>6.7960000000000002E-7</c:v>
                </c:pt>
                <c:pt idx="7745">
                  <c:v>6.7980000000000004E-7</c:v>
                </c:pt>
                <c:pt idx="7746">
                  <c:v>6.7999999999999995E-7</c:v>
                </c:pt>
                <c:pt idx="7747">
                  <c:v>6.8019999999999996E-7</c:v>
                </c:pt>
                <c:pt idx="7748">
                  <c:v>6.8039999999999998E-7</c:v>
                </c:pt>
                <c:pt idx="7749">
                  <c:v>6.8059999999999999E-7</c:v>
                </c:pt>
                <c:pt idx="7750">
                  <c:v>6.8080000000000001E-7</c:v>
                </c:pt>
                <c:pt idx="7751">
                  <c:v>6.8100000000000002E-7</c:v>
                </c:pt>
                <c:pt idx="7752">
                  <c:v>6.8120000000000004E-7</c:v>
                </c:pt>
                <c:pt idx="7753">
                  <c:v>6.8139999999999995E-7</c:v>
                </c:pt>
                <c:pt idx="7754">
                  <c:v>6.8159999999999996E-7</c:v>
                </c:pt>
                <c:pt idx="7755">
                  <c:v>6.8179999999999998E-7</c:v>
                </c:pt>
                <c:pt idx="7756">
                  <c:v>6.8199999999999999E-7</c:v>
                </c:pt>
                <c:pt idx="7757">
                  <c:v>6.8220000000000001E-7</c:v>
                </c:pt>
                <c:pt idx="7758">
                  <c:v>6.8240000000000002E-7</c:v>
                </c:pt>
                <c:pt idx="7759">
                  <c:v>6.8260000000000004E-7</c:v>
                </c:pt>
                <c:pt idx="7760">
                  <c:v>6.8280000000000005E-7</c:v>
                </c:pt>
                <c:pt idx="7761">
                  <c:v>6.8299999999999996E-7</c:v>
                </c:pt>
                <c:pt idx="7762">
                  <c:v>6.8319999999999998E-7</c:v>
                </c:pt>
                <c:pt idx="7763">
                  <c:v>6.8339999999999999E-7</c:v>
                </c:pt>
                <c:pt idx="7764">
                  <c:v>6.8360000000000001E-7</c:v>
                </c:pt>
                <c:pt idx="7765">
                  <c:v>6.8380000000000002E-7</c:v>
                </c:pt>
                <c:pt idx="7766">
                  <c:v>6.8400000000000004E-7</c:v>
                </c:pt>
                <c:pt idx="7767">
                  <c:v>6.8420000000000005E-7</c:v>
                </c:pt>
                <c:pt idx="7768">
                  <c:v>6.8439999999999996E-7</c:v>
                </c:pt>
                <c:pt idx="7769">
                  <c:v>6.8459999999999998E-7</c:v>
                </c:pt>
                <c:pt idx="7770">
                  <c:v>6.8479999999999999E-7</c:v>
                </c:pt>
                <c:pt idx="7771">
                  <c:v>6.8500000000000001E-7</c:v>
                </c:pt>
                <c:pt idx="7772">
                  <c:v>6.8520000000000002E-7</c:v>
                </c:pt>
                <c:pt idx="7773">
                  <c:v>6.8540000000000004E-7</c:v>
                </c:pt>
                <c:pt idx="7774">
                  <c:v>6.8560000000000005E-7</c:v>
                </c:pt>
                <c:pt idx="7775">
                  <c:v>6.8579999999999996E-7</c:v>
                </c:pt>
                <c:pt idx="7776">
                  <c:v>6.8599999999999998E-7</c:v>
                </c:pt>
                <c:pt idx="7777">
                  <c:v>6.8619999999999999E-7</c:v>
                </c:pt>
                <c:pt idx="7778">
                  <c:v>6.8640000000000001E-7</c:v>
                </c:pt>
                <c:pt idx="7779">
                  <c:v>6.8660000000000002E-7</c:v>
                </c:pt>
                <c:pt idx="7780">
                  <c:v>6.8680000000000004E-7</c:v>
                </c:pt>
                <c:pt idx="7781">
                  <c:v>6.8700000000000005E-7</c:v>
                </c:pt>
                <c:pt idx="7782">
                  <c:v>6.8719999999999996E-7</c:v>
                </c:pt>
                <c:pt idx="7783">
                  <c:v>6.8739999999999997E-7</c:v>
                </c:pt>
                <c:pt idx="7784">
                  <c:v>6.8759999999999999E-7</c:v>
                </c:pt>
                <c:pt idx="7785">
                  <c:v>6.878E-7</c:v>
                </c:pt>
                <c:pt idx="7786">
                  <c:v>6.8800000000000002E-7</c:v>
                </c:pt>
                <c:pt idx="7787">
                  <c:v>6.8820000000000003E-7</c:v>
                </c:pt>
                <c:pt idx="7788">
                  <c:v>6.8840000000000005E-7</c:v>
                </c:pt>
                <c:pt idx="7789">
                  <c:v>6.8859999999999996E-7</c:v>
                </c:pt>
                <c:pt idx="7790">
                  <c:v>6.8879999999999997E-7</c:v>
                </c:pt>
                <c:pt idx="7791">
                  <c:v>6.8899999999999999E-7</c:v>
                </c:pt>
                <c:pt idx="7792">
                  <c:v>6.892E-7</c:v>
                </c:pt>
                <c:pt idx="7793">
                  <c:v>6.8940000000000002E-7</c:v>
                </c:pt>
                <c:pt idx="7794">
                  <c:v>6.8960000000000003E-7</c:v>
                </c:pt>
                <c:pt idx="7795">
                  <c:v>6.8980000000000005E-7</c:v>
                </c:pt>
                <c:pt idx="7796">
                  <c:v>6.8999999999999996E-7</c:v>
                </c:pt>
                <c:pt idx="7797">
                  <c:v>6.9019999999999997E-7</c:v>
                </c:pt>
                <c:pt idx="7798">
                  <c:v>6.9039999999999999E-7</c:v>
                </c:pt>
                <c:pt idx="7799">
                  <c:v>6.906E-7</c:v>
                </c:pt>
                <c:pt idx="7800">
                  <c:v>6.9080000000000002E-7</c:v>
                </c:pt>
                <c:pt idx="7801">
                  <c:v>6.9100000000000003E-7</c:v>
                </c:pt>
                <c:pt idx="7802">
                  <c:v>6.9120000000000005E-7</c:v>
                </c:pt>
                <c:pt idx="7803">
                  <c:v>6.9139999999999996E-7</c:v>
                </c:pt>
                <c:pt idx="7804">
                  <c:v>6.9159999999999997E-7</c:v>
                </c:pt>
                <c:pt idx="7805">
                  <c:v>6.9179999999999999E-7</c:v>
                </c:pt>
                <c:pt idx="7806">
                  <c:v>6.92E-7</c:v>
                </c:pt>
                <c:pt idx="7807">
                  <c:v>6.9220000000000002E-7</c:v>
                </c:pt>
                <c:pt idx="7808">
                  <c:v>6.9240000000000003E-7</c:v>
                </c:pt>
                <c:pt idx="7809">
                  <c:v>6.9260000000000005E-7</c:v>
                </c:pt>
                <c:pt idx="7810">
                  <c:v>6.9279999999999996E-7</c:v>
                </c:pt>
                <c:pt idx="7811">
                  <c:v>6.9299999999999997E-7</c:v>
                </c:pt>
                <c:pt idx="7812">
                  <c:v>6.9319999999999999E-7</c:v>
                </c:pt>
                <c:pt idx="7813">
                  <c:v>6.934E-7</c:v>
                </c:pt>
                <c:pt idx="7814">
                  <c:v>6.9360000000000002E-7</c:v>
                </c:pt>
                <c:pt idx="7815">
                  <c:v>6.9380000000000003E-7</c:v>
                </c:pt>
                <c:pt idx="7816">
                  <c:v>6.9400000000000005E-7</c:v>
                </c:pt>
                <c:pt idx="7817">
                  <c:v>6.9419999999999996E-7</c:v>
                </c:pt>
                <c:pt idx="7818">
                  <c:v>6.9439999999999997E-7</c:v>
                </c:pt>
                <c:pt idx="7819">
                  <c:v>6.9459999999999999E-7</c:v>
                </c:pt>
                <c:pt idx="7820">
                  <c:v>6.948E-7</c:v>
                </c:pt>
                <c:pt idx="7821">
                  <c:v>6.9500000000000002E-7</c:v>
                </c:pt>
                <c:pt idx="7822">
                  <c:v>6.9520000000000003E-7</c:v>
                </c:pt>
                <c:pt idx="7823">
                  <c:v>6.9540000000000005E-7</c:v>
                </c:pt>
                <c:pt idx="7824">
                  <c:v>6.9559999999999996E-7</c:v>
                </c:pt>
                <c:pt idx="7825">
                  <c:v>6.9579999999999997E-7</c:v>
                </c:pt>
                <c:pt idx="7826">
                  <c:v>6.9599999999999999E-7</c:v>
                </c:pt>
                <c:pt idx="7827">
                  <c:v>6.962E-7</c:v>
                </c:pt>
                <c:pt idx="7828">
                  <c:v>6.9640000000000002E-7</c:v>
                </c:pt>
                <c:pt idx="7829">
                  <c:v>6.9660000000000003E-7</c:v>
                </c:pt>
                <c:pt idx="7830">
                  <c:v>6.9680000000000005E-7</c:v>
                </c:pt>
                <c:pt idx="7831">
                  <c:v>6.9699999999999995E-7</c:v>
                </c:pt>
                <c:pt idx="7832">
                  <c:v>6.9719999999999997E-7</c:v>
                </c:pt>
                <c:pt idx="7833">
                  <c:v>6.9739999999999998E-7</c:v>
                </c:pt>
                <c:pt idx="7834">
                  <c:v>6.976E-7</c:v>
                </c:pt>
                <c:pt idx="7835">
                  <c:v>6.9780000000000001E-7</c:v>
                </c:pt>
                <c:pt idx="7836">
                  <c:v>6.9800000000000003E-7</c:v>
                </c:pt>
                <c:pt idx="7837">
                  <c:v>6.9820000000000004E-7</c:v>
                </c:pt>
                <c:pt idx="7838">
                  <c:v>6.9839999999999995E-7</c:v>
                </c:pt>
                <c:pt idx="7839">
                  <c:v>6.9859999999999997E-7</c:v>
                </c:pt>
                <c:pt idx="7840">
                  <c:v>6.9879999999999998E-7</c:v>
                </c:pt>
                <c:pt idx="7841">
                  <c:v>6.99E-7</c:v>
                </c:pt>
                <c:pt idx="7842">
                  <c:v>6.9920000000000001E-7</c:v>
                </c:pt>
                <c:pt idx="7843">
                  <c:v>6.9940000000000003E-7</c:v>
                </c:pt>
                <c:pt idx="7844">
                  <c:v>6.9960000000000004E-7</c:v>
                </c:pt>
                <c:pt idx="7845">
                  <c:v>6.9979999999999995E-7</c:v>
                </c:pt>
                <c:pt idx="7846">
                  <c:v>6.9999999999999997E-7</c:v>
                </c:pt>
                <c:pt idx="7847">
                  <c:v>7.0019999999999998E-7</c:v>
                </c:pt>
                <c:pt idx="7848">
                  <c:v>7.004E-7</c:v>
                </c:pt>
                <c:pt idx="7849">
                  <c:v>7.0060000000000001E-7</c:v>
                </c:pt>
                <c:pt idx="7850">
                  <c:v>7.0080000000000003E-7</c:v>
                </c:pt>
                <c:pt idx="7851">
                  <c:v>7.0100000000000004E-7</c:v>
                </c:pt>
                <c:pt idx="7852">
                  <c:v>7.0119999999999995E-7</c:v>
                </c:pt>
                <c:pt idx="7853">
                  <c:v>7.0139999999999997E-7</c:v>
                </c:pt>
                <c:pt idx="7854">
                  <c:v>7.0159999999999998E-7</c:v>
                </c:pt>
                <c:pt idx="7855">
                  <c:v>7.018E-7</c:v>
                </c:pt>
                <c:pt idx="7856">
                  <c:v>7.0200000000000001E-7</c:v>
                </c:pt>
                <c:pt idx="7857">
                  <c:v>7.0220000000000003E-7</c:v>
                </c:pt>
                <c:pt idx="7858">
                  <c:v>7.0240000000000004E-7</c:v>
                </c:pt>
                <c:pt idx="7859">
                  <c:v>7.0259999999999995E-7</c:v>
                </c:pt>
                <c:pt idx="7860">
                  <c:v>7.0279999999999997E-7</c:v>
                </c:pt>
                <c:pt idx="7861">
                  <c:v>7.0299999999999998E-7</c:v>
                </c:pt>
                <c:pt idx="7862">
                  <c:v>7.032E-7</c:v>
                </c:pt>
                <c:pt idx="7863">
                  <c:v>7.0340000000000001E-7</c:v>
                </c:pt>
                <c:pt idx="7864">
                  <c:v>7.0360000000000003E-7</c:v>
                </c:pt>
                <c:pt idx="7865">
                  <c:v>7.0380000000000004E-7</c:v>
                </c:pt>
                <c:pt idx="7866">
                  <c:v>7.0399999999999995E-7</c:v>
                </c:pt>
                <c:pt idx="7867">
                  <c:v>7.0419999999999997E-7</c:v>
                </c:pt>
                <c:pt idx="7868">
                  <c:v>7.0439999999999998E-7</c:v>
                </c:pt>
                <c:pt idx="7869">
                  <c:v>7.046E-7</c:v>
                </c:pt>
                <c:pt idx="7870">
                  <c:v>7.0480000000000001E-7</c:v>
                </c:pt>
                <c:pt idx="7871">
                  <c:v>7.0500000000000003E-7</c:v>
                </c:pt>
                <c:pt idx="7872">
                  <c:v>7.0520000000000004E-7</c:v>
                </c:pt>
                <c:pt idx="7873">
                  <c:v>7.0539999999999995E-7</c:v>
                </c:pt>
                <c:pt idx="7874">
                  <c:v>7.0559999999999997E-7</c:v>
                </c:pt>
                <c:pt idx="7875">
                  <c:v>7.0579999999999998E-7</c:v>
                </c:pt>
                <c:pt idx="7876">
                  <c:v>7.06E-7</c:v>
                </c:pt>
                <c:pt idx="7877">
                  <c:v>7.0620000000000001E-7</c:v>
                </c:pt>
                <c:pt idx="7878">
                  <c:v>7.0640000000000003E-7</c:v>
                </c:pt>
                <c:pt idx="7879">
                  <c:v>7.0660000000000004E-7</c:v>
                </c:pt>
                <c:pt idx="7880">
                  <c:v>7.0679999999999995E-7</c:v>
                </c:pt>
                <c:pt idx="7881">
                  <c:v>7.0699999999999996E-7</c:v>
                </c:pt>
                <c:pt idx="7882">
                  <c:v>7.0719999999999998E-7</c:v>
                </c:pt>
                <c:pt idx="7883">
                  <c:v>7.0739999999999999E-7</c:v>
                </c:pt>
                <c:pt idx="7884">
                  <c:v>7.0760000000000001E-7</c:v>
                </c:pt>
                <c:pt idx="7885">
                  <c:v>7.0780000000000002E-7</c:v>
                </c:pt>
                <c:pt idx="7886">
                  <c:v>7.0800000000000004E-7</c:v>
                </c:pt>
                <c:pt idx="7887">
                  <c:v>7.0819999999999995E-7</c:v>
                </c:pt>
                <c:pt idx="7888">
                  <c:v>7.0839999999999996E-7</c:v>
                </c:pt>
                <c:pt idx="7889">
                  <c:v>7.0859999999999998E-7</c:v>
                </c:pt>
                <c:pt idx="7890">
                  <c:v>7.0879999999999999E-7</c:v>
                </c:pt>
                <c:pt idx="7891">
                  <c:v>7.0900000000000001E-7</c:v>
                </c:pt>
                <c:pt idx="7892">
                  <c:v>7.0920000000000002E-7</c:v>
                </c:pt>
                <c:pt idx="7893">
                  <c:v>7.0940000000000004E-7</c:v>
                </c:pt>
                <c:pt idx="7894">
                  <c:v>7.0959999999999995E-7</c:v>
                </c:pt>
                <c:pt idx="7895">
                  <c:v>7.0979999999999996E-7</c:v>
                </c:pt>
                <c:pt idx="7896">
                  <c:v>7.0999999999999998E-7</c:v>
                </c:pt>
                <c:pt idx="7897">
                  <c:v>7.1019999999999999E-7</c:v>
                </c:pt>
                <c:pt idx="7898">
                  <c:v>7.1040000000000001E-7</c:v>
                </c:pt>
                <c:pt idx="7899">
                  <c:v>7.1060000000000002E-7</c:v>
                </c:pt>
                <c:pt idx="7900">
                  <c:v>7.1080000000000004E-7</c:v>
                </c:pt>
                <c:pt idx="7901">
                  <c:v>7.1099999999999995E-7</c:v>
                </c:pt>
                <c:pt idx="7902">
                  <c:v>7.1119999999999996E-7</c:v>
                </c:pt>
                <c:pt idx="7903">
                  <c:v>7.1139999999999998E-7</c:v>
                </c:pt>
                <c:pt idx="7904">
                  <c:v>7.1159999999999999E-7</c:v>
                </c:pt>
                <c:pt idx="7905">
                  <c:v>7.1180000000000001E-7</c:v>
                </c:pt>
                <c:pt idx="7906">
                  <c:v>7.1200000000000002E-7</c:v>
                </c:pt>
                <c:pt idx="7907">
                  <c:v>7.1220000000000004E-7</c:v>
                </c:pt>
                <c:pt idx="7908">
                  <c:v>7.1240000000000005E-7</c:v>
                </c:pt>
                <c:pt idx="7909">
                  <c:v>7.1259999999999996E-7</c:v>
                </c:pt>
                <c:pt idx="7910">
                  <c:v>7.1279999999999998E-7</c:v>
                </c:pt>
                <c:pt idx="7911">
                  <c:v>7.1299999999999999E-7</c:v>
                </c:pt>
                <c:pt idx="7912">
                  <c:v>7.1320000000000001E-7</c:v>
                </c:pt>
                <c:pt idx="7913">
                  <c:v>7.1340000000000002E-7</c:v>
                </c:pt>
                <c:pt idx="7914">
                  <c:v>7.1360000000000004E-7</c:v>
                </c:pt>
                <c:pt idx="7915">
                  <c:v>7.1380000000000005E-7</c:v>
                </c:pt>
                <c:pt idx="7916">
                  <c:v>7.1399999999999996E-7</c:v>
                </c:pt>
                <c:pt idx="7917">
                  <c:v>7.1419999999999998E-7</c:v>
                </c:pt>
                <c:pt idx="7918">
                  <c:v>7.1439999999999999E-7</c:v>
                </c:pt>
                <c:pt idx="7919">
                  <c:v>7.1460000000000001E-7</c:v>
                </c:pt>
                <c:pt idx="7920">
                  <c:v>7.1480000000000002E-7</c:v>
                </c:pt>
                <c:pt idx="7921">
                  <c:v>7.1500000000000004E-7</c:v>
                </c:pt>
                <c:pt idx="7922">
                  <c:v>7.1520000000000005E-7</c:v>
                </c:pt>
                <c:pt idx="7923">
                  <c:v>7.1539999999999996E-7</c:v>
                </c:pt>
                <c:pt idx="7924">
                  <c:v>7.1559999999999998E-7</c:v>
                </c:pt>
                <c:pt idx="7925">
                  <c:v>7.1579999999999999E-7</c:v>
                </c:pt>
                <c:pt idx="7926">
                  <c:v>7.1600000000000001E-7</c:v>
                </c:pt>
                <c:pt idx="7927">
                  <c:v>7.1620000000000002E-7</c:v>
                </c:pt>
                <c:pt idx="7928">
                  <c:v>7.1640000000000004E-7</c:v>
                </c:pt>
                <c:pt idx="7929">
                  <c:v>7.1660000000000005E-7</c:v>
                </c:pt>
                <c:pt idx="7930">
                  <c:v>7.1679999999999996E-7</c:v>
                </c:pt>
                <c:pt idx="7931">
                  <c:v>7.1699999999999997E-7</c:v>
                </c:pt>
                <c:pt idx="7932">
                  <c:v>7.1719999999999999E-7</c:v>
                </c:pt>
                <c:pt idx="7933">
                  <c:v>7.1740000000000001E-7</c:v>
                </c:pt>
                <c:pt idx="7934">
                  <c:v>7.1760000000000002E-7</c:v>
                </c:pt>
                <c:pt idx="7935">
                  <c:v>7.1780000000000004E-7</c:v>
                </c:pt>
                <c:pt idx="7936">
                  <c:v>7.1800000000000005E-7</c:v>
                </c:pt>
                <c:pt idx="7937">
                  <c:v>7.1819999999999996E-7</c:v>
                </c:pt>
                <c:pt idx="7938">
                  <c:v>7.1839999999999997E-7</c:v>
                </c:pt>
                <c:pt idx="7939">
                  <c:v>7.1859999999999999E-7</c:v>
                </c:pt>
                <c:pt idx="7940">
                  <c:v>7.188E-7</c:v>
                </c:pt>
                <c:pt idx="7941">
                  <c:v>7.1900000000000002E-7</c:v>
                </c:pt>
                <c:pt idx="7942">
                  <c:v>7.1920000000000003E-7</c:v>
                </c:pt>
                <c:pt idx="7943">
                  <c:v>7.1940000000000005E-7</c:v>
                </c:pt>
                <c:pt idx="7944">
                  <c:v>7.1959999999999996E-7</c:v>
                </c:pt>
                <c:pt idx="7945">
                  <c:v>7.1979999999999997E-7</c:v>
                </c:pt>
                <c:pt idx="7946">
                  <c:v>7.1999999999999999E-7</c:v>
                </c:pt>
                <c:pt idx="7947">
                  <c:v>7.202E-7</c:v>
                </c:pt>
                <c:pt idx="7948">
                  <c:v>7.2040000000000002E-7</c:v>
                </c:pt>
                <c:pt idx="7949">
                  <c:v>7.2060000000000003E-7</c:v>
                </c:pt>
                <c:pt idx="7950">
                  <c:v>7.2080000000000005E-7</c:v>
                </c:pt>
                <c:pt idx="7951">
                  <c:v>7.2099999999999996E-7</c:v>
                </c:pt>
                <c:pt idx="7952">
                  <c:v>7.2119999999999997E-7</c:v>
                </c:pt>
                <c:pt idx="7953">
                  <c:v>7.2139999999999999E-7</c:v>
                </c:pt>
                <c:pt idx="7954">
                  <c:v>7.216E-7</c:v>
                </c:pt>
                <c:pt idx="7955">
                  <c:v>7.2180000000000002E-7</c:v>
                </c:pt>
                <c:pt idx="7956">
                  <c:v>7.2200000000000003E-7</c:v>
                </c:pt>
                <c:pt idx="7957">
                  <c:v>7.2220000000000005E-7</c:v>
                </c:pt>
                <c:pt idx="7958">
                  <c:v>7.2239999999999996E-7</c:v>
                </c:pt>
                <c:pt idx="7959">
                  <c:v>7.2259999999999997E-7</c:v>
                </c:pt>
                <c:pt idx="7960">
                  <c:v>7.2279999999999999E-7</c:v>
                </c:pt>
                <c:pt idx="7961">
                  <c:v>7.23E-7</c:v>
                </c:pt>
                <c:pt idx="7962">
                  <c:v>7.2320000000000002E-7</c:v>
                </c:pt>
                <c:pt idx="7963">
                  <c:v>7.2340000000000003E-7</c:v>
                </c:pt>
                <c:pt idx="7964">
                  <c:v>7.2360000000000005E-7</c:v>
                </c:pt>
                <c:pt idx="7965">
                  <c:v>7.2379999999999996E-7</c:v>
                </c:pt>
                <c:pt idx="7966">
                  <c:v>7.2399999999999997E-7</c:v>
                </c:pt>
                <c:pt idx="7967">
                  <c:v>7.2419999999999999E-7</c:v>
                </c:pt>
                <c:pt idx="7968">
                  <c:v>7.244E-7</c:v>
                </c:pt>
                <c:pt idx="7969">
                  <c:v>7.2460000000000002E-7</c:v>
                </c:pt>
                <c:pt idx="7970">
                  <c:v>7.2480000000000003E-7</c:v>
                </c:pt>
                <c:pt idx="7971">
                  <c:v>7.2500000000000005E-7</c:v>
                </c:pt>
                <c:pt idx="7972">
                  <c:v>7.2519999999999996E-7</c:v>
                </c:pt>
                <c:pt idx="7973">
                  <c:v>7.2539999999999997E-7</c:v>
                </c:pt>
                <c:pt idx="7974">
                  <c:v>7.2559999999999999E-7</c:v>
                </c:pt>
                <c:pt idx="7975">
                  <c:v>7.258E-7</c:v>
                </c:pt>
                <c:pt idx="7976">
                  <c:v>7.2600000000000002E-7</c:v>
                </c:pt>
                <c:pt idx="7977">
                  <c:v>7.2620000000000003E-7</c:v>
                </c:pt>
                <c:pt idx="7978">
                  <c:v>7.2640000000000005E-7</c:v>
                </c:pt>
                <c:pt idx="7979">
                  <c:v>7.2659999999999996E-7</c:v>
                </c:pt>
                <c:pt idx="7980">
                  <c:v>7.2679999999999997E-7</c:v>
                </c:pt>
                <c:pt idx="7981">
                  <c:v>7.2699999999999999E-7</c:v>
                </c:pt>
                <c:pt idx="7982">
                  <c:v>7.272E-7</c:v>
                </c:pt>
                <c:pt idx="7983">
                  <c:v>7.2740000000000002E-7</c:v>
                </c:pt>
                <c:pt idx="7984">
                  <c:v>7.2760000000000003E-7</c:v>
                </c:pt>
                <c:pt idx="7985">
                  <c:v>7.2780000000000005E-7</c:v>
                </c:pt>
                <c:pt idx="7986">
                  <c:v>7.2799999999999995E-7</c:v>
                </c:pt>
                <c:pt idx="7987">
                  <c:v>7.2819999999999997E-7</c:v>
                </c:pt>
                <c:pt idx="7988">
                  <c:v>7.2839999999999998E-7</c:v>
                </c:pt>
                <c:pt idx="7989">
                  <c:v>7.286E-7</c:v>
                </c:pt>
                <c:pt idx="7990">
                  <c:v>7.2880000000000001E-7</c:v>
                </c:pt>
                <c:pt idx="7991">
                  <c:v>7.2900000000000003E-7</c:v>
                </c:pt>
                <c:pt idx="7992">
                  <c:v>7.2920000000000004E-7</c:v>
                </c:pt>
                <c:pt idx="7993">
                  <c:v>7.2939999999999995E-7</c:v>
                </c:pt>
                <c:pt idx="7994">
                  <c:v>7.2959999999999997E-7</c:v>
                </c:pt>
                <c:pt idx="7995">
                  <c:v>7.2979999999999998E-7</c:v>
                </c:pt>
                <c:pt idx="7996">
                  <c:v>7.3E-7</c:v>
                </c:pt>
                <c:pt idx="7997">
                  <c:v>7.3020000000000001E-7</c:v>
                </c:pt>
                <c:pt idx="7998">
                  <c:v>7.3040000000000003E-7</c:v>
                </c:pt>
                <c:pt idx="7999">
                  <c:v>7.3060000000000004E-7</c:v>
                </c:pt>
                <c:pt idx="8000">
                  <c:v>7.3079999999999995E-7</c:v>
                </c:pt>
                <c:pt idx="8001">
                  <c:v>7.3099999999999997E-7</c:v>
                </c:pt>
                <c:pt idx="8002">
                  <c:v>7.3119999999999998E-7</c:v>
                </c:pt>
                <c:pt idx="8003">
                  <c:v>7.314E-7</c:v>
                </c:pt>
                <c:pt idx="8004">
                  <c:v>7.3160000000000001E-7</c:v>
                </c:pt>
                <c:pt idx="8005">
                  <c:v>7.3180000000000003E-7</c:v>
                </c:pt>
                <c:pt idx="8006">
                  <c:v>7.3200000000000004E-7</c:v>
                </c:pt>
                <c:pt idx="8007">
                  <c:v>7.3219999999999995E-7</c:v>
                </c:pt>
                <c:pt idx="8008">
                  <c:v>7.3239999999999997E-7</c:v>
                </c:pt>
                <c:pt idx="8009">
                  <c:v>7.3259999999999998E-7</c:v>
                </c:pt>
                <c:pt idx="8010">
                  <c:v>7.328E-7</c:v>
                </c:pt>
                <c:pt idx="8011">
                  <c:v>7.3300000000000001E-7</c:v>
                </c:pt>
                <c:pt idx="8012">
                  <c:v>7.3320000000000003E-7</c:v>
                </c:pt>
                <c:pt idx="8013">
                  <c:v>7.3340000000000004E-7</c:v>
                </c:pt>
                <c:pt idx="8014">
                  <c:v>7.3359999999999995E-7</c:v>
                </c:pt>
                <c:pt idx="8015">
                  <c:v>7.3379999999999997E-7</c:v>
                </c:pt>
                <c:pt idx="8016">
                  <c:v>7.3399999999999998E-7</c:v>
                </c:pt>
                <c:pt idx="8017">
                  <c:v>7.342E-7</c:v>
                </c:pt>
                <c:pt idx="8018">
                  <c:v>7.3440000000000001E-7</c:v>
                </c:pt>
                <c:pt idx="8019">
                  <c:v>7.3460000000000003E-7</c:v>
                </c:pt>
                <c:pt idx="8020">
                  <c:v>7.3480000000000004E-7</c:v>
                </c:pt>
                <c:pt idx="8021">
                  <c:v>7.3499999999999995E-7</c:v>
                </c:pt>
                <c:pt idx="8022">
                  <c:v>7.3519999999999997E-7</c:v>
                </c:pt>
                <c:pt idx="8023">
                  <c:v>7.3539999999999998E-7</c:v>
                </c:pt>
                <c:pt idx="8024">
                  <c:v>7.356E-7</c:v>
                </c:pt>
                <c:pt idx="8025">
                  <c:v>7.3580000000000001E-7</c:v>
                </c:pt>
                <c:pt idx="8026">
                  <c:v>7.3600000000000003E-7</c:v>
                </c:pt>
                <c:pt idx="8027">
                  <c:v>7.3620000000000004E-7</c:v>
                </c:pt>
                <c:pt idx="8028">
                  <c:v>7.3639999999999995E-7</c:v>
                </c:pt>
                <c:pt idx="8029">
                  <c:v>7.3659999999999997E-7</c:v>
                </c:pt>
                <c:pt idx="8030">
                  <c:v>7.3679999999999998E-7</c:v>
                </c:pt>
                <c:pt idx="8031">
                  <c:v>7.37E-7</c:v>
                </c:pt>
                <c:pt idx="8032">
                  <c:v>7.3720000000000001E-7</c:v>
                </c:pt>
                <c:pt idx="8033">
                  <c:v>7.3740000000000003E-7</c:v>
                </c:pt>
                <c:pt idx="8034">
                  <c:v>7.3760000000000004E-7</c:v>
                </c:pt>
                <c:pt idx="8035">
                  <c:v>7.3779999999999995E-7</c:v>
                </c:pt>
                <c:pt idx="8036">
                  <c:v>7.3799999999999996E-7</c:v>
                </c:pt>
                <c:pt idx="8037">
                  <c:v>7.3819999999999998E-7</c:v>
                </c:pt>
                <c:pt idx="8038">
                  <c:v>7.3839999999999999E-7</c:v>
                </c:pt>
                <c:pt idx="8039">
                  <c:v>7.3860000000000001E-7</c:v>
                </c:pt>
                <c:pt idx="8040">
                  <c:v>7.3880000000000002E-7</c:v>
                </c:pt>
                <c:pt idx="8041">
                  <c:v>7.3900000000000004E-7</c:v>
                </c:pt>
                <c:pt idx="8042">
                  <c:v>7.3919999999999995E-7</c:v>
                </c:pt>
                <c:pt idx="8043">
                  <c:v>7.3939999999999996E-7</c:v>
                </c:pt>
                <c:pt idx="8044">
                  <c:v>7.3959999999999998E-7</c:v>
                </c:pt>
                <c:pt idx="8045">
                  <c:v>7.3979999999999999E-7</c:v>
                </c:pt>
                <c:pt idx="8046">
                  <c:v>7.4000000000000001E-7</c:v>
                </c:pt>
                <c:pt idx="8047">
                  <c:v>7.4020000000000002E-7</c:v>
                </c:pt>
                <c:pt idx="8048">
                  <c:v>7.4040000000000004E-7</c:v>
                </c:pt>
                <c:pt idx="8049">
                  <c:v>7.4059999999999995E-7</c:v>
                </c:pt>
                <c:pt idx="8050">
                  <c:v>7.4079999999999996E-7</c:v>
                </c:pt>
                <c:pt idx="8051">
                  <c:v>7.4099999999999998E-7</c:v>
                </c:pt>
                <c:pt idx="8052">
                  <c:v>7.4119999999999999E-7</c:v>
                </c:pt>
                <c:pt idx="8053">
                  <c:v>7.4140000000000001E-7</c:v>
                </c:pt>
                <c:pt idx="8054">
                  <c:v>7.4160000000000002E-7</c:v>
                </c:pt>
                <c:pt idx="8055">
                  <c:v>7.4180000000000004E-7</c:v>
                </c:pt>
                <c:pt idx="8056">
                  <c:v>7.4199999999999995E-7</c:v>
                </c:pt>
                <c:pt idx="8057">
                  <c:v>7.4219999999999996E-7</c:v>
                </c:pt>
                <c:pt idx="8058">
                  <c:v>7.4239999999999998E-7</c:v>
                </c:pt>
                <c:pt idx="8059">
                  <c:v>7.4259999999999999E-7</c:v>
                </c:pt>
                <c:pt idx="8060">
                  <c:v>7.4280000000000001E-7</c:v>
                </c:pt>
                <c:pt idx="8061">
                  <c:v>7.4300000000000002E-7</c:v>
                </c:pt>
                <c:pt idx="8062">
                  <c:v>7.4320000000000004E-7</c:v>
                </c:pt>
                <c:pt idx="8063">
                  <c:v>7.4340000000000005E-7</c:v>
                </c:pt>
                <c:pt idx="8064">
                  <c:v>7.4359999999999996E-7</c:v>
                </c:pt>
                <c:pt idx="8065">
                  <c:v>7.4379999999999998E-7</c:v>
                </c:pt>
                <c:pt idx="8066">
                  <c:v>7.4399999999999999E-7</c:v>
                </c:pt>
                <c:pt idx="8067">
                  <c:v>7.4420000000000001E-7</c:v>
                </c:pt>
                <c:pt idx="8068">
                  <c:v>7.4440000000000002E-7</c:v>
                </c:pt>
                <c:pt idx="8069">
                  <c:v>7.4460000000000004E-7</c:v>
                </c:pt>
                <c:pt idx="8070">
                  <c:v>7.4480000000000005E-7</c:v>
                </c:pt>
                <c:pt idx="8071">
                  <c:v>7.4499999999999996E-7</c:v>
                </c:pt>
                <c:pt idx="8072">
                  <c:v>7.4519999999999998E-7</c:v>
                </c:pt>
                <c:pt idx="8073">
                  <c:v>7.4539999999999999E-7</c:v>
                </c:pt>
                <c:pt idx="8074">
                  <c:v>7.4560000000000001E-7</c:v>
                </c:pt>
                <c:pt idx="8075">
                  <c:v>7.4580000000000002E-7</c:v>
                </c:pt>
                <c:pt idx="8076">
                  <c:v>7.4600000000000004E-7</c:v>
                </c:pt>
                <c:pt idx="8077">
                  <c:v>7.4620000000000005E-7</c:v>
                </c:pt>
                <c:pt idx="8078">
                  <c:v>7.4639999999999996E-7</c:v>
                </c:pt>
                <c:pt idx="8079">
                  <c:v>7.4659999999999998E-7</c:v>
                </c:pt>
                <c:pt idx="8080">
                  <c:v>7.4679999999999999E-7</c:v>
                </c:pt>
                <c:pt idx="8081">
                  <c:v>7.4700000000000001E-7</c:v>
                </c:pt>
                <c:pt idx="8082">
                  <c:v>7.4720000000000002E-7</c:v>
                </c:pt>
                <c:pt idx="8083">
                  <c:v>7.4740000000000004E-7</c:v>
                </c:pt>
                <c:pt idx="8084">
                  <c:v>7.4760000000000005E-7</c:v>
                </c:pt>
                <c:pt idx="8085">
                  <c:v>7.4779999999999996E-7</c:v>
                </c:pt>
                <c:pt idx="8086">
                  <c:v>7.4799999999999997E-7</c:v>
                </c:pt>
                <c:pt idx="8087">
                  <c:v>7.4819999999999999E-7</c:v>
                </c:pt>
                <c:pt idx="8088">
                  <c:v>7.484E-7</c:v>
                </c:pt>
                <c:pt idx="8089">
                  <c:v>7.4860000000000002E-7</c:v>
                </c:pt>
                <c:pt idx="8090">
                  <c:v>7.4880000000000003E-7</c:v>
                </c:pt>
                <c:pt idx="8091">
                  <c:v>7.4900000000000005E-7</c:v>
                </c:pt>
                <c:pt idx="8092">
                  <c:v>7.4919999999999996E-7</c:v>
                </c:pt>
                <c:pt idx="8093">
                  <c:v>7.4939999999999997E-7</c:v>
                </c:pt>
                <c:pt idx="8094">
                  <c:v>7.4959999999999999E-7</c:v>
                </c:pt>
                <c:pt idx="8095">
                  <c:v>7.498E-7</c:v>
                </c:pt>
                <c:pt idx="8096">
                  <c:v>7.5000000000000002E-7</c:v>
                </c:pt>
                <c:pt idx="8097">
                  <c:v>7.5020000000000003E-7</c:v>
                </c:pt>
                <c:pt idx="8098">
                  <c:v>7.5040000000000005E-7</c:v>
                </c:pt>
                <c:pt idx="8099">
                  <c:v>7.5059999999999996E-7</c:v>
                </c:pt>
                <c:pt idx="8100">
                  <c:v>7.5079999999999997E-7</c:v>
                </c:pt>
                <c:pt idx="8101">
                  <c:v>7.5099999999999999E-7</c:v>
                </c:pt>
                <c:pt idx="8102">
                  <c:v>7.512E-7</c:v>
                </c:pt>
                <c:pt idx="8103">
                  <c:v>7.5140000000000002E-7</c:v>
                </c:pt>
                <c:pt idx="8104">
                  <c:v>7.5160000000000003E-7</c:v>
                </c:pt>
                <c:pt idx="8105">
                  <c:v>7.5180000000000005E-7</c:v>
                </c:pt>
                <c:pt idx="8106">
                  <c:v>7.5199999999999996E-7</c:v>
                </c:pt>
                <c:pt idx="8107">
                  <c:v>7.5219999999999997E-7</c:v>
                </c:pt>
                <c:pt idx="8108">
                  <c:v>7.5239999999999999E-7</c:v>
                </c:pt>
                <c:pt idx="8109">
                  <c:v>7.526E-7</c:v>
                </c:pt>
                <c:pt idx="8110">
                  <c:v>7.5280000000000002E-7</c:v>
                </c:pt>
                <c:pt idx="8111">
                  <c:v>7.5300000000000003E-7</c:v>
                </c:pt>
                <c:pt idx="8112">
                  <c:v>7.5320000000000005E-7</c:v>
                </c:pt>
                <c:pt idx="8113">
                  <c:v>7.5339999999999996E-7</c:v>
                </c:pt>
                <c:pt idx="8114">
                  <c:v>7.5359999999999997E-7</c:v>
                </c:pt>
                <c:pt idx="8115">
                  <c:v>7.5379999999999999E-7</c:v>
                </c:pt>
                <c:pt idx="8116">
                  <c:v>7.54E-7</c:v>
                </c:pt>
                <c:pt idx="8117">
                  <c:v>7.5420000000000002E-7</c:v>
                </c:pt>
                <c:pt idx="8118">
                  <c:v>7.5440000000000003E-7</c:v>
                </c:pt>
                <c:pt idx="8119">
                  <c:v>7.5460000000000005E-7</c:v>
                </c:pt>
                <c:pt idx="8120">
                  <c:v>7.5479999999999996E-7</c:v>
                </c:pt>
                <c:pt idx="8121">
                  <c:v>7.5499999999999997E-7</c:v>
                </c:pt>
                <c:pt idx="8122">
                  <c:v>7.5519999999999999E-7</c:v>
                </c:pt>
                <c:pt idx="8123">
                  <c:v>7.554E-7</c:v>
                </c:pt>
                <c:pt idx="8124">
                  <c:v>7.5560000000000002E-7</c:v>
                </c:pt>
                <c:pt idx="8125">
                  <c:v>7.5580000000000003E-7</c:v>
                </c:pt>
                <c:pt idx="8126">
                  <c:v>7.5600000000000005E-7</c:v>
                </c:pt>
                <c:pt idx="8127">
                  <c:v>7.5619999999999996E-7</c:v>
                </c:pt>
                <c:pt idx="8128">
                  <c:v>7.5639999999999997E-7</c:v>
                </c:pt>
                <c:pt idx="8129">
                  <c:v>7.5659999999999999E-7</c:v>
                </c:pt>
                <c:pt idx="8130">
                  <c:v>7.568E-7</c:v>
                </c:pt>
                <c:pt idx="8131">
                  <c:v>7.5700000000000002E-7</c:v>
                </c:pt>
                <c:pt idx="8132">
                  <c:v>7.5720000000000003E-7</c:v>
                </c:pt>
                <c:pt idx="8133">
                  <c:v>7.5740000000000005E-7</c:v>
                </c:pt>
                <c:pt idx="8134">
                  <c:v>7.5759999999999995E-7</c:v>
                </c:pt>
                <c:pt idx="8135">
                  <c:v>7.5779999999999997E-7</c:v>
                </c:pt>
                <c:pt idx="8136">
                  <c:v>7.5799999999999998E-7</c:v>
                </c:pt>
                <c:pt idx="8137">
                  <c:v>7.582E-7</c:v>
                </c:pt>
                <c:pt idx="8138">
                  <c:v>7.5840000000000001E-7</c:v>
                </c:pt>
                <c:pt idx="8139">
                  <c:v>7.5860000000000003E-7</c:v>
                </c:pt>
                <c:pt idx="8140">
                  <c:v>7.5880000000000004E-7</c:v>
                </c:pt>
                <c:pt idx="8141">
                  <c:v>7.5899999999999995E-7</c:v>
                </c:pt>
                <c:pt idx="8142">
                  <c:v>7.5919999999999997E-7</c:v>
                </c:pt>
                <c:pt idx="8143">
                  <c:v>7.5939999999999998E-7</c:v>
                </c:pt>
                <c:pt idx="8144">
                  <c:v>7.596E-7</c:v>
                </c:pt>
                <c:pt idx="8145">
                  <c:v>7.5980000000000001E-7</c:v>
                </c:pt>
                <c:pt idx="8146">
                  <c:v>7.6000000000000003E-7</c:v>
                </c:pt>
                <c:pt idx="8147">
                  <c:v>7.6020000000000004E-7</c:v>
                </c:pt>
                <c:pt idx="8148">
                  <c:v>7.6039999999999995E-7</c:v>
                </c:pt>
                <c:pt idx="8149">
                  <c:v>7.6059999999999997E-7</c:v>
                </c:pt>
                <c:pt idx="8150">
                  <c:v>7.6079999999999998E-7</c:v>
                </c:pt>
                <c:pt idx="8151">
                  <c:v>7.61E-7</c:v>
                </c:pt>
                <c:pt idx="8152">
                  <c:v>7.6120000000000001E-7</c:v>
                </c:pt>
                <c:pt idx="8153">
                  <c:v>7.6140000000000003E-7</c:v>
                </c:pt>
                <c:pt idx="8154">
                  <c:v>7.6160000000000004E-7</c:v>
                </c:pt>
                <c:pt idx="8155">
                  <c:v>7.6179999999999995E-7</c:v>
                </c:pt>
                <c:pt idx="8156">
                  <c:v>7.6199999999999997E-7</c:v>
                </c:pt>
                <c:pt idx="8157">
                  <c:v>7.6219999999999998E-7</c:v>
                </c:pt>
                <c:pt idx="8158">
                  <c:v>7.624E-7</c:v>
                </c:pt>
                <c:pt idx="8159">
                  <c:v>7.6260000000000001E-7</c:v>
                </c:pt>
                <c:pt idx="8160">
                  <c:v>7.6280000000000003E-7</c:v>
                </c:pt>
                <c:pt idx="8161">
                  <c:v>7.6300000000000004E-7</c:v>
                </c:pt>
                <c:pt idx="8162">
                  <c:v>7.6319999999999995E-7</c:v>
                </c:pt>
                <c:pt idx="8163">
                  <c:v>7.6339999999999997E-7</c:v>
                </c:pt>
                <c:pt idx="8164">
                  <c:v>7.6359999999999998E-7</c:v>
                </c:pt>
                <c:pt idx="8165">
                  <c:v>7.638E-7</c:v>
                </c:pt>
                <c:pt idx="8166">
                  <c:v>7.6400000000000001E-7</c:v>
                </c:pt>
                <c:pt idx="8167">
                  <c:v>7.6420000000000003E-7</c:v>
                </c:pt>
                <c:pt idx="8168">
                  <c:v>7.6440000000000004E-7</c:v>
                </c:pt>
                <c:pt idx="8169">
                  <c:v>7.6459999999999995E-7</c:v>
                </c:pt>
                <c:pt idx="8170">
                  <c:v>7.6479999999999997E-7</c:v>
                </c:pt>
                <c:pt idx="8171">
                  <c:v>7.6499999999999998E-7</c:v>
                </c:pt>
                <c:pt idx="8172">
                  <c:v>7.652E-7</c:v>
                </c:pt>
                <c:pt idx="8173">
                  <c:v>7.6540000000000001E-7</c:v>
                </c:pt>
                <c:pt idx="8174">
                  <c:v>7.6560000000000003E-7</c:v>
                </c:pt>
                <c:pt idx="8175">
                  <c:v>7.6580000000000004E-7</c:v>
                </c:pt>
                <c:pt idx="8176">
                  <c:v>7.6599999999999995E-7</c:v>
                </c:pt>
                <c:pt idx="8177">
                  <c:v>7.6619999999999997E-7</c:v>
                </c:pt>
                <c:pt idx="8178">
                  <c:v>7.6639999999999998E-7</c:v>
                </c:pt>
                <c:pt idx="8179">
                  <c:v>7.666E-7</c:v>
                </c:pt>
                <c:pt idx="8180">
                  <c:v>7.6680000000000001E-7</c:v>
                </c:pt>
                <c:pt idx="8181">
                  <c:v>7.6700000000000003E-7</c:v>
                </c:pt>
                <c:pt idx="8182">
                  <c:v>7.6720000000000004E-7</c:v>
                </c:pt>
                <c:pt idx="8183">
                  <c:v>7.6739999999999995E-7</c:v>
                </c:pt>
                <c:pt idx="8184">
                  <c:v>7.6759999999999996E-7</c:v>
                </c:pt>
                <c:pt idx="8185">
                  <c:v>7.6779999999999998E-7</c:v>
                </c:pt>
                <c:pt idx="8186">
                  <c:v>7.6799999999999999E-7</c:v>
                </c:pt>
                <c:pt idx="8187">
                  <c:v>7.6820000000000001E-7</c:v>
                </c:pt>
                <c:pt idx="8188">
                  <c:v>7.6840000000000002E-7</c:v>
                </c:pt>
                <c:pt idx="8189">
                  <c:v>7.6860000000000004E-7</c:v>
                </c:pt>
                <c:pt idx="8190">
                  <c:v>7.6879999999999995E-7</c:v>
                </c:pt>
                <c:pt idx="8191">
                  <c:v>7.6899999999999996E-7</c:v>
                </c:pt>
                <c:pt idx="8192">
                  <c:v>7.6919999999999998E-7</c:v>
                </c:pt>
                <c:pt idx="8193">
                  <c:v>7.6939999999999999E-7</c:v>
                </c:pt>
                <c:pt idx="8194">
                  <c:v>7.6960000000000001E-7</c:v>
                </c:pt>
                <c:pt idx="8195">
                  <c:v>7.6980000000000002E-7</c:v>
                </c:pt>
                <c:pt idx="8196">
                  <c:v>7.7000000000000004E-7</c:v>
                </c:pt>
                <c:pt idx="8197">
                  <c:v>7.7019999999999995E-7</c:v>
                </c:pt>
                <c:pt idx="8198">
                  <c:v>7.7039999999999996E-7</c:v>
                </c:pt>
                <c:pt idx="8199">
                  <c:v>7.7059999999999998E-7</c:v>
                </c:pt>
                <c:pt idx="8200">
                  <c:v>7.7079999999999999E-7</c:v>
                </c:pt>
                <c:pt idx="8201">
                  <c:v>7.7100000000000001E-7</c:v>
                </c:pt>
                <c:pt idx="8202">
                  <c:v>7.7120000000000002E-7</c:v>
                </c:pt>
                <c:pt idx="8203">
                  <c:v>7.7140000000000004E-7</c:v>
                </c:pt>
                <c:pt idx="8204">
                  <c:v>7.7159999999999995E-7</c:v>
                </c:pt>
                <c:pt idx="8205">
                  <c:v>7.7179999999999996E-7</c:v>
                </c:pt>
                <c:pt idx="8206">
                  <c:v>7.7199999999999998E-7</c:v>
                </c:pt>
                <c:pt idx="8207">
                  <c:v>7.7219999999999999E-7</c:v>
                </c:pt>
                <c:pt idx="8208">
                  <c:v>7.7240000000000001E-7</c:v>
                </c:pt>
                <c:pt idx="8209">
                  <c:v>7.7260000000000002E-7</c:v>
                </c:pt>
                <c:pt idx="8210">
                  <c:v>7.7280000000000004E-7</c:v>
                </c:pt>
                <c:pt idx="8211">
                  <c:v>7.7300000000000005E-7</c:v>
                </c:pt>
                <c:pt idx="8212">
                  <c:v>7.7319999999999996E-7</c:v>
                </c:pt>
                <c:pt idx="8213">
                  <c:v>7.7339999999999998E-7</c:v>
                </c:pt>
                <c:pt idx="8214">
                  <c:v>7.7359999999999999E-7</c:v>
                </c:pt>
                <c:pt idx="8215">
                  <c:v>7.7380000000000001E-7</c:v>
                </c:pt>
                <c:pt idx="8216">
                  <c:v>7.7400000000000002E-7</c:v>
                </c:pt>
                <c:pt idx="8217">
                  <c:v>7.7420000000000004E-7</c:v>
                </c:pt>
                <c:pt idx="8218">
                  <c:v>7.7440000000000005E-7</c:v>
                </c:pt>
                <c:pt idx="8219">
                  <c:v>7.7459999999999996E-7</c:v>
                </c:pt>
                <c:pt idx="8220">
                  <c:v>7.7479999999999998E-7</c:v>
                </c:pt>
                <c:pt idx="8221">
                  <c:v>7.7499999999999999E-7</c:v>
                </c:pt>
                <c:pt idx="8222">
                  <c:v>7.7520000000000001E-7</c:v>
                </c:pt>
                <c:pt idx="8223">
                  <c:v>7.7540000000000002E-7</c:v>
                </c:pt>
                <c:pt idx="8224">
                  <c:v>7.7560000000000004E-7</c:v>
                </c:pt>
                <c:pt idx="8225">
                  <c:v>7.7580000000000005E-7</c:v>
                </c:pt>
                <c:pt idx="8226">
                  <c:v>7.7599999999999996E-7</c:v>
                </c:pt>
                <c:pt idx="8227">
                  <c:v>7.7619999999999998E-7</c:v>
                </c:pt>
                <c:pt idx="8228">
                  <c:v>7.7639999999999999E-7</c:v>
                </c:pt>
                <c:pt idx="8229">
                  <c:v>7.7660000000000001E-7</c:v>
                </c:pt>
                <c:pt idx="8230">
                  <c:v>7.7680000000000002E-7</c:v>
                </c:pt>
                <c:pt idx="8231">
                  <c:v>7.7700000000000004E-7</c:v>
                </c:pt>
                <c:pt idx="8232">
                  <c:v>7.7720000000000005E-7</c:v>
                </c:pt>
                <c:pt idx="8233">
                  <c:v>7.7739999999999996E-7</c:v>
                </c:pt>
                <c:pt idx="8234">
                  <c:v>7.7759999999999997E-7</c:v>
                </c:pt>
                <c:pt idx="8235">
                  <c:v>7.7779999999999999E-7</c:v>
                </c:pt>
                <c:pt idx="8236">
                  <c:v>7.7800000000000001E-7</c:v>
                </c:pt>
                <c:pt idx="8237">
                  <c:v>7.7820000000000002E-7</c:v>
                </c:pt>
                <c:pt idx="8238">
                  <c:v>7.7840000000000004E-7</c:v>
                </c:pt>
                <c:pt idx="8239">
                  <c:v>7.7860000000000005E-7</c:v>
                </c:pt>
                <c:pt idx="8240">
                  <c:v>7.7879999999999996E-7</c:v>
                </c:pt>
                <c:pt idx="8241">
                  <c:v>7.7899999999999997E-7</c:v>
                </c:pt>
                <c:pt idx="8242">
                  <c:v>7.7919999999999999E-7</c:v>
                </c:pt>
                <c:pt idx="8243">
                  <c:v>7.794E-7</c:v>
                </c:pt>
                <c:pt idx="8244">
                  <c:v>7.7960000000000002E-7</c:v>
                </c:pt>
                <c:pt idx="8245">
                  <c:v>7.7980000000000003E-7</c:v>
                </c:pt>
                <c:pt idx="8246">
                  <c:v>7.8000000000000005E-7</c:v>
                </c:pt>
                <c:pt idx="8247">
                  <c:v>7.8019999999999996E-7</c:v>
                </c:pt>
                <c:pt idx="8248">
                  <c:v>7.8039999999999997E-7</c:v>
                </c:pt>
                <c:pt idx="8249">
                  <c:v>7.8059999999999999E-7</c:v>
                </c:pt>
                <c:pt idx="8250">
                  <c:v>7.808E-7</c:v>
                </c:pt>
                <c:pt idx="8251">
                  <c:v>7.8100000000000002E-7</c:v>
                </c:pt>
                <c:pt idx="8252">
                  <c:v>7.8120000000000003E-7</c:v>
                </c:pt>
                <c:pt idx="8253">
                  <c:v>7.8140000000000005E-7</c:v>
                </c:pt>
                <c:pt idx="8254">
                  <c:v>7.8159999999999996E-7</c:v>
                </c:pt>
                <c:pt idx="8255">
                  <c:v>7.8179999999999997E-7</c:v>
                </c:pt>
                <c:pt idx="8256">
                  <c:v>7.8199999999999999E-7</c:v>
                </c:pt>
                <c:pt idx="8257">
                  <c:v>7.822E-7</c:v>
                </c:pt>
                <c:pt idx="8258">
                  <c:v>7.8240000000000002E-7</c:v>
                </c:pt>
                <c:pt idx="8259">
                  <c:v>7.8260000000000003E-7</c:v>
                </c:pt>
                <c:pt idx="8260">
                  <c:v>7.8280000000000005E-7</c:v>
                </c:pt>
                <c:pt idx="8261">
                  <c:v>7.8299999999999996E-7</c:v>
                </c:pt>
                <c:pt idx="8262">
                  <c:v>7.8319999999999997E-7</c:v>
                </c:pt>
                <c:pt idx="8263">
                  <c:v>7.8339999999999999E-7</c:v>
                </c:pt>
                <c:pt idx="8264">
                  <c:v>7.836E-7</c:v>
                </c:pt>
                <c:pt idx="8265">
                  <c:v>7.8380000000000002E-7</c:v>
                </c:pt>
                <c:pt idx="8266">
                  <c:v>7.8400000000000003E-7</c:v>
                </c:pt>
                <c:pt idx="8267">
                  <c:v>7.8420000000000005E-7</c:v>
                </c:pt>
                <c:pt idx="8268">
                  <c:v>7.8439999999999996E-7</c:v>
                </c:pt>
                <c:pt idx="8269">
                  <c:v>7.8459999999999997E-7</c:v>
                </c:pt>
                <c:pt idx="8270">
                  <c:v>7.8479999999999999E-7</c:v>
                </c:pt>
                <c:pt idx="8271">
                  <c:v>7.85E-7</c:v>
                </c:pt>
                <c:pt idx="8272">
                  <c:v>7.8520000000000002E-7</c:v>
                </c:pt>
                <c:pt idx="8273">
                  <c:v>7.8540000000000003E-7</c:v>
                </c:pt>
                <c:pt idx="8274">
                  <c:v>7.8560000000000005E-7</c:v>
                </c:pt>
                <c:pt idx="8275">
                  <c:v>7.8579999999999996E-7</c:v>
                </c:pt>
                <c:pt idx="8276">
                  <c:v>7.8599999999999997E-7</c:v>
                </c:pt>
                <c:pt idx="8277">
                  <c:v>7.8619999999999999E-7</c:v>
                </c:pt>
                <c:pt idx="8278">
                  <c:v>7.864E-7</c:v>
                </c:pt>
                <c:pt idx="8279">
                  <c:v>7.8660000000000002E-7</c:v>
                </c:pt>
                <c:pt idx="8280">
                  <c:v>7.8680000000000003E-7</c:v>
                </c:pt>
                <c:pt idx="8281">
                  <c:v>7.8700000000000005E-7</c:v>
                </c:pt>
                <c:pt idx="8282">
                  <c:v>7.8719999999999996E-7</c:v>
                </c:pt>
                <c:pt idx="8283">
                  <c:v>7.8739999999999997E-7</c:v>
                </c:pt>
                <c:pt idx="8284">
                  <c:v>7.8759999999999999E-7</c:v>
                </c:pt>
                <c:pt idx="8285">
                  <c:v>7.878E-7</c:v>
                </c:pt>
                <c:pt idx="8286">
                  <c:v>7.8800000000000002E-7</c:v>
                </c:pt>
                <c:pt idx="8287">
                  <c:v>7.8820000000000003E-7</c:v>
                </c:pt>
                <c:pt idx="8288">
                  <c:v>7.8840000000000005E-7</c:v>
                </c:pt>
                <c:pt idx="8289">
                  <c:v>7.8859999999999995E-7</c:v>
                </c:pt>
                <c:pt idx="8290">
                  <c:v>7.8879999999999997E-7</c:v>
                </c:pt>
                <c:pt idx="8291">
                  <c:v>7.8899999999999998E-7</c:v>
                </c:pt>
                <c:pt idx="8292">
                  <c:v>7.892E-7</c:v>
                </c:pt>
                <c:pt idx="8293">
                  <c:v>7.8940000000000001E-7</c:v>
                </c:pt>
                <c:pt idx="8294">
                  <c:v>7.8960000000000003E-7</c:v>
                </c:pt>
                <c:pt idx="8295">
                  <c:v>7.8980000000000004E-7</c:v>
                </c:pt>
                <c:pt idx="8296">
                  <c:v>7.8999999999999995E-7</c:v>
                </c:pt>
                <c:pt idx="8297">
                  <c:v>7.9019999999999997E-7</c:v>
                </c:pt>
                <c:pt idx="8298">
                  <c:v>7.9039999999999998E-7</c:v>
                </c:pt>
                <c:pt idx="8299">
                  <c:v>7.906E-7</c:v>
                </c:pt>
                <c:pt idx="8300">
                  <c:v>7.9080000000000001E-7</c:v>
                </c:pt>
                <c:pt idx="8301">
                  <c:v>7.9100000000000003E-7</c:v>
                </c:pt>
                <c:pt idx="8302">
                  <c:v>7.9120000000000004E-7</c:v>
                </c:pt>
                <c:pt idx="8303">
                  <c:v>7.9139999999999995E-7</c:v>
                </c:pt>
                <c:pt idx="8304">
                  <c:v>7.9159999999999997E-7</c:v>
                </c:pt>
                <c:pt idx="8305">
                  <c:v>7.9179999999999998E-7</c:v>
                </c:pt>
                <c:pt idx="8306">
                  <c:v>7.92E-7</c:v>
                </c:pt>
                <c:pt idx="8307">
                  <c:v>7.9220000000000001E-7</c:v>
                </c:pt>
                <c:pt idx="8308">
                  <c:v>7.9240000000000003E-7</c:v>
                </c:pt>
                <c:pt idx="8309">
                  <c:v>7.9260000000000004E-7</c:v>
                </c:pt>
                <c:pt idx="8310">
                  <c:v>7.9279999999999995E-7</c:v>
                </c:pt>
                <c:pt idx="8311">
                  <c:v>7.9299999999999997E-7</c:v>
                </c:pt>
                <c:pt idx="8312">
                  <c:v>7.9319999999999998E-7</c:v>
                </c:pt>
                <c:pt idx="8313">
                  <c:v>7.934E-7</c:v>
                </c:pt>
                <c:pt idx="8314">
                  <c:v>7.9360000000000001E-7</c:v>
                </c:pt>
                <c:pt idx="8315">
                  <c:v>7.9380000000000003E-7</c:v>
                </c:pt>
                <c:pt idx="8316">
                  <c:v>7.9400000000000004E-7</c:v>
                </c:pt>
                <c:pt idx="8317">
                  <c:v>7.9419999999999995E-7</c:v>
                </c:pt>
                <c:pt idx="8318">
                  <c:v>7.9439999999999997E-7</c:v>
                </c:pt>
                <c:pt idx="8319">
                  <c:v>7.9459999999999998E-7</c:v>
                </c:pt>
                <c:pt idx="8320">
                  <c:v>7.948E-7</c:v>
                </c:pt>
                <c:pt idx="8321">
                  <c:v>7.9500000000000001E-7</c:v>
                </c:pt>
                <c:pt idx="8322">
                  <c:v>7.9520000000000003E-7</c:v>
                </c:pt>
                <c:pt idx="8323">
                  <c:v>7.9540000000000004E-7</c:v>
                </c:pt>
                <c:pt idx="8324">
                  <c:v>7.9559999999999995E-7</c:v>
                </c:pt>
                <c:pt idx="8325">
                  <c:v>7.9579999999999997E-7</c:v>
                </c:pt>
                <c:pt idx="8326">
                  <c:v>7.9599999999999998E-7</c:v>
                </c:pt>
                <c:pt idx="8327">
                  <c:v>7.962E-7</c:v>
                </c:pt>
                <c:pt idx="8328">
                  <c:v>7.9640000000000001E-7</c:v>
                </c:pt>
                <c:pt idx="8329">
                  <c:v>7.9660000000000003E-7</c:v>
                </c:pt>
                <c:pt idx="8330">
                  <c:v>7.9680000000000004E-7</c:v>
                </c:pt>
                <c:pt idx="8331">
                  <c:v>7.9699999999999995E-7</c:v>
                </c:pt>
                <c:pt idx="8332">
                  <c:v>7.9719999999999997E-7</c:v>
                </c:pt>
                <c:pt idx="8333">
                  <c:v>7.9739999999999998E-7</c:v>
                </c:pt>
                <c:pt idx="8334">
                  <c:v>7.976E-7</c:v>
                </c:pt>
                <c:pt idx="8335">
                  <c:v>7.9780000000000001E-7</c:v>
                </c:pt>
                <c:pt idx="8336">
                  <c:v>7.9800000000000003E-7</c:v>
                </c:pt>
                <c:pt idx="8337">
                  <c:v>7.9820000000000004E-7</c:v>
                </c:pt>
                <c:pt idx="8338">
                  <c:v>7.9839999999999995E-7</c:v>
                </c:pt>
                <c:pt idx="8339">
                  <c:v>7.9859999999999996E-7</c:v>
                </c:pt>
                <c:pt idx="8340">
                  <c:v>7.9879999999999998E-7</c:v>
                </c:pt>
                <c:pt idx="8341">
                  <c:v>7.9899999999999999E-7</c:v>
                </c:pt>
                <c:pt idx="8342">
                  <c:v>7.9920000000000001E-7</c:v>
                </c:pt>
                <c:pt idx="8343">
                  <c:v>7.9940000000000002E-7</c:v>
                </c:pt>
                <c:pt idx="8344">
                  <c:v>7.9960000000000004E-7</c:v>
                </c:pt>
                <c:pt idx="8345">
                  <c:v>7.9979999999999995E-7</c:v>
                </c:pt>
                <c:pt idx="8346">
                  <c:v>7.9999999999999996E-7</c:v>
                </c:pt>
                <c:pt idx="8347">
                  <c:v>8.0019999999999998E-7</c:v>
                </c:pt>
                <c:pt idx="8348">
                  <c:v>8.0039999999999999E-7</c:v>
                </c:pt>
                <c:pt idx="8349">
                  <c:v>8.0060000000000001E-7</c:v>
                </c:pt>
                <c:pt idx="8350">
                  <c:v>8.0080000000000002E-7</c:v>
                </c:pt>
                <c:pt idx="8351">
                  <c:v>8.0100000000000004E-7</c:v>
                </c:pt>
                <c:pt idx="8352">
                  <c:v>8.0119999999999995E-7</c:v>
                </c:pt>
                <c:pt idx="8353">
                  <c:v>8.0139999999999996E-7</c:v>
                </c:pt>
                <c:pt idx="8354">
                  <c:v>8.0159999999999998E-7</c:v>
                </c:pt>
                <c:pt idx="8355">
                  <c:v>8.0179999999999999E-7</c:v>
                </c:pt>
                <c:pt idx="8356">
                  <c:v>8.0200000000000001E-7</c:v>
                </c:pt>
                <c:pt idx="8357">
                  <c:v>8.0220000000000002E-7</c:v>
                </c:pt>
                <c:pt idx="8358">
                  <c:v>8.0240000000000004E-7</c:v>
                </c:pt>
                <c:pt idx="8359">
                  <c:v>8.0259999999999995E-7</c:v>
                </c:pt>
                <c:pt idx="8360">
                  <c:v>8.0279999999999996E-7</c:v>
                </c:pt>
                <c:pt idx="8361">
                  <c:v>8.0299999999999998E-7</c:v>
                </c:pt>
                <c:pt idx="8362">
                  <c:v>8.0319999999999999E-7</c:v>
                </c:pt>
                <c:pt idx="8363">
                  <c:v>8.0340000000000001E-7</c:v>
                </c:pt>
                <c:pt idx="8364">
                  <c:v>8.0360000000000002E-7</c:v>
                </c:pt>
                <c:pt idx="8365">
                  <c:v>8.0380000000000004E-7</c:v>
                </c:pt>
                <c:pt idx="8366">
                  <c:v>8.0400000000000005E-7</c:v>
                </c:pt>
                <c:pt idx="8367">
                  <c:v>8.0419999999999996E-7</c:v>
                </c:pt>
                <c:pt idx="8368">
                  <c:v>8.0439999999999998E-7</c:v>
                </c:pt>
                <c:pt idx="8369">
                  <c:v>8.0459999999999999E-7</c:v>
                </c:pt>
                <c:pt idx="8370">
                  <c:v>8.0480000000000001E-7</c:v>
                </c:pt>
                <c:pt idx="8371">
                  <c:v>8.0500000000000002E-7</c:v>
                </c:pt>
                <c:pt idx="8372">
                  <c:v>8.0520000000000004E-7</c:v>
                </c:pt>
                <c:pt idx="8373">
                  <c:v>8.0540000000000005E-7</c:v>
                </c:pt>
                <c:pt idx="8374">
                  <c:v>8.0559999999999996E-7</c:v>
                </c:pt>
                <c:pt idx="8375">
                  <c:v>8.0579999999999998E-7</c:v>
                </c:pt>
                <c:pt idx="8376">
                  <c:v>8.0599999999999999E-7</c:v>
                </c:pt>
                <c:pt idx="8377">
                  <c:v>8.0620000000000001E-7</c:v>
                </c:pt>
                <c:pt idx="8378">
                  <c:v>8.0640000000000002E-7</c:v>
                </c:pt>
                <c:pt idx="8379">
                  <c:v>8.0660000000000004E-7</c:v>
                </c:pt>
                <c:pt idx="8380">
                  <c:v>8.0680000000000005E-7</c:v>
                </c:pt>
                <c:pt idx="8381">
                  <c:v>8.0699999999999996E-7</c:v>
                </c:pt>
                <c:pt idx="8382">
                  <c:v>8.0719999999999998E-7</c:v>
                </c:pt>
                <c:pt idx="8383">
                  <c:v>8.0739999999999999E-7</c:v>
                </c:pt>
                <c:pt idx="8384">
                  <c:v>8.0760000000000001E-7</c:v>
                </c:pt>
                <c:pt idx="8385">
                  <c:v>8.0780000000000002E-7</c:v>
                </c:pt>
                <c:pt idx="8386">
                  <c:v>8.0800000000000004E-7</c:v>
                </c:pt>
                <c:pt idx="8387">
                  <c:v>8.0820000000000005E-7</c:v>
                </c:pt>
                <c:pt idx="8388">
                  <c:v>8.0839999999999996E-7</c:v>
                </c:pt>
                <c:pt idx="8389">
                  <c:v>8.0859999999999997E-7</c:v>
                </c:pt>
                <c:pt idx="8390">
                  <c:v>8.0879999999999999E-7</c:v>
                </c:pt>
                <c:pt idx="8391">
                  <c:v>8.09E-7</c:v>
                </c:pt>
                <c:pt idx="8392">
                  <c:v>8.0920000000000002E-7</c:v>
                </c:pt>
                <c:pt idx="8393">
                  <c:v>8.0940000000000003E-7</c:v>
                </c:pt>
                <c:pt idx="8394">
                  <c:v>8.0960000000000005E-7</c:v>
                </c:pt>
                <c:pt idx="8395">
                  <c:v>8.0979999999999996E-7</c:v>
                </c:pt>
                <c:pt idx="8396">
                  <c:v>8.0999999999999997E-7</c:v>
                </c:pt>
                <c:pt idx="8397">
                  <c:v>8.1019999999999999E-7</c:v>
                </c:pt>
                <c:pt idx="8398">
                  <c:v>8.104E-7</c:v>
                </c:pt>
                <c:pt idx="8399">
                  <c:v>8.1060000000000002E-7</c:v>
                </c:pt>
                <c:pt idx="8400">
                  <c:v>8.1080000000000003E-7</c:v>
                </c:pt>
                <c:pt idx="8401">
                  <c:v>8.1100000000000005E-7</c:v>
                </c:pt>
                <c:pt idx="8402">
                  <c:v>8.1119999999999996E-7</c:v>
                </c:pt>
                <c:pt idx="8403">
                  <c:v>8.1139999999999997E-7</c:v>
                </c:pt>
                <c:pt idx="8404">
                  <c:v>8.1159999999999999E-7</c:v>
                </c:pt>
                <c:pt idx="8405">
                  <c:v>8.118E-7</c:v>
                </c:pt>
                <c:pt idx="8406">
                  <c:v>8.1200000000000002E-7</c:v>
                </c:pt>
                <c:pt idx="8407">
                  <c:v>8.1220000000000003E-7</c:v>
                </c:pt>
                <c:pt idx="8408">
                  <c:v>8.1240000000000005E-7</c:v>
                </c:pt>
                <c:pt idx="8409">
                  <c:v>8.1259999999999996E-7</c:v>
                </c:pt>
                <c:pt idx="8410">
                  <c:v>8.1279999999999997E-7</c:v>
                </c:pt>
                <c:pt idx="8411">
                  <c:v>8.1299999999999999E-7</c:v>
                </c:pt>
                <c:pt idx="8412">
                  <c:v>8.132E-7</c:v>
                </c:pt>
                <c:pt idx="8413">
                  <c:v>8.1340000000000002E-7</c:v>
                </c:pt>
                <c:pt idx="8414">
                  <c:v>8.1360000000000003E-7</c:v>
                </c:pt>
                <c:pt idx="8415">
                  <c:v>8.1380000000000005E-7</c:v>
                </c:pt>
                <c:pt idx="8416">
                  <c:v>8.1399999999999996E-7</c:v>
                </c:pt>
                <c:pt idx="8417">
                  <c:v>8.1419999999999997E-7</c:v>
                </c:pt>
                <c:pt idx="8418">
                  <c:v>8.1439999999999999E-7</c:v>
                </c:pt>
                <c:pt idx="8419">
                  <c:v>8.146E-7</c:v>
                </c:pt>
                <c:pt idx="8420">
                  <c:v>8.1480000000000002E-7</c:v>
                </c:pt>
                <c:pt idx="8421">
                  <c:v>8.1500000000000003E-7</c:v>
                </c:pt>
                <c:pt idx="8422">
                  <c:v>8.1520000000000005E-7</c:v>
                </c:pt>
                <c:pt idx="8423">
                  <c:v>8.1539999999999996E-7</c:v>
                </c:pt>
                <c:pt idx="8424">
                  <c:v>8.1559999999999997E-7</c:v>
                </c:pt>
                <c:pt idx="8425">
                  <c:v>8.1579999999999999E-7</c:v>
                </c:pt>
                <c:pt idx="8426">
                  <c:v>8.16E-7</c:v>
                </c:pt>
                <c:pt idx="8427">
                  <c:v>8.1620000000000002E-7</c:v>
                </c:pt>
                <c:pt idx="8428">
                  <c:v>8.1640000000000003E-7</c:v>
                </c:pt>
                <c:pt idx="8429">
                  <c:v>8.1660000000000005E-7</c:v>
                </c:pt>
                <c:pt idx="8430">
                  <c:v>8.1679999999999996E-7</c:v>
                </c:pt>
                <c:pt idx="8431">
                  <c:v>8.1699999999999997E-7</c:v>
                </c:pt>
                <c:pt idx="8432">
                  <c:v>8.1719999999999999E-7</c:v>
                </c:pt>
                <c:pt idx="8433">
                  <c:v>8.174E-7</c:v>
                </c:pt>
                <c:pt idx="8434">
                  <c:v>8.1760000000000002E-7</c:v>
                </c:pt>
                <c:pt idx="8435">
                  <c:v>8.1780000000000003E-7</c:v>
                </c:pt>
                <c:pt idx="8436">
                  <c:v>8.1800000000000005E-7</c:v>
                </c:pt>
                <c:pt idx="8437">
                  <c:v>8.1819999999999995E-7</c:v>
                </c:pt>
                <c:pt idx="8438">
                  <c:v>8.1839999999999997E-7</c:v>
                </c:pt>
                <c:pt idx="8439">
                  <c:v>8.1859999999999998E-7</c:v>
                </c:pt>
                <c:pt idx="8440">
                  <c:v>8.188E-7</c:v>
                </c:pt>
                <c:pt idx="8441">
                  <c:v>8.1900000000000001E-7</c:v>
                </c:pt>
                <c:pt idx="8442">
                  <c:v>8.1920000000000003E-7</c:v>
                </c:pt>
                <c:pt idx="8443">
                  <c:v>8.1940000000000004E-7</c:v>
                </c:pt>
                <c:pt idx="8444">
                  <c:v>8.1959999999999995E-7</c:v>
                </c:pt>
                <c:pt idx="8445">
                  <c:v>8.1979999999999997E-7</c:v>
                </c:pt>
                <c:pt idx="8446">
                  <c:v>8.1999999999999998E-7</c:v>
                </c:pt>
                <c:pt idx="8447">
                  <c:v>8.202E-7</c:v>
                </c:pt>
                <c:pt idx="8448">
                  <c:v>8.2040000000000001E-7</c:v>
                </c:pt>
                <c:pt idx="8449">
                  <c:v>8.2060000000000003E-7</c:v>
                </c:pt>
                <c:pt idx="8450">
                  <c:v>8.2080000000000004E-7</c:v>
                </c:pt>
                <c:pt idx="8451">
                  <c:v>8.2099999999999995E-7</c:v>
                </c:pt>
                <c:pt idx="8452">
                  <c:v>8.2119999999999997E-7</c:v>
                </c:pt>
                <c:pt idx="8453">
                  <c:v>8.2139999999999998E-7</c:v>
                </c:pt>
                <c:pt idx="8454">
                  <c:v>8.216E-7</c:v>
                </c:pt>
                <c:pt idx="8455">
                  <c:v>8.2180000000000001E-7</c:v>
                </c:pt>
                <c:pt idx="8456">
                  <c:v>8.2200000000000003E-7</c:v>
                </c:pt>
                <c:pt idx="8457">
                  <c:v>8.2220000000000004E-7</c:v>
                </c:pt>
                <c:pt idx="8458">
                  <c:v>8.2239999999999995E-7</c:v>
                </c:pt>
                <c:pt idx="8459">
                  <c:v>8.2259999999999997E-7</c:v>
                </c:pt>
                <c:pt idx="8460">
                  <c:v>8.2279999999999998E-7</c:v>
                </c:pt>
                <c:pt idx="8461">
                  <c:v>8.23E-7</c:v>
                </c:pt>
                <c:pt idx="8462">
                  <c:v>8.2320000000000001E-7</c:v>
                </c:pt>
                <c:pt idx="8463">
                  <c:v>8.2340000000000003E-7</c:v>
                </c:pt>
                <c:pt idx="8464">
                  <c:v>8.2360000000000004E-7</c:v>
                </c:pt>
                <c:pt idx="8465">
                  <c:v>8.2379999999999995E-7</c:v>
                </c:pt>
                <c:pt idx="8466">
                  <c:v>8.2399999999999997E-7</c:v>
                </c:pt>
                <c:pt idx="8467">
                  <c:v>8.2419999999999998E-7</c:v>
                </c:pt>
                <c:pt idx="8468">
                  <c:v>8.244E-7</c:v>
                </c:pt>
                <c:pt idx="8469">
                  <c:v>8.2460000000000001E-7</c:v>
                </c:pt>
                <c:pt idx="8470">
                  <c:v>8.2480000000000003E-7</c:v>
                </c:pt>
                <c:pt idx="8471">
                  <c:v>8.2500000000000004E-7</c:v>
                </c:pt>
                <c:pt idx="8472">
                  <c:v>8.2519999999999995E-7</c:v>
                </c:pt>
                <c:pt idx="8473">
                  <c:v>8.2539999999999997E-7</c:v>
                </c:pt>
                <c:pt idx="8474">
                  <c:v>8.2559999999999998E-7</c:v>
                </c:pt>
                <c:pt idx="8475">
                  <c:v>8.258E-7</c:v>
                </c:pt>
                <c:pt idx="8476">
                  <c:v>8.2600000000000001E-7</c:v>
                </c:pt>
                <c:pt idx="8477">
                  <c:v>8.2620000000000003E-7</c:v>
                </c:pt>
                <c:pt idx="8478">
                  <c:v>8.2640000000000004E-7</c:v>
                </c:pt>
                <c:pt idx="8479">
                  <c:v>8.2659999999999995E-7</c:v>
                </c:pt>
                <c:pt idx="8480">
                  <c:v>8.2679999999999997E-7</c:v>
                </c:pt>
                <c:pt idx="8481">
                  <c:v>8.2699999999999998E-7</c:v>
                </c:pt>
                <c:pt idx="8482">
                  <c:v>8.272E-7</c:v>
                </c:pt>
                <c:pt idx="8483">
                  <c:v>8.2740000000000001E-7</c:v>
                </c:pt>
                <c:pt idx="8484">
                  <c:v>8.2760000000000003E-7</c:v>
                </c:pt>
                <c:pt idx="8485">
                  <c:v>8.2780000000000004E-7</c:v>
                </c:pt>
                <c:pt idx="8486">
                  <c:v>8.2799999999999995E-7</c:v>
                </c:pt>
                <c:pt idx="8487">
                  <c:v>8.2819999999999996E-7</c:v>
                </c:pt>
                <c:pt idx="8488">
                  <c:v>8.2839999999999998E-7</c:v>
                </c:pt>
                <c:pt idx="8489">
                  <c:v>8.2859999999999999E-7</c:v>
                </c:pt>
                <c:pt idx="8490">
                  <c:v>8.2880000000000001E-7</c:v>
                </c:pt>
                <c:pt idx="8491">
                  <c:v>8.2900000000000002E-7</c:v>
                </c:pt>
                <c:pt idx="8492">
                  <c:v>8.2920000000000004E-7</c:v>
                </c:pt>
                <c:pt idx="8493">
                  <c:v>8.2939999999999995E-7</c:v>
                </c:pt>
                <c:pt idx="8494">
                  <c:v>8.2959999999999996E-7</c:v>
                </c:pt>
                <c:pt idx="8495">
                  <c:v>8.2979999999999998E-7</c:v>
                </c:pt>
                <c:pt idx="8496">
                  <c:v>8.2999999999999999E-7</c:v>
                </c:pt>
                <c:pt idx="8497">
                  <c:v>8.3020000000000001E-7</c:v>
                </c:pt>
                <c:pt idx="8498">
                  <c:v>8.3040000000000002E-7</c:v>
                </c:pt>
                <c:pt idx="8499">
                  <c:v>8.3060000000000004E-7</c:v>
                </c:pt>
                <c:pt idx="8500">
                  <c:v>8.3079999999999995E-7</c:v>
                </c:pt>
                <c:pt idx="8501">
                  <c:v>8.3099999999999996E-7</c:v>
                </c:pt>
                <c:pt idx="8502">
                  <c:v>8.3119999999999998E-7</c:v>
                </c:pt>
                <c:pt idx="8503">
                  <c:v>8.3139999999999999E-7</c:v>
                </c:pt>
                <c:pt idx="8504">
                  <c:v>8.3160000000000001E-7</c:v>
                </c:pt>
                <c:pt idx="8505">
                  <c:v>8.3180000000000002E-7</c:v>
                </c:pt>
                <c:pt idx="8506">
                  <c:v>8.3200000000000004E-7</c:v>
                </c:pt>
                <c:pt idx="8507">
                  <c:v>8.3219999999999995E-7</c:v>
                </c:pt>
                <c:pt idx="8508">
                  <c:v>8.3239999999999996E-7</c:v>
                </c:pt>
                <c:pt idx="8509">
                  <c:v>8.3259999999999998E-7</c:v>
                </c:pt>
                <c:pt idx="8510">
                  <c:v>8.3279999999999999E-7</c:v>
                </c:pt>
                <c:pt idx="8511">
                  <c:v>8.3300000000000001E-7</c:v>
                </c:pt>
                <c:pt idx="8512">
                  <c:v>8.3320000000000002E-7</c:v>
                </c:pt>
                <c:pt idx="8513">
                  <c:v>8.3340000000000004E-7</c:v>
                </c:pt>
                <c:pt idx="8514">
                  <c:v>8.3360000000000005E-7</c:v>
                </c:pt>
                <c:pt idx="8515">
                  <c:v>8.3379999999999996E-7</c:v>
                </c:pt>
                <c:pt idx="8516">
                  <c:v>8.3399999999999998E-7</c:v>
                </c:pt>
                <c:pt idx="8517">
                  <c:v>8.3419999999999999E-7</c:v>
                </c:pt>
                <c:pt idx="8518">
                  <c:v>8.3440000000000001E-7</c:v>
                </c:pt>
                <c:pt idx="8519">
                  <c:v>8.3460000000000002E-7</c:v>
                </c:pt>
                <c:pt idx="8520">
                  <c:v>8.3480000000000004E-7</c:v>
                </c:pt>
                <c:pt idx="8521">
                  <c:v>8.3500000000000005E-7</c:v>
                </c:pt>
                <c:pt idx="8522">
                  <c:v>8.3519999999999996E-7</c:v>
                </c:pt>
                <c:pt idx="8523">
                  <c:v>8.3539999999999998E-7</c:v>
                </c:pt>
                <c:pt idx="8524">
                  <c:v>8.3559999999999999E-7</c:v>
                </c:pt>
                <c:pt idx="8525">
                  <c:v>8.3580000000000001E-7</c:v>
                </c:pt>
                <c:pt idx="8526">
                  <c:v>8.3600000000000002E-7</c:v>
                </c:pt>
                <c:pt idx="8527">
                  <c:v>8.3620000000000004E-7</c:v>
                </c:pt>
                <c:pt idx="8528">
                  <c:v>8.3640000000000005E-7</c:v>
                </c:pt>
                <c:pt idx="8529">
                  <c:v>8.3659999999999996E-7</c:v>
                </c:pt>
                <c:pt idx="8530">
                  <c:v>8.3679999999999998E-7</c:v>
                </c:pt>
                <c:pt idx="8531">
                  <c:v>8.3699999999999999E-7</c:v>
                </c:pt>
                <c:pt idx="8532">
                  <c:v>8.3720000000000001E-7</c:v>
                </c:pt>
                <c:pt idx="8533">
                  <c:v>8.3740000000000002E-7</c:v>
                </c:pt>
                <c:pt idx="8534">
                  <c:v>8.3760000000000004E-7</c:v>
                </c:pt>
                <c:pt idx="8535">
                  <c:v>8.3780000000000005E-7</c:v>
                </c:pt>
                <c:pt idx="8536">
                  <c:v>8.3799999999999996E-7</c:v>
                </c:pt>
                <c:pt idx="8537">
                  <c:v>8.3819999999999997E-7</c:v>
                </c:pt>
                <c:pt idx="8538">
                  <c:v>8.3839999999999999E-7</c:v>
                </c:pt>
                <c:pt idx="8539">
                  <c:v>8.3860000000000001E-7</c:v>
                </c:pt>
                <c:pt idx="8540">
                  <c:v>8.3880000000000002E-7</c:v>
                </c:pt>
                <c:pt idx="8541">
                  <c:v>8.3900000000000004E-7</c:v>
                </c:pt>
                <c:pt idx="8542">
                  <c:v>8.3920000000000005E-7</c:v>
                </c:pt>
                <c:pt idx="8543">
                  <c:v>8.3939999999999996E-7</c:v>
                </c:pt>
                <c:pt idx="8544">
                  <c:v>8.3959999999999997E-7</c:v>
                </c:pt>
                <c:pt idx="8545">
                  <c:v>8.3979999999999999E-7</c:v>
                </c:pt>
                <c:pt idx="8546">
                  <c:v>8.4E-7</c:v>
                </c:pt>
                <c:pt idx="8547">
                  <c:v>8.4020000000000002E-7</c:v>
                </c:pt>
                <c:pt idx="8548">
                  <c:v>8.4040000000000003E-7</c:v>
                </c:pt>
                <c:pt idx="8549">
                  <c:v>8.4060000000000005E-7</c:v>
                </c:pt>
                <c:pt idx="8550">
                  <c:v>8.4079999999999996E-7</c:v>
                </c:pt>
                <c:pt idx="8551">
                  <c:v>8.4099999999999997E-7</c:v>
                </c:pt>
                <c:pt idx="8552">
                  <c:v>8.4119999999999999E-7</c:v>
                </c:pt>
                <c:pt idx="8553">
                  <c:v>8.414E-7</c:v>
                </c:pt>
                <c:pt idx="8554">
                  <c:v>8.4160000000000002E-7</c:v>
                </c:pt>
                <c:pt idx="8555">
                  <c:v>8.4180000000000003E-7</c:v>
                </c:pt>
                <c:pt idx="8556">
                  <c:v>8.4200000000000005E-7</c:v>
                </c:pt>
                <c:pt idx="8557">
                  <c:v>8.4219999999999996E-7</c:v>
                </c:pt>
                <c:pt idx="8558">
                  <c:v>8.4239999999999997E-7</c:v>
                </c:pt>
                <c:pt idx="8559">
                  <c:v>8.4259999999999999E-7</c:v>
                </c:pt>
                <c:pt idx="8560">
                  <c:v>8.428E-7</c:v>
                </c:pt>
                <c:pt idx="8561">
                  <c:v>8.4300000000000002E-7</c:v>
                </c:pt>
                <c:pt idx="8562">
                  <c:v>8.4320000000000003E-7</c:v>
                </c:pt>
                <c:pt idx="8563">
                  <c:v>8.4340000000000005E-7</c:v>
                </c:pt>
                <c:pt idx="8564">
                  <c:v>8.4359999999999996E-7</c:v>
                </c:pt>
                <c:pt idx="8565">
                  <c:v>8.4379999999999997E-7</c:v>
                </c:pt>
                <c:pt idx="8566">
                  <c:v>8.4399999999999999E-7</c:v>
                </c:pt>
                <c:pt idx="8567">
                  <c:v>8.442E-7</c:v>
                </c:pt>
                <c:pt idx="8568">
                  <c:v>8.4440000000000002E-7</c:v>
                </c:pt>
                <c:pt idx="8569">
                  <c:v>8.4460000000000003E-7</c:v>
                </c:pt>
                <c:pt idx="8570">
                  <c:v>8.4480000000000005E-7</c:v>
                </c:pt>
                <c:pt idx="8571">
                  <c:v>8.4499999999999996E-7</c:v>
                </c:pt>
                <c:pt idx="8572">
                  <c:v>8.4519999999999997E-7</c:v>
                </c:pt>
                <c:pt idx="8573">
                  <c:v>8.4539999999999999E-7</c:v>
                </c:pt>
                <c:pt idx="8574">
                  <c:v>8.456E-7</c:v>
                </c:pt>
                <c:pt idx="8575">
                  <c:v>8.4580000000000002E-7</c:v>
                </c:pt>
                <c:pt idx="8576">
                  <c:v>8.4600000000000003E-7</c:v>
                </c:pt>
                <c:pt idx="8577">
                  <c:v>8.4620000000000005E-7</c:v>
                </c:pt>
                <c:pt idx="8578">
                  <c:v>8.4639999999999996E-7</c:v>
                </c:pt>
                <c:pt idx="8579">
                  <c:v>8.4659999999999997E-7</c:v>
                </c:pt>
                <c:pt idx="8580">
                  <c:v>8.4679999999999999E-7</c:v>
                </c:pt>
                <c:pt idx="8581">
                  <c:v>8.47E-7</c:v>
                </c:pt>
                <c:pt idx="8582">
                  <c:v>8.4720000000000002E-7</c:v>
                </c:pt>
                <c:pt idx="8583">
                  <c:v>8.4740000000000003E-7</c:v>
                </c:pt>
                <c:pt idx="8584">
                  <c:v>8.4760000000000005E-7</c:v>
                </c:pt>
                <c:pt idx="8585">
                  <c:v>8.4779999999999996E-7</c:v>
                </c:pt>
                <c:pt idx="8586">
                  <c:v>8.4799999999999997E-7</c:v>
                </c:pt>
                <c:pt idx="8587">
                  <c:v>8.4819999999999999E-7</c:v>
                </c:pt>
                <c:pt idx="8588">
                  <c:v>8.484E-7</c:v>
                </c:pt>
                <c:pt idx="8589">
                  <c:v>8.4860000000000002E-7</c:v>
                </c:pt>
                <c:pt idx="8590">
                  <c:v>8.4880000000000003E-7</c:v>
                </c:pt>
                <c:pt idx="8591">
                  <c:v>8.4900000000000005E-7</c:v>
                </c:pt>
                <c:pt idx="8592">
                  <c:v>8.4919999999999995E-7</c:v>
                </c:pt>
                <c:pt idx="8593">
                  <c:v>8.4939999999999997E-7</c:v>
                </c:pt>
                <c:pt idx="8594">
                  <c:v>8.4959999999999998E-7</c:v>
                </c:pt>
                <c:pt idx="8595">
                  <c:v>8.498E-7</c:v>
                </c:pt>
                <c:pt idx="8596">
                  <c:v>8.5000000000000001E-7</c:v>
                </c:pt>
                <c:pt idx="8597">
                  <c:v>8.5020000000000003E-7</c:v>
                </c:pt>
                <c:pt idx="8598">
                  <c:v>8.5040000000000004E-7</c:v>
                </c:pt>
                <c:pt idx="8599">
                  <c:v>8.5059999999999995E-7</c:v>
                </c:pt>
                <c:pt idx="8600">
                  <c:v>8.5079999999999997E-7</c:v>
                </c:pt>
                <c:pt idx="8601">
                  <c:v>8.5099999999999998E-7</c:v>
                </c:pt>
                <c:pt idx="8602">
                  <c:v>8.512E-7</c:v>
                </c:pt>
                <c:pt idx="8603">
                  <c:v>8.5140000000000001E-7</c:v>
                </c:pt>
                <c:pt idx="8604">
                  <c:v>8.5160000000000003E-7</c:v>
                </c:pt>
                <c:pt idx="8605">
                  <c:v>8.5180000000000004E-7</c:v>
                </c:pt>
                <c:pt idx="8606">
                  <c:v>8.5199999999999995E-7</c:v>
                </c:pt>
                <c:pt idx="8607">
                  <c:v>8.5219999999999997E-7</c:v>
                </c:pt>
                <c:pt idx="8608">
                  <c:v>8.5239999999999998E-7</c:v>
                </c:pt>
                <c:pt idx="8609">
                  <c:v>8.526E-7</c:v>
                </c:pt>
                <c:pt idx="8610">
                  <c:v>8.5280000000000001E-7</c:v>
                </c:pt>
                <c:pt idx="8611">
                  <c:v>8.5300000000000003E-7</c:v>
                </c:pt>
                <c:pt idx="8612">
                  <c:v>8.5320000000000004E-7</c:v>
                </c:pt>
                <c:pt idx="8613">
                  <c:v>8.5339999999999995E-7</c:v>
                </c:pt>
                <c:pt idx="8614">
                  <c:v>8.5359999999999997E-7</c:v>
                </c:pt>
                <c:pt idx="8615">
                  <c:v>8.5379999999999998E-7</c:v>
                </c:pt>
                <c:pt idx="8616">
                  <c:v>8.54E-7</c:v>
                </c:pt>
                <c:pt idx="8617">
                  <c:v>8.5420000000000001E-7</c:v>
                </c:pt>
                <c:pt idx="8618">
                  <c:v>8.5440000000000003E-7</c:v>
                </c:pt>
                <c:pt idx="8619">
                  <c:v>8.5460000000000004E-7</c:v>
                </c:pt>
                <c:pt idx="8620">
                  <c:v>8.5479999999999995E-7</c:v>
                </c:pt>
                <c:pt idx="8621">
                  <c:v>8.5499999999999997E-7</c:v>
                </c:pt>
                <c:pt idx="8622">
                  <c:v>8.5519999999999998E-7</c:v>
                </c:pt>
                <c:pt idx="8623">
                  <c:v>8.554E-7</c:v>
                </c:pt>
                <c:pt idx="8624">
                  <c:v>8.5560000000000001E-7</c:v>
                </c:pt>
                <c:pt idx="8625">
                  <c:v>8.5580000000000003E-7</c:v>
                </c:pt>
                <c:pt idx="8626">
                  <c:v>8.5600000000000004E-7</c:v>
                </c:pt>
                <c:pt idx="8627">
                  <c:v>8.5619999999999995E-7</c:v>
                </c:pt>
                <c:pt idx="8628">
                  <c:v>8.5639999999999997E-7</c:v>
                </c:pt>
                <c:pt idx="8629">
                  <c:v>8.5659999999999998E-7</c:v>
                </c:pt>
                <c:pt idx="8630">
                  <c:v>8.568E-7</c:v>
                </c:pt>
                <c:pt idx="8631">
                  <c:v>8.5700000000000001E-7</c:v>
                </c:pt>
                <c:pt idx="8632">
                  <c:v>8.5720000000000003E-7</c:v>
                </c:pt>
                <c:pt idx="8633">
                  <c:v>8.5740000000000004E-7</c:v>
                </c:pt>
                <c:pt idx="8634">
                  <c:v>8.5759999999999995E-7</c:v>
                </c:pt>
                <c:pt idx="8635">
                  <c:v>8.5779999999999997E-7</c:v>
                </c:pt>
                <c:pt idx="8636">
                  <c:v>8.5799999999999998E-7</c:v>
                </c:pt>
                <c:pt idx="8637">
                  <c:v>8.582E-7</c:v>
                </c:pt>
                <c:pt idx="8638">
                  <c:v>8.5840000000000001E-7</c:v>
                </c:pt>
                <c:pt idx="8639">
                  <c:v>8.5860000000000003E-7</c:v>
                </c:pt>
                <c:pt idx="8640">
                  <c:v>8.5880000000000004E-7</c:v>
                </c:pt>
                <c:pt idx="8641">
                  <c:v>8.5899999999999995E-7</c:v>
                </c:pt>
                <c:pt idx="8642">
                  <c:v>8.5919999999999996E-7</c:v>
                </c:pt>
                <c:pt idx="8643">
                  <c:v>8.5939999999999998E-7</c:v>
                </c:pt>
                <c:pt idx="8644">
                  <c:v>8.5959999999999999E-7</c:v>
                </c:pt>
                <c:pt idx="8645">
                  <c:v>8.5980000000000001E-7</c:v>
                </c:pt>
                <c:pt idx="8646">
                  <c:v>8.6000000000000002E-7</c:v>
                </c:pt>
                <c:pt idx="8647">
                  <c:v>8.6020000000000004E-7</c:v>
                </c:pt>
                <c:pt idx="8648">
                  <c:v>8.6039999999999995E-7</c:v>
                </c:pt>
                <c:pt idx="8649">
                  <c:v>8.6059999999999996E-7</c:v>
                </c:pt>
                <c:pt idx="8650">
                  <c:v>8.6079999999999998E-7</c:v>
                </c:pt>
                <c:pt idx="8651">
                  <c:v>8.6099999999999999E-7</c:v>
                </c:pt>
                <c:pt idx="8652">
                  <c:v>8.6120000000000001E-7</c:v>
                </c:pt>
                <c:pt idx="8653">
                  <c:v>8.6140000000000002E-7</c:v>
                </c:pt>
                <c:pt idx="8654">
                  <c:v>8.6160000000000004E-7</c:v>
                </c:pt>
                <c:pt idx="8655">
                  <c:v>8.6179999999999995E-7</c:v>
                </c:pt>
                <c:pt idx="8656">
                  <c:v>8.6199999999999996E-7</c:v>
                </c:pt>
                <c:pt idx="8657">
                  <c:v>8.6219999999999998E-7</c:v>
                </c:pt>
                <c:pt idx="8658">
                  <c:v>8.6239999999999999E-7</c:v>
                </c:pt>
                <c:pt idx="8659">
                  <c:v>8.6260000000000001E-7</c:v>
                </c:pt>
                <c:pt idx="8660">
                  <c:v>8.6280000000000002E-7</c:v>
                </c:pt>
                <c:pt idx="8661">
                  <c:v>8.6300000000000004E-7</c:v>
                </c:pt>
                <c:pt idx="8662">
                  <c:v>8.6319999999999995E-7</c:v>
                </c:pt>
                <c:pt idx="8663">
                  <c:v>8.6339999999999996E-7</c:v>
                </c:pt>
                <c:pt idx="8664">
                  <c:v>8.6359999999999998E-7</c:v>
                </c:pt>
                <c:pt idx="8665">
                  <c:v>8.6379999999999999E-7</c:v>
                </c:pt>
                <c:pt idx="8666">
                  <c:v>8.6400000000000001E-7</c:v>
                </c:pt>
                <c:pt idx="8667">
                  <c:v>8.6420000000000002E-7</c:v>
                </c:pt>
                <c:pt idx="8668">
                  <c:v>8.6440000000000004E-7</c:v>
                </c:pt>
                <c:pt idx="8669">
                  <c:v>8.6460000000000005E-7</c:v>
                </c:pt>
                <c:pt idx="8670">
                  <c:v>8.6479999999999996E-7</c:v>
                </c:pt>
                <c:pt idx="8671">
                  <c:v>8.6499999999999998E-7</c:v>
                </c:pt>
                <c:pt idx="8672">
                  <c:v>8.6519999999999999E-7</c:v>
                </c:pt>
                <c:pt idx="8673">
                  <c:v>8.6540000000000001E-7</c:v>
                </c:pt>
                <c:pt idx="8674">
                  <c:v>8.6560000000000002E-7</c:v>
                </c:pt>
                <c:pt idx="8675">
                  <c:v>8.6580000000000004E-7</c:v>
                </c:pt>
                <c:pt idx="8676">
                  <c:v>8.6600000000000005E-7</c:v>
                </c:pt>
                <c:pt idx="8677">
                  <c:v>8.6619999999999996E-7</c:v>
                </c:pt>
                <c:pt idx="8678">
                  <c:v>8.6639999999999998E-7</c:v>
                </c:pt>
                <c:pt idx="8679">
                  <c:v>8.6659999999999999E-7</c:v>
                </c:pt>
                <c:pt idx="8680">
                  <c:v>8.6680000000000001E-7</c:v>
                </c:pt>
                <c:pt idx="8681">
                  <c:v>8.6700000000000002E-7</c:v>
                </c:pt>
                <c:pt idx="8682">
                  <c:v>8.6720000000000004E-7</c:v>
                </c:pt>
                <c:pt idx="8683">
                  <c:v>8.6740000000000005E-7</c:v>
                </c:pt>
                <c:pt idx="8684">
                  <c:v>8.6759999999999996E-7</c:v>
                </c:pt>
                <c:pt idx="8685">
                  <c:v>8.6779999999999998E-7</c:v>
                </c:pt>
                <c:pt idx="8686">
                  <c:v>8.6799999999999999E-7</c:v>
                </c:pt>
                <c:pt idx="8687">
                  <c:v>8.6820000000000001E-7</c:v>
                </c:pt>
                <c:pt idx="8688">
                  <c:v>8.6840000000000002E-7</c:v>
                </c:pt>
                <c:pt idx="8689">
                  <c:v>8.6860000000000004E-7</c:v>
                </c:pt>
                <c:pt idx="8690">
                  <c:v>8.6880000000000005E-7</c:v>
                </c:pt>
                <c:pt idx="8691">
                  <c:v>8.6899999999999996E-7</c:v>
                </c:pt>
                <c:pt idx="8692">
                  <c:v>8.6919999999999997E-7</c:v>
                </c:pt>
                <c:pt idx="8693">
                  <c:v>8.6939999999999999E-7</c:v>
                </c:pt>
                <c:pt idx="8694">
                  <c:v>8.696E-7</c:v>
                </c:pt>
                <c:pt idx="8695">
                  <c:v>8.6980000000000002E-7</c:v>
                </c:pt>
                <c:pt idx="8696">
                  <c:v>8.7000000000000003E-7</c:v>
                </c:pt>
                <c:pt idx="8697">
                  <c:v>8.7020000000000005E-7</c:v>
                </c:pt>
                <c:pt idx="8698">
                  <c:v>8.7039999999999996E-7</c:v>
                </c:pt>
                <c:pt idx="8699">
                  <c:v>8.7059999999999997E-7</c:v>
                </c:pt>
                <c:pt idx="8700">
                  <c:v>8.7079999999999999E-7</c:v>
                </c:pt>
                <c:pt idx="8701">
                  <c:v>8.71E-7</c:v>
                </c:pt>
                <c:pt idx="8702">
                  <c:v>8.7120000000000002E-7</c:v>
                </c:pt>
                <c:pt idx="8703">
                  <c:v>8.7140000000000003E-7</c:v>
                </c:pt>
                <c:pt idx="8704">
                  <c:v>8.7160000000000005E-7</c:v>
                </c:pt>
                <c:pt idx="8705">
                  <c:v>8.7179999999999996E-7</c:v>
                </c:pt>
                <c:pt idx="8706">
                  <c:v>8.7199999999999997E-7</c:v>
                </c:pt>
                <c:pt idx="8707">
                  <c:v>8.7219999999999999E-7</c:v>
                </c:pt>
                <c:pt idx="8708">
                  <c:v>8.724E-7</c:v>
                </c:pt>
                <c:pt idx="8709">
                  <c:v>8.7260000000000002E-7</c:v>
                </c:pt>
                <c:pt idx="8710">
                  <c:v>8.7280000000000003E-7</c:v>
                </c:pt>
                <c:pt idx="8711">
                  <c:v>8.7300000000000005E-7</c:v>
                </c:pt>
                <c:pt idx="8712">
                  <c:v>8.7319999999999996E-7</c:v>
                </c:pt>
                <c:pt idx="8713">
                  <c:v>8.7339999999999997E-7</c:v>
                </c:pt>
                <c:pt idx="8714">
                  <c:v>8.7359999999999999E-7</c:v>
                </c:pt>
                <c:pt idx="8715">
                  <c:v>8.738E-7</c:v>
                </c:pt>
                <c:pt idx="8716">
                  <c:v>8.7400000000000002E-7</c:v>
                </c:pt>
                <c:pt idx="8717">
                  <c:v>8.7420000000000003E-7</c:v>
                </c:pt>
                <c:pt idx="8718">
                  <c:v>8.7440000000000005E-7</c:v>
                </c:pt>
                <c:pt idx="8719">
                  <c:v>8.7459999999999996E-7</c:v>
                </c:pt>
                <c:pt idx="8720">
                  <c:v>8.7479999999999997E-7</c:v>
                </c:pt>
                <c:pt idx="8721">
                  <c:v>8.7499999999999999E-7</c:v>
                </c:pt>
                <c:pt idx="8722">
                  <c:v>8.752E-7</c:v>
                </c:pt>
                <c:pt idx="8723">
                  <c:v>8.7540000000000002E-7</c:v>
                </c:pt>
                <c:pt idx="8724">
                  <c:v>8.7560000000000003E-7</c:v>
                </c:pt>
                <c:pt idx="8725">
                  <c:v>8.7580000000000005E-7</c:v>
                </c:pt>
                <c:pt idx="8726">
                  <c:v>8.7599999999999996E-7</c:v>
                </c:pt>
                <c:pt idx="8727">
                  <c:v>8.7619999999999997E-7</c:v>
                </c:pt>
                <c:pt idx="8728">
                  <c:v>8.7639999999999999E-7</c:v>
                </c:pt>
                <c:pt idx="8729">
                  <c:v>8.766E-7</c:v>
                </c:pt>
                <c:pt idx="8730">
                  <c:v>8.7680000000000002E-7</c:v>
                </c:pt>
                <c:pt idx="8731">
                  <c:v>8.7700000000000003E-7</c:v>
                </c:pt>
                <c:pt idx="8732">
                  <c:v>8.7720000000000005E-7</c:v>
                </c:pt>
                <c:pt idx="8733">
                  <c:v>8.7739999999999996E-7</c:v>
                </c:pt>
                <c:pt idx="8734">
                  <c:v>8.7759999999999997E-7</c:v>
                </c:pt>
                <c:pt idx="8735">
                  <c:v>8.7779999999999999E-7</c:v>
                </c:pt>
                <c:pt idx="8736">
                  <c:v>8.78E-7</c:v>
                </c:pt>
                <c:pt idx="8737">
                  <c:v>8.7820000000000002E-7</c:v>
                </c:pt>
                <c:pt idx="8738">
                  <c:v>8.7840000000000003E-7</c:v>
                </c:pt>
                <c:pt idx="8739">
                  <c:v>8.7860000000000005E-7</c:v>
                </c:pt>
                <c:pt idx="8740">
                  <c:v>8.7879999999999995E-7</c:v>
                </c:pt>
                <c:pt idx="8741">
                  <c:v>8.7899999999999997E-7</c:v>
                </c:pt>
                <c:pt idx="8742">
                  <c:v>8.7919999999999998E-7</c:v>
                </c:pt>
                <c:pt idx="8743">
                  <c:v>8.794E-7</c:v>
                </c:pt>
                <c:pt idx="8744">
                  <c:v>8.7960000000000001E-7</c:v>
                </c:pt>
                <c:pt idx="8745">
                  <c:v>8.7980000000000003E-7</c:v>
                </c:pt>
                <c:pt idx="8746">
                  <c:v>8.8000000000000004E-7</c:v>
                </c:pt>
                <c:pt idx="8747">
                  <c:v>8.8019999999999995E-7</c:v>
                </c:pt>
                <c:pt idx="8748">
                  <c:v>8.8039999999999997E-7</c:v>
                </c:pt>
                <c:pt idx="8749">
                  <c:v>8.8059999999999998E-7</c:v>
                </c:pt>
                <c:pt idx="8750">
                  <c:v>8.808E-7</c:v>
                </c:pt>
                <c:pt idx="8751">
                  <c:v>8.8100000000000001E-7</c:v>
                </c:pt>
                <c:pt idx="8752">
                  <c:v>8.8120000000000003E-7</c:v>
                </c:pt>
                <c:pt idx="8753">
                  <c:v>8.8140000000000004E-7</c:v>
                </c:pt>
                <c:pt idx="8754">
                  <c:v>8.8159999999999995E-7</c:v>
                </c:pt>
                <c:pt idx="8755">
                  <c:v>8.8179999999999997E-7</c:v>
                </c:pt>
                <c:pt idx="8756">
                  <c:v>8.8199999999999998E-7</c:v>
                </c:pt>
                <c:pt idx="8757">
                  <c:v>8.822E-7</c:v>
                </c:pt>
                <c:pt idx="8758">
                  <c:v>8.8240000000000001E-7</c:v>
                </c:pt>
                <c:pt idx="8759">
                  <c:v>8.8260000000000003E-7</c:v>
                </c:pt>
                <c:pt idx="8760">
                  <c:v>8.8280000000000004E-7</c:v>
                </c:pt>
                <c:pt idx="8761">
                  <c:v>8.8299999999999995E-7</c:v>
                </c:pt>
                <c:pt idx="8762">
                  <c:v>8.8319999999999997E-7</c:v>
                </c:pt>
                <c:pt idx="8763">
                  <c:v>8.8339999999999998E-7</c:v>
                </c:pt>
                <c:pt idx="8764">
                  <c:v>8.836E-7</c:v>
                </c:pt>
                <c:pt idx="8765">
                  <c:v>8.8380000000000001E-7</c:v>
                </c:pt>
                <c:pt idx="8766">
                  <c:v>8.8400000000000003E-7</c:v>
                </c:pt>
                <c:pt idx="8767">
                  <c:v>8.8420000000000004E-7</c:v>
                </c:pt>
                <c:pt idx="8768">
                  <c:v>8.8439999999999995E-7</c:v>
                </c:pt>
                <c:pt idx="8769">
                  <c:v>8.8459999999999997E-7</c:v>
                </c:pt>
                <c:pt idx="8770">
                  <c:v>8.8479999999999998E-7</c:v>
                </c:pt>
                <c:pt idx="8771">
                  <c:v>8.85E-7</c:v>
                </c:pt>
                <c:pt idx="8772">
                  <c:v>8.8520000000000001E-7</c:v>
                </c:pt>
                <c:pt idx="8773">
                  <c:v>8.8540000000000003E-7</c:v>
                </c:pt>
                <c:pt idx="8774">
                  <c:v>8.8560000000000004E-7</c:v>
                </c:pt>
                <c:pt idx="8775">
                  <c:v>8.8579999999999995E-7</c:v>
                </c:pt>
                <c:pt idx="8776">
                  <c:v>8.8599999999999997E-7</c:v>
                </c:pt>
                <c:pt idx="8777">
                  <c:v>8.8619999999999998E-7</c:v>
                </c:pt>
                <c:pt idx="8778">
                  <c:v>8.864E-7</c:v>
                </c:pt>
                <c:pt idx="8779">
                  <c:v>8.8660000000000001E-7</c:v>
                </c:pt>
                <c:pt idx="8780">
                  <c:v>8.8680000000000003E-7</c:v>
                </c:pt>
                <c:pt idx="8781">
                  <c:v>8.8700000000000004E-7</c:v>
                </c:pt>
                <c:pt idx="8782">
                  <c:v>8.8719999999999995E-7</c:v>
                </c:pt>
                <c:pt idx="8783">
                  <c:v>8.8739999999999997E-7</c:v>
                </c:pt>
                <c:pt idx="8784">
                  <c:v>8.8759999999999998E-7</c:v>
                </c:pt>
                <c:pt idx="8785">
                  <c:v>8.878E-7</c:v>
                </c:pt>
                <c:pt idx="8786">
                  <c:v>8.8800000000000001E-7</c:v>
                </c:pt>
                <c:pt idx="8787">
                  <c:v>8.8820000000000003E-7</c:v>
                </c:pt>
                <c:pt idx="8788">
                  <c:v>8.8840000000000004E-7</c:v>
                </c:pt>
                <c:pt idx="8789">
                  <c:v>8.8859999999999995E-7</c:v>
                </c:pt>
                <c:pt idx="8790">
                  <c:v>8.8879999999999996E-7</c:v>
                </c:pt>
                <c:pt idx="8791">
                  <c:v>8.8899999999999998E-7</c:v>
                </c:pt>
                <c:pt idx="8792">
                  <c:v>8.8919999999999999E-7</c:v>
                </c:pt>
                <c:pt idx="8793">
                  <c:v>8.8940000000000001E-7</c:v>
                </c:pt>
                <c:pt idx="8794">
                  <c:v>8.8960000000000002E-7</c:v>
                </c:pt>
                <c:pt idx="8795">
                  <c:v>8.8980000000000004E-7</c:v>
                </c:pt>
                <c:pt idx="8796">
                  <c:v>8.8999999999999995E-7</c:v>
                </c:pt>
                <c:pt idx="8797">
                  <c:v>8.9019999999999996E-7</c:v>
                </c:pt>
                <c:pt idx="8798">
                  <c:v>8.9039999999999998E-7</c:v>
                </c:pt>
                <c:pt idx="8799">
                  <c:v>8.9059999999999999E-7</c:v>
                </c:pt>
                <c:pt idx="8800">
                  <c:v>8.9080000000000001E-7</c:v>
                </c:pt>
                <c:pt idx="8801">
                  <c:v>8.9100000000000002E-7</c:v>
                </c:pt>
                <c:pt idx="8802">
                  <c:v>8.9120000000000004E-7</c:v>
                </c:pt>
                <c:pt idx="8803">
                  <c:v>8.9139999999999995E-7</c:v>
                </c:pt>
                <c:pt idx="8804">
                  <c:v>8.9159999999999996E-7</c:v>
                </c:pt>
                <c:pt idx="8805">
                  <c:v>8.9179999999999998E-7</c:v>
                </c:pt>
                <c:pt idx="8806">
                  <c:v>8.9199999999999999E-7</c:v>
                </c:pt>
                <c:pt idx="8807">
                  <c:v>8.9220000000000001E-7</c:v>
                </c:pt>
                <c:pt idx="8808">
                  <c:v>8.9240000000000002E-7</c:v>
                </c:pt>
                <c:pt idx="8809">
                  <c:v>8.9260000000000004E-7</c:v>
                </c:pt>
                <c:pt idx="8810">
                  <c:v>8.9279999999999995E-7</c:v>
                </c:pt>
                <c:pt idx="8811">
                  <c:v>8.9299999999999996E-7</c:v>
                </c:pt>
                <c:pt idx="8812">
                  <c:v>8.9319999999999998E-7</c:v>
                </c:pt>
                <c:pt idx="8813">
                  <c:v>8.9339999999999999E-7</c:v>
                </c:pt>
                <c:pt idx="8814">
                  <c:v>8.9360000000000001E-7</c:v>
                </c:pt>
                <c:pt idx="8815">
                  <c:v>8.9380000000000002E-7</c:v>
                </c:pt>
                <c:pt idx="8816">
                  <c:v>8.9400000000000004E-7</c:v>
                </c:pt>
                <c:pt idx="8817">
                  <c:v>8.9420000000000005E-7</c:v>
                </c:pt>
                <c:pt idx="8818">
                  <c:v>8.9439999999999996E-7</c:v>
                </c:pt>
                <c:pt idx="8819">
                  <c:v>8.9459999999999998E-7</c:v>
                </c:pt>
                <c:pt idx="8820">
                  <c:v>8.9479999999999999E-7</c:v>
                </c:pt>
                <c:pt idx="8821">
                  <c:v>8.9500000000000001E-7</c:v>
                </c:pt>
                <c:pt idx="8822">
                  <c:v>8.9520000000000002E-7</c:v>
                </c:pt>
                <c:pt idx="8823">
                  <c:v>8.9540000000000004E-7</c:v>
                </c:pt>
                <c:pt idx="8824">
                  <c:v>8.9560000000000005E-7</c:v>
                </c:pt>
                <c:pt idx="8825">
                  <c:v>8.9579999999999996E-7</c:v>
                </c:pt>
                <c:pt idx="8826">
                  <c:v>8.9599999999999998E-7</c:v>
                </c:pt>
                <c:pt idx="8827">
                  <c:v>8.9619999999999999E-7</c:v>
                </c:pt>
                <c:pt idx="8828">
                  <c:v>8.9640000000000001E-7</c:v>
                </c:pt>
                <c:pt idx="8829">
                  <c:v>8.9660000000000002E-7</c:v>
                </c:pt>
                <c:pt idx="8830">
                  <c:v>8.9680000000000004E-7</c:v>
                </c:pt>
                <c:pt idx="8831">
                  <c:v>8.9700000000000005E-7</c:v>
                </c:pt>
                <c:pt idx="8832">
                  <c:v>8.9719999999999996E-7</c:v>
                </c:pt>
                <c:pt idx="8833">
                  <c:v>8.9739999999999998E-7</c:v>
                </c:pt>
                <c:pt idx="8834">
                  <c:v>8.9759999999999999E-7</c:v>
                </c:pt>
                <c:pt idx="8835">
                  <c:v>8.9780000000000001E-7</c:v>
                </c:pt>
                <c:pt idx="8836">
                  <c:v>8.9800000000000002E-7</c:v>
                </c:pt>
                <c:pt idx="8837">
                  <c:v>8.9820000000000004E-7</c:v>
                </c:pt>
                <c:pt idx="8838">
                  <c:v>8.9840000000000005E-7</c:v>
                </c:pt>
                <c:pt idx="8839">
                  <c:v>8.9859999999999996E-7</c:v>
                </c:pt>
                <c:pt idx="8840">
                  <c:v>8.9879999999999997E-7</c:v>
                </c:pt>
                <c:pt idx="8841">
                  <c:v>8.9899999999999999E-7</c:v>
                </c:pt>
                <c:pt idx="8842">
                  <c:v>8.9920000000000001E-7</c:v>
                </c:pt>
                <c:pt idx="8843">
                  <c:v>8.9940000000000002E-7</c:v>
                </c:pt>
                <c:pt idx="8844">
                  <c:v>8.9960000000000004E-7</c:v>
                </c:pt>
                <c:pt idx="8845">
                  <c:v>8.9980000000000005E-7</c:v>
                </c:pt>
                <c:pt idx="8846">
                  <c:v>8.9999999999999996E-7</c:v>
                </c:pt>
                <c:pt idx="8847">
                  <c:v>9.0019999999999997E-7</c:v>
                </c:pt>
                <c:pt idx="8848">
                  <c:v>9.0039999999999999E-7</c:v>
                </c:pt>
                <c:pt idx="8849">
                  <c:v>9.006E-7</c:v>
                </c:pt>
                <c:pt idx="8850">
                  <c:v>9.0080000000000002E-7</c:v>
                </c:pt>
                <c:pt idx="8851">
                  <c:v>9.0100000000000003E-7</c:v>
                </c:pt>
                <c:pt idx="8852">
                  <c:v>9.0120000000000005E-7</c:v>
                </c:pt>
                <c:pt idx="8853">
                  <c:v>9.0139999999999996E-7</c:v>
                </c:pt>
                <c:pt idx="8854">
                  <c:v>9.0159999999999997E-7</c:v>
                </c:pt>
                <c:pt idx="8855">
                  <c:v>9.0179999999999999E-7</c:v>
                </c:pt>
                <c:pt idx="8856">
                  <c:v>9.02E-7</c:v>
                </c:pt>
                <c:pt idx="8857">
                  <c:v>9.0220000000000002E-7</c:v>
                </c:pt>
                <c:pt idx="8858">
                  <c:v>9.0240000000000003E-7</c:v>
                </c:pt>
                <c:pt idx="8859">
                  <c:v>9.0260000000000005E-7</c:v>
                </c:pt>
                <c:pt idx="8860">
                  <c:v>9.0279999999999996E-7</c:v>
                </c:pt>
                <c:pt idx="8861">
                  <c:v>9.0299999999999997E-7</c:v>
                </c:pt>
                <c:pt idx="8862">
                  <c:v>9.0319999999999999E-7</c:v>
                </c:pt>
                <c:pt idx="8863">
                  <c:v>9.034E-7</c:v>
                </c:pt>
                <c:pt idx="8864">
                  <c:v>9.0360000000000002E-7</c:v>
                </c:pt>
                <c:pt idx="8865">
                  <c:v>9.0380000000000003E-7</c:v>
                </c:pt>
                <c:pt idx="8866">
                  <c:v>9.0400000000000005E-7</c:v>
                </c:pt>
                <c:pt idx="8867">
                  <c:v>9.0419999999999996E-7</c:v>
                </c:pt>
                <c:pt idx="8868">
                  <c:v>9.0439999999999997E-7</c:v>
                </c:pt>
                <c:pt idx="8869">
                  <c:v>9.0459999999999999E-7</c:v>
                </c:pt>
                <c:pt idx="8870">
                  <c:v>9.048E-7</c:v>
                </c:pt>
                <c:pt idx="8871">
                  <c:v>9.0500000000000002E-7</c:v>
                </c:pt>
                <c:pt idx="8872">
                  <c:v>9.0520000000000003E-7</c:v>
                </c:pt>
                <c:pt idx="8873">
                  <c:v>9.0540000000000005E-7</c:v>
                </c:pt>
                <c:pt idx="8874">
                  <c:v>9.0559999999999996E-7</c:v>
                </c:pt>
                <c:pt idx="8875">
                  <c:v>9.0579999999999997E-7</c:v>
                </c:pt>
                <c:pt idx="8876">
                  <c:v>9.0599999999999999E-7</c:v>
                </c:pt>
                <c:pt idx="8877">
                  <c:v>9.062E-7</c:v>
                </c:pt>
                <c:pt idx="8878">
                  <c:v>9.0640000000000002E-7</c:v>
                </c:pt>
                <c:pt idx="8879">
                  <c:v>9.0660000000000003E-7</c:v>
                </c:pt>
                <c:pt idx="8880">
                  <c:v>9.0680000000000005E-7</c:v>
                </c:pt>
                <c:pt idx="8881">
                  <c:v>9.0699999999999996E-7</c:v>
                </c:pt>
                <c:pt idx="8882">
                  <c:v>9.0719999999999997E-7</c:v>
                </c:pt>
                <c:pt idx="8883">
                  <c:v>9.0739999999999999E-7</c:v>
                </c:pt>
                <c:pt idx="8884">
                  <c:v>9.076E-7</c:v>
                </c:pt>
                <c:pt idx="8885">
                  <c:v>9.0780000000000002E-7</c:v>
                </c:pt>
                <c:pt idx="8886">
                  <c:v>9.0800000000000003E-7</c:v>
                </c:pt>
                <c:pt idx="8887">
                  <c:v>9.0820000000000005E-7</c:v>
                </c:pt>
                <c:pt idx="8888">
                  <c:v>9.0839999999999996E-7</c:v>
                </c:pt>
                <c:pt idx="8889">
                  <c:v>9.0859999999999997E-7</c:v>
                </c:pt>
                <c:pt idx="8890">
                  <c:v>9.0879999999999999E-7</c:v>
                </c:pt>
                <c:pt idx="8891">
                  <c:v>9.09E-7</c:v>
                </c:pt>
                <c:pt idx="8892">
                  <c:v>9.0920000000000002E-7</c:v>
                </c:pt>
                <c:pt idx="8893">
                  <c:v>9.0940000000000003E-7</c:v>
                </c:pt>
                <c:pt idx="8894">
                  <c:v>9.0960000000000005E-7</c:v>
                </c:pt>
                <c:pt idx="8895">
                  <c:v>9.0979999999999995E-7</c:v>
                </c:pt>
                <c:pt idx="8896">
                  <c:v>9.0999999999999997E-7</c:v>
                </c:pt>
                <c:pt idx="8897">
                  <c:v>9.1019999999999998E-7</c:v>
                </c:pt>
                <c:pt idx="8898">
                  <c:v>9.104E-7</c:v>
                </c:pt>
                <c:pt idx="8899">
                  <c:v>9.1060000000000001E-7</c:v>
                </c:pt>
                <c:pt idx="8900">
                  <c:v>9.1080000000000003E-7</c:v>
                </c:pt>
                <c:pt idx="8901">
                  <c:v>9.1100000000000004E-7</c:v>
                </c:pt>
                <c:pt idx="8902">
                  <c:v>9.1119999999999995E-7</c:v>
                </c:pt>
                <c:pt idx="8903">
                  <c:v>9.1139999999999997E-7</c:v>
                </c:pt>
                <c:pt idx="8904">
                  <c:v>9.1159999999999998E-7</c:v>
                </c:pt>
                <c:pt idx="8905">
                  <c:v>9.118E-7</c:v>
                </c:pt>
                <c:pt idx="8906">
                  <c:v>9.1200000000000001E-7</c:v>
                </c:pt>
                <c:pt idx="8907">
                  <c:v>9.1220000000000003E-7</c:v>
                </c:pt>
                <c:pt idx="8908">
                  <c:v>9.1240000000000004E-7</c:v>
                </c:pt>
                <c:pt idx="8909">
                  <c:v>9.1259999999999995E-7</c:v>
                </c:pt>
                <c:pt idx="8910">
                  <c:v>9.1279999999999997E-7</c:v>
                </c:pt>
                <c:pt idx="8911">
                  <c:v>9.1299999999999998E-7</c:v>
                </c:pt>
                <c:pt idx="8912">
                  <c:v>9.132E-7</c:v>
                </c:pt>
                <c:pt idx="8913">
                  <c:v>9.1340000000000001E-7</c:v>
                </c:pt>
                <c:pt idx="8914">
                  <c:v>9.1360000000000003E-7</c:v>
                </c:pt>
                <c:pt idx="8915">
                  <c:v>9.1380000000000004E-7</c:v>
                </c:pt>
                <c:pt idx="8916">
                  <c:v>9.1399999999999995E-7</c:v>
                </c:pt>
                <c:pt idx="8917">
                  <c:v>9.1419999999999997E-7</c:v>
                </c:pt>
                <c:pt idx="8918">
                  <c:v>9.1439999999999998E-7</c:v>
                </c:pt>
                <c:pt idx="8919">
                  <c:v>9.146E-7</c:v>
                </c:pt>
                <c:pt idx="8920">
                  <c:v>9.1480000000000001E-7</c:v>
                </c:pt>
                <c:pt idx="8921">
                  <c:v>9.1500000000000003E-7</c:v>
                </c:pt>
                <c:pt idx="8922">
                  <c:v>9.1520000000000004E-7</c:v>
                </c:pt>
                <c:pt idx="8923">
                  <c:v>9.1539999999999995E-7</c:v>
                </c:pt>
                <c:pt idx="8924">
                  <c:v>9.1559999999999997E-7</c:v>
                </c:pt>
                <c:pt idx="8925">
                  <c:v>9.1579999999999998E-7</c:v>
                </c:pt>
                <c:pt idx="8926">
                  <c:v>9.16E-7</c:v>
                </c:pt>
                <c:pt idx="8927">
                  <c:v>9.1620000000000001E-7</c:v>
                </c:pt>
                <c:pt idx="8928">
                  <c:v>9.1640000000000003E-7</c:v>
                </c:pt>
                <c:pt idx="8929">
                  <c:v>9.1660000000000004E-7</c:v>
                </c:pt>
                <c:pt idx="8930">
                  <c:v>9.1679999999999995E-7</c:v>
                </c:pt>
                <c:pt idx="8931">
                  <c:v>9.1699999999999997E-7</c:v>
                </c:pt>
                <c:pt idx="8932">
                  <c:v>9.1719999999999998E-7</c:v>
                </c:pt>
                <c:pt idx="8933">
                  <c:v>9.174E-7</c:v>
                </c:pt>
                <c:pt idx="8934">
                  <c:v>9.1760000000000001E-7</c:v>
                </c:pt>
                <c:pt idx="8935">
                  <c:v>9.1780000000000003E-7</c:v>
                </c:pt>
                <c:pt idx="8936">
                  <c:v>9.1800000000000004E-7</c:v>
                </c:pt>
                <c:pt idx="8937">
                  <c:v>9.1819999999999995E-7</c:v>
                </c:pt>
                <c:pt idx="8938">
                  <c:v>9.1839999999999997E-7</c:v>
                </c:pt>
                <c:pt idx="8939">
                  <c:v>9.1859999999999998E-7</c:v>
                </c:pt>
                <c:pt idx="8940">
                  <c:v>9.188E-7</c:v>
                </c:pt>
                <c:pt idx="8941">
                  <c:v>9.1900000000000001E-7</c:v>
                </c:pt>
                <c:pt idx="8942">
                  <c:v>9.1920000000000003E-7</c:v>
                </c:pt>
                <c:pt idx="8943">
                  <c:v>9.1940000000000004E-7</c:v>
                </c:pt>
                <c:pt idx="8944">
                  <c:v>9.1959999999999995E-7</c:v>
                </c:pt>
                <c:pt idx="8945">
                  <c:v>9.1979999999999996E-7</c:v>
                </c:pt>
                <c:pt idx="8946">
                  <c:v>9.1999999999999998E-7</c:v>
                </c:pt>
                <c:pt idx="8947">
                  <c:v>9.2019999999999999E-7</c:v>
                </c:pt>
                <c:pt idx="8948">
                  <c:v>9.2040000000000001E-7</c:v>
                </c:pt>
                <c:pt idx="8949">
                  <c:v>9.2060000000000002E-7</c:v>
                </c:pt>
                <c:pt idx="8950">
                  <c:v>9.2080000000000004E-7</c:v>
                </c:pt>
                <c:pt idx="8951">
                  <c:v>9.2099999999999995E-7</c:v>
                </c:pt>
                <c:pt idx="8952">
                  <c:v>9.2119999999999996E-7</c:v>
                </c:pt>
                <c:pt idx="8953">
                  <c:v>9.2139999999999998E-7</c:v>
                </c:pt>
                <c:pt idx="8954">
                  <c:v>9.2159999999999999E-7</c:v>
                </c:pt>
                <c:pt idx="8955">
                  <c:v>9.2180000000000001E-7</c:v>
                </c:pt>
                <c:pt idx="8956">
                  <c:v>9.2200000000000002E-7</c:v>
                </c:pt>
                <c:pt idx="8957">
                  <c:v>9.2220000000000004E-7</c:v>
                </c:pt>
                <c:pt idx="8958">
                  <c:v>9.2239999999999995E-7</c:v>
                </c:pt>
                <c:pt idx="8959">
                  <c:v>9.2259999999999996E-7</c:v>
                </c:pt>
                <c:pt idx="8960">
                  <c:v>9.2279999999999998E-7</c:v>
                </c:pt>
                <c:pt idx="8961">
                  <c:v>9.2299999999999999E-7</c:v>
                </c:pt>
                <c:pt idx="8962">
                  <c:v>9.2320000000000001E-7</c:v>
                </c:pt>
                <c:pt idx="8963">
                  <c:v>9.2340000000000002E-7</c:v>
                </c:pt>
                <c:pt idx="8964">
                  <c:v>9.2360000000000004E-7</c:v>
                </c:pt>
                <c:pt idx="8965">
                  <c:v>9.2379999999999995E-7</c:v>
                </c:pt>
                <c:pt idx="8966">
                  <c:v>9.2399999999999996E-7</c:v>
                </c:pt>
                <c:pt idx="8967">
                  <c:v>9.2419999999999998E-7</c:v>
                </c:pt>
                <c:pt idx="8968">
                  <c:v>9.2439999999999999E-7</c:v>
                </c:pt>
                <c:pt idx="8969">
                  <c:v>9.2460000000000001E-7</c:v>
                </c:pt>
                <c:pt idx="8970">
                  <c:v>9.2480000000000002E-7</c:v>
                </c:pt>
                <c:pt idx="8971">
                  <c:v>9.2500000000000004E-7</c:v>
                </c:pt>
                <c:pt idx="8972">
                  <c:v>9.2520000000000005E-7</c:v>
                </c:pt>
                <c:pt idx="8973">
                  <c:v>9.2539999999999996E-7</c:v>
                </c:pt>
                <c:pt idx="8974">
                  <c:v>9.2559999999999998E-7</c:v>
                </c:pt>
                <c:pt idx="8975">
                  <c:v>9.2579999999999999E-7</c:v>
                </c:pt>
                <c:pt idx="8976">
                  <c:v>9.2600000000000001E-7</c:v>
                </c:pt>
                <c:pt idx="8977">
                  <c:v>9.2620000000000002E-7</c:v>
                </c:pt>
                <c:pt idx="8978">
                  <c:v>9.2640000000000004E-7</c:v>
                </c:pt>
                <c:pt idx="8979">
                  <c:v>9.2660000000000005E-7</c:v>
                </c:pt>
                <c:pt idx="8980">
                  <c:v>9.2679999999999996E-7</c:v>
                </c:pt>
                <c:pt idx="8981">
                  <c:v>9.2699999999999998E-7</c:v>
                </c:pt>
                <c:pt idx="8982">
                  <c:v>9.2719999999999999E-7</c:v>
                </c:pt>
                <c:pt idx="8983">
                  <c:v>9.2740000000000001E-7</c:v>
                </c:pt>
                <c:pt idx="8984">
                  <c:v>9.2760000000000002E-7</c:v>
                </c:pt>
                <c:pt idx="8985">
                  <c:v>9.2780000000000004E-7</c:v>
                </c:pt>
                <c:pt idx="8986">
                  <c:v>9.2800000000000005E-7</c:v>
                </c:pt>
                <c:pt idx="8987">
                  <c:v>9.2819999999999996E-7</c:v>
                </c:pt>
                <c:pt idx="8988">
                  <c:v>9.2839999999999998E-7</c:v>
                </c:pt>
                <c:pt idx="8989">
                  <c:v>9.2859999999999999E-7</c:v>
                </c:pt>
                <c:pt idx="8990">
                  <c:v>9.2880000000000001E-7</c:v>
                </c:pt>
                <c:pt idx="8991">
                  <c:v>9.2900000000000002E-7</c:v>
                </c:pt>
                <c:pt idx="8992">
                  <c:v>9.2920000000000004E-7</c:v>
                </c:pt>
                <c:pt idx="8993">
                  <c:v>9.2940000000000005E-7</c:v>
                </c:pt>
                <c:pt idx="8994">
                  <c:v>9.2959999999999996E-7</c:v>
                </c:pt>
                <c:pt idx="8995">
                  <c:v>9.2979999999999997E-7</c:v>
                </c:pt>
                <c:pt idx="8996">
                  <c:v>9.2999999999999999E-7</c:v>
                </c:pt>
                <c:pt idx="8997">
                  <c:v>9.302E-7</c:v>
                </c:pt>
                <c:pt idx="8998">
                  <c:v>9.3040000000000002E-7</c:v>
                </c:pt>
                <c:pt idx="8999">
                  <c:v>9.3060000000000003E-7</c:v>
                </c:pt>
                <c:pt idx="9000">
                  <c:v>9.3080000000000005E-7</c:v>
                </c:pt>
                <c:pt idx="9001">
                  <c:v>9.3099999999999996E-7</c:v>
                </c:pt>
                <c:pt idx="9002">
                  <c:v>9.3119999999999997E-7</c:v>
                </c:pt>
                <c:pt idx="9003">
                  <c:v>9.3139999999999999E-7</c:v>
                </c:pt>
                <c:pt idx="9004">
                  <c:v>9.316E-7</c:v>
                </c:pt>
                <c:pt idx="9005">
                  <c:v>9.3180000000000002E-7</c:v>
                </c:pt>
                <c:pt idx="9006">
                  <c:v>9.3200000000000003E-7</c:v>
                </c:pt>
                <c:pt idx="9007">
                  <c:v>9.3220000000000005E-7</c:v>
                </c:pt>
                <c:pt idx="9008">
                  <c:v>9.3239999999999996E-7</c:v>
                </c:pt>
                <c:pt idx="9009">
                  <c:v>9.3259999999999997E-7</c:v>
                </c:pt>
                <c:pt idx="9010">
                  <c:v>9.3279999999999999E-7</c:v>
                </c:pt>
                <c:pt idx="9011">
                  <c:v>9.33E-7</c:v>
                </c:pt>
                <c:pt idx="9012">
                  <c:v>9.3320000000000002E-7</c:v>
                </c:pt>
                <c:pt idx="9013">
                  <c:v>9.3340000000000003E-7</c:v>
                </c:pt>
                <c:pt idx="9014">
                  <c:v>9.3360000000000005E-7</c:v>
                </c:pt>
                <c:pt idx="9015">
                  <c:v>9.3379999999999996E-7</c:v>
                </c:pt>
                <c:pt idx="9016">
                  <c:v>9.3399999999999997E-7</c:v>
                </c:pt>
                <c:pt idx="9017">
                  <c:v>9.3419999999999999E-7</c:v>
                </c:pt>
                <c:pt idx="9018">
                  <c:v>9.344E-7</c:v>
                </c:pt>
                <c:pt idx="9019">
                  <c:v>9.3460000000000002E-7</c:v>
                </c:pt>
                <c:pt idx="9020">
                  <c:v>9.3480000000000003E-7</c:v>
                </c:pt>
                <c:pt idx="9021">
                  <c:v>9.3500000000000005E-7</c:v>
                </c:pt>
                <c:pt idx="9022">
                  <c:v>9.3519999999999996E-7</c:v>
                </c:pt>
                <c:pt idx="9023">
                  <c:v>9.3539999999999997E-7</c:v>
                </c:pt>
                <c:pt idx="9024">
                  <c:v>9.3559999999999999E-7</c:v>
                </c:pt>
                <c:pt idx="9025">
                  <c:v>9.358E-7</c:v>
                </c:pt>
                <c:pt idx="9026">
                  <c:v>9.3600000000000002E-7</c:v>
                </c:pt>
                <c:pt idx="9027">
                  <c:v>9.3620000000000003E-7</c:v>
                </c:pt>
                <c:pt idx="9028">
                  <c:v>9.3640000000000005E-7</c:v>
                </c:pt>
                <c:pt idx="9029">
                  <c:v>9.3659999999999996E-7</c:v>
                </c:pt>
                <c:pt idx="9030">
                  <c:v>9.3679999999999997E-7</c:v>
                </c:pt>
                <c:pt idx="9031">
                  <c:v>9.3699999999999999E-7</c:v>
                </c:pt>
                <c:pt idx="9032">
                  <c:v>9.372E-7</c:v>
                </c:pt>
                <c:pt idx="9033">
                  <c:v>9.3740000000000002E-7</c:v>
                </c:pt>
                <c:pt idx="9034">
                  <c:v>9.3760000000000003E-7</c:v>
                </c:pt>
                <c:pt idx="9035">
                  <c:v>9.3780000000000005E-7</c:v>
                </c:pt>
                <c:pt idx="9036">
                  <c:v>9.3799999999999996E-7</c:v>
                </c:pt>
                <c:pt idx="9037">
                  <c:v>9.3819999999999997E-7</c:v>
                </c:pt>
                <c:pt idx="9038">
                  <c:v>9.3839999999999999E-7</c:v>
                </c:pt>
                <c:pt idx="9039">
                  <c:v>9.386E-7</c:v>
                </c:pt>
                <c:pt idx="9040">
                  <c:v>9.3880000000000002E-7</c:v>
                </c:pt>
                <c:pt idx="9041">
                  <c:v>9.3900000000000003E-7</c:v>
                </c:pt>
                <c:pt idx="9042">
                  <c:v>9.3920000000000005E-7</c:v>
                </c:pt>
                <c:pt idx="9043">
                  <c:v>9.3939999999999995E-7</c:v>
                </c:pt>
                <c:pt idx="9044">
                  <c:v>9.3959999999999997E-7</c:v>
                </c:pt>
                <c:pt idx="9045">
                  <c:v>9.3979999999999998E-7</c:v>
                </c:pt>
                <c:pt idx="9046">
                  <c:v>9.4E-7</c:v>
                </c:pt>
                <c:pt idx="9047">
                  <c:v>9.4020000000000001E-7</c:v>
                </c:pt>
                <c:pt idx="9048">
                  <c:v>9.4040000000000003E-7</c:v>
                </c:pt>
                <c:pt idx="9049">
                  <c:v>9.4060000000000004E-7</c:v>
                </c:pt>
                <c:pt idx="9050">
                  <c:v>9.4079999999999995E-7</c:v>
                </c:pt>
                <c:pt idx="9051">
                  <c:v>9.4099999999999997E-7</c:v>
                </c:pt>
                <c:pt idx="9052">
                  <c:v>9.4119999999999998E-7</c:v>
                </c:pt>
                <c:pt idx="9053">
                  <c:v>9.414E-7</c:v>
                </c:pt>
                <c:pt idx="9054">
                  <c:v>9.4160000000000001E-7</c:v>
                </c:pt>
                <c:pt idx="9055">
                  <c:v>9.4180000000000003E-7</c:v>
                </c:pt>
                <c:pt idx="9056">
                  <c:v>9.4200000000000004E-7</c:v>
                </c:pt>
                <c:pt idx="9057">
                  <c:v>9.4219999999999995E-7</c:v>
                </c:pt>
                <c:pt idx="9058">
                  <c:v>9.4239999999999997E-7</c:v>
                </c:pt>
                <c:pt idx="9059">
                  <c:v>9.4259999999999998E-7</c:v>
                </c:pt>
                <c:pt idx="9060">
                  <c:v>9.428E-7</c:v>
                </c:pt>
                <c:pt idx="9061">
                  <c:v>9.4300000000000001E-7</c:v>
                </c:pt>
                <c:pt idx="9062">
                  <c:v>9.4320000000000003E-7</c:v>
                </c:pt>
                <c:pt idx="9063">
                  <c:v>9.4340000000000004E-7</c:v>
                </c:pt>
                <c:pt idx="9064">
                  <c:v>9.4359999999999995E-7</c:v>
                </c:pt>
                <c:pt idx="9065">
                  <c:v>9.4379999999999997E-7</c:v>
                </c:pt>
                <c:pt idx="9066">
                  <c:v>9.4399999999999998E-7</c:v>
                </c:pt>
                <c:pt idx="9067">
                  <c:v>9.442E-7</c:v>
                </c:pt>
                <c:pt idx="9068">
                  <c:v>9.4440000000000001E-7</c:v>
                </c:pt>
                <c:pt idx="9069">
                  <c:v>9.4460000000000003E-7</c:v>
                </c:pt>
                <c:pt idx="9070">
                  <c:v>9.4480000000000004E-7</c:v>
                </c:pt>
                <c:pt idx="9071">
                  <c:v>9.4499999999999995E-7</c:v>
                </c:pt>
                <c:pt idx="9072">
                  <c:v>9.4519999999999997E-7</c:v>
                </c:pt>
                <c:pt idx="9073">
                  <c:v>9.4539999999999998E-7</c:v>
                </c:pt>
                <c:pt idx="9074">
                  <c:v>9.456E-7</c:v>
                </c:pt>
                <c:pt idx="9075">
                  <c:v>9.4580000000000001E-7</c:v>
                </c:pt>
                <c:pt idx="9076">
                  <c:v>9.4600000000000003E-7</c:v>
                </c:pt>
                <c:pt idx="9077">
                  <c:v>9.4620000000000004E-7</c:v>
                </c:pt>
                <c:pt idx="9078">
                  <c:v>9.4639999999999995E-7</c:v>
                </c:pt>
                <c:pt idx="9079">
                  <c:v>9.4659999999999997E-7</c:v>
                </c:pt>
                <c:pt idx="9080">
                  <c:v>9.4679999999999998E-7</c:v>
                </c:pt>
                <c:pt idx="9081">
                  <c:v>9.47E-7</c:v>
                </c:pt>
                <c:pt idx="9082">
                  <c:v>9.4720000000000001E-7</c:v>
                </c:pt>
                <c:pt idx="9083">
                  <c:v>9.4740000000000003E-7</c:v>
                </c:pt>
                <c:pt idx="9084">
                  <c:v>9.4760000000000004E-7</c:v>
                </c:pt>
                <c:pt idx="9085">
                  <c:v>9.4779999999999995E-7</c:v>
                </c:pt>
                <c:pt idx="9086">
                  <c:v>9.4799999999999997E-7</c:v>
                </c:pt>
                <c:pt idx="9087">
                  <c:v>9.4819999999999998E-7</c:v>
                </c:pt>
                <c:pt idx="9088">
                  <c:v>9.484E-7</c:v>
                </c:pt>
                <c:pt idx="9089">
                  <c:v>9.4860000000000001E-7</c:v>
                </c:pt>
                <c:pt idx="9090">
                  <c:v>9.4880000000000003E-7</c:v>
                </c:pt>
                <c:pt idx="9091">
                  <c:v>9.4900000000000004E-7</c:v>
                </c:pt>
                <c:pt idx="9092">
                  <c:v>9.4919999999999995E-7</c:v>
                </c:pt>
                <c:pt idx="9093">
                  <c:v>9.4939999999999996E-7</c:v>
                </c:pt>
                <c:pt idx="9094">
                  <c:v>9.4959999999999998E-7</c:v>
                </c:pt>
                <c:pt idx="9095">
                  <c:v>9.4979999999999999E-7</c:v>
                </c:pt>
                <c:pt idx="9096">
                  <c:v>9.5000000000000001E-7</c:v>
                </c:pt>
                <c:pt idx="9097">
                  <c:v>9.5020000000000002E-7</c:v>
                </c:pt>
                <c:pt idx="9098">
                  <c:v>9.5040000000000004E-7</c:v>
                </c:pt>
                <c:pt idx="9099">
                  <c:v>9.5059999999999995E-7</c:v>
                </c:pt>
                <c:pt idx="9100">
                  <c:v>9.5079999999999996E-7</c:v>
                </c:pt>
                <c:pt idx="9101">
                  <c:v>9.5099999999999998E-7</c:v>
                </c:pt>
                <c:pt idx="9102">
                  <c:v>9.5119999999999999E-7</c:v>
                </c:pt>
                <c:pt idx="9103">
                  <c:v>9.5140000000000001E-7</c:v>
                </c:pt>
                <c:pt idx="9104">
                  <c:v>9.5160000000000002E-7</c:v>
                </c:pt>
                <c:pt idx="9105">
                  <c:v>9.5180000000000004E-7</c:v>
                </c:pt>
                <c:pt idx="9106">
                  <c:v>9.5199999999999995E-7</c:v>
                </c:pt>
                <c:pt idx="9107">
                  <c:v>9.5219999999999996E-7</c:v>
                </c:pt>
                <c:pt idx="9108">
                  <c:v>9.5239999999999998E-7</c:v>
                </c:pt>
                <c:pt idx="9109">
                  <c:v>9.5259999999999999E-7</c:v>
                </c:pt>
                <c:pt idx="9110">
                  <c:v>9.5280000000000001E-7</c:v>
                </c:pt>
                <c:pt idx="9111">
                  <c:v>9.5300000000000002E-7</c:v>
                </c:pt>
                <c:pt idx="9112">
                  <c:v>9.5320000000000004E-7</c:v>
                </c:pt>
                <c:pt idx="9113">
                  <c:v>9.5339999999999995E-7</c:v>
                </c:pt>
                <c:pt idx="9114">
                  <c:v>9.5359999999999996E-7</c:v>
                </c:pt>
                <c:pt idx="9115">
                  <c:v>9.5380000000000008E-7</c:v>
                </c:pt>
                <c:pt idx="9116">
                  <c:v>9.540000000000001E-7</c:v>
                </c:pt>
                <c:pt idx="9117">
                  <c:v>9.541999999999999E-7</c:v>
                </c:pt>
                <c:pt idx="9118">
                  <c:v>9.5439999999999992E-7</c:v>
                </c:pt>
                <c:pt idx="9119">
                  <c:v>9.5459999999999993E-7</c:v>
                </c:pt>
                <c:pt idx="9120">
                  <c:v>9.5479999999999995E-7</c:v>
                </c:pt>
                <c:pt idx="9121">
                  <c:v>9.5499999999999996E-7</c:v>
                </c:pt>
                <c:pt idx="9122">
                  <c:v>9.5519999999999998E-7</c:v>
                </c:pt>
                <c:pt idx="9123">
                  <c:v>9.5539999999999999E-7</c:v>
                </c:pt>
                <c:pt idx="9124">
                  <c:v>9.5560000000000001E-7</c:v>
                </c:pt>
                <c:pt idx="9125">
                  <c:v>9.5580000000000002E-7</c:v>
                </c:pt>
                <c:pt idx="9126">
                  <c:v>9.5600000000000004E-7</c:v>
                </c:pt>
                <c:pt idx="9127">
                  <c:v>9.5620000000000005E-7</c:v>
                </c:pt>
                <c:pt idx="9128">
                  <c:v>9.5640000000000007E-7</c:v>
                </c:pt>
                <c:pt idx="9129">
                  <c:v>9.5660000000000008E-7</c:v>
                </c:pt>
                <c:pt idx="9130">
                  <c:v>9.568000000000001E-7</c:v>
                </c:pt>
                <c:pt idx="9131">
                  <c:v>9.569999999999999E-7</c:v>
                </c:pt>
                <c:pt idx="9132">
                  <c:v>9.5719999999999992E-7</c:v>
                </c:pt>
                <c:pt idx="9133">
                  <c:v>9.5739999999999993E-7</c:v>
                </c:pt>
                <c:pt idx="9134">
                  <c:v>9.5759999999999995E-7</c:v>
                </c:pt>
                <c:pt idx="9135">
                  <c:v>9.5779999999999996E-7</c:v>
                </c:pt>
                <c:pt idx="9136">
                  <c:v>9.5799999999999998E-7</c:v>
                </c:pt>
                <c:pt idx="9137">
                  <c:v>9.5819999999999999E-7</c:v>
                </c:pt>
                <c:pt idx="9138">
                  <c:v>9.5840000000000001E-7</c:v>
                </c:pt>
                <c:pt idx="9139">
                  <c:v>9.5860000000000002E-7</c:v>
                </c:pt>
                <c:pt idx="9140">
                  <c:v>9.5880000000000004E-7</c:v>
                </c:pt>
                <c:pt idx="9141">
                  <c:v>9.5900000000000005E-7</c:v>
                </c:pt>
                <c:pt idx="9142">
                  <c:v>9.5920000000000007E-7</c:v>
                </c:pt>
                <c:pt idx="9143">
                  <c:v>9.5940000000000008E-7</c:v>
                </c:pt>
                <c:pt idx="9144">
                  <c:v>9.596000000000001E-7</c:v>
                </c:pt>
                <c:pt idx="9145">
                  <c:v>9.597999999999999E-7</c:v>
                </c:pt>
                <c:pt idx="9146">
                  <c:v>9.5999999999999991E-7</c:v>
                </c:pt>
                <c:pt idx="9147">
                  <c:v>9.6019999999999993E-7</c:v>
                </c:pt>
                <c:pt idx="9148">
                  <c:v>9.6039999999999994E-7</c:v>
                </c:pt>
                <c:pt idx="9149">
                  <c:v>9.6059999999999996E-7</c:v>
                </c:pt>
                <c:pt idx="9150">
                  <c:v>9.6079999999999997E-7</c:v>
                </c:pt>
                <c:pt idx="9151">
                  <c:v>9.6099999999999999E-7</c:v>
                </c:pt>
                <c:pt idx="9152">
                  <c:v>9.612E-7</c:v>
                </c:pt>
                <c:pt idx="9153">
                  <c:v>9.6140000000000002E-7</c:v>
                </c:pt>
                <c:pt idx="9154">
                  <c:v>9.6160000000000003E-7</c:v>
                </c:pt>
                <c:pt idx="9155">
                  <c:v>9.6180000000000005E-7</c:v>
                </c:pt>
                <c:pt idx="9156">
                  <c:v>9.6200000000000006E-7</c:v>
                </c:pt>
                <c:pt idx="9157">
                  <c:v>9.6220000000000008E-7</c:v>
                </c:pt>
                <c:pt idx="9158">
                  <c:v>9.6240000000000009E-7</c:v>
                </c:pt>
                <c:pt idx="9159">
                  <c:v>9.625999999999999E-7</c:v>
                </c:pt>
                <c:pt idx="9160">
                  <c:v>9.6279999999999991E-7</c:v>
                </c:pt>
                <c:pt idx="9161">
                  <c:v>9.6299999999999993E-7</c:v>
                </c:pt>
                <c:pt idx="9162">
                  <c:v>9.6319999999999994E-7</c:v>
                </c:pt>
                <c:pt idx="9163">
                  <c:v>9.6339999999999996E-7</c:v>
                </c:pt>
                <c:pt idx="9164">
                  <c:v>9.6359999999999997E-7</c:v>
                </c:pt>
                <c:pt idx="9165">
                  <c:v>9.6379999999999999E-7</c:v>
                </c:pt>
                <c:pt idx="9166">
                  <c:v>9.64E-7</c:v>
                </c:pt>
                <c:pt idx="9167">
                  <c:v>9.6420000000000002E-7</c:v>
                </c:pt>
                <c:pt idx="9168">
                  <c:v>9.6440000000000003E-7</c:v>
                </c:pt>
                <c:pt idx="9169">
                  <c:v>9.6460000000000005E-7</c:v>
                </c:pt>
                <c:pt idx="9170">
                  <c:v>9.6480000000000006E-7</c:v>
                </c:pt>
                <c:pt idx="9171">
                  <c:v>9.6500000000000008E-7</c:v>
                </c:pt>
                <c:pt idx="9172">
                  <c:v>9.6520000000000009E-7</c:v>
                </c:pt>
                <c:pt idx="9173">
                  <c:v>9.653999999999999E-7</c:v>
                </c:pt>
                <c:pt idx="9174">
                  <c:v>9.6559999999999991E-7</c:v>
                </c:pt>
                <c:pt idx="9175">
                  <c:v>9.6579999999999993E-7</c:v>
                </c:pt>
                <c:pt idx="9176">
                  <c:v>9.6599999999999994E-7</c:v>
                </c:pt>
                <c:pt idx="9177">
                  <c:v>9.6619999999999996E-7</c:v>
                </c:pt>
                <c:pt idx="9178">
                  <c:v>9.6639999999999997E-7</c:v>
                </c:pt>
                <c:pt idx="9179">
                  <c:v>9.6659999999999999E-7</c:v>
                </c:pt>
                <c:pt idx="9180">
                  <c:v>9.668E-7</c:v>
                </c:pt>
                <c:pt idx="9181">
                  <c:v>9.6700000000000002E-7</c:v>
                </c:pt>
                <c:pt idx="9182">
                  <c:v>9.6720000000000003E-7</c:v>
                </c:pt>
                <c:pt idx="9183">
                  <c:v>9.6740000000000005E-7</c:v>
                </c:pt>
                <c:pt idx="9184">
                  <c:v>9.6760000000000006E-7</c:v>
                </c:pt>
                <c:pt idx="9185">
                  <c:v>9.6780000000000008E-7</c:v>
                </c:pt>
                <c:pt idx="9186">
                  <c:v>9.6800000000000009E-7</c:v>
                </c:pt>
                <c:pt idx="9187">
                  <c:v>9.6819999999999989E-7</c:v>
                </c:pt>
                <c:pt idx="9188">
                  <c:v>9.6839999999999991E-7</c:v>
                </c:pt>
                <c:pt idx="9189">
                  <c:v>9.6859999999999993E-7</c:v>
                </c:pt>
                <c:pt idx="9190">
                  <c:v>9.6879999999999994E-7</c:v>
                </c:pt>
                <c:pt idx="9191">
                  <c:v>9.6899999999999996E-7</c:v>
                </c:pt>
                <c:pt idx="9192">
                  <c:v>9.6919999999999997E-7</c:v>
                </c:pt>
                <c:pt idx="9193">
                  <c:v>9.6939999999999999E-7</c:v>
                </c:pt>
                <c:pt idx="9194">
                  <c:v>9.696E-7</c:v>
                </c:pt>
                <c:pt idx="9195">
                  <c:v>9.6980000000000002E-7</c:v>
                </c:pt>
                <c:pt idx="9196">
                  <c:v>9.7000000000000003E-7</c:v>
                </c:pt>
                <c:pt idx="9197">
                  <c:v>9.7020000000000005E-7</c:v>
                </c:pt>
                <c:pt idx="9198">
                  <c:v>9.7040000000000006E-7</c:v>
                </c:pt>
                <c:pt idx="9199">
                  <c:v>9.7060000000000008E-7</c:v>
                </c:pt>
                <c:pt idx="9200">
                  <c:v>9.7080000000000009E-7</c:v>
                </c:pt>
                <c:pt idx="9201">
                  <c:v>9.7100000000000011E-7</c:v>
                </c:pt>
                <c:pt idx="9202">
                  <c:v>9.7119999999999991E-7</c:v>
                </c:pt>
                <c:pt idx="9203">
                  <c:v>9.7139999999999992E-7</c:v>
                </c:pt>
                <c:pt idx="9204">
                  <c:v>9.7159999999999994E-7</c:v>
                </c:pt>
                <c:pt idx="9205">
                  <c:v>9.7179999999999995E-7</c:v>
                </c:pt>
                <c:pt idx="9206">
                  <c:v>9.7199999999999997E-7</c:v>
                </c:pt>
                <c:pt idx="9207">
                  <c:v>9.7219999999999998E-7</c:v>
                </c:pt>
                <c:pt idx="9208">
                  <c:v>9.724E-7</c:v>
                </c:pt>
                <c:pt idx="9209">
                  <c:v>9.7260000000000001E-7</c:v>
                </c:pt>
                <c:pt idx="9210">
                  <c:v>9.7280000000000003E-7</c:v>
                </c:pt>
                <c:pt idx="9211">
                  <c:v>9.7300000000000004E-7</c:v>
                </c:pt>
                <c:pt idx="9212">
                  <c:v>9.7320000000000006E-7</c:v>
                </c:pt>
                <c:pt idx="9213">
                  <c:v>9.7340000000000007E-7</c:v>
                </c:pt>
                <c:pt idx="9214">
                  <c:v>9.7360000000000009E-7</c:v>
                </c:pt>
                <c:pt idx="9215">
                  <c:v>9.738000000000001E-7</c:v>
                </c:pt>
                <c:pt idx="9216">
                  <c:v>9.7399999999999991E-7</c:v>
                </c:pt>
                <c:pt idx="9217">
                  <c:v>9.7419999999999992E-7</c:v>
                </c:pt>
                <c:pt idx="9218">
                  <c:v>9.7439999999999994E-7</c:v>
                </c:pt>
                <c:pt idx="9219">
                  <c:v>9.7459999999999995E-7</c:v>
                </c:pt>
                <c:pt idx="9220">
                  <c:v>9.7479999999999997E-7</c:v>
                </c:pt>
                <c:pt idx="9221">
                  <c:v>9.7499999999999998E-7</c:v>
                </c:pt>
                <c:pt idx="9222">
                  <c:v>9.752E-7</c:v>
                </c:pt>
                <c:pt idx="9223">
                  <c:v>9.7540000000000001E-7</c:v>
                </c:pt>
                <c:pt idx="9224">
                  <c:v>9.7560000000000003E-7</c:v>
                </c:pt>
                <c:pt idx="9225">
                  <c:v>9.7580000000000004E-7</c:v>
                </c:pt>
                <c:pt idx="9226">
                  <c:v>9.7600000000000006E-7</c:v>
                </c:pt>
                <c:pt idx="9227">
                  <c:v>9.7620000000000007E-7</c:v>
                </c:pt>
                <c:pt idx="9228">
                  <c:v>9.7640000000000009E-7</c:v>
                </c:pt>
                <c:pt idx="9229">
                  <c:v>9.766000000000001E-7</c:v>
                </c:pt>
                <c:pt idx="9230">
                  <c:v>9.7679999999999991E-7</c:v>
                </c:pt>
                <c:pt idx="9231">
                  <c:v>9.7699999999999992E-7</c:v>
                </c:pt>
                <c:pt idx="9232">
                  <c:v>9.7719999999999994E-7</c:v>
                </c:pt>
                <c:pt idx="9233">
                  <c:v>9.7739999999999995E-7</c:v>
                </c:pt>
                <c:pt idx="9234">
                  <c:v>9.7759999999999997E-7</c:v>
                </c:pt>
                <c:pt idx="9235">
                  <c:v>9.7779999999999998E-7</c:v>
                </c:pt>
                <c:pt idx="9236">
                  <c:v>9.78E-7</c:v>
                </c:pt>
                <c:pt idx="9237">
                  <c:v>9.7820000000000001E-7</c:v>
                </c:pt>
                <c:pt idx="9238">
                  <c:v>9.7840000000000003E-7</c:v>
                </c:pt>
                <c:pt idx="9239">
                  <c:v>9.7860000000000004E-7</c:v>
                </c:pt>
                <c:pt idx="9240">
                  <c:v>9.7880000000000006E-7</c:v>
                </c:pt>
                <c:pt idx="9241">
                  <c:v>9.7900000000000007E-7</c:v>
                </c:pt>
                <c:pt idx="9242">
                  <c:v>9.7920000000000009E-7</c:v>
                </c:pt>
                <c:pt idx="9243">
                  <c:v>9.794000000000001E-7</c:v>
                </c:pt>
                <c:pt idx="9244">
                  <c:v>9.795999999999999E-7</c:v>
                </c:pt>
                <c:pt idx="9245">
                  <c:v>9.7979999999999992E-7</c:v>
                </c:pt>
                <c:pt idx="9246">
                  <c:v>9.7999999999999993E-7</c:v>
                </c:pt>
                <c:pt idx="9247">
                  <c:v>9.8019999999999995E-7</c:v>
                </c:pt>
                <c:pt idx="9248">
                  <c:v>9.8039999999999996E-7</c:v>
                </c:pt>
                <c:pt idx="9249">
                  <c:v>9.8059999999999998E-7</c:v>
                </c:pt>
                <c:pt idx="9250">
                  <c:v>9.8079999999999999E-7</c:v>
                </c:pt>
                <c:pt idx="9251">
                  <c:v>9.8100000000000001E-7</c:v>
                </c:pt>
                <c:pt idx="9252">
                  <c:v>9.8120000000000002E-7</c:v>
                </c:pt>
                <c:pt idx="9253">
                  <c:v>9.8140000000000004E-7</c:v>
                </c:pt>
                <c:pt idx="9254">
                  <c:v>9.8160000000000005E-7</c:v>
                </c:pt>
                <c:pt idx="9255">
                  <c:v>9.8180000000000007E-7</c:v>
                </c:pt>
                <c:pt idx="9256">
                  <c:v>9.8200000000000008E-7</c:v>
                </c:pt>
                <c:pt idx="9257">
                  <c:v>9.822000000000001E-7</c:v>
                </c:pt>
                <c:pt idx="9258">
                  <c:v>9.823999999999999E-7</c:v>
                </c:pt>
                <c:pt idx="9259">
                  <c:v>9.8259999999999992E-7</c:v>
                </c:pt>
                <c:pt idx="9260">
                  <c:v>9.8279999999999993E-7</c:v>
                </c:pt>
                <c:pt idx="9261">
                  <c:v>9.8299999999999995E-7</c:v>
                </c:pt>
                <c:pt idx="9262">
                  <c:v>9.8319999999999996E-7</c:v>
                </c:pt>
                <c:pt idx="9263">
                  <c:v>9.8339999999999998E-7</c:v>
                </c:pt>
                <c:pt idx="9264">
                  <c:v>9.8359999999999999E-7</c:v>
                </c:pt>
                <c:pt idx="9265">
                  <c:v>9.8380000000000001E-7</c:v>
                </c:pt>
                <c:pt idx="9266">
                  <c:v>9.8400000000000002E-7</c:v>
                </c:pt>
                <c:pt idx="9267">
                  <c:v>9.8420000000000004E-7</c:v>
                </c:pt>
                <c:pt idx="9268">
                  <c:v>9.8440000000000005E-7</c:v>
                </c:pt>
                <c:pt idx="9269">
                  <c:v>9.8460000000000007E-7</c:v>
                </c:pt>
                <c:pt idx="9270">
                  <c:v>9.8480000000000008E-7</c:v>
                </c:pt>
                <c:pt idx="9271">
                  <c:v>9.850000000000001E-7</c:v>
                </c:pt>
                <c:pt idx="9272">
                  <c:v>9.851999999999999E-7</c:v>
                </c:pt>
                <c:pt idx="9273">
                  <c:v>9.8539999999999992E-7</c:v>
                </c:pt>
                <c:pt idx="9274">
                  <c:v>9.8559999999999993E-7</c:v>
                </c:pt>
                <c:pt idx="9275">
                  <c:v>9.8579999999999995E-7</c:v>
                </c:pt>
                <c:pt idx="9276">
                  <c:v>9.8599999999999996E-7</c:v>
                </c:pt>
                <c:pt idx="9277">
                  <c:v>9.8619999999999998E-7</c:v>
                </c:pt>
                <c:pt idx="9278">
                  <c:v>9.8639999999999999E-7</c:v>
                </c:pt>
                <c:pt idx="9279">
                  <c:v>9.8660000000000001E-7</c:v>
                </c:pt>
                <c:pt idx="9280">
                  <c:v>9.8680000000000002E-7</c:v>
                </c:pt>
                <c:pt idx="9281">
                  <c:v>9.8700000000000004E-7</c:v>
                </c:pt>
                <c:pt idx="9282">
                  <c:v>9.8720000000000005E-7</c:v>
                </c:pt>
                <c:pt idx="9283">
                  <c:v>9.8740000000000007E-7</c:v>
                </c:pt>
                <c:pt idx="9284">
                  <c:v>9.8760000000000008E-7</c:v>
                </c:pt>
                <c:pt idx="9285">
                  <c:v>9.878000000000001E-7</c:v>
                </c:pt>
                <c:pt idx="9286">
                  <c:v>9.879999999999999E-7</c:v>
                </c:pt>
                <c:pt idx="9287">
                  <c:v>9.8819999999999992E-7</c:v>
                </c:pt>
                <c:pt idx="9288">
                  <c:v>9.8839999999999993E-7</c:v>
                </c:pt>
                <c:pt idx="9289">
                  <c:v>9.8859999999999995E-7</c:v>
                </c:pt>
                <c:pt idx="9290">
                  <c:v>9.8879999999999996E-7</c:v>
                </c:pt>
                <c:pt idx="9291">
                  <c:v>9.8899999999999998E-7</c:v>
                </c:pt>
                <c:pt idx="9292">
                  <c:v>9.8919999999999999E-7</c:v>
                </c:pt>
                <c:pt idx="9293">
                  <c:v>9.8940000000000001E-7</c:v>
                </c:pt>
                <c:pt idx="9294">
                  <c:v>9.8960000000000002E-7</c:v>
                </c:pt>
                <c:pt idx="9295">
                  <c:v>9.8980000000000004E-7</c:v>
                </c:pt>
                <c:pt idx="9296">
                  <c:v>9.9000000000000005E-7</c:v>
                </c:pt>
                <c:pt idx="9297">
                  <c:v>9.9020000000000007E-7</c:v>
                </c:pt>
                <c:pt idx="9298">
                  <c:v>9.9040000000000008E-7</c:v>
                </c:pt>
                <c:pt idx="9299">
                  <c:v>9.906000000000001E-7</c:v>
                </c:pt>
                <c:pt idx="9300">
                  <c:v>9.907999999999999E-7</c:v>
                </c:pt>
                <c:pt idx="9301">
                  <c:v>9.9099999999999991E-7</c:v>
                </c:pt>
                <c:pt idx="9302">
                  <c:v>9.9119999999999993E-7</c:v>
                </c:pt>
                <c:pt idx="9303">
                  <c:v>9.9139999999999994E-7</c:v>
                </c:pt>
                <c:pt idx="9304">
                  <c:v>9.9159999999999996E-7</c:v>
                </c:pt>
                <c:pt idx="9305">
                  <c:v>9.9179999999999997E-7</c:v>
                </c:pt>
                <c:pt idx="9306">
                  <c:v>9.9199999999999999E-7</c:v>
                </c:pt>
                <c:pt idx="9307">
                  <c:v>9.922E-7</c:v>
                </c:pt>
                <c:pt idx="9308">
                  <c:v>9.9240000000000002E-7</c:v>
                </c:pt>
                <c:pt idx="9309">
                  <c:v>9.9260000000000003E-7</c:v>
                </c:pt>
                <c:pt idx="9310">
                  <c:v>9.9280000000000005E-7</c:v>
                </c:pt>
                <c:pt idx="9311">
                  <c:v>9.9300000000000006E-7</c:v>
                </c:pt>
                <c:pt idx="9312">
                  <c:v>9.9320000000000008E-7</c:v>
                </c:pt>
                <c:pt idx="9313">
                  <c:v>9.9340000000000009E-7</c:v>
                </c:pt>
                <c:pt idx="9314">
                  <c:v>9.935999999999999E-7</c:v>
                </c:pt>
                <c:pt idx="9315">
                  <c:v>9.9379999999999991E-7</c:v>
                </c:pt>
                <c:pt idx="9316">
                  <c:v>9.9399999999999993E-7</c:v>
                </c:pt>
                <c:pt idx="9317">
                  <c:v>9.9419999999999994E-7</c:v>
                </c:pt>
                <c:pt idx="9318">
                  <c:v>9.9439999999999996E-7</c:v>
                </c:pt>
                <c:pt idx="9319">
                  <c:v>9.9459999999999997E-7</c:v>
                </c:pt>
                <c:pt idx="9320">
                  <c:v>9.9479999999999999E-7</c:v>
                </c:pt>
                <c:pt idx="9321">
                  <c:v>9.95E-7</c:v>
                </c:pt>
                <c:pt idx="9322">
                  <c:v>9.9520000000000002E-7</c:v>
                </c:pt>
                <c:pt idx="9323">
                  <c:v>9.9540000000000003E-7</c:v>
                </c:pt>
                <c:pt idx="9324">
                  <c:v>9.9560000000000005E-7</c:v>
                </c:pt>
                <c:pt idx="9325">
                  <c:v>9.9580000000000006E-7</c:v>
                </c:pt>
                <c:pt idx="9326">
                  <c:v>9.9600000000000008E-7</c:v>
                </c:pt>
                <c:pt idx="9327">
                  <c:v>9.9620000000000009E-7</c:v>
                </c:pt>
                <c:pt idx="9328">
                  <c:v>9.963999999999999E-7</c:v>
                </c:pt>
                <c:pt idx="9329">
                  <c:v>9.9659999999999991E-7</c:v>
                </c:pt>
                <c:pt idx="9330">
                  <c:v>9.9679999999999993E-7</c:v>
                </c:pt>
                <c:pt idx="9331">
                  <c:v>9.9699999999999994E-7</c:v>
                </c:pt>
                <c:pt idx="9332">
                  <c:v>9.9719999999999996E-7</c:v>
                </c:pt>
                <c:pt idx="9333">
                  <c:v>9.9739999999999997E-7</c:v>
                </c:pt>
                <c:pt idx="9334">
                  <c:v>9.9759999999999999E-7</c:v>
                </c:pt>
                <c:pt idx="9335">
                  <c:v>9.978E-7</c:v>
                </c:pt>
                <c:pt idx="9336">
                  <c:v>9.9800000000000002E-7</c:v>
                </c:pt>
                <c:pt idx="9337">
                  <c:v>9.9820000000000003E-7</c:v>
                </c:pt>
                <c:pt idx="9338">
                  <c:v>9.9840000000000005E-7</c:v>
                </c:pt>
                <c:pt idx="9339">
                  <c:v>9.9860000000000006E-7</c:v>
                </c:pt>
                <c:pt idx="9340">
                  <c:v>9.9880000000000008E-7</c:v>
                </c:pt>
                <c:pt idx="9341">
                  <c:v>9.9900000000000009E-7</c:v>
                </c:pt>
                <c:pt idx="9342">
                  <c:v>9.9919999999999989E-7</c:v>
                </c:pt>
                <c:pt idx="9343">
                  <c:v>9.9939999999999991E-7</c:v>
                </c:pt>
                <c:pt idx="9344">
                  <c:v>9.9959999999999992E-7</c:v>
                </c:pt>
                <c:pt idx="9345">
                  <c:v>9.9979999999999994E-7</c:v>
                </c:pt>
                <c:pt idx="9346">
                  <c:v>9.9999999999999995E-7</c:v>
                </c:pt>
                <c:pt idx="9347">
                  <c:v>1.0002E-6</c:v>
                </c:pt>
                <c:pt idx="9348">
                  <c:v>1.0004E-6</c:v>
                </c:pt>
                <c:pt idx="9349">
                  <c:v>1.0006E-6</c:v>
                </c:pt>
                <c:pt idx="9350">
                  <c:v>1.0008E-6</c:v>
                </c:pt>
                <c:pt idx="9351">
                  <c:v>1.001E-6</c:v>
                </c:pt>
                <c:pt idx="9352">
                  <c:v>1.0012E-6</c:v>
                </c:pt>
                <c:pt idx="9353">
                  <c:v>1.0014000000000001E-6</c:v>
                </c:pt>
                <c:pt idx="9354">
                  <c:v>1.0016000000000001E-6</c:v>
                </c:pt>
                <c:pt idx="9355">
                  <c:v>1.0018000000000001E-6</c:v>
                </c:pt>
                <c:pt idx="9356">
                  <c:v>1.0020000000000001E-6</c:v>
                </c:pt>
                <c:pt idx="9357">
                  <c:v>1.0021999999999999E-6</c:v>
                </c:pt>
                <c:pt idx="9358">
                  <c:v>1.0023999999999999E-6</c:v>
                </c:pt>
                <c:pt idx="9359">
                  <c:v>1.0025999999999999E-6</c:v>
                </c:pt>
                <c:pt idx="9360">
                  <c:v>1.0028E-6</c:v>
                </c:pt>
                <c:pt idx="9361">
                  <c:v>1.003E-6</c:v>
                </c:pt>
                <c:pt idx="9362">
                  <c:v>1.0032E-6</c:v>
                </c:pt>
                <c:pt idx="9363">
                  <c:v>1.0034E-6</c:v>
                </c:pt>
                <c:pt idx="9364">
                  <c:v>1.0036E-6</c:v>
                </c:pt>
                <c:pt idx="9365">
                  <c:v>1.0038E-6</c:v>
                </c:pt>
                <c:pt idx="9366">
                  <c:v>1.004E-6</c:v>
                </c:pt>
                <c:pt idx="9367">
                  <c:v>1.0042000000000001E-6</c:v>
                </c:pt>
                <c:pt idx="9368">
                  <c:v>1.0044000000000001E-6</c:v>
                </c:pt>
                <c:pt idx="9369">
                  <c:v>1.0046000000000001E-6</c:v>
                </c:pt>
                <c:pt idx="9370">
                  <c:v>1.0048000000000001E-6</c:v>
                </c:pt>
                <c:pt idx="9371">
                  <c:v>1.0049999999999999E-6</c:v>
                </c:pt>
                <c:pt idx="9372">
                  <c:v>1.0051999999999999E-6</c:v>
                </c:pt>
                <c:pt idx="9373">
                  <c:v>1.0053999999999999E-6</c:v>
                </c:pt>
                <c:pt idx="9374">
                  <c:v>1.0056E-6</c:v>
                </c:pt>
                <c:pt idx="9375">
                  <c:v>1.0058E-6</c:v>
                </c:pt>
                <c:pt idx="9376">
                  <c:v>1.006E-6</c:v>
                </c:pt>
                <c:pt idx="9377">
                  <c:v>1.0062E-6</c:v>
                </c:pt>
                <c:pt idx="9378">
                  <c:v>1.0064E-6</c:v>
                </c:pt>
                <c:pt idx="9379">
                  <c:v>1.0066E-6</c:v>
                </c:pt>
                <c:pt idx="9380">
                  <c:v>1.0068E-6</c:v>
                </c:pt>
                <c:pt idx="9381">
                  <c:v>1.0070000000000001E-6</c:v>
                </c:pt>
                <c:pt idx="9382">
                  <c:v>1.0072000000000001E-6</c:v>
                </c:pt>
                <c:pt idx="9383">
                  <c:v>1.0074000000000001E-6</c:v>
                </c:pt>
                <c:pt idx="9384">
                  <c:v>1.0076000000000001E-6</c:v>
                </c:pt>
                <c:pt idx="9385">
                  <c:v>1.0077999999999999E-6</c:v>
                </c:pt>
                <c:pt idx="9386">
                  <c:v>1.0079999999999999E-6</c:v>
                </c:pt>
                <c:pt idx="9387">
                  <c:v>1.0081999999999999E-6</c:v>
                </c:pt>
                <c:pt idx="9388">
                  <c:v>1.0084E-6</c:v>
                </c:pt>
                <c:pt idx="9389">
                  <c:v>1.0086E-6</c:v>
                </c:pt>
                <c:pt idx="9390">
                  <c:v>1.0088E-6</c:v>
                </c:pt>
                <c:pt idx="9391">
                  <c:v>1.009E-6</c:v>
                </c:pt>
                <c:pt idx="9392">
                  <c:v>1.0092E-6</c:v>
                </c:pt>
                <c:pt idx="9393">
                  <c:v>1.0094E-6</c:v>
                </c:pt>
                <c:pt idx="9394">
                  <c:v>1.0096E-6</c:v>
                </c:pt>
                <c:pt idx="9395">
                  <c:v>1.0098000000000001E-6</c:v>
                </c:pt>
                <c:pt idx="9396">
                  <c:v>1.0100000000000001E-6</c:v>
                </c:pt>
                <c:pt idx="9397">
                  <c:v>1.0102000000000001E-6</c:v>
                </c:pt>
                <c:pt idx="9398">
                  <c:v>1.0104000000000001E-6</c:v>
                </c:pt>
                <c:pt idx="9399">
                  <c:v>1.0105999999999999E-6</c:v>
                </c:pt>
                <c:pt idx="9400">
                  <c:v>1.0107999999999999E-6</c:v>
                </c:pt>
                <c:pt idx="9401">
                  <c:v>1.0109999999999999E-6</c:v>
                </c:pt>
                <c:pt idx="9402">
                  <c:v>1.0111999999999999E-6</c:v>
                </c:pt>
                <c:pt idx="9403">
                  <c:v>1.0114E-6</c:v>
                </c:pt>
                <c:pt idx="9404">
                  <c:v>1.0116E-6</c:v>
                </c:pt>
                <c:pt idx="9405">
                  <c:v>1.0118E-6</c:v>
                </c:pt>
                <c:pt idx="9406">
                  <c:v>1.012E-6</c:v>
                </c:pt>
                <c:pt idx="9407">
                  <c:v>1.0122E-6</c:v>
                </c:pt>
                <c:pt idx="9408">
                  <c:v>1.0124E-6</c:v>
                </c:pt>
                <c:pt idx="9409">
                  <c:v>1.0126000000000001E-6</c:v>
                </c:pt>
                <c:pt idx="9410">
                  <c:v>1.0128000000000001E-6</c:v>
                </c:pt>
                <c:pt idx="9411">
                  <c:v>1.0130000000000001E-6</c:v>
                </c:pt>
                <c:pt idx="9412">
                  <c:v>1.0132000000000001E-6</c:v>
                </c:pt>
                <c:pt idx="9413">
                  <c:v>1.0133999999999999E-6</c:v>
                </c:pt>
                <c:pt idx="9414">
                  <c:v>1.0135999999999999E-6</c:v>
                </c:pt>
                <c:pt idx="9415">
                  <c:v>1.0137999999999999E-6</c:v>
                </c:pt>
                <c:pt idx="9416">
                  <c:v>1.0139999999999999E-6</c:v>
                </c:pt>
                <c:pt idx="9417">
                  <c:v>1.0142E-6</c:v>
                </c:pt>
                <c:pt idx="9418">
                  <c:v>1.0144E-6</c:v>
                </c:pt>
                <c:pt idx="9419">
                  <c:v>1.0146E-6</c:v>
                </c:pt>
                <c:pt idx="9420">
                  <c:v>1.0148E-6</c:v>
                </c:pt>
                <c:pt idx="9421">
                  <c:v>1.015E-6</c:v>
                </c:pt>
                <c:pt idx="9422">
                  <c:v>1.0152E-6</c:v>
                </c:pt>
                <c:pt idx="9423">
                  <c:v>1.0154000000000001E-6</c:v>
                </c:pt>
                <c:pt idx="9424">
                  <c:v>1.0156000000000001E-6</c:v>
                </c:pt>
                <c:pt idx="9425">
                  <c:v>1.0158000000000001E-6</c:v>
                </c:pt>
                <c:pt idx="9426">
                  <c:v>1.0160000000000001E-6</c:v>
                </c:pt>
                <c:pt idx="9427">
                  <c:v>1.0161999999999999E-6</c:v>
                </c:pt>
                <c:pt idx="9428">
                  <c:v>1.0163999999999999E-6</c:v>
                </c:pt>
                <c:pt idx="9429">
                  <c:v>1.0165999999999999E-6</c:v>
                </c:pt>
                <c:pt idx="9430">
                  <c:v>1.0167999999999999E-6</c:v>
                </c:pt>
                <c:pt idx="9431">
                  <c:v>1.017E-6</c:v>
                </c:pt>
                <c:pt idx="9432">
                  <c:v>1.0172E-6</c:v>
                </c:pt>
                <c:pt idx="9433">
                  <c:v>1.0174E-6</c:v>
                </c:pt>
                <c:pt idx="9434">
                  <c:v>1.0176E-6</c:v>
                </c:pt>
                <c:pt idx="9435">
                  <c:v>1.0178E-6</c:v>
                </c:pt>
                <c:pt idx="9436">
                  <c:v>1.018E-6</c:v>
                </c:pt>
                <c:pt idx="9437">
                  <c:v>1.0182000000000001E-6</c:v>
                </c:pt>
                <c:pt idx="9438">
                  <c:v>1.0184000000000001E-6</c:v>
                </c:pt>
                <c:pt idx="9439">
                  <c:v>1.0186000000000001E-6</c:v>
                </c:pt>
                <c:pt idx="9440">
                  <c:v>1.0188000000000001E-6</c:v>
                </c:pt>
                <c:pt idx="9441">
                  <c:v>1.0189999999999999E-6</c:v>
                </c:pt>
                <c:pt idx="9442">
                  <c:v>1.0191999999999999E-6</c:v>
                </c:pt>
                <c:pt idx="9443">
                  <c:v>1.0193999999999999E-6</c:v>
                </c:pt>
                <c:pt idx="9444">
                  <c:v>1.0195999999999999E-6</c:v>
                </c:pt>
                <c:pt idx="9445">
                  <c:v>1.0198E-6</c:v>
                </c:pt>
                <c:pt idx="9446">
                  <c:v>1.02E-6</c:v>
                </c:pt>
                <c:pt idx="9447">
                  <c:v>1.0202E-6</c:v>
                </c:pt>
                <c:pt idx="9448">
                  <c:v>1.0204E-6</c:v>
                </c:pt>
                <c:pt idx="9449">
                  <c:v>1.0206E-6</c:v>
                </c:pt>
                <c:pt idx="9450">
                  <c:v>1.0208E-6</c:v>
                </c:pt>
                <c:pt idx="9451">
                  <c:v>1.0210000000000001E-6</c:v>
                </c:pt>
                <c:pt idx="9452">
                  <c:v>1.0212000000000001E-6</c:v>
                </c:pt>
                <c:pt idx="9453">
                  <c:v>1.0214000000000001E-6</c:v>
                </c:pt>
                <c:pt idx="9454">
                  <c:v>1.0216000000000001E-6</c:v>
                </c:pt>
                <c:pt idx="9455">
                  <c:v>1.0217999999999999E-6</c:v>
                </c:pt>
                <c:pt idx="9456">
                  <c:v>1.0219999999999999E-6</c:v>
                </c:pt>
                <c:pt idx="9457">
                  <c:v>1.0221999999999999E-6</c:v>
                </c:pt>
                <c:pt idx="9458">
                  <c:v>1.0223999999999999E-6</c:v>
                </c:pt>
                <c:pt idx="9459">
                  <c:v>1.0226E-6</c:v>
                </c:pt>
                <c:pt idx="9460">
                  <c:v>1.0228E-6</c:v>
                </c:pt>
                <c:pt idx="9461">
                  <c:v>1.023E-6</c:v>
                </c:pt>
                <c:pt idx="9462">
                  <c:v>1.0232E-6</c:v>
                </c:pt>
                <c:pt idx="9463">
                  <c:v>1.0234E-6</c:v>
                </c:pt>
                <c:pt idx="9464">
                  <c:v>1.0236E-6</c:v>
                </c:pt>
                <c:pt idx="9465">
                  <c:v>1.0238E-6</c:v>
                </c:pt>
                <c:pt idx="9466">
                  <c:v>1.0240000000000001E-6</c:v>
                </c:pt>
                <c:pt idx="9467">
                  <c:v>1.0242000000000001E-6</c:v>
                </c:pt>
                <c:pt idx="9468">
                  <c:v>1.0244000000000001E-6</c:v>
                </c:pt>
                <c:pt idx="9469">
                  <c:v>1.0245999999999999E-6</c:v>
                </c:pt>
                <c:pt idx="9470">
                  <c:v>1.0247999999999999E-6</c:v>
                </c:pt>
                <c:pt idx="9471">
                  <c:v>1.0249999999999999E-6</c:v>
                </c:pt>
                <c:pt idx="9472">
                  <c:v>1.0251999999999999E-6</c:v>
                </c:pt>
                <c:pt idx="9473">
                  <c:v>1.0254E-6</c:v>
                </c:pt>
                <c:pt idx="9474">
                  <c:v>1.0256E-6</c:v>
                </c:pt>
                <c:pt idx="9475">
                  <c:v>1.0258E-6</c:v>
                </c:pt>
                <c:pt idx="9476">
                  <c:v>1.026E-6</c:v>
                </c:pt>
                <c:pt idx="9477">
                  <c:v>1.0262E-6</c:v>
                </c:pt>
                <c:pt idx="9478">
                  <c:v>1.0264E-6</c:v>
                </c:pt>
                <c:pt idx="9479">
                  <c:v>1.0266E-6</c:v>
                </c:pt>
                <c:pt idx="9480">
                  <c:v>1.0268000000000001E-6</c:v>
                </c:pt>
                <c:pt idx="9481">
                  <c:v>1.0270000000000001E-6</c:v>
                </c:pt>
                <c:pt idx="9482">
                  <c:v>1.0272000000000001E-6</c:v>
                </c:pt>
                <c:pt idx="9483">
                  <c:v>1.0273999999999999E-6</c:v>
                </c:pt>
                <c:pt idx="9484">
                  <c:v>1.0275999999999999E-6</c:v>
                </c:pt>
                <c:pt idx="9485">
                  <c:v>1.0277999999999999E-6</c:v>
                </c:pt>
                <c:pt idx="9486">
                  <c:v>1.0279999999999999E-6</c:v>
                </c:pt>
                <c:pt idx="9487">
                  <c:v>1.0282E-6</c:v>
                </c:pt>
                <c:pt idx="9488">
                  <c:v>1.0284E-6</c:v>
                </c:pt>
                <c:pt idx="9489">
                  <c:v>1.0286E-6</c:v>
                </c:pt>
                <c:pt idx="9490">
                  <c:v>1.0288E-6</c:v>
                </c:pt>
                <c:pt idx="9491">
                  <c:v>1.029E-6</c:v>
                </c:pt>
                <c:pt idx="9492">
                  <c:v>1.0292E-6</c:v>
                </c:pt>
                <c:pt idx="9493">
                  <c:v>1.0294E-6</c:v>
                </c:pt>
                <c:pt idx="9494">
                  <c:v>1.0296000000000001E-6</c:v>
                </c:pt>
                <c:pt idx="9495">
                  <c:v>1.0298000000000001E-6</c:v>
                </c:pt>
                <c:pt idx="9496">
                  <c:v>1.0300000000000001E-6</c:v>
                </c:pt>
                <c:pt idx="9497">
                  <c:v>1.0301999999999999E-6</c:v>
                </c:pt>
                <c:pt idx="9498">
                  <c:v>1.0303999999999999E-6</c:v>
                </c:pt>
                <c:pt idx="9499">
                  <c:v>1.0305999999999999E-6</c:v>
                </c:pt>
                <c:pt idx="9500">
                  <c:v>1.0307999999999999E-6</c:v>
                </c:pt>
                <c:pt idx="9501">
                  <c:v>1.031E-6</c:v>
                </c:pt>
                <c:pt idx="9502">
                  <c:v>1.0312E-6</c:v>
                </c:pt>
                <c:pt idx="9503">
                  <c:v>1.0314E-6</c:v>
                </c:pt>
                <c:pt idx="9504">
                  <c:v>1.0316E-6</c:v>
                </c:pt>
                <c:pt idx="9505">
                  <c:v>1.0318E-6</c:v>
                </c:pt>
                <c:pt idx="9506">
                  <c:v>1.032E-6</c:v>
                </c:pt>
                <c:pt idx="9507">
                  <c:v>1.0322E-6</c:v>
                </c:pt>
                <c:pt idx="9508">
                  <c:v>1.0324000000000001E-6</c:v>
                </c:pt>
                <c:pt idx="9509">
                  <c:v>1.0326000000000001E-6</c:v>
                </c:pt>
                <c:pt idx="9510">
                  <c:v>1.0328000000000001E-6</c:v>
                </c:pt>
                <c:pt idx="9511">
                  <c:v>1.0330000000000001E-6</c:v>
                </c:pt>
                <c:pt idx="9512">
                  <c:v>1.0331999999999999E-6</c:v>
                </c:pt>
                <c:pt idx="9513">
                  <c:v>1.0333999999999999E-6</c:v>
                </c:pt>
                <c:pt idx="9514">
                  <c:v>1.0335999999999999E-6</c:v>
                </c:pt>
                <c:pt idx="9515">
                  <c:v>1.0338E-6</c:v>
                </c:pt>
                <c:pt idx="9516">
                  <c:v>1.034E-6</c:v>
                </c:pt>
                <c:pt idx="9517">
                  <c:v>1.0342E-6</c:v>
                </c:pt>
                <c:pt idx="9518">
                  <c:v>1.0344E-6</c:v>
                </c:pt>
                <c:pt idx="9519">
                  <c:v>1.0346E-6</c:v>
                </c:pt>
                <c:pt idx="9520">
                  <c:v>1.0348E-6</c:v>
                </c:pt>
                <c:pt idx="9521">
                  <c:v>1.035E-6</c:v>
                </c:pt>
                <c:pt idx="9522">
                  <c:v>1.0352000000000001E-6</c:v>
                </c:pt>
                <c:pt idx="9523">
                  <c:v>1.0354000000000001E-6</c:v>
                </c:pt>
                <c:pt idx="9524">
                  <c:v>1.0356000000000001E-6</c:v>
                </c:pt>
                <c:pt idx="9525">
                  <c:v>1.0358000000000001E-6</c:v>
                </c:pt>
                <c:pt idx="9526">
                  <c:v>1.0359999999999999E-6</c:v>
                </c:pt>
                <c:pt idx="9527">
                  <c:v>1.0361999999999999E-6</c:v>
                </c:pt>
                <c:pt idx="9528">
                  <c:v>1.0363999999999999E-6</c:v>
                </c:pt>
                <c:pt idx="9529">
                  <c:v>1.0366E-6</c:v>
                </c:pt>
                <c:pt idx="9530">
                  <c:v>1.0368E-6</c:v>
                </c:pt>
                <c:pt idx="9531">
                  <c:v>1.037E-6</c:v>
                </c:pt>
                <c:pt idx="9532">
                  <c:v>1.0372E-6</c:v>
                </c:pt>
                <c:pt idx="9533">
                  <c:v>1.0374E-6</c:v>
                </c:pt>
                <c:pt idx="9534">
                  <c:v>1.0376E-6</c:v>
                </c:pt>
                <c:pt idx="9535">
                  <c:v>1.0378E-6</c:v>
                </c:pt>
                <c:pt idx="9536">
                  <c:v>1.0380000000000001E-6</c:v>
                </c:pt>
                <c:pt idx="9537">
                  <c:v>1.0382000000000001E-6</c:v>
                </c:pt>
                <c:pt idx="9538">
                  <c:v>1.0384000000000001E-6</c:v>
                </c:pt>
                <c:pt idx="9539">
                  <c:v>1.0386000000000001E-6</c:v>
                </c:pt>
                <c:pt idx="9540">
                  <c:v>1.0387999999999999E-6</c:v>
                </c:pt>
                <c:pt idx="9541">
                  <c:v>1.0389999999999999E-6</c:v>
                </c:pt>
                <c:pt idx="9542">
                  <c:v>1.0391999999999999E-6</c:v>
                </c:pt>
                <c:pt idx="9543">
                  <c:v>1.0394E-6</c:v>
                </c:pt>
                <c:pt idx="9544">
                  <c:v>1.0396E-6</c:v>
                </c:pt>
                <c:pt idx="9545">
                  <c:v>1.0398E-6</c:v>
                </c:pt>
                <c:pt idx="9546">
                  <c:v>1.04E-6</c:v>
                </c:pt>
                <c:pt idx="9547">
                  <c:v>1.0402E-6</c:v>
                </c:pt>
                <c:pt idx="9548">
                  <c:v>1.0404E-6</c:v>
                </c:pt>
                <c:pt idx="9549">
                  <c:v>1.0406E-6</c:v>
                </c:pt>
                <c:pt idx="9550">
                  <c:v>1.0408000000000001E-6</c:v>
                </c:pt>
                <c:pt idx="9551">
                  <c:v>1.0410000000000001E-6</c:v>
                </c:pt>
                <c:pt idx="9552">
                  <c:v>1.0412000000000001E-6</c:v>
                </c:pt>
                <c:pt idx="9553">
                  <c:v>1.0414000000000001E-6</c:v>
                </c:pt>
                <c:pt idx="9554">
                  <c:v>1.0415999999999999E-6</c:v>
                </c:pt>
                <c:pt idx="9555">
                  <c:v>1.0417999999999999E-6</c:v>
                </c:pt>
                <c:pt idx="9556">
                  <c:v>1.0419999999999999E-6</c:v>
                </c:pt>
                <c:pt idx="9557">
                  <c:v>1.0421999999999999E-6</c:v>
                </c:pt>
                <c:pt idx="9558">
                  <c:v>1.0424E-6</c:v>
                </c:pt>
                <c:pt idx="9559">
                  <c:v>1.0426E-6</c:v>
                </c:pt>
                <c:pt idx="9560">
                  <c:v>1.0428E-6</c:v>
                </c:pt>
                <c:pt idx="9561">
                  <c:v>1.043E-6</c:v>
                </c:pt>
                <c:pt idx="9562">
                  <c:v>1.0432E-6</c:v>
                </c:pt>
                <c:pt idx="9563">
                  <c:v>1.0434E-6</c:v>
                </c:pt>
                <c:pt idx="9564">
                  <c:v>1.0436000000000001E-6</c:v>
                </c:pt>
                <c:pt idx="9565">
                  <c:v>1.0438000000000001E-6</c:v>
                </c:pt>
                <c:pt idx="9566">
                  <c:v>1.0440000000000001E-6</c:v>
                </c:pt>
                <c:pt idx="9567">
                  <c:v>1.0442000000000001E-6</c:v>
                </c:pt>
                <c:pt idx="9568">
                  <c:v>1.0443999999999999E-6</c:v>
                </c:pt>
                <c:pt idx="9569">
                  <c:v>1.0445999999999999E-6</c:v>
                </c:pt>
                <c:pt idx="9570">
                  <c:v>1.0447999999999999E-6</c:v>
                </c:pt>
                <c:pt idx="9571">
                  <c:v>1.0449999999999999E-6</c:v>
                </c:pt>
                <c:pt idx="9572">
                  <c:v>1.0452E-6</c:v>
                </c:pt>
                <c:pt idx="9573">
                  <c:v>1.0454E-6</c:v>
                </c:pt>
                <c:pt idx="9574">
                  <c:v>1.0456E-6</c:v>
                </c:pt>
                <c:pt idx="9575">
                  <c:v>1.0458E-6</c:v>
                </c:pt>
                <c:pt idx="9576">
                  <c:v>1.046E-6</c:v>
                </c:pt>
                <c:pt idx="9577">
                  <c:v>1.0462E-6</c:v>
                </c:pt>
                <c:pt idx="9578">
                  <c:v>1.0464000000000001E-6</c:v>
                </c:pt>
                <c:pt idx="9579">
                  <c:v>1.0466000000000001E-6</c:v>
                </c:pt>
                <c:pt idx="9580">
                  <c:v>1.0468000000000001E-6</c:v>
                </c:pt>
                <c:pt idx="9581">
                  <c:v>1.0470000000000001E-6</c:v>
                </c:pt>
                <c:pt idx="9582">
                  <c:v>1.0471999999999999E-6</c:v>
                </c:pt>
                <c:pt idx="9583">
                  <c:v>1.0473999999999999E-6</c:v>
                </c:pt>
                <c:pt idx="9584">
                  <c:v>1.0475999999999999E-6</c:v>
                </c:pt>
                <c:pt idx="9585">
                  <c:v>1.0477999999999999E-6</c:v>
                </c:pt>
                <c:pt idx="9586">
                  <c:v>1.048E-6</c:v>
                </c:pt>
                <c:pt idx="9587">
                  <c:v>1.0482E-6</c:v>
                </c:pt>
                <c:pt idx="9588">
                  <c:v>1.0484E-6</c:v>
                </c:pt>
                <c:pt idx="9589">
                  <c:v>1.0486E-6</c:v>
                </c:pt>
                <c:pt idx="9590">
                  <c:v>1.0488E-6</c:v>
                </c:pt>
                <c:pt idx="9591">
                  <c:v>1.049E-6</c:v>
                </c:pt>
                <c:pt idx="9592">
                  <c:v>1.0492000000000001E-6</c:v>
                </c:pt>
                <c:pt idx="9593">
                  <c:v>1.0494000000000001E-6</c:v>
                </c:pt>
                <c:pt idx="9594">
                  <c:v>1.0496000000000001E-6</c:v>
                </c:pt>
                <c:pt idx="9595">
                  <c:v>1.0498000000000001E-6</c:v>
                </c:pt>
                <c:pt idx="9596">
                  <c:v>1.0499999999999999E-6</c:v>
                </c:pt>
                <c:pt idx="9597">
                  <c:v>1.0501999999999999E-6</c:v>
                </c:pt>
                <c:pt idx="9598">
                  <c:v>1.0503999999999999E-6</c:v>
                </c:pt>
                <c:pt idx="9599">
                  <c:v>1.0505999999999999E-6</c:v>
                </c:pt>
                <c:pt idx="9600">
                  <c:v>1.0508E-6</c:v>
                </c:pt>
                <c:pt idx="9601">
                  <c:v>1.051E-6</c:v>
                </c:pt>
                <c:pt idx="9602">
                  <c:v>1.0512E-6</c:v>
                </c:pt>
                <c:pt idx="9603">
                  <c:v>1.0514E-6</c:v>
                </c:pt>
                <c:pt idx="9604">
                  <c:v>1.0516E-6</c:v>
                </c:pt>
                <c:pt idx="9605">
                  <c:v>1.0518E-6</c:v>
                </c:pt>
                <c:pt idx="9606">
                  <c:v>1.052E-6</c:v>
                </c:pt>
                <c:pt idx="9607">
                  <c:v>1.0522000000000001E-6</c:v>
                </c:pt>
                <c:pt idx="9608">
                  <c:v>1.0524000000000001E-6</c:v>
                </c:pt>
                <c:pt idx="9609">
                  <c:v>1.0526000000000001E-6</c:v>
                </c:pt>
                <c:pt idx="9610">
                  <c:v>1.0527999999999999E-6</c:v>
                </c:pt>
                <c:pt idx="9611">
                  <c:v>1.0529999999999999E-6</c:v>
                </c:pt>
                <c:pt idx="9612">
                  <c:v>1.0531999999999999E-6</c:v>
                </c:pt>
                <c:pt idx="9613">
                  <c:v>1.0533999999999999E-6</c:v>
                </c:pt>
                <c:pt idx="9614">
                  <c:v>1.0536E-6</c:v>
                </c:pt>
                <c:pt idx="9615">
                  <c:v>1.0538E-6</c:v>
                </c:pt>
                <c:pt idx="9616">
                  <c:v>1.054E-6</c:v>
                </c:pt>
                <c:pt idx="9617">
                  <c:v>1.0542E-6</c:v>
                </c:pt>
                <c:pt idx="9618">
                  <c:v>1.0544E-6</c:v>
                </c:pt>
                <c:pt idx="9619">
                  <c:v>1.0546E-6</c:v>
                </c:pt>
                <c:pt idx="9620">
                  <c:v>1.0548E-6</c:v>
                </c:pt>
                <c:pt idx="9621">
                  <c:v>1.0550000000000001E-6</c:v>
                </c:pt>
                <c:pt idx="9622">
                  <c:v>1.0552000000000001E-6</c:v>
                </c:pt>
                <c:pt idx="9623">
                  <c:v>1.0554000000000001E-6</c:v>
                </c:pt>
                <c:pt idx="9624">
                  <c:v>1.0555999999999999E-6</c:v>
                </c:pt>
                <c:pt idx="9625">
                  <c:v>1.0557999999999999E-6</c:v>
                </c:pt>
                <c:pt idx="9626">
                  <c:v>1.0559999999999999E-6</c:v>
                </c:pt>
                <c:pt idx="9627">
                  <c:v>1.0561999999999999E-6</c:v>
                </c:pt>
                <c:pt idx="9628">
                  <c:v>1.0564E-6</c:v>
                </c:pt>
                <c:pt idx="9629">
                  <c:v>1.0566E-6</c:v>
                </c:pt>
                <c:pt idx="9630">
                  <c:v>1.0568E-6</c:v>
                </c:pt>
                <c:pt idx="9631">
                  <c:v>1.057E-6</c:v>
                </c:pt>
                <c:pt idx="9632">
                  <c:v>1.0572E-6</c:v>
                </c:pt>
                <c:pt idx="9633">
                  <c:v>1.0574E-6</c:v>
                </c:pt>
                <c:pt idx="9634">
                  <c:v>1.0576E-6</c:v>
                </c:pt>
                <c:pt idx="9635">
                  <c:v>1.0578000000000001E-6</c:v>
                </c:pt>
                <c:pt idx="9636">
                  <c:v>1.0580000000000001E-6</c:v>
                </c:pt>
                <c:pt idx="9637">
                  <c:v>1.0582000000000001E-6</c:v>
                </c:pt>
                <c:pt idx="9638">
                  <c:v>1.0583999999999999E-6</c:v>
                </c:pt>
                <c:pt idx="9639">
                  <c:v>1.0585999999999999E-6</c:v>
                </c:pt>
                <c:pt idx="9640">
                  <c:v>1.0587999999999999E-6</c:v>
                </c:pt>
                <c:pt idx="9641">
                  <c:v>1.0589999999999999E-6</c:v>
                </c:pt>
                <c:pt idx="9642">
                  <c:v>1.0592E-6</c:v>
                </c:pt>
                <c:pt idx="9643">
                  <c:v>1.0594E-6</c:v>
                </c:pt>
                <c:pt idx="9644">
                  <c:v>1.0596E-6</c:v>
                </c:pt>
                <c:pt idx="9645">
                  <c:v>1.0598E-6</c:v>
                </c:pt>
                <c:pt idx="9646">
                  <c:v>1.06E-6</c:v>
                </c:pt>
                <c:pt idx="9647">
                  <c:v>1.0602E-6</c:v>
                </c:pt>
                <c:pt idx="9648">
                  <c:v>1.0604E-6</c:v>
                </c:pt>
                <c:pt idx="9649">
                  <c:v>1.0606000000000001E-6</c:v>
                </c:pt>
                <c:pt idx="9650">
                  <c:v>1.0608000000000001E-6</c:v>
                </c:pt>
                <c:pt idx="9651">
                  <c:v>1.0610000000000001E-6</c:v>
                </c:pt>
                <c:pt idx="9652">
                  <c:v>1.0612000000000001E-6</c:v>
                </c:pt>
                <c:pt idx="9653">
                  <c:v>1.0613999999999999E-6</c:v>
                </c:pt>
                <c:pt idx="9654">
                  <c:v>1.0615999999999999E-6</c:v>
                </c:pt>
                <c:pt idx="9655">
                  <c:v>1.0617999999999999E-6</c:v>
                </c:pt>
                <c:pt idx="9656">
                  <c:v>1.062E-6</c:v>
                </c:pt>
                <c:pt idx="9657">
                  <c:v>1.0622E-6</c:v>
                </c:pt>
                <c:pt idx="9658">
                  <c:v>1.0624E-6</c:v>
                </c:pt>
                <c:pt idx="9659">
                  <c:v>1.0626E-6</c:v>
                </c:pt>
                <c:pt idx="9660">
                  <c:v>1.0628E-6</c:v>
                </c:pt>
                <c:pt idx="9661">
                  <c:v>1.063E-6</c:v>
                </c:pt>
                <c:pt idx="9662">
                  <c:v>1.0632E-6</c:v>
                </c:pt>
                <c:pt idx="9663">
                  <c:v>1.0634000000000001E-6</c:v>
                </c:pt>
                <c:pt idx="9664">
                  <c:v>1.0636000000000001E-6</c:v>
                </c:pt>
                <c:pt idx="9665">
                  <c:v>1.0638000000000001E-6</c:v>
                </c:pt>
                <c:pt idx="9666">
                  <c:v>1.0640000000000001E-6</c:v>
                </c:pt>
                <c:pt idx="9667">
                  <c:v>1.0641999999999999E-6</c:v>
                </c:pt>
                <c:pt idx="9668">
                  <c:v>1.0643999999999999E-6</c:v>
                </c:pt>
                <c:pt idx="9669">
                  <c:v>1.0645999999999999E-6</c:v>
                </c:pt>
                <c:pt idx="9670">
                  <c:v>1.0648E-6</c:v>
                </c:pt>
                <c:pt idx="9671">
                  <c:v>1.065E-6</c:v>
                </c:pt>
                <c:pt idx="9672">
                  <c:v>1.0652E-6</c:v>
                </c:pt>
                <c:pt idx="9673">
                  <c:v>1.0654E-6</c:v>
                </c:pt>
                <c:pt idx="9674">
                  <c:v>1.0656E-6</c:v>
                </c:pt>
                <c:pt idx="9675">
                  <c:v>1.0658E-6</c:v>
                </c:pt>
                <c:pt idx="9676">
                  <c:v>1.066E-6</c:v>
                </c:pt>
                <c:pt idx="9677">
                  <c:v>1.0662000000000001E-6</c:v>
                </c:pt>
                <c:pt idx="9678">
                  <c:v>1.0664000000000001E-6</c:v>
                </c:pt>
                <c:pt idx="9679">
                  <c:v>1.0666000000000001E-6</c:v>
                </c:pt>
                <c:pt idx="9680">
                  <c:v>1.0668000000000001E-6</c:v>
                </c:pt>
                <c:pt idx="9681">
                  <c:v>1.0669999999999999E-6</c:v>
                </c:pt>
                <c:pt idx="9682">
                  <c:v>1.0671999999999999E-6</c:v>
                </c:pt>
                <c:pt idx="9683">
                  <c:v>1.0673999999999999E-6</c:v>
                </c:pt>
                <c:pt idx="9684">
                  <c:v>1.0676E-6</c:v>
                </c:pt>
                <c:pt idx="9685">
                  <c:v>1.0678E-6</c:v>
                </c:pt>
                <c:pt idx="9686">
                  <c:v>1.068E-6</c:v>
                </c:pt>
                <c:pt idx="9687">
                  <c:v>1.0682E-6</c:v>
                </c:pt>
                <c:pt idx="9688">
                  <c:v>1.0684E-6</c:v>
                </c:pt>
                <c:pt idx="9689">
                  <c:v>1.0686E-6</c:v>
                </c:pt>
                <c:pt idx="9690">
                  <c:v>1.0688E-6</c:v>
                </c:pt>
                <c:pt idx="9691">
                  <c:v>1.0690000000000001E-6</c:v>
                </c:pt>
                <c:pt idx="9692">
                  <c:v>1.0692000000000001E-6</c:v>
                </c:pt>
                <c:pt idx="9693">
                  <c:v>1.0694000000000001E-6</c:v>
                </c:pt>
                <c:pt idx="9694">
                  <c:v>1.0696000000000001E-6</c:v>
                </c:pt>
                <c:pt idx="9695">
                  <c:v>1.0697999999999999E-6</c:v>
                </c:pt>
                <c:pt idx="9696">
                  <c:v>1.0699999999999999E-6</c:v>
                </c:pt>
                <c:pt idx="9697">
                  <c:v>1.0701999999999999E-6</c:v>
                </c:pt>
                <c:pt idx="9698">
                  <c:v>1.0703999999999999E-6</c:v>
                </c:pt>
                <c:pt idx="9699">
                  <c:v>1.0706E-6</c:v>
                </c:pt>
                <c:pt idx="9700">
                  <c:v>1.0708E-6</c:v>
                </c:pt>
                <c:pt idx="9701">
                  <c:v>1.071E-6</c:v>
                </c:pt>
                <c:pt idx="9702">
                  <c:v>1.0712E-6</c:v>
                </c:pt>
                <c:pt idx="9703">
                  <c:v>1.0714E-6</c:v>
                </c:pt>
                <c:pt idx="9704">
                  <c:v>1.0716E-6</c:v>
                </c:pt>
                <c:pt idx="9705">
                  <c:v>1.0718000000000001E-6</c:v>
                </c:pt>
                <c:pt idx="9706">
                  <c:v>1.0720000000000001E-6</c:v>
                </c:pt>
                <c:pt idx="9707">
                  <c:v>1.0722000000000001E-6</c:v>
                </c:pt>
                <c:pt idx="9708">
                  <c:v>1.0724000000000001E-6</c:v>
                </c:pt>
                <c:pt idx="9709">
                  <c:v>1.0725999999999999E-6</c:v>
                </c:pt>
                <c:pt idx="9710">
                  <c:v>1.0727999999999999E-6</c:v>
                </c:pt>
                <c:pt idx="9711">
                  <c:v>1.0729999999999999E-6</c:v>
                </c:pt>
                <c:pt idx="9712">
                  <c:v>1.0731999999999999E-6</c:v>
                </c:pt>
                <c:pt idx="9713">
                  <c:v>1.0734E-6</c:v>
                </c:pt>
                <c:pt idx="9714">
                  <c:v>1.0736E-6</c:v>
                </c:pt>
                <c:pt idx="9715">
                  <c:v>1.0738E-6</c:v>
                </c:pt>
                <c:pt idx="9716">
                  <c:v>1.074E-6</c:v>
                </c:pt>
                <c:pt idx="9717">
                  <c:v>1.0742E-6</c:v>
                </c:pt>
                <c:pt idx="9718">
                  <c:v>1.0744E-6</c:v>
                </c:pt>
                <c:pt idx="9719">
                  <c:v>1.0746000000000001E-6</c:v>
                </c:pt>
                <c:pt idx="9720">
                  <c:v>1.0748000000000001E-6</c:v>
                </c:pt>
                <c:pt idx="9721">
                  <c:v>1.0750000000000001E-6</c:v>
                </c:pt>
                <c:pt idx="9722">
                  <c:v>1.0752000000000001E-6</c:v>
                </c:pt>
                <c:pt idx="9723">
                  <c:v>1.0753999999999999E-6</c:v>
                </c:pt>
                <c:pt idx="9724">
                  <c:v>1.0755999999999999E-6</c:v>
                </c:pt>
                <c:pt idx="9725">
                  <c:v>1.0757999999999999E-6</c:v>
                </c:pt>
                <c:pt idx="9726">
                  <c:v>1.0759999999999999E-6</c:v>
                </c:pt>
                <c:pt idx="9727">
                  <c:v>1.0762E-6</c:v>
                </c:pt>
                <c:pt idx="9728">
                  <c:v>1.0764E-6</c:v>
                </c:pt>
                <c:pt idx="9729">
                  <c:v>1.0766E-6</c:v>
                </c:pt>
                <c:pt idx="9730">
                  <c:v>1.0768E-6</c:v>
                </c:pt>
                <c:pt idx="9731">
                  <c:v>1.077E-6</c:v>
                </c:pt>
                <c:pt idx="9732">
                  <c:v>1.0772E-6</c:v>
                </c:pt>
                <c:pt idx="9733">
                  <c:v>1.0774000000000001E-6</c:v>
                </c:pt>
                <c:pt idx="9734">
                  <c:v>1.0776000000000001E-6</c:v>
                </c:pt>
                <c:pt idx="9735">
                  <c:v>1.0778000000000001E-6</c:v>
                </c:pt>
                <c:pt idx="9736">
                  <c:v>1.0780000000000001E-6</c:v>
                </c:pt>
                <c:pt idx="9737">
                  <c:v>1.0781999999999999E-6</c:v>
                </c:pt>
                <c:pt idx="9738">
                  <c:v>1.0783999999999999E-6</c:v>
                </c:pt>
                <c:pt idx="9739">
                  <c:v>1.0785999999999999E-6</c:v>
                </c:pt>
                <c:pt idx="9740">
                  <c:v>1.0787999999999999E-6</c:v>
                </c:pt>
                <c:pt idx="9741">
                  <c:v>1.079E-6</c:v>
                </c:pt>
                <c:pt idx="9742">
                  <c:v>1.0792E-6</c:v>
                </c:pt>
                <c:pt idx="9743">
                  <c:v>1.0794E-6</c:v>
                </c:pt>
                <c:pt idx="9744">
                  <c:v>1.0796E-6</c:v>
                </c:pt>
                <c:pt idx="9745">
                  <c:v>1.0798E-6</c:v>
                </c:pt>
                <c:pt idx="9746">
                  <c:v>1.08E-6</c:v>
                </c:pt>
                <c:pt idx="9747">
                  <c:v>1.0802000000000001E-6</c:v>
                </c:pt>
                <c:pt idx="9748">
                  <c:v>1.0804000000000001E-6</c:v>
                </c:pt>
                <c:pt idx="9749">
                  <c:v>1.0806000000000001E-6</c:v>
                </c:pt>
                <c:pt idx="9750">
                  <c:v>1.0808000000000001E-6</c:v>
                </c:pt>
                <c:pt idx="9751">
                  <c:v>1.0809999999999999E-6</c:v>
                </c:pt>
                <c:pt idx="9752">
                  <c:v>1.0811999999999999E-6</c:v>
                </c:pt>
                <c:pt idx="9753">
                  <c:v>1.0813999999999999E-6</c:v>
                </c:pt>
                <c:pt idx="9754">
                  <c:v>1.0815999999999999E-6</c:v>
                </c:pt>
                <c:pt idx="9755">
                  <c:v>1.0818E-6</c:v>
                </c:pt>
                <c:pt idx="9756">
                  <c:v>1.082E-6</c:v>
                </c:pt>
                <c:pt idx="9757">
                  <c:v>1.0822E-6</c:v>
                </c:pt>
                <c:pt idx="9758">
                  <c:v>1.0824E-6</c:v>
                </c:pt>
                <c:pt idx="9759">
                  <c:v>1.0826E-6</c:v>
                </c:pt>
                <c:pt idx="9760">
                  <c:v>1.0828E-6</c:v>
                </c:pt>
                <c:pt idx="9761">
                  <c:v>1.083E-6</c:v>
                </c:pt>
                <c:pt idx="9762">
                  <c:v>1.0832000000000001E-6</c:v>
                </c:pt>
                <c:pt idx="9763">
                  <c:v>1.0834000000000001E-6</c:v>
                </c:pt>
                <c:pt idx="9764">
                  <c:v>1.0836000000000001E-6</c:v>
                </c:pt>
                <c:pt idx="9765">
                  <c:v>1.0837999999999999E-6</c:v>
                </c:pt>
                <c:pt idx="9766">
                  <c:v>1.0839999999999999E-6</c:v>
                </c:pt>
                <c:pt idx="9767">
                  <c:v>1.0841999999999999E-6</c:v>
                </c:pt>
                <c:pt idx="9768">
                  <c:v>1.0843999999999999E-6</c:v>
                </c:pt>
                <c:pt idx="9769">
                  <c:v>1.0846E-6</c:v>
                </c:pt>
                <c:pt idx="9770">
                  <c:v>1.0848E-6</c:v>
                </c:pt>
                <c:pt idx="9771">
                  <c:v>1.085E-6</c:v>
                </c:pt>
                <c:pt idx="9772">
                  <c:v>1.0852E-6</c:v>
                </c:pt>
                <c:pt idx="9773">
                  <c:v>1.0854E-6</c:v>
                </c:pt>
                <c:pt idx="9774">
                  <c:v>1.0856E-6</c:v>
                </c:pt>
                <c:pt idx="9775">
                  <c:v>1.0858E-6</c:v>
                </c:pt>
                <c:pt idx="9776">
                  <c:v>1.0860000000000001E-6</c:v>
                </c:pt>
                <c:pt idx="9777">
                  <c:v>1.0862000000000001E-6</c:v>
                </c:pt>
                <c:pt idx="9778">
                  <c:v>1.0864000000000001E-6</c:v>
                </c:pt>
                <c:pt idx="9779">
                  <c:v>1.0865999999999999E-6</c:v>
                </c:pt>
                <c:pt idx="9780">
                  <c:v>1.0867999999999999E-6</c:v>
                </c:pt>
                <c:pt idx="9781">
                  <c:v>1.0869999999999999E-6</c:v>
                </c:pt>
                <c:pt idx="9782">
                  <c:v>1.0871999999999999E-6</c:v>
                </c:pt>
                <c:pt idx="9783">
                  <c:v>1.0874E-6</c:v>
                </c:pt>
                <c:pt idx="9784">
                  <c:v>1.0876E-6</c:v>
                </c:pt>
                <c:pt idx="9785">
                  <c:v>1.0878E-6</c:v>
                </c:pt>
                <c:pt idx="9786">
                  <c:v>1.088E-6</c:v>
                </c:pt>
                <c:pt idx="9787">
                  <c:v>1.0882E-6</c:v>
                </c:pt>
                <c:pt idx="9788">
                  <c:v>1.0884E-6</c:v>
                </c:pt>
                <c:pt idx="9789">
                  <c:v>1.0886E-6</c:v>
                </c:pt>
                <c:pt idx="9790">
                  <c:v>1.0888000000000001E-6</c:v>
                </c:pt>
                <c:pt idx="9791">
                  <c:v>1.0890000000000001E-6</c:v>
                </c:pt>
                <c:pt idx="9792">
                  <c:v>1.0892000000000001E-6</c:v>
                </c:pt>
                <c:pt idx="9793">
                  <c:v>1.0893999999999999E-6</c:v>
                </c:pt>
                <c:pt idx="9794">
                  <c:v>1.0895999999999999E-6</c:v>
                </c:pt>
                <c:pt idx="9795">
                  <c:v>1.0897999999999999E-6</c:v>
                </c:pt>
                <c:pt idx="9796">
                  <c:v>1.0899999999999999E-6</c:v>
                </c:pt>
                <c:pt idx="9797">
                  <c:v>1.0902E-6</c:v>
                </c:pt>
                <c:pt idx="9798">
                  <c:v>1.0904E-6</c:v>
                </c:pt>
                <c:pt idx="9799">
                  <c:v>1.0906E-6</c:v>
                </c:pt>
                <c:pt idx="9800">
                  <c:v>1.0908E-6</c:v>
                </c:pt>
                <c:pt idx="9801">
                  <c:v>1.091E-6</c:v>
                </c:pt>
                <c:pt idx="9802">
                  <c:v>1.0912E-6</c:v>
                </c:pt>
                <c:pt idx="9803">
                  <c:v>1.0914E-6</c:v>
                </c:pt>
                <c:pt idx="9804">
                  <c:v>1.0916000000000001E-6</c:v>
                </c:pt>
                <c:pt idx="9805">
                  <c:v>1.0918000000000001E-6</c:v>
                </c:pt>
                <c:pt idx="9806">
                  <c:v>1.0920000000000001E-6</c:v>
                </c:pt>
                <c:pt idx="9807">
                  <c:v>1.0922000000000001E-6</c:v>
                </c:pt>
                <c:pt idx="9808">
                  <c:v>1.0923999999999999E-6</c:v>
                </c:pt>
                <c:pt idx="9809">
                  <c:v>1.0925999999999999E-6</c:v>
                </c:pt>
                <c:pt idx="9810">
                  <c:v>1.0927999999999999E-6</c:v>
                </c:pt>
                <c:pt idx="9811">
                  <c:v>1.093E-6</c:v>
                </c:pt>
                <c:pt idx="9812">
                  <c:v>1.0932E-6</c:v>
                </c:pt>
                <c:pt idx="9813">
                  <c:v>1.0934E-6</c:v>
                </c:pt>
                <c:pt idx="9814">
                  <c:v>1.0936E-6</c:v>
                </c:pt>
                <c:pt idx="9815">
                  <c:v>1.0938E-6</c:v>
                </c:pt>
                <c:pt idx="9816">
                  <c:v>1.094E-6</c:v>
                </c:pt>
                <c:pt idx="9817">
                  <c:v>1.0942E-6</c:v>
                </c:pt>
                <c:pt idx="9818">
                  <c:v>1.0944000000000001E-6</c:v>
                </c:pt>
                <c:pt idx="9819">
                  <c:v>1.0946000000000001E-6</c:v>
                </c:pt>
                <c:pt idx="9820">
                  <c:v>1.0948000000000001E-6</c:v>
                </c:pt>
                <c:pt idx="9821">
                  <c:v>1.0950000000000001E-6</c:v>
                </c:pt>
                <c:pt idx="9822">
                  <c:v>1.0951999999999999E-6</c:v>
                </c:pt>
                <c:pt idx="9823">
                  <c:v>1.0953999999999999E-6</c:v>
                </c:pt>
                <c:pt idx="9824">
                  <c:v>1.0955999999999999E-6</c:v>
                </c:pt>
                <c:pt idx="9825">
                  <c:v>1.0958E-6</c:v>
                </c:pt>
                <c:pt idx="9826">
                  <c:v>1.096E-6</c:v>
                </c:pt>
                <c:pt idx="9827">
                  <c:v>1.0962E-6</c:v>
                </c:pt>
                <c:pt idx="9828">
                  <c:v>1.0964E-6</c:v>
                </c:pt>
                <c:pt idx="9829">
                  <c:v>1.0966E-6</c:v>
                </c:pt>
                <c:pt idx="9830">
                  <c:v>1.0968E-6</c:v>
                </c:pt>
                <c:pt idx="9831">
                  <c:v>1.097E-6</c:v>
                </c:pt>
                <c:pt idx="9832">
                  <c:v>1.0972000000000001E-6</c:v>
                </c:pt>
                <c:pt idx="9833">
                  <c:v>1.0974000000000001E-6</c:v>
                </c:pt>
                <c:pt idx="9834">
                  <c:v>1.0976000000000001E-6</c:v>
                </c:pt>
                <c:pt idx="9835">
                  <c:v>1.0978000000000001E-6</c:v>
                </c:pt>
                <c:pt idx="9836">
                  <c:v>1.0979999999999999E-6</c:v>
                </c:pt>
                <c:pt idx="9837">
                  <c:v>1.0981999999999999E-6</c:v>
                </c:pt>
                <c:pt idx="9838">
                  <c:v>1.0983999999999999E-6</c:v>
                </c:pt>
                <c:pt idx="9839">
                  <c:v>1.0986E-6</c:v>
                </c:pt>
                <c:pt idx="9840">
                  <c:v>1.0988E-6</c:v>
                </c:pt>
                <c:pt idx="9841">
                  <c:v>1.099E-6</c:v>
                </c:pt>
                <c:pt idx="9842">
                  <c:v>1.0992E-6</c:v>
                </c:pt>
                <c:pt idx="9843">
                  <c:v>1.0994E-6</c:v>
                </c:pt>
                <c:pt idx="9844">
                  <c:v>1.0996E-6</c:v>
                </c:pt>
                <c:pt idx="9845">
                  <c:v>1.0998E-6</c:v>
                </c:pt>
                <c:pt idx="9846">
                  <c:v>1.1000000000000001E-6</c:v>
                </c:pt>
                <c:pt idx="9847">
                  <c:v>1.1002000000000001E-6</c:v>
                </c:pt>
                <c:pt idx="9848">
                  <c:v>1.1004000000000001E-6</c:v>
                </c:pt>
                <c:pt idx="9849">
                  <c:v>1.1006000000000001E-6</c:v>
                </c:pt>
                <c:pt idx="9850">
                  <c:v>1.1007999999999999E-6</c:v>
                </c:pt>
                <c:pt idx="9851">
                  <c:v>1.1009999999999999E-6</c:v>
                </c:pt>
                <c:pt idx="9852">
                  <c:v>1.1011999999999999E-6</c:v>
                </c:pt>
                <c:pt idx="9853">
                  <c:v>1.1013999999999999E-6</c:v>
                </c:pt>
                <c:pt idx="9854">
                  <c:v>1.1016E-6</c:v>
                </c:pt>
                <c:pt idx="9855">
                  <c:v>1.1018E-6</c:v>
                </c:pt>
                <c:pt idx="9856">
                  <c:v>1.102E-6</c:v>
                </c:pt>
                <c:pt idx="9857">
                  <c:v>1.1022E-6</c:v>
                </c:pt>
                <c:pt idx="9858">
                  <c:v>1.1024E-6</c:v>
                </c:pt>
                <c:pt idx="9859">
                  <c:v>1.1026E-6</c:v>
                </c:pt>
                <c:pt idx="9860">
                  <c:v>1.1028000000000001E-6</c:v>
                </c:pt>
                <c:pt idx="9861">
                  <c:v>1.1030000000000001E-6</c:v>
                </c:pt>
                <c:pt idx="9862">
                  <c:v>1.1032000000000001E-6</c:v>
                </c:pt>
                <c:pt idx="9863">
                  <c:v>1.1034000000000001E-6</c:v>
                </c:pt>
                <c:pt idx="9864">
                  <c:v>1.1035999999999999E-6</c:v>
                </c:pt>
                <c:pt idx="9865">
                  <c:v>1.1037999999999999E-6</c:v>
                </c:pt>
                <c:pt idx="9866">
                  <c:v>1.1039999999999999E-6</c:v>
                </c:pt>
                <c:pt idx="9867">
                  <c:v>1.1041999999999999E-6</c:v>
                </c:pt>
                <c:pt idx="9868">
                  <c:v>1.1044E-6</c:v>
                </c:pt>
                <c:pt idx="9869">
                  <c:v>1.1046E-6</c:v>
                </c:pt>
                <c:pt idx="9870">
                  <c:v>1.1048E-6</c:v>
                </c:pt>
                <c:pt idx="9871">
                  <c:v>1.105E-6</c:v>
                </c:pt>
                <c:pt idx="9872">
                  <c:v>1.1052E-6</c:v>
                </c:pt>
                <c:pt idx="9873">
                  <c:v>1.1054E-6</c:v>
                </c:pt>
                <c:pt idx="9874">
                  <c:v>1.1056000000000001E-6</c:v>
                </c:pt>
                <c:pt idx="9875">
                  <c:v>1.1058000000000001E-6</c:v>
                </c:pt>
                <c:pt idx="9876">
                  <c:v>1.1060000000000001E-6</c:v>
                </c:pt>
                <c:pt idx="9877">
                  <c:v>1.1062000000000001E-6</c:v>
                </c:pt>
                <c:pt idx="9878">
                  <c:v>1.1063999999999999E-6</c:v>
                </c:pt>
                <c:pt idx="9879">
                  <c:v>1.1065999999999999E-6</c:v>
                </c:pt>
                <c:pt idx="9880">
                  <c:v>1.1067999999999999E-6</c:v>
                </c:pt>
                <c:pt idx="9881">
                  <c:v>1.1069999999999999E-6</c:v>
                </c:pt>
                <c:pt idx="9882">
                  <c:v>1.1072E-6</c:v>
                </c:pt>
                <c:pt idx="9883">
                  <c:v>1.1074E-6</c:v>
                </c:pt>
                <c:pt idx="9884">
                  <c:v>1.1076E-6</c:v>
                </c:pt>
                <c:pt idx="9885">
                  <c:v>1.1078E-6</c:v>
                </c:pt>
                <c:pt idx="9886">
                  <c:v>1.108E-6</c:v>
                </c:pt>
                <c:pt idx="9887">
                  <c:v>1.1082E-6</c:v>
                </c:pt>
                <c:pt idx="9888">
                  <c:v>1.1084000000000001E-6</c:v>
                </c:pt>
                <c:pt idx="9889">
                  <c:v>1.1086000000000001E-6</c:v>
                </c:pt>
                <c:pt idx="9890">
                  <c:v>1.1088000000000001E-6</c:v>
                </c:pt>
                <c:pt idx="9891">
                  <c:v>1.1090000000000001E-6</c:v>
                </c:pt>
                <c:pt idx="9892">
                  <c:v>1.1091999999999999E-6</c:v>
                </c:pt>
                <c:pt idx="9893">
                  <c:v>1.1093999999999999E-6</c:v>
                </c:pt>
                <c:pt idx="9894">
                  <c:v>1.1095999999999999E-6</c:v>
                </c:pt>
                <c:pt idx="9895">
                  <c:v>1.1097999999999999E-6</c:v>
                </c:pt>
                <c:pt idx="9896">
                  <c:v>1.11E-6</c:v>
                </c:pt>
                <c:pt idx="9897">
                  <c:v>1.1102E-6</c:v>
                </c:pt>
                <c:pt idx="9898">
                  <c:v>1.1104E-6</c:v>
                </c:pt>
                <c:pt idx="9899">
                  <c:v>1.1106E-6</c:v>
                </c:pt>
                <c:pt idx="9900">
                  <c:v>1.1108E-6</c:v>
                </c:pt>
                <c:pt idx="9901">
                  <c:v>1.111E-6</c:v>
                </c:pt>
                <c:pt idx="9902">
                  <c:v>1.1112000000000001E-6</c:v>
                </c:pt>
                <c:pt idx="9903">
                  <c:v>1.1114000000000001E-6</c:v>
                </c:pt>
                <c:pt idx="9904">
                  <c:v>1.1116000000000001E-6</c:v>
                </c:pt>
                <c:pt idx="9905">
                  <c:v>1.1118000000000001E-6</c:v>
                </c:pt>
                <c:pt idx="9906">
                  <c:v>1.1119999999999999E-6</c:v>
                </c:pt>
                <c:pt idx="9907">
                  <c:v>1.1121999999999999E-6</c:v>
                </c:pt>
                <c:pt idx="9908">
                  <c:v>1.1123999999999999E-6</c:v>
                </c:pt>
                <c:pt idx="9909">
                  <c:v>1.1125999999999999E-6</c:v>
                </c:pt>
                <c:pt idx="9910">
                  <c:v>1.1128E-6</c:v>
                </c:pt>
                <c:pt idx="9911">
                  <c:v>1.113E-6</c:v>
                </c:pt>
                <c:pt idx="9912">
                  <c:v>1.1132E-6</c:v>
                </c:pt>
                <c:pt idx="9913">
                  <c:v>1.1134E-6</c:v>
                </c:pt>
                <c:pt idx="9914">
                  <c:v>1.1136E-6</c:v>
                </c:pt>
                <c:pt idx="9915">
                  <c:v>1.1138E-6</c:v>
                </c:pt>
                <c:pt idx="9916">
                  <c:v>1.114E-6</c:v>
                </c:pt>
                <c:pt idx="9917">
                  <c:v>1.1142000000000001E-6</c:v>
                </c:pt>
                <c:pt idx="9918">
                  <c:v>1.1144000000000001E-6</c:v>
                </c:pt>
                <c:pt idx="9919">
                  <c:v>1.1146000000000001E-6</c:v>
                </c:pt>
                <c:pt idx="9920">
                  <c:v>1.1147999999999999E-6</c:v>
                </c:pt>
                <c:pt idx="9921">
                  <c:v>1.1149999999999999E-6</c:v>
                </c:pt>
                <c:pt idx="9922">
                  <c:v>1.1151999999999999E-6</c:v>
                </c:pt>
                <c:pt idx="9923">
                  <c:v>1.1153999999999999E-6</c:v>
                </c:pt>
                <c:pt idx="9924">
                  <c:v>1.1156E-6</c:v>
                </c:pt>
                <c:pt idx="9925">
                  <c:v>1.1158E-6</c:v>
                </c:pt>
                <c:pt idx="9926">
                  <c:v>1.116E-6</c:v>
                </c:pt>
                <c:pt idx="9927">
                  <c:v>1.1162E-6</c:v>
                </c:pt>
                <c:pt idx="9928">
                  <c:v>1.1164E-6</c:v>
                </c:pt>
                <c:pt idx="9929">
                  <c:v>1.1166E-6</c:v>
                </c:pt>
                <c:pt idx="9930">
                  <c:v>1.1168E-6</c:v>
                </c:pt>
                <c:pt idx="9931">
                  <c:v>1.1170000000000001E-6</c:v>
                </c:pt>
                <c:pt idx="9932">
                  <c:v>1.1172000000000001E-6</c:v>
                </c:pt>
                <c:pt idx="9933">
                  <c:v>1.1174000000000001E-6</c:v>
                </c:pt>
                <c:pt idx="9934">
                  <c:v>1.1175999999999999E-6</c:v>
                </c:pt>
                <c:pt idx="9935">
                  <c:v>1.1177999999999999E-6</c:v>
                </c:pt>
                <c:pt idx="9936">
                  <c:v>1.1179999999999999E-6</c:v>
                </c:pt>
                <c:pt idx="9937">
                  <c:v>1.1181999999999999E-6</c:v>
                </c:pt>
                <c:pt idx="9938">
                  <c:v>1.1184E-6</c:v>
                </c:pt>
                <c:pt idx="9939">
                  <c:v>1.1186E-6</c:v>
                </c:pt>
                <c:pt idx="9940">
                  <c:v>1.1188E-6</c:v>
                </c:pt>
                <c:pt idx="9941">
                  <c:v>1.119E-6</c:v>
                </c:pt>
                <c:pt idx="9942">
                  <c:v>1.1192E-6</c:v>
                </c:pt>
                <c:pt idx="9943">
                  <c:v>1.1194E-6</c:v>
                </c:pt>
                <c:pt idx="9944">
                  <c:v>1.1196E-6</c:v>
                </c:pt>
                <c:pt idx="9945">
                  <c:v>1.1198000000000001E-6</c:v>
                </c:pt>
                <c:pt idx="9946">
                  <c:v>1.1200000000000001E-6</c:v>
                </c:pt>
                <c:pt idx="9947">
                  <c:v>1.1202000000000001E-6</c:v>
                </c:pt>
                <c:pt idx="9948">
                  <c:v>1.1203999999999999E-6</c:v>
                </c:pt>
                <c:pt idx="9949">
                  <c:v>1.1205999999999999E-6</c:v>
                </c:pt>
                <c:pt idx="9950">
                  <c:v>1.1207999999999999E-6</c:v>
                </c:pt>
                <c:pt idx="9951">
                  <c:v>1.1209999999999999E-6</c:v>
                </c:pt>
                <c:pt idx="9952">
                  <c:v>1.1212E-6</c:v>
                </c:pt>
                <c:pt idx="9953">
                  <c:v>1.1214E-6</c:v>
                </c:pt>
                <c:pt idx="9954">
                  <c:v>1.1216E-6</c:v>
                </c:pt>
                <c:pt idx="9955">
                  <c:v>1.1218E-6</c:v>
                </c:pt>
                <c:pt idx="9956">
                  <c:v>1.122E-6</c:v>
                </c:pt>
                <c:pt idx="9957">
                  <c:v>1.1222E-6</c:v>
                </c:pt>
                <c:pt idx="9958">
                  <c:v>1.1224E-6</c:v>
                </c:pt>
                <c:pt idx="9959">
                  <c:v>1.1226000000000001E-6</c:v>
                </c:pt>
                <c:pt idx="9960">
                  <c:v>1.1228000000000001E-6</c:v>
                </c:pt>
                <c:pt idx="9961">
                  <c:v>1.1230000000000001E-6</c:v>
                </c:pt>
                <c:pt idx="9962">
                  <c:v>1.1232000000000001E-6</c:v>
                </c:pt>
                <c:pt idx="9963">
                  <c:v>1.1233999999999999E-6</c:v>
                </c:pt>
                <c:pt idx="9964">
                  <c:v>1.1235999999999999E-6</c:v>
                </c:pt>
                <c:pt idx="9965">
                  <c:v>1.1237999999999999E-6</c:v>
                </c:pt>
                <c:pt idx="9966">
                  <c:v>1.124E-6</c:v>
                </c:pt>
                <c:pt idx="9967">
                  <c:v>1.1242E-6</c:v>
                </c:pt>
                <c:pt idx="9968">
                  <c:v>1.1244E-6</c:v>
                </c:pt>
                <c:pt idx="9969">
                  <c:v>1.1246E-6</c:v>
                </c:pt>
                <c:pt idx="9970">
                  <c:v>1.1248E-6</c:v>
                </c:pt>
                <c:pt idx="9971">
                  <c:v>1.125E-6</c:v>
                </c:pt>
                <c:pt idx="9972">
                  <c:v>1.1252E-6</c:v>
                </c:pt>
                <c:pt idx="9973">
                  <c:v>1.1254000000000001E-6</c:v>
                </c:pt>
                <c:pt idx="9974">
                  <c:v>1.1256000000000001E-6</c:v>
                </c:pt>
                <c:pt idx="9975">
                  <c:v>1.1258000000000001E-6</c:v>
                </c:pt>
                <c:pt idx="9976">
                  <c:v>1.1260000000000001E-6</c:v>
                </c:pt>
                <c:pt idx="9977">
                  <c:v>1.1261999999999999E-6</c:v>
                </c:pt>
                <c:pt idx="9978">
                  <c:v>1.1263999999999999E-6</c:v>
                </c:pt>
                <c:pt idx="9979">
                  <c:v>1.1265999999999999E-6</c:v>
                </c:pt>
                <c:pt idx="9980">
                  <c:v>1.1268E-6</c:v>
                </c:pt>
                <c:pt idx="9981">
                  <c:v>1.127E-6</c:v>
                </c:pt>
                <c:pt idx="9982">
                  <c:v>1.1272E-6</c:v>
                </c:pt>
                <c:pt idx="9983">
                  <c:v>1.1274E-6</c:v>
                </c:pt>
                <c:pt idx="9984">
                  <c:v>1.1276E-6</c:v>
                </c:pt>
                <c:pt idx="9985">
                  <c:v>1.1278E-6</c:v>
                </c:pt>
                <c:pt idx="9986">
                  <c:v>1.128E-6</c:v>
                </c:pt>
                <c:pt idx="9987">
                  <c:v>1.1282000000000001E-6</c:v>
                </c:pt>
                <c:pt idx="9988">
                  <c:v>1.1284000000000001E-6</c:v>
                </c:pt>
                <c:pt idx="9989">
                  <c:v>1.1286000000000001E-6</c:v>
                </c:pt>
                <c:pt idx="9990">
                  <c:v>1.1288000000000001E-6</c:v>
                </c:pt>
                <c:pt idx="9991">
                  <c:v>1.1289999999999999E-6</c:v>
                </c:pt>
                <c:pt idx="9992">
                  <c:v>1.1291999999999999E-6</c:v>
                </c:pt>
                <c:pt idx="9993">
                  <c:v>1.1293999999999999E-6</c:v>
                </c:pt>
                <c:pt idx="9994">
                  <c:v>1.1296E-6</c:v>
                </c:pt>
                <c:pt idx="9995">
                  <c:v>1.1298E-6</c:v>
                </c:pt>
                <c:pt idx="9996">
                  <c:v>1.13E-6</c:v>
                </c:pt>
                <c:pt idx="9997">
                  <c:v>1.1302E-6</c:v>
                </c:pt>
                <c:pt idx="9998">
                  <c:v>1.1304E-6</c:v>
                </c:pt>
                <c:pt idx="9999">
                  <c:v>1.1306E-6</c:v>
                </c:pt>
              </c:numCache>
            </c:numRef>
          </c:xVal>
          <c:yVal>
            <c:numRef>
              <c:f>'TEK00003'!$B$2:$B$10001</c:f>
              <c:numCache>
                <c:formatCode>General</c:formatCode>
                <c:ptCount val="10000"/>
                <c:pt idx="0">
                  <c:v>-1.80781E-2</c:v>
                </c:pt>
                <c:pt idx="1">
                  <c:v>-1.2625000000000001E-2</c:v>
                </c:pt>
                <c:pt idx="2">
                  <c:v>-2.0625000000000001E-3</c:v>
                </c:pt>
                <c:pt idx="3">
                  <c:v>-7.5624999999999998E-3</c:v>
                </c:pt>
                <c:pt idx="4">
                  <c:v>-1.00625E-2</c:v>
                </c:pt>
                <c:pt idx="5">
                  <c:v>-7.7187499999999999E-3</c:v>
                </c:pt>
                <c:pt idx="6">
                  <c:v>-1.7859400000000001E-2</c:v>
                </c:pt>
                <c:pt idx="7">
                  <c:v>-1.5984399999999999E-2</c:v>
                </c:pt>
                <c:pt idx="8">
                  <c:v>-2.0093699999999999E-2</c:v>
                </c:pt>
                <c:pt idx="9">
                  <c:v>-8.0468799999999993E-3</c:v>
                </c:pt>
                <c:pt idx="10">
                  <c:v>-1.42188E-2</c:v>
                </c:pt>
                <c:pt idx="11">
                  <c:v>-1.7984400000000001E-2</c:v>
                </c:pt>
                <c:pt idx="12">
                  <c:v>-1.7999999999999999E-2</c:v>
                </c:pt>
                <c:pt idx="13">
                  <c:v>-1.8046900000000001E-2</c:v>
                </c:pt>
                <c:pt idx="14">
                  <c:v>-1.5656199999999999E-2</c:v>
                </c:pt>
                <c:pt idx="15">
                  <c:v>-1.22188E-2</c:v>
                </c:pt>
                <c:pt idx="16">
                  <c:v>-1.8234400000000001E-2</c:v>
                </c:pt>
                <c:pt idx="17">
                  <c:v>-1.5984399999999999E-2</c:v>
                </c:pt>
                <c:pt idx="18">
                  <c:v>-1.54375E-2</c:v>
                </c:pt>
                <c:pt idx="19">
                  <c:v>-7.5468799999999997E-3</c:v>
                </c:pt>
                <c:pt idx="20">
                  <c:v>-1.0937499999999999E-2</c:v>
                </c:pt>
                <c:pt idx="21">
                  <c:v>-1.1609400000000001E-2</c:v>
                </c:pt>
                <c:pt idx="22">
                  <c:v>-7.8750000000000001E-3</c:v>
                </c:pt>
                <c:pt idx="23">
                  <c:v>-1.2874999999999999E-2</c:v>
                </c:pt>
                <c:pt idx="24">
                  <c:v>-1.5953100000000001E-2</c:v>
                </c:pt>
                <c:pt idx="25">
                  <c:v>-1.3796900000000001E-2</c:v>
                </c:pt>
                <c:pt idx="26">
                  <c:v>-1.12969E-2</c:v>
                </c:pt>
                <c:pt idx="27">
                  <c:v>-8.2500000000000004E-3</c:v>
                </c:pt>
                <c:pt idx="28">
                  <c:v>-1.19375E-2</c:v>
                </c:pt>
                <c:pt idx="29">
                  <c:v>-7.8750000000000001E-3</c:v>
                </c:pt>
                <c:pt idx="30">
                  <c:v>-1.00781E-2</c:v>
                </c:pt>
                <c:pt idx="31">
                  <c:v>-7.9687500000000001E-3</c:v>
                </c:pt>
                <c:pt idx="32">
                  <c:v>-7.7031299999999999E-3</c:v>
                </c:pt>
                <c:pt idx="33">
                  <c:v>-4.1093800000000002E-3</c:v>
                </c:pt>
                <c:pt idx="34">
                  <c:v>-1.02656E-2</c:v>
                </c:pt>
                <c:pt idx="35">
                  <c:v>-9.9687500000000002E-3</c:v>
                </c:pt>
                <c:pt idx="36">
                  <c:v>-1.44844E-2</c:v>
                </c:pt>
                <c:pt idx="37">
                  <c:v>-1.79063E-2</c:v>
                </c:pt>
                <c:pt idx="38">
                  <c:v>-9.2968700000000005E-3</c:v>
                </c:pt>
                <c:pt idx="39">
                  <c:v>-8.2812500000000004E-3</c:v>
                </c:pt>
                <c:pt idx="40">
                  <c:v>-1.42656E-2</c:v>
                </c:pt>
                <c:pt idx="41">
                  <c:v>-1.39063E-2</c:v>
                </c:pt>
                <c:pt idx="42">
                  <c:v>-1.19063E-2</c:v>
                </c:pt>
                <c:pt idx="43">
                  <c:v>-1.20313E-2</c:v>
                </c:pt>
                <c:pt idx="44">
                  <c:v>-1.40313E-2</c:v>
                </c:pt>
                <c:pt idx="45">
                  <c:v>-1.4E-2</c:v>
                </c:pt>
                <c:pt idx="46">
                  <c:v>-1.3984399999999999E-2</c:v>
                </c:pt>
                <c:pt idx="47">
                  <c:v>-1.20938E-2</c:v>
                </c:pt>
                <c:pt idx="48">
                  <c:v>-1.00156E-2</c:v>
                </c:pt>
                <c:pt idx="49">
                  <c:v>-9.9531299999999993E-3</c:v>
                </c:pt>
                <c:pt idx="50">
                  <c:v>-1.1984399999999999E-2</c:v>
                </c:pt>
                <c:pt idx="51">
                  <c:v>-1.1984399999999999E-2</c:v>
                </c:pt>
                <c:pt idx="52">
                  <c:v>-1.6171899999999999E-2</c:v>
                </c:pt>
                <c:pt idx="53">
                  <c:v>-1.99375E-2</c:v>
                </c:pt>
                <c:pt idx="54">
                  <c:v>-1.3875E-2</c:v>
                </c:pt>
                <c:pt idx="55">
                  <c:v>-1.7734400000000001E-2</c:v>
                </c:pt>
                <c:pt idx="56">
                  <c:v>-1.4593800000000001E-2</c:v>
                </c:pt>
                <c:pt idx="57">
                  <c:v>-1.3890599999999999E-2</c:v>
                </c:pt>
                <c:pt idx="58">
                  <c:v>-1.39063E-2</c:v>
                </c:pt>
                <c:pt idx="59">
                  <c:v>-1.5984399999999999E-2</c:v>
                </c:pt>
                <c:pt idx="60">
                  <c:v>-1.575E-2</c:v>
                </c:pt>
                <c:pt idx="61">
                  <c:v>-2.0406199999999999E-2</c:v>
                </c:pt>
                <c:pt idx="62">
                  <c:v>-1.0781300000000001E-2</c:v>
                </c:pt>
                <c:pt idx="63">
                  <c:v>-9.4531300000000006E-3</c:v>
                </c:pt>
                <c:pt idx="64">
                  <c:v>-1.5859399999999999E-2</c:v>
                </c:pt>
                <c:pt idx="65">
                  <c:v>-1.4562500000000001E-2</c:v>
                </c:pt>
                <c:pt idx="66">
                  <c:v>-1.00313E-2</c:v>
                </c:pt>
                <c:pt idx="67">
                  <c:v>-1.18437E-2</c:v>
                </c:pt>
                <c:pt idx="68">
                  <c:v>-1.1968700000000001E-2</c:v>
                </c:pt>
                <c:pt idx="69">
                  <c:v>-1.54688E-2</c:v>
                </c:pt>
                <c:pt idx="70">
                  <c:v>-1.8046900000000001E-2</c:v>
                </c:pt>
                <c:pt idx="71">
                  <c:v>-1.6046899999999999E-2</c:v>
                </c:pt>
                <c:pt idx="72">
                  <c:v>-1.6015600000000001E-2</c:v>
                </c:pt>
                <c:pt idx="73">
                  <c:v>-1.40625E-2</c:v>
                </c:pt>
                <c:pt idx="74">
                  <c:v>-1.7859400000000001E-2</c:v>
                </c:pt>
                <c:pt idx="75">
                  <c:v>-2.2171900000000001E-2</c:v>
                </c:pt>
                <c:pt idx="76">
                  <c:v>-1.24844E-2</c:v>
                </c:pt>
                <c:pt idx="77">
                  <c:v>-8.0156299999999993E-3</c:v>
                </c:pt>
                <c:pt idx="78">
                  <c:v>-7.9062500000000001E-3</c:v>
                </c:pt>
                <c:pt idx="79">
                  <c:v>-5.9843800000000001E-3</c:v>
                </c:pt>
                <c:pt idx="80">
                  <c:v>-1.2375000000000001E-2</c:v>
                </c:pt>
                <c:pt idx="81">
                  <c:v>-1.7999999999999999E-2</c:v>
                </c:pt>
                <c:pt idx="82">
                  <c:v>-1.3734400000000001E-2</c:v>
                </c:pt>
                <c:pt idx="83">
                  <c:v>-1.21406E-2</c:v>
                </c:pt>
                <c:pt idx="84">
                  <c:v>-1.8156200000000001E-2</c:v>
                </c:pt>
                <c:pt idx="85">
                  <c:v>-1.6031199999999999E-2</c:v>
                </c:pt>
                <c:pt idx="86">
                  <c:v>-1.7734400000000001E-2</c:v>
                </c:pt>
                <c:pt idx="87">
                  <c:v>-9.7656300000000008E-3</c:v>
                </c:pt>
                <c:pt idx="88">
                  <c:v>-7.3281300000000004E-3</c:v>
                </c:pt>
                <c:pt idx="89">
                  <c:v>-4.5156299999999996E-3</c:v>
                </c:pt>
                <c:pt idx="90">
                  <c:v>-1.6906299999999999E-2</c:v>
                </c:pt>
                <c:pt idx="91">
                  <c:v>-1.35625E-2</c:v>
                </c:pt>
                <c:pt idx="92">
                  <c:v>-1.19063E-2</c:v>
                </c:pt>
                <c:pt idx="93">
                  <c:v>-1.22031E-2</c:v>
                </c:pt>
                <c:pt idx="94">
                  <c:v>-1.6406299999999999E-2</c:v>
                </c:pt>
                <c:pt idx="95">
                  <c:v>-1.5859399999999999E-2</c:v>
                </c:pt>
                <c:pt idx="96">
                  <c:v>-1.18437E-2</c:v>
                </c:pt>
                <c:pt idx="97">
                  <c:v>-9.78125E-3</c:v>
                </c:pt>
                <c:pt idx="98">
                  <c:v>-5.9531300000000001E-3</c:v>
                </c:pt>
                <c:pt idx="99">
                  <c:v>-5.875E-3</c:v>
                </c:pt>
                <c:pt idx="100">
                  <c:v>-2.1093800000000001E-3</c:v>
                </c:pt>
                <c:pt idx="101">
                  <c:v>-1.02656E-2</c:v>
                </c:pt>
                <c:pt idx="102">
                  <c:v>-1.1390600000000001E-2</c:v>
                </c:pt>
                <c:pt idx="103">
                  <c:v>-6.0156300000000001E-3</c:v>
                </c:pt>
                <c:pt idx="104">
                  <c:v>-1.23906E-2</c:v>
                </c:pt>
                <c:pt idx="105">
                  <c:v>-1.37813E-2</c:v>
                </c:pt>
                <c:pt idx="106">
                  <c:v>-1.22188E-2</c:v>
                </c:pt>
                <c:pt idx="107">
                  <c:v>-1.3703099999999999E-2</c:v>
                </c:pt>
                <c:pt idx="108">
                  <c:v>-7.4062499999999996E-3</c:v>
                </c:pt>
                <c:pt idx="109">
                  <c:v>-1.03594E-2</c:v>
                </c:pt>
                <c:pt idx="110">
                  <c:v>-1.42188E-2</c:v>
                </c:pt>
                <c:pt idx="111">
                  <c:v>-1.39063E-2</c:v>
                </c:pt>
                <c:pt idx="112">
                  <c:v>-1.15938E-2</c:v>
                </c:pt>
                <c:pt idx="113">
                  <c:v>-1.01563E-2</c:v>
                </c:pt>
                <c:pt idx="114">
                  <c:v>-1.1890599999999999E-2</c:v>
                </c:pt>
                <c:pt idx="115">
                  <c:v>-7.6718799999999998E-3</c:v>
                </c:pt>
                <c:pt idx="116">
                  <c:v>-8.3906299999999996E-3</c:v>
                </c:pt>
                <c:pt idx="117">
                  <c:v>-1.2296899999999999E-2</c:v>
                </c:pt>
                <c:pt idx="118">
                  <c:v>-1.1625E-2</c:v>
                </c:pt>
                <c:pt idx="119">
                  <c:v>-1.0171899999999999E-2</c:v>
                </c:pt>
                <c:pt idx="120">
                  <c:v>-1.1796900000000001E-2</c:v>
                </c:pt>
                <c:pt idx="121">
                  <c:v>-7.8906299999999992E-3</c:v>
                </c:pt>
                <c:pt idx="122">
                  <c:v>-1.1578099999999999E-2</c:v>
                </c:pt>
                <c:pt idx="123">
                  <c:v>-1.05469E-2</c:v>
                </c:pt>
                <c:pt idx="124">
                  <c:v>-7.9218799999999992E-3</c:v>
                </c:pt>
                <c:pt idx="125">
                  <c:v>-9.9218799999999992E-3</c:v>
                </c:pt>
                <c:pt idx="126">
                  <c:v>-9.8125E-3</c:v>
                </c:pt>
                <c:pt idx="127">
                  <c:v>-1.3921899999999999E-2</c:v>
                </c:pt>
                <c:pt idx="128">
                  <c:v>-1.03125E-2</c:v>
                </c:pt>
                <c:pt idx="129">
                  <c:v>-9.6874999999999999E-3</c:v>
                </c:pt>
                <c:pt idx="130">
                  <c:v>-1.38125E-2</c:v>
                </c:pt>
                <c:pt idx="131">
                  <c:v>-1.3968700000000001E-2</c:v>
                </c:pt>
                <c:pt idx="132">
                  <c:v>-1.5921899999999999E-2</c:v>
                </c:pt>
                <c:pt idx="133">
                  <c:v>-1.44063E-2</c:v>
                </c:pt>
                <c:pt idx="134">
                  <c:v>-1.1625E-2</c:v>
                </c:pt>
                <c:pt idx="135">
                  <c:v>-1.6125E-2</c:v>
                </c:pt>
                <c:pt idx="136">
                  <c:v>-1.02656E-2</c:v>
                </c:pt>
                <c:pt idx="137">
                  <c:v>-1.52344E-2</c:v>
                </c:pt>
                <c:pt idx="138">
                  <c:v>-1.84063E-2</c:v>
                </c:pt>
                <c:pt idx="139">
                  <c:v>-1.6E-2</c:v>
                </c:pt>
                <c:pt idx="140">
                  <c:v>-1.7937499999999999E-2</c:v>
                </c:pt>
                <c:pt idx="141">
                  <c:v>-1.6156299999999998E-2</c:v>
                </c:pt>
                <c:pt idx="142">
                  <c:v>-1.43281E-2</c:v>
                </c:pt>
                <c:pt idx="143">
                  <c:v>-1.00156E-2</c:v>
                </c:pt>
                <c:pt idx="144">
                  <c:v>-1.37813E-2</c:v>
                </c:pt>
                <c:pt idx="145">
                  <c:v>-1.41875E-2</c:v>
                </c:pt>
                <c:pt idx="146">
                  <c:v>-1.1875E-2</c:v>
                </c:pt>
                <c:pt idx="147">
                  <c:v>-1.78281E-2</c:v>
                </c:pt>
                <c:pt idx="148">
                  <c:v>-1.7999999999999999E-2</c:v>
                </c:pt>
                <c:pt idx="149">
                  <c:v>-1.79688E-2</c:v>
                </c:pt>
                <c:pt idx="150">
                  <c:v>-1.8249999999999999E-2</c:v>
                </c:pt>
                <c:pt idx="151">
                  <c:v>-1.00625E-2</c:v>
                </c:pt>
                <c:pt idx="152">
                  <c:v>-1.37813E-2</c:v>
                </c:pt>
                <c:pt idx="153">
                  <c:v>-1.40625E-2</c:v>
                </c:pt>
                <c:pt idx="154">
                  <c:v>-1.2E-2</c:v>
                </c:pt>
                <c:pt idx="155">
                  <c:v>-1.5890600000000001E-2</c:v>
                </c:pt>
                <c:pt idx="156">
                  <c:v>-2.20156E-2</c:v>
                </c:pt>
                <c:pt idx="157">
                  <c:v>-1.39375E-2</c:v>
                </c:pt>
                <c:pt idx="158">
                  <c:v>-1.0093700000000001E-2</c:v>
                </c:pt>
                <c:pt idx="159">
                  <c:v>-8.0000000000000002E-3</c:v>
                </c:pt>
                <c:pt idx="160">
                  <c:v>-1.1921899999999999E-2</c:v>
                </c:pt>
                <c:pt idx="161">
                  <c:v>-2.0015600000000001E-2</c:v>
                </c:pt>
                <c:pt idx="162">
                  <c:v>-1.4046899999999999E-2</c:v>
                </c:pt>
                <c:pt idx="163">
                  <c:v>-1.5984399999999999E-2</c:v>
                </c:pt>
                <c:pt idx="164">
                  <c:v>-9.9531299999999993E-3</c:v>
                </c:pt>
                <c:pt idx="165">
                  <c:v>-1.2046899999999999E-2</c:v>
                </c:pt>
                <c:pt idx="166">
                  <c:v>-1.4E-2</c:v>
                </c:pt>
                <c:pt idx="167">
                  <c:v>-0.02</c:v>
                </c:pt>
                <c:pt idx="168">
                  <c:v>-2.2234400000000001E-2</c:v>
                </c:pt>
                <c:pt idx="169">
                  <c:v>-0.01</c:v>
                </c:pt>
                <c:pt idx="170">
                  <c:v>-1.0046899999999999E-2</c:v>
                </c:pt>
                <c:pt idx="171">
                  <c:v>-6.0468800000000001E-3</c:v>
                </c:pt>
                <c:pt idx="172">
                  <c:v>-1.1968700000000001E-2</c:v>
                </c:pt>
                <c:pt idx="173">
                  <c:v>-1.4E-2</c:v>
                </c:pt>
                <c:pt idx="174">
                  <c:v>-1.03594E-2</c:v>
                </c:pt>
                <c:pt idx="175">
                  <c:v>-2.0468800000000001E-3</c:v>
                </c:pt>
                <c:pt idx="176">
                  <c:v>-1.1968700000000001E-2</c:v>
                </c:pt>
                <c:pt idx="177">
                  <c:v>-1.1968700000000001E-2</c:v>
                </c:pt>
                <c:pt idx="178">
                  <c:v>-1.7937499999999999E-2</c:v>
                </c:pt>
                <c:pt idx="179">
                  <c:v>-1.6093799999999998E-2</c:v>
                </c:pt>
                <c:pt idx="180">
                  <c:v>-2.2218700000000001E-2</c:v>
                </c:pt>
                <c:pt idx="181">
                  <c:v>-1.15938E-2</c:v>
                </c:pt>
                <c:pt idx="182">
                  <c:v>-1.1921899999999999E-2</c:v>
                </c:pt>
                <c:pt idx="183">
                  <c:v>-1.2109399999999999E-2</c:v>
                </c:pt>
                <c:pt idx="184">
                  <c:v>-1.7984400000000001E-2</c:v>
                </c:pt>
                <c:pt idx="185">
                  <c:v>-1.5968799999999998E-2</c:v>
                </c:pt>
                <c:pt idx="186">
                  <c:v>-1.79531E-2</c:v>
                </c:pt>
                <c:pt idx="187">
                  <c:v>-1.0968800000000001E-2</c:v>
                </c:pt>
                <c:pt idx="188">
                  <c:v>-1.2718800000000001E-2</c:v>
                </c:pt>
                <c:pt idx="189">
                  <c:v>-1.525E-2</c:v>
                </c:pt>
                <c:pt idx="190">
                  <c:v>-6.7187499999999999E-3</c:v>
                </c:pt>
                <c:pt idx="191">
                  <c:v>-9.0781300000000002E-3</c:v>
                </c:pt>
                <c:pt idx="192">
                  <c:v>-1.225E-2</c:v>
                </c:pt>
                <c:pt idx="193">
                  <c:v>-9.9843799999999993E-3</c:v>
                </c:pt>
                <c:pt idx="194">
                  <c:v>-1.1968700000000001E-2</c:v>
                </c:pt>
                <c:pt idx="195">
                  <c:v>-1.1734400000000001E-2</c:v>
                </c:pt>
                <c:pt idx="196">
                  <c:v>-1.4437500000000001E-2</c:v>
                </c:pt>
                <c:pt idx="197">
                  <c:v>-8.0000000000000002E-3</c:v>
                </c:pt>
                <c:pt idx="198">
                  <c:v>-1.5546900000000001E-2</c:v>
                </c:pt>
                <c:pt idx="199">
                  <c:v>-1.60625E-2</c:v>
                </c:pt>
                <c:pt idx="200">
                  <c:v>-1.60625E-2</c:v>
                </c:pt>
                <c:pt idx="201">
                  <c:v>-1.1828099999999999E-2</c:v>
                </c:pt>
                <c:pt idx="202">
                  <c:v>-1.7984400000000001E-2</c:v>
                </c:pt>
                <c:pt idx="203">
                  <c:v>-1.03125E-2</c:v>
                </c:pt>
                <c:pt idx="204">
                  <c:v>-9.9687500000000002E-3</c:v>
                </c:pt>
                <c:pt idx="205">
                  <c:v>-8.0468799999999993E-3</c:v>
                </c:pt>
                <c:pt idx="206">
                  <c:v>-7.9218799999999992E-3</c:v>
                </c:pt>
                <c:pt idx="207">
                  <c:v>-1.5953100000000001E-2</c:v>
                </c:pt>
                <c:pt idx="208">
                  <c:v>-1.3796900000000001E-2</c:v>
                </c:pt>
                <c:pt idx="209">
                  <c:v>-8.1093799999999994E-3</c:v>
                </c:pt>
                <c:pt idx="210">
                  <c:v>-1.39063E-2</c:v>
                </c:pt>
                <c:pt idx="211">
                  <c:v>-5.7031299999999998E-3</c:v>
                </c:pt>
                <c:pt idx="212">
                  <c:v>-1.0375000000000001E-2</c:v>
                </c:pt>
                <c:pt idx="213">
                  <c:v>-1.20938E-2</c:v>
                </c:pt>
                <c:pt idx="214">
                  <c:v>-1.4125E-2</c:v>
                </c:pt>
                <c:pt idx="215">
                  <c:v>-1.3968700000000001E-2</c:v>
                </c:pt>
                <c:pt idx="216">
                  <c:v>-1.3984399999999999E-2</c:v>
                </c:pt>
                <c:pt idx="217">
                  <c:v>-1.4093700000000001E-2</c:v>
                </c:pt>
                <c:pt idx="218">
                  <c:v>-1.3609400000000001E-2</c:v>
                </c:pt>
                <c:pt idx="219">
                  <c:v>-9.6249999999999999E-3</c:v>
                </c:pt>
                <c:pt idx="220">
                  <c:v>-1.11094E-2</c:v>
                </c:pt>
                <c:pt idx="221">
                  <c:v>-1.34062E-2</c:v>
                </c:pt>
                <c:pt idx="222">
                  <c:v>-8.1875000000000003E-3</c:v>
                </c:pt>
                <c:pt idx="223">
                  <c:v>-1.7125000000000001E-2</c:v>
                </c:pt>
                <c:pt idx="224">
                  <c:v>-1.72344E-2</c:v>
                </c:pt>
                <c:pt idx="225">
                  <c:v>-1.17813E-2</c:v>
                </c:pt>
                <c:pt idx="226">
                  <c:v>-1.2046899999999999E-2</c:v>
                </c:pt>
                <c:pt idx="227">
                  <c:v>-1.2156200000000001E-2</c:v>
                </c:pt>
                <c:pt idx="228">
                  <c:v>-1.4046899999999999E-2</c:v>
                </c:pt>
                <c:pt idx="229">
                  <c:v>-1.42188E-2</c:v>
                </c:pt>
                <c:pt idx="230">
                  <c:v>-1.8156200000000001E-2</c:v>
                </c:pt>
                <c:pt idx="231">
                  <c:v>-1.56875E-2</c:v>
                </c:pt>
                <c:pt idx="232">
                  <c:v>-1.43281E-2</c:v>
                </c:pt>
                <c:pt idx="233">
                  <c:v>-2.0046899999999999E-2</c:v>
                </c:pt>
                <c:pt idx="234">
                  <c:v>-1.58125E-2</c:v>
                </c:pt>
                <c:pt idx="235">
                  <c:v>-1.8171900000000001E-2</c:v>
                </c:pt>
                <c:pt idx="236">
                  <c:v>-1.9875E-2</c:v>
                </c:pt>
                <c:pt idx="237">
                  <c:v>-1.5734399999999999E-2</c:v>
                </c:pt>
                <c:pt idx="238">
                  <c:v>-1.40156E-2</c:v>
                </c:pt>
                <c:pt idx="239">
                  <c:v>-1.39063E-2</c:v>
                </c:pt>
                <c:pt idx="240">
                  <c:v>-9.75E-3</c:v>
                </c:pt>
                <c:pt idx="241">
                  <c:v>-1.00625E-2</c:v>
                </c:pt>
                <c:pt idx="242">
                  <c:v>-1.3968700000000001E-2</c:v>
                </c:pt>
                <c:pt idx="243">
                  <c:v>-1.1984399999999999E-2</c:v>
                </c:pt>
                <c:pt idx="244">
                  <c:v>-1.8046900000000001E-2</c:v>
                </c:pt>
                <c:pt idx="245">
                  <c:v>-1.60625E-2</c:v>
                </c:pt>
                <c:pt idx="246">
                  <c:v>-1.7984400000000001E-2</c:v>
                </c:pt>
                <c:pt idx="247">
                  <c:v>-1.61875E-2</c:v>
                </c:pt>
                <c:pt idx="248">
                  <c:v>-1.1890599999999999E-2</c:v>
                </c:pt>
                <c:pt idx="249">
                  <c:v>-1.7999999999999999E-2</c:v>
                </c:pt>
                <c:pt idx="250">
                  <c:v>-1.1890599999999999E-2</c:v>
                </c:pt>
                <c:pt idx="251">
                  <c:v>-1.40313E-2</c:v>
                </c:pt>
                <c:pt idx="252">
                  <c:v>-9.6718700000000008E-3</c:v>
                </c:pt>
                <c:pt idx="253">
                  <c:v>-7.2812500000000004E-3</c:v>
                </c:pt>
                <c:pt idx="254">
                  <c:v>-1.16562E-2</c:v>
                </c:pt>
                <c:pt idx="255">
                  <c:v>-1.18437E-2</c:v>
                </c:pt>
                <c:pt idx="256">
                  <c:v>-1.24063E-2</c:v>
                </c:pt>
                <c:pt idx="257">
                  <c:v>-4.3281300000000003E-3</c:v>
                </c:pt>
                <c:pt idx="258">
                  <c:v>-7.8281199999999992E-3</c:v>
                </c:pt>
                <c:pt idx="259">
                  <c:v>-5.9531300000000001E-3</c:v>
                </c:pt>
                <c:pt idx="260">
                  <c:v>-1.15E-2</c:v>
                </c:pt>
                <c:pt idx="261">
                  <c:v>-1.39531E-2</c:v>
                </c:pt>
                <c:pt idx="262">
                  <c:v>-1.4125E-2</c:v>
                </c:pt>
                <c:pt idx="263">
                  <c:v>-1.00156E-2</c:v>
                </c:pt>
                <c:pt idx="264">
                  <c:v>-1.3828099999999999E-2</c:v>
                </c:pt>
                <c:pt idx="265">
                  <c:v>-1.4125E-2</c:v>
                </c:pt>
                <c:pt idx="266">
                  <c:v>-1.40313E-2</c:v>
                </c:pt>
                <c:pt idx="267">
                  <c:v>-1.21875E-2</c:v>
                </c:pt>
                <c:pt idx="268">
                  <c:v>-1.19375E-2</c:v>
                </c:pt>
                <c:pt idx="269">
                  <c:v>-1.38437E-2</c:v>
                </c:pt>
                <c:pt idx="270">
                  <c:v>-1.6E-2</c:v>
                </c:pt>
                <c:pt idx="271">
                  <c:v>-1.4250000000000001E-2</c:v>
                </c:pt>
                <c:pt idx="272">
                  <c:v>-1.00781E-2</c:v>
                </c:pt>
                <c:pt idx="273">
                  <c:v>-8.0468799999999993E-3</c:v>
                </c:pt>
                <c:pt idx="274">
                  <c:v>-7.9375000000000001E-3</c:v>
                </c:pt>
                <c:pt idx="275">
                  <c:v>-9.9375000000000002E-3</c:v>
                </c:pt>
                <c:pt idx="276">
                  <c:v>-9.9843799999999993E-3</c:v>
                </c:pt>
                <c:pt idx="277">
                  <c:v>-0.01</c:v>
                </c:pt>
                <c:pt idx="278">
                  <c:v>-1.00156E-2</c:v>
                </c:pt>
                <c:pt idx="279">
                  <c:v>-0.01</c:v>
                </c:pt>
                <c:pt idx="280">
                  <c:v>-1.0125E-2</c:v>
                </c:pt>
                <c:pt idx="281">
                  <c:v>-1.4093700000000001E-2</c:v>
                </c:pt>
                <c:pt idx="282">
                  <c:v>-1.35625E-2</c:v>
                </c:pt>
                <c:pt idx="283">
                  <c:v>-1.22031E-2</c:v>
                </c:pt>
                <c:pt idx="284">
                  <c:v>-1.77188E-2</c:v>
                </c:pt>
                <c:pt idx="285">
                  <c:v>-7.7499999999999999E-3</c:v>
                </c:pt>
                <c:pt idx="286">
                  <c:v>-1.01875E-2</c:v>
                </c:pt>
                <c:pt idx="287">
                  <c:v>-1.04219E-2</c:v>
                </c:pt>
                <c:pt idx="288">
                  <c:v>-1.55625E-2</c:v>
                </c:pt>
                <c:pt idx="289">
                  <c:v>-5.5624999999999997E-3</c:v>
                </c:pt>
                <c:pt idx="290">
                  <c:v>-8.5000000000000006E-3</c:v>
                </c:pt>
                <c:pt idx="291">
                  <c:v>-1.04219E-2</c:v>
                </c:pt>
                <c:pt idx="292">
                  <c:v>-1.8609400000000002E-2</c:v>
                </c:pt>
                <c:pt idx="293">
                  <c:v>-1.7921900000000001E-2</c:v>
                </c:pt>
                <c:pt idx="294">
                  <c:v>-1.5843800000000002E-2</c:v>
                </c:pt>
                <c:pt idx="295">
                  <c:v>-1.17813E-2</c:v>
                </c:pt>
                <c:pt idx="296">
                  <c:v>-1.00625E-2</c:v>
                </c:pt>
                <c:pt idx="297">
                  <c:v>-1.41875E-2</c:v>
                </c:pt>
                <c:pt idx="298">
                  <c:v>-1.8031200000000001E-2</c:v>
                </c:pt>
                <c:pt idx="299">
                  <c:v>-1.59375E-2</c:v>
                </c:pt>
                <c:pt idx="300">
                  <c:v>-1.3609400000000001E-2</c:v>
                </c:pt>
                <c:pt idx="301">
                  <c:v>-9.9687500000000002E-3</c:v>
                </c:pt>
                <c:pt idx="302">
                  <c:v>-1.2156200000000001E-2</c:v>
                </c:pt>
                <c:pt idx="303">
                  <c:v>-1.41406E-2</c:v>
                </c:pt>
                <c:pt idx="304">
                  <c:v>-1.60625E-2</c:v>
                </c:pt>
                <c:pt idx="305">
                  <c:v>-1.60625E-2</c:v>
                </c:pt>
                <c:pt idx="306">
                  <c:v>-1.5421900000000001E-2</c:v>
                </c:pt>
                <c:pt idx="307">
                  <c:v>-9.7968800000000009E-3</c:v>
                </c:pt>
                <c:pt idx="308">
                  <c:v>-1.28594E-2</c:v>
                </c:pt>
                <c:pt idx="309">
                  <c:v>-1.8093700000000001E-2</c:v>
                </c:pt>
                <c:pt idx="310">
                  <c:v>-1.2999999999999999E-2</c:v>
                </c:pt>
                <c:pt idx="311">
                  <c:v>-7.9062500000000001E-3</c:v>
                </c:pt>
                <c:pt idx="312">
                  <c:v>-7.8281199999999992E-3</c:v>
                </c:pt>
                <c:pt idx="313">
                  <c:v>-6.1718800000000002E-3</c:v>
                </c:pt>
                <c:pt idx="314">
                  <c:v>-1.0171899999999999E-2</c:v>
                </c:pt>
                <c:pt idx="315">
                  <c:v>-1.025E-2</c:v>
                </c:pt>
                <c:pt idx="316">
                  <c:v>-1.42969E-2</c:v>
                </c:pt>
                <c:pt idx="317">
                  <c:v>-1.4046899999999999E-2</c:v>
                </c:pt>
                <c:pt idx="318">
                  <c:v>-1.6171899999999999E-2</c:v>
                </c:pt>
                <c:pt idx="319">
                  <c:v>-1.5578099999999999E-2</c:v>
                </c:pt>
                <c:pt idx="320">
                  <c:v>-1.8171900000000001E-2</c:v>
                </c:pt>
                <c:pt idx="321">
                  <c:v>-1.43281E-2</c:v>
                </c:pt>
                <c:pt idx="322">
                  <c:v>-1.41875E-2</c:v>
                </c:pt>
                <c:pt idx="323">
                  <c:v>-1.02031E-2</c:v>
                </c:pt>
                <c:pt idx="324">
                  <c:v>-1.0234399999999999E-2</c:v>
                </c:pt>
                <c:pt idx="325">
                  <c:v>-7.5937499999999998E-3</c:v>
                </c:pt>
                <c:pt idx="326">
                  <c:v>-2.1609400000000001E-2</c:v>
                </c:pt>
                <c:pt idx="327">
                  <c:v>-1.6265600000000002E-2</c:v>
                </c:pt>
                <c:pt idx="328">
                  <c:v>-1.8546900000000002E-2</c:v>
                </c:pt>
                <c:pt idx="329">
                  <c:v>-6.3125000000000004E-3</c:v>
                </c:pt>
                <c:pt idx="330">
                  <c:v>-1.5375E-2</c:v>
                </c:pt>
                <c:pt idx="331">
                  <c:v>-1.47344E-2</c:v>
                </c:pt>
                <c:pt idx="332">
                  <c:v>-1.1375E-2</c:v>
                </c:pt>
                <c:pt idx="333">
                  <c:v>-1.6453099999999998E-2</c:v>
                </c:pt>
                <c:pt idx="334">
                  <c:v>-3.2031300000000002E-3</c:v>
                </c:pt>
                <c:pt idx="335">
                  <c:v>-1.0937500000000001E-3</c:v>
                </c:pt>
                <c:pt idx="336">
                  <c:v>-1.13125E-2</c:v>
                </c:pt>
                <c:pt idx="337">
                  <c:v>-1.1921899999999999E-2</c:v>
                </c:pt>
                <c:pt idx="338">
                  <c:v>-1.5843800000000002E-2</c:v>
                </c:pt>
                <c:pt idx="339">
                  <c:v>-1.24063E-2</c:v>
                </c:pt>
                <c:pt idx="340">
                  <c:v>-9.9062500000000001E-3</c:v>
                </c:pt>
                <c:pt idx="341">
                  <c:v>-1.1984399999999999E-2</c:v>
                </c:pt>
                <c:pt idx="342">
                  <c:v>-1.1890599999999999E-2</c:v>
                </c:pt>
                <c:pt idx="343">
                  <c:v>-1.4125E-2</c:v>
                </c:pt>
                <c:pt idx="344">
                  <c:v>-8.1250000000000003E-3</c:v>
                </c:pt>
                <c:pt idx="345">
                  <c:v>-0.01</c:v>
                </c:pt>
                <c:pt idx="346">
                  <c:v>-7.9843799999999993E-3</c:v>
                </c:pt>
                <c:pt idx="347">
                  <c:v>-1.3984399999999999E-2</c:v>
                </c:pt>
                <c:pt idx="348">
                  <c:v>-1.20938E-2</c:v>
                </c:pt>
                <c:pt idx="349">
                  <c:v>-1.20313E-2</c:v>
                </c:pt>
                <c:pt idx="350">
                  <c:v>-1.00313E-2</c:v>
                </c:pt>
                <c:pt idx="351">
                  <c:v>-1.00625E-2</c:v>
                </c:pt>
                <c:pt idx="352">
                  <c:v>-6.0468800000000001E-3</c:v>
                </c:pt>
                <c:pt idx="353">
                  <c:v>-9.8750000000000001E-3</c:v>
                </c:pt>
                <c:pt idx="354">
                  <c:v>-1.9968799999999998E-2</c:v>
                </c:pt>
                <c:pt idx="355">
                  <c:v>-1.99375E-2</c:v>
                </c:pt>
                <c:pt idx="356">
                  <c:v>-1.59375E-2</c:v>
                </c:pt>
                <c:pt idx="357">
                  <c:v>-0.02</c:v>
                </c:pt>
                <c:pt idx="358">
                  <c:v>-1.8046900000000001E-2</c:v>
                </c:pt>
                <c:pt idx="359">
                  <c:v>-1.5968799999999998E-2</c:v>
                </c:pt>
                <c:pt idx="360">
                  <c:v>-1.8031200000000001E-2</c:v>
                </c:pt>
                <c:pt idx="361">
                  <c:v>-1.1984399999999999E-2</c:v>
                </c:pt>
                <c:pt idx="362">
                  <c:v>-1.1984399999999999E-2</c:v>
                </c:pt>
                <c:pt idx="363">
                  <c:v>-1.00781E-2</c:v>
                </c:pt>
                <c:pt idx="364">
                  <c:v>-1.7999999999999999E-2</c:v>
                </c:pt>
                <c:pt idx="365">
                  <c:v>-1.7999999999999999E-2</c:v>
                </c:pt>
                <c:pt idx="366">
                  <c:v>-1.42188E-2</c:v>
                </c:pt>
                <c:pt idx="367">
                  <c:v>-8.0000000000000002E-3</c:v>
                </c:pt>
                <c:pt idx="368">
                  <c:v>-1.7859400000000001E-2</c:v>
                </c:pt>
                <c:pt idx="369">
                  <c:v>-1.6078100000000001E-2</c:v>
                </c:pt>
                <c:pt idx="370">
                  <c:v>-1.6031199999999999E-2</c:v>
                </c:pt>
                <c:pt idx="371">
                  <c:v>-0.01</c:v>
                </c:pt>
                <c:pt idx="372">
                  <c:v>-9.9375000000000002E-3</c:v>
                </c:pt>
                <c:pt idx="373">
                  <c:v>-9.9843799999999993E-3</c:v>
                </c:pt>
                <c:pt idx="374">
                  <c:v>-9.9843799999999993E-3</c:v>
                </c:pt>
                <c:pt idx="375">
                  <c:v>-1.4E-2</c:v>
                </c:pt>
                <c:pt idx="376">
                  <c:v>-1.0093700000000001E-2</c:v>
                </c:pt>
                <c:pt idx="377">
                  <c:v>-0.01</c:v>
                </c:pt>
                <c:pt idx="378">
                  <c:v>-9.9375000000000002E-3</c:v>
                </c:pt>
                <c:pt idx="379">
                  <c:v>-1.43906E-2</c:v>
                </c:pt>
                <c:pt idx="380">
                  <c:v>-2.19531E-2</c:v>
                </c:pt>
                <c:pt idx="381">
                  <c:v>-1.78438E-2</c:v>
                </c:pt>
                <c:pt idx="382">
                  <c:v>-1.40781E-2</c:v>
                </c:pt>
                <c:pt idx="383">
                  <c:v>-7.84375E-3</c:v>
                </c:pt>
                <c:pt idx="384">
                  <c:v>-1.0046899999999999E-2</c:v>
                </c:pt>
                <c:pt idx="385">
                  <c:v>-8.9374999999999993E-3</c:v>
                </c:pt>
                <c:pt idx="386">
                  <c:v>-1.5453100000000001E-2</c:v>
                </c:pt>
                <c:pt idx="387">
                  <c:v>-1.1640599999999999E-2</c:v>
                </c:pt>
                <c:pt idx="388">
                  <c:v>-7.4999999999999997E-3</c:v>
                </c:pt>
                <c:pt idx="389">
                  <c:v>-1.3265600000000001E-2</c:v>
                </c:pt>
                <c:pt idx="390">
                  <c:v>-1.4468699999999999E-2</c:v>
                </c:pt>
                <c:pt idx="391">
                  <c:v>-1.03281E-2</c:v>
                </c:pt>
                <c:pt idx="392">
                  <c:v>-9.9687500000000002E-3</c:v>
                </c:pt>
                <c:pt idx="393">
                  <c:v>-1.16875E-2</c:v>
                </c:pt>
                <c:pt idx="394">
                  <c:v>-1.25938E-2</c:v>
                </c:pt>
                <c:pt idx="395">
                  <c:v>-7.6562499999999999E-3</c:v>
                </c:pt>
                <c:pt idx="396">
                  <c:v>-1.5843800000000002E-2</c:v>
                </c:pt>
                <c:pt idx="397">
                  <c:v>-8.5156299999999997E-3</c:v>
                </c:pt>
                <c:pt idx="398">
                  <c:v>-5.9687500000000001E-3</c:v>
                </c:pt>
                <c:pt idx="399">
                  <c:v>-9.8750000000000001E-3</c:v>
                </c:pt>
                <c:pt idx="400">
                  <c:v>-1.1953099999999999E-2</c:v>
                </c:pt>
                <c:pt idx="401">
                  <c:v>-1.5984399999999999E-2</c:v>
                </c:pt>
                <c:pt idx="402">
                  <c:v>-1.2125E-2</c:v>
                </c:pt>
                <c:pt idx="403">
                  <c:v>-1.00156E-2</c:v>
                </c:pt>
                <c:pt idx="404">
                  <c:v>-9.9375000000000002E-3</c:v>
                </c:pt>
                <c:pt idx="405">
                  <c:v>-1.5968799999999998E-2</c:v>
                </c:pt>
                <c:pt idx="406">
                  <c:v>-1.5859399999999999E-2</c:v>
                </c:pt>
                <c:pt idx="407">
                  <c:v>-1.2125E-2</c:v>
                </c:pt>
                <c:pt idx="408">
                  <c:v>-1.78438E-2</c:v>
                </c:pt>
                <c:pt idx="409">
                  <c:v>-9.8437500000000001E-3</c:v>
                </c:pt>
                <c:pt idx="410">
                  <c:v>-1.3984399999999999E-2</c:v>
                </c:pt>
                <c:pt idx="411">
                  <c:v>-1.26094E-2</c:v>
                </c:pt>
                <c:pt idx="412">
                  <c:v>-2.1578099999999999E-2</c:v>
                </c:pt>
                <c:pt idx="413">
                  <c:v>-7.4218799999999996E-3</c:v>
                </c:pt>
                <c:pt idx="414">
                  <c:v>-1.24844E-2</c:v>
                </c:pt>
                <c:pt idx="415">
                  <c:v>-9.4531300000000006E-3</c:v>
                </c:pt>
                <c:pt idx="416">
                  <c:v>-7.9375000000000001E-3</c:v>
                </c:pt>
                <c:pt idx="417">
                  <c:v>-1.06563E-2</c:v>
                </c:pt>
                <c:pt idx="418">
                  <c:v>-1.66719E-2</c:v>
                </c:pt>
                <c:pt idx="419">
                  <c:v>-1.29844E-2</c:v>
                </c:pt>
                <c:pt idx="420">
                  <c:v>-7.9687500000000001E-3</c:v>
                </c:pt>
                <c:pt idx="421">
                  <c:v>-1.2687500000000001E-2</c:v>
                </c:pt>
                <c:pt idx="422">
                  <c:v>-1.3671900000000001E-2</c:v>
                </c:pt>
                <c:pt idx="423">
                  <c:v>-1.2125E-2</c:v>
                </c:pt>
                <c:pt idx="424">
                  <c:v>-1.6640599999999998E-2</c:v>
                </c:pt>
                <c:pt idx="425">
                  <c:v>-1.7703099999999999E-2</c:v>
                </c:pt>
                <c:pt idx="426">
                  <c:v>-1.0718800000000001E-2</c:v>
                </c:pt>
                <c:pt idx="427">
                  <c:v>-6.2812500000000004E-3</c:v>
                </c:pt>
                <c:pt idx="428">
                  <c:v>-1.4593800000000001E-2</c:v>
                </c:pt>
                <c:pt idx="429">
                  <c:v>-1.8124999999999999E-2</c:v>
                </c:pt>
                <c:pt idx="430">
                  <c:v>-1.7671900000000001E-2</c:v>
                </c:pt>
                <c:pt idx="431">
                  <c:v>-1.1890599999999999E-2</c:v>
                </c:pt>
                <c:pt idx="432">
                  <c:v>-1.42188E-2</c:v>
                </c:pt>
                <c:pt idx="433">
                  <c:v>-1.6031199999999999E-2</c:v>
                </c:pt>
                <c:pt idx="434">
                  <c:v>-1.5968799999999998E-2</c:v>
                </c:pt>
                <c:pt idx="435">
                  <c:v>-1.37813E-2</c:v>
                </c:pt>
                <c:pt idx="436">
                  <c:v>-1.22188E-2</c:v>
                </c:pt>
                <c:pt idx="437">
                  <c:v>-1.5953100000000001E-2</c:v>
                </c:pt>
                <c:pt idx="438">
                  <c:v>-9.7031300000000008E-3</c:v>
                </c:pt>
                <c:pt idx="439">
                  <c:v>-1.20625E-2</c:v>
                </c:pt>
                <c:pt idx="440">
                  <c:v>-1.81406E-2</c:v>
                </c:pt>
                <c:pt idx="441">
                  <c:v>-2.3921899999999999E-2</c:v>
                </c:pt>
                <c:pt idx="442">
                  <c:v>-2.3828100000000001E-2</c:v>
                </c:pt>
                <c:pt idx="443">
                  <c:v>-1.03438E-2</c:v>
                </c:pt>
                <c:pt idx="444">
                  <c:v>-9.9062500000000001E-3</c:v>
                </c:pt>
                <c:pt idx="445">
                  <c:v>-1.40313E-2</c:v>
                </c:pt>
                <c:pt idx="446">
                  <c:v>-1.20625E-2</c:v>
                </c:pt>
                <c:pt idx="447">
                  <c:v>-1.00313E-2</c:v>
                </c:pt>
                <c:pt idx="448">
                  <c:v>-6.0156300000000001E-3</c:v>
                </c:pt>
                <c:pt idx="449">
                  <c:v>-1.21406E-2</c:v>
                </c:pt>
                <c:pt idx="450">
                  <c:v>-1.40313E-2</c:v>
                </c:pt>
                <c:pt idx="451">
                  <c:v>-1.55E-2</c:v>
                </c:pt>
                <c:pt idx="452">
                  <c:v>-1.6343799999999999E-2</c:v>
                </c:pt>
                <c:pt idx="453">
                  <c:v>-1.39531E-2</c:v>
                </c:pt>
                <c:pt idx="454">
                  <c:v>-1.4375000000000001E-2</c:v>
                </c:pt>
                <c:pt idx="455">
                  <c:v>-4.9687500000000001E-3</c:v>
                </c:pt>
                <c:pt idx="456">
                  <c:v>-3.6406300000000002E-3</c:v>
                </c:pt>
                <c:pt idx="457">
                  <c:v>-1.1093799999999999E-2</c:v>
                </c:pt>
                <c:pt idx="458">
                  <c:v>-1.41563E-2</c:v>
                </c:pt>
                <c:pt idx="459">
                  <c:v>-1.02656E-2</c:v>
                </c:pt>
                <c:pt idx="460">
                  <c:v>-1.1734400000000001E-2</c:v>
                </c:pt>
                <c:pt idx="461">
                  <c:v>-1.9328100000000001E-2</c:v>
                </c:pt>
                <c:pt idx="462">
                  <c:v>-2.21406E-2</c:v>
                </c:pt>
                <c:pt idx="463">
                  <c:v>-1.6562500000000001E-2</c:v>
                </c:pt>
                <c:pt idx="464">
                  <c:v>-1.40625E-2</c:v>
                </c:pt>
                <c:pt idx="465">
                  <c:v>-1.07344E-2</c:v>
                </c:pt>
                <c:pt idx="466">
                  <c:v>-4.2343800000000003E-3</c:v>
                </c:pt>
                <c:pt idx="467">
                  <c:v>-3.85937E-3</c:v>
                </c:pt>
                <c:pt idx="468">
                  <c:v>-5.9843800000000001E-3</c:v>
                </c:pt>
                <c:pt idx="469">
                  <c:v>-7.6406299999999998E-3</c:v>
                </c:pt>
                <c:pt idx="470">
                  <c:v>-1.20313E-2</c:v>
                </c:pt>
                <c:pt idx="471">
                  <c:v>-6.0000000000000001E-3</c:v>
                </c:pt>
                <c:pt idx="472">
                  <c:v>-1.3625E-2</c:v>
                </c:pt>
                <c:pt idx="473">
                  <c:v>-1.5968799999999998E-2</c:v>
                </c:pt>
                <c:pt idx="474">
                  <c:v>-1.8156200000000001E-2</c:v>
                </c:pt>
                <c:pt idx="475">
                  <c:v>-0.02</c:v>
                </c:pt>
                <c:pt idx="476">
                  <c:v>-1.7796900000000001E-2</c:v>
                </c:pt>
                <c:pt idx="477">
                  <c:v>-1.2E-2</c:v>
                </c:pt>
                <c:pt idx="478">
                  <c:v>-1.22031E-2</c:v>
                </c:pt>
                <c:pt idx="479">
                  <c:v>-1.5984399999999999E-2</c:v>
                </c:pt>
                <c:pt idx="480">
                  <c:v>-1.1453100000000001E-2</c:v>
                </c:pt>
                <c:pt idx="481">
                  <c:v>-1.22656E-2</c:v>
                </c:pt>
                <c:pt idx="482">
                  <c:v>-1.76563E-2</c:v>
                </c:pt>
                <c:pt idx="483">
                  <c:v>-7.78125E-3</c:v>
                </c:pt>
                <c:pt idx="484">
                  <c:v>-1.28594E-2</c:v>
                </c:pt>
                <c:pt idx="485">
                  <c:v>-1.62344E-2</c:v>
                </c:pt>
                <c:pt idx="486">
                  <c:v>-1.7749999999999998E-2</c:v>
                </c:pt>
                <c:pt idx="487">
                  <c:v>-1.1406299999999999E-2</c:v>
                </c:pt>
                <c:pt idx="488">
                  <c:v>-8.0312500000000002E-3</c:v>
                </c:pt>
                <c:pt idx="489">
                  <c:v>-1.25156E-2</c:v>
                </c:pt>
                <c:pt idx="490">
                  <c:v>-1.84531E-2</c:v>
                </c:pt>
                <c:pt idx="491">
                  <c:v>-1.7859400000000001E-2</c:v>
                </c:pt>
                <c:pt idx="492">
                  <c:v>-1.3875E-2</c:v>
                </c:pt>
                <c:pt idx="493">
                  <c:v>-1.4093700000000001E-2</c:v>
                </c:pt>
                <c:pt idx="494">
                  <c:v>-1.39063E-2</c:v>
                </c:pt>
                <c:pt idx="495">
                  <c:v>-1.1968700000000001E-2</c:v>
                </c:pt>
                <c:pt idx="496">
                  <c:v>-1.42813E-2</c:v>
                </c:pt>
                <c:pt idx="497">
                  <c:v>-1.5875E-2</c:v>
                </c:pt>
                <c:pt idx="498">
                  <c:v>-9.6562499999999999E-3</c:v>
                </c:pt>
                <c:pt idx="499">
                  <c:v>-1.22188E-2</c:v>
                </c:pt>
                <c:pt idx="500">
                  <c:v>-1.175E-2</c:v>
                </c:pt>
                <c:pt idx="501">
                  <c:v>-8.0156299999999993E-3</c:v>
                </c:pt>
                <c:pt idx="502">
                  <c:v>-1.2531199999999999E-2</c:v>
                </c:pt>
                <c:pt idx="503">
                  <c:v>-1.3921899999999999E-2</c:v>
                </c:pt>
                <c:pt idx="504">
                  <c:v>-1.1468799999999999E-2</c:v>
                </c:pt>
                <c:pt idx="505">
                  <c:v>-1.0171899999999999E-2</c:v>
                </c:pt>
                <c:pt idx="506">
                  <c:v>-1.4375000000000001E-2</c:v>
                </c:pt>
                <c:pt idx="507">
                  <c:v>-1.37813E-2</c:v>
                </c:pt>
                <c:pt idx="508">
                  <c:v>-1.1984399999999999E-2</c:v>
                </c:pt>
                <c:pt idx="509">
                  <c:v>-9.3906300000000005E-3</c:v>
                </c:pt>
                <c:pt idx="510">
                  <c:v>-6.6718699999999999E-3</c:v>
                </c:pt>
                <c:pt idx="511">
                  <c:v>-1.85156E-2</c:v>
                </c:pt>
                <c:pt idx="512">
                  <c:v>-1.5609400000000001E-2</c:v>
                </c:pt>
                <c:pt idx="513">
                  <c:v>-1.35E-2</c:v>
                </c:pt>
                <c:pt idx="514">
                  <c:v>-7.6406299999999998E-3</c:v>
                </c:pt>
                <c:pt idx="515">
                  <c:v>-1.04844E-2</c:v>
                </c:pt>
                <c:pt idx="516">
                  <c:v>-1.2E-2</c:v>
                </c:pt>
                <c:pt idx="517">
                  <c:v>-1.1796900000000001E-2</c:v>
                </c:pt>
                <c:pt idx="518">
                  <c:v>-1.3734400000000001E-2</c:v>
                </c:pt>
                <c:pt idx="519">
                  <c:v>-1.41563E-2</c:v>
                </c:pt>
                <c:pt idx="520">
                  <c:v>-1.07344E-2</c:v>
                </c:pt>
                <c:pt idx="521">
                  <c:v>-5.5156299999999997E-3</c:v>
                </c:pt>
                <c:pt idx="522">
                  <c:v>-1.3703099999999999E-2</c:v>
                </c:pt>
                <c:pt idx="523">
                  <c:v>-1.01875E-2</c:v>
                </c:pt>
                <c:pt idx="524">
                  <c:v>-1.3671900000000001E-2</c:v>
                </c:pt>
                <c:pt idx="525">
                  <c:v>-1.41563E-2</c:v>
                </c:pt>
                <c:pt idx="526">
                  <c:v>-1.23281E-2</c:v>
                </c:pt>
                <c:pt idx="527">
                  <c:v>-9.8281299999999992E-3</c:v>
                </c:pt>
                <c:pt idx="528">
                  <c:v>-1.4E-2</c:v>
                </c:pt>
                <c:pt idx="529">
                  <c:v>-8.4843799999999997E-3</c:v>
                </c:pt>
                <c:pt idx="530">
                  <c:v>-7.78125E-3</c:v>
                </c:pt>
                <c:pt idx="531">
                  <c:v>-8.0312500000000002E-3</c:v>
                </c:pt>
                <c:pt idx="532">
                  <c:v>-8.0468799999999993E-3</c:v>
                </c:pt>
                <c:pt idx="533">
                  <c:v>-7.8125E-3</c:v>
                </c:pt>
                <c:pt idx="534">
                  <c:v>-8.8437499999999992E-3</c:v>
                </c:pt>
                <c:pt idx="535">
                  <c:v>-3.7187499999999998E-3</c:v>
                </c:pt>
                <c:pt idx="536">
                  <c:v>-1.53594E-2</c:v>
                </c:pt>
                <c:pt idx="537">
                  <c:v>-1.42969E-2</c:v>
                </c:pt>
                <c:pt idx="538">
                  <c:v>-1.23438E-2</c:v>
                </c:pt>
                <c:pt idx="539">
                  <c:v>-6.0781300000000002E-3</c:v>
                </c:pt>
                <c:pt idx="540">
                  <c:v>-9.6562499999999999E-3</c:v>
                </c:pt>
                <c:pt idx="541">
                  <c:v>-1.40313E-2</c:v>
                </c:pt>
                <c:pt idx="542">
                  <c:v>-1.20156E-2</c:v>
                </c:pt>
                <c:pt idx="543">
                  <c:v>-1.2171899999999999E-2</c:v>
                </c:pt>
                <c:pt idx="544">
                  <c:v>-6.0000000000000001E-3</c:v>
                </c:pt>
                <c:pt idx="545">
                  <c:v>-1.19063E-2</c:v>
                </c:pt>
                <c:pt idx="546">
                  <c:v>-1.6250000000000001E-2</c:v>
                </c:pt>
                <c:pt idx="547">
                  <c:v>-6.1093800000000002E-3</c:v>
                </c:pt>
                <c:pt idx="548">
                  <c:v>-9.6718700000000008E-3</c:v>
                </c:pt>
                <c:pt idx="549">
                  <c:v>-1.39375E-2</c:v>
                </c:pt>
                <c:pt idx="550">
                  <c:v>-1.7859400000000001E-2</c:v>
                </c:pt>
                <c:pt idx="551">
                  <c:v>-2.1984400000000001E-2</c:v>
                </c:pt>
                <c:pt idx="552">
                  <c:v>-2.0046899999999999E-2</c:v>
                </c:pt>
                <c:pt idx="553">
                  <c:v>-1.3984399999999999E-2</c:v>
                </c:pt>
                <c:pt idx="554">
                  <c:v>-1.20156E-2</c:v>
                </c:pt>
                <c:pt idx="555">
                  <c:v>-1.2E-2</c:v>
                </c:pt>
                <c:pt idx="556">
                  <c:v>-1.1968700000000001E-2</c:v>
                </c:pt>
                <c:pt idx="557">
                  <c:v>-1.40156E-2</c:v>
                </c:pt>
                <c:pt idx="558">
                  <c:v>-8.0781299999999993E-3</c:v>
                </c:pt>
                <c:pt idx="559">
                  <c:v>-8.0156299999999993E-3</c:v>
                </c:pt>
                <c:pt idx="560">
                  <c:v>-1.20156E-2</c:v>
                </c:pt>
                <c:pt idx="561">
                  <c:v>-1.20625E-2</c:v>
                </c:pt>
                <c:pt idx="562">
                  <c:v>-1.7999999999999999E-2</c:v>
                </c:pt>
                <c:pt idx="563">
                  <c:v>-1.7999999999999999E-2</c:v>
                </c:pt>
                <c:pt idx="564">
                  <c:v>-2.0093699999999999E-2</c:v>
                </c:pt>
                <c:pt idx="565">
                  <c:v>-1.4E-2</c:v>
                </c:pt>
                <c:pt idx="566">
                  <c:v>-1.9906299999999998E-2</c:v>
                </c:pt>
                <c:pt idx="567">
                  <c:v>-1.8124999999999999E-2</c:v>
                </c:pt>
                <c:pt idx="568">
                  <c:v>-1.4046899999999999E-2</c:v>
                </c:pt>
                <c:pt idx="569">
                  <c:v>-8.0000000000000002E-3</c:v>
                </c:pt>
                <c:pt idx="570">
                  <c:v>-8.0468799999999993E-3</c:v>
                </c:pt>
                <c:pt idx="571">
                  <c:v>-8.0937500000000002E-3</c:v>
                </c:pt>
                <c:pt idx="572">
                  <c:v>-1.4E-2</c:v>
                </c:pt>
                <c:pt idx="573">
                  <c:v>-8.1093799999999994E-3</c:v>
                </c:pt>
                <c:pt idx="574">
                  <c:v>-7.8125E-3</c:v>
                </c:pt>
                <c:pt idx="575">
                  <c:v>-1.40781E-2</c:v>
                </c:pt>
                <c:pt idx="576">
                  <c:v>-1.59375E-2</c:v>
                </c:pt>
                <c:pt idx="577">
                  <c:v>-1.8109400000000001E-2</c:v>
                </c:pt>
                <c:pt idx="578">
                  <c:v>-1.44844E-2</c:v>
                </c:pt>
                <c:pt idx="579">
                  <c:v>-3.9375E-3</c:v>
                </c:pt>
                <c:pt idx="580">
                  <c:v>-9.9218799999999992E-3</c:v>
                </c:pt>
                <c:pt idx="581">
                  <c:v>-9.9218799999999992E-3</c:v>
                </c:pt>
                <c:pt idx="582">
                  <c:v>-1.20938E-2</c:v>
                </c:pt>
                <c:pt idx="583">
                  <c:v>-1.4843800000000001E-2</c:v>
                </c:pt>
                <c:pt idx="584">
                  <c:v>-1.8484400000000002E-2</c:v>
                </c:pt>
                <c:pt idx="585">
                  <c:v>-1.1640599999999999E-2</c:v>
                </c:pt>
                <c:pt idx="586">
                  <c:v>-7.7187499999999999E-3</c:v>
                </c:pt>
                <c:pt idx="587">
                  <c:v>-1.1375E-2</c:v>
                </c:pt>
                <c:pt idx="588">
                  <c:v>-1.42031E-2</c:v>
                </c:pt>
                <c:pt idx="589">
                  <c:v>-1.33125E-2</c:v>
                </c:pt>
                <c:pt idx="590">
                  <c:v>-2.1874999999999999E-2</c:v>
                </c:pt>
                <c:pt idx="591">
                  <c:v>-2.0203100000000002E-2</c:v>
                </c:pt>
                <c:pt idx="592">
                  <c:v>-2.0500000000000001E-2</c:v>
                </c:pt>
                <c:pt idx="593">
                  <c:v>-1.0843800000000001E-2</c:v>
                </c:pt>
                <c:pt idx="594">
                  <c:v>-7.8906299999999992E-3</c:v>
                </c:pt>
                <c:pt idx="595">
                  <c:v>-9.8750000000000001E-3</c:v>
                </c:pt>
                <c:pt idx="596">
                  <c:v>-1.1984399999999999E-2</c:v>
                </c:pt>
                <c:pt idx="597">
                  <c:v>-1.02031E-2</c:v>
                </c:pt>
                <c:pt idx="598">
                  <c:v>-6.0937500000000002E-3</c:v>
                </c:pt>
                <c:pt idx="599">
                  <c:v>-5.5624999999999997E-3</c:v>
                </c:pt>
                <c:pt idx="600">
                  <c:v>-1.7796900000000001E-2</c:v>
                </c:pt>
                <c:pt idx="601">
                  <c:v>-1.6046899999999999E-2</c:v>
                </c:pt>
                <c:pt idx="602">
                  <c:v>-1.79688E-2</c:v>
                </c:pt>
                <c:pt idx="603">
                  <c:v>-1.80156E-2</c:v>
                </c:pt>
                <c:pt idx="604">
                  <c:v>-9.7968800000000009E-3</c:v>
                </c:pt>
                <c:pt idx="605">
                  <c:v>-4.0468800000000001E-3</c:v>
                </c:pt>
                <c:pt idx="606">
                  <c:v>-1.0593699999999999E-2</c:v>
                </c:pt>
                <c:pt idx="607">
                  <c:v>-1.6468799999999999E-2</c:v>
                </c:pt>
                <c:pt idx="608">
                  <c:v>-1.9718800000000002E-2</c:v>
                </c:pt>
                <c:pt idx="609">
                  <c:v>-1.1875E-2</c:v>
                </c:pt>
                <c:pt idx="610">
                  <c:v>-1.38125E-2</c:v>
                </c:pt>
                <c:pt idx="611">
                  <c:v>-1.27344E-2</c:v>
                </c:pt>
                <c:pt idx="612">
                  <c:v>-2.18438E-2</c:v>
                </c:pt>
                <c:pt idx="613">
                  <c:v>-1.11875E-2</c:v>
                </c:pt>
                <c:pt idx="614">
                  <c:v>-1.2171899999999999E-2</c:v>
                </c:pt>
                <c:pt idx="615">
                  <c:v>-9.9687500000000002E-3</c:v>
                </c:pt>
                <c:pt idx="616">
                  <c:v>-1.25938E-2</c:v>
                </c:pt>
                <c:pt idx="617">
                  <c:v>-1.4109399999999999E-2</c:v>
                </c:pt>
                <c:pt idx="618">
                  <c:v>-1.6640599999999998E-2</c:v>
                </c:pt>
                <c:pt idx="619">
                  <c:v>-1.7359400000000001E-2</c:v>
                </c:pt>
                <c:pt idx="620">
                  <c:v>-9.1093800000000003E-3</c:v>
                </c:pt>
                <c:pt idx="621">
                  <c:v>-1.05313E-2</c:v>
                </c:pt>
                <c:pt idx="622">
                  <c:v>-1.3875E-2</c:v>
                </c:pt>
                <c:pt idx="623">
                  <c:v>-9.6406300000000007E-3</c:v>
                </c:pt>
                <c:pt idx="624">
                  <c:v>-1.0296899999999999E-2</c:v>
                </c:pt>
                <c:pt idx="625">
                  <c:v>-1.21875E-2</c:v>
                </c:pt>
                <c:pt idx="626">
                  <c:v>-1.1671900000000001E-2</c:v>
                </c:pt>
                <c:pt idx="627">
                  <c:v>-1.04219E-2</c:v>
                </c:pt>
                <c:pt idx="628">
                  <c:v>-2.02969E-2</c:v>
                </c:pt>
                <c:pt idx="629">
                  <c:v>-1.7874999999999999E-2</c:v>
                </c:pt>
                <c:pt idx="630">
                  <c:v>-1.7859400000000001E-2</c:v>
                </c:pt>
                <c:pt idx="631">
                  <c:v>-1.4E-2</c:v>
                </c:pt>
                <c:pt idx="632">
                  <c:v>-1.5890600000000001E-2</c:v>
                </c:pt>
                <c:pt idx="633">
                  <c:v>-1.1984399999999999E-2</c:v>
                </c:pt>
                <c:pt idx="634">
                  <c:v>-1.6281299999999999E-2</c:v>
                </c:pt>
                <c:pt idx="635">
                  <c:v>-1.5890600000000001E-2</c:v>
                </c:pt>
                <c:pt idx="636">
                  <c:v>-1.3968700000000001E-2</c:v>
                </c:pt>
                <c:pt idx="637">
                  <c:v>-1.4E-2</c:v>
                </c:pt>
                <c:pt idx="638">
                  <c:v>-1.1921899999999999E-2</c:v>
                </c:pt>
                <c:pt idx="639">
                  <c:v>-1.1953099999999999E-2</c:v>
                </c:pt>
                <c:pt idx="640">
                  <c:v>-1.5984399999999999E-2</c:v>
                </c:pt>
                <c:pt idx="641">
                  <c:v>-1.4E-2</c:v>
                </c:pt>
                <c:pt idx="642">
                  <c:v>-1.6015600000000001E-2</c:v>
                </c:pt>
                <c:pt idx="643">
                  <c:v>-8.3593799999999996E-3</c:v>
                </c:pt>
                <c:pt idx="644" formatCode="0.00E+00">
                  <c:v>1.5625E-5</c:v>
                </c:pt>
                <c:pt idx="645">
                  <c:v>-7.9687500000000001E-3</c:v>
                </c:pt>
                <c:pt idx="646">
                  <c:v>-9.9375000000000002E-3</c:v>
                </c:pt>
                <c:pt idx="647">
                  <c:v>-8.0625000000000002E-3</c:v>
                </c:pt>
                <c:pt idx="648">
                  <c:v>-1.22188E-2</c:v>
                </c:pt>
                <c:pt idx="649">
                  <c:v>-1.23281E-2</c:v>
                </c:pt>
                <c:pt idx="650">
                  <c:v>-1.19063E-2</c:v>
                </c:pt>
                <c:pt idx="651">
                  <c:v>-1.2171899999999999E-2</c:v>
                </c:pt>
                <c:pt idx="652">
                  <c:v>-1.02031E-2</c:v>
                </c:pt>
                <c:pt idx="653">
                  <c:v>-9.6874999999999999E-3</c:v>
                </c:pt>
                <c:pt idx="654">
                  <c:v>-1.38125E-2</c:v>
                </c:pt>
                <c:pt idx="655">
                  <c:v>-1.27656E-2</c:v>
                </c:pt>
                <c:pt idx="656">
                  <c:v>-9.6718700000000008E-3</c:v>
                </c:pt>
                <c:pt idx="657">
                  <c:v>-1.9218800000000001E-2</c:v>
                </c:pt>
                <c:pt idx="658">
                  <c:v>-2.0390599999999998E-2</c:v>
                </c:pt>
                <c:pt idx="659">
                  <c:v>-1.0375000000000001E-2</c:v>
                </c:pt>
                <c:pt idx="660">
                  <c:v>-1.1953099999999999E-2</c:v>
                </c:pt>
                <c:pt idx="661">
                  <c:v>-9.8593799999999992E-3</c:v>
                </c:pt>
                <c:pt idx="662">
                  <c:v>-1.3984399999999999E-2</c:v>
                </c:pt>
                <c:pt idx="663">
                  <c:v>-9.9687500000000002E-3</c:v>
                </c:pt>
                <c:pt idx="664">
                  <c:v>-1.56875E-2</c:v>
                </c:pt>
                <c:pt idx="665">
                  <c:v>-1.6109399999999999E-2</c:v>
                </c:pt>
                <c:pt idx="666">
                  <c:v>-1.4046899999999999E-2</c:v>
                </c:pt>
                <c:pt idx="667">
                  <c:v>-6.1250000000000002E-3</c:v>
                </c:pt>
                <c:pt idx="668">
                  <c:v>-9.9531299999999993E-3</c:v>
                </c:pt>
                <c:pt idx="669">
                  <c:v>-1.00156E-2</c:v>
                </c:pt>
                <c:pt idx="670">
                  <c:v>-1.2E-2</c:v>
                </c:pt>
                <c:pt idx="671">
                  <c:v>-1.18125E-2</c:v>
                </c:pt>
                <c:pt idx="672">
                  <c:v>-1.36563E-2</c:v>
                </c:pt>
                <c:pt idx="673">
                  <c:v>-2.01563E-3</c:v>
                </c:pt>
                <c:pt idx="674">
                  <c:v>-1.0625000000000001E-2</c:v>
                </c:pt>
                <c:pt idx="675">
                  <c:v>-0.02</c:v>
                </c:pt>
                <c:pt idx="676">
                  <c:v>-1.36563E-2</c:v>
                </c:pt>
                <c:pt idx="677">
                  <c:v>-1.00156E-2</c:v>
                </c:pt>
                <c:pt idx="678">
                  <c:v>-1.0046899999999999E-2</c:v>
                </c:pt>
                <c:pt idx="679">
                  <c:v>-1.21406E-2</c:v>
                </c:pt>
                <c:pt idx="680">
                  <c:v>-1.60625E-2</c:v>
                </c:pt>
                <c:pt idx="681">
                  <c:v>-1.1640599999999999E-2</c:v>
                </c:pt>
                <c:pt idx="682">
                  <c:v>-8.1250000000000003E-3</c:v>
                </c:pt>
                <c:pt idx="683">
                  <c:v>-1.6968799999999999E-2</c:v>
                </c:pt>
                <c:pt idx="684">
                  <c:v>-2.3546899999999999E-2</c:v>
                </c:pt>
                <c:pt idx="685">
                  <c:v>-1.3390600000000001E-2</c:v>
                </c:pt>
                <c:pt idx="686">
                  <c:v>-1.18437E-2</c:v>
                </c:pt>
                <c:pt idx="687">
                  <c:v>-1.0125E-2</c:v>
                </c:pt>
                <c:pt idx="688">
                  <c:v>-1.42813E-2</c:v>
                </c:pt>
                <c:pt idx="689">
                  <c:v>-1.40313E-2</c:v>
                </c:pt>
                <c:pt idx="690">
                  <c:v>-1.6015600000000001E-2</c:v>
                </c:pt>
                <c:pt idx="691">
                  <c:v>-1.3890599999999999E-2</c:v>
                </c:pt>
                <c:pt idx="692">
                  <c:v>-1.40625E-2</c:v>
                </c:pt>
                <c:pt idx="693">
                  <c:v>-1.6093799999999998E-2</c:v>
                </c:pt>
                <c:pt idx="694">
                  <c:v>-1.5671899999999999E-2</c:v>
                </c:pt>
                <c:pt idx="695">
                  <c:v>-1.2171899999999999E-2</c:v>
                </c:pt>
                <c:pt idx="696">
                  <c:v>-1.9968799999999998E-2</c:v>
                </c:pt>
                <c:pt idx="697">
                  <c:v>-1.18125E-2</c:v>
                </c:pt>
                <c:pt idx="698">
                  <c:v>-1.6203100000000002E-2</c:v>
                </c:pt>
                <c:pt idx="699">
                  <c:v>-1.60625E-2</c:v>
                </c:pt>
                <c:pt idx="700">
                  <c:v>-1.79063E-2</c:v>
                </c:pt>
                <c:pt idx="701">
                  <c:v>-1.37187E-2</c:v>
                </c:pt>
                <c:pt idx="702">
                  <c:v>-1.43906E-2</c:v>
                </c:pt>
                <c:pt idx="703">
                  <c:v>-1.36563E-2</c:v>
                </c:pt>
                <c:pt idx="704">
                  <c:v>-1.03906E-2</c:v>
                </c:pt>
                <c:pt idx="705">
                  <c:v>-1.5984399999999999E-2</c:v>
                </c:pt>
                <c:pt idx="706">
                  <c:v>-1.19375E-2</c:v>
                </c:pt>
                <c:pt idx="707">
                  <c:v>-1.3734400000000001E-2</c:v>
                </c:pt>
                <c:pt idx="708">
                  <c:v>-7.9375000000000001E-3</c:v>
                </c:pt>
                <c:pt idx="709">
                  <c:v>-1.7218799999999999E-2</c:v>
                </c:pt>
                <c:pt idx="710">
                  <c:v>-2.3843699999999999E-2</c:v>
                </c:pt>
                <c:pt idx="711">
                  <c:v>-1.7328099999999999E-2</c:v>
                </c:pt>
                <c:pt idx="712">
                  <c:v>-1.5968799999999998E-2</c:v>
                </c:pt>
                <c:pt idx="713">
                  <c:v>-1.3734400000000001E-2</c:v>
                </c:pt>
                <c:pt idx="714">
                  <c:v>-1.1734400000000001E-2</c:v>
                </c:pt>
                <c:pt idx="715">
                  <c:v>-1.0234399999999999E-2</c:v>
                </c:pt>
                <c:pt idx="716">
                  <c:v>-9.8125E-3</c:v>
                </c:pt>
                <c:pt idx="717">
                  <c:v>-1.1828099999999999E-2</c:v>
                </c:pt>
                <c:pt idx="718">
                  <c:v>-1.20313E-2</c:v>
                </c:pt>
                <c:pt idx="719">
                  <c:v>-1.20781E-2</c:v>
                </c:pt>
                <c:pt idx="720">
                  <c:v>-1.1859400000000001E-2</c:v>
                </c:pt>
                <c:pt idx="721">
                  <c:v>-1.5765600000000001E-2</c:v>
                </c:pt>
                <c:pt idx="722">
                  <c:v>-1.7999999999999999E-2</c:v>
                </c:pt>
                <c:pt idx="723">
                  <c:v>-1.9546899999999999E-2</c:v>
                </c:pt>
                <c:pt idx="724">
                  <c:v>-2.57656E-2</c:v>
                </c:pt>
                <c:pt idx="725">
                  <c:v>-2.0890599999999999E-2</c:v>
                </c:pt>
                <c:pt idx="726">
                  <c:v>-1.20313E-2</c:v>
                </c:pt>
                <c:pt idx="727">
                  <c:v>-1.6E-2</c:v>
                </c:pt>
                <c:pt idx="728">
                  <c:v>-1.1890599999999999E-2</c:v>
                </c:pt>
                <c:pt idx="729">
                  <c:v>-1.9421899999999999E-2</c:v>
                </c:pt>
                <c:pt idx="730">
                  <c:v>-1.67344E-2</c:v>
                </c:pt>
                <c:pt idx="731">
                  <c:v>-1.0437500000000001E-2</c:v>
                </c:pt>
                <c:pt idx="732">
                  <c:v>-7.7343799999999999E-3</c:v>
                </c:pt>
                <c:pt idx="733">
                  <c:v>-1.1671900000000001E-2</c:v>
                </c:pt>
                <c:pt idx="734">
                  <c:v>-1.4046899999999999E-2</c:v>
                </c:pt>
                <c:pt idx="735">
                  <c:v>-1.37813E-2</c:v>
                </c:pt>
                <c:pt idx="736">
                  <c:v>-1.79063E-2</c:v>
                </c:pt>
                <c:pt idx="737">
                  <c:v>-1.42188E-2</c:v>
                </c:pt>
                <c:pt idx="738">
                  <c:v>-9.9375000000000002E-3</c:v>
                </c:pt>
                <c:pt idx="739">
                  <c:v>-1.3921899999999999E-2</c:v>
                </c:pt>
                <c:pt idx="740">
                  <c:v>-1.3859399999999999E-2</c:v>
                </c:pt>
                <c:pt idx="741">
                  <c:v>-1.8062499999999999E-2</c:v>
                </c:pt>
                <c:pt idx="742">
                  <c:v>-1.20156E-2</c:v>
                </c:pt>
                <c:pt idx="743">
                  <c:v>-1.3968700000000001E-2</c:v>
                </c:pt>
                <c:pt idx="744">
                  <c:v>-1.2125E-2</c:v>
                </c:pt>
                <c:pt idx="745">
                  <c:v>-1.00156E-2</c:v>
                </c:pt>
                <c:pt idx="746">
                  <c:v>-8.0468799999999993E-3</c:v>
                </c:pt>
                <c:pt idx="747">
                  <c:v>-1.1796900000000001E-2</c:v>
                </c:pt>
                <c:pt idx="748">
                  <c:v>-2.20313E-2</c:v>
                </c:pt>
                <c:pt idx="749">
                  <c:v>-1.40625E-2</c:v>
                </c:pt>
                <c:pt idx="750">
                  <c:v>-1.6015600000000001E-2</c:v>
                </c:pt>
                <c:pt idx="751">
                  <c:v>-8.0000000000000002E-3</c:v>
                </c:pt>
                <c:pt idx="752">
                  <c:v>-1.37813E-2</c:v>
                </c:pt>
                <c:pt idx="753">
                  <c:v>-1.2E-2</c:v>
                </c:pt>
                <c:pt idx="754">
                  <c:v>-8.0000000000000002E-3</c:v>
                </c:pt>
                <c:pt idx="755">
                  <c:v>-1.1984399999999999E-2</c:v>
                </c:pt>
                <c:pt idx="756">
                  <c:v>-1.2E-2</c:v>
                </c:pt>
                <c:pt idx="757">
                  <c:v>-1.40156E-2</c:v>
                </c:pt>
                <c:pt idx="758">
                  <c:v>-1.3984399999999999E-2</c:v>
                </c:pt>
                <c:pt idx="759">
                  <c:v>-1.40625E-2</c:v>
                </c:pt>
                <c:pt idx="760">
                  <c:v>-1.7999999999999999E-2</c:v>
                </c:pt>
                <c:pt idx="761">
                  <c:v>-1.6E-2</c:v>
                </c:pt>
                <c:pt idx="762">
                  <c:v>-1.0109399999999999E-2</c:v>
                </c:pt>
                <c:pt idx="763">
                  <c:v>-0.01</c:v>
                </c:pt>
                <c:pt idx="764">
                  <c:v>-1.3968700000000001E-2</c:v>
                </c:pt>
                <c:pt idx="765">
                  <c:v>-1.4E-2</c:v>
                </c:pt>
                <c:pt idx="766">
                  <c:v>-1.40313E-2</c:v>
                </c:pt>
                <c:pt idx="767">
                  <c:v>-8.0000000000000002E-3</c:v>
                </c:pt>
                <c:pt idx="768">
                  <c:v>-7.9062500000000001E-3</c:v>
                </c:pt>
                <c:pt idx="769">
                  <c:v>-1.2109399999999999E-2</c:v>
                </c:pt>
                <c:pt idx="770">
                  <c:v>-1.6E-2</c:v>
                </c:pt>
                <c:pt idx="771">
                  <c:v>-1.40313E-2</c:v>
                </c:pt>
                <c:pt idx="772">
                  <c:v>-1.5843800000000002E-2</c:v>
                </c:pt>
                <c:pt idx="773">
                  <c:v>-2.0031199999999999E-2</c:v>
                </c:pt>
                <c:pt idx="774">
                  <c:v>-1.6515599999999998E-2</c:v>
                </c:pt>
                <c:pt idx="775">
                  <c:v>-1.20938E-2</c:v>
                </c:pt>
                <c:pt idx="776">
                  <c:v>-1.6015600000000001E-2</c:v>
                </c:pt>
                <c:pt idx="777">
                  <c:v>-1.1921899999999999E-2</c:v>
                </c:pt>
                <c:pt idx="778">
                  <c:v>-1.4E-2</c:v>
                </c:pt>
                <c:pt idx="779">
                  <c:v>-1.1921899999999999E-2</c:v>
                </c:pt>
                <c:pt idx="780">
                  <c:v>-1.40781E-2</c:v>
                </c:pt>
                <c:pt idx="781">
                  <c:v>-1.50312E-2</c:v>
                </c:pt>
                <c:pt idx="782">
                  <c:v>-1.975E-2</c:v>
                </c:pt>
                <c:pt idx="783">
                  <c:v>-1.6968799999999999E-2</c:v>
                </c:pt>
                <c:pt idx="784">
                  <c:v>-1.4093700000000001E-2</c:v>
                </c:pt>
                <c:pt idx="785">
                  <c:v>-1.2625000000000001E-2</c:v>
                </c:pt>
                <c:pt idx="786">
                  <c:v>-9.4218800000000005E-3</c:v>
                </c:pt>
                <c:pt idx="787">
                  <c:v>-1.76563E-2</c:v>
                </c:pt>
                <c:pt idx="788">
                  <c:v>-1.22031E-2</c:v>
                </c:pt>
                <c:pt idx="789">
                  <c:v>-9.9218799999999992E-3</c:v>
                </c:pt>
                <c:pt idx="790">
                  <c:v>-9.8906299999999992E-3</c:v>
                </c:pt>
                <c:pt idx="791">
                  <c:v>-1.3453100000000001E-2</c:v>
                </c:pt>
                <c:pt idx="792">
                  <c:v>-1.62344E-2</c:v>
                </c:pt>
                <c:pt idx="793">
                  <c:v>-1.01563E-2</c:v>
                </c:pt>
                <c:pt idx="794">
                  <c:v>-1.1984399999999999E-2</c:v>
                </c:pt>
                <c:pt idx="795">
                  <c:v>-1.0109399999999999E-2</c:v>
                </c:pt>
                <c:pt idx="796">
                  <c:v>-1.1953099999999999E-2</c:v>
                </c:pt>
                <c:pt idx="797">
                  <c:v>-1.5703100000000001E-2</c:v>
                </c:pt>
                <c:pt idx="798">
                  <c:v>-2.0078100000000002E-2</c:v>
                </c:pt>
                <c:pt idx="799">
                  <c:v>-1.40156E-2</c:v>
                </c:pt>
                <c:pt idx="800">
                  <c:v>-1.7999999999999999E-2</c:v>
                </c:pt>
                <c:pt idx="801">
                  <c:v>-1.5968799999999998E-2</c:v>
                </c:pt>
                <c:pt idx="802">
                  <c:v>-1.9968799999999998E-2</c:v>
                </c:pt>
                <c:pt idx="803">
                  <c:v>-1.39531E-2</c:v>
                </c:pt>
                <c:pt idx="804">
                  <c:v>-1.35938E-2</c:v>
                </c:pt>
                <c:pt idx="805">
                  <c:v>-5.9531300000000001E-3</c:v>
                </c:pt>
                <c:pt idx="806">
                  <c:v>-1.45313E-2</c:v>
                </c:pt>
                <c:pt idx="807">
                  <c:v>-1.5796899999999999E-2</c:v>
                </c:pt>
                <c:pt idx="808">
                  <c:v>-1.15312E-2</c:v>
                </c:pt>
                <c:pt idx="809">
                  <c:v>-1.0234399999999999E-2</c:v>
                </c:pt>
                <c:pt idx="810">
                  <c:v>-1.6812500000000001E-2</c:v>
                </c:pt>
                <c:pt idx="811">
                  <c:v>-1.9640600000000001E-2</c:v>
                </c:pt>
                <c:pt idx="812">
                  <c:v>-1.30469E-2</c:v>
                </c:pt>
                <c:pt idx="813">
                  <c:v>-1.22188E-2</c:v>
                </c:pt>
                <c:pt idx="814">
                  <c:v>-1.42031E-2</c:v>
                </c:pt>
                <c:pt idx="815">
                  <c:v>-1.39531E-2</c:v>
                </c:pt>
                <c:pt idx="816">
                  <c:v>-1.4046899999999999E-2</c:v>
                </c:pt>
                <c:pt idx="817">
                  <c:v>-1.39531E-2</c:v>
                </c:pt>
                <c:pt idx="818">
                  <c:v>-1.41563E-2</c:v>
                </c:pt>
                <c:pt idx="819">
                  <c:v>-1.3796900000000001E-2</c:v>
                </c:pt>
                <c:pt idx="820">
                  <c:v>-1.2234399999999999E-2</c:v>
                </c:pt>
                <c:pt idx="821">
                  <c:v>-1.8984399999999998E-2</c:v>
                </c:pt>
                <c:pt idx="822">
                  <c:v>-1.85781E-2</c:v>
                </c:pt>
                <c:pt idx="823">
                  <c:v>-5.4374999999999996E-3</c:v>
                </c:pt>
                <c:pt idx="824">
                  <c:v>-8.4062500000000005E-3</c:v>
                </c:pt>
                <c:pt idx="825">
                  <c:v>-1.2312500000000001E-2</c:v>
                </c:pt>
                <c:pt idx="826">
                  <c:v>-1.5875E-2</c:v>
                </c:pt>
                <c:pt idx="827">
                  <c:v>-1.1953099999999999E-2</c:v>
                </c:pt>
                <c:pt idx="828">
                  <c:v>-1.63594E-2</c:v>
                </c:pt>
                <c:pt idx="829">
                  <c:v>-1.79063E-2</c:v>
                </c:pt>
                <c:pt idx="830">
                  <c:v>-1.3765599999999999E-2</c:v>
                </c:pt>
                <c:pt idx="831">
                  <c:v>-1.18437E-2</c:v>
                </c:pt>
                <c:pt idx="832">
                  <c:v>-7.9062500000000001E-3</c:v>
                </c:pt>
                <c:pt idx="833">
                  <c:v>-1.23594E-2</c:v>
                </c:pt>
                <c:pt idx="834">
                  <c:v>-2.0187500000000001E-2</c:v>
                </c:pt>
                <c:pt idx="835">
                  <c:v>-1.79688E-2</c:v>
                </c:pt>
                <c:pt idx="836">
                  <c:v>-1.79688E-2</c:v>
                </c:pt>
                <c:pt idx="837">
                  <c:v>-1.40313E-2</c:v>
                </c:pt>
                <c:pt idx="838">
                  <c:v>-1.4E-2</c:v>
                </c:pt>
                <c:pt idx="839">
                  <c:v>-1.39531E-2</c:v>
                </c:pt>
                <c:pt idx="840">
                  <c:v>-1.40625E-2</c:v>
                </c:pt>
                <c:pt idx="841">
                  <c:v>-8.0468799999999993E-3</c:v>
                </c:pt>
                <c:pt idx="842">
                  <c:v>-1.1859400000000001E-2</c:v>
                </c:pt>
                <c:pt idx="843">
                  <c:v>-1.3984399999999999E-2</c:v>
                </c:pt>
                <c:pt idx="844">
                  <c:v>-1.6046899999999999E-2</c:v>
                </c:pt>
                <c:pt idx="845">
                  <c:v>-1.39063E-2</c:v>
                </c:pt>
                <c:pt idx="846">
                  <c:v>-7.7031299999999999E-3</c:v>
                </c:pt>
                <c:pt idx="847">
                  <c:v>-6.5624999999999998E-3</c:v>
                </c:pt>
                <c:pt idx="848">
                  <c:v>-1.3765599999999999E-2</c:v>
                </c:pt>
                <c:pt idx="849">
                  <c:v>-1.04531E-2</c:v>
                </c:pt>
                <c:pt idx="850">
                  <c:v>-1.17813E-2</c:v>
                </c:pt>
                <c:pt idx="851">
                  <c:v>-1.20313E-2</c:v>
                </c:pt>
                <c:pt idx="852">
                  <c:v>-1.3828099999999999E-2</c:v>
                </c:pt>
                <c:pt idx="853">
                  <c:v>-1.44219E-2</c:v>
                </c:pt>
                <c:pt idx="854">
                  <c:v>-1.1875E-2</c:v>
                </c:pt>
                <c:pt idx="855">
                  <c:v>-1.74688E-2</c:v>
                </c:pt>
                <c:pt idx="856">
                  <c:v>-2.0093699999999999E-2</c:v>
                </c:pt>
                <c:pt idx="857">
                  <c:v>-1.7937499999999999E-2</c:v>
                </c:pt>
                <c:pt idx="858">
                  <c:v>-0.02</c:v>
                </c:pt>
                <c:pt idx="859">
                  <c:v>-1.6468799999999999E-2</c:v>
                </c:pt>
                <c:pt idx="860">
                  <c:v>-1.4093700000000001E-2</c:v>
                </c:pt>
                <c:pt idx="861">
                  <c:v>-1.20313E-2</c:v>
                </c:pt>
                <c:pt idx="862">
                  <c:v>-1.21406E-2</c:v>
                </c:pt>
                <c:pt idx="863">
                  <c:v>-8.1562500000000003E-3</c:v>
                </c:pt>
                <c:pt idx="864">
                  <c:v>-9.9843799999999993E-3</c:v>
                </c:pt>
                <c:pt idx="865">
                  <c:v>-1.1968700000000001E-2</c:v>
                </c:pt>
                <c:pt idx="866">
                  <c:v>-1.0093700000000001E-2</c:v>
                </c:pt>
                <c:pt idx="867">
                  <c:v>-5.89063E-3</c:v>
                </c:pt>
                <c:pt idx="868">
                  <c:v>-1.1859400000000001E-2</c:v>
                </c:pt>
                <c:pt idx="869">
                  <c:v>-1.00625E-2</c:v>
                </c:pt>
                <c:pt idx="870">
                  <c:v>-1.2125E-2</c:v>
                </c:pt>
                <c:pt idx="871">
                  <c:v>-1.3984399999999999E-2</c:v>
                </c:pt>
                <c:pt idx="872">
                  <c:v>-1.79531E-2</c:v>
                </c:pt>
                <c:pt idx="873">
                  <c:v>-1.4E-2</c:v>
                </c:pt>
                <c:pt idx="874">
                  <c:v>-1.8062499999999999E-2</c:v>
                </c:pt>
                <c:pt idx="875">
                  <c:v>-1.3890599999999999E-2</c:v>
                </c:pt>
                <c:pt idx="876">
                  <c:v>-1.1703099999999999E-2</c:v>
                </c:pt>
                <c:pt idx="877">
                  <c:v>-1.0125E-2</c:v>
                </c:pt>
                <c:pt idx="878">
                  <c:v>-1.3703099999999999E-2</c:v>
                </c:pt>
                <c:pt idx="879">
                  <c:v>-8.1718799999999994E-3</c:v>
                </c:pt>
                <c:pt idx="880">
                  <c:v>-1.6328100000000002E-2</c:v>
                </c:pt>
                <c:pt idx="881">
                  <c:v>-1.1984399999999999E-2</c:v>
                </c:pt>
                <c:pt idx="882">
                  <c:v>-1.8968800000000001E-2</c:v>
                </c:pt>
                <c:pt idx="883">
                  <c:v>-1.9640600000000001E-2</c:v>
                </c:pt>
                <c:pt idx="884">
                  <c:v>-1.5843800000000002E-2</c:v>
                </c:pt>
                <c:pt idx="885">
                  <c:v>-1.5765600000000001E-2</c:v>
                </c:pt>
                <c:pt idx="886">
                  <c:v>-1.20625E-2</c:v>
                </c:pt>
                <c:pt idx="887">
                  <c:v>-1.6031199999999999E-2</c:v>
                </c:pt>
                <c:pt idx="888">
                  <c:v>-1.39375E-2</c:v>
                </c:pt>
                <c:pt idx="889">
                  <c:v>-1.3796900000000001E-2</c:v>
                </c:pt>
                <c:pt idx="890">
                  <c:v>-7.7343799999999999E-3</c:v>
                </c:pt>
                <c:pt idx="891">
                  <c:v>-8.1093799999999994E-3</c:v>
                </c:pt>
                <c:pt idx="892">
                  <c:v>-9.9843799999999993E-3</c:v>
                </c:pt>
                <c:pt idx="893">
                  <c:v>-1.0093700000000001E-2</c:v>
                </c:pt>
                <c:pt idx="894">
                  <c:v>-1.42031E-2</c:v>
                </c:pt>
                <c:pt idx="895">
                  <c:v>-1.1828099999999999E-2</c:v>
                </c:pt>
                <c:pt idx="896">
                  <c:v>-9.9843799999999993E-3</c:v>
                </c:pt>
                <c:pt idx="897">
                  <c:v>-1.2375000000000001E-2</c:v>
                </c:pt>
                <c:pt idx="898">
                  <c:v>-1.5968799999999998E-2</c:v>
                </c:pt>
                <c:pt idx="899">
                  <c:v>-1.4093700000000001E-2</c:v>
                </c:pt>
                <c:pt idx="900">
                  <c:v>-1.87031E-2</c:v>
                </c:pt>
                <c:pt idx="901">
                  <c:v>-1.7624999999999998E-2</c:v>
                </c:pt>
                <c:pt idx="902">
                  <c:v>-1.15938E-2</c:v>
                </c:pt>
                <c:pt idx="903">
                  <c:v>-1.21875E-2</c:v>
                </c:pt>
                <c:pt idx="904">
                  <c:v>-1.43594E-2</c:v>
                </c:pt>
                <c:pt idx="905">
                  <c:v>-1.5906300000000002E-2</c:v>
                </c:pt>
                <c:pt idx="906">
                  <c:v>-1.1515600000000001E-2</c:v>
                </c:pt>
                <c:pt idx="907">
                  <c:v>-7.9218799999999992E-3</c:v>
                </c:pt>
                <c:pt idx="908">
                  <c:v>-1.04844E-2</c:v>
                </c:pt>
                <c:pt idx="909">
                  <c:v>-1.41406E-2</c:v>
                </c:pt>
                <c:pt idx="910">
                  <c:v>-1.12969E-2</c:v>
                </c:pt>
                <c:pt idx="911">
                  <c:v>-8.0937500000000002E-3</c:v>
                </c:pt>
                <c:pt idx="912">
                  <c:v>-9.8750000000000001E-3</c:v>
                </c:pt>
                <c:pt idx="913">
                  <c:v>-7.2187500000000003E-3</c:v>
                </c:pt>
                <c:pt idx="914">
                  <c:v>-1.6500000000000001E-2</c:v>
                </c:pt>
                <c:pt idx="915">
                  <c:v>-2.2187499999999999E-2</c:v>
                </c:pt>
                <c:pt idx="916">
                  <c:v>-1.84063E-2</c:v>
                </c:pt>
                <c:pt idx="917">
                  <c:v>-1.6125E-2</c:v>
                </c:pt>
                <c:pt idx="918">
                  <c:v>-1.42656E-2</c:v>
                </c:pt>
                <c:pt idx="919">
                  <c:v>-1.1921899999999999E-2</c:v>
                </c:pt>
                <c:pt idx="920">
                  <c:v>-1.5781300000000002E-2</c:v>
                </c:pt>
                <c:pt idx="921">
                  <c:v>-1.6109399999999999E-2</c:v>
                </c:pt>
                <c:pt idx="922">
                  <c:v>-1.5890600000000001E-2</c:v>
                </c:pt>
                <c:pt idx="923">
                  <c:v>-1.6156299999999998E-2</c:v>
                </c:pt>
                <c:pt idx="924">
                  <c:v>-1.3968700000000001E-2</c:v>
                </c:pt>
                <c:pt idx="925">
                  <c:v>-1.7687499999999998E-2</c:v>
                </c:pt>
                <c:pt idx="926">
                  <c:v>-1.68594E-2</c:v>
                </c:pt>
                <c:pt idx="927">
                  <c:v>-1.00625E-2</c:v>
                </c:pt>
                <c:pt idx="928">
                  <c:v>-1.3859399999999999E-2</c:v>
                </c:pt>
                <c:pt idx="929">
                  <c:v>-1.0296899999999999E-2</c:v>
                </c:pt>
                <c:pt idx="930">
                  <c:v>-1.17813E-2</c:v>
                </c:pt>
                <c:pt idx="931">
                  <c:v>-1.34687E-2</c:v>
                </c:pt>
                <c:pt idx="932">
                  <c:v>-2.2093700000000001E-2</c:v>
                </c:pt>
                <c:pt idx="933">
                  <c:v>-1.08281E-2</c:v>
                </c:pt>
                <c:pt idx="934">
                  <c:v>-7.8906299999999992E-3</c:v>
                </c:pt>
                <c:pt idx="935">
                  <c:v>-7.9843799999999993E-3</c:v>
                </c:pt>
                <c:pt idx="936">
                  <c:v>-1.16875E-2</c:v>
                </c:pt>
                <c:pt idx="937">
                  <c:v>-1.60625E-2</c:v>
                </c:pt>
                <c:pt idx="938">
                  <c:v>-1.20781E-2</c:v>
                </c:pt>
                <c:pt idx="939">
                  <c:v>-1.3968700000000001E-2</c:v>
                </c:pt>
                <c:pt idx="940">
                  <c:v>-1.2E-2</c:v>
                </c:pt>
                <c:pt idx="941">
                  <c:v>-1.3968700000000001E-2</c:v>
                </c:pt>
                <c:pt idx="942">
                  <c:v>-1.6015600000000001E-2</c:v>
                </c:pt>
                <c:pt idx="943">
                  <c:v>-1.40313E-2</c:v>
                </c:pt>
                <c:pt idx="944">
                  <c:v>-1.0281200000000001E-2</c:v>
                </c:pt>
                <c:pt idx="945">
                  <c:v>-5.9531300000000001E-3</c:v>
                </c:pt>
                <c:pt idx="946">
                  <c:v>-1.56875E-2</c:v>
                </c:pt>
                <c:pt idx="947">
                  <c:v>-2.3968799999999998E-2</c:v>
                </c:pt>
                <c:pt idx="948">
                  <c:v>-2.0125000000000001E-2</c:v>
                </c:pt>
                <c:pt idx="949">
                  <c:v>-8.0312500000000002E-3</c:v>
                </c:pt>
                <c:pt idx="950">
                  <c:v>-1.4046899999999999E-2</c:v>
                </c:pt>
                <c:pt idx="951">
                  <c:v>-6.0000000000000001E-3</c:v>
                </c:pt>
                <c:pt idx="952">
                  <c:v>-1.3859399999999999E-2</c:v>
                </c:pt>
                <c:pt idx="953">
                  <c:v>-2.2046900000000001E-2</c:v>
                </c:pt>
                <c:pt idx="954">
                  <c:v>-8.2031299999999994E-3</c:v>
                </c:pt>
                <c:pt idx="955">
                  <c:v>-4.0156300000000001E-3</c:v>
                </c:pt>
                <c:pt idx="956">
                  <c:v>-1.0046899999999999E-2</c:v>
                </c:pt>
                <c:pt idx="957">
                  <c:v>-1.00156E-2</c:v>
                </c:pt>
                <c:pt idx="958">
                  <c:v>-1.4E-2</c:v>
                </c:pt>
                <c:pt idx="959">
                  <c:v>-1.6E-2</c:v>
                </c:pt>
                <c:pt idx="960">
                  <c:v>-8.1093799999999994E-3</c:v>
                </c:pt>
                <c:pt idx="961">
                  <c:v>-0.01</c:v>
                </c:pt>
                <c:pt idx="962">
                  <c:v>-1.00625E-2</c:v>
                </c:pt>
                <c:pt idx="963">
                  <c:v>-9.9218799999999992E-3</c:v>
                </c:pt>
                <c:pt idx="964">
                  <c:v>-1.4E-2</c:v>
                </c:pt>
                <c:pt idx="965">
                  <c:v>-1.2E-2</c:v>
                </c:pt>
                <c:pt idx="966">
                  <c:v>-1.39531E-2</c:v>
                </c:pt>
                <c:pt idx="967">
                  <c:v>-1.40313E-2</c:v>
                </c:pt>
                <c:pt idx="968">
                  <c:v>-1.6015600000000001E-2</c:v>
                </c:pt>
                <c:pt idx="969">
                  <c:v>-1.2046899999999999E-2</c:v>
                </c:pt>
                <c:pt idx="970">
                  <c:v>-1.4E-2</c:v>
                </c:pt>
                <c:pt idx="971">
                  <c:v>-9.8281299999999992E-3</c:v>
                </c:pt>
                <c:pt idx="972">
                  <c:v>-4.1562500000000002E-3</c:v>
                </c:pt>
                <c:pt idx="973">
                  <c:v>-6.2968800000000004E-3</c:v>
                </c:pt>
                <c:pt idx="974">
                  <c:v>-1.3703099999999999E-2</c:v>
                </c:pt>
                <c:pt idx="975">
                  <c:v>-1.5859399999999999E-2</c:v>
                </c:pt>
                <c:pt idx="976">
                  <c:v>-8.0937500000000002E-3</c:v>
                </c:pt>
                <c:pt idx="977">
                  <c:v>-8.2343799999999995E-3</c:v>
                </c:pt>
                <c:pt idx="978">
                  <c:v>-1.2109399999999999E-2</c:v>
                </c:pt>
                <c:pt idx="979">
                  <c:v>-1.25469E-2</c:v>
                </c:pt>
                <c:pt idx="980">
                  <c:v>-1.1453100000000001E-2</c:v>
                </c:pt>
                <c:pt idx="981">
                  <c:v>-1.6750000000000001E-2</c:v>
                </c:pt>
                <c:pt idx="982">
                  <c:v>-1.8968800000000001E-2</c:v>
                </c:pt>
                <c:pt idx="983">
                  <c:v>-1.0718800000000001E-2</c:v>
                </c:pt>
                <c:pt idx="984">
                  <c:v>-1.14375E-2</c:v>
                </c:pt>
                <c:pt idx="985">
                  <c:v>-1.5343799999999999E-2</c:v>
                </c:pt>
                <c:pt idx="986">
                  <c:v>-2.0015600000000001E-2</c:v>
                </c:pt>
                <c:pt idx="987">
                  <c:v>-1.6078100000000001E-2</c:v>
                </c:pt>
                <c:pt idx="988">
                  <c:v>-1.82813E-2</c:v>
                </c:pt>
                <c:pt idx="989">
                  <c:v>-1.05781E-2</c:v>
                </c:pt>
                <c:pt idx="990">
                  <c:v>-9.9375000000000002E-3</c:v>
                </c:pt>
                <c:pt idx="991">
                  <c:v>-9.8281299999999992E-3</c:v>
                </c:pt>
                <c:pt idx="992">
                  <c:v>-1.40156E-2</c:v>
                </c:pt>
                <c:pt idx="993">
                  <c:v>-8.1093799999999994E-3</c:v>
                </c:pt>
                <c:pt idx="994">
                  <c:v>-1.1953099999999999E-2</c:v>
                </c:pt>
                <c:pt idx="995">
                  <c:v>-1.1859400000000001E-2</c:v>
                </c:pt>
                <c:pt idx="996">
                  <c:v>-1.79063E-2</c:v>
                </c:pt>
                <c:pt idx="997">
                  <c:v>-1.6015600000000001E-2</c:v>
                </c:pt>
                <c:pt idx="998">
                  <c:v>-1.60625E-2</c:v>
                </c:pt>
                <c:pt idx="999">
                  <c:v>-1.2E-2</c:v>
                </c:pt>
                <c:pt idx="1000">
                  <c:v>-1.3968700000000001E-2</c:v>
                </c:pt>
                <c:pt idx="1001">
                  <c:v>-0.01</c:v>
                </c:pt>
                <c:pt idx="1002">
                  <c:v>-1.42969E-2</c:v>
                </c:pt>
                <c:pt idx="1003">
                  <c:v>-1.3984399999999999E-2</c:v>
                </c:pt>
                <c:pt idx="1004">
                  <c:v>-1.6156299999999998E-2</c:v>
                </c:pt>
                <c:pt idx="1005">
                  <c:v>-1.8187499999999999E-2</c:v>
                </c:pt>
                <c:pt idx="1006">
                  <c:v>-1.74688E-2</c:v>
                </c:pt>
                <c:pt idx="1007">
                  <c:v>-1.19063E-2</c:v>
                </c:pt>
                <c:pt idx="1008">
                  <c:v>-1.6593799999999999E-2</c:v>
                </c:pt>
                <c:pt idx="1009">
                  <c:v>-1.7671900000000001E-2</c:v>
                </c:pt>
                <c:pt idx="1010">
                  <c:v>-1.03906E-2</c:v>
                </c:pt>
                <c:pt idx="1011">
                  <c:v>-9.0312499999999993E-3</c:v>
                </c:pt>
                <c:pt idx="1012">
                  <c:v>-2.1265599999999999E-2</c:v>
                </c:pt>
                <c:pt idx="1013">
                  <c:v>-1.45156E-2</c:v>
                </c:pt>
                <c:pt idx="1014">
                  <c:v>-1.0500000000000001E-2</c:v>
                </c:pt>
                <c:pt idx="1015">
                  <c:v>-1.63594E-2</c:v>
                </c:pt>
                <c:pt idx="1016">
                  <c:v>-1.34062E-2</c:v>
                </c:pt>
                <c:pt idx="1017">
                  <c:v>-1.20156E-2</c:v>
                </c:pt>
                <c:pt idx="1018">
                  <c:v>-1.46719E-2</c:v>
                </c:pt>
                <c:pt idx="1019">
                  <c:v>-1.7812499999999998E-2</c:v>
                </c:pt>
                <c:pt idx="1020">
                  <c:v>-1.3765599999999999E-2</c:v>
                </c:pt>
                <c:pt idx="1021">
                  <c:v>-1.6218799999999998E-2</c:v>
                </c:pt>
                <c:pt idx="1022">
                  <c:v>-1.5843800000000002E-2</c:v>
                </c:pt>
                <c:pt idx="1023">
                  <c:v>-1.39063E-2</c:v>
                </c:pt>
                <c:pt idx="1024">
                  <c:v>-1.4125E-2</c:v>
                </c:pt>
                <c:pt idx="1025">
                  <c:v>-1.37813E-2</c:v>
                </c:pt>
                <c:pt idx="1026">
                  <c:v>-1.00313E-2</c:v>
                </c:pt>
                <c:pt idx="1027">
                  <c:v>-1.4093700000000001E-2</c:v>
                </c:pt>
                <c:pt idx="1028">
                  <c:v>-1.15625E-2</c:v>
                </c:pt>
                <c:pt idx="1029">
                  <c:v>-1.02188E-2</c:v>
                </c:pt>
                <c:pt idx="1030">
                  <c:v>-1.6343799999999999E-2</c:v>
                </c:pt>
                <c:pt idx="1031">
                  <c:v>-1.8062499999999999E-2</c:v>
                </c:pt>
                <c:pt idx="1032">
                  <c:v>-1.7609400000000001E-2</c:v>
                </c:pt>
                <c:pt idx="1033">
                  <c:v>-1.20156E-2</c:v>
                </c:pt>
                <c:pt idx="1034">
                  <c:v>-1.5984399999999999E-2</c:v>
                </c:pt>
                <c:pt idx="1035">
                  <c:v>-1.0046899999999999E-2</c:v>
                </c:pt>
                <c:pt idx="1036">
                  <c:v>-1.20156E-2</c:v>
                </c:pt>
                <c:pt idx="1037">
                  <c:v>-1.00625E-2</c:v>
                </c:pt>
                <c:pt idx="1038">
                  <c:v>-1.1968700000000001E-2</c:v>
                </c:pt>
                <c:pt idx="1039">
                  <c:v>-1.02031E-2</c:v>
                </c:pt>
                <c:pt idx="1040">
                  <c:v>-2.1562500000000002E-3</c:v>
                </c:pt>
                <c:pt idx="1041">
                  <c:v>-3.98438E-3</c:v>
                </c:pt>
                <c:pt idx="1042">
                  <c:v>-8.0781299999999993E-3</c:v>
                </c:pt>
                <c:pt idx="1043">
                  <c:v>-1.00313E-2</c:v>
                </c:pt>
                <c:pt idx="1044">
                  <c:v>-1.00781E-2</c:v>
                </c:pt>
                <c:pt idx="1045">
                  <c:v>-1.175E-2</c:v>
                </c:pt>
                <c:pt idx="1046">
                  <c:v>-1.2046899999999999E-2</c:v>
                </c:pt>
                <c:pt idx="1047">
                  <c:v>-1.3265600000000001E-2</c:v>
                </c:pt>
                <c:pt idx="1048">
                  <c:v>-1.78906E-2</c:v>
                </c:pt>
                <c:pt idx="1049">
                  <c:v>-1.6218799999999998E-2</c:v>
                </c:pt>
                <c:pt idx="1050">
                  <c:v>-1.4375000000000001E-2</c:v>
                </c:pt>
                <c:pt idx="1051">
                  <c:v>-6.2343800000000003E-3</c:v>
                </c:pt>
                <c:pt idx="1052">
                  <c:v>-1.1484400000000001E-2</c:v>
                </c:pt>
                <c:pt idx="1053">
                  <c:v>-1.3828099999999999E-2</c:v>
                </c:pt>
                <c:pt idx="1054">
                  <c:v>-1.6093799999999998E-2</c:v>
                </c:pt>
                <c:pt idx="1055">
                  <c:v>-1.18437E-2</c:v>
                </c:pt>
                <c:pt idx="1056">
                  <c:v>-1.9625E-2</c:v>
                </c:pt>
                <c:pt idx="1057">
                  <c:v>-2.0453099999999998E-2</c:v>
                </c:pt>
                <c:pt idx="1058">
                  <c:v>-1.6250000000000001E-2</c:v>
                </c:pt>
                <c:pt idx="1059">
                  <c:v>-1.19063E-2</c:v>
                </c:pt>
                <c:pt idx="1060">
                  <c:v>-1.41406E-2</c:v>
                </c:pt>
                <c:pt idx="1061">
                  <c:v>-8.1406299999999994E-3</c:v>
                </c:pt>
                <c:pt idx="1062">
                  <c:v>-1.1984399999999999E-2</c:v>
                </c:pt>
                <c:pt idx="1063">
                  <c:v>-1.1968700000000001E-2</c:v>
                </c:pt>
                <c:pt idx="1064">
                  <c:v>-1.5890600000000001E-2</c:v>
                </c:pt>
                <c:pt idx="1065">
                  <c:v>-1.9718800000000002E-2</c:v>
                </c:pt>
                <c:pt idx="1066">
                  <c:v>-2.2406300000000001E-2</c:v>
                </c:pt>
                <c:pt idx="1067">
                  <c:v>-8.5312500000000006E-3</c:v>
                </c:pt>
                <c:pt idx="1068">
                  <c:v>-8.2812500000000004E-3</c:v>
                </c:pt>
                <c:pt idx="1069">
                  <c:v>-1.00156E-2</c:v>
                </c:pt>
                <c:pt idx="1070">
                  <c:v>-5.8125E-3</c:v>
                </c:pt>
                <c:pt idx="1071">
                  <c:v>-4.0000000000000001E-3</c:v>
                </c:pt>
                <c:pt idx="1072">
                  <c:v>-1.04688E-2</c:v>
                </c:pt>
                <c:pt idx="1073">
                  <c:v>-1.8031200000000001E-2</c:v>
                </c:pt>
                <c:pt idx="1074">
                  <c:v>-1.35312E-2</c:v>
                </c:pt>
                <c:pt idx="1075">
                  <c:v>-1.4109399999999999E-2</c:v>
                </c:pt>
                <c:pt idx="1076">
                  <c:v>-1.5953100000000001E-2</c:v>
                </c:pt>
                <c:pt idx="1077">
                  <c:v>-1.3921899999999999E-2</c:v>
                </c:pt>
                <c:pt idx="1078">
                  <c:v>-1.40625E-2</c:v>
                </c:pt>
                <c:pt idx="1079">
                  <c:v>-1.4E-2</c:v>
                </c:pt>
                <c:pt idx="1080">
                  <c:v>-1.39375E-2</c:v>
                </c:pt>
                <c:pt idx="1081">
                  <c:v>-1.4171899999999999E-2</c:v>
                </c:pt>
                <c:pt idx="1082">
                  <c:v>-1.6015600000000001E-2</c:v>
                </c:pt>
                <c:pt idx="1083">
                  <c:v>-1.14375E-2</c:v>
                </c:pt>
                <c:pt idx="1084">
                  <c:v>-5.875E-3</c:v>
                </c:pt>
                <c:pt idx="1085">
                  <c:v>-8.0468799999999993E-3</c:v>
                </c:pt>
                <c:pt idx="1086">
                  <c:v>-8.1406299999999994E-3</c:v>
                </c:pt>
                <c:pt idx="1087">
                  <c:v>-9.8750000000000001E-3</c:v>
                </c:pt>
                <c:pt idx="1088">
                  <c:v>-6.0312500000000002E-3</c:v>
                </c:pt>
                <c:pt idx="1089">
                  <c:v>-1.2234399999999999E-2</c:v>
                </c:pt>
                <c:pt idx="1090">
                  <c:v>-1.6171899999999999E-2</c:v>
                </c:pt>
                <c:pt idx="1091">
                  <c:v>-1.7999999999999999E-2</c:v>
                </c:pt>
                <c:pt idx="1092">
                  <c:v>-1.5968799999999998E-2</c:v>
                </c:pt>
                <c:pt idx="1093">
                  <c:v>-1.5781300000000002E-2</c:v>
                </c:pt>
                <c:pt idx="1094">
                  <c:v>-1.43906E-2</c:v>
                </c:pt>
                <c:pt idx="1095">
                  <c:v>-2.18906E-2</c:v>
                </c:pt>
                <c:pt idx="1096">
                  <c:v>-1.09531E-2</c:v>
                </c:pt>
                <c:pt idx="1097">
                  <c:v>-1.02188E-2</c:v>
                </c:pt>
                <c:pt idx="1098">
                  <c:v>-1.5390600000000001E-2</c:v>
                </c:pt>
                <c:pt idx="1099">
                  <c:v>-2.18281E-2</c:v>
                </c:pt>
                <c:pt idx="1100">
                  <c:v>-1.5781300000000002E-2</c:v>
                </c:pt>
                <c:pt idx="1101">
                  <c:v>-1.7874999999999999E-2</c:v>
                </c:pt>
                <c:pt idx="1102">
                  <c:v>-1.13437E-2</c:v>
                </c:pt>
                <c:pt idx="1103">
                  <c:v>-9.8437500000000001E-3</c:v>
                </c:pt>
                <c:pt idx="1104">
                  <c:v>-5.7031299999999998E-3</c:v>
                </c:pt>
                <c:pt idx="1105">
                  <c:v>-6.3593800000000004E-3</c:v>
                </c:pt>
                <c:pt idx="1106">
                  <c:v>-1.5328100000000001E-2</c:v>
                </c:pt>
                <c:pt idx="1107">
                  <c:v>-2.4062500000000001E-2</c:v>
                </c:pt>
                <c:pt idx="1108">
                  <c:v>-1.68594E-2</c:v>
                </c:pt>
                <c:pt idx="1109">
                  <c:v>-1.1640599999999999E-2</c:v>
                </c:pt>
                <c:pt idx="1110">
                  <c:v>-1.0234399999999999E-2</c:v>
                </c:pt>
                <c:pt idx="1111">
                  <c:v>-1.50937E-2</c:v>
                </c:pt>
                <c:pt idx="1112">
                  <c:v>-1.79531E-2</c:v>
                </c:pt>
                <c:pt idx="1113">
                  <c:v>-1.50469E-2</c:v>
                </c:pt>
                <c:pt idx="1114">
                  <c:v>-6.4374999999999996E-3</c:v>
                </c:pt>
                <c:pt idx="1115">
                  <c:v>-7.3749999999999996E-3</c:v>
                </c:pt>
                <c:pt idx="1116">
                  <c:v>-1.16875E-2</c:v>
                </c:pt>
                <c:pt idx="1117">
                  <c:v>-1.5718800000000002E-2</c:v>
                </c:pt>
                <c:pt idx="1118">
                  <c:v>-1.6453099999999998E-2</c:v>
                </c:pt>
                <c:pt idx="1119">
                  <c:v>-6.4218799999999996E-3</c:v>
                </c:pt>
                <c:pt idx="1120">
                  <c:v>-9.4062499999999997E-3</c:v>
                </c:pt>
                <c:pt idx="1121">
                  <c:v>-1.1984399999999999E-2</c:v>
                </c:pt>
                <c:pt idx="1122">
                  <c:v>-1.3765599999999999E-2</c:v>
                </c:pt>
                <c:pt idx="1123">
                  <c:v>-1.62969E-2</c:v>
                </c:pt>
                <c:pt idx="1124">
                  <c:v>-1.17188E-2</c:v>
                </c:pt>
                <c:pt idx="1125">
                  <c:v>-1.8031200000000001E-2</c:v>
                </c:pt>
                <c:pt idx="1126">
                  <c:v>-8.8437499999999992E-3</c:v>
                </c:pt>
                <c:pt idx="1127">
                  <c:v>-7.6249999999999998E-3</c:v>
                </c:pt>
                <c:pt idx="1128">
                  <c:v>-8.4375000000000006E-3</c:v>
                </c:pt>
                <c:pt idx="1129">
                  <c:v>-5.9687500000000001E-3</c:v>
                </c:pt>
                <c:pt idx="1130">
                  <c:v>-9.5781300000000007E-3</c:v>
                </c:pt>
                <c:pt idx="1131">
                  <c:v>-1.5421900000000001E-2</c:v>
                </c:pt>
                <c:pt idx="1132">
                  <c:v>-2.1984400000000001E-2</c:v>
                </c:pt>
                <c:pt idx="1133">
                  <c:v>-1.6281299999999999E-2</c:v>
                </c:pt>
                <c:pt idx="1134">
                  <c:v>-1.01563E-2</c:v>
                </c:pt>
                <c:pt idx="1135">
                  <c:v>-9.8906299999999992E-3</c:v>
                </c:pt>
                <c:pt idx="1136">
                  <c:v>-1.2E-2</c:v>
                </c:pt>
                <c:pt idx="1137">
                  <c:v>-1.0109399999999999E-2</c:v>
                </c:pt>
                <c:pt idx="1138">
                  <c:v>-8.0156299999999993E-3</c:v>
                </c:pt>
                <c:pt idx="1139">
                  <c:v>-6.0156300000000001E-3</c:v>
                </c:pt>
                <c:pt idx="1140">
                  <c:v>-7.79688E-3</c:v>
                </c:pt>
                <c:pt idx="1141">
                  <c:v>-1.2E-2</c:v>
                </c:pt>
                <c:pt idx="1142">
                  <c:v>-9.9218799999999992E-3</c:v>
                </c:pt>
                <c:pt idx="1143">
                  <c:v>-1.5890600000000001E-2</c:v>
                </c:pt>
                <c:pt idx="1144">
                  <c:v>-1.9890600000000001E-2</c:v>
                </c:pt>
                <c:pt idx="1145">
                  <c:v>-2.3984399999999999E-2</c:v>
                </c:pt>
                <c:pt idx="1146">
                  <c:v>-2.4015600000000002E-2</c:v>
                </c:pt>
                <c:pt idx="1147">
                  <c:v>-2.20156E-2</c:v>
                </c:pt>
                <c:pt idx="1148">
                  <c:v>-2.0265600000000002E-2</c:v>
                </c:pt>
                <c:pt idx="1149">
                  <c:v>-1.4E-2</c:v>
                </c:pt>
                <c:pt idx="1150">
                  <c:v>-1.5984399999999999E-2</c:v>
                </c:pt>
                <c:pt idx="1151">
                  <c:v>-1.20156E-2</c:v>
                </c:pt>
                <c:pt idx="1152">
                  <c:v>-1.00625E-2</c:v>
                </c:pt>
                <c:pt idx="1153">
                  <c:v>-6.0156300000000001E-3</c:v>
                </c:pt>
                <c:pt idx="1154">
                  <c:v>-1.20781E-2</c:v>
                </c:pt>
                <c:pt idx="1155">
                  <c:v>-1.40156E-2</c:v>
                </c:pt>
                <c:pt idx="1156">
                  <c:v>-1.6E-2</c:v>
                </c:pt>
                <c:pt idx="1157">
                  <c:v>-1.7999999999999999E-2</c:v>
                </c:pt>
                <c:pt idx="1158">
                  <c:v>-2.1999999999999999E-2</c:v>
                </c:pt>
                <c:pt idx="1159">
                  <c:v>-1.7999999999999999E-2</c:v>
                </c:pt>
                <c:pt idx="1160">
                  <c:v>-1.6078100000000001E-2</c:v>
                </c:pt>
                <c:pt idx="1161">
                  <c:v>-1.3984399999999999E-2</c:v>
                </c:pt>
                <c:pt idx="1162">
                  <c:v>-1.7999999999999999E-2</c:v>
                </c:pt>
                <c:pt idx="1163">
                  <c:v>-1.6E-2</c:v>
                </c:pt>
                <c:pt idx="1164">
                  <c:v>-1.20625E-2</c:v>
                </c:pt>
                <c:pt idx="1165">
                  <c:v>-1.4093700000000001E-2</c:v>
                </c:pt>
                <c:pt idx="1166">
                  <c:v>-1.6015600000000001E-2</c:v>
                </c:pt>
                <c:pt idx="1167">
                  <c:v>-1.00625E-2</c:v>
                </c:pt>
                <c:pt idx="1168">
                  <c:v>-1.1875E-2</c:v>
                </c:pt>
                <c:pt idx="1169">
                  <c:v>-1.3984399999999999E-2</c:v>
                </c:pt>
                <c:pt idx="1170">
                  <c:v>-1.2234399999999999E-2</c:v>
                </c:pt>
                <c:pt idx="1171">
                  <c:v>-1.22656E-2</c:v>
                </c:pt>
                <c:pt idx="1172">
                  <c:v>-1.6218799999999998E-2</c:v>
                </c:pt>
                <c:pt idx="1173">
                  <c:v>-5.7499999999999999E-3</c:v>
                </c:pt>
                <c:pt idx="1174">
                  <c:v>-5.9843800000000001E-3</c:v>
                </c:pt>
                <c:pt idx="1175">
                  <c:v>-6.0312500000000002E-3</c:v>
                </c:pt>
                <c:pt idx="1176">
                  <c:v>-1.0171899999999999E-2</c:v>
                </c:pt>
                <c:pt idx="1177">
                  <c:v>-1.4718800000000001E-2</c:v>
                </c:pt>
                <c:pt idx="1178">
                  <c:v>-1.83906E-2</c:v>
                </c:pt>
                <c:pt idx="1179">
                  <c:v>-1.4250000000000001E-2</c:v>
                </c:pt>
                <c:pt idx="1180">
                  <c:v>-1.72969E-2</c:v>
                </c:pt>
                <c:pt idx="1181">
                  <c:v>-1.82813E-2</c:v>
                </c:pt>
                <c:pt idx="1182">
                  <c:v>-1.62969E-2</c:v>
                </c:pt>
                <c:pt idx="1183">
                  <c:v>-1.40313E-2</c:v>
                </c:pt>
                <c:pt idx="1184">
                  <c:v>-1.40625E-2</c:v>
                </c:pt>
                <c:pt idx="1185">
                  <c:v>-1.00781E-2</c:v>
                </c:pt>
                <c:pt idx="1186">
                  <c:v>-1.3546900000000001E-2</c:v>
                </c:pt>
                <c:pt idx="1187">
                  <c:v>-1.4171899999999999E-2</c:v>
                </c:pt>
                <c:pt idx="1188">
                  <c:v>-1.3890599999999999E-2</c:v>
                </c:pt>
                <c:pt idx="1189">
                  <c:v>-1.5984399999999999E-2</c:v>
                </c:pt>
                <c:pt idx="1190">
                  <c:v>-1.5953100000000001E-2</c:v>
                </c:pt>
                <c:pt idx="1191">
                  <c:v>-0.02</c:v>
                </c:pt>
                <c:pt idx="1192">
                  <c:v>-1.41406E-2</c:v>
                </c:pt>
                <c:pt idx="1193">
                  <c:v>-9.8750000000000001E-3</c:v>
                </c:pt>
                <c:pt idx="1194">
                  <c:v>-1.4E-2</c:v>
                </c:pt>
                <c:pt idx="1195">
                  <c:v>-1.2E-2</c:v>
                </c:pt>
                <c:pt idx="1196">
                  <c:v>-1.79688E-2</c:v>
                </c:pt>
                <c:pt idx="1197">
                  <c:v>-1.6E-2</c:v>
                </c:pt>
                <c:pt idx="1198">
                  <c:v>-1.5906300000000002E-2</c:v>
                </c:pt>
                <c:pt idx="1199">
                  <c:v>-1.21406E-2</c:v>
                </c:pt>
                <c:pt idx="1200">
                  <c:v>-2.2296900000000001E-2</c:v>
                </c:pt>
                <c:pt idx="1201">
                  <c:v>-1.54688E-2</c:v>
                </c:pt>
                <c:pt idx="1202">
                  <c:v>-1.4E-2</c:v>
                </c:pt>
                <c:pt idx="1203">
                  <c:v>-1.42656E-2</c:v>
                </c:pt>
                <c:pt idx="1204">
                  <c:v>-1.53594E-2</c:v>
                </c:pt>
                <c:pt idx="1205">
                  <c:v>-1.05781E-2</c:v>
                </c:pt>
                <c:pt idx="1206">
                  <c:v>-1.9953100000000001E-2</c:v>
                </c:pt>
                <c:pt idx="1207">
                  <c:v>-9.0937499999999994E-3</c:v>
                </c:pt>
                <c:pt idx="1208">
                  <c:v>-1.35312E-2</c:v>
                </c:pt>
                <c:pt idx="1209">
                  <c:v>-1.79063E-2</c:v>
                </c:pt>
                <c:pt idx="1210">
                  <c:v>-1.2906300000000001E-2</c:v>
                </c:pt>
                <c:pt idx="1211">
                  <c:v>-9.75E-3</c:v>
                </c:pt>
                <c:pt idx="1212">
                  <c:v>-1.0562500000000001E-2</c:v>
                </c:pt>
                <c:pt idx="1213">
                  <c:v>-1.4046899999999999E-2</c:v>
                </c:pt>
                <c:pt idx="1214">
                  <c:v>-8.9687499999999993E-3</c:v>
                </c:pt>
                <c:pt idx="1215">
                  <c:v>-6.2812500000000004E-3</c:v>
                </c:pt>
                <c:pt idx="1216">
                  <c:v>-1.27969E-2</c:v>
                </c:pt>
                <c:pt idx="1217">
                  <c:v>-1.6312500000000001E-2</c:v>
                </c:pt>
                <c:pt idx="1218">
                  <c:v>-1.51719E-2</c:v>
                </c:pt>
                <c:pt idx="1219">
                  <c:v>-7.6874999999999999E-3</c:v>
                </c:pt>
                <c:pt idx="1220">
                  <c:v>-1.0375000000000001E-2</c:v>
                </c:pt>
                <c:pt idx="1221">
                  <c:v>-1.42188E-2</c:v>
                </c:pt>
                <c:pt idx="1222">
                  <c:v>-1.82813E-2</c:v>
                </c:pt>
                <c:pt idx="1223">
                  <c:v>-1.9859399999999999E-2</c:v>
                </c:pt>
                <c:pt idx="1224">
                  <c:v>-1.12969E-2</c:v>
                </c:pt>
                <c:pt idx="1225">
                  <c:v>-6.1093800000000002E-3</c:v>
                </c:pt>
                <c:pt idx="1226">
                  <c:v>-1.4625000000000001E-2</c:v>
                </c:pt>
                <c:pt idx="1227">
                  <c:v>-1.3640599999999999E-2</c:v>
                </c:pt>
                <c:pt idx="1228">
                  <c:v>-1.0234399999999999E-2</c:v>
                </c:pt>
                <c:pt idx="1229">
                  <c:v>-1.6046899999999999E-2</c:v>
                </c:pt>
                <c:pt idx="1230">
                  <c:v>-1.1796900000000001E-2</c:v>
                </c:pt>
                <c:pt idx="1231">
                  <c:v>-1.1968700000000001E-2</c:v>
                </c:pt>
                <c:pt idx="1232">
                  <c:v>-7.9531299999999992E-3</c:v>
                </c:pt>
                <c:pt idx="1233">
                  <c:v>-1.1921899999999999E-2</c:v>
                </c:pt>
                <c:pt idx="1234">
                  <c:v>-1.6E-2</c:v>
                </c:pt>
                <c:pt idx="1235">
                  <c:v>-1.59375E-2</c:v>
                </c:pt>
                <c:pt idx="1236">
                  <c:v>-1.80156E-2</c:v>
                </c:pt>
                <c:pt idx="1237">
                  <c:v>-1.2171899999999999E-2</c:v>
                </c:pt>
                <c:pt idx="1238">
                  <c:v>-8.1718799999999994E-3</c:v>
                </c:pt>
                <c:pt idx="1239">
                  <c:v>-5.9843800000000001E-3</c:v>
                </c:pt>
                <c:pt idx="1240">
                  <c:v>-1.41563E-2</c:v>
                </c:pt>
                <c:pt idx="1241">
                  <c:v>-1.39063E-2</c:v>
                </c:pt>
                <c:pt idx="1242">
                  <c:v>-1.22031E-2</c:v>
                </c:pt>
                <c:pt idx="1243">
                  <c:v>-1.9546899999999999E-2</c:v>
                </c:pt>
                <c:pt idx="1244">
                  <c:v>-1.5375E-2</c:v>
                </c:pt>
                <c:pt idx="1245">
                  <c:v>-8.4531299999999997E-3</c:v>
                </c:pt>
                <c:pt idx="1246">
                  <c:v>-7.9062500000000001E-3</c:v>
                </c:pt>
                <c:pt idx="1247">
                  <c:v>-9.5937499999999998E-3</c:v>
                </c:pt>
                <c:pt idx="1248">
                  <c:v>-1.5515599999999999E-2</c:v>
                </c:pt>
                <c:pt idx="1249">
                  <c:v>-2.0281299999999999E-2</c:v>
                </c:pt>
                <c:pt idx="1250">
                  <c:v>-1.4468699999999999E-2</c:v>
                </c:pt>
                <c:pt idx="1251">
                  <c:v>-1.3625E-2</c:v>
                </c:pt>
                <c:pt idx="1252">
                  <c:v>-1.79688E-2</c:v>
                </c:pt>
                <c:pt idx="1253">
                  <c:v>-1.4500000000000001E-2</c:v>
                </c:pt>
                <c:pt idx="1254">
                  <c:v>-1.1984399999999999E-2</c:v>
                </c:pt>
                <c:pt idx="1255">
                  <c:v>-1.36563E-2</c:v>
                </c:pt>
                <c:pt idx="1256">
                  <c:v>-1.5984399999999999E-2</c:v>
                </c:pt>
                <c:pt idx="1257">
                  <c:v>-1.5781300000000002E-2</c:v>
                </c:pt>
                <c:pt idx="1258">
                  <c:v>-1.975E-2</c:v>
                </c:pt>
                <c:pt idx="1259">
                  <c:v>-2.0328100000000002E-2</c:v>
                </c:pt>
                <c:pt idx="1260">
                  <c:v>-1.40313E-2</c:v>
                </c:pt>
                <c:pt idx="1261">
                  <c:v>-1.3875E-2</c:v>
                </c:pt>
                <c:pt idx="1262">
                  <c:v>-1.40625E-2</c:v>
                </c:pt>
                <c:pt idx="1263">
                  <c:v>-1.20781E-2</c:v>
                </c:pt>
                <c:pt idx="1264">
                  <c:v>-1.37187E-2</c:v>
                </c:pt>
                <c:pt idx="1265">
                  <c:v>-1.8093700000000001E-2</c:v>
                </c:pt>
                <c:pt idx="1266">
                  <c:v>-1.1625E-2</c:v>
                </c:pt>
                <c:pt idx="1267">
                  <c:v>-1.1968700000000001E-2</c:v>
                </c:pt>
                <c:pt idx="1268">
                  <c:v>-2.0187500000000001E-2</c:v>
                </c:pt>
                <c:pt idx="1269">
                  <c:v>-1.7999999999999999E-2</c:v>
                </c:pt>
                <c:pt idx="1270">
                  <c:v>-1.1921899999999999E-2</c:v>
                </c:pt>
                <c:pt idx="1271">
                  <c:v>-1.1921899999999999E-2</c:v>
                </c:pt>
                <c:pt idx="1272">
                  <c:v>-5.5937499999999998E-3</c:v>
                </c:pt>
                <c:pt idx="1273">
                  <c:v>-1.0375000000000001E-2</c:v>
                </c:pt>
                <c:pt idx="1274">
                  <c:v>-2.0140600000000002E-2</c:v>
                </c:pt>
                <c:pt idx="1275">
                  <c:v>-1.5890600000000001E-2</c:v>
                </c:pt>
                <c:pt idx="1276">
                  <c:v>-1.55E-2</c:v>
                </c:pt>
                <c:pt idx="1277">
                  <c:v>-0.01</c:v>
                </c:pt>
                <c:pt idx="1278">
                  <c:v>-1.68594E-2</c:v>
                </c:pt>
                <c:pt idx="1279">
                  <c:v>-1.7859400000000001E-2</c:v>
                </c:pt>
                <c:pt idx="1280">
                  <c:v>-1.2687500000000001E-2</c:v>
                </c:pt>
                <c:pt idx="1281">
                  <c:v>-6.0000000000000001E-3</c:v>
                </c:pt>
                <c:pt idx="1282">
                  <c:v>-1.2937499999999999E-2</c:v>
                </c:pt>
                <c:pt idx="1283">
                  <c:v>-1.59375E-2</c:v>
                </c:pt>
                <c:pt idx="1284">
                  <c:v>-1.3875E-2</c:v>
                </c:pt>
                <c:pt idx="1285">
                  <c:v>-1.1828099999999999E-2</c:v>
                </c:pt>
                <c:pt idx="1286">
                  <c:v>-5.5624999999999997E-3</c:v>
                </c:pt>
                <c:pt idx="1287">
                  <c:v>-4.2500000000000003E-3</c:v>
                </c:pt>
                <c:pt idx="1288">
                  <c:v>-1.6562500000000001E-2</c:v>
                </c:pt>
                <c:pt idx="1289">
                  <c:v>-2.0046899999999999E-2</c:v>
                </c:pt>
                <c:pt idx="1290">
                  <c:v>-1.95E-2</c:v>
                </c:pt>
                <c:pt idx="1291">
                  <c:v>-1.39375E-2</c:v>
                </c:pt>
                <c:pt idx="1292">
                  <c:v>-1.37813E-2</c:v>
                </c:pt>
                <c:pt idx="1293">
                  <c:v>-7.8593799999999991E-3</c:v>
                </c:pt>
                <c:pt idx="1294">
                  <c:v>-1.2687500000000001E-2</c:v>
                </c:pt>
                <c:pt idx="1295">
                  <c:v>-1.375E-2</c:v>
                </c:pt>
                <c:pt idx="1296">
                  <c:v>-9.4843800000000006E-3</c:v>
                </c:pt>
                <c:pt idx="1297">
                  <c:v>-7.9375000000000001E-3</c:v>
                </c:pt>
                <c:pt idx="1298">
                  <c:v>-8.4687500000000006E-3</c:v>
                </c:pt>
                <c:pt idx="1299">
                  <c:v>-1.1890599999999999E-2</c:v>
                </c:pt>
                <c:pt idx="1300">
                  <c:v>-1.04688E-2</c:v>
                </c:pt>
                <c:pt idx="1301">
                  <c:v>-1.8437499999999999E-2</c:v>
                </c:pt>
                <c:pt idx="1302">
                  <c:v>-1.5390600000000001E-2</c:v>
                </c:pt>
                <c:pt idx="1303">
                  <c:v>-9.7343800000000008E-3</c:v>
                </c:pt>
                <c:pt idx="1304">
                  <c:v>-1.03438E-2</c:v>
                </c:pt>
                <c:pt idx="1305">
                  <c:v>-1.4468699999999999E-2</c:v>
                </c:pt>
                <c:pt idx="1306">
                  <c:v>-1.575E-2</c:v>
                </c:pt>
                <c:pt idx="1307">
                  <c:v>-1.15938E-2</c:v>
                </c:pt>
                <c:pt idx="1308">
                  <c:v>-9.78125E-3</c:v>
                </c:pt>
                <c:pt idx="1309">
                  <c:v>-9.4687499999999997E-3</c:v>
                </c:pt>
                <c:pt idx="1310">
                  <c:v>-1.2156200000000001E-2</c:v>
                </c:pt>
                <c:pt idx="1311">
                  <c:v>-8.3750000000000005E-3</c:v>
                </c:pt>
                <c:pt idx="1312">
                  <c:v>-8.0312500000000002E-3</c:v>
                </c:pt>
                <c:pt idx="1313">
                  <c:v>-7.6718799999999998E-3</c:v>
                </c:pt>
                <c:pt idx="1314">
                  <c:v>-1.1921899999999999E-2</c:v>
                </c:pt>
                <c:pt idx="1315">
                  <c:v>-1.00156E-2</c:v>
                </c:pt>
                <c:pt idx="1316">
                  <c:v>-1.55625E-2</c:v>
                </c:pt>
                <c:pt idx="1317">
                  <c:v>-1.9656300000000002E-2</c:v>
                </c:pt>
                <c:pt idx="1318">
                  <c:v>-2.0875000000000001E-2</c:v>
                </c:pt>
                <c:pt idx="1319">
                  <c:v>-1.0046899999999999E-2</c:v>
                </c:pt>
                <c:pt idx="1320">
                  <c:v>-1.9578100000000001E-2</c:v>
                </c:pt>
                <c:pt idx="1321">
                  <c:v>-1.4874999999999999E-2</c:v>
                </c:pt>
                <c:pt idx="1322">
                  <c:v>-1.00156E-2</c:v>
                </c:pt>
                <c:pt idx="1323">
                  <c:v>-9.9687500000000002E-3</c:v>
                </c:pt>
                <c:pt idx="1324">
                  <c:v>-1.1609400000000001E-2</c:v>
                </c:pt>
                <c:pt idx="1325">
                  <c:v>-1.5968799999999998E-2</c:v>
                </c:pt>
                <c:pt idx="1326">
                  <c:v>-1.25781E-2</c:v>
                </c:pt>
                <c:pt idx="1327">
                  <c:v>-1.35625E-2</c:v>
                </c:pt>
                <c:pt idx="1328">
                  <c:v>-1.81406E-2</c:v>
                </c:pt>
                <c:pt idx="1329">
                  <c:v>-1.0687500000000001E-2</c:v>
                </c:pt>
                <c:pt idx="1330">
                  <c:v>-7.6093799999999998E-3</c:v>
                </c:pt>
                <c:pt idx="1331">
                  <c:v>-1.3921899999999999E-2</c:v>
                </c:pt>
                <c:pt idx="1332">
                  <c:v>-1.21406E-2</c:v>
                </c:pt>
                <c:pt idx="1333">
                  <c:v>-1.1984399999999999E-2</c:v>
                </c:pt>
                <c:pt idx="1334">
                  <c:v>-1.1953099999999999E-2</c:v>
                </c:pt>
                <c:pt idx="1335">
                  <c:v>-1.39531E-2</c:v>
                </c:pt>
                <c:pt idx="1336">
                  <c:v>-1.4E-2</c:v>
                </c:pt>
                <c:pt idx="1337">
                  <c:v>-1.4E-2</c:v>
                </c:pt>
                <c:pt idx="1338">
                  <c:v>-1.40313E-2</c:v>
                </c:pt>
                <c:pt idx="1339">
                  <c:v>-1.39375E-2</c:v>
                </c:pt>
                <c:pt idx="1340">
                  <c:v>-1.6109399999999999E-2</c:v>
                </c:pt>
                <c:pt idx="1341">
                  <c:v>-1.1984399999999999E-2</c:v>
                </c:pt>
                <c:pt idx="1342">
                  <c:v>-1.9734399999999999E-2</c:v>
                </c:pt>
                <c:pt idx="1343">
                  <c:v>-2.40469E-2</c:v>
                </c:pt>
                <c:pt idx="1344">
                  <c:v>-1.6093799999999998E-2</c:v>
                </c:pt>
                <c:pt idx="1345">
                  <c:v>-0.01</c:v>
                </c:pt>
                <c:pt idx="1346">
                  <c:v>-1.3640599999999999E-2</c:v>
                </c:pt>
                <c:pt idx="1347">
                  <c:v>-0.02</c:v>
                </c:pt>
                <c:pt idx="1348">
                  <c:v>-1.20781E-2</c:v>
                </c:pt>
                <c:pt idx="1349">
                  <c:v>-9.9687500000000002E-3</c:v>
                </c:pt>
                <c:pt idx="1350">
                  <c:v>-1.20156E-2</c:v>
                </c:pt>
                <c:pt idx="1351">
                  <c:v>-1.00156E-2</c:v>
                </c:pt>
                <c:pt idx="1352">
                  <c:v>-1.40313E-2</c:v>
                </c:pt>
                <c:pt idx="1353">
                  <c:v>-1.40156E-2</c:v>
                </c:pt>
                <c:pt idx="1354">
                  <c:v>-1.6E-2</c:v>
                </c:pt>
                <c:pt idx="1355">
                  <c:v>-1.6E-2</c:v>
                </c:pt>
                <c:pt idx="1356">
                  <c:v>-8.2656299999999995E-3</c:v>
                </c:pt>
                <c:pt idx="1357">
                  <c:v>-4.0000000000000001E-3</c:v>
                </c:pt>
                <c:pt idx="1358">
                  <c:v>-1.38437E-2</c:v>
                </c:pt>
                <c:pt idx="1359">
                  <c:v>-1.5890600000000001E-2</c:v>
                </c:pt>
                <c:pt idx="1360">
                  <c:v>-2.0031199999999999E-2</c:v>
                </c:pt>
                <c:pt idx="1361">
                  <c:v>-8.0000000000000002E-3</c:v>
                </c:pt>
                <c:pt idx="1362">
                  <c:v>-1.3796900000000001E-2</c:v>
                </c:pt>
                <c:pt idx="1363">
                  <c:v>-1.1953099999999999E-2</c:v>
                </c:pt>
                <c:pt idx="1364">
                  <c:v>-1.2E-2</c:v>
                </c:pt>
                <c:pt idx="1365">
                  <c:v>-1.4E-2</c:v>
                </c:pt>
                <c:pt idx="1366">
                  <c:v>-1.01875E-2</c:v>
                </c:pt>
                <c:pt idx="1367">
                  <c:v>-8.0781299999999993E-3</c:v>
                </c:pt>
                <c:pt idx="1368">
                  <c:v>-1.3859399999999999E-2</c:v>
                </c:pt>
                <c:pt idx="1369">
                  <c:v>-1.18437E-2</c:v>
                </c:pt>
                <c:pt idx="1370">
                  <c:v>-1.19375E-2</c:v>
                </c:pt>
                <c:pt idx="1371">
                  <c:v>-1.19375E-2</c:v>
                </c:pt>
                <c:pt idx="1372">
                  <c:v>-0.01</c:v>
                </c:pt>
                <c:pt idx="1373">
                  <c:v>-1.20938E-2</c:v>
                </c:pt>
                <c:pt idx="1374">
                  <c:v>-9.8281299999999992E-3</c:v>
                </c:pt>
                <c:pt idx="1375">
                  <c:v>-8.0937500000000002E-3</c:v>
                </c:pt>
                <c:pt idx="1376">
                  <c:v>-1.8484400000000002E-2</c:v>
                </c:pt>
                <c:pt idx="1377">
                  <c:v>-1.9281300000000001E-2</c:v>
                </c:pt>
                <c:pt idx="1378">
                  <c:v>-1.4093700000000001E-2</c:v>
                </c:pt>
                <c:pt idx="1379">
                  <c:v>-1.5875E-2</c:v>
                </c:pt>
                <c:pt idx="1380">
                  <c:v>-1.42813E-2</c:v>
                </c:pt>
                <c:pt idx="1381">
                  <c:v>-1.3984399999999999E-2</c:v>
                </c:pt>
                <c:pt idx="1382">
                  <c:v>-1.20781E-2</c:v>
                </c:pt>
                <c:pt idx="1383">
                  <c:v>-1.12187E-2</c:v>
                </c:pt>
                <c:pt idx="1384">
                  <c:v>-1.96875E-2</c:v>
                </c:pt>
                <c:pt idx="1385">
                  <c:v>-1.6265600000000002E-2</c:v>
                </c:pt>
                <c:pt idx="1386">
                  <c:v>-1.7921900000000001E-2</c:v>
                </c:pt>
                <c:pt idx="1387">
                  <c:v>-1.43438E-2</c:v>
                </c:pt>
                <c:pt idx="1388">
                  <c:v>-1.00313E-2</c:v>
                </c:pt>
                <c:pt idx="1389">
                  <c:v>-1.17188E-2</c:v>
                </c:pt>
                <c:pt idx="1390">
                  <c:v>-1.6E-2</c:v>
                </c:pt>
                <c:pt idx="1391">
                  <c:v>-1.39375E-2</c:v>
                </c:pt>
                <c:pt idx="1392">
                  <c:v>-1.79688E-2</c:v>
                </c:pt>
                <c:pt idx="1393">
                  <c:v>-1.4046899999999999E-2</c:v>
                </c:pt>
                <c:pt idx="1394">
                  <c:v>-1.20156E-2</c:v>
                </c:pt>
                <c:pt idx="1395">
                  <c:v>-1.2E-2</c:v>
                </c:pt>
                <c:pt idx="1396">
                  <c:v>-1.1984399999999999E-2</c:v>
                </c:pt>
                <c:pt idx="1397">
                  <c:v>-9.9687500000000002E-3</c:v>
                </c:pt>
                <c:pt idx="1398">
                  <c:v>-1.02656E-2</c:v>
                </c:pt>
                <c:pt idx="1399">
                  <c:v>-1.6562500000000001E-2</c:v>
                </c:pt>
                <c:pt idx="1400">
                  <c:v>-1.975E-2</c:v>
                </c:pt>
                <c:pt idx="1401">
                  <c:v>-1.39375E-2</c:v>
                </c:pt>
                <c:pt idx="1402">
                  <c:v>-1.5984399999999999E-2</c:v>
                </c:pt>
                <c:pt idx="1403">
                  <c:v>-1.1703099999999999E-2</c:v>
                </c:pt>
                <c:pt idx="1404">
                  <c:v>-1.47656E-2</c:v>
                </c:pt>
                <c:pt idx="1405">
                  <c:v>-1.7375000000000002E-2</c:v>
                </c:pt>
                <c:pt idx="1406">
                  <c:v>-9.4999999999999998E-3</c:v>
                </c:pt>
                <c:pt idx="1407">
                  <c:v>-1.4625000000000001E-2</c:v>
                </c:pt>
                <c:pt idx="1408">
                  <c:v>-1.5671899999999999E-2</c:v>
                </c:pt>
                <c:pt idx="1409">
                  <c:v>-1.11719E-2</c:v>
                </c:pt>
                <c:pt idx="1410">
                  <c:v>-8.3281299999999996E-3</c:v>
                </c:pt>
                <c:pt idx="1411">
                  <c:v>-1.4906300000000001E-2</c:v>
                </c:pt>
                <c:pt idx="1412">
                  <c:v>-1.5218799999999999E-2</c:v>
                </c:pt>
                <c:pt idx="1413">
                  <c:v>-0.01</c:v>
                </c:pt>
                <c:pt idx="1414">
                  <c:v>-1.1875E-2</c:v>
                </c:pt>
                <c:pt idx="1415">
                  <c:v>-7.7499999999999999E-3</c:v>
                </c:pt>
                <c:pt idx="1416">
                  <c:v>-7.79688E-3</c:v>
                </c:pt>
                <c:pt idx="1417">
                  <c:v>-1.3125000000000001E-3</c:v>
                </c:pt>
                <c:pt idx="1418">
                  <c:v>1.6718799999999999E-3</c:v>
                </c:pt>
                <c:pt idx="1419">
                  <c:v>-8.7031299999999999E-3</c:v>
                </c:pt>
                <c:pt idx="1420">
                  <c:v>-1.3828099999999999E-2</c:v>
                </c:pt>
                <c:pt idx="1421">
                  <c:v>-1.22656E-2</c:v>
                </c:pt>
                <c:pt idx="1422">
                  <c:v>-2.0250000000000001E-2</c:v>
                </c:pt>
                <c:pt idx="1423">
                  <c:v>-1.80156E-2</c:v>
                </c:pt>
                <c:pt idx="1424">
                  <c:v>-1.9859399999999999E-2</c:v>
                </c:pt>
                <c:pt idx="1425">
                  <c:v>-1.3765599999999999E-2</c:v>
                </c:pt>
                <c:pt idx="1426">
                  <c:v>-1.40156E-2</c:v>
                </c:pt>
                <c:pt idx="1427">
                  <c:v>-1.1890599999999999E-2</c:v>
                </c:pt>
                <c:pt idx="1428">
                  <c:v>-9.9218799999999992E-3</c:v>
                </c:pt>
                <c:pt idx="1429">
                  <c:v>-1.00313E-2</c:v>
                </c:pt>
                <c:pt idx="1430">
                  <c:v>-1.19063E-2</c:v>
                </c:pt>
                <c:pt idx="1431">
                  <c:v>-9.9375000000000002E-3</c:v>
                </c:pt>
                <c:pt idx="1432">
                  <c:v>-1.8031200000000001E-2</c:v>
                </c:pt>
                <c:pt idx="1433">
                  <c:v>-1.0281200000000001E-2</c:v>
                </c:pt>
                <c:pt idx="1434">
                  <c:v>-9.9531299999999993E-3</c:v>
                </c:pt>
                <c:pt idx="1435">
                  <c:v>-1.39375E-2</c:v>
                </c:pt>
                <c:pt idx="1436">
                  <c:v>-1.5968799999999998E-2</c:v>
                </c:pt>
                <c:pt idx="1437">
                  <c:v>-1.40313E-2</c:v>
                </c:pt>
                <c:pt idx="1438">
                  <c:v>-7.8906299999999992E-3</c:v>
                </c:pt>
                <c:pt idx="1439">
                  <c:v>-8.0625000000000002E-3</c:v>
                </c:pt>
                <c:pt idx="1440">
                  <c:v>-1.00781E-2</c:v>
                </c:pt>
                <c:pt idx="1441">
                  <c:v>-1.17188E-2</c:v>
                </c:pt>
                <c:pt idx="1442">
                  <c:v>-1.3546900000000001E-2</c:v>
                </c:pt>
                <c:pt idx="1443">
                  <c:v>-1.4812499999999999E-2</c:v>
                </c:pt>
                <c:pt idx="1444">
                  <c:v>-8.1875000000000003E-3</c:v>
                </c:pt>
                <c:pt idx="1445">
                  <c:v>-1.30156E-2</c:v>
                </c:pt>
                <c:pt idx="1446">
                  <c:v>-1.80156E-2</c:v>
                </c:pt>
                <c:pt idx="1447">
                  <c:v>-1.6078100000000001E-2</c:v>
                </c:pt>
                <c:pt idx="1448">
                  <c:v>-1.6171899999999999E-2</c:v>
                </c:pt>
                <c:pt idx="1449">
                  <c:v>-1.20781E-2</c:v>
                </c:pt>
                <c:pt idx="1450">
                  <c:v>-1.5828100000000001E-2</c:v>
                </c:pt>
                <c:pt idx="1451">
                  <c:v>-1.61875E-2</c:v>
                </c:pt>
                <c:pt idx="1452">
                  <c:v>-1.4171899999999999E-2</c:v>
                </c:pt>
                <c:pt idx="1453">
                  <c:v>-1.02031E-2</c:v>
                </c:pt>
                <c:pt idx="1454">
                  <c:v>-1.00313E-2</c:v>
                </c:pt>
                <c:pt idx="1455">
                  <c:v>-8.0781299999999993E-3</c:v>
                </c:pt>
                <c:pt idx="1456">
                  <c:v>-1.1515600000000001E-2</c:v>
                </c:pt>
                <c:pt idx="1457">
                  <c:v>-1.80781E-2</c:v>
                </c:pt>
                <c:pt idx="1458">
                  <c:v>-1.0046899999999999E-2</c:v>
                </c:pt>
                <c:pt idx="1459">
                  <c:v>-7.5624999999999998E-3</c:v>
                </c:pt>
                <c:pt idx="1460">
                  <c:v>-1.40156E-2</c:v>
                </c:pt>
                <c:pt idx="1461">
                  <c:v>-1.00156E-2</c:v>
                </c:pt>
                <c:pt idx="1462">
                  <c:v>-1.5765600000000001E-2</c:v>
                </c:pt>
                <c:pt idx="1463">
                  <c:v>-1.42969E-2</c:v>
                </c:pt>
                <c:pt idx="1464">
                  <c:v>-9.9062500000000001E-3</c:v>
                </c:pt>
                <c:pt idx="1465">
                  <c:v>-1.00156E-2</c:v>
                </c:pt>
                <c:pt idx="1466">
                  <c:v>-7.8593799999999991E-3</c:v>
                </c:pt>
                <c:pt idx="1467">
                  <c:v>-6.0000000000000001E-3</c:v>
                </c:pt>
                <c:pt idx="1468">
                  <c:v>-1.0234399999999999E-2</c:v>
                </c:pt>
                <c:pt idx="1469">
                  <c:v>-1.4109399999999999E-2</c:v>
                </c:pt>
                <c:pt idx="1470">
                  <c:v>-1.5765600000000001E-2</c:v>
                </c:pt>
                <c:pt idx="1471">
                  <c:v>-1.41406E-2</c:v>
                </c:pt>
                <c:pt idx="1472">
                  <c:v>-1.77813E-2</c:v>
                </c:pt>
                <c:pt idx="1473">
                  <c:v>-9.75E-3</c:v>
                </c:pt>
                <c:pt idx="1474">
                  <c:v>-1.2843800000000001E-2</c:v>
                </c:pt>
                <c:pt idx="1475">
                  <c:v>-1.5921899999999999E-2</c:v>
                </c:pt>
                <c:pt idx="1476">
                  <c:v>-1.3968700000000001E-2</c:v>
                </c:pt>
                <c:pt idx="1477">
                  <c:v>-1.6140600000000001E-2</c:v>
                </c:pt>
                <c:pt idx="1478">
                  <c:v>-1.2968800000000001E-2</c:v>
                </c:pt>
                <c:pt idx="1479">
                  <c:v>-1.04688E-2</c:v>
                </c:pt>
                <c:pt idx="1480">
                  <c:v>-1.82031E-2</c:v>
                </c:pt>
                <c:pt idx="1481">
                  <c:v>-1.3984399999999999E-2</c:v>
                </c:pt>
                <c:pt idx="1482">
                  <c:v>-1.5765600000000001E-2</c:v>
                </c:pt>
                <c:pt idx="1483">
                  <c:v>-5.5468799999999997E-3</c:v>
                </c:pt>
                <c:pt idx="1484">
                  <c:v>-6.3437500000000004E-3</c:v>
                </c:pt>
                <c:pt idx="1485">
                  <c:v>-1.20938E-2</c:v>
                </c:pt>
                <c:pt idx="1486">
                  <c:v>-1.1859400000000001E-2</c:v>
                </c:pt>
                <c:pt idx="1487">
                  <c:v>-1.2156200000000001E-2</c:v>
                </c:pt>
                <c:pt idx="1488">
                  <c:v>-1.5875E-2</c:v>
                </c:pt>
                <c:pt idx="1489">
                  <c:v>-1.1968700000000001E-2</c:v>
                </c:pt>
                <c:pt idx="1490">
                  <c:v>-1.6203100000000002E-2</c:v>
                </c:pt>
                <c:pt idx="1491">
                  <c:v>-1.5875E-2</c:v>
                </c:pt>
                <c:pt idx="1492">
                  <c:v>-1.3515599999999999E-2</c:v>
                </c:pt>
                <c:pt idx="1493">
                  <c:v>-7.5468799999999997E-3</c:v>
                </c:pt>
                <c:pt idx="1494">
                  <c:v>-3.2968699999999999E-3</c:v>
                </c:pt>
                <c:pt idx="1495">
                  <c:v>-4.6718799999999998E-3</c:v>
                </c:pt>
                <c:pt idx="1496">
                  <c:v>-1.66094E-2</c:v>
                </c:pt>
                <c:pt idx="1497">
                  <c:v>-1.1406299999999999E-2</c:v>
                </c:pt>
                <c:pt idx="1498">
                  <c:v>-7.6562499999999999E-3</c:v>
                </c:pt>
                <c:pt idx="1499">
                  <c:v>-8.5625000000000007E-3</c:v>
                </c:pt>
                <c:pt idx="1500">
                  <c:v>-1.6375000000000001E-2</c:v>
                </c:pt>
                <c:pt idx="1501">
                  <c:v>-1.3375E-2</c:v>
                </c:pt>
                <c:pt idx="1502">
                  <c:v>-7.6406299999999998E-3</c:v>
                </c:pt>
                <c:pt idx="1503">
                  <c:v>-8.5156299999999997E-3</c:v>
                </c:pt>
                <c:pt idx="1504">
                  <c:v>-1.2125E-2</c:v>
                </c:pt>
                <c:pt idx="1505">
                  <c:v>-1.48906E-2</c:v>
                </c:pt>
                <c:pt idx="1506">
                  <c:v>-2.1687499999999998E-2</c:v>
                </c:pt>
                <c:pt idx="1507">
                  <c:v>-9.1718700000000004E-3</c:v>
                </c:pt>
                <c:pt idx="1508">
                  <c:v>-9.8281299999999992E-3</c:v>
                </c:pt>
                <c:pt idx="1509">
                  <c:v>-9.3749999999999997E-3</c:v>
                </c:pt>
                <c:pt idx="1510">
                  <c:v>-1.9218800000000001E-2</c:v>
                </c:pt>
                <c:pt idx="1511">
                  <c:v>-1.8937499999999999E-2</c:v>
                </c:pt>
                <c:pt idx="1512">
                  <c:v>-1.2296899999999999E-2</c:v>
                </c:pt>
                <c:pt idx="1513">
                  <c:v>-1.19375E-2</c:v>
                </c:pt>
                <c:pt idx="1514">
                  <c:v>-1.3859399999999999E-2</c:v>
                </c:pt>
                <c:pt idx="1515">
                  <c:v>-1.7562500000000002E-2</c:v>
                </c:pt>
                <c:pt idx="1516">
                  <c:v>-2.0312500000000001E-2</c:v>
                </c:pt>
                <c:pt idx="1517">
                  <c:v>-1.4312500000000001E-2</c:v>
                </c:pt>
                <c:pt idx="1518">
                  <c:v>-1.40156E-2</c:v>
                </c:pt>
                <c:pt idx="1519">
                  <c:v>-1.0500000000000001E-2</c:v>
                </c:pt>
                <c:pt idx="1520">
                  <c:v>-9.1406300000000003E-3</c:v>
                </c:pt>
                <c:pt idx="1521">
                  <c:v>-1.79063E-2</c:v>
                </c:pt>
                <c:pt idx="1522">
                  <c:v>-1.0781300000000001E-2</c:v>
                </c:pt>
                <c:pt idx="1523">
                  <c:v>-9.6562499999999999E-3</c:v>
                </c:pt>
                <c:pt idx="1524">
                  <c:v>-1.33125E-2</c:v>
                </c:pt>
                <c:pt idx="1525">
                  <c:v>-1.9484399999999999E-2</c:v>
                </c:pt>
                <c:pt idx="1526">
                  <c:v>-2.4125000000000001E-2</c:v>
                </c:pt>
                <c:pt idx="1527">
                  <c:v>-1.6765599999999999E-2</c:v>
                </c:pt>
                <c:pt idx="1528">
                  <c:v>-1.0046899999999999E-2</c:v>
                </c:pt>
                <c:pt idx="1529">
                  <c:v>-1.1953099999999999E-2</c:v>
                </c:pt>
                <c:pt idx="1530">
                  <c:v>-1.19375E-2</c:v>
                </c:pt>
                <c:pt idx="1531">
                  <c:v>-1.5859399999999999E-2</c:v>
                </c:pt>
                <c:pt idx="1532">
                  <c:v>-1.6046899999999999E-2</c:v>
                </c:pt>
                <c:pt idx="1533">
                  <c:v>-1.2375000000000001E-2</c:v>
                </c:pt>
                <c:pt idx="1534">
                  <c:v>-4.0000000000000001E-3</c:v>
                </c:pt>
                <c:pt idx="1535">
                  <c:v>-1.3875E-2</c:v>
                </c:pt>
                <c:pt idx="1536">
                  <c:v>-2.0203100000000002E-2</c:v>
                </c:pt>
                <c:pt idx="1537">
                  <c:v>-1.20938E-2</c:v>
                </c:pt>
                <c:pt idx="1538">
                  <c:v>-1.4E-2</c:v>
                </c:pt>
                <c:pt idx="1539">
                  <c:v>-1.00313E-2</c:v>
                </c:pt>
                <c:pt idx="1540">
                  <c:v>-1.3859399999999999E-2</c:v>
                </c:pt>
                <c:pt idx="1541">
                  <c:v>-1.79531E-2</c:v>
                </c:pt>
                <c:pt idx="1542">
                  <c:v>-1.8046900000000001E-2</c:v>
                </c:pt>
                <c:pt idx="1543">
                  <c:v>-9.9843799999999993E-3</c:v>
                </c:pt>
                <c:pt idx="1544">
                  <c:v>-1.0093700000000001E-2</c:v>
                </c:pt>
                <c:pt idx="1545">
                  <c:v>-6.0000000000000001E-3</c:v>
                </c:pt>
                <c:pt idx="1546">
                  <c:v>-9.9843799999999993E-3</c:v>
                </c:pt>
                <c:pt idx="1547">
                  <c:v>-9.9843799999999993E-3</c:v>
                </c:pt>
                <c:pt idx="1548">
                  <c:v>-1.40313E-2</c:v>
                </c:pt>
                <c:pt idx="1549">
                  <c:v>-7.9843799999999993E-3</c:v>
                </c:pt>
                <c:pt idx="1550">
                  <c:v>-9.9687500000000002E-3</c:v>
                </c:pt>
                <c:pt idx="1551">
                  <c:v>-6.0312500000000002E-3</c:v>
                </c:pt>
                <c:pt idx="1552">
                  <c:v>-1.6E-2</c:v>
                </c:pt>
                <c:pt idx="1553">
                  <c:v>-2.4E-2</c:v>
                </c:pt>
                <c:pt idx="1554">
                  <c:v>-2.0218799999999999E-2</c:v>
                </c:pt>
                <c:pt idx="1555">
                  <c:v>-1.2E-2</c:v>
                </c:pt>
                <c:pt idx="1556">
                  <c:v>-1.3828099999999999E-2</c:v>
                </c:pt>
                <c:pt idx="1557">
                  <c:v>-0.02</c:v>
                </c:pt>
                <c:pt idx="1558">
                  <c:v>-1.80156E-2</c:v>
                </c:pt>
                <c:pt idx="1559">
                  <c:v>-1.7999999999999999E-2</c:v>
                </c:pt>
                <c:pt idx="1560">
                  <c:v>-1.41875E-2</c:v>
                </c:pt>
                <c:pt idx="1561">
                  <c:v>-1.2046899999999999E-2</c:v>
                </c:pt>
                <c:pt idx="1562">
                  <c:v>-1.5984399999999999E-2</c:v>
                </c:pt>
                <c:pt idx="1563">
                  <c:v>-1.6E-2</c:v>
                </c:pt>
                <c:pt idx="1564">
                  <c:v>-1.4234399999999999E-2</c:v>
                </c:pt>
                <c:pt idx="1565">
                  <c:v>-5.9375000000000001E-3</c:v>
                </c:pt>
                <c:pt idx="1566">
                  <c:v>-9.6562499999999999E-3</c:v>
                </c:pt>
                <c:pt idx="1567">
                  <c:v>-9.8125E-3</c:v>
                </c:pt>
                <c:pt idx="1568">
                  <c:v>-7.8750000000000001E-3</c:v>
                </c:pt>
                <c:pt idx="1569">
                  <c:v>-1.42031E-2</c:v>
                </c:pt>
                <c:pt idx="1570">
                  <c:v>-1.6015600000000001E-2</c:v>
                </c:pt>
                <c:pt idx="1571">
                  <c:v>-1.3875E-2</c:v>
                </c:pt>
                <c:pt idx="1572">
                  <c:v>-9.75E-3</c:v>
                </c:pt>
                <c:pt idx="1573">
                  <c:v>-2.7968799999999999E-3</c:v>
                </c:pt>
                <c:pt idx="1574">
                  <c:v>-1.25781E-2</c:v>
                </c:pt>
                <c:pt idx="1575">
                  <c:v>-1.26406E-2</c:v>
                </c:pt>
                <c:pt idx="1576">
                  <c:v>-1.20781E-2</c:v>
                </c:pt>
                <c:pt idx="1577">
                  <c:v>-8.6875000000000008E-3</c:v>
                </c:pt>
                <c:pt idx="1578">
                  <c:v>-6.0156300000000001E-3</c:v>
                </c:pt>
                <c:pt idx="1579">
                  <c:v>-7.6093799999999998E-3</c:v>
                </c:pt>
                <c:pt idx="1580">
                  <c:v>-1.1859400000000001E-2</c:v>
                </c:pt>
                <c:pt idx="1581">
                  <c:v>-1.6093799999999998E-2</c:v>
                </c:pt>
                <c:pt idx="1582">
                  <c:v>-1.2312500000000001E-2</c:v>
                </c:pt>
                <c:pt idx="1583">
                  <c:v>-1.36563E-2</c:v>
                </c:pt>
                <c:pt idx="1584">
                  <c:v>-1.5953100000000001E-2</c:v>
                </c:pt>
                <c:pt idx="1585">
                  <c:v>-1.43281E-2</c:v>
                </c:pt>
                <c:pt idx="1586">
                  <c:v>-8.0468799999999993E-3</c:v>
                </c:pt>
                <c:pt idx="1587">
                  <c:v>-9.9843799999999993E-3</c:v>
                </c:pt>
                <c:pt idx="1588">
                  <c:v>-8.0156299999999993E-3</c:v>
                </c:pt>
                <c:pt idx="1589">
                  <c:v>-0.01</c:v>
                </c:pt>
                <c:pt idx="1590">
                  <c:v>-8.0156299999999993E-3</c:v>
                </c:pt>
                <c:pt idx="1591">
                  <c:v>-1.19375E-2</c:v>
                </c:pt>
                <c:pt idx="1592">
                  <c:v>-1.60625E-2</c:v>
                </c:pt>
                <c:pt idx="1593">
                  <c:v>-1.00156E-2</c:v>
                </c:pt>
                <c:pt idx="1594">
                  <c:v>-1.40625E-2</c:v>
                </c:pt>
                <c:pt idx="1595">
                  <c:v>-1.4046899999999999E-2</c:v>
                </c:pt>
                <c:pt idx="1596">
                  <c:v>-1.8031200000000001E-2</c:v>
                </c:pt>
                <c:pt idx="1597">
                  <c:v>-1.1390600000000001E-2</c:v>
                </c:pt>
                <c:pt idx="1598">
                  <c:v>-8.2187500000000004E-3</c:v>
                </c:pt>
                <c:pt idx="1599">
                  <c:v>-1.43281E-2</c:v>
                </c:pt>
                <c:pt idx="1600">
                  <c:v>-1.3578099999999999E-2</c:v>
                </c:pt>
                <c:pt idx="1601">
                  <c:v>-1.2312500000000001E-2</c:v>
                </c:pt>
                <c:pt idx="1602">
                  <c:v>-1.59375E-2</c:v>
                </c:pt>
                <c:pt idx="1603">
                  <c:v>-1.1765599999999999E-2</c:v>
                </c:pt>
                <c:pt idx="1604">
                  <c:v>-1.46719E-2</c:v>
                </c:pt>
                <c:pt idx="1605">
                  <c:v>-1.8484400000000002E-2</c:v>
                </c:pt>
                <c:pt idx="1606">
                  <c:v>-1.90625E-2</c:v>
                </c:pt>
                <c:pt idx="1607">
                  <c:v>-1.13125E-2</c:v>
                </c:pt>
                <c:pt idx="1608">
                  <c:v>-1.2625000000000001E-2</c:v>
                </c:pt>
                <c:pt idx="1609">
                  <c:v>-1.3578099999999999E-2</c:v>
                </c:pt>
                <c:pt idx="1610">
                  <c:v>-9.9531299999999993E-3</c:v>
                </c:pt>
                <c:pt idx="1611">
                  <c:v>-1.2046899999999999E-2</c:v>
                </c:pt>
                <c:pt idx="1612">
                  <c:v>-9.75E-3</c:v>
                </c:pt>
                <c:pt idx="1613">
                  <c:v>-1.27812E-2</c:v>
                </c:pt>
                <c:pt idx="1614">
                  <c:v>-1.8156200000000001E-2</c:v>
                </c:pt>
                <c:pt idx="1615">
                  <c:v>-1.5921899999999999E-2</c:v>
                </c:pt>
                <c:pt idx="1616">
                  <c:v>-1.5781300000000002E-2</c:v>
                </c:pt>
                <c:pt idx="1617">
                  <c:v>-1.43281E-2</c:v>
                </c:pt>
                <c:pt idx="1618">
                  <c:v>-2.22031E-2</c:v>
                </c:pt>
                <c:pt idx="1619">
                  <c:v>-1.9906299999999998E-2</c:v>
                </c:pt>
                <c:pt idx="1620">
                  <c:v>-1.74688E-2</c:v>
                </c:pt>
                <c:pt idx="1621">
                  <c:v>-7.8906299999999992E-3</c:v>
                </c:pt>
                <c:pt idx="1622">
                  <c:v>-1.2312500000000001E-2</c:v>
                </c:pt>
                <c:pt idx="1623">
                  <c:v>-9.8125E-3</c:v>
                </c:pt>
                <c:pt idx="1624">
                  <c:v>-1.025E-2</c:v>
                </c:pt>
                <c:pt idx="1625">
                  <c:v>-1.4125E-2</c:v>
                </c:pt>
                <c:pt idx="1626">
                  <c:v>-1.3765599999999999E-2</c:v>
                </c:pt>
                <c:pt idx="1627">
                  <c:v>-1.20313E-2</c:v>
                </c:pt>
                <c:pt idx="1628">
                  <c:v>-1.6E-2</c:v>
                </c:pt>
                <c:pt idx="1629">
                  <c:v>-1.20313E-2</c:v>
                </c:pt>
                <c:pt idx="1630">
                  <c:v>-1.6031199999999999E-2</c:v>
                </c:pt>
                <c:pt idx="1631">
                  <c:v>-1.78438E-2</c:v>
                </c:pt>
                <c:pt idx="1632">
                  <c:v>-2.0109399999999999E-2</c:v>
                </c:pt>
                <c:pt idx="1633">
                  <c:v>-8.1562500000000003E-3</c:v>
                </c:pt>
                <c:pt idx="1634">
                  <c:v>-1.1859400000000001E-2</c:v>
                </c:pt>
                <c:pt idx="1635">
                  <c:v>-1.2E-2</c:v>
                </c:pt>
                <c:pt idx="1636">
                  <c:v>-1.4109399999999999E-2</c:v>
                </c:pt>
                <c:pt idx="1637">
                  <c:v>-1.8109400000000001E-2</c:v>
                </c:pt>
                <c:pt idx="1638">
                  <c:v>-1.9703100000000001E-2</c:v>
                </c:pt>
                <c:pt idx="1639">
                  <c:v>-8.7187500000000008E-3</c:v>
                </c:pt>
                <c:pt idx="1640">
                  <c:v>-1.1515600000000001E-2</c:v>
                </c:pt>
                <c:pt idx="1641">
                  <c:v>-1.15625E-2</c:v>
                </c:pt>
                <c:pt idx="1642">
                  <c:v>-1.7687499999999998E-2</c:v>
                </c:pt>
                <c:pt idx="1643">
                  <c:v>-1.4812499999999999E-2</c:v>
                </c:pt>
                <c:pt idx="1644">
                  <c:v>-1.0109399999999999E-2</c:v>
                </c:pt>
                <c:pt idx="1645">
                  <c:v>-9.9687500000000002E-3</c:v>
                </c:pt>
                <c:pt idx="1646">
                  <c:v>-1.15938E-2</c:v>
                </c:pt>
                <c:pt idx="1647">
                  <c:v>-1.7859400000000001E-2</c:v>
                </c:pt>
                <c:pt idx="1648">
                  <c:v>-1.4250000000000001E-2</c:v>
                </c:pt>
                <c:pt idx="1649">
                  <c:v>-1.19375E-2</c:v>
                </c:pt>
                <c:pt idx="1650">
                  <c:v>-1.20938E-2</c:v>
                </c:pt>
                <c:pt idx="1651">
                  <c:v>-0.01</c:v>
                </c:pt>
                <c:pt idx="1652">
                  <c:v>-1.1921899999999999E-2</c:v>
                </c:pt>
                <c:pt idx="1653">
                  <c:v>-1.2109399999999999E-2</c:v>
                </c:pt>
                <c:pt idx="1654">
                  <c:v>-1.1953099999999999E-2</c:v>
                </c:pt>
                <c:pt idx="1655">
                  <c:v>-1.0437500000000001E-2</c:v>
                </c:pt>
                <c:pt idx="1656">
                  <c:v>-3.98438E-3</c:v>
                </c:pt>
                <c:pt idx="1657">
                  <c:v>-1.31719E-2</c:v>
                </c:pt>
                <c:pt idx="1658">
                  <c:v>-1.8093700000000001E-2</c:v>
                </c:pt>
                <c:pt idx="1659">
                  <c:v>-8.2031299999999994E-3</c:v>
                </c:pt>
                <c:pt idx="1660">
                  <c:v>-1.16562E-2</c:v>
                </c:pt>
                <c:pt idx="1661">
                  <c:v>-1.40625E-2</c:v>
                </c:pt>
                <c:pt idx="1662">
                  <c:v>-1.18437E-2</c:v>
                </c:pt>
                <c:pt idx="1663">
                  <c:v>-1.3968700000000001E-2</c:v>
                </c:pt>
                <c:pt idx="1664">
                  <c:v>-2.19063E-2</c:v>
                </c:pt>
                <c:pt idx="1665">
                  <c:v>-1.2E-2</c:v>
                </c:pt>
                <c:pt idx="1666">
                  <c:v>-1.42188E-2</c:v>
                </c:pt>
                <c:pt idx="1667">
                  <c:v>-1.3890599999999999E-2</c:v>
                </c:pt>
                <c:pt idx="1668">
                  <c:v>-9.78125E-3</c:v>
                </c:pt>
                <c:pt idx="1669">
                  <c:v>-1.22031E-2</c:v>
                </c:pt>
                <c:pt idx="1670">
                  <c:v>-1.8156200000000001E-2</c:v>
                </c:pt>
                <c:pt idx="1671">
                  <c:v>-1.3609400000000001E-2</c:v>
                </c:pt>
                <c:pt idx="1672">
                  <c:v>-7.5312499999999998E-3</c:v>
                </c:pt>
                <c:pt idx="1673">
                  <c:v>-1.06719E-2</c:v>
                </c:pt>
                <c:pt idx="1674">
                  <c:v>-1.80781E-2</c:v>
                </c:pt>
                <c:pt idx="1675">
                  <c:v>-1.1453100000000001E-2</c:v>
                </c:pt>
                <c:pt idx="1676">
                  <c:v>-1.0296899999999999E-2</c:v>
                </c:pt>
                <c:pt idx="1677">
                  <c:v>-1.20625E-2</c:v>
                </c:pt>
                <c:pt idx="1678">
                  <c:v>-1.19375E-2</c:v>
                </c:pt>
                <c:pt idx="1679">
                  <c:v>-1.42188E-2</c:v>
                </c:pt>
                <c:pt idx="1680">
                  <c:v>-1.7812499999999998E-2</c:v>
                </c:pt>
                <c:pt idx="1681">
                  <c:v>-1.19063E-2</c:v>
                </c:pt>
                <c:pt idx="1682">
                  <c:v>-1.3968700000000001E-2</c:v>
                </c:pt>
                <c:pt idx="1683">
                  <c:v>-9.9375000000000002E-3</c:v>
                </c:pt>
                <c:pt idx="1684">
                  <c:v>-1.2125E-2</c:v>
                </c:pt>
                <c:pt idx="1685">
                  <c:v>-1.2E-2</c:v>
                </c:pt>
                <c:pt idx="1686">
                  <c:v>-1.1859400000000001E-2</c:v>
                </c:pt>
                <c:pt idx="1687">
                  <c:v>-1.225E-2</c:v>
                </c:pt>
                <c:pt idx="1688">
                  <c:v>-1.5843800000000002E-2</c:v>
                </c:pt>
                <c:pt idx="1689">
                  <c:v>-9.9062500000000001E-3</c:v>
                </c:pt>
                <c:pt idx="1690">
                  <c:v>-1.1890599999999999E-2</c:v>
                </c:pt>
                <c:pt idx="1691">
                  <c:v>-5.4999999999999997E-3</c:v>
                </c:pt>
                <c:pt idx="1692">
                  <c:v>-7.0312500000000002E-3</c:v>
                </c:pt>
                <c:pt idx="1693">
                  <c:v>-9.6093800000000007E-3</c:v>
                </c:pt>
                <c:pt idx="1694">
                  <c:v>-4.5937499999999997E-3</c:v>
                </c:pt>
                <c:pt idx="1695">
                  <c:v>-1.6437500000000001E-2</c:v>
                </c:pt>
                <c:pt idx="1696">
                  <c:v>-1.3875E-2</c:v>
                </c:pt>
                <c:pt idx="1697">
                  <c:v>-1.82031E-2</c:v>
                </c:pt>
                <c:pt idx="1698">
                  <c:v>-1.5734399999999999E-2</c:v>
                </c:pt>
                <c:pt idx="1699">
                  <c:v>-1.38437E-2</c:v>
                </c:pt>
                <c:pt idx="1700">
                  <c:v>-1.18437E-2</c:v>
                </c:pt>
                <c:pt idx="1701">
                  <c:v>-1.22656E-2</c:v>
                </c:pt>
                <c:pt idx="1702">
                  <c:v>-1.3968700000000001E-2</c:v>
                </c:pt>
                <c:pt idx="1703">
                  <c:v>-1.18437E-2</c:v>
                </c:pt>
                <c:pt idx="1704">
                  <c:v>-1.2046899999999999E-2</c:v>
                </c:pt>
                <c:pt idx="1705">
                  <c:v>-1.0437500000000001E-2</c:v>
                </c:pt>
                <c:pt idx="1706">
                  <c:v>-8.3125000000000004E-3</c:v>
                </c:pt>
                <c:pt idx="1707">
                  <c:v>-7.5781299999999998E-3</c:v>
                </c:pt>
                <c:pt idx="1708">
                  <c:v>-1.1859400000000001E-2</c:v>
                </c:pt>
                <c:pt idx="1709">
                  <c:v>-1.1703099999999999E-2</c:v>
                </c:pt>
                <c:pt idx="1710">
                  <c:v>-1.5984399999999999E-2</c:v>
                </c:pt>
                <c:pt idx="1711">
                  <c:v>-1.2109399999999999E-2</c:v>
                </c:pt>
                <c:pt idx="1712">
                  <c:v>-1.5781300000000002E-2</c:v>
                </c:pt>
                <c:pt idx="1713">
                  <c:v>-1.5859399999999999E-2</c:v>
                </c:pt>
                <c:pt idx="1714">
                  <c:v>-1.9875E-2</c:v>
                </c:pt>
                <c:pt idx="1715">
                  <c:v>-1.6375000000000001E-2</c:v>
                </c:pt>
                <c:pt idx="1716">
                  <c:v>-1.5796899999999999E-2</c:v>
                </c:pt>
                <c:pt idx="1717">
                  <c:v>-1.6625000000000001E-2</c:v>
                </c:pt>
                <c:pt idx="1718">
                  <c:v>-6.5312499999999997E-3</c:v>
                </c:pt>
                <c:pt idx="1719">
                  <c:v>-9.4843800000000006E-3</c:v>
                </c:pt>
                <c:pt idx="1720">
                  <c:v>-1.01875E-2</c:v>
                </c:pt>
                <c:pt idx="1721">
                  <c:v>-1.1406299999999999E-2</c:v>
                </c:pt>
                <c:pt idx="1722">
                  <c:v>-1.6625000000000001E-2</c:v>
                </c:pt>
                <c:pt idx="1723">
                  <c:v>-9.9687500000000002E-3</c:v>
                </c:pt>
                <c:pt idx="1724">
                  <c:v>-1.6E-2</c:v>
                </c:pt>
                <c:pt idx="1725">
                  <c:v>-8.2031299999999994E-3</c:v>
                </c:pt>
                <c:pt idx="1726">
                  <c:v>-1.5328100000000001E-2</c:v>
                </c:pt>
                <c:pt idx="1727">
                  <c:v>-1.6140600000000001E-2</c:v>
                </c:pt>
                <c:pt idx="1728">
                  <c:v>-1.5781300000000002E-2</c:v>
                </c:pt>
                <c:pt idx="1729">
                  <c:v>-2.0046899999999999E-2</c:v>
                </c:pt>
                <c:pt idx="1730">
                  <c:v>-1.4250000000000001E-2</c:v>
                </c:pt>
                <c:pt idx="1731">
                  <c:v>-1.3984399999999999E-2</c:v>
                </c:pt>
                <c:pt idx="1732">
                  <c:v>-1.4E-2</c:v>
                </c:pt>
                <c:pt idx="1733">
                  <c:v>-1.6015600000000001E-2</c:v>
                </c:pt>
                <c:pt idx="1734">
                  <c:v>-1.02656E-2</c:v>
                </c:pt>
                <c:pt idx="1735">
                  <c:v>-7.9218799999999992E-3</c:v>
                </c:pt>
                <c:pt idx="1736">
                  <c:v>-1.19063E-2</c:v>
                </c:pt>
                <c:pt idx="1737">
                  <c:v>-1.2E-2</c:v>
                </c:pt>
                <c:pt idx="1738">
                  <c:v>-1.3984399999999999E-2</c:v>
                </c:pt>
                <c:pt idx="1739">
                  <c:v>-1.39531E-2</c:v>
                </c:pt>
                <c:pt idx="1740">
                  <c:v>-1.80156E-2</c:v>
                </c:pt>
                <c:pt idx="1741">
                  <c:v>-1.1984399999999999E-2</c:v>
                </c:pt>
                <c:pt idx="1742">
                  <c:v>-1.3921899999999999E-2</c:v>
                </c:pt>
                <c:pt idx="1743">
                  <c:v>-1.2E-2</c:v>
                </c:pt>
                <c:pt idx="1744">
                  <c:v>-0.01</c:v>
                </c:pt>
                <c:pt idx="1745">
                  <c:v>-1.2E-2</c:v>
                </c:pt>
                <c:pt idx="1746">
                  <c:v>-1.1984399999999999E-2</c:v>
                </c:pt>
                <c:pt idx="1747">
                  <c:v>-1.4E-2</c:v>
                </c:pt>
                <c:pt idx="1748">
                  <c:v>-1.1984399999999999E-2</c:v>
                </c:pt>
                <c:pt idx="1749">
                  <c:v>-1.4046899999999999E-2</c:v>
                </c:pt>
                <c:pt idx="1750">
                  <c:v>-1.6E-2</c:v>
                </c:pt>
                <c:pt idx="1751">
                  <c:v>-1.7999999999999999E-2</c:v>
                </c:pt>
                <c:pt idx="1752">
                  <c:v>-1.6015600000000001E-2</c:v>
                </c:pt>
                <c:pt idx="1753">
                  <c:v>-1.7999999999999999E-2</c:v>
                </c:pt>
                <c:pt idx="1754">
                  <c:v>-1.6140600000000001E-2</c:v>
                </c:pt>
                <c:pt idx="1755">
                  <c:v>-1.2E-2</c:v>
                </c:pt>
                <c:pt idx="1756">
                  <c:v>-1.5984399999999999E-2</c:v>
                </c:pt>
                <c:pt idx="1757">
                  <c:v>-1.7999999999999999E-2</c:v>
                </c:pt>
                <c:pt idx="1758">
                  <c:v>-1.6093799999999998E-2</c:v>
                </c:pt>
                <c:pt idx="1759">
                  <c:v>-1.1890599999999999E-2</c:v>
                </c:pt>
                <c:pt idx="1760">
                  <c:v>-8.0000000000000002E-3</c:v>
                </c:pt>
                <c:pt idx="1761">
                  <c:v>-1.40156E-2</c:v>
                </c:pt>
                <c:pt idx="1762">
                  <c:v>-0.01</c:v>
                </c:pt>
                <c:pt idx="1763">
                  <c:v>-1.6125E-2</c:v>
                </c:pt>
                <c:pt idx="1764">
                  <c:v>-1.42656E-2</c:v>
                </c:pt>
                <c:pt idx="1765">
                  <c:v>-1.1875E-2</c:v>
                </c:pt>
                <c:pt idx="1766">
                  <c:v>-8.0781299999999993E-3</c:v>
                </c:pt>
                <c:pt idx="1767">
                  <c:v>-1.01563E-2</c:v>
                </c:pt>
                <c:pt idx="1768">
                  <c:v>-1.5921899999999999E-2</c:v>
                </c:pt>
                <c:pt idx="1769">
                  <c:v>-1.79063E-2</c:v>
                </c:pt>
                <c:pt idx="1770">
                  <c:v>-1.17188E-2</c:v>
                </c:pt>
                <c:pt idx="1771">
                  <c:v>-5.8125E-3</c:v>
                </c:pt>
                <c:pt idx="1772">
                  <c:v>-1.0437500000000001E-2</c:v>
                </c:pt>
                <c:pt idx="1773">
                  <c:v>-1.5968799999999998E-2</c:v>
                </c:pt>
                <c:pt idx="1774">
                  <c:v>-1.2874999999999999E-2</c:v>
                </c:pt>
                <c:pt idx="1775">
                  <c:v>-9.78125E-3</c:v>
                </c:pt>
                <c:pt idx="1776">
                  <c:v>-1.3609400000000001E-2</c:v>
                </c:pt>
                <c:pt idx="1777">
                  <c:v>-1.55625E-2</c:v>
                </c:pt>
                <c:pt idx="1778">
                  <c:v>-1.9953100000000001E-2</c:v>
                </c:pt>
                <c:pt idx="1779">
                  <c:v>-1.8046900000000001E-2</c:v>
                </c:pt>
                <c:pt idx="1780">
                  <c:v>-2.0015600000000001E-2</c:v>
                </c:pt>
                <c:pt idx="1781">
                  <c:v>-1.4812499999999999E-2</c:v>
                </c:pt>
                <c:pt idx="1782">
                  <c:v>-8.1875000000000003E-3</c:v>
                </c:pt>
                <c:pt idx="1783">
                  <c:v>-9.6406300000000007E-3</c:v>
                </c:pt>
                <c:pt idx="1784">
                  <c:v>-1.5968799999999998E-2</c:v>
                </c:pt>
                <c:pt idx="1785">
                  <c:v>-1.22188E-2</c:v>
                </c:pt>
                <c:pt idx="1786">
                  <c:v>-1.1984399999999999E-2</c:v>
                </c:pt>
                <c:pt idx="1787">
                  <c:v>-1.2109399999999999E-2</c:v>
                </c:pt>
                <c:pt idx="1788">
                  <c:v>-1.1859400000000001E-2</c:v>
                </c:pt>
                <c:pt idx="1789">
                  <c:v>-1.7984400000000001E-2</c:v>
                </c:pt>
                <c:pt idx="1790">
                  <c:v>-1.4093700000000001E-2</c:v>
                </c:pt>
                <c:pt idx="1791">
                  <c:v>-1.20156E-2</c:v>
                </c:pt>
                <c:pt idx="1792">
                  <c:v>-1.2046899999999999E-2</c:v>
                </c:pt>
                <c:pt idx="1793">
                  <c:v>-1.39531E-2</c:v>
                </c:pt>
                <c:pt idx="1794">
                  <c:v>-7.4843799999999997E-3</c:v>
                </c:pt>
                <c:pt idx="1795">
                  <c:v>-6.2968800000000004E-3</c:v>
                </c:pt>
                <c:pt idx="1796">
                  <c:v>-1.46719E-2</c:v>
                </c:pt>
                <c:pt idx="1797">
                  <c:v>-1.9765600000000001E-2</c:v>
                </c:pt>
                <c:pt idx="1798">
                  <c:v>-1.375E-2</c:v>
                </c:pt>
                <c:pt idx="1799">
                  <c:v>-1.8546900000000002E-2</c:v>
                </c:pt>
                <c:pt idx="1800">
                  <c:v>-1.7078099999999999E-2</c:v>
                </c:pt>
                <c:pt idx="1801">
                  <c:v>-1.00781E-2</c:v>
                </c:pt>
                <c:pt idx="1802">
                  <c:v>-1.38437E-2</c:v>
                </c:pt>
                <c:pt idx="1803">
                  <c:v>-7.79688E-3</c:v>
                </c:pt>
                <c:pt idx="1804">
                  <c:v>-1.36563E-2</c:v>
                </c:pt>
                <c:pt idx="1805">
                  <c:v>-2.08594E-2</c:v>
                </c:pt>
                <c:pt idx="1806">
                  <c:v>-2.09219E-2</c:v>
                </c:pt>
                <c:pt idx="1807">
                  <c:v>-1.1203100000000001E-2</c:v>
                </c:pt>
                <c:pt idx="1808">
                  <c:v>-1.2625000000000001E-2</c:v>
                </c:pt>
                <c:pt idx="1809">
                  <c:v>-1.38437E-2</c:v>
                </c:pt>
                <c:pt idx="1810">
                  <c:v>-1.20781E-2</c:v>
                </c:pt>
                <c:pt idx="1811">
                  <c:v>-1.40625E-2</c:v>
                </c:pt>
                <c:pt idx="1812">
                  <c:v>-1.15938E-2</c:v>
                </c:pt>
                <c:pt idx="1813">
                  <c:v>-9.9062500000000001E-3</c:v>
                </c:pt>
                <c:pt idx="1814">
                  <c:v>-1.02031E-2</c:v>
                </c:pt>
                <c:pt idx="1815">
                  <c:v>-1.42656E-2</c:v>
                </c:pt>
                <c:pt idx="1816">
                  <c:v>-1.5921899999999999E-2</c:v>
                </c:pt>
                <c:pt idx="1817">
                  <c:v>-1.39531E-2</c:v>
                </c:pt>
                <c:pt idx="1818">
                  <c:v>-1.16875E-2</c:v>
                </c:pt>
                <c:pt idx="1819">
                  <c:v>-8.0781299999999993E-3</c:v>
                </c:pt>
                <c:pt idx="1820">
                  <c:v>-1.44063E-2</c:v>
                </c:pt>
                <c:pt idx="1821">
                  <c:v>-1.3890599999999999E-2</c:v>
                </c:pt>
                <c:pt idx="1822">
                  <c:v>-1.4109399999999999E-2</c:v>
                </c:pt>
                <c:pt idx="1823">
                  <c:v>-1.3890599999999999E-2</c:v>
                </c:pt>
                <c:pt idx="1824">
                  <c:v>-9.8593799999999992E-3</c:v>
                </c:pt>
                <c:pt idx="1825">
                  <c:v>-1.20625E-2</c:v>
                </c:pt>
                <c:pt idx="1826">
                  <c:v>-1.39375E-2</c:v>
                </c:pt>
                <c:pt idx="1827">
                  <c:v>-1.1984399999999999E-2</c:v>
                </c:pt>
                <c:pt idx="1828">
                  <c:v>-1.3921899999999999E-2</c:v>
                </c:pt>
                <c:pt idx="1829">
                  <c:v>-7.9531299999999992E-3</c:v>
                </c:pt>
                <c:pt idx="1830">
                  <c:v>-1.4E-2</c:v>
                </c:pt>
                <c:pt idx="1831">
                  <c:v>-8.0781299999999993E-3</c:v>
                </c:pt>
                <c:pt idx="1832">
                  <c:v>-1.3734400000000001E-2</c:v>
                </c:pt>
                <c:pt idx="1833">
                  <c:v>-1.6015600000000001E-2</c:v>
                </c:pt>
                <c:pt idx="1834">
                  <c:v>-1.1921899999999999E-2</c:v>
                </c:pt>
                <c:pt idx="1835">
                  <c:v>-1.20938E-2</c:v>
                </c:pt>
                <c:pt idx="1836">
                  <c:v>-1.6E-2</c:v>
                </c:pt>
                <c:pt idx="1837">
                  <c:v>-1.225E-2</c:v>
                </c:pt>
                <c:pt idx="1838">
                  <c:v>-1.3859399999999999E-2</c:v>
                </c:pt>
                <c:pt idx="1839">
                  <c:v>-1.225E-2</c:v>
                </c:pt>
                <c:pt idx="1840">
                  <c:v>-1.2109399999999999E-2</c:v>
                </c:pt>
                <c:pt idx="1841">
                  <c:v>-9.8906299999999992E-3</c:v>
                </c:pt>
                <c:pt idx="1842">
                  <c:v>-1.38437E-2</c:v>
                </c:pt>
                <c:pt idx="1843">
                  <c:v>-1.22813E-2</c:v>
                </c:pt>
                <c:pt idx="1844">
                  <c:v>-1.36875E-2</c:v>
                </c:pt>
                <c:pt idx="1845">
                  <c:v>-1.7671900000000001E-2</c:v>
                </c:pt>
                <c:pt idx="1846">
                  <c:v>-2.0093699999999999E-2</c:v>
                </c:pt>
                <c:pt idx="1847">
                  <c:v>-1.6093799999999998E-2</c:v>
                </c:pt>
                <c:pt idx="1848">
                  <c:v>-1.6203100000000002E-2</c:v>
                </c:pt>
                <c:pt idx="1849">
                  <c:v>-9.7343800000000008E-3</c:v>
                </c:pt>
                <c:pt idx="1850">
                  <c:v>-1.9609399999999999E-2</c:v>
                </c:pt>
                <c:pt idx="1851">
                  <c:v>-1.8812499999999999E-2</c:v>
                </c:pt>
                <c:pt idx="1852">
                  <c:v>-1.40313E-2</c:v>
                </c:pt>
                <c:pt idx="1853">
                  <c:v>-1.5890600000000001E-2</c:v>
                </c:pt>
                <c:pt idx="1854">
                  <c:v>-1.40313E-2</c:v>
                </c:pt>
                <c:pt idx="1855">
                  <c:v>-9.8593799999999992E-3</c:v>
                </c:pt>
                <c:pt idx="1856">
                  <c:v>-1.5921899999999999E-2</c:v>
                </c:pt>
                <c:pt idx="1857">
                  <c:v>-1.5984399999999999E-2</c:v>
                </c:pt>
                <c:pt idx="1858">
                  <c:v>-1.8046900000000001E-2</c:v>
                </c:pt>
                <c:pt idx="1859">
                  <c:v>-1.41406E-2</c:v>
                </c:pt>
                <c:pt idx="1860">
                  <c:v>-1.3968700000000001E-2</c:v>
                </c:pt>
                <c:pt idx="1861">
                  <c:v>-1.2E-2</c:v>
                </c:pt>
                <c:pt idx="1862">
                  <c:v>-1.40156E-2</c:v>
                </c:pt>
                <c:pt idx="1863">
                  <c:v>-1.2E-2</c:v>
                </c:pt>
                <c:pt idx="1864">
                  <c:v>-1.19375E-2</c:v>
                </c:pt>
                <c:pt idx="1865">
                  <c:v>-1.0046899999999999E-2</c:v>
                </c:pt>
                <c:pt idx="1866">
                  <c:v>-1.1859400000000001E-2</c:v>
                </c:pt>
                <c:pt idx="1867">
                  <c:v>-1.01563E-2</c:v>
                </c:pt>
                <c:pt idx="1868">
                  <c:v>-1.83281E-2</c:v>
                </c:pt>
                <c:pt idx="1869">
                  <c:v>-1.35938E-2</c:v>
                </c:pt>
                <c:pt idx="1870">
                  <c:v>-1.0109399999999999E-2</c:v>
                </c:pt>
                <c:pt idx="1871">
                  <c:v>-1.43594E-2</c:v>
                </c:pt>
                <c:pt idx="1872">
                  <c:v>-1.5734399999999999E-2</c:v>
                </c:pt>
                <c:pt idx="1873">
                  <c:v>-1.17188E-2</c:v>
                </c:pt>
                <c:pt idx="1874">
                  <c:v>-9.75E-3</c:v>
                </c:pt>
                <c:pt idx="1875">
                  <c:v>-1.03125E-2</c:v>
                </c:pt>
                <c:pt idx="1876">
                  <c:v>-1.6593799999999999E-2</c:v>
                </c:pt>
                <c:pt idx="1877">
                  <c:v>-1.58125E-2</c:v>
                </c:pt>
                <c:pt idx="1878">
                  <c:v>-1.20781E-2</c:v>
                </c:pt>
                <c:pt idx="1879">
                  <c:v>-1.6093799999999998E-2</c:v>
                </c:pt>
                <c:pt idx="1880">
                  <c:v>-1.39063E-2</c:v>
                </c:pt>
                <c:pt idx="1881">
                  <c:v>-1.3984399999999999E-2</c:v>
                </c:pt>
                <c:pt idx="1882">
                  <c:v>-1.1953099999999999E-2</c:v>
                </c:pt>
                <c:pt idx="1883">
                  <c:v>-1.20156E-2</c:v>
                </c:pt>
                <c:pt idx="1884">
                  <c:v>-9.4843800000000006E-3</c:v>
                </c:pt>
                <c:pt idx="1885">
                  <c:v>-8.2968799999999995E-3</c:v>
                </c:pt>
                <c:pt idx="1886">
                  <c:v>-1.84688E-2</c:v>
                </c:pt>
                <c:pt idx="1887">
                  <c:v>-1.7437500000000002E-2</c:v>
                </c:pt>
                <c:pt idx="1888">
                  <c:v>-9.6093800000000007E-3</c:v>
                </c:pt>
                <c:pt idx="1889">
                  <c:v>-1.24688E-2</c:v>
                </c:pt>
                <c:pt idx="1890">
                  <c:v>-1.6343799999999999E-2</c:v>
                </c:pt>
                <c:pt idx="1891">
                  <c:v>-1.58125E-2</c:v>
                </c:pt>
                <c:pt idx="1892">
                  <c:v>-1.42031E-2</c:v>
                </c:pt>
                <c:pt idx="1893">
                  <c:v>-1.5781300000000002E-2</c:v>
                </c:pt>
                <c:pt idx="1894">
                  <c:v>-1.1953099999999999E-2</c:v>
                </c:pt>
                <c:pt idx="1895">
                  <c:v>-1.3921899999999999E-2</c:v>
                </c:pt>
                <c:pt idx="1896">
                  <c:v>-1.2312500000000001E-2</c:v>
                </c:pt>
                <c:pt idx="1897">
                  <c:v>-1.81406E-2</c:v>
                </c:pt>
                <c:pt idx="1898">
                  <c:v>-1.5984399999999999E-2</c:v>
                </c:pt>
                <c:pt idx="1899">
                  <c:v>-1.5281299999999999E-2</c:v>
                </c:pt>
                <c:pt idx="1900">
                  <c:v>-7.76562E-3</c:v>
                </c:pt>
                <c:pt idx="1901">
                  <c:v>-9.71875E-3</c:v>
                </c:pt>
                <c:pt idx="1902">
                  <c:v>-9.0625000000000005E-4</c:v>
                </c:pt>
                <c:pt idx="1903">
                  <c:v>-4.7031299999999998E-3</c:v>
                </c:pt>
                <c:pt idx="1904">
                  <c:v>-9.5312499999999998E-3</c:v>
                </c:pt>
                <c:pt idx="1905">
                  <c:v>-1.2046899999999999E-2</c:v>
                </c:pt>
                <c:pt idx="1906">
                  <c:v>-1.0171899999999999E-2</c:v>
                </c:pt>
                <c:pt idx="1907">
                  <c:v>-9.9375000000000002E-3</c:v>
                </c:pt>
                <c:pt idx="1908">
                  <c:v>-1.00313E-2</c:v>
                </c:pt>
                <c:pt idx="1909">
                  <c:v>-1.1703099999999999E-2</c:v>
                </c:pt>
                <c:pt idx="1910">
                  <c:v>-1.78438E-2</c:v>
                </c:pt>
                <c:pt idx="1911">
                  <c:v>-1.7765599999999999E-2</c:v>
                </c:pt>
                <c:pt idx="1912">
                  <c:v>-2.2093700000000001E-2</c:v>
                </c:pt>
                <c:pt idx="1913">
                  <c:v>-1.46406E-2</c:v>
                </c:pt>
                <c:pt idx="1914">
                  <c:v>-1.19063E-2</c:v>
                </c:pt>
                <c:pt idx="1915">
                  <c:v>-1.22813E-2</c:v>
                </c:pt>
                <c:pt idx="1916">
                  <c:v>-9.5624999999999998E-3</c:v>
                </c:pt>
                <c:pt idx="1917">
                  <c:v>-1.59375E-2</c:v>
                </c:pt>
                <c:pt idx="1918">
                  <c:v>-1.03906E-2</c:v>
                </c:pt>
                <c:pt idx="1919">
                  <c:v>-1.3515599999999999E-2</c:v>
                </c:pt>
                <c:pt idx="1920">
                  <c:v>-1.44219E-2</c:v>
                </c:pt>
                <c:pt idx="1921">
                  <c:v>-1.54375E-2</c:v>
                </c:pt>
                <c:pt idx="1922">
                  <c:v>-2.3953100000000001E-2</c:v>
                </c:pt>
                <c:pt idx="1923">
                  <c:v>-1.65469E-2</c:v>
                </c:pt>
                <c:pt idx="1924">
                  <c:v>-1.41563E-2</c:v>
                </c:pt>
                <c:pt idx="1925">
                  <c:v>-1.00781E-2</c:v>
                </c:pt>
                <c:pt idx="1926">
                  <c:v>-1.3546900000000001E-2</c:v>
                </c:pt>
                <c:pt idx="1927">
                  <c:v>-2.0109399999999999E-2</c:v>
                </c:pt>
                <c:pt idx="1928">
                  <c:v>-1.40625E-2</c:v>
                </c:pt>
                <c:pt idx="1929">
                  <c:v>-1.7999999999999999E-2</c:v>
                </c:pt>
                <c:pt idx="1930">
                  <c:v>-1.20156E-2</c:v>
                </c:pt>
                <c:pt idx="1931">
                  <c:v>-1.5906300000000002E-2</c:v>
                </c:pt>
                <c:pt idx="1932">
                  <c:v>-2.21406E-2</c:v>
                </c:pt>
                <c:pt idx="1933">
                  <c:v>-1.22031E-2</c:v>
                </c:pt>
                <c:pt idx="1934">
                  <c:v>-1.1703099999999999E-2</c:v>
                </c:pt>
                <c:pt idx="1935">
                  <c:v>-1.79688E-2</c:v>
                </c:pt>
                <c:pt idx="1936">
                  <c:v>-1.41875E-2</c:v>
                </c:pt>
                <c:pt idx="1937">
                  <c:v>-0.01</c:v>
                </c:pt>
                <c:pt idx="1938">
                  <c:v>-1.3968700000000001E-2</c:v>
                </c:pt>
                <c:pt idx="1939">
                  <c:v>-1.6E-2</c:v>
                </c:pt>
                <c:pt idx="1940">
                  <c:v>-1.79063E-2</c:v>
                </c:pt>
                <c:pt idx="1941">
                  <c:v>-0.02</c:v>
                </c:pt>
                <c:pt idx="1942">
                  <c:v>-2.0015600000000001E-2</c:v>
                </c:pt>
                <c:pt idx="1943">
                  <c:v>-1.6031199999999999E-2</c:v>
                </c:pt>
                <c:pt idx="1944">
                  <c:v>-1.3984399999999999E-2</c:v>
                </c:pt>
                <c:pt idx="1945">
                  <c:v>-1.3984399999999999E-2</c:v>
                </c:pt>
                <c:pt idx="1946">
                  <c:v>-9.9843799999999993E-3</c:v>
                </c:pt>
                <c:pt idx="1947">
                  <c:v>-1.41406E-2</c:v>
                </c:pt>
                <c:pt idx="1948">
                  <c:v>-1.7999999999999999E-2</c:v>
                </c:pt>
                <c:pt idx="1949">
                  <c:v>-1.2E-2</c:v>
                </c:pt>
                <c:pt idx="1950">
                  <c:v>-1.5875E-2</c:v>
                </c:pt>
                <c:pt idx="1951">
                  <c:v>-1.6E-2</c:v>
                </c:pt>
                <c:pt idx="1952">
                  <c:v>-1.20781E-2</c:v>
                </c:pt>
                <c:pt idx="1953">
                  <c:v>-1.1921899999999999E-2</c:v>
                </c:pt>
                <c:pt idx="1954">
                  <c:v>-1.5984399999999999E-2</c:v>
                </c:pt>
                <c:pt idx="1955">
                  <c:v>-1.7999999999999999E-2</c:v>
                </c:pt>
                <c:pt idx="1956">
                  <c:v>-2.2124999999999999E-2</c:v>
                </c:pt>
                <c:pt idx="1957">
                  <c:v>-1.1828099999999999E-2</c:v>
                </c:pt>
                <c:pt idx="1958">
                  <c:v>-8.0312500000000002E-3</c:v>
                </c:pt>
                <c:pt idx="1959">
                  <c:v>-5.9531300000000001E-3</c:v>
                </c:pt>
                <c:pt idx="1960">
                  <c:v>-1.38437E-2</c:v>
                </c:pt>
                <c:pt idx="1961">
                  <c:v>-1.4E-2</c:v>
                </c:pt>
                <c:pt idx="1962">
                  <c:v>-1.5843800000000002E-2</c:v>
                </c:pt>
                <c:pt idx="1963">
                  <c:v>-1.36875E-2</c:v>
                </c:pt>
                <c:pt idx="1964">
                  <c:v>-7.9687500000000001E-3</c:v>
                </c:pt>
                <c:pt idx="1965">
                  <c:v>-1.42188E-2</c:v>
                </c:pt>
                <c:pt idx="1966">
                  <c:v>-1.6015600000000001E-2</c:v>
                </c:pt>
                <c:pt idx="1967">
                  <c:v>-1.3734400000000001E-2</c:v>
                </c:pt>
                <c:pt idx="1968">
                  <c:v>-1.0046899999999999E-2</c:v>
                </c:pt>
                <c:pt idx="1969">
                  <c:v>-1.6703099999999999E-2</c:v>
                </c:pt>
                <c:pt idx="1970">
                  <c:v>-1.7000000000000001E-2</c:v>
                </c:pt>
                <c:pt idx="1971">
                  <c:v>-1.24688E-2</c:v>
                </c:pt>
                <c:pt idx="1972">
                  <c:v>-1.31719E-2</c:v>
                </c:pt>
                <c:pt idx="1973">
                  <c:v>-1.79688E-2</c:v>
                </c:pt>
                <c:pt idx="1974">
                  <c:v>-1.4500000000000001E-2</c:v>
                </c:pt>
                <c:pt idx="1975">
                  <c:v>-1.3796900000000001E-2</c:v>
                </c:pt>
                <c:pt idx="1976">
                  <c:v>-1.4046899999999999E-2</c:v>
                </c:pt>
                <c:pt idx="1977">
                  <c:v>-1.36875E-2</c:v>
                </c:pt>
                <c:pt idx="1978">
                  <c:v>-1.6281299999999999E-2</c:v>
                </c:pt>
                <c:pt idx="1979">
                  <c:v>-1.04219E-2</c:v>
                </c:pt>
                <c:pt idx="1980">
                  <c:v>-1.1671900000000001E-2</c:v>
                </c:pt>
                <c:pt idx="1981">
                  <c:v>-1.5875E-2</c:v>
                </c:pt>
                <c:pt idx="1982">
                  <c:v>-1.6031199999999999E-2</c:v>
                </c:pt>
                <c:pt idx="1983">
                  <c:v>-1.2296899999999999E-2</c:v>
                </c:pt>
                <c:pt idx="1984">
                  <c:v>-8.0312500000000002E-3</c:v>
                </c:pt>
                <c:pt idx="1985">
                  <c:v>-9.78125E-3</c:v>
                </c:pt>
                <c:pt idx="1986">
                  <c:v>-1.39531E-2</c:v>
                </c:pt>
                <c:pt idx="1987">
                  <c:v>-1.4E-2</c:v>
                </c:pt>
                <c:pt idx="1988">
                  <c:v>-1.6031199999999999E-2</c:v>
                </c:pt>
                <c:pt idx="1989">
                  <c:v>-1.3984399999999999E-2</c:v>
                </c:pt>
                <c:pt idx="1990">
                  <c:v>-1.1828099999999999E-2</c:v>
                </c:pt>
                <c:pt idx="1991">
                  <c:v>-4.0312500000000001E-3</c:v>
                </c:pt>
                <c:pt idx="1992">
                  <c:v>-1.01406E-2</c:v>
                </c:pt>
                <c:pt idx="1993">
                  <c:v>-6.0468800000000001E-3</c:v>
                </c:pt>
                <c:pt idx="1994">
                  <c:v>-1.2109399999999999E-2</c:v>
                </c:pt>
                <c:pt idx="1995">
                  <c:v>-1.0234399999999999E-2</c:v>
                </c:pt>
                <c:pt idx="1996">
                  <c:v>-1.34219E-2</c:v>
                </c:pt>
                <c:pt idx="1997">
                  <c:v>-3.92187E-3</c:v>
                </c:pt>
                <c:pt idx="1998">
                  <c:v>-1.02031E-2</c:v>
                </c:pt>
                <c:pt idx="1999">
                  <c:v>-5.6718799999999998E-3</c:v>
                </c:pt>
                <c:pt idx="2000">
                  <c:v>-8.4843799999999997E-3</c:v>
                </c:pt>
                <c:pt idx="2001">
                  <c:v>-1.2937499999999999E-2</c:v>
                </c:pt>
                <c:pt idx="2002">
                  <c:v>-2.3515600000000001E-2</c:v>
                </c:pt>
                <c:pt idx="2003">
                  <c:v>-2.07969E-2</c:v>
                </c:pt>
                <c:pt idx="2004">
                  <c:v>-1.08594E-2</c:v>
                </c:pt>
                <c:pt idx="2005">
                  <c:v>-1.34062E-2</c:v>
                </c:pt>
                <c:pt idx="2006">
                  <c:v>-1.9234399999999999E-2</c:v>
                </c:pt>
                <c:pt idx="2007">
                  <c:v>-7.5468799999999997E-3</c:v>
                </c:pt>
                <c:pt idx="2008">
                  <c:v>-1.0375000000000001E-2</c:v>
                </c:pt>
                <c:pt idx="2009">
                  <c:v>-1.01875E-2</c:v>
                </c:pt>
                <c:pt idx="2010">
                  <c:v>-1.43906E-2</c:v>
                </c:pt>
                <c:pt idx="2011">
                  <c:v>-1.3921899999999999E-2</c:v>
                </c:pt>
                <c:pt idx="2012">
                  <c:v>-1.3968700000000001E-2</c:v>
                </c:pt>
                <c:pt idx="2013">
                  <c:v>-1.17813E-2</c:v>
                </c:pt>
                <c:pt idx="2014">
                  <c:v>-1.01563E-2</c:v>
                </c:pt>
                <c:pt idx="2015">
                  <c:v>-1.41563E-2</c:v>
                </c:pt>
                <c:pt idx="2016">
                  <c:v>-1.39531E-2</c:v>
                </c:pt>
                <c:pt idx="2017">
                  <c:v>-1.6218799999999998E-2</c:v>
                </c:pt>
                <c:pt idx="2018">
                  <c:v>-1.9890600000000001E-2</c:v>
                </c:pt>
                <c:pt idx="2019">
                  <c:v>-1.3625E-2</c:v>
                </c:pt>
                <c:pt idx="2020">
                  <c:v>-1.22031E-2</c:v>
                </c:pt>
                <c:pt idx="2021">
                  <c:v>-1.3875E-2</c:v>
                </c:pt>
                <c:pt idx="2022">
                  <c:v>-1.0125E-2</c:v>
                </c:pt>
                <c:pt idx="2023">
                  <c:v>-1.6046899999999999E-2</c:v>
                </c:pt>
                <c:pt idx="2024">
                  <c:v>-1.175E-2</c:v>
                </c:pt>
                <c:pt idx="2025">
                  <c:v>-9.9218799999999992E-3</c:v>
                </c:pt>
                <c:pt idx="2026">
                  <c:v>-1.8046900000000001E-2</c:v>
                </c:pt>
                <c:pt idx="2027">
                  <c:v>-1.4109399999999999E-2</c:v>
                </c:pt>
                <c:pt idx="2028">
                  <c:v>-1.5984399999999999E-2</c:v>
                </c:pt>
                <c:pt idx="2029">
                  <c:v>-1.4125E-2</c:v>
                </c:pt>
                <c:pt idx="2030">
                  <c:v>-1.20156E-2</c:v>
                </c:pt>
                <c:pt idx="2031">
                  <c:v>-1.00313E-2</c:v>
                </c:pt>
                <c:pt idx="2032">
                  <c:v>-3.92187E-3</c:v>
                </c:pt>
                <c:pt idx="2033">
                  <c:v>-8.1562500000000003E-3</c:v>
                </c:pt>
                <c:pt idx="2034">
                  <c:v>-1.43281E-2</c:v>
                </c:pt>
                <c:pt idx="2035">
                  <c:v>-1.8437499999999999E-2</c:v>
                </c:pt>
                <c:pt idx="2036">
                  <c:v>-1.4312500000000001E-2</c:v>
                </c:pt>
                <c:pt idx="2037">
                  <c:v>-1.5781300000000002E-2</c:v>
                </c:pt>
                <c:pt idx="2038">
                  <c:v>-1.42656E-2</c:v>
                </c:pt>
                <c:pt idx="2039">
                  <c:v>-1.0687500000000001E-2</c:v>
                </c:pt>
                <c:pt idx="2040">
                  <c:v>-5.85938E-3</c:v>
                </c:pt>
                <c:pt idx="2041">
                  <c:v>-1.4906300000000001E-2</c:v>
                </c:pt>
                <c:pt idx="2042">
                  <c:v>-1.6281299999999999E-2</c:v>
                </c:pt>
                <c:pt idx="2043">
                  <c:v>-1.4093700000000001E-2</c:v>
                </c:pt>
                <c:pt idx="2044">
                  <c:v>-1.21406E-2</c:v>
                </c:pt>
                <c:pt idx="2045">
                  <c:v>-9.7343800000000008E-3</c:v>
                </c:pt>
                <c:pt idx="2046">
                  <c:v>-1.5765600000000001E-2</c:v>
                </c:pt>
                <c:pt idx="2047">
                  <c:v>-1.4906300000000001E-2</c:v>
                </c:pt>
                <c:pt idx="2048">
                  <c:v>-6.2812500000000004E-3</c:v>
                </c:pt>
                <c:pt idx="2049">
                  <c:v>-4.0468800000000001E-3</c:v>
                </c:pt>
                <c:pt idx="2050">
                  <c:v>-3.90625E-3</c:v>
                </c:pt>
                <c:pt idx="2051">
                  <c:v>-6.0000000000000001E-3</c:v>
                </c:pt>
                <c:pt idx="2052">
                  <c:v>-4.0000000000000001E-3</c:v>
                </c:pt>
                <c:pt idx="2053">
                  <c:v>-7.5312499999999998E-3</c:v>
                </c:pt>
                <c:pt idx="2054">
                  <c:v>-1.39063E-2</c:v>
                </c:pt>
                <c:pt idx="2055">
                  <c:v>-1.5875E-2</c:v>
                </c:pt>
                <c:pt idx="2056">
                  <c:v>-1.81406E-2</c:v>
                </c:pt>
                <c:pt idx="2057">
                  <c:v>-1.21875E-2</c:v>
                </c:pt>
                <c:pt idx="2058">
                  <c:v>-1.1953099999999999E-2</c:v>
                </c:pt>
                <c:pt idx="2059">
                  <c:v>-0.01</c:v>
                </c:pt>
                <c:pt idx="2060">
                  <c:v>-1.4E-2</c:v>
                </c:pt>
                <c:pt idx="2061">
                  <c:v>-0.01</c:v>
                </c:pt>
                <c:pt idx="2062">
                  <c:v>-1.20313E-2</c:v>
                </c:pt>
                <c:pt idx="2063">
                  <c:v>-0.01</c:v>
                </c:pt>
                <c:pt idx="2064">
                  <c:v>-1.2046899999999999E-2</c:v>
                </c:pt>
                <c:pt idx="2065">
                  <c:v>-1.21406E-2</c:v>
                </c:pt>
                <c:pt idx="2066">
                  <c:v>-1.5828100000000001E-2</c:v>
                </c:pt>
                <c:pt idx="2067">
                  <c:v>-1.2171899999999999E-2</c:v>
                </c:pt>
                <c:pt idx="2068">
                  <c:v>-1.80781E-2</c:v>
                </c:pt>
                <c:pt idx="2069">
                  <c:v>-9.3281300000000004E-3</c:v>
                </c:pt>
                <c:pt idx="2070">
                  <c:v>-1.1484400000000001E-2</c:v>
                </c:pt>
                <c:pt idx="2071">
                  <c:v>-1.9765600000000001E-2</c:v>
                </c:pt>
                <c:pt idx="2072">
                  <c:v>-8.7031299999999999E-3</c:v>
                </c:pt>
                <c:pt idx="2073">
                  <c:v>-1.2749999999999999E-2</c:v>
                </c:pt>
                <c:pt idx="2074">
                  <c:v>-1.7874999999999999E-2</c:v>
                </c:pt>
                <c:pt idx="2075">
                  <c:v>-1.1796900000000001E-2</c:v>
                </c:pt>
                <c:pt idx="2076">
                  <c:v>-1.2375000000000001E-2</c:v>
                </c:pt>
                <c:pt idx="2077">
                  <c:v>-1.5828100000000001E-2</c:v>
                </c:pt>
                <c:pt idx="2078">
                  <c:v>-9.8593799999999992E-3</c:v>
                </c:pt>
                <c:pt idx="2079">
                  <c:v>-1.42188E-2</c:v>
                </c:pt>
                <c:pt idx="2080">
                  <c:v>-1.5859399999999999E-2</c:v>
                </c:pt>
                <c:pt idx="2081">
                  <c:v>-9.78125E-3</c:v>
                </c:pt>
                <c:pt idx="2082">
                  <c:v>-6.3125000000000004E-3</c:v>
                </c:pt>
                <c:pt idx="2083">
                  <c:v>-1.43906E-2</c:v>
                </c:pt>
                <c:pt idx="2084">
                  <c:v>-1.5781300000000002E-2</c:v>
                </c:pt>
                <c:pt idx="2085">
                  <c:v>-9.6562499999999999E-3</c:v>
                </c:pt>
                <c:pt idx="2086">
                  <c:v>-5.4843799999999996E-3</c:v>
                </c:pt>
                <c:pt idx="2087">
                  <c:v>-4.4843799999999996E-3</c:v>
                </c:pt>
                <c:pt idx="2088">
                  <c:v>-1.27969E-2</c:v>
                </c:pt>
                <c:pt idx="2089">
                  <c:v>-1.1890599999999999E-2</c:v>
                </c:pt>
                <c:pt idx="2090">
                  <c:v>-1.2125E-2</c:v>
                </c:pt>
                <c:pt idx="2091">
                  <c:v>-1.1890599999999999E-2</c:v>
                </c:pt>
                <c:pt idx="2092">
                  <c:v>-1.24531E-2</c:v>
                </c:pt>
                <c:pt idx="2093">
                  <c:v>-1.3515599999999999E-2</c:v>
                </c:pt>
                <c:pt idx="2094">
                  <c:v>-3.2187499999999998E-3</c:v>
                </c:pt>
                <c:pt idx="2095">
                  <c:v>-2.42188E-3</c:v>
                </c:pt>
                <c:pt idx="2096">
                  <c:v>-8.5781299999999998E-3</c:v>
                </c:pt>
                <c:pt idx="2097">
                  <c:v>-1.2296899999999999E-2</c:v>
                </c:pt>
                <c:pt idx="2098">
                  <c:v>-1.13437E-2</c:v>
                </c:pt>
                <c:pt idx="2099">
                  <c:v>-5.7968799999999999E-3</c:v>
                </c:pt>
                <c:pt idx="2100">
                  <c:v>-8.4687500000000006E-3</c:v>
                </c:pt>
                <c:pt idx="2101">
                  <c:v>-9.3124999999999996E-3</c:v>
                </c:pt>
                <c:pt idx="2102">
                  <c:v>-1.5218799999999999E-2</c:v>
                </c:pt>
                <c:pt idx="2103">
                  <c:v>-1.8046900000000001E-2</c:v>
                </c:pt>
                <c:pt idx="2104">
                  <c:v>-1.6328100000000002E-2</c:v>
                </c:pt>
                <c:pt idx="2105">
                  <c:v>-1.3921899999999999E-2</c:v>
                </c:pt>
                <c:pt idx="2106">
                  <c:v>-1.5953100000000001E-2</c:v>
                </c:pt>
                <c:pt idx="2107">
                  <c:v>-1.4109399999999999E-2</c:v>
                </c:pt>
                <c:pt idx="2108">
                  <c:v>-1.3984399999999999E-2</c:v>
                </c:pt>
                <c:pt idx="2109">
                  <c:v>-1.23281E-2</c:v>
                </c:pt>
                <c:pt idx="2110">
                  <c:v>-8.3437500000000005E-3</c:v>
                </c:pt>
                <c:pt idx="2111">
                  <c:v>-7.7343799999999999E-3</c:v>
                </c:pt>
                <c:pt idx="2112">
                  <c:v>-1.35938E-2</c:v>
                </c:pt>
                <c:pt idx="2113">
                  <c:v>-1.80781E-2</c:v>
                </c:pt>
                <c:pt idx="2114">
                  <c:v>-1.5890600000000001E-2</c:v>
                </c:pt>
                <c:pt idx="2115">
                  <c:v>-1.9765600000000001E-2</c:v>
                </c:pt>
                <c:pt idx="2116">
                  <c:v>-1.6750000000000001E-2</c:v>
                </c:pt>
                <c:pt idx="2117">
                  <c:v>-1.1609400000000001E-2</c:v>
                </c:pt>
                <c:pt idx="2118">
                  <c:v>-1.9890600000000001E-2</c:v>
                </c:pt>
                <c:pt idx="2119">
                  <c:v>-1.42188E-2</c:v>
                </c:pt>
                <c:pt idx="2120">
                  <c:v>-1.4656300000000001E-2</c:v>
                </c:pt>
                <c:pt idx="2121">
                  <c:v>-1.4062499999999999E-4</c:v>
                </c:pt>
                <c:pt idx="2122">
                  <c:v>-1.1375E-2</c:v>
                </c:pt>
                <c:pt idx="2123">
                  <c:v>-9.9687500000000002E-3</c:v>
                </c:pt>
                <c:pt idx="2124">
                  <c:v>-1.9828100000000001E-2</c:v>
                </c:pt>
                <c:pt idx="2125">
                  <c:v>-1.24844E-2</c:v>
                </c:pt>
                <c:pt idx="2126">
                  <c:v>-1.3328100000000001E-2</c:v>
                </c:pt>
                <c:pt idx="2127">
                  <c:v>-2.23281E-2</c:v>
                </c:pt>
                <c:pt idx="2128">
                  <c:v>-4.0625000000000001E-3</c:v>
                </c:pt>
                <c:pt idx="2129">
                  <c:v>-5.92188E-3</c:v>
                </c:pt>
                <c:pt idx="2130">
                  <c:v>-9.9218799999999992E-3</c:v>
                </c:pt>
                <c:pt idx="2131">
                  <c:v>-1.20313E-2</c:v>
                </c:pt>
                <c:pt idx="2132">
                  <c:v>-1.375E-2</c:v>
                </c:pt>
                <c:pt idx="2133">
                  <c:v>-1.8046900000000001E-2</c:v>
                </c:pt>
                <c:pt idx="2134">
                  <c:v>-1.20938E-2</c:v>
                </c:pt>
                <c:pt idx="2135">
                  <c:v>-1.5890600000000001E-2</c:v>
                </c:pt>
                <c:pt idx="2136">
                  <c:v>-2.1984400000000001E-2</c:v>
                </c:pt>
                <c:pt idx="2137">
                  <c:v>-1.79531E-2</c:v>
                </c:pt>
                <c:pt idx="2138">
                  <c:v>-1.22031E-2</c:v>
                </c:pt>
                <c:pt idx="2139">
                  <c:v>-0.01</c:v>
                </c:pt>
                <c:pt idx="2140">
                  <c:v>-1.3968700000000001E-2</c:v>
                </c:pt>
                <c:pt idx="2141">
                  <c:v>-1.5984399999999999E-2</c:v>
                </c:pt>
                <c:pt idx="2142">
                  <c:v>-1.6046899999999999E-2</c:v>
                </c:pt>
                <c:pt idx="2143">
                  <c:v>-9.9687500000000002E-3</c:v>
                </c:pt>
                <c:pt idx="2144">
                  <c:v>-6.0156300000000001E-3</c:v>
                </c:pt>
                <c:pt idx="2145">
                  <c:v>-1.0109399999999999E-2</c:v>
                </c:pt>
                <c:pt idx="2146">
                  <c:v>-1.2E-2</c:v>
                </c:pt>
                <c:pt idx="2147">
                  <c:v>-8.0000000000000002E-3</c:v>
                </c:pt>
                <c:pt idx="2148">
                  <c:v>-9.9062500000000001E-3</c:v>
                </c:pt>
                <c:pt idx="2149">
                  <c:v>-1.4E-2</c:v>
                </c:pt>
                <c:pt idx="2150">
                  <c:v>-1.9984399999999999E-2</c:v>
                </c:pt>
                <c:pt idx="2151">
                  <c:v>-1.60625E-2</c:v>
                </c:pt>
                <c:pt idx="2152">
                  <c:v>-1.40313E-2</c:v>
                </c:pt>
                <c:pt idx="2153">
                  <c:v>-8.0000000000000002E-3</c:v>
                </c:pt>
                <c:pt idx="2154">
                  <c:v>-1.1968700000000001E-2</c:v>
                </c:pt>
                <c:pt idx="2155">
                  <c:v>-1.2125E-2</c:v>
                </c:pt>
                <c:pt idx="2156">
                  <c:v>-2.1984400000000001E-2</c:v>
                </c:pt>
                <c:pt idx="2157">
                  <c:v>-1.81406E-2</c:v>
                </c:pt>
                <c:pt idx="2158">
                  <c:v>-1.5890600000000001E-2</c:v>
                </c:pt>
                <c:pt idx="2159">
                  <c:v>-2.21406E-2</c:v>
                </c:pt>
                <c:pt idx="2160">
                  <c:v>-2.0828099999999999E-2</c:v>
                </c:pt>
                <c:pt idx="2161">
                  <c:v>-9.8437500000000001E-3</c:v>
                </c:pt>
                <c:pt idx="2162">
                  <c:v>-1.3890599999999999E-2</c:v>
                </c:pt>
                <c:pt idx="2163">
                  <c:v>-9.8281299999999992E-3</c:v>
                </c:pt>
                <c:pt idx="2164">
                  <c:v>-8.0312500000000002E-3</c:v>
                </c:pt>
                <c:pt idx="2165">
                  <c:v>-8.2031299999999994E-3</c:v>
                </c:pt>
                <c:pt idx="2166">
                  <c:v>-1.6312500000000001E-2</c:v>
                </c:pt>
                <c:pt idx="2167">
                  <c:v>-1.82656E-2</c:v>
                </c:pt>
                <c:pt idx="2168">
                  <c:v>-6.2500000000000003E-3</c:v>
                </c:pt>
                <c:pt idx="2169">
                  <c:v>-2.3437499999999999E-3</c:v>
                </c:pt>
                <c:pt idx="2170">
                  <c:v>-1.3031299999999999E-2</c:v>
                </c:pt>
                <c:pt idx="2171">
                  <c:v>-1.24688E-2</c:v>
                </c:pt>
                <c:pt idx="2172">
                  <c:v>-1.20625E-2</c:v>
                </c:pt>
                <c:pt idx="2173">
                  <c:v>-1.14219E-2</c:v>
                </c:pt>
                <c:pt idx="2174">
                  <c:v>-1.9843800000000002E-2</c:v>
                </c:pt>
                <c:pt idx="2175">
                  <c:v>-2.01719E-2</c:v>
                </c:pt>
                <c:pt idx="2176">
                  <c:v>-1.8718800000000001E-2</c:v>
                </c:pt>
                <c:pt idx="2177">
                  <c:v>-1.03438E-2</c:v>
                </c:pt>
                <c:pt idx="2178">
                  <c:v>-1.19063E-2</c:v>
                </c:pt>
                <c:pt idx="2179">
                  <c:v>-8.3125000000000004E-3</c:v>
                </c:pt>
                <c:pt idx="2180">
                  <c:v>-5.9843800000000001E-3</c:v>
                </c:pt>
                <c:pt idx="2181">
                  <c:v>-9.7343800000000008E-3</c:v>
                </c:pt>
                <c:pt idx="2182">
                  <c:v>-1.20313E-2</c:v>
                </c:pt>
                <c:pt idx="2183">
                  <c:v>-8.1875000000000003E-3</c:v>
                </c:pt>
                <c:pt idx="2184">
                  <c:v>-7.84375E-3</c:v>
                </c:pt>
                <c:pt idx="2185">
                  <c:v>-1.3968700000000001E-2</c:v>
                </c:pt>
                <c:pt idx="2186">
                  <c:v>-1.79688E-2</c:v>
                </c:pt>
                <c:pt idx="2187">
                  <c:v>-1.9984399999999999E-2</c:v>
                </c:pt>
                <c:pt idx="2188">
                  <c:v>-1.9968799999999998E-2</c:v>
                </c:pt>
                <c:pt idx="2189">
                  <c:v>-1.5875E-2</c:v>
                </c:pt>
                <c:pt idx="2190">
                  <c:v>-1.1828099999999999E-2</c:v>
                </c:pt>
                <c:pt idx="2191">
                  <c:v>-1.2171899999999999E-2</c:v>
                </c:pt>
                <c:pt idx="2192">
                  <c:v>-1.3968700000000001E-2</c:v>
                </c:pt>
                <c:pt idx="2193">
                  <c:v>-1.1875E-2</c:v>
                </c:pt>
                <c:pt idx="2194">
                  <c:v>-1.2125E-2</c:v>
                </c:pt>
                <c:pt idx="2195">
                  <c:v>-1.42813E-2</c:v>
                </c:pt>
                <c:pt idx="2196">
                  <c:v>-1.5843800000000002E-2</c:v>
                </c:pt>
                <c:pt idx="2197">
                  <c:v>-1.4093700000000001E-2</c:v>
                </c:pt>
                <c:pt idx="2198">
                  <c:v>-1.5968799999999998E-2</c:v>
                </c:pt>
                <c:pt idx="2199">
                  <c:v>-1.39531E-2</c:v>
                </c:pt>
                <c:pt idx="2200">
                  <c:v>-1.6687500000000001E-2</c:v>
                </c:pt>
                <c:pt idx="2201">
                  <c:v>-1.51719E-2</c:v>
                </c:pt>
                <c:pt idx="2202">
                  <c:v>-9.9531299999999993E-3</c:v>
                </c:pt>
                <c:pt idx="2203">
                  <c:v>-1.45156E-2</c:v>
                </c:pt>
                <c:pt idx="2204">
                  <c:v>-1.35E-2</c:v>
                </c:pt>
                <c:pt idx="2205">
                  <c:v>-9.7343800000000008E-3</c:v>
                </c:pt>
                <c:pt idx="2206">
                  <c:v>-1.0625000000000001E-2</c:v>
                </c:pt>
                <c:pt idx="2207">
                  <c:v>-1.64219E-2</c:v>
                </c:pt>
                <c:pt idx="2208">
                  <c:v>-1.55938E-2</c:v>
                </c:pt>
                <c:pt idx="2209">
                  <c:v>-1.40625E-2</c:v>
                </c:pt>
                <c:pt idx="2210">
                  <c:v>-1.60625E-2</c:v>
                </c:pt>
                <c:pt idx="2211">
                  <c:v>-1.6046899999999999E-2</c:v>
                </c:pt>
                <c:pt idx="2212">
                  <c:v>-1.5781300000000002E-2</c:v>
                </c:pt>
                <c:pt idx="2213">
                  <c:v>-1.4250000000000001E-2</c:v>
                </c:pt>
                <c:pt idx="2214">
                  <c:v>-2.0015600000000001E-2</c:v>
                </c:pt>
                <c:pt idx="2215">
                  <c:v>-1.38125E-2</c:v>
                </c:pt>
                <c:pt idx="2216">
                  <c:v>-1.4312500000000001E-2</c:v>
                </c:pt>
                <c:pt idx="2217">
                  <c:v>-1.5968799999999998E-2</c:v>
                </c:pt>
                <c:pt idx="2218">
                  <c:v>-1.3796900000000001E-2</c:v>
                </c:pt>
                <c:pt idx="2219">
                  <c:v>-1.1968700000000001E-2</c:v>
                </c:pt>
                <c:pt idx="2220">
                  <c:v>-9.7031300000000008E-3</c:v>
                </c:pt>
                <c:pt idx="2221">
                  <c:v>-8.0625000000000002E-3</c:v>
                </c:pt>
                <c:pt idx="2222">
                  <c:v>-1.6140600000000001E-2</c:v>
                </c:pt>
                <c:pt idx="2223">
                  <c:v>-1.6E-2</c:v>
                </c:pt>
                <c:pt idx="2224">
                  <c:v>-1.5875E-2</c:v>
                </c:pt>
                <c:pt idx="2225">
                  <c:v>-8.0468799999999993E-3</c:v>
                </c:pt>
                <c:pt idx="2226">
                  <c:v>-1.0046899999999999E-2</c:v>
                </c:pt>
                <c:pt idx="2227">
                  <c:v>-2.0468800000000001E-3</c:v>
                </c:pt>
                <c:pt idx="2228">
                  <c:v>-9.7343800000000008E-3</c:v>
                </c:pt>
                <c:pt idx="2229">
                  <c:v>-1.2E-2</c:v>
                </c:pt>
                <c:pt idx="2230">
                  <c:v>-1.1984399999999999E-2</c:v>
                </c:pt>
                <c:pt idx="2231">
                  <c:v>-1.00313E-2</c:v>
                </c:pt>
                <c:pt idx="2232">
                  <c:v>-1.43281E-2</c:v>
                </c:pt>
                <c:pt idx="2233">
                  <c:v>-1.79688E-2</c:v>
                </c:pt>
                <c:pt idx="2234">
                  <c:v>-1.6453099999999998E-2</c:v>
                </c:pt>
                <c:pt idx="2235">
                  <c:v>-1.54375E-2</c:v>
                </c:pt>
                <c:pt idx="2236">
                  <c:v>-1.82813E-2</c:v>
                </c:pt>
                <c:pt idx="2237">
                  <c:v>-1.06406E-2</c:v>
                </c:pt>
                <c:pt idx="2238">
                  <c:v>-1.16562E-2</c:v>
                </c:pt>
                <c:pt idx="2239">
                  <c:v>-1.27656E-2</c:v>
                </c:pt>
                <c:pt idx="2240">
                  <c:v>-6.2500000000000003E-3</c:v>
                </c:pt>
                <c:pt idx="2241">
                  <c:v>-7.8125E-3</c:v>
                </c:pt>
                <c:pt idx="2242">
                  <c:v>-6.1718800000000002E-3</c:v>
                </c:pt>
                <c:pt idx="2243">
                  <c:v>-5.4218799999999996E-3</c:v>
                </c:pt>
                <c:pt idx="2244">
                  <c:v>-1.1921899999999999E-2</c:v>
                </c:pt>
                <c:pt idx="2245">
                  <c:v>-9.78125E-3</c:v>
                </c:pt>
                <c:pt idx="2246">
                  <c:v>-1.5859399999999999E-2</c:v>
                </c:pt>
                <c:pt idx="2247">
                  <c:v>-9.2968700000000005E-3</c:v>
                </c:pt>
                <c:pt idx="2248">
                  <c:v>-3.7499999999999999E-3</c:v>
                </c:pt>
                <c:pt idx="2249">
                  <c:v>-1.4999999999999999E-2</c:v>
                </c:pt>
                <c:pt idx="2250">
                  <c:v>-2.20156E-2</c:v>
                </c:pt>
                <c:pt idx="2251">
                  <c:v>-1.20938E-2</c:v>
                </c:pt>
                <c:pt idx="2252">
                  <c:v>-1.79688E-2</c:v>
                </c:pt>
                <c:pt idx="2253">
                  <c:v>-1.2156200000000001E-2</c:v>
                </c:pt>
                <c:pt idx="2254">
                  <c:v>-1.4046899999999999E-2</c:v>
                </c:pt>
                <c:pt idx="2255">
                  <c:v>-9.9531299999999993E-3</c:v>
                </c:pt>
                <c:pt idx="2256">
                  <c:v>-1.39375E-2</c:v>
                </c:pt>
                <c:pt idx="2257">
                  <c:v>-8.0000000000000002E-3</c:v>
                </c:pt>
                <c:pt idx="2258">
                  <c:v>-1.62344E-2</c:v>
                </c:pt>
                <c:pt idx="2259">
                  <c:v>-1.6E-2</c:v>
                </c:pt>
                <c:pt idx="2260">
                  <c:v>-2.0109399999999999E-2</c:v>
                </c:pt>
                <c:pt idx="2261">
                  <c:v>-1.5781300000000002E-2</c:v>
                </c:pt>
                <c:pt idx="2262">
                  <c:v>-7.7031299999999999E-3</c:v>
                </c:pt>
                <c:pt idx="2263">
                  <c:v>-1.0093700000000001E-2</c:v>
                </c:pt>
                <c:pt idx="2264">
                  <c:v>-1.4468699999999999E-2</c:v>
                </c:pt>
                <c:pt idx="2265">
                  <c:v>-2.0109399999999999E-2</c:v>
                </c:pt>
                <c:pt idx="2266">
                  <c:v>-1.7281299999999999E-2</c:v>
                </c:pt>
                <c:pt idx="2267">
                  <c:v>-1.40781E-2</c:v>
                </c:pt>
                <c:pt idx="2268">
                  <c:v>-1.5828100000000001E-2</c:v>
                </c:pt>
                <c:pt idx="2269">
                  <c:v>-1.1859400000000001E-2</c:v>
                </c:pt>
                <c:pt idx="2270">
                  <c:v>-1.16562E-2</c:v>
                </c:pt>
                <c:pt idx="2271">
                  <c:v>-1.0375000000000001E-2</c:v>
                </c:pt>
                <c:pt idx="2272">
                  <c:v>-1.84531E-2</c:v>
                </c:pt>
                <c:pt idx="2273">
                  <c:v>-1.80781E-2</c:v>
                </c:pt>
                <c:pt idx="2274">
                  <c:v>-2.42344E-2</c:v>
                </c:pt>
                <c:pt idx="2275">
                  <c:v>-1.9218800000000001E-2</c:v>
                </c:pt>
                <c:pt idx="2276">
                  <c:v>-7.76562E-3</c:v>
                </c:pt>
                <c:pt idx="2277">
                  <c:v>-1.00625E-2</c:v>
                </c:pt>
                <c:pt idx="2278">
                  <c:v>-5.6718799999999998E-3</c:v>
                </c:pt>
                <c:pt idx="2279">
                  <c:v>-6.1875000000000003E-3</c:v>
                </c:pt>
                <c:pt idx="2280">
                  <c:v>-1.4718800000000001E-2</c:v>
                </c:pt>
                <c:pt idx="2281">
                  <c:v>-1.5875E-2</c:v>
                </c:pt>
                <c:pt idx="2282">
                  <c:v>-1.1734400000000001E-2</c:v>
                </c:pt>
                <c:pt idx="2283">
                  <c:v>-1.0234399999999999E-2</c:v>
                </c:pt>
                <c:pt idx="2284">
                  <c:v>-1.4109399999999999E-2</c:v>
                </c:pt>
                <c:pt idx="2285">
                  <c:v>-1.1875E-2</c:v>
                </c:pt>
                <c:pt idx="2286">
                  <c:v>-1.19063E-2</c:v>
                </c:pt>
                <c:pt idx="2287">
                  <c:v>-9.9375000000000002E-3</c:v>
                </c:pt>
                <c:pt idx="2288">
                  <c:v>-9.9531299999999993E-3</c:v>
                </c:pt>
                <c:pt idx="2289">
                  <c:v>-1.02031E-2</c:v>
                </c:pt>
                <c:pt idx="2290">
                  <c:v>-1.1734400000000001E-2</c:v>
                </c:pt>
                <c:pt idx="2291">
                  <c:v>-1.03906E-2</c:v>
                </c:pt>
                <c:pt idx="2292">
                  <c:v>-1.5984399999999999E-2</c:v>
                </c:pt>
                <c:pt idx="2293">
                  <c:v>-1.1984399999999999E-2</c:v>
                </c:pt>
                <c:pt idx="2294">
                  <c:v>-1.6328100000000002E-2</c:v>
                </c:pt>
                <c:pt idx="2295">
                  <c:v>-1.5984399999999999E-2</c:v>
                </c:pt>
                <c:pt idx="2296">
                  <c:v>-1.82656E-2</c:v>
                </c:pt>
                <c:pt idx="2297">
                  <c:v>-1.78281E-2</c:v>
                </c:pt>
                <c:pt idx="2298">
                  <c:v>-1.54688E-2</c:v>
                </c:pt>
                <c:pt idx="2299">
                  <c:v>-1.0968800000000001E-2</c:v>
                </c:pt>
                <c:pt idx="2300">
                  <c:v>-7.8281199999999992E-3</c:v>
                </c:pt>
                <c:pt idx="2301">
                  <c:v>-1.28906E-2</c:v>
                </c:pt>
                <c:pt idx="2302">
                  <c:v>-1.8296900000000001E-2</c:v>
                </c:pt>
                <c:pt idx="2303">
                  <c:v>-1.0812499999999999E-2</c:v>
                </c:pt>
                <c:pt idx="2304">
                  <c:v>-8.1562500000000003E-3</c:v>
                </c:pt>
                <c:pt idx="2305">
                  <c:v>-5.875E-3</c:v>
                </c:pt>
                <c:pt idx="2306">
                  <c:v>-1.18125E-2</c:v>
                </c:pt>
                <c:pt idx="2307">
                  <c:v>-1.00313E-2</c:v>
                </c:pt>
                <c:pt idx="2308">
                  <c:v>-1.3703099999999999E-2</c:v>
                </c:pt>
                <c:pt idx="2309">
                  <c:v>-1.3890599999999999E-2</c:v>
                </c:pt>
                <c:pt idx="2310">
                  <c:v>-1.6109399999999999E-2</c:v>
                </c:pt>
                <c:pt idx="2311">
                  <c:v>-1.03906E-2</c:v>
                </c:pt>
                <c:pt idx="2312">
                  <c:v>-1.28281E-2</c:v>
                </c:pt>
                <c:pt idx="2313">
                  <c:v>-2.0250000000000001E-2</c:v>
                </c:pt>
                <c:pt idx="2314">
                  <c:v>-1.23438E-2</c:v>
                </c:pt>
                <c:pt idx="2315">
                  <c:v>-1.4250000000000001E-2</c:v>
                </c:pt>
                <c:pt idx="2316">
                  <c:v>-4.90625E-3</c:v>
                </c:pt>
                <c:pt idx="2317">
                  <c:v>-9.2031300000000003E-3</c:v>
                </c:pt>
                <c:pt idx="2318">
                  <c:v>-1.6046899999999999E-2</c:v>
                </c:pt>
                <c:pt idx="2319">
                  <c:v>-1.2125E-2</c:v>
                </c:pt>
                <c:pt idx="2320">
                  <c:v>-1.3921899999999999E-2</c:v>
                </c:pt>
                <c:pt idx="2321">
                  <c:v>-1.20781E-2</c:v>
                </c:pt>
                <c:pt idx="2322">
                  <c:v>-1.37187E-2</c:v>
                </c:pt>
                <c:pt idx="2323">
                  <c:v>-1.8109400000000001E-2</c:v>
                </c:pt>
                <c:pt idx="2324">
                  <c:v>-1.3890599999999999E-2</c:v>
                </c:pt>
                <c:pt idx="2325">
                  <c:v>-1.8234400000000001E-2</c:v>
                </c:pt>
                <c:pt idx="2326">
                  <c:v>-6.0156300000000001E-3</c:v>
                </c:pt>
                <c:pt idx="2327">
                  <c:v>-1.39063E-2</c:v>
                </c:pt>
                <c:pt idx="2328">
                  <c:v>-1.6109399999999999E-2</c:v>
                </c:pt>
                <c:pt idx="2329">
                  <c:v>-1.4046899999999999E-2</c:v>
                </c:pt>
                <c:pt idx="2330">
                  <c:v>-1.3968700000000001E-2</c:v>
                </c:pt>
                <c:pt idx="2331">
                  <c:v>-1.40156E-2</c:v>
                </c:pt>
                <c:pt idx="2332">
                  <c:v>-1.39063E-2</c:v>
                </c:pt>
                <c:pt idx="2333">
                  <c:v>-1.7999999999999999E-2</c:v>
                </c:pt>
                <c:pt idx="2334">
                  <c:v>-1.40156E-2</c:v>
                </c:pt>
                <c:pt idx="2335">
                  <c:v>-1.4E-2</c:v>
                </c:pt>
                <c:pt idx="2336">
                  <c:v>-1.00781E-2</c:v>
                </c:pt>
                <c:pt idx="2337">
                  <c:v>-1.2E-2</c:v>
                </c:pt>
                <c:pt idx="2338">
                  <c:v>-1.3984399999999999E-2</c:v>
                </c:pt>
                <c:pt idx="2339">
                  <c:v>-1.6015600000000001E-2</c:v>
                </c:pt>
                <c:pt idx="2340">
                  <c:v>-1.20781E-2</c:v>
                </c:pt>
                <c:pt idx="2341">
                  <c:v>-1.00156E-2</c:v>
                </c:pt>
                <c:pt idx="2342">
                  <c:v>-1.6015600000000001E-2</c:v>
                </c:pt>
                <c:pt idx="2343">
                  <c:v>-1.40156E-2</c:v>
                </c:pt>
                <c:pt idx="2344">
                  <c:v>-0.02</c:v>
                </c:pt>
                <c:pt idx="2345">
                  <c:v>-2.1999999999999999E-2</c:v>
                </c:pt>
                <c:pt idx="2346">
                  <c:v>-1.42656E-2</c:v>
                </c:pt>
                <c:pt idx="2347">
                  <c:v>-0.01</c:v>
                </c:pt>
                <c:pt idx="2348">
                  <c:v>-1.79531E-2</c:v>
                </c:pt>
                <c:pt idx="2349">
                  <c:v>-1.4109399999999999E-2</c:v>
                </c:pt>
                <c:pt idx="2350">
                  <c:v>-1.6E-2</c:v>
                </c:pt>
                <c:pt idx="2351">
                  <c:v>-1.4E-2</c:v>
                </c:pt>
                <c:pt idx="2352">
                  <c:v>-6.1875000000000003E-3</c:v>
                </c:pt>
                <c:pt idx="2353">
                  <c:v>-8.1406299999999994E-3</c:v>
                </c:pt>
                <c:pt idx="2354">
                  <c:v>-1.4E-2</c:v>
                </c:pt>
                <c:pt idx="2355">
                  <c:v>-1.00313E-2</c:v>
                </c:pt>
                <c:pt idx="2356">
                  <c:v>-1.1953099999999999E-2</c:v>
                </c:pt>
                <c:pt idx="2357">
                  <c:v>-9.9375000000000002E-3</c:v>
                </c:pt>
                <c:pt idx="2358">
                  <c:v>-9.9375000000000002E-3</c:v>
                </c:pt>
                <c:pt idx="2359">
                  <c:v>-1.2234399999999999E-2</c:v>
                </c:pt>
                <c:pt idx="2360">
                  <c:v>-1.42656E-2</c:v>
                </c:pt>
                <c:pt idx="2361">
                  <c:v>-5.92188E-3</c:v>
                </c:pt>
                <c:pt idx="2362">
                  <c:v>-1.1921899999999999E-2</c:v>
                </c:pt>
                <c:pt idx="2363">
                  <c:v>-1.1890599999999999E-2</c:v>
                </c:pt>
                <c:pt idx="2364">
                  <c:v>-1.1984399999999999E-2</c:v>
                </c:pt>
                <c:pt idx="2365">
                  <c:v>-1.125E-2</c:v>
                </c:pt>
                <c:pt idx="2366">
                  <c:v>-1.5625E-2</c:v>
                </c:pt>
                <c:pt idx="2367">
                  <c:v>-1.31875E-2</c:v>
                </c:pt>
                <c:pt idx="2368">
                  <c:v>-8.4062500000000005E-3</c:v>
                </c:pt>
                <c:pt idx="2369">
                  <c:v>-9.1249999999999994E-3</c:v>
                </c:pt>
                <c:pt idx="2370">
                  <c:v>-1.7250000000000001E-2</c:v>
                </c:pt>
                <c:pt idx="2371">
                  <c:v>-1.8359400000000001E-2</c:v>
                </c:pt>
                <c:pt idx="2372">
                  <c:v>-1.41563E-2</c:v>
                </c:pt>
                <c:pt idx="2373">
                  <c:v>-7.9218799999999992E-3</c:v>
                </c:pt>
                <c:pt idx="2374">
                  <c:v>-1.35E-2</c:v>
                </c:pt>
                <c:pt idx="2375">
                  <c:v>-1.3921899999999999E-2</c:v>
                </c:pt>
                <c:pt idx="2376">
                  <c:v>-1.6093799999999998E-2</c:v>
                </c:pt>
                <c:pt idx="2377">
                  <c:v>-1.0296899999999999E-2</c:v>
                </c:pt>
                <c:pt idx="2378">
                  <c:v>-9.9531299999999993E-3</c:v>
                </c:pt>
                <c:pt idx="2379">
                  <c:v>-1.55938E-2</c:v>
                </c:pt>
                <c:pt idx="2380">
                  <c:v>-2.0015600000000001E-2</c:v>
                </c:pt>
                <c:pt idx="2381">
                  <c:v>-1.4234399999999999E-2</c:v>
                </c:pt>
                <c:pt idx="2382">
                  <c:v>-1.20781E-2</c:v>
                </c:pt>
                <c:pt idx="2383">
                  <c:v>-9.9843799999999993E-3</c:v>
                </c:pt>
                <c:pt idx="2384">
                  <c:v>-1.39375E-2</c:v>
                </c:pt>
                <c:pt idx="2385">
                  <c:v>-1.40156E-2</c:v>
                </c:pt>
                <c:pt idx="2386">
                  <c:v>-1.4E-2</c:v>
                </c:pt>
                <c:pt idx="2387">
                  <c:v>-1.6171899999999999E-2</c:v>
                </c:pt>
                <c:pt idx="2388">
                  <c:v>-1.9531300000000001E-2</c:v>
                </c:pt>
                <c:pt idx="2389">
                  <c:v>-9.8437500000000001E-3</c:v>
                </c:pt>
                <c:pt idx="2390">
                  <c:v>-1.62969E-2</c:v>
                </c:pt>
                <c:pt idx="2391">
                  <c:v>-1.6125E-2</c:v>
                </c:pt>
                <c:pt idx="2392">
                  <c:v>-1.75313E-2</c:v>
                </c:pt>
                <c:pt idx="2393">
                  <c:v>-9.7968800000000009E-3</c:v>
                </c:pt>
                <c:pt idx="2394">
                  <c:v>-1.44844E-2</c:v>
                </c:pt>
                <c:pt idx="2395">
                  <c:v>-1.0937499999999999E-2</c:v>
                </c:pt>
                <c:pt idx="2396">
                  <c:v>-3.6093800000000001E-3</c:v>
                </c:pt>
                <c:pt idx="2397">
                  <c:v>-8.85938E-3</c:v>
                </c:pt>
                <c:pt idx="2398">
                  <c:v>-1.1406299999999999E-2</c:v>
                </c:pt>
                <c:pt idx="2399">
                  <c:v>-8.2500000000000004E-3</c:v>
                </c:pt>
                <c:pt idx="2400">
                  <c:v>-1.48594E-2</c:v>
                </c:pt>
                <c:pt idx="2401">
                  <c:v>-1.5968799999999998E-2</c:v>
                </c:pt>
                <c:pt idx="2402">
                  <c:v>-1.5984399999999999E-2</c:v>
                </c:pt>
                <c:pt idx="2403">
                  <c:v>-1.3625E-2</c:v>
                </c:pt>
                <c:pt idx="2404">
                  <c:v>-9.7656300000000008E-3</c:v>
                </c:pt>
                <c:pt idx="2405">
                  <c:v>-1.00156E-2</c:v>
                </c:pt>
                <c:pt idx="2406">
                  <c:v>-7.3906299999999996E-3</c:v>
                </c:pt>
                <c:pt idx="2407">
                  <c:v>-3.95313E-3</c:v>
                </c:pt>
                <c:pt idx="2408">
                  <c:v>-6.3125000000000004E-3</c:v>
                </c:pt>
                <c:pt idx="2409">
                  <c:v>-1.0234399999999999E-2</c:v>
                </c:pt>
                <c:pt idx="2410">
                  <c:v>-1.1890599999999999E-2</c:v>
                </c:pt>
                <c:pt idx="2411">
                  <c:v>-7.8281199999999992E-3</c:v>
                </c:pt>
                <c:pt idx="2412">
                  <c:v>-8.2343799999999995E-3</c:v>
                </c:pt>
                <c:pt idx="2413">
                  <c:v>-1.42813E-2</c:v>
                </c:pt>
                <c:pt idx="2414">
                  <c:v>-1.7859400000000001E-2</c:v>
                </c:pt>
                <c:pt idx="2415">
                  <c:v>-1.1625E-2</c:v>
                </c:pt>
                <c:pt idx="2416">
                  <c:v>-1.03281E-2</c:v>
                </c:pt>
                <c:pt idx="2417">
                  <c:v>-1.6109399999999999E-2</c:v>
                </c:pt>
                <c:pt idx="2418">
                  <c:v>-1.36875E-2</c:v>
                </c:pt>
                <c:pt idx="2419">
                  <c:v>-1.20156E-2</c:v>
                </c:pt>
                <c:pt idx="2420">
                  <c:v>-1.3968700000000001E-2</c:v>
                </c:pt>
                <c:pt idx="2421">
                  <c:v>-1.1984399999999999E-2</c:v>
                </c:pt>
                <c:pt idx="2422">
                  <c:v>-1.5968799999999998E-2</c:v>
                </c:pt>
                <c:pt idx="2423">
                  <c:v>-1.1968700000000001E-2</c:v>
                </c:pt>
                <c:pt idx="2424">
                  <c:v>-1.6031199999999999E-2</c:v>
                </c:pt>
                <c:pt idx="2425">
                  <c:v>-8.1093799999999994E-3</c:v>
                </c:pt>
                <c:pt idx="2426">
                  <c:v>-1.00313E-2</c:v>
                </c:pt>
                <c:pt idx="2427">
                  <c:v>-7.9843799999999993E-3</c:v>
                </c:pt>
                <c:pt idx="2428">
                  <c:v>-1.6125E-2</c:v>
                </c:pt>
                <c:pt idx="2429">
                  <c:v>-1.40156E-2</c:v>
                </c:pt>
                <c:pt idx="2430">
                  <c:v>-1.79531E-2</c:v>
                </c:pt>
                <c:pt idx="2431">
                  <c:v>-9.0468700000000003E-3</c:v>
                </c:pt>
                <c:pt idx="2432">
                  <c:v>-1.1140600000000001E-2</c:v>
                </c:pt>
                <c:pt idx="2433">
                  <c:v>-1.26406E-2</c:v>
                </c:pt>
                <c:pt idx="2434">
                  <c:v>-8.2500000000000004E-3</c:v>
                </c:pt>
                <c:pt idx="2435">
                  <c:v>-7.8750000000000001E-3</c:v>
                </c:pt>
                <c:pt idx="2436">
                  <c:v>-8.0937500000000002E-3</c:v>
                </c:pt>
                <c:pt idx="2437">
                  <c:v>-7.6718799999999998E-3</c:v>
                </c:pt>
                <c:pt idx="2438">
                  <c:v>-1.17188E-2</c:v>
                </c:pt>
                <c:pt idx="2439">
                  <c:v>-1.3796900000000001E-2</c:v>
                </c:pt>
                <c:pt idx="2440">
                  <c:v>-1.6078100000000001E-2</c:v>
                </c:pt>
                <c:pt idx="2441">
                  <c:v>-1.20625E-2</c:v>
                </c:pt>
                <c:pt idx="2442">
                  <c:v>-1.4046899999999999E-2</c:v>
                </c:pt>
                <c:pt idx="2443">
                  <c:v>-9.8906299999999992E-3</c:v>
                </c:pt>
                <c:pt idx="2444">
                  <c:v>-1.4046899999999999E-2</c:v>
                </c:pt>
                <c:pt idx="2445">
                  <c:v>-6.4687499999999997E-3</c:v>
                </c:pt>
                <c:pt idx="2446">
                  <c:v>-9.7031300000000008E-3</c:v>
                </c:pt>
                <c:pt idx="2447">
                  <c:v>-1.0109399999999999E-2</c:v>
                </c:pt>
                <c:pt idx="2448">
                  <c:v>-9.9843799999999993E-3</c:v>
                </c:pt>
                <c:pt idx="2449">
                  <c:v>-1.5375E-2</c:v>
                </c:pt>
                <c:pt idx="2450">
                  <c:v>-2.20156E-2</c:v>
                </c:pt>
                <c:pt idx="2451">
                  <c:v>-1.4234399999999999E-2</c:v>
                </c:pt>
                <c:pt idx="2452">
                  <c:v>-1.5718800000000002E-2</c:v>
                </c:pt>
                <c:pt idx="2453">
                  <c:v>-1.46094E-2</c:v>
                </c:pt>
                <c:pt idx="2454">
                  <c:v>-1.6406299999999999E-3</c:v>
                </c:pt>
                <c:pt idx="2455">
                  <c:v>-7.9531299999999992E-3</c:v>
                </c:pt>
                <c:pt idx="2456">
                  <c:v>-1.6031199999999999E-2</c:v>
                </c:pt>
                <c:pt idx="2457">
                  <c:v>-1.2E-2</c:v>
                </c:pt>
                <c:pt idx="2458">
                  <c:v>-1.42969E-2</c:v>
                </c:pt>
                <c:pt idx="2459">
                  <c:v>-2.0093699999999999E-2</c:v>
                </c:pt>
                <c:pt idx="2460">
                  <c:v>-1.9656300000000002E-2</c:v>
                </c:pt>
                <c:pt idx="2461">
                  <c:v>-1.59375E-2</c:v>
                </c:pt>
                <c:pt idx="2462">
                  <c:v>-1.61875E-2</c:v>
                </c:pt>
                <c:pt idx="2463">
                  <c:v>-1.56875E-2</c:v>
                </c:pt>
                <c:pt idx="2464">
                  <c:v>-1.26406E-2</c:v>
                </c:pt>
                <c:pt idx="2465">
                  <c:v>-2.46719E-2</c:v>
                </c:pt>
                <c:pt idx="2466">
                  <c:v>-2.3046899999999999E-2</c:v>
                </c:pt>
                <c:pt idx="2467">
                  <c:v>-1.3125E-2</c:v>
                </c:pt>
                <c:pt idx="2468">
                  <c:v>-8.3906299999999996E-3</c:v>
                </c:pt>
                <c:pt idx="2469">
                  <c:v>-1.66094E-2</c:v>
                </c:pt>
                <c:pt idx="2470">
                  <c:v>-2.02344E-2</c:v>
                </c:pt>
                <c:pt idx="2471">
                  <c:v>-1.7703099999999999E-2</c:v>
                </c:pt>
                <c:pt idx="2472">
                  <c:v>-9.9375000000000002E-3</c:v>
                </c:pt>
                <c:pt idx="2473">
                  <c:v>-1.42188E-2</c:v>
                </c:pt>
                <c:pt idx="2474">
                  <c:v>-1.1671900000000001E-2</c:v>
                </c:pt>
                <c:pt idx="2475">
                  <c:v>-1.01563E-2</c:v>
                </c:pt>
                <c:pt idx="2476">
                  <c:v>-1.6140600000000001E-2</c:v>
                </c:pt>
                <c:pt idx="2477">
                  <c:v>-1.39531E-2</c:v>
                </c:pt>
                <c:pt idx="2478">
                  <c:v>-1.3703099999999999E-2</c:v>
                </c:pt>
                <c:pt idx="2479">
                  <c:v>-1.00625E-2</c:v>
                </c:pt>
                <c:pt idx="2480">
                  <c:v>-1.18437E-2</c:v>
                </c:pt>
                <c:pt idx="2481">
                  <c:v>-8.1250000000000003E-3</c:v>
                </c:pt>
                <c:pt idx="2482">
                  <c:v>-1.7093799999999999E-2</c:v>
                </c:pt>
                <c:pt idx="2483">
                  <c:v>-1.7281299999999999E-2</c:v>
                </c:pt>
                <c:pt idx="2484">
                  <c:v>-9.9687500000000002E-3</c:v>
                </c:pt>
                <c:pt idx="2485">
                  <c:v>-1.3890599999999999E-2</c:v>
                </c:pt>
                <c:pt idx="2486">
                  <c:v>-7.6562499999999999E-3</c:v>
                </c:pt>
                <c:pt idx="2487">
                  <c:v>-1.0046899999999999E-2</c:v>
                </c:pt>
                <c:pt idx="2488">
                  <c:v>-7.9687500000000001E-3</c:v>
                </c:pt>
                <c:pt idx="2489">
                  <c:v>-1.25469E-2</c:v>
                </c:pt>
                <c:pt idx="2490">
                  <c:v>-1.6078100000000001E-2</c:v>
                </c:pt>
                <c:pt idx="2491">
                  <c:v>-1.6125E-2</c:v>
                </c:pt>
                <c:pt idx="2492">
                  <c:v>-1.5546900000000001E-2</c:v>
                </c:pt>
                <c:pt idx="2493">
                  <c:v>-1.23281E-2</c:v>
                </c:pt>
                <c:pt idx="2494">
                  <c:v>-1.82656E-2</c:v>
                </c:pt>
                <c:pt idx="2495">
                  <c:v>-1.6078100000000001E-2</c:v>
                </c:pt>
                <c:pt idx="2496">
                  <c:v>-2.0218799999999999E-2</c:v>
                </c:pt>
                <c:pt idx="2497">
                  <c:v>-1.46094E-2</c:v>
                </c:pt>
                <c:pt idx="2498">
                  <c:v>-1.5609400000000001E-2</c:v>
                </c:pt>
                <c:pt idx="2499">
                  <c:v>-1.6140600000000001E-2</c:v>
                </c:pt>
                <c:pt idx="2500">
                  <c:v>-1.2843800000000001E-2</c:v>
                </c:pt>
                <c:pt idx="2501">
                  <c:v>-5.7031299999999998E-3</c:v>
                </c:pt>
                <c:pt idx="2502">
                  <c:v>-1.3625E-2</c:v>
                </c:pt>
                <c:pt idx="2503">
                  <c:v>-1.02656E-2</c:v>
                </c:pt>
                <c:pt idx="2504">
                  <c:v>-1.1671900000000001E-2</c:v>
                </c:pt>
                <c:pt idx="2505">
                  <c:v>-1.40313E-2</c:v>
                </c:pt>
                <c:pt idx="2506">
                  <c:v>-1.3875E-2</c:v>
                </c:pt>
                <c:pt idx="2507">
                  <c:v>-1.7546900000000001E-2</c:v>
                </c:pt>
                <c:pt idx="2508">
                  <c:v>-2.02344E-2</c:v>
                </c:pt>
                <c:pt idx="2509">
                  <c:v>-1.25469E-2</c:v>
                </c:pt>
                <c:pt idx="2510">
                  <c:v>-1.3140600000000001E-2</c:v>
                </c:pt>
                <c:pt idx="2511">
                  <c:v>-1.9796899999999999E-2</c:v>
                </c:pt>
                <c:pt idx="2512">
                  <c:v>-1.6625000000000001E-2</c:v>
                </c:pt>
                <c:pt idx="2513">
                  <c:v>-1.2E-2</c:v>
                </c:pt>
                <c:pt idx="2514">
                  <c:v>-1.40313E-2</c:v>
                </c:pt>
                <c:pt idx="2515">
                  <c:v>-1.36875E-2</c:v>
                </c:pt>
                <c:pt idx="2516">
                  <c:v>-2.0078100000000002E-2</c:v>
                </c:pt>
                <c:pt idx="2517">
                  <c:v>-1.0718800000000001E-2</c:v>
                </c:pt>
                <c:pt idx="2518">
                  <c:v>-9.5781300000000007E-3</c:v>
                </c:pt>
                <c:pt idx="2519">
                  <c:v>-1.3968700000000001E-2</c:v>
                </c:pt>
                <c:pt idx="2520">
                  <c:v>-1.225E-2</c:v>
                </c:pt>
                <c:pt idx="2521">
                  <c:v>-8.0937500000000002E-3</c:v>
                </c:pt>
                <c:pt idx="2522">
                  <c:v>-9.7031300000000008E-3</c:v>
                </c:pt>
                <c:pt idx="2523">
                  <c:v>-1.40625E-2</c:v>
                </c:pt>
                <c:pt idx="2524">
                  <c:v>-0.01</c:v>
                </c:pt>
                <c:pt idx="2525">
                  <c:v>-1.39375E-2</c:v>
                </c:pt>
                <c:pt idx="2526">
                  <c:v>-1.62344E-2</c:v>
                </c:pt>
                <c:pt idx="2527">
                  <c:v>-8.0468799999999993E-3</c:v>
                </c:pt>
                <c:pt idx="2528">
                  <c:v>-9.9843799999999993E-3</c:v>
                </c:pt>
                <c:pt idx="2529">
                  <c:v>-7.9531299999999992E-3</c:v>
                </c:pt>
                <c:pt idx="2530">
                  <c:v>-1.575E-2</c:v>
                </c:pt>
                <c:pt idx="2531">
                  <c:v>-2.0031199999999999E-2</c:v>
                </c:pt>
                <c:pt idx="2532">
                  <c:v>-1.6046899999999999E-2</c:v>
                </c:pt>
                <c:pt idx="2533">
                  <c:v>-1.40156E-2</c:v>
                </c:pt>
                <c:pt idx="2534">
                  <c:v>-1.40625E-2</c:v>
                </c:pt>
                <c:pt idx="2535">
                  <c:v>-1.2E-2</c:v>
                </c:pt>
                <c:pt idx="2536">
                  <c:v>-1.39531E-2</c:v>
                </c:pt>
                <c:pt idx="2537">
                  <c:v>-1.9968799999999998E-2</c:v>
                </c:pt>
                <c:pt idx="2538">
                  <c:v>-1.6140600000000001E-2</c:v>
                </c:pt>
                <c:pt idx="2539">
                  <c:v>-7.9843799999999993E-3</c:v>
                </c:pt>
                <c:pt idx="2540">
                  <c:v>-1.2046899999999999E-2</c:v>
                </c:pt>
                <c:pt idx="2541">
                  <c:v>-1.20781E-2</c:v>
                </c:pt>
                <c:pt idx="2542">
                  <c:v>-1.7999999999999999E-2</c:v>
                </c:pt>
                <c:pt idx="2543">
                  <c:v>-1.4E-2</c:v>
                </c:pt>
                <c:pt idx="2544">
                  <c:v>-1.39063E-2</c:v>
                </c:pt>
                <c:pt idx="2545">
                  <c:v>-1.6E-2</c:v>
                </c:pt>
                <c:pt idx="2546">
                  <c:v>-1.20313E-2</c:v>
                </c:pt>
                <c:pt idx="2547">
                  <c:v>-1.3984399999999999E-2</c:v>
                </c:pt>
                <c:pt idx="2548">
                  <c:v>-1.2E-2</c:v>
                </c:pt>
                <c:pt idx="2549">
                  <c:v>-1.4E-2</c:v>
                </c:pt>
                <c:pt idx="2550">
                  <c:v>-1.41406E-2</c:v>
                </c:pt>
                <c:pt idx="2551">
                  <c:v>-9.9843799999999993E-3</c:v>
                </c:pt>
                <c:pt idx="2552">
                  <c:v>-1.3968700000000001E-2</c:v>
                </c:pt>
                <c:pt idx="2553">
                  <c:v>-1.7999999999999999E-2</c:v>
                </c:pt>
                <c:pt idx="2554">
                  <c:v>-1.22813E-2</c:v>
                </c:pt>
                <c:pt idx="2555">
                  <c:v>-8.1093799999999994E-3</c:v>
                </c:pt>
                <c:pt idx="2556">
                  <c:v>-1.77813E-2</c:v>
                </c:pt>
                <c:pt idx="2557">
                  <c:v>-1.6031199999999999E-2</c:v>
                </c:pt>
                <c:pt idx="2558">
                  <c:v>-1.8343700000000001E-2</c:v>
                </c:pt>
                <c:pt idx="2559">
                  <c:v>-5.92188E-3</c:v>
                </c:pt>
                <c:pt idx="2560">
                  <c:v>-1.39531E-2</c:v>
                </c:pt>
                <c:pt idx="2561">
                  <c:v>-9.9218799999999992E-3</c:v>
                </c:pt>
                <c:pt idx="2562">
                  <c:v>-1.82656E-2</c:v>
                </c:pt>
                <c:pt idx="2563">
                  <c:v>-1.69844E-2</c:v>
                </c:pt>
                <c:pt idx="2564">
                  <c:v>-1.5921899999999999E-2</c:v>
                </c:pt>
                <c:pt idx="2565">
                  <c:v>-1.4656300000000001E-2</c:v>
                </c:pt>
                <c:pt idx="2566">
                  <c:v>-1.2046899999999999E-2</c:v>
                </c:pt>
                <c:pt idx="2567">
                  <c:v>-1.3671900000000001E-2</c:v>
                </c:pt>
                <c:pt idx="2568">
                  <c:v>-1.42969E-2</c:v>
                </c:pt>
                <c:pt idx="2569">
                  <c:v>-1.2E-2</c:v>
                </c:pt>
                <c:pt idx="2570">
                  <c:v>-1.3921899999999999E-2</c:v>
                </c:pt>
                <c:pt idx="2571">
                  <c:v>-1.55625E-2</c:v>
                </c:pt>
                <c:pt idx="2572">
                  <c:v>-1.9921899999999999E-2</c:v>
                </c:pt>
                <c:pt idx="2573">
                  <c:v>-1.79688E-2</c:v>
                </c:pt>
                <c:pt idx="2574">
                  <c:v>-2.1796900000000001E-2</c:v>
                </c:pt>
                <c:pt idx="2575">
                  <c:v>-2.02969E-2</c:v>
                </c:pt>
                <c:pt idx="2576">
                  <c:v>-1.4109399999999999E-2</c:v>
                </c:pt>
                <c:pt idx="2577">
                  <c:v>-8.2187500000000004E-3</c:v>
                </c:pt>
                <c:pt idx="2578">
                  <c:v>-7.9687500000000001E-3</c:v>
                </c:pt>
                <c:pt idx="2579">
                  <c:v>-1.1828099999999999E-2</c:v>
                </c:pt>
                <c:pt idx="2580">
                  <c:v>-1.5843800000000002E-2</c:v>
                </c:pt>
                <c:pt idx="2581">
                  <c:v>-1.8046900000000001E-2</c:v>
                </c:pt>
                <c:pt idx="2582">
                  <c:v>-1.0109399999999999E-2</c:v>
                </c:pt>
                <c:pt idx="2583">
                  <c:v>-0.01</c:v>
                </c:pt>
                <c:pt idx="2584">
                  <c:v>-1.20156E-2</c:v>
                </c:pt>
                <c:pt idx="2585">
                  <c:v>-1.4109399999999999E-2</c:v>
                </c:pt>
                <c:pt idx="2586">
                  <c:v>-1.5765600000000001E-2</c:v>
                </c:pt>
                <c:pt idx="2587">
                  <c:v>-1.21406E-2</c:v>
                </c:pt>
                <c:pt idx="2588">
                  <c:v>-1.82656E-2</c:v>
                </c:pt>
                <c:pt idx="2589">
                  <c:v>-1.80156E-2</c:v>
                </c:pt>
                <c:pt idx="2590">
                  <c:v>-2.0046899999999999E-2</c:v>
                </c:pt>
                <c:pt idx="2591">
                  <c:v>-1.7812499999999998E-2</c:v>
                </c:pt>
                <c:pt idx="2592">
                  <c:v>-1.30469E-2</c:v>
                </c:pt>
                <c:pt idx="2593">
                  <c:v>-6.0625000000000002E-3</c:v>
                </c:pt>
                <c:pt idx="2594">
                  <c:v>-1.00313E-2</c:v>
                </c:pt>
                <c:pt idx="2595">
                  <c:v>-5.90625E-3</c:v>
                </c:pt>
                <c:pt idx="2596">
                  <c:v>-1.1578099999999999E-2</c:v>
                </c:pt>
                <c:pt idx="2597">
                  <c:v>-1.34375E-2</c:v>
                </c:pt>
                <c:pt idx="2598">
                  <c:v>-7.6249999999999998E-3</c:v>
                </c:pt>
                <c:pt idx="2599">
                  <c:v>-1.04531E-2</c:v>
                </c:pt>
                <c:pt idx="2600">
                  <c:v>-1.22188E-2</c:v>
                </c:pt>
                <c:pt idx="2601">
                  <c:v>-9.2499999999999995E-3</c:v>
                </c:pt>
                <c:pt idx="2602">
                  <c:v>-4.5937499999999997E-3</c:v>
                </c:pt>
                <c:pt idx="2603">
                  <c:v>-1.46406E-2</c:v>
                </c:pt>
                <c:pt idx="2604">
                  <c:v>-1.1281299999999999E-2</c:v>
                </c:pt>
                <c:pt idx="2605">
                  <c:v>-1.00781E-2</c:v>
                </c:pt>
                <c:pt idx="2606">
                  <c:v>-1.2234399999999999E-2</c:v>
                </c:pt>
                <c:pt idx="2607">
                  <c:v>-1.39531E-2</c:v>
                </c:pt>
                <c:pt idx="2608">
                  <c:v>-1.19375E-2</c:v>
                </c:pt>
                <c:pt idx="2609">
                  <c:v>-1.1968700000000001E-2</c:v>
                </c:pt>
                <c:pt idx="2610">
                  <c:v>-9.8281299999999992E-3</c:v>
                </c:pt>
                <c:pt idx="2611">
                  <c:v>-1.0125E-2</c:v>
                </c:pt>
                <c:pt idx="2612">
                  <c:v>-1.16875E-2</c:v>
                </c:pt>
                <c:pt idx="2613">
                  <c:v>-5.90625E-3</c:v>
                </c:pt>
                <c:pt idx="2614">
                  <c:v>-1.05469E-2</c:v>
                </c:pt>
                <c:pt idx="2615">
                  <c:v>-1.6140600000000001E-2</c:v>
                </c:pt>
                <c:pt idx="2616">
                  <c:v>-1.8093700000000001E-2</c:v>
                </c:pt>
                <c:pt idx="2617">
                  <c:v>-1.5906300000000002E-2</c:v>
                </c:pt>
                <c:pt idx="2618">
                  <c:v>-9.9531299999999993E-3</c:v>
                </c:pt>
                <c:pt idx="2619">
                  <c:v>-1.5859399999999999E-2</c:v>
                </c:pt>
                <c:pt idx="2620">
                  <c:v>-1.9843800000000002E-2</c:v>
                </c:pt>
                <c:pt idx="2621">
                  <c:v>-8.1093799999999994E-3</c:v>
                </c:pt>
                <c:pt idx="2622">
                  <c:v>-1.5890600000000001E-2</c:v>
                </c:pt>
                <c:pt idx="2623">
                  <c:v>-1.4234399999999999E-2</c:v>
                </c:pt>
                <c:pt idx="2624">
                  <c:v>-8.0468799999999993E-3</c:v>
                </c:pt>
                <c:pt idx="2625">
                  <c:v>-9.9843799999999993E-3</c:v>
                </c:pt>
                <c:pt idx="2626">
                  <c:v>-1.2109399999999999E-2</c:v>
                </c:pt>
                <c:pt idx="2627">
                  <c:v>-2.0218799999999999E-2</c:v>
                </c:pt>
                <c:pt idx="2628">
                  <c:v>-2.59063E-2</c:v>
                </c:pt>
                <c:pt idx="2629">
                  <c:v>-1.6375000000000001E-2</c:v>
                </c:pt>
                <c:pt idx="2630">
                  <c:v>-1.1265600000000001E-2</c:v>
                </c:pt>
                <c:pt idx="2631">
                  <c:v>-1.65469E-2</c:v>
                </c:pt>
                <c:pt idx="2632">
                  <c:v>-8.3906299999999996E-3</c:v>
                </c:pt>
                <c:pt idx="2633">
                  <c:v>-1.30937E-2</c:v>
                </c:pt>
                <c:pt idx="2634">
                  <c:v>-1.6046899999999999E-2</c:v>
                </c:pt>
                <c:pt idx="2635">
                  <c:v>-1.5984399999999999E-2</c:v>
                </c:pt>
                <c:pt idx="2636">
                  <c:v>-1.43594E-2</c:v>
                </c:pt>
                <c:pt idx="2637">
                  <c:v>-9.9218799999999992E-3</c:v>
                </c:pt>
                <c:pt idx="2638">
                  <c:v>-1.39531E-2</c:v>
                </c:pt>
                <c:pt idx="2639">
                  <c:v>-1.1875E-2</c:v>
                </c:pt>
                <c:pt idx="2640">
                  <c:v>-1.7765599999999999E-2</c:v>
                </c:pt>
                <c:pt idx="2641">
                  <c:v>-1.50469E-2</c:v>
                </c:pt>
                <c:pt idx="2642">
                  <c:v>-8.0781299999999993E-3</c:v>
                </c:pt>
                <c:pt idx="2643">
                  <c:v>-1.1578099999999999E-2</c:v>
                </c:pt>
                <c:pt idx="2644">
                  <c:v>-1.2125E-2</c:v>
                </c:pt>
                <c:pt idx="2645">
                  <c:v>-1.0125E-2</c:v>
                </c:pt>
                <c:pt idx="2646">
                  <c:v>-9.9843799999999993E-3</c:v>
                </c:pt>
                <c:pt idx="2647">
                  <c:v>-1.5671899999999999E-2</c:v>
                </c:pt>
                <c:pt idx="2648">
                  <c:v>-1.6078100000000001E-2</c:v>
                </c:pt>
                <c:pt idx="2649">
                  <c:v>-1.1859400000000001E-2</c:v>
                </c:pt>
                <c:pt idx="2650">
                  <c:v>-1.79531E-2</c:v>
                </c:pt>
                <c:pt idx="2651">
                  <c:v>-1.2312500000000001E-2</c:v>
                </c:pt>
                <c:pt idx="2652">
                  <c:v>-9.8750000000000001E-3</c:v>
                </c:pt>
                <c:pt idx="2653">
                  <c:v>-6.0000000000000001E-3</c:v>
                </c:pt>
                <c:pt idx="2654">
                  <c:v>-1.025E-2</c:v>
                </c:pt>
                <c:pt idx="2655">
                  <c:v>-1.6E-2</c:v>
                </c:pt>
                <c:pt idx="2656">
                  <c:v>-1.9843800000000002E-2</c:v>
                </c:pt>
                <c:pt idx="2657">
                  <c:v>-1.4046899999999999E-2</c:v>
                </c:pt>
                <c:pt idx="2658">
                  <c:v>-2.0312500000000001E-2</c:v>
                </c:pt>
                <c:pt idx="2659">
                  <c:v>-1.5828100000000001E-2</c:v>
                </c:pt>
                <c:pt idx="2660">
                  <c:v>-1.40156E-2</c:v>
                </c:pt>
                <c:pt idx="2661">
                  <c:v>-1.4046899999999999E-2</c:v>
                </c:pt>
                <c:pt idx="2662">
                  <c:v>-1.3796900000000001E-2</c:v>
                </c:pt>
                <c:pt idx="2663">
                  <c:v>-9.6093800000000007E-3</c:v>
                </c:pt>
                <c:pt idx="2664">
                  <c:v>-8.5625000000000007E-3</c:v>
                </c:pt>
                <c:pt idx="2665">
                  <c:v>-1.6562500000000001E-2</c:v>
                </c:pt>
                <c:pt idx="2666">
                  <c:v>-1.7624999999999998E-2</c:v>
                </c:pt>
                <c:pt idx="2667">
                  <c:v>-1.3703099999999999E-2</c:v>
                </c:pt>
                <c:pt idx="2668">
                  <c:v>-1.2156200000000001E-2</c:v>
                </c:pt>
                <c:pt idx="2669">
                  <c:v>-1.18125E-2</c:v>
                </c:pt>
                <c:pt idx="2670">
                  <c:v>-5.9531300000000001E-3</c:v>
                </c:pt>
                <c:pt idx="2671">
                  <c:v>-1.025E-2</c:v>
                </c:pt>
                <c:pt idx="2672">
                  <c:v>-1.2125E-2</c:v>
                </c:pt>
                <c:pt idx="2673">
                  <c:v>-1.3968700000000001E-2</c:v>
                </c:pt>
                <c:pt idx="2674">
                  <c:v>-9.7656300000000008E-3</c:v>
                </c:pt>
                <c:pt idx="2675">
                  <c:v>-1.2296899999999999E-2</c:v>
                </c:pt>
                <c:pt idx="2676">
                  <c:v>-1.9890600000000001E-2</c:v>
                </c:pt>
                <c:pt idx="2677">
                  <c:v>-1.17188E-2</c:v>
                </c:pt>
                <c:pt idx="2678">
                  <c:v>-1.4234399999999999E-2</c:v>
                </c:pt>
                <c:pt idx="2679">
                  <c:v>-1.3796900000000001E-2</c:v>
                </c:pt>
                <c:pt idx="2680">
                  <c:v>-9.4062499999999997E-3</c:v>
                </c:pt>
                <c:pt idx="2681">
                  <c:v>-6.0781300000000002E-3</c:v>
                </c:pt>
                <c:pt idx="2682">
                  <c:v>-1.0937499999999999E-2</c:v>
                </c:pt>
                <c:pt idx="2683">
                  <c:v>-1.39375E-2</c:v>
                </c:pt>
                <c:pt idx="2684">
                  <c:v>-9.1718700000000004E-3</c:v>
                </c:pt>
                <c:pt idx="2685">
                  <c:v>-3.8281299999999999E-3</c:v>
                </c:pt>
                <c:pt idx="2686">
                  <c:v>-6.7343699999999999E-3</c:v>
                </c:pt>
                <c:pt idx="2687">
                  <c:v>-1.23438E-2</c:v>
                </c:pt>
                <c:pt idx="2688">
                  <c:v>-1.15625E-2</c:v>
                </c:pt>
                <c:pt idx="2689">
                  <c:v>-5.6249999999999998E-3</c:v>
                </c:pt>
                <c:pt idx="2690">
                  <c:v>-6.5312499999999997E-3</c:v>
                </c:pt>
                <c:pt idx="2691">
                  <c:v>-1.25469E-2</c:v>
                </c:pt>
                <c:pt idx="2692">
                  <c:v>-1.39531E-2</c:v>
                </c:pt>
                <c:pt idx="2693">
                  <c:v>-1.4093700000000001E-2</c:v>
                </c:pt>
                <c:pt idx="2694">
                  <c:v>-1.65469E-2</c:v>
                </c:pt>
                <c:pt idx="2695">
                  <c:v>-1.7078099999999999E-2</c:v>
                </c:pt>
                <c:pt idx="2696">
                  <c:v>-1.04219E-2</c:v>
                </c:pt>
                <c:pt idx="2697">
                  <c:v>-1.01563E-2</c:v>
                </c:pt>
                <c:pt idx="2698">
                  <c:v>-7.9375000000000001E-3</c:v>
                </c:pt>
                <c:pt idx="2699">
                  <c:v>-1.325E-2</c:v>
                </c:pt>
                <c:pt idx="2700">
                  <c:v>-1.27969E-2</c:v>
                </c:pt>
                <c:pt idx="2701">
                  <c:v>-3.85937E-3</c:v>
                </c:pt>
                <c:pt idx="2702">
                  <c:v>-1.5421900000000001E-2</c:v>
                </c:pt>
                <c:pt idx="2703">
                  <c:v>-1.25938E-2</c:v>
                </c:pt>
                <c:pt idx="2704">
                  <c:v>-1.15625E-2</c:v>
                </c:pt>
                <c:pt idx="2705">
                  <c:v>-1.41406E-2</c:v>
                </c:pt>
                <c:pt idx="2706">
                  <c:v>-1.0093700000000001E-2</c:v>
                </c:pt>
                <c:pt idx="2707">
                  <c:v>-1.1890599999999999E-2</c:v>
                </c:pt>
                <c:pt idx="2708">
                  <c:v>-1.02031E-2</c:v>
                </c:pt>
                <c:pt idx="2709">
                  <c:v>-1.1609400000000001E-2</c:v>
                </c:pt>
                <c:pt idx="2710">
                  <c:v>-1.4109399999999999E-2</c:v>
                </c:pt>
                <c:pt idx="2711">
                  <c:v>-1.03906E-2</c:v>
                </c:pt>
                <c:pt idx="2712">
                  <c:v>-8.1875000000000003E-3</c:v>
                </c:pt>
                <c:pt idx="2713">
                  <c:v>-7.8281199999999992E-3</c:v>
                </c:pt>
                <c:pt idx="2714">
                  <c:v>-1.0171899999999999E-2</c:v>
                </c:pt>
                <c:pt idx="2715">
                  <c:v>-5.90625E-3</c:v>
                </c:pt>
                <c:pt idx="2716">
                  <c:v>-1.1734400000000001E-2</c:v>
                </c:pt>
                <c:pt idx="2717">
                  <c:v>-1.0046899999999999E-2</c:v>
                </c:pt>
                <c:pt idx="2718">
                  <c:v>-1.3765599999999999E-2</c:v>
                </c:pt>
                <c:pt idx="2719">
                  <c:v>-1.5968799999999998E-2</c:v>
                </c:pt>
                <c:pt idx="2720">
                  <c:v>-1.6015600000000001E-2</c:v>
                </c:pt>
                <c:pt idx="2721">
                  <c:v>-1.23906E-2</c:v>
                </c:pt>
                <c:pt idx="2722">
                  <c:v>-5.9843800000000001E-3</c:v>
                </c:pt>
                <c:pt idx="2723">
                  <c:v>-1.79531E-2</c:v>
                </c:pt>
                <c:pt idx="2724">
                  <c:v>-1.22656E-2</c:v>
                </c:pt>
                <c:pt idx="2725">
                  <c:v>-1.1968700000000001E-2</c:v>
                </c:pt>
                <c:pt idx="2726">
                  <c:v>-1.0109399999999999E-2</c:v>
                </c:pt>
                <c:pt idx="2727">
                  <c:v>-9.9531299999999993E-3</c:v>
                </c:pt>
                <c:pt idx="2728">
                  <c:v>-1.3890599999999999E-2</c:v>
                </c:pt>
                <c:pt idx="2729">
                  <c:v>-1.6015600000000001E-2</c:v>
                </c:pt>
                <c:pt idx="2730">
                  <c:v>-1.40156E-2</c:v>
                </c:pt>
                <c:pt idx="2731">
                  <c:v>-1.40313E-2</c:v>
                </c:pt>
                <c:pt idx="2732">
                  <c:v>-1.4109399999999999E-2</c:v>
                </c:pt>
                <c:pt idx="2733">
                  <c:v>-0.01</c:v>
                </c:pt>
                <c:pt idx="2734">
                  <c:v>-8.0000000000000002E-3</c:v>
                </c:pt>
                <c:pt idx="2735">
                  <c:v>-9.9843799999999993E-3</c:v>
                </c:pt>
                <c:pt idx="2736">
                  <c:v>-1.2E-2</c:v>
                </c:pt>
                <c:pt idx="2737">
                  <c:v>-1.2E-2</c:v>
                </c:pt>
                <c:pt idx="2738">
                  <c:v>-1.2E-2</c:v>
                </c:pt>
                <c:pt idx="2739">
                  <c:v>-9.9375000000000002E-3</c:v>
                </c:pt>
                <c:pt idx="2740">
                  <c:v>-8.0000000000000002E-3</c:v>
                </c:pt>
                <c:pt idx="2741">
                  <c:v>-1.2E-2</c:v>
                </c:pt>
                <c:pt idx="2742">
                  <c:v>-2.0015600000000001E-2</c:v>
                </c:pt>
                <c:pt idx="2743">
                  <c:v>-1.2E-2</c:v>
                </c:pt>
                <c:pt idx="2744">
                  <c:v>-1.38125E-2</c:v>
                </c:pt>
                <c:pt idx="2745">
                  <c:v>-1.8031200000000001E-2</c:v>
                </c:pt>
                <c:pt idx="2746">
                  <c:v>-1.6015600000000001E-2</c:v>
                </c:pt>
                <c:pt idx="2747">
                  <c:v>-1.6E-2</c:v>
                </c:pt>
                <c:pt idx="2748">
                  <c:v>-1.2171899999999999E-2</c:v>
                </c:pt>
                <c:pt idx="2749">
                  <c:v>-1.00313E-2</c:v>
                </c:pt>
                <c:pt idx="2750">
                  <c:v>-1.3984399999999999E-2</c:v>
                </c:pt>
                <c:pt idx="2751">
                  <c:v>-1.6031199999999999E-2</c:v>
                </c:pt>
                <c:pt idx="2752">
                  <c:v>-1.21406E-2</c:v>
                </c:pt>
                <c:pt idx="2753">
                  <c:v>-1.00156E-2</c:v>
                </c:pt>
                <c:pt idx="2754">
                  <c:v>-1.1984399999999999E-2</c:v>
                </c:pt>
                <c:pt idx="2755">
                  <c:v>-1.2109399999999999E-2</c:v>
                </c:pt>
                <c:pt idx="2756">
                  <c:v>-1.5968799999999998E-2</c:v>
                </c:pt>
                <c:pt idx="2757">
                  <c:v>-1.3984399999999999E-2</c:v>
                </c:pt>
                <c:pt idx="2758">
                  <c:v>-1.6E-2</c:v>
                </c:pt>
                <c:pt idx="2759">
                  <c:v>-1.39375E-2</c:v>
                </c:pt>
                <c:pt idx="2760">
                  <c:v>-1.60625E-2</c:v>
                </c:pt>
                <c:pt idx="2761">
                  <c:v>-1.5718800000000002E-2</c:v>
                </c:pt>
                <c:pt idx="2762">
                  <c:v>-1.79063E-2</c:v>
                </c:pt>
                <c:pt idx="2763">
                  <c:v>-1.51719E-2</c:v>
                </c:pt>
                <c:pt idx="2764">
                  <c:v>-1.0281200000000001E-2</c:v>
                </c:pt>
                <c:pt idx="2765">
                  <c:v>-1.0109399999999999E-2</c:v>
                </c:pt>
                <c:pt idx="2766">
                  <c:v>-9.5312499999999998E-3</c:v>
                </c:pt>
                <c:pt idx="2767">
                  <c:v>-1.5671899999999999E-2</c:v>
                </c:pt>
                <c:pt idx="2768">
                  <c:v>-1.21406E-2</c:v>
                </c:pt>
                <c:pt idx="2769">
                  <c:v>-1.12187E-2</c:v>
                </c:pt>
                <c:pt idx="2770">
                  <c:v>-1.7921900000000001E-2</c:v>
                </c:pt>
                <c:pt idx="2771">
                  <c:v>-1.26406E-2</c:v>
                </c:pt>
                <c:pt idx="2772">
                  <c:v>-8.2656299999999995E-3</c:v>
                </c:pt>
                <c:pt idx="2773">
                  <c:v>-4.0156300000000001E-3</c:v>
                </c:pt>
                <c:pt idx="2774">
                  <c:v>-7.9218799999999992E-3</c:v>
                </c:pt>
                <c:pt idx="2775">
                  <c:v>-1.00625E-2</c:v>
                </c:pt>
                <c:pt idx="2776">
                  <c:v>-8.0468799999999993E-3</c:v>
                </c:pt>
                <c:pt idx="2777">
                  <c:v>-7.8125E-3</c:v>
                </c:pt>
                <c:pt idx="2778">
                  <c:v>-1.2E-2</c:v>
                </c:pt>
                <c:pt idx="2779">
                  <c:v>-9.9843799999999993E-3</c:v>
                </c:pt>
                <c:pt idx="2780">
                  <c:v>-1.40156E-2</c:v>
                </c:pt>
                <c:pt idx="2781">
                  <c:v>-8.0312500000000002E-3</c:v>
                </c:pt>
                <c:pt idx="2782">
                  <c:v>-1.00625E-2</c:v>
                </c:pt>
                <c:pt idx="2783">
                  <c:v>-1.2125E-2</c:v>
                </c:pt>
                <c:pt idx="2784">
                  <c:v>-1.5781300000000002E-2</c:v>
                </c:pt>
                <c:pt idx="2785">
                  <c:v>-0.01</c:v>
                </c:pt>
                <c:pt idx="2786">
                  <c:v>-1.6343799999999999E-2</c:v>
                </c:pt>
                <c:pt idx="2787">
                  <c:v>-1.5859399999999999E-2</c:v>
                </c:pt>
                <c:pt idx="2788">
                  <c:v>-1.6140600000000001E-2</c:v>
                </c:pt>
                <c:pt idx="2789">
                  <c:v>-1.575E-2</c:v>
                </c:pt>
                <c:pt idx="2790">
                  <c:v>-1.1671900000000001E-2</c:v>
                </c:pt>
                <c:pt idx="2791">
                  <c:v>-1.24531E-2</c:v>
                </c:pt>
                <c:pt idx="2792">
                  <c:v>-1.6375000000000001E-2</c:v>
                </c:pt>
                <c:pt idx="2793">
                  <c:v>-1.5859399999999999E-2</c:v>
                </c:pt>
                <c:pt idx="2794">
                  <c:v>-1.32187E-2</c:v>
                </c:pt>
                <c:pt idx="2795">
                  <c:v>-1.2656300000000001E-2</c:v>
                </c:pt>
                <c:pt idx="2796">
                  <c:v>-1.81406E-2</c:v>
                </c:pt>
                <c:pt idx="2797">
                  <c:v>-1.34062E-2</c:v>
                </c:pt>
                <c:pt idx="2798">
                  <c:v>-1.1921899999999999E-2</c:v>
                </c:pt>
                <c:pt idx="2799">
                  <c:v>-1.21875E-2</c:v>
                </c:pt>
                <c:pt idx="2800">
                  <c:v>-1.3984399999999999E-2</c:v>
                </c:pt>
                <c:pt idx="2801">
                  <c:v>-1.18125E-2</c:v>
                </c:pt>
                <c:pt idx="2802">
                  <c:v>-9.3749999999999997E-3</c:v>
                </c:pt>
                <c:pt idx="2803">
                  <c:v>-6.1718800000000002E-3</c:v>
                </c:pt>
                <c:pt idx="2804">
                  <c:v>-1.00625E-2</c:v>
                </c:pt>
                <c:pt idx="2805">
                  <c:v>-1.03438E-2</c:v>
                </c:pt>
                <c:pt idx="2806">
                  <c:v>-1.81406E-2</c:v>
                </c:pt>
                <c:pt idx="2807">
                  <c:v>-1.37813E-2</c:v>
                </c:pt>
                <c:pt idx="2808">
                  <c:v>-1.40781E-2</c:v>
                </c:pt>
                <c:pt idx="2809">
                  <c:v>-1.40156E-2</c:v>
                </c:pt>
                <c:pt idx="2810">
                  <c:v>-1.38437E-2</c:v>
                </c:pt>
                <c:pt idx="2811">
                  <c:v>-1.2046899999999999E-2</c:v>
                </c:pt>
                <c:pt idx="2812">
                  <c:v>-1.6500000000000001E-2</c:v>
                </c:pt>
                <c:pt idx="2813">
                  <c:v>-2.2109400000000001E-2</c:v>
                </c:pt>
                <c:pt idx="2814">
                  <c:v>-1.9468800000000001E-2</c:v>
                </c:pt>
                <c:pt idx="2815">
                  <c:v>-1.40156E-2</c:v>
                </c:pt>
                <c:pt idx="2816">
                  <c:v>-1.79688E-2</c:v>
                </c:pt>
                <c:pt idx="2817">
                  <c:v>-1.3968700000000001E-2</c:v>
                </c:pt>
                <c:pt idx="2818">
                  <c:v>-1.9984399999999999E-2</c:v>
                </c:pt>
                <c:pt idx="2819">
                  <c:v>-1.22188E-2</c:v>
                </c:pt>
                <c:pt idx="2820">
                  <c:v>-1.2E-2</c:v>
                </c:pt>
                <c:pt idx="2821">
                  <c:v>-8.1406299999999994E-3</c:v>
                </c:pt>
                <c:pt idx="2822">
                  <c:v>-7.84375E-3</c:v>
                </c:pt>
                <c:pt idx="2823">
                  <c:v>-1.3984399999999999E-2</c:v>
                </c:pt>
                <c:pt idx="2824">
                  <c:v>-1.40313E-2</c:v>
                </c:pt>
                <c:pt idx="2825">
                  <c:v>-1.6E-2</c:v>
                </c:pt>
                <c:pt idx="2826">
                  <c:v>-1.1796900000000001E-2</c:v>
                </c:pt>
                <c:pt idx="2827">
                  <c:v>-1.1375E-2</c:v>
                </c:pt>
                <c:pt idx="2828">
                  <c:v>-1.39063E-2</c:v>
                </c:pt>
                <c:pt idx="2829">
                  <c:v>-1.38125E-2</c:v>
                </c:pt>
                <c:pt idx="2830">
                  <c:v>-1.59375E-2</c:v>
                </c:pt>
                <c:pt idx="2831">
                  <c:v>-1.42969E-2</c:v>
                </c:pt>
                <c:pt idx="2832">
                  <c:v>-1.22031E-2</c:v>
                </c:pt>
                <c:pt idx="2833">
                  <c:v>-9.7343800000000008E-3</c:v>
                </c:pt>
                <c:pt idx="2834">
                  <c:v>-1.5484400000000001E-2</c:v>
                </c:pt>
                <c:pt idx="2835">
                  <c:v>-1.98125E-2</c:v>
                </c:pt>
                <c:pt idx="2836">
                  <c:v>-1.8374999999999999E-2</c:v>
                </c:pt>
                <c:pt idx="2837">
                  <c:v>-8.1562500000000003E-3</c:v>
                </c:pt>
                <c:pt idx="2838">
                  <c:v>-1.3796900000000001E-2</c:v>
                </c:pt>
                <c:pt idx="2839">
                  <c:v>-1.22188E-2</c:v>
                </c:pt>
                <c:pt idx="2840">
                  <c:v>-1.39375E-2</c:v>
                </c:pt>
                <c:pt idx="2841">
                  <c:v>-1.0843800000000001E-2</c:v>
                </c:pt>
                <c:pt idx="2842">
                  <c:v>-5.875E-3</c:v>
                </c:pt>
                <c:pt idx="2843">
                  <c:v>-1.1796900000000001E-2</c:v>
                </c:pt>
                <c:pt idx="2844">
                  <c:v>-8.0312500000000002E-3</c:v>
                </c:pt>
                <c:pt idx="2845">
                  <c:v>-3.8281299999999999E-3</c:v>
                </c:pt>
                <c:pt idx="2846">
                  <c:v>-9.9062500000000001E-3</c:v>
                </c:pt>
                <c:pt idx="2847">
                  <c:v>-1.20313E-2</c:v>
                </c:pt>
                <c:pt idx="2848">
                  <c:v>-1.20313E-2</c:v>
                </c:pt>
                <c:pt idx="2849">
                  <c:v>-1.36563E-2</c:v>
                </c:pt>
                <c:pt idx="2850">
                  <c:v>-2.0046899999999999E-2</c:v>
                </c:pt>
                <c:pt idx="2851">
                  <c:v>-1.6015600000000001E-2</c:v>
                </c:pt>
                <c:pt idx="2852">
                  <c:v>-1.8046900000000001E-2</c:v>
                </c:pt>
                <c:pt idx="2853">
                  <c:v>-1.4E-2</c:v>
                </c:pt>
                <c:pt idx="2854">
                  <c:v>-1.22188E-2</c:v>
                </c:pt>
                <c:pt idx="2855">
                  <c:v>-1.79688E-2</c:v>
                </c:pt>
                <c:pt idx="2856">
                  <c:v>-8.9687499999999993E-3</c:v>
                </c:pt>
                <c:pt idx="2857">
                  <c:v>-6.1406300000000002E-3</c:v>
                </c:pt>
                <c:pt idx="2858">
                  <c:v>-1.2171899999999999E-2</c:v>
                </c:pt>
                <c:pt idx="2859">
                  <c:v>-9.8593799999999992E-3</c:v>
                </c:pt>
                <c:pt idx="2860">
                  <c:v>-1.00313E-2</c:v>
                </c:pt>
                <c:pt idx="2861">
                  <c:v>-1.2500000000000001E-2</c:v>
                </c:pt>
                <c:pt idx="2862">
                  <c:v>-1.7937499999999999E-2</c:v>
                </c:pt>
                <c:pt idx="2863">
                  <c:v>-1.1546900000000001E-2</c:v>
                </c:pt>
                <c:pt idx="2864">
                  <c:v>-9.8125E-3</c:v>
                </c:pt>
                <c:pt idx="2865">
                  <c:v>-1.0406200000000001E-2</c:v>
                </c:pt>
                <c:pt idx="2866">
                  <c:v>-1.6171899999999999E-2</c:v>
                </c:pt>
                <c:pt idx="2867">
                  <c:v>-1.18437E-2</c:v>
                </c:pt>
                <c:pt idx="2868">
                  <c:v>-9.8750000000000001E-3</c:v>
                </c:pt>
                <c:pt idx="2869">
                  <c:v>-8.0937500000000002E-3</c:v>
                </c:pt>
                <c:pt idx="2870">
                  <c:v>-9.8906299999999992E-3</c:v>
                </c:pt>
                <c:pt idx="2871">
                  <c:v>-8.1250000000000003E-3</c:v>
                </c:pt>
                <c:pt idx="2872">
                  <c:v>-1.4E-2</c:v>
                </c:pt>
                <c:pt idx="2873">
                  <c:v>-1.0046899999999999E-2</c:v>
                </c:pt>
                <c:pt idx="2874">
                  <c:v>-1.3734400000000001E-2</c:v>
                </c:pt>
                <c:pt idx="2875">
                  <c:v>-8.1250000000000003E-3</c:v>
                </c:pt>
                <c:pt idx="2876">
                  <c:v>-1.6140600000000001E-2</c:v>
                </c:pt>
                <c:pt idx="2877">
                  <c:v>-9.4999999999999998E-3</c:v>
                </c:pt>
                <c:pt idx="2878">
                  <c:v>-8.1562500000000003E-3</c:v>
                </c:pt>
                <c:pt idx="2879">
                  <c:v>-1.03594E-2</c:v>
                </c:pt>
                <c:pt idx="2880">
                  <c:v>-1.43594E-2</c:v>
                </c:pt>
                <c:pt idx="2881">
                  <c:v>-1.3875E-2</c:v>
                </c:pt>
                <c:pt idx="2882">
                  <c:v>-1.1734400000000001E-2</c:v>
                </c:pt>
                <c:pt idx="2883">
                  <c:v>-7.4531299999999997E-3</c:v>
                </c:pt>
                <c:pt idx="2884">
                  <c:v>-4.4218800000000004E-3</c:v>
                </c:pt>
                <c:pt idx="2885">
                  <c:v>-1.01875E-2</c:v>
                </c:pt>
                <c:pt idx="2886">
                  <c:v>-7.9218799999999992E-3</c:v>
                </c:pt>
                <c:pt idx="2887">
                  <c:v>-1.01563E-2</c:v>
                </c:pt>
                <c:pt idx="2888">
                  <c:v>-0.01</c:v>
                </c:pt>
                <c:pt idx="2889">
                  <c:v>-9.8593799999999992E-3</c:v>
                </c:pt>
                <c:pt idx="2890">
                  <c:v>-7.9062500000000001E-3</c:v>
                </c:pt>
                <c:pt idx="2891">
                  <c:v>-1.0500000000000001E-2</c:v>
                </c:pt>
                <c:pt idx="2892">
                  <c:v>-1.4375000000000001E-2</c:v>
                </c:pt>
                <c:pt idx="2893">
                  <c:v>-1.27812E-2</c:v>
                </c:pt>
                <c:pt idx="2894">
                  <c:v>-8.5468799999999998E-3</c:v>
                </c:pt>
                <c:pt idx="2895">
                  <c:v>-7.4218799999999996E-3</c:v>
                </c:pt>
                <c:pt idx="2896">
                  <c:v>-1.2125E-2</c:v>
                </c:pt>
                <c:pt idx="2897">
                  <c:v>-6.4687499999999997E-3</c:v>
                </c:pt>
                <c:pt idx="2898">
                  <c:v>-7.78125E-3</c:v>
                </c:pt>
                <c:pt idx="2899">
                  <c:v>-9.7343800000000008E-3</c:v>
                </c:pt>
                <c:pt idx="2900">
                  <c:v>-1.5968799999999998E-2</c:v>
                </c:pt>
                <c:pt idx="2901">
                  <c:v>-1.20156E-2</c:v>
                </c:pt>
                <c:pt idx="2902">
                  <c:v>-1.60625E-2</c:v>
                </c:pt>
                <c:pt idx="2903">
                  <c:v>-1.01875E-2</c:v>
                </c:pt>
                <c:pt idx="2904">
                  <c:v>-1.55938E-2</c:v>
                </c:pt>
                <c:pt idx="2905">
                  <c:v>-1.47031E-2</c:v>
                </c:pt>
                <c:pt idx="2906">
                  <c:v>-8.1875000000000003E-3</c:v>
                </c:pt>
                <c:pt idx="2907">
                  <c:v>-1.13437E-2</c:v>
                </c:pt>
                <c:pt idx="2908">
                  <c:v>-1.2874999999999999E-2</c:v>
                </c:pt>
                <c:pt idx="2909">
                  <c:v>-3.4374999999999998E-4</c:v>
                </c:pt>
                <c:pt idx="2910">
                  <c:v>-6.9062500000000001E-3</c:v>
                </c:pt>
                <c:pt idx="2911">
                  <c:v>-7.9687500000000001E-3</c:v>
                </c:pt>
                <c:pt idx="2912">
                  <c:v>-1.35625E-2</c:v>
                </c:pt>
                <c:pt idx="2913">
                  <c:v>-1.42031E-2</c:v>
                </c:pt>
                <c:pt idx="2914">
                  <c:v>-1.04219E-2</c:v>
                </c:pt>
                <c:pt idx="2915">
                  <c:v>-7.8750000000000001E-3</c:v>
                </c:pt>
                <c:pt idx="2916">
                  <c:v>-1.39531E-2</c:v>
                </c:pt>
                <c:pt idx="2917">
                  <c:v>-1.01406E-2</c:v>
                </c:pt>
                <c:pt idx="2918">
                  <c:v>-1.3625E-2</c:v>
                </c:pt>
                <c:pt idx="2919">
                  <c:v>-1.44219E-2</c:v>
                </c:pt>
                <c:pt idx="2920">
                  <c:v>-2.0312500000000001E-3</c:v>
                </c:pt>
                <c:pt idx="2921">
                  <c:v>-7.9375000000000001E-3</c:v>
                </c:pt>
                <c:pt idx="2922">
                  <c:v>-1.0046899999999999E-2</c:v>
                </c:pt>
                <c:pt idx="2923">
                  <c:v>-1.19063E-2</c:v>
                </c:pt>
                <c:pt idx="2924">
                  <c:v>-1.79531E-2</c:v>
                </c:pt>
                <c:pt idx="2925">
                  <c:v>-1.40625E-2</c:v>
                </c:pt>
                <c:pt idx="2926">
                  <c:v>-1.5843800000000002E-2</c:v>
                </c:pt>
                <c:pt idx="2927">
                  <c:v>-0.02</c:v>
                </c:pt>
                <c:pt idx="2928">
                  <c:v>-1.60625E-2</c:v>
                </c:pt>
                <c:pt idx="2929">
                  <c:v>-1.2E-2</c:v>
                </c:pt>
                <c:pt idx="2930">
                  <c:v>-1.3796900000000001E-2</c:v>
                </c:pt>
                <c:pt idx="2931">
                  <c:v>-1.6E-2</c:v>
                </c:pt>
                <c:pt idx="2932">
                  <c:v>-6.0781300000000002E-3</c:v>
                </c:pt>
                <c:pt idx="2933">
                  <c:v>-5.9531300000000001E-3</c:v>
                </c:pt>
                <c:pt idx="2934">
                  <c:v>-1.1890599999999999E-2</c:v>
                </c:pt>
                <c:pt idx="2935">
                  <c:v>-1.5984399999999999E-2</c:v>
                </c:pt>
                <c:pt idx="2936">
                  <c:v>-7.9218799999999992E-3</c:v>
                </c:pt>
                <c:pt idx="2937">
                  <c:v>-1.0109399999999999E-2</c:v>
                </c:pt>
                <c:pt idx="2938">
                  <c:v>-1.4E-2</c:v>
                </c:pt>
                <c:pt idx="2939">
                  <c:v>-1.2E-2</c:v>
                </c:pt>
                <c:pt idx="2940">
                  <c:v>-1.78281E-2</c:v>
                </c:pt>
                <c:pt idx="2941">
                  <c:v>-0.02</c:v>
                </c:pt>
                <c:pt idx="2942">
                  <c:v>-2.0078100000000002E-2</c:v>
                </c:pt>
                <c:pt idx="2943">
                  <c:v>-1.79531E-2</c:v>
                </c:pt>
                <c:pt idx="2944">
                  <c:v>-2.0031199999999999E-2</c:v>
                </c:pt>
                <c:pt idx="2945">
                  <c:v>-0.01</c:v>
                </c:pt>
                <c:pt idx="2946">
                  <c:v>-1.00781E-2</c:v>
                </c:pt>
                <c:pt idx="2947">
                  <c:v>-6.0625000000000002E-3</c:v>
                </c:pt>
                <c:pt idx="2948">
                  <c:v>-1.5953100000000001E-2</c:v>
                </c:pt>
                <c:pt idx="2949">
                  <c:v>-1.80156E-2</c:v>
                </c:pt>
                <c:pt idx="2950">
                  <c:v>-1.6218799999999998E-2</c:v>
                </c:pt>
                <c:pt idx="2951">
                  <c:v>-7.9218799999999992E-3</c:v>
                </c:pt>
                <c:pt idx="2952">
                  <c:v>-1.17188E-2</c:v>
                </c:pt>
                <c:pt idx="2953">
                  <c:v>-1.4171899999999999E-2</c:v>
                </c:pt>
                <c:pt idx="2954">
                  <c:v>-1.9906299999999998E-2</c:v>
                </c:pt>
                <c:pt idx="2955">
                  <c:v>-1.5718800000000002E-2</c:v>
                </c:pt>
                <c:pt idx="2956">
                  <c:v>-8.0468799999999993E-3</c:v>
                </c:pt>
                <c:pt idx="2957">
                  <c:v>-8.0312500000000002E-3</c:v>
                </c:pt>
                <c:pt idx="2958">
                  <c:v>-8.0781299999999993E-3</c:v>
                </c:pt>
                <c:pt idx="2959">
                  <c:v>-1.34062E-2</c:v>
                </c:pt>
                <c:pt idx="2960">
                  <c:v>-1.2500000000000001E-2</c:v>
                </c:pt>
                <c:pt idx="2961">
                  <c:v>-1.17813E-2</c:v>
                </c:pt>
                <c:pt idx="2962">
                  <c:v>-1.2234399999999999E-2</c:v>
                </c:pt>
                <c:pt idx="2963">
                  <c:v>-1.1546900000000001E-2</c:v>
                </c:pt>
                <c:pt idx="2964">
                  <c:v>-1.7390599999999999E-2</c:v>
                </c:pt>
                <c:pt idx="2965">
                  <c:v>-1.82188E-2</c:v>
                </c:pt>
                <c:pt idx="2966">
                  <c:v>-1.6125E-2</c:v>
                </c:pt>
                <c:pt idx="2967">
                  <c:v>-1.02031E-2</c:v>
                </c:pt>
                <c:pt idx="2968">
                  <c:v>-1.20313E-2</c:v>
                </c:pt>
                <c:pt idx="2969">
                  <c:v>-1.13437E-2</c:v>
                </c:pt>
                <c:pt idx="2970">
                  <c:v>-2.1796900000000001E-2</c:v>
                </c:pt>
                <c:pt idx="2971">
                  <c:v>-1.45469E-2</c:v>
                </c:pt>
                <c:pt idx="2972">
                  <c:v>-1.0046899999999999E-2</c:v>
                </c:pt>
                <c:pt idx="2973">
                  <c:v>-9.5624999999999998E-3</c:v>
                </c:pt>
                <c:pt idx="2974">
                  <c:v>-1.80156E-2</c:v>
                </c:pt>
                <c:pt idx="2975">
                  <c:v>-6.4531299999999996E-3</c:v>
                </c:pt>
                <c:pt idx="2976">
                  <c:v>-7.78125E-3</c:v>
                </c:pt>
                <c:pt idx="2977">
                  <c:v>-1.2E-2</c:v>
                </c:pt>
                <c:pt idx="2978">
                  <c:v>-1.20156E-2</c:v>
                </c:pt>
                <c:pt idx="2979">
                  <c:v>-1.20156E-2</c:v>
                </c:pt>
                <c:pt idx="2980">
                  <c:v>-9.9218799999999992E-3</c:v>
                </c:pt>
                <c:pt idx="2981">
                  <c:v>-1.01875E-2</c:v>
                </c:pt>
                <c:pt idx="2982">
                  <c:v>-1.8187499999999999E-2</c:v>
                </c:pt>
                <c:pt idx="2983">
                  <c:v>-1.36875E-2</c:v>
                </c:pt>
                <c:pt idx="2984">
                  <c:v>-1.41563E-2</c:v>
                </c:pt>
                <c:pt idx="2985">
                  <c:v>-1.3890599999999999E-2</c:v>
                </c:pt>
                <c:pt idx="2986">
                  <c:v>-1.1703099999999999E-2</c:v>
                </c:pt>
                <c:pt idx="2987">
                  <c:v>-1.50312E-2</c:v>
                </c:pt>
                <c:pt idx="2988">
                  <c:v>-2.1203099999999999E-2</c:v>
                </c:pt>
                <c:pt idx="2989">
                  <c:v>-7.3281300000000004E-3</c:v>
                </c:pt>
                <c:pt idx="2990">
                  <c:v>-1.2874999999999999E-2</c:v>
                </c:pt>
                <c:pt idx="2991">
                  <c:v>-1.1968700000000001E-2</c:v>
                </c:pt>
                <c:pt idx="2992">
                  <c:v>-1.4593800000000001E-2</c:v>
                </c:pt>
                <c:pt idx="2993">
                  <c:v>-1.6140600000000001E-2</c:v>
                </c:pt>
                <c:pt idx="2994">
                  <c:v>-1.8562499999999999E-2</c:v>
                </c:pt>
                <c:pt idx="2995">
                  <c:v>-1.9515600000000001E-2</c:v>
                </c:pt>
                <c:pt idx="2996">
                  <c:v>-1.34219E-2</c:v>
                </c:pt>
                <c:pt idx="2997">
                  <c:v>-1.1828099999999999E-2</c:v>
                </c:pt>
                <c:pt idx="2998">
                  <c:v>-1.0234399999999999E-2</c:v>
                </c:pt>
                <c:pt idx="2999">
                  <c:v>-1.7015599999999999E-2</c:v>
                </c:pt>
                <c:pt idx="3000">
                  <c:v>-1.9281300000000001E-2</c:v>
                </c:pt>
                <c:pt idx="3001">
                  <c:v>-9.2499999999999995E-3</c:v>
                </c:pt>
                <c:pt idx="3002">
                  <c:v>-3.5312500000000001E-3</c:v>
                </c:pt>
                <c:pt idx="3003">
                  <c:v>-2.51563E-3</c:v>
                </c:pt>
                <c:pt idx="3004">
                  <c:v>-1.67344E-2</c:v>
                </c:pt>
                <c:pt idx="3005">
                  <c:v>-1.7734400000000001E-2</c:v>
                </c:pt>
                <c:pt idx="3006">
                  <c:v>-1.4E-2</c:v>
                </c:pt>
                <c:pt idx="3007">
                  <c:v>-1.6125E-2</c:v>
                </c:pt>
                <c:pt idx="3008">
                  <c:v>-1.8109400000000001E-2</c:v>
                </c:pt>
                <c:pt idx="3009">
                  <c:v>-1.7874999999999999E-2</c:v>
                </c:pt>
                <c:pt idx="3010">
                  <c:v>-1.59375E-2</c:v>
                </c:pt>
                <c:pt idx="3011">
                  <c:v>-1.5921899999999999E-2</c:v>
                </c:pt>
                <c:pt idx="3012">
                  <c:v>-1.17188E-2</c:v>
                </c:pt>
                <c:pt idx="3013">
                  <c:v>-7.9375000000000001E-3</c:v>
                </c:pt>
                <c:pt idx="3014">
                  <c:v>-3.875E-3</c:v>
                </c:pt>
                <c:pt idx="3015">
                  <c:v>-7.8125E-3</c:v>
                </c:pt>
                <c:pt idx="3016">
                  <c:v>-2.4093699999999999E-2</c:v>
                </c:pt>
                <c:pt idx="3017">
                  <c:v>-1.8234400000000001E-2</c:v>
                </c:pt>
                <c:pt idx="3018">
                  <c:v>-1.60625E-2</c:v>
                </c:pt>
                <c:pt idx="3019">
                  <c:v>-1.1953099999999999E-2</c:v>
                </c:pt>
                <c:pt idx="3020">
                  <c:v>-1.98125E-2</c:v>
                </c:pt>
                <c:pt idx="3021">
                  <c:v>-2.0015600000000001E-2</c:v>
                </c:pt>
                <c:pt idx="3022">
                  <c:v>-1.7921900000000001E-2</c:v>
                </c:pt>
                <c:pt idx="3023">
                  <c:v>-1.40156E-2</c:v>
                </c:pt>
                <c:pt idx="3024">
                  <c:v>-1.79063E-2</c:v>
                </c:pt>
                <c:pt idx="3025">
                  <c:v>-7.79688E-3</c:v>
                </c:pt>
                <c:pt idx="3026">
                  <c:v>-6.9843700000000002E-3</c:v>
                </c:pt>
                <c:pt idx="3027">
                  <c:v>-1.34062E-2</c:v>
                </c:pt>
                <c:pt idx="3028">
                  <c:v>-1.41406E-2</c:v>
                </c:pt>
                <c:pt idx="3029">
                  <c:v>-1.22188E-2</c:v>
                </c:pt>
                <c:pt idx="3030">
                  <c:v>-1.1828099999999999E-2</c:v>
                </c:pt>
                <c:pt idx="3031">
                  <c:v>-1.5828100000000001E-2</c:v>
                </c:pt>
                <c:pt idx="3032">
                  <c:v>-1.58125E-2</c:v>
                </c:pt>
                <c:pt idx="3033">
                  <c:v>-2.0046899999999999E-2</c:v>
                </c:pt>
                <c:pt idx="3034">
                  <c:v>-1.42813E-2</c:v>
                </c:pt>
                <c:pt idx="3035">
                  <c:v>-1.3578099999999999E-2</c:v>
                </c:pt>
                <c:pt idx="3036">
                  <c:v>-1.6125E-2</c:v>
                </c:pt>
                <c:pt idx="3037">
                  <c:v>-1.06094E-2</c:v>
                </c:pt>
                <c:pt idx="3038">
                  <c:v>-9.8281299999999992E-3</c:v>
                </c:pt>
                <c:pt idx="3039">
                  <c:v>-1.4046899999999999E-2</c:v>
                </c:pt>
                <c:pt idx="3040">
                  <c:v>-1.0234399999999999E-2</c:v>
                </c:pt>
                <c:pt idx="3041">
                  <c:v>-9.8750000000000001E-3</c:v>
                </c:pt>
                <c:pt idx="3042">
                  <c:v>-1.00156E-2</c:v>
                </c:pt>
                <c:pt idx="3043">
                  <c:v>-7.9218799999999992E-3</c:v>
                </c:pt>
                <c:pt idx="3044">
                  <c:v>-1.1921899999999999E-2</c:v>
                </c:pt>
                <c:pt idx="3045">
                  <c:v>-1.3984399999999999E-2</c:v>
                </c:pt>
                <c:pt idx="3046">
                  <c:v>-1.5859399999999999E-2</c:v>
                </c:pt>
                <c:pt idx="3047">
                  <c:v>-1.8031200000000001E-2</c:v>
                </c:pt>
                <c:pt idx="3048">
                  <c:v>-1.35938E-2</c:v>
                </c:pt>
                <c:pt idx="3049">
                  <c:v>-9.9843799999999993E-3</c:v>
                </c:pt>
                <c:pt idx="3050">
                  <c:v>-1.82188E-2</c:v>
                </c:pt>
                <c:pt idx="3051">
                  <c:v>-1.4E-2</c:v>
                </c:pt>
                <c:pt idx="3052">
                  <c:v>-5.9531300000000001E-3</c:v>
                </c:pt>
                <c:pt idx="3053">
                  <c:v>-1.2234399999999999E-2</c:v>
                </c:pt>
                <c:pt idx="3054">
                  <c:v>-1.5671899999999999E-2</c:v>
                </c:pt>
                <c:pt idx="3055">
                  <c:v>-9.9531299999999993E-3</c:v>
                </c:pt>
                <c:pt idx="3056">
                  <c:v>-1.4562500000000001E-2</c:v>
                </c:pt>
                <c:pt idx="3057">
                  <c:v>-1.5703100000000001E-2</c:v>
                </c:pt>
                <c:pt idx="3058">
                  <c:v>-1.00781E-2</c:v>
                </c:pt>
                <c:pt idx="3059">
                  <c:v>-1.15E-2</c:v>
                </c:pt>
                <c:pt idx="3060">
                  <c:v>-4.3906300000000004E-3</c:v>
                </c:pt>
                <c:pt idx="3061">
                  <c:v>-1.42031E-2</c:v>
                </c:pt>
                <c:pt idx="3062">
                  <c:v>-7.2500000000000004E-3</c:v>
                </c:pt>
                <c:pt idx="3063">
                  <c:v>-1.2625000000000001E-2</c:v>
                </c:pt>
                <c:pt idx="3064">
                  <c:v>-1.5875E-2</c:v>
                </c:pt>
                <c:pt idx="3065">
                  <c:v>-1.18437E-2</c:v>
                </c:pt>
                <c:pt idx="3066">
                  <c:v>-1.2312500000000001E-2</c:v>
                </c:pt>
                <c:pt idx="3067">
                  <c:v>-1.5875E-2</c:v>
                </c:pt>
                <c:pt idx="3068">
                  <c:v>-7.4999999999999997E-3</c:v>
                </c:pt>
                <c:pt idx="3069">
                  <c:v>-6.1875000000000003E-3</c:v>
                </c:pt>
                <c:pt idx="3070">
                  <c:v>-1.44219E-2</c:v>
                </c:pt>
                <c:pt idx="3071">
                  <c:v>-1.8062499999999999E-2</c:v>
                </c:pt>
                <c:pt idx="3072">
                  <c:v>-1.4906300000000001E-2</c:v>
                </c:pt>
                <c:pt idx="3073">
                  <c:v>-6.0937500000000002E-3</c:v>
                </c:pt>
                <c:pt idx="3074">
                  <c:v>-1.4250000000000001E-2</c:v>
                </c:pt>
                <c:pt idx="3075">
                  <c:v>-1.42188E-2</c:v>
                </c:pt>
                <c:pt idx="3076">
                  <c:v>-2.0187500000000001E-2</c:v>
                </c:pt>
                <c:pt idx="3077">
                  <c:v>-1.32344E-2</c:v>
                </c:pt>
                <c:pt idx="3078">
                  <c:v>-1.03125E-2</c:v>
                </c:pt>
                <c:pt idx="3079">
                  <c:v>-1.4093700000000001E-2</c:v>
                </c:pt>
                <c:pt idx="3080">
                  <c:v>-1.1468799999999999E-2</c:v>
                </c:pt>
                <c:pt idx="3081">
                  <c:v>-7.7499999999999999E-3</c:v>
                </c:pt>
                <c:pt idx="3082">
                  <c:v>-1.1281299999999999E-2</c:v>
                </c:pt>
                <c:pt idx="3083">
                  <c:v>-2.2593700000000001E-2</c:v>
                </c:pt>
                <c:pt idx="3084">
                  <c:v>-2.1624999999999998E-2</c:v>
                </c:pt>
                <c:pt idx="3085">
                  <c:v>-2.0187500000000001E-2</c:v>
                </c:pt>
                <c:pt idx="3086">
                  <c:v>-1.9359399999999999E-2</c:v>
                </c:pt>
                <c:pt idx="3087">
                  <c:v>-9.0156300000000002E-3</c:v>
                </c:pt>
                <c:pt idx="3088">
                  <c:v>-1.1453100000000001E-2</c:v>
                </c:pt>
                <c:pt idx="3089">
                  <c:v>-2.2593700000000001E-2</c:v>
                </c:pt>
                <c:pt idx="3090">
                  <c:v>-1.8843800000000001E-2</c:v>
                </c:pt>
                <c:pt idx="3091">
                  <c:v>-1.4562500000000001E-2</c:v>
                </c:pt>
                <c:pt idx="3092">
                  <c:v>-1.20938E-2</c:v>
                </c:pt>
                <c:pt idx="3093">
                  <c:v>-1.3515599999999999E-2</c:v>
                </c:pt>
                <c:pt idx="3094">
                  <c:v>-1.6140600000000001E-2</c:v>
                </c:pt>
                <c:pt idx="3095">
                  <c:v>-1.2375000000000001E-2</c:v>
                </c:pt>
                <c:pt idx="3096">
                  <c:v>-1.1953099999999999E-2</c:v>
                </c:pt>
                <c:pt idx="3097">
                  <c:v>-1.1968700000000001E-2</c:v>
                </c:pt>
                <c:pt idx="3098">
                  <c:v>-1.39063E-2</c:v>
                </c:pt>
                <c:pt idx="3099">
                  <c:v>-1.5625E-2</c:v>
                </c:pt>
                <c:pt idx="3100">
                  <c:v>-2.0031199999999999E-2</c:v>
                </c:pt>
                <c:pt idx="3101">
                  <c:v>-1.6156299999999998E-2</c:v>
                </c:pt>
                <c:pt idx="3102">
                  <c:v>-1.6218799999999998E-2</c:v>
                </c:pt>
                <c:pt idx="3103">
                  <c:v>-8.4218799999999996E-3</c:v>
                </c:pt>
                <c:pt idx="3104">
                  <c:v>-1.11875E-2</c:v>
                </c:pt>
                <c:pt idx="3105">
                  <c:v>-1.5765600000000001E-2</c:v>
                </c:pt>
                <c:pt idx="3106">
                  <c:v>-1.4656300000000001E-2</c:v>
                </c:pt>
                <c:pt idx="3107">
                  <c:v>-6.2031300000000003E-3</c:v>
                </c:pt>
                <c:pt idx="3108">
                  <c:v>-9.75E-3</c:v>
                </c:pt>
                <c:pt idx="3109">
                  <c:v>-6.3125000000000004E-3</c:v>
                </c:pt>
                <c:pt idx="3110">
                  <c:v>-6.0468800000000001E-3</c:v>
                </c:pt>
                <c:pt idx="3111">
                  <c:v>-3.9375E-3</c:v>
                </c:pt>
                <c:pt idx="3112">
                  <c:v>-6.0781300000000002E-3</c:v>
                </c:pt>
                <c:pt idx="3113">
                  <c:v>-3.89063E-3</c:v>
                </c:pt>
                <c:pt idx="3114">
                  <c:v>-1.3546900000000001E-2</c:v>
                </c:pt>
                <c:pt idx="3115">
                  <c:v>-1.6109399999999999E-2</c:v>
                </c:pt>
                <c:pt idx="3116">
                  <c:v>-1.5843800000000002E-2</c:v>
                </c:pt>
                <c:pt idx="3117">
                  <c:v>-1.8124999999999999E-2</c:v>
                </c:pt>
                <c:pt idx="3118">
                  <c:v>-1.20156E-2</c:v>
                </c:pt>
                <c:pt idx="3119">
                  <c:v>-1.3968700000000001E-2</c:v>
                </c:pt>
                <c:pt idx="3120">
                  <c:v>-1.3984399999999999E-2</c:v>
                </c:pt>
                <c:pt idx="3121">
                  <c:v>-1.4093700000000001E-2</c:v>
                </c:pt>
                <c:pt idx="3122">
                  <c:v>-8.0468799999999993E-3</c:v>
                </c:pt>
                <c:pt idx="3123">
                  <c:v>-1.1953099999999999E-2</c:v>
                </c:pt>
                <c:pt idx="3124">
                  <c:v>-1.0093700000000001E-2</c:v>
                </c:pt>
                <c:pt idx="3125">
                  <c:v>-9.9687500000000002E-3</c:v>
                </c:pt>
                <c:pt idx="3126">
                  <c:v>-1.3984399999999999E-2</c:v>
                </c:pt>
                <c:pt idx="3127">
                  <c:v>-1.6015600000000001E-2</c:v>
                </c:pt>
                <c:pt idx="3128">
                  <c:v>-1.79688E-2</c:v>
                </c:pt>
                <c:pt idx="3129">
                  <c:v>-1.6E-2</c:v>
                </c:pt>
                <c:pt idx="3130">
                  <c:v>-0.01</c:v>
                </c:pt>
                <c:pt idx="3131">
                  <c:v>-9.9843799999999993E-3</c:v>
                </c:pt>
                <c:pt idx="3132">
                  <c:v>-6.0625000000000002E-3</c:v>
                </c:pt>
                <c:pt idx="3133">
                  <c:v>-4.0156300000000001E-3</c:v>
                </c:pt>
                <c:pt idx="3134">
                  <c:v>-8.0937500000000002E-3</c:v>
                </c:pt>
                <c:pt idx="3135">
                  <c:v>-1.6156299999999998E-2</c:v>
                </c:pt>
                <c:pt idx="3136">
                  <c:v>-0.02</c:v>
                </c:pt>
                <c:pt idx="3137">
                  <c:v>-1.2E-2</c:v>
                </c:pt>
                <c:pt idx="3138">
                  <c:v>-9.8906299999999992E-3</c:v>
                </c:pt>
                <c:pt idx="3139">
                  <c:v>-1.6E-2</c:v>
                </c:pt>
                <c:pt idx="3140">
                  <c:v>-1.8046900000000001E-2</c:v>
                </c:pt>
                <c:pt idx="3141">
                  <c:v>-1.6015600000000001E-2</c:v>
                </c:pt>
                <c:pt idx="3142">
                  <c:v>-1.40313E-2</c:v>
                </c:pt>
                <c:pt idx="3143">
                  <c:v>-0.01</c:v>
                </c:pt>
                <c:pt idx="3144">
                  <c:v>-1.3875E-2</c:v>
                </c:pt>
                <c:pt idx="3145">
                  <c:v>-1.3968700000000001E-2</c:v>
                </c:pt>
                <c:pt idx="3146">
                  <c:v>-1.0046899999999999E-2</c:v>
                </c:pt>
                <c:pt idx="3147">
                  <c:v>-4.0625000000000001E-3</c:v>
                </c:pt>
                <c:pt idx="3148">
                  <c:v>-3.9375E-3</c:v>
                </c:pt>
                <c:pt idx="3149">
                  <c:v>-6.0000000000000001E-3</c:v>
                </c:pt>
                <c:pt idx="3150">
                  <c:v>-6.0156300000000001E-3</c:v>
                </c:pt>
                <c:pt idx="3151">
                  <c:v>-8.2968799999999995E-3</c:v>
                </c:pt>
                <c:pt idx="3152">
                  <c:v>-1.4E-2</c:v>
                </c:pt>
                <c:pt idx="3153">
                  <c:v>-1.20938E-2</c:v>
                </c:pt>
                <c:pt idx="3154">
                  <c:v>-1.7999999999999999E-2</c:v>
                </c:pt>
                <c:pt idx="3155">
                  <c:v>-1.1765599999999999E-2</c:v>
                </c:pt>
                <c:pt idx="3156">
                  <c:v>-1.4E-2</c:v>
                </c:pt>
                <c:pt idx="3157">
                  <c:v>-6.9375000000000001E-3</c:v>
                </c:pt>
                <c:pt idx="3158">
                  <c:v>-8.9218800000000001E-3</c:v>
                </c:pt>
                <c:pt idx="3159">
                  <c:v>-1.06563E-2</c:v>
                </c:pt>
                <c:pt idx="3160">
                  <c:v>-6.4999999999999997E-3</c:v>
                </c:pt>
                <c:pt idx="3161">
                  <c:v>-5.7968799999999999E-3</c:v>
                </c:pt>
                <c:pt idx="3162">
                  <c:v>-7.6874999999999999E-3</c:v>
                </c:pt>
                <c:pt idx="3163">
                  <c:v>-9.9843799999999993E-3</c:v>
                </c:pt>
                <c:pt idx="3164">
                  <c:v>-9.9375000000000002E-3</c:v>
                </c:pt>
                <c:pt idx="3165">
                  <c:v>-1.4E-2</c:v>
                </c:pt>
                <c:pt idx="3166">
                  <c:v>-8.9062499999999992E-3</c:v>
                </c:pt>
                <c:pt idx="3167">
                  <c:v>-7.2343800000000003E-3</c:v>
                </c:pt>
                <c:pt idx="3168">
                  <c:v>-1.76563E-2</c:v>
                </c:pt>
                <c:pt idx="3169">
                  <c:v>-1.61875E-2</c:v>
                </c:pt>
                <c:pt idx="3170">
                  <c:v>-1.6015600000000001E-2</c:v>
                </c:pt>
                <c:pt idx="3171">
                  <c:v>-1.23438E-2</c:v>
                </c:pt>
                <c:pt idx="3172">
                  <c:v>-8.0312500000000002E-3</c:v>
                </c:pt>
                <c:pt idx="3173">
                  <c:v>-9.8281299999999992E-3</c:v>
                </c:pt>
                <c:pt idx="3174">
                  <c:v>-1.20156E-2</c:v>
                </c:pt>
                <c:pt idx="3175">
                  <c:v>-1.00313E-2</c:v>
                </c:pt>
                <c:pt idx="3176">
                  <c:v>-8.0156299999999993E-3</c:v>
                </c:pt>
                <c:pt idx="3177">
                  <c:v>-9.9687500000000002E-3</c:v>
                </c:pt>
                <c:pt idx="3178">
                  <c:v>-1.39531E-2</c:v>
                </c:pt>
                <c:pt idx="3179">
                  <c:v>-1.21875E-2</c:v>
                </c:pt>
                <c:pt idx="3180">
                  <c:v>-2.2109400000000001E-2</c:v>
                </c:pt>
                <c:pt idx="3181">
                  <c:v>-1.3546900000000001E-2</c:v>
                </c:pt>
                <c:pt idx="3182">
                  <c:v>-1.40313E-2</c:v>
                </c:pt>
                <c:pt idx="3183">
                  <c:v>-1.20938E-2</c:v>
                </c:pt>
                <c:pt idx="3184">
                  <c:v>-1.6281299999999999E-2</c:v>
                </c:pt>
                <c:pt idx="3185">
                  <c:v>-1.6E-2</c:v>
                </c:pt>
                <c:pt idx="3186">
                  <c:v>-1.8312499999999999E-2</c:v>
                </c:pt>
                <c:pt idx="3187">
                  <c:v>-1.7375000000000002E-2</c:v>
                </c:pt>
                <c:pt idx="3188">
                  <c:v>-1.15625E-2</c:v>
                </c:pt>
                <c:pt idx="3189">
                  <c:v>-1.1921899999999999E-2</c:v>
                </c:pt>
                <c:pt idx="3190">
                  <c:v>-1.31719E-2</c:v>
                </c:pt>
                <c:pt idx="3191">
                  <c:v>-1.7546900000000001E-2</c:v>
                </c:pt>
                <c:pt idx="3192">
                  <c:v>-9.3437499999999996E-3</c:v>
                </c:pt>
                <c:pt idx="3193">
                  <c:v>-1.53594E-2</c:v>
                </c:pt>
                <c:pt idx="3194">
                  <c:v>-1.9531300000000001E-2</c:v>
                </c:pt>
                <c:pt idx="3195">
                  <c:v>-1.3859399999999999E-2</c:v>
                </c:pt>
                <c:pt idx="3196">
                  <c:v>-1.6109399999999999E-2</c:v>
                </c:pt>
                <c:pt idx="3197">
                  <c:v>-1.11719E-2</c:v>
                </c:pt>
                <c:pt idx="3198">
                  <c:v>-8.2656299999999995E-3</c:v>
                </c:pt>
                <c:pt idx="3199">
                  <c:v>-1.21406E-2</c:v>
                </c:pt>
                <c:pt idx="3200">
                  <c:v>-9.7968800000000009E-3</c:v>
                </c:pt>
                <c:pt idx="3201">
                  <c:v>-1.0171899999999999E-2</c:v>
                </c:pt>
                <c:pt idx="3202">
                  <c:v>-1.42969E-2</c:v>
                </c:pt>
                <c:pt idx="3203">
                  <c:v>-1.8156200000000001E-2</c:v>
                </c:pt>
                <c:pt idx="3204">
                  <c:v>-1.7703099999999999E-2</c:v>
                </c:pt>
                <c:pt idx="3205">
                  <c:v>-1.1890599999999999E-2</c:v>
                </c:pt>
                <c:pt idx="3206">
                  <c:v>-1.1984399999999999E-2</c:v>
                </c:pt>
                <c:pt idx="3207">
                  <c:v>-9.9218799999999992E-3</c:v>
                </c:pt>
                <c:pt idx="3208">
                  <c:v>-1.00781E-2</c:v>
                </c:pt>
                <c:pt idx="3209">
                  <c:v>-1.2125E-2</c:v>
                </c:pt>
                <c:pt idx="3210">
                  <c:v>-1.6312500000000001E-2</c:v>
                </c:pt>
                <c:pt idx="3211">
                  <c:v>-1.5921899999999999E-2</c:v>
                </c:pt>
                <c:pt idx="3212">
                  <c:v>-9.9843799999999993E-3</c:v>
                </c:pt>
                <c:pt idx="3213">
                  <c:v>-1.5906300000000002E-2</c:v>
                </c:pt>
                <c:pt idx="3214">
                  <c:v>-1.5843800000000002E-2</c:v>
                </c:pt>
                <c:pt idx="3215">
                  <c:v>-7.9218799999999992E-3</c:v>
                </c:pt>
                <c:pt idx="3216">
                  <c:v>-1.79063E-2</c:v>
                </c:pt>
                <c:pt idx="3217">
                  <c:v>-1.6171899999999999E-2</c:v>
                </c:pt>
                <c:pt idx="3218">
                  <c:v>-1.39375E-2</c:v>
                </c:pt>
                <c:pt idx="3219">
                  <c:v>-1.6E-2</c:v>
                </c:pt>
                <c:pt idx="3220">
                  <c:v>-1.39531E-2</c:v>
                </c:pt>
                <c:pt idx="3221">
                  <c:v>-1.40156E-2</c:v>
                </c:pt>
                <c:pt idx="3222">
                  <c:v>-1.4046899999999999E-2</c:v>
                </c:pt>
                <c:pt idx="3223">
                  <c:v>-1.4625000000000001E-2</c:v>
                </c:pt>
                <c:pt idx="3224">
                  <c:v>-1.30781E-2</c:v>
                </c:pt>
                <c:pt idx="3225">
                  <c:v>-2.18438E-2</c:v>
                </c:pt>
                <c:pt idx="3226">
                  <c:v>-1.47031E-2</c:v>
                </c:pt>
                <c:pt idx="3227">
                  <c:v>-1.22188E-2</c:v>
                </c:pt>
                <c:pt idx="3228">
                  <c:v>-8.0781299999999993E-3</c:v>
                </c:pt>
                <c:pt idx="3229">
                  <c:v>-1.15312E-2</c:v>
                </c:pt>
                <c:pt idx="3230">
                  <c:v>-1.04219E-2</c:v>
                </c:pt>
                <c:pt idx="3231">
                  <c:v>-9.1718700000000004E-3</c:v>
                </c:pt>
                <c:pt idx="3232">
                  <c:v>-2.1859400000000001E-2</c:v>
                </c:pt>
                <c:pt idx="3233">
                  <c:v>-1.46094E-2</c:v>
                </c:pt>
                <c:pt idx="3234">
                  <c:v>-1.5921899999999999E-2</c:v>
                </c:pt>
                <c:pt idx="3235">
                  <c:v>-1.2125E-2</c:v>
                </c:pt>
                <c:pt idx="3236">
                  <c:v>-1.5875E-2</c:v>
                </c:pt>
                <c:pt idx="3237">
                  <c:v>-1.4312500000000001E-2</c:v>
                </c:pt>
                <c:pt idx="3238">
                  <c:v>-1.3968700000000001E-2</c:v>
                </c:pt>
                <c:pt idx="3239">
                  <c:v>-1.23438E-2</c:v>
                </c:pt>
                <c:pt idx="3240">
                  <c:v>-8.0000000000000002E-3</c:v>
                </c:pt>
                <c:pt idx="3241">
                  <c:v>-1.3578099999999999E-2</c:v>
                </c:pt>
                <c:pt idx="3242">
                  <c:v>-1.6046899999999999E-2</c:v>
                </c:pt>
                <c:pt idx="3243">
                  <c:v>-1.0437500000000001E-2</c:v>
                </c:pt>
                <c:pt idx="3244">
                  <c:v>-5.6406299999999998E-3</c:v>
                </c:pt>
                <c:pt idx="3245">
                  <c:v>-1.7671900000000001E-2</c:v>
                </c:pt>
                <c:pt idx="3246">
                  <c:v>-1.34687E-2</c:v>
                </c:pt>
                <c:pt idx="3247">
                  <c:v>-0.01</c:v>
                </c:pt>
                <c:pt idx="3248">
                  <c:v>-1.5968799999999998E-2</c:v>
                </c:pt>
                <c:pt idx="3249">
                  <c:v>-8.0000000000000002E-3</c:v>
                </c:pt>
                <c:pt idx="3250">
                  <c:v>-1.0375000000000001E-2</c:v>
                </c:pt>
                <c:pt idx="3251">
                  <c:v>-1.5968799999999998E-2</c:v>
                </c:pt>
                <c:pt idx="3252">
                  <c:v>-1.1734400000000001E-2</c:v>
                </c:pt>
                <c:pt idx="3253">
                  <c:v>-1.1953099999999999E-2</c:v>
                </c:pt>
                <c:pt idx="3254">
                  <c:v>-1.00781E-2</c:v>
                </c:pt>
                <c:pt idx="3255">
                  <c:v>-1.6375000000000001E-2</c:v>
                </c:pt>
                <c:pt idx="3256">
                  <c:v>-1.7187500000000001E-2</c:v>
                </c:pt>
                <c:pt idx="3257">
                  <c:v>-1.22656E-2</c:v>
                </c:pt>
                <c:pt idx="3258">
                  <c:v>-2.05469E-2</c:v>
                </c:pt>
                <c:pt idx="3259">
                  <c:v>-1.78281E-2</c:v>
                </c:pt>
                <c:pt idx="3260">
                  <c:v>-1.7734400000000001E-2</c:v>
                </c:pt>
                <c:pt idx="3261">
                  <c:v>-1.15E-2</c:v>
                </c:pt>
                <c:pt idx="3262">
                  <c:v>-7.9375000000000001E-3</c:v>
                </c:pt>
                <c:pt idx="3263">
                  <c:v>-1.0125E-2</c:v>
                </c:pt>
                <c:pt idx="3264">
                  <c:v>-1.1921899999999999E-2</c:v>
                </c:pt>
                <c:pt idx="3265">
                  <c:v>-7.7187499999999999E-3</c:v>
                </c:pt>
                <c:pt idx="3266">
                  <c:v>-6.1406300000000002E-3</c:v>
                </c:pt>
                <c:pt idx="3267">
                  <c:v>-1.00781E-2</c:v>
                </c:pt>
                <c:pt idx="3268">
                  <c:v>-9.9062500000000001E-3</c:v>
                </c:pt>
                <c:pt idx="3269">
                  <c:v>-1.0109399999999999E-2</c:v>
                </c:pt>
                <c:pt idx="3270">
                  <c:v>-8.9687499999999993E-3</c:v>
                </c:pt>
                <c:pt idx="3271">
                  <c:v>-2.0312499999999999E-4</c:v>
                </c:pt>
                <c:pt idx="3272">
                  <c:v>-1.2375000000000001E-2</c:v>
                </c:pt>
                <c:pt idx="3273">
                  <c:v>-1.22813E-2</c:v>
                </c:pt>
                <c:pt idx="3274">
                  <c:v>-1.7734400000000001E-2</c:v>
                </c:pt>
                <c:pt idx="3275">
                  <c:v>-9.9218799999999992E-3</c:v>
                </c:pt>
                <c:pt idx="3276">
                  <c:v>-1.6703099999999999E-2</c:v>
                </c:pt>
                <c:pt idx="3277">
                  <c:v>-1.375E-2</c:v>
                </c:pt>
                <c:pt idx="3278">
                  <c:v>-1.1578099999999999E-2</c:v>
                </c:pt>
                <c:pt idx="3279">
                  <c:v>-5.5312499999999997E-3</c:v>
                </c:pt>
                <c:pt idx="3280">
                  <c:v>-4.3593800000000004E-3</c:v>
                </c:pt>
                <c:pt idx="3281">
                  <c:v>-8.2500000000000004E-3</c:v>
                </c:pt>
                <c:pt idx="3282">
                  <c:v>-1.03125E-2</c:v>
                </c:pt>
                <c:pt idx="3283">
                  <c:v>-1.1640599999999999E-2</c:v>
                </c:pt>
                <c:pt idx="3284">
                  <c:v>-3.1718800000000002E-3</c:v>
                </c:pt>
                <c:pt idx="3285">
                  <c:v>-2.7499999999999998E-3</c:v>
                </c:pt>
                <c:pt idx="3286">
                  <c:v>-8.0000000000000002E-3</c:v>
                </c:pt>
                <c:pt idx="3287">
                  <c:v>-6.3437500000000004E-3</c:v>
                </c:pt>
                <c:pt idx="3288">
                  <c:v>-1.5265600000000001E-2</c:v>
                </c:pt>
                <c:pt idx="3289">
                  <c:v>-1.3203100000000001E-2</c:v>
                </c:pt>
                <c:pt idx="3290">
                  <c:v>-9.7968800000000009E-3</c:v>
                </c:pt>
                <c:pt idx="3291">
                  <c:v>-1.2046899999999999E-2</c:v>
                </c:pt>
                <c:pt idx="3292">
                  <c:v>-8.5312500000000006E-3</c:v>
                </c:pt>
                <c:pt idx="3293">
                  <c:v>-8.85938E-3</c:v>
                </c:pt>
                <c:pt idx="3294">
                  <c:v>-1.8031200000000001E-2</c:v>
                </c:pt>
                <c:pt idx="3295">
                  <c:v>-1.025E-2</c:v>
                </c:pt>
                <c:pt idx="3296">
                  <c:v>-1.55312E-2</c:v>
                </c:pt>
                <c:pt idx="3297">
                  <c:v>-1.6109399999999999E-2</c:v>
                </c:pt>
                <c:pt idx="3298">
                  <c:v>-1.9296899999999999E-2</c:v>
                </c:pt>
                <c:pt idx="3299">
                  <c:v>-2.40469E-2</c:v>
                </c:pt>
                <c:pt idx="3300">
                  <c:v>-1.8499999999999999E-2</c:v>
                </c:pt>
                <c:pt idx="3301">
                  <c:v>-1.21875E-2</c:v>
                </c:pt>
                <c:pt idx="3302">
                  <c:v>-1.20625E-2</c:v>
                </c:pt>
                <c:pt idx="3303">
                  <c:v>-1.01875E-2</c:v>
                </c:pt>
                <c:pt idx="3304">
                  <c:v>-9.8906299999999992E-3</c:v>
                </c:pt>
                <c:pt idx="3305">
                  <c:v>-1.1765599999999999E-2</c:v>
                </c:pt>
                <c:pt idx="3306">
                  <c:v>-1.40625E-2</c:v>
                </c:pt>
                <c:pt idx="3307">
                  <c:v>-1.5421900000000001E-2</c:v>
                </c:pt>
                <c:pt idx="3308">
                  <c:v>-2.4062500000000001E-2</c:v>
                </c:pt>
                <c:pt idx="3309">
                  <c:v>-1.4500000000000001E-2</c:v>
                </c:pt>
                <c:pt idx="3310">
                  <c:v>-1.5859399999999999E-2</c:v>
                </c:pt>
                <c:pt idx="3311">
                  <c:v>-1.40313E-2</c:v>
                </c:pt>
                <c:pt idx="3312">
                  <c:v>-1.78281E-2</c:v>
                </c:pt>
                <c:pt idx="3313">
                  <c:v>-1.62969E-2</c:v>
                </c:pt>
                <c:pt idx="3314">
                  <c:v>-1.1921899999999999E-2</c:v>
                </c:pt>
                <c:pt idx="3315">
                  <c:v>-1.6E-2</c:v>
                </c:pt>
                <c:pt idx="3316">
                  <c:v>-1.20156E-2</c:v>
                </c:pt>
                <c:pt idx="3317">
                  <c:v>-1.3984399999999999E-2</c:v>
                </c:pt>
                <c:pt idx="3318">
                  <c:v>-1.2156200000000001E-2</c:v>
                </c:pt>
                <c:pt idx="3319">
                  <c:v>-9.9843799999999993E-3</c:v>
                </c:pt>
                <c:pt idx="3320">
                  <c:v>-1.19375E-2</c:v>
                </c:pt>
                <c:pt idx="3321">
                  <c:v>-1.2E-2</c:v>
                </c:pt>
                <c:pt idx="3322">
                  <c:v>-1.3890599999999999E-2</c:v>
                </c:pt>
                <c:pt idx="3323">
                  <c:v>-1.79688E-2</c:v>
                </c:pt>
                <c:pt idx="3324">
                  <c:v>-1.6046899999999999E-2</c:v>
                </c:pt>
                <c:pt idx="3325">
                  <c:v>-0.01</c:v>
                </c:pt>
                <c:pt idx="3326">
                  <c:v>-1.0046899999999999E-2</c:v>
                </c:pt>
                <c:pt idx="3327">
                  <c:v>-8.0000000000000002E-3</c:v>
                </c:pt>
                <c:pt idx="3328">
                  <c:v>-1.3921899999999999E-2</c:v>
                </c:pt>
                <c:pt idx="3329">
                  <c:v>-2.19531E-2</c:v>
                </c:pt>
                <c:pt idx="3330">
                  <c:v>-1.8171900000000001E-2</c:v>
                </c:pt>
                <c:pt idx="3331">
                  <c:v>-3.95313E-3</c:v>
                </c:pt>
                <c:pt idx="3332">
                  <c:v>-4.0781300000000001E-3</c:v>
                </c:pt>
                <c:pt idx="3333">
                  <c:v>-1.01406E-2</c:v>
                </c:pt>
                <c:pt idx="3334">
                  <c:v>-1.6E-2</c:v>
                </c:pt>
                <c:pt idx="3335">
                  <c:v>-1.6E-2</c:v>
                </c:pt>
                <c:pt idx="3336">
                  <c:v>-1.8046900000000001E-2</c:v>
                </c:pt>
                <c:pt idx="3337">
                  <c:v>-1.4E-2</c:v>
                </c:pt>
                <c:pt idx="3338">
                  <c:v>-1.7937499999999999E-2</c:v>
                </c:pt>
                <c:pt idx="3339">
                  <c:v>-1.6093799999999998E-2</c:v>
                </c:pt>
                <c:pt idx="3340">
                  <c:v>-1.40156E-2</c:v>
                </c:pt>
                <c:pt idx="3341">
                  <c:v>-1.4E-2</c:v>
                </c:pt>
                <c:pt idx="3342">
                  <c:v>-1.61875E-2</c:v>
                </c:pt>
                <c:pt idx="3343">
                  <c:v>-7.9531299999999992E-3</c:v>
                </c:pt>
                <c:pt idx="3344">
                  <c:v>-1.1984399999999999E-2</c:v>
                </c:pt>
                <c:pt idx="3345">
                  <c:v>-1.2046899999999999E-2</c:v>
                </c:pt>
                <c:pt idx="3346">
                  <c:v>-1.1968700000000001E-2</c:v>
                </c:pt>
                <c:pt idx="3347">
                  <c:v>-1.4093700000000001E-2</c:v>
                </c:pt>
                <c:pt idx="3348">
                  <c:v>-1.6250000000000001E-2</c:v>
                </c:pt>
                <c:pt idx="3349">
                  <c:v>-1.2E-2</c:v>
                </c:pt>
                <c:pt idx="3350">
                  <c:v>-1.23281E-2</c:v>
                </c:pt>
                <c:pt idx="3351">
                  <c:v>-1.95313E-3</c:v>
                </c:pt>
                <c:pt idx="3352">
                  <c:v>-9.9375000000000002E-3</c:v>
                </c:pt>
                <c:pt idx="3353">
                  <c:v>-7.9687500000000001E-3</c:v>
                </c:pt>
                <c:pt idx="3354">
                  <c:v>-1.4125E-2</c:v>
                </c:pt>
                <c:pt idx="3355">
                  <c:v>-1.1515600000000001E-2</c:v>
                </c:pt>
                <c:pt idx="3356">
                  <c:v>-1.6250000000000001E-2</c:v>
                </c:pt>
                <c:pt idx="3357">
                  <c:v>-8.9687499999999993E-3</c:v>
                </c:pt>
                <c:pt idx="3358">
                  <c:v>-1.12187E-2</c:v>
                </c:pt>
                <c:pt idx="3359">
                  <c:v>-1.20781E-2</c:v>
                </c:pt>
                <c:pt idx="3360">
                  <c:v>-1.24531E-2</c:v>
                </c:pt>
                <c:pt idx="3361">
                  <c:v>-6.3437500000000004E-3</c:v>
                </c:pt>
                <c:pt idx="3362">
                  <c:v>-9.7968800000000009E-3</c:v>
                </c:pt>
                <c:pt idx="3363">
                  <c:v>-1.5281299999999999E-2</c:v>
                </c:pt>
                <c:pt idx="3364">
                  <c:v>-2.15937E-2</c:v>
                </c:pt>
                <c:pt idx="3365">
                  <c:v>-2.1999999999999999E-2</c:v>
                </c:pt>
                <c:pt idx="3366">
                  <c:v>-2.0515599999999998E-2</c:v>
                </c:pt>
                <c:pt idx="3367">
                  <c:v>-1.02188E-2</c:v>
                </c:pt>
                <c:pt idx="3368">
                  <c:v>-1.3921899999999999E-2</c:v>
                </c:pt>
                <c:pt idx="3369">
                  <c:v>-1.40156E-2</c:v>
                </c:pt>
                <c:pt idx="3370">
                  <c:v>-1.6E-2</c:v>
                </c:pt>
                <c:pt idx="3371">
                  <c:v>-1.3890599999999999E-2</c:v>
                </c:pt>
                <c:pt idx="3372">
                  <c:v>-1.61875E-2</c:v>
                </c:pt>
                <c:pt idx="3373">
                  <c:v>-6.0312500000000002E-3</c:v>
                </c:pt>
                <c:pt idx="3374">
                  <c:v>-1.19375E-2</c:v>
                </c:pt>
                <c:pt idx="3375">
                  <c:v>-1.39375E-2</c:v>
                </c:pt>
                <c:pt idx="3376">
                  <c:v>-1.79063E-2</c:v>
                </c:pt>
                <c:pt idx="3377">
                  <c:v>-5.7656299999999999E-3</c:v>
                </c:pt>
                <c:pt idx="3378">
                  <c:v>-4.2031300000000002E-3</c:v>
                </c:pt>
                <c:pt idx="3379">
                  <c:v>-6.1875000000000003E-3</c:v>
                </c:pt>
                <c:pt idx="3380">
                  <c:v>-7.8750000000000001E-3</c:v>
                </c:pt>
                <c:pt idx="3381">
                  <c:v>-6.2500000000000003E-3</c:v>
                </c:pt>
                <c:pt idx="3382">
                  <c:v>-9.8125E-3</c:v>
                </c:pt>
                <c:pt idx="3383">
                  <c:v>-6.1875000000000003E-3</c:v>
                </c:pt>
                <c:pt idx="3384">
                  <c:v>-1.48281E-2</c:v>
                </c:pt>
                <c:pt idx="3385">
                  <c:v>-1.55938E-2</c:v>
                </c:pt>
                <c:pt idx="3386">
                  <c:v>-1.1390600000000001E-2</c:v>
                </c:pt>
                <c:pt idx="3387">
                  <c:v>-7.4687499999999997E-3</c:v>
                </c:pt>
                <c:pt idx="3388">
                  <c:v>-7.1718800000000003E-3</c:v>
                </c:pt>
                <c:pt idx="3389">
                  <c:v>-1.4125E-2</c:v>
                </c:pt>
                <c:pt idx="3390">
                  <c:v>-1.24688E-2</c:v>
                </c:pt>
                <c:pt idx="3391">
                  <c:v>-1.8046900000000001E-2</c:v>
                </c:pt>
                <c:pt idx="3392">
                  <c:v>-1.3765599999999999E-2</c:v>
                </c:pt>
                <c:pt idx="3393">
                  <c:v>-1.6031199999999999E-2</c:v>
                </c:pt>
                <c:pt idx="3394">
                  <c:v>-1.10781E-2</c:v>
                </c:pt>
                <c:pt idx="3395">
                  <c:v>-5.5937499999999998E-3</c:v>
                </c:pt>
                <c:pt idx="3396">
                  <c:v>-6.6562499999999998E-3</c:v>
                </c:pt>
                <c:pt idx="3397">
                  <c:v>-1.24063E-2</c:v>
                </c:pt>
                <c:pt idx="3398">
                  <c:v>-1.40625E-2</c:v>
                </c:pt>
                <c:pt idx="3399">
                  <c:v>-1.6265600000000002E-2</c:v>
                </c:pt>
                <c:pt idx="3400">
                  <c:v>-1.7734400000000001E-2</c:v>
                </c:pt>
                <c:pt idx="3401">
                  <c:v>-9.6562499999999999E-3</c:v>
                </c:pt>
                <c:pt idx="3402">
                  <c:v>-8.1250000000000003E-3</c:v>
                </c:pt>
                <c:pt idx="3403">
                  <c:v>-0.01</c:v>
                </c:pt>
                <c:pt idx="3404">
                  <c:v>-1.26094E-2</c:v>
                </c:pt>
                <c:pt idx="3405">
                  <c:v>-2.0109399999999999E-2</c:v>
                </c:pt>
                <c:pt idx="3406">
                  <c:v>-1.5656199999999999E-2</c:v>
                </c:pt>
                <c:pt idx="3407">
                  <c:v>-1.4E-2</c:v>
                </c:pt>
                <c:pt idx="3408">
                  <c:v>-1.40156E-2</c:v>
                </c:pt>
                <c:pt idx="3409">
                  <c:v>-1.6046899999999999E-2</c:v>
                </c:pt>
                <c:pt idx="3410">
                  <c:v>-1.575E-2</c:v>
                </c:pt>
                <c:pt idx="3411">
                  <c:v>-7.9843799999999993E-3</c:v>
                </c:pt>
                <c:pt idx="3412">
                  <c:v>-1.40156E-2</c:v>
                </c:pt>
                <c:pt idx="3413">
                  <c:v>-6.2500000000000003E-3</c:v>
                </c:pt>
                <c:pt idx="3414">
                  <c:v>-6.0000000000000001E-3</c:v>
                </c:pt>
                <c:pt idx="3415">
                  <c:v>-5.92188E-3</c:v>
                </c:pt>
                <c:pt idx="3416">
                  <c:v>-1.18437E-2</c:v>
                </c:pt>
                <c:pt idx="3417">
                  <c:v>-1.3984399999999999E-2</c:v>
                </c:pt>
                <c:pt idx="3418">
                  <c:v>-1.6031199999999999E-2</c:v>
                </c:pt>
                <c:pt idx="3419">
                  <c:v>-1.39375E-2</c:v>
                </c:pt>
                <c:pt idx="3420">
                  <c:v>-1.2046899999999999E-2</c:v>
                </c:pt>
                <c:pt idx="3421">
                  <c:v>-1.5421900000000001E-2</c:v>
                </c:pt>
                <c:pt idx="3422">
                  <c:v>-1.6203100000000002E-2</c:v>
                </c:pt>
                <c:pt idx="3423">
                  <c:v>-1.43906E-2</c:v>
                </c:pt>
                <c:pt idx="3424">
                  <c:v>-1.2125E-2</c:v>
                </c:pt>
                <c:pt idx="3425">
                  <c:v>-1.3375E-2</c:v>
                </c:pt>
                <c:pt idx="3426">
                  <c:v>-1.9765600000000001E-2</c:v>
                </c:pt>
                <c:pt idx="3427">
                  <c:v>-1.7156299999999999E-2</c:v>
                </c:pt>
                <c:pt idx="3428">
                  <c:v>-1.01563E-2</c:v>
                </c:pt>
                <c:pt idx="3429">
                  <c:v>-1.3390600000000001E-2</c:v>
                </c:pt>
                <c:pt idx="3430">
                  <c:v>-1.9859399999999999E-2</c:v>
                </c:pt>
                <c:pt idx="3431">
                  <c:v>-2.04219E-2</c:v>
                </c:pt>
                <c:pt idx="3432">
                  <c:v>-1.6046899999999999E-2</c:v>
                </c:pt>
                <c:pt idx="3433">
                  <c:v>-1.6468799999999999E-2</c:v>
                </c:pt>
                <c:pt idx="3434">
                  <c:v>-8.3281299999999996E-3</c:v>
                </c:pt>
                <c:pt idx="3435">
                  <c:v>-7.4999999999999997E-3</c:v>
                </c:pt>
                <c:pt idx="3436">
                  <c:v>-1.18125E-2</c:v>
                </c:pt>
                <c:pt idx="3437">
                  <c:v>-1.2234399999999999E-2</c:v>
                </c:pt>
                <c:pt idx="3438">
                  <c:v>-8.0156299999999993E-3</c:v>
                </c:pt>
                <c:pt idx="3439">
                  <c:v>-7.9375000000000001E-3</c:v>
                </c:pt>
                <c:pt idx="3440">
                  <c:v>-7.9843799999999993E-3</c:v>
                </c:pt>
                <c:pt idx="3441">
                  <c:v>-1.35E-2</c:v>
                </c:pt>
                <c:pt idx="3442">
                  <c:v>-2.39375E-2</c:v>
                </c:pt>
                <c:pt idx="3443">
                  <c:v>-1.65469E-2</c:v>
                </c:pt>
                <c:pt idx="3444">
                  <c:v>-9.7968800000000009E-3</c:v>
                </c:pt>
                <c:pt idx="3445">
                  <c:v>-9.9687500000000002E-3</c:v>
                </c:pt>
                <c:pt idx="3446">
                  <c:v>-1.8109400000000001E-2</c:v>
                </c:pt>
                <c:pt idx="3447">
                  <c:v>-1.4E-2</c:v>
                </c:pt>
                <c:pt idx="3448">
                  <c:v>-9.8750000000000001E-3</c:v>
                </c:pt>
                <c:pt idx="3449">
                  <c:v>-8.0156299999999993E-3</c:v>
                </c:pt>
                <c:pt idx="3450">
                  <c:v>-1.02656E-2</c:v>
                </c:pt>
                <c:pt idx="3451">
                  <c:v>-1.20625E-2</c:v>
                </c:pt>
                <c:pt idx="3452">
                  <c:v>-1.41563E-2</c:v>
                </c:pt>
                <c:pt idx="3453">
                  <c:v>-1.3890599999999999E-2</c:v>
                </c:pt>
                <c:pt idx="3454">
                  <c:v>-1.21406E-2</c:v>
                </c:pt>
                <c:pt idx="3455">
                  <c:v>-1.1515600000000001E-2</c:v>
                </c:pt>
                <c:pt idx="3456">
                  <c:v>-6.3906299999999996E-3</c:v>
                </c:pt>
                <c:pt idx="3457">
                  <c:v>-1.41563E-2</c:v>
                </c:pt>
                <c:pt idx="3458">
                  <c:v>-9.6093800000000007E-3</c:v>
                </c:pt>
                <c:pt idx="3459">
                  <c:v>-1.20625E-2</c:v>
                </c:pt>
                <c:pt idx="3460">
                  <c:v>-1.2562500000000001E-2</c:v>
                </c:pt>
                <c:pt idx="3461">
                  <c:v>-1.7937499999999999E-2</c:v>
                </c:pt>
                <c:pt idx="3462">
                  <c:v>-1.1875E-2</c:v>
                </c:pt>
                <c:pt idx="3463">
                  <c:v>-1.3984399999999999E-2</c:v>
                </c:pt>
                <c:pt idx="3464">
                  <c:v>-9.8437500000000001E-3</c:v>
                </c:pt>
                <c:pt idx="3465">
                  <c:v>-1.2156200000000001E-2</c:v>
                </c:pt>
                <c:pt idx="3466">
                  <c:v>-1.39375E-2</c:v>
                </c:pt>
                <c:pt idx="3467">
                  <c:v>-1.2E-2</c:v>
                </c:pt>
                <c:pt idx="3468">
                  <c:v>-1.4500000000000001E-2</c:v>
                </c:pt>
                <c:pt idx="3469">
                  <c:v>-1.80156E-2</c:v>
                </c:pt>
                <c:pt idx="3470">
                  <c:v>-1.8156200000000001E-2</c:v>
                </c:pt>
                <c:pt idx="3471">
                  <c:v>-2.2062499999999999E-2</c:v>
                </c:pt>
                <c:pt idx="3472">
                  <c:v>-1.7250000000000001E-2</c:v>
                </c:pt>
                <c:pt idx="3473">
                  <c:v>-1.15938E-2</c:v>
                </c:pt>
                <c:pt idx="3474">
                  <c:v>-1.04531E-2</c:v>
                </c:pt>
                <c:pt idx="3475">
                  <c:v>-1.3968700000000001E-2</c:v>
                </c:pt>
                <c:pt idx="3476">
                  <c:v>-1.2046899999999999E-2</c:v>
                </c:pt>
                <c:pt idx="3477">
                  <c:v>-1.39531E-2</c:v>
                </c:pt>
                <c:pt idx="3478">
                  <c:v>-1.21406E-2</c:v>
                </c:pt>
                <c:pt idx="3479">
                  <c:v>-1.6218799999999998E-2</c:v>
                </c:pt>
                <c:pt idx="3480">
                  <c:v>-1.10469E-2</c:v>
                </c:pt>
                <c:pt idx="3481">
                  <c:v>-4.1093800000000002E-3</c:v>
                </c:pt>
                <c:pt idx="3482">
                  <c:v>-1.0500000000000001E-2</c:v>
                </c:pt>
                <c:pt idx="3483">
                  <c:v>-1.23906E-2</c:v>
                </c:pt>
                <c:pt idx="3484">
                  <c:v>-1.5906300000000002E-2</c:v>
                </c:pt>
                <c:pt idx="3485">
                  <c:v>-1.1859400000000001E-2</c:v>
                </c:pt>
                <c:pt idx="3486">
                  <c:v>-1.41406E-2</c:v>
                </c:pt>
                <c:pt idx="3487">
                  <c:v>-1.0406200000000001E-2</c:v>
                </c:pt>
                <c:pt idx="3488">
                  <c:v>-1.15625E-2</c:v>
                </c:pt>
                <c:pt idx="3489">
                  <c:v>-1.2375000000000001E-2</c:v>
                </c:pt>
                <c:pt idx="3490">
                  <c:v>-8.3437500000000005E-3</c:v>
                </c:pt>
                <c:pt idx="3491">
                  <c:v>-9.1562499999999995E-3</c:v>
                </c:pt>
                <c:pt idx="3492">
                  <c:v>-1.5890600000000001E-2</c:v>
                </c:pt>
                <c:pt idx="3493">
                  <c:v>-1.39063E-2</c:v>
                </c:pt>
                <c:pt idx="3494">
                  <c:v>-1.8109400000000001E-2</c:v>
                </c:pt>
                <c:pt idx="3495">
                  <c:v>-1.02656E-2</c:v>
                </c:pt>
                <c:pt idx="3496">
                  <c:v>-1.69844E-2</c:v>
                </c:pt>
                <c:pt idx="3497">
                  <c:v>-2.02969E-2</c:v>
                </c:pt>
                <c:pt idx="3498">
                  <c:v>-1.6093799999999998E-2</c:v>
                </c:pt>
                <c:pt idx="3499">
                  <c:v>-1.6125E-2</c:v>
                </c:pt>
                <c:pt idx="3500">
                  <c:v>-1.2437500000000001E-2</c:v>
                </c:pt>
                <c:pt idx="3501">
                  <c:v>-1.17813E-2</c:v>
                </c:pt>
                <c:pt idx="3502">
                  <c:v>-1.23438E-2</c:v>
                </c:pt>
                <c:pt idx="3503">
                  <c:v>-6.3281300000000004E-3</c:v>
                </c:pt>
                <c:pt idx="3504">
                  <c:v>-7.5312499999999998E-3</c:v>
                </c:pt>
                <c:pt idx="3505">
                  <c:v>-9.7343800000000008E-3</c:v>
                </c:pt>
                <c:pt idx="3506">
                  <c:v>-1.3968700000000001E-2</c:v>
                </c:pt>
                <c:pt idx="3507">
                  <c:v>-1.1875E-2</c:v>
                </c:pt>
                <c:pt idx="3508">
                  <c:v>-1.6031199999999999E-2</c:v>
                </c:pt>
                <c:pt idx="3509">
                  <c:v>-1.01875E-2</c:v>
                </c:pt>
                <c:pt idx="3510">
                  <c:v>-9.8593799999999992E-3</c:v>
                </c:pt>
                <c:pt idx="3511">
                  <c:v>-1.2E-2</c:v>
                </c:pt>
                <c:pt idx="3512">
                  <c:v>-1.37187E-2</c:v>
                </c:pt>
                <c:pt idx="3513">
                  <c:v>-1.8171900000000001E-2</c:v>
                </c:pt>
                <c:pt idx="3514">
                  <c:v>-8.0468799999999993E-3</c:v>
                </c:pt>
                <c:pt idx="3515">
                  <c:v>-7.9843799999999993E-3</c:v>
                </c:pt>
                <c:pt idx="3516">
                  <c:v>-7.84375E-3</c:v>
                </c:pt>
                <c:pt idx="3517">
                  <c:v>-1.3984399999999999E-2</c:v>
                </c:pt>
                <c:pt idx="3518">
                  <c:v>-1.1953099999999999E-2</c:v>
                </c:pt>
                <c:pt idx="3519">
                  <c:v>-1.6E-2</c:v>
                </c:pt>
                <c:pt idx="3520">
                  <c:v>-1.2125E-2</c:v>
                </c:pt>
                <c:pt idx="3521">
                  <c:v>-1.3890599999999999E-2</c:v>
                </c:pt>
                <c:pt idx="3522">
                  <c:v>-2.0046899999999999E-2</c:v>
                </c:pt>
                <c:pt idx="3523">
                  <c:v>-9.9531299999999993E-3</c:v>
                </c:pt>
                <c:pt idx="3524">
                  <c:v>-1.36875E-2</c:v>
                </c:pt>
                <c:pt idx="3525">
                  <c:v>-1.6E-2</c:v>
                </c:pt>
                <c:pt idx="3526">
                  <c:v>-1.00625E-2</c:v>
                </c:pt>
                <c:pt idx="3527">
                  <c:v>-7.9531299999999992E-3</c:v>
                </c:pt>
                <c:pt idx="3528">
                  <c:v>-1.20156E-2</c:v>
                </c:pt>
                <c:pt idx="3529">
                  <c:v>-8.0000000000000002E-3</c:v>
                </c:pt>
                <c:pt idx="3530">
                  <c:v>-1.20938E-2</c:v>
                </c:pt>
                <c:pt idx="3531">
                  <c:v>-2.0187500000000001E-2</c:v>
                </c:pt>
                <c:pt idx="3532">
                  <c:v>-2.5999999999999999E-2</c:v>
                </c:pt>
                <c:pt idx="3533">
                  <c:v>-1.6E-2</c:v>
                </c:pt>
                <c:pt idx="3534">
                  <c:v>-1.6E-2</c:v>
                </c:pt>
                <c:pt idx="3535">
                  <c:v>-1.2E-2</c:v>
                </c:pt>
                <c:pt idx="3536">
                  <c:v>-9.9843799999999993E-3</c:v>
                </c:pt>
                <c:pt idx="3537">
                  <c:v>-1.1984399999999999E-2</c:v>
                </c:pt>
                <c:pt idx="3538">
                  <c:v>-1.2E-2</c:v>
                </c:pt>
                <c:pt idx="3539">
                  <c:v>-1.2E-2</c:v>
                </c:pt>
                <c:pt idx="3540">
                  <c:v>-1.2125E-2</c:v>
                </c:pt>
                <c:pt idx="3541">
                  <c:v>-5.92188E-3</c:v>
                </c:pt>
                <c:pt idx="3542">
                  <c:v>-7.9687500000000001E-3</c:v>
                </c:pt>
                <c:pt idx="3543">
                  <c:v>-1.5953100000000001E-2</c:v>
                </c:pt>
                <c:pt idx="3544">
                  <c:v>-1.6015600000000001E-2</c:v>
                </c:pt>
                <c:pt idx="3545">
                  <c:v>-1.5984399999999999E-2</c:v>
                </c:pt>
                <c:pt idx="3546">
                  <c:v>-1.2234399999999999E-2</c:v>
                </c:pt>
                <c:pt idx="3547">
                  <c:v>-1.2171899999999999E-2</c:v>
                </c:pt>
                <c:pt idx="3548">
                  <c:v>-1.41563E-2</c:v>
                </c:pt>
                <c:pt idx="3549">
                  <c:v>-1.00625E-2</c:v>
                </c:pt>
                <c:pt idx="3550">
                  <c:v>-1.6E-2</c:v>
                </c:pt>
                <c:pt idx="3551">
                  <c:v>-1.19063E-2</c:v>
                </c:pt>
                <c:pt idx="3552">
                  <c:v>-1.8234400000000001E-2</c:v>
                </c:pt>
                <c:pt idx="3553">
                  <c:v>-1.6453099999999998E-2</c:v>
                </c:pt>
                <c:pt idx="3554">
                  <c:v>-8.2968799999999995E-3</c:v>
                </c:pt>
                <c:pt idx="3555">
                  <c:v>-1.12187E-2</c:v>
                </c:pt>
                <c:pt idx="3556">
                  <c:v>-1.2156200000000001E-2</c:v>
                </c:pt>
                <c:pt idx="3557">
                  <c:v>-1.20313E-2</c:v>
                </c:pt>
                <c:pt idx="3558">
                  <c:v>-1.0375000000000001E-2</c:v>
                </c:pt>
                <c:pt idx="3559">
                  <c:v>-9.4843800000000006E-3</c:v>
                </c:pt>
                <c:pt idx="3560">
                  <c:v>-1.40156E-2</c:v>
                </c:pt>
                <c:pt idx="3561">
                  <c:v>-9.9687500000000002E-3</c:v>
                </c:pt>
                <c:pt idx="3562">
                  <c:v>-1.4093700000000001E-2</c:v>
                </c:pt>
                <c:pt idx="3563">
                  <c:v>-6.6874999999999999E-3</c:v>
                </c:pt>
                <c:pt idx="3564">
                  <c:v>-7.5468799999999997E-3</c:v>
                </c:pt>
                <c:pt idx="3565">
                  <c:v>-1.38125E-2</c:v>
                </c:pt>
                <c:pt idx="3566">
                  <c:v>-1.40313E-2</c:v>
                </c:pt>
                <c:pt idx="3567">
                  <c:v>-1.2125E-2</c:v>
                </c:pt>
                <c:pt idx="3568">
                  <c:v>-1.00156E-2</c:v>
                </c:pt>
                <c:pt idx="3569">
                  <c:v>-1.01563E-2</c:v>
                </c:pt>
                <c:pt idx="3570">
                  <c:v>-7.84375E-3</c:v>
                </c:pt>
                <c:pt idx="3571">
                  <c:v>-1.7937499999999999E-2</c:v>
                </c:pt>
                <c:pt idx="3572">
                  <c:v>-2.0046899999999999E-2</c:v>
                </c:pt>
                <c:pt idx="3573">
                  <c:v>-1.7999999999999999E-2</c:v>
                </c:pt>
                <c:pt idx="3574">
                  <c:v>-1.5921899999999999E-2</c:v>
                </c:pt>
                <c:pt idx="3575">
                  <c:v>-1.1984399999999999E-2</c:v>
                </c:pt>
                <c:pt idx="3576">
                  <c:v>-1.41406E-2</c:v>
                </c:pt>
                <c:pt idx="3577">
                  <c:v>-1.4046899999999999E-2</c:v>
                </c:pt>
                <c:pt idx="3578">
                  <c:v>-1.3703099999999999E-2</c:v>
                </c:pt>
                <c:pt idx="3579">
                  <c:v>-7.9843799999999993E-3</c:v>
                </c:pt>
                <c:pt idx="3580">
                  <c:v>-9.7343800000000008E-3</c:v>
                </c:pt>
                <c:pt idx="3581">
                  <c:v>-8.8124999999999992E-3</c:v>
                </c:pt>
                <c:pt idx="3582">
                  <c:v>-2.02344E-2</c:v>
                </c:pt>
                <c:pt idx="3583">
                  <c:v>-1.35312E-2</c:v>
                </c:pt>
                <c:pt idx="3584">
                  <c:v>-1.6453099999999998E-2</c:v>
                </c:pt>
                <c:pt idx="3585">
                  <c:v>-1.35625E-2</c:v>
                </c:pt>
                <c:pt idx="3586">
                  <c:v>-1.22031E-2</c:v>
                </c:pt>
                <c:pt idx="3587">
                  <c:v>-1.6843799999999999E-2</c:v>
                </c:pt>
                <c:pt idx="3588">
                  <c:v>-1.6890599999999999E-2</c:v>
                </c:pt>
                <c:pt idx="3589">
                  <c:v>-7.3437499999999996E-3</c:v>
                </c:pt>
                <c:pt idx="3590">
                  <c:v>-1.09844E-2</c:v>
                </c:pt>
                <c:pt idx="3591">
                  <c:v>-1.39375E-2</c:v>
                </c:pt>
                <c:pt idx="3592">
                  <c:v>-1.1890599999999999E-2</c:v>
                </c:pt>
                <c:pt idx="3593">
                  <c:v>-1.45313E-2</c:v>
                </c:pt>
                <c:pt idx="3594">
                  <c:v>-1.2687500000000001E-2</c:v>
                </c:pt>
                <c:pt idx="3595">
                  <c:v>-6.4999999999999997E-3</c:v>
                </c:pt>
                <c:pt idx="3596">
                  <c:v>-1.8359400000000001E-2</c:v>
                </c:pt>
                <c:pt idx="3597">
                  <c:v>-1.38437E-2</c:v>
                </c:pt>
                <c:pt idx="3598">
                  <c:v>-1.8343700000000001E-2</c:v>
                </c:pt>
                <c:pt idx="3599">
                  <c:v>-1.77813E-2</c:v>
                </c:pt>
                <c:pt idx="3600">
                  <c:v>-1.39063E-2</c:v>
                </c:pt>
                <c:pt idx="3601">
                  <c:v>-1.6125E-2</c:v>
                </c:pt>
                <c:pt idx="3602">
                  <c:v>-1.8046900000000001E-2</c:v>
                </c:pt>
                <c:pt idx="3603">
                  <c:v>-1.34375E-2</c:v>
                </c:pt>
                <c:pt idx="3604">
                  <c:v>-8.5468799999999998E-3</c:v>
                </c:pt>
                <c:pt idx="3605">
                  <c:v>-2.2187499999999999E-2</c:v>
                </c:pt>
                <c:pt idx="3606">
                  <c:v>-1.5484400000000001E-2</c:v>
                </c:pt>
                <c:pt idx="3607">
                  <c:v>-1.3968700000000001E-2</c:v>
                </c:pt>
                <c:pt idx="3608">
                  <c:v>-7.7031299999999999E-3</c:v>
                </c:pt>
                <c:pt idx="3609">
                  <c:v>-5.85938E-3</c:v>
                </c:pt>
                <c:pt idx="3610">
                  <c:v>-2.0125000000000001E-2</c:v>
                </c:pt>
                <c:pt idx="3611">
                  <c:v>-1.4375000000000001E-2</c:v>
                </c:pt>
                <c:pt idx="3612">
                  <c:v>-8.0625000000000002E-3</c:v>
                </c:pt>
                <c:pt idx="3613">
                  <c:v>-5.9687500000000001E-3</c:v>
                </c:pt>
                <c:pt idx="3614">
                  <c:v>-9.8437500000000001E-3</c:v>
                </c:pt>
                <c:pt idx="3615">
                  <c:v>-1.3984399999999999E-2</c:v>
                </c:pt>
                <c:pt idx="3616">
                  <c:v>-1.6078100000000001E-2</c:v>
                </c:pt>
                <c:pt idx="3617">
                  <c:v>-1.80156E-2</c:v>
                </c:pt>
                <c:pt idx="3618">
                  <c:v>-1.5843800000000002E-2</c:v>
                </c:pt>
                <c:pt idx="3619">
                  <c:v>-1.37813E-2</c:v>
                </c:pt>
                <c:pt idx="3620">
                  <c:v>-1.5843800000000002E-2</c:v>
                </c:pt>
                <c:pt idx="3621">
                  <c:v>-1.5859399999999999E-2</c:v>
                </c:pt>
                <c:pt idx="3622">
                  <c:v>-1.4718800000000001E-2</c:v>
                </c:pt>
                <c:pt idx="3623">
                  <c:v>-4.1562500000000002E-3</c:v>
                </c:pt>
                <c:pt idx="3624">
                  <c:v>-1.325E-2</c:v>
                </c:pt>
                <c:pt idx="3625">
                  <c:v>-1.50156E-2</c:v>
                </c:pt>
                <c:pt idx="3626">
                  <c:v>-8.2500000000000004E-3</c:v>
                </c:pt>
                <c:pt idx="3627">
                  <c:v>-9.5937499999999998E-3</c:v>
                </c:pt>
                <c:pt idx="3628">
                  <c:v>-1.39063E-2</c:v>
                </c:pt>
                <c:pt idx="3629">
                  <c:v>-1.4171899999999999E-2</c:v>
                </c:pt>
                <c:pt idx="3630">
                  <c:v>-1.20781E-2</c:v>
                </c:pt>
                <c:pt idx="3631">
                  <c:v>-1.1703099999999999E-2</c:v>
                </c:pt>
                <c:pt idx="3632">
                  <c:v>-1.4046899999999999E-2</c:v>
                </c:pt>
                <c:pt idx="3633">
                  <c:v>-1.02031E-2</c:v>
                </c:pt>
                <c:pt idx="3634">
                  <c:v>-1.18437E-2</c:v>
                </c:pt>
                <c:pt idx="3635">
                  <c:v>-1.38125E-2</c:v>
                </c:pt>
                <c:pt idx="3636">
                  <c:v>-1.6015600000000001E-2</c:v>
                </c:pt>
                <c:pt idx="3637">
                  <c:v>-1.025E-2</c:v>
                </c:pt>
                <c:pt idx="3638">
                  <c:v>-0.01</c:v>
                </c:pt>
                <c:pt idx="3639">
                  <c:v>-1.1828099999999999E-2</c:v>
                </c:pt>
                <c:pt idx="3640">
                  <c:v>-1.7796900000000001E-2</c:v>
                </c:pt>
                <c:pt idx="3641">
                  <c:v>-1.8171900000000001E-2</c:v>
                </c:pt>
                <c:pt idx="3642">
                  <c:v>-1.3765599999999999E-2</c:v>
                </c:pt>
                <c:pt idx="3643">
                  <c:v>-1.2E-2</c:v>
                </c:pt>
                <c:pt idx="3644">
                  <c:v>-1.39375E-2</c:v>
                </c:pt>
                <c:pt idx="3645">
                  <c:v>-0.01</c:v>
                </c:pt>
                <c:pt idx="3646">
                  <c:v>-1.21406E-2</c:v>
                </c:pt>
                <c:pt idx="3647">
                  <c:v>-1.40625E-2</c:v>
                </c:pt>
                <c:pt idx="3648">
                  <c:v>-1.5890600000000001E-2</c:v>
                </c:pt>
                <c:pt idx="3649">
                  <c:v>-1.1890599999999999E-2</c:v>
                </c:pt>
                <c:pt idx="3650">
                  <c:v>-9.8593799999999992E-3</c:v>
                </c:pt>
                <c:pt idx="3651">
                  <c:v>-1.02188E-2</c:v>
                </c:pt>
                <c:pt idx="3652">
                  <c:v>-1.40313E-2</c:v>
                </c:pt>
                <c:pt idx="3653">
                  <c:v>-9.7031300000000008E-3</c:v>
                </c:pt>
                <c:pt idx="3654">
                  <c:v>-1.0500000000000001E-2</c:v>
                </c:pt>
                <c:pt idx="3655">
                  <c:v>-1.1671900000000001E-2</c:v>
                </c:pt>
                <c:pt idx="3656">
                  <c:v>-5.3437500000000004E-3</c:v>
                </c:pt>
                <c:pt idx="3657">
                  <c:v>-8.6406299999999998E-3</c:v>
                </c:pt>
                <c:pt idx="3658">
                  <c:v>-1.925E-2</c:v>
                </c:pt>
                <c:pt idx="3659">
                  <c:v>-2.17188E-2</c:v>
                </c:pt>
                <c:pt idx="3660">
                  <c:v>-9.4374999999999997E-3</c:v>
                </c:pt>
                <c:pt idx="3661">
                  <c:v>-8.2500000000000004E-3</c:v>
                </c:pt>
                <c:pt idx="3662">
                  <c:v>-1.21875E-2</c:v>
                </c:pt>
                <c:pt idx="3663">
                  <c:v>-1.1859400000000001E-2</c:v>
                </c:pt>
                <c:pt idx="3664">
                  <c:v>-1.02031E-2</c:v>
                </c:pt>
                <c:pt idx="3665">
                  <c:v>-1.6109399999999999E-2</c:v>
                </c:pt>
                <c:pt idx="3666">
                  <c:v>-1.34219E-2</c:v>
                </c:pt>
                <c:pt idx="3667">
                  <c:v>-1.2234399999999999E-2</c:v>
                </c:pt>
                <c:pt idx="3668">
                  <c:v>-1.8156200000000001E-2</c:v>
                </c:pt>
                <c:pt idx="3669">
                  <c:v>-1.5765600000000001E-2</c:v>
                </c:pt>
                <c:pt idx="3670">
                  <c:v>-1.3765599999999999E-2</c:v>
                </c:pt>
                <c:pt idx="3671">
                  <c:v>-1.20625E-2</c:v>
                </c:pt>
                <c:pt idx="3672">
                  <c:v>-1.4234399999999999E-2</c:v>
                </c:pt>
                <c:pt idx="3673">
                  <c:v>-1.1625E-2</c:v>
                </c:pt>
                <c:pt idx="3674">
                  <c:v>-8.1406299999999994E-3</c:v>
                </c:pt>
                <c:pt idx="3675">
                  <c:v>-1.2171899999999999E-2</c:v>
                </c:pt>
                <c:pt idx="3676">
                  <c:v>-1.21875E-2</c:v>
                </c:pt>
                <c:pt idx="3677">
                  <c:v>-1.3828099999999999E-2</c:v>
                </c:pt>
                <c:pt idx="3678">
                  <c:v>-1.23438E-2</c:v>
                </c:pt>
                <c:pt idx="3679">
                  <c:v>-1.5640600000000001E-2</c:v>
                </c:pt>
                <c:pt idx="3680">
                  <c:v>-7.6249999999999998E-3</c:v>
                </c:pt>
                <c:pt idx="3681">
                  <c:v>-1.2968800000000001E-2</c:v>
                </c:pt>
                <c:pt idx="3682">
                  <c:v>-1.5703100000000001E-2</c:v>
                </c:pt>
                <c:pt idx="3683">
                  <c:v>-1.1765599999999999E-2</c:v>
                </c:pt>
                <c:pt idx="3684">
                  <c:v>-1.1875E-2</c:v>
                </c:pt>
                <c:pt idx="3685">
                  <c:v>-8.2968799999999995E-3</c:v>
                </c:pt>
                <c:pt idx="3686">
                  <c:v>-9.5937499999999998E-3</c:v>
                </c:pt>
                <c:pt idx="3687">
                  <c:v>-1.1796900000000001E-2</c:v>
                </c:pt>
                <c:pt idx="3688">
                  <c:v>-1.22031E-2</c:v>
                </c:pt>
                <c:pt idx="3689">
                  <c:v>-9.9531299999999993E-3</c:v>
                </c:pt>
                <c:pt idx="3690">
                  <c:v>-1.35625E-2</c:v>
                </c:pt>
                <c:pt idx="3691">
                  <c:v>-1.78438E-2</c:v>
                </c:pt>
                <c:pt idx="3692">
                  <c:v>-1.6515599999999998E-2</c:v>
                </c:pt>
                <c:pt idx="3693">
                  <c:v>-8.1406299999999994E-3</c:v>
                </c:pt>
                <c:pt idx="3694">
                  <c:v>-1.3453100000000001E-2</c:v>
                </c:pt>
                <c:pt idx="3695">
                  <c:v>-1.4109399999999999E-2</c:v>
                </c:pt>
                <c:pt idx="3696">
                  <c:v>-1.5765600000000001E-2</c:v>
                </c:pt>
                <c:pt idx="3697">
                  <c:v>-1.8171900000000001E-2</c:v>
                </c:pt>
                <c:pt idx="3698">
                  <c:v>-1.56875E-2</c:v>
                </c:pt>
                <c:pt idx="3699">
                  <c:v>-2.0187500000000001E-2</c:v>
                </c:pt>
                <c:pt idx="3700">
                  <c:v>-1.2437500000000001E-2</c:v>
                </c:pt>
                <c:pt idx="3701">
                  <c:v>-1.5453100000000001E-2</c:v>
                </c:pt>
                <c:pt idx="3702">
                  <c:v>-1.51719E-2</c:v>
                </c:pt>
                <c:pt idx="3703">
                  <c:v>-9.8593799999999992E-3</c:v>
                </c:pt>
                <c:pt idx="3704">
                  <c:v>-1.59375E-2</c:v>
                </c:pt>
                <c:pt idx="3705">
                  <c:v>-1.03438E-2</c:v>
                </c:pt>
                <c:pt idx="3706">
                  <c:v>-1.01563E-2</c:v>
                </c:pt>
                <c:pt idx="3707">
                  <c:v>-4.1406300000000002E-3</c:v>
                </c:pt>
                <c:pt idx="3708">
                  <c:v>-5.7187499999999999E-3</c:v>
                </c:pt>
                <c:pt idx="3709">
                  <c:v>-1.00156E-2</c:v>
                </c:pt>
                <c:pt idx="3710">
                  <c:v>-9.8125E-3</c:v>
                </c:pt>
                <c:pt idx="3711">
                  <c:v>-1.5906300000000002E-2</c:v>
                </c:pt>
                <c:pt idx="3712">
                  <c:v>-1.20313E-2</c:v>
                </c:pt>
                <c:pt idx="3713">
                  <c:v>-0.01</c:v>
                </c:pt>
                <c:pt idx="3714">
                  <c:v>-1.1890599999999999E-2</c:v>
                </c:pt>
                <c:pt idx="3715">
                  <c:v>-1.5906300000000002E-2</c:v>
                </c:pt>
                <c:pt idx="3716">
                  <c:v>-2.0031199999999999E-2</c:v>
                </c:pt>
                <c:pt idx="3717">
                  <c:v>-1.60625E-2</c:v>
                </c:pt>
                <c:pt idx="3718">
                  <c:v>-1.6078100000000001E-2</c:v>
                </c:pt>
                <c:pt idx="3719">
                  <c:v>-1.39063E-2</c:v>
                </c:pt>
                <c:pt idx="3720">
                  <c:v>-2.3984399999999999E-2</c:v>
                </c:pt>
                <c:pt idx="3721">
                  <c:v>-1.5921899999999999E-2</c:v>
                </c:pt>
                <c:pt idx="3722">
                  <c:v>-1.5718800000000002E-2</c:v>
                </c:pt>
                <c:pt idx="3723">
                  <c:v>-0.02</c:v>
                </c:pt>
                <c:pt idx="3724">
                  <c:v>-1.4E-2</c:v>
                </c:pt>
                <c:pt idx="3725">
                  <c:v>-1.79688E-2</c:v>
                </c:pt>
                <c:pt idx="3726">
                  <c:v>-1.01563E-2</c:v>
                </c:pt>
                <c:pt idx="3727">
                  <c:v>-4.0000000000000001E-3</c:v>
                </c:pt>
                <c:pt idx="3728">
                  <c:v>-1.00625E-2</c:v>
                </c:pt>
                <c:pt idx="3729">
                  <c:v>-1.0046899999999999E-2</c:v>
                </c:pt>
                <c:pt idx="3730">
                  <c:v>-1.4E-2</c:v>
                </c:pt>
                <c:pt idx="3731">
                  <c:v>-8.0000000000000002E-3</c:v>
                </c:pt>
                <c:pt idx="3732">
                  <c:v>-0.01</c:v>
                </c:pt>
                <c:pt idx="3733">
                  <c:v>-8.0000000000000002E-3</c:v>
                </c:pt>
                <c:pt idx="3734">
                  <c:v>-1.39375E-2</c:v>
                </c:pt>
                <c:pt idx="3735">
                  <c:v>-1.2E-2</c:v>
                </c:pt>
                <c:pt idx="3736">
                  <c:v>-1.6E-2</c:v>
                </c:pt>
                <c:pt idx="3737">
                  <c:v>-1.4E-2</c:v>
                </c:pt>
                <c:pt idx="3738">
                  <c:v>-1.20938E-2</c:v>
                </c:pt>
                <c:pt idx="3739">
                  <c:v>-1.00313E-2</c:v>
                </c:pt>
                <c:pt idx="3740">
                  <c:v>-1.3984399999999999E-2</c:v>
                </c:pt>
                <c:pt idx="3741">
                  <c:v>-1.40781E-2</c:v>
                </c:pt>
                <c:pt idx="3742">
                  <c:v>-8.1406299999999994E-3</c:v>
                </c:pt>
                <c:pt idx="3743">
                  <c:v>-8.0781299999999993E-3</c:v>
                </c:pt>
                <c:pt idx="3744">
                  <c:v>-1.1890599999999999E-2</c:v>
                </c:pt>
                <c:pt idx="3745">
                  <c:v>-1.1984399999999999E-2</c:v>
                </c:pt>
                <c:pt idx="3746">
                  <c:v>-1.2046899999999999E-2</c:v>
                </c:pt>
                <c:pt idx="3747">
                  <c:v>-9.9843799999999993E-3</c:v>
                </c:pt>
                <c:pt idx="3748">
                  <c:v>-1.00156E-2</c:v>
                </c:pt>
                <c:pt idx="3749">
                  <c:v>-1.02188E-2</c:v>
                </c:pt>
                <c:pt idx="3750">
                  <c:v>-1.6109399999999999E-2</c:v>
                </c:pt>
                <c:pt idx="3751">
                  <c:v>-1.41563E-2</c:v>
                </c:pt>
                <c:pt idx="3752">
                  <c:v>-1.71094E-2</c:v>
                </c:pt>
                <c:pt idx="3753">
                  <c:v>-1.8531300000000001E-2</c:v>
                </c:pt>
                <c:pt idx="3754">
                  <c:v>-1.3453100000000001E-2</c:v>
                </c:pt>
                <c:pt idx="3755">
                  <c:v>-6.0625000000000002E-3</c:v>
                </c:pt>
                <c:pt idx="3756">
                  <c:v>-1.12187E-2</c:v>
                </c:pt>
                <c:pt idx="3757">
                  <c:v>-1.3875E-2</c:v>
                </c:pt>
                <c:pt idx="3758">
                  <c:v>-1.59375E-2</c:v>
                </c:pt>
                <c:pt idx="3759">
                  <c:v>-1.74063E-2</c:v>
                </c:pt>
                <c:pt idx="3760">
                  <c:v>-2.2234400000000001E-2</c:v>
                </c:pt>
                <c:pt idx="3761">
                  <c:v>-1.4656300000000001E-2</c:v>
                </c:pt>
                <c:pt idx="3762">
                  <c:v>-1.2109399999999999E-2</c:v>
                </c:pt>
                <c:pt idx="3763">
                  <c:v>-8.1250000000000003E-3</c:v>
                </c:pt>
                <c:pt idx="3764">
                  <c:v>-9.9375000000000002E-3</c:v>
                </c:pt>
                <c:pt idx="3765">
                  <c:v>-1.5546900000000001E-2</c:v>
                </c:pt>
                <c:pt idx="3766">
                  <c:v>-2.00625E-2</c:v>
                </c:pt>
                <c:pt idx="3767">
                  <c:v>-1.03594E-2</c:v>
                </c:pt>
                <c:pt idx="3768">
                  <c:v>-1.1765599999999999E-2</c:v>
                </c:pt>
                <c:pt idx="3769">
                  <c:v>-1.7984400000000001E-2</c:v>
                </c:pt>
                <c:pt idx="3770">
                  <c:v>-1.6109399999999999E-2</c:v>
                </c:pt>
                <c:pt idx="3771">
                  <c:v>-1.3984399999999999E-2</c:v>
                </c:pt>
                <c:pt idx="3772">
                  <c:v>-1.3890599999999999E-2</c:v>
                </c:pt>
                <c:pt idx="3773">
                  <c:v>-5.875E-3</c:v>
                </c:pt>
                <c:pt idx="3774">
                  <c:v>-8.6875000000000008E-3</c:v>
                </c:pt>
                <c:pt idx="3775">
                  <c:v>-1.3921899999999999E-2</c:v>
                </c:pt>
                <c:pt idx="3776">
                  <c:v>-9.9531299999999993E-3</c:v>
                </c:pt>
                <c:pt idx="3777">
                  <c:v>-1.43906E-2</c:v>
                </c:pt>
                <c:pt idx="3778">
                  <c:v>-1.59375E-2</c:v>
                </c:pt>
                <c:pt idx="3779">
                  <c:v>-1.6156299999999998E-2</c:v>
                </c:pt>
                <c:pt idx="3780">
                  <c:v>-1.80781E-2</c:v>
                </c:pt>
                <c:pt idx="3781">
                  <c:v>-1.8109400000000001E-2</c:v>
                </c:pt>
                <c:pt idx="3782">
                  <c:v>-1.4234399999999999E-2</c:v>
                </c:pt>
                <c:pt idx="3783">
                  <c:v>-6.3593800000000004E-3</c:v>
                </c:pt>
                <c:pt idx="3784">
                  <c:v>-1.79531E-2</c:v>
                </c:pt>
                <c:pt idx="3785">
                  <c:v>-1.74063E-2</c:v>
                </c:pt>
                <c:pt idx="3786">
                  <c:v>-1.3546900000000001E-2</c:v>
                </c:pt>
                <c:pt idx="3787">
                  <c:v>-1.4687499999999999E-2</c:v>
                </c:pt>
                <c:pt idx="3788">
                  <c:v>-1.7609400000000001E-2</c:v>
                </c:pt>
                <c:pt idx="3789">
                  <c:v>-9.3749999999999997E-3</c:v>
                </c:pt>
                <c:pt idx="3790">
                  <c:v>-8.4375000000000006E-3</c:v>
                </c:pt>
                <c:pt idx="3791">
                  <c:v>-1.4906300000000001E-2</c:v>
                </c:pt>
                <c:pt idx="3792">
                  <c:v>-1.7343799999999999E-2</c:v>
                </c:pt>
                <c:pt idx="3793">
                  <c:v>-9.7031300000000008E-3</c:v>
                </c:pt>
                <c:pt idx="3794">
                  <c:v>-1.2296899999999999E-2</c:v>
                </c:pt>
                <c:pt idx="3795">
                  <c:v>-1.6437500000000001E-2</c:v>
                </c:pt>
                <c:pt idx="3796">
                  <c:v>-2.4312500000000001E-2</c:v>
                </c:pt>
                <c:pt idx="3797">
                  <c:v>-2.1499999999999998E-2</c:v>
                </c:pt>
                <c:pt idx="3798">
                  <c:v>-1.1609400000000001E-2</c:v>
                </c:pt>
                <c:pt idx="3799">
                  <c:v>-9.9375000000000002E-3</c:v>
                </c:pt>
                <c:pt idx="3800">
                  <c:v>-1.0406200000000001E-2</c:v>
                </c:pt>
                <c:pt idx="3801">
                  <c:v>-1.6093799999999998E-2</c:v>
                </c:pt>
                <c:pt idx="3802">
                  <c:v>-1.39531E-2</c:v>
                </c:pt>
                <c:pt idx="3803">
                  <c:v>-1.38437E-2</c:v>
                </c:pt>
                <c:pt idx="3804">
                  <c:v>-1.025E-2</c:v>
                </c:pt>
                <c:pt idx="3805">
                  <c:v>-1.8031200000000001E-2</c:v>
                </c:pt>
                <c:pt idx="3806">
                  <c:v>-1.17813E-2</c:v>
                </c:pt>
                <c:pt idx="3807">
                  <c:v>-1.1953099999999999E-2</c:v>
                </c:pt>
                <c:pt idx="3808">
                  <c:v>-1.60625E-2</c:v>
                </c:pt>
                <c:pt idx="3809">
                  <c:v>-1.8031200000000001E-2</c:v>
                </c:pt>
                <c:pt idx="3810">
                  <c:v>-1.4093700000000001E-2</c:v>
                </c:pt>
                <c:pt idx="3811">
                  <c:v>-8.0468799999999993E-3</c:v>
                </c:pt>
                <c:pt idx="3812">
                  <c:v>-1.00156E-2</c:v>
                </c:pt>
                <c:pt idx="3813">
                  <c:v>-8.0000000000000002E-3</c:v>
                </c:pt>
                <c:pt idx="3814">
                  <c:v>-1.00156E-2</c:v>
                </c:pt>
                <c:pt idx="3815">
                  <c:v>-8.0156299999999993E-3</c:v>
                </c:pt>
                <c:pt idx="3816">
                  <c:v>-1.21875E-2</c:v>
                </c:pt>
                <c:pt idx="3817">
                  <c:v>-1.20625E-2</c:v>
                </c:pt>
                <c:pt idx="3818">
                  <c:v>-1.22813E-2</c:v>
                </c:pt>
                <c:pt idx="3819">
                  <c:v>-8.5000000000000006E-3</c:v>
                </c:pt>
                <c:pt idx="3820">
                  <c:v>-7.9218799999999992E-3</c:v>
                </c:pt>
                <c:pt idx="3821">
                  <c:v>-9.5468800000000006E-3</c:v>
                </c:pt>
                <c:pt idx="3822">
                  <c:v>-1.39375E-2</c:v>
                </c:pt>
                <c:pt idx="3823">
                  <c:v>-1.05781E-2</c:v>
                </c:pt>
                <c:pt idx="3824">
                  <c:v>-9.78125E-3</c:v>
                </c:pt>
                <c:pt idx="3825">
                  <c:v>-1.3546900000000001E-2</c:v>
                </c:pt>
                <c:pt idx="3826">
                  <c:v>-1.7999999999999999E-2</c:v>
                </c:pt>
                <c:pt idx="3827">
                  <c:v>-1.6031199999999999E-2</c:v>
                </c:pt>
                <c:pt idx="3828">
                  <c:v>-1.79688E-2</c:v>
                </c:pt>
                <c:pt idx="3829">
                  <c:v>-1.45469E-2</c:v>
                </c:pt>
                <c:pt idx="3830">
                  <c:v>-1.20313E-2</c:v>
                </c:pt>
                <c:pt idx="3831">
                  <c:v>-1.20938E-2</c:v>
                </c:pt>
                <c:pt idx="3832">
                  <c:v>-1.1859400000000001E-2</c:v>
                </c:pt>
                <c:pt idx="3833">
                  <c:v>-1.41563E-2</c:v>
                </c:pt>
                <c:pt idx="3834">
                  <c:v>-8.0156299999999993E-3</c:v>
                </c:pt>
                <c:pt idx="3835">
                  <c:v>-9.5468800000000006E-3</c:v>
                </c:pt>
                <c:pt idx="3836">
                  <c:v>-1.59375E-2</c:v>
                </c:pt>
                <c:pt idx="3837">
                  <c:v>-1.6031199999999999E-2</c:v>
                </c:pt>
                <c:pt idx="3838">
                  <c:v>-1.6031199999999999E-2</c:v>
                </c:pt>
                <c:pt idx="3839">
                  <c:v>-1.23594E-2</c:v>
                </c:pt>
                <c:pt idx="3840">
                  <c:v>-8.1093799999999994E-3</c:v>
                </c:pt>
                <c:pt idx="3841">
                  <c:v>-1.5968799999999998E-2</c:v>
                </c:pt>
                <c:pt idx="3842">
                  <c:v>-1.7937499999999999E-2</c:v>
                </c:pt>
                <c:pt idx="3843">
                  <c:v>-1.6E-2</c:v>
                </c:pt>
                <c:pt idx="3844">
                  <c:v>-1.3875E-2</c:v>
                </c:pt>
                <c:pt idx="3845">
                  <c:v>-1.2046899999999999E-2</c:v>
                </c:pt>
                <c:pt idx="3846">
                  <c:v>-1.375E-2</c:v>
                </c:pt>
                <c:pt idx="3847">
                  <c:v>-1.00781E-2</c:v>
                </c:pt>
                <c:pt idx="3848">
                  <c:v>-1.6125E-2</c:v>
                </c:pt>
                <c:pt idx="3849">
                  <c:v>-1.1890599999999999E-2</c:v>
                </c:pt>
                <c:pt idx="3850">
                  <c:v>-1.1484400000000001E-2</c:v>
                </c:pt>
                <c:pt idx="3851">
                  <c:v>-6.0625000000000002E-3</c:v>
                </c:pt>
                <c:pt idx="3852">
                  <c:v>-9.9375000000000002E-3</c:v>
                </c:pt>
                <c:pt idx="3853">
                  <c:v>-6.0468800000000001E-3</c:v>
                </c:pt>
                <c:pt idx="3854">
                  <c:v>-1.3062499999999999E-2</c:v>
                </c:pt>
                <c:pt idx="3855">
                  <c:v>-1.61875E-2</c:v>
                </c:pt>
                <c:pt idx="3856">
                  <c:v>-2.0578099999999998E-2</c:v>
                </c:pt>
                <c:pt idx="3857">
                  <c:v>-1.9703100000000001E-2</c:v>
                </c:pt>
                <c:pt idx="3858">
                  <c:v>-9.6874999999999999E-3</c:v>
                </c:pt>
                <c:pt idx="3859">
                  <c:v>-1.00781E-2</c:v>
                </c:pt>
                <c:pt idx="3860">
                  <c:v>-7.78125E-3</c:v>
                </c:pt>
                <c:pt idx="3861">
                  <c:v>-8.2031299999999994E-3</c:v>
                </c:pt>
                <c:pt idx="3862">
                  <c:v>-1.3968700000000001E-2</c:v>
                </c:pt>
                <c:pt idx="3863">
                  <c:v>-7.8906299999999992E-3</c:v>
                </c:pt>
                <c:pt idx="3864">
                  <c:v>-7.9375000000000001E-3</c:v>
                </c:pt>
                <c:pt idx="3865">
                  <c:v>-8.3281299999999996E-3</c:v>
                </c:pt>
                <c:pt idx="3866">
                  <c:v>-1.3859399999999999E-2</c:v>
                </c:pt>
                <c:pt idx="3867">
                  <c:v>-7.9531299999999992E-3</c:v>
                </c:pt>
                <c:pt idx="3868">
                  <c:v>-1.4812499999999999E-2</c:v>
                </c:pt>
                <c:pt idx="3869">
                  <c:v>-1.33125E-2</c:v>
                </c:pt>
                <c:pt idx="3870">
                  <c:v>-8.2812500000000004E-3</c:v>
                </c:pt>
                <c:pt idx="3871">
                  <c:v>-9.4531300000000006E-3</c:v>
                </c:pt>
                <c:pt idx="3872">
                  <c:v>-2.9687499999999999E-4</c:v>
                </c:pt>
                <c:pt idx="3873">
                  <c:v>-1.4999999999999999E-2</c:v>
                </c:pt>
                <c:pt idx="3874">
                  <c:v>-1.55625E-2</c:v>
                </c:pt>
                <c:pt idx="3875">
                  <c:v>-1.62969E-2</c:v>
                </c:pt>
                <c:pt idx="3876">
                  <c:v>-1.5328100000000001E-2</c:v>
                </c:pt>
                <c:pt idx="3877">
                  <c:v>-5.5624999999999997E-3</c:v>
                </c:pt>
                <c:pt idx="3878">
                  <c:v>-8.5312500000000006E-3</c:v>
                </c:pt>
                <c:pt idx="3879">
                  <c:v>-9.8125E-3</c:v>
                </c:pt>
                <c:pt idx="3880">
                  <c:v>-7.9375000000000001E-3</c:v>
                </c:pt>
                <c:pt idx="3881">
                  <c:v>-1.04219E-2</c:v>
                </c:pt>
                <c:pt idx="3882">
                  <c:v>-1.17813E-2</c:v>
                </c:pt>
                <c:pt idx="3883">
                  <c:v>-9.75E-3</c:v>
                </c:pt>
                <c:pt idx="3884">
                  <c:v>-1.3453100000000001E-2</c:v>
                </c:pt>
                <c:pt idx="3885">
                  <c:v>-1.43438E-2</c:v>
                </c:pt>
                <c:pt idx="3886">
                  <c:v>-1.04688E-2</c:v>
                </c:pt>
                <c:pt idx="3887">
                  <c:v>-9.2812499999999996E-3</c:v>
                </c:pt>
                <c:pt idx="3888">
                  <c:v>-1.6E-2</c:v>
                </c:pt>
                <c:pt idx="3889">
                  <c:v>-8.4218799999999996E-3</c:v>
                </c:pt>
                <c:pt idx="3890">
                  <c:v>-7.84375E-3</c:v>
                </c:pt>
                <c:pt idx="3891">
                  <c:v>-1.12344E-2</c:v>
                </c:pt>
                <c:pt idx="3892">
                  <c:v>-2.3281300000000001E-2</c:v>
                </c:pt>
                <c:pt idx="3893">
                  <c:v>-2.0750000000000001E-2</c:v>
                </c:pt>
                <c:pt idx="3894">
                  <c:v>-1.2312500000000001E-2</c:v>
                </c:pt>
                <c:pt idx="3895">
                  <c:v>-1.00156E-2</c:v>
                </c:pt>
                <c:pt idx="3896">
                  <c:v>-0.01</c:v>
                </c:pt>
                <c:pt idx="3897">
                  <c:v>-1.15625E-2</c:v>
                </c:pt>
                <c:pt idx="3898">
                  <c:v>-1.59375E-2</c:v>
                </c:pt>
                <c:pt idx="3899">
                  <c:v>-1.40781E-2</c:v>
                </c:pt>
                <c:pt idx="3900">
                  <c:v>-1.45313E-2</c:v>
                </c:pt>
                <c:pt idx="3901">
                  <c:v>-9.9843799999999993E-3</c:v>
                </c:pt>
                <c:pt idx="3902">
                  <c:v>-1.5781300000000002E-2</c:v>
                </c:pt>
                <c:pt idx="3903">
                  <c:v>-1.24063E-2</c:v>
                </c:pt>
                <c:pt idx="3904">
                  <c:v>-8.3906299999999996E-3</c:v>
                </c:pt>
                <c:pt idx="3905">
                  <c:v>-2.1093800000000001E-3</c:v>
                </c:pt>
                <c:pt idx="3906">
                  <c:v>-5.4062499999999996E-3</c:v>
                </c:pt>
                <c:pt idx="3907">
                  <c:v>-1.6E-2</c:v>
                </c:pt>
                <c:pt idx="3908">
                  <c:v>-1.0125E-2</c:v>
                </c:pt>
                <c:pt idx="3909">
                  <c:v>-1.39531E-2</c:v>
                </c:pt>
                <c:pt idx="3910">
                  <c:v>-8.0312500000000002E-3</c:v>
                </c:pt>
                <c:pt idx="3911">
                  <c:v>-7.9531299999999992E-3</c:v>
                </c:pt>
                <c:pt idx="3912">
                  <c:v>-1.3828099999999999E-2</c:v>
                </c:pt>
                <c:pt idx="3913">
                  <c:v>-1.40625E-2</c:v>
                </c:pt>
                <c:pt idx="3914">
                  <c:v>-1.2E-2</c:v>
                </c:pt>
                <c:pt idx="3915">
                  <c:v>-1.5843800000000002E-2</c:v>
                </c:pt>
                <c:pt idx="3916">
                  <c:v>-2.2109400000000001E-2</c:v>
                </c:pt>
                <c:pt idx="3917">
                  <c:v>-1.40156E-2</c:v>
                </c:pt>
                <c:pt idx="3918">
                  <c:v>-2.19531E-2</c:v>
                </c:pt>
                <c:pt idx="3919">
                  <c:v>-1.79688E-2</c:v>
                </c:pt>
                <c:pt idx="3920">
                  <c:v>-1.6265600000000002E-2</c:v>
                </c:pt>
                <c:pt idx="3921">
                  <c:v>-0.01</c:v>
                </c:pt>
                <c:pt idx="3922">
                  <c:v>-1.79688E-2</c:v>
                </c:pt>
                <c:pt idx="3923">
                  <c:v>-1.40313E-2</c:v>
                </c:pt>
                <c:pt idx="3924">
                  <c:v>-1.5968799999999998E-2</c:v>
                </c:pt>
                <c:pt idx="3925">
                  <c:v>-1.3984399999999999E-2</c:v>
                </c:pt>
                <c:pt idx="3926">
                  <c:v>-9.9375000000000002E-3</c:v>
                </c:pt>
                <c:pt idx="3927">
                  <c:v>-1.01563E-2</c:v>
                </c:pt>
                <c:pt idx="3928">
                  <c:v>-0.02</c:v>
                </c:pt>
                <c:pt idx="3929">
                  <c:v>-1.4E-2</c:v>
                </c:pt>
                <c:pt idx="3930">
                  <c:v>-8.0781299999999993E-3</c:v>
                </c:pt>
                <c:pt idx="3931">
                  <c:v>-6.0000000000000001E-3</c:v>
                </c:pt>
                <c:pt idx="3932">
                  <c:v>-7.9375000000000001E-3</c:v>
                </c:pt>
                <c:pt idx="3933">
                  <c:v>-1.3765599999999999E-2</c:v>
                </c:pt>
                <c:pt idx="3934">
                  <c:v>-2.20156E-2</c:v>
                </c:pt>
                <c:pt idx="3935">
                  <c:v>-0.01</c:v>
                </c:pt>
                <c:pt idx="3936">
                  <c:v>-7.9843799999999993E-3</c:v>
                </c:pt>
                <c:pt idx="3937">
                  <c:v>-8.1093799999999994E-3</c:v>
                </c:pt>
                <c:pt idx="3938">
                  <c:v>-1.5968799999999998E-2</c:v>
                </c:pt>
                <c:pt idx="3939">
                  <c:v>-1.6031199999999999E-2</c:v>
                </c:pt>
                <c:pt idx="3940">
                  <c:v>-1.4046899999999999E-2</c:v>
                </c:pt>
                <c:pt idx="3941">
                  <c:v>-1.40781E-2</c:v>
                </c:pt>
                <c:pt idx="3942">
                  <c:v>-1.9781300000000002E-2</c:v>
                </c:pt>
                <c:pt idx="3943">
                  <c:v>-1.9968799999999998E-2</c:v>
                </c:pt>
                <c:pt idx="3944">
                  <c:v>-1.82656E-2</c:v>
                </c:pt>
                <c:pt idx="3945">
                  <c:v>-1.2E-2</c:v>
                </c:pt>
                <c:pt idx="3946">
                  <c:v>-1.5984399999999999E-2</c:v>
                </c:pt>
                <c:pt idx="3947">
                  <c:v>-1.1890599999999999E-2</c:v>
                </c:pt>
                <c:pt idx="3948">
                  <c:v>-1.39531E-2</c:v>
                </c:pt>
                <c:pt idx="3949">
                  <c:v>-7.5624999999999998E-3</c:v>
                </c:pt>
                <c:pt idx="3950">
                  <c:v>-1.49219E-2</c:v>
                </c:pt>
                <c:pt idx="3951">
                  <c:v>-1.30937E-2</c:v>
                </c:pt>
                <c:pt idx="3952">
                  <c:v>-1.03281E-2</c:v>
                </c:pt>
                <c:pt idx="3953">
                  <c:v>-7.8906299999999992E-3</c:v>
                </c:pt>
                <c:pt idx="3954">
                  <c:v>-1.1734400000000001E-2</c:v>
                </c:pt>
                <c:pt idx="3955">
                  <c:v>-1.30781E-2</c:v>
                </c:pt>
                <c:pt idx="3956">
                  <c:v>-2.3859399999999999E-2</c:v>
                </c:pt>
                <c:pt idx="3957">
                  <c:v>-2.0531299999999999E-2</c:v>
                </c:pt>
                <c:pt idx="3958">
                  <c:v>-1.87656E-2</c:v>
                </c:pt>
                <c:pt idx="3959">
                  <c:v>-1.00313E-2</c:v>
                </c:pt>
                <c:pt idx="3960">
                  <c:v>-1.5906300000000002E-2</c:v>
                </c:pt>
                <c:pt idx="3961">
                  <c:v>-1.0125E-2</c:v>
                </c:pt>
                <c:pt idx="3962">
                  <c:v>-1.40156E-2</c:v>
                </c:pt>
                <c:pt idx="3963">
                  <c:v>-7.9218799999999992E-3</c:v>
                </c:pt>
                <c:pt idx="3964">
                  <c:v>-1.5953100000000001E-2</c:v>
                </c:pt>
                <c:pt idx="3965">
                  <c:v>-8.2656299999999995E-3</c:v>
                </c:pt>
                <c:pt idx="3966">
                  <c:v>-9.9531299999999993E-3</c:v>
                </c:pt>
                <c:pt idx="3967">
                  <c:v>-9.9531299999999993E-3</c:v>
                </c:pt>
                <c:pt idx="3968">
                  <c:v>-1.9984399999999999E-2</c:v>
                </c:pt>
                <c:pt idx="3969">
                  <c:v>-1.5968799999999998E-2</c:v>
                </c:pt>
                <c:pt idx="3970">
                  <c:v>-1.99375E-2</c:v>
                </c:pt>
                <c:pt idx="3971">
                  <c:v>-1.20156E-2</c:v>
                </c:pt>
                <c:pt idx="3972">
                  <c:v>-1.80156E-2</c:v>
                </c:pt>
                <c:pt idx="3973">
                  <c:v>-9.6406300000000007E-3</c:v>
                </c:pt>
                <c:pt idx="3974">
                  <c:v>-1.44531E-2</c:v>
                </c:pt>
                <c:pt idx="3975">
                  <c:v>-1.5734399999999999E-2</c:v>
                </c:pt>
                <c:pt idx="3976">
                  <c:v>-1.19375E-2</c:v>
                </c:pt>
                <c:pt idx="3977">
                  <c:v>-1.4125E-2</c:v>
                </c:pt>
                <c:pt idx="3978">
                  <c:v>-1.41406E-2</c:v>
                </c:pt>
                <c:pt idx="3979">
                  <c:v>-1.8671900000000002E-2</c:v>
                </c:pt>
                <c:pt idx="3980">
                  <c:v>-1.9171899999999999E-2</c:v>
                </c:pt>
                <c:pt idx="3981">
                  <c:v>-1.1453100000000001E-2</c:v>
                </c:pt>
                <c:pt idx="3982">
                  <c:v>-9.7031300000000008E-3</c:v>
                </c:pt>
                <c:pt idx="3983">
                  <c:v>-8.0468799999999993E-3</c:v>
                </c:pt>
                <c:pt idx="3984">
                  <c:v>-1.03281E-2</c:v>
                </c:pt>
                <c:pt idx="3985">
                  <c:v>-9.6562499999999999E-3</c:v>
                </c:pt>
                <c:pt idx="3986">
                  <c:v>-8.2031299999999994E-3</c:v>
                </c:pt>
                <c:pt idx="3987">
                  <c:v>-9.8593799999999992E-3</c:v>
                </c:pt>
                <c:pt idx="3988">
                  <c:v>-1.0968800000000001E-2</c:v>
                </c:pt>
                <c:pt idx="3989">
                  <c:v>-1.7734400000000001E-2</c:v>
                </c:pt>
                <c:pt idx="3990">
                  <c:v>-9.4687499999999997E-3</c:v>
                </c:pt>
                <c:pt idx="3991">
                  <c:v>-1.44531E-2</c:v>
                </c:pt>
                <c:pt idx="3992">
                  <c:v>-1.36875E-2</c:v>
                </c:pt>
                <c:pt idx="3993">
                  <c:v>-1.2171899999999999E-2</c:v>
                </c:pt>
                <c:pt idx="3994">
                  <c:v>-1.6046899999999999E-2</c:v>
                </c:pt>
                <c:pt idx="3995">
                  <c:v>-1.40156E-2</c:v>
                </c:pt>
                <c:pt idx="3996">
                  <c:v>-1.36563E-2</c:v>
                </c:pt>
                <c:pt idx="3997">
                  <c:v>-8.0625000000000002E-3</c:v>
                </c:pt>
                <c:pt idx="3998">
                  <c:v>-1.6578099999999998E-2</c:v>
                </c:pt>
                <c:pt idx="3999">
                  <c:v>-1.3546900000000001E-2</c:v>
                </c:pt>
                <c:pt idx="4000">
                  <c:v>-7.9218799999999992E-3</c:v>
                </c:pt>
                <c:pt idx="4001">
                  <c:v>-1.00625E-2</c:v>
                </c:pt>
                <c:pt idx="4002">
                  <c:v>-1.01406E-2</c:v>
                </c:pt>
                <c:pt idx="4003">
                  <c:v>-1.1968700000000001E-2</c:v>
                </c:pt>
                <c:pt idx="4004">
                  <c:v>-7.9843799999999993E-3</c:v>
                </c:pt>
                <c:pt idx="4005">
                  <c:v>-1.1953099999999999E-2</c:v>
                </c:pt>
                <c:pt idx="4006">
                  <c:v>-1.4046899999999999E-2</c:v>
                </c:pt>
                <c:pt idx="4007">
                  <c:v>-1.6E-2</c:v>
                </c:pt>
                <c:pt idx="4008">
                  <c:v>-1.40313E-2</c:v>
                </c:pt>
                <c:pt idx="4009">
                  <c:v>-1.39531E-2</c:v>
                </c:pt>
                <c:pt idx="4010">
                  <c:v>-1.5968799999999998E-2</c:v>
                </c:pt>
                <c:pt idx="4011">
                  <c:v>-1.6015600000000001E-2</c:v>
                </c:pt>
                <c:pt idx="4012">
                  <c:v>-1.3921899999999999E-2</c:v>
                </c:pt>
                <c:pt idx="4013">
                  <c:v>-9.9375000000000002E-3</c:v>
                </c:pt>
                <c:pt idx="4014">
                  <c:v>-7.8593799999999991E-3</c:v>
                </c:pt>
                <c:pt idx="4015">
                  <c:v>-6.8125E-3</c:v>
                </c:pt>
                <c:pt idx="4016">
                  <c:v>-1.3703099999999999E-2</c:v>
                </c:pt>
                <c:pt idx="4017">
                  <c:v>-9.2343800000000004E-3</c:v>
                </c:pt>
                <c:pt idx="4018">
                  <c:v>-5.84375E-3</c:v>
                </c:pt>
                <c:pt idx="4019">
                  <c:v>-9.5781300000000007E-3</c:v>
                </c:pt>
                <c:pt idx="4020">
                  <c:v>-1.19375E-2</c:v>
                </c:pt>
                <c:pt idx="4021">
                  <c:v>-1.22813E-2</c:v>
                </c:pt>
                <c:pt idx="4022">
                  <c:v>-9.9843799999999993E-3</c:v>
                </c:pt>
                <c:pt idx="4023">
                  <c:v>-1.3546900000000001E-2</c:v>
                </c:pt>
                <c:pt idx="4024">
                  <c:v>-1.78906E-2</c:v>
                </c:pt>
                <c:pt idx="4025">
                  <c:v>-1.67969E-2</c:v>
                </c:pt>
                <c:pt idx="4026">
                  <c:v>-9.9062500000000001E-3</c:v>
                </c:pt>
                <c:pt idx="4027">
                  <c:v>-1.9296899999999999E-2</c:v>
                </c:pt>
                <c:pt idx="4028">
                  <c:v>-1.63594E-2</c:v>
                </c:pt>
                <c:pt idx="4029">
                  <c:v>-1.20313E-2</c:v>
                </c:pt>
                <c:pt idx="4030">
                  <c:v>-1.20781E-2</c:v>
                </c:pt>
                <c:pt idx="4031">
                  <c:v>-8.2656299999999995E-3</c:v>
                </c:pt>
                <c:pt idx="4032">
                  <c:v>-7.9687500000000001E-3</c:v>
                </c:pt>
                <c:pt idx="4033">
                  <c:v>-1.54688E-2</c:v>
                </c:pt>
                <c:pt idx="4034">
                  <c:v>-1.9984399999999999E-2</c:v>
                </c:pt>
                <c:pt idx="4035">
                  <c:v>-1.6093799999999998E-2</c:v>
                </c:pt>
                <c:pt idx="4036">
                  <c:v>-1.6031199999999999E-2</c:v>
                </c:pt>
                <c:pt idx="4037">
                  <c:v>-1.225E-2</c:v>
                </c:pt>
                <c:pt idx="4038">
                  <c:v>-1.0046899999999999E-2</c:v>
                </c:pt>
                <c:pt idx="4039">
                  <c:v>-1.3968700000000001E-2</c:v>
                </c:pt>
                <c:pt idx="4040">
                  <c:v>-1.8109400000000001E-2</c:v>
                </c:pt>
                <c:pt idx="4041">
                  <c:v>-1.7999999999999999E-2</c:v>
                </c:pt>
                <c:pt idx="4042">
                  <c:v>-1.39531E-2</c:v>
                </c:pt>
                <c:pt idx="4043">
                  <c:v>-1.6078100000000001E-2</c:v>
                </c:pt>
                <c:pt idx="4044">
                  <c:v>-1.5703100000000001E-2</c:v>
                </c:pt>
                <c:pt idx="4045">
                  <c:v>-1.40781E-2</c:v>
                </c:pt>
                <c:pt idx="4046">
                  <c:v>-2.04219E-2</c:v>
                </c:pt>
                <c:pt idx="4047">
                  <c:v>-1.975E-2</c:v>
                </c:pt>
                <c:pt idx="4048">
                  <c:v>-1.03594E-2</c:v>
                </c:pt>
                <c:pt idx="4049">
                  <c:v>-4.4531299999999996E-3</c:v>
                </c:pt>
                <c:pt idx="4050">
                  <c:v>-1.7015599999999999E-2</c:v>
                </c:pt>
                <c:pt idx="4051">
                  <c:v>-1.5859399999999999E-2</c:v>
                </c:pt>
                <c:pt idx="4052">
                  <c:v>-1.5734399999999999E-2</c:v>
                </c:pt>
                <c:pt idx="4053">
                  <c:v>-1.4250000000000001E-2</c:v>
                </c:pt>
                <c:pt idx="4054">
                  <c:v>-1.7734400000000001E-2</c:v>
                </c:pt>
                <c:pt idx="4055">
                  <c:v>-9.8125E-3</c:v>
                </c:pt>
                <c:pt idx="4056">
                  <c:v>-1.0125E-2</c:v>
                </c:pt>
                <c:pt idx="4057">
                  <c:v>-9.9843799999999993E-3</c:v>
                </c:pt>
                <c:pt idx="4058">
                  <c:v>-1.2296899999999999E-2</c:v>
                </c:pt>
                <c:pt idx="4059">
                  <c:v>-1.5953100000000001E-2</c:v>
                </c:pt>
                <c:pt idx="4060">
                  <c:v>-1.19063E-2</c:v>
                </c:pt>
                <c:pt idx="4061">
                  <c:v>-1.40625E-2</c:v>
                </c:pt>
                <c:pt idx="4062">
                  <c:v>-1.40313E-2</c:v>
                </c:pt>
                <c:pt idx="4063">
                  <c:v>-1.6125E-2</c:v>
                </c:pt>
                <c:pt idx="4064">
                  <c:v>-1.58125E-2</c:v>
                </c:pt>
                <c:pt idx="4065">
                  <c:v>-1.1953099999999999E-2</c:v>
                </c:pt>
                <c:pt idx="4066">
                  <c:v>-1.15312E-2</c:v>
                </c:pt>
                <c:pt idx="4067">
                  <c:v>-8.3750000000000005E-3</c:v>
                </c:pt>
                <c:pt idx="4068">
                  <c:v>-1.375E-2</c:v>
                </c:pt>
                <c:pt idx="4069">
                  <c:v>-5.8281299999999999E-3</c:v>
                </c:pt>
                <c:pt idx="4070">
                  <c:v>-1.0625000000000001E-2</c:v>
                </c:pt>
                <c:pt idx="4071">
                  <c:v>-9.6562499999999999E-3</c:v>
                </c:pt>
                <c:pt idx="4072">
                  <c:v>-8.2968799999999995E-3</c:v>
                </c:pt>
                <c:pt idx="4073">
                  <c:v>-1.2171899999999999E-2</c:v>
                </c:pt>
                <c:pt idx="4074">
                  <c:v>-1.20781E-2</c:v>
                </c:pt>
                <c:pt idx="4075">
                  <c:v>-1.1578099999999999E-2</c:v>
                </c:pt>
                <c:pt idx="4076">
                  <c:v>-5.7499999999999999E-3</c:v>
                </c:pt>
                <c:pt idx="4077">
                  <c:v>-8.4843799999999997E-3</c:v>
                </c:pt>
                <c:pt idx="4078">
                  <c:v>-7.2656300000000004E-3</c:v>
                </c:pt>
                <c:pt idx="4079">
                  <c:v>-4.3906300000000004E-3</c:v>
                </c:pt>
                <c:pt idx="4080">
                  <c:v>-1.3375E-2</c:v>
                </c:pt>
                <c:pt idx="4081">
                  <c:v>-1.2937499999999999E-2</c:v>
                </c:pt>
                <c:pt idx="4082">
                  <c:v>-9.9062500000000001E-3</c:v>
                </c:pt>
                <c:pt idx="4083">
                  <c:v>-1.3328100000000001E-2</c:v>
                </c:pt>
                <c:pt idx="4084">
                  <c:v>-1.6218799999999998E-2</c:v>
                </c:pt>
                <c:pt idx="4085">
                  <c:v>-1.22813E-2</c:v>
                </c:pt>
                <c:pt idx="4086">
                  <c:v>-1.2109399999999999E-2</c:v>
                </c:pt>
                <c:pt idx="4087">
                  <c:v>-9.9375000000000002E-3</c:v>
                </c:pt>
                <c:pt idx="4088">
                  <c:v>-1.5656199999999999E-2</c:v>
                </c:pt>
                <c:pt idx="4089">
                  <c:v>-1.61875E-2</c:v>
                </c:pt>
                <c:pt idx="4090">
                  <c:v>-1.27031E-2</c:v>
                </c:pt>
                <c:pt idx="4091">
                  <c:v>-7.6718799999999998E-3</c:v>
                </c:pt>
                <c:pt idx="4092">
                  <c:v>-1.5875E-2</c:v>
                </c:pt>
                <c:pt idx="4093">
                  <c:v>-8.6562500000000007E-3</c:v>
                </c:pt>
                <c:pt idx="4094">
                  <c:v>-1.07969E-2</c:v>
                </c:pt>
                <c:pt idx="4095">
                  <c:v>-1.95625E-2</c:v>
                </c:pt>
                <c:pt idx="4096">
                  <c:v>-1.7093799999999999E-2</c:v>
                </c:pt>
                <c:pt idx="4097">
                  <c:v>-5.9687500000000001E-3</c:v>
                </c:pt>
                <c:pt idx="4098">
                  <c:v>-1.375E-2</c:v>
                </c:pt>
                <c:pt idx="4099">
                  <c:v>-8.1718799999999994E-3</c:v>
                </c:pt>
                <c:pt idx="4100">
                  <c:v>-1.38125E-2</c:v>
                </c:pt>
                <c:pt idx="4101">
                  <c:v>-8.3281299999999996E-3</c:v>
                </c:pt>
                <c:pt idx="4102">
                  <c:v>-1.1484400000000001E-2</c:v>
                </c:pt>
                <c:pt idx="4103">
                  <c:v>-1.40625E-2</c:v>
                </c:pt>
                <c:pt idx="4104">
                  <c:v>-1.20156E-2</c:v>
                </c:pt>
                <c:pt idx="4105">
                  <c:v>-1.2109399999999999E-2</c:v>
                </c:pt>
                <c:pt idx="4106">
                  <c:v>-8.0937500000000002E-3</c:v>
                </c:pt>
                <c:pt idx="4107">
                  <c:v>-1.16875E-2</c:v>
                </c:pt>
                <c:pt idx="4108">
                  <c:v>-1.6015600000000001E-2</c:v>
                </c:pt>
                <c:pt idx="4109">
                  <c:v>-1.00156E-2</c:v>
                </c:pt>
                <c:pt idx="4110">
                  <c:v>-1.3968700000000001E-2</c:v>
                </c:pt>
                <c:pt idx="4111">
                  <c:v>-1.0046899999999999E-2</c:v>
                </c:pt>
                <c:pt idx="4112">
                  <c:v>-1.1968700000000001E-2</c:v>
                </c:pt>
                <c:pt idx="4113">
                  <c:v>-1.00156E-2</c:v>
                </c:pt>
                <c:pt idx="4114">
                  <c:v>-1.1921899999999999E-2</c:v>
                </c:pt>
                <c:pt idx="4115">
                  <c:v>-1.3984399999999999E-2</c:v>
                </c:pt>
                <c:pt idx="4116">
                  <c:v>-1.40313E-2</c:v>
                </c:pt>
                <c:pt idx="4117">
                  <c:v>-1.2E-2</c:v>
                </c:pt>
                <c:pt idx="4118">
                  <c:v>-1.39063E-2</c:v>
                </c:pt>
                <c:pt idx="4119">
                  <c:v>-1.4E-2</c:v>
                </c:pt>
                <c:pt idx="4120">
                  <c:v>-1.0046899999999999E-2</c:v>
                </c:pt>
                <c:pt idx="4121">
                  <c:v>-7.9687500000000001E-3</c:v>
                </c:pt>
                <c:pt idx="4122">
                  <c:v>-1.1984399999999999E-2</c:v>
                </c:pt>
                <c:pt idx="4123">
                  <c:v>-7.9843799999999993E-3</c:v>
                </c:pt>
                <c:pt idx="4124">
                  <c:v>-5.9687500000000001E-3</c:v>
                </c:pt>
                <c:pt idx="4125">
                  <c:v>-6.1093800000000002E-3</c:v>
                </c:pt>
                <c:pt idx="4126">
                  <c:v>-1.6E-2</c:v>
                </c:pt>
                <c:pt idx="4127">
                  <c:v>-0.02</c:v>
                </c:pt>
                <c:pt idx="4128">
                  <c:v>-1.02188E-2</c:v>
                </c:pt>
                <c:pt idx="4129">
                  <c:v>-0.01</c:v>
                </c:pt>
                <c:pt idx="4130">
                  <c:v>-1.9843800000000002E-2</c:v>
                </c:pt>
                <c:pt idx="4131">
                  <c:v>-2.0093699999999999E-2</c:v>
                </c:pt>
                <c:pt idx="4132">
                  <c:v>-1.6031199999999999E-2</c:v>
                </c:pt>
                <c:pt idx="4133">
                  <c:v>-1.4E-2</c:v>
                </c:pt>
                <c:pt idx="4134">
                  <c:v>-1.5953100000000001E-2</c:v>
                </c:pt>
                <c:pt idx="4135">
                  <c:v>-1.8062499999999999E-2</c:v>
                </c:pt>
                <c:pt idx="4136">
                  <c:v>-1.8046900000000001E-2</c:v>
                </c:pt>
                <c:pt idx="4137">
                  <c:v>-8.1250000000000003E-3</c:v>
                </c:pt>
                <c:pt idx="4138">
                  <c:v>-5.9687500000000001E-3</c:v>
                </c:pt>
                <c:pt idx="4139">
                  <c:v>-1.01563E-2</c:v>
                </c:pt>
                <c:pt idx="4140">
                  <c:v>-1.6125E-2</c:v>
                </c:pt>
                <c:pt idx="4141">
                  <c:v>-9.7031300000000008E-3</c:v>
                </c:pt>
                <c:pt idx="4142">
                  <c:v>-8.0312500000000002E-3</c:v>
                </c:pt>
                <c:pt idx="4143">
                  <c:v>-8.1562500000000003E-3</c:v>
                </c:pt>
                <c:pt idx="4144">
                  <c:v>-1.4E-2</c:v>
                </c:pt>
                <c:pt idx="4145">
                  <c:v>-7.6718799999999998E-3</c:v>
                </c:pt>
                <c:pt idx="4146">
                  <c:v>-8.0468799999999993E-3</c:v>
                </c:pt>
                <c:pt idx="4147">
                  <c:v>-8.2812500000000004E-3</c:v>
                </c:pt>
                <c:pt idx="4148">
                  <c:v>-1.7250000000000001E-2</c:v>
                </c:pt>
                <c:pt idx="4149">
                  <c:v>-1.47969E-2</c:v>
                </c:pt>
                <c:pt idx="4150">
                  <c:v>-1.5375E-2</c:v>
                </c:pt>
                <c:pt idx="4151">
                  <c:v>-1.6468799999999999E-2</c:v>
                </c:pt>
                <c:pt idx="4152">
                  <c:v>-1.23281E-2</c:v>
                </c:pt>
                <c:pt idx="4153">
                  <c:v>-1.3390600000000001E-2</c:v>
                </c:pt>
                <c:pt idx="4154">
                  <c:v>-1.6078100000000001E-2</c:v>
                </c:pt>
                <c:pt idx="4155">
                  <c:v>-1.02031E-2</c:v>
                </c:pt>
                <c:pt idx="4156">
                  <c:v>-1.3578099999999999E-2</c:v>
                </c:pt>
                <c:pt idx="4157">
                  <c:v>-1.2375000000000001E-2</c:v>
                </c:pt>
                <c:pt idx="4158">
                  <c:v>-1.00313E-2</c:v>
                </c:pt>
                <c:pt idx="4159">
                  <c:v>-0.01</c:v>
                </c:pt>
                <c:pt idx="4160">
                  <c:v>-8.0937500000000002E-3</c:v>
                </c:pt>
                <c:pt idx="4161">
                  <c:v>-5.5781199999999998E-3</c:v>
                </c:pt>
                <c:pt idx="4162">
                  <c:v>-1.7859400000000001E-2</c:v>
                </c:pt>
                <c:pt idx="4163">
                  <c:v>-1.6328100000000002E-2</c:v>
                </c:pt>
                <c:pt idx="4164">
                  <c:v>-1.20313E-2</c:v>
                </c:pt>
                <c:pt idx="4165">
                  <c:v>-1.39375E-2</c:v>
                </c:pt>
                <c:pt idx="4166">
                  <c:v>-2.1921900000000001E-2</c:v>
                </c:pt>
                <c:pt idx="4167">
                  <c:v>-2.0031199999999999E-2</c:v>
                </c:pt>
                <c:pt idx="4168">
                  <c:v>-7.7031299999999999E-3</c:v>
                </c:pt>
                <c:pt idx="4169" formatCode="0.00E+00">
                  <c:v>-7.8125000000000002E-5</c:v>
                </c:pt>
                <c:pt idx="4170">
                  <c:v>-8.5781299999999998E-3</c:v>
                </c:pt>
                <c:pt idx="4171">
                  <c:v>-1.0125E-2</c:v>
                </c:pt>
                <c:pt idx="4172">
                  <c:v>-1.41406E-2</c:v>
                </c:pt>
                <c:pt idx="4173">
                  <c:v>-1.4171899999999999E-2</c:v>
                </c:pt>
                <c:pt idx="4174">
                  <c:v>-1.5734399999999999E-2</c:v>
                </c:pt>
                <c:pt idx="4175">
                  <c:v>-1.20625E-2</c:v>
                </c:pt>
                <c:pt idx="4176">
                  <c:v>-1.6218799999999998E-2</c:v>
                </c:pt>
                <c:pt idx="4177">
                  <c:v>-1.35938E-2</c:v>
                </c:pt>
                <c:pt idx="4178">
                  <c:v>-1.18437E-2</c:v>
                </c:pt>
                <c:pt idx="4179">
                  <c:v>-9.6874999999999999E-3</c:v>
                </c:pt>
                <c:pt idx="4180">
                  <c:v>-8.1718799999999994E-3</c:v>
                </c:pt>
                <c:pt idx="4181">
                  <c:v>-1.27656E-2</c:v>
                </c:pt>
                <c:pt idx="4182">
                  <c:v>-1.6140600000000001E-2</c:v>
                </c:pt>
                <c:pt idx="4183">
                  <c:v>-1.33437E-2</c:v>
                </c:pt>
                <c:pt idx="4184">
                  <c:v>-1.27969E-2</c:v>
                </c:pt>
                <c:pt idx="4185">
                  <c:v>-1.78438E-2</c:v>
                </c:pt>
                <c:pt idx="4186">
                  <c:v>-1.14375E-2</c:v>
                </c:pt>
                <c:pt idx="4187">
                  <c:v>-1.2125E-2</c:v>
                </c:pt>
                <c:pt idx="4188">
                  <c:v>-1.2171899999999999E-2</c:v>
                </c:pt>
                <c:pt idx="4189">
                  <c:v>-1.6437500000000001E-2</c:v>
                </c:pt>
                <c:pt idx="4190">
                  <c:v>-1.77188E-2</c:v>
                </c:pt>
                <c:pt idx="4191">
                  <c:v>-1.1734400000000001E-2</c:v>
                </c:pt>
                <c:pt idx="4192">
                  <c:v>-9.9531299999999993E-3</c:v>
                </c:pt>
                <c:pt idx="4193">
                  <c:v>-1.23906E-2</c:v>
                </c:pt>
                <c:pt idx="4194">
                  <c:v>-1.78281E-2</c:v>
                </c:pt>
                <c:pt idx="4195">
                  <c:v>-7.6562499999999999E-3</c:v>
                </c:pt>
                <c:pt idx="4196">
                  <c:v>-4.0156300000000001E-3</c:v>
                </c:pt>
                <c:pt idx="4197">
                  <c:v>-6.2656200000000004E-3</c:v>
                </c:pt>
                <c:pt idx="4198">
                  <c:v>-1.25156E-2</c:v>
                </c:pt>
                <c:pt idx="4199">
                  <c:v>-1.5890600000000001E-2</c:v>
                </c:pt>
                <c:pt idx="4200">
                  <c:v>-9.6874999999999999E-3</c:v>
                </c:pt>
                <c:pt idx="4201">
                  <c:v>-1.20781E-2</c:v>
                </c:pt>
                <c:pt idx="4202">
                  <c:v>-1.3828099999999999E-2</c:v>
                </c:pt>
                <c:pt idx="4203">
                  <c:v>-8.0000000000000002E-3</c:v>
                </c:pt>
                <c:pt idx="4204">
                  <c:v>-1.6140600000000001E-2</c:v>
                </c:pt>
                <c:pt idx="4205">
                  <c:v>-1.6171899999999999E-2</c:v>
                </c:pt>
                <c:pt idx="4206">
                  <c:v>-1.2046899999999999E-2</c:v>
                </c:pt>
                <c:pt idx="4207">
                  <c:v>-1.1890599999999999E-2</c:v>
                </c:pt>
                <c:pt idx="4208">
                  <c:v>-1.4234399999999999E-2</c:v>
                </c:pt>
                <c:pt idx="4209">
                  <c:v>-6.0000000000000001E-3</c:v>
                </c:pt>
                <c:pt idx="4210">
                  <c:v>-1.41563E-2</c:v>
                </c:pt>
                <c:pt idx="4211">
                  <c:v>-1.19375E-2</c:v>
                </c:pt>
                <c:pt idx="4212">
                  <c:v>-1.4109399999999999E-2</c:v>
                </c:pt>
                <c:pt idx="4213">
                  <c:v>-1.13125E-2</c:v>
                </c:pt>
                <c:pt idx="4214">
                  <c:v>-7.6874999999999999E-3</c:v>
                </c:pt>
                <c:pt idx="4215">
                  <c:v>-1.17813E-2</c:v>
                </c:pt>
                <c:pt idx="4216">
                  <c:v>-8.5156299999999997E-3</c:v>
                </c:pt>
                <c:pt idx="4217">
                  <c:v>-5.6874999999999998E-3</c:v>
                </c:pt>
                <c:pt idx="4218">
                  <c:v>-9.9062500000000001E-3</c:v>
                </c:pt>
                <c:pt idx="4219">
                  <c:v>-8.0312500000000002E-3</c:v>
                </c:pt>
                <c:pt idx="4220">
                  <c:v>-1.16562E-2</c:v>
                </c:pt>
                <c:pt idx="4221">
                  <c:v>-1.5343799999999999E-2</c:v>
                </c:pt>
                <c:pt idx="4222">
                  <c:v>-2.4E-2</c:v>
                </c:pt>
                <c:pt idx="4223">
                  <c:v>-1.64844E-2</c:v>
                </c:pt>
                <c:pt idx="4224">
                  <c:v>-1.79688E-2</c:v>
                </c:pt>
                <c:pt idx="4225">
                  <c:v>-1.39531E-2</c:v>
                </c:pt>
                <c:pt idx="4226">
                  <c:v>-1.98125E-2</c:v>
                </c:pt>
                <c:pt idx="4227">
                  <c:v>-1.8343700000000001E-2</c:v>
                </c:pt>
                <c:pt idx="4228">
                  <c:v>-1.62969E-2</c:v>
                </c:pt>
                <c:pt idx="4229">
                  <c:v>-8.5000000000000006E-3</c:v>
                </c:pt>
                <c:pt idx="4230">
                  <c:v>-7.9687500000000001E-3</c:v>
                </c:pt>
                <c:pt idx="4231">
                  <c:v>-1.59375E-2</c:v>
                </c:pt>
                <c:pt idx="4232">
                  <c:v>-1.20156E-2</c:v>
                </c:pt>
                <c:pt idx="4233">
                  <c:v>-1.5796899999999999E-2</c:v>
                </c:pt>
                <c:pt idx="4234">
                  <c:v>-1.6093799999999998E-2</c:v>
                </c:pt>
                <c:pt idx="4235">
                  <c:v>-1.41406E-2</c:v>
                </c:pt>
                <c:pt idx="4236">
                  <c:v>-1.19375E-2</c:v>
                </c:pt>
                <c:pt idx="4237">
                  <c:v>-1.3984399999999999E-2</c:v>
                </c:pt>
                <c:pt idx="4238">
                  <c:v>-1.7937499999999999E-2</c:v>
                </c:pt>
                <c:pt idx="4239">
                  <c:v>-1.2E-2</c:v>
                </c:pt>
                <c:pt idx="4240">
                  <c:v>-1.2156200000000001E-2</c:v>
                </c:pt>
                <c:pt idx="4241">
                  <c:v>-1.6109399999999999E-2</c:v>
                </c:pt>
                <c:pt idx="4242">
                  <c:v>-1.76563E-2</c:v>
                </c:pt>
                <c:pt idx="4243">
                  <c:v>-1.1921899999999999E-2</c:v>
                </c:pt>
                <c:pt idx="4244">
                  <c:v>-1.1890599999999999E-2</c:v>
                </c:pt>
                <c:pt idx="4245">
                  <c:v>-7.8281199999999992E-3</c:v>
                </c:pt>
                <c:pt idx="4246">
                  <c:v>-8.4218799999999996E-3</c:v>
                </c:pt>
                <c:pt idx="4247">
                  <c:v>-1.22031E-2</c:v>
                </c:pt>
                <c:pt idx="4248">
                  <c:v>-1.43594E-2</c:v>
                </c:pt>
                <c:pt idx="4249">
                  <c:v>-1.82188E-2</c:v>
                </c:pt>
                <c:pt idx="4250">
                  <c:v>-1.7500000000000002E-2</c:v>
                </c:pt>
                <c:pt idx="4251">
                  <c:v>-1.3859399999999999E-2</c:v>
                </c:pt>
                <c:pt idx="4252">
                  <c:v>-1.67969E-2</c:v>
                </c:pt>
                <c:pt idx="4253">
                  <c:v>-1.98125E-2</c:v>
                </c:pt>
                <c:pt idx="4254">
                  <c:v>-9.4374999999999997E-3</c:v>
                </c:pt>
                <c:pt idx="4255">
                  <c:v>-8.3437500000000005E-3</c:v>
                </c:pt>
                <c:pt idx="4256">
                  <c:v>-1.4093700000000001E-2</c:v>
                </c:pt>
                <c:pt idx="4257">
                  <c:v>-1.1968700000000001E-2</c:v>
                </c:pt>
                <c:pt idx="4258">
                  <c:v>-1.1765599999999999E-2</c:v>
                </c:pt>
                <c:pt idx="4259">
                  <c:v>-5.9843800000000001E-3</c:v>
                </c:pt>
                <c:pt idx="4260">
                  <c:v>-7.7187499999999999E-3</c:v>
                </c:pt>
                <c:pt idx="4261">
                  <c:v>-4.2812500000000003E-3</c:v>
                </c:pt>
                <c:pt idx="4262">
                  <c:v>-1.42031E-2</c:v>
                </c:pt>
                <c:pt idx="4263">
                  <c:v>-1.2125E-2</c:v>
                </c:pt>
                <c:pt idx="4264">
                  <c:v>-1.58125E-2</c:v>
                </c:pt>
                <c:pt idx="4265">
                  <c:v>-9.9687500000000002E-3</c:v>
                </c:pt>
                <c:pt idx="4266">
                  <c:v>-1.7078099999999999E-2</c:v>
                </c:pt>
                <c:pt idx="4267">
                  <c:v>-1.78438E-2</c:v>
                </c:pt>
                <c:pt idx="4268">
                  <c:v>-1.3203100000000001E-2</c:v>
                </c:pt>
                <c:pt idx="4269">
                  <c:v>-7.8906299999999992E-3</c:v>
                </c:pt>
                <c:pt idx="4270">
                  <c:v>-1.31719E-2</c:v>
                </c:pt>
                <c:pt idx="4271">
                  <c:v>-1.7765599999999999E-2</c:v>
                </c:pt>
                <c:pt idx="4272">
                  <c:v>-1.1671900000000001E-2</c:v>
                </c:pt>
                <c:pt idx="4273">
                  <c:v>-1.4500000000000001E-2</c:v>
                </c:pt>
                <c:pt idx="4274">
                  <c:v>-1.5656199999999999E-2</c:v>
                </c:pt>
                <c:pt idx="4275">
                  <c:v>-1.20313E-2</c:v>
                </c:pt>
                <c:pt idx="4276">
                  <c:v>-1.9296899999999999E-2</c:v>
                </c:pt>
                <c:pt idx="4277">
                  <c:v>-2.3843699999999999E-2</c:v>
                </c:pt>
                <c:pt idx="4278">
                  <c:v>-1.6281299999999999E-2</c:v>
                </c:pt>
                <c:pt idx="4279">
                  <c:v>-8.6562500000000007E-3</c:v>
                </c:pt>
                <c:pt idx="4280">
                  <c:v>-9.1562499999999995E-3</c:v>
                </c:pt>
                <c:pt idx="4281">
                  <c:v>-1.4125E-2</c:v>
                </c:pt>
                <c:pt idx="4282">
                  <c:v>-8.6093799999999998E-3</c:v>
                </c:pt>
                <c:pt idx="4283">
                  <c:v>-7.5468799999999997E-3</c:v>
                </c:pt>
                <c:pt idx="4284">
                  <c:v>-1.1734400000000001E-2</c:v>
                </c:pt>
                <c:pt idx="4285">
                  <c:v>-1.39531E-2</c:v>
                </c:pt>
                <c:pt idx="4286">
                  <c:v>-1.5734399999999999E-2</c:v>
                </c:pt>
                <c:pt idx="4287">
                  <c:v>-2.1499999999999998E-2</c:v>
                </c:pt>
                <c:pt idx="4288">
                  <c:v>-2.42344E-2</c:v>
                </c:pt>
                <c:pt idx="4289">
                  <c:v>-1.85781E-2</c:v>
                </c:pt>
                <c:pt idx="4290">
                  <c:v>-1.225E-2</c:v>
                </c:pt>
                <c:pt idx="4291">
                  <c:v>-1.1703099999999999E-2</c:v>
                </c:pt>
                <c:pt idx="4292">
                  <c:v>-1.7250000000000001E-2</c:v>
                </c:pt>
                <c:pt idx="4293">
                  <c:v>-2.0390599999999998E-2</c:v>
                </c:pt>
                <c:pt idx="4294">
                  <c:v>-1.26406E-2</c:v>
                </c:pt>
                <c:pt idx="4295">
                  <c:v>-9.9843799999999993E-3</c:v>
                </c:pt>
                <c:pt idx="4296">
                  <c:v>-1.0046899999999999E-2</c:v>
                </c:pt>
                <c:pt idx="4297">
                  <c:v>-1.1625E-2</c:v>
                </c:pt>
                <c:pt idx="4298">
                  <c:v>-1.6140600000000001E-2</c:v>
                </c:pt>
                <c:pt idx="4299">
                  <c:v>-1.01406E-2</c:v>
                </c:pt>
                <c:pt idx="4300">
                  <c:v>-1.38437E-2</c:v>
                </c:pt>
                <c:pt idx="4301">
                  <c:v>-1.2046899999999999E-2</c:v>
                </c:pt>
                <c:pt idx="4302">
                  <c:v>-1.40625E-2</c:v>
                </c:pt>
                <c:pt idx="4303">
                  <c:v>-8.2812500000000004E-3</c:v>
                </c:pt>
                <c:pt idx="4304">
                  <c:v>-7.76562E-3</c:v>
                </c:pt>
                <c:pt idx="4305">
                  <c:v>-1.20156E-2</c:v>
                </c:pt>
                <c:pt idx="4306">
                  <c:v>-0.01</c:v>
                </c:pt>
                <c:pt idx="4307">
                  <c:v>-1.3968700000000001E-2</c:v>
                </c:pt>
                <c:pt idx="4308">
                  <c:v>-1.03125E-2</c:v>
                </c:pt>
                <c:pt idx="4309">
                  <c:v>-4.0468800000000001E-3</c:v>
                </c:pt>
                <c:pt idx="4310">
                  <c:v>-5.7187499999999999E-3</c:v>
                </c:pt>
                <c:pt idx="4311">
                  <c:v>-1.19375E-2</c:v>
                </c:pt>
                <c:pt idx="4312">
                  <c:v>-1.20313E-2</c:v>
                </c:pt>
                <c:pt idx="4313">
                  <c:v>-1.1984399999999999E-2</c:v>
                </c:pt>
                <c:pt idx="4314">
                  <c:v>-1.5984399999999999E-2</c:v>
                </c:pt>
                <c:pt idx="4315">
                  <c:v>-1.80156E-2</c:v>
                </c:pt>
                <c:pt idx="4316">
                  <c:v>-0.02</c:v>
                </c:pt>
                <c:pt idx="4317">
                  <c:v>-1.6E-2</c:v>
                </c:pt>
                <c:pt idx="4318">
                  <c:v>-9.9843799999999993E-3</c:v>
                </c:pt>
                <c:pt idx="4319">
                  <c:v>-1.5921899999999999E-2</c:v>
                </c:pt>
                <c:pt idx="4320">
                  <c:v>-1.6109399999999999E-2</c:v>
                </c:pt>
                <c:pt idx="4321">
                  <c:v>-7.9843799999999993E-3</c:v>
                </c:pt>
                <c:pt idx="4322">
                  <c:v>-1.2E-2</c:v>
                </c:pt>
                <c:pt idx="4323">
                  <c:v>-8.0781299999999993E-3</c:v>
                </c:pt>
                <c:pt idx="4324">
                  <c:v>-1.7999999999999999E-2</c:v>
                </c:pt>
                <c:pt idx="4325">
                  <c:v>-1.4E-2</c:v>
                </c:pt>
                <c:pt idx="4326">
                  <c:v>-1.2046899999999999E-2</c:v>
                </c:pt>
                <c:pt idx="4327">
                  <c:v>-1.2E-2</c:v>
                </c:pt>
                <c:pt idx="4328">
                  <c:v>-2.0046899999999999E-2</c:v>
                </c:pt>
                <c:pt idx="4329">
                  <c:v>-1.20625E-2</c:v>
                </c:pt>
                <c:pt idx="4330">
                  <c:v>-1.7984400000000001E-2</c:v>
                </c:pt>
                <c:pt idx="4331">
                  <c:v>-1.6E-2</c:v>
                </c:pt>
                <c:pt idx="4332">
                  <c:v>-1.42188E-2</c:v>
                </c:pt>
                <c:pt idx="4333">
                  <c:v>-5.9531300000000001E-3</c:v>
                </c:pt>
                <c:pt idx="4334">
                  <c:v>-9.9843799999999993E-3</c:v>
                </c:pt>
                <c:pt idx="4335">
                  <c:v>-1.20313E-2</c:v>
                </c:pt>
                <c:pt idx="4336">
                  <c:v>-1.1968700000000001E-2</c:v>
                </c:pt>
                <c:pt idx="4337">
                  <c:v>-1.1968700000000001E-2</c:v>
                </c:pt>
                <c:pt idx="4338">
                  <c:v>-1.175E-2</c:v>
                </c:pt>
                <c:pt idx="4339">
                  <c:v>-1.83281E-2</c:v>
                </c:pt>
                <c:pt idx="4340">
                  <c:v>-1.6562500000000001E-2</c:v>
                </c:pt>
                <c:pt idx="4341">
                  <c:v>-3.90625E-3</c:v>
                </c:pt>
                <c:pt idx="4342">
                  <c:v>-1.1875E-2</c:v>
                </c:pt>
                <c:pt idx="4343">
                  <c:v>-1.17188E-2</c:v>
                </c:pt>
                <c:pt idx="4344">
                  <c:v>-7.8906299999999992E-3</c:v>
                </c:pt>
                <c:pt idx="4345">
                  <c:v>-8.3281299999999996E-3</c:v>
                </c:pt>
                <c:pt idx="4346">
                  <c:v>-1.5421900000000001E-2</c:v>
                </c:pt>
                <c:pt idx="4347">
                  <c:v>-1.2109399999999999E-2</c:v>
                </c:pt>
                <c:pt idx="4348">
                  <c:v>-3.85937E-3</c:v>
                </c:pt>
                <c:pt idx="4349">
                  <c:v>-1.08906E-2</c:v>
                </c:pt>
                <c:pt idx="4350">
                  <c:v>-1.40781E-2</c:v>
                </c:pt>
                <c:pt idx="4351">
                  <c:v>-1.4125E-2</c:v>
                </c:pt>
                <c:pt idx="4352">
                  <c:v>-1.20156E-2</c:v>
                </c:pt>
                <c:pt idx="4353">
                  <c:v>-1.50625E-2</c:v>
                </c:pt>
                <c:pt idx="4354">
                  <c:v>-2.0453099999999998E-2</c:v>
                </c:pt>
                <c:pt idx="4355">
                  <c:v>-1.2312500000000001E-2</c:v>
                </c:pt>
                <c:pt idx="4356">
                  <c:v>-1.5765600000000001E-2</c:v>
                </c:pt>
                <c:pt idx="4357">
                  <c:v>-1.2437500000000001E-2</c:v>
                </c:pt>
                <c:pt idx="4358">
                  <c:v>-6.0781300000000002E-3</c:v>
                </c:pt>
                <c:pt idx="4359">
                  <c:v>-5.8125E-3</c:v>
                </c:pt>
                <c:pt idx="4360">
                  <c:v>-9.9531299999999993E-3</c:v>
                </c:pt>
                <c:pt idx="4361">
                  <c:v>-1.18437E-2</c:v>
                </c:pt>
                <c:pt idx="4362">
                  <c:v>-1.59375E-2</c:v>
                </c:pt>
                <c:pt idx="4363">
                  <c:v>-1.40313E-2</c:v>
                </c:pt>
                <c:pt idx="4364">
                  <c:v>-1.20313E-2</c:v>
                </c:pt>
                <c:pt idx="4365">
                  <c:v>-1.1984399999999999E-2</c:v>
                </c:pt>
                <c:pt idx="4366">
                  <c:v>-1.6031199999999999E-2</c:v>
                </c:pt>
                <c:pt idx="4367">
                  <c:v>-1.6031199999999999E-2</c:v>
                </c:pt>
                <c:pt idx="4368">
                  <c:v>-1.7937499999999999E-2</c:v>
                </c:pt>
                <c:pt idx="4369">
                  <c:v>-1.37187E-2</c:v>
                </c:pt>
                <c:pt idx="4370">
                  <c:v>-1.1953099999999999E-2</c:v>
                </c:pt>
                <c:pt idx="4371">
                  <c:v>-1.22188E-2</c:v>
                </c:pt>
                <c:pt idx="4372">
                  <c:v>-1.3703099999999999E-2</c:v>
                </c:pt>
                <c:pt idx="4373">
                  <c:v>-1.2625000000000001E-2</c:v>
                </c:pt>
                <c:pt idx="4374">
                  <c:v>-2.23438E-2</c:v>
                </c:pt>
                <c:pt idx="4375">
                  <c:v>-1.4781300000000001E-2</c:v>
                </c:pt>
                <c:pt idx="4376">
                  <c:v>-6.9062500000000001E-3</c:v>
                </c:pt>
                <c:pt idx="4377">
                  <c:v>-6.89063E-3</c:v>
                </c:pt>
                <c:pt idx="4378">
                  <c:v>-1.74063E-2</c:v>
                </c:pt>
                <c:pt idx="4379">
                  <c:v>-1.7874999999999999E-2</c:v>
                </c:pt>
                <c:pt idx="4380">
                  <c:v>-1.79688E-2</c:v>
                </c:pt>
                <c:pt idx="4381">
                  <c:v>-1.55E-2</c:v>
                </c:pt>
                <c:pt idx="4382">
                  <c:v>-1.43594E-2</c:v>
                </c:pt>
                <c:pt idx="4383">
                  <c:v>-1.5703100000000001E-2</c:v>
                </c:pt>
                <c:pt idx="4384">
                  <c:v>-9.4687499999999997E-3</c:v>
                </c:pt>
                <c:pt idx="4385">
                  <c:v>-1.0234399999999999E-2</c:v>
                </c:pt>
                <c:pt idx="4386">
                  <c:v>-1.24531E-2</c:v>
                </c:pt>
                <c:pt idx="4387">
                  <c:v>-1.62344E-2</c:v>
                </c:pt>
                <c:pt idx="4388">
                  <c:v>-1.5781300000000002E-2</c:v>
                </c:pt>
                <c:pt idx="4389">
                  <c:v>-1.4109399999999999E-2</c:v>
                </c:pt>
                <c:pt idx="4390">
                  <c:v>-1.5921899999999999E-2</c:v>
                </c:pt>
                <c:pt idx="4391">
                  <c:v>-1.4125E-2</c:v>
                </c:pt>
                <c:pt idx="4392">
                  <c:v>-1.5656199999999999E-2</c:v>
                </c:pt>
                <c:pt idx="4393">
                  <c:v>-7.9843799999999993E-3</c:v>
                </c:pt>
                <c:pt idx="4394">
                  <c:v>-1.4375000000000001E-2</c:v>
                </c:pt>
                <c:pt idx="4395">
                  <c:v>-1.1828099999999999E-2</c:v>
                </c:pt>
                <c:pt idx="4396">
                  <c:v>-1.2125E-2</c:v>
                </c:pt>
                <c:pt idx="4397">
                  <c:v>-1.4125E-2</c:v>
                </c:pt>
                <c:pt idx="4398">
                  <c:v>-1.59375E-2</c:v>
                </c:pt>
                <c:pt idx="4399">
                  <c:v>-1.19375E-2</c:v>
                </c:pt>
                <c:pt idx="4400">
                  <c:v>-9.9531299999999993E-3</c:v>
                </c:pt>
                <c:pt idx="4401">
                  <c:v>-1.1890599999999999E-2</c:v>
                </c:pt>
                <c:pt idx="4402">
                  <c:v>-1.9953100000000001E-2</c:v>
                </c:pt>
                <c:pt idx="4403">
                  <c:v>-1.20781E-2</c:v>
                </c:pt>
                <c:pt idx="4404">
                  <c:v>-1.79531E-2</c:v>
                </c:pt>
                <c:pt idx="4405">
                  <c:v>-1.41406E-2</c:v>
                </c:pt>
                <c:pt idx="4406">
                  <c:v>-1.39531E-2</c:v>
                </c:pt>
                <c:pt idx="4407">
                  <c:v>-1.40156E-2</c:v>
                </c:pt>
                <c:pt idx="4408">
                  <c:v>-1.19375E-2</c:v>
                </c:pt>
                <c:pt idx="4409">
                  <c:v>-1.2109399999999999E-2</c:v>
                </c:pt>
                <c:pt idx="4410">
                  <c:v>-1.8156200000000001E-2</c:v>
                </c:pt>
                <c:pt idx="4411">
                  <c:v>-1.6281299999999999E-2</c:v>
                </c:pt>
                <c:pt idx="4412">
                  <c:v>-1.62969E-2</c:v>
                </c:pt>
                <c:pt idx="4413">
                  <c:v>-1.23438E-2</c:v>
                </c:pt>
                <c:pt idx="4414">
                  <c:v>-1.37813E-2</c:v>
                </c:pt>
                <c:pt idx="4415">
                  <c:v>-1.4250000000000001E-2</c:v>
                </c:pt>
                <c:pt idx="4416">
                  <c:v>-1.20625E-2</c:v>
                </c:pt>
                <c:pt idx="4417">
                  <c:v>-1.2046899999999999E-2</c:v>
                </c:pt>
                <c:pt idx="4418">
                  <c:v>-1.025E-2</c:v>
                </c:pt>
                <c:pt idx="4419">
                  <c:v>-9.5937499999999998E-3</c:v>
                </c:pt>
                <c:pt idx="4420">
                  <c:v>-1.5890600000000001E-2</c:v>
                </c:pt>
                <c:pt idx="4421">
                  <c:v>-1.2562500000000001E-2</c:v>
                </c:pt>
                <c:pt idx="4422">
                  <c:v>-9.9687500000000002E-3</c:v>
                </c:pt>
                <c:pt idx="4423">
                  <c:v>-1.1671900000000001E-2</c:v>
                </c:pt>
                <c:pt idx="4424">
                  <c:v>-1.3984399999999999E-2</c:v>
                </c:pt>
                <c:pt idx="4425">
                  <c:v>-1.23281E-2</c:v>
                </c:pt>
                <c:pt idx="4426">
                  <c:v>-1.175E-2</c:v>
                </c:pt>
                <c:pt idx="4427">
                  <c:v>-1.6093799999999998E-2</c:v>
                </c:pt>
                <c:pt idx="4428">
                  <c:v>-8.0468799999999993E-3</c:v>
                </c:pt>
                <c:pt idx="4429">
                  <c:v>-5.4531299999999996E-3</c:v>
                </c:pt>
                <c:pt idx="4430">
                  <c:v>-1.59375E-2</c:v>
                </c:pt>
                <c:pt idx="4431">
                  <c:v>-1.03438E-2</c:v>
                </c:pt>
                <c:pt idx="4432">
                  <c:v>-7.9687500000000001E-3</c:v>
                </c:pt>
                <c:pt idx="4433">
                  <c:v>-9.6874999999999999E-3</c:v>
                </c:pt>
                <c:pt idx="4434">
                  <c:v>-1.6125E-2</c:v>
                </c:pt>
                <c:pt idx="4435">
                  <c:v>-1.40156E-2</c:v>
                </c:pt>
                <c:pt idx="4436">
                  <c:v>-1.39063E-2</c:v>
                </c:pt>
                <c:pt idx="4437">
                  <c:v>-8.0000000000000002E-3</c:v>
                </c:pt>
                <c:pt idx="4438">
                  <c:v>-6.0781300000000002E-3</c:v>
                </c:pt>
                <c:pt idx="4439">
                  <c:v>-1.0125E-2</c:v>
                </c:pt>
                <c:pt idx="4440">
                  <c:v>-1.42188E-2</c:v>
                </c:pt>
                <c:pt idx="4441">
                  <c:v>-1.3968700000000001E-2</c:v>
                </c:pt>
                <c:pt idx="4442">
                  <c:v>-1.42188E-2</c:v>
                </c:pt>
                <c:pt idx="4443">
                  <c:v>-1.5875E-2</c:v>
                </c:pt>
                <c:pt idx="4444">
                  <c:v>-9.0781300000000002E-3</c:v>
                </c:pt>
                <c:pt idx="4445">
                  <c:v>-8.4062500000000005E-3</c:v>
                </c:pt>
                <c:pt idx="4446">
                  <c:v>-1.4171899999999999E-2</c:v>
                </c:pt>
                <c:pt idx="4447">
                  <c:v>-1.1984399999999999E-2</c:v>
                </c:pt>
                <c:pt idx="4448">
                  <c:v>-1.40313E-2</c:v>
                </c:pt>
                <c:pt idx="4449">
                  <c:v>-1.20156E-2</c:v>
                </c:pt>
                <c:pt idx="4450">
                  <c:v>-1.6625000000000001E-2</c:v>
                </c:pt>
                <c:pt idx="4451">
                  <c:v>-1.79063E-2</c:v>
                </c:pt>
                <c:pt idx="4452">
                  <c:v>-1.3828099999999999E-2</c:v>
                </c:pt>
                <c:pt idx="4453">
                  <c:v>-1.4125E-2</c:v>
                </c:pt>
                <c:pt idx="4454">
                  <c:v>-1.6125E-2</c:v>
                </c:pt>
                <c:pt idx="4455">
                  <c:v>-1.5890600000000001E-2</c:v>
                </c:pt>
                <c:pt idx="4456">
                  <c:v>-1.41406E-2</c:v>
                </c:pt>
                <c:pt idx="4457">
                  <c:v>-1.5875E-2</c:v>
                </c:pt>
                <c:pt idx="4458">
                  <c:v>-7.3593799999999996E-3</c:v>
                </c:pt>
                <c:pt idx="4459">
                  <c:v>-8.1875000000000003E-3</c:v>
                </c:pt>
                <c:pt idx="4460">
                  <c:v>-1.0046899999999999E-2</c:v>
                </c:pt>
                <c:pt idx="4461">
                  <c:v>-1.2312500000000001E-2</c:v>
                </c:pt>
                <c:pt idx="4462">
                  <c:v>-1.6046899999999999E-2</c:v>
                </c:pt>
                <c:pt idx="4463">
                  <c:v>-1.39063E-2</c:v>
                </c:pt>
                <c:pt idx="4464">
                  <c:v>-1.375E-2</c:v>
                </c:pt>
                <c:pt idx="4465">
                  <c:v>-7.4531299999999997E-3</c:v>
                </c:pt>
                <c:pt idx="4466">
                  <c:v>-4.6562499999999998E-3</c:v>
                </c:pt>
                <c:pt idx="4467">
                  <c:v>-1.2109399999999999E-2</c:v>
                </c:pt>
                <c:pt idx="4468">
                  <c:v>-1.03281E-2</c:v>
                </c:pt>
                <c:pt idx="4469">
                  <c:v>-1.6E-2</c:v>
                </c:pt>
                <c:pt idx="4470">
                  <c:v>-1.2E-2</c:v>
                </c:pt>
                <c:pt idx="4471">
                  <c:v>-1.3703099999999999E-2</c:v>
                </c:pt>
                <c:pt idx="4472">
                  <c:v>-1.0437500000000001E-2</c:v>
                </c:pt>
                <c:pt idx="4473">
                  <c:v>-1.8234400000000001E-2</c:v>
                </c:pt>
                <c:pt idx="4474">
                  <c:v>-1.10469E-2</c:v>
                </c:pt>
                <c:pt idx="4475">
                  <c:v>-1.27344E-2</c:v>
                </c:pt>
                <c:pt idx="4476">
                  <c:v>-1.8656200000000001E-2</c:v>
                </c:pt>
                <c:pt idx="4477">
                  <c:v>-1.84063E-2</c:v>
                </c:pt>
                <c:pt idx="4478">
                  <c:v>-1.6390600000000002E-2</c:v>
                </c:pt>
                <c:pt idx="4479">
                  <c:v>-1.39531E-2</c:v>
                </c:pt>
                <c:pt idx="4480">
                  <c:v>-1.43906E-2</c:v>
                </c:pt>
                <c:pt idx="4481">
                  <c:v>-9.71875E-3</c:v>
                </c:pt>
                <c:pt idx="4482">
                  <c:v>-1.5906300000000002E-2</c:v>
                </c:pt>
                <c:pt idx="4483">
                  <c:v>-1.02031E-2</c:v>
                </c:pt>
                <c:pt idx="4484">
                  <c:v>-1.38125E-2</c:v>
                </c:pt>
                <c:pt idx="4485">
                  <c:v>-1.0375000000000001E-2</c:v>
                </c:pt>
                <c:pt idx="4486">
                  <c:v>-9.9218799999999992E-3</c:v>
                </c:pt>
                <c:pt idx="4487">
                  <c:v>-9.8906299999999992E-3</c:v>
                </c:pt>
                <c:pt idx="4488">
                  <c:v>-1.1968700000000001E-2</c:v>
                </c:pt>
                <c:pt idx="4489">
                  <c:v>-1.1828099999999999E-2</c:v>
                </c:pt>
                <c:pt idx="4490">
                  <c:v>-1.7203099999999999E-2</c:v>
                </c:pt>
                <c:pt idx="4491">
                  <c:v>-2.0312500000000001E-2</c:v>
                </c:pt>
                <c:pt idx="4492">
                  <c:v>-1.4468699999999999E-2</c:v>
                </c:pt>
                <c:pt idx="4493">
                  <c:v>-1.3671900000000001E-2</c:v>
                </c:pt>
                <c:pt idx="4494">
                  <c:v>-1.4999999999999999E-2</c:v>
                </c:pt>
                <c:pt idx="4495">
                  <c:v>-8.0156299999999993E-3</c:v>
                </c:pt>
                <c:pt idx="4496">
                  <c:v>-1.55312E-2</c:v>
                </c:pt>
                <c:pt idx="4497">
                  <c:v>-1.2687500000000001E-2</c:v>
                </c:pt>
                <c:pt idx="4498">
                  <c:v>-6.1250000000000002E-3</c:v>
                </c:pt>
                <c:pt idx="4499">
                  <c:v>-9.7343800000000008E-3</c:v>
                </c:pt>
                <c:pt idx="4500">
                  <c:v>-1.5984399999999999E-2</c:v>
                </c:pt>
                <c:pt idx="4501">
                  <c:v>-1.225E-2</c:v>
                </c:pt>
                <c:pt idx="4502">
                  <c:v>-1.35312E-2</c:v>
                </c:pt>
                <c:pt idx="4503">
                  <c:v>-2.20313E-2</c:v>
                </c:pt>
                <c:pt idx="4504">
                  <c:v>-1.4046899999999999E-2</c:v>
                </c:pt>
                <c:pt idx="4505">
                  <c:v>-1.1984399999999999E-2</c:v>
                </c:pt>
                <c:pt idx="4506">
                  <c:v>-1.01406E-2</c:v>
                </c:pt>
                <c:pt idx="4507">
                  <c:v>-7.9843799999999993E-3</c:v>
                </c:pt>
                <c:pt idx="4508">
                  <c:v>-9.8750000000000001E-3</c:v>
                </c:pt>
                <c:pt idx="4509">
                  <c:v>-1.1968700000000001E-2</c:v>
                </c:pt>
                <c:pt idx="4510">
                  <c:v>-1.4E-2</c:v>
                </c:pt>
                <c:pt idx="4511">
                  <c:v>-1.5875E-2</c:v>
                </c:pt>
                <c:pt idx="4512">
                  <c:v>-2.60156E-2</c:v>
                </c:pt>
                <c:pt idx="4513">
                  <c:v>-1.5921899999999999E-2</c:v>
                </c:pt>
                <c:pt idx="4514">
                  <c:v>-1.5781300000000002E-2</c:v>
                </c:pt>
                <c:pt idx="4515">
                  <c:v>-1.7999999999999999E-2</c:v>
                </c:pt>
                <c:pt idx="4516">
                  <c:v>-1.20156E-2</c:v>
                </c:pt>
                <c:pt idx="4517">
                  <c:v>-1.20313E-2</c:v>
                </c:pt>
                <c:pt idx="4518">
                  <c:v>-7.9843799999999993E-3</c:v>
                </c:pt>
                <c:pt idx="4519">
                  <c:v>-1.6046899999999999E-2</c:v>
                </c:pt>
                <c:pt idx="4520">
                  <c:v>-2.0046899999999999E-2</c:v>
                </c:pt>
                <c:pt idx="4521">
                  <c:v>-2.18906E-2</c:v>
                </c:pt>
                <c:pt idx="4522">
                  <c:v>-1.4E-2</c:v>
                </c:pt>
                <c:pt idx="4523">
                  <c:v>-0.02</c:v>
                </c:pt>
                <c:pt idx="4524">
                  <c:v>-2.0187500000000001E-2</c:v>
                </c:pt>
                <c:pt idx="4525">
                  <c:v>-1.4E-2</c:v>
                </c:pt>
                <c:pt idx="4526">
                  <c:v>-1.5953100000000001E-2</c:v>
                </c:pt>
                <c:pt idx="4527">
                  <c:v>-1.41406E-2</c:v>
                </c:pt>
                <c:pt idx="4528">
                  <c:v>-1.00156E-2</c:v>
                </c:pt>
                <c:pt idx="4529">
                  <c:v>-1.2E-2</c:v>
                </c:pt>
                <c:pt idx="4530">
                  <c:v>-1.03594E-2</c:v>
                </c:pt>
                <c:pt idx="4531" formatCode="0.00E+00">
                  <c:v>3.1250000000000001E-5</c:v>
                </c:pt>
                <c:pt idx="4532">
                  <c:v>-7.9531299999999992E-3</c:v>
                </c:pt>
                <c:pt idx="4533">
                  <c:v>-1.20313E-2</c:v>
                </c:pt>
                <c:pt idx="4534">
                  <c:v>-1.00156E-2</c:v>
                </c:pt>
                <c:pt idx="4535">
                  <c:v>-1.2125E-2</c:v>
                </c:pt>
                <c:pt idx="4536">
                  <c:v>-1.77813E-2</c:v>
                </c:pt>
                <c:pt idx="4537">
                  <c:v>-1.7937499999999999E-2</c:v>
                </c:pt>
                <c:pt idx="4538">
                  <c:v>-1.6171899999999999E-2</c:v>
                </c:pt>
                <c:pt idx="4539">
                  <c:v>-1.41563E-2</c:v>
                </c:pt>
                <c:pt idx="4540">
                  <c:v>-2.0015600000000001E-2</c:v>
                </c:pt>
                <c:pt idx="4541">
                  <c:v>-1.3828099999999999E-2</c:v>
                </c:pt>
                <c:pt idx="4542">
                  <c:v>-1.8109400000000001E-2</c:v>
                </c:pt>
                <c:pt idx="4543">
                  <c:v>-1.35E-2</c:v>
                </c:pt>
                <c:pt idx="4544">
                  <c:v>-1.15E-2</c:v>
                </c:pt>
                <c:pt idx="4545">
                  <c:v>-1.27031E-2</c:v>
                </c:pt>
                <c:pt idx="4546">
                  <c:v>-8.1250000000000003E-3</c:v>
                </c:pt>
                <c:pt idx="4547">
                  <c:v>-1.15312E-2</c:v>
                </c:pt>
                <c:pt idx="4548">
                  <c:v>-1.0562500000000001E-2</c:v>
                </c:pt>
                <c:pt idx="4549">
                  <c:v>-8.0156299999999993E-3</c:v>
                </c:pt>
                <c:pt idx="4550">
                  <c:v>-9.8750000000000001E-3</c:v>
                </c:pt>
                <c:pt idx="4551">
                  <c:v>-1.7062500000000001E-2</c:v>
                </c:pt>
                <c:pt idx="4552">
                  <c:v>-2.05469E-2</c:v>
                </c:pt>
                <c:pt idx="4553">
                  <c:v>-1.0999999999999999E-2</c:v>
                </c:pt>
                <c:pt idx="4554">
                  <c:v>-5.875E-3</c:v>
                </c:pt>
                <c:pt idx="4555">
                  <c:v>-9.8125E-3</c:v>
                </c:pt>
                <c:pt idx="4556">
                  <c:v>-1.0046899999999999E-2</c:v>
                </c:pt>
                <c:pt idx="4557">
                  <c:v>-9.5312499999999998E-3</c:v>
                </c:pt>
                <c:pt idx="4558">
                  <c:v>-1.7999999999999999E-2</c:v>
                </c:pt>
                <c:pt idx="4559">
                  <c:v>-8.3437500000000005E-3</c:v>
                </c:pt>
                <c:pt idx="4560">
                  <c:v>-1.1734400000000001E-2</c:v>
                </c:pt>
                <c:pt idx="4561">
                  <c:v>-1.79531E-2</c:v>
                </c:pt>
                <c:pt idx="4562">
                  <c:v>-2.0125000000000001E-2</c:v>
                </c:pt>
                <c:pt idx="4563">
                  <c:v>-1.20156E-2</c:v>
                </c:pt>
                <c:pt idx="4564">
                  <c:v>-1.3968700000000001E-2</c:v>
                </c:pt>
                <c:pt idx="4565">
                  <c:v>-1.00313E-2</c:v>
                </c:pt>
                <c:pt idx="4566">
                  <c:v>-1.62344E-2</c:v>
                </c:pt>
                <c:pt idx="4567">
                  <c:v>-1.1671900000000001E-2</c:v>
                </c:pt>
                <c:pt idx="4568">
                  <c:v>-9.9062500000000001E-3</c:v>
                </c:pt>
                <c:pt idx="4569">
                  <c:v>-1.0437500000000001E-2</c:v>
                </c:pt>
                <c:pt idx="4570">
                  <c:v>-1.84063E-2</c:v>
                </c:pt>
                <c:pt idx="4571">
                  <c:v>-1.5640600000000001E-2</c:v>
                </c:pt>
                <c:pt idx="4572">
                  <c:v>-1.1406299999999999E-2</c:v>
                </c:pt>
                <c:pt idx="4573">
                  <c:v>-8.2812500000000004E-3</c:v>
                </c:pt>
                <c:pt idx="4574">
                  <c:v>-1.1875E-2</c:v>
                </c:pt>
                <c:pt idx="4575">
                  <c:v>-7.9843799999999993E-3</c:v>
                </c:pt>
                <c:pt idx="4576">
                  <c:v>-1.32344E-2</c:v>
                </c:pt>
                <c:pt idx="4577">
                  <c:v>-1.6125E-2</c:v>
                </c:pt>
                <c:pt idx="4578">
                  <c:v>-1.5875E-2</c:v>
                </c:pt>
                <c:pt idx="4579">
                  <c:v>-1.34687E-2</c:v>
                </c:pt>
                <c:pt idx="4580">
                  <c:v>-1.25938E-2</c:v>
                </c:pt>
                <c:pt idx="4581">
                  <c:v>-1.5765600000000001E-2</c:v>
                </c:pt>
                <c:pt idx="4582">
                  <c:v>-9.5937499999999998E-3</c:v>
                </c:pt>
                <c:pt idx="4583">
                  <c:v>-1.24688E-2</c:v>
                </c:pt>
                <c:pt idx="4584">
                  <c:v>-8.4375000000000006E-3</c:v>
                </c:pt>
                <c:pt idx="4585">
                  <c:v>-1.875E-4</c:v>
                </c:pt>
                <c:pt idx="4586">
                  <c:v>-8.3125000000000004E-3</c:v>
                </c:pt>
                <c:pt idx="4587">
                  <c:v>-8.2656299999999995E-3</c:v>
                </c:pt>
                <c:pt idx="4588">
                  <c:v>-1.8531300000000001E-2</c:v>
                </c:pt>
                <c:pt idx="4589">
                  <c:v>-1.76563E-2</c:v>
                </c:pt>
                <c:pt idx="4590">
                  <c:v>-1.1875E-2</c:v>
                </c:pt>
                <c:pt idx="4591">
                  <c:v>-1.4171899999999999E-2</c:v>
                </c:pt>
                <c:pt idx="4592">
                  <c:v>-1.8249999999999999E-2</c:v>
                </c:pt>
                <c:pt idx="4593">
                  <c:v>-1.7765599999999999E-2</c:v>
                </c:pt>
                <c:pt idx="4594">
                  <c:v>-1.39063E-2</c:v>
                </c:pt>
                <c:pt idx="4595">
                  <c:v>-1.39063E-2</c:v>
                </c:pt>
                <c:pt idx="4596">
                  <c:v>-9.8750000000000001E-3</c:v>
                </c:pt>
                <c:pt idx="4597">
                  <c:v>-1.2046899999999999E-2</c:v>
                </c:pt>
                <c:pt idx="4598">
                  <c:v>-1.19063E-2</c:v>
                </c:pt>
                <c:pt idx="4599">
                  <c:v>-9.9843799999999993E-3</c:v>
                </c:pt>
                <c:pt idx="4600">
                  <c:v>-1.1968700000000001E-2</c:v>
                </c:pt>
                <c:pt idx="4601">
                  <c:v>-7.9843799999999993E-3</c:v>
                </c:pt>
                <c:pt idx="4602">
                  <c:v>-1.2E-2</c:v>
                </c:pt>
                <c:pt idx="4603">
                  <c:v>-9.9687500000000002E-3</c:v>
                </c:pt>
                <c:pt idx="4604">
                  <c:v>-1.5796899999999999E-2</c:v>
                </c:pt>
                <c:pt idx="4605">
                  <c:v>-1.7999999999999999E-2</c:v>
                </c:pt>
                <c:pt idx="4606">
                  <c:v>-1.59375E-2</c:v>
                </c:pt>
                <c:pt idx="4607">
                  <c:v>-1.1875E-2</c:v>
                </c:pt>
                <c:pt idx="4608">
                  <c:v>-5.89063E-3</c:v>
                </c:pt>
                <c:pt idx="4609">
                  <c:v>-8.9062499999999992E-3</c:v>
                </c:pt>
                <c:pt idx="4610">
                  <c:v>-1.2046899999999999E-2</c:v>
                </c:pt>
                <c:pt idx="4611">
                  <c:v>-1.2906300000000001E-2</c:v>
                </c:pt>
                <c:pt idx="4612">
                  <c:v>-1.8374999999999999E-2</c:v>
                </c:pt>
                <c:pt idx="4613">
                  <c:v>-6.5781299999999997E-3</c:v>
                </c:pt>
                <c:pt idx="4614">
                  <c:v>-1.3390600000000001E-2</c:v>
                </c:pt>
                <c:pt idx="4615">
                  <c:v>-1.5843800000000002E-2</c:v>
                </c:pt>
                <c:pt idx="4616">
                  <c:v>-1.9828100000000001E-2</c:v>
                </c:pt>
                <c:pt idx="4617">
                  <c:v>-1.8187499999999999E-2</c:v>
                </c:pt>
                <c:pt idx="4618">
                  <c:v>-1.8062499999999999E-2</c:v>
                </c:pt>
                <c:pt idx="4619">
                  <c:v>-1.5875E-2</c:v>
                </c:pt>
                <c:pt idx="4620">
                  <c:v>-1.81406E-2</c:v>
                </c:pt>
                <c:pt idx="4621">
                  <c:v>-1.05469E-2</c:v>
                </c:pt>
                <c:pt idx="4622">
                  <c:v>-1.18437E-2</c:v>
                </c:pt>
                <c:pt idx="4623">
                  <c:v>-1.3734400000000001E-2</c:v>
                </c:pt>
                <c:pt idx="4624">
                  <c:v>-1.6078100000000001E-2</c:v>
                </c:pt>
                <c:pt idx="4625">
                  <c:v>-1.21875E-2</c:v>
                </c:pt>
                <c:pt idx="4626">
                  <c:v>-1.20156E-2</c:v>
                </c:pt>
                <c:pt idx="4627">
                  <c:v>-9.9375000000000002E-3</c:v>
                </c:pt>
                <c:pt idx="4628">
                  <c:v>-1.20625E-2</c:v>
                </c:pt>
                <c:pt idx="4629">
                  <c:v>-6.1406300000000002E-3</c:v>
                </c:pt>
                <c:pt idx="4630">
                  <c:v>-9.6718700000000008E-3</c:v>
                </c:pt>
                <c:pt idx="4631">
                  <c:v>-1.2171899999999999E-2</c:v>
                </c:pt>
                <c:pt idx="4632">
                  <c:v>-5.5781199999999998E-3</c:v>
                </c:pt>
                <c:pt idx="4633">
                  <c:v>-5.9531300000000001E-3</c:v>
                </c:pt>
                <c:pt idx="4634">
                  <c:v>-2.0281299999999999E-2</c:v>
                </c:pt>
                <c:pt idx="4635">
                  <c:v>-1.6E-2</c:v>
                </c:pt>
                <c:pt idx="4636">
                  <c:v>-1.4046899999999999E-2</c:v>
                </c:pt>
                <c:pt idx="4637">
                  <c:v>-1.6078100000000001E-2</c:v>
                </c:pt>
                <c:pt idx="4638">
                  <c:v>-1.77188E-2</c:v>
                </c:pt>
                <c:pt idx="4639">
                  <c:v>-1.1875E-2</c:v>
                </c:pt>
                <c:pt idx="4640">
                  <c:v>-9.7343800000000008E-3</c:v>
                </c:pt>
                <c:pt idx="4641">
                  <c:v>-8.2187500000000004E-3</c:v>
                </c:pt>
                <c:pt idx="4642">
                  <c:v>-1.42188E-2</c:v>
                </c:pt>
                <c:pt idx="4643">
                  <c:v>-1.44531E-2</c:v>
                </c:pt>
                <c:pt idx="4644">
                  <c:v>-2.2296900000000001E-2</c:v>
                </c:pt>
                <c:pt idx="4645">
                  <c:v>-1.5265600000000001E-2</c:v>
                </c:pt>
                <c:pt idx="4646">
                  <c:v>-1.22031E-2</c:v>
                </c:pt>
                <c:pt idx="4647">
                  <c:v>-1.63594E-2</c:v>
                </c:pt>
                <c:pt idx="4648">
                  <c:v>-1.77813E-2</c:v>
                </c:pt>
                <c:pt idx="4649">
                  <c:v>-1.3890599999999999E-2</c:v>
                </c:pt>
                <c:pt idx="4650">
                  <c:v>-1.41875E-2</c:v>
                </c:pt>
                <c:pt idx="4651">
                  <c:v>-1.8187499999999999E-2</c:v>
                </c:pt>
                <c:pt idx="4652">
                  <c:v>-1.7734400000000001E-2</c:v>
                </c:pt>
                <c:pt idx="4653">
                  <c:v>-1.1859400000000001E-2</c:v>
                </c:pt>
                <c:pt idx="4654">
                  <c:v>-9.9843799999999993E-3</c:v>
                </c:pt>
                <c:pt idx="4655">
                  <c:v>-1.2156200000000001E-2</c:v>
                </c:pt>
                <c:pt idx="4656">
                  <c:v>-1.83281E-2</c:v>
                </c:pt>
                <c:pt idx="4657">
                  <c:v>-1.5765600000000001E-2</c:v>
                </c:pt>
                <c:pt idx="4658">
                  <c:v>-1.18125E-2</c:v>
                </c:pt>
                <c:pt idx="4659">
                  <c:v>-1.24844E-2</c:v>
                </c:pt>
                <c:pt idx="4660">
                  <c:v>-1.7734400000000001E-2</c:v>
                </c:pt>
                <c:pt idx="4661">
                  <c:v>-1.20313E-2</c:v>
                </c:pt>
                <c:pt idx="4662">
                  <c:v>-1.5796899999999999E-2</c:v>
                </c:pt>
                <c:pt idx="4663">
                  <c:v>-7.7187499999999999E-3</c:v>
                </c:pt>
                <c:pt idx="4664">
                  <c:v>-1.06094E-2</c:v>
                </c:pt>
                <c:pt idx="4665">
                  <c:v>-1.6750000000000001E-2</c:v>
                </c:pt>
                <c:pt idx="4666">
                  <c:v>-2.1499999999999998E-2</c:v>
                </c:pt>
                <c:pt idx="4667">
                  <c:v>-1.3765599999999999E-2</c:v>
                </c:pt>
                <c:pt idx="4668">
                  <c:v>-1.84063E-2</c:v>
                </c:pt>
                <c:pt idx="4669">
                  <c:v>-1.77813E-2</c:v>
                </c:pt>
                <c:pt idx="4670">
                  <c:v>-1.5781300000000002E-2</c:v>
                </c:pt>
                <c:pt idx="4671">
                  <c:v>-1.3859399999999999E-2</c:v>
                </c:pt>
                <c:pt idx="4672">
                  <c:v>-1.41563E-2</c:v>
                </c:pt>
                <c:pt idx="4673">
                  <c:v>-1.6312500000000001E-2</c:v>
                </c:pt>
                <c:pt idx="4674">
                  <c:v>-1.4906300000000001E-2</c:v>
                </c:pt>
                <c:pt idx="4675">
                  <c:v>-4.92188E-3</c:v>
                </c:pt>
                <c:pt idx="4676">
                  <c:v>-6.8125E-3</c:v>
                </c:pt>
                <c:pt idx="4677">
                  <c:v>-1.52344E-2</c:v>
                </c:pt>
                <c:pt idx="4678">
                  <c:v>-1.65469E-2</c:v>
                </c:pt>
                <c:pt idx="4679">
                  <c:v>-8.85938E-3</c:v>
                </c:pt>
                <c:pt idx="4680">
                  <c:v>-4.2656300000000003E-3</c:v>
                </c:pt>
                <c:pt idx="4681">
                  <c:v>-3.6406300000000002E-3</c:v>
                </c:pt>
                <c:pt idx="4682">
                  <c:v>-1.35938E-2</c:v>
                </c:pt>
                <c:pt idx="4683">
                  <c:v>-1.3968700000000001E-2</c:v>
                </c:pt>
                <c:pt idx="4684">
                  <c:v>-1.7624999999999998E-2</c:v>
                </c:pt>
                <c:pt idx="4685">
                  <c:v>-1.6437500000000001E-2</c:v>
                </c:pt>
                <c:pt idx="4686">
                  <c:v>-1.025E-2</c:v>
                </c:pt>
                <c:pt idx="4687">
                  <c:v>-8.1406299999999994E-3</c:v>
                </c:pt>
                <c:pt idx="4688">
                  <c:v>-7.5156199999999998E-3</c:v>
                </c:pt>
                <c:pt idx="4689">
                  <c:v>-1.3796900000000001E-2</c:v>
                </c:pt>
                <c:pt idx="4690">
                  <c:v>-1.0437500000000001E-2</c:v>
                </c:pt>
                <c:pt idx="4691">
                  <c:v>-9.8906299999999992E-3</c:v>
                </c:pt>
                <c:pt idx="4692">
                  <c:v>-1.2687500000000001E-2</c:v>
                </c:pt>
                <c:pt idx="4693">
                  <c:v>-2.17813E-2</c:v>
                </c:pt>
                <c:pt idx="4694">
                  <c:v>-1.6640599999999998E-2</c:v>
                </c:pt>
                <c:pt idx="4695">
                  <c:v>-1.20156E-2</c:v>
                </c:pt>
                <c:pt idx="4696">
                  <c:v>-1.375E-2</c:v>
                </c:pt>
                <c:pt idx="4697">
                  <c:v>-1.6046899999999999E-2</c:v>
                </c:pt>
                <c:pt idx="4698">
                  <c:v>-1.40781E-2</c:v>
                </c:pt>
                <c:pt idx="4699">
                  <c:v>-1.22031E-2</c:v>
                </c:pt>
                <c:pt idx="4700">
                  <c:v>-6.1406300000000002E-3</c:v>
                </c:pt>
                <c:pt idx="4701">
                  <c:v>-6.0625000000000002E-3</c:v>
                </c:pt>
                <c:pt idx="4702">
                  <c:v>-3.98438E-3</c:v>
                </c:pt>
                <c:pt idx="4703">
                  <c:v>-1.19375E-2</c:v>
                </c:pt>
                <c:pt idx="4704">
                  <c:v>-1.6031199999999999E-2</c:v>
                </c:pt>
                <c:pt idx="4705">
                  <c:v>-1.2125E-2</c:v>
                </c:pt>
                <c:pt idx="4706">
                  <c:v>-1.1671900000000001E-2</c:v>
                </c:pt>
                <c:pt idx="4707">
                  <c:v>-2.1859400000000001E-2</c:v>
                </c:pt>
                <c:pt idx="4708">
                  <c:v>-2.2187499999999999E-2</c:v>
                </c:pt>
                <c:pt idx="4709">
                  <c:v>-1.6031199999999999E-2</c:v>
                </c:pt>
                <c:pt idx="4710">
                  <c:v>-1.6E-2</c:v>
                </c:pt>
                <c:pt idx="4711">
                  <c:v>-9.9531299999999993E-3</c:v>
                </c:pt>
                <c:pt idx="4712">
                  <c:v>-7.9218799999999992E-3</c:v>
                </c:pt>
                <c:pt idx="4713">
                  <c:v>-1.2E-2</c:v>
                </c:pt>
                <c:pt idx="4714">
                  <c:v>-1.5984399999999999E-2</c:v>
                </c:pt>
                <c:pt idx="4715">
                  <c:v>-1.40313E-2</c:v>
                </c:pt>
                <c:pt idx="4716">
                  <c:v>-8.1250000000000003E-3</c:v>
                </c:pt>
                <c:pt idx="4717">
                  <c:v>-2.01563E-3</c:v>
                </c:pt>
                <c:pt idx="4718">
                  <c:v>-1.01563E-2</c:v>
                </c:pt>
                <c:pt idx="4719">
                  <c:v>-2.0156299999999999E-2</c:v>
                </c:pt>
                <c:pt idx="4720">
                  <c:v>-2.4E-2</c:v>
                </c:pt>
                <c:pt idx="4721">
                  <c:v>-0.02</c:v>
                </c:pt>
                <c:pt idx="4722">
                  <c:v>-8.1562500000000003E-3</c:v>
                </c:pt>
                <c:pt idx="4723">
                  <c:v>-1.2E-2</c:v>
                </c:pt>
                <c:pt idx="4724">
                  <c:v>-1.79688E-2</c:v>
                </c:pt>
                <c:pt idx="4725">
                  <c:v>-1.80156E-2</c:v>
                </c:pt>
                <c:pt idx="4726">
                  <c:v>-1.4046899999999999E-2</c:v>
                </c:pt>
                <c:pt idx="4727">
                  <c:v>-6.0000000000000001E-3</c:v>
                </c:pt>
                <c:pt idx="4728">
                  <c:v>-1.18125E-2</c:v>
                </c:pt>
                <c:pt idx="4729">
                  <c:v>-1.40625E-2</c:v>
                </c:pt>
                <c:pt idx="4730">
                  <c:v>-1.7999999999999999E-2</c:v>
                </c:pt>
                <c:pt idx="4731">
                  <c:v>-1.40781E-2</c:v>
                </c:pt>
                <c:pt idx="4732">
                  <c:v>-1.39531E-2</c:v>
                </c:pt>
                <c:pt idx="4733">
                  <c:v>-1.3921899999999999E-2</c:v>
                </c:pt>
                <c:pt idx="4734">
                  <c:v>-8.2656299999999995E-3</c:v>
                </c:pt>
                <c:pt idx="4735">
                  <c:v>-8.0937500000000002E-3</c:v>
                </c:pt>
                <c:pt idx="4736">
                  <c:v>-8.0625000000000002E-3</c:v>
                </c:pt>
                <c:pt idx="4737">
                  <c:v>-8.1093799999999994E-3</c:v>
                </c:pt>
                <c:pt idx="4738">
                  <c:v>-1.2E-2</c:v>
                </c:pt>
                <c:pt idx="4739">
                  <c:v>-1.22031E-2</c:v>
                </c:pt>
                <c:pt idx="4740">
                  <c:v>-1.80156E-2</c:v>
                </c:pt>
                <c:pt idx="4741">
                  <c:v>-1.2109399999999999E-2</c:v>
                </c:pt>
                <c:pt idx="4742">
                  <c:v>-1.7078099999999999E-2</c:v>
                </c:pt>
                <c:pt idx="4743">
                  <c:v>-1.42188E-2</c:v>
                </c:pt>
                <c:pt idx="4744">
                  <c:v>-5.84375E-3</c:v>
                </c:pt>
                <c:pt idx="4745">
                  <c:v>-1.2874999999999999E-2</c:v>
                </c:pt>
                <c:pt idx="4746">
                  <c:v>-1.4718800000000001E-2</c:v>
                </c:pt>
                <c:pt idx="4747">
                  <c:v>-8.5468799999999998E-3</c:v>
                </c:pt>
                <c:pt idx="4748">
                  <c:v>-7.8906299999999992E-3</c:v>
                </c:pt>
                <c:pt idx="4749">
                  <c:v>-1.3453100000000001E-2</c:v>
                </c:pt>
                <c:pt idx="4750">
                  <c:v>-1.5906300000000002E-2</c:v>
                </c:pt>
                <c:pt idx="4751">
                  <c:v>-1.45781E-2</c:v>
                </c:pt>
                <c:pt idx="4752">
                  <c:v>-8.1093799999999994E-3</c:v>
                </c:pt>
                <c:pt idx="4753">
                  <c:v>-1.17188E-2</c:v>
                </c:pt>
                <c:pt idx="4754">
                  <c:v>-1.3984399999999999E-2</c:v>
                </c:pt>
                <c:pt idx="4755">
                  <c:v>-1.40781E-2</c:v>
                </c:pt>
                <c:pt idx="4756">
                  <c:v>-1.20313E-2</c:v>
                </c:pt>
                <c:pt idx="4757">
                  <c:v>-1.1968700000000001E-2</c:v>
                </c:pt>
                <c:pt idx="4758">
                  <c:v>-1.20313E-2</c:v>
                </c:pt>
                <c:pt idx="4759">
                  <c:v>-1.3921899999999999E-2</c:v>
                </c:pt>
                <c:pt idx="4760">
                  <c:v>-2.2046900000000001E-2</c:v>
                </c:pt>
                <c:pt idx="4761">
                  <c:v>-1.20313E-2</c:v>
                </c:pt>
                <c:pt idx="4762">
                  <c:v>-1.40625E-2</c:v>
                </c:pt>
                <c:pt idx="4763">
                  <c:v>-1.1968700000000001E-2</c:v>
                </c:pt>
                <c:pt idx="4764">
                  <c:v>-1.4109399999999999E-2</c:v>
                </c:pt>
                <c:pt idx="4765">
                  <c:v>-1.41875E-2</c:v>
                </c:pt>
                <c:pt idx="4766">
                  <c:v>-1.5781300000000002E-2</c:v>
                </c:pt>
                <c:pt idx="4767">
                  <c:v>-9.9218799999999992E-3</c:v>
                </c:pt>
                <c:pt idx="4768">
                  <c:v>-1.44219E-2</c:v>
                </c:pt>
                <c:pt idx="4769">
                  <c:v>-1.6281299999999999E-2</c:v>
                </c:pt>
                <c:pt idx="4770">
                  <c:v>-1.75938E-2</c:v>
                </c:pt>
                <c:pt idx="4771">
                  <c:v>-1.175E-2</c:v>
                </c:pt>
                <c:pt idx="4772">
                  <c:v>-1.4468699999999999E-2</c:v>
                </c:pt>
                <c:pt idx="4773">
                  <c:v>-1.38125E-2</c:v>
                </c:pt>
                <c:pt idx="4774">
                  <c:v>-1.47031E-2</c:v>
                </c:pt>
                <c:pt idx="4775">
                  <c:v>-1.5343799999999999E-2</c:v>
                </c:pt>
                <c:pt idx="4776">
                  <c:v>-7.1250000000000003E-3</c:v>
                </c:pt>
                <c:pt idx="4777">
                  <c:v>-8.6718799999999999E-3</c:v>
                </c:pt>
                <c:pt idx="4778">
                  <c:v>-1.20313E-2</c:v>
                </c:pt>
                <c:pt idx="4779">
                  <c:v>-9.9062500000000001E-3</c:v>
                </c:pt>
                <c:pt idx="4780">
                  <c:v>-9.9687500000000002E-3</c:v>
                </c:pt>
                <c:pt idx="4781">
                  <c:v>-1.03281E-2</c:v>
                </c:pt>
                <c:pt idx="4782">
                  <c:v>-1.15E-2</c:v>
                </c:pt>
                <c:pt idx="4783">
                  <c:v>-5.84375E-3</c:v>
                </c:pt>
                <c:pt idx="4784">
                  <c:v>-8.1093799999999994E-3</c:v>
                </c:pt>
                <c:pt idx="4785">
                  <c:v>-8.1562500000000003E-3</c:v>
                </c:pt>
                <c:pt idx="4786">
                  <c:v>-1.4437500000000001E-2</c:v>
                </c:pt>
                <c:pt idx="4787">
                  <c:v>-1.5843800000000002E-2</c:v>
                </c:pt>
                <c:pt idx="4788">
                  <c:v>-9.5937499999999998E-3</c:v>
                </c:pt>
                <c:pt idx="4789">
                  <c:v>-1.0375000000000001E-2</c:v>
                </c:pt>
                <c:pt idx="4790">
                  <c:v>-0.02</c:v>
                </c:pt>
                <c:pt idx="4791">
                  <c:v>-1.16875E-2</c:v>
                </c:pt>
                <c:pt idx="4792">
                  <c:v>-1.43438E-2</c:v>
                </c:pt>
                <c:pt idx="4793">
                  <c:v>-1.3875E-2</c:v>
                </c:pt>
                <c:pt idx="4794">
                  <c:v>-1.44219E-2</c:v>
                </c:pt>
                <c:pt idx="4795">
                  <c:v>-2.4125000000000001E-2</c:v>
                </c:pt>
                <c:pt idx="4796">
                  <c:v>-2.36875E-2</c:v>
                </c:pt>
                <c:pt idx="4797">
                  <c:v>-1.20938E-2</c:v>
                </c:pt>
                <c:pt idx="4798">
                  <c:v>-1.41406E-2</c:v>
                </c:pt>
                <c:pt idx="4799">
                  <c:v>-1.61875E-2</c:v>
                </c:pt>
                <c:pt idx="4800">
                  <c:v>-1.1968700000000001E-2</c:v>
                </c:pt>
                <c:pt idx="4801">
                  <c:v>-1.80156E-2</c:v>
                </c:pt>
                <c:pt idx="4802">
                  <c:v>-1.025E-2</c:v>
                </c:pt>
                <c:pt idx="4803">
                  <c:v>-8.0156299999999993E-3</c:v>
                </c:pt>
                <c:pt idx="4804">
                  <c:v>-8.0937500000000002E-3</c:v>
                </c:pt>
                <c:pt idx="4805">
                  <c:v>-1.6171899999999999E-2</c:v>
                </c:pt>
                <c:pt idx="4806">
                  <c:v>-1.7859400000000001E-2</c:v>
                </c:pt>
                <c:pt idx="4807">
                  <c:v>-1.3968700000000001E-2</c:v>
                </c:pt>
                <c:pt idx="4808">
                  <c:v>-1.72344E-2</c:v>
                </c:pt>
                <c:pt idx="4809">
                  <c:v>-1.8937499999999999E-2</c:v>
                </c:pt>
                <c:pt idx="4810">
                  <c:v>-1.06094E-2</c:v>
                </c:pt>
                <c:pt idx="4811">
                  <c:v>-6.3906299999999996E-3</c:v>
                </c:pt>
                <c:pt idx="4812">
                  <c:v>-3.875E-3</c:v>
                </c:pt>
                <c:pt idx="4813">
                  <c:v>-1.3968700000000001E-2</c:v>
                </c:pt>
                <c:pt idx="4814">
                  <c:v>-2.3968799999999998E-2</c:v>
                </c:pt>
                <c:pt idx="4815">
                  <c:v>-2.01719E-2</c:v>
                </c:pt>
                <c:pt idx="4816">
                  <c:v>-2.20313E-2</c:v>
                </c:pt>
                <c:pt idx="4817">
                  <c:v>-1.63594E-2</c:v>
                </c:pt>
                <c:pt idx="4818">
                  <c:v>-1.6156299999999998E-2</c:v>
                </c:pt>
                <c:pt idx="4819">
                  <c:v>-8.5937500000000007E-3</c:v>
                </c:pt>
                <c:pt idx="4820">
                  <c:v>-9.78125E-3</c:v>
                </c:pt>
                <c:pt idx="4821">
                  <c:v>-1.38125E-2</c:v>
                </c:pt>
                <c:pt idx="4822">
                  <c:v>-1.0687500000000001E-2</c:v>
                </c:pt>
                <c:pt idx="4823">
                  <c:v>1.09375E-4</c:v>
                </c:pt>
                <c:pt idx="4824">
                  <c:v>-1.19375E-2</c:v>
                </c:pt>
                <c:pt idx="4825">
                  <c:v>-1.58125E-2</c:v>
                </c:pt>
                <c:pt idx="4826">
                  <c:v>-1.8093700000000001E-2</c:v>
                </c:pt>
                <c:pt idx="4827">
                  <c:v>-6.0937500000000002E-3</c:v>
                </c:pt>
                <c:pt idx="4828">
                  <c:v>-1.36563E-2</c:v>
                </c:pt>
                <c:pt idx="4829">
                  <c:v>-1.22188E-2</c:v>
                </c:pt>
                <c:pt idx="4830">
                  <c:v>-1.21875E-2</c:v>
                </c:pt>
                <c:pt idx="4831">
                  <c:v>-1.5984399999999999E-2</c:v>
                </c:pt>
                <c:pt idx="4832">
                  <c:v>-1.6031199999999999E-2</c:v>
                </c:pt>
                <c:pt idx="4833">
                  <c:v>-1.7999999999999999E-2</c:v>
                </c:pt>
                <c:pt idx="4834">
                  <c:v>-1.5828100000000001E-2</c:v>
                </c:pt>
                <c:pt idx="4835">
                  <c:v>-1.40781E-2</c:v>
                </c:pt>
                <c:pt idx="4836">
                  <c:v>-1.55312E-2</c:v>
                </c:pt>
                <c:pt idx="4837">
                  <c:v>-1.0125E-2</c:v>
                </c:pt>
                <c:pt idx="4838">
                  <c:v>-1.80156E-2</c:v>
                </c:pt>
                <c:pt idx="4839">
                  <c:v>-9.7968800000000009E-3</c:v>
                </c:pt>
                <c:pt idx="4840">
                  <c:v>-9.3437499999999996E-3</c:v>
                </c:pt>
                <c:pt idx="4841">
                  <c:v>-2.1250000000000002E-3</c:v>
                </c:pt>
                <c:pt idx="4842">
                  <c:v>-1.05313E-2</c:v>
                </c:pt>
                <c:pt idx="4843">
                  <c:v>-7.9843799999999993E-3</c:v>
                </c:pt>
                <c:pt idx="4844">
                  <c:v>-1.2531199999999999E-2</c:v>
                </c:pt>
                <c:pt idx="4845">
                  <c:v>-1.19375E-2</c:v>
                </c:pt>
                <c:pt idx="4846">
                  <c:v>-1.43906E-2</c:v>
                </c:pt>
                <c:pt idx="4847">
                  <c:v>-1.5968799999999998E-2</c:v>
                </c:pt>
                <c:pt idx="4848">
                  <c:v>-1.39375E-2</c:v>
                </c:pt>
                <c:pt idx="4849">
                  <c:v>-1.6250000000000001E-2</c:v>
                </c:pt>
                <c:pt idx="4850">
                  <c:v>-2.0140600000000002E-2</c:v>
                </c:pt>
                <c:pt idx="4851">
                  <c:v>-1.77813E-2</c:v>
                </c:pt>
                <c:pt idx="4852">
                  <c:v>-1.19063E-2</c:v>
                </c:pt>
                <c:pt idx="4853">
                  <c:v>-1.19063E-2</c:v>
                </c:pt>
                <c:pt idx="4854">
                  <c:v>-8.0312500000000002E-3</c:v>
                </c:pt>
                <c:pt idx="4855">
                  <c:v>-1.2125E-2</c:v>
                </c:pt>
                <c:pt idx="4856">
                  <c:v>-9.8125E-3</c:v>
                </c:pt>
                <c:pt idx="4857">
                  <c:v>-7.9062500000000001E-3</c:v>
                </c:pt>
                <c:pt idx="4858">
                  <c:v>-8.3125000000000004E-3</c:v>
                </c:pt>
                <c:pt idx="4859">
                  <c:v>-1.21875E-2</c:v>
                </c:pt>
                <c:pt idx="4860">
                  <c:v>-1.1796900000000001E-2</c:v>
                </c:pt>
                <c:pt idx="4861">
                  <c:v>-9.8437500000000001E-3</c:v>
                </c:pt>
                <c:pt idx="4862">
                  <c:v>-1.0812499999999999E-2</c:v>
                </c:pt>
                <c:pt idx="4863">
                  <c:v>-2.0578099999999998E-2</c:v>
                </c:pt>
                <c:pt idx="4864">
                  <c:v>-1.9140600000000001E-2</c:v>
                </c:pt>
                <c:pt idx="4865">
                  <c:v>-1.38437E-2</c:v>
                </c:pt>
                <c:pt idx="4866">
                  <c:v>-1.3875E-2</c:v>
                </c:pt>
                <c:pt idx="4867">
                  <c:v>-9.6718700000000008E-3</c:v>
                </c:pt>
                <c:pt idx="4868">
                  <c:v>-1.29219E-2</c:v>
                </c:pt>
                <c:pt idx="4869">
                  <c:v>-2.0015600000000001E-2</c:v>
                </c:pt>
                <c:pt idx="4870">
                  <c:v>-1.0296899999999999E-2</c:v>
                </c:pt>
                <c:pt idx="4871">
                  <c:v>-4.1718800000000002E-3</c:v>
                </c:pt>
                <c:pt idx="4872">
                  <c:v>-1.1484400000000001E-2</c:v>
                </c:pt>
                <c:pt idx="4873">
                  <c:v>-1.5890600000000001E-2</c:v>
                </c:pt>
                <c:pt idx="4874">
                  <c:v>-1.32187E-2</c:v>
                </c:pt>
                <c:pt idx="4875">
                  <c:v>-5.7343799999999999E-3</c:v>
                </c:pt>
                <c:pt idx="4876">
                  <c:v>-1.19375E-2</c:v>
                </c:pt>
                <c:pt idx="4877">
                  <c:v>-7.7187499999999999E-3</c:v>
                </c:pt>
                <c:pt idx="4878">
                  <c:v>-1.7484400000000001E-2</c:v>
                </c:pt>
                <c:pt idx="4879">
                  <c:v>-1.25938E-2</c:v>
                </c:pt>
                <c:pt idx="4880">
                  <c:v>-7.9687500000000001E-3</c:v>
                </c:pt>
                <c:pt idx="4881">
                  <c:v>-9.8593799999999992E-3</c:v>
                </c:pt>
                <c:pt idx="4882">
                  <c:v>-1.1734400000000001E-2</c:v>
                </c:pt>
                <c:pt idx="4883">
                  <c:v>-1.4046899999999999E-2</c:v>
                </c:pt>
                <c:pt idx="4884">
                  <c:v>-1.2E-2</c:v>
                </c:pt>
                <c:pt idx="4885">
                  <c:v>-1.4093700000000001E-2</c:v>
                </c:pt>
                <c:pt idx="4886">
                  <c:v>-1.01406E-2</c:v>
                </c:pt>
                <c:pt idx="4887">
                  <c:v>-1.3609400000000001E-2</c:v>
                </c:pt>
                <c:pt idx="4888">
                  <c:v>-1.41563E-2</c:v>
                </c:pt>
                <c:pt idx="4889">
                  <c:v>-1.5453100000000001E-2</c:v>
                </c:pt>
                <c:pt idx="4890">
                  <c:v>-2.04844E-2</c:v>
                </c:pt>
                <c:pt idx="4891">
                  <c:v>-1.4171899999999999E-2</c:v>
                </c:pt>
                <c:pt idx="4892">
                  <c:v>-1.6281299999999999E-2</c:v>
                </c:pt>
                <c:pt idx="4893">
                  <c:v>-6.3749999999999996E-3</c:v>
                </c:pt>
                <c:pt idx="4894">
                  <c:v>-8.0468799999999993E-3</c:v>
                </c:pt>
                <c:pt idx="4895">
                  <c:v>-3.9375E-3</c:v>
                </c:pt>
                <c:pt idx="4896">
                  <c:v>-1.5390600000000001E-2</c:v>
                </c:pt>
                <c:pt idx="4897">
                  <c:v>-1.8296900000000001E-2</c:v>
                </c:pt>
                <c:pt idx="4898">
                  <c:v>-1.3875E-2</c:v>
                </c:pt>
                <c:pt idx="4899">
                  <c:v>-1.99375E-2</c:v>
                </c:pt>
                <c:pt idx="4900">
                  <c:v>-1.40313E-2</c:v>
                </c:pt>
                <c:pt idx="4901">
                  <c:v>-1.1968700000000001E-2</c:v>
                </c:pt>
                <c:pt idx="4902">
                  <c:v>-1.5953100000000001E-2</c:v>
                </c:pt>
                <c:pt idx="4903">
                  <c:v>-1.40313E-2</c:v>
                </c:pt>
                <c:pt idx="4904">
                  <c:v>-1.40156E-2</c:v>
                </c:pt>
                <c:pt idx="4905">
                  <c:v>-1.39375E-2</c:v>
                </c:pt>
                <c:pt idx="4906">
                  <c:v>-1.9875E-2</c:v>
                </c:pt>
                <c:pt idx="4907">
                  <c:v>-2.1999999999999999E-2</c:v>
                </c:pt>
                <c:pt idx="4908">
                  <c:v>-1.5968799999999998E-2</c:v>
                </c:pt>
                <c:pt idx="4909">
                  <c:v>-2.0781300000000001E-3</c:v>
                </c:pt>
                <c:pt idx="4910">
                  <c:v>2.7703100000000001E-2</c:v>
                </c:pt>
                <c:pt idx="4911">
                  <c:v>8.7999999999999995E-2</c:v>
                </c:pt>
                <c:pt idx="4912">
                  <c:v>0.139984</c:v>
                </c:pt>
                <c:pt idx="4913">
                  <c:v>0.16598399999999999</c:v>
                </c:pt>
                <c:pt idx="4914">
                  <c:v>0.18401600000000001</c:v>
                </c:pt>
                <c:pt idx="4915">
                  <c:v>0.17393700000000001</c:v>
                </c:pt>
                <c:pt idx="4916">
                  <c:v>0.16798399999999999</c:v>
                </c:pt>
                <c:pt idx="4917">
                  <c:v>0.17010900000000001</c:v>
                </c:pt>
                <c:pt idx="4918">
                  <c:v>0.17399999999999999</c:v>
                </c:pt>
                <c:pt idx="4919">
                  <c:v>0.17</c:v>
                </c:pt>
                <c:pt idx="4920">
                  <c:v>0.14532800000000001</c:v>
                </c:pt>
                <c:pt idx="4921">
                  <c:v>9.4E-2</c:v>
                </c:pt>
                <c:pt idx="4922">
                  <c:v>2.7828100000000001E-2</c:v>
                </c:pt>
                <c:pt idx="4923">
                  <c:v>-9.2343800000000004E-3</c:v>
                </c:pt>
                <c:pt idx="4924">
                  <c:v>-2.7968799999999999E-2</c:v>
                </c:pt>
                <c:pt idx="4925">
                  <c:v>-0.02</c:v>
                </c:pt>
                <c:pt idx="4926">
                  <c:v>-1.2312500000000001E-2</c:v>
                </c:pt>
                <c:pt idx="4927">
                  <c:v>-1.95313E-3</c:v>
                </c:pt>
                <c:pt idx="4928">
                  <c:v>-5.9843800000000001E-3</c:v>
                </c:pt>
                <c:pt idx="4929">
                  <c:v>-7.9843799999999993E-3</c:v>
                </c:pt>
                <c:pt idx="4930">
                  <c:v>-8.0625000000000002E-3</c:v>
                </c:pt>
                <c:pt idx="4931">
                  <c:v>-6.0781300000000002E-3</c:v>
                </c:pt>
                <c:pt idx="4932">
                  <c:v>-1.7031299999999999E-2</c:v>
                </c:pt>
                <c:pt idx="4933">
                  <c:v>-2.3828100000000001E-2</c:v>
                </c:pt>
                <c:pt idx="4934">
                  <c:v>-1.25781E-2</c:v>
                </c:pt>
                <c:pt idx="4935">
                  <c:v>-6.1093800000000002E-3</c:v>
                </c:pt>
                <c:pt idx="4936">
                  <c:v>-0.01</c:v>
                </c:pt>
                <c:pt idx="4937">
                  <c:v>-1.03281E-2</c:v>
                </c:pt>
                <c:pt idx="4938">
                  <c:v>-2.23906E-2</c:v>
                </c:pt>
                <c:pt idx="4939">
                  <c:v>-2.25781E-2</c:v>
                </c:pt>
                <c:pt idx="4940">
                  <c:v>-1.2999999999999999E-2</c:v>
                </c:pt>
                <c:pt idx="4941">
                  <c:v>-1.2999999999999999E-2</c:v>
                </c:pt>
                <c:pt idx="4942">
                  <c:v>-1.6281299999999999E-2</c:v>
                </c:pt>
                <c:pt idx="4943">
                  <c:v>-1.2375000000000001E-2</c:v>
                </c:pt>
                <c:pt idx="4944">
                  <c:v>-1.3390600000000001E-2</c:v>
                </c:pt>
                <c:pt idx="4945">
                  <c:v>-1.6203100000000002E-2</c:v>
                </c:pt>
                <c:pt idx="4946">
                  <c:v>-1.2156200000000001E-2</c:v>
                </c:pt>
                <c:pt idx="4947">
                  <c:v>-8.4687500000000006E-3</c:v>
                </c:pt>
                <c:pt idx="4948">
                  <c:v>-4.3125000000000004E-3</c:v>
                </c:pt>
                <c:pt idx="4949">
                  <c:v>-5.4999999999999997E-3</c:v>
                </c:pt>
                <c:pt idx="4950">
                  <c:v>-1.16875E-2</c:v>
                </c:pt>
                <c:pt idx="4951">
                  <c:v>-1.3984399999999999E-2</c:v>
                </c:pt>
                <c:pt idx="4952">
                  <c:v>-1.40156E-2</c:v>
                </c:pt>
                <c:pt idx="4953">
                  <c:v>-1.3875E-2</c:v>
                </c:pt>
                <c:pt idx="4954">
                  <c:v>-1.40781E-2</c:v>
                </c:pt>
                <c:pt idx="4955">
                  <c:v>-6.1406300000000002E-3</c:v>
                </c:pt>
                <c:pt idx="4956">
                  <c:v>-9.8281299999999992E-3</c:v>
                </c:pt>
                <c:pt idx="4957">
                  <c:v>-1.20156E-2</c:v>
                </c:pt>
                <c:pt idx="4958">
                  <c:v>-1.59375E-2</c:v>
                </c:pt>
                <c:pt idx="4959">
                  <c:v>-1.9968799999999998E-2</c:v>
                </c:pt>
                <c:pt idx="4960">
                  <c:v>-1.9953100000000001E-2</c:v>
                </c:pt>
                <c:pt idx="4961">
                  <c:v>-1.5906300000000002E-2</c:v>
                </c:pt>
                <c:pt idx="4962">
                  <c:v>-1.39531E-2</c:v>
                </c:pt>
                <c:pt idx="4963">
                  <c:v>-1.40781E-2</c:v>
                </c:pt>
                <c:pt idx="4964">
                  <c:v>-1.15E-2</c:v>
                </c:pt>
                <c:pt idx="4965">
                  <c:v>-6.3593800000000004E-3</c:v>
                </c:pt>
                <c:pt idx="4966">
                  <c:v>-1.6468799999999999E-2</c:v>
                </c:pt>
                <c:pt idx="4967">
                  <c:v>-1.40156E-2</c:v>
                </c:pt>
                <c:pt idx="4968">
                  <c:v>-1.5656199999999999E-2</c:v>
                </c:pt>
                <c:pt idx="4969">
                  <c:v>-1.25156E-2</c:v>
                </c:pt>
                <c:pt idx="4970">
                  <c:v>-1.72344E-2</c:v>
                </c:pt>
                <c:pt idx="4971">
                  <c:v>-7.9687500000000001E-3</c:v>
                </c:pt>
                <c:pt idx="4972">
                  <c:v>-1.7874999999999999E-2</c:v>
                </c:pt>
                <c:pt idx="4973">
                  <c:v>-1.7343799999999999E-2</c:v>
                </c:pt>
                <c:pt idx="4974">
                  <c:v>-1.3796900000000001E-2</c:v>
                </c:pt>
                <c:pt idx="4975">
                  <c:v>-1.3968700000000001E-2</c:v>
                </c:pt>
                <c:pt idx="4976">
                  <c:v>-1.1546900000000001E-2</c:v>
                </c:pt>
                <c:pt idx="4977">
                  <c:v>-1.0046899999999999E-2</c:v>
                </c:pt>
                <c:pt idx="4978">
                  <c:v>-1.24063E-2</c:v>
                </c:pt>
                <c:pt idx="4979">
                  <c:v>-1.12969E-2</c:v>
                </c:pt>
                <c:pt idx="4980">
                  <c:v>-3.2031300000000002E-3</c:v>
                </c:pt>
                <c:pt idx="4981">
                  <c:v>-4.5624999999999997E-3</c:v>
                </c:pt>
                <c:pt idx="4982">
                  <c:v>-1.26094E-2</c:v>
                </c:pt>
                <c:pt idx="4983">
                  <c:v>-1.8249999999999999E-2</c:v>
                </c:pt>
                <c:pt idx="4984">
                  <c:v>-1.7562500000000002E-2</c:v>
                </c:pt>
                <c:pt idx="4985">
                  <c:v>-1.20781E-2</c:v>
                </c:pt>
                <c:pt idx="4986">
                  <c:v>-1.36563E-2</c:v>
                </c:pt>
                <c:pt idx="4987">
                  <c:v>-6.0156300000000001E-3</c:v>
                </c:pt>
                <c:pt idx="4988">
                  <c:v>-1.45156E-2</c:v>
                </c:pt>
                <c:pt idx="4989">
                  <c:v>-1.175E-2</c:v>
                </c:pt>
                <c:pt idx="4990">
                  <c:v>-1.23281E-2</c:v>
                </c:pt>
                <c:pt idx="4991">
                  <c:v>-1.38125E-2</c:v>
                </c:pt>
                <c:pt idx="4992">
                  <c:v>-8.1093799999999994E-3</c:v>
                </c:pt>
                <c:pt idx="4993">
                  <c:v>-1.6078100000000001E-2</c:v>
                </c:pt>
                <c:pt idx="4994">
                  <c:v>-1.3875E-2</c:v>
                </c:pt>
                <c:pt idx="4995">
                  <c:v>-1.3984399999999999E-2</c:v>
                </c:pt>
                <c:pt idx="4996">
                  <c:v>-1.6031199999999999E-2</c:v>
                </c:pt>
                <c:pt idx="4997">
                  <c:v>-1.7984400000000001E-2</c:v>
                </c:pt>
                <c:pt idx="4998">
                  <c:v>-1.4125E-2</c:v>
                </c:pt>
                <c:pt idx="4999">
                  <c:v>-6.0625000000000002E-3</c:v>
                </c:pt>
                <c:pt idx="5000">
                  <c:v>-9.9062500000000001E-3</c:v>
                </c:pt>
                <c:pt idx="5001">
                  <c:v>-0.01</c:v>
                </c:pt>
                <c:pt idx="5002">
                  <c:v>-9.9843799999999993E-3</c:v>
                </c:pt>
                <c:pt idx="5003">
                  <c:v>-8.0156299999999993E-3</c:v>
                </c:pt>
                <c:pt idx="5004">
                  <c:v>-1.00781E-2</c:v>
                </c:pt>
                <c:pt idx="5005">
                  <c:v>-9.5312499999999998E-3</c:v>
                </c:pt>
                <c:pt idx="5006">
                  <c:v>-1.225E-2</c:v>
                </c:pt>
                <c:pt idx="5007">
                  <c:v>-9.3749999999999997E-3</c:v>
                </c:pt>
                <c:pt idx="5008">
                  <c:v>-1.7578099999999999E-2</c:v>
                </c:pt>
                <c:pt idx="5009">
                  <c:v>-1.45313E-2</c:v>
                </c:pt>
                <c:pt idx="5010">
                  <c:v>-1.5671899999999999E-2</c:v>
                </c:pt>
                <c:pt idx="5011">
                  <c:v>-1.9593699999999999E-2</c:v>
                </c:pt>
                <c:pt idx="5012">
                  <c:v>-2.0406199999999999E-2</c:v>
                </c:pt>
                <c:pt idx="5013">
                  <c:v>-1.67969E-2</c:v>
                </c:pt>
                <c:pt idx="5014">
                  <c:v>-1.2812500000000001E-3</c:v>
                </c:pt>
                <c:pt idx="5015">
                  <c:v>4.0515599999999999E-2</c:v>
                </c:pt>
                <c:pt idx="5016">
                  <c:v>0.102547</c:v>
                </c:pt>
                <c:pt idx="5017">
                  <c:v>0.15634400000000001</c:v>
                </c:pt>
                <c:pt idx="5018">
                  <c:v>0.17565600000000001</c:v>
                </c:pt>
                <c:pt idx="5019">
                  <c:v>0.17442199999999999</c:v>
                </c:pt>
                <c:pt idx="5020">
                  <c:v>0.17218700000000001</c:v>
                </c:pt>
                <c:pt idx="5021">
                  <c:v>0.16970299999999999</c:v>
                </c:pt>
                <c:pt idx="5022">
                  <c:v>0.179953</c:v>
                </c:pt>
                <c:pt idx="5023">
                  <c:v>0.180672</c:v>
                </c:pt>
                <c:pt idx="5024">
                  <c:v>0.170266</c:v>
                </c:pt>
                <c:pt idx="5025">
                  <c:v>0.13978099999999999</c:v>
                </c:pt>
                <c:pt idx="5026">
                  <c:v>8.2953100000000002E-2</c:v>
                </c:pt>
                <c:pt idx="5027">
                  <c:v>2.4875000000000001E-2</c:v>
                </c:pt>
                <c:pt idx="5028">
                  <c:v>-1.11094E-2</c:v>
                </c:pt>
                <c:pt idx="5029">
                  <c:v>-2.1937499999999999E-2</c:v>
                </c:pt>
                <c:pt idx="5030">
                  <c:v>-2.61406E-2</c:v>
                </c:pt>
                <c:pt idx="5031">
                  <c:v>-0.02</c:v>
                </c:pt>
                <c:pt idx="5032">
                  <c:v>-3.7812499999999999E-3</c:v>
                </c:pt>
                <c:pt idx="5033">
                  <c:v>-1.225E-2</c:v>
                </c:pt>
                <c:pt idx="5034">
                  <c:v>-1.5859399999999999E-2</c:v>
                </c:pt>
                <c:pt idx="5035">
                  <c:v>-1.40313E-2</c:v>
                </c:pt>
                <c:pt idx="5036">
                  <c:v>-1.36875E-2</c:v>
                </c:pt>
                <c:pt idx="5037">
                  <c:v>-1.23594E-2</c:v>
                </c:pt>
                <c:pt idx="5038">
                  <c:v>-1.9953100000000001E-2</c:v>
                </c:pt>
                <c:pt idx="5039">
                  <c:v>-1.16875E-2</c:v>
                </c:pt>
                <c:pt idx="5040">
                  <c:v>-1.4375000000000001E-2</c:v>
                </c:pt>
                <c:pt idx="5041">
                  <c:v>-1.40156E-2</c:v>
                </c:pt>
                <c:pt idx="5042">
                  <c:v>-1.6328100000000002E-2</c:v>
                </c:pt>
                <c:pt idx="5043">
                  <c:v>-1.8234400000000001E-2</c:v>
                </c:pt>
                <c:pt idx="5044">
                  <c:v>-1.9859399999999999E-2</c:v>
                </c:pt>
                <c:pt idx="5045">
                  <c:v>-1.3703099999999999E-2</c:v>
                </c:pt>
                <c:pt idx="5046">
                  <c:v>-1.02188E-2</c:v>
                </c:pt>
                <c:pt idx="5047">
                  <c:v>-1.3875E-2</c:v>
                </c:pt>
                <c:pt idx="5048">
                  <c:v>-5.5624999999999997E-3</c:v>
                </c:pt>
                <c:pt idx="5049">
                  <c:v>-8.3906299999999996E-3</c:v>
                </c:pt>
                <c:pt idx="5050">
                  <c:v>-1.8124999999999999E-2</c:v>
                </c:pt>
                <c:pt idx="5051">
                  <c:v>-1.39063E-2</c:v>
                </c:pt>
                <c:pt idx="5052">
                  <c:v>-1.3875E-2</c:v>
                </c:pt>
                <c:pt idx="5053">
                  <c:v>-9.8437500000000001E-3</c:v>
                </c:pt>
                <c:pt idx="5054">
                  <c:v>-1.0125E-2</c:v>
                </c:pt>
                <c:pt idx="5055">
                  <c:v>-1.44219E-2</c:v>
                </c:pt>
                <c:pt idx="5056">
                  <c:v>-1.78438E-2</c:v>
                </c:pt>
                <c:pt idx="5057">
                  <c:v>-1.3828099999999999E-2</c:v>
                </c:pt>
                <c:pt idx="5058">
                  <c:v>-1.3703099999999999E-2</c:v>
                </c:pt>
                <c:pt idx="5059">
                  <c:v>-9.9218799999999992E-3</c:v>
                </c:pt>
                <c:pt idx="5060">
                  <c:v>-1.24219E-2</c:v>
                </c:pt>
                <c:pt idx="5061">
                  <c:v>-1.40156E-2</c:v>
                </c:pt>
                <c:pt idx="5062">
                  <c:v>-1.40156E-2</c:v>
                </c:pt>
                <c:pt idx="5063">
                  <c:v>-1.6406299999999999E-2</c:v>
                </c:pt>
                <c:pt idx="5064">
                  <c:v>-1.75938E-2</c:v>
                </c:pt>
                <c:pt idx="5065">
                  <c:v>-1.19375E-2</c:v>
                </c:pt>
                <c:pt idx="5066">
                  <c:v>-1.39375E-2</c:v>
                </c:pt>
                <c:pt idx="5067">
                  <c:v>-9.6874999999999999E-3</c:v>
                </c:pt>
                <c:pt idx="5068">
                  <c:v>-1.2625000000000001E-2</c:v>
                </c:pt>
                <c:pt idx="5069">
                  <c:v>-1.11094E-2</c:v>
                </c:pt>
                <c:pt idx="5070">
                  <c:v>-8.2812499999999998E-4</c:v>
                </c:pt>
                <c:pt idx="5071">
                  <c:v>-4.2343800000000003E-3</c:v>
                </c:pt>
                <c:pt idx="5072">
                  <c:v>-1.29844E-2</c:v>
                </c:pt>
                <c:pt idx="5073">
                  <c:v>-1.6500000000000001E-2</c:v>
                </c:pt>
                <c:pt idx="5074">
                  <c:v>-1.03594E-2</c:v>
                </c:pt>
                <c:pt idx="5075">
                  <c:v>-1.0109399999999999E-2</c:v>
                </c:pt>
                <c:pt idx="5076">
                  <c:v>-6.3125000000000004E-3</c:v>
                </c:pt>
                <c:pt idx="5077">
                  <c:v>-5.8125E-3</c:v>
                </c:pt>
                <c:pt idx="5078">
                  <c:v>-9.8750000000000001E-3</c:v>
                </c:pt>
                <c:pt idx="5079">
                  <c:v>-1.32187E-2</c:v>
                </c:pt>
                <c:pt idx="5080">
                  <c:v>-2.2312499999999999E-2</c:v>
                </c:pt>
                <c:pt idx="5081">
                  <c:v>-8.9687499999999993E-3</c:v>
                </c:pt>
                <c:pt idx="5082">
                  <c:v>-7.6093799999999998E-3</c:v>
                </c:pt>
                <c:pt idx="5083">
                  <c:v>-1.53125E-2</c:v>
                </c:pt>
                <c:pt idx="5084">
                  <c:v>-2.19063E-2</c:v>
                </c:pt>
                <c:pt idx="5085">
                  <c:v>-1.7015599999999999E-2</c:v>
                </c:pt>
                <c:pt idx="5086">
                  <c:v>-8.3125000000000004E-3</c:v>
                </c:pt>
                <c:pt idx="5087">
                  <c:v>-1.11719E-2</c:v>
                </c:pt>
                <c:pt idx="5088">
                  <c:v>-1.82031E-2</c:v>
                </c:pt>
                <c:pt idx="5089">
                  <c:v>-1.4046899999999999E-2</c:v>
                </c:pt>
                <c:pt idx="5090">
                  <c:v>-1.7859400000000001E-2</c:v>
                </c:pt>
                <c:pt idx="5091">
                  <c:v>-1.26406E-2</c:v>
                </c:pt>
                <c:pt idx="5092">
                  <c:v>-9.5781300000000007E-3</c:v>
                </c:pt>
                <c:pt idx="5093">
                  <c:v>-1.7812499999999998E-2</c:v>
                </c:pt>
                <c:pt idx="5094">
                  <c:v>-1.8171900000000001E-2</c:v>
                </c:pt>
                <c:pt idx="5095">
                  <c:v>-1.6031199999999999E-2</c:v>
                </c:pt>
                <c:pt idx="5096">
                  <c:v>-1.5968799999999998E-2</c:v>
                </c:pt>
                <c:pt idx="5097">
                  <c:v>-1.6046899999999999E-2</c:v>
                </c:pt>
                <c:pt idx="5098">
                  <c:v>-1.5984399999999999E-2</c:v>
                </c:pt>
                <c:pt idx="5099">
                  <c:v>-1.9968799999999998E-2</c:v>
                </c:pt>
                <c:pt idx="5100">
                  <c:v>-1.82813E-2</c:v>
                </c:pt>
                <c:pt idx="5101">
                  <c:v>-1.2046899999999999E-2</c:v>
                </c:pt>
                <c:pt idx="5102">
                  <c:v>-1.5718800000000002E-2</c:v>
                </c:pt>
                <c:pt idx="5103">
                  <c:v>-1.80781E-2</c:v>
                </c:pt>
                <c:pt idx="5104">
                  <c:v>-1.20781E-2</c:v>
                </c:pt>
                <c:pt idx="5105">
                  <c:v>-1.3984399999999999E-2</c:v>
                </c:pt>
                <c:pt idx="5106">
                  <c:v>-1.00313E-2</c:v>
                </c:pt>
                <c:pt idx="5107">
                  <c:v>-5.9687500000000001E-3</c:v>
                </c:pt>
                <c:pt idx="5108">
                  <c:v>-3.8281299999999999E-3</c:v>
                </c:pt>
                <c:pt idx="5109">
                  <c:v>-1.2E-2</c:v>
                </c:pt>
                <c:pt idx="5110">
                  <c:v>-1.6031199999999999E-2</c:v>
                </c:pt>
                <c:pt idx="5111">
                  <c:v>-1.40313E-2</c:v>
                </c:pt>
                <c:pt idx="5112">
                  <c:v>-1.3984399999999999E-2</c:v>
                </c:pt>
                <c:pt idx="5113">
                  <c:v>-1.3984399999999999E-2</c:v>
                </c:pt>
                <c:pt idx="5114">
                  <c:v>-9.9843799999999993E-3</c:v>
                </c:pt>
                <c:pt idx="5115">
                  <c:v>-1.20938E-2</c:v>
                </c:pt>
                <c:pt idx="5116">
                  <c:v>-1.4E-2</c:v>
                </c:pt>
                <c:pt idx="5117">
                  <c:v>-8.0000000000000002E-3</c:v>
                </c:pt>
                <c:pt idx="5118">
                  <c:v>-1.1875E-2</c:v>
                </c:pt>
                <c:pt idx="5119">
                  <c:v>-1.4E-2</c:v>
                </c:pt>
                <c:pt idx="5120">
                  <c:v>-1.4125E-2</c:v>
                </c:pt>
                <c:pt idx="5121">
                  <c:v>-8.0312500000000002E-3</c:v>
                </c:pt>
                <c:pt idx="5122">
                  <c:v>-1.3968700000000001E-2</c:v>
                </c:pt>
                <c:pt idx="5123">
                  <c:v>-1.6E-2</c:v>
                </c:pt>
                <c:pt idx="5124">
                  <c:v>-1.0281200000000001E-2</c:v>
                </c:pt>
                <c:pt idx="5125">
                  <c:v>-8.1406299999999994E-3</c:v>
                </c:pt>
                <c:pt idx="5126">
                  <c:v>-1.7984400000000001E-2</c:v>
                </c:pt>
                <c:pt idx="5127">
                  <c:v>-1.4093700000000001E-2</c:v>
                </c:pt>
                <c:pt idx="5128">
                  <c:v>-1.20625E-2</c:v>
                </c:pt>
                <c:pt idx="5129">
                  <c:v>-1.00156E-2</c:v>
                </c:pt>
                <c:pt idx="5130">
                  <c:v>-1.39063E-2</c:v>
                </c:pt>
                <c:pt idx="5131">
                  <c:v>-1.4109399999999999E-2</c:v>
                </c:pt>
                <c:pt idx="5132">
                  <c:v>-1.8046900000000001E-2</c:v>
                </c:pt>
                <c:pt idx="5133">
                  <c:v>-1.17813E-2</c:v>
                </c:pt>
                <c:pt idx="5134">
                  <c:v>-8.0312500000000002E-3</c:v>
                </c:pt>
                <c:pt idx="5135">
                  <c:v>-5.9531300000000001E-3</c:v>
                </c:pt>
                <c:pt idx="5136">
                  <c:v>-8.1718799999999994E-3</c:v>
                </c:pt>
                <c:pt idx="5137">
                  <c:v>-1.48281E-2</c:v>
                </c:pt>
                <c:pt idx="5138">
                  <c:v>-1.7703099999999999E-2</c:v>
                </c:pt>
                <c:pt idx="5139">
                  <c:v>-1.8437499999999999E-2</c:v>
                </c:pt>
                <c:pt idx="5140">
                  <c:v>-1.3328100000000001E-2</c:v>
                </c:pt>
                <c:pt idx="5141">
                  <c:v>-7.8281199999999992E-3</c:v>
                </c:pt>
                <c:pt idx="5142">
                  <c:v>-1.32344E-2</c:v>
                </c:pt>
                <c:pt idx="5143">
                  <c:v>-1.5890600000000001E-2</c:v>
                </c:pt>
                <c:pt idx="5144">
                  <c:v>-1.6093799999999998E-2</c:v>
                </c:pt>
                <c:pt idx="5145">
                  <c:v>-1.0281200000000001E-2</c:v>
                </c:pt>
                <c:pt idx="5146">
                  <c:v>-1.04531E-2</c:v>
                </c:pt>
                <c:pt idx="5147">
                  <c:v>-5.6562499999999998E-3</c:v>
                </c:pt>
                <c:pt idx="5148">
                  <c:v>-1.5625E-2</c:v>
                </c:pt>
                <c:pt idx="5149">
                  <c:v>-1.0562500000000001E-2</c:v>
                </c:pt>
                <c:pt idx="5150">
                  <c:v>-5.9843800000000001E-3</c:v>
                </c:pt>
                <c:pt idx="5151">
                  <c:v>-1.3515599999999999E-2</c:v>
                </c:pt>
                <c:pt idx="5152">
                  <c:v>-1.7999999999999999E-2</c:v>
                </c:pt>
                <c:pt idx="5153">
                  <c:v>-1.43594E-2</c:v>
                </c:pt>
                <c:pt idx="5154">
                  <c:v>-8.0312500000000002E-3</c:v>
                </c:pt>
                <c:pt idx="5155">
                  <c:v>-1.1953099999999999E-2</c:v>
                </c:pt>
                <c:pt idx="5156">
                  <c:v>-1.7921900000000001E-2</c:v>
                </c:pt>
                <c:pt idx="5157">
                  <c:v>-0.02</c:v>
                </c:pt>
                <c:pt idx="5158">
                  <c:v>-1.3765599999999999E-2</c:v>
                </c:pt>
                <c:pt idx="5159">
                  <c:v>-8.1562500000000003E-3</c:v>
                </c:pt>
                <c:pt idx="5160">
                  <c:v>-1.8249999999999999E-2</c:v>
                </c:pt>
                <c:pt idx="5161">
                  <c:v>-1.1609400000000001E-2</c:v>
                </c:pt>
                <c:pt idx="5162">
                  <c:v>-1.20156E-2</c:v>
                </c:pt>
                <c:pt idx="5163">
                  <c:v>-1.00781E-2</c:v>
                </c:pt>
                <c:pt idx="5164">
                  <c:v>-1.4312500000000001E-2</c:v>
                </c:pt>
                <c:pt idx="5165">
                  <c:v>-1.3921899999999999E-2</c:v>
                </c:pt>
                <c:pt idx="5166">
                  <c:v>-1.14375E-2</c:v>
                </c:pt>
                <c:pt idx="5167">
                  <c:v>-5.6718799999999998E-3</c:v>
                </c:pt>
                <c:pt idx="5168">
                  <c:v>-6.0625000000000002E-3</c:v>
                </c:pt>
                <c:pt idx="5169">
                  <c:v>-8.8124999999999992E-3</c:v>
                </c:pt>
                <c:pt idx="5170">
                  <c:v>-1.69219E-2</c:v>
                </c:pt>
                <c:pt idx="5171">
                  <c:v>-1.5671899999999999E-2</c:v>
                </c:pt>
                <c:pt idx="5172">
                  <c:v>-1.34687E-2</c:v>
                </c:pt>
                <c:pt idx="5173">
                  <c:v>-6.9687500000000001E-3</c:v>
                </c:pt>
                <c:pt idx="5174">
                  <c:v>-1.76563E-3</c:v>
                </c:pt>
                <c:pt idx="5175">
                  <c:v>-4.4531299999999996E-3</c:v>
                </c:pt>
                <c:pt idx="5176">
                  <c:v>-8.3437500000000005E-3</c:v>
                </c:pt>
                <c:pt idx="5177">
                  <c:v>-1.03125E-2</c:v>
                </c:pt>
                <c:pt idx="5178">
                  <c:v>-9.0781300000000002E-3</c:v>
                </c:pt>
                <c:pt idx="5179">
                  <c:v>-4.3437500000000004E-3</c:v>
                </c:pt>
                <c:pt idx="5180">
                  <c:v>-1.20781E-2</c:v>
                </c:pt>
                <c:pt idx="5181">
                  <c:v>-8.0625000000000002E-3</c:v>
                </c:pt>
                <c:pt idx="5182">
                  <c:v>-1.4171899999999999E-2</c:v>
                </c:pt>
                <c:pt idx="5183">
                  <c:v>-1.20313E-2</c:v>
                </c:pt>
                <c:pt idx="5184">
                  <c:v>-1.3859399999999999E-2</c:v>
                </c:pt>
                <c:pt idx="5185">
                  <c:v>-1.0093700000000001E-2</c:v>
                </c:pt>
                <c:pt idx="5186">
                  <c:v>-1.6140600000000001E-2</c:v>
                </c:pt>
                <c:pt idx="5187">
                  <c:v>-1.18437E-2</c:v>
                </c:pt>
                <c:pt idx="5188">
                  <c:v>-1.42656E-2</c:v>
                </c:pt>
                <c:pt idx="5189">
                  <c:v>-1.60625E-2</c:v>
                </c:pt>
                <c:pt idx="5190">
                  <c:v>-1.5765600000000001E-2</c:v>
                </c:pt>
                <c:pt idx="5191">
                  <c:v>-1.2E-2</c:v>
                </c:pt>
                <c:pt idx="5192">
                  <c:v>-1.4E-2</c:v>
                </c:pt>
                <c:pt idx="5193">
                  <c:v>-1.2E-2</c:v>
                </c:pt>
                <c:pt idx="5194">
                  <c:v>-1.39531E-2</c:v>
                </c:pt>
                <c:pt idx="5195">
                  <c:v>-9.9687500000000002E-3</c:v>
                </c:pt>
                <c:pt idx="5196">
                  <c:v>-1.5953100000000001E-2</c:v>
                </c:pt>
                <c:pt idx="5197">
                  <c:v>-1.4109399999999999E-2</c:v>
                </c:pt>
                <c:pt idx="5198">
                  <c:v>-1.20938E-2</c:v>
                </c:pt>
                <c:pt idx="5199">
                  <c:v>-8.0156299999999993E-3</c:v>
                </c:pt>
                <c:pt idx="5200">
                  <c:v>-8.0781299999999993E-3</c:v>
                </c:pt>
                <c:pt idx="5201">
                  <c:v>-1.20313E-2</c:v>
                </c:pt>
                <c:pt idx="5202">
                  <c:v>-9.8593799999999992E-3</c:v>
                </c:pt>
                <c:pt idx="5203">
                  <c:v>-9.4999999999999998E-3</c:v>
                </c:pt>
                <c:pt idx="5204">
                  <c:v>-1.18125E-2</c:v>
                </c:pt>
                <c:pt idx="5205">
                  <c:v>-1.20625E-2</c:v>
                </c:pt>
                <c:pt idx="5206">
                  <c:v>-1.1984399999999999E-2</c:v>
                </c:pt>
                <c:pt idx="5207">
                  <c:v>-1.2E-2</c:v>
                </c:pt>
                <c:pt idx="5208">
                  <c:v>-1.20313E-2</c:v>
                </c:pt>
                <c:pt idx="5209">
                  <c:v>-1.1828099999999999E-2</c:v>
                </c:pt>
                <c:pt idx="5210">
                  <c:v>-1.3890599999999999E-2</c:v>
                </c:pt>
                <c:pt idx="5211">
                  <c:v>-1.40313E-2</c:v>
                </c:pt>
                <c:pt idx="5212">
                  <c:v>-1.40156E-2</c:v>
                </c:pt>
                <c:pt idx="5213">
                  <c:v>-1.22656E-2</c:v>
                </c:pt>
                <c:pt idx="5214">
                  <c:v>-1.0046899999999999E-2</c:v>
                </c:pt>
                <c:pt idx="5215">
                  <c:v>-1.1515600000000001E-2</c:v>
                </c:pt>
                <c:pt idx="5216">
                  <c:v>-1.4109399999999999E-2</c:v>
                </c:pt>
                <c:pt idx="5217">
                  <c:v>-8.4062500000000005E-3</c:v>
                </c:pt>
                <c:pt idx="5218">
                  <c:v>-1.14219E-2</c:v>
                </c:pt>
                <c:pt idx="5219">
                  <c:v>-1.8234400000000001E-2</c:v>
                </c:pt>
                <c:pt idx="5220">
                  <c:v>-8.0468799999999993E-3</c:v>
                </c:pt>
                <c:pt idx="5221">
                  <c:v>-7.6249999999999998E-3</c:v>
                </c:pt>
                <c:pt idx="5222">
                  <c:v>-1.2E-2</c:v>
                </c:pt>
                <c:pt idx="5223">
                  <c:v>-1.02188E-2</c:v>
                </c:pt>
                <c:pt idx="5224">
                  <c:v>-7.8593799999999991E-3</c:v>
                </c:pt>
                <c:pt idx="5225">
                  <c:v>-1.19375E-2</c:v>
                </c:pt>
                <c:pt idx="5226">
                  <c:v>-9.9062500000000001E-3</c:v>
                </c:pt>
                <c:pt idx="5227">
                  <c:v>-1.3968700000000001E-2</c:v>
                </c:pt>
                <c:pt idx="5228">
                  <c:v>-0.02</c:v>
                </c:pt>
                <c:pt idx="5229">
                  <c:v>-1.6E-2</c:v>
                </c:pt>
                <c:pt idx="5230">
                  <c:v>-1.8156200000000001E-2</c:v>
                </c:pt>
                <c:pt idx="5231">
                  <c:v>-1.78906E-2</c:v>
                </c:pt>
                <c:pt idx="5232">
                  <c:v>-1.13437E-2</c:v>
                </c:pt>
                <c:pt idx="5233">
                  <c:v>-1.0171899999999999E-2</c:v>
                </c:pt>
                <c:pt idx="5234">
                  <c:v>-1.5984399999999999E-2</c:v>
                </c:pt>
                <c:pt idx="5235">
                  <c:v>-9.78125E-3</c:v>
                </c:pt>
                <c:pt idx="5236">
                  <c:v>-1.0046899999999999E-2</c:v>
                </c:pt>
                <c:pt idx="5237">
                  <c:v>-7.9062500000000001E-3</c:v>
                </c:pt>
                <c:pt idx="5238">
                  <c:v>-7.9687500000000001E-3</c:v>
                </c:pt>
                <c:pt idx="5239">
                  <c:v>-1.30469E-2</c:v>
                </c:pt>
                <c:pt idx="5240">
                  <c:v>-2.4453099999999998E-2</c:v>
                </c:pt>
                <c:pt idx="5241">
                  <c:v>-1.5078100000000001E-2</c:v>
                </c:pt>
                <c:pt idx="5242">
                  <c:v>-1.01406E-2</c:v>
                </c:pt>
                <c:pt idx="5243">
                  <c:v>-1.1921899999999999E-2</c:v>
                </c:pt>
                <c:pt idx="5244">
                  <c:v>-8.0000000000000002E-3</c:v>
                </c:pt>
                <c:pt idx="5245">
                  <c:v>-1.22031E-2</c:v>
                </c:pt>
                <c:pt idx="5246">
                  <c:v>-1.4234399999999999E-2</c:v>
                </c:pt>
                <c:pt idx="5247">
                  <c:v>-1.7999999999999999E-2</c:v>
                </c:pt>
                <c:pt idx="5248">
                  <c:v>-1.3765599999999999E-2</c:v>
                </c:pt>
                <c:pt idx="5249">
                  <c:v>-1.1984399999999999E-2</c:v>
                </c:pt>
                <c:pt idx="5250">
                  <c:v>-9.5312499999999998E-3</c:v>
                </c:pt>
                <c:pt idx="5251">
                  <c:v>-8.2656299999999995E-3</c:v>
                </c:pt>
                <c:pt idx="5252">
                  <c:v>-1.6265600000000002E-2</c:v>
                </c:pt>
                <c:pt idx="5253">
                  <c:v>-1.5984399999999999E-2</c:v>
                </c:pt>
                <c:pt idx="5254">
                  <c:v>-1.5703100000000001E-2</c:v>
                </c:pt>
                <c:pt idx="5255">
                  <c:v>-1.4437500000000001E-2</c:v>
                </c:pt>
                <c:pt idx="5256">
                  <c:v>-2.2843700000000002E-2</c:v>
                </c:pt>
                <c:pt idx="5257">
                  <c:v>-1.71719E-2</c:v>
                </c:pt>
                <c:pt idx="5258">
                  <c:v>-7.7343799999999999E-3</c:v>
                </c:pt>
                <c:pt idx="5259">
                  <c:v>-1.2437500000000001E-2</c:v>
                </c:pt>
                <c:pt idx="5260">
                  <c:v>-1.40313E-2</c:v>
                </c:pt>
                <c:pt idx="5261">
                  <c:v>-1.6328100000000002E-2</c:v>
                </c:pt>
                <c:pt idx="5262">
                  <c:v>-1.77813E-2</c:v>
                </c:pt>
                <c:pt idx="5263">
                  <c:v>-8.9062499999999992E-3</c:v>
                </c:pt>
                <c:pt idx="5264">
                  <c:v>-4.7031299999999998E-3</c:v>
                </c:pt>
                <c:pt idx="5265">
                  <c:v>-1.7093799999999999E-2</c:v>
                </c:pt>
                <c:pt idx="5266">
                  <c:v>-1.7609400000000001E-2</c:v>
                </c:pt>
                <c:pt idx="5267">
                  <c:v>-1.3203100000000001E-2</c:v>
                </c:pt>
                <c:pt idx="5268">
                  <c:v>-8.1562500000000003E-3</c:v>
                </c:pt>
                <c:pt idx="5269">
                  <c:v>-1.54375E-2</c:v>
                </c:pt>
                <c:pt idx="5270">
                  <c:v>-1.5640600000000001E-2</c:v>
                </c:pt>
                <c:pt idx="5271">
                  <c:v>-2.00625E-2</c:v>
                </c:pt>
                <c:pt idx="5272">
                  <c:v>-1.45156E-2</c:v>
                </c:pt>
                <c:pt idx="5273">
                  <c:v>-1.5390600000000001E-2</c:v>
                </c:pt>
                <c:pt idx="5274">
                  <c:v>-1.8109400000000001E-2</c:v>
                </c:pt>
                <c:pt idx="5275">
                  <c:v>-1.42656E-2</c:v>
                </c:pt>
                <c:pt idx="5276">
                  <c:v>-1.3703099999999999E-2</c:v>
                </c:pt>
                <c:pt idx="5277">
                  <c:v>-1.9718800000000002E-2</c:v>
                </c:pt>
                <c:pt idx="5278">
                  <c:v>-1.6968799999999999E-2</c:v>
                </c:pt>
                <c:pt idx="5279">
                  <c:v>-8.1875000000000003E-3</c:v>
                </c:pt>
                <c:pt idx="5280">
                  <c:v>-1.16562E-2</c:v>
                </c:pt>
                <c:pt idx="5281">
                  <c:v>-1.5843800000000002E-2</c:v>
                </c:pt>
                <c:pt idx="5282">
                  <c:v>-1.9203100000000001E-2</c:v>
                </c:pt>
                <c:pt idx="5283">
                  <c:v>-2.2859399999999998E-2</c:v>
                </c:pt>
                <c:pt idx="5284">
                  <c:v>-7.0781300000000002E-3</c:v>
                </c:pt>
                <c:pt idx="5285">
                  <c:v>-7.2343800000000003E-3</c:v>
                </c:pt>
                <c:pt idx="5286">
                  <c:v>-1.35E-2</c:v>
                </c:pt>
                <c:pt idx="5287">
                  <c:v>-1.5890600000000001E-2</c:v>
                </c:pt>
                <c:pt idx="5288">
                  <c:v>-1.6265600000000002E-2</c:v>
                </c:pt>
                <c:pt idx="5289">
                  <c:v>-1.0281200000000001E-2</c:v>
                </c:pt>
                <c:pt idx="5290">
                  <c:v>-8.2968799999999995E-3</c:v>
                </c:pt>
                <c:pt idx="5291">
                  <c:v>-5.84375E-3</c:v>
                </c:pt>
                <c:pt idx="5292">
                  <c:v>-1.7500000000000002E-2</c:v>
                </c:pt>
                <c:pt idx="5293">
                  <c:v>-1.8343700000000001E-2</c:v>
                </c:pt>
                <c:pt idx="5294">
                  <c:v>-1.20781E-2</c:v>
                </c:pt>
                <c:pt idx="5295">
                  <c:v>-1.2171899999999999E-2</c:v>
                </c:pt>
                <c:pt idx="5296">
                  <c:v>-6.0000000000000001E-3</c:v>
                </c:pt>
                <c:pt idx="5297">
                  <c:v>-1.1953099999999999E-2</c:v>
                </c:pt>
                <c:pt idx="5298">
                  <c:v>-1.2156200000000001E-2</c:v>
                </c:pt>
                <c:pt idx="5299">
                  <c:v>-0.01</c:v>
                </c:pt>
                <c:pt idx="5300">
                  <c:v>-1.1968700000000001E-2</c:v>
                </c:pt>
                <c:pt idx="5301">
                  <c:v>-1.00625E-2</c:v>
                </c:pt>
                <c:pt idx="5302">
                  <c:v>-9.8750000000000001E-3</c:v>
                </c:pt>
                <c:pt idx="5303">
                  <c:v>-1.5953100000000001E-2</c:v>
                </c:pt>
                <c:pt idx="5304">
                  <c:v>-1.6015600000000001E-2</c:v>
                </c:pt>
                <c:pt idx="5305">
                  <c:v>-1.5968799999999998E-2</c:v>
                </c:pt>
                <c:pt idx="5306">
                  <c:v>-1.19375E-2</c:v>
                </c:pt>
                <c:pt idx="5307">
                  <c:v>-1.6E-2</c:v>
                </c:pt>
                <c:pt idx="5308">
                  <c:v>-8.1093799999999994E-3</c:v>
                </c:pt>
                <c:pt idx="5309">
                  <c:v>-3.95313E-3</c:v>
                </c:pt>
                <c:pt idx="5310">
                  <c:v>-1.39063E-2</c:v>
                </c:pt>
                <c:pt idx="5311">
                  <c:v>-1.4E-2</c:v>
                </c:pt>
                <c:pt idx="5312">
                  <c:v>-1.19375E-2</c:v>
                </c:pt>
                <c:pt idx="5313">
                  <c:v>-8.0312500000000002E-3</c:v>
                </c:pt>
                <c:pt idx="5314">
                  <c:v>-1.4E-2</c:v>
                </c:pt>
                <c:pt idx="5315">
                  <c:v>-1.6E-2</c:v>
                </c:pt>
                <c:pt idx="5316">
                  <c:v>-2.1937499999999999E-2</c:v>
                </c:pt>
                <c:pt idx="5317">
                  <c:v>-0.02</c:v>
                </c:pt>
                <c:pt idx="5318">
                  <c:v>-1.8171900000000001E-2</c:v>
                </c:pt>
                <c:pt idx="5319">
                  <c:v>-1.00781E-2</c:v>
                </c:pt>
                <c:pt idx="5320">
                  <c:v>-1.3984399999999999E-2</c:v>
                </c:pt>
                <c:pt idx="5321">
                  <c:v>-1.6E-2</c:v>
                </c:pt>
                <c:pt idx="5322">
                  <c:v>-1.60625E-2</c:v>
                </c:pt>
                <c:pt idx="5323">
                  <c:v>-1.4E-2</c:v>
                </c:pt>
                <c:pt idx="5324">
                  <c:v>-1.40156E-2</c:v>
                </c:pt>
                <c:pt idx="5325">
                  <c:v>-1.00625E-2</c:v>
                </c:pt>
                <c:pt idx="5326">
                  <c:v>-1.1765599999999999E-2</c:v>
                </c:pt>
                <c:pt idx="5327">
                  <c:v>-2.0125000000000001E-2</c:v>
                </c:pt>
                <c:pt idx="5328">
                  <c:v>-2.1874999999999999E-2</c:v>
                </c:pt>
                <c:pt idx="5329">
                  <c:v>-2.1687499999999998E-2</c:v>
                </c:pt>
                <c:pt idx="5330">
                  <c:v>-1.03281E-2</c:v>
                </c:pt>
                <c:pt idx="5331">
                  <c:v>-1.2312500000000001E-2</c:v>
                </c:pt>
                <c:pt idx="5332">
                  <c:v>-1.80156E-2</c:v>
                </c:pt>
                <c:pt idx="5333">
                  <c:v>-1.40156E-2</c:v>
                </c:pt>
                <c:pt idx="5334">
                  <c:v>-1.79688E-2</c:v>
                </c:pt>
                <c:pt idx="5335">
                  <c:v>-8.7187500000000008E-3</c:v>
                </c:pt>
                <c:pt idx="5336">
                  <c:v>-1.28906E-2</c:v>
                </c:pt>
                <c:pt idx="5337">
                  <c:v>-1.1609400000000001E-2</c:v>
                </c:pt>
                <c:pt idx="5338">
                  <c:v>-5.89063E-3</c:v>
                </c:pt>
                <c:pt idx="5339">
                  <c:v>-9.5624999999999998E-3</c:v>
                </c:pt>
                <c:pt idx="5340">
                  <c:v>-8.6406299999999998E-3</c:v>
                </c:pt>
                <c:pt idx="5341">
                  <c:v>-7.1250000000000003E-3</c:v>
                </c:pt>
                <c:pt idx="5342">
                  <c:v>-1.5921899999999999E-2</c:v>
                </c:pt>
                <c:pt idx="5343">
                  <c:v>-1.0718800000000001E-2</c:v>
                </c:pt>
                <c:pt idx="5344">
                  <c:v>-9.9062500000000001E-3</c:v>
                </c:pt>
                <c:pt idx="5345">
                  <c:v>-8.2343799999999995E-3</c:v>
                </c:pt>
                <c:pt idx="5346">
                  <c:v>-9.6249999999999999E-3</c:v>
                </c:pt>
                <c:pt idx="5347">
                  <c:v>-1.5875E-2</c:v>
                </c:pt>
                <c:pt idx="5348">
                  <c:v>-1.4046899999999999E-2</c:v>
                </c:pt>
                <c:pt idx="5349">
                  <c:v>-1.3859399999999999E-2</c:v>
                </c:pt>
                <c:pt idx="5350">
                  <c:v>-1.40625E-2</c:v>
                </c:pt>
                <c:pt idx="5351">
                  <c:v>-8.1718799999999994E-3</c:v>
                </c:pt>
                <c:pt idx="5352">
                  <c:v>-9.8593799999999992E-3</c:v>
                </c:pt>
                <c:pt idx="5353">
                  <c:v>-1.3984399999999999E-2</c:v>
                </c:pt>
                <c:pt idx="5354">
                  <c:v>-1.6E-2</c:v>
                </c:pt>
                <c:pt idx="5355">
                  <c:v>-1.40313E-2</c:v>
                </c:pt>
                <c:pt idx="5356">
                  <c:v>-1.41406E-2</c:v>
                </c:pt>
                <c:pt idx="5357">
                  <c:v>-1.7874999999999999E-2</c:v>
                </c:pt>
                <c:pt idx="5358">
                  <c:v>-9.8125E-3</c:v>
                </c:pt>
                <c:pt idx="5359">
                  <c:v>-1.6531299999999999E-2</c:v>
                </c:pt>
                <c:pt idx="5360">
                  <c:v>-1.5546900000000001E-2</c:v>
                </c:pt>
                <c:pt idx="5361">
                  <c:v>-9.9062500000000001E-3</c:v>
                </c:pt>
                <c:pt idx="5362">
                  <c:v>-1.2171899999999999E-2</c:v>
                </c:pt>
                <c:pt idx="5363">
                  <c:v>-9.6562499999999999E-3</c:v>
                </c:pt>
                <c:pt idx="5364">
                  <c:v>-5.5468799999999997E-3</c:v>
                </c:pt>
                <c:pt idx="5365">
                  <c:v>-6.9687500000000001E-3</c:v>
                </c:pt>
                <c:pt idx="5366">
                  <c:v>-1.3859399999999999E-2</c:v>
                </c:pt>
                <c:pt idx="5367">
                  <c:v>-1.0375000000000001E-2</c:v>
                </c:pt>
                <c:pt idx="5368">
                  <c:v>-1.9078100000000001E-2</c:v>
                </c:pt>
                <c:pt idx="5369">
                  <c:v>-1.80156E-2</c:v>
                </c:pt>
                <c:pt idx="5370">
                  <c:v>-1.9890600000000001E-2</c:v>
                </c:pt>
                <c:pt idx="5371">
                  <c:v>-1.82031E-2</c:v>
                </c:pt>
                <c:pt idx="5372">
                  <c:v>-1.9515600000000001E-2</c:v>
                </c:pt>
                <c:pt idx="5373">
                  <c:v>-1.1468799999999999E-2</c:v>
                </c:pt>
                <c:pt idx="5374">
                  <c:v>-1.2843800000000001E-2</c:v>
                </c:pt>
                <c:pt idx="5375">
                  <c:v>-2.07969E-2</c:v>
                </c:pt>
                <c:pt idx="5376">
                  <c:v>-2.1312500000000002E-2</c:v>
                </c:pt>
                <c:pt idx="5377">
                  <c:v>-1.3375E-2</c:v>
                </c:pt>
                <c:pt idx="5378">
                  <c:v>-1.2296899999999999E-2</c:v>
                </c:pt>
                <c:pt idx="5379">
                  <c:v>-1.5968799999999998E-2</c:v>
                </c:pt>
                <c:pt idx="5380">
                  <c:v>-1.4109399999999999E-2</c:v>
                </c:pt>
                <c:pt idx="5381">
                  <c:v>-2.0281299999999999E-2</c:v>
                </c:pt>
                <c:pt idx="5382">
                  <c:v>-1.975E-2</c:v>
                </c:pt>
                <c:pt idx="5383">
                  <c:v>-1.59375E-2</c:v>
                </c:pt>
                <c:pt idx="5384">
                  <c:v>-1.60625E-2</c:v>
                </c:pt>
                <c:pt idx="5385">
                  <c:v>-1.5984399999999999E-2</c:v>
                </c:pt>
                <c:pt idx="5386">
                  <c:v>-1.5984399999999999E-2</c:v>
                </c:pt>
                <c:pt idx="5387">
                  <c:v>-1.38437E-2</c:v>
                </c:pt>
                <c:pt idx="5388">
                  <c:v>-1.225E-2</c:v>
                </c:pt>
                <c:pt idx="5389">
                  <c:v>-2.0109399999999999E-2</c:v>
                </c:pt>
                <c:pt idx="5390">
                  <c:v>-1.9781300000000002E-2</c:v>
                </c:pt>
                <c:pt idx="5391">
                  <c:v>-1.20781E-2</c:v>
                </c:pt>
                <c:pt idx="5392">
                  <c:v>-9.9843799999999993E-3</c:v>
                </c:pt>
                <c:pt idx="5393">
                  <c:v>-8.0000000000000002E-3</c:v>
                </c:pt>
                <c:pt idx="5394">
                  <c:v>-1.19375E-2</c:v>
                </c:pt>
                <c:pt idx="5395">
                  <c:v>-1.40156E-2</c:v>
                </c:pt>
                <c:pt idx="5396">
                  <c:v>-1.0296899999999999E-2</c:v>
                </c:pt>
                <c:pt idx="5397">
                  <c:v>-4.0000000000000001E-3</c:v>
                </c:pt>
                <c:pt idx="5398">
                  <c:v>-1.2171899999999999E-2</c:v>
                </c:pt>
                <c:pt idx="5399">
                  <c:v>-1.19063E-2</c:v>
                </c:pt>
                <c:pt idx="5400">
                  <c:v>-1.0125E-2</c:v>
                </c:pt>
                <c:pt idx="5401">
                  <c:v>-1.5390600000000001E-2</c:v>
                </c:pt>
                <c:pt idx="5402">
                  <c:v>-1.45781E-2</c:v>
                </c:pt>
                <c:pt idx="5403">
                  <c:v>-1.0749999999999999E-2</c:v>
                </c:pt>
                <c:pt idx="5404">
                  <c:v>-7.8281199999999992E-3</c:v>
                </c:pt>
                <c:pt idx="5405">
                  <c:v>-1.34375E-2</c:v>
                </c:pt>
                <c:pt idx="5406">
                  <c:v>-1.4171899999999999E-2</c:v>
                </c:pt>
                <c:pt idx="5407">
                  <c:v>-1.20938E-2</c:v>
                </c:pt>
                <c:pt idx="5408">
                  <c:v>-1.2E-2</c:v>
                </c:pt>
                <c:pt idx="5409">
                  <c:v>-1.1890599999999999E-2</c:v>
                </c:pt>
                <c:pt idx="5410">
                  <c:v>-1.3984399999999999E-2</c:v>
                </c:pt>
                <c:pt idx="5411">
                  <c:v>-1.37813E-2</c:v>
                </c:pt>
                <c:pt idx="5412">
                  <c:v>-1.6109399999999999E-2</c:v>
                </c:pt>
                <c:pt idx="5413">
                  <c:v>-1.025E-2</c:v>
                </c:pt>
                <c:pt idx="5414">
                  <c:v>-1.2E-2</c:v>
                </c:pt>
                <c:pt idx="5415">
                  <c:v>-8.2500000000000004E-3</c:v>
                </c:pt>
                <c:pt idx="5416">
                  <c:v>-9.9062500000000001E-3</c:v>
                </c:pt>
                <c:pt idx="5417">
                  <c:v>-6.4999999999999997E-3</c:v>
                </c:pt>
                <c:pt idx="5418">
                  <c:v>-1.96875E-3</c:v>
                </c:pt>
                <c:pt idx="5419">
                  <c:v>-1.32187E-2</c:v>
                </c:pt>
                <c:pt idx="5420">
                  <c:v>-1.9921899999999999E-2</c:v>
                </c:pt>
                <c:pt idx="5421">
                  <c:v>-2.0031199999999999E-2</c:v>
                </c:pt>
                <c:pt idx="5422">
                  <c:v>-1.82031E-2</c:v>
                </c:pt>
                <c:pt idx="5423">
                  <c:v>-1.4046899999999999E-2</c:v>
                </c:pt>
                <c:pt idx="5424">
                  <c:v>-1.3734400000000001E-2</c:v>
                </c:pt>
                <c:pt idx="5425">
                  <c:v>-6.0156300000000001E-3</c:v>
                </c:pt>
                <c:pt idx="5426">
                  <c:v>-1.00625E-2</c:v>
                </c:pt>
                <c:pt idx="5427">
                  <c:v>-8.0000000000000002E-3</c:v>
                </c:pt>
                <c:pt idx="5428">
                  <c:v>-1.41406E-2</c:v>
                </c:pt>
                <c:pt idx="5429">
                  <c:v>-1.1984399999999999E-2</c:v>
                </c:pt>
                <c:pt idx="5430">
                  <c:v>-1.41875E-2</c:v>
                </c:pt>
                <c:pt idx="5431">
                  <c:v>-1.40156E-2</c:v>
                </c:pt>
                <c:pt idx="5432">
                  <c:v>-1.3890599999999999E-2</c:v>
                </c:pt>
                <c:pt idx="5433">
                  <c:v>-1.1984399999999999E-2</c:v>
                </c:pt>
                <c:pt idx="5434">
                  <c:v>-1.4500000000000001E-2</c:v>
                </c:pt>
                <c:pt idx="5435">
                  <c:v>-1.82188E-2</c:v>
                </c:pt>
                <c:pt idx="5436">
                  <c:v>-1.7484400000000001E-2</c:v>
                </c:pt>
                <c:pt idx="5437">
                  <c:v>-1.4E-2</c:v>
                </c:pt>
                <c:pt idx="5438">
                  <c:v>-1.60625E-2</c:v>
                </c:pt>
                <c:pt idx="5439">
                  <c:v>-1.39375E-2</c:v>
                </c:pt>
                <c:pt idx="5440">
                  <c:v>-1.6453099999999998E-2</c:v>
                </c:pt>
                <c:pt idx="5441">
                  <c:v>-1.79531E-2</c:v>
                </c:pt>
                <c:pt idx="5442">
                  <c:v>-1.5968799999999998E-2</c:v>
                </c:pt>
                <c:pt idx="5443">
                  <c:v>-1.35938E-2</c:v>
                </c:pt>
                <c:pt idx="5444">
                  <c:v>-5.92188E-3</c:v>
                </c:pt>
                <c:pt idx="5445">
                  <c:v>-1.225E-2</c:v>
                </c:pt>
                <c:pt idx="5446">
                  <c:v>-1.8374999999999999E-2</c:v>
                </c:pt>
                <c:pt idx="5447">
                  <c:v>-2.1937499999999999E-2</c:v>
                </c:pt>
                <c:pt idx="5448">
                  <c:v>-1.2874999999999999E-2</c:v>
                </c:pt>
                <c:pt idx="5449">
                  <c:v>-8.0625000000000002E-3</c:v>
                </c:pt>
                <c:pt idx="5450">
                  <c:v>-1.21875E-2</c:v>
                </c:pt>
                <c:pt idx="5451">
                  <c:v>-1.1921899999999999E-2</c:v>
                </c:pt>
                <c:pt idx="5452">
                  <c:v>-9.3749999999999997E-3</c:v>
                </c:pt>
                <c:pt idx="5453">
                  <c:v>-6.4218799999999996E-3</c:v>
                </c:pt>
                <c:pt idx="5454">
                  <c:v>-1.45781E-2</c:v>
                </c:pt>
                <c:pt idx="5455">
                  <c:v>-9.5624999999999998E-3</c:v>
                </c:pt>
                <c:pt idx="5456">
                  <c:v>-8.3906299999999996E-3</c:v>
                </c:pt>
                <c:pt idx="5457">
                  <c:v>-1.2109399999999999E-2</c:v>
                </c:pt>
                <c:pt idx="5458">
                  <c:v>-9.3749999999999997E-3</c:v>
                </c:pt>
                <c:pt idx="5459">
                  <c:v>-8.3593799999999996E-3</c:v>
                </c:pt>
                <c:pt idx="5460">
                  <c:v>-1.43594E-2</c:v>
                </c:pt>
                <c:pt idx="5461">
                  <c:v>-1.3828099999999999E-2</c:v>
                </c:pt>
                <c:pt idx="5462">
                  <c:v>-1.42969E-2</c:v>
                </c:pt>
                <c:pt idx="5463">
                  <c:v>-1.8437499999999999E-2</c:v>
                </c:pt>
                <c:pt idx="5464">
                  <c:v>-1.7203099999999999E-2</c:v>
                </c:pt>
                <c:pt idx="5465">
                  <c:v>-1.1984399999999999E-2</c:v>
                </c:pt>
                <c:pt idx="5466">
                  <c:v>-1.6750000000000001E-2</c:v>
                </c:pt>
                <c:pt idx="5467">
                  <c:v>-1.4874999999999999E-2</c:v>
                </c:pt>
                <c:pt idx="5468">
                  <c:v>-1.34062E-2</c:v>
                </c:pt>
                <c:pt idx="5469">
                  <c:v>-1.8031200000000001E-2</c:v>
                </c:pt>
                <c:pt idx="5470">
                  <c:v>-1.27656E-2</c:v>
                </c:pt>
                <c:pt idx="5471">
                  <c:v>-9.6093800000000007E-3</c:v>
                </c:pt>
                <c:pt idx="5472">
                  <c:v>-1.2234399999999999E-2</c:v>
                </c:pt>
                <c:pt idx="5473">
                  <c:v>-7.79688E-3</c:v>
                </c:pt>
                <c:pt idx="5474">
                  <c:v>-1.77813E-2</c:v>
                </c:pt>
                <c:pt idx="5475">
                  <c:v>-1.2171899999999999E-2</c:v>
                </c:pt>
                <c:pt idx="5476">
                  <c:v>-1.6250000000000001E-2</c:v>
                </c:pt>
                <c:pt idx="5477">
                  <c:v>-6.3437500000000004E-3</c:v>
                </c:pt>
                <c:pt idx="5478">
                  <c:v>-1.16875E-2</c:v>
                </c:pt>
                <c:pt idx="5479">
                  <c:v>-1.0109399999999999E-2</c:v>
                </c:pt>
                <c:pt idx="5480">
                  <c:v>-1.5218799999999999E-2</c:v>
                </c:pt>
                <c:pt idx="5481">
                  <c:v>-1.64844E-2</c:v>
                </c:pt>
                <c:pt idx="5482">
                  <c:v>-1.0437500000000001E-2</c:v>
                </c:pt>
                <c:pt idx="5483">
                  <c:v>-9.6406300000000007E-3</c:v>
                </c:pt>
                <c:pt idx="5484">
                  <c:v>-1.38125E-2</c:v>
                </c:pt>
                <c:pt idx="5485">
                  <c:v>-1.22031E-2</c:v>
                </c:pt>
                <c:pt idx="5486">
                  <c:v>-1.1765599999999999E-2</c:v>
                </c:pt>
                <c:pt idx="5487">
                  <c:v>-1.5781300000000002E-2</c:v>
                </c:pt>
                <c:pt idx="5488">
                  <c:v>-1.7734400000000001E-2</c:v>
                </c:pt>
                <c:pt idx="5489">
                  <c:v>-2.0093699999999999E-2</c:v>
                </c:pt>
                <c:pt idx="5490">
                  <c:v>-1.40781E-2</c:v>
                </c:pt>
                <c:pt idx="5491">
                  <c:v>-1.78906E-2</c:v>
                </c:pt>
                <c:pt idx="5492">
                  <c:v>-1.6E-2</c:v>
                </c:pt>
                <c:pt idx="5493">
                  <c:v>-1.6281299999999999E-2</c:v>
                </c:pt>
                <c:pt idx="5494">
                  <c:v>-6.0156300000000001E-3</c:v>
                </c:pt>
                <c:pt idx="5495">
                  <c:v>-1.1921899999999999E-2</c:v>
                </c:pt>
                <c:pt idx="5496">
                  <c:v>-1.6015600000000001E-2</c:v>
                </c:pt>
                <c:pt idx="5497">
                  <c:v>-1.4093700000000001E-2</c:v>
                </c:pt>
                <c:pt idx="5498">
                  <c:v>-1.3796900000000001E-2</c:v>
                </c:pt>
                <c:pt idx="5499">
                  <c:v>-1.8031200000000001E-2</c:v>
                </c:pt>
                <c:pt idx="5500">
                  <c:v>-1.2156200000000001E-2</c:v>
                </c:pt>
                <c:pt idx="5501">
                  <c:v>-1.19375E-2</c:v>
                </c:pt>
                <c:pt idx="5502">
                  <c:v>-1.6E-2</c:v>
                </c:pt>
                <c:pt idx="5503">
                  <c:v>-1.3984399999999999E-2</c:v>
                </c:pt>
                <c:pt idx="5504">
                  <c:v>-1.4E-2</c:v>
                </c:pt>
                <c:pt idx="5505">
                  <c:v>-1.4E-2</c:v>
                </c:pt>
                <c:pt idx="5506">
                  <c:v>-1.6E-2</c:v>
                </c:pt>
                <c:pt idx="5507">
                  <c:v>-1.40313E-2</c:v>
                </c:pt>
                <c:pt idx="5508">
                  <c:v>-1.3984399999999999E-2</c:v>
                </c:pt>
                <c:pt idx="5509">
                  <c:v>-1.6015600000000001E-2</c:v>
                </c:pt>
                <c:pt idx="5510">
                  <c:v>-1.79688E-2</c:v>
                </c:pt>
                <c:pt idx="5511">
                  <c:v>-1.3984399999999999E-2</c:v>
                </c:pt>
                <c:pt idx="5512">
                  <c:v>-1.6E-2</c:v>
                </c:pt>
                <c:pt idx="5513">
                  <c:v>-1.4E-2</c:v>
                </c:pt>
                <c:pt idx="5514">
                  <c:v>-1.3968700000000001E-2</c:v>
                </c:pt>
                <c:pt idx="5515">
                  <c:v>-1.4E-2</c:v>
                </c:pt>
                <c:pt idx="5516">
                  <c:v>-1.20625E-2</c:v>
                </c:pt>
                <c:pt idx="5517">
                  <c:v>-1.38437E-2</c:v>
                </c:pt>
                <c:pt idx="5518">
                  <c:v>-2.0015600000000001E-2</c:v>
                </c:pt>
                <c:pt idx="5519">
                  <c:v>-1.2E-2</c:v>
                </c:pt>
                <c:pt idx="5520">
                  <c:v>-9.9375000000000002E-3</c:v>
                </c:pt>
                <c:pt idx="5521">
                  <c:v>-9.9687500000000002E-3</c:v>
                </c:pt>
                <c:pt idx="5522">
                  <c:v>-8.0000000000000002E-3</c:v>
                </c:pt>
                <c:pt idx="5523">
                  <c:v>-1.19375E-2</c:v>
                </c:pt>
                <c:pt idx="5524">
                  <c:v>-1.2109399999999999E-2</c:v>
                </c:pt>
                <c:pt idx="5525">
                  <c:v>-7.9218799999999992E-3</c:v>
                </c:pt>
                <c:pt idx="5526">
                  <c:v>-7.8281199999999992E-3</c:v>
                </c:pt>
                <c:pt idx="5527">
                  <c:v>-1.23594E-2</c:v>
                </c:pt>
                <c:pt idx="5528">
                  <c:v>-1.8046900000000001E-2</c:v>
                </c:pt>
                <c:pt idx="5529">
                  <c:v>-1.3968700000000001E-2</c:v>
                </c:pt>
                <c:pt idx="5530">
                  <c:v>-1.79688E-2</c:v>
                </c:pt>
                <c:pt idx="5531">
                  <c:v>-1.575E-2</c:v>
                </c:pt>
                <c:pt idx="5532">
                  <c:v>-1.39531E-2</c:v>
                </c:pt>
                <c:pt idx="5533">
                  <c:v>-1.44531E-2</c:v>
                </c:pt>
                <c:pt idx="5534">
                  <c:v>-2.02969E-2</c:v>
                </c:pt>
                <c:pt idx="5535">
                  <c:v>-1.32969E-2</c:v>
                </c:pt>
                <c:pt idx="5536">
                  <c:v>-1.18437E-2</c:v>
                </c:pt>
                <c:pt idx="5537">
                  <c:v>-1.1734400000000001E-2</c:v>
                </c:pt>
                <c:pt idx="5538">
                  <c:v>-1.5781300000000002E-2</c:v>
                </c:pt>
                <c:pt idx="5539">
                  <c:v>-1.4109399999999999E-2</c:v>
                </c:pt>
                <c:pt idx="5540">
                  <c:v>-1.5968799999999998E-2</c:v>
                </c:pt>
                <c:pt idx="5541">
                  <c:v>-1.4234399999999999E-2</c:v>
                </c:pt>
                <c:pt idx="5542">
                  <c:v>-1.40313E-2</c:v>
                </c:pt>
                <c:pt idx="5543">
                  <c:v>-1.225E-2</c:v>
                </c:pt>
                <c:pt idx="5544">
                  <c:v>-1.1796900000000001E-2</c:v>
                </c:pt>
                <c:pt idx="5545">
                  <c:v>-1.5890600000000001E-2</c:v>
                </c:pt>
                <c:pt idx="5546">
                  <c:v>-1.40781E-2</c:v>
                </c:pt>
                <c:pt idx="5547">
                  <c:v>-1.3578099999999999E-2</c:v>
                </c:pt>
                <c:pt idx="5548">
                  <c:v>-2.1937499999999999E-2</c:v>
                </c:pt>
                <c:pt idx="5549">
                  <c:v>-1.6406299999999999E-2</c:v>
                </c:pt>
                <c:pt idx="5550">
                  <c:v>-1.20156E-2</c:v>
                </c:pt>
                <c:pt idx="5551">
                  <c:v>-1.39531E-2</c:v>
                </c:pt>
                <c:pt idx="5552">
                  <c:v>-1.9921899999999999E-2</c:v>
                </c:pt>
                <c:pt idx="5553">
                  <c:v>-2.0031199999999999E-2</c:v>
                </c:pt>
                <c:pt idx="5554">
                  <c:v>-1.39375E-2</c:v>
                </c:pt>
                <c:pt idx="5555">
                  <c:v>-1.4046899999999999E-2</c:v>
                </c:pt>
                <c:pt idx="5556">
                  <c:v>-1.62344E-2</c:v>
                </c:pt>
                <c:pt idx="5557">
                  <c:v>-1.7937499999999999E-2</c:v>
                </c:pt>
                <c:pt idx="5558">
                  <c:v>-1.3671900000000001E-2</c:v>
                </c:pt>
                <c:pt idx="5559">
                  <c:v>-1.2296899999999999E-2</c:v>
                </c:pt>
                <c:pt idx="5560">
                  <c:v>-1.8359400000000001E-2</c:v>
                </c:pt>
                <c:pt idx="5561">
                  <c:v>-1.79688E-2</c:v>
                </c:pt>
                <c:pt idx="5562">
                  <c:v>-1.525E-2</c:v>
                </c:pt>
                <c:pt idx="5563">
                  <c:v>-1.03594E-2</c:v>
                </c:pt>
                <c:pt idx="5564">
                  <c:v>-1.5984399999999999E-2</c:v>
                </c:pt>
                <c:pt idx="5565">
                  <c:v>-9.6562499999999999E-3</c:v>
                </c:pt>
                <c:pt idx="5566">
                  <c:v>-1.29844E-2</c:v>
                </c:pt>
                <c:pt idx="5567">
                  <c:v>-1.37187E-2</c:v>
                </c:pt>
                <c:pt idx="5568">
                  <c:v>-1.2109399999999999E-2</c:v>
                </c:pt>
                <c:pt idx="5569">
                  <c:v>-1.40156E-2</c:v>
                </c:pt>
                <c:pt idx="5570">
                  <c:v>-1.17188E-2</c:v>
                </c:pt>
                <c:pt idx="5571">
                  <c:v>-9.6874999999999999E-3</c:v>
                </c:pt>
                <c:pt idx="5572">
                  <c:v>-8.4375000000000006E-3</c:v>
                </c:pt>
                <c:pt idx="5573">
                  <c:v>-1.4437500000000001E-2</c:v>
                </c:pt>
                <c:pt idx="5574">
                  <c:v>-1.3765599999999999E-2</c:v>
                </c:pt>
                <c:pt idx="5575">
                  <c:v>-1.41406E-2</c:v>
                </c:pt>
                <c:pt idx="5576">
                  <c:v>-1.6093799999999998E-2</c:v>
                </c:pt>
                <c:pt idx="5577">
                  <c:v>-1.35938E-2</c:v>
                </c:pt>
                <c:pt idx="5578">
                  <c:v>-7.9843799999999993E-3</c:v>
                </c:pt>
                <c:pt idx="5579">
                  <c:v>-1.22813E-2</c:v>
                </c:pt>
                <c:pt idx="5580">
                  <c:v>-1.1734400000000001E-2</c:v>
                </c:pt>
                <c:pt idx="5581">
                  <c:v>-1.01875E-2</c:v>
                </c:pt>
                <c:pt idx="5582">
                  <c:v>-1.85156E-2</c:v>
                </c:pt>
                <c:pt idx="5583">
                  <c:v>-1.7749999999999998E-2</c:v>
                </c:pt>
                <c:pt idx="5584">
                  <c:v>-1.6312500000000001E-2</c:v>
                </c:pt>
                <c:pt idx="5585">
                  <c:v>-2.2062499999999999E-2</c:v>
                </c:pt>
                <c:pt idx="5586">
                  <c:v>-0.02</c:v>
                </c:pt>
                <c:pt idx="5587">
                  <c:v>-2.1984400000000001E-2</c:v>
                </c:pt>
                <c:pt idx="5588">
                  <c:v>-1.3703099999999999E-2</c:v>
                </c:pt>
                <c:pt idx="5589">
                  <c:v>-9.9531299999999993E-3</c:v>
                </c:pt>
                <c:pt idx="5590">
                  <c:v>-1.40625E-2</c:v>
                </c:pt>
                <c:pt idx="5591">
                  <c:v>-1.03281E-2</c:v>
                </c:pt>
                <c:pt idx="5592">
                  <c:v>-4.0000000000000001E-3</c:v>
                </c:pt>
                <c:pt idx="5593">
                  <c:v>-7.9531299999999992E-3</c:v>
                </c:pt>
                <c:pt idx="5594">
                  <c:v>-6.0312500000000002E-3</c:v>
                </c:pt>
                <c:pt idx="5595">
                  <c:v>-7.9843799999999993E-3</c:v>
                </c:pt>
                <c:pt idx="5596">
                  <c:v>-1.0109399999999999E-2</c:v>
                </c:pt>
                <c:pt idx="5597">
                  <c:v>-1.6140600000000001E-2</c:v>
                </c:pt>
                <c:pt idx="5598">
                  <c:v>-1.77813E-2</c:v>
                </c:pt>
                <c:pt idx="5599">
                  <c:v>-1.05469E-2</c:v>
                </c:pt>
                <c:pt idx="5600">
                  <c:v>-1.1765599999999999E-2</c:v>
                </c:pt>
                <c:pt idx="5601">
                  <c:v>-1.03594E-2</c:v>
                </c:pt>
                <c:pt idx="5602">
                  <c:v>-0.01</c:v>
                </c:pt>
                <c:pt idx="5603">
                  <c:v>-9.8437500000000001E-3</c:v>
                </c:pt>
                <c:pt idx="5604">
                  <c:v>-1.1984399999999999E-2</c:v>
                </c:pt>
                <c:pt idx="5605">
                  <c:v>-1.0125E-2</c:v>
                </c:pt>
                <c:pt idx="5606">
                  <c:v>-1.17813E-2</c:v>
                </c:pt>
                <c:pt idx="5607">
                  <c:v>-1.3765599999999999E-2</c:v>
                </c:pt>
                <c:pt idx="5608">
                  <c:v>-1.6078100000000001E-2</c:v>
                </c:pt>
                <c:pt idx="5609">
                  <c:v>-1.36875E-2</c:v>
                </c:pt>
                <c:pt idx="5610">
                  <c:v>-1.9921899999999999E-2</c:v>
                </c:pt>
                <c:pt idx="5611">
                  <c:v>-1.30469E-2</c:v>
                </c:pt>
                <c:pt idx="5612">
                  <c:v>-9.8906299999999992E-3</c:v>
                </c:pt>
                <c:pt idx="5613">
                  <c:v>-1.5265600000000001E-2</c:v>
                </c:pt>
                <c:pt idx="5614">
                  <c:v>-1.82656E-2</c:v>
                </c:pt>
                <c:pt idx="5615">
                  <c:v>-1.0375000000000001E-2</c:v>
                </c:pt>
                <c:pt idx="5616">
                  <c:v>-0.01</c:v>
                </c:pt>
                <c:pt idx="5617">
                  <c:v>-1.17813E-2</c:v>
                </c:pt>
                <c:pt idx="5618">
                  <c:v>-1.5968799999999998E-2</c:v>
                </c:pt>
                <c:pt idx="5619">
                  <c:v>-1.41406E-2</c:v>
                </c:pt>
                <c:pt idx="5620">
                  <c:v>-1.39063E-2</c:v>
                </c:pt>
                <c:pt idx="5621">
                  <c:v>-1.5968799999999998E-2</c:v>
                </c:pt>
                <c:pt idx="5622">
                  <c:v>-1.1390600000000001E-2</c:v>
                </c:pt>
                <c:pt idx="5623" formatCode="0.00E+00">
                  <c:v>-1.5625E-5</c:v>
                </c:pt>
                <c:pt idx="5624">
                  <c:v>-8.5468799999999998E-3</c:v>
                </c:pt>
                <c:pt idx="5625">
                  <c:v>-1.6E-2</c:v>
                </c:pt>
                <c:pt idx="5626">
                  <c:v>-1.1828099999999999E-2</c:v>
                </c:pt>
                <c:pt idx="5627">
                  <c:v>-1.20781E-2</c:v>
                </c:pt>
                <c:pt idx="5628">
                  <c:v>-1.15312E-2</c:v>
                </c:pt>
                <c:pt idx="5629">
                  <c:v>-5.9375000000000001E-3</c:v>
                </c:pt>
                <c:pt idx="5630">
                  <c:v>-8.2031299999999994E-3</c:v>
                </c:pt>
                <c:pt idx="5631">
                  <c:v>-1.02031E-2</c:v>
                </c:pt>
                <c:pt idx="5632">
                  <c:v>-1.4125E-2</c:v>
                </c:pt>
                <c:pt idx="5633">
                  <c:v>-9.5468800000000006E-3</c:v>
                </c:pt>
                <c:pt idx="5634">
                  <c:v>-5.89063E-3</c:v>
                </c:pt>
                <c:pt idx="5635">
                  <c:v>-8.3593799999999996E-3</c:v>
                </c:pt>
                <c:pt idx="5636">
                  <c:v>-9.4999999999999998E-3</c:v>
                </c:pt>
                <c:pt idx="5637">
                  <c:v>-6.1093800000000002E-3</c:v>
                </c:pt>
                <c:pt idx="5638">
                  <c:v>-1.27812E-2</c:v>
                </c:pt>
                <c:pt idx="5639">
                  <c:v>-1.17188E-2</c:v>
                </c:pt>
                <c:pt idx="5640">
                  <c:v>-6.1406300000000002E-3</c:v>
                </c:pt>
                <c:pt idx="5641">
                  <c:v>-1.2125E-2</c:v>
                </c:pt>
                <c:pt idx="5642">
                  <c:v>-7.78125E-3</c:v>
                </c:pt>
                <c:pt idx="5643">
                  <c:v>-1.02031E-2</c:v>
                </c:pt>
                <c:pt idx="5644">
                  <c:v>-1.40625E-2</c:v>
                </c:pt>
                <c:pt idx="5645">
                  <c:v>-1.19063E-2</c:v>
                </c:pt>
                <c:pt idx="5646">
                  <c:v>-9.9375000000000002E-3</c:v>
                </c:pt>
                <c:pt idx="5647">
                  <c:v>-1.22813E-2</c:v>
                </c:pt>
                <c:pt idx="5648">
                  <c:v>-1.3703099999999999E-2</c:v>
                </c:pt>
                <c:pt idx="5649">
                  <c:v>-8.1406299999999994E-3</c:v>
                </c:pt>
                <c:pt idx="5650">
                  <c:v>-1.41875E-2</c:v>
                </c:pt>
                <c:pt idx="5651">
                  <c:v>-1.22656E-2</c:v>
                </c:pt>
                <c:pt idx="5652">
                  <c:v>-1.8234400000000001E-2</c:v>
                </c:pt>
                <c:pt idx="5653">
                  <c:v>-9.2343800000000004E-3</c:v>
                </c:pt>
                <c:pt idx="5654">
                  <c:v>-4.4531299999999996E-3</c:v>
                </c:pt>
                <c:pt idx="5655">
                  <c:v>-1.2437500000000001E-2</c:v>
                </c:pt>
                <c:pt idx="5656">
                  <c:v>-1.43438E-2</c:v>
                </c:pt>
                <c:pt idx="5657">
                  <c:v>-1.8046900000000001E-2</c:v>
                </c:pt>
                <c:pt idx="5658">
                  <c:v>-1.5875E-2</c:v>
                </c:pt>
                <c:pt idx="5659">
                  <c:v>-1.3484400000000001E-2</c:v>
                </c:pt>
                <c:pt idx="5660">
                  <c:v>-7.8906299999999992E-3</c:v>
                </c:pt>
                <c:pt idx="5661">
                  <c:v>-1.27656E-2</c:v>
                </c:pt>
                <c:pt idx="5662">
                  <c:v>-1.60625E-2</c:v>
                </c:pt>
                <c:pt idx="5663">
                  <c:v>-1.3515599999999999E-2</c:v>
                </c:pt>
                <c:pt idx="5664">
                  <c:v>-9.5156300000000006E-3</c:v>
                </c:pt>
                <c:pt idx="5665">
                  <c:v>-1.07344E-2</c:v>
                </c:pt>
                <c:pt idx="5666">
                  <c:v>-1.7624999999999998E-2</c:v>
                </c:pt>
                <c:pt idx="5667">
                  <c:v>-1.7765599999999999E-2</c:v>
                </c:pt>
                <c:pt idx="5668">
                  <c:v>-1.8734399999999998E-2</c:v>
                </c:pt>
                <c:pt idx="5669">
                  <c:v>-8.2500000000000004E-3</c:v>
                </c:pt>
                <c:pt idx="5670">
                  <c:v>-1.3859399999999999E-2</c:v>
                </c:pt>
                <c:pt idx="5671">
                  <c:v>-6.4374999999999996E-3</c:v>
                </c:pt>
                <c:pt idx="5672">
                  <c:v>-1.11094E-2</c:v>
                </c:pt>
                <c:pt idx="5673">
                  <c:v>-2.17813E-2</c:v>
                </c:pt>
                <c:pt idx="5674">
                  <c:v>-1.6953099999999999E-2</c:v>
                </c:pt>
                <c:pt idx="5675">
                  <c:v>-1.01406E-2</c:v>
                </c:pt>
                <c:pt idx="5676">
                  <c:v>-1.00156E-2</c:v>
                </c:pt>
                <c:pt idx="5677">
                  <c:v>-8.2656299999999995E-3</c:v>
                </c:pt>
                <c:pt idx="5678">
                  <c:v>-9.0156300000000002E-3</c:v>
                </c:pt>
                <c:pt idx="5679">
                  <c:v>-1.9515600000000001E-2</c:v>
                </c:pt>
                <c:pt idx="5680">
                  <c:v>-1.35938E-2</c:v>
                </c:pt>
                <c:pt idx="5681" formatCode="0.00E+00">
                  <c:v>9.3750000000000002E-5</c:v>
                </c:pt>
                <c:pt idx="5682">
                  <c:v>-1.0781300000000001E-2</c:v>
                </c:pt>
                <c:pt idx="5683">
                  <c:v>-1.18125E-2</c:v>
                </c:pt>
                <c:pt idx="5684">
                  <c:v>-2.14688E-2</c:v>
                </c:pt>
                <c:pt idx="5685">
                  <c:v>-1.85156E-2</c:v>
                </c:pt>
                <c:pt idx="5686">
                  <c:v>-1.25938E-2</c:v>
                </c:pt>
                <c:pt idx="5687">
                  <c:v>-7.8750000000000001E-3</c:v>
                </c:pt>
                <c:pt idx="5688">
                  <c:v>-1.7624999999999998E-2</c:v>
                </c:pt>
                <c:pt idx="5689">
                  <c:v>-1.63594E-2</c:v>
                </c:pt>
                <c:pt idx="5690">
                  <c:v>-1.1921899999999999E-2</c:v>
                </c:pt>
                <c:pt idx="5691">
                  <c:v>-1.5953100000000001E-2</c:v>
                </c:pt>
                <c:pt idx="5692">
                  <c:v>-1.4E-2</c:v>
                </c:pt>
                <c:pt idx="5693">
                  <c:v>-1.79688E-2</c:v>
                </c:pt>
                <c:pt idx="5694">
                  <c:v>-1.8124999999999999E-2</c:v>
                </c:pt>
                <c:pt idx="5695">
                  <c:v>-1.5984399999999999E-2</c:v>
                </c:pt>
                <c:pt idx="5696">
                  <c:v>-1.6218799999999998E-2</c:v>
                </c:pt>
                <c:pt idx="5697">
                  <c:v>-0.01</c:v>
                </c:pt>
                <c:pt idx="5698">
                  <c:v>-1.5890600000000001E-2</c:v>
                </c:pt>
                <c:pt idx="5699">
                  <c:v>-1.5984399999999999E-2</c:v>
                </c:pt>
                <c:pt idx="5700">
                  <c:v>-1.8031200000000001E-2</c:v>
                </c:pt>
                <c:pt idx="5701">
                  <c:v>-1.1984399999999999E-2</c:v>
                </c:pt>
                <c:pt idx="5702">
                  <c:v>-1.39063E-2</c:v>
                </c:pt>
                <c:pt idx="5703">
                  <c:v>-1.4E-2</c:v>
                </c:pt>
                <c:pt idx="5704">
                  <c:v>-1.5953100000000001E-2</c:v>
                </c:pt>
                <c:pt idx="5705">
                  <c:v>-1.8031200000000001E-2</c:v>
                </c:pt>
                <c:pt idx="5706">
                  <c:v>-8.1250000000000003E-3</c:v>
                </c:pt>
                <c:pt idx="5707">
                  <c:v>-6.0156300000000001E-3</c:v>
                </c:pt>
                <c:pt idx="5708">
                  <c:v>-0.01</c:v>
                </c:pt>
                <c:pt idx="5709">
                  <c:v>-1.01406E-2</c:v>
                </c:pt>
                <c:pt idx="5710">
                  <c:v>-2.1999999999999999E-2</c:v>
                </c:pt>
                <c:pt idx="5711">
                  <c:v>-1.7999999999999999E-2</c:v>
                </c:pt>
                <c:pt idx="5712">
                  <c:v>-1.6156299999999998E-2</c:v>
                </c:pt>
                <c:pt idx="5713">
                  <c:v>-8.0000000000000002E-3</c:v>
                </c:pt>
                <c:pt idx="5714">
                  <c:v>-1.1984399999999999E-2</c:v>
                </c:pt>
                <c:pt idx="5715">
                  <c:v>-9.9531299999999993E-3</c:v>
                </c:pt>
                <c:pt idx="5716">
                  <c:v>-1.6E-2</c:v>
                </c:pt>
                <c:pt idx="5717">
                  <c:v>-1.2E-2</c:v>
                </c:pt>
                <c:pt idx="5718">
                  <c:v>-1.5781300000000002E-2</c:v>
                </c:pt>
                <c:pt idx="5719">
                  <c:v>-2.0046899999999999E-2</c:v>
                </c:pt>
                <c:pt idx="5720">
                  <c:v>-2.0015600000000001E-2</c:v>
                </c:pt>
                <c:pt idx="5721">
                  <c:v>-1.6E-2</c:v>
                </c:pt>
                <c:pt idx="5722">
                  <c:v>-1.6156299999999998E-2</c:v>
                </c:pt>
                <c:pt idx="5723">
                  <c:v>-9.9531299999999993E-3</c:v>
                </c:pt>
                <c:pt idx="5724">
                  <c:v>-1.39531E-2</c:v>
                </c:pt>
                <c:pt idx="5725">
                  <c:v>-1.20938E-2</c:v>
                </c:pt>
                <c:pt idx="5726">
                  <c:v>-1.79688E-2</c:v>
                </c:pt>
                <c:pt idx="5727">
                  <c:v>-1.39375E-2</c:v>
                </c:pt>
                <c:pt idx="5728">
                  <c:v>-1.79688E-2</c:v>
                </c:pt>
                <c:pt idx="5729">
                  <c:v>-1.58125E-2</c:v>
                </c:pt>
                <c:pt idx="5730">
                  <c:v>-1.38437E-2</c:v>
                </c:pt>
                <c:pt idx="5731">
                  <c:v>-1.01406E-2</c:v>
                </c:pt>
                <c:pt idx="5732">
                  <c:v>-2.21563E-2</c:v>
                </c:pt>
                <c:pt idx="5733">
                  <c:v>-2.2062499999999999E-2</c:v>
                </c:pt>
                <c:pt idx="5734">
                  <c:v>-1.39531E-2</c:v>
                </c:pt>
                <c:pt idx="5735">
                  <c:v>-1.79063E-2</c:v>
                </c:pt>
                <c:pt idx="5736">
                  <c:v>-1.27969E-2</c:v>
                </c:pt>
                <c:pt idx="5737">
                  <c:v>-1.3156299999999999E-2</c:v>
                </c:pt>
                <c:pt idx="5738">
                  <c:v>-1.80156E-2</c:v>
                </c:pt>
                <c:pt idx="5739">
                  <c:v>-1.43281E-2</c:v>
                </c:pt>
                <c:pt idx="5740">
                  <c:v>-1.41875E-2</c:v>
                </c:pt>
                <c:pt idx="5741">
                  <c:v>-1.1796900000000001E-2</c:v>
                </c:pt>
                <c:pt idx="5742">
                  <c:v>-1.60625E-2</c:v>
                </c:pt>
                <c:pt idx="5743">
                  <c:v>-1.1875E-2</c:v>
                </c:pt>
                <c:pt idx="5744">
                  <c:v>-1.9953100000000001E-2</c:v>
                </c:pt>
                <c:pt idx="5745">
                  <c:v>-1.41563E-2</c:v>
                </c:pt>
                <c:pt idx="5746">
                  <c:v>-1.79688E-2</c:v>
                </c:pt>
                <c:pt idx="5747">
                  <c:v>-1.40781E-2</c:v>
                </c:pt>
                <c:pt idx="5748">
                  <c:v>-1.6046899999999999E-2</c:v>
                </c:pt>
                <c:pt idx="5749">
                  <c:v>-1.2E-2</c:v>
                </c:pt>
                <c:pt idx="5750">
                  <c:v>-1.6E-2</c:v>
                </c:pt>
                <c:pt idx="5751">
                  <c:v>-1.3968700000000001E-2</c:v>
                </c:pt>
                <c:pt idx="5752">
                  <c:v>-1.5906300000000002E-2</c:v>
                </c:pt>
                <c:pt idx="5753">
                  <c:v>-7.9687500000000001E-3</c:v>
                </c:pt>
                <c:pt idx="5754">
                  <c:v>-1.2109399999999999E-2</c:v>
                </c:pt>
                <c:pt idx="5755">
                  <c:v>-1.0281200000000001E-2</c:v>
                </c:pt>
                <c:pt idx="5756">
                  <c:v>-1.58125E-2</c:v>
                </c:pt>
                <c:pt idx="5757">
                  <c:v>-8.0468799999999993E-3</c:v>
                </c:pt>
                <c:pt idx="5758">
                  <c:v>-1.6468799999999999E-2</c:v>
                </c:pt>
                <c:pt idx="5759">
                  <c:v>-1.39063E-2</c:v>
                </c:pt>
                <c:pt idx="5760">
                  <c:v>-1.3375E-2</c:v>
                </c:pt>
                <c:pt idx="5761">
                  <c:v>-5.7812499999999999E-3</c:v>
                </c:pt>
                <c:pt idx="5762">
                  <c:v>-1.0812499999999999E-2</c:v>
                </c:pt>
                <c:pt idx="5763">
                  <c:v>-1.21406E-2</c:v>
                </c:pt>
                <c:pt idx="5764">
                  <c:v>-1.43906E-2</c:v>
                </c:pt>
                <c:pt idx="5765">
                  <c:v>-1.36563E-2</c:v>
                </c:pt>
                <c:pt idx="5766">
                  <c:v>-1.2125E-2</c:v>
                </c:pt>
                <c:pt idx="5767">
                  <c:v>-1.4046899999999999E-2</c:v>
                </c:pt>
                <c:pt idx="5768">
                  <c:v>-1.15625E-2</c:v>
                </c:pt>
                <c:pt idx="5769">
                  <c:v>-9.9843799999999993E-3</c:v>
                </c:pt>
                <c:pt idx="5770">
                  <c:v>-9.9843799999999993E-3</c:v>
                </c:pt>
                <c:pt idx="5771">
                  <c:v>-1.0125E-2</c:v>
                </c:pt>
                <c:pt idx="5772">
                  <c:v>-9.5312499999999998E-3</c:v>
                </c:pt>
                <c:pt idx="5773">
                  <c:v>-8.4531299999999997E-3</c:v>
                </c:pt>
                <c:pt idx="5774">
                  <c:v>-1.3828099999999999E-2</c:v>
                </c:pt>
                <c:pt idx="5775">
                  <c:v>-8.0156299999999993E-3</c:v>
                </c:pt>
                <c:pt idx="5776">
                  <c:v>-1.42188E-2</c:v>
                </c:pt>
                <c:pt idx="5777">
                  <c:v>-1.19375E-2</c:v>
                </c:pt>
                <c:pt idx="5778">
                  <c:v>-1.4109399999999999E-2</c:v>
                </c:pt>
                <c:pt idx="5779">
                  <c:v>-1.18437E-2</c:v>
                </c:pt>
                <c:pt idx="5780">
                  <c:v>-1.0296899999999999E-2</c:v>
                </c:pt>
                <c:pt idx="5781">
                  <c:v>-1.39375E-2</c:v>
                </c:pt>
                <c:pt idx="5782">
                  <c:v>-9.8593799999999992E-3</c:v>
                </c:pt>
                <c:pt idx="5783">
                  <c:v>-9.8437500000000001E-3</c:v>
                </c:pt>
                <c:pt idx="5784">
                  <c:v>-3.98438E-3</c:v>
                </c:pt>
                <c:pt idx="5785">
                  <c:v>-8.0000000000000002E-3</c:v>
                </c:pt>
                <c:pt idx="5786">
                  <c:v>-3.90625E-3</c:v>
                </c:pt>
                <c:pt idx="5787">
                  <c:v>-9.8593799999999992E-3</c:v>
                </c:pt>
                <c:pt idx="5788">
                  <c:v>-1.8031200000000001E-2</c:v>
                </c:pt>
                <c:pt idx="5789">
                  <c:v>-1.23438E-2</c:v>
                </c:pt>
                <c:pt idx="5790">
                  <c:v>-6.0156300000000001E-3</c:v>
                </c:pt>
                <c:pt idx="5791">
                  <c:v>-7.9375000000000001E-3</c:v>
                </c:pt>
                <c:pt idx="5792">
                  <c:v>-8.0468799999999993E-3</c:v>
                </c:pt>
                <c:pt idx="5793">
                  <c:v>-9.9687500000000002E-3</c:v>
                </c:pt>
                <c:pt idx="5794">
                  <c:v>-1.8187499999999999E-2</c:v>
                </c:pt>
                <c:pt idx="5795">
                  <c:v>-1.78438E-2</c:v>
                </c:pt>
                <c:pt idx="5796">
                  <c:v>-9.8906299999999992E-3</c:v>
                </c:pt>
                <c:pt idx="5797">
                  <c:v>-1.49219E-2</c:v>
                </c:pt>
                <c:pt idx="5798">
                  <c:v>-1.4843800000000001E-2</c:v>
                </c:pt>
                <c:pt idx="5799">
                  <c:v>-1.1390600000000001E-2</c:v>
                </c:pt>
                <c:pt idx="5800">
                  <c:v>-1.6140600000000001E-2</c:v>
                </c:pt>
                <c:pt idx="5801">
                  <c:v>-8.4531299999999997E-3</c:v>
                </c:pt>
                <c:pt idx="5802">
                  <c:v>-1.1796900000000001E-2</c:v>
                </c:pt>
                <c:pt idx="5803">
                  <c:v>-9.9375000000000002E-3</c:v>
                </c:pt>
                <c:pt idx="5804">
                  <c:v>-1.5578099999999999E-2</c:v>
                </c:pt>
                <c:pt idx="5805">
                  <c:v>-1.7765599999999999E-2</c:v>
                </c:pt>
                <c:pt idx="5806">
                  <c:v>-2.0203100000000002E-2</c:v>
                </c:pt>
                <c:pt idx="5807">
                  <c:v>-1.0500000000000001E-2</c:v>
                </c:pt>
                <c:pt idx="5808">
                  <c:v>-1.3734400000000001E-2</c:v>
                </c:pt>
                <c:pt idx="5809">
                  <c:v>-1.44219E-2</c:v>
                </c:pt>
                <c:pt idx="5810">
                  <c:v>-1.2E-2</c:v>
                </c:pt>
                <c:pt idx="5811">
                  <c:v>-1.3828099999999999E-2</c:v>
                </c:pt>
                <c:pt idx="5812">
                  <c:v>-1.4E-2</c:v>
                </c:pt>
                <c:pt idx="5813">
                  <c:v>-1.5718800000000002E-2</c:v>
                </c:pt>
                <c:pt idx="5814">
                  <c:v>-1.80156E-2</c:v>
                </c:pt>
                <c:pt idx="5815">
                  <c:v>-1.39063E-2</c:v>
                </c:pt>
                <c:pt idx="5816">
                  <c:v>-1.9921899999999999E-2</c:v>
                </c:pt>
                <c:pt idx="5817">
                  <c:v>-1.8156200000000001E-2</c:v>
                </c:pt>
                <c:pt idx="5818">
                  <c:v>-1.79688E-2</c:v>
                </c:pt>
                <c:pt idx="5819">
                  <c:v>-1.80156E-2</c:v>
                </c:pt>
                <c:pt idx="5820">
                  <c:v>-1.5640600000000001E-2</c:v>
                </c:pt>
                <c:pt idx="5821">
                  <c:v>-8.0156299999999993E-3</c:v>
                </c:pt>
                <c:pt idx="5822">
                  <c:v>-1.225E-2</c:v>
                </c:pt>
                <c:pt idx="5823">
                  <c:v>-1.4E-2</c:v>
                </c:pt>
                <c:pt idx="5824">
                  <c:v>-1.4234399999999999E-2</c:v>
                </c:pt>
                <c:pt idx="5825">
                  <c:v>-1.9984399999999999E-2</c:v>
                </c:pt>
                <c:pt idx="5826">
                  <c:v>-1.3390600000000001E-2</c:v>
                </c:pt>
                <c:pt idx="5827">
                  <c:v>-1.1968700000000001E-2</c:v>
                </c:pt>
                <c:pt idx="5828">
                  <c:v>-9.8281299999999992E-3</c:v>
                </c:pt>
                <c:pt idx="5829">
                  <c:v>-1.01406E-2</c:v>
                </c:pt>
                <c:pt idx="5830">
                  <c:v>-1.19063E-2</c:v>
                </c:pt>
                <c:pt idx="5831">
                  <c:v>-0.01</c:v>
                </c:pt>
                <c:pt idx="5832">
                  <c:v>-1.49844E-2</c:v>
                </c:pt>
                <c:pt idx="5833">
                  <c:v>-2.0031199999999999E-2</c:v>
                </c:pt>
                <c:pt idx="5834">
                  <c:v>-1.49219E-2</c:v>
                </c:pt>
                <c:pt idx="5835">
                  <c:v>-1.22188E-2</c:v>
                </c:pt>
                <c:pt idx="5836">
                  <c:v>-1.6156299999999998E-2</c:v>
                </c:pt>
                <c:pt idx="5837">
                  <c:v>-1.1765599999999999E-2</c:v>
                </c:pt>
                <c:pt idx="5838">
                  <c:v>-7.9375000000000001E-3</c:v>
                </c:pt>
                <c:pt idx="5839">
                  <c:v>-7.9843799999999993E-3</c:v>
                </c:pt>
                <c:pt idx="5840">
                  <c:v>-5.8125E-3</c:v>
                </c:pt>
                <c:pt idx="5841">
                  <c:v>-4.0156300000000001E-3</c:v>
                </c:pt>
                <c:pt idx="5842">
                  <c:v>-6.1718800000000002E-3</c:v>
                </c:pt>
                <c:pt idx="5843">
                  <c:v>-1.02031E-2</c:v>
                </c:pt>
                <c:pt idx="5844">
                  <c:v>-1.36875E-2</c:v>
                </c:pt>
                <c:pt idx="5845">
                  <c:v>-1.01875E-2</c:v>
                </c:pt>
                <c:pt idx="5846">
                  <c:v>-1.5890600000000001E-2</c:v>
                </c:pt>
                <c:pt idx="5847">
                  <c:v>-7.79688E-3</c:v>
                </c:pt>
                <c:pt idx="5848">
                  <c:v>-9.8437500000000001E-3</c:v>
                </c:pt>
                <c:pt idx="5849">
                  <c:v>-6.3125000000000004E-3</c:v>
                </c:pt>
                <c:pt idx="5850">
                  <c:v>-1.46719E-2</c:v>
                </c:pt>
                <c:pt idx="5851">
                  <c:v>-1.1890599999999999E-2</c:v>
                </c:pt>
                <c:pt idx="5852">
                  <c:v>-1.16562E-2</c:v>
                </c:pt>
                <c:pt idx="5853">
                  <c:v>-8.1093799999999994E-3</c:v>
                </c:pt>
                <c:pt idx="5854">
                  <c:v>-1.2156200000000001E-2</c:v>
                </c:pt>
                <c:pt idx="5855">
                  <c:v>-9.9687500000000002E-3</c:v>
                </c:pt>
                <c:pt idx="5856">
                  <c:v>-9.5781300000000007E-3</c:v>
                </c:pt>
                <c:pt idx="5857">
                  <c:v>-6.4531299999999996E-3</c:v>
                </c:pt>
                <c:pt idx="5858">
                  <c:v>-1.42656E-2</c:v>
                </c:pt>
                <c:pt idx="5859">
                  <c:v>-1.20938E-2</c:v>
                </c:pt>
                <c:pt idx="5860">
                  <c:v>-1.8687499999999999E-2</c:v>
                </c:pt>
                <c:pt idx="5861">
                  <c:v>-1.50937E-2</c:v>
                </c:pt>
                <c:pt idx="5862">
                  <c:v>-6.7656299999999999E-3</c:v>
                </c:pt>
                <c:pt idx="5863">
                  <c:v>-5.0156300000000001E-3</c:v>
                </c:pt>
                <c:pt idx="5864">
                  <c:v>-1.00313E-2</c:v>
                </c:pt>
                <c:pt idx="5865">
                  <c:v>-7.7187499999999999E-3</c:v>
                </c:pt>
                <c:pt idx="5866">
                  <c:v>-1.3640599999999999E-2</c:v>
                </c:pt>
                <c:pt idx="5867">
                  <c:v>-1.22188E-2</c:v>
                </c:pt>
                <c:pt idx="5868">
                  <c:v>-1.3859399999999999E-2</c:v>
                </c:pt>
                <c:pt idx="5869">
                  <c:v>-1.21875E-2</c:v>
                </c:pt>
                <c:pt idx="5870">
                  <c:v>-1.02188E-2</c:v>
                </c:pt>
                <c:pt idx="5871">
                  <c:v>-1.10469E-2</c:v>
                </c:pt>
                <c:pt idx="5872">
                  <c:v>-2.4015600000000002E-2</c:v>
                </c:pt>
                <c:pt idx="5873">
                  <c:v>-1.2656300000000001E-2</c:v>
                </c:pt>
                <c:pt idx="5874">
                  <c:v>-1.5703100000000001E-2</c:v>
                </c:pt>
                <c:pt idx="5875">
                  <c:v>-1.2656300000000001E-2</c:v>
                </c:pt>
                <c:pt idx="5876">
                  <c:v>-9.7343800000000008E-3</c:v>
                </c:pt>
                <c:pt idx="5877">
                  <c:v>-1.2046899999999999E-2</c:v>
                </c:pt>
                <c:pt idx="5878">
                  <c:v>-8.3593799999999996E-3</c:v>
                </c:pt>
                <c:pt idx="5879">
                  <c:v>-9.2343800000000004E-3</c:v>
                </c:pt>
                <c:pt idx="5880">
                  <c:v>-1.64219E-2</c:v>
                </c:pt>
                <c:pt idx="5881">
                  <c:v>-8.4062500000000005E-3</c:v>
                </c:pt>
                <c:pt idx="5882">
                  <c:v>-9.7968800000000009E-3</c:v>
                </c:pt>
                <c:pt idx="5883">
                  <c:v>-8.1406299999999994E-3</c:v>
                </c:pt>
                <c:pt idx="5884">
                  <c:v>-9.6718700000000008E-3</c:v>
                </c:pt>
                <c:pt idx="5885">
                  <c:v>-1.3875E-2</c:v>
                </c:pt>
                <c:pt idx="5886">
                  <c:v>-1.7859400000000001E-2</c:v>
                </c:pt>
                <c:pt idx="5887">
                  <c:v>-1.8171900000000001E-2</c:v>
                </c:pt>
                <c:pt idx="5888">
                  <c:v>-1.40313E-2</c:v>
                </c:pt>
                <c:pt idx="5889">
                  <c:v>-1.4171899999999999E-2</c:v>
                </c:pt>
                <c:pt idx="5890">
                  <c:v>-6.0312500000000002E-3</c:v>
                </c:pt>
                <c:pt idx="5891">
                  <c:v>-7.9218799999999992E-3</c:v>
                </c:pt>
                <c:pt idx="5892">
                  <c:v>-1.6E-2</c:v>
                </c:pt>
                <c:pt idx="5893">
                  <c:v>-1.20313E-2</c:v>
                </c:pt>
                <c:pt idx="5894">
                  <c:v>-1.7859400000000001E-2</c:v>
                </c:pt>
                <c:pt idx="5895">
                  <c:v>-1.4093700000000001E-2</c:v>
                </c:pt>
                <c:pt idx="5896">
                  <c:v>-1.2E-2</c:v>
                </c:pt>
                <c:pt idx="5897">
                  <c:v>-1.2E-2</c:v>
                </c:pt>
                <c:pt idx="5898">
                  <c:v>-1.2E-2</c:v>
                </c:pt>
                <c:pt idx="5899">
                  <c:v>-1.2E-2</c:v>
                </c:pt>
                <c:pt idx="5900">
                  <c:v>-1.1968700000000001E-2</c:v>
                </c:pt>
                <c:pt idx="5901">
                  <c:v>-1.4E-2</c:v>
                </c:pt>
                <c:pt idx="5902">
                  <c:v>-1.79688E-2</c:v>
                </c:pt>
                <c:pt idx="5903">
                  <c:v>-1.8046900000000001E-2</c:v>
                </c:pt>
                <c:pt idx="5904">
                  <c:v>-1.00781E-2</c:v>
                </c:pt>
                <c:pt idx="5905">
                  <c:v>-1.00156E-2</c:v>
                </c:pt>
                <c:pt idx="5906">
                  <c:v>-1.3984399999999999E-2</c:v>
                </c:pt>
                <c:pt idx="5907">
                  <c:v>-7.9062500000000001E-3</c:v>
                </c:pt>
                <c:pt idx="5908">
                  <c:v>-0.01</c:v>
                </c:pt>
                <c:pt idx="5909">
                  <c:v>-1.7999999999999999E-2</c:v>
                </c:pt>
                <c:pt idx="5910">
                  <c:v>-1.62344E-2</c:v>
                </c:pt>
                <c:pt idx="5911">
                  <c:v>-0.01</c:v>
                </c:pt>
                <c:pt idx="5912">
                  <c:v>-1.6015600000000001E-2</c:v>
                </c:pt>
                <c:pt idx="5913">
                  <c:v>-1.00625E-2</c:v>
                </c:pt>
                <c:pt idx="5914">
                  <c:v>-1.4E-2</c:v>
                </c:pt>
                <c:pt idx="5915">
                  <c:v>-0.01</c:v>
                </c:pt>
                <c:pt idx="5916">
                  <c:v>-1.00313E-2</c:v>
                </c:pt>
                <c:pt idx="5917">
                  <c:v>-8.0312500000000002E-3</c:v>
                </c:pt>
                <c:pt idx="5918">
                  <c:v>-1.1984399999999999E-2</c:v>
                </c:pt>
                <c:pt idx="5919">
                  <c:v>-1.20938E-2</c:v>
                </c:pt>
                <c:pt idx="5920">
                  <c:v>-6.0312500000000002E-3</c:v>
                </c:pt>
                <c:pt idx="5921">
                  <c:v>-1.0109399999999999E-2</c:v>
                </c:pt>
                <c:pt idx="5922">
                  <c:v>-1.5453100000000001E-2</c:v>
                </c:pt>
                <c:pt idx="5923">
                  <c:v>-2.1984400000000001E-2</c:v>
                </c:pt>
                <c:pt idx="5924">
                  <c:v>-1.4375000000000001E-2</c:v>
                </c:pt>
                <c:pt idx="5925">
                  <c:v>-1.2156200000000001E-2</c:v>
                </c:pt>
                <c:pt idx="5926">
                  <c:v>-1.7937499999999999E-2</c:v>
                </c:pt>
                <c:pt idx="5927">
                  <c:v>-1.79688E-2</c:v>
                </c:pt>
                <c:pt idx="5928">
                  <c:v>-1.5796899999999999E-2</c:v>
                </c:pt>
                <c:pt idx="5929">
                  <c:v>-6.84375E-3</c:v>
                </c:pt>
                <c:pt idx="5930">
                  <c:v>-8.85938E-3</c:v>
                </c:pt>
                <c:pt idx="5931">
                  <c:v>-1.325E-2</c:v>
                </c:pt>
                <c:pt idx="5932">
                  <c:v>-1.7453099999999999E-2</c:v>
                </c:pt>
                <c:pt idx="5933">
                  <c:v>-1.8296900000000001E-2</c:v>
                </c:pt>
                <c:pt idx="5934">
                  <c:v>-1.4687499999999999E-2</c:v>
                </c:pt>
                <c:pt idx="5935">
                  <c:v>-1.01406E-2</c:v>
                </c:pt>
                <c:pt idx="5936">
                  <c:v>-1.19375E-2</c:v>
                </c:pt>
                <c:pt idx="5937">
                  <c:v>-1.3796900000000001E-2</c:v>
                </c:pt>
                <c:pt idx="5938">
                  <c:v>-1.4437500000000001E-2</c:v>
                </c:pt>
                <c:pt idx="5939">
                  <c:v>-1.00156E-2</c:v>
                </c:pt>
                <c:pt idx="5940">
                  <c:v>-1.3859399999999999E-2</c:v>
                </c:pt>
                <c:pt idx="5941">
                  <c:v>-1.20625E-2</c:v>
                </c:pt>
                <c:pt idx="5942">
                  <c:v>-1.5890600000000001E-2</c:v>
                </c:pt>
                <c:pt idx="5943">
                  <c:v>-2.18438E-2</c:v>
                </c:pt>
                <c:pt idx="5944">
                  <c:v>-1.8171900000000001E-2</c:v>
                </c:pt>
                <c:pt idx="5945">
                  <c:v>-6.3437500000000004E-3</c:v>
                </c:pt>
                <c:pt idx="5946">
                  <c:v>-7.7031299999999999E-3</c:v>
                </c:pt>
                <c:pt idx="5947">
                  <c:v>-1.79531E-2</c:v>
                </c:pt>
                <c:pt idx="5948">
                  <c:v>-2.19531E-2</c:v>
                </c:pt>
                <c:pt idx="5949">
                  <c:v>-2.2046900000000001E-2</c:v>
                </c:pt>
                <c:pt idx="5950">
                  <c:v>-1.1859400000000001E-2</c:v>
                </c:pt>
                <c:pt idx="5951">
                  <c:v>-1.41875E-2</c:v>
                </c:pt>
                <c:pt idx="5952">
                  <c:v>-1.7749999999999998E-2</c:v>
                </c:pt>
                <c:pt idx="5953">
                  <c:v>-1.18437E-2</c:v>
                </c:pt>
                <c:pt idx="5954">
                  <c:v>-1.4093700000000001E-2</c:v>
                </c:pt>
                <c:pt idx="5955">
                  <c:v>-1.1921899999999999E-2</c:v>
                </c:pt>
                <c:pt idx="5956">
                  <c:v>-1.43281E-2</c:v>
                </c:pt>
                <c:pt idx="5957">
                  <c:v>-1.8562499999999999E-2</c:v>
                </c:pt>
                <c:pt idx="5958">
                  <c:v>-2.1624999999999998E-2</c:v>
                </c:pt>
                <c:pt idx="5959">
                  <c:v>-1.3156299999999999E-2</c:v>
                </c:pt>
                <c:pt idx="5960">
                  <c:v>-9.5312499999999998E-3</c:v>
                </c:pt>
                <c:pt idx="5961">
                  <c:v>-8.2812500000000004E-3</c:v>
                </c:pt>
                <c:pt idx="5962">
                  <c:v>-1.26406E-2</c:v>
                </c:pt>
                <c:pt idx="5963">
                  <c:v>-1.43594E-2</c:v>
                </c:pt>
                <c:pt idx="5964">
                  <c:v>-1.5734399999999999E-2</c:v>
                </c:pt>
                <c:pt idx="5965">
                  <c:v>-1.44219E-2</c:v>
                </c:pt>
                <c:pt idx="5966">
                  <c:v>-2.0562500000000001E-2</c:v>
                </c:pt>
                <c:pt idx="5967">
                  <c:v>-1.7421900000000001E-2</c:v>
                </c:pt>
                <c:pt idx="5968">
                  <c:v>-1.1406299999999999E-2</c:v>
                </c:pt>
                <c:pt idx="5969">
                  <c:v>-1.0125E-2</c:v>
                </c:pt>
                <c:pt idx="5970">
                  <c:v>-1.225E-2</c:v>
                </c:pt>
                <c:pt idx="5971">
                  <c:v>-1.43281E-2</c:v>
                </c:pt>
                <c:pt idx="5972">
                  <c:v>-1.8234400000000001E-2</c:v>
                </c:pt>
                <c:pt idx="5973">
                  <c:v>-2.0187500000000001E-2</c:v>
                </c:pt>
                <c:pt idx="5974">
                  <c:v>-2.18906E-2</c:v>
                </c:pt>
                <c:pt idx="5975">
                  <c:v>-1.55938E-2</c:v>
                </c:pt>
                <c:pt idx="5976">
                  <c:v>-9.8125E-3</c:v>
                </c:pt>
                <c:pt idx="5977">
                  <c:v>-1.2234399999999999E-2</c:v>
                </c:pt>
                <c:pt idx="5978">
                  <c:v>-1.8156200000000001E-2</c:v>
                </c:pt>
                <c:pt idx="5979">
                  <c:v>-1.5875E-2</c:v>
                </c:pt>
                <c:pt idx="5980">
                  <c:v>-1.6078100000000001E-2</c:v>
                </c:pt>
                <c:pt idx="5981">
                  <c:v>-1.5984399999999999E-2</c:v>
                </c:pt>
                <c:pt idx="5982">
                  <c:v>-1.6015600000000001E-2</c:v>
                </c:pt>
                <c:pt idx="5983">
                  <c:v>-1.6E-2</c:v>
                </c:pt>
                <c:pt idx="5984">
                  <c:v>-1.38125E-2</c:v>
                </c:pt>
                <c:pt idx="5985">
                  <c:v>-9.9531299999999993E-3</c:v>
                </c:pt>
                <c:pt idx="5986">
                  <c:v>-1.8046900000000001E-2</c:v>
                </c:pt>
                <c:pt idx="5987">
                  <c:v>-1.5968799999999998E-2</c:v>
                </c:pt>
                <c:pt idx="5988">
                  <c:v>-2.19688E-2</c:v>
                </c:pt>
                <c:pt idx="5989">
                  <c:v>-1.6250000000000001E-2</c:v>
                </c:pt>
                <c:pt idx="5990">
                  <c:v>-1.0125E-2</c:v>
                </c:pt>
                <c:pt idx="5991">
                  <c:v>-1.1968700000000001E-2</c:v>
                </c:pt>
                <c:pt idx="5992">
                  <c:v>-1.80156E-2</c:v>
                </c:pt>
                <c:pt idx="5993">
                  <c:v>-1.1828099999999999E-2</c:v>
                </c:pt>
                <c:pt idx="5994">
                  <c:v>-8.1718799999999994E-3</c:v>
                </c:pt>
                <c:pt idx="5995">
                  <c:v>-1.51875E-2</c:v>
                </c:pt>
                <c:pt idx="5996">
                  <c:v>-1.45781E-2</c:v>
                </c:pt>
                <c:pt idx="5997">
                  <c:v>-1.2156200000000001E-2</c:v>
                </c:pt>
                <c:pt idx="5998">
                  <c:v>-1.19063E-2</c:v>
                </c:pt>
                <c:pt idx="5999">
                  <c:v>-1.2312500000000001E-2</c:v>
                </c:pt>
                <c:pt idx="6000">
                  <c:v>-9.8437500000000001E-3</c:v>
                </c:pt>
                <c:pt idx="6001">
                  <c:v>-1.7125000000000001E-2</c:v>
                </c:pt>
                <c:pt idx="6002">
                  <c:v>-1.8249999999999999E-2</c:v>
                </c:pt>
                <c:pt idx="6003">
                  <c:v>-1.9234399999999999E-2</c:v>
                </c:pt>
                <c:pt idx="6004">
                  <c:v>-2.8078100000000002E-2</c:v>
                </c:pt>
                <c:pt idx="6005">
                  <c:v>-1.52969E-2</c:v>
                </c:pt>
                <c:pt idx="6006">
                  <c:v>-1.1859400000000001E-2</c:v>
                </c:pt>
                <c:pt idx="6007">
                  <c:v>-1.3921899999999999E-2</c:v>
                </c:pt>
                <c:pt idx="6008">
                  <c:v>-1.40313E-2</c:v>
                </c:pt>
                <c:pt idx="6009">
                  <c:v>-1.39063E-2</c:v>
                </c:pt>
                <c:pt idx="6010">
                  <c:v>-1.24063E-2</c:v>
                </c:pt>
                <c:pt idx="6011">
                  <c:v>-5.89063E-3</c:v>
                </c:pt>
                <c:pt idx="6012">
                  <c:v>-1.3984399999999999E-2</c:v>
                </c:pt>
                <c:pt idx="6013">
                  <c:v>-1.04219E-2</c:v>
                </c:pt>
                <c:pt idx="6014">
                  <c:v>-8.0000000000000002E-3</c:v>
                </c:pt>
                <c:pt idx="6015">
                  <c:v>-9.8437500000000001E-3</c:v>
                </c:pt>
                <c:pt idx="6016">
                  <c:v>-1.3890599999999999E-2</c:v>
                </c:pt>
                <c:pt idx="6017">
                  <c:v>-1.40781E-2</c:v>
                </c:pt>
                <c:pt idx="6018">
                  <c:v>-1.1859400000000001E-2</c:v>
                </c:pt>
                <c:pt idx="6019">
                  <c:v>-1.1984399999999999E-2</c:v>
                </c:pt>
                <c:pt idx="6020">
                  <c:v>-1.8046900000000001E-2</c:v>
                </c:pt>
                <c:pt idx="6021">
                  <c:v>-1.4E-2</c:v>
                </c:pt>
                <c:pt idx="6022">
                  <c:v>-1.40156E-2</c:v>
                </c:pt>
                <c:pt idx="6023">
                  <c:v>-1.19063E-2</c:v>
                </c:pt>
                <c:pt idx="6024">
                  <c:v>-1.0125E-2</c:v>
                </c:pt>
                <c:pt idx="6025">
                  <c:v>-1.1984399999999999E-2</c:v>
                </c:pt>
                <c:pt idx="6026">
                  <c:v>-9.8906299999999992E-3</c:v>
                </c:pt>
                <c:pt idx="6027">
                  <c:v>-1.225E-2</c:v>
                </c:pt>
                <c:pt idx="6028">
                  <c:v>-1.3515599999999999E-2</c:v>
                </c:pt>
                <c:pt idx="6029">
                  <c:v>-1.02188E-2</c:v>
                </c:pt>
                <c:pt idx="6030">
                  <c:v>-1.9078100000000001E-2</c:v>
                </c:pt>
                <c:pt idx="6031">
                  <c:v>-1.9578100000000001E-2</c:v>
                </c:pt>
                <c:pt idx="6032">
                  <c:v>-1.32187E-2</c:v>
                </c:pt>
                <c:pt idx="6033">
                  <c:v>-1.2125E-2</c:v>
                </c:pt>
                <c:pt idx="6034">
                  <c:v>-1.41406E-2</c:v>
                </c:pt>
                <c:pt idx="6035">
                  <c:v>-1.3984399999999999E-2</c:v>
                </c:pt>
                <c:pt idx="6036">
                  <c:v>-1.4E-2</c:v>
                </c:pt>
                <c:pt idx="6037">
                  <c:v>-1.6312500000000001E-2</c:v>
                </c:pt>
                <c:pt idx="6038">
                  <c:v>-1.9906299999999998E-2</c:v>
                </c:pt>
                <c:pt idx="6039">
                  <c:v>-1.38437E-2</c:v>
                </c:pt>
                <c:pt idx="6040">
                  <c:v>-1.41406E-2</c:v>
                </c:pt>
                <c:pt idx="6041">
                  <c:v>-1.17813E-2</c:v>
                </c:pt>
                <c:pt idx="6042">
                  <c:v>-3.40625E-3</c:v>
                </c:pt>
                <c:pt idx="6043">
                  <c:v>-6.5312499999999997E-3</c:v>
                </c:pt>
                <c:pt idx="6044">
                  <c:v>-1.6281299999999999E-2</c:v>
                </c:pt>
                <c:pt idx="6045">
                  <c:v>-1.5890600000000001E-2</c:v>
                </c:pt>
                <c:pt idx="6046">
                  <c:v>-1.35E-2</c:v>
                </c:pt>
                <c:pt idx="6047">
                  <c:v>-1.0125E-2</c:v>
                </c:pt>
                <c:pt idx="6048">
                  <c:v>-1.42031E-2</c:v>
                </c:pt>
                <c:pt idx="6049">
                  <c:v>-9.6406300000000007E-3</c:v>
                </c:pt>
                <c:pt idx="6050">
                  <c:v>-8.3750000000000005E-3</c:v>
                </c:pt>
                <c:pt idx="6051">
                  <c:v>-1.45781E-2</c:v>
                </c:pt>
                <c:pt idx="6052">
                  <c:v>-1.7999999999999999E-2</c:v>
                </c:pt>
                <c:pt idx="6053">
                  <c:v>-1.5734399999999999E-2</c:v>
                </c:pt>
                <c:pt idx="6054">
                  <c:v>-1.1406299999999999E-2</c:v>
                </c:pt>
                <c:pt idx="6055">
                  <c:v>-5.90625E-3</c:v>
                </c:pt>
                <c:pt idx="6056">
                  <c:v>-1.07344E-2</c:v>
                </c:pt>
                <c:pt idx="6057">
                  <c:v>-1.6453099999999998E-2</c:v>
                </c:pt>
                <c:pt idx="6058">
                  <c:v>-1.79063E-2</c:v>
                </c:pt>
                <c:pt idx="6059">
                  <c:v>-1.5781300000000002E-2</c:v>
                </c:pt>
                <c:pt idx="6060">
                  <c:v>-1.33125E-2</c:v>
                </c:pt>
                <c:pt idx="6061">
                  <c:v>-1.10469E-2</c:v>
                </c:pt>
                <c:pt idx="6062">
                  <c:v>-1.6328100000000002E-2</c:v>
                </c:pt>
                <c:pt idx="6063">
                  <c:v>-8.6406299999999998E-3</c:v>
                </c:pt>
                <c:pt idx="6064">
                  <c:v>-9.78125E-3</c:v>
                </c:pt>
                <c:pt idx="6065">
                  <c:v>-9.71875E-3</c:v>
                </c:pt>
                <c:pt idx="6066">
                  <c:v>-1.3968700000000001E-2</c:v>
                </c:pt>
                <c:pt idx="6067">
                  <c:v>-1.0125E-2</c:v>
                </c:pt>
                <c:pt idx="6068">
                  <c:v>-1.37187E-2</c:v>
                </c:pt>
                <c:pt idx="6069">
                  <c:v>-1.40781E-2</c:v>
                </c:pt>
                <c:pt idx="6070">
                  <c:v>-1.4125E-2</c:v>
                </c:pt>
                <c:pt idx="6071">
                  <c:v>-1.20313E-2</c:v>
                </c:pt>
                <c:pt idx="6072">
                  <c:v>-1.3875E-2</c:v>
                </c:pt>
                <c:pt idx="6073">
                  <c:v>-1.41563E-2</c:v>
                </c:pt>
                <c:pt idx="6074">
                  <c:v>-1.3671900000000001E-2</c:v>
                </c:pt>
                <c:pt idx="6075">
                  <c:v>-1.6265600000000002E-2</c:v>
                </c:pt>
                <c:pt idx="6076">
                  <c:v>-8.7187500000000008E-3</c:v>
                </c:pt>
                <c:pt idx="6077">
                  <c:v>-7.3593799999999996E-3</c:v>
                </c:pt>
                <c:pt idx="6078">
                  <c:v>-1.41875E-2</c:v>
                </c:pt>
                <c:pt idx="6079">
                  <c:v>-9.9218799999999992E-3</c:v>
                </c:pt>
                <c:pt idx="6080">
                  <c:v>-1.5921899999999999E-2</c:v>
                </c:pt>
                <c:pt idx="6081">
                  <c:v>-1.00781E-2</c:v>
                </c:pt>
                <c:pt idx="6082">
                  <c:v>-1.7421900000000001E-2</c:v>
                </c:pt>
                <c:pt idx="6083">
                  <c:v>-1.80781E-2</c:v>
                </c:pt>
                <c:pt idx="6084">
                  <c:v>-1.8062499999999999E-2</c:v>
                </c:pt>
                <c:pt idx="6085">
                  <c:v>-1.6E-2</c:v>
                </c:pt>
                <c:pt idx="6086">
                  <c:v>-1.7921900000000001E-2</c:v>
                </c:pt>
                <c:pt idx="6087">
                  <c:v>-1.61875E-2</c:v>
                </c:pt>
                <c:pt idx="6088">
                  <c:v>-1.20156E-2</c:v>
                </c:pt>
                <c:pt idx="6089">
                  <c:v>-1.3921899999999999E-2</c:v>
                </c:pt>
                <c:pt idx="6090">
                  <c:v>-1.8171900000000001E-2</c:v>
                </c:pt>
                <c:pt idx="6091">
                  <c:v>-8.1718799999999994E-3</c:v>
                </c:pt>
                <c:pt idx="6092">
                  <c:v>-4.0781300000000001E-3</c:v>
                </c:pt>
                <c:pt idx="6093">
                  <c:v>-3.92187E-3</c:v>
                </c:pt>
                <c:pt idx="6094">
                  <c:v>-9.8750000000000001E-3</c:v>
                </c:pt>
                <c:pt idx="6095">
                  <c:v>-1.1984399999999999E-2</c:v>
                </c:pt>
                <c:pt idx="6096">
                  <c:v>-1.6E-2</c:v>
                </c:pt>
                <c:pt idx="6097">
                  <c:v>-1.6015600000000001E-2</c:v>
                </c:pt>
                <c:pt idx="6098">
                  <c:v>-1.8062499999999999E-2</c:v>
                </c:pt>
                <c:pt idx="6099">
                  <c:v>-1.4E-2</c:v>
                </c:pt>
                <c:pt idx="6100">
                  <c:v>-1.4E-2</c:v>
                </c:pt>
                <c:pt idx="6101">
                  <c:v>-1.3968700000000001E-2</c:v>
                </c:pt>
                <c:pt idx="6102">
                  <c:v>-1.7999999999999999E-2</c:v>
                </c:pt>
                <c:pt idx="6103">
                  <c:v>-1.3984399999999999E-2</c:v>
                </c:pt>
                <c:pt idx="6104">
                  <c:v>-1.20781E-2</c:v>
                </c:pt>
                <c:pt idx="6105">
                  <c:v>-2.0093699999999999E-2</c:v>
                </c:pt>
                <c:pt idx="6106">
                  <c:v>-1.6E-2</c:v>
                </c:pt>
                <c:pt idx="6107">
                  <c:v>-8.0000000000000002E-3</c:v>
                </c:pt>
                <c:pt idx="6108">
                  <c:v>-9.9687500000000002E-3</c:v>
                </c:pt>
                <c:pt idx="6109">
                  <c:v>-1.2E-2</c:v>
                </c:pt>
                <c:pt idx="6110">
                  <c:v>-2.18438E-2</c:v>
                </c:pt>
                <c:pt idx="6111">
                  <c:v>-1.8249999999999999E-2</c:v>
                </c:pt>
                <c:pt idx="6112">
                  <c:v>-1.2E-2</c:v>
                </c:pt>
                <c:pt idx="6113">
                  <c:v>-1.7999999999999999E-2</c:v>
                </c:pt>
                <c:pt idx="6114">
                  <c:v>-1.0437500000000001E-2</c:v>
                </c:pt>
                <c:pt idx="6115">
                  <c:v>-6.1093800000000002E-3</c:v>
                </c:pt>
                <c:pt idx="6116">
                  <c:v>-1.5968799999999998E-2</c:v>
                </c:pt>
                <c:pt idx="6117">
                  <c:v>-1.6140600000000001E-2</c:v>
                </c:pt>
                <c:pt idx="6118">
                  <c:v>-8.1093799999999994E-3</c:v>
                </c:pt>
                <c:pt idx="6119">
                  <c:v>-1.0093700000000001E-2</c:v>
                </c:pt>
                <c:pt idx="6120">
                  <c:v>-1.38437E-2</c:v>
                </c:pt>
                <c:pt idx="6121">
                  <c:v>-1.6078100000000001E-2</c:v>
                </c:pt>
                <c:pt idx="6122">
                  <c:v>-1.6140600000000001E-2</c:v>
                </c:pt>
                <c:pt idx="6123">
                  <c:v>-1.1921899999999999E-2</c:v>
                </c:pt>
                <c:pt idx="6124">
                  <c:v>-1.2E-2</c:v>
                </c:pt>
                <c:pt idx="6125">
                  <c:v>-1.20781E-2</c:v>
                </c:pt>
                <c:pt idx="6126">
                  <c:v>-1.4E-2</c:v>
                </c:pt>
                <c:pt idx="6127">
                  <c:v>-1.0781300000000001E-2</c:v>
                </c:pt>
                <c:pt idx="6128">
                  <c:v>-9.78125E-3</c:v>
                </c:pt>
                <c:pt idx="6129">
                  <c:v>-1.14219E-2</c:v>
                </c:pt>
                <c:pt idx="6130">
                  <c:v>-1.40313E-2</c:v>
                </c:pt>
                <c:pt idx="6131">
                  <c:v>-1.2156200000000001E-2</c:v>
                </c:pt>
                <c:pt idx="6132">
                  <c:v>-1.22813E-2</c:v>
                </c:pt>
                <c:pt idx="6133">
                  <c:v>-9.6406300000000007E-3</c:v>
                </c:pt>
                <c:pt idx="6134">
                  <c:v>-1.7812499999999998E-2</c:v>
                </c:pt>
                <c:pt idx="6135">
                  <c:v>-1.8609400000000002E-2</c:v>
                </c:pt>
                <c:pt idx="6136">
                  <c:v>-1.2749999999999999E-2</c:v>
                </c:pt>
                <c:pt idx="6137">
                  <c:v>-9.6249999999999999E-3</c:v>
                </c:pt>
                <c:pt idx="6138">
                  <c:v>-1.5828100000000001E-2</c:v>
                </c:pt>
                <c:pt idx="6139">
                  <c:v>-1.2312500000000001E-2</c:v>
                </c:pt>
                <c:pt idx="6140">
                  <c:v>-0.01</c:v>
                </c:pt>
                <c:pt idx="6141">
                  <c:v>-1.3578099999999999E-2</c:v>
                </c:pt>
                <c:pt idx="6142">
                  <c:v>-1.9968799999999998E-2</c:v>
                </c:pt>
                <c:pt idx="6143">
                  <c:v>-1.6218799999999998E-2</c:v>
                </c:pt>
                <c:pt idx="6144">
                  <c:v>-1.4046899999999999E-2</c:v>
                </c:pt>
                <c:pt idx="6145">
                  <c:v>-1.20156E-2</c:v>
                </c:pt>
                <c:pt idx="6146">
                  <c:v>-1.2E-2</c:v>
                </c:pt>
                <c:pt idx="6147">
                  <c:v>-1.59375E-2</c:v>
                </c:pt>
                <c:pt idx="6148">
                  <c:v>-2.19531E-2</c:v>
                </c:pt>
                <c:pt idx="6149">
                  <c:v>-1.5984399999999999E-2</c:v>
                </c:pt>
                <c:pt idx="6150">
                  <c:v>-1.7765599999999999E-2</c:v>
                </c:pt>
                <c:pt idx="6151">
                  <c:v>-1.21406E-2</c:v>
                </c:pt>
                <c:pt idx="6152">
                  <c:v>-1.7921900000000001E-2</c:v>
                </c:pt>
                <c:pt idx="6153">
                  <c:v>-1.21406E-2</c:v>
                </c:pt>
                <c:pt idx="6154">
                  <c:v>-2.2859399999999998E-2</c:v>
                </c:pt>
                <c:pt idx="6155">
                  <c:v>-2.1609400000000001E-2</c:v>
                </c:pt>
                <c:pt idx="6156">
                  <c:v>-1.7453099999999999E-2</c:v>
                </c:pt>
                <c:pt idx="6157">
                  <c:v>-1.40313E-2</c:v>
                </c:pt>
                <c:pt idx="6158">
                  <c:v>-1.3062499999999999E-2</c:v>
                </c:pt>
                <c:pt idx="6159">
                  <c:v>-8.3281299999999996E-3</c:v>
                </c:pt>
                <c:pt idx="6160">
                  <c:v>-1.7703099999999999E-2</c:v>
                </c:pt>
                <c:pt idx="6161">
                  <c:v>-1.72969E-2</c:v>
                </c:pt>
                <c:pt idx="6162">
                  <c:v>-1.4171899999999999E-2</c:v>
                </c:pt>
                <c:pt idx="6163">
                  <c:v>-1.84063E-2</c:v>
                </c:pt>
                <c:pt idx="6164">
                  <c:v>-1.48906E-2</c:v>
                </c:pt>
                <c:pt idx="6165">
                  <c:v>-7.6874999999999999E-3</c:v>
                </c:pt>
                <c:pt idx="6166">
                  <c:v>-8.2968799999999995E-3</c:v>
                </c:pt>
                <c:pt idx="6167">
                  <c:v>-1.02031E-2</c:v>
                </c:pt>
                <c:pt idx="6168">
                  <c:v>-1.23281E-2</c:v>
                </c:pt>
                <c:pt idx="6169">
                  <c:v>-1.40781E-2</c:v>
                </c:pt>
                <c:pt idx="6170">
                  <c:v>-1.39375E-2</c:v>
                </c:pt>
                <c:pt idx="6171">
                  <c:v>-1.17813E-2</c:v>
                </c:pt>
                <c:pt idx="6172">
                  <c:v>-1.02031E-2</c:v>
                </c:pt>
                <c:pt idx="6173">
                  <c:v>-1.4E-2</c:v>
                </c:pt>
                <c:pt idx="6174">
                  <c:v>-9.71875E-3</c:v>
                </c:pt>
                <c:pt idx="6175">
                  <c:v>-1.01563E-2</c:v>
                </c:pt>
                <c:pt idx="6176">
                  <c:v>-1.16875E-2</c:v>
                </c:pt>
                <c:pt idx="6177">
                  <c:v>-5.85938E-3</c:v>
                </c:pt>
                <c:pt idx="6178">
                  <c:v>-1.0687500000000001E-2</c:v>
                </c:pt>
                <c:pt idx="6179">
                  <c:v>-1.8093700000000001E-2</c:v>
                </c:pt>
                <c:pt idx="6180">
                  <c:v>-1.5734399999999999E-2</c:v>
                </c:pt>
                <c:pt idx="6181">
                  <c:v>-1.4E-2</c:v>
                </c:pt>
                <c:pt idx="6182">
                  <c:v>-1.39531E-2</c:v>
                </c:pt>
                <c:pt idx="6183">
                  <c:v>-1.39531E-2</c:v>
                </c:pt>
                <c:pt idx="6184">
                  <c:v>-1.79531E-2</c:v>
                </c:pt>
                <c:pt idx="6185">
                  <c:v>-1.20625E-2</c:v>
                </c:pt>
                <c:pt idx="6186">
                  <c:v>-1.5968799999999998E-2</c:v>
                </c:pt>
                <c:pt idx="6187">
                  <c:v>-1.21875E-2</c:v>
                </c:pt>
                <c:pt idx="6188">
                  <c:v>-9.9062500000000001E-3</c:v>
                </c:pt>
                <c:pt idx="6189">
                  <c:v>-1.4E-2</c:v>
                </c:pt>
                <c:pt idx="6190">
                  <c:v>-1.1921899999999999E-2</c:v>
                </c:pt>
                <c:pt idx="6191">
                  <c:v>-1.2156200000000001E-2</c:v>
                </c:pt>
                <c:pt idx="6192">
                  <c:v>-1.79063E-2</c:v>
                </c:pt>
                <c:pt idx="6193">
                  <c:v>-6.92188E-3</c:v>
                </c:pt>
                <c:pt idx="6194">
                  <c:v>-1.2312500000000001E-2</c:v>
                </c:pt>
                <c:pt idx="6195">
                  <c:v>-1.9578100000000001E-2</c:v>
                </c:pt>
                <c:pt idx="6196">
                  <c:v>-2.0187500000000001E-2</c:v>
                </c:pt>
                <c:pt idx="6197">
                  <c:v>-1.79531E-2</c:v>
                </c:pt>
                <c:pt idx="6198">
                  <c:v>-1.9968799999999998E-2</c:v>
                </c:pt>
                <c:pt idx="6199">
                  <c:v>-1.6593799999999999E-2</c:v>
                </c:pt>
                <c:pt idx="6200">
                  <c:v>-1.4125E-2</c:v>
                </c:pt>
                <c:pt idx="6201">
                  <c:v>-1.37187E-2</c:v>
                </c:pt>
                <c:pt idx="6202">
                  <c:v>-1.7984400000000001E-2</c:v>
                </c:pt>
                <c:pt idx="6203">
                  <c:v>-1.43438E-2</c:v>
                </c:pt>
                <c:pt idx="6204">
                  <c:v>-1.3984399999999999E-2</c:v>
                </c:pt>
                <c:pt idx="6205">
                  <c:v>-1.23281E-2</c:v>
                </c:pt>
                <c:pt idx="6206">
                  <c:v>-1.1859400000000001E-2</c:v>
                </c:pt>
                <c:pt idx="6207">
                  <c:v>-1.6109399999999999E-2</c:v>
                </c:pt>
                <c:pt idx="6208">
                  <c:v>-1.0406200000000001E-2</c:v>
                </c:pt>
                <c:pt idx="6209">
                  <c:v>-6.1406300000000002E-3</c:v>
                </c:pt>
                <c:pt idx="6210">
                  <c:v>-5.9687500000000001E-3</c:v>
                </c:pt>
                <c:pt idx="6211">
                  <c:v>-1.51875E-2</c:v>
                </c:pt>
                <c:pt idx="6212">
                  <c:v>-2.20313E-2</c:v>
                </c:pt>
                <c:pt idx="6213">
                  <c:v>-1.3859399999999999E-2</c:v>
                </c:pt>
                <c:pt idx="6214">
                  <c:v>-2.2124999999999999E-2</c:v>
                </c:pt>
                <c:pt idx="6215">
                  <c:v>-1.0171899999999999E-2</c:v>
                </c:pt>
                <c:pt idx="6216">
                  <c:v>-1.8343700000000001E-2</c:v>
                </c:pt>
                <c:pt idx="6217">
                  <c:v>-1.40156E-2</c:v>
                </c:pt>
                <c:pt idx="6218">
                  <c:v>-1.39531E-2</c:v>
                </c:pt>
                <c:pt idx="6219">
                  <c:v>-0.01</c:v>
                </c:pt>
                <c:pt idx="6220">
                  <c:v>-1.20781E-2</c:v>
                </c:pt>
                <c:pt idx="6221">
                  <c:v>-1.4171899999999999E-2</c:v>
                </c:pt>
                <c:pt idx="6222">
                  <c:v>-1.9656300000000002E-2</c:v>
                </c:pt>
                <c:pt idx="6223">
                  <c:v>-9.8750000000000001E-3</c:v>
                </c:pt>
                <c:pt idx="6224">
                  <c:v>-1.20781E-2</c:v>
                </c:pt>
                <c:pt idx="6225">
                  <c:v>-7.78125E-3</c:v>
                </c:pt>
                <c:pt idx="6226">
                  <c:v>-8.5625000000000007E-3</c:v>
                </c:pt>
                <c:pt idx="6227">
                  <c:v>-1.4375000000000001E-2</c:v>
                </c:pt>
                <c:pt idx="6228">
                  <c:v>-1.86406E-2</c:v>
                </c:pt>
                <c:pt idx="6229">
                  <c:v>-1.9421899999999999E-2</c:v>
                </c:pt>
                <c:pt idx="6230">
                  <c:v>-1.175E-2</c:v>
                </c:pt>
                <c:pt idx="6231">
                  <c:v>-1.8499999999999999E-2</c:v>
                </c:pt>
                <c:pt idx="6232">
                  <c:v>-1.99375E-2</c:v>
                </c:pt>
                <c:pt idx="6233">
                  <c:v>-2.0015600000000001E-2</c:v>
                </c:pt>
                <c:pt idx="6234">
                  <c:v>-1.9921899999999999E-2</c:v>
                </c:pt>
                <c:pt idx="6235">
                  <c:v>-1.7874999999999999E-2</c:v>
                </c:pt>
                <c:pt idx="6236">
                  <c:v>-1.3578099999999999E-2</c:v>
                </c:pt>
                <c:pt idx="6237">
                  <c:v>-8.0156299999999993E-3</c:v>
                </c:pt>
                <c:pt idx="6238">
                  <c:v>-1.44063E-2</c:v>
                </c:pt>
                <c:pt idx="6239">
                  <c:v>-1.8046900000000001E-2</c:v>
                </c:pt>
                <c:pt idx="6240">
                  <c:v>-1.7546900000000001E-2</c:v>
                </c:pt>
                <c:pt idx="6241">
                  <c:v>-1.1859400000000001E-2</c:v>
                </c:pt>
                <c:pt idx="6242">
                  <c:v>-9.7343800000000008E-3</c:v>
                </c:pt>
                <c:pt idx="6243">
                  <c:v>-6.2656200000000004E-3</c:v>
                </c:pt>
                <c:pt idx="6244">
                  <c:v>-1.45781E-2</c:v>
                </c:pt>
                <c:pt idx="6245">
                  <c:v>-1.4E-2</c:v>
                </c:pt>
                <c:pt idx="6246">
                  <c:v>-1.62344E-2</c:v>
                </c:pt>
                <c:pt idx="6247">
                  <c:v>-1.3734400000000001E-2</c:v>
                </c:pt>
                <c:pt idx="6248">
                  <c:v>-9.5781300000000007E-3</c:v>
                </c:pt>
                <c:pt idx="6249">
                  <c:v>-1.0500000000000001E-2</c:v>
                </c:pt>
                <c:pt idx="6250">
                  <c:v>-1.6218799999999998E-2</c:v>
                </c:pt>
                <c:pt idx="6251">
                  <c:v>-1.3859399999999999E-2</c:v>
                </c:pt>
                <c:pt idx="6252">
                  <c:v>-1.6343799999999999E-2</c:v>
                </c:pt>
                <c:pt idx="6253">
                  <c:v>-1.54688E-2</c:v>
                </c:pt>
                <c:pt idx="6254">
                  <c:v>-7.3281300000000004E-3</c:v>
                </c:pt>
                <c:pt idx="6255">
                  <c:v>-6.2968800000000004E-3</c:v>
                </c:pt>
                <c:pt idx="6256">
                  <c:v>-7.9062500000000001E-3</c:v>
                </c:pt>
                <c:pt idx="6257">
                  <c:v>-3.3124999999999999E-3</c:v>
                </c:pt>
                <c:pt idx="6258">
                  <c:v>-1.4062499999999999E-4</c:v>
                </c:pt>
                <c:pt idx="6259">
                  <c:v>-6.3281300000000004E-3</c:v>
                </c:pt>
                <c:pt idx="6260">
                  <c:v>-1.2125E-2</c:v>
                </c:pt>
                <c:pt idx="6261">
                  <c:v>-9.8750000000000001E-3</c:v>
                </c:pt>
                <c:pt idx="6262">
                  <c:v>-1.3765599999999999E-2</c:v>
                </c:pt>
                <c:pt idx="6263">
                  <c:v>-1.07344E-2</c:v>
                </c:pt>
                <c:pt idx="6264">
                  <c:v>-7.8593799999999991E-3</c:v>
                </c:pt>
                <c:pt idx="6265">
                  <c:v>-1.17813E-2</c:v>
                </c:pt>
                <c:pt idx="6266">
                  <c:v>-1.2234399999999999E-2</c:v>
                </c:pt>
                <c:pt idx="6267">
                  <c:v>-9.7968800000000009E-3</c:v>
                </c:pt>
                <c:pt idx="6268">
                  <c:v>-1.5609400000000001E-2</c:v>
                </c:pt>
                <c:pt idx="6269">
                  <c:v>-1.6E-2</c:v>
                </c:pt>
                <c:pt idx="6270">
                  <c:v>-1.9656300000000002E-2</c:v>
                </c:pt>
                <c:pt idx="6271">
                  <c:v>-2.2421900000000002E-2</c:v>
                </c:pt>
                <c:pt idx="6272">
                  <c:v>-1.60625E-2</c:v>
                </c:pt>
                <c:pt idx="6273">
                  <c:v>-1.9968799999999998E-2</c:v>
                </c:pt>
                <c:pt idx="6274">
                  <c:v>-1.2812499999999999E-2</c:v>
                </c:pt>
                <c:pt idx="6275">
                  <c:v>-9.6874999999999999E-3</c:v>
                </c:pt>
                <c:pt idx="6276">
                  <c:v>-1.24219E-2</c:v>
                </c:pt>
                <c:pt idx="6277">
                  <c:v>-9.71875E-3</c:v>
                </c:pt>
                <c:pt idx="6278">
                  <c:v>-1.7937499999999999E-2</c:v>
                </c:pt>
                <c:pt idx="6279">
                  <c:v>-8.7187500000000008E-3</c:v>
                </c:pt>
                <c:pt idx="6280">
                  <c:v>-5.9687500000000001E-3</c:v>
                </c:pt>
                <c:pt idx="6281">
                  <c:v>-5.89063E-3</c:v>
                </c:pt>
                <c:pt idx="6282">
                  <c:v>-1.35938E-2</c:v>
                </c:pt>
                <c:pt idx="6283">
                  <c:v>-1.80156E-2</c:v>
                </c:pt>
                <c:pt idx="6284">
                  <c:v>-1.6125E-2</c:v>
                </c:pt>
                <c:pt idx="6285">
                  <c:v>-1.40781E-2</c:v>
                </c:pt>
                <c:pt idx="6286">
                  <c:v>-1.2E-2</c:v>
                </c:pt>
                <c:pt idx="6287">
                  <c:v>-1.39531E-2</c:v>
                </c:pt>
                <c:pt idx="6288">
                  <c:v>-1.7937499999999999E-2</c:v>
                </c:pt>
                <c:pt idx="6289">
                  <c:v>-1.41875E-2</c:v>
                </c:pt>
                <c:pt idx="6290">
                  <c:v>-7.8593799999999991E-3</c:v>
                </c:pt>
                <c:pt idx="6291">
                  <c:v>-1.78281E-2</c:v>
                </c:pt>
                <c:pt idx="6292">
                  <c:v>-2.0078100000000002E-2</c:v>
                </c:pt>
                <c:pt idx="6293">
                  <c:v>-1.80156E-2</c:v>
                </c:pt>
                <c:pt idx="6294">
                  <c:v>-1.6046899999999999E-2</c:v>
                </c:pt>
                <c:pt idx="6295">
                  <c:v>-1.00156E-2</c:v>
                </c:pt>
                <c:pt idx="6296">
                  <c:v>-1.5859399999999999E-2</c:v>
                </c:pt>
                <c:pt idx="6297">
                  <c:v>-1.4E-2</c:v>
                </c:pt>
                <c:pt idx="6298">
                  <c:v>-1.20156E-2</c:v>
                </c:pt>
                <c:pt idx="6299">
                  <c:v>-1.00156E-2</c:v>
                </c:pt>
                <c:pt idx="6300">
                  <c:v>-1.1921899999999999E-2</c:v>
                </c:pt>
                <c:pt idx="6301">
                  <c:v>-1.6E-2</c:v>
                </c:pt>
                <c:pt idx="6302">
                  <c:v>-9.8750000000000001E-3</c:v>
                </c:pt>
                <c:pt idx="6303">
                  <c:v>-8.1718799999999994E-3</c:v>
                </c:pt>
                <c:pt idx="6304">
                  <c:v>-2.1999999999999999E-2</c:v>
                </c:pt>
                <c:pt idx="6305">
                  <c:v>-2.1999999999999999E-2</c:v>
                </c:pt>
                <c:pt idx="6306">
                  <c:v>-1.025E-2</c:v>
                </c:pt>
                <c:pt idx="6307">
                  <c:v>-8.0000000000000002E-3</c:v>
                </c:pt>
                <c:pt idx="6308">
                  <c:v>-1.5890600000000001E-2</c:v>
                </c:pt>
                <c:pt idx="6309">
                  <c:v>-1.6031199999999999E-2</c:v>
                </c:pt>
                <c:pt idx="6310">
                  <c:v>-1.6015600000000001E-2</c:v>
                </c:pt>
                <c:pt idx="6311">
                  <c:v>-1.4E-2</c:v>
                </c:pt>
                <c:pt idx="6312">
                  <c:v>-1.40313E-2</c:v>
                </c:pt>
                <c:pt idx="6313">
                  <c:v>-9.8906299999999992E-3</c:v>
                </c:pt>
                <c:pt idx="6314">
                  <c:v>-7.9687500000000001E-3</c:v>
                </c:pt>
                <c:pt idx="6315">
                  <c:v>-1.7874999999999999E-2</c:v>
                </c:pt>
                <c:pt idx="6316">
                  <c:v>-1.6203100000000002E-2</c:v>
                </c:pt>
                <c:pt idx="6317">
                  <c:v>-1.2046899999999999E-2</c:v>
                </c:pt>
                <c:pt idx="6318">
                  <c:v>-1.7609400000000001E-2</c:v>
                </c:pt>
                <c:pt idx="6319">
                  <c:v>-0.02</c:v>
                </c:pt>
                <c:pt idx="6320">
                  <c:v>-2.00625E-2</c:v>
                </c:pt>
                <c:pt idx="6321">
                  <c:v>-1.7937499999999999E-2</c:v>
                </c:pt>
                <c:pt idx="6322">
                  <c:v>-1.6031199999999999E-2</c:v>
                </c:pt>
                <c:pt idx="6323">
                  <c:v>-1.39063E-2</c:v>
                </c:pt>
                <c:pt idx="6324">
                  <c:v>-1.4046899999999999E-2</c:v>
                </c:pt>
                <c:pt idx="6325">
                  <c:v>-1.7015599999999999E-2</c:v>
                </c:pt>
                <c:pt idx="6326">
                  <c:v>-1.8749999999999999E-2</c:v>
                </c:pt>
                <c:pt idx="6327">
                  <c:v>-1.16875E-2</c:v>
                </c:pt>
                <c:pt idx="6328">
                  <c:v>-7.4374999999999997E-3</c:v>
                </c:pt>
                <c:pt idx="6329">
                  <c:v>-1.34219E-2</c:v>
                </c:pt>
                <c:pt idx="6330">
                  <c:v>-1.27031E-2</c:v>
                </c:pt>
                <c:pt idx="6331">
                  <c:v>-9.5937499999999998E-3</c:v>
                </c:pt>
                <c:pt idx="6332">
                  <c:v>-1.4E-2</c:v>
                </c:pt>
                <c:pt idx="6333">
                  <c:v>-9.8906299999999992E-3</c:v>
                </c:pt>
                <c:pt idx="6334">
                  <c:v>-1.5781300000000002E-2</c:v>
                </c:pt>
                <c:pt idx="6335">
                  <c:v>-1.05469E-2</c:v>
                </c:pt>
                <c:pt idx="6336">
                  <c:v>-1.16562E-2</c:v>
                </c:pt>
                <c:pt idx="6337">
                  <c:v>-1.41563E-2</c:v>
                </c:pt>
                <c:pt idx="6338">
                  <c:v>-1.00156E-2</c:v>
                </c:pt>
                <c:pt idx="6339">
                  <c:v>-1.3984399999999999E-2</c:v>
                </c:pt>
                <c:pt idx="6340">
                  <c:v>-1.00313E-2</c:v>
                </c:pt>
                <c:pt idx="6341">
                  <c:v>-1.37187E-2</c:v>
                </c:pt>
                <c:pt idx="6342">
                  <c:v>-1.41875E-2</c:v>
                </c:pt>
                <c:pt idx="6343">
                  <c:v>-8.0156299999999993E-3</c:v>
                </c:pt>
                <c:pt idx="6344">
                  <c:v>-1.5843800000000002E-2</c:v>
                </c:pt>
                <c:pt idx="6345">
                  <c:v>-2.19531E-2</c:v>
                </c:pt>
                <c:pt idx="6346">
                  <c:v>-1.3640599999999999E-2</c:v>
                </c:pt>
                <c:pt idx="6347" formatCode="0.00E+00">
                  <c:v>-6.2500000000000001E-5</c:v>
                </c:pt>
                <c:pt idx="6348">
                  <c:v>-1.06719E-2</c:v>
                </c:pt>
                <c:pt idx="6349">
                  <c:v>-1.23281E-2</c:v>
                </c:pt>
                <c:pt idx="6350">
                  <c:v>-2.2437499999999999E-2</c:v>
                </c:pt>
                <c:pt idx="6351">
                  <c:v>-1.9531300000000001E-2</c:v>
                </c:pt>
                <c:pt idx="6352">
                  <c:v>-1.6046899999999999E-2</c:v>
                </c:pt>
                <c:pt idx="6353">
                  <c:v>-2.0468799999999999E-2</c:v>
                </c:pt>
                <c:pt idx="6354">
                  <c:v>-1.9046899999999999E-2</c:v>
                </c:pt>
                <c:pt idx="6355">
                  <c:v>-9.6093800000000007E-3</c:v>
                </c:pt>
                <c:pt idx="6356">
                  <c:v>-1.2500000000000001E-2</c:v>
                </c:pt>
                <c:pt idx="6357">
                  <c:v>-1.1984399999999999E-2</c:v>
                </c:pt>
                <c:pt idx="6358">
                  <c:v>-1.4999999999999999E-2</c:v>
                </c:pt>
                <c:pt idx="6359">
                  <c:v>-1.79063E-2</c:v>
                </c:pt>
                <c:pt idx="6360">
                  <c:v>-1.31094E-2</c:v>
                </c:pt>
                <c:pt idx="6361">
                  <c:v>-9.8750000000000001E-3</c:v>
                </c:pt>
                <c:pt idx="6362">
                  <c:v>-9.9375000000000002E-3</c:v>
                </c:pt>
                <c:pt idx="6363">
                  <c:v>-7.84375E-3</c:v>
                </c:pt>
                <c:pt idx="6364">
                  <c:v>-8.4687500000000006E-3</c:v>
                </c:pt>
                <c:pt idx="6365">
                  <c:v>-1.48281E-2</c:v>
                </c:pt>
                <c:pt idx="6366">
                  <c:v>-1.7749999999999998E-2</c:v>
                </c:pt>
                <c:pt idx="6367">
                  <c:v>-8.8906300000000001E-3</c:v>
                </c:pt>
                <c:pt idx="6368">
                  <c:v>-2.3124999999999999E-3</c:v>
                </c:pt>
                <c:pt idx="6369">
                  <c:v>-1.24531E-2</c:v>
                </c:pt>
                <c:pt idx="6370">
                  <c:v>-1.4046899999999999E-2</c:v>
                </c:pt>
                <c:pt idx="6371">
                  <c:v>-1.59375E-2</c:v>
                </c:pt>
                <c:pt idx="6372">
                  <c:v>-1.1765599999999999E-2</c:v>
                </c:pt>
                <c:pt idx="6373">
                  <c:v>-1.21406E-2</c:v>
                </c:pt>
                <c:pt idx="6374">
                  <c:v>-1.36875E-2</c:v>
                </c:pt>
                <c:pt idx="6375">
                  <c:v>-7.8750000000000001E-3</c:v>
                </c:pt>
                <c:pt idx="6376">
                  <c:v>-1.26406E-2</c:v>
                </c:pt>
                <c:pt idx="6377">
                  <c:v>-2.0187500000000001E-2</c:v>
                </c:pt>
                <c:pt idx="6378">
                  <c:v>-1.9578100000000001E-2</c:v>
                </c:pt>
                <c:pt idx="6379">
                  <c:v>-1.3984399999999999E-2</c:v>
                </c:pt>
                <c:pt idx="6380">
                  <c:v>-1.5968799999999998E-2</c:v>
                </c:pt>
                <c:pt idx="6381">
                  <c:v>-1.2E-2</c:v>
                </c:pt>
                <c:pt idx="6382">
                  <c:v>-1.5984399999999999E-2</c:v>
                </c:pt>
                <c:pt idx="6383">
                  <c:v>-1.20781E-2</c:v>
                </c:pt>
                <c:pt idx="6384">
                  <c:v>-1.3984399999999999E-2</c:v>
                </c:pt>
                <c:pt idx="6385">
                  <c:v>-8.3593799999999996E-3</c:v>
                </c:pt>
                <c:pt idx="6386">
                  <c:v>1.4062499999999999E-4</c:v>
                </c:pt>
                <c:pt idx="6387">
                  <c:v>-1.1968700000000001E-2</c:v>
                </c:pt>
                <c:pt idx="6388">
                  <c:v>-9.9218799999999992E-3</c:v>
                </c:pt>
                <c:pt idx="6389">
                  <c:v>-1.2109399999999999E-2</c:v>
                </c:pt>
                <c:pt idx="6390">
                  <c:v>-1.20625E-2</c:v>
                </c:pt>
                <c:pt idx="6391">
                  <c:v>-1.50625E-2</c:v>
                </c:pt>
                <c:pt idx="6392">
                  <c:v>-1.9375E-2</c:v>
                </c:pt>
                <c:pt idx="6393">
                  <c:v>-2.2249999999999999E-2</c:v>
                </c:pt>
                <c:pt idx="6394">
                  <c:v>-1.6750000000000001E-2</c:v>
                </c:pt>
                <c:pt idx="6395">
                  <c:v>-8.6093799999999998E-3</c:v>
                </c:pt>
                <c:pt idx="6396">
                  <c:v>-7.7031299999999999E-3</c:v>
                </c:pt>
                <c:pt idx="6397">
                  <c:v>-1.35938E-2</c:v>
                </c:pt>
                <c:pt idx="6398">
                  <c:v>-1.23594E-2</c:v>
                </c:pt>
                <c:pt idx="6399">
                  <c:v>-1.1453100000000001E-2</c:v>
                </c:pt>
                <c:pt idx="6400">
                  <c:v>-1.9906299999999998E-2</c:v>
                </c:pt>
                <c:pt idx="6401">
                  <c:v>-1.46094E-2</c:v>
                </c:pt>
                <c:pt idx="6402">
                  <c:v>-1.2125E-2</c:v>
                </c:pt>
                <c:pt idx="6403">
                  <c:v>-7.8906299999999992E-3</c:v>
                </c:pt>
                <c:pt idx="6404">
                  <c:v>-1.375E-2</c:v>
                </c:pt>
                <c:pt idx="6405">
                  <c:v>-1.4375000000000001E-2</c:v>
                </c:pt>
                <c:pt idx="6406">
                  <c:v>-1.20313E-2</c:v>
                </c:pt>
                <c:pt idx="6407">
                  <c:v>-1.2046899999999999E-2</c:v>
                </c:pt>
                <c:pt idx="6408">
                  <c:v>-1.1968700000000001E-2</c:v>
                </c:pt>
                <c:pt idx="6409">
                  <c:v>-1.96875E-2</c:v>
                </c:pt>
                <c:pt idx="6410">
                  <c:v>-2.0015600000000001E-2</c:v>
                </c:pt>
                <c:pt idx="6411">
                  <c:v>-1.6343799999999999E-2</c:v>
                </c:pt>
                <c:pt idx="6412">
                  <c:v>-6.2812500000000004E-3</c:v>
                </c:pt>
                <c:pt idx="6413">
                  <c:v>-5.84375E-3</c:v>
                </c:pt>
                <c:pt idx="6414">
                  <c:v>-1.03594E-2</c:v>
                </c:pt>
                <c:pt idx="6415">
                  <c:v>-1.79688E-2</c:v>
                </c:pt>
                <c:pt idx="6416">
                  <c:v>-1.78906E-2</c:v>
                </c:pt>
                <c:pt idx="6417">
                  <c:v>-1.4E-2</c:v>
                </c:pt>
                <c:pt idx="6418">
                  <c:v>-9.9843799999999993E-3</c:v>
                </c:pt>
                <c:pt idx="6419">
                  <c:v>-1.20156E-2</c:v>
                </c:pt>
                <c:pt idx="6420">
                  <c:v>-1.2171899999999999E-2</c:v>
                </c:pt>
                <c:pt idx="6421">
                  <c:v>-1.3968700000000001E-2</c:v>
                </c:pt>
                <c:pt idx="6422">
                  <c:v>-1.20781E-2</c:v>
                </c:pt>
                <c:pt idx="6423">
                  <c:v>-1.84063E-2</c:v>
                </c:pt>
                <c:pt idx="6424">
                  <c:v>-1.9046899999999999E-2</c:v>
                </c:pt>
                <c:pt idx="6425">
                  <c:v>-9.7656300000000008E-3</c:v>
                </c:pt>
                <c:pt idx="6426">
                  <c:v>-1.48906E-2</c:v>
                </c:pt>
                <c:pt idx="6427">
                  <c:v>-2.05469E-2</c:v>
                </c:pt>
                <c:pt idx="6428">
                  <c:v>-2.3515600000000001E-2</c:v>
                </c:pt>
                <c:pt idx="6429">
                  <c:v>-1.79531E-2</c:v>
                </c:pt>
                <c:pt idx="6430">
                  <c:v>-1.9781300000000002E-2</c:v>
                </c:pt>
                <c:pt idx="6431">
                  <c:v>-1.1734400000000001E-2</c:v>
                </c:pt>
                <c:pt idx="6432">
                  <c:v>-1.0125E-2</c:v>
                </c:pt>
                <c:pt idx="6433">
                  <c:v>-1.20938E-2</c:v>
                </c:pt>
                <c:pt idx="6434">
                  <c:v>-1.1890599999999999E-2</c:v>
                </c:pt>
                <c:pt idx="6435">
                  <c:v>-1.2125E-2</c:v>
                </c:pt>
                <c:pt idx="6436">
                  <c:v>-1.6031199999999999E-2</c:v>
                </c:pt>
                <c:pt idx="6437">
                  <c:v>-1.4E-2</c:v>
                </c:pt>
                <c:pt idx="6438">
                  <c:v>-1.6093799999999998E-2</c:v>
                </c:pt>
                <c:pt idx="6439">
                  <c:v>-1.3890599999999999E-2</c:v>
                </c:pt>
                <c:pt idx="6440">
                  <c:v>-1.1828099999999999E-2</c:v>
                </c:pt>
                <c:pt idx="6441">
                  <c:v>-1.0125E-2</c:v>
                </c:pt>
                <c:pt idx="6442">
                  <c:v>-1.4375000000000001E-2</c:v>
                </c:pt>
                <c:pt idx="6443">
                  <c:v>-1.3796900000000001E-2</c:v>
                </c:pt>
                <c:pt idx="6444">
                  <c:v>-1.19063E-2</c:v>
                </c:pt>
                <c:pt idx="6445">
                  <c:v>-1.1968700000000001E-2</c:v>
                </c:pt>
                <c:pt idx="6446">
                  <c:v>-9.5937499999999998E-3</c:v>
                </c:pt>
                <c:pt idx="6447">
                  <c:v>-5.6718799999999998E-3</c:v>
                </c:pt>
                <c:pt idx="6448">
                  <c:v>-6.89063E-3</c:v>
                </c:pt>
                <c:pt idx="6449">
                  <c:v>-1.6687500000000001E-2</c:v>
                </c:pt>
                <c:pt idx="6450">
                  <c:v>-1.7703099999999999E-2</c:v>
                </c:pt>
                <c:pt idx="6451">
                  <c:v>-1.125E-2</c:v>
                </c:pt>
                <c:pt idx="6452">
                  <c:v>-5.9843800000000001E-3</c:v>
                </c:pt>
                <c:pt idx="6453">
                  <c:v>-8.1093799999999994E-3</c:v>
                </c:pt>
                <c:pt idx="6454">
                  <c:v>-8.4843799999999997E-3</c:v>
                </c:pt>
                <c:pt idx="6455">
                  <c:v>-1.6906299999999999E-2</c:v>
                </c:pt>
                <c:pt idx="6456">
                  <c:v>-1.9890600000000001E-2</c:v>
                </c:pt>
                <c:pt idx="6457">
                  <c:v>-1.80781E-2</c:v>
                </c:pt>
                <c:pt idx="6458">
                  <c:v>-1.8187499999999999E-2</c:v>
                </c:pt>
                <c:pt idx="6459">
                  <c:v>-1.46094E-2</c:v>
                </c:pt>
                <c:pt idx="6460">
                  <c:v>-1.04219E-2</c:v>
                </c:pt>
                <c:pt idx="6461">
                  <c:v>-7.79688E-3</c:v>
                </c:pt>
                <c:pt idx="6462">
                  <c:v>-1.1734400000000001E-2</c:v>
                </c:pt>
                <c:pt idx="6463">
                  <c:v>-1.20938E-2</c:v>
                </c:pt>
                <c:pt idx="6464">
                  <c:v>-1.3515599999999999E-2</c:v>
                </c:pt>
                <c:pt idx="6465">
                  <c:v>-2.0109399999999999E-2</c:v>
                </c:pt>
                <c:pt idx="6466">
                  <c:v>-1.41406E-2</c:v>
                </c:pt>
                <c:pt idx="6467">
                  <c:v>-1.9609399999999999E-2</c:v>
                </c:pt>
                <c:pt idx="6468">
                  <c:v>-1.8234400000000001E-2</c:v>
                </c:pt>
                <c:pt idx="6469">
                  <c:v>-1.62344E-2</c:v>
                </c:pt>
                <c:pt idx="6470">
                  <c:v>-1.2234399999999999E-2</c:v>
                </c:pt>
                <c:pt idx="6471">
                  <c:v>-1.3625E-2</c:v>
                </c:pt>
                <c:pt idx="6472">
                  <c:v>-1.6015600000000001E-2</c:v>
                </c:pt>
                <c:pt idx="6473">
                  <c:v>-1.42031E-2</c:v>
                </c:pt>
                <c:pt idx="6474">
                  <c:v>-1.24063E-2</c:v>
                </c:pt>
                <c:pt idx="6475">
                  <c:v>-1.00156E-2</c:v>
                </c:pt>
                <c:pt idx="6476">
                  <c:v>-1.1921899999999999E-2</c:v>
                </c:pt>
                <c:pt idx="6477">
                  <c:v>-1.18437E-2</c:v>
                </c:pt>
                <c:pt idx="6478">
                  <c:v>-1.41563E-2</c:v>
                </c:pt>
                <c:pt idx="6479">
                  <c:v>-1.00156E-2</c:v>
                </c:pt>
                <c:pt idx="6480">
                  <c:v>-1.5640600000000001E-2</c:v>
                </c:pt>
                <c:pt idx="6481">
                  <c:v>-1.80781E-2</c:v>
                </c:pt>
                <c:pt idx="6482">
                  <c:v>-1.43281E-2</c:v>
                </c:pt>
                <c:pt idx="6483">
                  <c:v>-9.9375000000000002E-3</c:v>
                </c:pt>
                <c:pt idx="6484">
                  <c:v>-1.4E-2</c:v>
                </c:pt>
                <c:pt idx="6485">
                  <c:v>-1.0046899999999999E-2</c:v>
                </c:pt>
                <c:pt idx="6486">
                  <c:v>-9.8906299999999992E-3</c:v>
                </c:pt>
                <c:pt idx="6487">
                  <c:v>-1.39063E-2</c:v>
                </c:pt>
                <c:pt idx="6488">
                  <c:v>-1.61875E-2</c:v>
                </c:pt>
                <c:pt idx="6489">
                  <c:v>-8.1406299999999994E-3</c:v>
                </c:pt>
                <c:pt idx="6490">
                  <c:v>-7.8281199999999992E-3</c:v>
                </c:pt>
                <c:pt idx="6491">
                  <c:v>-1.5906300000000002E-2</c:v>
                </c:pt>
                <c:pt idx="6492">
                  <c:v>-1.8046900000000001E-2</c:v>
                </c:pt>
                <c:pt idx="6493">
                  <c:v>-1.3984399999999999E-2</c:v>
                </c:pt>
                <c:pt idx="6494">
                  <c:v>-1.3921899999999999E-2</c:v>
                </c:pt>
                <c:pt idx="6495">
                  <c:v>-1.4E-2</c:v>
                </c:pt>
                <c:pt idx="6496">
                  <c:v>-0.01</c:v>
                </c:pt>
                <c:pt idx="6497">
                  <c:v>-1.2E-2</c:v>
                </c:pt>
                <c:pt idx="6498">
                  <c:v>-8.0468799999999993E-3</c:v>
                </c:pt>
                <c:pt idx="6499">
                  <c:v>-8.0000000000000002E-3</c:v>
                </c:pt>
                <c:pt idx="6500">
                  <c:v>-8.0156299999999993E-3</c:v>
                </c:pt>
                <c:pt idx="6501">
                  <c:v>-1.2109399999999999E-2</c:v>
                </c:pt>
                <c:pt idx="6502">
                  <c:v>-1.6E-2</c:v>
                </c:pt>
                <c:pt idx="6503">
                  <c:v>-1.4E-2</c:v>
                </c:pt>
                <c:pt idx="6504">
                  <c:v>-1.79531E-2</c:v>
                </c:pt>
                <c:pt idx="6505">
                  <c:v>-1.4E-2</c:v>
                </c:pt>
                <c:pt idx="6506">
                  <c:v>-8.0937500000000002E-3</c:v>
                </c:pt>
                <c:pt idx="6507">
                  <c:v>-9.8437500000000001E-3</c:v>
                </c:pt>
                <c:pt idx="6508">
                  <c:v>-1.7984400000000001E-2</c:v>
                </c:pt>
                <c:pt idx="6509">
                  <c:v>-1.6E-2</c:v>
                </c:pt>
                <c:pt idx="6510">
                  <c:v>-1.41406E-2</c:v>
                </c:pt>
                <c:pt idx="6511">
                  <c:v>-1.00313E-2</c:v>
                </c:pt>
                <c:pt idx="6512">
                  <c:v>-1.5984399999999999E-2</c:v>
                </c:pt>
                <c:pt idx="6513">
                  <c:v>-1.6046899999999999E-2</c:v>
                </c:pt>
                <c:pt idx="6514">
                  <c:v>-1.4093700000000001E-2</c:v>
                </c:pt>
                <c:pt idx="6515">
                  <c:v>-1.2046899999999999E-2</c:v>
                </c:pt>
                <c:pt idx="6516">
                  <c:v>-1.5968799999999998E-2</c:v>
                </c:pt>
                <c:pt idx="6517">
                  <c:v>-1.3984399999999999E-2</c:v>
                </c:pt>
                <c:pt idx="6518">
                  <c:v>-1.78281E-2</c:v>
                </c:pt>
                <c:pt idx="6519">
                  <c:v>-1.7874999999999999E-2</c:v>
                </c:pt>
                <c:pt idx="6520">
                  <c:v>-1.5968799999999998E-2</c:v>
                </c:pt>
                <c:pt idx="6521">
                  <c:v>-1.78281E-2</c:v>
                </c:pt>
                <c:pt idx="6522">
                  <c:v>-9.8125E-3</c:v>
                </c:pt>
                <c:pt idx="6523">
                  <c:v>-1.2656300000000001E-2</c:v>
                </c:pt>
                <c:pt idx="6524">
                  <c:v>-1.4437500000000001E-2</c:v>
                </c:pt>
                <c:pt idx="6525">
                  <c:v>-1.22031E-2</c:v>
                </c:pt>
                <c:pt idx="6526">
                  <c:v>-1.20625E-2</c:v>
                </c:pt>
                <c:pt idx="6527">
                  <c:v>-1.175E-2</c:v>
                </c:pt>
                <c:pt idx="6528">
                  <c:v>-1.41875E-2</c:v>
                </c:pt>
                <c:pt idx="6529">
                  <c:v>-1.15312E-2</c:v>
                </c:pt>
                <c:pt idx="6530">
                  <c:v>-1.7999999999999999E-2</c:v>
                </c:pt>
                <c:pt idx="6531">
                  <c:v>-1.0046899999999999E-2</c:v>
                </c:pt>
                <c:pt idx="6532">
                  <c:v>-1.78438E-2</c:v>
                </c:pt>
                <c:pt idx="6533">
                  <c:v>-1.025E-2</c:v>
                </c:pt>
                <c:pt idx="6534">
                  <c:v>-1.5906300000000002E-2</c:v>
                </c:pt>
                <c:pt idx="6535">
                  <c:v>-8.3437500000000005E-3</c:v>
                </c:pt>
                <c:pt idx="6536">
                  <c:v>-9.9531299999999993E-3</c:v>
                </c:pt>
                <c:pt idx="6537">
                  <c:v>-0.01</c:v>
                </c:pt>
                <c:pt idx="6538">
                  <c:v>-1.1984399999999999E-2</c:v>
                </c:pt>
                <c:pt idx="6539">
                  <c:v>-1.02188E-2</c:v>
                </c:pt>
                <c:pt idx="6540">
                  <c:v>-7.9062500000000001E-3</c:v>
                </c:pt>
                <c:pt idx="6541">
                  <c:v>-1.20156E-2</c:v>
                </c:pt>
                <c:pt idx="6542">
                  <c:v>-7.9843799999999993E-3</c:v>
                </c:pt>
                <c:pt idx="6543">
                  <c:v>-1.3984399999999999E-2</c:v>
                </c:pt>
                <c:pt idx="6544">
                  <c:v>-7.78125E-3</c:v>
                </c:pt>
                <c:pt idx="6545">
                  <c:v>-4.1562500000000002E-3</c:v>
                </c:pt>
                <c:pt idx="6546">
                  <c:v>-1.2437500000000001E-2</c:v>
                </c:pt>
                <c:pt idx="6547">
                  <c:v>-1.42969E-2</c:v>
                </c:pt>
                <c:pt idx="6548">
                  <c:v>-2.00625E-2</c:v>
                </c:pt>
                <c:pt idx="6549">
                  <c:v>-1.82188E-2</c:v>
                </c:pt>
                <c:pt idx="6550">
                  <c:v>-2.1734400000000001E-2</c:v>
                </c:pt>
                <c:pt idx="6551">
                  <c:v>-1.10781E-2</c:v>
                </c:pt>
                <c:pt idx="6552">
                  <c:v>-1.0843800000000001E-2</c:v>
                </c:pt>
                <c:pt idx="6553">
                  <c:v>-1.8093700000000001E-2</c:v>
                </c:pt>
                <c:pt idx="6554">
                  <c:v>-1.34062E-2</c:v>
                </c:pt>
                <c:pt idx="6555">
                  <c:v>-1.1484400000000001E-2</c:v>
                </c:pt>
                <c:pt idx="6556">
                  <c:v>-8.6093799999999998E-3</c:v>
                </c:pt>
                <c:pt idx="6557">
                  <c:v>-1.6750000000000001E-2</c:v>
                </c:pt>
                <c:pt idx="6558">
                  <c:v>-1.8343700000000001E-2</c:v>
                </c:pt>
                <c:pt idx="6559">
                  <c:v>-2.2359400000000001E-2</c:v>
                </c:pt>
                <c:pt idx="6560">
                  <c:v>-1.8921899999999998E-2</c:v>
                </c:pt>
                <c:pt idx="6561">
                  <c:v>-1.1625E-2</c:v>
                </c:pt>
                <c:pt idx="6562">
                  <c:v>-1.24531E-2</c:v>
                </c:pt>
                <c:pt idx="6563">
                  <c:v>-1.375E-2</c:v>
                </c:pt>
                <c:pt idx="6564">
                  <c:v>-1.23594E-2</c:v>
                </c:pt>
                <c:pt idx="6565">
                  <c:v>-1.5953100000000001E-2</c:v>
                </c:pt>
                <c:pt idx="6566">
                  <c:v>-1.1828099999999999E-2</c:v>
                </c:pt>
                <c:pt idx="6567">
                  <c:v>-1.42188E-2</c:v>
                </c:pt>
                <c:pt idx="6568">
                  <c:v>-1.37187E-2</c:v>
                </c:pt>
                <c:pt idx="6569">
                  <c:v>-1.2234399999999999E-2</c:v>
                </c:pt>
                <c:pt idx="6570">
                  <c:v>-1.80156E-2</c:v>
                </c:pt>
                <c:pt idx="6571">
                  <c:v>-1.17813E-2</c:v>
                </c:pt>
                <c:pt idx="6572">
                  <c:v>-9.9687500000000002E-3</c:v>
                </c:pt>
                <c:pt idx="6573">
                  <c:v>-1.01563E-2</c:v>
                </c:pt>
                <c:pt idx="6574">
                  <c:v>-1.19375E-2</c:v>
                </c:pt>
                <c:pt idx="6575">
                  <c:v>-1.0046899999999999E-2</c:v>
                </c:pt>
                <c:pt idx="6576">
                  <c:v>-1.6593799999999999E-2</c:v>
                </c:pt>
                <c:pt idx="6577">
                  <c:v>-1.9968799999999998E-2</c:v>
                </c:pt>
                <c:pt idx="6578">
                  <c:v>-1.3765599999999999E-2</c:v>
                </c:pt>
                <c:pt idx="6579">
                  <c:v>-1.1921899999999999E-2</c:v>
                </c:pt>
                <c:pt idx="6580">
                  <c:v>-1.79531E-2</c:v>
                </c:pt>
                <c:pt idx="6581">
                  <c:v>-1.0109399999999999E-2</c:v>
                </c:pt>
                <c:pt idx="6582">
                  <c:v>-1.5921899999999999E-2</c:v>
                </c:pt>
                <c:pt idx="6583">
                  <c:v>-1.41875E-2</c:v>
                </c:pt>
                <c:pt idx="6584">
                  <c:v>-0.01</c:v>
                </c:pt>
                <c:pt idx="6585">
                  <c:v>-1.3984399999999999E-2</c:v>
                </c:pt>
                <c:pt idx="6586">
                  <c:v>-1.59375E-2</c:v>
                </c:pt>
                <c:pt idx="6587">
                  <c:v>-1.2E-2</c:v>
                </c:pt>
                <c:pt idx="6588">
                  <c:v>-1.3984399999999999E-2</c:v>
                </c:pt>
                <c:pt idx="6589">
                  <c:v>-9.7031300000000008E-3</c:v>
                </c:pt>
                <c:pt idx="6590">
                  <c:v>-1.5375E-2</c:v>
                </c:pt>
                <c:pt idx="6591">
                  <c:v>-1.4437500000000001E-2</c:v>
                </c:pt>
                <c:pt idx="6592">
                  <c:v>-1.4E-2</c:v>
                </c:pt>
                <c:pt idx="6593">
                  <c:v>-1.3671900000000001E-2</c:v>
                </c:pt>
                <c:pt idx="6594">
                  <c:v>-1.79688E-2</c:v>
                </c:pt>
                <c:pt idx="6595">
                  <c:v>-1.42813E-2</c:v>
                </c:pt>
                <c:pt idx="6596">
                  <c:v>-1.5890600000000001E-2</c:v>
                </c:pt>
                <c:pt idx="6597">
                  <c:v>-1.41406E-2</c:v>
                </c:pt>
                <c:pt idx="6598">
                  <c:v>-1.5859399999999999E-2</c:v>
                </c:pt>
                <c:pt idx="6599">
                  <c:v>-1.7984400000000001E-2</c:v>
                </c:pt>
                <c:pt idx="6600">
                  <c:v>-1.6203100000000002E-2</c:v>
                </c:pt>
                <c:pt idx="6601">
                  <c:v>-1.2156200000000001E-2</c:v>
                </c:pt>
                <c:pt idx="6602">
                  <c:v>-1.3828099999999999E-2</c:v>
                </c:pt>
                <c:pt idx="6603">
                  <c:v>-1.6250000000000001E-2</c:v>
                </c:pt>
                <c:pt idx="6604">
                  <c:v>-1.2171899999999999E-2</c:v>
                </c:pt>
                <c:pt idx="6605">
                  <c:v>-1.2E-2</c:v>
                </c:pt>
                <c:pt idx="6606">
                  <c:v>-1.1984399999999999E-2</c:v>
                </c:pt>
                <c:pt idx="6607">
                  <c:v>-1.7749999999999998E-2</c:v>
                </c:pt>
                <c:pt idx="6608">
                  <c:v>-1.6093799999999998E-2</c:v>
                </c:pt>
                <c:pt idx="6609">
                  <c:v>-1.19063E-2</c:v>
                </c:pt>
                <c:pt idx="6610">
                  <c:v>-1.6015600000000001E-2</c:v>
                </c:pt>
                <c:pt idx="6611">
                  <c:v>-1.3796900000000001E-2</c:v>
                </c:pt>
                <c:pt idx="6612">
                  <c:v>-1.9906299999999998E-2</c:v>
                </c:pt>
                <c:pt idx="6613">
                  <c:v>-1.00313E-2</c:v>
                </c:pt>
                <c:pt idx="6614">
                  <c:v>-1.40781E-2</c:v>
                </c:pt>
                <c:pt idx="6615">
                  <c:v>-0.01</c:v>
                </c:pt>
                <c:pt idx="6616">
                  <c:v>-1.42656E-2</c:v>
                </c:pt>
                <c:pt idx="6617">
                  <c:v>-1.5953100000000001E-2</c:v>
                </c:pt>
                <c:pt idx="6618">
                  <c:v>-1.1546900000000001E-2</c:v>
                </c:pt>
                <c:pt idx="6619">
                  <c:v>-1.22188E-2</c:v>
                </c:pt>
                <c:pt idx="6620">
                  <c:v>-1.7937499999999999E-2</c:v>
                </c:pt>
                <c:pt idx="6621">
                  <c:v>-9.5624999999999998E-3</c:v>
                </c:pt>
                <c:pt idx="6622">
                  <c:v>-5.89063E-3</c:v>
                </c:pt>
                <c:pt idx="6623">
                  <c:v>-8.4531299999999997E-3</c:v>
                </c:pt>
                <c:pt idx="6624">
                  <c:v>-1.4171899999999999E-2</c:v>
                </c:pt>
                <c:pt idx="6625">
                  <c:v>-1.1921899999999999E-2</c:v>
                </c:pt>
                <c:pt idx="6626">
                  <c:v>-1.15312E-2</c:v>
                </c:pt>
                <c:pt idx="6627">
                  <c:v>-8.1250000000000003E-3</c:v>
                </c:pt>
                <c:pt idx="6628">
                  <c:v>-1.4656300000000001E-2</c:v>
                </c:pt>
                <c:pt idx="6629">
                  <c:v>-1.6E-2</c:v>
                </c:pt>
                <c:pt idx="6630">
                  <c:v>-1.5890600000000001E-2</c:v>
                </c:pt>
                <c:pt idx="6631">
                  <c:v>-1.1671900000000001E-2</c:v>
                </c:pt>
                <c:pt idx="6632">
                  <c:v>-7.9843799999999993E-3</c:v>
                </c:pt>
                <c:pt idx="6633">
                  <c:v>-1.00625E-2</c:v>
                </c:pt>
                <c:pt idx="6634">
                  <c:v>-9.9687500000000002E-3</c:v>
                </c:pt>
                <c:pt idx="6635">
                  <c:v>-1.00156E-2</c:v>
                </c:pt>
                <c:pt idx="6636">
                  <c:v>-1.2656300000000001E-2</c:v>
                </c:pt>
                <c:pt idx="6637">
                  <c:v>-2.0265600000000002E-2</c:v>
                </c:pt>
                <c:pt idx="6638">
                  <c:v>-1.7562500000000002E-2</c:v>
                </c:pt>
                <c:pt idx="6639">
                  <c:v>-1.43906E-2</c:v>
                </c:pt>
                <c:pt idx="6640">
                  <c:v>-2.2421900000000002E-2</c:v>
                </c:pt>
                <c:pt idx="6641">
                  <c:v>-1.7281299999999999E-2</c:v>
                </c:pt>
                <c:pt idx="6642">
                  <c:v>-1.44844E-2</c:v>
                </c:pt>
                <c:pt idx="6643">
                  <c:v>-1.7859400000000001E-2</c:v>
                </c:pt>
                <c:pt idx="6644">
                  <c:v>-1.40156E-2</c:v>
                </c:pt>
                <c:pt idx="6645">
                  <c:v>-1.5703100000000001E-2</c:v>
                </c:pt>
                <c:pt idx="6646">
                  <c:v>-7.2500000000000004E-3</c:v>
                </c:pt>
                <c:pt idx="6647">
                  <c:v>-8.3281299999999996E-3</c:v>
                </c:pt>
                <c:pt idx="6648">
                  <c:v>-1.25781E-2</c:v>
                </c:pt>
                <c:pt idx="6649">
                  <c:v>-1.5625E-2</c:v>
                </c:pt>
                <c:pt idx="6650">
                  <c:v>-9.9062500000000001E-3</c:v>
                </c:pt>
                <c:pt idx="6651">
                  <c:v>-1.4500000000000001E-2</c:v>
                </c:pt>
                <c:pt idx="6652">
                  <c:v>-1.6343799999999999E-2</c:v>
                </c:pt>
                <c:pt idx="6653">
                  <c:v>-2.01719E-2</c:v>
                </c:pt>
                <c:pt idx="6654">
                  <c:v>-1.71094E-2</c:v>
                </c:pt>
                <c:pt idx="6655">
                  <c:v>-1.12187E-2</c:v>
                </c:pt>
                <c:pt idx="6656">
                  <c:v>-7.6093799999999998E-3</c:v>
                </c:pt>
                <c:pt idx="6657">
                  <c:v>-1.47969E-2</c:v>
                </c:pt>
                <c:pt idx="6658">
                  <c:v>-2.0140600000000002E-2</c:v>
                </c:pt>
                <c:pt idx="6659">
                  <c:v>-1.6375000000000001E-2</c:v>
                </c:pt>
                <c:pt idx="6660">
                  <c:v>-1.5984399999999999E-2</c:v>
                </c:pt>
                <c:pt idx="6661">
                  <c:v>-1.5921899999999999E-2</c:v>
                </c:pt>
                <c:pt idx="6662">
                  <c:v>-1.8109400000000001E-2</c:v>
                </c:pt>
                <c:pt idx="6663">
                  <c:v>-1.41563E-2</c:v>
                </c:pt>
                <c:pt idx="6664">
                  <c:v>-1.43281E-2</c:v>
                </c:pt>
                <c:pt idx="6665">
                  <c:v>-8.2343799999999995E-3</c:v>
                </c:pt>
                <c:pt idx="6666">
                  <c:v>-9.9062500000000001E-3</c:v>
                </c:pt>
                <c:pt idx="6667">
                  <c:v>-9.7031300000000008E-3</c:v>
                </c:pt>
                <c:pt idx="6668">
                  <c:v>-1.72969E-2</c:v>
                </c:pt>
                <c:pt idx="6669">
                  <c:v>-1.8234400000000001E-2</c:v>
                </c:pt>
                <c:pt idx="6670">
                  <c:v>-1.6281299999999999E-2</c:v>
                </c:pt>
                <c:pt idx="6671">
                  <c:v>-1.2312500000000001E-2</c:v>
                </c:pt>
                <c:pt idx="6672">
                  <c:v>-1.30781E-2</c:v>
                </c:pt>
                <c:pt idx="6673">
                  <c:v>-1.8031200000000001E-2</c:v>
                </c:pt>
                <c:pt idx="6674">
                  <c:v>-1.25781E-2</c:v>
                </c:pt>
                <c:pt idx="6675">
                  <c:v>-9.7343800000000008E-3</c:v>
                </c:pt>
                <c:pt idx="6676">
                  <c:v>-1.39375E-2</c:v>
                </c:pt>
                <c:pt idx="6677">
                  <c:v>-1.01563E-2</c:v>
                </c:pt>
                <c:pt idx="6678">
                  <c:v>-9.75E-3</c:v>
                </c:pt>
                <c:pt idx="6679">
                  <c:v>-1.5843800000000002E-2</c:v>
                </c:pt>
                <c:pt idx="6680">
                  <c:v>-1.6046899999999999E-2</c:v>
                </c:pt>
                <c:pt idx="6681">
                  <c:v>-1.6078100000000001E-2</c:v>
                </c:pt>
                <c:pt idx="6682">
                  <c:v>-1.4E-2</c:v>
                </c:pt>
                <c:pt idx="6683">
                  <c:v>-1.6015600000000001E-2</c:v>
                </c:pt>
                <c:pt idx="6684">
                  <c:v>-1.01406E-2</c:v>
                </c:pt>
                <c:pt idx="6685">
                  <c:v>-1.19375E-2</c:v>
                </c:pt>
                <c:pt idx="6686">
                  <c:v>-1.20156E-2</c:v>
                </c:pt>
                <c:pt idx="6687">
                  <c:v>-1.2046899999999999E-2</c:v>
                </c:pt>
                <c:pt idx="6688">
                  <c:v>-9.9531299999999993E-3</c:v>
                </c:pt>
                <c:pt idx="6689">
                  <c:v>-1.3984399999999999E-2</c:v>
                </c:pt>
                <c:pt idx="6690">
                  <c:v>-1.20313E-2</c:v>
                </c:pt>
                <c:pt idx="6691">
                  <c:v>-1.2E-2</c:v>
                </c:pt>
                <c:pt idx="6692">
                  <c:v>-1.1968700000000001E-2</c:v>
                </c:pt>
                <c:pt idx="6693">
                  <c:v>-1.4E-2</c:v>
                </c:pt>
                <c:pt idx="6694">
                  <c:v>-1.5968799999999998E-2</c:v>
                </c:pt>
                <c:pt idx="6695">
                  <c:v>-1.60625E-2</c:v>
                </c:pt>
                <c:pt idx="6696">
                  <c:v>-8.0312500000000002E-3</c:v>
                </c:pt>
                <c:pt idx="6697">
                  <c:v>-1.20156E-2</c:v>
                </c:pt>
                <c:pt idx="6698">
                  <c:v>-1.20156E-2</c:v>
                </c:pt>
                <c:pt idx="6699">
                  <c:v>-1.4E-2</c:v>
                </c:pt>
                <c:pt idx="6700">
                  <c:v>-1.2E-2</c:v>
                </c:pt>
                <c:pt idx="6701">
                  <c:v>-1.2E-2</c:v>
                </c:pt>
                <c:pt idx="6702">
                  <c:v>-1.2109399999999999E-2</c:v>
                </c:pt>
                <c:pt idx="6703">
                  <c:v>-8.0000000000000002E-3</c:v>
                </c:pt>
                <c:pt idx="6704">
                  <c:v>-1.3859399999999999E-2</c:v>
                </c:pt>
                <c:pt idx="6705">
                  <c:v>-1.59375E-2</c:v>
                </c:pt>
                <c:pt idx="6706">
                  <c:v>-1.80156E-2</c:v>
                </c:pt>
                <c:pt idx="6707">
                  <c:v>-1.2E-2</c:v>
                </c:pt>
                <c:pt idx="6708">
                  <c:v>-1.5796899999999999E-2</c:v>
                </c:pt>
                <c:pt idx="6709">
                  <c:v>-1.7984400000000001E-2</c:v>
                </c:pt>
                <c:pt idx="6710">
                  <c:v>-1.6015600000000001E-2</c:v>
                </c:pt>
                <c:pt idx="6711">
                  <c:v>-1.6031199999999999E-2</c:v>
                </c:pt>
                <c:pt idx="6712">
                  <c:v>-1.2125E-2</c:v>
                </c:pt>
                <c:pt idx="6713">
                  <c:v>-9.9375000000000002E-3</c:v>
                </c:pt>
                <c:pt idx="6714">
                  <c:v>-7.8281199999999992E-3</c:v>
                </c:pt>
                <c:pt idx="6715">
                  <c:v>-1.20938E-2</c:v>
                </c:pt>
                <c:pt idx="6716">
                  <c:v>-1.00781E-2</c:v>
                </c:pt>
                <c:pt idx="6717">
                  <c:v>-1.2156200000000001E-2</c:v>
                </c:pt>
                <c:pt idx="6718">
                  <c:v>-1.40313E-2</c:v>
                </c:pt>
                <c:pt idx="6719">
                  <c:v>-1.20313E-2</c:v>
                </c:pt>
                <c:pt idx="6720">
                  <c:v>-1.6140600000000001E-2</c:v>
                </c:pt>
                <c:pt idx="6721">
                  <c:v>-1.50156E-2</c:v>
                </c:pt>
                <c:pt idx="6722">
                  <c:v>-1.0968800000000001E-2</c:v>
                </c:pt>
                <c:pt idx="6723">
                  <c:v>-7.5312499999999998E-3</c:v>
                </c:pt>
                <c:pt idx="6724">
                  <c:v>-1.3140600000000001E-2</c:v>
                </c:pt>
                <c:pt idx="6725">
                  <c:v>-1.42969E-2</c:v>
                </c:pt>
                <c:pt idx="6726">
                  <c:v>-1.23281E-2</c:v>
                </c:pt>
                <c:pt idx="6727">
                  <c:v>-9.9375000000000002E-3</c:v>
                </c:pt>
                <c:pt idx="6728">
                  <c:v>-1.1984399999999999E-2</c:v>
                </c:pt>
                <c:pt idx="6729">
                  <c:v>-1.16875E-2</c:v>
                </c:pt>
                <c:pt idx="6730">
                  <c:v>-1.5921899999999999E-2</c:v>
                </c:pt>
                <c:pt idx="6731">
                  <c:v>-1.0812499999999999E-2</c:v>
                </c:pt>
                <c:pt idx="6732">
                  <c:v>-7.6249999999999998E-3</c:v>
                </c:pt>
                <c:pt idx="6733">
                  <c:v>-1.5859399999999999E-2</c:v>
                </c:pt>
                <c:pt idx="6734">
                  <c:v>-1.20625E-2</c:v>
                </c:pt>
                <c:pt idx="6735">
                  <c:v>-1.21875E-2</c:v>
                </c:pt>
                <c:pt idx="6736">
                  <c:v>-6.0468800000000001E-3</c:v>
                </c:pt>
                <c:pt idx="6737">
                  <c:v>-1.1625E-2</c:v>
                </c:pt>
                <c:pt idx="6738">
                  <c:v>-1.5984399999999999E-2</c:v>
                </c:pt>
                <c:pt idx="6739">
                  <c:v>-1.6E-2</c:v>
                </c:pt>
                <c:pt idx="6740">
                  <c:v>-1.60625E-2</c:v>
                </c:pt>
                <c:pt idx="6741">
                  <c:v>-1.00313E-2</c:v>
                </c:pt>
                <c:pt idx="6742">
                  <c:v>-1.2109399999999999E-2</c:v>
                </c:pt>
                <c:pt idx="6743">
                  <c:v>-1.6078100000000001E-2</c:v>
                </c:pt>
                <c:pt idx="6744">
                  <c:v>-1.7999999999999999E-2</c:v>
                </c:pt>
                <c:pt idx="6745">
                  <c:v>-1.8187499999999999E-2</c:v>
                </c:pt>
                <c:pt idx="6746">
                  <c:v>-1.9828100000000001E-2</c:v>
                </c:pt>
                <c:pt idx="6747">
                  <c:v>-1.6093799999999998E-2</c:v>
                </c:pt>
                <c:pt idx="6748">
                  <c:v>-1.74688E-2</c:v>
                </c:pt>
                <c:pt idx="6749">
                  <c:v>-1.00313E-2</c:v>
                </c:pt>
                <c:pt idx="6750">
                  <c:v>-1.6281299999999999E-2</c:v>
                </c:pt>
                <c:pt idx="6751">
                  <c:v>-1.13125E-2</c:v>
                </c:pt>
                <c:pt idx="6752">
                  <c:v>-1.0296899999999999E-2</c:v>
                </c:pt>
                <c:pt idx="6753">
                  <c:v>-1.2125E-2</c:v>
                </c:pt>
                <c:pt idx="6754">
                  <c:v>-1.1875E-2</c:v>
                </c:pt>
                <c:pt idx="6755">
                  <c:v>-1.21406E-2</c:v>
                </c:pt>
                <c:pt idx="6756">
                  <c:v>-1.1609400000000001E-2</c:v>
                </c:pt>
                <c:pt idx="6757">
                  <c:v>-1.03125E-2</c:v>
                </c:pt>
                <c:pt idx="6758">
                  <c:v>-1.42656E-2</c:v>
                </c:pt>
                <c:pt idx="6759">
                  <c:v>-1.1671900000000001E-2</c:v>
                </c:pt>
                <c:pt idx="6760">
                  <c:v>-9.9843799999999993E-3</c:v>
                </c:pt>
                <c:pt idx="6761">
                  <c:v>-9.8906299999999992E-3</c:v>
                </c:pt>
                <c:pt idx="6762">
                  <c:v>-1.04531E-2</c:v>
                </c:pt>
                <c:pt idx="6763">
                  <c:v>-1.40625E-2</c:v>
                </c:pt>
                <c:pt idx="6764">
                  <c:v>-1.1890599999999999E-2</c:v>
                </c:pt>
                <c:pt idx="6765">
                  <c:v>-1.4312500000000001E-2</c:v>
                </c:pt>
                <c:pt idx="6766">
                  <c:v>-1.8062499999999999E-2</c:v>
                </c:pt>
                <c:pt idx="6767">
                  <c:v>-1.8093700000000001E-2</c:v>
                </c:pt>
                <c:pt idx="6768">
                  <c:v>-1.7578099999999999E-2</c:v>
                </c:pt>
                <c:pt idx="6769">
                  <c:v>-9.9531299999999993E-3</c:v>
                </c:pt>
                <c:pt idx="6770">
                  <c:v>-1.41563E-2</c:v>
                </c:pt>
                <c:pt idx="6771">
                  <c:v>-9.75E-3</c:v>
                </c:pt>
                <c:pt idx="6772">
                  <c:v>-1.0296899999999999E-2</c:v>
                </c:pt>
                <c:pt idx="6773">
                  <c:v>-1.40313E-2</c:v>
                </c:pt>
                <c:pt idx="6774">
                  <c:v>-1.41875E-2</c:v>
                </c:pt>
                <c:pt idx="6775">
                  <c:v>-1.5953100000000001E-2</c:v>
                </c:pt>
                <c:pt idx="6776">
                  <c:v>-7.84375E-3</c:v>
                </c:pt>
                <c:pt idx="6777">
                  <c:v>-9.9375000000000002E-3</c:v>
                </c:pt>
                <c:pt idx="6778">
                  <c:v>-1.19375E-2</c:v>
                </c:pt>
                <c:pt idx="6779">
                  <c:v>-9.8593799999999992E-3</c:v>
                </c:pt>
                <c:pt idx="6780">
                  <c:v>-1.6015600000000001E-2</c:v>
                </c:pt>
                <c:pt idx="6781">
                  <c:v>-8.2500000000000004E-3</c:v>
                </c:pt>
                <c:pt idx="6782">
                  <c:v>-7.6874999999999999E-3</c:v>
                </c:pt>
                <c:pt idx="6783">
                  <c:v>-1.7984400000000001E-2</c:v>
                </c:pt>
                <c:pt idx="6784">
                  <c:v>-1.3890599999999999E-2</c:v>
                </c:pt>
                <c:pt idx="6785">
                  <c:v>-1.4E-2</c:v>
                </c:pt>
                <c:pt idx="6786">
                  <c:v>-1.2046899999999999E-2</c:v>
                </c:pt>
                <c:pt idx="6787">
                  <c:v>-1.50156E-2</c:v>
                </c:pt>
                <c:pt idx="6788">
                  <c:v>-8.0156299999999993E-3</c:v>
                </c:pt>
                <c:pt idx="6789">
                  <c:v>-1.50156E-2</c:v>
                </c:pt>
                <c:pt idx="6790">
                  <c:v>-1.43438E-2</c:v>
                </c:pt>
                <c:pt idx="6791">
                  <c:v>-1.24688E-2</c:v>
                </c:pt>
                <c:pt idx="6792">
                  <c:v>-6.2343800000000003E-3</c:v>
                </c:pt>
                <c:pt idx="6793">
                  <c:v>-6.1875000000000003E-3</c:v>
                </c:pt>
                <c:pt idx="6794">
                  <c:v>-3.875E-3</c:v>
                </c:pt>
                <c:pt idx="6795">
                  <c:v>-1.11719E-2</c:v>
                </c:pt>
                <c:pt idx="6796">
                  <c:v>-1.6125E-2</c:v>
                </c:pt>
                <c:pt idx="6797">
                  <c:v>-1.20156E-2</c:v>
                </c:pt>
                <c:pt idx="6798">
                  <c:v>-1.5859399999999999E-2</c:v>
                </c:pt>
                <c:pt idx="6799">
                  <c:v>-1.2656300000000001E-2</c:v>
                </c:pt>
                <c:pt idx="6800">
                  <c:v>-1.1765599999999999E-2</c:v>
                </c:pt>
                <c:pt idx="6801">
                  <c:v>-1.9515600000000001E-2</c:v>
                </c:pt>
                <c:pt idx="6802">
                  <c:v>-1.8312499999999999E-2</c:v>
                </c:pt>
                <c:pt idx="6803">
                  <c:v>-1.42188E-2</c:v>
                </c:pt>
                <c:pt idx="6804">
                  <c:v>-1.20156E-2</c:v>
                </c:pt>
                <c:pt idx="6805">
                  <c:v>-1.01406E-2</c:v>
                </c:pt>
                <c:pt idx="6806">
                  <c:v>-8.0468799999999993E-3</c:v>
                </c:pt>
                <c:pt idx="6807">
                  <c:v>-9.6718700000000008E-3</c:v>
                </c:pt>
                <c:pt idx="6808">
                  <c:v>-1.7921900000000001E-2</c:v>
                </c:pt>
                <c:pt idx="6809">
                  <c:v>-1.4171899999999999E-2</c:v>
                </c:pt>
                <c:pt idx="6810">
                  <c:v>-1.1625E-2</c:v>
                </c:pt>
                <c:pt idx="6811">
                  <c:v>-3.98438E-3</c:v>
                </c:pt>
                <c:pt idx="6812">
                  <c:v>-1.64219E-2</c:v>
                </c:pt>
                <c:pt idx="6813">
                  <c:v>-1.7999999999999999E-2</c:v>
                </c:pt>
                <c:pt idx="6814">
                  <c:v>-1.78438E-2</c:v>
                </c:pt>
                <c:pt idx="6815">
                  <c:v>-1.40781E-2</c:v>
                </c:pt>
                <c:pt idx="6816">
                  <c:v>-2.01719E-2</c:v>
                </c:pt>
                <c:pt idx="6817">
                  <c:v>-1.5921899999999999E-2</c:v>
                </c:pt>
                <c:pt idx="6818">
                  <c:v>-1.5843800000000002E-2</c:v>
                </c:pt>
                <c:pt idx="6819">
                  <c:v>-1.42188E-2</c:v>
                </c:pt>
                <c:pt idx="6820">
                  <c:v>-2.0093699999999999E-2</c:v>
                </c:pt>
                <c:pt idx="6821">
                  <c:v>-1.5968799999999998E-2</c:v>
                </c:pt>
                <c:pt idx="6822">
                  <c:v>-1.7749999999999998E-2</c:v>
                </c:pt>
                <c:pt idx="6823">
                  <c:v>-1.17813E-2</c:v>
                </c:pt>
                <c:pt idx="6824">
                  <c:v>-1.45469E-2</c:v>
                </c:pt>
                <c:pt idx="6825">
                  <c:v>-1.37187E-2</c:v>
                </c:pt>
                <c:pt idx="6826">
                  <c:v>-9.6718700000000008E-3</c:v>
                </c:pt>
                <c:pt idx="6827">
                  <c:v>-1.0109399999999999E-2</c:v>
                </c:pt>
                <c:pt idx="6828">
                  <c:v>-1.4312500000000001E-2</c:v>
                </c:pt>
                <c:pt idx="6829">
                  <c:v>-1.8046900000000001E-2</c:v>
                </c:pt>
                <c:pt idx="6830">
                  <c:v>-1.5781300000000002E-2</c:v>
                </c:pt>
                <c:pt idx="6831">
                  <c:v>-1.40625E-2</c:v>
                </c:pt>
                <c:pt idx="6832">
                  <c:v>-1.5984399999999999E-2</c:v>
                </c:pt>
                <c:pt idx="6833">
                  <c:v>-1.4E-2</c:v>
                </c:pt>
                <c:pt idx="6834">
                  <c:v>-1.3375E-2</c:v>
                </c:pt>
                <c:pt idx="6835">
                  <c:v>-5.9687500000000001E-3</c:v>
                </c:pt>
                <c:pt idx="6836">
                  <c:v>-1.23281E-2</c:v>
                </c:pt>
                <c:pt idx="6837">
                  <c:v>-1.40781E-2</c:v>
                </c:pt>
                <c:pt idx="6838">
                  <c:v>-1.6109399999999999E-2</c:v>
                </c:pt>
                <c:pt idx="6839">
                  <c:v>-1.36563E-2</c:v>
                </c:pt>
                <c:pt idx="6840">
                  <c:v>-1.23594E-2</c:v>
                </c:pt>
                <c:pt idx="6841">
                  <c:v>-1.3734400000000001E-2</c:v>
                </c:pt>
                <c:pt idx="6842">
                  <c:v>-7.6406299999999998E-3</c:v>
                </c:pt>
                <c:pt idx="6843">
                  <c:v>-1.03281E-2</c:v>
                </c:pt>
                <c:pt idx="6844">
                  <c:v>-9.4531300000000006E-3</c:v>
                </c:pt>
                <c:pt idx="6845">
                  <c:v>-3.5468800000000001E-3</c:v>
                </c:pt>
                <c:pt idx="6846">
                  <c:v>-4.6562499999999998E-3</c:v>
                </c:pt>
                <c:pt idx="6847">
                  <c:v>-1.2296899999999999E-2</c:v>
                </c:pt>
                <c:pt idx="6848">
                  <c:v>-9.5312499999999998E-3</c:v>
                </c:pt>
                <c:pt idx="6849">
                  <c:v>-1.08281E-2</c:v>
                </c:pt>
                <c:pt idx="6850">
                  <c:v>-1.5718800000000002E-2</c:v>
                </c:pt>
                <c:pt idx="6851">
                  <c:v>-7.2187500000000003E-3</c:v>
                </c:pt>
                <c:pt idx="6852">
                  <c:v>-9.0937499999999994E-3</c:v>
                </c:pt>
                <c:pt idx="6853">
                  <c:v>-1.3828099999999999E-2</c:v>
                </c:pt>
                <c:pt idx="6854">
                  <c:v>-1.3859399999999999E-2</c:v>
                </c:pt>
                <c:pt idx="6855">
                  <c:v>-1.59375E-2</c:v>
                </c:pt>
                <c:pt idx="6856">
                  <c:v>-1.27031E-2</c:v>
                </c:pt>
                <c:pt idx="6857">
                  <c:v>-7.79688E-3</c:v>
                </c:pt>
                <c:pt idx="6858">
                  <c:v>-1.3546900000000001E-2</c:v>
                </c:pt>
                <c:pt idx="6859">
                  <c:v>-1.5968799999999998E-2</c:v>
                </c:pt>
                <c:pt idx="6860">
                  <c:v>-1.7874999999999999E-2</c:v>
                </c:pt>
                <c:pt idx="6861">
                  <c:v>-1.8109400000000001E-2</c:v>
                </c:pt>
                <c:pt idx="6862">
                  <c:v>-1.47031E-2</c:v>
                </c:pt>
                <c:pt idx="6863">
                  <c:v>-9.78125E-3</c:v>
                </c:pt>
                <c:pt idx="6864">
                  <c:v>-1.5953100000000001E-2</c:v>
                </c:pt>
                <c:pt idx="6865">
                  <c:v>-1.0281200000000001E-2</c:v>
                </c:pt>
                <c:pt idx="6866">
                  <c:v>-1.51094E-2</c:v>
                </c:pt>
                <c:pt idx="6867">
                  <c:v>-1.80781E-2</c:v>
                </c:pt>
                <c:pt idx="6868">
                  <c:v>-1.6390600000000002E-2</c:v>
                </c:pt>
                <c:pt idx="6869">
                  <c:v>-1.20938E-2</c:v>
                </c:pt>
                <c:pt idx="6870">
                  <c:v>-1.39375E-2</c:v>
                </c:pt>
                <c:pt idx="6871">
                  <c:v>-1.375E-2</c:v>
                </c:pt>
                <c:pt idx="6872">
                  <c:v>-1.9921899999999999E-2</c:v>
                </c:pt>
                <c:pt idx="6873">
                  <c:v>-1.44063E-2</c:v>
                </c:pt>
                <c:pt idx="6874">
                  <c:v>-1.225E-2</c:v>
                </c:pt>
                <c:pt idx="6875">
                  <c:v>-8.0000000000000002E-3</c:v>
                </c:pt>
                <c:pt idx="6876">
                  <c:v>-1.3671900000000001E-2</c:v>
                </c:pt>
                <c:pt idx="6877">
                  <c:v>-1.6078100000000001E-2</c:v>
                </c:pt>
                <c:pt idx="6878">
                  <c:v>-1.5859399999999999E-2</c:v>
                </c:pt>
                <c:pt idx="6879">
                  <c:v>-1.9968799999999998E-2</c:v>
                </c:pt>
                <c:pt idx="6880">
                  <c:v>-1.80156E-2</c:v>
                </c:pt>
                <c:pt idx="6881">
                  <c:v>-1.80156E-2</c:v>
                </c:pt>
                <c:pt idx="6882">
                  <c:v>-1.2171899999999999E-2</c:v>
                </c:pt>
                <c:pt idx="6883">
                  <c:v>-1.1968700000000001E-2</c:v>
                </c:pt>
                <c:pt idx="6884">
                  <c:v>-1.20156E-2</c:v>
                </c:pt>
                <c:pt idx="6885">
                  <c:v>-1.20313E-2</c:v>
                </c:pt>
                <c:pt idx="6886">
                  <c:v>-1.00313E-2</c:v>
                </c:pt>
                <c:pt idx="6887">
                  <c:v>-0.01</c:v>
                </c:pt>
                <c:pt idx="6888">
                  <c:v>-1.1984399999999999E-2</c:v>
                </c:pt>
                <c:pt idx="6889">
                  <c:v>-1.6031199999999999E-2</c:v>
                </c:pt>
                <c:pt idx="6890">
                  <c:v>-1.8046900000000001E-2</c:v>
                </c:pt>
                <c:pt idx="6891">
                  <c:v>-1.6E-2</c:v>
                </c:pt>
                <c:pt idx="6892">
                  <c:v>-1.5984399999999999E-2</c:v>
                </c:pt>
                <c:pt idx="6893">
                  <c:v>-1.4046899999999999E-2</c:v>
                </c:pt>
                <c:pt idx="6894">
                  <c:v>-9.9687500000000002E-3</c:v>
                </c:pt>
                <c:pt idx="6895">
                  <c:v>-1.6015600000000001E-2</c:v>
                </c:pt>
                <c:pt idx="6896">
                  <c:v>-1.1890599999999999E-2</c:v>
                </c:pt>
                <c:pt idx="6897">
                  <c:v>-8.0781299999999993E-3</c:v>
                </c:pt>
                <c:pt idx="6898">
                  <c:v>-1.6E-2</c:v>
                </c:pt>
                <c:pt idx="6899">
                  <c:v>-1.4E-2</c:v>
                </c:pt>
                <c:pt idx="6900">
                  <c:v>-1.00156E-2</c:v>
                </c:pt>
                <c:pt idx="6901">
                  <c:v>-1.4E-2</c:v>
                </c:pt>
                <c:pt idx="6902">
                  <c:v>-1.81406E-2</c:v>
                </c:pt>
                <c:pt idx="6903">
                  <c:v>-8.1406299999999994E-3</c:v>
                </c:pt>
                <c:pt idx="6904">
                  <c:v>-8.0000000000000002E-3</c:v>
                </c:pt>
                <c:pt idx="6905">
                  <c:v>-0.01</c:v>
                </c:pt>
                <c:pt idx="6906">
                  <c:v>-1.5781300000000002E-2</c:v>
                </c:pt>
                <c:pt idx="6907">
                  <c:v>-1.7937499999999999E-2</c:v>
                </c:pt>
                <c:pt idx="6908">
                  <c:v>-1.20313E-2</c:v>
                </c:pt>
                <c:pt idx="6909">
                  <c:v>-1.2E-2</c:v>
                </c:pt>
                <c:pt idx="6910">
                  <c:v>-1.1921899999999999E-2</c:v>
                </c:pt>
                <c:pt idx="6911">
                  <c:v>-1.6046899999999999E-2</c:v>
                </c:pt>
                <c:pt idx="6912">
                  <c:v>-1.41406E-2</c:v>
                </c:pt>
                <c:pt idx="6913">
                  <c:v>-1.4046899999999999E-2</c:v>
                </c:pt>
                <c:pt idx="6914">
                  <c:v>-1.22031E-2</c:v>
                </c:pt>
                <c:pt idx="6915">
                  <c:v>-1.0171899999999999E-2</c:v>
                </c:pt>
                <c:pt idx="6916">
                  <c:v>-1.79688E-2</c:v>
                </c:pt>
                <c:pt idx="6917">
                  <c:v>-1.3859399999999999E-2</c:v>
                </c:pt>
                <c:pt idx="6918">
                  <c:v>-1.5953100000000001E-2</c:v>
                </c:pt>
                <c:pt idx="6919">
                  <c:v>-7.0156300000000001E-3</c:v>
                </c:pt>
                <c:pt idx="6920">
                  <c:v>-9.1718700000000004E-3</c:v>
                </c:pt>
                <c:pt idx="6921">
                  <c:v>-9.9531299999999993E-3</c:v>
                </c:pt>
                <c:pt idx="6922">
                  <c:v>-1.1859400000000001E-2</c:v>
                </c:pt>
                <c:pt idx="6923">
                  <c:v>-1.025E-2</c:v>
                </c:pt>
                <c:pt idx="6924">
                  <c:v>-1.0125E-2</c:v>
                </c:pt>
                <c:pt idx="6925">
                  <c:v>-9.4531300000000006E-3</c:v>
                </c:pt>
                <c:pt idx="6926">
                  <c:v>-1.5921899999999999E-2</c:v>
                </c:pt>
                <c:pt idx="6927">
                  <c:v>-1.3765599999999999E-2</c:v>
                </c:pt>
                <c:pt idx="6928">
                  <c:v>-1.9906299999999998E-2</c:v>
                </c:pt>
                <c:pt idx="6929">
                  <c:v>-1.43281E-2</c:v>
                </c:pt>
                <c:pt idx="6930">
                  <c:v>-1.6031199999999999E-2</c:v>
                </c:pt>
                <c:pt idx="6931">
                  <c:v>-1.1968700000000001E-2</c:v>
                </c:pt>
                <c:pt idx="6932">
                  <c:v>-1.79531E-2</c:v>
                </c:pt>
                <c:pt idx="6933">
                  <c:v>-1.4250000000000001E-2</c:v>
                </c:pt>
                <c:pt idx="6934">
                  <c:v>-1.4E-2</c:v>
                </c:pt>
                <c:pt idx="6935">
                  <c:v>-1.38437E-2</c:v>
                </c:pt>
                <c:pt idx="6936">
                  <c:v>-1.7999999999999999E-2</c:v>
                </c:pt>
                <c:pt idx="6937">
                  <c:v>-1.40313E-2</c:v>
                </c:pt>
                <c:pt idx="6938">
                  <c:v>-1.5921899999999999E-2</c:v>
                </c:pt>
                <c:pt idx="6939">
                  <c:v>-1.80156E-2</c:v>
                </c:pt>
                <c:pt idx="6940">
                  <c:v>-1.3968700000000001E-2</c:v>
                </c:pt>
                <c:pt idx="6941">
                  <c:v>-1.6046899999999999E-2</c:v>
                </c:pt>
                <c:pt idx="6942">
                  <c:v>-1.6015600000000001E-2</c:v>
                </c:pt>
                <c:pt idx="6943">
                  <c:v>-1.575E-2</c:v>
                </c:pt>
                <c:pt idx="6944">
                  <c:v>-1.1968700000000001E-2</c:v>
                </c:pt>
                <c:pt idx="6945">
                  <c:v>-1.40156E-2</c:v>
                </c:pt>
                <c:pt idx="6946">
                  <c:v>-9.3124999999999996E-3</c:v>
                </c:pt>
                <c:pt idx="6947">
                  <c:v>-8.6406299999999998E-3</c:v>
                </c:pt>
                <c:pt idx="6948">
                  <c:v>-1.6156299999999998E-2</c:v>
                </c:pt>
                <c:pt idx="6949">
                  <c:v>-1.15938E-2</c:v>
                </c:pt>
                <c:pt idx="6950">
                  <c:v>-1.2125E-2</c:v>
                </c:pt>
                <c:pt idx="6951">
                  <c:v>-9.6406300000000007E-3</c:v>
                </c:pt>
                <c:pt idx="6952">
                  <c:v>-1.14219E-2</c:v>
                </c:pt>
                <c:pt idx="6953">
                  <c:v>-1.8046900000000001E-2</c:v>
                </c:pt>
                <c:pt idx="6954">
                  <c:v>-1.35938E-2</c:v>
                </c:pt>
                <c:pt idx="6955">
                  <c:v>-1.3765599999999999E-2</c:v>
                </c:pt>
                <c:pt idx="6956">
                  <c:v>-9.5624999999999998E-3</c:v>
                </c:pt>
                <c:pt idx="6957">
                  <c:v>-1.0234399999999999E-2</c:v>
                </c:pt>
                <c:pt idx="6958">
                  <c:v>-1.22031E-2</c:v>
                </c:pt>
                <c:pt idx="6959">
                  <c:v>-1.44063E-2</c:v>
                </c:pt>
                <c:pt idx="6960">
                  <c:v>-1.55938E-2</c:v>
                </c:pt>
                <c:pt idx="6961">
                  <c:v>-9.6406300000000007E-3</c:v>
                </c:pt>
                <c:pt idx="6962">
                  <c:v>-1.02656E-2</c:v>
                </c:pt>
                <c:pt idx="6963">
                  <c:v>-1.6593799999999999E-2</c:v>
                </c:pt>
                <c:pt idx="6964">
                  <c:v>-2.17188E-2</c:v>
                </c:pt>
                <c:pt idx="6965">
                  <c:v>-1.6046899999999999E-2</c:v>
                </c:pt>
                <c:pt idx="6966">
                  <c:v>-1.9843800000000002E-2</c:v>
                </c:pt>
                <c:pt idx="6967">
                  <c:v>-9.6718700000000008E-3</c:v>
                </c:pt>
                <c:pt idx="6968">
                  <c:v>-1.06406E-2</c:v>
                </c:pt>
                <c:pt idx="6969">
                  <c:v>-1.6031199999999999E-2</c:v>
                </c:pt>
                <c:pt idx="6970">
                  <c:v>-1.1546900000000001E-2</c:v>
                </c:pt>
                <c:pt idx="6971">
                  <c:v>-5.7812499999999999E-3</c:v>
                </c:pt>
                <c:pt idx="6972">
                  <c:v>-4.4687499999999996E-3</c:v>
                </c:pt>
                <c:pt idx="6973">
                  <c:v>-1.40781E-2</c:v>
                </c:pt>
                <c:pt idx="6974">
                  <c:v>-1.19063E-2</c:v>
                </c:pt>
                <c:pt idx="6975">
                  <c:v>-1.20313E-2</c:v>
                </c:pt>
                <c:pt idx="6976">
                  <c:v>-1.2156200000000001E-2</c:v>
                </c:pt>
                <c:pt idx="6977">
                  <c:v>-2.0046899999999999E-2</c:v>
                </c:pt>
                <c:pt idx="6978">
                  <c:v>-1.2046899999999999E-2</c:v>
                </c:pt>
                <c:pt idx="6979">
                  <c:v>-1.7859400000000001E-2</c:v>
                </c:pt>
                <c:pt idx="6980">
                  <c:v>-1.79688E-2</c:v>
                </c:pt>
                <c:pt idx="6981">
                  <c:v>-1.8046900000000001E-2</c:v>
                </c:pt>
                <c:pt idx="6982">
                  <c:v>-7.8281199999999992E-3</c:v>
                </c:pt>
                <c:pt idx="6983">
                  <c:v>-1.0109399999999999E-2</c:v>
                </c:pt>
                <c:pt idx="6984">
                  <c:v>-1.1984399999999999E-2</c:v>
                </c:pt>
                <c:pt idx="6985">
                  <c:v>-1.3281299999999999E-2</c:v>
                </c:pt>
                <c:pt idx="6986">
                  <c:v>-1.4718800000000001E-2</c:v>
                </c:pt>
                <c:pt idx="6987">
                  <c:v>-6.9062500000000001E-3</c:v>
                </c:pt>
                <c:pt idx="6988">
                  <c:v>-7.4999999999999997E-3</c:v>
                </c:pt>
                <c:pt idx="6989">
                  <c:v>-1.3390600000000001E-2</c:v>
                </c:pt>
                <c:pt idx="6990">
                  <c:v>-1.78281E-2</c:v>
                </c:pt>
                <c:pt idx="6991">
                  <c:v>-1.82656E-2</c:v>
                </c:pt>
                <c:pt idx="6992">
                  <c:v>-1.4468699999999999E-2</c:v>
                </c:pt>
                <c:pt idx="6993">
                  <c:v>-9.8750000000000001E-3</c:v>
                </c:pt>
                <c:pt idx="6994">
                  <c:v>-1.5796899999999999E-2</c:v>
                </c:pt>
                <c:pt idx="6995">
                  <c:v>-1.76563E-2</c:v>
                </c:pt>
                <c:pt idx="6996">
                  <c:v>-2.0250000000000001E-2</c:v>
                </c:pt>
                <c:pt idx="6997">
                  <c:v>-1.0171899999999999E-2</c:v>
                </c:pt>
                <c:pt idx="6998">
                  <c:v>-1.7687499999999998E-2</c:v>
                </c:pt>
                <c:pt idx="6999">
                  <c:v>-1.50156E-2</c:v>
                </c:pt>
                <c:pt idx="7000">
                  <c:v>-9.9375000000000002E-3</c:v>
                </c:pt>
                <c:pt idx="7001">
                  <c:v>-1.38437E-2</c:v>
                </c:pt>
                <c:pt idx="7002">
                  <c:v>-1.20156E-2</c:v>
                </c:pt>
                <c:pt idx="7003">
                  <c:v>-1.1796900000000001E-2</c:v>
                </c:pt>
                <c:pt idx="7004">
                  <c:v>-1.59375E-2</c:v>
                </c:pt>
                <c:pt idx="7005">
                  <c:v>-1.6078100000000001E-2</c:v>
                </c:pt>
                <c:pt idx="7006">
                  <c:v>-1.23594E-2</c:v>
                </c:pt>
                <c:pt idx="7007">
                  <c:v>-7.7499999999999999E-3</c:v>
                </c:pt>
                <c:pt idx="7008">
                  <c:v>-1.6171899999999999E-2</c:v>
                </c:pt>
                <c:pt idx="7009">
                  <c:v>-1.00313E-2</c:v>
                </c:pt>
                <c:pt idx="7010">
                  <c:v>-1.01875E-2</c:v>
                </c:pt>
                <c:pt idx="7011">
                  <c:v>-1.4E-2</c:v>
                </c:pt>
                <c:pt idx="7012">
                  <c:v>-1.1734400000000001E-2</c:v>
                </c:pt>
                <c:pt idx="7013">
                  <c:v>-5.92188E-3</c:v>
                </c:pt>
                <c:pt idx="7014">
                  <c:v>-6.2812500000000004E-3</c:v>
                </c:pt>
                <c:pt idx="7015">
                  <c:v>-1.01563E-2</c:v>
                </c:pt>
                <c:pt idx="7016">
                  <c:v>-1.1765599999999999E-2</c:v>
                </c:pt>
                <c:pt idx="7017">
                  <c:v>-8.0312500000000002E-3</c:v>
                </c:pt>
                <c:pt idx="7018">
                  <c:v>-1.24531E-2</c:v>
                </c:pt>
                <c:pt idx="7019">
                  <c:v>-1.1890599999999999E-2</c:v>
                </c:pt>
                <c:pt idx="7020">
                  <c:v>-9.5312499999999998E-3</c:v>
                </c:pt>
                <c:pt idx="7021">
                  <c:v>-8.3281299999999996E-3</c:v>
                </c:pt>
                <c:pt idx="7022">
                  <c:v>-1.46094E-2</c:v>
                </c:pt>
                <c:pt idx="7023">
                  <c:v>-1.6265600000000002E-2</c:v>
                </c:pt>
                <c:pt idx="7024">
                  <c:v>-1.7390599999999999E-2</c:v>
                </c:pt>
                <c:pt idx="7025">
                  <c:v>-7.8125E-3</c:v>
                </c:pt>
                <c:pt idx="7026">
                  <c:v>-1.0406200000000001E-2</c:v>
                </c:pt>
                <c:pt idx="7027">
                  <c:v>-1.17188E-2</c:v>
                </c:pt>
                <c:pt idx="7028">
                  <c:v>-5.9687500000000001E-3</c:v>
                </c:pt>
                <c:pt idx="7029">
                  <c:v>-1.225E-2</c:v>
                </c:pt>
                <c:pt idx="7030">
                  <c:v>-1.6140600000000001E-2</c:v>
                </c:pt>
                <c:pt idx="7031">
                  <c:v>-1.5906300000000002E-2</c:v>
                </c:pt>
                <c:pt idx="7032">
                  <c:v>-1.2109399999999999E-2</c:v>
                </c:pt>
                <c:pt idx="7033">
                  <c:v>-1.82656E-2</c:v>
                </c:pt>
                <c:pt idx="7034">
                  <c:v>-2.0078100000000002E-2</c:v>
                </c:pt>
                <c:pt idx="7035">
                  <c:v>-2.20781E-2</c:v>
                </c:pt>
                <c:pt idx="7036">
                  <c:v>-1.6828099999999999E-2</c:v>
                </c:pt>
                <c:pt idx="7037">
                  <c:v>-7.8125E-3</c:v>
                </c:pt>
                <c:pt idx="7038">
                  <c:v>-1.30781E-2</c:v>
                </c:pt>
                <c:pt idx="7039">
                  <c:v>-1.5953100000000001E-2</c:v>
                </c:pt>
                <c:pt idx="7040">
                  <c:v>-1.35E-2</c:v>
                </c:pt>
                <c:pt idx="7041">
                  <c:v>-9.8750000000000001E-3</c:v>
                </c:pt>
                <c:pt idx="7042">
                  <c:v>-1.0046899999999999E-2</c:v>
                </c:pt>
                <c:pt idx="7043">
                  <c:v>-1.00781E-2</c:v>
                </c:pt>
                <c:pt idx="7044">
                  <c:v>-1.225E-2</c:v>
                </c:pt>
                <c:pt idx="7045">
                  <c:v>-1.4E-2</c:v>
                </c:pt>
                <c:pt idx="7046">
                  <c:v>-1.1625E-2</c:v>
                </c:pt>
                <c:pt idx="7047">
                  <c:v>-1.0234399999999999E-2</c:v>
                </c:pt>
                <c:pt idx="7048">
                  <c:v>-1.45313E-2</c:v>
                </c:pt>
                <c:pt idx="7049">
                  <c:v>-1.6E-2</c:v>
                </c:pt>
                <c:pt idx="7050">
                  <c:v>-1.5984399999999999E-2</c:v>
                </c:pt>
                <c:pt idx="7051">
                  <c:v>-1.4656300000000001E-2</c:v>
                </c:pt>
                <c:pt idx="7052">
                  <c:v>-1.05156E-2</c:v>
                </c:pt>
                <c:pt idx="7053">
                  <c:v>-8.1093799999999994E-3</c:v>
                </c:pt>
                <c:pt idx="7054">
                  <c:v>-7.9531299999999992E-3</c:v>
                </c:pt>
                <c:pt idx="7055">
                  <c:v>-9.5937499999999998E-3</c:v>
                </c:pt>
                <c:pt idx="7056">
                  <c:v>-1.36875E-2</c:v>
                </c:pt>
                <c:pt idx="7057">
                  <c:v>-1.5984399999999999E-2</c:v>
                </c:pt>
                <c:pt idx="7058">
                  <c:v>-1.43594E-2</c:v>
                </c:pt>
                <c:pt idx="7059">
                  <c:v>-1.1515600000000001E-2</c:v>
                </c:pt>
                <c:pt idx="7060">
                  <c:v>-1.9984399999999999E-2</c:v>
                </c:pt>
                <c:pt idx="7061">
                  <c:v>-1.07656E-2</c:v>
                </c:pt>
                <c:pt idx="7062">
                  <c:v>-9.7031300000000008E-3</c:v>
                </c:pt>
                <c:pt idx="7063">
                  <c:v>-1.21875E-2</c:v>
                </c:pt>
                <c:pt idx="7064">
                  <c:v>-9.78125E-3</c:v>
                </c:pt>
                <c:pt idx="7065">
                  <c:v>-1.39375E-2</c:v>
                </c:pt>
                <c:pt idx="7066">
                  <c:v>-1.025E-2</c:v>
                </c:pt>
                <c:pt idx="7067">
                  <c:v>-1.1859400000000001E-2</c:v>
                </c:pt>
                <c:pt idx="7068">
                  <c:v>-1.0171899999999999E-2</c:v>
                </c:pt>
                <c:pt idx="7069">
                  <c:v>-1.18125E-2</c:v>
                </c:pt>
                <c:pt idx="7070">
                  <c:v>-1.3796900000000001E-2</c:v>
                </c:pt>
                <c:pt idx="7071">
                  <c:v>-1.77188E-2</c:v>
                </c:pt>
                <c:pt idx="7072">
                  <c:v>-1.8374999999999999E-2</c:v>
                </c:pt>
                <c:pt idx="7073">
                  <c:v>-1.21406E-2</c:v>
                </c:pt>
                <c:pt idx="7074">
                  <c:v>-1.0125E-2</c:v>
                </c:pt>
                <c:pt idx="7075">
                  <c:v>-7.9375000000000001E-3</c:v>
                </c:pt>
                <c:pt idx="7076">
                  <c:v>-1.19063E-2</c:v>
                </c:pt>
                <c:pt idx="7077">
                  <c:v>-1.0093700000000001E-2</c:v>
                </c:pt>
                <c:pt idx="7078">
                  <c:v>-0.01</c:v>
                </c:pt>
                <c:pt idx="7079">
                  <c:v>-0.01</c:v>
                </c:pt>
                <c:pt idx="7080">
                  <c:v>-9.9843799999999993E-3</c:v>
                </c:pt>
                <c:pt idx="7081">
                  <c:v>-0.01</c:v>
                </c:pt>
                <c:pt idx="7082">
                  <c:v>-6.2812500000000004E-3</c:v>
                </c:pt>
                <c:pt idx="7083">
                  <c:v>-3.875E-3</c:v>
                </c:pt>
                <c:pt idx="7084">
                  <c:v>-1.575E-2</c:v>
                </c:pt>
                <c:pt idx="7085">
                  <c:v>-1.8031200000000001E-2</c:v>
                </c:pt>
                <c:pt idx="7086">
                  <c:v>-1.60625E-2</c:v>
                </c:pt>
                <c:pt idx="7087">
                  <c:v>-1.20313E-2</c:v>
                </c:pt>
                <c:pt idx="7088">
                  <c:v>-1.7921900000000001E-2</c:v>
                </c:pt>
                <c:pt idx="7089">
                  <c:v>-1.4E-2</c:v>
                </c:pt>
                <c:pt idx="7090">
                  <c:v>-1.2E-2</c:v>
                </c:pt>
                <c:pt idx="7091">
                  <c:v>-1.3968700000000001E-2</c:v>
                </c:pt>
                <c:pt idx="7092">
                  <c:v>-1.6015600000000001E-2</c:v>
                </c:pt>
                <c:pt idx="7093">
                  <c:v>-1.1984399999999999E-2</c:v>
                </c:pt>
                <c:pt idx="7094">
                  <c:v>-1.00156E-2</c:v>
                </c:pt>
                <c:pt idx="7095">
                  <c:v>-1.4109399999999999E-2</c:v>
                </c:pt>
                <c:pt idx="7096">
                  <c:v>-1.7999999999999999E-2</c:v>
                </c:pt>
                <c:pt idx="7097">
                  <c:v>-1.7999999999999999E-2</c:v>
                </c:pt>
                <c:pt idx="7098">
                  <c:v>-1.41406E-2</c:v>
                </c:pt>
                <c:pt idx="7099">
                  <c:v>-0.01</c:v>
                </c:pt>
                <c:pt idx="7100">
                  <c:v>-1.3890599999999999E-2</c:v>
                </c:pt>
                <c:pt idx="7101">
                  <c:v>-1.78906E-2</c:v>
                </c:pt>
                <c:pt idx="7102">
                  <c:v>-2.20156E-2</c:v>
                </c:pt>
                <c:pt idx="7103">
                  <c:v>-1.4E-2</c:v>
                </c:pt>
                <c:pt idx="7104">
                  <c:v>-1.18125E-2</c:v>
                </c:pt>
                <c:pt idx="7105">
                  <c:v>-1.8046900000000001E-2</c:v>
                </c:pt>
                <c:pt idx="7106">
                  <c:v>-1.40313E-2</c:v>
                </c:pt>
                <c:pt idx="7107">
                  <c:v>-1.1968700000000001E-2</c:v>
                </c:pt>
                <c:pt idx="7108">
                  <c:v>-1.3984399999999999E-2</c:v>
                </c:pt>
                <c:pt idx="7109">
                  <c:v>-1.19063E-2</c:v>
                </c:pt>
                <c:pt idx="7110">
                  <c:v>-9.8750000000000001E-3</c:v>
                </c:pt>
                <c:pt idx="7111">
                  <c:v>-1.4250000000000001E-2</c:v>
                </c:pt>
                <c:pt idx="7112">
                  <c:v>-1.42969E-2</c:v>
                </c:pt>
                <c:pt idx="7113">
                  <c:v>-8.0000000000000002E-3</c:v>
                </c:pt>
                <c:pt idx="7114">
                  <c:v>-1.39375E-2</c:v>
                </c:pt>
                <c:pt idx="7115">
                  <c:v>-1.39063E-2</c:v>
                </c:pt>
                <c:pt idx="7116">
                  <c:v>-1.3968700000000001E-2</c:v>
                </c:pt>
                <c:pt idx="7117">
                  <c:v>-1.1968700000000001E-2</c:v>
                </c:pt>
                <c:pt idx="7118">
                  <c:v>-1.3703099999999999E-2</c:v>
                </c:pt>
                <c:pt idx="7119">
                  <c:v>-1.2718800000000001E-2</c:v>
                </c:pt>
                <c:pt idx="7120">
                  <c:v>-1.0046899999999999E-2</c:v>
                </c:pt>
                <c:pt idx="7121">
                  <c:v>-1.2999999999999999E-2</c:v>
                </c:pt>
                <c:pt idx="7122">
                  <c:v>-1.7000000000000001E-2</c:v>
                </c:pt>
                <c:pt idx="7123">
                  <c:v>-4.5312499999999997E-3</c:v>
                </c:pt>
                <c:pt idx="7124">
                  <c:v>-1.1734400000000001E-2</c:v>
                </c:pt>
                <c:pt idx="7125">
                  <c:v>-1.5671899999999999E-2</c:v>
                </c:pt>
                <c:pt idx="7126">
                  <c:v>-1.8562499999999999E-2</c:v>
                </c:pt>
                <c:pt idx="7127">
                  <c:v>-8.5937500000000007E-3</c:v>
                </c:pt>
                <c:pt idx="7128">
                  <c:v>-1.1515600000000001E-2</c:v>
                </c:pt>
                <c:pt idx="7129">
                  <c:v>-1.41875E-2</c:v>
                </c:pt>
                <c:pt idx="7130">
                  <c:v>-1.00156E-2</c:v>
                </c:pt>
                <c:pt idx="7131">
                  <c:v>-1.3875E-2</c:v>
                </c:pt>
                <c:pt idx="7132">
                  <c:v>-1.20313E-2</c:v>
                </c:pt>
                <c:pt idx="7133">
                  <c:v>-1.20781E-2</c:v>
                </c:pt>
                <c:pt idx="7134">
                  <c:v>-9.9687500000000002E-3</c:v>
                </c:pt>
                <c:pt idx="7135">
                  <c:v>-1.3984399999999999E-2</c:v>
                </c:pt>
                <c:pt idx="7136">
                  <c:v>-1.20625E-2</c:v>
                </c:pt>
                <c:pt idx="7137">
                  <c:v>-1.00156E-2</c:v>
                </c:pt>
                <c:pt idx="7138">
                  <c:v>-9.9687500000000002E-3</c:v>
                </c:pt>
                <c:pt idx="7139">
                  <c:v>-1.0125E-2</c:v>
                </c:pt>
                <c:pt idx="7140">
                  <c:v>-1.3828099999999999E-2</c:v>
                </c:pt>
                <c:pt idx="7141">
                  <c:v>-7.9062500000000001E-3</c:v>
                </c:pt>
                <c:pt idx="7142">
                  <c:v>-1.67969E-2</c:v>
                </c:pt>
                <c:pt idx="7143">
                  <c:v>-2.4031299999999998E-2</c:v>
                </c:pt>
                <c:pt idx="7144">
                  <c:v>-1.43281E-2</c:v>
                </c:pt>
                <c:pt idx="7145">
                  <c:v>-4.1406300000000002E-3</c:v>
                </c:pt>
                <c:pt idx="7146">
                  <c:v>-1.51875E-2</c:v>
                </c:pt>
                <c:pt idx="7147">
                  <c:v>-2.0218799999999999E-2</c:v>
                </c:pt>
                <c:pt idx="7148">
                  <c:v>-1.9375E-2</c:v>
                </c:pt>
                <c:pt idx="7149">
                  <c:v>-1.3453100000000001E-2</c:v>
                </c:pt>
                <c:pt idx="7150">
                  <c:v>-1.22656E-2</c:v>
                </c:pt>
                <c:pt idx="7151">
                  <c:v>-1.4109399999999999E-2</c:v>
                </c:pt>
                <c:pt idx="7152">
                  <c:v>-1.4109399999999999E-2</c:v>
                </c:pt>
                <c:pt idx="7153">
                  <c:v>-1.63594E-2</c:v>
                </c:pt>
                <c:pt idx="7154">
                  <c:v>-1.5281299999999999E-2</c:v>
                </c:pt>
                <c:pt idx="7155">
                  <c:v>-1.225E-2</c:v>
                </c:pt>
                <c:pt idx="7156">
                  <c:v>-1.5828100000000001E-2</c:v>
                </c:pt>
                <c:pt idx="7157">
                  <c:v>-9.4843800000000006E-3</c:v>
                </c:pt>
                <c:pt idx="7158">
                  <c:v>-1.0281200000000001E-2</c:v>
                </c:pt>
                <c:pt idx="7159">
                  <c:v>-1.23438E-2</c:v>
                </c:pt>
                <c:pt idx="7160">
                  <c:v>-1.6093799999999998E-2</c:v>
                </c:pt>
                <c:pt idx="7161">
                  <c:v>-1.6140600000000001E-2</c:v>
                </c:pt>
                <c:pt idx="7162">
                  <c:v>-2.0187500000000001E-2</c:v>
                </c:pt>
                <c:pt idx="7163">
                  <c:v>-1.9906299999999998E-2</c:v>
                </c:pt>
                <c:pt idx="7164">
                  <c:v>-1.7859400000000001E-2</c:v>
                </c:pt>
                <c:pt idx="7165">
                  <c:v>-1.5968799999999998E-2</c:v>
                </c:pt>
                <c:pt idx="7166">
                  <c:v>-1.6046899999999999E-2</c:v>
                </c:pt>
                <c:pt idx="7167">
                  <c:v>-1.5968799999999998E-2</c:v>
                </c:pt>
                <c:pt idx="7168">
                  <c:v>-1.6093799999999998E-2</c:v>
                </c:pt>
                <c:pt idx="7169">
                  <c:v>-1.8031200000000001E-2</c:v>
                </c:pt>
                <c:pt idx="7170">
                  <c:v>-1.56875E-2</c:v>
                </c:pt>
                <c:pt idx="7171">
                  <c:v>-1.1984399999999999E-2</c:v>
                </c:pt>
                <c:pt idx="7172">
                  <c:v>-1.20156E-2</c:v>
                </c:pt>
                <c:pt idx="7173">
                  <c:v>-1.1984399999999999E-2</c:v>
                </c:pt>
                <c:pt idx="7174">
                  <c:v>-1.1968700000000001E-2</c:v>
                </c:pt>
                <c:pt idx="7175">
                  <c:v>-8.1093799999999994E-3</c:v>
                </c:pt>
                <c:pt idx="7176">
                  <c:v>-7.9687500000000001E-3</c:v>
                </c:pt>
                <c:pt idx="7177">
                  <c:v>-1.0046899999999999E-2</c:v>
                </c:pt>
                <c:pt idx="7178">
                  <c:v>-9.75E-3</c:v>
                </c:pt>
                <c:pt idx="7179">
                  <c:v>-1.7999999999999999E-2</c:v>
                </c:pt>
                <c:pt idx="7180">
                  <c:v>-9.8593799999999992E-3</c:v>
                </c:pt>
                <c:pt idx="7181">
                  <c:v>-1.20781E-2</c:v>
                </c:pt>
                <c:pt idx="7182">
                  <c:v>-9.8125E-3</c:v>
                </c:pt>
                <c:pt idx="7183">
                  <c:v>-1.06406E-2</c:v>
                </c:pt>
                <c:pt idx="7184">
                  <c:v>-1.60625E-2</c:v>
                </c:pt>
                <c:pt idx="7185">
                  <c:v>-1.10156E-2</c:v>
                </c:pt>
                <c:pt idx="7186">
                  <c:v>-8.0312500000000002E-3</c:v>
                </c:pt>
                <c:pt idx="7187">
                  <c:v>-7.79688E-3</c:v>
                </c:pt>
                <c:pt idx="7188">
                  <c:v>-1.17188E-2</c:v>
                </c:pt>
                <c:pt idx="7189">
                  <c:v>-1.5546900000000001E-2</c:v>
                </c:pt>
                <c:pt idx="7190">
                  <c:v>-1.6343799999999999E-2</c:v>
                </c:pt>
                <c:pt idx="7191">
                  <c:v>-1.01875E-2</c:v>
                </c:pt>
                <c:pt idx="7192">
                  <c:v>-1.3765599999999999E-2</c:v>
                </c:pt>
                <c:pt idx="7193">
                  <c:v>-1.5968799999999998E-2</c:v>
                </c:pt>
                <c:pt idx="7194">
                  <c:v>-1.60625E-2</c:v>
                </c:pt>
                <c:pt idx="7195">
                  <c:v>-1.39375E-2</c:v>
                </c:pt>
                <c:pt idx="7196">
                  <c:v>-1.7765599999999999E-2</c:v>
                </c:pt>
                <c:pt idx="7197">
                  <c:v>-2.0437500000000001E-2</c:v>
                </c:pt>
                <c:pt idx="7198">
                  <c:v>-1.2562500000000001E-2</c:v>
                </c:pt>
                <c:pt idx="7199">
                  <c:v>-6.1406300000000002E-3</c:v>
                </c:pt>
                <c:pt idx="7200">
                  <c:v>-6.0000000000000001E-3</c:v>
                </c:pt>
                <c:pt idx="7201">
                  <c:v>-5.7031299999999998E-3</c:v>
                </c:pt>
                <c:pt idx="7202">
                  <c:v>-1.3875E-2</c:v>
                </c:pt>
                <c:pt idx="7203">
                  <c:v>-1.40625E-2</c:v>
                </c:pt>
                <c:pt idx="7204">
                  <c:v>-1.40781E-2</c:v>
                </c:pt>
                <c:pt idx="7205">
                  <c:v>-1.1968700000000001E-2</c:v>
                </c:pt>
                <c:pt idx="7206">
                  <c:v>-1.4E-2</c:v>
                </c:pt>
                <c:pt idx="7207">
                  <c:v>-1.00156E-2</c:v>
                </c:pt>
                <c:pt idx="7208">
                  <c:v>-1.0171899999999999E-2</c:v>
                </c:pt>
                <c:pt idx="7209">
                  <c:v>-1.6E-2</c:v>
                </c:pt>
                <c:pt idx="7210">
                  <c:v>-1.5609400000000001E-2</c:v>
                </c:pt>
                <c:pt idx="7211">
                  <c:v>-5.9843800000000001E-3</c:v>
                </c:pt>
                <c:pt idx="7212">
                  <c:v>-1.27969E-2</c:v>
                </c:pt>
                <c:pt idx="7213">
                  <c:v>-1.60625E-2</c:v>
                </c:pt>
                <c:pt idx="7214">
                  <c:v>-1.8156200000000001E-2</c:v>
                </c:pt>
                <c:pt idx="7215">
                  <c:v>-1.79063E-2</c:v>
                </c:pt>
                <c:pt idx="7216">
                  <c:v>-1.6031199999999999E-2</c:v>
                </c:pt>
                <c:pt idx="7217">
                  <c:v>-1.5718800000000002E-2</c:v>
                </c:pt>
                <c:pt idx="7218">
                  <c:v>-1.20781E-2</c:v>
                </c:pt>
                <c:pt idx="7219">
                  <c:v>-1.6171899999999999E-2</c:v>
                </c:pt>
                <c:pt idx="7220">
                  <c:v>-1.34062E-2</c:v>
                </c:pt>
                <c:pt idx="7221">
                  <c:v>-1.44531E-2</c:v>
                </c:pt>
                <c:pt idx="7222">
                  <c:v>-2.02969E-2</c:v>
                </c:pt>
                <c:pt idx="7223">
                  <c:v>-1.5703100000000001E-2</c:v>
                </c:pt>
                <c:pt idx="7224">
                  <c:v>-9.9062500000000001E-3</c:v>
                </c:pt>
                <c:pt idx="7225">
                  <c:v>-1.225E-2</c:v>
                </c:pt>
                <c:pt idx="7226">
                  <c:v>-1.1625E-2</c:v>
                </c:pt>
                <c:pt idx="7227">
                  <c:v>-6.0468800000000001E-3</c:v>
                </c:pt>
                <c:pt idx="7228">
                  <c:v>-1.2234399999999999E-2</c:v>
                </c:pt>
                <c:pt idx="7229">
                  <c:v>-1.20156E-2</c:v>
                </c:pt>
                <c:pt idx="7230">
                  <c:v>-1.3828099999999999E-2</c:v>
                </c:pt>
                <c:pt idx="7231">
                  <c:v>-7.7343799999999999E-3</c:v>
                </c:pt>
                <c:pt idx="7232">
                  <c:v>-6.0000000000000001E-3</c:v>
                </c:pt>
                <c:pt idx="7233">
                  <c:v>-8.4375000000000006E-3</c:v>
                </c:pt>
                <c:pt idx="7234">
                  <c:v>-1.4093700000000001E-2</c:v>
                </c:pt>
                <c:pt idx="7235">
                  <c:v>-1.2046899999999999E-2</c:v>
                </c:pt>
                <c:pt idx="7236">
                  <c:v>-1.3640599999999999E-2</c:v>
                </c:pt>
                <c:pt idx="7237">
                  <c:v>-1.01875E-2</c:v>
                </c:pt>
                <c:pt idx="7238">
                  <c:v>-1.6265600000000002E-2</c:v>
                </c:pt>
                <c:pt idx="7239">
                  <c:v>-1.40313E-2</c:v>
                </c:pt>
                <c:pt idx="7240">
                  <c:v>-1.5781300000000002E-2</c:v>
                </c:pt>
                <c:pt idx="7241">
                  <c:v>-9.5781300000000007E-3</c:v>
                </c:pt>
                <c:pt idx="7242">
                  <c:v>-1.03125E-2</c:v>
                </c:pt>
                <c:pt idx="7243">
                  <c:v>-1.43281E-2</c:v>
                </c:pt>
                <c:pt idx="7244">
                  <c:v>-1.33594E-2</c:v>
                </c:pt>
                <c:pt idx="7245">
                  <c:v>-8.0312500000000002E-3</c:v>
                </c:pt>
                <c:pt idx="7246">
                  <c:v>-1.50625E-2</c:v>
                </c:pt>
                <c:pt idx="7247">
                  <c:v>-1.78906E-2</c:v>
                </c:pt>
                <c:pt idx="7248">
                  <c:v>-1.5484400000000001E-2</c:v>
                </c:pt>
                <c:pt idx="7249">
                  <c:v>-1.5203100000000001E-2</c:v>
                </c:pt>
                <c:pt idx="7250">
                  <c:v>-1.83906E-2</c:v>
                </c:pt>
                <c:pt idx="7251">
                  <c:v>-1.39063E-2</c:v>
                </c:pt>
                <c:pt idx="7252">
                  <c:v>-1.9546899999999999E-2</c:v>
                </c:pt>
                <c:pt idx="7253">
                  <c:v>-1.99375E-2</c:v>
                </c:pt>
                <c:pt idx="7254">
                  <c:v>-2.2124999999999999E-2</c:v>
                </c:pt>
                <c:pt idx="7255">
                  <c:v>-1.45313E-2</c:v>
                </c:pt>
                <c:pt idx="7256">
                  <c:v>-1.0109399999999999E-2</c:v>
                </c:pt>
                <c:pt idx="7257">
                  <c:v>-1.15E-2</c:v>
                </c:pt>
                <c:pt idx="7258">
                  <c:v>-1.7921900000000001E-2</c:v>
                </c:pt>
                <c:pt idx="7259">
                  <c:v>-1.25469E-2</c:v>
                </c:pt>
                <c:pt idx="7260">
                  <c:v>-9.9218799999999992E-3</c:v>
                </c:pt>
                <c:pt idx="7261">
                  <c:v>-1.1875E-2</c:v>
                </c:pt>
                <c:pt idx="7262">
                  <c:v>-1.2171899999999999E-2</c:v>
                </c:pt>
                <c:pt idx="7263">
                  <c:v>-1.17188E-2</c:v>
                </c:pt>
                <c:pt idx="7264">
                  <c:v>-1.5906300000000002E-2</c:v>
                </c:pt>
                <c:pt idx="7265">
                  <c:v>-1.25469E-2</c:v>
                </c:pt>
                <c:pt idx="7266">
                  <c:v>-8.3906299999999996E-3</c:v>
                </c:pt>
                <c:pt idx="7267">
                  <c:v>-9.4374999999999997E-3</c:v>
                </c:pt>
                <c:pt idx="7268">
                  <c:v>-1.9640600000000001E-2</c:v>
                </c:pt>
                <c:pt idx="7269">
                  <c:v>-1.6468799999999999E-2</c:v>
                </c:pt>
                <c:pt idx="7270">
                  <c:v>-1.06719E-2</c:v>
                </c:pt>
                <c:pt idx="7271">
                  <c:v>-3.90625E-3</c:v>
                </c:pt>
                <c:pt idx="7272">
                  <c:v>-1.3578099999999999E-2</c:v>
                </c:pt>
                <c:pt idx="7273">
                  <c:v>-1.60625E-2</c:v>
                </c:pt>
                <c:pt idx="7274">
                  <c:v>-1.9593699999999999E-2</c:v>
                </c:pt>
                <c:pt idx="7275">
                  <c:v>-2.2374999999999999E-2</c:v>
                </c:pt>
                <c:pt idx="7276">
                  <c:v>-6.0625000000000002E-3</c:v>
                </c:pt>
                <c:pt idx="7277">
                  <c:v>-5.92188E-3</c:v>
                </c:pt>
                <c:pt idx="7278">
                  <c:v>-1.37187E-2</c:v>
                </c:pt>
                <c:pt idx="7279">
                  <c:v>-1.8046900000000001E-2</c:v>
                </c:pt>
                <c:pt idx="7280">
                  <c:v>-1.42188E-2</c:v>
                </c:pt>
                <c:pt idx="7281">
                  <c:v>-1.1984399999999999E-2</c:v>
                </c:pt>
                <c:pt idx="7282">
                  <c:v>-1.40313E-2</c:v>
                </c:pt>
                <c:pt idx="7283">
                  <c:v>-1.1984399999999999E-2</c:v>
                </c:pt>
                <c:pt idx="7284">
                  <c:v>-1.5984399999999999E-2</c:v>
                </c:pt>
                <c:pt idx="7285">
                  <c:v>-1.3984399999999999E-2</c:v>
                </c:pt>
                <c:pt idx="7286">
                  <c:v>-1.2109399999999999E-2</c:v>
                </c:pt>
                <c:pt idx="7287">
                  <c:v>-0.01</c:v>
                </c:pt>
                <c:pt idx="7288">
                  <c:v>-1.3968700000000001E-2</c:v>
                </c:pt>
                <c:pt idx="7289">
                  <c:v>-1.6E-2</c:v>
                </c:pt>
                <c:pt idx="7290">
                  <c:v>-1.40781E-2</c:v>
                </c:pt>
                <c:pt idx="7291">
                  <c:v>-7.9843799999999993E-3</c:v>
                </c:pt>
                <c:pt idx="7292">
                  <c:v>-1.00781E-2</c:v>
                </c:pt>
                <c:pt idx="7293">
                  <c:v>-1.4046899999999999E-2</c:v>
                </c:pt>
                <c:pt idx="7294">
                  <c:v>-1.4E-2</c:v>
                </c:pt>
                <c:pt idx="7295">
                  <c:v>-1.4E-2</c:v>
                </c:pt>
                <c:pt idx="7296">
                  <c:v>-1.025E-2</c:v>
                </c:pt>
                <c:pt idx="7297">
                  <c:v>-4.0000000000000001E-3</c:v>
                </c:pt>
                <c:pt idx="7298">
                  <c:v>-1.38437E-2</c:v>
                </c:pt>
                <c:pt idx="7299">
                  <c:v>-1.20938E-2</c:v>
                </c:pt>
                <c:pt idx="7300">
                  <c:v>-1.3984399999999999E-2</c:v>
                </c:pt>
                <c:pt idx="7301">
                  <c:v>-1.6E-2</c:v>
                </c:pt>
                <c:pt idx="7302">
                  <c:v>-1.22031E-2</c:v>
                </c:pt>
                <c:pt idx="7303">
                  <c:v>-7.9843799999999993E-3</c:v>
                </c:pt>
                <c:pt idx="7304">
                  <c:v>-9.9843799999999993E-3</c:v>
                </c:pt>
                <c:pt idx="7305">
                  <c:v>-1.1968700000000001E-2</c:v>
                </c:pt>
                <c:pt idx="7306">
                  <c:v>-1.39531E-2</c:v>
                </c:pt>
                <c:pt idx="7307">
                  <c:v>-1.6125E-2</c:v>
                </c:pt>
                <c:pt idx="7308">
                  <c:v>-2.0031199999999999E-2</c:v>
                </c:pt>
                <c:pt idx="7309">
                  <c:v>-1.3453100000000001E-2</c:v>
                </c:pt>
                <c:pt idx="7310">
                  <c:v>-4.0937500000000002E-3</c:v>
                </c:pt>
                <c:pt idx="7311">
                  <c:v>-8.2187500000000004E-3</c:v>
                </c:pt>
                <c:pt idx="7312">
                  <c:v>-1.1984399999999999E-2</c:v>
                </c:pt>
                <c:pt idx="7313">
                  <c:v>-1.42188E-2</c:v>
                </c:pt>
                <c:pt idx="7314">
                  <c:v>-1.5906300000000002E-2</c:v>
                </c:pt>
                <c:pt idx="7315">
                  <c:v>-8.85938E-3</c:v>
                </c:pt>
                <c:pt idx="7316">
                  <c:v>-1.07344E-2</c:v>
                </c:pt>
                <c:pt idx="7317">
                  <c:v>-1.4437500000000001E-2</c:v>
                </c:pt>
                <c:pt idx="7318">
                  <c:v>-1.04219E-2</c:v>
                </c:pt>
                <c:pt idx="7319">
                  <c:v>-1.1484400000000001E-2</c:v>
                </c:pt>
                <c:pt idx="7320">
                  <c:v>-1.25469E-2</c:v>
                </c:pt>
                <c:pt idx="7321">
                  <c:v>-6.5156299999999997E-3</c:v>
                </c:pt>
                <c:pt idx="7322">
                  <c:v>-7.84375E-3</c:v>
                </c:pt>
                <c:pt idx="7323">
                  <c:v>-1.53125E-2</c:v>
                </c:pt>
                <c:pt idx="7324">
                  <c:v>-1.51719E-2</c:v>
                </c:pt>
                <c:pt idx="7325">
                  <c:v>-5.8125E-3</c:v>
                </c:pt>
                <c:pt idx="7326">
                  <c:v>-1.55625E-2</c:v>
                </c:pt>
                <c:pt idx="7327">
                  <c:v>-1.0625000000000001E-2</c:v>
                </c:pt>
                <c:pt idx="7328">
                  <c:v>-2.1250000000000002E-3</c:v>
                </c:pt>
                <c:pt idx="7329">
                  <c:v>-1.51563E-3</c:v>
                </c:pt>
                <c:pt idx="7330">
                  <c:v>-1.38437E-2</c:v>
                </c:pt>
                <c:pt idx="7331">
                  <c:v>-1.6125E-2</c:v>
                </c:pt>
                <c:pt idx="7332">
                  <c:v>-1.4046899999999999E-2</c:v>
                </c:pt>
                <c:pt idx="7333">
                  <c:v>-1.20156E-2</c:v>
                </c:pt>
                <c:pt idx="7334">
                  <c:v>-1.1921899999999999E-2</c:v>
                </c:pt>
                <c:pt idx="7335">
                  <c:v>-1.6015600000000001E-2</c:v>
                </c:pt>
                <c:pt idx="7336">
                  <c:v>-7.8281199999999992E-3</c:v>
                </c:pt>
                <c:pt idx="7337">
                  <c:v>-8.1875000000000003E-3</c:v>
                </c:pt>
                <c:pt idx="7338">
                  <c:v>-1.4046899999999999E-2</c:v>
                </c:pt>
                <c:pt idx="7339">
                  <c:v>-9.8281299999999992E-3</c:v>
                </c:pt>
                <c:pt idx="7340">
                  <c:v>-1.22813E-2</c:v>
                </c:pt>
                <c:pt idx="7341">
                  <c:v>-1.64844E-2</c:v>
                </c:pt>
                <c:pt idx="7342">
                  <c:v>-2.2171900000000001E-2</c:v>
                </c:pt>
                <c:pt idx="7343">
                  <c:v>-1.975E-2</c:v>
                </c:pt>
                <c:pt idx="7344">
                  <c:v>-2.0218799999999999E-2</c:v>
                </c:pt>
                <c:pt idx="7345">
                  <c:v>-1.6875000000000001E-2</c:v>
                </c:pt>
                <c:pt idx="7346">
                  <c:v>-7.4062499999999996E-3</c:v>
                </c:pt>
                <c:pt idx="7347">
                  <c:v>-1.5390600000000001E-2</c:v>
                </c:pt>
                <c:pt idx="7348">
                  <c:v>-2.1749999999999999E-2</c:v>
                </c:pt>
                <c:pt idx="7349">
                  <c:v>-1.26094E-2</c:v>
                </c:pt>
                <c:pt idx="7350">
                  <c:v>-7.9687500000000001E-3</c:v>
                </c:pt>
                <c:pt idx="7351">
                  <c:v>-7.5468799999999997E-3</c:v>
                </c:pt>
                <c:pt idx="7352">
                  <c:v>-3.95313E-3</c:v>
                </c:pt>
                <c:pt idx="7353">
                  <c:v>-8.4843799999999997E-3</c:v>
                </c:pt>
                <c:pt idx="7354">
                  <c:v>-1.24688E-2</c:v>
                </c:pt>
                <c:pt idx="7355">
                  <c:v>-1.6437500000000001E-2</c:v>
                </c:pt>
                <c:pt idx="7356">
                  <c:v>-1.78906E-2</c:v>
                </c:pt>
                <c:pt idx="7357">
                  <c:v>-1.5875E-2</c:v>
                </c:pt>
                <c:pt idx="7358">
                  <c:v>-1.6031199999999999E-2</c:v>
                </c:pt>
                <c:pt idx="7359">
                  <c:v>-1.6E-2</c:v>
                </c:pt>
                <c:pt idx="7360">
                  <c:v>-1.5984399999999999E-2</c:v>
                </c:pt>
                <c:pt idx="7361">
                  <c:v>-1.37813E-2</c:v>
                </c:pt>
                <c:pt idx="7362">
                  <c:v>-9.9218799999999992E-3</c:v>
                </c:pt>
                <c:pt idx="7363">
                  <c:v>-1.2109399999999999E-2</c:v>
                </c:pt>
                <c:pt idx="7364">
                  <c:v>-1.4093700000000001E-2</c:v>
                </c:pt>
                <c:pt idx="7365">
                  <c:v>-1.3921899999999999E-2</c:v>
                </c:pt>
                <c:pt idx="7366">
                  <c:v>-1.1984399999999999E-2</c:v>
                </c:pt>
                <c:pt idx="7367">
                  <c:v>-1.4171899999999999E-2</c:v>
                </c:pt>
                <c:pt idx="7368">
                  <c:v>-1.81406E-2</c:v>
                </c:pt>
                <c:pt idx="7369">
                  <c:v>-1.7999999999999999E-2</c:v>
                </c:pt>
                <c:pt idx="7370">
                  <c:v>-1.5781300000000002E-2</c:v>
                </c:pt>
                <c:pt idx="7371">
                  <c:v>-9.9687500000000002E-3</c:v>
                </c:pt>
                <c:pt idx="7372">
                  <c:v>-1.8062499999999999E-2</c:v>
                </c:pt>
                <c:pt idx="7373">
                  <c:v>-1.4171899999999999E-2</c:v>
                </c:pt>
                <c:pt idx="7374">
                  <c:v>-1.59375E-2</c:v>
                </c:pt>
                <c:pt idx="7375">
                  <c:v>-1.6171899999999999E-2</c:v>
                </c:pt>
                <c:pt idx="7376">
                  <c:v>-8.1406299999999994E-3</c:v>
                </c:pt>
                <c:pt idx="7377">
                  <c:v>-9.9843799999999993E-3</c:v>
                </c:pt>
                <c:pt idx="7378">
                  <c:v>-1.41563E-2</c:v>
                </c:pt>
                <c:pt idx="7379">
                  <c:v>-2.0031199999999999E-2</c:v>
                </c:pt>
                <c:pt idx="7380">
                  <c:v>-1.5765600000000001E-2</c:v>
                </c:pt>
                <c:pt idx="7381">
                  <c:v>-1.52969E-2</c:v>
                </c:pt>
                <c:pt idx="7382">
                  <c:v>-1.6593799999999999E-2</c:v>
                </c:pt>
                <c:pt idx="7383">
                  <c:v>-1.1859400000000001E-2</c:v>
                </c:pt>
                <c:pt idx="7384">
                  <c:v>-1.7546900000000001E-2</c:v>
                </c:pt>
                <c:pt idx="7385">
                  <c:v>-1.8234400000000001E-2</c:v>
                </c:pt>
                <c:pt idx="7386">
                  <c:v>-1.6265600000000002E-2</c:v>
                </c:pt>
                <c:pt idx="7387">
                  <c:v>-1.04531E-2</c:v>
                </c:pt>
                <c:pt idx="7388">
                  <c:v>-1.1640599999999999E-2</c:v>
                </c:pt>
                <c:pt idx="7389">
                  <c:v>-1.575E-2</c:v>
                </c:pt>
                <c:pt idx="7390">
                  <c:v>-1.6156299999999998E-2</c:v>
                </c:pt>
                <c:pt idx="7391">
                  <c:v>-1.20156E-2</c:v>
                </c:pt>
                <c:pt idx="7392">
                  <c:v>-1.4E-2</c:v>
                </c:pt>
                <c:pt idx="7393">
                  <c:v>-1.3265600000000001E-2</c:v>
                </c:pt>
                <c:pt idx="7394">
                  <c:v>-2.19531E-2</c:v>
                </c:pt>
                <c:pt idx="7395">
                  <c:v>-1.2968800000000001E-2</c:v>
                </c:pt>
                <c:pt idx="7396">
                  <c:v>-1.18437E-2</c:v>
                </c:pt>
                <c:pt idx="7397">
                  <c:v>-1.20625E-2</c:v>
                </c:pt>
                <c:pt idx="7398">
                  <c:v>-1.00313E-2</c:v>
                </c:pt>
                <c:pt idx="7399">
                  <c:v>-5.5937499999999998E-3</c:v>
                </c:pt>
                <c:pt idx="7400">
                  <c:v>-1.5953100000000001E-2</c:v>
                </c:pt>
                <c:pt idx="7401">
                  <c:v>-1.0093700000000001E-2</c:v>
                </c:pt>
                <c:pt idx="7402">
                  <c:v>-1.5859399999999999E-2</c:v>
                </c:pt>
                <c:pt idx="7403">
                  <c:v>-1.39063E-2</c:v>
                </c:pt>
                <c:pt idx="7404">
                  <c:v>-2.0218799999999999E-2</c:v>
                </c:pt>
                <c:pt idx="7405">
                  <c:v>-1.6046899999999999E-2</c:v>
                </c:pt>
                <c:pt idx="7406">
                  <c:v>-9.8125E-3</c:v>
                </c:pt>
                <c:pt idx="7407">
                  <c:v>-6.0000000000000001E-3</c:v>
                </c:pt>
                <c:pt idx="7408">
                  <c:v>-6.2343800000000003E-3</c:v>
                </c:pt>
                <c:pt idx="7409">
                  <c:v>-1.41875E-2</c:v>
                </c:pt>
                <c:pt idx="7410">
                  <c:v>-1.8093700000000001E-2</c:v>
                </c:pt>
                <c:pt idx="7411">
                  <c:v>-1.7999999999999999E-2</c:v>
                </c:pt>
                <c:pt idx="7412">
                  <c:v>-1.56875E-2</c:v>
                </c:pt>
                <c:pt idx="7413">
                  <c:v>-1.1921899999999999E-2</c:v>
                </c:pt>
                <c:pt idx="7414">
                  <c:v>-1.2109399999999999E-2</c:v>
                </c:pt>
                <c:pt idx="7415">
                  <c:v>-1.1953099999999999E-2</c:v>
                </c:pt>
                <c:pt idx="7416">
                  <c:v>-1.2125E-2</c:v>
                </c:pt>
                <c:pt idx="7417">
                  <c:v>-1.42031E-2</c:v>
                </c:pt>
                <c:pt idx="7418">
                  <c:v>-1.61875E-2</c:v>
                </c:pt>
                <c:pt idx="7419">
                  <c:v>-1.5906300000000002E-2</c:v>
                </c:pt>
                <c:pt idx="7420">
                  <c:v>-1.6375000000000001E-2</c:v>
                </c:pt>
                <c:pt idx="7421">
                  <c:v>-1.7859400000000001E-2</c:v>
                </c:pt>
                <c:pt idx="7422">
                  <c:v>-9.5312499999999998E-3</c:v>
                </c:pt>
                <c:pt idx="7423">
                  <c:v>-8.2968799999999995E-3</c:v>
                </c:pt>
                <c:pt idx="7424">
                  <c:v>-1.4171899999999999E-2</c:v>
                </c:pt>
                <c:pt idx="7425">
                  <c:v>-1.18437E-2</c:v>
                </c:pt>
                <c:pt idx="7426">
                  <c:v>-1.0046899999999999E-2</c:v>
                </c:pt>
                <c:pt idx="7427">
                  <c:v>-9.9375000000000002E-3</c:v>
                </c:pt>
                <c:pt idx="7428">
                  <c:v>-5.6093799999999997E-3</c:v>
                </c:pt>
                <c:pt idx="7429">
                  <c:v>-6.2343800000000003E-3</c:v>
                </c:pt>
                <c:pt idx="7430">
                  <c:v>-1.2312500000000001E-2</c:v>
                </c:pt>
                <c:pt idx="7431">
                  <c:v>-1.6171899999999999E-2</c:v>
                </c:pt>
                <c:pt idx="7432">
                  <c:v>-1.5671899999999999E-2</c:v>
                </c:pt>
                <c:pt idx="7433">
                  <c:v>-1.1765599999999999E-2</c:v>
                </c:pt>
                <c:pt idx="7434">
                  <c:v>-1.24219E-2</c:v>
                </c:pt>
                <c:pt idx="7435">
                  <c:v>-1.3890599999999999E-2</c:v>
                </c:pt>
                <c:pt idx="7436">
                  <c:v>-1.2046899999999999E-2</c:v>
                </c:pt>
                <c:pt idx="7437">
                  <c:v>-1.1546900000000001E-2</c:v>
                </c:pt>
                <c:pt idx="7438">
                  <c:v>-5.9531300000000001E-3</c:v>
                </c:pt>
                <c:pt idx="7439">
                  <c:v>-1.2718800000000001E-2</c:v>
                </c:pt>
                <c:pt idx="7440">
                  <c:v>-1.6015600000000001E-2</c:v>
                </c:pt>
                <c:pt idx="7441">
                  <c:v>-1.6109399999999999E-2</c:v>
                </c:pt>
                <c:pt idx="7442">
                  <c:v>-1.55938E-2</c:v>
                </c:pt>
                <c:pt idx="7443">
                  <c:v>-9.5156300000000006E-3</c:v>
                </c:pt>
                <c:pt idx="7444">
                  <c:v>-1.04688E-2</c:v>
                </c:pt>
                <c:pt idx="7445">
                  <c:v>-1.43906E-2</c:v>
                </c:pt>
                <c:pt idx="7446">
                  <c:v>-1.5984399999999999E-2</c:v>
                </c:pt>
                <c:pt idx="7447">
                  <c:v>-1.5625E-2</c:v>
                </c:pt>
                <c:pt idx="7448">
                  <c:v>-1.9343699999999998E-2</c:v>
                </c:pt>
                <c:pt idx="7449">
                  <c:v>-2.0750000000000001E-2</c:v>
                </c:pt>
                <c:pt idx="7450">
                  <c:v>-1.25781E-2</c:v>
                </c:pt>
                <c:pt idx="7451">
                  <c:v>-1.025E-2</c:v>
                </c:pt>
                <c:pt idx="7452">
                  <c:v>-6.2031300000000003E-3</c:v>
                </c:pt>
                <c:pt idx="7453">
                  <c:v>-9.3906300000000005E-3</c:v>
                </c:pt>
                <c:pt idx="7454">
                  <c:v>-1.8093700000000001E-2</c:v>
                </c:pt>
                <c:pt idx="7455">
                  <c:v>-1.1828099999999999E-2</c:v>
                </c:pt>
                <c:pt idx="7456">
                  <c:v>-2.00625E-2</c:v>
                </c:pt>
                <c:pt idx="7457">
                  <c:v>-1.0281200000000001E-2</c:v>
                </c:pt>
                <c:pt idx="7458">
                  <c:v>-1.77188E-2</c:v>
                </c:pt>
                <c:pt idx="7459">
                  <c:v>-1.0781300000000001E-2</c:v>
                </c:pt>
                <c:pt idx="7460">
                  <c:v>-1.1281299999999999E-2</c:v>
                </c:pt>
                <c:pt idx="7461">
                  <c:v>-1.41563E-2</c:v>
                </c:pt>
                <c:pt idx="7462">
                  <c:v>-8.82813E-3</c:v>
                </c:pt>
                <c:pt idx="7463">
                  <c:v>-1.9218799999999999E-3</c:v>
                </c:pt>
                <c:pt idx="7464">
                  <c:v>-8.7656299999999999E-3</c:v>
                </c:pt>
                <c:pt idx="7465">
                  <c:v>-1.20625E-2</c:v>
                </c:pt>
                <c:pt idx="7466">
                  <c:v>-1.1875E-2</c:v>
                </c:pt>
                <c:pt idx="7467">
                  <c:v>-1.3921899999999999E-2</c:v>
                </c:pt>
                <c:pt idx="7468">
                  <c:v>-1.22813E-2</c:v>
                </c:pt>
                <c:pt idx="7469">
                  <c:v>-0.01</c:v>
                </c:pt>
                <c:pt idx="7470">
                  <c:v>-1.1828099999999999E-2</c:v>
                </c:pt>
                <c:pt idx="7471">
                  <c:v>-1.4046899999999999E-2</c:v>
                </c:pt>
                <c:pt idx="7472">
                  <c:v>-1.1968700000000001E-2</c:v>
                </c:pt>
                <c:pt idx="7473">
                  <c:v>-1.2234399999999999E-2</c:v>
                </c:pt>
                <c:pt idx="7474">
                  <c:v>-5.9843800000000001E-3</c:v>
                </c:pt>
                <c:pt idx="7475">
                  <c:v>-1.7921900000000001E-2</c:v>
                </c:pt>
                <c:pt idx="7476">
                  <c:v>-1.8187499999999999E-2</c:v>
                </c:pt>
                <c:pt idx="7477">
                  <c:v>-1.4093700000000001E-2</c:v>
                </c:pt>
                <c:pt idx="7478">
                  <c:v>-1.18437E-2</c:v>
                </c:pt>
                <c:pt idx="7479">
                  <c:v>-1.7937499999999999E-2</c:v>
                </c:pt>
                <c:pt idx="7480">
                  <c:v>-1.7999999999999999E-2</c:v>
                </c:pt>
                <c:pt idx="7481">
                  <c:v>-2.0015600000000001E-2</c:v>
                </c:pt>
                <c:pt idx="7482">
                  <c:v>-1.40781E-2</c:v>
                </c:pt>
                <c:pt idx="7483">
                  <c:v>-8.0000000000000002E-3</c:v>
                </c:pt>
                <c:pt idx="7484">
                  <c:v>-1.1640599999999999E-2</c:v>
                </c:pt>
                <c:pt idx="7485">
                  <c:v>-1.7999999999999999E-2</c:v>
                </c:pt>
                <c:pt idx="7486">
                  <c:v>-1.20625E-2</c:v>
                </c:pt>
                <c:pt idx="7487">
                  <c:v>-1.1953099999999999E-2</c:v>
                </c:pt>
                <c:pt idx="7488">
                  <c:v>-1.40625E-2</c:v>
                </c:pt>
                <c:pt idx="7489">
                  <c:v>-8.0000000000000002E-3</c:v>
                </c:pt>
                <c:pt idx="7490">
                  <c:v>-1.40625E-2</c:v>
                </c:pt>
                <c:pt idx="7491">
                  <c:v>-1.60625E-2</c:v>
                </c:pt>
                <c:pt idx="7492">
                  <c:v>-2.1999999999999999E-2</c:v>
                </c:pt>
                <c:pt idx="7493">
                  <c:v>-2.4E-2</c:v>
                </c:pt>
                <c:pt idx="7494">
                  <c:v>-8.3906299999999996E-3</c:v>
                </c:pt>
                <c:pt idx="7495">
                  <c:v>-6.0000000000000001E-3</c:v>
                </c:pt>
                <c:pt idx="7496">
                  <c:v>-1.7859400000000001E-2</c:v>
                </c:pt>
                <c:pt idx="7497">
                  <c:v>-1.6156299999999998E-2</c:v>
                </c:pt>
                <c:pt idx="7498">
                  <c:v>-1.20313E-2</c:v>
                </c:pt>
                <c:pt idx="7499">
                  <c:v>-0.01</c:v>
                </c:pt>
                <c:pt idx="7500">
                  <c:v>-6.0000000000000001E-3</c:v>
                </c:pt>
                <c:pt idx="7501">
                  <c:v>-1.00781E-2</c:v>
                </c:pt>
                <c:pt idx="7502">
                  <c:v>-1.1984399999999999E-2</c:v>
                </c:pt>
                <c:pt idx="7503">
                  <c:v>-1.6015600000000001E-2</c:v>
                </c:pt>
                <c:pt idx="7504">
                  <c:v>-1.39063E-2</c:v>
                </c:pt>
                <c:pt idx="7505">
                  <c:v>-2.0078100000000002E-2</c:v>
                </c:pt>
                <c:pt idx="7506">
                  <c:v>-1.4562500000000001E-2</c:v>
                </c:pt>
                <c:pt idx="7507">
                  <c:v>-9.9218799999999992E-3</c:v>
                </c:pt>
                <c:pt idx="7508">
                  <c:v>-6.2343800000000003E-3</c:v>
                </c:pt>
                <c:pt idx="7509">
                  <c:v>-4.1875000000000002E-3</c:v>
                </c:pt>
                <c:pt idx="7510">
                  <c:v>-1.5875E-2</c:v>
                </c:pt>
                <c:pt idx="7511">
                  <c:v>-1.7937499999999999E-2</c:v>
                </c:pt>
                <c:pt idx="7512">
                  <c:v>-1.5765600000000001E-2</c:v>
                </c:pt>
                <c:pt idx="7513">
                  <c:v>-7.5156199999999998E-3</c:v>
                </c:pt>
                <c:pt idx="7514">
                  <c:v>-1.48906E-2</c:v>
                </c:pt>
                <c:pt idx="7515">
                  <c:v>-1.3281299999999999E-2</c:v>
                </c:pt>
                <c:pt idx="7516">
                  <c:v>-9.9375000000000002E-3</c:v>
                </c:pt>
                <c:pt idx="7517">
                  <c:v>-1.15312E-2</c:v>
                </c:pt>
                <c:pt idx="7518">
                  <c:v>-1.4234399999999999E-2</c:v>
                </c:pt>
                <c:pt idx="7519">
                  <c:v>-1.16562E-2</c:v>
                </c:pt>
                <c:pt idx="7520">
                  <c:v>-1.79063E-2</c:v>
                </c:pt>
                <c:pt idx="7521">
                  <c:v>-1.5890600000000001E-2</c:v>
                </c:pt>
                <c:pt idx="7522">
                  <c:v>-2.01719E-2</c:v>
                </c:pt>
                <c:pt idx="7523">
                  <c:v>-1.25156E-2</c:v>
                </c:pt>
                <c:pt idx="7524">
                  <c:v>-1.3859399999999999E-2</c:v>
                </c:pt>
                <c:pt idx="7525">
                  <c:v>-1.38437E-2</c:v>
                </c:pt>
                <c:pt idx="7526">
                  <c:v>-1.99375E-2</c:v>
                </c:pt>
                <c:pt idx="7527">
                  <c:v>-1.6531299999999999E-2</c:v>
                </c:pt>
                <c:pt idx="7528">
                  <c:v>-8.0937500000000002E-3</c:v>
                </c:pt>
                <c:pt idx="7529">
                  <c:v>-7.76562E-3</c:v>
                </c:pt>
                <c:pt idx="7530">
                  <c:v>-1.0125E-2</c:v>
                </c:pt>
                <c:pt idx="7531">
                  <c:v>-5.9843800000000001E-3</c:v>
                </c:pt>
                <c:pt idx="7532">
                  <c:v>-1.7812499999999998E-2</c:v>
                </c:pt>
                <c:pt idx="7533">
                  <c:v>-0.02</c:v>
                </c:pt>
                <c:pt idx="7534">
                  <c:v>-1.3875E-2</c:v>
                </c:pt>
                <c:pt idx="7535">
                  <c:v>-1.00313E-2</c:v>
                </c:pt>
                <c:pt idx="7536">
                  <c:v>-9.7343800000000008E-3</c:v>
                </c:pt>
                <c:pt idx="7537">
                  <c:v>-8.5156299999999997E-3</c:v>
                </c:pt>
                <c:pt idx="7538">
                  <c:v>-2.03594E-2</c:v>
                </c:pt>
                <c:pt idx="7539">
                  <c:v>-1.7812499999999998E-2</c:v>
                </c:pt>
                <c:pt idx="7540">
                  <c:v>-1.54062E-2</c:v>
                </c:pt>
                <c:pt idx="7541">
                  <c:v>-7.6406299999999998E-3</c:v>
                </c:pt>
                <c:pt idx="7542">
                  <c:v>-1.3125E-2</c:v>
                </c:pt>
                <c:pt idx="7543">
                  <c:v>-1.7250000000000001E-2</c:v>
                </c:pt>
                <c:pt idx="7544">
                  <c:v>-7.2343800000000003E-3</c:v>
                </c:pt>
                <c:pt idx="7545">
                  <c:v>-1.27812E-2</c:v>
                </c:pt>
                <c:pt idx="7546">
                  <c:v>-1.9640600000000001E-2</c:v>
                </c:pt>
                <c:pt idx="7547">
                  <c:v>-2.3359399999999999E-2</c:v>
                </c:pt>
                <c:pt idx="7548">
                  <c:v>-1.25938E-2</c:v>
                </c:pt>
                <c:pt idx="7549">
                  <c:v>-1.00313E-2</c:v>
                </c:pt>
                <c:pt idx="7550">
                  <c:v>-9.8437500000000001E-3</c:v>
                </c:pt>
                <c:pt idx="7551">
                  <c:v>-7.9062500000000001E-3</c:v>
                </c:pt>
                <c:pt idx="7552">
                  <c:v>-8.2031299999999994E-3</c:v>
                </c:pt>
                <c:pt idx="7553">
                  <c:v>-1.02656E-2</c:v>
                </c:pt>
                <c:pt idx="7554">
                  <c:v>-1.21875E-2</c:v>
                </c:pt>
                <c:pt idx="7555">
                  <c:v>-1.18125E-2</c:v>
                </c:pt>
                <c:pt idx="7556">
                  <c:v>-7.5781299999999998E-3</c:v>
                </c:pt>
                <c:pt idx="7557">
                  <c:v>-6.2968800000000004E-3</c:v>
                </c:pt>
                <c:pt idx="7558">
                  <c:v>-1.44219E-2</c:v>
                </c:pt>
                <c:pt idx="7559">
                  <c:v>-1.59375E-2</c:v>
                </c:pt>
                <c:pt idx="7560">
                  <c:v>-1.60625E-2</c:v>
                </c:pt>
                <c:pt idx="7561">
                  <c:v>-1.5953100000000001E-2</c:v>
                </c:pt>
                <c:pt idx="7562">
                  <c:v>-1.1515600000000001E-2</c:v>
                </c:pt>
                <c:pt idx="7563">
                  <c:v>-8.0156299999999993E-3</c:v>
                </c:pt>
                <c:pt idx="7564">
                  <c:v>-1.25469E-2</c:v>
                </c:pt>
                <c:pt idx="7565">
                  <c:v>-2.0203100000000002E-2</c:v>
                </c:pt>
                <c:pt idx="7566">
                  <c:v>-1.9531300000000001E-2</c:v>
                </c:pt>
                <c:pt idx="7567">
                  <c:v>-1.19375E-2</c:v>
                </c:pt>
                <c:pt idx="7568">
                  <c:v>-1.2109399999999999E-2</c:v>
                </c:pt>
                <c:pt idx="7569">
                  <c:v>-1.2046899999999999E-2</c:v>
                </c:pt>
                <c:pt idx="7570">
                  <c:v>-5.85938E-3</c:v>
                </c:pt>
                <c:pt idx="7571">
                  <c:v>-3.7499999999999999E-3</c:v>
                </c:pt>
                <c:pt idx="7572">
                  <c:v>-1.39375E-2</c:v>
                </c:pt>
                <c:pt idx="7573">
                  <c:v>-1.01875E-2</c:v>
                </c:pt>
                <c:pt idx="7574">
                  <c:v>-6.0312500000000002E-3</c:v>
                </c:pt>
                <c:pt idx="7575">
                  <c:v>-9.9531299999999993E-3</c:v>
                </c:pt>
                <c:pt idx="7576">
                  <c:v>-1.80781E-2</c:v>
                </c:pt>
                <c:pt idx="7577">
                  <c:v>-1.3890599999999999E-2</c:v>
                </c:pt>
                <c:pt idx="7578">
                  <c:v>-1.21406E-2</c:v>
                </c:pt>
                <c:pt idx="7579">
                  <c:v>-1.5765600000000001E-2</c:v>
                </c:pt>
                <c:pt idx="7580">
                  <c:v>-1.4468699999999999E-2</c:v>
                </c:pt>
                <c:pt idx="7581">
                  <c:v>-1.2156200000000001E-2</c:v>
                </c:pt>
                <c:pt idx="7582">
                  <c:v>-1.1953099999999999E-2</c:v>
                </c:pt>
                <c:pt idx="7583">
                  <c:v>-1.36875E-2</c:v>
                </c:pt>
                <c:pt idx="7584">
                  <c:v>-1.6E-2</c:v>
                </c:pt>
                <c:pt idx="7585">
                  <c:v>-1.27969E-2</c:v>
                </c:pt>
                <c:pt idx="7586">
                  <c:v>-9.75E-3</c:v>
                </c:pt>
                <c:pt idx="7587">
                  <c:v>-1.72969E-2</c:v>
                </c:pt>
                <c:pt idx="7588">
                  <c:v>-2.20313E-2</c:v>
                </c:pt>
                <c:pt idx="7589">
                  <c:v>-1.86406E-2</c:v>
                </c:pt>
                <c:pt idx="7590">
                  <c:v>-1.22188E-2</c:v>
                </c:pt>
                <c:pt idx="7591">
                  <c:v>-1.15312E-2</c:v>
                </c:pt>
                <c:pt idx="7592">
                  <c:v>-1.5921899999999999E-2</c:v>
                </c:pt>
                <c:pt idx="7593">
                  <c:v>-1.43594E-2</c:v>
                </c:pt>
                <c:pt idx="7594">
                  <c:v>-1.20938E-2</c:v>
                </c:pt>
                <c:pt idx="7595">
                  <c:v>-1.0171899999999999E-2</c:v>
                </c:pt>
                <c:pt idx="7596">
                  <c:v>-9.9843799999999993E-3</c:v>
                </c:pt>
                <c:pt idx="7597">
                  <c:v>-1.5953100000000001E-2</c:v>
                </c:pt>
                <c:pt idx="7598">
                  <c:v>-1.20313E-2</c:v>
                </c:pt>
                <c:pt idx="7599">
                  <c:v>-1.55938E-2</c:v>
                </c:pt>
                <c:pt idx="7600">
                  <c:v>-2.0265600000000002E-2</c:v>
                </c:pt>
                <c:pt idx="7601">
                  <c:v>-1.03281E-2</c:v>
                </c:pt>
                <c:pt idx="7602">
                  <c:v>-1.23438E-2</c:v>
                </c:pt>
                <c:pt idx="7603">
                  <c:v>-1.5984399999999999E-2</c:v>
                </c:pt>
                <c:pt idx="7604">
                  <c:v>-1.5921899999999999E-2</c:v>
                </c:pt>
                <c:pt idx="7605">
                  <c:v>-1.6E-2</c:v>
                </c:pt>
                <c:pt idx="7606">
                  <c:v>-1.9953100000000001E-2</c:v>
                </c:pt>
                <c:pt idx="7607">
                  <c:v>-1.3875E-2</c:v>
                </c:pt>
                <c:pt idx="7608">
                  <c:v>-1.1734400000000001E-2</c:v>
                </c:pt>
                <c:pt idx="7609">
                  <c:v>-1.0125E-2</c:v>
                </c:pt>
                <c:pt idx="7610">
                  <c:v>-1.3734400000000001E-2</c:v>
                </c:pt>
                <c:pt idx="7611">
                  <c:v>-8.1250000000000003E-3</c:v>
                </c:pt>
                <c:pt idx="7612">
                  <c:v>-1.6640599999999998E-2</c:v>
                </c:pt>
                <c:pt idx="7613">
                  <c:v>-1.38125E-2</c:v>
                </c:pt>
                <c:pt idx="7614">
                  <c:v>-1.66719E-2</c:v>
                </c:pt>
                <c:pt idx="7615">
                  <c:v>-1.7624999999999998E-2</c:v>
                </c:pt>
                <c:pt idx="7616">
                  <c:v>-1.1468799999999999E-2</c:v>
                </c:pt>
                <c:pt idx="7617">
                  <c:v>-1.4437500000000001E-2</c:v>
                </c:pt>
                <c:pt idx="7618">
                  <c:v>-1.8156200000000001E-2</c:v>
                </c:pt>
                <c:pt idx="7619">
                  <c:v>-1.5828100000000001E-2</c:v>
                </c:pt>
                <c:pt idx="7620">
                  <c:v>-1.1890599999999999E-2</c:v>
                </c:pt>
                <c:pt idx="7621">
                  <c:v>-1.43281E-2</c:v>
                </c:pt>
                <c:pt idx="7622">
                  <c:v>-1.7921900000000001E-2</c:v>
                </c:pt>
                <c:pt idx="7623">
                  <c:v>-1.17813E-2</c:v>
                </c:pt>
                <c:pt idx="7624">
                  <c:v>-7.8593799999999991E-3</c:v>
                </c:pt>
                <c:pt idx="7625">
                  <c:v>-5.9843800000000001E-3</c:v>
                </c:pt>
                <c:pt idx="7626">
                  <c:v>-5.7499999999999999E-3</c:v>
                </c:pt>
                <c:pt idx="7627">
                  <c:v>-4.1875000000000002E-3</c:v>
                </c:pt>
                <c:pt idx="7628">
                  <c:v>-1.01406E-2</c:v>
                </c:pt>
                <c:pt idx="7629">
                  <c:v>-7.8750000000000001E-3</c:v>
                </c:pt>
                <c:pt idx="7630">
                  <c:v>-8.0468799999999993E-3</c:v>
                </c:pt>
                <c:pt idx="7631">
                  <c:v>-8.2031299999999994E-3</c:v>
                </c:pt>
                <c:pt idx="7632">
                  <c:v>-1.5703100000000001E-2</c:v>
                </c:pt>
                <c:pt idx="7633">
                  <c:v>-2.1749999999999999E-2</c:v>
                </c:pt>
                <c:pt idx="7634">
                  <c:v>-1.06719E-2</c:v>
                </c:pt>
                <c:pt idx="7635">
                  <c:v>-5.90625E-3</c:v>
                </c:pt>
                <c:pt idx="7636">
                  <c:v>-8.9218800000000001E-3</c:v>
                </c:pt>
                <c:pt idx="7637">
                  <c:v>-1.39063E-2</c:v>
                </c:pt>
                <c:pt idx="7638">
                  <c:v>-9.9375000000000002E-3</c:v>
                </c:pt>
                <c:pt idx="7639">
                  <c:v>-1.4437500000000001E-2</c:v>
                </c:pt>
                <c:pt idx="7640">
                  <c:v>-1.3515599999999999E-2</c:v>
                </c:pt>
                <c:pt idx="7641">
                  <c:v>-1.00625E-2</c:v>
                </c:pt>
                <c:pt idx="7642">
                  <c:v>-1.4656300000000001E-2</c:v>
                </c:pt>
                <c:pt idx="7643">
                  <c:v>-1.5859399999999999E-2</c:v>
                </c:pt>
                <c:pt idx="7644">
                  <c:v>-1.3546900000000001E-2</c:v>
                </c:pt>
                <c:pt idx="7645">
                  <c:v>-1.0593699999999999E-2</c:v>
                </c:pt>
                <c:pt idx="7646">
                  <c:v>-8.1093799999999994E-3</c:v>
                </c:pt>
                <c:pt idx="7647">
                  <c:v>-9.4843800000000006E-3</c:v>
                </c:pt>
                <c:pt idx="7648">
                  <c:v>-1.2171899999999999E-2</c:v>
                </c:pt>
                <c:pt idx="7649">
                  <c:v>-8.2968799999999995E-3</c:v>
                </c:pt>
                <c:pt idx="7650">
                  <c:v>-9.71875E-3</c:v>
                </c:pt>
                <c:pt idx="7651">
                  <c:v>-1.1984399999999999E-2</c:v>
                </c:pt>
                <c:pt idx="7652">
                  <c:v>-1.1984399999999999E-2</c:v>
                </c:pt>
                <c:pt idx="7653">
                  <c:v>-1.3734400000000001E-2</c:v>
                </c:pt>
                <c:pt idx="7654">
                  <c:v>-1.6031199999999999E-2</c:v>
                </c:pt>
                <c:pt idx="7655">
                  <c:v>-1.4109399999999999E-2</c:v>
                </c:pt>
                <c:pt idx="7656">
                  <c:v>-1.2312500000000001E-2</c:v>
                </c:pt>
                <c:pt idx="7657">
                  <c:v>-6.0625000000000002E-3</c:v>
                </c:pt>
                <c:pt idx="7658">
                  <c:v>-1.12344E-2</c:v>
                </c:pt>
                <c:pt idx="7659">
                  <c:v>-1.39531E-2</c:v>
                </c:pt>
                <c:pt idx="7660">
                  <c:v>-1.5765600000000001E-2</c:v>
                </c:pt>
                <c:pt idx="7661">
                  <c:v>-1.64219E-2</c:v>
                </c:pt>
                <c:pt idx="7662">
                  <c:v>-9.1249999999999994E-3</c:v>
                </c:pt>
                <c:pt idx="7663">
                  <c:v>-9.2343800000000004E-3</c:v>
                </c:pt>
                <c:pt idx="7664">
                  <c:v>-2.1687499999999998E-2</c:v>
                </c:pt>
                <c:pt idx="7665">
                  <c:v>-1.49219E-2</c:v>
                </c:pt>
                <c:pt idx="7666">
                  <c:v>-8.0625000000000002E-3</c:v>
                </c:pt>
                <c:pt idx="7667">
                  <c:v>-9.9062500000000001E-3</c:v>
                </c:pt>
                <c:pt idx="7668">
                  <c:v>-1.02031E-2</c:v>
                </c:pt>
                <c:pt idx="7669">
                  <c:v>-6.0781300000000002E-3</c:v>
                </c:pt>
                <c:pt idx="7670">
                  <c:v>-9.6406300000000007E-3</c:v>
                </c:pt>
                <c:pt idx="7671">
                  <c:v>-1.4046899999999999E-2</c:v>
                </c:pt>
                <c:pt idx="7672">
                  <c:v>-1.00156E-2</c:v>
                </c:pt>
                <c:pt idx="7673">
                  <c:v>-1.1921899999999999E-2</c:v>
                </c:pt>
                <c:pt idx="7674">
                  <c:v>-1.6265600000000002E-2</c:v>
                </c:pt>
                <c:pt idx="7675">
                  <c:v>-6.0625000000000002E-3</c:v>
                </c:pt>
                <c:pt idx="7676">
                  <c:v>-1.3671900000000001E-2</c:v>
                </c:pt>
                <c:pt idx="7677">
                  <c:v>-1.40313E-2</c:v>
                </c:pt>
                <c:pt idx="7678">
                  <c:v>-1.40156E-2</c:v>
                </c:pt>
                <c:pt idx="7679">
                  <c:v>-1.2E-2</c:v>
                </c:pt>
                <c:pt idx="7680">
                  <c:v>-1.5968799999999998E-2</c:v>
                </c:pt>
                <c:pt idx="7681">
                  <c:v>-1.80156E-2</c:v>
                </c:pt>
                <c:pt idx="7682">
                  <c:v>-1.82031E-2</c:v>
                </c:pt>
                <c:pt idx="7683">
                  <c:v>-1.2E-2</c:v>
                </c:pt>
                <c:pt idx="7684">
                  <c:v>-1.3968700000000001E-2</c:v>
                </c:pt>
                <c:pt idx="7685">
                  <c:v>-1.40313E-2</c:v>
                </c:pt>
                <c:pt idx="7686">
                  <c:v>-1.2E-2</c:v>
                </c:pt>
                <c:pt idx="7687">
                  <c:v>-1.40156E-2</c:v>
                </c:pt>
                <c:pt idx="7688">
                  <c:v>-1.40156E-2</c:v>
                </c:pt>
                <c:pt idx="7689">
                  <c:v>-1.6015600000000001E-2</c:v>
                </c:pt>
                <c:pt idx="7690">
                  <c:v>-1.4E-2</c:v>
                </c:pt>
                <c:pt idx="7691">
                  <c:v>-1.2E-2</c:v>
                </c:pt>
                <c:pt idx="7692">
                  <c:v>-1.3921899999999999E-2</c:v>
                </c:pt>
                <c:pt idx="7693">
                  <c:v>-1.4E-2</c:v>
                </c:pt>
                <c:pt idx="7694">
                  <c:v>-8.0781299999999993E-3</c:v>
                </c:pt>
                <c:pt idx="7695">
                  <c:v>-1.1796900000000001E-2</c:v>
                </c:pt>
                <c:pt idx="7696">
                  <c:v>-1.9984399999999999E-2</c:v>
                </c:pt>
                <c:pt idx="7697">
                  <c:v>-1.7999999999999999E-2</c:v>
                </c:pt>
                <c:pt idx="7698">
                  <c:v>-1.4250000000000001E-2</c:v>
                </c:pt>
                <c:pt idx="7699">
                  <c:v>-8.0312500000000002E-3</c:v>
                </c:pt>
                <c:pt idx="7700">
                  <c:v>-1.5968799999999998E-2</c:v>
                </c:pt>
                <c:pt idx="7701">
                  <c:v>-1.8093700000000001E-2</c:v>
                </c:pt>
                <c:pt idx="7702">
                  <c:v>-1.4093700000000001E-2</c:v>
                </c:pt>
                <c:pt idx="7703">
                  <c:v>-1.1921899999999999E-2</c:v>
                </c:pt>
                <c:pt idx="7704">
                  <c:v>-8.0156299999999993E-3</c:v>
                </c:pt>
                <c:pt idx="7705">
                  <c:v>-1.2312500000000001E-2</c:v>
                </c:pt>
                <c:pt idx="7706">
                  <c:v>-1.2375000000000001E-2</c:v>
                </c:pt>
                <c:pt idx="7707">
                  <c:v>-4.0156300000000001E-3</c:v>
                </c:pt>
                <c:pt idx="7708">
                  <c:v>-1.3890599999999999E-2</c:v>
                </c:pt>
                <c:pt idx="7709">
                  <c:v>-1.82656E-2</c:v>
                </c:pt>
                <c:pt idx="7710">
                  <c:v>-2.3953100000000001E-2</c:v>
                </c:pt>
                <c:pt idx="7711">
                  <c:v>-1.4625000000000001E-2</c:v>
                </c:pt>
                <c:pt idx="7712">
                  <c:v>-1.79063E-2</c:v>
                </c:pt>
                <c:pt idx="7713">
                  <c:v>-1.2625000000000001E-2</c:v>
                </c:pt>
                <c:pt idx="7714">
                  <c:v>-1.42188E-2</c:v>
                </c:pt>
                <c:pt idx="7715">
                  <c:v>-6.9531300000000001E-3</c:v>
                </c:pt>
                <c:pt idx="7716">
                  <c:v>-5.9843800000000001E-3</c:v>
                </c:pt>
                <c:pt idx="7717">
                  <c:v>-3.92187E-3</c:v>
                </c:pt>
                <c:pt idx="7718">
                  <c:v>-1.1671900000000001E-2</c:v>
                </c:pt>
                <c:pt idx="7719">
                  <c:v>-2.03594E-2</c:v>
                </c:pt>
                <c:pt idx="7720">
                  <c:v>-1.10156E-2</c:v>
                </c:pt>
                <c:pt idx="7721">
                  <c:v>-1.27656E-2</c:v>
                </c:pt>
                <c:pt idx="7722">
                  <c:v>-2.3968799999999998E-2</c:v>
                </c:pt>
                <c:pt idx="7723">
                  <c:v>-1.6375000000000001E-2</c:v>
                </c:pt>
                <c:pt idx="7724">
                  <c:v>-1.7921900000000001E-2</c:v>
                </c:pt>
                <c:pt idx="7725">
                  <c:v>-2.00625E-2</c:v>
                </c:pt>
                <c:pt idx="7726">
                  <c:v>-1.6140600000000001E-2</c:v>
                </c:pt>
                <c:pt idx="7727">
                  <c:v>-9.9062500000000001E-3</c:v>
                </c:pt>
                <c:pt idx="7728">
                  <c:v>-1.77813E-2</c:v>
                </c:pt>
                <c:pt idx="7729">
                  <c:v>-1.8062499999999999E-2</c:v>
                </c:pt>
                <c:pt idx="7730">
                  <c:v>-1.20938E-2</c:v>
                </c:pt>
                <c:pt idx="7731">
                  <c:v>-1.39531E-2</c:v>
                </c:pt>
                <c:pt idx="7732">
                  <c:v>-0.02</c:v>
                </c:pt>
                <c:pt idx="7733">
                  <c:v>-1.5890600000000001E-2</c:v>
                </c:pt>
                <c:pt idx="7734">
                  <c:v>-1.1515600000000001E-2</c:v>
                </c:pt>
                <c:pt idx="7735">
                  <c:v>-5.9531300000000001E-3</c:v>
                </c:pt>
                <c:pt idx="7736">
                  <c:v>-1.03281E-2</c:v>
                </c:pt>
                <c:pt idx="7737">
                  <c:v>-1.1968700000000001E-2</c:v>
                </c:pt>
                <c:pt idx="7738">
                  <c:v>-1.20781E-2</c:v>
                </c:pt>
                <c:pt idx="7739">
                  <c:v>-1.6718799999999999E-2</c:v>
                </c:pt>
                <c:pt idx="7740">
                  <c:v>-1.9265600000000001E-2</c:v>
                </c:pt>
                <c:pt idx="7741">
                  <c:v>-9.6718700000000008E-3</c:v>
                </c:pt>
                <c:pt idx="7742">
                  <c:v>-1.47656E-2</c:v>
                </c:pt>
                <c:pt idx="7743">
                  <c:v>-1.3859399999999999E-2</c:v>
                </c:pt>
                <c:pt idx="7744">
                  <c:v>-1.4109399999999999E-2</c:v>
                </c:pt>
                <c:pt idx="7745">
                  <c:v>-1.3968700000000001E-2</c:v>
                </c:pt>
                <c:pt idx="7746">
                  <c:v>-1.11719E-2</c:v>
                </c:pt>
                <c:pt idx="7747">
                  <c:v>-8.4062500000000005E-3</c:v>
                </c:pt>
                <c:pt idx="7748">
                  <c:v>-1.4468699999999999E-2</c:v>
                </c:pt>
                <c:pt idx="7749">
                  <c:v>-1.4093700000000001E-2</c:v>
                </c:pt>
                <c:pt idx="7750">
                  <c:v>-1.59375E-2</c:v>
                </c:pt>
                <c:pt idx="7751">
                  <c:v>-1.4046899999999999E-2</c:v>
                </c:pt>
                <c:pt idx="7752">
                  <c:v>-1.5953100000000001E-2</c:v>
                </c:pt>
                <c:pt idx="7753">
                  <c:v>-1.1609400000000001E-2</c:v>
                </c:pt>
                <c:pt idx="7754">
                  <c:v>-1.0171899999999999E-2</c:v>
                </c:pt>
                <c:pt idx="7755">
                  <c:v>-1.6625000000000001E-2</c:v>
                </c:pt>
                <c:pt idx="7756">
                  <c:v>-2.4062500000000001E-2</c:v>
                </c:pt>
                <c:pt idx="7757">
                  <c:v>-1.7500000000000002E-2</c:v>
                </c:pt>
                <c:pt idx="7758">
                  <c:v>-9.6874999999999999E-3</c:v>
                </c:pt>
                <c:pt idx="7759">
                  <c:v>-1.02188E-2</c:v>
                </c:pt>
                <c:pt idx="7760">
                  <c:v>-1.85156E-2</c:v>
                </c:pt>
                <c:pt idx="7761">
                  <c:v>-1.9984399999999999E-2</c:v>
                </c:pt>
                <c:pt idx="7762">
                  <c:v>-1.9906299999999998E-2</c:v>
                </c:pt>
                <c:pt idx="7763">
                  <c:v>-1.5781300000000002E-2</c:v>
                </c:pt>
                <c:pt idx="7764">
                  <c:v>-1.20156E-2</c:v>
                </c:pt>
                <c:pt idx="7765">
                  <c:v>-1.40156E-2</c:v>
                </c:pt>
                <c:pt idx="7766">
                  <c:v>-9.78125E-3</c:v>
                </c:pt>
                <c:pt idx="7767">
                  <c:v>-7.9375000000000001E-3</c:v>
                </c:pt>
                <c:pt idx="7768">
                  <c:v>-1.40313E-2</c:v>
                </c:pt>
                <c:pt idx="7769">
                  <c:v>-8.2343799999999995E-3</c:v>
                </c:pt>
                <c:pt idx="7770">
                  <c:v>-7.9531299999999992E-3</c:v>
                </c:pt>
                <c:pt idx="7771">
                  <c:v>-1.1890599999999999E-2</c:v>
                </c:pt>
                <c:pt idx="7772">
                  <c:v>-1.22031E-2</c:v>
                </c:pt>
                <c:pt idx="7773">
                  <c:v>-7.9687500000000001E-3</c:v>
                </c:pt>
                <c:pt idx="7774">
                  <c:v>-2.0312500000000001E-2</c:v>
                </c:pt>
                <c:pt idx="7775">
                  <c:v>-2.1859400000000001E-2</c:v>
                </c:pt>
                <c:pt idx="7776">
                  <c:v>-1.3625E-2</c:v>
                </c:pt>
                <c:pt idx="7777">
                  <c:v>-1.13594E-2</c:v>
                </c:pt>
                <c:pt idx="7778">
                  <c:v>-1.40625E-2</c:v>
                </c:pt>
                <c:pt idx="7779">
                  <c:v>-1.0718800000000001E-2</c:v>
                </c:pt>
                <c:pt idx="7780">
                  <c:v>-9.7031300000000008E-3</c:v>
                </c:pt>
                <c:pt idx="7781">
                  <c:v>-1.39531E-2</c:v>
                </c:pt>
                <c:pt idx="7782">
                  <c:v>-8.6718799999999999E-3</c:v>
                </c:pt>
                <c:pt idx="7783">
                  <c:v>-3.2343799999999998E-3</c:v>
                </c:pt>
                <c:pt idx="7784">
                  <c:v>-1.50156E-2</c:v>
                </c:pt>
                <c:pt idx="7785">
                  <c:v>-2.01719E-2</c:v>
                </c:pt>
                <c:pt idx="7786">
                  <c:v>-1.6250000000000001E-2</c:v>
                </c:pt>
                <c:pt idx="7787">
                  <c:v>-1.3515599999999999E-2</c:v>
                </c:pt>
                <c:pt idx="7788">
                  <c:v>-1.9984399999999999E-2</c:v>
                </c:pt>
                <c:pt idx="7789">
                  <c:v>-1.4375000000000001E-2</c:v>
                </c:pt>
                <c:pt idx="7790">
                  <c:v>-1.7749999999999998E-2</c:v>
                </c:pt>
                <c:pt idx="7791">
                  <c:v>-1.7093799999999999E-2</c:v>
                </c:pt>
                <c:pt idx="7792">
                  <c:v>-6.3749999999999996E-3</c:v>
                </c:pt>
                <c:pt idx="7793">
                  <c:v>-7.5781299999999998E-3</c:v>
                </c:pt>
                <c:pt idx="7794">
                  <c:v>-1.1984399999999999E-2</c:v>
                </c:pt>
                <c:pt idx="7795">
                  <c:v>-1.17188E-2</c:v>
                </c:pt>
                <c:pt idx="7796">
                  <c:v>-1.6046899999999999E-2</c:v>
                </c:pt>
                <c:pt idx="7797">
                  <c:v>-7.9843799999999993E-3</c:v>
                </c:pt>
                <c:pt idx="7798">
                  <c:v>-1.5875E-2</c:v>
                </c:pt>
                <c:pt idx="7799">
                  <c:v>-1.19063E-2</c:v>
                </c:pt>
                <c:pt idx="7800">
                  <c:v>-1.79531E-2</c:v>
                </c:pt>
                <c:pt idx="7801">
                  <c:v>-0.01</c:v>
                </c:pt>
                <c:pt idx="7802">
                  <c:v>-1.8234400000000001E-2</c:v>
                </c:pt>
                <c:pt idx="7803">
                  <c:v>-1.4E-2</c:v>
                </c:pt>
                <c:pt idx="7804">
                  <c:v>-1.2156200000000001E-2</c:v>
                </c:pt>
                <c:pt idx="7805">
                  <c:v>-1.5984399999999999E-2</c:v>
                </c:pt>
                <c:pt idx="7806">
                  <c:v>-1.40313E-2</c:v>
                </c:pt>
                <c:pt idx="7807">
                  <c:v>-1.8109400000000001E-2</c:v>
                </c:pt>
                <c:pt idx="7808">
                  <c:v>-1.30937E-2</c:v>
                </c:pt>
                <c:pt idx="7809">
                  <c:v>-3.98438E-3</c:v>
                </c:pt>
                <c:pt idx="7810">
                  <c:v>-1.0937499999999999E-2</c:v>
                </c:pt>
                <c:pt idx="7811">
                  <c:v>-1.4171899999999999E-2</c:v>
                </c:pt>
                <c:pt idx="7812">
                  <c:v>-1.5921899999999999E-2</c:v>
                </c:pt>
                <c:pt idx="7813">
                  <c:v>-1.39375E-2</c:v>
                </c:pt>
                <c:pt idx="7814">
                  <c:v>-1.36875E-2</c:v>
                </c:pt>
                <c:pt idx="7815">
                  <c:v>-9.78125E-3</c:v>
                </c:pt>
                <c:pt idx="7816">
                  <c:v>-1.28906E-2</c:v>
                </c:pt>
                <c:pt idx="7817">
                  <c:v>-1.79063E-2</c:v>
                </c:pt>
                <c:pt idx="7818">
                  <c:v>-1.41406E-2</c:v>
                </c:pt>
                <c:pt idx="7819">
                  <c:v>-1.9953100000000001E-2</c:v>
                </c:pt>
                <c:pt idx="7820">
                  <c:v>-1.3875E-2</c:v>
                </c:pt>
                <c:pt idx="7821">
                  <c:v>-1.5984399999999999E-2</c:v>
                </c:pt>
                <c:pt idx="7822">
                  <c:v>-9.6718700000000008E-3</c:v>
                </c:pt>
                <c:pt idx="7823">
                  <c:v>-8.0156299999999993E-3</c:v>
                </c:pt>
                <c:pt idx="7824">
                  <c:v>-7.9218799999999992E-3</c:v>
                </c:pt>
                <c:pt idx="7825">
                  <c:v>-8.1562500000000003E-3</c:v>
                </c:pt>
                <c:pt idx="7826">
                  <c:v>-1.2171899999999999E-2</c:v>
                </c:pt>
                <c:pt idx="7827">
                  <c:v>-1.6515599999999998E-2</c:v>
                </c:pt>
                <c:pt idx="7828">
                  <c:v>-2.20156E-2</c:v>
                </c:pt>
                <c:pt idx="7829">
                  <c:v>-1.7765599999999999E-2</c:v>
                </c:pt>
                <c:pt idx="7830">
                  <c:v>-1.7921900000000001E-2</c:v>
                </c:pt>
                <c:pt idx="7831">
                  <c:v>-1.5953100000000001E-2</c:v>
                </c:pt>
                <c:pt idx="7832">
                  <c:v>-1.5671899999999999E-2</c:v>
                </c:pt>
                <c:pt idx="7833">
                  <c:v>-9.4999999999999998E-3</c:v>
                </c:pt>
                <c:pt idx="7834">
                  <c:v>-8.4375000000000006E-3</c:v>
                </c:pt>
                <c:pt idx="7835">
                  <c:v>-1.2109399999999999E-2</c:v>
                </c:pt>
                <c:pt idx="7836">
                  <c:v>-1.22188E-2</c:v>
                </c:pt>
                <c:pt idx="7837">
                  <c:v>-1.6171899999999999E-2</c:v>
                </c:pt>
                <c:pt idx="7838">
                  <c:v>-1.3625E-2</c:v>
                </c:pt>
                <c:pt idx="7839">
                  <c:v>-1.4749999999999999E-2</c:v>
                </c:pt>
                <c:pt idx="7840">
                  <c:v>-1.9890600000000001E-2</c:v>
                </c:pt>
                <c:pt idx="7841">
                  <c:v>-1.0843800000000001E-2</c:v>
                </c:pt>
                <c:pt idx="7842">
                  <c:v>-8.8749999999999992E-3</c:v>
                </c:pt>
                <c:pt idx="7843">
                  <c:v>-1.45781E-2</c:v>
                </c:pt>
                <c:pt idx="7844">
                  <c:v>-6.92188E-3</c:v>
                </c:pt>
                <c:pt idx="7845">
                  <c:v>-7.1718800000000003E-3</c:v>
                </c:pt>
                <c:pt idx="7846">
                  <c:v>-1.35312E-2</c:v>
                </c:pt>
                <c:pt idx="7847">
                  <c:v>-1.4593800000000001E-2</c:v>
                </c:pt>
                <c:pt idx="7848">
                  <c:v>-6.7187499999999999E-3</c:v>
                </c:pt>
                <c:pt idx="7849">
                  <c:v>-3.5781300000000001E-3</c:v>
                </c:pt>
                <c:pt idx="7850">
                  <c:v>-1.3890599999999999E-2</c:v>
                </c:pt>
                <c:pt idx="7851">
                  <c:v>-8.0625000000000002E-3</c:v>
                </c:pt>
                <c:pt idx="7852">
                  <c:v>-1.5515599999999999E-2</c:v>
                </c:pt>
                <c:pt idx="7853">
                  <c:v>-1.22656E-2</c:v>
                </c:pt>
                <c:pt idx="7854">
                  <c:v>-1.5625E-2</c:v>
                </c:pt>
                <c:pt idx="7855">
                  <c:v>-1.6515599999999998E-2</c:v>
                </c:pt>
                <c:pt idx="7856">
                  <c:v>-1.01875E-2</c:v>
                </c:pt>
                <c:pt idx="7857">
                  <c:v>-1.34687E-2</c:v>
                </c:pt>
                <c:pt idx="7858">
                  <c:v>-1.6E-2</c:v>
                </c:pt>
                <c:pt idx="7859">
                  <c:v>-1.44219E-2</c:v>
                </c:pt>
                <c:pt idx="7860">
                  <c:v>-8.5156299999999997E-3</c:v>
                </c:pt>
                <c:pt idx="7861">
                  <c:v>-7.9843799999999993E-3</c:v>
                </c:pt>
                <c:pt idx="7862">
                  <c:v>-9.5624999999999998E-3</c:v>
                </c:pt>
                <c:pt idx="7863">
                  <c:v>-1.7671900000000001E-2</c:v>
                </c:pt>
                <c:pt idx="7864">
                  <c:v>-1.47031E-2</c:v>
                </c:pt>
                <c:pt idx="7865">
                  <c:v>-8.0468799999999993E-3</c:v>
                </c:pt>
                <c:pt idx="7866">
                  <c:v>-9.8437500000000001E-3</c:v>
                </c:pt>
                <c:pt idx="7867">
                  <c:v>-1.01406E-2</c:v>
                </c:pt>
                <c:pt idx="7868">
                  <c:v>-9.7656300000000008E-3</c:v>
                </c:pt>
                <c:pt idx="7869">
                  <c:v>-1.7749999999999998E-2</c:v>
                </c:pt>
                <c:pt idx="7870">
                  <c:v>-1.80156E-2</c:v>
                </c:pt>
                <c:pt idx="7871">
                  <c:v>-1.4E-2</c:v>
                </c:pt>
                <c:pt idx="7872">
                  <c:v>-1.5921899999999999E-2</c:v>
                </c:pt>
                <c:pt idx="7873">
                  <c:v>-1.4125E-2</c:v>
                </c:pt>
                <c:pt idx="7874">
                  <c:v>-8.1093799999999994E-3</c:v>
                </c:pt>
                <c:pt idx="7875">
                  <c:v>-9.9531299999999993E-3</c:v>
                </c:pt>
                <c:pt idx="7876">
                  <c:v>-1.00781E-2</c:v>
                </c:pt>
                <c:pt idx="7877">
                  <c:v>-7.9843799999999993E-3</c:v>
                </c:pt>
                <c:pt idx="7878">
                  <c:v>-1.3968700000000001E-2</c:v>
                </c:pt>
                <c:pt idx="7879">
                  <c:v>-1.8046900000000001E-2</c:v>
                </c:pt>
                <c:pt idx="7880">
                  <c:v>-2.2093700000000001E-2</c:v>
                </c:pt>
                <c:pt idx="7881">
                  <c:v>-1.4E-2</c:v>
                </c:pt>
                <c:pt idx="7882">
                  <c:v>-8.0000000000000002E-3</c:v>
                </c:pt>
                <c:pt idx="7883">
                  <c:v>-9.9531299999999993E-3</c:v>
                </c:pt>
                <c:pt idx="7884">
                  <c:v>-1.39531E-2</c:v>
                </c:pt>
                <c:pt idx="7885">
                  <c:v>-1.3984399999999999E-2</c:v>
                </c:pt>
                <c:pt idx="7886">
                  <c:v>-7.9687500000000001E-3</c:v>
                </c:pt>
                <c:pt idx="7887">
                  <c:v>-1.0046899999999999E-2</c:v>
                </c:pt>
                <c:pt idx="7888">
                  <c:v>-0.01</c:v>
                </c:pt>
                <c:pt idx="7889">
                  <c:v>-0.01</c:v>
                </c:pt>
                <c:pt idx="7890">
                  <c:v>-9.9062500000000001E-3</c:v>
                </c:pt>
                <c:pt idx="7891">
                  <c:v>-1.4E-2</c:v>
                </c:pt>
                <c:pt idx="7892">
                  <c:v>-1.00781E-2</c:v>
                </c:pt>
                <c:pt idx="7893">
                  <c:v>-9.9843799999999993E-3</c:v>
                </c:pt>
                <c:pt idx="7894">
                  <c:v>-9.9843799999999993E-3</c:v>
                </c:pt>
                <c:pt idx="7895">
                  <c:v>-1.4E-2</c:v>
                </c:pt>
                <c:pt idx="7896">
                  <c:v>-1.4046899999999999E-2</c:v>
                </c:pt>
                <c:pt idx="7897">
                  <c:v>-1.4E-2</c:v>
                </c:pt>
                <c:pt idx="7898">
                  <c:v>-1.20313E-2</c:v>
                </c:pt>
                <c:pt idx="7899">
                  <c:v>-6.0000000000000001E-3</c:v>
                </c:pt>
                <c:pt idx="7900">
                  <c:v>-1.37187E-2</c:v>
                </c:pt>
                <c:pt idx="7901">
                  <c:v>-1.5890600000000001E-2</c:v>
                </c:pt>
                <c:pt idx="7902">
                  <c:v>-1.0093700000000001E-2</c:v>
                </c:pt>
                <c:pt idx="7903">
                  <c:v>-1.2109399999999999E-2</c:v>
                </c:pt>
                <c:pt idx="7904">
                  <c:v>-1.19375E-2</c:v>
                </c:pt>
                <c:pt idx="7905">
                  <c:v>-1.6125E-2</c:v>
                </c:pt>
                <c:pt idx="7906">
                  <c:v>-1.6046899999999999E-2</c:v>
                </c:pt>
                <c:pt idx="7907">
                  <c:v>-1.17813E-2</c:v>
                </c:pt>
                <c:pt idx="7908">
                  <c:v>-9.9843799999999993E-3</c:v>
                </c:pt>
                <c:pt idx="7909">
                  <c:v>-1.0906300000000001E-2</c:v>
                </c:pt>
                <c:pt idx="7910">
                  <c:v>-1.5625E-2</c:v>
                </c:pt>
                <c:pt idx="7911">
                  <c:v>-1.44219E-2</c:v>
                </c:pt>
                <c:pt idx="7912">
                  <c:v>-1.27344E-2</c:v>
                </c:pt>
                <c:pt idx="7913">
                  <c:v>-7.9218799999999992E-3</c:v>
                </c:pt>
                <c:pt idx="7914">
                  <c:v>-1.20313E-2</c:v>
                </c:pt>
                <c:pt idx="7915">
                  <c:v>-6.3593800000000004E-3</c:v>
                </c:pt>
                <c:pt idx="7916">
                  <c:v>-9.8906299999999992E-3</c:v>
                </c:pt>
                <c:pt idx="7917">
                  <c:v>-9.75E-3</c:v>
                </c:pt>
                <c:pt idx="7918">
                  <c:v>-1.41406E-2</c:v>
                </c:pt>
                <c:pt idx="7919">
                  <c:v>-8.2656299999999995E-3</c:v>
                </c:pt>
                <c:pt idx="7920">
                  <c:v>-1.3453100000000001E-2</c:v>
                </c:pt>
                <c:pt idx="7921">
                  <c:v>-1.62344E-2</c:v>
                </c:pt>
                <c:pt idx="7922">
                  <c:v>-1.00781E-2</c:v>
                </c:pt>
                <c:pt idx="7923">
                  <c:v>-1.1828099999999999E-2</c:v>
                </c:pt>
                <c:pt idx="7924">
                  <c:v>-1.39375E-2</c:v>
                </c:pt>
                <c:pt idx="7925">
                  <c:v>-1.7999999999999999E-2</c:v>
                </c:pt>
                <c:pt idx="7926">
                  <c:v>-1.41563E-2</c:v>
                </c:pt>
                <c:pt idx="7927">
                  <c:v>-1.2E-2</c:v>
                </c:pt>
                <c:pt idx="7928">
                  <c:v>-1.1984399999999999E-2</c:v>
                </c:pt>
                <c:pt idx="7929">
                  <c:v>-1.20156E-2</c:v>
                </c:pt>
                <c:pt idx="7930">
                  <c:v>-9.9375000000000002E-3</c:v>
                </c:pt>
                <c:pt idx="7931">
                  <c:v>-1.0125E-2</c:v>
                </c:pt>
                <c:pt idx="7932">
                  <c:v>-1.3828099999999999E-2</c:v>
                </c:pt>
                <c:pt idx="7933">
                  <c:v>-7.8750000000000001E-3</c:v>
                </c:pt>
                <c:pt idx="7934">
                  <c:v>-1.2296899999999999E-2</c:v>
                </c:pt>
                <c:pt idx="7935">
                  <c:v>-1.41875E-2</c:v>
                </c:pt>
                <c:pt idx="7936">
                  <c:v>-1.5796899999999999E-2</c:v>
                </c:pt>
                <c:pt idx="7937">
                  <c:v>-1.18437E-2</c:v>
                </c:pt>
                <c:pt idx="7938">
                  <c:v>-1.43594E-2</c:v>
                </c:pt>
                <c:pt idx="7939">
                  <c:v>-1.3453100000000001E-2</c:v>
                </c:pt>
                <c:pt idx="7940">
                  <c:v>-1.0125E-2</c:v>
                </c:pt>
                <c:pt idx="7941">
                  <c:v>-1.6875000000000001E-2</c:v>
                </c:pt>
                <c:pt idx="7942">
                  <c:v>-1.9453100000000001E-2</c:v>
                </c:pt>
                <c:pt idx="7943">
                  <c:v>-1.33437E-2</c:v>
                </c:pt>
                <c:pt idx="7944">
                  <c:v>-1.1984399999999999E-2</c:v>
                </c:pt>
                <c:pt idx="7945">
                  <c:v>-1.2109399999999999E-2</c:v>
                </c:pt>
                <c:pt idx="7946">
                  <c:v>-1.1625E-2</c:v>
                </c:pt>
                <c:pt idx="7947">
                  <c:v>-7.79688E-3</c:v>
                </c:pt>
                <c:pt idx="7948">
                  <c:v>-8.2656299999999995E-3</c:v>
                </c:pt>
                <c:pt idx="7949">
                  <c:v>-1.01563E-2</c:v>
                </c:pt>
                <c:pt idx="7950">
                  <c:v>-9.7031300000000008E-3</c:v>
                </c:pt>
                <c:pt idx="7951">
                  <c:v>-8.0625000000000002E-3</c:v>
                </c:pt>
                <c:pt idx="7952">
                  <c:v>-1.0093700000000001E-2</c:v>
                </c:pt>
                <c:pt idx="7953">
                  <c:v>-1.23594E-2</c:v>
                </c:pt>
                <c:pt idx="7954">
                  <c:v>-1.8062499999999999E-2</c:v>
                </c:pt>
                <c:pt idx="7955">
                  <c:v>-1.37187E-2</c:v>
                </c:pt>
                <c:pt idx="7956">
                  <c:v>-1.1984399999999999E-2</c:v>
                </c:pt>
                <c:pt idx="7957">
                  <c:v>-1.1984399999999999E-2</c:v>
                </c:pt>
                <c:pt idx="7958">
                  <c:v>-9.5781300000000007E-3</c:v>
                </c:pt>
                <c:pt idx="7959">
                  <c:v>-6.1093800000000002E-3</c:v>
                </c:pt>
                <c:pt idx="7960">
                  <c:v>-1.02188E-2</c:v>
                </c:pt>
                <c:pt idx="7961">
                  <c:v>-1.00156E-2</c:v>
                </c:pt>
                <c:pt idx="7962">
                  <c:v>-1.6812500000000001E-2</c:v>
                </c:pt>
                <c:pt idx="7963">
                  <c:v>-2.3984399999999999E-2</c:v>
                </c:pt>
                <c:pt idx="7964">
                  <c:v>-1.3625E-2</c:v>
                </c:pt>
                <c:pt idx="7965">
                  <c:v>-9.9375000000000002E-3</c:v>
                </c:pt>
                <c:pt idx="7966">
                  <c:v>-1.6031199999999999E-2</c:v>
                </c:pt>
                <c:pt idx="7967">
                  <c:v>-1.20781E-2</c:v>
                </c:pt>
                <c:pt idx="7968">
                  <c:v>-1.4E-2</c:v>
                </c:pt>
                <c:pt idx="7969">
                  <c:v>-1.20313E-2</c:v>
                </c:pt>
                <c:pt idx="7970">
                  <c:v>-1.5718800000000002E-2</c:v>
                </c:pt>
                <c:pt idx="7971">
                  <c:v>-2.0015600000000001E-2</c:v>
                </c:pt>
                <c:pt idx="7972">
                  <c:v>-1.1921899999999999E-2</c:v>
                </c:pt>
                <c:pt idx="7973">
                  <c:v>-1.6093799999999998E-2</c:v>
                </c:pt>
                <c:pt idx="7974">
                  <c:v>-1.36875E-2</c:v>
                </c:pt>
                <c:pt idx="7975">
                  <c:v>-1.11094E-2</c:v>
                </c:pt>
                <c:pt idx="7976">
                  <c:v>-1.59375E-2</c:v>
                </c:pt>
                <c:pt idx="7977">
                  <c:v>-1.2437500000000001E-2</c:v>
                </c:pt>
                <c:pt idx="7978">
                  <c:v>-1.3765599999999999E-2</c:v>
                </c:pt>
                <c:pt idx="7979">
                  <c:v>-1.41406E-2</c:v>
                </c:pt>
                <c:pt idx="7980">
                  <c:v>-1.39531E-2</c:v>
                </c:pt>
                <c:pt idx="7981">
                  <c:v>-1.42188E-2</c:v>
                </c:pt>
                <c:pt idx="7982">
                  <c:v>-1.20938E-2</c:v>
                </c:pt>
                <c:pt idx="7983">
                  <c:v>-1.36563E-2</c:v>
                </c:pt>
                <c:pt idx="7984">
                  <c:v>-1.6093799999999998E-2</c:v>
                </c:pt>
                <c:pt idx="7985">
                  <c:v>-1.20156E-2</c:v>
                </c:pt>
                <c:pt idx="7986">
                  <c:v>-1.40625E-2</c:v>
                </c:pt>
                <c:pt idx="7987">
                  <c:v>-9.7031300000000008E-3</c:v>
                </c:pt>
                <c:pt idx="7988">
                  <c:v>-1.77813E-2</c:v>
                </c:pt>
                <c:pt idx="7989">
                  <c:v>-1.4500000000000001E-2</c:v>
                </c:pt>
                <c:pt idx="7990">
                  <c:v>-1.40156E-2</c:v>
                </c:pt>
                <c:pt idx="7991">
                  <c:v>-1.20625E-2</c:v>
                </c:pt>
                <c:pt idx="7992">
                  <c:v>-1.3984399999999999E-2</c:v>
                </c:pt>
                <c:pt idx="7993">
                  <c:v>-1.6E-2</c:v>
                </c:pt>
                <c:pt idx="7994">
                  <c:v>-1.5968799999999998E-2</c:v>
                </c:pt>
                <c:pt idx="7995">
                  <c:v>-1.7937499999999999E-2</c:v>
                </c:pt>
                <c:pt idx="7996">
                  <c:v>-1.6281299999999999E-2</c:v>
                </c:pt>
                <c:pt idx="7997">
                  <c:v>-1.19063E-2</c:v>
                </c:pt>
                <c:pt idx="7998">
                  <c:v>-1.5984399999999999E-2</c:v>
                </c:pt>
                <c:pt idx="7999">
                  <c:v>-1.1984399999999999E-2</c:v>
                </c:pt>
                <c:pt idx="8000">
                  <c:v>-2.0328100000000002E-2</c:v>
                </c:pt>
                <c:pt idx="8001">
                  <c:v>-2.1999999999999999E-2</c:v>
                </c:pt>
                <c:pt idx="8002">
                  <c:v>-1.9921899999999999E-2</c:v>
                </c:pt>
                <c:pt idx="8003">
                  <c:v>-1.7937499999999999E-2</c:v>
                </c:pt>
                <c:pt idx="8004">
                  <c:v>-1.3515599999999999E-2</c:v>
                </c:pt>
                <c:pt idx="8005">
                  <c:v>-1.2109399999999999E-2</c:v>
                </c:pt>
                <c:pt idx="8006">
                  <c:v>-1.8249999999999999E-2</c:v>
                </c:pt>
                <c:pt idx="8007">
                  <c:v>-1.8046900000000001E-2</c:v>
                </c:pt>
                <c:pt idx="8008">
                  <c:v>-1.7203099999999999E-2</c:v>
                </c:pt>
                <c:pt idx="8009">
                  <c:v>-0.01</c:v>
                </c:pt>
                <c:pt idx="8010">
                  <c:v>-1.6781299999999999E-2</c:v>
                </c:pt>
                <c:pt idx="8011">
                  <c:v>-1.8062499999999999E-2</c:v>
                </c:pt>
                <c:pt idx="8012">
                  <c:v>-2.0312500000000001E-2</c:v>
                </c:pt>
                <c:pt idx="8013">
                  <c:v>-1.7453099999999999E-2</c:v>
                </c:pt>
                <c:pt idx="8014">
                  <c:v>-1.20625E-2</c:v>
                </c:pt>
                <c:pt idx="8015">
                  <c:v>-1.8187499999999999E-2</c:v>
                </c:pt>
                <c:pt idx="8016">
                  <c:v>-1.54062E-2</c:v>
                </c:pt>
                <c:pt idx="8017">
                  <c:v>-5.7968799999999999E-3</c:v>
                </c:pt>
                <c:pt idx="8018">
                  <c:v>-8.1718799999999994E-3</c:v>
                </c:pt>
                <c:pt idx="8019">
                  <c:v>-1.0125E-2</c:v>
                </c:pt>
                <c:pt idx="8020">
                  <c:v>-1.39063E-2</c:v>
                </c:pt>
                <c:pt idx="8021">
                  <c:v>-1.00156E-2</c:v>
                </c:pt>
                <c:pt idx="8022">
                  <c:v>-1.43281E-2</c:v>
                </c:pt>
                <c:pt idx="8023">
                  <c:v>-1.4E-2</c:v>
                </c:pt>
                <c:pt idx="8024">
                  <c:v>-1.6093799999999998E-2</c:v>
                </c:pt>
                <c:pt idx="8025">
                  <c:v>-1.5984399999999999E-2</c:v>
                </c:pt>
                <c:pt idx="8026">
                  <c:v>-1.3453100000000001E-2</c:v>
                </c:pt>
                <c:pt idx="8027">
                  <c:v>-1.0171899999999999E-2</c:v>
                </c:pt>
                <c:pt idx="8028">
                  <c:v>-1.7140599999999999E-2</c:v>
                </c:pt>
                <c:pt idx="8029">
                  <c:v>-1.75938E-2</c:v>
                </c:pt>
                <c:pt idx="8030">
                  <c:v>-1.1921899999999999E-2</c:v>
                </c:pt>
                <c:pt idx="8031">
                  <c:v>-1.3828099999999999E-2</c:v>
                </c:pt>
                <c:pt idx="8032">
                  <c:v>-0.01</c:v>
                </c:pt>
                <c:pt idx="8033">
                  <c:v>-1.6687500000000001E-2</c:v>
                </c:pt>
                <c:pt idx="8034">
                  <c:v>-2.00625E-2</c:v>
                </c:pt>
                <c:pt idx="8035">
                  <c:v>-1.7578099999999999E-2</c:v>
                </c:pt>
                <c:pt idx="8036">
                  <c:v>-1.3921899999999999E-2</c:v>
                </c:pt>
                <c:pt idx="8037">
                  <c:v>-1.37813E-2</c:v>
                </c:pt>
                <c:pt idx="8038">
                  <c:v>-9.5156300000000006E-3</c:v>
                </c:pt>
                <c:pt idx="8039">
                  <c:v>-1.04844E-2</c:v>
                </c:pt>
                <c:pt idx="8040">
                  <c:v>-1.42813E-2</c:v>
                </c:pt>
                <c:pt idx="8041">
                  <c:v>-1.3703099999999999E-2</c:v>
                </c:pt>
                <c:pt idx="8042">
                  <c:v>-1.7390599999999999E-2</c:v>
                </c:pt>
                <c:pt idx="8043">
                  <c:v>-1.8546900000000002E-2</c:v>
                </c:pt>
                <c:pt idx="8044">
                  <c:v>-1.40625E-2</c:v>
                </c:pt>
                <c:pt idx="8045">
                  <c:v>-1.60625E-2</c:v>
                </c:pt>
                <c:pt idx="8046">
                  <c:v>-1.06094E-2</c:v>
                </c:pt>
                <c:pt idx="8047">
                  <c:v>-5.9687500000000001E-3</c:v>
                </c:pt>
                <c:pt idx="8048">
                  <c:v>-7.9531299999999992E-3</c:v>
                </c:pt>
                <c:pt idx="8049">
                  <c:v>-7.78125E-3</c:v>
                </c:pt>
                <c:pt idx="8050">
                  <c:v>-1.35E-2</c:v>
                </c:pt>
                <c:pt idx="8051">
                  <c:v>-1.42188E-2</c:v>
                </c:pt>
                <c:pt idx="8052">
                  <c:v>-1.2E-2</c:v>
                </c:pt>
                <c:pt idx="8053">
                  <c:v>-1.3890599999999999E-2</c:v>
                </c:pt>
                <c:pt idx="8054">
                  <c:v>-1.40313E-2</c:v>
                </c:pt>
                <c:pt idx="8055">
                  <c:v>-1.4125E-2</c:v>
                </c:pt>
                <c:pt idx="8056">
                  <c:v>-1.05313E-2</c:v>
                </c:pt>
                <c:pt idx="8057">
                  <c:v>-7.5624999999999998E-3</c:v>
                </c:pt>
                <c:pt idx="8058">
                  <c:v>-1.55312E-2</c:v>
                </c:pt>
                <c:pt idx="8059">
                  <c:v>-1.3984399999999999E-2</c:v>
                </c:pt>
                <c:pt idx="8060">
                  <c:v>-1.7921900000000001E-2</c:v>
                </c:pt>
                <c:pt idx="8061">
                  <c:v>-1.40625E-2</c:v>
                </c:pt>
                <c:pt idx="8062">
                  <c:v>-1.7812499999999998E-2</c:v>
                </c:pt>
                <c:pt idx="8063">
                  <c:v>-1.6078100000000001E-2</c:v>
                </c:pt>
                <c:pt idx="8064">
                  <c:v>-1.7812499999999998E-2</c:v>
                </c:pt>
                <c:pt idx="8065">
                  <c:v>-1.8234400000000001E-2</c:v>
                </c:pt>
                <c:pt idx="8066">
                  <c:v>-1.2109399999999999E-2</c:v>
                </c:pt>
                <c:pt idx="8067">
                  <c:v>-1.3968700000000001E-2</c:v>
                </c:pt>
                <c:pt idx="8068">
                  <c:v>-1.00313E-2</c:v>
                </c:pt>
                <c:pt idx="8069">
                  <c:v>-6.0312500000000002E-3</c:v>
                </c:pt>
                <c:pt idx="8070">
                  <c:v>-7.6874999999999999E-3</c:v>
                </c:pt>
                <c:pt idx="8071">
                  <c:v>-1.5953100000000001E-2</c:v>
                </c:pt>
                <c:pt idx="8072">
                  <c:v>-1.4093700000000001E-2</c:v>
                </c:pt>
                <c:pt idx="8073">
                  <c:v>-1.5921899999999999E-2</c:v>
                </c:pt>
                <c:pt idx="8074">
                  <c:v>-1.80781E-2</c:v>
                </c:pt>
                <c:pt idx="8075">
                  <c:v>-1.20625E-2</c:v>
                </c:pt>
                <c:pt idx="8076">
                  <c:v>-1.39531E-2</c:v>
                </c:pt>
                <c:pt idx="8077">
                  <c:v>-2.0046899999999999E-2</c:v>
                </c:pt>
                <c:pt idx="8078">
                  <c:v>-2.2124999999999999E-2</c:v>
                </c:pt>
                <c:pt idx="8079">
                  <c:v>-1.7999999999999999E-2</c:v>
                </c:pt>
                <c:pt idx="8080">
                  <c:v>-1.6015600000000001E-2</c:v>
                </c:pt>
                <c:pt idx="8081">
                  <c:v>-1.00313E-2</c:v>
                </c:pt>
                <c:pt idx="8082">
                  <c:v>-8.0000000000000002E-3</c:v>
                </c:pt>
                <c:pt idx="8083">
                  <c:v>-1.00313E-2</c:v>
                </c:pt>
                <c:pt idx="8084">
                  <c:v>-1.40156E-2</c:v>
                </c:pt>
                <c:pt idx="8085">
                  <c:v>-9.8593799999999992E-3</c:v>
                </c:pt>
                <c:pt idx="8086">
                  <c:v>-6.0000000000000001E-3</c:v>
                </c:pt>
                <c:pt idx="8087">
                  <c:v>-1.6E-2</c:v>
                </c:pt>
                <c:pt idx="8088">
                  <c:v>-2.0031199999999999E-2</c:v>
                </c:pt>
                <c:pt idx="8089">
                  <c:v>-1.6E-2</c:v>
                </c:pt>
                <c:pt idx="8090">
                  <c:v>-8.1562500000000003E-3</c:v>
                </c:pt>
                <c:pt idx="8091">
                  <c:v>-7.8750000000000001E-3</c:v>
                </c:pt>
                <c:pt idx="8092">
                  <c:v>-1.3984399999999999E-2</c:v>
                </c:pt>
                <c:pt idx="8093">
                  <c:v>-1.2E-2</c:v>
                </c:pt>
                <c:pt idx="8094">
                  <c:v>-1.40781E-2</c:v>
                </c:pt>
                <c:pt idx="8095">
                  <c:v>-7.9531299999999992E-3</c:v>
                </c:pt>
                <c:pt idx="8096">
                  <c:v>-0.01</c:v>
                </c:pt>
                <c:pt idx="8097">
                  <c:v>-0.01</c:v>
                </c:pt>
                <c:pt idx="8098">
                  <c:v>-1.3828099999999999E-2</c:v>
                </c:pt>
                <c:pt idx="8099">
                  <c:v>-1.5953100000000001E-2</c:v>
                </c:pt>
                <c:pt idx="8100">
                  <c:v>-1.37813E-2</c:v>
                </c:pt>
                <c:pt idx="8101">
                  <c:v>-2.0250000000000001E-2</c:v>
                </c:pt>
                <c:pt idx="8102">
                  <c:v>-1.8296900000000001E-2</c:v>
                </c:pt>
                <c:pt idx="8103">
                  <c:v>-1.1859400000000001E-2</c:v>
                </c:pt>
                <c:pt idx="8104">
                  <c:v>-8.0468799999999993E-3</c:v>
                </c:pt>
                <c:pt idx="8105">
                  <c:v>-8.4218799999999996E-3</c:v>
                </c:pt>
                <c:pt idx="8106">
                  <c:v>-1.8156200000000001E-2</c:v>
                </c:pt>
                <c:pt idx="8107">
                  <c:v>-1.22188E-2</c:v>
                </c:pt>
                <c:pt idx="8108">
                  <c:v>-9.0624999999999994E-3</c:v>
                </c:pt>
                <c:pt idx="8109">
                  <c:v>-1.50469E-2</c:v>
                </c:pt>
                <c:pt idx="8110">
                  <c:v>-1.525E-2</c:v>
                </c:pt>
                <c:pt idx="8111">
                  <c:v>-7.8593799999999991E-3</c:v>
                </c:pt>
                <c:pt idx="8112">
                  <c:v>-1.3796900000000001E-2</c:v>
                </c:pt>
                <c:pt idx="8113">
                  <c:v>-9.8125E-3</c:v>
                </c:pt>
                <c:pt idx="8114">
                  <c:v>-1.79531E-2</c:v>
                </c:pt>
                <c:pt idx="8115">
                  <c:v>-7.6093799999999998E-3</c:v>
                </c:pt>
                <c:pt idx="8116">
                  <c:v>-2.0312500000000001E-3</c:v>
                </c:pt>
                <c:pt idx="8117">
                  <c:v>-3.42188E-3</c:v>
                </c:pt>
                <c:pt idx="8118">
                  <c:v>-1.33594E-2</c:v>
                </c:pt>
                <c:pt idx="8119">
                  <c:v>-1.81406E-2</c:v>
                </c:pt>
                <c:pt idx="8120">
                  <c:v>-1.2109399999999999E-2</c:v>
                </c:pt>
                <c:pt idx="8121">
                  <c:v>-9.8750000000000001E-3</c:v>
                </c:pt>
                <c:pt idx="8122">
                  <c:v>-1.2E-2</c:v>
                </c:pt>
                <c:pt idx="8123">
                  <c:v>-9.9687500000000002E-3</c:v>
                </c:pt>
                <c:pt idx="8124">
                  <c:v>-1.2046899999999999E-2</c:v>
                </c:pt>
                <c:pt idx="8125">
                  <c:v>-8.0156299999999993E-3</c:v>
                </c:pt>
                <c:pt idx="8126">
                  <c:v>-1.1968700000000001E-2</c:v>
                </c:pt>
                <c:pt idx="8127">
                  <c:v>-1.1968700000000001E-2</c:v>
                </c:pt>
                <c:pt idx="8128">
                  <c:v>-1.6015600000000001E-2</c:v>
                </c:pt>
                <c:pt idx="8129">
                  <c:v>-1.1953099999999999E-2</c:v>
                </c:pt>
                <c:pt idx="8130">
                  <c:v>-1.18437E-2</c:v>
                </c:pt>
                <c:pt idx="8131">
                  <c:v>-1.03125E-2</c:v>
                </c:pt>
                <c:pt idx="8132">
                  <c:v>-1.5906300000000002E-2</c:v>
                </c:pt>
                <c:pt idx="8133">
                  <c:v>-0.01</c:v>
                </c:pt>
                <c:pt idx="8134">
                  <c:v>-1.38437E-2</c:v>
                </c:pt>
                <c:pt idx="8135">
                  <c:v>-1.0406200000000001E-2</c:v>
                </c:pt>
                <c:pt idx="8136">
                  <c:v>-1.79688E-2</c:v>
                </c:pt>
                <c:pt idx="8137">
                  <c:v>-9.2812499999999996E-3</c:v>
                </c:pt>
                <c:pt idx="8138">
                  <c:v>-1.3390600000000001E-2</c:v>
                </c:pt>
                <c:pt idx="8139">
                  <c:v>-1.79688E-2</c:v>
                </c:pt>
                <c:pt idx="8140">
                  <c:v>-1.25469E-2</c:v>
                </c:pt>
                <c:pt idx="8141">
                  <c:v>-7.79688E-3</c:v>
                </c:pt>
                <c:pt idx="8142">
                  <c:v>-1.0937499999999999E-2</c:v>
                </c:pt>
                <c:pt idx="8143">
                  <c:v>-1.6312500000000001E-2</c:v>
                </c:pt>
                <c:pt idx="8144">
                  <c:v>-1.5984399999999999E-2</c:v>
                </c:pt>
                <c:pt idx="8145">
                  <c:v>-1.3375E-2</c:v>
                </c:pt>
                <c:pt idx="8146">
                  <c:v>-8.1718799999999994E-3</c:v>
                </c:pt>
                <c:pt idx="8147">
                  <c:v>-1.4468699999999999E-2</c:v>
                </c:pt>
                <c:pt idx="8148">
                  <c:v>-1.3859399999999999E-2</c:v>
                </c:pt>
                <c:pt idx="8149">
                  <c:v>-1.3875E-2</c:v>
                </c:pt>
                <c:pt idx="8150">
                  <c:v>-7.2343800000000003E-3</c:v>
                </c:pt>
                <c:pt idx="8151">
                  <c:v>-4.5468799999999997E-3</c:v>
                </c:pt>
                <c:pt idx="8152">
                  <c:v>-1.8562499999999999E-2</c:v>
                </c:pt>
                <c:pt idx="8153">
                  <c:v>-1.5656199999999999E-2</c:v>
                </c:pt>
                <c:pt idx="8154">
                  <c:v>-1.1859400000000001E-2</c:v>
                </c:pt>
                <c:pt idx="8155">
                  <c:v>-1.22031E-2</c:v>
                </c:pt>
                <c:pt idx="8156">
                  <c:v>-1.80781E-2</c:v>
                </c:pt>
                <c:pt idx="8157">
                  <c:v>-1.3796900000000001E-2</c:v>
                </c:pt>
                <c:pt idx="8158">
                  <c:v>-1.4171899999999999E-2</c:v>
                </c:pt>
                <c:pt idx="8159">
                  <c:v>-1.6109399999999999E-2</c:v>
                </c:pt>
                <c:pt idx="8160">
                  <c:v>-1.79688E-2</c:v>
                </c:pt>
                <c:pt idx="8161">
                  <c:v>-1.8046900000000001E-2</c:v>
                </c:pt>
                <c:pt idx="8162">
                  <c:v>-2.1999999999999999E-2</c:v>
                </c:pt>
                <c:pt idx="8163">
                  <c:v>-1.6093799999999998E-2</c:v>
                </c:pt>
                <c:pt idx="8164">
                  <c:v>-9.9062500000000001E-3</c:v>
                </c:pt>
                <c:pt idx="8165">
                  <c:v>-5.9843800000000001E-3</c:v>
                </c:pt>
                <c:pt idx="8166">
                  <c:v>-1.1890599999999999E-2</c:v>
                </c:pt>
                <c:pt idx="8167">
                  <c:v>-1.6031199999999999E-2</c:v>
                </c:pt>
                <c:pt idx="8168">
                  <c:v>-1.2156200000000001E-2</c:v>
                </c:pt>
                <c:pt idx="8169">
                  <c:v>-0.01</c:v>
                </c:pt>
                <c:pt idx="8170">
                  <c:v>-1.20313E-2</c:v>
                </c:pt>
                <c:pt idx="8171">
                  <c:v>-1.2E-2</c:v>
                </c:pt>
                <c:pt idx="8172">
                  <c:v>-1.1953099999999999E-2</c:v>
                </c:pt>
                <c:pt idx="8173">
                  <c:v>-1.0046899999999999E-2</c:v>
                </c:pt>
                <c:pt idx="8174">
                  <c:v>-1.1625E-2</c:v>
                </c:pt>
                <c:pt idx="8175">
                  <c:v>-1.23906E-2</c:v>
                </c:pt>
                <c:pt idx="8176">
                  <c:v>-9.9843799999999993E-3</c:v>
                </c:pt>
                <c:pt idx="8177">
                  <c:v>-1.3515599999999999E-2</c:v>
                </c:pt>
                <c:pt idx="8178">
                  <c:v>-1.59375E-2</c:v>
                </c:pt>
                <c:pt idx="8179">
                  <c:v>-1.48594E-2</c:v>
                </c:pt>
                <c:pt idx="8180">
                  <c:v>-8.1250000000000003E-3</c:v>
                </c:pt>
                <c:pt idx="8181">
                  <c:v>-1.1640599999999999E-2</c:v>
                </c:pt>
                <c:pt idx="8182">
                  <c:v>-1.39063E-2</c:v>
                </c:pt>
                <c:pt idx="8183">
                  <c:v>-1.9453100000000001E-2</c:v>
                </c:pt>
                <c:pt idx="8184">
                  <c:v>-2.0250000000000001E-2</c:v>
                </c:pt>
                <c:pt idx="8185">
                  <c:v>-1.25938E-2</c:v>
                </c:pt>
                <c:pt idx="8186">
                  <c:v>-1.0125E-2</c:v>
                </c:pt>
                <c:pt idx="8187">
                  <c:v>-7.6874999999999999E-3</c:v>
                </c:pt>
                <c:pt idx="8188">
                  <c:v>-1.3796900000000001E-2</c:v>
                </c:pt>
                <c:pt idx="8189">
                  <c:v>-1.0500000000000001E-2</c:v>
                </c:pt>
                <c:pt idx="8190">
                  <c:v>-5.9843800000000001E-3</c:v>
                </c:pt>
                <c:pt idx="8191">
                  <c:v>-1.32969E-2</c:v>
                </c:pt>
                <c:pt idx="8192">
                  <c:v>-0.02</c:v>
                </c:pt>
                <c:pt idx="8193">
                  <c:v>-1.4125E-2</c:v>
                </c:pt>
                <c:pt idx="8194">
                  <c:v>-1.4125E-2</c:v>
                </c:pt>
                <c:pt idx="8195">
                  <c:v>-8.1406299999999994E-3</c:v>
                </c:pt>
                <c:pt idx="8196">
                  <c:v>-1.0109399999999999E-2</c:v>
                </c:pt>
                <c:pt idx="8197">
                  <c:v>-9.9843799999999993E-3</c:v>
                </c:pt>
                <c:pt idx="8198">
                  <c:v>-1.4109399999999999E-2</c:v>
                </c:pt>
                <c:pt idx="8199">
                  <c:v>-1.4E-2</c:v>
                </c:pt>
                <c:pt idx="8200">
                  <c:v>-1.6046899999999999E-2</c:v>
                </c:pt>
                <c:pt idx="8201">
                  <c:v>-1.6046899999999999E-2</c:v>
                </c:pt>
                <c:pt idx="8202">
                  <c:v>-1.79063E-2</c:v>
                </c:pt>
                <c:pt idx="8203">
                  <c:v>-1.39063E-2</c:v>
                </c:pt>
                <c:pt idx="8204">
                  <c:v>-1.1734400000000001E-2</c:v>
                </c:pt>
                <c:pt idx="8205">
                  <c:v>-7.9375000000000001E-3</c:v>
                </c:pt>
                <c:pt idx="8206">
                  <c:v>-7.6874999999999999E-3</c:v>
                </c:pt>
                <c:pt idx="8207">
                  <c:v>-8.7031299999999999E-3</c:v>
                </c:pt>
                <c:pt idx="8208">
                  <c:v>-1.7984400000000001E-2</c:v>
                </c:pt>
                <c:pt idx="8209">
                  <c:v>-7.1875000000000003E-3</c:v>
                </c:pt>
                <c:pt idx="8210">
                  <c:v>-6.4687499999999997E-3</c:v>
                </c:pt>
                <c:pt idx="8211">
                  <c:v>-1.0406200000000001E-2</c:v>
                </c:pt>
                <c:pt idx="8212">
                  <c:v>-1.65469E-2</c:v>
                </c:pt>
                <c:pt idx="8213">
                  <c:v>-1.79688E-2</c:v>
                </c:pt>
                <c:pt idx="8214">
                  <c:v>-1.5828100000000001E-2</c:v>
                </c:pt>
                <c:pt idx="8215">
                  <c:v>-1.3984399999999999E-2</c:v>
                </c:pt>
                <c:pt idx="8216">
                  <c:v>-1.3921899999999999E-2</c:v>
                </c:pt>
                <c:pt idx="8217">
                  <c:v>-1.1984399999999999E-2</c:v>
                </c:pt>
                <c:pt idx="8218">
                  <c:v>-1.19063E-2</c:v>
                </c:pt>
                <c:pt idx="8219">
                  <c:v>-1.0046899999999999E-2</c:v>
                </c:pt>
                <c:pt idx="8220">
                  <c:v>-1.175E-2</c:v>
                </c:pt>
                <c:pt idx="8221">
                  <c:v>-8.0937500000000002E-3</c:v>
                </c:pt>
                <c:pt idx="8222">
                  <c:v>-1.42031E-2</c:v>
                </c:pt>
                <c:pt idx="8223">
                  <c:v>-1.1703099999999999E-2</c:v>
                </c:pt>
                <c:pt idx="8224">
                  <c:v>-9.9843799999999993E-3</c:v>
                </c:pt>
                <c:pt idx="8225">
                  <c:v>-9.9843799999999993E-3</c:v>
                </c:pt>
                <c:pt idx="8226">
                  <c:v>-1.01406E-2</c:v>
                </c:pt>
                <c:pt idx="8227">
                  <c:v>-1.2125E-2</c:v>
                </c:pt>
                <c:pt idx="8228">
                  <c:v>-1.4375000000000001E-2</c:v>
                </c:pt>
                <c:pt idx="8229">
                  <c:v>-1.3390600000000001E-2</c:v>
                </c:pt>
                <c:pt idx="8230">
                  <c:v>-5.7031299999999998E-3</c:v>
                </c:pt>
                <c:pt idx="8231">
                  <c:v>-1.05313E-2</c:v>
                </c:pt>
                <c:pt idx="8232">
                  <c:v>-1.1921899999999999E-2</c:v>
                </c:pt>
                <c:pt idx="8233">
                  <c:v>-1.21875E-2</c:v>
                </c:pt>
                <c:pt idx="8234">
                  <c:v>-1.65469E-2</c:v>
                </c:pt>
                <c:pt idx="8235">
                  <c:v>-1.75313E-2</c:v>
                </c:pt>
                <c:pt idx="8236">
                  <c:v>-1.4125E-2</c:v>
                </c:pt>
                <c:pt idx="8237">
                  <c:v>-1.8156200000000001E-2</c:v>
                </c:pt>
                <c:pt idx="8238">
                  <c:v>-1.27812E-2</c:v>
                </c:pt>
                <c:pt idx="8239">
                  <c:v>-1.11562E-2</c:v>
                </c:pt>
                <c:pt idx="8240">
                  <c:v>-1.72344E-2</c:v>
                </c:pt>
                <c:pt idx="8241">
                  <c:v>-1.71094E-2</c:v>
                </c:pt>
                <c:pt idx="8242">
                  <c:v>-6.6874999999999999E-3</c:v>
                </c:pt>
                <c:pt idx="8243">
                  <c:v>-8.5937500000000007E-3</c:v>
                </c:pt>
                <c:pt idx="8244">
                  <c:v>-1.9625E-2</c:v>
                </c:pt>
                <c:pt idx="8245">
                  <c:v>-1.81406E-2</c:v>
                </c:pt>
                <c:pt idx="8246">
                  <c:v>-1.80781E-2</c:v>
                </c:pt>
                <c:pt idx="8247">
                  <c:v>-1.5781300000000002E-2</c:v>
                </c:pt>
                <c:pt idx="8248">
                  <c:v>-2.1859400000000001E-2</c:v>
                </c:pt>
                <c:pt idx="8249">
                  <c:v>-1.81406E-2</c:v>
                </c:pt>
                <c:pt idx="8250">
                  <c:v>-2.1859400000000001E-2</c:v>
                </c:pt>
                <c:pt idx="8251">
                  <c:v>-1.6750000000000001E-2</c:v>
                </c:pt>
                <c:pt idx="8252">
                  <c:v>-1.0593699999999999E-2</c:v>
                </c:pt>
                <c:pt idx="8253">
                  <c:v>-7.6249999999999998E-3</c:v>
                </c:pt>
                <c:pt idx="8254">
                  <c:v>-1.38125E-2</c:v>
                </c:pt>
                <c:pt idx="8255">
                  <c:v>-1.0296899999999999E-2</c:v>
                </c:pt>
                <c:pt idx="8256">
                  <c:v>-1.1640599999999999E-2</c:v>
                </c:pt>
                <c:pt idx="8257">
                  <c:v>-1.1968700000000001E-2</c:v>
                </c:pt>
                <c:pt idx="8258">
                  <c:v>-1.39531E-2</c:v>
                </c:pt>
                <c:pt idx="8259">
                  <c:v>-1.22188E-2</c:v>
                </c:pt>
                <c:pt idx="8260">
                  <c:v>-1.0125E-2</c:v>
                </c:pt>
                <c:pt idx="8261">
                  <c:v>-8.0625000000000002E-3</c:v>
                </c:pt>
                <c:pt idx="8262">
                  <c:v>-6.0937500000000002E-3</c:v>
                </c:pt>
                <c:pt idx="8263">
                  <c:v>-7.6874999999999999E-3</c:v>
                </c:pt>
                <c:pt idx="8264">
                  <c:v>-1.4E-2</c:v>
                </c:pt>
                <c:pt idx="8265">
                  <c:v>-8.2187500000000004E-3</c:v>
                </c:pt>
                <c:pt idx="8266">
                  <c:v>-8.0000000000000002E-3</c:v>
                </c:pt>
                <c:pt idx="8267">
                  <c:v>-9.9843799999999993E-3</c:v>
                </c:pt>
                <c:pt idx="8268">
                  <c:v>-1.20313E-2</c:v>
                </c:pt>
                <c:pt idx="8269">
                  <c:v>-1.1921899999999999E-2</c:v>
                </c:pt>
                <c:pt idx="8270">
                  <c:v>-1.6140600000000001E-2</c:v>
                </c:pt>
                <c:pt idx="8271">
                  <c:v>-8.0781299999999993E-3</c:v>
                </c:pt>
                <c:pt idx="8272">
                  <c:v>-1.18125E-2</c:v>
                </c:pt>
                <c:pt idx="8273">
                  <c:v>-1.5984399999999999E-2</c:v>
                </c:pt>
                <c:pt idx="8274">
                  <c:v>-1.6015600000000001E-2</c:v>
                </c:pt>
                <c:pt idx="8275">
                  <c:v>-1.3984399999999999E-2</c:v>
                </c:pt>
                <c:pt idx="8276">
                  <c:v>-1.1890599999999999E-2</c:v>
                </c:pt>
                <c:pt idx="8277">
                  <c:v>-1.4E-2</c:v>
                </c:pt>
                <c:pt idx="8278">
                  <c:v>-4.0625000000000001E-3</c:v>
                </c:pt>
                <c:pt idx="8279">
                  <c:v>-7.9062500000000001E-3</c:v>
                </c:pt>
                <c:pt idx="8280">
                  <c:v>-1.5984399999999999E-2</c:v>
                </c:pt>
                <c:pt idx="8281">
                  <c:v>-1.1984399999999999E-2</c:v>
                </c:pt>
                <c:pt idx="8282">
                  <c:v>-9.8906299999999992E-3</c:v>
                </c:pt>
                <c:pt idx="8283">
                  <c:v>-2.0312500000000001E-3</c:v>
                </c:pt>
                <c:pt idx="8284">
                  <c:v>-1.4E-2</c:v>
                </c:pt>
                <c:pt idx="8285">
                  <c:v>-0.02</c:v>
                </c:pt>
                <c:pt idx="8286">
                  <c:v>-1.61875E-2</c:v>
                </c:pt>
                <c:pt idx="8287">
                  <c:v>-0.01</c:v>
                </c:pt>
                <c:pt idx="8288">
                  <c:v>-1.1984399999999999E-2</c:v>
                </c:pt>
                <c:pt idx="8289">
                  <c:v>-1.1968700000000001E-2</c:v>
                </c:pt>
                <c:pt idx="8290">
                  <c:v>-1.6E-2</c:v>
                </c:pt>
                <c:pt idx="8291">
                  <c:v>-1.4E-2</c:v>
                </c:pt>
                <c:pt idx="8292">
                  <c:v>-1.20625E-2</c:v>
                </c:pt>
                <c:pt idx="8293">
                  <c:v>-1.20781E-2</c:v>
                </c:pt>
                <c:pt idx="8294">
                  <c:v>-1.6E-2</c:v>
                </c:pt>
                <c:pt idx="8295">
                  <c:v>-1.20313E-2</c:v>
                </c:pt>
                <c:pt idx="8296">
                  <c:v>-1.3968700000000001E-2</c:v>
                </c:pt>
                <c:pt idx="8297">
                  <c:v>-1.1953099999999999E-2</c:v>
                </c:pt>
                <c:pt idx="8298">
                  <c:v>-1.19063E-2</c:v>
                </c:pt>
                <c:pt idx="8299">
                  <c:v>-1.1921899999999999E-2</c:v>
                </c:pt>
                <c:pt idx="8300">
                  <c:v>-0.01</c:v>
                </c:pt>
                <c:pt idx="8301">
                  <c:v>-1.42813E-2</c:v>
                </c:pt>
                <c:pt idx="8302">
                  <c:v>-2.19688E-2</c:v>
                </c:pt>
                <c:pt idx="8303">
                  <c:v>-1.9859399999999999E-2</c:v>
                </c:pt>
                <c:pt idx="8304">
                  <c:v>-1.9953100000000001E-2</c:v>
                </c:pt>
                <c:pt idx="8305">
                  <c:v>-1.3546900000000001E-2</c:v>
                </c:pt>
                <c:pt idx="8306">
                  <c:v>-9.0468700000000003E-3</c:v>
                </c:pt>
                <c:pt idx="8307">
                  <c:v>-3.8437499999999999E-3</c:v>
                </c:pt>
                <c:pt idx="8308">
                  <c:v>-7.8593799999999991E-3</c:v>
                </c:pt>
                <c:pt idx="8309">
                  <c:v>-5.6093799999999997E-3</c:v>
                </c:pt>
                <c:pt idx="8310">
                  <c:v>-1.3671900000000001E-2</c:v>
                </c:pt>
                <c:pt idx="8311">
                  <c:v>-9.8593799999999992E-3</c:v>
                </c:pt>
                <c:pt idx="8312">
                  <c:v>-1.975E-2</c:v>
                </c:pt>
                <c:pt idx="8313">
                  <c:v>-1.87656E-2</c:v>
                </c:pt>
                <c:pt idx="8314">
                  <c:v>-1.5890600000000001E-2</c:v>
                </c:pt>
                <c:pt idx="8315">
                  <c:v>-1.6250000000000001E-2</c:v>
                </c:pt>
                <c:pt idx="8316">
                  <c:v>-1.3859399999999999E-2</c:v>
                </c:pt>
                <c:pt idx="8317">
                  <c:v>-1.8093700000000001E-2</c:v>
                </c:pt>
                <c:pt idx="8318">
                  <c:v>-1.20313E-2</c:v>
                </c:pt>
                <c:pt idx="8319">
                  <c:v>-1.7796900000000001E-2</c:v>
                </c:pt>
                <c:pt idx="8320">
                  <c:v>-1.4093700000000001E-2</c:v>
                </c:pt>
                <c:pt idx="8321">
                  <c:v>-1.1890599999999999E-2</c:v>
                </c:pt>
                <c:pt idx="8322">
                  <c:v>-1.22031E-2</c:v>
                </c:pt>
                <c:pt idx="8323">
                  <c:v>-5.9843800000000001E-3</c:v>
                </c:pt>
                <c:pt idx="8324">
                  <c:v>-1.5906300000000002E-2</c:v>
                </c:pt>
                <c:pt idx="8325">
                  <c:v>-1.4E-2</c:v>
                </c:pt>
                <c:pt idx="8326">
                  <c:v>-1.4E-2</c:v>
                </c:pt>
                <c:pt idx="8327">
                  <c:v>-9.8906299999999992E-3</c:v>
                </c:pt>
                <c:pt idx="8328">
                  <c:v>-8.0937500000000002E-3</c:v>
                </c:pt>
                <c:pt idx="8329">
                  <c:v>-1.0125E-2</c:v>
                </c:pt>
                <c:pt idx="8330">
                  <c:v>-1.22188E-2</c:v>
                </c:pt>
                <c:pt idx="8331">
                  <c:v>-1.61875E-2</c:v>
                </c:pt>
                <c:pt idx="8332">
                  <c:v>-1.5796899999999999E-2</c:v>
                </c:pt>
                <c:pt idx="8333">
                  <c:v>-1.3875E-2</c:v>
                </c:pt>
                <c:pt idx="8334">
                  <c:v>-1.1640599999999999E-2</c:v>
                </c:pt>
                <c:pt idx="8335">
                  <c:v>-1.0281200000000001E-2</c:v>
                </c:pt>
                <c:pt idx="8336">
                  <c:v>-1.13437E-2</c:v>
                </c:pt>
                <c:pt idx="8337">
                  <c:v>-3.5000000000000001E-3</c:v>
                </c:pt>
                <c:pt idx="8338">
                  <c:v>-7.9531299999999992E-3</c:v>
                </c:pt>
                <c:pt idx="8339">
                  <c:v>-1.6531299999999999E-2</c:v>
                </c:pt>
                <c:pt idx="8340">
                  <c:v>-1.28906E-2</c:v>
                </c:pt>
                <c:pt idx="8341">
                  <c:v>-7.8593799999999991E-3</c:v>
                </c:pt>
                <c:pt idx="8342">
                  <c:v>-1.04531E-2</c:v>
                </c:pt>
                <c:pt idx="8343">
                  <c:v>-9.6874999999999999E-3</c:v>
                </c:pt>
                <c:pt idx="8344">
                  <c:v>-5.6562499999999998E-3</c:v>
                </c:pt>
                <c:pt idx="8345">
                  <c:v>-6.3281300000000004E-3</c:v>
                </c:pt>
                <c:pt idx="8346">
                  <c:v>-1.06719E-2</c:v>
                </c:pt>
                <c:pt idx="8347">
                  <c:v>-1.1640599999999999E-2</c:v>
                </c:pt>
                <c:pt idx="8348">
                  <c:v>-5.7812499999999999E-3</c:v>
                </c:pt>
                <c:pt idx="8349">
                  <c:v>-8.2656299999999995E-3</c:v>
                </c:pt>
                <c:pt idx="8350">
                  <c:v>-1.2312500000000001E-2</c:v>
                </c:pt>
                <c:pt idx="8351">
                  <c:v>-1.6046899999999999E-2</c:v>
                </c:pt>
                <c:pt idx="8352">
                  <c:v>-1.3796900000000001E-2</c:v>
                </c:pt>
                <c:pt idx="8353">
                  <c:v>-1.20313E-2</c:v>
                </c:pt>
                <c:pt idx="8354">
                  <c:v>-1.4109399999999999E-2</c:v>
                </c:pt>
                <c:pt idx="8355">
                  <c:v>-1.4E-2</c:v>
                </c:pt>
                <c:pt idx="8356">
                  <c:v>-1.3921899999999999E-2</c:v>
                </c:pt>
                <c:pt idx="8357">
                  <c:v>-1.4171899999999999E-2</c:v>
                </c:pt>
                <c:pt idx="8358">
                  <c:v>-1.79063E-2</c:v>
                </c:pt>
                <c:pt idx="8359">
                  <c:v>-1.19375E-2</c:v>
                </c:pt>
                <c:pt idx="8360">
                  <c:v>-1.4125E-2</c:v>
                </c:pt>
                <c:pt idx="8361">
                  <c:v>-1.7921900000000001E-2</c:v>
                </c:pt>
                <c:pt idx="8362">
                  <c:v>-2.19688E-2</c:v>
                </c:pt>
                <c:pt idx="8363">
                  <c:v>-1.43594E-2</c:v>
                </c:pt>
                <c:pt idx="8364">
                  <c:v>-8.0156299999999993E-3</c:v>
                </c:pt>
                <c:pt idx="8365">
                  <c:v>-9.9531299999999993E-3</c:v>
                </c:pt>
                <c:pt idx="8366">
                  <c:v>-1.1953099999999999E-2</c:v>
                </c:pt>
                <c:pt idx="8367">
                  <c:v>-1.20156E-2</c:v>
                </c:pt>
                <c:pt idx="8368">
                  <c:v>-7.9062500000000001E-3</c:v>
                </c:pt>
                <c:pt idx="8369">
                  <c:v>-8.1093799999999994E-3</c:v>
                </c:pt>
                <c:pt idx="8370">
                  <c:v>-1.41563E-2</c:v>
                </c:pt>
                <c:pt idx="8371">
                  <c:v>-1.23906E-2</c:v>
                </c:pt>
                <c:pt idx="8372">
                  <c:v>-1.2125E-2</c:v>
                </c:pt>
                <c:pt idx="8373">
                  <c:v>-1.0125E-2</c:v>
                </c:pt>
                <c:pt idx="8374">
                  <c:v>-1.1765599999999999E-2</c:v>
                </c:pt>
                <c:pt idx="8375">
                  <c:v>-1.3796900000000001E-2</c:v>
                </c:pt>
                <c:pt idx="8376">
                  <c:v>-1.5890600000000001E-2</c:v>
                </c:pt>
                <c:pt idx="8377">
                  <c:v>-1.6140600000000001E-2</c:v>
                </c:pt>
                <c:pt idx="8378">
                  <c:v>-1.4234399999999999E-2</c:v>
                </c:pt>
                <c:pt idx="8379">
                  <c:v>-1.19063E-2</c:v>
                </c:pt>
                <c:pt idx="8380">
                  <c:v>-1.5843800000000002E-2</c:v>
                </c:pt>
                <c:pt idx="8381">
                  <c:v>-1.78438E-2</c:v>
                </c:pt>
                <c:pt idx="8382">
                  <c:v>-1.82031E-2</c:v>
                </c:pt>
                <c:pt idx="8383">
                  <c:v>-1.06563E-2</c:v>
                </c:pt>
                <c:pt idx="8384">
                  <c:v>-9.8750000000000001E-3</c:v>
                </c:pt>
                <c:pt idx="8385">
                  <c:v>-1.2109399999999999E-2</c:v>
                </c:pt>
                <c:pt idx="8386">
                  <c:v>-1.0046899999999999E-2</c:v>
                </c:pt>
                <c:pt idx="8387">
                  <c:v>-1.0171899999999999E-2</c:v>
                </c:pt>
                <c:pt idx="8388">
                  <c:v>-6.0000000000000001E-3</c:v>
                </c:pt>
                <c:pt idx="8389">
                  <c:v>-9.6093800000000007E-3</c:v>
                </c:pt>
                <c:pt idx="8390">
                  <c:v>-1.20313E-2</c:v>
                </c:pt>
                <c:pt idx="8391">
                  <c:v>-9.7968800000000009E-3</c:v>
                </c:pt>
                <c:pt idx="8392">
                  <c:v>-1.6078100000000001E-2</c:v>
                </c:pt>
                <c:pt idx="8393">
                  <c:v>-8.1875000000000003E-3</c:v>
                </c:pt>
                <c:pt idx="8394">
                  <c:v>-1.2296899999999999E-2</c:v>
                </c:pt>
                <c:pt idx="8395">
                  <c:v>-1.3984399999999999E-2</c:v>
                </c:pt>
                <c:pt idx="8396">
                  <c:v>-1.81406E-2</c:v>
                </c:pt>
                <c:pt idx="8397">
                  <c:v>-1.7999999999999999E-2</c:v>
                </c:pt>
                <c:pt idx="8398">
                  <c:v>-1.37813E-2</c:v>
                </c:pt>
                <c:pt idx="8399">
                  <c:v>-1.20938E-2</c:v>
                </c:pt>
                <c:pt idx="8400">
                  <c:v>-1.8343700000000001E-2</c:v>
                </c:pt>
                <c:pt idx="8401">
                  <c:v>-1.5875E-2</c:v>
                </c:pt>
                <c:pt idx="8402">
                  <c:v>-1.1625E-2</c:v>
                </c:pt>
                <c:pt idx="8403">
                  <c:v>-8.0000000000000002E-3</c:v>
                </c:pt>
                <c:pt idx="8404">
                  <c:v>-1.03594E-2</c:v>
                </c:pt>
                <c:pt idx="8405">
                  <c:v>-1.2125E-2</c:v>
                </c:pt>
                <c:pt idx="8406">
                  <c:v>-1.43281E-2</c:v>
                </c:pt>
                <c:pt idx="8407">
                  <c:v>-1.3578099999999999E-2</c:v>
                </c:pt>
                <c:pt idx="8408">
                  <c:v>-1.03594E-2</c:v>
                </c:pt>
                <c:pt idx="8409">
                  <c:v>-1.8562499999999999E-2</c:v>
                </c:pt>
                <c:pt idx="8410">
                  <c:v>-1.975E-2</c:v>
                </c:pt>
                <c:pt idx="8411">
                  <c:v>-1.5828100000000001E-2</c:v>
                </c:pt>
                <c:pt idx="8412">
                  <c:v>-1.1968700000000001E-2</c:v>
                </c:pt>
                <c:pt idx="8413">
                  <c:v>-1.19063E-2</c:v>
                </c:pt>
                <c:pt idx="8414">
                  <c:v>-1.23281E-2</c:v>
                </c:pt>
                <c:pt idx="8415">
                  <c:v>-1.79531E-2</c:v>
                </c:pt>
                <c:pt idx="8416">
                  <c:v>-9.5156300000000006E-3</c:v>
                </c:pt>
                <c:pt idx="8417">
                  <c:v>-8.1250000000000003E-3</c:v>
                </c:pt>
                <c:pt idx="8418">
                  <c:v>-9.5156300000000006E-3</c:v>
                </c:pt>
                <c:pt idx="8419">
                  <c:v>-4.0937500000000002E-3</c:v>
                </c:pt>
                <c:pt idx="8420">
                  <c:v>-1.23594E-2</c:v>
                </c:pt>
                <c:pt idx="8421">
                  <c:v>-1.41875E-2</c:v>
                </c:pt>
                <c:pt idx="8422">
                  <c:v>-1.5578099999999999E-2</c:v>
                </c:pt>
                <c:pt idx="8423">
                  <c:v>-9.9687500000000002E-3</c:v>
                </c:pt>
                <c:pt idx="8424">
                  <c:v>-1.4375000000000001E-2</c:v>
                </c:pt>
                <c:pt idx="8425">
                  <c:v>-1.18437E-2</c:v>
                </c:pt>
                <c:pt idx="8426">
                  <c:v>-1.2156200000000001E-2</c:v>
                </c:pt>
                <c:pt idx="8427">
                  <c:v>-1.1828099999999999E-2</c:v>
                </c:pt>
                <c:pt idx="8428">
                  <c:v>-1.26406E-2</c:v>
                </c:pt>
                <c:pt idx="8429">
                  <c:v>-1.80781E-2</c:v>
                </c:pt>
                <c:pt idx="8430">
                  <c:v>-1.6031199999999999E-2</c:v>
                </c:pt>
                <c:pt idx="8431">
                  <c:v>-1.54375E-2</c:v>
                </c:pt>
                <c:pt idx="8432">
                  <c:v>-7.79688E-3</c:v>
                </c:pt>
                <c:pt idx="8433">
                  <c:v>-1.25938E-2</c:v>
                </c:pt>
                <c:pt idx="8434">
                  <c:v>-1.1406299999999999E-2</c:v>
                </c:pt>
                <c:pt idx="8435">
                  <c:v>-7.8281199999999992E-3</c:v>
                </c:pt>
                <c:pt idx="8436">
                  <c:v>-8.0625000000000002E-3</c:v>
                </c:pt>
                <c:pt idx="8437">
                  <c:v>-9.0156300000000002E-3</c:v>
                </c:pt>
                <c:pt idx="8438">
                  <c:v>-1.54688E-2</c:v>
                </c:pt>
                <c:pt idx="8439">
                  <c:v>-1.6093799999999998E-2</c:v>
                </c:pt>
                <c:pt idx="8440">
                  <c:v>-1.6125E-2</c:v>
                </c:pt>
                <c:pt idx="8441">
                  <c:v>-1.40625E-2</c:v>
                </c:pt>
                <c:pt idx="8442">
                  <c:v>-1.4250000000000001E-2</c:v>
                </c:pt>
                <c:pt idx="8443">
                  <c:v>-9.9843799999999993E-3</c:v>
                </c:pt>
                <c:pt idx="8444">
                  <c:v>-1.7453099999999999E-2</c:v>
                </c:pt>
                <c:pt idx="8445">
                  <c:v>-2.1749999999999999E-2</c:v>
                </c:pt>
                <c:pt idx="8446">
                  <c:v>-2.2671899999999998E-2</c:v>
                </c:pt>
                <c:pt idx="8447">
                  <c:v>-1.24219E-2</c:v>
                </c:pt>
                <c:pt idx="8448">
                  <c:v>-1.55625E-2</c:v>
                </c:pt>
                <c:pt idx="8449">
                  <c:v>-1.8296900000000001E-2</c:v>
                </c:pt>
                <c:pt idx="8450">
                  <c:v>-1.4109399999999999E-2</c:v>
                </c:pt>
                <c:pt idx="8451">
                  <c:v>-1.7421900000000001E-2</c:v>
                </c:pt>
                <c:pt idx="8452">
                  <c:v>-2.0265600000000002E-2</c:v>
                </c:pt>
                <c:pt idx="8453">
                  <c:v>-1.6031199999999999E-2</c:v>
                </c:pt>
                <c:pt idx="8454">
                  <c:v>-1.8312499999999999E-2</c:v>
                </c:pt>
                <c:pt idx="8455">
                  <c:v>-1.23281E-2</c:v>
                </c:pt>
                <c:pt idx="8456">
                  <c:v>-1.37813E-2</c:v>
                </c:pt>
                <c:pt idx="8457">
                  <c:v>-1.40781E-2</c:v>
                </c:pt>
                <c:pt idx="8458">
                  <c:v>-1.3968700000000001E-2</c:v>
                </c:pt>
                <c:pt idx="8459">
                  <c:v>-1.40313E-2</c:v>
                </c:pt>
                <c:pt idx="8460">
                  <c:v>-1.39063E-2</c:v>
                </c:pt>
                <c:pt idx="8461">
                  <c:v>-1.4234399999999999E-2</c:v>
                </c:pt>
                <c:pt idx="8462">
                  <c:v>-6.2500000000000003E-3</c:v>
                </c:pt>
                <c:pt idx="8463">
                  <c:v>-7.79688E-3</c:v>
                </c:pt>
                <c:pt idx="8464">
                  <c:v>-0.01</c:v>
                </c:pt>
                <c:pt idx="8465">
                  <c:v>-8.0156299999999993E-3</c:v>
                </c:pt>
                <c:pt idx="8466">
                  <c:v>-1.1796900000000001E-2</c:v>
                </c:pt>
                <c:pt idx="8467">
                  <c:v>-1.40156E-2</c:v>
                </c:pt>
                <c:pt idx="8468">
                  <c:v>-1.02188E-2</c:v>
                </c:pt>
                <c:pt idx="8469">
                  <c:v>-7.9531299999999992E-3</c:v>
                </c:pt>
                <c:pt idx="8470">
                  <c:v>-1.56875E-2</c:v>
                </c:pt>
                <c:pt idx="8471">
                  <c:v>-2.4E-2</c:v>
                </c:pt>
                <c:pt idx="8472">
                  <c:v>-1.80781E-2</c:v>
                </c:pt>
                <c:pt idx="8473">
                  <c:v>-1.40313E-2</c:v>
                </c:pt>
                <c:pt idx="8474">
                  <c:v>-1.4171899999999999E-2</c:v>
                </c:pt>
                <c:pt idx="8475">
                  <c:v>-0.01</c:v>
                </c:pt>
                <c:pt idx="8476">
                  <c:v>-1.5984399999999999E-2</c:v>
                </c:pt>
                <c:pt idx="8477">
                  <c:v>-1.40313E-2</c:v>
                </c:pt>
                <c:pt idx="8478">
                  <c:v>-1.5968799999999998E-2</c:v>
                </c:pt>
                <c:pt idx="8479">
                  <c:v>-1.80156E-2</c:v>
                </c:pt>
                <c:pt idx="8480">
                  <c:v>-1.79688E-2</c:v>
                </c:pt>
                <c:pt idx="8481">
                  <c:v>-1.39375E-2</c:v>
                </c:pt>
                <c:pt idx="8482">
                  <c:v>-1.4E-2</c:v>
                </c:pt>
                <c:pt idx="8483">
                  <c:v>-0.02</c:v>
                </c:pt>
                <c:pt idx="8484">
                  <c:v>-1.8312499999999999E-2</c:v>
                </c:pt>
                <c:pt idx="8485">
                  <c:v>-6.0000000000000001E-3</c:v>
                </c:pt>
                <c:pt idx="8486">
                  <c:v>-9.9062500000000001E-3</c:v>
                </c:pt>
                <c:pt idx="8487">
                  <c:v>-1.00313E-2</c:v>
                </c:pt>
                <c:pt idx="8488">
                  <c:v>-1.2E-2</c:v>
                </c:pt>
                <c:pt idx="8489">
                  <c:v>-0.01</c:v>
                </c:pt>
                <c:pt idx="8490">
                  <c:v>-1.00156E-2</c:v>
                </c:pt>
                <c:pt idx="8491">
                  <c:v>-1.0046899999999999E-2</c:v>
                </c:pt>
                <c:pt idx="8492">
                  <c:v>-1.3984399999999999E-2</c:v>
                </c:pt>
                <c:pt idx="8493">
                  <c:v>-1.4046899999999999E-2</c:v>
                </c:pt>
                <c:pt idx="8494">
                  <c:v>-1.20156E-2</c:v>
                </c:pt>
                <c:pt idx="8495">
                  <c:v>-1.1968700000000001E-2</c:v>
                </c:pt>
                <c:pt idx="8496">
                  <c:v>-1.0046899999999999E-2</c:v>
                </c:pt>
                <c:pt idx="8497">
                  <c:v>-1.22031E-2</c:v>
                </c:pt>
                <c:pt idx="8498">
                  <c:v>-1.41563E-2</c:v>
                </c:pt>
                <c:pt idx="8499">
                  <c:v>-0.01</c:v>
                </c:pt>
                <c:pt idx="8500">
                  <c:v>-1.20313E-2</c:v>
                </c:pt>
                <c:pt idx="8501">
                  <c:v>-3.48438E-3</c:v>
                </c:pt>
                <c:pt idx="8502">
                  <c:v>-4.3437500000000004E-3</c:v>
                </c:pt>
                <c:pt idx="8503">
                  <c:v>-1.5906300000000002E-2</c:v>
                </c:pt>
                <c:pt idx="8504">
                  <c:v>-1.06719E-2</c:v>
                </c:pt>
                <c:pt idx="8505">
                  <c:v>-1.21875E-2</c:v>
                </c:pt>
                <c:pt idx="8506">
                  <c:v>-6.6406299999999998E-3</c:v>
                </c:pt>
                <c:pt idx="8507">
                  <c:v>-9.2968700000000005E-3</c:v>
                </c:pt>
                <c:pt idx="8508">
                  <c:v>-1.03594E-2</c:v>
                </c:pt>
                <c:pt idx="8509">
                  <c:v>-1.10312E-2</c:v>
                </c:pt>
                <c:pt idx="8510">
                  <c:v>-1.9890600000000001E-2</c:v>
                </c:pt>
                <c:pt idx="8511">
                  <c:v>-1.8062499999999999E-2</c:v>
                </c:pt>
                <c:pt idx="8512">
                  <c:v>-2.0265600000000002E-2</c:v>
                </c:pt>
                <c:pt idx="8513">
                  <c:v>-1.26094E-2</c:v>
                </c:pt>
                <c:pt idx="8514">
                  <c:v>-1.1890599999999999E-2</c:v>
                </c:pt>
                <c:pt idx="8515">
                  <c:v>-1.025E-2</c:v>
                </c:pt>
                <c:pt idx="8516">
                  <c:v>-6.0468800000000001E-3</c:v>
                </c:pt>
                <c:pt idx="8517">
                  <c:v>-9.4687499999999997E-3</c:v>
                </c:pt>
                <c:pt idx="8518">
                  <c:v>-1.79531E-2</c:v>
                </c:pt>
                <c:pt idx="8519">
                  <c:v>-1.6046899999999999E-2</c:v>
                </c:pt>
                <c:pt idx="8520">
                  <c:v>-1.7984400000000001E-2</c:v>
                </c:pt>
                <c:pt idx="8521">
                  <c:v>-1.6E-2</c:v>
                </c:pt>
                <c:pt idx="8522">
                  <c:v>-1.79688E-2</c:v>
                </c:pt>
                <c:pt idx="8523">
                  <c:v>-1.40625E-2</c:v>
                </c:pt>
                <c:pt idx="8524">
                  <c:v>-3.875E-3</c:v>
                </c:pt>
                <c:pt idx="8525">
                  <c:v>-6.2031300000000003E-3</c:v>
                </c:pt>
                <c:pt idx="8526">
                  <c:v>-1.4468699999999999E-2</c:v>
                </c:pt>
                <c:pt idx="8527">
                  <c:v>-1.5953100000000001E-2</c:v>
                </c:pt>
                <c:pt idx="8528">
                  <c:v>-1.37813E-2</c:v>
                </c:pt>
                <c:pt idx="8529">
                  <c:v>-1.22813E-2</c:v>
                </c:pt>
                <c:pt idx="8530">
                  <c:v>-1.83906E-2</c:v>
                </c:pt>
                <c:pt idx="8531">
                  <c:v>-1.5453100000000001E-2</c:v>
                </c:pt>
                <c:pt idx="8532">
                  <c:v>-1.20938E-2</c:v>
                </c:pt>
                <c:pt idx="8533">
                  <c:v>-1.3875E-2</c:v>
                </c:pt>
                <c:pt idx="8534">
                  <c:v>-9.2031300000000003E-3</c:v>
                </c:pt>
                <c:pt idx="8535">
                  <c:v>-8.1718799999999994E-3</c:v>
                </c:pt>
                <c:pt idx="8536">
                  <c:v>-1.375E-2</c:v>
                </c:pt>
                <c:pt idx="8537">
                  <c:v>-2.00625E-2</c:v>
                </c:pt>
                <c:pt idx="8538">
                  <c:v>-1.80781E-2</c:v>
                </c:pt>
                <c:pt idx="8539">
                  <c:v>-1.9718800000000002E-2</c:v>
                </c:pt>
                <c:pt idx="8540">
                  <c:v>-1.3125E-2</c:v>
                </c:pt>
                <c:pt idx="8541">
                  <c:v>-1.46406E-2</c:v>
                </c:pt>
                <c:pt idx="8542">
                  <c:v>-2.2812499999999999E-2</c:v>
                </c:pt>
                <c:pt idx="8543">
                  <c:v>-2.1125000000000001E-2</c:v>
                </c:pt>
                <c:pt idx="8544">
                  <c:v>-1.0718800000000001E-2</c:v>
                </c:pt>
                <c:pt idx="8545">
                  <c:v>-8.2968799999999995E-3</c:v>
                </c:pt>
                <c:pt idx="8546">
                  <c:v>-1.20313E-2</c:v>
                </c:pt>
                <c:pt idx="8547">
                  <c:v>-1.00156E-2</c:v>
                </c:pt>
                <c:pt idx="8548">
                  <c:v>-1.42969E-2</c:v>
                </c:pt>
                <c:pt idx="8549">
                  <c:v>-1.37813E-2</c:v>
                </c:pt>
                <c:pt idx="8550">
                  <c:v>-7.6718799999999998E-3</c:v>
                </c:pt>
                <c:pt idx="8551">
                  <c:v>-8.2656299999999995E-3</c:v>
                </c:pt>
                <c:pt idx="8552">
                  <c:v>-1.6250000000000001E-2</c:v>
                </c:pt>
                <c:pt idx="8553">
                  <c:v>-1.3890599999999999E-2</c:v>
                </c:pt>
                <c:pt idx="8554">
                  <c:v>-1.6125E-2</c:v>
                </c:pt>
                <c:pt idx="8555">
                  <c:v>-1.1625E-2</c:v>
                </c:pt>
                <c:pt idx="8556">
                  <c:v>-3.90625E-3</c:v>
                </c:pt>
                <c:pt idx="8557">
                  <c:v>-1.0125E-2</c:v>
                </c:pt>
                <c:pt idx="8558">
                  <c:v>-1.17813E-2</c:v>
                </c:pt>
                <c:pt idx="8559">
                  <c:v>-6.0000000000000001E-3</c:v>
                </c:pt>
                <c:pt idx="8560">
                  <c:v>-1.40781E-2</c:v>
                </c:pt>
                <c:pt idx="8561">
                  <c:v>-1.39063E-2</c:v>
                </c:pt>
                <c:pt idx="8562">
                  <c:v>-0.02</c:v>
                </c:pt>
                <c:pt idx="8563">
                  <c:v>-1.42031E-2</c:v>
                </c:pt>
                <c:pt idx="8564">
                  <c:v>-1.1968700000000001E-2</c:v>
                </c:pt>
                <c:pt idx="8565">
                  <c:v>-1.4E-2</c:v>
                </c:pt>
                <c:pt idx="8566">
                  <c:v>-1.18437E-2</c:v>
                </c:pt>
                <c:pt idx="8567">
                  <c:v>-5.9531300000000001E-3</c:v>
                </c:pt>
                <c:pt idx="8568">
                  <c:v>-8.2500000000000004E-3</c:v>
                </c:pt>
                <c:pt idx="8569">
                  <c:v>-1.03906E-2</c:v>
                </c:pt>
                <c:pt idx="8570">
                  <c:v>-9.4531300000000006E-3</c:v>
                </c:pt>
                <c:pt idx="8571">
                  <c:v>-1.5484400000000001E-2</c:v>
                </c:pt>
                <c:pt idx="8572">
                  <c:v>-1.42188E-2</c:v>
                </c:pt>
                <c:pt idx="8573">
                  <c:v>-1.39063E-2</c:v>
                </c:pt>
                <c:pt idx="8574">
                  <c:v>-1.4E-2</c:v>
                </c:pt>
                <c:pt idx="8575">
                  <c:v>-1.54375E-2</c:v>
                </c:pt>
                <c:pt idx="8576">
                  <c:v>-1.8234400000000001E-2</c:v>
                </c:pt>
                <c:pt idx="8577">
                  <c:v>-1.38437E-2</c:v>
                </c:pt>
                <c:pt idx="8578">
                  <c:v>-1.9968799999999998E-2</c:v>
                </c:pt>
                <c:pt idx="8579">
                  <c:v>-1.26719E-2</c:v>
                </c:pt>
                <c:pt idx="8580">
                  <c:v>-1.2E-2</c:v>
                </c:pt>
                <c:pt idx="8581">
                  <c:v>-8.3750000000000005E-3</c:v>
                </c:pt>
                <c:pt idx="8582">
                  <c:v>-9.7656300000000008E-3</c:v>
                </c:pt>
                <c:pt idx="8583">
                  <c:v>-1.5640600000000001E-2</c:v>
                </c:pt>
                <c:pt idx="8584">
                  <c:v>-1.6078100000000001E-2</c:v>
                </c:pt>
                <c:pt idx="8585">
                  <c:v>-1.5968799999999998E-2</c:v>
                </c:pt>
                <c:pt idx="8586">
                  <c:v>-1.6015600000000001E-2</c:v>
                </c:pt>
                <c:pt idx="8587">
                  <c:v>-1.4234399999999999E-2</c:v>
                </c:pt>
                <c:pt idx="8588">
                  <c:v>-1.00781E-2</c:v>
                </c:pt>
                <c:pt idx="8589">
                  <c:v>-9.78125E-3</c:v>
                </c:pt>
                <c:pt idx="8590">
                  <c:v>-1.40781E-2</c:v>
                </c:pt>
                <c:pt idx="8591">
                  <c:v>-8.2031299999999994E-3</c:v>
                </c:pt>
                <c:pt idx="8592">
                  <c:v>-7.9687500000000001E-3</c:v>
                </c:pt>
                <c:pt idx="8593">
                  <c:v>-7.9687500000000001E-3</c:v>
                </c:pt>
                <c:pt idx="8594">
                  <c:v>-1.8359400000000001E-2</c:v>
                </c:pt>
                <c:pt idx="8595">
                  <c:v>-1.7999999999999999E-2</c:v>
                </c:pt>
                <c:pt idx="8596">
                  <c:v>-7.7499999999999999E-3</c:v>
                </c:pt>
                <c:pt idx="8597">
                  <c:v>-1.0171899999999999E-2</c:v>
                </c:pt>
                <c:pt idx="8598">
                  <c:v>-1.1375E-2</c:v>
                </c:pt>
                <c:pt idx="8599">
                  <c:v>-4.0156300000000001E-3</c:v>
                </c:pt>
                <c:pt idx="8600">
                  <c:v>-1.0281200000000001E-2</c:v>
                </c:pt>
                <c:pt idx="8601">
                  <c:v>-7.8593799999999991E-3</c:v>
                </c:pt>
                <c:pt idx="8602">
                  <c:v>-1.06719E-2</c:v>
                </c:pt>
                <c:pt idx="8603">
                  <c:v>-1.6437500000000001E-2</c:v>
                </c:pt>
                <c:pt idx="8604">
                  <c:v>-1.47656E-2</c:v>
                </c:pt>
                <c:pt idx="8605">
                  <c:v>-6.0000000000000001E-3</c:v>
                </c:pt>
                <c:pt idx="8606">
                  <c:v>-1.5546900000000001E-2</c:v>
                </c:pt>
                <c:pt idx="8607">
                  <c:v>-1.78281E-2</c:v>
                </c:pt>
                <c:pt idx="8608">
                  <c:v>-1.6046899999999999E-2</c:v>
                </c:pt>
                <c:pt idx="8609">
                  <c:v>-1.8062499999999999E-2</c:v>
                </c:pt>
                <c:pt idx="8610">
                  <c:v>-1.5703100000000001E-2</c:v>
                </c:pt>
                <c:pt idx="8611">
                  <c:v>-1.1984399999999999E-2</c:v>
                </c:pt>
                <c:pt idx="8612">
                  <c:v>-1.40781E-2</c:v>
                </c:pt>
                <c:pt idx="8613">
                  <c:v>-1.4046899999999999E-2</c:v>
                </c:pt>
                <c:pt idx="8614">
                  <c:v>-1.36875E-2</c:v>
                </c:pt>
                <c:pt idx="8615">
                  <c:v>-5.875E-3</c:v>
                </c:pt>
                <c:pt idx="8616">
                  <c:v>-8.5781299999999998E-3</c:v>
                </c:pt>
                <c:pt idx="8617">
                  <c:v>-1.20938E-2</c:v>
                </c:pt>
                <c:pt idx="8618">
                  <c:v>-1.19063E-2</c:v>
                </c:pt>
                <c:pt idx="8619">
                  <c:v>-9.8906299999999992E-3</c:v>
                </c:pt>
                <c:pt idx="8620">
                  <c:v>-1.0375000000000001E-2</c:v>
                </c:pt>
                <c:pt idx="8621">
                  <c:v>-1.6578099999999998E-2</c:v>
                </c:pt>
                <c:pt idx="8622">
                  <c:v>-2.0078100000000002E-2</c:v>
                </c:pt>
                <c:pt idx="8623">
                  <c:v>-1.54688E-2</c:v>
                </c:pt>
                <c:pt idx="8624">
                  <c:v>-1.28594E-2</c:v>
                </c:pt>
                <c:pt idx="8625">
                  <c:v>-1.9578100000000001E-2</c:v>
                </c:pt>
                <c:pt idx="8626">
                  <c:v>-9.78125E-3</c:v>
                </c:pt>
                <c:pt idx="8627">
                  <c:v>-1.8609400000000002E-2</c:v>
                </c:pt>
                <c:pt idx="8628">
                  <c:v>-1.5484400000000001E-2</c:v>
                </c:pt>
                <c:pt idx="8629">
                  <c:v>-1.4234399999999999E-2</c:v>
                </c:pt>
                <c:pt idx="8630">
                  <c:v>-1.58125E-2</c:v>
                </c:pt>
                <c:pt idx="8631">
                  <c:v>-1.17813E-2</c:v>
                </c:pt>
                <c:pt idx="8632">
                  <c:v>-1.46094E-2</c:v>
                </c:pt>
                <c:pt idx="8633">
                  <c:v>-1.8343700000000001E-2</c:v>
                </c:pt>
                <c:pt idx="8634">
                  <c:v>-1.9968799999999998E-2</c:v>
                </c:pt>
                <c:pt idx="8635">
                  <c:v>-1.6937500000000001E-2</c:v>
                </c:pt>
                <c:pt idx="8636">
                  <c:v>-1.24063E-2</c:v>
                </c:pt>
                <c:pt idx="8637">
                  <c:v>-1.025E-2</c:v>
                </c:pt>
                <c:pt idx="8638">
                  <c:v>-8.1562500000000003E-3</c:v>
                </c:pt>
                <c:pt idx="8639">
                  <c:v>-9.3281300000000004E-3</c:v>
                </c:pt>
                <c:pt idx="8640">
                  <c:v>-1.5671899999999999E-2</c:v>
                </c:pt>
                <c:pt idx="8641">
                  <c:v>-1.6078100000000001E-2</c:v>
                </c:pt>
                <c:pt idx="8642">
                  <c:v>-1.42813E-2</c:v>
                </c:pt>
                <c:pt idx="8643">
                  <c:v>-9.9375000000000002E-3</c:v>
                </c:pt>
                <c:pt idx="8644">
                  <c:v>-1.5515599999999999E-2</c:v>
                </c:pt>
                <c:pt idx="8645">
                  <c:v>-1.6093799999999998E-2</c:v>
                </c:pt>
                <c:pt idx="8646">
                  <c:v>-1.6E-2</c:v>
                </c:pt>
                <c:pt idx="8647">
                  <c:v>-1.5968799999999998E-2</c:v>
                </c:pt>
                <c:pt idx="8648">
                  <c:v>-1.9203100000000001E-2</c:v>
                </c:pt>
                <c:pt idx="8649">
                  <c:v>-2.42969E-2</c:v>
                </c:pt>
                <c:pt idx="8650">
                  <c:v>-1.4968800000000001E-2</c:v>
                </c:pt>
                <c:pt idx="8651">
                  <c:v>-9.9687500000000002E-3</c:v>
                </c:pt>
                <c:pt idx="8652">
                  <c:v>-1.175E-2</c:v>
                </c:pt>
                <c:pt idx="8653">
                  <c:v>-1.5390600000000001E-2</c:v>
                </c:pt>
                <c:pt idx="8654">
                  <c:v>-2.4E-2</c:v>
                </c:pt>
                <c:pt idx="8655">
                  <c:v>-1.47656E-2</c:v>
                </c:pt>
                <c:pt idx="8656">
                  <c:v>-1.01406E-2</c:v>
                </c:pt>
                <c:pt idx="8657">
                  <c:v>-9.8906299999999992E-3</c:v>
                </c:pt>
                <c:pt idx="8658">
                  <c:v>-1.76563E-2</c:v>
                </c:pt>
                <c:pt idx="8659">
                  <c:v>-1.82813E-2</c:v>
                </c:pt>
                <c:pt idx="8660">
                  <c:v>-1.03125E-2</c:v>
                </c:pt>
                <c:pt idx="8661">
                  <c:v>-6.1562500000000003E-3</c:v>
                </c:pt>
                <c:pt idx="8662">
                  <c:v>-3.9687500000000001E-3</c:v>
                </c:pt>
                <c:pt idx="8663">
                  <c:v>-1.39063E-2</c:v>
                </c:pt>
                <c:pt idx="8664">
                  <c:v>-2.0078100000000002E-2</c:v>
                </c:pt>
                <c:pt idx="8665">
                  <c:v>-1.22188E-2</c:v>
                </c:pt>
                <c:pt idx="8666">
                  <c:v>-5.9843800000000001E-3</c:v>
                </c:pt>
                <c:pt idx="8667">
                  <c:v>-1.18125E-2</c:v>
                </c:pt>
                <c:pt idx="8668">
                  <c:v>-1.7999999999999999E-2</c:v>
                </c:pt>
                <c:pt idx="8669">
                  <c:v>-1.21406E-2</c:v>
                </c:pt>
                <c:pt idx="8670">
                  <c:v>-7.9687500000000001E-3</c:v>
                </c:pt>
                <c:pt idx="8671">
                  <c:v>-1.6078100000000001E-2</c:v>
                </c:pt>
                <c:pt idx="8672">
                  <c:v>-1.6312500000000001E-2</c:v>
                </c:pt>
                <c:pt idx="8673">
                  <c:v>-0.01</c:v>
                </c:pt>
                <c:pt idx="8674">
                  <c:v>-1.3984399999999999E-2</c:v>
                </c:pt>
                <c:pt idx="8675">
                  <c:v>-1.2E-2</c:v>
                </c:pt>
                <c:pt idx="8676">
                  <c:v>-1.40156E-2</c:v>
                </c:pt>
                <c:pt idx="8677">
                  <c:v>-0.01</c:v>
                </c:pt>
                <c:pt idx="8678">
                  <c:v>-1.19375E-2</c:v>
                </c:pt>
                <c:pt idx="8679">
                  <c:v>-6.0781300000000002E-3</c:v>
                </c:pt>
                <c:pt idx="8680">
                  <c:v>-1.7999999999999999E-2</c:v>
                </c:pt>
                <c:pt idx="8681">
                  <c:v>-1.6E-2</c:v>
                </c:pt>
                <c:pt idx="8682">
                  <c:v>-1.40625E-2</c:v>
                </c:pt>
                <c:pt idx="8683">
                  <c:v>-1.2E-2</c:v>
                </c:pt>
                <c:pt idx="8684">
                  <c:v>-1.7937499999999999E-2</c:v>
                </c:pt>
                <c:pt idx="8685">
                  <c:v>-1.6093799999999998E-2</c:v>
                </c:pt>
                <c:pt idx="8686">
                  <c:v>-1.40313E-2</c:v>
                </c:pt>
                <c:pt idx="8687">
                  <c:v>-0.01</c:v>
                </c:pt>
                <c:pt idx="8688">
                  <c:v>-7.9843799999999993E-3</c:v>
                </c:pt>
                <c:pt idx="8689">
                  <c:v>-1.00313E-2</c:v>
                </c:pt>
                <c:pt idx="8690">
                  <c:v>-0.01</c:v>
                </c:pt>
                <c:pt idx="8691">
                  <c:v>-1.00156E-2</c:v>
                </c:pt>
                <c:pt idx="8692">
                  <c:v>-9.8906299999999992E-3</c:v>
                </c:pt>
                <c:pt idx="8693">
                  <c:v>-1.40313E-2</c:v>
                </c:pt>
                <c:pt idx="8694">
                  <c:v>-1.22188E-2</c:v>
                </c:pt>
                <c:pt idx="8695">
                  <c:v>-1.4468699999999999E-2</c:v>
                </c:pt>
                <c:pt idx="8696">
                  <c:v>-2.21563E-2</c:v>
                </c:pt>
                <c:pt idx="8697">
                  <c:v>-1.1765599999999999E-2</c:v>
                </c:pt>
                <c:pt idx="8698">
                  <c:v>-1.5906300000000002E-2</c:v>
                </c:pt>
                <c:pt idx="8699">
                  <c:v>-1.7999999999999999E-2</c:v>
                </c:pt>
                <c:pt idx="8700">
                  <c:v>-1.5734399999999999E-2</c:v>
                </c:pt>
                <c:pt idx="8701">
                  <c:v>-5.9843800000000001E-3</c:v>
                </c:pt>
                <c:pt idx="8702">
                  <c:v>-1.23906E-2</c:v>
                </c:pt>
                <c:pt idx="8703">
                  <c:v>-1.6015600000000001E-2</c:v>
                </c:pt>
                <c:pt idx="8704">
                  <c:v>-1.7375000000000002E-2</c:v>
                </c:pt>
                <c:pt idx="8705">
                  <c:v>-1.7421900000000001E-2</c:v>
                </c:pt>
                <c:pt idx="8706">
                  <c:v>-5.90625E-3</c:v>
                </c:pt>
                <c:pt idx="8707">
                  <c:v>-1.7093799999999999E-2</c:v>
                </c:pt>
                <c:pt idx="8708">
                  <c:v>-1.22031E-2</c:v>
                </c:pt>
                <c:pt idx="8709">
                  <c:v>-1.3328100000000001E-2</c:v>
                </c:pt>
                <c:pt idx="8710">
                  <c:v>-1.5921899999999999E-2</c:v>
                </c:pt>
                <c:pt idx="8711">
                  <c:v>-1.6171899999999999E-2</c:v>
                </c:pt>
                <c:pt idx="8712">
                  <c:v>-1.4E-2</c:v>
                </c:pt>
                <c:pt idx="8713">
                  <c:v>-1.5953100000000001E-2</c:v>
                </c:pt>
                <c:pt idx="8714">
                  <c:v>-1.4046899999999999E-2</c:v>
                </c:pt>
                <c:pt idx="8715">
                  <c:v>-1.20781E-2</c:v>
                </c:pt>
                <c:pt idx="8716">
                  <c:v>-1.1968700000000001E-2</c:v>
                </c:pt>
                <c:pt idx="8717">
                  <c:v>-1.39375E-2</c:v>
                </c:pt>
                <c:pt idx="8718">
                  <c:v>-1.21875E-2</c:v>
                </c:pt>
                <c:pt idx="8719">
                  <c:v>-7.9687500000000001E-3</c:v>
                </c:pt>
                <c:pt idx="8720">
                  <c:v>-1.5906300000000002E-2</c:v>
                </c:pt>
                <c:pt idx="8721">
                  <c:v>-1.40156E-2</c:v>
                </c:pt>
                <c:pt idx="8722">
                  <c:v>-7.84375E-3</c:v>
                </c:pt>
                <c:pt idx="8723">
                  <c:v>-4.2031300000000002E-3</c:v>
                </c:pt>
                <c:pt idx="8724">
                  <c:v>-1.66094E-2</c:v>
                </c:pt>
                <c:pt idx="8725">
                  <c:v>-1.5984399999999999E-2</c:v>
                </c:pt>
                <c:pt idx="8726">
                  <c:v>-1.78438E-2</c:v>
                </c:pt>
                <c:pt idx="8727">
                  <c:v>-1.42813E-2</c:v>
                </c:pt>
                <c:pt idx="8728">
                  <c:v>-1.7218799999999999E-2</c:v>
                </c:pt>
                <c:pt idx="8729">
                  <c:v>-6.0156300000000001E-3</c:v>
                </c:pt>
                <c:pt idx="8730">
                  <c:v>-1.4250000000000001E-2</c:v>
                </c:pt>
                <c:pt idx="8731">
                  <c:v>-7.4062499999999996E-3</c:v>
                </c:pt>
                <c:pt idx="8732">
                  <c:v>-1.10156E-2</c:v>
                </c:pt>
                <c:pt idx="8733">
                  <c:v>-1.4109399999999999E-2</c:v>
                </c:pt>
                <c:pt idx="8734">
                  <c:v>-1.39063E-2</c:v>
                </c:pt>
                <c:pt idx="8735">
                  <c:v>-1.40156E-2</c:v>
                </c:pt>
                <c:pt idx="8736">
                  <c:v>-1.3984399999999999E-2</c:v>
                </c:pt>
                <c:pt idx="8737">
                  <c:v>-1.12187E-2</c:v>
                </c:pt>
                <c:pt idx="8738">
                  <c:v>-5.7031299999999998E-3</c:v>
                </c:pt>
                <c:pt idx="8739">
                  <c:v>-8.3437500000000005E-3</c:v>
                </c:pt>
                <c:pt idx="8740">
                  <c:v>-9.9843799999999993E-3</c:v>
                </c:pt>
                <c:pt idx="8741">
                  <c:v>-1.01875E-2</c:v>
                </c:pt>
                <c:pt idx="8742">
                  <c:v>-1.20938E-2</c:v>
                </c:pt>
                <c:pt idx="8743">
                  <c:v>-1.46094E-2</c:v>
                </c:pt>
                <c:pt idx="8744">
                  <c:v>-2.2171900000000001E-2</c:v>
                </c:pt>
                <c:pt idx="8745">
                  <c:v>-1.76563E-2</c:v>
                </c:pt>
                <c:pt idx="8746">
                  <c:v>-1.6140600000000001E-2</c:v>
                </c:pt>
                <c:pt idx="8747">
                  <c:v>-1.5781300000000002E-2</c:v>
                </c:pt>
                <c:pt idx="8748">
                  <c:v>-9.78125E-3</c:v>
                </c:pt>
                <c:pt idx="8749">
                  <c:v>-1.43594E-2</c:v>
                </c:pt>
                <c:pt idx="8750">
                  <c:v>-1.975E-2</c:v>
                </c:pt>
                <c:pt idx="8751">
                  <c:v>-1.1703099999999999E-2</c:v>
                </c:pt>
                <c:pt idx="8752">
                  <c:v>-1.4312500000000001E-2</c:v>
                </c:pt>
                <c:pt idx="8753">
                  <c:v>-1.3796900000000001E-2</c:v>
                </c:pt>
                <c:pt idx="8754">
                  <c:v>-7.78125E-3</c:v>
                </c:pt>
                <c:pt idx="8755">
                  <c:v>-8.0156299999999993E-3</c:v>
                </c:pt>
                <c:pt idx="8756">
                  <c:v>-7.9843799999999993E-3</c:v>
                </c:pt>
                <c:pt idx="8757">
                  <c:v>-9.9531299999999993E-3</c:v>
                </c:pt>
                <c:pt idx="8758">
                  <c:v>-1.19063E-2</c:v>
                </c:pt>
                <c:pt idx="8759">
                  <c:v>-7.84375E-3</c:v>
                </c:pt>
                <c:pt idx="8760">
                  <c:v>-1.6E-2</c:v>
                </c:pt>
                <c:pt idx="8761">
                  <c:v>-8.1406299999999994E-3</c:v>
                </c:pt>
                <c:pt idx="8762">
                  <c:v>-1.18125E-2</c:v>
                </c:pt>
                <c:pt idx="8763">
                  <c:v>-1.20156E-2</c:v>
                </c:pt>
                <c:pt idx="8764">
                  <c:v>-7.9218799999999992E-3</c:v>
                </c:pt>
                <c:pt idx="8765">
                  <c:v>-8.0937500000000002E-3</c:v>
                </c:pt>
                <c:pt idx="8766">
                  <c:v>-1.2125E-2</c:v>
                </c:pt>
                <c:pt idx="8767">
                  <c:v>-1.17813E-2</c:v>
                </c:pt>
                <c:pt idx="8768">
                  <c:v>-1.3890599999999999E-2</c:v>
                </c:pt>
                <c:pt idx="8769">
                  <c:v>-1.36563E-2</c:v>
                </c:pt>
                <c:pt idx="8770">
                  <c:v>-1.7765599999999999E-2</c:v>
                </c:pt>
                <c:pt idx="8771">
                  <c:v>-1.6500000000000001E-2</c:v>
                </c:pt>
                <c:pt idx="8772">
                  <c:v>-1.22656E-2</c:v>
                </c:pt>
                <c:pt idx="8773">
                  <c:v>-9.8281299999999992E-3</c:v>
                </c:pt>
                <c:pt idx="8774">
                  <c:v>-1.3640599999999999E-2</c:v>
                </c:pt>
                <c:pt idx="8775">
                  <c:v>-1.6109399999999999E-2</c:v>
                </c:pt>
                <c:pt idx="8776">
                  <c:v>-1.2234399999999999E-2</c:v>
                </c:pt>
                <c:pt idx="8777">
                  <c:v>-8.0625000000000002E-3</c:v>
                </c:pt>
                <c:pt idx="8778">
                  <c:v>-8.1250000000000003E-3</c:v>
                </c:pt>
                <c:pt idx="8779">
                  <c:v>-5.5781199999999998E-3</c:v>
                </c:pt>
                <c:pt idx="8780">
                  <c:v>-1.3703099999999999E-2</c:v>
                </c:pt>
                <c:pt idx="8781">
                  <c:v>-1.42813E-2</c:v>
                </c:pt>
                <c:pt idx="8782">
                  <c:v>-1.22188E-2</c:v>
                </c:pt>
                <c:pt idx="8783">
                  <c:v>-8.0937500000000002E-3</c:v>
                </c:pt>
                <c:pt idx="8784">
                  <c:v>-1.1968700000000001E-2</c:v>
                </c:pt>
                <c:pt idx="8785">
                  <c:v>-1.7874999999999999E-2</c:v>
                </c:pt>
                <c:pt idx="8786">
                  <c:v>-1.22656E-2</c:v>
                </c:pt>
                <c:pt idx="8787" formatCode="0.00E+00">
                  <c:v>4.6875000000000001E-5</c:v>
                </c:pt>
                <c:pt idx="8788">
                  <c:v>-9.6406300000000007E-3</c:v>
                </c:pt>
                <c:pt idx="8789">
                  <c:v>-9.9375000000000002E-3</c:v>
                </c:pt>
                <c:pt idx="8790">
                  <c:v>-1.1703099999999999E-2</c:v>
                </c:pt>
                <c:pt idx="8791">
                  <c:v>-2E-3</c:v>
                </c:pt>
                <c:pt idx="8792">
                  <c:v>-1.25156E-2</c:v>
                </c:pt>
                <c:pt idx="8793">
                  <c:v>-1.6E-2</c:v>
                </c:pt>
                <c:pt idx="8794">
                  <c:v>-9.6406300000000007E-3</c:v>
                </c:pt>
                <c:pt idx="8795">
                  <c:v>-8.2812500000000004E-3</c:v>
                </c:pt>
                <c:pt idx="8796">
                  <c:v>-2.2734399999999998E-2</c:v>
                </c:pt>
                <c:pt idx="8797">
                  <c:v>-1.9921899999999999E-2</c:v>
                </c:pt>
                <c:pt idx="8798">
                  <c:v>-1.7515599999999999E-2</c:v>
                </c:pt>
                <c:pt idx="8799">
                  <c:v>-1.22031E-2</c:v>
                </c:pt>
                <c:pt idx="8800">
                  <c:v>-1.78281E-2</c:v>
                </c:pt>
                <c:pt idx="8801">
                  <c:v>-7.4062499999999996E-3</c:v>
                </c:pt>
                <c:pt idx="8802">
                  <c:v>-8.6093799999999998E-3</c:v>
                </c:pt>
                <c:pt idx="8803">
                  <c:v>-1.22656E-2</c:v>
                </c:pt>
                <c:pt idx="8804">
                  <c:v>-1.39531E-2</c:v>
                </c:pt>
                <c:pt idx="8805">
                  <c:v>-1.4234399999999999E-2</c:v>
                </c:pt>
                <c:pt idx="8806">
                  <c:v>-1.82031E-2</c:v>
                </c:pt>
                <c:pt idx="8807">
                  <c:v>-1.5875E-2</c:v>
                </c:pt>
                <c:pt idx="8808">
                  <c:v>-1.39063E-2</c:v>
                </c:pt>
                <c:pt idx="8809">
                  <c:v>-1.1875E-2</c:v>
                </c:pt>
                <c:pt idx="8810">
                  <c:v>-7.6249999999999998E-3</c:v>
                </c:pt>
                <c:pt idx="8811">
                  <c:v>-4.0937500000000002E-3</c:v>
                </c:pt>
                <c:pt idx="8812">
                  <c:v>-1.0234399999999999E-2</c:v>
                </c:pt>
                <c:pt idx="8813">
                  <c:v>-9.9843799999999993E-3</c:v>
                </c:pt>
                <c:pt idx="8814">
                  <c:v>-9.78125E-3</c:v>
                </c:pt>
                <c:pt idx="8815">
                  <c:v>-8.1406299999999994E-3</c:v>
                </c:pt>
                <c:pt idx="8816">
                  <c:v>-1.2046899999999999E-2</c:v>
                </c:pt>
                <c:pt idx="8817">
                  <c:v>-1.00156E-2</c:v>
                </c:pt>
                <c:pt idx="8818">
                  <c:v>-1.2046899999999999E-2</c:v>
                </c:pt>
                <c:pt idx="8819">
                  <c:v>-1.2375000000000001E-2</c:v>
                </c:pt>
                <c:pt idx="8820">
                  <c:v>-1.85156E-2</c:v>
                </c:pt>
                <c:pt idx="8821">
                  <c:v>-1.33594E-2</c:v>
                </c:pt>
                <c:pt idx="8822">
                  <c:v>-8.3750000000000005E-3</c:v>
                </c:pt>
                <c:pt idx="8823">
                  <c:v>-1.3984399999999999E-2</c:v>
                </c:pt>
                <c:pt idx="8824">
                  <c:v>-9.9687500000000002E-3</c:v>
                </c:pt>
                <c:pt idx="8825">
                  <c:v>-1.41406E-2</c:v>
                </c:pt>
                <c:pt idx="8826">
                  <c:v>-1.2E-2</c:v>
                </c:pt>
                <c:pt idx="8827">
                  <c:v>-1.40313E-2</c:v>
                </c:pt>
                <c:pt idx="8828">
                  <c:v>-1.1828099999999999E-2</c:v>
                </c:pt>
                <c:pt idx="8829">
                  <c:v>-1.20781E-2</c:v>
                </c:pt>
                <c:pt idx="8830">
                  <c:v>-9.2968700000000005E-3</c:v>
                </c:pt>
                <c:pt idx="8831">
                  <c:v>-6.2187500000000003E-3</c:v>
                </c:pt>
                <c:pt idx="8832">
                  <c:v>-1.33437E-2</c:v>
                </c:pt>
                <c:pt idx="8833">
                  <c:v>-1.6203100000000002E-2</c:v>
                </c:pt>
                <c:pt idx="8834">
                  <c:v>-1.43438E-2</c:v>
                </c:pt>
                <c:pt idx="8835">
                  <c:v>-1.2171899999999999E-2</c:v>
                </c:pt>
                <c:pt idx="8836">
                  <c:v>-1.0437500000000001E-2</c:v>
                </c:pt>
                <c:pt idx="8837">
                  <c:v>-7.5312499999999998E-3</c:v>
                </c:pt>
                <c:pt idx="8838">
                  <c:v>-1.22813E-2</c:v>
                </c:pt>
                <c:pt idx="8839">
                  <c:v>-4.0000000000000001E-3</c:v>
                </c:pt>
                <c:pt idx="8840">
                  <c:v>-1.7140599999999999E-2</c:v>
                </c:pt>
                <c:pt idx="8841">
                  <c:v>-2.0078100000000002E-2</c:v>
                </c:pt>
                <c:pt idx="8842">
                  <c:v>-2.0406199999999999E-2</c:v>
                </c:pt>
                <c:pt idx="8843">
                  <c:v>-1.0781300000000001E-2</c:v>
                </c:pt>
                <c:pt idx="8844">
                  <c:v>-7.6718799999999998E-3</c:v>
                </c:pt>
                <c:pt idx="8845">
                  <c:v>-1.5656199999999999E-2</c:v>
                </c:pt>
                <c:pt idx="8846">
                  <c:v>-1.43906E-2</c:v>
                </c:pt>
                <c:pt idx="8847">
                  <c:v>-1.3890599999999999E-2</c:v>
                </c:pt>
                <c:pt idx="8848">
                  <c:v>-1.2562500000000001E-2</c:v>
                </c:pt>
                <c:pt idx="8849">
                  <c:v>-7.6406299999999998E-3</c:v>
                </c:pt>
                <c:pt idx="8850">
                  <c:v>-1.7125000000000001E-2</c:v>
                </c:pt>
                <c:pt idx="8851">
                  <c:v>-1.45156E-2</c:v>
                </c:pt>
                <c:pt idx="8852">
                  <c:v>-1.1859400000000001E-2</c:v>
                </c:pt>
                <c:pt idx="8853">
                  <c:v>-1.3984399999999999E-2</c:v>
                </c:pt>
                <c:pt idx="8854">
                  <c:v>-1.21406E-2</c:v>
                </c:pt>
                <c:pt idx="8855">
                  <c:v>-1.1984399999999999E-2</c:v>
                </c:pt>
                <c:pt idx="8856">
                  <c:v>-1.2E-2</c:v>
                </c:pt>
                <c:pt idx="8857">
                  <c:v>-1.20781E-2</c:v>
                </c:pt>
                <c:pt idx="8858">
                  <c:v>-1.1765599999999999E-2</c:v>
                </c:pt>
                <c:pt idx="8859">
                  <c:v>-1.6156299999999998E-2</c:v>
                </c:pt>
                <c:pt idx="8860">
                  <c:v>-8.0156299999999993E-3</c:v>
                </c:pt>
                <c:pt idx="8861">
                  <c:v>-1.1984399999999999E-2</c:v>
                </c:pt>
                <c:pt idx="8862">
                  <c:v>-8.1093799999999994E-3</c:v>
                </c:pt>
                <c:pt idx="8863">
                  <c:v>-1.1859400000000001E-2</c:v>
                </c:pt>
                <c:pt idx="8864">
                  <c:v>-1.60625E-2</c:v>
                </c:pt>
                <c:pt idx="8865">
                  <c:v>-1.2046899999999999E-2</c:v>
                </c:pt>
                <c:pt idx="8866">
                  <c:v>-1.3968700000000001E-2</c:v>
                </c:pt>
                <c:pt idx="8867">
                  <c:v>-1.3968700000000001E-2</c:v>
                </c:pt>
                <c:pt idx="8868">
                  <c:v>-1.7999999999999999E-2</c:v>
                </c:pt>
                <c:pt idx="8869">
                  <c:v>-1.3968700000000001E-2</c:v>
                </c:pt>
                <c:pt idx="8870">
                  <c:v>-1.20156E-2</c:v>
                </c:pt>
                <c:pt idx="8871">
                  <c:v>-1.2E-2</c:v>
                </c:pt>
                <c:pt idx="8872">
                  <c:v>-1.40156E-2</c:v>
                </c:pt>
                <c:pt idx="8873">
                  <c:v>-1.5953100000000001E-2</c:v>
                </c:pt>
                <c:pt idx="8874">
                  <c:v>-2.1999999999999999E-2</c:v>
                </c:pt>
                <c:pt idx="8875">
                  <c:v>-1.39531E-2</c:v>
                </c:pt>
                <c:pt idx="8876">
                  <c:v>-7.9062500000000001E-3</c:v>
                </c:pt>
                <c:pt idx="8877">
                  <c:v>-2.0468800000000001E-3</c:v>
                </c:pt>
                <c:pt idx="8878">
                  <c:v>-0.01</c:v>
                </c:pt>
                <c:pt idx="8879">
                  <c:v>-1.2E-2</c:v>
                </c:pt>
                <c:pt idx="8880">
                  <c:v>-1.9875E-2</c:v>
                </c:pt>
                <c:pt idx="8881">
                  <c:v>-1.7999999999999999E-2</c:v>
                </c:pt>
                <c:pt idx="8882">
                  <c:v>-1.6125E-2</c:v>
                </c:pt>
                <c:pt idx="8883">
                  <c:v>-1.1984399999999999E-2</c:v>
                </c:pt>
                <c:pt idx="8884">
                  <c:v>-1.40313E-2</c:v>
                </c:pt>
                <c:pt idx="8885">
                  <c:v>-6.0000000000000001E-3</c:v>
                </c:pt>
                <c:pt idx="8886">
                  <c:v>-9.7968800000000009E-3</c:v>
                </c:pt>
                <c:pt idx="8887">
                  <c:v>-1.20156E-2</c:v>
                </c:pt>
                <c:pt idx="8888">
                  <c:v>-1.20156E-2</c:v>
                </c:pt>
                <c:pt idx="8889">
                  <c:v>-0.01</c:v>
                </c:pt>
                <c:pt idx="8890">
                  <c:v>-1.1859400000000001E-2</c:v>
                </c:pt>
                <c:pt idx="8891">
                  <c:v>-1.6078100000000001E-2</c:v>
                </c:pt>
                <c:pt idx="8892">
                  <c:v>-1.79688E-2</c:v>
                </c:pt>
                <c:pt idx="8893">
                  <c:v>-1.7984400000000001E-2</c:v>
                </c:pt>
                <c:pt idx="8894">
                  <c:v>-1.6171899999999999E-2</c:v>
                </c:pt>
                <c:pt idx="8895">
                  <c:v>-1.1921899999999999E-2</c:v>
                </c:pt>
                <c:pt idx="8896">
                  <c:v>-1.1984399999999999E-2</c:v>
                </c:pt>
                <c:pt idx="8897">
                  <c:v>-1.19063E-2</c:v>
                </c:pt>
                <c:pt idx="8898">
                  <c:v>-0.01</c:v>
                </c:pt>
                <c:pt idx="8899">
                  <c:v>-1.32187E-2</c:v>
                </c:pt>
                <c:pt idx="8900">
                  <c:v>-1.54688E-2</c:v>
                </c:pt>
                <c:pt idx="8901">
                  <c:v>-1.8093700000000001E-2</c:v>
                </c:pt>
                <c:pt idx="8902">
                  <c:v>-1.34687E-2</c:v>
                </c:pt>
                <c:pt idx="8903">
                  <c:v>-6.2500000000000003E-3</c:v>
                </c:pt>
                <c:pt idx="8904">
                  <c:v>-9.1718700000000004E-3</c:v>
                </c:pt>
                <c:pt idx="8905">
                  <c:v>-1.39063E-2</c:v>
                </c:pt>
                <c:pt idx="8906">
                  <c:v>-1.20781E-2</c:v>
                </c:pt>
                <c:pt idx="8907">
                  <c:v>-9.9375000000000002E-3</c:v>
                </c:pt>
                <c:pt idx="8908">
                  <c:v>-1.18125E-2</c:v>
                </c:pt>
                <c:pt idx="8909">
                  <c:v>-1.20938E-2</c:v>
                </c:pt>
                <c:pt idx="8910">
                  <c:v>-1.19375E-2</c:v>
                </c:pt>
                <c:pt idx="8911">
                  <c:v>-1.3859399999999999E-2</c:v>
                </c:pt>
                <c:pt idx="8912">
                  <c:v>-1.5984399999999999E-2</c:v>
                </c:pt>
                <c:pt idx="8913">
                  <c:v>-1.6015600000000001E-2</c:v>
                </c:pt>
                <c:pt idx="8914">
                  <c:v>-1.40781E-2</c:v>
                </c:pt>
                <c:pt idx="8915">
                  <c:v>-8.2187500000000004E-3</c:v>
                </c:pt>
                <c:pt idx="8916">
                  <c:v>-9.75E-3</c:v>
                </c:pt>
                <c:pt idx="8917">
                  <c:v>-1.7984400000000001E-2</c:v>
                </c:pt>
                <c:pt idx="8918">
                  <c:v>-1.4125E-2</c:v>
                </c:pt>
                <c:pt idx="8919">
                  <c:v>-1.00313E-2</c:v>
                </c:pt>
                <c:pt idx="8920">
                  <c:v>-7.9531299999999992E-3</c:v>
                </c:pt>
                <c:pt idx="8921">
                  <c:v>-8.0625000000000002E-3</c:v>
                </c:pt>
                <c:pt idx="8922">
                  <c:v>-9.8437500000000001E-3</c:v>
                </c:pt>
                <c:pt idx="8923">
                  <c:v>-5.9843800000000001E-3</c:v>
                </c:pt>
                <c:pt idx="8924">
                  <c:v>-1.03125E-2</c:v>
                </c:pt>
                <c:pt idx="8925">
                  <c:v>-1.2125E-2</c:v>
                </c:pt>
                <c:pt idx="8926">
                  <c:v>-1.40625E-2</c:v>
                </c:pt>
                <c:pt idx="8927">
                  <c:v>-1.6562500000000001E-2</c:v>
                </c:pt>
                <c:pt idx="8928">
                  <c:v>-1.9421899999999999E-2</c:v>
                </c:pt>
                <c:pt idx="8929">
                  <c:v>-9.3437499999999996E-3</c:v>
                </c:pt>
                <c:pt idx="8930">
                  <c:v>-1.01875E-2</c:v>
                </c:pt>
                <c:pt idx="8931">
                  <c:v>-7.76562E-3</c:v>
                </c:pt>
                <c:pt idx="8932">
                  <c:v>-8.5468799999999998E-3</c:v>
                </c:pt>
                <c:pt idx="8933">
                  <c:v>-9.78125E-3</c:v>
                </c:pt>
                <c:pt idx="8934">
                  <c:v>-8.2812500000000004E-3</c:v>
                </c:pt>
                <c:pt idx="8935">
                  <c:v>-1.22656E-2</c:v>
                </c:pt>
                <c:pt idx="8936">
                  <c:v>-1.2156200000000001E-2</c:v>
                </c:pt>
                <c:pt idx="8937">
                  <c:v>-1.39531E-2</c:v>
                </c:pt>
                <c:pt idx="8938">
                  <c:v>-1.1859400000000001E-2</c:v>
                </c:pt>
                <c:pt idx="8939">
                  <c:v>-1.1875E-2</c:v>
                </c:pt>
                <c:pt idx="8940">
                  <c:v>-7.0468700000000002E-3</c:v>
                </c:pt>
                <c:pt idx="8941">
                  <c:v>-4.3437500000000004E-3</c:v>
                </c:pt>
                <c:pt idx="8942">
                  <c:v>-1.25938E-2</c:v>
                </c:pt>
                <c:pt idx="8943">
                  <c:v>-1.60625E-2</c:v>
                </c:pt>
                <c:pt idx="8944">
                  <c:v>-1.5859399999999999E-2</c:v>
                </c:pt>
                <c:pt idx="8945">
                  <c:v>-1.1765599999999999E-2</c:v>
                </c:pt>
                <c:pt idx="8946">
                  <c:v>-1.2531199999999999E-2</c:v>
                </c:pt>
                <c:pt idx="8947">
                  <c:v>-2.21563E-2</c:v>
                </c:pt>
                <c:pt idx="8948">
                  <c:v>-1.9796899999999999E-2</c:v>
                </c:pt>
                <c:pt idx="8949">
                  <c:v>-1.99375E-2</c:v>
                </c:pt>
                <c:pt idx="8950">
                  <c:v>-1.7984400000000001E-2</c:v>
                </c:pt>
                <c:pt idx="8951">
                  <c:v>-1.78281E-2</c:v>
                </c:pt>
                <c:pt idx="8952">
                  <c:v>-1.18125E-2</c:v>
                </c:pt>
                <c:pt idx="8953">
                  <c:v>-1.4046899999999999E-2</c:v>
                </c:pt>
                <c:pt idx="8954">
                  <c:v>-1.18125E-2</c:v>
                </c:pt>
                <c:pt idx="8955">
                  <c:v>-8.0000000000000002E-3</c:v>
                </c:pt>
                <c:pt idx="8956">
                  <c:v>-1.20313E-2</c:v>
                </c:pt>
                <c:pt idx="8957">
                  <c:v>-1.1875E-2</c:v>
                </c:pt>
                <c:pt idx="8958">
                  <c:v>-1.99375E-2</c:v>
                </c:pt>
                <c:pt idx="8959">
                  <c:v>-1.8171900000000001E-2</c:v>
                </c:pt>
                <c:pt idx="8960">
                  <c:v>-1.2171899999999999E-2</c:v>
                </c:pt>
                <c:pt idx="8961">
                  <c:v>-8.0156299999999993E-3</c:v>
                </c:pt>
                <c:pt idx="8962">
                  <c:v>-8.1250000000000003E-3</c:v>
                </c:pt>
                <c:pt idx="8963">
                  <c:v>-1.6125E-2</c:v>
                </c:pt>
                <c:pt idx="8964">
                  <c:v>-1.5781300000000002E-2</c:v>
                </c:pt>
                <c:pt idx="8965">
                  <c:v>-1.0718800000000001E-2</c:v>
                </c:pt>
                <c:pt idx="8966">
                  <c:v>-1.09531E-2</c:v>
                </c:pt>
                <c:pt idx="8967">
                  <c:v>-1.8046900000000001E-2</c:v>
                </c:pt>
                <c:pt idx="8968">
                  <c:v>-1.40625E-2</c:v>
                </c:pt>
                <c:pt idx="8969">
                  <c:v>-1.82188E-2</c:v>
                </c:pt>
                <c:pt idx="8970">
                  <c:v>-8.5625000000000007E-3</c:v>
                </c:pt>
                <c:pt idx="8971">
                  <c:v>-7.84375E-3</c:v>
                </c:pt>
                <c:pt idx="8972">
                  <c:v>-7.7187499999999999E-3</c:v>
                </c:pt>
                <c:pt idx="8973">
                  <c:v>-1.7078099999999999E-2</c:v>
                </c:pt>
                <c:pt idx="8974">
                  <c:v>-2.3984399999999999E-2</c:v>
                </c:pt>
                <c:pt idx="8975">
                  <c:v>-2.0781299999999999E-2</c:v>
                </c:pt>
                <c:pt idx="8976">
                  <c:v>-1.23438E-2</c:v>
                </c:pt>
                <c:pt idx="8977">
                  <c:v>-8.1562500000000003E-3</c:v>
                </c:pt>
                <c:pt idx="8978">
                  <c:v>-7.9531299999999992E-3</c:v>
                </c:pt>
                <c:pt idx="8979">
                  <c:v>-9.8125E-3</c:v>
                </c:pt>
                <c:pt idx="8980">
                  <c:v>-1.1765599999999999E-2</c:v>
                </c:pt>
                <c:pt idx="8981">
                  <c:v>-1.7578099999999999E-2</c:v>
                </c:pt>
                <c:pt idx="8982">
                  <c:v>-2.0015600000000001E-2</c:v>
                </c:pt>
                <c:pt idx="8983">
                  <c:v>-1.6125E-2</c:v>
                </c:pt>
                <c:pt idx="8984">
                  <c:v>-1.6031199999999999E-2</c:v>
                </c:pt>
                <c:pt idx="8985">
                  <c:v>-1.39531E-2</c:v>
                </c:pt>
                <c:pt idx="8986">
                  <c:v>-1.6093799999999998E-2</c:v>
                </c:pt>
                <c:pt idx="8987">
                  <c:v>-1.025E-2</c:v>
                </c:pt>
                <c:pt idx="8988">
                  <c:v>-7.7499999999999999E-3</c:v>
                </c:pt>
                <c:pt idx="8989">
                  <c:v>-3.98438E-3</c:v>
                </c:pt>
                <c:pt idx="8990">
                  <c:v>-1.41563E-2</c:v>
                </c:pt>
                <c:pt idx="8991">
                  <c:v>-0.01</c:v>
                </c:pt>
                <c:pt idx="8992">
                  <c:v>-1.6312500000000001E-2</c:v>
                </c:pt>
                <c:pt idx="8993">
                  <c:v>-1.7999999999999999E-2</c:v>
                </c:pt>
                <c:pt idx="8994">
                  <c:v>-1.7874999999999999E-2</c:v>
                </c:pt>
                <c:pt idx="8995">
                  <c:v>-1.5968799999999998E-2</c:v>
                </c:pt>
                <c:pt idx="8996">
                  <c:v>-1.3640599999999999E-2</c:v>
                </c:pt>
                <c:pt idx="8997">
                  <c:v>-7.79688E-3</c:v>
                </c:pt>
                <c:pt idx="8998">
                  <c:v>-8.5000000000000006E-3</c:v>
                </c:pt>
                <c:pt idx="8999">
                  <c:v>-1.4500000000000001E-2</c:v>
                </c:pt>
                <c:pt idx="9000">
                  <c:v>-1.50469E-2</c:v>
                </c:pt>
                <c:pt idx="9001">
                  <c:v>-8.1093799999999994E-3</c:v>
                </c:pt>
                <c:pt idx="9002">
                  <c:v>-1.42031E-2</c:v>
                </c:pt>
                <c:pt idx="9003">
                  <c:v>-0.01</c:v>
                </c:pt>
                <c:pt idx="9004">
                  <c:v>-1.9359399999999999E-2</c:v>
                </c:pt>
                <c:pt idx="9005">
                  <c:v>-2.17188E-2</c:v>
                </c:pt>
                <c:pt idx="9006">
                  <c:v>-1.4046899999999999E-2</c:v>
                </c:pt>
                <c:pt idx="9007">
                  <c:v>-1.7765599999999999E-2</c:v>
                </c:pt>
                <c:pt idx="9008">
                  <c:v>-7.7031299999999999E-3</c:v>
                </c:pt>
                <c:pt idx="9009">
                  <c:v>-1.4375000000000001E-2</c:v>
                </c:pt>
                <c:pt idx="9010">
                  <c:v>-1.54062E-2</c:v>
                </c:pt>
                <c:pt idx="9011">
                  <c:v>-3.9375E-3</c:v>
                </c:pt>
                <c:pt idx="9012">
                  <c:v>-1.05781E-2</c:v>
                </c:pt>
                <c:pt idx="9013">
                  <c:v>-0.01</c:v>
                </c:pt>
                <c:pt idx="9014">
                  <c:v>-1.4250000000000001E-2</c:v>
                </c:pt>
                <c:pt idx="9015">
                  <c:v>-1.6031199999999999E-2</c:v>
                </c:pt>
                <c:pt idx="9016">
                  <c:v>-1.3375E-2</c:v>
                </c:pt>
                <c:pt idx="9017">
                  <c:v>-1.02031E-2</c:v>
                </c:pt>
                <c:pt idx="9018">
                  <c:v>-1.3875E-2</c:v>
                </c:pt>
                <c:pt idx="9019">
                  <c:v>-7.7343799999999999E-3</c:v>
                </c:pt>
                <c:pt idx="9020">
                  <c:v>-1.0968800000000001E-2</c:v>
                </c:pt>
                <c:pt idx="9021">
                  <c:v>-1.8359400000000001E-2</c:v>
                </c:pt>
                <c:pt idx="9022">
                  <c:v>-1.7500000000000002E-2</c:v>
                </c:pt>
                <c:pt idx="9023">
                  <c:v>-1.62344E-2</c:v>
                </c:pt>
                <c:pt idx="9024">
                  <c:v>-1.76563E-2</c:v>
                </c:pt>
                <c:pt idx="9025">
                  <c:v>-9.4062499999999997E-3</c:v>
                </c:pt>
                <c:pt idx="9026">
                  <c:v>-8.0781299999999993E-3</c:v>
                </c:pt>
                <c:pt idx="9027">
                  <c:v>-7.9375000000000001E-3</c:v>
                </c:pt>
                <c:pt idx="9028">
                  <c:v>-8.2031299999999994E-3</c:v>
                </c:pt>
                <c:pt idx="9029">
                  <c:v>-1.00781E-2</c:v>
                </c:pt>
                <c:pt idx="9030">
                  <c:v>-1.0171899999999999E-2</c:v>
                </c:pt>
                <c:pt idx="9031">
                  <c:v>-1.4687499999999999E-2</c:v>
                </c:pt>
                <c:pt idx="9032">
                  <c:v>-1.8546900000000002E-2</c:v>
                </c:pt>
                <c:pt idx="9033">
                  <c:v>-1.23594E-2</c:v>
                </c:pt>
                <c:pt idx="9034">
                  <c:v>-1.3859399999999999E-2</c:v>
                </c:pt>
                <c:pt idx="9035">
                  <c:v>-1.0625000000000001E-2</c:v>
                </c:pt>
                <c:pt idx="9036">
                  <c:v>-9.5781300000000007E-3</c:v>
                </c:pt>
                <c:pt idx="9037">
                  <c:v>-1.7609400000000001E-2</c:v>
                </c:pt>
                <c:pt idx="9038">
                  <c:v>-1.8359400000000001E-2</c:v>
                </c:pt>
                <c:pt idx="9039">
                  <c:v>-1.225E-2</c:v>
                </c:pt>
                <c:pt idx="9040">
                  <c:v>-1.3515599999999999E-2</c:v>
                </c:pt>
                <c:pt idx="9041">
                  <c:v>-1.78281E-2</c:v>
                </c:pt>
                <c:pt idx="9042">
                  <c:v>-1.8156200000000001E-2</c:v>
                </c:pt>
                <c:pt idx="9043">
                  <c:v>-1.26406E-2</c:v>
                </c:pt>
                <c:pt idx="9044">
                  <c:v>-6.4062499999999996E-3</c:v>
                </c:pt>
                <c:pt idx="9045">
                  <c:v>-5.7812499999999999E-3</c:v>
                </c:pt>
                <c:pt idx="9046">
                  <c:v>-7.9062500000000001E-3</c:v>
                </c:pt>
                <c:pt idx="9047">
                  <c:v>-9.4999999999999998E-3</c:v>
                </c:pt>
                <c:pt idx="9048">
                  <c:v>-1.56875E-2</c:v>
                </c:pt>
                <c:pt idx="9049">
                  <c:v>-1.24531E-2</c:v>
                </c:pt>
                <c:pt idx="9050">
                  <c:v>-9.7656300000000008E-3</c:v>
                </c:pt>
                <c:pt idx="9051">
                  <c:v>-1.5609400000000001E-2</c:v>
                </c:pt>
                <c:pt idx="9052">
                  <c:v>-1.6343799999999999E-2</c:v>
                </c:pt>
                <c:pt idx="9053">
                  <c:v>-1.20313E-2</c:v>
                </c:pt>
                <c:pt idx="9054">
                  <c:v>-1.2171899999999999E-2</c:v>
                </c:pt>
                <c:pt idx="9055">
                  <c:v>-7.9218799999999992E-3</c:v>
                </c:pt>
                <c:pt idx="9056">
                  <c:v>-1.56875E-2</c:v>
                </c:pt>
                <c:pt idx="9057">
                  <c:v>-1.60625E-2</c:v>
                </c:pt>
                <c:pt idx="9058">
                  <c:v>-1.6015600000000001E-2</c:v>
                </c:pt>
                <c:pt idx="9059">
                  <c:v>-1.2046899999999999E-2</c:v>
                </c:pt>
                <c:pt idx="9060">
                  <c:v>-1.00156E-2</c:v>
                </c:pt>
                <c:pt idx="9061">
                  <c:v>-1.3828099999999999E-2</c:v>
                </c:pt>
                <c:pt idx="9062">
                  <c:v>-2.20156E-2</c:v>
                </c:pt>
                <c:pt idx="9063">
                  <c:v>-1.41563E-2</c:v>
                </c:pt>
                <c:pt idx="9064">
                  <c:v>-1.1968700000000001E-2</c:v>
                </c:pt>
                <c:pt idx="9065">
                  <c:v>-1.39531E-2</c:v>
                </c:pt>
                <c:pt idx="9066">
                  <c:v>-1.40625E-2</c:v>
                </c:pt>
                <c:pt idx="9067">
                  <c:v>-8.0156299999999993E-3</c:v>
                </c:pt>
                <c:pt idx="9068">
                  <c:v>-1.3890599999999999E-2</c:v>
                </c:pt>
                <c:pt idx="9069">
                  <c:v>-1.2E-2</c:v>
                </c:pt>
                <c:pt idx="9070">
                  <c:v>-1.40313E-2</c:v>
                </c:pt>
                <c:pt idx="9071">
                  <c:v>-8.0312500000000002E-3</c:v>
                </c:pt>
                <c:pt idx="9072">
                  <c:v>-1.19063E-2</c:v>
                </c:pt>
                <c:pt idx="9073">
                  <c:v>-1.6E-2</c:v>
                </c:pt>
                <c:pt idx="9074">
                  <c:v>-1.1875E-2</c:v>
                </c:pt>
                <c:pt idx="9075">
                  <c:v>-6.0312500000000002E-3</c:v>
                </c:pt>
                <c:pt idx="9076">
                  <c:v>-1.4E-2</c:v>
                </c:pt>
                <c:pt idx="9077">
                  <c:v>-1.6E-2</c:v>
                </c:pt>
                <c:pt idx="9078">
                  <c:v>-1.41406E-2</c:v>
                </c:pt>
                <c:pt idx="9079">
                  <c:v>-8.0000000000000002E-3</c:v>
                </c:pt>
                <c:pt idx="9080">
                  <c:v>-9.9375000000000002E-3</c:v>
                </c:pt>
                <c:pt idx="9081">
                  <c:v>-1.19375E-2</c:v>
                </c:pt>
                <c:pt idx="9082">
                  <c:v>-1.6E-2</c:v>
                </c:pt>
                <c:pt idx="9083">
                  <c:v>-1.2E-2</c:v>
                </c:pt>
                <c:pt idx="9084">
                  <c:v>-8.1093799999999994E-3</c:v>
                </c:pt>
                <c:pt idx="9085">
                  <c:v>-8.0937500000000002E-3</c:v>
                </c:pt>
                <c:pt idx="9086">
                  <c:v>-1.20156E-2</c:v>
                </c:pt>
                <c:pt idx="9087">
                  <c:v>-6.0000000000000001E-3</c:v>
                </c:pt>
                <c:pt idx="9088">
                  <c:v>-1.1875E-2</c:v>
                </c:pt>
                <c:pt idx="9089">
                  <c:v>-9.9375000000000002E-3</c:v>
                </c:pt>
                <c:pt idx="9090">
                  <c:v>-1.17188E-2</c:v>
                </c:pt>
                <c:pt idx="9091">
                  <c:v>-1.3984399999999999E-2</c:v>
                </c:pt>
                <c:pt idx="9092">
                  <c:v>-1.0281200000000001E-2</c:v>
                </c:pt>
                <c:pt idx="9093">
                  <c:v>-6.0156300000000001E-3</c:v>
                </c:pt>
                <c:pt idx="9094">
                  <c:v>-8.0000000000000002E-3</c:v>
                </c:pt>
                <c:pt idx="9095">
                  <c:v>-6.0468800000000001E-3</c:v>
                </c:pt>
                <c:pt idx="9096">
                  <c:v>-1.00625E-2</c:v>
                </c:pt>
                <c:pt idx="9097">
                  <c:v>-7.3749999999999996E-3</c:v>
                </c:pt>
                <c:pt idx="9098">
                  <c:v>-1.21875E-2</c:v>
                </c:pt>
                <c:pt idx="9099">
                  <c:v>-7.5312499999999998E-3</c:v>
                </c:pt>
                <c:pt idx="9100">
                  <c:v>-1.69219E-2</c:v>
                </c:pt>
                <c:pt idx="9101">
                  <c:v>-1.33125E-2</c:v>
                </c:pt>
                <c:pt idx="9102">
                  <c:v>-8.2500000000000004E-3</c:v>
                </c:pt>
                <c:pt idx="9103">
                  <c:v>-7.4843799999999997E-3</c:v>
                </c:pt>
                <c:pt idx="9104">
                  <c:v>-1.39063E-2</c:v>
                </c:pt>
                <c:pt idx="9105">
                  <c:v>-1.2375000000000001E-2</c:v>
                </c:pt>
                <c:pt idx="9106">
                  <c:v>-1.18437E-2</c:v>
                </c:pt>
                <c:pt idx="9107">
                  <c:v>-1.21406E-2</c:v>
                </c:pt>
                <c:pt idx="9108">
                  <c:v>-1.0125E-2</c:v>
                </c:pt>
                <c:pt idx="9109">
                  <c:v>-9.9062500000000001E-3</c:v>
                </c:pt>
                <c:pt idx="9110">
                  <c:v>-1.1984399999999999E-2</c:v>
                </c:pt>
                <c:pt idx="9111">
                  <c:v>-1.1984399999999999E-2</c:v>
                </c:pt>
                <c:pt idx="9112">
                  <c:v>-1.20313E-2</c:v>
                </c:pt>
                <c:pt idx="9113">
                  <c:v>-8.2031299999999994E-3</c:v>
                </c:pt>
                <c:pt idx="9114">
                  <c:v>-5.9843800000000001E-3</c:v>
                </c:pt>
                <c:pt idx="9115">
                  <c:v>-9.9375000000000002E-3</c:v>
                </c:pt>
                <c:pt idx="9116">
                  <c:v>-1.79688E-2</c:v>
                </c:pt>
                <c:pt idx="9117">
                  <c:v>-1.5984399999999999E-2</c:v>
                </c:pt>
                <c:pt idx="9118">
                  <c:v>-1.5921899999999999E-2</c:v>
                </c:pt>
                <c:pt idx="9119">
                  <c:v>-1.00313E-2</c:v>
                </c:pt>
                <c:pt idx="9120">
                  <c:v>-1.63594E-2</c:v>
                </c:pt>
                <c:pt idx="9121">
                  <c:v>-1.6109399999999999E-2</c:v>
                </c:pt>
                <c:pt idx="9122">
                  <c:v>-1.7749999999999998E-2</c:v>
                </c:pt>
                <c:pt idx="9123">
                  <c:v>-1.21406E-2</c:v>
                </c:pt>
                <c:pt idx="9124">
                  <c:v>-1.80781E-2</c:v>
                </c:pt>
                <c:pt idx="9125">
                  <c:v>-1.40625E-2</c:v>
                </c:pt>
                <c:pt idx="9126">
                  <c:v>-1.7937499999999999E-2</c:v>
                </c:pt>
                <c:pt idx="9127">
                  <c:v>-1.3921899999999999E-2</c:v>
                </c:pt>
                <c:pt idx="9128">
                  <c:v>-1.27031E-2</c:v>
                </c:pt>
                <c:pt idx="9129">
                  <c:v>-4.1250000000000002E-3</c:v>
                </c:pt>
                <c:pt idx="9130">
                  <c:v>-1.3734400000000001E-2</c:v>
                </c:pt>
                <c:pt idx="9131">
                  <c:v>-1.6218799999999998E-2</c:v>
                </c:pt>
                <c:pt idx="9132">
                  <c:v>-1.50469E-2</c:v>
                </c:pt>
                <c:pt idx="9133">
                  <c:v>-7.6093799999999998E-3</c:v>
                </c:pt>
                <c:pt idx="9134">
                  <c:v>-1.05156E-2</c:v>
                </c:pt>
                <c:pt idx="9135">
                  <c:v>-9.7031300000000008E-3</c:v>
                </c:pt>
                <c:pt idx="9136">
                  <c:v>-1.0999999999999999E-2</c:v>
                </c:pt>
                <c:pt idx="9137">
                  <c:v>-2.0625000000000001E-2</c:v>
                </c:pt>
                <c:pt idx="9138">
                  <c:v>-1.6906299999999999E-2</c:v>
                </c:pt>
                <c:pt idx="9139">
                  <c:v>-1.1984399999999999E-2</c:v>
                </c:pt>
                <c:pt idx="9140">
                  <c:v>-1.40313E-2</c:v>
                </c:pt>
                <c:pt idx="9141">
                  <c:v>-1.4234399999999999E-2</c:v>
                </c:pt>
                <c:pt idx="9142">
                  <c:v>-1.7859400000000001E-2</c:v>
                </c:pt>
                <c:pt idx="9143">
                  <c:v>-1.1859400000000001E-2</c:v>
                </c:pt>
                <c:pt idx="9144">
                  <c:v>-1.18125E-2</c:v>
                </c:pt>
                <c:pt idx="9145">
                  <c:v>-8.0781299999999993E-3</c:v>
                </c:pt>
                <c:pt idx="9146">
                  <c:v>-1.42656E-2</c:v>
                </c:pt>
                <c:pt idx="9147">
                  <c:v>-1.1921899999999999E-2</c:v>
                </c:pt>
                <c:pt idx="9148">
                  <c:v>-1.41563E-2</c:v>
                </c:pt>
                <c:pt idx="9149">
                  <c:v>-1.1765599999999999E-2</c:v>
                </c:pt>
                <c:pt idx="9150">
                  <c:v>-8.2187500000000004E-3</c:v>
                </c:pt>
                <c:pt idx="9151">
                  <c:v>-1.40313E-2</c:v>
                </c:pt>
                <c:pt idx="9152">
                  <c:v>-9.8593799999999992E-3</c:v>
                </c:pt>
                <c:pt idx="9153">
                  <c:v>-1.19375E-2</c:v>
                </c:pt>
                <c:pt idx="9154">
                  <c:v>-1.6031199999999999E-2</c:v>
                </c:pt>
                <c:pt idx="9155">
                  <c:v>-1.41406E-2</c:v>
                </c:pt>
                <c:pt idx="9156">
                  <c:v>-1.2E-2</c:v>
                </c:pt>
                <c:pt idx="9157">
                  <c:v>-1.3968700000000001E-2</c:v>
                </c:pt>
                <c:pt idx="9158">
                  <c:v>-1.40156E-2</c:v>
                </c:pt>
                <c:pt idx="9159">
                  <c:v>-1.20313E-2</c:v>
                </c:pt>
                <c:pt idx="9160">
                  <c:v>-8.0000000000000002E-3</c:v>
                </c:pt>
                <c:pt idx="9161">
                  <c:v>-1.42031E-2</c:v>
                </c:pt>
                <c:pt idx="9162">
                  <c:v>-1.9921899999999999E-2</c:v>
                </c:pt>
                <c:pt idx="9163">
                  <c:v>-1.2874999999999999E-2</c:v>
                </c:pt>
                <c:pt idx="9164">
                  <c:v>-1.3484400000000001E-2</c:v>
                </c:pt>
                <c:pt idx="9165">
                  <c:v>-1.44219E-2</c:v>
                </c:pt>
                <c:pt idx="9166">
                  <c:v>-1.2046899999999999E-2</c:v>
                </c:pt>
                <c:pt idx="9167">
                  <c:v>-1.23281E-2</c:v>
                </c:pt>
                <c:pt idx="9168">
                  <c:v>-8.0312500000000002E-3</c:v>
                </c:pt>
                <c:pt idx="9169">
                  <c:v>-1.1890599999999999E-2</c:v>
                </c:pt>
                <c:pt idx="9170">
                  <c:v>-8.2500000000000004E-3</c:v>
                </c:pt>
                <c:pt idx="9171">
                  <c:v>-9.71875E-3</c:v>
                </c:pt>
                <c:pt idx="9172">
                  <c:v>-1.19063E-2</c:v>
                </c:pt>
                <c:pt idx="9173">
                  <c:v>-1.5640600000000001E-2</c:v>
                </c:pt>
                <c:pt idx="9174">
                  <c:v>-1.6171899999999999E-2</c:v>
                </c:pt>
                <c:pt idx="9175">
                  <c:v>-1.1984399999999999E-2</c:v>
                </c:pt>
                <c:pt idx="9176">
                  <c:v>-1.4046899999999999E-2</c:v>
                </c:pt>
                <c:pt idx="9177">
                  <c:v>-8.5000000000000006E-3</c:v>
                </c:pt>
                <c:pt idx="9178">
                  <c:v>-7.9843799999999993E-3</c:v>
                </c:pt>
                <c:pt idx="9179">
                  <c:v>-6.1406300000000002E-3</c:v>
                </c:pt>
                <c:pt idx="9180">
                  <c:v>-7.9687500000000001E-3</c:v>
                </c:pt>
                <c:pt idx="9181">
                  <c:v>-1.5765600000000001E-2</c:v>
                </c:pt>
                <c:pt idx="9182">
                  <c:v>-1.4046899999999999E-2</c:v>
                </c:pt>
                <c:pt idx="9183">
                  <c:v>-1.1953099999999999E-2</c:v>
                </c:pt>
                <c:pt idx="9184">
                  <c:v>-1.2109399999999999E-2</c:v>
                </c:pt>
                <c:pt idx="9185">
                  <c:v>-8.0937500000000002E-3</c:v>
                </c:pt>
                <c:pt idx="9186">
                  <c:v>-1.0234399999999999E-2</c:v>
                </c:pt>
                <c:pt idx="9187">
                  <c:v>-1.5953100000000001E-2</c:v>
                </c:pt>
                <c:pt idx="9188">
                  <c:v>-2.2124999999999999E-2</c:v>
                </c:pt>
                <c:pt idx="9189">
                  <c:v>-0.02</c:v>
                </c:pt>
                <c:pt idx="9190">
                  <c:v>-1.3859399999999999E-2</c:v>
                </c:pt>
                <c:pt idx="9191">
                  <c:v>-1.40313E-2</c:v>
                </c:pt>
                <c:pt idx="9192">
                  <c:v>-1.3921899999999999E-2</c:v>
                </c:pt>
                <c:pt idx="9193">
                  <c:v>-1.62344E-2</c:v>
                </c:pt>
                <c:pt idx="9194">
                  <c:v>-1.9515600000000001E-2</c:v>
                </c:pt>
                <c:pt idx="9195">
                  <c:v>-7.6718799999999998E-3</c:v>
                </c:pt>
                <c:pt idx="9196">
                  <c:v>-1.0812499999999999E-2</c:v>
                </c:pt>
                <c:pt idx="9197">
                  <c:v>-1.4109399999999999E-2</c:v>
                </c:pt>
                <c:pt idx="9198">
                  <c:v>-1.3671900000000001E-2</c:v>
                </c:pt>
                <c:pt idx="9199">
                  <c:v>-1.2125E-2</c:v>
                </c:pt>
                <c:pt idx="9200">
                  <c:v>-1.3828099999999999E-2</c:v>
                </c:pt>
                <c:pt idx="9201">
                  <c:v>-9.8125E-3</c:v>
                </c:pt>
                <c:pt idx="9202">
                  <c:v>-1.2749999999999999E-2</c:v>
                </c:pt>
                <c:pt idx="9203">
                  <c:v>-1.5875E-2</c:v>
                </c:pt>
                <c:pt idx="9204">
                  <c:v>-9.8125E-3</c:v>
                </c:pt>
                <c:pt idx="9205">
                  <c:v>-9.9218799999999992E-3</c:v>
                </c:pt>
                <c:pt idx="9206">
                  <c:v>-8.1406299999999994E-3</c:v>
                </c:pt>
                <c:pt idx="9207">
                  <c:v>-1.1968700000000001E-2</c:v>
                </c:pt>
                <c:pt idx="9208">
                  <c:v>-7.9531299999999992E-3</c:v>
                </c:pt>
                <c:pt idx="9209">
                  <c:v>-1.2109399999999999E-2</c:v>
                </c:pt>
                <c:pt idx="9210">
                  <c:v>-1.1859400000000001E-2</c:v>
                </c:pt>
                <c:pt idx="9211">
                  <c:v>-9.8125E-3</c:v>
                </c:pt>
                <c:pt idx="9212">
                  <c:v>-5.90625E-3</c:v>
                </c:pt>
                <c:pt idx="9213">
                  <c:v>-8.3906299999999996E-3</c:v>
                </c:pt>
                <c:pt idx="9214">
                  <c:v>-1.1953099999999999E-2</c:v>
                </c:pt>
                <c:pt idx="9215">
                  <c:v>-1.00781E-2</c:v>
                </c:pt>
                <c:pt idx="9216">
                  <c:v>-1.1796900000000001E-2</c:v>
                </c:pt>
                <c:pt idx="9217">
                  <c:v>-7.9687500000000001E-3</c:v>
                </c:pt>
                <c:pt idx="9218">
                  <c:v>-1.025E-2</c:v>
                </c:pt>
                <c:pt idx="9219">
                  <c:v>-9.9375000000000002E-3</c:v>
                </c:pt>
                <c:pt idx="9220">
                  <c:v>-1.5484400000000001E-2</c:v>
                </c:pt>
                <c:pt idx="9221">
                  <c:v>-2.38125E-2</c:v>
                </c:pt>
                <c:pt idx="9222">
                  <c:v>-1.30469E-2</c:v>
                </c:pt>
                <c:pt idx="9223">
                  <c:v>-1.02031E-2</c:v>
                </c:pt>
                <c:pt idx="9224">
                  <c:v>-1.2046899999999999E-2</c:v>
                </c:pt>
                <c:pt idx="9225">
                  <c:v>-1.22031E-2</c:v>
                </c:pt>
                <c:pt idx="9226">
                  <c:v>-1.39531E-2</c:v>
                </c:pt>
                <c:pt idx="9227">
                  <c:v>-1.20156E-2</c:v>
                </c:pt>
                <c:pt idx="9228">
                  <c:v>-1.41406E-2</c:v>
                </c:pt>
                <c:pt idx="9229">
                  <c:v>-1.20625E-2</c:v>
                </c:pt>
                <c:pt idx="9230">
                  <c:v>-1.23906E-2</c:v>
                </c:pt>
                <c:pt idx="9231">
                  <c:v>-6.6249999999999998E-3</c:v>
                </c:pt>
                <c:pt idx="9232">
                  <c:v>-4.2500000000000003E-3</c:v>
                </c:pt>
                <c:pt idx="9233">
                  <c:v>-4.7343799999999998E-3</c:v>
                </c:pt>
                <c:pt idx="9234">
                  <c:v>-1.7687499999999998E-2</c:v>
                </c:pt>
                <c:pt idx="9235">
                  <c:v>-1.04531E-2</c:v>
                </c:pt>
                <c:pt idx="9236">
                  <c:v>-1.1734400000000001E-2</c:v>
                </c:pt>
                <c:pt idx="9237">
                  <c:v>-1.35625E-2</c:v>
                </c:pt>
                <c:pt idx="9238">
                  <c:v>-2.0156299999999999E-2</c:v>
                </c:pt>
                <c:pt idx="9239">
                  <c:v>-1.23281E-2</c:v>
                </c:pt>
                <c:pt idx="9240">
                  <c:v>-1.5796899999999999E-2</c:v>
                </c:pt>
                <c:pt idx="9241">
                  <c:v>-1.09531E-2</c:v>
                </c:pt>
                <c:pt idx="9242">
                  <c:v>-5.2968800000000003E-3</c:v>
                </c:pt>
                <c:pt idx="9243">
                  <c:v>-1.5453100000000001E-2</c:v>
                </c:pt>
                <c:pt idx="9244">
                  <c:v>-1.2562500000000001E-2</c:v>
                </c:pt>
                <c:pt idx="9245">
                  <c:v>-1.01406E-2</c:v>
                </c:pt>
                <c:pt idx="9246">
                  <c:v>-7.9218799999999992E-3</c:v>
                </c:pt>
                <c:pt idx="9247">
                  <c:v>-1.1640599999999999E-2</c:v>
                </c:pt>
                <c:pt idx="9248">
                  <c:v>-1.40781E-2</c:v>
                </c:pt>
                <c:pt idx="9249">
                  <c:v>-1.1984399999999999E-2</c:v>
                </c:pt>
                <c:pt idx="9250">
                  <c:v>-1.39375E-2</c:v>
                </c:pt>
                <c:pt idx="9251">
                  <c:v>-1.39375E-2</c:v>
                </c:pt>
                <c:pt idx="9252">
                  <c:v>-1.7937499999999999E-2</c:v>
                </c:pt>
                <c:pt idx="9253">
                  <c:v>-1.6093799999999998E-2</c:v>
                </c:pt>
                <c:pt idx="9254">
                  <c:v>-1.7765599999999999E-2</c:v>
                </c:pt>
                <c:pt idx="9255">
                  <c:v>-1.8312499999999999E-2</c:v>
                </c:pt>
                <c:pt idx="9256">
                  <c:v>-8.0312500000000002E-3</c:v>
                </c:pt>
                <c:pt idx="9257">
                  <c:v>-9.9687500000000002E-3</c:v>
                </c:pt>
                <c:pt idx="9258">
                  <c:v>-1.0046899999999999E-2</c:v>
                </c:pt>
                <c:pt idx="9259">
                  <c:v>-1.1921899999999999E-2</c:v>
                </c:pt>
                <c:pt idx="9260">
                  <c:v>-1.5968799999999998E-2</c:v>
                </c:pt>
                <c:pt idx="9261">
                  <c:v>-1.40313E-2</c:v>
                </c:pt>
                <c:pt idx="9262">
                  <c:v>-1.40625E-2</c:v>
                </c:pt>
                <c:pt idx="9263">
                  <c:v>-1.00156E-2</c:v>
                </c:pt>
                <c:pt idx="9264">
                  <c:v>-1.2E-2</c:v>
                </c:pt>
                <c:pt idx="9265">
                  <c:v>-1.2E-2</c:v>
                </c:pt>
                <c:pt idx="9266">
                  <c:v>-1.5703100000000001E-2</c:v>
                </c:pt>
                <c:pt idx="9267">
                  <c:v>-0.02</c:v>
                </c:pt>
                <c:pt idx="9268">
                  <c:v>-1.20781E-2</c:v>
                </c:pt>
                <c:pt idx="9269">
                  <c:v>-9.9531299999999993E-3</c:v>
                </c:pt>
                <c:pt idx="9270">
                  <c:v>-1.5953100000000001E-2</c:v>
                </c:pt>
                <c:pt idx="9271">
                  <c:v>-1.3984399999999999E-2</c:v>
                </c:pt>
                <c:pt idx="9272">
                  <c:v>-1.20156E-2</c:v>
                </c:pt>
                <c:pt idx="9273">
                  <c:v>-1.40313E-2</c:v>
                </c:pt>
                <c:pt idx="9274">
                  <c:v>-1.4E-2</c:v>
                </c:pt>
                <c:pt idx="9275">
                  <c:v>-1.6E-2</c:v>
                </c:pt>
                <c:pt idx="9276">
                  <c:v>-1.6015600000000001E-2</c:v>
                </c:pt>
                <c:pt idx="9277">
                  <c:v>-1.7999999999999999E-2</c:v>
                </c:pt>
                <c:pt idx="9278">
                  <c:v>-2.2062499999999999E-2</c:v>
                </c:pt>
                <c:pt idx="9279">
                  <c:v>-1.42031E-2</c:v>
                </c:pt>
                <c:pt idx="9280">
                  <c:v>-1.00156E-2</c:v>
                </c:pt>
                <c:pt idx="9281">
                  <c:v>-1.2E-2</c:v>
                </c:pt>
                <c:pt idx="9282">
                  <c:v>-1.2234399999999999E-2</c:v>
                </c:pt>
                <c:pt idx="9283">
                  <c:v>-6.0156300000000001E-3</c:v>
                </c:pt>
                <c:pt idx="9284">
                  <c:v>-1.3968700000000001E-2</c:v>
                </c:pt>
                <c:pt idx="9285">
                  <c:v>-1.6093799999999998E-2</c:v>
                </c:pt>
                <c:pt idx="9286">
                  <c:v>-1.0093700000000001E-2</c:v>
                </c:pt>
                <c:pt idx="9287">
                  <c:v>-1.21406E-2</c:v>
                </c:pt>
                <c:pt idx="9288">
                  <c:v>-1.77813E-2</c:v>
                </c:pt>
                <c:pt idx="9289">
                  <c:v>-1.78438E-2</c:v>
                </c:pt>
                <c:pt idx="9290">
                  <c:v>-1.5953100000000001E-2</c:v>
                </c:pt>
                <c:pt idx="9291">
                  <c:v>-1.80156E-2</c:v>
                </c:pt>
                <c:pt idx="9292">
                  <c:v>-1.40625E-2</c:v>
                </c:pt>
                <c:pt idx="9293">
                  <c:v>-9.8281299999999992E-3</c:v>
                </c:pt>
                <c:pt idx="9294">
                  <c:v>-8.0312500000000002E-3</c:v>
                </c:pt>
                <c:pt idx="9295">
                  <c:v>-1.11875E-2</c:v>
                </c:pt>
                <c:pt idx="9296">
                  <c:v>-1.35625E-2</c:v>
                </c:pt>
                <c:pt idx="9297">
                  <c:v>-1.5781300000000002E-2</c:v>
                </c:pt>
                <c:pt idx="9298">
                  <c:v>-1.4718800000000001E-2</c:v>
                </c:pt>
                <c:pt idx="9299">
                  <c:v>-1.0296899999999999E-2</c:v>
                </c:pt>
                <c:pt idx="9300">
                  <c:v>-1.00625E-2</c:v>
                </c:pt>
                <c:pt idx="9301">
                  <c:v>-8.1562500000000003E-3</c:v>
                </c:pt>
                <c:pt idx="9302">
                  <c:v>-9.9062500000000001E-3</c:v>
                </c:pt>
                <c:pt idx="9303">
                  <c:v>-1.22813E-2</c:v>
                </c:pt>
                <c:pt idx="9304">
                  <c:v>-8.1875000000000003E-3</c:v>
                </c:pt>
                <c:pt idx="9305">
                  <c:v>-9.8593799999999992E-3</c:v>
                </c:pt>
                <c:pt idx="9306">
                  <c:v>-8.2031299999999994E-3</c:v>
                </c:pt>
                <c:pt idx="9307">
                  <c:v>-7.8125E-3</c:v>
                </c:pt>
                <c:pt idx="9308">
                  <c:v>-1.1984399999999999E-2</c:v>
                </c:pt>
                <c:pt idx="9309">
                  <c:v>-0.01</c:v>
                </c:pt>
                <c:pt idx="9310">
                  <c:v>-1.2E-2</c:v>
                </c:pt>
                <c:pt idx="9311">
                  <c:v>-8.1562500000000003E-3</c:v>
                </c:pt>
                <c:pt idx="9312">
                  <c:v>-7.9531299999999992E-3</c:v>
                </c:pt>
                <c:pt idx="9313">
                  <c:v>-8.0312500000000002E-3</c:v>
                </c:pt>
                <c:pt idx="9314">
                  <c:v>-9.8281299999999992E-3</c:v>
                </c:pt>
                <c:pt idx="9315">
                  <c:v>-1.8031200000000001E-2</c:v>
                </c:pt>
                <c:pt idx="9316">
                  <c:v>-7.9062500000000001E-3</c:v>
                </c:pt>
                <c:pt idx="9317">
                  <c:v>-1.42031E-2</c:v>
                </c:pt>
                <c:pt idx="9318">
                  <c:v>-1.5875E-2</c:v>
                </c:pt>
                <c:pt idx="9319">
                  <c:v>-1.6140600000000001E-2</c:v>
                </c:pt>
                <c:pt idx="9320">
                  <c:v>-1.5718800000000002E-2</c:v>
                </c:pt>
                <c:pt idx="9321">
                  <c:v>-9.9062500000000001E-3</c:v>
                </c:pt>
                <c:pt idx="9322">
                  <c:v>-1.46719E-2</c:v>
                </c:pt>
                <c:pt idx="9323">
                  <c:v>-1.8093700000000001E-2</c:v>
                </c:pt>
                <c:pt idx="9324">
                  <c:v>-1.7921900000000001E-2</c:v>
                </c:pt>
                <c:pt idx="9325">
                  <c:v>-1.54375E-2</c:v>
                </c:pt>
                <c:pt idx="9326">
                  <c:v>-9.0624999999999994E-3</c:v>
                </c:pt>
                <c:pt idx="9327">
                  <c:v>-8.4062500000000005E-3</c:v>
                </c:pt>
                <c:pt idx="9328">
                  <c:v>-1.5656199999999999E-2</c:v>
                </c:pt>
                <c:pt idx="9329">
                  <c:v>-1.7203099999999999E-2</c:v>
                </c:pt>
                <c:pt idx="9330">
                  <c:v>-9.5156300000000006E-3</c:v>
                </c:pt>
                <c:pt idx="9331">
                  <c:v>-1.2375000000000001E-2</c:v>
                </c:pt>
                <c:pt idx="9332">
                  <c:v>-1.175E-2</c:v>
                </c:pt>
                <c:pt idx="9333">
                  <c:v>-7.3749999999999996E-3</c:v>
                </c:pt>
                <c:pt idx="9334">
                  <c:v>-4.7031299999999998E-3</c:v>
                </c:pt>
                <c:pt idx="9335">
                  <c:v>-1.7437500000000002E-2</c:v>
                </c:pt>
                <c:pt idx="9336">
                  <c:v>-1.8937499999999999E-2</c:v>
                </c:pt>
                <c:pt idx="9337">
                  <c:v>-9.6406300000000007E-3</c:v>
                </c:pt>
                <c:pt idx="9338">
                  <c:v>-1.22188E-2</c:v>
                </c:pt>
                <c:pt idx="9339">
                  <c:v>-1.4250000000000001E-2</c:v>
                </c:pt>
                <c:pt idx="9340">
                  <c:v>-1.79531E-2</c:v>
                </c:pt>
                <c:pt idx="9341">
                  <c:v>-1.6093799999999998E-2</c:v>
                </c:pt>
                <c:pt idx="9342">
                  <c:v>-2.00625E-2</c:v>
                </c:pt>
                <c:pt idx="9343">
                  <c:v>-1.58125E-2</c:v>
                </c:pt>
                <c:pt idx="9344">
                  <c:v>-1.4093700000000001E-2</c:v>
                </c:pt>
                <c:pt idx="9345">
                  <c:v>-1.3859399999999999E-2</c:v>
                </c:pt>
                <c:pt idx="9346">
                  <c:v>-9.8125E-3</c:v>
                </c:pt>
                <c:pt idx="9347">
                  <c:v>-1.00625E-2</c:v>
                </c:pt>
                <c:pt idx="9348">
                  <c:v>-1.22031E-2</c:v>
                </c:pt>
                <c:pt idx="9349">
                  <c:v>-1.60625E-2</c:v>
                </c:pt>
                <c:pt idx="9350">
                  <c:v>-1.78906E-2</c:v>
                </c:pt>
                <c:pt idx="9351">
                  <c:v>-1.4E-2</c:v>
                </c:pt>
                <c:pt idx="9352">
                  <c:v>-1.3859399999999999E-2</c:v>
                </c:pt>
                <c:pt idx="9353">
                  <c:v>-2.1250000000000002E-3</c:v>
                </c:pt>
                <c:pt idx="9354">
                  <c:v>-9.8906299999999992E-3</c:v>
                </c:pt>
                <c:pt idx="9355">
                  <c:v>-1.19375E-2</c:v>
                </c:pt>
                <c:pt idx="9356">
                  <c:v>-1.42031E-2</c:v>
                </c:pt>
                <c:pt idx="9357">
                  <c:v>-6.0000000000000001E-3</c:v>
                </c:pt>
                <c:pt idx="9358">
                  <c:v>-1.41406E-2</c:v>
                </c:pt>
                <c:pt idx="9359">
                  <c:v>-9.8906299999999992E-3</c:v>
                </c:pt>
                <c:pt idx="9360">
                  <c:v>-0.01</c:v>
                </c:pt>
                <c:pt idx="9361">
                  <c:v>-6.3125000000000004E-3</c:v>
                </c:pt>
                <c:pt idx="9362">
                  <c:v>-7.7187499999999999E-3</c:v>
                </c:pt>
                <c:pt idx="9363">
                  <c:v>-9.2187499999999995E-3</c:v>
                </c:pt>
                <c:pt idx="9364">
                  <c:v>-1.5671899999999999E-2</c:v>
                </c:pt>
                <c:pt idx="9365">
                  <c:v>-1.4625000000000001E-2</c:v>
                </c:pt>
                <c:pt idx="9366">
                  <c:v>-1.01406E-2</c:v>
                </c:pt>
                <c:pt idx="9367">
                  <c:v>-7.0468700000000002E-3</c:v>
                </c:pt>
                <c:pt idx="9368">
                  <c:v>-1.5937499999999999E-3</c:v>
                </c:pt>
                <c:pt idx="9369">
                  <c:v>-1.4999999999999999E-2</c:v>
                </c:pt>
                <c:pt idx="9370">
                  <c:v>-1.6328100000000002E-2</c:v>
                </c:pt>
                <c:pt idx="9371">
                  <c:v>-1.1703099999999999E-2</c:v>
                </c:pt>
                <c:pt idx="9372">
                  <c:v>-1.6046899999999999E-2</c:v>
                </c:pt>
                <c:pt idx="9373">
                  <c:v>-9.9218799999999992E-3</c:v>
                </c:pt>
                <c:pt idx="9374">
                  <c:v>-1.7749999999999998E-2</c:v>
                </c:pt>
                <c:pt idx="9375">
                  <c:v>-1.6156299999999998E-2</c:v>
                </c:pt>
                <c:pt idx="9376">
                  <c:v>-1.8062499999999999E-2</c:v>
                </c:pt>
                <c:pt idx="9377">
                  <c:v>-1.23906E-2</c:v>
                </c:pt>
                <c:pt idx="9378">
                  <c:v>-1.00156E-2</c:v>
                </c:pt>
                <c:pt idx="9379">
                  <c:v>-7.8906299999999992E-3</c:v>
                </c:pt>
                <c:pt idx="9380">
                  <c:v>-1.1953099999999999E-2</c:v>
                </c:pt>
                <c:pt idx="9381">
                  <c:v>-1.37187E-2</c:v>
                </c:pt>
                <c:pt idx="9382">
                  <c:v>-2.19531E-2</c:v>
                </c:pt>
                <c:pt idx="9383">
                  <c:v>-1.62344E-2</c:v>
                </c:pt>
                <c:pt idx="9384">
                  <c:v>-1.59375E-2</c:v>
                </c:pt>
                <c:pt idx="9385">
                  <c:v>-1.3984399999999999E-2</c:v>
                </c:pt>
                <c:pt idx="9386">
                  <c:v>-1.9968799999999998E-2</c:v>
                </c:pt>
                <c:pt idx="9387">
                  <c:v>-1.2E-2</c:v>
                </c:pt>
                <c:pt idx="9388">
                  <c:v>-1.20781E-2</c:v>
                </c:pt>
                <c:pt idx="9389">
                  <c:v>-1.1968700000000001E-2</c:v>
                </c:pt>
                <c:pt idx="9390">
                  <c:v>-1.4437500000000001E-2</c:v>
                </c:pt>
                <c:pt idx="9391">
                  <c:v>-1.5875E-2</c:v>
                </c:pt>
                <c:pt idx="9392">
                  <c:v>-7.4687499999999997E-3</c:v>
                </c:pt>
                <c:pt idx="9393">
                  <c:v>-6.0937500000000002E-3</c:v>
                </c:pt>
                <c:pt idx="9394">
                  <c:v>-1.1124999999999999E-2</c:v>
                </c:pt>
                <c:pt idx="9395">
                  <c:v>-1.8031200000000001E-2</c:v>
                </c:pt>
                <c:pt idx="9396">
                  <c:v>-1.0937499999999999E-2</c:v>
                </c:pt>
                <c:pt idx="9397">
                  <c:v>-8.1093799999999994E-3</c:v>
                </c:pt>
                <c:pt idx="9398">
                  <c:v>-1.29844E-2</c:v>
                </c:pt>
                <c:pt idx="9399">
                  <c:v>-1.82188E-2</c:v>
                </c:pt>
                <c:pt idx="9400">
                  <c:v>-1.7749999999999998E-2</c:v>
                </c:pt>
                <c:pt idx="9401">
                  <c:v>-1.6E-2</c:v>
                </c:pt>
                <c:pt idx="9402">
                  <c:v>-1.59375E-2</c:v>
                </c:pt>
                <c:pt idx="9403">
                  <c:v>-1.1625E-2</c:v>
                </c:pt>
                <c:pt idx="9404">
                  <c:v>-8.0625000000000002E-3</c:v>
                </c:pt>
                <c:pt idx="9405">
                  <c:v>-1.2109399999999999E-2</c:v>
                </c:pt>
                <c:pt idx="9406">
                  <c:v>-9.6249999999999999E-3</c:v>
                </c:pt>
                <c:pt idx="9407">
                  <c:v>-6.0937500000000002E-3</c:v>
                </c:pt>
                <c:pt idx="9408">
                  <c:v>-1.2375000000000001E-2</c:v>
                </c:pt>
                <c:pt idx="9409">
                  <c:v>-1.20625E-2</c:v>
                </c:pt>
                <c:pt idx="9410">
                  <c:v>-1.39063E-2</c:v>
                </c:pt>
                <c:pt idx="9411">
                  <c:v>-9.8906299999999992E-3</c:v>
                </c:pt>
                <c:pt idx="9412">
                  <c:v>-1.2437500000000001E-2</c:v>
                </c:pt>
                <c:pt idx="9413">
                  <c:v>-1.3984399999999999E-2</c:v>
                </c:pt>
                <c:pt idx="9414">
                  <c:v>-1.43594E-2</c:v>
                </c:pt>
                <c:pt idx="9415">
                  <c:v>-1.8171900000000001E-2</c:v>
                </c:pt>
                <c:pt idx="9416">
                  <c:v>-1.49531E-2</c:v>
                </c:pt>
                <c:pt idx="9417">
                  <c:v>-7.9843799999999993E-3</c:v>
                </c:pt>
                <c:pt idx="9418">
                  <c:v>-1.2312500000000001E-2</c:v>
                </c:pt>
                <c:pt idx="9419">
                  <c:v>-1.22656E-2</c:v>
                </c:pt>
                <c:pt idx="9420">
                  <c:v>-1.8421900000000001E-2</c:v>
                </c:pt>
                <c:pt idx="9421">
                  <c:v>-1.76563E-2</c:v>
                </c:pt>
                <c:pt idx="9422">
                  <c:v>-1.36563E-2</c:v>
                </c:pt>
                <c:pt idx="9423">
                  <c:v>-9.2656300000000004E-3</c:v>
                </c:pt>
                <c:pt idx="9424">
                  <c:v>-3.85937E-3</c:v>
                </c:pt>
                <c:pt idx="9425">
                  <c:v>-1.1328100000000001E-2</c:v>
                </c:pt>
                <c:pt idx="9426">
                  <c:v>-1.78281E-2</c:v>
                </c:pt>
                <c:pt idx="9427">
                  <c:v>-1.05469E-2</c:v>
                </c:pt>
                <c:pt idx="9428">
                  <c:v>-1.325E-2</c:v>
                </c:pt>
                <c:pt idx="9429">
                  <c:v>-1.44844E-2</c:v>
                </c:pt>
                <c:pt idx="9430">
                  <c:v>-1.0296899999999999E-2</c:v>
                </c:pt>
                <c:pt idx="9431">
                  <c:v>-1.2812499999999999E-2</c:v>
                </c:pt>
                <c:pt idx="9432">
                  <c:v>-2.0281299999999999E-2</c:v>
                </c:pt>
                <c:pt idx="9433">
                  <c:v>-1.02656E-2</c:v>
                </c:pt>
                <c:pt idx="9434">
                  <c:v>-1.5625E-2</c:v>
                </c:pt>
                <c:pt idx="9435">
                  <c:v>-1.25781E-2</c:v>
                </c:pt>
                <c:pt idx="9436">
                  <c:v>-9.8906299999999992E-3</c:v>
                </c:pt>
                <c:pt idx="9437">
                  <c:v>-1.0171899999999999E-2</c:v>
                </c:pt>
                <c:pt idx="9438">
                  <c:v>-7.8906299999999992E-3</c:v>
                </c:pt>
                <c:pt idx="9439">
                  <c:v>-1.2E-2</c:v>
                </c:pt>
                <c:pt idx="9440">
                  <c:v>-8.1406299999999994E-3</c:v>
                </c:pt>
                <c:pt idx="9441">
                  <c:v>-1.1734400000000001E-2</c:v>
                </c:pt>
                <c:pt idx="9442">
                  <c:v>-8.6875000000000008E-3</c:v>
                </c:pt>
                <c:pt idx="9443">
                  <c:v>-5.4218799999999996E-3</c:v>
                </c:pt>
                <c:pt idx="9444">
                  <c:v>-1.5343799999999999E-2</c:v>
                </c:pt>
                <c:pt idx="9445">
                  <c:v>-1.23594E-2</c:v>
                </c:pt>
                <c:pt idx="9446">
                  <c:v>-1.025E-2</c:v>
                </c:pt>
                <c:pt idx="9447">
                  <c:v>-5.92188E-3</c:v>
                </c:pt>
                <c:pt idx="9448">
                  <c:v>-1.16875E-2</c:v>
                </c:pt>
                <c:pt idx="9449">
                  <c:v>-1.0109399999999999E-2</c:v>
                </c:pt>
                <c:pt idx="9450">
                  <c:v>-8.2031299999999994E-3</c:v>
                </c:pt>
                <c:pt idx="9451">
                  <c:v>-4.0156300000000001E-3</c:v>
                </c:pt>
                <c:pt idx="9452">
                  <c:v>-9.5781300000000007E-3</c:v>
                </c:pt>
                <c:pt idx="9453">
                  <c:v>-1.40781E-2</c:v>
                </c:pt>
                <c:pt idx="9454">
                  <c:v>-1.00156E-2</c:v>
                </c:pt>
                <c:pt idx="9455">
                  <c:v>-0.01</c:v>
                </c:pt>
                <c:pt idx="9456">
                  <c:v>-8.0937500000000002E-3</c:v>
                </c:pt>
                <c:pt idx="9457">
                  <c:v>-7.9531299999999992E-3</c:v>
                </c:pt>
                <c:pt idx="9458">
                  <c:v>-9.9843799999999993E-3</c:v>
                </c:pt>
                <c:pt idx="9459">
                  <c:v>-9.9531299999999993E-3</c:v>
                </c:pt>
                <c:pt idx="9460">
                  <c:v>-1.3968700000000001E-2</c:v>
                </c:pt>
                <c:pt idx="9461">
                  <c:v>-1.20156E-2</c:v>
                </c:pt>
                <c:pt idx="9462">
                  <c:v>-1.3968700000000001E-2</c:v>
                </c:pt>
                <c:pt idx="9463">
                  <c:v>-1.3968700000000001E-2</c:v>
                </c:pt>
                <c:pt idx="9464">
                  <c:v>-8.1718799999999994E-3</c:v>
                </c:pt>
                <c:pt idx="9465">
                  <c:v>-8.0000000000000002E-3</c:v>
                </c:pt>
                <c:pt idx="9466">
                  <c:v>-1.1984399999999999E-2</c:v>
                </c:pt>
                <c:pt idx="9467">
                  <c:v>-1.5968799999999998E-2</c:v>
                </c:pt>
                <c:pt idx="9468">
                  <c:v>-0.02</c:v>
                </c:pt>
                <c:pt idx="9469">
                  <c:v>-1.5968799999999998E-2</c:v>
                </c:pt>
                <c:pt idx="9470">
                  <c:v>-1.1953099999999999E-2</c:v>
                </c:pt>
                <c:pt idx="9471">
                  <c:v>-1.00625E-2</c:v>
                </c:pt>
                <c:pt idx="9472">
                  <c:v>-1.4E-2</c:v>
                </c:pt>
                <c:pt idx="9473">
                  <c:v>-0.01</c:v>
                </c:pt>
                <c:pt idx="9474">
                  <c:v>-1.3968700000000001E-2</c:v>
                </c:pt>
                <c:pt idx="9475">
                  <c:v>-1.2E-2</c:v>
                </c:pt>
                <c:pt idx="9476">
                  <c:v>-1.7921900000000001E-2</c:v>
                </c:pt>
                <c:pt idx="9477">
                  <c:v>-1.41406E-2</c:v>
                </c:pt>
                <c:pt idx="9478">
                  <c:v>-1.3984399999999999E-2</c:v>
                </c:pt>
                <c:pt idx="9479">
                  <c:v>-1.7999999999999999E-2</c:v>
                </c:pt>
                <c:pt idx="9480">
                  <c:v>-1.01406E-2</c:v>
                </c:pt>
                <c:pt idx="9481">
                  <c:v>-1.6171899999999999E-2</c:v>
                </c:pt>
                <c:pt idx="9482">
                  <c:v>-1.8031200000000001E-2</c:v>
                </c:pt>
                <c:pt idx="9483">
                  <c:v>-8.1718799999999994E-3</c:v>
                </c:pt>
                <c:pt idx="9484">
                  <c:v>-5.84375E-3</c:v>
                </c:pt>
                <c:pt idx="9485">
                  <c:v>-1.2E-2</c:v>
                </c:pt>
                <c:pt idx="9486">
                  <c:v>-8.3125000000000004E-3</c:v>
                </c:pt>
                <c:pt idx="9487">
                  <c:v>-1.0437500000000001E-2</c:v>
                </c:pt>
                <c:pt idx="9488">
                  <c:v>-1.8031200000000001E-2</c:v>
                </c:pt>
                <c:pt idx="9489">
                  <c:v>-1.1859400000000001E-2</c:v>
                </c:pt>
                <c:pt idx="9490">
                  <c:v>-1.20313E-2</c:v>
                </c:pt>
                <c:pt idx="9491">
                  <c:v>-7.9531299999999992E-3</c:v>
                </c:pt>
                <c:pt idx="9492">
                  <c:v>-1.4250000000000001E-2</c:v>
                </c:pt>
                <c:pt idx="9493">
                  <c:v>-1.525E-2</c:v>
                </c:pt>
                <c:pt idx="9494">
                  <c:v>-1.1578099999999999E-2</c:v>
                </c:pt>
                <c:pt idx="9495">
                  <c:v>-1.5921899999999999E-2</c:v>
                </c:pt>
                <c:pt idx="9496">
                  <c:v>-1.3671900000000001E-2</c:v>
                </c:pt>
                <c:pt idx="9497">
                  <c:v>-1.9781300000000002E-2</c:v>
                </c:pt>
                <c:pt idx="9498">
                  <c:v>-1.3125E-2</c:v>
                </c:pt>
                <c:pt idx="9499">
                  <c:v>-0.01</c:v>
                </c:pt>
                <c:pt idx="9500">
                  <c:v>-9.9531299999999993E-3</c:v>
                </c:pt>
                <c:pt idx="9501">
                  <c:v>-1.55938E-2</c:v>
                </c:pt>
                <c:pt idx="9502">
                  <c:v>-1.30469E-2</c:v>
                </c:pt>
                <c:pt idx="9503">
                  <c:v>-7.5781299999999998E-3</c:v>
                </c:pt>
                <c:pt idx="9504">
                  <c:v>-1.5859399999999999E-2</c:v>
                </c:pt>
                <c:pt idx="9505">
                  <c:v>-1.01875E-2</c:v>
                </c:pt>
                <c:pt idx="9506">
                  <c:v>-1.5859399999999999E-2</c:v>
                </c:pt>
                <c:pt idx="9507">
                  <c:v>-2.1859400000000001E-2</c:v>
                </c:pt>
                <c:pt idx="9508">
                  <c:v>-2.20313E-2</c:v>
                </c:pt>
                <c:pt idx="9509">
                  <c:v>-1.6593799999999999E-2</c:v>
                </c:pt>
                <c:pt idx="9510">
                  <c:v>-4.1562500000000002E-3</c:v>
                </c:pt>
                <c:pt idx="9511">
                  <c:v>-7.9531299999999992E-3</c:v>
                </c:pt>
                <c:pt idx="9512">
                  <c:v>-8.0156299999999993E-3</c:v>
                </c:pt>
                <c:pt idx="9513">
                  <c:v>-9.9687500000000002E-3</c:v>
                </c:pt>
                <c:pt idx="9514">
                  <c:v>-1.3984399999999999E-2</c:v>
                </c:pt>
                <c:pt idx="9515">
                  <c:v>-1.2109399999999999E-2</c:v>
                </c:pt>
                <c:pt idx="9516">
                  <c:v>-1.5656199999999999E-2</c:v>
                </c:pt>
                <c:pt idx="9517">
                  <c:v>-8.0468799999999993E-3</c:v>
                </c:pt>
                <c:pt idx="9518">
                  <c:v>-1.8562499999999999E-2</c:v>
                </c:pt>
                <c:pt idx="9519">
                  <c:v>-1.7609400000000001E-2</c:v>
                </c:pt>
                <c:pt idx="9520">
                  <c:v>-1.125E-2</c:v>
                </c:pt>
                <c:pt idx="9521">
                  <c:v>-8.3906299999999996E-3</c:v>
                </c:pt>
                <c:pt idx="9522">
                  <c:v>-1.40781E-2</c:v>
                </c:pt>
                <c:pt idx="9523">
                  <c:v>-1.22031E-2</c:v>
                </c:pt>
                <c:pt idx="9524">
                  <c:v>-1.6015600000000001E-2</c:v>
                </c:pt>
                <c:pt idx="9525">
                  <c:v>-1.1796900000000001E-2</c:v>
                </c:pt>
                <c:pt idx="9526">
                  <c:v>-1.4874999999999999E-2</c:v>
                </c:pt>
                <c:pt idx="9527">
                  <c:v>-1.8437499999999999E-2</c:v>
                </c:pt>
                <c:pt idx="9528">
                  <c:v>-1.6937500000000001E-2</c:v>
                </c:pt>
                <c:pt idx="9529">
                  <c:v>-9.7031300000000008E-3</c:v>
                </c:pt>
                <c:pt idx="9530">
                  <c:v>-1.22813E-2</c:v>
                </c:pt>
                <c:pt idx="9531">
                  <c:v>-9.7031300000000008E-3</c:v>
                </c:pt>
                <c:pt idx="9532">
                  <c:v>-8.0000000000000002E-3</c:v>
                </c:pt>
                <c:pt idx="9533">
                  <c:v>-1.05313E-2</c:v>
                </c:pt>
                <c:pt idx="9534">
                  <c:v>-1.41406E-2</c:v>
                </c:pt>
                <c:pt idx="9535">
                  <c:v>-1.175E-2</c:v>
                </c:pt>
                <c:pt idx="9536">
                  <c:v>-1.23438E-2</c:v>
                </c:pt>
                <c:pt idx="9537">
                  <c:v>-1.8296900000000001E-2</c:v>
                </c:pt>
                <c:pt idx="9538">
                  <c:v>-1.7624999999999998E-2</c:v>
                </c:pt>
                <c:pt idx="9539">
                  <c:v>-1.41563E-2</c:v>
                </c:pt>
                <c:pt idx="9540">
                  <c:v>-1.78906E-2</c:v>
                </c:pt>
                <c:pt idx="9541">
                  <c:v>-1.4093700000000001E-2</c:v>
                </c:pt>
                <c:pt idx="9542">
                  <c:v>-0.02</c:v>
                </c:pt>
                <c:pt idx="9543">
                  <c:v>-1.15938E-2</c:v>
                </c:pt>
                <c:pt idx="9544">
                  <c:v>-1.00156E-2</c:v>
                </c:pt>
                <c:pt idx="9545">
                  <c:v>-1.0109399999999999E-2</c:v>
                </c:pt>
                <c:pt idx="9546">
                  <c:v>-1.6515599999999998E-2</c:v>
                </c:pt>
                <c:pt idx="9547">
                  <c:v>-0.02</c:v>
                </c:pt>
                <c:pt idx="9548">
                  <c:v>-1.5734399999999999E-2</c:v>
                </c:pt>
                <c:pt idx="9549">
                  <c:v>-9.9687500000000002E-3</c:v>
                </c:pt>
                <c:pt idx="9550">
                  <c:v>-1.39375E-2</c:v>
                </c:pt>
                <c:pt idx="9551">
                  <c:v>-4.1875000000000002E-3</c:v>
                </c:pt>
                <c:pt idx="9552">
                  <c:v>-9.8906299999999992E-3</c:v>
                </c:pt>
                <c:pt idx="9553">
                  <c:v>-1.2109399999999999E-2</c:v>
                </c:pt>
                <c:pt idx="9554">
                  <c:v>-8.0468799999999993E-3</c:v>
                </c:pt>
                <c:pt idx="9555">
                  <c:v>-9.9843799999999993E-3</c:v>
                </c:pt>
                <c:pt idx="9556">
                  <c:v>-1.20313E-2</c:v>
                </c:pt>
                <c:pt idx="9557">
                  <c:v>-1.1953099999999999E-2</c:v>
                </c:pt>
                <c:pt idx="9558">
                  <c:v>-7.9531299999999992E-3</c:v>
                </c:pt>
                <c:pt idx="9559">
                  <c:v>-1.1265600000000001E-2</c:v>
                </c:pt>
                <c:pt idx="9560">
                  <c:v>-1.35625E-2</c:v>
                </c:pt>
                <c:pt idx="9561">
                  <c:v>-1.6328100000000002E-2</c:v>
                </c:pt>
                <c:pt idx="9562">
                  <c:v>-1.05313E-2</c:v>
                </c:pt>
                <c:pt idx="9563">
                  <c:v>-7.8906299999999992E-3</c:v>
                </c:pt>
                <c:pt idx="9564">
                  <c:v>-9.8437500000000001E-3</c:v>
                </c:pt>
                <c:pt idx="9565">
                  <c:v>-1.33594E-2</c:v>
                </c:pt>
                <c:pt idx="9566">
                  <c:v>-1.61875E-2</c:v>
                </c:pt>
                <c:pt idx="9567">
                  <c:v>-1.2046899999999999E-2</c:v>
                </c:pt>
                <c:pt idx="9568">
                  <c:v>-1.5875E-2</c:v>
                </c:pt>
                <c:pt idx="9569">
                  <c:v>-1.2656300000000001E-2</c:v>
                </c:pt>
                <c:pt idx="9570">
                  <c:v>-8.0937500000000002E-3</c:v>
                </c:pt>
                <c:pt idx="9571">
                  <c:v>-9.2968700000000005E-3</c:v>
                </c:pt>
                <c:pt idx="9572">
                  <c:v>-1.40781E-2</c:v>
                </c:pt>
                <c:pt idx="9573">
                  <c:v>-8.1562500000000003E-3</c:v>
                </c:pt>
                <c:pt idx="9574">
                  <c:v>-1.01563E-2</c:v>
                </c:pt>
                <c:pt idx="9575">
                  <c:v>-2.2031300000000002E-3</c:v>
                </c:pt>
                <c:pt idx="9576">
                  <c:v>-5.9843800000000001E-3</c:v>
                </c:pt>
                <c:pt idx="9577">
                  <c:v>-5.6406299999999998E-3</c:v>
                </c:pt>
                <c:pt idx="9578">
                  <c:v>-1.77813E-2</c:v>
                </c:pt>
                <c:pt idx="9579">
                  <c:v>-2.0046899999999999E-2</c:v>
                </c:pt>
                <c:pt idx="9580">
                  <c:v>-2.0078100000000002E-2</c:v>
                </c:pt>
                <c:pt idx="9581">
                  <c:v>-1.44844E-2</c:v>
                </c:pt>
                <c:pt idx="9582">
                  <c:v>-5.6718799999999998E-3</c:v>
                </c:pt>
                <c:pt idx="9583">
                  <c:v>-5.9687500000000001E-3</c:v>
                </c:pt>
                <c:pt idx="9584">
                  <c:v>-1.42813E-2</c:v>
                </c:pt>
                <c:pt idx="9585">
                  <c:v>-1.6E-2</c:v>
                </c:pt>
                <c:pt idx="9586">
                  <c:v>-1.4046899999999999E-2</c:v>
                </c:pt>
                <c:pt idx="9587">
                  <c:v>-1.8093700000000001E-2</c:v>
                </c:pt>
                <c:pt idx="9588">
                  <c:v>-1.7515599999999999E-2</c:v>
                </c:pt>
                <c:pt idx="9589">
                  <c:v>-9.75E-3</c:v>
                </c:pt>
                <c:pt idx="9590">
                  <c:v>-6.0625000000000002E-3</c:v>
                </c:pt>
                <c:pt idx="9591">
                  <c:v>-1.02031E-2</c:v>
                </c:pt>
                <c:pt idx="9592">
                  <c:v>-1.1984399999999999E-2</c:v>
                </c:pt>
                <c:pt idx="9593">
                  <c:v>-1.4500000000000001E-2</c:v>
                </c:pt>
                <c:pt idx="9594">
                  <c:v>-2.0093699999999999E-2</c:v>
                </c:pt>
                <c:pt idx="9595">
                  <c:v>-1.56875E-2</c:v>
                </c:pt>
                <c:pt idx="9596">
                  <c:v>-1.35312E-2</c:v>
                </c:pt>
                <c:pt idx="9597">
                  <c:v>-9.9375000000000002E-3</c:v>
                </c:pt>
                <c:pt idx="9598">
                  <c:v>-9.6562499999999999E-3</c:v>
                </c:pt>
                <c:pt idx="9599">
                  <c:v>-6.0468800000000001E-3</c:v>
                </c:pt>
                <c:pt idx="9600">
                  <c:v>-1.00781E-2</c:v>
                </c:pt>
                <c:pt idx="9601">
                  <c:v>-1.0296899999999999E-2</c:v>
                </c:pt>
                <c:pt idx="9602">
                  <c:v>-1.5953100000000001E-2</c:v>
                </c:pt>
                <c:pt idx="9603">
                  <c:v>-9.9218799999999992E-3</c:v>
                </c:pt>
                <c:pt idx="9604">
                  <c:v>-1.4250000000000001E-2</c:v>
                </c:pt>
                <c:pt idx="9605">
                  <c:v>-1.18125E-2</c:v>
                </c:pt>
                <c:pt idx="9606">
                  <c:v>-5.4843799999999996E-3</c:v>
                </c:pt>
                <c:pt idx="9607">
                  <c:v>-6.3749999999999996E-3</c:v>
                </c:pt>
                <c:pt idx="9608">
                  <c:v>-1.1984399999999999E-2</c:v>
                </c:pt>
                <c:pt idx="9609">
                  <c:v>-1.02188E-2</c:v>
                </c:pt>
                <c:pt idx="9610">
                  <c:v>-1.62344E-2</c:v>
                </c:pt>
                <c:pt idx="9611">
                  <c:v>-1.15312E-2</c:v>
                </c:pt>
                <c:pt idx="9612">
                  <c:v>-1.00313E-2</c:v>
                </c:pt>
                <c:pt idx="9613">
                  <c:v>-9.9843799999999993E-3</c:v>
                </c:pt>
                <c:pt idx="9614">
                  <c:v>-1.0171899999999999E-2</c:v>
                </c:pt>
                <c:pt idx="9615">
                  <c:v>-9.6093800000000007E-3</c:v>
                </c:pt>
                <c:pt idx="9616">
                  <c:v>-9.0468700000000003E-3</c:v>
                </c:pt>
                <c:pt idx="9617">
                  <c:v>-1.79063E-2</c:v>
                </c:pt>
                <c:pt idx="9618">
                  <c:v>-9.6562499999999999E-3</c:v>
                </c:pt>
                <c:pt idx="9619">
                  <c:v>-1.20156E-2</c:v>
                </c:pt>
                <c:pt idx="9620">
                  <c:v>-7.7031299999999999E-3</c:v>
                </c:pt>
                <c:pt idx="9621">
                  <c:v>-8.0468799999999993E-3</c:v>
                </c:pt>
                <c:pt idx="9622">
                  <c:v>-8.3750000000000005E-3</c:v>
                </c:pt>
                <c:pt idx="9623">
                  <c:v>-1.20781E-2</c:v>
                </c:pt>
                <c:pt idx="9624">
                  <c:v>-9.7031300000000008E-3</c:v>
                </c:pt>
                <c:pt idx="9625">
                  <c:v>-1.16562E-2</c:v>
                </c:pt>
                <c:pt idx="9626">
                  <c:v>-1.20625E-2</c:v>
                </c:pt>
                <c:pt idx="9627">
                  <c:v>-1.2E-2</c:v>
                </c:pt>
                <c:pt idx="9628">
                  <c:v>-1.19375E-2</c:v>
                </c:pt>
                <c:pt idx="9629">
                  <c:v>-1.3640599999999999E-2</c:v>
                </c:pt>
                <c:pt idx="9630">
                  <c:v>-1.75938E-2</c:v>
                </c:pt>
                <c:pt idx="9631">
                  <c:v>-2.01719E-2</c:v>
                </c:pt>
                <c:pt idx="9632">
                  <c:v>-1.0874999999999999E-2</c:v>
                </c:pt>
                <c:pt idx="9633">
                  <c:v>-3.6562500000000002E-3</c:v>
                </c:pt>
                <c:pt idx="9634">
                  <c:v>-1.3375E-2</c:v>
                </c:pt>
                <c:pt idx="9635">
                  <c:v>-1.2296899999999999E-2</c:v>
                </c:pt>
                <c:pt idx="9636">
                  <c:v>-1.36875E-2</c:v>
                </c:pt>
                <c:pt idx="9637">
                  <c:v>-1.62969E-2</c:v>
                </c:pt>
                <c:pt idx="9638">
                  <c:v>-1.03906E-2</c:v>
                </c:pt>
                <c:pt idx="9639">
                  <c:v>-1.01406E-2</c:v>
                </c:pt>
                <c:pt idx="9640">
                  <c:v>-7.7187499999999999E-3</c:v>
                </c:pt>
                <c:pt idx="9641">
                  <c:v>-1.5546900000000001E-2</c:v>
                </c:pt>
                <c:pt idx="9642">
                  <c:v>-1.30469E-2</c:v>
                </c:pt>
                <c:pt idx="9643">
                  <c:v>-1.15625E-2</c:v>
                </c:pt>
                <c:pt idx="9644">
                  <c:v>-1.63594E-2</c:v>
                </c:pt>
                <c:pt idx="9645">
                  <c:v>-6.2968800000000004E-3</c:v>
                </c:pt>
                <c:pt idx="9646">
                  <c:v>-1.1578099999999999E-2</c:v>
                </c:pt>
                <c:pt idx="9647">
                  <c:v>-1.01406E-2</c:v>
                </c:pt>
                <c:pt idx="9648">
                  <c:v>-9.9531299999999993E-3</c:v>
                </c:pt>
                <c:pt idx="9649">
                  <c:v>-8.2500000000000004E-3</c:v>
                </c:pt>
                <c:pt idx="9650">
                  <c:v>-5.7187499999999999E-3</c:v>
                </c:pt>
                <c:pt idx="9651">
                  <c:v>-1.5765600000000001E-2</c:v>
                </c:pt>
                <c:pt idx="9652">
                  <c:v>-1.40156E-2</c:v>
                </c:pt>
                <c:pt idx="9653">
                  <c:v>-1.3968700000000001E-2</c:v>
                </c:pt>
                <c:pt idx="9654">
                  <c:v>-1.6046899999999999E-2</c:v>
                </c:pt>
                <c:pt idx="9655">
                  <c:v>-1.20625E-2</c:v>
                </c:pt>
                <c:pt idx="9656">
                  <c:v>-1.0093700000000001E-2</c:v>
                </c:pt>
                <c:pt idx="9657">
                  <c:v>-9.9062500000000001E-3</c:v>
                </c:pt>
                <c:pt idx="9658">
                  <c:v>-1.79063E-2</c:v>
                </c:pt>
                <c:pt idx="9659">
                  <c:v>-1.79688E-2</c:v>
                </c:pt>
                <c:pt idx="9660">
                  <c:v>-2.4E-2</c:v>
                </c:pt>
                <c:pt idx="9661">
                  <c:v>-1.79531E-2</c:v>
                </c:pt>
                <c:pt idx="9662">
                  <c:v>-1.6E-2</c:v>
                </c:pt>
                <c:pt idx="9663">
                  <c:v>-1.6E-2</c:v>
                </c:pt>
                <c:pt idx="9664">
                  <c:v>-1.4046899999999999E-2</c:v>
                </c:pt>
                <c:pt idx="9665">
                  <c:v>-8.0000000000000002E-3</c:v>
                </c:pt>
                <c:pt idx="9666">
                  <c:v>-0.01</c:v>
                </c:pt>
                <c:pt idx="9667">
                  <c:v>-5.9843800000000001E-3</c:v>
                </c:pt>
                <c:pt idx="9668">
                  <c:v>-6.0468800000000001E-3</c:v>
                </c:pt>
                <c:pt idx="9669">
                  <c:v>-1.0093700000000001E-2</c:v>
                </c:pt>
                <c:pt idx="9670">
                  <c:v>-1.2E-2</c:v>
                </c:pt>
                <c:pt idx="9671">
                  <c:v>-8.0000000000000002E-3</c:v>
                </c:pt>
                <c:pt idx="9672">
                  <c:v>-1.1875E-2</c:v>
                </c:pt>
                <c:pt idx="9673">
                  <c:v>-1.4E-2</c:v>
                </c:pt>
                <c:pt idx="9674">
                  <c:v>-1.40781E-2</c:v>
                </c:pt>
                <c:pt idx="9675">
                  <c:v>-1.19063E-2</c:v>
                </c:pt>
                <c:pt idx="9676">
                  <c:v>-1.7999999999999999E-2</c:v>
                </c:pt>
                <c:pt idx="9677">
                  <c:v>-1.4E-2</c:v>
                </c:pt>
                <c:pt idx="9678">
                  <c:v>-1.5828100000000001E-2</c:v>
                </c:pt>
                <c:pt idx="9679">
                  <c:v>-1.7984400000000001E-2</c:v>
                </c:pt>
                <c:pt idx="9680">
                  <c:v>-1.40313E-2</c:v>
                </c:pt>
                <c:pt idx="9681">
                  <c:v>-1.20625E-2</c:v>
                </c:pt>
                <c:pt idx="9682">
                  <c:v>-8.0312500000000002E-3</c:v>
                </c:pt>
                <c:pt idx="9683">
                  <c:v>-1.2109399999999999E-2</c:v>
                </c:pt>
                <c:pt idx="9684">
                  <c:v>-1.4093700000000001E-2</c:v>
                </c:pt>
                <c:pt idx="9685">
                  <c:v>-1.1875E-2</c:v>
                </c:pt>
                <c:pt idx="9686">
                  <c:v>-1.0046899999999999E-2</c:v>
                </c:pt>
                <c:pt idx="9687">
                  <c:v>-1.00781E-2</c:v>
                </c:pt>
                <c:pt idx="9688">
                  <c:v>-1.20156E-2</c:v>
                </c:pt>
                <c:pt idx="9689">
                  <c:v>-1.22188E-2</c:v>
                </c:pt>
                <c:pt idx="9690">
                  <c:v>-2.0250000000000001E-2</c:v>
                </c:pt>
                <c:pt idx="9691">
                  <c:v>-1.9828100000000001E-2</c:v>
                </c:pt>
                <c:pt idx="9692">
                  <c:v>-1.2906300000000001E-2</c:v>
                </c:pt>
                <c:pt idx="9693">
                  <c:v>-1.15E-2</c:v>
                </c:pt>
                <c:pt idx="9694">
                  <c:v>-1.2625000000000001E-2</c:v>
                </c:pt>
                <c:pt idx="9695">
                  <c:v>-6.5468699999999998E-3</c:v>
                </c:pt>
                <c:pt idx="9696">
                  <c:v>-8.8749999999999992E-3</c:v>
                </c:pt>
                <c:pt idx="9697">
                  <c:v>-1.7343799999999999E-2</c:v>
                </c:pt>
                <c:pt idx="9698">
                  <c:v>-1.6218799999999998E-2</c:v>
                </c:pt>
                <c:pt idx="9699">
                  <c:v>-7.6093799999999998E-3</c:v>
                </c:pt>
                <c:pt idx="9700">
                  <c:v>-1.7546900000000001E-2</c:v>
                </c:pt>
                <c:pt idx="9701">
                  <c:v>-1.24063E-2</c:v>
                </c:pt>
                <c:pt idx="9702">
                  <c:v>-1.40313E-2</c:v>
                </c:pt>
                <c:pt idx="9703">
                  <c:v>-9.9218799999999992E-3</c:v>
                </c:pt>
                <c:pt idx="9704">
                  <c:v>-1.5984399999999999E-2</c:v>
                </c:pt>
                <c:pt idx="9705">
                  <c:v>-8.3437500000000005E-3</c:v>
                </c:pt>
                <c:pt idx="9706">
                  <c:v>-9.9531299999999993E-3</c:v>
                </c:pt>
                <c:pt idx="9707">
                  <c:v>-1.1828099999999999E-2</c:v>
                </c:pt>
                <c:pt idx="9708">
                  <c:v>-1.78281E-2</c:v>
                </c:pt>
                <c:pt idx="9709">
                  <c:v>-1.8062499999999999E-2</c:v>
                </c:pt>
                <c:pt idx="9710">
                  <c:v>-1.4E-2</c:v>
                </c:pt>
                <c:pt idx="9711">
                  <c:v>-1.7984400000000001E-2</c:v>
                </c:pt>
                <c:pt idx="9712">
                  <c:v>-1.3859399999999999E-2</c:v>
                </c:pt>
                <c:pt idx="9713">
                  <c:v>-9.9687500000000002E-3</c:v>
                </c:pt>
                <c:pt idx="9714">
                  <c:v>-1.02031E-2</c:v>
                </c:pt>
                <c:pt idx="9715">
                  <c:v>-1.43281E-2</c:v>
                </c:pt>
                <c:pt idx="9716">
                  <c:v>-1.5859399999999999E-2</c:v>
                </c:pt>
                <c:pt idx="9717">
                  <c:v>-1.1890599999999999E-2</c:v>
                </c:pt>
                <c:pt idx="9718">
                  <c:v>-1.44063E-2</c:v>
                </c:pt>
                <c:pt idx="9719">
                  <c:v>-1.8374999999999999E-2</c:v>
                </c:pt>
                <c:pt idx="9720">
                  <c:v>-1.7125000000000001E-2</c:v>
                </c:pt>
                <c:pt idx="9721">
                  <c:v>-1.0171899999999999E-2</c:v>
                </c:pt>
                <c:pt idx="9722">
                  <c:v>-1.63594E-2</c:v>
                </c:pt>
                <c:pt idx="9723">
                  <c:v>-1.1609400000000001E-2</c:v>
                </c:pt>
                <c:pt idx="9724">
                  <c:v>-1.23281E-2</c:v>
                </c:pt>
                <c:pt idx="9725">
                  <c:v>-1.1859400000000001E-2</c:v>
                </c:pt>
                <c:pt idx="9726">
                  <c:v>-1.23281E-2</c:v>
                </c:pt>
                <c:pt idx="9727">
                  <c:v>-1.6703099999999999E-2</c:v>
                </c:pt>
                <c:pt idx="9728">
                  <c:v>-1.44531E-2</c:v>
                </c:pt>
                <c:pt idx="9729">
                  <c:v>-8.6875000000000008E-3</c:v>
                </c:pt>
                <c:pt idx="9730">
                  <c:v>-2.0328100000000002E-2</c:v>
                </c:pt>
                <c:pt idx="9731">
                  <c:v>-1.11094E-2</c:v>
                </c:pt>
                <c:pt idx="9732">
                  <c:v>-1.2562500000000001E-2</c:v>
                </c:pt>
                <c:pt idx="9733">
                  <c:v>-1.6500000000000001E-2</c:v>
                </c:pt>
                <c:pt idx="9734">
                  <c:v>-1.9765600000000001E-2</c:v>
                </c:pt>
                <c:pt idx="9735">
                  <c:v>-1.15625E-2</c:v>
                </c:pt>
                <c:pt idx="9736">
                  <c:v>-1.2562500000000001E-2</c:v>
                </c:pt>
                <c:pt idx="9737">
                  <c:v>-1.78438E-2</c:v>
                </c:pt>
                <c:pt idx="9738">
                  <c:v>-9.6874999999999999E-3</c:v>
                </c:pt>
                <c:pt idx="9739">
                  <c:v>-1.2171899999999999E-2</c:v>
                </c:pt>
                <c:pt idx="9740">
                  <c:v>-1.3984399999999999E-2</c:v>
                </c:pt>
                <c:pt idx="9741">
                  <c:v>-1.4046899999999999E-2</c:v>
                </c:pt>
                <c:pt idx="9742">
                  <c:v>-1.6218799999999998E-2</c:v>
                </c:pt>
                <c:pt idx="9743">
                  <c:v>-1.79688E-2</c:v>
                </c:pt>
                <c:pt idx="9744">
                  <c:v>-1.59375E-2</c:v>
                </c:pt>
                <c:pt idx="9745">
                  <c:v>-1.3921899999999999E-2</c:v>
                </c:pt>
                <c:pt idx="9746">
                  <c:v>-7.9687500000000001E-3</c:v>
                </c:pt>
                <c:pt idx="9747">
                  <c:v>-1.3890599999999999E-2</c:v>
                </c:pt>
                <c:pt idx="9748">
                  <c:v>-1.79531E-2</c:v>
                </c:pt>
                <c:pt idx="9749">
                  <c:v>-1.4046899999999999E-2</c:v>
                </c:pt>
                <c:pt idx="9750">
                  <c:v>-1.2109399999999999E-2</c:v>
                </c:pt>
                <c:pt idx="9751">
                  <c:v>-3.9687500000000001E-3</c:v>
                </c:pt>
                <c:pt idx="9752">
                  <c:v>-1.38125E-2</c:v>
                </c:pt>
                <c:pt idx="9753">
                  <c:v>-1.20156E-2</c:v>
                </c:pt>
                <c:pt idx="9754">
                  <c:v>-1.19375E-2</c:v>
                </c:pt>
                <c:pt idx="9755">
                  <c:v>-5.9687500000000001E-3</c:v>
                </c:pt>
                <c:pt idx="9756">
                  <c:v>-1.025E-2</c:v>
                </c:pt>
                <c:pt idx="9757">
                  <c:v>-1.1578099999999999E-2</c:v>
                </c:pt>
                <c:pt idx="9758">
                  <c:v>-1.41406E-2</c:v>
                </c:pt>
                <c:pt idx="9759">
                  <c:v>-1.04219E-2</c:v>
                </c:pt>
                <c:pt idx="9760">
                  <c:v>-1.16562E-2</c:v>
                </c:pt>
                <c:pt idx="9761">
                  <c:v>-1.55E-2</c:v>
                </c:pt>
                <c:pt idx="9762">
                  <c:v>-1.9843800000000002E-2</c:v>
                </c:pt>
                <c:pt idx="9763">
                  <c:v>-1.8656200000000001E-2</c:v>
                </c:pt>
                <c:pt idx="9764">
                  <c:v>-1.41563E-2</c:v>
                </c:pt>
                <c:pt idx="9765">
                  <c:v>-1.40625E-2</c:v>
                </c:pt>
                <c:pt idx="9766">
                  <c:v>-1.2046899999999999E-2</c:v>
                </c:pt>
                <c:pt idx="9767">
                  <c:v>-1.37813E-2</c:v>
                </c:pt>
                <c:pt idx="9768">
                  <c:v>-1.40625E-2</c:v>
                </c:pt>
                <c:pt idx="9769">
                  <c:v>-1.23594E-2</c:v>
                </c:pt>
                <c:pt idx="9770">
                  <c:v>-8.2031299999999994E-3</c:v>
                </c:pt>
                <c:pt idx="9771">
                  <c:v>-5.7656299999999999E-3</c:v>
                </c:pt>
                <c:pt idx="9772">
                  <c:v>-1.15E-2</c:v>
                </c:pt>
                <c:pt idx="9773">
                  <c:v>-1.7874999999999999E-2</c:v>
                </c:pt>
                <c:pt idx="9774">
                  <c:v>-1.4046899999999999E-2</c:v>
                </c:pt>
                <c:pt idx="9775">
                  <c:v>-7.9062500000000001E-3</c:v>
                </c:pt>
                <c:pt idx="9776">
                  <c:v>-1.39063E-2</c:v>
                </c:pt>
                <c:pt idx="9777">
                  <c:v>-1.5890600000000001E-2</c:v>
                </c:pt>
                <c:pt idx="9778">
                  <c:v>-1.82031E-2</c:v>
                </c:pt>
                <c:pt idx="9779">
                  <c:v>-1.1968700000000001E-2</c:v>
                </c:pt>
                <c:pt idx="9780">
                  <c:v>-1.8234400000000001E-2</c:v>
                </c:pt>
                <c:pt idx="9781">
                  <c:v>-1.6015600000000001E-2</c:v>
                </c:pt>
                <c:pt idx="9782">
                  <c:v>-1.59375E-2</c:v>
                </c:pt>
                <c:pt idx="9783">
                  <c:v>-1.2E-2</c:v>
                </c:pt>
                <c:pt idx="9784">
                  <c:v>-1.2046899999999999E-2</c:v>
                </c:pt>
                <c:pt idx="9785">
                  <c:v>-1.1984399999999999E-2</c:v>
                </c:pt>
                <c:pt idx="9786">
                  <c:v>-1.2046899999999999E-2</c:v>
                </c:pt>
                <c:pt idx="9787">
                  <c:v>-1.41406E-2</c:v>
                </c:pt>
                <c:pt idx="9788">
                  <c:v>-1.5765600000000001E-2</c:v>
                </c:pt>
                <c:pt idx="9789">
                  <c:v>-9.7968800000000009E-3</c:v>
                </c:pt>
                <c:pt idx="9790">
                  <c:v>-1.03125E-2</c:v>
                </c:pt>
                <c:pt idx="9791">
                  <c:v>-1.2109399999999999E-2</c:v>
                </c:pt>
                <c:pt idx="9792">
                  <c:v>-1.16875E-2</c:v>
                </c:pt>
                <c:pt idx="9793">
                  <c:v>-1.0125E-2</c:v>
                </c:pt>
                <c:pt idx="9794">
                  <c:v>-1.4781300000000001E-2</c:v>
                </c:pt>
                <c:pt idx="9795">
                  <c:v>-1.81406E-2</c:v>
                </c:pt>
                <c:pt idx="9796">
                  <c:v>-1.7703099999999999E-2</c:v>
                </c:pt>
                <c:pt idx="9797">
                  <c:v>-1.17188E-2</c:v>
                </c:pt>
                <c:pt idx="9798">
                  <c:v>-8.3125000000000004E-3</c:v>
                </c:pt>
                <c:pt idx="9799">
                  <c:v>-1.61875E-2</c:v>
                </c:pt>
                <c:pt idx="9800">
                  <c:v>-1.15938E-2</c:v>
                </c:pt>
                <c:pt idx="9801">
                  <c:v>-1.0171899999999999E-2</c:v>
                </c:pt>
                <c:pt idx="9802">
                  <c:v>-1.3921899999999999E-2</c:v>
                </c:pt>
                <c:pt idx="9803">
                  <c:v>-7.8750000000000001E-3</c:v>
                </c:pt>
                <c:pt idx="9804">
                  <c:v>-8.1718799999999994E-3</c:v>
                </c:pt>
                <c:pt idx="9805">
                  <c:v>-7.9687500000000001E-3</c:v>
                </c:pt>
                <c:pt idx="9806">
                  <c:v>-1.03438E-2</c:v>
                </c:pt>
                <c:pt idx="9807">
                  <c:v>-1.84531E-2</c:v>
                </c:pt>
                <c:pt idx="9808">
                  <c:v>-1.72969E-2</c:v>
                </c:pt>
                <c:pt idx="9809">
                  <c:v>-9.5156300000000006E-3</c:v>
                </c:pt>
                <c:pt idx="9810">
                  <c:v>-1.1093799999999999E-2</c:v>
                </c:pt>
                <c:pt idx="9811">
                  <c:v>-1.8093700000000001E-2</c:v>
                </c:pt>
                <c:pt idx="9812">
                  <c:v>-1.0234399999999999E-2</c:v>
                </c:pt>
                <c:pt idx="9813" formatCode="0.00E+00">
                  <c:v>-3.1250000000000001E-5</c:v>
                </c:pt>
                <c:pt idx="9814">
                  <c:v>-9.2968700000000005E-3</c:v>
                </c:pt>
                <c:pt idx="9815">
                  <c:v>-1.17813E-2</c:v>
                </c:pt>
                <c:pt idx="9816">
                  <c:v>-7.6093799999999998E-3</c:v>
                </c:pt>
                <c:pt idx="9817">
                  <c:v>-6.2031300000000003E-3</c:v>
                </c:pt>
                <c:pt idx="9818">
                  <c:v>-1.05313E-2</c:v>
                </c:pt>
                <c:pt idx="9819">
                  <c:v>-1.42188E-2</c:v>
                </c:pt>
                <c:pt idx="9820">
                  <c:v>-1.09531E-2</c:v>
                </c:pt>
                <c:pt idx="9821">
                  <c:v>-3.8124999999999999E-3</c:v>
                </c:pt>
                <c:pt idx="9822">
                  <c:v>-9.2499999999999995E-3</c:v>
                </c:pt>
                <c:pt idx="9823">
                  <c:v>-1.34062E-2</c:v>
                </c:pt>
                <c:pt idx="9824">
                  <c:v>-1.6015600000000001E-2</c:v>
                </c:pt>
                <c:pt idx="9825">
                  <c:v>-1.5671899999999999E-2</c:v>
                </c:pt>
                <c:pt idx="9826">
                  <c:v>-1.6750000000000001E-2</c:v>
                </c:pt>
                <c:pt idx="9827">
                  <c:v>-4.7187499999999999E-3</c:v>
                </c:pt>
                <c:pt idx="9828">
                  <c:v>-7.5781299999999998E-3</c:v>
                </c:pt>
                <c:pt idx="9829">
                  <c:v>-8.0000000000000002E-3</c:v>
                </c:pt>
                <c:pt idx="9830">
                  <c:v>-1.00156E-2</c:v>
                </c:pt>
                <c:pt idx="9831">
                  <c:v>-6.2968800000000004E-3</c:v>
                </c:pt>
                <c:pt idx="9832">
                  <c:v>-7.4687499999999997E-3</c:v>
                </c:pt>
                <c:pt idx="9833">
                  <c:v>-1.19375E-2</c:v>
                </c:pt>
                <c:pt idx="9834">
                  <c:v>-1.00781E-2</c:v>
                </c:pt>
                <c:pt idx="9835">
                  <c:v>-1.1765599999999999E-2</c:v>
                </c:pt>
                <c:pt idx="9836">
                  <c:v>-1.3734400000000001E-2</c:v>
                </c:pt>
                <c:pt idx="9837">
                  <c:v>-1.60625E-2</c:v>
                </c:pt>
                <c:pt idx="9838">
                  <c:v>-1.24844E-2</c:v>
                </c:pt>
                <c:pt idx="9839">
                  <c:v>-9.8593799999999992E-3</c:v>
                </c:pt>
                <c:pt idx="9840">
                  <c:v>-1.3625E-2</c:v>
                </c:pt>
                <c:pt idx="9841">
                  <c:v>-1.5656199999999999E-2</c:v>
                </c:pt>
                <c:pt idx="9842">
                  <c:v>-2.02969E-2</c:v>
                </c:pt>
                <c:pt idx="9843">
                  <c:v>-8.7812500000000009E-3</c:v>
                </c:pt>
                <c:pt idx="9844">
                  <c:v>-5.8125E-3</c:v>
                </c:pt>
                <c:pt idx="9845">
                  <c:v>-7.9218799999999992E-3</c:v>
                </c:pt>
                <c:pt idx="9846">
                  <c:v>-1.35625E-2</c:v>
                </c:pt>
                <c:pt idx="9847">
                  <c:v>-2.00625E-2</c:v>
                </c:pt>
                <c:pt idx="9848">
                  <c:v>-1.41875E-2</c:v>
                </c:pt>
                <c:pt idx="9849">
                  <c:v>-1.4093700000000001E-2</c:v>
                </c:pt>
                <c:pt idx="9850">
                  <c:v>-0.01</c:v>
                </c:pt>
                <c:pt idx="9851">
                  <c:v>-1.59375E-2</c:v>
                </c:pt>
                <c:pt idx="9852">
                  <c:v>-1.62969E-2</c:v>
                </c:pt>
                <c:pt idx="9853">
                  <c:v>-9.9687500000000002E-3</c:v>
                </c:pt>
                <c:pt idx="9854">
                  <c:v>-1.5968799999999998E-2</c:v>
                </c:pt>
                <c:pt idx="9855">
                  <c:v>-1.00781E-2</c:v>
                </c:pt>
                <c:pt idx="9856">
                  <c:v>-1.1953099999999999E-2</c:v>
                </c:pt>
                <c:pt idx="9857">
                  <c:v>-1.1968700000000001E-2</c:v>
                </c:pt>
                <c:pt idx="9858">
                  <c:v>-1.6015600000000001E-2</c:v>
                </c:pt>
                <c:pt idx="9859">
                  <c:v>-1.1968700000000001E-2</c:v>
                </c:pt>
                <c:pt idx="9860">
                  <c:v>-1.5734399999999999E-2</c:v>
                </c:pt>
                <c:pt idx="9861">
                  <c:v>-0.02</c:v>
                </c:pt>
                <c:pt idx="9862">
                  <c:v>-1.8062499999999999E-2</c:v>
                </c:pt>
                <c:pt idx="9863">
                  <c:v>-1.20313E-2</c:v>
                </c:pt>
                <c:pt idx="9864">
                  <c:v>-1.39063E-2</c:v>
                </c:pt>
                <c:pt idx="9865">
                  <c:v>-2.0015600000000001E-2</c:v>
                </c:pt>
                <c:pt idx="9866">
                  <c:v>-1.79531E-2</c:v>
                </c:pt>
                <c:pt idx="9867">
                  <c:v>-1.5968799999999998E-2</c:v>
                </c:pt>
                <c:pt idx="9868">
                  <c:v>-1.4E-2</c:v>
                </c:pt>
                <c:pt idx="9869">
                  <c:v>-1.2E-2</c:v>
                </c:pt>
                <c:pt idx="9870">
                  <c:v>-1.0046899999999999E-2</c:v>
                </c:pt>
                <c:pt idx="9871">
                  <c:v>-0.01</c:v>
                </c:pt>
                <c:pt idx="9872">
                  <c:v>-1.19375E-2</c:v>
                </c:pt>
                <c:pt idx="9873">
                  <c:v>-1.20938E-2</c:v>
                </c:pt>
                <c:pt idx="9874">
                  <c:v>-6.0156300000000001E-3</c:v>
                </c:pt>
                <c:pt idx="9875">
                  <c:v>-8.0000000000000002E-3</c:v>
                </c:pt>
                <c:pt idx="9876">
                  <c:v>-1.19375E-2</c:v>
                </c:pt>
                <c:pt idx="9877">
                  <c:v>-1.40625E-2</c:v>
                </c:pt>
                <c:pt idx="9878">
                  <c:v>-1.7984400000000001E-2</c:v>
                </c:pt>
                <c:pt idx="9879">
                  <c:v>-1.8093700000000001E-2</c:v>
                </c:pt>
                <c:pt idx="9880">
                  <c:v>-1.20781E-2</c:v>
                </c:pt>
                <c:pt idx="9881">
                  <c:v>-1.40313E-2</c:v>
                </c:pt>
                <c:pt idx="9882">
                  <c:v>-1.21406E-2</c:v>
                </c:pt>
                <c:pt idx="9883">
                  <c:v>-1.1984399999999999E-2</c:v>
                </c:pt>
                <c:pt idx="9884">
                  <c:v>-1.00625E-2</c:v>
                </c:pt>
                <c:pt idx="9885">
                  <c:v>-1.00156E-2</c:v>
                </c:pt>
                <c:pt idx="9886">
                  <c:v>-0.01</c:v>
                </c:pt>
                <c:pt idx="9887">
                  <c:v>-1.00625E-2</c:v>
                </c:pt>
                <c:pt idx="9888">
                  <c:v>-9.9062500000000001E-3</c:v>
                </c:pt>
                <c:pt idx="9889">
                  <c:v>-5.7968799999999999E-3</c:v>
                </c:pt>
                <c:pt idx="9890">
                  <c:v>-9.4531300000000006E-3</c:v>
                </c:pt>
                <c:pt idx="9891">
                  <c:v>-9.7343800000000008E-3</c:v>
                </c:pt>
                <c:pt idx="9892">
                  <c:v>-1.21875E-2</c:v>
                </c:pt>
                <c:pt idx="9893">
                  <c:v>-6.78125E-3</c:v>
                </c:pt>
                <c:pt idx="9894">
                  <c:v>-7.1406300000000002E-3</c:v>
                </c:pt>
                <c:pt idx="9895">
                  <c:v>-1.5078100000000001E-2</c:v>
                </c:pt>
                <c:pt idx="9896">
                  <c:v>-1.8093700000000001E-2</c:v>
                </c:pt>
                <c:pt idx="9897">
                  <c:v>-1.22031E-2</c:v>
                </c:pt>
                <c:pt idx="9898">
                  <c:v>-1.4046899999999999E-2</c:v>
                </c:pt>
                <c:pt idx="9899">
                  <c:v>-8.7031299999999999E-3</c:v>
                </c:pt>
                <c:pt idx="9900">
                  <c:v>-7.5312499999999998E-3</c:v>
                </c:pt>
                <c:pt idx="9901">
                  <c:v>-1.5906300000000002E-2</c:v>
                </c:pt>
                <c:pt idx="9902">
                  <c:v>-1.20313E-2</c:v>
                </c:pt>
                <c:pt idx="9903">
                  <c:v>-1.5875E-2</c:v>
                </c:pt>
                <c:pt idx="9904">
                  <c:v>-1.20781E-2</c:v>
                </c:pt>
                <c:pt idx="9905">
                  <c:v>-1.1765599999999999E-2</c:v>
                </c:pt>
                <c:pt idx="9906">
                  <c:v>-1.6015600000000001E-2</c:v>
                </c:pt>
                <c:pt idx="9907">
                  <c:v>-1.20313E-2</c:v>
                </c:pt>
                <c:pt idx="9908">
                  <c:v>-1.40156E-2</c:v>
                </c:pt>
                <c:pt idx="9909">
                  <c:v>-1.5921899999999999E-2</c:v>
                </c:pt>
                <c:pt idx="9910">
                  <c:v>-1.9796899999999999E-2</c:v>
                </c:pt>
                <c:pt idx="9911">
                  <c:v>-5.9843800000000001E-3</c:v>
                </c:pt>
                <c:pt idx="9912">
                  <c:v>-1.43438E-2</c:v>
                </c:pt>
                <c:pt idx="9913">
                  <c:v>-9.9531299999999993E-3</c:v>
                </c:pt>
                <c:pt idx="9914">
                  <c:v>-1.8499999999999999E-2</c:v>
                </c:pt>
                <c:pt idx="9915">
                  <c:v>-1.7609400000000001E-2</c:v>
                </c:pt>
                <c:pt idx="9916">
                  <c:v>-1.15312E-2</c:v>
                </c:pt>
                <c:pt idx="9917">
                  <c:v>-1.2500000000000001E-2</c:v>
                </c:pt>
                <c:pt idx="9918">
                  <c:v>-2.07969E-2</c:v>
                </c:pt>
                <c:pt idx="9919">
                  <c:v>-2.1250000000000002E-2</c:v>
                </c:pt>
                <c:pt idx="9920">
                  <c:v>-1.325E-2</c:v>
                </c:pt>
                <c:pt idx="9921">
                  <c:v>-1.6781299999999999E-2</c:v>
                </c:pt>
                <c:pt idx="9922">
                  <c:v>-1.9406300000000001E-2</c:v>
                </c:pt>
                <c:pt idx="9923">
                  <c:v>-1.35938E-2</c:v>
                </c:pt>
                <c:pt idx="9924">
                  <c:v>-1.39531E-2</c:v>
                </c:pt>
                <c:pt idx="9925">
                  <c:v>-1.1859400000000001E-2</c:v>
                </c:pt>
                <c:pt idx="9926">
                  <c:v>-9.0312499999999993E-3</c:v>
                </c:pt>
                <c:pt idx="9927">
                  <c:v>-4.2812500000000003E-3</c:v>
                </c:pt>
                <c:pt idx="9928">
                  <c:v>-1.3031299999999999E-2</c:v>
                </c:pt>
                <c:pt idx="9929">
                  <c:v>-1.6281299999999999E-2</c:v>
                </c:pt>
                <c:pt idx="9930">
                  <c:v>-1.50469E-2</c:v>
                </c:pt>
                <c:pt idx="9931">
                  <c:v>-8.0000000000000002E-3</c:v>
                </c:pt>
                <c:pt idx="9932">
                  <c:v>-1.2E-2</c:v>
                </c:pt>
                <c:pt idx="9933">
                  <c:v>-1.03125E-2</c:v>
                </c:pt>
                <c:pt idx="9934">
                  <c:v>-2.0406199999999999E-2</c:v>
                </c:pt>
                <c:pt idx="9935">
                  <c:v>-1.5421900000000001E-2</c:v>
                </c:pt>
                <c:pt idx="9936">
                  <c:v>-5.5312499999999997E-3</c:v>
                </c:pt>
                <c:pt idx="9937">
                  <c:v>-6.3125000000000004E-3</c:v>
                </c:pt>
                <c:pt idx="9938">
                  <c:v>-1.39063E-2</c:v>
                </c:pt>
                <c:pt idx="9939">
                  <c:v>-5.7187499999999999E-3</c:v>
                </c:pt>
                <c:pt idx="9940">
                  <c:v>-8.3281299999999996E-3</c:v>
                </c:pt>
                <c:pt idx="9941">
                  <c:v>-7.8750000000000001E-3</c:v>
                </c:pt>
                <c:pt idx="9942">
                  <c:v>-8.4843799999999997E-3</c:v>
                </c:pt>
                <c:pt idx="9943">
                  <c:v>-1.8093700000000001E-2</c:v>
                </c:pt>
                <c:pt idx="9944">
                  <c:v>-1.7874999999999999E-2</c:v>
                </c:pt>
                <c:pt idx="9945">
                  <c:v>-1.40625E-2</c:v>
                </c:pt>
                <c:pt idx="9946">
                  <c:v>-1.20156E-2</c:v>
                </c:pt>
                <c:pt idx="9947">
                  <c:v>-1.3968700000000001E-2</c:v>
                </c:pt>
                <c:pt idx="9948">
                  <c:v>-1.20625E-2</c:v>
                </c:pt>
                <c:pt idx="9949">
                  <c:v>-8.0781299999999993E-3</c:v>
                </c:pt>
                <c:pt idx="9950">
                  <c:v>-7.9218799999999992E-3</c:v>
                </c:pt>
                <c:pt idx="9951">
                  <c:v>-0.01</c:v>
                </c:pt>
                <c:pt idx="9952">
                  <c:v>-7.9531299999999992E-3</c:v>
                </c:pt>
                <c:pt idx="9953">
                  <c:v>-1.01563E-2</c:v>
                </c:pt>
                <c:pt idx="9954">
                  <c:v>-1.82188E-2</c:v>
                </c:pt>
                <c:pt idx="9955">
                  <c:v>-1.4234399999999999E-2</c:v>
                </c:pt>
                <c:pt idx="9956">
                  <c:v>-6.1562500000000003E-3</c:v>
                </c:pt>
                <c:pt idx="9957">
                  <c:v>-9.3749999999999997E-3</c:v>
                </c:pt>
                <c:pt idx="9958">
                  <c:v>-1.16875E-2</c:v>
                </c:pt>
                <c:pt idx="9959">
                  <c:v>-1.75313E-2</c:v>
                </c:pt>
                <c:pt idx="9960">
                  <c:v>-1.8062499999999999E-2</c:v>
                </c:pt>
                <c:pt idx="9961">
                  <c:v>-1.7999999999999999E-2</c:v>
                </c:pt>
                <c:pt idx="9962">
                  <c:v>-1.6312500000000001E-2</c:v>
                </c:pt>
                <c:pt idx="9963">
                  <c:v>-1.3796900000000001E-2</c:v>
                </c:pt>
                <c:pt idx="9964">
                  <c:v>-1.79688E-2</c:v>
                </c:pt>
                <c:pt idx="9965">
                  <c:v>-1.2718800000000001E-2</c:v>
                </c:pt>
                <c:pt idx="9966">
                  <c:v>-9.8906299999999992E-3</c:v>
                </c:pt>
                <c:pt idx="9967">
                  <c:v>-1.3765599999999999E-2</c:v>
                </c:pt>
                <c:pt idx="9968">
                  <c:v>-1.22031E-2</c:v>
                </c:pt>
                <c:pt idx="9969">
                  <c:v>-8.1406299999999994E-3</c:v>
                </c:pt>
                <c:pt idx="9970">
                  <c:v>-9.75E-3</c:v>
                </c:pt>
                <c:pt idx="9971">
                  <c:v>-1.3796900000000001E-2</c:v>
                </c:pt>
                <c:pt idx="9972">
                  <c:v>-1.40156E-2</c:v>
                </c:pt>
                <c:pt idx="9973">
                  <c:v>-1.175E-2</c:v>
                </c:pt>
                <c:pt idx="9974">
                  <c:v>-1.79531E-2</c:v>
                </c:pt>
                <c:pt idx="9975">
                  <c:v>-1.5968799999999998E-2</c:v>
                </c:pt>
                <c:pt idx="9976">
                  <c:v>-1.99375E-2</c:v>
                </c:pt>
                <c:pt idx="9977">
                  <c:v>-1.44844E-2</c:v>
                </c:pt>
                <c:pt idx="9978">
                  <c:v>-1.01875E-2</c:v>
                </c:pt>
                <c:pt idx="9979">
                  <c:v>-1.7984400000000001E-2</c:v>
                </c:pt>
                <c:pt idx="9980">
                  <c:v>-1.5718800000000002E-2</c:v>
                </c:pt>
                <c:pt idx="9981">
                  <c:v>-1.2E-2</c:v>
                </c:pt>
                <c:pt idx="9982">
                  <c:v>-1.6078100000000001E-2</c:v>
                </c:pt>
                <c:pt idx="9983">
                  <c:v>-1.1828099999999999E-2</c:v>
                </c:pt>
                <c:pt idx="9984">
                  <c:v>-8.0468799999999993E-3</c:v>
                </c:pt>
                <c:pt idx="9985">
                  <c:v>-1.2156200000000001E-2</c:v>
                </c:pt>
                <c:pt idx="9986">
                  <c:v>-1.6218799999999998E-2</c:v>
                </c:pt>
                <c:pt idx="9987">
                  <c:v>-1.35625E-2</c:v>
                </c:pt>
                <c:pt idx="9988">
                  <c:v>-5.7656299999999999E-3</c:v>
                </c:pt>
                <c:pt idx="9989">
                  <c:v>-1.2625000000000001E-2</c:v>
                </c:pt>
                <c:pt idx="9990">
                  <c:v>-1.8531300000000001E-2</c:v>
                </c:pt>
                <c:pt idx="9991">
                  <c:v>-1.9796899999999999E-2</c:v>
                </c:pt>
                <c:pt idx="9992">
                  <c:v>-1.55E-2</c:v>
                </c:pt>
                <c:pt idx="9993">
                  <c:v>-1.3859399999999999E-2</c:v>
                </c:pt>
                <c:pt idx="9994">
                  <c:v>-1.1953099999999999E-2</c:v>
                </c:pt>
                <c:pt idx="9995">
                  <c:v>-1.4109399999999999E-2</c:v>
                </c:pt>
                <c:pt idx="9996">
                  <c:v>-1.5968799999999998E-2</c:v>
                </c:pt>
                <c:pt idx="9997">
                  <c:v>-1.15938E-2</c:v>
                </c:pt>
                <c:pt idx="9998">
                  <c:v>-5.85938E-3</c:v>
                </c:pt>
                <c:pt idx="9999">
                  <c:v>-1.03281E-2</c:v>
                </c:pt>
              </c:numCache>
            </c:numRef>
          </c:yVal>
          <c:smooth val="1"/>
        </c:ser>
        <c:ser>
          <c:idx val="1"/>
          <c:order val="1"/>
          <c:marker>
            <c:symbol val="none"/>
          </c:marker>
          <c:xVal>
            <c:numRef>
              <c:f>'TEK00003'!$A$2:$A$10001</c:f>
              <c:numCache>
                <c:formatCode>0.00E+00</c:formatCode>
                <c:ptCount val="10000"/>
                <c:pt idx="0">
                  <c:v>-8.6919999999999997E-7</c:v>
                </c:pt>
                <c:pt idx="1">
                  <c:v>-8.6899999999999996E-7</c:v>
                </c:pt>
                <c:pt idx="2">
                  <c:v>-8.6880000000000005E-7</c:v>
                </c:pt>
                <c:pt idx="3">
                  <c:v>-8.6860000000000004E-7</c:v>
                </c:pt>
                <c:pt idx="4">
                  <c:v>-8.6840000000000002E-7</c:v>
                </c:pt>
                <c:pt idx="5">
                  <c:v>-8.6820000000000001E-7</c:v>
                </c:pt>
                <c:pt idx="6">
                  <c:v>-8.6799999999999999E-7</c:v>
                </c:pt>
                <c:pt idx="7">
                  <c:v>-8.6779999999999998E-7</c:v>
                </c:pt>
                <c:pt idx="8">
                  <c:v>-8.6759999999999996E-7</c:v>
                </c:pt>
                <c:pt idx="9">
                  <c:v>-8.6740000000000005E-7</c:v>
                </c:pt>
                <c:pt idx="10">
                  <c:v>-8.6720000000000004E-7</c:v>
                </c:pt>
                <c:pt idx="11">
                  <c:v>-8.6700000000000002E-7</c:v>
                </c:pt>
                <c:pt idx="12">
                  <c:v>-8.6680000000000001E-7</c:v>
                </c:pt>
                <c:pt idx="13">
                  <c:v>-8.6659999999999999E-7</c:v>
                </c:pt>
                <c:pt idx="14">
                  <c:v>-8.6639999999999998E-7</c:v>
                </c:pt>
                <c:pt idx="15">
                  <c:v>-8.6619999999999996E-7</c:v>
                </c:pt>
                <c:pt idx="16">
                  <c:v>-8.6600000000000005E-7</c:v>
                </c:pt>
                <c:pt idx="17">
                  <c:v>-8.6580000000000004E-7</c:v>
                </c:pt>
                <c:pt idx="18">
                  <c:v>-8.6560000000000002E-7</c:v>
                </c:pt>
                <c:pt idx="19">
                  <c:v>-8.6540000000000001E-7</c:v>
                </c:pt>
                <c:pt idx="20">
                  <c:v>-8.6519999999999999E-7</c:v>
                </c:pt>
                <c:pt idx="21">
                  <c:v>-8.6499999999999998E-7</c:v>
                </c:pt>
                <c:pt idx="22">
                  <c:v>-8.6479999999999996E-7</c:v>
                </c:pt>
                <c:pt idx="23">
                  <c:v>-8.6460000000000005E-7</c:v>
                </c:pt>
                <c:pt idx="24">
                  <c:v>-8.6440000000000004E-7</c:v>
                </c:pt>
                <c:pt idx="25">
                  <c:v>-8.6420000000000002E-7</c:v>
                </c:pt>
                <c:pt idx="26">
                  <c:v>-8.6400000000000001E-7</c:v>
                </c:pt>
                <c:pt idx="27">
                  <c:v>-8.6379999999999999E-7</c:v>
                </c:pt>
                <c:pt idx="28">
                  <c:v>-8.6359999999999998E-7</c:v>
                </c:pt>
                <c:pt idx="29">
                  <c:v>-8.6339999999999996E-7</c:v>
                </c:pt>
                <c:pt idx="30">
                  <c:v>-8.6319999999999995E-7</c:v>
                </c:pt>
                <c:pt idx="31">
                  <c:v>-8.6300000000000004E-7</c:v>
                </c:pt>
                <c:pt idx="32">
                  <c:v>-8.6280000000000002E-7</c:v>
                </c:pt>
                <c:pt idx="33">
                  <c:v>-8.6260000000000001E-7</c:v>
                </c:pt>
                <c:pt idx="34">
                  <c:v>-8.6239999999999999E-7</c:v>
                </c:pt>
                <c:pt idx="35">
                  <c:v>-8.6219999999999998E-7</c:v>
                </c:pt>
                <c:pt idx="36">
                  <c:v>-8.6199999999999996E-7</c:v>
                </c:pt>
                <c:pt idx="37">
                  <c:v>-8.6179999999999995E-7</c:v>
                </c:pt>
                <c:pt idx="38">
                  <c:v>-8.6160000000000004E-7</c:v>
                </c:pt>
                <c:pt idx="39">
                  <c:v>-8.6140000000000002E-7</c:v>
                </c:pt>
                <c:pt idx="40">
                  <c:v>-8.6120000000000001E-7</c:v>
                </c:pt>
                <c:pt idx="41">
                  <c:v>-8.6099999999999999E-7</c:v>
                </c:pt>
                <c:pt idx="42">
                  <c:v>-8.6079999999999998E-7</c:v>
                </c:pt>
                <c:pt idx="43">
                  <c:v>-8.6059999999999996E-7</c:v>
                </c:pt>
                <c:pt idx="44">
                  <c:v>-8.6039999999999995E-7</c:v>
                </c:pt>
                <c:pt idx="45">
                  <c:v>-8.6020000000000004E-7</c:v>
                </c:pt>
                <c:pt idx="46">
                  <c:v>-8.6000000000000002E-7</c:v>
                </c:pt>
                <c:pt idx="47">
                  <c:v>-8.5980000000000001E-7</c:v>
                </c:pt>
                <c:pt idx="48">
                  <c:v>-8.5959999999999999E-7</c:v>
                </c:pt>
                <c:pt idx="49">
                  <c:v>-8.5939999999999998E-7</c:v>
                </c:pt>
                <c:pt idx="50">
                  <c:v>-8.5919999999999996E-7</c:v>
                </c:pt>
                <c:pt idx="51">
                  <c:v>-8.5899999999999995E-7</c:v>
                </c:pt>
                <c:pt idx="52">
                  <c:v>-8.5880000000000004E-7</c:v>
                </c:pt>
                <c:pt idx="53">
                  <c:v>-8.5860000000000003E-7</c:v>
                </c:pt>
                <c:pt idx="54">
                  <c:v>-8.5840000000000001E-7</c:v>
                </c:pt>
                <c:pt idx="55">
                  <c:v>-8.582E-7</c:v>
                </c:pt>
                <c:pt idx="56">
                  <c:v>-8.5799999999999998E-7</c:v>
                </c:pt>
                <c:pt idx="57">
                  <c:v>-8.5779999999999997E-7</c:v>
                </c:pt>
                <c:pt idx="58">
                  <c:v>-8.5759999999999995E-7</c:v>
                </c:pt>
                <c:pt idx="59">
                  <c:v>-8.5740000000000004E-7</c:v>
                </c:pt>
                <c:pt idx="60">
                  <c:v>-8.5720000000000003E-7</c:v>
                </c:pt>
                <c:pt idx="61">
                  <c:v>-8.5700000000000001E-7</c:v>
                </c:pt>
                <c:pt idx="62">
                  <c:v>-8.568E-7</c:v>
                </c:pt>
                <c:pt idx="63">
                  <c:v>-8.5659999999999998E-7</c:v>
                </c:pt>
                <c:pt idx="64">
                  <c:v>-8.5639999999999997E-7</c:v>
                </c:pt>
                <c:pt idx="65">
                  <c:v>-8.5619999999999995E-7</c:v>
                </c:pt>
                <c:pt idx="66">
                  <c:v>-8.5600000000000004E-7</c:v>
                </c:pt>
                <c:pt idx="67">
                  <c:v>-8.5580000000000003E-7</c:v>
                </c:pt>
                <c:pt idx="68">
                  <c:v>-8.5560000000000001E-7</c:v>
                </c:pt>
                <c:pt idx="69">
                  <c:v>-8.554E-7</c:v>
                </c:pt>
                <c:pt idx="70">
                  <c:v>-8.5519999999999998E-7</c:v>
                </c:pt>
                <c:pt idx="71">
                  <c:v>-8.5499999999999997E-7</c:v>
                </c:pt>
                <c:pt idx="72">
                  <c:v>-8.5479999999999995E-7</c:v>
                </c:pt>
                <c:pt idx="73">
                  <c:v>-8.5460000000000004E-7</c:v>
                </c:pt>
                <c:pt idx="74">
                  <c:v>-8.5440000000000003E-7</c:v>
                </c:pt>
                <c:pt idx="75">
                  <c:v>-8.5420000000000001E-7</c:v>
                </c:pt>
                <c:pt idx="76">
                  <c:v>-8.54E-7</c:v>
                </c:pt>
                <c:pt idx="77">
                  <c:v>-8.5379999999999998E-7</c:v>
                </c:pt>
                <c:pt idx="78">
                  <c:v>-8.5359999999999997E-7</c:v>
                </c:pt>
                <c:pt idx="79">
                  <c:v>-8.5339999999999995E-7</c:v>
                </c:pt>
                <c:pt idx="80">
                  <c:v>-8.5320000000000004E-7</c:v>
                </c:pt>
                <c:pt idx="81">
                  <c:v>-8.5300000000000003E-7</c:v>
                </c:pt>
                <c:pt idx="82">
                  <c:v>-8.5280000000000001E-7</c:v>
                </c:pt>
                <c:pt idx="83">
                  <c:v>-8.526E-7</c:v>
                </c:pt>
                <c:pt idx="84">
                  <c:v>-8.5239999999999998E-7</c:v>
                </c:pt>
                <c:pt idx="85">
                  <c:v>-8.5219999999999997E-7</c:v>
                </c:pt>
                <c:pt idx="86">
                  <c:v>-8.5199999999999995E-7</c:v>
                </c:pt>
                <c:pt idx="87">
                  <c:v>-8.5180000000000004E-7</c:v>
                </c:pt>
                <c:pt idx="88">
                  <c:v>-8.5160000000000003E-7</c:v>
                </c:pt>
                <c:pt idx="89">
                  <c:v>-8.5140000000000001E-7</c:v>
                </c:pt>
                <c:pt idx="90">
                  <c:v>-8.512E-7</c:v>
                </c:pt>
                <c:pt idx="91">
                  <c:v>-8.5099999999999998E-7</c:v>
                </c:pt>
                <c:pt idx="92">
                  <c:v>-8.5079999999999997E-7</c:v>
                </c:pt>
                <c:pt idx="93">
                  <c:v>-8.5059999999999995E-7</c:v>
                </c:pt>
                <c:pt idx="94">
                  <c:v>-8.5040000000000004E-7</c:v>
                </c:pt>
                <c:pt idx="95">
                  <c:v>-8.5020000000000003E-7</c:v>
                </c:pt>
                <c:pt idx="96">
                  <c:v>-8.5000000000000001E-7</c:v>
                </c:pt>
                <c:pt idx="97">
                  <c:v>-8.498E-7</c:v>
                </c:pt>
                <c:pt idx="98">
                  <c:v>-8.4959999999999998E-7</c:v>
                </c:pt>
                <c:pt idx="99">
                  <c:v>-8.4939999999999997E-7</c:v>
                </c:pt>
                <c:pt idx="100">
                  <c:v>-8.4919999999999995E-7</c:v>
                </c:pt>
                <c:pt idx="101">
                  <c:v>-8.4900000000000005E-7</c:v>
                </c:pt>
                <c:pt idx="102">
                  <c:v>-8.4880000000000003E-7</c:v>
                </c:pt>
                <c:pt idx="103">
                  <c:v>-8.4860000000000002E-7</c:v>
                </c:pt>
                <c:pt idx="104">
                  <c:v>-8.484E-7</c:v>
                </c:pt>
                <c:pt idx="105">
                  <c:v>-8.4819999999999999E-7</c:v>
                </c:pt>
                <c:pt idx="106">
                  <c:v>-8.4799999999999997E-7</c:v>
                </c:pt>
                <c:pt idx="107">
                  <c:v>-8.4779999999999996E-7</c:v>
                </c:pt>
                <c:pt idx="108">
                  <c:v>-8.4760000000000005E-7</c:v>
                </c:pt>
                <c:pt idx="109">
                  <c:v>-8.4740000000000003E-7</c:v>
                </c:pt>
                <c:pt idx="110">
                  <c:v>-8.4720000000000002E-7</c:v>
                </c:pt>
                <c:pt idx="111">
                  <c:v>-8.47E-7</c:v>
                </c:pt>
                <c:pt idx="112">
                  <c:v>-8.4679999999999999E-7</c:v>
                </c:pt>
                <c:pt idx="113">
                  <c:v>-8.4659999999999997E-7</c:v>
                </c:pt>
                <c:pt idx="114">
                  <c:v>-8.4639999999999996E-7</c:v>
                </c:pt>
                <c:pt idx="115">
                  <c:v>-8.4620000000000005E-7</c:v>
                </c:pt>
                <c:pt idx="116">
                  <c:v>-8.4600000000000003E-7</c:v>
                </c:pt>
                <c:pt idx="117">
                  <c:v>-8.4580000000000002E-7</c:v>
                </c:pt>
                <c:pt idx="118">
                  <c:v>-8.456E-7</c:v>
                </c:pt>
                <c:pt idx="119">
                  <c:v>-8.4539999999999999E-7</c:v>
                </c:pt>
                <c:pt idx="120">
                  <c:v>-8.4519999999999997E-7</c:v>
                </c:pt>
                <c:pt idx="121">
                  <c:v>-8.4499999999999996E-7</c:v>
                </c:pt>
                <c:pt idx="122">
                  <c:v>-8.4480000000000005E-7</c:v>
                </c:pt>
                <c:pt idx="123">
                  <c:v>-8.4460000000000003E-7</c:v>
                </c:pt>
                <c:pt idx="124">
                  <c:v>-8.4440000000000002E-7</c:v>
                </c:pt>
                <c:pt idx="125">
                  <c:v>-8.442E-7</c:v>
                </c:pt>
                <c:pt idx="126">
                  <c:v>-8.4399999999999999E-7</c:v>
                </c:pt>
                <c:pt idx="127">
                  <c:v>-8.4379999999999997E-7</c:v>
                </c:pt>
                <c:pt idx="128">
                  <c:v>-8.4359999999999996E-7</c:v>
                </c:pt>
                <c:pt idx="129">
                  <c:v>-8.4340000000000005E-7</c:v>
                </c:pt>
                <c:pt idx="130">
                  <c:v>-8.4320000000000003E-7</c:v>
                </c:pt>
                <c:pt idx="131">
                  <c:v>-8.4300000000000002E-7</c:v>
                </c:pt>
                <c:pt idx="132">
                  <c:v>-8.428E-7</c:v>
                </c:pt>
                <c:pt idx="133">
                  <c:v>-8.4259999999999999E-7</c:v>
                </c:pt>
                <c:pt idx="134">
                  <c:v>-8.4239999999999997E-7</c:v>
                </c:pt>
                <c:pt idx="135">
                  <c:v>-8.4219999999999996E-7</c:v>
                </c:pt>
                <c:pt idx="136">
                  <c:v>-8.4200000000000005E-7</c:v>
                </c:pt>
                <c:pt idx="137">
                  <c:v>-8.4180000000000003E-7</c:v>
                </c:pt>
                <c:pt idx="138">
                  <c:v>-8.4160000000000002E-7</c:v>
                </c:pt>
                <c:pt idx="139">
                  <c:v>-8.414E-7</c:v>
                </c:pt>
                <c:pt idx="140">
                  <c:v>-8.4119999999999999E-7</c:v>
                </c:pt>
                <c:pt idx="141">
                  <c:v>-8.4099999999999997E-7</c:v>
                </c:pt>
                <c:pt idx="142">
                  <c:v>-8.4079999999999996E-7</c:v>
                </c:pt>
                <c:pt idx="143">
                  <c:v>-8.4060000000000005E-7</c:v>
                </c:pt>
                <c:pt idx="144">
                  <c:v>-8.4040000000000003E-7</c:v>
                </c:pt>
                <c:pt idx="145">
                  <c:v>-8.4020000000000002E-7</c:v>
                </c:pt>
                <c:pt idx="146">
                  <c:v>-8.4E-7</c:v>
                </c:pt>
                <c:pt idx="147">
                  <c:v>-8.3979999999999999E-7</c:v>
                </c:pt>
                <c:pt idx="148">
                  <c:v>-8.3959999999999997E-7</c:v>
                </c:pt>
                <c:pt idx="149">
                  <c:v>-8.3939999999999996E-7</c:v>
                </c:pt>
                <c:pt idx="150">
                  <c:v>-8.3920000000000005E-7</c:v>
                </c:pt>
                <c:pt idx="151">
                  <c:v>-8.3900000000000004E-7</c:v>
                </c:pt>
                <c:pt idx="152">
                  <c:v>-8.3880000000000002E-7</c:v>
                </c:pt>
                <c:pt idx="153">
                  <c:v>-8.3860000000000001E-7</c:v>
                </c:pt>
                <c:pt idx="154">
                  <c:v>-8.3839999999999999E-7</c:v>
                </c:pt>
                <c:pt idx="155">
                  <c:v>-8.3819999999999997E-7</c:v>
                </c:pt>
                <c:pt idx="156">
                  <c:v>-8.3799999999999996E-7</c:v>
                </c:pt>
                <c:pt idx="157">
                  <c:v>-8.3780000000000005E-7</c:v>
                </c:pt>
                <c:pt idx="158">
                  <c:v>-8.3760000000000004E-7</c:v>
                </c:pt>
                <c:pt idx="159">
                  <c:v>-8.3740000000000002E-7</c:v>
                </c:pt>
                <c:pt idx="160">
                  <c:v>-8.3720000000000001E-7</c:v>
                </c:pt>
                <c:pt idx="161">
                  <c:v>-8.3699999999999999E-7</c:v>
                </c:pt>
                <c:pt idx="162">
                  <c:v>-8.3679999999999998E-7</c:v>
                </c:pt>
                <c:pt idx="163">
                  <c:v>-8.3659999999999996E-7</c:v>
                </c:pt>
                <c:pt idx="164">
                  <c:v>-8.3640000000000005E-7</c:v>
                </c:pt>
                <c:pt idx="165">
                  <c:v>-8.3620000000000004E-7</c:v>
                </c:pt>
                <c:pt idx="166">
                  <c:v>-8.3600000000000002E-7</c:v>
                </c:pt>
                <c:pt idx="167">
                  <c:v>-8.3580000000000001E-7</c:v>
                </c:pt>
                <c:pt idx="168">
                  <c:v>-8.3559999999999999E-7</c:v>
                </c:pt>
                <c:pt idx="169">
                  <c:v>-8.3539999999999998E-7</c:v>
                </c:pt>
                <c:pt idx="170">
                  <c:v>-8.3519999999999996E-7</c:v>
                </c:pt>
                <c:pt idx="171">
                  <c:v>-8.3500000000000005E-7</c:v>
                </c:pt>
                <c:pt idx="172">
                  <c:v>-8.3480000000000004E-7</c:v>
                </c:pt>
                <c:pt idx="173">
                  <c:v>-8.3460000000000002E-7</c:v>
                </c:pt>
                <c:pt idx="174">
                  <c:v>-8.3440000000000001E-7</c:v>
                </c:pt>
                <c:pt idx="175">
                  <c:v>-8.3419999999999999E-7</c:v>
                </c:pt>
                <c:pt idx="176">
                  <c:v>-8.3399999999999998E-7</c:v>
                </c:pt>
                <c:pt idx="177">
                  <c:v>-8.3379999999999996E-7</c:v>
                </c:pt>
                <c:pt idx="178">
                  <c:v>-8.3360000000000005E-7</c:v>
                </c:pt>
                <c:pt idx="179">
                  <c:v>-8.3340000000000004E-7</c:v>
                </c:pt>
                <c:pt idx="180">
                  <c:v>-8.3320000000000002E-7</c:v>
                </c:pt>
                <c:pt idx="181">
                  <c:v>-8.3300000000000001E-7</c:v>
                </c:pt>
                <c:pt idx="182">
                  <c:v>-8.3279999999999999E-7</c:v>
                </c:pt>
                <c:pt idx="183">
                  <c:v>-8.3259999999999998E-7</c:v>
                </c:pt>
                <c:pt idx="184">
                  <c:v>-8.3239999999999996E-7</c:v>
                </c:pt>
                <c:pt idx="185">
                  <c:v>-8.3219999999999995E-7</c:v>
                </c:pt>
                <c:pt idx="186">
                  <c:v>-8.3200000000000004E-7</c:v>
                </c:pt>
                <c:pt idx="187">
                  <c:v>-8.3180000000000002E-7</c:v>
                </c:pt>
                <c:pt idx="188">
                  <c:v>-8.3160000000000001E-7</c:v>
                </c:pt>
                <c:pt idx="189">
                  <c:v>-8.3139999999999999E-7</c:v>
                </c:pt>
                <c:pt idx="190">
                  <c:v>-8.3119999999999998E-7</c:v>
                </c:pt>
                <c:pt idx="191">
                  <c:v>-8.3099999999999996E-7</c:v>
                </c:pt>
                <c:pt idx="192">
                  <c:v>-8.3079999999999995E-7</c:v>
                </c:pt>
                <c:pt idx="193">
                  <c:v>-8.3060000000000004E-7</c:v>
                </c:pt>
                <c:pt idx="194">
                  <c:v>-8.3040000000000002E-7</c:v>
                </c:pt>
                <c:pt idx="195">
                  <c:v>-8.3020000000000001E-7</c:v>
                </c:pt>
                <c:pt idx="196">
                  <c:v>-8.2999999999999999E-7</c:v>
                </c:pt>
                <c:pt idx="197">
                  <c:v>-8.2979999999999998E-7</c:v>
                </c:pt>
                <c:pt idx="198">
                  <c:v>-8.2959999999999996E-7</c:v>
                </c:pt>
                <c:pt idx="199">
                  <c:v>-8.2939999999999995E-7</c:v>
                </c:pt>
                <c:pt idx="200">
                  <c:v>-8.2920000000000004E-7</c:v>
                </c:pt>
                <c:pt idx="201">
                  <c:v>-8.2900000000000002E-7</c:v>
                </c:pt>
                <c:pt idx="202">
                  <c:v>-8.2880000000000001E-7</c:v>
                </c:pt>
                <c:pt idx="203">
                  <c:v>-8.2859999999999999E-7</c:v>
                </c:pt>
                <c:pt idx="204">
                  <c:v>-8.2839999999999998E-7</c:v>
                </c:pt>
                <c:pt idx="205">
                  <c:v>-8.2819999999999996E-7</c:v>
                </c:pt>
                <c:pt idx="206">
                  <c:v>-8.2799999999999995E-7</c:v>
                </c:pt>
                <c:pt idx="207">
                  <c:v>-8.2780000000000004E-7</c:v>
                </c:pt>
                <c:pt idx="208">
                  <c:v>-8.2760000000000003E-7</c:v>
                </c:pt>
                <c:pt idx="209">
                  <c:v>-8.2740000000000001E-7</c:v>
                </c:pt>
                <c:pt idx="210">
                  <c:v>-8.272E-7</c:v>
                </c:pt>
                <c:pt idx="211">
                  <c:v>-8.2699999999999998E-7</c:v>
                </c:pt>
                <c:pt idx="212">
                  <c:v>-8.2679999999999997E-7</c:v>
                </c:pt>
                <c:pt idx="213">
                  <c:v>-8.2659999999999995E-7</c:v>
                </c:pt>
                <c:pt idx="214">
                  <c:v>-8.2640000000000004E-7</c:v>
                </c:pt>
                <c:pt idx="215">
                  <c:v>-8.2620000000000003E-7</c:v>
                </c:pt>
                <c:pt idx="216">
                  <c:v>-8.2600000000000001E-7</c:v>
                </c:pt>
                <c:pt idx="217">
                  <c:v>-8.258E-7</c:v>
                </c:pt>
                <c:pt idx="218">
                  <c:v>-8.2559999999999998E-7</c:v>
                </c:pt>
                <c:pt idx="219">
                  <c:v>-8.2539999999999997E-7</c:v>
                </c:pt>
                <c:pt idx="220">
                  <c:v>-8.2519999999999995E-7</c:v>
                </c:pt>
                <c:pt idx="221">
                  <c:v>-8.2500000000000004E-7</c:v>
                </c:pt>
                <c:pt idx="222">
                  <c:v>-8.2480000000000003E-7</c:v>
                </c:pt>
                <c:pt idx="223">
                  <c:v>-8.2460000000000001E-7</c:v>
                </c:pt>
                <c:pt idx="224">
                  <c:v>-8.244E-7</c:v>
                </c:pt>
                <c:pt idx="225">
                  <c:v>-8.2419999999999998E-7</c:v>
                </c:pt>
                <c:pt idx="226">
                  <c:v>-8.2399999999999997E-7</c:v>
                </c:pt>
                <c:pt idx="227">
                  <c:v>-8.2379999999999995E-7</c:v>
                </c:pt>
                <c:pt idx="228">
                  <c:v>-8.2360000000000004E-7</c:v>
                </c:pt>
                <c:pt idx="229">
                  <c:v>-8.2340000000000003E-7</c:v>
                </c:pt>
                <c:pt idx="230">
                  <c:v>-8.2320000000000001E-7</c:v>
                </c:pt>
                <c:pt idx="231">
                  <c:v>-8.23E-7</c:v>
                </c:pt>
                <c:pt idx="232">
                  <c:v>-8.2279999999999998E-7</c:v>
                </c:pt>
                <c:pt idx="233">
                  <c:v>-8.2259999999999997E-7</c:v>
                </c:pt>
                <c:pt idx="234">
                  <c:v>-8.2239999999999995E-7</c:v>
                </c:pt>
                <c:pt idx="235">
                  <c:v>-8.2220000000000004E-7</c:v>
                </c:pt>
                <c:pt idx="236">
                  <c:v>-8.2200000000000003E-7</c:v>
                </c:pt>
                <c:pt idx="237">
                  <c:v>-8.2180000000000001E-7</c:v>
                </c:pt>
                <c:pt idx="238">
                  <c:v>-8.216E-7</c:v>
                </c:pt>
                <c:pt idx="239">
                  <c:v>-8.2139999999999998E-7</c:v>
                </c:pt>
                <c:pt idx="240">
                  <c:v>-8.2119999999999997E-7</c:v>
                </c:pt>
                <c:pt idx="241">
                  <c:v>-8.2099999999999995E-7</c:v>
                </c:pt>
                <c:pt idx="242">
                  <c:v>-8.2080000000000004E-7</c:v>
                </c:pt>
                <c:pt idx="243">
                  <c:v>-8.2060000000000003E-7</c:v>
                </c:pt>
                <c:pt idx="244">
                  <c:v>-8.2040000000000001E-7</c:v>
                </c:pt>
                <c:pt idx="245">
                  <c:v>-8.202E-7</c:v>
                </c:pt>
                <c:pt idx="246">
                  <c:v>-8.1999999999999998E-7</c:v>
                </c:pt>
                <c:pt idx="247">
                  <c:v>-8.1979999999999997E-7</c:v>
                </c:pt>
                <c:pt idx="248">
                  <c:v>-8.1959999999999995E-7</c:v>
                </c:pt>
                <c:pt idx="249">
                  <c:v>-8.1940000000000004E-7</c:v>
                </c:pt>
                <c:pt idx="250">
                  <c:v>-8.1920000000000003E-7</c:v>
                </c:pt>
                <c:pt idx="251">
                  <c:v>-8.1900000000000001E-7</c:v>
                </c:pt>
                <c:pt idx="252">
                  <c:v>-8.188E-7</c:v>
                </c:pt>
                <c:pt idx="253">
                  <c:v>-8.1859999999999998E-7</c:v>
                </c:pt>
                <c:pt idx="254">
                  <c:v>-8.1839999999999997E-7</c:v>
                </c:pt>
                <c:pt idx="255">
                  <c:v>-8.1819999999999995E-7</c:v>
                </c:pt>
                <c:pt idx="256">
                  <c:v>-8.1800000000000005E-7</c:v>
                </c:pt>
                <c:pt idx="257">
                  <c:v>-8.1780000000000003E-7</c:v>
                </c:pt>
                <c:pt idx="258">
                  <c:v>-8.1760000000000002E-7</c:v>
                </c:pt>
                <c:pt idx="259">
                  <c:v>-8.174E-7</c:v>
                </c:pt>
                <c:pt idx="260">
                  <c:v>-8.1719999999999999E-7</c:v>
                </c:pt>
                <c:pt idx="261">
                  <c:v>-8.1699999999999997E-7</c:v>
                </c:pt>
                <c:pt idx="262">
                  <c:v>-8.1679999999999996E-7</c:v>
                </c:pt>
                <c:pt idx="263">
                  <c:v>-8.1660000000000005E-7</c:v>
                </c:pt>
                <c:pt idx="264">
                  <c:v>-8.1640000000000003E-7</c:v>
                </c:pt>
                <c:pt idx="265">
                  <c:v>-8.1620000000000002E-7</c:v>
                </c:pt>
                <c:pt idx="266">
                  <c:v>-8.16E-7</c:v>
                </c:pt>
                <c:pt idx="267">
                  <c:v>-8.1579999999999999E-7</c:v>
                </c:pt>
                <c:pt idx="268">
                  <c:v>-8.1559999999999997E-7</c:v>
                </c:pt>
                <c:pt idx="269">
                  <c:v>-8.1539999999999996E-7</c:v>
                </c:pt>
                <c:pt idx="270">
                  <c:v>-8.1520000000000005E-7</c:v>
                </c:pt>
                <c:pt idx="271">
                  <c:v>-8.1500000000000003E-7</c:v>
                </c:pt>
                <c:pt idx="272">
                  <c:v>-8.1480000000000002E-7</c:v>
                </c:pt>
                <c:pt idx="273">
                  <c:v>-8.146E-7</c:v>
                </c:pt>
                <c:pt idx="274">
                  <c:v>-8.1439999999999999E-7</c:v>
                </c:pt>
                <c:pt idx="275">
                  <c:v>-8.1419999999999997E-7</c:v>
                </c:pt>
                <c:pt idx="276">
                  <c:v>-8.1399999999999996E-7</c:v>
                </c:pt>
                <c:pt idx="277">
                  <c:v>-8.1380000000000005E-7</c:v>
                </c:pt>
                <c:pt idx="278">
                  <c:v>-8.1360000000000003E-7</c:v>
                </c:pt>
                <c:pt idx="279">
                  <c:v>-8.1340000000000002E-7</c:v>
                </c:pt>
                <c:pt idx="280">
                  <c:v>-8.132E-7</c:v>
                </c:pt>
                <c:pt idx="281">
                  <c:v>-8.1299999999999999E-7</c:v>
                </c:pt>
                <c:pt idx="282">
                  <c:v>-8.1279999999999997E-7</c:v>
                </c:pt>
                <c:pt idx="283">
                  <c:v>-8.1259999999999996E-7</c:v>
                </c:pt>
                <c:pt idx="284">
                  <c:v>-8.1240000000000005E-7</c:v>
                </c:pt>
                <c:pt idx="285">
                  <c:v>-8.1220000000000003E-7</c:v>
                </c:pt>
                <c:pt idx="286">
                  <c:v>-8.1200000000000002E-7</c:v>
                </c:pt>
                <c:pt idx="287">
                  <c:v>-8.118E-7</c:v>
                </c:pt>
                <c:pt idx="288">
                  <c:v>-8.1159999999999999E-7</c:v>
                </c:pt>
                <c:pt idx="289">
                  <c:v>-8.1139999999999997E-7</c:v>
                </c:pt>
                <c:pt idx="290">
                  <c:v>-8.1119999999999996E-7</c:v>
                </c:pt>
                <c:pt idx="291">
                  <c:v>-8.1100000000000005E-7</c:v>
                </c:pt>
                <c:pt idx="292">
                  <c:v>-8.1080000000000003E-7</c:v>
                </c:pt>
                <c:pt idx="293">
                  <c:v>-8.1060000000000002E-7</c:v>
                </c:pt>
                <c:pt idx="294">
                  <c:v>-8.104E-7</c:v>
                </c:pt>
                <c:pt idx="295">
                  <c:v>-8.1019999999999999E-7</c:v>
                </c:pt>
                <c:pt idx="296">
                  <c:v>-8.0999999999999997E-7</c:v>
                </c:pt>
                <c:pt idx="297">
                  <c:v>-8.0979999999999996E-7</c:v>
                </c:pt>
                <c:pt idx="298">
                  <c:v>-8.0960000000000005E-7</c:v>
                </c:pt>
                <c:pt idx="299">
                  <c:v>-8.0940000000000003E-7</c:v>
                </c:pt>
                <c:pt idx="300">
                  <c:v>-8.0920000000000002E-7</c:v>
                </c:pt>
                <c:pt idx="301">
                  <c:v>-8.09E-7</c:v>
                </c:pt>
                <c:pt idx="302">
                  <c:v>-8.0879999999999999E-7</c:v>
                </c:pt>
                <c:pt idx="303">
                  <c:v>-8.0859999999999997E-7</c:v>
                </c:pt>
                <c:pt idx="304">
                  <c:v>-8.0839999999999996E-7</c:v>
                </c:pt>
                <c:pt idx="305">
                  <c:v>-8.0820000000000005E-7</c:v>
                </c:pt>
                <c:pt idx="306">
                  <c:v>-8.0800000000000004E-7</c:v>
                </c:pt>
                <c:pt idx="307">
                  <c:v>-8.0780000000000002E-7</c:v>
                </c:pt>
                <c:pt idx="308">
                  <c:v>-8.0760000000000001E-7</c:v>
                </c:pt>
                <c:pt idx="309">
                  <c:v>-8.0739999999999999E-7</c:v>
                </c:pt>
                <c:pt idx="310">
                  <c:v>-8.0719999999999998E-7</c:v>
                </c:pt>
                <c:pt idx="311">
                  <c:v>-8.0699999999999996E-7</c:v>
                </c:pt>
                <c:pt idx="312">
                  <c:v>-8.0680000000000005E-7</c:v>
                </c:pt>
                <c:pt idx="313">
                  <c:v>-8.0660000000000004E-7</c:v>
                </c:pt>
                <c:pt idx="314">
                  <c:v>-8.0640000000000002E-7</c:v>
                </c:pt>
                <c:pt idx="315">
                  <c:v>-8.0620000000000001E-7</c:v>
                </c:pt>
                <c:pt idx="316">
                  <c:v>-8.0599999999999999E-7</c:v>
                </c:pt>
                <c:pt idx="317">
                  <c:v>-8.0579999999999998E-7</c:v>
                </c:pt>
                <c:pt idx="318">
                  <c:v>-8.0559999999999996E-7</c:v>
                </c:pt>
                <c:pt idx="319">
                  <c:v>-8.0540000000000005E-7</c:v>
                </c:pt>
                <c:pt idx="320">
                  <c:v>-8.0520000000000004E-7</c:v>
                </c:pt>
                <c:pt idx="321">
                  <c:v>-8.0500000000000002E-7</c:v>
                </c:pt>
                <c:pt idx="322">
                  <c:v>-8.0480000000000001E-7</c:v>
                </c:pt>
                <c:pt idx="323">
                  <c:v>-8.0459999999999999E-7</c:v>
                </c:pt>
                <c:pt idx="324">
                  <c:v>-8.0439999999999998E-7</c:v>
                </c:pt>
                <c:pt idx="325">
                  <c:v>-8.0419999999999996E-7</c:v>
                </c:pt>
                <c:pt idx="326">
                  <c:v>-8.0400000000000005E-7</c:v>
                </c:pt>
                <c:pt idx="327">
                  <c:v>-8.0380000000000004E-7</c:v>
                </c:pt>
                <c:pt idx="328">
                  <c:v>-8.0360000000000002E-7</c:v>
                </c:pt>
                <c:pt idx="329">
                  <c:v>-8.0340000000000001E-7</c:v>
                </c:pt>
                <c:pt idx="330">
                  <c:v>-8.0319999999999999E-7</c:v>
                </c:pt>
                <c:pt idx="331">
                  <c:v>-8.0299999999999998E-7</c:v>
                </c:pt>
                <c:pt idx="332">
                  <c:v>-8.0279999999999996E-7</c:v>
                </c:pt>
                <c:pt idx="333">
                  <c:v>-8.0259999999999995E-7</c:v>
                </c:pt>
                <c:pt idx="334">
                  <c:v>-8.0240000000000004E-7</c:v>
                </c:pt>
                <c:pt idx="335">
                  <c:v>-8.0220000000000002E-7</c:v>
                </c:pt>
                <c:pt idx="336">
                  <c:v>-8.0200000000000001E-7</c:v>
                </c:pt>
                <c:pt idx="337">
                  <c:v>-8.0179999999999999E-7</c:v>
                </c:pt>
                <c:pt idx="338">
                  <c:v>-8.0159999999999998E-7</c:v>
                </c:pt>
                <c:pt idx="339">
                  <c:v>-8.0139999999999996E-7</c:v>
                </c:pt>
                <c:pt idx="340">
                  <c:v>-8.0119999999999995E-7</c:v>
                </c:pt>
                <c:pt idx="341">
                  <c:v>-8.0100000000000004E-7</c:v>
                </c:pt>
                <c:pt idx="342">
                  <c:v>-8.0080000000000002E-7</c:v>
                </c:pt>
                <c:pt idx="343">
                  <c:v>-8.0060000000000001E-7</c:v>
                </c:pt>
                <c:pt idx="344">
                  <c:v>-8.0039999999999999E-7</c:v>
                </c:pt>
                <c:pt idx="345">
                  <c:v>-8.0019999999999998E-7</c:v>
                </c:pt>
                <c:pt idx="346">
                  <c:v>-7.9999999999999996E-7</c:v>
                </c:pt>
                <c:pt idx="347">
                  <c:v>-7.9979999999999995E-7</c:v>
                </c:pt>
                <c:pt idx="348">
                  <c:v>-7.9960000000000004E-7</c:v>
                </c:pt>
                <c:pt idx="349">
                  <c:v>-7.9940000000000002E-7</c:v>
                </c:pt>
                <c:pt idx="350">
                  <c:v>-7.9920000000000001E-7</c:v>
                </c:pt>
                <c:pt idx="351">
                  <c:v>-7.9899999999999999E-7</c:v>
                </c:pt>
                <c:pt idx="352">
                  <c:v>-7.9879999999999998E-7</c:v>
                </c:pt>
                <c:pt idx="353">
                  <c:v>-7.9859999999999996E-7</c:v>
                </c:pt>
                <c:pt idx="354">
                  <c:v>-7.9839999999999995E-7</c:v>
                </c:pt>
                <c:pt idx="355">
                  <c:v>-7.9820000000000004E-7</c:v>
                </c:pt>
                <c:pt idx="356">
                  <c:v>-7.9800000000000003E-7</c:v>
                </c:pt>
                <c:pt idx="357">
                  <c:v>-7.9780000000000001E-7</c:v>
                </c:pt>
                <c:pt idx="358">
                  <c:v>-7.976E-7</c:v>
                </c:pt>
                <c:pt idx="359">
                  <c:v>-7.9739999999999998E-7</c:v>
                </c:pt>
                <c:pt idx="360">
                  <c:v>-7.9719999999999997E-7</c:v>
                </c:pt>
                <c:pt idx="361">
                  <c:v>-7.9699999999999995E-7</c:v>
                </c:pt>
                <c:pt idx="362">
                  <c:v>-7.9680000000000004E-7</c:v>
                </c:pt>
                <c:pt idx="363">
                  <c:v>-7.9660000000000003E-7</c:v>
                </c:pt>
                <c:pt idx="364">
                  <c:v>-7.9640000000000001E-7</c:v>
                </c:pt>
                <c:pt idx="365">
                  <c:v>-7.962E-7</c:v>
                </c:pt>
                <c:pt idx="366">
                  <c:v>-7.9599999999999998E-7</c:v>
                </c:pt>
                <c:pt idx="367">
                  <c:v>-7.9579999999999997E-7</c:v>
                </c:pt>
                <c:pt idx="368">
                  <c:v>-7.9559999999999995E-7</c:v>
                </c:pt>
                <c:pt idx="369">
                  <c:v>-7.9540000000000004E-7</c:v>
                </c:pt>
                <c:pt idx="370">
                  <c:v>-7.9520000000000003E-7</c:v>
                </c:pt>
                <c:pt idx="371">
                  <c:v>-7.9500000000000001E-7</c:v>
                </c:pt>
                <c:pt idx="372">
                  <c:v>-7.948E-7</c:v>
                </c:pt>
                <c:pt idx="373">
                  <c:v>-7.9459999999999998E-7</c:v>
                </c:pt>
                <c:pt idx="374">
                  <c:v>-7.9439999999999997E-7</c:v>
                </c:pt>
                <c:pt idx="375">
                  <c:v>-7.9419999999999995E-7</c:v>
                </c:pt>
                <c:pt idx="376">
                  <c:v>-7.9400000000000004E-7</c:v>
                </c:pt>
                <c:pt idx="377">
                  <c:v>-7.9380000000000003E-7</c:v>
                </c:pt>
                <c:pt idx="378">
                  <c:v>-7.9360000000000001E-7</c:v>
                </c:pt>
                <c:pt idx="379">
                  <c:v>-7.934E-7</c:v>
                </c:pt>
                <c:pt idx="380">
                  <c:v>-7.9319999999999998E-7</c:v>
                </c:pt>
                <c:pt idx="381">
                  <c:v>-7.9299999999999997E-7</c:v>
                </c:pt>
                <c:pt idx="382">
                  <c:v>-7.9279999999999995E-7</c:v>
                </c:pt>
                <c:pt idx="383">
                  <c:v>-7.9260000000000004E-7</c:v>
                </c:pt>
                <c:pt idx="384">
                  <c:v>-7.9240000000000003E-7</c:v>
                </c:pt>
                <c:pt idx="385">
                  <c:v>-7.9220000000000001E-7</c:v>
                </c:pt>
                <c:pt idx="386">
                  <c:v>-7.92E-7</c:v>
                </c:pt>
                <c:pt idx="387">
                  <c:v>-7.9179999999999998E-7</c:v>
                </c:pt>
                <c:pt idx="388">
                  <c:v>-7.9159999999999997E-7</c:v>
                </c:pt>
                <c:pt idx="389">
                  <c:v>-7.9139999999999995E-7</c:v>
                </c:pt>
                <c:pt idx="390">
                  <c:v>-7.9120000000000004E-7</c:v>
                </c:pt>
                <c:pt idx="391">
                  <c:v>-7.9100000000000003E-7</c:v>
                </c:pt>
                <c:pt idx="392">
                  <c:v>-7.9080000000000001E-7</c:v>
                </c:pt>
                <c:pt idx="393">
                  <c:v>-7.906E-7</c:v>
                </c:pt>
                <c:pt idx="394">
                  <c:v>-7.9039999999999998E-7</c:v>
                </c:pt>
                <c:pt idx="395">
                  <c:v>-7.9019999999999997E-7</c:v>
                </c:pt>
                <c:pt idx="396">
                  <c:v>-7.8999999999999995E-7</c:v>
                </c:pt>
                <c:pt idx="397">
                  <c:v>-7.8980000000000004E-7</c:v>
                </c:pt>
                <c:pt idx="398">
                  <c:v>-7.8960000000000003E-7</c:v>
                </c:pt>
                <c:pt idx="399">
                  <c:v>-7.8940000000000001E-7</c:v>
                </c:pt>
                <c:pt idx="400">
                  <c:v>-7.892E-7</c:v>
                </c:pt>
                <c:pt idx="401">
                  <c:v>-7.8899999999999998E-7</c:v>
                </c:pt>
                <c:pt idx="402">
                  <c:v>-7.8879999999999997E-7</c:v>
                </c:pt>
                <c:pt idx="403">
                  <c:v>-7.8859999999999995E-7</c:v>
                </c:pt>
                <c:pt idx="404">
                  <c:v>-7.8840000000000005E-7</c:v>
                </c:pt>
                <c:pt idx="405">
                  <c:v>-7.8820000000000003E-7</c:v>
                </c:pt>
                <c:pt idx="406">
                  <c:v>-7.8800000000000002E-7</c:v>
                </c:pt>
                <c:pt idx="407">
                  <c:v>-7.878E-7</c:v>
                </c:pt>
                <c:pt idx="408">
                  <c:v>-7.8759999999999999E-7</c:v>
                </c:pt>
                <c:pt idx="409">
                  <c:v>-7.8739999999999997E-7</c:v>
                </c:pt>
                <c:pt idx="410">
                  <c:v>-7.8719999999999996E-7</c:v>
                </c:pt>
                <c:pt idx="411">
                  <c:v>-7.8700000000000005E-7</c:v>
                </c:pt>
                <c:pt idx="412">
                  <c:v>-7.8680000000000003E-7</c:v>
                </c:pt>
                <c:pt idx="413">
                  <c:v>-7.8660000000000002E-7</c:v>
                </c:pt>
                <c:pt idx="414">
                  <c:v>-7.864E-7</c:v>
                </c:pt>
                <c:pt idx="415">
                  <c:v>-7.8619999999999999E-7</c:v>
                </c:pt>
                <c:pt idx="416">
                  <c:v>-7.8599999999999997E-7</c:v>
                </c:pt>
                <c:pt idx="417">
                  <c:v>-7.8579999999999996E-7</c:v>
                </c:pt>
                <c:pt idx="418">
                  <c:v>-7.8560000000000005E-7</c:v>
                </c:pt>
                <c:pt idx="419">
                  <c:v>-7.8540000000000003E-7</c:v>
                </c:pt>
                <c:pt idx="420">
                  <c:v>-7.8520000000000002E-7</c:v>
                </c:pt>
                <c:pt idx="421">
                  <c:v>-7.85E-7</c:v>
                </c:pt>
                <c:pt idx="422">
                  <c:v>-7.8479999999999999E-7</c:v>
                </c:pt>
                <c:pt idx="423">
                  <c:v>-7.8459999999999997E-7</c:v>
                </c:pt>
                <c:pt idx="424">
                  <c:v>-7.8439999999999996E-7</c:v>
                </c:pt>
                <c:pt idx="425">
                  <c:v>-7.8420000000000005E-7</c:v>
                </c:pt>
                <c:pt idx="426">
                  <c:v>-7.8400000000000003E-7</c:v>
                </c:pt>
                <c:pt idx="427">
                  <c:v>-7.8380000000000002E-7</c:v>
                </c:pt>
                <c:pt idx="428">
                  <c:v>-7.836E-7</c:v>
                </c:pt>
                <c:pt idx="429">
                  <c:v>-7.8339999999999999E-7</c:v>
                </c:pt>
                <c:pt idx="430">
                  <c:v>-7.8319999999999997E-7</c:v>
                </c:pt>
                <c:pt idx="431">
                  <c:v>-7.8299999999999996E-7</c:v>
                </c:pt>
                <c:pt idx="432">
                  <c:v>-7.8280000000000005E-7</c:v>
                </c:pt>
                <c:pt idx="433">
                  <c:v>-7.8260000000000003E-7</c:v>
                </c:pt>
                <c:pt idx="434">
                  <c:v>-7.8240000000000002E-7</c:v>
                </c:pt>
                <c:pt idx="435">
                  <c:v>-7.822E-7</c:v>
                </c:pt>
                <c:pt idx="436">
                  <c:v>-7.8199999999999999E-7</c:v>
                </c:pt>
                <c:pt idx="437">
                  <c:v>-7.8179999999999997E-7</c:v>
                </c:pt>
                <c:pt idx="438">
                  <c:v>-7.8159999999999996E-7</c:v>
                </c:pt>
                <c:pt idx="439">
                  <c:v>-7.8140000000000005E-7</c:v>
                </c:pt>
                <c:pt idx="440">
                  <c:v>-7.8120000000000003E-7</c:v>
                </c:pt>
                <c:pt idx="441">
                  <c:v>-7.8100000000000002E-7</c:v>
                </c:pt>
                <c:pt idx="442">
                  <c:v>-7.808E-7</c:v>
                </c:pt>
                <c:pt idx="443">
                  <c:v>-7.8059999999999999E-7</c:v>
                </c:pt>
                <c:pt idx="444">
                  <c:v>-7.8039999999999997E-7</c:v>
                </c:pt>
                <c:pt idx="445">
                  <c:v>-7.8019999999999996E-7</c:v>
                </c:pt>
                <c:pt idx="446">
                  <c:v>-7.8000000000000005E-7</c:v>
                </c:pt>
                <c:pt idx="447">
                  <c:v>-7.7980000000000003E-7</c:v>
                </c:pt>
                <c:pt idx="448">
                  <c:v>-7.7960000000000002E-7</c:v>
                </c:pt>
                <c:pt idx="449">
                  <c:v>-7.794E-7</c:v>
                </c:pt>
                <c:pt idx="450">
                  <c:v>-7.7919999999999999E-7</c:v>
                </c:pt>
                <c:pt idx="451">
                  <c:v>-7.7899999999999997E-7</c:v>
                </c:pt>
                <c:pt idx="452">
                  <c:v>-7.7879999999999996E-7</c:v>
                </c:pt>
                <c:pt idx="453">
                  <c:v>-7.7860000000000005E-7</c:v>
                </c:pt>
                <c:pt idx="454">
                  <c:v>-7.7840000000000004E-7</c:v>
                </c:pt>
                <c:pt idx="455">
                  <c:v>-7.7820000000000002E-7</c:v>
                </c:pt>
                <c:pt idx="456">
                  <c:v>-7.7800000000000001E-7</c:v>
                </c:pt>
                <c:pt idx="457">
                  <c:v>-7.7779999999999999E-7</c:v>
                </c:pt>
                <c:pt idx="458">
                  <c:v>-7.7759999999999997E-7</c:v>
                </c:pt>
                <c:pt idx="459">
                  <c:v>-7.7739999999999996E-7</c:v>
                </c:pt>
                <c:pt idx="460">
                  <c:v>-7.7720000000000005E-7</c:v>
                </c:pt>
                <c:pt idx="461">
                  <c:v>-7.7700000000000004E-7</c:v>
                </c:pt>
                <c:pt idx="462">
                  <c:v>-7.7680000000000002E-7</c:v>
                </c:pt>
                <c:pt idx="463">
                  <c:v>-7.7660000000000001E-7</c:v>
                </c:pt>
                <c:pt idx="464">
                  <c:v>-7.7639999999999999E-7</c:v>
                </c:pt>
                <c:pt idx="465">
                  <c:v>-7.7619999999999998E-7</c:v>
                </c:pt>
                <c:pt idx="466">
                  <c:v>-7.7599999999999996E-7</c:v>
                </c:pt>
                <c:pt idx="467">
                  <c:v>-7.7580000000000005E-7</c:v>
                </c:pt>
                <c:pt idx="468">
                  <c:v>-7.7560000000000004E-7</c:v>
                </c:pt>
                <c:pt idx="469">
                  <c:v>-7.7540000000000002E-7</c:v>
                </c:pt>
                <c:pt idx="470">
                  <c:v>-7.7520000000000001E-7</c:v>
                </c:pt>
                <c:pt idx="471">
                  <c:v>-7.7499999999999999E-7</c:v>
                </c:pt>
                <c:pt idx="472">
                  <c:v>-7.7479999999999998E-7</c:v>
                </c:pt>
                <c:pt idx="473">
                  <c:v>-7.7459999999999996E-7</c:v>
                </c:pt>
                <c:pt idx="474">
                  <c:v>-7.7440000000000005E-7</c:v>
                </c:pt>
                <c:pt idx="475">
                  <c:v>-7.7420000000000004E-7</c:v>
                </c:pt>
                <c:pt idx="476">
                  <c:v>-7.7400000000000002E-7</c:v>
                </c:pt>
                <c:pt idx="477">
                  <c:v>-7.7380000000000001E-7</c:v>
                </c:pt>
                <c:pt idx="478">
                  <c:v>-7.7359999999999999E-7</c:v>
                </c:pt>
                <c:pt idx="479">
                  <c:v>-7.7339999999999998E-7</c:v>
                </c:pt>
                <c:pt idx="480">
                  <c:v>-7.7319999999999996E-7</c:v>
                </c:pt>
                <c:pt idx="481">
                  <c:v>-7.7300000000000005E-7</c:v>
                </c:pt>
                <c:pt idx="482">
                  <c:v>-7.7280000000000004E-7</c:v>
                </c:pt>
                <c:pt idx="483">
                  <c:v>-7.7260000000000002E-7</c:v>
                </c:pt>
                <c:pt idx="484">
                  <c:v>-7.7240000000000001E-7</c:v>
                </c:pt>
                <c:pt idx="485">
                  <c:v>-7.7219999999999999E-7</c:v>
                </c:pt>
                <c:pt idx="486">
                  <c:v>-7.7199999999999998E-7</c:v>
                </c:pt>
                <c:pt idx="487">
                  <c:v>-7.7179999999999996E-7</c:v>
                </c:pt>
                <c:pt idx="488">
                  <c:v>-7.7159999999999995E-7</c:v>
                </c:pt>
                <c:pt idx="489">
                  <c:v>-7.7140000000000004E-7</c:v>
                </c:pt>
                <c:pt idx="490">
                  <c:v>-7.7120000000000002E-7</c:v>
                </c:pt>
                <c:pt idx="491">
                  <c:v>-7.7100000000000001E-7</c:v>
                </c:pt>
                <c:pt idx="492">
                  <c:v>-7.7079999999999999E-7</c:v>
                </c:pt>
                <c:pt idx="493">
                  <c:v>-7.7059999999999998E-7</c:v>
                </c:pt>
                <c:pt idx="494">
                  <c:v>-7.7039999999999996E-7</c:v>
                </c:pt>
                <c:pt idx="495">
                  <c:v>-7.7019999999999995E-7</c:v>
                </c:pt>
                <c:pt idx="496">
                  <c:v>-7.7000000000000004E-7</c:v>
                </c:pt>
                <c:pt idx="497">
                  <c:v>-7.6980000000000002E-7</c:v>
                </c:pt>
                <c:pt idx="498">
                  <c:v>-7.6960000000000001E-7</c:v>
                </c:pt>
                <c:pt idx="499">
                  <c:v>-7.6939999999999999E-7</c:v>
                </c:pt>
                <c:pt idx="500">
                  <c:v>-7.6919999999999998E-7</c:v>
                </c:pt>
                <c:pt idx="501">
                  <c:v>-7.6899999999999996E-7</c:v>
                </c:pt>
                <c:pt idx="502">
                  <c:v>-7.6879999999999995E-7</c:v>
                </c:pt>
                <c:pt idx="503">
                  <c:v>-7.6860000000000004E-7</c:v>
                </c:pt>
                <c:pt idx="504">
                  <c:v>-7.6840000000000002E-7</c:v>
                </c:pt>
                <c:pt idx="505">
                  <c:v>-7.6820000000000001E-7</c:v>
                </c:pt>
                <c:pt idx="506">
                  <c:v>-7.6799999999999999E-7</c:v>
                </c:pt>
                <c:pt idx="507">
                  <c:v>-7.6779999999999998E-7</c:v>
                </c:pt>
                <c:pt idx="508">
                  <c:v>-7.6759999999999996E-7</c:v>
                </c:pt>
                <c:pt idx="509">
                  <c:v>-7.6739999999999995E-7</c:v>
                </c:pt>
                <c:pt idx="510">
                  <c:v>-7.6720000000000004E-7</c:v>
                </c:pt>
                <c:pt idx="511">
                  <c:v>-7.6700000000000003E-7</c:v>
                </c:pt>
                <c:pt idx="512">
                  <c:v>-7.6680000000000001E-7</c:v>
                </c:pt>
                <c:pt idx="513">
                  <c:v>-7.666E-7</c:v>
                </c:pt>
                <c:pt idx="514">
                  <c:v>-7.6639999999999998E-7</c:v>
                </c:pt>
                <c:pt idx="515">
                  <c:v>-7.6619999999999997E-7</c:v>
                </c:pt>
                <c:pt idx="516">
                  <c:v>-7.6599999999999995E-7</c:v>
                </c:pt>
                <c:pt idx="517">
                  <c:v>-7.6580000000000004E-7</c:v>
                </c:pt>
                <c:pt idx="518">
                  <c:v>-7.6560000000000003E-7</c:v>
                </c:pt>
                <c:pt idx="519">
                  <c:v>-7.6540000000000001E-7</c:v>
                </c:pt>
                <c:pt idx="520">
                  <c:v>-7.652E-7</c:v>
                </c:pt>
                <c:pt idx="521">
                  <c:v>-7.6499999999999998E-7</c:v>
                </c:pt>
                <c:pt idx="522">
                  <c:v>-7.6479999999999997E-7</c:v>
                </c:pt>
                <c:pt idx="523">
                  <c:v>-7.6459999999999995E-7</c:v>
                </c:pt>
                <c:pt idx="524">
                  <c:v>-7.6440000000000004E-7</c:v>
                </c:pt>
                <c:pt idx="525">
                  <c:v>-7.6420000000000003E-7</c:v>
                </c:pt>
                <c:pt idx="526">
                  <c:v>-7.6400000000000001E-7</c:v>
                </c:pt>
                <c:pt idx="527">
                  <c:v>-7.638E-7</c:v>
                </c:pt>
                <c:pt idx="528">
                  <c:v>-7.6359999999999998E-7</c:v>
                </c:pt>
                <c:pt idx="529">
                  <c:v>-7.6339999999999997E-7</c:v>
                </c:pt>
                <c:pt idx="530">
                  <c:v>-7.6319999999999995E-7</c:v>
                </c:pt>
                <c:pt idx="531">
                  <c:v>-7.6300000000000004E-7</c:v>
                </c:pt>
                <c:pt idx="532">
                  <c:v>-7.6280000000000003E-7</c:v>
                </c:pt>
                <c:pt idx="533">
                  <c:v>-7.6260000000000001E-7</c:v>
                </c:pt>
                <c:pt idx="534">
                  <c:v>-7.624E-7</c:v>
                </c:pt>
                <c:pt idx="535">
                  <c:v>-7.6219999999999998E-7</c:v>
                </c:pt>
                <c:pt idx="536">
                  <c:v>-7.6199999999999997E-7</c:v>
                </c:pt>
                <c:pt idx="537">
                  <c:v>-7.6179999999999995E-7</c:v>
                </c:pt>
                <c:pt idx="538">
                  <c:v>-7.6160000000000004E-7</c:v>
                </c:pt>
                <c:pt idx="539">
                  <c:v>-7.6140000000000003E-7</c:v>
                </c:pt>
                <c:pt idx="540">
                  <c:v>-7.6120000000000001E-7</c:v>
                </c:pt>
                <c:pt idx="541">
                  <c:v>-7.61E-7</c:v>
                </c:pt>
                <c:pt idx="542">
                  <c:v>-7.6079999999999998E-7</c:v>
                </c:pt>
                <c:pt idx="543">
                  <c:v>-7.6059999999999997E-7</c:v>
                </c:pt>
                <c:pt idx="544">
                  <c:v>-7.6039999999999995E-7</c:v>
                </c:pt>
                <c:pt idx="545">
                  <c:v>-7.6020000000000004E-7</c:v>
                </c:pt>
                <c:pt idx="546">
                  <c:v>-7.6000000000000003E-7</c:v>
                </c:pt>
                <c:pt idx="547">
                  <c:v>-7.5980000000000001E-7</c:v>
                </c:pt>
                <c:pt idx="548">
                  <c:v>-7.596E-7</c:v>
                </c:pt>
                <c:pt idx="549">
                  <c:v>-7.5939999999999998E-7</c:v>
                </c:pt>
                <c:pt idx="550">
                  <c:v>-7.5919999999999997E-7</c:v>
                </c:pt>
                <c:pt idx="551">
                  <c:v>-7.5899999999999995E-7</c:v>
                </c:pt>
                <c:pt idx="552">
                  <c:v>-7.5880000000000004E-7</c:v>
                </c:pt>
                <c:pt idx="553">
                  <c:v>-7.5860000000000003E-7</c:v>
                </c:pt>
                <c:pt idx="554">
                  <c:v>-7.5840000000000001E-7</c:v>
                </c:pt>
                <c:pt idx="555">
                  <c:v>-7.582E-7</c:v>
                </c:pt>
                <c:pt idx="556">
                  <c:v>-7.5799999999999998E-7</c:v>
                </c:pt>
                <c:pt idx="557">
                  <c:v>-7.5779999999999997E-7</c:v>
                </c:pt>
                <c:pt idx="558">
                  <c:v>-7.5759999999999995E-7</c:v>
                </c:pt>
                <c:pt idx="559">
                  <c:v>-7.5740000000000005E-7</c:v>
                </c:pt>
                <c:pt idx="560">
                  <c:v>-7.5720000000000003E-7</c:v>
                </c:pt>
                <c:pt idx="561">
                  <c:v>-7.5700000000000002E-7</c:v>
                </c:pt>
                <c:pt idx="562">
                  <c:v>-7.568E-7</c:v>
                </c:pt>
                <c:pt idx="563">
                  <c:v>-7.5659999999999999E-7</c:v>
                </c:pt>
                <c:pt idx="564">
                  <c:v>-7.5639999999999997E-7</c:v>
                </c:pt>
                <c:pt idx="565">
                  <c:v>-7.5619999999999996E-7</c:v>
                </c:pt>
                <c:pt idx="566">
                  <c:v>-7.5600000000000005E-7</c:v>
                </c:pt>
                <c:pt idx="567">
                  <c:v>-7.5580000000000003E-7</c:v>
                </c:pt>
                <c:pt idx="568">
                  <c:v>-7.5560000000000002E-7</c:v>
                </c:pt>
                <c:pt idx="569">
                  <c:v>-7.554E-7</c:v>
                </c:pt>
                <c:pt idx="570">
                  <c:v>-7.5519999999999999E-7</c:v>
                </c:pt>
                <c:pt idx="571">
                  <c:v>-7.5499999999999997E-7</c:v>
                </c:pt>
                <c:pt idx="572">
                  <c:v>-7.5479999999999996E-7</c:v>
                </c:pt>
                <c:pt idx="573">
                  <c:v>-7.5460000000000005E-7</c:v>
                </c:pt>
                <c:pt idx="574">
                  <c:v>-7.5440000000000003E-7</c:v>
                </c:pt>
                <c:pt idx="575">
                  <c:v>-7.5420000000000002E-7</c:v>
                </c:pt>
                <c:pt idx="576">
                  <c:v>-7.54E-7</c:v>
                </c:pt>
                <c:pt idx="577">
                  <c:v>-7.5379999999999999E-7</c:v>
                </c:pt>
                <c:pt idx="578">
                  <c:v>-7.5359999999999997E-7</c:v>
                </c:pt>
                <c:pt idx="579">
                  <c:v>-7.5339999999999996E-7</c:v>
                </c:pt>
                <c:pt idx="580">
                  <c:v>-7.5320000000000005E-7</c:v>
                </c:pt>
                <c:pt idx="581">
                  <c:v>-7.5300000000000003E-7</c:v>
                </c:pt>
                <c:pt idx="582">
                  <c:v>-7.5280000000000002E-7</c:v>
                </c:pt>
                <c:pt idx="583">
                  <c:v>-7.526E-7</c:v>
                </c:pt>
                <c:pt idx="584">
                  <c:v>-7.5239999999999999E-7</c:v>
                </c:pt>
                <c:pt idx="585">
                  <c:v>-7.5219999999999997E-7</c:v>
                </c:pt>
                <c:pt idx="586">
                  <c:v>-7.5199999999999996E-7</c:v>
                </c:pt>
                <c:pt idx="587">
                  <c:v>-7.5180000000000005E-7</c:v>
                </c:pt>
                <c:pt idx="588">
                  <c:v>-7.5160000000000003E-7</c:v>
                </c:pt>
                <c:pt idx="589">
                  <c:v>-7.5140000000000002E-7</c:v>
                </c:pt>
                <c:pt idx="590">
                  <c:v>-7.512E-7</c:v>
                </c:pt>
                <c:pt idx="591">
                  <c:v>-7.5099999999999999E-7</c:v>
                </c:pt>
                <c:pt idx="592">
                  <c:v>-7.5079999999999997E-7</c:v>
                </c:pt>
                <c:pt idx="593">
                  <c:v>-7.5059999999999996E-7</c:v>
                </c:pt>
                <c:pt idx="594">
                  <c:v>-7.5040000000000005E-7</c:v>
                </c:pt>
                <c:pt idx="595">
                  <c:v>-7.5020000000000003E-7</c:v>
                </c:pt>
                <c:pt idx="596">
                  <c:v>-7.5000000000000002E-7</c:v>
                </c:pt>
                <c:pt idx="597">
                  <c:v>-7.498E-7</c:v>
                </c:pt>
                <c:pt idx="598">
                  <c:v>-7.4959999999999999E-7</c:v>
                </c:pt>
                <c:pt idx="599">
                  <c:v>-7.4939999999999997E-7</c:v>
                </c:pt>
                <c:pt idx="600">
                  <c:v>-7.4919999999999996E-7</c:v>
                </c:pt>
                <c:pt idx="601">
                  <c:v>-7.4900000000000005E-7</c:v>
                </c:pt>
                <c:pt idx="602">
                  <c:v>-7.4880000000000003E-7</c:v>
                </c:pt>
                <c:pt idx="603">
                  <c:v>-7.4860000000000002E-7</c:v>
                </c:pt>
                <c:pt idx="604">
                  <c:v>-7.484E-7</c:v>
                </c:pt>
                <c:pt idx="605">
                  <c:v>-7.4819999999999999E-7</c:v>
                </c:pt>
                <c:pt idx="606">
                  <c:v>-7.4799999999999997E-7</c:v>
                </c:pt>
                <c:pt idx="607">
                  <c:v>-7.4779999999999996E-7</c:v>
                </c:pt>
                <c:pt idx="608">
                  <c:v>-7.4760000000000005E-7</c:v>
                </c:pt>
                <c:pt idx="609">
                  <c:v>-7.4740000000000004E-7</c:v>
                </c:pt>
                <c:pt idx="610">
                  <c:v>-7.4720000000000002E-7</c:v>
                </c:pt>
                <c:pt idx="611">
                  <c:v>-7.4700000000000001E-7</c:v>
                </c:pt>
                <c:pt idx="612">
                  <c:v>-7.4679999999999999E-7</c:v>
                </c:pt>
                <c:pt idx="613">
                  <c:v>-7.4659999999999998E-7</c:v>
                </c:pt>
                <c:pt idx="614">
                  <c:v>-7.4639999999999996E-7</c:v>
                </c:pt>
                <c:pt idx="615">
                  <c:v>-7.4620000000000005E-7</c:v>
                </c:pt>
                <c:pt idx="616">
                  <c:v>-7.4600000000000004E-7</c:v>
                </c:pt>
                <c:pt idx="617">
                  <c:v>-7.4580000000000002E-7</c:v>
                </c:pt>
                <c:pt idx="618">
                  <c:v>-7.4560000000000001E-7</c:v>
                </c:pt>
                <c:pt idx="619">
                  <c:v>-7.4539999999999999E-7</c:v>
                </c:pt>
                <c:pt idx="620">
                  <c:v>-7.4519999999999998E-7</c:v>
                </c:pt>
                <c:pt idx="621">
                  <c:v>-7.4499999999999996E-7</c:v>
                </c:pt>
                <c:pt idx="622">
                  <c:v>-7.4480000000000005E-7</c:v>
                </c:pt>
                <c:pt idx="623">
                  <c:v>-7.4460000000000004E-7</c:v>
                </c:pt>
                <c:pt idx="624">
                  <c:v>-7.4440000000000002E-7</c:v>
                </c:pt>
                <c:pt idx="625">
                  <c:v>-7.4420000000000001E-7</c:v>
                </c:pt>
                <c:pt idx="626">
                  <c:v>-7.4399999999999999E-7</c:v>
                </c:pt>
                <c:pt idx="627">
                  <c:v>-7.4379999999999998E-7</c:v>
                </c:pt>
                <c:pt idx="628">
                  <c:v>-7.4359999999999996E-7</c:v>
                </c:pt>
                <c:pt idx="629">
                  <c:v>-7.4340000000000005E-7</c:v>
                </c:pt>
                <c:pt idx="630">
                  <c:v>-7.4320000000000004E-7</c:v>
                </c:pt>
                <c:pt idx="631">
                  <c:v>-7.4300000000000002E-7</c:v>
                </c:pt>
                <c:pt idx="632">
                  <c:v>-7.4280000000000001E-7</c:v>
                </c:pt>
                <c:pt idx="633">
                  <c:v>-7.4259999999999999E-7</c:v>
                </c:pt>
                <c:pt idx="634">
                  <c:v>-7.4239999999999998E-7</c:v>
                </c:pt>
                <c:pt idx="635">
                  <c:v>-7.4219999999999996E-7</c:v>
                </c:pt>
                <c:pt idx="636">
                  <c:v>-7.4199999999999995E-7</c:v>
                </c:pt>
                <c:pt idx="637">
                  <c:v>-7.4180000000000004E-7</c:v>
                </c:pt>
                <c:pt idx="638">
                  <c:v>-7.4160000000000002E-7</c:v>
                </c:pt>
                <c:pt idx="639">
                  <c:v>-7.4140000000000001E-7</c:v>
                </c:pt>
                <c:pt idx="640">
                  <c:v>-7.4119999999999999E-7</c:v>
                </c:pt>
                <c:pt idx="641">
                  <c:v>-7.4099999999999998E-7</c:v>
                </c:pt>
                <c:pt idx="642">
                  <c:v>-7.4079999999999996E-7</c:v>
                </c:pt>
                <c:pt idx="643">
                  <c:v>-7.4059999999999995E-7</c:v>
                </c:pt>
                <c:pt idx="644">
                  <c:v>-7.4040000000000004E-7</c:v>
                </c:pt>
                <c:pt idx="645">
                  <c:v>-7.4020000000000002E-7</c:v>
                </c:pt>
                <c:pt idx="646">
                  <c:v>-7.4000000000000001E-7</c:v>
                </c:pt>
                <c:pt idx="647">
                  <c:v>-7.3979999999999999E-7</c:v>
                </c:pt>
                <c:pt idx="648">
                  <c:v>-7.3959999999999998E-7</c:v>
                </c:pt>
                <c:pt idx="649">
                  <c:v>-7.3939999999999996E-7</c:v>
                </c:pt>
                <c:pt idx="650">
                  <c:v>-7.3919999999999995E-7</c:v>
                </c:pt>
                <c:pt idx="651">
                  <c:v>-7.3900000000000004E-7</c:v>
                </c:pt>
                <c:pt idx="652">
                  <c:v>-7.3880000000000002E-7</c:v>
                </c:pt>
                <c:pt idx="653">
                  <c:v>-7.3860000000000001E-7</c:v>
                </c:pt>
                <c:pt idx="654">
                  <c:v>-7.3839999999999999E-7</c:v>
                </c:pt>
                <c:pt idx="655">
                  <c:v>-7.3819999999999998E-7</c:v>
                </c:pt>
                <c:pt idx="656">
                  <c:v>-7.3799999999999996E-7</c:v>
                </c:pt>
                <c:pt idx="657">
                  <c:v>-7.3779999999999995E-7</c:v>
                </c:pt>
                <c:pt idx="658">
                  <c:v>-7.3760000000000004E-7</c:v>
                </c:pt>
                <c:pt idx="659">
                  <c:v>-7.3740000000000003E-7</c:v>
                </c:pt>
                <c:pt idx="660">
                  <c:v>-7.3720000000000001E-7</c:v>
                </c:pt>
                <c:pt idx="661">
                  <c:v>-7.37E-7</c:v>
                </c:pt>
                <c:pt idx="662">
                  <c:v>-7.3679999999999998E-7</c:v>
                </c:pt>
                <c:pt idx="663">
                  <c:v>-7.3659999999999997E-7</c:v>
                </c:pt>
                <c:pt idx="664">
                  <c:v>-7.3639999999999995E-7</c:v>
                </c:pt>
                <c:pt idx="665">
                  <c:v>-7.3620000000000004E-7</c:v>
                </c:pt>
                <c:pt idx="666">
                  <c:v>-7.3600000000000003E-7</c:v>
                </c:pt>
                <c:pt idx="667">
                  <c:v>-7.3580000000000001E-7</c:v>
                </c:pt>
                <c:pt idx="668">
                  <c:v>-7.356E-7</c:v>
                </c:pt>
                <c:pt idx="669">
                  <c:v>-7.3539999999999998E-7</c:v>
                </c:pt>
                <c:pt idx="670">
                  <c:v>-7.3519999999999997E-7</c:v>
                </c:pt>
                <c:pt idx="671">
                  <c:v>-7.3499999999999995E-7</c:v>
                </c:pt>
                <c:pt idx="672">
                  <c:v>-7.3480000000000004E-7</c:v>
                </c:pt>
                <c:pt idx="673">
                  <c:v>-7.3460000000000003E-7</c:v>
                </c:pt>
                <c:pt idx="674">
                  <c:v>-7.3440000000000001E-7</c:v>
                </c:pt>
                <c:pt idx="675">
                  <c:v>-7.342E-7</c:v>
                </c:pt>
                <c:pt idx="676">
                  <c:v>-7.3399999999999998E-7</c:v>
                </c:pt>
                <c:pt idx="677">
                  <c:v>-7.3379999999999997E-7</c:v>
                </c:pt>
                <c:pt idx="678">
                  <c:v>-7.3359999999999995E-7</c:v>
                </c:pt>
                <c:pt idx="679">
                  <c:v>-7.3340000000000004E-7</c:v>
                </c:pt>
                <c:pt idx="680">
                  <c:v>-7.3320000000000003E-7</c:v>
                </c:pt>
                <c:pt idx="681">
                  <c:v>-7.3300000000000001E-7</c:v>
                </c:pt>
                <c:pt idx="682">
                  <c:v>-7.328E-7</c:v>
                </c:pt>
                <c:pt idx="683">
                  <c:v>-7.3259999999999998E-7</c:v>
                </c:pt>
                <c:pt idx="684">
                  <c:v>-7.3239999999999997E-7</c:v>
                </c:pt>
                <c:pt idx="685">
                  <c:v>-7.3219999999999995E-7</c:v>
                </c:pt>
                <c:pt idx="686">
                  <c:v>-7.3200000000000004E-7</c:v>
                </c:pt>
                <c:pt idx="687">
                  <c:v>-7.3180000000000003E-7</c:v>
                </c:pt>
                <c:pt idx="688">
                  <c:v>-7.3160000000000001E-7</c:v>
                </c:pt>
                <c:pt idx="689">
                  <c:v>-7.314E-7</c:v>
                </c:pt>
                <c:pt idx="690">
                  <c:v>-7.3119999999999998E-7</c:v>
                </c:pt>
                <c:pt idx="691">
                  <c:v>-7.3099999999999997E-7</c:v>
                </c:pt>
                <c:pt idx="692">
                  <c:v>-7.3079999999999995E-7</c:v>
                </c:pt>
                <c:pt idx="693">
                  <c:v>-7.3060000000000004E-7</c:v>
                </c:pt>
                <c:pt idx="694">
                  <c:v>-7.3040000000000003E-7</c:v>
                </c:pt>
                <c:pt idx="695">
                  <c:v>-7.3020000000000001E-7</c:v>
                </c:pt>
                <c:pt idx="696">
                  <c:v>-7.3E-7</c:v>
                </c:pt>
                <c:pt idx="697">
                  <c:v>-7.2979999999999998E-7</c:v>
                </c:pt>
                <c:pt idx="698">
                  <c:v>-7.2959999999999997E-7</c:v>
                </c:pt>
                <c:pt idx="699">
                  <c:v>-7.2939999999999995E-7</c:v>
                </c:pt>
                <c:pt idx="700">
                  <c:v>-7.2920000000000004E-7</c:v>
                </c:pt>
                <c:pt idx="701">
                  <c:v>-7.2900000000000003E-7</c:v>
                </c:pt>
                <c:pt idx="702">
                  <c:v>-7.2880000000000001E-7</c:v>
                </c:pt>
                <c:pt idx="703">
                  <c:v>-7.286E-7</c:v>
                </c:pt>
                <c:pt idx="704">
                  <c:v>-7.2839999999999998E-7</c:v>
                </c:pt>
                <c:pt idx="705">
                  <c:v>-7.2819999999999997E-7</c:v>
                </c:pt>
                <c:pt idx="706">
                  <c:v>-7.2799999999999995E-7</c:v>
                </c:pt>
                <c:pt idx="707">
                  <c:v>-7.2780000000000005E-7</c:v>
                </c:pt>
                <c:pt idx="708">
                  <c:v>-7.2760000000000003E-7</c:v>
                </c:pt>
                <c:pt idx="709">
                  <c:v>-7.2740000000000002E-7</c:v>
                </c:pt>
                <c:pt idx="710">
                  <c:v>-7.272E-7</c:v>
                </c:pt>
                <c:pt idx="711">
                  <c:v>-7.2699999999999999E-7</c:v>
                </c:pt>
                <c:pt idx="712">
                  <c:v>-7.2679999999999997E-7</c:v>
                </c:pt>
                <c:pt idx="713">
                  <c:v>-7.2659999999999996E-7</c:v>
                </c:pt>
                <c:pt idx="714">
                  <c:v>-7.2640000000000005E-7</c:v>
                </c:pt>
                <c:pt idx="715">
                  <c:v>-7.2620000000000003E-7</c:v>
                </c:pt>
                <c:pt idx="716">
                  <c:v>-7.2600000000000002E-7</c:v>
                </c:pt>
                <c:pt idx="717">
                  <c:v>-7.258E-7</c:v>
                </c:pt>
                <c:pt idx="718">
                  <c:v>-7.2559999999999999E-7</c:v>
                </c:pt>
                <c:pt idx="719">
                  <c:v>-7.2539999999999997E-7</c:v>
                </c:pt>
                <c:pt idx="720">
                  <c:v>-7.2519999999999996E-7</c:v>
                </c:pt>
                <c:pt idx="721">
                  <c:v>-7.2500000000000005E-7</c:v>
                </c:pt>
                <c:pt idx="722">
                  <c:v>-7.2480000000000003E-7</c:v>
                </c:pt>
                <c:pt idx="723">
                  <c:v>-7.2460000000000002E-7</c:v>
                </c:pt>
                <c:pt idx="724">
                  <c:v>-7.244E-7</c:v>
                </c:pt>
                <c:pt idx="725">
                  <c:v>-7.2419999999999999E-7</c:v>
                </c:pt>
                <c:pt idx="726">
                  <c:v>-7.2399999999999997E-7</c:v>
                </c:pt>
                <c:pt idx="727">
                  <c:v>-7.2379999999999996E-7</c:v>
                </c:pt>
                <c:pt idx="728">
                  <c:v>-7.2360000000000005E-7</c:v>
                </c:pt>
                <c:pt idx="729">
                  <c:v>-7.2340000000000003E-7</c:v>
                </c:pt>
                <c:pt idx="730">
                  <c:v>-7.2320000000000002E-7</c:v>
                </c:pt>
                <c:pt idx="731">
                  <c:v>-7.23E-7</c:v>
                </c:pt>
                <c:pt idx="732">
                  <c:v>-7.2279999999999999E-7</c:v>
                </c:pt>
                <c:pt idx="733">
                  <c:v>-7.2259999999999997E-7</c:v>
                </c:pt>
                <c:pt idx="734">
                  <c:v>-7.2239999999999996E-7</c:v>
                </c:pt>
                <c:pt idx="735">
                  <c:v>-7.2220000000000005E-7</c:v>
                </c:pt>
                <c:pt idx="736">
                  <c:v>-7.2200000000000003E-7</c:v>
                </c:pt>
                <c:pt idx="737">
                  <c:v>-7.2180000000000002E-7</c:v>
                </c:pt>
                <c:pt idx="738">
                  <c:v>-7.216E-7</c:v>
                </c:pt>
                <c:pt idx="739">
                  <c:v>-7.2139999999999999E-7</c:v>
                </c:pt>
                <c:pt idx="740">
                  <c:v>-7.2119999999999997E-7</c:v>
                </c:pt>
                <c:pt idx="741">
                  <c:v>-7.2099999999999996E-7</c:v>
                </c:pt>
                <c:pt idx="742">
                  <c:v>-7.2080000000000005E-7</c:v>
                </c:pt>
                <c:pt idx="743">
                  <c:v>-7.2060000000000003E-7</c:v>
                </c:pt>
                <c:pt idx="744">
                  <c:v>-7.2040000000000002E-7</c:v>
                </c:pt>
                <c:pt idx="745">
                  <c:v>-7.202E-7</c:v>
                </c:pt>
                <c:pt idx="746">
                  <c:v>-7.1999999999999999E-7</c:v>
                </c:pt>
                <c:pt idx="747">
                  <c:v>-7.1979999999999997E-7</c:v>
                </c:pt>
                <c:pt idx="748">
                  <c:v>-7.1959999999999996E-7</c:v>
                </c:pt>
                <c:pt idx="749">
                  <c:v>-7.1940000000000005E-7</c:v>
                </c:pt>
                <c:pt idx="750">
                  <c:v>-7.1920000000000003E-7</c:v>
                </c:pt>
                <c:pt idx="751">
                  <c:v>-7.1900000000000002E-7</c:v>
                </c:pt>
                <c:pt idx="752">
                  <c:v>-7.188E-7</c:v>
                </c:pt>
                <c:pt idx="753">
                  <c:v>-7.1859999999999999E-7</c:v>
                </c:pt>
                <c:pt idx="754">
                  <c:v>-7.1839999999999997E-7</c:v>
                </c:pt>
                <c:pt idx="755">
                  <c:v>-7.1819999999999996E-7</c:v>
                </c:pt>
                <c:pt idx="756">
                  <c:v>-7.1800000000000005E-7</c:v>
                </c:pt>
                <c:pt idx="757">
                  <c:v>-7.1780000000000004E-7</c:v>
                </c:pt>
                <c:pt idx="758">
                  <c:v>-7.1760000000000002E-7</c:v>
                </c:pt>
                <c:pt idx="759">
                  <c:v>-7.1740000000000001E-7</c:v>
                </c:pt>
                <c:pt idx="760">
                  <c:v>-7.1719999999999999E-7</c:v>
                </c:pt>
                <c:pt idx="761">
                  <c:v>-7.1699999999999997E-7</c:v>
                </c:pt>
                <c:pt idx="762">
                  <c:v>-7.1679999999999996E-7</c:v>
                </c:pt>
                <c:pt idx="763">
                  <c:v>-7.1660000000000005E-7</c:v>
                </c:pt>
                <c:pt idx="764">
                  <c:v>-7.1640000000000004E-7</c:v>
                </c:pt>
                <c:pt idx="765">
                  <c:v>-7.1620000000000002E-7</c:v>
                </c:pt>
                <c:pt idx="766">
                  <c:v>-7.1600000000000001E-7</c:v>
                </c:pt>
                <c:pt idx="767">
                  <c:v>-7.1579999999999999E-7</c:v>
                </c:pt>
                <c:pt idx="768">
                  <c:v>-7.1559999999999998E-7</c:v>
                </c:pt>
                <c:pt idx="769">
                  <c:v>-7.1539999999999996E-7</c:v>
                </c:pt>
                <c:pt idx="770">
                  <c:v>-7.1520000000000005E-7</c:v>
                </c:pt>
                <c:pt idx="771">
                  <c:v>-7.1500000000000004E-7</c:v>
                </c:pt>
                <c:pt idx="772">
                  <c:v>-7.1480000000000002E-7</c:v>
                </c:pt>
                <c:pt idx="773">
                  <c:v>-7.1460000000000001E-7</c:v>
                </c:pt>
                <c:pt idx="774">
                  <c:v>-7.1439999999999999E-7</c:v>
                </c:pt>
                <c:pt idx="775">
                  <c:v>-7.1419999999999998E-7</c:v>
                </c:pt>
                <c:pt idx="776">
                  <c:v>-7.1399999999999996E-7</c:v>
                </c:pt>
                <c:pt idx="777">
                  <c:v>-7.1380000000000005E-7</c:v>
                </c:pt>
                <c:pt idx="778">
                  <c:v>-7.1360000000000004E-7</c:v>
                </c:pt>
                <c:pt idx="779">
                  <c:v>-7.1340000000000002E-7</c:v>
                </c:pt>
                <c:pt idx="780">
                  <c:v>-7.1320000000000001E-7</c:v>
                </c:pt>
                <c:pt idx="781">
                  <c:v>-7.1299999999999999E-7</c:v>
                </c:pt>
                <c:pt idx="782">
                  <c:v>-7.1279999999999998E-7</c:v>
                </c:pt>
                <c:pt idx="783">
                  <c:v>-7.1259999999999996E-7</c:v>
                </c:pt>
                <c:pt idx="784">
                  <c:v>-7.1240000000000005E-7</c:v>
                </c:pt>
                <c:pt idx="785">
                  <c:v>-7.1220000000000004E-7</c:v>
                </c:pt>
                <c:pt idx="786">
                  <c:v>-7.1200000000000002E-7</c:v>
                </c:pt>
                <c:pt idx="787">
                  <c:v>-7.1180000000000001E-7</c:v>
                </c:pt>
                <c:pt idx="788">
                  <c:v>-7.1159999999999999E-7</c:v>
                </c:pt>
                <c:pt idx="789">
                  <c:v>-7.1139999999999998E-7</c:v>
                </c:pt>
                <c:pt idx="790">
                  <c:v>-7.1119999999999996E-7</c:v>
                </c:pt>
                <c:pt idx="791">
                  <c:v>-7.1099999999999995E-7</c:v>
                </c:pt>
                <c:pt idx="792">
                  <c:v>-7.1080000000000004E-7</c:v>
                </c:pt>
                <c:pt idx="793">
                  <c:v>-7.1060000000000002E-7</c:v>
                </c:pt>
                <c:pt idx="794">
                  <c:v>-7.1040000000000001E-7</c:v>
                </c:pt>
                <c:pt idx="795">
                  <c:v>-7.1019999999999999E-7</c:v>
                </c:pt>
                <c:pt idx="796">
                  <c:v>-7.0999999999999998E-7</c:v>
                </c:pt>
                <c:pt idx="797">
                  <c:v>-7.0979999999999996E-7</c:v>
                </c:pt>
                <c:pt idx="798">
                  <c:v>-7.0959999999999995E-7</c:v>
                </c:pt>
                <c:pt idx="799">
                  <c:v>-7.0940000000000004E-7</c:v>
                </c:pt>
                <c:pt idx="800">
                  <c:v>-7.0920000000000002E-7</c:v>
                </c:pt>
                <c:pt idx="801">
                  <c:v>-7.0900000000000001E-7</c:v>
                </c:pt>
                <c:pt idx="802">
                  <c:v>-7.0879999999999999E-7</c:v>
                </c:pt>
                <c:pt idx="803">
                  <c:v>-7.0859999999999998E-7</c:v>
                </c:pt>
                <c:pt idx="804">
                  <c:v>-7.0839999999999996E-7</c:v>
                </c:pt>
                <c:pt idx="805">
                  <c:v>-7.0819999999999995E-7</c:v>
                </c:pt>
                <c:pt idx="806">
                  <c:v>-7.0800000000000004E-7</c:v>
                </c:pt>
                <c:pt idx="807">
                  <c:v>-7.0780000000000002E-7</c:v>
                </c:pt>
                <c:pt idx="808">
                  <c:v>-7.0760000000000001E-7</c:v>
                </c:pt>
                <c:pt idx="809">
                  <c:v>-7.0739999999999999E-7</c:v>
                </c:pt>
                <c:pt idx="810">
                  <c:v>-7.0719999999999998E-7</c:v>
                </c:pt>
                <c:pt idx="811">
                  <c:v>-7.0699999999999996E-7</c:v>
                </c:pt>
                <c:pt idx="812">
                  <c:v>-7.0679999999999995E-7</c:v>
                </c:pt>
                <c:pt idx="813">
                  <c:v>-7.0660000000000004E-7</c:v>
                </c:pt>
                <c:pt idx="814">
                  <c:v>-7.0640000000000003E-7</c:v>
                </c:pt>
                <c:pt idx="815">
                  <c:v>-7.0620000000000001E-7</c:v>
                </c:pt>
                <c:pt idx="816">
                  <c:v>-7.06E-7</c:v>
                </c:pt>
                <c:pt idx="817">
                  <c:v>-7.0579999999999998E-7</c:v>
                </c:pt>
                <c:pt idx="818">
                  <c:v>-7.0559999999999997E-7</c:v>
                </c:pt>
                <c:pt idx="819">
                  <c:v>-7.0539999999999995E-7</c:v>
                </c:pt>
                <c:pt idx="820">
                  <c:v>-7.0520000000000004E-7</c:v>
                </c:pt>
                <c:pt idx="821">
                  <c:v>-7.0500000000000003E-7</c:v>
                </c:pt>
                <c:pt idx="822">
                  <c:v>-7.0480000000000001E-7</c:v>
                </c:pt>
                <c:pt idx="823">
                  <c:v>-7.046E-7</c:v>
                </c:pt>
                <c:pt idx="824">
                  <c:v>-7.0439999999999998E-7</c:v>
                </c:pt>
                <c:pt idx="825">
                  <c:v>-7.0419999999999997E-7</c:v>
                </c:pt>
                <c:pt idx="826">
                  <c:v>-7.0399999999999995E-7</c:v>
                </c:pt>
                <c:pt idx="827">
                  <c:v>-7.0380000000000004E-7</c:v>
                </c:pt>
                <c:pt idx="828">
                  <c:v>-7.0360000000000003E-7</c:v>
                </c:pt>
                <c:pt idx="829">
                  <c:v>-7.0340000000000001E-7</c:v>
                </c:pt>
                <c:pt idx="830">
                  <c:v>-7.032E-7</c:v>
                </c:pt>
                <c:pt idx="831">
                  <c:v>-7.0299999999999998E-7</c:v>
                </c:pt>
                <c:pt idx="832">
                  <c:v>-7.0279999999999997E-7</c:v>
                </c:pt>
                <c:pt idx="833">
                  <c:v>-7.0259999999999995E-7</c:v>
                </c:pt>
                <c:pt idx="834">
                  <c:v>-7.0240000000000004E-7</c:v>
                </c:pt>
                <c:pt idx="835">
                  <c:v>-7.0220000000000003E-7</c:v>
                </c:pt>
                <c:pt idx="836">
                  <c:v>-7.0200000000000001E-7</c:v>
                </c:pt>
                <c:pt idx="837">
                  <c:v>-7.018E-7</c:v>
                </c:pt>
                <c:pt idx="838">
                  <c:v>-7.0159999999999998E-7</c:v>
                </c:pt>
                <c:pt idx="839">
                  <c:v>-7.0139999999999997E-7</c:v>
                </c:pt>
                <c:pt idx="840">
                  <c:v>-7.0119999999999995E-7</c:v>
                </c:pt>
                <c:pt idx="841">
                  <c:v>-7.0100000000000004E-7</c:v>
                </c:pt>
                <c:pt idx="842">
                  <c:v>-7.0080000000000003E-7</c:v>
                </c:pt>
                <c:pt idx="843">
                  <c:v>-7.0060000000000001E-7</c:v>
                </c:pt>
                <c:pt idx="844">
                  <c:v>-7.004E-7</c:v>
                </c:pt>
                <c:pt idx="845">
                  <c:v>-7.0019999999999998E-7</c:v>
                </c:pt>
                <c:pt idx="846">
                  <c:v>-6.9999999999999997E-7</c:v>
                </c:pt>
                <c:pt idx="847">
                  <c:v>-6.9979999999999995E-7</c:v>
                </c:pt>
                <c:pt idx="848">
                  <c:v>-6.9960000000000004E-7</c:v>
                </c:pt>
                <c:pt idx="849">
                  <c:v>-6.9940000000000003E-7</c:v>
                </c:pt>
                <c:pt idx="850">
                  <c:v>-6.9920000000000001E-7</c:v>
                </c:pt>
                <c:pt idx="851">
                  <c:v>-6.99E-7</c:v>
                </c:pt>
                <c:pt idx="852">
                  <c:v>-6.9879999999999998E-7</c:v>
                </c:pt>
                <c:pt idx="853">
                  <c:v>-6.9859999999999997E-7</c:v>
                </c:pt>
                <c:pt idx="854">
                  <c:v>-6.9839999999999995E-7</c:v>
                </c:pt>
                <c:pt idx="855">
                  <c:v>-6.9820000000000004E-7</c:v>
                </c:pt>
                <c:pt idx="856">
                  <c:v>-6.9800000000000003E-7</c:v>
                </c:pt>
                <c:pt idx="857">
                  <c:v>-6.9780000000000001E-7</c:v>
                </c:pt>
                <c:pt idx="858">
                  <c:v>-6.976E-7</c:v>
                </c:pt>
                <c:pt idx="859">
                  <c:v>-6.9739999999999998E-7</c:v>
                </c:pt>
                <c:pt idx="860">
                  <c:v>-6.9719999999999997E-7</c:v>
                </c:pt>
                <c:pt idx="861">
                  <c:v>-6.9699999999999995E-7</c:v>
                </c:pt>
                <c:pt idx="862">
                  <c:v>-6.9680000000000005E-7</c:v>
                </c:pt>
                <c:pt idx="863">
                  <c:v>-6.9660000000000003E-7</c:v>
                </c:pt>
                <c:pt idx="864">
                  <c:v>-6.9640000000000002E-7</c:v>
                </c:pt>
                <c:pt idx="865">
                  <c:v>-6.962E-7</c:v>
                </c:pt>
                <c:pt idx="866">
                  <c:v>-6.9599999999999999E-7</c:v>
                </c:pt>
                <c:pt idx="867">
                  <c:v>-6.9579999999999997E-7</c:v>
                </c:pt>
                <c:pt idx="868">
                  <c:v>-6.9559999999999996E-7</c:v>
                </c:pt>
                <c:pt idx="869">
                  <c:v>-6.9540000000000005E-7</c:v>
                </c:pt>
                <c:pt idx="870">
                  <c:v>-6.9520000000000003E-7</c:v>
                </c:pt>
                <c:pt idx="871">
                  <c:v>-6.9500000000000002E-7</c:v>
                </c:pt>
                <c:pt idx="872">
                  <c:v>-6.948E-7</c:v>
                </c:pt>
                <c:pt idx="873">
                  <c:v>-6.9459999999999999E-7</c:v>
                </c:pt>
                <c:pt idx="874">
                  <c:v>-6.9439999999999997E-7</c:v>
                </c:pt>
                <c:pt idx="875">
                  <c:v>-6.9419999999999996E-7</c:v>
                </c:pt>
                <c:pt idx="876">
                  <c:v>-6.9400000000000005E-7</c:v>
                </c:pt>
                <c:pt idx="877">
                  <c:v>-6.9380000000000003E-7</c:v>
                </c:pt>
                <c:pt idx="878">
                  <c:v>-6.9360000000000002E-7</c:v>
                </c:pt>
                <c:pt idx="879">
                  <c:v>-6.934E-7</c:v>
                </c:pt>
                <c:pt idx="880">
                  <c:v>-6.9319999999999999E-7</c:v>
                </c:pt>
                <c:pt idx="881">
                  <c:v>-6.9299999999999997E-7</c:v>
                </c:pt>
                <c:pt idx="882">
                  <c:v>-6.9279999999999996E-7</c:v>
                </c:pt>
                <c:pt idx="883">
                  <c:v>-6.9260000000000005E-7</c:v>
                </c:pt>
                <c:pt idx="884">
                  <c:v>-6.9240000000000003E-7</c:v>
                </c:pt>
                <c:pt idx="885">
                  <c:v>-6.9220000000000002E-7</c:v>
                </c:pt>
                <c:pt idx="886">
                  <c:v>-6.92E-7</c:v>
                </c:pt>
                <c:pt idx="887">
                  <c:v>-6.9179999999999999E-7</c:v>
                </c:pt>
                <c:pt idx="888">
                  <c:v>-6.9159999999999997E-7</c:v>
                </c:pt>
                <c:pt idx="889">
                  <c:v>-6.9139999999999996E-7</c:v>
                </c:pt>
                <c:pt idx="890">
                  <c:v>-6.9120000000000005E-7</c:v>
                </c:pt>
                <c:pt idx="891">
                  <c:v>-6.9100000000000003E-7</c:v>
                </c:pt>
                <c:pt idx="892">
                  <c:v>-6.9080000000000002E-7</c:v>
                </c:pt>
                <c:pt idx="893">
                  <c:v>-6.906E-7</c:v>
                </c:pt>
                <c:pt idx="894">
                  <c:v>-6.9039999999999999E-7</c:v>
                </c:pt>
                <c:pt idx="895">
                  <c:v>-6.9019999999999997E-7</c:v>
                </c:pt>
                <c:pt idx="896">
                  <c:v>-6.8999999999999996E-7</c:v>
                </c:pt>
                <c:pt idx="897">
                  <c:v>-6.8980000000000005E-7</c:v>
                </c:pt>
                <c:pt idx="898">
                  <c:v>-6.8960000000000003E-7</c:v>
                </c:pt>
                <c:pt idx="899">
                  <c:v>-6.8940000000000002E-7</c:v>
                </c:pt>
                <c:pt idx="900">
                  <c:v>-6.892E-7</c:v>
                </c:pt>
                <c:pt idx="901">
                  <c:v>-6.8899999999999999E-7</c:v>
                </c:pt>
                <c:pt idx="902">
                  <c:v>-6.8879999999999997E-7</c:v>
                </c:pt>
                <c:pt idx="903">
                  <c:v>-6.8859999999999996E-7</c:v>
                </c:pt>
                <c:pt idx="904">
                  <c:v>-6.8840000000000005E-7</c:v>
                </c:pt>
                <c:pt idx="905">
                  <c:v>-6.8820000000000003E-7</c:v>
                </c:pt>
                <c:pt idx="906">
                  <c:v>-6.8800000000000002E-7</c:v>
                </c:pt>
                <c:pt idx="907">
                  <c:v>-6.878E-7</c:v>
                </c:pt>
                <c:pt idx="908">
                  <c:v>-6.8759999999999999E-7</c:v>
                </c:pt>
                <c:pt idx="909">
                  <c:v>-6.8739999999999997E-7</c:v>
                </c:pt>
                <c:pt idx="910">
                  <c:v>-6.8719999999999996E-7</c:v>
                </c:pt>
                <c:pt idx="911">
                  <c:v>-6.8700000000000005E-7</c:v>
                </c:pt>
                <c:pt idx="912">
                  <c:v>-6.8680000000000004E-7</c:v>
                </c:pt>
                <c:pt idx="913">
                  <c:v>-6.8660000000000002E-7</c:v>
                </c:pt>
                <c:pt idx="914">
                  <c:v>-6.8640000000000001E-7</c:v>
                </c:pt>
                <c:pt idx="915">
                  <c:v>-6.8619999999999999E-7</c:v>
                </c:pt>
                <c:pt idx="916">
                  <c:v>-6.8599999999999998E-7</c:v>
                </c:pt>
                <c:pt idx="917">
                  <c:v>-6.8579999999999996E-7</c:v>
                </c:pt>
                <c:pt idx="918">
                  <c:v>-6.8560000000000005E-7</c:v>
                </c:pt>
                <c:pt idx="919">
                  <c:v>-6.8540000000000004E-7</c:v>
                </c:pt>
                <c:pt idx="920">
                  <c:v>-6.8520000000000002E-7</c:v>
                </c:pt>
                <c:pt idx="921">
                  <c:v>-6.8500000000000001E-7</c:v>
                </c:pt>
                <c:pt idx="922">
                  <c:v>-6.8479999999999999E-7</c:v>
                </c:pt>
                <c:pt idx="923">
                  <c:v>-6.8459999999999998E-7</c:v>
                </c:pt>
                <c:pt idx="924">
                  <c:v>-6.8439999999999996E-7</c:v>
                </c:pt>
                <c:pt idx="925">
                  <c:v>-6.8420000000000005E-7</c:v>
                </c:pt>
                <c:pt idx="926">
                  <c:v>-6.8400000000000004E-7</c:v>
                </c:pt>
                <c:pt idx="927">
                  <c:v>-6.8380000000000002E-7</c:v>
                </c:pt>
                <c:pt idx="928">
                  <c:v>-6.8360000000000001E-7</c:v>
                </c:pt>
                <c:pt idx="929">
                  <c:v>-6.8339999999999999E-7</c:v>
                </c:pt>
                <c:pt idx="930">
                  <c:v>-6.8319999999999998E-7</c:v>
                </c:pt>
                <c:pt idx="931">
                  <c:v>-6.8299999999999996E-7</c:v>
                </c:pt>
                <c:pt idx="932">
                  <c:v>-6.8280000000000005E-7</c:v>
                </c:pt>
                <c:pt idx="933">
                  <c:v>-6.8260000000000004E-7</c:v>
                </c:pt>
                <c:pt idx="934">
                  <c:v>-6.8240000000000002E-7</c:v>
                </c:pt>
                <c:pt idx="935">
                  <c:v>-6.8220000000000001E-7</c:v>
                </c:pt>
                <c:pt idx="936">
                  <c:v>-6.8199999999999999E-7</c:v>
                </c:pt>
                <c:pt idx="937">
                  <c:v>-6.8179999999999998E-7</c:v>
                </c:pt>
                <c:pt idx="938">
                  <c:v>-6.8159999999999996E-7</c:v>
                </c:pt>
                <c:pt idx="939">
                  <c:v>-6.8139999999999995E-7</c:v>
                </c:pt>
                <c:pt idx="940">
                  <c:v>-6.8120000000000004E-7</c:v>
                </c:pt>
                <c:pt idx="941">
                  <c:v>-6.8100000000000002E-7</c:v>
                </c:pt>
                <c:pt idx="942">
                  <c:v>-6.8080000000000001E-7</c:v>
                </c:pt>
                <c:pt idx="943">
                  <c:v>-6.8059999999999999E-7</c:v>
                </c:pt>
                <c:pt idx="944">
                  <c:v>-6.8039999999999998E-7</c:v>
                </c:pt>
                <c:pt idx="945">
                  <c:v>-6.8019999999999996E-7</c:v>
                </c:pt>
                <c:pt idx="946">
                  <c:v>-6.7999999999999995E-7</c:v>
                </c:pt>
                <c:pt idx="947">
                  <c:v>-6.7980000000000004E-7</c:v>
                </c:pt>
                <c:pt idx="948">
                  <c:v>-6.7960000000000002E-7</c:v>
                </c:pt>
                <c:pt idx="949">
                  <c:v>-6.7940000000000001E-7</c:v>
                </c:pt>
                <c:pt idx="950">
                  <c:v>-6.7919999999999999E-7</c:v>
                </c:pt>
                <c:pt idx="951">
                  <c:v>-6.7899999999999998E-7</c:v>
                </c:pt>
                <c:pt idx="952">
                  <c:v>-6.7879999999999996E-7</c:v>
                </c:pt>
                <c:pt idx="953">
                  <c:v>-6.7859999999999995E-7</c:v>
                </c:pt>
                <c:pt idx="954">
                  <c:v>-6.7840000000000004E-7</c:v>
                </c:pt>
                <c:pt idx="955">
                  <c:v>-6.7820000000000002E-7</c:v>
                </c:pt>
                <c:pt idx="956">
                  <c:v>-6.7800000000000001E-7</c:v>
                </c:pt>
                <c:pt idx="957">
                  <c:v>-6.7779999999999999E-7</c:v>
                </c:pt>
                <c:pt idx="958">
                  <c:v>-6.7759999999999998E-7</c:v>
                </c:pt>
                <c:pt idx="959">
                  <c:v>-6.7739999999999996E-7</c:v>
                </c:pt>
                <c:pt idx="960">
                  <c:v>-6.7719999999999995E-7</c:v>
                </c:pt>
                <c:pt idx="961">
                  <c:v>-6.7700000000000004E-7</c:v>
                </c:pt>
                <c:pt idx="962">
                  <c:v>-6.7680000000000003E-7</c:v>
                </c:pt>
                <c:pt idx="963">
                  <c:v>-6.7660000000000001E-7</c:v>
                </c:pt>
                <c:pt idx="964">
                  <c:v>-6.764E-7</c:v>
                </c:pt>
                <c:pt idx="965">
                  <c:v>-6.7619999999999998E-7</c:v>
                </c:pt>
                <c:pt idx="966">
                  <c:v>-6.7599999999999997E-7</c:v>
                </c:pt>
                <c:pt idx="967">
                  <c:v>-6.7579999999999995E-7</c:v>
                </c:pt>
                <c:pt idx="968">
                  <c:v>-6.7560000000000004E-7</c:v>
                </c:pt>
                <c:pt idx="969">
                  <c:v>-6.7540000000000003E-7</c:v>
                </c:pt>
                <c:pt idx="970">
                  <c:v>-6.7520000000000001E-7</c:v>
                </c:pt>
                <c:pt idx="971">
                  <c:v>-6.75E-7</c:v>
                </c:pt>
                <c:pt idx="972">
                  <c:v>-6.7479999999999998E-7</c:v>
                </c:pt>
                <c:pt idx="973">
                  <c:v>-6.7459999999999997E-7</c:v>
                </c:pt>
                <c:pt idx="974">
                  <c:v>-6.7439999999999995E-7</c:v>
                </c:pt>
                <c:pt idx="975">
                  <c:v>-6.7420000000000004E-7</c:v>
                </c:pt>
                <c:pt idx="976">
                  <c:v>-6.7400000000000003E-7</c:v>
                </c:pt>
                <c:pt idx="977">
                  <c:v>-6.7380000000000001E-7</c:v>
                </c:pt>
                <c:pt idx="978">
                  <c:v>-6.736E-7</c:v>
                </c:pt>
                <c:pt idx="979">
                  <c:v>-6.7339999999999998E-7</c:v>
                </c:pt>
                <c:pt idx="980">
                  <c:v>-6.7319999999999997E-7</c:v>
                </c:pt>
                <c:pt idx="981">
                  <c:v>-6.7299999999999995E-7</c:v>
                </c:pt>
                <c:pt idx="982">
                  <c:v>-6.7280000000000004E-7</c:v>
                </c:pt>
                <c:pt idx="983">
                  <c:v>-6.7260000000000003E-7</c:v>
                </c:pt>
                <c:pt idx="984">
                  <c:v>-6.7240000000000001E-7</c:v>
                </c:pt>
                <c:pt idx="985">
                  <c:v>-6.722E-7</c:v>
                </c:pt>
                <c:pt idx="986">
                  <c:v>-6.7199999999999998E-7</c:v>
                </c:pt>
                <c:pt idx="987">
                  <c:v>-6.7179999999999997E-7</c:v>
                </c:pt>
                <c:pt idx="988">
                  <c:v>-6.7159999999999995E-7</c:v>
                </c:pt>
                <c:pt idx="989">
                  <c:v>-6.7140000000000004E-7</c:v>
                </c:pt>
                <c:pt idx="990">
                  <c:v>-6.7120000000000003E-7</c:v>
                </c:pt>
                <c:pt idx="991">
                  <c:v>-6.7100000000000001E-7</c:v>
                </c:pt>
                <c:pt idx="992">
                  <c:v>-6.708E-7</c:v>
                </c:pt>
                <c:pt idx="993">
                  <c:v>-6.7059999999999998E-7</c:v>
                </c:pt>
                <c:pt idx="994">
                  <c:v>-6.7039999999999997E-7</c:v>
                </c:pt>
                <c:pt idx="995">
                  <c:v>-6.7019999999999995E-7</c:v>
                </c:pt>
                <c:pt idx="996">
                  <c:v>-6.7000000000000004E-7</c:v>
                </c:pt>
                <c:pt idx="997">
                  <c:v>-6.6980000000000003E-7</c:v>
                </c:pt>
                <c:pt idx="998">
                  <c:v>-6.6960000000000001E-7</c:v>
                </c:pt>
                <c:pt idx="999">
                  <c:v>-6.694E-7</c:v>
                </c:pt>
                <c:pt idx="1000">
                  <c:v>-6.6919999999999998E-7</c:v>
                </c:pt>
                <c:pt idx="1001">
                  <c:v>-6.6899999999999997E-7</c:v>
                </c:pt>
                <c:pt idx="1002">
                  <c:v>-6.6879999999999995E-7</c:v>
                </c:pt>
                <c:pt idx="1003">
                  <c:v>-6.6860000000000004E-7</c:v>
                </c:pt>
                <c:pt idx="1004">
                  <c:v>-6.6840000000000003E-7</c:v>
                </c:pt>
                <c:pt idx="1005">
                  <c:v>-6.6820000000000001E-7</c:v>
                </c:pt>
                <c:pt idx="1006">
                  <c:v>-6.68E-7</c:v>
                </c:pt>
                <c:pt idx="1007">
                  <c:v>-6.6779999999999998E-7</c:v>
                </c:pt>
                <c:pt idx="1008">
                  <c:v>-6.6759999999999997E-7</c:v>
                </c:pt>
                <c:pt idx="1009">
                  <c:v>-6.6739999999999995E-7</c:v>
                </c:pt>
                <c:pt idx="1010">
                  <c:v>-6.6720000000000005E-7</c:v>
                </c:pt>
                <c:pt idx="1011">
                  <c:v>-6.6700000000000003E-7</c:v>
                </c:pt>
                <c:pt idx="1012">
                  <c:v>-6.6680000000000002E-7</c:v>
                </c:pt>
                <c:pt idx="1013">
                  <c:v>-6.666E-7</c:v>
                </c:pt>
                <c:pt idx="1014">
                  <c:v>-6.6639999999999999E-7</c:v>
                </c:pt>
                <c:pt idx="1015">
                  <c:v>-6.6619999999999997E-7</c:v>
                </c:pt>
                <c:pt idx="1016">
                  <c:v>-6.6599999999999996E-7</c:v>
                </c:pt>
                <c:pt idx="1017">
                  <c:v>-6.6580000000000005E-7</c:v>
                </c:pt>
                <c:pt idx="1018">
                  <c:v>-6.6560000000000003E-7</c:v>
                </c:pt>
                <c:pt idx="1019">
                  <c:v>-6.6540000000000002E-7</c:v>
                </c:pt>
                <c:pt idx="1020">
                  <c:v>-6.652E-7</c:v>
                </c:pt>
                <c:pt idx="1021">
                  <c:v>-6.6499999999999999E-7</c:v>
                </c:pt>
                <c:pt idx="1022">
                  <c:v>-6.6479999999999997E-7</c:v>
                </c:pt>
                <c:pt idx="1023">
                  <c:v>-6.6459999999999996E-7</c:v>
                </c:pt>
                <c:pt idx="1024">
                  <c:v>-6.6440000000000005E-7</c:v>
                </c:pt>
                <c:pt idx="1025">
                  <c:v>-6.6420000000000003E-7</c:v>
                </c:pt>
                <c:pt idx="1026">
                  <c:v>-6.6400000000000002E-7</c:v>
                </c:pt>
                <c:pt idx="1027">
                  <c:v>-6.638E-7</c:v>
                </c:pt>
                <c:pt idx="1028">
                  <c:v>-6.6359999999999999E-7</c:v>
                </c:pt>
                <c:pt idx="1029">
                  <c:v>-6.6339999999999997E-7</c:v>
                </c:pt>
                <c:pt idx="1030">
                  <c:v>-6.6319999999999996E-7</c:v>
                </c:pt>
                <c:pt idx="1031">
                  <c:v>-6.6300000000000005E-7</c:v>
                </c:pt>
                <c:pt idx="1032">
                  <c:v>-6.6280000000000003E-7</c:v>
                </c:pt>
                <c:pt idx="1033">
                  <c:v>-6.6260000000000002E-7</c:v>
                </c:pt>
                <c:pt idx="1034">
                  <c:v>-6.624E-7</c:v>
                </c:pt>
                <c:pt idx="1035">
                  <c:v>-6.6219999999999999E-7</c:v>
                </c:pt>
                <c:pt idx="1036">
                  <c:v>-6.6199999999999997E-7</c:v>
                </c:pt>
                <c:pt idx="1037">
                  <c:v>-6.6179999999999996E-7</c:v>
                </c:pt>
                <c:pt idx="1038">
                  <c:v>-6.6160000000000005E-7</c:v>
                </c:pt>
                <c:pt idx="1039">
                  <c:v>-6.6140000000000003E-7</c:v>
                </c:pt>
                <c:pt idx="1040">
                  <c:v>-6.6120000000000002E-7</c:v>
                </c:pt>
                <c:pt idx="1041">
                  <c:v>-6.61E-7</c:v>
                </c:pt>
                <c:pt idx="1042">
                  <c:v>-6.6079999999999999E-7</c:v>
                </c:pt>
                <c:pt idx="1043">
                  <c:v>-6.6059999999999997E-7</c:v>
                </c:pt>
                <c:pt idx="1044">
                  <c:v>-6.6039999999999996E-7</c:v>
                </c:pt>
                <c:pt idx="1045">
                  <c:v>-6.6020000000000005E-7</c:v>
                </c:pt>
                <c:pt idx="1046">
                  <c:v>-6.6000000000000003E-7</c:v>
                </c:pt>
                <c:pt idx="1047">
                  <c:v>-6.5980000000000002E-7</c:v>
                </c:pt>
                <c:pt idx="1048">
                  <c:v>-6.596E-7</c:v>
                </c:pt>
                <c:pt idx="1049">
                  <c:v>-6.5939999999999999E-7</c:v>
                </c:pt>
                <c:pt idx="1050">
                  <c:v>-6.5919999999999997E-7</c:v>
                </c:pt>
                <c:pt idx="1051">
                  <c:v>-6.5899999999999996E-7</c:v>
                </c:pt>
                <c:pt idx="1052">
                  <c:v>-6.5880000000000005E-7</c:v>
                </c:pt>
                <c:pt idx="1053">
                  <c:v>-6.5860000000000003E-7</c:v>
                </c:pt>
                <c:pt idx="1054">
                  <c:v>-6.5840000000000002E-7</c:v>
                </c:pt>
                <c:pt idx="1055">
                  <c:v>-6.582E-7</c:v>
                </c:pt>
                <c:pt idx="1056">
                  <c:v>-6.5799999999999999E-7</c:v>
                </c:pt>
                <c:pt idx="1057">
                  <c:v>-6.5779999999999997E-7</c:v>
                </c:pt>
                <c:pt idx="1058">
                  <c:v>-6.5759999999999996E-7</c:v>
                </c:pt>
                <c:pt idx="1059">
                  <c:v>-6.5740000000000005E-7</c:v>
                </c:pt>
                <c:pt idx="1060">
                  <c:v>-6.5720000000000004E-7</c:v>
                </c:pt>
                <c:pt idx="1061">
                  <c:v>-6.5700000000000002E-7</c:v>
                </c:pt>
                <c:pt idx="1062">
                  <c:v>-6.5680000000000001E-7</c:v>
                </c:pt>
                <c:pt idx="1063">
                  <c:v>-6.5659999999999999E-7</c:v>
                </c:pt>
                <c:pt idx="1064">
                  <c:v>-6.5639999999999997E-7</c:v>
                </c:pt>
                <c:pt idx="1065">
                  <c:v>-6.5619999999999996E-7</c:v>
                </c:pt>
                <c:pt idx="1066">
                  <c:v>-6.5600000000000005E-7</c:v>
                </c:pt>
                <c:pt idx="1067">
                  <c:v>-6.5580000000000004E-7</c:v>
                </c:pt>
                <c:pt idx="1068">
                  <c:v>-6.5560000000000002E-7</c:v>
                </c:pt>
                <c:pt idx="1069">
                  <c:v>-6.5540000000000001E-7</c:v>
                </c:pt>
                <c:pt idx="1070">
                  <c:v>-6.5519999999999999E-7</c:v>
                </c:pt>
                <c:pt idx="1071">
                  <c:v>-6.5499999999999998E-7</c:v>
                </c:pt>
                <c:pt idx="1072">
                  <c:v>-6.5479999999999996E-7</c:v>
                </c:pt>
                <c:pt idx="1073">
                  <c:v>-6.5460000000000005E-7</c:v>
                </c:pt>
                <c:pt idx="1074">
                  <c:v>-6.5440000000000004E-7</c:v>
                </c:pt>
                <c:pt idx="1075">
                  <c:v>-6.5420000000000002E-7</c:v>
                </c:pt>
                <c:pt idx="1076">
                  <c:v>-6.5400000000000001E-7</c:v>
                </c:pt>
                <c:pt idx="1077">
                  <c:v>-6.5379999999999999E-7</c:v>
                </c:pt>
                <c:pt idx="1078">
                  <c:v>-6.5359999999999998E-7</c:v>
                </c:pt>
                <c:pt idx="1079">
                  <c:v>-6.5339999999999996E-7</c:v>
                </c:pt>
                <c:pt idx="1080">
                  <c:v>-6.5320000000000005E-7</c:v>
                </c:pt>
                <c:pt idx="1081">
                  <c:v>-6.5300000000000004E-7</c:v>
                </c:pt>
                <c:pt idx="1082">
                  <c:v>-6.5280000000000002E-7</c:v>
                </c:pt>
                <c:pt idx="1083">
                  <c:v>-6.5260000000000001E-7</c:v>
                </c:pt>
                <c:pt idx="1084">
                  <c:v>-6.5239999999999999E-7</c:v>
                </c:pt>
                <c:pt idx="1085">
                  <c:v>-6.5219999999999998E-7</c:v>
                </c:pt>
                <c:pt idx="1086">
                  <c:v>-6.5199999999999996E-7</c:v>
                </c:pt>
                <c:pt idx="1087">
                  <c:v>-6.5180000000000005E-7</c:v>
                </c:pt>
                <c:pt idx="1088">
                  <c:v>-6.5160000000000004E-7</c:v>
                </c:pt>
                <c:pt idx="1089">
                  <c:v>-6.5140000000000002E-7</c:v>
                </c:pt>
                <c:pt idx="1090">
                  <c:v>-6.5120000000000001E-7</c:v>
                </c:pt>
                <c:pt idx="1091">
                  <c:v>-6.5099999999999999E-7</c:v>
                </c:pt>
                <c:pt idx="1092">
                  <c:v>-6.5079999999999998E-7</c:v>
                </c:pt>
                <c:pt idx="1093">
                  <c:v>-6.5059999999999996E-7</c:v>
                </c:pt>
                <c:pt idx="1094">
                  <c:v>-6.5039999999999995E-7</c:v>
                </c:pt>
                <c:pt idx="1095">
                  <c:v>-6.5020000000000004E-7</c:v>
                </c:pt>
                <c:pt idx="1096">
                  <c:v>-6.5000000000000002E-7</c:v>
                </c:pt>
                <c:pt idx="1097">
                  <c:v>-6.4980000000000001E-7</c:v>
                </c:pt>
                <c:pt idx="1098">
                  <c:v>-6.4959999999999999E-7</c:v>
                </c:pt>
                <c:pt idx="1099">
                  <c:v>-6.4939999999999998E-7</c:v>
                </c:pt>
                <c:pt idx="1100">
                  <c:v>-6.4919999999999996E-7</c:v>
                </c:pt>
                <c:pt idx="1101">
                  <c:v>-6.4899999999999995E-7</c:v>
                </c:pt>
                <c:pt idx="1102">
                  <c:v>-6.4880000000000004E-7</c:v>
                </c:pt>
                <c:pt idx="1103">
                  <c:v>-6.4860000000000002E-7</c:v>
                </c:pt>
                <c:pt idx="1104">
                  <c:v>-6.4840000000000001E-7</c:v>
                </c:pt>
                <c:pt idx="1105">
                  <c:v>-6.4819999999999999E-7</c:v>
                </c:pt>
                <c:pt idx="1106">
                  <c:v>-6.4799999999999998E-7</c:v>
                </c:pt>
                <c:pt idx="1107">
                  <c:v>-6.4779999999999996E-7</c:v>
                </c:pt>
                <c:pt idx="1108">
                  <c:v>-6.4759999999999995E-7</c:v>
                </c:pt>
                <c:pt idx="1109">
                  <c:v>-6.4740000000000004E-7</c:v>
                </c:pt>
                <c:pt idx="1110">
                  <c:v>-6.4720000000000002E-7</c:v>
                </c:pt>
                <c:pt idx="1111">
                  <c:v>-6.4700000000000001E-7</c:v>
                </c:pt>
                <c:pt idx="1112">
                  <c:v>-6.4679999999999999E-7</c:v>
                </c:pt>
                <c:pt idx="1113">
                  <c:v>-6.4659999999999998E-7</c:v>
                </c:pt>
                <c:pt idx="1114">
                  <c:v>-6.4639999999999996E-7</c:v>
                </c:pt>
                <c:pt idx="1115">
                  <c:v>-6.4619999999999995E-7</c:v>
                </c:pt>
                <c:pt idx="1116">
                  <c:v>-6.4600000000000004E-7</c:v>
                </c:pt>
                <c:pt idx="1117">
                  <c:v>-6.4580000000000003E-7</c:v>
                </c:pt>
                <c:pt idx="1118">
                  <c:v>-6.4560000000000001E-7</c:v>
                </c:pt>
                <c:pt idx="1119">
                  <c:v>-6.454E-7</c:v>
                </c:pt>
                <c:pt idx="1120">
                  <c:v>-6.4519999999999998E-7</c:v>
                </c:pt>
                <c:pt idx="1121">
                  <c:v>-6.4499999999999997E-7</c:v>
                </c:pt>
                <c:pt idx="1122">
                  <c:v>-6.4479999999999995E-7</c:v>
                </c:pt>
                <c:pt idx="1123">
                  <c:v>-6.4460000000000004E-7</c:v>
                </c:pt>
                <c:pt idx="1124">
                  <c:v>-6.4440000000000003E-7</c:v>
                </c:pt>
                <c:pt idx="1125">
                  <c:v>-6.4420000000000001E-7</c:v>
                </c:pt>
                <c:pt idx="1126">
                  <c:v>-6.44E-7</c:v>
                </c:pt>
                <c:pt idx="1127">
                  <c:v>-6.4379999999999998E-7</c:v>
                </c:pt>
                <c:pt idx="1128">
                  <c:v>-6.4359999999999997E-7</c:v>
                </c:pt>
                <c:pt idx="1129">
                  <c:v>-6.4339999999999995E-7</c:v>
                </c:pt>
                <c:pt idx="1130">
                  <c:v>-6.4320000000000004E-7</c:v>
                </c:pt>
                <c:pt idx="1131">
                  <c:v>-6.4300000000000003E-7</c:v>
                </c:pt>
                <c:pt idx="1132">
                  <c:v>-6.4280000000000001E-7</c:v>
                </c:pt>
                <c:pt idx="1133">
                  <c:v>-6.426E-7</c:v>
                </c:pt>
                <c:pt idx="1134">
                  <c:v>-6.4239999999999998E-7</c:v>
                </c:pt>
                <c:pt idx="1135">
                  <c:v>-6.4219999999999997E-7</c:v>
                </c:pt>
                <c:pt idx="1136">
                  <c:v>-6.4199999999999995E-7</c:v>
                </c:pt>
                <c:pt idx="1137">
                  <c:v>-6.4180000000000004E-7</c:v>
                </c:pt>
                <c:pt idx="1138">
                  <c:v>-6.4160000000000003E-7</c:v>
                </c:pt>
                <c:pt idx="1139">
                  <c:v>-6.4140000000000001E-7</c:v>
                </c:pt>
                <c:pt idx="1140">
                  <c:v>-6.412E-7</c:v>
                </c:pt>
                <c:pt idx="1141">
                  <c:v>-6.4099999999999998E-7</c:v>
                </c:pt>
                <c:pt idx="1142">
                  <c:v>-6.4079999999999997E-7</c:v>
                </c:pt>
                <c:pt idx="1143">
                  <c:v>-6.4059999999999995E-7</c:v>
                </c:pt>
                <c:pt idx="1144">
                  <c:v>-6.4040000000000004E-7</c:v>
                </c:pt>
                <c:pt idx="1145">
                  <c:v>-6.4020000000000003E-7</c:v>
                </c:pt>
                <c:pt idx="1146">
                  <c:v>-6.4000000000000001E-7</c:v>
                </c:pt>
                <c:pt idx="1147">
                  <c:v>-6.398E-7</c:v>
                </c:pt>
                <c:pt idx="1148">
                  <c:v>-6.3959999999999998E-7</c:v>
                </c:pt>
                <c:pt idx="1149">
                  <c:v>-6.3939999999999997E-7</c:v>
                </c:pt>
                <c:pt idx="1150">
                  <c:v>-6.3919999999999995E-7</c:v>
                </c:pt>
                <c:pt idx="1151">
                  <c:v>-6.3900000000000004E-7</c:v>
                </c:pt>
                <c:pt idx="1152">
                  <c:v>-6.3880000000000003E-7</c:v>
                </c:pt>
                <c:pt idx="1153">
                  <c:v>-6.3860000000000001E-7</c:v>
                </c:pt>
                <c:pt idx="1154">
                  <c:v>-6.384E-7</c:v>
                </c:pt>
                <c:pt idx="1155">
                  <c:v>-6.3819999999999998E-7</c:v>
                </c:pt>
                <c:pt idx="1156">
                  <c:v>-6.3799999999999997E-7</c:v>
                </c:pt>
                <c:pt idx="1157">
                  <c:v>-6.3779999999999995E-7</c:v>
                </c:pt>
                <c:pt idx="1158">
                  <c:v>-6.3760000000000004E-7</c:v>
                </c:pt>
                <c:pt idx="1159">
                  <c:v>-6.3740000000000003E-7</c:v>
                </c:pt>
                <c:pt idx="1160">
                  <c:v>-6.3720000000000001E-7</c:v>
                </c:pt>
                <c:pt idx="1161">
                  <c:v>-6.37E-7</c:v>
                </c:pt>
                <c:pt idx="1162">
                  <c:v>-6.3679999999999998E-7</c:v>
                </c:pt>
                <c:pt idx="1163">
                  <c:v>-6.3659999999999997E-7</c:v>
                </c:pt>
                <c:pt idx="1164">
                  <c:v>-6.3639999999999995E-7</c:v>
                </c:pt>
                <c:pt idx="1165">
                  <c:v>-6.3620000000000005E-7</c:v>
                </c:pt>
                <c:pt idx="1166">
                  <c:v>-6.3600000000000003E-7</c:v>
                </c:pt>
                <c:pt idx="1167">
                  <c:v>-6.3580000000000002E-7</c:v>
                </c:pt>
                <c:pt idx="1168">
                  <c:v>-6.356E-7</c:v>
                </c:pt>
                <c:pt idx="1169">
                  <c:v>-6.3539999999999999E-7</c:v>
                </c:pt>
                <c:pt idx="1170">
                  <c:v>-6.3519999999999997E-7</c:v>
                </c:pt>
                <c:pt idx="1171">
                  <c:v>-6.3499999999999996E-7</c:v>
                </c:pt>
                <c:pt idx="1172">
                  <c:v>-6.3480000000000005E-7</c:v>
                </c:pt>
                <c:pt idx="1173">
                  <c:v>-6.3460000000000003E-7</c:v>
                </c:pt>
                <c:pt idx="1174">
                  <c:v>-6.3440000000000002E-7</c:v>
                </c:pt>
                <c:pt idx="1175">
                  <c:v>-6.342E-7</c:v>
                </c:pt>
                <c:pt idx="1176">
                  <c:v>-6.3399999999999999E-7</c:v>
                </c:pt>
                <c:pt idx="1177">
                  <c:v>-6.3379999999999997E-7</c:v>
                </c:pt>
                <c:pt idx="1178">
                  <c:v>-6.3359999999999996E-7</c:v>
                </c:pt>
                <c:pt idx="1179">
                  <c:v>-6.3340000000000005E-7</c:v>
                </c:pt>
                <c:pt idx="1180">
                  <c:v>-6.3320000000000003E-7</c:v>
                </c:pt>
                <c:pt idx="1181">
                  <c:v>-6.3300000000000002E-7</c:v>
                </c:pt>
                <c:pt idx="1182">
                  <c:v>-6.328E-7</c:v>
                </c:pt>
                <c:pt idx="1183">
                  <c:v>-6.3259999999999999E-7</c:v>
                </c:pt>
                <c:pt idx="1184">
                  <c:v>-6.3239999999999997E-7</c:v>
                </c:pt>
                <c:pt idx="1185">
                  <c:v>-6.3219999999999996E-7</c:v>
                </c:pt>
                <c:pt idx="1186">
                  <c:v>-6.3200000000000005E-7</c:v>
                </c:pt>
                <c:pt idx="1187">
                  <c:v>-6.3180000000000003E-7</c:v>
                </c:pt>
                <c:pt idx="1188">
                  <c:v>-6.3160000000000002E-7</c:v>
                </c:pt>
                <c:pt idx="1189">
                  <c:v>-6.314E-7</c:v>
                </c:pt>
                <c:pt idx="1190">
                  <c:v>-6.3119999999999999E-7</c:v>
                </c:pt>
                <c:pt idx="1191">
                  <c:v>-6.3099999999999997E-7</c:v>
                </c:pt>
                <c:pt idx="1192">
                  <c:v>-6.3079999999999996E-7</c:v>
                </c:pt>
                <c:pt idx="1193">
                  <c:v>-6.3060000000000005E-7</c:v>
                </c:pt>
                <c:pt idx="1194">
                  <c:v>-6.3040000000000003E-7</c:v>
                </c:pt>
                <c:pt idx="1195">
                  <c:v>-6.3020000000000002E-7</c:v>
                </c:pt>
                <c:pt idx="1196">
                  <c:v>-6.3E-7</c:v>
                </c:pt>
                <c:pt idx="1197">
                  <c:v>-6.2979999999999999E-7</c:v>
                </c:pt>
                <c:pt idx="1198">
                  <c:v>-6.2959999999999997E-7</c:v>
                </c:pt>
                <c:pt idx="1199">
                  <c:v>-6.2939999999999996E-7</c:v>
                </c:pt>
                <c:pt idx="1200">
                  <c:v>-6.2920000000000005E-7</c:v>
                </c:pt>
                <c:pt idx="1201">
                  <c:v>-6.2900000000000003E-7</c:v>
                </c:pt>
                <c:pt idx="1202">
                  <c:v>-6.2880000000000002E-7</c:v>
                </c:pt>
                <c:pt idx="1203">
                  <c:v>-6.286E-7</c:v>
                </c:pt>
                <c:pt idx="1204">
                  <c:v>-6.2839999999999999E-7</c:v>
                </c:pt>
                <c:pt idx="1205">
                  <c:v>-6.2819999999999997E-7</c:v>
                </c:pt>
                <c:pt idx="1206">
                  <c:v>-6.2799999999999996E-7</c:v>
                </c:pt>
                <c:pt idx="1207">
                  <c:v>-6.2780000000000005E-7</c:v>
                </c:pt>
                <c:pt idx="1208">
                  <c:v>-6.2760000000000003E-7</c:v>
                </c:pt>
                <c:pt idx="1209">
                  <c:v>-6.2740000000000002E-7</c:v>
                </c:pt>
                <c:pt idx="1210">
                  <c:v>-6.272E-7</c:v>
                </c:pt>
                <c:pt idx="1211">
                  <c:v>-6.2699999999999999E-7</c:v>
                </c:pt>
                <c:pt idx="1212">
                  <c:v>-6.2679999999999997E-7</c:v>
                </c:pt>
                <c:pt idx="1213">
                  <c:v>-6.2659999999999996E-7</c:v>
                </c:pt>
                <c:pt idx="1214">
                  <c:v>-6.2640000000000005E-7</c:v>
                </c:pt>
                <c:pt idx="1215">
                  <c:v>-6.2620000000000004E-7</c:v>
                </c:pt>
                <c:pt idx="1216">
                  <c:v>-6.2600000000000002E-7</c:v>
                </c:pt>
                <c:pt idx="1217">
                  <c:v>-6.2580000000000001E-7</c:v>
                </c:pt>
                <c:pt idx="1218">
                  <c:v>-6.2559999999999999E-7</c:v>
                </c:pt>
                <c:pt idx="1219">
                  <c:v>-6.2539999999999998E-7</c:v>
                </c:pt>
                <c:pt idx="1220">
                  <c:v>-6.2519999999999996E-7</c:v>
                </c:pt>
                <c:pt idx="1221">
                  <c:v>-6.2500000000000005E-7</c:v>
                </c:pt>
                <c:pt idx="1222">
                  <c:v>-6.2480000000000004E-7</c:v>
                </c:pt>
                <c:pt idx="1223">
                  <c:v>-6.2460000000000002E-7</c:v>
                </c:pt>
                <c:pt idx="1224">
                  <c:v>-6.2440000000000001E-7</c:v>
                </c:pt>
                <c:pt idx="1225">
                  <c:v>-6.2419999999999999E-7</c:v>
                </c:pt>
                <c:pt idx="1226">
                  <c:v>-6.2399999999999998E-7</c:v>
                </c:pt>
                <c:pt idx="1227">
                  <c:v>-6.2379999999999996E-7</c:v>
                </c:pt>
                <c:pt idx="1228">
                  <c:v>-6.2360000000000005E-7</c:v>
                </c:pt>
                <c:pt idx="1229">
                  <c:v>-6.2340000000000004E-7</c:v>
                </c:pt>
                <c:pt idx="1230">
                  <c:v>-6.2320000000000002E-7</c:v>
                </c:pt>
                <c:pt idx="1231">
                  <c:v>-6.2300000000000001E-7</c:v>
                </c:pt>
                <c:pt idx="1232">
                  <c:v>-6.2279999999999999E-7</c:v>
                </c:pt>
                <c:pt idx="1233">
                  <c:v>-6.2259999999999998E-7</c:v>
                </c:pt>
                <c:pt idx="1234">
                  <c:v>-6.2239999999999996E-7</c:v>
                </c:pt>
                <c:pt idx="1235">
                  <c:v>-6.2220000000000005E-7</c:v>
                </c:pt>
                <c:pt idx="1236">
                  <c:v>-6.2200000000000004E-7</c:v>
                </c:pt>
                <c:pt idx="1237">
                  <c:v>-6.2180000000000002E-7</c:v>
                </c:pt>
                <c:pt idx="1238">
                  <c:v>-6.2160000000000001E-7</c:v>
                </c:pt>
                <c:pt idx="1239">
                  <c:v>-6.2139999999999999E-7</c:v>
                </c:pt>
                <c:pt idx="1240">
                  <c:v>-6.2119999999999998E-7</c:v>
                </c:pt>
                <c:pt idx="1241">
                  <c:v>-6.2099999999999996E-7</c:v>
                </c:pt>
                <c:pt idx="1242">
                  <c:v>-6.2079999999999995E-7</c:v>
                </c:pt>
                <c:pt idx="1243">
                  <c:v>-6.2060000000000004E-7</c:v>
                </c:pt>
                <c:pt idx="1244">
                  <c:v>-6.2040000000000002E-7</c:v>
                </c:pt>
                <c:pt idx="1245">
                  <c:v>-6.2020000000000001E-7</c:v>
                </c:pt>
                <c:pt idx="1246">
                  <c:v>-6.1999999999999999E-7</c:v>
                </c:pt>
                <c:pt idx="1247">
                  <c:v>-6.1979999999999998E-7</c:v>
                </c:pt>
                <c:pt idx="1248">
                  <c:v>-6.1959999999999996E-7</c:v>
                </c:pt>
                <c:pt idx="1249">
                  <c:v>-6.1939999999999995E-7</c:v>
                </c:pt>
                <c:pt idx="1250">
                  <c:v>-6.1920000000000004E-7</c:v>
                </c:pt>
                <c:pt idx="1251">
                  <c:v>-6.1900000000000002E-7</c:v>
                </c:pt>
                <c:pt idx="1252">
                  <c:v>-6.1880000000000001E-7</c:v>
                </c:pt>
                <c:pt idx="1253">
                  <c:v>-6.1859999999999999E-7</c:v>
                </c:pt>
                <c:pt idx="1254">
                  <c:v>-6.1839999999999998E-7</c:v>
                </c:pt>
                <c:pt idx="1255">
                  <c:v>-6.1819999999999996E-7</c:v>
                </c:pt>
                <c:pt idx="1256">
                  <c:v>-6.1799999999999995E-7</c:v>
                </c:pt>
                <c:pt idx="1257">
                  <c:v>-6.1780000000000004E-7</c:v>
                </c:pt>
                <c:pt idx="1258">
                  <c:v>-6.1760000000000002E-7</c:v>
                </c:pt>
                <c:pt idx="1259">
                  <c:v>-6.1740000000000001E-7</c:v>
                </c:pt>
                <c:pt idx="1260">
                  <c:v>-6.1719999999999999E-7</c:v>
                </c:pt>
                <c:pt idx="1261">
                  <c:v>-6.1699999999999998E-7</c:v>
                </c:pt>
                <c:pt idx="1262">
                  <c:v>-6.1679999999999996E-7</c:v>
                </c:pt>
                <c:pt idx="1263">
                  <c:v>-6.1659999999999995E-7</c:v>
                </c:pt>
                <c:pt idx="1264">
                  <c:v>-6.1640000000000004E-7</c:v>
                </c:pt>
                <c:pt idx="1265">
                  <c:v>-6.1620000000000003E-7</c:v>
                </c:pt>
                <c:pt idx="1266">
                  <c:v>-6.1600000000000001E-7</c:v>
                </c:pt>
                <c:pt idx="1267">
                  <c:v>-6.158E-7</c:v>
                </c:pt>
                <c:pt idx="1268">
                  <c:v>-6.1559999999999998E-7</c:v>
                </c:pt>
                <c:pt idx="1269">
                  <c:v>-6.1539999999999997E-7</c:v>
                </c:pt>
                <c:pt idx="1270">
                  <c:v>-6.1519999999999995E-7</c:v>
                </c:pt>
                <c:pt idx="1271">
                  <c:v>-6.1500000000000004E-7</c:v>
                </c:pt>
                <c:pt idx="1272">
                  <c:v>-6.1480000000000003E-7</c:v>
                </c:pt>
                <c:pt idx="1273">
                  <c:v>-6.1460000000000001E-7</c:v>
                </c:pt>
                <c:pt idx="1274">
                  <c:v>-6.144E-7</c:v>
                </c:pt>
                <c:pt idx="1275">
                  <c:v>-6.1419999999999998E-7</c:v>
                </c:pt>
                <c:pt idx="1276">
                  <c:v>-6.1399999999999997E-7</c:v>
                </c:pt>
                <c:pt idx="1277">
                  <c:v>-6.1379999999999995E-7</c:v>
                </c:pt>
                <c:pt idx="1278">
                  <c:v>-6.1360000000000004E-7</c:v>
                </c:pt>
                <c:pt idx="1279">
                  <c:v>-6.1340000000000003E-7</c:v>
                </c:pt>
                <c:pt idx="1280">
                  <c:v>-6.1320000000000001E-7</c:v>
                </c:pt>
                <c:pt idx="1281">
                  <c:v>-6.13E-7</c:v>
                </c:pt>
                <c:pt idx="1282">
                  <c:v>-6.1279999999999998E-7</c:v>
                </c:pt>
                <c:pt idx="1283">
                  <c:v>-6.1259999999999997E-7</c:v>
                </c:pt>
                <c:pt idx="1284">
                  <c:v>-6.1239999999999995E-7</c:v>
                </c:pt>
                <c:pt idx="1285">
                  <c:v>-6.1220000000000004E-7</c:v>
                </c:pt>
                <c:pt idx="1286">
                  <c:v>-6.1200000000000003E-7</c:v>
                </c:pt>
                <c:pt idx="1287">
                  <c:v>-6.1180000000000001E-7</c:v>
                </c:pt>
                <c:pt idx="1288">
                  <c:v>-6.116E-7</c:v>
                </c:pt>
                <c:pt idx="1289">
                  <c:v>-6.1139999999999998E-7</c:v>
                </c:pt>
                <c:pt idx="1290">
                  <c:v>-6.1119999999999997E-7</c:v>
                </c:pt>
                <c:pt idx="1291">
                  <c:v>-6.1099999999999995E-7</c:v>
                </c:pt>
                <c:pt idx="1292">
                  <c:v>-6.1080000000000004E-7</c:v>
                </c:pt>
                <c:pt idx="1293">
                  <c:v>-6.1060000000000003E-7</c:v>
                </c:pt>
                <c:pt idx="1294">
                  <c:v>-6.1040000000000001E-7</c:v>
                </c:pt>
                <c:pt idx="1295">
                  <c:v>-6.102E-7</c:v>
                </c:pt>
                <c:pt idx="1296">
                  <c:v>-6.0999999999999998E-7</c:v>
                </c:pt>
                <c:pt idx="1297">
                  <c:v>-6.0979999999999997E-7</c:v>
                </c:pt>
                <c:pt idx="1298">
                  <c:v>-6.0959999999999995E-7</c:v>
                </c:pt>
                <c:pt idx="1299">
                  <c:v>-6.0940000000000004E-7</c:v>
                </c:pt>
                <c:pt idx="1300">
                  <c:v>-6.0920000000000003E-7</c:v>
                </c:pt>
                <c:pt idx="1301">
                  <c:v>-6.0900000000000001E-7</c:v>
                </c:pt>
                <c:pt idx="1302">
                  <c:v>-6.088E-7</c:v>
                </c:pt>
                <c:pt idx="1303">
                  <c:v>-6.0859999999999998E-7</c:v>
                </c:pt>
                <c:pt idx="1304">
                  <c:v>-6.0839999999999997E-7</c:v>
                </c:pt>
                <c:pt idx="1305">
                  <c:v>-6.0819999999999995E-7</c:v>
                </c:pt>
                <c:pt idx="1306">
                  <c:v>-6.0800000000000004E-7</c:v>
                </c:pt>
                <c:pt idx="1307">
                  <c:v>-6.0780000000000003E-7</c:v>
                </c:pt>
                <c:pt idx="1308">
                  <c:v>-6.0760000000000001E-7</c:v>
                </c:pt>
                <c:pt idx="1309">
                  <c:v>-6.074E-7</c:v>
                </c:pt>
                <c:pt idx="1310">
                  <c:v>-6.0719999999999998E-7</c:v>
                </c:pt>
                <c:pt idx="1311">
                  <c:v>-6.0699999999999997E-7</c:v>
                </c:pt>
                <c:pt idx="1312">
                  <c:v>-6.0679999999999995E-7</c:v>
                </c:pt>
                <c:pt idx="1313">
                  <c:v>-6.0660000000000005E-7</c:v>
                </c:pt>
                <c:pt idx="1314">
                  <c:v>-6.0640000000000003E-7</c:v>
                </c:pt>
                <c:pt idx="1315">
                  <c:v>-6.0620000000000002E-7</c:v>
                </c:pt>
                <c:pt idx="1316">
                  <c:v>-6.06E-7</c:v>
                </c:pt>
                <c:pt idx="1317">
                  <c:v>-6.0579999999999999E-7</c:v>
                </c:pt>
                <c:pt idx="1318">
                  <c:v>-6.0559999999999997E-7</c:v>
                </c:pt>
                <c:pt idx="1319">
                  <c:v>-6.0539999999999996E-7</c:v>
                </c:pt>
                <c:pt idx="1320">
                  <c:v>-6.0520000000000005E-7</c:v>
                </c:pt>
                <c:pt idx="1321">
                  <c:v>-6.0500000000000003E-7</c:v>
                </c:pt>
                <c:pt idx="1322">
                  <c:v>-6.0480000000000002E-7</c:v>
                </c:pt>
                <c:pt idx="1323">
                  <c:v>-6.046E-7</c:v>
                </c:pt>
                <c:pt idx="1324">
                  <c:v>-6.0439999999999999E-7</c:v>
                </c:pt>
                <c:pt idx="1325">
                  <c:v>-6.0419999999999997E-7</c:v>
                </c:pt>
                <c:pt idx="1326">
                  <c:v>-6.0399999999999996E-7</c:v>
                </c:pt>
                <c:pt idx="1327">
                  <c:v>-6.0380000000000005E-7</c:v>
                </c:pt>
                <c:pt idx="1328">
                  <c:v>-6.0360000000000003E-7</c:v>
                </c:pt>
                <c:pt idx="1329">
                  <c:v>-6.0340000000000002E-7</c:v>
                </c:pt>
                <c:pt idx="1330">
                  <c:v>-6.032E-7</c:v>
                </c:pt>
                <c:pt idx="1331">
                  <c:v>-6.0299999999999999E-7</c:v>
                </c:pt>
                <c:pt idx="1332">
                  <c:v>-6.0279999999999997E-7</c:v>
                </c:pt>
                <c:pt idx="1333">
                  <c:v>-6.0259999999999996E-7</c:v>
                </c:pt>
                <c:pt idx="1334">
                  <c:v>-6.0240000000000005E-7</c:v>
                </c:pt>
                <c:pt idx="1335">
                  <c:v>-6.0220000000000003E-7</c:v>
                </c:pt>
                <c:pt idx="1336">
                  <c:v>-6.0200000000000002E-7</c:v>
                </c:pt>
                <c:pt idx="1337">
                  <c:v>-6.018E-7</c:v>
                </c:pt>
                <c:pt idx="1338">
                  <c:v>-6.0159999999999999E-7</c:v>
                </c:pt>
                <c:pt idx="1339">
                  <c:v>-6.0139999999999997E-7</c:v>
                </c:pt>
                <c:pt idx="1340">
                  <c:v>-6.0119999999999996E-7</c:v>
                </c:pt>
                <c:pt idx="1341">
                  <c:v>-6.0100000000000005E-7</c:v>
                </c:pt>
                <c:pt idx="1342">
                  <c:v>-6.0080000000000003E-7</c:v>
                </c:pt>
                <c:pt idx="1343">
                  <c:v>-6.0060000000000002E-7</c:v>
                </c:pt>
                <c:pt idx="1344">
                  <c:v>-6.004E-7</c:v>
                </c:pt>
                <c:pt idx="1345">
                  <c:v>-6.0019999999999999E-7</c:v>
                </c:pt>
                <c:pt idx="1346">
                  <c:v>-5.9999999999999997E-7</c:v>
                </c:pt>
                <c:pt idx="1347">
                  <c:v>-5.9979999999999996E-7</c:v>
                </c:pt>
                <c:pt idx="1348">
                  <c:v>-5.9960000000000005E-7</c:v>
                </c:pt>
                <c:pt idx="1349">
                  <c:v>-5.9940000000000003E-7</c:v>
                </c:pt>
                <c:pt idx="1350">
                  <c:v>-5.9920000000000002E-7</c:v>
                </c:pt>
                <c:pt idx="1351">
                  <c:v>-5.99E-7</c:v>
                </c:pt>
                <c:pt idx="1352">
                  <c:v>-5.9879999999999999E-7</c:v>
                </c:pt>
                <c:pt idx="1353">
                  <c:v>-5.9859999999999997E-7</c:v>
                </c:pt>
                <c:pt idx="1354">
                  <c:v>-5.9839999999999996E-7</c:v>
                </c:pt>
                <c:pt idx="1355">
                  <c:v>-5.9820000000000005E-7</c:v>
                </c:pt>
                <c:pt idx="1356">
                  <c:v>-5.9800000000000003E-7</c:v>
                </c:pt>
                <c:pt idx="1357">
                  <c:v>-5.9780000000000002E-7</c:v>
                </c:pt>
                <c:pt idx="1358">
                  <c:v>-5.976E-7</c:v>
                </c:pt>
                <c:pt idx="1359">
                  <c:v>-5.9739999999999999E-7</c:v>
                </c:pt>
                <c:pt idx="1360">
                  <c:v>-5.9719999999999997E-7</c:v>
                </c:pt>
                <c:pt idx="1361">
                  <c:v>-5.9699999999999996E-7</c:v>
                </c:pt>
                <c:pt idx="1362">
                  <c:v>-5.9680000000000005E-7</c:v>
                </c:pt>
                <c:pt idx="1363">
                  <c:v>-5.9660000000000004E-7</c:v>
                </c:pt>
                <c:pt idx="1364">
                  <c:v>-5.9640000000000002E-7</c:v>
                </c:pt>
                <c:pt idx="1365">
                  <c:v>-5.962E-7</c:v>
                </c:pt>
                <c:pt idx="1366">
                  <c:v>-5.9599999999999999E-7</c:v>
                </c:pt>
                <c:pt idx="1367">
                  <c:v>-5.9579999999999997E-7</c:v>
                </c:pt>
                <c:pt idx="1368">
                  <c:v>-5.9559999999999996E-7</c:v>
                </c:pt>
                <c:pt idx="1369">
                  <c:v>-5.9540000000000005E-7</c:v>
                </c:pt>
                <c:pt idx="1370">
                  <c:v>-5.9520000000000004E-7</c:v>
                </c:pt>
                <c:pt idx="1371">
                  <c:v>-5.9500000000000002E-7</c:v>
                </c:pt>
                <c:pt idx="1372">
                  <c:v>-5.9480000000000001E-7</c:v>
                </c:pt>
                <c:pt idx="1373">
                  <c:v>-5.9459999999999999E-7</c:v>
                </c:pt>
                <c:pt idx="1374">
                  <c:v>-5.9439999999999998E-7</c:v>
                </c:pt>
                <c:pt idx="1375">
                  <c:v>-5.9419999999999996E-7</c:v>
                </c:pt>
                <c:pt idx="1376">
                  <c:v>-5.9400000000000005E-7</c:v>
                </c:pt>
                <c:pt idx="1377">
                  <c:v>-5.9380000000000004E-7</c:v>
                </c:pt>
                <c:pt idx="1378">
                  <c:v>-5.9360000000000002E-7</c:v>
                </c:pt>
                <c:pt idx="1379">
                  <c:v>-5.9340000000000001E-7</c:v>
                </c:pt>
                <c:pt idx="1380">
                  <c:v>-5.9319999999999999E-7</c:v>
                </c:pt>
                <c:pt idx="1381">
                  <c:v>-5.9299999999999998E-7</c:v>
                </c:pt>
                <c:pt idx="1382">
                  <c:v>-5.9279999999999996E-7</c:v>
                </c:pt>
                <c:pt idx="1383">
                  <c:v>-5.9260000000000005E-7</c:v>
                </c:pt>
                <c:pt idx="1384">
                  <c:v>-5.9240000000000004E-7</c:v>
                </c:pt>
                <c:pt idx="1385">
                  <c:v>-5.9220000000000002E-7</c:v>
                </c:pt>
                <c:pt idx="1386">
                  <c:v>-5.9200000000000001E-7</c:v>
                </c:pt>
                <c:pt idx="1387">
                  <c:v>-5.9179999999999999E-7</c:v>
                </c:pt>
                <c:pt idx="1388">
                  <c:v>-5.9159999999999998E-7</c:v>
                </c:pt>
                <c:pt idx="1389">
                  <c:v>-5.9139999999999996E-7</c:v>
                </c:pt>
                <c:pt idx="1390">
                  <c:v>-5.9120000000000005E-7</c:v>
                </c:pt>
                <c:pt idx="1391">
                  <c:v>-5.9100000000000004E-7</c:v>
                </c:pt>
                <c:pt idx="1392">
                  <c:v>-5.9080000000000002E-7</c:v>
                </c:pt>
                <c:pt idx="1393">
                  <c:v>-5.9060000000000001E-7</c:v>
                </c:pt>
                <c:pt idx="1394">
                  <c:v>-5.9039999999999999E-7</c:v>
                </c:pt>
                <c:pt idx="1395">
                  <c:v>-5.9019999999999998E-7</c:v>
                </c:pt>
                <c:pt idx="1396">
                  <c:v>-5.8999999999999996E-7</c:v>
                </c:pt>
                <c:pt idx="1397">
                  <c:v>-5.8979999999999995E-7</c:v>
                </c:pt>
                <c:pt idx="1398">
                  <c:v>-5.8960000000000004E-7</c:v>
                </c:pt>
                <c:pt idx="1399">
                  <c:v>-5.8940000000000002E-7</c:v>
                </c:pt>
                <c:pt idx="1400">
                  <c:v>-5.8920000000000001E-7</c:v>
                </c:pt>
                <c:pt idx="1401">
                  <c:v>-5.8899999999999999E-7</c:v>
                </c:pt>
                <c:pt idx="1402">
                  <c:v>-5.8879999999999998E-7</c:v>
                </c:pt>
                <c:pt idx="1403">
                  <c:v>-5.8859999999999996E-7</c:v>
                </c:pt>
                <c:pt idx="1404">
                  <c:v>-5.8839999999999995E-7</c:v>
                </c:pt>
                <c:pt idx="1405">
                  <c:v>-5.8820000000000004E-7</c:v>
                </c:pt>
                <c:pt idx="1406">
                  <c:v>-5.8800000000000002E-7</c:v>
                </c:pt>
                <c:pt idx="1407">
                  <c:v>-5.8780000000000001E-7</c:v>
                </c:pt>
                <c:pt idx="1408">
                  <c:v>-5.8759999999999999E-7</c:v>
                </c:pt>
                <c:pt idx="1409">
                  <c:v>-5.8739999999999998E-7</c:v>
                </c:pt>
                <c:pt idx="1410">
                  <c:v>-5.8719999999999996E-7</c:v>
                </c:pt>
                <c:pt idx="1411">
                  <c:v>-5.8699999999999995E-7</c:v>
                </c:pt>
                <c:pt idx="1412">
                  <c:v>-5.8680000000000004E-7</c:v>
                </c:pt>
                <c:pt idx="1413">
                  <c:v>-5.8660000000000002E-7</c:v>
                </c:pt>
                <c:pt idx="1414">
                  <c:v>-5.8640000000000001E-7</c:v>
                </c:pt>
                <c:pt idx="1415">
                  <c:v>-5.8619999999999999E-7</c:v>
                </c:pt>
                <c:pt idx="1416">
                  <c:v>-5.8599999999999998E-7</c:v>
                </c:pt>
                <c:pt idx="1417">
                  <c:v>-5.8579999999999996E-7</c:v>
                </c:pt>
                <c:pt idx="1418">
                  <c:v>-5.8559999999999995E-7</c:v>
                </c:pt>
                <c:pt idx="1419">
                  <c:v>-5.8540000000000004E-7</c:v>
                </c:pt>
                <c:pt idx="1420">
                  <c:v>-5.8520000000000003E-7</c:v>
                </c:pt>
                <c:pt idx="1421">
                  <c:v>-5.8500000000000001E-7</c:v>
                </c:pt>
                <c:pt idx="1422">
                  <c:v>-5.848E-7</c:v>
                </c:pt>
                <c:pt idx="1423">
                  <c:v>-5.8459999999999998E-7</c:v>
                </c:pt>
                <c:pt idx="1424">
                  <c:v>-5.8439999999999997E-7</c:v>
                </c:pt>
                <c:pt idx="1425">
                  <c:v>-5.8419999999999995E-7</c:v>
                </c:pt>
                <c:pt idx="1426">
                  <c:v>-5.8400000000000004E-7</c:v>
                </c:pt>
                <c:pt idx="1427">
                  <c:v>-5.8380000000000003E-7</c:v>
                </c:pt>
                <c:pt idx="1428">
                  <c:v>-5.8360000000000001E-7</c:v>
                </c:pt>
                <c:pt idx="1429">
                  <c:v>-5.834E-7</c:v>
                </c:pt>
                <c:pt idx="1430">
                  <c:v>-5.8319999999999998E-7</c:v>
                </c:pt>
                <c:pt idx="1431">
                  <c:v>-5.8299999999999997E-7</c:v>
                </c:pt>
                <c:pt idx="1432">
                  <c:v>-5.8279999999999995E-7</c:v>
                </c:pt>
                <c:pt idx="1433">
                  <c:v>-5.8260000000000004E-7</c:v>
                </c:pt>
                <c:pt idx="1434">
                  <c:v>-5.8240000000000003E-7</c:v>
                </c:pt>
                <c:pt idx="1435">
                  <c:v>-5.8220000000000001E-7</c:v>
                </c:pt>
                <c:pt idx="1436">
                  <c:v>-5.82E-7</c:v>
                </c:pt>
                <c:pt idx="1437">
                  <c:v>-5.8179999999999998E-7</c:v>
                </c:pt>
                <c:pt idx="1438">
                  <c:v>-5.8159999999999997E-7</c:v>
                </c:pt>
                <c:pt idx="1439">
                  <c:v>-5.8139999999999995E-7</c:v>
                </c:pt>
                <c:pt idx="1440">
                  <c:v>-5.8120000000000004E-7</c:v>
                </c:pt>
                <c:pt idx="1441">
                  <c:v>-5.8100000000000003E-7</c:v>
                </c:pt>
                <c:pt idx="1442">
                  <c:v>-5.8080000000000001E-7</c:v>
                </c:pt>
                <c:pt idx="1443">
                  <c:v>-5.806E-7</c:v>
                </c:pt>
                <c:pt idx="1444">
                  <c:v>-5.8039999999999998E-7</c:v>
                </c:pt>
                <c:pt idx="1445">
                  <c:v>-5.8019999999999997E-7</c:v>
                </c:pt>
                <c:pt idx="1446">
                  <c:v>-5.7999999999999995E-7</c:v>
                </c:pt>
                <c:pt idx="1447">
                  <c:v>-5.7980000000000004E-7</c:v>
                </c:pt>
                <c:pt idx="1448">
                  <c:v>-5.7960000000000003E-7</c:v>
                </c:pt>
                <c:pt idx="1449">
                  <c:v>-5.7940000000000001E-7</c:v>
                </c:pt>
                <c:pt idx="1450">
                  <c:v>-5.792E-7</c:v>
                </c:pt>
                <c:pt idx="1451">
                  <c:v>-5.7899999999999998E-7</c:v>
                </c:pt>
                <c:pt idx="1452">
                  <c:v>-5.7879999999999997E-7</c:v>
                </c:pt>
                <c:pt idx="1453">
                  <c:v>-5.7859999999999995E-7</c:v>
                </c:pt>
                <c:pt idx="1454">
                  <c:v>-5.7840000000000004E-7</c:v>
                </c:pt>
                <c:pt idx="1455">
                  <c:v>-5.7820000000000003E-7</c:v>
                </c:pt>
                <c:pt idx="1456">
                  <c:v>-5.7800000000000001E-7</c:v>
                </c:pt>
                <c:pt idx="1457">
                  <c:v>-5.778E-7</c:v>
                </c:pt>
                <c:pt idx="1458">
                  <c:v>-5.7759999999999998E-7</c:v>
                </c:pt>
                <c:pt idx="1459">
                  <c:v>-5.7739999999999997E-7</c:v>
                </c:pt>
                <c:pt idx="1460">
                  <c:v>-5.7719999999999995E-7</c:v>
                </c:pt>
                <c:pt idx="1461">
                  <c:v>-5.7700000000000004E-7</c:v>
                </c:pt>
                <c:pt idx="1462">
                  <c:v>-5.7680000000000003E-7</c:v>
                </c:pt>
                <c:pt idx="1463">
                  <c:v>-5.7660000000000001E-7</c:v>
                </c:pt>
                <c:pt idx="1464">
                  <c:v>-5.764E-7</c:v>
                </c:pt>
                <c:pt idx="1465">
                  <c:v>-5.7619999999999998E-7</c:v>
                </c:pt>
                <c:pt idx="1466">
                  <c:v>-5.7599999999999997E-7</c:v>
                </c:pt>
                <c:pt idx="1467">
                  <c:v>-5.7579999999999995E-7</c:v>
                </c:pt>
                <c:pt idx="1468">
                  <c:v>-5.7560000000000005E-7</c:v>
                </c:pt>
                <c:pt idx="1469">
                  <c:v>-5.7540000000000003E-7</c:v>
                </c:pt>
                <c:pt idx="1470">
                  <c:v>-5.7520000000000002E-7</c:v>
                </c:pt>
                <c:pt idx="1471">
                  <c:v>-5.75E-7</c:v>
                </c:pt>
                <c:pt idx="1472">
                  <c:v>-5.7479999999999999E-7</c:v>
                </c:pt>
                <c:pt idx="1473">
                  <c:v>-5.7459999999999997E-7</c:v>
                </c:pt>
                <c:pt idx="1474">
                  <c:v>-5.7439999999999996E-7</c:v>
                </c:pt>
                <c:pt idx="1475">
                  <c:v>-5.7420000000000005E-7</c:v>
                </c:pt>
                <c:pt idx="1476">
                  <c:v>-5.7400000000000003E-7</c:v>
                </c:pt>
                <c:pt idx="1477">
                  <c:v>-5.7380000000000002E-7</c:v>
                </c:pt>
                <c:pt idx="1478">
                  <c:v>-5.736E-7</c:v>
                </c:pt>
                <c:pt idx="1479">
                  <c:v>-5.7339999999999999E-7</c:v>
                </c:pt>
                <c:pt idx="1480">
                  <c:v>-5.7319999999999997E-7</c:v>
                </c:pt>
                <c:pt idx="1481">
                  <c:v>-5.7299999999999996E-7</c:v>
                </c:pt>
                <c:pt idx="1482">
                  <c:v>-5.7280000000000005E-7</c:v>
                </c:pt>
                <c:pt idx="1483">
                  <c:v>-5.7260000000000003E-7</c:v>
                </c:pt>
                <c:pt idx="1484">
                  <c:v>-5.7240000000000002E-7</c:v>
                </c:pt>
                <c:pt idx="1485">
                  <c:v>-5.722E-7</c:v>
                </c:pt>
                <c:pt idx="1486">
                  <c:v>-5.7199999999999999E-7</c:v>
                </c:pt>
                <c:pt idx="1487">
                  <c:v>-5.7179999999999997E-7</c:v>
                </c:pt>
                <c:pt idx="1488">
                  <c:v>-5.7159999999999996E-7</c:v>
                </c:pt>
                <c:pt idx="1489">
                  <c:v>-5.7140000000000005E-7</c:v>
                </c:pt>
                <c:pt idx="1490">
                  <c:v>-5.7120000000000003E-7</c:v>
                </c:pt>
                <c:pt idx="1491">
                  <c:v>-5.7100000000000002E-7</c:v>
                </c:pt>
                <c:pt idx="1492">
                  <c:v>-5.708E-7</c:v>
                </c:pt>
                <c:pt idx="1493">
                  <c:v>-5.7059999999999999E-7</c:v>
                </c:pt>
                <c:pt idx="1494">
                  <c:v>-5.7039999999999997E-7</c:v>
                </c:pt>
                <c:pt idx="1495">
                  <c:v>-5.7019999999999996E-7</c:v>
                </c:pt>
                <c:pt idx="1496">
                  <c:v>-5.7000000000000005E-7</c:v>
                </c:pt>
                <c:pt idx="1497">
                  <c:v>-5.6980000000000003E-7</c:v>
                </c:pt>
                <c:pt idx="1498">
                  <c:v>-5.6960000000000002E-7</c:v>
                </c:pt>
                <c:pt idx="1499">
                  <c:v>-5.694E-7</c:v>
                </c:pt>
                <c:pt idx="1500">
                  <c:v>-5.6919999999999999E-7</c:v>
                </c:pt>
                <c:pt idx="1501">
                  <c:v>-5.6899999999999997E-7</c:v>
                </c:pt>
                <c:pt idx="1502">
                  <c:v>-5.6879999999999996E-7</c:v>
                </c:pt>
                <c:pt idx="1503">
                  <c:v>-5.6860000000000005E-7</c:v>
                </c:pt>
                <c:pt idx="1504">
                  <c:v>-5.6840000000000003E-7</c:v>
                </c:pt>
                <c:pt idx="1505">
                  <c:v>-5.6820000000000002E-7</c:v>
                </c:pt>
                <c:pt idx="1506">
                  <c:v>-5.68E-7</c:v>
                </c:pt>
                <c:pt idx="1507">
                  <c:v>-5.6779999999999999E-7</c:v>
                </c:pt>
                <c:pt idx="1508">
                  <c:v>-5.6759999999999997E-7</c:v>
                </c:pt>
                <c:pt idx="1509">
                  <c:v>-5.6739999999999996E-7</c:v>
                </c:pt>
                <c:pt idx="1510">
                  <c:v>-5.6720000000000005E-7</c:v>
                </c:pt>
                <c:pt idx="1511">
                  <c:v>-5.6700000000000003E-7</c:v>
                </c:pt>
                <c:pt idx="1512">
                  <c:v>-5.6680000000000002E-7</c:v>
                </c:pt>
                <c:pt idx="1513">
                  <c:v>-5.666E-7</c:v>
                </c:pt>
                <c:pt idx="1514">
                  <c:v>-5.6639999999999999E-7</c:v>
                </c:pt>
                <c:pt idx="1515">
                  <c:v>-5.6619999999999997E-7</c:v>
                </c:pt>
                <c:pt idx="1516">
                  <c:v>-5.6599999999999996E-7</c:v>
                </c:pt>
                <c:pt idx="1517">
                  <c:v>-5.6580000000000005E-7</c:v>
                </c:pt>
                <c:pt idx="1518">
                  <c:v>-5.6560000000000004E-7</c:v>
                </c:pt>
                <c:pt idx="1519">
                  <c:v>-5.6540000000000002E-7</c:v>
                </c:pt>
                <c:pt idx="1520">
                  <c:v>-5.6520000000000001E-7</c:v>
                </c:pt>
                <c:pt idx="1521">
                  <c:v>-5.6499999999999999E-7</c:v>
                </c:pt>
                <c:pt idx="1522">
                  <c:v>-5.6479999999999998E-7</c:v>
                </c:pt>
                <c:pt idx="1523">
                  <c:v>-5.6459999999999996E-7</c:v>
                </c:pt>
                <c:pt idx="1524">
                  <c:v>-5.6440000000000005E-7</c:v>
                </c:pt>
                <c:pt idx="1525">
                  <c:v>-5.6420000000000004E-7</c:v>
                </c:pt>
                <c:pt idx="1526">
                  <c:v>-5.6400000000000002E-7</c:v>
                </c:pt>
                <c:pt idx="1527">
                  <c:v>-5.6380000000000001E-7</c:v>
                </c:pt>
                <c:pt idx="1528">
                  <c:v>-5.6359999999999999E-7</c:v>
                </c:pt>
                <c:pt idx="1529">
                  <c:v>-5.6339999999999998E-7</c:v>
                </c:pt>
                <c:pt idx="1530">
                  <c:v>-5.6319999999999996E-7</c:v>
                </c:pt>
                <c:pt idx="1531">
                  <c:v>-5.6300000000000005E-7</c:v>
                </c:pt>
                <c:pt idx="1532">
                  <c:v>-5.6280000000000004E-7</c:v>
                </c:pt>
                <c:pt idx="1533">
                  <c:v>-5.6260000000000002E-7</c:v>
                </c:pt>
                <c:pt idx="1534">
                  <c:v>-5.6240000000000001E-7</c:v>
                </c:pt>
                <c:pt idx="1535">
                  <c:v>-5.6219999999999999E-7</c:v>
                </c:pt>
                <c:pt idx="1536">
                  <c:v>-5.6199999999999998E-7</c:v>
                </c:pt>
                <c:pt idx="1537">
                  <c:v>-5.6179999999999996E-7</c:v>
                </c:pt>
                <c:pt idx="1538">
                  <c:v>-5.6160000000000005E-7</c:v>
                </c:pt>
                <c:pt idx="1539">
                  <c:v>-5.6140000000000004E-7</c:v>
                </c:pt>
                <c:pt idx="1540">
                  <c:v>-5.6120000000000002E-7</c:v>
                </c:pt>
                <c:pt idx="1541">
                  <c:v>-5.6100000000000001E-7</c:v>
                </c:pt>
                <c:pt idx="1542">
                  <c:v>-5.6079999999999999E-7</c:v>
                </c:pt>
                <c:pt idx="1543">
                  <c:v>-5.6059999999999998E-7</c:v>
                </c:pt>
                <c:pt idx="1544">
                  <c:v>-5.6039999999999996E-7</c:v>
                </c:pt>
                <c:pt idx="1545">
                  <c:v>-5.6019999999999995E-7</c:v>
                </c:pt>
                <c:pt idx="1546">
                  <c:v>-5.6000000000000004E-7</c:v>
                </c:pt>
                <c:pt idx="1547">
                  <c:v>-5.5980000000000002E-7</c:v>
                </c:pt>
                <c:pt idx="1548">
                  <c:v>-5.5960000000000001E-7</c:v>
                </c:pt>
                <c:pt idx="1549">
                  <c:v>-5.5939999999999999E-7</c:v>
                </c:pt>
                <c:pt idx="1550">
                  <c:v>-5.5919999999999998E-7</c:v>
                </c:pt>
                <c:pt idx="1551">
                  <c:v>-5.5899999999999996E-7</c:v>
                </c:pt>
                <c:pt idx="1552">
                  <c:v>-5.5879999999999995E-7</c:v>
                </c:pt>
                <c:pt idx="1553">
                  <c:v>-5.5860000000000004E-7</c:v>
                </c:pt>
                <c:pt idx="1554">
                  <c:v>-5.5840000000000002E-7</c:v>
                </c:pt>
                <c:pt idx="1555">
                  <c:v>-5.5820000000000001E-7</c:v>
                </c:pt>
                <c:pt idx="1556">
                  <c:v>-5.5799999999999999E-7</c:v>
                </c:pt>
                <c:pt idx="1557">
                  <c:v>-5.5779999999999998E-7</c:v>
                </c:pt>
                <c:pt idx="1558">
                  <c:v>-5.5759999999999996E-7</c:v>
                </c:pt>
                <c:pt idx="1559">
                  <c:v>-5.5739999999999995E-7</c:v>
                </c:pt>
                <c:pt idx="1560">
                  <c:v>-5.5720000000000004E-7</c:v>
                </c:pt>
                <c:pt idx="1561">
                  <c:v>-5.5700000000000002E-7</c:v>
                </c:pt>
                <c:pt idx="1562">
                  <c:v>-5.5680000000000001E-7</c:v>
                </c:pt>
                <c:pt idx="1563">
                  <c:v>-5.5659999999999999E-7</c:v>
                </c:pt>
                <c:pt idx="1564">
                  <c:v>-5.5639999999999998E-7</c:v>
                </c:pt>
                <c:pt idx="1565">
                  <c:v>-5.5619999999999996E-7</c:v>
                </c:pt>
                <c:pt idx="1566">
                  <c:v>-5.5599999999999995E-7</c:v>
                </c:pt>
                <c:pt idx="1567">
                  <c:v>-5.5580000000000004E-7</c:v>
                </c:pt>
                <c:pt idx="1568">
                  <c:v>-5.5560000000000003E-7</c:v>
                </c:pt>
                <c:pt idx="1569">
                  <c:v>-5.5540000000000001E-7</c:v>
                </c:pt>
                <c:pt idx="1570">
                  <c:v>-5.552E-7</c:v>
                </c:pt>
                <c:pt idx="1571">
                  <c:v>-5.5499999999999998E-7</c:v>
                </c:pt>
                <c:pt idx="1572">
                  <c:v>-5.5479999999999997E-7</c:v>
                </c:pt>
                <c:pt idx="1573">
                  <c:v>-5.5459999999999995E-7</c:v>
                </c:pt>
                <c:pt idx="1574">
                  <c:v>-5.5440000000000004E-7</c:v>
                </c:pt>
                <c:pt idx="1575">
                  <c:v>-5.5420000000000003E-7</c:v>
                </c:pt>
                <c:pt idx="1576">
                  <c:v>-5.5400000000000001E-7</c:v>
                </c:pt>
                <c:pt idx="1577">
                  <c:v>-5.538E-7</c:v>
                </c:pt>
                <c:pt idx="1578">
                  <c:v>-5.5359999999999998E-7</c:v>
                </c:pt>
                <c:pt idx="1579">
                  <c:v>-5.5339999999999997E-7</c:v>
                </c:pt>
                <c:pt idx="1580">
                  <c:v>-5.5319999999999995E-7</c:v>
                </c:pt>
                <c:pt idx="1581">
                  <c:v>-5.5300000000000004E-7</c:v>
                </c:pt>
                <c:pt idx="1582">
                  <c:v>-5.5280000000000003E-7</c:v>
                </c:pt>
                <c:pt idx="1583">
                  <c:v>-5.5260000000000001E-7</c:v>
                </c:pt>
                <c:pt idx="1584">
                  <c:v>-5.524E-7</c:v>
                </c:pt>
                <c:pt idx="1585">
                  <c:v>-5.5219999999999998E-7</c:v>
                </c:pt>
                <c:pt idx="1586">
                  <c:v>-5.5199999999999997E-7</c:v>
                </c:pt>
                <c:pt idx="1587">
                  <c:v>-5.5179999999999995E-7</c:v>
                </c:pt>
                <c:pt idx="1588">
                  <c:v>-5.5160000000000004E-7</c:v>
                </c:pt>
                <c:pt idx="1589">
                  <c:v>-5.5140000000000003E-7</c:v>
                </c:pt>
                <c:pt idx="1590">
                  <c:v>-5.5120000000000001E-7</c:v>
                </c:pt>
                <c:pt idx="1591">
                  <c:v>-5.51E-7</c:v>
                </c:pt>
                <c:pt idx="1592">
                  <c:v>-5.5079999999999998E-7</c:v>
                </c:pt>
                <c:pt idx="1593">
                  <c:v>-5.5059999999999997E-7</c:v>
                </c:pt>
                <c:pt idx="1594">
                  <c:v>-5.5039999999999995E-7</c:v>
                </c:pt>
                <c:pt idx="1595">
                  <c:v>-5.5020000000000004E-7</c:v>
                </c:pt>
                <c:pt idx="1596">
                  <c:v>-5.5000000000000003E-7</c:v>
                </c:pt>
                <c:pt idx="1597">
                  <c:v>-5.4980000000000001E-7</c:v>
                </c:pt>
                <c:pt idx="1598">
                  <c:v>-5.496E-7</c:v>
                </c:pt>
                <c:pt idx="1599">
                  <c:v>-5.4939999999999998E-7</c:v>
                </c:pt>
                <c:pt idx="1600">
                  <c:v>-5.4919999999999997E-7</c:v>
                </c:pt>
                <c:pt idx="1601">
                  <c:v>-5.4899999999999995E-7</c:v>
                </c:pt>
                <c:pt idx="1602">
                  <c:v>-5.4880000000000004E-7</c:v>
                </c:pt>
                <c:pt idx="1603">
                  <c:v>-5.4860000000000003E-7</c:v>
                </c:pt>
                <c:pt idx="1604">
                  <c:v>-5.4840000000000001E-7</c:v>
                </c:pt>
                <c:pt idx="1605">
                  <c:v>-5.482E-7</c:v>
                </c:pt>
                <c:pt idx="1606">
                  <c:v>-5.4799999999999998E-7</c:v>
                </c:pt>
                <c:pt idx="1607">
                  <c:v>-5.4779999999999997E-7</c:v>
                </c:pt>
                <c:pt idx="1608">
                  <c:v>-5.4759999999999995E-7</c:v>
                </c:pt>
                <c:pt idx="1609">
                  <c:v>-5.4740000000000004E-7</c:v>
                </c:pt>
                <c:pt idx="1610">
                  <c:v>-5.4720000000000003E-7</c:v>
                </c:pt>
                <c:pt idx="1611">
                  <c:v>-5.4700000000000001E-7</c:v>
                </c:pt>
                <c:pt idx="1612">
                  <c:v>-5.468E-7</c:v>
                </c:pt>
                <c:pt idx="1613">
                  <c:v>-5.4659999999999998E-7</c:v>
                </c:pt>
                <c:pt idx="1614">
                  <c:v>-5.4639999999999997E-7</c:v>
                </c:pt>
                <c:pt idx="1615">
                  <c:v>-5.4619999999999995E-7</c:v>
                </c:pt>
                <c:pt idx="1616">
                  <c:v>-5.4600000000000005E-7</c:v>
                </c:pt>
                <c:pt idx="1617">
                  <c:v>-5.4580000000000003E-7</c:v>
                </c:pt>
                <c:pt idx="1618">
                  <c:v>-5.4560000000000002E-7</c:v>
                </c:pt>
                <c:pt idx="1619">
                  <c:v>-5.454E-7</c:v>
                </c:pt>
                <c:pt idx="1620">
                  <c:v>-5.4519999999999999E-7</c:v>
                </c:pt>
                <c:pt idx="1621">
                  <c:v>-5.4499999999999997E-7</c:v>
                </c:pt>
                <c:pt idx="1622">
                  <c:v>-5.4479999999999996E-7</c:v>
                </c:pt>
                <c:pt idx="1623">
                  <c:v>-5.4460000000000005E-7</c:v>
                </c:pt>
                <c:pt idx="1624">
                  <c:v>-5.4440000000000003E-7</c:v>
                </c:pt>
                <c:pt idx="1625">
                  <c:v>-5.4420000000000002E-7</c:v>
                </c:pt>
                <c:pt idx="1626">
                  <c:v>-5.44E-7</c:v>
                </c:pt>
                <c:pt idx="1627">
                  <c:v>-5.4379999999999999E-7</c:v>
                </c:pt>
                <c:pt idx="1628">
                  <c:v>-5.4359999999999997E-7</c:v>
                </c:pt>
                <c:pt idx="1629">
                  <c:v>-5.4339999999999996E-7</c:v>
                </c:pt>
                <c:pt idx="1630">
                  <c:v>-5.4320000000000005E-7</c:v>
                </c:pt>
                <c:pt idx="1631">
                  <c:v>-5.4300000000000003E-7</c:v>
                </c:pt>
                <c:pt idx="1632">
                  <c:v>-5.4280000000000002E-7</c:v>
                </c:pt>
                <c:pt idx="1633">
                  <c:v>-5.426E-7</c:v>
                </c:pt>
                <c:pt idx="1634">
                  <c:v>-5.4239999999999999E-7</c:v>
                </c:pt>
                <c:pt idx="1635">
                  <c:v>-5.4219999999999997E-7</c:v>
                </c:pt>
                <c:pt idx="1636">
                  <c:v>-5.4199999999999996E-7</c:v>
                </c:pt>
                <c:pt idx="1637">
                  <c:v>-5.4180000000000005E-7</c:v>
                </c:pt>
                <c:pt idx="1638">
                  <c:v>-5.4160000000000003E-7</c:v>
                </c:pt>
                <c:pt idx="1639">
                  <c:v>-5.4140000000000002E-7</c:v>
                </c:pt>
                <c:pt idx="1640">
                  <c:v>-5.412E-7</c:v>
                </c:pt>
                <c:pt idx="1641">
                  <c:v>-5.4099999999999999E-7</c:v>
                </c:pt>
                <c:pt idx="1642">
                  <c:v>-5.4079999999999997E-7</c:v>
                </c:pt>
                <c:pt idx="1643">
                  <c:v>-5.4059999999999996E-7</c:v>
                </c:pt>
                <c:pt idx="1644">
                  <c:v>-5.4040000000000005E-7</c:v>
                </c:pt>
                <c:pt idx="1645">
                  <c:v>-5.4020000000000003E-7</c:v>
                </c:pt>
                <c:pt idx="1646">
                  <c:v>-5.4000000000000002E-7</c:v>
                </c:pt>
                <c:pt idx="1647">
                  <c:v>-5.398E-7</c:v>
                </c:pt>
                <c:pt idx="1648">
                  <c:v>-5.3959999999999999E-7</c:v>
                </c:pt>
                <c:pt idx="1649">
                  <c:v>-5.3939999999999997E-7</c:v>
                </c:pt>
                <c:pt idx="1650">
                  <c:v>-5.3919999999999996E-7</c:v>
                </c:pt>
                <c:pt idx="1651">
                  <c:v>-5.3900000000000005E-7</c:v>
                </c:pt>
                <c:pt idx="1652">
                  <c:v>-5.3880000000000003E-7</c:v>
                </c:pt>
                <c:pt idx="1653">
                  <c:v>-5.3860000000000002E-7</c:v>
                </c:pt>
                <c:pt idx="1654">
                  <c:v>-5.384E-7</c:v>
                </c:pt>
                <c:pt idx="1655">
                  <c:v>-5.3819999999999999E-7</c:v>
                </c:pt>
                <c:pt idx="1656">
                  <c:v>-5.3799999999999997E-7</c:v>
                </c:pt>
                <c:pt idx="1657">
                  <c:v>-5.3779999999999996E-7</c:v>
                </c:pt>
                <c:pt idx="1658">
                  <c:v>-5.3760000000000005E-7</c:v>
                </c:pt>
                <c:pt idx="1659">
                  <c:v>-5.3740000000000003E-7</c:v>
                </c:pt>
                <c:pt idx="1660">
                  <c:v>-5.3720000000000002E-7</c:v>
                </c:pt>
                <c:pt idx="1661">
                  <c:v>-5.37E-7</c:v>
                </c:pt>
                <c:pt idx="1662">
                  <c:v>-5.3679999999999999E-7</c:v>
                </c:pt>
                <c:pt idx="1663">
                  <c:v>-5.3659999999999997E-7</c:v>
                </c:pt>
                <c:pt idx="1664">
                  <c:v>-5.3639999999999996E-7</c:v>
                </c:pt>
                <c:pt idx="1665">
                  <c:v>-5.3620000000000005E-7</c:v>
                </c:pt>
                <c:pt idx="1666">
                  <c:v>-5.3600000000000004E-7</c:v>
                </c:pt>
                <c:pt idx="1667">
                  <c:v>-5.3580000000000002E-7</c:v>
                </c:pt>
                <c:pt idx="1668">
                  <c:v>-5.356E-7</c:v>
                </c:pt>
                <c:pt idx="1669">
                  <c:v>-5.3539999999999999E-7</c:v>
                </c:pt>
                <c:pt idx="1670">
                  <c:v>-5.3519999999999997E-7</c:v>
                </c:pt>
                <c:pt idx="1671">
                  <c:v>-5.3499999999999996E-7</c:v>
                </c:pt>
                <c:pt idx="1672">
                  <c:v>-5.3480000000000005E-7</c:v>
                </c:pt>
                <c:pt idx="1673">
                  <c:v>-5.3460000000000004E-7</c:v>
                </c:pt>
                <c:pt idx="1674">
                  <c:v>-5.3440000000000002E-7</c:v>
                </c:pt>
                <c:pt idx="1675">
                  <c:v>-5.3420000000000001E-7</c:v>
                </c:pt>
                <c:pt idx="1676">
                  <c:v>-5.3399999999999999E-7</c:v>
                </c:pt>
                <c:pt idx="1677">
                  <c:v>-5.3379999999999998E-7</c:v>
                </c:pt>
                <c:pt idx="1678">
                  <c:v>-5.3359999999999996E-7</c:v>
                </c:pt>
                <c:pt idx="1679">
                  <c:v>-5.3340000000000005E-7</c:v>
                </c:pt>
                <c:pt idx="1680">
                  <c:v>-5.3320000000000004E-7</c:v>
                </c:pt>
                <c:pt idx="1681">
                  <c:v>-5.3300000000000002E-7</c:v>
                </c:pt>
                <c:pt idx="1682">
                  <c:v>-5.3280000000000001E-7</c:v>
                </c:pt>
                <c:pt idx="1683">
                  <c:v>-5.3259999999999999E-7</c:v>
                </c:pt>
                <c:pt idx="1684">
                  <c:v>-5.3239999999999998E-7</c:v>
                </c:pt>
                <c:pt idx="1685">
                  <c:v>-5.3219999999999996E-7</c:v>
                </c:pt>
                <c:pt idx="1686">
                  <c:v>-5.3200000000000005E-7</c:v>
                </c:pt>
                <c:pt idx="1687">
                  <c:v>-5.3180000000000004E-7</c:v>
                </c:pt>
                <c:pt idx="1688">
                  <c:v>-5.3160000000000002E-7</c:v>
                </c:pt>
                <c:pt idx="1689">
                  <c:v>-5.3140000000000001E-7</c:v>
                </c:pt>
                <c:pt idx="1690">
                  <c:v>-5.3119999999999999E-7</c:v>
                </c:pt>
                <c:pt idx="1691">
                  <c:v>-5.3099999999999998E-7</c:v>
                </c:pt>
                <c:pt idx="1692">
                  <c:v>-5.3079999999999996E-7</c:v>
                </c:pt>
                <c:pt idx="1693">
                  <c:v>-5.3060000000000005E-7</c:v>
                </c:pt>
                <c:pt idx="1694">
                  <c:v>-5.3040000000000004E-7</c:v>
                </c:pt>
                <c:pt idx="1695">
                  <c:v>-5.3020000000000002E-7</c:v>
                </c:pt>
                <c:pt idx="1696">
                  <c:v>-5.3000000000000001E-7</c:v>
                </c:pt>
                <c:pt idx="1697">
                  <c:v>-5.2979999999999999E-7</c:v>
                </c:pt>
                <c:pt idx="1698">
                  <c:v>-5.2959999999999998E-7</c:v>
                </c:pt>
                <c:pt idx="1699">
                  <c:v>-5.2939999999999996E-7</c:v>
                </c:pt>
                <c:pt idx="1700">
                  <c:v>-5.2919999999999995E-7</c:v>
                </c:pt>
                <c:pt idx="1701">
                  <c:v>-5.2900000000000004E-7</c:v>
                </c:pt>
                <c:pt idx="1702">
                  <c:v>-5.2880000000000002E-7</c:v>
                </c:pt>
                <c:pt idx="1703">
                  <c:v>-5.2860000000000001E-7</c:v>
                </c:pt>
                <c:pt idx="1704">
                  <c:v>-5.2839999999999999E-7</c:v>
                </c:pt>
                <c:pt idx="1705">
                  <c:v>-5.2819999999999998E-7</c:v>
                </c:pt>
                <c:pt idx="1706">
                  <c:v>-5.2799999999999996E-7</c:v>
                </c:pt>
                <c:pt idx="1707">
                  <c:v>-5.2779999999999995E-7</c:v>
                </c:pt>
                <c:pt idx="1708">
                  <c:v>-5.2760000000000004E-7</c:v>
                </c:pt>
                <c:pt idx="1709">
                  <c:v>-5.2740000000000002E-7</c:v>
                </c:pt>
                <c:pt idx="1710">
                  <c:v>-5.2720000000000001E-7</c:v>
                </c:pt>
                <c:pt idx="1711">
                  <c:v>-5.2699999999999999E-7</c:v>
                </c:pt>
                <c:pt idx="1712">
                  <c:v>-5.2679999999999998E-7</c:v>
                </c:pt>
                <c:pt idx="1713">
                  <c:v>-5.2659999999999996E-7</c:v>
                </c:pt>
                <c:pt idx="1714">
                  <c:v>-5.2639999999999995E-7</c:v>
                </c:pt>
                <c:pt idx="1715">
                  <c:v>-5.2620000000000004E-7</c:v>
                </c:pt>
                <c:pt idx="1716">
                  <c:v>-5.2600000000000002E-7</c:v>
                </c:pt>
                <c:pt idx="1717">
                  <c:v>-5.2580000000000001E-7</c:v>
                </c:pt>
                <c:pt idx="1718">
                  <c:v>-5.2559999999999999E-7</c:v>
                </c:pt>
                <c:pt idx="1719">
                  <c:v>-5.2539999999999998E-7</c:v>
                </c:pt>
                <c:pt idx="1720">
                  <c:v>-5.2519999999999996E-7</c:v>
                </c:pt>
                <c:pt idx="1721">
                  <c:v>-5.2499999999999995E-7</c:v>
                </c:pt>
                <c:pt idx="1722">
                  <c:v>-5.2480000000000004E-7</c:v>
                </c:pt>
                <c:pt idx="1723">
                  <c:v>-5.2460000000000003E-7</c:v>
                </c:pt>
                <c:pt idx="1724">
                  <c:v>-5.2440000000000001E-7</c:v>
                </c:pt>
                <c:pt idx="1725">
                  <c:v>-5.242E-7</c:v>
                </c:pt>
                <c:pt idx="1726">
                  <c:v>-5.2399999999999998E-7</c:v>
                </c:pt>
                <c:pt idx="1727">
                  <c:v>-5.2379999999999997E-7</c:v>
                </c:pt>
                <c:pt idx="1728">
                  <c:v>-5.2359999999999995E-7</c:v>
                </c:pt>
                <c:pt idx="1729">
                  <c:v>-5.2340000000000004E-7</c:v>
                </c:pt>
                <c:pt idx="1730">
                  <c:v>-5.2320000000000003E-7</c:v>
                </c:pt>
                <c:pt idx="1731">
                  <c:v>-5.2300000000000001E-7</c:v>
                </c:pt>
                <c:pt idx="1732">
                  <c:v>-5.228E-7</c:v>
                </c:pt>
                <c:pt idx="1733">
                  <c:v>-5.2259999999999998E-7</c:v>
                </c:pt>
                <c:pt idx="1734">
                  <c:v>-5.2239999999999997E-7</c:v>
                </c:pt>
                <c:pt idx="1735">
                  <c:v>-5.2219999999999995E-7</c:v>
                </c:pt>
                <c:pt idx="1736">
                  <c:v>-5.2200000000000004E-7</c:v>
                </c:pt>
                <c:pt idx="1737">
                  <c:v>-5.2180000000000003E-7</c:v>
                </c:pt>
                <c:pt idx="1738">
                  <c:v>-5.2160000000000001E-7</c:v>
                </c:pt>
                <c:pt idx="1739">
                  <c:v>-5.214E-7</c:v>
                </c:pt>
                <c:pt idx="1740">
                  <c:v>-5.2119999999999998E-7</c:v>
                </c:pt>
                <c:pt idx="1741">
                  <c:v>-5.2099999999999997E-7</c:v>
                </c:pt>
                <c:pt idx="1742">
                  <c:v>-5.2079999999999995E-7</c:v>
                </c:pt>
                <c:pt idx="1743">
                  <c:v>-5.2060000000000004E-7</c:v>
                </c:pt>
                <c:pt idx="1744">
                  <c:v>-5.2040000000000003E-7</c:v>
                </c:pt>
                <c:pt idx="1745">
                  <c:v>-5.2020000000000001E-7</c:v>
                </c:pt>
                <c:pt idx="1746">
                  <c:v>-5.2E-7</c:v>
                </c:pt>
                <c:pt idx="1747">
                  <c:v>-5.1979999999999998E-7</c:v>
                </c:pt>
                <c:pt idx="1748">
                  <c:v>-5.1959999999999997E-7</c:v>
                </c:pt>
                <c:pt idx="1749">
                  <c:v>-5.1939999999999995E-7</c:v>
                </c:pt>
                <c:pt idx="1750">
                  <c:v>-5.1920000000000004E-7</c:v>
                </c:pt>
                <c:pt idx="1751">
                  <c:v>-5.1900000000000003E-7</c:v>
                </c:pt>
                <c:pt idx="1752">
                  <c:v>-5.1880000000000001E-7</c:v>
                </c:pt>
                <c:pt idx="1753">
                  <c:v>-5.186E-7</c:v>
                </c:pt>
                <c:pt idx="1754">
                  <c:v>-5.1839999999999998E-7</c:v>
                </c:pt>
                <c:pt idx="1755">
                  <c:v>-5.1819999999999997E-7</c:v>
                </c:pt>
                <c:pt idx="1756">
                  <c:v>-5.1799999999999995E-7</c:v>
                </c:pt>
                <c:pt idx="1757">
                  <c:v>-5.1780000000000004E-7</c:v>
                </c:pt>
                <c:pt idx="1758">
                  <c:v>-5.1760000000000003E-7</c:v>
                </c:pt>
                <c:pt idx="1759">
                  <c:v>-5.1740000000000001E-7</c:v>
                </c:pt>
                <c:pt idx="1760">
                  <c:v>-5.172E-7</c:v>
                </c:pt>
                <c:pt idx="1761">
                  <c:v>-5.1699999999999998E-7</c:v>
                </c:pt>
                <c:pt idx="1762">
                  <c:v>-5.1679999999999997E-7</c:v>
                </c:pt>
                <c:pt idx="1763">
                  <c:v>-5.1659999999999995E-7</c:v>
                </c:pt>
                <c:pt idx="1764">
                  <c:v>-5.1640000000000004E-7</c:v>
                </c:pt>
                <c:pt idx="1765">
                  <c:v>-5.1620000000000003E-7</c:v>
                </c:pt>
                <c:pt idx="1766">
                  <c:v>-5.1600000000000001E-7</c:v>
                </c:pt>
                <c:pt idx="1767">
                  <c:v>-5.158E-7</c:v>
                </c:pt>
                <c:pt idx="1768">
                  <c:v>-5.1559999999999998E-7</c:v>
                </c:pt>
                <c:pt idx="1769">
                  <c:v>-5.1539999999999997E-7</c:v>
                </c:pt>
                <c:pt idx="1770">
                  <c:v>-5.1519999999999995E-7</c:v>
                </c:pt>
                <c:pt idx="1771">
                  <c:v>-5.1500000000000005E-7</c:v>
                </c:pt>
                <c:pt idx="1772">
                  <c:v>-5.1480000000000003E-7</c:v>
                </c:pt>
                <c:pt idx="1773">
                  <c:v>-5.1460000000000002E-7</c:v>
                </c:pt>
                <c:pt idx="1774">
                  <c:v>-5.144E-7</c:v>
                </c:pt>
                <c:pt idx="1775">
                  <c:v>-5.1419999999999999E-7</c:v>
                </c:pt>
                <c:pt idx="1776">
                  <c:v>-5.1399999999999997E-7</c:v>
                </c:pt>
                <c:pt idx="1777">
                  <c:v>-5.1379999999999996E-7</c:v>
                </c:pt>
                <c:pt idx="1778">
                  <c:v>-5.1360000000000005E-7</c:v>
                </c:pt>
                <c:pt idx="1779">
                  <c:v>-5.1340000000000003E-7</c:v>
                </c:pt>
                <c:pt idx="1780">
                  <c:v>-5.1320000000000002E-7</c:v>
                </c:pt>
                <c:pt idx="1781">
                  <c:v>-5.13E-7</c:v>
                </c:pt>
                <c:pt idx="1782">
                  <c:v>-5.1279999999999999E-7</c:v>
                </c:pt>
                <c:pt idx="1783">
                  <c:v>-5.1259999999999997E-7</c:v>
                </c:pt>
                <c:pt idx="1784">
                  <c:v>-5.1239999999999996E-7</c:v>
                </c:pt>
                <c:pt idx="1785">
                  <c:v>-5.1220000000000005E-7</c:v>
                </c:pt>
                <c:pt idx="1786">
                  <c:v>-5.1200000000000003E-7</c:v>
                </c:pt>
                <c:pt idx="1787">
                  <c:v>-5.1180000000000002E-7</c:v>
                </c:pt>
                <c:pt idx="1788">
                  <c:v>-5.116E-7</c:v>
                </c:pt>
                <c:pt idx="1789">
                  <c:v>-5.1139999999999999E-7</c:v>
                </c:pt>
                <c:pt idx="1790">
                  <c:v>-5.1119999999999997E-7</c:v>
                </c:pt>
                <c:pt idx="1791">
                  <c:v>-5.1099999999999996E-7</c:v>
                </c:pt>
                <c:pt idx="1792">
                  <c:v>-5.1080000000000005E-7</c:v>
                </c:pt>
                <c:pt idx="1793">
                  <c:v>-5.1060000000000003E-7</c:v>
                </c:pt>
                <c:pt idx="1794">
                  <c:v>-5.1040000000000002E-7</c:v>
                </c:pt>
                <c:pt idx="1795">
                  <c:v>-5.102E-7</c:v>
                </c:pt>
                <c:pt idx="1796">
                  <c:v>-5.0999999999999999E-7</c:v>
                </c:pt>
                <c:pt idx="1797">
                  <c:v>-5.0979999999999997E-7</c:v>
                </c:pt>
                <c:pt idx="1798">
                  <c:v>-5.0959999999999996E-7</c:v>
                </c:pt>
                <c:pt idx="1799">
                  <c:v>-5.0940000000000005E-7</c:v>
                </c:pt>
                <c:pt idx="1800">
                  <c:v>-5.0920000000000003E-7</c:v>
                </c:pt>
                <c:pt idx="1801">
                  <c:v>-5.0900000000000002E-7</c:v>
                </c:pt>
                <c:pt idx="1802">
                  <c:v>-5.088E-7</c:v>
                </c:pt>
                <c:pt idx="1803">
                  <c:v>-5.0859999999999999E-7</c:v>
                </c:pt>
                <c:pt idx="1804">
                  <c:v>-5.0839999999999997E-7</c:v>
                </c:pt>
                <c:pt idx="1805">
                  <c:v>-5.0819999999999996E-7</c:v>
                </c:pt>
                <c:pt idx="1806">
                  <c:v>-5.0800000000000005E-7</c:v>
                </c:pt>
                <c:pt idx="1807">
                  <c:v>-5.0780000000000003E-7</c:v>
                </c:pt>
                <c:pt idx="1808">
                  <c:v>-5.0760000000000002E-7</c:v>
                </c:pt>
                <c:pt idx="1809">
                  <c:v>-5.074E-7</c:v>
                </c:pt>
                <c:pt idx="1810">
                  <c:v>-5.0719999999999999E-7</c:v>
                </c:pt>
                <c:pt idx="1811">
                  <c:v>-5.0699999999999997E-7</c:v>
                </c:pt>
                <c:pt idx="1812">
                  <c:v>-5.0679999999999996E-7</c:v>
                </c:pt>
                <c:pt idx="1813">
                  <c:v>-5.0660000000000005E-7</c:v>
                </c:pt>
                <c:pt idx="1814">
                  <c:v>-5.0640000000000003E-7</c:v>
                </c:pt>
                <c:pt idx="1815">
                  <c:v>-5.0620000000000002E-7</c:v>
                </c:pt>
                <c:pt idx="1816">
                  <c:v>-5.06E-7</c:v>
                </c:pt>
                <c:pt idx="1817">
                  <c:v>-5.0579999999999999E-7</c:v>
                </c:pt>
                <c:pt idx="1818">
                  <c:v>-5.0559999999999997E-7</c:v>
                </c:pt>
                <c:pt idx="1819">
                  <c:v>-5.0539999999999996E-7</c:v>
                </c:pt>
                <c:pt idx="1820">
                  <c:v>-5.0520000000000005E-7</c:v>
                </c:pt>
                <c:pt idx="1821">
                  <c:v>-5.0500000000000004E-7</c:v>
                </c:pt>
                <c:pt idx="1822">
                  <c:v>-5.0480000000000002E-7</c:v>
                </c:pt>
                <c:pt idx="1823">
                  <c:v>-5.0460000000000001E-7</c:v>
                </c:pt>
                <c:pt idx="1824">
                  <c:v>-5.0439999999999999E-7</c:v>
                </c:pt>
                <c:pt idx="1825">
                  <c:v>-5.0419999999999998E-7</c:v>
                </c:pt>
                <c:pt idx="1826">
                  <c:v>-5.0399999999999996E-7</c:v>
                </c:pt>
                <c:pt idx="1827">
                  <c:v>-5.0380000000000005E-7</c:v>
                </c:pt>
                <c:pt idx="1828">
                  <c:v>-5.0360000000000004E-7</c:v>
                </c:pt>
                <c:pt idx="1829">
                  <c:v>-5.0340000000000002E-7</c:v>
                </c:pt>
                <c:pt idx="1830">
                  <c:v>-5.0320000000000001E-7</c:v>
                </c:pt>
                <c:pt idx="1831">
                  <c:v>-5.0299999999999999E-7</c:v>
                </c:pt>
                <c:pt idx="1832">
                  <c:v>-5.0279999999999998E-7</c:v>
                </c:pt>
                <c:pt idx="1833">
                  <c:v>-5.0259999999999996E-7</c:v>
                </c:pt>
                <c:pt idx="1834">
                  <c:v>-5.0240000000000005E-7</c:v>
                </c:pt>
                <c:pt idx="1835">
                  <c:v>-5.0220000000000004E-7</c:v>
                </c:pt>
                <c:pt idx="1836">
                  <c:v>-5.0200000000000002E-7</c:v>
                </c:pt>
                <c:pt idx="1837">
                  <c:v>-5.0180000000000001E-7</c:v>
                </c:pt>
                <c:pt idx="1838">
                  <c:v>-5.0159999999999999E-7</c:v>
                </c:pt>
                <c:pt idx="1839">
                  <c:v>-5.0139999999999998E-7</c:v>
                </c:pt>
                <c:pt idx="1840">
                  <c:v>-5.0119999999999996E-7</c:v>
                </c:pt>
                <c:pt idx="1841">
                  <c:v>-5.0100000000000005E-7</c:v>
                </c:pt>
                <c:pt idx="1842">
                  <c:v>-5.0080000000000004E-7</c:v>
                </c:pt>
                <c:pt idx="1843">
                  <c:v>-5.0060000000000002E-7</c:v>
                </c:pt>
                <c:pt idx="1844">
                  <c:v>-5.0040000000000001E-7</c:v>
                </c:pt>
                <c:pt idx="1845">
                  <c:v>-5.0019999999999999E-7</c:v>
                </c:pt>
                <c:pt idx="1846">
                  <c:v>-4.9999999999999998E-7</c:v>
                </c:pt>
                <c:pt idx="1847">
                  <c:v>-4.9979999999999996E-7</c:v>
                </c:pt>
                <c:pt idx="1848">
                  <c:v>-4.9959999999999995E-7</c:v>
                </c:pt>
                <c:pt idx="1849">
                  <c:v>-4.9940000000000004E-7</c:v>
                </c:pt>
                <c:pt idx="1850">
                  <c:v>-4.9920000000000002E-7</c:v>
                </c:pt>
                <c:pt idx="1851">
                  <c:v>-4.9900000000000001E-7</c:v>
                </c:pt>
                <c:pt idx="1852">
                  <c:v>-4.9879999999999999E-7</c:v>
                </c:pt>
                <c:pt idx="1853">
                  <c:v>-4.9859999999999998E-7</c:v>
                </c:pt>
                <c:pt idx="1854">
                  <c:v>-4.9839999999999996E-7</c:v>
                </c:pt>
                <c:pt idx="1855">
                  <c:v>-4.9819999999999995E-7</c:v>
                </c:pt>
                <c:pt idx="1856">
                  <c:v>-4.9800000000000004E-7</c:v>
                </c:pt>
                <c:pt idx="1857">
                  <c:v>-4.9780000000000002E-7</c:v>
                </c:pt>
                <c:pt idx="1858">
                  <c:v>-4.9760000000000001E-7</c:v>
                </c:pt>
                <c:pt idx="1859">
                  <c:v>-4.9739999999999999E-7</c:v>
                </c:pt>
                <c:pt idx="1860">
                  <c:v>-4.9719999999999998E-7</c:v>
                </c:pt>
                <c:pt idx="1861">
                  <c:v>-4.9699999999999996E-7</c:v>
                </c:pt>
                <c:pt idx="1862">
                  <c:v>-4.9679999999999995E-7</c:v>
                </c:pt>
                <c:pt idx="1863">
                  <c:v>-4.9660000000000004E-7</c:v>
                </c:pt>
                <c:pt idx="1864">
                  <c:v>-4.9640000000000002E-7</c:v>
                </c:pt>
                <c:pt idx="1865">
                  <c:v>-4.9620000000000001E-7</c:v>
                </c:pt>
                <c:pt idx="1866">
                  <c:v>-4.9599999999999999E-7</c:v>
                </c:pt>
                <c:pt idx="1867">
                  <c:v>-4.9579999999999998E-7</c:v>
                </c:pt>
                <c:pt idx="1868">
                  <c:v>-4.9559999999999996E-7</c:v>
                </c:pt>
                <c:pt idx="1869">
                  <c:v>-4.9539999999999995E-7</c:v>
                </c:pt>
                <c:pt idx="1870">
                  <c:v>-4.9520000000000004E-7</c:v>
                </c:pt>
                <c:pt idx="1871">
                  <c:v>-4.9500000000000003E-7</c:v>
                </c:pt>
                <c:pt idx="1872">
                  <c:v>-4.9480000000000001E-7</c:v>
                </c:pt>
                <c:pt idx="1873">
                  <c:v>-4.946E-7</c:v>
                </c:pt>
                <c:pt idx="1874">
                  <c:v>-4.9439999999999998E-7</c:v>
                </c:pt>
                <c:pt idx="1875">
                  <c:v>-4.9419999999999997E-7</c:v>
                </c:pt>
                <c:pt idx="1876">
                  <c:v>-4.9399999999999995E-7</c:v>
                </c:pt>
                <c:pt idx="1877">
                  <c:v>-4.9380000000000004E-7</c:v>
                </c:pt>
                <c:pt idx="1878">
                  <c:v>-4.9360000000000003E-7</c:v>
                </c:pt>
                <c:pt idx="1879">
                  <c:v>-4.9340000000000001E-7</c:v>
                </c:pt>
                <c:pt idx="1880">
                  <c:v>-4.932E-7</c:v>
                </c:pt>
                <c:pt idx="1881">
                  <c:v>-4.9299999999999998E-7</c:v>
                </c:pt>
                <c:pt idx="1882">
                  <c:v>-4.9279999999999997E-7</c:v>
                </c:pt>
                <c:pt idx="1883">
                  <c:v>-4.9259999999999995E-7</c:v>
                </c:pt>
                <c:pt idx="1884">
                  <c:v>-4.9240000000000004E-7</c:v>
                </c:pt>
                <c:pt idx="1885">
                  <c:v>-4.9220000000000003E-7</c:v>
                </c:pt>
                <c:pt idx="1886">
                  <c:v>-4.9200000000000001E-7</c:v>
                </c:pt>
                <c:pt idx="1887">
                  <c:v>-4.918E-7</c:v>
                </c:pt>
                <c:pt idx="1888">
                  <c:v>-4.9159999999999998E-7</c:v>
                </c:pt>
                <c:pt idx="1889">
                  <c:v>-4.9139999999999997E-7</c:v>
                </c:pt>
                <c:pt idx="1890">
                  <c:v>-4.9119999999999995E-7</c:v>
                </c:pt>
                <c:pt idx="1891">
                  <c:v>-4.9100000000000004E-7</c:v>
                </c:pt>
                <c:pt idx="1892">
                  <c:v>-4.9080000000000003E-7</c:v>
                </c:pt>
                <c:pt idx="1893">
                  <c:v>-4.9060000000000001E-7</c:v>
                </c:pt>
                <c:pt idx="1894">
                  <c:v>-4.904E-7</c:v>
                </c:pt>
                <c:pt idx="1895">
                  <c:v>-4.9019999999999998E-7</c:v>
                </c:pt>
                <c:pt idx="1896">
                  <c:v>-4.8999999999999997E-7</c:v>
                </c:pt>
                <c:pt idx="1897">
                  <c:v>-4.8979999999999995E-7</c:v>
                </c:pt>
                <c:pt idx="1898">
                  <c:v>-4.8960000000000004E-7</c:v>
                </c:pt>
                <c:pt idx="1899">
                  <c:v>-4.8940000000000003E-7</c:v>
                </c:pt>
                <c:pt idx="1900">
                  <c:v>-4.8920000000000001E-7</c:v>
                </c:pt>
                <c:pt idx="1901">
                  <c:v>-4.89E-7</c:v>
                </c:pt>
                <c:pt idx="1902">
                  <c:v>-4.8879999999999998E-7</c:v>
                </c:pt>
                <c:pt idx="1903">
                  <c:v>-4.8859999999999997E-7</c:v>
                </c:pt>
                <c:pt idx="1904">
                  <c:v>-4.8839999999999995E-7</c:v>
                </c:pt>
                <c:pt idx="1905">
                  <c:v>-4.8820000000000004E-7</c:v>
                </c:pt>
                <c:pt idx="1906">
                  <c:v>-4.8800000000000003E-7</c:v>
                </c:pt>
                <c:pt idx="1907">
                  <c:v>-4.8780000000000001E-7</c:v>
                </c:pt>
                <c:pt idx="1908">
                  <c:v>-4.876E-7</c:v>
                </c:pt>
                <c:pt idx="1909">
                  <c:v>-4.8739999999999998E-7</c:v>
                </c:pt>
                <c:pt idx="1910">
                  <c:v>-4.8719999999999997E-7</c:v>
                </c:pt>
                <c:pt idx="1911">
                  <c:v>-4.8699999999999995E-7</c:v>
                </c:pt>
                <c:pt idx="1912">
                  <c:v>-4.8680000000000004E-7</c:v>
                </c:pt>
                <c:pt idx="1913">
                  <c:v>-4.8660000000000003E-7</c:v>
                </c:pt>
                <c:pt idx="1914">
                  <c:v>-4.8640000000000001E-7</c:v>
                </c:pt>
                <c:pt idx="1915">
                  <c:v>-4.862E-7</c:v>
                </c:pt>
                <c:pt idx="1916">
                  <c:v>-4.8599999999999998E-7</c:v>
                </c:pt>
                <c:pt idx="1917">
                  <c:v>-4.8579999999999997E-7</c:v>
                </c:pt>
                <c:pt idx="1918">
                  <c:v>-4.8559999999999995E-7</c:v>
                </c:pt>
                <c:pt idx="1919">
                  <c:v>-4.8540000000000005E-7</c:v>
                </c:pt>
                <c:pt idx="1920">
                  <c:v>-4.8520000000000003E-7</c:v>
                </c:pt>
                <c:pt idx="1921">
                  <c:v>-4.8500000000000002E-7</c:v>
                </c:pt>
                <c:pt idx="1922">
                  <c:v>-4.848E-7</c:v>
                </c:pt>
                <c:pt idx="1923">
                  <c:v>-4.8459999999999999E-7</c:v>
                </c:pt>
                <c:pt idx="1924">
                  <c:v>-4.8439999999999997E-7</c:v>
                </c:pt>
                <c:pt idx="1925">
                  <c:v>-4.8419999999999996E-7</c:v>
                </c:pt>
                <c:pt idx="1926">
                  <c:v>-4.8400000000000005E-7</c:v>
                </c:pt>
                <c:pt idx="1927">
                  <c:v>-4.8380000000000003E-7</c:v>
                </c:pt>
                <c:pt idx="1928">
                  <c:v>-4.8360000000000002E-7</c:v>
                </c:pt>
                <c:pt idx="1929">
                  <c:v>-4.834E-7</c:v>
                </c:pt>
                <c:pt idx="1930">
                  <c:v>-4.8319999999999999E-7</c:v>
                </c:pt>
                <c:pt idx="1931">
                  <c:v>-4.8299999999999997E-7</c:v>
                </c:pt>
                <c:pt idx="1932">
                  <c:v>-4.8279999999999996E-7</c:v>
                </c:pt>
                <c:pt idx="1933">
                  <c:v>-4.8260000000000005E-7</c:v>
                </c:pt>
                <c:pt idx="1934">
                  <c:v>-4.8240000000000003E-7</c:v>
                </c:pt>
                <c:pt idx="1935">
                  <c:v>-4.8220000000000002E-7</c:v>
                </c:pt>
                <c:pt idx="1936">
                  <c:v>-4.82E-7</c:v>
                </c:pt>
                <c:pt idx="1937">
                  <c:v>-4.8179999999999999E-7</c:v>
                </c:pt>
                <c:pt idx="1938">
                  <c:v>-4.8159999999999997E-7</c:v>
                </c:pt>
                <c:pt idx="1939">
                  <c:v>-4.8139999999999996E-7</c:v>
                </c:pt>
                <c:pt idx="1940">
                  <c:v>-4.8120000000000005E-7</c:v>
                </c:pt>
                <c:pt idx="1941">
                  <c:v>-4.8100000000000003E-7</c:v>
                </c:pt>
                <c:pt idx="1942">
                  <c:v>-4.8080000000000002E-7</c:v>
                </c:pt>
                <c:pt idx="1943">
                  <c:v>-4.806E-7</c:v>
                </c:pt>
                <c:pt idx="1944">
                  <c:v>-4.8039999999999999E-7</c:v>
                </c:pt>
                <c:pt idx="1945">
                  <c:v>-4.8019999999999997E-7</c:v>
                </c:pt>
                <c:pt idx="1946">
                  <c:v>-4.7999999999999996E-7</c:v>
                </c:pt>
                <c:pt idx="1947">
                  <c:v>-4.7980000000000005E-7</c:v>
                </c:pt>
                <c:pt idx="1948">
                  <c:v>-4.7960000000000003E-7</c:v>
                </c:pt>
                <c:pt idx="1949">
                  <c:v>-4.7940000000000002E-7</c:v>
                </c:pt>
                <c:pt idx="1950">
                  <c:v>-4.792E-7</c:v>
                </c:pt>
                <c:pt idx="1951">
                  <c:v>-4.7899999999999999E-7</c:v>
                </c:pt>
                <c:pt idx="1952">
                  <c:v>-4.7879999999999997E-7</c:v>
                </c:pt>
                <c:pt idx="1953">
                  <c:v>-4.7859999999999996E-7</c:v>
                </c:pt>
                <c:pt idx="1954">
                  <c:v>-4.7840000000000005E-7</c:v>
                </c:pt>
                <c:pt idx="1955">
                  <c:v>-4.7820000000000003E-7</c:v>
                </c:pt>
                <c:pt idx="1956">
                  <c:v>-4.7800000000000002E-7</c:v>
                </c:pt>
                <c:pt idx="1957">
                  <c:v>-4.778E-7</c:v>
                </c:pt>
                <c:pt idx="1958">
                  <c:v>-4.7759999999999999E-7</c:v>
                </c:pt>
                <c:pt idx="1959">
                  <c:v>-4.7739999999999997E-7</c:v>
                </c:pt>
                <c:pt idx="1960">
                  <c:v>-4.7719999999999996E-7</c:v>
                </c:pt>
                <c:pt idx="1961">
                  <c:v>-4.7700000000000005E-7</c:v>
                </c:pt>
                <c:pt idx="1962">
                  <c:v>-4.7679999999999998E-7</c:v>
                </c:pt>
                <c:pt idx="1963">
                  <c:v>-4.7660000000000002E-7</c:v>
                </c:pt>
                <c:pt idx="1964">
                  <c:v>-4.764E-7</c:v>
                </c:pt>
                <c:pt idx="1965">
                  <c:v>-4.7619999999999999E-7</c:v>
                </c:pt>
                <c:pt idx="1966">
                  <c:v>-4.7599999999999997E-7</c:v>
                </c:pt>
                <c:pt idx="1967">
                  <c:v>-4.7580000000000001E-7</c:v>
                </c:pt>
                <c:pt idx="1968">
                  <c:v>-4.756E-7</c:v>
                </c:pt>
                <c:pt idx="1969">
                  <c:v>-4.7539999999999998E-7</c:v>
                </c:pt>
                <c:pt idx="1970">
                  <c:v>-4.7520000000000002E-7</c:v>
                </c:pt>
                <c:pt idx="1971">
                  <c:v>-4.75E-7</c:v>
                </c:pt>
                <c:pt idx="1972">
                  <c:v>-4.7479999999999999E-7</c:v>
                </c:pt>
                <c:pt idx="1973">
                  <c:v>-4.7459999999999997E-7</c:v>
                </c:pt>
                <c:pt idx="1974">
                  <c:v>-4.7440000000000001E-7</c:v>
                </c:pt>
                <c:pt idx="1975">
                  <c:v>-4.742E-7</c:v>
                </c:pt>
                <c:pt idx="1976">
                  <c:v>-4.7399999999999998E-7</c:v>
                </c:pt>
                <c:pt idx="1977">
                  <c:v>-4.7380000000000002E-7</c:v>
                </c:pt>
                <c:pt idx="1978">
                  <c:v>-4.7360000000000001E-7</c:v>
                </c:pt>
                <c:pt idx="1979">
                  <c:v>-4.7339999999999999E-7</c:v>
                </c:pt>
                <c:pt idx="1980">
                  <c:v>-4.7319999999999998E-7</c:v>
                </c:pt>
                <c:pt idx="1981">
                  <c:v>-4.7300000000000001E-7</c:v>
                </c:pt>
                <c:pt idx="1982">
                  <c:v>-4.728E-7</c:v>
                </c:pt>
                <c:pt idx="1983">
                  <c:v>-4.7259999999999998E-7</c:v>
                </c:pt>
                <c:pt idx="1984">
                  <c:v>-4.7240000000000002E-7</c:v>
                </c:pt>
                <c:pt idx="1985">
                  <c:v>-4.7220000000000001E-7</c:v>
                </c:pt>
                <c:pt idx="1986">
                  <c:v>-4.7199999999999999E-7</c:v>
                </c:pt>
                <c:pt idx="1987">
                  <c:v>-4.7179999999999998E-7</c:v>
                </c:pt>
                <c:pt idx="1988">
                  <c:v>-4.7160000000000001E-7</c:v>
                </c:pt>
                <c:pt idx="1989">
                  <c:v>-4.714E-7</c:v>
                </c:pt>
                <c:pt idx="1990">
                  <c:v>-4.7119999999999998E-7</c:v>
                </c:pt>
                <c:pt idx="1991">
                  <c:v>-4.7100000000000002E-7</c:v>
                </c:pt>
                <c:pt idx="1992">
                  <c:v>-4.7080000000000001E-7</c:v>
                </c:pt>
                <c:pt idx="1993">
                  <c:v>-4.7059999999999999E-7</c:v>
                </c:pt>
                <c:pt idx="1994">
                  <c:v>-4.7039999999999998E-7</c:v>
                </c:pt>
                <c:pt idx="1995">
                  <c:v>-4.7020000000000001E-7</c:v>
                </c:pt>
                <c:pt idx="1996">
                  <c:v>-4.7E-7</c:v>
                </c:pt>
                <c:pt idx="1997">
                  <c:v>-4.6979999999999998E-7</c:v>
                </c:pt>
                <c:pt idx="1998">
                  <c:v>-4.6960000000000002E-7</c:v>
                </c:pt>
                <c:pt idx="1999">
                  <c:v>-4.6940000000000001E-7</c:v>
                </c:pt>
                <c:pt idx="2000">
                  <c:v>-4.6919999999999999E-7</c:v>
                </c:pt>
                <c:pt idx="2001">
                  <c:v>-4.6899999999999998E-7</c:v>
                </c:pt>
                <c:pt idx="2002">
                  <c:v>-4.6880000000000002E-7</c:v>
                </c:pt>
                <c:pt idx="2003">
                  <c:v>-4.686E-7</c:v>
                </c:pt>
                <c:pt idx="2004">
                  <c:v>-4.6839999999999999E-7</c:v>
                </c:pt>
                <c:pt idx="2005">
                  <c:v>-4.6820000000000002E-7</c:v>
                </c:pt>
                <c:pt idx="2006">
                  <c:v>-4.6800000000000001E-7</c:v>
                </c:pt>
                <c:pt idx="2007">
                  <c:v>-4.6779999999999999E-7</c:v>
                </c:pt>
                <c:pt idx="2008">
                  <c:v>-4.6759999999999998E-7</c:v>
                </c:pt>
                <c:pt idx="2009">
                  <c:v>-4.6740000000000002E-7</c:v>
                </c:pt>
                <c:pt idx="2010">
                  <c:v>-4.672E-7</c:v>
                </c:pt>
                <c:pt idx="2011">
                  <c:v>-4.6699999999999999E-7</c:v>
                </c:pt>
                <c:pt idx="2012">
                  <c:v>-4.6680000000000002E-7</c:v>
                </c:pt>
                <c:pt idx="2013">
                  <c:v>-4.6660000000000001E-7</c:v>
                </c:pt>
                <c:pt idx="2014">
                  <c:v>-4.6639999999999999E-7</c:v>
                </c:pt>
                <c:pt idx="2015">
                  <c:v>-4.6619999999999998E-7</c:v>
                </c:pt>
                <c:pt idx="2016">
                  <c:v>-4.6600000000000002E-7</c:v>
                </c:pt>
                <c:pt idx="2017">
                  <c:v>-4.658E-7</c:v>
                </c:pt>
                <c:pt idx="2018">
                  <c:v>-4.6559999999999999E-7</c:v>
                </c:pt>
                <c:pt idx="2019">
                  <c:v>-4.6540000000000002E-7</c:v>
                </c:pt>
                <c:pt idx="2020">
                  <c:v>-4.6520000000000001E-7</c:v>
                </c:pt>
                <c:pt idx="2021">
                  <c:v>-4.6499999999999999E-7</c:v>
                </c:pt>
                <c:pt idx="2022">
                  <c:v>-4.6479999999999998E-7</c:v>
                </c:pt>
                <c:pt idx="2023">
                  <c:v>-4.6460000000000002E-7</c:v>
                </c:pt>
                <c:pt idx="2024">
                  <c:v>-4.644E-7</c:v>
                </c:pt>
                <c:pt idx="2025">
                  <c:v>-4.6419999999999999E-7</c:v>
                </c:pt>
                <c:pt idx="2026">
                  <c:v>-4.6400000000000003E-7</c:v>
                </c:pt>
                <c:pt idx="2027">
                  <c:v>-4.6380000000000001E-7</c:v>
                </c:pt>
                <c:pt idx="2028">
                  <c:v>-4.636E-7</c:v>
                </c:pt>
                <c:pt idx="2029">
                  <c:v>-4.6339999999999998E-7</c:v>
                </c:pt>
                <c:pt idx="2030">
                  <c:v>-4.6320000000000002E-7</c:v>
                </c:pt>
                <c:pt idx="2031">
                  <c:v>-4.63E-7</c:v>
                </c:pt>
                <c:pt idx="2032">
                  <c:v>-4.6279999999999999E-7</c:v>
                </c:pt>
                <c:pt idx="2033">
                  <c:v>-4.6260000000000003E-7</c:v>
                </c:pt>
                <c:pt idx="2034">
                  <c:v>-4.6240000000000001E-7</c:v>
                </c:pt>
                <c:pt idx="2035">
                  <c:v>-4.622E-7</c:v>
                </c:pt>
                <c:pt idx="2036">
                  <c:v>-4.6199999999999998E-7</c:v>
                </c:pt>
                <c:pt idx="2037">
                  <c:v>-4.6180000000000002E-7</c:v>
                </c:pt>
                <c:pt idx="2038">
                  <c:v>-4.616E-7</c:v>
                </c:pt>
                <c:pt idx="2039">
                  <c:v>-4.6139999999999999E-7</c:v>
                </c:pt>
                <c:pt idx="2040">
                  <c:v>-4.6119999999999997E-7</c:v>
                </c:pt>
                <c:pt idx="2041">
                  <c:v>-4.6100000000000001E-7</c:v>
                </c:pt>
                <c:pt idx="2042">
                  <c:v>-4.608E-7</c:v>
                </c:pt>
                <c:pt idx="2043">
                  <c:v>-4.6059999999999998E-7</c:v>
                </c:pt>
                <c:pt idx="2044">
                  <c:v>-4.6040000000000002E-7</c:v>
                </c:pt>
                <c:pt idx="2045">
                  <c:v>-4.602E-7</c:v>
                </c:pt>
                <c:pt idx="2046">
                  <c:v>-4.5999999999999999E-7</c:v>
                </c:pt>
                <c:pt idx="2047">
                  <c:v>-4.5979999999999997E-7</c:v>
                </c:pt>
                <c:pt idx="2048">
                  <c:v>-4.5960000000000001E-7</c:v>
                </c:pt>
                <c:pt idx="2049">
                  <c:v>-4.594E-7</c:v>
                </c:pt>
                <c:pt idx="2050">
                  <c:v>-4.5919999999999998E-7</c:v>
                </c:pt>
                <c:pt idx="2051">
                  <c:v>-4.5900000000000002E-7</c:v>
                </c:pt>
                <c:pt idx="2052">
                  <c:v>-4.5880000000000001E-7</c:v>
                </c:pt>
                <c:pt idx="2053">
                  <c:v>-4.5859999999999999E-7</c:v>
                </c:pt>
                <c:pt idx="2054">
                  <c:v>-4.5839999999999998E-7</c:v>
                </c:pt>
                <c:pt idx="2055">
                  <c:v>-4.5820000000000001E-7</c:v>
                </c:pt>
                <c:pt idx="2056">
                  <c:v>-4.58E-7</c:v>
                </c:pt>
                <c:pt idx="2057">
                  <c:v>-4.5779999999999998E-7</c:v>
                </c:pt>
                <c:pt idx="2058">
                  <c:v>-4.5760000000000002E-7</c:v>
                </c:pt>
                <c:pt idx="2059">
                  <c:v>-4.5740000000000001E-7</c:v>
                </c:pt>
                <c:pt idx="2060">
                  <c:v>-4.5719999999999999E-7</c:v>
                </c:pt>
                <c:pt idx="2061">
                  <c:v>-4.5699999999999998E-7</c:v>
                </c:pt>
                <c:pt idx="2062">
                  <c:v>-4.5680000000000001E-7</c:v>
                </c:pt>
                <c:pt idx="2063">
                  <c:v>-4.566E-7</c:v>
                </c:pt>
                <c:pt idx="2064">
                  <c:v>-4.5639999999999998E-7</c:v>
                </c:pt>
                <c:pt idx="2065">
                  <c:v>-4.5620000000000002E-7</c:v>
                </c:pt>
                <c:pt idx="2066">
                  <c:v>-4.5600000000000001E-7</c:v>
                </c:pt>
                <c:pt idx="2067">
                  <c:v>-4.5579999999999999E-7</c:v>
                </c:pt>
                <c:pt idx="2068">
                  <c:v>-4.5559999999999998E-7</c:v>
                </c:pt>
                <c:pt idx="2069">
                  <c:v>-4.5540000000000001E-7</c:v>
                </c:pt>
                <c:pt idx="2070">
                  <c:v>-4.552E-7</c:v>
                </c:pt>
                <c:pt idx="2071">
                  <c:v>-4.5499999999999998E-7</c:v>
                </c:pt>
                <c:pt idx="2072">
                  <c:v>-4.5480000000000002E-7</c:v>
                </c:pt>
                <c:pt idx="2073">
                  <c:v>-4.5460000000000001E-7</c:v>
                </c:pt>
                <c:pt idx="2074">
                  <c:v>-4.5439999999999999E-7</c:v>
                </c:pt>
                <c:pt idx="2075">
                  <c:v>-4.5419999999999998E-7</c:v>
                </c:pt>
                <c:pt idx="2076">
                  <c:v>-4.5400000000000002E-7</c:v>
                </c:pt>
                <c:pt idx="2077">
                  <c:v>-4.538E-7</c:v>
                </c:pt>
                <c:pt idx="2078">
                  <c:v>-4.5359999999999999E-7</c:v>
                </c:pt>
                <c:pt idx="2079">
                  <c:v>-4.5340000000000002E-7</c:v>
                </c:pt>
                <c:pt idx="2080">
                  <c:v>-4.5320000000000001E-7</c:v>
                </c:pt>
                <c:pt idx="2081">
                  <c:v>-4.5299999999999999E-7</c:v>
                </c:pt>
                <c:pt idx="2082">
                  <c:v>-4.5279999999999998E-7</c:v>
                </c:pt>
                <c:pt idx="2083">
                  <c:v>-4.5260000000000002E-7</c:v>
                </c:pt>
                <c:pt idx="2084">
                  <c:v>-4.524E-7</c:v>
                </c:pt>
                <c:pt idx="2085">
                  <c:v>-4.5219999999999999E-7</c:v>
                </c:pt>
                <c:pt idx="2086">
                  <c:v>-4.5200000000000002E-7</c:v>
                </c:pt>
                <c:pt idx="2087">
                  <c:v>-4.5180000000000001E-7</c:v>
                </c:pt>
                <c:pt idx="2088">
                  <c:v>-4.5159999999999999E-7</c:v>
                </c:pt>
                <c:pt idx="2089">
                  <c:v>-4.5139999999999998E-7</c:v>
                </c:pt>
                <c:pt idx="2090">
                  <c:v>-4.5120000000000002E-7</c:v>
                </c:pt>
                <c:pt idx="2091">
                  <c:v>-4.51E-7</c:v>
                </c:pt>
                <c:pt idx="2092">
                  <c:v>-4.5079999999999999E-7</c:v>
                </c:pt>
                <c:pt idx="2093">
                  <c:v>-4.5060000000000002E-7</c:v>
                </c:pt>
                <c:pt idx="2094">
                  <c:v>-4.5040000000000001E-7</c:v>
                </c:pt>
                <c:pt idx="2095">
                  <c:v>-4.5019999999999999E-7</c:v>
                </c:pt>
                <c:pt idx="2096">
                  <c:v>-4.4999999999999998E-7</c:v>
                </c:pt>
                <c:pt idx="2097">
                  <c:v>-4.4980000000000002E-7</c:v>
                </c:pt>
                <c:pt idx="2098">
                  <c:v>-4.496E-7</c:v>
                </c:pt>
                <c:pt idx="2099">
                  <c:v>-4.4939999999999999E-7</c:v>
                </c:pt>
                <c:pt idx="2100">
                  <c:v>-4.4920000000000003E-7</c:v>
                </c:pt>
                <c:pt idx="2101">
                  <c:v>-4.4900000000000001E-7</c:v>
                </c:pt>
                <c:pt idx="2102">
                  <c:v>-4.488E-7</c:v>
                </c:pt>
                <c:pt idx="2103">
                  <c:v>-4.4859999999999998E-7</c:v>
                </c:pt>
                <c:pt idx="2104">
                  <c:v>-4.4840000000000002E-7</c:v>
                </c:pt>
                <c:pt idx="2105">
                  <c:v>-4.482E-7</c:v>
                </c:pt>
                <c:pt idx="2106">
                  <c:v>-4.4799999999999999E-7</c:v>
                </c:pt>
                <c:pt idx="2107">
                  <c:v>-4.4780000000000003E-7</c:v>
                </c:pt>
                <c:pt idx="2108">
                  <c:v>-4.4760000000000001E-7</c:v>
                </c:pt>
                <c:pt idx="2109">
                  <c:v>-4.474E-7</c:v>
                </c:pt>
                <c:pt idx="2110">
                  <c:v>-4.4719999999999998E-7</c:v>
                </c:pt>
                <c:pt idx="2111">
                  <c:v>-4.4700000000000002E-7</c:v>
                </c:pt>
                <c:pt idx="2112">
                  <c:v>-4.468E-7</c:v>
                </c:pt>
                <c:pt idx="2113">
                  <c:v>-4.4659999999999999E-7</c:v>
                </c:pt>
                <c:pt idx="2114">
                  <c:v>-4.4639999999999997E-7</c:v>
                </c:pt>
                <c:pt idx="2115">
                  <c:v>-4.4620000000000001E-7</c:v>
                </c:pt>
                <c:pt idx="2116">
                  <c:v>-4.46E-7</c:v>
                </c:pt>
                <c:pt idx="2117">
                  <c:v>-4.4579999999999998E-7</c:v>
                </c:pt>
                <c:pt idx="2118">
                  <c:v>-4.4560000000000002E-7</c:v>
                </c:pt>
                <c:pt idx="2119">
                  <c:v>-4.454E-7</c:v>
                </c:pt>
                <c:pt idx="2120">
                  <c:v>-4.4519999999999999E-7</c:v>
                </c:pt>
                <c:pt idx="2121">
                  <c:v>-4.4499999999999997E-7</c:v>
                </c:pt>
                <c:pt idx="2122">
                  <c:v>-4.4480000000000001E-7</c:v>
                </c:pt>
                <c:pt idx="2123">
                  <c:v>-4.446E-7</c:v>
                </c:pt>
                <c:pt idx="2124">
                  <c:v>-4.4439999999999998E-7</c:v>
                </c:pt>
                <c:pt idx="2125">
                  <c:v>-4.4420000000000002E-7</c:v>
                </c:pt>
                <c:pt idx="2126">
                  <c:v>-4.4400000000000001E-7</c:v>
                </c:pt>
                <c:pt idx="2127">
                  <c:v>-4.4379999999999999E-7</c:v>
                </c:pt>
                <c:pt idx="2128">
                  <c:v>-4.4359999999999998E-7</c:v>
                </c:pt>
                <c:pt idx="2129">
                  <c:v>-4.4340000000000001E-7</c:v>
                </c:pt>
                <c:pt idx="2130">
                  <c:v>-4.432E-7</c:v>
                </c:pt>
                <c:pt idx="2131">
                  <c:v>-4.4299999999999998E-7</c:v>
                </c:pt>
                <c:pt idx="2132">
                  <c:v>-4.4280000000000002E-7</c:v>
                </c:pt>
                <c:pt idx="2133">
                  <c:v>-4.4260000000000001E-7</c:v>
                </c:pt>
                <c:pt idx="2134">
                  <c:v>-4.4239999999999999E-7</c:v>
                </c:pt>
                <c:pt idx="2135">
                  <c:v>-4.4219999999999998E-7</c:v>
                </c:pt>
                <c:pt idx="2136">
                  <c:v>-4.4200000000000001E-7</c:v>
                </c:pt>
                <c:pt idx="2137">
                  <c:v>-4.418E-7</c:v>
                </c:pt>
                <c:pt idx="2138">
                  <c:v>-4.4159999999999998E-7</c:v>
                </c:pt>
                <c:pt idx="2139">
                  <c:v>-4.4140000000000002E-7</c:v>
                </c:pt>
                <c:pt idx="2140">
                  <c:v>-4.4120000000000001E-7</c:v>
                </c:pt>
                <c:pt idx="2141">
                  <c:v>-4.4099999999999999E-7</c:v>
                </c:pt>
                <c:pt idx="2142">
                  <c:v>-4.4079999999999998E-7</c:v>
                </c:pt>
                <c:pt idx="2143">
                  <c:v>-4.4060000000000001E-7</c:v>
                </c:pt>
                <c:pt idx="2144">
                  <c:v>-4.404E-7</c:v>
                </c:pt>
                <c:pt idx="2145">
                  <c:v>-4.4019999999999998E-7</c:v>
                </c:pt>
                <c:pt idx="2146">
                  <c:v>-4.4000000000000002E-7</c:v>
                </c:pt>
                <c:pt idx="2147">
                  <c:v>-4.3980000000000001E-7</c:v>
                </c:pt>
                <c:pt idx="2148">
                  <c:v>-4.3959999999999999E-7</c:v>
                </c:pt>
                <c:pt idx="2149">
                  <c:v>-4.3939999999999998E-7</c:v>
                </c:pt>
                <c:pt idx="2150">
                  <c:v>-4.3920000000000002E-7</c:v>
                </c:pt>
                <c:pt idx="2151">
                  <c:v>-4.39E-7</c:v>
                </c:pt>
                <c:pt idx="2152">
                  <c:v>-4.3879999999999999E-7</c:v>
                </c:pt>
                <c:pt idx="2153">
                  <c:v>-4.3860000000000002E-7</c:v>
                </c:pt>
                <c:pt idx="2154">
                  <c:v>-4.3840000000000001E-7</c:v>
                </c:pt>
                <c:pt idx="2155">
                  <c:v>-4.3819999999999999E-7</c:v>
                </c:pt>
                <c:pt idx="2156">
                  <c:v>-4.3799999999999998E-7</c:v>
                </c:pt>
                <c:pt idx="2157">
                  <c:v>-4.3780000000000002E-7</c:v>
                </c:pt>
                <c:pt idx="2158">
                  <c:v>-4.376E-7</c:v>
                </c:pt>
                <c:pt idx="2159">
                  <c:v>-4.3739999999999999E-7</c:v>
                </c:pt>
                <c:pt idx="2160">
                  <c:v>-4.3720000000000002E-7</c:v>
                </c:pt>
                <c:pt idx="2161">
                  <c:v>-4.3700000000000001E-7</c:v>
                </c:pt>
                <c:pt idx="2162">
                  <c:v>-4.3679999999999999E-7</c:v>
                </c:pt>
                <c:pt idx="2163">
                  <c:v>-4.3659999999999998E-7</c:v>
                </c:pt>
                <c:pt idx="2164">
                  <c:v>-4.3640000000000002E-7</c:v>
                </c:pt>
                <c:pt idx="2165">
                  <c:v>-4.362E-7</c:v>
                </c:pt>
                <c:pt idx="2166">
                  <c:v>-4.3599999999999999E-7</c:v>
                </c:pt>
                <c:pt idx="2167">
                  <c:v>-4.3580000000000002E-7</c:v>
                </c:pt>
                <c:pt idx="2168">
                  <c:v>-4.3560000000000001E-7</c:v>
                </c:pt>
                <c:pt idx="2169">
                  <c:v>-4.3539999999999999E-7</c:v>
                </c:pt>
                <c:pt idx="2170">
                  <c:v>-4.3519999999999998E-7</c:v>
                </c:pt>
                <c:pt idx="2171">
                  <c:v>-4.3500000000000002E-7</c:v>
                </c:pt>
                <c:pt idx="2172">
                  <c:v>-4.348E-7</c:v>
                </c:pt>
                <c:pt idx="2173">
                  <c:v>-4.3459999999999999E-7</c:v>
                </c:pt>
                <c:pt idx="2174">
                  <c:v>-4.3440000000000003E-7</c:v>
                </c:pt>
                <c:pt idx="2175">
                  <c:v>-4.3420000000000001E-7</c:v>
                </c:pt>
                <c:pt idx="2176">
                  <c:v>-4.34E-7</c:v>
                </c:pt>
                <c:pt idx="2177">
                  <c:v>-4.3379999999999998E-7</c:v>
                </c:pt>
                <c:pt idx="2178">
                  <c:v>-4.3360000000000002E-7</c:v>
                </c:pt>
                <c:pt idx="2179">
                  <c:v>-4.334E-7</c:v>
                </c:pt>
                <c:pt idx="2180">
                  <c:v>-4.3319999999999999E-7</c:v>
                </c:pt>
                <c:pt idx="2181">
                  <c:v>-4.3300000000000003E-7</c:v>
                </c:pt>
                <c:pt idx="2182">
                  <c:v>-4.3280000000000001E-7</c:v>
                </c:pt>
                <c:pt idx="2183">
                  <c:v>-4.326E-7</c:v>
                </c:pt>
                <c:pt idx="2184">
                  <c:v>-4.3239999999999998E-7</c:v>
                </c:pt>
                <c:pt idx="2185">
                  <c:v>-4.3220000000000002E-7</c:v>
                </c:pt>
                <c:pt idx="2186">
                  <c:v>-4.32E-7</c:v>
                </c:pt>
                <c:pt idx="2187">
                  <c:v>-4.3179999999999999E-7</c:v>
                </c:pt>
                <c:pt idx="2188">
                  <c:v>-4.3159999999999997E-7</c:v>
                </c:pt>
                <c:pt idx="2189">
                  <c:v>-4.3140000000000001E-7</c:v>
                </c:pt>
                <c:pt idx="2190">
                  <c:v>-4.312E-7</c:v>
                </c:pt>
                <c:pt idx="2191">
                  <c:v>-4.3099999999999998E-7</c:v>
                </c:pt>
                <c:pt idx="2192">
                  <c:v>-4.3080000000000002E-7</c:v>
                </c:pt>
                <c:pt idx="2193">
                  <c:v>-4.306E-7</c:v>
                </c:pt>
                <c:pt idx="2194">
                  <c:v>-4.3039999999999999E-7</c:v>
                </c:pt>
                <c:pt idx="2195">
                  <c:v>-4.3019999999999997E-7</c:v>
                </c:pt>
                <c:pt idx="2196">
                  <c:v>-4.3000000000000001E-7</c:v>
                </c:pt>
                <c:pt idx="2197">
                  <c:v>-4.298E-7</c:v>
                </c:pt>
                <c:pt idx="2198">
                  <c:v>-4.2959999999999998E-7</c:v>
                </c:pt>
                <c:pt idx="2199">
                  <c:v>-4.2940000000000002E-7</c:v>
                </c:pt>
                <c:pt idx="2200">
                  <c:v>-4.2920000000000001E-7</c:v>
                </c:pt>
                <c:pt idx="2201">
                  <c:v>-4.2899999999999999E-7</c:v>
                </c:pt>
                <c:pt idx="2202">
                  <c:v>-4.2879999999999998E-7</c:v>
                </c:pt>
                <c:pt idx="2203">
                  <c:v>-4.2860000000000001E-7</c:v>
                </c:pt>
                <c:pt idx="2204">
                  <c:v>-4.284E-7</c:v>
                </c:pt>
                <c:pt idx="2205">
                  <c:v>-4.2819999999999998E-7</c:v>
                </c:pt>
                <c:pt idx="2206">
                  <c:v>-4.2800000000000002E-7</c:v>
                </c:pt>
                <c:pt idx="2207">
                  <c:v>-4.2780000000000001E-7</c:v>
                </c:pt>
                <c:pt idx="2208">
                  <c:v>-4.2759999999999999E-7</c:v>
                </c:pt>
                <c:pt idx="2209">
                  <c:v>-4.2739999999999998E-7</c:v>
                </c:pt>
                <c:pt idx="2210">
                  <c:v>-4.2720000000000001E-7</c:v>
                </c:pt>
                <c:pt idx="2211">
                  <c:v>-4.27E-7</c:v>
                </c:pt>
                <c:pt idx="2212">
                  <c:v>-4.2679999999999998E-7</c:v>
                </c:pt>
                <c:pt idx="2213">
                  <c:v>-4.2660000000000002E-7</c:v>
                </c:pt>
                <c:pt idx="2214">
                  <c:v>-4.2640000000000001E-7</c:v>
                </c:pt>
                <c:pt idx="2215">
                  <c:v>-4.2619999999999999E-7</c:v>
                </c:pt>
                <c:pt idx="2216">
                  <c:v>-4.2599999999999998E-7</c:v>
                </c:pt>
                <c:pt idx="2217">
                  <c:v>-4.2580000000000001E-7</c:v>
                </c:pt>
                <c:pt idx="2218">
                  <c:v>-4.256E-7</c:v>
                </c:pt>
                <c:pt idx="2219">
                  <c:v>-4.2539999999999998E-7</c:v>
                </c:pt>
                <c:pt idx="2220">
                  <c:v>-4.2520000000000002E-7</c:v>
                </c:pt>
                <c:pt idx="2221">
                  <c:v>-4.2500000000000001E-7</c:v>
                </c:pt>
                <c:pt idx="2222">
                  <c:v>-4.2479999999999999E-7</c:v>
                </c:pt>
                <c:pt idx="2223">
                  <c:v>-4.2459999999999998E-7</c:v>
                </c:pt>
                <c:pt idx="2224">
                  <c:v>-4.2440000000000002E-7</c:v>
                </c:pt>
                <c:pt idx="2225">
                  <c:v>-4.242E-7</c:v>
                </c:pt>
                <c:pt idx="2226">
                  <c:v>-4.2399999999999999E-7</c:v>
                </c:pt>
                <c:pt idx="2227">
                  <c:v>-4.2380000000000002E-7</c:v>
                </c:pt>
                <c:pt idx="2228">
                  <c:v>-4.2360000000000001E-7</c:v>
                </c:pt>
                <c:pt idx="2229">
                  <c:v>-4.2339999999999999E-7</c:v>
                </c:pt>
                <c:pt idx="2230">
                  <c:v>-4.2319999999999998E-7</c:v>
                </c:pt>
                <c:pt idx="2231">
                  <c:v>-4.2300000000000002E-7</c:v>
                </c:pt>
                <c:pt idx="2232">
                  <c:v>-4.228E-7</c:v>
                </c:pt>
                <c:pt idx="2233">
                  <c:v>-4.2259999999999999E-7</c:v>
                </c:pt>
                <c:pt idx="2234">
                  <c:v>-4.2240000000000002E-7</c:v>
                </c:pt>
                <c:pt idx="2235">
                  <c:v>-4.2220000000000001E-7</c:v>
                </c:pt>
                <c:pt idx="2236">
                  <c:v>-4.2199999999999999E-7</c:v>
                </c:pt>
                <c:pt idx="2237">
                  <c:v>-4.2179999999999998E-7</c:v>
                </c:pt>
                <c:pt idx="2238">
                  <c:v>-4.2160000000000002E-7</c:v>
                </c:pt>
                <c:pt idx="2239">
                  <c:v>-4.214E-7</c:v>
                </c:pt>
                <c:pt idx="2240">
                  <c:v>-4.2119999999999999E-7</c:v>
                </c:pt>
                <c:pt idx="2241">
                  <c:v>-4.2100000000000002E-7</c:v>
                </c:pt>
                <c:pt idx="2242">
                  <c:v>-4.2080000000000001E-7</c:v>
                </c:pt>
                <c:pt idx="2243">
                  <c:v>-4.2059999999999999E-7</c:v>
                </c:pt>
                <c:pt idx="2244">
                  <c:v>-4.2039999999999998E-7</c:v>
                </c:pt>
                <c:pt idx="2245">
                  <c:v>-4.2020000000000002E-7</c:v>
                </c:pt>
                <c:pt idx="2246">
                  <c:v>-4.2E-7</c:v>
                </c:pt>
                <c:pt idx="2247">
                  <c:v>-4.1979999999999999E-7</c:v>
                </c:pt>
                <c:pt idx="2248">
                  <c:v>-4.1960000000000003E-7</c:v>
                </c:pt>
                <c:pt idx="2249">
                  <c:v>-4.1940000000000001E-7</c:v>
                </c:pt>
                <c:pt idx="2250">
                  <c:v>-4.192E-7</c:v>
                </c:pt>
                <c:pt idx="2251">
                  <c:v>-4.1899999999999998E-7</c:v>
                </c:pt>
                <c:pt idx="2252">
                  <c:v>-4.1880000000000002E-7</c:v>
                </c:pt>
                <c:pt idx="2253">
                  <c:v>-4.186E-7</c:v>
                </c:pt>
                <c:pt idx="2254">
                  <c:v>-4.1839999999999999E-7</c:v>
                </c:pt>
                <c:pt idx="2255">
                  <c:v>-4.1820000000000003E-7</c:v>
                </c:pt>
                <c:pt idx="2256">
                  <c:v>-4.1800000000000001E-7</c:v>
                </c:pt>
                <c:pt idx="2257">
                  <c:v>-4.178E-7</c:v>
                </c:pt>
                <c:pt idx="2258">
                  <c:v>-4.1759999999999998E-7</c:v>
                </c:pt>
                <c:pt idx="2259">
                  <c:v>-4.1740000000000002E-7</c:v>
                </c:pt>
                <c:pt idx="2260">
                  <c:v>-4.172E-7</c:v>
                </c:pt>
                <c:pt idx="2261">
                  <c:v>-4.1699999999999999E-7</c:v>
                </c:pt>
                <c:pt idx="2262">
                  <c:v>-4.1680000000000003E-7</c:v>
                </c:pt>
                <c:pt idx="2263">
                  <c:v>-4.1660000000000001E-7</c:v>
                </c:pt>
                <c:pt idx="2264">
                  <c:v>-4.164E-7</c:v>
                </c:pt>
                <c:pt idx="2265">
                  <c:v>-4.1619999999999998E-7</c:v>
                </c:pt>
                <c:pt idx="2266">
                  <c:v>-4.1600000000000002E-7</c:v>
                </c:pt>
                <c:pt idx="2267">
                  <c:v>-4.158E-7</c:v>
                </c:pt>
                <c:pt idx="2268">
                  <c:v>-4.1559999999999999E-7</c:v>
                </c:pt>
                <c:pt idx="2269">
                  <c:v>-4.1539999999999997E-7</c:v>
                </c:pt>
                <c:pt idx="2270">
                  <c:v>-4.1520000000000001E-7</c:v>
                </c:pt>
                <c:pt idx="2271">
                  <c:v>-4.15E-7</c:v>
                </c:pt>
                <c:pt idx="2272">
                  <c:v>-4.1479999999999998E-7</c:v>
                </c:pt>
                <c:pt idx="2273">
                  <c:v>-4.1460000000000002E-7</c:v>
                </c:pt>
                <c:pt idx="2274">
                  <c:v>-4.144E-7</c:v>
                </c:pt>
                <c:pt idx="2275">
                  <c:v>-4.1419999999999999E-7</c:v>
                </c:pt>
                <c:pt idx="2276">
                  <c:v>-4.1399999999999997E-7</c:v>
                </c:pt>
                <c:pt idx="2277">
                  <c:v>-4.1380000000000001E-7</c:v>
                </c:pt>
                <c:pt idx="2278">
                  <c:v>-4.136E-7</c:v>
                </c:pt>
                <c:pt idx="2279">
                  <c:v>-4.1339999999999998E-7</c:v>
                </c:pt>
                <c:pt idx="2280">
                  <c:v>-4.1320000000000002E-7</c:v>
                </c:pt>
                <c:pt idx="2281">
                  <c:v>-4.1300000000000001E-7</c:v>
                </c:pt>
                <c:pt idx="2282">
                  <c:v>-4.1279999999999999E-7</c:v>
                </c:pt>
                <c:pt idx="2283">
                  <c:v>-4.1259999999999998E-7</c:v>
                </c:pt>
                <c:pt idx="2284">
                  <c:v>-4.1240000000000001E-7</c:v>
                </c:pt>
                <c:pt idx="2285">
                  <c:v>-4.122E-7</c:v>
                </c:pt>
                <c:pt idx="2286">
                  <c:v>-4.1199999999999998E-7</c:v>
                </c:pt>
                <c:pt idx="2287">
                  <c:v>-4.1180000000000002E-7</c:v>
                </c:pt>
                <c:pt idx="2288">
                  <c:v>-4.1160000000000001E-7</c:v>
                </c:pt>
                <c:pt idx="2289">
                  <c:v>-4.1139999999999999E-7</c:v>
                </c:pt>
                <c:pt idx="2290">
                  <c:v>-4.1119999999999998E-7</c:v>
                </c:pt>
                <c:pt idx="2291">
                  <c:v>-4.1100000000000001E-7</c:v>
                </c:pt>
                <c:pt idx="2292">
                  <c:v>-4.108E-7</c:v>
                </c:pt>
                <c:pt idx="2293">
                  <c:v>-4.1059999999999998E-7</c:v>
                </c:pt>
                <c:pt idx="2294">
                  <c:v>-4.1040000000000002E-7</c:v>
                </c:pt>
                <c:pt idx="2295">
                  <c:v>-4.1020000000000001E-7</c:v>
                </c:pt>
                <c:pt idx="2296">
                  <c:v>-4.0999999999999999E-7</c:v>
                </c:pt>
                <c:pt idx="2297">
                  <c:v>-4.0979999999999998E-7</c:v>
                </c:pt>
                <c:pt idx="2298">
                  <c:v>-4.0960000000000001E-7</c:v>
                </c:pt>
                <c:pt idx="2299">
                  <c:v>-4.094E-7</c:v>
                </c:pt>
                <c:pt idx="2300">
                  <c:v>-4.0919999999999998E-7</c:v>
                </c:pt>
                <c:pt idx="2301">
                  <c:v>-4.0900000000000002E-7</c:v>
                </c:pt>
                <c:pt idx="2302">
                  <c:v>-4.0880000000000001E-7</c:v>
                </c:pt>
                <c:pt idx="2303">
                  <c:v>-4.0859999999999999E-7</c:v>
                </c:pt>
                <c:pt idx="2304">
                  <c:v>-4.0839999999999998E-7</c:v>
                </c:pt>
                <c:pt idx="2305">
                  <c:v>-4.0820000000000002E-7</c:v>
                </c:pt>
                <c:pt idx="2306">
                  <c:v>-4.08E-7</c:v>
                </c:pt>
                <c:pt idx="2307">
                  <c:v>-4.0779999999999999E-7</c:v>
                </c:pt>
                <c:pt idx="2308">
                  <c:v>-4.0760000000000002E-7</c:v>
                </c:pt>
                <c:pt idx="2309">
                  <c:v>-4.0740000000000001E-7</c:v>
                </c:pt>
                <c:pt idx="2310">
                  <c:v>-4.0719999999999999E-7</c:v>
                </c:pt>
                <c:pt idx="2311">
                  <c:v>-4.0699999999999998E-7</c:v>
                </c:pt>
                <c:pt idx="2312">
                  <c:v>-4.0680000000000002E-7</c:v>
                </c:pt>
                <c:pt idx="2313">
                  <c:v>-4.066E-7</c:v>
                </c:pt>
                <c:pt idx="2314">
                  <c:v>-4.0639999999999999E-7</c:v>
                </c:pt>
                <c:pt idx="2315">
                  <c:v>-4.0620000000000002E-7</c:v>
                </c:pt>
                <c:pt idx="2316">
                  <c:v>-4.0600000000000001E-7</c:v>
                </c:pt>
                <c:pt idx="2317">
                  <c:v>-4.0579999999999999E-7</c:v>
                </c:pt>
                <c:pt idx="2318">
                  <c:v>-4.0559999999999998E-7</c:v>
                </c:pt>
                <c:pt idx="2319">
                  <c:v>-4.0540000000000002E-7</c:v>
                </c:pt>
                <c:pt idx="2320">
                  <c:v>-4.052E-7</c:v>
                </c:pt>
                <c:pt idx="2321">
                  <c:v>-4.0499999999999999E-7</c:v>
                </c:pt>
                <c:pt idx="2322">
                  <c:v>-4.0480000000000002E-7</c:v>
                </c:pt>
                <c:pt idx="2323">
                  <c:v>-4.0460000000000001E-7</c:v>
                </c:pt>
                <c:pt idx="2324">
                  <c:v>-4.0439999999999999E-7</c:v>
                </c:pt>
                <c:pt idx="2325">
                  <c:v>-4.0419999999999998E-7</c:v>
                </c:pt>
                <c:pt idx="2326">
                  <c:v>-4.0400000000000002E-7</c:v>
                </c:pt>
                <c:pt idx="2327">
                  <c:v>-4.038E-7</c:v>
                </c:pt>
                <c:pt idx="2328">
                  <c:v>-4.0359999999999999E-7</c:v>
                </c:pt>
                <c:pt idx="2329">
                  <c:v>-4.0340000000000003E-7</c:v>
                </c:pt>
                <c:pt idx="2330">
                  <c:v>-4.0320000000000001E-7</c:v>
                </c:pt>
                <c:pt idx="2331">
                  <c:v>-4.03E-7</c:v>
                </c:pt>
                <c:pt idx="2332">
                  <c:v>-4.0279999999999998E-7</c:v>
                </c:pt>
                <c:pt idx="2333">
                  <c:v>-4.0260000000000002E-7</c:v>
                </c:pt>
                <c:pt idx="2334">
                  <c:v>-4.024E-7</c:v>
                </c:pt>
                <c:pt idx="2335">
                  <c:v>-4.0219999999999999E-7</c:v>
                </c:pt>
                <c:pt idx="2336">
                  <c:v>-4.0200000000000003E-7</c:v>
                </c:pt>
                <c:pt idx="2337">
                  <c:v>-4.0180000000000001E-7</c:v>
                </c:pt>
                <c:pt idx="2338">
                  <c:v>-4.016E-7</c:v>
                </c:pt>
                <c:pt idx="2339">
                  <c:v>-4.0139999999999998E-7</c:v>
                </c:pt>
                <c:pt idx="2340">
                  <c:v>-4.0120000000000002E-7</c:v>
                </c:pt>
                <c:pt idx="2341">
                  <c:v>-4.01E-7</c:v>
                </c:pt>
                <c:pt idx="2342">
                  <c:v>-4.0079999999999999E-7</c:v>
                </c:pt>
                <c:pt idx="2343">
                  <c:v>-4.0059999999999997E-7</c:v>
                </c:pt>
                <c:pt idx="2344">
                  <c:v>-4.0040000000000001E-7</c:v>
                </c:pt>
                <c:pt idx="2345">
                  <c:v>-4.002E-7</c:v>
                </c:pt>
                <c:pt idx="2346">
                  <c:v>-3.9999999999999998E-7</c:v>
                </c:pt>
                <c:pt idx="2347">
                  <c:v>-3.9980000000000002E-7</c:v>
                </c:pt>
                <c:pt idx="2348">
                  <c:v>-3.996E-7</c:v>
                </c:pt>
                <c:pt idx="2349">
                  <c:v>-3.9939999999999999E-7</c:v>
                </c:pt>
                <c:pt idx="2350">
                  <c:v>-3.9919999999999997E-7</c:v>
                </c:pt>
                <c:pt idx="2351">
                  <c:v>-3.9900000000000001E-7</c:v>
                </c:pt>
                <c:pt idx="2352">
                  <c:v>-3.988E-7</c:v>
                </c:pt>
                <c:pt idx="2353">
                  <c:v>-3.9859999999999998E-7</c:v>
                </c:pt>
                <c:pt idx="2354">
                  <c:v>-3.9840000000000002E-7</c:v>
                </c:pt>
                <c:pt idx="2355">
                  <c:v>-3.9820000000000001E-7</c:v>
                </c:pt>
                <c:pt idx="2356">
                  <c:v>-3.9799999999999999E-7</c:v>
                </c:pt>
                <c:pt idx="2357">
                  <c:v>-3.9779999999999998E-7</c:v>
                </c:pt>
                <c:pt idx="2358">
                  <c:v>-3.9760000000000001E-7</c:v>
                </c:pt>
                <c:pt idx="2359">
                  <c:v>-3.974E-7</c:v>
                </c:pt>
                <c:pt idx="2360">
                  <c:v>-3.9719999999999998E-7</c:v>
                </c:pt>
                <c:pt idx="2361">
                  <c:v>-3.9700000000000002E-7</c:v>
                </c:pt>
                <c:pt idx="2362">
                  <c:v>-3.9680000000000001E-7</c:v>
                </c:pt>
                <c:pt idx="2363">
                  <c:v>-3.9659999999999999E-7</c:v>
                </c:pt>
                <c:pt idx="2364">
                  <c:v>-3.9639999999999998E-7</c:v>
                </c:pt>
                <c:pt idx="2365">
                  <c:v>-3.9620000000000001E-7</c:v>
                </c:pt>
                <c:pt idx="2366">
                  <c:v>-3.96E-7</c:v>
                </c:pt>
                <c:pt idx="2367">
                  <c:v>-3.9579999999999998E-7</c:v>
                </c:pt>
                <c:pt idx="2368">
                  <c:v>-3.9560000000000002E-7</c:v>
                </c:pt>
                <c:pt idx="2369">
                  <c:v>-3.9540000000000001E-7</c:v>
                </c:pt>
                <c:pt idx="2370">
                  <c:v>-3.9519999999999999E-7</c:v>
                </c:pt>
                <c:pt idx="2371">
                  <c:v>-3.9499999999999998E-7</c:v>
                </c:pt>
                <c:pt idx="2372">
                  <c:v>-3.9480000000000001E-7</c:v>
                </c:pt>
                <c:pt idx="2373">
                  <c:v>-3.946E-7</c:v>
                </c:pt>
                <c:pt idx="2374">
                  <c:v>-3.9439999999999998E-7</c:v>
                </c:pt>
                <c:pt idx="2375">
                  <c:v>-3.9420000000000002E-7</c:v>
                </c:pt>
                <c:pt idx="2376">
                  <c:v>-3.9400000000000001E-7</c:v>
                </c:pt>
                <c:pt idx="2377">
                  <c:v>-3.9379999999999999E-7</c:v>
                </c:pt>
                <c:pt idx="2378">
                  <c:v>-3.9359999999999998E-7</c:v>
                </c:pt>
                <c:pt idx="2379">
                  <c:v>-3.9340000000000002E-7</c:v>
                </c:pt>
                <c:pt idx="2380">
                  <c:v>-3.932E-7</c:v>
                </c:pt>
                <c:pt idx="2381">
                  <c:v>-3.9299999999999999E-7</c:v>
                </c:pt>
                <c:pt idx="2382">
                  <c:v>-3.9280000000000002E-7</c:v>
                </c:pt>
                <c:pt idx="2383">
                  <c:v>-3.9260000000000001E-7</c:v>
                </c:pt>
                <c:pt idx="2384">
                  <c:v>-3.9239999999999999E-7</c:v>
                </c:pt>
                <c:pt idx="2385">
                  <c:v>-3.9219999999999998E-7</c:v>
                </c:pt>
                <c:pt idx="2386">
                  <c:v>-3.9200000000000002E-7</c:v>
                </c:pt>
                <c:pt idx="2387">
                  <c:v>-3.918E-7</c:v>
                </c:pt>
                <c:pt idx="2388">
                  <c:v>-3.9159999999999999E-7</c:v>
                </c:pt>
                <c:pt idx="2389">
                  <c:v>-3.9140000000000002E-7</c:v>
                </c:pt>
                <c:pt idx="2390">
                  <c:v>-3.9120000000000001E-7</c:v>
                </c:pt>
                <c:pt idx="2391">
                  <c:v>-3.9099999999999999E-7</c:v>
                </c:pt>
                <c:pt idx="2392">
                  <c:v>-3.9079999999999998E-7</c:v>
                </c:pt>
                <c:pt idx="2393">
                  <c:v>-3.9060000000000002E-7</c:v>
                </c:pt>
                <c:pt idx="2394">
                  <c:v>-3.904E-7</c:v>
                </c:pt>
                <c:pt idx="2395">
                  <c:v>-3.9019999999999999E-7</c:v>
                </c:pt>
                <c:pt idx="2396">
                  <c:v>-3.9000000000000002E-7</c:v>
                </c:pt>
                <c:pt idx="2397">
                  <c:v>-3.8980000000000001E-7</c:v>
                </c:pt>
                <c:pt idx="2398">
                  <c:v>-3.8959999999999999E-7</c:v>
                </c:pt>
                <c:pt idx="2399">
                  <c:v>-3.8939999999999998E-7</c:v>
                </c:pt>
                <c:pt idx="2400">
                  <c:v>-3.8920000000000002E-7</c:v>
                </c:pt>
                <c:pt idx="2401">
                  <c:v>-3.89E-7</c:v>
                </c:pt>
                <c:pt idx="2402">
                  <c:v>-3.8879999999999999E-7</c:v>
                </c:pt>
                <c:pt idx="2403">
                  <c:v>-3.8860000000000003E-7</c:v>
                </c:pt>
                <c:pt idx="2404">
                  <c:v>-3.8840000000000001E-7</c:v>
                </c:pt>
                <c:pt idx="2405">
                  <c:v>-3.882E-7</c:v>
                </c:pt>
                <c:pt idx="2406">
                  <c:v>-3.8799999999999998E-7</c:v>
                </c:pt>
                <c:pt idx="2407">
                  <c:v>-3.8780000000000002E-7</c:v>
                </c:pt>
                <c:pt idx="2408">
                  <c:v>-3.876E-7</c:v>
                </c:pt>
                <c:pt idx="2409">
                  <c:v>-3.8739999999999999E-7</c:v>
                </c:pt>
                <c:pt idx="2410">
                  <c:v>-3.8720000000000003E-7</c:v>
                </c:pt>
                <c:pt idx="2411">
                  <c:v>-3.8700000000000001E-7</c:v>
                </c:pt>
                <c:pt idx="2412">
                  <c:v>-3.868E-7</c:v>
                </c:pt>
                <c:pt idx="2413">
                  <c:v>-3.8659999999999998E-7</c:v>
                </c:pt>
                <c:pt idx="2414">
                  <c:v>-3.8640000000000002E-7</c:v>
                </c:pt>
                <c:pt idx="2415">
                  <c:v>-3.862E-7</c:v>
                </c:pt>
                <c:pt idx="2416">
                  <c:v>-3.8599999999999999E-7</c:v>
                </c:pt>
                <c:pt idx="2417">
                  <c:v>-3.8579999999999997E-7</c:v>
                </c:pt>
                <c:pt idx="2418">
                  <c:v>-3.8560000000000001E-7</c:v>
                </c:pt>
                <c:pt idx="2419">
                  <c:v>-3.854E-7</c:v>
                </c:pt>
                <c:pt idx="2420">
                  <c:v>-3.8519999999999998E-7</c:v>
                </c:pt>
                <c:pt idx="2421">
                  <c:v>-3.8500000000000002E-7</c:v>
                </c:pt>
                <c:pt idx="2422">
                  <c:v>-3.848E-7</c:v>
                </c:pt>
                <c:pt idx="2423">
                  <c:v>-3.8459999999999999E-7</c:v>
                </c:pt>
                <c:pt idx="2424">
                  <c:v>-3.8439999999999997E-7</c:v>
                </c:pt>
                <c:pt idx="2425">
                  <c:v>-3.8420000000000001E-7</c:v>
                </c:pt>
                <c:pt idx="2426">
                  <c:v>-3.84E-7</c:v>
                </c:pt>
                <c:pt idx="2427">
                  <c:v>-3.8379999999999998E-7</c:v>
                </c:pt>
                <c:pt idx="2428">
                  <c:v>-3.8360000000000002E-7</c:v>
                </c:pt>
                <c:pt idx="2429">
                  <c:v>-3.8340000000000001E-7</c:v>
                </c:pt>
                <c:pt idx="2430">
                  <c:v>-3.8319999999999999E-7</c:v>
                </c:pt>
                <c:pt idx="2431">
                  <c:v>-3.8299999999999998E-7</c:v>
                </c:pt>
                <c:pt idx="2432">
                  <c:v>-3.8280000000000001E-7</c:v>
                </c:pt>
                <c:pt idx="2433">
                  <c:v>-3.826E-7</c:v>
                </c:pt>
                <c:pt idx="2434">
                  <c:v>-3.8239999999999998E-7</c:v>
                </c:pt>
                <c:pt idx="2435">
                  <c:v>-3.8220000000000002E-7</c:v>
                </c:pt>
                <c:pt idx="2436">
                  <c:v>-3.8200000000000001E-7</c:v>
                </c:pt>
                <c:pt idx="2437">
                  <c:v>-3.8179999999999999E-7</c:v>
                </c:pt>
                <c:pt idx="2438">
                  <c:v>-3.8159999999999998E-7</c:v>
                </c:pt>
                <c:pt idx="2439">
                  <c:v>-3.8140000000000001E-7</c:v>
                </c:pt>
                <c:pt idx="2440">
                  <c:v>-3.812E-7</c:v>
                </c:pt>
                <c:pt idx="2441">
                  <c:v>-3.8099999999999998E-7</c:v>
                </c:pt>
                <c:pt idx="2442">
                  <c:v>-3.8080000000000002E-7</c:v>
                </c:pt>
                <c:pt idx="2443">
                  <c:v>-3.8060000000000001E-7</c:v>
                </c:pt>
                <c:pt idx="2444">
                  <c:v>-3.8039999999999999E-7</c:v>
                </c:pt>
                <c:pt idx="2445">
                  <c:v>-3.8019999999999998E-7</c:v>
                </c:pt>
                <c:pt idx="2446">
                  <c:v>-3.8000000000000001E-7</c:v>
                </c:pt>
                <c:pt idx="2447">
                  <c:v>-3.798E-7</c:v>
                </c:pt>
                <c:pt idx="2448">
                  <c:v>-3.7959999999999998E-7</c:v>
                </c:pt>
                <c:pt idx="2449">
                  <c:v>-3.7940000000000002E-7</c:v>
                </c:pt>
                <c:pt idx="2450">
                  <c:v>-3.7920000000000001E-7</c:v>
                </c:pt>
                <c:pt idx="2451">
                  <c:v>-3.7899999999999999E-7</c:v>
                </c:pt>
                <c:pt idx="2452">
                  <c:v>-3.7879999999999998E-7</c:v>
                </c:pt>
                <c:pt idx="2453">
                  <c:v>-3.7860000000000002E-7</c:v>
                </c:pt>
                <c:pt idx="2454">
                  <c:v>-3.784E-7</c:v>
                </c:pt>
                <c:pt idx="2455">
                  <c:v>-3.7819999999999999E-7</c:v>
                </c:pt>
                <c:pt idx="2456">
                  <c:v>-3.7800000000000002E-7</c:v>
                </c:pt>
                <c:pt idx="2457">
                  <c:v>-3.7780000000000001E-7</c:v>
                </c:pt>
                <c:pt idx="2458">
                  <c:v>-3.7759999999999999E-7</c:v>
                </c:pt>
                <c:pt idx="2459">
                  <c:v>-3.7739999999999998E-7</c:v>
                </c:pt>
                <c:pt idx="2460">
                  <c:v>-3.7720000000000002E-7</c:v>
                </c:pt>
                <c:pt idx="2461">
                  <c:v>-3.77E-7</c:v>
                </c:pt>
                <c:pt idx="2462">
                  <c:v>-3.7679999999999999E-7</c:v>
                </c:pt>
                <c:pt idx="2463">
                  <c:v>-3.7660000000000002E-7</c:v>
                </c:pt>
                <c:pt idx="2464">
                  <c:v>-3.7640000000000001E-7</c:v>
                </c:pt>
                <c:pt idx="2465">
                  <c:v>-3.7619999999999999E-7</c:v>
                </c:pt>
                <c:pt idx="2466">
                  <c:v>-3.7599999999999998E-7</c:v>
                </c:pt>
                <c:pt idx="2467">
                  <c:v>-3.7580000000000002E-7</c:v>
                </c:pt>
                <c:pt idx="2468">
                  <c:v>-3.756E-7</c:v>
                </c:pt>
                <c:pt idx="2469">
                  <c:v>-3.7539999999999999E-7</c:v>
                </c:pt>
                <c:pt idx="2470">
                  <c:v>-3.7520000000000002E-7</c:v>
                </c:pt>
                <c:pt idx="2471">
                  <c:v>-3.7500000000000001E-7</c:v>
                </c:pt>
                <c:pt idx="2472">
                  <c:v>-3.7479999999999999E-7</c:v>
                </c:pt>
                <c:pt idx="2473">
                  <c:v>-3.7459999999999998E-7</c:v>
                </c:pt>
                <c:pt idx="2474">
                  <c:v>-3.7440000000000002E-7</c:v>
                </c:pt>
                <c:pt idx="2475">
                  <c:v>-3.742E-7</c:v>
                </c:pt>
                <c:pt idx="2476">
                  <c:v>-3.7399999999999999E-7</c:v>
                </c:pt>
                <c:pt idx="2477">
                  <c:v>-3.7380000000000003E-7</c:v>
                </c:pt>
                <c:pt idx="2478">
                  <c:v>-3.7360000000000001E-7</c:v>
                </c:pt>
                <c:pt idx="2479">
                  <c:v>-3.734E-7</c:v>
                </c:pt>
                <c:pt idx="2480">
                  <c:v>-3.7319999999999998E-7</c:v>
                </c:pt>
                <c:pt idx="2481">
                  <c:v>-3.7300000000000002E-7</c:v>
                </c:pt>
                <c:pt idx="2482">
                  <c:v>-3.728E-7</c:v>
                </c:pt>
                <c:pt idx="2483">
                  <c:v>-3.7259999999999999E-7</c:v>
                </c:pt>
                <c:pt idx="2484">
                  <c:v>-3.7240000000000003E-7</c:v>
                </c:pt>
                <c:pt idx="2485">
                  <c:v>-3.7220000000000001E-7</c:v>
                </c:pt>
                <c:pt idx="2486">
                  <c:v>-3.72E-7</c:v>
                </c:pt>
                <c:pt idx="2487">
                  <c:v>-3.7179999999999998E-7</c:v>
                </c:pt>
                <c:pt idx="2488">
                  <c:v>-3.7160000000000002E-7</c:v>
                </c:pt>
                <c:pt idx="2489">
                  <c:v>-3.714E-7</c:v>
                </c:pt>
                <c:pt idx="2490">
                  <c:v>-3.7119999999999999E-7</c:v>
                </c:pt>
                <c:pt idx="2491">
                  <c:v>-3.7099999999999997E-7</c:v>
                </c:pt>
                <c:pt idx="2492">
                  <c:v>-3.7080000000000001E-7</c:v>
                </c:pt>
                <c:pt idx="2493">
                  <c:v>-3.706E-7</c:v>
                </c:pt>
                <c:pt idx="2494">
                  <c:v>-3.7039999999999998E-7</c:v>
                </c:pt>
                <c:pt idx="2495">
                  <c:v>-3.7020000000000002E-7</c:v>
                </c:pt>
                <c:pt idx="2496">
                  <c:v>-3.7E-7</c:v>
                </c:pt>
                <c:pt idx="2497">
                  <c:v>-3.6979999999999999E-7</c:v>
                </c:pt>
                <c:pt idx="2498">
                  <c:v>-3.6959999999999997E-7</c:v>
                </c:pt>
                <c:pt idx="2499">
                  <c:v>-3.6940000000000001E-7</c:v>
                </c:pt>
                <c:pt idx="2500">
                  <c:v>-3.692E-7</c:v>
                </c:pt>
                <c:pt idx="2501">
                  <c:v>-3.6899999999999998E-7</c:v>
                </c:pt>
                <c:pt idx="2502">
                  <c:v>-3.6880000000000002E-7</c:v>
                </c:pt>
                <c:pt idx="2503">
                  <c:v>-3.6860000000000001E-7</c:v>
                </c:pt>
                <c:pt idx="2504">
                  <c:v>-3.6839999999999999E-7</c:v>
                </c:pt>
                <c:pt idx="2505">
                  <c:v>-3.6819999999999998E-7</c:v>
                </c:pt>
                <c:pt idx="2506">
                  <c:v>-3.6800000000000001E-7</c:v>
                </c:pt>
                <c:pt idx="2507">
                  <c:v>-3.678E-7</c:v>
                </c:pt>
                <c:pt idx="2508">
                  <c:v>-3.6759999999999998E-7</c:v>
                </c:pt>
                <c:pt idx="2509">
                  <c:v>-3.6740000000000002E-7</c:v>
                </c:pt>
                <c:pt idx="2510">
                  <c:v>-3.6720000000000001E-7</c:v>
                </c:pt>
                <c:pt idx="2511">
                  <c:v>-3.6699999999999999E-7</c:v>
                </c:pt>
                <c:pt idx="2512">
                  <c:v>-3.6679999999999998E-7</c:v>
                </c:pt>
                <c:pt idx="2513">
                  <c:v>-3.6660000000000001E-7</c:v>
                </c:pt>
                <c:pt idx="2514">
                  <c:v>-3.664E-7</c:v>
                </c:pt>
                <c:pt idx="2515">
                  <c:v>-3.6619999999999998E-7</c:v>
                </c:pt>
                <c:pt idx="2516">
                  <c:v>-3.6600000000000002E-7</c:v>
                </c:pt>
                <c:pt idx="2517">
                  <c:v>-3.6580000000000001E-7</c:v>
                </c:pt>
                <c:pt idx="2518">
                  <c:v>-3.6559999999999999E-7</c:v>
                </c:pt>
                <c:pt idx="2519">
                  <c:v>-3.6539999999999998E-7</c:v>
                </c:pt>
                <c:pt idx="2520">
                  <c:v>-3.6520000000000001E-7</c:v>
                </c:pt>
                <c:pt idx="2521">
                  <c:v>-3.65E-7</c:v>
                </c:pt>
                <c:pt idx="2522">
                  <c:v>-3.6479999999999998E-7</c:v>
                </c:pt>
                <c:pt idx="2523">
                  <c:v>-3.6460000000000002E-7</c:v>
                </c:pt>
                <c:pt idx="2524">
                  <c:v>-3.6440000000000001E-7</c:v>
                </c:pt>
                <c:pt idx="2525">
                  <c:v>-3.6419999999999999E-7</c:v>
                </c:pt>
                <c:pt idx="2526">
                  <c:v>-3.6399999999999998E-7</c:v>
                </c:pt>
                <c:pt idx="2527">
                  <c:v>-3.6380000000000002E-7</c:v>
                </c:pt>
                <c:pt idx="2528">
                  <c:v>-3.636E-7</c:v>
                </c:pt>
                <c:pt idx="2529">
                  <c:v>-3.6339999999999999E-7</c:v>
                </c:pt>
                <c:pt idx="2530">
                  <c:v>-3.6320000000000002E-7</c:v>
                </c:pt>
                <c:pt idx="2531">
                  <c:v>-3.6300000000000001E-7</c:v>
                </c:pt>
                <c:pt idx="2532">
                  <c:v>-3.6279999999999999E-7</c:v>
                </c:pt>
                <c:pt idx="2533">
                  <c:v>-3.6259999999999998E-7</c:v>
                </c:pt>
                <c:pt idx="2534">
                  <c:v>-3.6240000000000002E-7</c:v>
                </c:pt>
                <c:pt idx="2535">
                  <c:v>-3.622E-7</c:v>
                </c:pt>
                <c:pt idx="2536">
                  <c:v>-3.6199999999999999E-7</c:v>
                </c:pt>
                <c:pt idx="2537">
                  <c:v>-3.6180000000000002E-7</c:v>
                </c:pt>
                <c:pt idx="2538">
                  <c:v>-3.6160000000000001E-7</c:v>
                </c:pt>
                <c:pt idx="2539">
                  <c:v>-3.6139999999999999E-7</c:v>
                </c:pt>
                <c:pt idx="2540">
                  <c:v>-3.6119999999999998E-7</c:v>
                </c:pt>
                <c:pt idx="2541">
                  <c:v>-3.6100000000000002E-7</c:v>
                </c:pt>
                <c:pt idx="2542">
                  <c:v>-3.608E-7</c:v>
                </c:pt>
                <c:pt idx="2543">
                  <c:v>-3.6059999999999999E-7</c:v>
                </c:pt>
                <c:pt idx="2544">
                  <c:v>-3.6040000000000002E-7</c:v>
                </c:pt>
                <c:pt idx="2545">
                  <c:v>-3.6020000000000001E-7</c:v>
                </c:pt>
                <c:pt idx="2546">
                  <c:v>-3.5999999999999999E-7</c:v>
                </c:pt>
                <c:pt idx="2547">
                  <c:v>-3.5979999999999998E-7</c:v>
                </c:pt>
                <c:pt idx="2548">
                  <c:v>-3.5960000000000002E-7</c:v>
                </c:pt>
                <c:pt idx="2549">
                  <c:v>-3.594E-7</c:v>
                </c:pt>
                <c:pt idx="2550">
                  <c:v>-3.5919999999999999E-7</c:v>
                </c:pt>
                <c:pt idx="2551">
                  <c:v>-3.5900000000000003E-7</c:v>
                </c:pt>
                <c:pt idx="2552">
                  <c:v>-3.5880000000000001E-7</c:v>
                </c:pt>
                <c:pt idx="2553">
                  <c:v>-3.5859999999999999E-7</c:v>
                </c:pt>
                <c:pt idx="2554">
                  <c:v>-3.5839999999999998E-7</c:v>
                </c:pt>
                <c:pt idx="2555">
                  <c:v>-3.5820000000000002E-7</c:v>
                </c:pt>
                <c:pt idx="2556">
                  <c:v>-3.58E-7</c:v>
                </c:pt>
                <c:pt idx="2557">
                  <c:v>-3.5779999999999999E-7</c:v>
                </c:pt>
                <c:pt idx="2558">
                  <c:v>-3.5760000000000003E-7</c:v>
                </c:pt>
                <c:pt idx="2559">
                  <c:v>-3.5740000000000001E-7</c:v>
                </c:pt>
                <c:pt idx="2560">
                  <c:v>-3.572E-7</c:v>
                </c:pt>
                <c:pt idx="2561">
                  <c:v>-3.5699999999999998E-7</c:v>
                </c:pt>
                <c:pt idx="2562">
                  <c:v>-3.5680000000000002E-7</c:v>
                </c:pt>
                <c:pt idx="2563">
                  <c:v>-3.566E-7</c:v>
                </c:pt>
                <c:pt idx="2564">
                  <c:v>-3.5639999999999999E-7</c:v>
                </c:pt>
                <c:pt idx="2565">
                  <c:v>-3.5620000000000003E-7</c:v>
                </c:pt>
                <c:pt idx="2566">
                  <c:v>-3.5600000000000001E-7</c:v>
                </c:pt>
                <c:pt idx="2567">
                  <c:v>-3.558E-7</c:v>
                </c:pt>
                <c:pt idx="2568">
                  <c:v>-3.5559999999999998E-7</c:v>
                </c:pt>
                <c:pt idx="2569">
                  <c:v>-3.5540000000000002E-7</c:v>
                </c:pt>
                <c:pt idx="2570">
                  <c:v>-3.552E-7</c:v>
                </c:pt>
                <c:pt idx="2571">
                  <c:v>-3.5499999999999999E-7</c:v>
                </c:pt>
                <c:pt idx="2572">
                  <c:v>-3.5479999999999997E-7</c:v>
                </c:pt>
                <c:pt idx="2573">
                  <c:v>-3.5460000000000001E-7</c:v>
                </c:pt>
                <c:pt idx="2574">
                  <c:v>-3.544E-7</c:v>
                </c:pt>
                <c:pt idx="2575">
                  <c:v>-3.5419999999999998E-7</c:v>
                </c:pt>
                <c:pt idx="2576">
                  <c:v>-3.5400000000000002E-7</c:v>
                </c:pt>
                <c:pt idx="2577">
                  <c:v>-3.538E-7</c:v>
                </c:pt>
                <c:pt idx="2578">
                  <c:v>-3.5359999999999999E-7</c:v>
                </c:pt>
                <c:pt idx="2579">
                  <c:v>-3.5339999999999997E-7</c:v>
                </c:pt>
                <c:pt idx="2580">
                  <c:v>-3.5320000000000001E-7</c:v>
                </c:pt>
                <c:pt idx="2581">
                  <c:v>-3.53E-7</c:v>
                </c:pt>
                <c:pt idx="2582">
                  <c:v>-3.5279999999999998E-7</c:v>
                </c:pt>
                <c:pt idx="2583">
                  <c:v>-3.5260000000000002E-7</c:v>
                </c:pt>
                <c:pt idx="2584">
                  <c:v>-3.5240000000000001E-7</c:v>
                </c:pt>
                <c:pt idx="2585">
                  <c:v>-3.5219999999999999E-7</c:v>
                </c:pt>
                <c:pt idx="2586">
                  <c:v>-3.5199999999999998E-7</c:v>
                </c:pt>
                <c:pt idx="2587">
                  <c:v>-3.5180000000000001E-7</c:v>
                </c:pt>
                <c:pt idx="2588">
                  <c:v>-3.516E-7</c:v>
                </c:pt>
                <c:pt idx="2589">
                  <c:v>-3.5139999999999998E-7</c:v>
                </c:pt>
                <c:pt idx="2590">
                  <c:v>-3.5120000000000002E-7</c:v>
                </c:pt>
                <c:pt idx="2591">
                  <c:v>-3.5100000000000001E-7</c:v>
                </c:pt>
                <c:pt idx="2592">
                  <c:v>-3.5079999999999999E-7</c:v>
                </c:pt>
                <c:pt idx="2593">
                  <c:v>-3.5059999999999998E-7</c:v>
                </c:pt>
                <c:pt idx="2594">
                  <c:v>-3.5040000000000001E-7</c:v>
                </c:pt>
                <c:pt idx="2595">
                  <c:v>-3.502E-7</c:v>
                </c:pt>
                <c:pt idx="2596">
                  <c:v>-3.4999999999999998E-7</c:v>
                </c:pt>
                <c:pt idx="2597">
                  <c:v>-3.4980000000000002E-7</c:v>
                </c:pt>
                <c:pt idx="2598">
                  <c:v>-3.4960000000000001E-7</c:v>
                </c:pt>
                <c:pt idx="2599">
                  <c:v>-3.4939999999999999E-7</c:v>
                </c:pt>
                <c:pt idx="2600">
                  <c:v>-3.4919999999999998E-7</c:v>
                </c:pt>
                <c:pt idx="2601">
                  <c:v>-3.4900000000000001E-7</c:v>
                </c:pt>
                <c:pt idx="2602">
                  <c:v>-3.488E-7</c:v>
                </c:pt>
                <c:pt idx="2603">
                  <c:v>-3.4859999999999998E-7</c:v>
                </c:pt>
                <c:pt idx="2604">
                  <c:v>-3.4840000000000002E-7</c:v>
                </c:pt>
                <c:pt idx="2605">
                  <c:v>-3.4820000000000001E-7</c:v>
                </c:pt>
                <c:pt idx="2606">
                  <c:v>-3.4799999999999999E-7</c:v>
                </c:pt>
                <c:pt idx="2607">
                  <c:v>-3.4779999999999998E-7</c:v>
                </c:pt>
                <c:pt idx="2608">
                  <c:v>-3.4760000000000002E-7</c:v>
                </c:pt>
                <c:pt idx="2609">
                  <c:v>-3.474E-7</c:v>
                </c:pt>
                <c:pt idx="2610">
                  <c:v>-3.4719999999999999E-7</c:v>
                </c:pt>
                <c:pt idx="2611">
                  <c:v>-3.4700000000000002E-7</c:v>
                </c:pt>
                <c:pt idx="2612">
                  <c:v>-3.4680000000000001E-7</c:v>
                </c:pt>
                <c:pt idx="2613">
                  <c:v>-3.4659999999999999E-7</c:v>
                </c:pt>
                <c:pt idx="2614">
                  <c:v>-3.4639999999999998E-7</c:v>
                </c:pt>
                <c:pt idx="2615">
                  <c:v>-3.4620000000000002E-7</c:v>
                </c:pt>
                <c:pt idx="2616">
                  <c:v>-3.46E-7</c:v>
                </c:pt>
                <c:pt idx="2617">
                  <c:v>-3.4579999999999999E-7</c:v>
                </c:pt>
                <c:pt idx="2618">
                  <c:v>-3.4560000000000002E-7</c:v>
                </c:pt>
                <c:pt idx="2619">
                  <c:v>-3.4540000000000001E-7</c:v>
                </c:pt>
                <c:pt idx="2620">
                  <c:v>-3.4519999999999999E-7</c:v>
                </c:pt>
                <c:pt idx="2621">
                  <c:v>-3.4499999999999998E-7</c:v>
                </c:pt>
                <c:pt idx="2622">
                  <c:v>-3.4480000000000002E-7</c:v>
                </c:pt>
                <c:pt idx="2623">
                  <c:v>-3.446E-7</c:v>
                </c:pt>
                <c:pt idx="2624">
                  <c:v>-3.4439999999999999E-7</c:v>
                </c:pt>
                <c:pt idx="2625">
                  <c:v>-3.4420000000000002E-7</c:v>
                </c:pt>
                <c:pt idx="2626">
                  <c:v>-3.4400000000000001E-7</c:v>
                </c:pt>
                <c:pt idx="2627">
                  <c:v>-3.4379999999999999E-7</c:v>
                </c:pt>
                <c:pt idx="2628">
                  <c:v>-3.4359999999999998E-7</c:v>
                </c:pt>
                <c:pt idx="2629">
                  <c:v>-3.4340000000000002E-7</c:v>
                </c:pt>
                <c:pt idx="2630">
                  <c:v>-3.432E-7</c:v>
                </c:pt>
                <c:pt idx="2631">
                  <c:v>-3.4299999999999999E-7</c:v>
                </c:pt>
                <c:pt idx="2632">
                  <c:v>-3.4280000000000003E-7</c:v>
                </c:pt>
                <c:pt idx="2633">
                  <c:v>-3.4260000000000001E-7</c:v>
                </c:pt>
                <c:pt idx="2634">
                  <c:v>-3.424E-7</c:v>
                </c:pt>
                <c:pt idx="2635">
                  <c:v>-3.4219999999999998E-7</c:v>
                </c:pt>
                <c:pt idx="2636">
                  <c:v>-3.4200000000000002E-7</c:v>
                </c:pt>
                <c:pt idx="2637">
                  <c:v>-3.418E-7</c:v>
                </c:pt>
                <c:pt idx="2638">
                  <c:v>-3.4159999999999999E-7</c:v>
                </c:pt>
                <c:pt idx="2639">
                  <c:v>-3.4140000000000003E-7</c:v>
                </c:pt>
                <c:pt idx="2640">
                  <c:v>-3.4120000000000001E-7</c:v>
                </c:pt>
                <c:pt idx="2641">
                  <c:v>-3.41E-7</c:v>
                </c:pt>
                <c:pt idx="2642">
                  <c:v>-3.4079999999999998E-7</c:v>
                </c:pt>
                <c:pt idx="2643">
                  <c:v>-3.4060000000000002E-7</c:v>
                </c:pt>
                <c:pt idx="2644">
                  <c:v>-3.404E-7</c:v>
                </c:pt>
                <c:pt idx="2645">
                  <c:v>-3.4019999999999999E-7</c:v>
                </c:pt>
                <c:pt idx="2646">
                  <c:v>-3.3999999999999997E-7</c:v>
                </c:pt>
                <c:pt idx="2647">
                  <c:v>-3.3980000000000001E-7</c:v>
                </c:pt>
                <c:pt idx="2648">
                  <c:v>-3.396E-7</c:v>
                </c:pt>
                <c:pt idx="2649">
                  <c:v>-3.3939999999999998E-7</c:v>
                </c:pt>
                <c:pt idx="2650">
                  <c:v>-3.3920000000000002E-7</c:v>
                </c:pt>
                <c:pt idx="2651">
                  <c:v>-3.39E-7</c:v>
                </c:pt>
                <c:pt idx="2652">
                  <c:v>-3.3879999999999999E-7</c:v>
                </c:pt>
                <c:pt idx="2653">
                  <c:v>-3.3859999999999997E-7</c:v>
                </c:pt>
                <c:pt idx="2654">
                  <c:v>-3.3840000000000001E-7</c:v>
                </c:pt>
                <c:pt idx="2655">
                  <c:v>-3.382E-7</c:v>
                </c:pt>
                <c:pt idx="2656">
                  <c:v>-3.3799999999999998E-7</c:v>
                </c:pt>
                <c:pt idx="2657">
                  <c:v>-3.3780000000000002E-7</c:v>
                </c:pt>
                <c:pt idx="2658">
                  <c:v>-3.3760000000000001E-7</c:v>
                </c:pt>
                <c:pt idx="2659">
                  <c:v>-3.3739999999999999E-7</c:v>
                </c:pt>
                <c:pt idx="2660">
                  <c:v>-3.3719999999999998E-7</c:v>
                </c:pt>
                <c:pt idx="2661">
                  <c:v>-3.3700000000000001E-7</c:v>
                </c:pt>
                <c:pt idx="2662">
                  <c:v>-3.368E-7</c:v>
                </c:pt>
                <c:pt idx="2663">
                  <c:v>-3.3659999999999998E-7</c:v>
                </c:pt>
                <c:pt idx="2664">
                  <c:v>-3.3640000000000002E-7</c:v>
                </c:pt>
                <c:pt idx="2665">
                  <c:v>-3.3620000000000001E-7</c:v>
                </c:pt>
                <c:pt idx="2666">
                  <c:v>-3.3599999999999999E-7</c:v>
                </c:pt>
                <c:pt idx="2667">
                  <c:v>-3.3579999999999998E-7</c:v>
                </c:pt>
                <c:pt idx="2668">
                  <c:v>-3.3560000000000001E-7</c:v>
                </c:pt>
                <c:pt idx="2669">
                  <c:v>-3.354E-7</c:v>
                </c:pt>
                <c:pt idx="2670">
                  <c:v>-3.3519999999999998E-7</c:v>
                </c:pt>
                <c:pt idx="2671">
                  <c:v>-3.3500000000000002E-7</c:v>
                </c:pt>
                <c:pt idx="2672">
                  <c:v>-3.3480000000000001E-7</c:v>
                </c:pt>
                <c:pt idx="2673">
                  <c:v>-3.3459999999999999E-7</c:v>
                </c:pt>
                <c:pt idx="2674">
                  <c:v>-3.3439999999999998E-7</c:v>
                </c:pt>
                <c:pt idx="2675">
                  <c:v>-3.3420000000000001E-7</c:v>
                </c:pt>
                <c:pt idx="2676">
                  <c:v>-3.34E-7</c:v>
                </c:pt>
                <c:pt idx="2677">
                  <c:v>-3.3379999999999998E-7</c:v>
                </c:pt>
                <c:pt idx="2678">
                  <c:v>-3.3360000000000002E-7</c:v>
                </c:pt>
                <c:pt idx="2679">
                  <c:v>-3.3340000000000001E-7</c:v>
                </c:pt>
                <c:pt idx="2680">
                  <c:v>-3.3319999999999999E-7</c:v>
                </c:pt>
                <c:pt idx="2681">
                  <c:v>-3.3299999999999998E-7</c:v>
                </c:pt>
                <c:pt idx="2682">
                  <c:v>-3.3280000000000002E-7</c:v>
                </c:pt>
                <c:pt idx="2683">
                  <c:v>-3.326E-7</c:v>
                </c:pt>
                <c:pt idx="2684">
                  <c:v>-3.3239999999999999E-7</c:v>
                </c:pt>
                <c:pt idx="2685">
                  <c:v>-3.3220000000000002E-7</c:v>
                </c:pt>
                <c:pt idx="2686">
                  <c:v>-3.3200000000000001E-7</c:v>
                </c:pt>
                <c:pt idx="2687">
                  <c:v>-3.3179999999999999E-7</c:v>
                </c:pt>
                <c:pt idx="2688">
                  <c:v>-3.3159999999999998E-7</c:v>
                </c:pt>
                <c:pt idx="2689">
                  <c:v>-3.3140000000000002E-7</c:v>
                </c:pt>
                <c:pt idx="2690">
                  <c:v>-3.312E-7</c:v>
                </c:pt>
                <c:pt idx="2691">
                  <c:v>-3.3099999999999999E-7</c:v>
                </c:pt>
                <c:pt idx="2692">
                  <c:v>-3.3080000000000002E-7</c:v>
                </c:pt>
                <c:pt idx="2693">
                  <c:v>-3.3060000000000001E-7</c:v>
                </c:pt>
                <c:pt idx="2694">
                  <c:v>-3.3039999999999999E-7</c:v>
                </c:pt>
                <c:pt idx="2695">
                  <c:v>-3.3019999999999998E-7</c:v>
                </c:pt>
                <c:pt idx="2696">
                  <c:v>-3.3000000000000002E-7</c:v>
                </c:pt>
                <c:pt idx="2697">
                  <c:v>-3.298E-7</c:v>
                </c:pt>
                <c:pt idx="2698">
                  <c:v>-3.2959999999999999E-7</c:v>
                </c:pt>
                <c:pt idx="2699">
                  <c:v>-3.2940000000000002E-7</c:v>
                </c:pt>
                <c:pt idx="2700">
                  <c:v>-3.2920000000000001E-7</c:v>
                </c:pt>
                <c:pt idx="2701">
                  <c:v>-3.2899999999999999E-7</c:v>
                </c:pt>
                <c:pt idx="2702">
                  <c:v>-3.2879999999999998E-7</c:v>
                </c:pt>
                <c:pt idx="2703">
                  <c:v>-3.2860000000000002E-7</c:v>
                </c:pt>
                <c:pt idx="2704">
                  <c:v>-3.284E-7</c:v>
                </c:pt>
                <c:pt idx="2705">
                  <c:v>-3.2819999999999999E-7</c:v>
                </c:pt>
                <c:pt idx="2706">
                  <c:v>-3.2800000000000003E-7</c:v>
                </c:pt>
                <c:pt idx="2707">
                  <c:v>-3.2780000000000001E-7</c:v>
                </c:pt>
                <c:pt idx="2708">
                  <c:v>-3.276E-7</c:v>
                </c:pt>
                <c:pt idx="2709">
                  <c:v>-3.2739999999999998E-7</c:v>
                </c:pt>
                <c:pt idx="2710">
                  <c:v>-3.2720000000000002E-7</c:v>
                </c:pt>
                <c:pt idx="2711">
                  <c:v>-3.27E-7</c:v>
                </c:pt>
                <c:pt idx="2712">
                  <c:v>-3.2679999999999999E-7</c:v>
                </c:pt>
                <c:pt idx="2713">
                  <c:v>-3.2660000000000003E-7</c:v>
                </c:pt>
                <c:pt idx="2714">
                  <c:v>-3.2640000000000001E-7</c:v>
                </c:pt>
                <c:pt idx="2715">
                  <c:v>-3.262E-7</c:v>
                </c:pt>
                <c:pt idx="2716">
                  <c:v>-3.2599999999999998E-7</c:v>
                </c:pt>
                <c:pt idx="2717">
                  <c:v>-3.2580000000000002E-7</c:v>
                </c:pt>
                <c:pt idx="2718">
                  <c:v>-3.256E-7</c:v>
                </c:pt>
                <c:pt idx="2719">
                  <c:v>-3.2539999999999999E-7</c:v>
                </c:pt>
                <c:pt idx="2720">
                  <c:v>-3.2519999999999997E-7</c:v>
                </c:pt>
                <c:pt idx="2721">
                  <c:v>-3.2500000000000001E-7</c:v>
                </c:pt>
                <c:pt idx="2722">
                  <c:v>-3.248E-7</c:v>
                </c:pt>
                <c:pt idx="2723">
                  <c:v>-3.2459999999999998E-7</c:v>
                </c:pt>
                <c:pt idx="2724">
                  <c:v>-3.2440000000000002E-7</c:v>
                </c:pt>
                <c:pt idx="2725">
                  <c:v>-3.242E-7</c:v>
                </c:pt>
                <c:pt idx="2726">
                  <c:v>-3.2399999999999999E-7</c:v>
                </c:pt>
                <c:pt idx="2727">
                  <c:v>-3.2379999999999997E-7</c:v>
                </c:pt>
                <c:pt idx="2728">
                  <c:v>-3.2360000000000001E-7</c:v>
                </c:pt>
                <c:pt idx="2729">
                  <c:v>-3.234E-7</c:v>
                </c:pt>
                <c:pt idx="2730">
                  <c:v>-3.2319999999999998E-7</c:v>
                </c:pt>
                <c:pt idx="2731">
                  <c:v>-3.2300000000000002E-7</c:v>
                </c:pt>
                <c:pt idx="2732">
                  <c:v>-3.2280000000000001E-7</c:v>
                </c:pt>
                <c:pt idx="2733">
                  <c:v>-3.2259999999999999E-7</c:v>
                </c:pt>
                <c:pt idx="2734">
                  <c:v>-3.2239999999999998E-7</c:v>
                </c:pt>
                <c:pt idx="2735">
                  <c:v>-3.2220000000000001E-7</c:v>
                </c:pt>
                <c:pt idx="2736">
                  <c:v>-3.22E-7</c:v>
                </c:pt>
                <c:pt idx="2737">
                  <c:v>-3.2179999999999998E-7</c:v>
                </c:pt>
                <c:pt idx="2738">
                  <c:v>-3.2160000000000002E-7</c:v>
                </c:pt>
                <c:pt idx="2739">
                  <c:v>-3.2140000000000001E-7</c:v>
                </c:pt>
                <c:pt idx="2740">
                  <c:v>-3.2119999999999999E-7</c:v>
                </c:pt>
                <c:pt idx="2741">
                  <c:v>-3.2099999999999998E-7</c:v>
                </c:pt>
                <c:pt idx="2742">
                  <c:v>-3.2080000000000001E-7</c:v>
                </c:pt>
                <c:pt idx="2743">
                  <c:v>-3.206E-7</c:v>
                </c:pt>
                <c:pt idx="2744">
                  <c:v>-3.2039999999999998E-7</c:v>
                </c:pt>
                <c:pt idx="2745">
                  <c:v>-3.2020000000000002E-7</c:v>
                </c:pt>
                <c:pt idx="2746">
                  <c:v>-3.2000000000000001E-7</c:v>
                </c:pt>
                <c:pt idx="2747">
                  <c:v>-3.1979999999999999E-7</c:v>
                </c:pt>
                <c:pt idx="2748">
                  <c:v>-3.1959999999999998E-7</c:v>
                </c:pt>
                <c:pt idx="2749">
                  <c:v>-3.1940000000000001E-7</c:v>
                </c:pt>
                <c:pt idx="2750">
                  <c:v>-3.192E-7</c:v>
                </c:pt>
                <c:pt idx="2751">
                  <c:v>-3.1899999999999998E-7</c:v>
                </c:pt>
                <c:pt idx="2752">
                  <c:v>-3.1880000000000002E-7</c:v>
                </c:pt>
                <c:pt idx="2753">
                  <c:v>-3.1860000000000001E-7</c:v>
                </c:pt>
                <c:pt idx="2754">
                  <c:v>-3.1839999999999999E-7</c:v>
                </c:pt>
                <c:pt idx="2755">
                  <c:v>-3.1819999999999998E-7</c:v>
                </c:pt>
                <c:pt idx="2756">
                  <c:v>-3.1800000000000002E-7</c:v>
                </c:pt>
                <c:pt idx="2757">
                  <c:v>-3.178E-7</c:v>
                </c:pt>
                <c:pt idx="2758">
                  <c:v>-3.1759999999999999E-7</c:v>
                </c:pt>
                <c:pt idx="2759">
                  <c:v>-3.1740000000000002E-7</c:v>
                </c:pt>
                <c:pt idx="2760">
                  <c:v>-3.1720000000000001E-7</c:v>
                </c:pt>
                <c:pt idx="2761">
                  <c:v>-3.1699999999999999E-7</c:v>
                </c:pt>
                <c:pt idx="2762">
                  <c:v>-3.1679999999999998E-7</c:v>
                </c:pt>
                <c:pt idx="2763">
                  <c:v>-3.1660000000000002E-7</c:v>
                </c:pt>
                <c:pt idx="2764">
                  <c:v>-3.164E-7</c:v>
                </c:pt>
                <c:pt idx="2765">
                  <c:v>-3.1619999999999999E-7</c:v>
                </c:pt>
                <c:pt idx="2766">
                  <c:v>-3.1600000000000002E-7</c:v>
                </c:pt>
                <c:pt idx="2767">
                  <c:v>-3.1580000000000001E-7</c:v>
                </c:pt>
                <c:pt idx="2768">
                  <c:v>-3.1559999999999999E-7</c:v>
                </c:pt>
                <c:pt idx="2769">
                  <c:v>-3.1539999999999998E-7</c:v>
                </c:pt>
                <c:pt idx="2770">
                  <c:v>-3.1520000000000002E-7</c:v>
                </c:pt>
                <c:pt idx="2771">
                  <c:v>-3.15E-7</c:v>
                </c:pt>
                <c:pt idx="2772">
                  <c:v>-3.1479999999999999E-7</c:v>
                </c:pt>
                <c:pt idx="2773">
                  <c:v>-3.1460000000000002E-7</c:v>
                </c:pt>
                <c:pt idx="2774">
                  <c:v>-3.1440000000000001E-7</c:v>
                </c:pt>
                <c:pt idx="2775">
                  <c:v>-3.1419999999999999E-7</c:v>
                </c:pt>
                <c:pt idx="2776">
                  <c:v>-3.1399999999999998E-7</c:v>
                </c:pt>
                <c:pt idx="2777">
                  <c:v>-3.1380000000000002E-7</c:v>
                </c:pt>
                <c:pt idx="2778">
                  <c:v>-3.136E-7</c:v>
                </c:pt>
                <c:pt idx="2779">
                  <c:v>-3.1339999999999999E-7</c:v>
                </c:pt>
                <c:pt idx="2780">
                  <c:v>-3.1320000000000003E-7</c:v>
                </c:pt>
                <c:pt idx="2781">
                  <c:v>-3.1300000000000001E-7</c:v>
                </c:pt>
                <c:pt idx="2782">
                  <c:v>-3.128E-7</c:v>
                </c:pt>
                <c:pt idx="2783">
                  <c:v>-3.1259999999999998E-7</c:v>
                </c:pt>
                <c:pt idx="2784">
                  <c:v>-3.1240000000000002E-7</c:v>
                </c:pt>
                <c:pt idx="2785">
                  <c:v>-3.122E-7</c:v>
                </c:pt>
                <c:pt idx="2786">
                  <c:v>-3.1199999999999999E-7</c:v>
                </c:pt>
                <c:pt idx="2787">
                  <c:v>-3.1180000000000003E-7</c:v>
                </c:pt>
                <c:pt idx="2788">
                  <c:v>-3.1160000000000001E-7</c:v>
                </c:pt>
                <c:pt idx="2789">
                  <c:v>-3.114E-7</c:v>
                </c:pt>
                <c:pt idx="2790">
                  <c:v>-3.1119999999999998E-7</c:v>
                </c:pt>
                <c:pt idx="2791">
                  <c:v>-3.1100000000000002E-7</c:v>
                </c:pt>
                <c:pt idx="2792">
                  <c:v>-3.108E-7</c:v>
                </c:pt>
                <c:pt idx="2793">
                  <c:v>-3.1059999999999999E-7</c:v>
                </c:pt>
                <c:pt idx="2794">
                  <c:v>-3.1039999999999997E-7</c:v>
                </c:pt>
                <c:pt idx="2795">
                  <c:v>-3.1020000000000001E-7</c:v>
                </c:pt>
                <c:pt idx="2796">
                  <c:v>-3.1E-7</c:v>
                </c:pt>
                <c:pt idx="2797">
                  <c:v>-3.0979999999999998E-7</c:v>
                </c:pt>
                <c:pt idx="2798">
                  <c:v>-3.0960000000000002E-7</c:v>
                </c:pt>
                <c:pt idx="2799">
                  <c:v>-3.094E-7</c:v>
                </c:pt>
                <c:pt idx="2800">
                  <c:v>-3.0919999999999999E-7</c:v>
                </c:pt>
                <c:pt idx="2801">
                  <c:v>-3.0899999999999997E-7</c:v>
                </c:pt>
                <c:pt idx="2802">
                  <c:v>-3.0880000000000001E-7</c:v>
                </c:pt>
                <c:pt idx="2803">
                  <c:v>-3.086E-7</c:v>
                </c:pt>
                <c:pt idx="2804">
                  <c:v>-3.0839999999999998E-7</c:v>
                </c:pt>
                <c:pt idx="2805">
                  <c:v>-3.0820000000000002E-7</c:v>
                </c:pt>
                <c:pt idx="2806">
                  <c:v>-3.0800000000000001E-7</c:v>
                </c:pt>
                <c:pt idx="2807">
                  <c:v>-3.0779999999999999E-7</c:v>
                </c:pt>
                <c:pt idx="2808">
                  <c:v>-3.0759999999999998E-7</c:v>
                </c:pt>
                <c:pt idx="2809">
                  <c:v>-3.0740000000000001E-7</c:v>
                </c:pt>
                <c:pt idx="2810">
                  <c:v>-3.072E-7</c:v>
                </c:pt>
                <c:pt idx="2811">
                  <c:v>-3.0699999999999998E-7</c:v>
                </c:pt>
                <c:pt idx="2812">
                  <c:v>-3.0680000000000002E-7</c:v>
                </c:pt>
                <c:pt idx="2813">
                  <c:v>-3.0660000000000001E-7</c:v>
                </c:pt>
                <c:pt idx="2814">
                  <c:v>-3.0639999999999999E-7</c:v>
                </c:pt>
                <c:pt idx="2815">
                  <c:v>-3.0619999999999998E-7</c:v>
                </c:pt>
                <c:pt idx="2816">
                  <c:v>-3.0600000000000001E-7</c:v>
                </c:pt>
                <c:pt idx="2817">
                  <c:v>-3.058E-7</c:v>
                </c:pt>
                <c:pt idx="2818">
                  <c:v>-3.0559999999999998E-7</c:v>
                </c:pt>
                <c:pt idx="2819">
                  <c:v>-3.0540000000000002E-7</c:v>
                </c:pt>
                <c:pt idx="2820">
                  <c:v>-3.0520000000000001E-7</c:v>
                </c:pt>
                <c:pt idx="2821">
                  <c:v>-3.0499999999999999E-7</c:v>
                </c:pt>
                <c:pt idx="2822">
                  <c:v>-3.0479999999999998E-7</c:v>
                </c:pt>
                <c:pt idx="2823">
                  <c:v>-3.0460000000000001E-7</c:v>
                </c:pt>
                <c:pt idx="2824">
                  <c:v>-3.044E-7</c:v>
                </c:pt>
                <c:pt idx="2825">
                  <c:v>-3.0419999999999998E-7</c:v>
                </c:pt>
                <c:pt idx="2826">
                  <c:v>-3.0400000000000002E-7</c:v>
                </c:pt>
                <c:pt idx="2827">
                  <c:v>-3.0380000000000001E-7</c:v>
                </c:pt>
                <c:pt idx="2828">
                  <c:v>-3.0359999999999999E-7</c:v>
                </c:pt>
                <c:pt idx="2829">
                  <c:v>-3.0339999999999998E-7</c:v>
                </c:pt>
                <c:pt idx="2830">
                  <c:v>-3.0320000000000002E-7</c:v>
                </c:pt>
                <c:pt idx="2831">
                  <c:v>-3.03E-7</c:v>
                </c:pt>
                <c:pt idx="2832">
                  <c:v>-3.0279999999999999E-7</c:v>
                </c:pt>
                <c:pt idx="2833">
                  <c:v>-3.0260000000000002E-7</c:v>
                </c:pt>
                <c:pt idx="2834">
                  <c:v>-3.0240000000000001E-7</c:v>
                </c:pt>
                <c:pt idx="2835">
                  <c:v>-3.0219999999999999E-7</c:v>
                </c:pt>
                <c:pt idx="2836">
                  <c:v>-3.0199999999999998E-7</c:v>
                </c:pt>
                <c:pt idx="2837">
                  <c:v>-3.0180000000000002E-7</c:v>
                </c:pt>
                <c:pt idx="2838">
                  <c:v>-3.016E-7</c:v>
                </c:pt>
                <c:pt idx="2839">
                  <c:v>-3.0139999999999999E-7</c:v>
                </c:pt>
                <c:pt idx="2840">
                  <c:v>-3.0120000000000002E-7</c:v>
                </c:pt>
                <c:pt idx="2841">
                  <c:v>-3.0100000000000001E-7</c:v>
                </c:pt>
                <c:pt idx="2842">
                  <c:v>-3.0079999999999999E-7</c:v>
                </c:pt>
                <c:pt idx="2843">
                  <c:v>-3.0059999999999998E-7</c:v>
                </c:pt>
                <c:pt idx="2844">
                  <c:v>-3.0040000000000002E-7</c:v>
                </c:pt>
                <c:pt idx="2845">
                  <c:v>-3.002E-7</c:v>
                </c:pt>
                <c:pt idx="2846">
                  <c:v>-2.9999999999999999E-7</c:v>
                </c:pt>
                <c:pt idx="2847">
                  <c:v>-2.9980000000000002E-7</c:v>
                </c:pt>
                <c:pt idx="2848">
                  <c:v>-2.9960000000000001E-7</c:v>
                </c:pt>
                <c:pt idx="2849">
                  <c:v>-2.9939999999999999E-7</c:v>
                </c:pt>
                <c:pt idx="2850">
                  <c:v>-2.9919999999999998E-7</c:v>
                </c:pt>
                <c:pt idx="2851">
                  <c:v>-2.9900000000000002E-7</c:v>
                </c:pt>
                <c:pt idx="2852">
                  <c:v>-2.988E-7</c:v>
                </c:pt>
                <c:pt idx="2853">
                  <c:v>-2.9859999999999999E-7</c:v>
                </c:pt>
                <c:pt idx="2854">
                  <c:v>-2.9840000000000003E-7</c:v>
                </c:pt>
                <c:pt idx="2855">
                  <c:v>-2.9820000000000001E-7</c:v>
                </c:pt>
                <c:pt idx="2856">
                  <c:v>-2.9799999999999999E-7</c:v>
                </c:pt>
                <c:pt idx="2857">
                  <c:v>-2.9779999999999998E-7</c:v>
                </c:pt>
                <c:pt idx="2858">
                  <c:v>-2.9760000000000002E-7</c:v>
                </c:pt>
                <c:pt idx="2859">
                  <c:v>-2.974E-7</c:v>
                </c:pt>
                <c:pt idx="2860">
                  <c:v>-2.9719999999999999E-7</c:v>
                </c:pt>
                <c:pt idx="2861">
                  <c:v>-2.9700000000000003E-7</c:v>
                </c:pt>
                <c:pt idx="2862">
                  <c:v>-2.9680000000000001E-7</c:v>
                </c:pt>
                <c:pt idx="2863">
                  <c:v>-2.966E-7</c:v>
                </c:pt>
                <c:pt idx="2864">
                  <c:v>-2.9639999999999998E-7</c:v>
                </c:pt>
                <c:pt idx="2865">
                  <c:v>-2.9620000000000002E-7</c:v>
                </c:pt>
                <c:pt idx="2866">
                  <c:v>-2.96E-7</c:v>
                </c:pt>
                <c:pt idx="2867">
                  <c:v>-2.9579999999999999E-7</c:v>
                </c:pt>
                <c:pt idx="2868">
                  <c:v>-2.9560000000000003E-7</c:v>
                </c:pt>
                <c:pt idx="2869">
                  <c:v>-2.9540000000000001E-7</c:v>
                </c:pt>
                <c:pt idx="2870">
                  <c:v>-2.952E-7</c:v>
                </c:pt>
                <c:pt idx="2871">
                  <c:v>-2.9499999999999998E-7</c:v>
                </c:pt>
                <c:pt idx="2872">
                  <c:v>-2.9480000000000002E-7</c:v>
                </c:pt>
                <c:pt idx="2873">
                  <c:v>-2.946E-7</c:v>
                </c:pt>
                <c:pt idx="2874">
                  <c:v>-2.9439999999999999E-7</c:v>
                </c:pt>
                <c:pt idx="2875">
                  <c:v>-2.9419999999999997E-7</c:v>
                </c:pt>
                <c:pt idx="2876">
                  <c:v>-2.9400000000000001E-7</c:v>
                </c:pt>
                <c:pt idx="2877">
                  <c:v>-2.938E-7</c:v>
                </c:pt>
                <c:pt idx="2878">
                  <c:v>-2.9359999999999998E-7</c:v>
                </c:pt>
                <c:pt idx="2879">
                  <c:v>-2.9340000000000002E-7</c:v>
                </c:pt>
                <c:pt idx="2880">
                  <c:v>-2.932E-7</c:v>
                </c:pt>
                <c:pt idx="2881">
                  <c:v>-2.9299999999999999E-7</c:v>
                </c:pt>
                <c:pt idx="2882">
                  <c:v>-2.9279999999999997E-7</c:v>
                </c:pt>
                <c:pt idx="2883">
                  <c:v>-2.9260000000000001E-7</c:v>
                </c:pt>
                <c:pt idx="2884">
                  <c:v>-2.924E-7</c:v>
                </c:pt>
                <c:pt idx="2885">
                  <c:v>-2.9219999999999998E-7</c:v>
                </c:pt>
                <c:pt idx="2886">
                  <c:v>-2.9200000000000002E-7</c:v>
                </c:pt>
                <c:pt idx="2887">
                  <c:v>-2.9180000000000001E-7</c:v>
                </c:pt>
                <c:pt idx="2888">
                  <c:v>-2.9159999999999999E-7</c:v>
                </c:pt>
                <c:pt idx="2889">
                  <c:v>-2.9139999999999998E-7</c:v>
                </c:pt>
                <c:pt idx="2890">
                  <c:v>-2.9120000000000001E-7</c:v>
                </c:pt>
                <c:pt idx="2891">
                  <c:v>-2.91E-7</c:v>
                </c:pt>
                <c:pt idx="2892">
                  <c:v>-2.9079999999999998E-7</c:v>
                </c:pt>
                <c:pt idx="2893">
                  <c:v>-2.9060000000000002E-7</c:v>
                </c:pt>
                <c:pt idx="2894">
                  <c:v>-2.9040000000000001E-7</c:v>
                </c:pt>
                <c:pt idx="2895">
                  <c:v>-2.9019999999999999E-7</c:v>
                </c:pt>
                <c:pt idx="2896">
                  <c:v>-2.8999999999999998E-7</c:v>
                </c:pt>
                <c:pt idx="2897">
                  <c:v>-2.8980000000000001E-7</c:v>
                </c:pt>
                <c:pt idx="2898">
                  <c:v>-2.896E-7</c:v>
                </c:pt>
                <c:pt idx="2899">
                  <c:v>-2.8939999999999998E-7</c:v>
                </c:pt>
                <c:pt idx="2900">
                  <c:v>-2.8920000000000002E-7</c:v>
                </c:pt>
                <c:pt idx="2901">
                  <c:v>-2.8900000000000001E-7</c:v>
                </c:pt>
                <c:pt idx="2902">
                  <c:v>-2.8879999999999999E-7</c:v>
                </c:pt>
                <c:pt idx="2903">
                  <c:v>-2.8859999999999998E-7</c:v>
                </c:pt>
                <c:pt idx="2904">
                  <c:v>-2.8840000000000001E-7</c:v>
                </c:pt>
                <c:pt idx="2905">
                  <c:v>-2.882E-7</c:v>
                </c:pt>
                <c:pt idx="2906">
                  <c:v>-2.8799999999999998E-7</c:v>
                </c:pt>
                <c:pt idx="2907">
                  <c:v>-2.8780000000000002E-7</c:v>
                </c:pt>
                <c:pt idx="2908">
                  <c:v>-2.8760000000000001E-7</c:v>
                </c:pt>
                <c:pt idx="2909">
                  <c:v>-2.8739999999999999E-7</c:v>
                </c:pt>
                <c:pt idx="2910">
                  <c:v>-2.8719999999999998E-7</c:v>
                </c:pt>
                <c:pt idx="2911">
                  <c:v>-2.8700000000000002E-7</c:v>
                </c:pt>
                <c:pt idx="2912">
                  <c:v>-2.868E-7</c:v>
                </c:pt>
                <c:pt idx="2913">
                  <c:v>-2.8659999999999999E-7</c:v>
                </c:pt>
                <c:pt idx="2914">
                  <c:v>-2.8640000000000002E-7</c:v>
                </c:pt>
                <c:pt idx="2915">
                  <c:v>-2.8620000000000001E-7</c:v>
                </c:pt>
                <c:pt idx="2916">
                  <c:v>-2.8599999999999999E-7</c:v>
                </c:pt>
                <c:pt idx="2917">
                  <c:v>-2.8579999999999998E-7</c:v>
                </c:pt>
                <c:pt idx="2918">
                  <c:v>-2.8560000000000002E-7</c:v>
                </c:pt>
                <c:pt idx="2919">
                  <c:v>-2.854E-7</c:v>
                </c:pt>
                <c:pt idx="2920">
                  <c:v>-2.8519999999999999E-7</c:v>
                </c:pt>
                <c:pt idx="2921">
                  <c:v>-2.8500000000000002E-7</c:v>
                </c:pt>
                <c:pt idx="2922">
                  <c:v>-2.8480000000000001E-7</c:v>
                </c:pt>
                <c:pt idx="2923">
                  <c:v>-2.8459999999999999E-7</c:v>
                </c:pt>
                <c:pt idx="2924">
                  <c:v>-2.8439999999999998E-7</c:v>
                </c:pt>
                <c:pt idx="2925">
                  <c:v>-2.8420000000000002E-7</c:v>
                </c:pt>
                <c:pt idx="2926">
                  <c:v>-2.84E-7</c:v>
                </c:pt>
                <c:pt idx="2927">
                  <c:v>-2.8379999999999999E-7</c:v>
                </c:pt>
                <c:pt idx="2928">
                  <c:v>-2.8360000000000002E-7</c:v>
                </c:pt>
                <c:pt idx="2929">
                  <c:v>-2.8340000000000001E-7</c:v>
                </c:pt>
                <c:pt idx="2930">
                  <c:v>-2.8319999999999999E-7</c:v>
                </c:pt>
                <c:pt idx="2931">
                  <c:v>-2.8299999999999998E-7</c:v>
                </c:pt>
                <c:pt idx="2932">
                  <c:v>-2.8280000000000002E-7</c:v>
                </c:pt>
                <c:pt idx="2933">
                  <c:v>-2.826E-7</c:v>
                </c:pt>
                <c:pt idx="2934">
                  <c:v>-2.8239999999999999E-7</c:v>
                </c:pt>
                <c:pt idx="2935">
                  <c:v>-2.8220000000000003E-7</c:v>
                </c:pt>
                <c:pt idx="2936">
                  <c:v>-2.8200000000000001E-7</c:v>
                </c:pt>
                <c:pt idx="2937">
                  <c:v>-2.818E-7</c:v>
                </c:pt>
                <c:pt idx="2938">
                  <c:v>-2.8159999999999998E-7</c:v>
                </c:pt>
                <c:pt idx="2939">
                  <c:v>-2.8140000000000002E-7</c:v>
                </c:pt>
                <c:pt idx="2940">
                  <c:v>-2.812E-7</c:v>
                </c:pt>
                <c:pt idx="2941">
                  <c:v>-2.8099999999999999E-7</c:v>
                </c:pt>
                <c:pt idx="2942">
                  <c:v>-2.8080000000000003E-7</c:v>
                </c:pt>
                <c:pt idx="2943">
                  <c:v>-2.8060000000000001E-7</c:v>
                </c:pt>
                <c:pt idx="2944">
                  <c:v>-2.804E-7</c:v>
                </c:pt>
                <c:pt idx="2945">
                  <c:v>-2.8019999999999998E-7</c:v>
                </c:pt>
                <c:pt idx="2946">
                  <c:v>-2.8000000000000002E-7</c:v>
                </c:pt>
                <c:pt idx="2947">
                  <c:v>-2.798E-7</c:v>
                </c:pt>
                <c:pt idx="2948">
                  <c:v>-2.7959999999999999E-7</c:v>
                </c:pt>
                <c:pt idx="2949">
                  <c:v>-2.7939999999999997E-7</c:v>
                </c:pt>
                <c:pt idx="2950">
                  <c:v>-2.7920000000000001E-7</c:v>
                </c:pt>
                <c:pt idx="2951">
                  <c:v>-2.79E-7</c:v>
                </c:pt>
                <c:pt idx="2952">
                  <c:v>-2.7879999999999998E-7</c:v>
                </c:pt>
                <c:pt idx="2953">
                  <c:v>-2.7860000000000002E-7</c:v>
                </c:pt>
                <c:pt idx="2954">
                  <c:v>-2.784E-7</c:v>
                </c:pt>
                <c:pt idx="2955">
                  <c:v>-2.7819999999999999E-7</c:v>
                </c:pt>
                <c:pt idx="2956">
                  <c:v>-2.7799999999999997E-7</c:v>
                </c:pt>
                <c:pt idx="2957">
                  <c:v>-2.7780000000000001E-7</c:v>
                </c:pt>
                <c:pt idx="2958">
                  <c:v>-2.776E-7</c:v>
                </c:pt>
                <c:pt idx="2959">
                  <c:v>-2.7739999999999998E-7</c:v>
                </c:pt>
                <c:pt idx="2960">
                  <c:v>-2.7720000000000002E-7</c:v>
                </c:pt>
                <c:pt idx="2961">
                  <c:v>-2.7700000000000001E-7</c:v>
                </c:pt>
                <c:pt idx="2962">
                  <c:v>-2.7679999999999999E-7</c:v>
                </c:pt>
                <c:pt idx="2963">
                  <c:v>-2.7659999999999998E-7</c:v>
                </c:pt>
                <c:pt idx="2964">
                  <c:v>-2.7640000000000001E-7</c:v>
                </c:pt>
                <c:pt idx="2965">
                  <c:v>-2.762E-7</c:v>
                </c:pt>
                <c:pt idx="2966">
                  <c:v>-2.7599999999999998E-7</c:v>
                </c:pt>
                <c:pt idx="2967">
                  <c:v>-2.7580000000000002E-7</c:v>
                </c:pt>
                <c:pt idx="2968">
                  <c:v>-2.7560000000000001E-7</c:v>
                </c:pt>
                <c:pt idx="2969">
                  <c:v>-2.7539999999999999E-7</c:v>
                </c:pt>
                <c:pt idx="2970">
                  <c:v>-2.7519999999999998E-7</c:v>
                </c:pt>
                <c:pt idx="2971">
                  <c:v>-2.7500000000000001E-7</c:v>
                </c:pt>
                <c:pt idx="2972">
                  <c:v>-2.748E-7</c:v>
                </c:pt>
                <c:pt idx="2973">
                  <c:v>-2.7459999999999998E-7</c:v>
                </c:pt>
                <c:pt idx="2974">
                  <c:v>-2.7440000000000002E-7</c:v>
                </c:pt>
                <c:pt idx="2975">
                  <c:v>-2.7420000000000001E-7</c:v>
                </c:pt>
                <c:pt idx="2976">
                  <c:v>-2.7399999999999999E-7</c:v>
                </c:pt>
                <c:pt idx="2977">
                  <c:v>-2.7379999999999998E-7</c:v>
                </c:pt>
                <c:pt idx="2978">
                  <c:v>-2.7360000000000001E-7</c:v>
                </c:pt>
                <c:pt idx="2979">
                  <c:v>-2.734E-7</c:v>
                </c:pt>
                <c:pt idx="2980">
                  <c:v>-2.7319999999999998E-7</c:v>
                </c:pt>
                <c:pt idx="2981">
                  <c:v>-2.7300000000000002E-7</c:v>
                </c:pt>
                <c:pt idx="2982">
                  <c:v>-2.7280000000000001E-7</c:v>
                </c:pt>
                <c:pt idx="2983">
                  <c:v>-2.7259999999999999E-7</c:v>
                </c:pt>
                <c:pt idx="2984">
                  <c:v>-2.7239999999999998E-7</c:v>
                </c:pt>
                <c:pt idx="2985">
                  <c:v>-2.7220000000000002E-7</c:v>
                </c:pt>
                <c:pt idx="2986">
                  <c:v>-2.72E-7</c:v>
                </c:pt>
                <c:pt idx="2987">
                  <c:v>-2.7179999999999999E-7</c:v>
                </c:pt>
                <c:pt idx="2988">
                  <c:v>-2.7160000000000002E-7</c:v>
                </c:pt>
                <c:pt idx="2989">
                  <c:v>-2.7140000000000001E-7</c:v>
                </c:pt>
                <c:pt idx="2990">
                  <c:v>-2.7119999999999999E-7</c:v>
                </c:pt>
                <c:pt idx="2991">
                  <c:v>-2.7099999999999998E-7</c:v>
                </c:pt>
                <c:pt idx="2992">
                  <c:v>-2.7080000000000002E-7</c:v>
                </c:pt>
                <c:pt idx="2993">
                  <c:v>-2.706E-7</c:v>
                </c:pt>
                <c:pt idx="2994">
                  <c:v>-2.7039999999999999E-7</c:v>
                </c:pt>
                <c:pt idx="2995">
                  <c:v>-2.7020000000000002E-7</c:v>
                </c:pt>
                <c:pt idx="2996">
                  <c:v>-2.7000000000000001E-7</c:v>
                </c:pt>
                <c:pt idx="2997">
                  <c:v>-2.6979999999999999E-7</c:v>
                </c:pt>
                <c:pt idx="2998">
                  <c:v>-2.6959999999999998E-7</c:v>
                </c:pt>
                <c:pt idx="2999">
                  <c:v>-2.6940000000000002E-7</c:v>
                </c:pt>
                <c:pt idx="3000">
                  <c:v>-2.692E-7</c:v>
                </c:pt>
                <c:pt idx="3001">
                  <c:v>-2.6899999999999999E-7</c:v>
                </c:pt>
                <c:pt idx="3002">
                  <c:v>-2.6880000000000002E-7</c:v>
                </c:pt>
                <c:pt idx="3003">
                  <c:v>-2.6860000000000001E-7</c:v>
                </c:pt>
                <c:pt idx="3004">
                  <c:v>-2.6839999999999999E-7</c:v>
                </c:pt>
                <c:pt idx="3005">
                  <c:v>-2.6819999999999998E-7</c:v>
                </c:pt>
                <c:pt idx="3006">
                  <c:v>-2.6800000000000002E-7</c:v>
                </c:pt>
                <c:pt idx="3007">
                  <c:v>-2.678E-7</c:v>
                </c:pt>
                <c:pt idx="3008">
                  <c:v>-2.6759999999999999E-7</c:v>
                </c:pt>
                <c:pt idx="3009">
                  <c:v>-2.6740000000000003E-7</c:v>
                </c:pt>
                <c:pt idx="3010">
                  <c:v>-2.6720000000000001E-7</c:v>
                </c:pt>
                <c:pt idx="3011">
                  <c:v>-2.67E-7</c:v>
                </c:pt>
                <c:pt idx="3012">
                  <c:v>-2.6679999999999998E-7</c:v>
                </c:pt>
                <c:pt idx="3013">
                  <c:v>-2.6660000000000002E-7</c:v>
                </c:pt>
                <c:pt idx="3014">
                  <c:v>-2.664E-7</c:v>
                </c:pt>
                <c:pt idx="3015">
                  <c:v>-2.6619999999999999E-7</c:v>
                </c:pt>
                <c:pt idx="3016">
                  <c:v>-2.6600000000000003E-7</c:v>
                </c:pt>
                <c:pt idx="3017">
                  <c:v>-2.6580000000000001E-7</c:v>
                </c:pt>
                <c:pt idx="3018">
                  <c:v>-2.656E-7</c:v>
                </c:pt>
                <c:pt idx="3019">
                  <c:v>-2.6539999999999998E-7</c:v>
                </c:pt>
                <c:pt idx="3020">
                  <c:v>-2.6520000000000002E-7</c:v>
                </c:pt>
                <c:pt idx="3021">
                  <c:v>-2.65E-7</c:v>
                </c:pt>
                <c:pt idx="3022">
                  <c:v>-2.6479999999999999E-7</c:v>
                </c:pt>
                <c:pt idx="3023">
                  <c:v>-2.6459999999999997E-7</c:v>
                </c:pt>
                <c:pt idx="3024">
                  <c:v>-2.6440000000000001E-7</c:v>
                </c:pt>
                <c:pt idx="3025">
                  <c:v>-2.642E-7</c:v>
                </c:pt>
                <c:pt idx="3026">
                  <c:v>-2.6399999999999998E-7</c:v>
                </c:pt>
                <c:pt idx="3027">
                  <c:v>-2.6380000000000002E-7</c:v>
                </c:pt>
                <c:pt idx="3028">
                  <c:v>-2.636E-7</c:v>
                </c:pt>
                <c:pt idx="3029">
                  <c:v>-2.6339999999999999E-7</c:v>
                </c:pt>
                <c:pt idx="3030">
                  <c:v>-2.6319999999999997E-7</c:v>
                </c:pt>
                <c:pt idx="3031">
                  <c:v>-2.6300000000000001E-7</c:v>
                </c:pt>
                <c:pt idx="3032">
                  <c:v>-2.628E-7</c:v>
                </c:pt>
                <c:pt idx="3033">
                  <c:v>-2.6259999999999998E-7</c:v>
                </c:pt>
                <c:pt idx="3034">
                  <c:v>-2.6240000000000002E-7</c:v>
                </c:pt>
                <c:pt idx="3035">
                  <c:v>-2.6220000000000001E-7</c:v>
                </c:pt>
                <c:pt idx="3036">
                  <c:v>-2.6199999999999999E-7</c:v>
                </c:pt>
                <c:pt idx="3037">
                  <c:v>-2.6179999999999998E-7</c:v>
                </c:pt>
                <c:pt idx="3038">
                  <c:v>-2.6160000000000001E-7</c:v>
                </c:pt>
                <c:pt idx="3039">
                  <c:v>-2.614E-7</c:v>
                </c:pt>
                <c:pt idx="3040">
                  <c:v>-2.6119999999999998E-7</c:v>
                </c:pt>
                <c:pt idx="3041">
                  <c:v>-2.6100000000000002E-7</c:v>
                </c:pt>
                <c:pt idx="3042">
                  <c:v>-2.6080000000000001E-7</c:v>
                </c:pt>
                <c:pt idx="3043">
                  <c:v>-2.6059999999999999E-7</c:v>
                </c:pt>
                <c:pt idx="3044">
                  <c:v>-2.6039999999999998E-7</c:v>
                </c:pt>
                <c:pt idx="3045">
                  <c:v>-2.6020000000000001E-7</c:v>
                </c:pt>
                <c:pt idx="3046">
                  <c:v>-2.6E-7</c:v>
                </c:pt>
                <c:pt idx="3047">
                  <c:v>-2.5979999999999998E-7</c:v>
                </c:pt>
                <c:pt idx="3048">
                  <c:v>-2.5960000000000002E-7</c:v>
                </c:pt>
                <c:pt idx="3049">
                  <c:v>-2.5940000000000001E-7</c:v>
                </c:pt>
                <c:pt idx="3050">
                  <c:v>-2.5919999999999999E-7</c:v>
                </c:pt>
                <c:pt idx="3051">
                  <c:v>-2.5899999999999998E-7</c:v>
                </c:pt>
                <c:pt idx="3052">
                  <c:v>-2.5880000000000001E-7</c:v>
                </c:pt>
                <c:pt idx="3053">
                  <c:v>-2.586E-7</c:v>
                </c:pt>
                <c:pt idx="3054">
                  <c:v>-2.5839999999999998E-7</c:v>
                </c:pt>
                <c:pt idx="3055">
                  <c:v>-2.5820000000000002E-7</c:v>
                </c:pt>
                <c:pt idx="3056">
                  <c:v>-2.5800000000000001E-7</c:v>
                </c:pt>
                <c:pt idx="3057">
                  <c:v>-2.5779999999999999E-7</c:v>
                </c:pt>
                <c:pt idx="3058">
                  <c:v>-2.5759999999999998E-7</c:v>
                </c:pt>
                <c:pt idx="3059">
                  <c:v>-2.5740000000000002E-7</c:v>
                </c:pt>
                <c:pt idx="3060">
                  <c:v>-2.572E-7</c:v>
                </c:pt>
                <c:pt idx="3061">
                  <c:v>-2.5699999999999999E-7</c:v>
                </c:pt>
                <c:pt idx="3062">
                  <c:v>-2.5680000000000002E-7</c:v>
                </c:pt>
                <c:pt idx="3063">
                  <c:v>-2.5660000000000001E-7</c:v>
                </c:pt>
                <c:pt idx="3064">
                  <c:v>-2.5639999999999999E-7</c:v>
                </c:pt>
                <c:pt idx="3065">
                  <c:v>-2.5619999999999998E-7</c:v>
                </c:pt>
                <c:pt idx="3066">
                  <c:v>-2.5600000000000002E-7</c:v>
                </c:pt>
                <c:pt idx="3067">
                  <c:v>-2.558E-7</c:v>
                </c:pt>
                <c:pt idx="3068">
                  <c:v>-2.5559999999999999E-7</c:v>
                </c:pt>
                <c:pt idx="3069">
                  <c:v>-2.5540000000000002E-7</c:v>
                </c:pt>
                <c:pt idx="3070">
                  <c:v>-2.5520000000000001E-7</c:v>
                </c:pt>
                <c:pt idx="3071">
                  <c:v>-2.5499999999999999E-7</c:v>
                </c:pt>
                <c:pt idx="3072">
                  <c:v>-2.5479999999999998E-7</c:v>
                </c:pt>
                <c:pt idx="3073">
                  <c:v>-2.5460000000000002E-7</c:v>
                </c:pt>
                <c:pt idx="3074">
                  <c:v>-2.544E-7</c:v>
                </c:pt>
                <c:pt idx="3075">
                  <c:v>-2.5419999999999999E-7</c:v>
                </c:pt>
                <c:pt idx="3076">
                  <c:v>-2.5400000000000002E-7</c:v>
                </c:pt>
                <c:pt idx="3077">
                  <c:v>-2.5380000000000001E-7</c:v>
                </c:pt>
                <c:pt idx="3078">
                  <c:v>-2.5359999999999999E-7</c:v>
                </c:pt>
                <c:pt idx="3079">
                  <c:v>-2.5339999999999998E-7</c:v>
                </c:pt>
                <c:pt idx="3080">
                  <c:v>-2.5320000000000002E-7</c:v>
                </c:pt>
                <c:pt idx="3081">
                  <c:v>-2.53E-7</c:v>
                </c:pt>
                <c:pt idx="3082">
                  <c:v>-2.5279999999999999E-7</c:v>
                </c:pt>
                <c:pt idx="3083">
                  <c:v>-2.5260000000000003E-7</c:v>
                </c:pt>
                <c:pt idx="3084">
                  <c:v>-2.5240000000000001E-7</c:v>
                </c:pt>
                <c:pt idx="3085">
                  <c:v>-2.522E-7</c:v>
                </c:pt>
                <c:pt idx="3086">
                  <c:v>-2.5199999999999998E-7</c:v>
                </c:pt>
                <c:pt idx="3087">
                  <c:v>-2.5180000000000002E-7</c:v>
                </c:pt>
                <c:pt idx="3088">
                  <c:v>-2.516E-7</c:v>
                </c:pt>
                <c:pt idx="3089">
                  <c:v>-2.5139999999999999E-7</c:v>
                </c:pt>
                <c:pt idx="3090">
                  <c:v>-2.5120000000000003E-7</c:v>
                </c:pt>
                <c:pt idx="3091">
                  <c:v>-2.5100000000000001E-7</c:v>
                </c:pt>
                <c:pt idx="3092">
                  <c:v>-2.508E-7</c:v>
                </c:pt>
                <c:pt idx="3093">
                  <c:v>-2.5059999999999998E-7</c:v>
                </c:pt>
                <c:pt idx="3094">
                  <c:v>-2.5040000000000002E-7</c:v>
                </c:pt>
                <c:pt idx="3095">
                  <c:v>-2.502E-7</c:v>
                </c:pt>
                <c:pt idx="3096">
                  <c:v>-2.4999999999999999E-7</c:v>
                </c:pt>
                <c:pt idx="3097">
                  <c:v>-2.4979999999999997E-7</c:v>
                </c:pt>
                <c:pt idx="3098">
                  <c:v>-2.4960000000000001E-7</c:v>
                </c:pt>
                <c:pt idx="3099">
                  <c:v>-2.494E-7</c:v>
                </c:pt>
                <c:pt idx="3100">
                  <c:v>-2.4919999999999998E-7</c:v>
                </c:pt>
                <c:pt idx="3101">
                  <c:v>-2.4900000000000002E-7</c:v>
                </c:pt>
                <c:pt idx="3102">
                  <c:v>-2.488E-7</c:v>
                </c:pt>
                <c:pt idx="3103">
                  <c:v>-2.4859999999999999E-7</c:v>
                </c:pt>
                <c:pt idx="3104">
                  <c:v>-2.4839999999999997E-7</c:v>
                </c:pt>
                <c:pt idx="3105">
                  <c:v>-2.4820000000000001E-7</c:v>
                </c:pt>
                <c:pt idx="3106">
                  <c:v>-2.48E-7</c:v>
                </c:pt>
                <c:pt idx="3107">
                  <c:v>-2.4779999999999998E-7</c:v>
                </c:pt>
                <c:pt idx="3108">
                  <c:v>-2.4760000000000002E-7</c:v>
                </c:pt>
                <c:pt idx="3109">
                  <c:v>-2.4740000000000001E-7</c:v>
                </c:pt>
                <c:pt idx="3110">
                  <c:v>-2.4719999999999999E-7</c:v>
                </c:pt>
                <c:pt idx="3111">
                  <c:v>-2.4699999999999998E-7</c:v>
                </c:pt>
                <c:pt idx="3112">
                  <c:v>-2.4680000000000001E-7</c:v>
                </c:pt>
                <c:pt idx="3113">
                  <c:v>-2.466E-7</c:v>
                </c:pt>
                <c:pt idx="3114">
                  <c:v>-2.4639999999999998E-7</c:v>
                </c:pt>
                <c:pt idx="3115">
                  <c:v>-2.4620000000000002E-7</c:v>
                </c:pt>
                <c:pt idx="3116">
                  <c:v>-2.4600000000000001E-7</c:v>
                </c:pt>
                <c:pt idx="3117">
                  <c:v>-2.4579999999999999E-7</c:v>
                </c:pt>
                <c:pt idx="3118">
                  <c:v>-2.4559999999999998E-7</c:v>
                </c:pt>
                <c:pt idx="3119">
                  <c:v>-2.4540000000000001E-7</c:v>
                </c:pt>
                <c:pt idx="3120">
                  <c:v>-2.452E-7</c:v>
                </c:pt>
                <c:pt idx="3121">
                  <c:v>-2.4499999999999998E-7</c:v>
                </c:pt>
                <c:pt idx="3122">
                  <c:v>-2.4480000000000002E-7</c:v>
                </c:pt>
                <c:pt idx="3123">
                  <c:v>-2.4460000000000001E-7</c:v>
                </c:pt>
                <c:pt idx="3124">
                  <c:v>-2.4439999999999999E-7</c:v>
                </c:pt>
                <c:pt idx="3125">
                  <c:v>-2.4419999999999998E-7</c:v>
                </c:pt>
                <c:pt idx="3126">
                  <c:v>-2.4400000000000001E-7</c:v>
                </c:pt>
                <c:pt idx="3127">
                  <c:v>-2.438E-7</c:v>
                </c:pt>
                <c:pt idx="3128">
                  <c:v>-2.4359999999999998E-7</c:v>
                </c:pt>
                <c:pt idx="3129">
                  <c:v>-2.4340000000000002E-7</c:v>
                </c:pt>
                <c:pt idx="3130">
                  <c:v>-2.4320000000000001E-7</c:v>
                </c:pt>
                <c:pt idx="3131">
                  <c:v>-2.4299999999999999E-7</c:v>
                </c:pt>
                <c:pt idx="3132">
                  <c:v>-2.4279999999999998E-7</c:v>
                </c:pt>
                <c:pt idx="3133">
                  <c:v>-2.4260000000000002E-7</c:v>
                </c:pt>
                <c:pt idx="3134">
                  <c:v>-2.424E-7</c:v>
                </c:pt>
                <c:pt idx="3135">
                  <c:v>-2.4219999999999999E-7</c:v>
                </c:pt>
                <c:pt idx="3136">
                  <c:v>-2.4200000000000002E-7</c:v>
                </c:pt>
                <c:pt idx="3137">
                  <c:v>-2.4180000000000001E-7</c:v>
                </c:pt>
                <c:pt idx="3138">
                  <c:v>-2.4159999999999999E-7</c:v>
                </c:pt>
                <c:pt idx="3139">
                  <c:v>-2.4139999999999998E-7</c:v>
                </c:pt>
                <c:pt idx="3140">
                  <c:v>-2.4120000000000002E-7</c:v>
                </c:pt>
                <c:pt idx="3141">
                  <c:v>-2.41E-7</c:v>
                </c:pt>
                <c:pt idx="3142">
                  <c:v>-2.4079999999999999E-7</c:v>
                </c:pt>
                <c:pt idx="3143">
                  <c:v>-2.4060000000000002E-7</c:v>
                </c:pt>
                <c:pt idx="3144">
                  <c:v>-2.4040000000000001E-7</c:v>
                </c:pt>
                <c:pt idx="3145">
                  <c:v>-2.4019999999999999E-7</c:v>
                </c:pt>
                <c:pt idx="3146">
                  <c:v>-2.3999999999999998E-7</c:v>
                </c:pt>
                <c:pt idx="3147">
                  <c:v>-2.3980000000000002E-7</c:v>
                </c:pt>
                <c:pt idx="3148">
                  <c:v>-2.396E-7</c:v>
                </c:pt>
                <c:pt idx="3149">
                  <c:v>-2.3939999999999999E-7</c:v>
                </c:pt>
                <c:pt idx="3150">
                  <c:v>-2.3920000000000002E-7</c:v>
                </c:pt>
                <c:pt idx="3151">
                  <c:v>-2.3900000000000001E-7</c:v>
                </c:pt>
                <c:pt idx="3152">
                  <c:v>-2.3879999999999999E-7</c:v>
                </c:pt>
                <c:pt idx="3153">
                  <c:v>-2.3859999999999998E-7</c:v>
                </c:pt>
                <c:pt idx="3154">
                  <c:v>-2.3839999999999999E-7</c:v>
                </c:pt>
                <c:pt idx="3155">
                  <c:v>-2.382E-7</c:v>
                </c:pt>
                <c:pt idx="3156">
                  <c:v>-2.3799999999999999E-7</c:v>
                </c:pt>
                <c:pt idx="3157">
                  <c:v>-2.378E-7</c:v>
                </c:pt>
                <c:pt idx="3158">
                  <c:v>-2.3760000000000001E-7</c:v>
                </c:pt>
                <c:pt idx="3159">
                  <c:v>-2.3739999999999999E-7</c:v>
                </c:pt>
                <c:pt idx="3160">
                  <c:v>-2.3720000000000001E-7</c:v>
                </c:pt>
                <c:pt idx="3161">
                  <c:v>-2.3699999999999999E-7</c:v>
                </c:pt>
                <c:pt idx="3162">
                  <c:v>-2.368E-7</c:v>
                </c:pt>
                <c:pt idx="3163">
                  <c:v>-2.3659999999999999E-7</c:v>
                </c:pt>
                <c:pt idx="3164">
                  <c:v>-2.364E-7</c:v>
                </c:pt>
                <c:pt idx="3165">
                  <c:v>-2.3620000000000001E-7</c:v>
                </c:pt>
                <c:pt idx="3166">
                  <c:v>-2.36E-7</c:v>
                </c:pt>
                <c:pt idx="3167">
                  <c:v>-2.3580000000000001E-7</c:v>
                </c:pt>
                <c:pt idx="3168">
                  <c:v>-2.3559999999999999E-7</c:v>
                </c:pt>
                <c:pt idx="3169">
                  <c:v>-2.354E-7</c:v>
                </c:pt>
                <c:pt idx="3170">
                  <c:v>-2.3519999999999999E-7</c:v>
                </c:pt>
                <c:pt idx="3171">
                  <c:v>-2.35E-7</c:v>
                </c:pt>
                <c:pt idx="3172">
                  <c:v>-2.3480000000000001E-7</c:v>
                </c:pt>
                <c:pt idx="3173">
                  <c:v>-2.346E-7</c:v>
                </c:pt>
                <c:pt idx="3174">
                  <c:v>-2.3440000000000001E-7</c:v>
                </c:pt>
                <c:pt idx="3175">
                  <c:v>-2.3419999999999999E-7</c:v>
                </c:pt>
                <c:pt idx="3176">
                  <c:v>-2.34E-7</c:v>
                </c:pt>
                <c:pt idx="3177">
                  <c:v>-2.3379999999999999E-7</c:v>
                </c:pt>
                <c:pt idx="3178">
                  <c:v>-2.336E-7</c:v>
                </c:pt>
                <c:pt idx="3179">
                  <c:v>-2.3340000000000001E-7</c:v>
                </c:pt>
                <c:pt idx="3180">
                  <c:v>-2.332E-7</c:v>
                </c:pt>
                <c:pt idx="3181">
                  <c:v>-2.3300000000000001E-7</c:v>
                </c:pt>
                <c:pt idx="3182">
                  <c:v>-2.3279999999999999E-7</c:v>
                </c:pt>
                <c:pt idx="3183">
                  <c:v>-2.326E-7</c:v>
                </c:pt>
                <c:pt idx="3184">
                  <c:v>-2.3239999999999999E-7</c:v>
                </c:pt>
                <c:pt idx="3185">
                  <c:v>-2.322E-7</c:v>
                </c:pt>
                <c:pt idx="3186">
                  <c:v>-2.3200000000000001E-7</c:v>
                </c:pt>
                <c:pt idx="3187">
                  <c:v>-2.318E-7</c:v>
                </c:pt>
                <c:pt idx="3188">
                  <c:v>-2.3160000000000001E-7</c:v>
                </c:pt>
                <c:pt idx="3189">
                  <c:v>-2.3139999999999999E-7</c:v>
                </c:pt>
                <c:pt idx="3190">
                  <c:v>-2.3120000000000001E-7</c:v>
                </c:pt>
                <c:pt idx="3191">
                  <c:v>-2.3099999999999999E-7</c:v>
                </c:pt>
                <c:pt idx="3192">
                  <c:v>-2.308E-7</c:v>
                </c:pt>
                <c:pt idx="3193">
                  <c:v>-2.3059999999999999E-7</c:v>
                </c:pt>
                <c:pt idx="3194">
                  <c:v>-2.304E-7</c:v>
                </c:pt>
                <c:pt idx="3195">
                  <c:v>-2.3020000000000001E-7</c:v>
                </c:pt>
                <c:pt idx="3196">
                  <c:v>-2.2999999999999999E-7</c:v>
                </c:pt>
                <c:pt idx="3197">
                  <c:v>-2.2980000000000001E-7</c:v>
                </c:pt>
                <c:pt idx="3198">
                  <c:v>-2.2959999999999999E-7</c:v>
                </c:pt>
                <c:pt idx="3199">
                  <c:v>-2.294E-7</c:v>
                </c:pt>
                <c:pt idx="3200">
                  <c:v>-2.2919999999999999E-7</c:v>
                </c:pt>
                <c:pt idx="3201">
                  <c:v>-2.29E-7</c:v>
                </c:pt>
                <c:pt idx="3202">
                  <c:v>-2.2880000000000001E-7</c:v>
                </c:pt>
                <c:pt idx="3203">
                  <c:v>-2.286E-7</c:v>
                </c:pt>
                <c:pt idx="3204">
                  <c:v>-2.2840000000000001E-7</c:v>
                </c:pt>
                <c:pt idx="3205">
                  <c:v>-2.2819999999999999E-7</c:v>
                </c:pt>
                <c:pt idx="3206">
                  <c:v>-2.28E-7</c:v>
                </c:pt>
                <c:pt idx="3207">
                  <c:v>-2.2779999999999999E-7</c:v>
                </c:pt>
                <c:pt idx="3208">
                  <c:v>-2.276E-7</c:v>
                </c:pt>
                <c:pt idx="3209">
                  <c:v>-2.2740000000000001E-7</c:v>
                </c:pt>
                <c:pt idx="3210">
                  <c:v>-2.272E-7</c:v>
                </c:pt>
                <c:pt idx="3211">
                  <c:v>-2.2700000000000001E-7</c:v>
                </c:pt>
                <c:pt idx="3212">
                  <c:v>-2.2679999999999999E-7</c:v>
                </c:pt>
                <c:pt idx="3213">
                  <c:v>-2.266E-7</c:v>
                </c:pt>
                <c:pt idx="3214">
                  <c:v>-2.2639999999999999E-7</c:v>
                </c:pt>
                <c:pt idx="3215">
                  <c:v>-2.262E-7</c:v>
                </c:pt>
                <c:pt idx="3216">
                  <c:v>-2.2600000000000001E-7</c:v>
                </c:pt>
                <c:pt idx="3217">
                  <c:v>-2.258E-7</c:v>
                </c:pt>
                <c:pt idx="3218">
                  <c:v>-2.2560000000000001E-7</c:v>
                </c:pt>
                <c:pt idx="3219">
                  <c:v>-2.2539999999999999E-7</c:v>
                </c:pt>
                <c:pt idx="3220">
                  <c:v>-2.252E-7</c:v>
                </c:pt>
                <c:pt idx="3221">
                  <c:v>-2.2499999999999999E-7</c:v>
                </c:pt>
                <c:pt idx="3222">
                  <c:v>-2.248E-7</c:v>
                </c:pt>
                <c:pt idx="3223">
                  <c:v>-2.2460000000000001E-7</c:v>
                </c:pt>
                <c:pt idx="3224">
                  <c:v>-2.244E-7</c:v>
                </c:pt>
                <c:pt idx="3225">
                  <c:v>-2.2420000000000001E-7</c:v>
                </c:pt>
                <c:pt idx="3226">
                  <c:v>-2.2399999999999999E-7</c:v>
                </c:pt>
                <c:pt idx="3227">
                  <c:v>-2.2380000000000001E-7</c:v>
                </c:pt>
                <c:pt idx="3228">
                  <c:v>-2.2359999999999999E-7</c:v>
                </c:pt>
                <c:pt idx="3229">
                  <c:v>-2.234E-7</c:v>
                </c:pt>
                <c:pt idx="3230">
                  <c:v>-2.2319999999999999E-7</c:v>
                </c:pt>
                <c:pt idx="3231">
                  <c:v>-2.23E-7</c:v>
                </c:pt>
                <c:pt idx="3232">
                  <c:v>-2.2280000000000001E-7</c:v>
                </c:pt>
                <c:pt idx="3233">
                  <c:v>-2.2259999999999999E-7</c:v>
                </c:pt>
                <c:pt idx="3234">
                  <c:v>-2.2240000000000001E-7</c:v>
                </c:pt>
                <c:pt idx="3235">
                  <c:v>-2.2219999999999999E-7</c:v>
                </c:pt>
                <c:pt idx="3236">
                  <c:v>-2.22E-7</c:v>
                </c:pt>
                <c:pt idx="3237">
                  <c:v>-2.2179999999999999E-7</c:v>
                </c:pt>
                <c:pt idx="3238">
                  <c:v>-2.216E-7</c:v>
                </c:pt>
                <c:pt idx="3239">
                  <c:v>-2.2140000000000001E-7</c:v>
                </c:pt>
                <c:pt idx="3240">
                  <c:v>-2.212E-7</c:v>
                </c:pt>
                <c:pt idx="3241">
                  <c:v>-2.2100000000000001E-7</c:v>
                </c:pt>
                <c:pt idx="3242">
                  <c:v>-2.2079999999999999E-7</c:v>
                </c:pt>
                <c:pt idx="3243">
                  <c:v>-2.206E-7</c:v>
                </c:pt>
                <c:pt idx="3244">
                  <c:v>-2.2039999999999999E-7</c:v>
                </c:pt>
                <c:pt idx="3245">
                  <c:v>-2.202E-7</c:v>
                </c:pt>
                <c:pt idx="3246">
                  <c:v>-2.2000000000000001E-7</c:v>
                </c:pt>
                <c:pt idx="3247">
                  <c:v>-2.198E-7</c:v>
                </c:pt>
                <c:pt idx="3248">
                  <c:v>-2.1960000000000001E-7</c:v>
                </c:pt>
                <c:pt idx="3249">
                  <c:v>-2.1939999999999999E-7</c:v>
                </c:pt>
                <c:pt idx="3250">
                  <c:v>-2.192E-7</c:v>
                </c:pt>
                <c:pt idx="3251">
                  <c:v>-2.1899999999999999E-7</c:v>
                </c:pt>
                <c:pt idx="3252">
                  <c:v>-2.188E-7</c:v>
                </c:pt>
                <c:pt idx="3253">
                  <c:v>-2.1860000000000001E-7</c:v>
                </c:pt>
                <c:pt idx="3254">
                  <c:v>-2.184E-7</c:v>
                </c:pt>
                <c:pt idx="3255">
                  <c:v>-2.1820000000000001E-7</c:v>
                </c:pt>
                <c:pt idx="3256">
                  <c:v>-2.1799999999999999E-7</c:v>
                </c:pt>
                <c:pt idx="3257">
                  <c:v>-2.178E-7</c:v>
                </c:pt>
                <c:pt idx="3258">
                  <c:v>-2.1759999999999999E-7</c:v>
                </c:pt>
                <c:pt idx="3259">
                  <c:v>-2.174E-7</c:v>
                </c:pt>
                <c:pt idx="3260">
                  <c:v>-2.1720000000000001E-7</c:v>
                </c:pt>
                <c:pt idx="3261">
                  <c:v>-2.17E-7</c:v>
                </c:pt>
                <c:pt idx="3262">
                  <c:v>-2.1680000000000001E-7</c:v>
                </c:pt>
                <c:pt idx="3263">
                  <c:v>-2.1659999999999999E-7</c:v>
                </c:pt>
                <c:pt idx="3264">
                  <c:v>-2.1640000000000001E-7</c:v>
                </c:pt>
                <c:pt idx="3265">
                  <c:v>-2.1619999999999999E-7</c:v>
                </c:pt>
                <c:pt idx="3266">
                  <c:v>-2.16E-7</c:v>
                </c:pt>
                <c:pt idx="3267">
                  <c:v>-2.1579999999999999E-7</c:v>
                </c:pt>
                <c:pt idx="3268">
                  <c:v>-2.156E-7</c:v>
                </c:pt>
                <c:pt idx="3269">
                  <c:v>-2.1540000000000001E-7</c:v>
                </c:pt>
                <c:pt idx="3270">
                  <c:v>-2.1519999999999999E-7</c:v>
                </c:pt>
                <c:pt idx="3271">
                  <c:v>-2.1500000000000001E-7</c:v>
                </c:pt>
                <c:pt idx="3272">
                  <c:v>-2.1479999999999999E-7</c:v>
                </c:pt>
                <c:pt idx="3273">
                  <c:v>-2.146E-7</c:v>
                </c:pt>
                <c:pt idx="3274">
                  <c:v>-2.1439999999999999E-7</c:v>
                </c:pt>
                <c:pt idx="3275">
                  <c:v>-2.142E-7</c:v>
                </c:pt>
                <c:pt idx="3276">
                  <c:v>-2.1400000000000001E-7</c:v>
                </c:pt>
                <c:pt idx="3277">
                  <c:v>-2.138E-7</c:v>
                </c:pt>
                <c:pt idx="3278">
                  <c:v>-2.1360000000000001E-7</c:v>
                </c:pt>
                <c:pt idx="3279">
                  <c:v>-2.1339999999999999E-7</c:v>
                </c:pt>
                <c:pt idx="3280">
                  <c:v>-2.132E-7</c:v>
                </c:pt>
                <c:pt idx="3281">
                  <c:v>-2.1299999999999999E-7</c:v>
                </c:pt>
                <c:pt idx="3282">
                  <c:v>-2.128E-7</c:v>
                </c:pt>
                <c:pt idx="3283">
                  <c:v>-2.1260000000000001E-7</c:v>
                </c:pt>
                <c:pt idx="3284">
                  <c:v>-2.124E-7</c:v>
                </c:pt>
                <c:pt idx="3285">
                  <c:v>-2.1220000000000001E-7</c:v>
                </c:pt>
                <c:pt idx="3286">
                  <c:v>-2.1199999999999999E-7</c:v>
                </c:pt>
                <c:pt idx="3287">
                  <c:v>-2.118E-7</c:v>
                </c:pt>
                <c:pt idx="3288">
                  <c:v>-2.1159999999999999E-7</c:v>
                </c:pt>
                <c:pt idx="3289">
                  <c:v>-2.114E-7</c:v>
                </c:pt>
                <c:pt idx="3290">
                  <c:v>-2.1120000000000001E-7</c:v>
                </c:pt>
                <c:pt idx="3291">
                  <c:v>-2.11E-7</c:v>
                </c:pt>
                <c:pt idx="3292">
                  <c:v>-2.1080000000000001E-7</c:v>
                </c:pt>
                <c:pt idx="3293">
                  <c:v>-2.1059999999999999E-7</c:v>
                </c:pt>
                <c:pt idx="3294">
                  <c:v>-2.104E-7</c:v>
                </c:pt>
                <c:pt idx="3295">
                  <c:v>-2.1019999999999999E-7</c:v>
                </c:pt>
                <c:pt idx="3296">
                  <c:v>-2.1E-7</c:v>
                </c:pt>
                <c:pt idx="3297">
                  <c:v>-2.0980000000000001E-7</c:v>
                </c:pt>
                <c:pt idx="3298">
                  <c:v>-2.096E-7</c:v>
                </c:pt>
                <c:pt idx="3299">
                  <c:v>-2.0940000000000001E-7</c:v>
                </c:pt>
                <c:pt idx="3300">
                  <c:v>-2.0919999999999999E-7</c:v>
                </c:pt>
                <c:pt idx="3301">
                  <c:v>-2.0900000000000001E-7</c:v>
                </c:pt>
                <c:pt idx="3302">
                  <c:v>-2.0879999999999999E-7</c:v>
                </c:pt>
                <c:pt idx="3303">
                  <c:v>-2.086E-7</c:v>
                </c:pt>
                <c:pt idx="3304">
                  <c:v>-2.0840000000000001E-7</c:v>
                </c:pt>
                <c:pt idx="3305">
                  <c:v>-2.082E-7</c:v>
                </c:pt>
                <c:pt idx="3306">
                  <c:v>-2.0800000000000001E-7</c:v>
                </c:pt>
                <c:pt idx="3307">
                  <c:v>-2.0779999999999999E-7</c:v>
                </c:pt>
                <c:pt idx="3308">
                  <c:v>-2.0760000000000001E-7</c:v>
                </c:pt>
                <c:pt idx="3309">
                  <c:v>-2.0739999999999999E-7</c:v>
                </c:pt>
                <c:pt idx="3310">
                  <c:v>-2.072E-7</c:v>
                </c:pt>
                <c:pt idx="3311">
                  <c:v>-2.0699999999999999E-7</c:v>
                </c:pt>
                <c:pt idx="3312">
                  <c:v>-2.068E-7</c:v>
                </c:pt>
                <c:pt idx="3313">
                  <c:v>-2.0660000000000001E-7</c:v>
                </c:pt>
                <c:pt idx="3314">
                  <c:v>-2.064E-7</c:v>
                </c:pt>
                <c:pt idx="3315">
                  <c:v>-2.0620000000000001E-7</c:v>
                </c:pt>
                <c:pt idx="3316">
                  <c:v>-2.0599999999999999E-7</c:v>
                </c:pt>
                <c:pt idx="3317">
                  <c:v>-2.058E-7</c:v>
                </c:pt>
                <c:pt idx="3318">
                  <c:v>-2.0559999999999999E-7</c:v>
                </c:pt>
                <c:pt idx="3319">
                  <c:v>-2.054E-7</c:v>
                </c:pt>
                <c:pt idx="3320">
                  <c:v>-2.0520000000000001E-7</c:v>
                </c:pt>
                <c:pt idx="3321">
                  <c:v>-2.05E-7</c:v>
                </c:pt>
                <c:pt idx="3322">
                  <c:v>-2.0480000000000001E-7</c:v>
                </c:pt>
                <c:pt idx="3323">
                  <c:v>-2.0459999999999999E-7</c:v>
                </c:pt>
                <c:pt idx="3324">
                  <c:v>-2.044E-7</c:v>
                </c:pt>
                <c:pt idx="3325">
                  <c:v>-2.0419999999999999E-7</c:v>
                </c:pt>
                <c:pt idx="3326">
                  <c:v>-2.04E-7</c:v>
                </c:pt>
                <c:pt idx="3327">
                  <c:v>-2.0380000000000001E-7</c:v>
                </c:pt>
                <c:pt idx="3328">
                  <c:v>-2.036E-7</c:v>
                </c:pt>
                <c:pt idx="3329">
                  <c:v>-2.0340000000000001E-7</c:v>
                </c:pt>
                <c:pt idx="3330">
                  <c:v>-2.0319999999999999E-7</c:v>
                </c:pt>
                <c:pt idx="3331">
                  <c:v>-2.03E-7</c:v>
                </c:pt>
                <c:pt idx="3332">
                  <c:v>-2.0279999999999999E-7</c:v>
                </c:pt>
                <c:pt idx="3333">
                  <c:v>-2.026E-7</c:v>
                </c:pt>
                <c:pt idx="3334">
                  <c:v>-2.0240000000000001E-7</c:v>
                </c:pt>
                <c:pt idx="3335">
                  <c:v>-2.022E-7</c:v>
                </c:pt>
                <c:pt idx="3336">
                  <c:v>-2.0200000000000001E-7</c:v>
                </c:pt>
                <c:pt idx="3337">
                  <c:v>-2.0179999999999999E-7</c:v>
                </c:pt>
                <c:pt idx="3338">
                  <c:v>-2.0160000000000001E-7</c:v>
                </c:pt>
                <c:pt idx="3339">
                  <c:v>-2.0139999999999999E-7</c:v>
                </c:pt>
                <c:pt idx="3340">
                  <c:v>-2.012E-7</c:v>
                </c:pt>
                <c:pt idx="3341">
                  <c:v>-2.0100000000000001E-7</c:v>
                </c:pt>
                <c:pt idx="3342">
                  <c:v>-2.008E-7</c:v>
                </c:pt>
                <c:pt idx="3343">
                  <c:v>-2.0060000000000001E-7</c:v>
                </c:pt>
                <c:pt idx="3344">
                  <c:v>-2.0039999999999999E-7</c:v>
                </c:pt>
                <c:pt idx="3345">
                  <c:v>-2.0020000000000001E-7</c:v>
                </c:pt>
                <c:pt idx="3346">
                  <c:v>-1.9999999999999999E-7</c:v>
                </c:pt>
                <c:pt idx="3347">
                  <c:v>-1.998E-7</c:v>
                </c:pt>
                <c:pt idx="3348">
                  <c:v>-1.9959999999999999E-7</c:v>
                </c:pt>
                <c:pt idx="3349">
                  <c:v>-1.994E-7</c:v>
                </c:pt>
                <c:pt idx="3350">
                  <c:v>-1.9920000000000001E-7</c:v>
                </c:pt>
                <c:pt idx="3351">
                  <c:v>-1.99E-7</c:v>
                </c:pt>
                <c:pt idx="3352">
                  <c:v>-1.9880000000000001E-7</c:v>
                </c:pt>
                <c:pt idx="3353">
                  <c:v>-1.9859999999999999E-7</c:v>
                </c:pt>
                <c:pt idx="3354">
                  <c:v>-1.984E-7</c:v>
                </c:pt>
                <c:pt idx="3355">
                  <c:v>-1.9819999999999999E-7</c:v>
                </c:pt>
                <c:pt idx="3356">
                  <c:v>-1.98E-7</c:v>
                </c:pt>
                <c:pt idx="3357">
                  <c:v>-1.9780000000000001E-7</c:v>
                </c:pt>
                <c:pt idx="3358">
                  <c:v>-1.976E-7</c:v>
                </c:pt>
                <c:pt idx="3359">
                  <c:v>-1.9740000000000001E-7</c:v>
                </c:pt>
                <c:pt idx="3360">
                  <c:v>-1.9719999999999999E-7</c:v>
                </c:pt>
                <c:pt idx="3361">
                  <c:v>-1.97E-7</c:v>
                </c:pt>
                <c:pt idx="3362">
                  <c:v>-1.9679999999999999E-7</c:v>
                </c:pt>
                <c:pt idx="3363">
                  <c:v>-1.966E-7</c:v>
                </c:pt>
                <c:pt idx="3364">
                  <c:v>-1.9640000000000001E-7</c:v>
                </c:pt>
                <c:pt idx="3365">
                  <c:v>-1.962E-7</c:v>
                </c:pt>
                <c:pt idx="3366">
                  <c:v>-1.9600000000000001E-7</c:v>
                </c:pt>
                <c:pt idx="3367">
                  <c:v>-1.9579999999999999E-7</c:v>
                </c:pt>
                <c:pt idx="3368">
                  <c:v>-1.956E-7</c:v>
                </c:pt>
                <c:pt idx="3369">
                  <c:v>-1.9539999999999999E-7</c:v>
                </c:pt>
                <c:pt idx="3370">
                  <c:v>-1.952E-7</c:v>
                </c:pt>
                <c:pt idx="3371">
                  <c:v>-1.9500000000000001E-7</c:v>
                </c:pt>
                <c:pt idx="3372">
                  <c:v>-1.948E-7</c:v>
                </c:pt>
                <c:pt idx="3373">
                  <c:v>-1.9460000000000001E-7</c:v>
                </c:pt>
                <c:pt idx="3374">
                  <c:v>-1.9439999999999999E-7</c:v>
                </c:pt>
                <c:pt idx="3375">
                  <c:v>-1.9420000000000001E-7</c:v>
                </c:pt>
                <c:pt idx="3376">
                  <c:v>-1.9399999999999999E-7</c:v>
                </c:pt>
                <c:pt idx="3377">
                  <c:v>-1.938E-7</c:v>
                </c:pt>
                <c:pt idx="3378">
                  <c:v>-1.9360000000000001E-7</c:v>
                </c:pt>
                <c:pt idx="3379">
                  <c:v>-1.934E-7</c:v>
                </c:pt>
                <c:pt idx="3380">
                  <c:v>-1.9320000000000001E-7</c:v>
                </c:pt>
                <c:pt idx="3381">
                  <c:v>-1.9299999999999999E-7</c:v>
                </c:pt>
                <c:pt idx="3382">
                  <c:v>-1.9280000000000001E-7</c:v>
                </c:pt>
                <c:pt idx="3383">
                  <c:v>-1.9259999999999999E-7</c:v>
                </c:pt>
                <c:pt idx="3384">
                  <c:v>-1.924E-7</c:v>
                </c:pt>
                <c:pt idx="3385">
                  <c:v>-1.9219999999999999E-7</c:v>
                </c:pt>
                <c:pt idx="3386">
                  <c:v>-1.92E-7</c:v>
                </c:pt>
                <c:pt idx="3387">
                  <c:v>-1.9180000000000001E-7</c:v>
                </c:pt>
                <c:pt idx="3388">
                  <c:v>-1.916E-7</c:v>
                </c:pt>
                <c:pt idx="3389">
                  <c:v>-1.9140000000000001E-7</c:v>
                </c:pt>
                <c:pt idx="3390">
                  <c:v>-1.9119999999999999E-7</c:v>
                </c:pt>
                <c:pt idx="3391">
                  <c:v>-1.91E-7</c:v>
                </c:pt>
                <c:pt idx="3392">
                  <c:v>-1.9079999999999999E-7</c:v>
                </c:pt>
                <c:pt idx="3393">
                  <c:v>-1.906E-7</c:v>
                </c:pt>
                <c:pt idx="3394">
                  <c:v>-1.9040000000000001E-7</c:v>
                </c:pt>
                <c:pt idx="3395">
                  <c:v>-1.902E-7</c:v>
                </c:pt>
                <c:pt idx="3396">
                  <c:v>-1.9000000000000001E-7</c:v>
                </c:pt>
                <c:pt idx="3397">
                  <c:v>-1.8979999999999999E-7</c:v>
                </c:pt>
                <c:pt idx="3398">
                  <c:v>-1.896E-7</c:v>
                </c:pt>
                <c:pt idx="3399">
                  <c:v>-1.8939999999999999E-7</c:v>
                </c:pt>
                <c:pt idx="3400">
                  <c:v>-1.892E-7</c:v>
                </c:pt>
                <c:pt idx="3401">
                  <c:v>-1.8900000000000001E-7</c:v>
                </c:pt>
                <c:pt idx="3402">
                  <c:v>-1.888E-7</c:v>
                </c:pt>
                <c:pt idx="3403">
                  <c:v>-1.8860000000000001E-7</c:v>
                </c:pt>
                <c:pt idx="3404">
                  <c:v>-1.8839999999999999E-7</c:v>
                </c:pt>
                <c:pt idx="3405">
                  <c:v>-1.882E-7</c:v>
                </c:pt>
                <c:pt idx="3406">
                  <c:v>-1.8799999999999999E-7</c:v>
                </c:pt>
                <c:pt idx="3407">
                  <c:v>-1.878E-7</c:v>
                </c:pt>
                <c:pt idx="3408">
                  <c:v>-1.8760000000000001E-7</c:v>
                </c:pt>
                <c:pt idx="3409">
                  <c:v>-1.874E-7</c:v>
                </c:pt>
                <c:pt idx="3410">
                  <c:v>-1.8720000000000001E-7</c:v>
                </c:pt>
                <c:pt idx="3411">
                  <c:v>-1.8699999999999999E-7</c:v>
                </c:pt>
                <c:pt idx="3412">
                  <c:v>-1.8680000000000001E-7</c:v>
                </c:pt>
                <c:pt idx="3413">
                  <c:v>-1.8659999999999999E-7</c:v>
                </c:pt>
                <c:pt idx="3414">
                  <c:v>-1.864E-7</c:v>
                </c:pt>
                <c:pt idx="3415">
                  <c:v>-1.8620000000000001E-7</c:v>
                </c:pt>
                <c:pt idx="3416">
                  <c:v>-1.86E-7</c:v>
                </c:pt>
                <c:pt idx="3417">
                  <c:v>-1.8580000000000001E-7</c:v>
                </c:pt>
                <c:pt idx="3418">
                  <c:v>-1.8559999999999999E-7</c:v>
                </c:pt>
                <c:pt idx="3419">
                  <c:v>-1.8540000000000001E-7</c:v>
                </c:pt>
                <c:pt idx="3420">
                  <c:v>-1.8519999999999999E-7</c:v>
                </c:pt>
                <c:pt idx="3421">
                  <c:v>-1.85E-7</c:v>
                </c:pt>
                <c:pt idx="3422">
                  <c:v>-1.8479999999999999E-7</c:v>
                </c:pt>
                <c:pt idx="3423">
                  <c:v>-1.846E-7</c:v>
                </c:pt>
                <c:pt idx="3424">
                  <c:v>-1.8440000000000001E-7</c:v>
                </c:pt>
                <c:pt idx="3425">
                  <c:v>-1.842E-7</c:v>
                </c:pt>
                <c:pt idx="3426">
                  <c:v>-1.8400000000000001E-7</c:v>
                </c:pt>
                <c:pt idx="3427">
                  <c:v>-1.8379999999999999E-7</c:v>
                </c:pt>
                <c:pt idx="3428">
                  <c:v>-1.836E-7</c:v>
                </c:pt>
                <c:pt idx="3429">
                  <c:v>-1.8339999999999999E-7</c:v>
                </c:pt>
                <c:pt idx="3430">
                  <c:v>-1.832E-7</c:v>
                </c:pt>
                <c:pt idx="3431">
                  <c:v>-1.8300000000000001E-7</c:v>
                </c:pt>
                <c:pt idx="3432">
                  <c:v>-1.828E-7</c:v>
                </c:pt>
                <c:pt idx="3433">
                  <c:v>-1.8260000000000001E-7</c:v>
                </c:pt>
                <c:pt idx="3434">
                  <c:v>-1.8239999999999999E-7</c:v>
                </c:pt>
                <c:pt idx="3435">
                  <c:v>-1.822E-7</c:v>
                </c:pt>
                <c:pt idx="3436">
                  <c:v>-1.8199999999999999E-7</c:v>
                </c:pt>
                <c:pt idx="3437">
                  <c:v>-1.818E-7</c:v>
                </c:pt>
                <c:pt idx="3438">
                  <c:v>-1.8160000000000001E-7</c:v>
                </c:pt>
                <c:pt idx="3439">
                  <c:v>-1.814E-7</c:v>
                </c:pt>
                <c:pt idx="3440">
                  <c:v>-1.8120000000000001E-7</c:v>
                </c:pt>
                <c:pt idx="3441">
                  <c:v>-1.8099999999999999E-7</c:v>
                </c:pt>
                <c:pt idx="3442">
                  <c:v>-1.808E-7</c:v>
                </c:pt>
                <c:pt idx="3443">
                  <c:v>-1.8059999999999999E-7</c:v>
                </c:pt>
                <c:pt idx="3444">
                  <c:v>-1.804E-7</c:v>
                </c:pt>
                <c:pt idx="3445">
                  <c:v>-1.8020000000000001E-7</c:v>
                </c:pt>
                <c:pt idx="3446">
                  <c:v>-1.8E-7</c:v>
                </c:pt>
                <c:pt idx="3447">
                  <c:v>-1.7980000000000001E-7</c:v>
                </c:pt>
                <c:pt idx="3448">
                  <c:v>-1.7959999999999999E-7</c:v>
                </c:pt>
                <c:pt idx="3449">
                  <c:v>-1.7940000000000001E-7</c:v>
                </c:pt>
                <c:pt idx="3450">
                  <c:v>-1.7919999999999999E-7</c:v>
                </c:pt>
                <c:pt idx="3451">
                  <c:v>-1.79E-7</c:v>
                </c:pt>
                <c:pt idx="3452">
                  <c:v>-1.7880000000000001E-7</c:v>
                </c:pt>
                <c:pt idx="3453">
                  <c:v>-1.786E-7</c:v>
                </c:pt>
                <c:pt idx="3454">
                  <c:v>-1.7840000000000001E-7</c:v>
                </c:pt>
                <c:pt idx="3455">
                  <c:v>-1.7819999999999999E-7</c:v>
                </c:pt>
                <c:pt idx="3456">
                  <c:v>-1.7800000000000001E-7</c:v>
                </c:pt>
                <c:pt idx="3457">
                  <c:v>-1.7779999999999999E-7</c:v>
                </c:pt>
                <c:pt idx="3458">
                  <c:v>-1.776E-7</c:v>
                </c:pt>
                <c:pt idx="3459">
                  <c:v>-1.7739999999999999E-7</c:v>
                </c:pt>
                <c:pt idx="3460">
                  <c:v>-1.772E-7</c:v>
                </c:pt>
                <c:pt idx="3461">
                  <c:v>-1.7700000000000001E-7</c:v>
                </c:pt>
                <c:pt idx="3462">
                  <c:v>-1.7679999999999999E-7</c:v>
                </c:pt>
                <c:pt idx="3463">
                  <c:v>-1.7660000000000001E-7</c:v>
                </c:pt>
                <c:pt idx="3464">
                  <c:v>-1.7639999999999999E-7</c:v>
                </c:pt>
                <c:pt idx="3465">
                  <c:v>-1.762E-7</c:v>
                </c:pt>
                <c:pt idx="3466">
                  <c:v>-1.7599999999999999E-7</c:v>
                </c:pt>
                <c:pt idx="3467">
                  <c:v>-1.758E-7</c:v>
                </c:pt>
                <c:pt idx="3468">
                  <c:v>-1.7560000000000001E-7</c:v>
                </c:pt>
                <c:pt idx="3469">
                  <c:v>-1.754E-7</c:v>
                </c:pt>
                <c:pt idx="3470">
                  <c:v>-1.7520000000000001E-7</c:v>
                </c:pt>
                <c:pt idx="3471">
                  <c:v>-1.7499999999999999E-7</c:v>
                </c:pt>
                <c:pt idx="3472">
                  <c:v>-1.748E-7</c:v>
                </c:pt>
                <c:pt idx="3473">
                  <c:v>-1.7459999999999999E-7</c:v>
                </c:pt>
                <c:pt idx="3474">
                  <c:v>-1.744E-7</c:v>
                </c:pt>
                <c:pt idx="3475">
                  <c:v>-1.7420000000000001E-7</c:v>
                </c:pt>
                <c:pt idx="3476">
                  <c:v>-1.74E-7</c:v>
                </c:pt>
                <c:pt idx="3477">
                  <c:v>-1.7380000000000001E-7</c:v>
                </c:pt>
                <c:pt idx="3478">
                  <c:v>-1.7359999999999999E-7</c:v>
                </c:pt>
                <c:pt idx="3479">
                  <c:v>-1.734E-7</c:v>
                </c:pt>
                <c:pt idx="3480">
                  <c:v>-1.7319999999999999E-7</c:v>
                </c:pt>
                <c:pt idx="3481">
                  <c:v>-1.73E-7</c:v>
                </c:pt>
                <c:pt idx="3482">
                  <c:v>-1.7280000000000001E-7</c:v>
                </c:pt>
                <c:pt idx="3483">
                  <c:v>-1.726E-7</c:v>
                </c:pt>
                <c:pt idx="3484">
                  <c:v>-1.7240000000000001E-7</c:v>
                </c:pt>
                <c:pt idx="3485">
                  <c:v>-1.7219999999999999E-7</c:v>
                </c:pt>
                <c:pt idx="3486">
                  <c:v>-1.72E-7</c:v>
                </c:pt>
                <c:pt idx="3487">
                  <c:v>-1.7179999999999999E-7</c:v>
                </c:pt>
                <c:pt idx="3488">
                  <c:v>-1.716E-7</c:v>
                </c:pt>
                <c:pt idx="3489">
                  <c:v>-1.7140000000000001E-7</c:v>
                </c:pt>
                <c:pt idx="3490">
                  <c:v>-1.712E-7</c:v>
                </c:pt>
                <c:pt idx="3491">
                  <c:v>-1.7100000000000001E-7</c:v>
                </c:pt>
                <c:pt idx="3492">
                  <c:v>-1.7079999999999999E-7</c:v>
                </c:pt>
                <c:pt idx="3493">
                  <c:v>-1.7060000000000001E-7</c:v>
                </c:pt>
                <c:pt idx="3494">
                  <c:v>-1.7039999999999999E-7</c:v>
                </c:pt>
                <c:pt idx="3495">
                  <c:v>-1.702E-7</c:v>
                </c:pt>
                <c:pt idx="3496">
                  <c:v>-1.6999999999999999E-7</c:v>
                </c:pt>
                <c:pt idx="3497">
                  <c:v>-1.698E-7</c:v>
                </c:pt>
                <c:pt idx="3498">
                  <c:v>-1.6960000000000001E-7</c:v>
                </c:pt>
                <c:pt idx="3499">
                  <c:v>-1.6939999999999999E-7</c:v>
                </c:pt>
                <c:pt idx="3500">
                  <c:v>-1.6920000000000001E-7</c:v>
                </c:pt>
                <c:pt idx="3501">
                  <c:v>-1.6899999999999999E-7</c:v>
                </c:pt>
                <c:pt idx="3502">
                  <c:v>-1.688E-7</c:v>
                </c:pt>
                <c:pt idx="3503">
                  <c:v>-1.6859999999999999E-7</c:v>
                </c:pt>
                <c:pt idx="3504">
                  <c:v>-1.684E-7</c:v>
                </c:pt>
                <c:pt idx="3505">
                  <c:v>-1.6820000000000001E-7</c:v>
                </c:pt>
                <c:pt idx="3506">
                  <c:v>-1.68E-7</c:v>
                </c:pt>
                <c:pt idx="3507">
                  <c:v>-1.6780000000000001E-7</c:v>
                </c:pt>
                <c:pt idx="3508">
                  <c:v>-1.6759999999999999E-7</c:v>
                </c:pt>
                <c:pt idx="3509">
                  <c:v>-1.674E-7</c:v>
                </c:pt>
                <c:pt idx="3510">
                  <c:v>-1.6719999999999999E-7</c:v>
                </c:pt>
                <c:pt idx="3511">
                  <c:v>-1.67E-7</c:v>
                </c:pt>
                <c:pt idx="3512">
                  <c:v>-1.6680000000000001E-7</c:v>
                </c:pt>
                <c:pt idx="3513">
                  <c:v>-1.666E-7</c:v>
                </c:pt>
                <c:pt idx="3514">
                  <c:v>-1.6640000000000001E-7</c:v>
                </c:pt>
                <c:pt idx="3515">
                  <c:v>-1.6619999999999999E-7</c:v>
                </c:pt>
                <c:pt idx="3516">
                  <c:v>-1.66E-7</c:v>
                </c:pt>
                <c:pt idx="3517">
                  <c:v>-1.6579999999999999E-7</c:v>
                </c:pt>
                <c:pt idx="3518">
                  <c:v>-1.656E-7</c:v>
                </c:pt>
                <c:pt idx="3519">
                  <c:v>-1.6540000000000001E-7</c:v>
                </c:pt>
                <c:pt idx="3520">
                  <c:v>-1.652E-7</c:v>
                </c:pt>
                <c:pt idx="3521">
                  <c:v>-1.6500000000000001E-7</c:v>
                </c:pt>
                <c:pt idx="3522">
                  <c:v>-1.6479999999999999E-7</c:v>
                </c:pt>
                <c:pt idx="3523">
                  <c:v>-1.646E-7</c:v>
                </c:pt>
                <c:pt idx="3524">
                  <c:v>-1.6439999999999999E-7</c:v>
                </c:pt>
                <c:pt idx="3525">
                  <c:v>-1.642E-7</c:v>
                </c:pt>
                <c:pt idx="3526">
                  <c:v>-1.6400000000000001E-7</c:v>
                </c:pt>
                <c:pt idx="3527">
                  <c:v>-1.638E-7</c:v>
                </c:pt>
                <c:pt idx="3528">
                  <c:v>-1.6360000000000001E-7</c:v>
                </c:pt>
                <c:pt idx="3529">
                  <c:v>-1.6339999999999999E-7</c:v>
                </c:pt>
                <c:pt idx="3530">
                  <c:v>-1.6320000000000001E-7</c:v>
                </c:pt>
                <c:pt idx="3531">
                  <c:v>-1.6299999999999999E-7</c:v>
                </c:pt>
                <c:pt idx="3532">
                  <c:v>-1.628E-7</c:v>
                </c:pt>
                <c:pt idx="3533">
                  <c:v>-1.6259999999999999E-7</c:v>
                </c:pt>
                <c:pt idx="3534">
                  <c:v>-1.624E-7</c:v>
                </c:pt>
                <c:pt idx="3535">
                  <c:v>-1.6220000000000001E-7</c:v>
                </c:pt>
                <c:pt idx="3536">
                  <c:v>-1.6199999999999999E-7</c:v>
                </c:pt>
                <c:pt idx="3537">
                  <c:v>-1.6180000000000001E-7</c:v>
                </c:pt>
                <c:pt idx="3538">
                  <c:v>-1.6159999999999999E-7</c:v>
                </c:pt>
                <c:pt idx="3539">
                  <c:v>-1.614E-7</c:v>
                </c:pt>
                <c:pt idx="3540">
                  <c:v>-1.6119999999999999E-7</c:v>
                </c:pt>
                <c:pt idx="3541">
                  <c:v>-1.61E-7</c:v>
                </c:pt>
                <c:pt idx="3542">
                  <c:v>-1.6080000000000001E-7</c:v>
                </c:pt>
                <c:pt idx="3543">
                  <c:v>-1.606E-7</c:v>
                </c:pt>
                <c:pt idx="3544">
                  <c:v>-1.6040000000000001E-7</c:v>
                </c:pt>
                <c:pt idx="3545">
                  <c:v>-1.6019999999999999E-7</c:v>
                </c:pt>
                <c:pt idx="3546">
                  <c:v>-1.6E-7</c:v>
                </c:pt>
                <c:pt idx="3547">
                  <c:v>-1.5979999999999999E-7</c:v>
                </c:pt>
                <c:pt idx="3548">
                  <c:v>-1.596E-7</c:v>
                </c:pt>
                <c:pt idx="3549">
                  <c:v>-1.5940000000000001E-7</c:v>
                </c:pt>
                <c:pt idx="3550">
                  <c:v>-1.592E-7</c:v>
                </c:pt>
                <c:pt idx="3551">
                  <c:v>-1.5900000000000001E-7</c:v>
                </c:pt>
                <c:pt idx="3552">
                  <c:v>-1.5879999999999999E-7</c:v>
                </c:pt>
                <c:pt idx="3553">
                  <c:v>-1.586E-7</c:v>
                </c:pt>
                <c:pt idx="3554">
                  <c:v>-1.5839999999999999E-7</c:v>
                </c:pt>
                <c:pt idx="3555">
                  <c:v>-1.582E-7</c:v>
                </c:pt>
                <c:pt idx="3556">
                  <c:v>-1.5800000000000001E-7</c:v>
                </c:pt>
                <c:pt idx="3557">
                  <c:v>-1.578E-7</c:v>
                </c:pt>
                <c:pt idx="3558">
                  <c:v>-1.5760000000000001E-7</c:v>
                </c:pt>
                <c:pt idx="3559">
                  <c:v>-1.5739999999999999E-7</c:v>
                </c:pt>
                <c:pt idx="3560">
                  <c:v>-1.572E-7</c:v>
                </c:pt>
                <c:pt idx="3561">
                  <c:v>-1.5699999999999999E-7</c:v>
                </c:pt>
                <c:pt idx="3562">
                  <c:v>-1.568E-7</c:v>
                </c:pt>
                <c:pt idx="3563">
                  <c:v>-1.5660000000000001E-7</c:v>
                </c:pt>
                <c:pt idx="3564">
                  <c:v>-1.564E-7</c:v>
                </c:pt>
                <c:pt idx="3565">
                  <c:v>-1.5620000000000001E-7</c:v>
                </c:pt>
                <c:pt idx="3566">
                  <c:v>-1.5599999999999999E-7</c:v>
                </c:pt>
                <c:pt idx="3567">
                  <c:v>-1.5580000000000001E-7</c:v>
                </c:pt>
                <c:pt idx="3568">
                  <c:v>-1.5559999999999999E-7</c:v>
                </c:pt>
                <c:pt idx="3569">
                  <c:v>-1.554E-7</c:v>
                </c:pt>
                <c:pt idx="3570">
                  <c:v>-1.5519999999999999E-7</c:v>
                </c:pt>
                <c:pt idx="3571">
                  <c:v>-1.55E-7</c:v>
                </c:pt>
                <c:pt idx="3572">
                  <c:v>-1.5480000000000001E-7</c:v>
                </c:pt>
                <c:pt idx="3573">
                  <c:v>-1.5459999999999999E-7</c:v>
                </c:pt>
                <c:pt idx="3574">
                  <c:v>-1.5440000000000001E-7</c:v>
                </c:pt>
                <c:pt idx="3575">
                  <c:v>-1.5419999999999999E-7</c:v>
                </c:pt>
                <c:pt idx="3576">
                  <c:v>-1.54E-7</c:v>
                </c:pt>
                <c:pt idx="3577">
                  <c:v>-1.5379999999999999E-7</c:v>
                </c:pt>
                <c:pt idx="3578">
                  <c:v>-1.536E-7</c:v>
                </c:pt>
                <c:pt idx="3579">
                  <c:v>-1.5340000000000001E-7</c:v>
                </c:pt>
                <c:pt idx="3580">
                  <c:v>-1.532E-7</c:v>
                </c:pt>
                <c:pt idx="3581">
                  <c:v>-1.5300000000000001E-7</c:v>
                </c:pt>
                <c:pt idx="3582">
                  <c:v>-1.5279999999999999E-7</c:v>
                </c:pt>
                <c:pt idx="3583">
                  <c:v>-1.526E-7</c:v>
                </c:pt>
                <c:pt idx="3584">
                  <c:v>-1.5239999999999999E-7</c:v>
                </c:pt>
                <c:pt idx="3585">
                  <c:v>-1.522E-7</c:v>
                </c:pt>
                <c:pt idx="3586">
                  <c:v>-1.5200000000000001E-7</c:v>
                </c:pt>
                <c:pt idx="3587">
                  <c:v>-1.518E-7</c:v>
                </c:pt>
                <c:pt idx="3588">
                  <c:v>-1.5160000000000001E-7</c:v>
                </c:pt>
                <c:pt idx="3589">
                  <c:v>-1.5139999999999999E-7</c:v>
                </c:pt>
                <c:pt idx="3590">
                  <c:v>-1.512E-7</c:v>
                </c:pt>
                <c:pt idx="3591">
                  <c:v>-1.5099999999999999E-7</c:v>
                </c:pt>
                <c:pt idx="3592">
                  <c:v>-1.508E-7</c:v>
                </c:pt>
                <c:pt idx="3593">
                  <c:v>-1.5060000000000001E-7</c:v>
                </c:pt>
                <c:pt idx="3594">
                  <c:v>-1.504E-7</c:v>
                </c:pt>
                <c:pt idx="3595">
                  <c:v>-1.5020000000000001E-7</c:v>
                </c:pt>
                <c:pt idx="3596">
                  <c:v>-1.4999999999999999E-7</c:v>
                </c:pt>
                <c:pt idx="3597">
                  <c:v>-1.498E-7</c:v>
                </c:pt>
                <c:pt idx="3598">
                  <c:v>-1.4959999999999999E-7</c:v>
                </c:pt>
                <c:pt idx="3599">
                  <c:v>-1.494E-7</c:v>
                </c:pt>
                <c:pt idx="3600">
                  <c:v>-1.4920000000000001E-7</c:v>
                </c:pt>
                <c:pt idx="3601">
                  <c:v>-1.49E-7</c:v>
                </c:pt>
                <c:pt idx="3602">
                  <c:v>-1.4880000000000001E-7</c:v>
                </c:pt>
                <c:pt idx="3603">
                  <c:v>-1.4859999999999999E-7</c:v>
                </c:pt>
                <c:pt idx="3604">
                  <c:v>-1.4840000000000001E-7</c:v>
                </c:pt>
                <c:pt idx="3605">
                  <c:v>-1.4819999999999999E-7</c:v>
                </c:pt>
                <c:pt idx="3606">
                  <c:v>-1.48E-7</c:v>
                </c:pt>
                <c:pt idx="3607">
                  <c:v>-1.4780000000000001E-7</c:v>
                </c:pt>
                <c:pt idx="3608">
                  <c:v>-1.476E-7</c:v>
                </c:pt>
                <c:pt idx="3609">
                  <c:v>-1.4740000000000001E-7</c:v>
                </c:pt>
                <c:pt idx="3610">
                  <c:v>-1.4719999999999999E-7</c:v>
                </c:pt>
                <c:pt idx="3611">
                  <c:v>-1.4700000000000001E-7</c:v>
                </c:pt>
                <c:pt idx="3612">
                  <c:v>-1.4679999999999999E-7</c:v>
                </c:pt>
                <c:pt idx="3613">
                  <c:v>-1.466E-7</c:v>
                </c:pt>
                <c:pt idx="3614">
                  <c:v>-1.4639999999999999E-7</c:v>
                </c:pt>
                <c:pt idx="3615">
                  <c:v>-1.462E-7</c:v>
                </c:pt>
                <c:pt idx="3616">
                  <c:v>-1.4600000000000001E-7</c:v>
                </c:pt>
                <c:pt idx="3617">
                  <c:v>-1.458E-7</c:v>
                </c:pt>
                <c:pt idx="3618">
                  <c:v>-1.4560000000000001E-7</c:v>
                </c:pt>
                <c:pt idx="3619">
                  <c:v>-1.4539999999999999E-7</c:v>
                </c:pt>
                <c:pt idx="3620">
                  <c:v>-1.452E-7</c:v>
                </c:pt>
                <c:pt idx="3621">
                  <c:v>-1.4499999999999999E-7</c:v>
                </c:pt>
                <c:pt idx="3622">
                  <c:v>-1.448E-7</c:v>
                </c:pt>
                <c:pt idx="3623">
                  <c:v>-1.4460000000000001E-7</c:v>
                </c:pt>
                <c:pt idx="3624">
                  <c:v>-1.444E-7</c:v>
                </c:pt>
                <c:pt idx="3625">
                  <c:v>-1.4420000000000001E-7</c:v>
                </c:pt>
                <c:pt idx="3626">
                  <c:v>-1.4399999999999999E-7</c:v>
                </c:pt>
                <c:pt idx="3627">
                  <c:v>-1.438E-7</c:v>
                </c:pt>
                <c:pt idx="3628">
                  <c:v>-1.4359999999999999E-7</c:v>
                </c:pt>
                <c:pt idx="3629">
                  <c:v>-1.434E-7</c:v>
                </c:pt>
                <c:pt idx="3630">
                  <c:v>-1.4320000000000001E-7</c:v>
                </c:pt>
                <c:pt idx="3631">
                  <c:v>-1.43E-7</c:v>
                </c:pt>
                <c:pt idx="3632">
                  <c:v>-1.4280000000000001E-7</c:v>
                </c:pt>
                <c:pt idx="3633">
                  <c:v>-1.4259999999999999E-7</c:v>
                </c:pt>
                <c:pt idx="3634">
                  <c:v>-1.424E-7</c:v>
                </c:pt>
                <c:pt idx="3635">
                  <c:v>-1.4219999999999999E-7</c:v>
                </c:pt>
                <c:pt idx="3636">
                  <c:v>-1.42E-7</c:v>
                </c:pt>
                <c:pt idx="3637">
                  <c:v>-1.4180000000000001E-7</c:v>
                </c:pt>
                <c:pt idx="3638">
                  <c:v>-1.416E-7</c:v>
                </c:pt>
                <c:pt idx="3639">
                  <c:v>-1.4140000000000001E-7</c:v>
                </c:pt>
                <c:pt idx="3640">
                  <c:v>-1.4119999999999999E-7</c:v>
                </c:pt>
                <c:pt idx="3641">
                  <c:v>-1.4100000000000001E-7</c:v>
                </c:pt>
                <c:pt idx="3642">
                  <c:v>-1.4079999999999999E-7</c:v>
                </c:pt>
                <c:pt idx="3643">
                  <c:v>-1.406E-7</c:v>
                </c:pt>
                <c:pt idx="3644">
                  <c:v>-1.4040000000000001E-7</c:v>
                </c:pt>
                <c:pt idx="3645">
                  <c:v>-1.402E-7</c:v>
                </c:pt>
                <c:pt idx="3646">
                  <c:v>-1.4000000000000001E-7</c:v>
                </c:pt>
                <c:pt idx="3647">
                  <c:v>-1.3979999999999999E-7</c:v>
                </c:pt>
                <c:pt idx="3648">
                  <c:v>-1.3960000000000001E-7</c:v>
                </c:pt>
                <c:pt idx="3649">
                  <c:v>-1.3939999999999999E-7</c:v>
                </c:pt>
                <c:pt idx="3650">
                  <c:v>-1.392E-7</c:v>
                </c:pt>
                <c:pt idx="3651">
                  <c:v>-1.3899999999999999E-7</c:v>
                </c:pt>
                <c:pt idx="3652">
                  <c:v>-1.388E-7</c:v>
                </c:pt>
                <c:pt idx="3653">
                  <c:v>-1.3860000000000001E-7</c:v>
                </c:pt>
                <c:pt idx="3654">
                  <c:v>-1.384E-7</c:v>
                </c:pt>
                <c:pt idx="3655">
                  <c:v>-1.3820000000000001E-7</c:v>
                </c:pt>
                <c:pt idx="3656">
                  <c:v>-1.3799999999999999E-7</c:v>
                </c:pt>
                <c:pt idx="3657">
                  <c:v>-1.378E-7</c:v>
                </c:pt>
                <c:pt idx="3658">
                  <c:v>-1.3759999999999999E-7</c:v>
                </c:pt>
                <c:pt idx="3659">
                  <c:v>-1.374E-7</c:v>
                </c:pt>
                <c:pt idx="3660">
                  <c:v>-1.3720000000000001E-7</c:v>
                </c:pt>
                <c:pt idx="3661">
                  <c:v>-1.37E-7</c:v>
                </c:pt>
                <c:pt idx="3662">
                  <c:v>-1.3680000000000001E-7</c:v>
                </c:pt>
                <c:pt idx="3663">
                  <c:v>-1.3659999999999999E-7</c:v>
                </c:pt>
                <c:pt idx="3664">
                  <c:v>-1.364E-7</c:v>
                </c:pt>
                <c:pt idx="3665">
                  <c:v>-1.3619999999999999E-7</c:v>
                </c:pt>
                <c:pt idx="3666">
                  <c:v>-1.36E-7</c:v>
                </c:pt>
                <c:pt idx="3667">
                  <c:v>-1.3580000000000001E-7</c:v>
                </c:pt>
                <c:pt idx="3668">
                  <c:v>-1.356E-7</c:v>
                </c:pt>
                <c:pt idx="3669">
                  <c:v>-1.3540000000000001E-7</c:v>
                </c:pt>
                <c:pt idx="3670">
                  <c:v>-1.3519999999999999E-7</c:v>
                </c:pt>
                <c:pt idx="3671">
                  <c:v>-1.35E-7</c:v>
                </c:pt>
                <c:pt idx="3672">
                  <c:v>-1.3479999999999999E-7</c:v>
                </c:pt>
                <c:pt idx="3673">
                  <c:v>-1.346E-7</c:v>
                </c:pt>
                <c:pt idx="3674">
                  <c:v>-1.3440000000000001E-7</c:v>
                </c:pt>
                <c:pt idx="3675">
                  <c:v>-1.342E-7</c:v>
                </c:pt>
                <c:pt idx="3676">
                  <c:v>-1.3400000000000001E-7</c:v>
                </c:pt>
                <c:pt idx="3677">
                  <c:v>-1.3379999999999999E-7</c:v>
                </c:pt>
                <c:pt idx="3678">
                  <c:v>-1.3360000000000001E-7</c:v>
                </c:pt>
                <c:pt idx="3679">
                  <c:v>-1.3339999999999999E-7</c:v>
                </c:pt>
                <c:pt idx="3680">
                  <c:v>-1.332E-7</c:v>
                </c:pt>
                <c:pt idx="3681">
                  <c:v>-1.3300000000000001E-7</c:v>
                </c:pt>
                <c:pt idx="3682">
                  <c:v>-1.328E-7</c:v>
                </c:pt>
                <c:pt idx="3683">
                  <c:v>-1.3260000000000001E-7</c:v>
                </c:pt>
                <c:pt idx="3684">
                  <c:v>-1.3239999999999999E-7</c:v>
                </c:pt>
                <c:pt idx="3685">
                  <c:v>-1.3220000000000001E-7</c:v>
                </c:pt>
                <c:pt idx="3686">
                  <c:v>-1.3199999999999999E-7</c:v>
                </c:pt>
                <c:pt idx="3687">
                  <c:v>-1.318E-7</c:v>
                </c:pt>
                <c:pt idx="3688">
                  <c:v>-1.3159999999999999E-7</c:v>
                </c:pt>
                <c:pt idx="3689">
                  <c:v>-1.314E-7</c:v>
                </c:pt>
                <c:pt idx="3690">
                  <c:v>-1.3120000000000001E-7</c:v>
                </c:pt>
                <c:pt idx="3691">
                  <c:v>-1.31E-7</c:v>
                </c:pt>
                <c:pt idx="3692">
                  <c:v>-1.3080000000000001E-7</c:v>
                </c:pt>
                <c:pt idx="3693">
                  <c:v>-1.3059999999999999E-7</c:v>
                </c:pt>
                <c:pt idx="3694">
                  <c:v>-1.304E-7</c:v>
                </c:pt>
                <c:pt idx="3695">
                  <c:v>-1.3019999999999999E-7</c:v>
                </c:pt>
                <c:pt idx="3696">
                  <c:v>-1.3E-7</c:v>
                </c:pt>
                <c:pt idx="3697">
                  <c:v>-1.2980000000000001E-7</c:v>
                </c:pt>
                <c:pt idx="3698">
                  <c:v>-1.296E-7</c:v>
                </c:pt>
                <c:pt idx="3699">
                  <c:v>-1.2940000000000001E-7</c:v>
                </c:pt>
                <c:pt idx="3700">
                  <c:v>-1.2919999999999999E-7</c:v>
                </c:pt>
                <c:pt idx="3701">
                  <c:v>-1.29E-7</c:v>
                </c:pt>
                <c:pt idx="3702">
                  <c:v>-1.2879999999999999E-7</c:v>
                </c:pt>
                <c:pt idx="3703">
                  <c:v>-1.286E-7</c:v>
                </c:pt>
                <c:pt idx="3704">
                  <c:v>-1.2840000000000001E-7</c:v>
                </c:pt>
                <c:pt idx="3705">
                  <c:v>-1.282E-7</c:v>
                </c:pt>
                <c:pt idx="3706">
                  <c:v>-1.2800000000000001E-7</c:v>
                </c:pt>
                <c:pt idx="3707">
                  <c:v>-1.2779999999999999E-7</c:v>
                </c:pt>
                <c:pt idx="3708">
                  <c:v>-1.276E-7</c:v>
                </c:pt>
                <c:pt idx="3709">
                  <c:v>-1.2739999999999999E-7</c:v>
                </c:pt>
                <c:pt idx="3710">
                  <c:v>-1.272E-7</c:v>
                </c:pt>
                <c:pt idx="3711">
                  <c:v>-1.2700000000000001E-7</c:v>
                </c:pt>
                <c:pt idx="3712">
                  <c:v>-1.268E-7</c:v>
                </c:pt>
                <c:pt idx="3713">
                  <c:v>-1.2660000000000001E-7</c:v>
                </c:pt>
                <c:pt idx="3714">
                  <c:v>-1.2639999999999999E-7</c:v>
                </c:pt>
                <c:pt idx="3715">
                  <c:v>-1.2620000000000001E-7</c:v>
                </c:pt>
                <c:pt idx="3716">
                  <c:v>-1.2599999999999999E-7</c:v>
                </c:pt>
                <c:pt idx="3717">
                  <c:v>-1.258E-7</c:v>
                </c:pt>
                <c:pt idx="3718">
                  <c:v>-1.2560000000000001E-7</c:v>
                </c:pt>
                <c:pt idx="3719">
                  <c:v>-1.254E-7</c:v>
                </c:pt>
                <c:pt idx="3720">
                  <c:v>-1.2520000000000001E-7</c:v>
                </c:pt>
                <c:pt idx="3721">
                  <c:v>-1.2499999999999999E-7</c:v>
                </c:pt>
                <c:pt idx="3722">
                  <c:v>-1.2480000000000001E-7</c:v>
                </c:pt>
                <c:pt idx="3723">
                  <c:v>-1.2459999999999999E-7</c:v>
                </c:pt>
                <c:pt idx="3724">
                  <c:v>-1.244E-7</c:v>
                </c:pt>
                <c:pt idx="3725">
                  <c:v>-1.2419999999999999E-7</c:v>
                </c:pt>
                <c:pt idx="3726">
                  <c:v>-1.24E-7</c:v>
                </c:pt>
                <c:pt idx="3727">
                  <c:v>-1.2380000000000001E-7</c:v>
                </c:pt>
                <c:pt idx="3728">
                  <c:v>-1.236E-7</c:v>
                </c:pt>
                <c:pt idx="3729">
                  <c:v>-1.2340000000000001E-7</c:v>
                </c:pt>
                <c:pt idx="3730">
                  <c:v>-1.2319999999999999E-7</c:v>
                </c:pt>
                <c:pt idx="3731">
                  <c:v>-1.23E-7</c:v>
                </c:pt>
                <c:pt idx="3732">
                  <c:v>-1.2279999999999999E-7</c:v>
                </c:pt>
                <c:pt idx="3733">
                  <c:v>-1.226E-7</c:v>
                </c:pt>
                <c:pt idx="3734">
                  <c:v>-1.2240000000000001E-7</c:v>
                </c:pt>
                <c:pt idx="3735">
                  <c:v>-1.222E-7</c:v>
                </c:pt>
                <c:pt idx="3736">
                  <c:v>-1.2200000000000001E-7</c:v>
                </c:pt>
                <c:pt idx="3737">
                  <c:v>-1.2179999999999999E-7</c:v>
                </c:pt>
                <c:pt idx="3738">
                  <c:v>-1.216E-7</c:v>
                </c:pt>
                <c:pt idx="3739">
                  <c:v>-1.2139999999999999E-7</c:v>
                </c:pt>
                <c:pt idx="3740">
                  <c:v>-1.212E-7</c:v>
                </c:pt>
                <c:pt idx="3741">
                  <c:v>-1.2100000000000001E-7</c:v>
                </c:pt>
                <c:pt idx="3742">
                  <c:v>-1.208E-7</c:v>
                </c:pt>
                <c:pt idx="3743">
                  <c:v>-1.2060000000000001E-7</c:v>
                </c:pt>
                <c:pt idx="3744">
                  <c:v>-1.2039999999999999E-7</c:v>
                </c:pt>
                <c:pt idx="3745">
                  <c:v>-1.202E-7</c:v>
                </c:pt>
                <c:pt idx="3746">
                  <c:v>-1.1999999999999999E-7</c:v>
                </c:pt>
                <c:pt idx="3747">
                  <c:v>-1.198E-7</c:v>
                </c:pt>
                <c:pt idx="3748">
                  <c:v>-1.1960000000000001E-7</c:v>
                </c:pt>
                <c:pt idx="3749">
                  <c:v>-1.194E-7</c:v>
                </c:pt>
                <c:pt idx="3750">
                  <c:v>-1.192E-7</c:v>
                </c:pt>
                <c:pt idx="3751">
                  <c:v>-1.1899999999999999E-7</c:v>
                </c:pt>
                <c:pt idx="3752">
                  <c:v>-1.1880000000000001E-7</c:v>
                </c:pt>
                <c:pt idx="3753">
                  <c:v>-1.186E-7</c:v>
                </c:pt>
                <c:pt idx="3754">
                  <c:v>-1.184E-7</c:v>
                </c:pt>
                <c:pt idx="3755">
                  <c:v>-1.182E-7</c:v>
                </c:pt>
                <c:pt idx="3756">
                  <c:v>-1.18E-7</c:v>
                </c:pt>
                <c:pt idx="3757">
                  <c:v>-1.178E-7</c:v>
                </c:pt>
                <c:pt idx="3758">
                  <c:v>-1.1759999999999999E-7</c:v>
                </c:pt>
                <c:pt idx="3759">
                  <c:v>-1.1740000000000001E-7</c:v>
                </c:pt>
                <c:pt idx="3760">
                  <c:v>-1.172E-7</c:v>
                </c:pt>
                <c:pt idx="3761">
                  <c:v>-1.17E-7</c:v>
                </c:pt>
                <c:pt idx="3762">
                  <c:v>-1.168E-7</c:v>
                </c:pt>
                <c:pt idx="3763">
                  <c:v>-1.166E-7</c:v>
                </c:pt>
                <c:pt idx="3764">
                  <c:v>-1.164E-7</c:v>
                </c:pt>
                <c:pt idx="3765">
                  <c:v>-1.1619999999999999E-7</c:v>
                </c:pt>
                <c:pt idx="3766">
                  <c:v>-1.1600000000000001E-7</c:v>
                </c:pt>
                <c:pt idx="3767">
                  <c:v>-1.158E-7</c:v>
                </c:pt>
                <c:pt idx="3768">
                  <c:v>-1.156E-7</c:v>
                </c:pt>
                <c:pt idx="3769">
                  <c:v>-1.154E-7</c:v>
                </c:pt>
                <c:pt idx="3770">
                  <c:v>-1.152E-7</c:v>
                </c:pt>
                <c:pt idx="3771">
                  <c:v>-1.15E-7</c:v>
                </c:pt>
                <c:pt idx="3772">
                  <c:v>-1.148E-7</c:v>
                </c:pt>
                <c:pt idx="3773">
                  <c:v>-1.1459999999999999E-7</c:v>
                </c:pt>
                <c:pt idx="3774">
                  <c:v>-1.1440000000000001E-7</c:v>
                </c:pt>
                <c:pt idx="3775">
                  <c:v>-1.142E-7</c:v>
                </c:pt>
                <c:pt idx="3776">
                  <c:v>-1.14E-7</c:v>
                </c:pt>
                <c:pt idx="3777">
                  <c:v>-1.138E-7</c:v>
                </c:pt>
                <c:pt idx="3778">
                  <c:v>-1.136E-7</c:v>
                </c:pt>
                <c:pt idx="3779">
                  <c:v>-1.134E-7</c:v>
                </c:pt>
                <c:pt idx="3780">
                  <c:v>-1.1319999999999999E-7</c:v>
                </c:pt>
                <c:pt idx="3781">
                  <c:v>-1.1300000000000001E-7</c:v>
                </c:pt>
                <c:pt idx="3782">
                  <c:v>-1.128E-7</c:v>
                </c:pt>
                <c:pt idx="3783">
                  <c:v>-1.126E-7</c:v>
                </c:pt>
                <c:pt idx="3784">
                  <c:v>-1.124E-7</c:v>
                </c:pt>
                <c:pt idx="3785">
                  <c:v>-1.122E-7</c:v>
                </c:pt>
                <c:pt idx="3786">
                  <c:v>-1.12E-7</c:v>
                </c:pt>
                <c:pt idx="3787">
                  <c:v>-1.118E-7</c:v>
                </c:pt>
                <c:pt idx="3788">
                  <c:v>-1.1159999999999999E-7</c:v>
                </c:pt>
                <c:pt idx="3789">
                  <c:v>-1.114E-7</c:v>
                </c:pt>
                <c:pt idx="3790">
                  <c:v>-1.112E-7</c:v>
                </c:pt>
                <c:pt idx="3791">
                  <c:v>-1.11E-7</c:v>
                </c:pt>
                <c:pt idx="3792">
                  <c:v>-1.108E-7</c:v>
                </c:pt>
                <c:pt idx="3793">
                  <c:v>-1.106E-7</c:v>
                </c:pt>
                <c:pt idx="3794">
                  <c:v>-1.104E-7</c:v>
                </c:pt>
                <c:pt idx="3795">
                  <c:v>-1.1019999999999999E-7</c:v>
                </c:pt>
                <c:pt idx="3796">
                  <c:v>-1.1000000000000001E-7</c:v>
                </c:pt>
                <c:pt idx="3797">
                  <c:v>-1.098E-7</c:v>
                </c:pt>
                <c:pt idx="3798">
                  <c:v>-1.096E-7</c:v>
                </c:pt>
                <c:pt idx="3799">
                  <c:v>-1.094E-7</c:v>
                </c:pt>
                <c:pt idx="3800">
                  <c:v>-1.092E-7</c:v>
                </c:pt>
                <c:pt idx="3801">
                  <c:v>-1.09E-7</c:v>
                </c:pt>
                <c:pt idx="3802">
                  <c:v>-1.0879999999999999E-7</c:v>
                </c:pt>
                <c:pt idx="3803">
                  <c:v>-1.0860000000000001E-7</c:v>
                </c:pt>
                <c:pt idx="3804">
                  <c:v>-1.084E-7</c:v>
                </c:pt>
                <c:pt idx="3805">
                  <c:v>-1.082E-7</c:v>
                </c:pt>
                <c:pt idx="3806">
                  <c:v>-1.08E-7</c:v>
                </c:pt>
                <c:pt idx="3807">
                  <c:v>-1.078E-7</c:v>
                </c:pt>
                <c:pt idx="3808">
                  <c:v>-1.076E-7</c:v>
                </c:pt>
                <c:pt idx="3809">
                  <c:v>-1.074E-7</c:v>
                </c:pt>
                <c:pt idx="3810">
                  <c:v>-1.0719999999999999E-7</c:v>
                </c:pt>
                <c:pt idx="3811">
                  <c:v>-1.0700000000000001E-7</c:v>
                </c:pt>
                <c:pt idx="3812">
                  <c:v>-1.068E-7</c:v>
                </c:pt>
                <c:pt idx="3813">
                  <c:v>-1.066E-7</c:v>
                </c:pt>
                <c:pt idx="3814">
                  <c:v>-1.064E-7</c:v>
                </c:pt>
                <c:pt idx="3815">
                  <c:v>-1.062E-7</c:v>
                </c:pt>
                <c:pt idx="3816">
                  <c:v>-1.06E-7</c:v>
                </c:pt>
                <c:pt idx="3817">
                  <c:v>-1.0579999999999999E-7</c:v>
                </c:pt>
                <c:pt idx="3818">
                  <c:v>-1.0560000000000001E-7</c:v>
                </c:pt>
                <c:pt idx="3819">
                  <c:v>-1.054E-7</c:v>
                </c:pt>
                <c:pt idx="3820">
                  <c:v>-1.052E-7</c:v>
                </c:pt>
                <c:pt idx="3821">
                  <c:v>-1.05E-7</c:v>
                </c:pt>
                <c:pt idx="3822">
                  <c:v>-1.048E-7</c:v>
                </c:pt>
                <c:pt idx="3823">
                  <c:v>-1.046E-7</c:v>
                </c:pt>
                <c:pt idx="3824">
                  <c:v>-1.044E-7</c:v>
                </c:pt>
                <c:pt idx="3825">
                  <c:v>-1.0420000000000001E-7</c:v>
                </c:pt>
                <c:pt idx="3826">
                  <c:v>-1.04E-7</c:v>
                </c:pt>
                <c:pt idx="3827">
                  <c:v>-1.038E-7</c:v>
                </c:pt>
                <c:pt idx="3828">
                  <c:v>-1.036E-7</c:v>
                </c:pt>
                <c:pt idx="3829">
                  <c:v>-1.034E-7</c:v>
                </c:pt>
                <c:pt idx="3830">
                  <c:v>-1.032E-7</c:v>
                </c:pt>
                <c:pt idx="3831">
                  <c:v>-1.03E-7</c:v>
                </c:pt>
                <c:pt idx="3832">
                  <c:v>-1.0279999999999999E-7</c:v>
                </c:pt>
                <c:pt idx="3833">
                  <c:v>-1.0260000000000001E-7</c:v>
                </c:pt>
                <c:pt idx="3834">
                  <c:v>-1.024E-7</c:v>
                </c:pt>
                <c:pt idx="3835">
                  <c:v>-1.022E-7</c:v>
                </c:pt>
                <c:pt idx="3836">
                  <c:v>-1.02E-7</c:v>
                </c:pt>
                <c:pt idx="3837">
                  <c:v>-1.018E-7</c:v>
                </c:pt>
                <c:pt idx="3838">
                  <c:v>-1.016E-7</c:v>
                </c:pt>
                <c:pt idx="3839">
                  <c:v>-1.0139999999999999E-7</c:v>
                </c:pt>
                <c:pt idx="3840">
                  <c:v>-1.0120000000000001E-7</c:v>
                </c:pt>
                <c:pt idx="3841">
                  <c:v>-1.01E-7</c:v>
                </c:pt>
                <c:pt idx="3842">
                  <c:v>-1.008E-7</c:v>
                </c:pt>
                <c:pt idx="3843">
                  <c:v>-1.006E-7</c:v>
                </c:pt>
                <c:pt idx="3844">
                  <c:v>-1.004E-7</c:v>
                </c:pt>
                <c:pt idx="3845">
                  <c:v>-1.002E-7</c:v>
                </c:pt>
                <c:pt idx="3846">
                  <c:v>-9.9999999999999995E-8</c:v>
                </c:pt>
                <c:pt idx="3847">
                  <c:v>-9.9799999999999994E-8</c:v>
                </c:pt>
                <c:pt idx="3848">
                  <c:v>-9.9600000000000005E-8</c:v>
                </c:pt>
                <c:pt idx="3849">
                  <c:v>-9.9400000000000003E-8</c:v>
                </c:pt>
                <c:pt idx="3850">
                  <c:v>-9.9200000000000002E-8</c:v>
                </c:pt>
                <c:pt idx="3851">
                  <c:v>-9.9E-8</c:v>
                </c:pt>
                <c:pt idx="3852">
                  <c:v>-9.8799999999999998E-8</c:v>
                </c:pt>
                <c:pt idx="3853">
                  <c:v>-9.8599999999999996E-8</c:v>
                </c:pt>
                <c:pt idx="3854">
                  <c:v>-9.8399999999999994E-8</c:v>
                </c:pt>
                <c:pt idx="3855">
                  <c:v>-9.8200000000000006E-8</c:v>
                </c:pt>
                <c:pt idx="3856">
                  <c:v>-9.8000000000000004E-8</c:v>
                </c:pt>
                <c:pt idx="3857">
                  <c:v>-9.7800000000000002E-8</c:v>
                </c:pt>
                <c:pt idx="3858">
                  <c:v>-9.76E-8</c:v>
                </c:pt>
                <c:pt idx="3859">
                  <c:v>-9.7399999999999999E-8</c:v>
                </c:pt>
                <c:pt idx="3860">
                  <c:v>-9.7199999999999997E-8</c:v>
                </c:pt>
                <c:pt idx="3861">
                  <c:v>-9.6999999999999995E-8</c:v>
                </c:pt>
                <c:pt idx="3862">
                  <c:v>-9.6800000000000007E-8</c:v>
                </c:pt>
                <c:pt idx="3863">
                  <c:v>-9.6600000000000005E-8</c:v>
                </c:pt>
                <c:pt idx="3864">
                  <c:v>-9.6400000000000003E-8</c:v>
                </c:pt>
                <c:pt idx="3865">
                  <c:v>-9.6200000000000001E-8</c:v>
                </c:pt>
                <c:pt idx="3866">
                  <c:v>-9.5999999999999999E-8</c:v>
                </c:pt>
                <c:pt idx="3867">
                  <c:v>-9.5799999999999998E-8</c:v>
                </c:pt>
                <c:pt idx="3868">
                  <c:v>-9.5599999999999996E-8</c:v>
                </c:pt>
                <c:pt idx="3869">
                  <c:v>-9.5399999999999994E-8</c:v>
                </c:pt>
                <c:pt idx="3870">
                  <c:v>-9.5200000000000005E-8</c:v>
                </c:pt>
                <c:pt idx="3871">
                  <c:v>-9.5000000000000004E-8</c:v>
                </c:pt>
                <c:pt idx="3872">
                  <c:v>-9.4800000000000002E-8</c:v>
                </c:pt>
                <c:pt idx="3873">
                  <c:v>-9.46E-8</c:v>
                </c:pt>
                <c:pt idx="3874">
                  <c:v>-9.4399999999999998E-8</c:v>
                </c:pt>
                <c:pt idx="3875">
                  <c:v>-9.4199999999999996E-8</c:v>
                </c:pt>
                <c:pt idx="3876">
                  <c:v>-9.3999999999999995E-8</c:v>
                </c:pt>
                <c:pt idx="3877">
                  <c:v>-9.3800000000000006E-8</c:v>
                </c:pt>
                <c:pt idx="3878">
                  <c:v>-9.3600000000000004E-8</c:v>
                </c:pt>
                <c:pt idx="3879">
                  <c:v>-9.3400000000000003E-8</c:v>
                </c:pt>
                <c:pt idx="3880">
                  <c:v>-9.3200000000000001E-8</c:v>
                </c:pt>
                <c:pt idx="3881">
                  <c:v>-9.2999999999999999E-8</c:v>
                </c:pt>
                <c:pt idx="3882">
                  <c:v>-9.2799999999999997E-8</c:v>
                </c:pt>
                <c:pt idx="3883">
                  <c:v>-9.2599999999999995E-8</c:v>
                </c:pt>
                <c:pt idx="3884">
                  <c:v>-9.2399999999999994E-8</c:v>
                </c:pt>
                <c:pt idx="3885">
                  <c:v>-9.2200000000000005E-8</c:v>
                </c:pt>
                <c:pt idx="3886">
                  <c:v>-9.2000000000000003E-8</c:v>
                </c:pt>
                <c:pt idx="3887">
                  <c:v>-9.1800000000000001E-8</c:v>
                </c:pt>
                <c:pt idx="3888">
                  <c:v>-9.16E-8</c:v>
                </c:pt>
                <c:pt idx="3889">
                  <c:v>-9.1399999999999998E-8</c:v>
                </c:pt>
                <c:pt idx="3890">
                  <c:v>-9.1199999999999996E-8</c:v>
                </c:pt>
                <c:pt idx="3891">
                  <c:v>-9.0999999999999994E-8</c:v>
                </c:pt>
                <c:pt idx="3892">
                  <c:v>-9.0800000000000006E-8</c:v>
                </c:pt>
                <c:pt idx="3893">
                  <c:v>-9.0600000000000004E-8</c:v>
                </c:pt>
                <c:pt idx="3894">
                  <c:v>-9.0400000000000002E-8</c:v>
                </c:pt>
                <c:pt idx="3895">
                  <c:v>-9.02E-8</c:v>
                </c:pt>
                <c:pt idx="3896">
                  <c:v>-8.9999999999999999E-8</c:v>
                </c:pt>
                <c:pt idx="3897">
                  <c:v>-8.9799999999999997E-8</c:v>
                </c:pt>
                <c:pt idx="3898">
                  <c:v>-8.9599999999999995E-8</c:v>
                </c:pt>
                <c:pt idx="3899">
                  <c:v>-8.9400000000000006E-8</c:v>
                </c:pt>
                <c:pt idx="3900">
                  <c:v>-8.9200000000000005E-8</c:v>
                </c:pt>
                <c:pt idx="3901">
                  <c:v>-8.9000000000000003E-8</c:v>
                </c:pt>
                <c:pt idx="3902">
                  <c:v>-8.8800000000000001E-8</c:v>
                </c:pt>
                <c:pt idx="3903">
                  <c:v>-8.8599999999999999E-8</c:v>
                </c:pt>
                <c:pt idx="3904">
                  <c:v>-8.8399999999999997E-8</c:v>
                </c:pt>
                <c:pt idx="3905">
                  <c:v>-8.8199999999999996E-8</c:v>
                </c:pt>
                <c:pt idx="3906">
                  <c:v>-8.7999999999999994E-8</c:v>
                </c:pt>
                <c:pt idx="3907">
                  <c:v>-8.7800000000000005E-8</c:v>
                </c:pt>
                <c:pt idx="3908">
                  <c:v>-8.7600000000000004E-8</c:v>
                </c:pt>
                <c:pt idx="3909">
                  <c:v>-8.7400000000000002E-8</c:v>
                </c:pt>
                <c:pt idx="3910">
                  <c:v>-8.72E-8</c:v>
                </c:pt>
                <c:pt idx="3911">
                  <c:v>-8.6999999999999998E-8</c:v>
                </c:pt>
                <c:pt idx="3912">
                  <c:v>-8.6799999999999996E-8</c:v>
                </c:pt>
                <c:pt idx="3913">
                  <c:v>-8.6599999999999995E-8</c:v>
                </c:pt>
                <c:pt idx="3914">
                  <c:v>-8.6400000000000006E-8</c:v>
                </c:pt>
                <c:pt idx="3915">
                  <c:v>-8.6200000000000004E-8</c:v>
                </c:pt>
                <c:pt idx="3916">
                  <c:v>-8.6000000000000002E-8</c:v>
                </c:pt>
                <c:pt idx="3917">
                  <c:v>-8.5800000000000001E-8</c:v>
                </c:pt>
                <c:pt idx="3918">
                  <c:v>-8.5599999999999999E-8</c:v>
                </c:pt>
                <c:pt idx="3919">
                  <c:v>-8.5399999999999997E-8</c:v>
                </c:pt>
                <c:pt idx="3920">
                  <c:v>-8.5199999999999995E-8</c:v>
                </c:pt>
                <c:pt idx="3921">
                  <c:v>-8.4999999999999994E-8</c:v>
                </c:pt>
                <c:pt idx="3922">
                  <c:v>-8.4800000000000005E-8</c:v>
                </c:pt>
                <c:pt idx="3923">
                  <c:v>-8.4600000000000003E-8</c:v>
                </c:pt>
                <c:pt idx="3924">
                  <c:v>-8.4400000000000001E-8</c:v>
                </c:pt>
                <c:pt idx="3925">
                  <c:v>-8.42E-8</c:v>
                </c:pt>
                <c:pt idx="3926">
                  <c:v>-8.3999999999999998E-8</c:v>
                </c:pt>
                <c:pt idx="3927">
                  <c:v>-8.3799999999999996E-8</c:v>
                </c:pt>
                <c:pt idx="3928">
                  <c:v>-8.3599999999999994E-8</c:v>
                </c:pt>
                <c:pt idx="3929">
                  <c:v>-8.3400000000000006E-8</c:v>
                </c:pt>
                <c:pt idx="3930">
                  <c:v>-8.3200000000000004E-8</c:v>
                </c:pt>
                <c:pt idx="3931">
                  <c:v>-8.3000000000000002E-8</c:v>
                </c:pt>
                <c:pt idx="3932">
                  <c:v>-8.28E-8</c:v>
                </c:pt>
                <c:pt idx="3933">
                  <c:v>-8.2599999999999998E-8</c:v>
                </c:pt>
                <c:pt idx="3934">
                  <c:v>-8.2399999999999997E-8</c:v>
                </c:pt>
                <c:pt idx="3935">
                  <c:v>-8.2199999999999995E-8</c:v>
                </c:pt>
                <c:pt idx="3936">
                  <c:v>-8.2000000000000006E-8</c:v>
                </c:pt>
                <c:pt idx="3937">
                  <c:v>-8.1800000000000005E-8</c:v>
                </c:pt>
                <c:pt idx="3938">
                  <c:v>-8.1600000000000003E-8</c:v>
                </c:pt>
                <c:pt idx="3939">
                  <c:v>-8.1400000000000001E-8</c:v>
                </c:pt>
                <c:pt idx="3940">
                  <c:v>-8.1199999999999999E-8</c:v>
                </c:pt>
                <c:pt idx="3941">
                  <c:v>-8.0999999999999997E-8</c:v>
                </c:pt>
                <c:pt idx="3942">
                  <c:v>-8.0799999999999996E-8</c:v>
                </c:pt>
                <c:pt idx="3943">
                  <c:v>-8.0599999999999994E-8</c:v>
                </c:pt>
                <c:pt idx="3944">
                  <c:v>-8.0400000000000005E-8</c:v>
                </c:pt>
                <c:pt idx="3945">
                  <c:v>-8.0200000000000003E-8</c:v>
                </c:pt>
                <c:pt idx="3946">
                  <c:v>-8.0000000000000002E-8</c:v>
                </c:pt>
                <c:pt idx="3947">
                  <c:v>-7.98E-8</c:v>
                </c:pt>
                <c:pt idx="3948">
                  <c:v>-7.9599999999999998E-8</c:v>
                </c:pt>
                <c:pt idx="3949">
                  <c:v>-7.9399999999999996E-8</c:v>
                </c:pt>
                <c:pt idx="3950">
                  <c:v>-7.9199999999999995E-8</c:v>
                </c:pt>
                <c:pt idx="3951">
                  <c:v>-7.9000000000000006E-8</c:v>
                </c:pt>
                <c:pt idx="3952">
                  <c:v>-7.8800000000000004E-8</c:v>
                </c:pt>
                <c:pt idx="3953">
                  <c:v>-7.8600000000000002E-8</c:v>
                </c:pt>
                <c:pt idx="3954">
                  <c:v>-7.8400000000000001E-8</c:v>
                </c:pt>
                <c:pt idx="3955">
                  <c:v>-7.8199999999999999E-8</c:v>
                </c:pt>
                <c:pt idx="3956">
                  <c:v>-7.7999999999999997E-8</c:v>
                </c:pt>
                <c:pt idx="3957">
                  <c:v>-7.7799999999999995E-8</c:v>
                </c:pt>
                <c:pt idx="3958">
                  <c:v>-7.7599999999999993E-8</c:v>
                </c:pt>
                <c:pt idx="3959">
                  <c:v>-7.7400000000000005E-8</c:v>
                </c:pt>
                <c:pt idx="3960">
                  <c:v>-7.7200000000000003E-8</c:v>
                </c:pt>
                <c:pt idx="3961">
                  <c:v>-7.7000000000000001E-8</c:v>
                </c:pt>
                <c:pt idx="3962">
                  <c:v>-7.6799999999999999E-8</c:v>
                </c:pt>
                <c:pt idx="3963">
                  <c:v>-7.6599999999999998E-8</c:v>
                </c:pt>
                <c:pt idx="3964">
                  <c:v>-7.6399999999999996E-8</c:v>
                </c:pt>
                <c:pt idx="3965">
                  <c:v>-7.6199999999999994E-8</c:v>
                </c:pt>
                <c:pt idx="3966">
                  <c:v>-7.6000000000000006E-8</c:v>
                </c:pt>
                <c:pt idx="3967">
                  <c:v>-7.5800000000000004E-8</c:v>
                </c:pt>
                <c:pt idx="3968">
                  <c:v>-7.5600000000000002E-8</c:v>
                </c:pt>
                <c:pt idx="3969">
                  <c:v>-7.54E-8</c:v>
                </c:pt>
                <c:pt idx="3970">
                  <c:v>-7.5199999999999998E-8</c:v>
                </c:pt>
                <c:pt idx="3971">
                  <c:v>-7.4999999999999997E-8</c:v>
                </c:pt>
                <c:pt idx="3972">
                  <c:v>-7.4799999999999995E-8</c:v>
                </c:pt>
                <c:pt idx="3973">
                  <c:v>-7.4600000000000006E-8</c:v>
                </c:pt>
                <c:pt idx="3974">
                  <c:v>-7.4400000000000004E-8</c:v>
                </c:pt>
                <c:pt idx="3975">
                  <c:v>-7.4200000000000003E-8</c:v>
                </c:pt>
                <c:pt idx="3976">
                  <c:v>-7.4000000000000001E-8</c:v>
                </c:pt>
                <c:pt idx="3977">
                  <c:v>-7.3799999999999999E-8</c:v>
                </c:pt>
                <c:pt idx="3978">
                  <c:v>-7.3599999999999997E-8</c:v>
                </c:pt>
                <c:pt idx="3979">
                  <c:v>-7.3399999999999996E-8</c:v>
                </c:pt>
                <c:pt idx="3980">
                  <c:v>-7.3199999999999994E-8</c:v>
                </c:pt>
                <c:pt idx="3981">
                  <c:v>-7.3000000000000005E-8</c:v>
                </c:pt>
                <c:pt idx="3982">
                  <c:v>-7.2800000000000003E-8</c:v>
                </c:pt>
                <c:pt idx="3983">
                  <c:v>-7.2600000000000002E-8</c:v>
                </c:pt>
                <c:pt idx="3984">
                  <c:v>-7.24E-8</c:v>
                </c:pt>
                <c:pt idx="3985">
                  <c:v>-7.2199999999999998E-8</c:v>
                </c:pt>
                <c:pt idx="3986">
                  <c:v>-7.1999999999999996E-8</c:v>
                </c:pt>
                <c:pt idx="3987">
                  <c:v>-7.1799999999999994E-8</c:v>
                </c:pt>
                <c:pt idx="3988">
                  <c:v>-7.1600000000000006E-8</c:v>
                </c:pt>
                <c:pt idx="3989">
                  <c:v>-7.1400000000000004E-8</c:v>
                </c:pt>
                <c:pt idx="3990">
                  <c:v>-7.1200000000000002E-8</c:v>
                </c:pt>
                <c:pt idx="3991">
                  <c:v>-7.1E-8</c:v>
                </c:pt>
                <c:pt idx="3992">
                  <c:v>-7.0799999999999999E-8</c:v>
                </c:pt>
                <c:pt idx="3993">
                  <c:v>-7.0599999999999997E-8</c:v>
                </c:pt>
                <c:pt idx="3994">
                  <c:v>-7.0399999999999995E-8</c:v>
                </c:pt>
                <c:pt idx="3995">
                  <c:v>-7.0200000000000007E-8</c:v>
                </c:pt>
                <c:pt idx="3996">
                  <c:v>-7.0000000000000005E-8</c:v>
                </c:pt>
                <c:pt idx="3997">
                  <c:v>-6.9800000000000003E-8</c:v>
                </c:pt>
                <c:pt idx="3998">
                  <c:v>-6.9600000000000001E-8</c:v>
                </c:pt>
                <c:pt idx="3999">
                  <c:v>-6.9399999999999999E-8</c:v>
                </c:pt>
                <c:pt idx="4000">
                  <c:v>-6.9199999999999998E-8</c:v>
                </c:pt>
                <c:pt idx="4001">
                  <c:v>-6.8999999999999996E-8</c:v>
                </c:pt>
                <c:pt idx="4002">
                  <c:v>-6.8799999999999994E-8</c:v>
                </c:pt>
                <c:pt idx="4003">
                  <c:v>-6.8600000000000005E-8</c:v>
                </c:pt>
                <c:pt idx="4004">
                  <c:v>-6.8400000000000004E-8</c:v>
                </c:pt>
                <c:pt idx="4005">
                  <c:v>-6.8200000000000002E-8</c:v>
                </c:pt>
                <c:pt idx="4006">
                  <c:v>-6.8E-8</c:v>
                </c:pt>
                <c:pt idx="4007">
                  <c:v>-6.7799999999999998E-8</c:v>
                </c:pt>
                <c:pt idx="4008">
                  <c:v>-6.7599999999999997E-8</c:v>
                </c:pt>
                <c:pt idx="4009">
                  <c:v>-6.7399999999999995E-8</c:v>
                </c:pt>
                <c:pt idx="4010">
                  <c:v>-6.7200000000000006E-8</c:v>
                </c:pt>
                <c:pt idx="4011">
                  <c:v>-6.7000000000000004E-8</c:v>
                </c:pt>
                <c:pt idx="4012">
                  <c:v>-6.6800000000000003E-8</c:v>
                </c:pt>
                <c:pt idx="4013">
                  <c:v>-6.6600000000000001E-8</c:v>
                </c:pt>
                <c:pt idx="4014">
                  <c:v>-6.6399999999999999E-8</c:v>
                </c:pt>
                <c:pt idx="4015">
                  <c:v>-6.6199999999999997E-8</c:v>
                </c:pt>
                <c:pt idx="4016">
                  <c:v>-6.5999999999999995E-8</c:v>
                </c:pt>
                <c:pt idx="4017">
                  <c:v>-6.5799999999999994E-8</c:v>
                </c:pt>
                <c:pt idx="4018">
                  <c:v>-6.5600000000000005E-8</c:v>
                </c:pt>
                <c:pt idx="4019">
                  <c:v>-6.5400000000000003E-8</c:v>
                </c:pt>
                <c:pt idx="4020">
                  <c:v>-6.5200000000000001E-8</c:v>
                </c:pt>
                <c:pt idx="4021">
                  <c:v>-6.5E-8</c:v>
                </c:pt>
                <c:pt idx="4022">
                  <c:v>-6.4799999999999998E-8</c:v>
                </c:pt>
                <c:pt idx="4023">
                  <c:v>-6.4599999999999996E-8</c:v>
                </c:pt>
                <c:pt idx="4024">
                  <c:v>-6.4399999999999994E-8</c:v>
                </c:pt>
                <c:pt idx="4025">
                  <c:v>-6.4200000000000006E-8</c:v>
                </c:pt>
                <c:pt idx="4026">
                  <c:v>-6.4000000000000004E-8</c:v>
                </c:pt>
                <c:pt idx="4027">
                  <c:v>-6.3800000000000002E-8</c:v>
                </c:pt>
                <c:pt idx="4028">
                  <c:v>-6.36E-8</c:v>
                </c:pt>
                <c:pt idx="4029">
                  <c:v>-6.3399999999999999E-8</c:v>
                </c:pt>
                <c:pt idx="4030">
                  <c:v>-6.3199999999999997E-8</c:v>
                </c:pt>
                <c:pt idx="4031">
                  <c:v>-6.2999999999999995E-8</c:v>
                </c:pt>
                <c:pt idx="4032">
                  <c:v>-6.2800000000000006E-8</c:v>
                </c:pt>
                <c:pt idx="4033">
                  <c:v>-6.2600000000000005E-8</c:v>
                </c:pt>
                <c:pt idx="4034">
                  <c:v>-6.2400000000000003E-8</c:v>
                </c:pt>
                <c:pt idx="4035">
                  <c:v>-6.2200000000000001E-8</c:v>
                </c:pt>
                <c:pt idx="4036">
                  <c:v>-6.1999999999999999E-8</c:v>
                </c:pt>
                <c:pt idx="4037">
                  <c:v>-6.1799999999999998E-8</c:v>
                </c:pt>
                <c:pt idx="4038">
                  <c:v>-6.1599999999999996E-8</c:v>
                </c:pt>
                <c:pt idx="4039">
                  <c:v>-6.1399999999999994E-8</c:v>
                </c:pt>
                <c:pt idx="4040">
                  <c:v>-6.1200000000000005E-8</c:v>
                </c:pt>
                <c:pt idx="4041">
                  <c:v>-6.1000000000000004E-8</c:v>
                </c:pt>
                <c:pt idx="4042">
                  <c:v>-6.0800000000000002E-8</c:v>
                </c:pt>
                <c:pt idx="4043">
                  <c:v>-6.06E-8</c:v>
                </c:pt>
                <c:pt idx="4044">
                  <c:v>-6.0399999999999998E-8</c:v>
                </c:pt>
                <c:pt idx="4045">
                  <c:v>-6.0199999999999996E-8</c:v>
                </c:pt>
                <c:pt idx="4046">
                  <c:v>-5.9999999999999995E-8</c:v>
                </c:pt>
                <c:pt idx="4047">
                  <c:v>-5.9800000000000006E-8</c:v>
                </c:pt>
                <c:pt idx="4048">
                  <c:v>-5.9599999999999998E-8</c:v>
                </c:pt>
                <c:pt idx="4049">
                  <c:v>-5.9400000000000003E-8</c:v>
                </c:pt>
                <c:pt idx="4050">
                  <c:v>-5.9200000000000001E-8</c:v>
                </c:pt>
                <c:pt idx="4051">
                  <c:v>-5.8999999999999999E-8</c:v>
                </c:pt>
                <c:pt idx="4052">
                  <c:v>-5.8799999999999997E-8</c:v>
                </c:pt>
                <c:pt idx="4053">
                  <c:v>-5.8600000000000002E-8</c:v>
                </c:pt>
                <c:pt idx="4054">
                  <c:v>-5.84E-8</c:v>
                </c:pt>
                <c:pt idx="4055">
                  <c:v>-5.8199999999999998E-8</c:v>
                </c:pt>
                <c:pt idx="4056">
                  <c:v>-5.8000000000000003E-8</c:v>
                </c:pt>
                <c:pt idx="4057">
                  <c:v>-5.7800000000000001E-8</c:v>
                </c:pt>
                <c:pt idx="4058">
                  <c:v>-5.76E-8</c:v>
                </c:pt>
                <c:pt idx="4059">
                  <c:v>-5.7399999999999998E-8</c:v>
                </c:pt>
                <c:pt idx="4060">
                  <c:v>-5.7200000000000003E-8</c:v>
                </c:pt>
                <c:pt idx="4061">
                  <c:v>-5.7000000000000001E-8</c:v>
                </c:pt>
                <c:pt idx="4062">
                  <c:v>-5.6799999999999999E-8</c:v>
                </c:pt>
                <c:pt idx="4063">
                  <c:v>-5.6599999999999997E-8</c:v>
                </c:pt>
                <c:pt idx="4064">
                  <c:v>-5.6400000000000002E-8</c:v>
                </c:pt>
                <c:pt idx="4065">
                  <c:v>-5.62E-8</c:v>
                </c:pt>
                <c:pt idx="4066">
                  <c:v>-5.5999999999999999E-8</c:v>
                </c:pt>
                <c:pt idx="4067">
                  <c:v>-5.5799999999999997E-8</c:v>
                </c:pt>
                <c:pt idx="4068">
                  <c:v>-5.5600000000000002E-8</c:v>
                </c:pt>
                <c:pt idx="4069">
                  <c:v>-5.54E-8</c:v>
                </c:pt>
                <c:pt idx="4070">
                  <c:v>-5.5199999999999998E-8</c:v>
                </c:pt>
                <c:pt idx="4071">
                  <c:v>-5.5000000000000003E-8</c:v>
                </c:pt>
                <c:pt idx="4072">
                  <c:v>-5.4800000000000001E-8</c:v>
                </c:pt>
                <c:pt idx="4073">
                  <c:v>-5.4599999999999999E-8</c:v>
                </c:pt>
                <c:pt idx="4074">
                  <c:v>-5.4399999999999997E-8</c:v>
                </c:pt>
                <c:pt idx="4075">
                  <c:v>-5.4200000000000002E-8</c:v>
                </c:pt>
                <c:pt idx="4076">
                  <c:v>-5.4E-8</c:v>
                </c:pt>
                <c:pt idx="4077">
                  <c:v>-5.3799999999999999E-8</c:v>
                </c:pt>
                <c:pt idx="4078">
                  <c:v>-5.3599999999999997E-8</c:v>
                </c:pt>
                <c:pt idx="4079">
                  <c:v>-5.3400000000000002E-8</c:v>
                </c:pt>
                <c:pt idx="4080">
                  <c:v>-5.32E-8</c:v>
                </c:pt>
                <c:pt idx="4081">
                  <c:v>-5.2999999999999998E-8</c:v>
                </c:pt>
                <c:pt idx="4082">
                  <c:v>-5.2800000000000003E-8</c:v>
                </c:pt>
                <c:pt idx="4083">
                  <c:v>-5.2600000000000001E-8</c:v>
                </c:pt>
                <c:pt idx="4084">
                  <c:v>-5.2399999999999999E-8</c:v>
                </c:pt>
                <c:pt idx="4085">
                  <c:v>-5.2199999999999998E-8</c:v>
                </c:pt>
                <c:pt idx="4086">
                  <c:v>-5.2000000000000002E-8</c:v>
                </c:pt>
                <c:pt idx="4087">
                  <c:v>-5.1800000000000001E-8</c:v>
                </c:pt>
                <c:pt idx="4088">
                  <c:v>-5.1599999999999999E-8</c:v>
                </c:pt>
                <c:pt idx="4089">
                  <c:v>-5.1399999999999997E-8</c:v>
                </c:pt>
                <c:pt idx="4090">
                  <c:v>-5.1200000000000002E-8</c:v>
                </c:pt>
                <c:pt idx="4091">
                  <c:v>-5.1E-8</c:v>
                </c:pt>
                <c:pt idx="4092">
                  <c:v>-5.0799999999999998E-8</c:v>
                </c:pt>
                <c:pt idx="4093">
                  <c:v>-5.0600000000000003E-8</c:v>
                </c:pt>
                <c:pt idx="4094">
                  <c:v>-5.0400000000000001E-8</c:v>
                </c:pt>
                <c:pt idx="4095">
                  <c:v>-5.02E-8</c:v>
                </c:pt>
                <c:pt idx="4096">
                  <c:v>-4.9999999999999998E-8</c:v>
                </c:pt>
                <c:pt idx="4097">
                  <c:v>-4.9800000000000003E-8</c:v>
                </c:pt>
                <c:pt idx="4098">
                  <c:v>-4.9600000000000001E-8</c:v>
                </c:pt>
                <c:pt idx="4099">
                  <c:v>-4.9399999999999999E-8</c:v>
                </c:pt>
                <c:pt idx="4100">
                  <c:v>-4.9199999999999997E-8</c:v>
                </c:pt>
                <c:pt idx="4101">
                  <c:v>-4.9000000000000002E-8</c:v>
                </c:pt>
                <c:pt idx="4102">
                  <c:v>-4.88E-8</c:v>
                </c:pt>
                <c:pt idx="4103">
                  <c:v>-4.8599999999999998E-8</c:v>
                </c:pt>
                <c:pt idx="4104">
                  <c:v>-4.8400000000000003E-8</c:v>
                </c:pt>
                <c:pt idx="4105">
                  <c:v>-4.8200000000000001E-8</c:v>
                </c:pt>
                <c:pt idx="4106">
                  <c:v>-4.8E-8</c:v>
                </c:pt>
                <c:pt idx="4107">
                  <c:v>-4.7799999999999998E-8</c:v>
                </c:pt>
                <c:pt idx="4108">
                  <c:v>-4.7600000000000003E-8</c:v>
                </c:pt>
                <c:pt idx="4109">
                  <c:v>-4.7400000000000001E-8</c:v>
                </c:pt>
                <c:pt idx="4110">
                  <c:v>-4.7199999999999999E-8</c:v>
                </c:pt>
                <c:pt idx="4111">
                  <c:v>-4.6999999999999997E-8</c:v>
                </c:pt>
                <c:pt idx="4112">
                  <c:v>-4.6800000000000002E-8</c:v>
                </c:pt>
                <c:pt idx="4113">
                  <c:v>-4.66E-8</c:v>
                </c:pt>
                <c:pt idx="4114">
                  <c:v>-4.6399999999999999E-8</c:v>
                </c:pt>
                <c:pt idx="4115">
                  <c:v>-4.6199999999999997E-8</c:v>
                </c:pt>
                <c:pt idx="4116">
                  <c:v>-4.6000000000000002E-8</c:v>
                </c:pt>
                <c:pt idx="4117">
                  <c:v>-4.58E-8</c:v>
                </c:pt>
                <c:pt idx="4118">
                  <c:v>-4.5599999999999998E-8</c:v>
                </c:pt>
                <c:pt idx="4119">
                  <c:v>-4.5400000000000003E-8</c:v>
                </c:pt>
                <c:pt idx="4120">
                  <c:v>-4.5200000000000001E-8</c:v>
                </c:pt>
                <c:pt idx="4121">
                  <c:v>-4.4999999999999999E-8</c:v>
                </c:pt>
                <c:pt idx="4122">
                  <c:v>-4.4799999999999997E-8</c:v>
                </c:pt>
                <c:pt idx="4123">
                  <c:v>-4.4600000000000002E-8</c:v>
                </c:pt>
                <c:pt idx="4124">
                  <c:v>-4.4400000000000001E-8</c:v>
                </c:pt>
                <c:pt idx="4125">
                  <c:v>-4.4199999999999999E-8</c:v>
                </c:pt>
                <c:pt idx="4126">
                  <c:v>-4.3999999999999997E-8</c:v>
                </c:pt>
                <c:pt idx="4127">
                  <c:v>-4.3800000000000002E-8</c:v>
                </c:pt>
                <c:pt idx="4128">
                  <c:v>-4.36E-8</c:v>
                </c:pt>
                <c:pt idx="4129">
                  <c:v>-4.3399999999999998E-8</c:v>
                </c:pt>
                <c:pt idx="4130">
                  <c:v>-4.3200000000000003E-8</c:v>
                </c:pt>
                <c:pt idx="4131">
                  <c:v>-4.3000000000000001E-8</c:v>
                </c:pt>
                <c:pt idx="4132">
                  <c:v>-4.2799999999999999E-8</c:v>
                </c:pt>
                <c:pt idx="4133">
                  <c:v>-4.2599999999999998E-8</c:v>
                </c:pt>
                <c:pt idx="4134">
                  <c:v>-4.2400000000000002E-8</c:v>
                </c:pt>
                <c:pt idx="4135">
                  <c:v>-4.2200000000000001E-8</c:v>
                </c:pt>
                <c:pt idx="4136">
                  <c:v>-4.1999999999999999E-8</c:v>
                </c:pt>
                <c:pt idx="4137">
                  <c:v>-4.1799999999999997E-8</c:v>
                </c:pt>
                <c:pt idx="4138">
                  <c:v>-4.1600000000000002E-8</c:v>
                </c:pt>
                <c:pt idx="4139">
                  <c:v>-4.14E-8</c:v>
                </c:pt>
                <c:pt idx="4140">
                  <c:v>-4.1199999999999998E-8</c:v>
                </c:pt>
                <c:pt idx="4141">
                  <c:v>-4.1000000000000003E-8</c:v>
                </c:pt>
                <c:pt idx="4142">
                  <c:v>-4.0800000000000001E-8</c:v>
                </c:pt>
                <c:pt idx="4143">
                  <c:v>-4.06E-8</c:v>
                </c:pt>
                <c:pt idx="4144">
                  <c:v>-4.0399999999999998E-8</c:v>
                </c:pt>
                <c:pt idx="4145">
                  <c:v>-4.0200000000000003E-8</c:v>
                </c:pt>
                <c:pt idx="4146">
                  <c:v>-4.0000000000000001E-8</c:v>
                </c:pt>
                <c:pt idx="4147">
                  <c:v>-3.9799999999999999E-8</c:v>
                </c:pt>
                <c:pt idx="4148">
                  <c:v>-3.9599999999999997E-8</c:v>
                </c:pt>
                <c:pt idx="4149">
                  <c:v>-3.9400000000000002E-8</c:v>
                </c:pt>
                <c:pt idx="4150">
                  <c:v>-3.92E-8</c:v>
                </c:pt>
                <c:pt idx="4151">
                  <c:v>-3.8999999999999998E-8</c:v>
                </c:pt>
                <c:pt idx="4152">
                  <c:v>-3.8799999999999997E-8</c:v>
                </c:pt>
                <c:pt idx="4153">
                  <c:v>-3.8600000000000002E-8</c:v>
                </c:pt>
                <c:pt idx="4154">
                  <c:v>-3.84E-8</c:v>
                </c:pt>
                <c:pt idx="4155">
                  <c:v>-3.8199999999999998E-8</c:v>
                </c:pt>
                <c:pt idx="4156">
                  <c:v>-3.8000000000000003E-8</c:v>
                </c:pt>
                <c:pt idx="4157">
                  <c:v>-3.7800000000000001E-8</c:v>
                </c:pt>
                <c:pt idx="4158">
                  <c:v>-3.7599999999999999E-8</c:v>
                </c:pt>
                <c:pt idx="4159">
                  <c:v>-3.7399999999999997E-8</c:v>
                </c:pt>
                <c:pt idx="4160">
                  <c:v>-3.7200000000000002E-8</c:v>
                </c:pt>
                <c:pt idx="4161">
                  <c:v>-3.7E-8</c:v>
                </c:pt>
                <c:pt idx="4162">
                  <c:v>-3.6799999999999999E-8</c:v>
                </c:pt>
                <c:pt idx="4163">
                  <c:v>-3.6599999999999997E-8</c:v>
                </c:pt>
                <c:pt idx="4164">
                  <c:v>-3.6400000000000002E-8</c:v>
                </c:pt>
                <c:pt idx="4165">
                  <c:v>-3.62E-8</c:v>
                </c:pt>
                <c:pt idx="4166">
                  <c:v>-3.5999999999999998E-8</c:v>
                </c:pt>
                <c:pt idx="4167">
                  <c:v>-3.5800000000000003E-8</c:v>
                </c:pt>
                <c:pt idx="4168">
                  <c:v>-3.5600000000000001E-8</c:v>
                </c:pt>
                <c:pt idx="4169">
                  <c:v>-3.5399999999999999E-8</c:v>
                </c:pt>
                <c:pt idx="4170">
                  <c:v>-3.5199999999999998E-8</c:v>
                </c:pt>
                <c:pt idx="4171">
                  <c:v>-3.5000000000000002E-8</c:v>
                </c:pt>
                <c:pt idx="4172">
                  <c:v>-3.4800000000000001E-8</c:v>
                </c:pt>
                <c:pt idx="4173">
                  <c:v>-3.4599999999999999E-8</c:v>
                </c:pt>
                <c:pt idx="4174">
                  <c:v>-3.4399999999999997E-8</c:v>
                </c:pt>
                <c:pt idx="4175">
                  <c:v>-3.4200000000000002E-8</c:v>
                </c:pt>
                <c:pt idx="4176">
                  <c:v>-3.4E-8</c:v>
                </c:pt>
                <c:pt idx="4177">
                  <c:v>-3.3799999999999998E-8</c:v>
                </c:pt>
                <c:pt idx="4178">
                  <c:v>-3.3600000000000003E-8</c:v>
                </c:pt>
                <c:pt idx="4179">
                  <c:v>-3.3400000000000001E-8</c:v>
                </c:pt>
                <c:pt idx="4180">
                  <c:v>-3.32E-8</c:v>
                </c:pt>
                <c:pt idx="4181">
                  <c:v>-3.2999999999999998E-8</c:v>
                </c:pt>
                <c:pt idx="4182">
                  <c:v>-3.2800000000000003E-8</c:v>
                </c:pt>
                <c:pt idx="4183">
                  <c:v>-3.2600000000000001E-8</c:v>
                </c:pt>
                <c:pt idx="4184">
                  <c:v>-3.2399999999999999E-8</c:v>
                </c:pt>
                <c:pt idx="4185">
                  <c:v>-3.2199999999999997E-8</c:v>
                </c:pt>
                <c:pt idx="4186">
                  <c:v>-3.2000000000000002E-8</c:v>
                </c:pt>
                <c:pt idx="4187">
                  <c:v>-3.18E-8</c:v>
                </c:pt>
                <c:pt idx="4188">
                  <c:v>-3.1599999999999998E-8</c:v>
                </c:pt>
                <c:pt idx="4189">
                  <c:v>-3.1400000000000003E-8</c:v>
                </c:pt>
                <c:pt idx="4190">
                  <c:v>-3.1200000000000001E-8</c:v>
                </c:pt>
                <c:pt idx="4191">
                  <c:v>-3.1E-8</c:v>
                </c:pt>
                <c:pt idx="4192">
                  <c:v>-3.0799999999999998E-8</c:v>
                </c:pt>
                <c:pt idx="4193">
                  <c:v>-3.0600000000000003E-8</c:v>
                </c:pt>
                <c:pt idx="4194">
                  <c:v>-3.0400000000000001E-8</c:v>
                </c:pt>
                <c:pt idx="4195">
                  <c:v>-3.0199999999999999E-8</c:v>
                </c:pt>
                <c:pt idx="4196">
                  <c:v>-2.9999999999999997E-8</c:v>
                </c:pt>
                <c:pt idx="4197">
                  <c:v>-2.9799999999999999E-8</c:v>
                </c:pt>
                <c:pt idx="4198">
                  <c:v>-2.96E-8</c:v>
                </c:pt>
                <c:pt idx="4199">
                  <c:v>-2.9399999999999999E-8</c:v>
                </c:pt>
                <c:pt idx="4200">
                  <c:v>-2.92E-8</c:v>
                </c:pt>
                <c:pt idx="4201">
                  <c:v>-2.9000000000000002E-8</c:v>
                </c:pt>
                <c:pt idx="4202">
                  <c:v>-2.88E-8</c:v>
                </c:pt>
                <c:pt idx="4203">
                  <c:v>-2.8600000000000001E-8</c:v>
                </c:pt>
                <c:pt idx="4204">
                  <c:v>-2.84E-8</c:v>
                </c:pt>
                <c:pt idx="4205">
                  <c:v>-2.8200000000000001E-8</c:v>
                </c:pt>
                <c:pt idx="4206">
                  <c:v>-2.7999999999999999E-8</c:v>
                </c:pt>
                <c:pt idx="4207">
                  <c:v>-2.7800000000000001E-8</c:v>
                </c:pt>
                <c:pt idx="4208">
                  <c:v>-2.7599999999999999E-8</c:v>
                </c:pt>
                <c:pt idx="4209">
                  <c:v>-2.7400000000000001E-8</c:v>
                </c:pt>
                <c:pt idx="4210">
                  <c:v>-2.7199999999999999E-8</c:v>
                </c:pt>
                <c:pt idx="4211">
                  <c:v>-2.7E-8</c:v>
                </c:pt>
                <c:pt idx="4212">
                  <c:v>-2.6799999999999998E-8</c:v>
                </c:pt>
                <c:pt idx="4213">
                  <c:v>-2.66E-8</c:v>
                </c:pt>
                <c:pt idx="4214">
                  <c:v>-2.6400000000000001E-8</c:v>
                </c:pt>
                <c:pt idx="4215">
                  <c:v>-2.62E-8</c:v>
                </c:pt>
                <c:pt idx="4216">
                  <c:v>-2.6000000000000001E-8</c:v>
                </c:pt>
                <c:pt idx="4217">
                  <c:v>-2.5799999999999999E-8</c:v>
                </c:pt>
                <c:pt idx="4218">
                  <c:v>-2.5600000000000001E-8</c:v>
                </c:pt>
                <c:pt idx="4219">
                  <c:v>-2.5399999999999999E-8</c:v>
                </c:pt>
                <c:pt idx="4220">
                  <c:v>-2.5200000000000001E-8</c:v>
                </c:pt>
                <c:pt idx="4221">
                  <c:v>-2.4999999999999999E-8</c:v>
                </c:pt>
                <c:pt idx="4222">
                  <c:v>-2.48E-8</c:v>
                </c:pt>
                <c:pt idx="4223">
                  <c:v>-2.4599999999999999E-8</c:v>
                </c:pt>
                <c:pt idx="4224">
                  <c:v>-2.44E-8</c:v>
                </c:pt>
                <c:pt idx="4225">
                  <c:v>-2.4200000000000002E-8</c:v>
                </c:pt>
                <c:pt idx="4226">
                  <c:v>-2.4E-8</c:v>
                </c:pt>
                <c:pt idx="4227">
                  <c:v>-2.3800000000000001E-8</c:v>
                </c:pt>
                <c:pt idx="4228">
                  <c:v>-2.36E-8</c:v>
                </c:pt>
                <c:pt idx="4229">
                  <c:v>-2.3400000000000001E-8</c:v>
                </c:pt>
                <c:pt idx="4230">
                  <c:v>-2.3199999999999999E-8</c:v>
                </c:pt>
                <c:pt idx="4231">
                  <c:v>-2.3000000000000001E-8</c:v>
                </c:pt>
                <c:pt idx="4232">
                  <c:v>-2.2799999999999999E-8</c:v>
                </c:pt>
                <c:pt idx="4233">
                  <c:v>-2.2600000000000001E-8</c:v>
                </c:pt>
                <c:pt idx="4234">
                  <c:v>-2.2399999999999999E-8</c:v>
                </c:pt>
                <c:pt idx="4235">
                  <c:v>-2.22E-8</c:v>
                </c:pt>
                <c:pt idx="4236">
                  <c:v>-2.1999999999999998E-8</c:v>
                </c:pt>
                <c:pt idx="4237">
                  <c:v>-2.18E-8</c:v>
                </c:pt>
                <c:pt idx="4238">
                  <c:v>-2.1600000000000002E-8</c:v>
                </c:pt>
                <c:pt idx="4239">
                  <c:v>-2.14E-8</c:v>
                </c:pt>
                <c:pt idx="4240">
                  <c:v>-2.1200000000000001E-8</c:v>
                </c:pt>
                <c:pt idx="4241">
                  <c:v>-2.0999999999999999E-8</c:v>
                </c:pt>
                <c:pt idx="4242">
                  <c:v>-2.0800000000000001E-8</c:v>
                </c:pt>
                <c:pt idx="4243">
                  <c:v>-2.0599999999999999E-8</c:v>
                </c:pt>
                <c:pt idx="4244">
                  <c:v>-2.0400000000000001E-8</c:v>
                </c:pt>
                <c:pt idx="4245">
                  <c:v>-2.0199999999999999E-8</c:v>
                </c:pt>
                <c:pt idx="4246">
                  <c:v>-2E-8</c:v>
                </c:pt>
                <c:pt idx="4247">
                  <c:v>-1.9799999999999999E-8</c:v>
                </c:pt>
                <c:pt idx="4248">
                  <c:v>-1.96E-8</c:v>
                </c:pt>
                <c:pt idx="4249">
                  <c:v>-1.9399999999999998E-8</c:v>
                </c:pt>
                <c:pt idx="4250">
                  <c:v>-1.92E-8</c:v>
                </c:pt>
                <c:pt idx="4251">
                  <c:v>-1.9000000000000001E-8</c:v>
                </c:pt>
                <c:pt idx="4252">
                  <c:v>-1.88E-8</c:v>
                </c:pt>
                <c:pt idx="4253">
                  <c:v>-1.8600000000000001E-8</c:v>
                </c:pt>
                <c:pt idx="4254">
                  <c:v>-1.8399999999999999E-8</c:v>
                </c:pt>
                <c:pt idx="4255">
                  <c:v>-1.8200000000000001E-8</c:v>
                </c:pt>
                <c:pt idx="4256">
                  <c:v>-1.7999999999999999E-8</c:v>
                </c:pt>
                <c:pt idx="4257">
                  <c:v>-1.7800000000000001E-8</c:v>
                </c:pt>
                <c:pt idx="4258">
                  <c:v>-1.7599999999999999E-8</c:v>
                </c:pt>
                <c:pt idx="4259">
                  <c:v>-1.74E-8</c:v>
                </c:pt>
                <c:pt idx="4260">
                  <c:v>-1.7199999999999999E-8</c:v>
                </c:pt>
                <c:pt idx="4261">
                  <c:v>-1.7E-8</c:v>
                </c:pt>
                <c:pt idx="4262">
                  <c:v>-1.6800000000000002E-8</c:v>
                </c:pt>
                <c:pt idx="4263">
                  <c:v>-1.66E-8</c:v>
                </c:pt>
                <c:pt idx="4264">
                  <c:v>-1.6400000000000001E-8</c:v>
                </c:pt>
                <c:pt idx="4265">
                  <c:v>-1.6199999999999999E-8</c:v>
                </c:pt>
                <c:pt idx="4266">
                  <c:v>-1.6000000000000001E-8</c:v>
                </c:pt>
                <c:pt idx="4267">
                  <c:v>-1.5799999999999999E-8</c:v>
                </c:pt>
                <c:pt idx="4268">
                  <c:v>-1.5600000000000001E-8</c:v>
                </c:pt>
                <c:pt idx="4269">
                  <c:v>-1.5399999999999999E-8</c:v>
                </c:pt>
                <c:pt idx="4270">
                  <c:v>-1.52E-8</c:v>
                </c:pt>
                <c:pt idx="4271">
                  <c:v>-1.4999999999999999E-8</c:v>
                </c:pt>
                <c:pt idx="4272">
                  <c:v>-1.48E-8</c:v>
                </c:pt>
                <c:pt idx="4273">
                  <c:v>-1.46E-8</c:v>
                </c:pt>
                <c:pt idx="4274">
                  <c:v>-1.44E-8</c:v>
                </c:pt>
                <c:pt idx="4275">
                  <c:v>-1.42E-8</c:v>
                </c:pt>
                <c:pt idx="4276">
                  <c:v>-1.4E-8</c:v>
                </c:pt>
                <c:pt idx="4277">
                  <c:v>-1.3799999999999999E-8</c:v>
                </c:pt>
                <c:pt idx="4278">
                  <c:v>-1.3599999999999999E-8</c:v>
                </c:pt>
                <c:pt idx="4279">
                  <c:v>-1.3399999999999999E-8</c:v>
                </c:pt>
                <c:pt idx="4280">
                  <c:v>-1.3200000000000001E-8</c:v>
                </c:pt>
                <c:pt idx="4281">
                  <c:v>-1.3000000000000001E-8</c:v>
                </c:pt>
                <c:pt idx="4282">
                  <c:v>-1.28E-8</c:v>
                </c:pt>
                <c:pt idx="4283">
                  <c:v>-1.26E-8</c:v>
                </c:pt>
                <c:pt idx="4284">
                  <c:v>-1.24E-8</c:v>
                </c:pt>
                <c:pt idx="4285">
                  <c:v>-1.22E-8</c:v>
                </c:pt>
                <c:pt idx="4286">
                  <c:v>-1.2E-8</c:v>
                </c:pt>
                <c:pt idx="4287">
                  <c:v>-1.18E-8</c:v>
                </c:pt>
                <c:pt idx="4288">
                  <c:v>-1.16E-8</c:v>
                </c:pt>
                <c:pt idx="4289">
                  <c:v>-1.14E-8</c:v>
                </c:pt>
                <c:pt idx="4290">
                  <c:v>-1.1199999999999999E-8</c:v>
                </c:pt>
                <c:pt idx="4291">
                  <c:v>-1.0999999999999999E-8</c:v>
                </c:pt>
                <c:pt idx="4292">
                  <c:v>-1.0800000000000001E-8</c:v>
                </c:pt>
                <c:pt idx="4293">
                  <c:v>-1.0600000000000001E-8</c:v>
                </c:pt>
                <c:pt idx="4294">
                  <c:v>-1.04E-8</c:v>
                </c:pt>
                <c:pt idx="4295">
                  <c:v>-1.02E-8</c:v>
                </c:pt>
                <c:pt idx="4296">
                  <c:v>-1E-8</c:v>
                </c:pt>
                <c:pt idx="4297">
                  <c:v>-9.8000000000000001E-9</c:v>
                </c:pt>
                <c:pt idx="4298">
                  <c:v>-9.5999999999999999E-9</c:v>
                </c:pt>
                <c:pt idx="4299">
                  <c:v>-9.3999999999999998E-9</c:v>
                </c:pt>
                <c:pt idx="4300">
                  <c:v>-9.1999999999999997E-9</c:v>
                </c:pt>
                <c:pt idx="4301">
                  <c:v>-8.9999999999999995E-9</c:v>
                </c:pt>
                <c:pt idx="4302">
                  <c:v>-8.7999999999999994E-9</c:v>
                </c:pt>
                <c:pt idx="4303">
                  <c:v>-8.5999999999999993E-9</c:v>
                </c:pt>
                <c:pt idx="4304">
                  <c:v>-8.4000000000000008E-9</c:v>
                </c:pt>
                <c:pt idx="4305">
                  <c:v>-8.2000000000000006E-9</c:v>
                </c:pt>
                <c:pt idx="4306">
                  <c:v>-8.0000000000000005E-9</c:v>
                </c:pt>
                <c:pt idx="4307">
                  <c:v>-7.8000000000000004E-9</c:v>
                </c:pt>
                <c:pt idx="4308">
                  <c:v>-7.6000000000000002E-9</c:v>
                </c:pt>
                <c:pt idx="4309">
                  <c:v>-7.4000000000000001E-9</c:v>
                </c:pt>
                <c:pt idx="4310">
                  <c:v>-7.2E-9</c:v>
                </c:pt>
                <c:pt idx="4311">
                  <c:v>-6.9999999999999998E-9</c:v>
                </c:pt>
                <c:pt idx="4312">
                  <c:v>-6.7999999999999997E-9</c:v>
                </c:pt>
                <c:pt idx="4313">
                  <c:v>-6.6000000000000004E-9</c:v>
                </c:pt>
                <c:pt idx="4314">
                  <c:v>-6.4000000000000002E-9</c:v>
                </c:pt>
                <c:pt idx="4315">
                  <c:v>-6.2000000000000001E-9</c:v>
                </c:pt>
                <c:pt idx="4316">
                  <c:v>-6E-9</c:v>
                </c:pt>
                <c:pt idx="4317">
                  <c:v>-5.7999999999999998E-9</c:v>
                </c:pt>
                <c:pt idx="4318">
                  <c:v>-5.5999999999999997E-9</c:v>
                </c:pt>
                <c:pt idx="4319">
                  <c:v>-5.4000000000000004E-9</c:v>
                </c:pt>
                <c:pt idx="4320">
                  <c:v>-5.2000000000000002E-9</c:v>
                </c:pt>
                <c:pt idx="4321">
                  <c:v>-5.0000000000000001E-9</c:v>
                </c:pt>
                <c:pt idx="4322">
                  <c:v>-4.8E-9</c:v>
                </c:pt>
                <c:pt idx="4323">
                  <c:v>-4.5999999999999998E-9</c:v>
                </c:pt>
                <c:pt idx="4324">
                  <c:v>-4.3999999999999997E-9</c:v>
                </c:pt>
                <c:pt idx="4325">
                  <c:v>-4.2000000000000004E-9</c:v>
                </c:pt>
                <c:pt idx="4326">
                  <c:v>-4.0000000000000002E-9</c:v>
                </c:pt>
                <c:pt idx="4327">
                  <c:v>-3.8000000000000001E-9</c:v>
                </c:pt>
                <c:pt idx="4328">
                  <c:v>-3.6E-9</c:v>
                </c:pt>
                <c:pt idx="4329">
                  <c:v>-3.3999999999999998E-9</c:v>
                </c:pt>
                <c:pt idx="4330">
                  <c:v>-3.2000000000000001E-9</c:v>
                </c:pt>
                <c:pt idx="4331">
                  <c:v>-3E-9</c:v>
                </c:pt>
                <c:pt idx="4332">
                  <c:v>-2.7999999999999998E-9</c:v>
                </c:pt>
                <c:pt idx="4333">
                  <c:v>-2.6000000000000001E-9</c:v>
                </c:pt>
                <c:pt idx="4334">
                  <c:v>-2.4E-9</c:v>
                </c:pt>
                <c:pt idx="4335">
                  <c:v>-2.1999999999999998E-9</c:v>
                </c:pt>
                <c:pt idx="4336">
                  <c:v>-2.0000000000000001E-9</c:v>
                </c:pt>
                <c:pt idx="4337">
                  <c:v>-1.8E-9</c:v>
                </c:pt>
                <c:pt idx="4338">
                  <c:v>-1.6000000000000001E-9</c:v>
                </c:pt>
                <c:pt idx="4339">
                  <c:v>-1.3999999999999999E-9</c:v>
                </c:pt>
                <c:pt idx="4340">
                  <c:v>-1.2E-9</c:v>
                </c:pt>
                <c:pt idx="4341">
                  <c:v>-1.0000000000000001E-9</c:v>
                </c:pt>
                <c:pt idx="4342">
                  <c:v>-8.0000000000000003E-10</c:v>
                </c:pt>
                <c:pt idx="4343">
                  <c:v>-6E-10</c:v>
                </c:pt>
                <c:pt idx="4344">
                  <c:v>-4.0000000000000001E-10</c:v>
                </c:pt>
                <c:pt idx="4345">
                  <c:v>-2.0000000000000001E-10</c:v>
                </c:pt>
                <c:pt idx="4346">
                  <c:v>0</c:v>
                </c:pt>
                <c:pt idx="4347">
                  <c:v>2.0000000000000001E-10</c:v>
                </c:pt>
                <c:pt idx="4348">
                  <c:v>4.0000000000000001E-10</c:v>
                </c:pt>
                <c:pt idx="4349">
                  <c:v>6E-10</c:v>
                </c:pt>
                <c:pt idx="4350">
                  <c:v>8.0000000000000003E-10</c:v>
                </c:pt>
                <c:pt idx="4351">
                  <c:v>1.0000000000000001E-9</c:v>
                </c:pt>
                <c:pt idx="4352">
                  <c:v>1.2E-9</c:v>
                </c:pt>
                <c:pt idx="4353">
                  <c:v>1.3999999999999999E-9</c:v>
                </c:pt>
                <c:pt idx="4354">
                  <c:v>1.6000000000000001E-9</c:v>
                </c:pt>
                <c:pt idx="4355">
                  <c:v>1.8E-9</c:v>
                </c:pt>
                <c:pt idx="4356">
                  <c:v>2.0000000000000001E-9</c:v>
                </c:pt>
                <c:pt idx="4357">
                  <c:v>2.1999999999999998E-9</c:v>
                </c:pt>
                <c:pt idx="4358">
                  <c:v>2.4E-9</c:v>
                </c:pt>
                <c:pt idx="4359">
                  <c:v>2.6000000000000001E-9</c:v>
                </c:pt>
                <c:pt idx="4360">
                  <c:v>2.7999999999999998E-9</c:v>
                </c:pt>
                <c:pt idx="4361">
                  <c:v>3E-9</c:v>
                </c:pt>
                <c:pt idx="4362">
                  <c:v>3.2000000000000001E-9</c:v>
                </c:pt>
                <c:pt idx="4363">
                  <c:v>3.3999999999999998E-9</c:v>
                </c:pt>
                <c:pt idx="4364">
                  <c:v>3.6E-9</c:v>
                </c:pt>
                <c:pt idx="4365">
                  <c:v>3.8000000000000001E-9</c:v>
                </c:pt>
                <c:pt idx="4366">
                  <c:v>4.0000000000000002E-9</c:v>
                </c:pt>
                <c:pt idx="4367">
                  <c:v>4.2000000000000004E-9</c:v>
                </c:pt>
                <c:pt idx="4368">
                  <c:v>4.3999999999999997E-9</c:v>
                </c:pt>
                <c:pt idx="4369">
                  <c:v>4.5999999999999998E-9</c:v>
                </c:pt>
                <c:pt idx="4370">
                  <c:v>4.8E-9</c:v>
                </c:pt>
                <c:pt idx="4371">
                  <c:v>5.0000000000000001E-9</c:v>
                </c:pt>
                <c:pt idx="4372">
                  <c:v>5.2000000000000002E-9</c:v>
                </c:pt>
                <c:pt idx="4373">
                  <c:v>5.4000000000000004E-9</c:v>
                </c:pt>
                <c:pt idx="4374">
                  <c:v>5.5999999999999997E-9</c:v>
                </c:pt>
                <c:pt idx="4375">
                  <c:v>5.7999999999999998E-9</c:v>
                </c:pt>
                <c:pt idx="4376">
                  <c:v>6E-9</c:v>
                </c:pt>
                <c:pt idx="4377">
                  <c:v>6.2000000000000001E-9</c:v>
                </c:pt>
                <c:pt idx="4378">
                  <c:v>6.4000000000000002E-9</c:v>
                </c:pt>
                <c:pt idx="4379">
                  <c:v>6.6000000000000004E-9</c:v>
                </c:pt>
                <c:pt idx="4380">
                  <c:v>6.7999999999999997E-9</c:v>
                </c:pt>
                <c:pt idx="4381">
                  <c:v>6.9999999999999998E-9</c:v>
                </c:pt>
                <c:pt idx="4382">
                  <c:v>7.2E-9</c:v>
                </c:pt>
                <c:pt idx="4383">
                  <c:v>7.4000000000000001E-9</c:v>
                </c:pt>
                <c:pt idx="4384">
                  <c:v>7.6000000000000002E-9</c:v>
                </c:pt>
                <c:pt idx="4385">
                  <c:v>7.8000000000000004E-9</c:v>
                </c:pt>
                <c:pt idx="4386">
                  <c:v>8.0000000000000005E-9</c:v>
                </c:pt>
                <c:pt idx="4387">
                  <c:v>8.2000000000000006E-9</c:v>
                </c:pt>
                <c:pt idx="4388">
                  <c:v>8.4000000000000008E-9</c:v>
                </c:pt>
                <c:pt idx="4389">
                  <c:v>8.5999999999999993E-9</c:v>
                </c:pt>
                <c:pt idx="4390">
                  <c:v>8.7999999999999994E-9</c:v>
                </c:pt>
                <c:pt idx="4391">
                  <c:v>8.9999999999999995E-9</c:v>
                </c:pt>
                <c:pt idx="4392">
                  <c:v>9.1999999999999997E-9</c:v>
                </c:pt>
                <c:pt idx="4393">
                  <c:v>9.3999999999999998E-9</c:v>
                </c:pt>
                <c:pt idx="4394">
                  <c:v>9.5999999999999999E-9</c:v>
                </c:pt>
                <c:pt idx="4395">
                  <c:v>9.8000000000000001E-9</c:v>
                </c:pt>
                <c:pt idx="4396">
                  <c:v>1E-8</c:v>
                </c:pt>
                <c:pt idx="4397">
                  <c:v>1.02E-8</c:v>
                </c:pt>
                <c:pt idx="4398">
                  <c:v>1.04E-8</c:v>
                </c:pt>
                <c:pt idx="4399">
                  <c:v>1.0600000000000001E-8</c:v>
                </c:pt>
                <c:pt idx="4400">
                  <c:v>1.0800000000000001E-8</c:v>
                </c:pt>
                <c:pt idx="4401">
                  <c:v>1.0999999999999999E-8</c:v>
                </c:pt>
                <c:pt idx="4402">
                  <c:v>1.1199999999999999E-8</c:v>
                </c:pt>
                <c:pt idx="4403">
                  <c:v>1.14E-8</c:v>
                </c:pt>
                <c:pt idx="4404">
                  <c:v>1.16E-8</c:v>
                </c:pt>
                <c:pt idx="4405">
                  <c:v>1.18E-8</c:v>
                </c:pt>
                <c:pt idx="4406">
                  <c:v>1.2E-8</c:v>
                </c:pt>
                <c:pt idx="4407">
                  <c:v>1.22E-8</c:v>
                </c:pt>
                <c:pt idx="4408">
                  <c:v>1.24E-8</c:v>
                </c:pt>
                <c:pt idx="4409">
                  <c:v>1.26E-8</c:v>
                </c:pt>
                <c:pt idx="4410">
                  <c:v>1.28E-8</c:v>
                </c:pt>
                <c:pt idx="4411">
                  <c:v>1.3000000000000001E-8</c:v>
                </c:pt>
                <c:pt idx="4412">
                  <c:v>1.3200000000000001E-8</c:v>
                </c:pt>
                <c:pt idx="4413">
                  <c:v>1.3399999999999999E-8</c:v>
                </c:pt>
                <c:pt idx="4414">
                  <c:v>1.3599999999999999E-8</c:v>
                </c:pt>
                <c:pt idx="4415">
                  <c:v>1.3799999999999999E-8</c:v>
                </c:pt>
                <c:pt idx="4416">
                  <c:v>1.4E-8</c:v>
                </c:pt>
                <c:pt idx="4417">
                  <c:v>1.42E-8</c:v>
                </c:pt>
                <c:pt idx="4418">
                  <c:v>1.44E-8</c:v>
                </c:pt>
                <c:pt idx="4419">
                  <c:v>1.46E-8</c:v>
                </c:pt>
                <c:pt idx="4420">
                  <c:v>1.48E-8</c:v>
                </c:pt>
                <c:pt idx="4421">
                  <c:v>1.4999999999999999E-8</c:v>
                </c:pt>
                <c:pt idx="4422">
                  <c:v>1.52E-8</c:v>
                </c:pt>
                <c:pt idx="4423">
                  <c:v>1.5399999999999999E-8</c:v>
                </c:pt>
                <c:pt idx="4424">
                  <c:v>1.5600000000000001E-8</c:v>
                </c:pt>
                <c:pt idx="4425">
                  <c:v>1.5799999999999999E-8</c:v>
                </c:pt>
                <c:pt idx="4426">
                  <c:v>1.6000000000000001E-8</c:v>
                </c:pt>
                <c:pt idx="4427">
                  <c:v>1.6199999999999999E-8</c:v>
                </c:pt>
                <c:pt idx="4428">
                  <c:v>1.6400000000000001E-8</c:v>
                </c:pt>
                <c:pt idx="4429">
                  <c:v>1.66E-8</c:v>
                </c:pt>
                <c:pt idx="4430">
                  <c:v>1.6800000000000002E-8</c:v>
                </c:pt>
                <c:pt idx="4431">
                  <c:v>1.7E-8</c:v>
                </c:pt>
                <c:pt idx="4432">
                  <c:v>1.7199999999999999E-8</c:v>
                </c:pt>
                <c:pt idx="4433">
                  <c:v>1.74E-8</c:v>
                </c:pt>
                <c:pt idx="4434">
                  <c:v>1.7599999999999999E-8</c:v>
                </c:pt>
                <c:pt idx="4435">
                  <c:v>1.7800000000000001E-8</c:v>
                </c:pt>
                <c:pt idx="4436">
                  <c:v>1.7999999999999999E-8</c:v>
                </c:pt>
                <c:pt idx="4437">
                  <c:v>1.8200000000000001E-8</c:v>
                </c:pt>
                <c:pt idx="4438">
                  <c:v>1.8399999999999999E-8</c:v>
                </c:pt>
                <c:pt idx="4439">
                  <c:v>1.8600000000000001E-8</c:v>
                </c:pt>
                <c:pt idx="4440">
                  <c:v>1.88E-8</c:v>
                </c:pt>
                <c:pt idx="4441">
                  <c:v>1.9000000000000001E-8</c:v>
                </c:pt>
                <c:pt idx="4442">
                  <c:v>1.92E-8</c:v>
                </c:pt>
                <c:pt idx="4443">
                  <c:v>1.9399999999999998E-8</c:v>
                </c:pt>
                <c:pt idx="4444">
                  <c:v>1.96E-8</c:v>
                </c:pt>
                <c:pt idx="4445">
                  <c:v>1.9799999999999999E-8</c:v>
                </c:pt>
                <c:pt idx="4446">
                  <c:v>2E-8</c:v>
                </c:pt>
                <c:pt idx="4447">
                  <c:v>2.0199999999999999E-8</c:v>
                </c:pt>
                <c:pt idx="4448">
                  <c:v>2.0400000000000001E-8</c:v>
                </c:pt>
                <c:pt idx="4449">
                  <c:v>2.0599999999999999E-8</c:v>
                </c:pt>
                <c:pt idx="4450">
                  <c:v>2.0800000000000001E-8</c:v>
                </c:pt>
                <c:pt idx="4451">
                  <c:v>2.0999999999999999E-8</c:v>
                </c:pt>
                <c:pt idx="4452">
                  <c:v>2.1200000000000001E-8</c:v>
                </c:pt>
                <c:pt idx="4453">
                  <c:v>2.14E-8</c:v>
                </c:pt>
                <c:pt idx="4454">
                  <c:v>2.1600000000000002E-8</c:v>
                </c:pt>
                <c:pt idx="4455">
                  <c:v>2.18E-8</c:v>
                </c:pt>
                <c:pt idx="4456">
                  <c:v>2.1999999999999998E-8</c:v>
                </c:pt>
                <c:pt idx="4457">
                  <c:v>2.22E-8</c:v>
                </c:pt>
                <c:pt idx="4458">
                  <c:v>2.2399999999999999E-8</c:v>
                </c:pt>
                <c:pt idx="4459">
                  <c:v>2.2600000000000001E-8</c:v>
                </c:pt>
                <c:pt idx="4460">
                  <c:v>2.2799999999999999E-8</c:v>
                </c:pt>
                <c:pt idx="4461">
                  <c:v>2.3000000000000001E-8</c:v>
                </c:pt>
                <c:pt idx="4462">
                  <c:v>2.3199999999999999E-8</c:v>
                </c:pt>
                <c:pt idx="4463">
                  <c:v>2.3400000000000001E-8</c:v>
                </c:pt>
                <c:pt idx="4464">
                  <c:v>2.36E-8</c:v>
                </c:pt>
                <c:pt idx="4465">
                  <c:v>2.3800000000000001E-8</c:v>
                </c:pt>
                <c:pt idx="4466">
                  <c:v>2.4E-8</c:v>
                </c:pt>
                <c:pt idx="4467">
                  <c:v>2.4200000000000002E-8</c:v>
                </c:pt>
                <c:pt idx="4468">
                  <c:v>2.44E-8</c:v>
                </c:pt>
                <c:pt idx="4469">
                  <c:v>2.4599999999999999E-8</c:v>
                </c:pt>
                <c:pt idx="4470">
                  <c:v>2.48E-8</c:v>
                </c:pt>
                <c:pt idx="4471">
                  <c:v>2.4999999999999999E-8</c:v>
                </c:pt>
                <c:pt idx="4472">
                  <c:v>2.5200000000000001E-8</c:v>
                </c:pt>
                <c:pt idx="4473">
                  <c:v>2.5399999999999999E-8</c:v>
                </c:pt>
                <c:pt idx="4474">
                  <c:v>2.5600000000000001E-8</c:v>
                </c:pt>
                <c:pt idx="4475">
                  <c:v>2.5799999999999999E-8</c:v>
                </c:pt>
                <c:pt idx="4476">
                  <c:v>2.6000000000000001E-8</c:v>
                </c:pt>
                <c:pt idx="4477">
                  <c:v>2.62E-8</c:v>
                </c:pt>
                <c:pt idx="4478">
                  <c:v>2.6400000000000001E-8</c:v>
                </c:pt>
                <c:pt idx="4479">
                  <c:v>2.66E-8</c:v>
                </c:pt>
                <c:pt idx="4480">
                  <c:v>2.6799999999999998E-8</c:v>
                </c:pt>
                <c:pt idx="4481">
                  <c:v>2.7E-8</c:v>
                </c:pt>
                <c:pt idx="4482">
                  <c:v>2.7199999999999999E-8</c:v>
                </c:pt>
                <c:pt idx="4483">
                  <c:v>2.7400000000000001E-8</c:v>
                </c:pt>
                <c:pt idx="4484">
                  <c:v>2.7599999999999999E-8</c:v>
                </c:pt>
                <c:pt idx="4485">
                  <c:v>2.7800000000000001E-8</c:v>
                </c:pt>
                <c:pt idx="4486">
                  <c:v>2.7999999999999999E-8</c:v>
                </c:pt>
                <c:pt idx="4487">
                  <c:v>2.8200000000000001E-8</c:v>
                </c:pt>
                <c:pt idx="4488">
                  <c:v>2.84E-8</c:v>
                </c:pt>
                <c:pt idx="4489">
                  <c:v>2.8600000000000001E-8</c:v>
                </c:pt>
                <c:pt idx="4490">
                  <c:v>2.88E-8</c:v>
                </c:pt>
                <c:pt idx="4491">
                  <c:v>2.9000000000000002E-8</c:v>
                </c:pt>
                <c:pt idx="4492">
                  <c:v>2.92E-8</c:v>
                </c:pt>
                <c:pt idx="4493">
                  <c:v>2.9399999999999999E-8</c:v>
                </c:pt>
                <c:pt idx="4494">
                  <c:v>2.96E-8</c:v>
                </c:pt>
                <c:pt idx="4495">
                  <c:v>2.9799999999999999E-8</c:v>
                </c:pt>
                <c:pt idx="4496">
                  <c:v>2.9999999999999997E-8</c:v>
                </c:pt>
                <c:pt idx="4497">
                  <c:v>3.0199999999999999E-8</c:v>
                </c:pt>
                <c:pt idx="4498">
                  <c:v>3.0400000000000001E-8</c:v>
                </c:pt>
                <c:pt idx="4499">
                  <c:v>3.0600000000000003E-8</c:v>
                </c:pt>
                <c:pt idx="4500">
                  <c:v>3.0799999999999998E-8</c:v>
                </c:pt>
                <c:pt idx="4501">
                  <c:v>3.1E-8</c:v>
                </c:pt>
                <c:pt idx="4502">
                  <c:v>3.1200000000000001E-8</c:v>
                </c:pt>
                <c:pt idx="4503">
                  <c:v>3.1400000000000003E-8</c:v>
                </c:pt>
                <c:pt idx="4504">
                  <c:v>3.1599999999999998E-8</c:v>
                </c:pt>
                <c:pt idx="4505">
                  <c:v>3.18E-8</c:v>
                </c:pt>
                <c:pt idx="4506">
                  <c:v>3.2000000000000002E-8</c:v>
                </c:pt>
                <c:pt idx="4507">
                  <c:v>3.2199999999999997E-8</c:v>
                </c:pt>
                <c:pt idx="4508">
                  <c:v>3.2399999999999999E-8</c:v>
                </c:pt>
                <c:pt idx="4509">
                  <c:v>3.2600000000000001E-8</c:v>
                </c:pt>
                <c:pt idx="4510">
                  <c:v>3.2800000000000003E-8</c:v>
                </c:pt>
                <c:pt idx="4511">
                  <c:v>3.2999999999999998E-8</c:v>
                </c:pt>
                <c:pt idx="4512">
                  <c:v>3.32E-8</c:v>
                </c:pt>
                <c:pt idx="4513">
                  <c:v>3.3400000000000001E-8</c:v>
                </c:pt>
                <c:pt idx="4514">
                  <c:v>3.3600000000000003E-8</c:v>
                </c:pt>
                <c:pt idx="4515">
                  <c:v>3.3799999999999998E-8</c:v>
                </c:pt>
                <c:pt idx="4516">
                  <c:v>3.4E-8</c:v>
                </c:pt>
                <c:pt idx="4517">
                  <c:v>3.4200000000000002E-8</c:v>
                </c:pt>
                <c:pt idx="4518">
                  <c:v>3.4399999999999997E-8</c:v>
                </c:pt>
                <c:pt idx="4519">
                  <c:v>3.4599999999999999E-8</c:v>
                </c:pt>
                <c:pt idx="4520">
                  <c:v>3.4800000000000001E-8</c:v>
                </c:pt>
                <c:pt idx="4521">
                  <c:v>3.5000000000000002E-8</c:v>
                </c:pt>
                <c:pt idx="4522">
                  <c:v>3.5199999999999998E-8</c:v>
                </c:pt>
                <c:pt idx="4523">
                  <c:v>3.5399999999999999E-8</c:v>
                </c:pt>
                <c:pt idx="4524">
                  <c:v>3.5600000000000001E-8</c:v>
                </c:pt>
                <c:pt idx="4525">
                  <c:v>3.5800000000000003E-8</c:v>
                </c:pt>
                <c:pt idx="4526">
                  <c:v>3.5999999999999998E-8</c:v>
                </c:pt>
                <c:pt idx="4527">
                  <c:v>3.62E-8</c:v>
                </c:pt>
                <c:pt idx="4528">
                  <c:v>3.6400000000000002E-8</c:v>
                </c:pt>
                <c:pt idx="4529">
                  <c:v>3.6599999999999997E-8</c:v>
                </c:pt>
                <c:pt idx="4530">
                  <c:v>3.6799999999999999E-8</c:v>
                </c:pt>
                <c:pt idx="4531">
                  <c:v>3.7E-8</c:v>
                </c:pt>
                <c:pt idx="4532">
                  <c:v>3.7200000000000002E-8</c:v>
                </c:pt>
                <c:pt idx="4533">
                  <c:v>3.7399999999999997E-8</c:v>
                </c:pt>
                <c:pt idx="4534">
                  <c:v>3.7599999999999999E-8</c:v>
                </c:pt>
                <c:pt idx="4535">
                  <c:v>3.7800000000000001E-8</c:v>
                </c:pt>
                <c:pt idx="4536">
                  <c:v>3.8000000000000003E-8</c:v>
                </c:pt>
                <c:pt idx="4537">
                  <c:v>3.8199999999999998E-8</c:v>
                </c:pt>
                <c:pt idx="4538">
                  <c:v>3.84E-8</c:v>
                </c:pt>
                <c:pt idx="4539">
                  <c:v>3.8600000000000002E-8</c:v>
                </c:pt>
                <c:pt idx="4540">
                  <c:v>3.8799999999999997E-8</c:v>
                </c:pt>
                <c:pt idx="4541">
                  <c:v>3.8999999999999998E-8</c:v>
                </c:pt>
                <c:pt idx="4542">
                  <c:v>3.92E-8</c:v>
                </c:pt>
                <c:pt idx="4543">
                  <c:v>3.9400000000000002E-8</c:v>
                </c:pt>
                <c:pt idx="4544">
                  <c:v>3.9599999999999997E-8</c:v>
                </c:pt>
                <c:pt idx="4545">
                  <c:v>3.9799999999999999E-8</c:v>
                </c:pt>
                <c:pt idx="4546">
                  <c:v>4.0000000000000001E-8</c:v>
                </c:pt>
                <c:pt idx="4547">
                  <c:v>4.0200000000000003E-8</c:v>
                </c:pt>
                <c:pt idx="4548">
                  <c:v>4.0399999999999998E-8</c:v>
                </c:pt>
                <c:pt idx="4549">
                  <c:v>4.06E-8</c:v>
                </c:pt>
                <c:pt idx="4550">
                  <c:v>4.0800000000000001E-8</c:v>
                </c:pt>
                <c:pt idx="4551">
                  <c:v>4.1000000000000003E-8</c:v>
                </c:pt>
                <c:pt idx="4552">
                  <c:v>4.1199999999999998E-8</c:v>
                </c:pt>
                <c:pt idx="4553">
                  <c:v>4.14E-8</c:v>
                </c:pt>
                <c:pt idx="4554">
                  <c:v>4.1600000000000002E-8</c:v>
                </c:pt>
                <c:pt idx="4555">
                  <c:v>4.1799999999999997E-8</c:v>
                </c:pt>
                <c:pt idx="4556">
                  <c:v>4.1999999999999999E-8</c:v>
                </c:pt>
                <c:pt idx="4557">
                  <c:v>4.2200000000000001E-8</c:v>
                </c:pt>
                <c:pt idx="4558">
                  <c:v>4.2400000000000002E-8</c:v>
                </c:pt>
                <c:pt idx="4559">
                  <c:v>4.2599999999999998E-8</c:v>
                </c:pt>
                <c:pt idx="4560">
                  <c:v>4.2799999999999999E-8</c:v>
                </c:pt>
                <c:pt idx="4561">
                  <c:v>4.3000000000000001E-8</c:v>
                </c:pt>
                <c:pt idx="4562">
                  <c:v>4.3200000000000003E-8</c:v>
                </c:pt>
                <c:pt idx="4563">
                  <c:v>4.3399999999999998E-8</c:v>
                </c:pt>
                <c:pt idx="4564">
                  <c:v>4.36E-8</c:v>
                </c:pt>
                <c:pt idx="4565">
                  <c:v>4.3800000000000002E-8</c:v>
                </c:pt>
                <c:pt idx="4566">
                  <c:v>4.3999999999999997E-8</c:v>
                </c:pt>
                <c:pt idx="4567">
                  <c:v>4.4199999999999999E-8</c:v>
                </c:pt>
                <c:pt idx="4568">
                  <c:v>4.4400000000000001E-8</c:v>
                </c:pt>
                <c:pt idx="4569">
                  <c:v>4.4600000000000002E-8</c:v>
                </c:pt>
                <c:pt idx="4570">
                  <c:v>4.4799999999999997E-8</c:v>
                </c:pt>
                <c:pt idx="4571">
                  <c:v>4.4999999999999999E-8</c:v>
                </c:pt>
                <c:pt idx="4572">
                  <c:v>4.5200000000000001E-8</c:v>
                </c:pt>
                <c:pt idx="4573">
                  <c:v>4.5400000000000003E-8</c:v>
                </c:pt>
                <c:pt idx="4574">
                  <c:v>4.5599999999999998E-8</c:v>
                </c:pt>
                <c:pt idx="4575">
                  <c:v>4.58E-8</c:v>
                </c:pt>
                <c:pt idx="4576">
                  <c:v>4.6000000000000002E-8</c:v>
                </c:pt>
                <c:pt idx="4577">
                  <c:v>4.6199999999999997E-8</c:v>
                </c:pt>
                <c:pt idx="4578">
                  <c:v>4.6399999999999999E-8</c:v>
                </c:pt>
                <c:pt idx="4579">
                  <c:v>4.66E-8</c:v>
                </c:pt>
                <c:pt idx="4580">
                  <c:v>4.6800000000000002E-8</c:v>
                </c:pt>
                <c:pt idx="4581">
                  <c:v>4.6999999999999997E-8</c:v>
                </c:pt>
                <c:pt idx="4582">
                  <c:v>4.7199999999999999E-8</c:v>
                </c:pt>
                <c:pt idx="4583">
                  <c:v>4.7400000000000001E-8</c:v>
                </c:pt>
                <c:pt idx="4584">
                  <c:v>4.7600000000000003E-8</c:v>
                </c:pt>
                <c:pt idx="4585">
                  <c:v>4.7799999999999998E-8</c:v>
                </c:pt>
                <c:pt idx="4586">
                  <c:v>4.8E-8</c:v>
                </c:pt>
                <c:pt idx="4587">
                  <c:v>4.8200000000000001E-8</c:v>
                </c:pt>
                <c:pt idx="4588">
                  <c:v>4.8400000000000003E-8</c:v>
                </c:pt>
                <c:pt idx="4589">
                  <c:v>4.8599999999999998E-8</c:v>
                </c:pt>
                <c:pt idx="4590">
                  <c:v>4.88E-8</c:v>
                </c:pt>
                <c:pt idx="4591">
                  <c:v>4.9000000000000002E-8</c:v>
                </c:pt>
                <c:pt idx="4592">
                  <c:v>4.9199999999999997E-8</c:v>
                </c:pt>
                <c:pt idx="4593">
                  <c:v>4.9399999999999999E-8</c:v>
                </c:pt>
                <c:pt idx="4594">
                  <c:v>4.9600000000000001E-8</c:v>
                </c:pt>
                <c:pt idx="4595">
                  <c:v>4.9800000000000003E-8</c:v>
                </c:pt>
                <c:pt idx="4596">
                  <c:v>4.9999999999999998E-8</c:v>
                </c:pt>
                <c:pt idx="4597">
                  <c:v>5.02E-8</c:v>
                </c:pt>
                <c:pt idx="4598">
                  <c:v>5.0400000000000001E-8</c:v>
                </c:pt>
                <c:pt idx="4599">
                  <c:v>5.0600000000000003E-8</c:v>
                </c:pt>
                <c:pt idx="4600">
                  <c:v>5.0799999999999998E-8</c:v>
                </c:pt>
                <c:pt idx="4601">
                  <c:v>5.1E-8</c:v>
                </c:pt>
                <c:pt idx="4602">
                  <c:v>5.1200000000000002E-8</c:v>
                </c:pt>
                <c:pt idx="4603">
                  <c:v>5.1399999999999997E-8</c:v>
                </c:pt>
                <c:pt idx="4604">
                  <c:v>5.1599999999999999E-8</c:v>
                </c:pt>
                <c:pt idx="4605">
                  <c:v>5.1800000000000001E-8</c:v>
                </c:pt>
                <c:pt idx="4606">
                  <c:v>5.2000000000000002E-8</c:v>
                </c:pt>
                <c:pt idx="4607">
                  <c:v>5.2199999999999998E-8</c:v>
                </c:pt>
                <c:pt idx="4608">
                  <c:v>5.2399999999999999E-8</c:v>
                </c:pt>
                <c:pt idx="4609">
                  <c:v>5.2600000000000001E-8</c:v>
                </c:pt>
                <c:pt idx="4610">
                  <c:v>5.2800000000000003E-8</c:v>
                </c:pt>
                <c:pt idx="4611">
                  <c:v>5.2999999999999998E-8</c:v>
                </c:pt>
                <c:pt idx="4612">
                  <c:v>5.32E-8</c:v>
                </c:pt>
                <c:pt idx="4613">
                  <c:v>5.3400000000000002E-8</c:v>
                </c:pt>
                <c:pt idx="4614">
                  <c:v>5.3599999999999997E-8</c:v>
                </c:pt>
                <c:pt idx="4615">
                  <c:v>5.3799999999999999E-8</c:v>
                </c:pt>
                <c:pt idx="4616">
                  <c:v>5.4E-8</c:v>
                </c:pt>
                <c:pt idx="4617">
                  <c:v>5.4200000000000002E-8</c:v>
                </c:pt>
                <c:pt idx="4618">
                  <c:v>5.4399999999999997E-8</c:v>
                </c:pt>
                <c:pt idx="4619">
                  <c:v>5.4599999999999999E-8</c:v>
                </c:pt>
                <c:pt idx="4620">
                  <c:v>5.4800000000000001E-8</c:v>
                </c:pt>
                <c:pt idx="4621">
                  <c:v>5.5000000000000003E-8</c:v>
                </c:pt>
                <c:pt idx="4622">
                  <c:v>5.5199999999999998E-8</c:v>
                </c:pt>
                <c:pt idx="4623">
                  <c:v>5.54E-8</c:v>
                </c:pt>
                <c:pt idx="4624">
                  <c:v>5.5600000000000002E-8</c:v>
                </c:pt>
                <c:pt idx="4625">
                  <c:v>5.5799999999999997E-8</c:v>
                </c:pt>
                <c:pt idx="4626">
                  <c:v>5.5999999999999999E-8</c:v>
                </c:pt>
                <c:pt idx="4627">
                  <c:v>5.62E-8</c:v>
                </c:pt>
                <c:pt idx="4628">
                  <c:v>5.6400000000000002E-8</c:v>
                </c:pt>
                <c:pt idx="4629">
                  <c:v>5.6599999999999997E-8</c:v>
                </c:pt>
                <c:pt idx="4630">
                  <c:v>5.6799999999999999E-8</c:v>
                </c:pt>
                <c:pt idx="4631">
                  <c:v>5.7000000000000001E-8</c:v>
                </c:pt>
                <c:pt idx="4632">
                  <c:v>5.7200000000000003E-8</c:v>
                </c:pt>
                <c:pt idx="4633">
                  <c:v>5.7399999999999998E-8</c:v>
                </c:pt>
                <c:pt idx="4634">
                  <c:v>5.76E-8</c:v>
                </c:pt>
                <c:pt idx="4635">
                  <c:v>5.7800000000000001E-8</c:v>
                </c:pt>
                <c:pt idx="4636">
                  <c:v>5.8000000000000003E-8</c:v>
                </c:pt>
                <c:pt idx="4637">
                  <c:v>5.8199999999999998E-8</c:v>
                </c:pt>
                <c:pt idx="4638">
                  <c:v>5.84E-8</c:v>
                </c:pt>
                <c:pt idx="4639">
                  <c:v>5.8600000000000002E-8</c:v>
                </c:pt>
                <c:pt idx="4640">
                  <c:v>5.8799999999999997E-8</c:v>
                </c:pt>
                <c:pt idx="4641">
                  <c:v>5.8999999999999999E-8</c:v>
                </c:pt>
                <c:pt idx="4642">
                  <c:v>5.9200000000000001E-8</c:v>
                </c:pt>
                <c:pt idx="4643">
                  <c:v>5.9400000000000003E-8</c:v>
                </c:pt>
                <c:pt idx="4644">
                  <c:v>5.9599999999999998E-8</c:v>
                </c:pt>
                <c:pt idx="4645">
                  <c:v>5.9800000000000006E-8</c:v>
                </c:pt>
                <c:pt idx="4646">
                  <c:v>5.9999999999999995E-8</c:v>
                </c:pt>
                <c:pt idx="4647">
                  <c:v>6.0199999999999996E-8</c:v>
                </c:pt>
                <c:pt idx="4648">
                  <c:v>6.0399999999999998E-8</c:v>
                </c:pt>
                <c:pt idx="4649">
                  <c:v>6.06E-8</c:v>
                </c:pt>
                <c:pt idx="4650">
                  <c:v>6.0800000000000002E-8</c:v>
                </c:pt>
                <c:pt idx="4651">
                  <c:v>6.1000000000000004E-8</c:v>
                </c:pt>
                <c:pt idx="4652">
                  <c:v>6.1200000000000005E-8</c:v>
                </c:pt>
                <c:pt idx="4653">
                  <c:v>6.1399999999999994E-8</c:v>
                </c:pt>
                <c:pt idx="4654">
                  <c:v>6.1599999999999996E-8</c:v>
                </c:pt>
                <c:pt idx="4655">
                  <c:v>6.1799999999999998E-8</c:v>
                </c:pt>
                <c:pt idx="4656">
                  <c:v>6.1999999999999999E-8</c:v>
                </c:pt>
                <c:pt idx="4657">
                  <c:v>6.2200000000000001E-8</c:v>
                </c:pt>
                <c:pt idx="4658">
                  <c:v>6.2400000000000003E-8</c:v>
                </c:pt>
                <c:pt idx="4659">
                  <c:v>6.2600000000000005E-8</c:v>
                </c:pt>
                <c:pt idx="4660">
                  <c:v>6.2800000000000006E-8</c:v>
                </c:pt>
                <c:pt idx="4661">
                  <c:v>6.2999999999999995E-8</c:v>
                </c:pt>
                <c:pt idx="4662">
                  <c:v>6.3199999999999997E-8</c:v>
                </c:pt>
                <c:pt idx="4663">
                  <c:v>6.3399999999999999E-8</c:v>
                </c:pt>
                <c:pt idx="4664">
                  <c:v>6.36E-8</c:v>
                </c:pt>
                <c:pt idx="4665">
                  <c:v>6.3800000000000002E-8</c:v>
                </c:pt>
                <c:pt idx="4666">
                  <c:v>6.4000000000000004E-8</c:v>
                </c:pt>
                <c:pt idx="4667">
                  <c:v>6.4200000000000006E-8</c:v>
                </c:pt>
                <c:pt idx="4668">
                  <c:v>6.4399999999999994E-8</c:v>
                </c:pt>
                <c:pt idx="4669">
                  <c:v>6.4599999999999996E-8</c:v>
                </c:pt>
                <c:pt idx="4670">
                  <c:v>6.4799999999999998E-8</c:v>
                </c:pt>
                <c:pt idx="4671">
                  <c:v>6.5E-8</c:v>
                </c:pt>
                <c:pt idx="4672">
                  <c:v>6.5200000000000001E-8</c:v>
                </c:pt>
                <c:pt idx="4673">
                  <c:v>6.5400000000000003E-8</c:v>
                </c:pt>
                <c:pt idx="4674">
                  <c:v>6.5600000000000005E-8</c:v>
                </c:pt>
                <c:pt idx="4675">
                  <c:v>6.5799999999999994E-8</c:v>
                </c:pt>
                <c:pt idx="4676">
                  <c:v>6.5999999999999995E-8</c:v>
                </c:pt>
                <c:pt idx="4677">
                  <c:v>6.6199999999999997E-8</c:v>
                </c:pt>
                <c:pt idx="4678">
                  <c:v>6.6399999999999999E-8</c:v>
                </c:pt>
                <c:pt idx="4679">
                  <c:v>6.6600000000000001E-8</c:v>
                </c:pt>
                <c:pt idx="4680">
                  <c:v>6.6800000000000003E-8</c:v>
                </c:pt>
                <c:pt idx="4681">
                  <c:v>6.7000000000000004E-8</c:v>
                </c:pt>
                <c:pt idx="4682">
                  <c:v>6.7200000000000006E-8</c:v>
                </c:pt>
                <c:pt idx="4683">
                  <c:v>6.7399999999999995E-8</c:v>
                </c:pt>
                <c:pt idx="4684">
                  <c:v>6.7599999999999997E-8</c:v>
                </c:pt>
                <c:pt idx="4685">
                  <c:v>6.7799999999999998E-8</c:v>
                </c:pt>
                <c:pt idx="4686">
                  <c:v>6.8E-8</c:v>
                </c:pt>
                <c:pt idx="4687">
                  <c:v>6.8200000000000002E-8</c:v>
                </c:pt>
                <c:pt idx="4688">
                  <c:v>6.8400000000000004E-8</c:v>
                </c:pt>
                <c:pt idx="4689">
                  <c:v>6.8600000000000005E-8</c:v>
                </c:pt>
                <c:pt idx="4690">
                  <c:v>6.8799999999999994E-8</c:v>
                </c:pt>
                <c:pt idx="4691">
                  <c:v>6.8999999999999996E-8</c:v>
                </c:pt>
                <c:pt idx="4692">
                  <c:v>6.9199999999999998E-8</c:v>
                </c:pt>
                <c:pt idx="4693">
                  <c:v>6.9399999999999999E-8</c:v>
                </c:pt>
                <c:pt idx="4694">
                  <c:v>6.9600000000000001E-8</c:v>
                </c:pt>
                <c:pt idx="4695">
                  <c:v>6.9800000000000003E-8</c:v>
                </c:pt>
                <c:pt idx="4696">
                  <c:v>7.0000000000000005E-8</c:v>
                </c:pt>
                <c:pt idx="4697">
                  <c:v>7.0200000000000007E-8</c:v>
                </c:pt>
                <c:pt idx="4698">
                  <c:v>7.0399999999999995E-8</c:v>
                </c:pt>
                <c:pt idx="4699">
                  <c:v>7.0599999999999997E-8</c:v>
                </c:pt>
                <c:pt idx="4700">
                  <c:v>7.0799999999999999E-8</c:v>
                </c:pt>
                <c:pt idx="4701">
                  <c:v>7.1E-8</c:v>
                </c:pt>
                <c:pt idx="4702">
                  <c:v>7.1200000000000002E-8</c:v>
                </c:pt>
                <c:pt idx="4703">
                  <c:v>7.1400000000000004E-8</c:v>
                </c:pt>
                <c:pt idx="4704">
                  <c:v>7.1600000000000006E-8</c:v>
                </c:pt>
                <c:pt idx="4705">
                  <c:v>7.1799999999999994E-8</c:v>
                </c:pt>
                <c:pt idx="4706">
                  <c:v>7.1999999999999996E-8</c:v>
                </c:pt>
                <c:pt idx="4707">
                  <c:v>7.2199999999999998E-8</c:v>
                </c:pt>
                <c:pt idx="4708">
                  <c:v>7.24E-8</c:v>
                </c:pt>
                <c:pt idx="4709">
                  <c:v>7.2600000000000002E-8</c:v>
                </c:pt>
                <c:pt idx="4710">
                  <c:v>7.2800000000000003E-8</c:v>
                </c:pt>
                <c:pt idx="4711">
                  <c:v>7.3000000000000005E-8</c:v>
                </c:pt>
                <c:pt idx="4712">
                  <c:v>7.3199999999999994E-8</c:v>
                </c:pt>
                <c:pt idx="4713">
                  <c:v>7.3399999999999996E-8</c:v>
                </c:pt>
                <c:pt idx="4714">
                  <c:v>7.3599999999999997E-8</c:v>
                </c:pt>
                <c:pt idx="4715">
                  <c:v>7.3799999999999999E-8</c:v>
                </c:pt>
                <c:pt idx="4716">
                  <c:v>7.4000000000000001E-8</c:v>
                </c:pt>
                <c:pt idx="4717">
                  <c:v>7.4200000000000003E-8</c:v>
                </c:pt>
                <c:pt idx="4718">
                  <c:v>7.4400000000000004E-8</c:v>
                </c:pt>
                <c:pt idx="4719">
                  <c:v>7.4600000000000006E-8</c:v>
                </c:pt>
                <c:pt idx="4720">
                  <c:v>7.4799999999999995E-8</c:v>
                </c:pt>
                <c:pt idx="4721">
                  <c:v>7.4999999999999997E-8</c:v>
                </c:pt>
                <c:pt idx="4722">
                  <c:v>7.5199999999999998E-8</c:v>
                </c:pt>
                <c:pt idx="4723">
                  <c:v>7.54E-8</c:v>
                </c:pt>
                <c:pt idx="4724">
                  <c:v>7.5600000000000002E-8</c:v>
                </c:pt>
                <c:pt idx="4725">
                  <c:v>7.5800000000000004E-8</c:v>
                </c:pt>
                <c:pt idx="4726">
                  <c:v>7.6000000000000006E-8</c:v>
                </c:pt>
                <c:pt idx="4727">
                  <c:v>7.6199999999999994E-8</c:v>
                </c:pt>
                <c:pt idx="4728">
                  <c:v>7.6399999999999996E-8</c:v>
                </c:pt>
                <c:pt idx="4729">
                  <c:v>7.6599999999999998E-8</c:v>
                </c:pt>
                <c:pt idx="4730">
                  <c:v>7.6799999999999999E-8</c:v>
                </c:pt>
                <c:pt idx="4731">
                  <c:v>7.7000000000000001E-8</c:v>
                </c:pt>
                <c:pt idx="4732">
                  <c:v>7.7200000000000003E-8</c:v>
                </c:pt>
                <c:pt idx="4733">
                  <c:v>7.7400000000000005E-8</c:v>
                </c:pt>
                <c:pt idx="4734">
                  <c:v>7.7599999999999993E-8</c:v>
                </c:pt>
                <c:pt idx="4735">
                  <c:v>7.7799999999999995E-8</c:v>
                </c:pt>
                <c:pt idx="4736">
                  <c:v>7.7999999999999997E-8</c:v>
                </c:pt>
                <c:pt idx="4737">
                  <c:v>7.8199999999999999E-8</c:v>
                </c:pt>
                <c:pt idx="4738">
                  <c:v>7.8400000000000001E-8</c:v>
                </c:pt>
                <c:pt idx="4739">
                  <c:v>7.8600000000000002E-8</c:v>
                </c:pt>
                <c:pt idx="4740">
                  <c:v>7.8800000000000004E-8</c:v>
                </c:pt>
                <c:pt idx="4741">
                  <c:v>7.9000000000000006E-8</c:v>
                </c:pt>
                <c:pt idx="4742">
                  <c:v>7.9199999999999995E-8</c:v>
                </c:pt>
                <c:pt idx="4743">
                  <c:v>7.9399999999999996E-8</c:v>
                </c:pt>
                <c:pt idx="4744">
                  <c:v>7.9599999999999998E-8</c:v>
                </c:pt>
                <c:pt idx="4745">
                  <c:v>7.98E-8</c:v>
                </c:pt>
                <c:pt idx="4746">
                  <c:v>8.0000000000000002E-8</c:v>
                </c:pt>
                <c:pt idx="4747">
                  <c:v>8.0200000000000003E-8</c:v>
                </c:pt>
                <c:pt idx="4748">
                  <c:v>8.0400000000000005E-8</c:v>
                </c:pt>
                <c:pt idx="4749">
                  <c:v>8.0599999999999994E-8</c:v>
                </c:pt>
                <c:pt idx="4750">
                  <c:v>8.0799999999999996E-8</c:v>
                </c:pt>
                <c:pt idx="4751">
                  <c:v>8.0999999999999997E-8</c:v>
                </c:pt>
                <c:pt idx="4752">
                  <c:v>8.1199999999999999E-8</c:v>
                </c:pt>
                <c:pt idx="4753">
                  <c:v>8.1400000000000001E-8</c:v>
                </c:pt>
                <c:pt idx="4754">
                  <c:v>8.1600000000000003E-8</c:v>
                </c:pt>
                <c:pt idx="4755">
                  <c:v>8.1800000000000005E-8</c:v>
                </c:pt>
                <c:pt idx="4756">
                  <c:v>8.2000000000000006E-8</c:v>
                </c:pt>
                <c:pt idx="4757">
                  <c:v>8.2199999999999995E-8</c:v>
                </c:pt>
                <c:pt idx="4758">
                  <c:v>8.2399999999999997E-8</c:v>
                </c:pt>
                <c:pt idx="4759">
                  <c:v>8.2599999999999998E-8</c:v>
                </c:pt>
                <c:pt idx="4760">
                  <c:v>8.28E-8</c:v>
                </c:pt>
                <c:pt idx="4761">
                  <c:v>8.3000000000000002E-8</c:v>
                </c:pt>
                <c:pt idx="4762">
                  <c:v>8.3200000000000004E-8</c:v>
                </c:pt>
                <c:pt idx="4763">
                  <c:v>8.3400000000000006E-8</c:v>
                </c:pt>
                <c:pt idx="4764">
                  <c:v>8.3599999999999994E-8</c:v>
                </c:pt>
                <c:pt idx="4765">
                  <c:v>8.3799999999999996E-8</c:v>
                </c:pt>
                <c:pt idx="4766">
                  <c:v>8.3999999999999998E-8</c:v>
                </c:pt>
                <c:pt idx="4767">
                  <c:v>8.42E-8</c:v>
                </c:pt>
                <c:pt idx="4768">
                  <c:v>8.4400000000000001E-8</c:v>
                </c:pt>
                <c:pt idx="4769">
                  <c:v>8.4600000000000003E-8</c:v>
                </c:pt>
                <c:pt idx="4770">
                  <c:v>8.4800000000000005E-8</c:v>
                </c:pt>
                <c:pt idx="4771">
                  <c:v>8.4999999999999994E-8</c:v>
                </c:pt>
                <c:pt idx="4772">
                  <c:v>8.5199999999999995E-8</c:v>
                </c:pt>
                <c:pt idx="4773">
                  <c:v>8.5399999999999997E-8</c:v>
                </c:pt>
                <c:pt idx="4774">
                  <c:v>8.5599999999999999E-8</c:v>
                </c:pt>
                <c:pt idx="4775">
                  <c:v>8.5800000000000001E-8</c:v>
                </c:pt>
                <c:pt idx="4776">
                  <c:v>8.6000000000000002E-8</c:v>
                </c:pt>
                <c:pt idx="4777">
                  <c:v>8.6200000000000004E-8</c:v>
                </c:pt>
                <c:pt idx="4778">
                  <c:v>8.6400000000000006E-8</c:v>
                </c:pt>
                <c:pt idx="4779">
                  <c:v>8.6599999999999995E-8</c:v>
                </c:pt>
                <c:pt idx="4780">
                  <c:v>8.6799999999999996E-8</c:v>
                </c:pt>
                <c:pt idx="4781">
                  <c:v>8.6999999999999998E-8</c:v>
                </c:pt>
                <c:pt idx="4782">
                  <c:v>8.72E-8</c:v>
                </c:pt>
                <c:pt idx="4783">
                  <c:v>8.7400000000000002E-8</c:v>
                </c:pt>
                <c:pt idx="4784">
                  <c:v>8.7600000000000004E-8</c:v>
                </c:pt>
                <c:pt idx="4785">
                  <c:v>8.7800000000000005E-8</c:v>
                </c:pt>
                <c:pt idx="4786">
                  <c:v>8.7999999999999994E-8</c:v>
                </c:pt>
                <c:pt idx="4787">
                  <c:v>8.8199999999999996E-8</c:v>
                </c:pt>
                <c:pt idx="4788">
                  <c:v>8.8399999999999997E-8</c:v>
                </c:pt>
                <c:pt idx="4789">
                  <c:v>8.8599999999999999E-8</c:v>
                </c:pt>
                <c:pt idx="4790">
                  <c:v>8.8800000000000001E-8</c:v>
                </c:pt>
                <c:pt idx="4791">
                  <c:v>8.9000000000000003E-8</c:v>
                </c:pt>
                <c:pt idx="4792">
                  <c:v>8.9200000000000005E-8</c:v>
                </c:pt>
                <c:pt idx="4793">
                  <c:v>8.9400000000000006E-8</c:v>
                </c:pt>
                <c:pt idx="4794">
                  <c:v>8.9599999999999995E-8</c:v>
                </c:pt>
                <c:pt idx="4795">
                  <c:v>8.9799999999999997E-8</c:v>
                </c:pt>
                <c:pt idx="4796">
                  <c:v>8.9999999999999999E-8</c:v>
                </c:pt>
                <c:pt idx="4797">
                  <c:v>9.02E-8</c:v>
                </c:pt>
                <c:pt idx="4798">
                  <c:v>9.0400000000000002E-8</c:v>
                </c:pt>
                <c:pt idx="4799">
                  <c:v>9.0600000000000004E-8</c:v>
                </c:pt>
                <c:pt idx="4800">
                  <c:v>9.0800000000000006E-8</c:v>
                </c:pt>
                <c:pt idx="4801">
                  <c:v>9.0999999999999994E-8</c:v>
                </c:pt>
                <c:pt idx="4802">
                  <c:v>9.1199999999999996E-8</c:v>
                </c:pt>
                <c:pt idx="4803">
                  <c:v>9.1399999999999998E-8</c:v>
                </c:pt>
                <c:pt idx="4804">
                  <c:v>9.16E-8</c:v>
                </c:pt>
                <c:pt idx="4805">
                  <c:v>9.1800000000000001E-8</c:v>
                </c:pt>
                <c:pt idx="4806">
                  <c:v>9.2000000000000003E-8</c:v>
                </c:pt>
                <c:pt idx="4807">
                  <c:v>9.2200000000000005E-8</c:v>
                </c:pt>
                <c:pt idx="4808">
                  <c:v>9.2399999999999994E-8</c:v>
                </c:pt>
                <c:pt idx="4809">
                  <c:v>9.2599999999999995E-8</c:v>
                </c:pt>
                <c:pt idx="4810">
                  <c:v>9.2799999999999997E-8</c:v>
                </c:pt>
                <c:pt idx="4811">
                  <c:v>9.2999999999999999E-8</c:v>
                </c:pt>
                <c:pt idx="4812">
                  <c:v>9.3200000000000001E-8</c:v>
                </c:pt>
                <c:pt idx="4813">
                  <c:v>9.3400000000000003E-8</c:v>
                </c:pt>
                <c:pt idx="4814">
                  <c:v>9.3600000000000004E-8</c:v>
                </c:pt>
                <c:pt idx="4815">
                  <c:v>9.3800000000000006E-8</c:v>
                </c:pt>
                <c:pt idx="4816">
                  <c:v>9.3999999999999995E-8</c:v>
                </c:pt>
                <c:pt idx="4817">
                  <c:v>9.4199999999999996E-8</c:v>
                </c:pt>
                <c:pt idx="4818">
                  <c:v>9.4399999999999998E-8</c:v>
                </c:pt>
                <c:pt idx="4819">
                  <c:v>9.46E-8</c:v>
                </c:pt>
                <c:pt idx="4820">
                  <c:v>9.4800000000000002E-8</c:v>
                </c:pt>
                <c:pt idx="4821">
                  <c:v>9.5000000000000004E-8</c:v>
                </c:pt>
                <c:pt idx="4822">
                  <c:v>9.5200000000000005E-8</c:v>
                </c:pt>
                <c:pt idx="4823">
                  <c:v>9.5399999999999994E-8</c:v>
                </c:pt>
                <c:pt idx="4824">
                  <c:v>9.5599999999999996E-8</c:v>
                </c:pt>
                <c:pt idx="4825">
                  <c:v>9.5799999999999998E-8</c:v>
                </c:pt>
                <c:pt idx="4826">
                  <c:v>9.5999999999999999E-8</c:v>
                </c:pt>
                <c:pt idx="4827">
                  <c:v>9.6200000000000001E-8</c:v>
                </c:pt>
                <c:pt idx="4828">
                  <c:v>9.6400000000000003E-8</c:v>
                </c:pt>
                <c:pt idx="4829">
                  <c:v>9.6600000000000005E-8</c:v>
                </c:pt>
                <c:pt idx="4830">
                  <c:v>9.6800000000000007E-8</c:v>
                </c:pt>
                <c:pt idx="4831">
                  <c:v>9.6999999999999995E-8</c:v>
                </c:pt>
                <c:pt idx="4832">
                  <c:v>9.7199999999999997E-8</c:v>
                </c:pt>
                <c:pt idx="4833">
                  <c:v>9.7399999999999999E-8</c:v>
                </c:pt>
                <c:pt idx="4834">
                  <c:v>9.76E-8</c:v>
                </c:pt>
                <c:pt idx="4835">
                  <c:v>9.7800000000000002E-8</c:v>
                </c:pt>
                <c:pt idx="4836">
                  <c:v>9.8000000000000004E-8</c:v>
                </c:pt>
                <c:pt idx="4837">
                  <c:v>9.8200000000000006E-8</c:v>
                </c:pt>
                <c:pt idx="4838">
                  <c:v>9.8399999999999994E-8</c:v>
                </c:pt>
                <c:pt idx="4839">
                  <c:v>9.8599999999999996E-8</c:v>
                </c:pt>
                <c:pt idx="4840">
                  <c:v>9.8799999999999998E-8</c:v>
                </c:pt>
                <c:pt idx="4841">
                  <c:v>9.9E-8</c:v>
                </c:pt>
                <c:pt idx="4842">
                  <c:v>9.9200000000000002E-8</c:v>
                </c:pt>
                <c:pt idx="4843">
                  <c:v>9.9400000000000003E-8</c:v>
                </c:pt>
                <c:pt idx="4844">
                  <c:v>9.9600000000000005E-8</c:v>
                </c:pt>
                <c:pt idx="4845">
                  <c:v>9.9799999999999994E-8</c:v>
                </c:pt>
                <c:pt idx="4846">
                  <c:v>9.9999999999999995E-8</c:v>
                </c:pt>
                <c:pt idx="4847">
                  <c:v>1.002E-7</c:v>
                </c:pt>
                <c:pt idx="4848">
                  <c:v>1.004E-7</c:v>
                </c:pt>
                <c:pt idx="4849">
                  <c:v>1.006E-7</c:v>
                </c:pt>
                <c:pt idx="4850">
                  <c:v>1.008E-7</c:v>
                </c:pt>
                <c:pt idx="4851">
                  <c:v>1.01E-7</c:v>
                </c:pt>
                <c:pt idx="4852">
                  <c:v>1.0120000000000001E-7</c:v>
                </c:pt>
                <c:pt idx="4853">
                  <c:v>1.0139999999999999E-7</c:v>
                </c:pt>
                <c:pt idx="4854">
                  <c:v>1.016E-7</c:v>
                </c:pt>
                <c:pt idx="4855">
                  <c:v>1.018E-7</c:v>
                </c:pt>
                <c:pt idx="4856">
                  <c:v>1.02E-7</c:v>
                </c:pt>
                <c:pt idx="4857">
                  <c:v>1.022E-7</c:v>
                </c:pt>
                <c:pt idx="4858">
                  <c:v>1.024E-7</c:v>
                </c:pt>
                <c:pt idx="4859">
                  <c:v>1.0260000000000001E-7</c:v>
                </c:pt>
                <c:pt idx="4860">
                  <c:v>1.0279999999999999E-7</c:v>
                </c:pt>
                <c:pt idx="4861">
                  <c:v>1.03E-7</c:v>
                </c:pt>
                <c:pt idx="4862">
                  <c:v>1.032E-7</c:v>
                </c:pt>
                <c:pt idx="4863">
                  <c:v>1.034E-7</c:v>
                </c:pt>
                <c:pt idx="4864">
                  <c:v>1.036E-7</c:v>
                </c:pt>
                <c:pt idx="4865">
                  <c:v>1.038E-7</c:v>
                </c:pt>
                <c:pt idx="4866">
                  <c:v>1.04E-7</c:v>
                </c:pt>
                <c:pt idx="4867">
                  <c:v>1.0420000000000001E-7</c:v>
                </c:pt>
                <c:pt idx="4868">
                  <c:v>1.044E-7</c:v>
                </c:pt>
                <c:pt idx="4869">
                  <c:v>1.046E-7</c:v>
                </c:pt>
                <c:pt idx="4870">
                  <c:v>1.048E-7</c:v>
                </c:pt>
                <c:pt idx="4871">
                  <c:v>1.05E-7</c:v>
                </c:pt>
                <c:pt idx="4872">
                  <c:v>1.052E-7</c:v>
                </c:pt>
                <c:pt idx="4873">
                  <c:v>1.054E-7</c:v>
                </c:pt>
                <c:pt idx="4874">
                  <c:v>1.0560000000000001E-7</c:v>
                </c:pt>
                <c:pt idx="4875">
                  <c:v>1.0579999999999999E-7</c:v>
                </c:pt>
                <c:pt idx="4876">
                  <c:v>1.06E-7</c:v>
                </c:pt>
                <c:pt idx="4877">
                  <c:v>1.062E-7</c:v>
                </c:pt>
                <c:pt idx="4878">
                  <c:v>1.064E-7</c:v>
                </c:pt>
                <c:pt idx="4879">
                  <c:v>1.066E-7</c:v>
                </c:pt>
                <c:pt idx="4880">
                  <c:v>1.068E-7</c:v>
                </c:pt>
                <c:pt idx="4881">
                  <c:v>1.0700000000000001E-7</c:v>
                </c:pt>
                <c:pt idx="4882">
                  <c:v>1.0719999999999999E-7</c:v>
                </c:pt>
                <c:pt idx="4883">
                  <c:v>1.074E-7</c:v>
                </c:pt>
                <c:pt idx="4884">
                  <c:v>1.076E-7</c:v>
                </c:pt>
                <c:pt idx="4885">
                  <c:v>1.078E-7</c:v>
                </c:pt>
                <c:pt idx="4886">
                  <c:v>1.08E-7</c:v>
                </c:pt>
                <c:pt idx="4887">
                  <c:v>1.082E-7</c:v>
                </c:pt>
                <c:pt idx="4888">
                  <c:v>1.084E-7</c:v>
                </c:pt>
                <c:pt idx="4889">
                  <c:v>1.0860000000000001E-7</c:v>
                </c:pt>
                <c:pt idx="4890">
                  <c:v>1.0879999999999999E-7</c:v>
                </c:pt>
                <c:pt idx="4891">
                  <c:v>1.09E-7</c:v>
                </c:pt>
                <c:pt idx="4892">
                  <c:v>1.092E-7</c:v>
                </c:pt>
                <c:pt idx="4893">
                  <c:v>1.094E-7</c:v>
                </c:pt>
                <c:pt idx="4894">
                  <c:v>1.096E-7</c:v>
                </c:pt>
                <c:pt idx="4895">
                  <c:v>1.098E-7</c:v>
                </c:pt>
                <c:pt idx="4896">
                  <c:v>1.1000000000000001E-7</c:v>
                </c:pt>
                <c:pt idx="4897">
                  <c:v>1.1019999999999999E-7</c:v>
                </c:pt>
                <c:pt idx="4898">
                  <c:v>1.104E-7</c:v>
                </c:pt>
                <c:pt idx="4899">
                  <c:v>1.106E-7</c:v>
                </c:pt>
                <c:pt idx="4900">
                  <c:v>1.108E-7</c:v>
                </c:pt>
                <c:pt idx="4901">
                  <c:v>1.11E-7</c:v>
                </c:pt>
                <c:pt idx="4902">
                  <c:v>1.112E-7</c:v>
                </c:pt>
                <c:pt idx="4903">
                  <c:v>1.114E-7</c:v>
                </c:pt>
                <c:pt idx="4904">
                  <c:v>1.1159999999999999E-7</c:v>
                </c:pt>
                <c:pt idx="4905">
                  <c:v>1.118E-7</c:v>
                </c:pt>
                <c:pt idx="4906">
                  <c:v>1.12E-7</c:v>
                </c:pt>
                <c:pt idx="4907">
                  <c:v>1.122E-7</c:v>
                </c:pt>
                <c:pt idx="4908">
                  <c:v>1.124E-7</c:v>
                </c:pt>
                <c:pt idx="4909">
                  <c:v>1.126E-7</c:v>
                </c:pt>
                <c:pt idx="4910">
                  <c:v>1.128E-7</c:v>
                </c:pt>
                <c:pt idx="4911">
                  <c:v>1.1300000000000001E-7</c:v>
                </c:pt>
                <c:pt idx="4912">
                  <c:v>1.1319999999999999E-7</c:v>
                </c:pt>
                <c:pt idx="4913">
                  <c:v>1.134E-7</c:v>
                </c:pt>
                <c:pt idx="4914">
                  <c:v>1.136E-7</c:v>
                </c:pt>
                <c:pt idx="4915">
                  <c:v>1.138E-7</c:v>
                </c:pt>
                <c:pt idx="4916">
                  <c:v>1.14E-7</c:v>
                </c:pt>
                <c:pt idx="4917">
                  <c:v>1.142E-7</c:v>
                </c:pt>
                <c:pt idx="4918">
                  <c:v>1.1440000000000001E-7</c:v>
                </c:pt>
                <c:pt idx="4919">
                  <c:v>1.1459999999999999E-7</c:v>
                </c:pt>
                <c:pt idx="4920">
                  <c:v>1.148E-7</c:v>
                </c:pt>
                <c:pt idx="4921">
                  <c:v>1.15E-7</c:v>
                </c:pt>
                <c:pt idx="4922">
                  <c:v>1.152E-7</c:v>
                </c:pt>
                <c:pt idx="4923">
                  <c:v>1.154E-7</c:v>
                </c:pt>
                <c:pt idx="4924">
                  <c:v>1.156E-7</c:v>
                </c:pt>
                <c:pt idx="4925">
                  <c:v>1.158E-7</c:v>
                </c:pt>
                <c:pt idx="4926">
                  <c:v>1.1600000000000001E-7</c:v>
                </c:pt>
                <c:pt idx="4927">
                  <c:v>1.1619999999999999E-7</c:v>
                </c:pt>
                <c:pt idx="4928">
                  <c:v>1.164E-7</c:v>
                </c:pt>
                <c:pt idx="4929">
                  <c:v>1.166E-7</c:v>
                </c:pt>
                <c:pt idx="4930">
                  <c:v>1.168E-7</c:v>
                </c:pt>
                <c:pt idx="4931">
                  <c:v>1.17E-7</c:v>
                </c:pt>
                <c:pt idx="4932">
                  <c:v>1.172E-7</c:v>
                </c:pt>
                <c:pt idx="4933">
                  <c:v>1.1740000000000001E-7</c:v>
                </c:pt>
                <c:pt idx="4934">
                  <c:v>1.1759999999999999E-7</c:v>
                </c:pt>
                <c:pt idx="4935">
                  <c:v>1.178E-7</c:v>
                </c:pt>
                <c:pt idx="4936">
                  <c:v>1.18E-7</c:v>
                </c:pt>
                <c:pt idx="4937">
                  <c:v>1.182E-7</c:v>
                </c:pt>
                <c:pt idx="4938">
                  <c:v>1.184E-7</c:v>
                </c:pt>
                <c:pt idx="4939">
                  <c:v>1.186E-7</c:v>
                </c:pt>
                <c:pt idx="4940">
                  <c:v>1.1880000000000001E-7</c:v>
                </c:pt>
                <c:pt idx="4941">
                  <c:v>1.1899999999999999E-7</c:v>
                </c:pt>
                <c:pt idx="4942">
                  <c:v>1.192E-7</c:v>
                </c:pt>
                <c:pt idx="4943">
                  <c:v>1.194E-7</c:v>
                </c:pt>
                <c:pt idx="4944">
                  <c:v>1.1960000000000001E-7</c:v>
                </c:pt>
                <c:pt idx="4945">
                  <c:v>1.198E-7</c:v>
                </c:pt>
                <c:pt idx="4946">
                  <c:v>1.1999999999999999E-7</c:v>
                </c:pt>
                <c:pt idx="4947">
                  <c:v>1.202E-7</c:v>
                </c:pt>
                <c:pt idx="4948">
                  <c:v>1.2039999999999999E-7</c:v>
                </c:pt>
                <c:pt idx="4949">
                  <c:v>1.2060000000000001E-7</c:v>
                </c:pt>
                <c:pt idx="4950">
                  <c:v>1.208E-7</c:v>
                </c:pt>
                <c:pt idx="4951">
                  <c:v>1.2100000000000001E-7</c:v>
                </c:pt>
                <c:pt idx="4952">
                  <c:v>1.212E-7</c:v>
                </c:pt>
                <c:pt idx="4953">
                  <c:v>1.2139999999999999E-7</c:v>
                </c:pt>
                <c:pt idx="4954">
                  <c:v>1.216E-7</c:v>
                </c:pt>
                <c:pt idx="4955">
                  <c:v>1.2179999999999999E-7</c:v>
                </c:pt>
                <c:pt idx="4956">
                  <c:v>1.2200000000000001E-7</c:v>
                </c:pt>
                <c:pt idx="4957">
                  <c:v>1.222E-7</c:v>
                </c:pt>
                <c:pt idx="4958">
                  <c:v>1.2240000000000001E-7</c:v>
                </c:pt>
                <c:pt idx="4959">
                  <c:v>1.226E-7</c:v>
                </c:pt>
                <c:pt idx="4960">
                  <c:v>1.2279999999999999E-7</c:v>
                </c:pt>
                <c:pt idx="4961">
                  <c:v>1.23E-7</c:v>
                </c:pt>
                <c:pt idx="4962">
                  <c:v>1.2319999999999999E-7</c:v>
                </c:pt>
                <c:pt idx="4963">
                  <c:v>1.2340000000000001E-7</c:v>
                </c:pt>
                <c:pt idx="4964">
                  <c:v>1.236E-7</c:v>
                </c:pt>
                <c:pt idx="4965">
                  <c:v>1.2380000000000001E-7</c:v>
                </c:pt>
                <c:pt idx="4966">
                  <c:v>1.24E-7</c:v>
                </c:pt>
                <c:pt idx="4967">
                  <c:v>1.2419999999999999E-7</c:v>
                </c:pt>
                <c:pt idx="4968">
                  <c:v>1.244E-7</c:v>
                </c:pt>
                <c:pt idx="4969">
                  <c:v>1.2459999999999999E-7</c:v>
                </c:pt>
                <c:pt idx="4970">
                  <c:v>1.2480000000000001E-7</c:v>
                </c:pt>
                <c:pt idx="4971">
                  <c:v>1.2499999999999999E-7</c:v>
                </c:pt>
                <c:pt idx="4972">
                  <c:v>1.2520000000000001E-7</c:v>
                </c:pt>
                <c:pt idx="4973">
                  <c:v>1.254E-7</c:v>
                </c:pt>
                <c:pt idx="4974">
                  <c:v>1.2560000000000001E-7</c:v>
                </c:pt>
                <c:pt idx="4975">
                  <c:v>1.258E-7</c:v>
                </c:pt>
                <c:pt idx="4976">
                  <c:v>1.2599999999999999E-7</c:v>
                </c:pt>
                <c:pt idx="4977">
                  <c:v>1.2620000000000001E-7</c:v>
                </c:pt>
                <c:pt idx="4978">
                  <c:v>1.2639999999999999E-7</c:v>
                </c:pt>
                <c:pt idx="4979">
                  <c:v>1.2660000000000001E-7</c:v>
                </c:pt>
                <c:pt idx="4980">
                  <c:v>1.268E-7</c:v>
                </c:pt>
                <c:pt idx="4981">
                  <c:v>1.2700000000000001E-7</c:v>
                </c:pt>
                <c:pt idx="4982">
                  <c:v>1.272E-7</c:v>
                </c:pt>
                <c:pt idx="4983">
                  <c:v>1.2739999999999999E-7</c:v>
                </c:pt>
                <c:pt idx="4984">
                  <c:v>1.276E-7</c:v>
                </c:pt>
                <c:pt idx="4985">
                  <c:v>1.2779999999999999E-7</c:v>
                </c:pt>
                <c:pt idx="4986">
                  <c:v>1.2800000000000001E-7</c:v>
                </c:pt>
                <c:pt idx="4987">
                  <c:v>1.282E-7</c:v>
                </c:pt>
                <c:pt idx="4988">
                  <c:v>1.2840000000000001E-7</c:v>
                </c:pt>
                <c:pt idx="4989">
                  <c:v>1.286E-7</c:v>
                </c:pt>
                <c:pt idx="4990">
                  <c:v>1.2879999999999999E-7</c:v>
                </c:pt>
                <c:pt idx="4991">
                  <c:v>1.29E-7</c:v>
                </c:pt>
                <c:pt idx="4992">
                  <c:v>1.2919999999999999E-7</c:v>
                </c:pt>
                <c:pt idx="4993">
                  <c:v>1.2940000000000001E-7</c:v>
                </c:pt>
                <c:pt idx="4994">
                  <c:v>1.296E-7</c:v>
                </c:pt>
                <c:pt idx="4995">
                  <c:v>1.2980000000000001E-7</c:v>
                </c:pt>
                <c:pt idx="4996">
                  <c:v>1.3E-7</c:v>
                </c:pt>
                <c:pt idx="4997">
                  <c:v>1.3019999999999999E-7</c:v>
                </c:pt>
                <c:pt idx="4998">
                  <c:v>1.304E-7</c:v>
                </c:pt>
                <c:pt idx="4999">
                  <c:v>1.3059999999999999E-7</c:v>
                </c:pt>
                <c:pt idx="5000">
                  <c:v>1.3080000000000001E-7</c:v>
                </c:pt>
                <c:pt idx="5001">
                  <c:v>1.31E-7</c:v>
                </c:pt>
                <c:pt idx="5002">
                  <c:v>1.3120000000000001E-7</c:v>
                </c:pt>
                <c:pt idx="5003">
                  <c:v>1.314E-7</c:v>
                </c:pt>
                <c:pt idx="5004">
                  <c:v>1.3159999999999999E-7</c:v>
                </c:pt>
                <c:pt idx="5005">
                  <c:v>1.318E-7</c:v>
                </c:pt>
                <c:pt idx="5006">
                  <c:v>1.3199999999999999E-7</c:v>
                </c:pt>
                <c:pt idx="5007">
                  <c:v>1.3220000000000001E-7</c:v>
                </c:pt>
                <c:pt idx="5008">
                  <c:v>1.3239999999999999E-7</c:v>
                </c:pt>
                <c:pt idx="5009">
                  <c:v>1.3260000000000001E-7</c:v>
                </c:pt>
                <c:pt idx="5010">
                  <c:v>1.328E-7</c:v>
                </c:pt>
                <c:pt idx="5011">
                  <c:v>1.3300000000000001E-7</c:v>
                </c:pt>
                <c:pt idx="5012">
                  <c:v>1.332E-7</c:v>
                </c:pt>
                <c:pt idx="5013">
                  <c:v>1.3339999999999999E-7</c:v>
                </c:pt>
                <c:pt idx="5014">
                  <c:v>1.3360000000000001E-7</c:v>
                </c:pt>
                <c:pt idx="5015">
                  <c:v>1.3379999999999999E-7</c:v>
                </c:pt>
                <c:pt idx="5016">
                  <c:v>1.3400000000000001E-7</c:v>
                </c:pt>
                <c:pt idx="5017">
                  <c:v>1.342E-7</c:v>
                </c:pt>
                <c:pt idx="5018">
                  <c:v>1.3440000000000001E-7</c:v>
                </c:pt>
                <c:pt idx="5019">
                  <c:v>1.346E-7</c:v>
                </c:pt>
                <c:pt idx="5020">
                  <c:v>1.3479999999999999E-7</c:v>
                </c:pt>
                <c:pt idx="5021">
                  <c:v>1.35E-7</c:v>
                </c:pt>
                <c:pt idx="5022">
                  <c:v>1.3519999999999999E-7</c:v>
                </c:pt>
                <c:pt idx="5023">
                  <c:v>1.3540000000000001E-7</c:v>
                </c:pt>
                <c:pt idx="5024">
                  <c:v>1.356E-7</c:v>
                </c:pt>
                <c:pt idx="5025">
                  <c:v>1.3580000000000001E-7</c:v>
                </c:pt>
                <c:pt idx="5026">
                  <c:v>1.36E-7</c:v>
                </c:pt>
                <c:pt idx="5027">
                  <c:v>1.3619999999999999E-7</c:v>
                </c:pt>
                <c:pt idx="5028">
                  <c:v>1.364E-7</c:v>
                </c:pt>
                <c:pt idx="5029">
                  <c:v>1.3659999999999999E-7</c:v>
                </c:pt>
                <c:pt idx="5030">
                  <c:v>1.3680000000000001E-7</c:v>
                </c:pt>
                <c:pt idx="5031">
                  <c:v>1.37E-7</c:v>
                </c:pt>
                <c:pt idx="5032">
                  <c:v>1.3720000000000001E-7</c:v>
                </c:pt>
                <c:pt idx="5033">
                  <c:v>1.374E-7</c:v>
                </c:pt>
                <c:pt idx="5034">
                  <c:v>1.3759999999999999E-7</c:v>
                </c:pt>
                <c:pt idx="5035">
                  <c:v>1.378E-7</c:v>
                </c:pt>
                <c:pt idx="5036">
                  <c:v>1.3799999999999999E-7</c:v>
                </c:pt>
                <c:pt idx="5037">
                  <c:v>1.3820000000000001E-7</c:v>
                </c:pt>
                <c:pt idx="5038">
                  <c:v>1.384E-7</c:v>
                </c:pt>
                <c:pt idx="5039">
                  <c:v>1.3860000000000001E-7</c:v>
                </c:pt>
                <c:pt idx="5040">
                  <c:v>1.388E-7</c:v>
                </c:pt>
                <c:pt idx="5041">
                  <c:v>1.3899999999999999E-7</c:v>
                </c:pt>
                <c:pt idx="5042">
                  <c:v>1.392E-7</c:v>
                </c:pt>
                <c:pt idx="5043">
                  <c:v>1.3939999999999999E-7</c:v>
                </c:pt>
                <c:pt idx="5044">
                  <c:v>1.3960000000000001E-7</c:v>
                </c:pt>
                <c:pt idx="5045">
                  <c:v>1.3979999999999999E-7</c:v>
                </c:pt>
                <c:pt idx="5046">
                  <c:v>1.4000000000000001E-7</c:v>
                </c:pt>
                <c:pt idx="5047">
                  <c:v>1.402E-7</c:v>
                </c:pt>
                <c:pt idx="5048">
                  <c:v>1.4040000000000001E-7</c:v>
                </c:pt>
                <c:pt idx="5049">
                  <c:v>1.406E-7</c:v>
                </c:pt>
                <c:pt idx="5050">
                  <c:v>1.4079999999999999E-7</c:v>
                </c:pt>
                <c:pt idx="5051">
                  <c:v>1.4100000000000001E-7</c:v>
                </c:pt>
                <c:pt idx="5052">
                  <c:v>1.4119999999999999E-7</c:v>
                </c:pt>
                <c:pt idx="5053">
                  <c:v>1.4140000000000001E-7</c:v>
                </c:pt>
                <c:pt idx="5054">
                  <c:v>1.416E-7</c:v>
                </c:pt>
                <c:pt idx="5055">
                  <c:v>1.4180000000000001E-7</c:v>
                </c:pt>
                <c:pt idx="5056">
                  <c:v>1.42E-7</c:v>
                </c:pt>
                <c:pt idx="5057">
                  <c:v>1.4219999999999999E-7</c:v>
                </c:pt>
                <c:pt idx="5058">
                  <c:v>1.424E-7</c:v>
                </c:pt>
                <c:pt idx="5059">
                  <c:v>1.4259999999999999E-7</c:v>
                </c:pt>
                <c:pt idx="5060">
                  <c:v>1.4280000000000001E-7</c:v>
                </c:pt>
                <c:pt idx="5061">
                  <c:v>1.43E-7</c:v>
                </c:pt>
                <c:pt idx="5062">
                  <c:v>1.4320000000000001E-7</c:v>
                </c:pt>
                <c:pt idx="5063">
                  <c:v>1.434E-7</c:v>
                </c:pt>
                <c:pt idx="5064">
                  <c:v>1.4359999999999999E-7</c:v>
                </c:pt>
                <c:pt idx="5065">
                  <c:v>1.438E-7</c:v>
                </c:pt>
                <c:pt idx="5066">
                  <c:v>1.4399999999999999E-7</c:v>
                </c:pt>
                <c:pt idx="5067">
                  <c:v>1.4420000000000001E-7</c:v>
                </c:pt>
                <c:pt idx="5068">
                  <c:v>1.444E-7</c:v>
                </c:pt>
                <c:pt idx="5069">
                  <c:v>1.4460000000000001E-7</c:v>
                </c:pt>
                <c:pt idx="5070">
                  <c:v>1.448E-7</c:v>
                </c:pt>
                <c:pt idx="5071">
                  <c:v>1.4499999999999999E-7</c:v>
                </c:pt>
                <c:pt idx="5072">
                  <c:v>1.452E-7</c:v>
                </c:pt>
                <c:pt idx="5073">
                  <c:v>1.4539999999999999E-7</c:v>
                </c:pt>
                <c:pt idx="5074">
                  <c:v>1.4560000000000001E-7</c:v>
                </c:pt>
                <c:pt idx="5075">
                  <c:v>1.458E-7</c:v>
                </c:pt>
                <c:pt idx="5076">
                  <c:v>1.4600000000000001E-7</c:v>
                </c:pt>
                <c:pt idx="5077">
                  <c:v>1.462E-7</c:v>
                </c:pt>
                <c:pt idx="5078">
                  <c:v>1.4639999999999999E-7</c:v>
                </c:pt>
                <c:pt idx="5079">
                  <c:v>1.466E-7</c:v>
                </c:pt>
                <c:pt idx="5080">
                  <c:v>1.4679999999999999E-7</c:v>
                </c:pt>
                <c:pt idx="5081">
                  <c:v>1.4700000000000001E-7</c:v>
                </c:pt>
                <c:pt idx="5082">
                  <c:v>1.4719999999999999E-7</c:v>
                </c:pt>
                <c:pt idx="5083">
                  <c:v>1.4740000000000001E-7</c:v>
                </c:pt>
                <c:pt idx="5084">
                  <c:v>1.476E-7</c:v>
                </c:pt>
                <c:pt idx="5085">
                  <c:v>1.4780000000000001E-7</c:v>
                </c:pt>
                <c:pt idx="5086">
                  <c:v>1.48E-7</c:v>
                </c:pt>
                <c:pt idx="5087">
                  <c:v>1.4819999999999999E-7</c:v>
                </c:pt>
                <c:pt idx="5088">
                  <c:v>1.4840000000000001E-7</c:v>
                </c:pt>
                <c:pt idx="5089">
                  <c:v>1.4859999999999999E-7</c:v>
                </c:pt>
                <c:pt idx="5090">
                  <c:v>1.4880000000000001E-7</c:v>
                </c:pt>
                <c:pt idx="5091">
                  <c:v>1.49E-7</c:v>
                </c:pt>
                <c:pt idx="5092">
                  <c:v>1.4920000000000001E-7</c:v>
                </c:pt>
                <c:pt idx="5093">
                  <c:v>1.494E-7</c:v>
                </c:pt>
                <c:pt idx="5094">
                  <c:v>1.4959999999999999E-7</c:v>
                </c:pt>
                <c:pt idx="5095">
                  <c:v>1.498E-7</c:v>
                </c:pt>
                <c:pt idx="5096">
                  <c:v>1.4999999999999999E-7</c:v>
                </c:pt>
                <c:pt idx="5097">
                  <c:v>1.5020000000000001E-7</c:v>
                </c:pt>
                <c:pt idx="5098">
                  <c:v>1.504E-7</c:v>
                </c:pt>
                <c:pt idx="5099">
                  <c:v>1.5060000000000001E-7</c:v>
                </c:pt>
                <c:pt idx="5100">
                  <c:v>1.508E-7</c:v>
                </c:pt>
                <c:pt idx="5101">
                  <c:v>1.5099999999999999E-7</c:v>
                </c:pt>
                <c:pt idx="5102">
                  <c:v>1.512E-7</c:v>
                </c:pt>
                <c:pt idx="5103">
                  <c:v>1.5139999999999999E-7</c:v>
                </c:pt>
                <c:pt idx="5104">
                  <c:v>1.5160000000000001E-7</c:v>
                </c:pt>
                <c:pt idx="5105">
                  <c:v>1.518E-7</c:v>
                </c:pt>
                <c:pt idx="5106">
                  <c:v>1.5200000000000001E-7</c:v>
                </c:pt>
                <c:pt idx="5107">
                  <c:v>1.522E-7</c:v>
                </c:pt>
                <c:pt idx="5108">
                  <c:v>1.5239999999999999E-7</c:v>
                </c:pt>
                <c:pt idx="5109">
                  <c:v>1.526E-7</c:v>
                </c:pt>
                <c:pt idx="5110">
                  <c:v>1.5279999999999999E-7</c:v>
                </c:pt>
                <c:pt idx="5111">
                  <c:v>1.5300000000000001E-7</c:v>
                </c:pt>
                <c:pt idx="5112">
                  <c:v>1.532E-7</c:v>
                </c:pt>
                <c:pt idx="5113">
                  <c:v>1.5340000000000001E-7</c:v>
                </c:pt>
                <c:pt idx="5114">
                  <c:v>1.536E-7</c:v>
                </c:pt>
                <c:pt idx="5115">
                  <c:v>1.5379999999999999E-7</c:v>
                </c:pt>
                <c:pt idx="5116">
                  <c:v>1.54E-7</c:v>
                </c:pt>
                <c:pt idx="5117">
                  <c:v>1.5419999999999999E-7</c:v>
                </c:pt>
                <c:pt idx="5118">
                  <c:v>1.5440000000000001E-7</c:v>
                </c:pt>
                <c:pt idx="5119">
                  <c:v>1.5459999999999999E-7</c:v>
                </c:pt>
                <c:pt idx="5120">
                  <c:v>1.5480000000000001E-7</c:v>
                </c:pt>
                <c:pt idx="5121">
                  <c:v>1.55E-7</c:v>
                </c:pt>
                <c:pt idx="5122">
                  <c:v>1.5519999999999999E-7</c:v>
                </c:pt>
                <c:pt idx="5123">
                  <c:v>1.554E-7</c:v>
                </c:pt>
                <c:pt idx="5124">
                  <c:v>1.5559999999999999E-7</c:v>
                </c:pt>
                <c:pt idx="5125">
                  <c:v>1.5580000000000001E-7</c:v>
                </c:pt>
                <c:pt idx="5126">
                  <c:v>1.5599999999999999E-7</c:v>
                </c:pt>
                <c:pt idx="5127">
                  <c:v>1.5620000000000001E-7</c:v>
                </c:pt>
                <c:pt idx="5128">
                  <c:v>1.564E-7</c:v>
                </c:pt>
                <c:pt idx="5129">
                  <c:v>1.5660000000000001E-7</c:v>
                </c:pt>
                <c:pt idx="5130">
                  <c:v>1.568E-7</c:v>
                </c:pt>
                <c:pt idx="5131">
                  <c:v>1.5699999999999999E-7</c:v>
                </c:pt>
                <c:pt idx="5132">
                  <c:v>1.572E-7</c:v>
                </c:pt>
                <c:pt idx="5133">
                  <c:v>1.5739999999999999E-7</c:v>
                </c:pt>
                <c:pt idx="5134">
                  <c:v>1.5760000000000001E-7</c:v>
                </c:pt>
                <c:pt idx="5135">
                  <c:v>1.578E-7</c:v>
                </c:pt>
                <c:pt idx="5136">
                  <c:v>1.5800000000000001E-7</c:v>
                </c:pt>
                <c:pt idx="5137">
                  <c:v>1.582E-7</c:v>
                </c:pt>
                <c:pt idx="5138">
                  <c:v>1.5839999999999999E-7</c:v>
                </c:pt>
                <c:pt idx="5139">
                  <c:v>1.586E-7</c:v>
                </c:pt>
                <c:pt idx="5140">
                  <c:v>1.5879999999999999E-7</c:v>
                </c:pt>
                <c:pt idx="5141">
                  <c:v>1.5900000000000001E-7</c:v>
                </c:pt>
                <c:pt idx="5142">
                  <c:v>1.592E-7</c:v>
                </c:pt>
                <c:pt idx="5143">
                  <c:v>1.5940000000000001E-7</c:v>
                </c:pt>
                <c:pt idx="5144">
                  <c:v>1.596E-7</c:v>
                </c:pt>
                <c:pt idx="5145">
                  <c:v>1.5979999999999999E-7</c:v>
                </c:pt>
                <c:pt idx="5146">
                  <c:v>1.6E-7</c:v>
                </c:pt>
                <c:pt idx="5147">
                  <c:v>1.6019999999999999E-7</c:v>
                </c:pt>
                <c:pt idx="5148">
                  <c:v>1.6040000000000001E-7</c:v>
                </c:pt>
                <c:pt idx="5149">
                  <c:v>1.606E-7</c:v>
                </c:pt>
                <c:pt idx="5150">
                  <c:v>1.6080000000000001E-7</c:v>
                </c:pt>
                <c:pt idx="5151">
                  <c:v>1.61E-7</c:v>
                </c:pt>
                <c:pt idx="5152">
                  <c:v>1.6119999999999999E-7</c:v>
                </c:pt>
                <c:pt idx="5153">
                  <c:v>1.614E-7</c:v>
                </c:pt>
                <c:pt idx="5154">
                  <c:v>1.6159999999999999E-7</c:v>
                </c:pt>
                <c:pt idx="5155">
                  <c:v>1.6180000000000001E-7</c:v>
                </c:pt>
                <c:pt idx="5156">
                  <c:v>1.6199999999999999E-7</c:v>
                </c:pt>
                <c:pt idx="5157">
                  <c:v>1.6220000000000001E-7</c:v>
                </c:pt>
                <c:pt idx="5158">
                  <c:v>1.624E-7</c:v>
                </c:pt>
                <c:pt idx="5159">
                  <c:v>1.6259999999999999E-7</c:v>
                </c:pt>
                <c:pt idx="5160">
                  <c:v>1.628E-7</c:v>
                </c:pt>
                <c:pt idx="5161">
                  <c:v>1.6299999999999999E-7</c:v>
                </c:pt>
                <c:pt idx="5162">
                  <c:v>1.6320000000000001E-7</c:v>
                </c:pt>
                <c:pt idx="5163">
                  <c:v>1.6339999999999999E-7</c:v>
                </c:pt>
                <c:pt idx="5164">
                  <c:v>1.6360000000000001E-7</c:v>
                </c:pt>
                <c:pt idx="5165">
                  <c:v>1.638E-7</c:v>
                </c:pt>
                <c:pt idx="5166">
                  <c:v>1.6400000000000001E-7</c:v>
                </c:pt>
                <c:pt idx="5167">
                  <c:v>1.642E-7</c:v>
                </c:pt>
                <c:pt idx="5168">
                  <c:v>1.6439999999999999E-7</c:v>
                </c:pt>
                <c:pt idx="5169">
                  <c:v>1.646E-7</c:v>
                </c:pt>
                <c:pt idx="5170">
                  <c:v>1.6479999999999999E-7</c:v>
                </c:pt>
                <c:pt idx="5171">
                  <c:v>1.6500000000000001E-7</c:v>
                </c:pt>
                <c:pt idx="5172">
                  <c:v>1.652E-7</c:v>
                </c:pt>
                <c:pt idx="5173">
                  <c:v>1.6540000000000001E-7</c:v>
                </c:pt>
                <c:pt idx="5174">
                  <c:v>1.656E-7</c:v>
                </c:pt>
                <c:pt idx="5175">
                  <c:v>1.6579999999999999E-7</c:v>
                </c:pt>
                <c:pt idx="5176">
                  <c:v>1.66E-7</c:v>
                </c:pt>
                <c:pt idx="5177">
                  <c:v>1.6619999999999999E-7</c:v>
                </c:pt>
                <c:pt idx="5178">
                  <c:v>1.6640000000000001E-7</c:v>
                </c:pt>
                <c:pt idx="5179">
                  <c:v>1.666E-7</c:v>
                </c:pt>
                <c:pt idx="5180">
                  <c:v>1.6680000000000001E-7</c:v>
                </c:pt>
                <c:pt idx="5181">
                  <c:v>1.67E-7</c:v>
                </c:pt>
                <c:pt idx="5182">
                  <c:v>1.6719999999999999E-7</c:v>
                </c:pt>
                <c:pt idx="5183">
                  <c:v>1.674E-7</c:v>
                </c:pt>
                <c:pt idx="5184">
                  <c:v>1.6759999999999999E-7</c:v>
                </c:pt>
                <c:pt idx="5185">
                  <c:v>1.6780000000000001E-7</c:v>
                </c:pt>
                <c:pt idx="5186">
                  <c:v>1.68E-7</c:v>
                </c:pt>
                <c:pt idx="5187">
                  <c:v>1.6820000000000001E-7</c:v>
                </c:pt>
                <c:pt idx="5188">
                  <c:v>1.684E-7</c:v>
                </c:pt>
                <c:pt idx="5189">
                  <c:v>1.6859999999999999E-7</c:v>
                </c:pt>
                <c:pt idx="5190">
                  <c:v>1.688E-7</c:v>
                </c:pt>
                <c:pt idx="5191">
                  <c:v>1.6899999999999999E-7</c:v>
                </c:pt>
                <c:pt idx="5192">
                  <c:v>1.6920000000000001E-7</c:v>
                </c:pt>
                <c:pt idx="5193">
                  <c:v>1.6939999999999999E-7</c:v>
                </c:pt>
                <c:pt idx="5194">
                  <c:v>1.6960000000000001E-7</c:v>
                </c:pt>
                <c:pt idx="5195">
                  <c:v>1.698E-7</c:v>
                </c:pt>
                <c:pt idx="5196">
                  <c:v>1.6999999999999999E-7</c:v>
                </c:pt>
                <c:pt idx="5197">
                  <c:v>1.702E-7</c:v>
                </c:pt>
                <c:pt idx="5198">
                  <c:v>1.7039999999999999E-7</c:v>
                </c:pt>
                <c:pt idx="5199">
                  <c:v>1.7060000000000001E-7</c:v>
                </c:pt>
                <c:pt idx="5200">
                  <c:v>1.7079999999999999E-7</c:v>
                </c:pt>
                <c:pt idx="5201">
                  <c:v>1.7100000000000001E-7</c:v>
                </c:pt>
                <c:pt idx="5202">
                  <c:v>1.712E-7</c:v>
                </c:pt>
                <c:pt idx="5203">
                  <c:v>1.7140000000000001E-7</c:v>
                </c:pt>
                <c:pt idx="5204">
                  <c:v>1.716E-7</c:v>
                </c:pt>
                <c:pt idx="5205">
                  <c:v>1.7179999999999999E-7</c:v>
                </c:pt>
                <c:pt idx="5206">
                  <c:v>1.72E-7</c:v>
                </c:pt>
                <c:pt idx="5207">
                  <c:v>1.7219999999999999E-7</c:v>
                </c:pt>
                <c:pt idx="5208">
                  <c:v>1.7240000000000001E-7</c:v>
                </c:pt>
                <c:pt idx="5209">
                  <c:v>1.726E-7</c:v>
                </c:pt>
                <c:pt idx="5210">
                  <c:v>1.7280000000000001E-7</c:v>
                </c:pt>
                <c:pt idx="5211">
                  <c:v>1.73E-7</c:v>
                </c:pt>
                <c:pt idx="5212">
                  <c:v>1.7319999999999999E-7</c:v>
                </c:pt>
                <c:pt idx="5213">
                  <c:v>1.734E-7</c:v>
                </c:pt>
                <c:pt idx="5214">
                  <c:v>1.7359999999999999E-7</c:v>
                </c:pt>
                <c:pt idx="5215">
                  <c:v>1.7380000000000001E-7</c:v>
                </c:pt>
                <c:pt idx="5216">
                  <c:v>1.74E-7</c:v>
                </c:pt>
                <c:pt idx="5217">
                  <c:v>1.7420000000000001E-7</c:v>
                </c:pt>
                <c:pt idx="5218">
                  <c:v>1.744E-7</c:v>
                </c:pt>
                <c:pt idx="5219">
                  <c:v>1.7459999999999999E-7</c:v>
                </c:pt>
                <c:pt idx="5220">
                  <c:v>1.748E-7</c:v>
                </c:pt>
                <c:pt idx="5221">
                  <c:v>1.7499999999999999E-7</c:v>
                </c:pt>
                <c:pt idx="5222">
                  <c:v>1.7520000000000001E-7</c:v>
                </c:pt>
                <c:pt idx="5223">
                  <c:v>1.754E-7</c:v>
                </c:pt>
                <c:pt idx="5224">
                  <c:v>1.7560000000000001E-7</c:v>
                </c:pt>
                <c:pt idx="5225">
                  <c:v>1.758E-7</c:v>
                </c:pt>
                <c:pt idx="5226">
                  <c:v>1.7599999999999999E-7</c:v>
                </c:pt>
                <c:pt idx="5227">
                  <c:v>1.762E-7</c:v>
                </c:pt>
                <c:pt idx="5228">
                  <c:v>1.7639999999999999E-7</c:v>
                </c:pt>
                <c:pt idx="5229">
                  <c:v>1.7660000000000001E-7</c:v>
                </c:pt>
                <c:pt idx="5230">
                  <c:v>1.7679999999999999E-7</c:v>
                </c:pt>
                <c:pt idx="5231">
                  <c:v>1.7700000000000001E-7</c:v>
                </c:pt>
                <c:pt idx="5232">
                  <c:v>1.772E-7</c:v>
                </c:pt>
                <c:pt idx="5233">
                  <c:v>1.7739999999999999E-7</c:v>
                </c:pt>
                <c:pt idx="5234">
                  <c:v>1.776E-7</c:v>
                </c:pt>
                <c:pt idx="5235">
                  <c:v>1.7779999999999999E-7</c:v>
                </c:pt>
                <c:pt idx="5236">
                  <c:v>1.7800000000000001E-7</c:v>
                </c:pt>
                <c:pt idx="5237">
                  <c:v>1.7819999999999999E-7</c:v>
                </c:pt>
                <c:pt idx="5238">
                  <c:v>1.7840000000000001E-7</c:v>
                </c:pt>
                <c:pt idx="5239">
                  <c:v>1.786E-7</c:v>
                </c:pt>
                <c:pt idx="5240">
                  <c:v>1.7880000000000001E-7</c:v>
                </c:pt>
                <c:pt idx="5241">
                  <c:v>1.79E-7</c:v>
                </c:pt>
                <c:pt idx="5242">
                  <c:v>1.7919999999999999E-7</c:v>
                </c:pt>
                <c:pt idx="5243">
                  <c:v>1.7940000000000001E-7</c:v>
                </c:pt>
                <c:pt idx="5244">
                  <c:v>1.7959999999999999E-7</c:v>
                </c:pt>
                <c:pt idx="5245">
                  <c:v>1.7980000000000001E-7</c:v>
                </c:pt>
                <c:pt idx="5246">
                  <c:v>1.8E-7</c:v>
                </c:pt>
                <c:pt idx="5247">
                  <c:v>1.8020000000000001E-7</c:v>
                </c:pt>
                <c:pt idx="5248">
                  <c:v>1.804E-7</c:v>
                </c:pt>
                <c:pt idx="5249">
                  <c:v>1.8059999999999999E-7</c:v>
                </c:pt>
                <c:pt idx="5250">
                  <c:v>1.808E-7</c:v>
                </c:pt>
                <c:pt idx="5251">
                  <c:v>1.8099999999999999E-7</c:v>
                </c:pt>
                <c:pt idx="5252">
                  <c:v>1.8120000000000001E-7</c:v>
                </c:pt>
                <c:pt idx="5253">
                  <c:v>1.814E-7</c:v>
                </c:pt>
                <c:pt idx="5254">
                  <c:v>1.8160000000000001E-7</c:v>
                </c:pt>
                <c:pt idx="5255">
                  <c:v>1.818E-7</c:v>
                </c:pt>
                <c:pt idx="5256">
                  <c:v>1.8199999999999999E-7</c:v>
                </c:pt>
                <c:pt idx="5257">
                  <c:v>1.822E-7</c:v>
                </c:pt>
                <c:pt idx="5258">
                  <c:v>1.8239999999999999E-7</c:v>
                </c:pt>
                <c:pt idx="5259">
                  <c:v>1.8260000000000001E-7</c:v>
                </c:pt>
                <c:pt idx="5260">
                  <c:v>1.828E-7</c:v>
                </c:pt>
                <c:pt idx="5261">
                  <c:v>1.8300000000000001E-7</c:v>
                </c:pt>
                <c:pt idx="5262">
                  <c:v>1.832E-7</c:v>
                </c:pt>
                <c:pt idx="5263">
                  <c:v>1.8339999999999999E-7</c:v>
                </c:pt>
                <c:pt idx="5264">
                  <c:v>1.836E-7</c:v>
                </c:pt>
                <c:pt idx="5265">
                  <c:v>1.8379999999999999E-7</c:v>
                </c:pt>
                <c:pt idx="5266">
                  <c:v>1.8400000000000001E-7</c:v>
                </c:pt>
                <c:pt idx="5267">
                  <c:v>1.842E-7</c:v>
                </c:pt>
                <c:pt idx="5268">
                  <c:v>1.8440000000000001E-7</c:v>
                </c:pt>
                <c:pt idx="5269">
                  <c:v>1.846E-7</c:v>
                </c:pt>
                <c:pt idx="5270">
                  <c:v>1.8479999999999999E-7</c:v>
                </c:pt>
                <c:pt idx="5271">
                  <c:v>1.85E-7</c:v>
                </c:pt>
                <c:pt idx="5272">
                  <c:v>1.8519999999999999E-7</c:v>
                </c:pt>
                <c:pt idx="5273">
                  <c:v>1.8540000000000001E-7</c:v>
                </c:pt>
                <c:pt idx="5274">
                  <c:v>1.8559999999999999E-7</c:v>
                </c:pt>
                <c:pt idx="5275">
                  <c:v>1.8580000000000001E-7</c:v>
                </c:pt>
                <c:pt idx="5276">
                  <c:v>1.86E-7</c:v>
                </c:pt>
                <c:pt idx="5277">
                  <c:v>1.8620000000000001E-7</c:v>
                </c:pt>
                <c:pt idx="5278">
                  <c:v>1.864E-7</c:v>
                </c:pt>
                <c:pt idx="5279">
                  <c:v>1.8659999999999999E-7</c:v>
                </c:pt>
                <c:pt idx="5280">
                  <c:v>1.8680000000000001E-7</c:v>
                </c:pt>
                <c:pt idx="5281">
                  <c:v>1.8699999999999999E-7</c:v>
                </c:pt>
                <c:pt idx="5282">
                  <c:v>1.8720000000000001E-7</c:v>
                </c:pt>
                <c:pt idx="5283">
                  <c:v>1.874E-7</c:v>
                </c:pt>
                <c:pt idx="5284">
                  <c:v>1.8760000000000001E-7</c:v>
                </c:pt>
                <c:pt idx="5285">
                  <c:v>1.878E-7</c:v>
                </c:pt>
                <c:pt idx="5286">
                  <c:v>1.8799999999999999E-7</c:v>
                </c:pt>
                <c:pt idx="5287">
                  <c:v>1.882E-7</c:v>
                </c:pt>
                <c:pt idx="5288">
                  <c:v>1.8839999999999999E-7</c:v>
                </c:pt>
                <c:pt idx="5289">
                  <c:v>1.8860000000000001E-7</c:v>
                </c:pt>
                <c:pt idx="5290">
                  <c:v>1.888E-7</c:v>
                </c:pt>
                <c:pt idx="5291">
                  <c:v>1.8900000000000001E-7</c:v>
                </c:pt>
                <c:pt idx="5292">
                  <c:v>1.892E-7</c:v>
                </c:pt>
                <c:pt idx="5293">
                  <c:v>1.8939999999999999E-7</c:v>
                </c:pt>
                <c:pt idx="5294">
                  <c:v>1.896E-7</c:v>
                </c:pt>
                <c:pt idx="5295">
                  <c:v>1.8979999999999999E-7</c:v>
                </c:pt>
                <c:pt idx="5296">
                  <c:v>1.9000000000000001E-7</c:v>
                </c:pt>
                <c:pt idx="5297">
                  <c:v>1.902E-7</c:v>
                </c:pt>
                <c:pt idx="5298">
                  <c:v>1.9040000000000001E-7</c:v>
                </c:pt>
                <c:pt idx="5299">
                  <c:v>1.906E-7</c:v>
                </c:pt>
                <c:pt idx="5300">
                  <c:v>1.9079999999999999E-7</c:v>
                </c:pt>
                <c:pt idx="5301">
                  <c:v>1.91E-7</c:v>
                </c:pt>
                <c:pt idx="5302">
                  <c:v>1.9119999999999999E-7</c:v>
                </c:pt>
                <c:pt idx="5303">
                  <c:v>1.9140000000000001E-7</c:v>
                </c:pt>
                <c:pt idx="5304">
                  <c:v>1.916E-7</c:v>
                </c:pt>
                <c:pt idx="5305">
                  <c:v>1.9180000000000001E-7</c:v>
                </c:pt>
                <c:pt idx="5306">
                  <c:v>1.92E-7</c:v>
                </c:pt>
                <c:pt idx="5307">
                  <c:v>1.9219999999999999E-7</c:v>
                </c:pt>
                <c:pt idx="5308">
                  <c:v>1.924E-7</c:v>
                </c:pt>
                <c:pt idx="5309">
                  <c:v>1.9259999999999999E-7</c:v>
                </c:pt>
                <c:pt idx="5310">
                  <c:v>1.9280000000000001E-7</c:v>
                </c:pt>
                <c:pt idx="5311">
                  <c:v>1.9299999999999999E-7</c:v>
                </c:pt>
                <c:pt idx="5312">
                  <c:v>1.9320000000000001E-7</c:v>
                </c:pt>
                <c:pt idx="5313">
                  <c:v>1.934E-7</c:v>
                </c:pt>
                <c:pt idx="5314">
                  <c:v>1.9360000000000001E-7</c:v>
                </c:pt>
                <c:pt idx="5315">
                  <c:v>1.938E-7</c:v>
                </c:pt>
                <c:pt idx="5316">
                  <c:v>1.9399999999999999E-7</c:v>
                </c:pt>
                <c:pt idx="5317">
                  <c:v>1.9420000000000001E-7</c:v>
                </c:pt>
                <c:pt idx="5318">
                  <c:v>1.9439999999999999E-7</c:v>
                </c:pt>
                <c:pt idx="5319">
                  <c:v>1.9460000000000001E-7</c:v>
                </c:pt>
                <c:pt idx="5320">
                  <c:v>1.948E-7</c:v>
                </c:pt>
                <c:pt idx="5321">
                  <c:v>1.9500000000000001E-7</c:v>
                </c:pt>
                <c:pt idx="5322">
                  <c:v>1.952E-7</c:v>
                </c:pt>
                <c:pt idx="5323">
                  <c:v>1.9539999999999999E-7</c:v>
                </c:pt>
                <c:pt idx="5324">
                  <c:v>1.956E-7</c:v>
                </c:pt>
                <c:pt idx="5325">
                  <c:v>1.9579999999999999E-7</c:v>
                </c:pt>
                <c:pt idx="5326">
                  <c:v>1.9600000000000001E-7</c:v>
                </c:pt>
                <c:pt idx="5327">
                  <c:v>1.962E-7</c:v>
                </c:pt>
                <c:pt idx="5328">
                  <c:v>1.9640000000000001E-7</c:v>
                </c:pt>
                <c:pt idx="5329">
                  <c:v>1.966E-7</c:v>
                </c:pt>
                <c:pt idx="5330">
                  <c:v>1.9679999999999999E-7</c:v>
                </c:pt>
                <c:pt idx="5331">
                  <c:v>1.97E-7</c:v>
                </c:pt>
                <c:pt idx="5332">
                  <c:v>1.9719999999999999E-7</c:v>
                </c:pt>
                <c:pt idx="5333">
                  <c:v>1.9740000000000001E-7</c:v>
                </c:pt>
                <c:pt idx="5334">
                  <c:v>1.976E-7</c:v>
                </c:pt>
                <c:pt idx="5335">
                  <c:v>1.9780000000000001E-7</c:v>
                </c:pt>
                <c:pt idx="5336">
                  <c:v>1.98E-7</c:v>
                </c:pt>
                <c:pt idx="5337">
                  <c:v>1.9819999999999999E-7</c:v>
                </c:pt>
                <c:pt idx="5338">
                  <c:v>1.984E-7</c:v>
                </c:pt>
                <c:pt idx="5339">
                  <c:v>1.9859999999999999E-7</c:v>
                </c:pt>
                <c:pt idx="5340">
                  <c:v>1.9880000000000001E-7</c:v>
                </c:pt>
                <c:pt idx="5341">
                  <c:v>1.99E-7</c:v>
                </c:pt>
                <c:pt idx="5342">
                  <c:v>1.9920000000000001E-7</c:v>
                </c:pt>
                <c:pt idx="5343">
                  <c:v>1.994E-7</c:v>
                </c:pt>
                <c:pt idx="5344">
                  <c:v>1.9959999999999999E-7</c:v>
                </c:pt>
                <c:pt idx="5345">
                  <c:v>1.998E-7</c:v>
                </c:pt>
                <c:pt idx="5346">
                  <c:v>1.9999999999999999E-7</c:v>
                </c:pt>
                <c:pt idx="5347">
                  <c:v>2.0020000000000001E-7</c:v>
                </c:pt>
                <c:pt idx="5348">
                  <c:v>2.0039999999999999E-7</c:v>
                </c:pt>
                <c:pt idx="5349">
                  <c:v>2.0060000000000001E-7</c:v>
                </c:pt>
                <c:pt idx="5350">
                  <c:v>2.008E-7</c:v>
                </c:pt>
                <c:pt idx="5351">
                  <c:v>2.0100000000000001E-7</c:v>
                </c:pt>
                <c:pt idx="5352">
                  <c:v>2.012E-7</c:v>
                </c:pt>
                <c:pt idx="5353">
                  <c:v>2.0139999999999999E-7</c:v>
                </c:pt>
                <c:pt idx="5354">
                  <c:v>2.0160000000000001E-7</c:v>
                </c:pt>
                <c:pt idx="5355">
                  <c:v>2.0179999999999999E-7</c:v>
                </c:pt>
                <c:pt idx="5356">
                  <c:v>2.0200000000000001E-7</c:v>
                </c:pt>
                <c:pt idx="5357">
                  <c:v>2.022E-7</c:v>
                </c:pt>
                <c:pt idx="5358">
                  <c:v>2.0240000000000001E-7</c:v>
                </c:pt>
                <c:pt idx="5359">
                  <c:v>2.026E-7</c:v>
                </c:pt>
                <c:pt idx="5360">
                  <c:v>2.0279999999999999E-7</c:v>
                </c:pt>
                <c:pt idx="5361">
                  <c:v>2.03E-7</c:v>
                </c:pt>
                <c:pt idx="5362">
                  <c:v>2.0319999999999999E-7</c:v>
                </c:pt>
                <c:pt idx="5363">
                  <c:v>2.0340000000000001E-7</c:v>
                </c:pt>
                <c:pt idx="5364">
                  <c:v>2.036E-7</c:v>
                </c:pt>
                <c:pt idx="5365">
                  <c:v>2.0380000000000001E-7</c:v>
                </c:pt>
                <c:pt idx="5366">
                  <c:v>2.04E-7</c:v>
                </c:pt>
                <c:pt idx="5367">
                  <c:v>2.0419999999999999E-7</c:v>
                </c:pt>
                <c:pt idx="5368">
                  <c:v>2.044E-7</c:v>
                </c:pt>
                <c:pt idx="5369">
                  <c:v>2.0459999999999999E-7</c:v>
                </c:pt>
                <c:pt idx="5370">
                  <c:v>2.0480000000000001E-7</c:v>
                </c:pt>
                <c:pt idx="5371">
                  <c:v>2.05E-7</c:v>
                </c:pt>
                <c:pt idx="5372">
                  <c:v>2.0520000000000001E-7</c:v>
                </c:pt>
                <c:pt idx="5373">
                  <c:v>2.054E-7</c:v>
                </c:pt>
                <c:pt idx="5374">
                  <c:v>2.0559999999999999E-7</c:v>
                </c:pt>
                <c:pt idx="5375">
                  <c:v>2.058E-7</c:v>
                </c:pt>
                <c:pt idx="5376">
                  <c:v>2.0599999999999999E-7</c:v>
                </c:pt>
                <c:pt idx="5377">
                  <c:v>2.0620000000000001E-7</c:v>
                </c:pt>
                <c:pt idx="5378">
                  <c:v>2.064E-7</c:v>
                </c:pt>
                <c:pt idx="5379">
                  <c:v>2.0660000000000001E-7</c:v>
                </c:pt>
                <c:pt idx="5380">
                  <c:v>2.068E-7</c:v>
                </c:pt>
                <c:pt idx="5381">
                  <c:v>2.0699999999999999E-7</c:v>
                </c:pt>
                <c:pt idx="5382">
                  <c:v>2.072E-7</c:v>
                </c:pt>
                <c:pt idx="5383">
                  <c:v>2.0739999999999999E-7</c:v>
                </c:pt>
                <c:pt idx="5384">
                  <c:v>2.0760000000000001E-7</c:v>
                </c:pt>
                <c:pt idx="5385">
                  <c:v>2.0779999999999999E-7</c:v>
                </c:pt>
                <c:pt idx="5386">
                  <c:v>2.0800000000000001E-7</c:v>
                </c:pt>
                <c:pt idx="5387">
                  <c:v>2.082E-7</c:v>
                </c:pt>
                <c:pt idx="5388">
                  <c:v>2.0840000000000001E-7</c:v>
                </c:pt>
                <c:pt idx="5389">
                  <c:v>2.086E-7</c:v>
                </c:pt>
                <c:pt idx="5390">
                  <c:v>2.0879999999999999E-7</c:v>
                </c:pt>
                <c:pt idx="5391">
                  <c:v>2.0900000000000001E-7</c:v>
                </c:pt>
                <c:pt idx="5392">
                  <c:v>2.0919999999999999E-7</c:v>
                </c:pt>
                <c:pt idx="5393">
                  <c:v>2.0940000000000001E-7</c:v>
                </c:pt>
                <c:pt idx="5394">
                  <c:v>2.096E-7</c:v>
                </c:pt>
                <c:pt idx="5395">
                  <c:v>2.0980000000000001E-7</c:v>
                </c:pt>
                <c:pt idx="5396">
                  <c:v>2.1E-7</c:v>
                </c:pt>
                <c:pt idx="5397">
                  <c:v>2.1019999999999999E-7</c:v>
                </c:pt>
                <c:pt idx="5398">
                  <c:v>2.104E-7</c:v>
                </c:pt>
                <c:pt idx="5399">
                  <c:v>2.1059999999999999E-7</c:v>
                </c:pt>
                <c:pt idx="5400">
                  <c:v>2.1080000000000001E-7</c:v>
                </c:pt>
                <c:pt idx="5401">
                  <c:v>2.11E-7</c:v>
                </c:pt>
                <c:pt idx="5402">
                  <c:v>2.1120000000000001E-7</c:v>
                </c:pt>
                <c:pt idx="5403">
                  <c:v>2.114E-7</c:v>
                </c:pt>
                <c:pt idx="5404">
                  <c:v>2.1159999999999999E-7</c:v>
                </c:pt>
                <c:pt idx="5405">
                  <c:v>2.118E-7</c:v>
                </c:pt>
                <c:pt idx="5406">
                  <c:v>2.1199999999999999E-7</c:v>
                </c:pt>
                <c:pt idx="5407">
                  <c:v>2.1220000000000001E-7</c:v>
                </c:pt>
                <c:pt idx="5408">
                  <c:v>2.124E-7</c:v>
                </c:pt>
                <c:pt idx="5409">
                  <c:v>2.1260000000000001E-7</c:v>
                </c:pt>
                <c:pt idx="5410">
                  <c:v>2.128E-7</c:v>
                </c:pt>
                <c:pt idx="5411">
                  <c:v>2.1299999999999999E-7</c:v>
                </c:pt>
                <c:pt idx="5412">
                  <c:v>2.132E-7</c:v>
                </c:pt>
                <c:pt idx="5413">
                  <c:v>2.1339999999999999E-7</c:v>
                </c:pt>
                <c:pt idx="5414">
                  <c:v>2.1360000000000001E-7</c:v>
                </c:pt>
                <c:pt idx="5415">
                  <c:v>2.138E-7</c:v>
                </c:pt>
                <c:pt idx="5416">
                  <c:v>2.1400000000000001E-7</c:v>
                </c:pt>
                <c:pt idx="5417">
                  <c:v>2.142E-7</c:v>
                </c:pt>
                <c:pt idx="5418">
                  <c:v>2.1439999999999999E-7</c:v>
                </c:pt>
                <c:pt idx="5419">
                  <c:v>2.146E-7</c:v>
                </c:pt>
                <c:pt idx="5420">
                  <c:v>2.1479999999999999E-7</c:v>
                </c:pt>
                <c:pt idx="5421">
                  <c:v>2.1500000000000001E-7</c:v>
                </c:pt>
                <c:pt idx="5422">
                  <c:v>2.1519999999999999E-7</c:v>
                </c:pt>
                <c:pt idx="5423">
                  <c:v>2.1540000000000001E-7</c:v>
                </c:pt>
                <c:pt idx="5424">
                  <c:v>2.156E-7</c:v>
                </c:pt>
                <c:pt idx="5425">
                  <c:v>2.1579999999999999E-7</c:v>
                </c:pt>
                <c:pt idx="5426">
                  <c:v>2.16E-7</c:v>
                </c:pt>
                <c:pt idx="5427">
                  <c:v>2.1619999999999999E-7</c:v>
                </c:pt>
                <c:pt idx="5428">
                  <c:v>2.1640000000000001E-7</c:v>
                </c:pt>
                <c:pt idx="5429">
                  <c:v>2.1659999999999999E-7</c:v>
                </c:pt>
                <c:pt idx="5430">
                  <c:v>2.1680000000000001E-7</c:v>
                </c:pt>
                <c:pt idx="5431">
                  <c:v>2.17E-7</c:v>
                </c:pt>
                <c:pt idx="5432">
                  <c:v>2.1720000000000001E-7</c:v>
                </c:pt>
                <c:pt idx="5433">
                  <c:v>2.174E-7</c:v>
                </c:pt>
                <c:pt idx="5434">
                  <c:v>2.1759999999999999E-7</c:v>
                </c:pt>
                <c:pt idx="5435">
                  <c:v>2.178E-7</c:v>
                </c:pt>
                <c:pt idx="5436">
                  <c:v>2.1799999999999999E-7</c:v>
                </c:pt>
                <c:pt idx="5437">
                  <c:v>2.1820000000000001E-7</c:v>
                </c:pt>
                <c:pt idx="5438">
                  <c:v>2.184E-7</c:v>
                </c:pt>
                <c:pt idx="5439">
                  <c:v>2.1860000000000001E-7</c:v>
                </c:pt>
                <c:pt idx="5440">
                  <c:v>2.188E-7</c:v>
                </c:pt>
                <c:pt idx="5441">
                  <c:v>2.1899999999999999E-7</c:v>
                </c:pt>
                <c:pt idx="5442">
                  <c:v>2.192E-7</c:v>
                </c:pt>
                <c:pt idx="5443">
                  <c:v>2.1939999999999999E-7</c:v>
                </c:pt>
                <c:pt idx="5444">
                  <c:v>2.1960000000000001E-7</c:v>
                </c:pt>
                <c:pt idx="5445">
                  <c:v>2.198E-7</c:v>
                </c:pt>
                <c:pt idx="5446">
                  <c:v>2.2000000000000001E-7</c:v>
                </c:pt>
                <c:pt idx="5447">
                  <c:v>2.202E-7</c:v>
                </c:pt>
                <c:pt idx="5448">
                  <c:v>2.2039999999999999E-7</c:v>
                </c:pt>
                <c:pt idx="5449">
                  <c:v>2.206E-7</c:v>
                </c:pt>
                <c:pt idx="5450">
                  <c:v>2.2079999999999999E-7</c:v>
                </c:pt>
                <c:pt idx="5451">
                  <c:v>2.2100000000000001E-7</c:v>
                </c:pt>
                <c:pt idx="5452">
                  <c:v>2.212E-7</c:v>
                </c:pt>
                <c:pt idx="5453">
                  <c:v>2.2140000000000001E-7</c:v>
                </c:pt>
                <c:pt idx="5454">
                  <c:v>2.216E-7</c:v>
                </c:pt>
                <c:pt idx="5455">
                  <c:v>2.2179999999999999E-7</c:v>
                </c:pt>
                <c:pt idx="5456">
                  <c:v>2.22E-7</c:v>
                </c:pt>
                <c:pt idx="5457">
                  <c:v>2.2219999999999999E-7</c:v>
                </c:pt>
                <c:pt idx="5458">
                  <c:v>2.2240000000000001E-7</c:v>
                </c:pt>
                <c:pt idx="5459">
                  <c:v>2.2259999999999999E-7</c:v>
                </c:pt>
                <c:pt idx="5460">
                  <c:v>2.2280000000000001E-7</c:v>
                </c:pt>
                <c:pt idx="5461">
                  <c:v>2.23E-7</c:v>
                </c:pt>
                <c:pt idx="5462">
                  <c:v>2.2319999999999999E-7</c:v>
                </c:pt>
                <c:pt idx="5463">
                  <c:v>2.234E-7</c:v>
                </c:pt>
                <c:pt idx="5464">
                  <c:v>2.2359999999999999E-7</c:v>
                </c:pt>
                <c:pt idx="5465">
                  <c:v>2.2380000000000001E-7</c:v>
                </c:pt>
                <c:pt idx="5466">
                  <c:v>2.2399999999999999E-7</c:v>
                </c:pt>
                <c:pt idx="5467">
                  <c:v>2.2420000000000001E-7</c:v>
                </c:pt>
                <c:pt idx="5468">
                  <c:v>2.244E-7</c:v>
                </c:pt>
                <c:pt idx="5469">
                  <c:v>2.2460000000000001E-7</c:v>
                </c:pt>
                <c:pt idx="5470">
                  <c:v>2.248E-7</c:v>
                </c:pt>
                <c:pt idx="5471">
                  <c:v>2.2499999999999999E-7</c:v>
                </c:pt>
                <c:pt idx="5472">
                  <c:v>2.252E-7</c:v>
                </c:pt>
                <c:pt idx="5473">
                  <c:v>2.2539999999999999E-7</c:v>
                </c:pt>
                <c:pt idx="5474">
                  <c:v>2.2560000000000001E-7</c:v>
                </c:pt>
                <c:pt idx="5475">
                  <c:v>2.258E-7</c:v>
                </c:pt>
                <c:pt idx="5476">
                  <c:v>2.2600000000000001E-7</c:v>
                </c:pt>
                <c:pt idx="5477">
                  <c:v>2.262E-7</c:v>
                </c:pt>
                <c:pt idx="5478">
                  <c:v>2.2639999999999999E-7</c:v>
                </c:pt>
                <c:pt idx="5479">
                  <c:v>2.266E-7</c:v>
                </c:pt>
                <c:pt idx="5480">
                  <c:v>2.2679999999999999E-7</c:v>
                </c:pt>
                <c:pt idx="5481">
                  <c:v>2.2700000000000001E-7</c:v>
                </c:pt>
                <c:pt idx="5482">
                  <c:v>2.272E-7</c:v>
                </c:pt>
                <c:pt idx="5483">
                  <c:v>2.2740000000000001E-7</c:v>
                </c:pt>
                <c:pt idx="5484">
                  <c:v>2.276E-7</c:v>
                </c:pt>
                <c:pt idx="5485">
                  <c:v>2.2779999999999999E-7</c:v>
                </c:pt>
                <c:pt idx="5486">
                  <c:v>2.28E-7</c:v>
                </c:pt>
                <c:pt idx="5487">
                  <c:v>2.2819999999999999E-7</c:v>
                </c:pt>
                <c:pt idx="5488">
                  <c:v>2.2840000000000001E-7</c:v>
                </c:pt>
                <c:pt idx="5489">
                  <c:v>2.286E-7</c:v>
                </c:pt>
                <c:pt idx="5490">
                  <c:v>2.2880000000000001E-7</c:v>
                </c:pt>
                <c:pt idx="5491">
                  <c:v>2.29E-7</c:v>
                </c:pt>
                <c:pt idx="5492">
                  <c:v>2.2919999999999999E-7</c:v>
                </c:pt>
                <c:pt idx="5493">
                  <c:v>2.294E-7</c:v>
                </c:pt>
                <c:pt idx="5494">
                  <c:v>2.2959999999999999E-7</c:v>
                </c:pt>
                <c:pt idx="5495">
                  <c:v>2.2980000000000001E-7</c:v>
                </c:pt>
                <c:pt idx="5496">
                  <c:v>2.2999999999999999E-7</c:v>
                </c:pt>
                <c:pt idx="5497">
                  <c:v>2.3020000000000001E-7</c:v>
                </c:pt>
                <c:pt idx="5498">
                  <c:v>2.304E-7</c:v>
                </c:pt>
                <c:pt idx="5499">
                  <c:v>2.3059999999999999E-7</c:v>
                </c:pt>
                <c:pt idx="5500">
                  <c:v>2.308E-7</c:v>
                </c:pt>
                <c:pt idx="5501">
                  <c:v>2.3099999999999999E-7</c:v>
                </c:pt>
                <c:pt idx="5502">
                  <c:v>2.3120000000000001E-7</c:v>
                </c:pt>
                <c:pt idx="5503">
                  <c:v>2.3139999999999999E-7</c:v>
                </c:pt>
                <c:pt idx="5504">
                  <c:v>2.3160000000000001E-7</c:v>
                </c:pt>
                <c:pt idx="5505">
                  <c:v>2.318E-7</c:v>
                </c:pt>
                <c:pt idx="5506">
                  <c:v>2.3200000000000001E-7</c:v>
                </c:pt>
                <c:pt idx="5507">
                  <c:v>2.322E-7</c:v>
                </c:pt>
                <c:pt idx="5508">
                  <c:v>2.3239999999999999E-7</c:v>
                </c:pt>
                <c:pt idx="5509">
                  <c:v>2.326E-7</c:v>
                </c:pt>
                <c:pt idx="5510">
                  <c:v>2.3279999999999999E-7</c:v>
                </c:pt>
                <c:pt idx="5511">
                  <c:v>2.3300000000000001E-7</c:v>
                </c:pt>
                <c:pt idx="5512">
                  <c:v>2.332E-7</c:v>
                </c:pt>
                <c:pt idx="5513">
                  <c:v>2.3340000000000001E-7</c:v>
                </c:pt>
                <c:pt idx="5514">
                  <c:v>2.336E-7</c:v>
                </c:pt>
                <c:pt idx="5515">
                  <c:v>2.3379999999999999E-7</c:v>
                </c:pt>
                <c:pt idx="5516">
                  <c:v>2.34E-7</c:v>
                </c:pt>
                <c:pt idx="5517">
                  <c:v>2.3419999999999999E-7</c:v>
                </c:pt>
                <c:pt idx="5518">
                  <c:v>2.3440000000000001E-7</c:v>
                </c:pt>
                <c:pt idx="5519">
                  <c:v>2.346E-7</c:v>
                </c:pt>
                <c:pt idx="5520">
                  <c:v>2.3480000000000001E-7</c:v>
                </c:pt>
                <c:pt idx="5521">
                  <c:v>2.35E-7</c:v>
                </c:pt>
                <c:pt idx="5522">
                  <c:v>2.3519999999999999E-7</c:v>
                </c:pt>
                <c:pt idx="5523">
                  <c:v>2.354E-7</c:v>
                </c:pt>
                <c:pt idx="5524">
                  <c:v>2.3559999999999999E-7</c:v>
                </c:pt>
                <c:pt idx="5525">
                  <c:v>2.3580000000000001E-7</c:v>
                </c:pt>
                <c:pt idx="5526">
                  <c:v>2.36E-7</c:v>
                </c:pt>
                <c:pt idx="5527">
                  <c:v>2.3620000000000001E-7</c:v>
                </c:pt>
                <c:pt idx="5528">
                  <c:v>2.364E-7</c:v>
                </c:pt>
                <c:pt idx="5529">
                  <c:v>2.3659999999999999E-7</c:v>
                </c:pt>
                <c:pt idx="5530">
                  <c:v>2.368E-7</c:v>
                </c:pt>
                <c:pt idx="5531">
                  <c:v>2.3699999999999999E-7</c:v>
                </c:pt>
                <c:pt idx="5532">
                  <c:v>2.3720000000000001E-7</c:v>
                </c:pt>
                <c:pt idx="5533">
                  <c:v>2.3739999999999999E-7</c:v>
                </c:pt>
                <c:pt idx="5534">
                  <c:v>2.3760000000000001E-7</c:v>
                </c:pt>
                <c:pt idx="5535">
                  <c:v>2.378E-7</c:v>
                </c:pt>
                <c:pt idx="5536">
                  <c:v>2.3799999999999999E-7</c:v>
                </c:pt>
                <c:pt idx="5537">
                  <c:v>2.382E-7</c:v>
                </c:pt>
                <c:pt idx="5538">
                  <c:v>2.3839999999999999E-7</c:v>
                </c:pt>
                <c:pt idx="5539">
                  <c:v>2.3859999999999998E-7</c:v>
                </c:pt>
                <c:pt idx="5540">
                  <c:v>2.3879999999999999E-7</c:v>
                </c:pt>
                <c:pt idx="5541">
                  <c:v>2.3900000000000001E-7</c:v>
                </c:pt>
                <c:pt idx="5542">
                  <c:v>2.3920000000000002E-7</c:v>
                </c:pt>
                <c:pt idx="5543">
                  <c:v>2.3939999999999999E-7</c:v>
                </c:pt>
                <c:pt idx="5544">
                  <c:v>2.396E-7</c:v>
                </c:pt>
                <c:pt idx="5545">
                  <c:v>2.3980000000000002E-7</c:v>
                </c:pt>
                <c:pt idx="5546">
                  <c:v>2.3999999999999998E-7</c:v>
                </c:pt>
                <c:pt idx="5547">
                  <c:v>2.4019999999999999E-7</c:v>
                </c:pt>
                <c:pt idx="5548">
                  <c:v>2.4040000000000001E-7</c:v>
                </c:pt>
                <c:pt idx="5549">
                  <c:v>2.4060000000000002E-7</c:v>
                </c:pt>
                <c:pt idx="5550">
                  <c:v>2.4079999999999999E-7</c:v>
                </c:pt>
                <c:pt idx="5551">
                  <c:v>2.41E-7</c:v>
                </c:pt>
                <c:pt idx="5552">
                  <c:v>2.4120000000000002E-7</c:v>
                </c:pt>
                <c:pt idx="5553">
                  <c:v>2.4139999999999998E-7</c:v>
                </c:pt>
                <c:pt idx="5554">
                  <c:v>2.4159999999999999E-7</c:v>
                </c:pt>
                <c:pt idx="5555">
                  <c:v>2.4180000000000001E-7</c:v>
                </c:pt>
                <c:pt idx="5556">
                  <c:v>2.4200000000000002E-7</c:v>
                </c:pt>
                <c:pt idx="5557">
                  <c:v>2.4219999999999999E-7</c:v>
                </c:pt>
                <c:pt idx="5558">
                  <c:v>2.424E-7</c:v>
                </c:pt>
                <c:pt idx="5559">
                  <c:v>2.4260000000000002E-7</c:v>
                </c:pt>
                <c:pt idx="5560">
                  <c:v>2.4279999999999998E-7</c:v>
                </c:pt>
                <c:pt idx="5561">
                  <c:v>2.4299999999999999E-7</c:v>
                </c:pt>
                <c:pt idx="5562">
                  <c:v>2.4320000000000001E-7</c:v>
                </c:pt>
                <c:pt idx="5563">
                  <c:v>2.4340000000000002E-7</c:v>
                </c:pt>
                <c:pt idx="5564">
                  <c:v>2.4359999999999998E-7</c:v>
                </c:pt>
                <c:pt idx="5565">
                  <c:v>2.438E-7</c:v>
                </c:pt>
                <c:pt idx="5566">
                  <c:v>2.4400000000000001E-7</c:v>
                </c:pt>
                <c:pt idx="5567">
                  <c:v>2.4419999999999998E-7</c:v>
                </c:pt>
                <c:pt idx="5568">
                  <c:v>2.4439999999999999E-7</c:v>
                </c:pt>
                <c:pt idx="5569">
                  <c:v>2.4460000000000001E-7</c:v>
                </c:pt>
                <c:pt idx="5570">
                  <c:v>2.4480000000000002E-7</c:v>
                </c:pt>
                <c:pt idx="5571">
                  <c:v>2.4499999999999998E-7</c:v>
                </c:pt>
                <c:pt idx="5572">
                  <c:v>2.452E-7</c:v>
                </c:pt>
                <c:pt idx="5573">
                  <c:v>2.4540000000000001E-7</c:v>
                </c:pt>
                <c:pt idx="5574">
                  <c:v>2.4559999999999998E-7</c:v>
                </c:pt>
                <c:pt idx="5575">
                  <c:v>2.4579999999999999E-7</c:v>
                </c:pt>
                <c:pt idx="5576">
                  <c:v>2.4600000000000001E-7</c:v>
                </c:pt>
                <c:pt idx="5577">
                  <c:v>2.4620000000000002E-7</c:v>
                </c:pt>
                <c:pt idx="5578">
                  <c:v>2.4639999999999998E-7</c:v>
                </c:pt>
                <c:pt idx="5579">
                  <c:v>2.466E-7</c:v>
                </c:pt>
                <c:pt idx="5580">
                  <c:v>2.4680000000000001E-7</c:v>
                </c:pt>
                <c:pt idx="5581">
                  <c:v>2.4699999999999998E-7</c:v>
                </c:pt>
                <c:pt idx="5582">
                  <c:v>2.4719999999999999E-7</c:v>
                </c:pt>
                <c:pt idx="5583">
                  <c:v>2.4740000000000001E-7</c:v>
                </c:pt>
                <c:pt idx="5584">
                  <c:v>2.4760000000000002E-7</c:v>
                </c:pt>
                <c:pt idx="5585">
                  <c:v>2.4779999999999998E-7</c:v>
                </c:pt>
                <c:pt idx="5586">
                  <c:v>2.48E-7</c:v>
                </c:pt>
                <c:pt idx="5587">
                  <c:v>2.4820000000000001E-7</c:v>
                </c:pt>
                <c:pt idx="5588">
                  <c:v>2.4839999999999997E-7</c:v>
                </c:pt>
                <c:pt idx="5589">
                  <c:v>2.4859999999999999E-7</c:v>
                </c:pt>
                <c:pt idx="5590">
                  <c:v>2.488E-7</c:v>
                </c:pt>
                <c:pt idx="5591">
                  <c:v>2.4900000000000002E-7</c:v>
                </c:pt>
                <c:pt idx="5592">
                  <c:v>2.4919999999999998E-7</c:v>
                </c:pt>
                <c:pt idx="5593">
                  <c:v>2.494E-7</c:v>
                </c:pt>
                <c:pt idx="5594">
                  <c:v>2.4960000000000001E-7</c:v>
                </c:pt>
                <c:pt idx="5595">
                  <c:v>2.4979999999999997E-7</c:v>
                </c:pt>
                <c:pt idx="5596">
                  <c:v>2.4999999999999999E-7</c:v>
                </c:pt>
                <c:pt idx="5597">
                  <c:v>2.502E-7</c:v>
                </c:pt>
                <c:pt idx="5598">
                  <c:v>2.5040000000000002E-7</c:v>
                </c:pt>
                <c:pt idx="5599">
                  <c:v>2.5059999999999998E-7</c:v>
                </c:pt>
                <c:pt idx="5600">
                  <c:v>2.508E-7</c:v>
                </c:pt>
                <c:pt idx="5601">
                  <c:v>2.5100000000000001E-7</c:v>
                </c:pt>
                <c:pt idx="5602">
                  <c:v>2.5120000000000003E-7</c:v>
                </c:pt>
                <c:pt idx="5603">
                  <c:v>2.5139999999999999E-7</c:v>
                </c:pt>
                <c:pt idx="5604">
                  <c:v>2.516E-7</c:v>
                </c:pt>
                <c:pt idx="5605">
                  <c:v>2.5180000000000002E-7</c:v>
                </c:pt>
                <c:pt idx="5606">
                  <c:v>2.5199999999999998E-7</c:v>
                </c:pt>
                <c:pt idx="5607">
                  <c:v>2.522E-7</c:v>
                </c:pt>
                <c:pt idx="5608">
                  <c:v>2.5240000000000001E-7</c:v>
                </c:pt>
                <c:pt idx="5609">
                  <c:v>2.5260000000000003E-7</c:v>
                </c:pt>
                <c:pt idx="5610">
                  <c:v>2.5279999999999999E-7</c:v>
                </c:pt>
                <c:pt idx="5611">
                  <c:v>2.53E-7</c:v>
                </c:pt>
                <c:pt idx="5612">
                  <c:v>2.5320000000000002E-7</c:v>
                </c:pt>
                <c:pt idx="5613">
                  <c:v>2.5339999999999998E-7</c:v>
                </c:pt>
                <c:pt idx="5614">
                  <c:v>2.5359999999999999E-7</c:v>
                </c:pt>
                <c:pt idx="5615">
                  <c:v>2.5380000000000001E-7</c:v>
                </c:pt>
                <c:pt idx="5616">
                  <c:v>2.5400000000000002E-7</c:v>
                </c:pt>
                <c:pt idx="5617">
                  <c:v>2.5419999999999999E-7</c:v>
                </c:pt>
                <c:pt idx="5618">
                  <c:v>2.544E-7</c:v>
                </c:pt>
                <c:pt idx="5619">
                  <c:v>2.5460000000000002E-7</c:v>
                </c:pt>
                <c:pt idx="5620">
                  <c:v>2.5479999999999998E-7</c:v>
                </c:pt>
                <c:pt idx="5621">
                  <c:v>2.5499999999999999E-7</c:v>
                </c:pt>
                <c:pt idx="5622">
                  <c:v>2.5520000000000001E-7</c:v>
                </c:pt>
                <c:pt idx="5623">
                  <c:v>2.5540000000000002E-7</c:v>
                </c:pt>
                <c:pt idx="5624">
                  <c:v>2.5559999999999999E-7</c:v>
                </c:pt>
                <c:pt idx="5625">
                  <c:v>2.558E-7</c:v>
                </c:pt>
                <c:pt idx="5626">
                  <c:v>2.5600000000000002E-7</c:v>
                </c:pt>
                <c:pt idx="5627">
                  <c:v>2.5619999999999998E-7</c:v>
                </c:pt>
                <c:pt idx="5628">
                  <c:v>2.5639999999999999E-7</c:v>
                </c:pt>
                <c:pt idx="5629">
                  <c:v>2.5660000000000001E-7</c:v>
                </c:pt>
                <c:pt idx="5630">
                  <c:v>2.5680000000000002E-7</c:v>
                </c:pt>
                <c:pt idx="5631">
                  <c:v>2.5699999999999999E-7</c:v>
                </c:pt>
                <c:pt idx="5632">
                  <c:v>2.572E-7</c:v>
                </c:pt>
                <c:pt idx="5633">
                  <c:v>2.5740000000000002E-7</c:v>
                </c:pt>
                <c:pt idx="5634">
                  <c:v>2.5759999999999998E-7</c:v>
                </c:pt>
                <c:pt idx="5635">
                  <c:v>2.5779999999999999E-7</c:v>
                </c:pt>
                <c:pt idx="5636">
                  <c:v>2.5800000000000001E-7</c:v>
                </c:pt>
                <c:pt idx="5637">
                  <c:v>2.5820000000000002E-7</c:v>
                </c:pt>
                <c:pt idx="5638">
                  <c:v>2.5839999999999998E-7</c:v>
                </c:pt>
                <c:pt idx="5639">
                  <c:v>2.586E-7</c:v>
                </c:pt>
                <c:pt idx="5640">
                  <c:v>2.5880000000000001E-7</c:v>
                </c:pt>
                <c:pt idx="5641">
                  <c:v>2.5899999999999998E-7</c:v>
                </c:pt>
                <c:pt idx="5642">
                  <c:v>2.5919999999999999E-7</c:v>
                </c:pt>
                <c:pt idx="5643">
                  <c:v>2.5940000000000001E-7</c:v>
                </c:pt>
                <c:pt idx="5644">
                  <c:v>2.5960000000000002E-7</c:v>
                </c:pt>
                <c:pt idx="5645">
                  <c:v>2.5979999999999998E-7</c:v>
                </c:pt>
                <c:pt idx="5646">
                  <c:v>2.6E-7</c:v>
                </c:pt>
                <c:pt idx="5647">
                  <c:v>2.6020000000000001E-7</c:v>
                </c:pt>
                <c:pt idx="5648">
                  <c:v>2.6039999999999998E-7</c:v>
                </c:pt>
                <c:pt idx="5649">
                  <c:v>2.6059999999999999E-7</c:v>
                </c:pt>
                <c:pt idx="5650">
                  <c:v>2.6080000000000001E-7</c:v>
                </c:pt>
                <c:pt idx="5651">
                  <c:v>2.6100000000000002E-7</c:v>
                </c:pt>
                <c:pt idx="5652">
                  <c:v>2.6119999999999998E-7</c:v>
                </c:pt>
                <c:pt idx="5653">
                  <c:v>2.614E-7</c:v>
                </c:pt>
                <c:pt idx="5654">
                  <c:v>2.6160000000000001E-7</c:v>
                </c:pt>
                <c:pt idx="5655">
                  <c:v>2.6179999999999998E-7</c:v>
                </c:pt>
                <c:pt idx="5656">
                  <c:v>2.6199999999999999E-7</c:v>
                </c:pt>
                <c:pt idx="5657">
                  <c:v>2.6220000000000001E-7</c:v>
                </c:pt>
                <c:pt idx="5658">
                  <c:v>2.6240000000000002E-7</c:v>
                </c:pt>
                <c:pt idx="5659">
                  <c:v>2.6259999999999998E-7</c:v>
                </c:pt>
                <c:pt idx="5660">
                  <c:v>2.628E-7</c:v>
                </c:pt>
                <c:pt idx="5661">
                  <c:v>2.6300000000000001E-7</c:v>
                </c:pt>
                <c:pt idx="5662">
                  <c:v>2.6319999999999997E-7</c:v>
                </c:pt>
                <c:pt idx="5663">
                  <c:v>2.6339999999999999E-7</c:v>
                </c:pt>
                <c:pt idx="5664">
                  <c:v>2.636E-7</c:v>
                </c:pt>
                <c:pt idx="5665">
                  <c:v>2.6380000000000002E-7</c:v>
                </c:pt>
                <c:pt idx="5666">
                  <c:v>2.6399999999999998E-7</c:v>
                </c:pt>
                <c:pt idx="5667">
                  <c:v>2.642E-7</c:v>
                </c:pt>
                <c:pt idx="5668">
                  <c:v>2.6440000000000001E-7</c:v>
                </c:pt>
                <c:pt idx="5669">
                  <c:v>2.6459999999999997E-7</c:v>
                </c:pt>
                <c:pt idx="5670">
                  <c:v>2.6479999999999999E-7</c:v>
                </c:pt>
                <c:pt idx="5671">
                  <c:v>2.65E-7</c:v>
                </c:pt>
                <c:pt idx="5672">
                  <c:v>2.6520000000000002E-7</c:v>
                </c:pt>
                <c:pt idx="5673">
                  <c:v>2.6539999999999998E-7</c:v>
                </c:pt>
                <c:pt idx="5674">
                  <c:v>2.656E-7</c:v>
                </c:pt>
                <c:pt idx="5675">
                  <c:v>2.6580000000000001E-7</c:v>
                </c:pt>
                <c:pt idx="5676">
                  <c:v>2.6600000000000003E-7</c:v>
                </c:pt>
                <c:pt idx="5677">
                  <c:v>2.6619999999999999E-7</c:v>
                </c:pt>
                <c:pt idx="5678">
                  <c:v>2.664E-7</c:v>
                </c:pt>
                <c:pt idx="5679">
                  <c:v>2.6660000000000002E-7</c:v>
                </c:pt>
                <c:pt idx="5680">
                  <c:v>2.6679999999999998E-7</c:v>
                </c:pt>
                <c:pt idx="5681">
                  <c:v>2.67E-7</c:v>
                </c:pt>
                <c:pt idx="5682">
                  <c:v>2.6720000000000001E-7</c:v>
                </c:pt>
                <c:pt idx="5683">
                  <c:v>2.6740000000000003E-7</c:v>
                </c:pt>
                <c:pt idx="5684">
                  <c:v>2.6759999999999999E-7</c:v>
                </c:pt>
                <c:pt idx="5685">
                  <c:v>2.678E-7</c:v>
                </c:pt>
                <c:pt idx="5686">
                  <c:v>2.6800000000000002E-7</c:v>
                </c:pt>
                <c:pt idx="5687">
                  <c:v>2.6819999999999998E-7</c:v>
                </c:pt>
                <c:pt idx="5688">
                  <c:v>2.6839999999999999E-7</c:v>
                </c:pt>
                <c:pt idx="5689">
                  <c:v>2.6860000000000001E-7</c:v>
                </c:pt>
                <c:pt idx="5690">
                  <c:v>2.6880000000000002E-7</c:v>
                </c:pt>
                <c:pt idx="5691">
                  <c:v>2.6899999999999999E-7</c:v>
                </c:pt>
                <c:pt idx="5692">
                  <c:v>2.692E-7</c:v>
                </c:pt>
                <c:pt idx="5693">
                  <c:v>2.6940000000000002E-7</c:v>
                </c:pt>
                <c:pt idx="5694">
                  <c:v>2.6959999999999998E-7</c:v>
                </c:pt>
                <c:pt idx="5695">
                  <c:v>2.6979999999999999E-7</c:v>
                </c:pt>
                <c:pt idx="5696">
                  <c:v>2.7000000000000001E-7</c:v>
                </c:pt>
                <c:pt idx="5697">
                  <c:v>2.7020000000000002E-7</c:v>
                </c:pt>
                <c:pt idx="5698">
                  <c:v>2.7039999999999999E-7</c:v>
                </c:pt>
                <c:pt idx="5699">
                  <c:v>2.706E-7</c:v>
                </c:pt>
                <c:pt idx="5700">
                  <c:v>2.7080000000000002E-7</c:v>
                </c:pt>
                <c:pt idx="5701">
                  <c:v>2.7099999999999998E-7</c:v>
                </c:pt>
                <c:pt idx="5702">
                  <c:v>2.7119999999999999E-7</c:v>
                </c:pt>
                <c:pt idx="5703">
                  <c:v>2.7140000000000001E-7</c:v>
                </c:pt>
                <c:pt idx="5704">
                  <c:v>2.7160000000000002E-7</c:v>
                </c:pt>
                <c:pt idx="5705">
                  <c:v>2.7179999999999999E-7</c:v>
                </c:pt>
                <c:pt idx="5706">
                  <c:v>2.72E-7</c:v>
                </c:pt>
                <c:pt idx="5707">
                  <c:v>2.7220000000000002E-7</c:v>
                </c:pt>
                <c:pt idx="5708">
                  <c:v>2.7239999999999998E-7</c:v>
                </c:pt>
                <c:pt idx="5709">
                  <c:v>2.7259999999999999E-7</c:v>
                </c:pt>
                <c:pt idx="5710">
                  <c:v>2.7280000000000001E-7</c:v>
                </c:pt>
                <c:pt idx="5711">
                  <c:v>2.7300000000000002E-7</c:v>
                </c:pt>
                <c:pt idx="5712">
                  <c:v>2.7319999999999998E-7</c:v>
                </c:pt>
                <c:pt idx="5713">
                  <c:v>2.734E-7</c:v>
                </c:pt>
                <c:pt idx="5714">
                  <c:v>2.7360000000000001E-7</c:v>
                </c:pt>
                <c:pt idx="5715">
                  <c:v>2.7379999999999998E-7</c:v>
                </c:pt>
                <c:pt idx="5716">
                  <c:v>2.7399999999999999E-7</c:v>
                </c:pt>
                <c:pt idx="5717">
                  <c:v>2.7420000000000001E-7</c:v>
                </c:pt>
                <c:pt idx="5718">
                  <c:v>2.7440000000000002E-7</c:v>
                </c:pt>
                <c:pt idx="5719">
                  <c:v>2.7459999999999998E-7</c:v>
                </c:pt>
                <c:pt idx="5720">
                  <c:v>2.748E-7</c:v>
                </c:pt>
                <c:pt idx="5721">
                  <c:v>2.7500000000000001E-7</c:v>
                </c:pt>
                <c:pt idx="5722">
                  <c:v>2.7519999999999998E-7</c:v>
                </c:pt>
                <c:pt idx="5723">
                  <c:v>2.7539999999999999E-7</c:v>
                </c:pt>
                <c:pt idx="5724">
                  <c:v>2.7560000000000001E-7</c:v>
                </c:pt>
                <c:pt idx="5725">
                  <c:v>2.7580000000000002E-7</c:v>
                </c:pt>
                <c:pt idx="5726">
                  <c:v>2.7599999999999998E-7</c:v>
                </c:pt>
                <c:pt idx="5727">
                  <c:v>2.762E-7</c:v>
                </c:pt>
                <c:pt idx="5728">
                  <c:v>2.7640000000000001E-7</c:v>
                </c:pt>
                <c:pt idx="5729">
                  <c:v>2.7659999999999998E-7</c:v>
                </c:pt>
                <c:pt idx="5730">
                  <c:v>2.7679999999999999E-7</c:v>
                </c:pt>
                <c:pt idx="5731">
                  <c:v>2.7700000000000001E-7</c:v>
                </c:pt>
                <c:pt idx="5732">
                  <c:v>2.7720000000000002E-7</c:v>
                </c:pt>
                <c:pt idx="5733">
                  <c:v>2.7739999999999998E-7</c:v>
                </c:pt>
                <c:pt idx="5734">
                  <c:v>2.776E-7</c:v>
                </c:pt>
                <c:pt idx="5735">
                  <c:v>2.7780000000000001E-7</c:v>
                </c:pt>
                <c:pt idx="5736">
                  <c:v>2.7799999999999997E-7</c:v>
                </c:pt>
                <c:pt idx="5737">
                  <c:v>2.7819999999999999E-7</c:v>
                </c:pt>
                <c:pt idx="5738">
                  <c:v>2.784E-7</c:v>
                </c:pt>
                <c:pt idx="5739">
                  <c:v>2.7860000000000002E-7</c:v>
                </c:pt>
                <c:pt idx="5740">
                  <c:v>2.7879999999999998E-7</c:v>
                </c:pt>
                <c:pt idx="5741">
                  <c:v>2.79E-7</c:v>
                </c:pt>
                <c:pt idx="5742">
                  <c:v>2.7920000000000001E-7</c:v>
                </c:pt>
                <c:pt idx="5743">
                  <c:v>2.7939999999999997E-7</c:v>
                </c:pt>
                <c:pt idx="5744">
                  <c:v>2.7959999999999999E-7</c:v>
                </c:pt>
                <c:pt idx="5745">
                  <c:v>2.798E-7</c:v>
                </c:pt>
                <c:pt idx="5746">
                  <c:v>2.8000000000000002E-7</c:v>
                </c:pt>
                <c:pt idx="5747">
                  <c:v>2.8019999999999998E-7</c:v>
                </c:pt>
                <c:pt idx="5748">
                  <c:v>2.804E-7</c:v>
                </c:pt>
                <c:pt idx="5749">
                  <c:v>2.8060000000000001E-7</c:v>
                </c:pt>
                <c:pt idx="5750">
                  <c:v>2.8080000000000003E-7</c:v>
                </c:pt>
                <c:pt idx="5751">
                  <c:v>2.8099999999999999E-7</c:v>
                </c:pt>
                <c:pt idx="5752">
                  <c:v>2.812E-7</c:v>
                </c:pt>
                <c:pt idx="5753">
                  <c:v>2.8140000000000002E-7</c:v>
                </c:pt>
                <c:pt idx="5754">
                  <c:v>2.8159999999999998E-7</c:v>
                </c:pt>
                <c:pt idx="5755">
                  <c:v>2.818E-7</c:v>
                </c:pt>
                <c:pt idx="5756">
                  <c:v>2.8200000000000001E-7</c:v>
                </c:pt>
                <c:pt idx="5757">
                  <c:v>2.8220000000000003E-7</c:v>
                </c:pt>
                <c:pt idx="5758">
                  <c:v>2.8239999999999999E-7</c:v>
                </c:pt>
                <c:pt idx="5759">
                  <c:v>2.826E-7</c:v>
                </c:pt>
                <c:pt idx="5760">
                  <c:v>2.8280000000000002E-7</c:v>
                </c:pt>
                <c:pt idx="5761">
                  <c:v>2.8299999999999998E-7</c:v>
                </c:pt>
                <c:pt idx="5762">
                  <c:v>2.8319999999999999E-7</c:v>
                </c:pt>
                <c:pt idx="5763">
                  <c:v>2.8340000000000001E-7</c:v>
                </c:pt>
                <c:pt idx="5764">
                  <c:v>2.8360000000000002E-7</c:v>
                </c:pt>
                <c:pt idx="5765">
                  <c:v>2.8379999999999999E-7</c:v>
                </c:pt>
                <c:pt idx="5766">
                  <c:v>2.84E-7</c:v>
                </c:pt>
                <c:pt idx="5767">
                  <c:v>2.8420000000000002E-7</c:v>
                </c:pt>
                <c:pt idx="5768">
                  <c:v>2.8439999999999998E-7</c:v>
                </c:pt>
                <c:pt idx="5769">
                  <c:v>2.8459999999999999E-7</c:v>
                </c:pt>
                <c:pt idx="5770">
                  <c:v>2.8480000000000001E-7</c:v>
                </c:pt>
                <c:pt idx="5771">
                  <c:v>2.8500000000000002E-7</c:v>
                </c:pt>
                <c:pt idx="5772">
                  <c:v>2.8519999999999999E-7</c:v>
                </c:pt>
                <c:pt idx="5773">
                  <c:v>2.854E-7</c:v>
                </c:pt>
                <c:pt idx="5774">
                  <c:v>2.8560000000000002E-7</c:v>
                </c:pt>
                <c:pt idx="5775">
                  <c:v>2.8579999999999998E-7</c:v>
                </c:pt>
                <c:pt idx="5776">
                  <c:v>2.8599999999999999E-7</c:v>
                </c:pt>
                <c:pt idx="5777">
                  <c:v>2.8620000000000001E-7</c:v>
                </c:pt>
                <c:pt idx="5778">
                  <c:v>2.8640000000000002E-7</c:v>
                </c:pt>
                <c:pt idx="5779">
                  <c:v>2.8659999999999999E-7</c:v>
                </c:pt>
                <c:pt idx="5780">
                  <c:v>2.868E-7</c:v>
                </c:pt>
                <c:pt idx="5781">
                  <c:v>2.8700000000000002E-7</c:v>
                </c:pt>
                <c:pt idx="5782">
                  <c:v>2.8719999999999998E-7</c:v>
                </c:pt>
                <c:pt idx="5783">
                  <c:v>2.8739999999999999E-7</c:v>
                </c:pt>
                <c:pt idx="5784">
                  <c:v>2.8760000000000001E-7</c:v>
                </c:pt>
                <c:pt idx="5785">
                  <c:v>2.8780000000000002E-7</c:v>
                </c:pt>
                <c:pt idx="5786">
                  <c:v>2.8799999999999998E-7</c:v>
                </c:pt>
                <c:pt idx="5787">
                  <c:v>2.882E-7</c:v>
                </c:pt>
                <c:pt idx="5788">
                  <c:v>2.8840000000000001E-7</c:v>
                </c:pt>
                <c:pt idx="5789">
                  <c:v>2.8859999999999998E-7</c:v>
                </c:pt>
                <c:pt idx="5790">
                  <c:v>2.8879999999999999E-7</c:v>
                </c:pt>
                <c:pt idx="5791">
                  <c:v>2.8900000000000001E-7</c:v>
                </c:pt>
                <c:pt idx="5792">
                  <c:v>2.8920000000000002E-7</c:v>
                </c:pt>
                <c:pt idx="5793">
                  <c:v>2.8939999999999998E-7</c:v>
                </c:pt>
                <c:pt idx="5794">
                  <c:v>2.896E-7</c:v>
                </c:pt>
                <c:pt idx="5795">
                  <c:v>2.8980000000000001E-7</c:v>
                </c:pt>
                <c:pt idx="5796">
                  <c:v>2.8999999999999998E-7</c:v>
                </c:pt>
                <c:pt idx="5797">
                  <c:v>2.9019999999999999E-7</c:v>
                </c:pt>
                <c:pt idx="5798">
                  <c:v>2.9040000000000001E-7</c:v>
                </c:pt>
                <c:pt idx="5799">
                  <c:v>2.9060000000000002E-7</c:v>
                </c:pt>
                <c:pt idx="5800">
                  <c:v>2.9079999999999998E-7</c:v>
                </c:pt>
                <c:pt idx="5801">
                  <c:v>2.91E-7</c:v>
                </c:pt>
                <c:pt idx="5802">
                  <c:v>2.9120000000000001E-7</c:v>
                </c:pt>
                <c:pt idx="5803">
                  <c:v>2.9139999999999998E-7</c:v>
                </c:pt>
                <c:pt idx="5804">
                  <c:v>2.9159999999999999E-7</c:v>
                </c:pt>
                <c:pt idx="5805">
                  <c:v>2.9180000000000001E-7</c:v>
                </c:pt>
                <c:pt idx="5806">
                  <c:v>2.9200000000000002E-7</c:v>
                </c:pt>
                <c:pt idx="5807">
                  <c:v>2.9219999999999998E-7</c:v>
                </c:pt>
                <c:pt idx="5808">
                  <c:v>2.924E-7</c:v>
                </c:pt>
                <c:pt idx="5809">
                  <c:v>2.9260000000000001E-7</c:v>
                </c:pt>
                <c:pt idx="5810">
                  <c:v>2.9279999999999997E-7</c:v>
                </c:pt>
                <c:pt idx="5811">
                  <c:v>2.9299999999999999E-7</c:v>
                </c:pt>
                <c:pt idx="5812">
                  <c:v>2.932E-7</c:v>
                </c:pt>
                <c:pt idx="5813">
                  <c:v>2.9340000000000002E-7</c:v>
                </c:pt>
                <c:pt idx="5814">
                  <c:v>2.9359999999999998E-7</c:v>
                </c:pt>
                <c:pt idx="5815">
                  <c:v>2.938E-7</c:v>
                </c:pt>
                <c:pt idx="5816">
                  <c:v>2.9400000000000001E-7</c:v>
                </c:pt>
                <c:pt idx="5817">
                  <c:v>2.9419999999999997E-7</c:v>
                </c:pt>
                <c:pt idx="5818">
                  <c:v>2.9439999999999999E-7</c:v>
                </c:pt>
                <c:pt idx="5819">
                  <c:v>2.946E-7</c:v>
                </c:pt>
                <c:pt idx="5820">
                  <c:v>2.9480000000000002E-7</c:v>
                </c:pt>
                <c:pt idx="5821">
                  <c:v>2.9499999999999998E-7</c:v>
                </c:pt>
                <c:pt idx="5822">
                  <c:v>2.952E-7</c:v>
                </c:pt>
                <c:pt idx="5823">
                  <c:v>2.9540000000000001E-7</c:v>
                </c:pt>
                <c:pt idx="5824">
                  <c:v>2.9560000000000003E-7</c:v>
                </c:pt>
                <c:pt idx="5825">
                  <c:v>2.9579999999999999E-7</c:v>
                </c:pt>
                <c:pt idx="5826">
                  <c:v>2.96E-7</c:v>
                </c:pt>
                <c:pt idx="5827">
                  <c:v>2.9620000000000002E-7</c:v>
                </c:pt>
                <c:pt idx="5828">
                  <c:v>2.9639999999999998E-7</c:v>
                </c:pt>
                <c:pt idx="5829">
                  <c:v>2.966E-7</c:v>
                </c:pt>
                <c:pt idx="5830">
                  <c:v>2.9680000000000001E-7</c:v>
                </c:pt>
                <c:pt idx="5831">
                  <c:v>2.9700000000000003E-7</c:v>
                </c:pt>
                <c:pt idx="5832">
                  <c:v>2.9719999999999999E-7</c:v>
                </c:pt>
                <c:pt idx="5833">
                  <c:v>2.974E-7</c:v>
                </c:pt>
                <c:pt idx="5834">
                  <c:v>2.9760000000000002E-7</c:v>
                </c:pt>
                <c:pt idx="5835">
                  <c:v>2.9779999999999998E-7</c:v>
                </c:pt>
                <c:pt idx="5836">
                  <c:v>2.9799999999999999E-7</c:v>
                </c:pt>
                <c:pt idx="5837">
                  <c:v>2.9820000000000001E-7</c:v>
                </c:pt>
                <c:pt idx="5838">
                  <c:v>2.9840000000000003E-7</c:v>
                </c:pt>
                <c:pt idx="5839">
                  <c:v>2.9859999999999999E-7</c:v>
                </c:pt>
                <c:pt idx="5840">
                  <c:v>2.988E-7</c:v>
                </c:pt>
                <c:pt idx="5841">
                  <c:v>2.9900000000000002E-7</c:v>
                </c:pt>
                <c:pt idx="5842">
                  <c:v>2.9919999999999998E-7</c:v>
                </c:pt>
                <c:pt idx="5843">
                  <c:v>2.9939999999999999E-7</c:v>
                </c:pt>
                <c:pt idx="5844">
                  <c:v>2.9960000000000001E-7</c:v>
                </c:pt>
                <c:pt idx="5845">
                  <c:v>2.9980000000000002E-7</c:v>
                </c:pt>
                <c:pt idx="5846">
                  <c:v>2.9999999999999999E-7</c:v>
                </c:pt>
                <c:pt idx="5847">
                  <c:v>3.002E-7</c:v>
                </c:pt>
                <c:pt idx="5848">
                  <c:v>3.0040000000000002E-7</c:v>
                </c:pt>
                <c:pt idx="5849">
                  <c:v>3.0059999999999998E-7</c:v>
                </c:pt>
                <c:pt idx="5850">
                  <c:v>3.0079999999999999E-7</c:v>
                </c:pt>
                <c:pt idx="5851">
                  <c:v>3.0100000000000001E-7</c:v>
                </c:pt>
                <c:pt idx="5852">
                  <c:v>3.0120000000000002E-7</c:v>
                </c:pt>
                <c:pt idx="5853">
                  <c:v>3.0139999999999999E-7</c:v>
                </c:pt>
                <c:pt idx="5854">
                  <c:v>3.016E-7</c:v>
                </c:pt>
                <c:pt idx="5855">
                  <c:v>3.0180000000000002E-7</c:v>
                </c:pt>
                <c:pt idx="5856">
                  <c:v>3.0199999999999998E-7</c:v>
                </c:pt>
                <c:pt idx="5857">
                  <c:v>3.0219999999999999E-7</c:v>
                </c:pt>
                <c:pt idx="5858">
                  <c:v>3.0240000000000001E-7</c:v>
                </c:pt>
                <c:pt idx="5859">
                  <c:v>3.0260000000000002E-7</c:v>
                </c:pt>
                <c:pt idx="5860">
                  <c:v>3.0279999999999999E-7</c:v>
                </c:pt>
                <c:pt idx="5861">
                  <c:v>3.03E-7</c:v>
                </c:pt>
                <c:pt idx="5862">
                  <c:v>3.0320000000000002E-7</c:v>
                </c:pt>
                <c:pt idx="5863">
                  <c:v>3.0339999999999998E-7</c:v>
                </c:pt>
                <c:pt idx="5864">
                  <c:v>3.0359999999999999E-7</c:v>
                </c:pt>
                <c:pt idx="5865">
                  <c:v>3.0380000000000001E-7</c:v>
                </c:pt>
                <c:pt idx="5866">
                  <c:v>3.0400000000000002E-7</c:v>
                </c:pt>
                <c:pt idx="5867">
                  <c:v>3.0419999999999998E-7</c:v>
                </c:pt>
                <c:pt idx="5868">
                  <c:v>3.044E-7</c:v>
                </c:pt>
                <c:pt idx="5869">
                  <c:v>3.0460000000000001E-7</c:v>
                </c:pt>
                <c:pt idx="5870">
                  <c:v>3.0479999999999998E-7</c:v>
                </c:pt>
                <c:pt idx="5871">
                  <c:v>3.0499999999999999E-7</c:v>
                </c:pt>
                <c:pt idx="5872">
                  <c:v>3.0520000000000001E-7</c:v>
                </c:pt>
                <c:pt idx="5873">
                  <c:v>3.0540000000000002E-7</c:v>
                </c:pt>
                <c:pt idx="5874">
                  <c:v>3.0559999999999998E-7</c:v>
                </c:pt>
                <c:pt idx="5875">
                  <c:v>3.058E-7</c:v>
                </c:pt>
                <c:pt idx="5876">
                  <c:v>3.0600000000000001E-7</c:v>
                </c:pt>
                <c:pt idx="5877">
                  <c:v>3.0619999999999998E-7</c:v>
                </c:pt>
                <c:pt idx="5878">
                  <c:v>3.0639999999999999E-7</c:v>
                </c:pt>
                <c:pt idx="5879">
                  <c:v>3.0660000000000001E-7</c:v>
                </c:pt>
                <c:pt idx="5880">
                  <c:v>3.0680000000000002E-7</c:v>
                </c:pt>
                <c:pt idx="5881">
                  <c:v>3.0699999999999998E-7</c:v>
                </c:pt>
                <c:pt idx="5882">
                  <c:v>3.072E-7</c:v>
                </c:pt>
                <c:pt idx="5883">
                  <c:v>3.0740000000000001E-7</c:v>
                </c:pt>
                <c:pt idx="5884">
                  <c:v>3.0759999999999998E-7</c:v>
                </c:pt>
                <c:pt idx="5885">
                  <c:v>3.0779999999999999E-7</c:v>
                </c:pt>
                <c:pt idx="5886">
                  <c:v>3.0800000000000001E-7</c:v>
                </c:pt>
                <c:pt idx="5887">
                  <c:v>3.0820000000000002E-7</c:v>
                </c:pt>
                <c:pt idx="5888">
                  <c:v>3.0839999999999998E-7</c:v>
                </c:pt>
                <c:pt idx="5889">
                  <c:v>3.086E-7</c:v>
                </c:pt>
                <c:pt idx="5890">
                  <c:v>3.0880000000000001E-7</c:v>
                </c:pt>
                <c:pt idx="5891">
                  <c:v>3.0899999999999997E-7</c:v>
                </c:pt>
                <c:pt idx="5892">
                  <c:v>3.0919999999999999E-7</c:v>
                </c:pt>
                <c:pt idx="5893">
                  <c:v>3.094E-7</c:v>
                </c:pt>
                <c:pt idx="5894">
                  <c:v>3.0960000000000002E-7</c:v>
                </c:pt>
                <c:pt idx="5895">
                  <c:v>3.0979999999999998E-7</c:v>
                </c:pt>
                <c:pt idx="5896">
                  <c:v>3.1E-7</c:v>
                </c:pt>
                <c:pt idx="5897">
                  <c:v>3.1020000000000001E-7</c:v>
                </c:pt>
                <c:pt idx="5898">
                  <c:v>3.1039999999999997E-7</c:v>
                </c:pt>
                <c:pt idx="5899">
                  <c:v>3.1059999999999999E-7</c:v>
                </c:pt>
                <c:pt idx="5900">
                  <c:v>3.108E-7</c:v>
                </c:pt>
                <c:pt idx="5901">
                  <c:v>3.1100000000000002E-7</c:v>
                </c:pt>
                <c:pt idx="5902">
                  <c:v>3.1119999999999998E-7</c:v>
                </c:pt>
                <c:pt idx="5903">
                  <c:v>3.114E-7</c:v>
                </c:pt>
                <c:pt idx="5904">
                  <c:v>3.1160000000000001E-7</c:v>
                </c:pt>
                <c:pt idx="5905">
                  <c:v>3.1180000000000003E-7</c:v>
                </c:pt>
                <c:pt idx="5906">
                  <c:v>3.1199999999999999E-7</c:v>
                </c:pt>
                <c:pt idx="5907">
                  <c:v>3.122E-7</c:v>
                </c:pt>
                <c:pt idx="5908">
                  <c:v>3.1240000000000002E-7</c:v>
                </c:pt>
                <c:pt idx="5909">
                  <c:v>3.1259999999999998E-7</c:v>
                </c:pt>
                <c:pt idx="5910">
                  <c:v>3.128E-7</c:v>
                </c:pt>
                <c:pt idx="5911">
                  <c:v>3.1300000000000001E-7</c:v>
                </c:pt>
                <c:pt idx="5912">
                  <c:v>3.1320000000000003E-7</c:v>
                </c:pt>
                <c:pt idx="5913">
                  <c:v>3.1339999999999999E-7</c:v>
                </c:pt>
                <c:pt idx="5914">
                  <c:v>3.136E-7</c:v>
                </c:pt>
                <c:pt idx="5915">
                  <c:v>3.1380000000000002E-7</c:v>
                </c:pt>
                <c:pt idx="5916">
                  <c:v>3.1399999999999998E-7</c:v>
                </c:pt>
                <c:pt idx="5917">
                  <c:v>3.1419999999999999E-7</c:v>
                </c:pt>
                <c:pt idx="5918">
                  <c:v>3.1440000000000001E-7</c:v>
                </c:pt>
                <c:pt idx="5919">
                  <c:v>3.1460000000000002E-7</c:v>
                </c:pt>
                <c:pt idx="5920">
                  <c:v>3.1479999999999999E-7</c:v>
                </c:pt>
                <c:pt idx="5921">
                  <c:v>3.15E-7</c:v>
                </c:pt>
                <c:pt idx="5922">
                  <c:v>3.1520000000000002E-7</c:v>
                </c:pt>
                <c:pt idx="5923">
                  <c:v>3.1539999999999998E-7</c:v>
                </c:pt>
                <c:pt idx="5924">
                  <c:v>3.1559999999999999E-7</c:v>
                </c:pt>
                <c:pt idx="5925">
                  <c:v>3.1580000000000001E-7</c:v>
                </c:pt>
                <c:pt idx="5926">
                  <c:v>3.1600000000000002E-7</c:v>
                </c:pt>
                <c:pt idx="5927">
                  <c:v>3.1619999999999999E-7</c:v>
                </c:pt>
                <c:pt idx="5928">
                  <c:v>3.164E-7</c:v>
                </c:pt>
                <c:pt idx="5929">
                  <c:v>3.1660000000000002E-7</c:v>
                </c:pt>
                <c:pt idx="5930">
                  <c:v>3.1679999999999998E-7</c:v>
                </c:pt>
                <c:pt idx="5931">
                  <c:v>3.1699999999999999E-7</c:v>
                </c:pt>
                <c:pt idx="5932">
                  <c:v>3.1720000000000001E-7</c:v>
                </c:pt>
                <c:pt idx="5933">
                  <c:v>3.1740000000000002E-7</c:v>
                </c:pt>
                <c:pt idx="5934">
                  <c:v>3.1759999999999999E-7</c:v>
                </c:pt>
                <c:pt idx="5935">
                  <c:v>3.178E-7</c:v>
                </c:pt>
                <c:pt idx="5936">
                  <c:v>3.1800000000000002E-7</c:v>
                </c:pt>
                <c:pt idx="5937">
                  <c:v>3.1819999999999998E-7</c:v>
                </c:pt>
                <c:pt idx="5938">
                  <c:v>3.1839999999999999E-7</c:v>
                </c:pt>
                <c:pt idx="5939">
                  <c:v>3.1860000000000001E-7</c:v>
                </c:pt>
                <c:pt idx="5940">
                  <c:v>3.1880000000000002E-7</c:v>
                </c:pt>
                <c:pt idx="5941">
                  <c:v>3.1899999999999998E-7</c:v>
                </c:pt>
                <c:pt idx="5942">
                  <c:v>3.192E-7</c:v>
                </c:pt>
                <c:pt idx="5943">
                  <c:v>3.1940000000000001E-7</c:v>
                </c:pt>
                <c:pt idx="5944">
                  <c:v>3.1959999999999998E-7</c:v>
                </c:pt>
                <c:pt idx="5945">
                  <c:v>3.1979999999999999E-7</c:v>
                </c:pt>
                <c:pt idx="5946">
                  <c:v>3.2000000000000001E-7</c:v>
                </c:pt>
                <c:pt idx="5947">
                  <c:v>3.2020000000000002E-7</c:v>
                </c:pt>
                <c:pt idx="5948">
                  <c:v>3.2039999999999998E-7</c:v>
                </c:pt>
                <c:pt idx="5949">
                  <c:v>3.206E-7</c:v>
                </c:pt>
                <c:pt idx="5950">
                  <c:v>3.2080000000000001E-7</c:v>
                </c:pt>
                <c:pt idx="5951">
                  <c:v>3.2099999999999998E-7</c:v>
                </c:pt>
                <c:pt idx="5952">
                  <c:v>3.2119999999999999E-7</c:v>
                </c:pt>
                <c:pt idx="5953">
                  <c:v>3.2140000000000001E-7</c:v>
                </c:pt>
                <c:pt idx="5954">
                  <c:v>3.2160000000000002E-7</c:v>
                </c:pt>
                <c:pt idx="5955">
                  <c:v>3.2179999999999998E-7</c:v>
                </c:pt>
                <c:pt idx="5956">
                  <c:v>3.22E-7</c:v>
                </c:pt>
                <c:pt idx="5957">
                  <c:v>3.2220000000000001E-7</c:v>
                </c:pt>
                <c:pt idx="5958">
                  <c:v>3.2239999999999998E-7</c:v>
                </c:pt>
                <c:pt idx="5959">
                  <c:v>3.2259999999999999E-7</c:v>
                </c:pt>
                <c:pt idx="5960">
                  <c:v>3.2280000000000001E-7</c:v>
                </c:pt>
                <c:pt idx="5961">
                  <c:v>3.2300000000000002E-7</c:v>
                </c:pt>
                <c:pt idx="5962">
                  <c:v>3.2319999999999998E-7</c:v>
                </c:pt>
                <c:pt idx="5963">
                  <c:v>3.234E-7</c:v>
                </c:pt>
                <c:pt idx="5964">
                  <c:v>3.2360000000000001E-7</c:v>
                </c:pt>
                <c:pt idx="5965">
                  <c:v>3.2379999999999997E-7</c:v>
                </c:pt>
                <c:pt idx="5966">
                  <c:v>3.2399999999999999E-7</c:v>
                </c:pt>
                <c:pt idx="5967">
                  <c:v>3.242E-7</c:v>
                </c:pt>
                <c:pt idx="5968">
                  <c:v>3.2440000000000002E-7</c:v>
                </c:pt>
                <c:pt idx="5969">
                  <c:v>3.2459999999999998E-7</c:v>
                </c:pt>
                <c:pt idx="5970">
                  <c:v>3.248E-7</c:v>
                </c:pt>
                <c:pt idx="5971">
                  <c:v>3.2500000000000001E-7</c:v>
                </c:pt>
                <c:pt idx="5972">
                  <c:v>3.2519999999999997E-7</c:v>
                </c:pt>
                <c:pt idx="5973">
                  <c:v>3.2539999999999999E-7</c:v>
                </c:pt>
                <c:pt idx="5974">
                  <c:v>3.256E-7</c:v>
                </c:pt>
                <c:pt idx="5975">
                  <c:v>3.2580000000000002E-7</c:v>
                </c:pt>
                <c:pt idx="5976">
                  <c:v>3.2599999999999998E-7</c:v>
                </c:pt>
                <c:pt idx="5977">
                  <c:v>3.262E-7</c:v>
                </c:pt>
                <c:pt idx="5978">
                  <c:v>3.2640000000000001E-7</c:v>
                </c:pt>
                <c:pt idx="5979">
                  <c:v>3.2660000000000003E-7</c:v>
                </c:pt>
                <c:pt idx="5980">
                  <c:v>3.2679999999999999E-7</c:v>
                </c:pt>
                <c:pt idx="5981">
                  <c:v>3.27E-7</c:v>
                </c:pt>
                <c:pt idx="5982">
                  <c:v>3.2720000000000002E-7</c:v>
                </c:pt>
                <c:pt idx="5983">
                  <c:v>3.2739999999999998E-7</c:v>
                </c:pt>
                <c:pt idx="5984">
                  <c:v>3.276E-7</c:v>
                </c:pt>
                <c:pt idx="5985">
                  <c:v>3.2780000000000001E-7</c:v>
                </c:pt>
                <c:pt idx="5986">
                  <c:v>3.2800000000000003E-7</c:v>
                </c:pt>
                <c:pt idx="5987">
                  <c:v>3.2819999999999999E-7</c:v>
                </c:pt>
                <c:pt idx="5988">
                  <c:v>3.284E-7</c:v>
                </c:pt>
                <c:pt idx="5989">
                  <c:v>3.2860000000000002E-7</c:v>
                </c:pt>
                <c:pt idx="5990">
                  <c:v>3.2879999999999998E-7</c:v>
                </c:pt>
                <c:pt idx="5991">
                  <c:v>3.2899999999999999E-7</c:v>
                </c:pt>
                <c:pt idx="5992">
                  <c:v>3.2920000000000001E-7</c:v>
                </c:pt>
                <c:pt idx="5993">
                  <c:v>3.2940000000000002E-7</c:v>
                </c:pt>
                <c:pt idx="5994">
                  <c:v>3.2959999999999999E-7</c:v>
                </c:pt>
                <c:pt idx="5995">
                  <c:v>3.298E-7</c:v>
                </c:pt>
                <c:pt idx="5996">
                  <c:v>3.3000000000000002E-7</c:v>
                </c:pt>
                <c:pt idx="5997">
                  <c:v>3.3019999999999998E-7</c:v>
                </c:pt>
                <c:pt idx="5998">
                  <c:v>3.3039999999999999E-7</c:v>
                </c:pt>
                <c:pt idx="5999">
                  <c:v>3.3060000000000001E-7</c:v>
                </c:pt>
                <c:pt idx="6000">
                  <c:v>3.3080000000000002E-7</c:v>
                </c:pt>
                <c:pt idx="6001">
                  <c:v>3.3099999999999999E-7</c:v>
                </c:pt>
                <c:pt idx="6002">
                  <c:v>3.312E-7</c:v>
                </c:pt>
                <c:pt idx="6003">
                  <c:v>3.3140000000000002E-7</c:v>
                </c:pt>
                <c:pt idx="6004">
                  <c:v>3.3159999999999998E-7</c:v>
                </c:pt>
                <c:pt idx="6005">
                  <c:v>3.3179999999999999E-7</c:v>
                </c:pt>
                <c:pt idx="6006">
                  <c:v>3.3200000000000001E-7</c:v>
                </c:pt>
                <c:pt idx="6007">
                  <c:v>3.3220000000000002E-7</c:v>
                </c:pt>
                <c:pt idx="6008">
                  <c:v>3.3239999999999999E-7</c:v>
                </c:pt>
                <c:pt idx="6009">
                  <c:v>3.326E-7</c:v>
                </c:pt>
                <c:pt idx="6010">
                  <c:v>3.3280000000000002E-7</c:v>
                </c:pt>
                <c:pt idx="6011">
                  <c:v>3.3299999999999998E-7</c:v>
                </c:pt>
                <c:pt idx="6012">
                  <c:v>3.3319999999999999E-7</c:v>
                </c:pt>
                <c:pt idx="6013">
                  <c:v>3.3340000000000001E-7</c:v>
                </c:pt>
                <c:pt idx="6014">
                  <c:v>3.3360000000000002E-7</c:v>
                </c:pt>
                <c:pt idx="6015">
                  <c:v>3.3379999999999998E-7</c:v>
                </c:pt>
                <c:pt idx="6016">
                  <c:v>3.34E-7</c:v>
                </c:pt>
                <c:pt idx="6017">
                  <c:v>3.3420000000000001E-7</c:v>
                </c:pt>
                <c:pt idx="6018">
                  <c:v>3.3439999999999998E-7</c:v>
                </c:pt>
                <c:pt idx="6019">
                  <c:v>3.3459999999999999E-7</c:v>
                </c:pt>
                <c:pt idx="6020">
                  <c:v>3.3480000000000001E-7</c:v>
                </c:pt>
                <c:pt idx="6021">
                  <c:v>3.3500000000000002E-7</c:v>
                </c:pt>
                <c:pt idx="6022">
                  <c:v>3.3519999999999998E-7</c:v>
                </c:pt>
                <c:pt idx="6023">
                  <c:v>3.354E-7</c:v>
                </c:pt>
                <c:pt idx="6024">
                  <c:v>3.3560000000000001E-7</c:v>
                </c:pt>
                <c:pt idx="6025">
                  <c:v>3.3579999999999998E-7</c:v>
                </c:pt>
                <c:pt idx="6026">
                  <c:v>3.3599999999999999E-7</c:v>
                </c:pt>
                <c:pt idx="6027">
                  <c:v>3.3620000000000001E-7</c:v>
                </c:pt>
                <c:pt idx="6028">
                  <c:v>3.3640000000000002E-7</c:v>
                </c:pt>
                <c:pt idx="6029">
                  <c:v>3.3659999999999998E-7</c:v>
                </c:pt>
                <c:pt idx="6030">
                  <c:v>3.368E-7</c:v>
                </c:pt>
                <c:pt idx="6031">
                  <c:v>3.3700000000000001E-7</c:v>
                </c:pt>
                <c:pt idx="6032">
                  <c:v>3.3719999999999998E-7</c:v>
                </c:pt>
                <c:pt idx="6033">
                  <c:v>3.3739999999999999E-7</c:v>
                </c:pt>
                <c:pt idx="6034">
                  <c:v>3.3760000000000001E-7</c:v>
                </c:pt>
                <c:pt idx="6035">
                  <c:v>3.3780000000000002E-7</c:v>
                </c:pt>
                <c:pt idx="6036">
                  <c:v>3.3799999999999998E-7</c:v>
                </c:pt>
                <c:pt idx="6037">
                  <c:v>3.382E-7</c:v>
                </c:pt>
                <c:pt idx="6038">
                  <c:v>3.3840000000000001E-7</c:v>
                </c:pt>
                <c:pt idx="6039">
                  <c:v>3.3859999999999997E-7</c:v>
                </c:pt>
                <c:pt idx="6040">
                  <c:v>3.3879999999999999E-7</c:v>
                </c:pt>
                <c:pt idx="6041">
                  <c:v>3.39E-7</c:v>
                </c:pt>
                <c:pt idx="6042">
                  <c:v>3.3920000000000002E-7</c:v>
                </c:pt>
                <c:pt idx="6043">
                  <c:v>3.3939999999999998E-7</c:v>
                </c:pt>
                <c:pt idx="6044">
                  <c:v>3.396E-7</c:v>
                </c:pt>
                <c:pt idx="6045">
                  <c:v>3.3980000000000001E-7</c:v>
                </c:pt>
                <c:pt idx="6046">
                  <c:v>3.3999999999999997E-7</c:v>
                </c:pt>
                <c:pt idx="6047">
                  <c:v>3.4019999999999999E-7</c:v>
                </c:pt>
                <c:pt idx="6048">
                  <c:v>3.404E-7</c:v>
                </c:pt>
                <c:pt idx="6049">
                  <c:v>3.4060000000000002E-7</c:v>
                </c:pt>
                <c:pt idx="6050">
                  <c:v>3.4079999999999998E-7</c:v>
                </c:pt>
                <c:pt idx="6051">
                  <c:v>3.41E-7</c:v>
                </c:pt>
                <c:pt idx="6052">
                  <c:v>3.4120000000000001E-7</c:v>
                </c:pt>
                <c:pt idx="6053">
                  <c:v>3.4140000000000003E-7</c:v>
                </c:pt>
                <c:pt idx="6054">
                  <c:v>3.4159999999999999E-7</c:v>
                </c:pt>
                <c:pt idx="6055">
                  <c:v>3.418E-7</c:v>
                </c:pt>
                <c:pt idx="6056">
                  <c:v>3.4200000000000002E-7</c:v>
                </c:pt>
                <c:pt idx="6057">
                  <c:v>3.4219999999999998E-7</c:v>
                </c:pt>
                <c:pt idx="6058">
                  <c:v>3.424E-7</c:v>
                </c:pt>
                <c:pt idx="6059">
                  <c:v>3.4260000000000001E-7</c:v>
                </c:pt>
                <c:pt idx="6060">
                  <c:v>3.4280000000000003E-7</c:v>
                </c:pt>
                <c:pt idx="6061">
                  <c:v>3.4299999999999999E-7</c:v>
                </c:pt>
                <c:pt idx="6062">
                  <c:v>3.432E-7</c:v>
                </c:pt>
                <c:pt idx="6063">
                  <c:v>3.4340000000000002E-7</c:v>
                </c:pt>
                <c:pt idx="6064">
                  <c:v>3.4359999999999998E-7</c:v>
                </c:pt>
                <c:pt idx="6065">
                  <c:v>3.4379999999999999E-7</c:v>
                </c:pt>
                <c:pt idx="6066">
                  <c:v>3.4400000000000001E-7</c:v>
                </c:pt>
                <c:pt idx="6067">
                  <c:v>3.4420000000000002E-7</c:v>
                </c:pt>
                <c:pt idx="6068">
                  <c:v>3.4439999999999999E-7</c:v>
                </c:pt>
                <c:pt idx="6069">
                  <c:v>3.446E-7</c:v>
                </c:pt>
                <c:pt idx="6070">
                  <c:v>3.4480000000000002E-7</c:v>
                </c:pt>
                <c:pt idx="6071">
                  <c:v>3.4499999999999998E-7</c:v>
                </c:pt>
                <c:pt idx="6072">
                  <c:v>3.4519999999999999E-7</c:v>
                </c:pt>
                <c:pt idx="6073">
                  <c:v>3.4540000000000001E-7</c:v>
                </c:pt>
                <c:pt idx="6074">
                  <c:v>3.4560000000000002E-7</c:v>
                </c:pt>
                <c:pt idx="6075">
                  <c:v>3.4579999999999999E-7</c:v>
                </c:pt>
                <c:pt idx="6076">
                  <c:v>3.46E-7</c:v>
                </c:pt>
                <c:pt idx="6077">
                  <c:v>3.4620000000000002E-7</c:v>
                </c:pt>
                <c:pt idx="6078">
                  <c:v>3.4639999999999998E-7</c:v>
                </c:pt>
                <c:pt idx="6079">
                  <c:v>3.4659999999999999E-7</c:v>
                </c:pt>
                <c:pt idx="6080">
                  <c:v>3.4680000000000001E-7</c:v>
                </c:pt>
                <c:pt idx="6081">
                  <c:v>3.4700000000000002E-7</c:v>
                </c:pt>
                <c:pt idx="6082">
                  <c:v>3.4719999999999999E-7</c:v>
                </c:pt>
                <c:pt idx="6083">
                  <c:v>3.474E-7</c:v>
                </c:pt>
                <c:pt idx="6084">
                  <c:v>3.4760000000000002E-7</c:v>
                </c:pt>
                <c:pt idx="6085">
                  <c:v>3.4779999999999998E-7</c:v>
                </c:pt>
                <c:pt idx="6086">
                  <c:v>3.4799999999999999E-7</c:v>
                </c:pt>
                <c:pt idx="6087">
                  <c:v>3.4820000000000001E-7</c:v>
                </c:pt>
                <c:pt idx="6088">
                  <c:v>3.4840000000000002E-7</c:v>
                </c:pt>
                <c:pt idx="6089">
                  <c:v>3.4859999999999998E-7</c:v>
                </c:pt>
                <c:pt idx="6090">
                  <c:v>3.488E-7</c:v>
                </c:pt>
                <c:pt idx="6091">
                  <c:v>3.4900000000000001E-7</c:v>
                </c:pt>
                <c:pt idx="6092">
                  <c:v>3.4919999999999998E-7</c:v>
                </c:pt>
                <c:pt idx="6093">
                  <c:v>3.4939999999999999E-7</c:v>
                </c:pt>
                <c:pt idx="6094">
                  <c:v>3.4960000000000001E-7</c:v>
                </c:pt>
                <c:pt idx="6095">
                  <c:v>3.4980000000000002E-7</c:v>
                </c:pt>
                <c:pt idx="6096">
                  <c:v>3.4999999999999998E-7</c:v>
                </c:pt>
                <c:pt idx="6097">
                  <c:v>3.502E-7</c:v>
                </c:pt>
                <c:pt idx="6098">
                  <c:v>3.5040000000000001E-7</c:v>
                </c:pt>
                <c:pt idx="6099">
                  <c:v>3.5059999999999998E-7</c:v>
                </c:pt>
                <c:pt idx="6100">
                  <c:v>3.5079999999999999E-7</c:v>
                </c:pt>
                <c:pt idx="6101">
                  <c:v>3.5100000000000001E-7</c:v>
                </c:pt>
                <c:pt idx="6102">
                  <c:v>3.5120000000000002E-7</c:v>
                </c:pt>
                <c:pt idx="6103">
                  <c:v>3.5139999999999998E-7</c:v>
                </c:pt>
                <c:pt idx="6104">
                  <c:v>3.516E-7</c:v>
                </c:pt>
                <c:pt idx="6105">
                  <c:v>3.5180000000000001E-7</c:v>
                </c:pt>
                <c:pt idx="6106">
                  <c:v>3.5199999999999998E-7</c:v>
                </c:pt>
                <c:pt idx="6107">
                  <c:v>3.5219999999999999E-7</c:v>
                </c:pt>
                <c:pt idx="6108">
                  <c:v>3.5240000000000001E-7</c:v>
                </c:pt>
                <c:pt idx="6109">
                  <c:v>3.5260000000000002E-7</c:v>
                </c:pt>
                <c:pt idx="6110">
                  <c:v>3.5279999999999998E-7</c:v>
                </c:pt>
                <c:pt idx="6111">
                  <c:v>3.53E-7</c:v>
                </c:pt>
                <c:pt idx="6112">
                  <c:v>3.5320000000000001E-7</c:v>
                </c:pt>
                <c:pt idx="6113">
                  <c:v>3.5339999999999997E-7</c:v>
                </c:pt>
                <c:pt idx="6114">
                  <c:v>3.5359999999999999E-7</c:v>
                </c:pt>
                <c:pt idx="6115">
                  <c:v>3.538E-7</c:v>
                </c:pt>
                <c:pt idx="6116">
                  <c:v>3.5400000000000002E-7</c:v>
                </c:pt>
                <c:pt idx="6117">
                  <c:v>3.5419999999999998E-7</c:v>
                </c:pt>
                <c:pt idx="6118">
                  <c:v>3.544E-7</c:v>
                </c:pt>
                <c:pt idx="6119">
                  <c:v>3.5460000000000001E-7</c:v>
                </c:pt>
                <c:pt idx="6120">
                  <c:v>3.5479999999999997E-7</c:v>
                </c:pt>
                <c:pt idx="6121">
                  <c:v>3.5499999999999999E-7</c:v>
                </c:pt>
                <c:pt idx="6122">
                  <c:v>3.552E-7</c:v>
                </c:pt>
                <c:pt idx="6123">
                  <c:v>3.5540000000000002E-7</c:v>
                </c:pt>
                <c:pt idx="6124">
                  <c:v>3.5559999999999998E-7</c:v>
                </c:pt>
                <c:pt idx="6125">
                  <c:v>3.558E-7</c:v>
                </c:pt>
                <c:pt idx="6126">
                  <c:v>3.5600000000000001E-7</c:v>
                </c:pt>
                <c:pt idx="6127">
                  <c:v>3.5620000000000003E-7</c:v>
                </c:pt>
                <c:pt idx="6128">
                  <c:v>3.5639999999999999E-7</c:v>
                </c:pt>
                <c:pt idx="6129">
                  <c:v>3.566E-7</c:v>
                </c:pt>
                <c:pt idx="6130">
                  <c:v>3.5680000000000002E-7</c:v>
                </c:pt>
                <c:pt idx="6131">
                  <c:v>3.5699999999999998E-7</c:v>
                </c:pt>
                <c:pt idx="6132">
                  <c:v>3.572E-7</c:v>
                </c:pt>
                <c:pt idx="6133">
                  <c:v>3.5740000000000001E-7</c:v>
                </c:pt>
                <c:pt idx="6134">
                  <c:v>3.5760000000000003E-7</c:v>
                </c:pt>
                <c:pt idx="6135">
                  <c:v>3.5779999999999999E-7</c:v>
                </c:pt>
                <c:pt idx="6136">
                  <c:v>3.58E-7</c:v>
                </c:pt>
                <c:pt idx="6137">
                  <c:v>3.5820000000000002E-7</c:v>
                </c:pt>
                <c:pt idx="6138">
                  <c:v>3.5839999999999998E-7</c:v>
                </c:pt>
                <c:pt idx="6139">
                  <c:v>3.5859999999999999E-7</c:v>
                </c:pt>
                <c:pt idx="6140">
                  <c:v>3.5880000000000001E-7</c:v>
                </c:pt>
                <c:pt idx="6141">
                  <c:v>3.5900000000000003E-7</c:v>
                </c:pt>
                <c:pt idx="6142">
                  <c:v>3.5919999999999999E-7</c:v>
                </c:pt>
                <c:pt idx="6143">
                  <c:v>3.594E-7</c:v>
                </c:pt>
                <c:pt idx="6144">
                  <c:v>3.5960000000000002E-7</c:v>
                </c:pt>
                <c:pt idx="6145">
                  <c:v>3.5979999999999998E-7</c:v>
                </c:pt>
                <c:pt idx="6146">
                  <c:v>3.5999999999999999E-7</c:v>
                </c:pt>
                <c:pt idx="6147">
                  <c:v>3.6020000000000001E-7</c:v>
                </c:pt>
                <c:pt idx="6148">
                  <c:v>3.6040000000000002E-7</c:v>
                </c:pt>
                <c:pt idx="6149">
                  <c:v>3.6059999999999999E-7</c:v>
                </c:pt>
                <c:pt idx="6150">
                  <c:v>3.608E-7</c:v>
                </c:pt>
                <c:pt idx="6151">
                  <c:v>3.6100000000000002E-7</c:v>
                </c:pt>
                <c:pt idx="6152">
                  <c:v>3.6119999999999998E-7</c:v>
                </c:pt>
                <c:pt idx="6153">
                  <c:v>3.6139999999999999E-7</c:v>
                </c:pt>
                <c:pt idx="6154">
                  <c:v>3.6160000000000001E-7</c:v>
                </c:pt>
                <c:pt idx="6155">
                  <c:v>3.6180000000000002E-7</c:v>
                </c:pt>
                <c:pt idx="6156">
                  <c:v>3.6199999999999999E-7</c:v>
                </c:pt>
                <c:pt idx="6157">
                  <c:v>3.622E-7</c:v>
                </c:pt>
                <c:pt idx="6158">
                  <c:v>3.6240000000000002E-7</c:v>
                </c:pt>
                <c:pt idx="6159">
                  <c:v>3.6259999999999998E-7</c:v>
                </c:pt>
                <c:pt idx="6160">
                  <c:v>3.6279999999999999E-7</c:v>
                </c:pt>
                <c:pt idx="6161">
                  <c:v>3.6300000000000001E-7</c:v>
                </c:pt>
                <c:pt idx="6162">
                  <c:v>3.6320000000000002E-7</c:v>
                </c:pt>
                <c:pt idx="6163">
                  <c:v>3.6339999999999999E-7</c:v>
                </c:pt>
                <c:pt idx="6164">
                  <c:v>3.636E-7</c:v>
                </c:pt>
                <c:pt idx="6165">
                  <c:v>3.6380000000000002E-7</c:v>
                </c:pt>
                <c:pt idx="6166">
                  <c:v>3.6399999999999998E-7</c:v>
                </c:pt>
                <c:pt idx="6167">
                  <c:v>3.6419999999999999E-7</c:v>
                </c:pt>
                <c:pt idx="6168">
                  <c:v>3.6440000000000001E-7</c:v>
                </c:pt>
                <c:pt idx="6169">
                  <c:v>3.6460000000000002E-7</c:v>
                </c:pt>
                <c:pt idx="6170">
                  <c:v>3.6479999999999998E-7</c:v>
                </c:pt>
                <c:pt idx="6171">
                  <c:v>3.65E-7</c:v>
                </c:pt>
                <c:pt idx="6172">
                  <c:v>3.6520000000000001E-7</c:v>
                </c:pt>
                <c:pt idx="6173">
                  <c:v>3.6539999999999998E-7</c:v>
                </c:pt>
                <c:pt idx="6174">
                  <c:v>3.6559999999999999E-7</c:v>
                </c:pt>
                <c:pt idx="6175">
                  <c:v>3.6580000000000001E-7</c:v>
                </c:pt>
                <c:pt idx="6176">
                  <c:v>3.6600000000000002E-7</c:v>
                </c:pt>
                <c:pt idx="6177">
                  <c:v>3.6619999999999998E-7</c:v>
                </c:pt>
                <c:pt idx="6178">
                  <c:v>3.664E-7</c:v>
                </c:pt>
                <c:pt idx="6179">
                  <c:v>3.6660000000000001E-7</c:v>
                </c:pt>
                <c:pt idx="6180">
                  <c:v>3.6679999999999998E-7</c:v>
                </c:pt>
                <c:pt idx="6181">
                  <c:v>3.6699999999999999E-7</c:v>
                </c:pt>
                <c:pt idx="6182">
                  <c:v>3.6720000000000001E-7</c:v>
                </c:pt>
                <c:pt idx="6183">
                  <c:v>3.6740000000000002E-7</c:v>
                </c:pt>
                <c:pt idx="6184">
                  <c:v>3.6759999999999998E-7</c:v>
                </c:pt>
                <c:pt idx="6185">
                  <c:v>3.678E-7</c:v>
                </c:pt>
                <c:pt idx="6186">
                  <c:v>3.6800000000000001E-7</c:v>
                </c:pt>
                <c:pt idx="6187">
                  <c:v>3.6819999999999998E-7</c:v>
                </c:pt>
                <c:pt idx="6188">
                  <c:v>3.6839999999999999E-7</c:v>
                </c:pt>
                <c:pt idx="6189">
                  <c:v>3.6860000000000001E-7</c:v>
                </c:pt>
                <c:pt idx="6190">
                  <c:v>3.6880000000000002E-7</c:v>
                </c:pt>
                <c:pt idx="6191">
                  <c:v>3.6899999999999998E-7</c:v>
                </c:pt>
                <c:pt idx="6192">
                  <c:v>3.692E-7</c:v>
                </c:pt>
                <c:pt idx="6193">
                  <c:v>3.6940000000000001E-7</c:v>
                </c:pt>
                <c:pt idx="6194">
                  <c:v>3.6959999999999997E-7</c:v>
                </c:pt>
                <c:pt idx="6195">
                  <c:v>3.6979999999999999E-7</c:v>
                </c:pt>
                <c:pt idx="6196">
                  <c:v>3.7E-7</c:v>
                </c:pt>
                <c:pt idx="6197">
                  <c:v>3.7020000000000002E-7</c:v>
                </c:pt>
                <c:pt idx="6198">
                  <c:v>3.7039999999999998E-7</c:v>
                </c:pt>
                <c:pt idx="6199">
                  <c:v>3.706E-7</c:v>
                </c:pt>
                <c:pt idx="6200">
                  <c:v>3.7080000000000001E-7</c:v>
                </c:pt>
                <c:pt idx="6201">
                  <c:v>3.7099999999999997E-7</c:v>
                </c:pt>
                <c:pt idx="6202">
                  <c:v>3.7119999999999999E-7</c:v>
                </c:pt>
                <c:pt idx="6203">
                  <c:v>3.714E-7</c:v>
                </c:pt>
                <c:pt idx="6204">
                  <c:v>3.7160000000000002E-7</c:v>
                </c:pt>
                <c:pt idx="6205">
                  <c:v>3.7179999999999998E-7</c:v>
                </c:pt>
                <c:pt idx="6206">
                  <c:v>3.72E-7</c:v>
                </c:pt>
                <c:pt idx="6207">
                  <c:v>3.7220000000000001E-7</c:v>
                </c:pt>
                <c:pt idx="6208">
                  <c:v>3.7240000000000003E-7</c:v>
                </c:pt>
                <c:pt idx="6209">
                  <c:v>3.7259999999999999E-7</c:v>
                </c:pt>
                <c:pt idx="6210">
                  <c:v>3.728E-7</c:v>
                </c:pt>
                <c:pt idx="6211">
                  <c:v>3.7300000000000002E-7</c:v>
                </c:pt>
                <c:pt idx="6212">
                  <c:v>3.7319999999999998E-7</c:v>
                </c:pt>
                <c:pt idx="6213">
                  <c:v>3.734E-7</c:v>
                </c:pt>
                <c:pt idx="6214">
                  <c:v>3.7360000000000001E-7</c:v>
                </c:pt>
                <c:pt idx="6215">
                  <c:v>3.7380000000000003E-7</c:v>
                </c:pt>
                <c:pt idx="6216">
                  <c:v>3.7399999999999999E-7</c:v>
                </c:pt>
                <c:pt idx="6217">
                  <c:v>3.742E-7</c:v>
                </c:pt>
                <c:pt idx="6218">
                  <c:v>3.7440000000000002E-7</c:v>
                </c:pt>
                <c:pt idx="6219">
                  <c:v>3.7459999999999998E-7</c:v>
                </c:pt>
                <c:pt idx="6220">
                  <c:v>3.7479999999999999E-7</c:v>
                </c:pt>
                <c:pt idx="6221">
                  <c:v>3.7500000000000001E-7</c:v>
                </c:pt>
                <c:pt idx="6222">
                  <c:v>3.7520000000000002E-7</c:v>
                </c:pt>
                <c:pt idx="6223">
                  <c:v>3.7539999999999999E-7</c:v>
                </c:pt>
                <c:pt idx="6224">
                  <c:v>3.756E-7</c:v>
                </c:pt>
                <c:pt idx="6225">
                  <c:v>3.7580000000000002E-7</c:v>
                </c:pt>
                <c:pt idx="6226">
                  <c:v>3.7599999999999998E-7</c:v>
                </c:pt>
                <c:pt idx="6227">
                  <c:v>3.7619999999999999E-7</c:v>
                </c:pt>
                <c:pt idx="6228">
                  <c:v>3.7640000000000001E-7</c:v>
                </c:pt>
                <c:pt idx="6229">
                  <c:v>3.7660000000000002E-7</c:v>
                </c:pt>
                <c:pt idx="6230">
                  <c:v>3.7679999999999999E-7</c:v>
                </c:pt>
                <c:pt idx="6231">
                  <c:v>3.77E-7</c:v>
                </c:pt>
                <c:pt idx="6232">
                  <c:v>3.7720000000000002E-7</c:v>
                </c:pt>
                <c:pt idx="6233">
                  <c:v>3.7739999999999998E-7</c:v>
                </c:pt>
                <c:pt idx="6234">
                  <c:v>3.7759999999999999E-7</c:v>
                </c:pt>
                <c:pt idx="6235">
                  <c:v>3.7780000000000001E-7</c:v>
                </c:pt>
                <c:pt idx="6236">
                  <c:v>3.7800000000000002E-7</c:v>
                </c:pt>
                <c:pt idx="6237">
                  <c:v>3.7819999999999999E-7</c:v>
                </c:pt>
                <c:pt idx="6238">
                  <c:v>3.784E-7</c:v>
                </c:pt>
                <c:pt idx="6239">
                  <c:v>3.7860000000000002E-7</c:v>
                </c:pt>
                <c:pt idx="6240">
                  <c:v>3.7879999999999998E-7</c:v>
                </c:pt>
                <c:pt idx="6241">
                  <c:v>3.7899999999999999E-7</c:v>
                </c:pt>
                <c:pt idx="6242">
                  <c:v>3.7920000000000001E-7</c:v>
                </c:pt>
                <c:pt idx="6243">
                  <c:v>3.7940000000000002E-7</c:v>
                </c:pt>
                <c:pt idx="6244">
                  <c:v>3.7959999999999998E-7</c:v>
                </c:pt>
                <c:pt idx="6245">
                  <c:v>3.798E-7</c:v>
                </c:pt>
                <c:pt idx="6246">
                  <c:v>3.8000000000000001E-7</c:v>
                </c:pt>
                <c:pt idx="6247">
                  <c:v>3.8019999999999998E-7</c:v>
                </c:pt>
                <c:pt idx="6248">
                  <c:v>3.8039999999999999E-7</c:v>
                </c:pt>
                <c:pt idx="6249">
                  <c:v>3.8060000000000001E-7</c:v>
                </c:pt>
                <c:pt idx="6250">
                  <c:v>3.8080000000000002E-7</c:v>
                </c:pt>
                <c:pt idx="6251">
                  <c:v>3.8099999999999998E-7</c:v>
                </c:pt>
                <c:pt idx="6252">
                  <c:v>3.812E-7</c:v>
                </c:pt>
                <c:pt idx="6253">
                  <c:v>3.8140000000000001E-7</c:v>
                </c:pt>
                <c:pt idx="6254">
                  <c:v>3.8159999999999998E-7</c:v>
                </c:pt>
                <c:pt idx="6255">
                  <c:v>3.8179999999999999E-7</c:v>
                </c:pt>
                <c:pt idx="6256">
                  <c:v>3.8200000000000001E-7</c:v>
                </c:pt>
                <c:pt idx="6257">
                  <c:v>3.8220000000000002E-7</c:v>
                </c:pt>
                <c:pt idx="6258">
                  <c:v>3.8239999999999998E-7</c:v>
                </c:pt>
                <c:pt idx="6259">
                  <c:v>3.826E-7</c:v>
                </c:pt>
                <c:pt idx="6260">
                  <c:v>3.8280000000000001E-7</c:v>
                </c:pt>
                <c:pt idx="6261">
                  <c:v>3.8299999999999998E-7</c:v>
                </c:pt>
                <c:pt idx="6262">
                  <c:v>3.8319999999999999E-7</c:v>
                </c:pt>
                <c:pt idx="6263">
                  <c:v>3.8340000000000001E-7</c:v>
                </c:pt>
                <c:pt idx="6264">
                  <c:v>3.8360000000000002E-7</c:v>
                </c:pt>
                <c:pt idx="6265">
                  <c:v>3.8379999999999998E-7</c:v>
                </c:pt>
                <c:pt idx="6266">
                  <c:v>3.84E-7</c:v>
                </c:pt>
                <c:pt idx="6267">
                  <c:v>3.8420000000000001E-7</c:v>
                </c:pt>
                <c:pt idx="6268">
                  <c:v>3.8439999999999997E-7</c:v>
                </c:pt>
                <c:pt idx="6269">
                  <c:v>3.8459999999999999E-7</c:v>
                </c:pt>
                <c:pt idx="6270">
                  <c:v>3.848E-7</c:v>
                </c:pt>
                <c:pt idx="6271">
                  <c:v>3.8500000000000002E-7</c:v>
                </c:pt>
                <c:pt idx="6272">
                  <c:v>3.8519999999999998E-7</c:v>
                </c:pt>
                <c:pt idx="6273">
                  <c:v>3.854E-7</c:v>
                </c:pt>
                <c:pt idx="6274">
                  <c:v>3.8560000000000001E-7</c:v>
                </c:pt>
                <c:pt idx="6275">
                  <c:v>3.8579999999999997E-7</c:v>
                </c:pt>
                <c:pt idx="6276">
                  <c:v>3.8599999999999999E-7</c:v>
                </c:pt>
                <c:pt idx="6277">
                  <c:v>3.862E-7</c:v>
                </c:pt>
                <c:pt idx="6278">
                  <c:v>3.8640000000000002E-7</c:v>
                </c:pt>
                <c:pt idx="6279">
                  <c:v>3.8659999999999998E-7</c:v>
                </c:pt>
                <c:pt idx="6280">
                  <c:v>3.868E-7</c:v>
                </c:pt>
                <c:pt idx="6281">
                  <c:v>3.8700000000000001E-7</c:v>
                </c:pt>
                <c:pt idx="6282">
                  <c:v>3.8720000000000003E-7</c:v>
                </c:pt>
                <c:pt idx="6283">
                  <c:v>3.8739999999999999E-7</c:v>
                </c:pt>
                <c:pt idx="6284">
                  <c:v>3.876E-7</c:v>
                </c:pt>
                <c:pt idx="6285">
                  <c:v>3.8780000000000002E-7</c:v>
                </c:pt>
                <c:pt idx="6286">
                  <c:v>3.8799999999999998E-7</c:v>
                </c:pt>
                <c:pt idx="6287">
                  <c:v>3.882E-7</c:v>
                </c:pt>
                <c:pt idx="6288">
                  <c:v>3.8840000000000001E-7</c:v>
                </c:pt>
                <c:pt idx="6289">
                  <c:v>3.8860000000000003E-7</c:v>
                </c:pt>
                <c:pt idx="6290">
                  <c:v>3.8879999999999999E-7</c:v>
                </c:pt>
                <c:pt idx="6291">
                  <c:v>3.89E-7</c:v>
                </c:pt>
                <c:pt idx="6292">
                  <c:v>3.8920000000000002E-7</c:v>
                </c:pt>
                <c:pt idx="6293">
                  <c:v>3.8939999999999998E-7</c:v>
                </c:pt>
                <c:pt idx="6294">
                  <c:v>3.8959999999999999E-7</c:v>
                </c:pt>
                <c:pt idx="6295">
                  <c:v>3.8980000000000001E-7</c:v>
                </c:pt>
                <c:pt idx="6296">
                  <c:v>3.9000000000000002E-7</c:v>
                </c:pt>
                <c:pt idx="6297">
                  <c:v>3.9019999999999999E-7</c:v>
                </c:pt>
                <c:pt idx="6298">
                  <c:v>3.904E-7</c:v>
                </c:pt>
                <c:pt idx="6299">
                  <c:v>3.9060000000000002E-7</c:v>
                </c:pt>
                <c:pt idx="6300">
                  <c:v>3.9079999999999998E-7</c:v>
                </c:pt>
                <c:pt idx="6301">
                  <c:v>3.9099999999999999E-7</c:v>
                </c:pt>
                <c:pt idx="6302">
                  <c:v>3.9120000000000001E-7</c:v>
                </c:pt>
                <c:pt idx="6303">
                  <c:v>3.9140000000000002E-7</c:v>
                </c:pt>
                <c:pt idx="6304">
                  <c:v>3.9159999999999999E-7</c:v>
                </c:pt>
                <c:pt idx="6305">
                  <c:v>3.918E-7</c:v>
                </c:pt>
                <c:pt idx="6306">
                  <c:v>3.9200000000000002E-7</c:v>
                </c:pt>
                <c:pt idx="6307">
                  <c:v>3.9219999999999998E-7</c:v>
                </c:pt>
                <c:pt idx="6308">
                  <c:v>3.9239999999999999E-7</c:v>
                </c:pt>
                <c:pt idx="6309">
                  <c:v>3.9260000000000001E-7</c:v>
                </c:pt>
                <c:pt idx="6310">
                  <c:v>3.9280000000000002E-7</c:v>
                </c:pt>
                <c:pt idx="6311">
                  <c:v>3.9299999999999999E-7</c:v>
                </c:pt>
                <c:pt idx="6312">
                  <c:v>3.932E-7</c:v>
                </c:pt>
                <c:pt idx="6313">
                  <c:v>3.9340000000000002E-7</c:v>
                </c:pt>
                <c:pt idx="6314">
                  <c:v>3.9359999999999998E-7</c:v>
                </c:pt>
                <c:pt idx="6315">
                  <c:v>3.9379999999999999E-7</c:v>
                </c:pt>
                <c:pt idx="6316">
                  <c:v>3.9400000000000001E-7</c:v>
                </c:pt>
                <c:pt idx="6317">
                  <c:v>3.9420000000000002E-7</c:v>
                </c:pt>
                <c:pt idx="6318">
                  <c:v>3.9439999999999998E-7</c:v>
                </c:pt>
                <c:pt idx="6319">
                  <c:v>3.946E-7</c:v>
                </c:pt>
                <c:pt idx="6320">
                  <c:v>3.9480000000000001E-7</c:v>
                </c:pt>
                <c:pt idx="6321">
                  <c:v>3.9499999999999998E-7</c:v>
                </c:pt>
                <c:pt idx="6322">
                  <c:v>3.9519999999999999E-7</c:v>
                </c:pt>
                <c:pt idx="6323">
                  <c:v>3.9540000000000001E-7</c:v>
                </c:pt>
                <c:pt idx="6324">
                  <c:v>3.9560000000000002E-7</c:v>
                </c:pt>
                <c:pt idx="6325">
                  <c:v>3.9579999999999998E-7</c:v>
                </c:pt>
                <c:pt idx="6326">
                  <c:v>3.96E-7</c:v>
                </c:pt>
                <c:pt idx="6327">
                  <c:v>3.9620000000000001E-7</c:v>
                </c:pt>
                <c:pt idx="6328">
                  <c:v>3.9639999999999998E-7</c:v>
                </c:pt>
                <c:pt idx="6329">
                  <c:v>3.9659999999999999E-7</c:v>
                </c:pt>
                <c:pt idx="6330">
                  <c:v>3.9680000000000001E-7</c:v>
                </c:pt>
                <c:pt idx="6331">
                  <c:v>3.9700000000000002E-7</c:v>
                </c:pt>
                <c:pt idx="6332">
                  <c:v>3.9719999999999998E-7</c:v>
                </c:pt>
                <c:pt idx="6333">
                  <c:v>3.974E-7</c:v>
                </c:pt>
                <c:pt idx="6334">
                  <c:v>3.9760000000000001E-7</c:v>
                </c:pt>
                <c:pt idx="6335">
                  <c:v>3.9779999999999998E-7</c:v>
                </c:pt>
                <c:pt idx="6336">
                  <c:v>3.9799999999999999E-7</c:v>
                </c:pt>
                <c:pt idx="6337">
                  <c:v>3.9820000000000001E-7</c:v>
                </c:pt>
                <c:pt idx="6338">
                  <c:v>3.9840000000000002E-7</c:v>
                </c:pt>
                <c:pt idx="6339">
                  <c:v>3.9859999999999998E-7</c:v>
                </c:pt>
                <c:pt idx="6340">
                  <c:v>3.988E-7</c:v>
                </c:pt>
                <c:pt idx="6341">
                  <c:v>3.9900000000000001E-7</c:v>
                </c:pt>
                <c:pt idx="6342">
                  <c:v>3.9919999999999997E-7</c:v>
                </c:pt>
                <c:pt idx="6343">
                  <c:v>3.9939999999999999E-7</c:v>
                </c:pt>
                <c:pt idx="6344">
                  <c:v>3.996E-7</c:v>
                </c:pt>
                <c:pt idx="6345">
                  <c:v>3.9980000000000002E-7</c:v>
                </c:pt>
                <c:pt idx="6346">
                  <c:v>3.9999999999999998E-7</c:v>
                </c:pt>
                <c:pt idx="6347">
                  <c:v>4.002E-7</c:v>
                </c:pt>
                <c:pt idx="6348">
                  <c:v>4.0040000000000001E-7</c:v>
                </c:pt>
                <c:pt idx="6349">
                  <c:v>4.0059999999999997E-7</c:v>
                </c:pt>
                <c:pt idx="6350">
                  <c:v>4.0079999999999999E-7</c:v>
                </c:pt>
                <c:pt idx="6351">
                  <c:v>4.01E-7</c:v>
                </c:pt>
                <c:pt idx="6352">
                  <c:v>4.0120000000000002E-7</c:v>
                </c:pt>
                <c:pt idx="6353">
                  <c:v>4.0139999999999998E-7</c:v>
                </c:pt>
                <c:pt idx="6354">
                  <c:v>4.016E-7</c:v>
                </c:pt>
                <c:pt idx="6355">
                  <c:v>4.0180000000000001E-7</c:v>
                </c:pt>
                <c:pt idx="6356">
                  <c:v>4.0200000000000003E-7</c:v>
                </c:pt>
                <c:pt idx="6357">
                  <c:v>4.0219999999999999E-7</c:v>
                </c:pt>
                <c:pt idx="6358">
                  <c:v>4.024E-7</c:v>
                </c:pt>
                <c:pt idx="6359">
                  <c:v>4.0260000000000002E-7</c:v>
                </c:pt>
                <c:pt idx="6360">
                  <c:v>4.0279999999999998E-7</c:v>
                </c:pt>
                <c:pt idx="6361">
                  <c:v>4.03E-7</c:v>
                </c:pt>
                <c:pt idx="6362">
                  <c:v>4.0320000000000001E-7</c:v>
                </c:pt>
                <c:pt idx="6363">
                  <c:v>4.0340000000000003E-7</c:v>
                </c:pt>
                <c:pt idx="6364">
                  <c:v>4.0359999999999999E-7</c:v>
                </c:pt>
                <c:pt idx="6365">
                  <c:v>4.038E-7</c:v>
                </c:pt>
                <c:pt idx="6366">
                  <c:v>4.0400000000000002E-7</c:v>
                </c:pt>
                <c:pt idx="6367">
                  <c:v>4.0419999999999998E-7</c:v>
                </c:pt>
                <c:pt idx="6368">
                  <c:v>4.0439999999999999E-7</c:v>
                </c:pt>
                <c:pt idx="6369">
                  <c:v>4.0460000000000001E-7</c:v>
                </c:pt>
                <c:pt idx="6370">
                  <c:v>4.0480000000000002E-7</c:v>
                </c:pt>
                <c:pt idx="6371">
                  <c:v>4.0499999999999999E-7</c:v>
                </c:pt>
                <c:pt idx="6372">
                  <c:v>4.052E-7</c:v>
                </c:pt>
                <c:pt idx="6373">
                  <c:v>4.0540000000000002E-7</c:v>
                </c:pt>
                <c:pt idx="6374">
                  <c:v>4.0559999999999998E-7</c:v>
                </c:pt>
                <c:pt idx="6375">
                  <c:v>4.0579999999999999E-7</c:v>
                </c:pt>
                <c:pt idx="6376">
                  <c:v>4.0600000000000001E-7</c:v>
                </c:pt>
                <c:pt idx="6377">
                  <c:v>4.0620000000000002E-7</c:v>
                </c:pt>
                <c:pt idx="6378">
                  <c:v>4.0639999999999999E-7</c:v>
                </c:pt>
                <c:pt idx="6379">
                  <c:v>4.066E-7</c:v>
                </c:pt>
                <c:pt idx="6380">
                  <c:v>4.0680000000000002E-7</c:v>
                </c:pt>
                <c:pt idx="6381">
                  <c:v>4.0699999999999998E-7</c:v>
                </c:pt>
                <c:pt idx="6382">
                  <c:v>4.0719999999999999E-7</c:v>
                </c:pt>
                <c:pt idx="6383">
                  <c:v>4.0740000000000001E-7</c:v>
                </c:pt>
                <c:pt idx="6384">
                  <c:v>4.0760000000000002E-7</c:v>
                </c:pt>
                <c:pt idx="6385">
                  <c:v>4.0779999999999999E-7</c:v>
                </c:pt>
                <c:pt idx="6386">
                  <c:v>4.08E-7</c:v>
                </c:pt>
                <c:pt idx="6387">
                  <c:v>4.0820000000000002E-7</c:v>
                </c:pt>
                <c:pt idx="6388">
                  <c:v>4.0839999999999998E-7</c:v>
                </c:pt>
                <c:pt idx="6389">
                  <c:v>4.0859999999999999E-7</c:v>
                </c:pt>
                <c:pt idx="6390">
                  <c:v>4.0880000000000001E-7</c:v>
                </c:pt>
                <c:pt idx="6391">
                  <c:v>4.0900000000000002E-7</c:v>
                </c:pt>
                <c:pt idx="6392">
                  <c:v>4.0919999999999998E-7</c:v>
                </c:pt>
                <c:pt idx="6393">
                  <c:v>4.094E-7</c:v>
                </c:pt>
                <c:pt idx="6394">
                  <c:v>4.0960000000000001E-7</c:v>
                </c:pt>
                <c:pt idx="6395">
                  <c:v>4.0979999999999998E-7</c:v>
                </c:pt>
                <c:pt idx="6396">
                  <c:v>4.0999999999999999E-7</c:v>
                </c:pt>
                <c:pt idx="6397">
                  <c:v>4.1020000000000001E-7</c:v>
                </c:pt>
                <c:pt idx="6398">
                  <c:v>4.1040000000000002E-7</c:v>
                </c:pt>
                <c:pt idx="6399">
                  <c:v>4.1059999999999998E-7</c:v>
                </c:pt>
                <c:pt idx="6400">
                  <c:v>4.108E-7</c:v>
                </c:pt>
                <c:pt idx="6401">
                  <c:v>4.1100000000000001E-7</c:v>
                </c:pt>
                <c:pt idx="6402">
                  <c:v>4.1119999999999998E-7</c:v>
                </c:pt>
                <c:pt idx="6403">
                  <c:v>4.1139999999999999E-7</c:v>
                </c:pt>
                <c:pt idx="6404">
                  <c:v>4.1160000000000001E-7</c:v>
                </c:pt>
                <c:pt idx="6405">
                  <c:v>4.1180000000000002E-7</c:v>
                </c:pt>
                <c:pt idx="6406">
                  <c:v>4.1199999999999998E-7</c:v>
                </c:pt>
                <c:pt idx="6407">
                  <c:v>4.122E-7</c:v>
                </c:pt>
                <c:pt idx="6408">
                  <c:v>4.1240000000000001E-7</c:v>
                </c:pt>
                <c:pt idx="6409">
                  <c:v>4.1259999999999998E-7</c:v>
                </c:pt>
                <c:pt idx="6410">
                  <c:v>4.1279999999999999E-7</c:v>
                </c:pt>
                <c:pt idx="6411">
                  <c:v>4.1300000000000001E-7</c:v>
                </c:pt>
                <c:pt idx="6412">
                  <c:v>4.1320000000000002E-7</c:v>
                </c:pt>
                <c:pt idx="6413">
                  <c:v>4.1339999999999998E-7</c:v>
                </c:pt>
                <c:pt idx="6414">
                  <c:v>4.136E-7</c:v>
                </c:pt>
                <c:pt idx="6415">
                  <c:v>4.1380000000000001E-7</c:v>
                </c:pt>
                <c:pt idx="6416">
                  <c:v>4.1399999999999997E-7</c:v>
                </c:pt>
                <c:pt idx="6417">
                  <c:v>4.1419999999999999E-7</c:v>
                </c:pt>
                <c:pt idx="6418">
                  <c:v>4.144E-7</c:v>
                </c:pt>
                <c:pt idx="6419">
                  <c:v>4.1460000000000002E-7</c:v>
                </c:pt>
                <c:pt idx="6420">
                  <c:v>4.1479999999999998E-7</c:v>
                </c:pt>
                <c:pt idx="6421">
                  <c:v>4.15E-7</c:v>
                </c:pt>
                <c:pt idx="6422">
                  <c:v>4.1520000000000001E-7</c:v>
                </c:pt>
                <c:pt idx="6423">
                  <c:v>4.1539999999999997E-7</c:v>
                </c:pt>
                <c:pt idx="6424">
                  <c:v>4.1559999999999999E-7</c:v>
                </c:pt>
                <c:pt idx="6425">
                  <c:v>4.158E-7</c:v>
                </c:pt>
                <c:pt idx="6426">
                  <c:v>4.1600000000000002E-7</c:v>
                </c:pt>
                <c:pt idx="6427">
                  <c:v>4.1619999999999998E-7</c:v>
                </c:pt>
                <c:pt idx="6428">
                  <c:v>4.164E-7</c:v>
                </c:pt>
                <c:pt idx="6429">
                  <c:v>4.1660000000000001E-7</c:v>
                </c:pt>
                <c:pt idx="6430">
                  <c:v>4.1680000000000003E-7</c:v>
                </c:pt>
                <c:pt idx="6431">
                  <c:v>4.1699999999999999E-7</c:v>
                </c:pt>
                <c:pt idx="6432">
                  <c:v>4.172E-7</c:v>
                </c:pt>
                <c:pt idx="6433">
                  <c:v>4.1740000000000002E-7</c:v>
                </c:pt>
                <c:pt idx="6434">
                  <c:v>4.1759999999999998E-7</c:v>
                </c:pt>
                <c:pt idx="6435">
                  <c:v>4.178E-7</c:v>
                </c:pt>
                <c:pt idx="6436">
                  <c:v>4.1800000000000001E-7</c:v>
                </c:pt>
                <c:pt idx="6437">
                  <c:v>4.1820000000000003E-7</c:v>
                </c:pt>
                <c:pt idx="6438">
                  <c:v>4.1839999999999999E-7</c:v>
                </c:pt>
                <c:pt idx="6439">
                  <c:v>4.186E-7</c:v>
                </c:pt>
                <c:pt idx="6440">
                  <c:v>4.1880000000000002E-7</c:v>
                </c:pt>
                <c:pt idx="6441">
                  <c:v>4.1899999999999998E-7</c:v>
                </c:pt>
                <c:pt idx="6442">
                  <c:v>4.192E-7</c:v>
                </c:pt>
                <c:pt idx="6443">
                  <c:v>4.1940000000000001E-7</c:v>
                </c:pt>
                <c:pt idx="6444">
                  <c:v>4.1960000000000003E-7</c:v>
                </c:pt>
                <c:pt idx="6445">
                  <c:v>4.1979999999999999E-7</c:v>
                </c:pt>
                <c:pt idx="6446">
                  <c:v>4.2E-7</c:v>
                </c:pt>
                <c:pt idx="6447">
                  <c:v>4.2020000000000002E-7</c:v>
                </c:pt>
                <c:pt idx="6448">
                  <c:v>4.2039999999999998E-7</c:v>
                </c:pt>
                <c:pt idx="6449">
                  <c:v>4.2059999999999999E-7</c:v>
                </c:pt>
                <c:pt idx="6450">
                  <c:v>4.2080000000000001E-7</c:v>
                </c:pt>
                <c:pt idx="6451">
                  <c:v>4.2100000000000002E-7</c:v>
                </c:pt>
                <c:pt idx="6452">
                  <c:v>4.2119999999999999E-7</c:v>
                </c:pt>
                <c:pt idx="6453">
                  <c:v>4.214E-7</c:v>
                </c:pt>
                <c:pt idx="6454">
                  <c:v>4.2160000000000002E-7</c:v>
                </c:pt>
                <c:pt idx="6455">
                  <c:v>4.2179999999999998E-7</c:v>
                </c:pt>
                <c:pt idx="6456">
                  <c:v>4.2199999999999999E-7</c:v>
                </c:pt>
                <c:pt idx="6457">
                  <c:v>4.2220000000000001E-7</c:v>
                </c:pt>
                <c:pt idx="6458">
                  <c:v>4.2240000000000002E-7</c:v>
                </c:pt>
                <c:pt idx="6459">
                  <c:v>4.2259999999999999E-7</c:v>
                </c:pt>
                <c:pt idx="6460">
                  <c:v>4.228E-7</c:v>
                </c:pt>
                <c:pt idx="6461">
                  <c:v>4.2300000000000002E-7</c:v>
                </c:pt>
                <c:pt idx="6462">
                  <c:v>4.2319999999999998E-7</c:v>
                </c:pt>
                <c:pt idx="6463">
                  <c:v>4.2339999999999999E-7</c:v>
                </c:pt>
                <c:pt idx="6464">
                  <c:v>4.2360000000000001E-7</c:v>
                </c:pt>
                <c:pt idx="6465">
                  <c:v>4.2380000000000002E-7</c:v>
                </c:pt>
                <c:pt idx="6466">
                  <c:v>4.2399999999999999E-7</c:v>
                </c:pt>
                <c:pt idx="6467">
                  <c:v>4.242E-7</c:v>
                </c:pt>
                <c:pt idx="6468">
                  <c:v>4.2440000000000002E-7</c:v>
                </c:pt>
                <c:pt idx="6469">
                  <c:v>4.2459999999999998E-7</c:v>
                </c:pt>
                <c:pt idx="6470">
                  <c:v>4.2479999999999999E-7</c:v>
                </c:pt>
                <c:pt idx="6471">
                  <c:v>4.2500000000000001E-7</c:v>
                </c:pt>
                <c:pt idx="6472">
                  <c:v>4.2520000000000002E-7</c:v>
                </c:pt>
                <c:pt idx="6473">
                  <c:v>4.2539999999999998E-7</c:v>
                </c:pt>
                <c:pt idx="6474">
                  <c:v>4.256E-7</c:v>
                </c:pt>
                <c:pt idx="6475">
                  <c:v>4.2580000000000001E-7</c:v>
                </c:pt>
                <c:pt idx="6476">
                  <c:v>4.2599999999999998E-7</c:v>
                </c:pt>
                <c:pt idx="6477">
                  <c:v>4.2619999999999999E-7</c:v>
                </c:pt>
                <c:pt idx="6478">
                  <c:v>4.2640000000000001E-7</c:v>
                </c:pt>
                <c:pt idx="6479">
                  <c:v>4.2660000000000002E-7</c:v>
                </c:pt>
                <c:pt idx="6480">
                  <c:v>4.2679999999999998E-7</c:v>
                </c:pt>
                <c:pt idx="6481">
                  <c:v>4.27E-7</c:v>
                </c:pt>
                <c:pt idx="6482">
                  <c:v>4.2720000000000001E-7</c:v>
                </c:pt>
                <c:pt idx="6483">
                  <c:v>4.2739999999999998E-7</c:v>
                </c:pt>
                <c:pt idx="6484">
                  <c:v>4.2759999999999999E-7</c:v>
                </c:pt>
                <c:pt idx="6485">
                  <c:v>4.2780000000000001E-7</c:v>
                </c:pt>
                <c:pt idx="6486">
                  <c:v>4.2800000000000002E-7</c:v>
                </c:pt>
                <c:pt idx="6487">
                  <c:v>4.2819999999999998E-7</c:v>
                </c:pt>
                <c:pt idx="6488">
                  <c:v>4.284E-7</c:v>
                </c:pt>
                <c:pt idx="6489">
                  <c:v>4.2860000000000001E-7</c:v>
                </c:pt>
                <c:pt idx="6490">
                  <c:v>4.2879999999999998E-7</c:v>
                </c:pt>
                <c:pt idx="6491">
                  <c:v>4.2899999999999999E-7</c:v>
                </c:pt>
                <c:pt idx="6492">
                  <c:v>4.2920000000000001E-7</c:v>
                </c:pt>
                <c:pt idx="6493">
                  <c:v>4.2940000000000002E-7</c:v>
                </c:pt>
                <c:pt idx="6494">
                  <c:v>4.2959999999999998E-7</c:v>
                </c:pt>
                <c:pt idx="6495">
                  <c:v>4.298E-7</c:v>
                </c:pt>
                <c:pt idx="6496">
                  <c:v>4.3000000000000001E-7</c:v>
                </c:pt>
                <c:pt idx="6497">
                  <c:v>4.3019999999999997E-7</c:v>
                </c:pt>
                <c:pt idx="6498">
                  <c:v>4.3039999999999999E-7</c:v>
                </c:pt>
                <c:pt idx="6499">
                  <c:v>4.306E-7</c:v>
                </c:pt>
                <c:pt idx="6500">
                  <c:v>4.3080000000000002E-7</c:v>
                </c:pt>
                <c:pt idx="6501">
                  <c:v>4.3099999999999998E-7</c:v>
                </c:pt>
                <c:pt idx="6502">
                  <c:v>4.312E-7</c:v>
                </c:pt>
                <c:pt idx="6503">
                  <c:v>4.3140000000000001E-7</c:v>
                </c:pt>
                <c:pt idx="6504">
                  <c:v>4.3159999999999997E-7</c:v>
                </c:pt>
                <c:pt idx="6505">
                  <c:v>4.3179999999999999E-7</c:v>
                </c:pt>
                <c:pt idx="6506">
                  <c:v>4.32E-7</c:v>
                </c:pt>
                <c:pt idx="6507">
                  <c:v>4.3220000000000002E-7</c:v>
                </c:pt>
                <c:pt idx="6508">
                  <c:v>4.3239999999999998E-7</c:v>
                </c:pt>
                <c:pt idx="6509">
                  <c:v>4.326E-7</c:v>
                </c:pt>
                <c:pt idx="6510">
                  <c:v>4.3280000000000001E-7</c:v>
                </c:pt>
                <c:pt idx="6511">
                  <c:v>4.3300000000000003E-7</c:v>
                </c:pt>
                <c:pt idx="6512">
                  <c:v>4.3319999999999999E-7</c:v>
                </c:pt>
                <c:pt idx="6513">
                  <c:v>4.334E-7</c:v>
                </c:pt>
                <c:pt idx="6514">
                  <c:v>4.3360000000000002E-7</c:v>
                </c:pt>
                <c:pt idx="6515">
                  <c:v>4.3379999999999998E-7</c:v>
                </c:pt>
                <c:pt idx="6516">
                  <c:v>4.34E-7</c:v>
                </c:pt>
                <c:pt idx="6517">
                  <c:v>4.3420000000000001E-7</c:v>
                </c:pt>
                <c:pt idx="6518">
                  <c:v>4.3440000000000003E-7</c:v>
                </c:pt>
                <c:pt idx="6519">
                  <c:v>4.3459999999999999E-7</c:v>
                </c:pt>
                <c:pt idx="6520">
                  <c:v>4.348E-7</c:v>
                </c:pt>
                <c:pt idx="6521">
                  <c:v>4.3500000000000002E-7</c:v>
                </c:pt>
                <c:pt idx="6522">
                  <c:v>4.3519999999999998E-7</c:v>
                </c:pt>
                <c:pt idx="6523">
                  <c:v>4.3539999999999999E-7</c:v>
                </c:pt>
                <c:pt idx="6524">
                  <c:v>4.3560000000000001E-7</c:v>
                </c:pt>
                <c:pt idx="6525">
                  <c:v>4.3580000000000002E-7</c:v>
                </c:pt>
                <c:pt idx="6526">
                  <c:v>4.3599999999999999E-7</c:v>
                </c:pt>
                <c:pt idx="6527">
                  <c:v>4.362E-7</c:v>
                </c:pt>
                <c:pt idx="6528">
                  <c:v>4.3640000000000002E-7</c:v>
                </c:pt>
                <c:pt idx="6529">
                  <c:v>4.3659999999999998E-7</c:v>
                </c:pt>
                <c:pt idx="6530">
                  <c:v>4.3679999999999999E-7</c:v>
                </c:pt>
                <c:pt idx="6531">
                  <c:v>4.3700000000000001E-7</c:v>
                </c:pt>
                <c:pt idx="6532">
                  <c:v>4.3720000000000002E-7</c:v>
                </c:pt>
                <c:pt idx="6533">
                  <c:v>4.3739999999999999E-7</c:v>
                </c:pt>
                <c:pt idx="6534">
                  <c:v>4.376E-7</c:v>
                </c:pt>
                <c:pt idx="6535">
                  <c:v>4.3780000000000002E-7</c:v>
                </c:pt>
                <c:pt idx="6536">
                  <c:v>4.3799999999999998E-7</c:v>
                </c:pt>
                <c:pt idx="6537">
                  <c:v>4.3819999999999999E-7</c:v>
                </c:pt>
                <c:pt idx="6538">
                  <c:v>4.3840000000000001E-7</c:v>
                </c:pt>
                <c:pt idx="6539">
                  <c:v>4.3860000000000002E-7</c:v>
                </c:pt>
                <c:pt idx="6540">
                  <c:v>4.3879999999999999E-7</c:v>
                </c:pt>
                <c:pt idx="6541">
                  <c:v>4.39E-7</c:v>
                </c:pt>
                <c:pt idx="6542">
                  <c:v>4.3920000000000002E-7</c:v>
                </c:pt>
                <c:pt idx="6543">
                  <c:v>4.3939999999999998E-7</c:v>
                </c:pt>
                <c:pt idx="6544">
                  <c:v>4.3959999999999999E-7</c:v>
                </c:pt>
                <c:pt idx="6545">
                  <c:v>4.3980000000000001E-7</c:v>
                </c:pt>
                <c:pt idx="6546">
                  <c:v>4.4000000000000002E-7</c:v>
                </c:pt>
                <c:pt idx="6547">
                  <c:v>4.4019999999999998E-7</c:v>
                </c:pt>
                <c:pt idx="6548">
                  <c:v>4.404E-7</c:v>
                </c:pt>
                <c:pt idx="6549">
                  <c:v>4.4060000000000001E-7</c:v>
                </c:pt>
                <c:pt idx="6550">
                  <c:v>4.4079999999999998E-7</c:v>
                </c:pt>
                <c:pt idx="6551">
                  <c:v>4.4099999999999999E-7</c:v>
                </c:pt>
                <c:pt idx="6552">
                  <c:v>4.4120000000000001E-7</c:v>
                </c:pt>
                <c:pt idx="6553">
                  <c:v>4.4140000000000002E-7</c:v>
                </c:pt>
                <c:pt idx="6554">
                  <c:v>4.4159999999999998E-7</c:v>
                </c:pt>
                <c:pt idx="6555">
                  <c:v>4.418E-7</c:v>
                </c:pt>
                <c:pt idx="6556">
                  <c:v>4.4200000000000001E-7</c:v>
                </c:pt>
                <c:pt idx="6557">
                  <c:v>4.4219999999999998E-7</c:v>
                </c:pt>
                <c:pt idx="6558">
                  <c:v>4.4239999999999999E-7</c:v>
                </c:pt>
                <c:pt idx="6559">
                  <c:v>4.4260000000000001E-7</c:v>
                </c:pt>
                <c:pt idx="6560">
                  <c:v>4.4280000000000002E-7</c:v>
                </c:pt>
                <c:pt idx="6561">
                  <c:v>4.4299999999999998E-7</c:v>
                </c:pt>
                <c:pt idx="6562">
                  <c:v>4.432E-7</c:v>
                </c:pt>
                <c:pt idx="6563">
                  <c:v>4.4340000000000001E-7</c:v>
                </c:pt>
                <c:pt idx="6564">
                  <c:v>4.4359999999999998E-7</c:v>
                </c:pt>
                <c:pt idx="6565">
                  <c:v>4.4379999999999999E-7</c:v>
                </c:pt>
                <c:pt idx="6566">
                  <c:v>4.4400000000000001E-7</c:v>
                </c:pt>
                <c:pt idx="6567">
                  <c:v>4.4420000000000002E-7</c:v>
                </c:pt>
                <c:pt idx="6568">
                  <c:v>4.4439999999999998E-7</c:v>
                </c:pt>
                <c:pt idx="6569">
                  <c:v>4.446E-7</c:v>
                </c:pt>
                <c:pt idx="6570">
                  <c:v>4.4480000000000001E-7</c:v>
                </c:pt>
                <c:pt idx="6571">
                  <c:v>4.4499999999999997E-7</c:v>
                </c:pt>
                <c:pt idx="6572">
                  <c:v>4.4519999999999999E-7</c:v>
                </c:pt>
                <c:pt idx="6573">
                  <c:v>4.454E-7</c:v>
                </c:pt>
                <c:pt idx="6574">
                  <c:v>4.4560000000000002E-7</c:v>
                </c:pt>
                <c:pt idx="6575">
                  <c:v>4.4579999999999998E-7</c:v>
                </c:pt>
                <c:pt idx="6576">
                  <c:v>4.46E-7</c:v>
                </c:pt>
                <c:pt idx="6577">
                  <c:v>4.4620000000000001E-7</c:v>
                </c:pt>
                <c:pt idx="6578">
                  <c:v>4.4639999999999997E-7</c:v>
                </c:pt>
                <c:pt idx="6579">
                  <c:v>4.4659999999999999E-7</c:v>
                </c:pt>
                <c:pt idx="6580">
                  <c:v>4.468E-7</c:v>
                </c:pt>
                <c:pt idx="6581">
                  <c:v>4.4700000000000002E-7</c:v>
                </c:pt>
                <c:pt idx="6582">
                  <c:v>4.4719999999999998E-7</c:v>
                </c:pt>
                <c:pt idx="6583">
                  <c:v>4.474E-7</c:v>
                </c:pt>
                <c:pt idx="6584">
                  <c:v>4.4760000000000001E-7</c:v>
                </c:pt>
                <c:pt idx="6585">
                  <c:v>4.4780000000000003E-7</c:v>
                </c:pt>
                <c:pt idx="6586">
                  <c:v>4.4799999999999999E-7</c:v>
                </c:pt>
                <c:pt idx="6587">
                  <c:v>4.482E-7</c:v>
                </c:pt>
                <c:pt idx="6588">
                  <c:v>4.4840000000000002E-7</c:v>
                </c:pt>
                <c:pt idx="6589">
                  <c:v>4.4859999999999998E-7</c:v>
                </c:pt>
                <c:pt idx="6590">
                  <c:v>4.488E-7</c:v>
                </c:pt>
                <c:pt idx="6591">
                  <c:v>4.4900000000000001E-7</c:v>
                </c:pt>
                <c:pt idx="6592">
                  <c:v>4.4920000000000003E-7</c:v>
                </c:pt>
                <c:pt idx="6593">
                  <c:v>4.4939999999999999E-7</c:v>
                </c:pt>
                <c:pt idx="6594">
                  <c:v>4.496E-7</c:v>
                </c:pt>
                <c:pt idx="6595">
                  <c:v>4.4980000000000002E-7</c:v>
                </c:pt>
                <c:pt idx="6596">
                  <c:v>4.4999999999999998E-7</c:v>
                </c:pt>
                <c:pt idx="6597">
                  <c:v>4.5019999999999999E-7</c:v>
                </c:pt>
                <c:pt idx="6598">
                  <c:v>4.5040000000000001E-7</c:v>
                </c:pt>
                <c:pt idx="6599">
                  <c:v>4.5060000000000002E-7</c:v>
                </c:pt>
                <c:pt idx="6600">
                  <c:v>4.5079999999999999E-7</c:v>
                </c:pt>
                <c:pt idx="6601">
                  <c:v>4.51E-7</c:v>
                </c:pt>
                <c:pt idx="6602">
                  <c:v>4.5120000000000002E-7</c:v>
                </c:pt>
                <c:pt idx="6603">
                  <c:v>4.5139999999999998E-7</c:v>
                </c:pt>
                <c:pt idx="6604">
                  <c:v>4.5159999999999999E-7</c:v>
                </c:pt>
                <c:pt idx="6605">
                  <c:v>4.5180000000000001E-7</c:v>
                </c:pt>
                <c:pt idx="6606">
                  <c:v>4.5200000000000002E-7</c:v>
                </c:pt>
                <c:pt idx="6607">
                  <c:v>4.5219999999999999E-7</c:v>
                </c:pt>
                <c:pt idx="6608">
                  <c:v>4.524E-7</c:v>
                </c:pt>
                <c:pt idx="6609">
                  <c:v>4.5260000000000002E-7</c:v>
                </c:pt>
                <c:pt idx="6610">
                  <c:v>4.5279999999999998E-7</c:v>
                </c:pt>
                <c:pt idx="6611">
                  <c:v>4.5299999999999999E-7</c:v>
                </c:pt>
                <c:pt idx="6612">
                  <c:v>4.5320000000000001E-7</c:v>
                </c:pt>
                <c:pt idx="6613">
                  <c:v>4.5340000000000002E-7</c:v>
                </c:pt>
                <c:pt idx="6614">
                  <c:v>4.5359999999999999E-7</c:v>
                </c:pt>
                <c:pt idx="6615">
                  <c:v>4.538E-7</c:v>
                </c:pt>
                <c:pt idx="6616">
                  <c:v>4.5400000000000002E-7</c:v>
                </c:pt>
                <c:pt idx="6617">
                  <c:v>4.5419999999999998E-7</c:v>
                </c:pt>
                <c:pt idx="6618">
                  <c:v>4.5439999999999999E-7</c:v>
                </c:pt>
                <c:pt idx="6619">
                  <c:v>4.5460000000000001E-7</c:v>
                </c:pt>
                <c:pt idx="6620">
                  <c:v>4.5480000000000002E-7</c:v>
                </c:pt>
                <c:pt idx="6621">
                  <c:v>4.5499999999999998E-7</c:v>
                </c:pt>
                <c:pt idx="6622">
                  <c:v>4.552E-7</c:v>
                </c:pt>
                <c:pt idx="6623">
                  <c:v>4.5540000000000001E-7</c:v>
                </c:pt>
                <c:pt idx="6624">
                  <c:v>4.5559999999999998E-7</c:v>
                </c:pt>
                <c:pt idx="6625">
                  <c:v>4.5579999999999999E-7</c:v>
                </c:pt>
                <c:pt idx="6626">
                  <c:v>4.5600000000000001E-7</c:v>
                </c:pt>
                <c:pt idx="6627">
                  <c:v>4.5620000000000002E-7</c:v>
                </c:pt>
                <c:pt idx="6628">
                  <c:v>4.5639999999999998E-7</c:v>
                </c:pt>
                <c:pt idx="6629">
                  <c:v>4.566E-7</c:v>
                </c:pt>
                <c:pt idx="6630">
                  <c:v>4.5680000000000001E-7</c:v>
                </c:pt>
                <c:pt idx="6631">
                  <c:v>4.5699999999999998E-7</c:v>
                </c:pt>
                <c:pt idx="6632">
                  <c:v>4.5719999999999999E-7</c:v>
                </c:pt>
                <c:pt idx="6633">
                  <c:v>4.5740000000000001E-7</c:v>
                </c:pt>
                <c:pt idx="6634">
                  <c:v>4.5760000000000002E-7</c:v>
                </c:pt>
                <c:pt idx="6635">
                  <c:v>4.5779999999999998E-7</c:v>
                </c:pt>
                <c:pt idx="6636">
                  <c:v>4.58E-7</c:v>
                </c:pt>
                <c:pt idx="6637">
                  <c:v>4.5820000000000001E-7</c:v>
                </c:pt>
                <c:pt idx="6638">
                  <c:v>4.5839999999999998E-7</c:v>
                </c:pt>
                <c:pt idx="6639">
                  <c:v>4.5859999999999999E-7</c:v>
                </c:pt>
                <c:pt idx="6640">
                  <c:v>4.5880000000000001E-7</c:v>
                </c:pt>
                <c:pt idx="6641">
                  <c:v>4.5900000000000002E-7</c:v>
                </c:pt>
                <c:pt idx="6642">
                  <c:v>4.5919999999999998E-7</c:v>
                </c:pt>
                <c:pt idx="6643">
                  <c:v>4.594E-7</c:v>
                </c:pt>
                <c:pt idx="6644">
                  <c:v>4.5960000000000001E-7</c:v>
                </c:pt>
                <c:pt idx="6645">
                  <c:v>4.5979999999999997E-7</c:v>
                </c:pt>
                <c:pt idx="6646">
                  <c:v>4.5999999999999999E-7</c:v>
                </c:pt>
                <c:pt idx="6647">
                  <c:v>4.602E-7</c:v>
                </c:pt>
                <c:pt idx="6648">
                  <c:v>4.6040000000000002E-7</c:v>
                </c:pt>
                <c:pt idx="6649">
                  <c:v>4.6059999999999998E-7</c:v>
                </c:pt>
                <c:pt idx="6650">
                  <c:v>4.608E-7</c:v>
                </c:pt>
                <c:pt idx="6651">
                  <c:v>4.6100000000000001E-7</c:v>
                </c:pt>
                <c:pt idx="6652">
                  <c:v>4.6119999999999997E-7</c:v>
                </c:pt>
                <c:pt idx="6653">
                  <c:v>4.6139999999999999E-7</c:v>
                </c:pt>
                <c:pt idx="6654">
                  <c:v>4.616E-7</c:v>
                </c:pt>
                <c:pt idx="6655">
                  <c:v>4.6180000000000002E-7</c:v>
                </c:pt>
                <c:pt idx="6656">
                  <c:v>4.6199999999999998E-7</c:v>
                </c:pt>
                <c:pt idx="6657">
                  <c:v>4.622E-7</c:v>
                </c:pt>
                <c:pt idx="6658">
                  <c:v>4.6240000000000001E-7</c:v>
                </c:pt>
                <c:pt idx="6659">
                  <c:v>4.6260000000000003E-7</c:v>
                </c:pt>
                <c:pt idx="6660">
                  <c:v>4.6279999999999999E-7</c:v>
                </c:pt>
                <c:pt idx="6661">
                  <c:v>4.63E-7</c:v>
                </c:pt>
                <c:pt idx="6662">
                  <c:v>4.6320000000000002E-7</c:v>
                </c:pt>
                <c:pt idx="6663">
                  <c:v>4.6339999999999998E-7</c:v>
                </c:pt>
                <c:pt idx="6664">
                  <c:v>4.636E-7</c:v>
                </c:pt>
                <c:pt idx="6665">
                  <c:v>4.6380000000000001E-7</c:v>
                </c:pt>
                <c:pt idx="6666">
                  <c:v>4.6400000000000003E-7</c:v>
                </c:pt>
                <c:pt idx="6667">
                  <c:v>4.6419999999999999E-7</c:v>
                </c:pt>
                <c:pt idx="6668">
                  <c:v>4.644E-7</c:v>
                </c:pt>
                <c:pt idx="6669">
                  <c:v>4.6460000000000002E-7</c:v>
                </c:pt>
                <c:pt idx="6670">
                  <c:v>4.6479999999999998E-7</c:v>
                </c:pt>
                <c:pt idx="6671">
                  <c:v>4.6499999999999999E-7</c:v>
                </c:pt>
                <c:pt idx="6672">
                  <c:v>4.6520000000000001E-7</c:v>
                </c:pt>
                <c:pt idx="6673">
                  <c:v>4.6540000000000002E-7</c:v>
                </c:pt>
                <c:pt idx="6674">
                  <c:v>4.6559999999999999E-7</c:v>
                </c:pt>
                <c:pt idx="6675">
                  <c:v>4.658E-7</c:v>
                </c:pt>
                <c:pt idx="6676">
                  <c:v>4.6600000000000002E-7</c:v>
                </c:pt>
                <c:pt idx="6677">
                  <c:v>4.6619999999999998E-7</c:v>
                </c:pt>
                <c:pt idx="6678">
                  <c:v>4.6639999999999999E-7</c:v>
                </c:pt>
                <c:pt idx="6679">
                  <c:v>4.6660000000000001E-7</c:v>
                </c:pt>
                <c:pt idx="6680">
                  <c:v>4.6680000000000002E-7</c:v>
                </c:pt>
                <c:pt idx="6681">
                  <c:v>4.6699999999999999E-7</c:v>
                </c:pt>
                <c:pt idx="6682">
                  <c:v>4.672E-7</c:v>
                </c:pt>
                <c:pt idx="6683">
                  <c:v>4.6740000000000002E-7</c:v>
                </c:pt>
                <c:pt idx="6684">
                  <c:v>4.6759999999999998E-7</c:v>
                </c:pt>
                <c:pt idx="6685">
                  <c:v>4.6779999999999999E-7</c:v>
                </c:pt>
                <c:pt idx="6686">
                  <c:v>4.6800000000000001E-7</c:v>
                </c:pt>
                <c:pt idx="6687">
                  <c:v>4.6820000000000002E-7</c:v>
                </c:pt>
                <c:pt idx="6688">
                  <c:v>4.6839999999999999E-7</c:v>
                </c:pt>
                <c:pt idx="6689">
                  <c:v>4.686E-7</c:v>
                </c:pt>
                <c:pt idx="6690">
                  <c:v>4.6880000000000002E-7</c:v>
                </c:pt>
                <c:pt idx="6691">
                  <c:v>4.6899999999999998E-7</c:v>
                </c:pt>
                <c:pt idx="6692">
                  <c:v>4.6919999999999999E-7</c:v>
                </c:pt>
                <c:pt idx="6693">
                  <c:v>4.6940000000000001E-7</c:v>
                </c:pt>
                <c:pt idx="6694">
                  <c:v>4.6960000000000002E-7</c:v>
                </c:pt>
                <c:pt idx="6695">
                  <c:v>4.6979999999999998E-7</c:v>
                </c:pt>
                <c:pt idx="6696">
                  <c:v>4.7E-7</c:v>
                </c:pt>
                <c:pt idx="6697">
                  <c:v>4.7020000000000001E-7</c:v>
                </c:pt>
                <c:pt idx="6698">
                  <c:v>4.7039999999999998E-7</c:v>
                </c:pt>
                <c:pt idx="6699">
                  <c:v>4.7059999999999999E-7</c:v>
                </c:pt>
                <c:pt idx="6700">
                  <c:v>4.7080000000000001E-7</c:v>
                </c:pt>
                <c:pt idx="6701">
                  <c:v>4.7100000000000002E-7</c:v>
                </c:pt>
                <c:pt idx="6702">
                  <c:v>4.7119999999999998E-7</c:v>
                </c:pt>
                <c:pt idx="6703">
                  <c:v>4.714E-7</c:v>
                </c:pt>
                <c:pt idx="6704">
                  <c:v>4.7160000000000001E-7</c:v>
                </c:pt>
                <c:pt idx="6705">
                  <c:v>4.7179999999999998E-7</c:v>
                </c:pt>
                <c:pt idx="6706">
                  <c:v>4.7199999999999999E-7</c:v>
                </c:pt>
                <c:pt idx="6707">
                  <c:v>4.7220000000000001E-7</c:v>
                </c:pt>
                <c:pt idx="6708">
                  <c:v>4.7240000000000002E-7</c:v>
                </c:pt>
                <c:pt idx="6709">
                  <c:v>4.7259999999999998E-7</c:v>
                </c:pt>
                <c:pt idx="6710">
                  <c:v>4.728E-7</c:v>
                </c:pt>
                <c:pt idx="6711">
                  <c:v>4.7300000000000001E-7</c:v>
                </c:pt>
                <c:pt idx="6712">
                  <c:v>4.7319999999999998E-7</c:v>
                </c:pt>
                <c:pt idx="6713">
                  <c:v>4.7339999999999999E-7</c:v>
                </c:pt>
                <c:pt idx="6714">
                  <c:v>4.7360000000000001E-7</c:v>
                </c:pt>
                <c:pt idx="6715">
                  <c:v>4.7380000000000002E-7</c:v>
                </c:pt>
                <c:pt idx="6716">
                  <c:v>4.7399999999999998E-7</c:v>
                </c:pt>
                <c:pt idx="6717">
                  <c:v>4.742E-7</c:v>
                </c:pt>
                <c:pt idx="6718">
                  <c:v>4.7440000000000001E-7</c:v>
                </c:pt>
                <c:pt idx="6719">
                  <c:v>4.7459999999999997E-7</c:v>
                </c:pt>
                <c:pt idx="6720">
                  <c:v>4.7479999999999999E-7</c:v>
                </c:pt>
                <c:pt idx="6721">
                  <c:v>4.75E-7</c:v>
                </c:pt>
                <c:pt idx="6722">
                  <c:v>4.7520000000000002E-7</c:v>
                </c:pt>
                <c:pt idx="6723">
                  <c:v>4.7539999999999998E-7</c:v>
                </c:pt>
                <c:pt idx="6724">
                  <c:v>4.756E-7</c:v>
                </c:pt>
                <c:pt idx="6725">
                  <c:v>4.7580000000000001E-7</c:v>
                </c:pt>
                <c:pt idx="6726">
                  <c:v>4.7599999999999997E-7</c:v>
                </c:pt>
                <c:pt idx="6727">
                  <c:v>4.7619999999999999E-7</c:v>
                </c:pt>
                <c:pt idx="6728">
                  <c:v>4.764E-7</c:v>
                </c:pt>
                <c:pt idx="6729">
                  <c:v>4.7660000000000002E-7</c:v>
                </c:pt>
                <c:pt idx="6730">
                  <c:v>4.7679999999999998E-7</c:v>
                </c:pt>
                <c:pt idx="6731">
                  <c:v>4.7700000000000005E-7</c:v>
                </c:pt>
                <c:pt idx="6732">
                  <c:v>4.7719999999999996E-7</c:v>
                </c:pt>
                <c:pt idx="6733">
                  <c:v>4.7739999999999997E-7</c:v>
                </c:pt>
                <c:pt idx="6734">
                  <c:v>4.7759999999999999E-7</c:v>
                </c:pt>
                <c:pt idx="6735">
                  <c:v>4.778E-7</c:v>
                </c:pt>
                <c:pt idx="6736">
                  <c:v>4.7800000000000002E-7</c:v>
                </c:pt>
                <c:pt idx="6737">
                  <c:v>4.7820000000000003E-7</c:v>
                </c:pt>
                <c:pt idx="6738">
                  <c:v>4.7840000000000005E-7</c:v>
                </c:pt>
                <c:pt idx="6739">
                  <c:v>4.7859999999999996E-7</c:v>
                </c:pt>
                <c:pt idx="6740">
                  <c:v>4.7879999999999997E-7</c:v>
                </c:pt>
                <c:pt idx="6741">
                  <c:v>4.7899999999999999E-7</c:v>
                </c:pt>
                <c:pt idx="6742">
                  <c:v>4.792E-7</c:v>
                </c:pt>
                <c:pt idx="6743">
                  <c:v>4.7940000000000002E-7</c:v>
                </c:pt>
                <c:pt idx="6744">
                  <c:v>4.7960000000000003E-7</c:v>
                </c:pt>
                <c:pt idx="6745">
                  <c:v>4.7980000000000005E-7</c:v>
                </c:pt>
                <c:pt idx="6746">
                  <c:v>4.7999999999999996E-7</c:v>
                </c:pt>
                <c:pt idx="6747">
                  <c:v>4.8019999999999997E-7</c:v>
                </c:pt>
                <c:pt idx="6748">
                  <c:v>4.8039999999999999E-7</c:v>
                </c:pt>
                <c:pt idx="6749">
                  <c:v>4.806E-7</c:v>
                </c:pt>
                <c:pt idx="6750">
                  <c:v>4.8080000000000002E-7</c:v>
                </c:pt>
                <c:pt idx="6751">
                  <c:v>4.8100000000000003E-7</c:v>
                </c:pt>
                <c:pt idx="6752">
                  <c:v>4.8120000000000005E-7</c:v>
                </c:pt>
                <c:pt idx="6753">
                  <c:v>4.8139999999999996E-7</c:v>
                </c:pt>
                <c:pt idx="6754">
                  <c:v>4.8159999999999997E-7</c:v>
                </c:pt>
                <c:pt idx="6755">
                  <c:v>4.8179999999999999E-7</c:v>
                </c:pt>
                <c:pt idx="6756">
                  <c:v>4.82E-7</c:v>
                </c:pt>
                <c:pt idx="6757">
                  <c:v>4.8220000000000002E-7</c:v>
                </c:pt>
                <c:pt idx="6758">
                  <c:v>4.8240000000000003E-7</c:v>
                </c:pt>
                <c:pt idx="6759">
                  <c:v>4.8260000000000005E-7</c:v>
                </c:pt>
                <c:pt idx="6760">
                  <c:v>4.8279999999999996E-7</c:v>
                </c:pt>
                <c:pt idx="6761">
                  <c:v>4.8299999999999997E-7</c:v>
                </c:pt>
                <c:pt idx="6762">
                  <c:v>4.8319999999999999E-7</c:v>
                </c:pt>
                <c:pt idx="6763">
                  <c:v>4.834E-7</c:v>
                </c:pt>
                <c:pt idx="6764">
                  <c:v>4.8360000000000002E-7</c:v>
                </c:pt>
                <c:pt idx="6765">
                  <c:v>4.8380000000000003E-7</c:v>
                </c:pt>
                <c:pt idx="6766">
                  <c:v>4.8400000000000005E-7</c:v>
                </c:pt>
                <c:pt idx="6767">
                  <c:v>4.8419999999999996E-7</c:v>
                </c:pt>
                <c:pt idx="6768">
                  <c:v>4.8439999999999997E-7</c:v>
                </c:pt>
                <c:pt idx="6769">
                  <c:v>4.8459999999999999E-7</c:v>
                </c:pt>
                <c:pt idx="6770">
                  <c:v>4.848E-7</c:v>
                </c:pt>
                <c:pt idx="6771">
                  <c:v>4.8500000000000002E-7</c:v>
                </c:pt>
                <c:pt idx="6772">
                  <c:v>4.8520000000000003E-7</c:v>
                </c:pt>
                <c:pt idx="6773">
                  <c:v>4.8540000000000005E-7</c:v>
                </c:pt>
                <c:pt idx="6774">
                  <c:v>4.8559999999999995E-7</c:v>
                </c:pt>
                <c:pt idx="6775">
                  <c:v>4.8579999999999997E-7</c:v>
                </c:pt>
                <c:pt idx="6776">
                  <c:v>4.8599999999999998E-7</c:v>
                </c:pt>
                <c:pt idx="6777">
                  <c:v>4.862E-7</c:v>
                </c:pt>
                <c:pt idx="6778">
                  <c:v>4.8640000000000001E-7</c:v>
                </c:pt>
                <c:pt idx="6779">
                  <c:v>4.8660000000000003E-7</c:v>
                </c:pt>
                <c:pt idx="6780">
                  <c:v>4.8680000000000004E-7</c:v>
                </c:pt>
                <c:pt idx="6781">
                  <c:v>4.8699999999999995E-7</c:v>
                </c:pt>
                <c:pt idx="6782">
                  <c:v>4.8719999999999997E-7</c:v>
                </c:pt>
                <c:pt idx="6783">
                  <c:v>4.8739999999999998E-7</c:v>
                </c:pt>
                <c:pt idx="6784">
                  <c:v>4.876E-7</c:v>
                </c:pt>
                <c:pt idx="6785">
                  <c:v>4.8780000000000001E-7</c:v>
                </c:pt>
                <c:pt idx="6786">
                  <c:v>4.8800000000000003E-7</c:v>
                </c:pt>
                <c:pt idx="6787">
                  <c:v>4.8820000000000004E-7</c:v>
                </c:pt>
                <c:pt idx="6788">
                  <c:v>4.8839999999999995E-7</c:v>
                </c:pt>
                <c:pt idx="6789">
                  <c:v>4.8859999999999997E-7</c:v>
                </c:pt>
                <c:pt idx="6790">
                  <c:v>4.8879999999999998E-7</c:v>
                </c:pt>
                <c:pt idx="6791">
                  <c:v>4.89E-7</c:v>
                </c:pt>
                <c:pt idx="6792">
                  <c:v>4.8920000000000001E-7</c:v>
                </c:pt>
                <c:pt idx="6793">
                  <c:v>4.8940000000000003E-7</c:v>
                </c:pt>
                <c:pt idx="6794">
                  <c:v>4.8960000000000004E-7</c:v>
                </c:pt>
                <c:pt idx="6795">
                  <c:v>4.8979999999999995E-7</c:v>
                </c:pt>
                <c:pt idx="6796">
                  <c:v>4.8999999999999997E-7</c:v>
                </c:pt>
                <c:pt idx="6797">
                  <c:v>4.9019999999999998E-7</c:v>
                </c:pt>
                <c:pt idx="6798">
                  <c:v>4.904E-7</c:v>
                </c:pt>
                <c:pt idx="6799">
                  <c:v>4.9060000000000001E-7</c:v>
                </c:pt>
                <c:pt idx="6800">
                  <c:v>4.9080000000000003E-7</c:v>
                </c:pt>
                <c:pt idx="6801">
                  <c:v>4.9100000000000004E-7</c:v>
                </c:pt>
                <c:pt idx="6802">
                  <c:v>4.9119999999999995E-7</c:v>
                </c:pt>
                <c:pt idx="6803">
                  <c:v>4.9139999999999997E-7</c:v>
                </c:pt>
                <c:pt idx="6804">
                  <c:v>4.9159999999999998E-7</c:v>
                </c:pt>
                <c:pt idx="6805">
                  <c:v>4.918E-7</c:v>
                </c:pt>
                <c:pt idx="6806">
                  <c:v>4.9200000000000001E-7</c:v>
                </c:pt>
                <c:pt idx="6807">
                  <c:v>4.9220000000000003E-7</c:v>
                </c:pt>
                <c:pt idx="6808">
                  <c:v>4.9240000000000004E-7</c:v>
                </c:pt>
                <c:pt idx="6809">
                  <c:v>4.9259999999999995E-7</c:v>
                </c:pt>
                <c:pt idx="6810">
                  <c:v>4.9279999999999997E-7</c:v>
                </c:pt>
                <c:pt idx="6811">
                  <c:v>4.9299999999999998E-7</c:v>
                </c:pt>
                <c:pt idx="6812">
                  <c:v>4.932E-7</c:v>
                </c:pt>
                <c:pt idx="6813">
                  <c:v>4.9340000000000001E-7</c:v>
                </c:pt>
                <c:pt idx="6814">
                  <c:v>4.9360000000000003E-7</c:v>
                </c:pt>
                <c:pt idx="6815">
                  <c:v>4.9380000000000004E-7</c:v>
                </c:pt>
                <c:pt idx="6816">
                  <c:v>4.9399999999999995E-7</c:v>
                </c:pt>
                <c:pt idx="6817">
                  <c:v>4.9419999999999997E-7</c:v>
                </c:pt>
                <c:pt idx="6818">
                  <c:v>4.9439999999999998E-7</c:v>
                </c:pt>
                <c:pt idx="6819">
                  <c:v>4.946E-7</c:v>
                </c:pt>
                <c:pt idx="6820">
                  <c:v>4.9480000000000001E-7</c:v>
                </c:pt>
                <c:pt idx="6821">
                  <c:v>4.9500000000000003E-7</c:v>
                </c:pt>
                <c:pt idx="6822">
                  <c:v>4.9520000000000004E-7</c:v>
                </c:pt>
                <c:pt idx="6823">
                  <c:v>4.9539999999999995E-7</c:v>
                </c:pt>
                <c:pt idx="6824">
                  <c:v>4.9559999999999996E-7</c:v>
                </c:pt>
                <c:pt idx="6825">
                  <c:v>4.9579999999999998E-7</c:v>
                </c:pt>
                <c:pt idx="6826">
                  <c:v>4.9599999999999999E-7</c:v>
                </c:pt>
                <c:pt idx="6827">
                  <c:v>4.9620000000000001E-7</c:v>
                </c:pt>
                <c:pt idx="6828">
                  <c:v>4.9640000000000002E-7</c:v>
                </c:pt>
                <c:pt idx="6829">
                  <c:v>4.9660000000000004E-7</c:v>
                </c:pt>
                <c:pt idx="6830">
                  <c:v>4.9679999999999995E-7</c:v>
                </c:pt>
                <c:pt idx="6831">
                  <c:v>4.9699999999999996E-7</c:v>
                </c:pt>
                <c:pt idx="6832">
                  <c:v>4.9719999999999998E-7</c:v>
                </c:pt>
                <c:pt idx="6833">
                  <c:v>4.9739999999999999E-7</c:v>
                </c:pt>
                <c:pt idx="6834">
                  <c:v>4.9760000000000001E-7</c:v>
                </c:pt>
                <c:pt idx="6835">
                  <c:v>4.9780000000000002E-7</c:v>
                </c:pt>
                <c:pt idx="6836">
                  <c:v>4.9800000000000004E-7</c:v>
                </c:pt>
                <c:pt idx="6837">
                  <c:v>4.9819999999999995E-7</c:v>
                </c:pt>
                <c:pt idx="6838">
                  <c:v>4.9839999999999996E-7</c:v>
                </c:pt>
                <c:pt idx="6839">
                  <c:v>4.9859999999999998E-7</c:v>
                </c:pt>
                <c:pt idx="6840">
                  <c:v>4.9879999999999999E-7</c:v>
                </c:pt>
                <c:pt idx="6841">
                  <c:v>4.9900000000000001E-7</c:v>
                </c:pt>
                <c:pt idx="6842">
                  <c:v>4.9920000000000002E-7</c:v>
                </c:pt>
                <c:pt idx="6843">
                  <c:v>4.9940000000000004E-7</c:v>
                </c:pt>
                <c:pt idx="6844">
                  <c:v>4.9959999999999995E-7</c:v>
                </c:pt>
                <c:pt idx="6845">
                  <c:v>4.9979999999999996E-7</c:v>
                </c:pt>
                <c:pt idx="6846">
                  <c:v>4.9999999999999998E-7</c:v>
                </c:pt>
                <c:pt idx="6847">
                  <c:v>5.0019999999999999E-7</c:v>
                </c:pt>
                <c:pt idx="6848">
                  <c:v>5.0040000000000001E-7</c:v>
                </c:pt>
                <c:pt idx="6849">
                  <c:v>5.0060000000000002E-7</c:v>
                </c:pt>
                <c:pt idx="6850">
                  <c:v>5.0080000000000004E-7</c:v>
                </c:pt>
                <c:pt idx="6851">
                  <c:v>5.0100000000000005E-7</c:v>
                </c:pt>
                <c:pt idx="6852">
                  <c:v>5.0119999999999996E-7</c:v>
                </c:pt>
                <c:pt idx="6853">
                  <c:v>5.0139999999999998E-7</c:v>
                </c:pt>
                <c:pt idx="6854">
                  <c:v>5.0159999999999999E-7</c:v>
                </c:pt>
                <c:pt idx="6855">
                  <c:v>5.0180000000000001E-7</c:v>
                </c:pt>
                <c:pt idx="6856">
                  <c:v>5.0200000000000002E-7</c:v>
                </c:pt>
                <c:pt idx="6857">
                  <c:v>5.0220000000000004E-7</c:v>
                </c:pt>
                <c:pt idx="6858">
                  <c:v>5.0240000000000005E-7</c:v>
                </c:pt>
                <c:pt idx="6859">
                  <c:v>5.0259999999999996E-7</c:v>
                </c:pt>
                <c:pt idx="6860">
                  <c:v>5.0279999999999998E-7</c:v>
                </c:pt>
                <c:pt idx="6861">
                  <c:v>5.0299999999999999E-7</c:v>
                </c:pt>
                <c:pt idx="6862">
                  <c:v>5.0320000000000001E-7</c:v>
                </c:pt>
                <c:pt idx="6863">
                  <c:v>5.0340000000000002E-7</c:v>
                </c:pt>
                <c:pt idx="6864">
                  <c:v>5.0360000000000004E-7</c:v>
                </c:pt>
                <c:pt idx="6865">
                  <c:v>5.0380000000000005E-7</c:v>
                </c:pt>
                <c:pt idx="6866">
                  <c:v>5.0399999999999996E-7</c:v>
                </c:pt>
                <c:pt idx="6867">
                  <c:v>5.0419999999999998E-7</c:v>
                </c:pt>
                <c:pt idx="6868">
                  <c:v>5.0439999999999999E-7</c:v>
                </c:pt>
                <c:pt idx="6869">
                  <c:v>5.0460000000000001E-7</c:v>
                </c:pt>
                <c:pt idx="6870">
                  <c:v>5.0480000000000002E-7</c:v>
                </c:pt>
                <c:pt idx="6871">
                  <c:v>5.0500000000000004E-7</c:v>
                </c:pt>
                <c:pt idx="6872">
                  <c:v>5.0520000000000005E-7</c:v>
                </c:pt>
                <c:pt idx="6873">
                  <c:v>5.0539999999999996E-7</c:v>
                </c:pt>
                <c:pt idx="6874">
                  <c:v>5.0559999999999997E-7</c:v>
                </c:pt>
                <c:pt idx="6875">
                  <c:v>5.0579999999999999E-7</c:v>
                </c:pt>
                <c:pt idx="6876">
                  <c:v>5.06E-7</c:v>
                </c:pt>
                <c:pt idx="6877">
                  <c:v>5.0620000000000002E-7</c:v>
                </c:pt>
                <c:pt idx="6878">
                  <c:v>5.0640000000000003E-7</c:v>
                </c:pt>
                <c:pt idx="6879">
                  <c:v>5.0660000000000005E-7</c:v>
                </c:pt>
                <c:pt idx="6880">
                  <c:v>5.0679999999999996E-7</c:v>
                </c:pt>
                <c:pt idx="6881">
                  <c:v>5.0699999999999997E-7</c:v>
                </c:pt>
                <c:pt idx="6882">
                  <c:v>5.0719999999999999E-7</c:v>
                </c:pt>
                <c:pt idx="6883">
                  <c:v>5.074E-7</c:v>
                </c:pt>
                <c:pt idx="6884">
                  <c:v>5.0760000000000002E-7</c:v>
                </c:pt>
                <c:pt idx="6885">
                  <c:v>5.0780000000000003E-7</c:v>
                </c:pt>
                <c:pt idx="6886">
                  <c:v>5.0800000000000005E-7</c:v>
                </c:pt>
                <c:pt idx="6887">
                  <c:v>5.0819999999999996E-7</c:v>
                </c:pt>
                <c:pt idx="6888">
                  <c:v>5.0839999999999997E-7</c:v>
                </c:pt>
                <c:pt idx="6889">
                  <c:v>5.0859999999999999E-7</c:v>
                </c:pt>
                <c:pt idx="6890">
                  <c:v>5.088E-7</c:v>
                </c:pt>
                <c:pt idx="6891">
                  <c:v>5.0900000000000002E-7</c:v>
                </c:pt>
                <c:pt idx="6892">
                  <c:v>5.0920000000000003E-7</c:v>
                </c:pt>
                <c:pt idx="6893">
                  <c:v>5.0940000000000005E-7</c:v>
                </c:pt>
                <c:pt idx="6894">
                  <c:v>5.0959999999999996E-7</c:v>
                </c:pt>
                <c:pt idx="6895">
                  <c:v>5.0979999999999997E-7</c:v>
                </c:pt>
                <c:pt idx="6896">
                  <c:v>5.0999999999999999E-7</c:v>
                </c:pt>
                <c:pt idx="6897">
                  <c:v>5.102E-7</c:v>
                </c:pt>
                <c:pt idx="6898">
                  <c:v>5.1040000000000002E-7</c:v>
                </c:pt>
                <c:pt idx="6899">
                  <c:v>5.1060000000000003E-7</c:v>
                </c:pt>
                <c:pt idx="6900">
                  <c:v>5.1080000000000005E-7</c:v>
                </c:pt>
                <c:pt idx="6901">
                  <c:v>5.1099999999999996E-7</c:v>
                </c:pt>
                <c:pt idx="6902">
                  <c:v>5.1119999999999997E-7</c:v>
                </c:pt>
                <c:pt idx="6903">
                  <c:v>5.1139999999999999E-7</c:v>
                </c:pt>
                <c:pt idx="6904">
                  <c:v>5.116E-7</c:v>
                </c:pt>
                <c:pt idx="6905">
                  <c:v>5.1180000000000002E-7</c:v>
                </c:pt>
                <c:pt idx="6906">
                  <c:v>5.1200000000000003E-7</c:v>
                </c:pt>
                <c:pt idx="6907">
                  <c:v>5.1220000000000005E-7</c:v>
                </c:pt>
                <c:pt idx="6908">
                  <c:v>5.1239999999999996E-7</c:v>
                </c:pt>
                <c:pt idx="6909">
                  <c:v>5.1259999999999997E-7</c:v>
                </c:pt>
                <c:pt idx="6910">
                  <c:v>5.1279999999999999E-7</c:v>
                </c:pt>
                <c:pt idx="6911">
                  <c:v>5.13E-7</c:v>
                </c:pt>
                <c:pt idx="6912">
                  <c:v>5.1320000000000002E-7</c:v>
                </c:pt>
                <c:pt idx="6913">
                  <c:v>5.1340000000000003E-7</c:v>
                </c:pt>
                <c:pt idx="6914">
                  <c:v>5.1360000000000005E-7</c:v>
                </c:pt>
                <c:pt idx="6915">
                  <c:v>5.1379999999999996E-7</c:v>
                </c:pt>
                <c:pt idx="6916">
                  <c:v>5.1399999999999997E-7</c:v>
                </c:pt>
                <c:pt idx="6917">
                  <c:v>5.1419999999999999E-7</c:v>
                </c:pt>
                <c:pt idx="6918">
                  <c:v>5.144E-7</c:v>
                </c:pt>
                <c:pt idx="6919">
                  <c:v>5.1460000000000002E-7</c:v>
                </c:pt>
                <c:pt idx="6920">
                  <c:v>5.1480000000000003E-7</c:v>
                </c:pt>
                <c:pt idx="6921">
                  <c:v>5.1500000000000005E-7</c:v>
                </c:pt>
                <c:pt idx="6922">
                  <c:v>5.1519999999999995E-7</c:v>
                </c:pt>
                <c:pt idx="6923">
                  <c:v>5.1539999999999997E-7</c:v>
                </c:pt>
                <c:pt idx="6924">
                  <c:v>5.1559999999999998E-7</c:v>
                </c:pt>
                <c:pt idx="6925">
                  <c:v>5.158E-7</c:v>
                </c:pt>
                <c:pt idx="6926">
                  <c:v>5.1600000000000001E-7</c:v>
                </c:pt>
                <c:pt idx="6927">
                  <c:v>5.1620000000000003E-7</c:v>
                </c:pt>
                <c:pt idx="6928">
                  <c:v>5.1640000000000004E-7</c:v>
                </c:pt>
                <c:pt idx="6929">
                  <c:v>5.1659999999999995E-7</c:v>
                </c:pt>
                <c:pt idx="6930">
                  <c:v>5.1679999999999997E-7</c:v>
                </c:pt>
                <c:pt idx="6931">
                  <c:v>5.1699999999999998E-7</c:v>
                </c:pt>
                <c:pt idx="6932">
                  <c:v>5.172E-7</c:v>
                </c:pt>
                <c:pt idx="6933">
                  <c:v>5.1740000000000001E-7</c:v>
                </c:pt>
                <c:pt idx="6934">
                  <c:v>5.1760000000000003E-7</c:v>
                </c:pt>
                <c:pt idx="6935">
                  <c:v>5.1780000000000004E-7</c:v>
                </c:pt>
                <c:pt idx="6936">
                  <c:v>5.1799999999999995E-7</c:v>
                </c:pt>
                <c:pt idx="6937">
                  <c:v>5.1819999999999997E-7</c:v>
                </c:pt>
                <c:pt idx="6938">
                  <c:v>5.1839999999999998E-7</c:v>
                </c:pt>
                <c:pt idx="6939">
                  <c:v>5.186E-7</c:v>
                </c:pt>
                <c:pt idx="6940">
                  <c:v>5.1880000000000001E-7</c:v>
                </c:pt>
                <c:pt idx="6941">
                  <c:v>5.1900000000000003E-7</c:v>
                </c:pt>
                <c:pt idx="6942">
                  <c:v>5.1920000000000004E-7</c:v>
                </c:pt>
                <c:pt idx="6943">
                  <c:v>5.1939999999999995E-7</c:v>
                </c:pt>
                <c:pt idx="6944">
                  <c:v>5.1959999999999997E-7</c:v>
                </c:pt>
                <c:pt idx="6945">
                  <c:v>5.1979999999999998E-7</c:v>
                </c:pt>
                <c:pt idx="6946">
                  <c:v>5.2E-7</c:v>
                </c:pt>
                <c:pt idx="6947">
                  <c:v>5.2020000000000001E-7</c:v>
                </c:pt>
                <c:pt idx="6948">
                  <c:v>5.2040000000000003E-7</c:v>
                </c:pt>
                <c:pt idx="6949">
                  <c:v>5.2060000000000004E-7</c:v>
                </c:pt>
                <c:pt idx="6950">
                  <c:v>5.2079999999999995E-7</c:v>
                </c:pt>
                <c:pt idx="6951">
                  <c:v>5.2099999999999997E-7</c:v>
                </c:pt>
                <c:pt idx="6952">
                  <c:v>5.2119999999999998E-7</c:v>
                </c:pt>
                <c:pt idx="6953">
                  <c:v>5.214E-7</c:v>
                </c:pt>
                <c:pt idx="6954">
                  <c:v>5.2160000000000001E-7</c:v>
                </c:pt>
                <c:pt idx="6955">
                  <c:v>5.2180000000000003E-7</c:v>
                </c:pt>
                <c:pt idx="6956">
                  <c:v>5.2200000000000004E-7</c:v>
                </c:pt>
                <c:pt idx="6957">
                  <c:v>5.2219999999999995E-7</c:v>
                </c:pt>
                <c:pt idx="6958">
                  <c:v>5.2239999999999997E-7</c:v>
                </c:pt>
                <c:pt idx="6959">
                  <c:v>5.2259999999999998E-7</c:v>
                </c:pt>
                <c:pt idx="6960">
                  <c:v>5.228E-7</c:v>
                </c:pt>
                <c:pt idx="6961">
                  <c:v>5.2300000000000001E-7</c:v>
                </c:pt>
                <c:pt idx="6962">
                  <c:v>5.2320000000000003E-7</c:v>
                </c:pt>
                <c:pt idx="6963">
                  <c:v>5.2340000000000004E-7</c:v>
                </c:pt>
                <c:pt idx="6964">
                  <c:v>5.2359999999999995E-7</c:v>
                </c:pt>
                <c:pt idx="6965">
                  <c:v>5.2379999999999997E-7</c:v>
                </c:pt>
                <c:pt idx="6966">
                  <c:v>5.2399999999999998E-7</c:v>
                </c:pt>
                <c:pt idx="6967">
                  <c:v>5.242E-7</c:v>
                </c:pt>
                <c:pt idx="6968">
                  <c:v>5.2440000000000001E-7</c:v>
                </c:pt>
                <c:pt idx="6969">
                  <c:v>5.2460000000000003E-7</c:v>
                </c:pt>
                <c:pt idx="6970">
                  <c:v>5.2480000000000004E-7</c:v>
                </c:pt>
                <c:pt idx="6971">
                  <c:v>5.2499999999999995E-7</c:v>
                </c:pt>
                <c:pt idx="6972">
                  <c:v>5.2519999999999996E-7</c:v>
                </c:pt>
                <c:pt idx="6973">
                  <c:v>5.2539999999999998E-7</c:v>
                </c:pt>
                <c:pt idx="6974">
                  <c:v>5.2559999999999999E-7</c:v>
                </c:pt>
                <c:pt idx="6975">
                  <c:v>5.2580000000000001E-7</c:v>
                </c:pt>
                <c:pt idx="6976">
                  <c:v>5.2600000000000002E-7</c:v>
                </c:pt>
                <c:pt idx="6977">
                  <c:v>5.2620000000000004E-7</c:v>
                </c:pt>
                <c:pt idx="6978">
                  <c:v>5.2639999999999995E-7</c:v>
                </c:pt>
                <c:pt idx="6979">
                  <c:v>5.2659999999999996E-7</c:v>
                </c:pt>
                <c:pt idx="6980">
                  <c:v>5.2679999999999998E-7</c:v>
                </c:pt>
                <c:pt idx="6981">
                  <c:v>5.2699999999999999E-7</c:v>
                </c:pt>
                <c:pt idx="6982">
                  <c:v>5.2720000000000001E-7</c:v>
                </c:pt>
                <c:pt idx="6983">
                  <c:v>5.2740000000000002E-7</c:v>
                </c:pt>
                <c:pt idx="6984">
                  <c:v>5.2760000000000004E-7</c:v>
                </c:pt>
                <c:pt idx="6985">
                  <c:v>5.2779999999999995E-7</c:v>
                </c:pt>
                <c:pt idx="6986">
                  <c:v>5.2799999999999996E-7</c:v>
                </c:pt>
                <c:pt idx="6987">
                  <c:v>5.2819999999999998E-7</c:v>
                </c:pt>
                <c:pt idx="6988">
                  <c:v>5.2839999999999999E-7</c:v>
                </c:pt>
                <c:pt idx="6989">
                  <c:v>5.2860000000000001E-7</c:v>
                </c:pt>
                <c:pt idx="6990">
                  <c:v>5.2880000000000002E-7</c:v>
                </c:pt>
                <c:pt idx="6991">
                  <c:v>5.2900000000000004E-7</c:v>
                </c:pt>
                <c:pt idx="6992">
                  <c:v>5.2919999999999995E-7</c:v>
                </c:pt>
                <c:pt idx="6993">
                  <c:v>5.2939999999999996E-7</c:v>
                </c:pt>
                <c:pt idx="6994">
                  <c:v>5.2959999999999998E-7</c:v>
                </c:pt>
                <c:pt idx="6995">
                  <c:v>5.2979999999999999E-7</c:v>
                </c:pt>
                <c:pt idx="6996">
                  <c:v>5.3000000000000001E-7</c:v>
                </c:pt>
                <c:pt idx="6997">
                  <c:v>5.3020000000000002E-7</c:v>
                </c:pt>
                <c:pt idx="6998">
                  <c:v>5.3040000000000004E-7</c:v>
                </c:pt>
                <c:pt idx="6999">
                  <c:v>5.3060000000000005E-7</c:v>
                </c:pt>
                <c:pt idx="7000">
                  <c:v>5.3079999999999996E-7</c:v>
                </c:pt>
                <c:pt idx="7001">
                  <c:v>5.3099999999999998E-7</c:v>
                </c:pt>
                <c:pt idx="7002">
                  <c:v>5.3119999999999999E-7</c:v>
                </c:pt>
                <c:pt idx="7003">
                  <c:v>5.3140000000000001E-7</c:v>
                </c:pt>
                <c:pt idx="7004">
                  <c:v>5.3160000000000002E-7</c:v>
                </c:pt>
                <c:pt idx="7005">
                  <c:v>5.3180000000000004E-7</c:v>
                </c:pt>
                <c:pt idx="7006">
                  <c:v>5.3200000000000005E-7</c:v>
                </c:pt>
                <c:pt idx="7007">
                  <c:v>5.3219999999999996E-7</c:v>
                </c:pt>
                <c:pt idx="7008">
                  <c:v>5.3239999999999998E-7</c:v>
                </c:pt>
                <c:pt idx="7009">
                  <c:v>5.3259999999999999E-7</c:v>
                </c:pt>
                <c:pt idx="7010">
                  <c:v>5.3280000000000001E-7</c:v>
                </c:pt>
                <c:pt idx="7011">
                  <c:v>5.3300000000000002E-7</c:v>
                </c:pt>
                <c:pt idx="7012">
                  <c:v>5.3320000000000004E-7</c:v>
                </c:pt>
                <c:pt idx="7013">
                  <c:v>5.3340000000000005E-7</c:v>
                </c:pt>
                <c:pt idx="7014">
                  <c:v>5.3359999999999996E-7</c:v>
                </c:pt>
                <c:pt idx="7015">
                  <c:v>5.3379999999999998E-7</c:v>
                </c:pt>
                <c:pt idx="7016">
                  <c:v>5.3399999999999999E-7</c:v>
                </c:pt>
                <c:pt idx="7017">
                  <c:v>5.3420000000000001E-7</c:v>
                </c:pt>
                <c:pt idx="7018">
                  <c:v>5.3440000000000002E-7</c:v>
                </c:pt>
                <c:pt idx="7019">
                  <c:v>5.3460000000000004E-7</c:v>
                </c:pt>
                <c:pt idx="7020">
                  <c:v>5.3480000000000005E-7</c:v>
                </c:pt>
                <c:pt idx="7021">
                  <c:v>5.3499999999999996E-7</c:v>
                </c:pt>
                <c:pt idx="7022">
                  <c:v>5.3519999999999997E-7</c:v>
                </c:pt>
                <c:pt idx="7023">
                  <c:v>5.3539999999999999E-7</c:v>
                </c:pt>
                <c:pt idx="7024">
                  <c:v>5.356E-7</c:v>
                </c:pt>
                <c:pt idx="7025">
                  <c:v>5.3580000000000002E-7</c:v>
                </c:pt>
                <c:pt idx="7026">
                  <c:v>5.3600000000000004E-7</c:v>
                </c:pt>
                <c:pt idx="7027">
                  <c:v>5.3620000000000005E-7</c:v>
                </c:pt>
                <c:pt idx="7028">
                  <c:v>5.3639999999999996E-7</c:v>
                </c:pt>
                <c:pt idx="7029">
                  <c:v>5.3659999999999997E-7</c:v>
                </c:pt>
                <c:pt idx="7030">
                  <c:v>5.3679999999999999E-7</c:v>
                </c:pt>
                <c:pt idx="7031">
                  <c:v>5.37E-7</c:v>
                </c:pt>
                <c:pt idx="7032">
                  <c:v>5.3720000000000002E-7</c:v>
                </c:pt>
                <c:pt idx="7033">
                  <c:v>5.3740000000000003E-7</c:v>
                </c:pt>
                <c:pt idx="7034">
                  <c:v>5.3760000000000005E-7</c:v>
                </c:pt>
                <c:pt idx="7035">
                  <c:v>5.3779999999999996E-7</c:v>
                </c:pt>
                <c:pt idx="7036">
                  <c:v>5.3799999999999997E-7</c:v>
                </c:pt>
                <c:pt idx="7037">
                  <c:v>5.3819999999999999E-7</c:v>
                </c:pt>
                <c:pt idx="7038">
                  <c:v>5.384E-7</c:v>
                </c:pt>
                <c:pt idx="7039">
                  <c:v>5.3860000000000002E-7</c:v>
                </c:pt>
                <c:pt idx="7040">
                  <c:v>5.3880000000000003E-7</c:v>
                </c:pt>
                <c:pt idx="7041">
                  <c:v>5.3900000000000005E-7</c:v>
                </c:pt>
                <c:pt idx="7042">
                  <c:v>5.3919999999999996E-7</c:v>
                </c:pt>
                <c:pt idx="7043">
                  <c:v>5.3939999999999997E-7</c:v>
                </c:pt>
                <c:pt idx="7044">
                  <c:v>5.3959999999999999E-7</c:v>
                </c:pt>
                <c:pt idx="7045">
                  <c:v>5.398E-7</c:v>
                </c:pt>
                <c:pt idx="7046">
                  <c:v>5.4000000000000002E-7</c:v>
                </c:pt>
                <c:pt idx="7047">
                  <c:v>5.4020000000000003E-7</c:v>
                </c:pt>
                <c:pt idx="7048">
                  <c:v>5.4040000000000005E-7</c:v>
                </c:pt>
                <c:pt idx="7049">
                  <c:v>5.4059999999999996E-7</c:v>
                </c:pt>
                <c:pt idx="7050">
                  <c:v>5.4079999999999997E-7</c:v>
                </c:pt>
                <c:pt idx="7051">
                  <c:v>5.4099999999999999E-7</c:v>
                </c:pt>
                <c:pt idx="7052">
                  <c:v>5.412E-7</c:v>
                </c:pt>
                <c:pt idx="7053">
                  <c:v>5.4140000000000002E-7</c:v>
                </c:pt>
                <c:pt idx="7054">
                  <c:v>5.4160000000000003E-7</c:v>
                </c:pt>
                <c:pt idx="7055">
                  <c:v>5.4180000000000005E-7</c:v>
                </c:pt>
                <c:pt idx="7056">
                  <c:v>5.4199999999999996E-7</c:v>
                </c:pt>
                <c:pt idx="7057">
                  <c:v>5.4219999999999997E-7</c:v>
                </c:pt>
                <c:pt idx="7058">
                  <c:v>5.4239999999999999E-7</c:v>
                </c:pt>
                <c:pt idx="7059">
                  <c:v>5.426E-7</c:v>
                </c:pt>
                <c:pt idx="7060">
                  <c:v>5.4280000000000002E-7</c:v>
                </c:pt>
                <c:pt idx="7061">
                  <c:v>5.4300000000000003E-7</c:v>
                </c:pt>
                <c:pt idx="7062">
                  <c:v>5.4320000000000005E-7</c:v>
                </c:pt>
                <c:pt idx="7063">
                  <c:v>5.4339999999999996E-7</c:v>
                </c:pt>
                <c:pt idx="7064">
                  <c:v>5.4359999999999997E-7</c:v>
                </c:pt>
                <c:pt idx="7065">
                  <c:v>5.4379999999999999E-7</c:v>
                </c:pt>
                <c:pt idx="7066">
                  <c:v>5.44E-7</c:v>
                </c:pt>
                <c:pt idx="7067">
                  <c:v>5.4420000000000002E-7</c:v>
                </c:pt>
                <c:pt idx="7068">
                  <c:v>5.4440000000000003E-7</c:v>
                </c:pt>
                <c:pt idx="7069">
                  <c:v>5.4460000000000005E-7</c:v>
                </c:pt>
                <c:pt idx="7070">
                  <c:v>5.4479999999999996E-7</c:v>
                </c:pt>
                <c:pt idx="7071">
                  <c:v>5.4499999999999997E-7</c:v>
                </c:pt>
                <c:pt idx="7072">
                  <c:v>5.4519999999999999E-7</c:v>
                </c:pt>
                <c:pt idx="7073">
                  <c:v>5.454E-7</c:v>
                </c:pt>
                <c:pt idx="7074">
                  <c:v>5.4560000000000002E-7</c:v>
                </c:pt>
                <c:pt idx="7075">
                  <c:v>5.4580000000000003E-7</c:v>
                </c:pt>
                <c:pt idx="7076">
                  <c:v>5.4600000000000005E-7</c:v>
                </c:pt>
                <c:pt idx="7077">
                  <c:v>5.4619999999999995E-7</c:v>
                </c:pt>
                <c:pt idx="7078">
                  <c:v>5.4639999999999997E-7</c:v>
                </c:pt>
                <c:pt idx="7079">
                  <c:v>5.4659999999999998E-7</c:v>
                </c:pt>
                <c:pt idx="7080">
                  <c:v>5.468E-7</c:v>
                </c:pt>
                <c:pt idx="7081">
                  <c:v>5.4700000000000001E-7</c:v>
                </c:pt>
                <c:pt idx="7082">
                  <c:v>5.4720000000000003E-7</c:v>
                </c:pt>
                <c:pt idx="7083">
                  <c:v>5.4740000000000004E-7</c:v>
                </c:pt>
                <c:pt idx="7084">
                  <c:v>5.4759999999999995E-7</c:v>
                </c:pt>
                <c:pt idx="7085">
                  <c:v>5.4779999999999997E-7</c:v>
                </c:pt>
                <c:pt idx="7086">
                  <c:v>5.4799999999999998E-7</c:v>
                </c:pt>
                <c:pt idx="7087">
                  <c:v>5.482E-7</c:v>
                </c:pt>
                <c:pt idx="7088">
                  <c:v>5.4840000000000001E-7</c:v>
                </c:pt>
                <c:pt idx="7089">
                  <c:v>5.4860000000000003E-7</c:v>
                </c:pt>
                <c:pt idx="7090">
                  <c:v>5.4880000000000004E-7</c:v>
                </c:pt>
                <c:pt idx="7091">
                  <c:v>5.4899999999999995E-7</c:v>
                </c:pt>
                <c:pt idx="7092">
                  <c:v>5.4919999999999997E-7</c:v>
                </c:pt>
                <c:pt idx="7093">
                  <c:v>5.4939999999999998E-7</c:v>
                </c:pt>
                <c:pt idx="7094">
                  <c:v>5.496E-7</c:v>
                </c:pt>
                <c:pt idx="7095">
                  <c:v>5.4980000000000001E-7</c:v>
                </c:pt>
                <c:pt idx="7096">
                  <c:v>5.5000000000000003E-7</c:v>
                </c:pt>
                <c:pt idx="7097">
                  <c:v>5.5020000000000004E-7</c:v>
                </c:pt>
                <c:pt idx="7098">
                  <c:v>5.5039999999999995E-7</c:v>
                </c:pt>
                <c:pt idx="7099">
                  <c:v>5.5059999999999997E-7</c:v>
                </c:pt>
                <c:pt idx="7100">
                  <c:v>5.5079999999999998E-7</c:v>
                </c:pt>
                <c:pt idx="7101">
                  <c:v>5.51E-7</c:v>
                </c:pt>
                <c:pt idx="7102">
                  <c:v>5.5120000000000001E-7</c:v>
                </c:pt>
                <c:pt idx="7103">
                  <c:v>5.5140000000000003E-7</c:v>
                </c:pt>
                <c:pt idx="7104">
                  <c:v>5.5160000000000004E-7</c:v>
                </c:pt>
                <c:pt idx="7105">
                  <c:v>5.5179999999999995E-7</c:v>
                </c:pt>
                <c:pt idx="7106">
                  <c:v>5.5199999999999997E-7</c:v>
                </c:pt>
                <c:pt idx="7107">
                  <c:v>5.5219999999999998E-7</c:v>
                </c:pt>
                <c:pt idx="7108">
                  <c:v>5.524E-7</c:v>
                </c:pt>
                <c:pt idx="7109">
                  <c:v>5.5260000000000001E-7</c:v>
                </c:pt>
                <c:pt idx="7110">
                  <c:v>5.5280000000000003E-7</c:v>
                </c:pt>
                <c:pt idx="7111">
                  <c:v>5.5300000000000004E-7</c:v>
                </c:pt>
                <c:pt idx="7112">
                  <c:v>5.5319999999999995E-7</c:v>
                </c:pt>
                <c:pt idx="7113">
                  <c:v>5.5339999999999997E-7</c:v>
                </c:pt>
                <c:pt idx="7114">
                  <c:v>5.5359999999999998E-7</c:v>
                </c:pt>
                <c:pt idx="7115">
                  <c:v>5.538E-7</c:v>
                </c:pt>
                <c:pt idx="7116">
                  <c:v>5.5400000000000001E-7</c:v>
                </c:pt>
                <c:pt idx="7117">
                  <c:v>5.5420000000000003E-7</c:v>
                </c:pt>
                <c:pt idx="7118">
                  <c:v>5.5440000000000004E-7</c:v>
                </c:pt>
                <c:pt idx="7119">
                  <c:v>5.5459999999999995E-7</c:v>
                </c:pt>
                <c:pt idx="7120">
                  <c:v>5.5479999999999997E-7</c:v>
                </c:pt>
                <c:pt idx="7121">
                  <c:v>5.5499999999999998E-7</c:v>
                </c:pt>
                <c:pt idx="7122">
                  <c:v>5.552E-7</c:v>
                </c:pt>
                <c:pt idx="7123">
                  <c:v>5.5540000000000001E-7</c:v>
                </c:pt>
                <c:pt idx="7124">
                  <c:v>5.5560000000000003E-7</c:v>
                </c:pt>
                <c:pt idx="7125">
                  <c:v>5.5580000000000004E-7</c:v>
                </c:pt>
                <c:pt idx="7126">
                  <c:v>5.5599999999999995E-7</c:v>
                </c:pt>
                <c:pt idx="7127">
                  <c:v>5.5619999999999996E-7</c:v>
                </c:pt>
                <c:pt idx="7128">
                  <c:v>5.5639999999999998E-7</c:v>
                </c:pt>
                <c:pt idx="7129">
                  <c:v>5.5659999999999999E-7</c:v>
                </c:pt>
                <c:pt idx="7130">
                  <c:v>5.5680000000000001E-7</c:v>
                </c:pt>
                <c:pt idx="7131">
                  <c:v>5.5700000000000002E-7</c:v>
                </c:pt>
                <c:pt idx="7132">
                  <c:v>5.5720000000000004E-7</c:v>
                </c:pt>
                <c:pt idx="7133">
                  <c:v>5.5739999999999995E-7</c:v>
                </c:pt>
                <c:pt idx="7134">
                  <c:v>5.5759999999999996E-7</c:v>
                </c:pt>
                <c:pt idx="7135">
                  <c:v>5.5779999999999998E-7</c:v>
                </c:pt>
                <c:pt idx="7136">
                  <c:v>5.5799999999999999E-7</c:v>
                </c:pt>
                <c:pt idx="7137">
                  <c:v>5.5820000000000001E-7</c:v>
                </c:pt>
                <c:pt idx="7138">
                  <c:v>5.5840000000000002E-7</c:v>
                </c:pt>
                <c:pt idx="7139">
                  <c:v>5.5860000000000004E-7</c:v>
                </c:pt>
                <c:pt idx="7140">
                  <c:v>5.5879999999999995E-7</c:v>
                </c:pt>
                <c:pt idx="7141">
                  <c:v>5.5899999999999996E-7</c:v>
                </c:pt>
                <c:pt idx="7142">
                  <c:v>5.5919999999999998E-7</c:v>
                </c:pt>
                <c:pt idx="7143">
                  <c:v>5.5939999999999999E-7</c:v>
                </c:pt>
                <c:pt idx="7144">
                  <c:v>5.5960000000000001E-7</c:v>
                </c:pt>
                <c:pt idx="7145">
                  <c:v>5.5980000000000002E-7</c:v>
                </c:pt>
                <c:pt idx="7146">
                  <c:v>5.6000000000000004E-7</c:v>
                </c:pt>
                <c:pt idx="7147">
                  <c:v>5.6019999999999995E-7</c:v>
                </c:pt>
                <c:pt idx="7148">
                  <c:v>5.6039999999999996E-7</c:v>
                </c:pt>
                <c:pt idx="7149">
                  <c:v>5.6059999999999998E-7</c:v>
                </c:pt>
                <c:pt idx="7150">
                  <c:v>5.6079999999999999E-7</c:v>
                </c:pt>
                <c:pt idx="7151">
                  <c:v>5.6100000000000001E-7</c:v>
                </c:pt>
                <c:pt idx="7152">
                  <c:v>5.6120000000000002E-7</c:v>
                </c:pt>
                <c:pt idx="7153">
                  <c:v>5.6140000000000004E-7</c:v>
                </c:pt>
                <c:pt idx="7154">
                  <c:v>5.6160000000000005E-7</c:v>
                </c:pt>
                <c:pt idx="7155">
                  <c:v>5.6179999999999996E-7</c:v>
                </c:pt>
                <c:pt idx="7156">
                  <c:v>5.6199999999999998E-7</c:v>
                </c:pt>
                <c:pt idx="7157">
                  <c:v>5.6219999999999999E-7</c:v>
                </c:pt>
                <c:pt idx="7158">
                  <c:v>5.6240000000000001E-7</c:v>
                </c:pt>
                <c:pt idx="7159">
                  <c:v>5.6260000000000002E-7</c:v>
                </c:pt>
                <c:pt idx="7160">
                  <c:v>5.6280000000000004E-7</c:v>
                </c:pt>
                <c:pt idx="7161">
                  <c:v>5.6300000000000005E-7</c:v>
                </c:pt>
                <c:pt idx="7162">
                  <c:v>5.6319999999999996E-7</c:v>
                </c:pt>
                <c:pt idx="7163">
                  <c:v>5.6339999999999998E-7</c:v>
                </c:pt>
                <c:pt idx="7164">
                  <c:v>5.6359999999999999E-7</c:v>
                </c:pt>
                <c:pt idx="7165">
                  <c:v>5.6380000000000001E-7</c:v>
                </c:pt>
                <c:pt idx="7166">
                  <c:v>5.6400000000000002E-7</c:v>
                </c:pt>
                <c:pt idx="7167">
                  <c:v>5.6420000000000004E-7</c:v>
                </c:pt>
                <c:pt idx="7168">
                  <c:v>5.6440000000000005E-7</c:v>
                </c:pt>
                <c:pt idx="7169">
                  <c:v>5.6459999999999996E-7</c:v>
                </c:pt>
                <c:pt idx="7170">
                  <c:v>5.6479999999999998E-7</c:v>
                </c:pt>
                <c:pt idx="7171">
                  <c:v>5.6499999999999999E-7</c:v>
                </c:pt>
                <c:pt idx="7172">
                  <c:v>5.6520000000000001E-7</c:v>
                </c:pt>
                <c:pt idx="7173">
                  <c:v>5.6540000000000002E-7</c:v>
                </c:pt>
                <c:pt idx="7174">
                  <c:v>5.6560000000000004E-7</c:v>
                </c:pt>
                <c:pt idx="7175">
                  <c:v>5.6580000000000005E-7</c:v>
                </c:pt>
                <c:pt idx="7176">
                  <c:v>5.6599999999999996E-7</c:v>
                </c:pt>
                <c:pt idx="7177">
                  <c:v>5.6619999999999997E-7</c:v>
                </c:pt>
                <c:pt idx="7178">
                  <c:v>5.6639999999999999E-7</c:v>
                </c:pt>
                <c:pt idx="7179">
                  <c:v>5.666E-7</c:v>
                </c:pt>
                <c:pt idx="7180">
                  <c:v>5.6680000000000002E-7</c:v>
                </c:pt>
                <c:pt idx="7181">
                  <c:v>5.6700000000000003E-7</c:v>
                </c:pt>
                <c:pt idx="7182">
                  <c:v>5.6720000000000005E-7</c:v>
                </c:pt>
                <c:pt idx="7183">
                  <c:v>5.6739999999999996E-7</c:v>
                </c:pt>
                <c:pt idx="7184">
                  <c:v>5.6759999999999997E-7</c:v>
                </c:pt>
                <c:pt idx="7185">
                  <c:v>5.6779999999999999E-7</c:v>
                </c:pt>
                <c:pt idx="7186">
                  <c:v>5.68E-7</c:v>
                </c:pt>
                <c:pt idx="7187">
                  <c:v>5.6820000000000002E-7</c:v>
                </c:pt>
                <c:pt idx="7188">
                  <c:v>5.6840000000000003E-7</c:v>
                </c:pt>
                <c:pt idx="7189">
                  <c:v>5.6860000000000005E-7</c:v>
                </c:pt>
                <c:pt idx="7190">
                  <c:v>5.6879999999999996E-7</c:v>
                </c:pt>
                <c:pt idx="7191">
                  <c:v>5.6899999999999997E-7</c:v>
                </c:pt>
                <c:pt idx="7192">
                  <c:v>5.6919999999999999E-7</c:v>
                </c:pt>
                <c:pt idx="7193">
                  <c:v>5.694E-7</c:v>
                </c:pt>
                <c:pt idx="7194">
                  <c:v>5.6960000000000002E-7</c:v>
                </c:pt>
                <c:pt idx="7195">
                  <c:v>5.6980000000000003E-7</c:v>
                </c:pt>
                <c:pt idx="7196">
                  <c:v>5.7000000000000005E-7</c:v>
                </c:pt>
                <c:pt idx="7197">
                  <c:v>5.7019999999999996E-7</c:v>
                </c:pt>
                <c:pt idx="7198">
                  <c:v>5.7039999999999997E-7</c:v>
                </c:pt>
                <c:pt idx="7199">
                  <c:v>5.7059999999999999E-7</c:v>
                </c:pt>
                <c:pt idx="7200">
                  <c:v>5.708E-7</c:v>
                </c:pt>
                <c:pt idx="7201">
                  <c:v>5.7100000000000002E-7</c:v>
                </c:pt>
                <c:pt idx="7202">
                  <c:v>5.7120000000000003E-7</c:v>
                </c:pt>
                <c:pt idx="7203">
                  <c:v>5.7140000000000005E-7</c:v>
                </c:pt>
                <c:pt idx="7204">
                  <c:v>5.7159999999999996E-7</c:v>
                </c:pt>
                <c:pt idx="7205">
                  <c:v>5.7179999999999997E-7</c:v>
                </c:pt>
                <c:pt idx="7206">
                  <c:v>5.7199999999999999E-7</c:v>
                </c:pt>
                <c:pt idx="7207">
                  <c:v>5.722E-7</c:v>
                </c:pt>
                <c:pt idx="7208">
                  <c:v>5.7240000000000002E-7</c:v>
                </c:pt>
                <c:pt idx="7209">
                  <c:v>5.7260000000000003E-7</c:v>
                </c:pt>
                <c:pt idx="7210">
                  <c:v>5.7280000000000005E-7</c:v>
                </c:pt>
                <c:pt idx="7211">
                  <c:v>5.7299999999999996E-7</c:v>
                </c:pt>
                <c:pt idx="7212">
                  <c:v>5.7319999999999997E-7</c:v>
                </c:pt>
                <c:pt idx="7213">
                  <c:v>5.7339999999999999E-7</c:v>
                </c:pt>
                <c:pt idx="7214">
                  <c:v>5.736E-7</c:v>
                </c:pt>
                <c:pt idx="7215">
                  <c:v>5.7380000000000002E-7</c:v>
                </c:pt>
                <c:pt idx="7216">
                  <c:v>5.7400000000000003E-7</c:v>
                </c:pt>
                <c:pt idx="7217">
                  <c:v>5.7420000000000005E-7</c:v>
                </c:pt>
                <c:pt idx="7218">
                  <c:v>5.7439999999999996E-7</c:v>
                </c:pt>
                <c:pt idx="7219">
                  <c:v>5.7459999999999997E-7</c:v>
                </c:pt>
                <c:pt idx="7220">
                  <c:v>5.7479999999999999E-7</c:v>
                </c:pt>
                <c:pt idx="7221">
                  <c:v>5.75E-7</c:v>
                </c:pt>
                <c:pt idx="7222">
                  <c:v>5.7520000000000002E-7</c:v>
                </c:pt>
                <c:pt idx="7223">
                  <c:v>5.7540000000000003E-7</c:v>
                </c:pt>
                <c:pt idx="7224">
                  <c:v>5.7560000000000005E-7</c:v>
                </c:pt>
                <c:pt idx="7225">
                  <c:v>5.7579999999999995E-7</c:v>
                </c:pt>
                <c:pt idx="7226">
                  <c:v>5.7599999999999997E-7</c:v>
                </c:pt>
                <c:pt idx="7227">
                  <c:v>5.7619999999999998E-7</c:v>
                </c:pt>
                <c:pt idx="7228">
                  <c:v>5.764E-7</c:v>
                </c:pt>
                <c:pt idx="7229">
                  <c:v>5.7660000000000001E-7</c:v>
                </c:pt>
                <c:pt idx="7230">
                  <c:v>5.7680000000000003E-7</c:v>
                </c:pt>
                <c:pt idx="7231">
                  <c:v>5.7700000000000004E-7</c:v>
                </c:pt>
                <c:pt idx="7232">
                  <c:v>5.7719999999999995E-7</c:v>
                </c:pt>
                <c:pt idx="7233">
                  <c:v>5.7739999999999997E-7</c:v>
                </c:pt>
                <c:pt idx="7234">
                  <c:v>5.7759999999999998E-7</c:v>
                </c:pt>
                <c:pt idx="7235">
                  <c:v>5.778E-7</c:v>
                </c:pt>
                <c:pt idx="7236">
                  <c:v>5.7800000000000001E-7</c:v>
                </c:pt>
                <c:pt idx="7237">
                  <c:v>5.7820000000000003E-7</c:v>
                </c:pt>
                <c:pt idx="7238">
                  <c:v>5.7840000000000004E-7</c:v>
                </c:pt>
                <c:pt idx="7239">
                  <c:v>5.7859999999999995E-7</c:v>
                </c:pt>
                <c:pt idx="7240">
                  <c:v>5.7879999999999997E-7</c:v>
                </c:pt>
                <c:pt idx="7241">
                  <c:v>5.7899999999999998E-7</c:v>
                </c:pt>
                <c:pt idx="7242">
                  <c:v>5.792E-7</c:v>
                </c:pt>
                <c:pt idx="7243">
                  <c:v>5.7940000000000001E-7</c:v>
                </c:pt>
                <c:pt idx="7244">
                  <c:v>5.7960000000000003E-7</c:v>
                </c:pt>
                <c:pt idx="7245">
                  <c:v>5.7980000000000004E-7</c:v>
                </c:pt>
                <c:pt idx="7246">
                  <c:v>5.7999999999999995E-7</c:v>
                </c:pt>
                <c:pt idx="7247">
                  <c:v>5.8019999999999997E-7</c:v>
                </c:pt>
                <c:pt idx="7248">
                  <c:v>5.8039999999999998E-7</c:v>
                </c:pt>
                <c:pt idx="7249">
                  <c:v>5.806E-7</c:v>
                </c:pt>
                <c:pt idx="7250">
                  <c:v>5.8080000000000001E-7</c:v>
                </c:pt>
                <c:pt idx="7251">
                  <c:v>5.8100000000000003E-7</c:v>
                </c:pt>
                <c:pt idx="7252">
                  <c:v>5.8120000000000004E-7</c:v>
                </c:pt>
                <c:pt idx="7253">
                  <c:v>5.8139999999999995E-7</c:v>
                </c:pt>
                <c:pt idx="7254">
                  <c:v>5.8159999999999997E-7</c:v>
                </c:pt>
                <c:pt idx="7255">
                  <c:v>5.8179999999999998E-7</c:v>
                </c:pt>
                <c:pt idx="7256">
                  <c:v>5.82E-7</c:v>
                </c:pt>
                <c:pt idx="7257">
                  <c:v>5.8220000000000001E-7</c:v>
                </c:pt>
                <c:pt idx="7258">
                  <c:v>5.8240000000000003E-7</c:v>
                </c:pt>
                <c:pt idx="7259">
                  <c:v>5.8260000000000004E-7</c:v>
                </c:pt>
                <c:pt idx="7260">
                  <c:v>5.8279999999999995E-7</c:v>
                </c:pt>
                <c:pt idx="7261">
                  <c:v>5.8299999999999997E-7</c:v>
                </c:pt>
                <c:pt idx="7262">
                  <c:v>5.8319999999999998E-7</c:v>
                </c:pt>
                <c:pt idx="7263">
                  <c:v>5.834E-7</c:v>
                </c:pt>
                <c:pt idx="7264">
                  <c:v>5.8360000000000001E-7</c:v>
                </c:pt>
                <c:pt idx="7265">
                  <c:v>5.8380000000000003E-7</c:v>
                </c:pt>
                <c:pt idx="7266">
                  <c:v>5.8400000000000004E-7</c:v>
                </c:pt>
                <c:pt idx="7267">
                  <c:v>5.8419999999999995E-7</c:v>
                </c:pt>
                <c:pt idx="7268">
                  <c:v>5.8439999999999997E-7</c:v>
                </c:pt>
                <c:pt idx="7269">
                  <c:v>5.8459999999999998E-7</c:v>
                </c:pt>
                <c:pt idx="7270">
                  <c:v>5.848E-7</c:v>
                </c:pt>
                <c:pt idx="7271">
                  <c:v>5.8500000000000001E-7</c:v>
                </c:pt>
                <c:pt idx="7272">
                  <c:v>5.8520000000000003E-7</c:v>
                </c:pt>
                <c:pt idx="7273">
                  <c:v>5.8540000000000004E-7</c:v>
                </c:pt>
                <c:pt idx="7274">
                  <c:v>5.8559999999999995E-7</c:v>
                </c:pt>
                <c:pt idx="7275">
                  <c:v>5.8579999999999996E-7</c:v>
                </c:pt>
                <c:pt idx="7276">
                  <c:v>5.8599999999999998E-7</c:v>
                </c:pt>
                <c:pt idx="7277">
                  <c:v>5.8619999999999999E-7</c:v>
                </c:pt>
                <c:pt idx="7278">
                  <c:v>5.8640000000000001E-7</c:v>
                </c:pt>
                <c:pt idx="7279">
                  <c:v>5.8660000000000002E-7</c:v>
                </c:pt>
                <c:pt idx="7280">
                  <c:v>5.8680000000000004E-7</c:v>
                </c:pt>
                <c:pt idx="7281">
                  <c:v>5.8699999999999995E-7</c:v>
                </c:pt>
                <c:pt idx="7282">
                  <c:v>5.8719999999999996E-7</c:v>
                </c:pt>
                <c:pt idx="7283">
                  <c:v>5.8739999999999998E-7</c:v>
                </c:pt>
                <c:pt idx="7284">
                  <c:v>5.8759999999999999E-7</c:v>
                </c:pt>
                <c:pt idx="7285">
                  <c:v>5.8780000000000001E-7</c:v>
                </c:pt>
                <c:pt idx="7286">
                  <c:v>5.8800000000000002E-7</c:v>
                </c:pt>
                <c:pt idx="7287">
                  <c:v>5.8820000000000004E-7</c:v>
                </c:pt>
                <c:pt idx="7288">
                  <c:v>5.8839999999999995E-7</c:v>
                </c:pt>
                <c:pt idx="7289">
                  <c:v>5.8859999999999996E-7</c:v>
                </c:pt>
                <c:pt idx="7290">
                  <c:v>5.8879999999999998E-7</c:v>
                </c:pt>
                <c:pt idx="7291">
                  <c:v>5.8899999999999999E-7</c:v>
                </c:pt>
                <c:pt idx="7292">
                  <c:v>5.8920000000000001E-7</c:v>
                </c:pt>
                <c:pt idx="7293">
                  <c:v>5.8940000000000002E-7</c:v>
                </c:pt>
                <c:pt idx="7294">
                  <c:v>5.8960000000000004E-7</c:v>
                </c:pt>
                <c:pt idx="7295">
                  <c:v>5.8979999999999995E-7</c:v>
                </c:pt>
                <c:pt idx="7296">
                  <c:v>5.8999999999999996E-7</c:v>
                </c:pt>
                <c:pt idx="7297">
                  <c:v>5.9019999999999998E-7</c:v>
                </c:pt>
                <c:pt idx="7298">
                  <c:v>5.9039999999999999E-7</c:v>
                </c:pt>
                <c:pt idx="7299">
                  <c:v>5.9060000000000001E-7</c:v>
                </c:pt>
                <c:pt idx="7300">
                  <c:v>5.9080000000000002E-7</c:v>
                </c:pt>
                <c:pt idx="7301">
                  <c:v>5.9100000000000004E-7</c:v>
                </c:pt>
                <c:pt idx="7302">
                  <c:v>5.9120000000000005E-7</c:v>
                </c:pt>
                <c:pt idx="7303">
                  <c:v>5.9139999999999996E-7</c:v>
                </c:pt>
                <c:pt idx="7304">
                  <c:v>5.9159999999999998E-7</c:v>
                </c:pt>
                <c:pt idx="7305">
                  <c:v>5.9179999999999999E-7</c:v>
                </c:pt>
                <c:pt idx="7306">
                  <c:v>5.9200000000000001E-7</c:v>
                </c:pt>
                <c:pt idx="7307">
                  <c:v>5.9220000000000002E-7</c:v>
                </c:pt>
                <c:pt idx="7308">
                  <c:v>5.9240000000000004E-7</c:v>
                </c:pt>
                <c:pt idx="7309">
                  <c:v>5.9260000000000005E-7</c:v>
                </c:pt>
                <c:pt idx="7310">
                  <c:v>5.9279999999999996E-7</c:v>
                </c:pt>
                <c:pt idx="7311">
                  <c:v>5.9299999999999998E-7</c:v>
                </c:pt>
                <c:pt idx="7312">
                  <c:v>5.9319999999999999E-7</c:v>
                </c:pt>
                <c:pt idx="7313">
                  <c:v>5.9340000000000001E-7</c:v>
                </c:pt>
                <c:pt idx="7314">
                  <c:v>5.9360000000000002E-7</c:v>
                </c:pt>
                <c:pt idx="7315">
                  <c:v>5.9380000000000004E-7</c:v>
                </c:pt>
                <c:pt idx="7316">
                  <c:v>5.9400000000000005E-7</c:v>
                </c:pt>
                <c:pt idx="7317">
                  <c:v>5.9419999999999996E-7</c:v>
                </c:pt>
                <c:pt idx="7318">
                  <c:v>5.9439999999999998E-7</c:v>
                </c:pt>
                <c:pt idx="7319">
                  <c:v>5.9459999999999999E-7</c:v>
                </c:pt>
                <c:pt idx="7320">
                  <c:v>5.9480000000000001E-7</c:v>
                </c:pt>
                <c:pt idx="7321">
                  <c:v>5.9500000000000002E-7</c:v>
                </c:pt>
                <c:pt idx="7322">
                  <c:v>5.9520000000000004E-7</c:v>
                </c:pt>
                <c:pt idx="7323">
                  <c:v>5.9540000000000005E-7</c:v>
                </c:pt>
                <c:pt idx="7324">
                  <c:v>5.9559999999999996E-7</c:v>
                </c:pt>
                <c:pt idx="7325">
                  <c:v>5.9579999999999997E-7</c:v>
                </c:pt>
                <c:pt idx="7326">
                  <c:v>5.9599999999999999E-7</c:v>
                </c:pt>
                <c:pt idx="7327">
                  <c:v>5.962E-7</c:v>
                </c:pt>
                <c:pt idx="7328">
                  <c:v>5.9640000000000002E-7</c:v>
                </c:pt>
                <c:pt idx="7329">
                  <c:v>5.9660000000000004E-7</c:v>
                </c:pt>
                <c:pt idx="7330">
                  <c:v>5.9680000000000005E-7</c:v>
                </c:pt>
                <c:pt idx="7331">
                  <c:v>5.9699999999999996E-7</c:v>
                </c:pt>
                <c:pt idx="7332">
                  <c:v>5.9719999999999997E-7</c:v>
                </c:pt>
                <c:pt idx="7333">
                  <c:v>5.9739999999999999E-7</c:v>
                </c:pt>
                <c:pt idx="7334">
                  <c:v>5.976E-7</c:v>
                </c:pt>
                <c:pt idx="7335">
                  <c:v>5.9780000000000002E-7</c:v>
                </c:pt>
                <c:pt idx="7336">
                  <c:v>5.9800000000000003E-7</c:v>
                </c:pt>
                <c:pt idx="7337">
                  <c:v>5.9820000000000005E-7</c:v>
                </c:pt>
                <c:pt idx="7338">
                  <c:v>5.9839999999999996E-7</c:v>
                </c:pt>
                <c:pt idx="7339">
                  <c:v>5.9859999999999997E-7</c:v>
                </c:pt>
                <c:pt idx="7340">
                  <c:v>5.9879999999999999E-7</c:v>
                </c:pt>
                <c:pt idx="7341">
                  <c:v>5.99E-7</c:v>
                </c:pt>
                <c:pt idx="7342">
                  <c:v>5.9920000000000002E-7</c:v>
                </c:pt>
                <c:pt idx="7343">
                  <c:v>5.9940000000000003E-7</c:v>
                </c:pt>
                <c:pt idx="7344">
                  <c:v>5.9960000000000005E-7</c:v>
                </c:pt>
                <c:pt idx="7345">
                  <c:v>5.9979999999999996E-7</c:v>
                </c:pt>
                <c:pt idx="7346">
                  <c:v>5.9999999999999997E-7</c:v>
                </c:pt>
                <c:pt idx="7347">
                  <c:v>6.0019999999999999E-7</c:v>
                </c:pt>
                <c:pt idx="7348">
                  <c:v>6.004E-7</c:v>
                </c:pt>
                <c:pt idx="7349">
                  <c:v>6.0060000000000002E-7</c:v>
                </c:pt>
                <c:pt idx="7350">
                  <c:v>6.0080000000000003E-7</c:v>
                </c:pt>
                <c:pt idx="7351">
                  <c:v>6.0100000000000005E-7</c:v>
                </c:pt>
                <c:pt idx="7352">
                  <c:v>6.0119999999999996E-7</c:v>
                </c:pt>
                <c:pt idx="7353">
                  <c:v>6.0139999999999997E-7</c:v>
                </c:pt>
                <c:pt idx="7354">
                  <c:v>6.0159999999999999E-7</c:v>
                </c:pt>
                <c:pt idx="7355">
                  <c:v>6.018E-7</c:v>
                </c:pt>
                <c:pt idx="7356">
                  <c:v>6.0200000000000002E-7</c:v>
                </c:pt>
                <c:pt idx="7357">
                  <c:v>6.0220000000000003E-7</c:v>
                </c:pt>
                <c:pt idx="7358">
                  <c:v>6.0240000000000005E-7</c:v>
                </c:pt>
                <c:pt idx="7359">
                  <c:v>6.0259999999999996E-7</c:v>
                </c:pt>
                <c:pt idx="7360">
                  <c:v>6.0279999999999997E-7</c:v>
                </c:pt>
                <c:pt idx="7361">
                  <c:v>6.0299999999999999E-7</c:v>
                </c:pt>
                <c:pt idx="7362">
                  <c:v>6.032E-7</c:v>
                </c:pt>
                <c:pt idx="7363">
                  <c:v>6.0340000000000002E-7</c:v>
                </c:pt>
                <c:pt idx="7364">
                  <c:v>6.0360000000000003E-7</c:v>
                </c:pt>
                <c:pt idx="7365">
                  <c:v>6.0380000000000005E-7</c:v>
                </c:pt>
                <c:pt idx="7366">
                  <c:v>6.0399999999999996E-7</c:v>
                </c:pt>
                <c:pt idx="7367">
                  <c:v>6.0419999999999997E-7</c:v>
                </c:pt>
                <c:pt idx="7368">
                  <c:v>6.0439999999999999E-7</c:v>
                </c:pt>
                <c:pt idx="7369">
                  <c:v>6.046E-7</c:v>
                </c:pt>
                <c:pt idx="7370">
                  <c:v>6.0480000000000002E-7</c:v>
                </c:pt>
                <c:pt idx="7371">
                  <c:v>6.0500000000000003E-7</c:v>
                </c:pt>
                <c:pt idx="7372">
                  <c:v>6.0520000000000005E-7</c:v>
                </c:pt>
                <c:pt idx="7373">
                  <c:v>6.0539999999999996E-7</c:v>
                </c:pt>
                <c:pt idx="7374">
                  <c:v>6.0559999999999997E-7</c:v>
                </c:pt>
                <c:pt idx="7375">
                  <c:v>6.0579999999999999E-7</c:v>
                </c:pt>
                <c:pt idx="7376">
                  <c:v>6.06E-7</c:v>
                </c:pt>
                <c:pt idx="7377">
                  <c:v>6.0620000000000002E-7</c:v>
                </c:pt>
                <c:pt idx="7378">
                  <c:v>6.0640000000000003E-7</c:v>
                </c:pt>
                <c:pt idx="7379">
                  <c:v>6.0660000000000005E-7</c:v>
                </c:pt>
                <c:pt idx="7380">
                  <c:v>6.0679999999999995E-7</c:v>
                </c:pt>
                <c:pt idx="7381">
                  <c:v>6.0699999999999997E-7</c:v>
                </c:pt>
                <c:pt idx="7382">
                  <c:v>6.0719999999999998E-7</c:v>
                </c:pt>
                <c:pt idx="7383">
                  <c:v>6.074E-7</c:v>
                </c:pt>
                <c:pt idx="7384">
                  <c:v>6.0760000000000001E-7</c:v>
                </c:pt>
                <c:pt idx="7385">
                  <c:v>6.0780000000000003E-7</c:v>
                </c:pt>
                <c:pt idx="7386">
                  <c:v>6.0800000000000004E-7</c:v>
                </c:pt>
                <c:pt idx="7387">
                  <c:v>6.0819999999999995E-7</c:v>
                </c:pt>
                <c:pt idx="7388">
                  <c:v>6.0839999999999997E-7</c:v>
                </c:pt>
                <c:pt idx="7389">
                  <c:v>6.0859999999999998E-7</c:v>
                </c:pt>
                <c:pt idx="7390">
                  <c:v>6.088E-7</c:v>
                </c:pt>
                <c:pt idx="7391">
                  <c:v>6.0900000000000001E-7</c:v>
                </c:pt>
                <c:pt idx="7392">
                  <c:v>6.0920000000000003E-7</c:v>
                </c:pt>
                <c:pt idx="7393">
                  <c:v>6.0940000000000004E-7</c:v>
                </c:pt>
                <c:pt idx="7394">
                  <c:v>6.0959999999999995E-7</c:v>
                </c:pt>
                <c:pt idx="7395">
                  <c:v>6.0979999999999997E-7</c:v>
                </c:pt>
                <c:pt idx="7396">
                  <c:v>6.0999999999999998E-7</c:v>
                </c:pt>
                <c:pt idx="7397">
                  <c:v>6.102E-7</c:v>
                </c:pt>
                <c:pt idx="7398">
                  <c:v>6.1040000000000001E-7</c:v>
                </c:pt>
                <c:pt idx="7399">
                  <c:v>6.1060000000000003E-7</c:v>
                </c:pt>
                <c:pt idx="7400">
                  <c:v>6.1080000000000004E-7</c:v>
                </c:pt>
                <c:pt idx="7401">
                  <c:v>6.1099999999999995E-7</c:v>
                </c:pt>
                <c:pt idx="7402">
                  <c:v>6.1119999999999997E-7</c:v>
                </c:pt>
                <c:pt idx="7403">
                  <c:v>6.1139999999999998E-7</c:v>
                </c:pt>
                <c:pt idx="7404">
                  <c:v>6.116E-7</c:v>
                </c:pt>
                <c:pt idx="7405">
                  <c:v>6.1180000000000001E-7</c:v>
                </c:pt>
                <c:pt idx="7406">
                  <c:v>6.1200000000000003E-7</c:v>
                </c:pt>
                <c:pt idx="7407">
                  <c:v>6.1220000000000004E-7</c:v>
                </c:pt>
                <c:pt idx="7408">
                  <c:v>6.1239999999999995E-7</c:v>
                </c:pt>
                <c:pt idx="7409">
                  <c:v>6.1259999999999997E-7</c:v>
                </c:pt>
                <c:pt idx="7410">
                  <c:v>6.1279999999999998E-7</c:v>
                </c:pt>
                <c:pt idx="7411">
                  <c:v>6.13E-7</c:v>
                </c:pt>
                <c:pt idx="7412">
                  <c:v>6.1320000000000001E-7</c:v>
                </c:pt>
                <c:pt idx="7413">
                  <c:v>6.1340000000000003E-7</c:v>
                </c:pt>
                <c:pt idx="7414">
                  <c:v>6.1360000000000004E-7</c:v>
                </c:pt>
                <c:pt idx="7415">
                  <c:v>6.1379999999999995E-7</c:v>
                </c:pt>
                <c:pt idx="7416">
                  <c:v>6.1399999999999997E-7</c:v>
                </c:pt>
                <c:pt idx="7417">
                  <c:v>6.1419999999999998E-7</c:v>
                </c:pt>
                <c:pt idx="7418">
                  <c:v>6.144E-7</c:v>
                </c:pt>
                <c:pt idx="7419">
                  <c:v>6.1460000000000001E-7</c:v>
                </c:pt>
                <c:pt idx="7420">
                  <c:v>6.1480000000000003E-7</c:v>
                </c:pt>
                <c:pt idx="7421">
                  <c:v>6.1500000000000004E-7</c:v>
                </c:pt>
                <c:pt idx="7422">
                  <c:v>6.1519999999999995E-7</c:v>
                </c:pt>
                <c:pt idx="7423">
                  <c:v>6.1539999999999997E-7</c:v>
                </c:pt>
                <c:pt idx="7424">
                  <c:v>6.1559999999999998E-7</c:v>
                </c:pt>
                <c:pt idx="7425">
                  <c:v>6.158E-7</c:v>
                </c:pt>
                <c:pt idx="7426">
                  <c:v>6.1600000000000001E-7</c:v>
                </c:pt>
                <c:pt idx="7427">
                  <c:v>6.1620000000000003E-7</c:v>
                </c:pt>
                <c:pt idx="7428">
                  <c:v>6.1640000000000004E-7</c:v>
                </c:pt>
                <c:pt idx="7429">
                  <c:v>6.1659999999999995E-7</c:v>
                </c:pt>
                <c:pt idx="7430">
                  <c:v>6.1679999999999996E-7</c:v>
                </c:pt>
                <c:pt idx="7431">
                  <c:v>6.1699999999999998E-7</c:v>
                </c:pt>
                <c:pt idx="7432">
                  <c:v>6.1719999999999999E-7</c:v>
                </c:pt>
                <c:pt idx="7433">
                  <c:v>6.1740000000000001E-7</c:v>
                </c:pt>
                <c:pt idx="7434">
                  <c:v>6.1760000000000002E-7</c:v>
                </c:pt>
                <c:pt idx="7435">
                  <c:v>6.1780000000000004E-7</c:v>
                </c:pt>
                <c:pt idx="7436">
                  <c:v>6.1799999999999995E-7</c:v>
                </c:pt>
                <c:pt idx="7437">
                  <c:v>6.1819999999999996E-7</c:v>
                </c:pt>
                <c:pt idx="7438">
                  <c:v>6.1839999999999998E-7</c:v>
                </c:pt>
                <c:pt idx="7439">
                  <c:v>6.1859999999999999E-7</c:v>
                </c:pt>
                <c:pt idx="7440">
                  <c:v>6.1880000000000001E-7</c:v>
                </c:pt>
                <c:pt idx="7441">
                  <c:v>6.1900000000000002E-7</c:v>
                </c:pt>
                <c:pt idx="7442">
                  <c:v>6.1920000000000004E-7</c:v>
                </c:pt>
                <c:pt idx="7443">
                  <c:v>6.1939999999999995E-7</c:v>
                </c:pt>
                <c:pt idx="7444">
                  <c:v>6.1959999999999996E-7</c:v>
                </c:pt>
                <c:pt idx="7445">
                  <c:v>6.1979999999999998E-7</c:v>
                </c:pt>
                <c:pt idx="7446">
                  <c:v>6.1999999999999999E-7</c:v>
                </c:pt>
                <c:pt idx="7447">
                  <c:v>6.2020000000000001E-7</c:v>
                </c:pt>
                <c:pt idx="7448">
                  <c:v>6.2040000000000002E-7</c:v>
                </c:pt>
                <c:pt idx="7449">
                  <c:v>6.2060000000000004E-7</c:v>
                </c:pt>
                <c:pt idx="7450">
                  <c:v>6.2079999999999995E-7</c:v>
                </c:pt>
                <c:pt idx="7451">
                  <c:v>6.2099999999999996E-7</c:v>
                </c:pt>
                <c:pt idx="7452">
                  <c:v>6.2119999999999998E-7</c:v>
                </c:pt>
                <c:pt idx="7453">
                  <c:v>6.2139999999999999E-7</c:v>
                </c:pt>
                <c:pt idx="7454">
                  <c:v>6.2160000000000001E-7</c:v>
                </c:pt>
                <c:pt idx="7455">
                  <c:v>6.2180000000000002E-7</c:v>
                </c:pt>
                <c:pt idx="7456">
                  <c:v>6.2200000000000004E-7</c:v>
                </c:pt>
                <c:pt idx="7457">
                  <c:v>6.2220000000000005E-7</c:v>
                </c:pt>
                <c:pt idx="7458">
                  <c:v>6.2239999999999996E-7</c:v>
                </c:pt>
                <c:pt idx="7459">
                  <c:v>6.2259999999999998E-7</c:v>
                </c:pt>
                <c:pt idx="7460">
                  <c:v>6.2279999999999999E-7</c:v>
                </c:pt>
                <c:pt idx="7461">
                  <c:v>6.2300000000000001E-7</c:v>
                </c:pt>
                <c:pt idx="7462">
                  <c:v>6.2320000000000002E-7</c:v>
                </c:pt>
                <c:pt idx="7463">
                  <c:v>6.2340000000000004E-7</c:v>
                </c:pt>
                <c:pt idx="7464">
                  <c:v>6.2360000000000005E-7</c:v>
                </c:pt>
                <c:pt idx="7465">
                  <c:v>6.2379999999999996E-7</c:v>
                </c:pt>
                <c:pt idx="7466">
                  <c:v>6.2399999999999998E-7</c:v>
                </c:pt>
                <c:pt idx="7467">
                  <c:v>6.2419999999999999E-7</c:v>
                </c:pt>
                <c:pt idx="7468">
                  <c:v>6.2440000000000001E-7</c:v>
                </c:pt>
                <c:pt idx="7469">
                  <c:v>6.2460000000000002E-7</c:v>
                </c:pt>
                <c:pt idx="7470">
                  <c:v>6.2480000000000004E-7</c:v>
                </c:pt>
                <c:pt idx="7471">
                  <c:v>6.2500000000000005E-7</c:v>
                </c:pt>
                <c:pt idx="7472">
                  <c:v>6.2519999999999996E-7</c:v>
                </c:pt>
                <c:pt idx="7473">
                  <c:v>6.2539999999999998E-7</c:v>
                </c:pt>
                <c:pt idx="7474">
                  <c:v>6.2559999999999999E-7</c:v>
                </c:pt>
                <c:pt idx="7475">
                  <c:v>6.2580000000000001E-7</c:v>
                </c:pt>
                <c:pt idx="7476">
                  <c:v>6.2600000000000002E-7</c:v>
                </c:pt>
                <c:pt idx="7477">
                  <c:v>6.2620000000000004E-7</c:v>
                </c:pt>
                <c:pt idx="7478">
                  <c:v>6.2640000000000005E-7</c:v>
                </c:pt>
                <c:pt idx="7479">
                  <c:v>6.2659999999999996E-7</c:v>
                </c:pt>
                <c:pt idx="7480">
                  <c:v>6.2679999999999997E-7</c:v>
                </c:pt>
                <c:pt idx="7481">
                  <c:v>6.2699999999999999E-7</c:v>
                </c:pt>
                <c:pt idx="7482">
                  <c:v>6.272E-7</c:v>
                </c:pt>
                <c:pt idx="7483">
                  <c:v>6.2740000000000002E-7</c:v>
                </c:pt>
                <c:pt idx="7484">
                  <c:v>6.2760000000000003E-7</c:v>
                </c:pt>
                <c:pt idx="7485">
                  <c:v>6.2780000000000005E-7</c:v>
                </c:pt>
                <c:pt idx="7486">
                  <c:v>6.2799999999999996E-7</c:v>
                </c:pt>
                <c:pt idx="7487">
                  <c:v>6.2819999999999997E-7</c:v>
                </c:pt>
                <c:pt idx="7488">
                  <c:v>6.2839999999999999E-7</c:v>
                </c:pt>
                <c:pt idx="7489">
                  <c:v>6.286E-7</c:v>
                </c:pt>
                <c:pt idx="7490">
                  <c:v>6.2880000000000002E-7</c:v>
                </c:pt>
                <c:pt idx="7491">
                  <c:v>6.2900000000000003E-7</c:v>
                </c:pt>
                <c:pt idx="7492">
                  <c:v>6.2920000000000005E-7</c:v>
                </c:pt>
                <c:pt idx="7493">
                  <c:v>6.2939999999999996E-7</c:v>
                </c:pt>
                <c:pt idx="7494">
                  <c:v>6.2959999999999997E-7</c:v>
                </c:pt>
                <c:pt idx="7495">
                  <c:v>6.2979999999999999E-7</c:v>
                </c:pt>
                <c:pt idx="7496">
                  <c:v>6.3E-7</c:v>
                </c:pt>
                <c:pt idx="7497">
                  <c:v>6.3020000000000002E-7</c:v>
                </c:pt>
                <c:pt idx="7498">
                  <c:v>6.3040000000000003E-7</c:v>
                </c:pt>
                <c:pt idx="7499">
                  <c:v>6.3060000000000005E-7</c:v>
                </c:pt>
                <c:pt idx="7500">
                  <c:v>6.3079999999999996E-7</c:v>
                </c:pt>
                <c:pt idx="7501">
                  <c:v>6.3099999999999997E-7</c:v>
                </c:pt>
                <c:pt idx="7502">
                  <c:v>6.3119999999999999E-7</c:v>
                </c:pt>
                <c:pt idx="7503">
                  <c:v>6.314E-7</c:v>
                </c:pt>
                <c:pt idx="7504">
                  <c:v>6.3160000000000002E-7</c:v>
                </c:pt>
                <c:pt idx="7505">
                  <c:v>6.3180000000000003E-7</c:v>
                </c:pt>
                <c:pt idx="7506">
                  <c:v>6.3200000000000005E-7</c:v>
                </c:pt>
                <c:pt idx="7507">
                  <c:v>6.3219999999999996E-7</c:v>
                </c:pt>
                <c:pt idx="7508">
                  <c:v>6.3239999999999997E-7</c:v>
                </c:pt>
                <c:pt idx="7509">
                  <c:v>6.3259999999999999E-7</c:v>
                </c:pt>
                <c:pt idx="7510">
                  <c:v>6.328E-7</c:v>
                </c:pt>
                <c:pt idx="7511">
                  <c:v>6.3300000000000002E-7</c:v>
                </c:pt>
                <c:pt idx="7512">
                  <c:v>6.3320000000000003E-7</c:v>
                </c:pt>
                <c:pt idx="7513">
                  <c:v>6.3340000000000005E-7</c:v>
                </c:pt>
                <c:pt idx="7514">
                  <c:v>6.3359999999999996E-7</c:v>
                </c:pt>
                <c:pt idx="7515">
                  <c:v>6.3379999999999997E-7</c:v>
                </c:pt>
                <c:pt idx="7516">
                  <c:v>6.3399999999999999E-7</c:v>
                </c:pt>
                <c:pt idx="7517">
                  <c:v>6.342E-7</c:v>
                </c:pt>
                <c:pt idx="7518">
                  <c:v>6.3440000000000002E-7</c:v>
                </c:pt>
                <c:pt idx="7519">
                  <c:v>6.3460000000000003E-7</c:v>
                </c:pt>
                <c:pt idx="7520">
                  <c:v>6.3480000000000005E-7</c:v>
                </c:pt>
                <c:pt idx="7521">
                  <c:v>6.3499999999999996E-7</c:v>
                </c:pt>
                <c:pt idx="7522">
                  <c:v>6.3519999999999997E-7</c:v>
                </c:pt>
                <c:pt idx="7523">
                  <c:v>6.3539999999999999E-7</c:v>
                </c:pt>
                <c:pt idx="7524">
                  <c:v>6.356E-7</c:v>
                </c:pt>
                <c:pt idx="7525">
                  <c:v>6.3580000000000002E-7</c:v>
                </c:pt>
                <c:pt idx="7526">
                  <c:v>6.3600000000000003E-7</c:v>
                </c:pt>
                <c:pt idx="7527">
                  <c:v>6.3620000000000005E-7</c:v>
                </c:pt>
                <c:pt idx="7528">
                  <c:v>6.3639999999999995E-7</c:v>
                </c:pt>
                <c:pt idx="7529">
                  <c:v>6.3659999999999997E-7</c:v>
                </c:pt>
                <c:pt idx="7530">
                  <c:v>6.3679999999999998E-7</c:v>
                </c:pt>
                <c:pt idx="7531">
                  <c:v>6.37E-7</c:v>
                </c:pt>
                <c:pt idx="7532">
                  <c:v>6.3720000000000001E-7</c:v>
                </c:pt>
                <c:pt idx="7533">
                  <c:v>6.3740000000000003E-7</c:v>
                </c:pt>
                <c:pt idx="7534">
                  <c:v>6.3760000000000004E-7</c:v>
                </c:pt>
                <c:pt idx="7535">
                  <c:v>6.3779999999999995E-7</c:v>
                </c:pt>
                <c:pt idx="7536">
                  <c:v>6.3799999999999997E-7</c:v>
                </c:pt>
                <c:pt idx="7537">
                  <c:v>6.3819999999999998E-7</c:v>
                </c:pt>
                <c:pt idx="7538">
                  <c:v>6.384E-7</c:v>
                </c:pt>
                <c:pt idx="7539">
                  <c:v>6.3860000000000001E-7</c:v>
                </c:pt>
                <c:pt idx="7540">
                  <c:v>6.3880000000000003E-7</c:v>
                </c:pt>
                <c:pt idx="7541">
                  <c:v>6.3900000000000004E-7</c:v>
                </c:pt>
                <c:pt idx="7542">
                  <c:v>6.3919999999999995E-7</c:v>
                </c:pt>
                <c:pt idx="7543">
                  <c:v>6.3939999999999997E-7</c:v>
                </c:pt>
                <c:pt idx="7544">
                  <c:v>6.3959999999999998E-7</c:v>
                </c:pt>
                <c:pt idx="7545">
                  <c:v>6.398E-7</c:v>
                </c:pt>
                <c:pt idx="7546">
                  <c:v>6.4000000000000001E-7</c:v>
                </c:pt>
                <c:pt idx="7547">
                  <c:v>6.4020000000000003E-7</c:v>
                </c:pt>
                <c:pt idx="7548">
                  <c:v>6.4040000000000004E-7</c:v>
                </c:pt>
                <c:pt idx="7549">
                  <c:v>6.4059999999999995E-7</c:v>
                </c:pt>
                <c:pt idx="7550">
                  <c:v>6.4079999999999997E-7</c:v>
                </c:pt>
                <c:pt idx="7551">
                  <c:v>6.4099999999999998E-7</c:v>
                </c:pt>
                <c:pt idx="7552">
                  <c:v>6.412E-7</c:v>
                </c:pt>
                <c:pt idx="7553">
                  <c:v>6.4140000000000001E-7</c:v>
                </c:pt>
                <c:pt idx="7554">
                  <c:v>6.4160000000000003E-7</c:v>
                </c:pt>
                <c:pt idx="7555">
                  <c:v>6.4180000000000004E-7</c:v>
                </c:pt>
                <c:pt idx="7556">
                  <c:v>6.4199999999999995E-7</c:v>
                </c:pt>
                <c:pt idx="7557">
                  <c:v>6.4219999999999997E-7</c:v>
                </c:pt>
                <c:pt idx="7558">
                  <c:v>6.4239999999999998E-7</c:v>
                </c:pt>
                <c:pt idx="7559">
                  <c:v>6.426E-7</c:v>
                </c:pt>
                <c:pt idx="7560">
                  <c:v>6.4280000000000001E-7</c:v>
                </c:pt>
                <c:pt idx="7561">
                  <c:v>6.4300000000000003E-7</c:v>
                </c:pt>
                <c:pt idx="7562">
                  <c:v>6.4320000000000004E-7</c:v>
                </c:pt>
                <c:pt idx="7563">
                  <c:v>6.4339999999999995E-7</c:v>
                </c:pt>
                <c:pt idx="7564">
                  <c:v>6.4359999999999997E-7</c:v>
                </c:pt>
                <c:pt idx="7565">
                  <c:v>6.4379999999999998E-7</c:v>
                </c:pt>
                <c:pt idx="7566">
                  <c:v>6.44E-7</c:v>
                </c:pt>
                <c:pt idx="7567">
                  <c:v>6.4420000000000001E-7</c:v>
                </c:pt>
                <c:pt idx="7568">
                  <c:v>6.4440000000000003E-7</c:v>
                </c:pt>
                <c:pt idx="7569">
                  <c:v>6.4460000000000004E-7</c:v>
                </c:pt>
                <c:pt idx="7570">
                  <c:v>6.4479999999999995E-7</c:v>
                </c:pt>
                <c:pt idx="7571">
                  <c:v>6.4499999999999997E-7</c:v>
                </c:pt>
                <c:pt idx="7572">
                  <c:v>6.4519999999999998E-7</c:v>
                </c:pt>
                <c:pt idx="7573">
                  <c:v>6.454E-7</c:v>
                </c:pt>
                <c:pt idx="7574">
                  <c:v>6.4560000000000001E-7</c:v>
                </c:pt>
                <c:pt idx="7575">
                  <c:v>6.4580000000000003E-7</c:v>
                </c:pt>
                <c:pt idx="7576">
                  <c:v>6.4600000000000004E-7</c:v>
                </c:pt>
                <c:pt idx="7577">
                  <c:v>6.4619999999999995E-7</c:v>
                </c:pt>
                <c:pt idx="7578">
                  <c:v>6.4639999999999996E-7</c:v>
                </c:pt>
                <c:pt idx="7579">
                  <c:v>6.4659999999999998E-7</c:v>
                </c:pt>
                <c:pt idx="7580">
                  <c:v>6.4679999999999999E-7</c:v>
                </c:pt>
                <c:pt idx="7581">
                  <c:v>6.4700000000000001E-7</c:v>
                </c:pt>
                <c:pt idx="7582">
                  <c:v>6.4720000000000002E-7</c:v>
                </c:pt>
                <c:pt idx="7583">
                  <c:v>6.4740000000000004E-7</c:v>
                </c:pt>
                <c:pt idx="7584">
                  <c:v>6.4759999999999995E-7</c:v>
                </c:pt>
                <c:pt idx="7585">
                  <c:v>6.4779999999999996E-7</c:v>
                </c:pt>
                <c:pt idx="7586">
                  <c:v>6.4799999999999998E-7</c:v>
                </c:pt>
                <c:pt idx="7587">
                  <c:v>6.4819999999999999E-7</c:v>
                </c:pt>
                <c:pt idx="7588">
                  <c:v>6.4840000000000001E-7</c:v>
                </c:pt>
                <c:pt idx="7589">
                  <c:v>6.4860000000000002E-7</c:v>
                </c:pt>
                <c:pt idx="7590">
                  <c:v>6.4880000000000004E-7</c:v>
                </c:pt>
                <c:pt idx="7591">
                  <c:v>6.4899999999999995E-7</c:v>
                </c:pt>
                <c:pt idx="7592">
                  <c:v>6.4919999999999996E-7</c:v>
                </c:pt>
                <c:pt idx="7593">
                  <c:v>6.4939999999999998E-7</c:v>
                </c:pt>
                <c:pt idx="7594">
                  <c:v>6.4959999999999999E-7</c:v>
                </c:pt>
                <c:pt idx="7595">
                  <c:v>6.4980000000000001E-7</c:v>
                </c:pt>
                <c:pt idx="7596">
                  <c:v>6.5000000000000002E-7</c:v>
                </c:pt>
                <c:pt idx="7597">
                  <c:v>6.5020000000000004E-7</c:v>
                </c:pt>
                <c:pt idx="7598">
                  <c:v>6.5039999999999995E-7</c:v>
                </c:pt>
                <c:pt idx="7599">
                  <c:v>6.5059999999999996E-7</c:v>
                </c:pt>
                <c:pt idx="7600">
                  <c:v>6.5079999999999998E-7</c:v>
                </c:pt>
                <c:pt idx="7601">
                  <c:v>6.5099999999999999E-7</c:v>
                </c:pt>
                <c:pt idx="7602">
                  <c:v>6.5120000000000001E-7</c:v>
                </c:pt>
                <c:pt idx="7603">
                  <c:v>6.5140000000000002E-7</c:v>
                </c:pt>
                <c:pt idx="7604">
                  <c:v>6.5160000000000004E-7</c:v>
                </c:pt>
                <c:pt idx="7605">
                  <c:v>6.5180000000000005E-7</c:v>
                </c:pt>
                <c:pt idx="7606">
                  <c:v>6.5199999999999996E-7</c:v>
                </c:pt>
                <c:pt idx="7607">
                  <c:v>6.5219999999999998E-7</c:v>
                </c:pt>
                <c:pt idx="7608">
                  <c:v>6.5239999999999999E-7</c:v>
                </c:pt>
                <c:pt idx="7609">
                  <c:v>6.5260000000000001E-7</c:v>
                </c:pt>
                <c:pt idx="7610">
                  <c:v>6.5280000000000002E-7</c:v>
                </c:pt>
                <c:pt idx="7611">
                  <c:v>6.5300000000000004E-7</c:v>
                </c:pt>
                <c:pt idx="7612">
                  <c:v>6.5320000000000005E-7</c:v>
                </c:pt>
                <c:pt idx="7613">
                  <c:v>6.5339999999999996E-7</c:v>
                </c:pt>
                <c:pt idx="7614">
                  <c:v>6.5359999999999998E-7</c:v>
                </c:pt>
                <c:pt idx="7615">
                  <c:v>6.5379999999999999E-7</c:v>
                </c:pt>
                <c:pt idx="7616">
                  <c:v>6.5400000000000001E-7</c:v>
                </c:pt>
                <c:pt idx="7617">
                  <c:v>6.5420000000000002E-7</c:v>
                </c:pt>
                <c:pt idx="7618">
                  <c:v>6.5440000000000004E-7</c:v>
                </c:pt>
                <c:pt idx="7619">
                  <c:v>6.5460000000000005E-7</c:v>
                </c:pt>
                <c:pt idx="7620">
                  <c:v>6.5479999999999996E-7</c:v>
                </c:pt>
                <c:pt idx="7621">
                  <c:v>6.5499999999999998E-7</c:v>
                </c:pt>
                <c:pt idx="7622">
                  <c:v>6.5519999999999999E-7</c:v>
                </c:pt>
                <c:pt idx="7623">
                  <c:v>6.5540000000000001E-7</c:v>
                </c:pt>
                <c:pt idx="7624">
                  <c:v>6.5560000000000002E-7</c:v>
                </c:pt>
                <c:pt idx="7625">
                  <c:v>6.5580000000000004E-7</c:v>
                </c:pt>
                <c:pt idx="7626">
                  <c:v>6.5600000000000005E-7</c:v>
                </c:pt>
                <c:pt idx="7627">
                  <c:v>6.5619999999999996E-7</c:v>
                </c:pt>
                <c:pt idx="7628">
                  <c:v>6.5639999999999997E-7</c:v>
                </c:pt>
                <c:pt idx="7629">
                  <c:v>6.5659999999999999E-7</c:v>
                </c:pt>
                <c:pt idx="7630">
                  <c:v>6.5680000000000001E-7</c:v>
                </c:pt>
                <c:pt idx="7631">
                  <c:v>6.5700000000000002E-7</c:v>
                </c:pt>
                <c:pt idx="7632">
                  <c:v>6.5720000000000004E-7</c:v>
                </c:pt>
                <c:pt idx="7633">
                  <c:v>6.5740000000000005E-7</c:v>
                </c:pt>
                <c:pt idx="7634">
                  <c:v>6.5759999999999996E-7</c:v>
                </c:pt>
                <c:pt idx="7635">
                  <c:v>6.5779999999999997E-7</c:v>
                </c:pt>
                <c:pt idx="7636">
                  <c:v>6.5799999999999999E-7</c:v>
                </c:pt>
                <c:pt idx="7637">
                  <c:v>6.582E-7</c:v>
                </c:pt>
                <c:pt idx="7638">
                  <c:v>6.5840000000000002E-7</c:v>
                </c:pt>
                <c:pt idx="7639">
                  <c:v>6.5860000000000003E-7</c:v>
                </c:pt>
                <c:pt idx="7640">
                  <c:v>6.5880000000000005E-7</c:v>
                </c:pt>
                <c:pt idx="7641">
                  <c:v>6.5899999999999996E-7</c:v>
                </c:pt>
                <c:pt idx="7642">
                  <c:v>6.5919999999999997E-7</c:v>
                </c:pt>
                <c:pt idx="7643">
                  <c:v>6.5939999999999999E-7</c:v>
                </c:pt>
                <c:pt idx="7644">
                  <c:v>6.596E-7</c:v>
                </c:pt>
                <c:pt idx="7645">
                  <c:v>6.5980000000000002E-7</c:v>
                </c:pt>
                <c:pt idx="7646">
                  <c:v>6.6000000000000003E-7</c:v>
                </c:pt>
                <c:pt idx="7647">
                  <c:v>6.6020000000000005E-7</c:v>
                </c:pt>
                <c:pt idx="7648">
                  <c:v>6.6039999999999996E-7</c:v>
                </c:pt>
                <c:pt idx="7649">
                  <c:v>6.6059999999999997E-7</c:v>
                </c:pt>
                <c:pt idx="7650">
                  <c:v>6.6079999999999999E-7</c:v>
                </c:pt>
                <c:pt idx="7651">
                  <c:v>6.61E-7</c:v>
                </c:pt>
                <c:pt idx="7652">
                  <c:v>6.6120000000000002E-7</c:v>
                </c:pt>
                <c:pt idx="7653">
                  <c:v>6.6140000000000003E-7</c:v>
                </c:pt>
                <c:pt idx="7654">
                  <c:v>6.6160000000000005E-7</c:v>
                </c:pt>
                <c:pt idx="7655">
                  <c:v>6.6179999999999996E-7</c:v>
                </c:pt>
                <c:pt idx="7656">
                  <c:v>6.6199999999999997E-7</c:v>
                </c:pt>
                <c:pt idx="7657">
                  <c:v>6.6219999999999999E-7</c:v>
                </c:pt>
                <c:pt idx="7658">
                  <c:v>6.624E-7</c:v>
                </c:pt>
                <c:pt idx="7659">
                  <c:v>6.6260000000000002E-7</c:v>
                </c:pt>
                <c:pt idx="7660">
                  <c:v>6.6280000000000003E-7</c:v>
                </c:pt>
                <c:pt idx="7661">
                  <c:v>6.6300000000000005E-7</c:v>
                </c:pt>
                <c:pt idx="7662">
                  <c:v>6.6319999999999996E-7</c:v>
                </c:pt>
                <c:pt idx="7663">
                  <c:v>6.6339999999999997E-7</c:v>
                </c:pt>
                <c:pt idx="7664">
                  <c:v>6.6359999999999999E-7</c:v>
                </c:pt>
                <c:pt idx="7665">
                  <c:v>6.638E-7</c:v>
                </c:pt>
                <c:pt idx="7666">
                  <c:v>6.6400000000000002E-7</c:v>
                </c:pt>
                <c:pt idx="7667">
                  <c:v>6.6420000000000003E-7</c:v>
                </c:pt>
                <c:pt idx="7668">
                  <c:v>6.6440000000000005E-7</c:v>
                </c:pt>
                <c:pt idx="7669">
                  <c:v>6.6459999999999996E-7</c:v>
                </c:pt>
                <c:pt idx="7670">
                  <c:v>6.6479999999999997E-7</c:v>
                </c:pt>
                <c:pt idx="7671">
                  <c:v>6.6499999999999999E-7</c:v>
                </c:pt>
                <c:pt idx="7672">
                  <c:v>6.652E-7</c:v>
                </c:pt>
                <c:pt idx="7673">
                  <c:v>6.6540000000000002E-7</c:v>
                </c:pt>
                <c:pt idx="7674">
                  <c:v>6.6560000000000003E-7</c:v>
                </c:pt>
                <c:pt idx="7675">
                  <c:v>6.6580000000000005E-7</c:v>
                </c:pt>
                <c:pt idx="7676">
                  <c:v>6.6599999999999996E-7</c:v>
                </c:pt>
                <c:pt idx="7677">
                  <c:v>6.6619999999999997E-7</c:v>
                </c:pt>
                <c:pt idx="7678">
                  <c:v>6.6639999999999999E-7</c:v>
                </c:pt>
                <c:pt idx="7679">
                  <c:v>6.666E-7</c:v>
                </c:pt>
                <c:pt idx="7680">
                  <c:v>6.6680000000000002E-7</c:v>
                </c:pt>
                <c:pt idx="7681">
                  <c:v>6.6700000000000003E-7</c:v>
                </c:pt>
                <c:pt idx="7682">
                  <c:v>6.6720000000000005E-7</c:v>
                </c:pt>
                <c:pt idx="7683">
                  <c:v>6.6739999999999995E-7</c:v>
                </c:pt>
                <c:pt idx="7684">
                  <c:v>6.6759999999999997E-7</c:v>
                </c:pt>
                <c:pt idx="7685">
                  <c:v>6.6779999999999998E-7</c:v>
                </c:pt>
                <c:pt idx="7686">
                  <c:v>6.68E-7</c:v>
                </c:pt>
                <c:pt idx="7687">
                  <c:v>6.6820000000000001E-7</c:v>
                </c:pt>
                <c:pt idx="7688">
                  <c:v>6.6840000000000003E-7</c:v>
                </c:pt>
                <c:pt idx="7689">
                  <c:v>6.6860000000000004E-7</c:v>
                </c:pt>
                <c:pt idx="7690">
                  <c:v>6.6879999999999995E-7</c:v>
                </c:pt>
                <c:pt idx="7691">
                  <c:v>6.6899999999999997E-7</c:v>
                </c:pt>
                <c:pt idx="7692">
                  <c:v>6.6919999999999998E-7</c:v>
                </c:pt>
                <c:pt idx="7693">
                  <c:v>6.694E-7</c:v>
                </c:pt>
                <c:pt idx="7694">
                  <c:v>6.6960000000000001E-7</c:v>
                </c:pt>
                <c:pt idx="7695">
                  <c:v>6.6980000000000003E-7</c:v>
                </c:pt>
                <c:pt idx="7696">
                  <c:v>6.7000000000000004E-7</c:v>
                </c:pt>
                <c:pt idx="7697">
                  <c:v>6.7019999999999995E-7</c:v>
                </c:pt>
                <c:pt idx="7698">
                  <c:v>6.7039999999999997E-7</c:v>
                </c:pt>
                <c:pt idx="7699">
                  <c:v>6.7059999999999998E-7</c:v>
                </c:pt>
                <c:pt idx="7700">
                  <c:v>6.708E-7</c:v>
                </c:pt>
                <c:pt idx="7701">
                  <c:v>6.7100000000000001E-7</c:v>
                </c:pt>
                <c:pt idx="7702">
                  <c:v>6.7120000000000003E-7</c:v>
                </c:pt>
                <c:pt idx="7703">
                  <c:v>6.7140000000000004E-7</c:v>
                </c:pt>
                <c:pt idx="7704">
                  <c:v>6.7159999999999995E-7</c:v>
                </c:pt>
                <c:pt idx="7705">
                  <c:v>6.7179999999999997E-7</c:v>
                </c:pt>
                <c:pt idx="7706">
                  <c:v>6.7199999999999998E-7</c:v>
                </c:pt>
                <c:pt idx="7707">
                  <c:v>6.722E-7</c:v>
                </c:pt>
                <c:pt idx="7708">
                  <c:v>6.7240000000000001E-7</c:v>
                </c:pt>
                <c:pt idx="7709">
                  <c:v>6.7260000000000003E-7</c:v>
                </c:pt>
                <c:pt idx="7710">
                  <c:v>6.7280000000000004E-7</c:v>
                </c:pt>
                <c:pt idx="7711">
                  <c:v>6.7299999999999995E-7</c:v>
                </c:pt>
                <c:pt idx="7712">
                  <c:v>6.7319999999999997E-7</c:v>
                </c:pt>
                <c:pt idx="7713">
                  <c:v>6.7339999999999998E-7</c:v>
                </c:pt>
                <c:pt idx="7714">
                  <c:v>6.736E-7</c:v>
                </c:pt>
                <c:pt idx="7715">
                  <c:v>6.7380000000000001E-7</c:v>
                </c:pt>
                <c:pt idx="7716">
                  <c:v>6.7400000000000003E-7</c:v>
                </c:pt>
                <c:pt idx="7717">
                  <c:v>6.7420000000000004E-7</c:v>
                </c:pt>
                <c:pt idx="7718">
                  <c:v>6.7439999999999995E-7</c:v>
                </c:pt>
                <c:pt idx="7719">
                  <c:v>6.7459999999999997E-7</c:v>
                </c:pt>
                <c:pt idx="7720">
                  <c:v>6.7479999999999998E-7</c:v>
                </c:pt>
                <c:pt idx="7721">
                  <c:v>6.75E-7</c:v>
                </c:pt>
                <c:pt idx="7722">
                  <c:v>6.7520000000000001E-7</c:v>
                </c:pt>
                <c:pt idx="7723">
                  <c:v>6.7540000000000003E-7</c:v>
                </c:pt>
                <c:pt idx="7724">
                  <c:v>6.7560000000000004E-7</c:v>
                </c:pt>
                <c:pt idx="7725">
                  <c:v>6.7579999999999995E-7</c:v>
                </c:pt>
                <c:pt idx="7726">
                  <c:v>6.7599999999999997E-7</c:v>
                </c:pt>
                <c:pt idx="7727">
                  <c:v>6.7619999999999998E-7</c:v>
                </c:pt>
                <c:pt idx="7728">
                  <c:v>6.764E-7</c:v>
                </c:pt>
                <c:pt idx="7729">
                  <c:v>6.7660000000000001E-7</c:v>
                </c:pt>
                <c:pt idx="7730">
                  <c:v>6.7680000000000003E-7</c:v>
                </c:pt>
                <c:pt idx="7731">
                  <c:v>6.7700000000000004E-7</c:v>
                </c:pt>
                <c:pt idx="7732">
                  <c:v>6.7719999999999995E-7</c:v>
                </c:pt>
                <c:pt idx="7733">
                  <c:v>6.7739999999999996E-7</c:v>
                </c:pt>
                <c:pt idx="7734">
                  <c:v>6.7759999999999998E-7</c:v>
                </c:pt>
                <c:pt idx="7735">
                  <c:v>6.7779999999999999E-7</c:v>
                </c:pt>
                <c:pt idx="7736">
                  <c:v>6.7800000000000001E-7</c:v>
                </c:pt>
                <c:pt idx="7737">
                  <c:v>6.7820000000000002E-7</c:v>
                </c:pt>
                <c:pt idx="7738">
                  <c:v>6.7840000000000004E-7</c:v>
                </c:pt>
                <c:pt idx="7739">
                  <c:v>6.7859999999999995E-7</c:v>
                </c:pt>
                <c:pt idx="7740">
                  <c:v>6.7879999999999996E-7</c:v>
                </c:pt>
                <c:pt idx="7741">
                  <c:v>6.7899999999999998E-7</c:v>
                </c:pt>
                <c:pt idx="7742">
                  <c:v>6.7919999999999999E-7</c:v>
                </c:pt>
                <c:pt idx="7743">
                  <c:v>6.7940000000000001E-7</c:v>
                </c:pt>
                <c:pt idx="7744">
                  <c:v>6.7960000000000002E-7</c:v>
                </c:pt>
                <c:pt idx="7745">
                  <c:v>6.7980000000000004E-7</c:v>
                </c:pt>
                <c:pt idx="7746">
                  <c:v>6.7999999999999995E-7</c:v>
                </c:pt>
                <c:pt idx="7747">
                  <c:v>6.8019999999999996E-7</c:v>
                </c:pt>
                <c:pt idx="7748">
                  <c:v>6.8039999999999998E-7</c:v>
                </c:pt>
                <c:pt idx="7749">
                  <c:v>6.8059999999999999E-7</c:v>
                </c:pt>
                <c:pt idx="7750">
                  <c:v>6.8080000000000001E-7</c:v>
                </c:pt>
                <c:pt idx="7751">
                  <c:v>6.8100000000000002E-7</c:v>
                </c:pt>
                <c:pt idx="7752">
                  <c:v>6.8120000000000004E-7</c:v>
                </c:pt>
                <c:pt idx="7753">
                  <c:v>6.8139999999999995E-7</c:v>
                </c:pt>
                <c:pt idx="7754">
                  <c:v>6.8159999999999996E-7</c:v>
                </c:pt>
                <c:pt idx="7755">
                  <c:v>6.8179999999999998E-7</c:v>
                </c:pt>
                <c:pt idx="7756">
                  <c:v>6.8199999999999999E-7</c:v>
                </c:pt>
                <c:pt idx="7757">
                  <c:v>6.8220000000000001E-7</c:v>
                </c:pt>
                <c:pt idx="7758">
                  <c:v>6.8240000000000002E-7</c:v>
                </c:pt>
                <c:pt idx="7759">
                  <c:v>6.8260000000000004E-7</c:v>
                </c:pt>
                <c:pt idx="7760">
                  <c:v>6.8280000000000005E-7</c:v>
                </c:pt>
                <c:pt idx="7761">
                  <c:v>6.8299999999999996E-7</c:v>
                </c:pt>
                <c:pt idx="7762">
                  <c:v>6.8319999999999998E-7</c:v>
                </c:pt>
                <c:pt idx="7763">
                  <c:v>6.8339999999999999E-7</c:v>
                </c:pt>
                <c:pt idx="7764">
                  <c:v>6.8360000000000001E-7</c:v>
                </c:pt>
                <c:pt idx="7765">
                  <c:v>6.8380000000000002E-7</c:v>
                </c:pt>
                <c:pt idx="7766">
                  <c:v>6.8400000000000004E-7</c:v>
                </c:pt>
                <c:pt idx="7767">
                  <c:v>6.8420000000000005E-7</c:v>
                </c:pt>
                <c:pt idx="7768">
                  <c:v>6.8439999999999996E-7</c:v>
                </c:pt>
                <c:pt idx="7769">
                  <c:v>6.8459999999999998E-7</c:v>
                </c:pt>
                <c:pt idx="7770">
                  <c:v>6.8479999999999999E-7</c:v>
                </c:pt>
                <c:pt idx="7771">
                  <c:v>6.8500000000000001E-7</c:v>
                </c:pt>
                <c:pt idx="7772">
                  <c:v>6.8520000000000002E-7</c:v>
                </c:pt>
                <c:pt idx="7773">
                  <c:v>6.8540000000000004E-7</c:v>
                </c:pt>
                <c:pt idx="7774">
                  <c:v>6.8560000000000005E-7</c:v>
                </c:pt>
                <c:pt idx="7775">
                  <c:v>6.8579999999999996E-7</c:v>
                </c:pt>
                <c:pt idx="7776">
                  <c:v>6.8599999999999998E-7</c:v>
                </c:pt>
                <c:pt idx="7777">
                  <c:v>6.8619999999999999E-7</c:v>
                </c:pt>
                <c:pt idx="7778">
                  <c:v>6.8640000000000001E-7</c:v>
                </c:pt>
                <c:pt idx="7779">
                  <c:v>6.8660000000000002E-7</c:v>
                </c:pt>
                <c:pt idx="7780">
                  <c:v>6.8680000000000004E-7</c:v>
                </c:pt>
                <c:pt idx="7781">
                  <c:v>6.8700000000000005E-7</c:v>
                </c:pt>
                <c:pt idx="7782">
                  <c:v>6.8719999999999996E-7</c:v>
                </c:pt>
                <c:pt idx="7783">
                  <c:v>6.8739999999999997E-7</c:v>
                </c:pt>
                <c:pt idx="7784">
                  <c:v>6.8759999999999999E-7</c:v>
                </c:pt>
                <c:pt idx="7785">
                  <c:v>6.878E-7</c:v>
                </c:pt>
                <c:pt idx="7786">
                  <c:v>6.8800000000000002E-7</c:v>
                </c:pt>
                <c:pt idx="7787">
                  <c:v>6.8820000000000003E-7</c:v>
                </c:pt>
                <c:pt idx="7788">
                  <c:v>6.8840000000000005E-7</c:v>
                </c:pt>
                <c:pt idx="7789">
                  <c:v>6.8859999999999996E-7</c:v>
                </c:pt>
                <c:pt idx="7790">
                  <c:v>6.8879999999999997E-7</c:v>
                </c:pt>
                <c:pt idx="7791">
                  <c:v>6.8899999999999999E-7</c:v>
                </c:pt>
                <c:pt idx="7792">
                  <c:v>6.892E-7</c:v>
                </c:pt>
                <c:pt idx="7793">
                  <c:v>6.8940000000000002E-7</c:v>
                </c:pt>
                <c:pt idx="7794">
                  <c:v>6.8960000000000003E-7</c:v>
                </c:pt>
                <c:pt idx="7795">
                  <c:v>6.8980000000000005E-7</c:v>
                </c:pt>
                <c:pt idx="7796">
                  <c:v>6.8999999999999996E-7</c:v>
                </c:pt>
                <c:pt idx="7797">
                  <c:v>6.9019999999999997E-7</c:v>
                </c:pt>
                <c:pt idx="7798">
                  <c:v>6.9039999999999999E-7</c:v>
                </c:pt>
                <c:pt idx="7799">
                  <c:v>6.906E-7</c:v>
                </c:pt>
                <c:pt idx="7800">
                  <c:v>6.9080000000000002E-7</c:v>
                </c:pt>
                <c:pt idx="7801">
                  <c:v>6.9100000000000003E-7</c:v>
                </c:pt>
                <c:pt idx="7802">
                  <c:v>6.9120000000000005E-7</c:v>
                </c:pt>
                <c:pt idx="7803">
                  <c:v>6.9139999999999996E-7</c:v>
                </c:pt>
                <c:pt idx="7804">
                  <c:v>6.9159999999999997E-7</c:v>
                </c:pt>
                <c:pt idx="7805">
                  <c:v>6.9179999999999999E-7</c:v>
                </c:pt>
                <c:pt idx="7806">
                  <c:v>6.92E-7</c:v>
                </c:pt>
                <c:pt idx="7807">
                  <c:v>6.9220000000000002E-7</c:v>
                </c:pt>
                <c:pt idx="7808">
                  <c:v>6.9240000000000003E-7</c:v>
                </c:pt>
                <c:pt idx="7809">
                  <c:v>6.9260000000000005E-7</c:v>
                </c:pt>
                <c:pt idx="7810">
                  <c:v>6.9279999999999996E-7</c:v>
                </c:pt>
                <c:pt idx="7811">
                  <c:v>6.9299999999999997E-7</c:v>
                </c:pt>
                <c:pt idx="7812">
                  <c:v>6.9319999999999999E-7</c:v>
                </c:pt>
                <c:pt idx="7813">
                  <c:v>6.934E-7</c:v>
                </c:pt>
                <c:pt idx="7814">
                  <c:v>6.9360000000000002E-7</c:v>
                </c:pt>
                <c:pt idx="7815">
                  <c:v>6.9380000000000003E-7</c:v>
                </c:pt>
                <c:pt idx="7816">
                  <c:v>6.9400000000000005E-7</c:v>
                </c:pt>
                <c:pt idx="7817">
                  <c:v>6.9419999999999996E-7</c:v>
                </c:pt>
                <c:pt idx="7818">
                  <c:v>6.9439999999999997E-7</c:v>
                </c:pt>
                <c:pt idx="7819">
                  <c:v>6.9459999999999999E-7</c:v>
                </c:pt>
                <c:pt idx="7820">
                  <c:v>6.948E-7</c:v>
                </c:pt>
                <c:pt idx="7821">
                  <c:v>6.9500000000000002E-7</c:v>
                </c:pt>
                <c:pt idx="7822">
                  <c:v>6.9520000000000003E-7</c:v>
                </c:pt>
                <c:pt idx="7823">
                  <c:v>6.9540000000000005E-7</c:v>
                </c:pt>
                <c:pt idx="7824">
                  <c:v>6.9559999999999996E-7</c:v>
                </c:pt>
                <c:pt idx="7825">
                  <c:v>6.9579999999999997E-7</c:v>
                </c:pt>
                <c:pt idx="7826">
                  <c:v>6.9599999999999999E-7</c:v>
                </c:pt>
                <c:pt idx="7827">
                  <c:v>6.962E-7</c:v>
                </c:pt>
                <c:pt idx="7828">
                  <c:v>6.9640000000000002E-7</c:v>
                </c:pt>
                <c:pt idx="7829">
                  <c:v>6.9660000000000003E-7</c:v>
                </c:pt>
                <c:pt idx="7830">
                  <c:v>6.9680000000000005E-7</c:v>
                </c:pt>
                <c:pt idx="7831">
                  <c:v>6.9699999999999995E-7</c:v>
                </c:pt>
                <c:pt idx="7832">
                  <c:v>6.9719999999999997E-7</c:v>
                </c:pt>
                <c:pt idx="7833">
                  <c:v>6.9739999999999998E-7</c:v>
                </c:pt>
                <c:pt idx="7834">
                  <c:v>6.976E-7</c:v>
                </c:pt>
                <c:pt idx="7835">
                  <c:v>6.9780000000000001E-7</c:v>
                </c:pt>
                <c:pt idx="7836">
                  <c:v>6.9800000000000003E-7</c:v>
                </c:pt>
                <c:pt idx="7837">
                  <c:v>6.9820000000000004E-7</c:v>
                </c:pt>
                <c:pt idx="7838">
                  <c:v>6.9839999999999995E-7</c:v>
                </c:pt>
                <c:pt idx="7839">
                  <c:v>6.9859999999999997E-7</c:v>
                </c:pt>
                <c:pt idx="7840">
                  <c:v>6.9879999999999998E-7</c:v>
                </c:pt>
                <c:pt idx="7841">
                  <c:v>6.99E-7</c:v>
                </c:pt>
                <c:pt idx="7842">
                  <c:v>6.9920000000000001E-7</c:v>
                </c:pt>
                <c:pt idx="7843">
                  <c:v>6.9940000000000003E-7</c:v>
                </c:pt>
                <c:pt idx="7844">
                  <c:v>6.9960000000000004E-7</c:v>
                </c:pt>
                <c:pt idx="7845">
                  <c:v>6.9979999999999995E-7</c:v>
                </c:pt>
                <c:pt idx="7846">
                  <c:v>6.9999999999999997E-7</c:v>
                </c:pt>
                <c:pt idx="7847">
                  <c:v>7.0019999999999998E-7</c:v>
                </c:pt>
                <c:pt idx="7848">
                  <c:v>7.004E-7</c:v>
                </c:pt>
                <c:pt idx="7849">
                  <c:v>7.0060000000000001E-7</c:v>
                </c:pt>
                <c:pt idx="7850">
                  <c:v>7.0080000000000003E-7</c:v>
                </c:pt>
                <c:pt idx="7851">
                  <c:v>7.0100000000000004E-7</c:v>
                </c:pt>
                <c:pt idx="7852">
                  <c:v>7.0119999999999995E-7</c:v>
                </c:pt>
                <c:pt idx="7853">
                  <c:v>7.0139999999999997E-7</c:v>
                </c:pt>
                <c:pt idx="7854">
                  <c:v>7.0159999999999998E-7</c:v>
                </c:pt>
                <c:pt idx="7855">
                  <c:v>7.018E-7</c:v>
                </c:pt>
                <c:pt idx="7856">
                  <c:v>7.0200000000000001E-7</c:v>
                </c:pt>
                <c:pt idx="7857">
                  <c:v>7.0220000000000003E-7</c:v>
                </c:pt>
                <c:pt idx="7858">
                  <c:v>7.0240000000000004E-7</c:v>
                </c:pt>
                <c:pt idx="7859">
                  <c:v>7.0259999999999995E-7</c:v>
                </c:pt>
                <c:pt idx="7860">
                  <c:v>7.0279999999999997E-7</c:v>
                </c:pt>
                <c:pt idx="7861">
                  <c:v>7.0299999999999998E-7</c:v>
                </c:pt>
                <c:pt idx="7862">
                  <c:v>7.032E-7</c:v>
                </c:pt>
                <c:pt idx="7863">
                  <c:v>7.0340000000000001E-7</c:v>
                </c:pt>
                <c:pt idx="7864">
                  <c:v>7.0360000000000003E-7</c:v>
                </c:pt>
                <c:pt idx="7865">
                  <c:v>7.0380000000000004E-7</c:v>
                </c:pt>
                <c:pt idx="7866">
                  <c:v>7.0399999999999995E-7</c:v>
                </c:pt>
                <c:pt idx="7867">
                  <c:v>7.0419999999999997E-7</c:v>
                </c:pt>
                <c:pt idx="7868">
                  <c:v>7.0439999999999998E-7</c:v>
                </c:pt>
                <c:pt idx="7869">
                  <c:v>7.046E-7</c:v>
                </c:pt>
                <c:pt idx="7870">
                  <c:v>7.0480000000000001E-7</c:v>
                </c:pt>
                <c:pt idx="7871">
                  <c:v>7.0500000000000003E-7</c:v>
                </c:pt>
                <c:pt idx="7872">
                  <c:v>7.0520000000000004E-7</c:v>
                </c:pt>
                <c:pt idx="7873">
                  <c:v>7.0539999999999995E-7</c:v>
                </c:pt>
                <c:pt idx="7874">
                  <c:v>7.0559999999999997E-7</c:v>
                </c:pt>
                <c:pt idx="7875">
                  <c:v>7.0579999999999998E-7</c:v>
                </c:pt>
                <c:pt idx="7876">
                  <c:v>7.06E-7</c:v>
                </c:pt>
                <c:pt idx="7877">
                  <c:v>7.0620000000000001E-7</c:v>
                </c:pt>
                <c:pt idx="7878">
                  <c:v>7.0640000000000003E-7</c:v>
                </c:pt>
                <c:pt idx="7879">
                  <c:v>7.0660000000000004E-7</c:v>
                </c:pt>
                <c:pt idx="7880">
                  <c:v>7.0679999999999995E-7</c:v>
                </c:pt>
                <c:pt idx="7881">
                  <c:v>7.0699999999999996E-7</c:v>
                </c:pt>
                <c:pt idx="7882">
                  <c:v>7.0719999999999998E-7</c:v>
                </c:pt>
                <c:pt idx="7883">
                  <c:v>7.0739999999999999E-7</c:v>
                </c:pt>
                <c:pt idx="7884">
                  <c:v>7.0760000000000001E-7</c:v>
                </c:pt>
                <c:pt idx="7885">
                  <c:v>7.0780000000000002E-7</c:v>
                </c:pt>
                <c:pt idx="7886">
                  <c:v>7.0800000000000004E-7</c:v>
                </c:pt>
                <c:pt idx="7887">
                  <c:v>7.0819999999999995E-7</c:v>
                </c:pt>
                <c:pt idx="7888">
                  <c:v>7.0839999999999996E-7</c:v>
                </c:pt>
                <c:pt idx="7889">
                  <c:v>7.0859999999999998E-7</c:v>
                </c:pt>
                <c:pt idx="7890">
                  <c:v>7.0879999999999999E-7</c:v>
                </c:pt>
                <c:pt idx="7891">
                  <c:v>7.0900000000000001E-7</c:v>
                </c:pt>
                <c:pt idx="7892">
                  <c:v>7.0920000000000002E-7</c:v>
                </c:pt>
                <c:pt idx="7893">
                  <c:v>7.0940000000000004E-7</c:v>
                </c:pt>
                <c:pt idx="7894">
                  <c:v>7.0959999999999995E-7</c:v>
                </c:pt>
                <c:pt idx="7895">
                  <c:v>7.0979999999999996E-7</c:v>
                </c:pt>
                <c:pt idx="7896">
                  <c:v>7.0999999999999998E-7</c:v>
                </c:pt>
                <c:pt idx="7897">
                  <c:v>7.1019999999999999E-7</c:v>
                </c:pt>
                <c:pt idx="7898">
                  <c:v>7.1040000000000001E-7</c:v>
                </c:pt>
                <c:pt idx="7899">
                  <c:v>7.1060000000000002E-7</c:v>
                </c:pt>
                <c:pt idx="7900">
                  <c:v>7.1080000000000004E-7</c:v>
                </c:pt>
                <c:pt idx="7901">
                  <c:v>7.1099999999999995E-7</c:v>
                </c:pt>
                <c:pt idx="7902">
                  <c:v>7.1119999999999996E-7</c:v>
                </c:pt>
                <c:pt idx="7903">
                  <c:v>7.1139999999999998E-7</c:v>
                </c:pt>
                <c:pt idx="7904">
                  <c:v>7.1159999999999999E-7</c:v>
                </c:pt>
                <c:pt idx="7905">
                  <c:v>7.1180000000000001E-7</c:v>
                </c:pt>
                <c:pt idx="7906">
                  <c:v>7.1200000000000002E-7</c:v>
                </c:pt>
                <c:pt idx="7907">
                  <c:v>7.1220000000000004E-7</c:v>
                </c:pt>
                <c:pt idx="7908">
                  <c:v>7.1240000000000005E-7</c:v>
                </c:pt>
                <c:pt idx="7909">
                  <c:v>7.1259999999999996E-7</c:v>
                </c:pt>
                <c:pt idx="7910">
                  <c:v>7.1279999999999998E-7</c:v>
                </c:pt>
                <c:pt idx="7911">
                  <c:v>7.1299999999999999E-7</c:v>
                </c:pt>
                <c:pt idx="7912">
                  <c:v>7.1320000000000001E-7</c:v>
                </c:pt>
                <c:pt idx="7913">
                  <c:v>7.1340000000000002E-7</c:v>
                </c:pt>
                <c:pt idx="7914">
                  <c:v>7.1360000000000004E-7</c:v>
                </c:pt>
                <c:pt idx="7915">
                  <c:v>7.1380000000000005E-7</c:v>
                </c:pt>
                <c:pt idx="7916">
                  <c:v>7.1399999999999996E-7</c:v>
                </c:pt>
                <c:pt idx="7917">
                  <c:v>7.1419999999999998E-7</c:v>
                </c:pt>
                <c:pt idx="7918">
                  <c:v>7.1439999999999999E-7</c:v>
                </c:pt>
                <c:pt idx="7919">
                  <c:v>7.1460000000000001E-7</c:v>
                </c:pt>
                <c:pt idx="7920">
                  <c:v>7.1480000000000002E-7</c:v>
                </c:pt>
                <c:pt idx="7921">
                  <c:v>7.1500000000000004E-7</c:v>
                </c:pt>
                <c:pt idx="7922">
                  <c:v>7.1520000000000005E-7</c:v>
                </c:pt>
                <c:pt idx="7923">
                  <c:v>7.1539999999999996E-7</c:v>
                </c:pt>
                <c:pt idx="7924">
                  <c:v>7.1559999999999998E-7</c:v>
                </c:pt>
                <c:pt idx="7925">
                  <c:v>7.1579999999999999E-7</c:v>
                </c:pt>
                <c:pt idx="7926">
                  <c:v>7.1600000000000001E-7</c:v>
                </c:pt>
                <c:pt idx="7927">
                  <c:v>7.1620000000000002E-7</c:v>
                </c:pt>
                <c:pt idx="7928">
                  <c:v>7.1640000000000004E-7</c:v>
                </c:pt>
                <c:pt idx="7929">
                  <c:v>7.1660000000000005E-7</c:v>
                </c:pt>
                <c:pt idx="7930">
                  <c:v>7.1679999999999996E-7</c:v>
                </c:pt>
                <c:pt idx="7931">
                  <c:v>7.1699999999999997E-7</c:v>
                </c:pt>
                <c:pt idx="7932">
                  <c:v>7.1719999999999999E-7</c:v>
                </c:pt>
                <c:pt idx="7933">
                  <c:v>7.1740000000000001E-7</c:v>
                </c:pt>
                <c:pt idx="7934">
                  <c:v>7.1760000000000002E-7</c:v>
                </c:pt>
                <c:pt idx="7935">
                  <c:v>7.1780000000000004E-7</c:v>
                </c:pt>
                <c:pt idx="7936">
                  <c:v>7.1800000000000005E-7</c:v>
                </c:pt>
                <c:pt idx="7937">
                  <c:v>7.1819999999999996E-7</c:v>
                </c:pt>
                <c:pt idx="7938">
                  <c:v>7.1839999999999997E-7</c:v>
                </c:pt>
                <c:pt idx="7939">
                  <c:v>7.1859999999999999E-7</c:v>
                </c:pt>
                <c:pt idx="7940">
                  <c:v>7.188E-7</c:v>
                </c:pt>
                <c:pt idx="7941">
                  <c:v>7.1900000000000002E-7</c:v>
                </c:pt>
                <c:pt idx="7942">
                  <c:v>7.1920000000000003E-7</c:v>
                </c:pt>
                <c:pt idx="7943">
                  <c:v>7.1940000000000005E-7</c:v>
                </c:pt>
                <c:pt idx="7944">
                  <c:v>7.1959999999999996E-7</c:v>
                </c:pt>
                <c:pt idx="7945">
                  <c:v>7.1979999999999997E-7</c:v>
                </c:pt>
                <c:pt idx="7946">
                  <c:v>7.1999999999999999E-7</c:v>
                </c:pt>
                <c:pt idx="7947">
                  <c:v>7.202E-7</c:v>
                </c:pt>
                <c:pt idx="7948">
                  <c:v>7.2040000000000002E-7</c:v>
                </c:pt>
                <c:pt idx="7949">
                  <c:v>7.2060000000000003E-7</c:v>
                </c:pt>
                <c:pt idx="7950">
                  <c:v>7.2080000000000005E-7</c:v>
                </c:pt>
                <c:pt idx="7951">
                  <c:v>7.2099999999999996E-7</c:v>
                </c:pt>
                <c:pt idx="7952">
                  <c:v>7.2119999999999997E-7</c:v>
                </c:pt>
                <c:pt idx="7953">
                  <c:v>7.2139999999999999E-7</c:v>
                </c:pt>
                <c:pt idx="7954">
                  <c:v>7.216E-7</c:v>
                </c:pt>
                <c:pt idx="7955">
                  <c:v>7.2180000000000002E-7</c:v>
                </c:pt>
                <c:pt idx="7956">
                  <c:v>7.2200000000000003E-7</c:v>
                </c:pt>
                <c:pt idx="7957">
                  <c:v>7.2220000000000005E-7</c:v>
                </c:pt>
                <c:pt idx="7958">
                  <c:v>7.2239999999999996E-7</c:v>
                </c:pt>
                <c:pt idx="7959">
                  <c:v>7.2259999999999997E-7</c:v>
                </c:pt>
                <c:pt idx="7960">
                  <c:v>7.2279999999999999E-7</c:v>
                </c:pt>
                <c:pt idx="7961">
                  <c:v>7.23E-7</c:v>
                </c:pt>
                <c:pt idx="7962">
                  <c:v>7.2320000000000002E-7</c:v>
                </c:pt>
                <c:pt idx="7963">
                  <c:v>7.2340000000000003E-7</c:v>
                </c:pt>
                <c:pt idx="7964">
                  <c:v>7.2360000000000005E-7</c:v>
                </c:pt>
                <c:pt idx="7965">
                  <c:v>7.2379999999999996E-7</c:v>
                </c:pt>
                <c:pt idx="7966">
                  <c:v>7.2399999999999997E-7</c:v>
                </c:pt>
                <c:pt idx="7967">
                  <c:v>7.2419999999999999E-7</c:v>
                </c:pt>
                <c:pt idx="7968">
                  <c:v>7.244E-7</c:v>
                </c:pt>
                <c:pt idx="7969">
                  <c:v>7.2460000000000002E-7</c:v>
                </c:pt>
                <c:pt idx="7970">
                  <c:v>7.2480000000000003E-7</c:v>
                </c:pt>
                <c:pt idx="7971">
                  <c:v>7.2500000000000005E-7</c:v>
                </c:pt>
                <c:pt idx="7972">
                  <c:v>7.2519999999999996E-7</c:v>
                </c:pt>
                <c:pt idx="7973">
                  <c:v>7.2539999999999997E-7</c:v>
                </c:pt>
                <c:pt idx="7974">
                  <c:v>7.2559999999999999E-7</c:v>
                </c:pt>
                <c:pt idx="7975">
                  <c:v>7.258E-7</c:v>
                </c:pt>
                <c:pt idx="7976">
                  <c:v>7.2600000000000002E-7</c:v>
                </c:pt>
                <c:pt idx="7977">
                  <c:v>7.2620000000000003E-7</c:v>
                </c:pt>
                <c:pt idx="7978">
                  <c:v>7.2640000000000005E-7</c:v>
                </c:pt>
                <c:pt idx="7979">
                  <c:v>7.2659999999999996E-7</c:v>
                </c:pt>
                <c:pt idx="7980">
                  <c:v>7.2679999999999997E-7</c:v>
                </c:pt>
                <c:pt idx="7981">
                  <c:v>7.2699999999999999E-7</c:v>
                </c:pt>
                <c:pt idx="7982">
                  <c:v>7.272E-7</c:v>
                </c:pt>
                <c:pt idx="7983">
                  <c:v>7.2740000000000002E-7</c:v>
                </c:pt>
                <c:pt idx="7984">
                  <c:v>7.2760000000000003E-7</c:v>
                </c:pt>
                <c:pt idx="7985">
                  <c:v>7.2780000000000005E-7</c:v>
                </c:pt>
                <c:pt idx="7986">
                  <c:v>7.2799999999999995E-7</c:v>
                </c:pt>
                <c:pt idx="7987">
                  <c:v>7.2819999999999997E-7</c:v>
                </c:pt>
                <c:pt idx="7988">
                  <c:v>7.2839999999999998E-7</c:v>
                </c:pt>
                <c:pt idx="7989">
                  <c:v>7.286E-7</c:v>
                </c:pt>
                <c:pt idx="7990">
                  <c:v>7.2880000000000001E-7</c:v>
                </c:pt>
                <c:pt idx="7991">
                  <c:v>7.2900000000000003E-7</c:v>
                </c:pt>
                <c:pt idx="7992">
                  <c:v>7.2920000000000004E-7</c:v>
                </c:pt>
                <c:pt idx="7993">
                  <c:v>7.2939999999999995E-7</c:v>
                </c:pt>
                <c:pt idx="7994">
                  <c:v>7.2959999999999997E-7</c:v>
                </c:pt>
                <c:pt idx="7995">
                  <c:v>7.2979999999999998E-7</c:v>
                </c:pt>
                <c:pt idx="7996">
                  <c:v>7.3E-7</c:v>
                </c:pt>
                <c:pt idx="7997">
                  <c:v>7.3020000000000001E-7</c:v>
                </c:pt>
                <c:pt idx="7998">
                  <c:v>7.3040000000000003E-7</c:v>
                </c:pt>
                <c:pt idx="7999">
                  <c:v>7.3060000000000004E-7</c:v>
                </c:pt>
                <c:pt idx="8000">
                  <c:v>7.3079999999999995E-7</c:v>
                </c:pt>
                <c:pt idx="8001">
                  <c:v>7.3099999999999997E-7</c:v>
                </c:pt>
                <c:pt idx="8002">
                  <c:v>7.3119999999999998E-7</c:v>
                </c:pt>
                <c:pt idx="8003">
                  <c:v>7.314E-7</c:v>
                </c:pt>
                <c:pt idx="8004">
                  <c:v>7.3160000000000001E-7</c:v>
                </c:pt>
                <c:pt idx="8005">
                  <c:v>7.3180000000000003E-7</c:v>
                </c:pt>
                <c:pt idx="8006">
                  <c:v>7.3200000000000004E-7</c:v>
                </c:pt>
                <c:pt idx="8007">
                  <c:v>7.3219999999999995E-7</c:v>
                </c:pt>
                <c:pt idx="8008">
                  <c:v>7.3239999999999997E-7</c:v>
                </c:pt>
                <c:pt idx="8009">
                  <c:v>7.3259999999999998E-7</c:v>
                </c:pt>
                <c:pt idx="8010">
                  <c:v>7.328E-7</c:v>
                </c:pt>
                <c:pt idx="8011">
                  <c:v>7.3300000000000001E-7</c:v>
                </c:pt>
                <c:pt idx="8012">
                  <c:v>7.3320000000000003E-7</c:v>
                </c:pt>
                <c:pt idx="8013">
                  <c:v>7.3340000000000004E-7</c:v>
                </c:pt>
                <c:pt idx="8014">
                  <c:v>7.3359999999999995E-7</c:v>
                </c:pt>
                <c:pt idx="8015">
                  <c:v>7.3379999999999997E-7</c:v>
                </c:pt>
                <c:pt idx="8016">
                  <c:v>7.3399999999999998E-7</c:v>
                </c:pt>
                <c:pt idx="8017">
                  <c:v>7.342E-7</c:v>
                </c:pt>
                <c:pt idx="8018">
                  <c:v>7.3440000000000001E-7</c:v>
                </c:pt>
                <c:pt idx="8019">
                  <c:v>7.3460000000000003E-7</c:v>
                </c:pt>
                <c:pt idx="8020">
                  <c:v>7.3480000000000004E-7</c:v>
                </c:pt>
                <c:pt idx="8021">
                  <c:v>7.3499999999999995E-7</c:v>
                </c:pt>
                <c:pt idx="8022">
                  <c:v>7.3519999999999997E-7</c:v>
                </c:pt>
                <c:pt idx="8023">
                  <c:v>7.3539999999999998E-7</c:v>
                </c:pt>
                <c:pt idx="8024">
                  <c:v>7.356E-7</c:v>
                </c:pt>
                <c:pt idx="8025">
                  <c:v>7.3580000000000001E-7</c:v>
                </c:pt>
                <c:pt idx="8026">
                  <c:v>7.3600000000000003E-7</c:v>
                </c:pt>
                <c:pt idx="8027">
                  <c:v>7.3620000000000004E-7</c:v>
                </c:pt>
                <c:pt idx="8028">
                  <c:v>7.3639999999999995E-7</c:v>
                </c:pt>
                <c:pt idx="8029">
                  <c:v>7.3659999999999997E-7</c:v>
                </c:pt>
                <c:pt idx="8030">
                  <c:v>7.3679999999999998E-7</c:v>
                </c:pt>
                <c:pt idx="8031">
                  <c:v>7.37E-7</c:v>
                </c:pt>
                <c:pt idx="8032">
                  <c:v>7.3720000000000001E-7</c:v>
                </c:pt>
                <c:pt idx="8033">
                  <c:v>7.3740000000000003E-7</c:v>
                </c:pt>
                <c:pt idx="8034">
                  <c:v>7.3760000000000004E-7</c:v>
                </c:pt>
                <c:pt idx="8035">
                  <c:v>7.3779999999999995E-7</c:v>
                </c:pt>
                <c:pt idx="8036">
                  <c:v>7.3799999999999996E-7</c:v>
                </c:pt>
                <c:pt idx="8037">
                  <c:v>7.3819999999999998E-7</c:v>
                </c:pt>
                <c:pt idx="8038">
                  <c:v>7.3839999999999999E-7</c:v>
                </c:pt>
                <c:pt idx="8039">
                  <c:v>7.3860000000000001E-7</c:v>
                </c:pt>
                <c:pt idx="8040">
                  <c:v>7.3880000000000002E-7</c:v>
                </c:pt>
                <c:pt idx="8041">
                  <c:v>7.3900000000000004E-7</c:v>
                </c:pt>
                <c:pt idx="8042">
                  <c:v>7.3919999999999995E-7</c:v>
                </c:pt>
                <c:pt idx="8043">
                  <c:v>7.3939999999999996E-7</c:v>
                </c:pt>
                <c:pt idx="8044">
                  <c:v>7.3959999999999998E-7</c:v>
                </c:pt>
                <c:pt idx="8045">
                  <c:v>7.3979999999999999E-7</c:v>
                </c:pt>
                <c:pt idx="8046">
                  <c:v>7.4000000000000001E-7</c:v>
                </c:pt>
                <c:pt idx="8047">
                  <c:v>7.4020000000000002E-7</c:v>
                </c:pt>
                <c:pt idx="8048">
                  <c:v>7.4040000000000004E-7</c:v>
                </c:pt>
                <c:pt idx="8049">
                  <c:v>7.4059999999999995E-7</c:v>
                </c:pt>
                <c:pt idx="8050">
                  <c:v>7.4079999999999996E-7</c:v>
                </c:pt>
                <c:pt idx="8051">
                  <c:v>7.4099999999999998E-7</c:v>
                </c:pt>
                <c:pt idx="8052">
                  <c:v>7.4119999999999999E-7</c:v>
                </c:pt>
                <c:pt idx="8053">
                  <c:v>7.4140000000000001E-7</c:v>
                </c:pt>
                <c:pt idx="8054">
                  <c:v>7.4160000000000002E-7</c:v>
                </c:pt>
                <c:pt idx="8055">
                  <c:v>7.4180000000000004E-7</c:v>
                </c:pt>
                <c:pt idx="8056">
                  <c:v>7.4199999999999995E-7</c:v>
                </c:pt>
                <c:pt idx="8057">
                  <c:v>7.4219999999999996E-7</c:v>
                </c:pt>
                <c:pt idx="8058">
                  <c:v>7.4239999999999998E-7</c:v>
                </c:pt>
                <c:pt idx="8059">
                  <c:v>7.4259999999999999E-7</c:v>
                </c:pt>
                <c:pt idx="8060">
                  <c:v>7.4280000000000001E-7</c:v>
                </c:pt>
                <c:pt idx="8061">
                  <c:v>7.4300000000000002E-7</c:v>
                </c:pt>
                <c:pt idx="8062">
                  <c:v>7.4320000000000004E-7</c:v>
                </c:pt>
                <c:pt idx="8063">
                  <c:v>7.4340000000000005E-7</c:v>
                </c:pt>
                <c:pt idx="8064">
                  <c:v>7.4359999999999996E-7</c:v>
                </c:pt>
                <c:pt idx="8065">
                  <c:v>7.4379999999999998E-7</c:v>
                </c:pt>
                <c:pt idx="8066">
                  <c:v>7.4399999999999999E-7</c:v>
                </c:pt>
                <c:pt idx="8067">
                  <c:v>7.4420000000000001E-7</c:v>
                </c:pt>
                <c:pt idx="8068">
                  <c:v>7.4440000000000002E-7</c:v>
                </c:pt>
                <c:pt idx="8069">
                  <c:v>7.4460000000000004E-7</c:v>
                </c:pt>
                <c:pt idx="8070">
                  <c:v>7.4480000000000005E-7</c:v>
                </c:pt>
                <c:pt idx="8071">
                  <c:v>7.4499999999999996E-7</c:v>
                </c:pt>
                <c:pt idx="8072">
                  <c:v>7.4519999999999998E-7</c:v>
                </c:pt>
                <c:pt idx="8073">
                  <c:v>7.4539999999999999E-7</c:v>
                </c:pt>
                <c:pt idx="8074">
                  <c:v>7.4560000000000001E-7</c:v>
                </c:pt>
                <c:pt idx="8075">
                  <c:v>7.4580000000000002E-7</c:v>
                </c:pt>
                <c:pt idx="8076">
                  <c:v>7.4600000000000004E-7</c:v>
                </c:pt>
                <c:pt idx="8077">
                  <c:v>7.4620000000000005E-7</c:v>
                </c:pt>
                <c:pt idx="8078">
                  <c:v>7.4639999999999996E-7</c:v>
                </c:pt>
                <c:pt idx="8079">
                  <c:v>7.4659999999999998E-7</c:v>
                </c:pt>
                <c:pt idx="8080">
                  <c:v>7.4679999999999999E-7</c:v>
                </c:pt>
                <c:pt idx="8081">
                  <c:v>7.4700000000000001E-7</c:v>
                </c:pt>
                <c:pt idx="8082">
                  <c:v>7.4720000000000002E-7</c:v>
                </c:pt>
                <c:pt idx="8083">
                  <c:v>7.4740000000000004E-7</c:v>
                </c:pt>
                <c:pt idx="8084">
                  <c:v>7.4760000000000005E-7</c:v>
                </c:pt>
                <c:pt idx="8085">
                  <c:v>7.4779999999999996E-7</c:v>
                </c:pt>
                <c:pt idx="8086">
                  <c:v>7.4799999999999997E-7</c:v>
                </c:pt>
                <c:pt idx="8087">
                  <c:v>7.4819999999999999E-7</c:v>
                </c:pt>
                <c:pt idx="8088">
                  <c:v>7.484E-7</c:v>
                </c:pt>
                <c:pt idx="8089">
                  <c:v>7.4860000000000002E-7</c:v>
                </c:pt>
                <c:pt idx="8090">
                  <c:v>7.4880000000000003E-7</c:v>
                </c:pt>
                <c:pt idx="8091">
                  <c:v>7.4900000000000005E-7</c:v>
                </c:pt>
                <c:pt idx="8092">
                  <c:v>7.4919999999999996E-7</c:v>
                </c:pt>
                <c:pt idx="8093">
                  <c:v>7.4939999999999997E-7</c:v>
                </c:pt>
                <c:pt idx="8094">
                  <c:v>7.4959999999999999E-7</c:v>
                </c:pt>
                <c:pt idx="8095">
                  <c:v>7.498E-7</c:v>
                </c:pt>
                <c:pt idx="8096">
                  <c:v>7.5000000000000002E-7</c:v>
                </c:pt>
                <c:pt idx="8097">
                  <c:v>7.5020000000000003E-7</c:v>
                </c:pt>
                <c:pt idx="8098">
                  <c:v>7.5040000000000005E-7</c:v>
                </c:pt>
                <c:pt idx="8099">
                  <c:v>7.5059999999999996E-7</c:v>
                </c:pt>
                <c:pt idx="8100">
                  <c:v>7.5079999999999997E-7</c:v>
                </c:pt>
                <c:pt idx="8101">
                  <c:v>7.5099999999999999E-7</c:v>
                </c:pt>
                <c:pt idx="8102">
                  <c:v>7.512E-7</c:v>
                </c:pt>
                <c:pt idx="8103">
                  <c:v>7.5140000000000002E-7</c:v>
                </c:pt>
                <c:pt idx="8104">
                  <c:v>7.5160000000000003E-7</c:v>
                </c:pt>
                <c:pt idx="8105">
                  <c:v>7.5180000000000005E-7</c:v>
                </c:pt>
                <c:pt idx="8106">
                  <c:v>7.5199999999999996E-7</c:v>
                </c:pt>
                <c:pt idx="8107">
                  <c:v>7.5219999999999997E-7</c:v>
                </c:pt>
                <c:pt idx="8108">
                  <c:v>7.5239999999999999E-7</c:v>
                </c:pt>
                <c:pt idx="8109">
                  <c:v>7.526E-7</c:v>
                </c:pt>
                <c:pt idx="8110">
                  <c:v>7.5280000000000002E-7</c:v>
                </c:pt>
                <c:pt idx="8111">
                  <c:v>7.5300000000000003E-7</c:v>
                </c:pt>
                <c:pt idx="8112">
                  <c:v>7.5320000000000005E-7</c:v>
                </c:pt>
                <c:pt idx="8113">
                  <c:v>7.5339999999999996E-7</c:v>
                </c:pt>
                <c:pt idx="8114">
                  <c:v>7.5359999999999997E-7</c:v>
                </c:pt>
                <c:pt idx="8115">
                  <c:v>7.5379999999999999E-7</c:v>
                </c:pt>
                <c:pt idx="8116">
                  <c:v>7.54E-7</c:v>
                </c:pt>
                <c:pt idx="8117">
                  <c:v>7.5420000000000002E-7</c:v>
                </c:pt>
                <c:pt idx="8118">
                  <c:v>7.5440000000000003E-7</c:v>
                </c:pt>
                <c:pt idx="8119">
                  <c:v>7.5460000000000005E-7</c:v>
                </c:pt>
                <c:pt idx="8120">
                  <c:v>7.5479999999999996E-7</c:v>
                </c:pt>
                <c:pt idx="8121">
                  <c:v>7.5499999999999997E-7</c:v>
                </c:pt>
                <c:pt idx="8122">
                  <c:v>7.5519999999999999E-7</c:v>
                </c:pt>
                <c:pt idx="8123">
                  <c:v>7.554E-7</c:v>
                </c:pt>
                <c:pt idx="8124">
                  <c:v>7.5560000000000002E-7</c:v>
                </c:pt>
                <c:pt idx="8125">
                  <c:v>7.5580000000000003E-7</c:v>
                </c:pt>
                <c:pt idx="8126">
                  <c:v>7.5600000000000005E-7</c:v>
                </c:pt>
                <c:pt idx="8127">
                  <c:v>7.5619999999999996E-7</c:v>
                </c:pt>
                <c:pt idx="8128">
                  <c:v>7.5639999999999997E-7</c:v>
                </c:pt>
                <c:pt idx="8129">
                  <c:v>7.5659999999999999E-7</c:v>
                </c:pt>
                <c:pt idx="8130">
                  <c:v>7.568E-7</c:v>
                </c:pt>
                <c:pt idx="8131">
                  <c:v>7.5700000000000002E-7</c:v>
                </c:pt>
                <c:pt idx="8132">
                  <c:v>7.5720000000000003E-7</c:v>
                </c:pt>
                <c:pt idx="8133">
                  <c:v>7.5740000000000005E-7</c:v>
                </c:pt>
                <c:pt idx="8134">
                  <c:v>7.5759999999999995E-7</c:v>
                </c:pt>
                <c:pt idx="8135">
                  <c:v>7.5779999999999997E-7</c:v>
                </c:pt>
                <c:pt idx="8136">
                  <c:v>7.5799999999999998E-7</c:v>
                </c:pt>
                <c:pt idx="8137">
                  <c:v>7.582E-7</c:v>
                </c:pt>
                <c:pt idx="8138">
                  <c:v>7.5840000000000001E-7</c:v>
                </c:pt>
                <c:pt idx="8139">
                  <c:v>7.5860000000000003E-7</c:v>
                </c:pt>
                <c:pt idx="8140">
                  <c:v>7.5880000000000004E-7</c:v>
                </c:pt>
                <c:pt idx="8141">
                  <c:v>7.5899999999999995E-7</c:v>
                </c:pt>
                <c:pt idx="8142">
                  <c:v>7.5919999999999997E-7</c:v>
                </c:pt>
                <c:pt idx="8143">
                  <c:v>7.5939999999999998E-7</c:v>
                </c:pt>
                <c:pt idx="8144">
                  <c:v>7.596E-7</c:v>
                </c:pt>
                <c:pt idx="8145">
                  <c:v>7.5980000000000001E-7</c:v>
                </c:pt>
                <c:pt idx="8146">
                  <c:v>7.6000000000000003E-7</c:v>
                </c:pt>
                <c:pt idx="8147">
                  <c:v>7.6020000000000004E-7</c:v>
                </c:pt>
                <c:pt idx="8148">
                  <c:v>7.6039999999999995E-7</c:v>
                </c:pt>
                <c:pt idx="8149">
                  <c:v>7.6059999999999997E-7</c:v>
                </c:pt>
                <c:pt idx="8150">
                  <c:v>7.6079999999999998E-7</c:v>
                </c:pt>
                <c:pt idx="8151">
                  <c:v>7.61E-7</c:v>
                </c:pt>
                <c:pt idx="8152">
                  <c:v>7.6120000000000001E-7</c:v>
                </c:pt>
                <c:pt idx="8153">
                  <c:v>7.6140000000000003E-7</c:v>
                </c:pt>
                <c:pt idx="8154">
                  <c:v>7.6160000000000004E-7</c:v>
                </c:pt>
                <c:pt idx="8155">
                  <c:v>7.6179999999999995E-7</c:v>
                </c:pt>
                <c:pt idx="8156">
                  <c:v>7.6199999999999997E-7</c:v>
                </c:pt>
                <c:pt idx="8157">
                  <c:v>7.6219999999999998E-7</c:v>
                </c:pt>
                <c:pt idx="8158">
                  <c:v>7.624E-7</c:v>
                </c:pt>
                <c:pt idx="8159">
                  <c:v>7.6260000000000001E-7</c:v>
                </c:pt>
                <c:pt idx="8160">
                  <c:v>7.6280000000000003E-7</c:v>
                </c:pt>
                <c:pt idx="8161">
                  <c:v>7.6300000000000004E-7</c:v>
                </c:pt>
                <c:pt idx="8162">
                  <c:v>7.6319999999999995E-7</c:v>
                </c:pt>
                <c:pt idx="8163">
                  <c:v>7.6339999999999997E-7</c:v>
                </c:pt>
                <c:pt idx="8164">
                  <c:v>7.6359999999999998E-7</c:v>
                </c:pt>
                <c:pt idx="8165">
                  <c:v>7.638E-7</c:v>
                </c:pt>
                <c:pt idx="8166">
                  <c:v>7.6400000000000001E-7</c:v>
                </c:pt>
                <c:pt idx="8167">
                  <c:v>7.6420000000000003E-7</c:v>
                </c:pt>
                <c:pt idx="8168">
                  <c:v>7.6440000000000004E-7</c:v>
                </c:pt>
                <c:pt idx="8169">
                  <c:v>7.6459999999999995E-7</c:v>
                </c:pt>
                <c:pt idx="8170">
                  <c:v>7.6479999999999997E-7</c:v>
                </c:pt>
                <c:pt idx="8171">
                  <c:v>7.6499999999999998E-7</c:v>
                </c:pt>
                <c:pt idx="8172">
                  <c:v>7.652E-7</c:v>
                </c:pt>
                <c:pt idx="8173">
                  <c:v>7.6540000000000001E-7</c:v>
                </c:pt>
                <c:pt idx="8174">
                  <c:v>7.6560000000000003E-7</c:v>
                </c:pt>
                <c:pt idx="8175">
                  <c:v>7.6580000000000004E-7</c:v>
                </c:pt>
                <c:pt idx="8176">
                  <c:v>7.6599999999999995E-7</c:v>
                </c:pt>
                <c:pt idx="8177">
                  <c:v>7.6619999999999997E-7</c:v>
                </c:pt>
                <c:pt idx="8178">
                  <c:v>7.6639999999999998E-7</c:v>
                </c:pt>
                <c:pt idx="8179">
                  <c:v>7.666E-7</c:v>
                </c:pt>
                <c:pt idx="8180">
                  <c:v>7.6680000000000001E-7</c:v>
                </c:pt>
                <c:pt idx="8181">
                  <c:v>7.6700000000000003E-7</c:v>
                </c:pt>
                <c:pt idx="8182">
                  <c:v>7.6720000000000004E-7</c:v>
                </c:pt>
                <c:pt idx="8183">
                  <c:v>7.6739999999999995E-7</c:v>
                </c:pt>
                <c:pt idx="8184">
                  <c:v>7.6759999999999996E-7</c:v>
                </c:pt>
                <c:pt idx="8185">
                  <c:v>7.6779999999999998E-7</c:v>
                </c:pt>
                <c:pt idx="8186">
                  <c:v>7.6799999999999999E-7</c:v>
                </c:pt>
                <c:pt idx="8187">
                  <c:v>7.6820000000000001E-7</c:v>
                </c:pt>
                <c:pt idx="8188">
                  <c:v>7.6840000000000002E-7</c:v>
                </c:pt>
                <c:pt idx="8189">
                  <c:v>7.6860000000000004E-7</c:v>
                </c:pt>
                <c:pt idx="8190">
                  <c:v>7.6879999999999995E-7</c:v>
                </c:pt>
                <c:pt idx="8191">
                  <c:v>7.6899999999999996E-7</c:v>
                </c:pt>
                <c:pt idx="8192">
                  <c:v>7.6919999999999998E-7</c:v>
                </c:pt>
                <c:pt idx="8193">
                  <c:v>7.6939999999999999E-7</c:v>
                </c:pt>
                <c:pt idx="8194">
                  <c:v>7.6960000000000001E-7</c:v>
                </c:pt>
                <c:pt idx="8195">
                  <c:v>7.6980000000000002E-7</c:v>
                </c:pt>
                <c:pt idx="8196">
                  <c:v>7.7000000000000004E-7</c:v>
                </c:pt>
                <c:pt idx="8197">
                  <c:v>7.7019999999999995E-7</c:v>
                </c:pt>
                <c:pt idx="8198">
                  <c:v>7.7039999999999996E-7</c:v>
                </c:pt>
                <c:pt idx="8199">
                  <c:v>7.7059999999999998E-7</c:v>
                </c:pt>
                <c:pt idx="8200">
                  <c:v>7.7079999999999999E-7</c:v>
                </c:pt>
                <c:pt idx="8201">
                  <c:v>7.7100000000000001E-7</c:v>
                </c:pt>
                <c:pt idx="8202">
                  <c:v>7.7120000000000002E-7</c:v>
                </c:pt>
                <c:pt idx="8203">
                  <c:v>7.7140000000000004E-7</c:v>
                </c:pt>
                <c:pt idx="8204">
                  <c:v>7.7159999999999995E-7</c:v>
                </c:pt>
                <c:pt idx="8205">
                  <c:v>7.7179999999999996E-7</c:v>
                </c:pt>
                <c:pt idx="8206">
                  <c:v>7.7199999999999998E-7</c:v>
                </c:pt>
                <c:pt idx="8207">
                  <c:v>7.7219999999999999E-7</c:v>
                </c:pt>
                <c:pt idx="8208">
                  <c:v>7.7240000000000001E-7</c:v>
                </c:pt>
                <c:pt idx="8209">
                  <c:v>7.7260000000000002E-7</c:v>
                </c:pt>
                <c:pt idx="8210">
                  <c:v>7.7280000000000004E-7</c:v>
                </c:pt>
                <c:pt idx="8211">
                  <c:v>7.7300000000000005E-7</c:v>
                </c:pt>
                <c:pt idx="8212">
                  <c:v>7.7319999999999996E-7</c:v>
                </c:pt>
                <c:pt idx="8213">
                  <c:v>7.7339999999999998E-7</c:v>
                </c:pt>
                <c:pt idx="8214">
                  <c:v>7.7359999999999999E-7</c:v>
                </c:pt>
                <c:pt idx="8215">
                  <c:v>7.7380000000000001E-7</c:v>
                </c:pt>
                <c:pt idx="8216">
                  <c:v>7.7400000000000002E-7</c:v>
                </c:pt>
                <c:pt idx="8217">
                  <c:v>7.7420000000000004E-7</c:v>
                </c:pt>
                <c:pt idx="8218">
                  <c:v>7.7440000000000005E-7</c:v>
                </c:pt>
                <c:pt idx="8219">
                  <c:v>7.7459999999999996E-7</c:v>
                </c:pt>
                <c:pt idx="8220">
                  <c:v>7.7479999999999998E-7</c:v>
                </c:pt>
                <c:pt idx="8221">
                  <c:v>7.7499999999999999E-7</c:v>
                </c:pt>
                <c:pt idx="8222">
                  <c:v>7.7520000000000001E-7</c:v>
                </c:pt>
                <c:pt idx="8223">
                  <c:v>7.7540000000000002E-7</c:v>
                </c:pt>
                <c:pt idx="8224">
                  <c:v>7.7560000000000004E-7</c:v>
                </c:pt>
                <c:pt idx="8225">
                  <c:v>7.7580000000000005E-7</c:v>
                </c:pt>
                <c:pt idx="8226">
                  <c:v>7.7599999999999996E-7</c:v>
                </c:pt>
                <c:pt idx="8227">
                  <c:v>7.7619999999999998E-7</c:v>
                </c:pt>
                <c:pt idx="8228">
                  <c:v>7.7639999999999999E-7</c:v>
                </c:pt>
                <c:pt idx="8229">
                  <c:v>7.7660000000000001E-7</c:v>
                </c:pt>
                <c:pt idx="8230">
                  <c:v>7.7680000000000002E-7</c:v>
                </c:pt>
                <c:pt idx="8231">
                  <c:v>7.7700000000000004E-7</c:v>
                </c:pt>
                <c:pt idx="8232">
                  <c:v>7.7720000000000005E-7</c:v>
                </c:pt>
                <c:pt idx="8233">
                  <c:v>7.7739999999999996E-7</c:v>
                </c:pt>
                <c:pt idx="8234">
                  <c:v>7.7759999999999997E-7</c:v>
                </c:pt>
                <c:pt idx="8235">
                  <c:v>7.7779999999999999E-7</c:v>
                </c:pt>
                <c:pt idx="8236">
                  <c:v>7.7800000000000001E-7</c:v>
                </c:pt>
                <c:pt idx="8237">
                  <c:v>7.7820000000000002E-7</c:v>
                </c:pt>
                <c:pt idx="8238">
                  <c:v>7.7840000000000004E-7</c:v>
                </c:pt>
                <c:pt idx="8239">
                  <c:v>7.7860000000000005E-7</c:v>
                </c:pt>
                <c:pt idx="8240">
                  <c:v>7.7879999999999996E-7</c:v>
                </c:pt>
                <c:pt idx="8241">
                  <c:v>7.7899999999999997E-7</c:v>
                </c:pt>
                <c:pt idx="8242">
                  <c:v>7.7919999999999999E-7</c:v>
                </c:pt>
                <c:pt idx="8243">
                  <c:v>7.794E-7</c:v>
                </c:pt>
                <c:pt idx="8244">
                  <c:v>7.7960000000000002E-7</c:v>
                </c:pt>
                <c:pt idx="8245">
                  <c:v>7.7980000000000003E-7</c:v>
                </c:pt>
                <c:pt idx="8246">
                  <c:v>7.8000000000000005E-7</c:v>
                </c:pt>
                <c:pt idx="8247">
                  <c:v>7.8019999999999996E-7</c:v>
                </c:pt>
                <c:pt idx="8248">
                  <c:v>7.8039999999999997E-7</c:v>
                </c:pt>
                <c:pt idx="8249">
                  <c:v>7.8059999999999999E-7</c:v>
                </c:pt>
                <c:pt idx="8250">
                  <c:v>7.808E-7</c:v>
                </c:pt>
                <c:pt idx="8251">
                  <c:v>7.8100000000000002E-7</c:v>
                </c:pt>
                <c:pt idx="8252">
                  <c:v>7.8120000000000003E-7</c:v>
                </c:pt>
                <c:pt idx="8253">
                  <c:v>7.8140000000000005E-7</c:v>
                </c:pt>
                <c:pt idx="8254">
                  <c:v>7.8159999999999996E-7</c:v>
                </c:pt>
                <c:pt idx="8255">
                  <c:v>7.8179999999999997E-7</c:v>
                </c:pt>
                <c:pt idx="8256">
                  <c:v>7.8199999999999999E-7</c:v>
                </c:pt>
                <c:pt idx="8257">
                  <c:v>7.822E-7</c:v>
                </c:pt>
                <c:pt idx="8258">
                  <c:v>7.8240000000000002E-7</c:v>
                </c:pt>
                <c:pt idx="8259">
                  <c:v>7.8260000000000003E-7</c:v>
                </c:pt>
                <c:pt idx="8260">
                  <c:v>7.8280000000000005E-7</c:v>
                </c:pt>
                <c:pt idx="8261">
                  <c:v>7.8299999999999996E-7</c:v>
                </c:pt>
                <c:pt idx="8262">
                  <c:v>7.8319999999999997E-7</c:v>
                </c:pt>
                <c:pt idx="8263">
                  <c:v>7.8339999999999999E-7</c:v>
                </c:pt>
                <c:pt idx="8264">
                  <c:v>7.836E-7</c:v>
                </c:pt>
                <c:pt idx="8265">
                  <c:v>7.8380000000000002E-7</c:v>
                </c:pt>
                <c:pt idx="8266">
                  <c:v>7.8400000000000003E-7</c:v>
                </c:pt>
                <c:pt idx="8267">
                  <c:v>7.8420000000000005E-7</c:v>
                </c:pt>
                <c:pt idx="8268">
                  <c:v>7.8439999999999996E-7</c:v>
                </c:pt>
                <c:pt idx="8269">
                  <c:v>7.8459999999999997E-7</c:v>
                </c:pt>
                <c:pt idx="8270">
                  <c:v>7.8479999999999999E-7</c:v>
                </c:pt>
                <c:pt idx="8271">
                  <c:v>7.85E-7</c:v>
                </c:pt>
                <c:pt idx="8272">
                  <c:v>7.8520000000000002E-7</c:v>
                </c:pt>
                <c:pt idx="8273">
                  <c:v>7.8540000000000003E-7</c:v>
                </c:pt>
                <c:pt idx="8274">
                  <c:v>7.8560000000000005E-7</c:v>
                </c:pt>
                <c:pt idx="8275">
                  <c:v>7.8579999999999996E-7</c:v>
                </c:pt>
                <c:pt idx="8276">
                  <c:v>7.8599999999999997E-7</c:v>
                </c:pt>
                <c:pt idx="8277">
                  <c:v>7.8619999999999999E-7</c:v>
                </c:pt>
                <c:pt idx="8278">
                  <c:v>7.864E-7</c:v>
                </c:pt>
                <c:pt idx="8279">
                  <c:v>7.8660000000000002E-7</c:v>
                </c:pt>
                <c:pt idx="8280">
                  <c:v>7.8680000000000003E-7</c:v>
                </c:pt>
                <c:pt idx="8281">
                  <c:v>7.8700000000000005E-7</c:v>
                </c:pt>
                <c:pt idx="8282">
                  <c:v>7.8719999999999996E-7</c:v>
                </c:pt>
                <c:pt idx="8283">
                  <c:v>7.8739999999999997E-7</c:v>
                </c:pt>
                <c:pt idx="8284">
                  <c:v>7.8759999999999999E-7</c:v>
                </c:pt>
                <c:pt idx="8285">
                  <c:v>7.878E-7</c:v>
                </c:pt>
                <c:pt idx="8286">
                  <c:v>7.8800000000000002E-7</c:v>
                </c:pt>
                <c:pt idx="8287">
                  <c:v>7.8820000000000003E-7</c:v>
                </c:pt>
                <c:pt idx="8288">
                  <c:v>7.8840000000000005E-7</c:v>
                </c:pt>
                <c:pt idx="8289">
                  <c:v>7.8859999999999995E-7</c:v>
                </c:pt>
                <c:pt idx="8290">
                  <c:v>7.8879999999999997E-7</c:v>
                </c:pt>
                <c:pt idx="8291">
                  <c:v>7.8899999999999998E-7</c:v>
                </c:pt>
                <c:pt idx="8292">
                  <c:v>7.892E-7</c:v>
                </c:pt>
                <c:pt idx="8293">
                  <c:v>7.8940000000000001E-7</c:v>
                </c:pt>
                <c:pt idx="8294">
                  <c:v>7.8960000000000003E-7</c:v>
                </c:pt>
                <c:pt idx="8295">
                  <c:v>7.8980000000000004E-7</c:v>
                </c:pt>
                <c:pt idx="8296">
                  <c:v>7.8999999999999995E-7</c:v>
                </c:pt>
                <c:pt idx="8297">
                  <c:v>7.9019999999999997E-7</c:v>
                </c:pt>
                <c:pt idx="8298">
                  <c:v>7.9039999999999998E-7</c:v>
                </c:pt>
                <c:pt idx="8299">
                  <c:v>7.906E-7</c:v>
                </c:pt>
                <c:pt idx="8300">
                  <c:v>7.9080000000000001E-7</c:v>
                </c:pt>
                <c:pt idx="8301">
                  <c:v>7.9100000000000003E-7</c:v>
                </c:pt>
                <c:pt idx="8302">
                  <c:v>7.9120000000000004E-7</c:v>
                </c:pt>
                <c:pt idx="8303">
                  <c:v>7.9139999999999995E-7</c:v>
                </c:pt>
                <c:pt idx="8304">
                  <c:v>7.9159999999999997E-7</c:v>
                </c:pt>
                <c:pt idx="8305">
                  <c:v>7.9179999999999998E-7</c:v>
                </c:pt>
                <c:pt idx="8306">
                  <c:v>7.92E-7</c:v>
                </c:pt>
                <c:pt idx="8307">
                  <c:v>7.9220000000000001E-7</c:v>
                </c:pt>
                <c:pt idx="8308">
                  <c:v>7.9240000000000003E-7</c:v>
                </c:pt>
                <c:pt idx="8309">
                  <c:v>7.9260000000000004E-7</c:v>
                </c:pt>
                <c:pt idx="8310">
                  <c:v>7.9279999999999995E-7</c:v>
                </c:pt>
                <c:pt idx="8311">
                  <c:v>7.9299999999999997E-7</c:v>
                </c:pt>
                <c:pt idx="8312">
                  <c:v>7.9319999999999998E-7</c:v>
                </c:pt>
                <c:pt idx="8313">
                  <c:v>7.934E-7</c:v>
                </c:pt>
                <c:pt idx="8314">
                  <c:v>7.9360000000000001E-7</c:v>
                </c:pt>
                <c:pt idx="8315">
                  <c:v>7.9380000000000003E-7</c:v>
                </c:pt>
                <c:pt idx="8316">
                  <c:v>7.9400000000000004E-7</c:v>
                </c:pt>
                <c:pt idx="8317">
                  <c:v>7.9419999999999995E-7</c:v>
                </c:pt>
                <c:pt idx="8318">
                  <c:v>7.9439999999999997E-7</c:v>
                </c:pt>
                <c:pt idx="8319">
                  <c:v>7.9459999999999998E-7</c:v>
                </c:pt>
                <c:pt idx="8320">
                  <c:v>7.948E-7</c:v>
                </c:pt>
                <c:pt idx="8321">
                  <c:v>7.9500000000000001E-7</c:v>
                </c:pt>
                <c:pt idx="8322">
                  <c:v>7.9520000000000003E-7</c:v>
                </c:pt>
                <c:pt idx="8323">
                  <c:v>7.9540000000000004E-7</c:v>
                </c:pt>
                <c:pt idx="8324">
                  <c:v>7.9559999999999995E-7</c:v>
                </c:pt>
                <c:pt idx="8325">
                  <c:v>7.9579999999999997E-7</c:v>
                </c:pt>
                <c:pt idx="8326">
                  <c:v>7.9599999999999998E-7</c:v>
                </c:pt>
                <c:pt idx="8327">
                  <c:v>7.962E-7</c:v>
                </c:pt>
                <c:pt idx="8328">
                  <c:v>7.9640000000000001E-7</c:v>
                </c:pt>
                <c:pt idx="8329">
                  <c:v>7.9660000000000003E-7</c:v>
                </c:pt>
                <c:pt idx="8330">
                  <c:v>7.9680000000000004E-7</c:v>
                </c:pt>
                <c:pt idx="8331">
                  <c:v>7.9699999999999995E-7</c:v>
                </c:pt>
                <c:pt idx="8332">
                  <c:v>7.9719999999999997E-7</c:v>
                </c:pt>
                <c:pt idx="8333">
                  <c:v>7.9739999999999998E-7</c:v>
                </c:pt>
                <c:pt idx="8334">
                  <c:v>7.976E-7</c:v>
                </c:pt>
                <c:pt idx="8335">
                  <c:v>7.9780000000000001E-7</c:v>
                </c:pt>
                <c:pt idx="8336">
                  <c:v>7.9800000000000003E-7</c:v>
                </c:pt>
                <c:pt idx="8337">
                  <c:v>7.9820000000000004E-7</c:v>
                </c:pt>
                <c:pt idx="8338">
                  <c:v>7.9839999999999995E-7</c:v>
                </c:pt>
                <c:pt idx="8339">
                  <c:v>7.9859999999999996E-7</c:v>
                </c:pt>
                <c:pt idx="8340">
                  <c:v>7.9879999999999998E-7</c:v>
                </c:pt>
                <c:pt idx="8341">
                  <c:v>7.9899999999999999E-7</c:v>
                </c:pt>
                <c:pt idx="8342">
                  <c:v>7.9920000000000001E-7</c:v>
                </c:pt>
                <c:pt idx="8343">
                  <c:v>7.9940000000000002E-7</c:v>
                </c:pt>
                <c:pt idx="8344">
                  <c:v>7.9960000000000004E-7</c:v>
                </c:pt>
                <c:pt idx="8345">
                  <c:v>7.9979999999999995E-7</c:v>
                </c:pt>
                <c:pt idx="8346">
                  <c:v>7.9999999999999996E-7</c:v>
                </c:pt>
                <c:pt idx="8347">
                  <c:v>8.0019999999999998E-7</c:v>
                </c:pt>
                <c:pt idx="8348">
                  <c:v>8.0039999999999999E-7</c:v>
                </c:pt>
                <c:pt idx="8349">
                  <c:v>8.0060000000000001E-7</c:v>
                </c:pt>
                <c:pt idx="8350">
                  <c:v>8.0080000000000002E-7</c:v>
                </c:pt>
                <c:pt idx="8351">
                  <c:v>8.0100000000000004E-7</c:v>
                </c:pt>
                <c:pt idx="8352">
                  <c:v>8.0119999999999995E-7</c:v>
                </c:pt>
                <c:pt idx="8353">
                  <c:v>8.0139999999999996E-7</c:v>
                </c:pt>
                <c:pt idx="8354">
                  <c:v>8.0159999999999998E-7</c:v>
                </c:pt>
                <c:pt idx="8355">
                  <c:v>8.0179999999999999E-7</c:v>
                </c:pt>
                <c:pt idx="8356">
                  <c:v>8.0200000000000001E-7</c:v>
                </c:pt>
                <c:pt idx="8357">
                  <c:v>8.0220000000000002E-7</c:v>
                </c:pt>
                <c:pt idx="8358">
                  <c:v>8.0240000000000004E-7</c:v>
                </c:pt>
                <c:pt idx="8359">
                  <c:v>8.0259999999999995E-7</c:v>
                </c:pt>
                <c:pt idx="8360">
                  <c:v>8.0279999999999996E-7</c:v>
                </c:pt>
                <c:pt idx="8361">
                  <c:v>8.0299999999999998E-7</c:v>
                </c:pt>
                <c:pt idx="8362">
                  <c:v>8.0319999999999999E-7</c:v>
                </c:pt>
                <c:pt idx="8363">
                  <c:v>8.0340000000000001E-7</c:v>
                </c:pt>
                <c:pt idx="8364">
                  <c:v>8.0360000000000002E-7</c:v>
                </c:pt>
                <c:pt idx="8365">
                  <c:v>8.0380000000000004E-7</c:v>
                </c:pt>
                <c:pt idx="8366">
                  <c:v>8.0400000000000005E-7</c:v>
                </c:pt>
                <c:pt idx="8367">
                  <c:v>8.0419999999999996E-7</c:v>
                </c:pt>
                <c:pt idx="8368">
                  <c:v>8.0439999999999998E-7</c:v>
                </c:pt>
                <c:pt idx="8369">
                  <c:v>8.0459999999999999E-7</c:v>
                </c:pt>
                <c:pt idx="8370">
                  <c:v>8.0480000000000001E-7</c:v>
                </c:pt>
                <c:pt idx="8371">
                  <c:v>8.0500000000000002E-7</c:v>
                </c:pt>
                <c:pt idx="8372">
                  <c:v>8.0520000000000004E-7</c:v>
                </c:pt>
                <c:pt idx="8373">
                  <c:v>8.0540000000000005E-7</c:v>
                </c:pt>
                <c:pt idx="8374">
                  <c:v>8.0559999999999996E-7</c:v>
                </c:pt>
                <c:pt idx="8375">
                  <c:v>8.0579999999999998E-7</c:v>
                </c:pt>
                <c:pt idx="8376">
                  <c:v>8.0599999999999999E-7</c:v>
                </c:pt>
                <c:pt idx="8377">
                  <c:v>8.0620000000000001E-7</c:v>
                </c:pt>
                <c:pt idx="8378">
                  <c:v>8.0640000000000002E-7</c:v>
                </c:pt>
                <c:pt idx="8379">
                  <c:v>8.0660000000000004E-7</c:v>
                </c:pt>
                <c:pt idx="8380">
                  <c:v>8.0680000000000005E-7</c:v>
                </c:pt>
                <c:pt idx="8381">
                  <c:v>8.0699999999999996E-7</c:v>
                </c:pt>
                <c:pt idx="8382">
                  <c:v>8.0719999999999998E-7</c:v>
                </c:pt>
                <c:pt idx="8383">
                  <c:v>8.0739999999999999E-7</c:v>
                </c:pt>
                <c:pt idx="8384">
                  <c:v>8.0760000000000001E-7</c:v>
                </c:pt>
                <c:pt idx="8385">
                  <c:v>8.0780000000000002E-7</c:v>
                </c:pt>
                <c:pt idx="8386">
                  <c:v>8.0800000000000004E-7</c:v>
                </c:pt>
                <c:pt idx="8387">
                  <c:v>8.0820000000000005E-7</c:v>
                </c:pt>
                <c:pt idx="8388">
                  <c:v>8.0839999999999996E-7</c:v>
                </c:pt>
                <c:pt idx="8389">
                  <c:v>8.0859999999999997E-7</c:v>
                </c:pt>
                <c:pt idx="8390">
                  <c:v>8.0879999999999999E-7</c:v>
                </c:pt>
                <c:pt idx="8391">
                  <c:v>8.09E-7</c:v>
                </c:pt>
                <c:pt idx="8392">
                  <c:v>8.0920000000000002E-7</c:v>
                </c:pt>
                <c:pt idx="8393">
                  <c:v>8.0940000000000003E-7</c:v>
                </c:pt>
                <c:pt idx="8394">
                  <c:v>8.0960000000000005E-7</c:v>
                </c:pt>
                <c:pt idx="8395">
                  <c:v>8.0979999999999996E-7</c:v>
                </c:pt>
                <c:pt idx="8396">
                  <c:v>8.0999999999999997E-7</c:v>
                </c:pt>
                <c:pt idx="8397">
                  <c:v>8.1019999999999999E-7</c:v>
                </c:pt>
                <c:pt idx="8398">
                  <c:v>8.104E-7</c:v>
                </c:pt>
                <c:pt idx="8399">
                  <c:v>8.1060000000000002E-7</c:v>
                </c:pt>
                <c:pt idx="8400">
                  <c:v>8.1080000000000003E-7</c:v>
                </c:pt>
                <c:pt idx="8401">
                  <c:v>8.1100000000000005E-7</c:v>
                </c:pt>
                <c:pt idx="8402">
                  <c:v>8.1119999999999996E-7</c:v>
                </c:pt>
                <c:pt idx="8403">
                  <c:v>8.1139999999999997E-7</c:v>
                </c:pt>
                <c:pt idx="8404">
                  <c:v>8.1159999999999999E-7</c:v>
                </c:pt>
                <c:pt idx="8405">
                  <c:v>8.118E-7</c:v>
                </c:pt>
                <c:pt idx="8406">
                  <c:v>8.1200000000000002E-7</c:v>
                </c:pt>
                <c:pt idx="8407">
                  <c:v>8.1220000000000003E-7</c:v>
                </c:pt>
                <c:pt idx="8408">
                  <c:v>8.1240000000000005E-7</c:v>
                </c:pt>
                <c:pt idx="8409">
                  <c:v>8.1259999999999996E-7</c:v>
                </c:pt>
                <c:pt idx="8410">
                  <c:v>8.1279999999999997E-7</c:v>
                </c:pt>
                <c:pt idx="8411">
                  <c:v>8.1299999999999999E-7</c:v>
                </c:pt>
                <c:pt idx="8412">
                  <c:v>8.132E-7</c:v>
                </c:pt>
                <c:pt idx="8413">
                  <c:v>8.1340000000000002E-7</c:v>
                </c:pt>
                <c:pt idx="8414">
                  <c:v>8.1360000000000003E-7</c:v>
                </c:pt>
                <c:pt idx="8415">
                  <c:v>8.1380000000000005E-7</c:v>
                </c:pt>
                <c:pt idx="8416">
                  <c:v>8.1399999999999996E-7</c:v>
                </c:pt>
                <c:pt idx="8417">
                  <c:v>8.1419999999999997E-7</c:v>
                </c:pt>
                <c:pt idx="8418">
                  <c:v>8.1439999999999999E-7</c:v>
                </c:pt>
                <c:pt idx="8419">
                  <c:v>8.146E-7</c:v>
                </c:pt>
                <c:pt idx="8420">
                  <c:v>8.1480000000000002E-7</c:v>
                </c:pt>
                <c:pt idx="8421">
                  <c:v>8.1500000000000003E-7</c:v>
                </c:pt>
                <c:pt idx="8422">
                  <c:v>8.1520000000000005E-7</c:v>
                </c:pt>
                <c:pt idx="8423">
                  <c:v>8.1539999999999996E-7</c:v>
                </c:pt>
                <c:pt idx="8424">
                  <c:v>8.1559999999999997E-7</c:v>
                </c:pt>
                <c:pt idx="8425">
                  <c:v>8.1579999999999999E-7</c:v>
                </c:pt>
                <c:pt idx="8426">
                  <c:v>8.16E-7</c:v>
                </c:pt>
                <c:pt idx="8427">
                  <c:v>8.1620000000000002E-7</c:v>
                </c:pt>
                <c:pt idx="8428">
                  <c:v>8.1640000000000003E-7</c:v>
                </c:pt>
                <c:pt idx="8429">
                  <c:v>8.1660000000000005E-7</c:v>
                </c:pt>
                <c:pt idx="8430">
                  <c:v>8.1679999999999996E-7</c:v>
                </c:pt>
                <c:pt idx="8431">
                  <c:v>8.1699999999999997E-7</c:v>
                </c:pt>
                <c:pt idx="8432">
                  <c:v>8.1719999999999999E-7</c:v>
                </c:pt>
                <c:pt idx="8433">
                  <c:v>8.174E-7</c:v>
                </c:pt>
                <c:pt idx="8434">
                  <c:v>8.1760000000000002E-7</c:v>
                </c:pt>
                <c:pt idx="8435">
                  <c:v>8.1780000000000003E-7</c:v>
                </c:pt>
                <c:pt idx="8436">
                  <c:v>8.1800000000000005E-7</c:v>
                </c:pt>
                <c:pt idx="8437">
                  <c:v>8.1819999999999995E-7</c:v>
                </c:pt>
                <c:pt idx="8438">
                  <c:v>8.1839999999999997E-7</c:v>
                </c:pt>
                <c:pt idx="8439">
                  <c:v>8.1859999999999998E-7</c:v>
                </c:pt>
                <c:pt idx="8440">
                  <c:v>8.188E-7</c:v>
                </c:pt>
                <c:pt idx="8441">
                  <c:v>8.1900000000000001E-7</c:v>
                </c:pt>
                <c:pt idx="8442">
                  <c:v>8.1920000000000003E-7</c:v>
                </c:pt>
                <c:pt idx="8443">
                  <c:v>8.1940000000000004E-7</c:v>
                </c:pt>
                <c:pt idx="8444">
                  <c:v>8.1959999999999995E-7</c:v>
                </c:pt>
                <c:pt idx="8445">
                  <c:v>8.1979999999999997E-7</c:v>
                </c:pt>
                <c:pt idx="8446">
                  <c:v>8.1999999999999998E-7</c:v>
                </c:pt>
                <c:pt idx="8447">
                  <c:v>8.202E-7</c:v>
                </c:pt>
                <c:pt idx="8448">
                  <c:v>8.2040000000000001E-7</c:v>
                </c:pt>
                <c:pt idx="8449">
                  <c:v>8.2060000000000003E-7</c:v>
                </c:pt>
                <c:pt idx="8450">
                  <c:v>8.2080000000000004E-7</c:v>
                </c:pt>
                <c:pt idx="8451">
                  <c:v>8.2099999999999995E-7</c:v>
                </c:pt>
                <c:pt idx="8452">
                  <c:v>8.2119999999999997E-7</c:v>
                </c:pt>
                <c:pt idx="8453">
                  <c:v>8.2139999999999998E-7</c:v>
                </c:pt>
                <c:pt idx="8454">
                  <c:v>8.216E-7</c:v>
                </c:pt>
                <c:pt idx="8455">
                  <c:v>8.2180000000000001E-7</c:v>
                </c:pt>
                <c:pt idx="8456">
                  <c:v>8.2200000000000003E-7</c:v>
                </c:pt>
                <c:pt idx="8457">
                  <c:v>8.2220000000000004E-7</c:v>
                </c:pt>
                <c:pt idx="8458">
                  <c:v>8.2239999999999995E-7</c:v>
                </c:pt>
                <c:pt idx="8459">
                  <c:v>8.2259999999999997E-7</c:v>
                </c:pt>
                <c:pt idx="8460">
                  <c:v>8.2279999999999998E-7</c:v>
                </c:pt>
                <c:pt idx="8461">
                  <c:v>8.23E-7</c:v>
                </c:pt>
                <c:pt idx="8462">
                  <c:v>8.2320000000000001E-7</c:v>
                </c:pt>
                <c:pt idx="8463">
                  <c:v>8.2340000000000003E-7</c:v>
                </c:pt>
                <c:pt idx="8464">
                  <c:v>8.2360000000000004E-7</c:v>
                </c:pt>
                <c:pt idx="8465">
                  <c:v>8.2379999999999995E-7</c:v>
                </c:pt>
                <c:pt idx="8466">
                  <c:v>8.2399999999999997E-7</c:v>
                </c:pt>
                <c:pt idx="8467">
                  <c:v>8.2419999999999998E-7</c:v>
                </c:pt>
                <c:pt idx="8468">
                  <c:v>8.244E-7</c:v>
                </c:pt>
                <c:pt idx="8469">
                  <c:v>8.2460000000000001E-7</c:v>
                </c:pt>
                <c:pt idx="8470">
                  <c:v>8.2480000000000003E-7</c:v>
                </c:pt>
                <c:pt idx="8471">
                  <c:v>8.2500000000000004E-7</c:v>
                </c:pt>
                <c:pt idx="8472">
                  <c:v>8.2519999999999995E-7</c:v>
                </c:pt>
                <c:pt idx="8473">
                  <c:v>8.2539999999999997E-7</c:v>
                </c:pt>
                <c:pt idx="8474">
                  <c:v>8.2559999999999998E-7</c:v>
                </c:pt>
                <c:pt idx="8475">
                  <c:v>8.258E-7</c:v>
                </c:pt>
                <c:pt idx="8476">
                  <c:v>8.2600000000000001E-7</c:v>
                </c:pt>
                <c:pt idx="8477">
                  <c:v>8.2620000000000003E-7</c:v>
                </c:pt>
                <c:pt idx="8478">
                  <c:v>8.2640000000000004E-7</c:v>
                </c:pt>
                <c:pt idx="8479">
                  <c:v>8.2659999999999995E-7</c:v>
                </c:pt>
                <c:pt idx="8480">
                  <c:v>8.2679999999999997E-7</c:v>
                </c:pt>
                <c:pt idx="8481">
                  <c:v>8.2699999999999998E-7</c:v>
                </c:pt>
                <c:pt idx="8482">
                  <c:v>8.272E-7</c:v>
                </c:pt>
                <c:pt idx="8483">
                  <c:v>8.2740000000000001E-7</c:v>
                </c:pt>
                <c:pt idx="8484">
                  <c:v>8.2760000000000003E-7</c:v>
                </c:pt>
                <c:pt idx="8485">
                  <c:v>8.2780000000000004E-7</c:v>
                </c:pt>
                <c:pt idx="8486">
                  <c:v>8.2799999999999995E-7</c:v>
                </c:pt>
                <c:pt idx="8487">
                  <c:v>8.2819999999999996E-7</c:v>
                </c:pt>
                <c:pt idx="8488">
                  <c:v>8.2839999999999998E-7</c:v>
                </c:pt>
                <c:pt idx="8489">
                  <c:v>8.2859999999999999E-7</c:v>
                </c:pt>
                <c:pt idx="8490">
                  <c:v>8.2880000000000001E-7</c:v>
                </c:pt>
                <c:pt idx="8491">
                  <c:v>8.2900000000000002E-7</c:v>
                </c:pt>
                <c:pt idx="8492">
                  <c:v>8.2920000000000004E-7</c:v>
                </c:pt>
                <c:pt idx="8493">
                  <c:v>8.2939999999999995E-7</c:v>
                </c:pt>
                <c:pt idx="8494">
                  <c:v>8.2959999999999996E-7</c:v>
                </c:pt>
                <c:pt idx="8495">
                  <c:v>8.2979999999999998E-7</c:v>
                </c:pt>
                <c:pt idx="8496">
                  <c:v>8.2999999999999999E-7</c:v>
                </c:pt>
                <c:pt idx="8497">
                  <c:v>8.3020000000000001E-7</c:v>
                </c:pt>
                <c:pt idx="8498">
                  <c:v>8.3040000000000002E-7</c:v>
                </c:pt>
                <c:pt idx="8499">
                  <c:v>8.3060000000000004E-7</c:v>
                </c:pt>
                <c:pt idx="8500">
                  <c:v>8.3079999999999995E-7</c:v>
                </c:pt>
                <c:pt idx="8501">
                  <c:v>8.3099999999999996E-7</c:v>
                </c:pt>
                <c:pt idx="8502">
                  <c:v>8.3119999999999998E-7</c:v>
                </c:pt>
                <c:pt idx="8503">
                  <c:v>8.3139999999999999E-7</c:v>
                </c:pt>
                <c:pt idx="8504">
                  <c:v>8.3160000000000001E-7</c:v>
                </c:pt>
                <c:pt idx="8505">
                  <c:v>8.3180000000000002E-7</c:v>
                </c:pt>
                <c:pt idx="8506">
                  <c:v>8.3200000000000004E-7</c:v>
                </c:pt>
                <c:pt idx="8507">
                  <c:v>8.3219999999999995E-7</c:v>
                </c:pt>
                <c:pt idx="8508">
                  <c:v>8.3239999999999996E-7</c:v>
                </c:pt>
                <c:pt idx="8509">
                  <c:v>8.3259999999999998E-7</c:v>
                </c:pt>
                <c:pt idx="8510">
                  <c:v>8.3279999999999999E-7</c:v>
                </c:pt>
                <c:pt idx="8511">
                  <c:v>8.3300000000000001E-7</c:v>
                </c:pt>
                <c:pt idx="8512">
                  <c:v>8.3320000000000002E-7</c:v>
                </c:pt>
                <c:pt idx="8513">
                  <c:v>8.3340000000000004E-7</c:v>
                </c:pt>
                <c:pt idx="8514">
                  <c:v>8.3360000000000005E-7</c:v>
                </c:pt>
                <c:pt idx="8515">
                  <c:v>8.3379999999999996E-7</c:v>
                </c:pt>
                <c:pt idx="8516">
                  <c:v>8.3399999999999998E-7</c:v>
                </c:pt>
                <c:pt idx="8517">
                  <c:v>8.3419999999999999E-7</c:v>
                </c:pt>
                <c:pt idx="8518">
                  <c:v>8.3440000000000001E-7</c:v>
                </c:pt>
                <c:pt idx="8519">
                  <c:v>8.3460000000000002E-7</c:v>
                </c:pt>
                <c:pt idx="8520">
                  <c:v>8.3480000000000004E-7</c:v>
                </c:pt>
                <c:pt idx="8521">
                  <c:v>8.3500000000000005E-7</c:v>
                </c:pt>
                <c:pt idx="8522">
                  <c:v>8.3519999999999996E-7</c:v>
                </c:pt>
                <c:pt idx="8523">
                  <c:v>8.3539999999999998E-7</c:v>
                </c:pt>
                <c:pt idx="8524">
                  <c:v>8.3559999999999999E-7</c:v>
                </c:pt>
                <c:pt idx="8525">
                  <c:v>8.3580000000000001E-7</c:v>
                </c:pt>
                <c:pt idx="8526">
                  <c:v>8.3600000000000002E-7</c:v>
                </c:pt>
                <c:pt idx="8527">
                  <c:v>8.3620000000000004E-7</c:v>
                </c:pt>
                <c:pt idx="8528">
                  <c:v>8.3640000000000005E-7</c:v>
                </c:pt>
                <c:pt idx="8529">
                  <c:v>8.3659999999999996E-7</c:v>
                </c:pt>
                <c:pt idx="8530">
                  <c:v>8.3679999999999998E-7</c:v>
                </c:pt>
                <c:pt idx="8531">
                  <c:v>8.3699999999999999E-7</c:v>
                </c:pt>
                <c:pt idx="8532">
                  <c:v>8.3720000000000001E-7</c:v>
                </c:pt>
                <c:pt idx="8533">
                  <c:v>8.3740000000000002E-7</c:v>
                </c:pt>
                <c:pt idx="8534">
                  <c:v>8.3760000000000004E-7</c:v>
                </c:pt>
                <c:pt idx="8535">
                  <c:v>8.3780000000000005E-7</c:v>
                </c:pt>
                <c:pt idx="8536">
                  <c:v>8.3799999999999996E-7</c:v>
                </c:pt>
                <c:pt idx="8537">
                  <c:v>8.3819999999999997E-7</c:v>
                </c:pt>
                <c:pt idx="8538">
                  <c:v>8.3839999999999999E-7</c:v>
                </c:pt>
                <c:pt idx="8539">
                  <c:v>8.3860000000000001E-7</c:v>
                </c:pt>
                <c:pt idx="8540">
                  <c:v>8.3880000000000002E-7</c:v>
                </c:pt>
                <c:pt idx="8541">
                  <c:v>8.3900000000000004E-7</c:v>
                </c:pt>
                <c:pt idx="8542">
                  <c:v>8.3920000000000005E-7</c:v>
                </c:pt>
                <c:pt idx="8543">
                  <c:v>8.3939999999999996E-7</c:v>
                </c:pt>
                <c:pt idx="8544">
                  <c:v>8.3959999999999997E-7</c:v>
                </c:pt>
                <c:pt idx="8545">
                  <c:v>8.3979999999999999E-7</c:v>
                </c:pt>
                <c:pt idx="8546">
                  <c:v>8.4E-7</c:v>
                </c:pt>
                <c:pt idx="8547">
                  <c:v>8.4020000000000002E-7</c:v>
                </c:pt>
                <c:pt idx="8548">
                  <c:v>8.4040000000000003E-7</c:v>
                </c:pt>
                <c:pt idx="8549">
                  <c:v>8.4060000000000005E-7</c:v>
                </c:pt>
                <c:pt idx="8550">
                  <c:v>8.4079999999999996E-7</c:v>
                </c:pt>
                <c:pt idx="8551">
                  <c:v>8.4099999999999997E-7</c:v>
                </c:pt>
                <c:pt idx="8552">
                  <c:v>8.4119999999999999E-7</c:v>
                </c:pt>
                <c:pt idx="8553">
                  <c:v>8.414E-7</c:v>
                </c:pt>
                <c:pt idx="8554">
                  <c:v>8.4160000000000002E-7</c:v>
                </c:pt>
                <c:pt idx="8555">
                  <c:v>8.4180000000000003E-7</c:v>
                </c:pt>
                <c:pt idx="8556">
                  <c:v>8.4200000000000005E-7</c:v>
                </c:pt>
                <c:pt idx="8557">
                  <c:v>8.4219999999999996E-7</c:v>
                </c:pt>
                <c:pt idx="8558">
                  <c:v>8.4239999999999997E-7</c:v>
                </c:pt>
                <c:pt idx="8559">
                  <c:v>8.4259999999999999E-7</c:v>
                </c:pt>
                <c:pt idx="8560">
                  <c:v>8.428E-7</c:v>
                </c:pt>
                <c:pt idx="8561">
                  <c:v>8.4300000000000002E-7</c:v>
                </c:pt>
                <c:pt idx="8562">
                  <c:v>8.4320000000000003E-7</c:v>
                </c:pt>
                <c:pt idx="8563">
                  <c:v>8.4340000000000005E-7</c:v>
                </c:pt>
                <c:pt idx="8564">
                  <c:v>8.4359999999999996E-7</c:v>
                </c:pt>
                <c:pt idx="8565">
                  <c:v>8.4379999999999997E-7</c:v>
                </c:pt>
                <c:pt idx="8566">
                  <c:v>8.4399999999999999E-7</c:v>
                </c:pt>
                <c:pt idx="8567">
                  <c:v>8.442E-7</c:v>
                </c:pt>
                <c:pt idx="8568">
                  <c:v>8.4440000000000002E-7</c:v>
                </c:pt>
                <c:pt idx="8569">
                  <c:v>8.4460000000000003E-7</c:v>
                </c:pt>
                <c:pt idx="8570">
                  <c:v>8.4480000000000005E-7</c:v>
                </c:pt>
                <c:pt idx="8571">
                  <c:v>8.4499999999999996E-7</c:v>
                </c:pt>
                <c:pt idx="8572">
                  <c:v>8.4519999999999997E-7</c:v>
                </c:pt>
                <c:pt idx="8573">
                  <c:v>8.4539999999999999E-7</c:v>
                </c:pt>
                <c:pt idx="8574">
                  <c:v>8.456E-7</c:v>
                </c:pt>
                <c:pt idx="8575">
                  <c:v>8.4580000000000002E-7</c:v>
                </c:pt>
                <c:pt idx="8576">
                  <c:v>8.4600000000000003E-7</c:v>
                </c:pt>
                <c:pt idx="8577">
                  <c:v>8.4620000000000005E-7</c:v>
                </c:pt>
                <c:pt idx="8578">
                  <c:v>8.4639999999999996E-7</c:v>
                </c:pt>
                <c:pt idx="8579">
                  <c:v>8.4659999999999997E-7</c:v>
                </c:pt>
                <c:pt idx="8580">
                  <c:v>8.4679999999999999E-7</c:v>
                </c:pt>
                <c:pt idx="8581">
                  <c:v>8.47E-7</c:v>
                </c:pt>
                <c:pt idx="8582">
                  <c:v>8.4720000000000002E-7</c:v>
                </c:pt>
                <c:pt idx="8583">
                  <c:v>8.4740000000000003E-7</c:v>
                </c:pt>
                <c:pt idx="8584">
                  <c:v>8.4760000000000005E-7</c:v>
                </c:pt>
                <c:pt idx="8585">
                  <c:v>8.4779999999999996E-7</c:v>
                </c:pt>
                <c:pt idx="8586">
                  <c:v>8.4799999999999997E-7</c:v>
                </c:pt>
                <c:pt idx="8587">
                  <c:v>8.4819999999999999E-7</c:v>
                </c:pt>
                <c:pt idx="8588">
                  <c:v>8.484E-7</c:v>
                </c:pt>
                <c:pt idx="8589">
                  <c:v>8.4860000000000002E-7</c:v>
                </c:pt>
                <c:pt idx="8590">
                  <c:v>8.4880000000000003E-7</c:v>
                </c:pt>
                <c:pt idx="8591">
                  <c:v>8.4900000000000005E-7</c:v>
                </c:pt>
                <c:pt idx="8592">
                  <c:v>8.4919999999999995E-7</c:v>
                </c:pt>
                <c:pt idx="8593">
                  <c:v>8.4939999999999997E-7</c:v>
                </c:pt>
                <c:pt idx="8594">
                  <c:v>8.4959999999999998E-7</c:v>
                </c:pt>
                <c:pt idx="8595">
                  <c:v>8.498E-7</c:v>
                </c:pt>
                <c:pt idx="8596">
                  <c:v>8.5000000000000001E-7</c:v>
                </c:pt>
                <c:pt idx="8597">
                  <c:v>8.5020000000000003E-7</c:v>
                </c:pt>
                <c:pt idx="8598">
                  <c:v>8.5040000000000004E-7</c:v>
                </c:pt>
                <c:pt idx="8599">
                  <c:v>8.5059999999999995E-7</c:v>
                </c:pt>
                <c:pt idx="8600">
                  <c:v>8.5079999999999997E-7</c:v>
                </c:pt>
                <c:pt idx="8601">
                  <c:v>8.5099999999999998E-7</c:v>
                </c:pt>
                <c:pt idx="8602">
                  <c:v>8.512E-7</c:v>
                </c:pt>
                <c:pt idx="8603">
                  <c:v>8.5140000000000001E-7</c:v>
                </c:pt>
                <c:pt idx="8604">
                  <c:v>8.5160000000000003E-7</c:v>
                </c:pt>
                <c:pt idx="8605">
                  <c:v>8.5180000000000004E-7</c:v>
                </c:pt>
                <c:pt idx="8606">
                  <c:v>8.5199999999999995E-7</c:v>
                </c:pt>
                <c:pt idx="8607">
                  <c:v>8.5219999999999997E-7</c:v>
                </c:pt>
                <c:pt idx="8608">
                  <c:v>8.5239999999999998E-7</c:v>
                </c:pt>
                <c:pt idx="8609">
                  <c:v>8.526E-7</c:v>
                </c:pt>
                <c:pt idx="8610">
                  <c:v>8.5280000000000001E-7</c:v>
                </c:pt>
                <c:pt idx="8611">
                  <c:v>8.5300000000000003E-7</c:v>
                </c:pt>
                <c:pt idx="8612">
                  <c:v>8.5320000000000004E-7</c:v>
                </c:pt>
                <c:pt idx="8613">
                  <c:v>8.5339999999999995E-7</c:v>
                </c:pt>
                <c:pt idx="8614">
                  <c:v>8.5359999999999997E-7</c:v>
                </c:pt>
                <c:pt idx="8615">
                  <c:v>8.5379999999999998E-7</c:v>
                </c:pt>
                <c:pt idx="8616">
                  <c:v>8.54E-7</c:v>
                </c:pt>
                <c:pt idx="8617">
                  <c:v>8.5420000000000001E-7</c:v>
                </c:pt>
                <c:pt idx="8618">
                  <c:v>8.5440000000000003E-7</c:v>
                </c:pt>
                <c:pt idx="8619">
                  <c:v>8.5460000000000004E-7</c:v>
                </c:pt>
                <c:pt idx="8620">
                  <c:v>8.5479999999999995E-7</c:v>
                </c:pt>
                <c:pt idx="8621">
                  <c:v>8.5499999999999997E-7</c:v>
                </c:pt>
                <c:pt idx="8622">
                  <c:v>8.5519999999999998E-7</c:v>
                </c:pt>
                <c:pt idx="8623">
                  <c:v>8.554E-7</c:v>
                </c:pt>
                <c:pt idx="8624">
                  <c:v>8.5560000000000001E-7</c:v>
                </c:pt>
                <c:pt idx="8625">
                  <c:v>8.5580000000000003E-7</c:v>
                </c:pt>
                <c:pt idx="8626">
                  <c:v>8.5600000000000004E-7</c:v>
                </c:pt>
                <c:pt idx="8627">
                  <c:v>8.5619999999999995E-7</c:v>
                </c:pt>
                <c:pt idx="8628">
                  <c:v>8.5639999999999997E-7</c:v>
                </c:pt>
                <c:pt idx="8629">
                  <c:v>8.5659999999999998E-7</c:v>
                </c:pt>
                <c:pt idx="8630">
                  <c:v>8.568E-7</c:v>
                </c:pt>
                <c:pt idx="8631">
                  <c:v>8.5700000000000001E-7</c:v>
                </c:pt>
                <c:pt idx="8632">
                  <c:v>8.5720000000000003E-7</c:v>
                </c:pt>
                <c:pt idx="8633">
                  <c:v>8.5740000000000004E-7</c:v>
                </c:pt>
                <c:pt idx="8634">
                  <c:v>8.5759999999999995E-7</c:v>
                </c:pt>
                <c:pt idx="8635">
                  <c:v>8.5779999999999997E-7</c:v>
                </c:pt>
                <c:pt idx="8636">
                  <c:v>8.5799999999999998E-7</c:v>
                </c:pt>
                <c:pt idx="8637">
                  <c:v>8.582E-7</c:v>
                </c:pt>
                <c:pt idx="8638">
                  <c:v>8.5840000000000001E-7</c:v>
                </c:pt>
                <c:pt idx="8639">
                  <c:v>8.5860000000000003E-7</c:v>
                </c:pt>
                <c:pt idx="8640">
                  <c:v>8.5880000000000004E-7</c:v>
                </c:pt>
                <c:pt idx="8641">
                  <c:v>8.5899999999999995E-7</c:v>
                </c:pt>
                <c:pt idx="8642">
                  <c:v>8.5919999999999996E-7</c:v>
                </c:pt>
                <c:pt idx="8643">
                  <c:v>8.5939999999999998E-7</c:v>
                </c:pt>
                <c:pt idx="8644">
                  <c:v>8.5959999999999999E-7</c:v>
                </c:pt>
                <c:pt idx="8645">
                  <c:v>8.5980000000000001E-7</c:v>
                </c:pt>
                <c:pt idx="8646">
                  <c:v>8.6000000000000002E-7</c:v>
                </c:pt>
                <c:pt idx="8647">
                  <c:v>8.6020000000000004E-7</c:v>
                </c:pt>
                <c:pt idx="8648">
                  <c:v>8.6039999999999995E-7</c:v>
                </c:pt>
                <c:pt idx="8649">
                  <c:v>8.6059999999999996E-7</c:v>
                </c:pt>
                <c:pt idx="8650">
                  <c:v>8.6079999999999998E-7</c:v>
                </c:pt>
                <c:pt idx="8651">
                  <c:v>8.6099999999999999E-7</c:v>
                </c:pt>
                <c:pt idx="8652">
                  <c:v>8.6120000000000001E-7</c:v>
                </c:pt>
                <c:pt idx="8653">
                  <c:v>8.6140000000000002E-7</c:v>
                </c:pt>
                <c:pt idx="8654">
                  <c:v>8.6160000000000004E-7</c:v>
                </c:pt>
                <c:pt idx="8655">
                  <c:v>8.6179999999999995E-7</c:v>
                </c:pt>
                <c:pt idx="8656">
                  <c:v>8.6199999999999996E-7</c:v>
                </c:pt>
                <c:pt idx="8657">
                  <c:v>8.6219999999999998E-7</c:v>
                </c:pt>
                <c:pt idx="8658">
                  <c:v>8.6239999999999999E-7</c:v>
                </c:pt>
                <c:pt idx="8659">
                  <c:v>8.6260000000000001E-7</c:v>
                </c:pt>
                <c:pt idx="8660">
                  <c:v>8.6280000000000002E-7</c:v>
                </c:pt>
                <c:pt idx="8661">
                  <c:v>8.6300000000000004E-7</c:v>
                </c:pt>
                <c:pt idx="8662">
                  <c:v>8.6319999999999995E-7</c:v>
                </c:pt>
                <c:pt idx="8663">
                  <c:v>8.6339999999999996E-7</c:v>
                </c:pt>
                <c:pt idx="8664">
                  <c:v>8.6359999999999998E-7</c:v>
                </c:pt>
                <c:pt idx="8665">
                  <c:v>8.6379999999999999E-7</c:v>
                </c:pt>
                <c:pt idx="8666">
                  <c:v>8.6400000000000001E-7</c:v>
                </c:pt>
                <c:pt idx="8667">
                  <c:v>8.6420000000000002E-7</c:v>
                </c:pt>
                <c:pt idx="8668">
                  <c:v>8.6440000000000004E-7</c:v>
                </c:pt>
                <c:pt idx="8669">
                  <c:v>8.6460000000000005E-7</c:v>
                </c:pt>
                <c:pt idx="8670">
                  <c:v>8.6479999999999996E-7</c:v>
                </c:pt>
                <c:pt idx="8671">
                  <c:v>8.6499999999999998E-7</c:v>
                </c:pt>
                <c:pt idx="8672">
                  <c:v>8.6519999999999999E-7</c:v>
                </c:pt>
                <c:pt idx="8673">
                  <c:v>8.6540000000000001E-7</c:v>
                </c:pt>
                <c:pt idx="8674">
                  <c:v>8.6560000000000002E-7</c:v>
                </c:pt>
                <c:pt idx="8675">
                  <c:v>8.6580000000000004E-7</c:v>
                </c:pt>
                <c:pt idx="8676">
                  <c:v>8.6600000000000005E-7</c:v>
                </c:pt>
                <c:pt idx="8677">
                  <c:v>8.6619999999999996E-7</c:v>
                </c:pt>
                <c:pt idx="8678">
                  <c:v>8.6639999999999998E-7</c:v>
                </c:pt>
                <c:pt idx="8679">
                  <c:v>8.6659999999999999E-7</c:v>
                </c:pt>
                <c:pt idx="8680">
                  <c:v>8.6680000000000001E-7</c:v>
                </c:pt>
                <c:pt idx="8681">
                  <c:v>8.6700000000000002E-7</c:v>
                </c:pt>
                <c:pt idx="8682">
                  <c:v>8.6720000000000004E-7</c:v>
                </c:pt>
                <c:pt idx="8683">
                  <c:v>8.6740000000000005E-7</c:v>
                </c:pt>
                <c:pt idx="8684">
                  <c:v>8.6759999999999996E-7</c:v>
                </c:pt>
                <c:pt idx="8685">
                  <c:v>8.6779999999999998E-7</c:v>
                </c:pt>
                <c:pt idx="8686">
                  <c:v>8.6799999999999999E-7</c:v>
                </c:pt>
                <c:pt idx="8687">
                  <c:v>8.6820000000000001E-7</c:v>
                </c:pt>
                <c:pt idx="8688">
                  <c:v>8.6840000000000002E-7</c:v>
                </c:pt>
                <c:pt idx="8689">
                  <c:v>8.6860000000000004E-7</c:v>
                </c:pt>
                <c:pt idx="8690">
                  <c:v>8.6880000000000005E-7</c:v>
                </c:pt>
                <c:pt idx="8691">
                  <c:v>8.6899999999999996E-7</c:v>
                </c:pt>
                <c:pt idx="8692">
                  <c:v>8.6919999999999997E-7</c:v>
                </c:pt>
                <c:pt idx="8693">
                  <c:v>8.6939999999999999E-7</c:v>
                </c:pt>
                <c:pt idx="8694">
                  <c:v>8.696E-7</c:v>
                </c:pt>
                <c:pt idx="8695">
                  <c:v>8.6980000000000002E-7</c:v>
                </c:pt>
                <c:pt idx="8696">
                  <c:v>8.7000000000000003E-7</c:v>
                </c:pt>
                <c:pt idx="8697">
                  <c:v>8.7020000000000005E-7</c:v>
                </c:pt>
                <c:pt idx="8698">
                  <c:v>8.7039999999999996E-7</c:v>
                </c:pt>
                <c:pt idx="8699">
                  <c:v>8.7059999999999997E-7</c:v>
                </c:pt>
                <c:pt idx="8700">
                  <c:v>8.7079999999999999E-7</c:v>
                </c:pt>
                <c:pt idx="8701">
                  <c:v>8.71E-7</c:v>
                </c:pt>
                <c:pt idx="8702">
                  <c:v>8.7120000000000002E-7</c:v>
                </c:pt>
                <c:pt idx="8703">
                  <c:v>8.7140000000000003E-7</c:v>
                </c:pt>
                <c:pt idx="8704">
                  <c:v>8.7160000000000005E-7</c:v>
                </c:pt>
                <c:pt idx="8705">
                  <c:v>8.7179999999999996E-7</c:v>
                </c:pt>
                <c:pt idx="8706">
                  <c:v>8.7199999999999997E-7</c:v>
                </c:pt>
                <c:pt idx="8707">
                  <c:v>8.7219999999999999E-7</c:v>
                </c:pt>
                <c:pt idx="8708">
                  <c:v>8.724E-7</c:v>
                </c:pt>
                <c:pt idx="8709">
                  <c:v>8.7260000000000002E-7</c:v>
                </c:pt>
                <c:pt idx="8710">
                  <c:v>8.7280000000000003E-7</c:v>
                </c:pt>
                <c:pt idx="8711">
                  <c:v>8.7300000000000005E-7</c:v>
                </c:pt>
                <c:pt idx="8712">
                  <c:v>8.7319999999999996E-7</c:v>
                </c:pt>
                <c:pt idx="8713">
                  <c:v>8.7339999999999997E-7</c:v>
                </c:pt>
                <c:pt idx="8714">
                  <c:v>8.7359999999999999E-7</c:v>
                </c:pt>
                <c:pt idx="8715">
                  <c:v>8.738E-7</c:v>
                </c:pt>
                <c:pt idx="8716">
                  <c:v>8.7400000000000002E-7</c:v>
                </c:pt>
                <c:pt idx="8717">
                  <c:v>8.7420000000000003E-7</c:v>
                </c:pt>
                <c:pt idx="8718">
                  <c:v>8.7440000000000005E-7</c:v>
                </c:pt>
                <c:pt idx="8719">
                  <c:v>8.7459999999999996E-7</c:v>
                </c:pt>
                <c:pt idx="8720">
                  <c:v>8.7479999999999997E-7</c:v>
                </c:pt>
                <c:pt idx="8721">
                  <c:v>8.7499999999999999E-7</c:v>
                </c:pt>
                <c:pt idx="8722">
                  <c:v>8.752E-7</c:v>
                </c:pt>
                <c:pt idx="8723">
                  <c:v>8.7540000000000002E-7</c:v>
                </c:pt>
                <c:pt idx="8724">
                  <c:v>8.7560000000000003E-7</c:v>
                </c:pt>
                <c:pt idx="8725">
                  <c:v>8.7580000000000005E-7</c:v>
                </c:pt>
                <c:pt idx="8726">
                  <c:v>8.7599999999999996E-7</c:v>
                </c:pt>
                <c:pt idx="8727">
                  <c:v>8.7619999999999997E-7</c:v>
                </c:pt>
                <c:pt idx="8728">
                  <c:v>8.7639999999999999E-7</c:v>
                </c:pt>
                <c:pt idx="8729">
                  <c:v>8.766E-7</c:v>
                </c:pt>
                <c:pt idx="8730">
                  <c:v>8.7680000000000002E-7</c:v>
                </c:pt>
                <c:pt idx="8731">
                  <c:v>8.7700000000000003E-7</c:v>
                </c:pt>
                <c:pt idx="8732">
                  <c:v>8.7720000000000005E-7</c:v>
                </c:pt>
                <c:pt idx="8733">
                  <c:v>8.7739999999999996E-7</c:v>
                </c:pt>
                <c:pt idx="8734">
                  <c:v>8.7759999999999997E-7</c:v>
                </c:pt>
                <c:pt idx="8735">
                  <c:v>8.7779999999999999E-7</c:v>
                </c:pt>
                <c:pt idx="8736">
                  <c:v>8.78E-7</c:v>
                </c:pt>
                <c:pt idx="8737">
                  <c:v>8.7820000000000002E-7</c:v>
                </c:pt>
                <c:pt idx="8738">
                  <c:v>8.7840000000000003E-7</c:v>
                </c:pt>
                <c:pt idx="8739">
                  <c:v>8.7860000000000005E-7</c:v>
                </c:pt>
                <c:pt idx="8740">
                  <c:v>8.7879999999999995E-7</c:v>
                </c:pt>
                <c:pt idx="8741">
                  <c:v>8.7899999999999997E-7</c:v>
                </c:pt>
                <c:pt idx="8742">
                  <c:v>8.7919999999999998E-7</c:v>
                </c:pt>
                <c:pt idx="8743">
                  <c:v>8.794E-7</c:v>
                </c:pt>
                <c:pt idx="8744">
                  <c:v>8.7960000000000001E-7</c:v>
                </c:pt>
                <c:pt idx="8745">
                  <c:v>8.7980000000000003E-7</c:v>
                </c:pt>
                <c:pt idx="8746">
                  <c:v>8.8000000000000004E-7</c:v>
                </c:pt>
                <c:pt idx="8747">
                  <c:v>8.8019999999999995E-7</c:v>
                </c:pt>
                <c:pt idx="8748">
                  <c:v>8.8039999999999997E-7</c:v>
                </c:pt>
                <c:pt idx="8749">
                  <c:v>8.8059999999999998E-7</c:v>
                </c:pt>
                <c:pt idx="8750">
                  <c:v>8.808E-7</c:v>
                </c:pt>
                <c:pt idx="8751">
                  <c:v>8.8100000000000001E-7</c:v>
                </c:pt>
                <c:pt idx="8752">
                  <c:v>8.8120000000000003E-7</c:v>
                </c:pt>
                <c:pt idx="8753">
                  <c:v>8.8140000000000004E-7</c:v>
                </c:pt>
                <c:pt idx="8754">
                  <c:v>8.8159999999999995E-7</c:v>
                </c:pt>
                <c:pt idx="8755">
                  <c:v>8.8179999999999997E-7</c:v>
                </c:pt>
                <c:pt idx="8756">
                  <c:v>8.8199999999999998E-7</c:v>
                </c:pt>
                <c:pt idx="8757">
                  <c:v>8.822E-7</c:v>
                </c:pt>
                <c:pt idx="8758">
                  <c:v>8.8240000000000001E-7</c:v>
                </c:pt>
                <c:pt idx="8759">
                  <c:v>8.8260000000000003E-7</c:v>
                </c:pt>
                <c:pt idx="8760">
                  <c:v>8.8280000000000004E-7</c:v>
                </c:pt>
                <c:pt idx="8761">
                  <c:v>8.8299999999999995E-7</c:v>
                </c:pt>
                <c:pt idx="8762">
                  <c:v>8.8319999999999997E-7</c:v>
                </c:pt>
                <c:pt idx="8763">
                  <c:v>8.8339999999999998E-7</c:v>
                </c:pt>
                <c:pt idx="8764">
                  <c:v>8.836E-7</c:v>
                </c:pt>
                <c:pt idx="8765">
                  <c:v>8.8380000000000001E-7</c:v>
                </c:pt>
                <c:pt idx="8766">
                  <c:v>8.8400000000000003E-7</c:v>
                </c:pt>
                <c:pt idx="8767">
                  <c:v>8.8420000000000004E-7</c:v>
                </c:pt>
                <c:pt idx="8768">
                  <c:v>8.8439999999999995E-7</c:v>
                </c:pt>
                <c:pt idx="8769">
                  <c:v>8.8459999999999997E-7</c:v>
                </c:pt>
                <c:pt idx="8770">
                  <c:v>8.8479999999999998E-7</c:v>
                </c:pt>
                <c:pt idx="8771">
                  <c:v>8.85E-7</c:v>
                </c:pt>
                <c:pt idx="8772">
                  <c:v>8.8520000000000001E-7</c:v>
                </c:pt>
                <c:pt idx="8773">
                  <c:v>8.8540000000000003E-7</c:v>
                </c:pt>
                <c:pt idx="8774">
                  <c:v>8.8560000000000004E-7</c:v>
                </c:pt>
                <c:pt idx="8775">
                  <c:v>8.8579999999999995E-7</c:v>
                </c:pt>
                <c:pt idx="8776">
                  <c:v>8.8599999999999997E-7</c:v>
                </c:pt>
                <c:pt idx="8777">
                  <c:v>8.8619999999999998E-7</c:v>
                </c:pt>
                <c:pt idx="8778">
                  <c:v>8.864E-7</c:v>
                </c:pt>
                <c:pt idx="8779">
                  <c:v>8.8660000000000001E-7</c:v>
                </c:pt>
                <c:pt idx="8780">
                  <c:v>8.8680000000000003E-7</c:v>
                </c:pt>
                <c:pt idx="8781">
                  <c:v>8.8700000000000004E-7</c:v>
                </c:pt>
                <c:pt idx="8782">
                  <c:v>8.8719999999999995E-7</c:v>
                </c:pt>
                <c:pt idx="8783">
                  <c:v>8.8739999999999997E-7</c:v>
                </c:pt>
                <c:pt idx="8784">
                  <c:v>8.8759999999999998E-7</c:v>
                </c:pt>
                <c:pt idx="8785">
                  <c:v>8.878E-7</c:v>
                </c:pt>
                <c:pt idx="8786">
                  <c:v>8.8800000000000001E-7</c:v>
                </c:pt>
                <c:pt idx="8787">
                  <c:v>8.8820000000000003E-7</c:v>
                </c:pt>
                <c:pt idx="8788">
                  <c:v>8.8840000000000004E-7</c:v>
                </c:pt>
                <c:pt idx="8789">
                  <c:v>8.8859999999999995E-7</c:v>
                </c:pt>
                <c:pt idx="8790">
                  <c:v>8.8879999999999996E-7</c:v>
                </c:pt>
                <c:pt idx="8791">
                  <c:v>8.8899999999999998E-7</c:v>
                </c:pt>
                <c:pt idx="8792">
                  <c:v>8.8919999999999999E-7</c:v>
                </c:pt>
                <c:pt idx="8793">
                  <c:v>8.8940000000000001E-7</c:v>
                </c:pt>
                <c:pt idx="8794">
                  <c:v>8.8960000000000002E-7</c:v>
                </c:pt>
                <c:pt idx="8795">
                  <c:v>8.8980000000000004E-7</c:v>
                </c:pt>
                <c:pt idx="8796">
                  <c:v>8.8999999999999995E-7</c:v>
                </c:pt>
                <c:pt idx="8797">
                  <c:v>8.9019999999999996E-7</c:v>
                </c:pt>
                <c:pt idx="8798">
                  <c:v>8.9039999999999998E-7</c:v>
                </c:pt>
                <c:pt idx="8799">
                  <c:v>8.9059999999999999E-7</c:v>
                </c:pt>
                <c:pt idx="8800">
                  <c:v>8.9080000000000001E-7</c:v>
                </c:pt>
                <c:pt idx="8801">
                  <c:v>8.9100000000000002E-7</c:v>
                </c:pt>
                <c:pt idx="8802">
                  <c:v>8.9120000000000004E-7</c:v>
                </c:pt>
                <c:pt idx="8803">
                  <c:v>8.9139999999999995E-7</c:v>
                </c:pt>
                <c:pt idx="8804">
                  <c:v>8.9159999999999996E-7</c:v>
                </c:pt>
                <c:pt idx="8805">
                  <c:v>8.9179999999999998E-7</c:v>
                </c:pt>
                <c:pt idx="8806">
                  <c:v>8.9199999999999999E-7</c:v>
                </c:pt>
                <c:pt idx="8807">
                  <c:v>8.9220000000000001E-7</c:v>
                </c:pt>
                <c:pt idx="8808">
                  <c:v>8.9240000000000002E-7</c:v>
                </c:pt>
                <c:pt idx="8809">
                  <c:v>8.9260000000000004E-7</c:v>
                </c:pt>
                <c:pt idx="8810">
                  <c:v>8.9279999999999995E-7</c:v>
                </c:pt>
                <c:pt idx="8811">
                  <c:v>8.9299999999999996E-7</c:v>
                </c:pt>
                <c:pt idx="8812">
                  <c:v>8.9319999999999998E-7</c:v>
                </c:pt>
                <c:pt idx="8813">
                  <c:v>8.9339999999999999E-7</c:v>
                </c:pt>
                <c:pt idx="8814">
                  <c:v>8.9360000000000001E-7</c:v>
                </c:pt>
                <c:pt idx="8815">
                  <c:v>8.9380000000000002E-7</c:v>
                </c:pt>
                <c:pt idx="8816">
                  <c:v>8.9400000000000004E-7</c:v>
                </c:pt>
                <c:pt idx="8817">
                  <c:v>8.9420000000000005E-7</c:v>
                </c:pt>
                <c:pt idx="8818">
                  <c:v>8.9439999999999996E-7</c:v>
                </c:pt>
                <c:pt idx="8819">
                  <c:v>8.9459999999999998E-7</c:v>
                </c:pt>
                <c:pt idx="8820">
                  <c:v>8.9479999999999999E-7</c:v>
                </c:pt>
                <c:pt idx="8821">
                  <c:v>8.9500000000000001E-7</c:v>
                </c:pt>
                <c:pt idx="8822">
                  <c:v>8.9520000000000002E-7</c:v>
                </c:pt>
                <c:pt idx="8823">
                  <c:v>8.9540000000000004E-7</c:v>
                </c:pt>
                <c:pt idx="8824">
                  <c:v>8.9560000000000005E-7</c:v>
                </c:pt>
                <c:pt idx="8825">
                  <c:v>8.9579999999999996E-7</c:v>
                </c:pt>
                <c:pt idx="8826">
                  <c:v>8.9599999999999998E-7</c:v>
                </c:pt>
                <c:pt idx="8827">
                  <c:v>8.9619999999999999E-7</c:v>
                </c:pt>
                <c:pt idx="8828">
                  <c:v>8.9640000000000001E-7</c:v>
                </c:pt>
                <c:pt idx="8829">
                  <c:v>8.9660000000000002E-7</c:v>
                </c:pt>
                <c:pt idx="8830">
                  <c:v>8.9680000000000004E-7</c:v>
                </c:pt>
                <c:pt idx="8831">
                  <c:v>8.9700000000000005E-7</c:v>
                </c:pt>
                <c:pt idx="8832">
                  <c:v>8.9719999999999996E-7</c:v>
                </c:pt>
                <c:pt idx="8833">
                  <c:v>8.9739999999999998E-7</c:v>
                </c:pt>
                <c:pt idx="8834">
                  <c:v>8.9759999999999999E-7</c:v>
                </c:pt>
                <c:pt idx="8835">
                  <c:v>8.9780000000000001E-7</c:v>
                </c:pt>
                <c:pt idx="8836">
                  <c:v>8.9800000000000002E-7</c:v>
                </c:pt>
                <c:pt idx="8837">
                  <c:v>8.9820000000000004E-7</c:v>
                </c:pt>
                <c:pt idx="8838">
                  <c:v>8.9840000000000005E-7</c:v>
                </c:pt>
                <c:pt idx="8839">
                  <c:v>8.9859999999999996E-7</c:v>
                </c:pt>
                <c:pt idx="8840">
                  <c:v>8.9879999999999997E-7</c:v>
                </c:pt>
                <c:pt idx="8841">
                  <c:v>8.9899999999999999E-7</c:v>
                </c:pt>
                <c:pt idx="8842">
                  <c:v>8.9920000000000001E-7</c:v>
                </c:pt>
                <c:pt idx="8843">
                  <c:v>8.9940000000000002E-7</c:v>
                </c:pt>
                <c:pt idx="8844">
                  <c:v>8.9960000000000004E-7</c:v>
                </c:pt>
                <c:pt idx="8845">
                  <c:v>8.9980000000000005E-7</c:v>
                </c:pt>
                <c:pt idx="8846">
                  <c:v>8.9999999999999996E-7</c:v>
                </c:pt>
                <c:pt idx="8847">
                  <c:v>9.0019999999999997E-7</c:v>
                </c:pt>
                <c:pt idx="8848">
                  <c:v>9.0039999999999999E-7</c:v>
                </c:pt>
                <c:pt idx="8849">
                  <c:v>9.006E-7</c:v>
                </c:pt>
                <c:pt idx="8850">
                  <c:v>9.0080000000000002E-7</c:v>
                </c:pt>
                <c:pt idx="8851">
                  <c:v>9.0100000000000003E-7</c:v>
                </c:pt>
                <c:pt idx="8852">
                  <c:v>9.0120000000000005E-7</c:v>
                </c:pt>
                <c:pt idx="8853">
                  <c:v>9.0139999999999996E-7</c:v>
                </c:pt>
                <c:pt idx="8854">
                  <c:v>9.0159999999999997E-7</c:v>
                </c:pt>
                <c:pt idx="8855">
                  <c:v>9.0179999999999999E-7</c:v>
                </c:pt>
                <c:pt idx="8856">
                  <c:v>9.02E-7</c:v>
                </c:pt>
                <c:pt idx="8857">
                  <c:v>9.0220000000000002E-7</c:v>
                </c:pt>
                <c:pt idx="8858">
                  <c:v>9.0240000000000003E-7</c:v>
                </c:pt>
                <c:pt idx="8859">
                  <c:v>9.0260000000000005E-7</c:v>
                </c:pt>
                <c:pt idx="8860">
                  <c:v>9.0279999999999996E-7</c:v>
                </c:pt>
                <c:pt idx="8861">
                  <c:v>9.0299999999999997E-7</c:v>
                </c:pt>
                <c:pt idx="8862">
                  <c:v>9.0319999999999999E-7</c:v>
                </c:pt>
                <c:pt idx="8863">
                  <c:v>9.034E-7</c:v>
                </c:pt>
                <c:pt idx="8864">
                  <c:v>9.0360000000000002E-7</c:v>
                </c:pt>
                <c:pt idx="8865">
                  <c:v>9.0380000000000003E-7</c:v>
                </c:pt>
                <c:pt idx="8866">
                  <c:v>9.0400000000000005E-7</c:v>
                </c:pt>
                <c:pt idx="8867">
                  <c:v>9.0419999999999996E-7</c:v>
                </c:pt>
                <c:pt idx="8868">
                  <c:v>9.0439999999999997E-7</c:v>
                </c:pt>
                <c:pt idx="8869">
                  <c:v>9.0459999999999999E-7</c:v>
                </c:pt>
                <c:pt idx="8870">
                  <c:v>9.048E-7</c:v>
                </c:pt>
                <c:pt idx="8871">
                  <c:v>9.0500000000000002E-7</c:v>
                </c:pt>
                <c:pt idx="8872">
                  <c:v>9.0520000000000003E-7</c:v>
                </c:pt>
                <c:pt idx="8873">
                  <c:v>9.0540000000000005E-7</c:v>
                </c:pt>
                <c:pt idx="8874">
                  <c:v>9.0559999999999996E-7</c:v>
                </c:pt>
                <c:pt idx="8875">
                  <c:v>9.0579999999999997E-7</c:v>
                </c:pt>
                <c:pt idx="8876">
                  <c:v>9.0599999999999999E-7</c:v>
                </c:pt>
                <c:pt idx="8877">
                  <c:v>9.062E-7</c:v>
                </c:pt>
                <c:pt idx="8878">
                  <c:v>9.0640000000000002E-7</c:v>
                </c:pt>
                <c:pt idx="8879">
                  <c:v>9.0660000000000003E-7</c:v>
                </c:pt>
                <c:pt idx="8880">
                  <c:v>9.0680000000000005E-7</c:v>
                </c:pt>
                <c:pt idx="8881">
                  <c:v>9.0699999999999996E-7</c:v>
                </c:pt>
                <c:pt idx="8882">
                  <c:v>9.0719999999999997E-7</c:v>
                </c:pt>
                <c:pt idx="8883">
                  <c:v>9.0739999999999999E-7</c:v>
                </c:pt>
                <c:pt idx="8884">
                  <c:v>9.076E-7</c:v>
                </c:pt>
                <c:pt idx="8885">
                  <c:v>9.0780000000000002E-7</c:v>
                </c:pt>
                <c:pt idx="8886">
                  <c:v>9.0800000000000003E-7</c:v>
                </c:pt>
                <c:pt idx="8887">
                  <c:v>9.0820000000000005E-7</c:v>
                </c:pt>
                <c:pt idx="8888">
                  <c:v>9.0839999999999996E-7</c:v>
                </c:pt>
                <c:pt idx="8889">
                  <c:v>9.0859999999999997E-7</c:v>
                </c:pt>
                <c:pt idx="8890">
                  <c:v>9.0879999999999999E-7</c:v>
                </c:pt>
                <c:pt idx="8891">
                  <c:v>9.09E-7</c:v>
                </c:pt>
                <c:pt idx="8892">
                  <c:v>9.0920000000000002E-7</c:v>
                </c:pt>
                <c:pt idx="8893">
                  <c:v>9.0940000000000003E-7</c:v>
                </c:pt>
                <c:pt idx="8894">
                  <c:v>9.0960000000000005E-7</c:v>
                </c:pt>
                <c:pt idx="8895">
                  <c:v>9.0979999999999995E-7</c:v>
                </c:pt>
                <c:pt idx="8896">
                  <c:v>9.0999999999999997E-7</c:v>
                </c:pt>
                <c:pt idx="8897">
                  <c:v>9.1019999999999998E-7</c:v>
                </c:pt>
                <c:pt idx="8898">
                  <c:v>9.104E-7</c:v>
                </c:pt>
                <c:pt idx="8899">
                  <c:v>9.1060000000000001E-7</c:v>
                </c:pt>
                <c:pt idx="8900">
                  <c:v>9.1080000000000003E-7</c:v>
                </c:pt>
                <c:pt idx="8901">
                  <c:v>9.1100000000000004E-7</c:v>
                </c:pt>
                <c:pt idx="8902">
                  <c:v>9.1119999999999995E-7</c:v>
                </c:pt>
                <c:pt idx="8903">
                  <c:v>9.1139999999999997E-7</c:v>
                </c:pt>
                <c:pt idx="8904">
                  <c:v>9.1159999999999998E-7</c:v>
                </c:pt>
                <c:pt idx="8905">
                  <c:v>9.118E-7</c:v>
                </c:pt>
                <c:pt idx="8906">
                  <c:v>9.1200000000000001E-7</c:v>
                </c:pt>
                <c:pt idx="8907">
                  <c:v>9.1220000000000003E-7</c:v>
                </c:pt>
                <c:pt idx="8908">
                  <c:v>9.1240000000000004E-7</c:v>
                </c:pt>
                <c:pt idx="8909">
                  <c:v>9.1259999999999995E-7</c:v>
                </c:pt>
                <c:pt idx="8910">
                  <c:v>9.1279999999999997E-7</c:v>
                </c:pt>
                <c:pt idx="8911">
                  <c:v>9.1299999999999998E-7</c:v>
                </c:pt>
                <c:pt idx="8912">
                  <c:v>9.132E-7</c:v>
                </c:pt>
                <c:pt idx="8913">
                  <c:v>9.1340000000000001E-7</c:v>
                </c:pt>
                <c:pt idx="8914">
                  <c:v>9.1360000000000003E-7</c:v>
                </c:pt>
                <c:pt idx="8915">
                  <c:v>9.1380000000000004E-7</c:v>
                </c:pt>
                <c:pt idx="8916">
                  <c:v>9.1399999999999995E-7</c:v>
                </c:pt>
                <c:pt idx="8917">
                  <c:v>9.1419999999999997E-7</c:v>
                </c:pt>
                <c:pt idx="8918">
                  <c:v>9.1439999999999998E-7</c:v>
                </c:pt>
                <c:pt idx="8919">
                  <c:v>9.146E-7</c:v>
                </c:pt>
                <c:pt idx="8920">
                  <c:v>9.1480000000000001E-7</c:v>
                </c:pt>
                <c:pt idx="8921">
                  <c:v>9.1500000000000003E-7</c:v>
                </c:pt>
                <c:pt idx="8922">
                  <c:v>9.1520000000000004E-7</c:v>
                </c:pt>
                <c:pt idx="8923">
                  <c:v>9.1539999999999995E-7</c:v>
                </c:pt>
                <c:pt idx="8924">
                  <c:v>9.1559999999999997E-7</c:v>
                </c:pt>
                <c:pt idx="8925">
                  <c:v>9.1579999999999998E-7</c:v>
                </c:pt>
                <c:pt idx="8926">
                  <c:v>9.16E-7</c:v>
                </c:pt>
                <c:pt idx="8927">
                  <c:v>9.1620000000000001E-7</c:v>
                </c:pt>
                <c:pt idx="8928">
                  <c:v>9.1640000000000003E-7</c:v>
                </c:pt>
                <c:pt idx="8929">
                  <c:v>9.1660000000000004E-7</c:v>
                </c:pt>
                <c:pt idx="8930">
                  <c:v>9.1679999999999995E-7</c:v>
                </c:pt>
                <c:pt idx="8931">
                  <c:v>9.1699999999999997E-7</c:v>
                </c:pt>
                <c:pt idx="8932">
                  <c:v>9.1719999999999998E-7</c:v>
                </c:pt>
                <c:pt idx="8933">
                  <c:v>9.174E-7</c:v>
                </c:pt>
                <c:pt idx="8934">
                  <c:v>9.1760000000000001E-7</c:v>
                </c:pt>
                <c:pt idx="8935">
                  <c:v>9.1780000000000003E-7</c:v>
                </c:pt>
                <c:pt idx="8936">
                  <c:v>9.1800000000000004E-7</c:v>
                </c:pt>
                <c:pt idx="8937">
                  <c:v>9.1819999999999995E-7</c:v>
                </c:pt>
                <c:pt idx="8938">
                  <c:v>9.1839999999999997E-7</c:v>
                </c:pt>
                <c:pt idx="8939">
                  <c:v>9.1859999999999998E-7</c:v>
                </c:pt>
                <c:pt idx="8940">
                  <c:v>9.188E-7</c:v>
                </c:pt>
                <c:pt idx="8941">
                  <c:v>9.1900000000000001E-7</c:v>
                </c:pt>
                <c:pt idx="8942">
                  <c:v>9.1920000000000003E-7</c:v>
                </c:pt>
                <c:pt idx="8943">
                  <c:v>9.1940000000000004E-7</c:v>
                </c:pt>
                <c:pt idx="8944">
                  <c:v>9.1959999999999995E-7</c:v>
                </c:pt>
                <c:pt idx="8945">
                  <c:v>9.1979999999999996E-7</c:v>
                </c:pt>
                <c:pt idx="8946">
                  <c:v>9.1999999999999998E-7</c:v>
                </c:pt>
                <c:pt idx="8947">
                  <c:v>9.2019999999999999E-7</c:v>
                </c:pt>
                <c:pt idx="8948">
                  <c:v>9.2040000000000001E-7</c:v>
                </c:pt>
                <c:pt idx="8949">
                  <c:v>9.2060000000000002E-7</c:v>
                </c:pt>
                <c:pt idx="8950">
                  <c:v>9.2080000000000004E-7</c:v>
                </c:pt>
                <c:pt idx="8951">
                  <c:v>9.2099999999999995E-7</c:v>
                </c:pt>
                <c:pt idx="8952">
                  <c:v>9.2119999999999996E-7</c:v>
                </c:pt>
                <c:pt idx="8953">
                  <c:v>9.2139999999999998E-7</c:v>
                </c:pt>
                <c:pt idx="8954">
                  <c:v>9.2159999999999999E-7</c:v>
                </c:pt>
                <c:pt idx="8955">
                  <c:v>9.2180000000000001E-7</c:v>
                </c:pt>
                <c:pt idx="8956">
                  <c:v>9.2200000000000002E-7</c:v>
                </c:pt>
                <c:pt idx="8957">
                  <c:v>9.2220000000000004E-7</c:v>
                </c:pt>
                <c:pt idx="8958">
                  <c:v>9.2239999999999995E-7</c:v>
                </c:pt>
                <c:pt idx="8959">
                  <c:v>9.2259999999999996E-7</c:v>
                </c:pt>
                <c:pt idx="8960">
                  <c:v>9.2279999999999998E-7</c:v>
                </c:pt>
                <c:pt idx="8961">
                  <c:v>9.2299999999999999E-7</c:v>
                </c:pt>
                <c:pt idx="8962">
                  <c:v>9.2320000000000001E-7</c:v>
                </c:pt>
                <c:pt idx="8963">
                  <c:v>9.2340000000000002E-7</c:v>
                </c:pt>
                <c:pt idx="8964">
                  <c:v>9.2360000000000004E-7</c:v>
                </c:pt>
                <c:pt idx="8965">
                  <c:v>9.2379999999999995E-7</c:v>
                </c:pt>
                <c:pt idx="8966">
                  <c:v>9.2399999999999996E-7</c:v>
                </c:pt>
                <c:pt idx="8967">
                  <c:v>9.2419999999999998E-7</c:v>
                </c:pt>
                <c:pt idx="8968">
                  <c:v>9.2439999999999999E-7</c:v>
                </c:pt>
                <c:pt idx="8969">
                  <c:v>9.2460000000000001E-7</c:v>
                </c:pt>
                <c:pt idx="8970">
                  <c:v>9.2480000000000002E-7</c:v>
                </c:pt>
                <c:pt idx="8971">
                  <c:v>9.2500000000000004E-7</c:v>
                </c:pt>
                <c:pt idx="8972">
                  <c:v>9.2520000000000005E-7</c:v>
                </c:pt>
                <c:pt idx="8973">
                  <c:v>9.2539999999999996E-7</c:v>
                </c:pt>
                <c:pt idx="8974">
                  <c:v>9.2559999999999998E-7</c:v>
                </c:pt>
                <c:pt idx="8975">
                  <c:v>9.2579999999999999E-7</c:v>
                </c:pt>
                <c:pt idx="8976">
                  <c:v>9.2600000000000001E-7</c:v>
                </c:pt>
                <c:pt idx="8977">
                  <c:v>9.2620000000000002E-7</c:v>
                </c:pt>
                <c:pt idx="8978">
                  <c:v>9.2640000000000004E-7</c:v>
                </c:pt>
                <c:pt idx="8979">
                  <c:v>9.2660000000000005E-7</c:v>
                </c:pt>
                <c:pt idx="8980">
                  <c:v>9.2679999999999996E-7</c:v>
                </c:pt>
                <c:pt idx="8981">
                  <c:v>9.2699999999999998E-7</c:v>
                </c:pt>
                <c:pt idx="8982">
                  <c:v>9.2719999999999999E-7</c:v>
                </c:pt>
                <c:pt idx="8983">
                  <c:v>9.2740000000000001E-7</c:v>
                </c:pt>
                <c:pt idx="8984">
                  <c:v>9.2760000000000002E-7</c:v>
                </c:pt>
                <c:pt idx="8985">
                  <c:v>9.2780000000000004E-7</c:v>
                </c:pt>
                <c:pt idx="8986">
                  <c:v>9.2800000000000005E-7</c:v>
                </c:pt>
                <c:pt idx="8987">
                  <c:v>9.2819999999999996E-7</c:v>
                </c:pt>
                <c:pt idx="8988">
                  <c:v>9.2839999999999998E-7</c:v>
                </c:pt>
                <c:pt idx="8989">
                  <c:v>9.2859999999999999E-7</c:v>
                </c:pt>
                <c:pt idx="8990">
                  <c:v>9.2880000000000001E-7</c:v>
                </c:pt>
                <c:pt idx="8991">
                  <c:v>9.2900000000000002E-7</c:v>
                </c:pt>
                <c:pt idx="8992">
                  <c:v>9.2920000000000004E-7</c:v>
                </c:pt>
                <c:pt idx="8993">
                  <c:v>9.2940000000000005E-7</c:v>
                </c:pt>
                <c:pt idx="8994">
                  <c:v>9.2959999999999996E-7</c:v>
                </c:pt>
                <c:pt idx="8995">
                  <c:v>9.2979999999999997E-7</c:v>
                </c:pt>
                <c:pt idx="8996">
                  <c:v>9.2999999999999999E-7</c:v>
                </c:pt>
                <c:pt idx="8997">
                  <c:v>9.302E-7</c:v>
                </c:pt>
                <c:pt idx="8998">
                  <c:v>9.3040000000000002E-7</c:v>
                </c:pt>
                <c:pt idx="8999">
                  <c:v>9.3060000000000003E-7</c:v>
                </c:pt>
                <c:pt idx="9000">
                  <c:v>9.3080000000000005E-7</c:v>
                </c:pt>
                <c:pt idx="9001">
                  <c:v>9.3099999999999996E-7</c:v>
                </c:pt>
                <c:pt idx="9002">
                  <c:v>9.3119999999999997E-7</c:v>
                </c:pt>
                <c:pt idx="9003">
                  <c:v>9.3139999999999999E-7</c:v>
                </c:pt>
                <c:pt idx="9004">
                  <c:v>9.316E-7</c:v>
                </c:pt>
                <c:pt idx="9005">
                  <c:v>9.3180000000000002E-7</c:v>
                </c:pt>
                <c:pt idx="9006">
                  <c:v>9.3200000000000003E-7</c:v>
                </c:pt>
                <c:pt idx="9007">
                  <c:v>9.3220000000000005E-7</c:v>
                </c:pt>
                <c:pt idx="9008">
                  <c:v>9.3239999999999996E-7</c:v>
                </c:pt>
                <c:pt idx="9009">
                  <c:v>9.3259999999999997E-7</c:v>
                </c:pt>
                <c:pt idx="9010">
                  <c:v>9.3279999999999999E-7</c:v>
                </c:pt>
                <c:pt idx="9011">
                  <c:v>9.33E-7</c:v>
                </c:pt>
                <c:pt idx="9012">
                  <c:v>9.3320000000000002E-7</c:v>
                </c:pt>
                <c:pt idx="9013">
                  <c:v>9.3340000000000003E-7</c:v>
                </c:pt>
                <c:pt idx="9014">
                  <c:v>9.3360000000000005E-7</c:v>
                </c:pt>
                <c:pt idx="9015">
                  <c:v>9.3379999999999996E-7</c:v>
                </c:pt>
                <c:pt idx="9016">
                  <c:v>9.3399999999999997E-7</c:v>
                </c:pt>
                <c:pt idx="9017">
                  <c:v>9.3419999999999999E-7</c:v>
                </c:pt>
                <c:pt idx="9018">
                  <c:v>9.344E-7</c:v>
                </c:pt>
                <c:pt idx="9019">
                  <c:v>9.3460000000000002E-7</c:v>
                </c:pt>
                <c:pt idx="9020">
                  <c:v>9.3480000000000003E-7</c:v>
                </c:pt>
                <c:pt idx="9021">
                  <c:v>9.3500000000000005E-7</c:v>
                </c:pt>
                <c:pt idx="9022">
                  <c:v>9.3519999999999996E-7</c:v>
                </c:pt>
                <c:pt idx="9023">
                  <c:v>9.3539999999999997E-7</c:v>
                </c:pt>
                <c:pt idx="9024">
                  <c:v>9.3559999999999999E-7</c:v>
                </c:pt>
                <c:pt idx="9025">
                  <c:v>9.358E-7</c:v>
                </c:pt>
                <c:pt idx="9026">
                  <c:v>9.3600000000000002E-7</c:v>
                </c:pt>
                <c:pt idx="9027">
                  <c:v>9.3620000000000003E-7</c:v>
                </c:pt>
                <c:pt idx="9028">
                  <c:v>9.3640000000000005E-7</c:v>
                </c:pt>
                <c:pt idx="9029">
                  <c:v>9.3659999999999996E-7</c:v>
                </c:pt>
                <c:pt idx="9030">
                  <c:v>9.3679999999999997E-7</c:v>
                </c:pt>
                <c:pt idx="9031">
                  <c:v>9.3699999999999999E-7</c:v>
                </c:pt>
                <c:pt idx="9032">
                  <c:v>9.372E-7</c:v>
                </c:pt>
                <c:pt idx="9033">
                  <c:v>9.3740000000000002E-7</c:v>
                </c:pt>
                <c:pt idx="9034">
                  <c:v>9.3760000000000003E-7</c:v>
                </c:pt>
                <c:pt idx="9035">
                  <c:v>9.3780000000000005E-7</c:v>
                </c:pt>
                <c:pt idx="9036">
                  <c:v>9.3799999999999996E-7</c:v>
                </c:pt>
                <c:pt idx="9037">
                  <c:v>9.3819999999999997E-7</c:v>
                </c:pt>
                <c:pt idx="9038">
                  <c:v>9.3839999999999999E-7</c:v>
                </c:pt>
                <c:pt idx="9039">
                  <c:v>9.386E-7</c:v>
                </c:pt>
                <c:pt idx="9040">
                  <c:v>9.3880000000000002E-7</c:v>
                </c:pt>
                <c:pt idx="9041">
                  <c:v>9.3900000000000003E-7</c:v>
                </c:pt>
                <c:pt idx="9042">
                  <c:v>9.3920000000000005E-7</c:v>
                </c:pt>
                <c:pt idx="9043">
                  <c:v>9.3939999999999995E-7</c:v>
                </c:pt>
                <c:pt idx="9044">
                  <c:v>9.3959999999999997E-7</c:v>
                </c:pt>
                <c:pt idx="9045">
                  <c:v>9.3979999999999998E-7</c:v>
                </c:pt>
                <c:pt idx="9046">
                  <c:v>9.4E-7</c:v>
                </c:pt>
                <c:pt idx="9047">
                  <c:v>9.4020000000000001E-7</c:v>
                </c:pt>
                <c:pt idx="9048">
                  <c:v>9.4040000000000003E-7</c:v>
                </c:pt>
                <c:pt idx="9049">
                  <c:v>9.4060000000000004E-7</c:v>
                </c:pt>
                <c:pt idx="9050">
                  <c:v>9.4079999999999995E-7</c:v>
                </c:pt>
                <c:pt idx="9051">
                  <c:v>9.4099999999999997E-7</c:v>
                </c:pt>
                <c:pt idx="9052">
                  <c:v>9.4119999999999998E-7</c:v>
                </c:pt>
                <c:pt idx="9053">
                  <c:v>9.414E-7</c:v>
                </c:pt>
                <c:pt idx="9054">
                  <c:v>9.4160000000000001E-7</c:v>
                </c:pt>
                <c:pt idx="9055">
                  <c:v>9.4180000000000003E-7</c:v>
                </c:pt>
                <c:pt idx="9056">
                  <c:v>9.4200000000000004E-7</c:v>
                </c:pt>
                <c:pt idx="9057">
                  <c:v>9.4219999999999995E-7</c:v>
                </c:pt>
                <c:pt idx="9058">
                  <c:v>9.4239999999999997E-7</c:v>
                </c:pt>
                <c:pt idx="9059">
                  <c:v>9.4259999999999998E-7</c:v>
                </c:pt>
                <c:pt idx="9060">
                  <c:v>9.428E-7</c:v>
                </c:pt>
                <c:pt idx="9061">
                  <c:v>9.4300000000000001E-7</c:v>
                </c:pt>
                <c:pt idx="9062">
                  <c:v>9.4320000000000003E-7</c:v>
                </c:pt>
                <c:pt idx="9063">
                  <c:v>9.4340000000000004E-7</c:v>
                </c:pt>
                <c:pt idx="9064">
                  <c:v>9.4359999999999995E-7</c:v>
                </c:pt>
                <c:pt idx="9065">
                  <c:v>9.4379999999999997E-7</c:v>
                </c:pt>
                <c:pt idx="9066">
                  <c:v>9.4399999999999998E-7</c:v>
                </c:pt>
                <c:pt idx="9067">
                  <c:v>9.442E-7</c:v>
                </c:pt>
                <c:pt idx="9068">
                  <c:v>9.4440000000000001E-7</c:v>
                </c:pt>
                <c:pt idx="9069">
                  <c:v>9.4460000000000003E-7</c:v>
                </c:pt>
                <c:pt idx="9070">
                  <c:v>9.4480000000000004E-7</c:v>
                </c:pt>
                <c:pt idx="9071">
                  <c:v>9.4499999999999995E-7</c:v>
                </c:pt>
                <c:pt idx="9072">
                  <c:v>9.4519999999999997E-7</c:v>
                </c:pt>
                <c:pt idx="9073">
                  <c:v>9.4539999999999998E-7</c:v>
                </c:pt>
                <c:pt idx="9074">
                  <c:v>9.456E-7</c:v>
                </c:pt>
                <c:pt idx="9075">
                  <c:v>9.4580000000000001E-7</c:v>
                </c:pt>
                <c:pt idx="9076">
                  <c:v>9.4600000000000003E-7</c:v>
                </c:pt>
                <c:pt idx="9077">
                  <c:v>9.4620000000000004E-7</c:v>
                </c:pt>
                <c:pt idx="9078">
                  <c:v>9.4639999999999995E-7</c:v>
                </c:pt>
                <c:pt idx="9079">
                  <c:v>9.4659999999999997E-7</c:v>
                </c:pt>
                <c:pt idx="9080">
                  <c:v>9.4679999999999998E-7</c:v>
                </c:pt>
                <c:pt idx="9081">
                  <c:v>9.47E-7</c:v>
                </c:pt>
                <c:pt idx="9082">
                  <c:v>9.4720000000000001E-7</c:v>
                </c:pt>
                <c:pt idx="9083">
                  <c:v>9.4740000000000003E-7</c:v>
                </c:pt>
                <c:pt idx="9084">
                  <c:v>9.4760000000000004E-7</c:v>
                </c:pt>
                <c:pt idx="9085">
                  <c:v>9.4779999999999995E-7</c:v>
                </c:pt>
                <c:pt idx="9086">
                  <c:v>9.4799999999999997E-7</c:v>
                </c:pt>
                <c:pt idx="9087">
                  <c:v>9.4819999999999998E-7</c:v>
                </c:pt>
                <c:pt idx="9088">
                  <c:v>9.484E-7</c:v>
                </c:pt>
                <c:pt idx="9089">
                  <c:v>9.4860000000000001E-7</c:v>
                </c:pt>
                <c:pt idx="9090">
                  <c:v>9.4880000000000003E-7</c:v>
                </c:pt>
                <c:pt idx="9091">
                  <c:v>9.4900000000000004E-7</c:v>
                </c:pt>
                <c:pt idx="9092">
                  <c:v>9.4919999999999995E-7</c:v>
                </c:pt>
                <c:pt idx="9093">
                  <c:v>9.4939999999999996E-7</c:v>
                </c:pt>
                <c:pt idx="9094">
                  <c:v>9.4959999999999998E-7</c:v>
                </c:pt>
                <c:pt idx="9095">
                  <c:v>9.4979999999999999E-7</c:v>
                </c:pt>
                <c:pt idx="9096">
                  <c:v>9.5000000000000001E-7</c:v>
                </c:pt>
                <c:pt idx="9097">
                  <c:v>9.5020000000000002E-7</c:v>
                </c:pt>
                <c:pt idx="9098">
                  <c:v>9.5040000000000004E-7</c:v>
                </c:pt>
                <c:pt idx="9099">
                  <c:v>9.5059999999999995E-7</c:v>
                </c:pt>
                <c:pt idx="9100">
                  <c:v>9.5079999999999996E-7</c:v>
                </c:pt>
                <c:pt idx="9101">
                  <c:v>9.5099999999999998E-7</c:v>
                </c:pt>
                <c:pt idx="9102">
                  <c:v>9.5119999999999999E-7</c:v>
                </c:pt>
                <c:pt idx="9103">
                  <c:v>9.5140000000000001E-7</c:v>
                </c:pt>
                <c:pt idx="9104">
                  <c:v>9.5160000000000002E-7</c:v>
                </c:pt>
                <c:pt idx="9105">
                  <c:v>9.5180000000000004E-7</c:v>
                </c:pt>
                <c:pt idx="9106">
                  <c:v>9.5199999999999995E-7</c:v>
                </c:pt>
                <c:pt idx="9107">
                  <c:v>9.5219999999999996E-7</c:v>
                </c:pt>
                <c:pt idx="9108">
                  <c:v>9.5239999999999998E-7</c:v>
                </c:pt>
                <c:pt idx="9109">
                  <c:v>9.5259999999999999E-7</c:v>
                </c:pt>
                <c:pt idx="9110">
                  <c:v>9.5280000000000001E-7</c:v>
                </c:pt>
                <c:pt idx="9111">
                  <c:v>9.5300000000000002E-7</c:v>
                </c:pt>
                <c:pt idx="9112">
                  <c:v>9.5320000000000004E-7</c:v>
                </c:pt>
                <c:pt idx="9113">
                  <c:v>9.5339999999999995E-7</c:v>
                </c:pt>
                <c:pt idx="9114">
                  <c:v>9.5359999999999996E-7</c:v>
                </c:pt>
                <c:pt idx="9115">
                  <c:v>9.5380000000000008E-7</c:v>
                </c:pt>
                <c:pt idx="9116">
                  <c:v>9.540000000000001E-7</c:v>
                </c:pt>
                <c:pt idx="9117">
                  <c:v>9.541999999999999E-7</c:v>
                </c:pt>
                <c:pt idx="9118">
                  <c:v>9.5439999999999992E-7</c:v>
                </c:pt>
                <c:pt idx="9119">
                  <c:v>9.5459999999999993E-7</c:v>
                </c:pt>
                <c:pt idx="9120">
                  <c:v>9.5479999999999995E-7</c:v>
                </c:pt>
                <c:pt idx="9121">
                  <c:v>9.5499999999999996E-7</c:v>
                </c:pt>
                <c:pt idx="9122">
                  <c:v>9.5519999999999998E-7</c:v>
                </c:pt>
                <c:pt idx="9123">
                  <c:v>9.5539999999999999E-7</c:v>
                </c:pt>
                <c:pt idx="9124">
                  <c:v>9.5560000000000001E-7</c:v>
                </c:pt>
                <c:pt idx="9125">
                  <c:v>9.5580000000000002E-7</c:v>
                </c:pt>
                <c:pt idx="9126">
                  <c:v>9.5600000000000004E-7</c:v>
                </c:pt>
                <c:pt idx="9127">
                  <c:v>9.5620000000000005E-7</c:v>
                </c:pt>
                <c:pt idx="9128">
                  <c:v>9.5640000000000007E-7</c:v>
                </c:pt>
                <c:pt idx="9129">
                  <c:v>9.5660000000000008E-7</c:v>
                </c:pt>
                <c:pt idx="9130">
                  <c:v>9.568000000000001E-7</c:v>
                </c:pt>
                <c:pt idx="9131">
                  <c:v>9.569999999999999E-7</c:v>
                </c:pt>
                <c:pt idx="9132">
                  <c:v>9.5719999999999992E-7</c:v>
                </c:pt>
                <c:pt idx="9133">
                  <c:v>9.5739999999999993E-7</c:v>
                </c:pt>
                <c:pt idx="9134">
                  <c:v>9.5759999999999995E-7</c:v>
                </c:pt>
                <c:pt idx="9135">
                  <c:v>9.5779999999999996E-7</c:v>
                </c:pt>
                <c:pt idx="9136">
                  <c:v>9.5799999999999998E-7</c:v>
                </c:pt>
                <c:pt idx="9137">
                  <c:v>9.5819999999999999E-7</c:v>
                </c:pt>
                <c:pt idx="9138">
                  <c:v>9.5840000000000001E-7</c:v>
                </c:pt>
                <c:pt idx="9139">
                  <c:v>9.5860000000000002E-7</c:v>
                </c:pt>
                <c:pt idx="9140">
                  <c:v>9.5880000000000004E-7</c:v>
                </c:pt>
                <c:pt idx="9141">
                  <c:v>9.5900000000000005E-7</c:v>
                </c:pt>
                <c:pt idx="9142">
                  <c:v>9.5920000000000007E-7</c:v>
                </c:pt>
                <c:pt idx="9143">
                  <c:v>9.5940000000000008E-7</c:v>
                </c:pt>
                <c:pt idx="9144">
                  <c:v>9.596000000000001E-7</c:v>
                </c:pt>
                <c:pt idx="9145">
                  <c:v>9.597999999999999E-7</c:v>
                </c:pt>
                <c:pt idx="9146">
                  <c:v>9.5999999999999991E-7</c:v>
                </c:pt>
                <c:pt idx="9147">
                  <c:v>9.6019999999999993E-7</c:v>
                </c:pt>
                <c:pt idx="9148">
                  <c:v>9.6039999999999994E-7</c:v>
                </c:pt>
                <c:pt idx="9149">
                  <c:v>9.6059999999999996E-7</c:v>
                </c:pt>
                <c:pt idx="9150">
                  <c:v>9.6079999999999997E-7</c:v>
                </c:pt>
                <c:pt idx="9151">
                  <c:v>9.6099999999999999E-7</c:v>
                </c:pt>
                <c:pt idx="9152">
                  <c:v>9.612E-7</c:v>
                </c:pt>
                <c:pt idx="9153">
                  <c:v>9.6140000000000002E-7</c:v>
                </c:pt>
                <c:pt idx="9154">
                  <c:v>9.6160000000000003E-7</c:v>
                </c:pt>
                <c:pt idx="9155">
                  <c:v>9.6180000000000005E-7</c:v>
                </c:pt>
                <c:pt idx="9156">
                  <c:v>9.6200000000000006E-7</c:v>
                </c:pt>
                <c:pt idx="9157">
                  <c:v>9.6220000000000008E-7</c:v>
                </c:pt>
                <c:pt idx="9158">
                  <c:v>9.6240000000000009E-7</c:v>
                </c:pt>
                <c:pt idx="9159">
                  <c:v>9.625999999999999E-7</c:v>
                </c:pt>
                <c:pt idx="9160">
                  <c:v>9.6279999999999991E-7</c:v>
                </c:pt>
                <c:pt idx="9161">
                  <c:v>9.6299999999999993E-7</c:v>
                </c:pt>
                <c:pt idx="9162">
                  <c:v>9.6319999999999994E-7</c:v>
                </c:pt>
                <c:pt idx="9163">
                  <c:v>9.6339999999999996E-7</c:v>
                </c:pt>
                <c:pt idx="9164">
                  <c:v>9.6359999999999997E-7</c:v>
                </c:pt>
                <c:pt idx="9165">
                  <c:v>9.6379999999999999E-7</c:v>
                </c:pt>
                <c:pt idx="9166">
                  <c:v>9.64E-7</c:v>
                </c:pt>
                <c:pt idx="9167">
                  <c:v>9.6420000000000002E-7</c:v>
                </c:pt>
                <c:pt idx="9168">
                  <c:v>9.6440000000000003E-7</c:v>
                </c:pt>
                <c:pt idx="9169">
                  <c:v>9.6460000000000005E-7</c:v>
                </c:pt>
                <c:pt idx="9170">
                  <c:v>9.6480000000000006E-7</c:v>
                </c:pt>
                <c:pt idx="9171">
                  <c:v>9.6500000000000008E-7</c:v>
                </c:pt>
                <c:pt idx="9172">
                  <c:v>9.6520000000000009E-7</c:v>
                </c:pt>
                <c:pt idx="9173">
                  <c:v>9.653999999999999E-7</c:v>
                </c:pt>
                <c:pt idx="9174">
                  <c:v>9.6559999999999991E-7</c:v>
                </c:pt>
                <c:pt idx="9175">
                  <c:v>9.6579999999999993E-7</c:v>
                </c:pt>
                <c:pt idx="9176">
                  <c:v>9.6599999999999994E-7</c:v>
                </c:pt>
                <c:pt idx="9177">
                  <c:v>9.6619999999999996E-7</c:v>
                </c:pt>
                <c:pt idx="9178">
                  <c:v>9.6639999999999997E-7</c:v>
                </c:pt>
                <c:pt idx="9179">
                  <c:v>9.6659999999999999E-7</c:v>
                </c:pt>
                <c:pt idx="9180">
                  <c:v>9.668E-7</c:v>
                </c:pt>
                <c:pt idx="9181">
                  <c:v>9.6700000000000002E-7</c:v>
                </c:pt>
                <c:pt idx="9182">
                  <c:v>9.6720000000000003E-7</c:v>
                </c:pt>
                <c:pt idx="9183">
                  <c:v>9.6740000000000005E-7</c:v>
                </c:pt>
                <c:pt idx="9184">
                  <c:v>9.6760000000000006E-7</c:v>
                </c:pt>
                <c:pt idx="9185">
                  <c:v>9.6780000000000008E-7</c:v>
                </c:pt>
                <c:pt idx="9186">
                  <c:v>9.6800000000000009E-7</c:v>
                </c:pt>
                <c:pt idx="9187">
                  <c:v>9.6819999999999989E-7</c:v>
                </c:pt>
                <c:pt idx="9188">
                  <c:v>9.6839999999999991E-7</c:v>
                </c:pt>
                <c:pt idx="9189">
                  <c:v>9.6859999999999993E-7</c:v>
                </c:pt>
                <c:pt idx="9190">
                  <c:v>9.6879999999999994E-7</c:v>
                </c:pt>
                <c:pt idx="9191">
                  <c:v>9.6899999999999996E-7</c:v>
                </c:pt>
                <c:pt idx="9192">
                  <c:v>9.6919999999999997E-7</c:v>
                </c:pt>
                <c:pt idx="9193">
                  <c:v>9.6939999999999999E-7</c:v>
                </c:pt>
                <c:pt idx="9194">
                  <c:v>9.696E-7</c:v>
                </c:pt>
                <c:pt idx="9195">
                  <c:v>9.6980000000000002E-7</c:v>
                </c:pt>
                <c:pt idx="9196">
                  <c:v>9.7000000000000003E-7</c:v>
                </c:pt>
                <c:pt idx="9197">
                  <c:v>9.7020000000000005E-7</c:v>
                </c:pt>
                <c:pt idx="9198">
                  <c:v>9.7040000000000006E-7</c:v>
                </c:pt>
                <c:pt idx="9199">
                  <c:v>9.7060000000000008E-7</c:v>
                </c:pt>
                <c:pt idx="9200">
                  <c:v>9.7080000000000009E-7</c:v>
                </c:pt>
                <c:pt idx="9201">
                  <c:v>9.7100000000000011E-7</c:v>
                </c:pt>
                <c:pt idx="9202">
                  <c:v>9.7119999999999991E-7</c:v>
                </c:pt>
                <c:pt idx="9203">
                  <c:v>9.7139999999999992E-7</c:v>
                </c:pt>
                <c:pt idx="9204">
                  <c:v>9.7159999999999994E-7</c:v>
                </c:pt>
                <c:pt idx="9205">
                  <c:v>9.7179999999999995E-7</c:v>
                </c:pt>
                <c:pt idx="9206">
                  <c:v>9.7199999999999997E-7</c:v>
                </c:pt>
                <c:pt idx="9207">
                  <c:v>9.7219999999999998E-7</c:v>
                </c:pt>
                <c:pt idx="9208">
                  <c:v>9.724E-7</c:v>
                </c:pt>
                <c:pt idx="9209">
                  <c:v>9.7260000000000001E-7</c:v>
                </c:pt>
                <c:pt idx="9210">
                  <c:v>9.7280000000000003E-7</c:v>
                </c:pt>
                <c:pt idx="9211">
                  <c:v>9.7300000000000004E-7</c:v>
                </c:pt>
                <c:pt idx="9212">
                  <c:v>9.7320000000000006E-7</c:v>
                </c:pt>
                <c:pt idx="9213">
                  <c:v>9.7340000000000007E-7</c:v>
                </c:pt>
                <c:pt idx="9214">
                  <c:v>9.7360000000000009E-7</c:v>
                </c:pt>
                <c:pt idx="9215">
                  <c:v>9.738000000000001E-7</c:v>
                </c:pt>
                <c:pt idx="9216">
                  <c:v>9.7399999999999991E-7</c:v>
                </c:pt>
                <c:pt idx="9217">
                  <c:v>9.7419999999999992E-7</c:v>
                </c:pt>
                <c:pt idx="9218">
                  <c:v>9.7439999999999994E-7</c:v>
                </c:pt>
                <c:pt idx="9219">
                  <c:v>9.7459999999999995E-7</c:v>
                </c:pt>
                <c:pt idx="9220">
                  <c:v>9.7479999999999997E-7</c:v>
                </c:pt>
                <c:pt idx="9221">
                  <c:v>9.7499999999999998E-7</c:v>
                </c:pt>
                <c:pt idx="9222">
                  <c:v>9.752E-7</c:v>
                </c:pt>
                <c:pt idx="9223">
                  <c:v>9.7540000000000001E-7</c:v>
                </c:pt>
                <c:pt idx="9224">
                  <c:v>9.7560000000000003E-7</c:v>
                </c:pt>
                <c:pt idx="9225">
                  <c:v>9.7580000000000004E-7</c:v>
                </c:pt>
                <c:pt idx="9226">
                  <c:v>9.7600000000000006E-7</c:v>
                </c:pt>
                <c:pt idx="9227">
                  <c:v>9.7620000000000007E-7</c:v>
                </c:pt>
                <c:pt idx="9228">
                  <c:v>9.7640000000000009E-7</c:v>
                </c:pt>
                <c:pt idx="9229">
                  <c:v>9.766000000000001E-7</c:v>
                </c:pt>
                <c:pt idx="9230">
                  <c:v>9.7679999999999991E-7</c:v>
                </c:pt>
                <c:pt idx="9231">
                  <c:v>9.7699999999999992E-7</c:v>
                </c:pt>
                <c:pt idx="9232">
                  <c:v>9.7719999999999994E-7</c:v>
                </c:pt>
                <c:pt idx="9233">
                  <c:v>9.7739999999999995E-7</c:v>
                </c:pt>
                <c:pt idx="9234">
                  <c:v>9.7759999999999997E-7</c:v>
                </c:pt>
                <c:pt idx="9235">
                  <c:v>9.7779999999999998E-7</c:v>
                </c:pt>
                <c:pt idx="9236">
                  <c:v>9.78E-7</c:v>
                </c:pt>
                <c:pt idx="9237">
                  <c:v>9.7820000000000001E-7</c:v>
                </c:pt>
                <c:pt idx="9238">
                  <c:v>9.7840000000000003E-7</c:v>
                </c:pt>
                <c:pt idx="9239">
                  <c:v>9.7860000000000004E-7</c:v>
                </c:pt>
                <c:pt idx="9240">
                  <c:v>9.7880000000000006E-7</c:v>
                </c:pt>
                <c:pt idx="9241">
                  <c:v>9.7900000000000007E-7</c:v>
                </c:pt>
                <c:pt idx="9242">
                  <c:v>9.7920000000000009E-7</c:v>
                </c:pt>
                <c:pt idx="9243">
                  <c:v>9.794000000000001E-7</c:v>
                </c:pt>
                <c:pt idx="9244">
                  <c:v>9.795999999999999E-7</c:v>
                </c:pt>
                <c:pt idx="9245">
                  <c:v>9.7979999999999992E-7</c:v>
                </c:pt>
                <c:pt idx="9246">
                  <c:v>9.7999999999999993E-7</c:v>
                </c:pt>
                <c:pt idx="9247">
                  <c:v>9.8019999999999995E-7</c:v>
                </c:pt>
                <c:pt idx="9248">
                  <c:v>9.8039999999999996E-7</c:v>
                </c:pt>
                <c:pt idx="9249">
                  <c:v>9.8059999999999998E-7</c:v>
                </c:pt>
                <c:pt idx="9250">
                  <c:v>9.8079999999999999E-7</c:v>
                </c:pt>
                <c:pt idx="9251">
                  <c:v>9.8100000000000001E-7</c:v>
                </c:pt>
                <c:pt idx="9252">
                  <c:v>9.8120000000000002E-7</c:v>
                </c:pt>
                <c:pt idx="9253">
                  <c:v>9.8140000000000004E-7</c:v>
                </c:pt>
                <c:pt idx="9254">
                  <c:v>9.8160000000000005E-7</c:v>
                </c:pt>
                <c:pt idx="9255">
                  <c:v>9.8180000000000007E-7</c:v>
                </c:pt>
                <c:pt idx="9256">
                  <c:v>9.8200000000000008E-7</c:v>
                </c:pt>
                <c:pt idx="9257">
                  <c:v>9.822000000000001E-7</c:v>
                </c:pt>
                <c:pt idx="9258">
                  <c:v>9.823999999999999E-7</c:v>
                </c:pt>
                <c:pt idx="9259">
                  <c:v>9.8259999999999992E-7</c:v>
                </c:pt>
                <c:pt idx="9260">
                  <c:v>9.8279999999999993E-7</c:v>
                </c:pt>
                <c:pt idx="9261">
                  <c:v>9.8299999999999995E-7</c:v>
                </c:pt>
                <c:pt idx="9262">
                  <c:v>9.8319999999999996E-7</c:v>
                </c:pt>
                <c:pt idx="9263">
                  <c:v>9.8339999999999998E-7</c:v>
                </c:pt>
                <c:pt idx="9264">
                  <c:v>9.8359999999999999E-7</c:v>
                </c:pt>
                <c:pt idx="9265">
                  <c:v>9.8380000000000001E-7</c:v>
                </c:pt>
                <c:pt idx="9266">
                  <c:v>9.8400000000000002E-7</c:v>
                </c:pt>
                <c:pt idx="9267">
                  <c:v>9.8420000000000004E-7</c:v>
                </c:pt>
                <c:pt idx="9268">
                  <c:v>9.8440000000000005E-7</c:v>
                </c:pt>
                <c:pt idx="9269">
                  <c:v>9.8460000000000007E-7</c:v>
                </c:pt>
                <c:pt idx="9270">
                  <c:v>9.8480000000000008E-7</c:v>
                </c:pt>
                <c:pt idx="9271">
                  <c:v>9.850000000000001E-7</c:v>
                </c:pt>
                <c:pt idx="9272">
                  <c:v>9.851999999999999E-7</c:v>
                </c:pt>
                <c:pt idx="9273">
                  <c:v>9.8539999999999992E-7</c:v>
                </c:pt>
                <c:pt idx="9274">
                  <c:v>9.8559999999999993E-7</c:v>
                </c:pt>
                <c:pt idx="9275">
                  <c:v>9.8579999999999995E-7</c:v>
                </c:pt>
                <c:pt idx="9276">
                  <c:v>9.8599999999999996E-7</c:v>
                </c:pt>
                <c:pt idx="9277">
                  <c:v>9.8619999999999998E-7</c:v>
                </c:pt>
                <c:pt idx="9278">
                  <c:v>9.8639999999999999E-7</c:v>
                </c:pt>
                <c:pt idx="9279">
                  <c:v>9.8660000000000001E-7</c:v>
                </c:pt>
                <c:pt idx="9280">
                  <c:v>9.8680000000000002E-7</c:v>
                </c:pt>
                <c:pt idx="9281">
                  <c:v>9.8700000000000004E-7</c:v>
                </c:pt>
                <c:pt idx="9282">
                  <c:v>9.8720000000000005E-7</c:v>
                </c:pt>
                <c:pt idx="9283">
                  <c:v>9.8740000000000007E-7</c:v>
                </c:pt>
                <c:pt idx="9284">
                  <c:v>9.8760000000000008E-7</c:v>
                </c:pt>
                <c:pt idx="9285">
                  <c:v>9.878000000000001E-7</c:v>
                </c:pt>
                <c:pt idx="9286">
                  <c:v>9.879999999999999E-7</c:v>
                </c:pt>
                <c:pt idx="9287">
                  <c:v>9.8819999999999992E-7</c:v>
                </c:pt>
                <c:pt idx="9288">
                  <c:v>9.8839999999999993E-7</c:v>
                </c:pt>
                <c:pt idx="9289">
                  <c:v>9.8859999999999995E-7</c:v>
                </c:pt>
                <c:pt idx="9290">
                  <c:v>9.8879999999999996E-7</c:v>
                </c:pt>
                <c:pt idx="9291">
                  <c:v>9.8899999999999998E-7</c:v>
                </c:pt>
                <c:pt idx="9292">
                  <c:v>9.8919999999999999E-7</c:v>
                </c:pt>
                <c:pt idx="9293">
                  <c:v>9.8940000000000001E-7</c:v>
                </c:pt>
                <c:pt idx="9294">
                  <c:v>9.8960000000000002E-7</c:v>
                </c:pt>
                <c:pt idx="9295">
                  <c:v>9.8980000000000004E-7</c:v>
                </c:pt>
                <c:pt idx="9296">
                  <c:v>9.9000000000000005E-7</c:v>
                </c:pt>
                <c:pt idx="9297">
                  <c:v>9.9020000000000007E-7</c:v>
                </c:pt>
                <c:pt idx="9298">
                  <c:v>9.9040000000000008E-7</c:v>
                </c:pt>
                <c:pt idx="9299">
                  <c:v>9.906000000000001E-7</c:v>
                </c:pt>
                <c:pt idx="9300">
                  <c:v>9.907999999999999E-7</c:v>
                </c:pt>
                <c:pt idx="9301">
                  <c:v>9.9099999999999991E-7</c:v>
                </c:pt>
                <c:pt idx="9302">
                  <c:v>9.9119999999999993E-7</c:v>
                </c:pt>
                <c:pt idx="9303">
                  <c:v>9.9139999999999994E-7</c:v>
                </c:pt>
                <c:pt idx="9304">
                  <c:v>9.9159999999999996E-7</c:v>
                </c:pt>
                <c:pt idx="9305">
                  <c:v>9.9179999999999997E-7</c:v>
                </c:pt>
                <c:pt idx="9306">
                  <c:v>9.9199999999999999E-7</c:v>
                </c:pt>
                <c:pt idx="9307">
                  <c:v>9.922E-7</c:v>
                </c:pt>
                <c:pt idx="9308">
                  <c:v>9.9240000000000002E-7</c:v>
                </c:pt>
                <c:pt idx="9309">
                  <c:v>9.9260000000000003E-7</c:v>
                </c:pt>
                <c:pt idx="9310">
                  <c:v>9.9280000000000005E-7</c:v>
                </c:pt>
                <c:pt idx="9311">
                  <c:v>9.9300000000000006E-7</c:v>
                </c:pt>
                <c:pt idx="9312">
                  <c:v>9.9320000000000008E-7</c:v>
                </c:pt>
                <c:pt idx="9313">
                  <c:v>9.9340000000000009E-7</c:v>
                </c:pt>
                <c:pt idx="9314">
                  <c:v>9.935999999999999E-7</c:v>
                </c:pt>
                <c:pt idx="9315">
                  <c:v>9.9379999999999991E-7</c:v>
                </c:pt>
                <c:pt idx="9316">
                  <c:v>9.9399999999999993E-7</c:v>
                </c:pt>
                <c:pt idx="9317">
                  <c:v>9.9419999999999994E-7</c:v>
                </c:pt>
                <c:pt idx="9318">
                  <c:v>9.9439999999999996E-7</c:v>
                </c:pt>
                <c:pt idx="9319">
                  <c:v>9.9459999999999997E-7</c:v>
                </c:pt>
                <c:pt idx="9320">
                  <c:v>9.9479999999999999E-7</c:v>
                </c:pt>
                <c:pt idx="9321">
                  <c:v>9.95E-7</c:v>
                </c:pt>
                <c:pt idx="9322">
                  <c:v>9.9520000000000002E-7</c:v>
                </c:pt>
                <c:pt idx="9323">
                  <c:v>9.9540000000000003E-7</c:v>
                </c:pt>
                <c:pt idx="9324">
                  <c:v>9.9560000000000005E-7</c:v>
                </c:pt>
                <c:pt idx="9325">
                  <c:v>9.9580000000000006E-7</c:v>
                </c:pt>
                <c:pt idx="9326">
                  <c:v>9.9600000000000008E-7</c:v>
                </c:pt>
                <c:pt idx="9327">
                  <c:v>9.9620000000000009E-7</c:v>
                </c:pt>
                <c:pt idx="9328">
                  <c:v>9.963999999999999E-7</c:v>
                </c:pt>
                <c:pt idx="9329">
                  <c:v>9.9659999999999991E-7</c:v>
                </c:pt>
                <c:pt idx="9330">
                  <c:v>9.9679999999999993E-7</c:v>
                </c:pt>
                <c:pt idx="9331">
                  <c:v>9.9699999999999994E-7</c:v>
                </c:pt>
                <c:pt idx="9332">
                  <c:v>9.9719999999999996E-7</c:v>
                </c:pt>
                <c:pt idx="9333">
                  <c:v>9.9739999999999997E-7</c:v>
                </c:pt>
                <c:pt idx="9334">
                  <c:v>9.9759999999999999E-7</c:v>
                </c:pt>
                <c:pt idx="9335">
                  <c:v>9.978E-7</c:v>
                </c:pt>
                <c:pt idx="9336">
                  <c:v>9.9800000000000002E-7</c:v>
                </c:pt>
                <c:pt idx="9337">
                  <c:v>9.9820000000000003E-7</c:v>
                </c:pt>
                <c:pt idx="9338">
                  <c:v>9.9840000000000005E-7</c:v>
                </c:pt>
                <c:pt idx="9339">
                  <c:v>9.9860000000000006E-7</c:v>
                </c:pt>
                <c:pt idx="9340">
                  <c:v>9.9880000000000008E-7</c:v>
                </c:pt>
                <c:pt idx="9341">
                  <c:v>9.9900000000000009E-7</c:v>
                </c:pt>
                <c:pt idx="9342">
                  <c:v>9.9919999999999989E-7</c:v>
                </c:pt>
                <c:pt idx="9343">
                  <c:v>9.9939999999999991E-7</c:v>
                </c:pt>
                <c:pt idx="9344">
                  <c:v>9.9959999999999992E-7</c:v>
                </c:pt>
                <c:pt idx="9345">
                  <c:v>9.9979999999999994E-7</c:v>
                </c:pt>
                <c:pt idx="9346">
                  <c:v>9.9999999999999995E-7</c:v>
                </c:pt>
                <c:pt idx="9347">
                  <c:v>1.0002E-6</c:v>
                </c:pt>
                <c:pt idx="9348">
                  <c:v>1.0004E-6</c:v>
                </c:pt>
                <c:pt idx="9349">
                  <c:v>1.0006E-6</c:v>
                </c:pt>
                <c:pt idx="9350">
                  <c:v>1.0008E-6</c:v>
                </c:pt>
                <c:pt idx="9351">
                  <c:v>1.001E-6</c:v>
                </c:pt>
                <c:pt idx="9352">
                  <c:v>1.0012E-6</c:v>
                </c:pt>
                <c:pt idx="9353">
                  <c:v>1.0014000000000001E-6</c:v>
                </c:pt>
                <c:pt idx="9354">
                  <c:v>1.0016000000000001E-6</c:v>
                </c:pt>
                <c:pt idx="9355">
                  <c:v>1.0018000000000001E-6</c:v>
                </c:pt>
                <c:pt idx="9356">
                  <c:v>1.0020000000000001E-6</c:v>
                </c:pt>
                <c:pt idx="9357">
                  <c:v>1.0021999999999999E-6</c:v>
                </c:pt>
                <c:pt idx="9358">
                  <c:v>1.0023999999999999E-6</c:v>
                </c:pt>
                <c:pt idx="9359">
                  <c:v>1.0025999999999999E-6</c:v>
                </c:pt>
                <c:pt idx="9360">
                  <c:v>1.0028E-6</c:v>
                </c:pt>
                <c:pt idx="9361">
                  <c:v>1.003E-6</c:v>
                </c:pt>
                <c:pt idx="9362">
                  <c:v>1.0032E-6</c:v>
                </c:pt>
                <c:pt idx="9363">
                  <c:v>1.0034E-6</c:v>
                </c:pt>
                <c:pt idx="9364">
                  <c:v>1.0036E-6</c:v>
                </c:pt>
                <c:pt idx="9365">
                  <c:v>1.0038E-6</c:v>
                </c:pt>
                <c:pt idx="9366">
                  <c:v>1.004E-6</c:v>
                </c:pt>
                <c:pt idx="9367">
                  <c:v>1.0042000000000001E-6</c:v>
                </c:pt>
                <c:pt idx="9368">
                  <c:v>1.0044000000000001E-6</c:v>
                </c:pt>
                <c:pt idx="9369">
                  <c:v>1.0046000000000001E-6</c:v>
                </c:pt>
                <c:pt idx="9370">
                  <c:v>1.0048000000000001E-6</c:v>
                </c:pt>
                <c:pt idx="9371">
                  <c:v>1.0049999999999999E-6</c:v>
                </c:pt>
                <c:pt idx="9372">
                  <c:v>1.0051999999999999E-6</c:v>
                </c:pt>
                <c:pt idx="9373">
                  <c:v>1.0053999999999999E-6</c:v>
                </c:pt>
                <c:pt idx="9374">
                  <c:v>1.0056E-6</c:v>
                </c:pt>
                <c:pt idx="9375">
                  <c:v>1.0058E-6</c:v>
                </c:pt>
                <c:pt idx="9376">
                  <c:v>1.006E-6</c:v>
                </c:pt>
                <c:pt idx="9377">
                  <c:v>1.0062E-6</c:v>
                </c:pt>
                <c:pt idx="9378">
                  <c:v>1.0064E-6</c:v>
                </c:pt>
                <c:pt idx="9379">
                  <c:v>1.0066E-6</c:v>
                </c:pt>
                <c:pt idx="9380">
                  <c:v>1.0068E-6</c:v>
                </c:pt>
                <c:pt idx="9381">
                  <c:v>1.0070000000000001E-6</c:v>
                </c:pt>
                <c:pt idx="9382">
                  <c:v>1.0072000000000001E-6</c:v>
                </c:pt>
                <c:pt idx="9383">
                  <c:v>1.0074000000000001E-6</c:v>
                </c:pt>
                <c:pt idx="9384">
                  <c:v>1.0076000000000001E-6</c:v>
                </c:pt>
                <c:pt idx="9385">
                  <c:v>1.0077999999999999E-6</c:v>
                </c:pt>
                <c:pt idx="9386">
                  <c:v>1.0079999999999999E-6</c:v>
                </c:pt>
                <c:pt idx="9387">
                  <c:v>1.0081999999999999E-6</c:v>
                </c:pt>
                <c:pt idx="9388">
                  <c:v>1.0084E-6</c:v>
                </c:pt>
                <c:pt idx="9389">
                  <c:v>1.0086E-6</c:v>
                </c:pt>
                <c:pt idx="9390">
                  <c:v>1.0088E-6</c:v>
                </c:pt>
                <c:pt idx="9391">
                  <c:v>1.009E-6</c:v>
                </c:pt>
                <c:pt idx="9392">
                  <c:v>1.0092E-6</c:v>
                </c:pt>
                <c:pt idx="9393">
                  <c:v>1.0094E-6</c:v>
                </c:pt>
                <c:pt idx="9394">
                  <c:v>1.0096E-6</c:v>
                </c:pt>
                <c:pt idx="9395">
                  <c:v>1.0098000000000001E-6</c:v>
                </c:pt>
                <c:pt idx="9396">
                  <c:v>1.0100000000000001E-6</c:v>
                </c:pt>
                <c:pt idx="9397">
                  <c:v>1.0102000000000001E-6</c:v>
                </c:pt>
                <c:pt idx="9398">
                  <c:v>1.0104000000000001E-6</c:v>
                </c:pt>
                <c:pt idx="9399">
                  <c:v>1.0105999999999999E-6</c:v>
                </c:pt>
                <c:pt idx="9400">
                  <c:v>1.0107999999999999E-6</c:v>
                </c:pt>
                <c:pt idx="9401">
                  <c:v>1.0109999999999999E-6</c:v>
                </c:pt>
                <c:pt idx="9402">
                  <c:v>1.0111999999999999E-6</c:v>
                </c:pt>
                <c:pt idx="9403">
                  <c:v>1.0114E-6</c:v>
                </c:pt>
                <c:pt idx="9404">
                  <c:v>1.0116E-6</c:v>
                </c:pt>
                <c:pt idx="9405">
                  <c:v>1.0118E-6</c:v>
                </c:pt>
                <c:pt idx="9406">
                  <c:v>1.012E-6</c:v>
                </c:pt>
                <c:pt idx="9407">
                  <c:v>1.0122E-6</c:v>
                </c:pt>
                <c:pt idx="9408">
                  <c:v>1.0124E-6</c:v>
                </c:pt>
                <c:pt idx="9409">
                  <c:v>1.0126000000000001E-6</c:v>
                </c:pt>
                <c:pt idx="9410">
                  <c:v>1.0128000000000001E-6</c:v>
                </c:pt>
                <c:pt idx="9411">
                  <c:v>1.0130000000000001E-6</c:v>
                </c:pt>
                <c:pt idx="9412">
                  <c:v>1.0132000000000001E-6</c:v>
                </c:pt>
                <c:pt idx="9413">
                  <c:v>1.0133999999999999E-6</c:v>
                </c:pt>
                <c:pt idx="9414">
                  <c:v>1.0135999999999999E-6</c:v>
                </c:pt>
                <c:pt idx="9415">
                  <c:v>1.0137999999999999E-6</c:v>
                </c:pt>
                <c:pt idx="9416">
                  <c:v>1.0139999999999999E-6</c:v>
                </c:pt>
                <c:pt idx="9417">
                  <c:v>1.0142E-6</c:v>
                </c:pt>
                <c:pt idx="9418">
                  <c:v>1.0144E-6</c:v>
                </c:pt>
                <c:pt idx="9419">
                  <c:v>1.0146E-6</c:v>
                </c:pt>
                <c:pt idx="9420">
                  <c:v>1.0148E-6</c:v>
                </c:pt>
                <c:pt idx="9421">
                  <c:v>1.015E-6</c:v>
                </c:pt>
                <c:pt idx="9422">
                  <c:v>1.0152E-6</c:v>
                </c:pt>
                <c:pt idx="9423">
                  <c:v>1.0154000000000001E-6</c:v>
                </c:pt>
                <c:pt idx="9424">
                  <c:v>1.0156000000000001E-6</c:v>
                </c:pt>
                <c:pt idx="9425">
                  <c:v>1.0158000000000001E-6</c:v>
                </c:pt>
                <c:pt idx="9426">
                  <c:v>1.0160000000000001E-6</c:v>
                </c:pt>
                <c:pt idx="9427">
                  <c:v>1.0161999999999999E-6</c:v>
                </c:pt>
                <c:pt idx="9428">
                  <c:v>1.0163999999999999E-6</c:v>
                </c:pt>
                <c:pt idx="9429">
                  <c:v>1.0165999999999999E-6</c:v>
                </c:pt>
                <c:pt idx="9430">
                  <c:v>1.0167999999999999E-6</c:v>
                </c:pt>
                <c:pt idx="9431">
                  <c:v>1.017E-6</c:v>
                </c:pt>
                <c:pt idx="9432">
                  <c:v>1.0172E-6</c:v>
                </c:pt>
                <c:pt idx="9433">
                  <c:v>1.0174E-6</c:v>
                </c:pt>
                <c:pt idx="9434">
                  <c:v>1.0176E-6</c:v>
                </c:pt>
                <c:pt idx="9435">
                  <c:v>1.0178E-6</c:v>
                </c:pt>
                <c:pt idx="9436">
                  <c:v>1.018E-6</c:v>
                </c:pt>
                <c:pt idx="9437">
                  <c:v>1.0182000000000001E-6</c:v>
                </c:pt>
                <c:pt idx="9438">
                  <c:v>1.0184000000000001E-6</c:v>
                </c:pt>
                <c:pt idx="9439">
                  <c:v>1.0186000000000001E-6</c:v>
                </c:pt>
                <c:pt idx="9440">
                  <c:v>1.0188000000000001E-6</c:v>
                </c:pt>
                <c:pt idx="9441">
                  <c:v>1.0189999999999999E-6</c:v>
                </c:pt>
                <c:pt idx="9442">
                  <c:v>1.0191999999999999E-6</c:v>
                </c:pt>
                <c:pt idx="9443">
                  <c:v>1.0193999999999999E-6</c:v>
                </c:pt>
                <c:pt idx="9444">
                  <c:v>1.0195999999999999E-6</c:v>
                </c:pt>
                <c:pt idx="9445">
                  <c:v>1.0198E-6</c:v>
                </c:pt>
                <c:pt idx="9446">
                  <c:v>1.02E-6</c:v>
                </c:pt>
                <c:pt idx="9447">
                  <c:v>1.0202E-6</c:v>
                </c:pt>
                <c:pt idx="9448">
                  <c:v>1.0204E-6</c:v>
                </c:pt>
                <c:pt idx="9449">
                  <c:v>1.0206E-6</c:v>
                </c:pt>
                <c:pt idx="9450">
                  <c:v>1.0208E-6</c:v>
                </c:pt>
                <c:pt idx="9451">
                  <c:v>1.0210000000000001E-6</c:v>
                </c:pt>
                <c:pt idx="9452">
                  <c:v>1.0212000000000001E-6</c:v>
                </c:pt>
                <c:pt idx="9453">
                  <c:v>1.0214000000000001E-6</c:v>
                </c:pt>
                <c:pt idx="9454">
                  <c:v>1.0216000000000001E-6</c:v>
                </c:pt>
                <c:pt idx="9455">
                  <c:v>1.0217999999999999E-6</c:v>
                </c:pt>
                <c:pt idx="9456">
                  <c:v>1.0219999999999999E-6</c:v>
                </c:pt>
                <c:pt idx="9457">
                  <c:v>1.0221999999999999E-6</c:v>
                </c:pt>
                <c:pt idx="9458">
                  <c:v>1.0223999999999999E-6</c:v>
                </c:pt>
                <c:pt idx="9459">
                  <c:v>1.0226E-6</c:v>
                </c:pt>
                <c:pt idx="9460">
                  <c:v>1.0228E-6</c:v>
                </c:pt>
                <c:pt idx="9461">
                  <c:v>1.023E-6</c:v>
                </c:pt>
                <c:pt idx="9462">
                  <c:v>1.0232E-6</c:v>
                </c:pt>
                <c:pt idx="9463">
                  <c:v>1.0234E-6</c:v>
                </c:pt>
                <c:pt idx="9464">
                  <c:v>1.0236E-6</c:v>
                </c:pt>
                <c:pt idx="9465">
                  <c:v>1.0238E-6</c:v>
                </c:pt>
                <c:pt idx="9466">
                  <c:v>1.0240000000000001E-6</c:v>
                </c:pt>
                <c:pt idx="9467">
                  <c:v>1.0242000000000001E-6</c:v>
                </c:pt>
                <c:pt idx="9468">
                  <c:v>1.0244000000000001E-6</c:v>
                </c:pt>
                <c:pt idx="9469">
                  <c:v>1.0245999999999999E-6</c:v>
                </c:pt>
                <c:pt idx="9470">
                  <c:v>1.0247999999999999E-6</c:v>
                </c:pt>
                <c:pt idx="9471">
                  <c:v>1.0249999999999999E-6</c:v>
                </c:pt>
                <c:pt idx="9472">
                  <c:v>1.0251999999999999E-6</c:v>
                </c:pt>
                <c:pt idx="9473">
                  <c:v>1.0254E-6</c:v>
                </c:pt>
                <c:pt idx="9474">
                  <c:v>1.0256E-6</c:v>
                </c:pt>
                <c:pt idx="9475">
                  <c:v>1.0258E-6</c:v>
                </c:pt>
                <c:pt idx="9476">
                  <c:v>1.026E-6</c:v>
                </c:pt>
                <c:pt idx="9477">
                  <c:v>1.0262E-6</c:v>
                </c:pt>
                <c:pt idx="9478">
                  <c:v>1.0264E-6</c:v>
                </c:pt>
                <c:pt idx="9479">
                  <c:v>1.0266E-6</c:v>
                </c:pt>
                <c:pt idx="9480">
                  <c:v>1.0268000000000001E-6</c:v>
                </c:pt>
                <c:pt idx="9481">
                  <c:v>1.0270000000000001E-6</c:v>
                </c:pt>
                <c:pt idx="9482">
                  <c:v>1.0272000000000001E-6</c:v>
                </c:pt>
                <c:pt idx="9483">
                  <c:v>1.0273999999999999E-6</c:v>
                </c:pt>
                <c:pt idx="9484">
                  <c:v>1.0275999999999999E-6</c:v>
                </c:pt>
                <c:pt idx="9485">
                  <c:v>1.0277999999999999E-6</c:v>
                </c:pt>
                <c:pt idx="9486">
                  <c:v>1.0279999999999999E-6</c:v>
                </c:pt>
                <c:pt idx="9487">
                  <c:v>1.0282E-6</c:v>
                </c:pt>
                <c:pt idx="9488">
                  <c:v>1.0284E-6</c:v>
                </c:pt>
                <c:pt idx="9489">
                  <c:v>1.0286E-6</c:v>
                </c:pt>
                <c:pt idx="9490">
                  <c:v>1.0288E-6</c:v>
                </c:pt>
                <c:pt idx="9491">
                  <c:v>1.029E-6</c:v>
                </c:pt>
                <c:pt idx="9492">
                  <c:v>1.0292E-6</c:v>
                </c:pt>
                <c:pt idx="9493">
                  <c:v>1.0294E-6</c:v>
                </c:pt>
                <c:pt idx="9494">
                  <c:v>1.0296000000000001E-6</c:v>
                </c:pt>
                <c:pt idx="9495">
                  <c:v>1.0298000000000001E-6</c:v>
                </c:pt>
                <c:pt idx="9496">
                  <c:v>1.0300000000000001E-6</c:v>
                </c:pt>
                <c:pt idx="9497">
                  <c:v>1.0301999999999999E-6</c:v>
                </c:pt>
                <c:pt idx="9498">
                  <c:v>1.0303999999999999E-6</c:v>
                </c:pt>
                <c:pt idx="9499">
                  <c:v>1.0305999999999999E-6</c:v>
                </c:pt>
                <c:pt idx="9500">
                  <c:v>1.0307999999999999E-6</c:v>
                </c:pt>
                <c:pt idx="9501">
                  <c:v>1.031E-6</c:v>
                </c:pt>
                <c:pt idx="9502">
                  <c:v>1.0312E-6</c:v>
                </c:pt>
                <c:pt idx="9503">
                  <c:v>1.0314E-6</c:v>
                </c:pt>
                <c:pt idx="9504">
                  <c:v>1.0316E-6</c:v>
                </c:pt>
                <c:pt idx="9505">
                  <c:v>1.0318E-6</c:v>
                </c:pt>
                <c:pt idx="9506">
                  <c:v>1.032E-6</c:v>
                </c:pt>
                <c:pt idx="9507">
                  <c:v>1.0322E-6</c:v>
                </c:pt>
                <c:pt idx="9508">
                  <c:v>1.0324000000000001E-6</c:v>
                </c:pt>
                <c:pt idx="9509">
                  <c:v>1.0326000000000001E-6</c:v>
                </c:pt>
                <c:pt idx="9510">
                  <c:v>1.0328000000000001E-6</c:v>
                </c:pt>
                <c:pt idx="9511">
                  <c:v>1.0330000000000001E-6</c:v>
                </c:pt>
                <c:pt idx="9512">
                  <c:v>1.0331999999999999E-6</c:v>
                </c:pt>
                <c:pt idx="9513">
                  <c:v>1.0333999999999999E-6</c:v>
                </c:pt>
                <c:pt idx="9514">
                  <c:v>1.0335999999999999E-6</c:v>
                </c:pt>
                <c:pt idx="9515">
                  <c:v>1.0338E-6</c:v>
                </c:pt>
                <c:pt idx="9516">
                  <c:v>1.034E-6</c:v>
                </c:pt>
                <c:pt idx="9517">
                  <c:v>1.0342E-6</c:v>
                </c:pt>
                <c:pt idx="9518">
                  <c:v>1.0344E-6</c:v>
                </c:pt>
                <c:pt idx="9519">
                  <c:v>1.0346E-6</c:v>
                </c:pt>
                <c:pt idx="9520">
                  <c:v>1.0348E-6</c:v>
                </c:pt>
                <c:pt idx="9521">
                  <c:v>1.035E-6</c:v>
                </c:pt>
                <c:pt idx="9522">
                  <c:v>1.0352000000000001E-6</c:v>
                </c:pt>
                <c:pt idx="9523">
                  <c:v>1.0354000000000001E-6</c:v>
                </c:pt>
                <c:pt idx="9524">
                  <c:v>1.0356000000000001E-6</c:v>
                </c:pt>
                <c:pt idx="9525">
                  <c:v>1.0358000000000001E-6</c:v>
                </c:pt>
                <c:pt idx="9526">
                  <c:v>1.0359999999999999E-6</c:v>
                </c:pt>
                <c:pt idx="9527">
                  <c:v>1.0361999999999999E-6</c:v>
                </c:pt>
                <c:pt idx="9528">
                  <c:v>1.0363999999999999E-6</c:v>
                </c:pt>
                <c:pt idx="9529">
                  <c:v>1.0366E-6</c:v>
                </c:pt>
                <c:pt idx="9530">
                  <c:v>1.0368E-6</c:v>
                </c:pt>
                <c:pt idx="9531">
                  <c:v>1.037E-6</c:v>
                </c:pt>
                <c:pt idx="9532">
                  <c:v>1.0372E-6</c:v>
                </c:pt>
                <c:pt idx="9533">
                  <c:v>1.0374E-6</c:v>
                </c:pt>
                <c:pt idx="9534">
                  <c:v>1.0376E-6</c:v>
                </c:pt>
                <c:pt idx="9535">
                  <c:v>1.0378E-6</c:v>
                </c:pt>
                <c:pt idx="9536">
                  <c:v>1.0380000000000001E-6</c:v>
                </c:pt>
                <c:pt idx="9537">
                  <c:v>1.0382000000000001E-6</c:v>
                </c:pt>
                <c:pt idx="9538">
                  <c:v>1.0384000000000001E-6</c:v>
                </c:pt>
                <c:pt idx="9539">
                  <c:v>1.0386000000000001E-6</c:v>
                </c:pt>
                <c:pt idx="9540">
                  <c:v>1.0387999999999999E-6</c:v>
                </c:pt>
                <c:pt idx="9541">
                  <c:v>1.0389999999999999E-6</c:v>
                </c:pt>
                <c:pt idx="9542">
                  <c:v>1.0391999999999999E-6</c:v>
                </c:pt>
                <c:pt idx="9543">
                  <c:v>1.0394E-6</c:v>
                </c:pt>
                <c:pt idx="9544">
                  <c:v>1.0396E-6</c:v>
                </c:pt>
                <c:pt idx="9545">
                  <c:v>1.0398E-6</c:v>
                </c:pt>
                <c:pt idx="9546">
                  <c:v>1.04E-6</c:v>
                </c:pt>
                <c:pt idx="9547">
                  <c:v>1.0402E-6</c:v>
                </c:pt>
                <c:pt idx="9548">
                  <c:v>1.0404E-6</c:v>
                </c:pt>
                <c:pt idx="9549">
                  <c:v>1.0406E-6</c:v>
                </c:pt>
                <c:pt idx="9550">
                  <c:v>1.0408000000000001E-6</c:v>
                </c:pt>
                <c:pt idx="9551">
                  <c:v>1.0410000000000001E-6</c:v>
                </c:pt>
                <c:pt idx="9552">
                  <c:v>1.0412000000000001E-6</c:v>
                </c:pt>
                <c:pt idx="9553">
                  <c:v>1.0414000000000001E-6</c:v>
                </c:pt>
                <c:pt idx="9554">
                  <c:v>1.0415999999999999E-6</c:v>
                </c:pt>
                <c:pt idx="9555">
                  <c:v>1.0417999999999999E-6</c:v>
                </c:pt>
                <c:pt idx="9556">
                  <c:v>1.0419999999999999E-6</c:v>
                </c:pt>
                <c:pt idx="9557">
                  <c:v>1.0421999999999999E-6</c:v>
                </c:pt>
                <c:pt idx="9558">
                  <c:v>1.0424E-6</c:v>
                </c:pt>
                <c:pt idx="9559">
                  <c:v>1.0426E-6</c:v>
                </c:pt>
                <c:pt idx="9560">
                  <c:v>1.0428E-6</c:v>
                </c:pt>
                <c:pt idx="9561">
                  <c:v>1.043E-6</c:v>
                </c:pt>
                <c:pt idx="9562">
                  <c:v>1.0432E-6</c:v>
                </c:pt>
                <c:pt idx="9563">
                  <c:v>1.0434E-6</c:v>
                </c:pt>
                <c:pt idx="9564">
                  <c:v>1.0436000000000001E-6</c:v>
                </c:pt>
                <c:pt idx="9565">
                  <c:v>1.0438000000000001E-6</c:v>
                </c:pt>
                <c:pt idx="9566">
                  <c:v>1.0440000000000001E-6</c:v>
                </c:pt>
                <c:pt idx="9567">
                  <c:v>1.0442000000000001E-6</c:v>
                </c:pt>
                <c:pt idx="9568">
                  <c:v>1.0443999999999999E-6</c:v>
                </c:pt>
                <c:pt idx="9569">
                  <c:v>1.0445999999999999E-6</c:v>
                </c:pt>
                <c:pt idx="9570">
                  <c:v>1.0447999999999999E-6</c:v>
                </c:pt>
                <c:pt idx="9571">
                  <c:v>1.0449999999999999E-6</c:v>
                </c:pt>
                <c:pt idx="9572">
                  <c:v>1.0452E-6</c:v>
                </c:pt>
                <c:pt idx="9573">
                  <c:v>1.0454E-6</c:v>
                </c:pt>
                <c:pt idx="9574">
                  <c:v>1.0456E-6</c:v>
                </c:pt>
                <c:pt idx="9575">
                  <c:v>1.0458E-6</c:v>
                </c:pt>
                <c:pt idx="9576">
                  <c:v>1.046E-6</c:v>
                </c:pt>
                <c:pt idx="9577">
                  <c:v>1.0462E-6</c:v>
                </c:pt>
                <c:pt idx="9578">
                  <c:v>1.0464000000000001E-6</c:v>
                </c:pt>
                <c:pt idx="9579">
                  <c:v>1.0466000000000001E-6</c:v>
                </c:pt>
                <c:pt idx="9580">
                  <c:v>1.0468000000000001E-6</c:v>
                </c:pt>
                <c:pt idx="9581">
                  <c:v>1.0470000000000001E-6</c:v>
                </c:pt>
                <c:pt idx="9582">
                  <c:v>1.0471999999999999E-6</c:v>
                </c:pt>
                <c:pt idx="9583">
                  <c:v>1.0473999999999999E-6</c:v>
                </c:pt>
                <c:pt idx="9584">
                  <c:v>1.0475999999999999E-6</c:v>
                </c:pt>
                <c:pt idx="9585">
                  <c:v>1.0477999999999999E-6</c:v>
                </c:pt>
                <c:pt idx="9586">
                  <c:v>1.048E-6</c:v>
                </c:pt>
                <c:pt idx="9587">
                  <c:v>1.0482E-6</c:v>
                </c:pt>
                <c:pt idx="9588">
                  <c:v>1.0484E-6</c:v>
                </c:pt>
                <c:pt idx="9589">
                  <c:v>1.0486E-6</c:v>
                </c:pt>
                <c:pt idx="9590">
                  <c:v>1.0488E-6</c:v>
                </c:pt>
                <c:pt idx="9591">
                  <c:v>1.049E-6</c:v>
                </c:pt>
                <c:pt idx="9592">
                  <c:v>1.0492000000000001E-6</c:v>
                </c:pt>
                <c:pt idx="9593">
                  <c:v>1.0494000000000001E-6</c:v>
                </c:pt>
                <c:pt idx="9594">
                  <c:v>1.0496000000000001E-6</c:v>
                </c:pt>
                <c:pt idx="9595">
                  <c:v>1.0498000000000001E-6</c:v>
                </c:pt>
                <c:pt idx="9596">
                  <c:v>1.0499999999999999E-6</c:v>
                </c:pt>
                <c:pt idx="9597">
                  <c:v>1.0501999999999999E-6</c:v>
                </c:pt>
                <c:pt idx="9598">
                  <c:v>1.0503999999999999E-6</c:v>
                </c:pt>
                <c:pt idx="9599">
                  <c:v>1.0505999999999999E-6</c:v>
                </c:pt>
                <c:pt idx="9600">
                  <c:v>1.0508E-6</c:v>
                </c:pt>
                <c:pt idx="9601">
                  <c:v>1.051E-6</c:v>
                </c:pt>
                <c:pt idx="9602">
                  <c:v>1.0512E-6</c:v>
                </c:pt>
                <c:pt idx="9603">
                  <c:v>1.0514E-6</c:v>
                </c:pt>
                <c:pt idx="9604">
                  <c:v>1.0516E-6</c:v>
                </c:pt>
                <c:pt idx="9605">
                  <c:v>1.0518E-6</c:v>
                </c:pt>
                <c:pt idx="9606">
                  <c:v>1.052E-6</c:v>
                </c:pt>
                <c:pt idx="9607">
                  <c:v>1.0522000000000001E-6</c:v>
                </c:pt>
                <c:pt idx="9608">
                  <c:v>1.0524000000000001E-6</c:v>
                </c:pt>
                <c:pt idx="9609">
                  <c:v>1.0526000000000001E-6</c:v>
                </c:pt>
                <c:pt idx="9610">
                  <c:v>1.0527999999999999E-6</c:v>
                </c:pt>
                <c:pt idx="9611">
                  <c:v>1.0529999999999999E-6</c:v>
                </c:pt>
                <c:pt idx="9612">
                  <c:v>1.0531999999999999E-6</c:v>
                </c:pt>
                <c:pt idx="9613">
                  <c:v>1.0533999999999999E-6</c:v>
                </c:pt>
                <c:pt idx="9614">
                  <c:v>1.0536E-6</c:v>
                </c:pt>
                <c:pt idx="9615">
                  <c:v>1.0538E-6</c:v>
                </c:pt>
                <c:pt idx="9616">
                  <c:v>1.054E-6</c:v>
                </c:pt>
                <c:pt idx="9617">
                  <c:v>1.0542E-6</c:v>
                </c:pt>
                <c:pt idx="9618">
                  <c:v>1.0544E-6</c:v>
                </c:pt>
                <c:pt idx="9619">
                  <c:v>1.0546E-6</c:v>
                </c:pt>
                <c:pt idx="9620">
                  <c:v>1.0548E-6</c:v>
                </c:pt>
                <c:pt idx="9621">
                  <c:v>1.0550000000000001E-6</c:v>
                </c:pt>
                <c:pt idx="9622">
                  <c:v>1.0552000000000001E-6</c:v>
                </c:pt>
                <c:pt idx="9623">
                  <c:v>1.0554000000000001E-6</c:v>
                </c:pt>
                <c:pt idx="9624">
                  <c:v>1.0555999999999999E-6</c:v>
                </c:pt>
                <c:pt idx="9625">
                  <c:v>1.0557999999999999E-6</c:v>
                </c:pt>
                <c:pt idx="9626">
                  <c:v>1.0559999999999999E-6</c:v>
                </c:pt>
                <c:pt idx="9627">
                  <c:v>1.0561999999999999E-6</c:v>
                </c:pt>
                <c:pt idx="9628">
                  <c:v>1.0564E-6</c:v>
                </c:pt>
                <c:pt idx="9629">
                  <c:v>1.0566E-6</c:v>
                </c:pt>
                <c:pt idx="9630">
                  <c:v>1.0568E-6</c:v>
                </c:pt>
                <c:pt idx="9631">
                  <c:v>1.057E-6</c:v>
                </c:pt>
                <c:pt idx="9632">
                  <c:v>1.0572E-6</c:v>
                </c:pt>
                <c:pt idx="9633">
                  <c:v>1.0574E-6</c:v>
                </c:pt>
                <c:pt idx="9634">
                  <c:v>1.0576E-6</c:v>
                </c:pt>
                <c:pt idx="9635">
                  <c:v>1.0578000000000001E-6</c:v>
                </c:pt>
                <c:pt idx="9636">
                  <c:v>1.0580000000000001E-6</c:v>
                </c:pt>
                <c:pt idx="9637">
                  <c:v>1.0582000000000001E-6</c:v>
                </c:pt>
                <c:pt idx="9638">
                  <c:v>1.0583999999999999E-6</c:v>
                </c:pt>
                <c:pt idx="9639">
                  <c:v>1.0585999999999999E-6</c:v>
                </c:pt>
                <c:pt idx="9640">
                  <c:v>1.0587999999999999E-6</c:v>
                </c:pt>
                <c:pt idx="9641">
                  <c:v>1.0589999999999999E-6</c:v>
                </c:pt>
                <c:pt idx="9642">
                  <c:v>1.0592E-6</c:v>
                </c:pt>
                <c:pt idx="9643">
                  <c:v>1.0594E-6</c:v>
                </c:pt>
                <c:pt idx="9644">
                  <c:v>1.0596E-6</c:v>
                </c:pt>
                <c:pt idx="9645">
                  <c:v>1.0598E-6</c:v>
                </c:pt>
                <c:pt idx="9646">
                  <c:v>1.06E-6</c:v>
                </c:pt>
                <c:pt idx="9647">
                  <c:v>1.0602E-6</c:v>
                </c:pt>
                <c:pt idx="9648">
                  <c:v>1.0604E-6</c:v>
                </c:pt>
                <c:pt idx="9649">
                  <c:v>1.0606000000000001E-6</c:v>
                </c:pt>
                <c:pt idx="9650">
                  <c:v>1.0608000000000001E-6</c:v>
                </c:pt>
                <c:pt idx="9651">
                  <c:v>1.0610000000000001E-6</c:v>
                </c:pt>
                <c:pt idx="9652">
                  <c:v>1.0612000000000001E-6</c:v>
                </c:pt>
                <c:pt idx="9653">
                  <c:v>1.0613999999999999E-6</c:v>
                </c:pt>
                <c:pt idx="9654">
                  <c:v>1.0615999999999999E-6</c:v>
                </c:pt>
                <c:pt idx="9655">
                  <c:v>1.0617999999999999E-6</c:v>
                </c:pt>
                <c:pt idx="9656">
                  <c:v>1.062E-6</c:v>
                </c:pt>
                <c:pt idx="9657">
                  <c:v>1.0622E-6</c:v>
                </c:pt>
                <c:pt idx="9658">
                  <c:v>1.0624E-6</c:v>
                </c:pt>
                <c:pt idx="9659">
                  <c:v>1.0626E-6</c:v>
                </c:pt>
                <c:pt idx="9660">
                  <c:v>1.0628E-6</c:v>
                </c:pt>
                <c:pt idx="9661">
                  <c:v>1.063E-6</c:v>
                </c:pt>
                <c:pt idx="9662">
                  <c:v>1.0632E-6</c:v>
                </c:pt>
                <c:pt idx="9663">
                  <c:v>1.0634000000000001E-6</c:v>
                </c:pt>
                <c:pt idx="9664">
                  <c:v>1.0636000000000001E-6</c:v>
                </c:pt>
                <c:pt idx="9665">
                  <c:v>1.0638000000000001E-6</c:v>
                </c:pt>
                <c:pt idx="9666">
                  <c:v>1.0640000000000001E-6</c:v>
                </c:pt>
                <c:pt idx="9667">
                  <c:v>1.0641999999999999E-6</c:v>
                </c:pt>
                <c:pt idx="9668">
                  <c:v>1.0643999999999999E-6</c:v>
                </c:pt>
                <c:pt idx="9669">
                  <c:v>1.0645999999999999E-6</c:v>
                </c:pt>
                <c:pt idx="9670">
                  <c:v>1.0648E-6</c:v>
                </c:pt>
                <c:pt idx="9671">
                  <c:v>1.065E-6</c:v>
                </c:pt>
                <c:pt idx="9672">
                  <c:v>1.0652E-6</c:v>
                </c:pt>
                <c:pt idx="9673">
                  <c:v>1.0654E-6</c:v>
                </c:pt>
                <c:pt idx="9674">
                  <c:v>1.0656E-6</c:v>
                </c:pt>
                <c:pt idx="9675">
                  <c:v>1.0658E-6</c:v>
                </c:pt>
                <c:pt idx="9676">
                  <c:v>1.066E-6</c:v>
                </c:pt>
                <c:pt idx="9677">
                  <c:v>1.0662000000000001E-6</c:v>
                </c:pt>
                <c:pt idx="9678">
                  <c:v>1.0664000000000001E-6</c:v>
                </c:pt>
                <c:pt idx="9679">
                  <c:v>1.0666000000000001E-6</c:v>
                </c:pt>
                <c:pt idx="9680">
                  <c:v>1.0668000000000001E-6</c:v>
                </c:pt>
                <c:pt idx="9681">
                  <c:v>1.0669999999999999E-6</c:v>
                </c:pt>
                <c:pt idx="9682">
                  <c:v>1.0671999999999999E-6</c:v>
                </c:pt>
                <c:pt idx="9683">
                  <c:v>1.0673999999999999E-6</c:v>
                </c:pt>
                <c:pt idx="9684">
                  <c:v>1.0676E-6</c:v>
                </c:pt>
                <c:pt idx="9685">
                  <c:v>1.0678E-6</c:v>
                </c:pt>
                <c:pt idx="9686">
                  <c:v>1.068E-6</c:v>
                </c:pt>
                <c:pt idx="9687">
                  <c:v>1.0682E-6</c:v>
                </c:pt>
                <c:pt idx="9688">
                  <c:v>1.0684E-6</c:v>
                </c:pt>
                <c:pt idx="9689">
                  <c:v>1.0686E-6</c:v>
                </c:pt>
                <c:pt idx="9690">
                  <c:v>1.0688E-6</c:v>
                </c:pt>
                <c:pt idx="9691">
                  <c:v>1.0690000000000001E-6</c:v>
                </c:pt>
                <c:pt idx="9692">
                  <c:v>1.0692000000000001E-6</c:v>
                </c:pt>
                <c:pt idx="9693">
                  <c:v>1.0694000000000001E-6</c:v>
                </c:pt>
                <c:pt idx="9694">
                  <c:v>1.0696000000000001E-6</c:v>
                </c:pt>
                <c:pt idx="9695">
                  <c:v>1.0697999999999999E-6</c:v>
                </c:pt>
                <c:pt idx="9696">
                  <c:v>1.0699999999999999E-6</c:v>
                </c:pt>
                <c:pt idx="9697">
                  <c:v>1.0701999999999999E-6</c:v>
                </c:pt>
                <c:pt idx="9698">
                  <c:v>1.0703999999999999E-6</c:v>
                </c:pt>
                <c:pt idx="9699">
                  <c:v>1.0706E-6</c:v>
                </c:pt>
                <c:pt idx="9700">
                  <c:v>1.0708E-6</c:v>
                </c:pt>
                <c:pt idx="9701">
                  <c:v>1.071E-6</c:v>
                </c:pt>
                <c:pt idx="9702">
                  <c:v>1.0712E-6</c:v>
                </c:pt>
                <c:pt idx="9703">
                  <c:v>1.0714E-6</c:v>
                </c:pt>
                <c:pt idx="9704">
                  <c:v>1.0716E-6</c:v>
                </c:pt>
                <c:pt idx="9705">
                  <c:v>1.0718000000000001E-6</c:v>
                </c:pt>
                <c:pt idx="9706">
                  <c:v>1.0720000000000001E-6</c:v>
                </c:pt>
                <c:pt idx="9707">
                  <c:v>1.0722000000000001E-6</c:v>
                </c:pt>
                <c:pt idx="9708">
                  <c:v>1.0724000000000001E-6</c:v>
                </c:pt>
                <c:pt idx="9709">
                  <c:v>1.0725999999999999E-6</c:v>
                </c:pt>
                <c:pt idx="9710">
                  <c:v>1.0727999999999999E-6</c:v>
                </c:pt>
                <c:pt idx="9711">
                  <c:v>1.0729999999999999E-6</c:v>
                </c:pt>
                <c:pt idx="9712">
                  <c:v>1.0731999999999999E-6</c:v>
                </c:pt>
                <c:pt idx="9713">
                  <c:v>1.0734E-6</c:v>
                </c:pt>
                <c:pt idx="9714">
                  <c:v>1.0736E-6</c:v>
                </c:pt>
                <c:pt idx="9715">
                  <c:v>1.0738E-6</c:v>
                </c:pt>
                <c:pt idx="9716">
                  <c:v>1.074E-6</c:v>
                </c:pt>
                <c:pt idx="9717">
                  <c:v>1.0742E-6</c:v>
                </c:pt>
                <c:pt idx="9718">
                  <c:v>1.0744E-6</c:v>
                </c:pt>
                <c:pt idx="9719">
                  <c:v>1.0746000000000001E-6</c:v>
                </c:pt>
                <c:pt idx="9720">
                  <c:v>1.0748000000000001E-6</c:v>
                </c:pt>
                <c:pt idx="9721">
                  <c:v>1.0750000000000001E-6</c:v>
                </c:pt>
                <c:pt idx="9722">
                  <c:v>1.0752000000000001E-6</c:v>
                </c:pt>
                <c:pt idx="9723">
                  <c:v>1.0753999999999999E-6</c:v>
                </c:pt>
                <c:pt idx="9724">
                  <c:v>1.0755999999999999E-6</c:v>
                </c:pt>
                <c:pt idx="9725">
                  <c:v>1.0757999999999999E-6</c:v>
                </c:pt>
                <c:pt idx="9726">
                  <c:v>1.0759999999999999E-6</c:v>
                </c:pt>
                <c:pt idx="9727">
                  <c:v>1.0762E-6</c:v>
                </c:pt>
                <c:pt idx="9728">
                  <c:v>1.0764E-6</c:v>
                </c:pt>
                <c:pt idx="9729">
                  <c:v>1.0766E-6</c:v>
                </c:pt>
                <c:pt idx="9730">
                  <c:v>1.0768E-6</c:v>
                </c:pt>
                <c:pt idx="9731">
                  <c:v>1.077E-6</c:v>
                </c:pt>
                <c:pt idx="9732">
                  <c:v>1.0772E-6</c:v>
                </c:pt>
                <c:pt idx="9733">
                  <c:v>1.0774000000000001E-6</c:v>
                </c:pt>
                <c:pt idx="9734">
                  <c:v>1.0776000000000001E-6</c:v>
                </c:pt>
                <c:pt idx="9735">
                  <c:v>1.0778000000000001E-6</c:v>
                </c:pt>
                <c:pt idx="9736">
                  <c:v>1.0780000000000001E-6</c:v>
                </c:pt>
                <c:pt idx="9737">
                  <c:v>1.0781999999999999E-6</c:v>
                </c:pt>
                <c:pt idx="9738">
                  <c:v>1.0783999999999999E-6</c:v>
                </c:pt>
                <c:pt idx="9739">
                  <c:v>1.0785999999999999E-6</c:v>
                </c:pt>
                <c:pt idx="9740">
                  <c:v>1.0787999999999999E-6</c:v>
                </c:pt>
                <c:pt idx="9741">
                  <c:v>1.079E-6</c:v>
                </c:pt>
                <c:pt idx="9742">
                  <c:v>1.0792E-6</c:v>
                </c:pt>
                <c:pt idx="9743">
                  <c:v>1.0794E-6</c:v>
                </c:pt>
                <c:pt idx="9744">
                  <c:v>1.0796E-6</c:v>
                </c:pt>
                <c:pt idx="9745">
                  <c:v>1.0798E-6</c:v>
                </c:pt>
                <c:pt idx="9746">
                  <c:v>1.08E-6</c:v>
                </c:pt>
                <c:pt idx="9747">
                  <c:v>1.0802000000000001E-6</c:v>
                </c:pt>
                <c:pt idx="9748">
                  <c:v>1.0804000000000001E-6</c:v>
                </c:pt>
                <c:pt idx="9749">
                  <c:v>1.0806000000000001E-6</c:v>
                </c:pt>
                <c:pt idx="9750">
                  <c:v>1.0808000000000001E-6</c:v>
                </c:pt>
                <c:pt idx="9751">
                  <c:v>1.0809999999999999E-6</c:v>
                </c:pt>
                <c:pt idx="9752">
                  <c:v>1.0811999999999999E-6</c:v>
                </c:pt>
                <c:pt idx="9753">
                  <c:v>1.0813999999999999E-6</c:v>
                </c:pt>
                <c:pt idx="9754">
                  <c:v>1.0815999999999999E-6</c:v>
                </c:pt>
                <c:pt idx="9755">
                  <c:v>1.0818E-6</c:v>
                </c:pt>
                <c:pt idx="9756">
                  <c:v>1.082E-6</c:v>
                </c:pt>
                <c:pt idx="9757">
                  <c:v>1.0822E-6</c:v>
                </c:pt>
                <c:pt idx="9758">
                  <c:v>1.0824E-6</c:v>
                </c:pt>
                <c:pt idx="9759">
                  <c:v>1.0826E-6</c:v>
                </c:pt>
                <c:pt idx="9760">
                  <c:v>1.0828E-6</c:v>
                </c:pt>
                <c:pt idx="9761">
                  <c:v>1.083E-6</c:v>
                </c:pt>
                <c:pt idx="9762">
                  <c:v>1.0832000000000001E-6</c:v>
                </c:pt>
                <c:pt idx="9763">
                  <c:v>1.0834000000000001E-6</c:v>
                </c:pt>
                <c:pt idx="9764">
                  <c:v>1.0836000000000001E-6</c:v>
                </c:pt>
                <c:pt idx="9765">
                  <c:v>1.0837999999999999E-6</c:v>
                </c:pt>
                <c:pt idx="9766">
                  <c:v>1.0839999999999999E-6</c:v>
                </c:pt>
                <c:pt idx="9767">
                  <c:v>1.0841999999999999E-6</c:v>
                </c:pt>
                <c:pt idx="9768">
                  <c:v>1.0843999999999999E-6</c:v>
                </c:pt>
                <c:pt idx="9769">
                  <c:v>1.0846E-6</c:v>
                </c:pt>
                <c:pt idx="9770">
                  <c:v>1.0848E-6</c:v>
                </c:pt>
                <c:pt idx="9771">
                  <c:v>1.085E-6</c:v>
                </c:pt>
                <c:pt idx="9772">
                  <c:v>1.0852E-6</c:v>
                </c:pt>
                <c:pt idx="9773">
                  <c:v>1.0854E-6</c:v>
                </c:pt>
                <c:pt idx="9774">
                  <c:v>1.0856E-6</c:v>
                </c:pt>
                <c:pt idx="9775">
                  <c:v>1.0858E-6</c:v>
                </c:pt>
                <c:pt idx="9776">
                  <c:v>1.0860000000000001E-6</c:v>
                </c:pt>
                <c:pt idx="9777">
                  <c:v>1.0862000000000001E-6</c:v>
                </c:pt>
                <c:pt idx="9778">
                  <c:v>1.0864000000000001E-6</c:v>
                </c:pt>
                <c:pt idx="9779">
                  <c:v>1.0865999999999999E-6</c:v>
                </c:pt>
                <c:pt idx="9780">
                  <c:v>1.0867999999999999E-6</c:v>
                </c:pt>
                <c:pt idx="9781">
                  <c:v>1.0869999999999999E-6</c:v>
                </c:pt>
                <c:pt idx="9782">
                  <c:v>1.0871999999999999E-6</c:v>
                </c:pt>
                <c:pt idx="9783">
                  <c:v>1.0874E-6</c:v>
                </c:pt>
                <c:pt idx="9784">
                  <c:v>1.0876E-6</c:v>
                </c:pt>
                <c:pt idx="9785">
                  <c:v>1.0878E-6</c:v>
                </c:pt>
                <c:pt idx="9786">
                  <c:v>1.088E-6</c:v>
                </c:pt>
                <c:pt idx="9787">
                  <c:v>1.0882E-6</c:v>
                </c:pt>
                <c:pt idx="9788">
                  <c:v>1.0884E-6</c:v>
                </c:pt>
                <c:pt idx="9789">
                  <c:v>1.0886E-6</c:v>
                </c:pt>
                <c:pt idx="9790">
                  <c:v>1.0888000000000001E-6</c:v>
                </c:pt>
                <c:pt idx="9791">
                  <c:v>1.0890000000000001E-6</c:v>
                </c:pt>
                <c:pt idx="9792">
                  <c:v>1.0892000000000001E-6</c:v>
                </c:pt>
                <c:pt idx="9793">
                  <c:v>1.0893999999999999E-6</c:v>
                </c:pt>
                <c:pt idx="9794">
                  <c:v>1.0895999999999999E-6</c:v>
                </c:pt>
                <c:pt idx="9795">
                  <c:v>1.0897999999999999E-6</c:v>
                </c:pt>
                <c:pt idx="9796">
                  <c:v>1.0899999999999999E-6</c:v>
                </c:pt>
                <c:pt idx="9797">
                  <c:v>1.0902E-6</c:v>
                </c:pt>
                <c:pt idx="9798">
                  <c:v>1.0904E-6</c:v>
                </c:pt>
                <c:pt idx="9799">
                  <c:v>1.0906E-6</c:v>
                </c:pt>
                <c:pt idx="9800">
                  <c:v>1.0908E-6</c:v>
                </c:pt>
                <c:pt idx="9801">
                  <c:v>1.091E-6</c:v>
                </c:pt>
                <c:pt idx="9802">
                  <c:v>1.0912E-6</c:v>
                </c:pt>
                <c:pt idx="9803">
                  <c:v>1.0914E-6</c:v>
                </c:pt>
                <c:pt idx="9804">
                  <c:v>1.0916000000000001E-6</c:v>
                </c:pt>
                <c:pt idx="9805">
                  <c:v>1.0918000000000001E-6</c:v>
                </c:pt>
                <c:pt idx="9806">
                  <c:v>1.0920000000000001E-6</c:v>
                </c:pt>
                <c:pt idx="9807">
                  <c:v>1.0922000000000001E-6</c:v>
                </c:pt>
                <c:pt idx="9808">
                  <c:v>1.0923999999999999E-6</c:v>
                </c:pt>
                <c:pt idx="9809">
                  <c:v>1.0925999999999999E-6</c:v>
                </c:pt>
                <c:pt idx="9810">
                  <c:v>1.0927999999999999E-6</c:v>
                </c:pt>
                <c:pt idx="9811">
                  <c:v>1.093E-6</c:v>
                </c:pt>
                <c:pt idx="9812">
                  <c:v>1.0932E-6</c:v>
                </c:pt>
                <c:pt idx="9813">
                  <c:v>1.0934E-6</c:v>
                </c:pt>
                <c:pt idx="9814">
                  <c:v>1.0936E-6</c:v>
                </c:pt>
                <c:pt idx="9815">
                  <c:v>1.0938E-6</c:v>
                </c:pt>
                <c:pt idx="9816">
                  <c:v>1.094E-6</c:v>
                </c:pt>
                <c:pt idx="9817">
                  <c:v>1.0942E-6</c:v>
                </c:pt>
                <c:pt idx="9818">
                  <c:v>1.0944000000000001E-6</c:v>
                </c:pt>
                <c:pt idx="9819">
                  <c:v>1.0946000000000001E-6</c:v>
                </c:pt>
                <c:pt idx="9820">
                  <c:v>1.0948000000000001E-6</c:v>
                </c:pt>
                <c:pt idx="9821">
                  <c:v>1.0950000000000001E-6</c:v>
                </c:pt>
                <c:pt idx="9822">
                  <c:v>1.0951999999999999E-6</c:v>
                </c:pt>
                <c:pt idx="9823">
                  <c:v>1.0953999999999999E-6</c:v>
                </c:pt>
                <c:pt idx="9824">
                  <c:v>1.0955999999999999E-6</c:v>
                </c:pt>
                <c:pt idx="9825">
                  <c:v>1.0958E-6</c:v>
                </c:pt>
                <c:pt idx="9826">
                  <c:v>1.096E-6</c:v>
                </c:pt>
                <c:pt idx="9827">
                  <c:v>1.0962E-6</c:v>
                </c:pt>
                <c:pt idx="9828">
                  <c:v>1.0964E-6</c:v>
                </c:pt>
                <c:pt idx="9829">
                  <c:v>1.0966E-6</c:v>
                </c:pt>
                <c:pt idx="9830">
                  <c:v>1.0968E-6</c:v>
                </c:pt>
                <c:pt idx="9831">
                  <c:v>1.097E-6</c:v>
                </c:pt>
                <c:pt idx="9832">
                  <c:v>1.0972000000000001E-6</c:v>
                </c:pt>
                <c:pt idx="9833">
                  <c:v>1.0974000000000001E-6</c:v>
                </c:pt>
                <c:pt idx="9834">
                  <c:v>1.0976000000000001E-6</c:v>
                </c:pt>
                <c:pt idx="9835">
                  <c:v>1.0978000000000001E-6</c:v>
                </c:pt>
                <c:pt idx="9836">
                  <c:v>1.0979999999999999E-6</c:v>
                </c:pt>
                <c:pt idx="9837">
                  <c:v>1.0981999999999999E-6</c:v>
                </c:pt>
                <c:pt idx="9838">
                  <c:v>1.0983999999999999E-6</c:v>
                </c:pt>
                <c:pt idx="9839">
                  <c:v>1.0986E-6</c:v>
                </c:pt>
                <c:pt idx="9840">
                  <c:v>1.0988E-6</c:v>
                </c:pt>
                <c:pt idx="9841">
                  <c:v>1.099E-6</c:v>
                </c:pt>
                <c:pt idx="9842">
                  <c:v>1.0992E-6</c:v>
                </c:pt>
                <c:pt idx="9843">
                  <c:v>1.0994E-6</c:v>
                </c:pt>
                <c:pt idx="9844">
                  <c:v>1.0996E-6</c:v>
                </c:pt>
                <c:pt idx="9845">
                  <c:v>1.0998E-6</c:v>
                </c:pt>
                <c:pt idx="9846">
                  <c:v>1.1000000000000001E-6</c:v>
                </c:pt>
                <c:pt idx="9847">
                  <c:v>1.1002000000000001E-6</c:v>
                </c:pt>
                <c:pt idx="9848">
                  <c:v>1.1004000000000001E-6</c:v>
                </c:pt>
                <c:pt idx="9849">
                  <c:v>1.1006000000000001E-6</c:v>
                </c:pt>
                <c:pt idx="9850">
                  <c:v>1.1007999999999999E-6</c:v>
                </c:pt>
                <c:pt idx="9851">
                  <c:v>1.1009999999999999E-6</c:v>
                </c:pt>
                <c:pt idx="9852">
                  <c:v>1.1011999999999999E-6</c:v>
                </c:pt>
                <c:pt idx="9853">
                  <c:v>1.1013999999999999E-6</c:v>
                </c:pt>
                <c:pt idx="9854">
                  <c:v>1.1016E-6</c:v>
                </c:pt>
                <c:pt idx="9855">
                  <c:v>1.1018E-6</c:v>
                </c:pt>
                <c:pt idx="9856">
                  <c:v>1.102E-6</c:v>
                </c:pt>
                <c:pt idx="9857">
                  <c:v>1.1022E-6</c:v>
                </c:pt>
                <c:pt idx="9858">
                  <c:v>1.1024E-6</c:v>
                </c:pt>
                <c:pt idx="9859">
                  <c:v>1.1026E-6</c:v>
                </c:pt>
                <c:pt idx="9860">
                  <c:v>1.1028000000000001E-6</c:v>
                </c:pt>
                <c:pt idx="9861">
                  <c:v>1.1030000000000001E-6</c:v>
                </c:pt>
                <c:pt idx="9862">
                  <c:v>1.1032000000000001E-6</c:v>
                </c:pt>
                <c:pt idx="9863">
                  <c:v>1.1034000000000001E-6</c:v>
                </c:pt>
                <c:pt idx="9864">
                  <c:v>1.1035999999999999E-6</c:v>
                </c:pt>
                <c:pt idx="9865">
                  <c:v>1.1037999999999999E-6</c:v>
                </c:pt>
                <c:pt idx="9866">
                  <c:v>1.1039999999999999E-6</c:v>
                </c:pt>
                <c:pt idx="9867">
                  <c:v>1.1041999999999999E-6</c:v>
                </c:pt>
                <c:pt idx="9868">
                  <c:v>1.1044E-6</c:v>
                </c:pt>
                <c:pt idx="9869">
                  <c:v>1.1046E-6</c:v>
                </c:pt>
                <c:pt idx="9870">
                  <c:v>1.1048E-6</c:v>
                </c:pt>
                <c:pt idx="9871">
                  <c:v>1.105E-6</c:v>
                </c:pt>
                <c:pt idx="9872">
                  <c:v>1.1052E-6</c:v>
                </c:pt>
                <c:pt idx="9873">
                  <c:v>1.1054E-6</c:v>
                </c:pt>
                <c:pt idx="9874">
                  <c:v>1.1056000000000001E-6</c:v>
                </c:pt>
                <c:pt idx="9875">
                  <c:v>1.1058000000000001E-6</c:v>
                </c:pt>
                <c:pt idx="9876">
                  <c:v>1.1060000000000001E-6</c:v>
                </c:pt>
                <c:pt idx="9877">
                  <c:v>1.1062000000000001E-6</c:v>
                </c:pt>
                <c:pt idx="9878">
                  <c:v>1.1063999999999999E-6</c:v>
                </c:pt>
                <c:pt idx="9879">
                  <c:v>1.1065999999999999E-6</c:v>
                </c:pt>
                <c:pt idx="9880">
                  <c:v>1.1067999999999999E-6</c:v>
                </c:pt>
                <c:pt idx="9881">
                  <c:v>1.1069999999999999E-6</c:v>
                </c:pt>
                <c:pt idx="9882">
                  <c:v>1.1072E-6</c:v>
                </c:pt>
                <c:pt idx="9883">
                  <c:v>1.1074E-6</c:v>
                </c:pt>
                <c:pt idx="9884">
                  <c:v>1.1076E-6</c:v>
                </c:pt>
                <c:pt idx="9885">
                  <c:v>1.1078E-6</c:v>
                </c:pt>
                <c:pt idx="9886">
                  <c:v>1.108E-6</c:v>
                </c:pt>
                <c:pt idx="9887">
                  <c:v>1.1082E-6</c:v>
                </c:pt>
                <c:pt idx="9888">
                  <c:v>1.1084000000000001E-6</c:v>
                </c:pt>
                <c:pt idx="9889">
                  <c:v>1.1086000000000001E-6</c:v>
                </c:pt>
                <c:pt idx="9890">
                  <c:v>1.1088000000000001E-6</c:v>
                </c:pt>
                <c:pt idx="9891">
                  <c:v>1.1090000000000001E-6</c:v>
                </c:pt>
                <c:pt idx="9892">
                  <c:v>1.1091999999999999E-6</c:v>
                </c:pt>
                <c:pt idx="9893">
                  <c:v>1.1093999999999999E-6</c:v>
                </c:pt>
                <c:pt idx="9894">
                  <c:v>1.1095999999999999E-6</c:v>
                </c:pt>
                <c:pt idx="9895">
                  <c:v>1.1097999999999999E-6</c:v>
                </c:pt>
                <c:pt idx="9896">
                  <c:v>1.11E-6</c:v>
                </c:pt>
                <c:pt idx="9897">
                  <c:v>1.1102E-6</c:v>
                </c:pt>
                <c:pt idx="9898">
                  <c:v>1.1104E-6</c:v>
                </c:pt>
                <c:pt idx="9899">
                  <c:v>1.1106E-6</c:v>
                </c:pt>
                <c:pt idx="9900">
                  <c:v>1.1108E-6</c:v>
                </c:pt>
                <c:pt idx="9901">
                  <c:v>1.111E-6</c:v>
                </c:pt>
                <c:pt idx="9902">
                  <c:v>1.1112000000000001E-6</c:v>
                </c:pt>
                <c:pt idx="9903">
                  <c:v>1.1114000000000001E-6</c:v>
                </c:pt>
                <c:pt idx="9904">
                  <c:v>1.1116000000000001E-6</c:v>
                </c:pt>
                <c:pt idx="9905">
                  <c:v>1.1118000000000001E-6</c:v>
                </c:pt>
                <c:pt idx="9906">
                  <c:v>1.1119999999999999E-6</c:v>
                </c:pt>
                <c:pt idx="9907">
                  <c:v>1.1121999999999999E-6</c:v>
                </c:pt>
                <c:pt idx="9908">
                  <c:v>1.1123999999999999E-6</c:v>
                </c:pt>
                <c:pt idx="9909">
                  <c:v>1.1125999999999999E-6</c:v>
                </c:pt>
                <c:pt idx="9910">
                  <c:v>1.1128E-6</c:v>
                </c:pt>
                <c:pt idx="9911">
                  <c:v>1.113E-6</c:v>
                </c:pt>
                <c:pt idx="9912">
                  <c:v>1.1132E-6</c:v>
                </c:pt>
                <c:pt idx="9913">
                  <c:v>1.1134E-6</c:v>
                </c:pt>
                <c:pt idx="9914">
                  <c:v>1.1136E-6</c:v>
                </c:pt>
                <c:pt idx="9915">
                  <c:v>1.1138E-6</c:v>
                </c:pt>
                <c:pt idx="9916">
                  <c:v>1.114E-6</c:v>
                </c:pt>
                <c:pt idx="9917">
                  <c:v>1.1142000000000001E-6</c:v>
                </c:pt>
                <c:pt idx="9918">
                  <c:v>1.1144000000000001E-6</c:v>
                </c:pt>
                <c:pt idx="9919">
                  <c:v>1.1146000000000001E-6</c:v>
                </c:pt>
                <c:pt idx="9920">
                  <c:v>1.1147999999999999E-6</c:v>
                </c:pt>
                <c:pt idx="9921">
                  <c:v>1.1149999999999999E-6</c:v>
                </c:pt>
                <c:pt idx="9922">
                  <c:v>1.1151999999999999E-6</c:v>
                </c:pt>
                <c:pt idx="9923">
                  <c:v>1.1153999999999999E-6</c:v>
                </c:pt>
                <c:pt idx="9924">
                  <c:v>1.1156E-6</c:v>
                </c:pt>
                <c:pt idx="9925">
                  <c:v>1.1158E-6</c:v>
                </c:pt>
                <c:pt idx="9926">
                  <c:v>1.116E-6</c:v>
                </c:pt>
                <c:pt idx="9927">
                  <c:v>1.1162E-6</c:v>
                </c:pt>
                <c:pt idx="9928">
                  <c:v>1.1164E-6</c:v>
                </c:pt>
                <c:pt idx="9929">
                  <c:v>1.1166E-6</c:v>
                </c:pt>
                <c:pt idx="9930">
                  <c:v>1.1168E-6</c:v>
                </c:pt>
                <c:pt idx="9931">
                  <c:v>1.1170000000000001E-6</c:v>
                </c:pt>
                <c:pt idx="9932">
                  <c:v>1.1172000000000001E-6</c:v>
                </c:pt>
                <c:pt idx="9933">
                  <c:v>1.1174000000000001E-6</c:v>
                </c:pt>
                <c:pt idx="9934">
                  <c:v>1.1175999999999999E-6</c:v>
                </c:pt>
                <c:pt idx="9935">
                  <c:v>1.1177999999999999E-6</c:v>
                </c:pt>
                <c:pt idx="9936">
                  <c:v>1.1179999999999999E-6</c:v>
                </c:pt>
                <c:pt idx="9937">
                  <c:v>1.1181999999999999E-6</c:v>
                </c:pt>
                <c:pt idx="9938">
                  <c:v>1.1184E-6</c:v>
                </c:pt>
                <c:pt idx="9939">
                  <c:v>1.1186E-6</c:v>
                </c:pt>
                <c:pt idx="9940">
                  <c:v>1.1188E-6</c:v>
                </c:pt>
                <c:pt idx="9941">
                  <c:v>1.119E-6</c:v>
                </c:pt>
                <c:pt idx="9942">
                  <c:v>1.1192E-6</c:v>
                </c:pt>
                <c:pt idx="9943">
                  <c:v>1.1194E-6</c:v>
                </c:pt>
                <c:pt idx="9944">
                  <c:v>1.1196E-6</c:v>
                </c:pt>
                <c:pt idx="9945">
                  <c:v>1.1198000000000001E-6</c:v>
                </c:pt>
                <c:pt idx="9946">
                  <c:v>1.1200000000000001E-6</c:v>
                </c:pt>
                <c:pt idx="9947">
                  <c:v>1.1202000000000001E-6</c:v>
                </c:pt>
                <c:pt idx="9948">
                  <c:v>1.1203999999999999E-6</c:v>
                </c:pt>
                <c:pt idx="9949">
                  <c:v>1.1205999999999999E-6</c:v>
                </c:pt>
                <c:pt idx="9950">
                  <c:v>1.1207999999999999E-6</c:v>
                </c:pt>
                <c:pt idx="9951">
                  <c:v>1.1209999999999999E-6</c:v>
                </c:pt>
                <c:pt idx="9952">
                  <c:v>1.1212E-6</c:v>
                </c:pt>
                <c:pt idx="9953">
                  <c:v>1.1214E-6</c:v>
                </c:pt>
                <c:pt idx="9954">
                  <c:v>1.1216E-6</c:v>
                </c:pt>
                <c:pt idx="9955">
                  <c:v>1.1218E-6</c:v>
                </c:pt>
                <c:pt idx="9956">
                  <c:v>1.122E-6</c:v>
                </c:pt>
                <c:pt idx="9957">
                  <c:v>1.1222E-6</c:v>
                </c:pt>
                <c:pt idx="9958">
                  <c:v>1.1224E-6</c:v>
                </c:pt>
                <c:pt idx="9959">
                  <c:v>1.1226000000000001E-6</c:v>
                </c:pt>
                <c:pt idx="9960">
                  <c:v>1.1228000000000001E-6</c:v>
                </c:pt>
                <c:pt idx="9961">
                  <c:v>1.1230000000000001E-6</c:v>
                </c:pt>
                <c:pt idx="9962">
                  <c:v>1.1232000000000001E-6</c:v>
                </c:pt>
                <c:pt idx="9963">
                  <c:v>1.1233999999999999E-6</c:v>
                </c:pt>
                <c:pt idx="9964">
                  <c:v>1.1235999999999999E-6</c:v>
                </c:pt>
                <c:pt idx="9965">
                  <c:v>1.1237999999999999E-6</c:v>
                </c:pt>
                <c:pt idx="9966">
                  <c:v>1.124E-6</c:v>
                </c:pt>
                <c:pt idx="9967">
                  <c:v>1.1242E-6</c:v>
                </c:pt>
                <c:pt idx="9968">
                  <c:v>1.1244E-6</c:v>
                </c:pt>
                <c:pt idx="9969">
                  <c:v>1.1246E-6</c:v>
                </c:pt>
                <c:pt idx="9970">
                  <c:v>1.1248E-6</c:v>
                </c:pt>
                <c:pt idx="9971">
                  <c:v>1.125E-6</c:v>
                </c:pt>
                <c:pt idx="9972">
                  <c:v>1.1252E-6</c:v>
                </c:pt>
                <c:pt idx="9973">
                  <c:v>1.1254000000000001E-6</c:v>
                </c:pt>
                <c:pt idx="9974">
                  <c:v>1.1256000000000001E-6</c:v>
                </c:pt>
                <c:pt idx="9975">
                  <c:v>1.1258000000000001E-6</c:v>
                </c:pt>
                <c:pt idx="9976">
                  <c:v>1.1260000000000001E-6</c:v>
                </c:pt>
                <c:pt idx="9977">
                  <c:v>1.1261999999999999E-6</c:v>
                </c:pt>
                <c:pt idx="9978">
                  <c:v>1.1263999999999999E-6</c:v>
                </c:pt>
                <c:pt idx="9979">
                  <c:v>1.1265999999999999E-6</c:v>
                </c:pt>
                <c:pt idx="9980">
                  <c:v>1.1268E-6</c:v>
                </c:pt>
                <c:pt idx="9981">
                  <c:v>1.127E-6</c:v>
                </c:pt>
                <c:pt idx="9982">
                  <c:v>1.1272E-6</c:v>
                </c:pt>
                <c:pt idx="9983">
                  <c:v>1.1274E-6</c:v>
                </c:pt>
                <c:pt idx="9984">
                  <c:v>1.1276E-6</c:v>
                </c:pt>
                <c:pt idx="9985">
                  <c:v>1.1278E-6</c:v>
                </c:pt>
                <c:pt idx="9986">
                  <c:v>1.128E-6</c:v>
                </c:pt>
                <c:pt idx="9987">
                  <c:v>1.1282000000000001E-6</c:v>
                </c:pt>
                <c:pt idx="9988">
                  <c:v>1.1284000000000001E-6</c:v>
                </c:pt>
                <c:pt idx="9989">
                  <c:v>1.1286000000000001E-6</c:v>
                </c:pt>
                <c:pt idx="9990">
                  <c:v>1.1288000000000001E-6</c:v>
                </c:pt>
                <c:pt idx="9991">
                  <c:v>1.1289999999999999E-6</c:v>
                </c:pt>
                <c:pt idx="9992">
                  <c:v>1.1291999999999999E-6</c:v>
                </c:pt>
                <c:pt idx="9993">
                  <c:v>1.1293999999999999E-6</c:v>
                </c:pt>
                <c:pt idx="9994">
                  <c:v>1.1296E-6</c:v>
                </c:pt>
                <c:pt idx="9995">
                  <c:v>1.1298E-6</c:v>
                </c:pt>
                <c:pt idx="9996">
                  <c:v>1.13E-6</c:v>
                </c:pt>
                <c:pt idx="9997">
                  <c:v>1.1302E-6</c:v>
                </c:pt>
                <c:pt idx="9998">
                  <c:v>1.1304E-6</c:v>
                </c:pt>
                <c:pt idx="9999">
                  <c:v>1.1306E-6</c:v>
                </c:pt>
              </c:numCache>
            </c:numRef>
          </c:xVal>
          <c:yVal>
            <c:numRef>
              <c:f>'TEK00003'!$D$2:$D$10001</c:f>
              <c:numCache>
                <c:formatCode>General</c:formatCode>
                <c:ptCount val="10000"/>
                <c:pt idx="0">
                  <c:v>2.3749999999999999E-3</c:v>
                </c:pt>
                <c:pt idx="1">
                  <c:v>-3.5781199999999997E-3</c:v>
                </c:pt>
                <c:pt idx="2">
                  <c:v>-1.2031200000000001E-2</c:v>
                </c:pt>
                <c:pt idx="3">
                  <c:v>-1.7671900000000001E-2</c:v>
                </c:pt>
                <c:pt idx="4">
                  <c:v>-1.3656199999999999E-2</c:v>
                </c:pt>
                <c:pt idx="5">
                  <c:v>5.3124999999999993E-4</c:v>
                </c:pt>
                <c:pt idx="6">
                  <c:v>3.3124999999999999E-3</c:v>
                </c:pt>
                <c:pt idx="7">
                  <c:v>-1.3750000000000001E-3</c:v>
                </c:pt>
                <c:pt idx="8">
                  <c:v>-5.3125000000000004E-3</c:v>
                </c:pt>
                <c:pt idx="9">
                  <c:v>-7.73437E-3</c:v>
                </c:pt>
                <c:pt idx="10">
                  <c:v>-7.2656200000000004E-3</c:v>
                </c:pt>
                <c:pt idx="11">
                  <c:v>1.75E-3</c:v>
                </c:pt>
                <c:pt idx="12">
                  <c:v>-1.0937500000000001E-3</c:v>
                </c:pt>
                <c:pt idx="13">
                  <c:v>-4.0156200000000001E-3</c:v>
                </c:pt>
                <c:pt idx="14">
                  <c:v>-3.8437499999999999E-3</c:v>
                </c:pt>
                <c:pt idx="15">
                  <c:v>-5.8906200000000001E-3</c:v>
                </c:pt>
                <c:pt idx="16">
                  <c:v>-7.3906199999999997E-3</c:v>
                </c:pt>
                <c:pt idx="17">
                  <c:v>-1.3875E-2</c:v>
                </c:pt>
                <c:pt idx="18">
                  <c:v>-1.2593700000000001E-2</c:v>
                </c:pt>
                <c:pt idx="19">
                  <c:v>-6.3750000000000005E-3</c:v>
                </c:pt>
                <c:pt idx="20">
                  <c:v>9.3749999999999988E-5</c:v>
                </c:pt>
                <c:pt idx="21">
                  <c:v>-6.1406199999999994E-3</c:v>
                </c:pt>
                <c:pt idx="22">
                  <c:v>-8.0937500000000002E-3</c:v>
                </c:pt>
                <c:pt idx="23">
                  <c:v>-8.0468699999999994E-3</c:v>
                </c:pt>
                <c:pt idx="24">
                  <c:v>-8.2812500000000004E-3</c:v>
                </c:pt>
                <c:pt idx="25">
                  <c:v>2.2968799999999998E-3</c:v>
                </c:pt>
                <c:pt idx="26">
                  <c:v>4.0468800000000001E-3</c:v>
                </c:pt>
                <c:pt idx="27">
                  <c:v>-6.5156199999999997E-3</c:v>
                </c:pt>
                <c:pt idx="28">
                  <c:v>-1.00625E-2</c:v>
                </c:pt>
                <c:pt idx="29">
                  <c:v>-3.6718699999999998E-3</c:v>
                </c:pt>
                <c:pt idx="30">
                  <c:v>2.0781300000000001E-3</c:v>
                </c:pt>
                <c:pt idx="31">
                  <c:v>-1.9843700000000001E-3</c:v>
                </c:pt>
                <c:pt idx="32">
                  <c:v>1.5625E-4</c:v>
                </c:pt>
                <c:pt idx="33">
                  <c:v>-1.2281200000000001E-2</c:v>
                </c:pt>
                <c:pt idx="34">
                  <c:v>-6.2812500000000004E-3</c:v>
                </c:pt>
                <c:pt idx="35">
                  <c:v>-5.875E-3</c:v>
                </c:pt>
                <c:pt idx="36">
                  <c:v>9.3749999999999988E-5</c:v>
                </c:pt>
                <c:pt idx="37">
                  <c:v>-1.0375000000000001E-2</c:v>
                </c:pt>
                <c:pt idx="38">
                  <c:v>-8.0625000000000002E-3</c:v>
                </c:pt>
                <c:pt idx="39">
                  <c:v>-8.3906199999999997E-3</c:v>
                </c:pt>
                <c:pt idx="40">
                  <c:v>-0.01</c:v>
                </c:pt>
                <c:pt idx="41">
                  <c:v>-1.3124999999999999E-3</c:v>
                </c:pt>
                <c:pt idx="42">
                  <c:v>-2.0468700000000001E-3</c:v>
                </c:pt>
                <c:pt idx="43">
                  <c:v>-2.1406200000000002E-3</c:v>
                </c:pt>
                <c:pt idx="44">
                  <c:v>-4.0000000000000001E-3</c:v>
                </c:pt>
                <c:pt idx="45">
                  <c:v>-6.5937500000000007E-3</c:v>
                </c:pt>
                <c:pt idx="46">
                  <c:v>-1.6E-2</c:v>
                </c:pt>
                <c:pt idx="47">
                  <c:v>-5.7499999999999999E-3</c:v>
                </c:pt>
                <c:pt idx="48">
                  <c:v>-2.0312500000000001E-3</c:v>
                </c:pt>
                <c:pt idx="49">
                  <c:v>-6.2656199999999995E-3</c:v>
                </c:pt>
                <c:pt idx="50">
                  <c:v>-8.0000000000000002E-3</c:v>
                </c:pt>
                <c:pt idx="51">
                  <c:v>-5.5937499999999998E-3</c:v>
                </c:pt>
                <c:pt idx="52">
                  <c:v>-1.8124999999999999E-3</c:v>
                </c:pt>
                <c:pt idx="53">
                  <c:v>-1.4E-2</c:v>
                </c:pt>
                <c:pt idx="54">
                  <c:v>1.09375E-4</c:v>
                </c:pt>
                <c:pt idx="55">
                  <c:v>1.8593799999999999E-3</c:v>
                </c:pt>
                <c:pt idx="56">
                  <c:v>2.40625E-3</c:v>
                </c:pt>
                <c:pt idx="57">
                  <c:v>-2.5468700000000001E-3</c:v>
                </c:pt>
                <c:pt idx="58">
                  <c:v>-8.6093699999999999E-3</c:v>
                </c:pt>
                <c:pt idx="59">
                  <c:v>-1.0625000000000001E-2</c:v>
                </c:pt>
                <c:pt idx="60">
                  <c:v>6.6406299999999998E-3</c:v>
                </c:pt>
                <c:pt idx="61">
                  <c:v>-7.8125000000000002E-5</c:v>
                </c:pt>
                <c:pt idx="62">
                  <c:v>-5.5468699999999998E-3</c:v>
                </c:pt>
                <c:pt idx="63">
                  <c:v>-1.1671900000000001E-2</c:v>
                </c:pt>
                <c:pt idx="64">
                  <c:v>-7.0468699999999993E-3</c:v>
                </c:pt>
                <c:pt idx="65">
                  <c:v>-2.40625E-3</c:v>
                </c:pt>
                <c:pt idx="66">
                  <c:v>-3.1250000000000001E-5</c:v>
                </c:pt>
                <c:pt idx="67">
                  <c:v>-1.92187E-3</c:v>
                </c:pt>
                <c:pt idx="68">
                  <c:v>-3.7499999999999999E-3</c:v>
                </c:pt>
                <c:pt idx="69">
                  <c:v>-9.8281199999999992E-3</c:v>
                </c:pt>
                <c:pt idx="70">
                  <c:v>-6.0781200000000002E-3</c:v>
                </c:pt>
                <c:pt idx="71">
                  <c:v>4.1406300000000002E-3</c:v>
                </c:pt>
                <c:pt idx="72">
                  <c:v>5.9999999999999993E-3</c:v>
                </c:pt>
                <c:pt idx="73">
                  <c:v>-2.6562499999999996E-4</c:v>
                </c:pt>
                <c:pt idx="74">
                  <c:v>-8.5625000000000007E-3</c:v>
                </c:pt>
                <c:pt idx="75">
                  <c:v>-1.1999999999999999E-2</c:v>
                </c:pt>
                <c:pt idx="76">
                  <c:v>-7.4687500000000006E-3</c:v>
                </c:pt>
                <c:pt idx="77">
                  <c:v>-4.0156200000000001E-3</c:v>
                </c:pt>
                <c:pt idx="78">
                  <c:v>-3.5781199999999997E-3</c:v>
                </c:pt>
                <c:pt idx="79">
                  <c:v>-4.3750000000000001E-4</c:v>
                </c:pt>
                <c:pt idx="80">
                  <c:v>-8.73437E-3</c:v>
                </c:pt>
                <c:pt idx="81">
                  <c:v>-7.7656199999999991E-3</c:v>
                </c:pt>
                <c:pt idx="82">
                  <c:v>-1.09219E-2</c:v>
                </c:pt>
                <c:pt idx="83">
                  <c:v>-1.6125E-2</c:v>
                </c:pt>
                <c:pt idx="84">
                  <c:v>-1.3765599999999999E-2</c:v>
                </c:pt>
                <c:pt idx="85">
                  <c:v>-1.1109399999999998E-2</c:v>
                </c:pt>
                <c:pt idx="86">
                  <c:v>-3.1406199999999998E-3</c:v>
                </c:pt>
                <c:pt idx="87">
                  <c:v>-2.1093699999999997E-3</c:v>
                </c:pt>
                <c:pt idx="88">
                  <c:v>-4.6406199999999998E-3</c:v>
                </c:pt>
                <c:pt idx="89">
                  <c:v>-8.2031199999999995E-3</c:v>
                </c:pt>
                <c:pt idx="90">
                  <c:v>-1.10781E-2</c:v>
                </c:pt>
                <c:pt idx="91">
                  <c:v>-1.5843700000000002E-2</c:v>
                </c:pt>
                <c:pt idx="92">
                  <c:v>-9.0937500000000011E-3</c:v>
                </c:pt>
                <c:pt idx="93">
                  <c:v>-5.5312499999999997E-3</c:v>
                </c:pt>
                <c:pt idx="94">
                  <c:v>-4.6093699999999998E-3</c:v>
                </c:pt>
                <c:pt idx="95">
                  <c:v>-1.05156E-2</c:v>
                </c:pt>
                <c:pt idx="96">
                  <c:v>-6.78125E-3</c:v>
                </c:pt>
                <c:pt idx="97">
                  <c:v>1.1406299999999999E-3</c:v>
                </c:pt>
                <c:pt idx="98">
                  <c:v>4.6874999999999998E-4</c:v>
                </c:pt>
                <c:pt idx="99">
                  <c:v>-8.3281200000000014E-3</c:v>
                </c:pt>
                <c:pt idx="100">
                  <c:v>-5.9843699999999993E-3</c:v>
                </c:pt>
                <c:pt idx="101">
                  <c:v>-4.9062499999999992E-3</c:v>
                </c:pt>
                <c:pt idx="102">
                  <c:v>-8.7500000000000002E-4</c:v>
                </c:pt>
                <c:pt idx="103">
                  <c:v>-1.15625E-2</c:v>
                </c:pt>
                <c:pt idx="104">
                  <c:v>-8.937500000000001E-3</c:v>
                </c:pt>
                <c:pt idx="105">
                  <c:v>-2.6874999999999998E-3</c:v>
                </c:pt>
                <c:pt idx="106">
                  <c:v>-9.6874999999999999E-4</c:v>
                </c:pt>
                <c:pt idx="107">
                  <c:v>-5.8281200000000009E-3</c:v>
                </c:pt>
                <c:pt idx="108">
                  <c:v>-1.96875E-3</c:v>
                </c:pt>
                <c:pt idx="109">
                  <c:v>-6.5312499999999997E-3</c:v>
                </c:pt>
                <c:pt idx="110">
                  <c:v>-9.0156200000000002E-3</c:v>
                </c:pt>
                <c:pt idx="111">
                  <c:v>-1.14375E-2</c:v>
                </c:pt>
                <c:pt idx="112">
                  <c:v>-8.4218699999999997E-3</c:v>
                </c:pt>
                <c:pt idx="113">
                  <c:v>-1.1625E-2</c:v>
                </c:pt>
                <c:pt idx="114">
                  <c:v>-1.8437499999999999E-3</c:v>
                </c:pt>
                <c:pt idx="115">
                  <c:v>-1.17187E-3</c:v>
                </c:pt>
                <c:pt idx="116">
                  <c:v>-8.8281200000000001E-3</c:v>
                </c:pt>
                <c:pt idx="117">
                  <c:v>-7.8281200000000009E-3</c:v>
                </c:pt>
                <c:pt idx="118">
                  <c:v>-7.6874999999999999E-3</c:v>
                </c:pt>
                <c:pt idx="119">
                  <c:v>-3.1250000000000002E-3</c:v>
                </c:pt>
                <c:pt idx="120">
                  <c:v>-5.8125E-3</c:v>
                </c:pt>
                <c:pt idx="121">
                  <c:v>-1.3968699999999999E-2</c:v>
                </c:pt>
                <c:pt idx="122">
                  <c:v>-3.4843700000000001E-3</c:v>
                </c:pt>
                <c:pt idx="123">
                  <c:v>-2.6562499999999996E-4</c:v>
                </c:pt>
                <c:pt idx="124">
                  <c:v>2.2499999999999998E-3</c:v>
                </c:pt>
                <c:pt idx="125">
                  <c:v>-1.8281199999999999E-3</c:v>
                </c:pt>
                <c:pt idx="126">
                  <c:v>-2.5000000000000001E-4</c:v>
                </c:pt>
                <c:pt idx="127">
                  <c:v>-1.6875000000000002E-3</c:v>
                </c:pt>
                <c:pt idx="128">
                  <c:v>-5.9375000000000001E-3</c:v>
                </c:pt>
                <c:pt idx="129">
                  <c:v>-5.9218700000000001E-3</c:v>
                </c:pt>
                <c:pt idx="130">
                  <c:v>-9.9687499999999984E-3</c:v>
                </c:pt>
                <c:pt idx="131">
                  <c:v>-7.984370000000001E-3</c:v>
                </c:pt>
                <c:pt idx="132">
                  <c:v>-4.3437499999999995E-3</c:v>
                </c:pt>
                <c:pt idx="133">
                  <c:v>4.0000000000000001E-3</c:v>
                </c:pt>
                <c:pt idx="134">
                  <c:v>-5.9999999999999993E-3</c:v>
                </c:pt>
                <c:pt idx="135">
                  <c:v>-1.6046899999999999E-2</c:v>
                </c:pt>
                <c:pt idx="136">
                  <c:v>-1.7968700000000001E-2</c:v>
                </c:pt>
                <c:pt idx="137">
                  <c:v>-5.2968700000000004E-3</c:v>
                </c:pt>
                <c:pt idx="138">
                  <c:v>3.1250000000000001E-5</c:v>
                </c:pt>
                <c:pt idx="139">
                  <c:v>-1.7187500000000002E-4</c:v>
                </c:pt>
                <c:pt idx="140">
                  <c:v>-8.2656199999999996E-3</c:v>
                </c:pt>
                <c:pt idx="141">
                  <c:v>-1.60625E-2</c:v>
                </c:pt>
                <c:pt idx="142">
                  <c:v>-7.5624999999999998E-3</c:v>
                </c:pt>
                <c:pt idx="143">
                  <c:v>3.4375000000000003E-4</c:v>
                </c:pt>
                <c:pt idx="144">
                  <c:v>1.8281300000000001E-3</c:v>
                </c:pt>
                <c:pt idx="145">
                  <c:v>-2.1718700000000002E-3</c:v>
                </c:pt>
                <c:pt idx="146">
                  <c:v>-4.3906199999999996E-3</c:v>
                </c:pt>
                <c:pt idx="147">
                  <c:v>-1.0218700000000001E-2</c:v>
                </c:pt>
                <c:pt idx="148">
                  <c:v>-1.0218700000000001E-2</c:v>
                </c:pt>
                <c:pt idx="149">
                  <c:v>-1.40156E-2</c:v>
                </c:pt>
                <c:pt idx="150">
                  <c:v>-9.4374999999999997E-3</c:v>
                </c:pt>
                <c:pt idx="151">
                  <c:v>-5.5468699999999998E-3</c:v>
                </c:pt>
                <c:pt idx="152">
                  <c:v>-1.8593699999999999E-3</c:v>
                </c:pt>
                <c:pt idx="153">
                  <c:v>-2.0781200000000001E-3</c:v>
                </c:pt>
                <c:pt idx="154">
                  <c:v>-6.76562E-3</c:v>
                </c:pt>
                <c:pt idx="155">
                  <c:v>-1.1328099999999999E-2</c:v>
                </c:pt>
                <c:pt idx="156">
                  <c:v>-1.95312E-3</c:v>
                </c:pt>
                <c:pt idx="157">
                  <c:v>-1.06094E-2</c:v>
                </c:pt>
                <c:pt idx="158">
                  <c:v>-1.1953099999999999E-2</c:v>
                </c:pt>
                <c:pt idx="159">
                  <c:v>-1.19375E-2</c:v>
                </c:pt>
                <c:pt idx="160">
                  <c:v>-5.5781199999999998E-3</c:v>
                </c:pt>
                <c:pt idx="161">
                  <c:v>1.7187500000000002E-4</c:v>
                </c:pt>
                <c:pt idx="162">
                  <c:v>-2.35937E-3</c:v>
                </c:pt>
                <c:pt idx="163">
                  <c:v>-3.7343699999999999E-3</c:v>
                </c:pt>
                <c:pt idx="164">
                  <c:v>-1.5625E-5</c:v>
                </c:pt>
                <c:pt idx="165">
                  <c:v>-4.5624999999999997E-3</c:v>
                </c:pt>
                <c:pt idx="166">
                  <c:v>-8.1875000000000003E-3</c:v>
                </c:pt>
                <c:pt idx="167">
                  <c:v>-1.0109400000000001E-2</c:v>
                </c:pt>
                <c:pt idx="168">
                  <c:v>-9.8750000000000018E-3</c:v>
                </c:pt>
                <c:pt idx="169">
                  <c:v>-7.9531199999999993E-3</c:v>
                </c:pt>
                <c:pt idx="170">
                  <c:v>-7.9687500000000001E-3</c:v>
                </c:pt>
                <c:pt idx="171">
                  <c:v>-3.9687500000000001E-3</c:v>
                </c:pt>
                <c:pt idx="172">
                  <c:v>2.01563E-3</c:v>
                </c:pt>
                <c:pt idx="173">
                  <c:v>-2.1562500000000002E-3</c:v>
                </c:pt>
                <c:pt idx="174">
                  <c:v>-6.1875000000000003E-3</c:v>
                </c:pt>
                <c:pt idx="175">
                  <c:v>-1.0046899999999999E-2</c:v>
                </c:pt>
                <c:pt idx="176">
                  <c:v>-3.92187E-3</c:v>
                </c:pt>
                <c:pt idx="177">
                  <c:v>-6.2187500000000003E-3</c:v>
                </c:pt>
                <c:pt idx="178">
                  <c:v>-1.3968699999999999E-2</c:v>
                </c:pt>
                <c:pt idx="179">
                  <c:v>-8.2500000000000004E-3</c:v>
                </c:pt>
                <c:pt idx="180">
                  <c:v>2.0625000000000001E-3</c:v>
                </c:pt>
                <c:pt idx="181">
                  <c:v>-5.7187499999999999E-3</c:v>
                </c:pt>
                <c:pt idx="182">
                  <c:v>-2.39062E-3</c:v>
                </c:pt>
                <c:pt idx="183">
                  <c:v>-1.4062499999999999E-3</c:v>
                </c:pt>
                <c:pt idx="184">
                  <c:v>-9.5781200000000007E-3</c:v>
                </c:pt>
                <c:pt idx="185">
                  <c:v>-8.3750000000000005E-3</c:v>
                </c:pt>
                <c:pt idx="186">
                  <c:v>-4.3750000000000004E-3</c:v>
                </c:pt>
                <c:pt idx="187">
                  <c:v>-1.5625000000000001E-3</c:v>
                </c:pt>
                <c:pt idx="188">
                  <c:v>-1.1375E-2</c:v>
                </c:pt>
                <c:pt idx="189">
                  <c:v>-1.6343699999999999E-2</c:v>
                </c:pt>
                <c:pt idx="190">
                  <c:v>-1.575E-2</c:v>
                </c:pt>
                <c:pt idx="191">
                  <c:v>-5.2499999999999995E-3</c:v>
                </c:pt>
                <c:pt idx="192">
                  <c:v>-4.0937500000000002E-3</c:v>
                </c:pt>
                <c:pt idx="193">
                  <c:v>-9.7031199999999991E-3</c:v>
                </c:pt>
                <c:pt idx="194">
                  <c:v>-1.1609400000000001E-2</c:v>
                </c:pt>
                <c:pt idx="195">
                  <c:v>-1.0625000000000001E-2</c:v>
                </c:pt>
                <c:pt idx="196">
                  <c:v>-1.0234400000000001E-2</c:v>
                </c:pt>
                <c:pt idx="197">
                  <c:v>-7.4843700000000006E-3</c:v>
                </c:pt>
                <c:pt idx="198">
                  <c:v>-2.7187499999999998E-3</c:v>
                </c:pt>
                <c:pt idx="199">
                  <c:v>-1.7968699999999999E-3</c:v>
                </c:pt>
                <c:pt idx="200">
                  <c:v>-4.82812E-3</c:v>
                </c:pt>
                <c:pt idx="201">
                  <c:v>-1.6828100000000002E-2</c:v>
                </c:pt>
                <c:pt idx="202">
                  <c:v>-1.30937E-2</c:v>
                </c:pt>
                <c:pt idx="203">
                  <c:v>-4.7499999999999999E-3</c:v>
                </c:pt>
                <c:pt idx="204">
                  <c:v>-9.5312500000000009E-4</c:v>
                </c:pt>
                <c:pt idx="205">
                  <c:v>-8.8593700000000001E-3</c:v>
                </c:pt>
                <c:pt idx="206">
                  <c:v>-1.1609400000000001E-2</c:v>
                </c:pt>
                <c:pt idx="207">
                  <c:v>-1.2828099999999999E-2</c:v>
                </c:pt>
                <c:pt idx="208">
                  <c:v>-8.9062500000000003E-4</c:v>
                </c:pt>
                <c:pt idx="209">
                  <c:v>-3.85937E-3</c:v>
                </c:pt>
                <c:pt idx="210">
                  <c:v>1.4062499999999999E-4</c:v>
                </c:pt>
                <c:pt idx="211">
                  <c:v>-9.6406200000000008E-3</c:v>
                </c:pt>
                <c:pt idx="212">
                  <c:v>-1.0937500000000001E-2</c:v>
                </c:pt>
                <c:pt idx="213">
                  <c:v>-4.2343699999999995E-3</c:v>
                </c:pt>
                <c:pt idx="214">
                  <c:v>-8.2968699999999996E-3</c:v>
                </c:pt>
                <c:pt idx="215">
                  <c:v>-1.9937499999999997E-2</c:v>
                </c:pt>
                <c:pt idx="216">
                  <c:v>-1.1000000000000001E-2</c:v>
                </c:pt>
                <c:pt idx="217">
                  <c:v>-6.3124999999999995E-3</c:v>
                </c:pt>
                <c:pt idx="218">
                  <c:v>3.6406299999999997E-3</c:v>
                </c:pt>
                <c:pt idx="219">
                  <c:v>-1.5625E-4</c:v>
                </c:pt>
                <c:pt idx="220">
                  <c:v>-4.0937500000000002E-3</c:v>
                </c:pt>
                <c:pt idx="221">
                  <c:v>-4.1562500000000002E-3</c:v>
                </c:pt>
                <c:pt idx="222">
                  <c:v>-1.1953099999999999E-2</c:v>
                </c:pt>
                <c:pt idx="223">
                  <c:v>-5.8125E-3</c:v>
                </c:pt>
                <c:pt idx="224">
                  <c:v>-5.9687500000000001E-3</c:v>
                </c:pt>
                <c:pt idx="225">
                  <c:v>-5.7656199999999999E-3</c:v>
                </c:pt>
                <c:pt idx="226">
                  <c:v>-1.92187E-3</c:v>
                </c:pt>
                <c:pt idx="227">
                  <c:v>-1.02656E-2</c:v>
                </c:pt>
                <c:pt idx="228">
                  <c:v>-1.0156200000000001E-2</c:v>
                </c:pt>
                <c:pt idx="229">
                  <c:v>-7.984370000000001E-3</c:v>
                </c:pt>
                <c:pt idx="230">
                  <c:v>-6.1093699999999994E-3</c:v>
                </c:pt>
                <c:pt idx="231">
                  <c:v>9.3749999999999988E-5</c:v>
                </c:pt>
                <c:pt idx="232">
                  <c:v>-5.4062499999999996E-3</c:v>
                </c:pt>
                <c:pt idx="233">
                  <c:v>-9.9843699999999994E-3</c:v>
                </c:pt>
                <c:pt idx="234">
                  <c:v>-6.0937500000000002E-3</c:v>
                </c:pt>
                <c:pt idx="235">
                  <c:v>-6.1718700000000003E-3</c:v>
                </c:pt>
                <c:pt idx="236">
                  <c:v>-9.9687499999999984E-3</c:v>
                </c:pt>
                <c:pt idx="237">
                  <c:v>-9.78125E-3</c:v>
                </c:pt>
                <c:pt idx="238">
                  <c:v>-5.9999999999999993E-3</c:v>
                </c:pt>
                <c:pt idx="239">
                  <c:v>-3.7656199999999999E-3</c:v>
                </c:pt>
                <c:pt idx="240">
                  <c:v>1.7187500000000002E-4</c:v>
                </c:pt>
                <c:pt idx="241">
                  <c:v>4.0312500000000001E-3</c:v>
                </c:pt>
                <c:pt idx="242">
                  <c:v>1.4210899999999999E-17</c:v>
                </c:pt>
                <c:pt idx="243">
                  <c:v>-4.1250000000000002E-3</c:v>
                </c:pt>
                <c:pt idx="244">
                  <c:v>-5.9531199999999992E-3</c:v>
                </c:pt>
                <c:pt idx="245">
                  <c:v>-9.9531199999999993E-3</c:v>
                </c:pt>
                <c:pt idx="246">
                  <c:v>-3.9531200000000001E-3</c:v>
                </c:pt>
                <c:pt idx="247">
                  <c:v>-6.0156200000000002E-3</c:v>
                </c:pt>
                <c:pt idx="248">
                  <c:v>-2.0156200000000001E-3</c:v>
                </c:pt>
                <c:pt idx="249">
                  <c:v>-1.96875E-3</c:v>
                </c:pt>
                <c:pt idx="250">
                  <c:v>-1.92187E-3</c:v>
                </c:pt>
                <c:pt idx="251">
                  <c:v>-5.9843699999999993E-3</c:v>
                </c:pt>
                <c:pt idx="252">
                  <c:v>2.0312500000000001E-3</c:v>
                </c:pt>
                <c:pt idx="253">
                  <c:v>-2.1562500000000002E-3</c:v>
                </c:pt>
                <c:pt idx="254">
                  <c:v>-1.46875E-3</c:v>
                </c:pt>
                <c:pt idx="255">
                  <c:v>-6.8749999999999992E-3</c:v>
                </c:pt>
                <c:pt idx="256">
                  <c:v>-8.3281200000000014E-3</c:v>
                </c:pt>
                <c:pt idx="257">
                  <c:v>-7.9062500000000001E-3</c:v>
                </c:pt>
                <c:pt idx="258">
                  <c:v>-8.0781199999999994E-3</c:v>
                </c:pt>
                <c:pt idx="259">
                  <c:v>-7.8906199999999992E-3</c:v>
                </c:pt>
                <c:pt idx="260">
                  <c:v>-8.3125000000000004E-3</c:v>
                </c:pt>
                <c:pt idx="261">
                  <c:v>-5.8281200000000009E-3</c:v>
                </c:pt>
                <c:pt idx="262">
                  <c:v>-1.1265600000000001E-2</c:v>
                </c:pt>
                <c:pt idx="263">
                  <c:v>-1.1000000000000001E-2</c:v>
                </c:pt>
                <c:pt idx="264">
                  <c:v>-2.5312499999999996E-3</c:v>
                </c:pt>
                <c:pt idx="265">
                  <c:v>2E-3</c:v>
                </c:pt>
                <c:pt idx="266">
                  <c:v>-1.5937500000000001E-3</c:v>
                </c:pt>
                <c:pt idx="267">
                  <c:v>-1.1453100000000001E-2</c:v>
                </c:pt>
                <c:pt idx="268">
                  <c:v>-1.6031199999999999E-2</c:v>
                </c:pt>
                <c:pt idx="269">
                  <c:v>-7.7968700000000009E-3</c:v>
                </c:pt>
                <c:pt idx="270">
                  <c:v>-2E-3</c:v>
                </c:pt>
                <c:pt idx="271">
                  <c:v>-6.1093699999999994E-3</c:v>
                </c:pt>
                <c:pt idx="272">
                  <c:v>-5.9218700000000001E-3</c:v>
                </c:pt>
                <c:pt idx="273">
                  <c:v>-5.9687500000000001E-3</c:v>
                </c:pt>
                <c:pt idx="274">
                  <c:v>-3.7499999999999999E-3</c:v>
                </c:pt>
                <c:pt idx="275">
                  <c:v>-1.92187E-3</c:v>
                </c:pt>
                <c:pt idx="276">
                  <c:v>5.1562500000000002E-4</c:v>
                </c:pt>
                <c:pt idx="277">
                  <c:v>9.3749999999999997E-4</c:v>
                </c:pt>
                <c:pt idx="278">
                  <c:v>-1.0625000000000001E-2</c:v>
                </c:pt>
                <c:pt idx="279">
                  <c:v>-5.2343699999999995E-3</c:v>
                </c:pt>
                <c:pt idx="280">
                  <c:v>-4.2499999999999994E-3</c:v>
                </c:pt>
                <c:pt idx="281">
                  <c:v>-6.1718700000000003E-3</c:v>
                </c:pt>
                <c:pt idx="282">
                  <c:v>-8.4843699999999998E-3</c:v>
                </c:pt>
                <c:pt idx="283">
                  <c:v>-6.5468700000000006E-3</c:v>
                </c:pt>
                <c:pt idx="284">
                  <c:v>4.7187499999999999E-3</c:v>
                </c:pt>
                <c:pt idx="285">
                  <c:v>1.51563E-3</c:v>
                </c:pt>
                <c:pt idx="286">
                  <c:v>-5.3124999999999993E-4</c:v>
                </c:pt>
                <c:pt idx="287">
                  <c:v>-4.1250000000000002E-3</c:v>
                </c:pt>
                <c:pt idx="288">
                  <c:v>-1.46875E-3</c:v>
                </c:pt>
                <c:pt idx="289">
                  <c:v>-2.5312499999999996E-3</c:v>
                </c:pt>
                <c:pt idx="290">
                  <c:v>-5.9531199999999992E-3</c:v>
                </c:pt>
                <c:pt idx="291">
                  <c:v>-4.0937500000000002E-3</c:v>
                </c:pt>
                <c:pt idx="292">
                  <c:v>-8.937500000000001E-3</c:v>
                </c:pt>
                <c:pt idx="293">
                  <c:v>-1.2375000000000001E-2</c:v>
                </c:pt>
                <c:pt idx="294">
                  <c:v>-1.1265600000000001E-2</c:v>
                </c:pt>
                <c:pt idx="295">
                  <c:v>-8.0156200000000011E-3</c:v>
                </c:pt>
                <c:pt idx="296">
                  <c:v>-1.32187E-2</c:v>
                </c:pt>
                <c:pt idx="297">
                  <c:v>-1.5671899999999999E-2</c:v>
                </c:pt>
                <c:pt idx="298">
                  <c:v>-1.1390599999999999E-2</c:v>
                </c:pt>
                <c:pt idx="299">
                  <c:v>-9.6249999999999999E-3</c:v>
                </c:pt>
                <c:pt idx="300">
                  <c:v>-8.0625000000000002E-3</c:v>
                </c:pt>
                <c:pt idx="301">
                  <c:v>-1.05156E-2</c:v>
                </c:pt>
                <c:pt idx="302">
                  <c:v>-9.3281200000000005E-3</c:v>
                </c:pt>
                <c:pt idx="303">
                  <c:v>-5.5781199999999998E-3</c:v>
                </c:pt>
                <c:pt idx="304">
                  <c:v>-6.4687499999999997E-3</c:v>
                </c:pt>
                <c:pt idx="305">
                  <c:v>-5.2187499999999994E-3</c:v>
                </c:pt>
                <c:pt idx="306">
                  <c:v>7.1874999999999999E-4</c:v>
                </c:pt>
                <c:pt idx="307">
                  <c:v>-3.5937499999999999E-4</c:v>
                </c:pt>
                <c:pt idx="308">
                  <c:v>-2.6093699999999997E-3</c:v>
                </c:pt>
                <c:pt idx="309">
                  <c:v>-3.7656199999999999E-3</c:v>
                </c:pt>
                <c:pt idx="310">
                  <c:v>-1.95312E-3</c:v>
                </c:pt>
                <c:pt idx="311">
                  <c:v>-1.5625000000000001E-3</c:v>
                </c:pt>
                <c:pt idx="312">
                  <c:v>-6.8750000000000007E-4</c:v>
                </c:pt>
                <c:pt idx="313">
                  <c:v>-6.6562499999999998E-3</c:v>
                </c:pt>
                <c:pt idx="314">
                  <c:v>-5.4531200000000005E-3</c:v>
                </c:pt>
                <c:pt idx="315">
                  <c:v>-6.8906200000000001E-3</c:v>
                </c:pt>
                <c:pt idx="316">
                  <c:v>-9.5312499999999998E-3</c:v>
                </c:pt>
                <c:pt idx="317">
                  <c:v>-3.0937500000000001E-3</c:v>
                </c:pt>
                <c:pt idx="318">
                  <c:v>-1.75E-3</c:v>
                </c:pt>
                <c:pt idx="319">
                  <c:v>-2.8124999999999999E-3</c:v>
                </c:pt>
                <c:pt idx="320">
                  <c:v>-1.18125E-2</c:v>
                </c:pt>
                <c:pt idx="321">
                  <c:v>-6.84375E-3</c:v>
                </c:pt>
                <c:pt idx="322">
                  <c:v>-4.1406199999999994E-3</c:v>
                </c:pt>
                <c:pt idx="323">
                  <c:v>-5.4374999999999996E-3</c:v>
                </c:pt>
                <c:pt idx="324">
                  <c:v>-1.2343700000000001E-2</c:v>
                </c:pt>
                <c:pt idx="325">
                  <c:v>-2.42187E-3</c:v>
                </c:pt>
                <c:pt idx="326">
                  <c:v>-5.7187499999999999E-3</c:v>
                </c:pt>
                <c:pt idx="327">
                  <c:v>-8.0937500000000002E-3</c:v>
                </c:pt>
                <c:pt idx="328">
                  <c:v>-6.0156200000000002E-3</c:v>
                </c:pt>
                <c:pt idx="329">
                  <c:v>-5.9999999999999993E-3</c:v>
                </c:pt>
                <c:pt idx="330">
                  <c:v>-4.0468700000000002E-3</c:v>
                </c:pt>
                <c:pt idx="331">
                  <c:v>-5.9843699999999993E-3</c:v>
                </c:pt>
                <c:pt idx="332">
                  <c:v>-0.01</c:v>
                </c:pt>
                <c:pt idx="333">
                  <c:v>-8.0156200000000011E-3</c:v>
                </c:pt>
                <c:pt idx="334">
                  <c:v>-1.40156E-2</c:v>
                </c:pt>
                <c:pt idx="335">
                  <c:v>-9.6874999999999999E-3</c:v>
                </c:pt>
                <c:pt idx="336">
                  <c:v>-7.984370000000001E-3</c:v>
                </c:pt>
                <c:pt idx="337">
                  <c:v>-5.8125E-3</c:v>
                </c:pt>
                <c:pt idx="338">
                  <c:v>-8.2187500000000004E-3</c:v>
                </c:pt>
                <c:pt idx="339">
                  <c:v>-1.5906200000000002E-2</c:v>
                </c:pt>
                <c:pt idx="340">
                  <c:v>-7.84375E-3</c:v>
                </c:pt>
                <c:pt idx="341">
                  <c:v>-7.73437E-3</c:v>
                </c:pt>
                <c:pt idx="342">
                  <c:v>2.7187499999999998E-3</c:v>
                </c:pt>
                <c:pt idx="343">
                  <c:v>1.03125E-3</c:v>
                </c:pt>
                <c:pt idx="344">
                  <c:v>-1.27812E-2</c:v>
                </c:pt>
                <c:pt idx="345">
                  <c:v>-1.5781199999999999E-2</c:v>
                </c:pt>
                <c:pt idx="346">
                  <c:v>-1.4E-2</c:v>
                </c:pt>
                <c:pt idx="347">
                  <c:v>-1.3765599999999999E-2</c:v>
                </c:pt>
                <c:pt idx="348">
                  <c:v>-4.8124999999999999E-3</c:v>
                </c:pt>
                <c:pt idx="349">
                  <c:v>1.96875E-3</c:v>
                </c:pt>
                <c:pt idx="350">
                  <c:v>-2.0937500000000001E-3</c:v>
                </c:pt>
                <c:pt idx="351">
                  <c:v>1.5625E-4</c:v>
                </c:pt>
                <c:pt idx="352">
                  <c:v>-2.5781200000000002E-3</c:v>
                </c:pt>
                <c:pt idx="353">
                  <c:v>-8.1093699999999994E-3</c:v>
                </c:pt>
                <c:pt idx="354">
                  <c:v>-3.7187500000000003E-3</c:v>
                </c:pt>
                <c:pt idx="355">
                  <c:v>-1.96875E-3</c:v>
                </c:pt>
                <c:pt idx="356">
                  <c:v>-4.4062499999999996E-3</c:v>
                </c:pt>
                <c:pt idx="357">
                  <c:v>-1.00625E-2</c:v>
                </c:pt>
                <c:pt idx="358">
                  <c:v>-1.0124999999999999E-2</c:v>
                </c:pt>
                <c:pt idx="359">
                  <c:v>-1.1671900000000001E-2</c:v>
                </c:pt>
                <c:pt idx="360">
                  <c:v>-3.4843700000000001E-3</c:v>
                </c:pt>
                <c:pt idx="361">
                  <c:v>-2.0312500000000001E-3</c:v>
                </c:pt>
                <c:pt idx="362">
                  <c:v>-2E-3</c:v>
                </c:pt>
                <c:pt idx="363">
                  <c:v>-1.8437499999999999E-3</c:v>
                </c:pt>
                <c:pt idx="364">
                  <c:v>-4.79687E-3</c:v>
                </c:pt>
                <c:pt idx="365">
                  <c:v>-1.1796899999999999E-2</c:v>
                </c:pt>
                <c:pt idx="366">
                  <c:v>-1.65625E-3</c:v>
                </c:pt>
                <c:pt idx="367">
                  <c:v>-4.0468700000000002E-3</c:v>
                </c:pt>
                <c:pt idx="368">
                  <c:v>-2.2499999999999998E-3</c:v>
                </c:pt>
                <c:pt idx="369">
                  <c:v>-1.0031199999999999E-2</c:v>
                </c:pt>
                <c:pt idx="370">
                  <c:v>-8.0312500000000002E-3</c:v>
                </c:pt>
                <c:pt idx="371">
                  <c:v>-1.1921900000000001E-2</c:v>
                </c:pt>
                <c:pt idx="372">
                  <c:v>-1.7031199999999998E-3</c:v>
                </c:pt>
                <c:pt idx="373">
                  <c:v>-1.8437499999999999E-3</c:v>
                </c:pt>
                <c:pt idx="374">
                  <c:v>-8.2031199999999995E-3</c:v>
                </c:pt>
                <c:pt idx="375">
                  <c:v>-1.3953100000000001E-2</c:v>
                </c:pt>
                <c:pt idx="376">
                  <c:v>-6.0625000000000002E-3</c:v>
                </c:pt>
                <c:pt idx="377">
                  <c:v>-7.9062500000000001E-3</c:v>
                </c:pt>
                <c:pt idx="378">
                  <c:v>-1.1843699999999999E-2</c:v>
                </c:pt>
                <c:pt idx="379">
                  <c:v>-1.41875E-2</c:v>
                </c:pt>
                <c:pt idx="380">
                  <c:v>-8.2187500000000004E-3</c:v>
                </c:pt>
                <c:pt idx="381">
                  <c:v>-1.11875E-2</c:v>
                </c:pt>
                <c:pt idx="382">
                  <c:v>-1.80781E-2</c:v>
                </c:pt>
                <c:pt idx="383">
                  <c:v>-1.06719E-2</c:v>
                </c:pt>
                <c:pt idx="384">
                  <c:v>-6.2656199999999995E-3</c:v>
                </c:pt>
                <c:pt idx="385">
                  <c:v>-2E-3</c:v>
                </c:pt>
                <c:pt idx="386">
                  <c:v>-8.2812500000000004E-3</c:v>
                </c:pt>
                <c:pt idx="387">
                  <c:v>-6.8906200000000001E-3</c:v>
                </c:pt>
                <c:pt idx="388">
                  <c:v>2.1718800000000002E-3</c:v>
                </c:pt>
                <c:pt idx="389">
                  <c:v>-1.17187E-3</c:v>
                </c:pt>
                <c:pt idx="390">
                  <c:v>-7.1718700000000003E-3</c:v>
                </c:pt>
                <c:pt idx="391">
                  <c:v>-2.1406200000000002E-3</c:v>
                </c:pt>
                <c:pt idx="392">
                  <c:v>1.3124999999999999E-3</c:v>
                </c:pt>
                <c:pt idx="393">
                  <c:v>-2.7343700000000003E-3</c:v>
                </c:pt>
                <c:pt idx="394">
                  <c:v>-6.5625000000000006E-3</c:v>
                </c:pt>
                <c:pt idx="395">
                  <c:v>-1.00781E-2</c:v>
                </c:pt>
                <c:pt idx="396">
                  <c:v>-5.9375000000000001E-3</c:v>
                </c:pt>
                <c:pt idx="397">
                  <c:v>-2.35937E-3</c:v>
                </c:pt>
                <c:pt idx="398">
                  <c:v>-1.96875E-3</c:v>
                </c:pt>
                <c:pt idx="399">
                  <c:v>-1.3328100000000001E-2</c:v>
                </c:pt>
                <c:pt idx="400">
                  <c:v>-1.9078100000000001E-2</c:v>
                </c:pt>
                <c:pt idx="401">
                  <c:v>-2.40625E-3</c:v>
                </c:pt>
                <c:pt idx="402">
                  <c:v>4.1562500000000002E-3</c:v>
                </c:pt>
                <c:pt idx="403">
                  <c:v>-6.4375000000000005E-3</c:v>
                </c:pt>
                <c:pt idx="404">
                  <c:v>-1.2234399999999999E-2</c:v>
                </c:pt>
                <c:pt idx="405">
                  <c:v>-8.656249999999999E-3</c:v>
                </c:pt>
                <c:pt idx="406">
                  <c:v>-3.1093700000000002E-3</c:v>
                </c:pt>
                <c:pt idx="407">
                  <c:v>1.96875E-3</c:v>
                </c:pt>
                <c:pt idx="408">
                  <c:v>-2.8124999999999999E-3</c:v>
                </c:pt>
                <c:pt idx="409">
                  <c:v>-8.0000000000000002E-3</c:v>
                </c:pt>
                <c:pt idx="410">
                  <c:v>-4.4062499999999996E-3</c:v>
                </c:pt>
                <c:pt idx="411">
                  <c:v>-5.5468699999999998E-3</c:v>
                </c:pt>
                <c:pt idx="412">
                  <c:v>-1.30156E-2</c:v>
                </c:pt>
                <c:pt idx="413">
                  <c:v>-1.7968700000000001E-2</c:v>
                </c:pt>
                <c:pt idx="414">
                  <c:v>-1.29062E-2</c:v>
                </c:pt>
                <c:pt idx="415">
                  <c:v>-6.2031200000000003E-3</c:v>
                </c:pt>
                <c:pt idx="416">
                  <c:v>-2.4375E-3</c:v>
                </c:pt>
                <c:pt idx="417">
                  <c:v>1.98438E-3</c:v>
                </c:pt>
                <c:pt idx="418">
                  <c:v>-3.6718699999999998E-3</c:v>
                </c:pt>
                <c:pt idx="419">
                  <c:v>-5.9531199999999992E-3</c:v>
                </c:pt>
                <c:pt idx="420">
                  <c:v>-4.0000000000000001E-3</c:v>
                </c:pt>
                <c:pt idx="421">
                  <c:v>-3.9375E-3</c:v>
                </c:pt>
                <c:pt idx="422">
                  <c:v>-1.5625E-5</c:v>
                </c:pt>
                <c:pt idx="423">
                  <c:v>-4.3281199999999995E-3</c:v>
                </c:pt>
                <c:pt idx="424">
                  <c:v>-7.984370000000001E-3</c:v>
                </c:pt>
                <c:pt idx="425">
                  <c:v>-5.8281200000000009E-3</c:v>
                </c:pt>
                <c:pt idx="426">
                  <c:v>-2.0312500000000001E-3</c:v>
                </c:pt>
                <c:pt idx="427">
                  <c:v>-4.1250000000000002E-3</c:v>
                </c:pt>
                <c:pt idx="428">
                  <c:v>-5.9687500000000001E-3</c:v>
                </c:pt>
                <c:pt idx="429">
                  <c:v>-5.85937E-3</c:v>
                </c:pt>
                <c:pt idx="430">
                  <c:v>-3.4375000000000003E-4</c:v>
                </c:pt>
                <c:pt idx="431">
                  <c:v>-1.4062499999999999E-4</c:v>
                </c:pt>
                <c:pt idx="432">
                  <c:v>-7.78125E-3</c:v>
                </c:pt>
                <c:pt idx="433">
                  <c:v>-9.71875E-3</c:v>
                </c:pt>
                <c:pt idx="434">
                  <c:v>-3.9843700000000001E-3</c:v>
                </c:pt>
                <c:pt idx="435">
                  <c:v>-8.0156200000000011E-3</c:v>
                </c:pt>
                <c:pt idx="436">
                  <c:v>-4.0000000000000001E-3</c:v>
                </c:pt>
                <c:pt idx="437">
                  <c:v>-5.4843700000000006E-3</c:v>
                </c:pt>
                <c:pt idx="438">
                  <c:v>4.0781300000000001E-3</c:v>
                </c:pt>
                <c:pt idx="439">
                  <c:v>-3.1875000000000002E-3</c:v>
                </c:pt>
                <c:pt idx="440">
                  <c:v>-0.01</c:v>
                </c:pt>
                <c:pt idx="441">
                  <c:v>-1.6250000000000001E-2</c:v>
                </c:pt>
                <c:pt idx="442">
                  <c:v>-1.6031199999999999E-2</c:v>
                </c:pt>
                <c:pt idx="443">
                  <c:v>-1.1843699999999999E-2</c:v>
                </c:pt>
                <c:pt idx="444">
                  <c:v>-3.9531200000000001E-3</c:v>
                </c:pt>
                <c:pt idx="445">
                  <c:v>-8.3750000000000005E-3</c:v>
                </c:pt>
                <c:pt idx="446">
                  <c:v>-1.1984400000000001E-2</c:v>
                </c:pt>
                <c:pt idx="447">
                  <c:v>-1.1640599999999999E-2</c:v>
                </c:pt>
                <c:pt idx="448">
                  <c:v>-2.1406200000000002E-3</c:v>
                </c:pt>
                <c:pt idx="449">
                  <c:v>-2E-3</c:v>
                </c:pt>
                <c:pt idx="450">
                  <c:v>1.4210899999999999E-17</c:v>
                </c:pt>
                <c:pt idx="451">
                  <c:v>3.1250000000000001E-5</c:v>
                </c:pt>
                <c:pt idx="452">
                  <c:v>1.48438E-3</c:v>
                </c:pt>
                <c:pt idx="453">
                  <c:v>-6.6562499999999998E-3</c:v>
                </c:pt>
                <c:pt idx="454">
                  <c:v>-8.2500000000000004E-3</c:v>
                </c:pt>
                <c:pt idx="455">
                  <c:v>-7.1250000000000003E-3</c:v>
                </c:pt>
                <c:pt idx="456">
                  <c:v>-2.5000000000000001E-4</c:v>
                </c:pt>
                <c:pt idx="457">
                  <c:v>-6.3437499999999996E-3</c:v>
                </c:pt>
                <c:pt idx="458">
                  <c:v>-1.3671899999999999E-2</c:v>
                </c:pt>
                <c:pt idx="459">
                  <c:v>-1.4171900000000001E-2</c:v>
                </c:pt>
                <c:pt idx="460">
                  <c:v>-1.0874999999999999E-2</c:v>
                </c:pt>
                <c:pt idx="461">
                  <c:v>-1.64062E-3</c:v>
                </c:pt>
                <c:pt idx="462">
                  <c:v>6.0468800000000001E-3</c:v>
                </c:pt>
                <c:pt idx="463">
                  <c:v>-1.5625000000000001E-3</c:v>
                </c:pt>
                <c:pt idx="464">
                  <c:v>-4.0312500000000001E-3</c:v>
                </c:pt>
                <c:pt idx="465">
                  <c:v>-5.8281200000000009E-3</c:v>
                </c:pt>
                <c:pt idx="466">
                  <c:v>-7.984370000000001E-3</c:v>
                </c:pt>
                <c:pt idx="467">
                  <c:v>-3.85937E-3</c:v>
                </c:pt>
                <c:pt idx="468">
                  <c:v>4.0000000000000001E-3</c:v>
                </c:pt>
                <c:pt idx="469">
                  <c:v>3.6874999999999998E-3</c:v>
                </c:pt>
                <c:pt idx="470">
                  <c:v>-8.656249999999999E-3</c:v>
                </c:pt>
                <c:pt idx="471">
                  <c:v>-7.7499999999999999E-3</c:v>
                </c:pt>
                <c:pt idx="472">
                  <c:v>-2.0312500000000001E-3</c:v>
                </c:pt>
                <c:pt idx="473">
                  <c:v>-3.5781199999999997E-3</c:v>
                </c:pt>
                <c:pt idx="474">
                  <c:v>2.0312500000000001E-3</c:v>
                </c:pt>
                <c:pt idx="475">
                  <c:v>-4.9531200000000001E-3</c:v>
                </c:pt>
                <c:pt idx="476">
                  <c:v>-8.0156200000000011E-3</c:v>
                </c:pt>
                <c:pt idx="477">
                  <c:v>-5.5468699999999998E-3</c:v>
                </c:pt>
                <c:pt idx="478">
                  <c:v>-7.1406200000000003E-3</c:v>
                </c:pt>
                <c:pt idx="479">
                  <c:v>-1.6515600000000002E-2</c:v>
                </c:pt>
                <c:pt idx="480">
                  <c:v>-1.08281E-2</c:v>
                </c:pt>
                <c:pt idx="481">
                  <c:v>-3.1562499999999998E-3</c:v>
                </c:pt>
                <c:pt idx="482">
                  <c:v>-2.5937500000000001E-3</c:v>
                </c:pt>
                <c:pt idx="483">
                  <c:v>-5.9531199999999992E-3</c:v>
                </c:pt>
                <c:pt idx="484">
                  <c:v>-1.0781200000000001E-3</c:v>
                </c:pt>
                <c:pt idx="485">
                  <c:v>-3.2656200000000003E-3</c:v>
                </c:pt>
                <c:pt idx="486">
                  <c:v>-1.5406199999999998E-2</c:v>
                </c:pt>
                <c:pt idx="487">
                  <c:v>-1.3062499999999999E-2</c:v>
                </c:pt>
                <c:pt idx="488">
                  <c:v>-5.3749999999999996E-3</c:v>
                </c:pt>
                <c:pt idx="489">
                  <c:v>-6.4218699999999997E-3</c:v>
                </c:pt>
                <c:pt idx="490">
                  <c:v>-1.0859400000000002E-2</c:v>
                </c:pt>
                <c:pt idx="491">
                  <c:v>-1.1124999999999999E-2</c:v>
                </c:pt>
                <c:pt idx="492">
                  <c:v>-3.0312500000000001E-3</c:v>
                </c:pt>
                <c:pt idx="493">
                  <c:v>-1.95312E-3</c:v>
                </c:pt>
                <c:pt idx="494">
                  <c:v>-5.5156200000000006E-3</c:v>
                </c:pt>
                <c:pt idx="495">
                  <c:v>-1.1828100000000001E-2</c:v>
                </c:pt>
                <c:pt idx="496">
                  <c:v>-5.0312500000000001E-3</c:v>
                </c:pt>
                <c:pt idx="497">
                  <c:v>-3.7968700000000004E-3</c:v>
                </c:pt>
                <c:pt idx="498">
                  <c:v>-5.0312500000000001E-3</c:v>
                </c:pt>
                <c:pt idx="499">
                  <c:v>-1.02031E-2</c:v>
                </c:pt>
                <c:pt idx="500">
                  <c:v>-7.8906199999999992E-3</c:v>
                </c:pt>
                <c:pt idx="501">
                  <c:v>-7.2812500000000004E-3</c:v>
                </c:pt>
                <c:pt idx="502">
                  <c:v>-4.5156200000000006E-3</c:v>
                </c:pt>
                <c:pt idx="503">
                  <c:v>-7.5468699999999998E-3</c:v>
                </c:pt>
                <c:pt idx="504">
                  <c:v>-4.7812499999999999E-3</c:v>
                </c:pt>
                <c:pt idx="505">
                  <c:v>-6.7031199999999999E-3</c:v>
                </c:pt>
                <c:pt idx="506">
                  <c:v>-1.6875000000000002E-3</c:v>
                </c:pt>
                <c:pt idx="507">
                  <c:v>-1.7250000000000001E-2</c:v>
                </c:pt>
                <c:pt idx="508">
                  <c:v>-1.30469E-2</c:v>
                </c:pt>
                <c:pt idx="509">
                  <c:v>-1.1171899999999998E-2</c:v>
                </c:pt>
                <c:pt idx="510">
                  <c:v>-2.40625E-3</c:v>
                </c:pt>
                <c:pt idx="511">
                  <c:v>-1.7187500000000002E-4</c:v>
                </c:pt>
                <c:pt idx="512">
                  <c:v>-5.7343699999999999E-3</c:v>
                </c:pt>
                <c:pt idx="513">
                  <c:v>-1.2687499999999999E-2</c:v>
                </c:pt>
                <c:pt idx="514">
                  <c:v>-7.8906199999999992E-3</c:v>
                </c:pt>
                <c:pt idx="515">
                  <c:v>5.3124999999999993E-4</c:v>
                </c:pt>
                <c:pt idx="516">
                  <c:v>-5.8906200000000001E-3</c:v>
                </c:pt>
                <c:pt idx="517">
                  <c:v>-1.23594E-2</c:v>
                </c:pt>
                <c:pt idx="518">
                  <c:v>-8.1875000000000003E-3</c:v>
                </c:pt>
                <c:pt idx="519">
                  <c:v>1.8749999999999999E-3</c:v>
                </c:pt>
                <c:pt idx="520">
                  <c:v>-3.2187500000000003E-3</c:v>
                </c:pt>
                <c:pt idx="521">
                  <c:v>-4.0937500000000002E-3</c:v>
                </c:pt>
                <c:pt idx="522">
                  <c:v>-5.6249999999999998E-3</c:v>
                </c:pt>
                <c:pt idx="523">
                  <c:v>-6.3281199999999996E-3</c:v>
                </c:pt>
                <c:pt idx="524">
                  <c:v>-1.25E-4</c:v>
                </c:pt>
                <c:pt idx="525">
                  <c:v>-5.5000000000000005E-3</c:v>
                </c:pt>
                <c:pt idx="526">
                  <c:v>-1.39375E-2</c:v>
                </c:pt>
                <c:pt idx="527">
                  <c:v>-9.9531199999999993E-3</c:v>
                </c:pt>
                <c:pt idx="528">
                  <c:v>-2.1875000000000002E-3</c:v>
                </c:pt>
                <c:pt idx="529">
                  <c:v>-2E-3</c:v>
                </c:pt>
                <c:pt idx="530">
                  <c:v>-4.0000000000000001E-3</c:v>
                </c:pt>
                <c:pt idx="531">
                  <c:v>-2.0156200000000001E-3</c:v>
                </c:pt>
                <c:pt idx="532">
                  <c:v>-8.0312500000000002E-3</c:v>
                </c:pt>
                <c:pt idx="533">
                  <c:v>-9.9687499999999984E-3</c:v>
                </c:pt>
                <c:pt idx="534">
                  <c:v>-7.9531199999999993E-3</c:v>
                </c:pt>
                <c:pt idx="535">
                  <c:v>-5.9687500000000001E-3</c:v>
                </c:pt>
                <c:pt idx="536">
                  <c:v>-8.1093699999999994E-3</c:v>
                </c:pt>
                <c:pt idx="537">
                  <c:v>-9.5937499999999998E-3</c:v>
                </c:pt>
                <c:pt idx="538">
                  <c:v>-3.9843700000000001E-3</c:v>
                </c:pt>
                <c:pt idx="539">
                  <c:v>-5.8281200000000009E-3</c:v>
                </c:pt>
                <c:pt idx="540">
                  <c:v>2.6406299999999997E-3</c:v>
                </c:pt>
                <c:pt idx="541">
                  <c:v>1E-3</c:v>
                </c:pt>
                <c:pt idx="542">
                  <c:v>-7.8593700000000009E-3</c:v>
                </c:pt>
                <c:pt idx="543">
                  <c:v>-2.2187500000000002E-3</c:v>
                </c:pt>
                <c:pt idx="544">
                  <c:v>-1.2531199999999999E-2</c:v>
                </c:pt>
                <c:pt idx="545">
                  <c:v>-7.5937499999999998E-3</c:v>
                </c:pt>
                <c:pt idx="546">
                  <c:v>-6.0781200000000002E-3</c:v>
                </c:pt>
                <c:pt idx="547">
                  <c:v>-8.4999999999999989E-3</c:v>
                </c:pt>
                <c:pt idx="548">
                  <c:v>-7.4531200000000006E-3</c:v>
                </c:pt>
                <c:pt idx="549">
                  <c:v>2.1562500000000002E-3</c:v>
                </c:pt>
                <c:pt idx="550">
                  <c:v>-4.85937E-3</c:v>
                </c:pt>
                <c:pt idx="551">
                  <c:v>-9.921870000000001E-3</c:v>
                </c:pt>
                <c:pt idx="552">
                  <c:v>-5.7968699999999991E-3</c:v>
                </c:pt>
                <c:pt idx="553">
                  <c:v>-6.2343700000000004E-3</c:v>
                </c:pt>
                <c:pt idx="554">
                  <c:v>-7.8593700000000009E-3</c:v>
                </c:pt>
                <c:pt idx="555">
                  <c:v>-8.2343699999999995E-3</c:v>
                </c:pt>
                <c:pt idx="556">
                  <c:v>-1.59375E-2</c:v>
                </c:pt>
                <c:pt idx="557">
                  <c:v>-7.4531200000000006E-3</c:v>
                </c:pt>
                <c:pt idx="558">
                  <c:v>-3.1250000000000002E-3</c:v>
                </c:pt>
                <c:pt idx="559">
                  <c:v>1.04063E-2</c:v>
                </c:pt>
                <c:pt idx="560">
                  <c:v>9.8437500000000001E-4</c:v>
                </c:pt>
                <c:pt idx="561">
                  <c:v>-5.84375E-3</c:v>
                </c:pt>
                <c:pt idx="562">
                  <c:v>-1.9843700000000001E-3</c:v>
                </c:pt>
                <c:pt idx="563">
                  <c:v>-8.5312500000000006E-3</c:v>
                </c:pt>
                <c:pt idx="564">
                  <c:v>-9.5624999999999998E-3</c:v>
                </c:pt>
                <c:pt idx="565">
                  <c:v>-1.6093699999999999E-3</c:v>
                </c:pt>
                <c:pt idx="566">
                  <c:v>-4.4062499999999996E-3</c:v>
                </c:pt>
                <c:pt idx="567">
                  <c:v>-8.0156200000000011E-3</c:v>
                </c:pt>
                <c:pt idx="568">
                  <c:v>-5.9375000000000001E-3</c:v>
                </c:pt>
                <c:pt idx="569">
                  <c:v>-4.1093700000000002E-3</c:v>
                </c:pt>
                <c:pt idx="570">
                  <c:v>-5.7656199999999999E-3</c:v>
                </c:pt>
                <c:pt idx="571">
                  <c:v>3.98438E-3</c:v>
                </c:pt>
                <c:pt idx="572">
                  <c:v>-6.2812500000000004E-3</c:v>
                </c:pt>
                <c:pt idx="573">
                  <c:v>-9.921870000000001E-3</c:v>
                </c:pt>
                <c:pt idx="574">
                  <c:v>-6.0312500000000002E-3</c:v>
                </c:pt>
                <c:pt idx="575">
                  <c:v>-4.0625000000000001E-3</c:v>
                </c:pt>
                <c:pt idx="576">
                  <c:v>-7.8125000000000002E-5</c:v>
                </c:pt>
                <c:pt idx="577">
                  <c:v>-1.5625E-5</c:v>
                </c:pt>
                <c:pt idx="578">
                  <c:v>-1.64062E-3</c:v>
                </c:pt>
                <c:pt idx="579">
                  <c:v>-1.1390599999999999E-2</c:v>
                </c:pt>
                <c:pt idx="580">
                  <c:v>-1.2343700000000001E-2</c:v>
                </c:pt>
                <c:pt idx="581">
                  <c:v>-8.3125000000000004E-3</c:v>
                </c:pt>
                <c:pt idx="582">
                  <c:v>-4.2656200000000003E-3</c:v>
                </c:pt>
                <c:pt idx="583">
                  <c:v>-3.7031199999999998E-3</c:v>
                </c:pt>
                <c:pt idx="584">
                  <c:v>-7.6406200000000007E-3</c:v>
                </c:pt>
                <c:pt idx="585">
                  <c:v>-1.0687500000000001E-2</c:v>
                </c:pt>
                <c:pt idx="586">
                  <c:v>-7.5312499999999998E-3</c:v>
                </c:pt>
                <c:pt idx="587">
                  <c:v>-1.45312E-3</c:v>
                </c:pt>
                <c:pt idx="588">
                  <c:v>-7.8750000000000001E-3</c:v>
                </c:pt>
                <c:pt idx="589">
                  <c:v>-7.3593699999999996E-3</c:v>
                </c:pt>
                <c:pt idx="590">
                  <c:v>-9.3281200000000005E-3</c:v>
                </c:pt>
                <c:pt idx="591">
                  <c:v>-1.1312500000000001E-2</c:v>
                </c:pt>
                <c:pt idx="592">
                  <c:v>-7.8125E-3</c:v>
                </c:pt>
                <c:pt idx="593">
                  <c:v>-5.3124999999999993E-4</c:v>
                </c:pt>
                <c:pt idx="594">
                  <c:v>6.3124999999999995E-3</c:v>
                </c:pt>
                <c:pt idx="595">
                  <c:v>9.0624999999999994E-4</c:v>
                </c:pt>
                <c:pt idx="596">
                  <c:v>-1.16562E-2</c:v>
                </c:pt>
                <c:pt idx="597">
                  <c:v>-1.4687499999999999E-2</c:v>
                </c:pt>
                <c:pt idx="598">
                  <c:v>-1.0906200000000001E-2</c:v>
                </c:pt>
                <c:pt idx="599">
                  <c:v>-8.2656199999999996E-3</c:v>
                </c:pt>
                <c:pt idx="600">
                  <c:v>-7.5156199999999998E-3</c:v>
                </c:pt>
                <c:pt idx="601">
                  <c:v>-9.8124999999999983E-3</c:v>
                </c:pt>
                <c:pt idx="602">
                  <c:v>-8.6718699999999999E-3</c:v>
                </c:pt>
                <c:pt idx="603">
                  <c:v>-7.5624999999999998E-3</c:v>
                </c:pt>
                <c:pt idx="604">
                  <c:v>-1.1999999999999999E-2</c:v>
                </c:pt>
                <c:pt idx="605">
                  <c:v>-6.4999999999999997E-3</c:v>
                </c:pt>
                <c:pt idx="606">
                  <c:v>-7.8125000000000002E-5</c:v>
                </c:pt>
                <c:pt idx="607">
                  <c:v>-1.9375E-3</c:v>
                </c:pt>
                <c:pt idx="608">
                  <c:v>-3.2499999999999999E-3</c:v>
                </c:pt>
                <c:pt idx="609">
                  <c:v>-1.1640599999999999E-2</c:v>
                </c:pt>
                <c:pt idx="610">
                  <c:v>-1.02656E-2</c:v>
                </c:pt>
                <c:pt idx="611">
                  <c:v>-1.0015600000000001E-2</c:v>
                </c:pt>
                <c:pt idx="612">
                  <c:v>-4.4375000000000005E-3</c:v>
                </c:pt>
                <c:pt idx="613">
                  <c:v>-3.9843700000000001E-3</c:v>
                </c:pt>
                <c:pt idx="614">
                  <c:v>-2.1875000000000002E-3</c:v>
                </c:pt>
                <c:pt idx="615">
                  <c:v>-2.0625000000000001E-3</c:v>
                </c:pt>
                <c:pt idx="616">
                  <c:v>-7.4843700000000006E-3</c:v>
                </c:pt>
                <c:pt idx="617">
                  <c:v>-1.3906200000000001E-2</c:v>
                </c:pt>
                <c:pt idx="618">
                  <c:v>-4.2187500000000003E-3</c:v>
                </c:pt>
                <c:pt idx="619">
                  <c:v>-6.0312500000000002E-3</c:v>
                </c:pt>
                <c:pt idx="620">
                  <c:v>-7.8125000000000002E-5</c:v>
                </c:pt>
                <c:pt idx="621">
                  <c:v>-3.7499999999999995E-4</c:v>
                </c:pt>
                <c:pt idx="622">
                  <c:v>-9.8750000000000018E-3</c:v>
                </c:pt>
                <c:pt idx="623">
                  <c:v>-9.8281199999999992E-3</c:v>
                </c:pt>
                <c:pt idx="624">
                  <c:v>-4.2968699999999995E-3</c:v>
                </c:pt>
                <c:pt idx="625">
                  <c:v>2.1562500000000002E-3</c:v>
                </c:pt>
                <c:pt idx="626">
                  <c:v>4.0000000000000001E-3</c:v>
                </c:pt>
                <c:pt idx="627">
                  <c:v>3.7968799999999999E-3</c:v>
                </c:pt>
                <c:pt idx="628">
                  <c:v>-5.2656199999999995E-3</c:v>
                </c:pt>
                <c:pt idx="629">
                  <c:v>-9.9062500000000001E-3</c:v>
                </c:pt>
                <c:pt idx="630">
                  <c:v>-2.1249999999999997E-3</c:v>
                </c:pt>
                <c:pt idx="631">
                  <c:v>-2.0781200000000001E-3</c:v>
                </c:pt>
                <c:pt idx="632">
                  <c:v>-3.9375E-3</c:v>
                </c:pt>
                <c:pt idx="633">
                  <c:v>-1.02031E-2</c:v>
                </c:pt>
                <c:pt idx="634">
                  <c:v>-8.0000000000000002E-3</c:v>
                </c:pt>
                <c:pt idx="635">
                  <c:v>-1.0187499999999999E-2</c:v>
                </c:pt>
                <c:pt idx="636">
                  <c:v>-7.8906199999999992E-3</c:v>
                </c:pt>
                <c:pt idx="637">
                  <c:v>-3.5000000000000001E-3</c:v>
                </c:pt>
                <c:pt idx="638">
                  <c:v>-4.0000000000000001E-3</c:v>
                </c:pt>
                <c:pt idx="639">
                  <c:v>-1.1999999999999999E-2</c:v>
                </c:pt>
                <c:pt idx="640">
                  <c:v>-6.0312500000000002E-3</c:v>
                </c:pt>
                <c:pt idx="641">
                  <c:v>-7.984370000000001E-3</c:v>
                </c:pt>
                <c:pt idx="642">
                  <c:v>9.3749999999999988E-5</c:v>
                </c:pt>
                <c:pt idx="643">
                  <c:v>-2.35937E-3</c:v>
                </c:pt>
                <c:pt idx="644">
                  <c:v>-7.9687500000000001E-3</c:v>
                </c:pt>
                <c:pt idx="645">
                  <c:v>-1.1734399999999999E-2</c:v>
                </c:pt>
                <c:pt idx="646">
                  <c:v>-1.8749999999999998E-4</c:v>
                </c:pt>
                <c:pt idx="647">
                  <c:v>-1.5625E-5</c:v>
                </c:pt>
                <c:pt idx="648">
                  <c:v>-2.0156200000000001E-3</c:v>
                </c:pt>
                <c:pt idx="649">
                  <c:v>2.2031300000000002E-3</c:v>
                </c:pt>
                <c:pt idx="650">
                  <c:v>6.82813E-3</c:v>
                </c:pt>
                <c:pt idx="651">
                  <c:v>1.4210899999999999E-17</c:v>
                </c:pt>
                <c:pt idx="652">
                  <c:v>-7.2812500000000004E-3</c:v>
                </c:pt>
                <c:pt idx="653">
                  <c:v>-9.5156199999999989E-3</c:v>
                </c:pt>
                <c:pt idx="654">
                  <c:v>-1.30937E-2</c:v>
                </c:pt>
                <c:pt idx="655">
                  <c:v>-1.4875000000000001E-2</c:v>
                </c:pt>
                <c:pt idx="656">
                  <c:v>-5.1875000000000003E-3</c:v>
                </c:pt>
                <c:pt idx="657">
                  <c:v>-4.9218700000000001E-3</c:v>
                </c:pt>
                <c:pt idx="658">
                  <c:v>-1.3671899999999999E-2</c:v>
                </c:pt>
                <c:pt idx="659">
                  <c:v>-9.2500000000000013E-3</c:v>
                </c:pt>
                <c:pt idx="660">
                  <c:v>-2.3125000000000003E-3</c:v>
                </c:pt>
                <c:pt idx="661">
                  <c:v>-1.65625E-3</c:v>
                </c:pt>
                <c:pt idx="662">
                  <c:v>-1.1531200000000002E-2</c:v>
                </c:pt>
                <c:pt idx="663">
                  <c:v>-1.4250000000000001E-2</c:v>
                </c:pt>
                <c:pt idx="664">
                  <c:v>-8.0312500000000002E-3</c:v>
                </c:pt>
                <c:pt idx="665">
                  <c:v>-3.875E-3</c:v>
                </c:pt>
                <c:pt idx="666">
                  <c:v>2E-3</c:v>
                </c:pt>
                <c:pt idx="667">
                  <c:v>-2.1249999999999997E-3</c:v>
                </c:pt>
                <c:pt idx="668">
                  <c:v>-4.2968699999999995E-3</c:v>
                </c:pt>
                <c:pt idx="669">
                  <c:v>-1.2312499999999999E-2</c:v>
                </c:pt>
                <c:pt idx="670">
                  <c:v>-1.5734399999999999E-2</c:v>
                </c:pt>
                <c:pt idx="671">
                  <c:v>-6.3281199999999996E-3</c:v>
                </c:pt>
                <c:pt idx="672">
                  <c:v>9.3749999999999988E-5</c:v>
                </c:pt>
                <c:pt idx="673">
                  <c:v>-2.2812499999999999E-3</c:v>
                </c:pt>
                <c:pt idx="674">
                  <c:v>-4.5624999999999997E-3</c:v>
                </c:pt>
                <c:pt idx="675">
                  <c:v>-7.984370000000001E-3</c:v>
                </c:pt>
                <c:pt idx="676">
                  <c:v>-8.8281200000000001E-3</c:v>
                </c:pt>
                <c:pt idx="677">
                  <c:v>-1.62344E-2</c:v>
                </c:pt>
                <c:pt idx="678">
                  <c:v>-1.13594E-2</c:v>
                </c:pt>
                <c:pt idx="679">
                  <c:v>-7.0468699999999993E-3</c:v>
                </c:pt>
                <c:pt idx="680">
                  <c:v>-2.0625000000000001E-3</c:v>
                </c:pt>
                <c:pt idx="681">
                  <c:v>-6.3281199999999996E-3</c:v>
                </c:pt>
                <c:pt idx="682">
                  <c:v>-6.0156200000000002E-3</c:v>
                </c:pt>
                <c:pt idx="683">
                  <c:v>-5.6874999999999998E-3</c:v>
                </c:pt>
                <c:pt idx="684">
                  <c:v>-4.4531199999999996E-3</c:v>
                </c:pt>
                <c:pt idx="685">
                  <c:v>-1.05156E-2</c:v>
                </c:pt>
                <c:pt idx="686">
                  <c:v>-6.5625000000000006E-3</c:v>
                </c:pt>
                <c:pt idx="687">
                  <c:v>-2.9375E-3</c:v>
                </c:pt>
                <c:pt idx="688">
                  <c:v>-1.54375E-2</c:v>
                </c:pt>
                <c:pt idx="689">
                  <c:v>-1.30312E-2</c:v>
                </c:pt>
                <c:pt idx="690">
                  <c:v>-9.859370000000001E-3</c:v>
                </c:pt>
                <c:pt idx="691">
                  <c:v>-7.1093700000000003E-3</c:v>
                </c:pt>
                <c:pt idx="692">
                  <c:v>-1.75E-3</c:v>
                </c:pt>
                <c:pt idx="693">
                  <c:v>-4.2499999999999994E-3</c:v>
                </c:pt>
                <c:pt idx="694">
                  <c:v>-7.3281200000000005E-3</c:v>
                </c:pt>
                <c:pt idx="695">
                  <c:v>-1.1531200000000002E-2</c:v>
                </c:pt>
                <c:pt idx="696">
                  <c:v>-8.76562E-3</c:v>
                </c:pt>
                <c:pt idx="697">
                  <c:v>-1.6890599999999999E-2</c:v>
                </c:pt>
                <c:pt idx="698">
                  <c:v>-9.9687499999999984E-3</c:v>
                </c:pt>
                <c:pt idx="699">
                  <c:v>-3.6718699999999998E-3</c:v>
                </c:pt>
                <c:pt idx="700">
                  <c:v>-6.8906200000000001E-3</c:v>
                </c:pt>
                <c:pt idx="701">
                  <c:v>-7.6250000000000007E-3</c:v>
                </c:pt>
                <c:pt idx="702">
                  <c:v>2.8124999999999998E-4</c:v>
                </c:pt>
                <c:pt idx="703">
                  <c:v>5.6249999999999998E-3</c:v>
                </c:pt>
                <c:pt idx="704">
                  <c:v>-1.2656200000000001E-3</c:v>
                </c:pt>
                <c:pt idx="705">
                  <c:v>-4.7812499999999999E-3</c:v>
                </c:pt>
                <c:pt idx="706">
                  <c:v>-7.8906199999999992E-3</c:v>
                </c:pt>
                <c:pt idx="707">
                  <c:v>-3.3437499999999999E-3</c:v>
                </c:pt>
                <c:pt idx="708">
                  <c:v>-1.95312E-3</c:v>
                </c:pt>
                <c:pt idx="709">
                  <c:v>-5.0624999999999993E-3</c:v>
                </c:pt>
                <c:pt idx="710">
                  <c:v>-1.0625000000000001E-2</c:v>
                </c:pt>
                <c:pt idx="711">
                  <c:v>-9.5781200000000007E-3</c:v>
                </c:pt>
                <c:pt idx="712">
                  <c:v>-7.5781199999999998E-3</c:v>
                </c:pt>
                <c:pt idx="713">
                  <c:v>-2.7343700000000003E-3</c:v>
                </c:pt>
                <c:pt idx="714">
                  <c:v>-1.1249999999999999E-3</c:v>
                </c:pt>
                <c:pt idx="715">
                  <c:v>-1.0531200000000001E-2</c:v>
                </c:pt>
                <c:pt idx="716">
                  <c:v>-5.1718700000000003E-3</c:v>
                </c:pt>
                <c:pt idx="717">
                  <c:v>-2.1249999999999997E-3</c:v>
                </c:pt>
                <c:pt idx="718">
                  <c:v>-1.65625E-3</c:v>
                </c:pt>
                <c:pt idx="719">
                  <c:v>-4.0625000000000001E-3</c:v>
                </c:pt>
                <c:pt idx="720">
                  <c:v>-1.7656200000000001E-3</c:v>
                </c:pt>
                <c:pt idx="721">
                  <c:v>-7.7187499999999999E-3</c:v>
                </c:pt>
                <c:pt idx="722">
                  <c:v>-9.78125E-3</c:v>
                </c:pt>
                <c:pt idx="723">
                  <c:v>-1.79531E-2</c:v>
                </c:pt>
                <c:pt idx="724">
                  <c:v>-1.2156199999999999E-2</c:v>
                </c:pt>
                <c:pt idx="725">
                  <c:v>-7.9531199999999993E-3</c:v>
                </c:pt>
                <c:pt idx="726">
                  <c:v>1.98438E-3</c:v>
                </c:pt>
                <c:pt idx="727">
                  <c:v>-5.9843699999999993E-3</c:v>
                </c:pt>
                <c:pt idx="728">
                  <c:v>-4.0000000000000001E-3</c:v>
                </c:pt>
                <c:pt idx="729">
                  <c:v>-8.0312500000000002E-3</c:v>
                </c:pt>
                <c:pt idx="730">
                  <c:v>-1.1999999999999999E-2</c:v>
                </c:pt>
                <c:pt idx="731">
                  <c:v>-5.3593700000000005E-3</c:v>
                </c:pt>
                <c:pt idx="732">
                  <c:v>-4.6874999999999994E-5</c:v>
                </c:pt>
                <c:pt idx="733">
                  <c:v>-8.2812500000000004E-3</c:v>
                </c:pt>
                <c:pt idx="734">
                  <c:v>-8.0625000000000002E-3</c:v>
                </c:pt>
                <c:pt idx="735">
                  <c:v>-1.175E-2</c:v>
                </c:pt>
                <c:pt idx="736">
                  <c:v>-3.89062E-3</c:v>
                </c:pt>
                <c:pt idx="737">
                  <c:v>-5.9531199999999992E-3</c:v>
                </c:pt>
                <c:pt idx="738">
                  <c:v>-1.8281199999999999E-3</c:v>
                </c:pt>
                <c:pt idx="739">
                  <c:v>-4.2968699999999995E-3</c:v>
                </c:pt>
                <c:pt idx="740">
                  <c:v>-3.6718699999999998E-3</c:v>
                </c:pt>
                <c:pt idx="741">
                  <c:v>-2.6562500000000002E-3</c:v>
                </c:pt>
                <c:pt idx="742">
                  <c:v>-1.5046899999999998E-2</c:v>
                </c:pt>
                <c:pt idx="743">
                  <c:v>-1.55625E-2</c:v>
                </c:pt>
                <c:pt idx="744">
                  <c:v>-7.4218699999999997E-3</c:v>
                </c:pt>
                <c:pt idx="745">
                  <c:v>-5.9375000000000001E-3</c:v>
                </c:pt>
                <c:pt idx="746">
                  <c:v>-1.5156200000000001E-3</c:v>
                </c:pt>
                <c:pt idx="747">
                  <c:v>4.0312500000000001E-3</c:v>
                </c:pt>
                <c:pt idx="748">
                  <c:v>-5.1562500000000002E-4</c:v>
                </c:pt>
                <c:pt idx="749">
                  <c:v>-4.1406199999999994E-3</c:v>
                </c:pt>
                <c:pt idx="750">
                  <c:v>-4.0312500000000001E-3</c:v>
                </c:pt>
                <c:pt idx="751">
                  <c:v>-6.2656199999999995E-3</c:v>
                </c:pt>
                <c:pt idx="752">
                  <c:v>-7.8281200000000009E-3</c:v>
                </c:pt>
                <c:pt idx="753">
                  <c:v>-3.9531200000000001E-3</c:v>
                </c:pt>
                <c:pt idx="754">
                  <c:v>-6.1875000000000003E-3</c:v>
                </c:pt>
                <c:pt idx="755">
                  <c:v>-8.0312500000000002E-3</c:v>
                </c:pt>
                <c:pt idx="756">
                  <c:v>-8.0312500000000002E-3</c:v>
                </c:pt>
                <c:pt idx="757">
                  <c:v>-7.8750000000000001E-3</c:v>
                </c:pt>
                <c:pt idx="758">
                  <c:v>-8.4375000000000006E-3</c:v>
                </c:pt>
                <c:pt idx="759">
                  <c:v>-1.3812500000000002E-2</c:v>
                </c:pt>
                <c:pt idx="760">
                  <c:v>-3.1093700000000002E-3</c:v>
                </c:pt>
                <c:pt idx="761">
                  <c:v>-2.4531200000000005E-3</c:v>
                </c:pt>
                <c:pt idx="762">
                  <c:v>-1.0296899999999999E-2</c:v>
                </c:pt>
                <c:pt idx="763">
                  <c:v>-7.4999999999999997E-3</c:v>
                </c:pt>
                <c:pt idx="764">
                  <c:v>-8.6250000000000007E-3</c:v>
                </c:pt>
                <c:pt idx="765">
                  <c:v>-1.80156E-2</c:v>
                </c:pt>
                <c:pt idx="766">
                  <c:v>-1.1859399999999999E-2</c:v>
                </c:pt>
                <c:pt idx="767">
                  <c:v>-7.9375000000000001E-3</c:v>
                </c:pt>
                <c:pt idx="768">
                  <c:v>-5.9375000000000001E-3</c:v>
                </c:pt>
                <c:pt idx="769">
                  <c:v>-5.90625E-3</c:v>
                </c:pt>
                <c:pt idx="770">
                  <c:v>-7.9687500000000001E-3</c:v>
                </c:pt>
                <c:pt idx="771">
                  <c:v>-4.0468700000000002E-3</c:v>
                </c:pt>
                <c:pt idx="772">
                  <c:v>-1.19375E-2</c:v>
                </c:pt>
                <c:pt idx="773">
                  <c:v>-1.40781E-2</c:v>
                </c:pt>
                <c:pt idx="774">
                  <c:v>-9.9062500000000001E-3</c:v>
                </c:pt>
                <c:pt idx="775">
                  <c:v>-1.5906200000000002E-2</c:v>
                </c:pt>
                <c:pt idx="776">
                  <c:v>-1.0406199999999999E-2</c:v>
                </c:pt>
                <c:pt idx="777">
                  <c:v>-7.7968700000000009E-3</c:v>
                </c:pt>
                <c:pt idx="778">
                  <c:v>-8.3125000000000004E-3</c:v>
                </c:pt>
                <c:pt idx="779">
                  <c:v>-2.3749999999999999E-3</c:v>
                </c:pt>
                <c:pt idx="780">
                  <c:v>-1.8124999999999999E-3</c:v>
                </c:pt>
                <c:pt idx="781">
                  <c:v>-2.1406200000000002E-3</c:v>
                </c:pt>
                <c:pt idx="782">
                  <c:v>-2E-3</c:v>
                </c:pt>
                <c:pt idx="783">
                  <c:v>-1.8749999999999999E-3</c:v>
                </c:pt>
                <c:pt idx="784">
                  <c:v>-2.42187E-3</c:v>
                </c:pt>
                <c:pt idx="785">
                  <c:v>-7.9687500000000006E-4</c:v>
                </c:pt>
                <c:pt idx="786">
                  <c:v>-1.7187500000000002E-4</c:v>
                </c:pt>
                <c:pt idx="787">
                  <c:v>-4.79687E-3</c:v>
                </c:pt>
                <c:pt idx="788">
                  <c:v>-6.9218700000000001E-3</c:v>
                </c:pt>
                <c:pt idx="789">
                  <c:v>-1.09844E-2</c:v>
                </c:pt>
                <c:pt idx="790">
                  <c:v>-1.09844E-2</c:v>
                </c:pt>
                <c:pt idx="791">
                  <c:v>-1.0031199999999999E-2</c:v>
                </c:pt>
                <c:pt idx="792">
                  <c:v>-7.7031199999999999E-3</c:v>
                </c:pt>
                <c:pt idx="793">
                  <c:v>-3.7812499999999999E-3</c:v>
                </c:pt>
                <c:pt idx="794">
                  <c:v>-8.2500000000000004E-3</c:v>
                </c:pt>
                <c:pt idx="795">
                  <c:v>-1.28594E-2</c:v>
                </c:pt>
                <c:pt idx="796">
                  <c:v>-1.8953100000000001E-2</c:v>
                </c:pt>
                <c:pt idx="797">
                  <c:v>-6.718749999999999E-3</c:v>
                </c:pt>
                <c:pt idx="798">
                  <c:v>3.90625E-3</c:v>
                </c:pt>
                <c:pt idx="799">
                  <c:v>-8.3281200000000014E-3</c:v>
                </c:pt>
                <c:pt idx="800">
                  <c:v>-1.0874999999999999E-2</c:v>
                </c:pt>
                <c:pt idx="801">
                  <c:v>-8.2500000000000004E-3</c:v>
                </c:pt>
                <c:pt idx="802">
                  <c:v>-5.9218700000000001E-3</c:v>
                </c:pt>
                <c:pt idx="803">
                  <c:v>-7.9687500000000001E-3</c:v>
                </c:pt>
                <c:pt idx="804">
                  <c:v>-6.1093699999999994E-3</c:v>
                </c:pt>
                <c:pt idx="805">
                  <c:v>-7.9375000000000001E-3</c:v>
                </c:pt>
                <c:pt idx="806">
                  <c:v>-9.3281200000000005E-3</c:v>
                </c:pt>
                <c:pt idx="807">
                  <c:v>-1.5890600000000001E-2</c:v>
                </c:pt>
                <c:pt idx="808">
                  <c:v>-1.225E-2</c:v>
                </c:pt>
                <c:pt idx="809">
                  <c:v>-1.3953100000000001E-2</c:v>
                </c:pt>
                <c:pt idx="810">
                  <c:v>-1.04219E-2</c:v>
                </c:pt>
                <c:pt idx="811">
                  <c:v>-8.1718700000000012E-3</c:v>
                </c:pt>
                <c:pt idx="812">
                  <c:v>-2.3749999999999999E-3</c:v>
                </c:pt>
                <c:pt idx="813">
                  <c:v>-4.1875000000000002E-3</c:v>
                </c:pt>
                <c:pt idx="814">
                  <c:v>-1.3890599999999999E-2</c:v>
                </c:pt>
                <c:pt idx="815">
                  <c:v>-9.9062500000000001E-3</c:v>
                </c:pt>
                <c:pt idx="816">
                  <c:v>-1.0015600000000001E-2</c:v>
                </c:pt>
                <c:pt idx="817">
                  <c:v>-7.9687500000000001E-3</c:v>
                </c:pt>
                <c:pt idx="818">
                  <c:v>-9.9843699999999994E-3</c:v>
                </c:pt>
                <c:pt idx="819">
                  <c:v>-9.8906199999999993E-3</c:v>
                </c:pt>
                <c:pt idx="820">
                  <c:v>-8.0156200000000011E-3</c:v>
                </c:pt>
                <c:pt idx="821">
                  <c:v>-1.0109400000000001E-2</c:v>
                </c:pt>
                <c:pt idx="822">
                  <c:v>-1.0171900000000001E-2</c:v>
                </c:pt>
                <c:pt idx="823">
                  <c:v>-3.7031199999999998E-3</c:v>
                </c:pt>
                <c:pt idx="824">
                  <c:v>3.1250000000000001E-5</c:v>
                </c:pt>
                <c:pt idx="825">
                  <c:v>-4.3281199999999995E-3</c:v>
                </c:pt>
                <c:pt idx="826">
                  <c:v>-8.0312500000000002E-3</c:v>
                </c:pt>
                <c:pt idx="827">
                  <c:v>-3.8125000000000004E-3</c:v>
                </c:pt>
                <c:pt idx="828">
                  <c:v>-3.7187500000000003E-3</c:v>
                </c:pt>
                <c:pt idx="829">
                  <c:v>-1.4218700000000001E-2</c:v>
                </c:pt>
                <c:pt idx="830">
                  <c:v>-1.00625E-2</c:v>
                </c:pt>
                <c:pt idx="831">
                  <c:v>-1.0109400000000001E-2</c:v>
                </c:pt>
                <c:pt idx="832">
                  <c:v>-0.01</c:v>
                </c:pt>
                <c:pt idx="833">
                  <c:v>-6.9687500000000001E-3</c:v>
                </c:pt>
                <c:pt idx="834">
                  <c:v>2.01563E-3</c:v>
                </c:pt>
                <c:pt idx="835">
                  <c:v>-4.6406199999999998E-3</c:v>
                </c:pt>
                <c:pt idx="836">
                  <c:v>-4.0000000000000001E-3</c:v>
                </c:pt>
                <c:pt idx="837">
                  <c:v>-1.0625000000000001E-2</c:v>
                </c:pt>
                <c:pt idx="838">
                  <c:v>-1.6015599999999998E-2</c:v>
                </c:pt>
                <c:pt idx="839">
                  <c:v>-9.8124999999999983E-3</c:v>
                </c:pt>
                <c:pt idx="840">
                  <c:v>-6.0625000000000002E-3</c:v>
                </c:pt>
                <c:pt idx="841">
                  <c:v>-1.2125E-2</c:v>
                </c:pt>
                <c:pt idx="842">
                  <c:v>-0.01</c:v>
                </c:pt>
                <c:pt idx="843">
                  <c:v>-1.4124999999999999E-2</c:v>
                </c:pt>
                <c:pt idx="844">
                  <c:v>-8.2500000000000004E-3</c:v>
                </c:pt>
                <c:pt idx="845">
                  <c:v>1.5625E-5</c:v>
                </c:pt>
                <c:pt idx="846">
                  <c:v>-2.1406200000000002E-3</c:v>
                </c:pt>
                <c:pt idx="847">
                  <c:v>-1.1999999999999999E-2</c:v>
                </c:pt>
                <c:pt idx="848">
                  <c:v>-3.5937499999999999E-4</c:v>
                </c:pt>
                <c:pt idx="849">
                  <c:v>-4.6874999999999998E-4</c:v>
                </c:pt>
                <c:pt idx="850">
                  <c:v>-5.4374999999999996E-3</c:v>
                </c:pt>
                <c:pt idx="851">
                  <c:v>-6.6562499999999998E-3</c:v>
                </c:pt>
                <c:pt idx="852">
                  <c:v>-2.2187500000000002E-3</c:v>
                </c:pt>
                <c:pt idx="853">
                  <c:v>-6.5312499999999997E-3</c:v>
                </c:pt>
                <c:pt idx="854">
                  <c:v>-1.3953100000000001E-2</c:v>
                </c:pt>
                <c:pt idx="855">
                  <c:v>-9.0156200000000002E-3</c:v>
                </c:pt>
                <c:pt idx="856">
                  <c:v>-3.90625E-3</c:v>
                </c:pt>
                <c:pt idx="857">
                  <c:v>-4.6874999999999998E-3</c:v>
                </c:pt>
                <c:pt idx="858">
                  <c:v>3.5468799999999997E-3</c:v>
                </c:pt>
                <c:pt idx="859">
                  <c:v>2.3749999999999999E-3</c:v>
                </c:pt>
                <c:pt idx="860">
                  <c:v>-3.7031199999999998E-3</c:v>
                </c:pt>
                <c:pt idx="861">
                  <c:v>-7.9375000000000001E-3</c:v>
                </c:pt>
                <c:pt idx="862">
                  <c:v>-6.0468700000000002E-3</c:v>
                </c:pt>
                <c:pt idx="863">
                  <c:v>-2E-3</c:v>
                </c:pt>
                <c:pt idx="864">
                  <c:v>-4.0000000000000001E-3</c:v>
                </c:pt>
                <c:pt idx="865">
                  <c:v>-4.0312500000000001E-3</c:v>
                </c:pt>
                <c:pt idx="866">
                  <c:v>-5.9843699999999993E-3</c:v>
                </c:pt>
                <c:pt idx="867">
                  <c:v>-1.7968699999999999E-3</c:v>
                </c:pt>
                <c:pt idx="868">
                  <c:v>2.1249999999999997E-3</c:v>
                </c:pt>
                <c:pt idx="869">
                  <c:v>2.1406299999999997E-3</c:v>
                </c:pt>
                <c:pt idx="870">
                  <c:v>4.0000000000000001E-3</c:v>
                </c:pt>
                <c:pt idx="871">
                  <c:v>-1.0937500000000001E-3</c:v>
                </c:pt>
                <c:pt idx="872">
                  <c:v>-1.1124999999999999E-2</c:v>
                </c:pt>
                <c:pt idx="873">
                  <c:v>-1.37812E-2</c:v>
                </c:pt>
                <c:pt idx="874">
                  <c:v>-1.2234399999999999E-2</c:v>
                </c:pt>
                <c:pt idx="875">
                  <c:v>-1.35312E-2</c:v>
                </c:pt>
                <c:pt idx="876">
                  <c:v>-7.6406200000000007E-3</c:v>
                </c:pt>
                <c:pt idx="877">
                  <c:v>-4.89062E-3</c:v>
                </c:pt>
                <c:pt idx="878">
                  <c:v>4.7187499999999999E-3</c:v>
                </c:pt>
                <c:pt idx="879">
                  <c:v>1.20313E-3</c:v>
                </c:pt>
                <c:pt idx="880">
                  <c:v>-5.0468700000000002E-3</c:v>
                </c:pt>
                <c:pt idx="881">
                  <c:v>-7.5937499999999998E-3</c:v>
                </c:pt>
                <c:pt idx="882">
                  <c:v>-4.2343699999999995E-3</c:v>
                </c:pt>
                <c:pt idx="883">
                  <c:v>-7.9375000000000001E-3</c:v>
                </c:pt>
                <c:pt idx="884">
                  <c:v>-3.7343699999999999E-3</c:v>
                </c:pt>
                <c:pt idx="885">
                  <c:v>-6.3124999999999995E-3</c:v>
                </c:pt>
                <c:pt idx="886">
                  <c:v>-1.1781199999999999E-2</c:v>
                </c:pt>
                <c:pt idx="887">
                  <c:v>-1.4171900000000001E-2</c:v>
                </c:pt>
                <c:pt idx="888">
                  <c:v>4.0781300000000001E-3</c:v>
                </c:pt>
                <c:pt idx="889">
                  <c:v>3.5625000000000001E-3</c:v>
                </c:pt>
                <c:pt idx="890">
                  <c:v>1E-3</c:v>
                </c:pt>
                <c:pt idx="891">
                  <c:v>-4.0625000000000001E-3</c:v>
                </c:pt>
                <c:pt idx="892">
                  <c:v>-5.2343699999999995E-3</c:v>
                </c:pt>
                <c:pt idx="893">
                  <c:v>-9.1562499999999995E-3</c:v>
                </c:pt>
                <c:pt idx="894">
                  <c:v>-1.96875E-3</c:v>
                </c:pt>
                <c:pt idx="895">
                  <c:v>-9.0468700000000003E-3</c:v>
                </c:pt>
                <c:pt idx="896">
                  <c:v>-7.84375E-3</c:v>
                </c:pt>
                <c:pt idx="897">
                  <c:v>-7.5937499999999998E-3</c:v>
                </c:pt>
                <c:pt idx="898">
                  <c:v>-9.6093700000000008E-3</c:v>
                </c:pt>
                <c:pt idx="899">
                  <c:v>-0.01</c:v>
                </c:pt>
                <c:pt idx="900">
                  <c:v>4.95313E-3</c:v>
                </c:pt>
                <c:pt idx="901">
                  <c:v>-3.0156200000000001E-3</c:v>
                </c:pt>
                <c:pt idx="902">
                  <c:v>-4.875E-3</c:v>
                </c:pt>
                <c:pt idx="903">
                  <c:v>-1.02656E-2</c:v>
                </c:pt>
                <c:pt idx="904">
                  <c:v>-1.0796899999999998E-2</c:v>
                </c:pt>
                <c:pt idx="905">
                  <c:v>-1.07344E-2</c:v>
                </c:pt>
                <c:pt idx="906">
                  <c:v>-1.20312E-3</c:v>
                </c:pt>
                <c:pt idx="907">
                  <c:v>-7.3906199999999997E-3</c:v>
                </c:pt>
                <c:pt idx="908">
                  <c:v>-9.6249999999999999E-3</c:v>
                </c:pt>
                <c:pt idx="909">
                  <c:v>-5.2812499999999995E-3</c:v>
                </c:pt>
                <c:pt idx="910">
                  <c:v>-7.4218699999999997E-3</c:v>
                </c:pt>
                <c:pt idx="911">
                  <c:v>-1.4812499999999999E-2</c:v>
                </c:pt>
                <c:pt idx="912">
                  <c:v>-9.921870000000001E-3</c:v>
                </c:pt>
                <c:pt idx="913">
                  <c:v>-1.9375E-3</c:v>
                </c:pt>
                <c:pt idx="914">
                  <c:v>-7.6874999999999999E-3</c:v>
                </c:pt>
                <c:pt idx="915">
                  <c:v>-5.9999999999999993E-3</c:v>
                </c:pt>
                <c:pt idx="916">
                  <c:v>-8.2031199999999995E-3</c:v>
                </c:pt>
                <c:pt idx="917">
                  <c:v>-4.1093700000000002E-3</c:v>
                </c:pt>
                <c:pt idx="918">
                  <c:v>-6.0937500000000002E-3</c:v>
                </c:pt>
                <c:pt idx="919">
                  <c:v>-2.1093699999999997E-3</c:v>
                </c:pt>
                <c:pt idx="920">
                  <c:v>-4.0156200000000001E-3</c:v>
                </c:pt>
                <c:pt idx="921">
                  <c:v>-1.8281199999999999E-3</c:v>
                </c:pt>
                <c:pt idx="922">
                  <c:v>-1.1734399999999999E-2</c:v>
                </c:pt>
                <c:pt idx="923">
                  <c:v>-1.3984399999999999E-2</c:v>
                </c:pt>
                <c:pt idx="924">
                  <c:v>-8.0937500000000002E-3</c:v>
                </c:pt>
                <c:pt idx="925">
                  <c:v>-6.0468700000000002E-3</c:v>
                </c:pt>
                <c:pt idx="926">
                  <c:v>2E-3</c:v>
                </c:pt>
                <c:pt idx="927">
                  <c:v>-1.00781E-2</c:v>
                </c:pt>
                <c:pt idx="928">
                  <c:v>-1.6E-2</c:v>
                </c:pt>
                <c:pt idx="929">
                  <c:v>-9.4062499999999997E-3</c:v>
                </c:pt>
                <c:pt idx="930">
                  <c:v>-1.96875E-3</c:v>
                </c:pt>
                <c:pt idx="931">
                  <c:v>-4.2187500000000003E-3</c:v>
                </c:pt>
                <c:pt idx="932">
                  <c:v>-8.1250000000000003E-3</c:v>
                </c:pt>
                <c:pt idx="933">
                  <c:v>-1.19062E-2</c:v>
                </c:pt>
                <c:pt idx="934">
                  <c:v>-5.7812499999999999E-3</c:v>
                </c:pt>
                <c:pt idx="935">
                  <c:v>-4.0312500000000001E-3</c:v>
                </c:pt>
                <c:pt idx="936">
                  <c:v>-1.4999999999999998E-3</c:v>
                </c:pt>
                <c:pt idx="937">
                  <c:v>1.4999999999999998E-3</c:v>
                </c:pt>
                <c:pt idx="938">
                  <c:v>-1.0687500000000001E-2</c:v>
                </c:pt>
                <c:pt idx="939">
                  <c:v>-1.1781199999999999E-2</c:v>
                </c:pt>
                <c:pt idx="940">
                  <c:v>-1.2234399999999999E-2</c:v>
                </c:pt>
                <c:pt idx="941">
                  <c:v>-1.6250000000000001E-2</c:v>
                </c:pt>
                <c:pt idx="942">
                  <c:v>-1.7843700000000001E-2</c:v>
                </c:pt>
                <c:pt idx="943">
                  <c:v>-1.0468700000000001E-2</c:v>
                </c:pt>
                <c:pt idx="944">
                  <c:v>1.8749999999999998E-4</c:v>
                </c:pt>
                <c:pt idx="945">
                  <c:v>2.1875E-4</c:v>
                </c:pt>
                <c:pt idx="946">
                  <c:v>3.5781300000000001E-3</c:v>
                </c:pt>
                <c:pt idx="947">
                  <c:v>-6.4999999999999997E-3</c:v>
                </c:pt>
                <c:pt idx="948">
                  <c:v>-4.2187500000000003E-3</c:v>
                </c:pt>
                <c:pt idx="949">
                  <c:v>-1.2296900000000001E-2</c:v>
                </c:pt>
                <c:pt idx="950">
                  <c:v>-7.4687500000000006E-3</c:v>
                </c:pt>
                <c:pt idx="951">
                  <c:v>-6.1250000000000002E-3</c:v>
                </c:pt>
                <c:pt idx="952">
                  <c:v>-1.22656E-2</c:v>
                </c:pt>
                <c:pt idx="953">
                  <c:v>-1.1468699999999998E-2</c:v>
                </c:pt>
                <c:pt idx="954">
                  <c:v>-3.4531200000000001E-3</c:v>
                </c:pt>
                <c:pt idx="955">
                  <c:v>1.4062499999999999E-4</c:v>
                </c:pt>
                <c:pt idx="956">
                  <c:v>-1.8749999999999998E-4</c:v>
                </c:pt>
                <c:pt idx="957">
                  <c:v>-1.7187499999999998E-3</c:v>
                </c:pt>
                <c:pt idx="958">
                  <c:v>-4.5312499999999997E-4</c:v>
                </c:pt>
                <c:pt idx="959">
                  <c:v>-8.0781199999999994E-3</c:v>
                </c:pt>
                <c:pt idx="960">
                  <c:v>-4.0312500000000001E-3</c:v>
                </c:pt>
                <c:pt idx="961">
                  <c:v>-1.0437499999999999E-2</c:v>
                </c:pt>
                <c:pt idx="962">
                  <c:v>-7.5624999999999998E-3</c:v>
                </c:pt>
                <c:pt idx="963">
                  <c:v>-4.0000000000000001E-3</c:v>
                </c:pt>
                <c:pt idx="964">
                  <c:v>-8.0937500000000002E-3</c:v>
                </c:pt>
                <c:pt idx="965">
                  <c:v>-7.8125E-3</c:v>
                </c:pt>
                <c:pt idx="966">
                  <c:v>-2.0156200000000001E-3</c:v>
                </c:pt>
                <c:pt idx="967">
                  <c:v>-7.84375E-3</c:v>
                </c:pt>
                <c:pt idx="968">
                  <c:v>-7.984370000000001E-3</c:v>
                </c:pt>
                <c:pt idx="969">
                  <c:v>-7.9531199999999993E-3</c:v>
                </c:pt>
                <c:pt idx="970">
                  <c:v>-5.9843699999999993E-3</c:v>
                </c:pt>
                <c:pt idx="971">
                  <c:v>-6.1406199999999994E-3</c:v>
                </c:pt>
                <c:pt idx="972">
                  <c:v>2.0781300000000001E-3</c:v>
                </c:pt>
                <c:pt idx="973">
                  <c:v>-9.4999999999999998E-3</c:v>
                </c:pt>
                <c:pt idx="974">
                  <c:v>-8.3750000000000005E-3</c:v>
                </c:pt>
                <c:pt idx="975">
                  <c:v>-4.1093700000000002E-3</c:v>
                </c:pt>
                <c:pt idx="976">
                  <c:v>-3.82812E-3</c:v>
                </c:pt>
                <c:pt idx="977">
                  <c:v>-5.9843699999999993E-3</c:v>
                </c:pt>
                <c:pt idx="978">
                  <c:v>-2.5625000000000001E-3</c:v>
                </c:pt>
                <c:pt idx="979">
                  <c:v>1.95313E-3</c:v>
                </c:pt>
                <c:pt idx="980">
                  <c:v>-1.1406200000000002E-3</c:v>
                </c:pt>
                <c:pt idx="981">
                  <c:v>-5.3281200000000004E-3</c:v>
                </c:pt>
                <c:pt idx="982">
                  <c:v>-6.4062500000000005E-3</c:v>
                </c:pt>
                <c:pt idx="983">
                  <c:v>-5.4843700000000006E-3</c:v>
                </c:pt>
                <c:pt idx="984">
                  <c:v>-8.4687500000000006E-3</c:v>
                </c:pt>
                <c:pt idx="985">
                  <c:v>-4.1093700000000002E-3</c:v>
                </c:pt>
                <c:pt idx="986">
                  <c:v>-3.3124999999999999E-3</c:v>
                </c:pt>
                <c:pt idx="987">
                  <c:v>-1.4734399999999998E-2</c:v>
                </c:pt>
                <c:pt idx="988">
                  <c:v>-1.2125E-2</c:v>
                </c:pt>
                <c:pt idx="989">
                  <c:v>-1.03125E-2</c:v>
                </c:pt>
                <c:pt idx="990">
                  <c:v>-3.90625E-3</c:v>
                </c:pt>
                <c:pt idx="991">
                  <c:v>-4.4687500000000005E-3</c:v>
                </c:pt>
                <c:pt idx="992">
                  <c:v>-8.6250000000000007E-3</c:v>
                </c:pt>
                <c:pt idx="993">
                  <c:v>-1.3906200000000001E-2</c:v>
                </c:pt>
                <c:pt idx="994">
                  <c:v>-8.0468699999999994E-3</c:v>
                </c:pt>
                <c:pt idx="995">
                  <c:v>-4.2968699999999995E-3</c:v>
                </c:pt>
                <c:pt idx="996">
                  <c:v>-1.25E-4</c:v>
                </c:pt>
                <c:pt idx="997">
                  <c:v>-3.40625E-3</c:v>
                </c:pt>
                <c:pt idx="998">
                  <c:v>-3.8437499999999999E-3</c:v>
                </c:pt>
                <c:pt idx="999">
                  <c:v>-6.0468700000000002E-3</c:v>
                </c:pt>
                <c:pt idx="1000">
                  <c:v>1.5625E-4</c:v>
                </c:pt>
                <c:pt idx="1001">
                  <c:v>7.8906299999999992E-3</c:v>
                </c:pt>
                <c:pt idx="1002">
                  <c:v>5.1250000000000002E-3</c:v>
                </c:pt>
                <c:pt idx="1003">
                  <c:v>-3.7343699999999999E-3</c:v>
                </c:pt>
                <c:pt idx="1004">
                  <c:v>-9.75E-3</c:v>
                </c:pt>
                <c:pt idx="1005">
                  <c:v>-9.9687499999999984E-3</c:v>
                </c:pt>
                <c:pt idx="1006">
                  <c:v>-1.32344E-2</c:v>
                </c:pt>
                <c:pt idx="1007">
                  <c:v>-1.6078100000000001E-2</c:v>
                </c:pt>
                <c:pt idx="1008">
                  <c:v>-6.4999999999999997E-3</c:v>
                </c:pt>
                <c:pt idx="1009">
                  <c:v>-7.9375000000000001E-3</c:v>
                </c:pt>
                <c:pt idx="1010">
                  <c:v>-4.3281199999999995E-3</c:v>
                </c:pt>
                <c:pt idx="1011">
                  <c:v>-4.0468700000000002E-3</c:v>
                </c:pt>
                <c:pt idx="1012">
                  <c:v>-7.6874999999999999E-3</c:v>
                </c:pt>
                <c:pt idx="1013">
                  <c:v>-1.4093700000000001E-2</c:v>
                </c:pt>
                <c:pt idx="1014">
                  <c:v>-1.23594E-2</c:v>
                </c:pt>
                <c:pt idx="1015">
                  <c:v>-3.7968700000000004E-3</c:v>
                </c:pt>
                <c:pt idx="1016">
                  <c:v>-1.96875E-3</c:v>
                </c:pt>
                <c:pt idx="1017">
                  <c:v>-6.1406199999999994E-3</c:v>
                </c:pt>
                <c:pt idx="1018">
                  <c:v>-6.0468700000000002E-3</c:v>
                </c:pt>
                <c:pt idx="1019">
                  <c:v>-3.875E-3</c:v>
                </c:pt>
                <c:pt idx="1020">
                  <c:v>-9.3749999999999988E-5</c:v>
                </c:pt>
                <c:pt idx="1021">
                  <c:v>-2.2812499999999999E-3</c:v>
                </c:pt>
                <c:pt idx="1022">
                  <c:v>-8.0000000000000002E-3</c:v>
                </c:pt>
                <c:pt idx="1023">
                  <c:v>-3.7187500000000003E-3</c:v>
                </c:pt>
                <c:pt idx="1024">
                  <c:v>-3.5468700000000001E-3</c:v>
                </c:pt>
                <c:pt idx="1025">
                  <c:v>-7.8593700000000009E-3</c:v>
                </c:pt>
                <c:pt idx="1026">
                  <c:v>1.5625E-5</c:v>
                </c:pt>
                <c:pt idx="1027">
                  <c:v>-6.0625000000000002E-3</c:v>
                </c:pt>
                <c:pt idx="1028">
                  <c:v>-1.96875E-3</c:v>
                </c:pt>
                <c:pt idx="1029">
                  <c:v>-1.0546900000000001E-2</c:v>
                </c:pt>
                <c:pt idx="1030">
                  <c:v>-5.9999999999999993E-3</c:v>
                </c:pt>
                <c:pt idx="1031">
                  <c:v>1.7187500000000002E-4</c:v>
                </c:pt>
                <c:pt idx="1032">
                  <c:v>-4.2031200000000003E-3</c:v>
                </c:pt>
                <c:pt idx="1033">
                  <c:v>-7.8906199999999992E-3</c:v>
                </c:pt>
                <c:pt idx="1034">
                  <c:v>-4.0000000000000001E-3</c:v>
                </c:pt>
                <c:pt idx="1035">
                  <c:v>-4.0312500000000001E-3</c:v>
                </c:pt>
                <c:pt idx="1036">
                  <c:v>-5.9218700000000001E-3</c:v>
                </c:pt>
                <c:pt idx="1037">
                  <c:v>-1.1999999999999999E-2</c:v>
                </c:pt>
                <c:pt idx="1038">
                  <c:v>-5.8906200000000001E-3</c:v>
                </c:pt>
                <c:pt idx="1039">
                  <c:v>-3.90625E-3</c:v>
                </c:pt>
                <c:pt idx="1040">
                  <c:v>-1.9843700000000001E-3</c:v>
                </c:pt>
                <c:pt idx="1041">
                  <c:v>-1.07344E-2</c:v>
                </c:pt>
                <c:pt idx="1042">
                  <c:v>-1.9937499999999997E-2</c:v>
                </c:pt>
                <c:pt idx="1043">
                  <c:v>-1.39375E-2</c:v>
                </c:pt>
                <c:pt idx="1044">
                  <c:v>-4.0156200000000001E-3</c:v>
                </c:pt>
                <c:pt idx="1045">
                  <c:v>-6.0468700000000002E-3</c:v>
                </c:pt>
                <c:pt idx="1046">
                  <c:v>-7.1874999999999999E-4</c:v>
                </c:pt>
                <c:pt idx="1047">
                  <c:v>-2.90625E-3</c:v>
                </c:pt>
                <c:pt idx="1048">
                  <c:v>-5.84375E-3</c:v>
                </c:pt>
                <c:pt idx="1049">
                  <c:v>-6.2968699999999996E-3</c:v>
                </c:pt>
                <c:pt idx="1050">
                  <c:v>-4.0937500000000002E-3</c:v>
                </c:pt>
                <c:pt idx="1051">
                  <c:v>-4.4062499999999996E-3</c:v>
                </c:pt>
                <c:pt idx="1052">
                  <c:v>-1.25E-3</c:v>
                </c:pt>
                <c:pt idx="1053">
                  <c:v>-1.2875000000000001E-2</c:v>
                </c:pt>
                <c:pt idx="1054">
                  <c:v>-1.26406E-2</c:v>
                </c:pt>
                <c:pt idx="1055">
                  <c:v>-9.0781200000000003E-3</c:v>
                </c:pt>
                <c:pt idx="1056">
                  <c:v>1.4999999999999998E-3</c:v>
                </c:pt>
                <c:pt idx="1057">
                  <c:v>4.2187500000000005E-4</c:v>
                </c:pt>
                <c:pt idx="1058">
                  <c:v>-5.85937E-3</c:v>
                </c:pt>
                <c:pt idx="1059">
                  <c:v>-7.7968700000000009E-3</c:v>
                </c:pt>
                <c:pt idx="1060">
                  <c:v>-1.1999999999999999E-2</c:v>
                </c:pt>
                <c:pt idx="1061">
                  <c:v>-7.9218699999999993E-3</c:v>
                </c:pt>
                <c:pt idx="1062">
                  <c:v>-5.9999999999999993E-3</c:v>
                </c:pt>
                <c:pt idx="1063">
                  <c:v>-1.9062500000000002E-3</c:v>
                </c:pt>
                <c:pt idx="1064">
                  <c:v>-4.4218700000000005E-3</c:v>
                </c:pt>
                <c:pt idx="1065">
                  <c:v>-1.00625E-2</c:v>
                </c:pt>
                <c:pt idx="1066">
                  <c:v>-7.5937499999999998E-3</c:v>
                </c:pt>
                <c:pt idx="1067">
                  <c:v>-5.3124999999999993E-4</c:v>
                </c:pt>
                <c:pt idx="1068">
                  <c:v>5.7968799999999999E-3</c:v>
                </c:pt>
                <c:pt idx="1069">
                  <c:v>-3.0468700000000001E-3</c:v>
                </c:pt>
                <c:pt idx="1070">
                  <c:v>-5.9999999999999993E-3</c:v>
                </c:pt>
                <c:pt idx="1071">
                  <c:v>-6.0937500000000002E-3</c:v>
                </c:pt>
                <c:pt idx="1072">
                  <c:v>-5.6874999999999998E-3</c:v>
                </c:pt>
                <c:pt idx="1073">
                  <c:v>-4.1718700000000003E-3</c:v>
                </c:pt>
                <c:pt idx="1074">
                  <c:v>-8.5468699999999998E-3</c:v>
                </c:pt>
                <c:pt idx="1075">
                  <c:v>-7.0468699999999993E-3</c:v>
                </c:pt>
                <c:pt idx="1076">
                  <c:v>-2.0625000000000001E-3</c:v>
                </c:pt>
                <c:pt idx="1077">
                  <c:v>-6.3281199999999996E-3</c:v>
                </c:pt>
                <c:pt idx="1078">
                  <c:v>-6.2187500000000003E-3</c:v>
                </c:pt>
                <c:pt idx="1079">
                  <c:v>-7.7968700000000009E-3</c:v>
                </c:pt>
                <c:pt idx="1080">
                  <c:v>-3.3750000000000004E-3</c:v>
                </c:pt>
                <c:pt idx="1081">
                  <c:v>-1.7812500000000001E-3</c:v>
                </c:pt>
                <c:pt idx="1082">
                  <c:v>6.2500000000000001E-5</c:v>
                </c:pt>
                <c:pt idx="1083">
                  <c:v>-2.5937500000000001E-3</c:v>
                </c:pt>
                <c:pt idx="1084">
                  <c:v>-9.4218700000000006E-3</c:v>
                </c:pt>
                <c:pt idx="1085">
                  <c:v>-1.38437E-2</c:v>
                </c:pt>
                <c:pt idx="1086">
                  <c:v>-6.4375000000000005E-3</c:v>
                </c:pt>
                <c:pt idx="1087">
                  <c:v>8.9062500000000003E-4</c:v>
                </c:pt>
                <c:pt idx="1088">
                  <c:v>-1.8437499999999999E-3</c:v>
                </c:pt>
                <c:pt idx="1089">
                  <c:v>-7.0624999999999993E-3</c:v>
                </c:pt>
                <c:pt idx="1090">
                  <c:v>5.3906300000000004E-3</c:v>
                </c:pt>
                <c:pt idx="1091">
                  <c:v>-2.4375E-3</c:v>
                </c:pt>
                <c:pt idx="1092">
                  <c:v>-9.78125E-3</c:v>
                </c:pt>
                <c:pt idx="1093">
                  <c:v>-2.7656199999999999E-3</c:v>
                </c:pt>
                <c:pt idx="1094">
                  <c:v>-8.2500000000000004E-3</c:v>
                </c:pt>
                <c:pt idx="1095">
                  <c:v>-1.31719E-2</c:v>
                </c:pt>
                <c:pt idx="1096">
                  <c:v>-8.5781199999999998E-3</c:v>
                </c:pt>
                <c:pt idx="1097">
                  <c:v>-1.0718699999999999E-2</c:v>
                </c:pt>
                <c:pt idx="1098">
                  <c:v>3.7812499999999999E-3</c:v>
                </c:pt>
                <c:pt idx="1099">
                  <c:v>-4.3125000000000004E-3</c:v>
                </c:pt>
                <c:pt idx="1100">
                  <c:v>-1.2312499999999999E-2</c:v>
                </c:pt>
                <c:pt idx="1101">
                  <c:v>-6.9531200000000001E-3</c:v>
                </c:pt>
                <c:pt idx="1102">
                  <c:v>-6.6874999999999999E-3</c:v>
                </c:pt>
                <c:pt idx="1103">
                  <c:v>-7.4687500000000006E-3</c:v>
                </c:pt>
                <c:pt idx="1104">
                  <c:v>2.5937500000000001E-3</c:v>
                </c:pt>
                <c:pt idx="1105">
                  <c:v>4.3750000000000004E-3</c:v>
                </c:pt>
                <c:pt idx="1106">
                  <c:v>-7.2499999999999995E-3</c:v>
                </c:pt>
                <c:pt idx="1107">
                  <c:v>-5.9531199999999992E-3</c:v>
                </c:pt>
                <c:pt idx="1108">
                  <c:v>-7.8593700000000009E-3</c:v>
                </c:pt>
                <c:pt idx="1109">
                  <c:v>-2.0312499999999999E-4</c:v>
                </c:pt>
                <c:pt idx="1110">
                  <c:v>3.5625000000000001E-3</c:v>
                </c:pt>
                <c:pt idx="1111">
                  <c:v>-5.1875000000000003E-3</c:v>
                </c:pt>
                <c:pt idx="1112">
                  <c:v>-8.76562E-3</c:v>
                </c:pt>
                <c:pt idx="1113">
                  <c:v>-4.0312500000000001E-3</c:v>
                </c:pt>
                <c:pt idx="1114">
                  <c:v>-7.5468699999999998E-3</c:v>
                </c:pt>
                <c:pt idx="1115">
                  <c:v>-8.0312500000000002E-3</c:v>
                </c:pt>
                <c:pt idx="1116">
                  <c:v>-6.6093699999999998E-3</c:v>
                </c:pt>
                <c:pt idx="1117">
                  <c:v>1.5937500000000001E-3</c:v>
                </c:pt>
                <c:pt idx="1118">
                  <c:v>3.2812499999999997E-4</c:v>
                </c:pt>
                <c:pt idx="1119">
                  <c:v>-1.1468699999999998E-2</c:v>
                </c:pt>
                <c:pt idx="1120">
                  <c:v>-1.8031200000000001E-2</c:v>
                </c:pt>
                <c:pt idx="1121">
                  <c:v>-1.1968700000000001E-2</c:v>
                </c:pt>
                <c:pt idx="1122">
                  <c:v>-8.0937500000000002E-3</c:v>
                </c:pt>
                <c:pt idx="1123">
                  <c:v>-6.0156200000000002E-3</c:v>
                </c:pt>
                <c:pt idx="1124">
                  <c:v>-4.0000000000000001E-3</c:v>
                </c:pt>
                <c:pt idx="1125">
                  <c:v>-1.9843700000000001E-3</c:v>
                </c:pt>
                <c:pt idx="1126">
                  <c:v>-1.5625E-5</c:v>
                </c:pt>
                <c:pt idx="1127">
                  <c:v>-3.8437499999999999E-3</c:v>
                </c:pt>
                <c:pt idx="1128">
                  <c:v>4.0625000000000001E-3</c:v>
                </c:pt>
                <c:pt idx="1129">
                  <c:v>-3.4375000000000003E-4</c:v>
                </c:pt>
                <c:pt idx="1130">
                  <c:v>-4.1875000000000002E-3</c:v>
                </c:pt>
                <c:pt idx="1131">
                  <c:v>-1.22656E-2</c:v>
                </c:pt>
                <c:pt idx="1132">
                  <c:v>-7.8906199999999992E-3</c:v>
                </c:pt>
                <c:pt idx="1133">
                  <c:v>-7.9531199999999993E-3</c:v>
                </c:pt>
                <c:pt idx="1134">
                  <c:v>-3.6249999999999998E-3</c:v>
                </c:pt>
                <c:pt idx="1135">
                  <c:v>-2.2343699999999998E-3</c:v>
                </c:pt>
                <c:pt idx="1136">
                  <c:v>-6.1250000000000002E-3</c:v>
                </c:pt>
                <c:pt idx="1137">
                  <c:v>-8.6250000000000007E-3</c:v>
                </c:pt>
                <c:pt idx="1138">
                  <c:v>-1.3859400000000001E-2</c:v>
                </c:pt>
                <c:pt idx="1139">
                  <c:v>-5.5156200000000006E-3</c:v>
                </c:pt>
                <c:pt idx="1140">
                  <c:v>-4.2187500000000003E-3</c:v>
                </c:pt>
                <c:pt idx="1141">
                  <c:v>-6.0625000000000002E-3</c:v>
                </c:pt>
                <c:pt idx="1142">
                  <c:v>-3.7343699999999999E-3</c:v>
                </c:pt>
                <c:pt idx="1143">
                  <c:v>-2.1249999999999997E-3</c:v>
                </c:pt>
                <c:pt idx="1144">
                  <c:v>-3.85937E-3</c:v>
                </c:pt>
                <c:pt idx="1145">
                  <c:v>3.9062500000000002E-4</c:v>
                </c:pt>
                <c:pt idx="1146">
                  <c:v>-1.09375E-4</c:v>
                </c:pt>
                <c:pt idx="1147">
                  <c:v>1.4062499999999999E-4</c:v>
                </c:pt>
                <c:pt idx="1148">
                  <c:v>-3.7499999999999995E-4</c:v>
                </c:pt>
                <c:pt idx="1149">
                  <c:v>-6.0625000000000002E-3</c:v>
                </c:pt>
                <c:pt idx="1150">
                  <c:v>-1.6718700000000002E-3</c:v>
                </c:pt>
                <c:pt idx="1151">
                  <c:v>-4.2187500000000005E-4</c:v>
                </c:pt>
                <c:pt idx="1152">
                  <c:v>-6.1406199999999994E-3</c:v>
                </c:pt>
                <c:pt idx="1153">
                  <c:v>-3.92187E-3</c:v>
                </c:pt>
                <c:pt idx="1154">
                  <c:v>-8.5312500000000006E-3</c:v>
                </c:pt>
                <c:pt idx="1155">
                  <c:v>-1.1671900000000001E-2</c:v>
                </c:pt>
                <c:pt idx="1156">
                  <c:v>-5.8125E-3</c:v>
                </c:pt>
                <c:pt idx="1157">
                  <c:v>-5.7656199999999999E-3</c:v>
                </c:pt>
                <c:pt idx="1158">
                  <c:v>-2.3125000000000003E-3</c:v>
                </c:pt>
                <c:pt idx="1159">
                  <c:v>-1.2609400000000002E-2</c:v>
                </c:pt>
                <c:pt idx="1160">
                  <c:v>-9.5624999999999998E-3</c:v>
                </c:pt>
                <c:pt idx="1161">
                  <c:v>-5.9999999999999993E-3</c:v>
                </c:pt>
                <c:pt idx="1162">
                  <c:v>-8.0781199999999994E-3</c:v>
                </c:pt>
                <c:pt idx="1163">
                  <c:v>-9.9687499999999984E-3</c:v>
                </c:pt>
                <c:pt idx="1164">
                  <c:v>-7.9375000000000001E-3</c:v>
                </c:pt>
                <c:pt idx="1165">
                  <c:v>-6.1250000000000002E-3</c:v>
                </c:pt>
                <c:pt idx="1166">
                  <c:v>-1.92187E-3</c:v>
                </c:pt>
                <c:pt idx="1167">
                  <c:v>-2.0625000000000001E-3</c:v>
                </c:pt>
                <c:pt idx="1168">
                  <c:v>-5.9531199999999992E-3</c:v>
                </c:pt>
                <c:pt idx="1169">
                  <c:v>-8.0781199999999994E-3</c:v>
                </c:pt>
                <c:pt idx="1170">
                  <c:v>-2.0468700000000001E-3</c:v>
                </c:pt>
                <c:pt idx="1171">
                  <c:v>-5.8281200000000009E-3</c:v>
                </c:pt>
                <c:pt idx="1172">
                  <c:v>-4.1718700000000003E-3</c:v>
                </c:pt>
                <c:pt idx="1173">
                  <c:v>-2.1562500000000002E-3</c:v>
                </c:pt>
                <c:pt idx="1174">
                  <c:v>3.1250000000000001E-5</c:v>
                </c:pt>
                <c:pt idx="1175">
                  <c:v>-3.5937499999999997E-3</c:v>
                </c:pt>
                <c:pt idx="1176">
                  <c:v>-4.5781199999999998E-3</c:v>
                </c:pt>
                <c:pt idx="1177">
                  <c:v>3.5781300000000001E-3</c:v>
                </c:pt>
                <c:pt idx="1178">
                  <c:v>-1.23437E-3</c:v>
                </c:pt>
                <c:pt idx="1179">
                  <c:v>-2.9843699999999996E-3</c:v>
                </c:pt>
                <c:pt idx="1180">
                  <c:v>-3.6249999999999998E-3</c:v>
                </c:pt>
                <c:pt idx="1181">
                  <c:v>-7.3281200000000005E-3</c:v>
                </c:pt>
                <c:pt idx="1182">
                  <c:v>-9.5781200000000007E-3</c:v>
                </c:pt>
                <c:pt idx="1183">
                  <c:v>-9.0625000000000011E-3</c:v>
                </c:pt>
                <c:pt idx="1184">
                  <c:v>-6.6249999999999998E-3</c:v>
                </c:pt>
                <c:pt idx="1185">
                  <c:v>-1.2296900000000001E-2</c:v>
                </c:pt>
                <c:pt idx="1186">
                  <c:v>-1.3765599999999999E-2</c:v>
                </c:pt>
                <c:pt idx="1187">
                  <c:v>-9.0937500000000011E-3</c:v>
                </c:pt>
                <c:pt idx="1188">
                  <c:v>-4.3906199999999996E-3</c:v>
                </c:pt>
                <c:pt idx="1189">
                  <c:v>1.23438E-3</c:v>
                </c:pt>
                <c:pt idx="1190">
                  <c:v>-1.1578100000000001E-2</c:v>
                </c:pt>
                <c:pt idx="1191">
                  <c:v>-1.0625000000000001E-2</c:v>
                </c:pt>
                <c:pt idx="1192">
                  <c:v>-1.5640599999999998E-2</c:v>
                </c:pt>
                <c:pt idx="1193">
                  <c:v>-6.2656199999999995E-3</c:v>
                </c:pt>
                <c:pt idx="1194">
                  <c:v>5.9374999999999999E-4</c:v>
                </c:pt>
                <c:pt idx="1195">
                  <c:v>-1.6093699999999999E-3</c:v>
                </c:pt>
                <c:pt idx="1196">
                  <c:v>-5.1406200000000003E-3</c:v>
                </c:pt>
                <c:pt idx="1197">
                  <c:v>-7.9375000000000001E-3</c:v>
                </c:pt>
                <c:pt idx="1198">
                  <c:v>-4.0156200000000001E-3</c:v>
                </c:pt>
                <c:pt idx="1199">
                  <c:v>7.7343799999999999E-3</c:v>
                </c:pt>
                <c:pt idx="1200">
                  <c:v>3.4374999999999996E-3</c:v>
                </c:pt>
                <c:pt idx="1201">
                  <c:v>-3.875E-3</c:v>
                </c:pt>
                <c:pt idx="1202">
                  <c:v>-6.0781200000000002E-3</c:v>
                </c:pt>
                <c:pt idx="1203">
                  <c:v>-4.1718700000000003E-3</c:v>
                </c:pt>
                <c:pt idx="1204">
                  <c:v>-5.2031200000000003E-3</c:v>
                </c:pt>
                <c:pt idx="1205">
                  <c:v>-1.19375E-2</c:v>
                </c:pt>
                <c:pt idx="1206">
                  <c:v>-8.5625000000000007E-3</c:v>
                </c:pt>
                <c:pt idx="1207">
                  <c:v>-6.0781200000000002E-3</c:v>
                </c:pt>
                <c:pt idx="1208">
                  <c:v>-2.4687500000000005E-3</c:v>
                </c:pt>
                <c:pt idx="1209">
                  <c:v>-9.3749999999999988E-5</c:v>
                </c:pt>
                <c:pt idx="1210">
                  <c:v>-7.8750000000000001E-3</c:v>
                </c:pt>
                <c:pt idx="1211">
                  <c:v>-6.0156200000000002E-3</c:v>
                </c:pt>
                <c:pt idx="1212">
                  <c:v>-1.00625E-2</c:v>
                </c:pt>
                <c:pt idx="1213">
                  <c:v>-3.85937E-3</c:v>
                </c:pt>
                <c:pt idx="1214">
                  <c:v>-5.9531199999999992E-3</c:v>
                </c:pt>
                <c:pt idx="1215">
                  <c:v>-5.7812499999999999E-3</c:v>
                </c:pt>
                <c:pt idx="1216">
                  <c:v>-1.9843700000000001E-3</c:v>
                </c:pt>
                <c:pt idx="1217">
                  <c:v>-6.1250000000000002E-3</c:v>
                </c:pt>
                <c:pt idx="1218">
                  <c:v>-6.0312500000000002E-3</c:v>
                </c:pt>
                <c:pt idx="1219">
                  <c:v>-3.7031199999999998E-3</c:v>
                </c:pt>
                <c:pt idx="1220">
                  <c:v>4.0000000000000001E-3</c:v>
                </c:pt>
                <c:pt idx="1221">
                  <c:v>-2.3749999999999999E-3</c:v>
                </c:pt>
                <c:pt idx="1222">
                  <c:v>-4.1093700000000002E-3</c:v>
                </c:pt>
                <c:pt idx="1223">
                  <c:v>-1.9375E-3</c:v>
                </c:pt>
                <c:pt idx="1224">
                  <c:v>-3.1250000000000001E-5</c:v>
                </c:pt>
                <c:pt idx="1225">
                  <c:v>-6.2500000000000001E-5</c:v>
                </c:pt>
                <c:pt idx="1226">
                  <c:v>-1.9843700000000001E-3</c:v>
                </c:pt>
                <c:pt idx="1227">
                  <c:v>-4.1718700000000003E-3</c:v>
                </c:pt>
                <c:pt idx="1228">
                  <c:v>-5.9999999999999993E-3</c:v>
                </c:pt>
                <c:pt idx="1229">
                  <c:v>-5.7187499999999999E-3</c:v>
                </c:pt>
                <c:pt idx="1230">
                  <c:v>-1.92187E-3</c:v>
                </c:pt>
                <c:pt idx="1231">
                  <c:v>-2.3749999999999999E-3</c:v>
                </c:pt>
                <c:pt idx="1232">
                  <c:v>-5.9999999999999993E-3</c:v>
                </c:pt>
                <c:pt idx="1233">
                  <c:v>-5.90625E-3</c:v>
                </c:pt>
                <c:pt idx="1234">
                  <c:v>-5.9687500000000001E-3</c:v>
                </c:pt>
                <c:pt idx="1235">
                  <c:v>-7.9218699999999993E-3</c:v>
                </c:pt>
                <c:pt idx="1236">
                  <c:v>-1.96875E-3</c:v>
                </c:pt>
                <c:pt idx="1237">
                  <c:v>-3.9531200000000001E-3</c:v>
                </c:pt>
                <c:pt idx="1238">
                  <c:v>1.5625E-5</c:v>
                </c:pt>
                <c:pt idx="1239">
                  <c:v>-8.5781199999999998E-3</c:v>
                </c:pt>
                <c:pt idx="1240">
                  <c:v>-1.39375E-2</c:v>
                </c:pt>
                <c:pt idx="1241">
                  <c:v>-1.19375E-2</c:v>
                </c:pt>
                <c:pt idx="1242">
                  <c:v>2.0781300000000001E-3</c:v>
                </c:pt>
                <c:pt idx="1243">
                  <c:v>3.8593799999999999E-3</c:v>
                </c:pt>
                <c:pt idx="1244">
                  <c:v>-1.4062499999999999E-3</c:v>
                </c:pt>
                <c:pt idx="1245">
                  <c:v>-9.7656200000000009E-3</c:v>
                </c:pt>
                <c:pt idx="1246">
                  <c:v>-6.3437499999999996E-3</c:v>
                </c:pt>
                <c:pt idx="1247">
                  <c:v>-8.2187500000000004E-3</c:v>
                </c:pt>
                <c:pt idx="1248">
                  <c:v>-2.7031199999999998E-3</c:v>
                </c:pt>
                <c:pt idx="1249">
                  <c:v>-5.2187499999999994E-3</c:v>
                </c:pt>
                <c:pt idx="1250">
                  <c:v>-7.6093700000000007E-3</c:v>
                </c:pt>
                <c:pt idx="1251">
                  <c:v>-1.1828100000000001E-2</c:v>
                </c:pt>
                <c:pt idx="1252">
                  <c:v>-8.6406199999999999E-3</c:v>
                </c:pt>
                <c:pt idx="1253">
                  <c:v>-6.2343700000000004E-3</c:v>
                </c:pt>
                <c:pt idx="1254">
                  <c:v>-4.1093700000000002E-3</c:v>
                </c:pt>
                <c:pt idx="1255">
                  <c:v>-5.7499999999999999E-3</c:v>
                </c:pt>
                <c:pt idx="1256">
                  <c:v>-1.1671900000000001E-2</c:v>
                </c:pt>
                <c:pt idx="1257">
                  <c:v>-1.4218700000000001E-2</c:v>
                </c:pt>
                <c:pt idx="1258">
                  <c:v>-6.0781200000000002E-3</c:v>
                </c:pt>
                <c:pt idx="1259">
                  <c:v>-1.5625E-5</c:v>
                </c:pt>
                <c:pt idx="1260">
                  <c:v>-4.0000000000000001E-3</c:v>
                </c:pt>
                <c:pt idx="1261">
                  <c:v>-3.9531200000000001E-3</c:v>
                </c:pt>
                <c:pt idx="1262">
                  <c:v>-3.9531200000000001E-3</c:v>
                </c:pt>
                <c:pt idx="1263">
                  <c:v>-4.0937500000000002E-3</c:v>
                </c:pt>
                <c:pt idx="1264">
                  <c:v>-5.7343699999999999E-3</c:v>
                </c:pt>
                <c:pt idx="1265">
                  <c:v>8.2812499999999998E-4</c:v>
                </c:pt>
                <c:pt idx="1266">
                  <c:v>1.9062500000000002E-3</c:v>
                </c:pt>
                <c:pt idx="1267">
                  <c:v>-5.4687500000000005E-4</c:v>
                </c:pt>
                <c:pt idx="1268">
                  <c:v>-6.8125E-3</c:v>
                </c:pt>
                <c:pt idx="1269">
                  <c:v>-1.00781E-2</c:v>
                </c:pt>
                <c:pt idx="1270">
                  <c:v>-1.0156200000000001E-2</c:v>
                </c:pt>
                <c:pt idx="1271">
                  <c:v>-1.2093699999999999E-2</c:v>
                </c:pt>
                <c:pt idx="1272">
                  <c:v>-1.2046899999999999E-2</c:v>
                </c:pt>
                <c:pt idx="1273">
                  <c:v>-8.73437E-3</c:v>
                </c:pt>
                <c:pt idx="1274">
                  <c:v>7.6562500000000003E-4</c:v>
                </c:pt>
                <c:pt idx="1275">
                  <c:v>-3.0781200000000002E-3</c:v>
                </c:pt>
                <c:pt idx="1276">
                  <c:v>-1.1015599999999999E-2</c:v>
                </c:pt>
                <c:pt idx="1277">
                  <c:v>-1.3984399999999999E-2</c:v>
                </c:pt>
                <c:pt idx="1278">
                  <c:v>-1.44531E-2</c:v>
                </c:pt>
                <c:pt idx="1279">
                  <c:v>-1.04219E-2</c:v>
                </c:pt>
                <c:pt idx="1280">
                  <c:v>5.1250000000000002E-3</c:v>
                </c:pt>
                <c:pt idx="1281">
                  <c:v>1.1562500000000002E-3</c:v>
                </c:pt>
                <c:pt idx="1282">
                  <c:v>-5.4062499999999996E-3</c:v>
                </c:pt>
                <c:pt idx="1283">
                  <c:v>-6.6249999999999998E-3</c:v>
                </c:pt>
                <c:pt idx="1284">
                  <c:v>4.89063E-3</c:v>
                </c:pt>
                <c:pt idx="1285">
                  <c:v>-1.3124999999999999E-3</c:v>
                </c:pt>
                <c:pt idx="1286">
                  <c:v>-9.78125E-3</c:v>
                </c:pt>
                <c:pt idx="1287">
                  <c:v>-1.3078099999999999E-2</c:v>
                </c:pt>
                <c:pt idx="1288">
                  <c:v>-5.9999999999999993E-3</c:v>
                </c:pt>
                <c:pt idx="1289">
                  <c:v>-9.8281199999999992E-3</c:v>
                </c:pt>
                <c:pt idx="1290">
                  <c:v>-9.2343700000000004E-3</c:v>
                </c:pt>
                <c:pt idx="1291">
                  <c:v>-1.5484400000000001E-2</c:v>
                </c:pt>
                <c:pt idx="1292">
                  <c:v>-4.3281199999999995E-3</c:v>
                </c:pt>
                <c:pt idx="1293">
                  <c:v>-4.5468699999999997E-3</c:v>
                </c:pt>
                <c:pt idx="1294">
                  <c:v>-9.2656200000000005E-3</c:v>
                </c:pt>
                <c:pt idx="1295">
                  <c:v>-1.1421899999999999E-2</c:v>
                </c:pt>
                <c:pt idx="1296">
                  <c:v>-1.7968699999999999E-3</c:v>
                </c:pt>
                <c:pt idx="1297">
                  <c:v>4.4843799999999996E-3</c:v>
                </c:pt>
                <c:pt idx="1298">
                  <c:v>-2.9687499999999999E-4</c:v>
                </c:pt>
                <c:pt idx="1299">
                  <c:v>-8.0937500000000002E-3</c:v>
                </c:pt>
                <c:pt idx="1300">
                  <c:v>-6.76562E-3</c:v>
                </c:pt>
                <c:pt idx="1301">
                  <c:v>-1.19062E-2</c:v>
                </c:pt>
                <c:pt idx="1302">
                  <c:v>-1.1062499999999999E-2</c:v>
                </c:pt>
                <c:pt idx="1303">
                  <c:v>-1.51719E-2</c:v>
                </c:pt>
                <c:pt idx="1304">
                  <c:v>-7.8593700000000009E-3</c:v>
                </c:pt>
                <c:pt idx="1305">
                  <c:v>-1.4875000000000001E-2</c:v>
                </c:pt>
                <c:pt idx="1306">
                  <c:v>-1.0234400000000001E-2</c:v>
                </c:pt>
                <c:pt idx="1307">
                  <c:v>-3.1406199999999998E-3</c:v>
                </c:pt>
                <c:pt idx="1308">
                  <c:v>-2.35937E-3</c:v>
                </c:pt>
                <c:pt idx="1309">
                  <c:v>-1.45312E-3</c:v>
                </c:pt>
                <c:pt idx="1310">
                  <c:v>2.7187499999999998E-3</c:v>
                </c:pt>
                <c:pt idx="1311">
                  <c:v>-3.6562500000000002E-3</c:v>
                </c:pt>
                <c:pt idx="1312">
                  <c:v>-7.0312499999999997E-4</c:v>
                </c:pt>
                <c:pt idx="1313">
                  <c:v>1.8749999999999998E-4</c:v>
                </c:pt>
                <c:pt idx="1314">
                  <c:v>-1.89062E-3</c:v>
                </c:pt>
                <c:pt idx="1315">
                  <c:v>-2.0312500000000001E-3</c:v>
                </c:pt>
                <c:pt idx="1316">
                  <c:v>-3.7031199999999998E-3</c:v>
                </c:pt>
                <c:pt idx="1317">
                  <c:v>-1.1921900000000001E-2</c:v>
                </c:pt>
                <c:pt idx="1318">
                  <c:v>-1.1781199999999999E-2</c:v>
                </c:pt>
                <c:pt idx="1319">
                  <c:v>-2.1968700000000001E-2</c:v>
                </c:pt>
                <c:pt idx="1320">
                  <c:v>-4.6250000000000006E-3</c:v>
                </c:pt>
                <c:pt idx="1321">
                  <c:v>-3.1250000000000001E-5</c:v>
                </c:pt>
                <c:pt idx="1322">
                  <c:v>2E-3</c:v>
                </c:pt>
                <c:pt idx="1323">
                  <c:v>-8.0625000000000002E-3</c:v>
                </c:pt>
                <c:pt idx="1324">
                  <c:v>-1.4E-2</c:v>
                </c:pt>
                <c:pt idx="1325">
                  <c:v>-5.4374999999999996E-3</c:v>
                </c:pt>
                <c:pt idx="1326">
                  <c:v>-2.0312500000000001E-3</c:v>
                </c:pt>
                <c:pt idx="1327">
                  <c:v>-6.2031200000000003E-3</c:v>
                </c:pt>
                <c:pt idx="1328">
                  <c:v>-8.0625000000000002E-3</c:v>
                </c:pt>
                <c:pt idx="1329">
                  <c:v>-9.8750000000000018E-3</c:v>
                </c:pt>
                <c:pt idx="1330">
                  <c:v>-5.9218700000000001E-3</c:v>
                </c:pt>
                <c:pt idx="1331">
                  <c:v>-5.9531199999999992E-3</c:v>
                </c:pt>
                <c:pt idx="1332">
                  <c:v>-1.45312E-3</c:v>
                </c:pt>
                <c:pt idx="1333">
                  <c:v>1.7343799999999998E-3</c:v>
                </c:pt>
                <c:pt idx="1334">
                  <c:v>-6.5937500000000007E-3</c:v>
                </c:pt>
                <c:pt idx="1335">
                  <c:v>-7.4375000000000005E-3</c:v>
                </c:pt>
                <c:pt idx="1336">
                  <c:v>-4.4375000000000005E-3</c:v>
                </c:pt>
                <c:pt idx="1337">
                  <c:v>-1.2125E-2</c:v>
                </c:pt>
                <c:pt idx="1338">
                  <c:v>-7.6874999999999999E-3</c:v>
                </c:pt>
                <c:pt idx="1339">
                  <c:v>-7.78125E-3</c:v>
                </c:pt>
                <c:pt idx="1340">
                  <c:v>-3.9687500000000001E-3</c:v>
                </c:pt>
                <c:pt idx="1341">
                  <c:v>-5.9999999999999993E-3</c:v>
                </c:pt>
                <c:pt idx="1342">
                  <c:v>-6.4218699999999997E-3</c:v>
                </c:pt>
                <c:pt idx="1343">
                  <c:v>-1.20156E-2</c:v>
                </c:pt>
                <c:pt idx="1344">
                  <c:v>-5.6874999999999998E-3</c:v>
                </c:pt>
                <c:pt idx="1345">
                  <c:v>-6.1250000000000002E-3</c:v>
                </c:pt>
                <c:pt idx="1346">
                  <c:v>-5.9218700000000001E-3</c:v>
                </c:pt>
                <c:pt idx="1347">
                  <c:v>-3.90625E-3</c:v>
                </c:pt>
                <c:pt idx="1348">
                  <c:v>-4.2968699999999995E-3</c:v>
                </c:pt>
                <c:pt idx="1349">
                  <c:v>-1.2656200000000001E-2</c:v>
                </c:pt>
                <c:pt idx="1350">
                  <c:v>-1.12344E-2</c:v>
                </c:pt>
                <c:pt idx="1351">
                  <c:v>-1.75E-3</c:v>
                </c:pt>
                <c:pt idx="1352">
                  <c:v>-4.0625000000000001E-3</c:v>
                </c:pt>
                <c:pt idx="1353">
                  <c:v>5.9374999999999999E-4</c:v>
                </c:pt>
                <c:pt idx="1354">
                  <c:v>1.7187499999999998E-3</c:v>
                </c:pt>
                <c:pt idx="1355">
                  <c:v>-4.3906199999999996E-3</c:v>
                </c:pt>
                <c:pt idx="1356">
                  <c:v>-5.7343699999999999E-3</c:v>
                </c:pt>
                <c:pt idx="1357">
                  <c:v>-2.0156200000000001E-3</c:v>
                </c:pt>
                <c:pt idx="1358">
                  <c:v>-6.2187500000000003E-3</c:v>
                </c:pt>
                <c:pt idx="1359">
                  <c:v>-5.9999999999999993E-3</c:v>
                </c:pt>
                <c:pt idx="1360">
                  <c:v>-5.9999999999999993E-3</c:v>
                </c:pt>
                <c:pt idx="1361">
                  <c:v>-3.85937E-3</c:v>
                </c:pt>
                <c:pt idx="1362">
                  <c:v>3.1250000000000001E-5</c:v>
                </c:pt>
                <c:pt idx="1363">
                  <c:v>-1.5625E-5</c:v>
                </c:pt>
                <c:pt idx="1364">
                  <c:v>-1.5625E-4</c:v>
                </c:pt>
                <c:pt idx="1365">
                  <c:v>-1.02656E-2</c:v>
                </c:pt>
                <c:pt idx="1366">
                  <c:v>-1.40156E-2</c:v>
                </c:pt>
                <c:pt idx="1367">
                  <c:v>-8.2343699999999995E-3</c:v>
                </c:pt>
                <c:pt idx="1368">
                  <c:v>1.96875E-3</c:v>
                </c:pt>
                <c:pt idx="1369">
                  <c:v>-5.4843700000000006E-3</c:v>
                </c:pt>
                <c:pt idx="1370">
                  <c:v>-1.1781199999999999E-2</c:v>
                </c:pt>
                <c:pt idx="1371">
                  <c:v>-1.2500000000000001E-2</c:v>
                </c:pt>
                <c:pt idx="1372">
                  <c:v>-2.6874999999999998E-3</c:v>
                </c:pt>
                <c:pt idx="1373">
                  <c:v>-1.6875000000000002E-3</c:v>
                </c:pt>
                <c:pt idx="1374">
                  <c:v>-4.0781200000000002E-3</c:v>
                </c:pt>
                <c:pt idx="1375">
                  <c:v>-2.2187500000000002E-3</c:v>
                </c:pt>
                <c:pt idx="1376">
                  <c:v>-2.5937500000000001E-3</c:v>
                </c:pt>
                <c:pt idx="1377">
                  <c:v>-5.0312500000000001E-3</c:v>
                </c:pt>
                <c:pt idx="1378">
                  <c:v>-7.1874999999999994E-3</c:v>
                </c:pt>
                <c:pt idx="1379">
                  <c:v>-7.6718699999999999E-3</c:v>
                </c:pt>
                <c:pt idx="1380">
                  <c:v>-3.1250000000000001E-4</c:v>
                </c:pt>
                <c:pt idx="1381">
                  <c:v>9.8437500000000001E-4</c:v>
                </c:pt>
                <c:pt idx="1382">
                  <c:v>-3.1250000000000001E-4</c:v>
                </c:pt>
                <c:pt idx="1383">
                  <c:v>-7.73437E-3</c:v>
                </c:pt>
                <c:pt idx="1384">
                  <c:v>-8.73437E-3</c:v>
                </c:pt>
                <c:pt idx="1385">
                  <c:v>-2.7968699999999999E-3</c:v>
                </c:pt>
                <c:pt idx="1386">
                  <c:v>-3.5937499999999999E-4</c:v>
                </c:pt>
                <c:pt idx="1387">
                  <c:v>-8.437500000000001E-4</c:v>
                </c:pt>
                <c:pt idx="1388">
                  <c:v>-8.8750000000000009E-3</c:v>
                </c:pt>
                <c:pt idx="1389">
                  <c:v>-1.72187E-2</c:v>
                </c:pt>
                <c:pt idx="1390">
                  <c:v>-1.68594E-2</c:v>
                </c:pt>
                <c:pt idx="1391">
                  <c:v>-2.2812499999999999E-3</c:v>
                </c:pt>
                <c:pt idx="1392">
                  <c:v>6.8749999999999992E-3</c:v>
                </c:pt>
                <c:pt idx="1393">
                  <c:v>-5.4687500000000005E-4</c:v>
                </c:pt>
                <c:pt idx="1394">
                  <c:v>-7.2656200000000004E-3</c:v>
                </c:pt>
                <c:pt idx="1395">
                  <c:v>-8.4375000000000006E-3</c:v>
                </c:pt>
                <c:pt idx="1396">
                  <c:v>-2.6093699999999997E-3</c:v>
                </c:pt>
                <c:pt idx="1397">
                  <c:v>-2E-3</c:v>
                </c:pt>
                <c:pt idx="1398">
                  <c:v>-1.3437499999999999E-3</c:v>
                </c:pt>
                <c:pt idx="1399">
                  <c:v>-9.75E-3</c:v>
                </c:pt>
                <c:pt idx="1400">
                  <c:v>-9.1874999999999995E-3</c:v>
                </c:pt>
                <c:pt idx="1401">
                  <c:v>-1.8437499999999999E-3</c:v>
                </c:pt>
                <c:pt idx="1402">
                  <c:v>-1.1000000000000001E-2</c:v>
                </c:pt>
                <c:pt idx="1403">
                  <c:v>-1.2046899999999999E-2</c:v>
                </c:pt>
                <c:pt idx="1404">
                  <c:v>-8.6718699999999999E-3</c:v>
                </c:pt>
                <c:pt idx="1405">
                  <c:v>-2.1406200000000002E-3</c:v>
                </c:pt>
                <c:pt idx="1406">
                  <c:v>-3.6718699999999998E-3</c:v>
                </c:pt>
                <c:pt idx="1407">
                  <c:v>-6.0468700000000002E-3</c:v>
                </c:pt>
                <c:pt idx="1408">
                  <c:v>-7.8906199999999992E-3</c:v>
                </c:pt>
                <c:pt idx="1409">
                  <c:v>-1.0031199999999999E-2</c:v>
                </c:pt>
                <c:pt idx="1410">
                  <c:v>-8.2500000000000004E-3</c:v>
                </c:pt>
                <c:pt idx="1411">
                  <c:v>-1.8281199999999999E-3</c:v>
                </c:pt>
                <c:pt idx="1412">
                  <c:v>1.5625E-5</c:v>
                </c:pt>
                <c:pt idx="1413">
                  <c:v>-4.1562500000000002E-3</c:v>
                </c:pt>
                <c:pt idx="1414">
                  <c:v>-5.8906200000000001E-3</c:v>
                </c:pt>
                <c:pt idx="1415">
                  <c:v>-7.78125E-3</c:v>
                </c:pt>
                <c:pt idx="1416">
                  <c:v>9.3749999999999988E-5</c:v>
                </c:pt>
                <c:pt idx="1417">
                  <c:v>-1.0328100000000002E-2</c:v>
                </c:pt>
                <c:pt idx="1418">
                  <c:v>-6.1875000000000003E-3</c:v>
                </c:pt>
                <c:pt idx="1419">
                  <c:v>-2E-3</c:v>
                </c:pt>
                <c:pt idx="1420">
                  <c:v>-7.2812500000000004E-3</c:v>
                </c:pt>
                <c:pt idx="1421">
                  <c:v>-1.3921899999999999E-2</c:v>
                </c:pt>
                <c:pt idx="1422">
                  <c:v>-4.1718700000000003E-3</c:v>
                </c:pt>
                <c:pt idx="1423">
                  <c:v>-6.3437499999999996E-3</c:v>
                </c:pt>
                <c:pt idx="1424">
                  <c:v>-1.1953099999999999E-2</c:v>
                </c:pt>
                <c:pt idx="1425">
                  <c:v>-1.37187E-2</c:v>
                </c:pt>
                <c:pt idx="1426">
                  <c:v>-8.0000000000000002E-3</c:v>
                </c:pt>
                <c:pt idx="1427">
                  <c:v>-5.0000000000000001E-3</c:v>
                </c:pt>
                <c:pt idx="1428">
                  <c:v>3.9687500000000001E-3</c:v>
                </c:pt>
                <c:pt idx="1429">
                  <c:v>-7.0624999999999993E-3</c:v>
                </c:pt>
                <c:pt idx="1430">
                  <c:v>-8.0000000000000002E-3</c:v>
                </c:pt>
                <c:pt idx="1431">
                  <c:v>-1.2031200000000001E-2</c:v>
                </c:pt>
                <c:pt idx="1432">
                  <c:v>-8.0312500000000002E-3</c:v>
                </c:pt>
                <c:pt idx="1433">
                  <c:v>-7.9062500000000001E-3</c:v>
                </c:pt>
                <c:pt idx="1434">
                  <c:v>-2E-3</c:v>
                </c:pt>
                <c:pt idx="1435">
                  <c:v>-6.0156200000000002E-3</c:v>
                </c:pt>
                <c:pt idx="1436">
                  <c:v>-1.9843700000000001E-3</c:v>
                </c:pt>
                <c:pt idx="1437">
                  <c:v>-1.05156E-2</c:v>
                </c:pt>
                <c:pt idx="1438">
                  <c:v>-1.20625E-2</c:v>
                </c:pt>
                <c:pt idx="1439">
                  <c:v>-7.9687500000000001E-3</c:v>
                </c:pt>
                <c:pt idx="1440">
                  <c:v>-4.0000000000000001E-3</c:v>
                </c:pt>
                <c:pt idx="1441">
                  <c:v>-4.0937500000000002E-3</c:v>
                </c:pt>
                <c:pt idx="1442">
                  <c:v>-6.5781199999999998E-3</c:v>
                </c:pt>
                <c:pt idx="1443">
                  <c:v>-3.7812499999999999E-3</c:v>
                </c:pt>
                <c:pt idx="1444">
                  <c:v>-7.73437E-3</c:v>
                </c:pt>
                <c:pt idx="1445">
                  <c:v>-4.6874999999999998E-3</c:v>
                </c:pt>
                <c:pt idx="1446">
                  <c:v>-5.4687500000000005E-3</c:v>
                </c:pt>
                <c:pt idx="1447">
                  <c:v>-6.0781200000000002E-3</c:v>
                </c:pt>
                <c:pt idx="1448">
                  <c:v>-7.4999999999999997E-3</c:v>
                </c:pt>
                <c:pt idx="1449">
                  <c:v>-1.1484399999999999E-2</c:v>
                </c:pt>
                <c:pt idx="1450">
                  <c:v>-1.41406E-2</c:v>
                </c:pt>
                <c:pt idx="1451">
                  <c:v>-1.0656199999999999E-2</c:v>
                </c:pt>
                <c:pt idx="1452">
                  <c:v>-6.3437499999999996E-3</c:v>
                </c:pt>
                <c:pt idx="1453">
                  <c:v>-2.0781200000000001E-3</c:v>
                </c:pt>
                <c:pt idx="1454">
                  <c:v>-5.6406200000000007E-3</c:v>
                </c:pt>
                <c:pt idx="1455">
                  <c:v>-1.0093700000000001E-2</c:v>
                </c:pt>
                <c:pt idx="1456">
                  <c:v>-6.0156200000000002E-3</c:v>
                </c:pt>
                <c:pt idx="1457">
                  <c:v>-5.9375000000000001E-3</c:v>
                </c:pt>
                <c:pt idx="1458">
                  <c:v>1.4210899999999999E-17</c:v>
                </c:pt>
                <c:pt idx="1459">
                  <c:v>3.1250000000000001E-5</c:v>
                </c:pt>
                <c:pt idx="1460">
                  <c:v>-4.84375E-4</c:v>
                </c:pt>
                <c:pt idx="1461">
                  <c:v>-1.01406E-2</c:v>
                </c:pt>
                <c:pt idx="1462">
                  <c:v>-7.6874999999999999E-3</c:v>
                </c:pt>
                <c:pt idx="1463">
                  <c:v>-5.4374999999999996E-3</c:v>
                </c:pt>
                <c:pt idx="1464">
                  <c:v>3.9062500000000002E-4</c:v>
                </c:pt>
                <c:pt idx="1465">
                  <c:v>-3.2031200000000003E-3</c:v>
                </c:pt>
                <c:pt idx="1466">
                  <c:v>-1.5203100000000001E-2</c:v>
                </c:pt>
                <c:pt idx="1467">
                  <c:v>-1.2656200000000001E-2</c:v>
                </c:pt>
                <c:pt idx="1468">
                  <c:v>-4.0468700000000002E-3</c:v>
                </c:pt>
                <c:pt idx="1469">
                  <c:v>-1.30937E-2</c:v>
                </c:pt>
                <c:pt idx="1470">
                  <c:v>-1.3546900000000001E-2</c:v>
                </c:pt>
                <c:pt idx="1471">
                  <c:v>-6.5468700000000006E-3</c:v>
                </c:pt>
                <c:pt idx="1472">
                  <c:v>1.5625E-5</c:v>
                </c:pt>
                <c:pt idx="1473">
                  <c:v>-4.4687500000000005E-3</c:v>
                </c:pt>
                <c:pt idx="1474">
                  <c:v>-6.5625000000000006E-3</c:v>
                </c:pt>
                <c:pt idx="1475">
                  <c:v>-1.0015600000000001E-2</c:v>
                </c:pt>
                <c:pt idx="1476">
                  <c:v>-7.8906199999999992E-3</c:v>
                </c:pt>
                <c:pt idx="1477">
                  <c:v>-7.6874999999999999E-3</c:v>
                </c:pt>
                <c:pt idx="1478">
                  <c:v>-3.7031199999999998E-3</c:v>
                </c:pt>
                <c:pt idx="1479">
                  <c:v>-3.9687500000000001E-3</c:v>
                </c:pt>
                <c:pt idx="1480">
                  <c:v>-4.4999999999999997E-3</c:v>
                </c:pt>
                <c:pt idx="1481">
                  <c:v>-5.3906199999999996E-3</c:v>
                </c:pt>
                <c:pt idx="1482">
                  <c:v>-2.4843700000000001E-3</c:v>
                </c:pt>
                <c:pt idx="1483">
                  <c:v>-8.2656199999999996E-3</c:v>
                </c:pt>
                <c:pt idx="1484">
                  <c:v>-5.90625E-3</c:v>
                </c:pt>
                <c:pt idx="1485">
                  <c:v>-8.1718700000000012E-3</c:v>
                </c:pt>
                <c:pt idx="1486">
                  <c:v>-1.13437E-2</c:v>
                </c:pt>
                <c:pt idx="1487">
                  <c:v>-1.5406199999999998E-2</c:v>
                </c:pt>
                <c:pt idx="1488">
                  <c:v>-6.8749999999999992E-3</c:v>
                </c:pt>
                <c:pt idx="1489">
                  <c:v>-9.0625000000000011E-3</c:v>
                </c:pt>
                <c:pt idx="1490">
                  <c:v>-1.2343700000000001E-2</c:v>
                </c:pt>
                <c:pt idx="1491">
                  <c:v>-8.6093699999999999E-3</c:v>
                </c:pt>
                <c:pt idx="1492">
                  <c:v>-4.2656200000000003E-3</c:v>
                </c:pt>
                <c:pt idx="1493">
                  <c:v>-8.0937500000000002E-3</c:v>
                </c:pt>
                <c:pt idx="1494">
                  <c:v>-2.5625000000000001E-3</c:v>
                </c:pt>
                <c:pt idx="1495">
                  <c:v>-3.2343699999999999E-3</c:v>
                </c:pt>
                <c:pt idx="1496">
                  <c:v>-1.05781E-2</c:v>
                </c:pt>
                <c:pt idx="1497">
                  <c:v>-7.5156199999999998E-3</c:v>
                </c:pt>
                <c:pt idx="1498">
                  <c:v>-4.9531200000000001E-3</c:v>
                </c:pt>
                <c:pt idx="1499">
                  <c:v>3.7499999999999995E-4</c:v>
                </c:pt>
                <c:pt idx="1500">
                  <c:v>-3.4218699999999996E-3</c:v>
                </c:pt>
                <c:pt idx="1501">
                  <c:v>-8.2343699999999995E-3</c:v>
                </c:pt>
                <c:pt idx="1502">
                  <c:v>-5.1250000000000002E-3</c:v>
                </c:pt>
                <c:pt idx="1503">
                  <c:v>-1.3750000000000001E-3</c:v>
                </c:pt>
                <c:pt idx="1504">
                  <c:v>-3.6718699999999998E-3</c:v>
                </c:pt>
                <c:pt idx="1505">
                  <c:v>-9.8750000000000018E-3</c:v>
                </c:pt>
                <c:pt idx="1506">
                  <c:v>-3.0312500000000001E-3</c:v>
                </c:pt>
                <c:pt idx="1507">
                  <c:v>-4.0937500000000002E-3</c:v>
                </c:pt>
                <c:pt idx="1508">
                  <c:v>-7.1874999999999999E-4</c:v>
                </c:pt>
                <c:pt idx="1509">
                  <c:v>1.79688E-3</c:v>
                </c:pt>
                <c:pt idx="1510">
                  <c:v>9.0624999999999994E-4</c:v>
                </c:pt>
                <c:pt idx="1511">
                  <c:v>-7.3906199999999997E-3</c:v>
                </c:pt>
                <c:pt idx="1512">
                  <c:v>-1.2046899999999999E-2</c:v>
                </c:pt>
                <c:pt idx="1513">
                  <c:v>-8.4531199999999997E-3</c:v>
                </c:pt>
                <c:pt idx="1514">
                  <c:v>-2.1718700000000002E-3</c:v>
                </c:pt>
                <c:pt idx="1515">
                  <c:v>-3.6249999999999998E-3</c:v>
                </c:pt>
                <c:pt idx="1516">
                  <c:v>-1.19375E-2</c:v>
                </c:pt>
                <c:pt idx="1517">
                  <c:v>-7.9687500000000001E-3</c:v>
                </c:pt>
                <c:pt idx="1518">
                  <c:v>-3.9843700000000001E-3</c:v>
                </c:pt>
                <c:pt idx="1519">
                  <c:v>-5.9999999999999993E-3</c:v>
                </c:pt>
                <c:pt idx="1520">
                  <c:v>-5.9999999999999993E-3</c:v>
                </c:pt>
                <c:pt idx="1521">
                  <c:v>-8.0312500000000002E-3</c:v>
                </c:pt>
                <c:pt idx="1522">
                  <c:v>-1.4E-2</c:v>
                </c:pt>
                <c:pt idx="1523">
                  <c:v>-7.4218699999999997E-3</c:v>
                </c:pt>
                <c:pt idx="1524">
                  <c:v>-4.0468700000000002E-3</c:v>
                </c:pt>
                <c:pt idx="1525">
                  <c:v>-7.78125E-3</c:v>
                </c:pt>
                <c:pt idx="1526">
                  <c:v>-4.0937500000000002E-3</c:v>
                </c:pt>
                <c:pt idx="1527">
                  <c:v>-1.4562500000000001E-2</c:v>
                </c:pt>
                <c:pt idx="1528">
                  <c:v>-5.3749999999999996E-3</c:v>
                </c:pt>
                <c:pt idx="1529">
                  <c:v>4.0000000000000001E-3</c:v>
                </c:pt>
                <c:pt idx="1530">
                  <c:v>-2.5312499999999996E-3</c:v>
                </c:pt>
                <c:pt idx="1531">
                  <c:v>-6.1406199999999994E-3</c:v>
                </c:pt>
                <c:pt idx="1532">
                  <c:v>-1.0562499999999999E-2</c:v>
                </c:pt>
                <c:pt idx="1533">
                  <c:v>-1.34062E-2</c:v>
                </c:pt>
                <c:pt idx="1534">
                  <c:v>-3.46875E-3</c:v>
                </c:pt>
                <c:pt idx="1535">
                  <c:v>-6.2343700000000004E-3</c:v>
                </c:pt>
                <c:pt idx="1536">
                  <c:v>-8.0781199999999994E-3</c:v>
                </c:pt>
                <c:pt idx="1537">
                  <c:v>-5.0156200000000001E-3</c:v>
                </c:pt>
                <c:pt idx="1538">
                  <c:v>4.2812500000000003E-3</c:v>
                </c:pt>
                <c:pt idx="1539">
                  <c:v>1.6718799999999999E-3</c:v>
                </c:pt>
                <c:pt idx="1540">
                  <c:v>-2.2499999999999998E-3</c:v>
                </c:pt>
                <c:pt idx="1541">
                  <c:v>-1.3593700000000002E-3</c:v>
                </c:pt>
                <c:pt idx="1542">
                  <c:v>1.7031300000000002E-3</c:v>
                </c:pt>
                <c:pt idx="1543">
                  <c:v>-8.7500000000000008E-3</c:v>
                </c:pt>
                <c:pt idx="1544">
                  <c:v>-9.4531200000000006E-3</c:v>
                </c:pt>
                <c:pt idx="1545">
                  <c:v>-1.95312E-3</c:v>
                </c:pt>
                <c:pt idx="1546">
                  <c:v>-6.2500000000000003E-3</c:v>
                </c:pt>
                <c:pt idx="1547">
                  <c:v>-5.5312499999999997E-3</c:v>
                </c:pt>
                <c:pt idx="1548">
                  <c:v>3.5937499999999999E-4</c:v>
                </c:pt>
                <c:pt idx="1549">
                  <c:v>4.3750000000000004E-3</c:v>
                </c:pt>
                <c:pt idx="1550">
                  <c:v>5.5624999999999997E-3</c:v>
                </c:pt>
                <c:pt idx="1551">
                  <c:v>-7.2812500000000004E-3</c:v>
                </c:pt>
                <c:pt idx="1552">
                  <c:v>-1.40781E-2</c:v>
                </c:pt>
                <c:pt idx="1553">
                  <c:v>-7.2812500000000004E-3</c:v>
                </c:pt>
                <c:pt idx="1554">
                  <c:v>2.0625000000000001E-3</c:v>
                </c:pt>
                <c:pt idx="1555">
                  <c:v>-4.6562499999999998E-3</c:v>
                </c:pt>
                <c:pt idx="1556">
                  <c:v>-5.8281200000000009E-3</c:v>
                </c:pt>
                <c:pt idx="1557">
                  <c:v>-1.9843700000000001E-3</c:v>
                </c:pt>
                <c:pt idx="1558">
                  <c:v>-9.3749999999999988E-5</c:v>
                </c:pt>
                <c:pt idx="1559">
                  <c:v>-5.9843699999999993E-3</c:v>
                </c:pt>
                <c:pt idx="1560">
                  <c:v>2.2968799999999998E-3</c:v>
                </c:pt>
                <c:pt idx="1561">
                  <c:v>4.1718799999999993E-3</c:v>
                </c:pt>
                <c:pt idx="1562">
                  <c:v>-4.3437499999999995E-3</c:v>
                </c:pt>
                <c:pt idx="1563">
                  <c:v>-1.6218700000000003E-2</c:v>
                </c:pt>
                <c:pt idx="1564">
                  <c:v>-1.60625E-2</c:v>
                </c:pt>
                <c:pt idx="1565">
                  <c:v>-1.0124999999999999E-2</c:v>
                </c:pt>
                <c:pt idx="1566">
                  <c:v>-7.8281200000000009E-3</c:v>
                </c:pt>
                <c:pt idx="1567">
                  <c:v>-1.5671899999999999E-2</c:v>
                </c:pt>
                <c:pt idx="1568">
                  <c:v>-1.4499999999999999E-2</c:v>
                </c:pt>
                <c:pt idx="1569">
                  <c:v>-6.1250000000000002E-3</c:v>
                </c:pt>
                <c:pt idx="1570">
                  <c:v>-9.6562499999999999E-3</c:v>
                </c:pt>
                <c:pt idx="1571">
                  <c:v>-6.7343699999999999E-3</c:v>
                </c:pt>
                <c:pt idx="1572">
                  <c:v>1.6718799999999999E-3</c:v>
                </c:pt>
                <c:pt idx="1573">
                  <c:v>5.0000000000000001E-4</c:v>
                </c:pt>
                <c:pt idx="1574">
                  <c:v>-7.0312499999999997E-4</c:v>
                </c:pt>
                <c:pt idx="1575">
                  <c:v>-8.437500000000001E-4</c:v>
                </c:pt>
                <c:pt idx="1576">
                  <c:v>-9.6093700000000008E-3</c:v>
                </c:pt>
                <c:pt idx="1577">
                  <c:v>-1.0187499999999999E-2</c:v>
                </c:pt>
                <c:pt idx="1578">
                  <c:v>-5.90625E-3</c:v>
                </c:pt>
                <c:pt idx="1579">
                  <c:v>-6.1718700000000003E-3</c:v>
                </c:pt>
                <c:pt idx="1580">
                  <c:v>-5.7499999999999999E-3</c:v>
                </c:pt>
                <c:pt idx="1581">
                  <c:v>-8.0312500000000002E-3</c:v>
                </c:pt>
                <c:pt idx="1582">
                  <c:v>-1.5984399999999999E-2</c:v>
                </c:pt>
                <c:pt idx="1583">
                  <c:v>-1.67187E-2</c:v>
                </c:pt>
                <c:pt idx="1584">
                  <c:v>-3.1718700000000002E-3</c:v>
                </c:pt>
                <c:pt idx="1585">
                  <c:v>4.2187500000000005E-4</c:v>
                </c:pt>
                <c:pt idx="1586">
                  <c:v>-5.0000000000000001E-4</c:v>
                </c:pt>
                <c:pt idx="1587">
                  <c:v>-9.78125E-3</c:v>
                </c:pt>
                <c:pt idx="1588">
                  <c:v>-1.5109399999999999E-2</c:v>
                </c:pt>
                <c:pt idx="1589">
                  <c:v>-8.9843700000000002E-3</c:v>
                </c:pt>
                <c:pt idx="1590">
                  <c:v>-6.2656199999999995E-3</c:v>
                </c:pt>
                <c:pt idx="1591">
                  <c:v>-1.3796900000000001E-2</c:v>
                </c:pt>
                <c:pt idx="1592">
                  <c:v>-7.6250000000000007E-3</c:v>
                </c:pt>
                <c:pt idx="1593">
                  <c:v>-4.3437499999999995E-3</c:v>
                </c:pt>
                <c:pt idx="1594">
                  <c:v>1.3750000000000001E-3</c:v>
                </c:pt>
                <c:pt idx="1595">
                  <c:v>1.5625E-4</c:v>
                </c:pt>
                <c:pt idx="1596">
                  <c:v>-3.1250000000000001E-4</c:v>
                </c:pt>
                <c:pt idx="1597">
                  <c:v>9.3749999999999988E-5</c:v>
                </c:pt>
                <c:pt idx="1598">
                  <c:v>-3.85937E-3</c:v>
                </c:pt>
                <c:pt idx="1599">
                  <c:v>-3.7343699999999999E-3</c:v>
                </c:pt>
                <c:pt idx="1600">
                  <c:v>-9.6406200000000008E-3</c:v>
                </c:pt>
                <c:pt idx="1601">
                  <c:v>-8.0625000000000002E-3</c:v>
                </c:pt>
                <c:pt idx="1602">
                  <c:v>-9.3437499999999996E-3</c:v>
                </c:pt>
                <c:pt idx="1603">
                  <c:v>-1.2203100000000001E-2</c:v>
                </c:pt>
                <c:pt idx="1604">
                  <c:v>-2.7500000000000003E-3</c:v>
                </c:pt>
                <c:pt idx="1605">
                  <c:v>-4.6874999999999994E-5</c:v>
                </c:pt>
                <c:pt idx="1606">
                  <c:v>-2.0625000000000001E-3</c:v>
                </c:pt>
                <c:pt idx="1607">
                  <c:v>1.4210899999999999E-17</c:v>
                </c:pt>
                <c:pt idx="1608">
                  <c:v>-3.7499999999999999E-3</c:v>
                </c:pt>
                <c:pt idx="1609">
                  <c:v>-5.9843699999999993E-3</c:v>
                </c:pt>
                <c:pt idx="1610">
                  <c:v>-4.0156200000000001E-3</c:v>
                </c:pt>
                <c:pt idx="1611">
                  <c:v>-3.8437499999999999E-3</c:v>
                </c:pt>
                <c:pt idx="1612">
                  <c:v>-1.8749999999999999E-3</c:v>
                </c:pt>
                <c:pt idx="1613">
                  <c:v>-1.0109400000000001E-2</c:v>
                </c:pt>
                <c:pt idx="1614">
                  <c:v>-2.4531200000000005E-3</c:v>
                </c:pt>
                <c:pt idx="1615">
                  <c:v>1.8906299999999999E-3</c:v>
                </c:pt>
                <c:pt idx="1616">
                  <c:v>-3.85937E-3</c:v>
                </c:pt>
                <c:pt idx="1617">
                  <c:v>-5.90625E-3</c:v>
                </c:pt>
                <c:pt idx="1618">
                  <c:v>-3.9375E-3</c:v>
                </c:pt>
                <c:pt idx="1619">
                  <c:v>-6.0156200000000002E-3</c:v>
                </c:pt>
                <c:pt idx="1620">
                  <c:v>-5.8906200000000001E-3</c:v>
                </c:pt>
                <c:pt idx="1621">
                  <c:v>-9.921870000000001E-3</c:v>
                </c:pt>
                <c:pt idx="1622">
                  <c:v>-5.9687500000000001E-3</c:v>
                </c:pt>
                <c:pt idx="1623">
                  <c:v>-1.2218699999999999E-2</c:v>
                </c:pt>
                <c:pt idx="1624">
                  <c:v>-8.0000000000000002E-3</c:v>
                </c:pt>
                <c:pt idx="1625">
                  <c:v>-7.84375E-3</c:v>
                </c:pt>
                <c:pt idx="1626">
                  <c:v>-3.9375E-3</c:v>
                </c:pt>
                <c:pt idx="1627">
                  <c:v>-6.4218699999999997E-3</c:v>
                </c:pt>
                <c:pt idx="1628">
                  <c:v>-5.9999999999999993E-3</c:v>
                </c:pt>
                <c:pt idx="1629">
                  <c:v>-1.9843700000000001E-3</c:v>
                </c:pt>
                <c:pt idx="1630">
                  <c:v>-5.9375000000000001E-3</c:v>
                </c:pt>
                <c:pt idx="1631">
                  <c:v>-8.0156200000000011E-3</c:v>
                </c:pt>
                <c:pt idx="1632">
                  <c:v>-7.984370000000001E-3</c:v>
                </c:pt>
                <c:pt idx="1633">
                  <c:v>-7.9687500000000001E-3</c:v>
                </c:pt>
                <c:pt idx="1634">
                  <c:v>-9.9687499999999984E-3</c:v>
                </c:pt>
                <c:pt idx="1635">
                  <c:v>-1.5906200000000002E-2</c:v>
                </c:pt>
                <c:pt idx="1636">
                  <c:v>-6.1875000000000003E-3</c:v>
                </c:pt>
                <c:pt idx="1637">
                  <c:v>-3.9843700000000001E-3</c:v>
                </c:pt>
                <c:pt idx="1638">
                  <c:v>1.5625E-5</c:v>
                </c:pt>
                <c:pt idx="1639">
                  <c:v>-2.1406200000000002E-3</c:v>
                </c:pt>
                <c:pt idx="1640">
                  <c:v>-5.5000000000000005E-3</c:v>
                </c:pt>
                <c:pt idx="1641">
                  <c:v>-6.2500000000000003E-3</c:v>
                </c:pt>
                <c:pt idx="1642">
                  <c:v>-5.4843700000000006E-3</c:v>
                </c:pt>
                <c:pt idx="1643">
                  <c:v>-8.3281200000000014E-3</c:v>
                </c:pt>
                <c:pt idx="1644">
                  <c:v>-2.96875E-3</c:v>
                </c:pt>
                <c:pt idx="1645">
                  <c:v>-1.8593699999999999E-3</c:v>
                </c:pt>
                <c:pt idx="1646">
                  <c:v>-3.0625000000000001E-3</c:v>
                </c:pt>
                <c:pt idx="1647">
                  <c:v>-1.1640599999999999E-2</c:v>
                </c:pt>
                <c:pt idx="1648">
                  <c:v>-6.84375E-3</c:v>
                </c:pt>
                <c:pt idx="1649">
                  <c:v>-4.4843699999999997E-3</c:v>
                </c:pt>
                <c:pt idx="1650">
                  <c:v>3.1250000000000001E-5</c:v>
                </c:pt>
                <c:pt idx="1651">
                  <c:v>-5.8281200000000009E-3</c:v>
                </c:pt>
                <c:pt idx="1652">
                  <c:v>-3.9687500000000001E-3</c:v>
                </c:pt>
                <c:pt idx="1653">
                  <c:v>-9.78125E-3</c:v>
                </c:pt>
                <c:pt idx="1654">
                  <c:v>-8.0312500000000002E-3</c:v>
                </c:pt>
                <c:pt idx="1655">
                  <c:v>-3.92187E-3</c:v>
                </c:pt>
                <c:pt idx="1656">
                  <c:v>2E-3</c:v>
                </c:pt>
                <c:pt idx="1657">
                  <c:v>1.7812500000000001E-3</c:v>
                </c:pt>
                <c:pt idx="1658">
                  <c:v>-8.70312E-3</c:v>
                </c:pt>
                <c:pt idx="1659">
                  <c:v>-9.7656200000000009E-3</c:v>
                </c:pt>
                <c:pt idx="1660">
                  <c:v>-1.8124999999999999E-3</c:v>
                </c:pt>
                <c:pt idx="1661">
                  <c:v>-4.0312500000000001E-3</c:v>
                </c:pt>
                <c:pt idx="1662">
                  <c:v>-2.2656199999999999E-3</c:v>
                </c:pt>
                <c:pt idx="1663">
                  <c:v>-8.4531199999999997E-3</c:v>
                </c:pt>
                <c:pt idx="1664">
                  <c:v>-7.9218699999999993E-3</c:v>
                </c:pt>
                <c:pt idx="1665">
                  <c:v>-5.0937499999999993E-3</c:v>
                </c:pt>
                <c:pt idx="1666">
                  <c:v>-3.3593700000000004E-3</c:v>
                </c:pt>
                <c:pt idx="1667">
                  <c:v>-1.6531199999999999E-2</c:v>
                </c:pt>
                <c:pt idx="1668">
                  <c:v>-1.175E-2</c:v>
                </c:pt>
                <c:pt idx="1669">
                  <c:v>-1.37187E-2</c:v>
                </c:pt>
                <c:pt idx="1670">
                  <c:v>-4.4687500000000005E-3</c:v>
                </c:pt>
                <c:pt idx="1671">
                  <c:v>-3.1250000000000001E-5</c:v>
                </c:pt>
                <c:pt idx="1672">
                  <c:v>-5.1562500000000002E-3</c:v>
                </c:pt>
                <c:pt idx="1673">
                  <c:v>-1.0187499999999999E-2</c:v>
                </c:pt>
                <c:pt idx="1674">
                  <c:v>-7.0937500000000002E-3</c:v>
                </c:pt>
                <c:pt idx="1675">
                  <c:v>-1.42187E-3</c:v>
                </c:pt>
                <c:pt idx="1676">
                  <c:v>2.3749999999999999E-3</c:v>
                </c:pt>
                <c:pt idx="1677">
                  <c:v>1.4062499999999999E-3</c:v>
                </c:pt>
                <c:pt idx="1678">
                  <c:v>-8.0000000000000002E-3</c:v>
                </c:pt>
                <c:pt idx="1679">
                  <c:v>-1.3749999999999998E-2</c:v>
                </c:pt>
                <c:pt idx="1680">
                  <c:v>-3.92187E-3</c:v>
                </c:pt>
                <c:pt idx="1681">
                  <c:v>2.0781300000000001E-3</c:v>
                </c:pt>
                <c:pt idx="1682">
                  <c:v>-3.40625E-3</c:v>
                </c:pt>
                <c:pt idx="1683">
                  <c:v>-5.2656199999999995E-3</c:v>
                </c:pt>
                <c:pt idx="1684">
                  <c:v>1.5625E-5</c:v>
                </c:pt>
                <c:pt idx="1685">
                  <c:v>-4.5624999999999997E-3</c:v>
                </c:pt>
                <c:pt idx="1686">
                  <c:v>-6.9687500000000001E-3</c:v>
                </c:pt>
                <c:pt idx="1687">
                  <c:v>-1.2531199999999999E-2</c:v>
                </c:pt>
                <c:pt idx="1688">
                  <c:v>-1.2125E-2</c:v>
                </c:pt>
                <c:pt idx="1689">
                  <c:v>-1.1109399999999998E-2</c:v>
                </c:pt>
                <c:pt idx="1690">
                  <c:v>-8.8281200000000001E-3</c:v>
                </c:pt>
                <c:pt idx="1691">
                  <c:v>-1.09219E-2</c:v>
                </c:pt>
                <c:pt idx="1692">
                  <c:v>-1.2812500000000001E-3</c:v>
                </c:pt>
                <c:pt idx="1693">
                  <c:v>-8.9062500000000003E-4</c:v>
                </c:pt>
                <c:pt idx="1694">
                  <c:v>5.4843800000000005E-3</c:v>
                </c:pt>
                <c:pt idx="1695">
                  <c:v>-5.4374999999999996E-3</c:v>
                </c:pt>
                <c:pt idx="1696">
                  <c:v>-9.1562499999999995E-3</c:v>
                </c:pt>
                <c:pt idx="1697">
                  <c:v>-1.40781E-2</c:v>
                </c:pt>
                <c:pt idx="1698">
                  <c:v>-1.1781199999999999E-2</c:v>
                </c:pt>
                <c:pt idx="1699">
                  <c:v>-8.6250000000000007E-3</c:v>
                </c:pt>
                <c:pt idx="1700">
                  <c:v>-1.65625E-3</c:v>
                </c:pt>
                <c:pt idx="1701">
                  <c:v>-7.1406200000000003E-3</c:v>
                </c:pt>
                <c:pt idx="1702">
                  <c:v>-7.1562500000000003E-3</c:v>
                </c:pt>
                <c:pt idx="1703">
                  <c:v>-4.0937500000000002E-3</c:v>
                </c:pt>
                <c:pt idx="1704">
                  <c:v>-5.84375E-3</c:v>
                </c:pt>
                <c:pt idx="1705">
                  <c:v>9.3749999999999997E-4</c:v>
                </c:pt>
                <c:pt idx="1706">
                  <c:v>2.98438E-3</c:v>
                </c:pt>
                <c:pt idx="1707">
                  <c:v>-3.46875E-3</c:v>
                </c:pt>
                <c:pt idx="1708">
                  <c:v>-4.1875000000000002E-3</c:v>
                </c:pt>
                <c:pt idx="1709">
                  <c:v>-5.5937499999999998E-3</c:v>
                </c:pt>
                <c:pt idx="1710">
                  <c:v>-1.0187499999999999E-2</c:v>
                </c:pt>
                <c:pt idx="1711">
                  <c:v>-4.3437499999999995E-3</c:v>
                </c:pt>
                <c:pt idx="1712">
                  <c:v>-3.92187E-3</c:v>
                </c:pt>
                <c:pt idx="1713">
                  <c:v>-5.875E-3</c:v>
                </c:pt>
                <c:pt idx="1714">
                  <c:v>-1.1734399999999999E-2</c:v>
                </c:pt>
                <c:pt idx="1715">
                  <c:v>-1.5953099999999998E-2</c:v>
                </c:pt>
                <c:pt idx="1716">
                  <c:v>-3.2812499999999997E-4</c:v>
                </c:pt>
                <c:pt idx="1717">
                  <c:v>-3.9843700000000001E-3</c:v>
                </c:pt>
                <c:pt idx="1718">
                  <c:v>-5.9999999999999993E-3</c:v>
                </c:pt>
                <c:pt idx="1719">
                  <c:v>-1.2046899999999999E-2</c:v>
                </c:pt>
                <c:pt idx="1720">
                  <c:v>-1.5984399999999999E-2</c:v>
                </c:pt>
                <c:pt idx="1721">
                  <c:v>-7.0312499999999993E-3</c:v>
                </c:pt>
                <c:pt idx="1722">
                  <c:v>4.0000000000000001E-3</c:v>
                </c:pt>
                <c:pt idx="1723">
                  <c:v>-4.4999999999999997E-3</c:v>
                </c:pt>
                <c:pt idx="1724">
                  <c:v>-5.9999999999999993E-3</c:v>
                </c:pt>
                <c:pt idx="1725">
                  <c:v>-8.1718700000000012E-3</c:v>
                </c:pt>
                <c:pt idx="1726">
                  <c:v>-5.84375E-3</c:v>
                </c:pt>
                <c:pt idx="1727">
                  <c:v>-4.1875000000000002E-3</c:v>
                </c:pt>
                <c:pt idx="1728">
                  <c:v>-5.6718700000000007E-3</c:v>
                </c:pt>
                <c:pt idx="1729">
                  <c:v>-1.09375E-4</c:v>
                </c:pt>
                <c:pt idx="1730">
                  <c:v>-8.4687500000000006E-3</c:v>
                </c:pt>
                <c:pt idx="1731">
                  <c:v>-1.0187499999999999E-2</c:v>
                </c:pt>
                <c:pt idx="1732">
                  <c:v>-1.17187E-2</c:v>
                </c:pt>
                <c:pt idx="1733">
                  <c:v>-5.7656199999999999E-3</c:v>
                </c:pt>
                <c:pt idx="1734">
                  <c:v>-6.0156200000000002E-3</c:v>
                </c:pt>
                <c:pt idx="1735">
                  <c:v>-6.3124999999999995E-3</c:v>
                </c:pt>
                <c:pt idx="1736">
                  <c:v>-5.4843700000000006E-3</c:v>
                </c:pt>
                <c:pt idx="1737">
                  <c:v>4.1406300000000002E-3</c:v>
                </c:pt>
                <c:pt idx="1738">
                  <c:v>-2.7968699999999999E-3</c:v>
                </c:pt>
                <c:pt idx="1739">
                  <c:v>-8.2656199999999996E-3</c:v>
                </c:pt>
                <c:pt idx="1740">
                  <c:v>-7.9218699999999993E-3</c:v>
                </c:pt>
                <c:pt idx="1741">
                  <c:v>-8.2343699999999995E-3</c:v>
                </c:pt>
                <c:pt idx="1742">
                  <c:v>-1.2109399999999999E-2</c:v>
                </c:pt>
                <c:pt idx="1743">
                  <c:v>-9.8437500000000001E-3</c:v>
                </c:pt>
                <c:pt idx="1744">
                  <c:v>-5.90625E-3</c:v>
                </c:pt>
                <c:pt idx="1745">
                  <c:v>-6.0625000000000002E-3</c:v>
                </c:pt>
                <c:pt idx="1746">
                  <c:v>-3.46875E-3</c:v>
                </c:pt>
                <c:pt idx="1747">
                  <c:v>4.4531300000000005E-3</c:v>
                </c:pt>
                <c:pt idx="1748">
                  <c:v>1.1875E-3</c:v>
                </c:pt>
                <c:pt idx="1749">
                  <c:v>-1.05156E-2</c:v>
                </c:pt>
                <c:pt idx="1750">
                  <c:v>-7.5624999999999998E-3</c:v>
                </c:pt>
                <c:pt idx="1751">
                  <c:v>-3.7812499999999999E-3</c:v>
                </c:pt>
                <c:pt idx="1752">
                  <c:v>-2.2812499999999999E-3</c:v>
                </c:pt>
                <c:pt idx="1753">
                  <c:v>-1.0718699999999999E-2</c:v>
                </c:pt>
                <c:pt idx="1754">
                  <c:v>-1.1671900000000001E-2</c:v>
                </c:pt>
                <c:pt idx="1755">
                  <c:v>-3.9687500000000001E-3</c:v>
                </c:pt>
                <c:pt idx="1756">
                  <c:v>-2.0781200000000001E-3</c:v>
                </c:pt>
                <c:pt idx="1757">
                  <c:v>-5.9843699999999993E-3</c:v>
                </c:pt>
                <c:pt idx="1758">
                  <c:v>2.9687499999999999E-4</c:v>
                </c:pt>
                <c:pt idx="1759">
                  <c:v>2.2656299999999998E-3</c:v>
                </c:pt>
                <c:pt idx="1760">
                  <c:v>-8.1875000000000003E-3</c:v>
                </c:pt>
                <c:pt idx="1761">
                  <c:v>-7.9687500000000001E-3</c:v>
                </c:pt>
                <c:pt idx="1762">
                  <c:v>-9.9687499999999984E-3</c:v>
                </c:pt>
                <c:pt idx="1763">
                  <c:v>-1.40156E-2</c:v>
                </c:pt>
                <c:pt idx="1764">
                  <c:v>-1.0171900000000001E-2</c:v>
                </c:pt>
                <c:pt idx="1765">
                  <c:v>-9.7968699999999992E-3</c:v>
                </c:pt>
                <c:pt idx="1766">
                  <c:v>-1.2140600000000001E-2</c:v>
                </c:pt>
                <c:pt idx="1767">
                  <c:v>-4.7031199999999999E-3</c:v>
                </c:pt>
                <c:pt idx="1768">
                  <c:v>-3.1250000000000001E-5</c:v>
                </c:pt>
                <c:pt idx="1769">
                  <c:v>-1.7031199999999998E-3</c:v>
                </c:pt>
                <c:pt idx="1770">
                  <c:v>-4.2343699999999995E-3</c:v>
                </c:pt>
                <c:pt idx="1771">
                  <c:v>1.48438E-3</c:v>
                </c:pt>
                <c:pt idx="1772">
                  <c:v>7.8125000000000002E-5</c:v>
                </c:pt>
                <c:pt idx="1773">
                  <c:v>1.8437499999999999E-3</c:v>
                </c:pt>
                <c:pt idx="1774">
                  <c:v>-2.0625000000000001E-3</c:v>
                </c:pt>
                <c:pt idx="1775">
                  <c:v>-6.84375E-3</c:v>
                </c:pt>
                <c:pt idx="1776">
                  <c:v>-4.1406199999999994E-3</c:v>
                </c:pt>
                <c:pt idx="1777">
                  <c:v>-5.1875000000000003E-3</c:v>
                </c:pt>
                <c:pt idx="1778">
                  <c:v>-7.2343699999999995E-3</c:v>
                </c:pt>
                <c:pt idx="1779">
                  <c:v>-9.5312499999999998E-3</c:v>
                </c:pt>
                <c:pt idx="1780">
                  <c:v>-9.2031199999999987E-3</c:v>
                </c:pt>
                <c:pt idx="1781">
                  <c:v>-6.3124999999999995E-3</c:v>
                </c:pt>
                <c:pt idx="1782">
                  <c:v>-6.1093699999999994E-3</c:v>
                </c:pt>
                <c:pt idx="1783">
                  <c:v>-5.5937499999999998E-3</c:v>
                </c:pt>
                <c:pt idx="1784">
                  <c:v>-1.0859400000000002E-2</c:v>
                </c:pt>
                <c:pt idx="1785">
                  <c:v>-1.8609399999999998E-2</c:v>
                </c:pt>
                <c:pt idx="1786">
                  <c:v>-8.3906199999999997E-3</c:v>
                </c:pt>
                <c:pt idx="1787">
                  <c:v>-5.9999999999999993E-3</c:v>
                </c:pt>
                <c:pt idx="1788">
                  <c:v>-7.8125000000000004E-4</c:v>
                </c:pt>
                <c:pt idx="1789">
                  <c:v>-3.2968699999999999E-3</c:v>
                </c:pt>
                <c:pt idx="1790">
                  <c:v>-2.875E-3</c:v>
                </c:pt>
                <c:pt idx="1791">
                  <c:v>-1.7187500000000002E-4</c:v>
                </c:pt>
                <c:pt idx="1792">
                  <c:v>3.5937499999999999E-4</c:v>
                </c:pt>
                <c:pt idx="1793">
                  <c:v>-2.0156200000000001E-3</c:v>
                </c:pt>
                <c:pt idx="1794">
                  <c:v>1.4218799999999999E-3</c:v>
                </c:pt>
                <c:pt idx="1795">
                  <c:v>2.5000000000000001E-4</c:v>
                </c:pt>
                <c:pt idx="1796">
                  <c:v>-9.3749999999999997E-3</c:v>
                </c:pt>
                <c:pt idx="1797">
                  <c:v>-8.3593699999999996E-3</c:v>
                </c:pt>
                <c:pt idx="1798">
                  <c:v>-7.4218699999999997E-3</c:v>
                </c:pt>
                <c:pt idx="1799">
                  <c:v>-1.1968700000000001E-2</c:v>
                </c:pt>
                <c:pt idx="1800">
                  <c:v>-6.78125E-3</c:v>
                </c:pt>
                <c:pt idx="1801">
                  <c:v>-2.1562500000000002E-3</c:v>
                </c:pt>
                <c:pt idx="1802">
                  <c:v>9.3749999999999988E-5</c:v>
                </c:pt>
                <c:pt idx="1803">
                  <c:v>-4.1250000000000002E-3</c:v>
                </c:pt>
                <c:pt idx="1804">
                  <c:v>-8.0468699999999994E-3</c:v>
                </c:pt>
                <c:pt idx="1805">
                  <c:v>-5.9999999999999993E-3</c:v>
                </c:pt>
                <c:pt idx="1806">
                  <c:v>-6.2031200000000003E-3</c:v>
                </c:pt>
                <c:pt idx="1807">
                  <c:v>7.8125000000000002E-5</c:v>
                </c:pt>
                <c:pt idx="1808">
                  <c:v>-3.9531200000000001E-3</c:v>
                </c:pt>
                <c:pt idx="1809">
                  <c:v>-8.1718700000000012E-3</c:v>
                </c:pt>
                <c:pt idx="1810">
                  <c:v>-1.0031199999999999E-2</c:v>
                </c:pt>
                <c:pt idx="1811">
                  <c:v>-7.984370000000001E-3</c:v>
                </c:pt>
                <c:pt idx="1812">
                  <c:v>-9.9375000000000002E-3</c:v>
                </c:pt>
                <c:pt idx="1813">
                  <c:v>-7.73437E-3</c:v>
                </c:pt>
                <c:pt idx="1814">
                  <c:v>-2.0468700000000001E-3</c:v>
                </c:pt>
                <c:pt idx="1815">
                  <c:v>-4.2031200000000003E-3</c:v>
                </c:pt>
                <c:pt idx="1816">
                  <c:v>-4.2812500000000003E-3</c:v>
                </c:pt>
                <c:pt idx="1817">
                  <c:v>3.1250000000000001E-5</c:v>
                </c:pt>
                <c:pt idx="1818">
                  <c:v>-3.7656199999999999E-3</c:v>
                </c:pt>
                <c:pt idx="1819">
                  <c:v>-7.8593700000000009E-3</c:v>
                </c:pt>
                <c:pt idx="1820">
                  <c:v>-7.8906199999999992E-3</c:v>
                </c:pt>
                <c:pt idx="1821">
                  <c:v>-2.0203100000000002E-2</c:v>
                </c:pt>
                <c:pt idx="1822">
                  <c:v>-0.01</c:v>
                </c:pt>
                <c:pt idx="1823">
                  <c:v>-7.5156199999999998E-3</c:v>
                </c:pt>
                <c:pt idx="1824">
                  <c:v>9.3749999999999988E-5</c:v>
                </c:pt>
                <c:pt idx="1825">
                  <c:v>-4.79687E-3</c:v>
                </c:pt>
                <c:pt idx="1826">
                  <c:v>-8.0000000000000002E-3</c:v>
                </c:pt>
                <c:pt idx="1827">
                  <c:v>-1.01406E-2</c:v>
                </c:pt>
                <c:pt idx="1828">
                  <c:v>-1.1968700000000001E-2</c:v>
                </c:pt>
                <c:pt idx="1829">
                  <c:v>-1.1921900000000001E-2</c:v>
                </c:pt>
                <c:pt idx="1830">
                  <c:v>-5.90625E-3</c:v>
                </c:pt>
                <c:pt idx="1831">
                  <c:v>-4.0625000000000001E-3</c:v>
                </c:pt>
                <c:pt idx="1832">
                  <c:v>-5.9843699999999993E-3</c:v>
                </c:pt>
                <c:pt idx="1833">
                  <c:v>-8.1562500000000003E-3</c:v>
                </c:pt>
                <c:pt idx="1834">
                  <c:v>-1.0015600000000001E-2</c:v>
                </c:pt>
                <c:pt idx="1835">
                  <c:v>-5.9687500000000001E-3</c:v>
                </c:pt>
                <c:pt idx="1836">
                  <c:v>-2.0312500000000001E-3</c:v>
                </c:pt>
                <c:pt idx="1837">
                  <c:v>-4.0000000000000001E-3</c:v>
                </c:pt>
                <c:pt idx="1838">
                  <c:v>1.25E-4</c:v>
                </c:pt>
                <c:pt idx="1839">
                  <c:v>-4.6718699999999998E-3</c:v>
                </c:pt>
                <c:pt idx="1840">
                  <c:v>-8.8437499999999992E-3</c:v>
                </c:pt>
                <c:pt idx="1841">
                  <c:v>-1.3125000000000001E-2</c:v>
                </c:pt>
                <c:pt idx="1842">
                  <c:v>-4.0156200000000001E-3</c:v>
                </c:pt>
                <c:pt idx="1843">
                  <c:v>-1.4281199999999999E-2</c:v>
                </c:pt>
                <c:pt idx="1844">
                  <c:v>-1.62344E-2</c:v>
                </c:pt>
                <c:pt idx="1845">
                  <c:v>-1.9546899999999999E-2</c:v>
                </c:pt>
                <c:pt idx="1846">
                  <c:v>-1.70469E-2</c:v>
                </c:pt>
                <c:pt idx="1847">
                  <c:v>-7.6874999999999999E-3</c:v>
                </c:pt>
                <c:pt idx="1848">
                  <c:v>3.5000000000000001E-3</c:v>
                </c:pt>
                <c:pt idx="1849">
                  <c:v>2.5625000000000001E-3</c:v>
                </c:pt>
                <c:pt idx="1850">
                  <c:v>-7.8125E-3</c:v>
                </c:pt>
                <c:pt idx="1851">
                  <c:v>-7.7968700000000009E-3</c:v>
                </c:pt>
                <c:pt idx="1852">
                  <c:v>-1.4E-2</c:v>
                </c:pt>
                <c:pt idx="1853">
                  <c:v>-5.7656199999999999E-3</c:v>
                </c:pt>
                <c:pt idx="1854">
                  <c:v>-2E-3</c:v>
                </c:pt>
                <c:pt idx="1855">
                  <c:v>-8.1093699999999994E-3</c:v>
                </c:pt>
                <c:pt idx="1856">
                  <c:v>-5.7187499999999999E-3</c:v>
                </c:pt>
                <c:pt idx="1857">
                  <c:v>-3.9531200000000001E-3</c:v>
                </c:pt>
                <c:pt idx="1858">
                  <c:v>-4.2812500000000003E-3</c:v>
                </c:pt>
                <c:pt idx="1859">
                  <c:v>-5.5000000000000005E-3</c:v>
                </c:pt>
                <c:pt idx="1860">
                  <c:v>2.0312499999999999E-4</c:v>
                </c:pt>
                <c:pt idx="1861">
                  <c:v>-2.3281199999999999E-3</c:v>
                </c:pt>
                <c:pt idx="1862">
                  <c:v>-1.8124999999999999E-3</c:v>
                </c:pt>
                <c:pt idx="1863">
                  <c:v>-2.2968700000000003E-3</c:v>
                </c:pt>
                <c:pt idx="1864">
                  <c:v>-6.6718699999999999E-3</c:v>
                </c:pt>
                <c:pt idx="1865">
                  <c:v>-1.02031E-2</c:v>
                </c:pt>
                <c:pt idx="1866">
                  <c:v>-9.8437500000000001E-3</c:v>
                </c:pt>
                <c:pt idx="1867">
                  <c:v>-4.6718699999999998E-3</c:v>
                </c:pt>
                <c:pt idx="1868">
                  <c:v>-7.9687500000000006E-4</c:v>
                </c:pt>
                <c:pt idx="1869">
                  <c:v>-1.0749999999999999E-2</c:v>
                </c:pt>
                <c:pt idx="1870">
                  <c:v>-9.8906199999999993E-3</c:v>
                </c:pt>
                <c:pt idx="1871">
                  <c:v>-9.5312499999999998E-3</c:v>
                </c:pt>
                <c:pt idx="1872">
                  <c:v>-6.1875000000000003E-3</c:v>
                </c:pt>
                <c:pt idx="1873">
                  <c:v>-7.4843700000000006E-3</c:v>
                </c:pt>
                <c:pt idx="1874">
                  <c:v>3.6406299999999997E-3</c:v>
                </c:pt>
                <c:pt idx="1875">
                  <c:v>2.3125000000000003E-3</c:v>
                </c:pt>
                <c:pt idx="1876">
                  <c:v>-7.9062500000000001E-3</c:v>
                </c:pt>
                <c:pt idx="1877">
                  <c:v>-2.1249999999999997E-3</c:v>
                </c:pt>
                <c:pt idx="1878">
                  <c:v>-5.1875000000000003E-3</c:v>
                </c:pt>
                <c:pt idx="1879">
                  <c:v>7.3593800000000004E-3</c:v>
                </c:pt>
                <c:pt idx="1880">
                  <c:v>1.5937500000000001E-3</c:v>
                </c:pt>
                <c:pt idx="1881">
                  <c:v>-8.3437500000000005E-3</c:v>
                </c:pt>
                <c:pt idx="1882">
                  <c:v>-5.84375E-3</c:v>
                </c:pt>
                <c:pt idx="1883">
                  <c:v>-5.2812499999999995E-3</c:v>
                </c:pt>
                <c:pt idx="1884">
                  <c:v>-2.7031199999999998E-3</c:v>
                </c:pt>
                <c:pt idx="1885">
                  <c:v>-1.15937E-2</c:v>
                </c:pt>
                <c:pt idx="1886">
                  <c:v>-1.1375E-2</c:v>
                </c:pt>
                <c:pt idx="1887">
                  <c:v>-1.0296899999999999E-2</c:v>
                </c:pt>
                <c:pt idx="1888">
                  <c:v>-1.1734399999999999E-2</c:v>
                </c:pt>
                <c:pt idx="1889">
                  <c:v>-4.6562499999999998E-3</c:v>
                </c:pt>
                <c:pt idx="1890">
                  <c:v>-6.2500000000000001E-5</c:v>
                </c:pt>
                <c:pt idx="1891">
                  <c:v>-4.9062499999999992E-3</c:v>
                </c:pt>
                <c:pt idx="1892">
                  <c:v>-8.6718699999999999E-3</c:v>
                </c:pt>
                <c:pt idx="1893">
                  <c:v>-1.2812500000000001E-2</c:v>
                </c:pt>
                <c:pt idx="1894">
                  <c:v>-1.2765599999999998E-2</c:v>
                </c:pt>
                <c:pt idx="1895">
                  <c:v>-2.4687500000000005E-3</c:v>
                </c:pt>
                <c:pt idx="1896">
                  <c:v>2.3125000000000003E-3</c:v>
                </c:pt>
                <c:pt idx="1897">
                  <c:v>-1.1875E-3</c:v>
                </c:pt>
                <c:pt idx="1898">
                  <c:v>-9.7968699999999992E-3</c:v>
                </c:pt>
                <c:pt idx="1899">
                  <c:v>-1.1000000000000001E-2</c:v>
                </c:pt>
                <c:pt idx="1900">
                  <c:v>-5.9687500000000001E-3</c:v>
                </c:pt>
                <c:pt idx="1901">
                  <c:v>-4.2656200000000003E-3</c:v>
                </c:pt>
                <c:pt idx="1902">
                  <c:v>3.0937500000000001E-3</c:v>
                </c:pt>
                <c:pt idx="1903">
                  <c:v>-1.3265600000000001E-2</c:v>
                </c:pt>
                <c:pt idx="1904">
                  <c:v>-7.6250000000000007E-3</c:v>
                </c:pt>
                <c:pt idx="1905">
                  <c:v>-5.3437500000000004E-3</c:v>
                </c:pt>
                <c:pt idx="1906">
                  <c:v>-9.859370000000001E-3</c:v>
                </c:pt>
                <c:pt idx="1907">
                  <c:v>-6.5625000000000006E-3</c:v>
                </c:pt>
                <c:pt idx="1908">
                  <c:v>-1.7968699999999999E-3</c:v>
                </c:pt>
                <c:pt idx="1909">
                  <c:v>-7.6562499999999999E-3</c:v>
                </c:pt>
                <c:pt idx="1910">
                  <c:v>-8.1718700000000012E-3</c:v>
                </c:pt>
                <c:pt idx="1911">
                  <c:v>-5.8906200000000001E-3</c:v>
                </c:pt>
                <c:pt idx="1912">
                  <c:v>-9.9843699999999994E-3</c:v>
                </c:pt>
                <c:pt idx="1913">
                  <c:v>-3.9531200000000001E-3</c:v>
                </c:pt>
                <c:pt idx="1914">
                  <c:v>2.0468800000000001E-3</c:v>
                </c:pt>
                <c:pt idx="1915">
                  <c:v>-3.9687500000000001E-3</c:v>
                </c:pt>
                <c:pt idx="1916">
                  <c:v>-5.9999999999999993E-3</c:v>
                </c:pt>
                <c:pt idx="1917">
                  <c:v>-8.0000000000000002E-3</c:v>
                </c:pt>
                <c:pt idx="1918">
                  <c:v>-6.0156200000000002E-3</c:v>
                </c:pt>
                <c:pt idx="1919">
                  <c:v>-1.2312499999999999E-2</c:v>
                </c:pt>
                <c:pt idx="1920">
                  <c:v>-9.921870000000001E-3</c:v>
                </c:pt>
                <c:pt idx="1921">
                  <c:v>-5.875E-3</c:v>
                </c:pt>
                <c:pt idx="1922">
                  <c:v>-1.025E-2</c:v>
                </c:pt>
                <c:pt idx="1923">
                  <c:v>-1.5421899999999999E-2</c:v>
                </c:pt>
                <c:pt idx="1924">
                  <c:v>-1.6093699999999999E-3</c:v>
                </c:pt>
                <c:pt idx="1925">
                  <c:v>-2.42187E-3</c:v>
                </c:pt>
                <c:pt idx="1926">
                  <c:v>-5.90625E-3</c:v>
                </c:pt>
                <c:pt idx="1927">
                  <c:v>-6.5312499999999997E-3</c:v>
                </c:pt>
                <c:pt idx="1928">
                  <c:v>-1.4124999999999999E-2</c:v>
                </c:pt>
                <c:pt idx="1929">
                  <c:v>-7.1718700000000003E-3</c:v>
                </c:pt>
                <c:pt idx="1930">
                  <c:v>-6.4843699999999997E-3</c:v>
                </c:pt>
                <c:pt idx="1931">
                  <c:v>-1.2156199999999999E-2</c:v>
                </c:pt>
                <c:pt idx="1932">
                  <c:v>-9.4843700000000006E-3</c:v>
                </c:pt>
                <c:pt idx="1933">
                  <c:v>-5.84375E-3</c:v>
                </c:pt>
                <c:pt idx="1934">
                  <c:v>-5.9843699999999993E-3</c:v>
                </c:pt>
                <c:pt idx="1935">
                  <c:v>-6.1093699999999994E-3</c:v>
                </c:pt>
                <c:pt idx="1936">
                  <c:v>-5.5468699999999998E-3</c:v>
                </c:pt>
                <c:pt idx="1937">
                  <c:v>-4.6874999999999994E-5</c:v>
                </c:pt>
                <c:pt idx="1938">
                  <c:v>-8.6250000000000007E-3</c:v>
                </c:pt>
                <c:pt idx="1939">
                  <c:v>-1.4281199999999999E-2</c:v>
                </c:pt>
                <c:pt idx="1940">
                  <c:v>-1.5875E-2</c:v>
                </c:pt>
                <c:pt idx="1941">
                  <c:v>-9.71875E-3</c:v>
                </c:pt>
                <c:pt idx="1942">
                  <c:v>-6.2968699999999996E-3</c:v>
                </c:pt>
                <c:pt idx="1943">
                  <c:v>-1.4124999999999999E-2</c:v>
                </c:pt>
                <c:pt idx="1944">
                  <c:v>-7.4687500000000006E-3</c:v>
                </c:pt>
                <c:pt idx="1945">
                  <c:v>-3.5156199999999997E-3</c:v>
                </c:pt>
                <c:pt idx="1946">
                  <c:v>1.9062500000000002E-3</c:v>
                </c:pt>
                <c:pt idx="1947">
                  <c:v>-4.3593700000000004E-3</c:v>
                </c:pt>
                <c:pt idx="1948">
                  <c:v>-4.0468700000000002E-3</c:v>
                </c:pt>
                <c:pt idx="1949">
                  <c:v>-5.9843699999999993E-3</c:v>
                </c:pt>
                <c:pt idx="1950">
                  <c:v>-4.1250000000000002E-3</c:v>
                </c:pt>
                <c:pt idx="1951">
                  <c:v>-8.2656199999999996E-3</c:v>
                </c:pt>
                <c:pt idx="1952">
                  <c:v>-7.8906199999999992E-3</c:v>
                </c:pt>
                <c:pt idx="1953">
                  <c:v>-1.0031199999999999E-2</c:v>
                </c:pt>
                <c:pt idx="1954">
                  <c:v>-1.6015599999999998E-2</c:v>
                </c:pt>
                <c:pt idx="1955">
                  <c:v>-9.6874999999999999E-3</c:v>
                </c:pt>
                <c:pt idx="1956">
                  <c:v>-3.9687500000000001E-3</c:v>
                </c:pt>
                <c:pt idx="1957">
                  <c:v>-4.0937500000000002E-3</c:v>
                </c:pt>
                <c:pt idx="1958">
                  <c:v>4.6874999999999994E-5</c:v>
                </c:pt>
                <c:pt idx="1959">
                  <c:v>-2.1718700000000002E-3</c:v>
                </c:pt>
                <c:pt idx="1960">
                  <c:v>-9.9375000000000002E-3</c:v>
                </c:pt>
                <c:pt idx="1961">
                  <c:v>-1.2125E-2</c:v>
                </c:pt>
                <c:pt idx="1962">
                  <c:v>-2.2968700000000003E-3</c:v>
                </c:pt>
                <c:pt idx="1963">
                  <c:v>1.8749999999999998E-4</c:v>
                </c:pt>
                <c:pt idx="1964">
                  <c:v>-7.3749999999999996E-3</c:v>
                </c:pt>
                <c:pt idx="1965">
                  <c:v>-1.6015599999999998E-2</c:v>
                </c:pt>
                <c:pt idx="1966">
                  <c:v>-1.0375000000000001E-2</c:v>
                </c:pt>
                <c:pt idx="1967">
                  <c:v>-1.18125E-2</c:v>
                </c:pt>
                <c:pt idx="1968">
                  <c:v>-8.5937500000000007E-3</c:v>
                </c:pt>
                <c:pt idx="1969">
                  <c:v>-4.2968699999999995E-3</c:v>
                </c:pt>
                <c:pt idx="1970">
                  <c:v>-2.6562500000000002E-3</c:v>
                </c:pt>
                <c:pt idx="1971">
                  <c:v>-5.7187499999999999E-3</c:v>
                </c:pt>
                <c:pt idx="1972">
                  <c:v>-3.875E-3</c:v>
                </c:pt>
                <c:pt idx="1973">
                  <c:v>-1.8124999999999999E-3</c:v>
                </c:pt>
                <c:pt idx="1974">
                  <c:v>-1.1406200000000002E-3</c:v>
                </c:pt>
                <c:pt idx="1975">
                  <c:v>4.84375E-4</c:v>
                </c:pt>
                <c:pt idx="1976">
                  <c:v>-3.2187500000000003E-3</c:v>
                </c:pt>
                <c:pt idx="1977">
                  <c:v>-9.9531199999999993E-3</c:v>
                </c:pt>
                <c:pt idx="1978">
                  <c:v>-1.6156199999999999E-2</c:v>
                </c:pt>
                <c:pt idx="1979">
                  <c:v>-1.1953099999999999E-2</c:v>
                </c:pt>
                <c:pt idx="1980">
                  <c:v>-5.5781199999999998E-3</c:v>
                </c:pt>
                <c:pt idx="1981">
                  <c:v>6.9531300000000001E-3</c:v>
                </c:pt>
                <c:pt idx="1982">
                  <c:v>-1.7187499999999998E-3</c:v>
                </c:pt>
                <c:pt idx="1983">
                  <c:v>-1.6140600000000001E-2</c:v>
                </c:pt>
                <c:pt idx="1984">
                  <c:v>-8.3593699999999996E-3</c:v>
                </c:pt>
                <c:pt idx="1985">
                  <c:v>-2.96875E-3</c:v>
                </c:pt>
                <c:pt idx="1986">
                  <c:v>7.6093799999999998E-3</c:v>
                </c:pt>
                <c:pt idx="1987">
                  <c:v>-1.4999999999999998E-3</c:v>
                </c:pt>
                <c:pt idx="1988">
                  <c:v>-1.0484400000000001E-2</c:v>
                </c:pt>
                <c:pt idx="1989">
                  <c:v>-6.2968699999999996E-3</c:v>
                </c:pt>
                <c:pt idx="1990">
                  <c:v>-7.5624999999999998E-3</c:v>
                </c:pt>
                <c:pt idx="1991">
                  <c:v>-8.0156200000000011E-3</c:v>
                </c:pt>
                <c:pt idx="1992">
                  <c:v>-9.71875E-3</c:v>
                </c:pt>
                <c:pt idx="1993">
                  <c:v>-8.2031199999999995E-3</c:v>
                </c:pt>
                <c:pt idx="1994">
                  <c:v>-1.7812500000000001E-3</c:v>
                </c:pt>
                <c:pt idx="1995">
                  <c:v>-9.4531200000000006E-3</c:v>
                </c:pt>
                <c:pt idx="1996">
                  <c:v>-8.8124999999999992E-3</c:v>
                </c:pt>
                <c:pt idx="1997">
                  <c:v>-4.0000000000000001E-3</c:v>
                </c:pt>
                <c:pt idx="1998">
                  <c:v>-5.7968699999999991E-3</c:v>
                </c:pt>
                <c:pt idx="1999">
                  <c:v>-4.2343699999999995E-3</c:v>
                </c:pt>
                <c:pt idx="2000">
                  <c:v>3.1718799999999998E-3</c:v>
                </c:pt>
                <c:pt idx="2001">
                  <c:v>7.8593800000000009E-3</c:v>
                </c:pt>
                <c:pt idx="2002">
                  <c:v>-7.2499999999999995E-3</c:v>
                </c:pt>
                <c:pt idx="2003">
                  <c:v>-1.19062E-2</c:v>
                </c:pt>
                <c:pt idx="2004">
                  <c:v>-4.3281199999999995E-3</c:v>
                </c:pt>
                <c:pt idx="2005">
                  <c:v>-2.0625000000000001E-3</c:v>
                </c:pt>
                <c:pt idx="2006">
                  <c:v>-5.9531199999999992E-3</c:v>
                </c:pt>
                <c:pt idx="2007">
                  <c:v>-1.21875E-2</c:v>
                </c:pt>
                <c:pt idx="2008">
                  <c:v>-1.20625E-2</c:v>
                </c:pt>
                <c:pt idx="2009">
                  <c:v>-7.8125E-3</c:v>
                </c:pt>
                <c:pt idx="2010">
                  <c:v>-4.0312500000000001E-3</c:v>
                </c:pt>
                <c:pt idx="2011">
                  <c:v>-6.0937500000000002E-3</c:v>
                </c:pt>
                <c:pt idx="2012">
                  <c:v>-7.9687500000000001E-3</c:v>
                </c:pt>
                <c:pt idx="2013">
                  <c:v>-9.9687499999999984E-3</c:v>
                </c:pt>
                <c:pt idx="2014">
                  <c:v>-4.5156200000000006E-3</c:v>
                </c:pt>
                <c:pt idx="2015">
                  <c:v>2.1406299999999997E-3</c:v>
                </c:pt>
                <c:pt idx="2016">
                  <c:v>2.1562500000000002E-3</c:v>
                </c:pt>
                <c:pt idx="2017">
                  <c:v>-6.4375000000000005E-3</c:v>
                </c:pt>
                <c:pt idx="2018">
                  <c:v>-1.1999999999999999E-2</c:v>
                </c:pt>
                <c:pt idx="2019">
                  <c:v>-1.1734399999999999E-2</c:v>
                </c:pt>
                <c:pt idx="2020">
                  <c:v>-8.0000000000000002E-3</c:v>
                </c:pt>
                <c:pt idx="2021">
                  <c:v>-5.5156200000000006E-3</c:v>
                </c:pt>
                <c:pt idx="2022">
                  <c:v>-2.0156200000000001E-3</c:v>
                </c:pt>
                <c:pt idx="2023">
                  <c:v>-6.4843699999999997E-3</c:v>
                </c:pt>
                <c:pt idx="2024">
                  <c:v>-5.9999999999999993E-3</c:v>
                </c:pt>
                <c:pt idx="2025">
                  <c:v>-6.2812500000000004E-3</c:v>
                </c:pt>
                <c:pt idx="2026">
                  <c:v>-1.1953099999999999E-2</c:v>
                </c:pt>
                <c:pt idx="2027">
                  <c:v>-9.921870000000001E-3</c:v>
                </c:pt>
                <c:pt idx="2028">
                  <c:v>-5.9218700000000001E-3</c:v>
                </c:pt>
                <c:pt idx="2029">
                  <c:v>-4.1562500000000002E-3</c:v>
                </c:pt>
                <c:pt idx="2030">
                  <c:v>-9.9687499999999984E-3</c:v>
                </c:pt>
                <c:pt idx="2031">
                  <c:v>-1.1890600000000001E-2</c:v>
                </c:pt>
                <c:pt idx="2032">
                  <c:v>-8.0625000000000002E-3</c:v>
                </c:pt>
                <c:pt idx="2033">
                  <c:v>-5.9687500000000001E-3</c:v>
                </c:pt>
                <c:pt idx="2034">
                  <c:v>1.4210899999999999E-17</c:v>
                </c:pt>
                <c:pt idx="2035">
                  <c:v>3.1250000000000001E-5</c:v>
                </c:pt>
                <c:pt idx="2036">
                  <c:v>3.3437499999999999E-3</c:v>
                </c:pt>
                <c:pt idx="2037">
                  <c:v>-5.0000000000000001E-3</c:v>
                </c:pt>
                <c:pt idx="2038">
                  <c:v>-4.0937500000000002E-3</c:v>
                </c:pt>
                <c:pt idx="2039">
                  <c:v>-7.6718699999999999E-3</c:v>
                </c:pt>
                <c:pt idx="2040">
                  <c:v>-4.5312500000000006E-3</c:v>
                </c:pt>
                <c:pt idx="2041">
                  <c:v>-5.85937E-3</c:v>
                </c:pt>
                <c:pt idx="2042">
                  <c:v>-2.5468700000000001E-3</c:v>
                </c:pt>
                <c:pt idx="2043">
                  <c:v>-3.40625E-3</c:v>
                </c:pt>
                <c:pt idx="2044">
                  <c:v>-7.6250000000000007E-3</c:v>
                </c:pt>
                <c:pt idx="2045">
                  <c:v>-7.0156200000000002E-3</c:v>
                </c:pt>
                <c:pt idx="2046">
                  <c:v>1.6406299999999999E-3</c:v>
                </c:pt>
                <c:pt idx="2047">
                  <c:v>2.0312500000000001E-3</c:v>
                </c:pt>
                <c:pt idx="2048">
                  <c:v>4.6874999999999998E-4</c:v>
                </c:pt>
                <c:pt idx="2049">
                  <c:v>-1.16875E-2</c:v>
                </c:pt>
                <c:pt idx="2050">
                  <c:v>-8.0625000000000002E-3</c:v>
                </c:pt>
                <c:pt idx="2051">
                  <c:v>-3.92187E-3</c:v>
                </c:pt>
                <c:pt idx="2052">
                  <c:v>2E-3</c:v>
                </c:pt>
                <c:pt idx="2053">
                  <c:v>-1.7187500000000002E-4</c:v>
                </c:pt>
                <c:pt idx="2054">
                  <c:v>-4.2031200000000003E-3</c:v>
                </c:pt>
                <c:pt idx="2055">
                  <c:v>-3.89062E-3</c:v>
                </c:pt>
                <c:pt idx="2056">
                  <c:v>-2.2499999999999998E-3</c:v>
                </c:pt>
                <c:pt idx="2057">
                  <c:v>-6.0625000000000002E-3</c:v>
                </c:pt>
                <c:pt idx="2058">
                  <c:v>-1.6093699999999999E-3</c:v>
                </c:pt>
                <c:pt idx="2059">
                  <c:v>-2.4531200000000005E-3</c:v>
                </c:pt>
                <c:pt idx="2060">
                  <c:v>-6.3906200000000005E-3</c:v>
                </c:pt>
                <c:pt idx="2061">
                  <c:v>-5.5624999999999997E-3</c:v>
                </c:pt>
                <c:pt idx="2062">
                  <c:v>-4.5312500000000006E-3</c:v>
                </c:pt>
                <c:pt idx="2063">
                  <c:v>-1.03125E-2</c:v>
                </c:pt>
                <c:pt idx="2064">
                  <c:v>-7.5781199999999998E-3</c:v>
                </c:pt>
                <c:pt idx="2065">
                  <c:v>-2.9375E-3</c:v>
                </c:pt>
                <c:pt idx="2066">
                  <c:v>-1.1093699999999999E-3</c:v>
                </c:pt>
                <c:pt idx="2067">
                  <c:v>-1.02031E-2</c:v>
                </c:pt>
                <c:pt idx="2068">
                  <c:v>-2.90625E-3</c:v>
                </c:pt>
                <c:pt idx="2069">
                  <c:v>4.5312499999999997E-4</c:v>
                </c:pt>
                <c:pt idx="2070">
                  <c:v>1.20313E-3</c:v>
                </c:pt>
                <c:pt idx="2071">
                  <c:v>-3.82812E-3</c:v>
                </c:pt>
                <c:pt idx="2072">
                  <c:v>2.6874999999999998E-3</c:v>
                </c:pt>
                <c:pt idx="2073">
                  <c:v>-1.0937500000000001E-3</c:v>
                </c:pt>
                <c:pt idx="2074">
                  <c:v>-8.9218700000000001E-3</c:v>
                </c:pt>
                <c:pt idx="2075">
                  <c:v>-9.7343699999999991E-3</c:v>
                </c:pt>
                <c:pt idx="2076">
                  <c:v>-4.6250000000000006E-3</c:v>
                </c:pt>
                <c:pt idx="2077">
                  <c:v>-2.0312499999999999E-4</c:v>
                </c:pt>
                <c:pt idx="2078">
                  <c:v>-4.4531199999999996E-3</c:v>
                </c:pt>
                <c:pt idx="2079">
                  <c:v>-6.82812E-3</c:v>
                </c:pt>
                <c:pt idx="2080">
                  <c:v>-1.5484400000000001E-2</c:v>
                </c:pt>
                <c:pt idx="2081">
                  <c:v>-1.7812500000000002E-2</c:v>
                </c:pt>
                <c:pt idx="2082">
                  <c:v>-1.5718699999999999E-2</c:v>
                </c:pt>
                <c:pt idx="2083">
                  <c:v>-1.6125E-2</c:v>
                </c:pt>
                <c:pt idx="2084">
                  <c:v>-1.26719E-2</c:v>
                </c:pt>
                <c:pt idx="2085">
                  <c:v>-1.89062E-3</c:v>
                </c:pt>
                <c:pt idx="2086">
                  <c:v>7.4999999999999991E-4</c:v>
                </c:pt>
                <c:pt idx="2087">
                  <c:v>-5.9375000000000001E-3</c:v>
                </c:pt>
                <c:pt idx="2088">
                  <c:v>-2.0468700000000001E-3</c:v>
                </c:pt>
                <c:pt idx="2089">
                  <c:v>-6.1250000000000002E-3</c:v>
                </c:pt>
                <c:pt idx="2090">
                  <c:v>-4.0468700000000002E-3</c:v>
                </c:pt>
                <c:pt idx="2091">
                  <c:v>-5.8906200000000001E-3</c:v>
                </c:pt>
                <c:pt idx="2092">
                  <c:v>-7.5468699999999998E-3</c:v>
                </c:pt>
                <c:pt idx="2093">
                  <c:v>-1.3921899999999999E-2</c:v>
                </c:pt>
                <c:pt idx="2094">
                  <c:v>-6.4062500000000005E-3</c:v>
                </c:pt>
                <c:pt idx="2095">
                  <c:v>-3.9687500000000001E-3</c:v>
                </c:pt>
                <c:pt idx="2096">
                  <c:v>-3.9375E-3</c:v>
                </c:pt>
                <c:pt idx="2097">
                  <c:v>-4.3906199999999996E-3</c:v>
                </c:pt>
                <c:pt idx="2098">
                  <c:v>-9.2500000000000013E-3</c:v>
                </c:pt>
                <c:pt idx="2099">
                  <c:v>-1.1734399999999999E-2</c:v>
                </c:pt>
                <c:pt idx="2100">
                  <c:v>-7.1250000000000003E-3</c:v>
                </c:pt>
                <c:pt idx="2101">
                  <c:v>-3.39062E-3</c:v>
                </c:pt>
                <c:pt idx="2102">
                  <c:v>1.8281300000000001E-3</c:v>
                </c:pt>
                <c:pt idx="2103">
                  <c:v>-1.20312E-3</c:v>
                </c:pt>
                <c:pt idx="2104">
                  <c:v>-5.7812499999999999E-3</c:v>
                </c:pt>
                <c:pt idx="2105">
                  <c:v>-5.9687500000000001E-3</c:v>
                </c:pt>
                <c:pt idx="2106">
                  <c:v>-9.3593699999999988E-3</c:v>
                </c:pt>
                <c:pt idx="2107">
                  <c:v>-1.2312499999999999E-2</c:v>
                </c:pt>
                <c:pt idx="2108">
                  <c:v>-4.2031200000000003E-3</c:v>
                </c:pt>
                <c:pt idx="2109">
                  <c:v>-5.875E-3</c:v>
                </c:pt>
                <c:pt idx="2110">
                  <c:v>-7.8281200000000009E-3</c:v>
                </c:pt>
                <c:pt idx="2111">
                  <c:v>-1.3968699999999999E-2</c:v>
                </c:pt>
                <c:pt idx="2112">
                  <c:v>-3.4375000000000003E-4</c:v>
                </c:pt>
                <c:pt idx="2113">
                  <c:v>-1.9843700000000001E-3</c:v>
                </c:pt>
                <c:pt idx="2114">
                  <c:v>-5.9999999999999993E-3</c:v>
                </c:pt>
                <c:pt idx="2115">
                  <c:v>-2.0046899999999999E-2</c:v>
                </c:pt>
                <c:pt idx="2116">
                  <c:v>-1.79531E-2</c:v>
                </c:pt>
                <c:pt idx="2117">
                  <c:v>-7.0781200000000002E-3</c:v>
                </c:pt>
                <c:pt idx="2118">
                  <c:v>4.0000000000000001E-3</c:v>
                </c:pt>
                <c:pt idx="2119">
                  <c:v>-4.4218700000000005E-3</c:v>
                </c:pt>
                <c:pt idx="2120">
                  <c:v>-6.0625000000000002E-3</c:v>
                </c:pt>
                <c:pt idx="2121">
                  <c:v>-9.9062500000000001E-3</c:v>
                </c:pt>
                <c:pt idx="2122">
                  <c:v>-3.90625E-3</c:v>
                </c:pt>
                <c:pt idx="2123">
                  <c:v>-6.1093699999999994E-3</c:v>
                </c:pt>
                <c:pt idx="2124">
                  <c:v>-1.3437499999999999E-3</c:v>
                </c:pt>
                <c:pt idx="2125">
                  <c:v>3.8281300000000003E-3</c:v>
                </c:pt>
                <c:pt idx="2126">
                  <c:v>-7.0156200000000002E-3</c:v>
                </c:pt>
                <c:pt idx="2127">
                  <c:v>-1.6281199999999999E-2</c:v>
                </c:pt>
                <c:pt idx="2128">
                  <c:v>-1.35625E-2</c:v>
                </c:pt>
                <c:pt idx="2129">
                  <c:v>-9.75E-3</c:v>
                </c:pt>
                <c:pt idx="2130">
                  <c:v>-8.1093699999999994E-3</c:v>
                </c:pt>
                <c:pt idx="2131">
                  <c:v>-9.921870000000001E-3</c:v>
                </c:pt>
                <c:pt idx="2132">
                  <c:v>-1.1249999999999999E-3</c:v>
                </c:pt>
                <c:pt idx="2133">
                  <c:v>7.9218799999999992E-3</c:v>
                </c:pt>
                <c:pt idx="2134">
                  <c:v>-3.1718700000000002E-3</c:v>
                </c:pt>
                <c:pt idx="2135">
                  <c:v>-9.75E-3</c:v>
                </c:pt>
                <c:pt idx="2136">
                  <c:v>-3.85937E-3</c:v>
                </c:pt>
                <c:pt idx="2137">
                  <c:v>-6.1718700000000003E-3</c:v>
                </c:pt>
                <c:pt idx="2138">
                  <c:v>-8.3125000000000004E-3</c:v>
                </c:pt>
                <c:pt idx="2139">
                  <c:v>-1.1875E-2</c:v>
                </c:pt>
                <c:pt idx="2140">
                  <c:v>-6.0312500000000002E-3</c:v>
                </c:pt>
                <c:pt idx="2141">
                  <c:v>-7.3906199999999997E-3</c:v>
                </c:pt>
                <c:pt idx="2142">
                  <c:v>6.7968799999999999E-3</c:v>
                </c:pt>
                <c:pt idx="2143">
                  <c:v>5.4687500000000005E-3</c:v>
                </c:pt>
                <c:pt idx="2144">
                  <c:v>-2.6718699999999998E-3</c:v>
                </c:pt>
                <c:pt idx="2145">
                  <c:v>-1.0281200000000001E-2</c:v>
                </c:pt>
                <c:pt idx="2146">
                  <c:v>-7.5156199999999998E-3</c:v>
                </c:pt>
                <c:pt idx="2147">
                  <c:v>-4.0312500000000001E-3</c:v>
                </c:pt>
                <c:pt idx="2148">
                  <c:v>-3.7031199999999998E-3</c:v>
                </c:pt>
                <c:pt idx="2149">
                  <c:v>-2.5468700000000001E-3</c:v>
                </c:pt>
                <c:pt idx="2150">
                  <c:v>-1.23281E-2</c:v>
                </c:pt>
                <c:pt idx="2151">
                  <c:v>-3.92187E-3</c:v>
                </c:pt>
                <c:pt idx="2152">
                  <c:v>8.015630000000001E-3</c:v>
                </c:pt>
                <c:pt idx="2153">
                  <c:v>-2.6562499999999996E-4</c:v>
                </c:pt>
                <c:pt idx="2154">
                  <c:v>-1.9375E-3</c:v>
                </c:pt>
                <c:pt idx="2155">
                  <c:v>-3.7656199999999999E-3</c:v>
                </c:pt>
                <c:pt idx="2156">
                  <c:v>-1.0093700000000001E-2</c:v>
                </c:pt>
                <c:pt idx="2157">
                  <c:v>-7.8906199999999992E-3</c:v>
                </c:pt>
                <c:pt idx="2158">
                  <c:v>-5.9843699999999993E-3</c:v>
                </c:pt>
                <c:pt idx="2159">
                  <c:v>-6.0937500000000002E-3</c:v>
                </c:pt>
                <c:pt idx="2160">
                  <c:v>-9.3749999999999988E-5</c:v>
                </c:pt>
                <c:pt idx="2161">
                  <c:v>-5.4531200000000005E-3</c:v>
                </c:pt>
                <c:pt idx="2162">
                  <c:v>-1.3828099999999999E-2</c:v>
                </c:pt>
                <c:pt idx="2163">
                  <c:v>-1.07344E-2</c:v>
                </c:pt>
                <c:pt idx="2164">
                  <c:v>-4.0156200000000001E-3</c:v>
                </c:pt>
                <c:pt idx="2165">
                  <c:v>-6.1875000000000003E-3</c:v>
                </c:pt>
                <c:pt idx="2166">
                  <c:v>1.4999999999999998E-3</c:v>
                </c:pt>
                <c:pt idx="2167">
                  <c:v>-4.1250000000000002E-3</c:v>
                </c:pt>
                <c:pt idx="2168">
                  <c:v>-1.28437E-2</c:v>
                </c:pt>
                <c:pt idx="2169">
                  <c:v>-6.4062500000000005E-3</c:v>
                </c:pt>
                <c:pt idx="2170">
                  <c:v>-1.0781199999999999E-2</c:v>
                </c:pt>
                <c:pt idx="2171">
                  <c:v>-1.16875E-2</c:v>
                </c:pt>
                <c:pt idx="2172">
                  <c:v>-2.35937E-3</c:v>
                </c:pt>
                <c:pt idx="2173">
                  <c:v>-4.4843699999999997E-3</c:v>
                </c:pt>
                <c:pt idx="2174">
                  <c:v>-7.1874999999999994E-3</c:v>
                </c:pt>
                <c:pt idx="2175">
                  <c:v>-1.08281E-2</c:v>
                </c:pt>
                <c:pt idx="2176">
                  <c:v>-1.1375E-2</c:v>
                </c:pt>
                <c:pt idx="2177">
                  <c:v>-8.4999999999999989E-3</c:v>
                </c:pt>
                <c:pt idx="2178">
                  <c:v>-6.4843699999999997E-3</c:v>
                </c:pt>
                <c:pt idx="2179">
                  <c:v>-4.9218700000000001E-3</c:v>
                </c:pt>
                <c:pt idx="2180">
                  <c:v>-9.6874999999999999E-4</c:v>
                </c:pt>
                <c:pt idx="2181">
                  <c:v>-9.75E-3</c:v>
                </c:pt>
                <c:pt idx="2182">
                  <c:v>-1.4109400000000001E-2</c:v>
                </c:pt>
                <c:pt idx="2183">
                  <c:v>-4.85937E-3</c:v>
                </c:pt>
                <c:pt idx="2184">
                  <c:v>-4.0156200000000001E-3</c:v>
                </c:pt>
                <c:pt idx="2185">
                  <c:v>-2.0312500000000001E-3</c:v>
                </c:pt>
                <c:pt idx="2186">
                  <c:v>-7.78125E-3</c:v>
                </c:pt>
                <c:pt idx="2187">
                  <c:v>-1.4124999999999999E-2</c:v>
                </c:pt>
                <c:pt idx="2188">
                  <c:v>-7.7499999999999999E-3</c:v>
                </c:pt>
                <c:pt idx="2189">
                  <c:v>-1.5625E-4</c:v>
                </c:pt>
                <c:pt idx="2190">
                  <c:v>1.25E-4</c:v>
                </c:pt>
                <c:pt idx="2191">
                  <c:v>-1.8593699999999999E-3</c:v>
                </c:pt>
                <c:pt idx="2192">
                  <c:v>-7.5624999999999998E-3</c:v>
                </c:pt>
                <c:pt idx="2193">
                  <c:v>-9.6562499999999999E-3</c:v>
                </c:pt>
                <c:pt idx="2194">
                  <c:v>-1.7203099999999999E-2</c:v>
                </c:pt>
                <c:pt idx="2195">
                  <c:v>-1.8046900000000001E-2</c:v>
                </c:pt>
                <c:pt idx="2196">
                  <c:v>-9.2968700000000005E-3</c:v>
                </c:pt>
                <c:pt idx="2197">
                  <c:v>-1.5625E-4</c:v>
                </c:pt>
                <c:pt idx="2198">
                  <c:v>-1.64062E-3</c:v>
                </c:pt>
                <c:pt idx="2199">
                  <c:v>-4.0468700000000002E-3</c:v>
                </c:pt>
                <c:pt idx="2200">
                  <c:v>-5.90625E-3</c:v>
                </c:pt>
                <c:pt idx="2201">
                  <c:v>-8.0937500000000002E-3</c:v>
                </c:pt>
                <c:pt idx="2202">
                  <c:v>-6.5781199999999998E-3</c:v>
                </c:pt>
                <c:pt idx="2203">
                  <c:v>3.9687500000000001E-3</c:v>
                </c:pt>
                <c:pt idx="2204">
                  <c:v>-7.9218699999999993E-3</c:v>
                </c:pt>
                <c:pt idx="2205">
                  <c:v>-7.9218699999999993E-3</c:v>
                </c:pt>
                <c:pt idx="2206">
                  <c:v>-0.01</c:v>
                </c:pt>
                <c:pt idx="2207">
                  <c:v>-5.8125E-3</c:v>
                </c:pt>
                <c:pt idx="2208">
                  <c:v>-2.1562500000000002E-3</c:v>
                </c:pt>
                <c:pt idx="2209">
                  <c:v>2.2031300000000002E-3</c:v>
                </c:pt>
                <c:pt idx="2210">
                  <c:v>4.1093800000000002E-3</c:v>
                </c:pt>
                <c:pt idx="2211">
                  <c:v>-2.2343699999999998E-3</c:v>
                </c:pt>
                <c:pt idx="2212">
                  <c:v>-3.7968700000000004E-3</c:v>
                </c:pt>
                <c:pt idx="2213">
                  <c:v>-8.0468699999999994E-3</c:v>
                </c:pt>
                <c:pt idx="2214">
                  <c:v>-9.75E-3</c:v>
                </c:pt>
                <c:pt idx="2215">
                  <c:v>-1.5656199999999999E-2</c:v>
                </c:pt>
                <c:pt idx="2216">
                  <c:v>-2.0156200000000001E-3</c:v>
                </c:pt>
                <c:pt idx="2217">
                  <c:v>-8.3437500000000005E-3</c:v>
                </c:pt>
                <c:pt idx="2218">
                  <c:v>-4.0000000000000001E-3</c:v>
                </c:pt>
                <c:pt idx="2219">
                  <c:v>-8.3750000000000005E-3</c:v>
                </c:pt>
                <c:pt idx="2220">
                  <c:v>-5.9531199999999992E-3</c:v>
                </c:pt>
                <c:pt idx="2221">
                  <c:v>-5.9531199999999992E-3</c:v>
                </c:pt>
                <c:pt idx="2222">
                  <c:v>-5.9999999999999993E-3</c:v>
                </c:pt>
                <c:pt idx="2223">
                  <c:v>-9.9375000000000002E-3</c:v>
                </c:pt>
                <c:pt idx="2224">
                  <c:v>-5.9999999999999993E-3</c:v>
                </c:pt>
                <c:pt idx="2225">
                  <c:v>-1.00625E-2</c:v>
                </c:pt>
                <c:pt idx="2226">
                  <c:v>-5.85937E-3</c:v>
                </c:pt>
                <c:pt idx="2227">
                  <c:v>2.6093800000000001E-3</c:v>
                </c:pt>
                <c:pt idx="2228">
                  <c:v>4.0312500000000001E-3</c:v>
                </c:pt>
                <c:pt idx="2229">
                  <c:v>-8.1875000000000003E-3</c:v>
                </c:pt>
                <c:pt idx="2230">
                  <c:v>-2.0625000000000001E-3</c:v>
                </c:pt>
                <c:pt idx="2231">
                  <c:v>-8.0312500000000002E-3</c:v>
                </c:pt>
                <c:pt idx="2232">
                  <c:v>-8.0000000000000002E-3</c:v>
                </c:pt>
                <c:pt idx="2233">
                  <c:v>-5.90625E-3</c:v>
                </c:pt>
                <c:pt idx="2234">
                  <c:v>-5.1562500000000002E-4</c:v>
                </c:pt>
                <c:pt idx="2235">
                  <c:v>-1.5312500000000001E-3</c:v>
                </c:pt>
                <c:pt idx="2236">
                  <c:v>-3.2656200000000003E-3</c:v>
                </c:pt>
                <c:pt idx="2237">
                  <c:v>-7.5468699999999998E-3</c:v>
                </c:pt>
                <c:pt idx="2238">
                  <c:v>-6.5468700000000006E-3</c:v>
                </c:pt>
                <c:pt idx="2239">
                  <c:v>-5.7031199999999999E-3</c:v>
                </c:pt>
                <c:pt idx="2240">
                  <c:v>-7.9062500000000001E-3</c:v>
                </c:pt>
                <c:pt idx="2241">
                  <c:v>-6.3906200000000005E-3</c:v>
                </c:pt>
                <c:pt idx="2242">
                  <c:v>-5.4218699999999996E-3</c:v>
                </c:pt>
                <c:pt idx="2243">
                  <c:v>-1.0187499999999999E-2</c:v>
                </c:pt>
                <c:pt idx="2244">
                  <c:v>-2.6874999999999998E-3</c:v>
                </c:pt>
                <c:pt idx="2245">
                  <c:v>2.1093800000000001E-3</c:v>
                </c:pt>
                <c:pt idx="2246">
                  <c:v>-3.5156199999999997E-3</c:v>
                </c:pt>
                <c:pt idx="2247">
                  <c:v>-1.175E-2</c:v>
                </c:pt>
                <c:pt idx="2248">
                  <c:v>-1.2031200000000001E-2</c:v>
                </c:pt>
                <c:pt idx="2249">
                  <c:v>-7.8750000000000001E-3</c:v>
                </c:pt>
                <c:pt idx="2250">
                  <c:v>-2E-3</c:v>
                </c:pt>
                <c:pt idx="2251">
                  <c:v>9.3749999999999988E-5</c:v>
                </c:pt>
                <c:pt idx="2252">
                  <c:v>1.8593799999999999E-3</c:v>
                </c:pt>
                <c:pt idx="2253">
                  <c:v>-4.1718700000000003E-3</c:v>
                </c:pt>
                <c:pt idx="2254">
                  <c:v>-5.9999999999999993E-3</c:v>
                </c:pt>
                <c:pt idx="2255">
                  <c:v>-3.0468700000000001E-3</c:v>
                </c:pt>
                <c:pt idx="2256">
                  <c:v>1.95313E-3</c:v>
                </c:pt>
                <c:pt idx="2257">
                  <c:v>-2.3437499999999999E-3</c:v>
                </c:pt>
                <c:pt idx="2258">
                  <c:v>-2.0625000000000001E-3</c:v>
                </c:pt>
                <c:pt idx="2259">
                  <c:v>-6.82812E-3</c:v>
                </c:pt>
                <c:pt idx="2260">
                  <c:v>-9.6249999999999999E-3</c:v>
                </c:pt>
                <c:pt idx="2261">
                  <c:v>-6.0468700000000002E-3</c:v>
                </c:pt>
                <c:pt idx="2262">
                  <c:v>-1.0375000000000001E-2</c:v>
                </c:pt>
                <c:pt idx="2263">
                  <c:v>-6.9843700000000002E-3</c:v>
                </c:pt>
                <c:pt idx="2264">
                  <c:v>-1.7343700000000001E-3</c:v>
                </c:pt>
                <c:pt idx="2265">
                  <c:v>-4.6093699999999998E-3</c:v>
                </c:pt>
                <c:pt idx="2266">
                  <c:v>-5.5312499999999997E-3</c:v>
                </c:pt>
                <c:pt idx="2267">
                  <c:v>7.1874999999999999E-4</c:v>
                </c:pt>
                <c:pt idx="2268">
                  <c:v>1.3906300000000001E-3</c:v>
                </c:pt>
                <c:pt idx="2269">
                  <c:v>-4.6093699999999998E-3</c:v>
                </c:pt>
                <c:pt idx="2270">
                  <c:v>-5.7968699999999991E-3</c:v>
                </c:pt>
                <c:pt idx="2271">
                  <c:v>-6.5781199999999998E-3</c:v>
                </c:pt>
                <c:pt idx="2272">
                  <c:v>-1.2765599999999998E-2</c:v>
                </c:pt>
                <c:pt idx="2273">
                  <c:v>-8.2187500000000004E-3</c:v>
                </c:pt>
                <c:pt idx="2274">
                  <c:v>3.2812500000000003E-3</c:v>
                </c:pt>
                <c:pt idx="2275">
                  <c:v>3.7031299999999998E-3</c:v>
                </c:pt>
                <c:pt idx="2276">
                  <c:v>-4.6562499999999998E-3</c:v>
                </c:pt>
                <c:pt idx="2277">
                  <c:v>-1.6203100000000002E-2</c:v>
                </c:pt>
                <c:pt idx="2278">
                  <c:v>-5.5468699999999998E-3</c:v>
                </c:pt>
                <c:pt idx="2279">
                  <c:v>-3.0781200000000002E-3</c:v>
                </c:pt>
                <c:pt idx="2280">
                  <c:v>-1.0468700000000001E-2</c:v>
                </c:pt>
                <c:pt idx="2281">
                  <c:v>-7.5312499999999998E-3</c:v>
                </c:pt>
                <c:pt idx="2282">
                  <c:v>-1.1015599999999999E-2</c:v>
                </c:pt>
                <c:pt idx="2283">
                  <c:v>-1.1109399999999998E-2</c:v>
                </c:pt>
                <c:pt idx="2284">
                  <c:v>-5.5156200000000006E-3</c:v>
                </c:pt>
                <c:pt idx="2285">
                  <c:v>-2.9999999999999996E-3</c:v>
                </c:pt>
                <c:pt idx="2286">
                  <c:v>1.4375E-3</c:v>
                </c:pt>
                <c:pt idx="2287">
                  <c:v>-4.0781200000000002E-3</c:v>
                </c:pt>
                <c:pt idx="2288">
                  <c:v>-2.7187499999999998E-3</c:v>
                </c:pt>
                <c:pt idx="2289">
                  <c:v>-7.984370000000001E-3</c:v>
                </c:pt>
                <c:pt idx="2290">
                  <c:v>-3.2499999999999999E-3</c:v>
                </c:pt>
                <c:pt idx="2291">
                  <c:v>-1.2656200000000001E-3</c:v>
                </c:pt>
                <c:pt idx="2292">
                  <c:v>4.7656299999999999E-3</c:v>
                </c:pt>
                <c:pt idx="2293">
                  <c:v>-2.5312499999999996E-3</c:v>
                </c:pt>
                <c:pt idx="2294">
                  <c:v>-1.2218699999999999E-2</c:v>
                </c:pt>
                <c:pt idx="2295">
                  <c:v>-7.7499999999999999E-3</c:v>
                </c:pt>
                <c:pt idx="2296">
                  <c:v>-9.859370000000001E-3</c:v>
                </c:pt>
                <c:pt idx="2297">
                  <c:v>-2.5312499999999996E-3</c:v>
                </c:pt>
                <c:pt idx="2298">
                  <c:v>-4.0624999999999998E-4</c:v>
                </c:pt>
                <c:pt idx="2299">
                  <c:v>-4.4218700000000005E-3</c:v>
                </c:pt>
                <c:pt idx="2300">
                  <c:v>-4.3906199999999996E-3</c:v>
                </c:pt>
                <c:pt idx="2301">
                  <c:v>-2.2343699999999998E-3</c:v>
                </c:pt>
                <c:pt idx="2302">
                  <c:v>-3.4375000000000003E-4</c:v>
                </c:pt>
                <c:pt idx="2303">
                  <c:v>2.5000000000000001E-4</c:v>
                </c:pt>
                <c:pt idx="2304">
                  <c:v>-5.4687500000000005E-3</c:v>
                </c:pt>
                <c:pt idx="2305">
                  <c:v>-6.2656199999999995E-3</c:v>
                </c:pt>
                <c:pt idx="2306">
                  <c:v>-2.0781200000000001E-3</c:v>
                </c:pt>
                <c:pt idx="2307">
                  <c:v>-5.6562500000000007E-3</c:v>
                </c:pt>
                <c:pt idx="2308">
                  <c:v>-1.1921900000000001E-2</c:v>
                </c:pt>
                <c:pt idx="2309">
                  <c:v>-7.9531199999999993E-3</c:v>
                </c:pt>
                <c:pt idx="2310">
                  <c:v>2.0312500000000001E-3</c:v>
                </c:pt>
                <c:pt idx="2311">
                  <c:v>-5.9843699999999993E-3</c:v>
                </c:pt>
                <c:pt idx="2312">
                  <c:v>-4.0000000000000001E-3</c:v>
                </c:pt>
                <c:pt idx="2313">
                  <c:v>-1.0031199999999999E-2</c:v>
                </c:pt>
                <c:pt idx="2314">
                  <c:v>-1.1984400000000001E-2</c:v>
                </c:pt>
                <c:pt idx="2315">
                  <c:v>-3.1562499999999998E-3</c:v>
                </c:pt>
                <c:pt idx="2316">
                  <c:v>5.9999999999999993E-3</c:v>
                </c:pt>
                <c:pt idx="2317">
                  <c:v>-2.3749999999999999E-3</c:v>
                </c:pt>
                <c:pt idx="2318">
                  <c:v>-6.2656199999999995E-3</c:v>
                </c:pt>
                <c:pt idx="2319">
                  <c:v>-1.8218700000000001E-2</c:v>
                </c:pt>
                <c:pt idx="2320">
                  <c:v>-9.8750000000000018E-3</c:v>
                </c:pt>
                <c:pt idx="2321">
                  <c:v>-1.175E-2</c:v>
                </c:pt>
                <c:pt idx="2322">
                  <c:v>9.3749999999999997E-4</c:v>
                </c:pt>
                <c:pt idx="2323">
                  <c:v>3.5781300000000001E-3</c:v>
                </c:pt>
                <c:pt idx="2324">
                  <c:v>-4.5156200000000006E-3</c:v>
                </c:pt>
                <c:pt idx="2325">
                  <c:v>-1.06094E-2</c:v>
                </c:pt>
                <c:pt idx="2326">
                  <c:v>-1.6343699999999999E-2</c:v>
                </c:pt>
                <c:pt idx="2327">
                  <c:v>-1.34687E-2</c:v>
                </c:pt>
                <c:pt idx="2328">
                  <c:v>-3.1406199999999998E-3</c:v>
                </c:pt>
                <c:pt idx="2329">
                  <c:v>-3.1250000000000001E-5</c:v>
                </c:pt>
                <c:pt idx="2330">
                  <c:v>1.5625E-4</c:v>
                </c:pt>
                <c:pt idx="2331">
                  <c:v>-3.2812499999999997E-4</c:v>
                </c:pt>
                <c:pt idx="2332">
                  <c:v>-6.0312500000000002E-3</c:v>
                </c:pt>
                <c:pt idx="2333">
                  <c:v>-1.7031199999999998E-3</c:v>
                </c:pt>
                <c:pt idx="2334">
                  <c:v>-6.4999999999999997E-3</c:v>
                </c:pt>
                <c:pt idx="2335">
                  <c:v>-9.8750000000000018E-3</c:v>
                </c:pt>
                <c:pt idx="2336">
                  <c:v>-5.7812499999999999E-3</c:v>
                </c:pt>
                <c:pt idx="2337">
                  <c:v>-6.0312500000000002E-3</c:v>
                </c:pt>
                <c:pt idx="2338">
                  <c:v>-8.2187500000000004E-3</c:v>
                </c:pt>
                <c:pt idx="2339">
                  <c:v>-9.5312499999999998E-3</c:v>
                </c:pt>
                <c:pt idx="2340">
                  <c:v>-1.7187499999999998E-3</c:v>
                </c:pt>
                <c:pt idx="2341">
                  <c:v>-1.8281199999999999E-3</c:v>
                </c:pt>
                <c:pt idx="2342">
                  <c:v>1.95313E-3</c:v>
                </c:pt>
                <c:pt idx="2343">
                  <c:v>-4.6093699999999998E-3</c:v>
                </c:pt>
                <c:pt idx="2344">
                  <c:v>-5.85937E-3</c:v>
                </c:pt>
                <c:pt idx="2345">
                  <c:v>-1.64062E-3</c:v>
                </c:pt>
                <c:pt idx="2346">
                  <c:v>1.8281300000000001E-3</c:v>
                </c:pt>
                <c:pt idx="2347">
                  <c:v>-4.4687500000000005E-3</c:v>
                </c:pt>
                <c:pt idx="2348">
                  <c:v>-6.0156200000000002E-3</c:v>
                </c:pt>
                <c:pt idx="2349">
                  <c:v>-5.9999999999999993E-3</c:v>
                </c:pt>
                <c:pt idx="2350">
                  <c:v>-6.0781200000000002E-3</c:v>
                </c:pt>
                <c:pt idx="2351">
                  <c:v>-9.9375000000000002E-3</c:v>
                </c:pt>
                <c:pt idx="2352">
                  <c:v>-1.7343700000000001E-3</c:v>
                </c:pt>
                <c:pt idx="2353">
                  <c:v>-1.75E-3</c:v>
                </c:pt>
                <c:pt idx="2354">
                  <c:v>-1.0171900000000001E-2</c:v>
                </c:pt>
                <c:pt idx="2355">
                  <c:v>-1.1968700000000001E-2</c:v>
                </c:pt>
                <c:pt idx="2356">
                  <c:v>-1.0015600000000001E-2</c:v>
                </c:pt>
                <c:pt idx="2357">
                  <c:v>-1.0015600000000001E-2</c:v>
                </c:pt>
                <c:pt idx="2358">
                  <c:v>-8.1562500000000003E-3</c:v>
                </c:pt>
                <c:pt idx="2359">
                  <c:v>-5.85937E-3</c:v>
                </c:pt>
                <c:pt idx="2360">
                  <c:v>-1.18125E-2</c:v>
                </c:pt>
                <c:pt idx="2361">
                  <c:v>-1.19375E-2</c:v>
                </c:pt>
                <c:pt idx="2362">
                  <c:v>-1.4109400000000001E-2</c:v>
                </c:pt>
                <c:pt idx="2363">
                  <c:v>-6.78125E-3</c:v>
                </c:pt>
                <c:pt idx="2364">
                  <c:v>-1.8749999999999999E-3</c:v>
                </c:pt>
                <c:pt idx="2365">
                  <c:v>-5.4687500000000005E-3</c:v>
                </c:pt>
                <c:pt idx="2366">
                  <c:v>-6.84375E-3</c:v>
                </c:pt>
                <c:pt idx="2367">
                  <c:v>-5.2343699999999995E-3</c:v>
                </c:pt>
                <c:pt idx="2368">
                  <c:v>-2.7031199999999998E-3</c:v>
                </c:pt>
                <c:pt idx="2369">
                  <c:v>-6.9687500000000001E-3</c:v>
                </c:pt>
                <c:pt idx="2370">
                  <c:v>-4.5312500000000006E-3</c:v>
                </c:pt>
                <c:pt idx="2371">
                  <c:v>2.7187499999999998E-3</c:v>
                </c:pt>
                <c:pt idx="2372">
                  <c:v>-4.3281199999999995E-3</c:v>
                </c:pt>
                <c:pt idx="2373">
                  <c:v>-9.8281199999999992E-3</c:v>
                </c:pt>
                <c:pt idx="2374">
                  <c:v>-1.1375E-2</c:v>
                </c:pt>
                <c:pt idx="2375">
                  <c:v>-1.11875E-2</c:v>
                </c:pt>
                <c:pt idx="2376">
                  <c:v>-4.79687E-3</c:v>
                </c:pt>
                <c:pt idx="2377">
                  <c:v>1.8906299999999999E-3</c:v>
                </c:pt>
                <c:pt idx="2378">
                  <c:v>-2.8437499999999999E-3</c:v>
                </c:pt>
                <c:pt idx="2379">
                  <c:v>-1.1546900000000001E-2</c:v>
                </c:pt>
                <c:pt idx="2380">
                  <c:v>-1.0156200000000001E-2</c:v>
                </c:pt>
                <c:pt idx="2381">
                  <c:v>-1.06094E-2</c:v>
                </c:pt>
                <c:pt idx="2382">
                  <c:v>-9.0624999999999994E-4</c:v>
                </c:pt>
                <c:pt idx="2383">
                  <c:v>-6.4531199999999997E-3</c:v>
                </c:pt>
                <c:pt idx="2384">
                  <c:v>-1.0234400000000001E-2</c:v>
                </c:pt>
                <c:pt idx="2385">
                  <c:v>-8.7187500000000008E-3</c:v>
                </c:pt>
                <c:pt idx="2386">
                  <c:v>6.4062500000000003E-4</c:v>
                </c:pt>
                <c:pt idx="2387">
                  <c:v>2.2812499999999999E-3</c:v>
                </c:pt>
                <c:pt idx="2388">
                  <c:v>-6.3124999999999995E-3</c:v>
                </c:pt>
                <c:pt idx="2389">
                  <c:v>-1.5875E-2</c:v>
                </c:pt>
                <c:pt idx="2390">
                  <c:v>-1.1703099999999999E-2</c:v>
                </c:pt>
                <c:pt idx="2391">
                  <c:v>-1.7031199999999998E-3</c:v>
                </c:pt>
                <c:pt idx="2392">
                  <c:v>-1.5109399999999999E-2</c:v>
                </c:pt>
                <c:pt idx="2393">
                  <c:v>-8.2968699999999996E-3</c:v>
                </c:pt>
                <c:pt idx="2394">
                  <c:v>3.1875000000000002E-3</c:v>
                </c:pt>
                <c:pt idx="2395">
                  <c:v>6.2343800000000003E-3</c:v>
                </c:pt>
                <c:pt idx="2396">
                  <c:v>-1.64062E-3</c:v>
                </c:pt>
                <c:pt idx="2397">
                  <c:v>-2.0468700000000001E-3</c:v>
                </c:pt>
                <c:pt idx="2398">
                  <c:v>-7.84375E-3</c:v>
                </c:pt>
                <c:pt idx="2399">
                  <c:v>-5.9375000000000001E-3</c:v>
                </c:pt>
                <c:pt idx="2400">
                  <c:v>-4.1250000000000002E-3</c:v>
                </c:pt>
                <c:pt idx="2401">
                  <c:v>-2.0156200000000001E-3</c:v>
                </c:pt>
                <c:pt idx="2402">
                  <c:v>-5.9531199999999992E-3</c:v>
                </c:pt>
                <c:pt idx="2403">
                  <c:v>-0.01</c:v>
                </c:pt>
                <c:pt idx="2404">
                  <c:v>-8.0000000000000002E-3</c:v>
                </c:pt>
                <c:pt idx="2405">
                  <c:v>-1.0046899999999999E-2</c:v>
                </c:pt>
                <c:pt idx="2406">
                  <c:v>-8.1093699999999994E-3</c:v>
                </c:pt>
                <c:pt idx="2407">
                  <c:v>-5.85937E-3</c:v>
                </c:pt>
                <c:pt idx="2408">
                  <c:v>-3.92187E-3</c:v>
                </c:pt>
                <c:pt idx="2409">
                  <c:v>-7.9687500000000001E-3</c:v>
                </c:pt>
                <c:pt idx="2410">
                  <c:v>-2.1406200000000002E-3</c:v>
                </c:pt>
                <c:pt idx="2411">
                  <c:v>-4.0156200000000001E-3</c:v>
                </c:pt>
                <c:pt idx="2412">
                  <c:v>-3.82812E-3</c:v>
                </c:pt>
                <c:pt idx="2413">
                  <c:v>-1.2156199999999999E-2</c:v>
                </c:pt>
                <c:pt idx="2414">
                  <c:v>-8.0468699999999994E-3</c:v>
                </c:pt>
                <c:pt idx="2415">
                  <c:v>-7.8593700000000009E-3</c:v>
                </c:pt>
                <c:pt idx="2416">
                  <c:v>-5.9999999999999993E-3</c:v>
                </c:pt>
                <c:pt idx="2417">
                  <c:v>-9.6093700000000008E-3</c:v>
                </c:pt>
                <c:pt idx="2418">
                  <c:v>1.25E-4</c:v>
                </c:pt>
                <c:pt idx="2419">
                  <c:v>-4.84375E-3</c:v>
                </c:pt>
                <c:pt idx="2420">
                  <c:v>-8.0000000000000002E-3</c:v>
                </c:pt>
                <c:pt idx="2421">
                  <c:v>-0.01</c:v>
                </c:pt>
                <c:pt idx="2422">
                  <c:v>-8.0312500000000002E-3</c:v>
                </c:pt>
                <c:pt idx="2423">
                  <c:v>-5.8906200000000001E-3</c:v>
                </c:pt>
                <c:pt idx="2424">
                  <c:v>-2.0156200000000001E-3</c:v>
                </c:pt>
                <c:pt idx="2425">
                  <c:v>-3.7343699999999999E-3</c:v>
                </c:pt>
                <c:pt idx="2426">
                  <c:v>2.01563E-3</c:v>
                </c:pt>
                <c:pt idx="2427">
                  <c:v>-1.0718699999999999E-2</c:v>
                </c:pt>
                <c:pt idx="2428">
                  <c:v>-1.2125E-2</c:v>
                </c:pt>
                <c:pt idx="2429">
                  <c:v>-5.9687500000000001E-3</c:v>
                </c:pt>
                <c:pt idx="2430">
                  <c:v>-3.9687500000000001E-3</c:v>
                </c:pt>
                <c:pt idx="2431">
                  <c:v>2.0781300000000001E-3</c:v>
                </c:pt>
                <c:pt idx="2432">
                  <c:v>-2.2187500000000002E-3</c:v>
                </c:pt>
                <c:pt idx="2433">
                  <c:v>-4.7656199999999999E-3</c:v>
                </c:pt>
                <c:pt idx="2434">
                  <c:v>-1.39062E-3</c:v>
                </c:pt>
                <c:pt idx="2435">
                  <c:v>-6.2500000000000003E-3</c:v>
                </c:pt>
                <c:pt idx="2436">
                  <c:v>8.9062500000000003E-4</c:v>
                </c:pt>
                <c:pt idx="2437">
                  <c:v>-1E-3</c:v>
                </c:pt>
                <c:pt idx="2438">
                  <c:v>-5.3437500000000004E-3</c:v>
                </c:pt>
                <c:pt idx="2439">
                  <c:v>-1.1515600000000001E-2</c:v>
                </c:pt>
                <c:pt idx="2440">
                  <c:v>-1.1984400000000001E-2</c:v>
                </c:pt>
                <c:pt idx="2441">
                  <c:v>-1.1156199999999998E-2</c:v>
                </c:pt>
                <c:pt idx="2442">
                  <c:v>-3.2812499999999997E-4</c:v>
                </c:pt>
                <c:pt idx="2443">
                  <c:v>-3.82812E-3</c:v>
                </c:pt>
                <c:pt idx="2444">
                  <c:v>-2.0781200000000001E-3</c:v>
                </c:pt>
                <c:pt idx="2445">
                  <c:v>-5.7968699999999991E-3</c:v>
                </c:pt>
                <c:pt idx="2446">
                  <c:v>-6.0156200000000002E-3</c:v>
                </c:pt>
                <c:pt idx="2447">
                  <c:v>-3.9375E-3</c:v>
                </c:pt>
                <c:pt idx="2448">
                  <c:v>-2E-3</c:v>
                </c:pt>
                <c:pt idx="2449">
                  <c:v>-3.9375E-3</c:v>
                </c:pt>
                <c:pt idx="2450">
                  <c:v>-2.2968700000000003E-3</c:v>
                </c:pt>
                <c:pt idx="2451">
                  <c:v>-1.00781E-2</c:v>
                </c:pt>
                <c:pt idx="2452">
                  <c:v>-7.9687500000000001E-3</c:v>
                </c:pt>
                <c:pt idx="2453">
                  <c:v>-6.8749999999999992E-3</c:v>
                </c:pt>
                <c:pt idx="2454">
                  <c:v>2.0312500000000001E-3</c:v>
                </c:pt>
                <c:pt idx="2455">
                  <c:v>-7.0468699999999993E-3</c:v>
                </c:pt>
                <c:pt idx="2456">
                  <c:v>-7.6093700000000007E-3</c:v>
                </c:pt>
                <c:pt idx="2457">
                  <c:v>-6.1250000000000002E-3</c:v>
                </c:pt>
                <c:pt idx="2458">
                  <c:v>-1.09844E-2</c:v>
                </c:pt>
                <c:pt idx="2459">
                  <c:v>-1.3437499999999998E-2</c:v>
                </c:pt>
                <c:pt idx="2460">
                  <c:v>-7.84375E-3</c:v>
                </c:pt>
                <c:pt idx="2461">
                  <c:v>-7.1562500000000003E-3</c:v>
                </c:pt>
                <c:pt idx="2462">
                  <c:v>2.9687499999999999E-4</c:v>
                </c:pt>
                <c:pt idx="2463">
                  <c:v>-4.6093699999999998E-3</c:v>
                </c:pt>
                <c:pt idx="2464">
                  <c:v>-6.2500000000000003E-3</c:v>
                </c:pt>
                <c:pt idx="2465">
                  <c:v>-5.4218699999999996E-3</c:v>
                </c:pt>
                <c:pt idx="2466">
                  <c:v>-2.4687500000000005E-3</c:v>
                </c:pt>
                <c:pt idx="2467">
                  <c:v>-1.0812499999999999E-2</c:v>
                </c:pt>
                <c:pt idx="2468">
                  <c:v>-8.8281200000000001E-3</c:v>
                </c:pt>
                <c:pt idx="2469">
                  <c:v>-4.3906199999999996E-3</c:v>
                </c:pt>
                <c:pt idx="2470">
                  <c:v>-1.34219E-2</c:v>
                </c:pt>
                <c:pt idx="2471">
                  <c:v>-1.0124999999999999E-2</c:v>
                </c:pt>
                <c:pt idx="2472">
                  <c:v>8.9062500000000003E-4</c:v>
                </c:pt>
                <c:pt idx="2473">
                  <c:v>-1.4062499999999999E-4</c:v>
                </c:pt>
                <c:pt idx="2474">
                  <c:v>-6.2500000000000001E-4</c:v>
                </c:pt>
                <c:pt idx="2475">
                  <c:v>-3.8125000000000004E-3</c:v>
                </c:pt>
                <c:pt idx="2476">
                  <c:v>-2.8437499999999999E-3</c:v>
                </c:pt>
                <c:pt idx="2477">
                  <c:v>-7.9218699999999993E-3</c:v>
                </c:pt>
                <c:pt idx="2478">
                  <c:v>-6.9531200000000001E-3</c:v>
                </c:pt>
                <c:pt idx="2479">
                  <c:v>-1.4656199999999999E-2</c:v>
                </c:pt>
                <c:pt idx="2480">
                  <c:v>-8.4843699999999998E-3</c:v>
                </c:pt>
                <c:pt idx="2481">
                  <c:v>-6.3750000000000005E-3</c:v>
                </c:pt>
                <c:pt idx="2482">
                  <c:v>-1.0718699999999999E-2</c:v>
                </c:pt>
                <c:pt idx="2483">
                  <c:v>-9.3124999999999996E-3</c:v>
                </c:pt>
                <c:pt idx="2484">
                  <c:v>-2.4531200000000005E-3</c:v>
                </c:pt>
                <c:pt idx="2485">
                  <c:v>-6.4062500000000003E-4</c:v>
                </c:pt>
                <c:pt idx="2486">
                  <c:v>-7.2031199999999995E-3</c:v>
                </c:pt>
                <c:pt idx="2487">
                  <c:v>-1.3625E-2</c:v>
                </c:pt>
                <c:pt idx="2488">
                  <c:v>-1.9984400000000003E-2</c:v>
                </c:pt>
                <c:pt idx="2489">
                  <c:v>-1.00781E-2</c:v>
                </c:pt>
                <c:pt idx="2490">
                  <c:v>-3.6406200000000002E-3</c:v>
                </c:pt>
                <c:pt idx="2491">
                  <c:v>-3.8125000000000004E-3</c:v>
                </c:pt>
                <c:pt idx="2492">
                  <c:v>-1.95312E-3</c:v>
                </c:pt>
                <c:pt idx="2493">
                  <c:v>-4.5781199999999998E-3</c:v>
                </c:pt>
                <c:pt idx="2494">
                  <c:v>-6.1250000000000002E-3</c:v>
                </c:pt>
                <c:pt idx="2495">
                  <c:v>-5.9218700000000001E-3</c:v>
                </c:pt>
                <c:pt idx="2496">
                  <c:v>-6.0781200000000002E-3</c:v>
                </c:pt>
                <c:pt idx="2497">
                  <c:v>-8.5937500000000007E-3</c:v>
                </c:pt>
                <c:pt idx="2498">
                  <c:v>-9.8281199999999992E-3</c:v>
                </c:pt>
                <c:pt idx="2499">
                  <c:v>1.5625000000000001E-3</c:v>
                </c:pt>
                <c:pt idx="2500">
                  <c:v>-1.75E-3</c:v>
                </c:pt>
                <c:pt idx="2501">
                  <c:v>1.25E-4</c:v>
                </c:pt>
                <c:pt idx="2502">
                  <c:v>-7.2656200000000004E-3</c:v>
                </c:pt>
                <c:pt idx="2503">
                  <c:v>-6.4999999999999997E-3</c:v>
                </c:pt>
                <c:pt idx="2504">
                  <c:v>-1.9062500000000002E-3</c:v>
                </c:pt>
                <c:pt idx="2505">
                  <c:v>-1.1515600000000001E-2</c:v>
                </c:pt>
                <c:pt idx="2506">
                  <c:v>-1.7921899999999998E-2</c:v>
                </c:pt>
                <c:pt idx="2507">
                  <c:v>-1.59375E-2</c:v>
                </c:pt>
                <c:pt idx="2508">
                  <c:v>-3.9062500000000002E-4</c:v>
                </c:pt>
                <c:pt idx="2509">
                  <c:v>1.98438E-3</c:v>
                </c:pt>
                <c:pt idx="2510">
                  <c:v>4.0000000000000001E-3</c:v>
                </c:pt>
                <c:pt idx="2511">
                  <c:v>-8.0937500000000002E-3</c:v>
                </c:pt>
                <c:pt idx="2512">
                  <c:v>-1.9984400000000003E-2</c:v>
                </c:pt>
                <c:pt idx="2513">
                  <c:v>-8.593749999999999E-4</c:v>
                </c:pt>
                <c:pt idx="2514">
                  <c:v>1.9062500000000002E-3</c:v>
                </c:pt>
                <c:pt idx="2515">
                  <c:v>-3.9375E-3</c:v>
                </c:pt>
                <c:pt idx="2516">
                  <c:v>-2.0781200000000001E-3</c:v>
                </c:pt>
                <c:pt idx="2517">
                  <c:v>-1.0499999999999999E-2</c:v>
                </c:pt>
                <c:pt idx="2518">
                  <c:v>-5.6874999999999998E-3</c:v>
                </c:pt>
                <c:pt idx="2519">
                  <c:v>3.4375000000000003E-4</c:v>
                </c:pt>
                <c:pt idx="2520">
                  <c:v>4.1250000000000002E-3</c:v>
                </c:pt>
                <c:pt idx="2521">
                  <c:v>1.48438E-3</c:v>
                </c:pt>
                <c:pt idx="2522">
                  <c:v>-4.1875000000000002E-3</c:v>
                </c:pt>
                <c:pt idx="2523">
                  <c:v>-4.0000000000000001E-3</c:v>
                </c:pt>
                <c:pt idx="2524">
                  <c:v>-6.2343700000000004E-3</c:v>
                </c:pt>
                <c:pt idx="2525">
                  <c:v>-8.0937500000000002E-3</c:v>
                </c:pt>
                <c:pt idx="2526">
                  <c:v>-7.7187499999999999E-3</c:v>
                </c:pt>
                <c:pt idx="2527">
                  <c:v>-3.5312499999999997E-3</c:v>
                </c:pt>
                <c:pt idx="2528">
                  <c:v>-2.0312500000000001E-3</c:v>
                </c:pt>
                <c:pt idx="2529">
                  <c:v>-4.2031200000000003E-3</c:v>
                </c:pt>
                <c:pt idx="2530">
                  <c:v>-8.3281200000000014E-3</c:v>
                </c:pt>
                <c:pt idx="2531">
                  <c:v>-9.8124999999999983E-3</c:v>
                </c:pt>
                <c:pt idx="2532">
                  <c:v>-5.7656199999999999E-3</c:v>
                </c:pt>
                <c:pt idx="2533">
                  <c:v>-1.5625000000000001E-3</c:v>
                </c:pt>
                <c:pt idx="2534">
                  <c:v>-5.6249999999999996E-4</c:v>
                </c:pt>
                <c:pt idx="2535">
                  <c:v>-1.2203100000000001E-2</c:v>
                </c:pt>
                <c:pt idx="2536">
                  <c:v>-9.6874999999999999E-3</c:v>
                </c:pt>
                <c:pt idx="2537">
                  <c:v>-5.7499999999999999E-3</c:v>
                </c:pt>
                <c:pt idx="2538">
                  <c:v>-3.875E-3</c:v>
                </c:pt>
                <c:pt idx="2539">
                  <c:v>6.7187499999999995E-4</c:v>
                </c:pt>
                <c:pt idx="2540">
                  <c:v>5.7812499999999999E-3</c:v>
                </c:pt>
                <c:pt idx="2541">
                  <c:v>-2.5937500000000001E-3</c:v>
                </c:pt>
                <c:pt idx="2542">
                  <c:v>-4.1562500000000002E-3</c:v>
                </c:pt>
                <c:pt idx="2543">
                  <c:v>-8.2031199999999995E-3</c:v>
                </c:pt>
                <c:pt idx="2544">
                  <c:v>-5.5937499999999998E-3</c:v>
                </c:pt>
                <c:pt idx="2545">
                  <c:v>-2.0937500000000001E-3</c:v>
                </c:pt>
                <c:pt idx="2546">
                  <c:v>-8.4843699999999998E-3</c:v>
                </c:pt>
                <c:pt idx="2547">
                  <c:v>-1.20156E-2</c:v>
                </c:pt>
                <c:pt idx="2548">
                  <c:v>-9.9375000000000002E-3</c:v>
                </c:pt>
                <c:pt idx="2549">
                  <c:v>-5.85937E-3</c:v>
                </c:pt>
                <c:pt idx="2550">
                  <c:v>-1.9375E-3</c:v>
                </c:pt>
                <c:pt idx="2551">
                  <c:v>-3.8125000000000004E-3</c:v>
                </c:pt>
                <c:pt idx="2552">
                  <c:v>-1.0109400000000001E-2</c:v>
                </c:pt>
                <c:pt idx="2553">
                  <c:v>-9.859370000000001E-3</c:v>
                </c:pt>
                <c:pt idx="2554">
                  <c:v>-4.0156200000000001E-3</c:v>
                </c:pt>
                <c:pt idx="2555">
                  <c:v>-4.0312500000000001E-3</c:v>
                </c:pt>
                <c:pt idx="2556">
                  <c:v>-1.09375E-4</c:v>
                </c:pt>
                <c:pt idx="2557">
                  <c:v>-1.7812500000000001E-3</c:v>
                </c:pt>
                <c:pt idx="2558">
                  <c:v>-5.85937E-3</c:v>
                </c:pt>
                <c:pt idx="2559">
                  <c:v>-6.1093699999999994E-3</c:v>
                </c:pt>
                <c:pt idx="2560">
                  <c:v>-2.6249999999999997E-3</c:v>
                </c:pt>
                <c:pt idx="2561">
                  <c:v>3.9375E-3</c:v>
                </c:pt>
                <c:pt idx="2562">
                  <c:v>-1.46875E-3</c:v>
                </c:pt>
                <c:pt idx="2563">
                  <c:v>-2.2656199999999999E-3</c:v>
                </c:pt>
                <c:pt idx="2564">
                  <c:v>-3.46875E-3</c:v>
                </c:pt>
                <c:pt idx="2565">
                  <c:v>-3.39062E-3</c:v>
                </c:pt>
                <c:pt idx="2566">
                  <c:v>-7.4062499999999996E-3</c:v>
                </c:pt>
                <c:pt idx="2567">
                  <c:v>-1.0281200000000001E-2</c:v>
                </c:pt>
                <c:pt idx="2568">
                  <c:v>-9.8281199999999992E-3</c:v>
                </c:pt>
                <c:pt idx="2569">
                  <c:v>-4.4999999999999997E-3</c:v>
                </c:pt>
                <c:pt idx="2570">
                  <c:v>-1.0156200000000001E-2</c:v>
                </c:pt>
                <c:pt idx="2571">
                  <c:v>-1.4484400000000001E-2</c:v>
                </c:pt>
                <c:pt idx="2572">
                  <c:v>-1.47656E-2</c:v>
                </c:pt>
                <c:pt idx="2573">
                  <c:v>-9.4843700000000006E-3</c:v>
                </c:pt>
                <c:pt idx="2574">
                  <c:v>-8.9687499999999993E-3</c:v>
                </c:pt>
                <c:pt idx="2575">
                  <c:v>-1.00625E-2</c:v>
                </c:pt>
                <c:pt idx="2576">
                  <c:v>-1.21875E-2</c:v>
                </c:pt>
                <c:pt idx="2577">
                  <c:v>-1.6500000000000001E-2</c:v>
                </c:pt>
                <c:pt idx="2578">
                  <c:v>-8.5937500000000007E-3</c:v>
                </c:pt>
                <c:pt idx="2579">
                  <c:v>-3.8437499999999999E-3</c:v>
                </c:pt>
                <c:pt idx="2580">
                  <c:v>-5.4218699999999996E-3</c:v>
                </c:pt>
                <c:pt idx="2581">
                  <c:v>-6.3906200000000005E-3</c:v>
                </c:pt>
                <c:pt idx="2582">
                  <c:v>-2.3125000000000003E-3</c:v>
                </c:pt>
                <c:pt idx="2583">
                  <c:v>-3.7343699999999999E-3</c:v>
                </c:pt>
                <c:pt idx="2584">
                  <c:v>-2.6718699999999998E-3</c:v>
                </c:pt>
                <c:pt idx="2585">
                  <c:v>-3.1250000000000001E-5</c:v>
                </c:pt>
                <c:pt idx="2586">
                  <c:v>-2.5000000000000001E-4</c:v>
                </c:pt>
                <c:pt idx="2587">
                  <c:v>2E-3</c:v>
                </c:pt>
                <c:pt idx="2588">
                  <c:v>-1.46875E-3</c:v>
                </c:pt>
                <c:pt idx="2589">
                  <c:v>-5.4843700000000006E-3</c:v>
                </c:pt>
                <c:pt idx="2590">
                  <c:v>-1.20156E-2</c:v>
                </c:pt>
                <c:pt idx="2591">
                  <c:v>-6.1250000000000002E-3</c:v>
                </c:pt>
                <c:pt idx="2592">
                  <c:v>-2.2187500000000002E-3</c:v>
                </c:pt>
                <c:pt idx="2593">
                  <c:v>-4.6874999999999994E-5</c:v>
                </c:pt>
                <c:pt idx="2594">
                  <c:v>-1.5625E-5</c:v>
                </c:pt>
                <c:pt idx="2595">
                  <c:v>-6.2500000000000001E-5</c:v>
                </c:pt>
                <c:pt idx="2596">
                  <c:v>-5.6406200000000007E-3</c:v>
                </c:pt>
                <c:pt idx="2597">
                  <c:v>-0.01</c:v>
                </c:pt>
                <c:pt idx="2598">
                  <c:v>-7.9687500000000001E-3</c:v>
                </c:pt>
                <c:pt idx="2599">
                  <c:v>-0.01</c:v>
                </c:pt>
                <c:pt idx="2600">
                  <c:v>-6.0312500000000002E-3</c:v>
                </c:pt>
                <c:pt idx="2601">
                  <c:v>-8.1562500000000003E-3</c:v>
                </c:pt>
                <c:pt idx="2602">
                  <c:v>-9.9531199999999993E-3</c:v>
                </c:pt>
                <c:pt idx="2603">
                  <c:v>-9.7968699999999992E-3</c:v>
                </c:pt>
                <c:pt idx="2604">
                  <c:v>-2.1406200000000002E-3</c:v>
                </c:pt>
                <c:pt idx="2605">
                  <c:v>-4.1093700000000002E-3</c:v>
                </c:pt>
                <c:pt idx="2606">
                  <c:v>-3.92187E-3</c:v>
                </c:pt>
                <c:pt idx="2607">
                  <c:v>-8.0625000000000002E-3</c:v>
                </c:pt>
                <c:pt idx="2608">
                  <c:v>-9.4062499999999997E-3</c:v>
                </c:pt>
                <c:pt idx="2609">
                  <c:v>-2.0140599999999998E-2</c:v>
                </c:pt>
                <c:pt idx="2610">
                  <c:v>-1.23281E-2</c:v>
                </c:pt>
                <c:pt idx="2611">
                  <c:v>-5.9375000000000001E-3</c:v>
                </c:pt>
                <c:pt idx="2612">
                  <c:v>-7.9375000000000001E-3</c:v>
                </c:pt>
                <c:pt idx="2613">
                  <c:v>-9.859370000000001E-3</c:v>
                </c:pt>
                <c:pt idx="2614">
                  <c:v>-5.9999999999999993E-3</c:v>
                </c:pt>
                <c:pt idx="2615">
                  <c:v>-5.5312499999999997E-3</c:v>
                </c:pt>
                <c:pt idx="2616">
                  <c:v>2.1406299999999997E-3</c:v>
                </c:pt>
                <c:pt idx="2617">
                  <c:v>1.7031300000000002E-3</c:v>
                </c:pt>
                <c:pt idx="2618">
                  <c:v>-2E-3</c:v>
                </c:pt>
                <c:pt idx="2619">
                  <c:v>-1.2562500000000001E-2</c:v>
                </c:pt>
                <c:pt idx="2620">
                  <c:v>-1.2125E-2</c:v>
                </c:pt>
                <c:pt idx="2621">
                  <c:v>2.1875E-4</c:v>
                </c:pt>
                <c:pt idx="2622">
                  <c:v>1.8593799999999999E-3</c:v>
                </c:pt>
                <c:pt idx="2623">
                  <c:v>-8.3906199999999997E-3</c:v>
                </c:pt>
                <c:pt idx="2624">
                  <c:v>-7.984370000000001E-3</c:v>
                </c:pt>
                <c:pt idx="2625">
                  <c:v>-1.23594E-2</c:v>
                </c:pt>
                <c:pt idx="2626">
                  <c:v>-1.2156199999999999E-2</c:v>
                </c:pt>
                <c:pt idx="2627">
                  <c:v>-3.9843700000000001E-3</c:v>
                </c:pt>
                <c:pt idx="2628">
                  <c:v>-6.0781200000000002E-3</c:v>
                </c:pt>
                <c:pt idx="2629">
                  <c:v>-7.8593700000000009E-3</c:v>
                </c:pt>
                <c:pt idx="2630">
                  <c:v>-1.39062E-3</c:v>
                </c:pt>
                <c:pt idx="2631">
                  <c:v>-8.5156199999999998E-3</c:v>
                </c:pt>
                <c:pt idx="2632">
                  <c:v>-1.0234400000000001E-2</c:v>
                </c:pt>
                <c:pt idx="2633">
                  <c:v>-1.04531E-2</c:v>
                </c:pt>
                <c:pt idx="2634">
                  <c:v>-6.2031200000000003E-3</c:v>
                </c:pt>
                <c:pt idx="2635">
                  <c:v>-9.4062499999999997E-3</c:v>
                </c:pt>
                <c:pt idx="2636">
                  <c:v>-0.01</c:v>
                </c:pt>
                <c:pt idx="2637">
                  <c:v>-1.1859399999999999E-2</c:v>
                </c:pt>
                <c:pt idx="2638">
                  <c:v>-7.5937499999999998E-3</c:v>
                </c:pt>
                <c:pt idx="2639">
                  <c:v>3.5468799999999997E-3</c:v>
                </c:pt>
                <c:pt idx="2640">
                  <c:v>2.5000000000000001E-4</c:v>
                </c:pt>
                <c:pt idx="2641">
                  <c:v>3.1250000000000001E-5</c:v>
                </c:pt>
                <c:pt idx="2642">
                  <c:v>-5.4687500000000005E-3</c:v>
                </c:pt>
                <c:pt idx="2643">
                  <c:v>-1.3734400000000001E-2</c:v>
                </c:pt>
                <c:pt idx="2644">
                  <c:v>-1.20781E-2</c:v>
                </c:pt>
                <c:pt idx="2645">
                  <c:v>-1.8749999999999999E-3</c:v>
                </c:pt>
                <c:pt idx="2646">
                  <c:v>1.4210899999999999E-17</c:v>
                </c:pt>
                <c:pt idx="2647">
                  <c:v>-2.1249999999999997E-3</c:v>
                </c:pt>
                <c:pt idx="2648">
                  <c:v>-8.4999999999999989E-3</c:v>
                </c:pt>
                <c:pt idx="2649">
                  <c:v>-1.1984400000000001E-2</c:v>
                </c:pt>
                <c:pt idx="2650">
                  <c:v>-1.0046899999999999E-2</c:v>
                </c:pt>
                <c:pt idx="2651">
                  <c:v>-9.1406200000000003E-3</c:v>
                </c:pt>
                <c:pt idx="2652">
                  <c:v>-1.8124999999999999E-3</c:v>
                </c:pt>
                <c:pt idx="2653">
                  <c:v>-6.6093699999999998E-3</c:v>
                </c:pt>
                <c:pt idx="2654">
                  <c:v>-5.3437500000000004E-3</c:v>
                </c:pt>
                <c:pt idx="2655">
                  <c:v>-2.1249999999999997E-3</c:v>
                </c:pt>
                <c:pt idx="2656">
                  <c:v>-9.3124999999999996E-3</c:v>
                </c:pt>
                <c:pt idx="2657">
                  <c:v>-1.6500000000000001E-2</c:v>
                </c:pt>
                <c:pt idx="2658">
                  <c:v>-1.5453100000000001E-2</c:v>
                </c:pt>
                <c:pt idx="2659">
                  <c:v>-8.8281200000000001E-3</c:v>
                </c:pt>
                <c:pt idx="2660">
                  <c:v>-1E-3</c:v>
                </c:pt>
                <c:pt idx="2661">
                  <c:v>1.9375E-3</c:v>
                </c:pt>
                <c:pt idx="2662">
                  <c:v>-3.1562499999999998E-3</c:v>
                </c:pt>
                <c:pt idx="2663">
                  <c:v>-8.1718700000000012E-3</c:v>
                </c:pt>
                <c:pt idx="2664">
                  <c:v>-8.3750000000000005E-3</c:v>
                </c:pt>
                <c:pt idx="2665">
                  <c:v>-1.22656E-2</c:v>
                </c:pt>
                <c:pt idx="2666">
                  <c:v>-9.0625000000000011E-3</c:v>
                </c:pt>
                <c:pt idx="2667">
                  <c:v>-3.6562500000000002E-3</c:v>
                </c:pt>
                <c:pt idx="2668">
                  <c:v>-7.2812500000000004E-3</c:v>
                </c:pt>
                <c:pt idx="2669">
                  <c:v>-8.9687499999999993E-3</c:v>
                </c:pt>
                <c:pt idx="2670">
                  <c:v>1.1875E-3</c:v>
                </c:pt>
                <c:pt idx="2671">
                  <c:v>-7.6562500000000003E-4</c:v>
                </c:pt>
                <c:pt idx="2672">
                  <c:v>-4.5468699999999997E-3</c:v>
                </c:pt>
                <c:pt idx="2673">
                  <c:v>-6.0625000000000002E-3</c:v>
                </c:pt>
                <c:pt idx="2674">
                  <c:v>-9.2500000000000013E-3</c:v>
                </c:pt>
                <c:pt idx="2675">
                  <c:v>-1.68437E-2</c:v>
                </c:pt>
                <c:pt idx="2676">
                  <c:v>-1.4875000000000001E-2</c:v>
                </c:pt>
                <c:pt idx="2677">
                  <c:v>-9.1874999999999995E-3</c:v>
                </c:pt>
                <c:pt idx="2678">
                  <c:v>-1.09531E-2</c:v>
                </c:pt>
                <c:pt idx="2679">
                  <c:v>-1.3968699999999999E-2</c:v>
                </c:pt>
                <c:pt idx="2680">
                  <c:v>-1.1640599999999999E-2</c:v>
                </c:pt>
                <c:pt idx="2681">
                  <c:v>-9.3593699999999988E-3</c:v>
                </c:pt>
                <c:pt idx="2682">
                  <c:v>-2.6093699999999997E-3</c:v>
                </c:pt>
                <c:pt idx="2683">
                  <c:v>2.7656300000000003E-3</c:v>
                </c:pt>
                <c:pt idx="2684">
                  <c:v>-2.9687499999999999E-4</c:v>
                </c:pt>
                <c:pt idx="2685">
                  <c:v>-7.5624999999999998E-3</c:v>
                </c:pt>
                <c:pt idx="2686">
                  <c:v>-2.2031199999999998E-3</c:v>
                </c:pt>
                <c:pt idx="2687">
                  <c:v>-8.1250000000000003E-3</c:v>
                </c:pt>
                <c:pt idx="2688">
                  <c:v>-3.39062E-3</c:v>
                </c:pt>
                <c:pt idx="2689">
                  <c:v>-6.8593700000000001E-3</c:v>
                </c:pt>
                <c:pt idx="2690">
                  <c:v>-1.0625000000000001E-2</c:v>
                </c:pt>
                <c:pt idx="2691">
                  <c:v>-1.20156E-2</c:v>
                </c:pt>
                <c:pt idx="2692">
                  <c:v>-8.79687E-3</c:v>
                </c:pt>
                <c:pt idx="2693">
                  <c:v>-3.5625000000000001E-3</c:v>
                </c:pt>
                <c:pt idx="2694">
                  <c:v>-4.1093700000000002E-3</c:v>
                </c:pt>
                <c:pt idx="2695">
                  <c:v>-1.5625000000000001E-3</c:v>
                </c:pt>
                <c:pt idx="2696">
                  <c:v>2.9687499999999999E-4</c:v>
                </c:pt>
                <c:pt idx="2697">
                  <c:v>-3.2968699999999999E-3</c:v>
                </c:pt>
                <c:pt idx="2698">
                  <c:v>-7.7499999999999999E-3</c:v>
                </c:pt>
                <c:pt idx="2699">
                  <c:v>-8.0312500000000002E-3</c:v>
                </c:pt>
                <c:pt idx="2700">
                  <c:v>-6.5937500000000007E-3</c:v>
                </c:pt>
                <c:pt idx="2701">
                  <c:v>-1.8749999999999998E-4</c:v>
                </c:pt>
                <c:pt idx="2702">
                  <c:v>-1.9375E-3</c:v>
                </c:pt>
                <c:pt idx="2703">
                  <c:v>-3.7343699999999999E-3</c:v>
                </c:pt>
                <c:pt idx="2704">
                  <c:v>-1.00625E-2</c:v>
                </c:pt>
                <c:pt idx="2705">
                  <c:v>4.6874999999999994E-5</c:v>
                </c:pt>
                <c:pt idx="2706">
                  <c:v>4.0000000000000001E-3</c:v>
                </c:pt>
                <c:pt idx="2707">
                  <c:v>2.0312500000000001E-3</c:v>
                </c:pt>
                <c:pt idx="2708">
                  <c:v>-5.9999999999999993E-3</c:v>
                </c:pt>
                <c:pt idx="2709">
                  <c:v>-1.20156E-2</c:v>
                </c:pt>
                <c:pt idx="2710">
                  <c:v>-7.9687500000000001E-3</c:v>
                </c:pt>
                <c:pt idx="2711">
                  <c:v>-1.9062500000000002E-3</c:v>
                </c:pt>
                <c:pt idx="2712">
                  <c:v>-6.1093699999999994E-3</c:v>
                </c:pt>
                <c:pt idx="2713">
                  <c:v>-1.19375E-2</c:v>
                </c:pt>
                <c:pt idx="2714">
                  <c:v>-1.00781E-2</c:v>
                </c:pt>
                <c:pt idx="2715">
                  <c:v>-1.6203100000000002E-2</c:v>
                </c:pt>
                <c:pt idx="2716">
                  <c:v>-7.4531200000000006E-3</c:v>
                </c:pt>
                <c:pt idx="2717">
                  <c:v>2.2812499999999999E-3</c:v>
                </c:pt>
                <c:pt idx="2718">
                  <c:v>-4.3750000000000001E-4</c:v>
                </c:pt>
                <c:pt idx="2719">
                  <c:v>-3.90625E-3</c:v>
                </c:pt>
                <c:pt idx="2720">
                  <c:v>-2.0156200000000001E-3</c:v>
                </c:pt>
                <c:pt idx="2721">
                  <c:v>-6.718749999999999E-3</c:v>
                </c:pt>
                <c:pt idx="2722">
                  <c:v>-1.225E-2</c:v>
                </c:pt>
                <c:pt idx="2723">
                  <c:v>-1.19062E-2</c:v>
                </c:pt>
                <c:pt idx="2724">
                  <c:v>-9.6249999999999999E-3</c:v>
                </c:pt>
                <c:pt idx="2725">
                  <c:v>-5.5468699999999998E-3</c:v>
                </c:pt>
                <c:pt idx="2726">
                  <c:v>-1.7187499999999998E-3</c:v>
                </c:pt>
                <c:pt idx="2727">
                  <c:v>-2.0312499999999999E-4</c:v>
                </c:pt>
                <c:pt idx="2728">
                  <c:v>-8.8437499999999992E-3</c:v>
                </c:pt>
                <c:pt idx="2729">
                  <c:v>-1.39375E-2</c:v>
                </c:pt>
                <c:pt idx="2730">
                  <c:v>-9.8281199999999992E-3</c:v>
                </c:pt>
                <c:pt idx="2731">
                  <c:v>-1.0109400000000001E-2</c:v>
                </c:pt>
                <c:pt idx="2732">
                  <c:v>-1.2234399999999999E-2</c:v>
                </c:pt>
                <c:pt idx="2733">
                  <c:v>-1.3890599999999999E-2</c:v>
                </c:pt>
                <c:pt idx="2734">
                  <c:v>-7.78125E-3</c:v>
                </c:pt>
                <c:pt idx="2735">
                  <c:v>-5.7343699999999999E-3</c:v>
                </c:pt>
                <c:pt idx="2736">
                  <c:v>5.7812500000000008E-4</c:v>
                </c:pt>
                <c:pt idx="2737">
                  <c:v>3.89063E-3</c:v>
                </c:pt>
                <c:pt idx="2738">
                  <c:v>-2.5937500000000001E-3</c:v>
                </c:pt>
                <c:pt idx="2739">
                  <c:v>-8.1718700000000012E-3</c:v>
                </c:pt>
                <c:pt idx="2740">
                  <c:v>-8.0156200000000011E-3</c:v>
                </c:pt>
                <c:pt idx="2741">
                  <c:v>-7.8593700000000009E-3</c:v>
                </c:pt>
                <c:pt idx="2742">
                  <c:v>-6.2812500000000004E-3</c:v>
                </c:pt>
                <c:pt idx="2743">
                  <c:v>-1.21875E-2</c:v>
                </c:pt>
                <c:pt idx="2744">
                  <c:v>-7.6250000000000007E-3</c:v>
                </c:pt>
                <c:pt idx="2745">
                  <c:v>-5.9999999999999993E-3</c:v>
                </c:pt>
                <c:pt idx="2746">
                  <c:v>-8.0468699999999994E-3</c:v>
                </c:pt>
                <c:pt idx="2747">
                  <c:v>-7.9062500000000001E-3</c:v>
                </c:pt>
                <c:pt idx="2748">
                  <c:v>-3.92187E-3</c:v>
                </c:pt>
                <c:pt idx="2749">
                  <c:v>-5.7968699999999991E-3</c:v>
                </c:pt>
                <c:pt idx="2750">
                  <c:v>-9.9843699999999994E-3</c:v>
                </c:pt>
                <c:pt idx="2751">
                  <c:v>-6.0156200000000002E-3</c:v>
                </c:pt>
                <c:pt idx="2752">
                  <c:v>-1.1953099999999999E-2</c:v>
                </c:pt>
                <c:pt idx="2753">
                  <c:v>-1.01406E-2</c:v>
                </c:pt>
                <c:pt idx="2754">
                  <c:v>-4.0000000000000001E-3</c:v>
                </c:pt>
                <c:pt idx="2755">
                  <c:v>-7.84375E-3</c:v>
                </c:pt>
                <c:pt idx="2756">
                  <c:v>-6.2031200000000003E-3</c:v>
                </c:pt>
                <c:pt idx="2757">
                  <c:v>-5.7343699999999999E-3</c:v>
                </c:pt>
                <c:pt idx="2758">
                  <c:v>-1.125E-2</c:v>
                </c:pt>
                <c:pt idx="2759">
                  <c:v>-1.63594E-2</c:v>
                </c:pt>
                <c:pt idx="2760">
                  <c:v>-3.39062E-3</c:v>
                </c:pt>
                <c:pt idx="2761">
                  <c:v>2.8124999999999999E-3</c:v>
                </c:pt>
                <c:pt idx="2762">
                  <c:v>-5.7031199999999999E-3</c:v>
                </c:pt>
                <c:pt idx="2763">
                  <c:v>-3.3281199999999999E-3</c:v>
                </c:pt>
                <c:pt idx="2764">
                  <c:v>-4.7656199999999999E-3</c:v>
                </c:pt>
                <c:pt idx="2765">
                  <c:v>-7.984370000000001E-3</c:v>
                </c:pt>
                <c:pt idx="2766">
                  <c:v>-1.6249999999999999E-3</c:v>
                </c:pt>
                <c:pt idx="2767">
                  <c:v>-6.1406199999999994E-3</c:v>
                </c:pt>
                <c:pt idx="2768">
                  <c:v>-6.0781200000000002E-3</c:v>
                </c:pt>
                <c:pt idx="2769">
                  <c:v>-4.7499999999999999E-3</c:v>
                </c:pt>
                <c:pt idx="2770">
                  <c:v>-7.7656199999999991E-3</c:v>
                </c:pt>
                <c:pt idx="2771">
                  <c:v>-7.2968700000000004E-3</c:v>
                </c:pt>
                <c:pt idx="2772">
                  <c:v>1.4062499999999999E-4</c:v>
                </c:pt>
                <c:pt idx="2773">
                  <c:v>1.25E-3</c:v>
                </c:pt>
                <c:pt idx="2774">
                  <c:v>-5.4062499999999996E-3</c:v>
                </c:pt>
                <c:pt idx="2775">
                  <c:v>-1.4468700000000001E-2</c:v>
                </c:pt>
                <c:pt idx="2776">
                  <c:v>-1.88281E-2</c:v>
                </c:pt>
                <c:pt idx="2777">
                  <c:v>-1.16875E-2</c:v>
                </c:pt>
                <c:pt idx="2778">
                  <c:v>-2.0625000000000001E-3</c:v>
                </c:pt>
                <c:pt idx="2779">
                  <c:v>-5.6874999999999998E-3</c:v>
                </c:pt>
                <c:pt idx="2780">
                  <c:v>-2.4843700000000001E-3</c:v>
                </c:pt>
                <c:pt idx="2781">
                  <c:v>-3.9687500000000001E-3</c:v>
                </c:pt>
                <c:pt idx="2782">
                  <c:v>1.0937500000000001E-3</c:v>
                </c:pt>
                <c:pt idx="2783">
                  <c:v>2.0468800000000001E-3</c:v>
                </c:pt>
                <c:pt idx="2784">
                  <c:v>3.7031299999999998E-3</c:v>
                </c:pt>
                <c:pt idx="2785">
                  <c:v>2.1718800000000002E-3</c:v>
                </c:pt>
                <c:pt idx="2786">
                  <c:v>-5.0624999999999993E-3</c:v>
                </c:pt>
                <c:pt idx="2787">
                  <c:v>-9.9375000000000002E-3</c:v>
                </c:pt>
                <c:pt idx="2788">
                  <c:v>-9.8281199999999992E-3</c:v>
                </c:pt>
                <c:pt idx="2789">
                  <c:v>-1.00781E-2</c:v>
                </c:pt>
                <c:pt idx="2790">
                  <c:v>-5.6249999999999996E-4</c:v>
                </c:pt>
                <c:pt idx="2791">
                  <c:v>-1.8749999999999999E-3</c:v>
                </c:pt>
                <c:pt idx="2792">
                  <c:v>-1.96875E-3</c:v>
                </c:pt>
                <c:pt idx="2793">
                  <c:v>-4.0312500000000001E-3</c:v>
                </c:pt>
                <c:pt idx="2794">
                  <c:v>-4.0468700000000002E-3</c:v>
                </c:pt>
                <c:pt idx="2795">
                  <c:v>-4.0156200000000001E-3</c:v>
                </c:pt>
                <c:pt idx="2796">
                  <c:v>-4.0468700000000002E-3</c:v>
                </c:pt>
                <c:pt idx="2797">
                  <c:v>-1.9062500000000002E-3</c:v>
                </c:pt>
                <c:pt idx="2798">
                  <c:v>-1.95312E-3</c:v>
                </c:pt>
                <c:pt idx="2799">
                  <c:v>-8.0000000000000002E-3</c:v>
                </c:pt>
                <c:pt idx="2800">
                  <c:v>-2.0781200000000001E-3</c:v>
                </c:pt>
                <c:pt idx="2801">
                  <c:v>-4.1406199999999994E-3</c:v>
                </c:pt>
                <c:pt idx="2802">
                  <c:v>-5.875E-3</c:v>
                </c:pt>
                <c:pt idx="2803">
                  <c:v>-7.8906199999999992E-3</c:v>
                </c:pt>
                <c:pt idx="2804">
                  <c:v>-3.9687500000000001E-3</c:v>
                </c:pt>
                <c:pt idx="2805">
                  <c:v>-1.0187499999999999E-2</c:v>
                </c:pt>
                <c:pt idx="2806">
                  <c:v>-8.0625000000000002E-3</c:v>
                </c:pt>
                <c:pt idx="2807">
                  <c:v>-7.8750000000000001E-3</c:v>
                </c:pt>
                <c:pt idx="2808">
                  <c:v>-1.9843700000000001E-3</c:v>
                </c:pt>
                <c:pt idx="2809">
                  <c:v>-8.2968699999999996E-3</c:v>
                </c:pt>
                <c:pt idx="2810">
                  <c:v>-9.9843699999999994E-3</c:v>
                </c:pt>
                <c:pt idx="2811">
                  <c:v>-1.175E-2</c:v>
                </c:pt>
                <c:pt idx="2812">
                  <c:v>-5.9999999999999993E-3</c:v>
                </c:pt>
                <c:pt idx="2813">
                  <c:v>-5.2343699999999995E-3</c:v>
                </c:pt>
                <c:pt idx="2814">
                  <c:v>4.0312500000000001E-3</c:v>
                </c:pt>
                <c:pt idx="2815">
                  <c:v>-4.9843700000000001E-3</c:v>
                </c:pt>
                <c:pt idx="2816">
                  <c:v>-4.0000000000000001E-3</c:v>
                </c:pt>
                <c:pt idx="2817">
                  <c:v>-4.2968699999999995E-3</c:v>
                </c:pt>
                <c:pt idx="2818">
                  <c:v>-8.0156200000000011E-3</c:v>
                </c:pt>
                <c:pt idx="2819">
                  <c:v>-1.8749999999999999E-3</c:v>
                </c:pt>
                <c:pt idx="2820">
                  <c:v>1.5625E-5</c:v>
                </c:pt>
                <c:pt idx="2821">
                  <c:v>-1.25E-4</c:v>
                </c:pt>
                <c:pt idx="2822">
                  <c:v>-3.9687500000000001E-3</c:v>
                </c:pt>
                <c:pt idx="2823">
                  <c:v>-1.04219E-2</c:v>
                </c:pt>
                <c:pt idx="2824">
                  <c:v>-1.4031200000000001E-2</c:v>
                </c:pt>
                <c:pt idx="2825">
                  <c:v>-7.9687500000000001E-3</c:v>
                </c:pt>
                <c:pt idx="2826">
                  <c:v>-4.0000000000000001E-3</c:v>
                </c:pt>
                <c:pt idx="2827">
                  <c:v>-4.0312500000000001E-3</c:v>
                </c:pt>
                <c:pt idx="2828">
                  <c:v>-5.0312500000000001E-3</c:v>
                </c:pt>
                <c:pt idx="2829">
                  <c:v>-8.1718700000000012E-3</c:v>
                </c:pt>
                <c:pt idx="2830">
                  <c:v>-5.7031199999999999E-3</c:v>
                </c:pt>
                <c:pt idx="2831">
                  <c:v>-9.9062500000000001E-3</c:v>
                </c:pt>
                <c:pt idx="2832">
                  <c:v>-4.9531200000000001E-3</c:v>
                </c:pt>
                <c:pt idx="2833">
                  <c:v>-4.1562500000000002E-3</c:v>
                </c:pt>
                <c:pt idx="2834">
                  <c:v>-1.4375E-3</c:v>
                </c:pt>
                <c:pt idx="2835">
                  <c:v>-1.1156199999999998E-2</c:v>
                </c:pt>
                <c:pt idx="2836">
                  <c:v>-8.9218700000000001E-3</c:v>
                </c:pt>
                <c:pt idx="2837">
                  <c:v>-4.6406199999999998E-3</c:v>
                </c:pt>
                <c:pt idx="2838">
                  <c:v>-1.5625E-5</c:v>
                </c:pt>
                <c:pt idx="2839">
                  <c:v>-5.5781199999999998E-3</c:v>
                </c:pt>
                <c:pt idx="2840">
                  <c:v>-9.921870000000001E-3</c:v>
                </c:pt>
                <c:pt idx="2841">
                  <c:v>-1.0109400000000001E-2</c:v>
                </c:pt>
                <c:pt idx="2842">
                  <c:v>-6.0625000000000002E-3</c:v>
                </c:pt>
                <c:pt idx="2843">
                  <c:v>-2.0625000000000001E-3</c:v>
                </c:pt>
                <c:pt idx="2844">
                  <c:v>-8.0000000000000002E-3</c:v>
                </c:pt>
                <c:pt idx="2845">
                  <c:v>-5.85937E-3</c:v>
                </c:pt>
                <c:pt idx="2846">
                  <c:v>-6.2343700000000004E-3</c:v>
                </c:pt>
                <c:pt idx="2847">
                  <c:v>-7.8906199999999992E-3</c:v>
                </c:pt>
                <c:pt idx="2848">
                  <c:v>-1.5156200000000001E-3</c:v>
                </c:pt>
                <c:pt idx="2849">
                  <c:v>3.01563E-3</c:v>
                </c:pt>
                <c:pt idx="2850">
                  <c:v>5.1093799999999993E-3</c:v>
                </c:pt>
                <c:pt idx="2851">
                  <c:v>-9.0468700000000003E-3</c:v>
                </c:pt>
                <c:pt idx="2852">
                  <c:v>-7.5156199999999998E-3</c:v>
                </c:pt>
                <c:pt idx="2853">
                  <c:v>-5.7343699999999999E-3</c:v>
                </c:pt>
                <c:pt idx="2854">
                  <c:v>-6.9531200000000001E-3</c:v>
                </c:pt>
                <c:pt idx="2855">
                  <c:v>-1.4156200000000001E-2</c:v>
                </c:pt>
                <c:pt idx="2856">
                  <c:v>-9.4531200000000006E-3</c:v>
                </c:pt>
                <c:pt idx="2857">
                  <c:v>-4.7343699999999999E-3</c:v>
                </c:pt>
                <c:pt idx="2858">
                  <c:v>4.7187499999999999E-3</c:v>
                </c:pt>
                <c:pt idx="2859">
                  <c:v>1.0781300000000001E-3</c:v>
                </c:pt>
                <c:pt idx="2860">
                  <c:v>-7.4531200000000006E-3</c:v>
                </c:pt>
                <c:pt idx="2861">
                  <c:v>-9.0312499999999993E-3</c:v>
                </c:pt>
                <c:pt idx="2862">
                  <c:v>6.09375E-4</c:v>
                </c:pt>
                <c:pt idx="2863">
                  <c:v>-2.0625000000000001E-3</c:v>
                </c:pt>
                <c:pt idx="2864">
                  <c:v>3.1250000000000001E-5</c:v>
                </c:pt>
                <c:pt idx="2865">
                  <c:v>5.7812500000000008E-4</c:v>
                </c:pt>
                <c:pt idx="2866">
                  <c:v>3.2187500000000003E-3</c:v>
                </c:pt>
                <c:pt idx="2867">
                  <c:v>-1.02031E-2</c:v>
                </c:pt>
                <c:pt idx="2868">
                  <c:v>-1.29844E-2</c:v>
                </c:pt>
                <c:pt idx="2869">
                  <c:v>2.9687499999999999E-4</c:v>
                </c:pt>
                <c:pt idx="2870">
                  <c:v>5.1250000000000002E-3</c:v>
                </c:pt>
                <c:pt idx="2871">
                  <c:v>-2.35937E-3</c:v>
                </c:pt>
                <c:pt idx="2872">
                  <c:v>-2.9531200000000001E-3</c:v>
                </c:pt>
                <c:pt idx="2873">
                  <c:v>-7.6718699999999999E-3</c:v>
                </c:pt>
                <c:pt idx="2874">
                  <c:v>-4.7031199999999999E-3</c:v>
                </c:pt>
                <c:pt idx="2875">
                  <c:v>-1.2937499999999999E-2</c:v>
                </c:pt>
                <c:pt idx="2876">
                  <c:v>-8.9999999999999993E-3</c:v>
                </c:pt>
                <c:pt idx="2877">
                  <c:v>-5.3437500000000004E-3</c:v>
                </c:pt>
                <c:pt idx="2878">
                  <c:v>-7.7187499999999999E-3</c:v>
                </c:pt>
                <c:pt idx="2879">
                  <c:v>-1.3578100000000001E-2</c:v>
                </c:pt>
                <c:pt idx="2880">
                  <c:v>-4.3437499999999995E-3</c:v>
                </c:pt>
                <c:pt idx="2881">
                  <c:v>-1.7031199999999998E-3</c:v>
                </c:pt>
                <c:pt idx="2882">
                  <c:v>-3.40625E-3</c:v>
                </c:pt>
                <c:pt idx="2883">
                  <c:v>-1.3484400000000001E-2</c:v>
                </c:pt>
                <c:pt idx="2884">
                  <c:v>-1.55625E-2</c:v>
                </c:pt>
                <c:pt idx="2885">
                  <c:v>-1.13594E-2</c:v>
                </c:pt>
                <c:pt idx="2886">
                  <c:v>-6.8125E-3</c:v>
                </c:pt>
                <c:pt idx="2887">
                  <c:v>-4.4687500000000005E-3</c:v>
                </c:pt>
                <c:pt idx="2888">
                  <c:v>-8.0468699999999994E-3</c:v>
                </c:pt>
                <c:pt idx="2889">
                  <c:v>-6.0937500000000002E-3</c:v>
                </c:pt>
                <c:pt idx="2890">
                  <c:v>-7.9062500000000001E-3</c:v>
                </c:pt>
                <c:pt idx="2891">
                  <c:v>-6.1718700000000003E-3</c:v>
                </c:pt>
                <c:pt idx="2892">
                  <c:v>-1.08281E-2</c:v>
                </c:pt>
                <c:pt idx="2893">
                  <c:v>-9.3749999999999997E-3</c:v>
                </c:pt>
                <c:pt idx="2894">
                  <c:v>-5.5156200000000006E-3</c:v>
                </c:pt>
                <c:pt idx="2895">
                  <c:v>-9.8750000000000018E-3</c:v>
                </c:pt>
                <c:pt idx="2896">
                  <c:v>-6.6249999999999998E-3</c:v>
                </c:pt>
                <c:pt idx="2897">
                  <c:v>-5.85937E-3</c:v>
                </c:pt>
                <c:pt idx="2898">
                  <c:v>-7.8593700000000009E-3</c:v>
                </c:pt>
                <c:pt idx="2899">
                  <c:v>-8.0937500000000002E-3</c:v>
                </c:pt>
                <c:pt idx="2900">
                  <c:v>-6.0625000000000002E-3</c:v>
                </c:pt>
                <c:pt idx="2901">
                  <c:v>-5.9531199999999992E-3</c:v>
                </c:pt>
                <c:pt idx="2902">
                  <c:v>-7.8906199999999992E-3</c:v>
                </c:pt>
                <c:pt idx="2903">
                  <c:v>-1.20156E-2</c:v>
                </c:pt>
                <c:pt idx="2904">
                  <c:v>-1.0093700000000001E-2</c:v>
                </c:pt>
                <c:pt idx="2905">
                  <c:v>-8.0156200000000011E-3</c:v>
                </c:pt>
                <c:pt idx="2906">
                  <c:v>-5.9999999999999993E-3</c:v>
                </c:pt>
                <c:pt idx="2907">
                  <c:v>-1.2046899999999999E-2</c:v>
                </c:pt>
                <c:pt idx="2908">
                  <c:v>-1.5984399999999999E-2</c:v>
                </c:pt>
                <c:pt idx="2909">
                  <c:v>-7.4531200000000006E-3</c:v>
                </c:pt>
                <c:pt idx="2910">
                  <c:v>-6.0781200000000002E-3</c:v>
                </c:pt>
                <c:pt idx="2911">
                  <c:v>-1.4437499999999999E-2</c:v>
                </c:pt>
                <c:pt idx="2912">
                  <c:v>-1.3859400000000001E-2</c:v>
                </c:pt>
                <c:pt idx="2913">
                  <c:v>-5.0624999999999993E-3</c:v>
                </c:pt>
                <c:pt idx="2914">
                  <c:v>-2.2187500000000002E-3</c:v>
                </c:pt>
                <c:pt idx="2915">
                  <c:v>-1.0234400000000001E-2</c:v>
                </c:pt>
                <c:pt idx="2916">
                  <c:v>-7.6562499999999999E-3</c:v>
                </c:pt>
                <c:pt idx="2917">
                  <c:v>-3.5312499999999997E-3</c:v>
                </c:pt>
                <c:pt idx="2918">
                  <c:v>-9.3749999999999988E-5</c:v>
                </c:pt>
                <c:pt idx="2919">
                  <c:v>-4.2656200000000003E-3</c:v>
                </c:pt>
                <c:pt idx="2920">
                  <c:v>-6.6406199999999999E-3</c:v>
                </c:pt>
                <c:pt idx="2921">
                  <c:v>-1.1843699999999999E-2</c:v>
                </c:pt>
                <c:pt idx="2922">
                  <c:v>-5.85937E-3</c:v>
                </c:pt>
                <c:pt idx="2923">
                  <c:v>-7.5624999999999998E-3</c:v>
                </c:pt>
                <c:pt idx="2924">
                  <c:v>2.45313E-3</c:v>
                </c:pt>
                <c:pt idx="2925">
                  <c:v>-5.1562500000000002E-4</c:v>
                </c:pt>
                <c:pt idx="2926">
                  <c:v>-8.4375000000000006E-3</c:v>
                </c:pt>
                <c:pt idx="2927">
                  <c:v>-7.2499999999999995E-3</c:v>
                </c:pt>
                <c:pt idx="2928">
                  <c:v>-2E-3</c:v>
                </c:pt>
                <c:pt idx="2929">
                  <c:v>-6.3750000000000005E-3</c:v>
                </c:pt>
                <c:pt idx="2930">
                  <c:v>-7.9062500000000001E-3</c:v>
                </c:pt>
                <c:pt idx="2931">
                  <c:v>-5.9687500000000001E-3</c:v>
                </c:pt>
                <c:pt idx="2932">
                  <c:v>-6.0312500000000002E-3</c:v>
                </c:pt>
                <c:pt idx="2933">
                  <c:v>-5.90625E-3</c:v>
                </c:pt>
                <c:pt idx="2934">
                  <c:v>-6.2031200000000003E-3</c:v>
                </c:pt>
                <c:pt idx="2935">
                  <c:v>-7.9062500000000001E-3</c:v>
                </c:pt>
                <c:pt idx="2936">
                  <c:v>-6.1562499999999994E-3</c:v>
                </c:pt>
                <c:pt idx="2937">
                  <c:v>-1.2609400000000002E-2</c:v>
                </c:pt>
                <c:pt idx="2938">
                  <c:v>-1.3796900000000001E-2</c:v>
                </c:pt>
                <c:pt idx="2939">
                  <c:v>-7.4687500000000006E-3</c:v>
                </c:pt>
                <c:pt idx="2940">
                  <c:v>-2.1093699999999997E-3</c:v>
                </c:pt>
                <c:pt idx="2941">
                  <c:v>-8.5468699999999998E-3</c:v>
                </c:pt>
                <c:pt idx="2942">
                  <c:v>-9.9531199999999993E-3</c:v>
                </c:pt>
                <c:pt idx="2943">
                  <c:v>-0.01</c:v>
                </c:pt>
                <c:pt idx="2944">
                  <c:v>-7.9062500000000001E-3</c:v>
                </c:pt>
                <c:pt idx="2945">
                  <c:v>-1.9062500000000002E-3</c:v>
                </c:pt>
                <c:pt idx="2946">
                  <c:v>-4.1250000000000002E-3</c:v>
                </c:pt>
                <c:pt idx="2947">
                  <c:v>-4.1093700000000002E-3</c:v>
                </c:pt>
                <c:pt idx="2948">
                  <c:v>-2.0781200000000001E-3</c:v>
                </c:pt>
                <c:pt idx="2949">
                  <c:v>-8.1250000000000003E-3</c:v>
                </c:pt>
                <c:pt idx="2950">
                  <c:v>-8.0312500000000002E-3</c:v>
                </c:pt>
                <c:pt idx="2951">
                  <c:v>-4.1093700000000002E-3</c:v>
                </c:pt>
                <c:pt idx="2952">
                  <c:v>-1.5625E-5</c:v>
                </c:pt>
                <c:pt idx="2953">
                  <c:v>-3.7031199999999998E-3</c:v>
                </c:pt>
                <c:pt idx="2954">
                  <c:v>-7.9062500000000001E-3</c:v>
                </c:pt>
                <c:pt idx="2955">
                  <c:v>-6.4687499999999997E-3</c:v>
                </c:pt>
                <c:pt idx="2956">
                  <c:v>-1.9062500000000002E-3</c:v>
                </c:pt>
                <c:pt idx="2957">
                  <c:v>-7.6250000000000007E-3</c:v>
                </c:pt>
                <c:pt idx="2958">
                  <c:v>-6.4375000000000005E-3</c:v>
                </c:pt>
                <c:pt idx="2959">
                  <c:v>-4.0781200000000002E-3</c:v>
                </c:pt>
                <c:pt idx="2960">
                  <c:v>-2.7656199999999999E-3</c:v>
                </c:pt>
                <c:pt idx="2961">
                  <c:v>-2.35937E-3</c:v>
                </c:pt>
                <c:pt idx="2962">
                  <c:v>-6.4843699999999997E-3</c:v>
                </c:pt>
                <c:pt idx="2963">
                  <c:v>-2.5312499999999996E-3</c:v>
                </c:pt>
                <c:pt idx="2964">
                  <c:v>7.8125000000000004E-4</c:v>
                </c:pt>
                <c:pt idx="2965">
                  <c:v>-6.1562499999999994E-3</c:v>
                </c:pt>
                <c:pt idx="2966">
                  <c:v>-8.9999999999999993E-3</c:v>
                </c:pt>
                <c:pt idx="2967">
                  <c:v>-6.3750000000000005E-3</c:v>
                </c:pt>
                <c:pt idx="2968">
                  <c:v>-6.2031200000000003E-3</c:v>
                </c:pt>
                <c:pt idx="2969">
                  <c:v>-5.4374999999999996E-3</c:v>
                </c:pt>
                <c:pt idx="2970">
                  <c:v>-9.9687499999999984E-3</c:v>
                </c:pt>
                <c:pt idx="2971">
                  <c:v>-4.3125000000000004E-3</c:v>
                </c:pt>
                <c:pt idx="2972">
                  <c:v>-1.7187500000000002E-4</c:v>
                </c:pt>
                <c:pt idx="2973">
                  <c:v>-7.2343699999999995E-3</c:v>
                </c:pt>
                <c:pt idx="2974">
                  <c:v>-5.7187499999999999E-3</c:v>
                </c:pt>
                <c:pt idx="2975">
                  <c:v>-5.7812500000000008E-4</c:v>
                </c:pt>
                <c:pt idx="2976">
                  <c:v>2.6249999999999997E-3</c:v>
                </c:pt>
                <c:pt idx="2977">
                  <c:v>-2.9999999999999996E-3</c:v>
                </c:pt>
                <c:pt idx="2978">
                  <c:v>-7.1718700000000003E-3</c:v>
                </c:pt>
                <c:pt idx="2979">
                  <c:v>-1.0281200000000001E-2</c:v>
                </c:pt>
                <c:pt idx="2980">
                  <c:v>-3.1406199999999998E-3</c:v>
                </c:pt>
                <c:pt idx="2981">
                  <c:v>-1.8437499999999999E-3</c:v>
                </c:pt>
                <c:pt idx="2982">
                  <c:v>-3.85937E-3</c:v>
                </c:pt>
                <c:pt idx="2983">
                  <c:v>-5.8906200000000001E-3</c:v>
                </c:pt>
                <c:pt idx="2984">
                  <c:v>-9.8281199999999992E-3</c:v>
                </c:pt>
                <c:pt idx="2985">
                  <c:v>-8.2500000000000004E-3</c:v>
                </c:pt>
                <c:pt idx="2986">
                  <c:v>-7.6406200000000007E-3</c:v>
                </c:pt>
                <c:pt idx="2987">
                  <c:v>-1.0031199999999999E-2</c:v>
                </c:pt>
                <c:pt idx="2988">
                  <c:v>-6.2343700000000004E-3</c:v>
                </c:pt>
                <c:pt idx="2989">
                  <c:v>-7.8593700000000009E-3</c:v>
                </c:pt>
                <c:pt idx="2990">
                  <c:v>-8.2812500000000004E-3</c:v>
                </c:pt>
                <c:pt idx="2991">
                  <c:v>-6.0312500000000002E-3</c:v>
                </c:pt>
                <c:pt idx="2992">
                  <c:v>-9.9375000000000002E-3</c:v>
                </c:pt>
                <c:pt idx="2993">
                  <c:v>-5.875E-3</c:v>
                </c:pt>
                <c:pt idx="2994">
                  <c:v>-2.2031199999999998E-3</c:v>
                </c:pt>
                <c:pt idx="2995">
                  <c:v>-2.2031199999999998E-3</c:v>
                </c:pt>
                <c:pt idx="2996">
                  <c:v>-1.1968700000000001E-2</c:v>
                </c:pt>
                <c:pt idx="2997">
                  <c:v>-7.6406200000000007E-3</c:v>
                </c:pt>
                <c:pt idx="2998">
                  <c:v>-5.9531199999999992E-3</c:v>
                </c:pt>
                <c:pt idx="2999">
                  <c:v>-1.025E-2</c:v>
                </c:pt>
                <c:pt idx="3000">
                  <c:v>-1.2343700000000001E-2</c:v>
                </c:pt>
                <c:pt idx="3001">
                  <c:v>4.0624999999999998E-4</c:v>
                </c:pt>
                <c:pt idx="3002">
                  <c:v>1.8749999999999998E-4</c:v>
                </c:pt>
                <c:pt idx="3003">
                  <c:v>-3.92187E-3</c:v>
                </c:pt>
                <c:pt idx="3004">
                  <c:v>-1.4843699999999998E-3</c:v>
                </c:pt>
                <c:pt idx="3005">
                  <c:v>-0.01</c:v>
                </c:pt>
                <c:pt idx="3006">
                  <c:v>-1.9843700000000001E-3</c:v>
                </c:pt>
                <c:pt idx="3007">
                  <c:v>-1.2593700000000001E-2</c:v>
                </c:pt>
                <c:pt idx="3008">
                  <c:v>-1.6015599999999998E-2</c:v>
                </c:pt>
                <c:pt idx="3009">
                  <c:v>-1.5968699999999999E-2</c:v>
                </c:pt>
                <c:pt idx="3010">
                  <c:v>-1.4E-2</c:v>
                </c:pt>
                <c:pt idx="3011">
                  <c:v>-9.3593699999999988E-3</c:v>
                </c:pt>
                <c:pt idx="3012">
                  <c:v>-3.8437499999999999E-3</c:v>
                </c:pt>
                <c:pt idx="3013">
                  <c:v>-2.1562500000000002E-3</c:v>
                </c:pt>
                <c:pt idx="3014">
                  <c:v>-5.9999999999999993E-3</c:v>
                </c:pt>
                <c:pt idx="3015">
                  <c:v>-1.0109400000000001E-2</c:v>
                </c:pt>
                <c:pt idx="3016">
                  <c:v>-0.01</c:v>
                </c:pt>
                <c:pt idx="3017">
                  <c:v>-1.2046899999999999E-2</c:v>
                </c:pt>
                <c:pt idx="3018">
                  <c:v>-9.9062500000000001E-3</c:v>
                </c:pt>
                <c:pt idx="3019">
                  <c:v>-3.6874999999999998E-3</c:v>
                </c:pt>
                <c:pt idx="3020">
                  <c:v>-3.9843700000000001E-3</c:v>
                </c:pt>
                <c:pt idx="3021">
                  <c:v>-8.1562500000000003E-3</c:v>
                </c:pt>
                <c:pt idx="3022">
                  <c:v>-8.0625000000000002E-3</c:v>
                </c:pt>
                <c:pt idx="3023">
                  <c:v>-3.9687500000000001E-3</c:v>
                </c:pt>
                <c:pt idx="3024">
                  <c:v>-1.5625E-5</c:v>
                </c:pt>
                <c:pt idx="3025">
                  <c:v>1.5625E-5</c:v>
                </c:pt>
                <c:pt idx="3026">
                  <c:v>2.5312499999999996E-3</c:v>
                </c:pt>
                <c:pt idx="3027">
                  <c:v>-2.6249999999999997E-3</c:v>
                </c:pt>
                <c:pt idx="3028">
                  <c:v>-7.2499999999999995E-3</c:v>
                </c:pt>
                <c:pt idx="3029">
                  <c:v>-1.0109400000000001E-2</c:v>
                </c:pt>
                <c:pt idx="3030">
                  <c:v>-8.0312500000000002E-3</c:v>
                </c:pt>
                <c:pt idx="3031">
                  <c:v>-9.9531199999999993E-3</c:v>
                </c:pt>
                <c:pt idx="3032">
                  <c:v>-6.6249999999999998E-3</c:v>
                </c:pt>
                <c:pt idx="3033">
                  <c:v>-7.1093700000000003E-3</c:v>
                </c:pt>
                <c:pt idx="3034">
                  <c:v>-1.4031200000000001E-2</c:v>
                </c:pt>
                <c:pt idx="3035">
                  <c:v>-8.5625000000000007E-3</c:v>
                </c:pt>
                <c:pt idx="3036">
                  <c:v>-8.1718700000000012E-3</c:v>
                </c:pt>
                <c:pt idx="3037">
                  <c:v>-4.3750000000000001E-4</c:v>
                </c:pt>
                <c:pt idx="3038">
                  <c:v>2.5000000000000001E-4</c:v>
                </c:pt>
                <c:pt idx="3039">
                  <c:v>-5.6562500000000007E-3</c:v>
                </c:pt>
                <c:pt idx="3040">
                  <c:v>-0.01</c:v>
                </c:pt>
                <c:pt idx="3041">
                  <c:v>-1.0031199999999999E-2</c:v>
                </c:pt>
                <c:pt idx="3042">
                  <c:v>-8.0000000000000002E-3</c:v>
                </c:pt>
                <c:pt idx="3043">
                  <c:v>1.5625E-4</c:v>
                </c:pt>
                <c:pt idx="3044">
                  <c:v>-4.79687E-3</c:v>
                </c:pt>
                <c:pt idx="3045">
                  <c:v>-9.78125E-3</c:v>
                </c:pt>
                <c:pt idx="3046">
                  <c:v>-2.1875000000000002E-3</c:v>
                </c:pt>
                <c:pt idx="3047">
                  <c:v>-1.3187500000000001E-2</c:v>
                </c:pt>
                <c:pt idx="3048">
                  <c:v>-1.17187E-2</c:v>
                </c:pt>
                <c:pt idx="3049">
                  <c:v>-9.3749999999999997E-3</c:v>
                </c:pt>
                <c:pt idx="3050">
                  <c:v>-3.9375E-3</c:v>
                </c:pt>
                <c:pt idx="3051">
                  <c:v>-1.1171899999999998E-2</c:v>
                </c:pt>
                <c:pt idx="3052">
                  <c:v>-1.86406E-2</c:v>
                </c:pt>
                <c:pt idx="3053">
                  <c:v>-1.7140600000000002E-2</c:v>
                </c:pt>
                <c:pt idx="3054">
                  <c:v>-9.1718700000000004E-3</c:v>
                </c:pt>
                <c:pt idx="3055">
                  <c:v>-5.6093699999999998E-3</c:v>
                </c:pt>
                <c:pt idx="3056">
                  <c:v>-1.1562500000000002E-3</c:v>
                </c:pt>
                <c:pt idx="3057">
                  <c:v>-9.0624999999999994E-4</c:v>
                </c:pt>
                <c:pt idx="3058">
                  <c:v>-1.1124999999999999E-2</c:v>
                </c:pt>
                <c:pt idx="3059">
                  <c:v>-9.1718700000000004E-3</c:v>
                </c:pt>
                <c:pt idx="3060">
                  <c:v>-6.5625000000000006E-3</c:v>
                </c:pt>
                <c:pt idx="3061">
                  <c:v>-9.6406200000000008E-3</c:v>
                </c:pt>
                <c:pt idx="3062">
                  <c:v>-1E-3</c:v>
                </c:pt>
                <c:pt idx="3063">
                  <c:v>-1.8749999999999998E-4</c:v>
                </c:pt>
                <c:pt idx="3064">
                  <c:v>-5.6562500000000007E-3</c:v>
                </c:pt>
                <c:pt idx="3065">
                  <c:v>-1.175E-2</c:v>
                </c:pt>
                <c:pt idx="3066">
                  <c:v>7.34375E-4</c:v>
                </c:pt>
                <c:pt idx="3067">
                  <c:v>4.89063E-3</c:v>
                </c:pt>
                <c:pt idx="3068">
                  <c:v>-7.7656199999999991E-3</c:v>
                </c:pt>
                <c:pt idx="3069">
                  <c:v>-7.1562500000000003E-3</c:v>
                </c:pt>
                <c:pt idx="3070">
                  <c:v>-4.2812500000000003E-3</c:v>
                </c:pt>
                <c:pt idx="3071">
                  <c:v>-8.4843699999999998E-3</c:v>
                </c:pt>
                <c:pt idx="3072">
                  <c:v>-7.5312499999999998E-3</c:v>
                </c:pt>
                <c:pt idx="3073">
                  <c:v>-5.7187499999999999E-3</c:v>
                </c:pt>
                <c:pt idx="3074">
                  <c:v>-3.3281199999999999E-3</c:v>
                </c:pt>
                <c:pt idx="3075">
                  <c:v>-2.6249999999999997E-3</c:v>
                </c:pt>
                <c:pt idx="3076">
                  <c:v>-9.1093700000000003E-3</c:v>
                </c:pt>
                <c:pt idx="3077">
                  <c:v>-9.6406200000000008E-3</c:v>
                </c:pt>
                <c:pt idx="3078">
                  <c:v>-4.5937499999999997E-3</c:v>
                </c:pt>
                <c:pt idx="3079">
                  <c:v>3.2812499999999997E-4</c:v>
                </c:pt>
                <c:pt idx="3080">
                  <c:v>-2.8124999999999998E-4</c:v>
                </c:pt>
                <c:pt idx="3081">
                  <c:v>-5.7343699999999999E-3</c:v>
                </c:pt>
                <c:pt idx="3082">
                  <c:v>-1.1546900000000001E-2</c:v>
                </c:pt>
                <c:pt idx="3083">
                  <c:v>-3.0156200000000001E-3</c:v>
                </c:pt>
                <c:pt idx="3084">
                  <c:v>1.4062499999999999E-3</c:v>
                </c:pt>
                <c:pt idx="3085">
                  <c:v>2.5000000000000001E-3</c:v>
                </c:pt>
                <c:pt idx="3086">
                  <c:v>-9.3593699999999988E-3</c:v>
                </c:pt>
                <c:pt idx="3087">
                  <c:v>-7.6406200000000007E-3</c:v>
                </c:pt>
                <c:pt idx="3088">
                  <c:v>-7.78125E-3</c:v>
                </c:pt>
                <c:pt idx="3089">
                  <c:v>-2.9531200000000001E-3</c:v>
                </c:pt>
                <c:pt idx="3090">
                  <c:v>-3.1406199999999998E-3</c:v>
                </c:pt>
                <c:pt idx="3091">
                  <c:v>-1.0406199999999999E-2</c:v>
                </c:pt>
                <c:pt idx="3092">
                  <c:v>-8.1406200000000012E-3</c:v>
                </c:pt>
                <c:pt idx="3093">
                  <c:v>-1.1218700000000002E-2</c:v>
                </c:pt>
                <c:pt idx="3094">
                  <c:v>-1.0234400000000001E-2</c:v>
                </c:pt>
                <c:pt idx="3095">
                  <c:v>5.5781299999999997E-3</c:v>
                </c:pt>
                <c:pt idx="3096">
                  <c:v>5.4687500000000005E-4</c:v>
                </c:pt>
                <c:pt idx="3097">
                  <c:v>2.1875E-4</c:v>
                </c:pt>
                <c:pt idx="3098">
                  <c:v>-7.8281200000000009E-3</c:v>
                </c:pt>
                <c:pt idx="3099">
                  <c:v>-5.9843699999999993E-3</c:v>
                </c:pt>
                <c:pt idx="3100">
                  <c:v>-1.1859399999999999E-2</c:v>
                </c:pt>
                <c:pt idx="3101">
                  <c:v>-9.9687499999999984E-3</c:v>
                </c:pt>
                <c:pt idx="3102">
                  <c:v>-4.1093700000000002E-3</c:v>
                </c:pt>
                <c:pt idx="3103">
                  <c:v>-5.9843699999999993E-3</c:v>
                </c:pt>
                <c:pt idx="3104">
                  <c:v>-0.01</c:v>
                </c:pt>
                <c:pt idx="3105">
                  <c:v>-7.984370000000001E-3</c:v>
                </c:pt>
                <c:pt idx="3106">
                  <c:v>-5.9999999999999993E-3</c:v>
                </c:pt>
                <c:pt idx="3107">
                  <c:v>-8.2343699999999995E-3</c:v>
                </c:pt>
                <c:pt idx="3108">
                  <c:v>-9.9843699999999994E-3</c:v>
                </c:pt>
                <c:pt idx="3109">
                  <c:v>-5.6718700000000007E-3</c:v>
                </c:pt>
                <c:pt idx="3110">
                  <c:v>-6.1406199999999994E-3</c:v>
                </c:pt>
                <c:pt idx="3111">
                  <c:v>-9.6249999999999999E-3</c:v>
                </c:pt>
                <c:pt idx="3112">
                  <c:v>3.2812499999999997E-4</c:v>
                </c:pt>
                <c:pt idx="3113">
                  <c:v>1.9375E-3</c:v>
                </c:pt>
                <c:pt idx="3114">
                  <c:v>-3.2812499999999997E-4</c:v>
                </c:pt>
                <c:pt idx="3115">
                  <c:v>-3.9531200000000001E-3</c:v>
                </c:pt>
                <c:pt idx="3116">
                  <c:v>-2.0937500000000001E-3</c:v>
                </c:pt>
                <c:pt idx="3117">
                  <c:v>-6.3750000000000005E-3</c:v>
                </c:pt>
                <c:pt idx="3118">
                  <c:v>-5.6562500000000007E-3</c:v>
                </c:pt>
                <c:pt idx="3119">
                  <c:v>-4.1406199999999994E-3</c:v>
                </c:pt>
                <c:pt idx="3120">
                  <c:v>-8.2343699999999995E-3</c:v>
                </c:pt>
                <c:pt idx="3121">
                  <c:v>-5.1875000000000003E-3</c:v>
                </c:pt>
                <c:pt idx="3122">
                  <c:v>7.8125000000000002E-5</c:v>
                </c:pt>
                <c:pt idx="3123">
                  <c:v>-4.4531199999999996E-3</c:v>
                </c:pt>
                <c:pt idx="3124">
                  <c:v>-1.02031E-2</c:v>
                </c:pt>
                <c:pt idx="3125">
                  <c:v>-7.1874999999999994E-3</c:v>
                </c:pt>
                <c:pt idx="3126">
                  <c:v>-1.95312E-3</c:v>
                </c:pt>
                <c:pt idx="3127">
                  <c:v>-4.1562500000000002E-3</c:v>
                </c:pt>
                <c:pt idx="3128">
                  <c:v>-6.3124999999999995E-3</c:v>
                </c:pt>
                <c:pt idx="3129">
                  <c:v>-9.9687499999999984E-3</c:v>
                </c:pt>
                <c:pt idx="3130">
                  <c:v>-8.1250000000000003E-3</c:v>
                </c:pt>
                <c:pt idx="3131">
                  <c:v>-1.19375E-2</c:v>
                </c:pt>
                <c:pt idx="3132">
                  <c:v>-3.0312500000000001E-3</c:v>
                </c:pt>
                <c:pt idx="3133">
                  <c:v>6.4687499999999997E-3</c:v>
                </c:pt>
                <c:pt idx="3134">
                  <c:v>5.5156300000000005E-3</c:v>
                </c:pt>
                <c:pt idx="3135">
                  <c:v>-2.5625000000000001E-3</c:v>
                </c:pt>
                <c:pt idx="3136">
                  <c:v>-6.3281199999999996E-3</c:v>
                </c:pt>
                <c:pt idx="3137">
                  <c:v>-1.01406E-2</c:v>
                </c:pt>
                <c:pt idx="3138">
                  <c:v>-7.7499999999999999E-3</c:v>
                </c:pt>
                <c:pt idx="3139">
                  <c:v>-6.0781200000000002E-3</c:v>
                </c:pt>
                <c:pt idx="3140">
                  <c:v>-8.0468699999999994E-3</c:v>
                </c:pt>
                <c:pt idx="3141">
                  <c:v>-8.0000000000000002E-3</c:v>
                </c:pt>
                <c:pt idx="3142">
                  <c:v>-7.9218699999999993E-3</c:v>
                </c:pt>
                <c:pt idx="3143">
                  <c:v>-1.9375E-3</c:v>
                </c:pt>
                <c:pt idx="3144">
                  <c:v>-6.2031200000000003E-3</c:v>
                </c:pt>
                <c:pt idx="3145">
                  <c:v>-8.0312500000000002E-3</c:v>
                </c:pt>
                <c:pt idx="3146">
                  <c:v>-3.85937E-3</c:v>
                </c:pt>
                <c:pt idx="3147">
                  <c:v>-2.0312499999999999E-4</c:v>
                </c:pt>
                <c:pt idx="3148">
                  <c:v>-1.3921899999999999E-2</c:v>
                </c:pt>
                <c:pt idx="3149">
                  <c:v>-1.2156199999999999E-2</c:v>
                </c:pt>
                <c:pt idx="3150">
                  <c:v>-6.0468700000000002E-3</c:v>
                </c:pt>
                <c:pt idx="3151">
                  <c:v>-6.0156200000000002E-3</c:v>
                </c:pt>
                <c:pt idx="3152">
                  <c:v>-2.3125000000000003E-3</c:v>
                </c:pt>
                <c:pt idx="3153">
                  <c:v>2.5000000000000001E-4</c:v>
                </c:pt>
                <c:pt idx="3154">
                  <c:v>-5.5000000000000005E-3</c:v>
                </c:pt>
                <c:pt idx="3155">
                  <c:v>-7.984370000000001E-3</c:v>
                </c:pt>
                <c:pt idx="3156">
                  <c:v>-8.1250000000000003E-3</c:v>
                </c:pt>
                <c:pt idx="3157">
                  <c:v>-5.9687500000000001E-3</c:v>
                </c:pt>
                <c:pt idx="3158">
                  <c:v>-9.2343700000000004E-3</c:v>
                </c:pt>
                <c:pt idx="3159">
                  <c:v>-4.7656199999999999E-3</c:v>
                </c:pt>
                <c:pt idx="3160">
                  <c:v>-7.5624999999999998E-3</c:v>
                </c:pt>
                <c:pt idx="3161">
                  <c:v>-3.7343699999999999E-3</c:v>
                </c:pt>
                <c:pt idx="3162">
                  <c:v>-6.8749999999999992E-3</c:v>
                </c:pt>
                <c:pt idx="3163">
                  <c:v>-6.2187500000000003E-3</c:v>
                </c:pt>
                <c:pt idx="3164">
                  <c:v>2.7656300000000003E-3</c:v>
                </c:pt>
                <c:pt idx="3165">
                  <c:v>-9.1093700000000003E-3</c:v>
                </c:pt>
                <c:pt idx="3166">
                  <c:v>-1.9906199999999999E-2</c:v>
                </c:pt>
                <c:pt idx="3167">
                  <c:v>-1.06094E-2</c:v>
                </c:pt>
                <c:pt idx="3168">
                  <c:v>-4.5781199999999998E-3</c:v>
                </c:pt>
                <c:pt idx="3169">
                  <c:v>5.5312499999999997E-3</c:v>
                </c:pt>
                <c:pt idx="3170">
                  <c:v>-6.0312500000000002E-3</c:v>
                </c:pt>
                <c:pt idx="3171">
                  <c:v>-1.78281E-2</c:v>
                </c:pt>
                <c:pt idx="3172">
                  <c:v>-1.63594E-2</c:v>
                </c:pt>
                <c:pt idx="3173">
                  <c:v>-5.2187499999999994E-3</c:v>
                </c:pt>
                <c:pt idx="3174">
                  <c:v>-3.4374999999999996E-3</c:v>
                </c:pt>
                <c:pt idx="3175">
                  <c:v>-5.2656199999999995E-3</c:v>
                </c:pt>
                <c:pt idx="3176">
                  <c:v>-1.30469E-2</c:v>
                </c:pt>
                <c:pt idx="3177">
                  <c:v>-9.5312499999999998E-3</c:v>
                </c:pt>
                <c:pt idx="3178">
                  <c:v>1.4218799999999999E-3</c:v>
                </c:pt>
                <c:pt idx="3179">
                  <c:v>-1.64062E-3</c:v>
                </c:pt>
                <c:pt idx="3180">
                  <c:v>-4.6093699999999998E-3</c:v>
                </c:pt>
                <c:pt idx="3181">
                  <c:v>-4.6874999999999994E-5</c:v>
                </c:pt>
                <c:pt idx="3182">
                  <c:v>-3.46875E-3</c:v>
                </c:pt>
                <c:pt idx="3183">
                  <c:v>-5.7812499999999999E-3</c:v>
                </c:pt>
                <c:pt idx="3184">
                  <c:v>-9.75E-3</c:v>
                </c:pt>
                <c:pt idx="3185">
                  <c:v>-8.0937500000000002E-3</c:v>
                </c:pt>
                <c:pt idx="3186">
                  <c:v>-5.5781199999999998E-3</c:v>
                </c:pt>
                <c:pt idx="3187">
                  <c:v>-1.0031199999999999E-2</c:v>
                </c:pt>
                <c:pt idx="3188">
                  <c:v>-4.3906199999999996E-3</c:v>
                </c:pt>
                <c:pt idx="3189">
                  <c:v>-6.1093699999999994E-3</c:v>
                </c:pt>
                <c:pt idx="3190">
                  <c:v>-8.3281200000000014E-3</c:v>
                </c:pt>
                <c:pt idx="3191">
                  <c:v>-2.0312500000000001E-3</c:v>
                </c:pt>
                <c:pt idx="3192">
                  <c:v>-1.15625E-2</c:v>
                </c:pt>
                <c:pt idx="3193">
                  <c:v>-1.1890600000000001E-2</c:v>
                </c:pt>
                <c:pt idx="3194">
                  <c:v>-8.0468699999999994E-3</c:v>
                </c:pt>
                <c:pt idx="3195">
                  <c:v>-8.2343699999999995E-3</c:v>
                </c:pt>
                <c:pt idx="3196">
                  <c:v>-1.39375E-2</c:v>
                </c:pt>
                <c:pt idx="3197">
                  <c:v>-1.175E-2</c:v>
                </c:pt>
                <c:pt idx="3198">
                  <c:v>-6.1093699999999994E-3</c:v>
                </c:pt>
                <c:pt idx="3199">
                  <c:v>-6.0156200000000002E-3</c:v>
                </c:pt>
                <c:pt idx="3200">
                  <c:v>-4.0625000000000001E-3</c:v>
                </c:pt>
                <c:pt idx="3201">
                  <c:v>-4.2343699999999995E-3</c:v>
                </c:pt>
                <c:pt idx="3202">
                  <c:v>-1.1578100000000001E-2</c:v>
                </c:pt>
                <c:pt idx="3203">
                  <c:v>-9.6562499999999999E-3</c:v>
                </c:pt>
                <c:pt idx="3204">
                  <c:v>4.6874999999999994E-5</c:v>
                </c:pt>
                <c:pt idx="3205">
                  <c:v>-8.2968699999999996E-3</c:v>
                </c:pt>
                <c:pt idx="3206">
                  <c:v>-6.0156200000000002E-3</c:v>
                </c:pt>
                <c:pt idx="3207">
                  <c:v>-8.2187500000000004E-3</c:v>
                </c:pt>
                <c:pt idx="3208">
                  <c:v>-5.9999999999999993E-3</c:v>
                </c:pt>
                <c:pt idx="3209">
                  <c:v>-1.7968699999999999E-3</c:v>
                </c:pt>
                <c:pt idx="3210">
                  <c:v>-4.1406199999999994E-3</c:v>
                </c:pt>
                <c:pt idx="3211">
                  <c:v>-5.8125E-3</c:v>
                </c:pt>
                <c:pt idx="3212">
                  <c:v>-5.9999999999999993E-3</c:v>
                </c:pt>
                <c:pt idx="3213">
                  <c:v>-1.64219E-2</c:v>
                </c:pt>
                <c:pt idx="3214">
                  <c:v>-1.2140600000000001E-2</c:v>
                </c:pt>
                <c:pt idx="3215">
                  <c:v>-1.8437499999999999E-3</c:v>
                </c:pt>
                <c:pt idx="3216">
                  <c:v>-1.4062499999999999E-4</c:v>
                </c:pt>
                <c:pt idx="3217">
                  <c:v>-1.2609400000000002E-2</c:v>
                </c:pt>
                <c:pt idx="3218">
                  <c:v>-1.5984399999999999E-2</c:v>
                </c:pt>
                <c:pt idx="3219">
                  <c:v>-1.7640599999999999E-2</c:v>
                </c:pt>
                <c:pt idx="3220">
                  <c:v>-4.1875000000000002E-3</c:v>
                </c:pt>
                <c:pt idx="3221">
                  <c:v>-6.0156200000000002E-3</c:v>
                </c:pt>
                <c:pt idx="3222">
                  <c:v>-8.0468699999999994E-3</c:v>
                </c:pt>
                <c:pt idx="3223">
                  <c:v>-9.921870000000001E-3</c:v>
                </c:pt>
                <c:pt idx="3224">
                  <c:v>-2.7968699999999999E-3</c:v>
                </c:pt>
                <c:pt idx="3225">
                  <c:v>-4.89062E-3</c:v>
                </c:pt>
                <c:pt idx="3226">
                  <c:v>-8.9531200000000002E-3</c:v>
                </c:pt>
                <c:pt idx="3227">
                  <c:v>-1.16562E-2</c:v>
                </c:pt>
                <c:pt idx="3228">
                  <c:v>8.2812499999999998E-4</c:v>
                </c:pt>
                <c:pt idx="3229">
                  <c:v>-4.1718700000000003E-3</c:v>
                </c:pt>
                <c:pt idx="3230">
                  <c:v>-1.02656E-2</c:v>
                </c:pt>
                <c:pt idx="3231">
                  <c:v>-8.0000000000000002E-3</c:v>
                </c:pt>
                <c:pt idx="3232">
                  <c:v>-9.8906199999999993E-3</c:v>
                </c:pt>
                <c:pt idx="3233">
                  <c:v>-8.2031199999999995E-3</c:v>
                </c:pt>
                <c:pt idx="3234">
                  <c:v>-8.1250000000000003E-3</c:v>
                </c:pt>
                <c:pt idx="3235">
                  <c:v>-4.2031200000000003E-3</c:v>
                </c:pt>
                <c:pt idx="3236">
                  <c:v>-3.9531200000000001E-3</c:v>
                </c:pt>
                <c:pt idx="3237">
                  <c:v>-4.0312500000000001E-3</c:v>
                </c:pt>
                <c:pt idx="3238">
                  <c:v>-3.9843700000000001E-3</c:v>
                </c:pt>
                <c:pt idx="3239">
                  <c:v>-3.9531200000000001E-3</c:v>
                </c:pt>
                <c:pt idx="3240">
                  <c:v>1.4210899999999999E-17</c:v>
                </c:pt>
                <c:pt idx="3241">
                  <c:v>-4.3281199999999995E-3</c:v>
                </c:pt>
                <c:pt idx="3242">
                  <c:v>-9.9062500000000001E-3</c:v>
                </c:pt>
                <c:pt idx="3243">
                  <c:v>-3.90625E-3</c:v>
                </c:pt>
                <c:pt idx="3244">
                  <c:v>-6.4687499999999997E-3</c:v>
                </c:pt>
                <c:pt idx="3245">
                  <c:v>-7.6406200000000007E-3</c:v>
                </c:pt>
                <c:pt idx="3246">
                  <c:v>-3.7499999999999999E-3</c:v>
                </c:pt>
                <c:pt idx="3247">
                  <c:v>-4.2187500000000003E-3</c:v>
                </c:pt>
                <c:pt idx="3248">
                  <c:v>-3.6406200000000002E-3</c:v>
                </c:pt>
                <c:pt idx="3249">
                  <c:v>-2.2656199999999999E-3</c:v>
                </c:pt>
                <c:pt idx="3250">
                  <c:v>-9.0937500000000011E-3</c:v>
                </c:pt>
                <c:pt idx="3251">
                  <c:v>-1.15625E-2</c:v>
                </c:pt>
                <c:pt idx="3252">
                  <c:v>-8.0625000000000002E-3</c:v>
                </c:pt>
                <c:pt idx="3253">
                  <c:v>-9.6718699999999991E-3</c:v>
                </c:pt>
                <c:pt idx="3254">
                  <c:v>-3.1718700000000002E-3</c:v>
                </c:pt>
                <c:pt idx="3255">
                  <c:v>-2.1093699999999997E-3</c:v>
                </c:pt>
                <c:pt idx="3256">
                  <c:v>-1.7187499999999998E-3</c:v>
                </c:pt>
                <c:pt idx="3257">
                  <c:v>-2.7031199999999998E-3</c:v>
                </c:pt>
                <c:pt idx="3258">
                  <c:v>-1.12812E-2</c:v>
                </c:pt>
                <c:pt idx="3259">
                  <c:v>-1.1390599999999999E-2</c:v>
                </c:pt>
                <c:pt idx="3260">
                  <c:v>-2.6874999999999998E-3</c:v>
                </c:pt>
                <c:pt idx="3261">
                  <c:v>2.1093800000000001E-3</c:v>
                </c:pt>
                <c:pt idx="3262">
                  <c:v>-3.7499999999999999E-3</c:v>
                </c:pt>
                <c:pt idx="3263">
                  <c:v>-9.7968699999999992E-3</c:v>
                </c:pt>
                <c:pt idx="3264">
                  <c:v>-2.9999999999999996E-3</c:v>
                </c:pt>
                <c:pt idx="3265">
                  <c:v>-1.9843700000000001E-3</c:v>
                </c:pt>
                <c:pt idx="3266">
                  <c:v>-5.4531200000000005E-3</c:v>
                </c:pt>
                <c:pt idx="3267">
                  <c:v>-1.2046899999999999E-2</c:v>
                </c:pt>
                <c:pt idx="3268">
                  <c:v>-1.0437499999999999E-2</c:v>
                </c:pt>
                <c:pt idx="3269">
                  <c:v>-1.3609399999999999E-2</c:v>
                </c:pt>
                <c:pt idx="3270">
                  <c:v>-7.1718700000000003E-3</c:v>
                </c:pt>
                <c:pt idx="3271">
                  <c:v>-5.0937499999999993E-3</c:v>
                </c:pt>
                <c:pt idx="3272">
                  <c:v>-2.4531200000000005E-3</c:v>
                </c:pt>
                <c:pt idx="3273">
                  <c:v>-5.875E-3</c:v>
                </c:pt>
                <c:pt idx="3274">
                  <c:v>-1.5312500000000001E-3</c:v>
                </c:pt>
                <c:pt idx="3275">
                  <c:v>-4.6874999999999998E-3</c:v>
                </c:pt>
                <c:pt idx="3276">
                  <c:v>-8.7812500000000009E-3</c:v>
                </c:pt>
                <c:pt idx="3277">
                  <c:v>-6.8125E-3</c:v>
                </c:pt>
                <c:pt idx="3278">
                  <c:v>-2.5781200000000002E-3</c:v>
                </c:pt>
                <c:pt idx="3279">
                  <c:v>-1.1203100000000001E-2</c:v>
                </c:pt>
                <c:pt idx="3280">
                  <c:v>-1.4999999999999999E-2</c:v>
                </c:pt>
                <c:pt idx="3281">
                  <c:v>-1.19375E-2</c:v>
                </c:pt>
                <c:pt idx="3282">
                  <c:v>1.1093800000000001E-3</c:v>
                </c:pt>
                <c:pt idx="3283">
                  <c:v>5.3124999999999993E-4</c:v>
                </c:pt>
                <c:pt idx="3284">
                  <c:v>6.4687499999999997E-3</c:v>
                </c:pt>
                <c:pt idx="3285">
                  <c:v>-2.6562500000000002E-3</c:v>
                </c:pt>
                <c:pt idx="3286">
                  <c:v>-1.2828099999999999E-2</c:v>
                </c:pt>
                <c:pt idx="3287">
                  <c:v>-8.8906200000000001E-3</c:v>
                </c:pt>
                <c:pt idx="3288">
                  <c:v>-5.7031199999999999E-3</c:v>
                </c:pt>
                <c:pt idx="3289">
                  <c:v>-3.6249999999999998E-3</c:v>
                </c:pt>
                <c:pt idx="3290">
                  <c:v>-2.3437499999999999E-4</c:v>
                </c:pt>
                <c:pt idx="3291">
                  <c:v>-2.89062E-3</c:v>
                </c:pt>
                <c:pt idx="3292">
                  <c:v>-8.70312E-3</c:v>
                </c:pt>
                <c:pt idx="3293">
                  <c:v>-2.8124999999999998E-4</c:v>
                </c:pt>
                <c:pt idx="3294">
                  <c:v>-3.6718699999999998E-3</c:v>
                </c:pt>
                <c:pt idx="3295">
                  <c:v>-2.0937500000000001E-3</c:v>
                </c:pt>
                <c:pt idx="3296">
                  <c:v>-5.7499999999999999E-3</c:v>
                </c:pt>
                <c:pt idx="3297">
                  <c:v>-8.1718700000000012E-3</c:v>
                </c:pt>
                <c:pt idx="3298">
                  <c:v>-3.9687500000000001E-3</c:v>
                </c:pt>
                <c:pt idx="3299">
                  <c:v>-1.0031199999999999E-2</c:v>
                </c:pt>
                <c:pt idx="3300">
                  <c:v>-1.0171900000000001E-2</c:v>
                </c:pt>
                <c:pt idx="3301">
                  <c:v>-6.0156200000000002E-3</c:v>
                </c:pt>
                <c:pt idx="3302">
                  <c:v>-5.9999999999999993E-3</c:v>
                </c:pt>
                <c:pt idx="3303">
                  <c:v>-8.0468699999999994E-3</c:v>
                </c:pt>
                <c:pt idx="3304">
                  <c:v>-1.6015599999999998E-2</c:v>
                </c:pt>
                <c:pt idx="3305">
                  <c:v>-1.13594E-2</c:v>
                </c:pt>
                <c:pt idx="3306">
                  <c:v>-3.9843700000000001E-3</c:v>
                </c:pt>
                <c:pt idx="3307">
                  <c:v>-6.0468700000000002E-3</c:v>
                </c:pt>
                <c:pt idx="3308">
                  <c:v>-3.9531200000000001E-3</c:v>
                </c:pt>
                <c:pt idx="3309">
                  <c:v>-6.3750000000000005E-3</c:v>
                </c:pt>
                <c:pt idx="3310">
                  <c:v>-8.0000000000000002E-3</c:v>
                </c:pt>
                <c:pt idx="3311">
                  <c:v>-5.7187499999999999E-3</c:v>
                </c:pt>
                <c:pt idx="3312">
                  <c:v>-1.89062E-3</c:v>
                </c:pt>
                <c:pt idx="3313">
                  <c:v>-4.4375000000000005E-3</c:v>
                </c:pt>
                <c:pt idx="3314">
                  <c:v>-8.0781199999999994E-3</c:v>
                </c:pt>
                <c:pt idx="3315">
                  <c:v>-5.6249999999999998E-3</c:v>
                </c:pt>
                <c:pt idx="3316">
                  <c:v>-6.6249999999999998E-3</c:v>
                </c:pt>
                <c:pt idx="3317">
                  <c:v>-1.4218700000000001E-2</c:v>
                </c:pt>
                <c:pt idx="3318">
                  <c:v>-1.3984399999999999E-2</c:v>
                </c:pt>
                <c:pt idx="3319">
                  <c:v>-1.3500000000000002E-2</c:v>
                </c:pt>
                <c:pt idx="3320">
                  <c:v>-3.2968699999999999E-3</c:v>
                </c:pt>
                <c:pt idx="3321">
                  <c:v>4.1250000000000002E-3</c:v>
                </c:pt>
                <c:pt idx="3322">
                  <c:v>1.51563E-3</c:v>
                </c:pt>
                <c:pt idx="3323">
                  <c:v>-4.5156200000000006E-3</c:v>
                </c:pt>
                <c:pt idx="3324">
                  <c:v>-6.0937500000000002E-3</c:v>
                </c:pt>
                <c:pt idx="3325">
                  <c:v>-8.2187500000000004E-3</c:v>
                </c:pt>
                <c:pt idx="3326">
                  <c:v>-9.9062500000000001E-3</c:v>
                </c:pt>
                <c:pt idx="3327">
                  <c:v>-8.0000000000000002E-3</c:v>
                </c:pt>
                <c:pt idx="3328">
                  <c:v>-1.0109400000000001E-2</c:v>
                </c:pt>
                <c:pt idx="3329">
                  <c:v>-9.7343699999999991E-3</c:v>
                </c:pt>
                <c:pt idx="3330">
                  <c:v>-5.6406200000000007E-3</c:v>
                </c:pt>
                <c:pt idx="3331">
                  <c:v>7.1874999999999999E-4</c:v>
                </c:pt>
                <c:pt idx="3332">
                  <c:v>5.7343799999999999E-3</c:v>
                </c:pt>
                <c:pt idx="3333">
                  <c:v>-2.35937E-3</c:v>
                </c:pt>
                <c:pt idx="3334">
                  <c:v>-2.2812499999999999E-3</c:v>
                </c:pt>
                <c:pt idx="3335">
                  <c:v>-8.0781199999999994E-3</c:v>
                </c:pt>
                <c:pt idx="3336">
                  <c:v>-3.9531200000000001E-3</c:v>
                </c:pt>
                <c:pt idx="3337">
                  <c:v>-8.3750000000000005E-3</c:v>
                </c:pt>
                <c:pt idx="3338">
                  <c:v>-1.0156200000000001E-2</c:v>
                </c:pt>
                <c:pt idx="3339">
                  <c:v>-1.1999999999999999E-2</c:v>
                </c:pt>
                <c:pt idx="3340">
                  <c:v>-7.9375000000000001E-3</c:v>
                </c:pt>
                <c:pt idx="3341">
                  <c:v>-5.9531199999999992E-3</c:v>
                </c:pt>
                <c:pt idx="3342">
                  <c:v>-1.6875000000000002E-3</c:v>
                </c:pt>
                <c:pt idx="3343">
                  <c:v>4.1875000000000002E-3</c:v>
                </c:pt>
                <c:pt idx="3344">
                  <c:v>-8.2500000000000004E-3</c:v>
                </c:pt>
                <c:pt idx="3345">
                  <c:v>-0.01</c:v>
                </c:pt>
                <c:pt idx="3346">
                  <c:v>-1.1984400000000001E-2</c:v>
                </c:pt>
                <c:pt idx="3347">
                  <c:v>-1.0124999999999999E-2</c:v>
                </c:pt>
                <c:pt idx="3348">
                  <c:v>-4.0000000000000001E-3</c:v>
                </c:pt>
                <c:pt idx="3349">
                  <c:v>-7.9218699999999993E-3</c:v>
                </c:pt>
                <c:pt idx="3350">
                  <c:v>-4.2343699999999995E-3</c:v>
                </c:pt>
                <c:pt idx="3351">
                  <c:v>-3.875E-3</c:v>
                </c:pt>
                <c:pt idx="3352">
                  <c:v>-4.0156200000000001E-3</c:v>
                </c:pt>
                <c:pt idx="3353">
                  <c:v>-2.4843700000000001E-3</c:v>
                </c:pt>
                <c:pt idx="3354">
                  <c:v>4.0312500000000001E-3</c:v>
                </c:pt>
                <c:pt idx="3355">
                  <c:v>-4.6718699999999998E-3</c:v>
                </c:pt>
                <c:pt idx="3356">
                  <c:v>-5.5312499999999997E-3</c:v>
                </c:pt>
                <c:pt idx="3357">
                  <c:v>-1.6875000000000002E-3</c:v>
                </c:pt>
                <c:pt idx="3358">
                  <c:v>-8.3125000000000004E-3</c:v>
                </c:pt>
                <c:pt idx="3359">
                  <c:v>-7.6093700000000007E-3</c:v>
                </c:pt>
                <c:pt idx="3360">
                  <c:v>2.8124999999999999E-3</c:v>
                </c:pt>
                <c:pt idx="3361">
                  <c:v>9.3749999999999988E-5</c:v>
                </c:pt>
                <c:pt idx="3362">
                  <c:v>-1.2500000000000001E-2</c:v>
                </c:pt>
                <c:pt idx="3363">
                  <c:v>-1.07031E-2</c:v>
                </c:pt>
                <c:pt idx="3364">
                  <c:v>-3.7812499999999999E-3</c:v>
                </c:pt>
                <c:pt idx="3365">
                  <c:v>-5.9999999999999993E-3</c:v>
                </c:pt>
                <c:pt idx="3366">
                  <c:v>-1.8437499999999999E-3</c:v>
                </c:pt>
                <c:pt idx="3367">
                  <c:v>-5.6249999999999996E-4</c:v>
                </c:pt>
                <c:pt idx="3368">
                  <c:v>-7.84375E-3</c:v>
                </c:pt>
                <c:pt idx="3369">
                  <c:v>-1.23281E-2</c:v>
                </c:pt>
                <c:pt idx="3370">
                  <c:v>-6.718749999999999E-3</c:v>
                </c:pt>
                <c:pt idx="3371">
                  <c:v>1.5312500000000001E-3</c:v>
                </c:pt>
                <c:pt idx="3372">
                  <c:v>-1.5625E-4</c:v>
                </c:pt>
                <c:pt idx="3373">
                  <c:v>-5.8125E-3</c:v>
                </c:pt>
                <c:pt idx="3374">
                  <c:v>-5.2968700000000004E-3</c:v>
                </c:pt>
                <c:pt idx="3375">
                  <c:v>-1.00625E-2</c:v>
                </c:pt>
                <c:pt idx="3376">
                  <c:v>-2.9999999999999996E-3</c:v>
                </c:pt>
                <c:pt idx="3377">
                  <c:v>-3.7968700000000004E-3</c:v>
                </c:pt>
                <c:pt idx="3378">
                  <c:v>-4.0937500000000002E-3</c:v>
                </c:pt>
                <c:pt idx="3379">
                  <c:v>-5.8906200000000001E-3</c:v>
                </c:pt>
                <c:pt idx="3380">
                  <c:v>-7.9062500000000001E-3</c:v>
                </c:pt>
                <c:pt idx="3381">
                  <c:v>-9.6249999999999999E-3</c:v>
                </c:pt>
                <c:pt idx="3382">
                  <c:v>-1.56875E-2</c:v>
                </c:pt>
                <c:pt idx="3383">
                  <c:v>-1.4031200000000001E-2</c:v>
                </c:pt>
                <c:pt idx="3384">
                  <c:v>-9.1093700000000003E-3</c:v>
                </c:pt>
                <c:pt idx="3385">
                  <c:v>-4.6874999999999994E-5</c:v>
                </c:pt>
                <c:pt idx="3386">
                  <c:v>-7.2812500000000004E-3</c:v>
                </c:pt>
                <c:pt idx="3387">
                  <c:v>-0.01</c:v>
                </c:pt>
                <c:pt idx="3388">
                  <c:v>-1.00781E-2</c:v>
                </c:pt>
                <c:pt idx="3389">
                  <c:v>-1.0093700000000001E-2</c:v>
                </c:pt>
                <c:pt idx="3390">
                  <c:v>-1.2343700000000001E-2</c:v>
                </c:pt>
                <c:pt idx="3391">
                  <c:v>2.8124999999999998E-4</c:v>
                </c:pt>
                <c:pt idx="3392">
                  <c:v>4.6874999999999994E-5</c:v>
                </c:pt>
                <c:pt idx="3393">
                  <c:v>-4.1875000000000002E-3</c:v>
                </c:pt>
                <c:pt idx="3394">
                  <c:v>-7.9062500000000001E-3</c:v>
                </c:pt>
                <c:pt idx="3395">
                  <c:v>-9.9843699999999994E-3</c:v>
                </c:pt>
                <c:pt idx="3396">
                  <c:v>-6.2187500000000003E-3</c:v>
                </c:pt>
                <c:pt idx="3397">
                  <c:v>-4.0937500000000002E-3</c:v>
                </c:pt>
                <c:pt idx="3398">
                  <c:v>-9.8124999999999983E-3</c:v>
                </c:pt>
                <c:pt idx="3399">
                  <c:v>-1.15937E-2</c:v>
                </c:pt>
                <c:pt idx="3400">
                  <c:v>-1.8437499999999999E-3</c:v>
                </c:pt>
                <c:pt idx="3401">
                  <c:v>-1.0093700000000001E-2</c:v>
                </c:pt>
                <c:pt idx="3402">
                  <c:v>-2.2031199999999998E-3</c:v>
                </c:pt>
                <c:pt idx="3403">
                  <c:v>-4.3750000000000004E-3</c:v>
                </c:pt>
                <c:pt idx="3404">
                  <c:v>-9.9687499999999984E-3</c:v>
                </c:pt>
                <c:pt idx="3405">
                  <c:v>-9.78125E-3</c:v>
                </c:pt>
                <c:pt idx="3406">
                  <c:v>-5.9999999999999993E-3</c:v>
                </c:pt>
                <c:pt idx="3407">
                  <c:v>-1.2656200000000001E-3</c:v>
                </c:pt>
                <c:pt idx="3408">
                  <c:v>4.0468800000000001E-3</c:v>
                </c:pt>
                <c:pt idx="3409">
                  <c:v>1.6875000000000002E-3</c:v>
                </c:pt>
                <c:pt idx="3410">
                  <c:v>-2E-3</c:v>
                </c:pt>
                <c:pt idx="3411">
                  <c:v>-1.0031199999999999E-2</c:v>
                </c:pt>
                <c:pt idx="3412">
                  <c:v>-4.0312500000000001E-3</c:v>
                </c:pt>
                <c:pt idx="3413">
                  <c:v>-8.0468699999999994E-3</c:v>
                </c:pt>
                <c:pt idx="3414">
                  <c:v>-4.0000000000000001E-3</c:v>
                </c:pt>
                <c:pt idx="3415">
                  <c:v>-1.0468700000000001E-2</c:v>
                </c:pt>
                <c:pt idx="3416">
                  <c:v>-1.1999999999999999E-2</c:v>
                </c:pt>
                <c:pt idx="3417">
                  <c:v>-9.7343699999999991E-3</c:v>
                </c:pt>
                <c:pt idx="3418">
                  <c:v>-5.9531199999999992E-3</c:v>
                </c:pt>
                <c:pt idx="3419">
                  <c:v>-9.9843699999999994E-3</c:v>
                </c:pt>
                <c:pt idx="3420">
                  <c:v>-1.96875E-3</c:v>
                </c:pt>
                <c:pt idx="3421">
                  <c:v>-2.0468700000000001E-3</c:v>
                </c:pt>
                <c:pt idx="3422">
                  <c:v>8.593749999999999E-4</c:v>
                </c:pt>
                <c:pt idx="3423">
                  <c:v>-5.3906199999999996E-3</c:v>
                </c:pt>
                <c:pt idx="3424">
                  <c:v>-4.9062499999999992E-3</c:v>
                </c:pt>
                <c:pt idx="3425">
                  <c:v>-1.26719E-2</c:v>
                </c:pt>
                <c:pt idx="3426">
                  <c:v>2.5000000000000001E-4</c:v>
                </c:pt>
                <c:pt idx="3427">
                  <c:v>-2.89062E-3</c:v>
                </c:pt>
                <c:pt idx="3428">
                  <c:v>-2.3437499999999999E-3</c:v>
                </c:pt>
                <c:pt idx="3429">
                  <c:v>-5.4531200000000005E-3</c:v>
                </c:pt>
                <c:pt idx="3430">
                  <c:v>-6.1093699999999994E-3</c:v>
                </c:pt>
                <c:pt idx="3431">
                  <c:v>-6.2187500000000003E-3</c:v>
                </c:pt>
                <c:pt idx="3432">
                  <c:v>-2.3437499999999999E-3</c:v>
                </c:pt>
                <c:pt idx="3433">
                  <c:v>1.09375E-4</c:v>
                </c:pt>
                <c:pt idx="3434">
                  <c:v>-5.5468699999999998E-3</c:v>
                </c:pt>
                <c:pt idx="3435">
                  <c:v>-1.19375E-2</c:v>
                </c:pt>
                <c:pt idx="3436">
                  <c:v>-8.0625000000000002E-3</c:v>
                </c:pt>
                <c:pt idx="3437">
                  <c:v>-1.9843700000000001E-3</c:v>
                </c:pt>
                <c:pt idx="3438">
                  <c:v>-2E-3</c:v>
                </c:pt>
                <c:pt idx="3439">
                  <c:v>-7.8125000000000002E-5</c:v>
                </c:pt>
                <c:pt idx="3440">
                  <c:v>-8.6250000000000007E-3</c:v>
                </c:pt>
                <c:pt idx="3441">
                  <c:v>-9.8281199999999992E-3</c:v>
                </c:pt>
                <c:pt idx="3442">
                  <c:v>-3.7343699999999999E-3</c:v>
                </c:pt>
                <c:pt idx="3443">
                  <c:v>-4.0000000000000001E-3</c:v>
                </c:pt>
                <c:pt idx="3444">
                  <c:v>-1.8749999999999999E-3</c:v>
                </c:pt>
                <c:pt idx="3445">
                  <c:v>-2.0468700000000001E-3</c:v>
                </c:pt>
                <c:pt idx="3446">
                  <c:v>-4.82812E-3</c:v>
                </c:pt>
                <c:pt idx="3447">
                  <c:v>-1.0046899999999999E-2</c:v>
                </c:pt>
                <c:pt idx="3448">
                  <c:v>-8.0625000000000002E-3</c:v>
                </c:pt>
                <c:pt idx="3449">
                  <c:v>-1.5250000000000001E-2</c:v>
                </c:pt>
                <c:pt idx="3450">
                  <c:v>-1.9859399999999999E-2</c:v>
                </c:pt>
                <c:pt idx="3451">
                  <c:v>-1.25469E-2</c:v>
                </c:pt>
                <c:pt idx="3452">
                  <c:v>-5.5156200000000006E-3</c:v>
                </c:pt>
                <c:pt idx="3453">
                  <c:v>-6.3281199999999996E-3</c:v>
                </c:pt>
                <c:pt idx="3454">
                  <c:v>-8.1718700000000012E-3</c:v>
                </c:pt>
                <c:pt idx="3455">
                  <c:v>-7.8750000000000001E-3</c:v>
                </c:pt>
                <c:pt idx="3456">
                  <c:v>-5.3906199999999996E-3</c:v>
                </c:pt>
                <c:pt idx="3457">
                  <c:v>-1.7343700000000001E-3</c:v>
                </c:pt>
                <c:pt idx="3458">
                  <c:v>4.0624999999999998E-4</c:v>
                </c:pt>
                <c:pt idx="3459">
                  <c:v>-1E-3</c:v>
                </c:pt>
                <c:pt idx="3460">
                  <c:v>-8.2031199999999995E-3</c:v>
                </c:pt>
                <c:pt idx="3461">
                  <c:v>-3.40625E-3</c:v>
                </c:pt>
                <c:pt idx="3462">
                  <c:v>-1.23437E-3</c:v>
                </c:pt>
                <c:pt idx="3463">
                  <c:v>4.5156299999999996E-3</c:v>
                </c:pt>
                <c:pt idx="3464">
                  <c:v>3.9062500000000002E-4</c:v>
                </c:pt>
                <c:pt idx="3465">
                  <c:v>-6.1875000000000003E-3</c:v>
                </c:pt>
                <c:pt idx="3466">
                  <c:v>-1.0093700000000001E-2</c:v>
                </c:pt>
                <c:pt idx="3467">
                  <c:v>-2.0015599999999998E-2</c:v>
                </c:pt>
                <c:pt idx="3468">
                  <c:v>-1.0296899999999999E-2</c:v>
                </c:pt>
                <c:pt idx="3469">
                  <c:v>-1.1109399999999998E-2</c:v>
                </c:pt>
                <c:pt idx="3470">
                  <c:v>-1.3890599999999999E-2</c:v>
                </c:pt>
                <c:pt idx="3471">
                  <c:v>-8.9531200000000002E-3</c:v>
                </c:pt>
                <c:pt idx="3472">
                  <c:v>-5.6718700000000007E-3</c:v>
                </c:pt>
                <c:pt idx="3473">
                  <c:v>-3.5000000000000001E-3</c:v>
                </c:pt>
                <c:pt idx="3474">
                  <c:v>6.4062500000000003E-4</c:v>
                </c:pt>
                <c:pt idx="3475">
                  <c:v>-7.9687500000000006E-4</c:v>
                </c:pt>
                <c:pt idx="3476">
                  <c:v>-7.3437499999999996E-3</c:v>
                </c:pt>
                <c:pt idx="3477">
                  <c:v>-9.9531199999999993E-3</c:v>
                </c:pt>
                <c:pt idx="3478">
                  <c:v>-7.0937500000000002E-3</c:v>
                </c:pt>
                <c:pt idx="3479">
                  <c:v>-3.5781199999999997E-3</c:v>
                </c:pt>
                <c:pt idx="3480">
                  <c:v>-1.7187499999999998E-3</c:v>
                </c:pt>
                <c:pt idx="3481">
                  <c:v>-2.5156199999999997E-3</c:v>
                </c:pt>
                <c:pt idx="3482">
                  <c:v>-1.0171900000000001E-2</c:v>
                </c:pt>
                <c:pt idx="3483">
                  <c:v>-1.5843700000000002E-2</c:v>
                </c:pt>
                <c:pt idx="3484">
                  <c:v>-8.2500000000000004E-3</c:v>
                </c:pt>
                <c:pt idx="3485">
                  <c:v>-6.5937500000000007E-3</c:v>
                </c:pt>
                <c:pt idx="3486">
                  <c:v>-1.0046899999999999E-2</c:v>
                </c:pt>
                <c:pt idx="3487">
                  <c:v>-5.4062499999999996E-3</c:v>
                </c:pt>
                <c:pt idx="3488">
                  <c:v>-2.6562500000000002E-3</c:v>
                </c:pt>
                <c:pt idx="3489">
                  <c:v>2.5000000000000001E-4</c:v>
                </c:pt>
                <c:pt idx="3490">
                  <c:v>-5.2656199999999995E-3</c:v>
                </c:pt>
                <c:pt idx="3491">
                  <c:v>-9.4531200000000006E-3</c:v>
                </c:pt>
                <c:pt idx="3492">
                  <c:v>-1.6281199999999999E-2</c:v>
                </c:pt>
                <c:pt idx="3493">
                  <c:v>-4.89062E-3</c:v>
                </c:pt>
                <c:pt idx="3494">
                  <c:v>1.09375E-4</c:v>
                </c:pt>
                <c:pt idx="3495">
                  <c:v>-5.7499999999999999E-3</c:v>
                </c:pt>
                <c:pt idx="3496">
                  <c:v>-8.0156200000000011E-3</c:v>
                </c:pt>
                <c:pt idx="3497">
                  <c:v>-5.9843699999999993E-3</c:v>
                </c:pt>
                <c:pt idx="3498">
                  <c:v>-2.0156200000000001E-3</c:v>
                </c:pt>
                <c:pt idx="3499">
                  <c:v>-4.0000000000000001E-3</c:v>
                </c:pt>
                <c:pt idx="3500">
                  <c:v>-4.0000000000000001E-3</c:v>
                </c:pt>
                <c:pt idx="3501">
                  <c:v>-8.0156200000000011E-3</c:v>
                </c:pt>
                <c:pt idx="3502">
                  <c:v>-5.9999999999999993E-3</c:v>
                </c:pt>
                <c:pt idx="3503">
                  <c:v>-7.7031199999999999E-3</c:v>
                </c:pt>
                <c:pt idx="3504">
                  <c:v>1.4210899999999999E-17</c:v>
                </c:pt>
                <c:pt idx="3505">
                  <c:v>-6.1406199999999994E-3</c:v>
                </c:pt>
                <c:pt idx="3506">
                  <c:v>-1.95312E-3</c:v>
                </c:pt>
                <c:pt idx="3507">
                  <c:v>-4.0312500000000001E-3</c:v>
                </c:pt>
                <c:pt idx="3508">
                  <c:v>9.3749999999999988E-5</c:v>
                </c:pt>
                <c:pt idx="3509">
                  <c:v>-2.3749999999999999E-3</c:v>
                </c:pt>
                <c:pt idx="3510">
                  <c:v>-6.0625000000000002E-3</c:v>
                </c:pt>
                <c:pt idx="3511">
                  <c:v>-3.7343699999999999E-3</c:v>
                </c:pt>
                <c:pt idx="3512">
                  <c:v>-6.718749999999999E-3</c:v>
                </c:pt>
                <c:pt idx="3513">
                  <c:v>-1.3812500000000002E-2</c:v>
                </c:pt>
                <c:pt idx="3514">
                  <c:v>-5.4843700000000006E-3</c:v>
                </c:pt>
                <c:pt idx="3515">
                  <c:v>-8.2656199999999996E-3</c:v>
                </c:pt>
                <c:pt idx="3516">
                  <c:v>-7.5156199999999998E-3</c:v>
                </c:pt>
                <c:pt idx="3517">
                  <c:v>-1.3593700000000002E-3</c:v>
                </c:pt>
                <c:pt idx="3518">
                  <c:v>-1.4062499999999999E-4</c:v>
                </c:pt>
                <c:pt idx="3519">
                  <c:v>-4.2343699999999995E-3</c:v>
                </c:pt>
                <c:pt idx="3520">
                  <c:v>-8.3906199999999997E-3</c:v>
                </c:pt>
                <c:pt idx="3521">
                  <c:v>-9.4218700000000006E-3</c:v>
                </c:pt>
                <c:pt idx="3522">
                  <c:v>6.09375E-4</c:v>
                </c:pt>
                <c:pt idx="3523">
                  <c:v>3.7812499999999999E-3</c:v>
                </c:pt>
                <c:pt idx="3524">
                  <c:v>-4.84375E-3</c:v>
                </c:pt>
                <c:pt idx="3525">
                  <c:v>-1.1984400000000001E-2</c:v>
                </c:pt>
                <c:pt idx="3526">
                  <c:v>-5.7343699999999999E-3</c:v>
                </c:pt>
                <c:pt idx="3527">
                  <c:v>-3.85937E-3</c:v>
                </c:pt>
                <c:pt idx="3528">
                  <c:v>-2E-3</c:v>
                </c:pt>
                <c:pt idx="3529">
                  <c:v>-4.0937500000000002E-3</c:v>
                </c:pt>
                <c:pt idx="3530">
                  <c:v>-6.3750000000000005E-3</c:v>
                </c:pt>
                <c:pt idx="3531">
                  <c:v>-7.0624999999999993E-3</c:v>
                </c:pt>
                <c:pt idx="3532">
                  <c:v>4.0781300000000001E-3</c:v>
                </c:pt>
                <c:pt idx="3533">
                  <c:v>-6.5468700000000006E-3</c:v>
                </c:pt>
                <c:pt idx="3534">
                  <c:v>-5.7187499999999999E-3</c:v>
                </c:pt>
                <c:pt idx="3535">
                  <c:v>-6.3593700000000005E-3</c:v>
                </c:pt>
                <c:pt idx="3536">
                  <c:v>-1.2406199999999999E-2</c:v>
                </c:pt>
                <c:pt idx="3537">
                  <c:v>-1.4E-2</c:v>
                </c:pt>
                <c:pt idx="3538">
                  <c:v>-9.9531199999999993E-3</c:v>
                </c:pt>
                <c:pt idx="3539">
                  <c:v>-7.84375E-3</c:v>
                </c:pt>
                <c:pt idx="3540">
                  <c:v>-1.8749999999999999E-3</c:v>
                </c:pt>
                <c:pt idx="3541">
                  <c:v>-1.9375E-3</c:v>
                </c:pt>
                <c:pt idx="3542">
                  <c:v>-4.1562500000000002E-3</c:v>
                </c:pt>
                <c:pt idx="3543">
                  <c:v>-1.2281200000000001E-2</c:v>
                </c:pt>
                <c:pt idx="3544">
                  <c:v>-1.9984400000000003E-2</c:v>
                </c:pt>
                <c:pt idx="3545">
                  <c:v>-1.61875E-2</c:v>
                </c:pt>
                <c:pt idx="3546">
                  <c:v>-6.2968699999999996E-3</c:v>
                </c:pt>
                <c:pt idx="3547">
                  <c:v>-3.6874999999999998E-3</c:v>
                </c:pt>
                <c:pt idx="3548">
                  <c:v>-1.0031199999999999E-2</c:v>
                </c:pt>
                <c:pt idx="3549">
                  <c:v>-2.6406200000000002E-3</c:v>
                </c:pt>
                <c:pt idx="3550">
                  <c:v>-3.2187500000000003E-3</c:v>
                </c:pt>
                <c:pt idx="3551">
                  <c:v>-1.0046899999999999E-2</c:v>
                </c:pt>
                <c:pt idx="3552">
                  <c:v>-2.7968699999999999E-3</c:v>
                </c:pt>
                <c:pt idx="3553">
                  <c:v>-1.1875E-3</c:v>
                </c:pt>
                <c:pt idx="3554">
                  <c:v>-6.78125E-3</c:v>
                </c:pt>
                <c:pt idx="3555">
                  <c:v>-7.5156199999999998E-3</c:v>
                </c:pt>
                <c:pt idx="3556">
                  <c:v>-4.1093700000000002E-3</c:v>
                </c:pt>
                <c:pt idx="3557">
                  <c:v>-5.84375E-3</c:v>
                </c:pt>
                <c:pt idx="3558">
                  <c:v>-1.13594E-2</c:v>
                </c:pt>
                <c:pt idx="3559">
                  <c:v>-4.7812499999999999E-3</c:v>
                </c:pt>
                <c:pt idx="3560">
                  <c:v>-1.17187E-3</c:v>
                </c:pt>
                <c:pt idx="3561">
                  <c:v>-2.6562500000000002E-3</c:v>
                </c:pt>
                <c:pt idx="3562">
                  <c:v>-1.20625E-2</c:v>
                </c:pt>
                <c:pt idx="3563">
                  <c:v>-1.64219E-2</c:v>
                </c:pt>
                <c:pt idx="3564">
                  <c:v>-2.6562500000000002E-3</c:v>
                </c:pt>
                <c:pt idx="3565">
                  <c:v>6.1875000000000003E-3</c:v>
                </c:pt>
                <c:pt idx="3566">
                  <c:v>3.4375000000000003E-4</c:v>
                </c:pt>
                <c:pt idx="3567">
                  <c:v>-1.4343699999999999E-2</c:v>
                </c:pt>
                <c:pt idx="3568">
                  <c:v>-1.3296899999999999E-2</c:v>
                </c:pt>
                <c:pt idx="3569">
                  <c:v>-1.3437499999999999E-3</c:v>
                </c:pt>
                <c:pt idx="3570">
                  <c:v>3.2499999999999999E-3</c:v>
                </c:pt>
                <c:pt idx="3571">
                  <c:v>-4.6718699999999998E-3</c:v>
                </c:pt>
                <c:pt idx="3572">
                  <c:v>-9.8124999999999983E-3</c:v>
                </c:pt>
                <c:pt idx="3573">
                  <c:v>-8.5781199999999998E-3</c:v>
                </c:pt>
                <c:pt idx="3574">
                  <c:v>-2.6562500000000002E-3</c:v>
                </c:pt>
                <c:pt idx="3575">
                  <c:v>-1.9375E-3</c:v>
                </c:pt>
                <c:pt idx="3576">
                  <c:v>-2.0625000000000001E-3</c:v>
                </c:pt>
                <c:pt idx="3577">
                  <c:v>-2.0156200000000001E-3</c:v>
                </c:pt>
                <c:pt idx="3578">
                  <c:v>-3.0156200000000001E-3</c:v>
                </c:pt>
                <c:pt idx="3579">
                  <c:v>-1.3484400000000001E-2</c:v>
                </c:pt>
                <c:pt idx="3580">
                  <c:v>-1.4093700000000001E-2</c:v>
                </c:pt>
                <c:pt idx="3581">
                  <c:v>-1.2156199999999999E-2</c:v>
                </c:pt>
                <c:pt idx="3582">
                  <c:v>1.4218799999999999E-3</c:v>
                </c:pt>
                <c:pt idx="3583">
                  <c:v>-3.6249999999999998E-3</c:v>
                </c:pt>
                <c:pt idx="3584">
                  <c:v>-6.2500000000000003E-3</c:v>
                </c:pt>
                <c:pt idx="3585">
                  <c:v>-3.9843700000000001E-3</c:v>
                </c:pt>
                <c:pt idx="3586">
                  <c:v>-4.2656200000000003E-3</c:v>
                </c:pt>
                <c:pt idx="3587">
                  <c:v>2.01563E-3</c:v>
                </c:pt>
                <c:pt idx="3588">
                  <c:v>-5.5937499999999998E-3</c:v>
                </c:pt>
                <c:pt idx="3589">
                  <c:v>-7.984370000000001E-3</c:v>
                </c:pt>
                <c:pt idx="3590">
                  <c:v>-6.0468700000000002E-3</c:v>
                </c:pt>
                <c:pt idx="3591">
                  <c:v>-4.0937500000000002E-3</c:v>
                </c:pt>
                <c:pt idx="3592">
                  <c:v>-7.9375000000000001E-3</c:v>
                </c:pt>
                <c:pt idx="3593">
                  <c:v>-7.9375000000000001E-3</c:v>
                </c:pt>
                <c:pt idx="3594">
                  <c:v>-7.9375000000000001E-3</c:v>
                </c:pt>
                <c:pt idx="3595">
                  <c:v>-7.8281200000000009E-3</c:v>
                </c:pt>
                <c:pt idx="3596">
                  <c:v>-2.0312500000000001E-3</c:v>
                </c:pt>
                <c:pt idx="3597">
                  <c:v>-1.9062500000000002E-3</c:v>
                </c:pt>
                <c:pt idx="3598">
                  <c:v>3.9062500000000002E-4</c:v>
                </c:pt>
                <c:pt idx="3599">
                  <c:v>-8.0781199999999994E-3</c:v>
                </c:pt>
                <c:pt idx="3600">
                  <c:v>-3.9843700000000001E-3</c:v>
                </c:pt>
                <c:pt idx="3601">
                  <c:v>-7.9531199999999993E-3</c:v>
                </c:pt>
                <c:pt idx="3602">
                  <c:v>-3.9531200000000001E-3</c:v>
                </c:pt>
                <c:pt idx="3603">
                  <c:v>-1.2375000000000001E-2</c:v>
                </c:pt>
                <c:pt idx="3604">
                  <c:v>-8.0000000000000002E-3</c:v>
                </c:pt>
                <c:pt idx="3605">
                  <c:v>-5.3906199999999996E-3</c:v>
                </c:pt>
                <c:pt idx="3606">
                  <c:v>-4.6874999999999994E-5</c:v>
                </c:pt>
                <c:pt idx="3607">
                  <c:v>-6.4218699999999997E-3</c:v>
                </c:pt>
                <c:pt idx="3608">
                  <c:v>-4.0000000000000001E-3</c:v>
                </c:pt>
                <c:pt idx="3609">
                  <c:v>-1.0687500000000001E-2</c:v>
                </c:pt>
                <c:pt idx="3610">
                  <c:v>-1.6046899999999999E-2</c:v>
                </c:pt>
                <c:pt idx="3611">
                  <c:v>-5.7656199999999999E-3</c:v>
                </c:pt>
                <c:pt idx="3612">
                  <c:v>-2.0625000000000001E-3</c:v>
                </c:pt>
                <c:pt idx="3613">
                  <c:v>-8.2031199999999995E-3</c:v>
                </c:pt>
                <c:pt idx="3614">
                  <c:v>-9.9687499999999984E-3</c:v>
                </c:pt>
                <c:pt idx="3615">
                  <c:v>-1.8046900000000001E-2</c:v>
                </c:pt>
                <c:pt idx="3616">
                  <c:v>-8.2187500000000004E-3</c:v>
                </c:pt>
                <c:pt idx="3617">
                  <c:v>-3.9687500000000001E-3</c:v>
                </c:pt>
                <c:pt idx="3618">
                  <c:v>1.96875E-3</c:v>
                </c:pt>
                <c:pt idx="3619">
                  <c:v>-4.1562500000000002E-3</c:v>
                </c:pt>
                <c:pt idx="3620">
                  <c:v>-2.6093699999999997E-3</c:v>
                </c:pt>
                <c:pt idx="3621">
                  <c:v>-3.4218699999999996E-3</c:v>
                </c:pt>
                <c:pt idx="3622">
                  <c:v>-4.2656200000000003E-3</c:v>
                </c:pt>
                <c:pt idx="3623">
                  <c:v>-2.5781200000000002E-3</c:v>
                </c:pt>
                <c:pt idx="3624">
                  <c:v>-1.25E-3</c:v>
                </c:pt>
                <c:pt idx="3625">
                  <c:v>-7.4218699999999997E-3</c:v>
                </c:pt>
                <c:pt idx="3626">
                  <c:v>-6.4531199999999997E-3</c:v>
                </c:pt>
                <c:pt idx="3627">
                  <c:v>-5.9375000000000001E-3</c:v>
                </c:pt>
                <c:pt idx="3628">
                  <c:v>-4.4999999999999997E-3</c:v>
                </c:pt>
                <c:pt idx="3629">
                  <c:v>-5.4687500000000005E-4</c:v>
                </c:pt>
                <c:pt idx="3630">
                  <c:v>1.95313E-3</c:v>
                </c:pt>
                <c:pt idx="3631">
                  <c:v>-1.5156200000000001E-3</c:v>
                </c:pt>
                <c:pt idx="3632">
                  <c:v>-1.1578100000000001E-2</c:v>
                </c:pt>
                <c:pt idx="3633">
                  <c:v>-1.2437500000000001E-2</c:v>
                </c:pt>
                <c:pt idx="3634">
                  <c:v>-2.0781200000000001E-3</c:v>
                </c:pt>
                <c:pt idx="3635">
                  <c:v>2.01563E-3</c:v>
                </c:pt>
                <c:pt idx="3636">
                  <c:v>-2E-3</c:v>
                </c:pt>
                <c:pt idx="3637">
                  <c:v>-1.62969E-2</c:v>
                </c:pt>
                <c:pt idx="3638">
                  <c:v>-1.56875E-2</c:v>
                </c:pt>
                <c:pt idx="3639">
                  <c:v>-9.7031199999999991E-3</c:v>
                </c:pt>
                <c:pt idx="3640">
                  <c:v>-1.75E-3</c:v>
                </c:pt>
                <c:pt idx="3641">
                  <c:v>-1.6249999999999999E-3</c:v>
                </c:pt>
                <c:pt idx="3642">
                  <c:v>4.2499999999999994E-3</c:v>
                </c:pt>
                <c:pt idx="3643">
                  <c:v>1.29688E-3</c:v>
                </c:pt>
                <c:pt idx="3644">
                  <c:v>-7.5624999999999998E-3</c:v>
                </c:pt>
                <c:pt idx="3645">
                  <c:v>-1.3578100000000001E-2</c:v>
                </c:pt>
                <c:pt idx="3646">
                  <c:v>-5.5000000000000005E-3</c:v>
                </c:pt>
                <c:pt idx="3647">
                  <c:v>-8.2187500000000004E-3</c:v>
                </c:pt>
                <c:pt idx="3648">
                  <c:v>-5.6093699999999998E-3</c:v>
                </c:pt>
                <c:pt idx="3649">
                  <c:v>-7.8125000000000004E-4</c:v>
                </c:pt>
                <c:pt idx="3650">
                  <c:v>6.1875000000000003E-3</c:v>
                </c:pt>
                <c:pt idx="3651">
                  <c:v>-1.4999999999999998E-3</c:v>
                </c:pt>
                <c:pt idx="3652">
                  <c:v>-1.1062499999999999E-2</c:v>
                </c:pt>
                <c:pt idx="3653">
                  <c:v>-1.13594E-2</c:v>
                </c:pt>
                <c:pt idx="3654">
                  <c:v>-5.4687500000000005E-3</c:v>
                </c:pt>
                <c:pt idx="3655">
                  <c:v>-3.5156199999999997E-3</c:v>
                </c:pt>
                <c:pt idx="3656">
                  <c:v>-3.0468700000000001E-3</c:v>
                </c:pt>
                <c:pt idx="3657">
                  <c:v>-9.75E-3</c:v>
                </c:pt>
                <c:pt idx="3658">
                  <c:v>-4.0156200000000001E-3</c:v>
                </c:pt>
                <c:pt idx="3659">
                  <c:v>-1.0546900000000001E-2</c:v>
                </c:pt>
                <c:pt idx="3660">
                  <c:v>-4.3750000000000004E-3</c:v>
                </c:pt>
                <c:pt idx="3661">
                  <c:v>2.7500000000000003E-3</c:v>
                </c:pt>
                <c:pt idx="3662">
                  <c:v>5.7812500000000008E-4</c:v>
                </c:pt>
                <c:pt idx="3663">
                  <c:v>-6.1562499999999994E-3</c:v>
                </c:pt>
                <c:pt idx="3664">
                  <c:v>-4.1562500000000002E-3</c:v>
                </c:pt>
                <c:pt idx="3665">
                  <c:v>-8.5312500000000006E-3</c:v>
                </c:pt>
                <c:pt idx="3666">
                  <c:v>-1.07031E-2</c:v>
                </c:pt>
                <c:pt idx="3667">
                  <c:v>-1.07031E-2</c:v>
                </c:pt>
                <c:pt idx="3668">
                  <c:v>-3.4374999999999996E-3</c:v>
                </c:pt>
                <c:pt idx="3669">
                  <c:v>-3.5468700000000001E-3</c:v>
                </c:pt>
                <c:pt idx="3670">
                  <c:v>4.6874999999999994E-5</c:v>
                </c:pt>
                <c:pt idx="3671">
                  <c:v>-4.7187499999999999E-3</c:v>
                </c:pt>
                <c:pt idx="3672">
                  <c:v>-5.7499999999999999E-3</c:v>
                </c:pt>
                <c:pt idx="3673">
                  <c:v>-3.7968700000000004E-3</c:v>
                </c:pt>
                <c:pt idx="3674">
                  <c:v>-4.2968699999999995E-3</c:v>
                </c:pt>
                <c:pt idx="3675">
                  <c:v>-9.4374999999999997E-3</c:v>
                </c:pt>
                <c:pt idx="3676">
                  <c:v>-1.3484400000000001E-2</c:v>
                </c:pt>
                <c:pt idx="3677">
                  <c:v>-7.5312499999999998E-3</c:v>
                </c:pt>
                <c:pt idx="3678">
                  <c:v>-7.8125E-3</c:v>
                </c:pt>
                <c:pt idx="3679">
                  <c:v>-3.1406199999999998E-3</c:v>
                </c:pt>
                <c:pt idx="3680">
                  <c:v>-2.6718699999999998E-3</c:v>
                </c:pt>
                <c:pt idx="3681">
                  <c:v>-6.2812500000000004E-3</c:v>
                </c:pt>
                <c:pt idx="3682">
                  <c:v>-6.0625000000000002E-3</c:v>
                </c:pt>
                <c:pt idx="3683">
                  <c:v>-2.2343699999999998E-3</c:v>
                </c:pt>
                <c:pt idx="3684">
                  <c:v>6.1250000000000002E-3</c:v>
                </c:pt>
                <c:pt idx="3685">
                  <c:v>-2.9999999999999996E-3</c:v>
                </c:pt>
                <c:pt idx="3686">
                  <c:v>-4.1406199999999994E-3</c:v>
                </c:pt>
                <c:pt idx="3687">
                  <c:v>-5.5000000000000005E-3</c:v>
                </c:pt>
                <c:pt idx="3688">
                  <c:v>-9.5312499999999998E-3</c:v>
                </c:pt>
                <c:pt idx="3689">
                  <c:v>-1.19062E-2</c:v>
                </c:pt>
                <c:pt idx="3690">
                  <c:v>-1.07344E-2</c:v>
                </c:pt>
                <c:pt idx="3691">
                  <c:v>-2.3281199999999999E-3</c:v>
                </c:pt>
                <c:pt idx="3692">
                  <c:v>-2E-3</c:v>
                </c:pt>
                <c:pt idx="3693">
                  <c:v>-1.8749999999999999E-3</c:v>
                </c:pt>
                <c:pt idx="3694">
                  <c:v>-7.8593700000000009E-3</c:v>
                </c:pt>
                <c:pt idx="3695">
                  <c:v>-7.984370000000001E-3</c:v>
                </c:pt>
                <c:pt idx="3696">
                  <c:v>-2.1562500000000002E-3</c:v>
                </c:pt>
                <c:pt idx="3697">
                  <c:v>-1.9843700000000001E-3</c:v>
                </c:pt>
                <c:pt idx="3698">
                  <c:v>-5.9999999999999993E-3</c:v>
                </c:pt>
                <c:pt idx="3699">
                  <c:v>-1.2046899999999999E-2</c:v>
                </c:pt>
                <c:pt idx="3700">
                  <c:v>-1.5984399999999999E-2</c:v>
                </c:pt>
                <c:pt idx="3701">
                  <c:v>-5.4218699999999996E-3</c:v>
                </c:pt>
                <c:pt idx="3702">
                  <c:v>-1.96875E-3</c:v>
                </c:pt>
                <c:pt idx="3703">
                  <c:v>2.3749999999999999E-3</c:v>
                </c:pt>
                <c:pt idx="3704">
                  <c:v>-3.1250000000000001E-4</c:v>
                </c:pt>
                <c:pt idx="3705">
                  <c:v>-1.46406E-2</c:v>
                </c:pt>
                <c:pt idx="3706">
                  <c:v>-9.8124999999999983E-3</c:v>
                </c:pt>
                <c:pt idx="3707">
                  <c:v>-7.6562499999999999E-3</c:v>
                </c:pt>
                <c:pt idx="3708">
                  <c:v>3.2812499999999997E-4</c:v>
                </c:pt>
                <c:pt idx="3709">
                  <c:v>-2.5156199999999997E-3</c:v>
                </c:pt>
                <c:pt idx="3710">
                  <c:v>-6.0781200000000002E-3</c:v>
                </c:pt>
                <c:pt idx="3711">
                  <c:v>-6.0312500000000002E-3</c:v>
                </c:pt>
                <c:pt idx="3712">
                  <c:v>-5.8125E-3</c:v>
                </c:pt>
                <c:pt idx="3713">
                  <c:v>-4.0468700000000002E-3</c:v>
                </c:pt>
                <c:pt idx="3714">
                  <c:v>-5.9531199999999992E-3</c:v>
                </c:pt>
                <c:pt idx="3715">
                  <c:v>-1.2656200000000001E-3</c:v>
                </c:pt>
                <c:pt idx="3716">
                  <c:v>2.01563E-3</c:v>
                </c:pt>
                <c:pt idx="3717">
                  <c:v>-1.8749999999999998E-4</c:v>
                </c:pt>
                <c:pt idx="3718">
                  <c:v>-2.1093699999999997E-3</c:v>
                </c:pt>
                <c:pt idx="3719">
                  <c:v>-1.75E-3</c:v>
                </c:pt>
                <c:pt idx="3720">
                  <c:v>-4.7187499999999999E-3</c:v>
                </c:pt>
                <c:pt idx="3721">
                  <c:v>-1.6312500000000001E-2</c:v>
                </c:pt>
                <c:pt idx="3722">
                  <c:v>-1.1546900000000001E-2</c:v>
                </c:pt>
                <c:pt idx="3723">
                  <c:v>-7.84375E-3</c:v>
                </c:pt>
                <c:pt idx="3724">
                  <c:v>-6.3593700000000005E-3</c:v>
                </c:pt>
                <c:pt idx="3725">
                  <c:v>-1.4031200000000001E-2</c:v>
                </c:pt>
                <c:pt idx="3726">
                  <c:v>-2.92187E-3</c:v>
                </c:pt>
                <c:pt idx="3727">
                  <c:v>1.6718799999999999E-3</c:v>
                </c:pt>
                <c:pt idx="3728">
                  <c:v>-6.4843699999999997E-3</c:v>
                </c:pt>
                <c:pt idx="3729">
                  <c:v>-5.0781199999999993E-3</c:v>
                </c:pt>
                <c:pt idx="3730">
                  <c:v>4.2968800000000003E-3</c:v>
                </c:pt>
                <c:pt idx="3731">
                  <c:v>-4.3750000000000001E-4</c:v>
                </c:pt>
                <c:pt idx="3732">
                  <c:v>-4.0625000000000001E-3</c:v>
                </c:pt>
                <c:pt idx="3733">
                  <c:v>-3.9687500000000001E-3</c:v>
                </c:pt>
                <c:pt idx="3734">
                  <c:v>-6.3750000000000005E-3</c:v>
                </c:pt>
                <c:pt idx="3735">
                  <c:v>-0.01</c:v>
                </c:pt>
                <c:pt idx="3736">
                  <c:v>-5.9531199999999992E-3</c:v>
                </c:pt>
                <c:pt idx="3737">
                  <c:v>-5.9531199999999992E-3</c:v>
                </c:pt>
                <c:pt idx="3738">
                  <c:v>-1.8437499999999999E-3</c:v>
                </c:pt>
                <c:pt idx="3739">
                  <c:v>1.4210899999999999E-17</c:v>
                </c:pt>
                <c:pt idx="3740">
                  <c:v>4.6874999999999994E-5</c:v>
                </c:pt>
                <c:pt idx="3741">
                  <c:v>1.9062500000000002E-3</c:v>
                </c:pt>
                <c:pt idx="3742">
                  <c:v>-5.9531199999999992E-3</c:v>
                </c:pt>
                <c:pt idx="3743">
                  <c:v>-8.0625000000000002E-3</c:v>
                </c:pt>
                <c:pt idx="3744">
                  <c:v>-5.875E-3</c:v>
                </c:pt>
                <c:pt idx="3745">
                  <c:v>-1.1843699999999999E-2</c:v>
                </c:pt>
                <c:pt idx="3746">
                  <c:v>-1.0124999999999999E-2</c:v>
                </c:pt>
                <c:pt idx="3747">
                  <c:v>-1.0031199999999999E-2</c:v>
                </c:pt>
                <c:pt idx="3748">
                  <c:v>-6.4531199999999997E-3</c:v>
                </c:pt>
                <c:pt idx="3749">
                  <c:v>-2.2656199999999999E-3</c:v>
                </c:pt>
                <c:pt idx="3750">
                  <c:v>1.4210899999999999E-17</c:v>
                </c:pt>
                <c:pt idx="3751">
                  <c:v>-3.1093700000000002E-3</c:v>
                </c:pt>
                <c:pt idx="3752">
                  <c:v>-9.2968700000000005E-3</c:v>
                </c:pt>
                <c:pt idx="3753">
                  <c:v>-4.9531200000000001E-3</c:v>
                </c:pt>
                <c:pt idx="3754">
                  <c:v>-7.3906199999999997E-3</c:v>
                </c:pt>
                <c:pt idx="3755">
                  <c:v>-9.1249999999999994E-3</c:v>
                </c:pt>
                <c:pt idx="3756">
                  <c:v>-8.1562500000000003E-3</c:v>
                </c:pt>
                <c:pt idx="3757">
                  <c:v>-6.2656199999999995E-3</c:v>
                </c:pt>
                <c:pt idx="3758">
                  <c:v>-9.9531199999999993E-3</c:v>
                </c:pt>
                <c:pt idx="3759">
                  <c:v>-1.10312E-2</c:v>
                </c:pt>
                <c:pt idx="3760">
                  <c:v>-9.1093700000000003E-3</c:v>
                </c:pt>
                <c:pt idx="3761">
                  <c:v>-3.7812499999999999E-3</c:v>
                </c:pt>
                <c:pt idx="3762">
                  <c:v>-6.5624999999999993E-4</c:v>
                </c:pt>
                <c:pt idx="3763">
                  <c:v>-5.5312499999999997E-3</c:v>
                </c:pt>
                <c:pt idx="3764">
                  <c:v>-4.9687500000000001E-3</c:v>
                </c:pt>
                <c:pt idx="3765">
                  <c:v>-1.25781E-2</c:v>
                </c:pt>
                <c:pt idx="3766">
                  <c:v>-1.12969E-2</c:v>
                </c:pt>
                <c:pt idx="3767">
                  <c:v>-6.7187499999999995E-4</c:v>
                </c:pt>
                <c:pt idx="3768">
                  <c:v>-2.1562500000000002E-3</c:v>
                </c:pt>
                <c:pt idx="3769">
                  <c:v>-6.3437499999999996E-3</c:v>
                </c:pt>
                <c:pt idx="3770">
                  <c:v>-2.0312500000000001E-3</c:v>
                </c:pt>
                <c:pt idx="3771">
                  <c:v>-5.6718700000000007E-3</c:v>
                </c:pt>
                <c:pt idx="3772">
                  <c:v>-2.875E-3</c:v>
                </c:pt>
                <c:pt idx="3773">
                  <c:v>-9.3749999999999988E-5</c:v>
                </c:pt>
                <c:pt idx="3774">
                  <c:v>9.3749999999999997E-4</c:v>
                </c:pt>
                <c:pt idx="3775">
                  <c:v>-9.71875E-3</c:v>
                </c:pt>
                <c:pt idx="3776">
                  <c:v>-1.07031E-2</c:v>
                </c:pt>
                <c:pt idx="3777">
                  <c:v>-4.5312500000000006E-3</c:v>
                </c:pt>
                <c:pt idx="3778">
                  <c:v>-2.875E-3</c:v>
                </c:pt>
                <c:pt idx="3779">
                  <c:v>-1.3890599999999999E-2</c:v>
                </c:pt>
                <c:pt idx="3780">
                  <c:v>-5.5624999999999997E-3</c:v>
                </c:pt>
                <c:pt idx="3781">
                  <c:v>3.7656299999999998E-3</c:v>
                </c:pt>
                <c:pt idx="3782">
                  <c:v>3.1250000000000002E-3</c:v>
                </c:pt>
                <c:pt idx="3783">
                  <c:v>-1.42656E-2</c:v>
                </c:pt>
                <c:pt idx="3784">
                  <c:v>-1.4374999999999999E-2</c:v>
                </c:pt>
                <c:pt idx="3785">
                  <c:v>-9.9531199999999993E-3</c:v>
                </c:pt>
                <c:pt idx="3786">
                  <c:v>-8.0312500000000002E-3</c:v>
                </c:pt>
                <c:pt idx="3787">
                  <c:v>-5.85937E-3</c:v>
                </c:pt>
                <c:pt idx="3788">
                  <c:v>-2E-3</c:v>
                </c:pt>
                <c:pt idx="3789">
                  <c:v>-6.2187500000000003E-3</c:v>
                </c:pt>
                <c:pt idx="3790">
                  <c:v>-7.984370000000001E-3</c:v>
                </c:pt>
                <c:pt idx="3791">
                  <c:v>-7.8750000000000001E-3</c:v>
                </c:pt>
                <c:pt idx="3792">
                  <c:v>-2.1406200000000002E-3</c:v>
                </c:pt>
                <c:pt idx="3793">
                  <c:v>-1.9843700000000001E-3</c:v>
                </c:pt>
                <c:pt idx="3794">
                  <c:v>-3.7968700000000004E-3</c:v>
                </c:pt>
                <c:pt idx="3795">
                  <c:v>-1.40781E-2</c:v>
                </c:pt>
                <c:pt idx="3796">
                  <c:v>-2.89062E-3</c:v>
                </c:pt>
                <c:pt idx="3797">
                  <c:v>1.9062500000000002E-3</c:v>
                </c:pt>
                <c:pt idx="3798">
                  <c:v>-5.6874999999999998E-3</c:v>
                </c:pt>
                <c:pt idx="3799">
                  <c:v>-1.4156200000000001E-2</c:v>
                </c:pt>
                <c:pt idx="3800">
                  <c:v>-1.40156E-2</c:v>
                </c:pt>
                <c:pt idx="3801">
                  <c:v>-1.36875E-2</c:v>
                </c:pt>
                <c:pt idx="3802">
                  <c:v>-8.0000000000000002E-3</c:v>
                </c:pt>
                <c:pt idx="3803">
                  <c:v>-7.8906199999999992E-3</c:v>
                </c:pt>
                <c:pt idx="3804">
                  <c:v>-3.89062E-3</c:v>
                </c:pt>
                <c:pt idx="3805">
                  <c:v>-1.7968699999999999E-3</c:v>
                </c:pt>
                <c:pt idx="3806">
                  <c:v>-2E-3</c:v>
                </c:pt>
                <c:pt idx="3807">
                  <c:v>-1.0531200000000001E-2</c:v>
                </c:pt>
                <c:pt idx="3808">
                  <c:v>-1.01406E-2</c:v>
                </c:pt>
                <c:pt idx="3809">
                  <c:v>1.4210899999999999E-17</c:v>
                </c:pt>
                <c:pt idx="3810">
                  <c:v>-6.0468700000000002E-3</c:v>
                </c:pt>
                <c:pt idx="3811">
                  <c:v>-1.8281199999999999E-3</c:v>
                </c:pt>
                <c:pt idx="3812">
                  <c:v>-5.9843699999999993E-3</c:v>
                </c:pt>
                <c:pt idx="3813">
                  <c:v>-8.1250000000000003E-3</c:v>
                </c:pt>
                <c:pt idx="3814">
                  <c:v>-1.0015600000000001E-2</c:v>
                </c:pt>
                <c:pt idx="3815">
                  <c:v>-5.9687500000000001E-3</c:v>
                </c:pt>
                <c:pt idx="3816">
                  <c:v>-1.96875E-3</c:v>
                </c:pt>
                <c:pt idx="3817">
                  <c:v>2.0937500000000001E-3</c:v>
                </c:pt>
                <c:pt idx="3818">
                  <c:v>8.9062500000000003E-4</c:v>
                </c:pt>
                <c:pt idx="3819">
                  <c:v>-9.4687499999999997E-3</c:v>
                </c:pt>
                <c:pt idx="3820">
                  <c:v>-5.1718700000000003E-3</c:v>
                </c:pt>
                <c:pt idx="3821">
                  <c:v>-4.1718700000000003E-3</c:v>
                </c:pt>
                <c:pt idx="3822">
                  <c:v>-4.3750000000000001E-4</c:v>
                </c:pt>
                <c:pt idx="3823">
                  <c:v>-3.0781200000000002E-3</c:v>
                </c:pt>
                <c:pt idx="3824">
                  <c:v>-7.5937499999999998E-3</c:v>
                </c:pt>
                <c:pt idx="3825">
                  <c:v>-9.8750000000000018E-3</c:v>
                </c:pt>
                <c:pt idx="3826">
                  <c:v>-8.6406199999999999E-3</c:v>
                </c:pt>
                <c:pt idx="3827">
                  <c:v>-4.0937500000000002E-3</c:v>
                </c:pt>
                <c:pt idx="3828">
                  <c:v>-4.3437499999999995E-3</c:v>
                </c:pt>
                <c:pt idx="3829">
                  <c:v>2.1093800000000001E-3</c:v>
                </c:pt>
                <c:pt idx="3830">
                  <c:v>-9.3437499999999996E-3</c:v>
                </c:pt>
                <c:pt idx="3831">
                  <c:v>-1.2281200000000001E-2</c:v>
                </c:pt>
                <c:pt idx="3832">
                  <c:v>-7.984370000000001E-3</c:v>
                </c:pt>
                <c:pt idx="3833">
                  <c:v>-7.8750000000000001E-3</c:v>
                </c:pt>
                <c:pt idx="3834">
                  <c:v>2E-3</c:v>
                </c:pt>
                <c:pt idx="3835">
                  <c:v>1.8906299999999999E-3</c:v>
                </c:pt>
                <c:pt idx="3836">
                  <c:v>-2.1875E-4</c:v>
                </c:pt>
                <c:pt idx="3837">
                  <c:v>-4.0625000000000001E-3</c:v>
                </c:pt>
                <c:pt idx="3838">
                  <c:v>-6.4218699999999997E-3</c:v>
                </c:pt>
                <c:pt idx="3839">
                  <c:v>-6.9218700000000001E-3</c:v>
                </c:pt>
                <c:pt idx="3840">
                  <c:v>4.7187499999999999E-3</c:v>
                </c:pt>
                <c:pt idx="3841">
                  <c:v>3.5156300000000001E-3</c:v>
                </c:pt>
                <c:pt idx="3842">
                  <c:v>1.8906299999999999E-3</c:v>
                </c:pt>
                <c:pt idx="3843">
                  <c:v>-3.2031200000000003E-3</c:v>
                </c:pt>
                <c:pt idx="3844">
                  <c:v>-1.2468699999999999E-2</c:v>
                </c:pt>
                <c:pt idx="3845">
                  <c:v>-9.6249999999999999E-3</c:v>
                </c:pt>
                <c:pt idx="3846">
                  <c:v>-1.00781E-2</c:v>
                </c:pt>
                <c:pt idx="3847">
                  <c:v>-1.2828099999999999E-2</c:v>
                </c:pt>
                <c:pt idx="3848">
                  <c:v>-1.2515600000000002E-2</c:v>
                </c:pt>
                <c:pt idx="3849">
                  <c:v>1.03125E-3</c:v>
                </c:pt>
                <c:pt idx="3850">
                  <c:v>-3.4843700000000001E-3</c:v>
                </c:pt>
                <c:pt idx="3851">
                  <c:v>-5.1093700000000002E-3</c:v>
                </c:pt>
                <c:pt idx="3852">
                  <c:v>2.0781300000000001E-3</c:v>
                </c:pt>
                <c:pt idx="3853">
                  <c:v>-4.5312500000000006E-3</c:v>
                </c:pt>
                <c:pt idx="3854">
                  <c:v>-3.875E-3</c:v>
                </c:pt>
                <c:pt idx="3855">
                  <c:v>-6.4843699999999997E-3</c:v>
                </c:pt>
                <c:pt idx="3856">
                  <c:v>-1.08906E-2</c:v>
                </c:pt>
                <c:pt idx="3857">
                  <c:v>-1.1124999999999999E-2</c:v>
                </c:pt>
                <c:pt idx="3858">
                  <c:v>-6.0468700000000002E-3</c:v>
                </c:pt>
                <c:pt idx="3859">
                  <c:v>-1.03125E-2</c:v>
                </c:pt>
                <c:pt idx="3860">
                  <c:v>-7.3593699999999996E-3</c:v>
                </c:pt>
                <c:pt idx="3861">
                  <c:v>-3.0937500000000001E-3</c:v>
                </c:pt>
                <c:pt idx="3862">
                  <c:v>-6.5624999999999993E-4</c:v>
                </c:pt>
                <c:pt idx="3863">
                  <c:v>-3.5468700000000001E-3</c:v>
                </c:pt>
                <c:pt idx="3864">
                  <c:v>-7.34375E-4</c:v>
                </c:pt>
                <c:pt idx="3865">
                  <c:v>-1.2531199999999999E-2</c:v>
                </c:pt>
                <c:pt idx="3866">
                  <c:v>-1.2437500000000001E-2</c:v>
                </c:pt>
                <c:pt idx="3867">
                  <c:v>-2.9531200000000001E-3</c:v>
                </c:pt>
                <c:pt idx="3868">
                  <c:v>-5.0468700000000002E-3</c:v>
                </c:pt>
                <c:pt idx="3869">
                  <c:v>-8.0000000000000002E-3</c:v>
                </c:pt>
                <c:pt idx="3870">
                  <c:v>-5.2343699999999995E-3</c:v>
                </c:pt>
                <c:pt idx="3871">
                  <c:v>-1.3281199999999999E-3</c:v>
                </c:pt>
                <c:pt idx="3872">
                  <c:v>-7.1874999999999999E-4</c:v>
                </c:pt>
                <c:pt idx="3873">
                  <c:v>-6.9375000000000001E-3</c:v>
                </c:pt>
                <c:pt idx="3874">
                  <c:v>-7.4531200000000006E-3</c:v>
                </c:pt>
                <c:pt idx="3875">
                  <c:v>-3.3750000000000004E-3</c:v>
                </c:pt>
                <c:pt idx="3876">
                  <c:v>-2.2031199999999998E-3</c:v>
                </c:pt>
                <c:pt idx="3877">
                  <c:v>-4.3281199999999995E-3</c:v>
                </c:pt>
                <c:pt idx="3878">
                  <c:v>-6.7500000000000008E-3</c:v>
                </c:pt>
                <c:pt idx="3879">
                  <c:v>-1.03906E-2</c:v>
                </c:pt>
                <c:pt idx="3880">
                  <c:v>-9.4843700000000006E-3</c:v>
                </c:pt>
                <c:pt idx="3881">
                  <c:v>-4.9062499999999992E-3</c:v>
                </c:pt>
                <c:pt idx="3882">
                  <c:v>-2.4687500000000005E-3</c:v>
                </c:pt>
                <c:pt idx="3883">
                  <c:v>-8.5937500000000007E-3</c:v>
                </c:pt>
                <c:pt idx="3884">
                  <c:v>-8.4218699999999997E-3</c:v>
                </c:pt>
                <c:pt idx="3885">
                  <c:v>-6.3281199999999996E-3</c:v>
                </c:pt>
                <c:pt idx="3886">
                  <c:v>-2.6562500000000002E-3</c:v>
                </c:pt>
                <c:pt idx="3887">
                  <c:v>6.2500000000000001E-5</c:v>
                </c:pt>
                <c:pt idx="3888">
                  <c:v>-3.4531200000000001E-3</c:v>
                </c:pt>
                <c:pt idx="3889">
                  <c:v>-7.7968700000000009E-3</c:v>
                </c:pt>
                <c:pt idx="3890">
                  <c:v>-9.9687499999999984E-3</c:v>
                </c:pt>
                <c:pt idx="3891">
                  <c:v>-1.0046899999999999E-2</c:v>
                </c:pt>
                <c:pt idx="3892">
                  <c:v>-8.1093699999999994E-3</c:v>
                </c:pt>
                <c:pt idx="3893">
                  <c:v>-1.95312E-3</c:v>
                </c:pt>
                <c:pt idx="3894">
                  <c:v>4.0156300000000001E-3</c:v>
                </c:pt>
                <c:pt idx="3895">
                  <c:v>-1.96875E-3</c:v>
                </c:pt>
                <c:pt idx="3896">
                  <c:v>-4.0000000000000001E-3</c:v>
                </c:pt>
                <c:pt idx="3897">
                  <c:v>-4.0312500000000001E-3</c:v>
                </c:pt>
                <c:pt idx="3898">
                  <c:v>-1.0015600000000001E-2</c:v>
                </c:pt>
                <c:pt idx="3899">
                  <c:v>-5.4374999999999996E-3</c:v>
                </c:pt>
                <c:pt idx="3900">
                  <c:v>-1.5625E-5</c:v>
                </c:pt>
                <c:pt idx="3901">
                  <c:v>-6.3437499999999996E-3</c:v>
                </c:pt>
                <c:pt idx="3902">
                  <c:v>-8.0781199999999994E-3</c:v>
                </c:pt>
                <c:pt idx="3903">
                  <c:v>-1.2140600000000001E-2</c:v>
                </c:pt>
                <c:pt idx="3904">
                  <c:v>-9.9687499999999984E-3</c:v>
                </c:pt>
                <c:pt idx="3905">
                  <c:v>-9.8281199999999992E-3</c:v>
                </c:pt>
                <c:pt idx="3906">
                  <c:v>-5.8906200000000001E-3</c:v>
                </c:pt>
                <c:pt idx="3907">
                  <c:v>-8.2187500000000004E-3</c:v>
                </c:pt>
                <c:pt idx="3908">
                  <c:v>-7.9218699999999993E-3</c:v>
                </c:pt>
                <c:pt idx="3909">
                  <c:v>-5.6249999999999998E-3</c:v>
                </c:pt>
                <c:pt idx="3910">
                  <c:v>-1.8281199999999999E-3</c:v>
                </c:pt>
                <c:pt idx="3911">
                  <c:v>-4.3281199999999995E-3</c:v>
                </c:pt>
                <c:pt idx="3912">
                  <c:v>-1.04531E-2</c:v>
                </c:pt>
                <c:pt idx="3913">
                  <c:v>-9.2031199999999987E-3</c:v>
                </c:pt>
                <c:pt idx="3914">
                  <c:v>5.0000000000000001E-4</c:v>
                </c:pt>
                <c:pt idx="3915">
                  <c:v>1.65625E-3</c:v>
                </c:pt>
                <c:pt idx="3916">
                  <c:v>-6.6093699999999998E-3</c:v>
                </c:pt>
                <c:pt idx="3917">
                  <c:v>-7.3437499999999996E-3</c:v>
                </c:pt>
                <c:pt idx="3918">
                  <c:v>-2.0312500000000001E-3</c:v>
                </c:pt>
                <c:pt idx="3919">
                  <c:v>-6.2031200000000003E-3</c:v>
                </c:pt>
                <c:pt idx="3920">
                  <c:v>-5.9999999999999993E-3</c:v>
                </c:pt>
                <c:pt idx="3921">
                  <c:v>-8.0781199999999994E-3</c:v>
                </c:pt>
                <c:pt idx="3922">
                  <c:v>-1.01406E-2</c:v>
                </c:pt>
                <c:pt idx="3923">
                  <c:v>-1.1953099999999999E-2</c:v>
                </c:pt>
                <c:pt idx="3924">
                  <c:v>-7.3906199999999997E-3</c:v>
                </c:pt>
                <c:pt idx="3925">
                  <c:v>4.84375E-4</c:v>
                </c:pt>
                <c:pt idx="3926">
                  <c:v>1.8124999999999999E-3</c:v>
                </c:pt>
                <c:pt idx="3927">
                  <c:v>-2.2656199999999999E-3</c:v>
                </c:pt>
                <c:pt idx="3928">
                  <c:v>-4.2187500000000003E-3</c:v>
                </c:pt>
                <c:pt idx="3929">
                  <c:v>-5.9531199999999992E-3</c:v>
                </c:pt>
                <c:pt idx="3930">
                  <c:v>-1.7031199999999998E-3</c:v>
                </c:pt>
                <c:pt idx="3931">
                  <c:v>-2.4687500000000005E-3</c:v>
                </c:pt>
                <c:pt idx="3932">
                  <c:v>-8.1406200000000012E-3</c:v>
                </c:pt>
                <c:pt idx="3933">
                  <c:v>-5.9999999999999993E-3</c:v>
                </c:pt>
                <c:pt idx="3934">
                  <c:v>-8.0937500000000002E-3</c:v>
                </c:pt>
                <c:pt idx="3935">
                  <c:v>-1.1999999999999999E-2</c:v>
                </c:pt>
                <c:pt idx="3936">
                  <c:v>-7.8281200000000009E-3</c:v>
                </c:pt>
                <c:pt idx="3937">
                  <c:v>-5.9843699999999993E-3</c:v>
                </c:pt>
                <c:pt idx="3938">
                  <c:v>-5.9218700000000001E-3</c:v>
                </c:pt>
                <c:pt idx="3939">
                  <c:v>-2.0156200000000001E-3</c:v>
                </c:pt>
                <c:pt idx="3940">
                  <c:v>-7.9375000000000001E-3</c:v>
                </c:pt>
                <c:pt idx="3941">
                  <c:v>-1.00625E-2</c:v>
                </c:pt>
                <c:pt idx="3942">
                  <c:v>-6.0312500000000002E-3</c:v>
                </c:pt>
                <c:pt idx="3943">
                  <c:v>-7.9062500000000001E-3</c:v>
                </c:pt>
                <c:pt idx="3944">
                  <c:v>-7.984370000000001E-3</c:v>
                </c:pt>
                <c:pt idx="3945">
                  <c:v>-9.8906199999999993E-3</c:v>
                </c:pt>
                <c:pt idx="3946">
                  <c:v>-9.9375000000000002E-3</c:v>
                </c:pt>
                <c:pt idx="3947">
                  <c:v>-1.0296899999999999E-2</c:v>
                </c:pt>
                <c:pt idx="3948">
                  <c:v>-2.6249999999999997E-3</c:v>
                </c:pt>
                <c:pt idx="3949">
                  <c:v>-1.6093699999999999E-3</c:v>
                </c:pt>
                <c:pt idx="3950">
                  <c:v>-2.9999999999999996E-3</c:v>
                </c:pt>
                <c:pt idx="3951">
                  <c:v>-5.8906200000000001E-3</c:v>
                </c:pt>
                <c:pt idx="3952">
                  <c:v>-9.75E-3</c:v>
                </c:pt>
                <c:pt idx="3953">
                  <c:v>-9.1093700000000003E-3</c:v>
                </c:pt>
                <c:pt idx="3954">
                  <c:v>-6.0625000000000002E-3</c:v>
                </c:pt>
                <c:pt idx="3955">
                  <c:v>-7.3125000000000004E-3</c:v>
                </c:pt>
                <c:pt idx="3956">
                  <c:v>-8.0625000000000002E-3</c:v>
                </c:pt>
                <c:pt idx="3957">
                  <c:v>-9.1562499999999995E-3</c:v>
                </c:pt>
                <c:pt idx="3958">
                  <c:v>-1.1546900000000001E-2</c:v>
                </c:pt>
                <c:pt idx="3959">
                  <c:v>-1.1421899999999999E-2</c:v>
                </c:pt>
                <c:pt idx="3960">
                  <c:v>-2.7812499999999999E-3</c:v>
                </c:pt>
                <c:pt idx="3961">
                  <c:v>1.0624999999999999E-3</c:v>
                </c:pt>
                <c:pt idx="3962">
                  <c:v>-6.7031199999999999E-3</c:v>
                </c:pt>
                <c:pt idx="3963">
                  <c:v>-1.66719E-2</c:v>
                </c:pt>
                <c:pt idx="3964">
                  <c:v>-1.8531200000000001E-2</c:v>
                </c:pt>
                <c:pt idx="3965">
                  <c:v>-4.4218700000000005E-3</c:v>
                </c:pt>
                <c:pt idx="3966">
                  <c:v>5.4687500000000005E-3</c:v>
                </c:pt>
                <c:pt idx="3967">
                  <c:v>-4.6406199999999998E-3</c:v>
                </c:pt>
                <c:pt idx="3968">
                  <c:v>-7.5781199999999998E-3</c:v>
                </c:pt>
                <c:pt idx="3969">
                  <c:v>-1.1781199999999999E-2</c:v>
                </c:pt>
                <c:pt idx="3970">
                  <c:v>-7.1562500000000003E-3</c:v>
                </c:pt>
                <c:pt idx="3971">
                  <c:v>-4.0156200000000001E-3</c:v>
                </c:pt>
                <c:pt idx="3972">
                  <c:v>-3.7499999999999999E-3</c:v>
                </c:pt>
                <c:pt idx="3973">
                  <c:v>-5.9999999999999993E-3</c:v>
                </c:pt>
                <c:pt idx="3974">
                  <c:v>-4.0156200000000001E-3</c:v>
                </c:pt>
                <c:pt idx="3975">
                  <c:v>-5.9531199999999992E-3</c:v>
                </c:pt>
                <c:pt idx="3976">
                  <c:v>-4.1406199999999994E-3</c:v>
                </c:pt>
                <c:pt idx="3977">
                  <c:v>-5.90625E-3</c:v>
                </c:pt>
                <c:pt idx="3978">
                  <c:v>-6.5781199999999998E-3</c:v>
                </c:pt>
                <c:pt idx="3979">
                  <c:v>-1.7187500000000002E-4</c:v>
                </c:pt>
                <c:pt idx="3980">
                  <c:v>4.6874999999999994E-5</c:v>
                </c:pt>
                <c:pt idx="3981">
                  <c:v>-7.8125000000000002E-5</c:v>
                </c:pt>
                <c:pt idx="3982">
                  <c:v>-7.4843700000000006E-3</c:v>
                </c:pt>
                <c:pt idx="3983">
                  <c:v>-1.3984399999999999E-2</c:v>
                </c:pt>
                <c:pt idx="3984">
                  <c:v>-8.2343699999999995E-3</c:v>
                </c:pt>
                <c:pt idx="3985">
                  <c:v>-5.90625E-3</c:v>
                </c:pt>
                <c:pt idx="3986">
                  <c:v>-2E-3</c:v>
                </c:pt>
                <c:pt idx="3987">
                  <c:v>-8.2968699999999996E-3</c:v>
                </c:pt>
                <c:pt idx="3988">
                  <c:v>-9.9843699999999994E-3</c:v>
                </c:pt>
                <c:pt idx="3989">
                  <c:v>-9.8750000000000018E-3</c:v>
                </c:pt>
                <c:pt idx="3990">
                  <c:v>-4.1718700000000003E-3</c:v>
                </c:pt>
                <c:pt idx="3991">
                  <c:v>-4.0937500000000002E-3</c:v>
                </c:pt>
                <c:pt idx="3992">
                  <c:v>-4.0625000000000001E-3</c:v>
                </c:pt>
                <c:pt idx="3993">
                  <c:v>1.25E-4</c:v>
                </c:pt>
                <c:pt idx="3994">
                  <c:v>-3.3281199999999999E-3</c:v>
                </c:pt>
                <c:pt idx="3995">
                  <c:v>-9.9375000000000002E-3</c:v>
                </c:pt>
                <c:pt idx="3996">
                  <c:v>-2.0781200000000001E-3</c:v>
                </c:pt>
                <c:pt idx="3997">
                  <c:v>-6.3281199999999996E-3</c:v>
                </c:pt>
                <c:pt idx="3998">
                  <c:v>-9.9531199999999993E-3</c:v>
                </c:pt>
                <c:pt idx="3999">
                  <c:v>-1.1703099999999999E-2</c:v>
                </c:pt>
                <c:pt idx="4000">
                  <c:v>-4.0000000000000001E-3</c:v>
                </c:pt>
                <c:pt idx="4001">
                  <c:v>-1.6718700000000002E-3</c:v>
                </c:pt>
                <c:pt idx="4002">
                  <c:v>2.01563E-3</c:v>
                </c:pt>
                <c:pt idx="4003">
                  <c:v>-2.1875E-4</c:v>
                </c:pt>
                <c:pt idx="4004">
                  <c:v>-2E-3</c:v>
                </c:pt>
                <c:pt idx="4005">
                  <c:v>-1.26719E-2</c:v>
                </c:pt>
                <c:pt idx="4006">
                  <c:v>-1.6046899999999999E-2</c:v>
                </c:pt>
                <c:pt idx="4007">
                  <c:v>-7.78125E-3</c:v>
                </c:pt>
                <c:pt idx="4008">
                  <c:v>4.6874999999999994E-5</c:v>
                </c:pt>
                <c:pt idx="4009">
                  <c:v>-2.3437499999999999E-3</c:v>
                </c:pt>
                <c:pt idx="4010">
                  <c:v>-5.9843699999999993E-3</c:v>
                </c:pt>
                <c:pt idx="4011">
                  <c:v>-8.4062500000000005E-3</c:v>
                </c:pt>
                <c:pt idx="4012">
                  <c:v>-1.4062499999999999E-2</c:v>
                </c:pt>
                <c:pt idx="4013">
                  <c:v>-1.9375E-3</c:v>
                </c:pt>
                <c:pt idx="4014">
                  <c:v>3.98438E-3</c:v>
                </c:pt>
                <c:pt idx="4015">
                  <c:v>-2.6562499999999996E-4</c:v>
                </c:pt>
                <c:pt idx="4016">
                  <c:v>-8.0156200000000011E-3</c:v>
                </c:pt>
                <c:pt idx="4017">
                  <c:v>-2.39062E-3</c:v>
                </c:pt>
                <c:pt idx="4018">
                  <c:v>5.1406300000000002E-3</c:v>
                </c:pt>
                <c:pt idx="4019">
                  <c:v>-4.7499999999999999E-3</c:v>
                </c:pt>
                <c:pt idx="4020">
                  <c:v>-4.1562500000000002E-3</c:v>
                </c:pt>
                <c:pt idx="4021">
                  <c:v>-7.8125E-3</c:v>
                </c:pt>
                <c:pt idx="4022">
                  <c:v>-2.7031199999999998E-3</c:v>
                </c:pt>
                <c:pt idx="4023">
                  <c:v>-3.7343699999999999E-3</c:v>
                </c:pt>
                <c:pt idx="4024">
                  <c:v>-3.6406200000000002E-3</c:v>
                </c:pt>
                <c:pt idx="4025">
                  <c:v>-8.2343699999999995E-3</c:v>
                </c:pt>
                <c:pt idx="4026">
                  <c:v>-5.1562500000000002E-4</c:v>
                </c:pt>
                <c:pt idx="4027">
                  <c:v>-1.46875E-3</c:v>
                </c:pt>
                <c:pt idx="4028">
                  <c:v>-1.1515600000000001E-2</c:v>
                </c:pt>
                <c:pt idx="4029">
                  <c:v>-1.6125E-2</c:v>
                </c:pt>
                <c:pt idx="4030">
                  <c:v>-1.00625E-2</c:v>
                </c:pt>
                <c:pt idx="4031">
                  <c:v>-3.9843700000000001E-3</c:v>
                </c:pt>
                <c:pt idx="4032">
                  <c:v>-4.0000000000000001E-3</c:v>
                </c:pt>
                <c:pt idx="4033">
                  <c:v>-2.0468700000000001E-3</c:v>
                </c:pt>
                <c:pt idx="4034">
                  <c:v>-8.4843699999999998E-3</c:v>
                </c:pt>
                <c:pt idx="4035">
                  <c:v>-7.7187499999999999E-3</c:v>
                </c:pt>
                <c:pt idx="4036">
                  <c:v>9.3749999999999988E-5</c:v>
                </c:pt>
                <c:pt idx="4037">
                  <c:v>-4.4687500000000005E-3</c:v>
                </c:pt>
                <c:pt idx="4038">
                  <c:v>-1.6249999999999999E-3</c:v>
                </c:pt>
                <c:pt idx="4039">
                  <c:v>3.1250000000000001E-5</c:v>
                </c:pt>
                <c:pt idx="4040">
                  <c:v>-1.4062499999999999E-4</c:v>
                </c:pt>
                <c:pt idx="4041">
                  <c:v>-5.0468700000000002E-3</c:v>
                </c:pt>
                <c:pt idx="4042">
                  <c:v>-1.22656E-2</c:v>
                </c:pt>
                <c:pt idx="4043">
                  <c:v>-9.7343699999999991E-3</c:v>
                </c:pt>
                <c:pt idx="4044">
                  <c:v>-9.9062500000000001E-3</c:v>
                </c:pt>
                <c:pt idx="4045">
                  <c:v>-4.89062E-3</c:v>
                </c:pt>
                <c:pt idx="4046">
                  <c:v>6.2500000000000001E-5</c:v>
                </c:pt>
                <c:pt idx="4047">
                  <c:v>-2.0937500000000001E-3</c:v>
                </c:pt>
                <c:pt idx="4048">
                  <c:v>-2.4531200000000005E-3</c:v>
                </c:pt>
                <c:pt idx="4049">
                  <c:v>-3.39062E-3</c:v>
                </c:pt>
                <c:pt idx="4050">
                  <c:v>-1.0937500000000001E-3</c:v>
                </c:pt>
                <c:pt idx="4051">
                  <c:v>-0.01</c:v>
                </c:pt>
                <c:pt idx="4052">
                  <c:v>-8.7500000000000002E-4</c:v>
                </c:pt>
                <c:pt idx="4053">
                  <c:v>-2.8281199999999999E-3</c:v>
                </c:pt>
                <c:pt idx="4054">
                  <c:v>-8.76562E-3</c:v>
                </c:pt>
                <c:pt idx="4055">
                  <c:v>-9.7656200000000009E-3</c:v>
                </c:pt>
                <c:pt idx="4056">
                  <c:v>-4.7499999999999999E-3</c:v>
                </c:pt>
                <c:pt idx="4057">
                  <c:v>9.3749999999999988E-5</c:v>
                </c:pt>
                <c:pt idx="4058">
                  <c:v>-2.4375E-3</c:v>
                </c:pt>
                <c:pt idx="4059">
                  <c:v>-1.6718700000000002E-3</c:v>
                </c:pt>
                <c:pt idx="4060">
                  <c:v>-3.0781200000000002E-3</c:v>
                </c:pt>
                <c:pt idx="4061">
                  <c:v>-8.0937500000000002E-3</c:v>
                </c:pt>
                <c:pt idx="4062">
                  <c:v>-5.9687500000000001E-3</c:v>
                </c:pt>
                <c:pt idx="4063">
                  <c:v>-8.3281200000000014E-3</c:v>
                </c:pt>
                <c:pt idx="4064">
                  <c:v>-4.9531200000000001E-3</c:v>
                </c:pt>
                <c:pt idx="4065">
                  <c:v>-5.1718700000000003E-3</c:v>
                </c:pt>
                <c:pt idx="4066">
                  <c:v>-1.2562500000000001E-2</c:v>
                </c:pt>
                <c:pt idx="4067">
                  <c:v>-6.79687E-3</c:v>
                </c:pt>
                <c:pt idx="4068">
                  <c:v>-1.2656200000000001E-3</c:v>
                </c:pt>
                <c:pt idx="4069">
                  <c:v>6.2500000000000001E-5</c:v>
                </c:pt>
                <c:pt idx="4070">
                  <c:v>-2.1875E-4</c:v>
                </c:pt>
                <c:pt idx="4071">
                  <c:v>-2.4843700000000001E-3</c:v>
                </c:pt>
                <c:pt idx="4072">
                  <c:v>-4.1093700000000002E-3</c:v>
                </c:pt>
                <c:pt idx="4073">
                  <c:v>-4.1250000000000002E-3</c:v>
                </c:pt>
                <c:pt idx="4074">
                  <c:v>-6.6249999999999998E-3</c:v>
                </c:pt>
                <c:pt idx="4075">
                  <c:v>-7.9218699999999993E-3</c:v>
                </c:pt>
                <c:pt idx="4076">
                  <c:v>-5.2656199999999995E-3</c:v>
                </c:pt>
                <c:pt idx="4077">
                  <c:v>-7.3437499999999996E-3</c:v>
                </c:pt>
                <c:pt idx="4078">
                  <c:v>-1.12812E-2</c:v>
                </c:pt>
                <c:pt idx="4079">
                  <c:v>-3.2656200000000003E-3</c:v>
                </c:pt>
                <c:pt idx="4080">
                  <c:v>-6.78125E-3</c:v>
                </c:pt>
                <c:pt idx="4081">
                  <c:v>-5.7031199999999999E-3</c:v>
                </c:pt>
                <c:pt idx="4082">
                  <c:v>-4.1093700000000002E-3</c:v>
                </c:pt>
                <c:pt idx="4083">
                  <c:v>-3.9687500000000001E-3</c:v>
                </c:pt>
                <c:pt idx="4084">
                  <c:v>-5.4062499999999996E-3</c:v>
                </c:pt>
                <c:pt idx="4085">
                  <c:v>-8.1718700000000012E-3</c:v>
                </c:pt>
                <c:pt idx="4086">
                  <c:v>-4.0468700000000002E-3</c:v>
                </c:pt>
                <c:pt idx="4087">
                  <c:v>-7.8125E-3</c:v>
                </c:pt>
                <c:pt idx="4088">
                  <c:v>-6.1406199999999994E-3</c:v>
                </c:pt>
                <c:pt idx="4089">
                  <c:v>-5.875E-3</c:v>
                </c:pt>
                <c:pt idx="4090">
                  <c:v>-9.8906199999999993E-3</c:v>
                </c:pt>
                <c:pt idx="4091">
                  <c:v>-9.9687499999999984E-3</c:v>
                </c:pt>
                <c:pt idx="4092">
                  <c:v>-2.1875000000000002E-3</c:v>
                </c:pt>
                <c:pt idx="4093">
                  <c:v>-3.9843700000000001E-3</c:v>
                </c:pt>
                <c:pt idx="4094">
                  <c:v>-8.0000000000000002E-3</c:v>
                </c:pt>
                <c:pt idx="4095">
                  <c:v>-8.0312500000000002E-3</c:v>
                </c:pt>
                <c:pt idx="4096">
                  <c:v>-1.4E-2</c:v>
                </c:pt>
                <c:pt idx="4097">
                  <c:v>-7.5468699999999998E-3</c:v>
                </c:pt>
                <c:pt idx="4098">
                  <c:v>-6.0156200000000002E-3</c:v>
                </c:pt>
                <c:pt idx="4099">
                  <c:v>-5.7812499999999999E-3</c:v>
                </c:pt>
                <c:pt idx="4100">
                  <c:v>-4.0781200000000002E-3</c:v>
                </c:pt>
                <c:pt idx="4101">
                  <c:v>-1.0375000000000001E-2</c:v>
                </c:pt>
                <c:pt idx="4102">
                  <c:v>-7.84375E-3</c:v>
                </c:pt>
                <c:pt idx="4103">
                  <c:v>-5.9375000000000001E-3</c:v>
                </c:pt>
                <c:pt idx="4104">
                  <c:v>-3.7187500000000003E-3</c:v>
                </c:pt>
                <c:pt idx="4105">
                  <c:v>-2.2343699999999998E-3</c:v>
                </c:pt>
                <c:pt idx="4106">
                  <c:v>-5.9999999999999993E-3</c:v>
                </c:pt>
                <c:pt idx="4107">
                  <c:v>-1.6875000000000002E-3</c:v>
                </c:pt>
                <c:pt idx="4108">
                  <c:v>-4.6406199999999998E-3</c:v>
                </c:pt>
                <c:pt idx="4109">
                  <c:v>-1.2468699999999999E-2</c:v>
                </c:pt>
                <c:pt idx="4110">
                  <c:v>-1.32187E-2</c:v>
                </c:pt>
                <c:pt idx="4111">
                  <c:v>-3.3124999999999999E-3</c:v>
                </c:pt>
                <c:pt idx="4112">
                  <c:v>-1.7656200000000001E-3</c:v>
                </c:pt>
                <c:pt idx="4113">
                  <c:v>4.1250000000000002E-3</c:v>
                </c:pt>
                <c:pt idx="4114">
                  <c:v>-3.0937500000000001E-3</c:v>
                </c:pt>
                <c:pt idx="4115">
                  <c:v>-1.1968700000000001E-2</c:v>
                </c:pt>
                <c:pt idx="4116">
                  <c:v>-5.8906200000000001E-3</c:v>
                </c:pt>
                <c:pt idx="4117">
                  <c:v>-7.7656199999999991E-3</c:v>
                </c:pt>
                <c:pt idx="4118">
                  <c:v>3.9062500000000002E-4</c:v>
                </c:pt>
                <c:pt idx="4119">
                  <c:v>1.5625E-5</c:v>
                </c:pt>
                <c:pt idx="4120">
                  <c:v>-2.5468700000000001E-3</c:v>
                </c:pt>
                <c:pt idx="4121">
                  <c:v>-1.19062E-2</c:v>
                </c:pt>
                <c:pt idx="4122">
                  <c:v>-3.89062E-3</c:v>
                </c:pt>
                <c:pt idx="4123">
                  <c:v>-1.025E-2</c:v>
                </c:pt>
                <c:pt idx="4124">
                  <c:v>-3.3437499999999999E-3</c:v>
                </c:pt>
                <c:pt idx="4125">
                  <c:v>2.3749999999999999E-3</c:v>
                </c:pt>
                <c:pt idx="4126">
                  <c:v>1.48438E-3</c:v>
                </c:pt>
                <c:pt idx="4127">
                  <c:v>-6.2656199999999995E-3</c:v>
                </c:pt>
                <c:pt idx="4128">
                  <c:v>-5.9531199999999992E-3</c:v>
                </c:pt>
                <c:pt idx="4129">
                  <c:v>-5.85937E-3</c:v>
                </c:pt>
                <c:pt idx="4130">
                  <c:v>-6.4062500000000005E-3</c:v>
                </c:pt>
                <c:pt idx="4131">
                  <c:v>-1.1999999999999999E-2</c:v>
                </c:pt>
                <c:pt idx="4132">
                  <c:v>-3.90625E-3</c:v>
                </c:pt>
                <c:pt idx="4133">
                  <c:v>-3.9843700000000001E-3</c:v>
                </c:pt>
                <c:pt idx="4134">
                  <c:v>1.8749999999999998E-4</c:v>
                </c:pt>
                <c:pt idx="4135">
                  <c:v>2.0937500000000001E-3</c:v>
                </c:pt>
                <c:pt idx="4136">
                  <c:v>-2.0937500000000001E-3</c:v>
                </c:pt>
                <c:pt idx="4137">
                  <c:v>-4.1093700000000002E-3</c:v>
                </c:pt>
                <c:pt idx="4138">
                  <c:v>-9.9687499999999984E-3</c:v>
                </c:pt>
                <c:pt idx="4139">
                  <c:v>-8.1562500000000003E-3</c:v>
                </c:pt>
                <c:pt idx="4140">
                  <c:v>-1.09375E-4</c:v>
                </c:pt>
                <c:pt idx="4141">
                  <c:v>-1.8437499999999999E-3</c:v>
                </c:pt>
                <c:pt idx="4142">
                  <c:v>-2.0781200000000001E-3</c:v>
                </c:pt>
                <c:pt idx="4143">
                  <c:v>-1.8749999999999999E-3</c:v>
                </c:pt>
                <c:pt idx="4144">
                  <c:v>-3.8437499999999999E-3</c:v>
                </c:pt>
                <c:pt idx="4145">
                  <c:v>-4.1406199999999994E-3</c:v>
                </c:pt>
                <c:pt idx="4146">
                  <c:v>-2.1093699999999997E-3</c:v>
                </c:pt>
                <c:pt idx="4147">
                  <c:v>-2E-3</c:v>
                </c:pt>
                <c:pt idx="4148">
                  <c:v>-5.1562500000000002E-4</c:v>
                </c:pt>
                <c:pt idx="4149">
                  <c:v>-3.2812499999999997E-4</c:v>
                </c:pt>
                <c:pt idx="4150">
                  <c:v>6.8750000000000007E-4</c:v>
                </c:pt>
                <c:pt idx="4151">
                  <c:v>-6.8749999999999992E-3</c:v>
                </c:pt>
                <c:pt idx="4152">
                  <c:v>-1.8749999999999999E-3</c:v>
                </c:pt>
                <c:pt idx="4153">
                  <c:v>-1.2968699999999999E-3</c:v>
                </c:pt>
                <c:pt idx="4154">
                  <c:v>-1.50312E-2</c:v>
                </c:pt>
                <c:pt idx="4155">
                  <c:v>-1.2171899999999999E-2</c:v>
                </c:pt>
                <c:pt idx="4156">
                  <c:v>-8.5312500000000006E-3</c:v>
                </c:pt>
                <c:pt idx="4157">
                  <c:v>-4.1562500000000002E-3</c:v>
                </c:pt>
                <c:pt idx="4158">
                  <c:v>1.0937500000000001E-3</c:v>
                </c:pt>
                <c:pt idx="4159">
                  <c:v>-5.8125E-3</c:v>
                </c:pt>
                <c:pt idx="4160">
                  <c:v>-1.1703099999999999E-2</c:v>
                </c:pt>
                <c:pt idx="4161">
                  <c:v>-1.0937500000000001E-2</c:v>
                </c:pt>
                <c:pt idx="4162">
                  <c:v>-4.0312500000000001E-3</c:v>
                </c:pt>
                <c:pt idx="4163">
                  <c:v>2.3437499999999999E-4</c:v>
                </c:pt>
                <c:pt idx="4164">
                  <c:v>-3.5625000000000001E-3</c:v>
                </c:pt>
                <c:pt idx="4165">
                  <c:v>-3.5781199999999997E-3</c:v>
                </c:pt>
                <c:pt idx="4166">
                  <c:v>-1.0656199999999999E-2</c:v>
                </c:pt>
                <c:pt idx="4167">
                  <c:v>-1.0781199999999999E-2</c:v>
                </c:pt>
                <c:pt idx="4168">
                  <c:v>-3.4843700000000001E-3</c:v>
                </c:pt>
                <c:pt idx="4169">
                  <c:v>3.8281300000000003E-3</c:v>
                </c:pt>
                <c:pt idx="4170">
                  <c:v>1.29688E-3</c:v>
                </c:pt>
                <c:pt idx="4171">
                  <c:v>-7.8125E-3</c:v>
                </c:pt>
                <c:pt idx="4172">
                  <c:v>-7.0156200000000002E-3</c:v>
                </c:pt>
                <c:pt idx="4173">
                  <c:v>-4.6874999999999994E-5</c:v>
                </c:pt>
                <c:pt idx="4174">
                  <c:v>-6.7031199999999999E-3</c:v>
                </c:pt>
                <c:pt idx="4175">
                  <c:v>-1.2046899999999999E-2</c:v>
                </c:pt>
                <c:pt idx="4176">
                  <c:v>-4.7187499999999999E-3</c:v>
                </c:pt>
                <c:pt idx="4177">
                  <c:v>-2.0468700000000001E-3</c:v>
                </c:pt>
                <c:pt idx="4178">
                  <c:v>-1.6875000000000002E-3</c:v>
                </c:pt>
                <c:pt idx="4179">
                  <c:v>-8.1093699999999994E-3</c:v>
                </c:pt>
                <c:pt idx="4180">
                  <c:v>-8.2500000000000004E-3</c:v>
                </c:pt>
                <c:pt idx="4181">
                  <c:v>-3.9531200000000001E-3</c:v>
                </c:pt>
                <c:pt idx="4182">
                  <c:v>-5.7343699999999999E-3</c:v>
                </c:pt>
                <c:pt idx="4183">
                  <c:v>-1.0031199999999999E-2</c:v>
                </c:pt>
                <c:pt idx="4184">
                  <c:v>-8.0312500000000002E-3</c:v>
                </c:pt>
                <c:pt idx="4185">
                  <c:v>-8.0000000000000002E-3</c:v>
                </c:pt>
                <c:pt idx="4186">
                  <c:v>-7.9531199999999993E-3</c:v>
                </c:pt>
                <c:pt idx="4187">
                  <c:v>-9.9062500000000001E-3</c:v>
                </c:pt>
                <c:pt idx="4188">
                  <c:v>-4.1718700000000003E-3</c:v>
                </c:pt>
                <c:pt idx="4189">
                  <c:v>-1.7812500000000001E-3</c:v>
                </c:pt>
                <c:pt idx="4190">
                  <c:v>4.0625000000000001E-3</c:v>
                </c:pt>
                <c:pt idx="4191">
                  <c:v>-2.1875000000000002E-3</c:v>
                </c:pt>
                <c:pt idx="4192">
                  <c:v>-1.6875000000000002E-3</c:v>
                </c:pt>
                <c:pt idx="4193">
                  <c:v>-8.0312500000000002E-3</c:v>
                </c:pt>
                <c:pt idx="4194">
                  <c:v>-2.0625000000000001E-3</c:v>
                </c:pt>
                <c:pt idx="4195">
                  <c:v>-6.2812500000000004E-3</c:v>
                </c:pt>
                <c:pt idx="4196">
                  <c:v>-8.0000000000000002E-3</c:v>
                </c:pt>
                <c:pt idx="4197">
                  <c:v>-7.73437E-3</c:v>
                </c:pt>
                <c:pt idx="4198">
                  <c:v>-4.0000000000000001E-3</c:v>
                </c:pt>
                <c:pt idx="4199">
                  <c:v>-8.4843699999999998E-3</c:v>
                </c:pt>
                <c:pt idx="4200">
                  <c:v>-5.7812499999999999E-3</c:v>
                </c:pt>
                <c:pt idx="4201">
                  <c:v>2.6093800000000001E-3</c:v>
                </c:pt>
                <c:pt idx="4202">
                  <c:v>-2E-3</c:v>
                </c:pt>
                <c:pt idx="4203">
                  <c:v>-1.4218700000000001E-2</c:v>
                </c:pt>
                <c:pt idx="4204">
                  <c:v>-8.1093699999999994E-3</c:v>
                </c:pt>
                <c:pt idx="4205">
                  <c:v>-5.9999999999999993E-3</c:v>
                </c:pt>
                <c:pt idx="4206">
                  <c:v>-4.0156200000000001E-3</c:v>
                </c:pt>
                <c:pt idx="4207">
                  <c:v>-6.1562499999999994E-3</c:v>
                </c:pt>
                <c:pt idx="4208">
                  <c:v>-6.0156200000000002E-3</c:v>
                </c:pt>
                <c:pt idx="4209">
                  <c:v>-4.0312500000000001E-3</c:v>
                </c:pt>
                <c:pt idx="4210">
                  <c:v>-5.9999999999999993E-3</c:v>
                </c:pt>
                <c:pt idx="4211">
                  <c:v>-4.0000000000000001E-3</c:v>
                </c:pt>
                <c:pt idx="4212">
                  <c:v>-6.0156200000000002E-3</c:v>
                </c:pt>
                <c:pt idx="4213">
                  <c:v>-1.75E-3</c:v>
                </c:pt>
                <c:pt idx="4214">
                  <c:v>3.9375E-3</c:v>
                </c:pt>
                <c:pt idx="4215">
                  <c:v>-6.6406199999999999E-3</c:v>
                </c:pt>
                <c:pt idx="4216">
                  <c:v>-6.3281199999999996E-3</c:v>
                </c:pt>
                <c:pt idx="4217">
                  <c:v>-8.1875000000000003E-3</c:v>
                </c:pt>
                <c:pt idx="4218">
                  <c:v>-2.7343700000000003E-3</c:v>
                </c:pt>
                <c:pt idx="4219">
                  <c:v>-5.1406200000000003E-3</c:v>
                </c:pt>
                <c:pt idx="4220">
                  <c:v>-7.84375E-3</c:v>
                </c:pt>
                <c:pt idx="4221">
                  <c:v>-9.8281199999999992E-3</c:v>
                </c:pt>
                <c:pt idx="4222">
                  <c:v>-9.921870000000001E-3</c:v>
                </c:pt>
                <c:pt idx="4223">
                  <c:v>-1.0406199999999999E-2</c:v>
                </c:pt>
                <c:pt idx="4224">
                  <c:v>-4.4843699999999997E-3</c:v>
                </c:pt>
                <c:pt idx="4225">
                  <c:v>-4.6874999999999994E-5</c:v>
                </c:pt>
                <c:pt idx="4226">
                  <c:v>-3.5000000000000001E-3</c:v>
                </c:pt>
                <c:pt idx="4227">
                  <c:v>-1.5421899999999999E-2</c:v>
                </c:pt>
                <c:pt idx="4228">
                  <c:v>-1.8046900000000001E-2</c:v>
                </c:pt>
                <c:pt idx="4229">
                  <c:v>-5.6874999999999998E-3</c:v>
                </c:pt>
                <c:pt idx="4230">
                  <c:v>4.0000000000000001E-3</c:v>
                </c:pt>
                <c:pt idx="4231">
                  <c:v>-4.3437499999999995E-3</c:v>
                </c:pt>
                <c:pt idx="4232">
                  <c:v>-1.025E-2</c:v>
                </c:pt>
                <c:pt idx="4233">
                  <c:v>-1.1999999999999999E-2</c:v>
                </c:pt>
                <c:pt idx="4234">
                  <c:v>-9.859370000000001E-3</c:v>
                </c:pt>
                <c:pt idx="4235">
                  <c:v>-7.4218699999999997E-3</c:v>
                </c:pt>
                <c:pt idx="4236">
                  <c:v>-3.9687500000000001E-3</c:v>
                </c:pt>
                <c:pt idx="4237">
                  <c:v>-6.2656199999999995E-3</c:v>
                </c:pt>
                <c:pt idx="4238">
                  <c:v>-8.5156199999999998E-3</c:v>
                </c:pt>
                <c:pt idx="4239">
                  <c:v>-1.20625E-2</c:v>
                </c:pt>
                <c:pt idx="4240">
                  <c:v>-9.7656200000000009E-3</c:v>
                </c:pt>
                <c:pt idx="4241">
                  <c:v>-1.0093700000000001E-2</c:v>
                </c:pt>
                <c:pt idx="4242">
                  <c:v>-1.2609400000000002E-2</c:v>
                </c:pt>
                <c:pt idx="4243">
                  <c:v>-1.5796899999999999E-2</c:v>
                </c:pt>
                <c:pt idx="4244">
                  <c:v>-5.8906200000000001E-3</c:v>
                </c:pt>
                <c:pt idx="4245">
                  <c:v>4.5781299999999997E-3</c:v>
                </c:pt>
                <c:pt idx="4246">
                  <c:v>-2.0468700000000001E-3</c:v>
                </c:pt>
                <c:pt idx="4247">
                  <c:v>-9.8437500000000001E-3</c:v>
                </c:pt>
                <c:pt idx="4248">
                  <c:v>-3.3593700000000004E-3</c:v>
                </c:pt>
                <c:pt idx="4249">
                  <c:v>-9.1562499999999995E-3</c:v>
                </c:pt>
                <c:pt idx="4250">
                  <c:v>-1.0781199999999999E-2</c:v>
                </c:pt>
                <c:pt idx="4251">
                  <c:v>-1.96875E-3</c:v>
                </c:pt>
                <c:pt idx="4252">
                  <c:v>-8.7812500000000009E-3</c:v>
                </c:pt>
                <c:pt idx="4253">
                  <c:v>-5.1093700000000002E-3</c:v>
                </c:pt>
                <c:pt idx="4254">
                  <c:v>-4.4843699999999997E-3</c:v>
                </c:pt>
                <c:pt idx="4255">
                  <c:v>-5.6093699999999998E-3</c:v>
                </c:pt>
                <c:pt idx="4256">
                  <c:v>-1.7812500000000001E-3</c:v>
                </c:pt>
                <c:pt idx="4257">
                  <c:v>-4.3750000000000004E-3</c:v>
                </c:pt>
                <c:pt idx="4258">
                  <c:v>-6.84375E-3</c:v>
                </c:pt>
                <c:pt idx="4259">
                  <c:v>-1.28437E-2</c:v>
                </c:pt>
                <c:pt idx="4260">
                  <c:v>-1.6812500000000001E-2</c:v>
                </c:pt>
                <c:pt idx="4261">
                  <c:v>-1.7015599999999999E-2</c:v>
                </c:pt>
                <c:pt idx="4262">
                  <c:v>-1.1609400000000001E-2</c:v>
                </c:pt>
                <c:pt idx="4263">
                  <c:v>-1.1578100000000001E-2</c:v>
                </c:pt>
                <c:pt idx="4264">
                  <c:v>-7.4687500000000006E-3</c:v>
                </c:pt>
                <c:pt idx="4265">
                  <c:v>-5.4062499999999996E-3</c:v>
                </c:pt>
                <c:pt idx="4266">
                  <c:v>1.3124999999999999E-3</c:v>
                </c:pt>
                <c:pt idx="4267">
                  <c:v>1.0624999999999999E-3</c:v>
                </c:pt>
                <c:pt idx="4268">
                  <c:v>-7.84375E-3</c:v>
                </c:pt>
                <c:pt idx="4269">
                  <c:v>-9.3281200000000005E-3</c:v>
                </c:pt>
                <c:pt idx="4270">
                  <c:v>-5.9843699999999993E-3</c:v>
                </c:pt>
                <c:pt idx="4271">
                  <c:v>-7.9375000000000001E-3</c:v>
                </c:pt>
                <c:pt idx="4272">
                  <c:v>-2.5781200000000002E-3</c:v>
                </c:pt>
                <c:pt idx="4273">
                  <c:v>-4.0624999999999998E-4</c:v>
                </c:pt>
                <c:pt idx="4274">
                  <c:v>-4.6250000000000006E-3</c:v>
                </c:pt>
                <c:pt idx="4275">
                  <c:v>-6.6718699999999999E-3</c:v>
                </c:pt>
                <c:pt idx="4276">
                  <c:v>-1.02031E-2</c:v>
                </c:pt>
                <c:pt idx="4277">
                  <c:v>-7.3906199999999997E-3</c:v>
                </c:pt>
                <c:pt idx="4278">
                  <c:v>-5.8125E-3</c:v>
                </c:pt>
                <c:pt idx="4279">
                  <c:v>-6.2656199999999995E-3</c:v>
                </c:pt>
                <c:pt idx="4280">
                  <c:v>-8.2031199999999995E-3</c:v>
                </c:pt>
                <c:pt idx="4281">
                  <c:v>-6.0937500000000002E-3</c:v>
                </c:pt>
                <c:pt idx="4282">
                  <c:v>-7.6562499999999999E-3</c:v>
                </c:pt>
                <c:pt idx="4283">
                  <c:v>-8.1406200000000012E-3</c:v>
                </c:pt>
                <c:pt idx="4284">
                  <c:v>-4.5156200000000006E-3</c:v>
                </c:pt>
                <c:pt idx="4285">
                  <c:v>-1.8593699999999999E-3</c:v>
                </c:pt>
                <c:pt idx="4286">
                  <c:v>-7.7187499999999999E-3</c:v>
                </c:pt>
                <c:pt idx="4287">
                  <c:v>-1.20156E-2</c:v>
                </c:pt>
                <c:pt idx="4288">
                  <c:v>-1.00781E-2</c:v>
                </c:pt>
                <c:pt idx="4289">
                  <c:v>-5.9687500000000001E-3</c:v>
                </c:pt>
                <c:pt idx="4290">
                  <c:v>-7.8125000000000002E-5</c:v>
                </c:pt>
                <c:pt idx="4291">
                  <c:v>-1.9843700000000001E-3</c:v>
                </c:pt>
                <c:pt idx="4292">
                  <c:v>-4.0000000000000001E-3</c:v>
                </c:pt>
                <c:pt idx="4293">
                  <c:v>-1.2031200000000001E-2</c:v>
                </c:pt>
                <c:pt idx="4294">
                  <c:v>-9.9687499999999984E-3</c:v>
                </c:pt>
                <c:pt idx="4295">
                  <c:v>-1.6093699999999999E-3</c:v>
                </c:pt>
                <c:pt idx="4296">
                  <c:v>2.0312500000000001E-3</c:v>
                </c:pt>
                <c:pt idx="4297">
                  <c:v>3.9375E-3</c:v>
                </c:pt>
                <c:pt idx="4298">
                  <c:v>-2.2031199999999998E-3</c:v>
                </c:pt>
                <c:pt idx="4299">
                  <c:v>-8.1718700000000012E-3</c:v>
                </c:pt>
                <c:pt idx="4300">
                  <c:v>-5.90625E-3</c:v>
                </c:pt>
                <c:pt idx="4301">
                  <c:v>-1.42187E-3</c:v>
                </c:pt>
                <c:pt idx="4302">
                  <c:v>5.92188E-3</c:v>
                </c:pt>
                <c:pt idx="4303">
                  <c:v>-5.1093700000000002E-3</c:v>
                </c:pt>
                <c:pt idx="4304">
                  <c:v>-9.9375000000000002E-3</c:v>
                </c:pt>
                <c:pt idx="4305">
                  <c:v>-5.4218699999999996E-3</c:v>
                </c:pt>
                <c:pt idx="4306">
                  <c:v>-4.3906199999999996E-3</c:v>
                </c:pt>
                <c:pt idx="4307">
                  <c:v>-1.0187499999999999E-2</c:v>
                </c:pt>
                <c:pt idx="4308">
                  <c:v>-9.8437500000000001E-3</c:v>
                </c:pt>
                <c:pt idx="4309">
                  <c:v>-7.4218699999999997E-3</c:v>
                </c:pt>
                <c:pt idx="4310">
                  <c:v>4.6874999999999998E-4</c:v>
                </c:pt>
                <c:pt idx="4311">
                  <c:v>1.6249999999999999E-3</c:v>
                </c:pt>
                <c:pt idx="4312">
                  <c:v>-8.73437E-3</c:v>
                </c:pt>
                <c:pt idx="4313">
                  <c:v>-1.1968700000000001E-2</c:v>
                </c:pt>
                <c:pt idx="4314">
                  <c:v>-7.4999999999999997E-3</c:v>
                </c:pt>
                <c:pt idx="4315">
                  <c:v>-2.0781200000000001E-3</c:v>
                </c:pt>
                <c:pt idx="4316">
                  <c:v>-8.3750000000000005E-3</c:v>
                </c:pt>
                <c:pt idx="4317">
                  <c:v>-7.8750000000000001E-3</c:v>
                </c:pt>
                <c:pt idx="4318">
                  <c:v>-6.1093699999999994E-3</c:v>
                </c:pt>
                <c:pt idx="4319">
                  <c:v>-7.7656199999999991E-3</c:v>
                </c:pt>
                <c:pt idx="4320">
                  <c:v>-1.65625E-3</c:v>
                </c:pt>
                <c:pt idx="4321">
                  <c:v>-2.1562500000000002E-3</c:v>
                </c:pt>
                <c:pt idx="4322">
                  <c:v>-4.2187500000000003E-3</c:v>
                </c:pt>
                <c:pt idx="4323">
                  <c:v>-5.7812499999999999E-3</c:v>
                </c:pt>
                <c:pt idx="4324">
                  <c:v>-4.2812500000000003E-3</c:v>
                </c:pt>
                <c:pt idx="4325">
                  <c:v>-1.0124999999999999E-2</c:v>
                </c:pt>
                <c:pt idx="4326">
                  <c:v>-5.6249999999999998E-3</c:v>
                </c:pt>
                <c:pt idx="4327">
                  <c:v>-6.5156199999999997E-3</c:v>
                </c:pt>
                <c:pt idx="4328">
                  <c:v>-1.2156199999999999E-2</c:v>
                </c:pt>
                <c:pt idx="4329">
                  <c:v>-9.9843699999999994E-3</c:v>
                </c:pt>
                <c:pt idx="4330">
                  <c:v>-5.90625E-3</c:v>
                </c:pt>
                <c:pt idx="4331">
                  <c:v>1.4062499999999999E-4</c:v>
                </c:pt>
                <c:pt idx="4332">
                  <c:v>2.1406299999999997E-3</c:v>
                </c:pt>
                <c:pt idx="4333">
                  <c:v>6.0312500000000002E-3</c:v>
                </c:pt>
                <c:pt idx="4334">
                  <c:v>1.9375E-3</c:v>
                </c:pt>
                <c:pt idx="4335">
                  <c:v>1.8593799999999999E-3</c:v>
                </c:pt>
                <c:pt idx="4336">
                  <c:v>-5.9843699999999993E-3</c:v>
                </c:pt>
                <c:pt idx="4337">
                  <c:v>-4.0468700000000002E-3</c:v>
                </c:pt>
                <c:pt idx="4338">
                  <c:v>-4.0468700000000002E-3</c:v>
                </c:pt>
                <c:pt idx="4339">
                  <c:v>-1.89062E-3</c:v>
                </c:pt>
                <c:pt idx="4340">
                  <c:v>-7.8125E-3</c:v>
                </c:pt>
                <c:pt idx="4341">
                  <c:v>-7.8750000000000001E-3</c:v>
                </c:pt>
                <c:pt idx="4342">
                  <c:v>-1.02656E-2</c:v>
                </c:pt>
                <c:pt idx="4343">
                  <c:v>9.0624999999999994E-4</c:v>
                </c:pt>
                <c:pt idx="4344">
                  <c:v>8.015630000000001E-3</c:v>
                </c:pt>
                <c:pt idx="4345">
                  <c:v>3.42188E-3</c:v>
                </c:pt>
                <c:pt idx="4346">
                  <c:v>-8.0156200000000011E-3</c:v>
                </c:pt>
                <c:pt idx="4347">
                  <c:v>-4.2656200000000003E-3</c:v>
                </c:pt>
                <c:pt idx="4348">
                  <c:v>-4.4375000000000005E-3</c:v>
                </c:pt>
                <c:pt idx="4349">
                  <c:v>-8.906250000000001E-3</c:v>
                </c:pt>
                <c:pt idx="4350">
                  <c:v>-5.8125E-3</c:v>
                </c:pt>
                <c:pt idx="4351">
                  <c:v>-7.73437E-3</c:v>
                </c:pt>
                <c:pt idx="4352">
                  <c:v>-5.5312499999999997E-3</c:v>
                </c:pt>
                <c:pt idx="4353">
                  <c:v>-1.15937E-2</c:v>
                </c:pt>
                <c:pt idx="4354">
                  <c:v>-1.3265600000000001E-2</c:v>
                </c:pt>
                <c:pt idx="4355">
                  <c:v>-1.23594E-2</c:v>
                </c:pt>
                <c:pt idx="4356">
                  <c:v>-5.6249999999999998E-3</c:v>
                </c:pt>
                <c:pt idx="4357">
                  <c:v>1.01563E-3</c:v>
                </c:pt>
                <c:pt idx="4358">
                  <c:v>-8.687499999999999E-3</c:v>
                </c:pt>
                <c:pt idx="4359">
                  <c:v>-1.5484400000000001E-2</c:v>
                </c:pt>
                <c:pt idx="4360">
                  <c:v>-1.6500000000000001E-2</c:v>
                </c:pt>
                <c:pt idx="4361">
                  <c:v>-2.0156200000000001E-3</c:v>
                </c:pt>
                <c:pt idx="4362">
                  <c:v>8.593749999999999E-4</c:v>
                </c:pt>
                <c:pt idx="4363">
                  <c:v>-9.2968700000000005E-3</c:v>
                </c:pt>
                <c:pt idx="4364">
                  <c:v>-8.6406199999999999E-3</c:v>
                </c:pt>
                <c:pt idx="4365">
                  <c:v>-7.9062500000000001E-3</c:v>
                </c:pt>
                <c:pt idx="4366">
                  <c:v>-5.3749999999999996E-3</c:v>
                </c:pt>
                <c:pt idx="4367">
                  <c:v>1.8906299999999999E-3</c:v>
                </c:pt>
                <c:pt idx="4368">
                  <c:v>-1.64062E-3</c:v>
                </c:pt>
                <c:pt idx="4369">
                  <c:v>-6.2500000000000001E-5</c:v>
                </c:pt>
                <c:pt idx="4370">
                  <c:v>-4.6874999999999994E-5</c:v>
                </c:pt>
                <c:pt idx="4371">
                  <c:v>-1.3281199999999999E-3</c:v>
                </c:pt>
                <c:pt idx="4372">
                  <c:v>-1.47656E-2</c:v>
                </c:pt>
                <c:pt idx="4373">
                  <c:v>-1.41875E-2</c:v>
                </c:pt>
                <c:pt idx="4374">
                  <c:v>-9.3749999999999997E-4</c:v>
                </c:pt>
                <c:pt idx="4375">
                  <c:v>2.1875E-4</c:v>
                </c:pt>
                <c:pt idx="4376">
                  <c:v>-3.9687500000000001E-3</c:v>
                </c:pt>
                <c:pt idx="4377">
                  <c:v>-1.96875E-3</c:v>
                </c:pt>
                <c:pt idx="4378">
                  <c:v>-2.1249999999999997E-3</c:v>
                </c:pt>
                <c:pt idx="4379">
                  <c:v>-6.2500000000000001E-5</c:v>
                </c:pt>
                <c:pt idx="4380">
                  <c:v>-7.7031199999999999E-3</c:v>
                </c:pt>
                <c:pt idx="4381">
                  <c:v>-5.7812499999999999E-3</c:v>
                </c:pt>
                <c:pt idx="4382">
                  <c:v>1.95313E-3</c:v>
                </c:pt>
                <c:pt idx="4383">
                  <c:v>-3.2812499999999997E-4</c:v>
                </c:pt>
                <c:pt idx="4384">
                  <c:v>-7.7968700000000009E-3</c:v>
                </c:pt>
                <c:pt idx="4385">
                  <c:v>-1.1843699999999999E-2</c:v>
                </c:pt>
                <c:pt idx="4386">
                  <c:v>-4.1250000000000002E-3</c:v>
                </c:pt>
                <c:pt idx="4387">
                  <c:v>-6.0468700000000002E-3</c:v>
                </c:pt>
                <c:pt idx="4388">
                  <c:v>-2.0937500000000001E-3</c:v>
                </c:pt>
                <c:pt idx="4389">
                  <c:v>-4.4218700000000005E-3</c:v>
                </c:pt>
                <c:pt idx="4390">
                  <c:v>-1.2046899999999999E-2</c:v>
                </c:pt>
                <c:pt idx="4391">
                  <c:v>-3.6874999999999998E-3</c:v>
                </c:pt>
                <c:pt idx="4392">
                  <c:v>1.09375E-4</c:v>
                </c:pt>
                <c:pt idx="4393">
                  <c:v>-6.3124999999999995E-3</c:v>
                </c:pt>
                <c:pt idx="4394">
                  <c:v>-9.9843699999999994E-3</c:v>
                </c:pt>
                <c:pt idx="4395">
                  <c:v>-1.19375E-2</c:v>
                </c:pt>
                <c:pt idx="4396">
                  <c:v>-8.0000000000000002E-3</c:v>
                </c:pt>
                <c:pt idx="4397">
                  <c:v>-3.2656200000000003E-3</c:v>
                </c:pt>
                <c:pt idx="4398">
                  <c:v>2.01563E-3</c:v>
                </c:pt>
                <c:pt idx="4399">
                  <c:v>-2.7500000000000003E-3</c:v>
                </c:pt>
                <c:pt idx="4400">
                  <c:v>-0.01</c:v>
                </c:pt>
                <c:pt idx="4401">
                  <c:v>-1.80156E-2</c:v>
                </c:pt>
                <c:pt idx="4402">
                  <c:v>-8.1718700000000012E-3</c:v>
                </c:pt>
                <c:pt idx="4403">
                  <c:v>-2.0156200000000001E-3</c:v>
                </c:pt>
                <c:pt idx="4404">
                  <c:v>-6.1406199999999994E-3</c:v>
                </c:pt>
                <c:pt idx="4405">
                  <c:v>-1.2234399999999999E-2</c:v>
                </c:pt>
                <c:pt idx="4406">
                  <c:v>-1.20156E-2</c:v>
                </c:pt>
                <c:pt idx="4407">
                  <c:v>-1.0015600000000001E-2</c:v>
                </c:pt>
                <c:pt idx="4408">
                  <c:v>-1.00625E-2</c:v>
                </c:pt>
                <c:pt idx="4409">
                  <c:v>-5.9843699999999993E-3</c:v>
                </c:pt>
                <c:pt idx="4410">
                  <c:v>-6.0156200000000002E-3</c:v>
                </c:pt>
                <c:pt idx="4411">
                  <c:v>3.1250000000000001E-4</c:v>
                </c:pt>
                <c:pt idx="4412">
                  <c:v>6.82813E-3</c:v>
                </c:pt>
                <c:pt idx="4413">
                  <c:v>-7.9531199999999993E-3</c:v>
                </c:pt>
                <c:pt idx="4414">
                  <c:v>-8.70312E-3</c:v>
                </c:pt>
                <c:pt idx="4415">
                  <c:v>-9.71875E-3</c:v>
                </c:pt>
                <c:pt idx="4416">
                  <c:v>-5.7031199999999999E-3</c:v>
                </c:pt>
                <c:pt idx="4417">
                  <c:v>2.0312499999999999E-4</c:v>
                </c:pt>
                <c:pt idx="4418">
                  <c:v>-6.5156199999999997E-3</c:v>
                </c:pt>
                <c:pt idx="4419">
                  <c:v>-1.2296900000000001E-2</c:v>
                </c:pt>
                <c:pt idx="4420">
                  <c:v>-6.5156199999999997E-3</c:v>
                </c:pt>
                <c:pt idx="4421">
                  <c:v>-6.2187500000000003E-3</c:v>
                </c:pt>
                <c:pt idx="4422">
                  <c:v>-2.1718700000000002E-3</c:v>
                </c:pt>
                <c:pt idx="4423">
                  <c:v>-3.89062E-3</c:v>
                </c:pt>
                <c:pt idx="4424">
                  <c:v>-5.6093699999999998E-3</c:v>
                </c:pt>
                <c:pt idx="4425">
                  <c:v>-1.5734399999999999E-2</c:v>
                </c:pt>
                <c:pt idx="4426">
                  <c:v>-1.20625E-2</c:v>
                </c:pt>
                <c:pt idx="4427">
                  <c:v>-5.8906200000000001E-3</c:v>
                </c:pt>
                <c:pt idx="4428">
                  <c:v>1.4210899999999999E-17</c:v>
                </c:pt>
                <c:pt idx="4429">
                  <c:v>-2.1718700000000002E-3</c:v>
                </c:pt>
                <c:pt idx="4430">
                  <c:v>-8.4062500000000005E-3</c:v>
                </c:pt>
                <c:pt idx="4431">
                  <c:v>-9.9062500000000001E-3</c:v>
                </c:pt>
                <c:pt idx="4432">
                  <c:v>-3.39062E-3</c:v>
                </c:pt>
                <c:pt idx="4433">
                  <c:v>6.2500000000000001E-5</c:v>
                </c:pt>
                <c:pt idx="4434">
                  <c:v>-4.9531200000000001E-3</c:v>
                </c:pt>
                <c:pt idx="4435">
                  <c:v>-1.2109399999999999E-2</c:v>
                </c:pt>
                <c:pt idx="4436">
                  <c:v>-1.01406E-2</c:v>
                </c:pt>
                <c:pt idx="4437">
                  <c:v>-1.1515600000000001E-2</c:v>
                </c:pt>
                <c:pt idx="4438">
                  <c:v>-6.0468700000000002E-3</c:v>
                </c:pt>
                <c:pt idx="4439">
                  <c:v>-1.26719E-2</c:v>
                </c:pt>
                <c:pt idx="4440">
                  <c:v>-1.1625E-2</c:v>
                </c:pt>
                <c:pt idx="4441">
                  <c:v>-6.9375000000000001E-3</c:v>
                </c:pt>
                <c:pt idx="4442">
                  <c:v>-2.1406200000000002E-3</c:v>
                </c:pt>
                <c:pt idx="4443">
                  <c:v>-6.2500000000000003E-3</c:v>
                </c:pt>
                <c:pt idx="4444">
                  <c:v>-9.2343700000000004E-3</c:v>
                </c:pt>
                <c:pt idx="4445">
                  <c:v>-1.5781199999999999E-2</c:v>
                </c:pt>
                <c:pt idx="4446">
                  <c:v>-6.6093699999999998E-3</c:v>
                </c:pt>
                <c:pt idx="4447">
                  <c:v>-6.4218699999999997E-3</c:v>
                </c:pt>
                <c:pt idx="4448">
                  <c:v>-7.6874999999999999E-3</c:v>
                </c:pt>
                <c:pt idx="4449">
                  <c:v>-6.4062500000000005E-3</c:v>
                </c:pt>
                <c:pt idx="4450">
                  <c:v>-1.2875000000000001E-2</c:v>
                </c:pt>
                <c:pt idx="4451">
                  <c:v>-8.2343699999999995E-3</c:v>
                </c:pt>
                <c:pt idx="4452">
                  <c:v>4.0624999999999998E-4</c:v>
                </c:pt>
                <c:pt idx="4453">
                  <c:v>-5.0312500000000001E-3</c:v>
                </c:pt>
                <c:pt idx="4454">
                  <c:v>-8.2500000000000004E-3</c:v>
                </c:pt>
                <c:pt idx="4455">
                  <c:v>-7.7031199999999999E-3</c:v>
                </c:pt>
                <c:pt idx="4456">
                  <c:v>-5.9843699999999993E-3</c:v>
                </c:pt>
                <c:pt idx="4457">
                  <c:v>-8.6406199999999999E-3</c:v>
                </c:pt>
                <c:pt idx="4458">
                  <c:v>-1.2718699999999999E-2</c:v>
                </c:pt>
                <c:pt idx="4459">
                  <c:v>-1.0234400000000001E-2</c:v>
                </c:pt>
                <c:pt idx="4460">
                  <c:v>-4.0625000000000001E-3</c:v>
                </c:pt>
                <c:pt idx="4461">
                  <c:v>-8.1718700000000012E-3</c:v>
                </c:pt>
                <c:pt idx="4462">
                  <c:v>-5.90625E-3</c:v>
                </c:pt>
                <c:pt idx="4463">
                  <c:v>-5.3593700000000005E-3</c:v>
                </c:pt>
                <c:pt idx="4464">
                  <c:v>7.0312499999999997E-4</c:v>
                </c:pt>
                <c:pt idx="4465">
                  <c:v>-2.5000000000000001E-4</c:v>
                </c:pt>
                <c:pt idx="4466">
                  <c:v>-3.1093700000000002E-3</c:v>
                </c:pt>
                <c:pt idx="4467">
                  <c:v>-8.4999999999999989E-3</c:v>
                </c:pt>
                <c:pt idx="4468">
                  <c:v>-7.5156199999999998E-3</c:v>
                </c:pt>
                <c:pt idx="4469">
                  <c:v>-5.7812499999999999E-3</c:v>
                </c:pt>
                <c:pt idx="4470">
                  <c:v>-6.5312499999999997E-3</c:v>
                </c:pt>
                <c:pt idx="4471">
                  <c:v>-7.73437E-3</c:v>
                </c:pt>
                <c:pt idx="4472">
                  <c:v>-6.2031200000000003E-3</c:v>
                </c:pt>
                <c:pt idx="4473">
                  <c:v>-7.8906199999999992E-3</c:v>
                </c:pt>
                <c:pt idx="4474">
                  <c:v>-5.9843699999999993E-3</c:v>
                </c:pt>
                <c:pt idx="4475">
                  <c:v>-8.2812500000000004E-3</c:v>
                </c:pt>
                <c:pt idx="4476">
                  <c:v>-4.7499999999999999E-3</c:v>
                </c:pt>
                <c:pt idx="4477">
                  <c:v>1.4062499999999999E-4</c:v>
                </c:pt>
                <c:pt idx="4478">
                  <c:v>-3.3281199999999999E-3</c:v>
                </c:pt>
                <c:pt idx="4479">
                  <c:v>-4.2812500000000003E-3</c:v>
                </c:pt>
                <c:pt idx="4480">
                  <c:v>-3.4843700000000001E-3</c:v>
                </c:pt>
                <c:pt idx="4481">
                  <c:v>-9.5156199999999989E-3</c:v>
                </c:pt>
                <c:pt idx="4482">
                  <c:v>-1.3828099999999999E-2</c:v>
                </c:pt>
                <c:pt idx="4483">
                  <c:v>-1.2437500000000001E-2</c:v>
                </c:pt>
                <c:pt idx="4484">
                  <c:v>-4.2031200000000003E-3</c:v>
                </c:pt>
                <c:pt idx="4485">
                  <c:v>-3.9843700000000001E-3</c:v>
                </c:pt>
                <c:pt idx="4486">
                  <c:v>-5.7812499999999999E-3</c:v>
                </c:pt>
                <c:pt idx="4487">
                  <c:v>-1.6E-2</c:v>
                </c:pt>
                <c:pt idx="4488">
                  <c:v>-4.4687500000000005E-3</c:v>
                </c:pt>
                <c:pt idx="4489">
                  <c:v>1.95313E-3</c:v>
                </c:pt>
                <c:pt idx="4490">
                  <c:v>5.9999999999999993E-3</c:v>
                </c:pt>
                <c:pt idx="4491">
                  <c:v>-1.0093700000000001E-2</c:v>
                </c:pt>
                <c:pt idx="4492">
                  <c:v>-1.7999999999999999E-2</c:v>
                </c:pt>
                <c:pt idx="4493">
                  <c:v>-9.1874999999999995E-3</c:v>
                </c:pt>
                <c:pt idx="4494">
                  <c:v>1.5625E-5</c:v>
                </c:pt>
                <c:pt idx="4495">
                  <c:v>-4.0312500000000001E-3</c:v>
                </c:pt>
                <c:pt idx="4496">
                  <c:v>-4.1875000000000002E-3</c:v>
                </c:pt>
                <c:pt idx="4497">
                  <c:v>-1.6703099999999999E-2</c:v>
                </c:pt>
                <c:pt idx="4498">
                  <c:v>-1.1734399999999999E-2</c:v>
                </c:pt>
                <c:pt idx="4499">
                  <c:v>-7.7187499999999999E-3</c:v>
                </c:pt>
                <c:pt idx="4500">
                  <c:v>-4.0156200000000001E-3</c:v>
                </c:pt>
                <c:pt idx="4501">
                  <c:v>-8.3593699999999996E-3</c:v>
                </c:pt>
                <c:pt idx="4502">
                  <c:v>-1.0109400000000001E-2</c:v>
                </c:pt>
                <c:pt idx="4503">
                  <c:v>-9.5781200000000007E-3</c:v>
                </c:pt>
                <c:pt idx="4504">
                  <c:v>-8.7187500000000008E-3</c:v>
                </c:pt>
                <c:pt idx="4505">
                  <c:v>-1.5765600000000001E-2</c:v>
                </c:pt>
                <c:pt idx="4506">
                  <c:v>-5.4062499999999996E-3</c:v>
                </c:pt>
                <c:pt idx="4507">
                  <c:v>-8.4375000000000006E-3</c:v>
                </c:pt>
                <c:pt idx="4508">
                  <c:v>-3.3593700000000004E-3</c:v>
                </c:pt>
                <c:pt idx="4509">
                  <c:v>1.7812500000000001E-3</c:v>
                </c:pt>
                <c:pt idx="4510">
                  <c:v>-4.0625000000000001E-3</c:v>
                </c:pt>
                <c:pt idx="4511">
                  <c:v>3.2812499999999997E-4</c:v>
                </c:pt>
                <c:pt idx="4512">
                  <c:v>-6.82812E-3</c:v>
                </c:pt>
                <c:pt idx="4513">
                  <c:v>-1.37812E-2</c:v>
                </c:pt>
                <c:pt idx="4514">
                  <c:v>-5.6718700000000007E-3</c:v>
                </c:pt>
                <c:pt idx="4515">
                  <c:v>-5.9531199999999992E-3</c:v>
                </c:pt>
                <c:pt idx="4516">
                  <c:v>-1.96875E-3</c:v>
                </c:pt>
                <c:pt idx="4517">
                  <c:v>-6.4687499999999997E-3</c:v>
                </c:pt>
                <c:pt idx="4518">
                  <c:v>-7.9062500000000001E-3</c:v>
                </c:pt>
                <c:pt idx="4519">
                  <c:v>-3.39062E-3</c:v>
                </c:pt>
                <c:pt idx="4520">
                  <c:v>1.9062500000000002E-3</c:v>
                </c:pt>
                <c:pt idx="4521">
                  <c:v>-4.6093699999999998E-3</c:v>
                </c:pt>
                <c:pt idx="4522">
                  <c:v>-5.8906200000000001E-3</c:v>
                </c:pt>
                <c:pt idx="4523">
                  <c:v>-3.90625E-3</c:v>
                </c:pt>
                <c:pt idx="4524">
                  <c:v>-1.8437499999999999E-3</c:v>
                </c:pt>
                <c:pt idx="4525">
                  <c:v>-2.42187E-3</c:v>
                </c:pt>
                <c:pt idx="4526">
                  <c:v>-8.1406200000000012E-3</c:v>
                </c:pt>
                <c:pt idx="4527">
                  <c:v>-5.9999999999999993E-3</c:v>
                </c:pt>
                <c:pt idx="4528">
                  <c:v>-6.0156200000000002E-3</c:v>
                </c:pt>
                <c:pt idx="4529">
                  <c:v>-3.7812499999999999E-3</c:v>
                </c:pt>
                <c:pt idx="4530">
                  <c:v>1.9375E-3</c:v>
                </c:pt>
                <c:pt idx="4531">
                  <c:v>-3.92187E-3</c:v>
                </c:pt>
                <c:pt idx="4532">
                  <c:v>-2.0468700000000001E-3</c:v>
                </c:pt>
                <c:pt idx="4533">
                  <c:v>-8.1875000000000003E-3</c:v>
                </c:pt>
                <c:pt idx="4534">
                  <c:v>-1.0015600000000001E-2</c:v>
                </c:pt>
                <c:pt idx="4535">
                  <c:v>-6.1250000000000002E-3</c:v>
                </c:pt>
                <c:pt idx="4536">
                  <c:v>-1.95312E-3</c:v>
                </c:pt>
                <c:pt idx="4537">
                  <c:v>-7.6250000000000007E-3</c:v>
                </c:pt>
                <c:pt idx="4538">
                  <c:v>-1.02031E-2</c:v>
                </c:pt>
                <c:pt idx="4539">
                  <c:v>-4.3593700000000004E-3</c:v>
                </c:pt>
                <c:pt idx="4540">
                  <c:v>-3.82812E-3</c:v>
                </c:pt>
                <c:pt idx="4541">
                  <c:v>-4.2031200000000003E-3</c:v>
                </c:pt>
                <c:pt idx="4542">
                  <c:v>-1.95312E-3</c:v>
                </c:pt>
                <c:pt idx="4543">
                  <c:v>-5.4531200000000005E-3</c:v>
                </c:pt>
                <c:pt idx="4544">
                  <c:v>-5.2031200000000003E-3</c:v>
                </c:pt>
                <c:pt idx="4545">
                  <c:v>-9.3749999999999988E-5</c:v>
                </c:pt>
                <c:pt idx="4546">
                  <c:v>-2.5937500000000001E-3</c:v>
                </c:pt>
                <c:pt idx="4547">
                  <c:v>-7.4375000000000005E-3</c:v>
                </c:pt>
                <c:pt idx="4548">
                  <c:v>1.46875E-3</c:v>
                </c:pt>
                <c:pt idx="4549">
                  <c:v>6.1718799999999994E-3</c:v>
                </c:pt>
                <c:pt idx="4550">
                  <c:v>-3.3593700000000004E-3</c:v>
                </c:pt>
                <c:pt idx="4551">
                  <c:v>-1.2875000000000001E-2</c:v>
                </c:pt>
                <c:pt idx="4552">
                  <c:v>-1.2531199999999999E-2</c:v>
                </c:pt>
                <c:pt idx="4553">
                  <c:v>-5.5000000000000005E-3</c:v>
                </c:pt>
                <c:pt idx="4554">
                  <c:v>-2.7656199999999999E-3</c:v>
                </c:pt>
                <c:pt idx="4555">
                  <c:v>-8.5468699999999998E-3</c:v>
                </c:pt>
                <c:pt idx="4556">
                  <c:v>-1.2031200000000001E-2</c:v>
                </c:pt>
                <c:pt idx="4557">
                  <c:v>-1.1875E-2</c:v>
                </c:pt>
                <c:pt idx="4558">
                  <c:v>-1.16875E-2</c:v>
                </c:pt>
                <c:pt idx="4559">
                  <c:v>-2.96875E-3</c:v>
                </c:pt>
                <c:pt idx="4560">
                  <c:v>-2.8437499999999999E-3</c:v>
                </c:pt>
                <c:pt idx="4561">
                  <c:v>-5.6249999999999998E-3</c:v>
                </c:pt>
                <c:pt idx="4562">
                  <c:v>-9.3906199999999988E-3</c:v>
                </c:pt>
                <c:pt idx="4563">
                  <c:v>-8.687499999999999E-3</c:v>
                </c:pt>
                <c:pt idx="4564">
                  <c:v>-1.3593700000000002E-3</c:v>
                </c:pt>
                <c:pt idx="4565">
                  <c:v>3.9375E-3</c:v>
                </c:pt>
                <c:pt idx="4566">
                  <c:v>2.45313E-3</c:v>
                </c:pt>
                <c:pt idx="4567">
                  <c:v>-1.7968699999999999E-3</c:v>
                </c:pt>
                <c:pt idx="4568">
                  <c:v>-7.7968700000000009E-3</c:v>
                </c:pt>
                <c:pt idx="4569">
                  <c:v>-7.73437E-3</c:v>
                </c:pt>
                <c:pt idx="4570">
                  <c:v>-1.5359399999999999E-2</c:v>
                </c:pt>
                <c:pt idx="4571">
                  <c:v>-1.40781E-2</c:v>
                </c:pt>
                <c:pt idx="4572">
                  <c:v>-7.0624999999999993E-3</c:v>
                </c:pt>
                <c:pt idx="4573">
                  <c:v>1.5625E-5</c:v>
                </c:pt>
                <c:pt idx="4574">
                  <c:v>-5.6562500000000007E-3</c:v>
                </c:pt>
                <c:pt idx="4575">
                  <c:v>-3.9375E-3</c:v>
                </c:pt>
                <c:pt idx="4576">
                  <c:v>-3.875E-3</c:v>
                </c:pt>
                <c:pt idx="4577">
                  <c:v>-6.0468700000000002E-3</c:v>
                </c:pt>
                <c:pt idx="4578">
                  <c:v>-6.0468700000000002E-3</c:v>
                </c:pt>
                <c:pt idx="4579">
                  <c:v>-6.0468700000000002E-3</c:v>
                </c:pt>
                <c:pt idx="4580">
                  <c:v>-7.984370000000001E-3</c:v>
                </c:pt>
                <c:pt idx="4581">
                  <c:v>-0.01</c:v>
                </c:pt>
                <c:pt idx="4582">
                  <c:v>-9.921870000000001E-3</c:v>
                </c:pt>
                <c:pt idx="4583">
                  <c:v>-1.1843699999999999E-2</c:v>
                </c:pt>
                <c:pt idx="4584">
                  <c:v>-4.1093700000000002E-3</c:v>
                </c:pt>
                <c:pt idx="4585">
                  <c:v>-8.1718700000000012E-3</c:v>
                </c:pt>
                <c:pt idx="4586">
                  <c:v>-7.9687500000000001E-3</c:v>
                </c:pt>
                <c:pt idx="4587">
                  <c:v>-9.8906199999999993E-3</c:v>
                </c:pt>
                <c:pt idx="4588">
                  <c:v>-5.8281200000000009E-3</c:v>
                </c:pt>
                <c:pt idx="4589">
                  <c:v>-1.20781E-2</c:v>
                </c:pt>
                <c:pt idx="4590">
                  <c:v>-8.0625000000000002E-3</c:v>
                </c:pt>
                <c:pt idx="4591">
                  <c:v>-1.0109400000000001E-2</c:v>
                </c:pt>
                <c:pt idx="4592">
                  <c:v>-1.19375E-2</c:v>
                </c:pt>
                <c:pt idx="4593">
                  <c:v>-1.5828100000000001E-2</c:v>
                </c:pt>
                <c:pt idx="4594">
                  <c:v>-5.9999999999999993E-3</c:v>
                </c:pt>
                <c:pt idx="4595">
                  <c:v>4.2187500000000005E-4</c:v>
                </c:pt>
                <c:pt idx="4596">
                  <c:v>-1.5625E-4</c:v>
                </c:pt>
                <c:pt idx="4597">
                  <c:v>-6.2343700000000004E-3</c:v>
                </c:pt>
                <c:pt idx="4598">
                  <c:v>-4.0000000000000001E-3</c:v>
                </c:pt>
                <c:pt idx="4599">
                  <c:v>-8.3437500000000005E-3</c:v>
                </c:pt>
                <c:pt idx="4600">
                  <c:v>-8.0781199999999994E-3</c:v>
                </c:pt>
                <c:pt idx="4601">
                  <c:v>-1.92187E-3</c:v>
                </c:pt>
                <c:pt idx="4602">
                  <c:v>-4.0937500000000002E-3</c:v>
                </c:pt>
                <c:pt idx="4603">
                  <c:v>-5.6249999999999998E-3</c:v>
                </c:pt>
                <c:pt idx="4604">
                  <c:v>1.5625E-5</c:v>
                </c:pt>
                <c:pt idx="4605">
                  <c:v>-1.0531200000000001E-2</c:v>
                </c:pt>
                <c:pt idx="4606">
                  <c:v>-8.2343699999999995E-3</c:v>
                </c:pt>
                <c:pt idx="4607">
                  <c:v>1.5625E-5</c:v>
                </c:pt>
                <c:pt idx="4608">
                  <c:v>-4.1093700000000002E-3</c:v>
                </c:pt>
                <c:pt idx="4609">
                  <c:v>-9.9531199999999993E-3</c:v>
                </c:pt>
                <c:pt idx="4610">
                  <c:v>-1.92187E-3</c:v>
                </c:pt>
                <c:pt idx="4611">
                  <c:v>3.9062500000000002E-4</c:v>
                </c:pt>
                <c:pt idx="4612">
                  <c:v>-1.2812500000000001E-3</c:v>
                </c:pt>
                <c:pt idx="4613">
                  <c:v>-5.4531200000000005E-3</c:v>
                </c:pt>
                <c:pt idx="4614">
                  <c:v>-7.1562500000000003E-3</c:v>
                </c:pt>
                <c:pt idx="4615">
                  <c:v>-1.3453099999999999E-2</c:v>
                </c:pt>
                <c:pt idx="4616">
                  <c:v>-1.2406199999999999E-2</c:v>
                </c:pt>
                <c:pt idx="4617">
                  <c:v>-1.2046899999999999E-2</c:v>
                </c:pt>
                <c:pt idx="4618">
                  <c:v>-1.0093700000000001E-2</c:v>
                </c:pt>
                <c:pt idx="4619">
                  <c:v>-1.03906E-2</c:v>
                </c:pt>
                <c:pt idx="4620">
                  <c:v>-4.4531199999999996E-3</c:v>
                </c:pt>
                <c:pt idx="4621">
                  <c:v>-1.95312E-3</c:v>
                </c:pt>
                <c:pt idx="4622">
                  <c:v>-5.6093699999999998E-3</c:v>
                </c:pt>
                <c:pt idx="4623">
                  <c:v>-1.2031200000000001E-2</c:v>
                </c:pt>
                <c:pt idx="4624">
                  <c:v>-8.0000000000000002E-3</c:v>
                </c:pt>
                <c:pt idx="4625">
                  <c:v>-9.9843699999999994E-3</c:v>
                </c:pt>
                <c:pt idx="4626">
                  <c:v>-2E-3</c:v>
                </c:pt>
                <c:pt idx="4627">
                  <c:v>-1.5625E-4</c:v>
                </c:pt>
                <c:pt idx="4628">
                  <c:v>-8.6250000000000007E-3</c:v>
                </c:pt>
                <c:pt idx="4629">
                  <c:v>-9.71875E-3</c:v>
                </c:pt>
                <c:pt idx="4630">
                  <c:v>4.3750000000000001E-4</c:v>
                </c:pt>
                <c:pt idx="4631">
                  <c:v>1.4062499999999999E-4</c:v>
                </c:pt>
                <c:pt idx="4632">
                  <c:v>4.0937500000000002E-3</c:v>
                </c:pt>
                <c:pt idx="4633">
                  <c:v>-9.3749999999999997E-4</c:v>
                </c:pt>
                <c:pt idx="4634">
                  <c:v>-6.3593700000000005E-3</c:v>
                </c:pt>
                <c:pt idx="4635">
                  <c:v>-8.4531199999999997E-3</c:v>
                </c:pt>
                <c:pt idx="4636">
                  <c:v>-1.2125E-2</c:v>
                </c:pt>
                <c:pt idx="4637">
                  <c:v>-9.5937499999999998E-3</c:v>
                </c:pt>
                <c:pt idx="4638">
                  <c:v>-1.04531E-2</c:v>
                </c:pt>
                <c:pt idx="4639">
                  <c:v>-8.5937500000000007E-3</c:v>
                </c:pt>
                <c:pt idx="4640">
                  <c:v>2.8437499999999999E-3</c:v>
                </c:pt>
                <c:pt idx="4641">
                  <c:v>-7.6562500000000003E-4</c:v>
                </c:pt>
                <c:pt idx="4642">
                  <c:v>-4.4375000000000005E-3</c:v>
                </c:pt>
                <c:pt idx="4643">
                  <c:v>-3.39062E-3</c:v>
                </c:pt>
                <c:pt idx="4644">
                  <c:v>-4.5312499999999997E-4</c:v>
                </c:pt>
                <c:pt idx="4645">
                  <c:v>-8.8906200000000001E-3</c:v>
                </c:pt>
                <c:pt idx="4646">
                  <c:v>-9.3124999999999996E-3</c:v>
                </c:pt>
                <c:pt idx="4647">
                  <c:v>-3.5468700000000001E-3</c:v>
                </c:pt>
                <c:pt idx="4648">
                  <c:v>-7.6406200000000007E-3</c:v>
                </c:pt>
                <c:pt idx="4649">
                  <c:v>-1.67344E-2</c:v>
                </c:pt>
                <c:pt idx="4650">
                  <c:v>-9.4062499999999997E-3</c:v>
                </c:pt>
                <c:pt idx="4651">
                  <c:v>2.7343799999999998E-3</c:v>
                </c:pt>
                <c:pt idx="4652">
                  <c:v>-1.0624999999999999E-3</c:v>
                </c:pt>
                <c:pt idx="4653">
                  <c:v>-4.2187500000000003E-3</c:v>
                </c:pt>
                <c:pt idx="4654">
                  <c:v>-6.84375E-3</c:v>
                </c:pt>
                <c:pt idx="4655">
                  <c:v>-9.9843699999999994E-3</c:v>
                </c:pt>
                <c:pt idx="4656">
                  <c:v>-7.78125E-3</c:v>
                </c:pt>
                <c:pt idx="4657">
                  <c:v>-7.7968700000000009E-3</c:v>
                </c:pt>
                <c:pt idx="4658">
                  <c:v>-5.7499999999999999E-3</c:v>
                </c:pt>
                <c:pt idx="4659">
                  <c:v>-6.1718700000000003E-3</c:v>
                </c:pt>
                <c:pt idx="4660">
                  <c:v>-5.6093699999999998E-3</c:v>
                </c:pt>
                <c:pt idx="4661">
                  <c:v>-3.9843700000000001E-3</c:v>
                </c:pt>
                <c:pt idx="4662">
                  <c:v>-3.6718699999999998E-3</c:v>
                </c:pt>
                <c:pt idx="4663">
                  <c:v>-2.1249999999999997E-3</c:v>
                </c:pt>
                <c:pt idx="4664">
                  <c:v>-7.7499999999999999E-3</c:v>
                </c:pt>
                <c:pt idx="4665">
                  <c:v>-1.4749999999999999E-2</c:v>
                </c:pt>
                <c:pt idx="4666">
                  <c:v>-1.6E-2</c:v>
                </c:pt>
                <c:pt idx="4667">
                  <c:v>-1.3078099999999999E-2</c:v>
                </c:pt>
                <c:pt idx="4668">
                  <c:v>-3.92187E-3</c:v>
                </c:pt>
                <c:pt idx="4669">
                  <c:v>-5.7812500000000008E-4</c:v>
                </c:pt>
                <c:pt idx="4670">
                  <c:v>-7.0000000000000001E-3</c:v>
                </c:pt>
                <c:pt idx="4671">
                  <c:v>-8.2500000000000004E-3</c:v>
                </c:pt>
                <c:pt idx="4672">
                  <c:v>-1.0156200000000001E-2</c:v>
                </c:pt>
                <c:pt idx="4673">
                  <c:v>-7.0937500000000002E-3</c:v>
                </c:pt>
                <c:pt idx="4674">
                  <c:v>-3.89062E-3</c:v>
                </c:pt>
                <c:pt idx="4675">
                  <c:v>-6.3437499999999996E-3</c:v>
                </c:pt>
                <c:pt idx="4676">
                  <c:v>-6.4375000000000005E-3</c:v>
                </c:pt>
                <c:pt idx="4677">
                  <c:v>-4.0937500000000002E-3</c:v>
                </c:pt>
                <c:pt idx="4678">
                  <c:v>-4.1562500000000002E-3</c:v>
                </c:pt>
                <c:pt idx="4679">
                  <c:v>-3.7343699999999999E-3</c:v>
                </c:pt>
                <c:pt idx="4680">
                  <c:v>-8.2031199999999995E-3</c:v>
                </c:pt>
                <c:pt idx="4681">
                  <c:v>-3.875E-3</c:v>
                </c:pt>
                <c:pt idx="4682">
                  <c:v>-1.0046899999999999E-2</c:v>
                </c:pt>
                <c:pt idx="4683">
                  <c:v>-2.3437499999999999E-4</c:v>
                </c:pt>
                <c:pt idx="4684">
                  <c:v>-5.7968699999999991E-3</c:v>
                </c:pt>
                <c:pt idx="4685">
                  <c:v>-8.0000000000000002E-3</c:v>
                </c:pt>
                <c:pt idx="4686">
                  <c:v>-6.2656199999999995E-3</c:v>
                </c:pt>
                <c:pt idx="4687">
                  <c:v>1.4210899999999999E-17</c:v>
                </c:pt>
                <c:pt idx="4688">
                  <c:v>-8.0000000000000002E-3</c:v>
                </c:pt>
                <c:pt idx="4689">
                  <c:v>-1.1999999999999999E-2</c:v>
                </c:pt>
                <c:pt idx="4690">
                  <c:v>-5.9843699999999993E-3</c:v>
                </c:pt>
                <c:pt idx="4691">
                  <c:v>-8.2031199999999995E-3</c:v>
                </c:pt>
                <c:pt idx="4692">
                  <c:v>-5.9218700000000001E-3</c:v>
                </c:pt>
                <c:pt idx="4693">
                  <c:v>-1.9375E-3</c:v>
                </c:pt>
                <c:pt idx="4694">
                  <c:v>-8.2968699999999996E-3</c:v>
                </c:pt>
                <c:pt idx="4695">
                  <c:v>-1.5734399999999999E-2</c:v>
                </c:pt>
                <c:pt idx="4696">
                  <c:v>-5.7656199999999999E-3</c:v>
                </c:pt>
                <c:pt idx="4697">
                  <c:v>-5.9843699999999993E-3</c:v>
                </c:pt>
                <c:pt idx="4698">
                  <c:v>-1.64062E-3</c:v>
                </c:pt>
                <c:pt idx="4699">
                  <c:v>-2.4843700000000001E-3</c:v>
                </c:pt>
                <c:pt idx="4700">
                  <c:v>-8.1093699999999994E-3</c:v>
                </c:pt>
                <c:pt idx="4701">
                  <c:v>-8.4218699999999997E-3</c:v>
                </c:pt>
                <c:pt idx="4702">
                  <c:v>-1.66094E-2</c:v>
                </c:pt>
                <c:pt idx="4703">
                  <c:v>-1.5671899999999999E-2</c:v>
                </c:pt>
                <c:pt idx="4704">
                  <c:v>-1.1890600000000001E-2</c:v>
                </c:pt>
                <c:pt idx="4705">
                  <c:v>-8.9218700000000001E-3</c:v>
                </c:pt>
                <c:pt idx="4706">
                  <c:v>2.3593799999999999E-3</c:v>
                </c:pt>
                <c:pt idx="4707">
                  <c:v>-3.2812499999999997E-4</c:v>
                </c:pt>
                <c:pt idx="4708">
                  <c:v>-4.2499999999999994E-3</c:v>
                </c:pt>
                <c:pt idx="4709">
                  <c:v>-8.687499999999999E-3</c:v>
                </c:pt>
                <c:pt idx="4710">
                  <c:v>-1.1999999999999999E-2</c:v>
                </c:pt>
                <c:pt idx="4711">
                  <c:v>-7.5312499999999998E-3</c:v>
                </c:pt>
                <c:pt idx="4712">
                  <c:v>-4.0312500000000001E-3</c:v>
                </c:pt>
                <c:pt idx="4713">
                  <c:v>-6.0156200000000002E-3</c:v>
                </c:pt>
                <c:pt idx="4714">
                  <c:v>-1.5781200000000001E-3</c:v>
                </c:pt>
                <c:pt idx="4715">
                  <c:v>1.5937500000000001E-3</c:v>
                </c:pt>
                <c:pt idx="4716">
                  <c:v>-6.2812500000000004E-3</c:v>
                </c:pt>
                <c:pt idx="4717">
                  <c:v>-1.3593700000000002E-3</c:v>
                </c:pt>
                <c:pt idx="4718">
                  <c:v>1.8437499999999999E-3</c:v>
                </c:pt>
                <c:pt idx="4719">
                  <c:v>-4.9531200000000001E-3</c:v>
                </c:pt>
                <c:pt idx="4720">
                  <c:v>-1.4656199999999999E-2</c:v>
                </c:pt>
                <c:pt idx="4721">
                  <c:v>-1.3375E-2</c:v>
                </c:pt>
                <c:pt idx="4722">
                  <c:v>7.0312499999999997E-4</c:v>
                </c:pt>
                <c:pt idx="4723">
                  <c:v>-7.6562500000000003E-4</c:v>
                </c:pt>
                <c:pt idx="4724">
                  <c:v>-8.1406200000000012E-3</c:v>
                </c:pt>
                <c:pt idx="4725">
                  <c:v>-8.0156200000000011E-3</c:v>
                </c:pt>
                <c:pt idx="4726">
                  <c:v>-1.2031200000000001E-2</c:v>
                </c:pt>
                <c:pt idx="4727">
                  <c:v>-7.78125E-3</c:v>
                </c:pt>
                <c:pt idx="4728">
                  <c:v>-1.7968699999999999E-3</c:v>
                </c:pt>
                <c:pt idx="4729">
                  <c:v>3.89063E-3</c:v>
                </c:pt>
                <c:pt idx="4730">
                  <c:v>1.8124999999999999E-3</c:v>
                </c:pt>
                <c:pt idx="4731">
                  <c:v>-8.2187500000000004E-3</c:v>
                </c:pt>
                <c:pt idx="4732">
                  <c:v>-1.0046899999999999E-2</c:v>
                </c:pt>
                <c:pt idx="4733">
                  <c:v>-4.1406199999999994E-3</c:v>
                </c:pt>
                <c:pt idx="4734">
                  <c:v>-1.5625E-5</c:v>
                </c:pt>
                <c:pt idx="4735">
                  <c:v>-1.8281199999999999E-3</c:v>
                </c:pt>
                <c:pt idx="4736">
                  <c:v>-4.0156200000000001E-3</c:v>
                </c:pt>
                <c:pt idx="4737">
                  <c:v>-3.8437499999999999E-3</c:v>
                </c:pt>
                <c:pt idx="4738">
                  <c:v>-7.6718699999999999E-3</c:v>
                </c:pt>
                <c:pt idx="4739">
                  <c:v>-6.6093699999999998E-3</c:v>
                </c:pt>
                <c:pt idx="4740">
                  <c:v>1.7031300000000002E-3</c:v>
                </c:pt>
                <c:pt idx="4741">
                  <c:v>-2.7031199999999998E-3</c:v>
                </c:pt>
                <c:pt idx="4742">
                  <c:v>-8.3437500000000005E-3</c:v>
                </c:pt>
                <c:pt idx="4743">
                  <c:v>-3.2031200000000003E-3</c:v>
                </c:pt>
                <c:pt idx="4744">
                  <c:v>-2.90625E-3</c:v>
                </c:pt>
                <c:pt idx="4745">
                  <c:v>2.3437499999999999E-3</c:v>
                </c:pt>
                <c:pt idx="4746">
                  <c:v>8.9687499999999993E-3</c:v>
                </c:pt>
                <c:pt idx="4747">
                  <c:v>-5.0000000000000001E-4</c:v>
                </c:pt>
                <c:pt idx="4748">
                  <c:v>-7.3749999999999996E-3</c:v>
                </c:pt>
                <c:pt idx="4749">
                  <c:v>-9.5312499999999998E-3</c:v>
                </c:pt>
                <c:pt idx="4750">
                  <c:v>-9.3906199999999988E-3</c:v>
                </c:pt>
                <c:pt idx="4751">
                  <c:v>-1.24844E-2</c:v>
                </c:pt>
                <c:pt idx="4752">
                  <c:v>-4.2812500000000003E-3</c:v>
                </c:pt>
                <c:pt idx="4753">
                  <c:v>-5.5624999999999997E-3</c:v>
                </c:pt>
                <c:pt idx="4754">
                  <c:v>-1.30312E-2</c:v>
                </c:pt>
                <c:pt idx="4755">
                  <c:v>-1.4687499999999999E-2</c:v>
                </c:pt>
                <c:pt idx="4756">
                  <c:v>-8.6718699999999999E-3</c:v>
                </c:pt>
                <c:pt idx="4757">
                  <c:v>-8.5312500000000006E-3</c:v>
                </c:pt>
                <c:pt idx="4758">
                  <c:v>8.9062500000000003E-4</c:v>
                </c:pt>
                <c:pt idx="4759">
                  <c:v>-2.89062E-3</c:v>
                </c:pt>
                <c:pt idx="4760">
                  <c:v>-4.2031200000000003E-3</c:v>
                </c:pt>
                <c:pt idx="4761">
                  <c:v>-4.4062499999999996E-3</c:v>
                </c:pt>
                <c:pt idx="4762">
                  <c:v>3.0625000000000001E-3</c:v>
                </c:pt>
                <c:pt idx="4763">
                  <c:v>2.2968799999999998E-3</c:v>
                </c:pt>
                <c:pt idx="4764">
                  <c:v>-1.7187499999999998E-3</c:v>
                </c:pt>
                <c:pt idx="4765">
                  <c:v>-3.90625E-3</c:v>
                </c:pt>
                <c:pt idx="4766">
                  <c:v>-7.6093700000000007E-3</c:v>
                </c:pt>
                <c:pt idx="4767">
                  <c:v>-9.8124999999999983E-3</c:v>
                </c:pt>
                <c:pt idx="4768">
                  <c:v>-1.3500000000000002E-2</c:v>
                </c:pt>
                <c:pt idx="4769">
                  <c:v>-1.40781E-2</c:v>
                </c:pt>
                <c:pt idx="4770">
                  <c:v>-6.3906200000000005E-3</c:v>
                </c:pt>
                <c:pt idx="4771">
                  <c:v>-6.0937500000000002E-3</c:v>
                </c:pt>
                <c:pt idx="4772">
                  <c:v>-3.4375000000000003E-4</c:v>
                </c:pt>
                <c:pt idx="4773">
                  <c:v>-3.1250000000000001E-5</c:v>
                </c:pt>
                <c:pt idx="4774">
                  <c:v>-3.5937499999999997E-3</c:v>
                </c:pt>
                <c:pt idx="4775">
                  <c:v>-1.4218700000000001E-2</c:v>
                </c:pt>
                <c:pt idx="4776">
                  <c:v>-1.44531E-2</c:v>
                </c:pt>
                <c:pt idx="4777">
                  <c:v>-3.7812499999999999E-3</c:v>
                </c:pt>
                <c:pt idx="4778">
                  <c:v>-3.9375E-3</c:v>
                </c:pt>
                <c:pt idx="4779">
                  <c:v>-5.8906200000000001E-3</c:v>
                </c:pt>
                <c:pt idx="4780">
                  <c:v>-2.0156200000000001E-3</c:v>
                </c:pt>
                <c:pt idx="4781">
                  <c:v>-4.0625000000000001E-3</c:v>
                </c:pt>
                <c:pt idx="4782">
                  <c:v>-3.92187E-3</c:v>
                </c:pt>
                <c:pt idx="4783">
                  <c:v>-8.1406200000000012E-3</c:v>
                </c:pt>
                <c:pt idx="4784">
                  <c:v>-6.1562499999999994E-3</c:v>
                </c:pt>
                <c:pt idx="4785">
                  <c:v>2.3749999999999999E-3</c:v>
                </c:pt>
                <c:pt idx="4786">
                  <c:v>4.4531300000000005E-3</c:v>
                </c:pt>
                <c:pt idx="4787">
                  <c:v>-1.9843700000000001E-3</c:v>
                </c:pt>
                <c:pt idx="4788">
                  <c:v>2.1875E-4</c:v>
                </c:pt>
                <c:pt idx="4789">
                  <c:v>-1.2375000000000001E-2</c:v>
                </c:pt>
                <c:pt idx="4790">
                  <c:v>-1.1984400000000001E-2</c:v>
                </c:pt>
                <c:pt idx="4791">
                  <c:v>-1.5796899999999999E-2</c:v>
                </c:pt>
                <c:pt idx="4792">
                  <c:v>-8.0000000000000002E-3</c:v>
                </c:pt>
                <c:pt idx="4793">
                  <c:v>-9.7656200000000009E-3</c:v>
                </c:pt>
                <c:pt idx="4794">
                  <c:v>-4.0156200000000001E-3</c:v>
                </c:pt>
                <c:pt idx="4795">
                  <c:v>-1.03594E-2</c:v>
                </c:pt>
                <c:pt idx="4796">
                  <c:v>-8.0000000000000002E-3</c:v>
                </c:pt>
                <c:pt idx="4797">
                  <c:v>-1.42031E-2</c:v>
                </c:pt>
                <c:pt idx="4798">
                  <c:v>-8.1406200000000012E-3</c:v>
                </c:pt>
                <c:pt idx="4799">
                  <c:v>-2.0468700000000001E-3</c:v>
                </c:pt>
                <c:pt idx="4800">
                  <c:v>-8.1250000000000003E-3</c:v>
                </c:pt>
                <c:pt idx="4801">
                  <c:v>-9.8437500000000001E-3</c:v>
                </c:pt>
                <c:pt idx="4802">
                  <c:v>-9.9843699999999994E-3</c:v>
                </c:pt>
                <c:pt idx="4803">
                  <c:v>-1.37187E-2</c:v>
                </c:pt>
                <c:pt idx="4804">
                  <c:v>-2.1406200000000002E-3</c:v>
                </c:pt>
                <c:pt idx="4805">
                  <c:v>-6.0156200000000002E-3</c:v>
                </c:pt>
                <c:pt idx="4806">
                  <c:v>-3.9687500000000001E-3</c:v>
                </c:pt>
                <c:pt idx="4807">
                  <c:v>7.8125000000000002E-5</c:v>
                </c:pt>
                <c:pt idx="4808">
                  <c:v>2.2499999999999998E-3</c:v>
                </c:pt>
                <c:pt idx="4809">
                  <c:v>-7.9687500000000006E-4</c:v>
                </c:pt>
                <c:pt idx="4810">
                  <c:v>-7.9531199999999993E-3</c:v>
                </c:pt>
                <c:pt idx="4811">
                  <c:v>-1.3484400000000001E-2</c:v>
                </c:pt>
                <c:pt idx="4812">
                  <c:v>-1.23437E-3</c:v>
                </c:pt>
                <c:pt idx="4813">
                  <c:v>-4.79687E-3</c:v>
                </c:pt>
                <c:pt idx="4814">
                  <c:v>-7.7187499999999999E-3</c:v>
                </c:pt>
                <c:pt idx="4815">
                  <c:v>-1.19062E-2</c:v>
                </c:pt>
                <c:pt idx="4816">
                  <c:v>-6.82812E-3</c:v>
                </c:pt>
                <c:pt idx="4817">
                  <c:v>-4.2187500000000003E-3</c:v>
                </c:pt>
                <c:pt idx="4818">
                  <c:v>-2.0625000000000001E-3</c:v>
                </c:pt>
                <c:pt idx="4819">
                  <c:v>-3.8437499999999999E-3</c:v>
                </c:pt>
                <c:pt idx="4820">
                  <c:v>-5.84375E-3</c:v>
                </c:pt>
                <c:pt idx="4821">
                  <c:v>-1.1546900000000001E-2</c:v>
                </c:pt>
                <c:pt idx="4822">
                  <c:v>-1.6015599999999998E-2</c:v>
                </c:pt>
                <c:pt idx="4823">
                  <c:v>-5.6562500000000007E-3</c:v>
                </c:pt>
                <c:pt idx="4824">
                  <c:v>4.0000000000000001E-3</c:v>
                </c:pt>
                <c:pt idx="4825">
                  <c:v>-6.2343700000000004E-3</c:v>
                </c:pt>
                <c:pt idx="4826">
                  <c:v>-3.6718699999999998E-3</c:v>
                </c:pt>
                <c:pt idx="4827">
                  <c:v>-1.9062500000000002E-3</c:v>
                </c:pt>
                <c:pt idx="4828">
                  <c:v>-3.1250000000000001E-4</c:v>
                </c:pt>
                <c:pt idx="4829">
                  <c:v>-3.5625000000000001E-3</c:v>
                </c:pt>
                <c:pt idx="4830">
                  <c:v>1.8749999999999999E-3</c:v>
                </c:pt>
                <c:pt idx="4831">
                  <c:v>-6.9843700000000002E-3</c:v>
                </c:pt>
                <c:pt idx="4832">
                  <c:v>-7.6406200000000007E-3</c:v>
                </c:pt>
                <c:pt idx="4833">
                  <c:v>-8.7187500000000008E-3</c:v>
                </c:pt>
                <c:pt idx="4834">
                  <c:v>-1.4031200000000001E-2</c:v>
                </c:pt>
                <c:pt idx="4835">
                  <c:v>-9.5156199999999989E-3</c:v>
                </c:pt>
                <c:pt idx="4836">
                  <c:v>-1.02031E-2</c:v>
                </c:pt>
                <c:pt idx="4837">
                  <c:v>-6.8125E-3</c:v>
                </c:pt>
                <c:pt idx="4838">
                  <c:v>3.2812499999999997E-4</c:v>
                </c:pt>
                <c:pt idx="4839">
                  <c:v>-5.1250000000000002E-3</c:v>
                </c:pt>
                <c:pt idx="4840">
                  <c:v>-1.3140599999999999E-2</c:v>
                </c:pt>
                <c:pt idx="4841">
                  <c:v>-1.8296899999999998E-2</c:v>
                </c:pt>
                <c:pt idx="4842">
                  <c:v>-1.4625000000000001E-2</c:v>
                </c:pt>
                <c:pt idx="4843">
                  <c:v>-5.2187499999999994E-3</c:v>
                </c:pt>
                <c:pt idx="4844">
                  <c:v>-4.4843699999999997E-3</c:v>
                </c:pt>
                <c:pt idx="4845">
                  <c:v>-5.6249999999999998E-3</c:v>
                </c:pt>
                <c:pt idx="4846">
                  <c:v>-4.875E-3</c:v>
                </c:pt>
                <c:pt idx="4847">
                  <c:v>-9.6249999999999999E-3</c:v>
                </c:pt>
                <c:pt idx="4848">
                  <c:v>-8.2812499999999998E-4</c:v>
                </c:pt>
                <c:pt idx="4849">
                  <c:v>1.5625E-5</c:v>
                </c:pt>
                <c:pt idx="4850">
                  <c:v>-5.4687500000000005E-4</c:v>
                </c:pt>
                <c:pt idx="4851">
                  <c:v>-4.2031200000000003E-3</c:v>
                </c:pt>
                <c:pt idx="4852">
                  <c:v>-4.3281199999999995E-3</c:v>
                </c:pt>
                <c:pt idx="4853">
                  <c:v>-8.8124999999999992E-3</c:v>
                </c:pt>
                <c:pt idx="4854">
                  <c:v>-9.5156199999999989E-3</c:v>
                </c:pt>
                <c:pt idx="4855">
                  <c:v>-8.5468699999999998E-3</c:v>
                </c:pt>
                <c:pt idx="4856">
                  <c:v>-1.2171899999999999E-2</c:v>
                </c:pt>
                <c:pt idx="4857">
                  <c:v>-6.5468700000000006E-3</c:v>
                </c:pt>
                <c:pt idx="4858">
                  <c:v>-5.0156200000000001E-3</c:v>
                </c:pt>
                <c:pt idx="4859">
                  <c:v>-6.9687500000000001E-3</c:v>
                </c:pt>
                <c:pt idx="4860">
                  <c:v>-4.0624999999999998E-4</c:v>
                </c:pt>
                <c:pt idx="4861">
                  <c:v>-8.4843699999999998E-3</c:v>
                </c:pt>
                <c:pt idx="4862">
                  <c:v>-5.9531199999999992E-3</c:v>
                </c:pt>
                <c:pt idx="4863">
                  <c:v>-1.0687500000000001E-2</c:v>
                </c:pt>
                <c:pt idx="4864">
                  <c:v>-1.23281E-2</c:v>
                </c:pt>
                <c:pt idx="4865">
                  <c:v>-1.1312500000000001E-2</c:v>
                </c:pt>
                <c:pt idx="4866">
                  <c:v>-4.84375E-3</c:v>
                </c:pt>
                <c:pt idx="4867">
                  <c:v>-4.6093699999999998E-3</c:v>
                </c:pt>
                <c:pt idx="4868">
                  <c:v>-8.3906199999999997E-3</c:v>
                </c:pt>
                <c:pt idx="4869">
                  <c:v>-4.89062E-3</c:v>
                </c:pt>
                <c:pt idx="4870">
                  <c:v>8.593749999999999E-4</c:v>
                </c:pt>
                <c:pt idx="4871">
                  <c:v>-1.2656200000000001E-3</c:v>
                </c:pt>
                <c:pt idx="4872">
                  <c:v>-5.7031199999999999E-3</c:v>
                </c:pt>
                <c:pt idx="4873">
                  <c:v>3.2812499999999997E-4</c:v>
                </c:pt>
                <c:pt idx="4874">
                  <c:v>-3.46875E-3</c:v>
                </c:pt>
                <c:pt idx="4875">
                  <c:v>-3.92187E-3</c:v>
                </c:pt>
                <c:pt idx="4876">
                  <c:v>-7.2968700000000004E-3</c:v>
                </c:pt>
                <c:pt idx="4877">
                  <c:v>-8.3906199999999997E-3</c:v>
                </c:pt>
                <c:pt idx="4878">
                  <c:v>-5.3124999999999993E-4</c:v>
                </c:pt>
                <c:pt idx="4879">
                  <c:v>7.8125000000000002E-5</c:v>
                </c:pt>
                <c:pt idx="4880">
                  <c:v>-1.75E-3</c:v>
                </c:pt>
                <c:pt idx="4881">
                  <c:v>-9.9062500000000001E-3</c:v>
                </c:pt>
                <c:pt idx="4882">
                  <c:v>-6.0937500000000002E-3</c:v>
                </c:pt>
                <c:pt idx="4883">
                  <c:v>-5.9999999999999993E-3</c:v>
                </c:pt>
                <c:pt idx="4884">
                  <c:v>-4.0000000000000001E-3</c:v>
                </c:pt>
                <c:pt idx="4885">
                  <c:v>-4.0156200000000001E-3</c:v>
                </c:pt>
                <c:pt idx="4886">
                  <c:v>1.4210899999999999E-17</c:v>
                </c:pt>
                <c:pt idx="4887">
                  <c:v>-1.20625E-2</c:v>
                </c:pt>
                <c:pt idx="4888">
                  <c:v>-1.3984399999999999E-2</c:v>
                </c:pt>
                <c:pt idx="4889">
                  <c:v>-5.5156200000000006E-3</c:v>
                </c:pt>
                <c:pt idx="4890">
                  <c:v>-2.0156200000000001E-3</c:v>
                </c:pt>
                <c:pt idx="4891">
                  <c:v>-4.0000000000000001E-3</c:v>
                </c:pt>
                <c:pt idx="4892">
                  <c:v>-6.1562499999999994E-3</c:v>
                </c:pt>
                <c:pt idx="4893">
                  <c:v>-1.1890600000000001E-2</c:v>
                </c:pt>
                <c:pt idx="4894">
                  <c:v>-1.5781200000000001E-3</c:v>
                </c:pt>
                <c:pt idx="4895">
                  <c:v>-5.7812500000000008E-4</c:v>
                </c:pt>
                <c:pt idx="4896">
                  <c:v>-7.8750000000000001E-3</c:v>
                </c:pt>
                <c:pt idx="4897">
                  <c:v>5.0000000000000001E-4</c:v>
                </c:pt>
                <c:pt idx="4898">
                  <c:v>-4.6406199999999998E-3</c:v>
                </c:pt>
                <c:pt idx="4899">
                  <c:v>-1.0281200000000001E-2</c:v>
                </c:pt>
                <c:pt idx="4900">
                  <c:v>-1.22656E-2</c:v>
                </c:pt>
                <c:pt idx="4901">
                  <c:v>-1.3890599999999999E-2</c:v>
                </c:pt>
                <c:pt idx="4902">
                  <c:v>-9.5937499999999998E-3</c:v>
                </c:pt>
                <c:pt idx="4903">
                  <c:v>-5.0312500000000001E-3</c:v>
                </c:pt>
                <c:pt idx="4904">
                  <c:v>2.0468800000000001E-3</c:v>
                </c:pt>
                <c:pt idx="4905">
                  <c:v>-2.1562500000000002E-3</c:v>
                </c:pt>
                <c:pt idx="4906">
                  <c:v>-4.5468699999999997E-3</c:v>
                </c:pt>
                <c:pt idx="4907">
                  <c:v>-1.2406199999999999E-2</c:v>
                </c:pt>
                <c:pt idx="4908">
                  <c:v>-9.9531199999999993E-3</c:v>
                </c:pt>
                <c:pt idx="4909">
                  <c:v>-1.2046899999999999E-2</c:v>
                </c:pt>
                <c:pt idx="4910">
                  <c:v>-9.8437500000000001E-3</c:v>
                </c:pt>
                <c:pt idx="4911">
                  <c:v>-7.84375E-3</c:v>
                </c:pt>
                <c:pt idx="4912">
                  <c:v>-6.3281199999999996E-3</c:v>
                </c:pt>
                <c:pt idx="4913">
                  <c:v>-1.40781E-2</c:v>
                </c:pt>
                <c:pt idx="4914">
                  <c:v>-7.6093700000000007E-3</c:v>
                </c:pt>
                <c:pt idx="4915">
                  <c:v>-5.5937499999999998E-3</c:v>
                </c:pt>
                <c:pt idx="4916">
                  <c:v>-1.09375E-4</c:v>
                </c:pt>
                <c:pt idx="4917">
                  <c:v>-6.2343700000000004E-3</c:v>
                </c:pt>
                <c:pt idx="4918">
                  <c:v>-6.4375000000000005E-3</c:v>
                </c:pt>
                <c:pt idx="4919">
                  <c:v>-1.4093700000000001E-2</c:v>
                </c:pt>
                <c:pt idx="4920">
                  <c:v>-9.921870000000001E-3</c:v>
                </c:pt>
                <c:pt idx="4921">
                  <c:v>-9.4687499999999997E-3</c:v>
                </c:pt>
                <c:pt idx="4922">
                  <c:v>2.6562499999999996E-4</c:v>
                </c:pt>
                <c:pt idx="4923">
                  <c:v>-6.0468700000000002E-3</c:v>
                </c:pt>
                <c:pt idx="4924">
                  <c:v>-1.0015600000000001E-2</c:v>
                </c:pt>
                <c:pt idx="4925">
                  <c:v>-5.7031199999999999E-3</c:v>
                </c:pt>
                <c:pt idx="4926">
                  <c:v>1.95313E-3</c:v>
                </c:pt>
                <c:pt idx="4927">
                  <c:v>-5.7968699999999991E-3</c:v>
                </c:pt>
                <c:pt idx="4928">
                  <c:v>-7.9687500000000001E-3</c:v>
                </c:pt>
                <c:pt idx="4929">
                  <c:v>-1.1875E-2</c:v>
                </c:pt>
                <c:pt idx="4930">
                  <c:v>-3.9843700000000001E-3</c:v>
                </c:pt>
                <c:pt idx="4931">
                  <c:v>2.52813E-2</c:v>
                </c:pt>
                <c:pt idx="4932">
                  <c:v>7.22188E-2</c:v>
                </c:pt>
                <c:pt idx="4933">
                  <c:v>0.114313</c:v>
                </c:pt>
                <c:pt idx="4934">
                  <c:v>0.14089099999999999</c:v>
                </c:pt>
                <c:pt idx="4935">
                  <c:v>0.158719</c:v>
                </c:pt>
                <c:pt idx="4936">
                  <c:v>0.17357800000000001</c:v>
                </c:pt>
                <c:pt idx="4937">
                  <c:v>0.17242199999999999</c:v>
                </c:pt>
                <c:pt idx="4938">
                  <c:v>0.17481300000000002</c:v>
                </c:pt>
                <c:pt idx="4939">
                  <c:v>0.18210899999999999</c:v>
                </c:pt>
                <c:pt idx="4940">
                  <c:v>0.17131199999999999</c:v>
                </c:pt>
                <c:pt idx="4941">
                  <c:v>0.13732800000000001</c:v>
                </c:pt>
                <c:pt idx="4942">
                  <c:v>6.3718799999999992E-2</c:v>
                </c:pt>
                <c:pt idx="4943">
                  <c:v>-3.1578099999999998E-2</c:v>
                </c:pt>
                <c:pt idx="4944">
                  <c:v>-0.11154700000000001</c:v>
                </c:pt>
                <c:pt idx="4945">
                  <c:v>-0.155219</c:v>
                </c:pt>
                <c:pt idx="4946">
                  <c:v>-0.160719</c:v>
                </c:pt>
                <c:pt idx="4947">
                  <c:v>-0.15576599999999999</c:v>
                </c:pt>
                <c:pt idx="4948">
                  <c:v>-0.147984</c:v>
                </c:pt>
                <c:pt idx="4949">
                  <c:v>-0.14740599999999998</c:v>
                </c:pt>
                <c:pt idx="4950">
                  <c:v>-0.14451600000000001</c:v>
                </c:pt>
                <c:pt idx="4951">
                  <c:v>-0.12618799999999999</c:v>
                </c:pt>
                <c:pt idx="4952">
                  <c:v>-9.1406299999999996E-2</c:v>
                </c:pt>
                <c:pt idx="4953">
                  <c:v>-4.0687500000000001E-2</c:v>
                </c:pt>
                <c:pt idx="4954">
                  <c:v>1.42656E-2</c:v>
                </c:pt>
                <c:pt idx="4955">
                  <c:v>4.0140599999999999E-2</c:v>
                </c:pt>
                <c:pt idx="4956">
                  <c:v>2.375E-2</c:v>
                </c:pt>
                <c:pt idx="4957">
                  <c:v>-9.1406200000000003E-3</c:v>
                </c:pt>
                <c:pt idx="4958">
                  <c:v>-1.5359399999999999E-2</c:v>
                </c:pt>
                <c:pt idx="4959">
                  <c:v>-2.0500000000000001E-2</c:v>
                </c:pt>
                <c:pt idx="4960">
                  <c:v>-7.3906199999999997E-3</c:v>
                </c:pt>
                <c:pt idx="4961">
                  <c:v>-1.1421899999999999E-2</c:v>
                </c:pt>
                <c:pt idx="4962">
                  <c:v>-2.09219E-2</c:v>
                </c:pt>
                <c:pt idx="4963">
                  <c:v>-4.7484399999999996E-2</c:v>
                </c:pt>
                <c:pt idx="4964">
                  <c:v>-4.37344E-2</c:v>
                </c:pt>
                <c:pt idx="4965">
                  <c:v>-6.82812E-3</c:v>
                </c:pt>
                <c:pt idx="4966">
                  <c:v>1.5546900000000001E-2</c:v>
                </c:pt>
                <c:pt idx="4967">
                  <c:v>6.1718799999999994E-3</c:v>
                </c:pt>
                <c:pt idx="4968">
                  <c:v>-2.2656199999999998E-2</c:v>
                </c:pt>
                <c:pt idx="4969">
                  <c:v>-4.7265600000000005E-2</c:v>
                </c:pt>
                <c:pt idx="4970">
                  <c:v>-5.4062499999999999E-2</c:v>
                </c:pt>
                <c:pt idx="4971">
                  <c:v>-5.3968699999999994E-2</c:v>
                </c:pt>
                <c:pt idx="4972">
                  <c:v>-5.5750000000000001E-2</c:v>
                </c:pt>
                <c:pt idx="4973">
                  <c:v>-6.6484399999999999E-2</c:v>
                </c:pt>
                <c:pt idx="4974">
                  <c:v>-8.5218700000000008E-2</c:v>
                </c:pt>
                <c:pt idx="4975">
                  <c:v>-9.8343700000000006E-2</c:v>
                </c:pt>
                <c:pt idx="4976">
                  <c:v>-0.10595300000000001</c:v>
                </c:pt>
                <c:pt idx="4977">
                  <c:v>-9.0828099999999995E-2</c:v>
                </c:pt>
                <c:pt idx="4978">
                  <c:v>-6.2984399999999996E-2</c:v>
                </c:pt>
                <c:pt idx="4979">
                  <c:v>-2.89062E-2</c:v>
                </c:pt>
                <c:pt idx="4980">
                  <c:v>-1.07344E-2</c:v>
                </c:pt>
                <c:pt idx="4981">
                  <c:v>2.5937500000000001E-3</c:v>
                </c:pt>
                <c:pt idx="4982">
                  <c:v>1.0015600000000001E-2</c:v>
                </c:pt>
                <c:pt idx="4983">
                  <c:v>1.01563E-2</c:v>
                </c:pt>
                <c:pt idx="4984">
                  <c:v>1.9421900000000002E-2</c:v>
                </c:pt>
                <c:pt idx="4985">
                  <c:v>2.61563E-2</c:v>
                </c:pt>
                <c:pt idx="4986">
                  <c:v>2.63281E-2</c:v>
                </c:pt>
                <c:pt idx="4987">
                  <c:v>1.1390599999999999E-2</c:v>
                </c:pt>
                <c:pt idx="4988">
                  <c:v>9.3749999999999988E-5</c:v>
                </c:pt>
                <c:pt idx="4989">
                  <c:v>-1.6953099999999999E-2</c:v>
                </c:pt>
                <c:pt idx="4990">
                  <c:v>-0.02</c:v>
                </c:pt>
                <c:pt idx="4991">
                  <c:v>-1.9468700000000002E-2</c:v>
                </c:pt>
                <c:pt idx="4992">
                  <c:v>-9.6718699999999991E-3</c:v>
                </c:pt>
                <c:pt idx="4993">
                  <c:v>-1.39062E-3</c:v>
                </c:pt>
                <c:pt idx="4994">
                  <c:v>-2E-3</c:v>
                </c:pt>
                <c:pt idx="4995">
                  <c:v>-1.2437500000000001E-2</c:v>
                </c:pt>
                <c:pt idx="4996">
                  <c:v>-1.20781E-2</c:v>
                </c:pt>
                <c:pt idx="4997">
                  <c:v>-3.8125000000000004E-3</c:v>
                </c:pt>
                <c:pt idx="4998">
                  <c:v>4.0937500000000002E-3</c:v>
                </c:pt>
                <c:pt idx="4999">
                  <c:v>6.0156299999999992E-3</c:v>
                </c:pt>
                <c:pt idx="5000">
                  <c:v>2.0781300000000001E-3</c:v>
                </c:pt>
                <c:pt idx="5001">
                  <c:v>-1.7078099999999999E-2</c:v>
                </c:pt>
                <c:pt idx="5002">
                  <c:v>-2.5906200000000001E-2</c:v>
                </c:pt>
                <c:pt idx="5003">
                  <c:v>-2.1937499999999999E-2</c:v>
                </c:pt>
                <c:pt idx="5004">
                  <c:v>-7.9687500000000001E-3</c:v>
                </c:pt>
                <c:pt idx="5005">
                  <c:v>-3.9531200000000001E-3</c:v>
                </c:pt>
                <c:pt idx="5006">
                  <c:v>1.76563E-3</c:v>
                </c:pt>
                <c:pt idx="5007">
                  <c:v>-3.1250000000000001E-5</c:v>
                </c:pt>
                <c:pt idx="5008">
                  <c:v>4.4843799999999996E-3</c:v>
                </c:pt>
                <c:pt idx="5009">
                  <c:v>9.1718800000000003E-3</c:v>
                </c:pt>
                <c:pt idx="5010">
                  <c:v>1.5953099999999998E-2</c:v>
                </c:pt>
                <c:pt idx="5011">
                  <c:v>2.6609400000000002E-2</c:v>
                </c:pt>
                <c:pt idx="5012">
                  <c:v>3.34688E-2</c:v>
                </c:pt>
                <c:pt idx="5013">
                  <c:v>3.3015599999999999E-2</c:v>
                </c:pt>
                <c:pt idx="5014">
                  <c:v>1.8374999999999999E-2</c:v>
                </c:pt>
                <c:pt idx="5015">
                  <c:v>3.4531299999999996E-3</c:v>
                </c:pt>
                <c:pt idx="5016">
                  <c:v>-3.6874999999999998E-3</c:v>
                </c:pt>
                <c:pt idx="5017">
                  <c:v>-2.2968700000000003E-3</c:v>
                </c:pt>
                <c:pt idx="5018">
                  <c:v>2.3281300000000003E-3</c:v>
                </c:pt>
                <c:pt idx="5019">
                  <c:v>-1.12344E-2</c:v>
                </c:pt>
                <c:pt idx="5020">
                  <c:v>-1.6015599999999998E-2</c:v>
                </c:pt>
                <c:pt idx="5021">
                  <c:v>-7.7031199999999999E-3</c:v>
                </c:pt>
                <c:pt idx="5022">
                  <c:v>8.0000000000000002E-3</c:v>
                </c:pt>
                <c:pt idx="5023">
                  <c:v>1.39688E-2</c:v>
                </c:pt>
                <c:pt idx="5024">
                  <c:v>1.20313E-2</c:v>
                </c:pt>
                <c:pt idx="5025">
                  <c:v>1.40781E-2</c:v>
                </c:pt>
                <c:pt idx="5026">
                  <c:v>1.1312500000000001E-2</c:v>
                </c:pt>
                <c:pt idx="5027">
                  <c:v>6.3906300000000004E-3</c:v>
                </c:pt>
                <c:pt idx="5028">
                  <c:v>1.1953099999999999E-2</c:v>
                </c:pt>
                <c:pt idx="5029">
                  <c:v>2.92188E-3</c:v>
                </c:pt>
                <c:pt idx="5030">
                  <c:v>-6.2500000000000001E-5</c:v>
                </c:pt>
                <c:pt idx="5031">
                  <c:v>-1.5625E-5</c:v>
                </c:pt>
                <c:pt idx="5032">
                  <c:v>-8.3281200000000014E-3</c:v>
                </c:pt>
                <c:pt idx="5033">
                  <c:v>-2.5125000000000001E-2</c:v>
                </c:pt>
                <c:pt idx="5034">
                  <c:v>-1.54375E-2</c:v>
                </c:pt>
                <c:pt idx="5035">
                  <c:v>9.9687499999999984E-3</c:v>
                </c:pt>
                <c:pt idx="5036">
                  <c:v>4.0859399999999997E-2</c:v>
                </c:pt>
                <c:pt idx="5037">
                  <c:v>8.212499999999999E-2</c:v>
                </c:pt>
                <c:pt idx="5038">
                  <c:v>0.12573400000000001</c:v>
                </c:pt>
                <c:pt idx="5039">
                  <c:v>0.154109</c:v>
                </c:pt>
                <c:pt idx="5040">
                  <c:v>0.16262499999999999</c:v>
                </c:pt>
                <c:pt idx="5041">
                  <c:v>0.16924999999999998</c:v>
                </c:pt>
                <c:pt idx="5042">
                  <c:v>0.17621899999999999</c:v>
                </c:pt>
                <c:pt idx="5043">
                  <c:v>0.17379700000000001</c:v>
                </c:pt>
                <c:pt idx="5044">
                  <c:v>0.17376599999999998</c:v>
                </c:pt>
                <c:pt idx="5045">
                  <c:v>0.15976600000000002</c:v>
                </c:pt>
                <c:pt idx="5046">
                  <c:v>0.117969</c:v>
                </c:pt>
                <c:pt idx="5047">
                  <c:v>5.0781300000000001E-2</c:v>
                </c:pt>
                <c:pt idx="5048">
                  <c:v>-4.1843699999999998E-2</c:v>
                </c:pt>
                <c:pt idx="5049">
                  <c:v>-0.13192199999999998</c:v>
                </c:pt>
                <c:pt idx="5050">
                  <c:v>-0.16325000000000001</c:v>
                </c:pt>
                <c:pt idx="5051">
                  <c:v>-0.15309400000000001</c:v>
                </c:pt>
                <c:pt idx="5052">
                  <c:v>-0.14293699999999998</c:v>
                </c:pt>
                <c:pt idx="5053">
                  <c:v>-0.145125</c:v>
                </c:pt>
                <c:pt idx="5054">
                  <c:v>-0.15154699999999999</c:v>
                </c:pt>
                <c:pt idx="5055">
                  <c:v>-0.14693700000000001</c:v>
                </c:pt>
                <c:pt idx="5056">
                  <c:v>-0.12398400000000001</c:v>
                </c:pt>
                <c:pt idx="5057">
                  <c:v>-9.0609400000000007E-2</c:v>
                </c:pt>
                <c:pt idx="5058">
                  <c:v>-2.69375E-2</c:v>
                </c:pt>
                <c:pt idx="5059">
                  <c:v>1.1343799999999999E-2</c:v>
                </c:pt>
                <c:pt idx="5060">
                  <c:v>1.39375E-2</c:v>
                </c:pt>
                <c:pt idx="5061">
                  <c:v>-4.0312500000000001E-3</c:v>
                </c:pt>
                <c:pt idx="5062">
                  <c:v>-2.6593699999999998E-2</c:v>
                </c:pt>
                <c:pt idx="5063">
                  <c:v>-3.0359400000000002E-2</c:v>
                </c:pt>
                <c:pt idx="5064">
                  <c:v>-1.2624999999999999E-2</c:v>
                </c:pt>
                <c:pt idx="5065">
                  <c:v>-1.14062E-2</c:v>
                </c:pt>
                <c:pt idx="5066">
                  <c:v>-2.8375000000000001E-2</c:v>
                </c:pt>
                <c:pt idx="5067">
                  <c:v>-4.6656199999999995E-2</c:v>
                </c:pt>
                <c:pt idx="5068">
                  <c:v>-5.1234399999999999E-2</c:v>
                </c:pt>
                <c:pt idx="5069">
                  <c:v>-3.2906200000000004E-2</c:v>
                </c:pt>
                <c:pt idx="5070">
                  <c:v>3.2187500000000003E-3</c:v>
                </c:pt>
                <c:pt idx="5071">
                  <c:v>2.9734400000000001E-2</c:v>
                </c:pt>
                <c:pt idx="5072">
                  <c:v>1.8906300000000001E-2</c:v>
                </c:pt>
                <c:pt idx="5073">
                  <c:v>-2.4640600000000002E-2</c:v>
                </c:pt>
                <c:pt idx="5074">
                  <c:v>-5.3812499999999999E-2</c:v>
                </c:pt>
                <c:pt idx="5075">
                  <c:v>-6.0203100000000002E-2</c:v>
                </c:pt>
                <c:pt idx="5076">
                  <c:v>-5.45625E-2</c:v>
                </c:pt>
                <c:pt idx="5077">
                  <c:v>-5.5624999999999994E-2</c:v>
                </c:pt>
                <c:pt idx="5078">
                  <c:v>-6.7281199999999999E-2</c:v>
                </c:pt>
                <c:pt idx="5079">
                  <c:v>-8.9046899999999998E-2</c:v>
                </c:pt>
                <c:pt idx="5080">
                  <c:v>-0.10571900000000001</c:v>
                </c:pt>
                <c:pt idx="5081">
                  <c:v>-0.105906</c:v>
                </c:pt>
                <c:pt idx="5082">
                  <c:v>-8.1171899999999991E-2</c:v>
                </c:pt>
                <c:pt idx="5083">
                  <c:v>-5.6187499999999994E-2</c:v>
                </c:pt>
                <c:pt idx="5084">
                  <c:v>-3.2000000000000001E-2</c:v>
                </c:pt>
                <c:pt idx="5085">
                  <c:v>-1.7875000000000002E-2</c:v>
                </c:pt>
                <c:pt idx="5086">
                  <c:v>7.8125000000000002E-5</c:v>
                </c:pt>
                <c:pt idx="5087">
                  <c:v>2.42188E-3</c:v>
                </c:pt>
                <c:pt idx="5088">
                  <c:v>1.20625E-2</c:v>
                </c:pt>
                <c:pt idx="5089">
                  <c:v>1.42656E-2</c:v>
                </c:pt>
                <c:pt idx="5090">
                  <c:v>1.7921899999999998E-2</c:v>
                </c:pt>
                <c:pt idx="5091">
                  <c:v>9.2031300000000003E-3</c:v>
                </c:pt>
                <c:pt idx="5092">
                  <c:v>5.7812499999999999E-3</c:v>
                </c:pt>
                <c:pt idx="5093">
                  <c:v>-2.6718699999999998E-3</c:v>
                </c:pt>
                <c:pt idx="5094">
                  <c:v>-8.2031199999999995E-3</c:v>
                </c:pt>
                <c:pt idx="5095">
                  <c:v>-7.9531199999999993E-3</c:v>
                </c:pt>
                <c:pt idx="5096">
                  <c:v>-5.6249999999999998E-3</c:v>
                </c:pt>
                <c:pt idx="5097">
                  <c:v>1.7187500000000002E-4</c:v>
                </c:pt>
                <c:pt idx="5098">
                  <c:v>-7.3437499999999996E-3</c:v>
                </c:pt>
                <c:pt idx="5099">
                  <c:v>-1.5890600000000001E-2</c:v>
                </c:pt>
                <c:pt idx="5100">
                  <c:v>-7.0624999999999993E-3</c:v>
                </c:pt>
                <c:pt idx="5101">
                  <c:v>-1.23437E-3</c:v>
                </c:pt>
                <c:pt idx="5102">
                  <c:v>8.656249999999999E-3</c:v>
                </c:pt>
                <c:pt idx="5103">
                  <c:v>1.39063E-2</c:v>
                </c:pt>
                <c:pt idx="5104">
                  <c:v>7.3125000000000004E-3</c:v>
                </c:pt>
                <c:pt idx="5105">
                  <c:v>-1.1562500000000002E-3</c:v>
                </c:pt>
                <c:pt idx="5106">
                  <c:v>-1.2875000000000001E-2</c:v>
                </c:pt>
                <c:pt idx="5107">
                  <c:v>-2.2406200000000001E-2</c:v>
                </c:pt>
                <c:pt idx="5108">
                  <c:v>-2.15312E-2</c:v>
                </c:pt>
                <c:pt idx="5109">
                  <c:v>-1.37187E-2</c:v>
                </c:pt>
                <c:pt idx="5110">
                  <c:v>-3.3750000000000004E-3</c:v>
                </c:pt>
                <c:pt idx="5111">
                  <c:v>6.4687499999999997E-3</c:v>
                </c:pt>
                <c:pt idx="5112">
                  <c:v>8.1250000000000003E-3</c:v>
                </c:pt>
                <c:pt idx="5113">
                  <c:v>1.02031E-2</c:v>
                </c:pt>
                <c:pt idx="5114">
                  <c:v>1.2171899999999999E-2</c:v>
                </c:pt>
                <c:pt idx="5115">
                  <c:v>1.6937500000000001E-2</c:v>
                </c:pt>
                <c:pt idx="5116">
                  <c:v>2.8781299999999999E-2</c:v>
                </c:pt>
                <c:pt idx="5117">
                  <c:v>2.9671900000000001E-2</c:v>
                </c:pt>
                <c:pt idx="5118">
                  <c:v>1.8859399999999998E-2</c:v>
                </c:pt>
                <c:pt idx="5119">
                  <c:v>5.3906300000000004E-3</c:v>
                </c:pt>
                <c:pt idx="5120">
                  <c:v>1.6093800000000001E-3</c:v>
                </c:pt>
                <c:pt idx="5121">
                  <c:v>-2E-3</c:v>
                </c:pt>
                <c:pt idx="5122">
                  <c:v>4.0625000000000001E-3</c:v>
                </c:pt>
                <c:pt idx="5123">
                  <c:v>1.8437499999999999E-3</c:v>
                </c:pt>
                <c:pt idx="5124">
                  <c:v>-3.1250000000000001E-5</c:v>
                </c:pt>
                <c:pt idx="5125">
                  <c:v>-3.7187500000000003E-3</c:v>
                </c:pt>
                <c:pt idx="5126">
                  <c:v>-1.20781E-2</c:v>
                </c:pt>
                <c:pt idx="5127">
                  <c:v>-7.7031199999999999E-3</c:v>
                </c:pt>
                <c:pt idx="5128">
                  <c:v>1.98438E-3</c:v>
                </c:pt>
                <c:pt idx="5129">
                  <c:v>5.90625E-3</c:v>
                </c:pt>
                <c:pt idx="5130">
                  <c:v>1.1890600000000001E-2</c:v>
                </c:pt>
                <c:pt idx="5131">
                  <c:v>8.3906299999999996E-3</c:v>
                </c:pt>
                <c:pt idx="5132">
                  <c:v>3.7499999999999995E-4</c:v>
                </c:pt>
                <c:pt idx="5133">
                  <c:v>-2.39062E-3</c:v>
                </c:pt>
                <c:pt idx="5134">
                  <c:v>3.8125000000000004E-3</c:v>
                </c:pt>
                <c:pt idx="5135">
                  <c:v>1.9375E-3</c:v>
                </c:pt>
                <c:pt idx="5136">
                  <c:v>7.6406300000000007E-3</c:v>
                </c:pt>
                <c:pt idx="5137">
                  <c:v>1.7031300000000002E-3</c:v>
                </c:pt>
                <c:pt idx="5138">
                  <c:v>-6.6249999999999998E-3</c:v>
                </c:pt>
                <c:pt idx="5139">
                  <c:v>-4.4531199999999996E-3</c:v>
                </c:pt>
                <c:pt idx="5140">
                  <c:v>-5.0156200000000001E-3</c:v>
                </c:pt>
                <c:pt idx="5141">
                  <c:v>-3.2812499999999997E-4</c:v>
                </c:pt>
                <c:pt idx="5142">
                  <c:v>1.5781300000000001E-3</c:v>
                </c:pt>
                <c:pt idx="5143">
                  <c:v>-5.5937499999999998E-3</c:v>
                </c:pt>
                <c:pt idx="5144">
                  <c:v>-2.7812499999999999E-3</c:v>
                </c:pt>
                <c:pt idx="5145">
                  <c:v>-5.6093699999999998E-3</c:v>
                </c:pt>
                <c:pt idx="5146">
                  <c:v>-9.7031199999999991E-3</c:v>
                </c:pt>
                <c:pt idx="5147">
                  <c:v>-3.6718699999999998E-3</c:v>
                </c:pt>
                <c:pt idx="5148">
                  <c:v>1.1093800000000001E-3</c:v>
                </c:pt>
                <c:pt idx="5149">
                  <c:v>1.8281300000000001E-3</c:v>
                </c:pt>
                <c:pt idx="5150">
                  <c:v>-1.1890600000000001E-2</c:v>
                </c:pt>
                <c:pt idx="5151">
                  <c:v>-1.85156E-2</c:v>
                </c:pt>
                <c:pt idx="5152">
                  <c:v>-1.3500000000000002E-2</c:v>
                </c:pt>
                <c:pt idx="5153">
                  <c:v>2.0625000000000001E-3</c:v>
                </c:pt>
                <c:pt idx="5154">
                  <c:v>5.2968799999999995E-3</c:v>
                </c:pt>
                <c:pt idx="5155">
                  <c:v>-8.5937500000000007E-3</c:v>
                </c:pt>
                <c:pt idx="5156">
                  <c:v>-1.0484400000000001E-2</c:v>
                </c:pt>
                <c:pt idx="5157">
                  <c:v>-8.687499999999999E-3</c:v>
                </c:pt>
                <c:pt idx="5158">
                  <c:v>1.95313E-3</c:v>
                </c:pt>
                <c:pt idx="5159">
                  <c:v>8.0625000000000002E-3</c:v>
                </c:pt>
                <c:pt idx="5160">
                  <c:v>3.2031300000000002E-3</c:v>
                </c:pt>
                <c:pt idx="5161">
                  <c:v>-3.89062E-3</c:v>
                </c:pt>
                <c:pt idx="5162">
                  <c:v>-5.0781199999999993E-3</c:v>
                </c:pt>
                <c:pt idx="5163">
                  <c:v>-1.8781200000000001E-2</c:v>
                </c:pt>
                <c:pt idx="5164">
                  <c:v>-2.7812499999999997E-2</c:v>
                </c:pt>
                <c:pt idx="5165">
                  <c:v>-2.7921899999999999E-2</c:v>
                </c:pt>
                <c:pt idx="5166">
                  <c:v>-2.6828100000000001E-2</c:v>
                </c:pt>
                <c:pt idx="5167">
                  <c:v>-1.6390599999999998E-2</c:v>
                </c:pt>
                <c:pt idx="5168">
                  <c:v>-1.23281E-2</c:v>
                </c:pt>
                <c:pt idx="5169">
                  <c:v>-8.0312500000000002E-3</c:v>
                </c:pt>
                <c:pt idx="5170">
                  <c:v>-1.36875E-2</c:v>
                </c:pt>
                <c:pt idx="5171">
                  <c:v>-1.3859400000000001E-2</c:v>
                </c:pt>
                <c:pt idx="5172">
                  <c:v>-6.3124999999999995E-3</c:v>
                </c:pt>
                <c:pt idx="5173">
                  <c:v>-4.0312500000000001E-3</c:v>
                </c:pt>
                <c:pt idx="5174">
                  <c:v>-5.9843699999999993E-3</c:v>
                </c:pt>
                <c:pt idx="5175">
                  <c:v>-8.0625000000000002E-3</c:v>
                </c:pt>
                <c:pt idx="5176">
                  <c:v>-9.921870000000001E-3</c:v>
                </c:pt>
                <c:pt idx="5177">
                  <c:v>-1.1953099999999999E-2</c:v>
                </c:pt>
                <c:pt idx="5178">
                  <c:v>-6.3437499999999996E-3</c:v>
                </c:pt>
                <c:pt idx="5179">
                  <c:v>-2.0468700000000001E-3</c:v>
                </c:pt>
                <c:pt idx="5180">
                  <c:v>-5.9218700000000001E-3</c:v>
                </c:pt>
                <c:pt idx="5181">
                  <c:v>-3.6718699999999998E-3</c:v>
                </c:pt>
                <c:pt idx="5182">
                  <c:v>-1.42187E-3</c:v>
                </c:pt>
                <c:pt idx="5183">
                  <c:v>-9.9843699999999994E-3</c:v>
                </c:pt>
                <c:pt idx="5184">
                  <c:v>1.7031300000000002E-3</c:v>
                </c:pt>
                <c:pt idx="5185">
                  <c:v>1.6406299999999999E-3</c:v>
                </c:pt>
                <c:pt idx="5186">
                  <c:v>-5.9375000000000001E-3</c:v>
                </c:pt>
                <c:pt idx="5187">
                  <c:v>-9.9062500000000001E-3</c:v>
                </c:pt>
                <c:pt idx="5188">
                  <c:v>-0.01</c:v>
                </c:pt>
                <c:pt idx="5189">
                  <c:v>-1.80156E-2</c:v>
                </c:pt>
                <c:pt idx="5190">
                  <c:v>-9.8906199999999993E-3</c:v>
                </c:pt>
                <c:pt idx="5191">
                  <c:v>-1.2234399999999999E-2</c:v>
                </c:pt>
                <c:pt idx="5192">
                  <c:v>-1.1999999999999999E-2</c:v>
                </c:pt>
                <c:pt idx="5193">
                  <c:v>-2.0343700000000003E-2</c:v>
                </c:pt>
                <c:pt idx="5194">
                  <c:v>-1.80781E-2</c:v>
                </c:pt>
                <c:pt idx="5195">
                  <c:v>-1.1875E-2</c:v>
                </c:pt>
                <c:pt idx="5196">
                  <c:v>-7.984370000000001E-3</c:v>
                </c:pt>
                <c:pt idx="5197">
                  <c:v>-7.8906199999999992E-3</c:v>
                </c:pt>
                <c:pt idx="5198">
                  <c:v>-6.0156200000000002E-3</c:v>
                </c:pt>
                <c:pt idx="5199">
                  <c:v>-5.85937E-3</c:v>
                </c:pt>
                <c:pt idx="5200">
                  <c:v>-3.92187E-3</c:v>
                </c:pt>
                <c:pt idx="5201">
                  <c:v>-0.01</c:v>
                </c:pt>
                <c:pt idx="5202">
                  <c:v>-3.9531200000000001E-3</c:v>
                </c:pt>
                <c:pt idx="5203">
                  <c:v>-4.1093700000000002E-3</c:v>
                </c:pt>
                <c:pt idx="5204">
                  <c:v>-4.4843699999999997E-3</c:v>
                </c:pt>
                <c:pt idx="5205">
                  <c:v>-2.5625000000000001E-3</c:v>
                </c:pt>
                <c:pt idx="5206">
                  <c:v>-1.25E-3</c:v>
                </c:pt>
                <c:pt idx="5207">
                  <c:v>-5.8281200000000009E-3</c:v>
                </c:pt>
                <c:pt idx="5208">
                  <c:v>-2.6562500000000002E-3</c:v>
                </c:pt>
                <c:pt idx="5209">
                  <c:v>-2.1249999999999997E-3</c:v>
                </c:pt>
                <c:pt idx="5210">
                  <c:v>2.5000000000000001E-4</c:v>
                </c:pt>
                <c:pt idx="5211">
                  <c:v>-5.5156200000000006E-3</c:v>
                </c:pt>
                <c:pt idx="5212">
                  <c:v>-4.2812500000000003E-3</c:v>
                </c:pt>
                <c:pt idx="5213">
                  <c:v>-3.0156200000000001E-3</c:v>
                </c:pt>
                <c:pt idx="5214">
                  <c:v>5.9375000000000001E-3</c:v>
                </c:pt>
                <c:pt idx="5215">
                  <c:v>-3.3593700000000004E-3</c:v>
                </c:pt>
                <c:pt idx="5216">
                  <c:v>-7.8281200000000009E-3</c:v>
                </c:pt>
                <c:pt idx="5217">
                  <c:v>-1.3749999999999998E-2</c:v>
                </c:pt>
                <c:pt idx="5218">
                  <c:v>-1.20625E-2</c:v>
                </c:pt>
                <c:pt idx="5219">
                  <c:v>-1.8437499999999999E-3</c:v>
                </c:pt>
                <c:pt idx="5220">
                  <c:v>2E-3</c:v>
                </c:pt>
                <c:pt idx="5221">
                  <c:v>-2.9687499999999999E-4</c:v>
                </c:pt>
                <c:pt idx="5222">
                  <c:v>-1.025E-2</c:v>
                </c:pt>
                <c:pt idx="5223">
                  <c:v>-5.85937E-3</c:v>
                </c:pt>
                <c:pt idx="5224">
                  <c:v>-3.8437499999999999E-3</c:v>
                </c:pt>
                <c:pt idx="5225">
                  <c:v>8.437500000000001E-4</c:v>
                </c:pt>
                <c:pt idx="5226">
                  <c:v>3.92188E-3</c:v>
                </c:pt>
                <c:pt idx="5227">
                  <c:v>1.8749999999999999E-3</c:v>
                </c:pt>
                <c:pt idx="5228">
                  <c:v>-9.6874999999999999E-4</c:v>
                </c:pt>
                <c:pt idx="5229">
                  <c:v>-8.2031199999999995E-3</c:v>
                </c:pt>
                <c:pt idx="5230">
                  <c:v>-6.0312500000000002E-3</c:v>
                </c:pt>
                <c:pt idx="5231">
                  <c:v>-1.0406199999999999E-2</c:v>
                </c:pt>
                <c:pt idx="5232">
                  <c:v>-9.78125E-3</c:v>
                </c:pt>
                <c:pt idx="5233">
                  <c:v>-4.5781199999999998E-3</c:v>
                </c:pt>
                <c:pt idx="5234">
                  <c:v>1.6718799999999999E-3</c:v>
                </c:pt>
                <c:pt idx="5235">
                  <c:v>-6.84375E-3</c:v>
                </c:pt>
                <c:pt idx="5236">
                  <c:v>-1.10781E-2</c:v>
                </c:pt>
                <c:pt idx="5237">
                  <c:v>-1.2875000000000001E-2</c:v>
                </c:pt>
                <c:pt idx="5238">
                  <c:v>-1.45312E-3</c:v>
                </c:pt>
                <c:pt idx="5239">
                  <c:v>-8.7187500000000008E-3</c:v>
                </c:pt>
                <c:pt idx="5240">
                  <c:v>-7.4062499999999996E-3</c:v>
                </c:pt>
                <c:pt idx="5241">
                  <c:v>-6.2656199999999995E-3</c:v>
                </c:pt>
                <c:pt idx="5242">
                  <c:v>-7.7968700000000009E-3</c:v>
                </c:pt>
                <c:pt idx="5243">
                  <c:v>-3.2656200000000003E-3</c:v>
                </c:pt>
                <c:pt idx="5244">
                  <c:v>8.1249999999999996E-4</c:v>
                </c:pt>
                <c:pt idx="5245">
                  <c:v>4.0156300000000001E-3</c:v>
                </c:pt>
                <c:pt idx="5246">
                  <c:v>-1.5468700000000001E-3</c:v>
                </c:pt>
                <c:pt idx="5247">
                  <c:v>-5.6874999999999998E-3</c:v>
                </c:pt>
                <c:pt idx="5248">
                  <c:v>-1.95312E-3</c:v>
                </c:pt>
                <c:pt idx="5249">
                  <c:v>-3.875E-3</c:v>
                </c:pt>
                <c:pt idx="5250">
                  <c:v>-2.2812499999999999E-3</c:v>
                </c:pt>
                <c:pt idx="5251">
                  <c:v>-6.6718699999999999E-3</c:v>
                </c:pt>
                <c:pt idx="5252">
                  <c:v>-5.6249999999999998E-3</c:v>
                </c:pt>
                <c:pt idx="5253">
                  <c:v>-3.5937499999999997E-3</c:v>
                </c:pt>
                <c:pt idx="5254">
                  <c:v>-8.1718700000000012E-3</c:v>
                </c:pt>
                <c:pt idx="5255">
                  <c:v>-1.0093700000000001E-2</c:v>
                </c:pt>
                <c:pt idx="5256">
                  <c:v>5.2031300000000003E-3</c:v>
                </c:pt>
                <c:pt idx="5257">
                  <c:v>-5.7812500000000008E-4</c:v>
                </c:pt>
                <c:pt idx="5258">
                  <c:v>-7.9687500000000006E-4</c:v>
                </c:pt>
                <c:pt idx="5259">
                  <c:v>-9.1562499999999995E-3</c:v>
                </c:pt>
                <c:pt idx="5260">
                  <c:v>-1.27812E-2</c:v>
                </c:pt>
                <c:pt idx="5261">
                  <c:v>-1.3484400000000001E-2</c:v>
                </c:pt>
                <c:pt idx="5262">
                  <c:v>-6.4531199999999997E-3</c:v>
                </c:pt>
                <c:pt idx="5263">
                  <c:v>-7.4687500000000006E-3</c:v>
                </c:pt>
                <c:pt idx="5264">
                  <c:v>-1.3859400000000001E-2</c:v>
                </c:pt>
                <c:pt idx="5265">
                  <c:v>-1.0187499999999999E-2</c:v>
                </c:pt>
                <c:pt idx="5266">
                  <c:v>-1.0546900000000001E-2</c:v>
                </c:pt>
                <c:pt idx="5267">
                  <c:v>9.8437500000000001E-4</c:v>
                </c:pt>
                <c:pt idx="5268">
                  <c:v>-5.8906200000000001E-3</c:v>
                </c:pt>
                <c:pt idx="5269">
                  <c:v>-7.4375000000000005E-3</c:v>
                </c:pt>
                <c:pt idx="5270">
                  <c:v>-5.4687500000000005E-4</c:v>
                </c:pt>
                <c:pt idx="5271">
                  <c:v>-1.5156200000000001E-3</c:v>
                </c:pt>
                <c:pt idx="5272">
                  <c:v>-3.90625E-3</c:v>
                </c:pt>
                <c:pt idx="5273">
                  <c:v>-5.6562500000000007E-3</c:v>
                </c:pt>
                <c:pt idx="5274">
                  <c:v>-1.1625E-2</c:v>
                </c:pt>
                <c:pt idx="5275">
                  <c:v>-1.0375000000000001E-2</c:v>
                </c:pt>
                <c:pt idx="5276">
                  <c:v>-5.9999999999999993E-3</c:v>
                </c:pt>
                <c:pt idx="5277">
                  <c:v>-8.0312500000000002E-3</c:v>
                </c:pt>
                <c:pt idx="5278">
                  <c:v>-5.9531199999999992E-3</c:v>
                </c:pt>
                <c:pt idx="5279">
                  <c:v>-1.1999999999999999E-2</c:v>
                </c:pt>
                <c:pt idx="5280">
                  <c:v>-6.3906200000000005E-3</c:v>
                </c:pt>
                <c:pt idx="5281">
                  <c:v>-1.5625E-5</c:v>
                </c:pt>
                <c:pt idx="5282">
                  <c:v>-4.0000000000000001E-3</c:v>
                </c:pt>
                <c:pt idx="5283">
                  <c:v>-1.2031200000000001E-2</c:v>
                </c:pt>
                <c:pt idx="5284">
                  <c:v>-1.1984400000000001E-2</c:v>
                </c:pt>
                <c:pt idx="5285">
                  <c:v>-5.3125000000000004E-3</c:v>
                </c:pt>
                <c:pt idx="5286">
                  <c:v>1.95313E-3</c:v>
                </c:pt>
                <c:pt idx="5287">
                  <c:v>-1.06406E-2</c:v>
                </c:pt>
                <c:pt idx="5288">
                  <c:v>-1.1999999999999999E-2</c:v>
                </c:pt>
                <c:pt idx="5289">
                  <c:v>-1.4109400000000001E-2</c:v>
                </c:pt>
                <c:pt idx="5290">
                  <c:v>-9.71875E-3</c:v>
                </c:pt>
                <c:pt idx="5291">
                  <c:v>-6.1250000000000002E-3</c:v>
                </c:pt>
                <c:pt idx="5292">
                  <c:v>-9.9843699999999994E-3</c:v>
                </c:pt>
                <c:pt idx="5293">
                  <c:v>-3.0937500000000001E-3</c:v>
                </c:pt>
                <c:pt idx="5294">
                  <c:v>-4.84375E-4</c:v>
                </c:pt>
                <c:pt idx="5295">
                  <c:v>-5.5000000000000005E-3</c:v>
                </c:pt>
                <c:pt idx="5296">
                  <c:v>1.5312500000000001E-3</c:v>
                </c:pt>
                <c:pt idx="5297">
                  <c:v>-1.01406E-2</c:v>
                </c:pt>
                <c:pt idx="5298">
                  <c:v>-3.89062E-3</c:v>
                </c:pt>
                <c:pt idx="5299">
                  <c:v>-7.5624999999999998E-3</c:v>
                </c:pt>
                <c:pt idx="5300">
                  <c:v>4.4375000000000005E-3</c:v>
                </c:pt>
                <c:pt idx="5301">
                  <c:v>1.6875000000000002E-3</c:v>
                </c:pt>
                <c:pt idx="5302">
                  <c:v>-2.39062E-3</c:v>
                </c:pt>
                <c:pt idx="5303">
                  <c:v>-8.7500000000000008E-3</c:v>
                </c:pt>
                <c:pt idx="5304">
                  <c:v>-1.2109399999999999E-2</c:v>
                </c:pt>
                <c:pt idx="5305">
                  <c:v>-9.4374999999999997E-3</c:v>
                </c:pt>
                <c:pt idx="5306">
                  <c:v>-1.75E-3</c:v>
                </c:pt>
                <c:pt idx="5307">
                  <c:v>-1.96875E-3</c:v>
                </c:pt>
                <c:pt idx="5308">
                  <c:v>-1.5625E-5</c:v>
                </c:pt>
                <c:pt idx="5309">
                  <c:v>-4.5468699999999997E-3</c:v>
                </c:pt>
                <c:pt idx="5310">
                  <c:v>-8.1093699999999994E-3</c:v>
                </c:pt>
                <c:pt idx="5311">
                  <c:v>-7.9375000000000001E-3</c:v>
                </c:pt>
                <c:pt idx="5312">
                  <c:v>-8.1406200000000012E-3</c:v>
                </c:pt>
                <c:pt idx="5313">
                  <c:v>-7.4218699999999997E-3</c:v>
                </c:pt>
                <c:pt idx="5314">
                  <c:v>2.9687499999999999E-4</c:v>
                </c:pt>
                <c:pt idx="5315">
                  <c:v>-2.1875000000000002E-3</c:v>
                </c:pt>
                <c:pt idx="5316">
                  <c:v>-4.3125000000000004E-3</c:v>
                </c:pt>
                <c:pt idx="5317">
                  <c:v>-1.03906E-2</c:v>
                </c:pt>
                <c:pt idx="5318">
                  <c:v>-1.2093699999999999E-2</c:v>
                </c:pt>
                <c:pt idx="5319">
                  <c:v>-1.1984400000000001E-2</c:v>
                </c:pt>
                <c:pt idx="5320">
                  <c:v>-8.0000000000000002E-3</c:v>
                </c:pt>
                <c:pt idx="5321">
                  <c:v>-7.7968700000000009E-3</c:v>
                </c:pt>
                <c:pt idx="5322">
                  <c:v>2.1875000000000002E-3</c:v>
                </c:pt>
                <c:pt idx="5323">
                  <c:v>-1.6875000000000002E-3</c:v>
                </c:pt>
                <c:pt idx="5324">
                  <c:v>-1.0218700000000001E-2</c:v>
                </c:pt>
                <c:pt idx="5325">
                  <c:v>-1.60625E-2</c:v>
                </c:pt>
                <c:pt idx="5326">
                  <c:v>-1.4031200000000001E-2</c:v>
                </c:pt>
                <c:pt idx="5327">
                  <c:v>-8.1562500000000003E-3</c:v>
                </c:pt>
                <c:pt idx="5328">
                  <c:v>-1.96875E-3</c:v>
                </c:pt>
                <c:pt idx="5329">
                  <c:v>-7.7031199999999999E-3</c:v>
                </c:pt>
                <c:pt idx="5330">
                  <c:v>-1.17187E-2</c:v>
                </c:pt>
                <c:pt idx="5331">
                  <c:v>-1.7812500000000002E-2</c:v>
                </c:pt>
                <c:pt idx="5332">
                  <c:v>-1.4468700000000001E-2</c:v>
                </c:pt>
                <c:pt idx="5333">
                  <c:v>-1.0375000000000001E-2</c:v>
                </c:pt>
                <c:pt idx="5334">
                  <c:v>-2.7187499999999998E-3</c:v>
                </c:pt>
                <c:pt idx="5335">
                  <c:v>4.3750000000000001E-4</c:v>
                </c:pt>
                <c:pt idx="5336">
                  <c:v>-5.85937E-3</c:v>
                </c:pt>
                <c:pt idx="5337">
                  <c:v>-1.1875E-2</c:v>
                </c:pt>
                <c:pt idx="5338">
                  <c:v>-1.03125E-2</c:v>
                </c:pt>
                <c:pt idx="5339">
                  <c:v>-5.7187499999999999E-3</c:v>
                </c:pt>
                <c:pt idx="5340">
                  <c:v>-8.437500000000001E-4</c:v>
                </c:pt>
                <c:pt idx="5341">
                  <c:v>-1.65625E-3</c:v>
                </c:pt>
                <c:pt idx="5342">
                  <c:v>-1.0796899999999998E-2</c:v>
                </c:pt>
                <c:pt idx="5343">
                  <c:v>-1.575E-2</c:v>
                </c:pt>
                <c:pt idx="5344">
                  <c:v>-1.5859400000000003E-2</c:v>
                </c:pt>
                <c:pt idx="5345">
                  <c:v>-8.2500000000000004E-3</c:v>
                </c:pt>
                <c:pt idx="5346">
                  <c:v>-3.0156200000000001E-3</c:v>
                </c:pt>
                <c:pt idx="5347">
                  <c:v>2.6562499999999996E-4</c:v>
                </c:pt>
                <c:pt idx="5348">
                  <c:v>-6.5781199999999998E-3</c:v>
                </c:pt>
                <c:pt idx="5349">
                  <c:v>-1.40781E-2</c:v>
                </c:pt>
                <c:pt idx="5350">
                  <c:v>-8.9687499999999993E-3</c:v>
                </c:pt>
                <c:pt idx="5351">
                  <c:v>2.42188E-3</c:v>
                </c:pt>
                <c:pt idx="5352">
                  <c:v>9.3281300000000004E-3</c:v>
                </c:pt>
                <c:pt idx="5353">
                  <c:v>-4.3750000000000001E-4</c:v>
                </c:pt>
                <c:pt idx="5354">
                  <c:v>-4.3437499999999995E-3</c:v>
                </c:pt>
                <c:pt idx="5355">
                  <c:v>-2.4375E-3</c:v>
                </c:pt>
                <c:pt idx="5356">
                  <c:v>3.0468800000000001E-3</c:v>
                </c:pt>
                <c:pt idx="5357">
                  <c:v>7.7187499999999999E-3</c:v>
                </c:pt>
                <c:pt idx="5358">
                  <c:v>1.2296900000000001E-2</c:v>
                </c:pt>
                <c:pt idx="5359">
                  <c:v>2.4843800000000004E-3</c:v>
                </c:pt>
                <c:pt idx="5360">
                  <c:v>-9.4999999999999998E-3</c:v>
                </c:pt>
                <c:pt idx="5361">
                  <c:v>-8.2656199999999996E-3</c:v>
                </c:pt>
                <c:pt idx="5362">
                  <c:v>-9.2031199999999987E-3</c:v>
                </c:pt>
                <c:pt idx="5363">
                  <c:v>-1.4E-2</c:v>
                </c:pt>
                <c:pt idx="5364">
                  <c:v>-5.1875000000000003E-3</c:v>
                </c:pt>
                <c:pt idx="5365">
                  <c:v>1.5625E-5</c:v>
                </c:pt>
                <c:pt idx="5366">
                  <c:v>-1.9062500000000002E-3</c:v>
                </c:pt>
                <c:pt idx="5367">
                  <c:v>-2.0312500000000001E-3</c:v>
                </c:pt>
                <c:pt idx="5368">
                  <c:v>-5.7656199999999999E-3</c:v>
                </c:pt>
                <c:pt idx="5369">
                  <c:v>-7.984370000000001E-3</c:v>
                </c:pt>
                <c:pt idx="5370">
                  <c:v>-4.2343699999999995E-3</c:v>
                </c:pt>
                <c:pt idx="5371">
                  <c:v>-2.0312500000000001E-3</c:v>
                </c:pt>
                <c:pt idx="5372">
                  <c:v>-5.9531199999999992E-3</c:v>
                </c:pt>
                <c:pt idx="5373">
                  <c:v>-1.2046899999999999E-2</c:v>
                </c:pt>
                <c:pt idx="5374">
                  <c:v>-1.1859399999999999E-2</c:v>
                </c:pt>
                <c:pt idx="5375">
                  <c:v>-1.7968700000000001E-2</c:v>
                </c:pt>
                <c:pt idx="5376">
                  <c:v>-6.5625000000000006E-3</c:v>
                </c:pt>
                <c:pt idx="5377">
                  <c:v>-2.1718700000000002E-3</c:v>
                </c:pt>
                <c:pt idx="5378">
                  <c:v>-9.8124999999999983E-3</c:v>
                </c:pt>
                <c:pt idx="5379">
                  <c:v>-1.1765600000000001E-2</c:v>
                </c:pt>
                <c:pt idx="5380">
                  <c:v>-6.0468700000000002E-3</c:v>
                </c:pt>
                <c:pt idx="5381">
                  <c:v>-8.0156200000000011E-3</c:v>
                </c:pt>
                <c:pt idx="5382">
                  <c:v>-4.1093700000000002E-3</c:v>
                </c:pt>
                <c:pt idx="5383">
                  <c:v>-6.4375000000000005E-3</c:v>
                </c:pt>
                <c:pt idx="5384">
                  <c:v>-1.4E-2</c:v>
                </c:pt>
                <c:pt idx="5385">
                  <c:v>-9.4999999999999998E-3</c:v>
                </c:pt>
                <c:pt idx="5386">
                  <c:v>-8.0000000000000002E-3</c:v>
                </c:pt>
                <c:pt idx="5387">
                  <c:v>-7.5312499999999998E-3</c:v>
                </c:pt>
                <c:pt idx="5388">
                  <c:v>-1.92187E-3</c:v>
                </c:pt>
                <c:pt idx="5389">
                  <c:v>-4.5624999999999997E-3</c:v>
                </c:pt>
                <c:pt idx="5390">
                  <c:v>-8.0000000000000002E-3</c:v>
                </c:pt>
                <c:pt idx="5391">
                  <c:v>-1.0015600000000001E-2</c:v>
                </c:pt>
                <c:pt idx="5392">
                  <c:v>-9.9843699999999994E-3</c:v>
                </c:pt>
                <c:pt idx="5393">
                  <c:v>-9.8906199999999993E-3</c:v>
                </c:pt>
                <c:pt idx="5394">
                  <c:v>-1.89062E-3</c:v>
                </c:pt>
                <c:pt idx="5395">
                  <c:v>7.8125000000000002E-5</c:v>
                </c:pt>
                <c:pt idx="5396">
                  <c:v>3.1250000000000001E-5</c:v>
                </c:pt>
                <c:pt idx="5397">
                  <c:v>-8.3593699999999996E-3</c:v>
                </c:pt>
                <c:pt idx="5398">
                  <c:v>-9.9531199999999993E-3</c:v>
                </c:pt>
                <c:pt idx="5399">
                  <c:v>-9.9531199999999993E-3</c:v>
                </c:pt>
                <c:pt idx="5400">
                  <c:v>2.0312500000000001E-3</c:v>
                </c:pt>
                <c:pt idx="5401">
                  <c:v>-2.2812499999999999E-3</c:v>
                </c:pt>
                <c:pt idx="5402">
                  <c:v>-3.2343699999999999E-3</c:v>
                </c:pt>
                <c:pt idx="5403">
                  <c:v>-4.6874999999999994E-5</c:v>
                </c:pt>
                <c:pt idx="5404">
                  <c:v>-3.6718699999999998E-3</c:v>
                </c:pt>
                <c:pt idx="5405">
                  <c:v>-1.2515600000000002E-2</c:v>
                </c:pt>
                <c:pt idx="5406">
                  <c:v>-3.3593700000000004E-3</c:v>
                </c:pt>
                <c:pt idx="5407">
                  <c:v>-3.7343699999999999E-3</c:v>
                </c:pt>
                <c:pt idx="5408">
                  <c:v>9.6874999999999999E-4</c:v>
                </c:pt>
                <c:pt idx="5409">
                  <c:v>2.5312499999999996E-3</c:v>
                </c:pt>
                <c:pt idx="5410">
                  <c:v>-3.1406199999999998E-3</c:v>
                </c:pt>
                <c:pt idx="5411">
                  <c:v>-7.84375E-3</c:v>
                </c:pt>
                <c:pt idx="5412">
                  <c:v>-6.2500000000000003E-3</c:v>
                </c:pt>
                <c:pt idx="5413">
                  <c:v>-2.1406200000000002E-3</c:v>
                </c:pt>
                <c:pt idx="5414">
                  <c:v>-1.8749999999999999E-3</c:v>
                </c:pt>
                <c:pt idx="5415">
                  <c:v>-7.4531200000000006E-3</c:v>
                </c:pt>
                <c:pt idx="5416">
                  <c:v>-1.40156E-2</c:v>
                </c:pt>
                <c:pt idx="5417">
                  <c:v>-3.7656199999999999E-3</c:v>
                </c:pt>
                <c:pt idx="5418">
                  <c:v>2E-3</c:v>
                </c:pt>
                <c:pt idx="5419">
                  <c:v>-2.2187500000000002E-3</c:v>
                </c:pt>
                <c:pt idx="5420">
                  <c:v>-1.0687500000000001E-2</c:v>
                </c:pt>
                <c:pt idx="5421">
                  <c:v>-1.5968699999999999E-2</c:v>
                </c:pt>
                <c:pt idx="5422">
                  <c:v>-9.4218700000000006E-3</c:v>
                </c:pt>
                <c:pt idx="5423">
                  <c:v>-5.6249999999999998E-3</c:v>
                </c:pt>
                <c:pt idx="5424">
                  <c:v>-4.0312500000000001E-3</c:v>
                </c:pt>
                <c:pt idx="5425">
                  <c:v>-3.7343699999999999E-3</c:v>
                </c:pt>
                <c:pt idx="5426">
                  <c:v>-2.2812499999999999E-3</c:v>
                </c:pt>
                <c:pt idx="5427">
                  <c:v>-6.1875000000000003E-3</c:v>
                </c:pt>
                <c:pt idx="5428">
                  <c:v>-6.2812500000000004E-3</c:v>
                </c:pt>
                <c:pt idx="5429">
                  <c:v>-1.03594E-2</c:v>
                </c:pt>
                <c:pt idx="5430">
                  <c:v>-1.2468699999999999E-2</c:v>
                </c:pt>
                <c:pt idx="5431">
                  <c:v>-1.32187E-2</c:v>
                </c:pt>
                <c:pt idx="5432">
                  <c:v>-2.4687500000000005E-3</c:v>
                </c:pt>
                <c:pt idx="5433">
                  <c:v>-5.9374999999999999E-4</c:v>
                </c:pt>
                <c:pt idx="5434">
                  <c:v>-6.6093699999999998E-3</c:v>
                </c:pt>
                <c:pt idx="5435">
                  <c:v>-5.6874999999999998E-3</c:v>
                </c:pt>
                <c:pt idx="5436">
                  <c:v>-6.8749999999999992E-3</c:v>
                </c:pt>
                <c:pt idx="5437">
                  <c:v>-9.6093700000000008E-3</c:v>
                </c:pt>
                <c:pt idx="5438">
                  <c:v>-3.6406200000000002E-3</c:v>
                </c:pt>
                <c:pt idx="5439">
                  <c:v>-3.6562500000000002E-3</c:v>
                </c:pt>
                <c:pt idx="5440">
                  <c:v>-3.0781200000000002E-3</c:v>
                </c:pt>
                <c:pt idx="5441">
                  <c:v>-1.575E-2</c:v>
                </c:pt>
                <c:pt idx="5442">
                  <c:v>-1.43594E-2</c:v>
                </c:pt>
                <c:pt idx="5443">
                  <c:v>-5.3906199999999996E-3</c:v>
                </c:pt>
                <c:pt idx="5444">
                  <c:v>-9.0156200000000002E-3</c:v>
                </c:pt>
                <c:pt idx="5445">
                  <c:v>-9.3593699999999988E-3</c:v>
                </c:pt>
                <c:pt idx="5446">
                  <c:v>-6.2656199999999995E-3</c:v>
                </c:pt>
                <c:pt idx="5447">
                  <c:v>-1.0328100000000002E-2</c:v>
                </c:pt>
                <c:pt idx="5448">
                  <c:v>-1.0296899999999999E-2</c:v>
                </c:pt>
                <c:pt idx="5449">
                  <c:v>-1.16562E-2</c:v>
                </c:pt>
                <c:pt idx="5450">
                  <c:v>-7.3906199999999997E-3</c:v>
                </c:pt>
                <c:pt idx="5451">
                  <c:v>-5.5312499999999997E-3</c:v>
                </c:pt>
                <c:pt idx="5452">
                  <c:v>-4.2656200000000003E-3</c:v>
                </c:pt>
                <c:pt idx="5453">
                  <c:v>-5.875E-3</c:v>
                </c:pt>
                <c:pt idx="5454">
                  <c:v>-6.4062500000000003E-4</c:v>
                </c:pt>
                <c:pt idx="5455">
                  <c:v>1.6718799999999999E-3</c:v>
                </c:pt>
                <c:pt idx="5456">
                  <c:v>-2.89062E-3</c:v>
                </c:pt>
                <c:pt idx="5457">
                  <c:v>-3.89062E-3</c:v>
                </c:pt>
                <c:pt idx="5458">
                  <c:v>-1.0156200000000001E-3</c:v>
                </c:pt>
                <c:pt idx="5459">
                  <c:v>2.0312500000000001E-3</c:v>
                </c:pt>
                <c:pt idx="5460">
                  <c:v>-4.0156200000000001E-3</c:v>
                </c:pt>
                <c:pt idx="5461">
                  <c:v>-1.0031199999999999E-2</c:v>
                </c:pt>
                <c:pt idx="5462">
                  <c:v>-4.875E-3</c:v>
                </c:pt>
                <c:pt idx="5463">
                  <c:v>-4.3281199999999995E-3</c:v>
                </c:pt>
                <c:pt idx="5464">
                  <c:v>-2.8281199999999999E-3</c:v>
                </c:pt>
                <c:pt idx="5465">
                  <c:v>4.9843800000000001E-3</c:v>
                </c:pt>
                <c:pt idx="5466">
                  <c:v>2.6406299999999997E-3</c:v>
                </c:pt>
                <c:pt idx="5467">
                  <c:v>-1.92187E-3</c:v>
                </c:pt>
                <c:pt idx="5468">
                  <c:v>2.2031300000000002E-3</c:v>
                </c:pt>
                <c:pt idx="5469">
                  <c:v>-3.7499999999999995E-4</c:v>
                </c:pt>
                <c:pt idx="5470">
                  <c:v>4.4375000000000005E-3</c:v>
                </c:pt>
                <c:pt idx="5471">
                  <c:v>-3.6562500000000002E-3</c:v>
                </c:pt>
                <c:pt idx="5472">
                  <c:v>-2E-3</c:v>
                </c:pt>
                <c:pt idx="5473">
                  <c:v>-5.9843699999999993E-3</c:v>
                </c:pt>
                <c:pt idx="5474">
                  <c:v>-2.3437499999999999E-4</c:v>
                </c:pt>
                <c:pt idx="5475">
                  <c:v>-1.7031199999999998E-3</c:v>
                </c:pt>
                <c:pt idx="5476">
                  <c:v>-6.0312500000000002E-3</c:v>
                </c:pt>
                <c:pt idx="5477">
                  <c:v>-1.9843700000000001E-3</c:v>
                </c:pt>
                <c:pt idx="5478">
                  <c:v>-1.9062500000000002E-3</c:v>
                </c:pt>
                <c:pt idx="5479">
                  <c:v>-3.9843700000000001E-3</c:v>
                </c:pt>
                <c:pt idx="5480">
                  <c:v>-5.9999999999999993E-3</c:v>
                </c:pt>
                <c:pt idx="5481">
                  <c:v>-1.0046899999999999E-2</c:v>
                </c:pt>
                <c:pt idx="5482">
                  <c:v>-1.5984399999999999E-2</c:v>
                </c:pt>
                <c:pt idx="5483">
                  <c:v>-5.4062499999999996E-3</c:v>
                </c:pt>
                <c:pt idx="5484">
                  <c:v>-4.0312500000000001E-3</c:v>
                </c:pt>
                <c:pt idx="5485">
                  <c:v>-8.3906199999999997E-3</c:v>
                </c:pt>
                <c:pt idx="5486">
                  <c:v>-1.4062499999999999E-2</c:v>
                </c:pt>
                <c:pt idx="5487">
                  <c:v>-1.38437E-2</c:v>
                </c:pt>
                <c:pt idx="5488">
                  <c:v>-9.7031199999999991E-3</c:v>
                </c:pt>
                <c:pt idx="5489">
                  <c:v>-4.0625000000000001E-3</c:v>
                </c:pt>
                <c:pt idx="5490">
                  <c:v>-8.0000000000000002E-3</c:v>
                </c:pt>
                <c:pt idx="5491">
                  <c:v>-3.7968700000000004E-3</c:v>
                </c:pt>
                <c:pt idx="5492">
                  <c:v>-8.4843699999999998E-3</c:v>
                </c:pt>
                <c:pt idx="5493">
                  <c:v>-1.45469E-2</c:v>
                </c:pt>
                <c:pt idx="5494">
                  <c:v>-1.80781E-2</c:v>
                </c:pt>
                <c:pt idx="5495">
                  <c:v>-1.3453099999999999E-2</c:v>
                </c:pt>
                <c:pt idx="5496">
                  <c:v>-8.1718700000000012E-3</c:v>
                </c:pt>
                <c:pt idx="5497">
                  <c:v>-1.175E-2</c:v>
                </c:pt>
                <c:pt idx="5498">
                  <c:v>-3.6406200000000002E-3</c:v>
                </c:pt>
                <c:pt idx="5499">
                  <c:v>-6.3593700000000005E-3</c:v>
                </c:pt>
                <c:pt idx="5500">
                  <c:v>-1.0109400000000001E-2</c:v>
                </c:pt>
                <c:pt idx="5501">
                  <c:v>-7.2031199999999995E-3</c:v>
                </c:pt>
                <c:pt idx="5502">
                  <c:v>-1.9843700000000001E-3</c:v>
                </c:pt>
                <c:pt idx="5503">
                  <c:v>-3.9531200000000001E-3</c:v>
                </c:pt>
                <c:pt idx="5504">
                  <c:v>-2.1406200000000002E-3</c:v>
                </c:pt>
                <c:pt idx="5505">
                  <c:v>-5.9843699999999993E-3</c:v>
                </c:pt>
                <c:pt idx="5506">
                  <c:v>-6.4531199999999997E-3</c:v>
                </c:pt>
                <c:pt idx="5507">
                  <c:v>-1.3515599999999999E-2</c:v>
                </c:pt>
                <c:pt idx="5508">
                  <c:v>5.9374999999999999E-4</c:v>
                </c:pt>
                <c:pt idx="5509">
                  <c:v>-2.2187500000000002E-3</c:v>
                </c:pt>
                <c:pt idx="5510">
                  <c:v>-2.3437499999999999E-3</c:v>
                </c:pt>
                <c:pt idx="5511">
                  <c:v>-1.03125E-2</c:v>
                </c:pt>
                <c:pt idx="5512">
                  <c:v>-5.3906199999999996E-3</c:v>
                </c:pt>
                <c:pt idx="5513">
                  <c:v>-4.3125000000000004E-3</c:v>
                </c:pt>
                <c:pt idx="5514">
                  <c:v>-1.025E-2</c:v>
                </c:pt>
                <c:pt idx="5515">
                  <c:v>-9.9687499999999984E-3</c:v>
                </c:pt>
                <c:pt idx="5516">
                  <c:v>-1.2218699999999999E-2</c:v>
                </c:pt>
                <c:pt idx="5517">
                  <c:v>-1.1984400000000001E-2</c:v>
                </c:pt>
                <c:pt idx="5518">
                  <c:v>-5.9218700000000001E-3</c:v>
                </c:pt>
                <c:pt idx="5519">
                  <c:v>-3.9375E-3</c:v>
                </c:pt>
                <c:pt idx="5520">
                  <c:v>-1.8749999999999999E-3</c:v>
                </c:pt>
                <c:pt idx="5521">
                  <c:v>1.8906299999999999E-3</c:v>
                </c:pt>
                <c:pt idx="5522">
                  <c:v>4.0156300000000001E-3</c:v>
                </c:pt>
                <c:pt idx="5523">
                  <c:v>1.7343799999999998E-3</c:v>
                </c:pt>
                <c:pt idx="5524">
                  <c:v>-9.9687499999999984E-3</c:v>
                </c:pt>
                <c:pt idx="5525">
                  <c:v>-8.0937500000000002E-3</c:v>
                </c:pt>
                <c:pt idx="5526">
                  <c:v>-6.0625000000000002E-3</c:v>
                </c:pt>
                <c:pt idx="5527">
                  <c:v>-5.6874999999999998E-3</c:v>
                </c:pt>
                <c:pt idx="5528">
                  <c:v>-1.38437E-2</c:v>
                </c:pt>
                <c:pt idx="5529">
                  <c:v>-1.0343699999999999E-2</c:v>
                </c:pt>
                <c:pt idx="5530">
                  <c:v>-1.0015600000000001E-2</c:v>
                </c:pt>
                <c:pt idx="5531">
                  <c:v>-4.7343699999999999E-3</c:v>
                </c:pt>
                <c:pt idx="5532">
                  <c:v>1.9062500000000002E-3</c:v>
                </c:pt>
                <c:pt idx="5533">
                  <c:v>-1.39062E-3</c:v>
                </c:pt>
                <c:pt idx="5534">
                  <c:v>-1.9843700000000001E-3</c:v>
                </c:pt>
                <c:pt idx="5535">
                  <c:v>1.8749999999999998E-4</c:v>
                </c:pt>
                <c:pt idx="5536">
                  <c:v>-7.2812500000000004E-3</c:v>
                </c:pt>
                <c:pt idx="5537">
                  <c:v>-1.3640600000000001E-2</c:v>
                </c:pt>
                <c:pt idx="5538">
                  <c:v>-5.3906199999999996E-3</c:v>
                </c:pt>
                <c:pt idx="5539">
                  <c:v>-7.9375000000000001E-3</c:v>
                </c:pt>
                <c:pt idx="5540">
                  <c:v>-8.4375000000000006E-3</c:v>
                </c:pt>
                <c:pt idx="5541">
                  <c:v>-1.30937E-2</c:v>
                </c:pt>
                <c:pt idx="5542">
                  <c:v>-1.66719E-2</c:v>
                </c:pt>
                <c:pt idx="5543">
                  <c:v>-8.4375000000000006E-3</c:v>
                </c:pt>
                <c:pt idx="5544">
                  <c:v>2.0312499999999999E-4</c:v>
                </c:pt>
                <c:pt idx="5545">
                  <c:v>1.8593799999999999E-3</c:v>
                </c:pt>
                <c:pt idx="5546">
                  <c:v>-1.1375E-2</c:v>
                </c:pt>
                <c:pt idx="5547">
                  <c:v>-2.1734400000000001E-2</c:v>
                </c:pt>
                <c:pt idx="5548">
                  <c:v>-1.8734400000000002E-2</c:v>
                </c:pt>
                <c:pt idx="5549">
                  <c:v>-7.4218699999999997E-3</c:v>
                </c:pt>
                <c:pt idx="5550">
                  <c:v>-2.8281199999999999E-3</c:v>
                </c:pt>
                <c:pt idx="5551">
                  <c:v>-9.1874999999999995E-3</c:v>
                </c:pt>
                <c:pt idx="5552">
                  <c:v>-1.1578100000000001E-2</c:v>
                </c:pt>
                <c:pt idx="5553">
                  <c:v>-1.26406E-2</c:v>
                </c:pt>
                <c:pt idx="5554">
                  <c:v>-5.6249999999999996E-4</c:v>
                </c:pt>
                <c:pt idx="5555">
                  <c:v>8.015630000000001E-3</c:v>
                </c:pt>
                <c:pt idx="5556">
                  <c:v>3.0625000000000001E-3</c:v>
                </c:pt>
                <c:pt idx="5557">
                  <c:v>-3.8125000000000004E-3</c:v>
                </c:pt>
                <c:pt idx="5558">
                  <c:v>-8.2187500000000004E-3</c:v>
                </c:pt>
                <c:pt idx="5559">
                  <c:v>-4.0937500000000002E-3</c:v>
                </c:pt>
                <c:pt idx="5560">
                  <c:v>-9.0937500000000011E-3</c:v>
                </c:pt>
                <c:pt idx="5561">
                  <c:v>-1.2031200000000001E-2</c:v>
                </c:pt>
                <c:pt idx="5562">
                  <c:v>-6.7031199999999999E-3</c:v>
                </c:pt>
                <c:pt idx="5563">
                  <c:v>-2.1249999999999997E-3</c:v>
                </c:pt>
                <c:pt idx="5564">
                  <c:v>-1.5625E-4</c:v>
                </c:pt>
                <c:pt idx="5565">
                  <c:v>2.01563E-3</c:v>
                </c:pt>
                <c:pt idx="5566">
                  <c:v>2.8124999999999998E-4</c:v>
                </c:pt>
                <c:pt idx="5567">
                  <c:v>-6.1250000000000002E-3</c:v>
                </c:pt>
                <c:pt idx="5568">
                  <c:v>-6.1875000000000003E-3</c:v>
                </c:pt>
                <c:pt idx="5569">
                  <c:v>-1.92187E-3</c:v>
                </c:pt>
                <c:pt idx="5570">
                  <c:v>-1.96875E-3</c:v>
                </c:pt>
                <c:pt idx="5571">
                  <c:v>-6.1875000000000003E-3</c:v>
                </c:pt>
                <c:pt idx="5572">
                  <c:v>-6.1406199999999994E-3</c:v>
                </c:pt>
                <c:pt idx="5573">
                  <c:v>1.25E-4</c:v>
                </c:pt>
                <c:pt idx="5574">
                  <c:v>1.8124999999999999E-3</c:v>
                </c:pt>
                <c:pt idx="5575">
                  <c:v>5.9375000000000001E-3</c:v>
                </c:pt>
                <c:pt idx="5576">
                  <c:v>-1.8124999999999999E-3</c:v>
                </c:pt>
                <c:pt idx="5577">
                  <c:v>-3.8125000000000004E-3</c:v>
                </c:pt>
                <c:pt idx="5578">
                  <c:v>6.2500000000000001E-5</c:v>
                </c:pt>
                <c:pt idx="5579">
                  <c:v>-4.1406199999999994E-3</c:v>
                </c:pt>
                <c:pt idx="5580">
                  <c:v>-4.0468700000000002E-3</c:v>
                </c:pt>
                <c:pt idx="5581">
                  <c:v>-4.1093700000000002E-3</c:v>
                </c:pt>
                <c:pt idx="5582">
                  <c:v>-9.921870000000001E-3</c:v>
                </c:pt>
                <c:pt idx="5583">
                  <c:v>-1.3796900000000001E-2</c:v>
                </c:pt>
                <c:pt idx="5584">
                  <c:v>-5.9999999999999993E-3</c:v>
                </c:pt>
                <c:pt idx="5585">
                  <c:v>-1.64062E-3</c:v>
                </c:pt>
                <c:pt idx="5586">
                  <c:v>-3.1250000000000001E-5</c:v>
                </c:pt>
                <c:pt idx="5587">
                  <c:v>-1.95312E-3</c:v>
                </c:pt>
                <c:pt idx="5588">
                  <c:v>-2E-3</c:v>
                </c:pt>
                <c:pt idx="5589">
                  <c:v>-1.2468699999999999E-2</c:v>
                </c:pt>
                <c:pt idx="5590">
                  <c:v>-1.0109400000000001E-2</c:v>
                </c:pt>
                <c:pt idx="5591">
                  <c:v>-1.8593699999999999E-3</c:v>
                </c:pt>
                <c:pt idx="5592">
                  <c:v>1.95313E-3</c:v>
                </c:pt>
                <c:pt idx="5593">
                  <c:v>-4.3437499999999995E-3</c:v>
                </c:pt>
                <c:pt idx="5594">
                  <c:v>-7.9531199999999993E-3</c:v>
                </c:pt>
                <c:pt idx="5595">
                  <c:v>-1.8437499999999999E-2</c:v>
                </c:pt>
                <c:pt idx="5596">
                  <c:v>-1.6140600000000001E-2</c:v>
                </c:pt>
                <c:pt idx="5597">
                  <c:v>-9.9687499999999984E-3</c:v>
                </c:pt>
                <c:pt idx="5598">
                  <c:v>-8.0312500000000002E-3</c:v>
                </c:pt>
                <c:pt idx="5599">
                  <c:v>-8.0000000000000002E-3</c:v>
                </c:pt>
                <c:pt idx="5600">
                  <c:v>-6.4375000000000005E-3</c:v>
                </c:pt>
                <c:pt idx="5601">
                  <c:v>-4.6874999999999998E-3</c:v>
                </c:pt>
                <c:pt idx="5602">
                  <c:v>-2.7812499999999999E-3</c:v>
                </c:pt>
                <c:pt idx="5603">
                  <c:v>-1.0031199999999999E-2</c:v>
                </c:pt>
                <c:pt idx="5604">
                  <c:v>-3.1250000000000002E-3</c:v>
                </c:pt>
                <c:pt idx="5605">
                  <c:v>-6.3124999999999995E-3</c:v>
                </c:pt>
                <c:pt idx="5606">
                  <c:v>-1.3984399999999999E-2</c:v>
                </c:pt>
                <c:pt idx="5607">
                  <c:v>-1.05156E-2</c:v>
                </c:pt>
                <c:pt idx="5608">
                  <c:v>-8.2812500000000004E-3</c:v>
                </c:pt>
                <c:pt idx="5609">
                  <c:v>-4.5624999999999997E-3</c:v>
                </c:pt>
                <c:pt idx="5610">
                  <c:v>-3.7812499999999999E-3</c:v>
                </c:pt>
                <c:pt idx="5611">
                  <c:v>-6.2343700000000004E-3</c:v>
                </c:pt>
                <c:pt idx="5612">
                  <c:v>6.2500000000000001E-5</c:v>
                </c:pt>
                <c:pt idx="5613">
                  <c:v>-9.4843700000000006E-3</c:v>
                </c:pt>
                <c:pt idx="5614">
                  <c:v>-1.20156E-2</c:v>
                </c:pt>
                <c:pt idx="5615">
                  <c:v>-1.1984400000000001E-2</c:v>
                </c:pt>
                <c:pt idx="5616">
                  <c:v>-5.9999999999999993E-3</c:v>
                </c:pt>
                <c:pt idx="5617">
                  <c:v>2.1406299999999997E-3</c:v>
                </c:pt>
                <c:pt idx="5618">
                  <c:v>-4.84375E-4</c:v>
                </c:pt>
                <c:pt idx="5619">
                  <c:v>-3.85937E-3</c:v>
                </c:pt>
                <c:pt idx="5620">
                  <c:v>2.0937500000000001E-3</c:v>
                </c:pt>
                <c:pt idx="5621">
                  <c:v>-2.4687500000000005E-3</c:v>
                </c:pt>
                <c:pt idx="5622">
                  <c:v>-4.6874999999999998E-3</c:v>
                </c:pt>
                <c:pt idx="5623">
                  <c:v>-1.20781E-2</c:v>
                </c:pt>
                <c:pt idx="5624">
                  <c:v>-7.8281200000000009E-3</c:v>
                </c:pt>
                <c:pt idx="5625">
                  <c:v>-9.859370000000001E-3</c:v>
                </c:pt>
                <c:pt idx="5626">
                  <c:v>-5.7968699999999991E-3</c:v>
                </c:pt>
                <c:pt idx="5627">
                  <c:v>-8.2812500000000004E-3</c:v>
                </c:pt>
                <c:pt idx="5628">
                  <c:v>-7.8750000000000001E-3</c:v>
                </c:pt>
                <c:pt idx="5629">
                  <c:v>-5.2499999999999995E-3</c:v>
                </c:pt>
                <c:pt idx="5630">
                  <c:v>5.4687500000000005E-4</c:v>
                </c:pt>
                <c:pt idx="5631">
                  <c:v>-4.5312499999999997E-4</c:v>
                </c:pt>
                <c:pt idx="5632">
                  <c:v>-7.5312499999999998E-3</c:v>
                </c:pt>
                <c:pt idx="5633">
                  <c:v>-1.1328099999999999E-2</c:v>
                </c:pt>
                <c:pt idx="5634">
                  <c:v>-3.6406200000000002E-3</c:v>
                </c:pt>
                <c:pt idx="5635">
                  <c:v>-8.4062500000000005E-3</c:v>
                </c:pt>
                <c:pt idx="5636">
                  <c:v>-7.9687500000000001E-3</c:v>
                </c:pt>
                <c:pt idx="5637">
                  <c:v>-1.30937E-2</c:v>
                </c:pt>
                <c:pt idx="5638">
                  <c:v>-1.48281E-2</c:v>
                </c:pt>
                <c:pt idx="5639">
                  <c:v>-8.2500000000000004E-3</c:v>
                </c:pt>
                <c:pt idx="5640">
                  <c:v>-1.41406E-2</c:v>
                </c:pt>
                <c:pt idx="5641">
                  <c:v>-7.0781200000000002E-3</c:v>
                </c:pt>
                <c:pt idx="5642">
                  <c:v>-6.0156200000000002E-3</c:v>
                </c:pt>
                <c:pt idx="5643">
                  <c:v>-6.2031200000000003E-3</c:v>
                </c:pt>
                <c:pt idx="5644">
                  <c:v>-8.2812500000000004E-3</c:v>
                </c:pt>
                <c:pt idx="5645">
                  <c:v>-7.6874999999999999E-3</c:v>
                </c:pt>
                <c:pt idx="5646">
                  <c:v>-5.7499999999999999E-3</c:v>
                </c:pt>
                <c:pt idx="5647">
                  <c:v>-6.4218699999999997E-3</c:v>
                </c:pt>
                <c:pt idx="5648">
                  <c:v>-8.2968699999999996E-3</c:v>
                </c:pt>
                <c:pt idx="5649">
                  <c:v>-1.07031E-2</c:v>
                </c:pt>
                <c:pt idx="5650">
                  <c:v>-1.7484400000000001E-2</c:v>
                </c:pt>
                <c:pt idx="5651">
                  <c:v>-1.6593699999999999E-2</c:v>
                </c:pt>
                <c:pt idx="5652">
                  <c:v>-4.0000000000000001E-3</c:v>
                </c:pt>
                <c:pt idx="5653">
                  <c:v>-2.1718700000000002E-3</c:v>
                </c:pt>
                <c:pt idx="5654">
                  <c:v>-8.4687500000000006E-3</c:v>
                </c:pt>
                <c:pt idx="5655">
                  <c:v>-1.8749999999999999E-2</c:v>
                </c:pt>
                <c:pt idx="5656">
                  <c:v>-1.7796900000000001E-2</c:v>
                </c:pt>
                <c:pt idx="5657">
                  <c:v>-1.47656E-2</c:v>
                </c:pt>
                <c:pt idx="5658">
                  <c:v>-4.2031200000000003E-3</c:v>
                </c:pt>
                <c:pt idx="5659">
                  <c:v>-2.3125000000000003E-3</c:v>
                </c:pt>
                <c:pt idx="5660">
                  <c:v>-4.0625000000000001E-3</c:v>
                </c:pt>
                <c:pt idx="5661">
                  <c:v>-4.4375000000000005E-3</c:v>
                </c:pt>
                <c:pt idx="5662">
                  <c:v>-5.4843700000000006E-3</c:v>
                </c:pt>
                <c:pt idx="5663">
                  <c:v>-2E-3</c:v>
                </c:pt>
                <c:pt idx="5664">
                  <c:v>-6.9375000000000001E-3</c:v>
                </c:pt>
                <c:pt idx="5665">
                  <c:v>-7.9218699999999993E-3</c:v>
                </c:pt>
                <c:pt idx="5666">
                  <c:v>-6.5312499999999997E-3</c:v>
                </c:pt>
                <c:pt idx="5667">
                  <c:v>-4.0468700000000002E-3</c:v>
                </c:pt>
                <c:pt idx="5668">
                  <c:v>-7.0312499999999993E-3</c:v>
                </c:pt>
                <c:pt idx="5669">
                  <c:v>-1.1984400000000001E-2</c:v>
                </c:pt>
                <c:pt idx="5670">
                  <c:v>-8.4531199999999997E-3</c:v>
                </c:pt>
                <c:pt idx="5671">
                  <c:v>-6.1093699999999994E-3</c:v>
                </c:pt>
                <c:pt idx="5672">
                  <c:v>-5.85937E-3</c:v>
                </c:pt>
                <c:pt idx="5673">
                  <c:v>-1.0093700000000001E-2</c:v>
                </c:pt>
                <c:pt idx="5674">
                  <c:v>-4.1093700000000002E-3</c:v>
                </c:pt>
                <c:pt idx="5675">
                  <c:v>-6.0156200000000002E-3</c:v>
                </c:pt>
                <c:pt idx="5676">
                  <c:v>-6.1406199999999994E-3</c:v>
                </c:pt>
                <c:pt idx="5677">
                  <c:v>-2.0156200000000001E-3</c:v>
                </c:pt>
                <c:pt idx="5678">
                  <c:v>-4.0000000000000001E-3</c:v>
                </c:pt>
                <c:pt idx="5679">
                  <c:v>-1.0015600000000001E-2</c:v>
                </c:pt>
                <c:pt idx="5680">
                  <c:v>-5.9687500000000001E-3</c:v>
                </c:pt>
                <c:pt idx="5681">
                  <c:v>1.5625E-5</c:v>
                </c:pt>
                <c:pt idx="5682">
                  <c:v>-4.0625000000000001E-3</c:v>
                </c:pt>
                <c:pt idx="5683">
                  <c:v>-3.6249999999999998E-3</c:v>
                </c:pt>
                <c:pt idx="5684">
                  <c:v>-4.2812500000000003E-3</c:v>
                </c:pt>
                <c:pt idx="5685">
                  <c:v>-1.6156199999999999E-2</c:v>
                </c:pt>
                <c:pt idx="5686">
                  <c:v>-3.4843700000000001E-3</c:v>
                </c:pt>
                <c:pt idx="5687">
                  <c:v>-7.8125000000000002E-5</c:v>
                </c:pt>
                <c:pt idx="5688">
                  <c:v>2.6562499999999996E-4</c:v>
                </c:pt>
                <c:pt idx="5689">
                  <c:v>6.718749999999999E-3</c:v>
                </c:pt>
                <c:pt idx="5690">
                  <c:v>7.4531300000000005E-3</c:v>
                </c:pt>
                <c:pt idx="5691">
                  <c:v>-2.5625000000000001E-3</c:v>
                </c:pt>
                <c:pt idx="5692">
                  <c:v>-1.95312E-3</c:v>
                </c:pt>
                <c:pt idx="5693">
                  <c:v>-4.0937500000000002E-3</c:v>
                </c:pt>
                <c:pt idx="5694">
                  <c:v>-1.6093699999999999E-3</c:v>
                </c:pt>
                <c:pt idx="5695">
                  <c:v>2.6249999999999997E-3</c:v>
                </c:pt>
                <c:pt idx="5696">
                  <c:v>3.6718800000000002E-3</c:v>
                </c:pt>
                <c:pt idx="5697">
                  <c:v>-4.3281199999999995E-3</c:v>
                </c:pt>
                <c:pt idx="5698">
                  <c:v>-6.1250000000000002E-3</c:v>
                </c:pt>
                <c:pt idx="5699">
                  <c:v>-8.1406200000000012E-3</c:v>
                </c:pt>
                <c:pt idx="5700">
                  <c:v>-1.03906E-2</c:v>
                </c:pt>
                <c:pt idx="5701">
                  <c:v>-1.35937E-2</c:v>
                </c:pt>
                <c:pt idx="5702">
                  <c:v>-3.5937499999999997E-3</c:v>
                </c:pt>
                <c:pt idx="5703">
                  <c:v>-3.9375E-3</c:v>
                </c:pt>
                <c:pt idx="5704">
                  <c:v>-4.5156200000000006E-3</c:v>
                </c:pt>
                <c:pt idx="5705">
                  <c:v>-1.3749999999999998E-2</c:v>
                </c:pt>
                <c:pt idx="5706">
                  <c:v>-1.5312500000000001E-3</c:v>
                </c:pt>
                <c:pt idx="5707">
                  <c:v>-6.3437499999999996E-3</c:v>
                </c:pt>
                <c:pt idx="5708">
                  <c:v>-3.7656199999999999E-3</c:v>
                </c:pt>
                <c:pt idx="5709">
                  <c:v>-1.4999999999999998E-3</c:v>
                </c:pt>
                <c:pt idx="5710">
                  <c:v>1.76563E-3</c:v>
                </c:pt>
                <c:pt idx="5711">
                  <c:v>-4.0781200000000002E-3</c:v>
                </c:pt>
                <c:pt idx="5712">
                  <c:v>1.5625E-4</c:v>
                </c:pt>
                <c:pt idx="5713">
                  <c:v>-7.1093700000000003E-3</c:v>
                </c:pt>
                <c:pt idx="5714">
                  <c:v>-1.6093699999999999E-2</c:v>
                </c:pt>
                <c:pt idx="5715">
                  <c:v>-9.9687499999999984E-3</c:v>
                </c:pt>
                <c:pt idx="5716">
                  <c:v>-8.0625000000000002E-3</c:v>
                </c:pt>
                <c:pt idx="5717">
                  <c:v>-9.8437500000000001E-3</c:v>
                </c:pt>
                <c:pt idx="5718">
                  <c:v>-1.8593699999999999E-3</c:v>
                </c:pt>
                <c:pt idx="5719">
                  <c:v>-3.92187E-3</c:v>
                </c:pt>
                <c:pt idx="5720">
                  <c:v>-4.0156200000000001E-3</c:v>
                </c:pt>
                <c:pt idx="5721">
                  <c:v>-8.1875000000000003E-3</c:v>
                </c:pt>
                <c:pt idx="5722">
                  <c:v>-1.00625E-2</c:v>
                </c:pt>
                <c:pt idx="5723">
                  <c:v>-2.0625000000000001E-3</c:v>
                </c:pt>
                <c:pt idx="5724">
                  <c:v>-7.5937499999999998E-3</c:v>
                </c:pt>
                <c:pt idx="5725">
                  <c:v>-1.4156200000000001E-2</c:v>
                </c:pt>
                <c:pt idx="5726">
                  <c:v>-6.3593700000000005E-3</c:v>
                </c:pt>
                <c:pt idx="5727">
                  <c:v>-5.7968699999999991E-3</c:v>
                </c:pt>
                <c:pt idx="5728">
                  <c:v>-4.4218700000000005E-3</c:v>
                </c:pt>
                <c:pt idx="5729">
                  <c:v>-1.25E-4</c:v>
                </c:pt>
                <c:pt idx="5730">
                  <c:v>-7.8125000000000002E-5</c:v>
                </c:pt>
                <c:pt idx="5731">
                  <c:v>2.0625000000000001E-3</c:v>
                </c:pt>
                <c:pt idx="5732">
                  <c:v>-2.6249999999999997E-3</c:v>
                </c:pt>
                <c:pt idx="5733">
                  <c:v>-2.2812499999999999E-3</c:v>
                </c:pt>
                <c:pt idx="5734">
                  <c:v>5.7812500000000008E-4</c:v>
                </c:pt>
                <c:pt idx="5735">
                  <c:v>-5.9375000000000001E-3</c:v>
                </c:pt>
                <c:pt idx="5736">
                  <c:v>-8.6250000000000007E-3</c:v>
                </c:pt>
                <c:pt idx="5737">
                  <c:v>-8.0312500000000002E-3</c:v>
                </c:pt>
                <c:pt idx="5738">
                  <c:v>-6.718749999999999E-3</c:v>
                </c:pt>
                <c:pt idx="5739">
                  <c:v>-6.76562E-3</c:v>
                </c:pt>
                <c:pt idx="5740">
                  <c:v>-1.09687E-2</c:v>
                </c:pt>
                <c:pt idx="5741">
                  <c:v>-4.1875000000000002E-3</c:v>
                </c:pt>
                <c:pt idx="5742">
                  <c:v>-1.17187E-3</c:v>
                </c:pt>
                <c:pt idx="5743">
                  <c:v>-3.1406199999999998E-3</c:v>
                </c:pt>
                <c:pt idx="5744">
                  <c:v>-9.75E-3</c:v>
                </c:pt>
                <c:pt idx="5745">
                  <c:v>-1.4124999999999999E-2</c:v>
                </c:pt>
                <c:pt idx="5746">
                  <c:v>-1.1578100000000001E-2</c:v>
                </c:pt>
                <c:pt idx="5747">
                  <c:v>-4.9375000000000009E-3</c:v>
                </c:pt>
                <c:pt idx="5748">
                  <c:v>-3.2812499999999997E-4</c:v>
                </c:pt>
                <c:pt idx="5749">
                  <c:v>-6.2500000000000001E-5</c:v>
                </c:pt>
                <c:pt idx="5750">
                  <c:v>-6.09375E-4</c:v>
                </c:pt>
                <c:pt idx="5751">
                  <c:v>-7.9062500000000001E-3</c:v>
                </c:pt>
                <c:pt idx="5752">
                  <c:v>-2.3281199999999999E-3</c:v>
                </c:pt>
                <c:pt idx="5753">
                  <c:v>-7.6562499999999999E-3</c:v>
                </c:pt>
                <c:pt idx="5754">
                  <c:v>-6.6562499999999998E-3</c:v>
                </c:pt>
                <c:pt idx="5755">
                  <c:v>-5.90625E-3</c:v>
                </c:pt>
                <c:pt idx="5756">
                  <c:v>-8.0000000000000002E-3</c:v>
                </c:pt>
                <c:pt idx="5757">
                  <c:v>-7.84375E-3</c:v>
                </c:pt>
                <c:pt idx="5758">
                  <c:v>-1.32187E-2</c:v>
                </c:pt>
                <c:pt idx="5759">
                  <c:v>-1.4124999999999999E-2</c:v>
                </c:pt>
                <c:pt idx="5760">
                  <c:v>-2.7812499999999999E-3</c:v>
                </c:pt>
                <c:pt idx="5761">
                  <c:v>-1.92187E-3</c:v>
                </c:pt>
                <c:pt idx="5762">
                  <c:v>-3.39062E-3</c:v>
                </c:pt>
                <c:pt idx="5763">
                  <c:v>-1.20781E-2</c:v>
                </c:pt>
                <c:pt idx="5764">
                  <c:v>-9.9531199999999993E-3</c:v>
                </c:pt>
                <c:pt idx="5765">
                  <c:v>-1.6140600000000001E-2</c:v>
                </c:pt>
                <c:pt idx="5766">
                  <c:v>-1.24844E-2</c:v>
                </c:pt>
                <c:pt idx="5767">
                  <c:v>-3.85937E-3</c:v>
                </c:pt>
                <c:pt idx="5768">
                  <c:v>-5.9375000000000001E-3</c:v>
                </c:pt>
                <c:pt idx="5769">
                  <c:v>-1.4312500000000001E-2</c:v>
                </c:pt>
                <c:pt idx="5770">
                  <c:v>-1.4156200000000001E-2</c:v>
                </c:pt>
                <c:pt idx="5771">
                  <c:v>-7.9531199999999993E-3</c:v>
                </c:pt>
                <c:pt idx="5772">
                  <c:v>-1.0015600000000001E-2</c:v>
                </c:pt>
                <c:pt idx="5773">
                  <c:v>-8.0156200000000011E-3</c:v>
                </c:pt>
                <c:pt idx="5774">
                  <c:v>-1.1953099999999999E-2</c:v>
                </c:pt>
                <c:pt idx="5775">
                  <c:v>-7.5937499999999998E-3</c:v>
                </c:pt>
                <c:pt idx="5776">
                  <c:v>-1.96875E-3</c:v>
                </c:pt>
                <c:pt idx="5777">
                  <c:v>-8.3125000000000004E-3</c:v>
                </c:pt>
                <c:pt idx="5778">
                  <c:v>-1.4046900000000001E-2</c:v>
                </c:pt>
                <c:pt idx="5779">
                  <c:v>-9.9062500000000001E-3</c:v>
                </c:pt>
                <c:pt idx="5780">
                  <c:v>-1.1999999999999999E-2</c:v>
                </c:pt>
                <c:pt idx="5781">
                  <c:v>-9.9687499999999984E-3</c:v>
                </c:pt>
                <c:pt idx="5782">
                  <c:v>-0.01</c:v>
                </c:pt>
                <c:pt idx="5783">
                  <c:v>-1.03125E-3</c:v>
                </c:pt>
                <c:pt idx="5784">
                  <c:v>2.01563E-3</c:v>
                </c:pt>
                <c:pt idx="5785">
                  <c:v>-6.4062500000000003E-4</c:v>
                </c:pt>
                <c:pt idx="5786">
                  <c:v>-8.0000000000000002E-3</c:v>
                </c:pt>
                <c:pt idx="5787">
                  <c:v>-1.1968700000000001E-2</c:v>
                </c:pt>
                <c:pt idx="5788">
                  <c:v>-8.0468699999999994E-3</c:v>
                </c:pt>
                <c:pt idx="5789">
                  <c:v>-5.8906200000000001E-3</c:v>
                </c:pt>
                <c:pt idx="5790">
                  <c:v>-2.0781200000000001E-3</c:v>
                </c:pt>
                <c:pt idx="5791">
                  <c:v>-1.0187499999999999E-2</c:v>
                </c:pt>
                <c:pt idx="5792">
                  <c:v>-4.0468700000000002E-3</c:v>
                </c:pt>
                <c:pt idx="5793">
                  <c:v>1.4062499999999999E-4</c:v>
                </c:pt>
                <c:pt idx="5794">
                  <c:v>1.96875E-3</c:v>
                </c:pt>
                <c:pt idx="5795">
                  <c:v>2.01563E-3</c:v>
                </c:pt>
                <c:pt idx="5796">
                  <c:v>5.9843799999999992E-3</c:v>
                </c:pt>
                <c:pt idx="5797">
                  <c:v>1.9375E-3</c:v>
                </c:pt>
                <c:pt idx="5798">
                  <c:v>5.0000000000000001E-3</c:v>
                </c:pt>
                <c:pt idx="5799">
                  <c:v>-2.875E-3</c:v>
                </c:pt>
                <c:pt idx="5800">
                  <c:v>-3.3437499999999999E-3</c:v>
                </c:pt>
                <c:pt idx="5801">
                  <c:v>-9.8124999999999983E-3</c:v>
                </c:pt>
                <c:pt idx="5802">
                  <c:v>-4.4843699999999997E-3</c:v>
                </c:pt>
                <c:pt idx="5803">
                  <c:v>-9.3281200000000005E-3</c:v>
                </c:pt>
                <c:pt idx="5804">
                  <c:v>-5.2343699999999995E-3</c:v>
                </c:pt>
                <c:pt idx="5805">
                  <c:v>-1.7968699999999999E-3</c:v>
                </c:pt>
                <c:pt idx="5806">
                  <c:v>-6.4999999999999997E-3</c:v>
                </c:pt>
                <c:pt idx="5807">
                  <c:v>-1.6265599999999998E-2</c:v>
                </c:pt>
                <c:pt idx="5808">
                  <c:v>-3.2968699999999999E-3</c:v>
                </c:pt>
                <c:pt idx="5809">
                  <c:v>8.0781299999999993E-3</c:v>
                </c:pt>
                <c:pt idx="5810">
                  <c:v>-1.3281199999999999E-3</c:v>
                </c:pt>
                <c:pt idx="5811">
                  <c:v>-9.8437500000000001E-3</c:v>
                </c:pt>
                <c:pt idx="5812">
                  <c:v>-1.0015600000000001E-2</c:v>
                </c:pt>
                <c:pt idx="5813">
                  <c:v>-7.9218699999999993E-3</c:v>
                </c:pt>
                <c:pt idx="5814">
                  <c:v>-2E-3</c:v>
                </c:pt>
                <c:pt idx="5815">
                  <c:v>-4.1875000000000002E-3</c:v>
                </c:pt>
                <c:pt idx="5816">
                  <c:v>-1.0499999999999999E-2</c:v>
                </c:pt>
                <c:pt idx="5817">
                  <c:v>-1.39375E-2</c:v>
                </c:pt>
                <c:pt idx="5818">
                  <c:v>-9.859370000000001E-3</c:v>
                </c:pt>
                <c:pt idx="5819">
                  <c:v>-9.6874999999999999E-3</c:v>
                </c:pt>
                <c:pt idx="5820">
                  <c:v>-3.3593700000000004E-3</c:v>
                </c:pt>
                <c:pt idx="5821">
                  <c:v>7.8125000000000002E-5</c:v>
                </c:pt>
                <c:pt idx="5822">
                  <c:v>-2.7812499999999999E-3</c:v>
                </c:pt>
                <c:pt idx="5823">
                  <c:v>-8.4218699999999997E-3</c:v>
                </c:pt>
                <c:pt idx="5824">
                  <c:v>-1.03125E-2</c:v>
                </c:pt>
                <c:pt idx="5825">
                  <c:v>-1.4593699999999999E-2</c:v>
                </c:pt>
                <c:pt idx="5826">
                  <c:v>-1.29844E-2</c:v>
                </c:pt>
                <c:pt idx="5827">
                  <c:v>-7.8125000000000002E-5</c:v>
                </c:pt>
                <c:pt idx="5828">
                  <c:v>3.0468800000000001E-3</c:v>
                </c:pt>
                <c:pt idx="5829">
                  <c:v>-4.1250000000000002E-3</c:v>
                </c:pt>
                <c:pt idx="5830">
                  <c:v>5.1562500000000002E-4</c:v>
                </c:pt>
                <c:pt idx="5831">
                  <c:v>-6.2500000000000001E-5</c:v>
                </c:pt>
                <c:pt idx="5832">
                  <c:v>-4.6874999999999998E-4</c:v>
                </c:pt>
                <c:pt idx="5833">
                  <c:v>-4.1093700000000002E-3</c:v>
                </c:pt>
                <c:pt idx="5834">
                  <c:v>-1.5156200000000001E-3</c:v>
                </c:pt>
                <c:pt idx="5835">
                  <c:v>1.5625E-5</c:v>
                </c:pt>
                <c:pt idx="5836">
                  <c:v>-2.9375E-3</c:v>
                </c:pt>
                <c:pt idx="5837">
                  <c:v>-8.5156199999999998E-3</c:v>
                </c:pt>
                <c:pt idx="5838">
                  <c:v>-4.4062499999999996E-3</c:v>
                </c:pt>
                <c:pt idx="5839">
                  <c:v>4.95313E-3</c:v>
                </c:pt>
                <c:pt idx="5840">
                  <c:v>2.5937500000000001E-3</c:v>
                </c:pt>
                <c:pt idx="5841">
                  <c:v>-7.2187499999999995E-3</c:v>
                </c:pt>
                <c:pt idx="5842">
                  <c:v>-9.7031199999999991E-3</c:v>
                </c:pt>
                <c:pt idx="5843">
                  <c:v>-5.1250000000000002E-3</c:v>
                </c:pt>
                <c:pt idx="5844">
                  <c:v>-1.5625000000000001E-3</c:v>
                </c:pt>
                <c:pt idx="5845">
                  <c:v>-2.89062E-3</c:v>
                </c:pt>
                <c:pt idx="5846">
                  <c:v>-6.2187500000000003E-3</c:v>
                </c:pt>
                <c:pt idx="5847">
                  <c:v>-6.2812500000000004E-3</c:v>
                </c:pt>
                <c:pt idx="5848">
                  <c:v>-1.09844E-2</c:v>
                </c:pt>
                <c:pt idx="5849">
                  <c:v>-5.875E-3</c:v>
                </c:pt>
                <c:pt idx="5850">
                  <c:v>6.9531300000000001E-3</c:v>
                </c:pt>
                <c:pt idx="5851">
                  <c:v>-2.1249999999999997E-3</c:v>
                </c:pt>
                <c:pt idx="5852">
                  <c:v>-1.12969E-2</c:v>
                </c:pt>
                <c:pt idx="5853">
                  <c:v>-1.125E-2</c:v>
                </c:pt>
                <c:pt idx="5854">
                  <c:v>-7.7499999999999999E-3</c:v>
                </c:pt>
                <c:pt idx="5855">
                  <c:v>-4.8124999999999999E-3</c:v>
                </c:pt>
                <c:pt idx="5856">
                  <c:v>2.51563E-3</c:v>
                </c:pt>
                <c:pt idx="5857">
                  <c:v>-3.4374999999999996E-3</c:v>
                </c:pt>
                <c:pt idx="5858">
                  <c:v>-1.1875E-2</c:v>
                </c:pt>
                <c:pt idx="5859">
                  <c:v>-1.8609399999999998E-2</c:v>
                </c:pt>
                <c:pt idx="5860">
                  <c:v>-1.3875E-2</c:v>
                </c:pt>
                <c:pt idx="5861">
                  <c:v>-2.42187E-3</c:v>
                </c:pt>
                <c:pt idx="5862">
                  <c:v>-1.25E-4</c:v>
                </c:pt>
                <c:pt idx="5863">
                  <c:v>-2.5625000000000001E-3</c:v>
                </c:pt>
                <c:pt idx="5864">
                  <c:v>-6.2812500000000004E-3</c:v>
                </c:pt>
                <c:pt idx="5865">
                  <c:v>-2.3437499999999999E-3</c:v>
                </c:pt>
                <c:pt idx="5866">
                  <c:v>-2.0781200000000001E-3</c:v>
                </c:pt>
                <c:pt idx="5867">
                  <c:v>-1.75E-3</c:v>
                </c:pt>
                <c:pt idx="5868">
                  <c:v>-6.0156200000000002E-3</c:v>
                </c:pt>
                <c:pt idx="5869">
                  <c:v>-2.1406200000000002E-3</c:v>
                </c:pt>
                <c:pt idx="5870">
                  <c:v>-5.7499999999999999E-3</c:v>
                </c:pt>
                <c:pt idx="5871">
                  <c:v>-9.9531199999999993E-3</c:v>
                </c:pt>
                <c:pt idx="5872">
                  <c:v>-9.9843699999999994E-3</c:v>
                </c:pt>
                <c:pt idx="5873">
                  <c:v>-7.9687500000000001E-3</c:v>
                </c:pt>
                <c:pt idx="5874">
                  <c:v>-4.6874999999999994E-5</c:v>
                </c:pt>
                <c:pt idx="5875">
                  <c:v>-5.9687500000000001E-3</c:v>
                </c:pt>
                <c:pt idx="5876">
                  <c:v>-0.01</c:v>
                </c:pt>
                <c:pt idx="5877">
                  <c:v>-1.80156E-2</c:v>
                </c:pt>
                <c:pt idx="5878">
                  <c:v>-1.19375E-2</c:v>
                </c:pt>
                <c:pt idx="5879">
                  <c:v>7.4999999999999991E-4</c:v>
                </c:pt>
                <c:pt idx="5880">
                  <c:v>3.875E-3</c:v>
                </c:pt>
                <c:pt idx="5881">
                  <c:v>-8.2656199999999996E-3</c:v>
                </c:pt>
                <c:pt idx="5882">
                  <c:v>-6.0468700000000002E-3</c:v>
                </c:pt>
                <c:pt idx="5883">
                  <c:v>-1.2171899999999999E-2</c:v>
                </c:pt>
                <c:pt idx="5884">
                  <c:v>-3.6093699999999998E-3</c:v>
                </c:pt>
                <c:pt idx="5885">
                  <c:v>-1.7187500000000002E-4</c:v>
                </c:pt>
                <c:pt idx="5886">
                  <c:v>-4.0468700000000002E-3</c:v>
                </c:pt>
                <c:pt idx="5887">
                  <c:v>-4.3125000000000004E-3</c:v>
                </c:pt>
                <c:pt idx="5888">
                  <c:v>-7.78125E-3</c:v>
                </c:pt>
                <c:pt idx="5889">
                  <c:v>6.2500000000000001E-4</c:v>
                </c:pt>
                <c:pt idx="5890">
                  <c:v>-2.875E-3</c:v>
                </c:pt>
                <c:pt idx="5891">
                  <c:v>-7.8593700000000009E-3</c:v>
                </c:pt>
                <c:pt idx="5892">
                  <c:v>-4.0781200000000002E-3</c:v>
                </c:pt>
                <c:pt idx="5893">
                  <c:v>-8.0156200000000011E-3</c:v>
                </c:pt>
                <c:pt idx="5894">
                  <c:v>-1.64062E-3</c:v>
                </c:pt>
                <c:pt idx="5895">
                  <c:v>-2.3125000000000003E-3</c:v>
                </c:pt>
                <c:pt idx="5896">
                  <c:v>-8.4375000000000006E-3</c:v>
                </c:pt>
                <c:pt idx="5897">
                  <c:v>-9.7656200000000009E-3</c:v>
                </c:pt>
                <c:pt idx="5898">
                  <c:v>-8.0937500000000002E-3</c:v>
                </c:pt>
                <c:pt idx="5899">
                  <c:v>-9.859370000000001E-3</c:v>
                </c:pt>
                <c:pt idx="5900">
                  <c:v>-3.5312499999999997E-3</c:v>
                </c:pt>
                <c:pt idx="5901">
                  <c:v>9.3749999999999988E-5</c:v>
                </c:pt>
                <c:pt idx="5902">
                  <c:v>-2.3437499999999999E-4</c:v>
                </c:pt>
                <c:pt idx="5903">
                  <c:v>-3.8125000000000004E-3</c:v>
                </c:pt>
                <c:pt idx="5904">
                  <c:v>2.2656299999999998E-3</c:v>
                </c:pt>
                <c:pt idx="5905">
                  <c:v>2.0468800000000001E-3</c:v>
                </c:pt>
                <c:pt idx="5906">
                  <c:v>1.5625000000000001E-3</c:v>
                </c:pt>
                <c:pt idx="5907">
                  <c:v>-8.8750000000000009E-3</c:v>
                </c:pt>
                <c:pt idx="5908">
                  <c:v>-1.1953099999999999E-2</c:v>
                </c:pt>
                <c:pt idx="5909">
                  <c:v>-9.8281199999999992E-3</c:v>
                </c:pt>
                <c:pt idx="5910">
                  <c:v>-8.1250000000000003E-3</c:v>
                </c:pt>
                <c:pt idx="5911">
                  <c:v>-9.921870000000001E-3</c:v>
                </c:pt>
                <c:pt idx="5912">
                  <c:v>-5.7656199999999999E-3</c:v>
                </c:pt>
                <c:pt idx="5913">
                  <c:v>-4.0000000000000001E-3</c:v>
                </c:pt>
                <c:pt idx="5914">
                  <c:v>-4.1250000000000002E-3</c:v>
                </c:pt>
                <c:pt idx="5915">
                  <c:v>-1.20781E-2</c:v>
                </c:pt>
                <c:pt idx="5916">
                  <c:v>-7.8593700000000009E-3</c:v>
                </c:pt>
                <c:pt idx="5917">
                  <c:v>-7.984370000000001E-3</c:v>
                </c:pt>
                <c:pt idx="5918">
                  <c:v>-5.9375000000000001E-3</c:v>
                </c:pt>
                <c:pt idx="5919">
                  <c:v>-6.1718700000000003E-3</c:v>
                </c:pt>
                <c:pt idx="5920">
                  <c:v>-1.3968699999999999E-2</c:v>
                </c:pt>
                <c:pt idx="5921">
                  <c:v>-1.0124999999999999E-2</c:v>
                </c:pt>
                <c:pt idx="5922">
                  <c:v>-6.0468700000000002E-3</c:v>
                </c:pt>
                <c:pt idx="5923">
                  <c:v>-5.90625E-3</c:v>
                </c:pt>
                <c:pt idx="5924">
                  <c:v>-7.9687500000000001E-3</c:v>
                </c:pt>
                <c:pt idx="5925">
                  <c:v>-7.9375000000000001E-3</c:v>
                </c:pt>
                <c:pt idx="5926">
                  <c:v>-9.8437500000000001E-3</c:v>
                </c:pt>
                <c:pt idx="5927">
                  <c:v>-8.4531199999999997E-3</c:v>
                </c:pt>
                <c:pt idx="5928">
                  <c:v>-2.2656199999999999E-3</c:v>
                </c:pt>
                <c:pt idx="5929">
                  <c:v>-3.5937499999999997E-3</c:v>
                </c:pt>
                <c:pt idx="5930">
                  <c:v>-3.5468700000000001E-3</c:v>
                </c:pt>
                <c:pt idx="5931">
                  <c:v>-2.0937500000000001E-3</c:v>
                </c:pt>
                <c:pt idx="5932">
                  <c:v>-7.3749999999999996E-3</c:v>
                </c:pt>
                <c:pt idx="5933">
                  <c:v>-5.0781199999999993E-3</c:v>
                </c:pt>
                <c:pt idx="5934">
                  <c:v>1.5625000000000001E-3</c:v>
                </c:pt>
                <c:pt idx="5935">
                  <c:v>-5.0312500000000001E-3</c:v>
                </c:pt>
                <c:pt idx="5936">
                  <c:v>-1.07656E-2</c:v>
                </c:pt>
                <c:pt idx="5937">
                  <c:v>-8.3593699999999996E-3</c:v>
                </c:pt>
                <c:pt idx="5938">
                  <c:v>-9.0312499999999993E-3</c:v>
                </c:pt>
                <c:pt idx="5939">
                  <c:v>-1.0531200000000001E-2</c:v>
                </c:pt>
                <c:pt idx="5940">
                  <c:v>-6.3593700000000005E-3</c:v>
                </c:pt>
                <c:pt idx="5941">
                  <c:v>-2.3437499999999999E-4</c:v>
                </c:pt>
                <c:pt idx="5942">
                  <c:v>-3.7656199999999999E-3</c:v>
                </c:pt>
                <c:pt idx="5943">
                  <c:v>-9.546869999999999E-3</c:v>
                </c:pt>
                <c:pt idx="5944">
                  <c:v>-1.0187499999999999E-2</c:v>
                </c:pt>
                <c:pt idx="5945">
                  <c:v>-7.2968700000000004E-3</c:v>
                </c:pt>
                <c:pt idx="5946">
                  <c:v>3.6562500000000002E-3</c:v>
                </c:pt>
                <c:pt idx="5947">
                  <c:v>-4.0000000000000001E-3</c:v>
                </c:pt>
                <c:pt idx="5948">
                  <c:v>-1.1515600000000001E-2</c:v>
                </c:pt>
                <c:pt idx="5949">
                  <c:v>-1.2406199999999999E-2</c:v>
                </c:pt>
                <c:pt idx="5950">
                  <c:v>-4.1093700000000002E-3</c:v>
                </c:pt>
                <c:pt idx="5951">
                  <c:v>5.7656299999999999E-3</c:v>
                </c:pt>
                <c:pt idx="5952">
                  <c:v>3.5000000000000001E-3</c:v>
                </c:pt>
                <c:pt idx="5953">
                  <c:v>-7.7499999999999999E-3</c:v>
                </c:pt>
                <c:pt idx="5954">
                  <c:v>-8.8124999999999992E-3</c:v>
                </c:pt>
                <c:pt idx="5955">
                  <c:v>-2.2187500000000002E-3</c:v>
                </c:pt>
                <c:pt idx="5956">
                  <c:v>-5.1250000000000002E-3</c:v>
                </c:pt>
                <c:pt idx="5957">
                  <c:v>-9.9843699999999994E-3</c:v>
                </c:pt>
                <c:pt idx="5958">
                  <c:v>-6.6718699999999999E-3</c:v>
                </c:pt>
                <c:pt idx="5959">
                  <c:v>-2.0937500000000001E-3</c:v>
                </c:pt>
                <c:pt idx="5960">
                  <c:v>-3.4375000000000003E-4</c:v>
                </c:pt>
                <c:pt idx="5961">
                  <c:v>1.8906299999999999E-3</c:v>
                </c:pt>
                <c:pt idx="5962">
                  <c:v>-7.78125E-3</c:v>
                </c:pt>
                <c:pt idx="5963">
                  <c:v>-5.9531199999999992E-3</c:v>
                </c:pt>
                <c:pt idx="5964">
                  <c:v>-9.6874999999999999E-3</c:v>
                </c:pt>
                <c:pt idx="5965">
                  <c:v>-1.19375E-2</c:v>
                </c:pt>
                <c:pt idx="5966">
                  <c:v>-8.0156200000000011E-3</c:v>
                </c:pt>
                <c:pt idx="5967">
                  <c:v>-1.00781E-2</c:v>
                </c:pt>
                <c:pt idx="5968">
                  <c:v>-9.9531199999999993E-3</c:v>
                </c:pt>
                <c:pt idx="5969">
                  <c:v>-1.1843699999999999E-2</c:v>
                </c:pt>
                <c:pt idx="5970">
                  <c:v>-4.1406199999999994E-3</c:v>
                </c:pt>
                <c:pt idx="5971">
                  <c:v>-3.7812499999999999E-3</c:v>
                </c:pt>
                <c:pt idx="5972">
                  <c:v>5.9375000000000001E-3</c:v>
                </c:pt>
                <c:pt idx="5973">
                  <c:v>-5.3124999999999993E-4</c:v>
                </c:pt>
                <c:pt idx="5974">
                  <c:v>-6.0156200000000002E-3</c:v>
                </c:pt>
                <c:pt idx="5975">
                  <c:v>-1.8281199999999999E-3</c:v>
                </c:pt>
                <c:pt idx="5976">
                  <c:v>1.4062499999999999E-4</c:v>
                </c:pt>
                <c:pt idx="5977">
                  <c:v>-8.5312500000000006E-3</c:v>
                </c:pt>
                <c:pt idx="5978">
                  <c:v>-1.4031200000000001E-2</c:v>
                </c:pt>
                <c:pt idx="5979">
                  <c:v>-9.5781200000000007E-3</c:v>
                </c:pt>
                <c:pt idx="5980">
                  <c:v>-8.0000000000000002E-3</c:v>
                </c:pt>
                <c:pt idx="5981">
                  <c:v>-7.6250000000000007E-3</c:v>
                </c:pt>
                <c:pt idx="5982">
                  <c:v>-1.8437499999999999E-3</c:v>
                </c:pt>
                <c:pt idx="5983">
                  <c:v>-6.2500000000000001E-5</c:v>
                </c:pt>
                <c:pt idx="5984">
                  <c:v>-4.0000000000000001E-3</c:v>
                </c:pt>
                <c:pt idx="5985">
                  <c:v>-1.21875E-2</c:v>
                </c:pt>
                <c:pt idx="5986">
                  <c:v>-8.0937500000000002E-3</c:v>
                </c:pt>
                <c:pt idx="5987">
                  <c:v>-3.9531200000000001E-3</c:v>
                </c:pt>
                <c:pt idx="5988">
                  <c:v>-2.0156200000000001E-3</c:v>
                </c:pt>
                <c:pt idx="5989">
                  <c:v>-4.0312500000000001E-3</c:v>
                </c:pt>
                <c:pt idx="5990">
                  <c:v>-5.9687500000000001E-3</c:v>
                </c:pt>
                <c:pt idx="5991">
                  <c:v>-1.4109400000000001E-2</c:v>
                </c:pt>
                <c:pt idx="5992">
                  <c:v>-6.2031200000000003E-3</c:v>
                </c:pt>
                <c:pt idx="5993">
                  <c:v>-1.9843700000000001E-3</c:v>
                </c:pt>
                <c:pt idx="5994">
                  <c:v>-6.2500000000000001E-5</c:v>
                </c:pt>
                <c:pt idx="5995">
                  <c:v>-3.9531200000000001E-3</c:v>
                </c:pt>
                <c:pt idx="5996">
                  <c:v>3.9687500000000001E-3</c:v>
                </c:pt>
                <c:pt idx="5997">
                  <c:v>-2.4531200000000005E-3</c:v>
                </c:pt>
                <c:pt idx="5998">
                  <c:v>-5.2343699999999995E-3</c:v>
                </c:pt>
                <c:pt idx="5999">
                  <c:v>-1.03594E-2</c:v>
                </c:pt>
                <c:pt idx="6000">
                  <c:v>-2.8281199999999999E-3</c:v>
                </c:pt>
                <c:pt idx="6001">
                  <c:v>-6.8906200000000001E-3</c:v>
                </c:pt>
                <c:pt idx="6002">
                  <c:v>-8.3906199999999997E-3</c:v>
                </c:pt>
                <c:pt idx="6003">
                  <c:v>-6.4687499999999997E-3</c:v>
                </c:pt>
                <c:pt idx="6004">
                  <c:v>-3.3437499999999999E-3</c:v>
                </c:pt>
                <c:pt idx="6005">
                  <c:v>-1.04531E-2</c:v>
                </c:pt>
                <c:pt idx="6006">
                  <c:v>-3.1250000000000001E-4</c:v>
                </c:pt>
                <c:pt idx="6007">
                  <c:v>-7.5156199999999998E-3</c:v>
                </c:pt>
                <c:pt idx="6008">
                  <c:v>-8.0156200000000011E-3</c:v>
                </c:pt>
                <c:pt idx="6009">
                  <c:v>-1.19375E-2</c:v>
                </c:pt>
                <c:pt idx="6010">
                  <c:v>-9.9843699999999994E-3</c:v>
                </c:pt>
                <c:pt idx="6011">
                  <c:v>-9.8437500000000001E-3</c:v>
                </c:pt>
                <c:pt idx="6012">
                  <c:v>1.4210899999999999E-17</c:v>
                </c:pt>
                <c:pt idx="6013">
                  <c:v>-6.1875000000000003E-3</c:v>
                </c:pt>
                <c:pt idx="6014">
                  <c:v>-3.6249999999999998E-3</c:v>
                </c:pt>
                <c:pt idx="6015">
                  <c:v>1.7187500000000002E-4</c:v>
                </c:pt>
                <c:pt idx="6016">
                  <c:v>4.0468800000000001E-3</c:v>
                </c:pt>
                <c:pt idx="6017">
                  <c:v>1.6718799999999999E-3</c:v>
                </c:pt>
                <c:pt idx="6018">
                  <c:v>2.0781300000000001E-3</c:v>
                </c:pt>
                <c:pt idx="6019">
                  <c:v>-8.1249999999999996E-4</c:v>
                </c:pt>
                <c:pt idx="6020">
                  <c:v>-5.9999999999999993E-3</c:v>
                </c:pt>
                <c:pt idx="6021">
                  <c:v>1E-3</c:v>
                </c:pt>
                <c:pt idx="6022">
                  <c:v>-1.9375E-3</c:v>
                </c:pt>
                <c:pt idx="6023">
                  <c:v>-1.6703099999999999E-2</c:v>
                </c:pt>
                <c:pt idx="6024">
                  <c:v>-1.3921899999999999E-2</c:v>
                </c:pt>
                <c:pt idx="6025">
                  <c:v>-9.9062500000000001E-3</c:v>
                </c:pt>
                <c:pt idx="6026">
                  <c:v>4.2812500000000003E-3</c:v>
                </c:pt>
                <c:pt idx="6027">
                  <c:v>-4.7343699999999999E-3</c:v>
                </c:pt>
                <c:pt idx="6028">
                  <c:v>-1.4062499999999999E-3</c:v>
                </c:pt>
                <c:pt idx="6029">
                  <c:v>-4.9843700000000001E-3</c:v>
                </c:pt>
                <c:pt idx="6030">
                  <c:v>-1.0046899999999999E-2</c:v>
                </c:pt>
                <c:pt idx="6031">
                  <c:v>-5.5000000000000005E-3</c:v>
                </c:pt>
                <c:pt idx="6032">
                  <c:v>-3.9687500000000001E-3</c:v>
                </c:pt>
                <c:pt idx="6033">
                  <c:v>-6.8125E-3</c:v>
                </c:pt>
                <c:pt idx="6034">
                  <c:v>-9.2343700000000004E-3</c:v>
                </c:pt>
                <c:pt idx="6035">
                  <c:v>-4.2031200000000003E-3</c:v>
                </c:pt>
                <c:pt idx="6036">
                  <c:v>-7.7031199999999999E-3</c:v>
                </c:pt>
                <c:pt idx="6037">
                  <c:v>-1.64062E-3</c:v>
                </c:pt>
                <c:pt idx="6038">
                  <c:v>-4.3593700000000004E-3</c:v>
                </c:pt>
                <c:pt idx="6039">
                  <c:v>-4.0781200000000002E-3</c:v>
                </c:pt>
                <c:pt idx="6040">
                  <c:v>-6.5625000000000006E-3</c:v>
                </c:pt>
                <c:pt idx="6041">
                  <c:v>-8.1875000000000003E-3</c:v>
                </c:pt>
                <c:pt idx="6042">
                  <c:v>-1.08906E-2</c:v>
                </c:pt>
                <c:pt idx="6043">
                  <c:v>-1.74062E-2</c:v>
                </c:pt>
                <c:pt idx="6044">
                  <c:v>-1.6562500000000001E-2</c:v>
                </c:pt>
                <c:pt idx="6045">
                  <c:v>-6.7500000000000008E-3</c:v>
                </c:pt>
                <c:pt idx="6046">
                  <c:v>-6.5156199999999997E-3</c:v>
                </c:pt>
                <c:pt idx="6047">
                  <c:v>-1.0749999999999999E-2</c:v>
                </c:pt>
                <c:pt idx="6048">
                  <c:v>-1.0874999999999999E-2</c:v>
                </c:pt>
                <c:pt idx="6049">
                  <c:v>-3.2187500000000003E-3</c:v>
                </c:pt>
                <c:pt idx="6050">
                  <c:v>-5.1718700000000003E-3</c:v>
                </c:pt>
                <c:pt idx="6051">
                  <c:v>-1.0812499999999999E-2</c:v>
                </c:pt>
                <c:pt idx="6052">
                  <c:v>-1.49844E-2</c:v>
                </c:pt>
                <c:pt idx="6053">
                  <c:v>-1.2406199999999999E-2</c:v>
                </c:pt>
                <c:pt idx="6054">
                  <c:v>-2.8124999999999998E-4</c:v>
                </c:pt>
                <c:pt idx="6055">
                  <c:v>-3.5781199999999997E-3</c:v>
                </c:pt>
                <c:pt idx="6056">
                  <c:v>-7.2499999999999995E-3</c:v>
                </c:pt>
                <c:pt idx="6057">
                  <c:v>1.03125E-3</c:v>
                </c:pt>
                <c:pt idx="6058">
                  <c:v>-1.0624999999999999E-3</c:v>
                </c:pt>
                <c:pt idx="6059">
                  <c:v>-4.2812500000000003E-3</c:v>
                </c:pt>
                <c:pt idx="6060">
                  <c:v>-3.6718699999999998E-3</c:v>
                </c:pt>
                <c:pt idx="6061">
                  <c:v>-4.4218700000000005E-3</c:v>
                </c:pt>
                <c:pt idx="6062">
                  <c:v>-6.8749999999999992E-3</c:v>
                </c:pt>
                <c:pt idx="6063">
                  <c:v>-3.2812499999999997E-4</c:v>
                </c:pt>
                <c:pt idx="6064">
                  <c:v>-3.3124999999999999E-3</c:v>
                </c:pt>
                <c:pt idx="6065">
                  <c:v>-7.4375000000000005E-3</c:v>
                </c:pt>
                <c:pt idx="6066">
                  <c:v>-1.5843700000000002E-2</c:v>
                </c:pt>
                <c:pt idx="6067">
                  <c:v>-1.04531E-2</c:v>
                </c:pt>
                <c:pt idx="6068">
                  <c:v>-8.0625000000000002E-3</c:v>
                </c:pt>
                <c:pt idx="6069">
                  <c:v>-5.9843699999999993E-3</c:v>
                </c:pt>
                <c:pt idx="6070">
                  <c:v>-9.859370000000001E-3</c:v>
                </c:pt>
                <c:pt idx="6071">
                  <c:v>-1.1984400000000001E-2</c:v>
                </c:pt>
                <c:pt idx="6072">
                  <c:v>-4.2343699999999995E-3</c:v>
                </c:pt>
                <c:pt idx="6073">
                  <c:v>-2.0156200000000001E-3</c:v>
                </c:pt>
                <c:pt idx="6074">
                  <c:v>-2E-3</c:v>
                </c:pt>
                <c:pt idx="6075">
                  <c:v>-1.2046899999999999E-2</c:v>
                </c:pt>
                <c:pt idx="6076">
                  <c:v>-1.1984400000000001E-2</c:v>
                </c:pt>
                <c:pt idx="6077">
                  <c:v>-5.7031199999999999E-3</c:v>
                </c:pt>
                <c:pt idx="6078">
                  <c:v>-4.0156200000000001E-3</c:v>
                </c:pt>
                <c:pt idx="6079">
                  <c:v>-6.1093699999999994E-3</c:v>
                </c:pt>
                <c:pt idx="6080">
                  <c:v>-8.0937500000000002E-3</c:v>
                </c:pt>
                <c:pt idx="6081">
                  <c:v>-9.6718699999999991E-3</c:v>
                </c:pt>
                <c:pt idx="6082">
                  <c:v>-6.1406199999999994E-3</c:v>
                </c:pt>
                <c:pt idx="6083">
                  <c:v>-1.1984400000000001E-2</c:v>
                </c:pt>
                <c:pt idx="6084">
                  <c:v>-8.437500000000001E-4</c:v>
                </c:pt>
                <c:pt idx="6085">
                  <c:v>5.5781299999999997E-3</c:v>
                </c:pt>
                <c:pt idx="6086">
                  <c:v>-6.8749999999999992E-3</c:v>
                </c:pt>
                <c:pt idx="6087">
                  <c:v>-9.4531200000000006E-3</c:v>
                </c:pt>
                <c:pt idx="6088">
                  <c:v>-3.9531200000000001E-3</c:v>
                </c:pt>
                <c:pt idx="6089">
                  <c:v>-8.2031199999999995E-3</c:v>
                </c:pt>
                <c:pt idx="6090">
                  <c:v>-1.0531200000000001E-2</c:v>
                </c:pt>
                <c:pt idx="6091">
                  <c:v>-1.33125E-2</c:v>
                </c:pt>
                <c:pt idx="6092">
                  <c:v>-1.5625000000000001E-3</c:v>
                </c:pt>
                <c:pt idx="6093">
                  <c:v>-4.4218700000000005E-3</c:v>
                </c:pt>
                <c:pt idx="6094">
                  <c:v>-8.0156200000000011E-3</c:v>
                </c:pt>
                <c:pt idx="6095">
                  <c:v>-5.5937499999999998E-3</c:v>
                </c:pt>
                <c:pt idx="6096">
                  <c:v>-4.0625000000000001E-3</c:v>
                </c:pt>
                <c:pt idx="6097">
                  <c:v>-6.2031200000000003E-3</c:v>
                </c:pt>
                <c:pt idx="6098">
                  <c:v>-8.0625000000000002E-3</c:v>
                </c:pt>
                <c:pt idx="6099">
                  <c:v>-8.0000000000000002E-3</c:v>
                </c:pt>
                <c:pt idx="6100">
                  <c:v>-8.0156200000000011E-3</c:v>
                </c:pt>
                <c:pt idx="6101">
                  <c:v>-7.9218699999999993E-3</c:v>
                </c:pt>
                <c:pt idx="6102">
                  <c:v>-5.6874999999999998E-3</c:v>
                </c:pt>
                <c:pt idx="6103">
                  <c:v>5.7812500000000008E-4</c:v>
                </c:pt>
                <c:pt idx="6104">
                  <c:v>1.4062499999999999E-3</c:v>
                </c:pt>
                <c:pt idx="6105">
                  <c:v>-1.08281E-2</c:v>
                </c:pt>
                <c:pt idx="6106">
                  <c:v>-1.1875E-2</c:v>
                </c:pt>
                <c:pt idx="6107">
                  <c:v>-9.7656200000000009E-3</c:v>
                </c:pt>
                <c:pt idx="6108">
                  <c:v>-6.1250000000000002E-3</c:v>
                </c:pt>
                <c:pt idx="6109">
                  <c:v>-1.2562500000000001E-2</c:v>
                </c:pt>
                <c:pt idx="6110">
                  <c:v>-1.3875E-2</c:v>
                </c:pt>
                <c:pt idx="6111">
                  <c:v>-9.9687499999999984E-3</c:v>
                </c:pt>
                <c:pt idx="6112">
                  <c:v>-6.0156200000000002E-3</c:v>
                </c:pt>
                <c:pt idx="6113">
                  <c:v>-7.9218699999999993E-3</c:v>
                </c:pt>
                <c:pt idx="6114">
                  <c:v>-1.8437499999999999E-3</c:v>
                </c:pt>
                <c:pt idx="6115">
                  <c:v>-3.7812499999999999E-3</c:v>
                </c:pt>
                <c:pt idx="6116">
                  <c:v>-1.0124999999999999E-2</c:v>
                </c:pt>
                <c:pt idx="6117">
                  <c:v>-1.1921900000000001E-2</c:v>
                </c:pt>
                <c:pt idx="6118">
                  <c:v>-8.0000000000000002E-3</c:v>
                </c:pt>
                <c:pt idx="6119">
                  <c:v>-6.1562499999999994E-3</c:v>
                </c:pt>
                <c:pt idx="6120">
                  <c:v>2.0937500000000001E-3</c:v>
                </c:pt>
                <c:pt idx="6121">
                  <c:v>-1.12969E-2</c:v>
                </c:pt>
                <c:pt idx="6122">
                  <c:v>-1.6046899999999999E-2</c:v>
                </c:pt>
                <c:pt idx="6123">
                  <c:v>-1.2687499999999999E-2</c:v>
                </c:pt>
                <c:pt idx="6124">
                  <c:v>-2.5468700000000001E-3</c:v>
                </c:pt>
                <c:pt idx="6125">
                  <c:v>-1.95312E-3</c:v>
                </c:pt>
                <c:pt idx="6126">
                  <c:v>-6.2500000000000001E-5</c:v>
                </c:pt>
                <c:pt idx="6127">
                  <c:v>-4.89062E-3</c:v>
                </c:pt>
                <c:pt idx="6128">
                  <c:v>-9.4062499999999997E-3</c:v>
                </c:pt>
                <c:pt idx="6129">
                  <c:v>-6.4375000000000005E-3</c:v>
                </c:pt>
                <c:pt idx="6130">
                  <c:v>-7.6718699999999999E-3</c:v>
                </c:pt>
                <c:pt idx="6131">
                  <c:v>-1.0328100000000002E-2</c:v>
                </c:pt>
                <c:pt idx="6132">
                  <c:v>1.5625E-5</c:v>
                </c:pt>
                <c:pt idx="6133">
                  <c:v>-2.5937500000000001E-3</c:v>
                </c:pt>
                <c:pt idx="6134">
                  <c:v>-8.0937500000000002E-3</c:v>
                </c:pt>
                <c:pt idx="6135">
                  <c:v>-9.6249999999999999E-3</c:v>
                </c:pt>
                <c:pt idx="6136">
                  <c:v>-7.2187499999999995E-3</c:v>
                </c:pt>
                <c:pt idx="6137">
                  <c:v>-7.2187499999999995E-3</c:v>
                </c:pt>
                <c:pt idx="6138">
                  <c:v>-7.4999999999999997E-3</c:v>
                </c:pt>
                <c:pt idx="6139">
                  <c:v>-2.7031199999999998E-3</c:v>
                </c:pt>
                <c:pt idx="6140">
                  <c:v>-2.7500000000000003E-3</c:v>
                </c:pt>
                <c:pt idx="6141">
                  <c:v>-7.1562500000000003E-3</c:v>
                </c:pt>
                <c:pt idx="6142">
                  <c:v>-9.3749999999999997E-3</c:v>
                </c:pt>
                <c:pt idx="6143">
                  <c:v>-2.4687500000000005E-3</c:v>
                </c:pt>
                <c:pt idx="6144">
                  <c:v>-5.2968700000000004E-3</c:v>
                </c:pt>
                <c:pt idx="6145">
                  <c:v>-4.2187500000000003E-3</c:v>
                </c:pt>
                <c:pt idx="6146">
                  <c:v>-8.2343699999999995E-3</c:v>
                </c:pt>
                <c:pt idx="6147">
                  <c:v>-1.10781E-2</c:v>
                </c:pt>
                <c:pt idx="6148">
                  <c:v>1.1718800000000001E-3</c:v>
                </c:pt>
                <c:pt idx="6149">
                  <c:v>-3.5312499999999997E-3</c:v>
                </c:pt>
                <c:pt idx="6150">
                  <c:v>-6.1093699999999994E-3</c:v>
                </c:pt>
                <c:pt idx="6151">
                  <c:v>-7.9062500000000001E-3</c:v>
                </c:pt>
                <c:pt idx="6152">
                  <c:v>-9.9531199999999993E-3</c:v>
                </c:pt>
                <c:pt idx="6153">
                  <c:v>-8.3437500000000005E-3</c:v>
                </c:pt>
                <c:pt idx="6154">
                  <c:v>-5.6249999999999998E-3</c:v>
                </c:pt>
                <c:pt idx="6155">
                  <c:v>-1.1859399999999999E-2</c:v>
                </c:pt>
                <c:pt idx="6156">
                  <c:v>-1.24844E-2</c:v>
                </c:pt>
                <c:pt idx="6157">
                  <c:v>-6.3750000000000005E-3</c:v>
                </c:pt>
                <c:pt idx="6158">
                  <c:v>1.5625E-5</c:v>
                </c:pt>
                <c:pt idx="6159">
                  <c:v>-4.0937500000000002E-3</c:v>
                </c:pt>
                <c:pt idx="6160">
                  <c:v>-5.9531199999999992E-3</c:v>
                </c:pt>
                <c:pt idx="6161">
                  <c:v>-1.0156200000000001E-2</c:v>
                </c:pt>
                <c:pt idx="6162">
                  <c:v>-1.4062499999999999E-2</c:v>
                </c:pt>
                <c:pt idx="6163">
                  <c:v>-7.7656199999999991E-3</c:v>
                </c:pt>
                <c:pt idx="6164">
                  <c:v>-3.9843700000000001E-3</c:v>
                </c:pt>
                <c:pt idx="6165">
                  <c:v>-8.1406200000000012E-3</c:v>
                </c:pt>
                <c:pt idx="6166">
                  <c:v>-8.0312500000000002E-3</c:v>
                </c:pt>
                <c:pt idx="6167">
                  <c:v>-1.01406E-2</c:v>
                </c:pt>
                <c:pt idx="6168">
                  <c:v>-1.02656E-2</c:v>
                </c:pt>
                <c:pt idx="6169">
                  <c:v>-1.75E-3</c:v>
                </c:pt>
                <c:pt idx="6170">
                  <c:v>-1.92187E-3</c:v>
                </c:pt>
                <c:pt idx="6171">
                  <c:v>-4.1250000000000002E-3</c:v>
                </c:pt>
                <c:pt idx="6172">
                  <c:v>-6.0625000000000002E-3</c:v>
                </c:pt>
                <c:pt idx="6173">
                  <c:v>-4.0156200000000001E-3</c:v>
                </c:pt>
                <c:pt idx="6174">
                  <c:v>-5.9531199999999992E-3</c:v>
                </c:pt>
                <c:pt idx="6175">
                  <c:v>-6.0468700000000002E-3</c:v>
                </c:pt>
                <c:pt idx="6176">
                  <c:v>-9.9531199999999993E-3</c:v>
                </c:pt>
                <c:pt idx="6177">
                  <c:v>-1.1953099999999999E-2</c:v>
                </c:pt>
                <c:pt idx="6178">
                  <c:v>-8.0000000000000002E-3</c:v>
                </c:pt>
                <c:pt idx="6179">
                  <c:v>-1.4062499999999999E-3</c:v>
                </c:pt>
                <c:pt idx="6180">
                  <c:v>-3.1250000000000001E-5</c:v>
                </c:pt>
                <c:pt idx="6181">
                  <c:v>-2.3125000000000003E-3</c:v>
                </c:pt>
                <c:pt idx="6182">
                  <c:v>-4.0000000000000001E-3</c:v>
                </c:pt>
                <c:pt idx="6183">
                  <c:v>-8.5781199999999998E-3</c:v>
                </c:pt>
                <c:pt idx="6184">
                  <c:v>-1.6E-2</c:v>
                </c:pt>
                <c:pt idx="6185">
                  <c:v>-7.8125E-3</c:v>
                </c:pt>
                <c:pt idx="6186">
                  <c:v>-1.92187E-3</c:v>
                </c:pt>
                <c:pt idx="6187">
                  <c:v>-2.39062E-3</c:v>
                </c:pt>
                <c:pt idx="6188">
                  <c:v>-1.1953099999999999E-2</c:v>
                </c:pt>
                <c:pt idx="6189">
                  <c:v>-1.37812E-2</c:v>
                </c:pt>
                <c:pt idx="6190">
                  <c:v>-6.1718700000000003E-3</c:v>
                </c:pt>
                <c:pt idx="6191">
                  <c:v>-2E-3</c:v>
                </c:pt>
                <c:pt idx="6192">
                  <c:v>-4.0312500000000001E-3</c:v>
                </c:pt>
                <c:pt idx="6193">
                  <c:v>-3.89062E-3</c:v>
                </c:pt>
                <c:pt idx="6194">
                  <c:v>-1.0156200000000001E-3</c:v>
                </c:pt>
                <c:pt idx="6195">
                  <c:v>-6.9843700000000002E-3</c:v>
                </c:pt>
                <c:pt idx="6196">
                  <c:v>-8.2031199999999995E-3</c:v>
                </c:pt>
                <c:pt idx="6197">
                  <c:v>-9.3437499999999996E-3</c:v>
                </c:pt>
                <c:pt idx="6198">
                  <c:v>-1.06094E-2</c:v>
                </c:pt>
                <c:pt idx="6199">
                  <c:v>-4.9843700000000001E-3</c:v>
                </c:pt>
                <c:pt idx="6200">
                  <c:v>-1.65625E-3</c:v>
                </c:pt>
                <c:pt idx="6201">
                  <c:v>-5.6562500000000007E-3</c:v>
                </c:pt>
                <c:pt idx="6202">
                  <c:v>-6.0312500000000002E-3</c:v>
                </c:pt>
                <c:pt idx="6203">
                  <c:v>-6.3124999999999995E-3</c:v>
                </c:pt>
                <c:pt idx="6204">
                  <c:v>-2.2031199999999998E-3</c:v>
                </c:pt>
                <c:pt idx="6205">
                  <c:v>-3.6406200000000002E-3</c:v>
                </c:pt>
                <c:pt idx="6206">
                  <c:v>-9.7343699999999991E-3</c:v>
                </c:pt>
                <c:pt idx="6207">
                  <c:v>-1.3796900000000001E-2</c:v>
                </c:pt>
                <c:pt idx="6208">
                  <c:v>-1.6E-2</c:v>
                </c:pt>
                <c:pt idx="6209">
                  <c:v>-9.7343699999999991E-3</c:v>
                </c:pt>
                <c:pt idx="6210">
                  <c:v>1.4210899999999999E-17</c:v>
                </c:pt>
                <c:pt idx="6211">
                  <c:v>-6.0625000000000002E-3</c:v>
                </c:pt>
                <c:pt idx="6212">
                  <c:v>-4.3125000000000004E-3</c:v>
                </c:pt>
                <c:pt idx="6213">
                  <c:v>-1.1921900000000001E-2</c:v>
                </c:pt>
                <c:pt idx="6214">
                  <c:v>-3.7968700000000004E-3</c:v>
                </c:pt>
                <c:pt idx="6215">
                  <c:v>-8.1718700000000012E-3</c:v>
                </c:pt>
                <c:pt idx="6216">
                  <c:v>-1.42187E-3</c:v>
                </c:pt>
                <c:pt idx="6217">
                  <c:v>1.5625E-5</c:v>
                </c:pt>
                <c:pt idx="6218">
                  <c:v>-3.0937500000000001E-3</c:v>
                </c:pt>
                <c:pt idx="6219">
                  <c:v>-1.0046899999999999E-2</c:v>
                </c:pt>
                <c:pt idx="6220">
                  <c:v>-8.5468699999999998E-3</c:v>
                </c:pt>
                <c:pt idx="6221">
                  <c:v>-1.3734400000000001E-2</c:v>
                </c:pt>
                <c:pt idx="6222">
                  <c:v>-5.2343699999999995E-3</c:v>
                </c:pt>
                <c:pt idx="6223">
                  <c:v>-3.5781199999999997E-3</c:v>
                </c:pt>
                <c:pt idx="6224">
                  <c:v>3.1250000000000001E-5</c:v>
                </c:pt>
                <c:pt idx="6225">
                  <c:v>-4.7812499999999999E-3</c:v>
                </c:pt>
                <c:pt idx="6226">
                  <c:v>-8.2187500000000004E-3</c:v>
                </c:pt>
                <c:pt idx="6227">
                  <c:v>-7.8593700000000009E-3</c:v>
                </c:pt>
                <c:pt idx="6228">
                  <c:v>-8.3281200000000014E-3</c:v>
                </c:pt>
                <c:pt idx="6229">
                  <c:v>-7.3437499999999996E-3</c:v>
                </c:pt>
                <c:pt idx="6230">
                  <c:v>9.2187499999999995E-4</c:v>
                </c:pt>
                <c:pt idx="6231">
                  <c:v>-1.0156200000000001E-3</c:v>
                </c:pt>
                <c:pt idx="6232">
                  <c:v>-1.1781199999999999E-2</c:v>
                </c:pt>
                <c:pt idx="6233">
                  <c:v>-1.56875E-2</c:v>
                </c:pt>
                <c:pt idx="6234">
                  <c:v>-8.5312500000000006E-3</c:v>
                </c:pt>
                <c:pt idx="6235">
                  <c:v>-9.6874999999999999E-4</c:v>
                </c:pt>
                <c:pt idx="6236">
                  <c:v>-1.2812500000000001E-3</c:v>
                </c:pt>
                <c:pt idx="6237">
                  <c:v>-8.0468699999999994E-3</c:v>
                </c:pt>
                <c:pt idx="6238">
                  <c:v>-3.5781199999999997E-3</c:v>
                </c:pt>
                <c:pt idx="6239">
                  <c:v>-6.6562499999999998E-3</c:v>
                </c:pt>
                <c:pt idx="6240">
                  <c:v>-8.0312500000000002E-3</c:v>
                </c:pt>
                <c:pt idx="6241">
                  <c:v>-8.0312500000000002E-3</c:v>
                </c:pt>
                <c:pt idx="6242">
                  <c:v>-7.84375E-3</c:v>
                </c:pt>
                <c:pt idx="6243">
                  <c:v>-5.4687500000000005E-3</c:v>
                </c:pt>
                <c:pt idx="6244">
                  <c:v>-7.1093700000000003E-3</c:v>
                </c:pt>
                <c:pt idx="6245">
                  <c:v>-9.2812499999999996E-3</c:v>
                </c:pt>
                <c:pt idx="6246">
                  <c:v>2.5312499999999996E-3</c:v>
                </c:pt>
                <c:pt idx="6247">
                  <c:v>2.3281300000000003E-3</c:v>
                </c:pt>
                <c:pt idx="6248">
                  <c:v>-9.75E-3</c:v>
                </c:pt>
                <c:pt idx="6249">
                  <c:v>-9.5781200000000007E-3</c:v>
                </c:pt>
                <c:pt idx="6250">
                  <c:v>-1.07656E-2</c:v>
                </c:pt>
                <c:pt idx="6251">
                  <c:v>-5.7031199999999999E-3</c:v>
                </c:pt>
                <c:pt idx="6252">
                  <c:v>6.4999999999999997E-3</c:v>
                </c:pt>
                <c:pt idx="6253">
                  <c:v>-4.0312500000000001E-3</c:v>
                </c:pt>
                <c:pt idx="6254">
                  <c:v>-7.8906199999999992E-3</c:v>
                </c:pt>
                <c:pt idx="6255">
                  <c:v>-5.5781199999999998E-3</c:v>
                </c:pt>
                <c:pt idx="6256">
                  <c:v>-3.5000000000000001E-3</c:v>
                </c:pt>
                <c:pt idx="6257">
                  <c:v>-2.1875000000000002E-3</c:v>
                </c:pt>
                <c:pt idx="6258">
                  <c:v>-7.2343699999999995E-3</c:v>
                </c:pt>
                <c:pt idx="6259">
                  <c:v>-9.7343699999999991E-3</c:v>
                </c:pt>
                <c:pt idx="6260">
                  <c:v>-4.5312500000000006E-3</c:v>
                </c:pt>
                <c:pt idx="6261">
                  <c:v>-4.0156200000000001E-3</c:v>
                </c:pt>
                <c:pt idx="6262">
                  <c:v>-3.7656199999999999E-3</c:v>
                </c:pt>
                <c:pt idx="6263">
                  <c:v>-7.6093700000000007E-3</c:v>
                </c:pt>
                <c:pt idx="6264">
                  <c:v>-1.0296899999999999E-2</c:v>
                </c:pt>
                <c:pt idx="6265">
                  <c:v>-6.1093699999999994E-3</c:v>
                </c:pt>
                <c:pt idx="6266">
                  <c:v>-7.9687500000000001E-3</c:v>
                </c:pt>
                <c:pt idx="6267">
                  <c:v>-7.8750000000000001E-3</c:v>
                </c:pt>
                <c:pt idx="6268">
                  <c:v>-1.20156E-2</c:v>
                </c:pt>
                <c:pt idx="6269">
                  <c:v>-3.9531200000000001E-3</c:v>
                </c:pt>
                <c:pt idx="6270">
                  <c:v>2.1875E-4</c:v>
                </c:pt>
                <c:pt idx="6271">
                  <c:v>-9.9531199999999993E-3</c:v>
                </c:pt>
                <c:pt idx="6272">
                  <c:v>-1.1999999999999999E-2</c:v>
                </c:pt>
                <c:pt idx="6273">
                  <c:v>-1.1999999999999999E-2</c:v>
                </c:pt>
                <c:pt idx="6274">
                  <c:v>-9.9843699999999994E-3</c:v>
                </c:pt>
                <c:pt idx="6275">
                  <c:v>-5.8281200000000009E-3</c:v>
                </c:pt>
                <c:pt idx="6276">
                  <c:v>-1.89062E-3</c:v>
                </c:pt>
                <c:pt idx="6277">
                  <c:v>3.9375E-3</c:v>
                </c:pt>
                <c:pt idx="6278">
                  <c:v>-8.4218699999999997E-3</c:v>
                </c:pt>
                <c:pt idx="6279">
                  <c:v>-1.78281E-2</c:v>
                </c:pt>
                <c:pt idx="6280">
                  <c:v>-7.6562499999999999E-3</c:v>
                </c:pt>
                <c:pt idx="6281">
                  <c:v>-3.7187500000000003E-3</c:v>
                </c:pt>
                <c:pt idx="6282">
                  <c:v>2.3906299999999999E-3</c:v>
                </c:pt>
                <c:pt idx="6283">
                  <c:v>4.0625000000000001E-3</c:v>
                </c:pt>
                <c:pt idx="6284">
                  <c:v>1.54688E-3</c:v>
                </c:pt>
                <c:pt idx="6285">
                  <c:v>-6.6406199999999999E-3</c:v>
                </c:pt>
                <c:pt idx="6286">
                  <c:v>-7.8125E-3</c:v>
                </c:pt>
                <c:pt idx="6287">
                  <c:v>-5.9531199999999992E-3</c:v>
                </c:pt>
                <c:pt idx="6288">
                  <c:v>-6.0937500000000002E-3</c:v>
                </c:pt>
                <c:pt idx="6289">
                  <c:v>-2.9375E-3</c:v>
                </c:pt>
                <c:pt idx="6290">
                  <c:v>1.5937500000000001E-3</c:v>
                </c:pt>
                <c:pt idx="6291">
                  <c:v>-1.0343699999999999E-2</c:v>
                </c:pt>
                <c:pt idx="6292">
                  <c:v>-7.7656199999999991E-3</c:v>
                </c:pt>
                <c:pt idx="6293">
                  <c:v>-7.9687500000000001E-3</c:v>
                </c:pt>
                <c:pt idx="6294">
                  <c:v>-5.9843699999999993E-3</c:v>
                </c:pt>
                <c:pt idx="6295">
                  <c:v>-8.1718700000000012E-3</c:v>
                </c:pt>
                <c:pt idx="6296">
                  <c:v>-1.02031E-2</c:v>
                </c:pt>
                <c:pt idx="6297">
                  <c:v>-9.78125E-3</c:v>
                </c:pt>
                <c:pt idx="6298">
                  <c:v>-4.1875000000000002E-3</c:v>
                </c:pt>
                <c:pt idx="6299">
                  <c:v>-1.21875E-2</c:v>
                </c:pt>
                <c:pt idx="6300">
                  <c:v>-7.9218699999999993E-3</c:v>
                </c:pt>
                <c:pt idx="6301">
                  <c:v>-9.7343699999999991E-3</c:v>
                </c:pt>
                <c:pt idx="6302">
                  <c:v>-1.7656200000000001E-3</c:v>
                </c:pt>
                <c:pt idx="6303">
                  <c:v>-6.5625000000000006E-3</c:v>
                </c:pt>
                <c:pt idx="6304">
                  <c:v>-7.8750000000000001E-3</c:v>
                </c:pt>
                <c:pt idx="6305">
                  <c:v>-3.6093699999999998E-3</c:v>
                </c:pt>
                <c:pt idx="6306">
                  <c:v>-3.1250000000000001E-4</c:v>
                </c:pt>
                <c:pt idx="6307">
                  <c:v>-1.0937500000000001E-2</c:v>
                </c:pt>
                <c:pt idx="6308">
                  <c:v>-1.6125E-2</c:v>
                </c:pt>
                <c:pt idx="6309">
                  <c:v>-1.3968699999999999E-2</c:v>
                </c:pt>
                <c:pt idx="6310">
                  <c:v>-5.8906200000000001E-3</c:v>
                </c:pt>
                <c:pt idx="6311">
                  <c:v>-4.0468700000000002E-3</c:v>
                </c:pt>
                <c:pt idx="6312">
                  <c:v>-5.9531199999999992E-3</c:v>
                </c:pt>
                <c:pt idx="6313">
                  <c:v>-3.9375E-3</c:v>
                </c:pt>
                <c:pt idx="6314">
                  <c:v>-8.0625000000000002E-3</c:v>
                </c:pt>
                <c:pt idx="6315">
                  <c:v>-8.0781199999999994E-3</c:v>
                </c:pt>
                <c:pt idx="6316">
                  <c:v>-1.20156E-2</c:v>
                </c:pt>
                <c:pt idx="6317">
                  <c:v>-6.0937500000000002E-3</c:v>
                </c:pt>
                <c:pt idx="6318">
                  <c:v>-5.90625E-3</c:v>
                </c:pt>
                <c:pt idx="6319">
                  <c:v>-6.1250000000000002E-3</c:v>
                </c:pt>
                <c:pt idx="6320">
                  <c:v>-4.0000000000000001E-3</c:v>
                </c:pt>
                <c:pt idx="6321">
                  <c:v>-7.5624999999999998E-3</c:v>
                </c:pt>
                <c:pt idx="6322">
                  <c:v>-1.00781E-2</c:v>
                </c:pt>
                <c:pt idx="6323">
                  <c:v>-6.4218699999999997E-3</c:v>
                </c:pt>
                <c:pt idx="6324">
                  <c:v>-5.6249999999999996E-4</c:v>
                </c:pt>
                <c:pt idx="6325">
                  <c:v>2.6874999999999998E-3</c:v>
                </c:pt>
                <c:pt idx="6326">
                  <c:v>-7.8593700000000009E-3</c:v>
                </c:pt>
                <c:pt idx="6327">
                  <c:v>-6.6562499999999998E-3</c:v>
                </c:pt>
                <c:pt idx="6328">
                  <c:v>5.1562500000000002E-4</c:v>
                </c:pt>
                <c:pt idx="6329">
                  <c:v>-6.3750000000000005E-3</c:v>
                </c:pt>
                <c:pt idx="6330">
                  <c:v>-5.84375E-3</c:v>
                </c:pt>
                <c:pt idx="6331">
                  <c:v>-5.6874999999999998E-3</c:v>
                </c:pt>
                <c:pt idx="6332">
                  <c:v>-1.1968700000000001E-2</c:v>
                </c:pt>
                <c:pt idx="6333">
                  <c:v>-1.0234400000000001E-2</c:v>
                </c:pt>
                <c:pt idx="6334">
                  <c:v>-1.30469E-2</c:v>
                </c:pt>
                <c:pt idx="6335">
                  <c:v>-1.1546900000000001E-2</c:v>
                </c:pt>
                <c:pt idx="6336">
                  <c:v>-7.4062499999999996E-3</c:v>
                </c:pt>
                <c:pt idx="6337">
                  <c:v>-2.3749999999999999E-3</c:v>
                </c:pt>
                <c:pt idx="6338">
                  <c:v>-6.82812E-3</c:v>
                </c:pt>
                <c:pt idx="6339">
                  <c:v>-1.53125E-2</c:v>
                </c:pt>
                <c:pt idx="6340">
                  <c:v>-1.5265599999999999E-2</c:v>
                </c:pt>
                <c:pt idx="6341">
                  <c:v>-9.1562499999999995E-3</c:v>
                </c:pt>
                <c:pt idx="6342">
                  <c:v>-1.1562500000000002E-3</c:v>
                </c:pt>
                <c:pt idx="6343">
                  <c:v>1.25E-4</c:v>
                </c:pt>
                <c:pt idx="6344">
                  <c:v>-2.0468700000000001E-3</c:v>
                </c:pt>
                <c:pt idx="6345">
                  <c:v>-1.1796899999999999E-2</c:v>
                </c:pt>
                <c:pt idx="6346">
                  <c:v>-3.6249999999999998E-3</c:v>
                </c:pt>
                <c:pt idx="6347">
                  <c:v>-1.7968699999999999E-3</c:v>
                </c:pt>
                <c:pt idx="6348">
                  <c:v>-3.6874999999999998E-3</c:v>
                </c:pt>
                <c:pt idx="6349">
                  <c:v>-6.0156200000000002E-3</c:v>
                </c:pt>
                <c:pt idx="6350">
                  <c:v>-3.6406200000000002E-3</c:v>
                </c:pt>
                <c:pt idx="6351">
                  <c:v>-1.1390599999999999E-2</c:v>
                </c:pt>
                <c:pt idx="6352">
                  <c:v>-1.4093700000000001E-2</c:v>
                </c:pt>
                <c:pt idx="6353">
                  <c:v>-1.39375E-2</c:v>
                </c:pt>
                <c:pt idx="6354">
                  <c:v>-1.2515600000000002E-2</c:v>
                </c:pt>
                <c:pt idx="6355">
                  <c:v>-4.5156200000000006E-3</c:v>
                </c:pt>
                <c:pt idx="6356">
                  <c:v>3.98438E-3</c:v>
                </c:pt>
                <c:pt idx="6357">
                  <c:v>-2.2031199999999998E-3</c:v>
                </c:pt>
                <c:pt idx="6358">
                  <c:v>-8.0000000000000002E-3</c:v>
                </c:pt>
                <c:pt idx="6359">
                  <c:v>-5.9375000000000001E-3</c:v>
                </c:pt>
                <c:pt idx="6360">
                  <c:v>-5.7499999999999999E-3</c:v>
                </c:pt>
                <c:pt idx="6361">
                  <c:v>-9.9843699999999994E-3</c:v>
                </c:pt>
                <c:pt idx="6362">
                  <c:v>-6.0156200000000002E-3</c:v>
                </c:pt>
                <c:pt idx="6363">
                  <c:v>-1.0156200000000001E-2</c:v>
                </c:pt>
                <c:pt idx="6364">
                  <c:v>-8.0781199999999994E-3</c:v>
                </c:pt>
                <c:pt idx="6365">
                  <c:v>-5.8281200000000009E-3</c:v>
                </c:pt>
                <c:pt idx="6366">
                  <c:v>-1.92187E-3</c:v>
                </c:pt>
                <c:pt idx="6367">
                  <c:v>-5.9843699999999993E-3</c:v>
                </c:pt>
                <c:pt idx="6368">
                  <c:v>-4.6874999999999994E-5</c:v>
                </c:pt>
                <c:pt idx="6369">
                  <c:v>-4.2968699999999995E-3</c:v>
                </c:pt>
                <c:pt idx="6370">
                  <c:v>-9.3906199999999988E-3</c:v>
                </c:pt>
                <c:pt idx="6371">
                  <c:v>-1.3734400000000001E-2</c:v>
                </c:pt>
                <c:pt idx="6372">
                  <c:v>-4.6874999999999994E-5</c:v>
                </c:pt>
                <c:pt idx="6373">
                  <c:v>-8.2656199999999996E-3</c:v>
                </c:pt>
                <c:pt idx="6374">
                  <c:v>-4.0000000000000001E-3</c:v>
                </c:pt>
                <c:pt idx="6375">
                  <c:v>-8.0468699999999994E-3</c:v>
                </c:pt>
                <c:pt idx="6376">
                  <c:v>-4.0000000000000001E-3</c:v>
                </c:pt>
                <c:pt idx="6377">
                  <c:v>-7.5937499999999998E-3</c:v>
                </c:pt>
                <c:pt idx="6378">
                  <c:v>2.0625000000000001E-3</c:v>
                </c:pt>
                <c:pt idx="6379">
                  <c:v>-4.7343699999999999E-3</c:v>
                </c:pt>
                <c:pt idx="6380">
                  <c:v>-5.9999999999999993E-3</c:v>
                </c:pt>
                <c:pt idx="6381">
                  <c:v>-1.2093699999999999E-2</c:v>
                </c:pt>
                <c:pt idx="6382">
                  <c:v>-6.0937500000000002E-3</c:v>
                </c:pt>
                <c:pt idx="6383">
                  <c:v>-1.96875E-3</c:v>
                </c:pt>
                <c:pt idx="6384">
                  <c:v>-1.5625E-5</c:v>
                </c:pt>
                <c:pt idx="6385">
                  <c:v>-4.4687500000000005E-3</c:v>
                </c:pt>
                <c:pt idx="6386">
                  <c:v>-9.9843699999999994E-3</c:v>
                </c:pt>
                <c:pt idx="6387">
                  <c:v>-9.9531199999999993E-3</c:v>
                </c:pt>
                <c:pt idx="6388">
                  <c:v>-8.0625000000000002E-3</c:v>
                </c:pt>
                <c:pt idx="6389">
                  <c:v>-3.9843700000000001E-3</c:v>
                </c:pt>
                <c:pt idx="6390">
                  <c:v>-2E-3</c:v>
                </c:pt>
                <c:pt idx="6391">
                  <c:v>6.2500000000000001E-5</c:v>
                </c:pt>
                <c:pt idx="6392">
                  <c:v>9.8437500000000001E-4</c:v>
                </c:pt>
                <c:pt idx="6393">
                  <c:v>-3.5000000000000001E-3</c:v>
                </c:pt>
                <c:pt idx="6394">
                  <c:v>-3.6874999999999998E-3</c:v>
                </c:pt>
                <c:pt idx="6395">
                  <c:v>-7.3437499999999996E-3</c:v>
                </c:pt>
                <c:pt idx="6396">
                  <c:v>-9.2031199999999987E-3</c:v>
                </c:pt>
                <c:pt idx="6397">
                  <c:v>-1.5390600000000001E-2</c:v>
                </c:pt>
                <c:pt idx="6398">
                  <c:v>-1.4531200000000001E-2</c:v>
                </c:pt>
                <c:pt idx="6399">
                  <c:v>-1.37187E-2</c:v>
                </c:pt>
                <c:pt idx="6400">
                  <c:v>-1.45781E-2</c:v>
                </c:pt>
                <c:pt idx="6401">
                  <c:v>-5.6718700000000007E-3</c:v>
                </c:pt>
                <c:pt idx="6402">
                  <c:v>3.6093799999999997E-3</c:v>
                </c:pt>
                <c:pt idx="6403">
                  <c:v>2.5468799999999996E-3</c:v>
                </c:pt>
                <c:pt idx="6404">
                  <c:v>-1.125E-2</c:v>
                </c:pt>
                <c:pt idx="6405">
                  <c:v>-1.82031E-2</c:v>
                </c:pt>
                <c:pt idx="6406">
                  <c:v>-1.00625E-2</c:v>
                </c:pt>
                <c:pt idx="6407">
                  <c:v>-5.9531199999999992E-3</c:v>
                </c:pt>
                <c:pt idx="6408">
                  <c:v>-2E-3</c:v>
                </c:pt>
                <c:pt idx="6409">
                  <c:v>-2.1093699999999997E-3</c:v>
                </c:pt>
                <c:pt idx="6410">
                  <c:v>-8.4531199999999997E-3</c:v>
                </c:pt>
                <c:pt idx="6411">
                  <c:v>-9.8437500000000001E-3</c:v>
                </c:pt>
                <c:pt idx="6412">
                  <c:v>-1.23437E-3</c:v>
                </c:pt>
                <c:pt idx="6413">
                  <c:v>4.6562499999999998E-3</c:v>
                </c:pt>
                <c:pt idx="6414">
                  <c:v>3.0937500000000001E-3</c:v>
                </c:pt>
                <c:pt idx="6415">
                  <c:v>-6.4375000000000005E-3</c:v>
                </c:pt>
                <c:pt idx="6416">
                  <c:v>-3.8125000000000004E-3</c:v>
                </c:pt>
                <c:pt idx="6417">
                  <c:v>-8.9218700000000001E-3</c:v>
                </c:pt>
                <c:pt idx="6418">
                  <c:v>-1.4312500000000001E-2</c:v>
                </c:pt>
                <c:pt idx="6419">
                  <c:v>-1.37812E-2</c:v>
                </c:pt>
                <c:pt idx="6420">
                  <c:v>-1.15625E-2</c:v>
                </c:pt>
                <c:pt idx="6421">
                  <c:v>-4.5937499999999997E-3</c:v>
                </c:pt>
                <c:pt idx="6422">
                  <c:v>2.2343800000000002E-3</c:v>
                </c:pt>
                <c:pt idx="6423">
                  <c:v>-2.9687499999999999E-4</c:v>
                </c:pt>
                <c:pt idx="6424">
                  <c:v>-2.7031199999999998E-3</c:v>
                </c:pt>
                <c:pt idx="6425">
                  <c:v>-8.4843699999999998E-3</c:v>
                </c:pt>
                <c:pt idx="6426">
                  <c:v>-7.3437499999999996E-3</c:v>
                </c:pt>
                <c:pt idx="6427">
                  <c:v>-3.7968700000000004E-3</c:v>
                </c:pt>
                <c:pt idx="6428">
                  <c:v>-4.1562500000000002E-3</c:v>
                </c:pt>
                <c:pt idx="6429">
                  <c:v>-3.7968700000000004E-3</c:v>
                </c:pt>
                <c:pt idx="6430">
                  <c:v>-4.7812499999999999E-3</c:v>
                </c:pt>
                <c:pt idx="6431">
                  <c:v>-7.5937499999999998E-3</c:v>
                </c:pt>
                <c:pt idx="6432">
                  <c:v>-4.2499999999999994E-3</c:v>
                </c:pt>
                <c:pt idx="6433">
                  <c:v>-5.0624999999999993E-3</c:v>
                </c:pt>
                <c:pt idx="6434">
                  <c:v>2.0312500000000001E-3</c:v>
                </c:pt>
                <c:pt idx="6435">
                  <c:v>-4.6250000000000006E-3</c:v>
                </c:pt>
                <c:pt idx="6436">
                  <c:v>-3.9687500000000001E-3</c:v>
                </c:pt>
                <c:pt idx="6437">
                  <c:v>-6.3750000000000005E-3</c:v>
                </c:pt>
                <c:pt idx="6438">
                  <c:v>-8.5937500000000007E-3</c:v>
                </c:pt>
                <c:pt idx="6439">
                  <c:v>-9.546869999999999E-3</c:v>
                </c:pt>
                <c:pt idx="6440">
                  <c:v>-5.4218699999999996E-3</c:v>
                </c:pt>
                <c:pt idx="6441">
                  <c:v>-6.5625000000000006E-3</c:v>
                </c:pt>
                <c:pt idx="6442">
                  <c:v>-1.09531E-2</c:v>
                </c:pt>
                <c:pt idx="6443">
                  <c:v>-8.5937500000000007E-3</c:v>
                </c:pt>
                <c:pt idx="6444">
                  <c:v>-2.40625E-3</c:v>
                </c:pt>
                <c:pt idx="6445">
                  <c:v>-7.984370000000001E-3</c:v>
                </c:pt>
                <c:pt idx="6446">
                  <c:v>-3.89062E-3</c:v>
                </c:pt>
                <c:pt idx="6447">
                  <c:v>-8.6093699999999999E-3</c:v>
                </c:pt>
                <c:pt idx="6448">
                  <c:v>-1.0874999999999999E-2</c:v>
                </c:pt>
                <c:pt idx="6449">
                  <c:v>-1.09531E-2</c:v>
                </c:pt>
                <c:pt idx="6450">
                  <c:v>-7.8125000000000002E-5</c:v>
                </c:pt>
                <c:pt idx="6451">
                  <c:v>1.6406299999999999E-3</c:v>
                </c:pt>
                <c:pt idx="6452">
                  <c:v>-4.6874999999999994E-5</c:v>
                </c:pt>
                <c:pt idx="6453">
                  <c:v>-5.6249999999999996E-4</c:v>
                </c:pt>
                <c:pt idx="6454">
                  <c:v>-7.7499999999999999E-3</c:v>
                </c:pt>
                <c:pt idx="6455">
                  <c:v>-1.1968700000000001E-2</c:v>
                </c:pt>
                <c:pt idx="6456">
                  <c:v>-6.5781199999999998E-3</c:v>
                </c:pt>
                <c:pt idx="6457">
                  <c:v>-1.7187499999999998E-3</c:v>
                </c:pt>
                <c:pt idx="6458">
                  <c:v>-3.1093700000000002E-3</c:v>
                </c:pt>
                <c:pt idx="6459">
                  <c:v>-6.3124999999999995E-3</c:v>
                </c:pt>
                <c:pt idx="6460">
                  <c:v>-3.5000000000000001E-3</c:v>
                </c:pt>
                <c:pt idx="6461">
                  <c:v>-9.8124999999999983E-3</c:v>
                </c:pt>
                <c:pt idx="6462">
                  <c:v>-6.3906200000000005E-3</c:v>
                </c:pt>
                <c:pt idx="6463">
                  <c:v>-6.0781200000000002E-3</c:v>
                </c:pt>
                <c:pt idx="6464">
                  <c:v>-2.1093699999999997E-3</c:v>
                </c:pt>
                <c:pt idx="6465">
                  <c:v>-5.6249999999999998E-3</c:v>
                </c:pt>
                <c:pt idx="6466">
                  <c:v>-1.3828099999999999E-2</c:v>
                </c:pt>
                <c:pt idx="6467">
                  <c:v>-1.5984399999999999E-2</c:v>
                </c:pt>
                <c:pt idx="6468">
                  <c:v>-8.3281200000000014E-3</c:v>
                </c:pt>
                <c:pt idx="6469">
                  <c:v>-4.0156200000000001E-3</c:v>
                </c:pt>
                <c:pt idx="6470">
                  <c:v>-5.9999999999999993E-3</c:v>
                </c:pt>
                <c:pt idx="6471">
                  <c:v>-8.0312500000000002E-3</c:v>
                </c:pt>
                <c:pt idx="6472">
                  <c:v>-1.4031200000000001E-2</c:v>
                </c:pt>
                <c:pt idx="6473">
                  <c:v>-1.58125E-2</c:v>
                </c:pt>
                <c:pt idx="6474">
                  <c:v>-7.8593700000000009E-3</c:v>
                </c:pt>
                <c:pt idx="6475">
                  <c:v>1.8749999999999998E-4</c:v>
                </c:pt>
                <c:pt idx="6476">
                  <c:v>-2.0625000000000001E-3</c:v>
                </c:pt>
                <c:pt idx="6477">
                  <c:v>-6.8125E-3</c:v>
                </c:pt>
                <c:pt idx="6478">
                  <c:v>-1.1859399999999999E-2</c:v>
                </c:pt>
                <c:pt idx="6479">
                  <c:v>-3.7343699999999999E-3</c:v>
                </c:pt>
                <c:pt idx="6480">
                  <c:v>-3.8437499999999999E-3</c:v>
                </c:pt>
                <c:pt idx="6481">
                  <c:v>-4.6874999999999994E-5</c:v>
                </c:pt>
                <c:pt idx="6482">
                  <c:v>-6.4062500000000005E-3</c:v>
                </c:pt>
                <c:pt idx="6483">
                  <c:v>-8.0468699999999994E-3</c:v>
                </c:pt>
                <c:pt idx="6484">
                  <c:v>-1.0328100000000002E-2</c:v>
                </c:pt>
                <c:pt idx="6485">
                  <c:v>-1.19062E-2</c:v>
                </c:pt>
                <c:pt idx="6486">
                  <c:v>-7.4843700000000006E-3</c:v>
                </c:pt>
                <c:pt idx="6487">
                  <c:v>-3.5937499999999997E-3</c:v>
                </c:pt>
                <c:pt idx="6488">
                  <c:v>-2.0625000000000001E-3</c:v>
                </c:pt>
                <c:pt idx="6489">
                  <c:v>-6.3281199999999996E-3</c:v>
                </c:pt>
                <c:pt idx="6490">
                  <c:v>-1.01406E-2</c:v>
                </c:pt>
                <c:pt idx="6491">
                  <c:v>-7.2031199999999995E-3</c:v>
                </c:pt>
                <c:pt idx="6492">
                  <c:v>-4.2968699999999995E-3</c:v>
                </c:pt>
                <c:pt idx="6493">
                  <c:v>-1.2343700000000001E-2</c:v>
                </c:pt>
                <c:pt idx="6494">
                  <c:v>-9.6562499999999999E-3</c:v>
                </c:pt>
                <c:pt idx="6495">
                  <c:v>-5.85937E-3</c:v>
                </c:pt>
                <c:pt idx="6496">
                  <c:v>-1.9843700000000001E-3</c:v>
                </c:pt>
                <c:pt idx="6497">
                  <c:v>-4.1875000000000002E-3</c:v>
                </c:pt>
                <c:pt idx="6498">
                  <c:v>-3.9375E-3</c:v>
                </c:pt>
                <c:pt idx="6499">
                  <c:v>-4.0312500000000001E-3</c:v>
                </c:pt>
                <c:pt idx="6500">
                  <c:v>-6.3593700000000005E-3</c:v>
                </c:pt>
                <c:pt idx="6501">
                  <c:v>-9.9843699999999994E-3</c:v>
                </c:pt>
                <c:pt idx="6502">
                  <c:v>-5.6406200000000007E-3</c:v>
                </c:pt>
                <c:pt idx="6503">
                  <c:v>-6.3124999999999995E-3</c:v>
                </c:pt>
                <c:pt idx="6504">
                  <c:v>-9.921870000000001E-3</c:v>
                </c:pt>
                <c:pt idx="6505">
                  <c:v>-3.3437499999999999E-3</c:v>
                </c:pt>
                <c:pt idx="6506">
                  <c:v>-2.35937E-3</c:v>
                </c:pt>
                <c:pt idx="6507">
                  <c:v>-1.0031199999999999E-2</c:v>
                </c:pt>
                <c:pt idx="6508">
                  <c:v>-9.9687499999999984E-3</c:v>
                </c:pt>
                <c:pt idx="6509">
                  <c:v>-5.7187499999999999E-3</c:v>
                </c:pt>
                <c:pt idx="6510">
                  <c:v>4.1406300000000002E-3</c:v>
                </c:pt>
                <c:pt idx="6511">
                  <c:v>2.9687499999999999E-4</c:v>
                </c:pt>
                <c:pt idx="6512">
                  <c:v>-8.2031199999999995E-3</c:v>
                </c:pt>
                <c:pt idx="6513">
                  <c:v>-1.4062499999999999E-2</c:v>
                </c:pt>
                <c:pt idx="6514">
                  <c:v>-1.2031200000000001E-2</c:v>
                </c:pt>
                <c:pt idx="6515">
                  <c:v>-4.2187500000000003E-3</c:v>
                </c:pt>
                <c:pt idx="6516">
                  <c:v>4.0468800000000001E-3</c:v>
                </c:pt>
                <c:pt idx="6517">
                  <c:v>-5.3749999999999996E-3</c:v>
                </c:pt>
                <c:pt idx="6518">
                  <c:v>-1.1999999999999999E-2</c:v>
                </c:pt>
                <c:pt idx="6519">
                  <c:v>-1.00625E-2</c:v>
                </c:pt>
                <c:pt idx="6520">
                  <c:v>-1.0124999999999999E-2</c:v>
                </c:pt>
                <c:pt idx="6521">
                  <c:v>-6.2968699999999996E-3</c:v>
                </c:pt>
                <c:pt idx="6522">
                  <c:v>-4.3281199999999995E-3</c:v>
                </c:pt>
                <c:pt idx="6523">
                  <c:v>1.54688E-3</c:v>
                </c:pt>
                <c:pt idx="6524">
                  <c:v>-2.8124999999999998E-4</c:v>
                </c:pt>
                <c:pt idx="6525">
                  <c:v>2.0937500000000001E-3</c:v>
                </c:pt>
                <c:pt idx="6526">
                  <c:v>-3.1406199999999998E-3</c:v>
                </c:pt>
                <c:pt idx="6527">
                  <c:v>-8.4218699999999997E-3</c:v>
                </c:pt>
                <c:pt idx="6528">
                  <c:v>4.84375E-4</c:v>
                </c:pt>
                <c:pt idx="6529">
                  <c:v>-1.23437E-3</c:v>
                </c:pt>
                <c:pt idx="6530">
                  <c:v>-7.5156199999999998E-3</c:v>
                </c:pt>
                <c:pt idx="6531">
                  <c:v>-8.2656199999999996E-3</c:v>
                </c:pt>
                <c:pt idx="6532">
                  <c:v>-6.3281199999999996E-3</c:v>
                </c:pt>
                <c:pt idx="6533">
                  <c:v>-6.4531199999999997E-3</c:v>
                </c:pt>
                <c:pt idx="6534">
                  <c:v>-1.5937500000000001E-3</c:v>
                </c:pt>
                <c:pt idx="6535">
                  <c:v>-7.6562500000000003E-4</c:v>
                </c:pt>
                <c:pt idx="6536">
                  <c:v>-7.3281200000000005E-3</c:v>
                </c:pt>
                <c:pt idx="6537">
                  <c:v>-1.5421899999999999E-2</c:v>
                </c:pt>
                <c:pt idx="6538">
                  <c:v>-1.2609400000000002E-2</c:v>
                </c:pt>
                <c:pt idx="6539">
                  <c:v>-4.4687500000000005E-3</c:v>
                </c:pt>
                <c:pt idx="6540">
                  <c:v>-6.2187500000000003E-3</c:v>
                </c:pt>
                <c:pt idx="6541">
                  <c:v>-1.1734399999999999E-2</c:v>
                </c:pt>
                <c:pt idx="6542">
                  <c:v>-1.16875E-2</c:v>
                </c:pt>
                <c:pt idx="6543">
                  <c:v>-1.26719E-2</c:v>
                </c:pt>
                <c:pt idx="6544">
                  <c:v>-1.64062E-3</c:v>
                </c:pt>
                <c:pt idx="6545">
                  <c:v>2.0312499999999999E-4</c:v>
                </c:pt>
                <c:pt idx="6546">
                  <c:v>-2.0625000000000001E-3</c:v>
                </c:pt>
                <c:pt idx="6547">
                  <c:v>-1.96875E-3</c:v>
                </c:pt>
                <c:pt idx="6548">
                  <c:v>-5.1875000000000003E-3</c:v>
                </c:pt>
                <c:pt idx="6549">
                  <c:v>-1.3265600000000001E-2</c:v>
                </c:pt>
                <c:pt idx="6550">
                  <c:v>-2.0078100000000002E-2</c:v>
                </c:pt>
                <c:pt idx="6551">
                  <c:v>-1.225E-2</c:v>
                </c:pt>
                <c:pt idx="6552">
                  <c:v>-2.1875E-4</c:v>
                </c:pt>
                <c:pt idx="6553">
                  <c:v>-3.82812E-3</c:v>
                </c:pt>
                <c:pt idx="6554">
                  <c:v>-3.875E-3</c:v>
                </c:pt>
                <c:pt idx="6555">
                  <c:v>-8.0625000000000002E-3</c:v>
                </c:pt>
                <c:pt idx="6556">
                  <c:v>-8.1250000000000003E-3</c:v>
                </c:pt>
                <c:pt idx="6557">
                  <c:v>-8.0468699999999994E-3</c:v>
                </c:pt>
                <c:pt idx="6558">
                  <c:v>-1.18125E-2</c:v>
                </c:pt>
                <c:pt idx="6559">
                  <c:v>-9.71875E-3</c:v>
                </c:pt>
                <c:pt idx="6560">
                  <c:v>1.4210899999999999E-17</c:v>
                </c:pt>
                <c:pt idx="6561">
                  <c:v>-6.2812500000000004E-3</c:v>
                </c:pt>
                <c:pt idx="6562">
                  <c:v>-4.1406199999999994E-3</c:v>
                </c:pt>
                <c:pt idx="6563">
                  <c:v>-1.9843700000000001E-3</c:v>
                </c:pt>
                <c:pt idx="6564">
                  <c:v>-1.9843700000000001E-3</c:v>
                </c:pt>
                <c:pt idx="6565">
                  <c:v>-1.9843700000000001E-3</c:v>
                </c:pt>
                <c:pt idx="6566">
                  <c:v>-1.96875E-3</c:v>
                </c:pt>
                <c:pt idx="6567">
                  <c:v>-4.0781200000000002E-3</c:v>
                </c:pt>
                <c:pt idx="6568">
                  <c:v>-4.0312500000000001E-3</c:v>
                </c:pt>
                <c:pt idx="6569">
                  <c:v>-6.1718700000000003E-3</c:v>
                </c:pt>
                <c:pt idx="6570">
                  <c:v>-1.1890600000000001E-2</c:v>
                </c:pt>
                <c:pt idx="6571">
                  <c:v>-1.1921900000000001E-2</c:v>
                </c:pt>
                <c:pt idx="6572">
                  <c:v>-1.1984400000000001E-2</c:v>
                </c:pt>
                <c:pt idx="6573">
                  <c:v>-1.16875E-2</c:v>
                </c:pt>
                <c:pt idx="6574">
                  <c:v>-8.0000000000000002E-3</c:v>
                </c:pt>
                <c:pt idx="6575">
                  <c:v>-9.6562499999999999E-3</c:v>
                </c:pt>
                <c:pt idx="6576">
                  <c:v>-4.0156200000000001E-3</c:v>
                </c:pt>
                <c:pt idx="6577">
                  <c:v>-7.8750000000000001E-3</c:v>
                </c:pt>
                <c:pt idx="6578">
                  <c:v>-2E-3</c:v>
                </c:pt>
                <c:pt idx="6579">
                  <c:v>-1.0468700000000001E-2</c:v>
                </c:pt>
                <c:pt idx="6580">
                  <c:v>-1.1984400000000001E-2</c:v>
                </c:pt>
                <c:pt idx="6581">
                  <c:v>-1.3953100000000001E-2</c:v>
                </c:pt>
                <c:pt idx="6582">
                  <c:v>-7.9218699999999993E-3</c:v>
                </c:pt>
                <c:pt idx="6583">
                  <c:v>-5.7499999999999999E-3</c:v>
                </c:pt>
                <c:pt idx="6584">
                  <c:v>-2E-3</c:v>
                </c:pt>
                <c:pt idx="6585">
                  <c:v>-6.2187500000000003E-3</c:v>
                </c:pt>
                <c:pt idx="6586">
                  <c:v>-6.0781200000000002E-3</c:v>
                </c:pt>
                <c:pt idx="6587">
                  <c:v>-4.0000000000000001E-3</c:v>
                </c:pt>
                <c:pt idx="6588">
                  <c:v>-6.0312500000000002E-3</c:v>
                </c:pt>
                <c:pt idx="6589">
                  <c:v>-3.90625E-3</c:v>
                </c:pt>
                <c:pt idx="6590">
                  <c:v>-6.09375E-4</c:v>
                </c:pt>
                <c:pt idx="6591">
                  <c:v>3.2812499999999997E-4</c:v>
                </c:pt>
                <c:pt idx="6592">
                  <c:v>-4.0937500000000002E-3</c:v>
                </c:pt>
                <c:pt idx="6593">
                  <c:v>-1.175E-2</c:v>
                </c:pt>
                <c:pt idx="6594">
                  <c:v>-7.4687500000000006E-3</c:v>
                </c:pt>
                <c:pt idx="6595">
                  <c:v>-3.5781199999999997E-3</c:v>
                </c:pt>
                <c:pt idx="6596">
                  <c:v>-9.1718700000000004E-3</c:v>
                </c:pt>
                <c:pt idx="6597">
                  <c:v>-1.1984400000000001E-2</c:v>
                </c:pt>
                <c:pt idx="6598">
                  <c:v>-1.1984400000000001E-2</c:v>
                </c:pt>
                <c:pt idx="6599">
                  <c:v>-1.06719E-2</c:v>
                </c:pt>
                <c:pt idx="6600">
                  <c:v>-4.3906199999999996E-3</c:v>
                </c:pt>
                <c:pt idx="6601">
                  <c:v>-2.9687499999999999E-4</c:v>
                </c:pt>
                <c:pt idx="6602">
                  <c:v>2.2968799999999998E-3</c:v>
                </c:pt>
                <c:pt idx="6603">
                  <c:v>-9.4374999999999997E-3</c:v>
                </c:pt>
                <c:pt idx="6604">
                  <c:v>-1.20156E-2</c:v>
                </c:pt>
                <c:pt idx="6605">
                  <c:v>-7.84375E-3</c:v>
                </c:pt>
                <c:pt idx="6606">
                  <c:v>2E-3</c:v>
                </c:pt>
                <c:pt idx="6607">
                  <c:v>1.8593799999999999E-3</c:v>
                </c:pt>
                <c:pt idx="6608">
                  <c:v>-4.5624999999999997E-3</c:v>
                </c:pt>
                <c:pt idx="6609">
                  <c:v>-7.84375E-3</c:v>
                </c:pt>
                <c:pt idx="6610">
                  <c:v>4.3750000000000001E-4</c:v>
                </c:pt>
                <c:pt idx="6611">
                  <c:v>-1.7187500000000002E-4</c:v>
                </c:pt>
                <c:pt idx="6612">
                  <c:v>-2.0312499999999999E-4</c:v>
                </c:pt>
                <c:pt idx="6613">
                  <c:v>-4.4999999999999997E-3</c:v>
                </c:pt>
                <c:pt idx="6614">
                  <c:v>-6.0468700000000002E-3</c:v>
                </c:pt>
                <c:pt idx="6615">
                  <c:v>-8.687499999999999E-3</c:v>
                </c:pt>
                <c:pt idx="6616">
                  <c:v>-1.4312500000000001E-2</c:v>
                </c:pt>
                <c:pt idx="6617">
                  <c:v>-1.1375E-2</c:v>
                </c:pt>
                <c:pt idx="6618">
                  <c:v>-7.5937499999999998E-3</c:v>
                </c:pt>
                <c:pt idx="6619">
                  <c:v>-5.9843699999999993E-3</c:v>
                </c:pt>
                <c:pt idx="6620">
                  <c:v>-5.84375E-3</c:v>
                </c:pt>
                <c:pt idx="6621">
                  <c:v>-3.7812499999999999E-3</c:v>
                </c:pt>
                <c:pt idx="6622">
                  <c:v>-4.3125000000000004E-3</c:v>
                </c:pt>
                <c:pt idx="6623">
                  <c:v>-6.1093699999999994E-3</c:v>
                </c:pt>
                <c:pt idx="6624">
                  <c:v>-5.875E-3</c:v>
                </c:pt>
                <c:pt idx="6625">
                  <c:v>-6.1093699999999994E-3</c:v>
                </c:pt>
                <c:pt idx="6626">
                  <c:v>-2.8124999999999999E-3</c:v>
                </c:pt>
                <c:pt idx="6627">
                  <c:v>1.3124999999999999E-3</c:v>
                </c:pt>
                <c:pt idx="6628">
                  <c:v>-1.2234399999999999E-2</c:v>
                </c:pt>
                <c:pt idx="6629">
                  <c:v>-1.55E-2</c:v>
                </c:pt>
                <c:pt idx="6630">
                  <c:v>-8.6718699999999999E-3</c:v>
                </c:pt>
                <c:pt idx="6631">
                  <c:v>-6.8750000000000007E-4</c:v>
                </c:pt>
                <c:pt idx="6632">
                  <c:v>7.8125000000000004E-4</c:v>
                </c:pt>
                <c:pt idx="6633">
                  <c:v>-8.6250000000000007E-3</c:v>
                </c:pt>
                <c:pt idx="6634">
                  <c:v>-8.3593699999999996E-3</c:v>
                </c:pt>
                <c:pt idx="6635">
                  <c:v>-1.2234399999999999E-2</c:v>
                </c:pt>
                <c:pt idx="6636">
                  <c:v>-1.2468699999999999E-2</c:v>
                </c:pt>
                <c:pt idx="6637">
                  <c:v>-1.6375000000000001E-2</c:v>
                </c:pt>
                <c:pt idx="6638">
                  <c:v>-9.8124999999999983E-3</c:v>
                </c:pt>
                <c:pt idx="6639">
                  <c:v>1.48438E-3</c:v>
                </c:pt>
                <c:pt idx="6640">
                  <c:v>7.9687500000000006E-4</c:v>
                </c:pt>
                <c:pt idx="6641">
                  <c:v>-4.0937500000000002E-3</c:v>
                </c:pt>
                <c:pt idx="6642">
                  <c:v>1.4999999999999998E-3</c:v>
                </c:pt>
                <c:pt idx="6643">
                  <c:v>5.7812500000000008E-4</c:v>
                </c:pt>
                <c:pt idx="6644">
                  <c:v>-9.1874999999999995E-3</c:v>
                </c:pt>
                <c:pt idx="6645">
                  <c:v>-7.4062499999999996E-3</c:v>
                </c:pt>
                <c:pt idx="6646">
                  <c:v>-5.7968699999999991E-3</c:v>
                </c:pt>
                <c:pt idx="6647">
                  <c:v>-3.4531200000000001E-3</c:v>
                </c:pt>
                <c:pt idx="6648">
                  <c:v>-5.7499999999999999E-3</c:v>
                </c:pt>
                <c:pt idx="6649">
                  <c:v>-1.1578100000000001E-2</c:v>
                </c:pt>
                <c:pt idx="6650">
                  <c:v>-2.4843700000000001E-3</c:v>
                </c:pt>
                <c:pt idx="6651">
                  <c:v>-5.4062499999999996E-3</c:v>
                </c:pt>
                <c:pt idx="6652">
                  <c:v>-9.921870000000001E-3</c:v>
                </c:pt>
                <c:pt idx="6653">
                  <c:v>-2.2187500000000002E-3</c:v>
                </c:pt>
                <c:pt idx="6654">
                  <c:v>1.65625E-3</c:v>
                </c:pt>
                <c:pt idx="6655">
                  <c:v>-7.5312499999999998E-3</c:v>
                </c:pt>
                <c:pt idx="6656">
                  <c:v>-1.2156199999999999E-2</c:v>
                </c:pt>
                <c:pt idx="6657">
                  <c:v>1.5625E-4</c:v>
                </c:pt>
                <c:pt idx="6658">
                  <c:v>-1.0843700000000001E-2</c:v>
                </c:pt>
                <c:pt idx="6659">
                  <c:v>-8.4687500000000006E-3</c:v>
                </c:pt>
                <c:pt idx="6660">
                  <c:v>-6.1875000000000003E-3</c:v>
                </c:pt>
                <c:pt idx="6661">
                  <c:v>-3.89062E-3</c:v>
                </c:pt>
                <c:pt idx="6662">
                  <c:v>-9.8437500000000001E-3</c:v>
                </c:pt>
                <c:pt idx="6663">
                  <c:v>-1.0015600000000001E-2</c:v>
                </c:pt>
                <c:pt idx="6664">
                  <c:v>-1.1984400000000001E-2</c:v>
                </c:pt>
                <c:pt idx="6665">
                  <c:v>-7.9531199999999993E-3</c:v>
                </c:pt>
                <c:pt idx="6666">
                  <c:v>-2.1875E-4</c:v>
                </c:pt>
                <c:pt idx="6667">
                  <c:v>-1.95312E-3</c:v>
                </c:pt>
                <c:pt idx="6668">
                  <c:v>-1.1999999999999999E-2</c:v>
                </c:pt>
                <c:pt idx="6669">
                  <c:v>-7.9687500000000001E-3</c:v>
                </c:pt>
                <c:pt idx="6670">
                  <c:v>-3.9843700000000001E-3</c:v>
                </c:pt>
                <c:pt idx="6671">
                  <c:v>-3.7343699999999999E-3</c:v>
                </c:pt>
                <c:pt idx="6672">
                  <c:v>2.01563E-3</c:v>
                </c:pt>
                <c:pt idx="6673">
                  <c:v>-6.76562E-3</c:v>
                </c:pt>
                <c:pt idx="6674">
                  <c:v>-1.40781E-2</c:v>
                </c:pt>
                <c:pt idx="6675">
                  <c:v>-1.10469E-2</c:v>
                </c:pt>
                <c:pt idx="6676">
                  <c:v>2.9687499999999999E-4</c:v>
                </c:pt>
                <c:pt idx="6677">
                  <c:v>1.9218800000000002E-3</c:v>
                </c:pt>
                <c:pt idx="6678">
                  <c:v>-1.8749999999999998E-4</c:v>
                </c:pt>
                <c:pt idx="6679">
                  <c:v>-4.4218700000000005E-3</c:v>
                </c:pt>
                <c:pt idx="6680">
                  <c:v>-8.1250000000000003E-3</c:v>
                </c:pt>
                <c:pt idx="6681">
                  <c:v>-8.0625000000000002E-3</c:v>
                </c:pt>
                <c:pt idx="6682">
                  <c:v>-1.0156200000000001E-2</c:v>
                </c:pt>
                <c:pt idx="6683">
                  <c:v>-1.2218699999999999E-2</c:v>
                </c:pt>
                <c:pt idx="6684">
                  <c:v>-1.3625E-2</c:v>
                </c:pt>
                <c:pt idx="6685">
                  <c:v>-4.8124999999999999E-3</c:v>
                </c:pt>
                <c:pt idx="6686">
                  <c:v>1.5625E-5</c:v>
                </c:pt>
                <c:pt idx="6687">
                  <c:v>-2.1562500000000002E-3</c:v>
                </c:pt>
                <c:pt idx="6688">
                  <c:v>-1.7343700000000001E-3</c:v>
                </c:pt>
                <c:pt idx="6689">
                  <c:v>-3.4375000000000003E-4</c:v>
                </c:pt>
                <c:pt idx="6690">
                  <c:v>-3.9687500000000001E-3</c:v>
                </c:pt>
                <c:pt idx="6691">
                  <c:v>-2.2343699999999998E-3</c:v>
                </c:pt>
                <c:pt idx="6692">
                  <c:v>-5.7499999999999999E-3</c:v>
                </c:pt>
                <c:pt idx="6693">
                  <c:v>2.0468800000000001E-3</c:v>
                </c:pt>
                <c:pt idx="6694">
                  <c:v>-2.0468700000000001E-3</c:v>
                </c:pt>
                <c:pt idx="6695">
                  <c:v>-1.7187500000000002E-4</c:v>
                </c:pt>
                <c:pt idx="6696">
                  <c:v>-6.2187500000000003E-3</c:v>
                </c:pt>
                <c:pt idx="6697">
                  <c:v>-1.39062E-3</c:v>
                </c:pt>
                <c:pt idx="6698">
                  <c:v>1.8124999999999999E-3</c:v>
                </c:pt>
                <c:pt idx="6699">
                  <c:v>-4.6718699999999998E-3</c:v>
                </c:pt>
                <c:pt idx="6700">
                  <c:v>-8.0625000000000002E-3</c:v>
                </c:pt>
                <c:pt idx="6701">
                  <c:v>-5.7343699999999999E-3</c:v>
                </c:pt>
                <c:pt idx="6702">
                  <c:v>-2.0156200000000001E-3</c:v>
                </c:pt>
                <c:pt idx="6703">
                  <c:v>-6.5312499999999997E-3</c:v>
                </c:pt>
                <c:pt idx="6704">
                  <c:v>-1.00781E-2</c:v>
                </c:pt>
                <c:pt idx="6705">
                  <c:v>-7.9687500000000001E-3</c:v>
                </c:pt>
                <c:pt idx="6706">
                  <c:v>-1.9062500000000002E-3</c:v>
                </c:pt>
                <c:pt idx="6707">
                  <c:v>-1.5625E-5</c:v>
                </c:pt>
                <c:pt idx="6708">
                  <c:v>-2.0937500000000001E-3</c:v>
                </c:pt>
                <c:pt idx="6709">
                  <c:v>-3.9375E-3</c:v>
                </c:pt>
                <c:pt idx="6710">
                  <c:v>-6.1562499999999994E-3</c:v>
                </c:pt>
                <c:pt idx="6711">
                  <c:v>-1.2140600000000001E-2</c:v>
                </c:pt>
                <c:pt idx="6712">
                  <c:v>-1.2046899999999999E-2</c:v>
                </c:pt>
                <c:pt idx="6713">
                  <c:v>-8.0312500000000002E-3</c:v>
                </c:pt>
                <c:pt idx="6714">
                  <c:v>-8.2187500000000004E-3</c:v>
                </c:pt>
                <c:pt idx="6715">
                  <c:v>-1.8281199999999999E-3</c:v>
                </c:pt>
                <c:pt idx="6716">
                  <c:v>-1.1781199999999999E-2</c:v>
                </c:pt>
                <c:pt idx="6717">
                  <c:v>-4.7656199999999999E-3</c:v>
                </c:pt>
                <c:pt idx="6718">
                  <c:v>-2.0468700000000001E-3</c:v>
                </c:pt>
                <c:pt idx="6719">
                  <c:v>1.09375E-4</c:v>
                </c:pt>
                <c:pt idx="6720">
                  <c:v>-5.6406200000000007E-3</c:v>
                </c:pt>
                <c:pt idx="6721">
                  <c:v>-2.89062E-3</c:v>
                </c:pt>
                <c:pt idx="6722">
                  <c:v>-1.0781200000000001E-3</c:v>
                </c:pt>
                <c:pt idx="6723">
                  <c:v>-6.9218700000000001E-3</c:v>
                </c:pt>
                <c:pt idx="6724">
                  <c:v>-1.225E-2</c:v>
                </c:pt>
                <c:pt idx="6725">
                  <c:v>-4.85937E-3</c:v>
                </c:pt>
                <c:pt idx="6726">
                  <c:v>-2.4375E-3</c:v>
                </c:pt>
                <c:pt idx="6727">
                  <c:v>-8.656249999999999E-3</c:v>
                </c:pt>
                <c:pt idx="6728">
                  <c:v>-2.0781200000000001E-3</c:v>
                </c:pt>
                <c:pt idx="6729">
                  <c:v>-3.0937500000000001E-3</c:v>
                </c:pt>
                <c:pt idx="6730">
                  <c:v>-1.0343699999999999E-2</c:v>
                </c:pt>
                <c:pt idx="6731">
                  <c:v>-6.3124999999999995E-3</c:v>
                </c:pt>
                <c:pt idx="6732">
                  <c:v>2.3749999999999999E-3</c:v>
                </c:pt>
                <c:pt idx="6733">
                  <c:v>4.4218799999999996E-3</c:v>
                </c:pt>
                <c:pt idx="6734">
                  <c:v>6.7187499999999995E-4</c:v>
                </c:pt>
                <c:pt idx="6735">
                  <c:v>-1.0046899999999999E-2</c:v>
                </c:pt>
                <c:pt idx="6736">
                  <c:v>-1.4E-2</c:v>
                </c:pt>
                <c:pt idx="6737">
                  <c:v>-3.5312499999999997E-3</c:v>
                </c:pt>
                <c:pt idx="6738">
                  <c:v>2.1406299999999997E-3</c:v>
                </c:pt>
                <c:pt idx="6739">
                  <c:v>1.6718799999999999E-3</c:v>
                </c:pt>
                <c:pt idx="6740">
                  <c:v>3.3437499999999999E-3</c:v>
                </c:pt>
                <c:pt idx="6741">
                  <c:v>-5.6249999999999998E-3</c:v>
                </c:pt>
                <c:pt idx="6742">
                  <c:v>7.1874999999999999E-4</c:v>
                </c:pt>
                <c:pt idx="6743">
                  <c:v>3.4375000000000003E-4</c:v>
                </c:pt>
                <c:pt idx="6744">
                  <c:v>-3.6718699999999998E-3</c:v>
                </c:pt>
                <c:pt idx="6745">
                  <c:v>-5.9687500000000001E-3</c:v>
                </c:pt>
                <c:pt idx="6746">
                  <c:v>-7.6093700000000007E-3</c:v>
                </c:pt>
                <c:pt idx="6747">
                  <c:v>-1.00781E-2</c:v>
                </c:pt>
                <c:pt idx="6748">
                  <c:v>-6.3750000000000005E-3</c:v>
                </c:pt>
                <c:pt idx="6749">
                  <c:v>-5.9999999999999993E-3</c:v>
                </c:pt>
                <c:pt idx="6750">
                  <c:v>-7.5312499999999998E-3</c:v>
                </c:pt>
                <c:pt idx="6751">
                  <c:v>-1.1953099999999999E-2</c:v>
                </c:pt>
                <c:pt idx="6752">
                  <c:v>-6.8906200000000001E-3</c:v>
                </c:pt>
                <c:pt idx="6753">
                  <c:v>-4.6874999999999994E-5</c:v>
                </c:pt>
                <c:pt idx="6754">
                  <c:v>-1.1265600000000001E-2</c:v>
                </c:pt>
                <c:pt idx="6755">
                  <c:v>-2.0062499999999997E-2</c:v>
                </c:pt>
                <c:pt idx="6756">
                  <c:v>-1.6500000000000001E-2</c:v>
                </c:pt>
                <c:pt idx="6757">
                  <c:v>-5.7968699999999991E-3</c:v>
                </c:pt>
                <c:pt idx="6758">
                  <c:v>-4.0000000000000001E-3</c:v>
                </c:pt>
                <c:pt idx="6759">
                  <c:v>-6.1562499999999994E-3</c:v>
                </c:pt>
                <c:pt idx="6760">
                  <c:v>-1.3703099999999999E-2</c:v>
                </c:pt>
                <c:pt idx="6761">
                  <c:v>-2.1843700000000001E-2</c:v>
                </c:pt>
                <c:pt idx="6762">
                  <c:v>-6.6718699999999999E-3</c:v>
                </c:pt>
                <c:pt idx="6763">
                  <c:v>-1.5625E-5</c:v>
                </c:pt>
                <c:pt idx="6764">
                  <c:v>-1.89062E-3</c:v>
                </c:pt>
                <c:pt idx="6765">
                  <c:v>-1.7343700000000001E-3</c:v>
                </c:pt>
                <c:pt idx="6766">
                  <c:v>2.40625E-3</c:v>
                </c:pt>
                <c:pt idx="6767">
                  <c:v>-6.0781200000000002E-3</c:v>
                </c:pt>
                <c:pt idx="6768">
                  <c:v>-6.2500000000000001E-5</c:v>
                </c:pt>
                <c:pt idx="6769">
                  <c:v>-4.2499999999999994E-3</c:v>
                </c:pt>
                <c:pt idx="6770">
                  <c:v>-7.9375000000000001E-3</c:v>
                </c:pt>
                <c:pt idx="6771">
                  <c:v>-1.4E-2</c:v>
                </c:pt>
                <c:pt idx="6772">
                  <c:v>-8.0000000000000002E-3</c:v>
                </c:pt>
                <c:pt idx="6773">
                  <c:v>-5.2031200000000003E-3</c:v>
                </c:pt>
                <c:pt idx="6774">
                  <c:v>4.1093800000000002E-3</c:v>
                </c:pt>
                <c:pt idx="6775">
                  <c:v>-6.4062500000000003E-4</c:v>
                </c:pt>
                <c:pt idx="6776">
                  <c:v>-2E-3</c:v>
                </c:pt>
                <c:pt idx="6777">
                  <c:v>-6.2187500000000003E-3</c:v>
                </c:pt>
                <c:pt idx="6778">
                  <c:v>-6.0312500000000002E-3</c:v>
                </c:pt>
                <c:pt idx="6779">
                  <c:v>-1.8437499999999999E-3</c:v>
                </c:pt>
                <c:pt idx="6780">
                  <c:v>1.8749999999999999E-3</c:v>
                </c:pt>
                <c:pt idx="6781">
                  <c:v>-1.06406E-2</c:v>
                </c:pt>
                <c:pt idx="6782">
                  <c:v>-8.0156200000000011E-3</c:v>
                </c:pt>
                <c:pt idx="6783">
                  <c:v>-6.3750000000000005E-3</c:v>
                </c:pt>
                <c:pt idx="6784">
                  <c:v>-1.5859400000000003E-2</c:v>
                </c:pt>
                <c:pt idx="6785">
                  <c:v>-1.19375E-2</c:v>
                </c:pt>
                <c:pt idx="6786">
                  <c:v>2.0625000000000001E-3</c:v>
                </c:pt>
                <c:pt idx="6787">
                  <c:v>-2.9687499999999999E-4</c:v>
                </c:pt>
                <c:pt idx="6788">
                  <c:v>-7.1562500000000003E-3</c:v>
                </c:pt>
                <c:pt idx="6789">
                  <c:v>-7.2187499999999995E-3</c:v>
                </c:pt>
                <c:pt idx="6790">
                  <c:v>-1.5156200000000001E-3</c:v>
                </c:pt>
                <c:pt idx="6791">
                  <c:v>-6.4687499999999997E-3</c:v>
                </c:pt>
                <c:pt idx="6792">
                  <c:v>1.5312500000000001E-3</c:v>
                </c:pt>
                <c:pt idx="6793">
                  <c:v>-6.3593700000000005E-3</c:v>
                </c:pt>
                <c:pt idx="6794">
                  <c:v>-9.8906199999999993E-3</c:v>
                </c:pt>
                <c:pt idx="6795">
                  <c:v>-1.2343700000000001E-2</c:v>
                </c:pt>
                <c:pt idx="6796">
                  <c:v>-4.5156200000000006E-3</c:v>
                </c:pt>
                <c:pt idx="6797">
                  <c:v>-6.2343700000000004E-3</c:v>
                </c:pt>
                <c:pt idx="6798">
                  <c:v>1.48438E-3</c:v>
                </c:pt>
                <c:pt idx="6799">
                  <c:v>4.5312499999999997E-4</c:v>
                </c:pt>
                <c:pt idx="6800">
                  <c:v>-7.5624999999999998E-3</c:v>
                </c:pt>
                <c:pt idx="6801">
                  <c:v>-1.3875E-2</c:v>
                </c:pt>
                <c:pt idx="6802">
                  <c:v>-1.2046899999999999E-2</c:v>
                </c:pt>
                <c:pt idx="6803">
                  <c:v>-5.9218700000000001E-3</c:v>
                </c:pt>
                <c:pt idx="6804">
                  <c:v>-4.0000000000000001E-3</c:v>
                </c:pt>
                <c:pt idx="6805">
                  <c:v>-4.0312500000000001E-3</c:v>
                </c:pt>
                <c:pt idx="6806">
                  <c:v>-6.1406199999999994E-3</c:v>
                </c:pt>
                <c:pt idx="6807">
                  <c:v>-5.875E-3</c:v>
                </c:pt>
                <c:pt idx="6808">
                  <c:v>-1.8124999999999999E-3</c:v>
                </c:pt>
                <c:pt idx="6809">
                  <c:v>9.6874999999999999E-4</c:v>
                </c:pt>
                <c:pt idx="6810">
                  <c:v>5.5937499999999998E-3</c:v>
                </c:pt>
                <c:pt idx="6811">
                  <c:v>-7.7031199999999999E-3</c:v>
                </c:pt>
                <c:pt idx="6812">
                  <c:v>-1.12969E-2</c:v>
                </c:pt>
                <c:pt idx="6813">
                  <c:v>-3.5312499999999997E-3</c:v>
                </c:pt>
                <c:pt idx="6814">
                  <c:v>-9.5781200000000007E-3</c:v>
                </c:pt>
                <c:pt idx="6815">
                  <c:v>-1.8374999999999999E-2</c:v>
                </c:pt>
                <c:pt idx="6816">
                  <c:v>-1.5453100000000001E-2</c:v>
                </c:pt>
                <c:pt idx="6817">
                  <c:v>-8.3125000000000004E-3</c:v>
                </c:pt>
                <c:pt idx="6818">
                  <c:v>2.875E-3</c:v>
                </c:pt>
                <c:pt idx="6819">
                  <c:v>-1.1406200000000002E-3</c:v>
                </c:pt>
                <c:pt idx="6820">
                  <c:v>-8.7812500000000009E-3</c:v>
                </c:pt>
                <c:pt idx="6821">
                  <c:v>-7.2343699999999995E-3</c:v>
                </c:pt>
                <c:pt idx="6822">
                  <c:v>-4.6406199999999998E-3</c:v>
                </c:pt>
                <c:pt idx="6823">
                  <c:v>-7.3749999999999996E-3</c:v>
                </c:pt>
                <c:pt idx="6824">
                  <c:v>-9.3749999999999988E-5</c:v>
                </c:pt>
                <c:pt idx="6825">
                  <c:v>-1.15625E-2</c:v>
                </c:pt>
                <c:pt idx="6826">
                  <c:v>-1.6031199999999999E-2</c:v>
                </c:pt>
                <c:pt idx="6827">
                  <c:v>-1.3328100000000001E-2</c:v>
                </c:pt>
                <c:pt idx="6828">
                  <c:v>-9.6093700000000008E-3</c:v>
                </c:pt>
                <c:pt idx="6829">
                  <c:v>-7.6093700000000007E-3</c:v>
                </c:pt>
                <c:pt idx="6830">
                  <c:v>-6.0937500000000002E-3</c:v>
                </c:pt>
                <c:pt idx="6831">
                  <c:v>-8.2187500000000004E-3</c:v>
                </c:pt>
                <c:pt idx="6832">
                  <c:v>-8.0156200000000011E-3</c:v>
                </c:pt>
                <c:pt idx="6833">
                  <c:v>-1.08281E-2</c:v>
                </c:pt>
                <c:pt idx="6834">
                  <c:v>-1.7140600000000002E-2</c:v>
                </c:pt>
                <c:pt idx="6835">
                  <c:v>-1.67969E-2</c:v>
                </c:pt>
                <c:pt idx="6836">
                  <c:v>-8.7812500000000009E-3</c:v>
                </c:pt>
                <c:pt idx="6837">
                  <c:v>-8.5312500000000006E-3</c:v>
                </c:pt>
                <c:pt idx="6838">
                  <c:v>-1.28594E-2</c:v>
                </c:pt>
                <c:pt idx="6839">
                  <c:v>-1.0843700000000001E-2</c:v>
                </c:pt>
                <c:pt idx="6840">
                  <c:v>-3.1718700000000002E-3</c:v>
                </c:pt>
                <c:pt idx="6841">
                  <c:v>-1.20312E-3</c:v>
                </c:pt>
                <c:pt idx="6842">
                  <c:v>4.4062499999999996E-3</c:v>
                </c:pt>
                <c:pt idx="6843">
                  <c:v>-1.5781200000000001E-3</c:v>
                </c:pt>
                <c:pt idx="6844">
                  <c:v>-9.3437499999999996E-3</c:v>
                </c:pt>
                <c:pt idx="6845">
                  <c:v>-9.3281200000000005E-3</c:v>
                </c:pt>
                <c:pt idx="6846">
                  <c:v>-2.5781200000000002E-3</c:v>
                </c:pt>
                <c:pt idx="6847">
                  <c:v>-2.9687499999999999E-4</c:v>
                </c:pt>
                <c:pt idx="6848">
                  <c:v>-5.0312500000000001E-3</c:v>
                </c:pt>
                <c:pt idx="6849">
                  <c:v>-8.4375000000000006E-3</c:v>
                </c:pt>
                <c:pt idx="6850">
                  <c:v>-3.5156199999999997E-3</c:v>
                </c:pt>
                <c:pt idx="6851">
                  <c:v>9.2343800000000004E-3</c:v>
                </c:pt>
                <c:pt idx="6852">
                  <c:v>4.1093800000000002E-3</c:v>
                </c:pt>
                <c:pt idx="6853">
                  <c:v>-2.2812499999999999E-3</c:v>
                </c:pt>
                <c:pt idx="6854">
                  <c:v>-5.6249999999999996E-4</c:v>
                </c:pt>
                <c:pt idx="6855">
                  <c:v>3.7499999999999995E-4</c:v>
                </c:pt>
                <c:pt idx="6856">
                  <c:v>-4.9687500000000001E-3</c:v>
                </c:pt>
                <c:pt idx="6857">
                  <c:v>-9.921870000000001E-3</c:v>
                </c:pt>
                <c:pt idx="6858">
                  <c:v>-8.4062500000000005E-3</c:v>
                </c:pt>
                <c:pt idx="6859">
                  <c:v>-6.0156200000000002E-3</c:v>
                </c:pt>
                <c:pt idx="6860">
                  <c:v>-6.1093699999999994E-3</c:v>
                </c:pt>
                <c:pt idx="6861">
                  <c:v>-3.82812E-3</c:v>
                </c:pt>
                <c:pt idx="6862">
                  <c:v>-1.3734400000000001E-2</c:v>
                </c:pt>
                <c:pt idx="6863">
                  <c:v>-1.7984400000000001E-2</c:v>
                </c:pt>
                <c:pt idx="6864">
                  <c:v>-1.0531200000000001E-2</c:v>
                </c:pt>
                <c:pt idx="6865">
                  <c:v>1.95313E-3</c:v>
                </c:pt>
                <c:pt idx="6866">
                  <c:v>1.4210899999999999E-17</c:v>
                </c:pt>
                <c:pt idx="6867">
                  <c:v>-6.0625000000000002E-3</c:v>
                </c:pt>
                <c:pt idx="6868">
                  <c:v>-1.6015599999999998E-2</c:v>
                </c:pt>
                <c:pt idx="6869">
                  <c:v>-9.5156199999999989E-3</c:v>
                </c:pt>
                <c:pt idx="6870">
                  <c:v>-5.9687500000000001E-3</c:v>
                </c:pt>
                <c:pt idx="6871">
                  <c:v>-3.92187E-3</c:v>
                </c:pt>
                <c:pt idx="6872">
                  <c:v>-6.1093699999999994E-3</c:v>
                </c:pt>
                <c:pt idx="6873">
                  <c:v>-1.27031E-2</c:v>
                </c:pt>
                <c:pt idx="6874">
                  <c:v>-1.3765599999999999E-2</c:v>
                </c:pt>
                <c:pt idx="6875">
                  <c:v>-5.6718700000000007E-3</c:v>
                </c:pt>
                <c:pt idx="6876">
                  <c:v>-3.7812499999999999E-3</c:v>
                </c:pt>
                <c:pt idx="6877">
                  <c:v>1.25E-4</c:v>
                </c:pt>
                <c:pt idx="6878">
                  <c:v>-4.5156200000000006E-3</c:v>
                </c:pt>
                <c:pt idx="6879">
                  <c:v>-1.0343699999999999E-2</c:v>
                </c:pt>
                <c:pt idx="6880">
                  <c:v>-1.2171899999999999E-2</c:v>
                </c:pt>
                <c:pt idx="6881">
                  <c:v>-1.4031200000000001E-2</c:v>
                </c:pt>
                <c:pt idx="6882">
                  <c:v>-1.15937E-2</c:v>
                </c:pt>
                <c:pt idx="6883">
                  <c:v>-7.4687500000000006E-3</c:v>
                </c:pt>
                <c:pt idx="6884">
                  <c:v>-3.85937E-3</c:v>
                </c:pt>
                <c:pt idx="6885">
                  <c:v>-4.1250000000000002E-3</c:v>
                </c:pt>
                <c:pt idx="6886">
                  <c:v>-8.5625000000000007E-3</c:v>
                </c:pt>
                <c:pt idx="6887">
                  <c:v>-1.1515600000000001E-2</c:v>
                </c:pt>
                <c:pt idx="6888">
                  <c:v>-6.1093699999999994E-3</c:v>
                </c:pt>
                <c:pt idx="6889">
                  <c:v>-1.2171899999999999E-2</c:v>
                </c:pt>
                <c:pt idx="6890">
                  <c:v>-7.6718699999999999E-3</c:v>
                </c:pt>
                <c:pt idx="6891">
                  <c:v>-8.0625000000000002E-3</c:v>
                </c:pt>
                <c:pt idx="6892">
                  <c:v>-7.84375E-3</c:v>
                </c:pt>
                <c:pt idx="6893">
                  <c:v>-3.6874999999999998E-3</c:v>
                </c:pt>
                <c:pt idx="6894">
                  <c:v>-1.9062500000000002E-3</c:v>
                </c:pt>
                <c:pt idx="6895">
                  <c:v>2.1875E-4</c:v>
                </c:pt>
                <c:pt idx="6896">
                  <c:v>-3.7499999999999995E-4</c:v>
                </c:pt>
                <c:pt idx="6897">
                  <c:v>-6.2343700000000004E-3</c:v>
                </c:pt>
                <c:pt idx="6898">
                  <c:v>-3.7187500000000003E-3</c:v>
                </c:pt>
                <c:pt idx="6899">
                  <c:v>-6.5468700000000006E-3</c:v>
                </c:pt>
                <c:pt idx="6900">
                  <c:v>-1.1796899999999999E-2</c:v>
                </c:pt>
                <c:pt idx="6901">
                  <c:v>-3.5625000000000001E-3</c:v>
                </c:pt>
                <c:pt idx="6902">
                  <c:v>-8.5781199999999998E-3</c:v>
                </c:pt>
                <c:pt idx="6903">
                  <c:v>-1.40156E-2</c:v>
                </c:pt>
                <c:pt idx="6904">
                  <c:v>-1.19062E-2</c:v>
                </c:pt>
                <c:pt idx="6905">
                  <c:v>-5.7812499999999999E-3</c:v>
                </c:pt>
                <c:pt idx="6906">
                  <c:v>1.25E-4</c:v>
                </c:pt>
                <c:pt idx="6907">
                  <c:v>1.4062499999999999E-4</c:v>
                </c:pt>
                <c:pt idx="6908">
                  <c:v>-6.1562499999999994E-3</c:v>
                </c:pt>
                <c:pt idx="6909">
                  <c:v>-1.0046899999999999E-2</c:v>
                </c:pt>
                <c:pt idx="6910">
                  <c:v>-8.0468699999999994E-3</c:v>
                </c:pt>
                <c:pt idx="6911">
                  <c:v>-4.0156200000000001E-3</c:v>
                </c:pt>
                <c:pt idx="6912">
                  <c:v>-5.9843699999999993E-3</c:v>
                </c:pt>
                <c:pt idx="6913">
                  <c:v>-5.84375E-3</c:v>
                </c:pt>
                <c:pt idx="6914">
                  <c:v>-1.00781E-2</c:v>
                </c:pt>
                <c:pt idx="6915">
                  <c:v>-4.2343699999999995E-3</c:v>
                </c:pt>
                <c:pt idx="6916">
                  <c:v>-6.0156200000000002E-3</c:v>
                </c:pt>
                <c:pt idx="6917">
                  <c:v>-3.2812499999999997E-4</c:v>
                </c:pt>
                <c:pt idx="6918">
                  <c:v>-1.89062E-3</c:v>
                </c:pt>
                <c:pt idx="6919">
                  <c:v>2.9687499999999999E-4</c:v>
                </c:pt>
                <c:pt idx="6920">
                  <c:v>-1.0593700000000001E-2</c:v>
                </c:pt>
                <c:pt idx="6921">
                  <c:v>-1.12344E-2</c:v>
                </c:pt>
                <c:pt idx="6922">
                  <c:v>-7.5156199999999998E-3</c:v>
                </c:pt>
                <c:pt idx="6923">
                  <c:v>-7.0000000000000001E-3</c:v>
                </c:pt>
                <c:pt idx="6924">
                  <c:v>-5.9999999999999993E-3</c:v>
                </c:pt>
                <c:pt idx="6925">
                  <c:v>-1.0906200000000001E-2</c:v>
                </c:pt>
                <c:pt idx="6926">
                  <c:v>-1.18125E-2</c:v>
                </c:pt>
                <c:pt idx="6927">
                  <c:v>-1.3749999999999998E-2</c:v>
                </c:pt>
                <c:pt idx="6928">
                  <c:v>-9.7968699999999992E-3</c:v>
                </c:pt>
                <c:pt idx="6929">
                  <c:v>-1.03125E-3</c:v>
                </c:pt>
                <c:pt idx="6930">
                  <c:v>-5.6249999999999996E-4</c:v>
                </c:pt>
                <c:pt idx="6931">
                  <c:v>-6.0468700000000002E-3</c:v>
                </c:pt>
                <c:pt idx="6932">
                  <c:v>-1.4734399999999998E-2</c:v>
                </c:pt>
                <c:pt idx="6933">
                  <c:v>-1.4718699999999999E-2</c:v>
                </c:pt>
                <c:pt idx="6934">
                  <c:v>-1.18125E-2</c:v>
                </c:pt>
                <c:pt idx="6935">
                  <c:v>-2.9531200000000001E-3</c:v>
                </c:pt>
                <c:pt idx="6936">
                  <c:v>-2.90625E-3</c:v>
                </c:pt>
                <c:pt idx="6937">
                  <c:v>-5.5312499999999997E-3</c:v>
                </c:pt>
                <c:pt idx="6938">
                  <c:v>-9.7968699999999992E-3</c:v>
                </c:pt>
                <c:pt idx="6939">
                  <c:v>-8.0156200000000011E-3</c:v>
                </c:pt>
                <c:pt idx="6940">
                  <c:v>-1.0328100000000002E-2</c:v>
                </c:pt>
                <c:pt idx="6941">
                  <c:v>-4.2656200000000003E-3</c:v>
                </c:pt>
                <c:pt idx="6942">
                  <c:v>-4.3593700000000004E-3</c:v>
                </c:pt>
                <c:pt idx="6943">
                  <c:v>3.1250000000000001E-5</c:v>
                </c:pt>
                <c:pt idx="6944">
                  <c:v>-6.1093699999999994E-3</c:v>
                </c:pt>
                <c:pt idx="6945">
                  <c:v>-1.5625000000000001E-3</c:v>
                </c:pt>
                <c:pt idx="6946">
                  <c:v>-1.6953099999999999E-2</c:v>
                </c:pt>
                <c:pt idx="6947">
                  <c:v>-1.2156199999999999E-2</c:v>
                </c:pt>
                <c:pt idx="6948">
                  <c:v>-8.3593699999999996E-3</c:v>
                </c:pt>
                <c:pt idx="6949">
                  <c:v>-2.2343699999999998E-3</c:v>
                </c:pt>
                <c:pt idx="6950">
                  <c:v>-1.6249999999999999E-3</c:v>
                </c:pt>
                <c:pt idx="6951">
                  <c:v>-6.0781200000000002E-3</c:v>
                </c:pt>
                <c:pt idx="6952">
                  <c:v>-7.8593700000000009E-3</c:v>
                </c:pt>
                <c:pt idx="6953">
                  <c:v>-1.2046899999999999E-2</c:v>
                </c:pt>
                <c:pt idx="6954">
                  <c:v>-8.4531199999999997E-3</c:v>
                </c:pt>
                <c:pt idx="6955">
                  <c:v>2.2812499999999999E-3</c:v>
                </c:pt>
                <c:pt idx="6956">
                  <c:v>6.0156299999999992E-3</c:v>
                </c:pt>
                <c:pt idx="6957">
                  <c:v>-3.5937499999999999E-4</c:v>
                </c:pt>
                <c:pt idx="6958">
                  <c:v>-5.8906200000000001E-3</c:v>
                </c:pt>
                <c:pt idx="6959">
                  <c:v>-7.8906199999999992E-3</c:v>
                </c:pt>
                <c:pt idx="6960">
                  <c:v>-2.1406200000000002E-3</c:v>
                </c:pt>
                <c:pt idx="6961">
                  <c:v>-1.96875E-3</c:v>
                </c:pt>
                <c:pt idx="6962">
                  <c:v>4.6874999999999994E-5</c:v>
                </c:pt>
                <c:pt idx="6963">
                  <c:v>-1.8593699999999999E-3</c:v>
                </c:pt>
                <c:pt idx="6964">
                  <c:v>4.1250000000000002E-3</c:v>
                </c:pt>
                <c:pt idx="6965">
                  <c:v>-2.0937500000000001E-3</c:v>
                </c:pt>
                <c:pt idx="6966">
                  <c:v>-1.7968699999999999E-3</c:v>
                </c:pt>
                <c:pt idx="6967">
                  <c:v>-1.45781E-2</c:v>
                </c:pt>
                <c:pt idx="6968">
                  <c:v>-1.60625E-2</c:v>
                </c:pt>
                <c:pt idx="6969">
                  <c:v>-9.3124999999999996E-3</c:v>
                </c:pt>
                <c:pt idx="6970">
                  <c:v>-4.0000000000000001E-3</c:v>
                </c:pt>
                <c:pt idx="6971">
                  <c:v>-6.2656199999999995E-3</c:v>
                </c:pt>
                <c:pt idx="6972">
                  <c:v>-3.82812E-3</c:v>
                </c:pt>
                <c:pt idx="6973">
                  <c:v>-2.5000000000000001E-4</c:v>
                </c:pt>
                <c:pt idx="6974">
                  <c:v>-5.9999999999999993E-3</c:v>
                </c:pt>
                <c:pt idx="6975">
                  <c:v>-8.4375000000000006E-3</c:v>
                </c:pt>
                <c:pt idx="6976">
                  <c:v>-1.7937499999999999E-2</c:v>
                </c:pt>
                <c:pt idx="6977">
                  <c:v>-1.1765600000000001E-2</c:v>
                </c:pt>
                <c:pt idx="6978">
                  <c:v>-1.8281199999999999E-3</c:v>
                </c:pt>
                <c:pt idx="6979">
                  <c:v>1.76563E-3</c:v>
                </c:pt>
                <c:pt idx="6980">
                  <c:v>-5.9687500000000001E-3</c:v>
                </c:pt>
                <c:pt idx="6981">
                  <c:v>-8.1093699999999994E-3</c:v>
                </c:pt>
                <c:pt idx="6982">
                  <c:v>-0.01</c:v>
                </c:pt>
                <c:pt idx="6983">
                  <c:v>-5.9843699999999993E-3</c:v>
                </c:pt>
                <c:pt idx="6984">
                  <c:v>-4.0468700000000002E-3</c:v>
                </c:pt>
                <c:pt idx="6985">
                  <c:v>-5.9843699999999993E-3</c:v>
                </c:pt>
                <c:pt idx="6986">
                  <c:v>-7.4999999999999991E-4</c:v>
                </c:pt>
                <c:pt idx="6987">
                  <c:v>-1.4843699999999998E-3</c:v>
                </c:pt>
                <c:pt idx="6988">
                  <c:v>-3.2343699999999999E-3</c:v>
                </c:pt>
                <c:pt idx="6989">
                  <c:v>-7.7031199999999999E-3</c:v>
                </c:pt>
                <c:pt idx="6990">
                  <c:v>-4.9687500000000001E-3</c:v>
                </c:pt>
                <c:pt idx="6991">
                  <c:v>-2.0781200000000001E-3</c:v>
                </c:pt>
                <c:pt idx="6992">
                  <c:v>-3.2187500000000003E-3</c:v>
                </c:pt>
                <c:pt idx="6993">
                  <c:v>-9.6093700000000008E-3</c:v>
                </c:pt>
                <c:pt idx="6994">
                  <c:v>-8.3906199999999997E-3</c:v>
                </c:pt>
                <c:pt idx="6995">
                  <c:v>-6.5312499999999997E-3</c:v>
                </c:pt>
                <c:pt idx="6996">
                  <c:v>-4.5312499999999997E-4</c:v>
                </c:pt>
                <c:pt idx="6997">
                  <c:v>2.1249999999999997E-3</c:v>
                </c:pt>
                <c:pt idx="6998">
                  <c:v>-5.2499999999999995E-3</c:v>
                </c:pt>
                <c:pt idx="6999">
                  <c:v>-1.78281E-2</c:v>
                </c:pt>
                <c:pt idx="7000">
                  <c:v>-1.20625E-2</c:v>
                </c:pt>
                <c:pt idx="7001">
                  <c:v>-3.7656199999999999E-3</c:v>
                </c:pt>
                <c:pt idx="7002">
                  <c:v>8.0000000000000002E-3</c:v>
                </c:pt>
                <c:pt idx="7003">
                  <c:v>1.65625E-3</c:v>
                </c:pt>
                <c:pt idx="7004">
                  <c:v>-6.5625000000000006E-3</c:v>
                </c:pt>
                <c:pt idx="7005">
                  <c:v>-1.20156E-2</c:v>
                </c:pt>
                <c:pt idx="7006">
                  <c:v>-1.0015600000000001E-2</c:v>
                </c:pt>
                <c:pt idx="7007">
                  <c:v>-6.2187500000000003E-3</c:v>
                </c:pt>
                <c:pt idx="7008">
                  <c:v>6.0781300000000002E-3</c:v>
                </c:pt>
                <c:pt idx="7009">
                  <c:v>-5.5624999999999997E-3</c:v>
                </c:pt>
                <c:pt idx="7010">
                  <c:v>-1.2687499999999999E-2</c:v>
                </c:pt>
                <c:pt idx="7011">
                  <c:v>-1.59375E-2</c:v>
                </c:pt>
                <c:pt idx="7012">
                  <c:v>-8.5468699999999998E-3</c:v>
                </c:pt>
                <c:pt idx="7013">
                  <c:v>-1.9062500000000002E-3</c:v>
                </c:pt>
                <c:pt idx="7014">
                  <c:v>-6.6874999999999999E-3</c:v>
                </c:pt>
                <c:pt idx="7015">
                  <c:v>-4.82812E-3</c:v>
                </c:pt>
                <c:pt idx="7016">
                  <c:v>2.1875000000000002E-3</c:v>
                </c:pt>
                <c:pt idx="7017">
                  <c:v>-2.7031199999999998E-3</c:v>
                </c:pt>
                <c:pt idx="7018">
                  <c:v>-3.89062E-3</c:v>
                </c:pt>
                <c:pt idx="7019">
                  <c:v>-4.2343699999999995E-3</c:v>
                </c:pt>
                <c:pt idx="7020">
                  <c:v>-6.0937500000000002E-3</c:v>
                </c:pt>
                <c:pt idx="7021">
                  <c:v>-6.1718700000000003E-3</c:v>
                </c:pt>
                <c:pt idx="7022">
                  <c:v>-5.3437500000000004E-3</c:v>
                </c:pt>
                <c:pt idx="7023">
                  <c:v>-5.0781199999999993E-3</c:v>
                </c:pt>
                <c:pt idx="7024">
                  <c:v>-1.4250000000000001E-2</c:v>
                </c:pt>
                <c:pt idx="7025">
                  <c:v>-4.0781200000000002E-3</c:v>
                </c:pt>
                <c:pt idx="7026">
                  <c:v>2.6406299999999997E-3</c:v>
                </c:pt>
                <c:pt idx="7027">
                  <c:v>3.90625E-3</c:v>
                </c:pt>
                <c:pt idx="7028">
                  <c:v>1.21875E-3</c:v>
                </c:pt>
                <c:pt idx="7029">
                  <c:v>-2.1718700000000002E-3</c:v>
                </c:pt>
                <c:pt idx="7030">
                  <c:v>-5.4843700000000006E-3</c:v>
                </c:pt>
                <c:pt idx="7031">
                  <c:v>-1.2109399999999999E-2</c:v>
                </c:pt>
                <c:pt idx="7032">
                  <c:v>-1.03594E-2</c:v>
                </c:pt>
                <c:pt idx="7033">
                  <c:v>-1.3906200000000001E-2</c:v>
                </c:pt>
                <c:pt idx="7034">
                  <c:v>-9.4843700000000006E-3</c:v>
                </c:pt>
                <c:pt idx="7035">
                  <c:v>-6.9687500000000001E-3</c:v>
                </c:pt>
                <c:pt idx="7036">
                  <c:v>-5.0312500000000001E-3</c:v>
                </c:pt>
                <c:pt idx="7037">
                  <c:v>-9.3906199999999988E-3</c:v>
                </c:pt>
                <c:pt idx="7038">
                  <c:v>1.95313E-3</c:v>
                </c:pt>
                <c:pt idx="7039">
                  <c:v>-1.8281199999999999E-3</c:v>
                </c:pt>
                <c:pt idx="7040">
                  <c:v>-1.0796899999999998E-2</c:v>
                </c:pt>
                <c:pt idx="7041">
                  <c:v>-7.1406200000000003E-3</c:v>
                </c:pt>
                <c:pt idx="7042">
                  <c:v>-6.2968699999999996E-3</c:v>
                </c:pt>
                <c:pt idx="7043">
                  <c:v>-5.3437500000000004E-3</c:v>
                </c:pt>
                <c:pt idx="7044">
                  <c:v>1.1875E-3</c:v>
                </c:pt>
                <c:pt idx="7045">
                  <c:v>-1.5937500000000001E-3</c:v>
                </c:pt>
                <c:pt idx="7046">
                  <c:v>-1.12344E-2</c:v>
                </c:pt>
                <c:pt idx="7047">
                  <c:v>-8.937500000000001E-3</c:v>
                </c:pt>
                <c:pt idx="7048">
                  <c:v>-3.0156200000000001E-3</c:v>
                </c:pt>
                <c:pt idx="7049">
                  <c:v>-5.6406200000000007E-3</c:v>
                </c:pt>
                <c:pt idx="7050">
                  <c:v>-1.4687499999999999E-2</c:v>
                </c:pt>
                <c:pt idx="7051">
                  <c:v>-9.1093700000000003E-3</c:v>
                </c:pt>
                <c:pt idx="7052">
                  <c:v>-4.6718699999999998E-3</c:v>
                </c:pt>
                <c:pt idx="7053">
                  <c:v>-3.3750000000000004E-3</c:v>
                </c:pt>
                <c:pt idx="7054">
                  <c:v>-9.75E-3</c:v>
                </c:pt>
                <c:pt idx="7055">
                  <c:v>-6.3437499999999996E-3</c:v>
                </c:pt>
                <c:pt idx="7056">
                  <c:v>-5.7968699999999991E-3</c:v>
                </c:pt>
                <c:pt idx="7057">
                  <c:v>-9.5156199999999989E-3</c:v>
                </c:pt>
                <c:pt idx="7058">
                  <c:v>-1.6015599999999998E-2</c:v>
                </c:pt>
                <c:pt idx="7059">
                  <c:v>-6.5625000000000006E-3</c:v>
                </c:pt>
                <c:pt idx="7060">
                  <c:v>-3.7499999999999999E-3</c:v>
                </c:pt>
                <c:pt idx="7061">
                  <c:v>-1.6015599999999998E-2</c:v>
                </c:pt>
                <c:pt idx="7062">
                  <c:v>-8.5937500000000007E-3</c:v>
                </c:pt>
                <c:pt idx="7063">
                  <c:v>1.4210899999999999E-17</c:v>
                </c:pt>
                <c:pt idx="7064">
                  <c:v>-8.0000000000000002E-3</c:v>
                </c:pt>
                <c:pt idx="7065">
                  <c:v>-1.2046899999999999E-2</c:v>
                </c:pt>
                <c:pt idx="7066">
                  <c:v>-1.7999999999999999E-2</c:v>
                </c:pt>
                <c:pt idx="7067">
                  <c:v>-9.0781200000000003E-3</c:v>
                </c:pt>
                <c:pt idx="7068">
                  <c:v>1.4210899999999999E-17</c:v>
                </c:pt>
                <c:pt idx="7069">
                  <c:v>-3.875E-3</c:v>
                </c:pt>
                <c:pt idx="7070">
                  <c:v>-1.09375E-4</c:v>
                </c:pt>
                <c:pt idx="7071">
                  <c:v>-1.0531200000000001E-2</c:v>
                </c:pt>
                <c:pt idx="7072">
                  <c:v>-5.8906200000000001E-3</c:v>
                </c:pt>
                <c:pt idx="7073">
                  <c:v>-8.1093699999999994E-3</c:v>
                </c:pt>
                <c:pt idx="7074">
                  <c:v>-8.2187500000000004E-3</c:v>
                </c:pt>
                <c:pt idx="7075">
                  <c:v>-9.5156199999999989E-3</c:v>
                </c:pt>
                <c:pt idx="7076">
                  <c:v>-1.8749999999999999E-3</c:v>
                </c:pt>
                <c:pt idx="7077">
                  <c:v>-6.4531199999999997E-3</c:v>
                </c:pt>
                <c:pt idx="7078">
                  <c:v>-8.3906199999999997E-3</c:v>
                </c:pt>
                <c:pt idx="7079">
                  <c:v>-1.42031E-2</c:v>
                </c:pt>
                <c:pt idx="7080">
                  <c:v>-1.3828099999999999E-2</c:v>
                </c:pt>
                <c:pt idx="7081">
                  <c:v>-8.6718699999999999E-3</c:v>
                </c:pt>
                <c:pt idx="7082">
                  <c:v>2.2343800000000002E-3</c:v>
                </c:pt>
                <c:pt idx="7083">
                  <c:v>-2.40625E-3</c:v>
                </c:pt>
                <c:pt idx="7084">
                  <c:v>-6.0312500000000002E-3</c:v>
                </c:pt>
                <c:pt idx="7085">
                  <c:v>-8.8124999999999992E-3</c:v>
                </c:pt>
                <c:pt idx="7086">
                  <c:v>-1.15937E-2</c:v>
                </c:pt>
                <c:pt idx="7087">
                  <c:v>6.7187499999999995E-4</c:v>
                </c:pt>
                <c:pt idx="7088">
                  <c:v>-2.8281199999999999E-3</c:v>
                </c:pt>
                <c:pt idx="7089">
                  <c:v>-9.8906199999999993E-3</c:v>
                </c:pt>
                <c:pt idx="7090">
                  <c:v>-1.7656200000000001E-3</c:v>
                </c:pt>
                <c:pt idx="7091">
                  <c:v>-4.2187500000000003E-3</c:v>
                </c:pt>
                <c:pt idx="7092">
                  <c:v>-1.5625000000000001E-3</c:v>
                </c:pt>
                <c:pt idx="7093">
                  <c:v>6.92188E-3</c:v>
                </c:pt>
                <c:pt idx="7094">
                  <c:v>1.1421899999999999E-2</c:v>
                </c:pt>
                <c:pt idx="7095">
                  <c:v>-5.5312499999999997E-3</c:v>
                </c:pt>
                <c:pt idx="7096">
                  <c:v>-1.45156E-2</c:v>
                </c:pt>
                <c:pt idx="7097">
                  <c:v>-1.33437E-2</c:v>
                </c:pt>
                <c:pt idx="7098">
                  <c:v>2.9687499999999999E-4</c:v>
                </c:pt>
                <c:pt idx="7099">
                  <c:v>-6.7500000000000008E-3</c:v>
                </c:pt>
                <c:pt idx="7100">
                  <c:v>-7.7968700000000009E-3</c:v>
                </c:pt>
                <c:pt idx="7101">
                  <c:v>-5.9999999999999993E-3</c:v>
                </c:pt>
                <c:pt idx="7102">
                  <c:v>-8.0937500000000002E-3</c:v>
                </c:pt>
                <c:pt idx="7103">
                  <c:v>-9.8750000000000018E-3</c:v>
                </c:pt>
                <c:pt idx="7104">
                  <c:v>-1.7343700000000001E-3</c:v>
                </c:pt>
                <c:pt idx="7105">
                  <c:v>1.25E-4</c:v>
                </c:pt>
                <c:pt idx="7106">
                  <c:v>-6.1718700000000003E-3</c:v>
                </c:pt>
                <c:pt idx="7107">
                  <c:v>-9.9687499999999984E-3</c:v>
                </c:pt>
                <c:pt idx="7108">
                  <c:v>-7.984370000000001E-3</c:v>
                </c:pt>
                <c:pt idx="7109">
                  <c:v>-1.00781E-2</c:v>
                </c:pt>
                <c:pt idx="7110">
                  <c:v>-2.2343699999999998E-3</c:v>
                </c:pt>
                <c:pt idx="7111">
                  <c:v>-3.5937499999999997E-3</c:v>
                </c:pt>
                <c:pt idx="7112">
                  <c:v>-9.9375000000000002E-3</c:v>
                </c:pt>
                <c:pt idx="7113">
                  <c:v>-6.3437499999999996E-3</c:v>
                </c:pt>
                <c:pt idx="7114">
                  <c:v>-5.8281200000000009E-3</c:v>
                </c:pt>
                <c:pt idx="7115">
                  <c:v>-7.7968700000000009E-3</c:v>
                </c:pt>
                <c:pt idx="7116">
                  <c:v>-1.00625E-2</c:v>
                </c:pt>
                <c:pt idx="7117">
                  <c:v>-6.5625000000000006E-3</c:v>
                </c:pt>
                <c:pt idx="7118">
                  <c:v>-5.5937499999999998E-3</c:v>
                </c:pt>
                <c:pt idx="7119">
                  <c:v>-9.7656200000000009E-3</c:v>
                </c:pt>
                <c:pt idx="7120">
                  <c:v>-8.0468699999999994E-3</c:v>
                </c:pt>
                <c:pt idx="7121">
                  <c:v>-5.4374999999999996E-3</c:v>
                </c:pt>
                <c:pt idx="7122">
                  <c:v>-7.2031199999999995E-3</c:v>
                </c:pt>
                <c:pt idx="7123">
                  <c:v>-2.1718700000000002E-3</c:v>
                </c:pt>
                <c:pt idx="7124">
                  <c:v>1.1249999999999999E-3</c:v>
                </c:pt>
                <c:pt idx="7125">
                  <c:v>-3.0937500000000001E-3</c:v>
                </c:pt>
                <c:pt idx="7126">
                  <c:v>-1.49219E-2</c:v>
                </c:pt>
                <c:pt idx="7127">
                  <c:v>-8.6093699999999999E-3</c:v>
                </c:pt>
                <c:pt idx="7128">
                  <c:v>4.9687500000000001E-3</c:v>
                </c:pt>
                <c:pt idx="7129">
                  <c:v>2.7343799999999998E-3</c:v>
                </c:pt>
                <c:pt idx="7130">
                  <c:v>-1.0218700000000001E-2</c:v>
                </c:pt>
                <c:pt idx="7131">
                  <c:v>-9.3124999999999996E-3</c:v>
                </c:pt>
                <c:pt idx="7132">
                  <c:v>-5.1562500000000002E-3</c:v>
                </c:pt>
                <c:pt idx="7133">
                  <c:v>-2.0312499999999999E-4</c:v>
                </c:pt>
                <c:pt idx="7134">
                  <c:v>-4.5156200000000006E-3</c:v>
                </c:pt>
                <c:pt idx="7135">
                  <c:v>-7.5781199999999998E-3</c:v>
                </c:pt>
                <c:pt idx="7136">
                  <c:v>-1.39375E-2</c:v>
                </c:pt>
                <c:pt idx="7137">
                  <c:v>-1.7359400000000001E-2</c:v>
                </c:pt>
                <c:pt idx="7138">
                  <c:v>1.25E-4</c:v>
                </c:pt>
                <c:pt idx="7139">
                  <c:v>2.0312499999999999E-4</c:v>
                </c:pt>
                <c:pt idx="7140">
                  <c:v>3.3124999999999999E-3</c:v>
                </c:pt>
                <c:pt idx="7141">
                  <c:v>2.1406299999999997E-3</c:v>
                </c:pt>
                <c:pt idx="7142">
                  <c:v>-3.0312500000000001E-3</c:v>
                </c:pt>
                <c:pt idx="7143">
                  <c:v>-9.8906199999999993E-3</c:v>
                </c:pt>
                <c:pt idx="7144">
                  <c:v>-6.4062500000000005E-3</c:v>
                </c:pt>
                <c:pt idx="7145">
                  <c:v>-7.8750000000000001E-3</c:v>
                </c:pt>
                <c:pt idx="7146">
                  <c:v>-1.0406199999999999E-2</c:v>
                </c:pt>
                <c:pt idx="7147">
                  <c:v>-4.2499999999999994E-3</c:v>
                </c:pt>
                <c:pt idx="7148">
                  <c:v>-2.1406200000000002E-3</c:v>
                </c:pt>
                <c:pt idx="7149">
                  <c:v>-2.1249999999999997E-3</c:v>
                </c:pt>
                <c:pt idx="7150">
                  <c:v>-9.9531199999999993E-3</c:v>
                </c:pt>
                <c:pt idx="7151">
                  <c:v>-3.7968700000000004E-3</c:v>
                </c:pt>
                <c:pt idx="7152">
                  <c:v>-1.8593699999999999E-3</c:v>
                </c:pt>
                <c:pt idx="7153">
                  <c:v>-1.8437499999999999E-3</c:v>
                </c:pt>
                <c:pt idx="7154">
                  <c:v>4.0000000000000001E-3</c:v>
                </c:pt>
                <c:pt idx="7155">
                  <c:v>-4.3906199999999996E-3</c:v>
                </c:pt>
                <c:pt idx="7156">
                  <c:v>-4.1093700000000002E-3</c:v>
                </c:pt>
                <c:pt idx="7157">
                  <c:v>-2.0468700000000001E-3</c:v>
                </c:pt>
                <c:pt idx="7158">
                  <c:v>-4.0000000000000001E-3</c:v>
                </c:pt>
                <c:pt idx="7159">
                  <c:v>-1.92187E-3</c:v>
                </c:pt>
                <c:pt idx="7160">
                  <c:v>-3.85937E-3</c:v>
                </c:pt>
                <c:pt idx="7161">
                  <c:v>-7.9062500000000001E-3</c:v>
                </c:pt>
                <c:pt idx="7162">
                  <c:v>-3.7656199999999999E-3</c:v>
                </c:pt>
                <c:pt idx="7163">
                  <c:v>-1.0015600000000001E-2</c:v>
                </c:pt>
                <c:pt idx="7164">
                  <c:v>-4.0312500000000001E-3</c:v>
                </c:pt>
                <c:pt idx="7165">
                  <c:v>-1.03594E-2</c:v>
                </c:pt>
                <c:pt idx="7166">
                  <c:v>-1.0046899999999999E-2</c:v>
                </c:pt>
                <c:pt idx="7167">
                  <c:v>-5.5312499999999997E-3</c:v>
                </c:pt>
                <c:pt idx="7168">
                  <c:v>-2E-3</c:v>
                </c:pt>
                <c:pt idx="7169">
                  <c:v>-3.7031199999999998E-3</c:v>
                </c:pt>
                <c:pt idx="7170">
                  <c:v>2.0312500000000001E-3</c:v>
                </c:pt>
                <c:pt idx="7171">
                  <c:v>-2.5468700000000001E-3</c:v>
                </c:pt>
                <c:pt idx="7172">
                  <c:v>-5.9999999999999993E-3</c:v>
                </c:pt>
                <c:pt idx="7173">
                  <c:v>-1.1843699999999999E-2</c:v>
                </c:pt>
                <c:pt idx="7174">
                  <c:v>-2.0937500000000001E-3</c:v>
                </c:pt>
                <c:pt idx="7175">
                  <c:v>-4.0937500000000002E-3</c:v>
                </c:pt>
                <c:pt idx="7176">
                  <c:v>-6.0781200000000002E-3</c:v>
                </c:pt>
                <c:pt idx="7177">
                  <c:v>-9.9062500000000001E-3</c:v>
                </c:pt>
                <c:pt idx="7178">
                  <c:v>-5.9999999999999993E-3</c:v>
                </c:pt>
                <c:pt idx="7179">
                  <c:v>-9.9687499999999984E-3</c:v>
                </c:pt>
                <c:pt idx="7180">
                  <c:v>-2.1718700000000002E-3</c:v>
                </c:pt>
                <c:pt idx="7181">
                  <c:v>-2.0156200000000001E-3</c:v>
                </c:pt>
                <c:pt idx="7182">
                  <c:v>-3.9687500000000001E-3</c:v>
                </c:pt>
                <c:pt idx="7183">
                  <c:v>9.3749999999999988E-5</c:v>
                </c:pt>
                <c:pt idx="7184">
                  <c:v>-4.8124999999999999E-3</c:v>
                </c:pt>
                <c:pt idx="7185">
                  <c:v>-1.37812E-2</c:v>
                </c:pt>
                <c:pt idx="7186">
                  <c:v>-9.4843700000000006E-3</c:v>
                </c:pt>
                <c:pt idx="7187">
                  <c:v>-4.875E-3</c:v>
                </c:pt>
                <c:pt idx="7188">
                  <c:v>-2.9687499999999999E-4</c:v>
                </c:pt>
                <c:pt idx="7189">
                  <c:v>-3.0625000000000001E-3</c:v>
                </c:pt>
                <c:pt idx="7190">
                  <c:v>-7.7656199999999991E-3</c:v>
                </c:pt>
                <c:pt idx="7191">
                  <c:v>-8.0000000000000002E-3</c:v>
                </c:pt>
                <c:pt idx="7192">
                  <c:v>-8.1562500000000003E-3</c:v>
                </c:pt>
                <c:pt idx="7193">
                  <c:v>-4.7656199999999999E-3</c:v>
                </c:pt>
                <c:pt idx="7194">
                  <c:v>-1.8749999999999998E-4</c:v>
                </c:pt>
                <c:pt idx="7195">
                  <c:v>1.09375E-4</c:v>
                </c:pt>
                <c:pt idx="7196">
                  <c:v>-3.6406200000000002E-3</c:v>
                </c:pt>
                <c:pt idx="7197">
                  <c:v>-1.1640599999999999E-2</c:v>
                </c:pt>
                <c:pt idx="7198">
                  <c:v>-1.20625E-2</c:v>
                </c:pt>
                <c:pt idx="7199">
                  <c:v>-1.7968699999999999E-3</c:v>
                </c:pt>
                <c:pt idx="7200">
                  <c:v>2E-3</c:v>
                </c:pt>
                <c:pt idx="7201">
                  <c:v>-4.1093700000000002E-3</c:v>
                </c:pt>
                <c:pt idx="7202">
                  <c:v>-6.3593700000000005E-3</c:v>
                </c:pt>
                <c:pt idx="7203">
                  <c:v>-9.8124999999999983E-3</c:v>
                </c:pt>
                <c:pt idx="7204">
                  <c:v>4.84375E-4</c:v>
                </c:pt>
                <c:pt idx="7205">
                  <c:v>2.5000000000000001E-4</c:v>
                </c:pt>
                <c:pt idx="7206">
                  <c:v>3.7968799999999999E-3</c:v>
                </c:pt>
                <c:pt idx="7207">
                  <c:v>-2.4843700000000001E-3</c:v>
                </c:pt>
                <c:pt idx="7208">
                  <c:v>-2E-3</c:v>
                </c:pt>
                <c:pt idx="7209">
                  <c:v>-4.2343699999999995E-3</c:v>
                </c:pt>
                <c:pt idx="7210">
                  <c:v>-6.5625000000000006E-3</c:v>
                </c:pt>
                <c:pt idx="7211">
                  <c:v>-1.0015600000000001E-2</c:v>
                </c:pt>
                <c:pt idx="7212">
                  <c:v>-7.84375E-3</c:v>
                </c:pt>
                <c:pt idx="7213">
                  <c:v>-4.9531200000000001E-3</c:v>
                </c:pt>
                <c:pt idx="7214">
                  <c:v>2.40625E-3</c:v>
                </c:pt>
                <c:pt idx="7215">
                  <c:v>-4.3750000000000001E-4</c:v>
                </c:pt>
                <c:pt idx="7216">
                  <c:v>-2.35937E-3</c:v>
                </c:pt>
                <c:pt idx="7217">
                  <c:v>-6.5781199999999998E-3</c:v>
                </c:pt>
                <c:pt idx="7218">
                  <c:v>-1.0546900000000001E-2</c:v>
                </c:pt>
                <c:pt idx="7219">
                  <c:v>-9.3749999999999997E-3</c:v>
                </c:pt>
                <c:pt idx="7220">
                  <c:v>-3.6874999999999998E-3</c:v>
                </c:pt>
                <c:pt idx="7221">
                  <c:v>-6.4999999999999997E-3</c:v>
                </c:pt>
                <c:pt idx="7222">
                  <c:v>-1.1000000000000001E-2</c:v>
                </c:pt>
                <c:pt idx="7223">
                  <c:v>-1.3578100000000001E-2</c:v>
                </c:pt>
                <c:pt idx="7224">
                  <c:v>-7.0468699999999993E-3</c:v>
                </c:pt>
                <c:pt idx="7225">
                  <c:v>-6.2031200000000003E-3</c:v>
                </c:pt>
                <c:pt idx="7226">
                  <c:v>-5.5312499999999997E-3</c:v>
                </c:pt>
                <c:pt idx="7227">
                  <c:v>-1.5156200000000001E-3</c:v>
                </c:pt>
                <c:pt idx="7228">
                  <c:v>-3.0156200000000001E-3</c:v>
                </c:pt>
                <c:pt idx="7229">
                  <c:v>-5.4531200000000005E-3</c:v>
                </c:pt>
                <c:pt idx="7230">
                  <c:v>-2.5000000000000001E-3</c:v>
                </c:pt>
                <c:pt idx="7231">
                  <c:v>-5.2812499999999995E-3</c:v>
                </c:pt>
                <c:pt idx="7232">
                  <c:v>-2.3437499999999999E-4</c:v>
                </c:pt>
                <c:pt idx="7233">
                  <c:v>-6.5625000000000006E-3</c:v>
                </c:pt>
                <c:pt idx="7234">
                  <c:v>-6.3906200000000005E-3</c:v>
                </c:pt>
                <c:pt idx="7235">
                  <c:v>-7.3281200000000005E-3</c:v>
                </c:pt>
                <c:pt idx="7236">
                  <c:v>-1.6249999999999999E-3</c:v>
                </c:pt>
                <c:pt idx="7237">
                  <c:v>-1.2968699999999999E-3</c:v>
                </c:pt>
                <c:pt idx="7238">
                  <c:v>9.8437500000000001E-4</c:v>
                </c:pt>
                <c:pt idx="7239">
                  <c:v>-9.2656200000000005E-3</c:v>
                </c:pt>
                <c:pt idx="7240">
                  <c:v>-9.6562499999999999E-3</c:v>
                </c:pt>
                <c:pt idx="7241">
                  <c:v>-7.4218699999999997E-3</c:v>
                </c:pt>
                <c:pt idx="7242">
                  <c:v>-3.2968699999999999E-3</c:v>
                </c:pt>
                <c:pt idx="7243">
                  <c:v>-1.9843700000000001E-3</c:v>
                </c:pt>
                <c:pt idx="7244">
                  <c:v>-1.8749999999999999E-3</c:v>
                </c:pt>
                <c:pt idx="7245">
                  <c:v>-2.4375E-3</c:v>
                </c:pt>
                <c:pt idx="7246">
                  <c:v>-3.6718699999999998E-3</c:v>
                </c:pt>
                <c:pt idx="7247">
                  <c:v>6.4062500000000003E-4</c:v>
                </c:pt>
                <c:pt idx="7248">
                  <c:v>-8.1249999999999996E-4</c:v>
                </c:pt>
                <c:pt idx="7249">
                  <c:v>-6.8125E-3</c:v>
                </c:pt>
                <c:pt idx="7250">
                  <c:v>-9.1562499999999995E-3</c:v>
                </c:pt>
                <c:pt idx="7251">
                  <c:v>-3.5781199999999997E-3</c:v>
                </c:pt>
                <c:pt idx="7252">
                  <c:v>-1.0031199999999999E-2</c:v>
                </c:pt>
                <c:pt idx="7253">
                  <c:v>-2.6093699999999997E-3</c:v>
                </c:pt>
                <c:pt idx="7254">
                  <c:v>-3.1562499999999998E-3</c:v>
                </c:pt>
                <c:pt idx="7255">
                  <c:v>-9.859370000000001E-3</c:v>
                </c:pt>
                <c:pt idx="7256">
                  <c:v>-8.1562500000000003E-3</c:v>
                </c:pt>
                <c:pt idx="7257">
                  <c:v>-5.9999999999999993E-3</c:v>
                </c:pt>
                <c:pt idx="7258">
                  <c:v>-7.8906199999999992E-3</c:v>
                </c:pt>
                <c:pt idx="7259">
                  <c:v>-1.1999999999999999E-2</c:v>
                </c:pt>
                <c:pt idx="7260">
                  <c:v>-8.1718700000000012E-3</c:v>
                </c:pt>
                <c:pt idx="7261">
                  <c:v>-4.0312500000000001E-3</c:v>
                </c:pt>
                <c:pt idx="7262">
                  <c:v>1.4210899999999999E-17</c:v>
                </c:pt>
                <c:pt idx="7263">
                  <c:v>-1.20625E-2</c:v>
                </c:pt>
                <c:pt idx="7264">
                  <c:v>-1.4E-2</c:v>
                </c:pt>
                <c:pt idx="7265">
                  <c:v>-1.13437E-2</c:v>
                </c:pt>
                <c:pt idx="7266">
                  <c:v>2.0625000000000001E-3</c:v>
                </c:pt>
                <c:pt idx="7267">
                  <c:v>-4.5624999999999997E-3</c:v>
                </c:pt>
                <c:pt idx="7268">
                  <c:v>-8.0468699999999994E-3</c:v>
                </c:pt>
                <c:pt idx="7269">
                  <c:v>-7.2499999999999995E-3</c:v>
                </c:pt>
                <c:pt idx="7270">
                  <c:v>-1.4062499999999999E-4</c:v>
                </c:pt>
                <c:pt idx="7271">
                  <c:v>-8.0625000000000002E-3</c:v>
                </c:pt>
                <c:pt idx="7272">
                  <c:v>6.7187499999999995E-4</c:v>
                </c:pt>
                <c:pt idx="7273">
                  <c:v>1.76563E-3</c:v>
                </c:pt>
                <c:pt idx="7274">
                  <c:v>-2.4687500000000005E-3</c:v>
                </c:pt>
                <c:pt idx="7275">
                  <c:v>-5.7343699999999999E-3</c:v>
                </c:pt>
                <c:pt idx="7276">
                  <c:v>-2.1875000000000002E-3</c:v>
                </c:pt>
                <c:pt idx="7277">
                  <c:v>-8.1718700000000012E-3</c:v>
                </c:pt>
                <c:pt idx="7278">
                  <c:v>-8.3125000000000004E-3</c:v>
                </c:pt>
                <c:pt idx="7279">
                  <c:v>-1.16562E-2</c:v>
                </c:pt>
                <c:pt idx="7280">
                  <c:v>-1.46875E-3</c:v>
                </c:pt>
                <c:pt idx="7281">
                  <c:v>-2.1875E-4</c:v>
                </c:pt>
                <c:pt idx="7282">
                  <c:v>-6.718749999999999E-3</c:v>
                </c:pt>
                <c:pt idx="7283">
                  <c:v>-1.1828100000000001E-2</c:v>
                </c:pt>
                <c:pt idx="7284">
                  <c:v>-5.7656199999999999E-3</c:v>
                </c:pt>
                <c:pt idx="7285">
                  <c:v>-6.0156200000000002E-3</c:v>
                </c:pt>
                <c:pt idx="7286">
                  <c:v>-3.8125000000000004E-3</c:v>
                </c:pt>
                <c:pt idx="7287">
                  <c:v>-4.0781200000000002E-3</c:v>
                </c:pt>
                <c:pt idx="7288">
                  <c:v>-8.1875000000000003E-3</c:v>
                </c:pt>
                <c:pt idx="7289">
                  <c:v>-7.5468699999999998E-3</c:v>
                </c:pt>
                <c:pt idx="7290">
                  <c:v>-1.7812500000000001E-3</c:v>
                </c:pt>
                <c:pt idx="7291">
                  <c:v>-2.0312500000000001E-3</c:v>
                </c:pt>
                <c:pt idx="7292">
                  <c:v>-2.1718700000000002E-3</c:v>
                </c:pt>
                <c:pt idx="7293">
                  <c:v>-6.2343700000000004E-3</c:v>
                </c:pt>
                <c:pt idx="7294">
                  <c:v>-3.46875E-3</c:v>
                </c:pt>
                <c:pt idx="7295">
                  <c:v>-1.7187500000000002E-4</c:v>
                </c:pt>
                <c:pt idx="7296">
                  <c:v>-6.4218699999999997E-3</c:v>
                </c:pt>
                <c:pt idx="7297">
                  <c:v>-7.984370000000001E-3</c:v>
                </c:pt>
                <c:pt idx="7298">
                  <c:v>-1.0281200000000001E-2</c:v>
                </c:pt>
                <c:pt idx="7299">
                  <c:v>-1.40156E-2</c:v>
                </c:pt>
                <c:pt idx="7300">
                  <c:v>-1.1921900000000001E-2</c:v>
                </c:pt>
                <c:pt idx="7301">
                  <c:v>-5.7031199999999999E-3</c:v>
                </c:pt>
                <c:pt idx="7302">
                  <c:v>2.0937500000000001E-3</c:v>
                </c:pt>
                <c:pt idx="7303">
                  <c:v>-1.75E-3</c:v>
                </c:pt>
                <c:pt idx="7304">
                  <c:v>-8.0937500000000002E-3</c:v>
                </c:pt>
                <c:pt idx="7305">
                  <c:v>-1.0046899999999999E-2</c:v>
                </c:pt>
                <c:pt idx="7306">
                  <c:v>-8.0625000000000002E-3</c:v>
                </c:pt>
                <c:pt idx="7307">
                  <c:v>-6.2500000000000001E-5</c:v>
                </c:pt>
                <c:pt idx="7308">
                  <c:v>-3.7187500000000003E-3</c:v>
                </c:pt>
                <c:pt idx="7309">
                  <c:v>-9.8437500000000001E-3</c:v>
                </c:pt>
                <c:pt idx="7310">
                  <c:v>-1.01406E-2</c:v>
                </c:pt>
                <c:pt idx="7311">
                  <c:v>-8.0312500000000002E-3</c:v>
                </c:pt>
                <c:pt idx="7312">
                  <c:v>-8.1093699999999994E-3</c:v>
                </c:pt>
                <c:pt idx="7313">
                  <c:v>-4.4375000000000005E-3</c:v>
                </c:pt>
                <c:pt idx="7314">
                  <c:v>-1.7187500000000002E-4</c:v>
                </c:pt>
                <c:pt idx="7315">
                  <c:v>7.8125000000000002E-5</c:v>
                </c:pt>
                <c:pt idx="7316">
                  <c:v>3.4375000000000003E-4</c:v>
                </c:pt>
                <c:pt idx="7317">
                  <c:v>2.5625000000000001E-3</c:v>
                </c:pt>
                <c:pt idx="7318">
                  <c:v>-6.2656199999999995E-3</c:v>
                </c:pt>
                <c:pt idx="7319">
                  <c:v>-4.2656200000000003E-3</c:v>
                </c:pt>
                <c:pt idx="7320">
                  <c:v>-4.1718700000000003E-3</c:v>
                </c:pt>
                <c:pt idx="7321">
                  <c:v>-3.7187500000000003E-3</c:v>
                </c:pt>
                <c:pt idx="7322">
                  <c:v>-3.5000000000000001E-3</c:v>
                </c:pt>
                <c:pt idx="7323">
                  <c:v>-8.4531199999999997E-3</c:v>
                </c:pt>
                <c:pt idx="7324">
                  <c:v>-1.3875E-2</c:v>
                </c:pt>
                <c:pt idx="7325">
                  <c:v>-2.7812499999999999E-3</c:v>
                </c:pt>
                <c:pt idx="7326">
                  <c:v>-2.9375E-3</c:v>
                </c:pt>
                <c:pt idx="7327">
                  <c:v>-8.9531200000000002E-3</c:v>
                </c:pt>
                <c:pt idx="7328">
                  <c:v>-1.5453100000000001E-2</c:v>
                </c:pt>
                <c:pt idx="7329">
                  <c:v>-1.1468699999999998E-2</c:v>
                </c:pt>
                <c:pt idx="7330">
                  <c:v>-7.3125000000000004E-3</c:v>
                </c:pt>
                <c:pt idx="7331">
                  <c:v>7.1874999999999999E-4</c:v>
                </c:pt>
                <c:pt idx="7332">
                  <c:v>4.6874999999999998E-3</c:v>
                </c:pt>
                <c:pt idx="7333">
                  <c:v>-4.6874999999999998E-4</c:v>
                </c:pt>
                <c:pt idx="7334">
                  <c:v>-1.2093699999999999E-2</c:v>
                </c:pt>
                <c:pt idx="7335">
                  <c:v>-1.46719E-2</c:v>
                </c:pt>
                <c:pt idx="7336">
                  <c:v>-7.0624999999999993E-3</c:v>
                </c:pt>
                <c:pt idx="7337">
                  <c:v>-4.0312500000000001E-3</c:v>
                </c:pt>
                <c:pt idx="7338">
                  <c:v>-2.4687500000000005E-3</c:v>
                </c:pt>
                <c:pt idx="7339">
                  <c:v>-3.1250000000000001E-5</c:v>
                </c:pt>
                <c:pt idx="7340">
                  <c:v>-1.4843699999999998E-3</c:v>
                </c:pt>
                <c:pt idx="7341">
                  <c:v>-5.7656199999999999E-3</c:v>
                </c:pt>
                <c:pt idx="7342">
                  <c:v>-7.7499999999999999E-3</c:v>
                </c:pt>
                <c:pt idx="7343">
                  <c:v>-9.9531199999999993E-3</c:v>
                </c:pt>
                <c:pt idx="7344">
                  <c:v>-6.9531200000000001E-3</c:v>
                </c:pt>
                <c:pt idx="7345">
                  <c:v>-1.5625E-5</c:v>
                </c:pt>
                <c:pt idx="7346">
                  <c:v>-3.85937E-3</c:v>
                </c:pt>
                <c:pt idx="7347">
                  <c:v>-2.0312500000000001E-3</c:v>
                </c:pt>
                <c:pt idx="7348">
                  <c:v>-9.4687499999999997E-3</c:v>
                </c:pt>
                <c:pt idx="7349">
                  <c:v>-1.6031199999999999E-2</c:v>
                </c:pt>
                <c:pt idx="7350">
                  <c:v>-1.2296900000000001E-2</c:v>
                </c:pt>
                <c:pt idx="7351">
                  <c:v>-7.9062500000000001E-3</c:v>
                </c:pt>
                <c:pt idx="7352">
                  <c:v>-7.9375000000000001E-3</c:v>
                </c:pt>
                <c:pt idx="7353">
                  <c:v>-1.1796899999999999E-2</c:v>
                </c:pt>
                <c:pt idx="7354">
                  <c:v>-4.0312500000000001E-3</c:v>
                </c:pt>
                <c:pt idx="7355">
                  <c:v>-1.2437500000000001E-2</c:v>
                </c:pt>
                <c:pt idx="7356">
                  <c:v>-1.43906E-2</c:v>
                </c:pt>
                <c:pt idx="7357">
                  <c:v>-3.82812E-3</c:v>
                </c:pt>
                <c:pt idx="7358">
                  <c:v>-7.8906199999999992E-3</c:v>
                </c:pt>
                <c:pt idx="7359">
                  <c:v>-5.7343699999999999E-3</c:v>
                </c:pt>
                <c:pt idx="7360">
                  <c:v>-5.3593700000000005E-3</c:v>
                </c:pt>
                <c:pt idx="7361">
                  <c:v>-1.1828100000000001E-2</c:v>
                </c:pt>
                <c:pt idx="7362">
                  <c:v>-4.6874999999999994E-5</c:v>
                </c:pt>
                <c:pt idx="7363">
                  <c:v>-8.3281200000000014E-3</c:v>
                </c:pt>
                <c:pt idx="7364">
                  <c:v>-6.0156200000000002E-3</c:v>
                </c:pt>
                <c:pt idx="7365">
                  <c:v>-1.04531E-2</c:v>
                </c:pt>
                <c:pt idx="7366">
                  <c:v>-1.1999999999999999E-2</c:v>
                </c:pt>
                <c:pt idx="7367">
                  <c:v>-9.0156200000000002E-3</c:v>
                </c:pt>
                <c:pt idx="7368">
                  <c:v>2.2187500000000002E-3</c:v>
                </c:pt>
                <c:pt idx="7369">
                  <c:v>1.4062499999999999E-3</c:v>
                </c:pt>
                <c:pt idx="7370">
                  <c:v>-4.0000000000000001E-3</c:v>
                </c:pt>
                <c:pt idx="7371">
                  <c:v>-7.984370000000001E-3</c:v>
                </c:pt>
                <c:pt idx="7372">
                  <c:v>-5.9999999999999993E-3</c:v>
                </c:pt>
                <c:pt idx="7373">
                  <c:v>-7.9531199999999993E-3</c:v>
                </c:pt>
                <c:pt idx="7374">
                  <c:v>-1.96875E-3</c:v>
                </c:pt>
                <c:pt idx="7375">
                  <c:v>-6.1562499999999994E-3</c:v>
                </c:pt>
                <c:pt idx="7376">
                  <c:v>-5.9843699999999993E-3</c:v>
                </c:pt>
                <c:pt idx="7377">
                  <c:v>-1.2109399999999999E-2</c:v>
                </c:pt>
                <c:pt idx="7378">
                  <c:v>-4.2812500000000003E-3</c:v>
                </c:pt>
                <c:pt idx="7379">
                  <c:v>1.98438E-3</c:v>
                </c:pt>
                <c:pt idx="7380">
                  <c:v>-6.0625000000000002E-3</c:v>
                </c:pt>
                <c:pt idx="7381">
                  <c:v>-1.6875000000000002E-3</c:v>
                </c:pt>
                <c:pt idx="7382">
                  <c:v>3.4374999999999996E-3</c:v>
                </c:pt>
                <c:pt idx="7383">
                  <c:v>-4.5156200000000006E-3</c:v>
                </c:pt>
                <c:pt idx="7384">
                  <c:v>-7.7656199999999991E-3</c:v>
                </c:pt>
                <c:pt idx="7385">
                  <c:v>-8.7500000000000008E-3</c:v>
                </c:pt>
                <c:pt idx="7386">
                  <c:v>-2.5468700000000001E-3</c:v>
                </c:pt>
                <c:pt idx="7387">
                  <c:v>-3.9843700000000001E-3</c:v>
                </c:pt>
                <c:pt idx="7388">
                  <c:v>1.1875E-3</c:v>
                </c:pt>
                <c:pt idx="7389">
                  <c:v>7.34375E-4</c:v>
                </c:pt>
                <c:pt idx="7390">
                  <c:v>-3.9375E-3</c:v>
                </c:pt>
                <c:pt idx="7391">
                  <c:v>-2.2031199999999998E-3</c:v>
                </c:pt>
                <c:pt idx="7392">
                  <c:v>-3.7187500000000003E-3</c:v>
                </c:pt>
                <c:pt idx="7393">
                  <c:v>-6.0937500000000002E-3</c:v>
                </c:pt>
                <c:pt idx="7394">
                  <c:v>-3.85937E-3</c:v>
                </c:pt>
                <c:pt idx="7395">
                  <c:v>-9.859370000000001E-3</c:v>
                </c:pt>
                <c:pt idx="7396">
                  <c:v>-7.984370000000001E-3</c:v>
                </c:pt>
                <c:pt idx="7397">
                  <c:v>-7.8125E-3</c:v>
                </c:pt>
                <c:pt idx="7398">
                  <c:v>4.0000000000000001E-3</c:v>
                </c:pt>
                <c:pt idx="7399">
                  <c:v>-4.2656200000000003E-3</c:v>
                </c:pt>
                <c:pt idx="7400">
                  <c:v>-3.9531200000000001E-3</c:v>
                </c:pt>
                <c:pt idx="7401">
                  <c:v>-5.9999999999999993E-3</c:v>
                </c:pt>
                <c:pt idx="7402">
                  <c:v>-3.9531200000000001E-3</c:v>
                </c:pt>
                <c:pt idx="7403">
                  <c:v>-3.5937499999999997E-3</c:v>
                </c:pt>
                <c:pt idx="7404">
                  <c:v>3.1250000000000001E-5</c:v>
                </c:pt>
                <c:pt idx="7405">
                  <c:v>-2.1093699999999997E-3</c:v>
                </c:pt>
                <c:pt idx="7406">
                  <c:v>-2.4375E-3</c:v>
                </c:pt>
                <c:pt idx="7407">
                  <c:v>-8.6250000000000007E-3</c:v>
                </c:pt>
                <c:pt idx="7408">
                  <c:v>-1.27031E-2</c:v>
                </c:pt>
                <c:pt idx="7409">
                  <c:v>-1.29844E-2</c:v>
                </c:pt>
                <c:pt idx="7410">
                  <c:v>-6.2031200000000003E-3</c:v>
                </c:pt>
                <c:pt idx="7411">
                  <c:v>-9.2031199999999987E-3</c:v>
                </c:pt>
                <c:pt idx="7412">
                  <c:v>3.1875000000000002E-3</c:v>
                </c:pt>
                <c:pt idx="7413">
                  <c:v>1.5312500000000001E-3</c:v>
                </c:pt>
                <c:pt idx="7414">
                  <c:v>-3.2656200000000003E-3</c:v>
                </c:pt>
                <c:pt idx="7415">
                  <c:v>-7.4375000000000005E-3</c:v>
                </c:pt>
                <c:pt idx="7416">
                  <c:v>-2.5000000000000001E-3</c:v>
                </c:pt>
                <c:pt idx="7417">
                  <c:v>-7.4999999999999997E-3</c:v>
                </c:pt>
                <c:pt idx="7418">
                  <c:v>2.7031299999999998E-3</c:v>
                </c:pt>
                <c:pt idx="7419">
                  <c:v>-2.0312499999999999E-4</c:v>
                </c:pt>
                <c:pt idx="7420">
                  <c:v>-3.85937E-3</c:v>
                </c:pt>
                <c:pt idx="7421">
                  <c:v>-1.4124999999999999E-2</c:v>
                </c:pt>
                <c:pt idx="7422">
                  <c:v>-4.3281199999999995E-3</c:v>
                </c:pt>
                <c:pt idx="7423">
                  <c:v>-2.0312500000000001E-3</c:v>
                </c:pt>
                <c:pt idx="7424">
                  <c:v>-5.1093700000000002E-3</c:v>
                </c:pt>
                <c:pt idx="7425">
                  <c:v>-1.00625E-2</c:v>
                </c:pt>
                <c:pt idx="7426">
                  <c:v>-7.9375000000000001E-3</c:v>
                </c:pt>
                <c:pt idx="7427">
                  <c:v>-7.3593699999999996E-3</c:v>
                </c:pt>
                <c:pt idx="7428">
                  <c:v>-7.4062499999999996E-3</c:v>
                </c:pt>
                <c:pt idx="7429">
                  <c:v>-1.3500000000000002E-2</c:v>
                </c:pt>
                <c:pt idx="7430">
                  <c:v>-5.1875000000000003E-3</c:v>
                </c:pt>
                <c:pt idx="7431">
                  <c:v>-5.5937499999999998E-3</c:v>
                </c:pt>
                <c:pt idx="7432">
                  <c:v>-2.0156200000000001E-3</c:v>
                </c:pt>
                <c:pt idx="7433">
                  <c:v>-3.7499999999999999E-3</c:v>
                </c:pt>
                <c:pt idx="7434">
                  <c:v>5.3124999999999993E-4</c:v>
                </c:pt>
                <c:pt idx="7435">
                  <c:v>-1.09375E-4</c:v>
                </c:pt>
                <c:pt idx="7436">
                  <c:v>-2.6562499999999996E-4</c:v>
                </c:pt>
                <c:pt idx="7437">
                  <c:v>-5.1875000000000003E-3</c:v>
                </c:pt>
                <c:pt idx="7438">
                  <c:v>-1.06406E-2</c:v>
                </c:pt>
                <c:pt idx="7439">
                  <c:v>-6.84375E-3</c:v>
                </c:pt>
                <c:pt idx="7440">
                  <c:v>-1.6875000000000002E-3</c:v>
                </c:pt>
                <c:pt idx="7441">
                  <c:v>-7.6093700000000007E-3</c:v>
                </c:pt>
                <c:pt idx="7442">
                  <c:v>-1.1578100000000001E-2</c:v>
                </c:pt>
                <c:pt idx="7443">
                  <c:v>-8.0468699999999994E-3</c:v>
                </c:pt>
                <c:pt idx="7444">
                  <c:v>-1.2812500000000001E-2</c:v>
                </c:pt>
                <c:pt idx="7445">
                  <c:v>-8.2968699999999996E-3</c:v>
                </c:pt>
                <c:pt idx="7446">
                  <c:v>-1.8749999999999999E-3</c:v>
                </c:pt>
                <c:pt idx="7447">
                  <c:v>-6.3750000000000005E-3</c:v>
                </c:pt>
                <c:pt idx="7448">
                  <c:v>-4.3437499999999995E-3</c:v>
                </c:pt>
                <c:pt idx="7449">
                  <c:v>-5.4531200000000005E-3</c:v>
                </c:pt>
                <c:pt idx="7450">
                  <c:v>-8.1562500000000003E-3</c:v>
                </c:pt>
                <c:pt idx="7451">
                  <c:v>-6.0781200000000002E-3</c:v>
                </c:pt>
                <c:pt idx="7452">
                  <c:v>-7.7968700000000009E-3</c:v>
                </c:pt>
                <c:pt idx="7453">
                  <c:v>-6.3750000000000005E-3</c:v>
                </c:pt>
                <c:pt idx="7454">
                  <c:v>-2.1875E-4</c:v>
                </c:pt>
                <c:pt idx="7455">
                  <c:v>-1.5937500000000001E-3</c:v>
                </c:pt>
                <c:pt idx="7456">
                  <c:v>-0.01</c:v>
                </c:pt>
                <c:pt idx="7457">
                  <c:v>-1.9375E-3</c:v>
                </c:pt>
                <c:pt idx="7458">
                  <c:v>5.9375000000000001E-3</c:v>
                </c:pt>
                <c:pt idx="7459">
                  <c:v>4.0156300000000001E-3</c:v>
                </c:pt>
                <c:pt idx="7460">
                  <c:v>1.4210899999999999E-17</c:v>
                </c:pt>
                <c:pt idx="7461">
                  <c:v>-1.2046899999999999E-2</c:v>
                </c:pt>
                <c:pt idx="7462">
                  <c:v>-9.9531199999999993E-3</c:v>
                </c:pt>
                <c:pt idx="7463">
                  <c:v>6.5624999999999993E-4</c:v>
                </c:pt>
                <c:pt idx="7464">
                  <c:v>1.8281300000000001E-3</c:v>
                </c:pt>
                <c:pt idx="7465">
                  <c:v>-1.2046899999999999E-2</c:v>
                </c:pt>
                <c:pt idx="7466">
                  <c:v>-4.0312500000000001E-3</c:v>
                </c:pt>
                <c:pt idx="7467">
                  <c:v>-1.2140600000000001E-2</c:v>
                </c:pt>
                <c:pt idx="7468">
                  <c:v>-3.9375E-3</c:v>
                </c:pt>
                <c:pt idx="7469">
                  <c:v>-1.02031E-2</c:v>
                </c:pt>
                <c:pt idx="7470">
                  <c:v>-3.1875000000000002E-3</c:v>
                </c:pt>
                <c:pt idx="7471">
                  <c:v>1.8437499999999999E-3</c:v>
                </c:pt>
                <c:pt idx="7472">
                  <c:v>-4.4218700000000005E-3</c:v>
                </c:pt>
                <c:pt idx="7473">
                  <c:v>-5.875E-3</c:v>
                </c:pt>
                <c:pt idx="7474">
                  <c:v>-6.3593700000000005E-3</c:v>
                </c:pt>
                <c:pt idx="7475">
                  <c:v>-0.01</c:v>
                </c:pt>
                <c:pt idx="7476">
                  <c:v>-7.984370000000001E-3</c:v>
                </c:pt>
                <c:pt idx="7477">
                  <c:v>-7.2499999999999995E-3</c:v>
                </c:pt>
                <c:pt idx="7478">
                  <c:v>2.2968799999999998E-3</c:v>
                </c:pt>
                <c:pt idx="7479">
                  <c:v>-2.8124999999999998E-4</c:v>
                </c:pt>
                <c:pt idx="7480">
                  <c:v>-6.76562E-3</c:v>
                </c:pt>
                <c:pt idx="7481">
                  <c:v>-1.40781E-2</c:v>
                </c:pt>
                <c:pt idx="7482">
                  <c:v>-5.3125000000000004E-3</c:v>
                </c:pt>
                <c:pt idx="7483">
                  <c:v>2.4375E-3</c:v>
                </c:pt>
                <c:pt idx="7484">
                  <c:v>3.7343800000000003E-3</c:v>
                </c:pt>
                <c:pt idx="7485">
                  <c:v>-2.1249999999999997E-3</c:v>
                </c:pt>
                <c:pt idx="7486">
                  <c:v>-8.6406199999999999E-3</c:v>
                </c:pt>
                <c:pt idx="7487">
                  <c:v>-1.78906E-2</c:v>
                </c:pt>
                <c:pt idx="7488">
                  <c:v>-7.2968700000000004E-3</c:v>
                </c:pt>
                <c:pt idx="7489">
                  <c:v>-6.2031200000000003E-3</c:v>
                </c:pt>
                <c:pt idx="7490">
                  <c:v>-8.1875000000000003E-3</c:v>
                </c:pt>
                <c:pt idx="7491">
                  <c:v>-9.8124999999999983E-3</c:v>
                </c:pt>
                <c:pt idx="7492">
                  <c:v>-5.7812499999999999E-3</c:v>
                </c:pt>
                <c:pt idx="7493">
                  <c:v>-6.0625000000000002E-3</c:v>
                </c:pt>
                <c:pt idx="7494">
                  <c:v>-8.3437500000000005E-3</c:v>
                </c:pt>
                <c:pt idx="7495">
                  <c:v>-9.4531200000000006E-3</c:v>
                </c:pt>
                <c:pt idx="7496">
                  <c:v>-2.0781200000000001E-3</c:v>
                </c:pt>
                <c:pt idx="7497">
                  <c:v>-8.0000000000000002E-3</c:v>
                </c:pt>
                <c:pt idx="7498">
                  <c:v>-2E-3</c:v>
                </c:pt>
                <c:pt idx="7499">
                  <c:v>-8.1250000000000003E-3</c:v>
                </c:pt>
                <c:pt idx="7500">
                  <c:v>-3.7343699999999999E-3</c:v>
                </c:pt>
                <c:pt idx="7501">
                  <c:v>-1.8281199999999999E-3</c:v>
                </c:pt>
                <c:pt idx="7502">
                  <c:v>-8.0781199999999994E-3</c:v>
                </c:pt>
                <c:pt idx="7503">
                  <c:v>-5.9687500000000001E-3</c:v>
                </c:pt>
                <c:pt idx="7504">
                  <c:v>-9.9375000000000002E-3</c:v>
                </c:pt>
                <c:pt idx="7505">
                  <c:v>-1.2109399999999999E-2</c:v>
                </c:pt>
                <c:pt idx="7506">
                  <c:v>-2.1718700000000002E-3</c:v>
                </c:pt>
                <c:pt idx="7507">
                  <c:v>-2.0625000000000001E-3</c:v>
                </c:pt>
                <c:pt idx="7508">
                  <c:v>2.0312499999999999E-4</c:v>
                </c:pt>
                <c:pt idx="7509">
                  <c:v>-1.1015599999999999E-2</c:v>
                </c:pt>
                <c:pt idx="7510">
                  <c:v>-1.6E-2</c:v>
                </c:pt>
                <c:pt idx="7511">
                  <c:v>-1.4437499999999999E-2</c:v>
                </c:pt>
                <c:pt idx="7512">
                  <c:v>-6.5312499999999997E-3</c:v>
                </c:pt>
                <c:pt idx="7513">
                  <c:v>-5.6874999999999998E-3</c:v>
                </c:pt>
                <c:pt idx="7514">
                  <c:v>-6.1250000000000002E-3</c:v>
                </c:pt>
                <c:pt idx="7515">
                  <c:v>-2.8281199999999999E-3</c:v>
                </c:pt>
                <c:pt idx="7516">
                  <c:v>-7.6718699999999999E-3</c:v>
                </c:pt>
                <c:pt idx="7517">
                  <c:v>-3.6562500000000002E-3</c:v>
                </c:pt>
                <c:pt idx="7518">
                  <c:v>2.3906299999999999E-3</c:v>
                </c:pt>
                <c:pt idx="7519">
                  <c:v>-4.1093700000000002E-3</c:v>
                </c:pt>
                <c:pt idx="7520">
                  <c:v>-7.0468699999999993E-3</c:v>
                </c:pt>
                <c:pt idx="7521">
                  <c:v>-4.4999999999999997E-3</c:v>
                </c:pt>
                <c:pt idx="7522">
                  <c:v>-4.9062499999999992E-3</c:v>
                </c:pt>
                <c:pt idx="7523">
                  <c:v>-1.4046900000000001E-2</c:v>
                </c:pt>
                <c:pt idx="7524">
                  <c:v>-3.0468700000000001E-3</c:v>
                </c:pt>
                <c:pt idx="7525">
                  <c:v>3.42188E-3</c:v>
                </c:pt>
                <c:pt idx="7526">
                  <c:v>-2.7187499999999998E-3</c:v>
                </c:pt>
                <c:pt idx="7527">
                  <c:v>-5.7812499999999999E-3</c:v>
                </c:pt>
                <c:pt idx="7528">
                  <c:v>-6.2031200000000003E-3</c:v>
                </c:pt>
                <c:pt idx="7529">
                  <c:v>-5.7812499999999999E-3</c:v>
                </c:pt>
                <c:pt idx="7530">
                  <c:v>-9.2187499999999995E-3</c:v>
                </c:pt>
                <c:pt idx="7531">
                  <c:v>-1.0187499999999999E-2</c:v>
                </c:pt>
                <c:pt idx="7532">
                  <c:v>-9.6718699999999991E-3</c:v>
                </c:pt>
                <c:pt idx="7533">
                  <c:v>-1.04219E-2</c:v>
                </c:pt>
                <c:pt idx="7534">
                  <c:v>-4.5624999999999997E-3</c:v>
                </c:pt>
                <c:pt idx="7535">
                  <c:v>-5.84375E-3</c:v>
                </c:pt>
                <c:pt idx="7536">
                  <c:v>-6.2343700000000004E-3</c:v>
                </c:pt>
                <c:pt idx="7537">
                  <c:v>-5.9531199999999992E-3</c:v>
                </c:pt>
                <c:pt idx="7538">
                  <c:v>-6.4375000000000005E-3</c:v>
                </c:pt>
                <c:pt idx="7539">
                  <c:v>-3.6562500000000002E-3</c:v>
                </c:pt>
                <c:pt idx="7540">
                  <c:v>-1.3140599999999999E-2</c:v>
                </c:pt>
                <c:pt idx="7541">
                  <c:v>-1.2125E-2</c:v>
                </c:pt>
                <c:pt idx="7542">
                  <c:v>-7.8281200000000009E-3</c:v>
                </c:pt>
                <c:pt idx="7543">
                  <c:v>-1.00625E-2</c:v>
                </c:pt>
                <c:pt idx="7544">
                  <c:v>-2.875E-3</c:v>
                </c:pt>
                <c:pt idx="7545">
                  <c:v>1.9218800000000002E-3</c:v>
                </c:pt>
                <c:pt idx="7546">
                  <c:v>-7.5156199999999998E-3</c:v>
                </c:pt>
                <c:pt idx="7547">
                  <c:v>-9.8906199999999993E-3</c:v>
                </c:pt>
                <c:pt idx="7548">
                  <c:v>-4.1250000000000002E-3</c:v>
                </c:pt>
                <c:pt idx="7549">
                  <c:v>-6.1250000000000002E-3</c:v>
                </c:pt>
                <c:pt idx="7550">
                  <c:v>-8.0156200000000011E-3</c:v>
                </c:pt>
                <c:pt idx="7551">
                  <c:v>-7.984370000000001E-3</c:v>
                </c:pt>
                <c:pt idx="7552">
                  <c:v>-9.9062500000000001E-3</c:v>
                </c:pt>
                <c:pt idx="7553">
                  <c:v>-1.1875E-2</c:v>
                </c:pt>
                <c:pt idx="7554">
                  <c:v>-2.5312499999999996E-3</c:v>
                </c:pt>
                <c:pt idx="7555">
                  <c:v>3.92188E-3</c:v>
                </c:pt>
                <c:pt idx="7556">
                  <c:v>-1.89062E-3</c:v>
                </c:pt>
                <c:pt idx="7557">
                  <c:v>2.9687499999999999E-4</c:v>
                </c:pt>
                <c:pt idx="7558">
                  <c:v>2.42188E-3</c:v>
                </c:pt>
                <c:pt idx="7559">
                  <c:v>-4.0156200000000001E-3</c:v>
                </c:pt>
                <c:pt idx="7560">
                  <c:v>-1.7968699999999999E-3</c:v>
                </c:pt>
                <c:pt idx="7561">
                  <c:v>-1.4499999999999999E-2</c:v>
                </c:pt>
                <c:pt idx="7562">
                  <c:v>-1.4062499999999999E-2</c:v>
                </c:pt>
                <c:pt idx="7563">
                  <c:v>-1.1859399999999999E-2</c:v>
                </c:pt>
                <c:pt idx="7564">
                  <c:v>-0.01</c:v>
                </c:pt>
                <c:pt idx="7565">
                  <c:v>-1.0109400000000001E-2</c:v>
                </c:pt>
                <c:pt idx="7566">
                  <c:v>-9.921870000000001E-3</c:v>
                </c:pt>
                <c:pt idx="7567">
                  <c:v>-2.90625E-3</c:v>
                </c:pt>
                <c:pt idx="7568">
                  <c:v>4.0000000000000001E-3</c:v>
                </c:pt>
                <c:pt idx="7569">
                  <c:v>-5.1250000000000002E-3</c:v>
                </c:pt>
                <c:pt idx="7570">
                  <c:v>-1.6078100000000001E-2</c:v>
                </c:pt>
                <c:pt idx="7571">
                  <c:v>-1.8281199999999999E-3</c:v>
                </c:pt>
                <c:pt idx="7572">
                  <c:v>-8.1875000000000003E-3</c:v>
                </c:pt>
                <c:pt idx="7573">
                  <c:v>-9.4843700000000006E-3</c:v>
                </c:pt>
                <c:pt idx="7574">
                  <c:v>-2.0156200000000001E-3</c:v>
                </c:pt>
                <c:pt idx="7575">
                  <c:v>-6.2031200000000003E-3</c:v>
                </c:pt>
                <c:pt idx="7576">
                  <c:v>-4.1093700000000002E-3</c:v>
                </c:pt>
                <c:pt idx="7577">
                  <c:v>-1.9843700000000001E-3</c:v>
                </c:pt>
                <c:pt idx="7578">
                  <c:v>-1.5625E-5</c:v>
                </c:pt>
                <c:pt idx="7579">
                  <c:v>-2.0937500000000001E-3</c:v>
                </c:pt>
                <c:pt idx="7580">
                  <c:v>-2.5000000000000001E-3</c:v>
                </c:pt>
                <c:pt idx="7581">
                  <c:v>-1.5937500000000001E-3</c:v>
                </c:pt>
                <c:pt idx="7582">
                  <c:v>-6.2187500000000003E-3</c:v>
                </c:pt>
                <c:pt idx="7583">
                  <c:v>-1.1171899999999998E-2</c:v>
                </c:pt>
                <c:pt idx="7584">
                  <c:v>-2.2968700000000003E-3</c:v>
                </c:pt>
                <c:pt idx="7585">
                  <c:v>-8.9843700000000002E-3</c:v>
                </c:pt>
                <c:pt idx="7586">
                  <c:v>-9.546869999999999E-3</c:v>
                </c:pt>
                <c:pt idx="7587">
                  <c:v>-1.9125E-2</c:v>
                </c:pt>
                <c:pt idx="7588">
                  <c:v>-1.6828100000000002E-2</c:v>
                </c:pt>
                <c:pt idx="7589">
                  <c:v>-1.2875000000000001E-2</c:v>
                </c:pt>
                <c:pt idx="7590">
                  <c:v>-2.7500000000000003E-3</c:v>
                </c:pt>
                <c:pt idx="7591">
                  <c:v>4.3750000000000001E-4</c:v>
                </c:pt>
                <c:pt idx="7592">
                  <c:v>-9.859370000000001E-3</c:v>
                </c:pt>
                <c:pt idx="7593">
                  <c:v>-6.1406199999999994E-3</c:v>
                </c:pt>
                <c:pt idx="7594">
                  <c:v>-9.9375000000000002E-3</c:v>
                </c:pt>
                <c:pt idx="7595">
                  <c:v>-7.7968700000000009E-3</c:v>
                </c:pt>
                <c:pt idx="7596">
                  <c:v>2E-3</c:v>
                </c:pt>
                <c:pt idx="7597">
                  <c:v>-4.4062499999999996E-3</c:v>
                </c:pt>
                <c:pt idx="7598">
                  <c:v>-1.2140600000000001E-2</c:v>
                </c:pt>
                <c:pt idx="7599">
                  <c:v>-7.7656199999999991E-3</c:v>
                </c:pt>
                <c:pt idx="7600">
                  <c:v>-1.7187499999999998E-3</c:v>
                </c:pt>
                <c:pt idx="7601">
                  <c:v>3.7499999999999995E-4</c:v>
                </c:pt>
                <c:pt idx="7602">
                  <c:v>1.7343799999999998E-3</c:v>
                </c:pt>
                <c:pt idx="7603">
                  <c:v>-4.875E-3</c:v>
                </c:pt>
                <c:pt idx="7604">
                  <c:v>-7.8750000000000001E-3</c:v>
                </c:pt>
                <c:pt idx="7605">
                  <c:v>-3.3281199999999999E-3</c:v>
                </c:pt>
                <c:pt idx="7606">
                  <c:v>-2.6249999999999997E-3</c:v>
                </c:pt>
                <c:pt idx="7607">
                  <c:v>-8.2968699999999996E-3</c:v>
                </c:pt>
                <c:pt idx="7608">
                  <c:v>-8.2656199999999996E-3</c:v>
                </c:pt>
                <c:pt idx="7609">
                  <c:v>-1.2406199999999999E-2</c:v>
                </c:pt>
                <c:pt idx="7610">
                  <c:v>-1.17187E-2</c:v>
                </c:pt>
                <c:pt idx="7611">
                  <c:v>-9.6562499999999999E-3</c:v>
                </c:pt>
                <c:pt idx="7612">
                  <c:v>-5.1406200000000003E-3</c:v>
                </c:pt>
                <c:pt idx="7613">
                  <c:v>-2.1562500000000002E-3</c:v>
                </c:pt>
                <c:pt idx="7614">
                  <c:v>-6.79687E-3</c:v>
                </c:pt>
                <c:pt idx="7615">
                  <c:v>-7.8125E-3</c:v>
                </c:pt>
                <c:pt idx="7616">
                  <c:v>-3.0468700000000001E-3</c:v>
                </c:pt>
                <c:pt idx="7617">
                  <c:v>-3.7499999999999995E-4</c:v>
                </c:pt>
                <c:pt idx="7618">
                  <c:v>-7.0156200000000002E-3</c:v>
                </c:pt>
                <c:pt idx="7619">
                  <c:v>-7.5781199999999998E-3</c:v>
                </c:pt>
                <c:pt idx="7620">
                  <c:v>-3.2031200000000003E-3</c:v>
                </c:pt>
                <c:pt idx="7621">
                  <c:v>4.2187500000000005E-4</c:v>
                </c:pt>
                <c:pt idx="7622">
                  <c:v>-9.3749999999999997E-4</c:v>
                </c:pt>
                <c:pt idx="7623">
                  <c:v>-3.5156199999999997E-3</c:v>
                </c:pt>
                <c:pt idx="7624">
                  <c:v>-5.9374999999999999E-4</c:v>
                </c:pt>
                <c:pt idx="7625">
                  <c:v>-6.0781200000000002E-3</c:v>
                </c:pt>
                <c:pt idx="7626">
                  <c:v>-4.5312500000000006E-3</c:v>
                </c:pt>
                <c:pt idx="7627">
                  <c:v>-7.3593699999999996E-3</c:v>
                </c:pt>
                <c:pt idx="7628">
                  <c:v>-1.96875E-3</c:v>
                </c:pt>
                <c:pt idx="7629">
                  <c:v>-9.3593699999999988E-3</c:v>
                </c:pt>
                <c:pt idx="7630">
                  <c:v>-1.2046899999999999E-2</c:v>
                </c:pt>
                <c:pt idx="7631">
                  <c:v>-6.4687499999999997E-3</c:v>
                </c:pt>
                <c:pt idx="7632">
                  <c:v>-1.7187500000000002E-4</c:v>
                </c:pt>
                <c:pt idx="7633">
                  <c:v>-3.9375E-3</c:v>
                </c:pt>
                <c:pt idx="7634">
                  <c:v>-2.7031199999999998E-3</c:v>
                </c:pt>
                <c:pt idx="7635">
                  <c:v>-8.1562500000000003E-3</c:v>
                </c:pt>
                <c:pt idx="7636">
                  <c:v>-2.6249999999999997E-3</c:v>
                </c:pt>
                <c:pt idx="7637">
                  <c:v>2.5000000000000001E-4</c:v>
                </c:pt>
                <c:pt idx="7638">
                  <c:v>-7.0312499999999997E-4</c:v>
                </c:pt>
                <c:pt idx="7639">
                  <c:v>-4.3593700000000004E-3</c:v>
                </c:pt>
                <c:pt idx="7640">
                  <c:v>-3.6718699999999998E-3</c:v>
                </c:pt>
                <c:pt idx="7641">
                  <c:v>-4.5156200000000006E-3</c:v>
                </c:pt>
                <c:pt idx="7642">
                  <c:v>-5.5781199999999998E-3</c:v>
                </c:pt>
                <c:pt idx="7643">
                  <c:v>-1.5625000000000001E-3</c:v>
                </c:pt>
                <c:pt idx="7644">
                  <c:v>-5.3281200000000004E-3</c:v>
                </c:pt>
                <c:pt idx="7645">
                  <c:v>-1.0093700000000001E-2</c:v>
                </c:pt>
                <c:pt idx="7646">
                  <c:v>-5.3593700000000005E-3</c:v>
                </c:pt>
                <c:pt idx="7647">
                  <c:v>-1.5468700000000001E-3</c:v>
                </c:pt>
                <c:pt idx="7648">
                  <c:v>-7.4531200000000006E-3</c:v>
                </c:pt>
                <c:pt idx="7649">
                  <c:v>-8.0000000000000002E-3</c:v>
                </c:pt>
                <c:pt idx="7650">
                  <c:v>-1.15E-2</c:v>
                </c:pt>
                <c:pt idx="7651">
                  <c:v>-1.23594E-2</c:v>
                </c:pt>
                <c:pt idx="7652">
                  <c:v>-4.2968699999999995E-3</c:v>
                </c:pt>
                <c:pt idx="7653">
                  <c:v>-1.9062500000000002E-3</c:v>
                </c:pt>
                <c:pt idx="7654">
                  <c:v>-5.8281200000000009E-3</c:v>
                </c:pt>
                <c:pt idx="7655">
                  <c:v>-9.9843699999999994E-3</c:v>
                </c:pt>
                <c:pt idx="7656">
                  <c:v>-2.1562500000000002E-3</c:v>
                </c:pt>
                <c:pt idx="7657">
                  <c:v>-4.0000000000000001E-3</c:v>
                </c:pt>
                <c:pt idx="7658">
                  <c:v>-4.0000000000000001E-3</c:v>
                </c:pt>
                <c:pt idx="7659">
                  <c:v>-1.2046899999999999E-2</c:v>
                </c:pt>
                <c:pt idx="7660">
                  <c:v>-1.6E-2</c:v>
                </c:pt>
                <c:pt idx="7661">
                  <c:v>-1.14375E-2</c:v>
                </c:pt>
                <c:pt idx="7662">
                  <c:v>-3.9843700000000001E-3</c:v>
                </c:pt>
                <c:pt idx="7663">
                  <c:v>-5.8125E-3</c:v>
                </c:pt>
                <c:pt idx="7664">
                  <c:v>-2.0937500000000001E-3</c:v>
                </c:pt>
                <c:pt idx="7665">
                  <c:v>-1.0234400000000001E-2</c:v>
                </c:pt>
                <c:pt idx="7666">
                  <c:v>-6.0625000000000002E-3</c:v>
                </c:pt>
                <c:pt idx="7667">
                  <c:v>-1.20625E-2</c:v>
                </c:pt>
                <c:pt idx="7668">
                  <c:v>-3.1875000000000002E-3</c:v>
                </c:pt>
                <c:pt idx="7669">
                  <c:v>-4.84375E-4</c:v>
                </c:pt>
                <c:pt idx="7670">
                  <c:v>-8.3281200000000014E-3</c:v>
                </c:pt>
                <c:pt idx="7671">
                  <c:v>-7.8281200000000009E-3</c:v>
                </c:pt>
                <c:pt idx="7672">
                  <c:v>-8.0781199999999994E-3</c:v>
                </c:pt>
                <c:pt idx="7673">
                  <c:v>-7.9375000000000001E-3</c:v>
                </c:pt>
                <c:pt idx="7674">
                  <c:v>-5.6562500000000007E-3</c:v>
                </c:pt>
                <c:pt idx="7675">
                  <c:v>-4.2499999999999994E-3</c:v>
                </c:pt>
                <c:pt idx="7676">
                  <c:v>-5.8281200000000009E-3</c:v>
                </c:pt>
                <c:pt idx="7677">
                  <c:v>-2.0312500000000001E-3</c:v>
                </c:pt>
                <c:pt idx="7678">
                  <c:v>-6.2500000000000003E-3</c:v>
                </c:pt>
                <c:pt idx="7679">
                  <c:v>-5.9375000000000001E-3</c:v>
                </c:pt>
                <c:pt idx="7680">
                  <c:v>-8.2343699999999995E-3</c:v>
                </c:pt>
                <c:pt idx="7681">
                  <c:v>-9.8906199999999993E-3</c:v>
                </c:pt>
                <c:pt idx="7682">
                  <c:v>-5.6406200000000007E-3</c:v>
                </c:pt>
                <c:pt idx="7683">
                  <c:v>-1.9062500000000002E-3</c:v>
                </c:pt>
                <c:pt idx="7684">
                  <c:v>-4.4375000000000005E-3</c:v>
                </c:pt>
                <c:pt idx="7685">
                  <c:v>-1.2140600000000001E-2</c:v>
                </c:pt>
                <c:pt idx="7686">
                  <c:v>-5.2812499999999995E-3</c:v>
                </c:pt>
                <c:pt idx="7687">
                  <c:v>1.25E-4</c:v>
                </c:pt>
                <c:pt idx="7688">
                  <c:v>-2.42187E-3</c:v>
                </c:pt>
                <c:pt idx="7689">
                  <c:v>-8.3281200000000014E-3</c:v>
                </c:pt>
                <c:pt idx="7690">
                  <c:v>-7.7499999999999999E-3</c:v>
                </c:pt>
                <c:pt idx="7691">
                  <c:v>-6.0937500000000002E-3</c:v>
                </c:pt>
                <c:pt idx="7692">
                  <c:v>-5.6874999999999998E-3</c:v>
                </c:pt>
                <c:pt idx="7693">
                  <c:v>-2.2187500000000002E-3</c:v>
                </c:pt>
                <c:pt idx="7694">
                  <c:v>-1.2812500000000001E-2</c:v>
                </c:pt>
                <c:pt idx="7695">
                  <c:v>-1.5984399999999999E-2</c:v>
                </c:pt>
                <c:pt idx="7696">
                  <c:v>-5.84375E-3</c:v>
                </c:pt>
                <c:pt idx="7697">
                  <c:v>-3.9843700000000001E-3</c:v>
                </c:pt>
                <c:pt idx="7698">
                  <c:v>-4.1250000000000002E-3</c:v>
                </c:pt>
                <c:pt idx="7699">
                  <c:v>-8.0468699999999994E-3</c:v>
                </c:pt>
                <c:pt idx="7700">
                  <c:v>-4.0156200000000001E-3</c:v>
                </c:pt>
                <c:pt idx="7701">
                  <c:v>-8.0781199999999994E-3</c:v>
                </c:pt>
                <c:pt idx="7702">
                  <c:v>-6.0312500000000002E-3</c:v>
                </c:pt>
                <c:pt idx="7703">
                  <c:v>-7.9531199999999993E-3</c:v>
                </c:pt>
                <c:pt idx="7704">
                  <c:v>-9.9843699999999994E-3</c:v>
                </c:pt>
                <c:pt idx="7705">
                  <c:v>-1.1781199999999999E-2</c:v>
                </c:pt>
                <c:pt idx="7706">
                  <c:v>-1.2468699999999999E-2</c:v>
                </c:pt>
                <c:pt idx="7707">
                  <c:v>-3.9062500000000002E-4</c:v>
                </c:pt>
                <c:pt idx="7708">
                  <c:v>-5.3906199999999996E-3</c:v>
                </c:pt>
                <c:pt idx="7709">
                  <c:v>-4.4531199999999996E-3</c:v>
                </c:pt>
                <c:pt idx="7710">
                  <c:v>-2E-3</c:v>
                </c:pt>
                <c:pt idx="7711">
                  <c:v>-1.8749999999999999E-3</c:v>
                </c:pt>
                <c:pt idx="7712">
                  <c:v>-2.7343700000000003E-3</c:v>
                </c:pt>
                <c:pt idx="7713">
                  <c:v>3.1093800000000001E-3</c:v>
                </c:pt>
                <c:pt idx="7714">
                  <c:v>4.84375E-4</c:v>
                </c:pt>
                <c:pt idx="7715">
                  <c:v>-6.1718700000000003E-3</c:v>
                </c:pt>
                <c:pt idx="7716">
                  <c:v>-4.1406199999999994E-3</c:v>
                </c:pt>
                <c:pt idx="7717">
                  <c:v>-6.2031200000000003E-3</c:v>
                </c:pt>
                <c:pt idx="7718">
                  <c:v>-1.0546900000000001E-2</c:v>
                </c:pt>
                <c:pt idx="7719">
                  <c:v>-8.0781199999999994E-3</c:v>
                </c:pt>
                <c:pt idx="7720">
                  <c:v>-1.06094E-2</c:v>
                </c:pt>
                <c:pt idx="7721">
                  <c:v>-4.0468700000000002E-3</c:v>
                </c:pt>
                <c:pt idx="7722">
                  <c:v>-3.7656199999999999E-3</c:v>
                </c:pt>
                <c:pt idx="7723">
                  <c:v>-7.9218699999999993E-3</c:v>
                </c:pt>
                <c:pt idx="7724">
                  <c:v>-8.1093699999999994E-3</c:v>
                </c:pt>
                <c:pt idx="7725">
                  <c:v>-6.6874999999999999E-3</c:v>
                </c:pt>
                <c:pt idx="7726">
                  <c:v>-2.6406200000000002E-3</c:v>
                </c:pt>
                <c:pt idx="7727">
                  <c:v>-2.0312500000000001E-3</c:v>
                </c:pt>
                <c:pt idx="7728">
                  <c:v>-1.2812500000000001E-3</c:v>
                </c:pt>
                <c:pt idx="7729">
                  <c:v>-5.6562500000000007E-3</c:v>
                </c:pt>
                <c:pt idx="7730">
                  <c:v>-4.0937500000000002E-3</c:v>
                </c:pt>
                <c:pt idx="7731">
                  <c:v>-6.0468700000000002E-3</c:v>
                </c:pt>
                <c:pt idx="7732">
                  <c:v>-9.3749999999999997E-4</c:v>
                </c:pt>
                <c:pt idx="7733">
                  <c:v>1.09375E-4</c:v>
                </c:pt>
                <c:pt idx="7734">
                  <c:v>-2.3437499999999999E-4</c:v>
                </c:pt>
                <c:pt idx="7735">
                  <c:v>-1.7656200000000001E-3</c:v>
                </c:pt>
                <c:pt idx="7736">
                  <c:v>-1.1734399999999999E-2</c:v>
                </c:pt>
                <c:pt idx="7737">
                  <c:v>-6.4375000000000005E-3</c:v>
                </c:pt>
                <c:pt idx="7738">
                  <c:v>-7.5468699999999998E-3</c:v>
                </c:pt>
                <c:pt idx="7739">
                  <c:v>-8.0156200000000011E-3</c:v>
                </c:pt>
                <c:pt idx="7740">
                  <c:v>-6.2812500000000004E-3</c:v>
                </c:pt>
                <c:pt idx="7741">
                  <c:v>-2.2499999999999998E-3</c:v>
                </c:pt>
                <c:pt idx="7742">
                  <c:v>2.0625000000000001E-3</c:v>
                </c:pt>
                <c:pt idx="7743">
                  <c:v>-2.1093699999999997E-3</c:v>
                </c:pt>
                <c:pt idx="7744">
                  <c:v>-5.7656199999999999E-3</c:v>
                </c:pt>
                <c:pt idx="7745">
                  <c:v>-0.01</c:v>
                </c:pt>
                <c:pt idx="7746">
                  <c:v>-6.0937500000000002E-3</c:v>
                </c:pt>
                <c:pt idx="7747">
                  <c:v>-5.9375000000000001E-3</c:v>
                </c:pt>
                <c:pt idx="7748">
                  <c:v>-2E-3</c:v>
                </c:pt>
                <c:pt idx="7749">
                  <c:v>-8.3593699999999996E-3</c:v>
                </c:pt>
                <c:pt idx="7750">
                  <c:v>-1.00625E-2</c:v>
                </c:pt>
                <c:pt idx="7751">
                  <c:v>-5.7968699999999991E-3</c:v>
                </c:pt>
                <c:pt idx="7752">
                  <c:v>-2E-3</c:v>
                </c:pt>
                <c:pt idx="7753">
                  <c:v>-4.0312500000000001E-3</c:v>
                </c:pt>
                <c:pt idx="7754">
                  <c:v>-3.90625E-3</c:v>
                </c:pt>
                <c:pt idx="7755">
                  <c:v>-7.8906199999999992E-3</c:v>
                </c:pt>
                <c:pt idx="7756">
                  <c:v>-1.8124999999999999E-3</c:v>
                </c:pt>
                <c:pt idx="7757">
                  <c:v>-7.9531199999999993E-3</c:v>
                </c:pt>
                <c:pt idx="7758">
                  <c:v>-1.5625E-5</c:v>
                </c:pt>
                <c:pt idx="7759">
                  <c:v>-8.3281200000000014E-3</c:v>
                </c:pt>
                <c:pt idx="7760">
                  <c:v>-6.0312500000000002E-3</c:v>
                </c:pt>
                <c:pt idx="7761">
                  <c:v>-6.0156200000000002E-3</c:v>
                </c:pt>
                <c:pt idx="7762">
                  <c:v>-4.0000000000000001E-3</c:v>
                </c:pt>
                <c:pt idx="7763">
                  <c:v>-4.1093700000000002E-3</c:v>
                </c:pt>
                <c:pt idx="7764">
                  <c:v>-3.9687500000000001E-3</c:v>
                </c:pt>
                <c:pt idx="7765">
                  <c:v>-1.8593699999999999E-3</c:v>
                </c:pt>
                <c:pt idx="7766">
                  <c:v>-4.0000000000000001E-3</c:v>
                </c:pt>
                <c:pt idx="7767">
                  <c:v>-1.03125E-2</c:v>
                </c:pt>
                <c:pt idx="7768">
                  <c:v>-1.1999999999999999E-2</c:v>
                </c:pt>
                <c:pt idx="7769">
                  <c:v>-9.8906199999999993E-3</c:v>
                </c:pt>
                <c:pt idx="7770">
                  <c:v>-3.9687500000000001E-3</c:v>
                </c:pt>
                <c:pt idx="7771">
                  <c:v>-6.1250000000000002E-3</c:v>
                </c:pt>
                <c:pt idx="7772">
                  <c:v>-5.9843699999999993E-3</c:v>
                </c:pt>
                <c:pt idx="7773">
                  <c:v>-1.025E-2</c:v>
                </c:pt>
                <c:pt idx="7774">
                  <c:v>-1.1984400000000001E-2</c:v>
                </c:pt>
                <c:pt idx="7775">
                  <c:v>-9.9687499999999984E-3</c:v>
                </c:pt>
                <c:pt idx="7776">
                  <c:v>-1.9375E-3</c:v>
                </c:pt>
                <c:pt idx="7777">
                  <c:v>1.95313E-3</c:v>
                </c:pt>
                <c:pt idx="7778">
                  <c:v>-2.5468700000000001E-3</c:v>
                </c:pt>
                <c:pt idx="7779">
                  <c:v>-4.79687E-3</c:v>
                </c:pt>
                <c:pt idx="7780">
                  <c:v>-6.2500000000000001E-5</c:v>
                </c:pt>
                <c:pt idx="7781">
                  <c:v>-4.5156200000000006E-3</c:v>
                </c:pt>
                <c:pt idx="7782">
                  <c:v>-9.4218700000000006E-3</c:v>
                </c:pt>
                <c:pt idx="7783">
                  <c:v>-1.07344E-2</c:v>
                </c:pt>
                <c:pt idx="7784">
                  <c:v>-2.7031199999999998E-3</c:v>
                </c:pt>
                <c:pt idx="7785">
                  <c:v>-5.0312500000000001E-3</c:v>
                </c:pt>
                <c:pt idx="7786">
                  <c:v>-1.0109400000000001E-2</c:v>
                </c:pt>
                <c:pt idx="7787">
                  <c:v>-6.5468700000000006E-3</c:v>
                </c:pt>
                <c:pt idx="7788">
                  <c:v>-4.1718700000000003E-3</c:v>
                </c:pt>
                <c:pt idx="7789">
                  <c:v>-2.8124999999999998E-4</c:v>
                </c:pt>
                <c:pt idx="7790">
                  <c:v>-1.39062E-3</c:v>
                </c:pt>
                <c:pt idx="7791">
                  <c:v>-1.3875E-2</c:v>
                </c:pt>
                <c:pt idx="7792">
                  <c:v>-6.0781200000000002E-3</c:v>
                </c:pt>
                <c:pt idx="7793">
                  <c:v>-4.0000000000000001E-3</c:v>
                </c:pt>
                <c:pt idx="7794">
                  <c:v>1.4210899999999999E-17</c:v>
                </c:pt>
                <c:pt idx="7795">
                  <c:v>-4.6874999999999994E-5</c:v>
                </c:pt>
                <c:pt idx="7796">
                  <c:v>-4.6250000000000006E-3</c:v>
                </c:pt>
                <c:pt idx="7797">
                  <c:v>-1.20156E-2</c:v>
                </c:pt>
                <c:pt idx="7798">
                  <c:v>-7.6874999999999999E-3</c:v>
                </c:pt>
                <c:pt idx="7799">
                  <c:v>-5.2343699999999995E-3</c:v>
                </c:pt>
                <c:pt idx="7800">
                  <c:v>2.4687500000000005E-3</c:v>
                </c:pt>
                <c:pt idx="7801">
                  <c:v>-1.1406200000000002E-3</c:v>
                </c:pt>
                <c:pt idx="7802">
                  <c:v>-1.0937500000000001E-2</c:v>
                </c:pt>
                <c:pt idx="7803">
                  <c:v>-1.1703099999999999E-2</c:v>
                </c:pt>
                <c:pt idx="7804">
                  <c:v>-1.29219E-2</c:v>
                </c:pt>
                <c:pt idx="7805">
                  <c:v>-1.7562500000000002E-2</c:v>
                </c:pt>
                <c:pt idx="7806">
                  <c:v>-6.6562499999999998E-3</c:v>
                </c:pt>
                <c:pt idx="7807">
                  <c:v>-1.5781200000000001E-3</c:v>
                </c:pt>
                <c:pt idx="7808">
                  <c:v>2.7500000000000003E-3</c:v>
                </c:pt>
                <c:pt idx="7809">
                  <c:v>3.3437499999999999E-3</c:v>
                </c:pt>
                <c:pt idx="7810">
                  <c:v>-4.9687500000000001E-3</c:v>
                </c:pt>
                <c:pt idx="7811">
                  <c:v>-5.3124999999999993E-4</c:v>
                </c:pt>
                <c:pt idx="7812">
                  <c:v>5.0781300000000001E-3</c:v>
                </c:pt>
                <c:pt idx="7813">
                  <c:v>-4.1406199999999994E-3</c:v>
                </c:pt>
                <c:pt idx="7814">
                  <c:v>-2.0312499999999999E-4</c:v>
                </c:pt>
                <c:pt idx="7815">
                  <c:v>-6.0781200000000002E-3</c:v>
                </c:pt>
                <c:pt idx="7816">
                  <c:v>-1.7656200000000001E-3</c:v>
                </c:pt>
                <c:pt idx="7817">
                  <c:v>-3.9843700000000001E-3</c:v>
                </c:pt>
                <c:pt idx="7818">
                  <c:v>-2.1093699999999997E-3</c:v>
                </c:pt>
                <c:pt idx="7819">
                  <c:v>-6.6718699999999999E-3</c:v>
                </c:pt>
                <c:pt idx="7820">
                  <c:v>-4.89062E-3</c:v>
                </c:pt>
                <c:pt idx="7821">
                  <c:v>1.4210899999999999E-17</c:v>
                </c:pt>
                <c:pt idx="7822">
                  <c:v>-5.0624999999999993E-3</c:v>
                </c:pt>
                <c:pt idx="7823">
                  <c:v>-8.3906199999999997E-3</c:v>
                </c:pt>
                <c:pt idx="7824">
                  <c:v>-7.1562500000000003E-3</c:v>
                </c:pt>
                <c:pt idx="7825">
                  <c:v>-4.1562500000000002E-3</c:v>
                </c:pt>
                <c:pt idx="7826">
                  <c:v>-8.8750000000000009E-3</c:v>
                </c:pt>
                <c:pt idx="7827">
                  <c:v>-6.84375E-3</c:v>
                </c:pt>
                <c:pt idx="7828">
                  <c:v>-5.0156200000000001E-3</c:v>
                </c:pt>
                <c:pt idx="7829">
                  <c:v>-9.5156199999999989E-3</c:v>
                </c:pt>
                <c:pt idx="7830">
                  <c:v>-5.3124999999999993E-4</c:v>
                </c:pt>
                <c:pt idx="7831">
                  <c:v>2.8124999999999999E-3</c:v>
                </c:pt>
                <c:pt idx="7832">
                  <c:v>5.1562500000000002E-3</c:v>
                </c:pt>
                <c:pt idx="7833">
                  <c:v>-2.9999999999999996E-3</c:v>
                </c:pt>
                <c:pt idx="7834">
                  <c:v>-7.5937499999999998E-3</c:v>
                </c:pt>
                <c:pt idx="7835">
                  <c:v>-1.14062E-2</c:v>
                </c:pt>
                <c:pt idx="7836">
                  <c:v>-2.5937500000000001E-3</c:v>
                </c:pt>
                <c:pt idx="7837">
                  <c:v>-5.2656199999999995E-3</c:v>
                </c:pt>
                <c:pt idx="7838">
                  <c:v>-1.34687E-2</c:v>
                </c:pt>
                <c:pt idx="7839">
                  <c:v>-1.27969E-2</c:v>
                </c:pt>
                <c:pt idx="7840">
                  <c:v>-4.85937E-3</c:v>
                </c:pt>
                <c:pt idx="7841">
                  <c:v>-4.0937500000000002E-3</c:v>
                </c:pt>
                <c:pt idx="7842">
                  <c:v>-4.0625000000000001E-3</c:v>
                </c:pt>
                <c:pt idx="7843">
                  <c:v>-3.8125000000000004E-3</c:v>
                </c:pt>
                <c:pt idx="7844">
                  <c:v>-1.92187E-3</c:v>
                </c:pt>
                <c:pt idx="7845">
                  <c:v>-3.7187500000000003E-3</c:v>
                </c:pt>
                <c:pt idx="7846">
                  <c:v>-4.3125000000000004E-3</c:v>
                </c:pt>
                <c:pt idx="7847">
                  <c:v>-3.7031199999999998E-3</c:v>
                </c:pt>
                <c:pt idx="7848">
                  <c:v>-8.1406200000000012E-3</c:v>
                </c:pt>
                <c:pt idx="7849">
                  <c:v>-2.2812499999999999E-3</c:v>
                </c:pt>
                <c:pt idx="7850">
                  <c:v>-5.6406200000000007E-3</c:v>
                </c:pt>
                <c:pt idx="7851">
                  <c:v>-1.2046899999999999E-2</c:v>
                </c:pt>
                <c:pt idx="7852">
                  <c:v>-8.0312500000000002E-3</c:v>
                </c:pt>
                <c:pt idx="7853">
                  <c:v>-7.9687500000000001E-3</c:v>
                </c:pt>
                <c:pt idx="7854">
                  <c:v>-9.3749999999999988E-5</c:v>
                </c:pt>
                <c:pt idx="7855">
                  <c:v>-5.9687500000000001E-3</c:v>
                </c:pt>
                <c:pt idx="7856">
                  <c:v>-8.0000000000000002E-3</c:v>
                </c:pt>
                <c:pt idx="7857">
                  <c:v>-8.0000000000000002E-3</c:v>
                </c:pt>
                <c:pt idx="7858">
                  <c:v>-7.9687500000000001E-3</c:v>
                </c:pt>
                <c:pt idx="7859">
                  <c:v>2.5312499999999996E-3</c:v>
                </c:pt>
                <c:pt idx="7860">
                  <c:v>3.9687500000000001E-3</c:v>
                </c:pt>
                <c:pt idx="7861">
                  <c:v>-3.4375000000000003E-4</c:v>
                </c:pt>
                <c:pt idx="7862">
                  <c:v>-8.2500000000000004E-3</c:v>
                </c:pt>
                <c:pt idx="7863">
                  <c:v>-1.6218700000000003E-2</c:v>
                </c:pt>
                <c:pt idx="7864">
                  <c:v>-9.6093700000000008E-3</c:v>
                </c:pt>
                <c:pt idx="7865">
                  <c:v>-1.6249999999999999E-3</c:v>
                </c:pt>
                <c:pt idx="7866">
                  <c:v>2.2656299999999998E-3</c:v>
                </c:pt>
                <c:pt idx="7867">
                  <c:v>3.95313E-3</c:v>
                </c:pt>
                <c:pt idx="7868">
                  <c:v>-4.0624999999999998E-4</c:v>
                </c:pt>
                <c:pt idx="7869">
                  <c:v>-6.6718699999999999E-3</c:v>
                </c:pt>
                <c:pt idx="7870">
                  <c:v>-1.2343700000000001E-2</c:v>
                </c:pt>
                <c:pt idx="7871">
                  <c:v>-1.175E-2</c:v>
                </c:pt>
                <c:pt idx="7872">
                  <c:v>-7.8281200000000009E-3</c:v>
                </c:pt>
                <c:pt idx="7873">
                  <c:v>-5.0312500000000001E-3</c:v>
                </c:pt>
                <c:pt idx="7874">
                  <c:v>4.2031300000000002E-3</c:v>
                </c:pt>
                <c:pt idx="7875">
                  <c:v>-3.7499999999999995E-4</c:v>
                </c:pt>
                <c:pt idx="7876">
                  <c:v>-6.6093699999999998E-3</c:v>
                </c:pt>
                <c:pt idx="7877">
                  <c:v>-1.4812499999999999E-2</c:v>
                </c:pt>
                <c:pt idx="7878">
                  <c:v>-1.5843700000000002E-2</c:v>
                </c:pt>
                <c:pt idx="7879">
                  <c:v>-9.2968700000000005E-3</c:v>
                </c:pt>
                <c:pt idx="7880">
                  <c:v>-4.1718700000000003E-3</c:v>
                </c:pt>
                <c:pt idx="7881">
                  <c:v>-1.0031199999999999E-2</c:v>
                </c:pt>
                <c:pt idx="7882">
                  <c:v>-5.7499999999999999E-3</c:v>
                </c:pt>
                <c:pt idx="7883">
                  <c:v>-3.8125000000000004E-3</c:v>
                </c:pt>
                <c:pt idx="7884">
                  <c:v>-2.0781200000000001E-3</c:v>
                </c:pt>
                <c:pt idx="7885">
                  <c:v>-1.4375E-3</c:v>
                </c:pt>
                <c:pt idx="7886">
                  <c:v>3.5781300000000001E-3</c:v>
                </c:pt>
                <c:pt idx="7887">
                  <c:v>-6.0156200000000002E-3</c:v>
                </c:pt>
                <c:pt idx="7888">
                  <c:v>2.2499999999999998E-3</c:v>
                </c:pt>
                <c:pt idx="7889">
                  <c:v>-4.3281199999999995E-3</c:v>
                </c:pt>
                <c:pt idx="7890">
                  <c:v>-4.1250000000000002E-3</c:v>
                </c:pt>
                <c:pt idx="7891">
                  <c:v>-8.2187500000000004E-3</c:v>
                </c:pt>
                <c:pt idx="7892">
                  <c:v>-8.0156200000000011E-3</c:v>
                </c:pt>
                <c:pt idx="7893">
                  <c:v>-1.2031200000000001E-2</c:v>
                </c:pt>
                <c:pt idx="7894">
                  <c:v>-1.5968699999999999E-2</c:v>
                </c:pt>
                <c:pt idx="7895">
                  <c:v>-7.6718699999999999E-3</c:v>
                </c:pt>
                <c:pt idx="7896">
                  <c:v>-2.0156200000000001E-3</c:v>
                </c:pt>
                <c:pt idx="7897">
                  <c:v>-3.9843700000000001E-3</c:v>
                </c:pt>
                <c:pt idx="7898">
                  <c:v>-4.0781200000000002E-3</c:v>
                </c:pt>
                <c:pt idx="7899">
                  <c:v>-1.0124999999999999E-2</c:v>
                </c:pt>
                <c:pt idx="7900">
                  <c:v>-1.0031199999999999E-2</c:v>
                </c:pt>
                <c:pt idx="7901">
                  <c:v>-6.0937500000000002E-3</c:v>
                </c:pt>
                <c:pt idx="7902">
                  <c:v>-2.1406200000000002E-3</c:v>
                </c:pt>
                <c:pt idx="7903">
                  <c:v>-1.6875000000000002E-3</c:v>
                </c:pt>
                <c:pt idx="7904">
                  <c:v>-8.0781199999999994E-3</c:v>
                </c:pt>
                <c:pt idx="7905">
                  <c:v>-2E-3</c:v>
                </c:pt>
                <c:pt idx="7906">
                  <c:v>-9.5156199999999989E-3</c:v>
                </c:pt>
                <c:pt idx="7907">
                  <c:v>-6.3906200000000005E-3</c:v>
                </c:pt>
                <c:pt idx="7908">
                  <c:v>-7.7499999999999999E-3</c:v>
                </c:pt>
                <c:pt idx="7909">
                  <c:v>-4.8124999999999999E-3</c:v>
                </c:pt>
                <c:pt idx="7910">
                  <c:v>-1.92187E-3</c:v>
                </c:pt>
                <c:pt idx="7911">
                  <c:v>-1.96875E-3</c:v>
                </c:pt>
                <c:pt idx="7912">
                  <c:v>-2.6874999999999998E-3</c:v>
                </c:pt>
                <c:pt idx="7913">
                  <c:v>-5.4374999999999996E-3</c:v>
                </c:pt>
                <c:pt idx="7914">
                  <c:v>-5.2968700000000004E-3</c:v>
                </c:pt>
                <c:pt idx="7915">
                  <c:v>-3.39062E-3</c:v>
                </c:pt>
                <c:pt idx="7916">
                  <c:v>-8.2187500000000004E-3</c:v>
                </c:pt>
                <c:pt idx="7917">
                  <c:v>-1.5921899999999999E-2</c:v>
                </c:pt>
                <c:pt idx="7918">
                  <c:v>-1.09687E-2</c:v>
                </c:pt>
                <c:pt idx="7919">
                  <c:v>-6.2500000000000003E-3</c:v>
                </c:pt>
                <c:pt idx="7920">
                  <c:v>-3.6562500000000002E-3</c:v>
                </c:pt>
                <c:pt idx="7921">
                  <c:v>1.7187500000000002E-4</c:v>
                </c:pt>
                <c:pt idx="7922">
                  <c:v>-4.82812E-3</c:v>
                </c:pt>
                <c:pt idx="7923">
                  <c:v>-1.4718699999999999E-2</c:v>
                </c:pt>
                <c:pt idx="7924">
                  <c:v>-1.6343699999999999E-2</c:v>
                </c:pt>
                <c:pt idx="7925">
                  <c:v>-5.3125000000000004E-3</c:v>
                </c:pt>
                <c:pt idx="7926">
                  <c:v>-2.90625E-3</c:v>
                </c:pt>
                <c:pt idx="7927">
                  <c:v>-5.9843699999999993E-3</c:v>
                </c:pt>
                <c:pt idx="7928">
                  <c:v>-5.5468699999999998E-3</c:v>
                </c:pt>
                <c:pt idx="7929">
                  <c:v>-8.1718700000000012E-3</c:v>
                </c:pt>
                <c:pt idx="7930">
                  <c:v>-2.6406200000000002E-3</c:v>
                </c:pt>
                <c:pt idx="7931">
                  <c:v>-3.82812E-3</c:v>
                </c:pt>
                <c:pt idx="7932">
                  <c:v>-5.4687500000000005E-3</c:v>
                </c:pt>
                <c:pt idx="7933">
                  <c:v>-9.9687499999999984E-3</c:v>
                </c:pt>
                <c:pt idx="7934">
                  <c:v>-4.85937E-3</c:v>
                </c:pt>
                <c:pt idx="7935">
                  <c:v>-3.5312499999999997E-3</c:v>
                </c:pt>
                <c:pt idx="7936">
                  <c:v>-1.1515600000000001E-2</c:v>
                </c:pt>
                <c:pt idx="7937">
                  <c:v>-1.00625E-2</c:v>
                </c:pt>
                <c:pt idx="7938">
                  <c:v>-4.9843700000000001E-3</c:v>
                </c:pt>
                <c:pt idx="7939">
                  <c:v>2.0625000000000001E-3</c:v>
                </c:pt>
                <c:pt idx="7940">
                  <c:v>-5.5468699999999998E-3</c:v>
                </c:pt>
                <c:pt idx="7941">
                  <c:v>-3.9375E-3</c:v>
                </c:pt>
                <c:pt idx="7942">
                  <c:v>-5.6562500000000007E-3</c:v>
                </c:pt>
                <c:pt idx="7943">
                  <c:v>-1.20625E-2</c:v>
                </c:pt>
                <c:pt idx="7944">
                  <c:v>-8.4218699999999997E-3</c:v>
                </c:pt>
                <c:pt idx="7945">
                  <c:v>2.3437499999999999E-3</c:v>
                </c:pt>
                <c:pt idx="7946">
                  <c:v>6.0937500000000002E-3</c:v>
                </c:pt>
                <c:pt idx="7947">
                  <c:v>-1.27031E-2</c:v>
                </c:pt>
                <c:pt idx="7948">
                  <c:v>-1.21875E-2</c:v>
                </c:pt>
                <c:pt idx="7949">
                  <c:v>-5.84375E-3</c:v>
                </c:pt>
                <c:pt idx="7950">
                  <c:v>-3.9531200000000001E-3</c:v>
                </c:pt>
                <c:pt idx="7951">
                  <c:v>-6.0625000000000002E-3</c:v>
                </c:pt>
                <c:pt idx="7952">
                  <c:v>-6.0468700000000002E-3</c:v>
                </c:pt>
                <c:pt idx="7953">
                  <c:v>-3.89062E-3</c:v>
                </c:pt>
                <c:pt idx="7954">
                  <c:v>-3.1250000000000001E-4</c:v>
                </c:pt>
                <c:pt idx="7955">
                  <c:v>4.1250000000000002E-3</c:v>
                </c:pt>
                <c:pt idx="7956">
                  <c:v>4.0624999999999998E-4</c:v>
                </c:pt>
                <c:pt idx="7957">
                  <c:v>-1.2031200000000001E-2</c:v>
                </c:pt>
                <c:pt idx="7958">
                  <c:v>-4.0468700000000002E-3</c:v>
                </c:pt>
                <c:pt idx="7959">
                  <c:v>-1.06406E-2</c:v>
                </c:pt>
                <c:pt idx="7960">
                  <c:v>-1.1999999999999999E-2</c:v>
                </c:pt>
                <c:pt idx="7961">
                  <c:v>-9.2031199999999987E-3</c:v>
                </c:pt>
                <c:pt idx="7962">
                  <c:v>-4.0937500000000002E-3</c:v>
                </c:pt>
                <c:pt idx="7963">
                  <c:v>-1.0015600000000001E-2</c:v>
                </c:pt>
                <c:pt idx="7964">
                  <c:v>-4.0000000000000001E-3</c:v>
                </c:pt>
                <c:pt idx="7965">
                  <c:v>-1.26406E-2</c:v>
                </c:pt>
                <c:pt idx="7966">
                  <c:v>-1.40781E-2</c:v>
                </c:pt>
                <c:pt idx="7967">
                  <c:v>-7.9375000000000001E-3</c:v>
                </c:pt>
                <c:pt idx="7968">
                  <c:v>-1.0093700000000001E-2</c:v>
                </c:pt>
                <c:pt idx="7969">
                  <c:v>-1.1859399999999999E-2</c:v>
                </c:pt>
                <c:pt idx="7970">
                  <c:v>-8.0156200000000011E-3</c:v>
                </c:pt>
                <c:pt idx="7971">
                  <c:v>-1.03594E-2</c:v>
                </c:pt>
                <c:pt idx="7972">
                  <c:v>-1.40781E-2</c:v>
                </c:pt>
                <c:pt idx="7973">
                  <c:v>-5.9687500000000001E-3</c:v>
                </c:pt>
                <c:pt idx="7974">
                  <c:v>-4.0468700000000002E-3</c:v>
                </c:pt>
                <c:pt idx="7975">
                  <c:v>-5.90625E-3</c:v>
                </c:pt>
                <c:pt idx="7976">
                  <c:v>-6.09375E-4</c:v>
                </c:pt>
                <c:pt idx="7977">
                  <c:v>-1.0484400000000001E-2</c:v>
                </c:pt>
                <c:pt idx="7978">
                  <c:v>-1.0484400000000001E-2</c:v>
                </c:pt>
                <c:pt idx="7979">
                  <c:v>-1.07656E-2</c:v>
                </c:pt>
                <c:pt idx="7980">
                  <c:v>-2.875E-3</c:v>
                </c:pt>
                <c:pt idx="7981">
                  <c:v>-6.5781199999999998E-3</c:v>
                </c:pt>
                <c:pt idx="7982">
                  <c:v>-1.33594E-2</c:v>
                </c:pt>
                <c:pt idx="7983">
                  <c:v>-1.48281E-2</c:v>
                </c:pt>
                <c:pt idx="7984">
                  <c:v>-5.9531199999999992E-3</c:v>
                </c:pt>
                <c:pt idx="7985">
                  <c:v>-1.2234399999999999E-2</c:v>
                </c:pt>
                <c:pt idx="7986">
                  <c:v>-7.4999999999999991E-4</c:v>
                </c:pt>
                <c:pt idx="7987">
                  <c:v>-1.64062E-3</c:v>
                </c:pt>
                <c:pt idx="7988">
                  <c:v>-5.7656199999999999E-3</c:v>
                </c:pt>
                <c:pt idx="7989">
                  <c:v>-1.00781E-2</c:v>
                </c:pt>
                <c:pt idx="7990">
                  <c:v>-4.0625000000000001E-3</c:v>
                </c:pt>
                <c:pt idx="7991">
                  <c:v>-2.0937500000000001E-3</c:v>
                </c:pt>
                <c:pt idx="7992">
                  <c:v>-5.9999999999999993E-3</c:v>
                </c:pt>
                <c:pt idx="7993">
                  <c:v>-1.8124999999999999E-3</c:v>
                </c:pt>
                <c:pt idx="7994">
                  <c:v>-2.3749999999999999E-3</c:v>
                </c:pt>
                <c:pt idx="7995">
                  <c:v>-8.0781199999999994E-3</c:v>
                </c:pt>
                <c:pt idx="7996">
                  <c:v>-5.4843700000000006E-3</c:v>
                </c:pt>
                <c:pt idx="7997">
                  <c:v>9.6874999999999999E-4</c:v>
                </c:pt>
                <c:pt idx="7998">
                  <c:v>3.7656299999999998E-3</c:v>
                </c:pt>
                <c:pt idx="7999">
                  <c:v>-2.90625E-3</c:v>
                </c:pt>
                <c:pt idx="8000">
                  <c:v>-8.5625000000000007E-3</c:v>
                </c:pt>
                <c:pt idx="8001">
                  <c:v>-9.7968699999999992E-3</c:v>
                </c:pt>
                <c:pt idx="8002">
                  <c:v>-8.0625000000000002E-3</c:v>
                </c:pt>
                <c:pt idx="8003">
                  <c:v>-1.2812500000000001E-2</c:v>
                </c:pt>
                <c:pt idx="8004">
                  <c:v>-1.5890600000000001E-2</c:v>
                </c:pt>
                <c:pt idx="8005">
                  <c:v>-8.2187500000000004E-3</c:v>
                </c:pt>
                <c:pt idx="8006">
                  <c:v>2.0312499999999999E-4</c:v>
                </c:pt>
                <c:pt idx="8007">
                  <c:v>-4.6562499999999998E-3</c:v>
                </c:pt>
                <c:pt idx="8008">
                  <c:v>-6.0312500000000002E-3</c:v>
                </c:pt>
                <c:pt idx="8009">
                  <c:v>-5.90625E-3</c:v>
                </c:pt>
                <c:pt idx="8010">
                  <c:v>-6.5156199999999997E-3</c:v>
                </c:pt>
                <c:pt idx="8011">
                  <c:v>-7.5781199999999998E-3</c:v>
                </c:pt>
                <c:pt idx="8012">
                  <c:v>-1.4375E-3</c:v>
                </c:pt>
                <c:pt idx="8013">
                  <c:v>-2.2812499999999999E-3</c:v>
                </c:pt>
                <c:pt idx="8014">
                  <c:v>-4.4999999999999997E-3</c:v>
                </c:pt>
                <c:pt idx="8015">
                  <c:v>-5.7343699999999999E-3</c:v>
                </c:pt>
                <c:pt idx="8016">
                  <c:v>-4.2656200000000003E-3</c:v>
                </c:pt>
                <c:pt idx="8017">
                  <c:v>-5.5937499999999998E-3</c:v>
                </c:pt>
                <c:pt idx="8018">
                  <c:v>-5.0937499999999993E-3</c:v>
                </c:pt>
                <c:pt idx="8019">
                  <c:v>-1.1999999999999999E-2</c:v>
                </c:pt>
                <c:pt idx="8020">
                  <c:v>-7.78125E-3</c:v>
                </c:pt>
                <c:pt idx="8021">
                  <c:v>-9.8124999999999983E-3</c:v>
                </c:pt>
                <c:pt idx="8022">
                  <c:v>-2.2499999999999998E-3</c:v>
                </c:pt>
                <c:pt idx="8023">
                  <c:v>2E-3</c:v>
                </c:pt>
                <c:pt idx="8024">
                  <c:v>-3.5312499999999997E-3</c:v>
                </c:pt>
                <c:pt idx="8025">
                  <c:v>-8.1718700000000012E-3</c:v>
                </c:pt>
                <c:pt idx="8026">
                  <c:v>-5.1875000000000003E-3</c:v>
                </c:pt>
                <c:pt idx="8027">
                  <c:v>-1.5156200000000001E-3</c:v>
                </c:pt>
                <c:pt idx="8028">
                  <c:v>-1.7187500000000002E-4</c:v>
                </c:pt>
                <c:pt idx="8029">
                  <c:v>-2.3125000000000003E-3</c:v>
                </c:pt>
                <c:pt idx="8030">
                  <c:v>-4.875E-3</c:v>
                </c:pt>
                <c:pt idx="8031">
                  <c:v>-8.0781199999999994E-3</c:v>
                </c:pt>
                <c:pt idx="8032">
                  <c:v>-8.6718699999999999E-3</c:v>
                </c:pt>
                <c:pt idx="8033">
                  <c:v>-9.1874999999999995E-3</c:v>
                </c:pt>
                <c:pt idx="8034">
                  <c:v>-3.92187E-3</c:v>
                </c:pt>
                <c:pt idx="8035">
                  <c:v>-8.5468699999999998E-3</c:v>
                </c:pt>
                <c:pt idx="8036">
                  <c:v>-7.7656199999999991E-3</c:v>
                </c:pt>
                <c:pt idx="8037">
                  <c:v>-8.0781199999999994E-3</c:v>
                </c:pt>
                <c:pt idx="8038">
                  <c:v>-7.9218699999999993E-3</c:v>
                </c:pt>
                <c:pt idx="8039">
                  <c:v>-5.1093700000000002E-3</c:v>
                </c:pt>
                <c:pt idx="8040">
                  <c:v>-2.2031199999999998E-3</c:v>
                </c:pt>
                <c:pt idx="8041">
                  <c:v>-6.2968699999999996E-3</c:v>
                </c:pt>
                <c:pt idx="8042">
                  <c:v>-4.4375000000000005E-3</c:v>
                </c:pt>
                <c:pt idx="8043">
                  <c:v>-3.8437499999999999E-3</c:v>
                </c:pt>
                <c:pt idx="8044">
                  <c:v>-5.6562500000000007E-3</c:v>
                </c:pt>
                <c:pt idx="8045">
                  <c:v>-7.8593700000000009E-3</c:v>
                </c:pt>
                <c:pt idx="8046">
                  <c:v>-8.2656199999999996E-3</c:v>
                </c:pt>
                <c:pt idx="8047">
                  <c:v>-5.9531199999999992E-3</c:v>
                </c:pt>
                <c:pt idx="8048">
                  <c:v>-9.8437500000000001E-3</c:v>
                </c:pt>
                <c:pt idx="8049">
                  <c:v>-1.19375E-2</c:v>
                </c:pt>
                <c:pt idx="8050">
                  <c:v>-1.3968699999999999E-2</c:v>
                </c:pt>
                <c:pt idx="8051">
                  <c:v>-1.1968700000000001E-2</c:v>
                </c:pt>
                <c:pt idx="8052">
                  <c:v>-6.1093699999999994E-3</c:v>
                </c:pt>
                <c:pt idx="8053">
                  <c:v>-6.0156200000000002E-3</c:v>
                </c:pt>
                <c:pt idx="8054">
                  <c:v>-4.0000000000000001E-3</c:v>
                </c:pt>
                <c:pt idx="8055">
                  <c:v>-1.00625E-2</c:v>
                </c:pt>
                <c:pt idx="8056">
                  <c:v>-1.8031200000000001E-2</c:v>
                </c:pt>
                <c:pt idx="8057">
                  <c:v>-1.7484400000000001E-2</c:v>
                </c:pt>
                <c:pt idx="8058">
                  <c:v>-5.8906200000000001E-3</c:v>
                </c:pt>
                <c:pt idx="8059">
                  <c:v>-4.0156200000000001E-3</c:v>
                </c:pt>
                <c:pt idx="8060">
                  <c:v>-6.1250000000000002E-3</c:v>
                </c:pt>
                <c:pt idx="8061">
                  <c:v>-9.6249999999999999E-3</c:v>
                </c:pt>
                <c:pt idx="8062">
                  <c:v>-1.95312E-3</c:v>
                </c:pt>
                <c:pt idx="8063">
                  <c:v>-6.1250000000000002E-3</c:v>
                </c:pt>
                <c:pt idx="8064">
                  <c:v>-4.0156200000000001E-3</c:v>
                </c:pt>
                <c:pt idx="8065">
                  <c:v>-8.2656199999999996E-3</c:v>
                </c:pt>
                <c:pt idx="8066">
                  <c:v>-8.0000000000000002E-3</c:v>
                </c:pt>
                <c:pt idx="8067">
                  <c:v>-7.84375E-3</c:v>
                </c:pt>
                <c:pt idx="8068">
                  <c:v>-8.5937500000000007E-3</c:v>
                </c:pt>
                <c:pt idx="8069">
                  <c:v>-1.6171899999999999E-2</c:v>
                </c:pt>
                <c:pt idx="8070">
                  <c:v>-1.3640600000000001E-2</c:v>
                </c:pt>
                <c:pt idx="8071">
                  <c:v>-8.906250000000001E-3</c:v>
                </c:pt>
                <c:pt idx="8072">
                  <c:v>2.4687500000000005E-3</c:v>
                </c:pt>
                <c:pt idx="8073">
                  <c:v>1.6249999999999999E-3</c:v>
                </c:pt>
                <c:pt idx="8074">
                  <c:v>-6.6562499999999998E-3</c:v>
                </c:pt>
                <c:pt idx="8075">
                  <c:v>-1.24844E-2</c:v>
                </c:pt>
                <c:pt idx="8076">
                  <c:v>-1.1703099999999999E-2</c:v>
                </c:pt>
                <c:pt idx="8077">
                  <c:v>-8.1250000000000003E-3</c:v>
                </c:pt>
                <c:pt idx="8078">
                  <c:v>-1.1921900000000001E-2</c:v>
                </c:pt>
                <c:pt idx="8079">
                  <c:v>-5.85937E-3</c:v>
                </c:pt>
                <c:pt idx="8080">
                  <c:v>-8.3125000000000004E-3</c:v>
                </c:pt>
                <c:pt idx="8081">
                  <c:v>-1.45156E-2</c:v>
                </c:pt>
                <c:pt idx="8082">
                  <c:v>-1.31562E-2</c:v>
                </c:pt>
                <c:pt idx="8083">
                  <c:v>-1.7031199999999998E-3</c:v>
                </c:pt>
                <c:pt idx="8084">
                  <c:v>-8.70312E-3</c:v>
                </c:pt>
                <c:pt idx="8085">
                  <c:v>-1.1546900000000001E-2</c:v>
                </c:pt>
                <c:pt idx="8086">
                  <c:v>-5.8906200000000001E-3</c:v>
                </c:pt>
                <c:pt idx="8087">
                  <c:v>-8.0156200000000011E-3</c:v>
                </c:pt>
                <c:pt idx="8088">
                  <c:v>-3.7187500000000003E-3</c:v>
                </c:pt>
                <c:pt idx="8089">
                  <c:v>-6.7031199999999999E-3</c:v>
                </c:pt>
                <c:pt idx="8090">
                  <c:v>-1.42656E-2</c:v>
                </c:pt>
                <c:pt idx="8091">
                  <c:v>-1.1968700000000001E-2</c:v>
                </c:pt>
                <c:pt idx="8092">
                  <c:v>-5.9218700000000001E-3</c:v>
                </c:pt>
                <c:pt idx="8093">
                  <c:v>-1.7812500000000001E-3</c:v>
                </c:pt>
                <c:pt idx="8094">
                  <c:v>4.0156300000000001E-3</c:v>
                </c:pt>
                <c:pt idx="8095">
                  <c:v>-1.75E-3</c:v>
                </c:pt>
                <c:pt idx="8096">
                  <c:v>-8.2031199999999995E-3</c:v>
                </c:pt>
                <c:pt idx="8097">
                  <c:v>-1.3984399999999999E-2</c:v>
                </c:pt>
                <c:pt idx="8098">
                  <c:v>-6.0781200000000002E-3</c:v>
                </c:pt>
                <c:pt idx="8099">
                  <c:v>-3.9687500000000001E-3</c:v>
                </c:pt>
                <c:pt idx="8100">
                  <c:v>-6.0312500000000002E-3</c:v>
                </c:pt>
                <c:pt idx="8101">
                  <c:v>-5.8281200000000009E-3</c:v>
                </c:pt>
                <c:pt idx="8102">
                  <c:v>-1.00625E-2</c:v>
                </c:pt>
                <c:pt idx="8103">
                  <c:v>-4.2812500000000003E-3</c:v>
                </c:pt>
                <c:pt idx="8104">
                  <c:v>-5.90625E-3</c:v>
                </c:pt>
                <c:pt idx="8105">
                  <c:v>-2.3281199999999999E-3</c:v>
                </c:pt>
                <c:pt idx="8106">
                  <c:v>-3.5781199999999997E-3</c:v>
                </c:pt>
                <c:pt idx="8107">
                  <c:v>-6.0781200000000002E-3</c:v>
                </c:pt>
                <c:pt idx="8108">
                  <c:v>-4.0468700000000002E-3</c:v>
                </c:pt>
                <c:pt idx="8109">
                  <c:v>-6.09375E-4</c:v>
                </c:pt>
                <c:pt idx="8110">
                  <c:v>-5.9374999999999999E-4</c:v>
                </c:pt>
                <c:pt idx="8111">
                  <c:v>-4.0000000000000001E-3</c:v>
                </c:pt>
                <c:pt idx="8112">
                  <c:v>-9.9062500000000001E-3</c:v>
                </c:pt>
                <c:pt idx="8113">
                  <c:v>-6.4999999999999997E-3</c:v>
                </c:pt>
                <c:pt idx="8114">
                  <c:v>-2.1249999999999997E-3</c:v>
                </c:pt>
                <c:pt idx="8115">
                  <c:v>-8.2656199999999996E-3</c:v>
                </c:pt>
                <c:pt idx="8116">
                  <c:v>-1.0328100000000002E-2</c:v>
                </c:pt>
                <c:pt idx="8117">
                  <c:v>-3.1406199999999998E-3</c:v>
                </c:pt>
                <c:pt idx="8118">
                  <c:v>-3.7031199999999998E-3</c:v>
                </c:pt>
                <c:pt idx="8119">
                  <c:v>-9.6718699999999991E-3</c:v>
                </c:pt>
                <c:pt idx="8120">
                  <c:v>-9.1249999999999994E-3</c:v>
                </c:pt>
                <c:pt idx="8121">
                  <c:v>-1.5078100000000001E-2</c:v>
                </c:pt>
                <c:pt idx="8122">
                  <c:v>-1.26406E-2</c:v>
                </c:pt>
                <c:pt idx="8123">
                  <c:v>-3.3437499999999999E-3</c:v>
                </c:pt>
                <c:pt idx="8124">
                  <c:v>4.4531300000000005E-3</c:v>
                </c:pt>
                <c:pt idx="8125">
                  <c:v>-1.3593700000000002E-3</c:v>
                </c:pt>
                <c:pt idx="8126">
                  <c:v>-4.6874999999999994E-5</c:v>
                </c:pt>
                <c:pt idx="8127">
                  <c:v>-3.7499999999999999E-3</c:v>
                </c:pt>
                <c:pt idx="8128">
                  <c:v>-3.5937499999999999E-4</c:v>
                </c:pt>
                <c:pt idx="8129">
                  <c:v>-1.96875E-3</c:v>
                </c:pt>
                <c:pt idx="8130">
                  <c:v>5.7812500000000008E-4</c:v>
                </c:pt>
                <c:pt idx="8131">
                  <c:v>-9.6874999999999999E-3</c:v>
                </c:pt>
                <c:pt idx="8132">
                  <c:v>-9.2187499999999995E-3</c:v>
                </c:pt>
                <c:pt idx="8133">
                  <c:v>-1.95312E-3</c:v>
                </c:pt>
                <c:pt idx="8134">
                  <c:v>-9.0312499999999993E-3</c:v>
                </c:pt>
                <c:pt idx="8135">
                  <c:v>-1.0124999999999999E-2</c:v>
                </c:pt>
                <c:pt idx="8136">
                  <c:v>-2.6249999999999997E-3</c:v>
                </c:pt>
                <c:pt idx="8137">
                  <c:v>-1.7968699999999999E-3</c:v>
                </c:pt>
                <c:pt idx="8138">
                  <c:v>-4.5312500000000006E-3</c:v>
                </c:pt>
                <c:pt idx="8139">
                  <c:v>4.0312500000000001E-3</c:v>
                </c:pt>
                <c:pt idx="8140">
                  <c:v>-3.7187500000000003E-3</c:v>
                </c:pt>
                <c:pt idx="8141">
                  <c:v>-1.9375E-3</c:v>
                </c:pt>
                <c:pt idx="8142">
                  <c:v>-3.89062E-3</c:v>
                </c:pt>
                <c:pt idx="8143">
                  <c:v>-3.9843700000000001E-3</c:v>
                </c:pt>
                <c:pt idx="8144">
                  <c:v>-5.9531199999999992E-3</c:v>
                </c:pt>
                <c:pt idx="8145">
                  <c:v>-9.8124999999999983E-3</c:v>
                </c:pt>
                <c:pt idx="8146">
                  <c:v>-2.0625000000000001E-3</c:v>
                </c:pt>
                <c:pt idx="8147">
                  <c:v>-6.1562499999999994E-3</c:v>
                </c:pt>
                <c:pt idx="8148">
                  <c:v>-2.3125000000000003E-3</c:v>
                </c:pt>
                <c:pt idx="8149">
                  <c:v>1.98438E-3</c:v>
                </c:pt>
                <c:pt idx="8150">
                  <c:v>-3.7656199999999999E-3</c:v>
                </c:pt>
                <c:pt idx="8151">
                  <c:v>-1.2140600000000001E-2</c:v>
                </c:pt>
                <c:pt idx="8152">
                  <c:v>-1.0156200000000001E-2</c:v>
                </c:pt>
                <c:pt idx="8153">
                  <c:v>-1.0031199999999999E-2</c:v>
                </c:pt>
                <c:pt idx="8154">
                  <c:v>-8.1250000000000003E-3</c:v>
                </c:pt>
                <c:pt idx="8155">
                  <c:v>-6.1093699999999994E-3</c:v>
                </c:pt>
                <c:pt idx="8156">
                  <c:v>-9.9843699999999994E-3</c:v>
                </c:pt>
                <c:pt idx="8157">
                  <c:v>-7.84375E-3</c:v>
                </c:pt>
                <c:pt idx="8158">
                  <c:v>-5.9999999999999993E-3</c:v>
                </c:pt>
                <c:pt idx="8159">
                  <c:v>3.4375000000000003E-4</c:v>
                </c:pt>
                <c:pt idx="8160">
                  <c:v>-2.0937500000000001E-3</c:v>
                </c:pt>
                <c:pt idx="8161">
                  <c:v>-4.4531199999999996E-3</c:v>
                </c:pt>
                <c:pt idx="8162">
                  <c:v>-1.1999999999999999E-2</c:v>
                </c:pt>
                <c:pt idx="8163">
                  <c:v>-1.5781199999999999E-2</c:v>
                </c:pt>
                <c:pt idx="8164">
                  <c:v>-8.0625000000000002E-3</c:v>
                </c:pt>
                <c:pt idx="8165">
                  <c:v>-1.00625E-2</c:v>
                </c:pt>
                <c:pt idx="8166">
                  <c:v>-1.0015600000000001E-2</c:v>
                </c:pt>
                <c:pt idx="8167">
                  <c:v>-9.7656200000000009E-3</c:v>
                </c:pt>
                <c:pt idx="8168">
                  <c:v>-5.9999999999999993E-3</c:v>
                </c:pt>
                <c:pt idx="8169">
                  <c:v>-1.0156200000000001E-2</c:v>
                </c:pt>
                <c:pt idx="8170">
                  <c:v>-8.1093699999999994E-3</c:v>
                </c:pt>
                <c:pt idx="8171">
                  <c:v>-3.9687500000000001E-3</c:v>
                </c:pt>
                <c:pt idx="8172">
                  <c:v>1.98438E-3</c:v>
                </c:pt>
                <c:pt idx="8173">
                  <c:v>-2.1718700000000002E-3</c:v>
                </c:pt>
                <c:pt idx="8174">
                  <c:v>-2.9531200000000001E-3</c:v>
                </c:pt>
                <c:pt idx="8175">
                  <c:v>-1.23437E-3</c:v>
                </c:pt>
                <c:pt idx="8176">
                  <c:v>-7.1406200000000003E-3</c:v>
                </c:pt>
                <c:pt idx="8177">
                  <c:v>-6.76562E-3</c:v>
                </c:pt>
                <c:pt idx="8178">
                  <c:v>-5.5468699999999998E-3</c:v>
                </c:pt>
                <c:pt idx="8179">
                  <c:v>-7.9687500000000001E-3</c:v>
                </c:pt>
                <c:pt idx="8180">
                  <c:v>-3.5937499999999997E-3</c:v>
                </c:pt>
                <c:pt idx="8181">
                  <c:v>3.0625000000000001E-3</c:v>
                </c:pt>
                <c:pt idx="8182">
                  <c:v>-1.4468700000000001E-2</c:v>
                </c:pt>
                <c:pt idx="8183">
                  <c:v>-1.00781E-2</c:v>
                </c:pt>
                <c:pt idx="8184">
                  <c:v>-2.3437499999999999E-4</c:v>
                </c:pt>
                <c:pt idx="8185">
                  <c:v>-1.4999999999999998E-3</c:v>
                </c:pt>
                <c:pt idx="8186">
                  <c:v>-9.9687499999999984E-3</c:v>
                </c:pt>
                <c:pt idx="8187">
                  <c:v>-7.8125E-3</c:v>
                </c:pt>
                <c:pt idx="8188">
                  <c:v>-1.4E-2</c:v>
                </c:pt>
                <c:pt idx="8189">
                  <c:v>-1.7343700000000001E-3</c:v>
                </c:pt>
                <c:pt idx="8190">
                  <c:v>2E-3</c:v>
                </c:pt>
                <c:pt idx="8191">
                  <c:v>-1.25E-4</c:v>
                </c:pt>
                <c:pt idx="8192">
                  <c:v>-4.2499999999999994E-3</c:v>
                </c:pt>
                <c:pt idx="8193">
                  <c:v>-3.875E-3</c:v>
                </c:pt>
                <c:pt idx="8194">
                  <c:v>-2.4687500000000005E-3</c:v>
                </c:pt>
                <c:pt idx="8195">
                  <c:v>-1.07031E-2</c:v>
                </c:pt>
                <c:pt idx="8196">
                  <c:v>-7.4375000000000005E-3</c:v>
                </c:pt>
                <c:pt idx="8197">
                  <c:v>-3.7812499999999999E-3</c:v>
                </c:pt>
                <c:pt idx="8198">
                  <c:v>-7.1406200000000003E-3</c:v>
                </c:pt>
                <c:pt idx="8199">
                  <c:v>-1.4031200000000001E-2</c:v>
                </c:pt>
                <c:pt idx="8200">
                  <c:v>-1.2515600000000002E-2</c:v>
                </c:pt>
                <c:pt idx="8201">
                  <c:v>-1.5109399999999999E-2</c:v>
                </c:pt>
                <c:pt idx="8202">
                  <c:v>-5.9531199999999992E-3</c:v>
                </c:pt>
                <c:pt idx="8203">
                  <c:v>-9.3906199999999988E-3</c:v>
                </c:pt>
                <c:pt idx="8204">
                  <c:v>6.8750000000000007E-4</c:v>
                </c:pt>
                <c:pt idx="8205">
                  <c:v>-2.2187500000000002E-3</c:v>
                </c:pt>
                <c:pt idx="8206">
                  <c:v>2.9687499999999999E-4</c:v>
                </c:pt>
                <c:pt idx="8207">
                  <c:v>-2.7031199999999998E-3</c:v>
                </c:pt>
                <c:pt idx="8208">
                  <c:v>-5.9375000000000001E-3</c:v>
                </c:pt>
                <c:pt idx="8209">
                  <c:v>-1.42187E-3</c:v>
                </c:pt>
                <c:pt idx="8210">
                  <c:v>2.4687500000000005E-3</c:v>
                </c:pt>
                <c:pt idx="8211">
                  <c:v>1.1718800000000001E-3</c:v>
                </c:pt>
                <c:pt idx="8212">
                  <c:v>-3.90625E-3</c:v>
                </c:pt>
                <c:pt idx="8213">
                  <c:v>1.7187500000000002E-4</c:v>
                </c:pt>
                <c:pt idx="8214">
                  <c:v>-2.2187500000000002E-3</c:v>
                </c:pt>
                <c:pt idx="8215">
                  <c:v>-2.3125000000000003E-3</c:v>
                </c:pt>
                <c:pt idx="8216">
                  <c:v>-6.6874999999999999E-3</c:v>
                </c:pt>
                <c:pt idx="8217">
                  <c:v>-5.2343699999999995E-3</c:v>
                </c:pt>
                <c:pt idx="8218">
                  <c:v>-2.2656199999999999E-3</c:v>
                </c:pt>
                <c:pt idx="8219">
                  <c:v>-6.4843699999999997E-3</c:v>
                </c:pt>
                <c:pt idx="8220">
                  <c:v>-5.7812499999999999E-3</c:v>
                </c:pt>
                <c:pt idx="8221">
                  <c:v>-9.6249999999999999E-3</c:v>
                </c:pt>
                <c:pt idx="8222">
                  <c:v>-1.35625E-2</c:v>
                </c:pt>
                <c:pt idx="8223">
                  <c:v>-4.1718700000000003E-3</c:v>
                </c:pt>
                <c:pt idx="8224">
                  <c:v>-3.2031200000000003E-3</c:v>
                </c:pt>
                <c:pt idx="8225">
                  <c:v>-7.6718699999999999E-3</c:v>
                </c:pt>
                <c:pt idx="8226">
                  <c:v>-1.1093699999999999E-3</c:v>
                </c:pt>
                <c:pt idx="8227">
                  <c:v>-5.1250000000000002E-3</c:v>
                </c:pt>
                <c:pt idx="8228">
                  <c:v>-7.5937499999999998E-3</c:v>
                </c:pt>
                <c:pt idx="8229">
                  <c:v>-6.8750000000000007E-4</c:v>
                </c:pt>
                <c:pt idx="8230">
                  <c:v>-2.0781200000000001E-3</c:v>
                </c:pt>
                <c:pt idx="8231">
                  <c:v>-1.0031199999999999E-2</c:v>
                </c:pt>
                <c:pt idx="8232">
                  <c:v>-5.6249999999999998E-3</c:v>
                </c:pt>
                <c:pt idx="8233">
                  <c:v>-5.1875000000000003E-3</c:v>
                </c:pt>
                <c:pt idx="8234">
                  <c:v>3.46875E-3</c:v>
                </c:pt>
                <c:pt idx="8235">
                  <c:v>1.4062499999999999E-4</c:v>
                </c:pt>
                <c:pt idx="8236">
                  <c:v>-8.76562E-3</c:v>
                </c:pt>
                <c:pt idx="8237">
                  <c:v>-5.1093700000000002E-3</c:v>
                </c:pt>
                <c:pt idx="8238">
                  <c:v>-1.03125E-3</c:v>
                </c:pt>
                <c:pt idx="8239">
                  <c:v>1.6718799999999999E-3</c:v>
                </c:pt>
                <c:pt idx="8240">
                  <c:v>-5.3593700000000005E-3</c:v>
                </c:pt>
                <c:pt idx="8241">
                  <c:v>-4.4375000000000005E-3</c:v>
                </c:pt>
                <c:pt idx="8242">
                  <c:v>-3.6406200000000002E-3</c:v>
                </c:pt>
                <c:pt idx="8243">
                  <c:v>-7.5937499999999998E-3</c:v>
                </c:pt>
                <c:pt idx="8244">
                  <c:v>-1.0343699999999999E-2</c:v>
                </c:pt>
                <c:pt idx="8245">
                  <c:v>-4.3281199999999995E-3</c:v>
                </c:pt>
                <c:pt idx="8246">
                  <c:v>-3.9375E-3</c:v>
                </c:pt>
                <c:pt idx="8247">
                  <c:v>-7.6562499999999999E-3</c:v>
                </c:pt>
                <c:pt idx="8248">
                  <c:v>-1.4031200000000001E-2</c:v>
                </c:pt>
                <c:pt idx="8249">
                  <c:v>-5.9687500000000001E-3</c:v>
                </c:pt>
                <c:pt idx="8250">
                  <c:v>-3.8125000000000004E-3</c:v>
                </c:pt>
                <c:pt idx="8251">
                  <c:v>-8.0000000000000002E-3</c:v>
                </c:pt>
                <c:pt idx="8252">
                  <c:v>-5.9999999999999993E-3</c:v>
                </c:pt>
                <c:pt idx="8253">
                  <c:v>-1.6015599999999998E-2</c:v>
                </c:pt>
                <c:pt idx="8254">
                  <c:v>-9.9375000000000002E-3</c:v>
                </c:pt>
                <c:pt idx="8255">
                  <c:v>3.7499999999999995E-4</c:v>
                </c:pt>
                <c:pt idx="8256">
                  <c:v>-2.1562500000000002E-3</c:v>
                </c:pt>
                <c:pt idx="8257">
                  <c:v>-1.2171899999999999E-2</c:v>
                </c:pt>
                <c:pt idx="8258">
                  <c:v>-7.9062500000000001E-3</c:v>
                </c:pt>
                <c:pt idx="8259">
                  <c:v>-2.9843699999999996E-3</c:v>
                </c:pt>
                <c:pt idx="8260">
                  <c:v>5.9375000000000001E-3</c:v>
                </c:pt>
                <c:pt idx="8261">
                  <c:v>-2.2968700000000003E-3</c:v>
                </c:pt>
                <c:pt idx="8262">
                  <c:v>1.5625E-4</c:v>
                </c:pt>
                <c:pt idx="8263">
                  <c:v>-4.79687E-3</c:v>
                </c:pt>
                <c:pt idx="8264">
                  <c:v>-9.921870000000001E-3</c:v>
                </c:pt>
                <c:pt idx="8265">
                  <c:v>-8.4375000000000006E-3</c:v>
                </c:pt>
                <c:pt idx="8266">
                  <c:v>-1.6265599999999998E-2</c:v>
                </c:pt>
                <c:pt idx="8267">
                  <c:v>-9.3749999999999997E-3</c:v>
                </c:pt>
                <c:pt idx="8268">
                  <c:v>-3.7343699999999999E-3</c:v>
                </c:pt>
                <c:pt idx="8269">
                  <c:v>-1.6093699999999999E-3</c:v>
                </c:pt>
                <c:pt idx="8270">
                  <c:v>2.1406299999999997E-3</c:v>
                </c:pt>
                <c:pt idx="8271">
                  <c:v>1.95313E-3</c:v>
                </c:pt>
                <c:pt idx="8272">
                  <c:v>-4.3750000000000001E-4</c:v>
                </c:pt>
                <c:pt idx="8273">
                  <c:v>-6.4999999999999997E-3</c:v>
                </c:pt>
                <c:pt idx="8274">
                  <c:v>-8.1875000000000003E-3</c:v>
                </c:pt>
                <c:pt idx="8275">
                  <c:v>-9.859370000000001E-3</c:v>
                </c:pt>
                <c:pt idx="8276">
                  <c:v>-8.2031199999999995E-3</c:v>
                </c:pt>
                <c:pt idx="8277">
                  <c:v>-1.19062E-2</c:v>
                </c:pt>
                <c:pt idx="8278">
                  <c:v>-3.7343699999999999E-3</c:v>
                </c:pt>
                <c:pt idx="8279">
                  <c:v>-4.0468700000000002E-3</c:v>
                </c:pt>
                <c:pt idx="8280">
                  <c:v>-1.8281199999999999E-3</c:v>
                </c:pt>
                <c:pt idx="8281">
                  <c:v>2.9687499999999999E-4</c:v>
                </c:pt>
                <c:pt idx="8282">
                  <c:v>-6.7187499999999995E-4</c:v>
                </c:pt>
                <c:pt idx="8283">
                  <c:v>-1.25469E-2</c:v>
                </c:pt>
                <c:pt idx="8284">
                  <c:v>-9.71875E-3</c:v>
                </c:pt>
                <c:pt idx="8285">
                  <c:v>-7.7187499999999999E-3</c:v>
                </c:pt>
                <c:pt idx="8286">
                  <c:v>-4.3593700000000004E-3</c:v>
                </c:pt>
                <c:pt idx="8287">
                  <c:v>-1.2203100000000001E-2</c:v>
                </c:pt>
                <c:pt idx="8288">
                  <c:v>-7.9062500000000001E-3</c:v>
                </c:pt>
                <c:pt idx="8289">
                  <c:v>-1.1999999999999999E-2</c:v>
                </c:pt>
                <c:pt idx="8290">
                  <c:v>-5.7968699999999991E-3</c:v>
                </c:pt>
                <c:pt idx="8291">
                  <c:v>4.2031300000000002E-3</c:v>
                </c:pt>
                <c:pt idx="8292">
                  <c:v>3.8125000000000004E-3</c:v>
                </c:pt>
                <c:pt idx="8293">
                  <c:v>-1.8437499999999999E-3</c:v>
                </c:pt>
                <c:pt idx="8294">
                  <c:v>-4.0937500000000002E-3</c:v>
                </c:pt>
                <c:pt idx="8295">
                  <c:v>-6.0781200000000002E-3</c:v>
                </c:pt>
                <c:pt idx="8296">
                  <c:v>-7.984370000000001E-3</c:v>
                </c:pt>
                <c:pt idx="8297">
                  <c:v>-1.00625E-2</c:v>
                </c:pt>
                <c:pt idx="8298">
                  <c:v>-5.85937E-3</c:v>
                </c:pt>
                <c:pt idx="8299">
                  <c:v>-1.3890599999999999E-2</c:v>
                </c:pt>
                <c:pt idx="8300">
                  <c:v>-8.2500000000000004E-3</c:v>
                </c:pt>
                <c:pt idx="8301">
                  <c:v>-9.8437500000000001E-3</c:v>
                </c:pt>
                <c:pt idx="8302">
                  <c:v>-6.3906200000000005E-3</c:v>
                </c:pt>
                <c:pt idx="8303">
                  <c:v>-4.2343699999999995E-3</c:v>
                </c:pt>
                <c:pt idx="8304">
                  <c:v>1.54688E-3</c:v>
                </c:pt>
                <c:pt idx="8305">
                  <c:v>9.3749999999999997E-4</c:v>
                </c:pt>
                <c:pt idx="8306">
                  <c:v>-5.3906199999999996E-3</c:v>
                </c:pt>
                <c:pt idx="8307">
                  <c:v>-4.84375E-4</c:v>
                </c:pt>
                <c:pt idx="8308">
                  <c:v>6.5624999999999993E-4</c:v>
                </c:pt>
                <c:pt idx="8309">
                  <c:v>-8.4999999999999989E-3</c:v>
                </c:pt>
                <c:pt idx="8310">
                  <c:v>-8.9687499999999993E-3</c:v>
                </c:pt>
                <c:pt idx="8311">
                  <c:v>-9.0625000000000011E-3</c:v>
                </c:pt>
                <c:pt idx="8312">
                  <c:v>-9.8906199999999993E-3</c:v>
                </c:pt>
                <c:pt idx="8313">
                  <c:v>-5.7187499999999999E-3</c:v>
                </c:pt>
                <c:pt idx="8314">
                  <c:v>-1.1375E-2</c:v>
                </c:pt>
                <c:pt idx="8315">
                  <c:v>-1.3656199999999999E-2</c:v>
                </c:pt>
                <c:pt idx="8316">
                  <c:v>-5.4843700000000006E-3</c:v>
                </c:pt>
                <c:pt idx="8317">
                  <c:v>3.6249999999999998E-3</c:v>
                </c:pt>
                <c:pt idx="8318">
                  <c:v>-2.1562500000000002E-3</c:v>
                </c:pt>
                <c:pt idx="8319">
                  <c:v>-1.2828099999999999E-2</c:v>
                </c:pt>
                <c:pt idx="8320">
                  <c:v>-1.5140600000000001E-2</c:v>
                </c:pt>
                <c:pt idx="8321">
                  <c:v>-7.6406200000000007E-3</c:v>
                </c:pt>
                <c:pt idx="8322">
                  <c:v>1.9062500000000002E-3</c:v>
                </c:pt>
                <c:pt idx="8323">
                  <c:v>-2.96875E-3</c:v>
                </c:pt>
                <c:pt idx="8324">
                  <c:v>-5.7499999999999999E-3</c:v>
                </c:pt>
                <c:pt idx="8325">
                  <c:v>-7.9062500000000001E-3</c:v>
                </c:pt>
                <c:pt idx="8326">
                  <c:v>-7.2812500000000004E-3</c:v>
                </c:pt>
                <c:pt idx="8327">
                  <c:v>-1.2171899999999999E-2</c:v>
                </c:pt>
                <c:pt idx="8328">
                  <c:v>3.9062500000000002E-4</c:v>
                </c:pt>
                <c:pt idx="8329">
                  <c:v>2.9687499999999999E-4</c:v>
                </c:pt>
                <c:pt idx="8330">
                  <c:v>-7.4218699999999997E-3</c:v>
                </c:pt>
                <c:pt idx="8331">
                  <c:v>-9.921870000000001E-3</c:v>
                </c:pt>
                <c:pt idx="8332">
                  <c:v>-1.0124999999999999E-2</c:v>
                </c:pt>
                <c:pt idx="8333">
                  <c:v>-8.0625000000000002E-3</c:v>
                </c:pt>
                <c:pt idx="8334">
                  <c:v>-6.0937500000000002E-3</c:v>
                </c:pt>
                <c:pt idx="8335">
                  <c:v>-7.7656199999999991E-3</c:v>
                </c:pt>
                <c:pt idx="8336">
                  <c:v>-1.05781E-2</c:v>
                </c:pt>
                <c:pt idx="8337">
                  <c:v>1.09375E-4</c:v>
                </c:pt>
                <c:pt idx="8338">
                  <c:v>-5.4062499999999996E-3</c:v>
                </c:pt>
                <c:pt idx="8339">
                  <c:v>-1.1999999999999999E-2</c:v>
                </c:pt>
                <c:pt idx="8340">
                  <c:v>-8.2031199999999995E-3</c:v>
                </c:pt>
                <c:pt idx="8341">
                  <c:v>-5.9687500000000001E-3</c:v>
                </c:pt>
                <c:pt idx="8342">
                  <c:v>-4.0156200000000001E-3</c:v>
                </c:pt>
                <c:pt idx="8343">
                  <c:v>-1.0499999999999999E-2</c:v>
                </c:pt>
                <c:pt idx="8344">
                  <c:v>-1.7984400000000001E-2</c:v>
                </c:pt>
                <c:pt idx="8345">
                  <c:v>-1.3765599999999999E-2</c:v>
                </c:pt>
                <c:pt idx="8346">
                  <c:v>-6.4843699999999997E-3</c:v>
                </c:pt>
                <c:pt idx="8347">
                  <c:v>1.96875E-3</c:v>
                </c:pt>
                <c:pt idx="8348">
                  <c:v>-5.8906200000000001E-3</c:v>
                </c:pt>
                <c:pt idx="8349">
                  <c:v>-3.85937E-3</c:v>
                </c:pt>
                <c:pt idx="8350">
                  <c:v>-4.0625000000000001E-3</c:v>
                </c:pt>
                <c:pt idx="8351">
                  <c:v>1.4062499999999999E-4</c:v>
                </c:pt>
                <c:pt idx="8352">
                  <c:v>1.4062499999999999E-4</c:v>
                </c:pt>
                <c:pt idx="8353">
                  <c:v>-6.2187500000000003E-3</c:v>
                </c:pt>
                <c:pt idx="8354">
                  <c:v>-6.0312500000000002E-3</c:v>
                </c:pt>
                <c:pt idx="8355">
                  <c:v>-3.7031199999999998E-3</c:v>
                </c:pt>
                <c:pt idx="8356">
                  <c:v>-2E-3</c:v>
                </c:pt>
                <c:pt idx="8357">
                  <c:v>-6.1718700000000003E-3</c:v>
                </c:pt>
                <c:pt idx="8358">
                  <c:v>-3.9843700000000001E-3</c:v>
                </c:pt>
                <c:pt idx="8359">
                  <c:v>-6.3437499999999996E-3</c:v>
                </c:pt>
                <c:pt idx="8360">
                  <c:v>-8.0000000000000002E-3</c:v>
                </c:pt>
                <c:pt idx="8361">
                  <c:v>-1.0046899999999999E-2</c:v>
                </c:pt>
                <c:pt idx="8362">
                  <c:v>-9.9843699999999994E-3</c:v>
                </c:pt>
                <c:pt idx="8363">
                  <c:v>-9.9375000000000002E-3</c:v>
                </c:pt>
                <c:pt idx="8364">
                  <c:v>-3.9375E-3</c:v>
                </c:pt>
                <c:pt idx="8365">
                  <c:v>-6.4687499999999997E-3</c:v>
                </c:pt>
                <c:pt idx="8366">
                  <c:v>-1.1984400000000001E-2</c:v>
                </c:pt>
                <c:pt idx="8367">
                  <c:v>-9.8437500000000001E-3</c:v>
                </c:pt>
                <c:pt idx="8368">
                  <c:v>-8.0468699999999994E-3</c:v>
                </c:pt>
                <c:pt idx="8369">
                  <c:v>-3.9687500000000001E-3</c:v>
                </c:pt>
                <c:pt idx="8370">
                  <c:v>1.4210899999999999E-17</c:v>
                </c:pt>
                <c:pt idx="8371">
                  <c:v>-2.0937500000000001E-3</c:v>
                </c:pt>
                <c:pt idx="8372">
                  <c:v>-3.5312499999999997E-3</c:v>
                </c:pt>
                <c:pt idx="8373">
                  <c:v>-4.5781199999999998E-3</c:v>
                </c:pt>
                <c:pt idx="8374">
                  <c:v>-1.3437499999999999E-3</c:v>
                </c:pt>
                <c:pt idx="8375">
                  <c:v>-7.6406200000000007E-3</c:v>
                </c:pt>
                <c:pt idx="8376">
                  <c:v>-2.9843699999999996E-3</c:v>
                </c:pt>
                <c:pt idx="8377">
                  <c:v>-3.5000000000000001E-3</c:v>
                </c:pt>
                <c:pt idx="8378">
                  <c:v>-3.9843700000000001E-3</c:v>
                </c:pt>
                <c:pt idx="8379">
                  <c:v>-7.2812500000000004E-3</c:v>
                </c:pt>
                <c:pt idx="8380">
                  <c:v>-1.04531E-2</c:v>
                </c:pt>
                <c:pt idx="8381">
                  <c:v>-3.1250000000000002E-3</c:v>
                </c:pt>
                <c:pt idx="8382">
                  <c:v>1.5625E-4</c:v>
                </c:pt>
                <c:pt idx="8383">
                  <c:v>-3.85937E-3</c:v>
                </c:pt>
                <c:pt idx="8384">
                  <c:v>-5.7187499999999999E-3</c:v>
                </c:pt>
                <c:pt idx="8385">
                  <c:v>-1.3671899999999999E-2</c:v>
                </c:pt>
                <c:pt idx="8386">
                  <c:v>-1.20625E-2</c:v>
                </c:pt>
                <c:pt idx="8387">
                  <c:v>-1.8437499999999999E-3</c:v>
                </c:pt>
                <c:pt idx="8388">
                  <c:v>2E-3</c:v>
                </c:pt>
                <c:pt idx="8389">
                  <c:v>1.9218800000000002E-3</c:v>
                </c:pt>
                <c:pt idx="8390">
                  <c:v>-4.5781199999999998E-3</c:v>
                </c:pt>
                <c:pt idx="8391">
                  <c:v>-7.8750000000000001E-3</c:v>
                </c:pt>
                <c:pt idx="8392">
                  <c:v>-1.7031199999999998E-3</c:v>
                </c:pt>
                <c:pt idx="8393">
                  <c:v>-1.9375E-3</c:v>
                </c:pt>
                <c:pt idx="8394">
                  <c:v>2.4687500000000005E-3</c:v>
                </c:pt>
                <c:pt idx="8395">
                  <c:v>9.8437500000000001E-4</c:v>
                </c:pt>
                <c:pt idx="8396">
                  <c:v>-8.76562E-3</c:v>
                </c:pt>
                <c:pt idx="8397">
                  <c:v>-7.6406200000000007E-3</c:v>
                </c:pt>
                <c:pt idx="8398">
                  <c:v>-8.6250000000000007E-3</c:v>
                </c:pt>
                <c:pt idx="8399">
                  <c:v>-9.1562499999999995E-3</c:v>
                </c:pt>
                <c:pt idx="8400">
                  <c:v>-1.8281199999999999E-3</c:v>
                </c:pt>
                <c:pt idx="8401">
                  <c:v>-6.4843699999999997E-3</c:v>
                </c:pt>
                <c:pt idx="8402">
                  <c:v>-3.1093700000000002E-3</c:v>
                </c:pt>
                <c:pt idx="8403">
                  <c:v>2.6562500000000002E-3</c:v>
                </c:pt>
                <c:pt idx="8404">
                  <c:v>3.5625000000000001E-3</c:v>
                </c:pt>
                <c:pt idx="8405">
                  <c:v>-5.6249999999999998E-3</c:v>
                </c:pt>
                <c:pt idx="8406">
                  <c:v>-1.4234399999999999E-2</c:v>
                </c:pt>
                <c:pt idx="8407">
                  <c:v>-9.546869999999999E-3</c:v>
                </c:pt>
                <c:pt idx="8408">
                  <c:v>-7.5937499999999998E-3</c:v>
                </c:pt>
                <c:pt idx="8409">
                  <c:v>-3.6718699999999998E-3</c:v>
                </c:pt>
                <c:pt idx="8410">
                  <c:v>-7.3437499999999996E-3</c:v>
                </c:pt>
                <c:pt idx="8411">
                  <c:v>-1.45469E-2</c:v>
                </c:pt>
                <c:pt idx="8412">
                  <c:v>-7.6874999999999999E-3</c:v>
                </c:pt>
                <c:pt idx="8413">
                  <c:v>2.4687500000000005E-3</c:v>
                </c:pt>
                <c:pt idx="8414">
                  <c:v>-3.5625000000000001E-3</c:v>
                </c:pt>
                <c:pt idx="8415">
                  <c:v>-8.0468699999999994E-3</c:v>
                </c:pt>
                <c:pt idx="8416">
                  <c:v>-5.5000000000000005E-3</c:v>
                </c:pt>
                <c:pt idx="8417">
                  <c:v>-3.7656199999999999E-3</c:v>
                </c:pt>
                <c:pt idx="8418">
                  <c:v>-4.6874999999999998E-3</c:v>
                </c:pt>
                <c:pt idx="8419">
                  <c:v>-8.2968699999999996E-3</c:v>
                </c:pt>
                <c:pt idx="8420">
                  <c:v>-8.2500000000000004E-3</c:v>
                </c:pt>
                <c:pt idx="8421">
                  <c:v>-6.8593700000000001E-3</c:v>
                </c:pt>
                <c:pt idx="8422">
                  <c:v>-2.40625E-3</c:v>
                </c:pt>
                <c:pt idx="8423">
                  <c:v>-2.7343700000000003E-3</c:v>
                </c:pt>
                <c:pt idx="8424">
                  <c:v>2.6874999999999998E-3</c:v>
                </c:pt>
                <c:pt idx="8425">
                  <c:v>-1.10781E-2</c:v>
                </c:pt>
                <c:pt idx="8426">
                  <c:v>-3.7187500000000003E-3</c:v>
                </c:pt>
                <c:pt idx="8427">
                  <c:v>-3.3750000000000004E-3</c:v>
                </c:pt>
                <c:pt idx="8428">
                  <c:v>-1.3578100000000001E-2</c:v>
                </c:pt>
                <c:pt idx="8429">
                  <c:v>-1.3859400000000001E-2</c:v>
                </c:pt>
                <c:pt idx="8430">
                  <c:v>-1.0562499999999999E-2</c:v>
                </c:pt>
                <c:pt idx="8431">
                  <c:v>-6.4062500000000005E-3</c:v>
                </c:pt>
                <c:pt idx="8432">
                  <c:v>-9.6874999999999999E-3</c:v>
                </c:pt>
                <c:pt idx="8433">
                  <c:v>-3.1250000000000002E-3</c:v>
                </c:pt>
                <c:pt idx="8434">
                  <c:v>-4.7499999999999999E-3</c:v>
                </c:pt>
                <c:pt idx="8435">
                  <c:v>-2.7656199999999999E-3</c:v>
                </c:pt>
                <c:pt idx="8436">
                  <c:v>1.5312500000000001E-3</c:v>
                </c:pt>
                <c:pt idx="8437">
                  <c:v>-9.2500000000000013E-3</c:v>
                </c:pt>
                <c:pt idx="8438">
                  <c:v>-9.6093700000000008E-3</c:v>
                </c:pt>
                <c:pt idx="8439">
                  <c:v>-6.2500000000000001E-4</c:v>
                </c:pt>
                <c:pt idx="8440">
                  <c:v>-2.6874999999999998E-3</c:v>
                </c:pt>
                <c:pt idx="8441">
                  <c:v>-1.15E-2</c:v>
                </c:pt>
                <c:pt idx="8442">
                  <c:v>-1.2687499999999999E-2</c:v>
                </c:pt>
                <c:pt idx="8443">
                  <c:v>-4.3750000000000004E-3</c:v>
                </c:pt>
                <c:pt idx="8444">
                  <c:v>-3.90625E-3</c:v>
                </c:pt>
                <c:pt idx="8445">
                  <c:v>-4.1718700000000003E-3</c:v>
                </c:pt>
                <c:pt idx="8446">
                  <c:v>-1.92187E-3</c:v>
                </c:pt>
                <c:pt idx="8447">
                  <c:v>-5.9843699999999993E-3</c:v>
                </c:pt>
                <c:pt idx="8448">
                  <c:v>3.7187500000000003E-3</c:v>
                </c:pt>
                <c:pt idx="8449">
                  <c:v>2.0312500000000001E-3</c:v>
                </c:pt>
                <c:pt idx="8450">
                  <c:v>-4.0000000000000001E-3</c:v>
                </c:pt>
                <c:pt idx="8451">
                  <c:v>-1.0031199999999999E-2</c:v>
                </c:pt>
                <c:pt idx="8452">
                  <c:v>-1.1968700000000001E-2</c:v>
                </c:pt>
                <c:pt idx="8453">
                  <c:v>7.0312499999999997E-4</c:v>
                </c:pt>
                <c:pt idx="8454">
                  <c:v>1.9062500000000002E-3</c:v>
                </c:pt>
                <c:pt idx="8455">
                  <c:v>-6.2187500000000003E-3</c:v>
                </c:pt>
                <c:pt idx="8456">
                  <c:v>-8.1406200000000012E-3</c:v>
                </c:pt>
                <c:pt idx="8457">
                  <c:v>-1.3749999999999998E-2</c:v>
                </c:pt>
                <c:pt idx="8458">
                  <c:v>-1.5625000000000001E-3</c:v>
                </c:pt>
                <c:pt idx="8459">
                  <c:v>1.98438E-3</c:v>
                </c:pt>
                <c:pt idx="8460">
                  <c:v>-3.2812499999999997E-4</c:v>
                </c:pt>
                <c:pt idx="8461">
                  <c:v>-6.4375000000000005E-3</c:v>
                </c:pt>
                <c:pt idx="8462">
                  <c:v>-7.8750000000000001E-3</c:v>
                </c:pt>
                <c:pt idx="8463">
                  <c:v>-6.1250000000000002E-3</c:v>
                </c:pt>
                <c:pt idx="8464">
                  <c:v>-1.0343699999999999E-2</c:v>
                </c:pt>
                <c:pt idx="8465">
                  <c:v>-1.2093699999999999E-2</c:v>
                </c:pt>
                <c:pt idx="8466">
                  <c:v>-1.1531200000000002E-2</c:v>
                </c:pt>
                <c:pt idx="8467">
                  <c:v>-2.85937E-3</c:v>
                </c:pt>
                <c:pt idx="8468">
                  <c:v>-2.8124999999999998E-4</c:v>
                </c:pt>
                <c:pt idx="8469">
                  <c:v>-8.4062500000000005E-3</c:v>
                </c:pt>
                <c:pt idx="8470">
                  <c:v>-9.7968699999999992E-3</c:v>
                </c:pt>
                <c:pt idx="8471">
                  <c:v>-8.1718700000000012E-3</c:v>
                </c:pt>
                <c:pt idx="8472">
                  <c:v>-1.2218699999999999E-2</c:v>
                </c:pt>
                <c:pt idx="8473">
                  <c:v>-1.17187E-2</c:v>
                </c:pt>
                <c:pt idx="8474">
                  <c:v>-5.5156200000000006E-3</c:v>
                </c:pt>
                <c:pt idx="8475">
                  <c:v>1.7187500000000002E-4</c:v>
                </c:pt>
                <c:pt idx="8476">
                  <c:v>-3.5937499999999999E-4</c:v>
                </c:pt>
                <c:pt idx="8477">
                  <c:v>-5.8125E-3</c:v>
                </c:pt>
                <c:pt idx="8478">
                  <c:v>2.42188E-3</c:v>
                </c:pt>
                <c:pt idx="8479">
                  <c:v>1.9062500000000002E-3</c:v>
                </c:pt>
                <c:pt idx="8480">
                  <c:v>1.8281300000000001E-3</c:v>
                </c:pt>
                <c:pt idx="8481">
                  <c:v>-4.7656199999999999E-3</c:v>
                </c:pt>
                <c:pt idx="8482">
                  <c:v>-7.7031199999999999E-3</c:v>
                </c:pt>
                <c:pt idx="8483">
                  <c:v>-1.8437499999999999E-3</c:v>
                </c:pt>
                <c:pt idx="8484">
                  <c:v>-4.4062499999999996E-3</c:v>
                </c:pt>
                <c:pt idx="8485">
                  <c:v>-8.1718700000000012E-3</c:v>
                </c:pt>
                <c:pt idx="8486">
                  <c:v>-1.02031E-2</c:v>
                </c:pt>
                <c:pt idx="8487">
                  <c:v>-1.1999999999999999E-2</c:v>
                </c:pt>
                <c:pt idx="8488">
                  <c:v>-7.9218699999999993E-3</c:v>
                </c:pt>
                <c:pt idx="8489">
                  <c:v>-6.0156200000000002E-3</c:v>
                </c:pt>
                <c:pt idx="8490">
                  <c:v>-5.875E-3</c:v>
                </c:pt>
                <c:pt idx="8491">
                  <c:v>-1.95312E-3</c:v>
                </c:pt>
                <c:pt idx="8492">
                  <c:v>-8.1406200000000012E-3</c:v>
                </c:pt>
                <c:pt idx="8493">
                  <c:v>-1.0015600000000001E-2</c:v>
                </c:pt>
                <c:pt idx="8494">
                  <c:v>-1.0015600000000001E-2</c:v>
                </c:pt>
                <c:pt idx="8495">
                  <c:v>-4.1406199999999994E-3</c:v>
                </c:pt>
                <c:pt idx="8496">
                  <c:v>9.3749999999999988E-5</c:v>
                </c:pt>
                <c:pt idx="8497">
                  <c:v>-5.7812499999999999E-3</c:v>
                </c:pt>
                <c:pt idx="8498">
                  <c:v>-4.2656200000000003E-3</c:v>
                </c:pt>
                <c:pt idx="8499">
                  <c:v>-2.8124999999999998E-4</c:v>
                </c:pt>
                <c:pt idx="8500">
                  <c:v>3.9062500000000002E-4</c:v>
                </c:pt>
                <c:pt idx="8501">
                  <c:v>-5.8281200000000009E-3</c:v>
                </c:pt>
                <c:pt idx="8502">
                  <c:v>-4.0000000000000001E-3</c:v>
                </c:pt>
                <c:pt idx="8503">
                  <c:v>-9.3749999999999997E-3</c:v>
                </c:pt>
                <c:pt idx="8504">
                  <c:v>-5.9999999999999993E-3</c:v>
                </c:pt>
                <c:pt idx="8505">
                  <c:v>-1.8749999999999999E-3</c:v>
                </c:pt>
                <c:pt idx="8506">
                  <c:v>-7.1562500000000003E-3</c:v>
                </c:pt>
                <c:pt idx="8507">
                  <c:v>-6.2187500000000003E-3</c:v>
                </c:pt>
                <c:pt idx="8508">
                  <c:v>-9.2187499999999995E-4</c:v>
                </c:pt>
                <c:pt idx="8509">
                  <c:v>-5.9843699999999993E-3</c:v>
                </c:pt>
                <c:pt idx="8510">
                  <c:v>-8.5937500000000007E-3</c:v>
                </c:pt>
                <c:pt idx="8511">
                  <c:v>-8.9218700000000001E-3</c:v>
                </c:pt>
                <c:pt idx="8512">
                  <c:v>-1.20781E-2</c:v>
                </c:pt>
                <c:pt idx="8513">
                  <c:v>-1.05156E-2</c:v>
                </c:pt>
                <c:pt idx="8514">
                  <c:v>-9.4218700000000006E-3</c:v>
                </c:pt>
                <c:pt idx="8515">
                  <c:v>-2.9375E-3</c:v>
                </c:pt>
                <c:pt idx="8516">
                  <c:v>-5.6093699999999998E-3</c:v>
                </c:pt>
                <c:pt idx="8517">
                  <c:v>-1.1265600000000001E-2</c:v>
                </c:pt>
                <c:pt idx="8518">
                  <c:v>-1.3703099999999999E-2</c:v>
                </c:pt>
                <c:pt idx="8519">
                  <c:v>-1.92187E-3</c:v>
                </c:pt>
                <c:pt idx="8520">
                  <c:v>4.4999999999999997E-3</c:v>
                </c:pt>
                <c:pt idx="8521">
                  <c:v>-3.1250000000000001E-4</c:v>
                </c:pt>
                <c:pt idx="8522">
                  <c:v>-1.1859399999999999E-2</c:v>
                </c:pt>
                <c:pt idx="8523">
                  <c:v>-4.8124999999999999E-3</c:v>
                </c:pt>
                <c:pt idx="8524">
                  <c:v>-5.7968699999999991E-3</c:v>
                </c:pt>
                <c:pt idx="8525">
                  <c:v>-2.1718700000000002E-3</c:v>
                </c:pt>
                <c:pt idx="8526">
                  <c:v>-4.0156200000000001E-3</c:v>
                </c:pt>
                <c:pt idx="8527">
                  <c:v>-1.09375E-4</c:v>
                </c:pt>
                <c:pt idx="8528">
                  <c:v>-2.9843699999999996E-3</c:v>
                </c:pt>
                <c:pt idx="8529">
                  <c:v>-8.2031199999999995E-3</c:v>
                </c:pt>
                <c:pt idx="8530">
                  <c:v>-3.7187500000000003E-3</c:v>
                </c:pt>
                <c:pt idx="8531">
                  <c:v>-1.1828100000000001E-2</c:v>
                </c:pt>
                <c:pt idx="8532">
                  <c:v>-9.1093700000000003E-3</c:v>
                </c:pt>
                <c:pt idx="8533">
                  <c:v>-2.1093699999999997E-3</c:v>
                </c:pt>
                <c:pt idx="8534">
                  <c:v>-3.7187500000000003E-3</c:v>
                </c:pt>
                <c:pt idx="8535">
                  <c:v>-6.0468700000000002E-3</c:v>
                </c:pt>
                <c:pt idx="8536">
                  <c:v>-7.984370000000001E-3</c:v>
                </c:pt>
                <c:pt idx="8537">
                  <c:v>-8.0312500000000002E-3</c:v>
                </c:pt>
                <c:pt idx="8538">
                  <c:v>-8.2187500000000004E-3</c:v>
                </c:pt>
                <c:pt idx="8539">
                  <c:v>-1.9062500000000002E-3</c:v>
                </c:pt>
                <c:pt idx="8540">
                  <c:v>-3.9687500000000001E-3</c:v>
                </c:pt>
                <c:pt idx="8541">
                  <c:v>-8.1875000000000003E-3</c:v>
                </c:pt>
                <c:pt idx="8542">
                  <c:v>-1.19375E-2</c:v>
                </c:pt>
                <c:pt idx="8543">
                  <c:v>-1.4046900000000001E-2</c:v>
                </c:pt>
                <c:pt idx="8544">
                  <c:v>-1.2281200000000001E-2</c:v>
                </c:pt>
                <c:pt idx="8545">
                  <c:v>-3.7031199999999998E-3</c:v>
                </c:pt>
                <c:pt idx="8546">
                  <c:v>-1.92187E-3</c:v>
                </c:pt>
                <c:pt idx="8547">
                  <c:v>-4.0000000000000001E-3</c:v>
                </c:pt>
                <c:pt idx="8548">
                  <c:v>-1.96875E-3</c:v>
                </c:pt>
                <c:pt idx="8549">
                  <c:v>-1.9062500000000002E-3</c:v>
                </c:pt>
                <c:pt idx="8550">
                  <c:v>2.0625000000000001E-3</c:v>
                </c:pt>
                <c:pt idx="8551">
                  <c:v>-6.5312499999999997E-3</c:v>
                </c:pt>
                <c:pt idx="8552">
                  <c:v>-1.1999999999999999E-2</c:v>
                </c:pt>
                <c:pt idx="8553">
                  <c:v>-9.546869999999999E-3</c:v>
                </c:pt>
                <c:pt idx="8554">
                  <c:v>-4.0000000000000001E-3</c:v>
                </c:pt>
                <c:pt idx="8555">
                  <c:v>-1.8281199999999999E-3</c:v>
                </c:pt>
                <c:pt idx="8556">
                  <c:v>4.6874999999999994E-5</c:v>
                </c:pt>
                <c:pt idx="8557">
                  <c:v>-3.5937499999999999E-4</c:v>
                </c:pt>
                <c:pt idx="8558">
                  <c:v>-5.9999999999999993E-3</c:v>
                </c:pt>
                <c:pt idx="8559">
                  <c:v>-1.2312499999999999E-2</c:v>
                </c:pt>
                <c:pt idx="8560">
                  <c:v>-1.40156E-2</c:v>
                </c:pt>
                <c:pt idx="8561">
                  <c:v>-9.8750000000000018E-3</c:v>
                </c:pt>
                <c:pt idx="8562">
                  <c:v>-1.8437499999999999E-3</c:v>
                </c:pt>
                <c:pt idx="8563">
                  <c:v>4.2499999999999994E-3</c:v>
                </c:pt>
                <c:pt idx="8564">
                  <c:v>6.2500000000000001E-5</c:v>
                </c:pt>
                <c:pt idx="8565">
                  <c:v>-1.43281E-2</c:v>
                </c:pt>
                <c:pt idx="8566">
                  <c:v>-1.0031199999999999E-2</c:v>
                </c:pt>
                <c:pt idx="8567">
                  <c:v>-1.1968700000000001E-2</c:v>
                </c:pt>
                <c:pt idx="8568">
                  <c:v>-1.96875E-3</c:v>
                </c:pt>
                <c:pt idx="8569">
                  <c:v>-4.1093700000000002E-3</c:v>
                </c:pt>
                <c:pt idx="8570">
                  <c:v>-1.7656200000000001E-3</c:v>
                </c:pt>
                <c:pt idx="8571">
                  <c:v>-5.5781199999999998E-3</c:v>
                </c:pt>
                <c:pt idx="8572">
                  <c:v>-4.1406199999999994E-3</c:v>
                </c:pt>
                <c:pt idx="8573">
                  <c:v>-7.1406200000000003E-3</c:v>
                </c:pt>
                <c:pt idx="8574">
                  <c:v>-7.0937500000000002E-3</c:v>
                </c:pt>
                <c:pt idx="8575">
                  <c:v>-1.9843700000000001E-3</c:v>
                </c:pt>
                <c:pt idx="8576">
                  <c:v>-7.0000000000000001E-3</c:v>
                </c:pt>
                <c:pt idx="8577">
                  <c:v>-1.0109400000000001E-2</c:v>
                </c:pt>
                <c:pt idx="8578">
                  <c:v>-8.3593699999999996E-3</c:v>
                </c:pt>
                <c:pt idx="8579">
                  <c:v>-4.7499999999999999E-3</c:v>
                </c:pt>
                <c:pt idx="8580">
                  <c:v>-1.25E-4</c:v>
                </c:pt>
                <c:pt idx="8581">
                  <c:v>-1.7968699999999999E-3</c:v>
                </c:pt>
                <c:pt idx="8582">
                  <c:v>-5.6406200000000007E-3</c:v>
                </c:pt>
                <c:pt idx="8583">
                  <c:v>-1.36875E-2</c:v>
                </c:pt>
                <c:pt idx="8584">
                  <c:v>-1.4046900000000001E-2</c:v>
                </c:pt>
                <c:pt idx="8585">
                  <c:v>-9.9531199999999993E-3</c:v>
                </c:pt>
                <c:pt idx="8586">
                  <c:v>-8.0000000000000002E-3</c:v>
                </c:pt>
                <c:pt idx="8587">
                  <c:v>-3.92187E-3</c:v>
                </c:pt>
                <c:pt idx="8588">
                  <c:v>-3.9531200000000001E-3</c:v>
                </c:pt>
                <c:pt idx="8589">
                  <c:v>-4.0781200000000002E-3</c:v>
                </c:pt>
                <c:pt idx="8590">
                  <c:v>-5.7968699999999991E-3</c:v>
                </c:pt>
                <c:pt idx="8591">
                  <c:v>1.1718800000000001E-3</c:v>
                </c:pt>
                <c:pt idx="8592">
                  <c:v>3.7187500000000003E-3</c:v>
                </c:pt>
                <c:pt idx="8593">
                  <c:v>-5.5156200000000006E-3</c:v>
                </c:pt>
                <c:pt idx="8594">
                  <c:v>-1.1640599999999999E-2</c:v>
                </c:pt>
                <c:pt idx="8595">
                  <c:v>-5.9687500000000001E-3</c:v>
                </c:pt>
                <c:pt idx="8596">
                  <c:v>-1.29844E-2</c:v>
                </c:pt>
                <c:pt idx="8597">
                  <c:v>-1.35312E-2</c:v>
                </c:pt>
                <c:pt idx="8598">
                  <c:v>-9.6718699999999991E-3</c:v>
                </c:pt>
                <c:pt idx="8599">
                  <c:v>-7.5312499999999998E-3</c:v>
                </c:pt>
                <c:pt idx="8600">
                  <c:v>-3.6249999999999998E-3</c:v>
                </c:pt>
                <c:pt idx="8601">
                  <c:v>-1.5781200000000001E-3</c:v>
                </c:pt>
                <c:pt idx="8602">
                  <c:v>-4.2187500000000005E-4</c:v>
                </c:pt>
                <c:pt idx="8603">
                  <c:v>-4.0625000000000001E-3</c:v>
                </c:pt>
                <c:pt idx="8604">
                  <c:v>-1.8437499999999999E-3</c:v>
                </c:pt>
                <c:pt idx="8605">
                  <c:v>-1.6875000000000002E-3</c:v>
                </c:pt>
                <c:pt idx="8606">
                  <c:v>-5.4687500000000005E-4</c:v>
                </c:pt>
                <c:pt idx="8607">
                  <c:v>-3.5468700000000001E-3</c:v>
                </c:pt>
                <c:pt idx="8608">
                  <c:v>-9.0624999999999994E-4</c:v>
                </c:pt>
                <c:pt idx="8609">
                  <c:v>-1.0687500000000001E-2</c:v>
                </c:pt>
                <c:pt idx="8610">
                  <c:v>-1.5781200000000001E-3</c:v>
                </c:pt>
                <c:pt idx="8611">
                  <c:v>3.3281299999999999E-3</c:v>
                </c:pt>
                <c:pt idx="8612">
                  <c:v>-8.0468699999999994E-3</c:v>
                </c:pt>
                <c:pt idx="8613">
                  <c:v>-6.1406199999999994E-3</c:v>
                </c:pt>
                <c:pt idx="8614">
                  <c:v>1.1093800000000001E-3</c:v>
                </c:pt>
                <c:pt idx="8615">
                  <c:v>-8.3593699999999996E-3</c:v>
                </c:pt>
                <c:pt idx="8616">
                  <c:v>-3.9843700000000001E-3</c:v>
                </c:pt>
                <c:pt idx="8617">
                  <c:v>-1.1578100000000001E-2</c:v>
                </c:pt>
                <c:pt idx="8618">
                  <c:v>-1.4312500000000001E-2</c:v>
                </c:pt>
                <c:pt idx="8619">
                  <c:v>-1.32187E-2</c:v>
                </c:pt>
                <c:pt idx="8620">
                  <c:v>-6.8749999999999992E-3</c:v>
                </c:pt>
                <c:pt idx="8621">
                  <c:v>-6.5625000000000006E-3</c:v>
                </c:pt>
                <c:pt idx="8622">
                  <c:v>-6.9531200000000001E-3</c:v>
                </c:pt>
                <c:pt idx="8623">
                  <c:v>-2.2031199999999998E-3</c:v>
                </c:pt>
                <c:pt idx="8624">
                  <c:v>-6.1718700000000003E-3</c:v>
                </c:pt>
                <c:pt idx="8625">
                  <c:v>-1.20312E-3</c:v>
                </c:pt>
                <c:pt idx="8626">
                  <c:v>-3.5000000000000001E-3</c:v>
                </c:pt>
                <c:pt idx="8627">
                  <c:v>-7.8750000000000001E-3</c:v>
                </c:pt>
                <c:pt idx="8628">
                  <c:v>-3.2968699999999999E-3</c:v>
                </c:pt>
                <c:pt idx="8629">
                  <c:v>-4.4531199999999996E-3</c:v>
                </c:pt>
                <c:pt idx="8630">
                  <c:v>-9.5312499999999998E-3</c:v>
                </c:pt>
                <c:pt idx="8631">
                  <c:v>-1.3828099999999999E-2</c:v>
                </c:pt>
                <c:pt idx="8632">
                  <c:v>-5.8906200000000001E-3</c:v>
                </c:pt>
                <c:pt idx="8633">
                  <c:v>4.0624999999999998E-4</c:v>
                </c:pt>
                <c:pt idx="8634">
                  <c:v>-3.3437499999999999E-3</c:v>
                </c:pt>
                <c:pt idx="8635">
                  <c:v>-8.1718700000000012E-3</c:v>
                </c:pt>
                <c:pt idx="8636">
                  <c:v>-4.875E-3</c:v>
                </c:pt>
                <c:pt idx="8637">
                  <c:v>-5.7812500000000008E-4</c:v>
                </c:pt>
                <c:pt idx="8638">
                  <c:v>3.6718800000000002E-3</c:v>
                </c:pt>
                <c:pt idx="8639">
                  <c:v>4.0625000000000001E-3</c:v>
                </c:pt>
                <c:pt idx="8640">
                  <c:v>9.0624999999999994E-4</c:v>
                </c:pt>
                <c:pt idx="8641">
                  <c:v>-7.8593700000000009E-3</c:v>
                </c:pt>
                <c:pt idx="8642">
                  <c:v>-4.1406199999999994E-3</c:v>
                </c:pt>
                <c:pt idx="8643">
                  <c:v>-7.6250000000000007E-3</c:v>
                </c:pt>
                <c:pt idx="8644">
                  <c:v>-1.39375E-2</c:v>
                </c:pt>
                <c:pt idx="8645">
                  <c:v>-9.9375000000000002E-3</c:v>
                </c:pt>
                <c:pt idx="8646">
                  <c:v>1.75E-3</c:v>
                </c:pt>
                <c:pt idx="8647">
                  <c:v>3.1250000000000001E-5</c:v>
                </c:pt>
                <c:pt idx="8648">
                  <c:v>-8.0000000000000002E-3</c:v>
                </c:pt>
                <c:pt idx="8649">
                  <c:v>-1.6E-2</c:v>
                </c:pt>
                <c:pt idx="8650">
                  <c:v>-7.9375000000000001E-3</c:v>
                </c:pt>
                <c:pt idx="8651">
                  <c:v>2.1093800000000001E-3</c:v>
                </c:pt>
                <c:pt idx="8652">
                  <c:v>-2.0625000000000001E-3</c:v>
                </c:pt>
                <c:pt idx="8653">
                  <c:v>-4.2187500000000003E-3</c:v>
                </c:pt>
                <c:pt idx="8654">
                  <c:v>-1.0124999999999999E-2</c:v>
                </c:pt>
                <c:pt idx="8655">
                  <c:v>-1.20156E-2</c:v>
                </c:pt>
                <c:pt idx="8656">
                  <c:v>-1.1999999999999999E-2</c:v>
                </c:pt>
                <c:pt idx="8657">
                  <c:v>-7.2812500000000004E-3</c:v>
                </c:pt>
                <c:pt idx="8658">
                  <c:v>-3.1250000000000001E-4</c:v>
                </c:pt>
                <c:pt idx="8659">
                  <c:v>-1.27969E-2</c:v>
                </c:pt>
                <c:pt idx="8660">
                  <c:v>-9.3749999999999997E-3</c:v>
                </c:pt>
                <c:pt idx="8661">
                  <c:v>-3.89062E-3</c:v>
                </c:pt>
                <c:pt idx="8662">
                  <c:v>-8.8124999999999992E-3</c:v>
                </c:pt>
                <c:pt idx="8663">
                  <c:v>-1.3953100000000001E-2</c:v>
                </c:pt>
                <c:pt idx="8664">
                  <c:v>-9.5781200000000007E-3</c:v>
                </c:pt>
                <c:pt idx="8665">
                  <c:v>-7.7968700000000009E-3</c:v>
                </c:pt>
                <c:pt idx="8666">
                  <c:v>-3.6874999999999998E-3</c:v>
                </c:pt>
                <c:pt idx="8667">
                  <c:v>2.3906299999999999E-3</c:v>
                </c:pt>
                <c:pt idx="8668">
                  <c:v>3.3906300000000004E-3</c:v>
                </c:pt>
                <c:pt idx="8669">
                  <c:v>-6.6249999999999998E-3</c:v>
                </c:pt>
                <c:pt idx="8670">
                  <c:v>-3.82812E-3</c:v>
                </c:pt>
                <c:pt idx="8671">
                  <c:v>-6.3437499999999996E-3</c:v>
                </c:pt>
                <c:pt idx="8672">
                  <c:v>-1.02031E-2</c:v>
                </c:pt>
                <c:pt idx="8673">
                  <c:v>-7.6718699999999999E-3</c:v>
                </c:pt>
                <c:pt idx="8674">
                  <c:v>-1.8749999999999998E-4</c:v>
                </c:pt>
                <c:pt idx="8675">
                  <c:v>-1.05781E-2</c:v>
                </c:pt>
                <c:pt idx="8676">
                  <c:v>-5.1406200000000003E-3</c:v>
                </c:pt>
                <c:pt idx="8677">
                  <c:v>2.2656299999999998E-3</c:v>
                </c:pt>
                <c:pt idx="8678">
                  <c:v>-5.3124999999999993E-4</c:v>
                </c:pt>
                <c:pt idx="8679">
                  <c:v>-5.9999999999999993E-3</c:v>
                </c:pt>
                <c:pt idx="8680">
                  <c:v>-4.0781200000000002E-3</c:v>
                </c:pt>
                <c:pt idx="8681">
                  <c:v>-8.1718700000000012E-3</c:v>
                </c:pt>
                <c:pt idx="8682">
                  <c:v>-5.7968699999999991E-3</c:v>
                </c:pt>
                <c:pt idx="8683">
                  <c:v>-8.7187500000000008E-3</c:v>
                </c:pt>
                <c:pt idx="8684">
                  <c:v>-1.6093699999999999E-2</c:v>
                </c:pt>
                <c:pt idx="8685">
                  <c:v>-1.1984400000000001E-2</c:v>
                </c:pt>
                <c:pt idx="8686">
                  <c:v>-1.1999999999999999E-2</c:v>
                </c:pt>
                <c:pt idx="8687">
                  <c:v>-7.7656199999999991E-3</c:v>
                </c:pt>
                <c:pt idx="8688">
                  <c:v>-1.8437499999999999E-3</c:v>
                </c:pt>
                <c:pt idx="8689">
                  <c:v>-1.8281199999999999E-3</c:v>
                </c:pt>
                <c:pt idx="8690">
                  <c:v>-5.9531199999999992E-3</c:v>
                </c:pt>
                <c:pt idx="8691">
                  <c:v>1.5625E-5</c:v>
                </c:pt>
                <c:pt idx="8692">
                  <c:v>-7.9062500000000001E-3</c:v>
                </c:pt>
                <c:pt idx="8693">
                  <c:v>-1.2109399999999999E-2</c:v>
                </c:pt>
                <c:pt idx="8694">
                  <c:v>-4.0468700000000002E-3</c:v>
                </c:pt>
                <c:pt idx="8695">
                  <c:v>-9.71875E-3</c:v>
                </c:pt>
                <c:pt idx="8696">
                  <c:v>-1.0031199999999999E-2</c:v>
                </c:pt>
                <c:pt idx="8697">
                  <c:v>-1.1859399999999999E-2</c:v>
                </c:pt>
                <c:pt idx="8698">
                  <c:v>-1.0281200000000001E-2</c:v>
                </c:pt>
                <c:pt idx="8699">
                  <c:v>-6.4531199999999997E-3</c:v>
                </c:pt>
                <c:pt idx="8700">
                  <c:v>-2.5000000000000001E-4</c:v>
                </c:pt>
                <c:pt idx="8701">
                  <c:v>-3.0625000000000001E-3</c:v>
                </c:pt>
                <c:pt idx="8702">
                  <c:v>-7.9218699999999993E-3</c:v>
                </c:pt>
                <c:pt idx="8703">
                  <c:v>-7.1718700000000003E-3</c:v>
                </c:pt>
                <c:pt idx="8704">
                  <c:v>-5.1562500000000002E-3</c:v>
                </c:pt>
                <c:pt idx="8705">
                  <c:v>-7.6093700000000007E-3</c:v>
                </c:pt>
                <c:pt idx="8706">
                  <c:v>-5.8906200000000001E-3</c:v>
                </c:pt>
                <c:pt idx="8707">
                  <c:v>-3.5937499999999997E-3</c:v>
                </c:pt>
                <c:pt idx="8708">
                  <c:v>-5.0624999999999993E-3</c:v>
                </c:pt>
                <c:pt idx="8709">
                  <c:v>-7.6250000000000007E-3</c:v>
                </c:pt>
                <c:pt idx="8710">
                  <c:v>-7.6250000000000007E-3</c:v>
                </c:pt>
                <c:pt idx="8711">
                  <c:v>-9.8750000000000018E-3</c:v>
                </c:pt>
                <c:pt idx="8712">
                  <c:v>-5.5156200000000006E-3</c:v>
                </c:pt>
                <c:pt idx="8713">
                  <c:v>3.46875E-3</c:v>
                </c:pt>
                <c:pt idx="8714">
                  <c:v>-5.1562500000000002E-4</c:v>
                </c:pt>
                <c:pt idx="8715">
                  <c:v>-1.1015599999999999E-2</c:v>
                </c:pt>
                <c:pt idx="8716">
                  <c:v>-1.2046899999999999E-2</c:v>
                </c:pt>
                <c:pt idx="8717">
                  <c:v>-1.2437500000000001E-2</c:v>
                </c:pt>
                <c:pt idx="8718">
                  <c:v>-5.1093700000000002E-3</c:v>
                </c:pt>
                <c:pt idx="8719">
                  <c:v>-5.8125E-3</c:v>
                </c:pt>
                <c:pt idx="8720">
                  <c:v>-4.6250000000000006E-3</c:v>
                </c:pt>
                <c:pt idx="8721">
                  <c:v>-1.5390600000000001E-2</c:v>
                </c:pt>
                <c:pt idx="8722">
                  <c:v>-6.6874999999999999E-3</c:v>
                </c:pt>
                <c:pt idx="8723">
                  <c:v>1.9375E-3</c:v>
                </c:pt>
                <c:pt idx="8724">
                  <c:v>1.98438E-3</c:v>
                </c:pt>
                <c:pt idx="8725">
                  <c:v>2.01563E-3</c:v>
                </c:pt>
                <c:pt idx="8726">
                  <c:v>4.3750000000000001E-4</c:v>
                </c:pt>
                <c:pt idx="8727">
                  <c:v>-5.2812499999999995E-3</c:v>
                </c:pt>
                <c:pt idx="8728">
                  <c:v>-1.35312E-2</c:v>
                </c:pt>
                <c:pt idx="8729">
                  <c:v>-1.3984399999999999E-2</c:v>
                </c:pt>
                <c:pt idx="8730">
                  <c:v>-1.4156200000000001E-2</c:v>
                </c:pt>
                <c:pt idx="8731">
                  <c:v>-1.025E-2</c:v>
                </c:pt>
                <c:pt idx="8732">
                  <c:v>-6.1406199999999994E-3</c:v>
                </c:pt>
                <c:pt idx="8733">
                  <c:v>-6.0312500000000002E-3</c:v>
                </c:pt>
                <c:pt idx="8734">
                  <c:v>-7.84375E-3</c:v>
                </c:pt>
                <c:pt idx="8735">
                  <c:v>-9.9687499999999984E-3</c:v>
                </c:pt>
                <c:pt idx="8736">
                  <c:v>-6.1406199999999994E-3</c:v>
                </c:pt>
                <c:pt idx="8737">
                  <c:v>-3.89062E-3</c:v>
                </c:pt>
                <c:pt idx="8738">
                  <c:v>1.4210899999999999E-17</c:v>
                </c:pt>
                <c:pt idx="8739">
                  <c:v>-6.2187500000000003E-3</c:v>
                </c:pt>
                <c:pt idx="8740">
                  <c:v>-7.8906199999999992E-3</c:v>
                </c:pt>
                <c:pt idx="8741">
                  <c:v>-1.40781E-2</c:v>
                </c:pt>
                <c:pt idx="8742">
                  <c:v>-8.3906199999999997E-3</c:v>
                </c:pt>
                <c:pt idx="8743">
                  <c:v>-1.8749999999999999E-3</c:v>
                </c:pt>
                <c:pt idx="8744">
                  <c:v>-1.92187E-3</c:v>
                </c:pt>
                <c:pt idx="8745">
                  <c:v>-1.8749999999999999E-3</c:v>
                </c:pt>
                <c:pt idx="8746">
                  <c:v>2.1875E-4</c:v>
                </c:pt>
                <c:pt idx="8747">
                  <c:v>-6.2187500000000003E-3</c:v>
                </c:pt>
                <c:pt idx="8748">
                  <c:v>-9.921870000000001E-3</c:v>
                </c:pt>
                <c:pt idx="8749">
                  <c:v>-1.4437499999999999E-2</c:v>
                </c:pt>
                <c:pt idx="8750">
                  <c:v>-2.0062499999999997E-2</c:v>
                </c:pt>
                <c:pt idx="8751">
                  <c:v>-1.1578100000000001E-2</c:v>
                </c:pt>
                <c:pt idx="8752">
                  <c:v>-1.1999999999999999E-2</c:v>
                </c:pt>
                <c:pt idx="8753">
                  <c:v>-2.7343700000000003E-3</c:v>
                </c:pt>
                <c:pt idx="8754">
                  <c:v>4.1250000000000002E-3</c:v>
                </c:pt>
                <c:pt idx="8755">
                  <c:v>3.48438E-3</c:v>
                </c:pt>
                <c:pt idx="8756">
                  <c:v>-4.0000000000000001E-3</c:v>
                </c:pt>
                <c:pt idx="8757">
                  <c:v>-1.2343700000000001E-2</c:v>
                </c:pt>
                <c:pt idx="8758">
                  <c:v>-1.0124999999999999E-2</c:v>
                </c:pt>
                <c:pt idx="8759">
                  <c:v>-4.0625000000000001E-3</c:v>
                </c:pt>
                <c:pt idx="8760">
                  <c:v>-1.0046899999999999E-2</c:v>
                </c:pt>
                <c:pt idx="8761">
                  <c:v>-5.7031199999999999E-3</c:v>
                </c:pt>
                <c:pt idx="8762">
                  <c:v>-7.984370000000001E-3</c:v>
                </c:pt>
                <c:pt idx="8763">
                  <c:v>-1.1968700000000001E-2</c:v>
                </c:pt>
                <c:pt idx="8764">
                  <c:v>-8.0625000000000002E-3</c:v>
                </c:pt>
                <c:pt idx="8765">
                  <c:v>-5.9531199999999992E-3</c:v>
                </c:pt>
                <c:pt idx="8766">
                  <c:v>4.0312500000000001E-3</c:v>
                </c:pt>
                <c:pt idx="8767">
                  <c:v>-1.8749999999999998E-4</c:v>
                </c:pt>
                <c:pt idx="8768">
                  <c:v>-2.5625000000000001E-3</c:v>
                </c:pt>
                <c:pt idx="8769">
                  <c:v>-1.0468700000000001E-2</c:v>
                </c:pt>
                <c:pt idx="8770">
                  <c:v>-1.2718699999999999E-2</c:v>
                </c:pt>
                <c:pt idx="8771">
                  <c:v>-6.6562499999999998E-3</c:v>
                </c:pt>
                <c:pt idx="8772">
                  <c:v>4.4375000000000005E-3</c:v>
                </c:pt>
                <c:pt idx="8773">
                  <c:v>-6.6406199999999999E-3</c:v>
                </c:pt>
                <c:pt idx="8774">
                  <c:v>-4.875E-3</c:v>
                </c:pt>
                <c:pt idx="8775">
                  <c:v>-6.9531200000000001E-3</c:v>
                </c:pt>
                <c:pt idx="8776">
                  <c:v>-1.2218699999999999E-2</c:v>
                </c:pt>
                <c:pt idx="8777">
                  <c:v>-6.8749999999999992E-3</c:v>
                </c:pt>
                <c:pt idx="8778">
                  <c:v>-3.9687500000000001E-3</c:v>
                </c:pt>
                <c:pt idx="8779">
                  <c:v>-7.5624999999999998E-3</c:v>
                </c:pt>
                <c:pt idx="8780">
                  <c:v>-1.58125E-2</c:v>
                </c:pt>
                <c:pt idx="8781">
                  <c:v>-1.2531199999999999E-2</c:v>
                </c:pt>
                <c:pt idx="8782">
                  <c:v>-4.0312500000000001E-3</c:v>
                </c:pt>
                <c:pt idx="8783">
                  <c:v>-2.0156200000000001E-3</c:v>
                </c:pt>
                <c:pt idx="8784">
                  <c:v>-2E-3</c:v>
                </c:pt>
                <c:pt idx="8785">
                  <c:v>4.6874999999999994E-5</c:v>
                </c:pt>
                <c:pt idx="8786">
                  <c:v>-4.6874999999999998E-3</c:v>
                </c:pt>
                <c:pt idx="8787">
                  <c:v>-1.20156E-2</c:v>
                </c:pt>
                <c:pt idx="8788">
                  <c:v>-5.2187499999999994E-3</c:v>
                </c:pt>
                <c:pt idx="8789">
                  <c:v>5.4687500000000005E-4</c:v>
                </c:pt>
                <c:pt idx="8790">
                  <c:v>1.8749999999999999E-3</c:v>
                </c:pt>
                <c:pt idx="8791">
                  <c:v>-2.89062E-3</c:v>
                </c:pt>
                <c:pt idx="8792">
                  <c:v>-8.1406200000000012E-3</c:v>
                </c:pt>
                <c:pt idx="8793">
                  <c:v>-5.84375E-3</c:v>
                </c:pt>
                <c:pt idx="8794">
                  <c:v>-8.656249999999999E-3</c:v>
                </c:pt>
                <c:pt idx="8795">
                  <c:v>-1.2109399999999999E-2</c:v>
                </c:pt>
                <c:pt idx="8796">
                  <c:v>-1.2109399999999999E-2</c:v>
                </c:pt>
                <c:pt idx="8797">
                  <c:v>-5.6562500000000007E-3</c:v>
                </c:pt>
                <c:pt idx="8798">
                  <c:v>8.3437500000000005E-3</c:v>
                </c:pt>
                <c:pt idx="8799">
                  <c:v>-1.20312E-3</c:v>
                </c:pt>
                <c:pt idx="8800">
                  <c:v>-4.4218700000000005E-3</c:v>
                </c:pt>
                <c:pt idx="8801">
                  <c:v>-8.2968699999999996E-3</c:v>
                </c:pt>
                <c:pt idx="8802">
                  <c:v>-7.7656199999999991E-3</c:v>
                </c:pt>
                <c:pt idx="8803">
                  <c:v>-5.6562500000000007E-3</c:v>
                </c:pt>
                <c:pt idx="8804">
                  <c:v>-1.3437499999999999E-3</c:v>
                </c:pt>
                <c:pt idx="8805">
                  <c:v>-4.3750000000000001E-4</c:v>
                </c:pt>
                <c:pt idx="8806">
                  <c:v>-7.2031199999999995E-3</c:v>
                </c:pt>
                <c:pt idx="8807">
                  <c:v>-9.7968699999999992E-3</c:v>
                </c:pt>
                <c:pt idx="8808">
                  <c:v>-4.9843700000000001E-3</c:v>
                </c:pt>
                <c:pt idx="8809">
                  <c:v>9.5312500000000009E-4</c:v>
                </c:pt>
                <c:pt idx="8810">
                  <c:v>-2.42187E-3</c:v>
                </c:pt>
                <c:pt idx="8811">
                  <c:v>-1.68594E-2</c:v>
                </c:pt>
                <c:pt idx="8812">
                  <c:v>-1.3187500000000001E-2</c:v>
                </c:pt>
                <c:pt idx="8813">
                  <c:v>-1.1531200000000002E-2</c:v>
                </c:pt>
                <c:pt idx="8814">
                  <c:v>-7.3281200000000005E-3</c:v>
                </c:pt>
                <c:pt idx="8815">
                  <c:v>-5.6718700000000007E-3</c:v>
                </c:pt>
                <c:pt idx="8816">
                  <c:v>-3.6718699999999998E-3</c:v>
                </c:pt>
                <c:pt idx="8817">
                  <c:v>-1.5468700000000001E-3</c:v>
                </c:pt>
                <c:pt idx="8818">
                  <c:v>-3.2656200000000003E-3</c:v>
                </c:pt>
                <c:pt idx="8819">
                  <c:v>-4.9375000000000009E-3</c:v>
                </c:pt>
                <c:pt idx="8820">
                  <c:v>1.8749999999999999E-3</c:v>
                </c:pt>
                <c:pt idx="8821">
                  <c:v>-1.2968699999999999E-3</c:v>
                </c:pt>
                <c:pt idx="8822">
                  <c:v>6.4218800000000005E-3</c:v>
                </c:pt>
                <c:pt idx="8823">
                  <c:v>-1.5468700000000001E-3</c:v>
                </c:pt>
                <c:pt idx="8824">
                  <c:v>-7.0781200000000002E-3</c:v>
                </c:pt>
                <c:pt idx="8825">
                  <c:v>-1.0046899999999999E-2</c:v>
                </c:pt>
                <c:pt idx="8826">
                  <c:v>-7.0312499999999993E-3</c:v>
                </c:pt>
                <c:pt idx="8827">
                  <c:v>-7.9687500000000006E-4</c:v>
                </c:pt>
                <c:pt idx="8828">
                  <c:v>1.51563E-3</c:v>
                </c:pt>
                <c:pt idx="8829">
                  <c:v>-5.3593700000000005E-3</c:v>
                </c:pt>
                <c:pt idx="8830">
                  <c:v>-7.6874999999999999E-3</c:v>
                </c:pt>
                <c:pt idx="8831">
                  <c:v>-6.2187500000000003E-3</c:v>
                </c:pt>
                <c:pt idx="8832">
                  <c:v>-1.0843700000000001E-2</c:v>
                </c:pt>
                <c:pt idx="8833">
                  <c:v>-1.1999999999999999E-2</c:v>
                </c:pt>
                <c:pt idx="8834">
                  <c:v>-9.4218700000000006E-3</c:v>
                </c:pt>
                <c:pt idx="8835">
                  <c:v>-2.1718700000000002E-3</c:v>
                </c:pt>
                <c:pt idx="8836">
                  <c:v>-4.1250000000000002E-3</c:v>
                </c:pt>
                <c:pt idx="8837">
                  <c:v>-1.8124999999999999E-3</c:v>
                </c:pt>
                <c:pt idx="8838">
                  <c:v>-7.8750000000000001E-3</c:v>
                </c:pt>
                <c:pt idx="8839">
                  <c:v>-2.3749999999999999E-3</c:v>
                </c:pt>
                <c:pt idx="8840">
                  <c:v>-3.7812499999999999E-3</c:v>
                </c:pt>
                <c:pt idx="8841">
                  <c:v>-9.7343699999999991E-3</c:v>
                </c:pt>
                <c:pt idx="8842">
                  <c:v>-1.4E-2</c:v>
                </c:pt>
                <c:pt idx="8843">
                  <c:v>-9.9687499999999984E-3</c:v>
                </c:pt>
                <c:pt idx="8844">
                  <c:v>-4.1562500000000002E-3</c:v>
                </c:pt>
                <c:pt idx="8845">
                  <c:v>-2.0156200000000001E-3</c:v>
                </c:pt>
                <c:pt idx="8846">
                  <c:v>1.4210899999999999E-17</c:v>
                </c:pt>
                <c:pt idx="8847">
                  <c:v>-2.0468700000000001E-3</c:v>
                </c:pt>
                <c:pt idx="8848">
                  <c:v>-1.0015600000000001E-2</c:v>
                </c:pt>
                <c:pt idx="8849">
                  <c:v>-3.3124999999999999E-3</c:v>
                </c:pt>
                <c:pt idx="8850">
                  <c:v>4.0312500000000001E-3</c:v>
                </c:pt>
                <c:pt idx="8851">
                  <c:v>1.8124999999999999E-3</c:v>
                </c:pt>
                <c:pt idx="8852">
                  <c:v>-2.1718700000000002E-3</c:v>
                </c:pt>
                <c:pt idx="8853">
                  <c:v>-1.0437499999999999E-2</c:v>
                </c:pt>
                <c:pt idx="8854">
                  <c:v>-7.84375E-3</c:v>
                </c:pt>
                <c:pt idx="8855">
                  <c:v>-3.6562500000000002E-3</c:v>
                </c:pt>
                <c:pt idx="8856">
                  <c:v>4.7031299999999998E-3</c:v>
                </c:pt>
                <c:pt idx="8857">
                  <c:v>5.0000000000000001E-3</c:v>
                </c:pt>
                <c:pt idx="8858">
                  <c:v>-1.07344E-2</c:v>
                </c:pt>
                <c:pt idx="8859">
                  <c:v>-9.3281200000000005E-3</c:v>
                </c:pt>
                <c:pt idx="8860">
                  <c:v>-6.0312500000000002E-3</c:v>
                </c:pt>
                <c:pt idx="8861">
                  <c:v>-8.0312500000000002E-3</c:v>
                </c:pt>
                <c:pt idx="8862">
                  <c:v>-8.1562500000000003E-3</c:v>
                </c:pt>
                <c:pt idx="8863">
                  <c:v>-7.1562500000000003E-3</c:v>
                </c:pt>
                <c:pt idx="8864">
                  <c:v>2.2343800000000002E-3</c:v>
                </c:pt>
                <c:pt idx="8865">
                  <c:v>-2.4687500000000005E-3</c:v>
                </c:pt>
                <c:pt idx="8866">
                  <c:v>-8.2968699999999996E-3</c:v>
                </c:pt>
                <c:pt idx="8867">
                  <c:v>-1.00781E-2</c:v>
                </c:pt>
                <c:pt idx="8868">
                  <c:v>-0.01</c:v>
                </c:pt>
                <c:pt idx="8869">
                  <c:v>-7.5781199999999998E-3</c:v>
                </c:pt>
                <c:pt idx="8870">
                  <c:v>-1.7656200000000001E-3</c:v>
                </c:pt>
                <c:pt idx="8871">
                  <c:v>-2.0312500000000001E-3</c:v>
                </c:pt>
                <c:pt idx="8872">
                  <c:v>-6.4531199999999997E-3</c:v>
                </c:pt>
                <c:pt idx="8873">
                  <c:v>-1.4156200000000001E-2</c:v>
                </c:pt>
                <c:pt idx="8874">
                  <c:v>-9.5937499999999998E-3</c:v>
                </c:pt>
                <c:pt idx="8875">
                  <c:v>-5.6093699999999998E-3</c:v>
                </c:pt>
                <c:pt idx="8876">
                  <c:v>-4.5624999999999997E-3</c:v>
                </c:pt>
                <c:pt idx="8877">
                  <c:v>-1.4046900000000001E-2</c:v>
                </c:pt>
                <c:pt idx="8878">
                  <c:v>-5.4374999999999996E-3</c:v>
                </c:pt>
                <c:pt idx="8879">
                  <c:v>-3.82812E-3</c:v>
                </c:pt>
                <c:pt idx="8880">
                  <c:v>-6.2500000000000001E-5</c:v>
                </c:pt>
                <c:pt idx="8881">
                  <c:v>-9.0625000000000011E-3</c:v>
                </c:pt>
                <c:pt idx="8882">
                  <c:v>-1.36875E-2</c:v>
                </c:pt>
                <c:pt idx="8883">
                  <c:v>-5.9999999999999993E-3</c:v>
                </c:pt>
                <c:pt idx="8884">
                  <c:v>-1.2156199999999999E-2</c:v>
                </c:pt>
                <c:pt idx="8885">
                  <c:v>-1.3906200000000001E-2</c:v>
                </c:pt>
                <c:pt idx="8886">
                  <c:v>-7.6874999999999999E-3</c:v>
                </c:pt>
                <c:pt idx="8887">
                  <c:v>-4.6874999999999994E-5</c:v>
                </c:pt>
                <c:pt idx="8888">
                  <c:v>-4.1875000000000002E-3</c:v>
                </c:pt>
                <c:pt idx="8889">
                  <c:v>-1.2234399999999999E-2</c:v>
                </c:pt>
                <c:pt idx="8890">
                  <c:v>-1.9968699999999999E-2</c:v>
                </c:pt>
                <c:pt idx="8891">
                  <c:v>-1.2343700000000001E-2</c:v>
                </c:pt>
                <c:pt idx="8892">
                  <c:v>3.8125000000000004E-3</c:v>
                </c:pt>
                <c:pt idx="8893">
                  <c:v>-3.2656200000000003E-3</c:v>
                </c:pt>
                <c:pt idx="8894">
                  <c:v>-1.3703099999999999E-2</c:v>
                </c:pt>
                <c:pt idx="8895">
                  <c:v>-1.2750000000000001E-2</c:v>
                </c:pt>
                <c:pt idx="8896">
                  <c:v>-2.4687500000000005E-3</c:v>
                </c:pt>
                <c:pt idx="8897">
                  <c:v>-3.7812499999999999E-3</c:v>
                </c:pt>
                <c:pt idx="8898">
                  <c:v>-3.9375E-3</c:v>
                </c:pt>
                <c:pt idx="8899">
                  <c:v>-7.73437E-3</c:v>
                </c:pt>
                <c:pt idx="8900">
                  <c:v>-3.5625000000000001E-3</c:v>
                </c:pt>
                <c:pt idx="8901">
                  <c:v>1.25E-4</c:v>
                </c:pt>
                <c:pt idx="8902">
                  <c:v>-5.3281200000000004E-3</c:v>
                </c:pt>
                <c:pt idx="8903">
                  <c:v>-3.9843700000000001E-3</c:v>
                </c:pt>
                <c:pt idx="8904">
                  <c:v>-8.1249999999999996E-4</c:v>
                </c:pt>
                <c:pt idx="8905">
                  <c:v>-9.1093700000000003E-3</c:v>
                </c:pt>
                <c:pt idx="8906">
                  <c:v>-4.9843700000000001E-3</c:v>
                </c:pt>
                <c:pt idx="8907">
                  <c:v>-1.11875E-2</c:v>
                </c:pt>
                <c:pt idx="8908">
                  <c:v>-1.9890600000000001E-2</c:v>
                </c:pt>
                <c:pt idx="8909">
                  <c:v>-5.5468699999999998E-3</c:v>
                </c:pt>
                <c:pt idx="8910">
                  <c:v>6.4062500000000003E-4</c:v>
                </c:pt>
                <c:pt idx="8911">
                  <c:v>-1.4062499999999999E-4</c:v>
                </c:pt>
                <c:pt idx="8912">
                  <c:v>-2.6874999999999998E-3</c:v>
                </c:pt>
                <c:pt idx="8913">
                  <c:v>-1.4843700000000001E-2</c:v>
                </c:pt>
                <c:pt idx="8914">
                  <c:v>-1.20625E-2</c:v>
                </c:pt>
                <c:pt idx="8915">
                  <c:v>-8.2343699999999995E-3</c:v>
                </c:pt>
                <c:pt idx="8916">
                  <c:v>-5.3906199999999996E-3</c:v>
                </c:pt>
                <c:pt idx="8917">
                  <c:v>-1.25781E-2</c:v>
                </c:pt>
                <c:pt idx="8918">
                  <c:v>-1.6703099999999999E-2</c:v>
                </c:pt>
                <c:pt idx="8919">
                  <c:v>-1.09531E-2</c:v>
                </c:pt>
                <c:pt idx="8920">
                  <c:v>-4.5312500000000006E-3</c:v>
                </c:pt>
                <c:pt idx="8921">
                  <c:v>-3.9531200000000001E-3</c:v>
                </c:pt>
                <c:pt idx="8922">
                  <c:v>-4.3437499999999995E-3</c:v>
                </c:pt>
                <c:pt idx="8923">
                  <c:v>-2.0156200000000001E-3</c:v>
                </c:pt>
                <c:pt idx="8924">
                  <c:v>-5.2343699999999995E-3</c:v>
                </c:pt>
                <c:pt idx="8925">
                  <c:v>-9.9062500000000001E-3</c:v>
                </c:pt>
                <c:pt idx="8926">
                  <c:v>-9.75E-3</c:v>
                </c:pt>
                <c:pt idx="8927">
                  <c:v>-1.3875E-2</c:v>
                </c:pt>
                <c:pt idx="8928">
                  <c:v>-1.2765599999999998E-2</c:v>
                </c:pt>
                <c:pt idx="8929">
                  <c:v>-4.3906199999999996E-3</c:v>
                </c:pt>
                <c:pt idx="8930">
                  <c:v>1.7343799999999998E-3</c:v>
                </c:pt>
                <c:pt idx="8931">
                  <c:v>1.8906299999999999E-3</c:v>
                </c:pt>
                <c:pt idx="8932">
                  <c:v>-5.6093699999999998E-3</c:v>
                </c:pt>
                <c:pt idx="8933">
                  <c:v>-0.01</c:v>
                </c:pt>
                <c:pt idx="8934">
                  <c:v>-6.2187500000000003E-3</c:v>
                </c:pt>
                <c:pt idx="8935">
                  <c:v>-1.8437499999999999E-3</c:v>
                </c:pt>
                <c:pt idx="8936">
                  <c:v>6.2500000000000001E-5</c:v>
                </c:pt>
                <c:pt idx="8937">
                  <c:v>-1.0109400000000001E-2</c:v>
                </c:pt>
                <c:pt idx="8938">
                  <c:v>-4.0625000000000001E-3</c:v>
                </c:pt>
                <c:pt idx="8939">
                  <c:v>-8.1406200000000012E-3</c:v>
                </c:pt>
                <c:pt idx="8940">
                  <c:v>-4.2968699999999995E-3</c:v>
                </c:pt>
                <c:pt idx="8941">
                  <c:v>6.2500000000000001E-5</c:v>
                </c:pt>
                <c:pt idx="8942">
                  <c:v>-1.8593699999999999E-3</c:v>
                </c:pt>
                <c:pt idx="8943">
                  <c:v>-5.9375000000000001E-3</c:v>
                </c:pt>
                <c:pt idx="8944">
                  <c:v>-1.89062E-3</c:v>
                </c:pt>
                <c:pt idx="8945">
                  <c:v>-6.0312500000000002E-3</c:v>
                </c:pt>
                <c:pt idx="8946">
                  <c:v>-2E-3</c:v>
                </c:pt>
                <c:pt idx="8947">
                  <c:v>-8.4531199999999997E-3</c:v>
                </c:pt>
                <c:pt idx="8948">
                  <c:v>-1.3984399999999999E-2</c:v>
                </c:pt>
                <c:pt idx="8949">
                  <c:v>-1.3906200000000001E-2</c:v>
                </c:pt>
                <c:pt idx="8950">
                  <c:v>-0.01</c:v>
                </c:pt>
                <c:pt idx="8951">
                  <c:v>-1.3281199999999999E-3</c:v>
                </c:pt>
                <c:pt idx="8952">
                  <c:v>4.6874999999999994E-5</c:v>
                </c:pt>
                <c:pt idx="8953">
                  <c:v>2.1562500000000002E-3</c:v>
                </c:pt>
                <c:pt idx="8954">
                  <c:v>1.4210899999999999E-17</c:v>
                </c:pt>
                <c:pt idx="8955">
                  <c:v>-6.2812500000000004E-3</c:v>
                </c:pt>
                <c:pt idx="8956">
                  <c:v>-7.984370000000001E-3</c:v>
                </c:pt>
                <c:pt idx="8957">
                  <c:v>-1.0031199999999999E-2</c:v>
                </c:pt>
                <c:pt idx="8958">
                  <c:v>-5.85937E-3</c:v>
                </c:pt>
                <c:pt idx="8959">
                  <c:v>7.8125000000000002E-5</c:v>
                </c:pt>
                <c:pt idx="8960">
                  <c:v>-3.9687500000000001E-3</c:v>
                </c:pt>
                <c:pt idx="8961">
                  <c:v>-8.2187500000000004E-3</c:v>
                </c:pt>
                <c:pt idx="8962">
                  <c:v>-1.0046899999999999E-2</c:v>
                </c:pt>
                <c:pt idx="8963">
                  <c:v>-3.9687500000000001E-3</c:v>
                </c:pt>
                <c:pt idx="8964">
                  <c:v>-1.5625E-5</c:v>
                </c:pt>
                <c:pt idx="8965">
                  <c:v>2.0468800000000001E-3</c:v>
                </c:pt>
                <c:pt idx="8966">
                  <c:v>4.2499999999999994E-3</c:v>
                </c:pt>
                <c:pt idx="8967">
                  <c:v>1.0781300000000001E-3</c:v>
                </c:pt>
                <c:pt idx="8968">
                  <c:v>-4.3906199999999996E-3</c:v>
                </c:pt>
                <c:pt idx="8969">
                  <c:v>-1.03125E-2</c:v>
                </c:pt>
                <c:pt idx="8970">
                  <c:v>-5.85937E-3</c:v>
                </c:pt>
                <c:pt idx="8971">
                  <c:v>-1.1640599999999999E-2</c:v>
                </c:pt>
                <c:pt idx="8972">
                  <c:v>-6.5937500000000007E-3</c:v>
                </c:pt>
                <c:pt idx="8973">
                  <c:v>-1.09531E-2</c:v>
                </c:pt>
                <c:pt idx="8974">
                  <c:v>-1.4250000000000001E-2</c:v>
                </c:pt>
                <c:pt idx="8975">
                  <c:v>-8.0781199999999994E-3</c:v>
                </c:pt>
                <c:pt idx="8976">
                  <c:v>7.4531300000000005E-3</c:v>
                </c:pt>
                <c:pt idx="8977">
                  <c:v>4.4843799999999996E-3</c:v>
                </c:pt>
                <c:pt idx="8978">
                  <c:v>-1.75E-3</c:v>
                </c:pt>
                <c:pt idx="8979">
                  <c:v>-7.73437E-3</c:v>
                </c:pt>
                <c:pt idx="8980">
                  <c:v>-0.01</c:v>
                </c:pt>
                <c:pt idx="8981">
                  <c:v>-5.8125E-3</c:v>
                </c:pt>
                <c:pt idx="8982">
                  <c:v>2E-3</c:v>
                </c:pt>
                <c:pt idx="8983">
                  <c:v>-2.0625000000000001E-3</c:v>
                </c:pt>
                <c:pt idx="8984">
                  <c:v>-2.3125000000000003E-3</c:v>
                </c:pt>
                <c:pt idx="8985">
                  <c:v>-1.0124999999999999E-2</c:v>
                </c:pt>
                <c:pt idx="8986">
                  <c:v>-5.2343699999999995E-3</c:v>
                </c:pt>
                <c:pt idx="8987">
                  <c:v>2.6562499999999996E-4</c:v>
                </c:pt>
                <c:pt idx="8988">
                  <c:v>-2.4843700000000001E-3</c:v>
                </c:pt>
                <c:pt idx="8989">
                  <c:v>-6.2031200000000003E-3</c:v>
                </c:pt>
                <c:pt idx="8990">
                  <c:v>-5.9218700000000001E-3</c:v>
                </c:pt>
                <c:pt idx="8991">
                  <c:v>-6.0937500000000002E-3</c:v>
                </c:pt>
                <c:pt idx="8992">
                  <c:v>-8.5468699999999998E-3</c:v>
                </c:pt>
                <c:pt idx="8993">
                  <c:v>-1.2234399999999999E-2</c:v>
                </c:pt>
                <c:pt idx="8994">
                  <c:v>-1.1890600000000001E-2</c:v>
                </c:pt>
                <c:pt idx="8995">
                  <c:v>-9.2031199999999987E-3</c:v>
                </c:pt>
                <c:pt idx="8996">
                  <c:v>-3.5781199999999997E-3</c:v>
                </c:pt>
                <c:pt idx="8997">
                  <c:v>-4.1406199999999994E-3</c:v>
                </c:pt>
                <c:pt idx="8998">
                  <c:v>-9.78125E-3</c:v>
                </c:pt>
                <c:pt idx="8999">
                  <c:v>-1.7703099999999999E-2</c:v>
                </c:pt>
                <c:pt idx="9000">
                  <c:v>-9.1093700000000003E-3</c:v>
                </c:pt>
                <c:pt idx="9001">
                  <c:v>-7.3593699999999996E-3</c:v>
                </c:pt>
                <c:pt idx="9002">
                  <c:v>6.2500000000000001E-4</c:v>
                </c:pt>
                <c:pt idx="9003">
                  <c:v>-1.25E-4</c:v>
                </c:pt>
                <c:pt idx="9004">
                  <c:v>-3.2812500000000003E-3</c:v>
                </c:pt>
                <c:pt idx="9005">
                  <c:v>-1.0234400000000001E-2</c:v>
                </c:pt>
                <c:pt idx="9006">
                  <c:v>-2E-3</c:v>
                </c:pt>
                <c:pt idx="9007">
                  <c:v>4.0625000000000001E-3</c:v>
                </c:pt>
                <c:pt idx="9008">
                  <c:v>-4.3281199999999995E-3</c:v>
                </c:pt>
                <c:pt idx="9009">
                  <c:v>-9.1093700000000003E-3</c:v>
                </c:pt>
                <c:pt idx="9010">
                  <c:v>-2.0937500000000001E-3</c:v>
                </c:pt>
                <c:pt idx="9011">
                  <c:v>-8.4375000000000006E-3</c:v>
                </c:pt>
                <c:pt idx="9012">
                  <c:v>-5.7656199999999999E-3</c:v>
                </c:pt>
                <c:pt idx="9013">
                  <c:v>-8.6250000000000007E-3</c:v>
                </c:pt>
                <c:pt idx="9014">
                  <c:v>-1.0484400000000001E-2</c:v>
                </c:pt>
                <c:pt idx="9015">
                  <c:v>-1.1875E-2</c:v>
                </c:pt>
                <c:pt idx="9016">
                  <c:v>-9.5781200000000007E-3</c:v>
                </c:pt>
                <c:pt idx="9017">
                  <c:v>-7.6093700000000007E-3</c:v>
                </c:pt>
                <c:pt idx="9018">
                  <c:v>-2.7812499999999999E-3</c:v>
                </c:pt>
                <c:pt idx="9019">
                  <c:v>-2.8124999999999998E-4</c:v>
                </c:pt>
                <c:pt idx="9020">
                  <c:v>-5.0156200000000001E-3</c:v>
                </c:pt>
                <c:pt idx="9021">
                  <c:v>-8.6718699999999999E-3</c:v>
                </c:pt>
                <c:pt idx="9022">
                  <c:v>-9.1249999999999994E-3</c:v>
                </c:pt>
                <c:pt idx="9023">
                  <c:v>-3.5312499999999997E-3</c:v>
                </c:pt>
                <c:pt idx="9024">
                  <c:v>-9.8437500000000001E-4</c:v>
                </c:pt>
                <c:pt idx="9025">
                  <c:v>-1.6718700000000002E-3</c:v>
                </c:pt>
                <c:pt idx="9026">
                  <c:v>-1.3187500000000001E-2</c:v>
                </c:pt>
                <c:pt idx="9027">
                  <c:v>-1.19375E-2</c:v>
                </c:pt>
                <c:pt idx="9028">
                  <c:v>-1.0718699999999999E-2</c:v>
                </c:pt>
                <c:pt idx="9029">
                  <c:v>-7.4999999999999991E-4</c:v>
                </c:pt>
                <c:pt idx="9030">
                  <c:v>-3.2968699999999999E-3</c:v>
                </c:pt>
                <c:pt idx="9031">
                  <c:v>-8.2656199999999996E-3</c:v>
                </c:pt>
                <c:pt idx="9032">
                  <c:v>-6.5312499999999997E-3</c:v>
                </c:pt>
                <c:pt idx="9033">
                  <c:v>-4.2656200000000003E-3</c:v>
                </c:pt>
                <c:pt idx="9034">
                  <c:v>-3.5156199999999997E-3</c:v>
                </c:pt>
                <c:pt idx="9035">
                  <c:v>-6.1875000000000003E-3</c:v>
                </c:pt>
                <c:pt idx="9036">
                  <c:v>-1.8593699999999999E-3</c:v>
                </c:pt>
                <c:pt idx="9037">
                  <c:v>-9.4999999999999998E-3</c:v>
                </c:pt>
                <c:pt idx="9038">
                  <c:v>-1.0171900000000001E-2</c:v>
                </c:pt>
                <c:pt idx="9039">
                  <c:v>-4.3125000000000004E-3</c:v>
                </c:pt>
                <c:pt idx="9040">
                  <c:v>-1.8437499999999999E-3</c:v>
                </c:pt>
                <c:pt idx="9041">
                  <c:v>-1.0015600000000001E-2</c:v>
                </c:pt>
                <c:pt idx="9042">
                  <c:v>-4.2968699999999995E-3</c:v>
                </c:pt>
                <c:pt idx="9043">
                  <c:v>-2E-3</c:v>
                </c:pt>
                <c:pt idx="9044">
                  <c:v>-5.9999999999999993E-3</c:v>
                </c:pt>
                <c:pt idx="9045">
                  <c:v>-1.20156E-2</c:v>
                </c:pt>
                <c:pt idx="9046">
                  <c:v>-9.9531199999999993E-3</c:v>
                </c:pt>
                <c:pt idx="9047">
                  <c:v>2.4843800000000004E-3</c:v>
                </c:pt>
                <c:pt idx="9048">
                  <c:v>-1.25E-4</c:v>
                </c:pt>
                <c:pt idx="9049">
                  <c:v>-8.2656199999999996E-3</c:v>
                </c:pt>
                <c:pt idx="9050">
                  <c:v>-1.00781E-2</c:v>
                </c:pt>
                <c:pt idx="9051">
                  <c:v>-1.16875E-2</c:v>
                </c:pt>
                <c:pt idx="9052">
                  <c:v>-3.7343699999999999E-3</c:v>
                </c:pt>
                <c:pt idx="9053">
                  <c:v>-2.0468700000000001E-3</c:v>
                </c:pt>
                <c:pt idx="9054">
                  <c:v>-1.8281199999999999E-3</c:v>
                </c:pt>
                <c:pt idx="9055">
                  <c:v>2.4687500000000005E-3</c:v>
                </c:pt>
                <c:pt idx="9056">
                  <c:v>1.3906300000000001E-3</c:v>
                </c:pt>
                <c:pt idx="9057">
                  <c:v>-8.5156199999999998E-3</c:v>
                </c:pt>
                <c:pt idx="9058">
                  <c:v>-8.0312500000000002E-3</c:v>
                </c:pt>
                <c:pt idx="9059">
                  <c:v>-9.921870000000001E-3</c:v>
                </c:pt>
                <c:pt idx="9060">
                  <c:v>-5.5624999999999997E-3</c:v>
                </c:pt>
                <c:pt idx="9061">
                  <c:v>-1.03125E-3</c:v>
                </c:pt>
                <c:pt idx="9062">
                  <c:v>8.3281299999999996E-3</c:v>
                </c:pt>
                <c:pt idx="9063">
                  <c:v>3.2656299999999998E-3</c:v>
                </c:pt>
                <c:pt idx="9064">
                  <c:v>-1.10312E-2</c:v>
                </c:pt>
                <c:pt idx="9065">
                  <c:v>-1.3062499999999999E-2</c:v>
                </c:pt>
                <c:pt idx="9066">
                  <c:v>-3.875E-3</c:v>
                </c:pt>
                <c:pt idx="9067">
                  <c:v>-8.2812500000000004E-3</c:v>
                </c:pt>
                <c:pt idx="9068">
                  <c:v>-7.9218699999999993E-3</c:v>
                </c:pt>
                <c:pt idx="9069">
                  <c:v>-7.9687500000000001E-3</c:v>
                </c:pt>
                <c:pt idx="9070">
                  <c:v>-8.2031199999999995E-3</c:v>
                </c:pt>
                <c:pt idx="9071">
                  <c:v>-1.1984400000000001E-2</c:v>
                </c:pt>
                <c:pt idx="9072">
                  <c:v>-5.2343699999999995E-3</c:v>
                </c:pt>
                <c:pt idx="9073">
                  <c:v>2.3125000000000003E-3</c:v>
                </c:pt>
                <c:pt idx="9074">
                  <c:v>-6.5624999999999993E-4</c:v>
                </c:pt>
                <c:pt idx="9075">
                  <c:v>-1.06406E-2</c:v>
                </c:pt>
                <c:pt idx="9076">
                  <c:v>-9.4531200000000006E-3</c:v>
                </c:pt>
                <c:pt idx="9077">
                  <c:v>-6.2656199999999995E-3</c:v>
                </c:pt>
                <c:pt idx="9078">
                  <c:v>-1.4531200000000001E-2</c:v>
                </c:pt>
                <c:pt idx="9079">
                  <c:v>-1.3437499999999998E-2</c:v>
                </c:pt>
                <c:pt idx="9080">
                  <c:v>-1.02656E-2</c:v>
                </c:pt>
                <c:pt idx="9081">
                  <c:v>-1.5984399999999999E-2</c:v>
                </c:pt>
                <c:pt idx="9082">
                  <c:v>-5.7499999999999999E-3</c:v>
                </c:pt>
                <c:pt idx="9083">
                  <c:v>2.0312500000000001E-3</c:v>
                </c:pt>
                <c:pt idx="9084">
                  <c:v>-2.2031199999999998E-3</c:v>
                </c:pt>
                <c:pt idx="9085">
                  <c:v>-5.9218700000000001E-3</c:v>
                </c:pt>
                <c:pt idx="9086">
                  <c:v>-8.0781199999999994E-3</c:v>
                </c:pt>
                <c:pt idx="9087">
                  <c:v>-7.9062500000000001E-3</c:v>
                </c:pt>
                <c:pt idx="9088">
                  <c:v>-4.0000000000000001E-3</c:v>
                </c:pt>
                <c:pt idx="9089">
                  <c:v>-9.9062500000000001E-3</c:v>
                </c:pt>
                <c:pt idx="9090">
                  <c:v>-1.02031E-2</c:v>
                </c:pt>
                <c:pt idx="9091">
                  <c:v>-5.9531199999999992E-3</c:v>
                </c:pt>
                <c:pt idx="9092">
                  <c:v>-1.1703099999999999E-2</c:v>
                </c:pt>
                <c:pt idx="9093">
                  <c:v>-1.2281200000000001E-2</c:v>
                </c:pt>
                <c:pt idx="9094">
                  <c:v>-8.3750000000000005E-3</c:v>
                </c:pt>
                <c:pt idx="9095">
                  <c:v>-2.5625000000000001E-3</c:v>
                </c:pt>
                <c:pt idx="9096">
                  <c:v>3.7812499999999999E-3</c:v>
                </c:pt>
                <c:pt idx="9097">
                  <c:v>9.0624999999999994E-4</c:v>
                </c:pt>
                <c:pt idx="9098">
                  <c:v>-4.6406199999999998E-3</c:v>
                </c:pt>
                <c:pt idx="9099">
                  <c:v>-9.8281199999999992E-3</c:v>
                </c:pt>
                <c:pt idx="9100">
                  <c:v>-2.2968700000000003E-3</c:v>
                </c:pt>
                <c:pt idx="9101">
                  <c:v>-8.1718700000000012E-3</c:v>
                </c:pt>
                <c:pt idx="9102">
                  <c:v>-9.8437500000000001E-3</c:v>
                </c:pt>
                <c:pt idx="9103">
                  <c:v>-7.8125000000000002E-5</c:v>
                </c:pt>
                <c:pt idx="9104">
                  <c:v>-3.4843700000000001E-3</c:v>
                </c:pt>
                <c:pt idx="9105">
                  <c:v>-7.78125E-3</c:v>
                </c:pt>
                <c:pt idx="9106">
                  <c:v>-8.8437499999999992E-3</c:v>
                </c:pt>
                <c:pt idx="9107">
                  <c:v>-1.2046899999999999E-2</c:v>
                </c:pt>
                <c:pt idx="9108">
                  <c:v>-7.3906199999999997E-3</c:v>
                </c:pt>
                <c:pt idx="9109">
                  <c:v>2.2656299999999998E-3</c:v>
                </c:pt>
                <c:pt idx="9110">
                  <c:v>4.9843800000000001E-3</c:v>
                </c:pt>
                <c:pt idx="9111">
                  <c:v>-9.3593699999999988E-3</c:v>
                </c:pt>
                <c:pt idx="9112">
                  <c:v>-1.3796900000000001E-2</c:v>
                </c:pt>
                <c:pt idx="9113">
                  <c:v>-6.79687E-3</c:v>
                </c:pt>
                <c:pt idx="9114">
                  <c:v>-2.7812499999999999E-3</c:v>
                </c:pt>
                <c:pt idx="9115">
                  <c:v>-1.4999999999999998E-3</c:v>
                </c:pt>
                <c:pt idx="9116">
                  <c:v>-8.4218699999999997E-3</c:v>
                </c:pt>
                <c:pt idx="9117">
                  <c:v>-1.06406E-2</c:v>
                </c:pt>
                <c:pt idx="9118">
                  <c:v>-4.2656200000000003E-3</c:v>
                </c:pt>
                <c:pt idx="9119">
                  <c:v>-5.9999999999999993E-3</c:v>
                </c:pt>
                <c:pt idx="9120">
                  <c:v>-7.9687500000000006E-4</c:v>
                </c:pt>
                <c:pt idx="9121">
                  <c:v>-1.7656200000000001E-3</c:v>
                </c:pt>
                <c:pt idx="9122">
                  <c:v>-7.9375000000000001E-3</c:v>
                </c:pt>
                <c:pt idx="9123">
                  <c:v>-5.9531199999999992E-3</c:v>
                </c:pt>
                <c:pt idx="9124">
                  <c:v>-1.125E-2</c:v>
                </c:pt>
                <c:pt idx="9125">
                  <c:v>-1.20625E-2</c:v>
                </c:pt>
                <c:pt idx="9126">
                  <c:v>-6.2968699999999996E-3</c:v>
                </c:pt>
                <c:pt idx="9127">
                  <c:v>-4.2499999999999994E-3</c:v>
                </c:pt>
                <c:pt idx="9128">
                  <c:v>5.3593800000000004E-3</c:v>
                </c:pt>
                <c:pt idx="9129">
                  <c:v>5.8593800000000008E-3</c:v>
                </c:pt>
                <c:pt idx="9130">
                  <c:v>-5.2499999999999995E-3</c:v>
                </c:pt>
                <c:pt idx="9131">
                  <c:v>-1.6031199999999999E-2</c:v>
                </c:pt>
                <c:pt idx="9132">
                  <c:v>-1.01406E-2</c:v>
                </c:pt>
                <c:pt idx="9133">
                  <c:v>-9.8750000000000018E-3</c:v>
                </c:pt>
                <c:pt idx="9134">
                  <c:v>-2E-3</c:v>
                </c:pt>
                <c:pt idx="9135">
                  <c:v>-8.2187500000000004E-3</c:v>
                </c:pt>
                <c:pt idx="9136">
                  <c:v>-6.0625000000000002E-3</c:v>
                </c:pt>
                <c:pt idx="9137">
                  <c:v>-8.1250000000000003E-3</c:v>
                </c:pt>
                <c:pt idx="9138">
                  <c:v>-8.1406200000000012E-3</c:v>
                </c:pt>
                <c:pt idx="9139">
                  <c:v>-3.85937E-3</c:v>
                </c:pt>
                <c:pt idx="9140">
                  <c:v>-3.9375E-3</c:v>
                </c:pt>
                <c:pt idx="9141">
                  <c:v>-5.9843699999999993E-3</c:v>
                </c:pt>
                <c:pt idx="9142">
                  <c:v>-2.2656199999999999E-3</c:v>
                </c:pt>
                <c:pt idx="9143">
                  <c:v>3.1250000000000001E-5</c:v>
                </c:pt>
                <c:pt idx="9144">
                  <c:v>-1.8281199999999999E-3</c:v>
                </c:pt>
                <c:pt idx="9145">
                  <c:v>-8.1093699999999994E-3</c:v>
                </c:pt>
                <c:pt idx="9146">
                  <c:v>-6.0312500000000002E-3</c:v>
                </c:pt>
                <c:pt idx="9147">
                  <c:v>-5.84375E-3</c:v>
                </c:pt>
                <c:pt idx="9148">
                  <c:v>-4.0000000000000001E-3</c:v>
                </c:pt>
                <c:pt idx="9149">
                  <c:v>-7.984370000000001E-3</c:v>
                </c:pt>
                <c:pt idx="9150">
                  <c:v>-4.0000000000000001E-3</c:v>
                </c:pt>
                <c:pt idx="9151">
                  <c:v>-5.85937E-3</c:v>
                </c:pt>
                <c:pt idx="9152">
                  <c:v>-2E-3</c:v>
                </c:pt>
                <c:pt idx="9153">
                  <c:v>-1.0656199999999999E-2</c:v>
                </c:pt>
                <c:pt idx="9154">
                  <c:v>-1.4046900000000001E-2</c:v>
                </c:pt>
                <c:pt idx="9155">
                  <c:v>-7.9218699999999993E-3</c:v>
                </c:pt>
                <c:pt idx="9156">
                  <c:v>-5.9687500000000001E-3</c:v>
                </c:pt>
                <c:pt idx="9157">
                  <c:v>-4.0312500000000001E-3</c:v>
                </c:pt>
                <c:pt idx="9158">
                  <c:v>-7.984370000000001E-3</c:v>
                </c:pt>
                <c:pt idx="9159">
                  <c:v>-1.01406E-2</c:v>
                </c:pt>
                <c:pt idx="9160">
                  <c:v>-8.2500000000000004E-3</c:v>
                </c:pt>
                <c:pt idx="9161">
                  <c:v>6.0468800000000001E-3</c:v>
                </c:pt>
                <c:pt idx="9162">
                  <c:v>5.9375000000000001E-3</c:v>
                </c:pt>
                <c:pt idx="9163">
                  <c:v>1.98438E-3</c:v>
                </c:pt>
                <c:pt idx="9164">
                  <c:v>1.4218799999999999E-3</c:v>
                </c:pt>
                <c:pt idx="9165">
                  <c:v>-5.1562500000000002E-3</c:v>
                </c:pt>
                <c:pt idx="9166">
                  <c:v>-5.6406200000000007E-3</c:v>
                </c:pt>
                <c:pt idx="9167">
                  <c:v>-8.5625000000000007E-3</c:v>
                </c:pt>
                <c:pt idx="9168">
                  <c:v>-3.3593700000000004E-3</c:v>
                </c:pt>
                <c:pt idx="9169">
                  <c:v>-1.4687499999999999E-2</c:v>
                </c:pt>
                <c:pt idx="9170">
                  <c:v>-1.27812E-2</c:v>
                </c:pt>
                <c:pt idx="9171">
                  <c:v>-1.2312499999999999E-2</c:v>
                </c:pt>
                <c:pt idx="9172">
                  <c:v>-4.6406199999999998E-3</c:v>
                </c:pt>
                <c:pt idx="9173">
                  <c:v>-5.9531199999999992E-3</c:v>
                </c:pt>
                <c:pt idx="9174">
                  <c:v>-2.2187500000000002E-3</c:v>
                </c:pt>
                <c:pt idx="9175">
                  <c:v>-5.5312499999999997E-3</c:v>
                </c:pt>
                <c:pt idx="9176">
                  <c:v>-1.35312E-2</c:v>
                </c:pt>
                <c:pt idx="9177">
                  <c:v>-1.9984400000000003E-2</c:v>
                </c:pt>
                <c:pt idx="9178">
                  <c:v>-1.40781E-2</c:v>
                </c:pt>
                <c:pt idx="9179">
                  <c:v>-3.7968700000000004E-3</c:v>
                </c:pt>
                <c:pt idx="9180">
                  <c:v>1.4210899999999999E-17</c:v>
                </c:pt>
                <c:pt idx="9181">
                  <c:v>-6.1250000000000002E-3</c:v>
                </c:pt>
                <c:pt idx="9182">
                  <c:v>-3.6249999999999998E-3</c:v>
                </c:pt>
                <c:pt idx="9183">
                  <c:v>9.3749999999999988E-5</c:v>
                </c:pt>
                <c:pt idx="9184">
                  <c:v>-4.2187500000000005E-4</c:v>
                </c:pt>
                <c:pt idx="9185">
                  <c:v>-3.7187500000000003E-3</c:v>
                </c:pt>
                <c:pt idx="9186">
                  <c:v>-2.0312499999999999E-4</c:v>
                </c:pt>
                <c:pt idx="9187">
                  <c:v>-6.4062500000000005E-3</c:v>
                </c:pt>
                <c:pt idx="9188">
                  <c:v>-6.1562499999999994E-3</c:v>
                </c:pt>
                <c:pt idx="9189">
                  <c:v>-7.73437E-3</c:v>
                </c:pt>
                <c:pt idx="9190">
                  <c:v>-3.9375E-3</c:v>
                </c:pt>
                <c:pt idx="9191">
                  <c:v>-8.6718699999999999E-3</c:v>
                </c:pt>
                <c:pt idx="9192">
                  <c:v>-9.78125E-3</c:v>
                </c:pt>
                <c:pt idx="9193">
                  <c:v>-5.0000000000000001E-3</c:v>
                </c:pt>
                <c:pt idx="9194">
                  <c:v>3.1250000000000001E-4</c:v>
                </c:pt>
                <c:pt idx="9195">
                  <c:v>-2.8124999999999999E-3</c:v>
                </c:pt>
                <c:pt idx="9196">
                  <c:v>-8.656249999999999E-3</c:v>
                </c:pt>
                <c:pt idx="9197">
                  <c:v>-9.9062500000000001E-3</c:v>
                </c:pt>
                <c:pt idx="9198">
                  <c:v>-7.3437499999999996E-3</c:v>
                </c:pt>
                <c:pt idx="9199">
                  <c:v>-1.17187E-3</c:v>
                </c:pt>
                <c:pt idx="9200">
                  <c:v>1.45313E-3</c:v>
                </c:pt>
                <c:pt idx="9201">
                  <c:v>-7.0156200000000002E-3</c:v>
                </c:pt>
                <c:pt idx="9202">
                  <c:v>-1.0031199999999999E-2</c:v>
                </c:pt>
                <c:pt idx="9203">
                  <c:v>-7.1718700000000003E-3</c:v>
                </c:pt>
                <c:pt idx="9204">
                  <c:v>-1.0937500000000001E-3</c:v>
                </c:pt>
                <c:pt idx="9205">
                  <c:v>2.40625E-3</c:v>
                </c:pt>
                <c:pt idx="9206">
                  <c:v>9.3749999999999997E-4</c:v>
                </c:pt>
                <c:pt idx="9207">
                  <c:v>-6.79687E-3</c:v>
                </c:pt>
                <c:pt idx="9208">
                  <c:v>-7.9218699999999993E-3</c:v>
                </c:pt>
                <c:pt idx="9209">
                  <c:v>-5.1562500000000002E-3</c:v>
                </c:pt>
                <c:pt idx="9210">
                  <c:v>-2.1875000000000002E-3</c:v>
                </c:pt>
                <c:pt idx="9211">
                  <c:v>-7.0624999999999993E-3</c:v>
                </c:pt>
                <c:pt idx="9212">
                  <c:v>-1.0812499999999999E-2</c:v>
                </c:pt>
                <c:pt idx="9213">
                  <c:v>-1.1171899999999998E-2</c:v>
                </c:pt>
                <c:pt idx="9214">
                  <c:v>-5.5312499999999997E-3</c:v>
                </c:pt>
                <c:pt idx="9215">
                  <c:v>-2.9531200000000001E-3</c:v>
                </c:pt>
                <c:pt idx="9216">
                  <c:v>1.29688E-3</c:v>
                </c:pt>
                <c:pt idx="9217">
                  <c:v>-3.6874999999999998E-3</c:v>
                </c:pt>
                <c:pt idx="9218">
                  <c:v>-9.6874999999999999E-4</c:v>
                </c:pt>
                <c:pt idx="9219">
                  <c:v>-7.8750000000000001E-3</c:v>
                </c:pt>
                <c:pt idx="9220">
                  <c:v>-4.6562499999999998E-3</c:v>
                </c:pt>
                <c:pt idx="9221">
                  <c:v>-9.5156199999999989E-3</c:v>
                </c:pt>
                <c:pt idx="9222">
                  <c:v>-9.8437500000000001E-4</c:v>
                </c:pt>
                <c:pt idx="9223">
                  <c:v>-5.0156200000000001E-3</c:v>
                </c:pt>
                <c:pt idx="9224">
                  <c:v>-8.4531199999999997E-3</c:v>
                </c:pt>
                <c:pt idx="9225">
                  <c:v>-7.3125000000000004E-3</c:v>
                </c:pt>
                <c:pt idx="9226">
                  <c:v>-3.6249999999999998E-3</c:v>
                </c:pt>
                <c:pt idx="9227">
                  <c:v>-4.1562500000000002E-3</c:v>
                </c:pt>
                <c:pt idx="9228">
                  <c:v>-3.85937E-3</c:v>
                </c:pt>
                <c:pt idx="9229">
                  <c:v>-4.2031200000000003E-3</c:v>
                </c:pt>
                <c:pt idx="9230">
                  <c:v>-4.7656199999999999E-3</c:v>
                </c:pt>
                <c:pt idx="9231">
                  <c:v>-1.4999999999999998E-3</c:v>
                </c:pt>
                <c:pt idx="9232">
                  <c:v>-7.9062500000000001E-3</c:v>
                </c:pt>
                <c:pt idx="9233">
                  <c:v>-4.0781200000000002E-3</c:v>
                </c:pt>
                <c:pt idx="9234">
                  <c:v>-9.3593699999999988E-3</c:v>
                </c:pt>
                <c:pt idx="9235">
                  <c:v>-1.0171900000000001E-2</c:v>
                </c:pt>
                <c:pt idx="9236">
                  <c:v>-9.9062500000000001E-3</c:v>
                </c:pt>
                <c:pt idx="9237">
                  <c:v>-1.0296899999999999E-2</c:v>
                </c:pt>
                <c:pt idx="9238">
                  <c:v>-2.0781200000000001E-3</c:v>
                </c:pt>
                <c:pt idx="9239">
                  <c:v>-5.9999999999999993E-3</c:v>
                </c:pt>
                <c:pt idx="9240">
                  <c:v>-2.2656199999999999E-3</c:v>
                </c:pt>
                <c:pt idx="9241">
                  <c:v>1.5625E-5</c:v>
                </c:pt>
                <c:pt idx="9242">
                  <c:v>-5.9999999999999993E-3</c:v>
                </c:pt>
                <c:pt idx="9243">
                  <c:v>-1.0031199999999999E-2</c:v>
                </c:pt>
                <c:pt idx="9244">
                  <c:v>-1.40156E-2</c:v>
                </c:pt>
                <c:pt idx="9245">
                  <c:v>-1.3906200000000001E-2</c:v>
                </c:pt>
                <c:pt idx="9246">
                  <c:v>-1.1984400000000001E-2</c:v>
                </c:pt>
                <c:pt idx="9247">
                  <c:v>-7.4999999999999997E-3</c:v>
                </c:pt>
                <c:pt idx="9248">
                  <c:v>-2.0156200000000001E-3</c:v>
                </c:pt>
                <c:pt idx="9249">
                  <c:v>-6.2187500000000003E-3</c:v>
                </c:pt>
                <c:pt idx="9250">
                  <c:v>-6.1406199999999994E-3</c:v>
                </c:pt>
                <c:pt idx="9251">
                  <c:v>-9.78125E-3</c:v>
                </c:pt>
                <c:pt idx="9252">
                  <c:v>3.1406300000000002E-3</c:v>
                </c:pt>
                <c:pt idx="9253">
                  <c:v>7.2499999999999995E-3</c:v>
                </c:pt>
                <c:pt idx="9254">
                  <c:v>-6.7343699999999999E-3</c:v>
                </c:pt>
                <c:pt idx="9255">
                  <c:v>-7.6406200000000007E-3</c:v>
                </c:pt>
                <c:pt idx="9256">
                  <c:v>-6.0625000000000002E-3</c:v>
                </c:pt>
                <c:pt idx="9257">
                  <c:v>-8.0937500000000002E-3</c:v>
                </c:pt>
                <c:pt idx="9258">
                  <c:v>-7.9531199999999993E-3</c:v>
                </c:pt>
                <c:pt idx="9259">
                  <c:v>-5.2343699999999995E-3</c:v>
                </c:pt>
                <c:pt idx="9260">
                  <c:v>-3.1250000000000001E-5</c:v>
                </c:pt>
                <c:pt idx="9261">
                  <c:v>-6.4218699999999997E-3</c:v>
                </c:pt>
                <c:pt idx="9262">
                  <c:v>-7.6562499999999999E-3</c:v>
                </c:pt>
                <c:pt idx="9263">
                  <c:v>-4.0312500000000001E-3</c:v>
                </c:pt>
                <c:pt idx="9264">
                  <c:v>-8.2187500000000004E-3</c:v>
                </c:pt>
                <c:pt idx="9265">
                  <c:v>-5.4218699999999996E-3</c:v>
                </c:pt>
                <c:pt idx="9266">
                  <c:v>-4.6874999999999994E-5</c:v>
                </c:pt>
                <c:pt idx="9267">
                  <c:v>-4.0625000000000001E-3</c:v>
                </c:pt>
                <c:pt idx="9268">
                  <c:v>-8.6093699999999999E-3</c:v>
                </c:pt>
                <c:pt idx="9269">
                  <c:v>-2.0187500000000001E-2</c:v>
                </c:pt>
                <c:pt idx="9270">
                  <c:v>-1.12344E-2</c:v>
                </c:pt>
                <c:pt idx="9271">
                  <c:v>-5.5937499999999998E-3</c:v>
                </c:pt>
                <c:pt idx="9272">
                  <c:v>-2.2187500000000002E-3</c:v>
                </c:pt>
                <c:pt idx="9273">
                  <c:v>-8.1406200000000012E-3</c:v>
                </c:pt>
                <c:pt idx="9274">
                  <c:v>-3.6406200000000002E-3</c:v>
                </c:pt>
                <c:pt idx="9275">
                  <c:v>-4.2187500000000003E-3</c:v>
                </c:pt>
                <c:pt idx="9276">
                  <c:v>-5.9531199999999992E-3</c:v>
                </c:pt>
                <c:pt idx="9277">
                  <c:v>-3.89062E-3</c:v>
                </c:pt>
                <c:pt idx="9278">
                  <c:v>-6.3281199999999996E-3</c:v>
                </c:pt>
                <c:pt idx="9279">
                  <c:v>-1.0015600000000001E-2</c:v>
                </c:pt>
                <c:pt idx="9280">
                  <c:v>-7.9531199999999993E-3</c:v>
                </c:pt>
                <c:pt idx="9281">
                  <c:v>-5.9218700000000001E-3</c:v>
                </c:pt>
                <c:pt idx="9282">
                  <c:v>-1.8124999999999999E-3</c:v>
                </c:pt>
                <c:pt idx="9283">
                  <c:v>2.01563E-3</c:v>
                </c:pt>
                <c:pt idx="9284">
                  <c:v>-4.2968699999999995E-3</c:v>
                </c:pt>
                <c:pt idx="9285">
                  <c:v>-1.4046900000000001E-2</c:v>
                </c:pt>
                <c:pt idx="9286">
                  <c:v>-8.0625000000000002E-3</c:v>
                </c:pt>
                <c:pt idx="9287">
                  <c:v>-6.0468700000000002E-3</c:v>
                </c:pt>
                <c:pt idx="9288">
                  <c:v>-3.9843700000000001E-3</c:v>
                </c:pt>
                <c:pt idx="9289">
                  <c:v>-7.7968700000000009E-3</c:v>
                </c:pt>
                <c:pt idx="9290">
                  <c:v>-9.9531199999999993E-3</c:v>
                </c:pt>
                <c:pt idx="9291">
                  <c:v>-1.0109400000000001E-2</c:v>
                </c:pt>
                <c:pt idx="9292">
                  <c:v>-6.5468700000000006E-3</c:v>
                </c:pt>
                <c:pt idx="9293">
                  <c:v>-3.9062500000000002E-4</c:v>
                </c:pt>
                <c:pt idx="9294">
                  <c:v>-1.1406200000000002E-3</c:v>
                </c:pt>
                <c:pt idx="9295">
                  <c:v>-1.1703099999999999E-2</c:v>
                </c:pt>
                <c:pt idx="9296">
                  <c:v>-2.5937500000000001E-3</c:v>
                </c:pt>
                <c:pt idx="9297">
                  <c:v>4.3906300000000004E-3</c:v>
                </c:pt>
                <c:pt idx="9298">
                  <c:v>-1.0937500000000001E-3</c:v>
                </c:pt>
                <c:pt idx="9299">
                  <c:v>-1.7968699999999999E-3</c:v>
                </c:pt>
                <c:pt idx="9300">
                  <c:v>-4.875E-3</c:v>
                </c:pt>
                <c:pt idx="9301">
                  <c:v>-1.0187499999999999E-2</c:v>
                </c:pt>
                <c:pt idx="9302">
                  <c:v>-7.5312499999999998E-3</c:v>
                </c:pt>
                <c:pt idx="9303">
                  <c:v>-1.30469E-2</c:v>
                </c:pt>
                <c:pt idx="9304">
                  <c:v>-1.7765599999999999E-2</c:v>
                </c:pt>
                <c:pt idx="9305">
                  <c:v>-4.6093699999999998E-3</c:v>
                </c:pt>
                <c:pt idx="9306">
                  <c:v>-2.7500000000000003E-3</c:v>
                </c:pt>
                <c:pt idx="9307">
                  <c:v>-2.8124999999999999E-3</c:v>
                </c:pt>
                <c:pt idx="9308">
                  <c:v>-3.2812500000000003E-3</c:v>
                </c:pt>
                <c:pt idx="9309">
                  <c:v>-1.1921900000000001E-2</c:v>
                </c:pt>
                <c:pt idx="9310">
                  <c:v>-4.3437499999999995E-3</c:v>
                </c:pt>
                <c:pt idx="9311">
                  <c:v>-3.1718700000000002E-3</c:v>
                </c:pt>
                <c:pt idx="9312">
                  <c:v>-6.0937500000000002E-3</c:v>
                </c:pt>
                <c:pt idx="9313">
                  <c:v>-4.6406199999999998E-3</c:v>
                </c:pt>
                <c:pt idx="9314">
                  <c:v>-1.0937500000000001E-3</c:v>
                </c:pt>
                <c:pt idx="9315">
                  <c:v>-9.2500000000000013E-3</c:v>
                </c:pt>
                <c:pt idx="9316">
                  <c:v>-7.2812500000000004E-3</c:v>
                </c:pt>
                <c:pt idx="9317">
                  <c:v>-2.1406200000000002E-3</c:v>
                </c:pt>
                <c:pt idx="9318">
                  <c:v>-1.5625E-5</c:v>
                </c:pt>
                <c:pt idx="9319">
                  <c:v>-1.89062E-3</c:v>
                </c:pt>
                <c:pt idx="9320">
                  <c:v>-4.0625000000000001E-3</c:v>
                </c:pt>
                <c:pt idx="9321">
                  <c:v>-3.7499999999999999E-3</c:v>
                </c:pt>
                <c:pt idx="9322">
                  <c:v>-9.546869999999999E-3</c:v>
                </c:pt>
                <c:pt idx="9323">
                  <c:v>-9.9687499999999984E-3</c:v>
                </c:pt>
                <c:pt idx="9324">
                  <c:v>-8.937500000000001E-3</c:v>
                </c:pt>
                <c:pt idx="9325">
                  <c:v>1.75E-3</c:v>
                </c:pt>
                <c:pt idx="9326">
                  <c:v>-1.3750000000000001E-3</c:v>
                </c:pt>
                <c:pt idx="9327">
                  <c:v>-6.0937500000000002E-3</c:v>
                </c:pt>
                <c:pt idx="9328">
                  <c:v>-9.8124999999999983E-3</c:v>
                </c:pt>
                <c:pt idx="9329">
                  <c:v>-1.1984400000000001E-2</c:v>
                </c:pt>
                <c:pt idx="9330">
                  <c:v>-8.1718700000000012E-3</c:v>
                </c:pt>
                <c:pt idx="9331">
                  <c:v>-5.9218700000000001E-3</c:v>
                </c:pt>
                <c:pt idx="9332">
                  <c:v>-3.9843700000000001E-3</c:v>
                </c:pt>
                <c:pt idx="9333">
                  <c:v>-8.1093699999999994E-3</c:v>
                </c:pt>
                <c:pt idx="9334">
                  <c:v>-7.984370000000001E-3</c:v>
                </c:pt>
                <c:pt idx="9335">
                  <c:v>-9.9687499999999984E-3</c:v>
                </c:pt>
                <c:pt idx="9336">
                  <c:v>-4.2968699999999995E-3</c:v>
                </c:pt>
                <c:pt idx="9337">
                  <c:v>1.25E-4</c:v>
                </c:pt>
                <c:pt idx="9338">
                  <c:v>-1.7343700000000001E-3</c:v>
                </c:pt>
                <c:pt idx="9339">
                  <c:v>-9.75E-3</c:v>
                </c:pt>
                <c:pt idx="9340">
                  <c:v>2.1562500000000002E-3</c:v>
                </c:pt>
                <c:pt idx="9341">
                  <c:v>-1.0218700000000001E-2</c:v>
                </c:pt>
                <c:pt idx="9342">
                  <c:v>-2.2499999999999998E-3</c:v>
                </c:pt>
                <c:pt idx="9343">
                  <c:v>-2.2031199999999998E-3</c:v>
                </c:pt>
                <c:pt idx="9344">
                  <c:v>-5.9531199999999992E-3</c:v>
                </c:pt>
                <c:pt idx="9345">
                  <c:v>-1.00781E-2</c:v>
                </c:pt>
                <c:pt idx="9346">
                  <c:v>-8.0000000000000002E-3</c:v>
                </c:pt>
                <c:pt idx="9347">
                  <c:v>-5.0937499999999993E-3</c:v>
                </c:pt>
                <c:pt idx="9348">
                  <c:v>1.9375E-3</c:v>
                </c:pt>
                <c:pt idx="9349">
                  <c:v>-6.6406199999999999E-3</c:v>
                </c:pt>
                <c:pt idx="9350">
                  <c:v>-5.9999999999999993E-3</c:v>
                </c:pt>
                <c:pt idx="9351">
                  <c:v>-1.2140600000000001E-2</c:v>
                </c:pt>
                <c:pt idx="9352">
                  <c:v>-9.9687499999999984E-3</c:v>
                </c:pt>
                <c:pt idx="9353">
                  <c:v>-1.3968699999999999E-2</c:v>
                </c:pt>
                <c:pt idx="9354">
                  <c:v>-3.82812E-3</c:v>
                </c:pt>
                <c:pt idx="9355">
                  <c:v>-2.2031199999999998E-3</c:v>
                </c:pt>
                <c:pt idx="9356">
                  <c:v>-5.9687500000000001E-3</c:v>
                </c:pt>
                <c:pt idx="9357">
                  <c:v>-1.0109400000000001E-2</c:v>
                </c:pt>
                <c:pt idx="9358">
                  <c:v>-1.1875E-2</c:v>
                </c:pt>
                <c:pt idx="9359">
                  <c:v>-1.5984399999999999E-2</c:v>
                </c:pt>
                <c:pt idx="9360">
                  <c:v>-5.90625E-3</c:v>
                </c:pt>
                <c:pt idx="9361">
                  <c:v>4.1718799999999993E-3</c:v>
                </c:pt>
                <c:pt idx="9362">
                  <c:v>6.3281299999999995E-3</c:v>
                </c:pt>
                <c:pt idx="9363">
                  <c:v>-5.5312499999999997E-3</c:v>
                </c:pt>
                <c:pt idx="9364">
                  <c:v>-1.2156199999999999E-2</c:v>
                </c:pt>
                <c:pt idx="9365">
                  <c:v>-9.1406200000000003E-3</c:v>
                </c:pt>
                <c:pt idx="9366">
                  <c:v>-5.5000000000000005E-3</c:v>
                </c:pt>
                <c:pt idx="9367">
                  <c:v>-9.9687499999999984E-3</c:v>
                </c:pt>
                <c:pt idx="9368">
                  <c:v>-4.7187499999999999E-3</c:v>
                </c:pt>
                <c:pt idx="9369">
                  <c:v>-6.9375000000000001E-3</c:v>
                </c:pt>
                <c:pt idx="9370">
                  <c:v>-1.23906E-2</c:v>
                </c:pt>
                <c:pt idx="9371">
                  <c:v>-3.6249999999999998E-3</c:v>
                </c:pt>
                <c:pt idx="9372">
                  <c:v>3.8437499999999999E-3</c:v>
                </c:pt>
                <c:pt idx="9373">
                  <c:v>3.9687500000000001E-3</c:v>
                </c:pt>
                <c:pt idx="9374">
                  <c:v>2.4375E-3</c:v>
                </c:pt>
                <c:pt idx="9375">
                  <c:v>-9.546869999999999E-3</c:v>
                </c:pt>
                <c:pt idx="9376">
                  <c:v>-1.0046899999999999E-2</c:v>
                </c:pt>
                <c:pt idx="9377">
                  <c:v>-8.0000000000000002E-3</c:v>
                </c:pt>
                <c:pt idx="9378">
                  <c:v>-4.0000000000000001E-3</c:v>
                </c:pt>
                <c:pt idx="9379">
                  <c:v>-4.2499999999999994E-3</c:v>
                </c:pt>
                <c:pt idx="9380">
                  <c:v>-1.4531200000000001E-2</c:v>
                </c:pt>
                <c:pt idx="9381">
                  <c:v>-1.3828099999999999E-2</c:v>
                </c:pt>
                <c:pt idx="9382">
                  <c:v>-9.9062500000000001E-3</c:v>
                </c:pt>
                <c:pt idx="9383">
                  <c:v>-6.9531200000000001E-3</c:v>
                </c:pt>
                <c:pt idx="9384">
                  <c:v>2.5625000000000001E-3</c:v>
                </c:pt>
                <c:pt idx="9385">
                  <c:v>1.45313E-3</c:v>
                </c:pt>
                <c:pt idx="9386">
                  <c:v>-2.40625E-3</c:v>
                </c:pt>
                <c:pt idx="9387">
                  <c:v>-4.1406199999999994E-3</c:v>
                </c:pt>
                <c:pt idx="9388">
                  <c:v>-6.5156199999999997E-3</c:v>
                </c:pt>
                <c:pt idx="9389">
                  <c:v>-1.0281200000000001E-2</c:v>
                </c:pt>
                <c:pt idx="9390">
                  <c:v>-1.2437500000000001E-2</c:v>
                </c:pt>
                <c:pt idx="9391">
                  <c:v>-1.0562499999999999E-2</c:v>
                </c:pt>
                <c:pt idx="9392">
                  <c:v>7.6562500000000003E-4</c:v>
                </c:pt>
                <c:pt idx="9393">
                  <c:v>-2.6093699999999997E-3</c:v>
                </c:pt>
                <c:pt idx="9394">
                  <c:v>-4.1406199999999994E-3</c:v>
                </c:pt>
                <c:pt idx="9395">
                  <c:v>-6.3593700000000005E-3</c:v>
                </c:pt>
                <c:pt idx="9396">
                  <c:v>-8.0468699999999994E-3</c:v>
                </c:pt>
                <c:pt idx="9397">
                  <c:v>-5.5468699999999998E-3</c:v>
                </c:pt>
                <c:pt idx="9398">
                  <c:v>-4.4218700000000005E-3</c:v>
                </c:pt>
                <c:pt idx="9399">
                  <c:v>-8.0937500000000002E-3</c:v>
                </c:pt>
                <c:pt idx="9400">
                  <c:v>-8.6718699999999999E-3</c:v>
                </c:pt>
                <c:pt idx="9401">
                  <c:v>-1.15E-2</c:v>
                </c:pt>
                <c:pt idx="9402">
                  <c:v>-2.6249999999999997E-3</c:v>
                </c:pt>
                <c:pt idx="9403">
                  <c:v>1.7187500000000002E-4</c:v>
                </c:pt>
                <c:pt idx="9404">
                  <c:v>-5.6249999999999996E-4</c:v>
                </c:pt>
                <c:pt idx="9405">
                  <c:v>-4.3125000000000004E-3</c:v>
                </c:pt>
                <c:pt idx="9406">
                  <c:v>-7.1093700000000003E-3</c:v>
                </c:pt>
                <c:pt idx="9407">
                  <c:v>-1.5140600000000001E-2</c:v>
                </c:pt>
                <c:pt idx="9408">
                  <c:v>-1.83281E-2</c:v>
                </c:pt>
                <c:pt idx="9409">
                  <c:v>-1.71719E-2</c:v>
                </c:pt>
                <c:pt idx="9410">
                  <c:v>-1.3796900000000001E-2</c:v>
                </c:pt>
                <c:pt idx="9411">
                  <c:v>-1.05781E-2</c:v>
                </c:pt>
                <c:pt idx="9412">
                  <c:v>-5.3124999999999993E-4</c:v>
                </c:pt>
                <c:pt idx="9413">
                  <c:v>2.3125000000000003E-3</c:v>
                </c:pt>
                <c:pt idx="9414">
                  <c:v>3.7187500000000003E-3</c:v>
                </c:pt>
                <c:pt idx="9415">
                  <c:v>-9.5312500000000009E-4</c:v>
                </c:pt>
                <c:pt idx="9416">
                  <c:v>-7.4999999999999997E-3</c:v>
                </c:pt>
                <c:pt idx="9417">
                  <c:v>-9.2187499999999995E-3</c:v>
                </c:pt>
                <c:pt idx="9418">
                  <c:v>1.8749999999999998E-4</c:v>
                </c:pt>
                <c:pt idx="9419">
                  <c:v>1E-3</c:v>
                </c:pt>
                <c:pt idx="9420">
                  <c:v>-7.2343699999999995E-3</c:v>
                </c:pt>
                <c:pt idx="9421">
                  <c:v>-1.0843700000000001E-2</c:v>
                </c:pt>
                <c:pt idx="9422">
                  <c:v>-1.3671899999999999E-2</c:v>
                </c:pt>
                <c:pt idx="9423">
                  <c:v>-6.4999999999999997E-3</c:v>
                </c:pt>
                <c:pt idx="9424">
                  <c:v>-1.3437499999999999E-3</c:v>
                </c:pt>
                <c:pt idx="9425">
                  <c:v>4.6874999999999994E-5</c:v>
                </c:pt>
                <c:pt idx="9426">
                  <c:v>-3.3124999999999999E-3</c:v>
                </c:pt>
                <c:pt idx="9427">
                  <c:v>-1.05156E-2</c:v>
                </c:pt>
                <c:pt idx="9428">
                  <c:v>-8.906250000000001E-3</c:v>
                </c:pt>
                <c:pt idx="9429">
                  <c:v>-5.85937E-3</c:v>
                </c:pt>
                <c:pt idx="9430">
                  <c:v>-6.6406199999999999E-3</c:v>
                </c:pt>
                <c:pt idx="9431">
                  <c:v>-1.9062500000000002E-3</c:v>
                </c:pt>
                <c:pt idx="9432">
                  <c:v>-9.2968700000000005E-3</c:v>
                </c:pt>
                <c:pt idx="9433">
                  <c:v>-1.0124999999999999E-2</c:v>
                </c:pt>
                <c:pt idx="9434">
                  <c:v>-1.0015600000000001E-2</c:v>
                </c:pt>
                <c:pt idx="9435">
                  <c:v>-8.1250000000000003E-3</c:v>
                </c:pt>
                <c:pt idx="9436">
                  <c:v>-6.0625000000000002E-3</c:v>
                </c:pt>
                <c:pt idx="9437">
                  <c:v>-3.9843700000000001E-3</c:v>
                </c:pt>
                <c:pt idx="9438">
                  <c:v>-1.25E-4</c:v>
                </c:pt>
                <c:pt idx="9439">
                  <c:v>1.5625E-5</c:v>
                </c:pt>
                <c:pt idx="9440">
                  <c:v>-4.0000000000000001E-3</c:v>
                </c:pt>
                <c:pt idx="9441">
                  <c:v>-8.0156200000000011E-3</c:v>
                </c:pt>
                <c:pt idx="9442">
                  <c:v>-7.984370000000001E-3</c:v>
                </c:pt>
                <c:pt idx="9443">
                  <c:v>-3.7343699999999999E-3</c:v>
                </c:pt>
                <c:pt idx="9444">
                  <c:v>-4.0937500000000002E-3</c:v>
                </c:pt>
                <c:pt idx="9445">
                  <c:v>-1.2156199999999999E-2</c:v>
                </c:pt>
                <c:pt idx="9446">
                  <c:v>-1.0015600000000001E-2</c:v>
                </c:pt>
                <c:pt idx="9447">
                  <c:v>-1.4218700000000001E-2</c:v>
                </c:pt>
                <c:pt idx="9448">
                  <c:v>-9.71875E-3</c:v>
                </c:pt>
                <c:pt idx="9449">
                  <c:v>-3.6093699999999998E-3</c:v>
                </c:pt>
                <c:pt idx="9450">
                  <c:v>9.3749999999999988E-5</c:v>
                </c:pt>
                <c:pt idx="9451">
                  <c:v>-2.40625E-3</c:v>
                </c:pt>
                <c:pt idx="9452">
                  <c:v>-6.0937500000000002E-3</c:v>
                </c:pt>
                <c:pt idx="9453">
                  <c:v>-6.0781200000000002E-3</c:v>
                </c:pt>
                <c:pt idx="9454">
                  <c:v>-8.1562500000000003E-3</c:v>
                </c:pt>
                <c:pt idx="9455">
                  <c:v>-7.9062500000000001E-3</c:v>
                </c:pt>
                <c:pt idx="9456">
                  <c:v>-8.2187500000000004E-3</c:v>
                </c:pt>
                <c:pt idx="9457">
                  <c:v>-7.1093700000000003E-3</c:v>
                </c:pt>
                <c:pt idx="9458">
                  <c:v>2.2343800000000002E-3</c:v>
                </c:pt>
                <c:pt idx="9459">
                  <c:v>-2.4531200000000005E-3</c:v>
                </c:pt>
                <c:pt idx="9460">
                  <c:v>-8.3906199999999997E-3</c:v>
                </c:pt>
                <c:pt idx="9461">
                  <c:v>-9.6093700000000008E-3</c:v>
                </c:pt>
                <c:pt idx="9462">
                  <c:v>-6.0781200000000002E-3</c:v>
                </c:pt>
                <c:pt idx="9463">
                  <c:v>-7.73437E-3</c:v>
                </c:pt>
                <c:pt idx="9464">
                  <c:v>-4.2968699999999995E-3</c:v>
                </c:pt>
                <c:pt idx="9465">
                  <c:v>-1.1984400000000001E-2</c:v>
                </c:pt>
                <c:pt idx="9466">
                  <c:v>-8.1718700000000012E-3</c:v>
                </c:pt>
                <c:pt idx="9467">
                  <c:v>-1.36875E-2</c:v>
                </c:pt>
                <c:pt idx="9468">
                  <c:v>1.1093800000000001E-3</c:v>
                </c:pt>
                <c:pt idx="9469">
                  <c:v>5.9999999999999993E-3</c:v>
                </c:pt>
                <c:pt idx="9470">
                  <c:v>-1.1249999999999999E-3</c:v>
                </c:pt>
                <c:pt idx="9471">
                  <c:v>-1.3953100000000001E-2</c:v>
                </c:pt>
                <c:pt idx="9472">
                  <c:v>-3.40625E-3</c:v>
                </c:pt>
                <c:pt idx="9473">
                  <c:v>-6.2656199999999995E-3</c:v>
                </c:pt>
                <c:pt idx="9474">
                  <c:v>-8.3281200000000014E-3</c:v>
                </c:pt>
                <c:pt idx="9475">
                  <c:v>-1.18125E-2</c:v>
                </c:pt>
                <c:pt idx="9476">
                  <c:v>-5.84375E-3</c:v>
                </c:pt>
                <c:pt idx="9477">
                  <c:v>-8.0156200000000011E-3</c:v>
                </c:pt>
                <c:pt idx="9478">
                  <c:v>-8.0937500000000002E-3</c:v>
                </c:pt>
                <c:pt idx="9479">
                  <c:v>-1.1828100000000001E-2</c:v>
                </c:pt>
                <c:pt idx="9480">
                  <c:v>2.9687499999999999E-4</c:v>
                </c:pt>
                <c:pt idx="9481">
                  <c:v>9.3749999999999988E-5</c:v>
                </c:pt>
                <c:pt idx="9482">
                  <c:v>-2.1249999999999997E-3</c:v>
                </c:pt>
                <c:pt idx="9483">
                  <c:v>-8.0781199999999994E-3</c:v>
                </c:pt>
                <c:pt idx="9484">
                  <c:v>-8.0000000000000002E-3</c:v>
                </c:pt>
                <c:pt idx="9485">
                  <c:v>-1.00625E-2</c:v>
                </c:pt>
                <c:pt idx="9486">
                  <c:v>-4.0312500000000001E-3</c:v>
                </c:pt>
                <c:pt idx="9487">
                  <c:v>-7.9062500000000001E-3</c:v>
                </c:pt>
                <c:pt idx="9488">
                  <c:v>-6.0468700000000002E-3</c:v>
                </c:pt>
                <c:pt idx="9489">
                  <c:v>-9.546869999999999E-3</c:v>
                </c:pt>
                <c:pt idx="9490">
                  <c:v>-8.8281200000000001E-3</c:v>
                </c:pt>
                <c:pt idx="9491">
                  <c:v>3.3437499999999999E-3</c:v>
                </c:pt>
                <c:pt idx="9492">
                  <c:v>2.7031299999999998E-3</c:v>
                </c:pt>
                <c:pt idx="9493">
                  <c:v>-3.6562500000000002E-3</c:v>
                </c:pt>
                <c:pt idx="9494">
                  <c:v>-4.2499999999999994E-3</c:v>
                </c:pt>
                <c:pt idx="9495">
                  <c:v>-4.6250000000000006E-3</c:v>
                </c:pt>
                <c:pt idx="9496">
                  <c:v>-8.1562500000000003E-3</c:v>
                </c:pt>
                <c:pt idx="9497">
                  <c:v>-1.0812499999999999E-2</c:v>
                </c:pt>
                <c:pt idx="9498">
                  <c:v>-6.4531199999999997E-3</c:v>
                </c:pt>
                <c:pt idx="9499">
                  <c:v>-8.7812500000000009E-3</c:v>
                </c:pt>
                <c:pt idx="9500">
                  <c:v>-7.7656199999999991E-3</c:v>
                </c:pt>
                <c:pt idx="9501">
                  <c:v>-6.9062500000000009E-3</c:v>
                </c:pt>
                <c:pt idx="9502">
                  <c:v>-8.0312500000000002E-3</c:v>
                </c:pt>
                <c:pt idx="9503">
                  <c:v>-1.4375E-3</c:v>
                </c:pt>
                <c:pt idx="9504">
                  <c:v>-4.6874999999999994E-5</c:v>
                </c:pt>
                <c:pt idx="9505">
                  <c:v>-5.875E-3</c:v>
                </c:pt>
                <c:pt idx="9506">
                  <c:v>-3.2031200000000003E-3</c:v>
                </c:pt>
                <c:pt idx="9507">
                  <c:v>-1.20156E-2</c:v>
                </c:pt>
                <c:pt idx="9508">
                  <c:v>-1.3796900000000001E-2</c:v>
                </c:pt>
                <c:pt idx="9509">
                  <c:v>-8.4999999999999989E-3</c:v>
                </c:pt>
                <c:pt idx="9510">
                  <c:v>-4.85937E-3</c:v>
                </c:pt>
                <c:pt idx="9511">
                  <c:v>-2.2812499999999999E-3</c:v>
                </c:pt>
                <c:pt idx="9512">
                  <c:v>-2.6718699999999998E-3</c:v>
                </c:pt>
                <c:pt idx="9513">
                  <c:v>-9.6562499999999999E-3</c:v>
                </c:pt>
                <c:pt idx="9514">
                  <c:v>-4.2812500000000003E-3</c:v>
                </c:pt>
                <c:pt idx="9515">
                  <c:v>5.90625E-3</c:v>
                </c:pt>
                <c:pt idx="9516">
                  <c:v>1.0781300000000001E-3</c:v>
                </c:pt>
                <c:pt idx="9517">
                  <c:v>-3.89062E-3</c:v>
                </c:pt>
                <c:pt idx="9518">
                  <c:v>-6.3750000000000005E-3</c:v>
                </c:pt>
                <c:pt idx="9519">
                  <c:v>-1.96875E-3</c:v>
                </c:pt>
                <c:pt idx="9520">
                  <c:v>-9.1249999999999994E-3</c:v>
                </c:pt>
                <c:pt idx="9521">
                  <c:v>-8.1875000000000003E-3</c:v>
                </c:pt>
                <c:pt idx="9522">
                  <c:v>3.2343800000000002E-3</c:v>
                </c:pt>
                <c:pt idx="9523">
                  <c:v>2.3749999999999999E-3</c:v>
                </c:pt>
                <c:pt idx="9524">
                  <c:v>-5.6093699999999998E-3</c:v>
                </c:pt>
                <c:pt idx="9525">
                  <c:v>-5.9531199999999992E-3</c:v>
                </c:pt>
                <c:pt idx="9526">
                  <c:v>-5.7343699999999999E-3</c:v>
                </c:pt>
                <c:pt idx="9527">
                  <c:v>-1.20625E-2</c:v>
                </c:pt>
                <c:pt idx="9528">
                  <c:v>-8.3125000000000004E-3</c:v>
                </c:pt>
                <c:pt idx="9529">
                  <c:v>-3.90625E-3</c:v>
                </c:pt>
                <c:pt idx="9530">
                  <c:v>-2E-3</c:v>
                </c:pt>
                <c:pt idx="9531">
                  <c:v>-4.0937500000000002E-3</c:v>
                </c:pt>
                <c:pt idx="9532">
                  <c:v>-5.90625E-3</c:v>
                </c:pt>
                <c:pt idx="9533">
                  <c:v>-1.0046899999999999E-2</c:v>
                </c:pt>
                <c:pt idx="9534">
                  <c:v>-8.0781199999999994E-3</c:v>
                </c:pt>
                <c:pt idx="9535">
                  <c:v>-5.7812499999999999E-3</c:v>
                </c:pt>
                <c:pt idx="9536">
                  <c:v>1.5625E-5</c:v>
                </c:pt>
                <c:pt idx="9537">
                  <c:v>-4.1562500000000002E-3</c:v>
                </c:pt>
                <c:pt idx="9538">
                  <c:v>-5.5156200000000006E-3</c:v>
                </c:pt>
                <c:pt idx="9539">
                  <c:v>-1.19375E-2</c:v>
                </c:pt>
                <c:pt idx="9540">
                  <c:v>-2.1249999999999997E-3</c:v>
                </c:pt>
                <c:pt idx="9541">
                  <c:v>-6.3593700000000005E-3</c:v>
                </c:pt>
                <c:pt idx="9542">
                  <c:v>-9.9687499999999984E-3</c:v>
                </c:pt>
                <c:pt idx="9543">
                  <c:v>-1.18125E-2</c:v>
                </c:pt>
                <c:pt idx="9544">
                  <c:v>-8.0000000000000002E-3</c:v>
                </c:pt>
                <c:pt idx="9545">
                  <c:v>-9.6718699999999991E-3</c:v>
                </c:pt>
                <c:pt idx="9546">
                  <c:v>-1.8593699999999999E-3</c:v>
                </c:pt>
                <c:pt idx="9547">
                  <c:v>-4.79687E-3</c:v>
                </c:pt>
                <c:pt idx="9548">
                  <c:v>-0.01</c:v>
                </c:pt>
                <c:pt idx="9549">
                  <c:v>-1.4406200000000001E-2</c:v>
                </c:pt>
                <c:pt idx="9550">
                  <c:v>-1.8046900000000001E-2</c:v>
                </c:pt>
                <c:pt idx="9551">
                  <c:v>-7.7499999999999999E-3</c:v>
                </c:pt>
                <c:pt idx="9552">
                  <c:v>-2.0156200000000001E-3</c:v>
                </c:pt>
                <c:pt idx="9553">
                  <c:v>-6.2187500000000003E-3</c:v>
                </c:pt>
                <c:pt idx="9554">
                  <c:v>-7.984370000000001E-3</c:v>
                </c:pt>
                <c:pt idx="9555">
                  <c:v>-1.2046899999999999E-2</c:v>
                </c:pt>
                <c:pt idx="9556">
                  <c:v>-8.0781199999999994E-3</c:v>
                </c:pt>
                <c:pt idx="9557">
                  <c:v>-5.9687500000000001E-3</c:v>
                </c:pt>
                <c:pt idx="9558">
                  <c:v>-1.5625E-5</c:v>
                </c:pt>
                <c:pt idx="9559">
                  <c:v>-6.1875000000000003E-3</c:v>
                </c:pt>
                <c:pt idx="9560">
                  <c:v>-4.8124999999999999E-3</c:v>
                </c:pt>
                <c:pt idx="9561">
                  <c:v>-5.1875000000000003E-3</c:v>
                </c:pt>
                <c:pt idx="9562">
                  <c:v>-9.0781200000000003E-3</c:v>
                </c:pt>
                <c:pt idx="9563">
                  <c:v>-9.9062500000000001E-3</c:v>
                </c:pt>
                <c:pt idx="9564">
                  <c:v>1.4375E-3</c:v>
                </c:pt>
                <c:pt idx="9565">
                  <c:v>-6.0312500000000002E-3</c:v>
                </c:pt>
                <c:pt idx="9566">
                  <c:v>-1.2281200000000001E-2</c:v>
                </c:pt>
                <c:pt idx="9567">
                  <c:v>-8.6406199999999999E-3</c:v>
                </c:pt>
                <c:pt idx="9568">
                  <c:v>-4.1562500000000002E-3</c:v>
                </c:pt>
                <c:pt idx="9569">
                  <c:v>-4.2343699999999995E-3</c:v>
                </c:pt>
                <c:pt idx="9570">
                  <c:v>-3.2812499999999997E-4</c:v>
                </c:pt>
                <c:pt idx="9571">
                  <c:v>3.2812499999999997E-4</c:v>
                </c:pt>
                <c:pt idx="9572">
                  <c:v>-5.9218700000000001E-3</c:v>
                </c:pt>
                <c:pt idx="9573">
                  <c:v>-4.0156200000000001E-3</c:v>
                </c:pt>
                <c:pt idx="9574">
                  <c:v>-7.9531199999999993E-3</c:v>
                </c:pt>
                <c:pt idx="9575">
                  <c:v>-5.7968699999999991E-3</c:v>
                </c:pt>
                <c:pt idx="9576">
                  <c:v>4.0000000000000001E-3</c:v>
                </c:pt>
                <c:pt idx="9577">
                  <c:v>-3.1250000000000001E-4</c:v>
                </c:pt>
                <c:pt idx="9578">
                  <c:v>-6.1562499999999994E-3</c:v>
                </c:pt>
                <c:pt idx="9579">
                  <c:v>-3.82812E-3</c:v>
                </c:pt>
                <c:pt idx="9580">
                  <c:v>-6.2500000000000001E-5</c:v>
                </c:pt>
                <c:pt idx="9581">
                  <c:v>-1.9062500000000002E-3</c:v>
                </c:pt>
                <c:pt idx="9582">
                  <c:v>-1.8749999999999998E-4</c:v>
                </c:pt>
                <c:pt idx="9583">
                  <c:v>-4.1406199999999994E-3</c:v>
                </c:pt>
                <c:pt idx="9584">
                  <c:v>-1.8749999999999999E-3</c:v>
                </c:pt>
                <c:pt idx="9585">
                  <c:v>-4.3593700000000004E-3</c:v>
                </c:pt>
                <c:pt idx="9586">
                  <c:v>-8.9843700000000002E-3</c:v>
                </c:pt>
                <c:pt idx="9587">
                  <c:v>-1.38437E-2</c:v>
                </c:pt>
                <c:pt idx="9588">
                  <c:v>-9.8437500000000001E-3</c:v>
                </c:pt>
                <c:pt idx="9589">
                  <c:v>-6.4999999999999997E-3</c:v>
                </c:pt>
                <c:pt idx="9590">
                  <c:v>4.5156299999999996E-3</c:v>
                </c:pt>
                <c:pt idx="9591">
                  <c:v>-3.4218699999999996E-3</c:v>
                </c:pt>
                <c:pt idx="9592">
                  <c:v>-7.8593700000000009E-3</c:v>
                </c:pt>
                <c:pt idx="9593">
                  <c:v>-6.1406199999999994E-3</c:v>
                </c:pt>
                <c:pt idx="9594">
                  <c:v>-7.78125E-3</c:v>
                </c:pt>
                <c:pt idx="9595">
                  <c:v>-1.1562500000000002E-3</c:v>
                </c:pt>
                <c:pt idx="9596">
                  <c:v>1.7812500000000001E-3</c:v>
                </c:pt>
                <c:pt idx="9597">
                  <c:v>-2.5468700000000001E-3</c:v>
                </c:pt>
                <c:pt idx="9598">
                  <c:v>-6.9843700000000002E-3</c:v>
                </c:pt>
                <c:pt idx="9599">
                  <c:v>-6.6562499999999998E-3</c:v>
                </c:pt>
                <c:pt idx="9600">
                  <c:v>-6.2500000000000001E-4</c:v>
                </c:pt>
                <c:pt idx="9601">
                  <c:v>-7.9687500000000001E-3</c:v>
                </c:pt>
                <c:pt idx="9602">
                  <c:v>-4.6718699999999998E-3</c:v>
                </c:pt>
                <c:pt idx="9603">
                  <c:v>-1.4843700000000001E-2</c:v>
                </c:pt>
                <c:pt idx="9604">
                  <c:v>-1.3734400000000001E-2</c:v>
                </c:pt>
                <c:pt idx="9605">
                  <c:v>-1.0718699999999999E-2</c:v>
                </c:pt>
                <c:pt idx="9606">
                  <c:v>-3.6249999999999998E-3</c:v>
                </c:pt>
                <c:pt idx="9607">
                  <c:v>-6.2812500000000004E-3</c:v>
                </c:pt>
                <c:pt idx="9608">
                  <c:v>-6.5937500000000007E-3</c:v>
                </c:pt>
                <c:pt idx="9609">
                  <c:v>-6.9531200000000001E-3</c:v>
                </c:pt>
                <c:pt idx="9610">
                  <c:v>-2.5468700000000001E-3</c:v>
                </c:pt>
                <c:pt idx="9611">
                  <c:v>-5.0781199999999993E-3</c:v>
                </c:pt>
                <c:pt idx="9612">
                  <c:v>4.875E-3</c:v>
                </c:pt>
                <c:pt idx="9613">
                  <c:v>-1.17187E-3</c:v>
                </c:pt>
                <c:pt idx="9614">
                  <c:v>-4.4531199999999996E-3</c:v>
                </c:pt>
                <c:pt idx="9615">
                  <c:v>-6.1562499999999994E-3</c:v>
                </c:pt>
                <c:pt idx="9616">
                  <c:v>-5.6562500000000007E-3</c:v>
                </c:pt>
                <c:pt idx="9617">
                  <c:v>-9.2187499999999995E-4</c:v>
                </c:pt>
                <c:pt idx="9618">
                  <c:v>1.23438E-3</c:v>
                </c:pt>
                <c:pt idx="9619">
                  <c:v>-7.3593699999999996E-3</c:v>
                </c:pt>
                <c:pt idx="9620">
                  <c:v>-1.0046899999999999E-2</c:v>
                </c:pt>
                <c:pt idx="9621">
                  <c:v>-1.0093700000000001E-2</c:v>
                </c:pt>
                <c:pt idx="9622">
                  <c:v>-9.4843700000000006E-3</c:v>
                </c:pt>
                <c:pt idx="9623">
                  <c:v>-5.3437500000000004E-3</c:v>
                </c:pt>
                <c:pt idx="9624">
                  <c:v>-6.5624999999999993E-4</c:v>
                </c:pt>
                <c:pt idx="9625">
                  <c:v>3.6562500000000002E-3</c:v>
                </c:pt>
                <c:pt idx="9626">
                  <c:v>-6.4999999999999997E-3</c:v>
                </c:pt>
                <c:pt idx="9627">
                  <c:v>-9.9531199999999993E-3</c:v>
                </c:pt>
                <c:pt idx="9628">
                  <c:v>-1.0234400000000001E-2</c:v>
                </c:pt>
                <c:pt idx="9629">
                  <c:v>-8.0625000000000002E-3</c:v>
                </c:pt>
                <c:pt idx="9630">
                  <c:v>-8.1406200000000012E-3</c:v>
                </c:pt>
                <c:pt idx="9631">
                  <c:v>-6.0312500000000002E-3</c:v>
                </c:pt>
                <c:pt idx="9632">
                  <c:v>-7.9218699999999993E-3</c:v>
                </c:pt>
                <c:pt idx="9633">
                  <c:v>-8.0625000000000002E-3</c:v>
                </c:pt>
                <c:pt idx="9634">
                  <c:v>-7.9531199999999993E-3</c:v>
                </c:pt>
                <c:pt idx="9635">
                  <c:v>-0.01</c:v>
                </c:pt>
                <c:pt idx="9636">
                  <c:v>-6.1718700000000003E-3</c:v>
                </c:pt>
                <c:pt idx="9637">
                  <c:v>-2.0312500000000001E-3</c:v>
                </c:pt>
                <c:pt idx="9638">
                  <c:v>1.4210899999999999E-17</c:v>
                </c:pt>
                <c:pt idx="9639">
                  <c:v>-1.4062499999999999E-2</c:v>
                </c:pt>
                <c:pt idx="9640">
                  <c:v>-1.3968699999999999E-2</c:v>
                </c:pt>
                <c:pt idx="9641">
                  <c:v>-5.4843700000000006E-3</c:v>
                </c:pt>
                <c:pt idx="9642">
                  <c:v>-2.0468700000000001E-3</c:v>
                </c:pt>
                <c:pt idx="9643">
                  <c:v>-5.7812499999999999E-3</c:v>
                </c:pt>
                <c:pt idx="9644">
                  <c:v>-2.1093699999999997E-3</c:v>
                </c:pt>
                <c:pt idx="9645">
                  <c:v>-1.2515600000000002E-2</c:v>
                </c:pt>
                <c:pt idx="9646">
                  <c:v>-5.6562500000000007E-3</c:v>
                </c:pt>
                <c:pt idx="9647">
                  <c:v>-1.9843700000000001E-3</c:v>
                </c:pt>
                <c:pt idx="9648">
                  <c:v>-4.3750000000000004E-3</c:v>
                </c:pt>
                <c:pt idx="9649">
                  <c:v>-1.03906E-2</c:v>
                </c:pt>
                <c:pt idx="9650">
                  <c:v>-9.6406200000000008E-3</c:v>
                </c:pt>
                <c:pt idx="9651">
                  <c:v>-3.6562500000000002E-3</c:v>
                </c:pt>
                <c:pt idx="9652">
                  <c:v>-4.1718700000000003E-3</c:v>
                </c:pt>
                <c:pt idx="9653">
                  <c:v>-6.1875000000000003E-3</c:v>
                </c:pt>
                <c:pt idx="9654">
                  <c:v>-1.0218700000000001E-2</c:v>
                </c:pt>
                <c:pt idx="9655">
                  <c:v>-7.1250000000000003E-3</c:v>
                </c:pt>
                <c:pt idx="9656">
                  <c:v>2.5468799999999996E-3</c:v>
                </c:pt>
                <c:pt idx="9657">
                  <c:v>3.5312499999999997E-3</c:v>
                </c:pt>
                <c:pt idx="9658">
                  <c:v>-6.4687499999999997E-3</c:v>
                </c:pt>
                <c:pt idx="9659">
                  <c:v>-5.7031199999999999E-3</c:v>
                </c:pt>
                <c:pt idx="9660">
                  <c:v>-3.82812E-3</c:v>
                </c:pt>
                <c:pt idx="9661">
                  <c:v>-2.2031199999999998E-3</c:v>
                </c:pt>
                <c:pt idx="9662">
                  <c:v>-8.3281200000000014E-3</c:v>
                </c:pt>
                <c:pt idx="9663">
                  <c:v>-7.9062500000000001E-3</c:v>
                </c:pt>
                <c:pt idx="9664">
                  <c:v>-6.0156200000000002E-3</c:v>
                </c:pt>
                <c:pt idx="9665">
                  <c:v>-8.1718700000000012E-3</c:v>
                </c:pt>
                <c:pt idx="9666">
                  <c:v>-7.7499999999999999E-3</c:v>
                </c:pt>
                <c:pt idx="9667">
                  <c:v>-1.25E-3</c:v>
                </c:pt>
                <c:pt idx="9668">
                  <c:v>1.3593799999999999E-3</c:v>
                </c:pt>
                <c:pt idx="9669">
                  <c:v>-7.7656199999999991E-3</c:v>
                </c:pt>
                <c:pt idx="9670">
                  <c:v>-2.3437499999999999E-4</c:v>
                </c:pt>
                <c:pt idx="9671">
                  <c:v>-1.2343700000000001E-2</c:v>
                </c:pt>
                <c:pt idx="9672">
                  <c:v>-5.4687500000000005E-3</c:v>
                </c:pt>
                <c:pt idx="9673">
                  <c:v>-3.9375E-3</c:v>
                </c:pt>
                <c:pt idx="9674">
                  <c:v>-2E-3</c:v>
                </c:pt>
                <c:pt idx="9675">
                  <c:v>-6.0312500000000002E-3</c:v>
                </c:pt>
                <c:pt idx="9676">
                  <c:v>-1.0031199999999999E-2</c:v>
                </c:pt>
                <c:pt idx="9677">
                  <c:v>-7.8750000000000001E-3</c:v>
                </c:pt>
                <c:pt idx="9678">
                  <c:v>-3.875E-3</c:v>
                </c:pt>
                <c:pt idx="9679">
                  <c:v>1.76563E-3</c:v>
                </c:pt>
                <c:pt idx="9680">
                  <c:v>3.7968799999999999E-3</c:v>
                </c:pt>
                <c:pt idx="9681">
                  <c:v>-1.0296899999999999E-2</c:v>
                </c:pt>
                <c:pt idx="9682">
                  <c:v>-1.2046899999999999E-2</c:v>
                </c:pt>
                <c:pt idx="9683">
                  <c:v>-6.2031200000000003E-3</c:v>
                </c:pt>
                <c:pt idx="9684">
                  <c:v>2E-3</c:v>
                </c:pt>
                <c:pt idx="9685">
                  <c:v>-5.5000000000000005E-3</c:v>
                </c:pt>
                <c:pt idx="9686">
                  <c:v>-1.0046899999999999E-2</c:v>
                </c:pt>
                <c:pt idx="9687">
                  <c:v>-6.4843699999999997E-3</c:v>
                </c:pt>
                <c:pt idx="9688">
                  <c:v>-2.0625000000000001E-3</c:v>
                </c:pt>
                <c:pt idx="9689">
                  <c:v>-3.92187E-3</c:v>
                </c:pt>
                <c:pt idx="9690">
                  <c:v>-3.82812E-3</c:v>
                </c:pt>
                <c:pt idx="9691">
                  <c:v>-9.2968700000000005E-3</c:v>
                </c:pt>
                <c:pt idx="9692">
                  <c:v>-8.4218699999999997E-3</c:v>
                </c:pt>
                <c:pt idx="9693">
                  <c:v>-1.64062E-3</c:v>
                </c:pt>
                <c:pt idx="9694">
                  <c:v>-5.9218700000000001E-3</c:v>
                </c:pt>
                <c:pt idx="9695">
                  <c:v>-1.1328099999999999E-2</c:v>
                </c:pt>
                <c:pt idx="9696">
                  <c:v>-4.4999999999999997E-3</c:v>
                </c:pt>
                <c:pt idx="9697">
                  <c:v>-2.7656199999999999E-3</c:v>
                </c:pt>
                <c:pt idx="9698">
                  <c:v>-5.5468699999999998E-3</c:v>
                </c:pt>
                <c:pt idx="9699">
                  <c:v>-7.3593699999999996E-3</c:v>
                </c:pt>
                <c:pt idx="9700">
                  <c:v>-8.9218700000000001E-3</c:v>
                </c:pt>
                <c:pt idx="9701">
                  <c:v>-1.2140600000000001E-2</c:v>
                </c:pt>
                <c:pt idx="9702">
                  <c:v>-7.4687500000000006E-3</c:v>
                </c:pt>
                <c:pt idx="9703">
                  <c:v>-8.1406200000000012E-3</c:v>
                </c:pt>
                <c:pt idx="9704">
                  <c:v>-1.5203100000000001E-2</c:v>
                </c:pt>
                <c:pt idx="9705">
                  <c:v>-1.47656E-2</c:v>
                </c:pt>
                <c:pt idx="9706">
                  <c:v>-1.01406E-2</c:v>
                </c:pt>
                <c:pt idx="9707">
                  <c:v>-1.03125E-3</c:v>
                </c:pt>
                <c:pt idx="9708">
                  <c:v>1.8906299999999999E-3</c:v>
                </c:pt>
                <c:pt idx="9709">
                  <c:v>1.0937500000000001E-3</c:v>
                </c:pt>
                <c:pt idx="9710">
                  <c:v>-1.1453100000000001E-2</c:v>
                </c:pt>
                <c:pt idx="9711">
                  <c:v>-1.48906E-2</c:v>
                </c:pt>
                <c:pt idx="9712">
                  <c:v>-5.3437500000000004E-3</c:v>
                </c:pt>
                <c:pt idx="9713">
                  <c:v>-1.92187E-3</c:v>
                </c:pt>
                <c:pt idx="9714">
                  <c:v>-3.8125000000000004E-3</c:v>
                </c:pt>
                <c:pt idx="9715">
                  <c:v>-5.8906200000000001E-3</c:v>
                </c:pt>
                <c:pt idx="9716">
                  <c:v>-0.01</c:v>
                </c:pt>
                <c:pt idx="9717">
                  <c:v>-6.3437499999999996E-3</c:v>
                </c:pt>
                <c:pt idx="9718">
                  <c:v>-5.6562500000000007E-3</c:v>
                </c:pt>
                <c:pt idx="9719">
                  <c:v>-9.859370000000001E-3</c:v>
                </c:pt>
                <c:pt idx="9720">
                  <c:v>-1.41875E-2</c:v>
                </c:pt>
                <c:pt idx="9721">
                  <c:v>-6.5625000000000006E-3</c:v>
                </c:pt>
                <c:pt idx="9722">
                  <c:v>2.1093800000000001E-3</c:v>
                </c:pt>
                <c:pt idx="9723">
                  <c:v>-6.2343700000000004E-3</c:v>
                </c:pt>
                <c:pt idx="9724">
                  <c:v>-1.2093699999999999E-2</c:v>
                </c:pt>
                <c:pt idx="9725">
                  <c:v>-1.0031199999999999E-2</c:v>
                </c:pt>
                <c:pt idx="9726">
                  <c:v>-1.0406199999999999E-2</c:v>
                </c:pt>
                <c:pt idx="9727">
                  <c:v>2.2343800000000002E-3</c:v>
                </c:pt>
                <c:pt idx="9728">
                  <c:v>-1.92187E-3</c:v>
                </c:pt>
                <c:pt idx="9729">
                  <c:v>-8.0468699999999994E-3</c:v>
                </c:pt>
                <c:pt idx="9730">
                  <c:v>-7.9062500000000001E-3</c:v>
                </c:pt>
                <c:pt idx="9731">
                  <c:v>-1.1921900000000001E-2</c:v>
                </c:pt>
                <c:pt idx="9732">
                  <c:v>-4.1875000000000002E-3</c:v>
                </c:pt>
                <c:pt idx="9733">
                  <c:v>-3.90625E-3</c:v>
                </c:pt>
                <c:pt idx="9734">
                  <c:v>1.96875E-3</c:v>
                </c:pt>
                <c:pt idx="9735">
                  <c:v>-2.2968700000000003E-3</c:v>
                </c:pt>
                <c:pt idx="9736">
                  <c:v>-5.7187499999999999E-3</c:v>
                </c:pt>
                <c:pt idx="9737">
                  <c:v>-5.7499999999999999E-3</c:v>
                </c:pt>
                <c:pt idx="9738">
                  <c:v>2.1562500000000002E-3</c:v>
                </c:pt>
                <c:pt idx="9739">
                  <c:v>-1.03906E-2</c:v>
                </c:pt>
                <c:pt idx="9740">
                  <c:v>-8.0156200000000011E-3</c:v>
                </c:pt>
                <c:pt idx="9741">
                  <c:v>-1.2234399999999999E-2</c:v>
                </c:pt>
                <c:pt idx="9742">
                  <c:v>-0.01</c:v>
                </c:pt>
                <c:pt idx="9743">
                  <c:v>-9.4531200000000006E-3</c:v>
                </c:pt>
                <c:pt idx="9744">
                  <c:v>2.5000000000000001E-4</c:v>
                </c:pt>
                <c:pt idx="9745">
                  <c:v>4.2031300000000002E-3</c:v>
                </c:pt>
                <c:pt idx="9746">
                  <c:v>2E-3</c:v>
                </c:pt>
                <c:pt idx="9747">
                  <c:v>-1.28594E-2</c:v>
                </c:pt>
                <c:pt idx="9748">
                  <c:v>-1.80156E-2</c:v>
                </c:pt>
                <c:pt idx="9749">
                  <c:v>-1.1781199999999999E-2</c:v>
                </c:pt>
                <c:pt idx="9750">
                  <c:v>-1.9375E-3</c:v>
                </c:pt>
                <c:pt idx="9751">
                  <c:v>-6.4375000000000005E-3</c:v>
                </c:pt>
                <c:pt idx="9752">
                  <c:v>-9.9843699999999994E-3</c:v>
                </c:pt>
                <c:pt idx="9753">
                  <c:v>-1.2218699999999999E-2</c:v>
                </c:pt>
                <c:pt idx="9754">
                  <c:v>-1.2156199999999999E-2</c:v>
                </c:pt>
                <c:pt idx="9755">
                  <c:v>-1.96875E-3</c:v>
                </c:pt>
                <c:pt idx="9756">
                  <c:v>-4.0468700000000002E-3</c:v>
                </c:pt>
                <c:pt idx="9757">
                  <c:v>2.0312499999999999E-4</c:v>
                </c:pt>
                <c:pt idx="9758">
                  <c:v>2.7343799999999998E-3</c:v>
                </c:pt>
                <c:pt idx="9759">
                  <c:v>-1.0781200000000001E-3</c:v>
                </c:pt>
                <c:pt idx="9760">
                  <c:v>-3.9687500000000001E-3</c:v>
                </c:pt>
                <c:pt idx="9761">
                  <c:v>-2.6249999999999997E-3</c:v>
                </c:pt>
                <c:pt idx="9762">
                  <c:v>-1.3281199999999999E-3</c:v>
                </c:pt>
                <c:pt idx="9763">
                  <c:v>-8.4531199999999997E-3</c:v>
                </c:pt>
                <c:pt idx="9764">
                  <c:v>-1.6031199999999999E-2</c:v>
                </c:pt>
                <c:pt idx="9765">
                  <c:v>-1.23281E-2</c:v>
                </c:pt>
                <c:pt idx="9766">
                  <c:v>-1.36875E-2</c:v>
                </c:pt>
                <c:pt idx="9767">
                  <c:v>-1.12344E-2</c:v>
                </c:pt>
                <c:pt idx="9768">
                  <c:v>-2.39062E-3</c:v>
                </c:pt>
                <c:pt idx="9769">
                  <c:v>-1.9062500000000002E-3</c:v>
                </c:pt>
                <c:pt idx="9770">
                  <c:v>-5.5468699999999998E-3</c:v>
                </c:pt>
                <c:pt idx="9771">
                  <c:v>-1.4031200000000001E-2</c:v>
                </c:pt>
                <c:pt idx="9772">
                  <c:v>-6.0781200000000002E-3</c:v>
                </c:pt>
                <c:pt idx="9773">
                  <c:v>-4.0156200000000001E-3</c:v>
                </c:pt>
                <c:pt idx="9774">
                  <c:v>-4.0000000000000001E-3</c:v>
                </c:pt>
                <c:pt idx="9775">
                  <c:v>-8.1562500000000003E-3</c:v>
                </c:pt>
                <c:pt idx="9776">
                  <c:v>-7.5937499999999998E-3</c:v>
                </c:pt>
                <c:pt idx="9777">
                  <c:v>-1.9843700000000001E-3</c:v>
                </c:pt>
                <c:pt idx="9778">
                  <c:v>-6.4687499999999997E-3</c:v>
                </c:pt>
                <c:pt idx="9779">
                  <c:v>-4.85937E-3</c:v>
                </c:pt>
                <c:pt idx="9780">
                  <c:v>2.0625000000000001E-3</c:v>
                </c:pt>
                <c:pt idx="9781">
                  <c:v>-5.0937499999999993E-3</c:v>
                </c:pt>
                <c:pt idx="9782">
                  <c:v>-1.0281200000000001E-2</c:v>
                </c:pt>
                <c:pt idx="9783">
                  <c:v>-9.8124999999999983E-3</c:v>
                </c:pt>
                <c:pt idx="9784">
                  <c:v>-1.05156E-2</c:v>
                </c:pt>
                <c:pt idx="9785">
                  <c:v>-1.3984399999999999E-2</c:v>
                </c:pt>
                <c:pt idx="9786">
                  <c:v>-1.1968700000000001E-2</c:v>
                </c:pt>
                <c:pt idx="9787">
                  <c:v>-8.5468699999999998E-3</c:v>
                </c:pt>
                <c:pt idx="9788">
                  <c:v>-9.3749999999999988E-5</c:v>
                </c:pt>
                <c:pt idx="9789">
                  <c:v>-8.937500000000001E-3</c:v>
                </c:pt>
                <c:pt idx="9790">
                  <c:v>-1.0015600000000001E-2</c:v>
                </c:pt>
                <c:pt idx="9791">
                  <c:v>-9.6562499999999999E-3</c:v>
                </c:pt>
                <c:pt idx="9792">
                  <c:v>-5.6562500000000007E-3</c:v>
                </c:pt>
                <c:pt idx="9793">
                  <c:v>-6.0312500000000002E-3</c:v>
                </c:pt>
                <c:pt idx="9794">
                  <c:v>-6.1406199999999994E-3</c:v>
                </c:pt>
                <c:pt idx="9795">
                  <c:v>-5.5468699999999998E-3</c:v>
                </c:pt>
                <c:pt idx="9796">
                  <c:v>-1.7968699999999999E-3</c:v>
                </c:pt>
                <c:pt idx="9797">
                  <c:v>-1.6249999999999999E-3</c:v>
                </c:pt>
                <c:pt idx="9798">
                  <c:v>2.40625E-3</c:v>
                </c:pt>
                <c:pt idx="9799">
                  <c:v>1.9375E-3</c:v>
                </c:pt>
                <c:pt idx="9800">
                  <c:v>-1.3750000000000001E-3</c:v>
                </c:pt>
                <c:pt idx="9801">
                  <c:v>-5.4687500000000005E-3</c:v>
                </c:pt>
                <c:pt idx="9802">
                  <c:v>-3.0937500000000001E-3</c:v>
                </c:pt>
                <c:pt idx="9803">
                  <c:v>-1.2406199999999999E-2</c:v>
                </c:pt>
                <c:pt idx="9804">
                  <c:v>-4.1093700000000002E-3</c:v>
                </c:pt>
                <c:pt idx="9805">
                  <c:v>3.4375000000000003E-4</c:v>
                </c:pt>
                <c:pt idx="9806">
                  <c:v>-3.5781199999999997E-3</c:v>
                </c:pt>
                <c:pt idx="9807">
                  <c:v>-1.0531200000000001E-2</c:v>
                </c:pt>
                <c:pt idx="9808">
                  <c:v>-9.921870000000001E-3</c:v>
                </c:pt>
                <c:pt idx="9809">
                  <c:v>-6.9062500000000009E-3</c:v>
                </c:pt>
                <c:pt idx="9810">
                  <c:v>-2.3749999999999999E-3</c:v>
                </c:pt>
                <c:pt idx="9811">
                  <c:v>-5.5468699999999998E-3</c:v>
                </c:pt>
                <c:pt idx="9812">
                  <c:v>4.3750000000000001E-4</c:v>
                </c:pt>
                <c:pt idx="9813">
                  <c:v>-5.1875000000000003E-3</c:v>
                </c:pt>
                <c:pt idx="9814">
                  <c:v>-1.16562E-2</c:v>
                </c:pt>
                <c:pt idx="9815">
                  <c:v>-1.3062499999999999E-2</c:v>
                </c:pt>
                <c:pt idx="9816">
                  <c:v>-5.0781199999999993E-3</c:v>
                </c:pt>
                <c:pt idx="9817">
                  <c:v>-6.2656199999999995E-3</c:v>
                </c:pt>
                <c:pt idx="9818">
                  <c:v>-5.875E-3</c:v>
                </c:pt>
                <c:pt idx="9819">
                  <c:v>-6.0781200000000002E-3</c:v>
                </c:pt>
                <c:pt idx="9820">
                  <c:v>-5.7968699999999991E-3</c:v>
                </c:pt>
                <c:pt idx="9821">
                  <c:v>-3.4843700000000001E-3</c:v>
                </c:pt>
                <c:pt idx="9822">
                  <c:v>-2.0781200000000001E-3</c:v>
                </c:pt>
                <c:pt idx="9823">
                  <c:v>-4.2968699999999995E-3</c:v>
                </c:pt>
                <c:pt idx="9824">
                  <c:v>-5.875E-3</c:v>
                </c:pt>
                <c:pt idx="9825">
                  <c:v>-7.4531200000000006E-3</c:v>
                </c:pt>
                <c:pt idx="9826">
                  <c:v>-1.0437499999999999E-2</c:v>
                </c:pt>
                <c:pt idx="9827">
                  <c:v>-6.0625000000000002E-3</c:v>
                </c:pt>
                <c:pt idx="9828">
                  <c:v>-8.2656199999999996E-3</c:v>
                </c:pt>
                <c:pt idx="9829">
                  <c:v>-4.6874999999999998E-4</c:v>
                </c:pt>
                <c:pt idx="9830">
                  <c:v>1.9375E-3</c:v>
                </c:pt>
                <c:pt idx="9831">
                  <c:v>2.2499999999999998E-3</c:v>
                </c:pt>
                <c:pt idx="9832">
                  <c:v>-7.6874999999999999E-3</c:v>
                </c:pt>
                <c:pt idx="9833">
                  <c:v>-1.1999999999999999E-2</c:v>
                </c:pt>
                <c:pt idx="9834">
                  <c:v>-5.9843699999999993E-3</c:v>
                </c:pt>
                <c:pt idx="9835">
                  <c:v>-1.1984400000000001E-2</c:v>
                </c:pt>
                <c:pt idx="9836">
                  <c:v>-0.01</c:v>
                </c:pt>
                <c:pt idx="9837">
                  <c:v>-1.0015600000000001E-2</c:v>
                </c:pt>
                <c:pt idx="9838">
                  <c:v>-1.1984400000000001E-2</c:v>
                </c:pt>
                <c:pt idx="9839">
                  <c:v>-3.2187500000000003E-3</c:v>
                </c:pt>
                <c:pt idx="9840">
                  <c:v>-1.4062499999999999E-4</c:v>
                </c:pt>
                <c:pt idx="9841">
                  <c:v>-1.4281199999999999E-2</c:v>
                </c:pt>
                <c:pt idx="9842">
                  <c:v>-7.9218699999999993E-3</c:v>
                </c:pt>
                <c:pt idx="9843">
                  <c:v>-1.2296900000000001E-2</c:v>
                </c:pt>
                <c:pt idx="9844">
                  <c:v>-0.01</c:v>
                </c:pt>
                <c:pt idx="9845">
                  <c:v>-9.5156199999999989E-3</c:v>
                </c:pt>
                <c:pt idx="9846">
                  <c:v>2.6562499999999996E-4</c:v>
                </c:pt>
                <c:pt idx="9847">
                  <c:v>-4.4375000000000005E-3</c:v>
                </c:pt>
                <c:pt idx="9848">
                  <c:v>-6.1718700000000003E-3</c:v>
                </c:pt>
                <c:pt idx="9849">
                  <c:v>-1.0328100000000002E-2</c:v>
                </c:pt>
                <c:pt idx="9850">
                  <c:v>-1.4781200000000001E-2</c:v>
                </c:pt>
                <c:pt idx="9851">
                  <c:v>-1.9718700000000002E-2</c:v>
                </c:pt>
                <c:pt idx="9852">
                  <c:v>-9.1406200000000003E-3</c:v>
                </c:pt>
                <c:pt idx="9853">
                  <c:v>-2.6874999999999998E-3</c:v>
                </c:pt>
                <c:pt idx="9854">
                  <c:v>5.8125E-3</c:v>
                </c:pt>
                <c:pt idx="9855">
                  <c:v>-6.5156199999999997E-3</c:v>
                </c:pt>
                <c:pt idx="9856">
                  <c:v>-8.1093699999999994E-3</c:v>
                </c:pt>
                <c:pt idx="9857">
                  <c:v>-9.7031199999999991E-3</c:v>
                </c:pt>
                <c:pt idx="9858">
                  <c:v>-6.1718700000000003E-3</c:v>
                </c:pt>
                <c:pt idx="9859">
                  <c:v>-9.7343699999999991E-3</c:v>
                </c:pt>
                <c:pt idx="9860">
                  <c:v>-1.8437499999999999E-3</c:v>
                </c:pt>
                <c:pt idx="9861">
                  <c:v>-6.0312500000000002E-3</c:v>
                </c:pt>
                <c:pt idx="9862">
                  <c:v>-1.8124999999999999E-3</c:v>
                </c:pt>
                <c:pt idx="9863">
                  <c:v>-2.1875000000000002E-3</c:v>
                </c:pt>
                <c:pt idx="9864">
                  <c:v>-1.8281199999999999E-3</c:v>
                </c:pt>
                <c:pt idx="9865">
                  <c:v>-7.8125000000000002E-5</c:v>
                </c:pt>
                <c:pt idx="9866">
                  <c:v>-6.76562E-3</c:v>
                </c:pt>
                <c:pt idx="9867">
                  <c:v>-1.3984399999999999E-2</c:v>
                </c:pt>
                <c:pt idx="9868">
                  <c:v>-7.4531200000000006E-3</c:v>
                </c:pt>
                <c:pt idx="9869">
                  <c:v>-3.7812499999999999E-3</c:v>
                </c:pt>
                <c:pt idx="9870">
                  <c:v>-2.3437499999999999E-3</c:v>
                </c:pt>
                <c:pt idx="9871">
                  <c:v>-1.0437499999999999E-2</c:v>
                </c:pt>
                <c:pt idx="9872">
                  <c:v>-1.2343700000000001E-2</c:v>
                </c:pt>
                <c:pt idx="9873">
                  <c:v>-1.5984399999999999E-2</c:v>
                </c:pt>
                <c:pt idx="9874">
                  <c:v>-5.8906200000000001E-3</c:v>
                </c:pt>
                <c:pt idx="9875">
                  <c:v>-8.1406200000000012E-3</c:v>
                </c:pt>
                <c:pt idx="9876">
                  <c:v>-7.78125E-3</c:v>
                </c:pt>
                <c:pt idx="9877">
                  <c:v>-2.0156200000000001E-3</c:v>
                </c:pt>
                <c:pt idx="9878">
                  <c:v>-6.0781200000000002E-3</c:v>
                </c:pt>
                <c:pt idx="9879">
                  <c:v>-6.0156200000000002E-3</c:v>
                </c:pt>
                <c:pt idx="9880">
                  <c:v>-8.0000000000000002E-3</c:v>
                </c:pt>
                <c:pt idx="9881">
                  <c:v>-6.0156200000000002E-3</c:v>
                </c:pt>
                <c:pt idx="9882">
                  <c:v>-6.0781200000000002E-3</c:v>
                </c:pt>
                <c:pt idx="9883">
                  <c:v>-2.1406200000000002E-3</c:v>
                </c:pt>
                <c:pt idx="9884">
                  <c:v>-3.7187500000000003E-3</c:v>
                </c:pt>
                <c:pt idx="9885">
                  <c:v>-8.0000000000000002E-3</c:v>
                </c:pt>
                <c:pt idx="9886">
                  <c:v>-5.9843699999999993E-3</c:v>
                </c:pt>
                <c:pt idx="9887">
                  <c:v>-8.0781199999999994E-3</c:v>
                </c:pt>
                <c:pt idx="9888">
                  <c:v>-8.7500000000000002E-4</c:v>
                </c:pt>
                <c:pt idx="9889">
                  <c:v>2.5937500000000001E-3</c:v>
                </c:pt>
                <c:pt idx="9890">
                  <c:v>-3.4374999999999996E-3</c:v>
                </c:pt>
                <c:pt idx="9891">
                  <c:v>-2.5312499999999996E-3</c:v>
                </c:pt>
                <c:pt idx="9892">
                  <c:v>-4.1562500000000002E-3</c:v>
                </c:pt>
                <c:pt idx="9893">
                  <c:v>-5.3749999999999996E-3</c:v>
                </c:pt>
                <c:pt idx="9894">
                  <c:v>-1.9375E-3</c:v>
                </c:pt>
                <c:pt idx="9895">
                  <c:v>-3.2968699999999999E-3</c:v>
                </c:pt>
                <c:pt idx="9896">
                  <c:v>-4.6874999999999998E-3</c:v>
                </c:pt>
                <c:pt idx="9897">
                  <c:v>-9.2500000000000013E-3</c:v>
                </c:pt>
                <c:pt idx="9898">
                  <c:v>-7.3749999999999996E-3</c:v>
                </c:pt>
                <c:pt idx="9899">
                  <c:v>-6.3281199999999996E-3</c:v>
                </c:pt>
                <c:pt idx="9900">
                  <c:v>-5.7812500000000008E-4</c:v>
                </c:pt>
                <c:pt idx="9901">
                  <c:v>3.89063E-3</c:v>
                </c:pt>
                <c:pt idx="9902">
                  <c:v>2.7500000000000003E-3</c:v>
                </c:pt>
                <c:pt idx="9903">
                  <c:v>-9.9062500000000001E-3</c:v>
                </c:pt>
                <c:pt idx="9904">
                  <c:v>-1.1999999999999999E-2</c:v>
                </c:pt>
                <c:pt idx="9905">
                  <c:v>-4.875E-3</c:v>
                </c:pt>
                <c:pt idx="9906">
                  <c:v>-1.09375E-4</c:v>
                </c:pt>
                <c:pt idx="9907">
                  <c:v>-1.7343700000000001E-3</c:v>
                </c:pt>
                <c:pt idx="9908">
                  <c:v>-2.9531200000000001E-3</c:v>
                </c:pt>
                <c:pt idx="9909">
                  <c:v>-8.1406200000000012E-3</c:v>
                </c:pt>
                <c:pt idx="9910">
                  <c:v>3.9062500000000002E-4</c:v>
                </c:pt>
                <c:pt idx="9911">
                  <c:v>4.0000000000000001E-3</c:v>
                </c:pt>
                <c:pt idx="9912">
                  <c:v>5.875E-3</c:v>
                </c:pt>
                <c:pt idx="9913">
                  <c:v>2.2499999999999998E-3</c:v>
                </c:pt>
                <c:pt idx="9914">
                  <c:v>-5.4374999999999996E-3</c:v>
                </c:pt>
                <c:pt idx="9915">
                  <c:v>-7.7656199999999991E-3</c:v>
                </c:pt>
                <c:pt idx="9916">
                  <c:v>-1.3265600000000001E-2</c:v>
                </c:pt>
                <c:pt idx="9917">
                  <c:v>-1.5968699999999999E-2</c:v>
                </c:pt>
                <c:pt idx="9918">
                  <c:v>-1.0906200000000001E-2</c:v>
                </c:pt>
                <c:pt idx="9919">
                  <c:v>-2.3749999999999999E-3</c:v>
                </c:pt>
                <c:pt idx="9920">
                  <c:v>3.8437499999999999E-3</c:v>
                </c:pt>
                <c:pt idx="9921">
                  <c:v>-2.5000000000000001E-4</c:v>
                </c:pt>
                <c:pt idx="9922">
                  <c:v>-1.1953099999999999E-2</c:v>
                </c:pt>
                <c:pt idx="9923">
                  <c:v>-8.0156200000000011E-3</c:v>
                </c:pt>
                <c:pt idx="9924">
                  <c:v>-1.3984399999999999E-2</c:v>
                </c:pt>
                <c:pt idx="9925">
                  <c:v>-5.7343699999999999E-3</c:v>
                </c:pt>
                <c:pt idx="9926">
                  <c:v>-5.9375000000000001E-3</c:v>
                </c:pt>
                <c:pt idx="9927">
                  <c:v>-1.1999999999999999E-2</c:v>
                </c:pt>
                <c:pt idx="9928">
                  <c:v>-8.0312500000000002E-3</c:v>
                </c:pt>
                <c:pt idx="9929">
                  <c:v>-9.9375000000000002E-3</c:v>
                </c:pt>
                <c:pt idx="9930">
                  <c:v>-2.2812499999999999E-3</c:v>
                </c:pt>
                <c:pt idx="9931">
                  <c:v>4.6874999999999994E-5</c:v>
                </c:pt>
                <c:pt idx="9932">
                  <c:v>1.25E-4</c:v>
                </c:pt>
                <c:pt idx="9933">
                  <c:v>-8.2968699999999996E-3</c:v>
                </c:pt>
                <c:pt idx="9934">
                  <c:v>-8.1562500000000003E-3</c:v>
                </c:pt>
                <c:pt idx="9935">
                  <c:v>-3.7499999999999999E-3</c:v>
                </c:pt>
                <c:pt idx="9936">
                  <c:v>2.1249999999999997E-3</c:v>
                </c:pt>
                <c:pt idx="9937">
                  <c:v>-8.4218699999999997E-3</c:v>
                </c:pt>
                <c:pt idx="9938">
                  <c:v>-0.01</c:v>
                </c:pt>
                <c:pt idx="9939">
                  <c:v>-1.1796899999999999E-2</c:v>
                </c:pt>
                <c:pt idx="9940">
                  <c:v>-5.9999999999999993E-3</c:v>
                </c:pt>
                <c:pt idx="9941">
                  <c:v>-5.5468699999999998E-3</c:v>
                </c:pt>
                <c:pt idx="9942">
                  <c:v>2.1249999999999997E-3</c:v>
                </c:pt>
                <c:pt idx="9943">
                  <c:v>-5.3124999999999993E-4</c:v>
                </c:pt>
                <c:pt idx="9944">
                  <c:v>-2E-3</c:v>
                </c:pt>
                <c:pt idx="9945">
                  <c:v>-4.2812500000000003E-3</c:v>
                </c:pt>
                <c:pt idx="9946">
                  <c:v>-8.0000000000000002E-3</c:v>
                </c:pt>
                <c:pt idx="9947">
                  <c:v>-3.8437499999999999E-3</c:v>
                </c:pt>
                <c:pt idx="9948">
                  <c:v>-6.2500000000000001E-5</c:v>
                </c:pt>
                <c:pt idx="9949">
                  <c:v>-8.4375000000000006E-3</c:v>
                </c:pt>
                <c:pt idx="9950">
                  <c:v>-8.0000000000000002E-3</c:v>
                </c:pt>
                <c:pt idx="9951">
                  <c:v>-1.0343699999999999E-2</c:v>
                </c:pt>
                <c:pt idx="9952">
                  <c:v>-1.4031200000000001E-2</c:v>
                </c:pt>
                <c:pt idx="9953">
                  <c:v>-5.9375000000000001E-3</c:v>
                </c:pt>
                <c:pt idx="9954">
                  <c:v>4.0312500000000001E-3</c:v>
                </c:pt>
                <c:pt idx="9955">
                  <c:v>1.79688E-3</c:v>
                </c:pt>
                <c:pt idx="9956">
                  <c:v>-4.3906199999999996E-3</c:v>
                </c:pt>
                <c:pt idx="9957">
                  <c:v>-8.2500000000000004E-3</c:v>
                </c:pt>
                <c:pt idx="9958">
                  <c:v>-4.6093699999999998E-3</c:v>
                </c:pt>
                <c:pt idx="9959">
                  <c:v>-4.0781200000000002E-3</c:v>
                </c:pt>
                <c:pt idx="9960">
                  <c:v>-2.2656199999999999E-3</c:v>
                </c:pt>
                <c:pt idx="9961">
                  <c:v>-3.46875E-3</c:v>
                </c:pt>
                <c:pt idx="9962">
                  <c:v>-5.9843699999999993E-3</c:v>
                </c:pt>
                <c:pt idx="9963">
                  <c:v>-4.3593700000000004E-3</c:v>
                </c:pt>
                <c:pt idx="9964">
                  <c:v>-2.0781200000000001E-3</c:v>
                </c:pt>
                <c:pt idx="9965">
                  <c:v>-2.1093699999999997E-3</c:v>
                </c:pt>
                <c:pt idx="9966">
                  <c:v>-2.0312499999999999E-4</c:v>
                </c:pt>
                <c:pt idx="9967">
                  <c:v>1.8906299999999999E-3</c:v>
                </c:pt>
                <c:pt idx="9968">
                  <c:v>4.2187500000000005E-4</c:v>
                </c:pt>
                <c:pt idx="9969">
                  <c:v>-7.9218699999999993E-3</c:v>
                </c:pt>
                <c:pt idx="9970">
                  <c:v>-2.0781200000000001E-3</c:v>
                </c:pt>
                <c:pt idx="9971">
                  <c:v>-4.6874999999999994E-5</c:v>
                </c:pt>
                <c:pt idx="9972">
                  <c:v>-2E-3</c:v>
                </c:pt>
                <c:pt idx="9973">
                  <c:v>-4.0156200000000001E-3</c:v>
                </c:pt>
                <c:pt idx="9974">
                  <c:v>-4.0781200000000002E-3</c:v>
                </c:pt>
                <c:pt idx="9975">
                  <c:v>-3.89062E-3</c:v>
                </c:pt>
                <c:pt idx="9976">
                  <c:v>9.3749999999999988E-5</c:v>
                </c:pt>
                <c:pt idx="9977">
                  <c:v>-2.3125000000000003E-3</c:v>
                </c:pt>
                <c:pt idx="9978">
                  <c:v>-1.95312E-3</c:v>
                </c:pt>
                <c:pt idx="9979">
                  <c:v>-4.6562499999999998E-3</c:v>
                </c:pt>
                <c:pt idx="9980">
                  <c:v>-7.8593700000000009E-3</c:v>
                </c:pt>
                <c:pt idx="9981">
                  <c:v>-3.7343699999999999E-3</c:v>
                </c:pt>
                <c:pt idx="9982">
                  <c:v>-9.5156199999999989E-3</c:v>
                </c:pt>
                <c:pt idx="9983">
                  <c:v>-1.5671899999999999E-2</c:v>
                </c:pt>
                <c:pt idx="9984">
                  <c:v>-4.3593700000000004E-3</c:v>
                </c:pt>
                <c:pt idx="9985">
                  <c:v>2.2968799999999998E-3</c:v>
                </c:pt>
                <c:pt idx="9986">
                  <c:v>4.7656299999999999E-3</c:v>
                </c:pt>
                <c:pt idx="9987">
                  <c:v>7.5312499999999998E-3</c:v>
                </c:pt>
                <c:pt idx="9988">
                  <c:v>-3.875E-3</c:v>
                </c:pt>
                <c:pt idx="9989">
                  <c:v>-7.5781199999999998E-3</c:v>
                </c:pt>
                <c:pt idx="9990">
                  <c:v>-1.1406200000000002E-3</c:v>
                </c:pt>
                <c:pt idx="9991">
                  <c:v>-2.6562500000000002E-3</c:v>
                </c:pt>
                <c:pt idx="9992">
                  <c:v>-8.687499999999999E-3</c:v>
                </c:pt>
                <c:pt idx="9993">
                  <c:v>-9.859370000000001E-3</c:v>
                </c:pt>
                <c:pt idx="9994">
                  <c:v>-7.6093700000000007E-3</c:v>
                </c:pt>
                <c:pt idx="9995">
                  <c:v>-8.656249999999999E-3</c:v>
                </c:pt>
                <c:pt idx="9996">
                  <c:v>-8.9999999999999993E-3</c:v>
                </c:pt>
                <c:pt idx="9997">
                  <c:v>-1.5625000000000001E-3</c:v>
                </c:pt>
                <c:pt idx="9998">
                  <c:v>-4.7031199999999999E-3</c:v>
                </c:pt>
                <c:pt idx="9999">
                  <c:v>-6.1250000000000002E-3</c:v>
                </c:pt>
              </c:numCache>
            </c:numRef>
          </c:yVal>
          <c:smooth val="1"/>
        </c:ser>
        <c:dLbls>
          <c:showLegendKey val="0"/>
          <c:showVal val="0"/>
          <c:showCatName val="0"/>
          <c:showSerName val="0"/>
          <c:showPercent val="0"/>
          <c:showBubbleSize val="0"/>
        </c:dLbls>
        <c:axId val="44306816"/>
        <c:axId val="44986368"/>
      </c:scatterChart>
      <c:valAx>
        <c:axId val="44306816"/>
        <c:scaling>
          <c:orientation val="minMax"/>
          <c:max val="1.7000000000000007E-7"/>
          <c:min val="1.1000000000000005E-7"/>
        </c:scaling>
        <c:delete val="0"/>
        <c:axPos val="b"/>
        <c:title>
          <c:tx>
            <c:rich>
              <a:bodyPr/>
              <a:lstStyle/>
              <a:p>
                <a:pPr>
                  <a:defRPr/>
                </a:pPr>
                <a:r>
                  <a:rPr lang="en-US"/>
                  <a:t>Time [sec]</a:t>
                </a:r>
              </a:p>
            </c:rich>
          </c:tx>
          <c:layout/>
          <c:overlay val="0"/>
        </c:title>
        <c:numFmt formatCode="0.00E+00" sourceLinked="1"/>
        <c:majorTickMark val="none"/>
        <c:minorTickMark val="none"/>
        <c:tickLblPos val="low"/>
        <c:crossAx val="44986368"/>
        <c:crosses val="autoZero"/>
        <c:crossBetween val="midCat"/>
      </c:valAx>
      <c:valAx>
        <c:axId val="44986368"/>
        <c:scaling>
          <c:orientation val="minMax"/>
        </c:scaling>
        <c:delete val="0"/>
        <c:axPos val="l"/>
        <c:majorGridlines/>
        <c:title>
          <c:tx>
            <c:rich>
              <a:bodyPr/>
              <a:lstStyle/>
              <a:p>
                <a:pPr>
                  <a:defRPr/>
                </a:pPr>
                <a:r>
                  <a:rPr lang="en-US"/>
                  <a:t>Amplitude [Volts]</a:t>
                </a:r>
              </a:p>
            </c:rich>
          </c:tx>
          <c:layout/>
          <c:overlay val="0"/>
        </c:title>
        <c:numFmt formatCode="General" sourceLinked="1"/>
        <c:majorTickMark val="none"/>
        <c:minorTickMark val="none"/>
        <c:tickLblPos val="nextTo"/>
        <c:crossAx val="44306816"/>
        <c:crosses val="autoZero"/>
        <c:crossBetween val="midCat"/>
      </c:valAx>
    </c:plotArea>
    <c:legend>
      <c:legendPos val="r"/>
      <c:layout/>
      <c:overlay val="0"/>
    </c:legend>
    <c:plotVisOnly val="1"/>
    <c:dispBlanksAs val="gap"/>
    <c:showDLblsOverMax val="0"/>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a:t>Booster BPM</a:t>
            </a:r>
            <a:r>
              <a:rPr lang="en-US" baseline="0"/>
              <a:t> Wire Meas Direct from plate to scope 50 Ohm Term</a:t>
            </a:r>
            <a:endParaRPr lang="en-US"/>
          </a:p>
        </c:rich>
      </c:tx>
      <c:layout/>
      <c:overlay val="0"/>
    </c:title>
    <c:autoTitleDeleted val="0"/>
    <c:plotArea>
      <c:layout/>
      <c:scatterChart>
        <c:scatterStyle val="smoothMarker"/>
        <c:varyColors val="0"/>
        <c:ser>
          <c:idx val="0"/>
          <c:order val="0"/>
          <c:marker>
            <c:symbol val="none"/>
          </c:marker>
          <c:xVal>
            <c:numRef>
              <c:f>TEK00000!$A$4847:$A$5195</c:f>
              <c:numCache>
                <c:formatCode>0.0000E+00</c:formatCode>
                <c:ptCount val="349"/>
                <c:pt idx="0">
                  <c:v>9.9799999999999994E-8</c:v>
                </c:pt>
                <c:pt idx="1">
                  <c:v>9.9999999999999995E-8</c:v>
                </c:pt>
                <c:pt idx="2">
                  <c:v>1.002E-7</c:v>
                </c:pt>
                <c:pt idx="3">
                  <c:v>1.004E-7</c:v>
                </c:pt>
                <c:pt idx="4">
                  <c:v>1.006E-7</c:v>
                </c:pt>
                <c:pt idx="5">
                  <c:v>1.008E-7</c:v>
                </c:pt>
                <c:pt idx="6">
                  <c:v>1.01E-7</c:v>
                </c:pt>
                <c:pt idx="7">
                  <c:v>1.0120000000000001E-7</c:v>
                </c:pt>
                <c:pt idx="8">
                  <c:v>1.0139999999999999E-7</c:v>
                </c:pt>
                <c:pt idx="9">
                  <c:v>1.016E-7</c:v>
                </c:pt>
                <c:pt idx="10">
                  <c:v>1.018E-7</c:v>
                </c:pt>
                <c:pt idx="11">
                  <c:v>1.02E-7</c:v>
                </c:pt>
                <c:pt idx="12">
                  <c:v>1.022E-7</c:v>
                </c:pt>
                <c:pt idx="13">
                  <c:v>1.024E-7</c:v>
                </c:pt>
                <c:pt idx="14">
                  <c:v>1.0260000000000001E-7</c:v>
                </c:pt>
                <c:pt idx="15">
                  <c:v>1.0279999999999999E-7</c:v>
                </c:pt>
                <c:pt idx="16">
                  <c:v>1.03E-7</c:v>
                </c:pt>
                <c:pt idx="17">
                  <c:v>1.032E-7</c:v>
                </c:pt>
                <c:pt idx="18">
                  <c:v>1.034E-7</c:v>
                </c:pt>
                <c:pt idx="19">
                  <c:v>1.036E-7</c:v>
                </c:pt>
                <c:pt idx="20">
                  <c:v>1.038E-7</c:v>
                </c:pt>
                <c:pt idx="21">
                  <c:v>1.04E-7</c:v>
                </c:pt>
                <c:pt idx="22">
                  <c:v>1.0420000000000001E-7</c:v>
                </c:pt>
                <c:pt idx="23">
                  <c:v>1.044E-7</c:v>
                </c:pt>
                <c:pt idx="24">
                  <c:v>1.046E-7</c:v>
                </c:pt>
                <c:pt idx="25">
                  <c:v>1.048E-7</c:v>
                </c:pt>
                <c:pt idx="26">
                  <c:v>1.05E-7</c:v>
                </c:pt>
                <c:pt idx="27">
                  <c:v>1.052E-7</c:v>
                </c:pt>
                <c:pt idx="28">
                  <c:v>1.054E-7</c:v>
                </c:pt>
                <c:pt idx="29">
                  <c:v>1.0560000000000001E-7</c:v>
                </c:pt>
                <c:pt idx="30">
                  <c:v>1.0579999999999999E-7</c:v>
                </c:pt>
                <c:pt idx="31">
                  <c:v>1.06E-7</c:v>
                </c:pt>
                <c:pt idx="32">
                  <c:v>1.062E-7</c:v>
                </c:pt>
                <c:pt idx="33">
                  <c:v>1.064E-7</c:v>
                </c:pt>
                <c:pt idx="34">
                  <c:v>1.066E-7</c:v>
                </c:pt>
                <c:pt idx="35">
                  <c:v>1.068E-7</c:v>
                </c:pt>
                <c:pt idx="36">
                  <c:v>1.0700000000000001E-7</c:v>
                </c:pt>
                <c:pt idx="37">
                  <c:v>1.0719999999999999E-7</c:v>
                </c:pt>
                <c:pt idx="38">
                  <c:v>1.074E-7</c:v>
                </c:pt>
                <c:pt idx="39">
                  <c:v>1.076E-7</c:v>
                </c:pt>
                <c:pt idx="40">
                  <c:v>1.078E-7</c:v>
                </c:pt>
                <c:pt idx="41">
                  <c:v>1.08E-7</c:v>
                </c:pt>
                <c:pt idx="42">
                  <c:v>1.082E-7</c:v>
                </c:pt>
                <c:pt idx="43">
                  <c:v>1.084E-7</c:v>
                </c:pt>
                <c:pt idx="44">
                  <c:v>1.0860000000000001E-7</c:v>
                </c:pt>
                <c:pt idx="45">
                  <c:v>1.0879999999999999E-7</c:v>
                </c:pt>
                <c:pt idx="46">
                  <c:v>1.09E-7</c:v>
                </c:pt>
                <c:pt idx="47">
                  <c:v>1.092E-7</c:v>
                </c:pt>
                <c:pt idx="48">
                  <c:v>1.094E-7</c:v>
                </c:pt>
                <c:pt idx="49">
                  <c:v>1.096E-7</c:v>
                </c:pt>
                <c:pt idx="50">
                  <c:v>1.098E-7</c:v>
                </c:pt>
                <c:pt idx="51">
                  <c:v>1.1000000000000001E-7</c:v>
                </c:pt>
                <c:pt idx="52">
                  <c:v>1.1019999999999999E-7</c:v>
                </c:pt>
                <c:pt idx="53">
                  <c:v>1.104E-7</c:v>
                </c:pt>
                <c:pt idx="54">
                  <c:v>1.106E-7</c:v>
                </c:pt>
                <c:pt idx="55">
                  <c:v>1.108E-7</c:v>
                </c:pt>
                <c:pt idx="56">
                  <c:v>1.11E-7</c:v>
                </c:pt>
                <c:pt idx="57">
                  <c:v>1.112E-7</c:v>
                </c:pt>
                <c:pt idx="58">
                  <c:v>1.114E-7</c:v>
                </c:pt>
                <c:pt idx="59">
                  <c:v>1.1159999999999999E-7</c:v>
                </c:pt>
                <c:pt idx="60">
                  <c:v>1.118E-7</c:v>
                </c:pt>
                <c:pt idx="61">
                  <c:v>1.12E-7</c:v>
                </c:pt>
                <c:pt idx="62">
                  <c:v>1.122E-7</c:v>
                </c:pt>
                <c:pt idx="63">
                  <c:v>1.124E-7</c:v>
                </c:pt>
                <c:pt idx="64">
                  <c:v>1.126E-7</c:v>
                </c:pt>
                <c:pt idx="65">
                  <c:v>1.128E-7</c:v>
                </c:pt>
                <c:pt idx="66">
                  <c:v>1.1300000000000001E-7</c:v>
                </c:pt>
                <c:pt idx="67">
                  <c:v>1.1319999999999999E-7</c:v>
                </c:pt>
                <c:pt idx="68">
                  <c:v>1.134E-7</c:v>
                </c:pt>
                <c:pt idx="69">
                  <c:v>1.136E-7</c:v>
                </c:pt>
                <c:pt idx="70">
                  <c:v>1.138E-7</c:v>
                </c:pt>
                <c:pt idx="71">
                  <c:v>1.14E-7</c:v>
                </c:pt>
                <c:pt idx="72">
                  <c:v>1.142E-7</c:v>
                </c:pt>
                <c:pt idx="73">
                  <c:v>1.1440000000000001E-7</c:v>
                </c:pt>
                <c:pt idx="74">
                  <c:v>1.1459999999999999E-7</c:v>
                </c:pt>
                <c:pt idx="75">
                  <c:v>1.148E-7</c:v>
                </c:pt>
                <c:pt idx="76">
                  <c:v>1.15E-7</c:v>
                </c:pt>
                <c:pt idx="77">
                  <c:v>1.152E-7</c:v>
                </c:pt>
                <c:pt idx="78">
                  <c:v>1.154E-7</c:v>
                </c:pt>
                <c:pt idx="79">
                  <c:v>1.156E-7</c:v>
                </c:pt>
                <c:pt idx="80">
                  <c:v>1.158E-7</c:v>
                </c:pt>
                <c:pt idx="81">
                  <c:v>1.1600000000000001E-7</c:v>
                </c:pt>
                <c:pt idx="82">
                  <c:v>1.1619999999999999E-7</c:v>
                </c:pt>
                <c:pt idx="83">
                  <c:v>1.164E-7</c:v>
                </c:pt>
                <c:pt idx="84">
                  <c:v>1.166E-7</c:v>
                </c:pt>
                <c:pt idx="85">
                  <c:v>1.168E-7</c:v>
                </c:pt>
                <c:pt idx="86">
                  <c:v>1.17E-7</c:v>
                </c:pt>
                <c:pt idx="87">
                  <c:v>1.172E-7</c:v>
                </c:pt>
                <c:pt idx="88">
                  <c:v>1.1740000000000001E-7</c:v>
                </c:pt>
                <c:pt idx="89">
                  <c:v>1.1759999999999999E-7</c:v>
                </c:pt>
                <c:pt idx="90">
                  <c:v>1.178E-7</c:v>
                </c:pt>
                <c:pt idx="91">
                  <c:v>1.18E-7</c:v>
                </c:pt>
                <c:pt idx="92">
                  <c:v>1.182E-7</c:v>
                </c:pt>
                <c:pt idx="93">
                  <c:v>1.184E-7</c:v>
                </c:pt>
                <c:pt idx="94">
                  <c:v>1.186E-7</c:v>
                </c:pt>
                <c:pt idx="95">
                  <c:v>1.1880000000000001E-7</c:v>
                </c:pt>
                <c:pt idx="96">
                  <c:v>1.1899999999999999E-7</c:v>
                </c:pt>
                <c:pt idx="97">
                  <c:v>1.192E-7</c:v>
                </c:pt>
                <c:pt idx="98">
                  <c:v>1.194E-7</c:v>
                </c:pt>
                <c:pt idx="99">
                  <c:v>1.1960000000000001E-7</c:v>
                </c:pt>
                <c:pt idx="100">
                  <c:v>1.198E-7</c:v>
                </c:pt>
                <c:pt idx="101">
                  <c:v>1.1999999999999999E-7</c:v>
                </c:pt>
                <c:pt idx="102">
                  <c:v>1.202E-7</c:v>
                </c:pt>
                <c:pt idx="103">
                  <c:v>1.2039999999999999E-7</c:v>
                </c:pt>
                <c:pt idx="104">
                  <c:v>1.2060000000000001E-7</c:v>
                </c:pt>
                <c:pt idx="105">
                  <c:v>1.208E-7</c:v>
                </c:pt>
                <c:pt idx="106">
                  <c:v>1.2100000000000001E-7</c:v>
                </c:pt>
                <c:pt idx="107">
                  <c:v>1.212E-7</c:v>
                </c:pt>
                <c:pt idx="108">
                  <c:v>1.2139999999999999E-7</c:v>
                </c:pt>
                <c:pt idx="109">
                  <c:v>1.216E-7</c:v>
                </c:pt>
                <c:pt idx="110">
                  <c:v>1.2179999999999999E-7</c:v>
                </c:pt>
                <c:pt idx="111">
                  <c:v>1.2200000000000001E-7</c:v>
                </c:pt>
                <c:pt idx="112">
                  <c:v>1.222E-7</c:v>
                </c:pt>
                <c:pt idx="113">
                  <c:v>1.2240000000000001E-7</c:v>
                </c:pt>
                <c:pt idx="114">
                  <c:v>1.226E-7</c:v>
                </c:pt>
                <c:pt idx="115">
                  <c:v>1.2279999999999999E-7</c:v>
                </c:pt>
                <c:pt idx="116">
                  <c:v>1.23E-7</c:v>
                </c:pt>
                <c:pt idx="117">
                  <c:v>1.2319999999999999E-7</c:v>
                </c:pt>
                <c:pt idx="118">
                  <c:v>1.2340000000000001E-7</c:v>
                </c:pt>
                <c:pt idx="119">
                  <c:v>1.236E-7</c:v>
                </c:pt>
                <c:pt idx="120">
                  <c:v>1.2380000000000001E-7</c:v>
                </c:pt>
                <c:pt idx="121">
                  <c:v>1.24E-7</c:v>
                </c:pt>
                <c:pt idx="122">
                  <c:v>1.2419999999999999E-7</c:v>
                </c:pt>
                <c:pt idx="123">
                  <c:v>1.244E-7</c:v>
                </c:pt>
                <c:pt idx="124">
                  <c:v>1.2459999999999999E-7</c:v>
                </c:pt>
                <c:pt idx="125">
                  <c:v>1.2480000000000001E-7</c:v>
                </c:pt>
                <c:pt idx="126">
                  <c:v>1.2499999999999999E-7</c:v>
                </c:pt>
                <c:pt idx="127">
                  <c:v>1.2520000000000001E-7</c:v>
                </c:pt>
                <c:pt idx="128">
                  <c:v>1.254E-7</c:v>
                </c:pt>
                <c:pt idx="129">
                  <c:v>1.2560000000000001E-7</c:v>
                </c:pt>
                <c:pt idx="130">
                  <c:v>1.258E-7</c:v>
                </c:pt>
                <c:pt idx="131">
                  <c:v>1.2599999999999999E-7</c:v>
                </c:pt>
                <c:pt idx="132">
                  <c:v>1.2620000000000001E-7</c:v>
                </c:pt>
                <c:pt idx="133">
                  <c:v>1.2639999999999999E-7</c:v>
                </c:pt>
                <c:pt idx="134">
                  <c:v>1.2660000000000001E-7</c:v>
                </c:pt>
                <c:pt idx="135">
                  <c:v>1.268E-7</c:v>
                </c:pt>
                <c:pt idx="136">
                  <c:v>1.2700000000000001E-7</c:v>
                </c:pt>
                <c:pt idx="137">
                  <c:v>1.272E-7</c:v>
                </c:pt>
                <c:pt idx="138">
                  <c:v>1.2739999999999999E-7</c:v>
                </c:pt>
                <c:pt idx="139">
                  <c:v>1.276E-7</c:v>
                </c:pt>
                <c:pt idx="140">
                  <c:v>1.2779999999999999E-7</c:v>
                </c:pt>
                <c:pt idx="141">
                  <c:v>1.2800000000000001E-7</c:v>
                </c:pt>
                <c:pt idx="142">
                  <c:v>1.282E-7</c:v>
                </c:pt>
                <c:pt idx="143">
                  <c:v>1.2840000000000001E-7</c:v>
                </c:pt>
                <c:pt idx="144">
                  <c:v>1.286E-7</c:v>
                </c:pt>
                <c:pt idx="145">
                  <c:v>1.2879999999999999E-7</c:v>
                </c:pt>
                <c:pt idx="146">
                  <c:v>1.29E-7</c:v>
                </c:pt>
                <c:pt idx="147">
                  <c:v>1.2919999999999999E-7</c:v>
                </c:pt>
                <c:pt idx="148">
                  <c:v>1.2940000000000001E-7</c:v>
                </c:pt>
                <c:pt idx="149">
                  <c:v>1.296E-7</c:v>
                </c:pt>
                <c:pt idx="150">
                  <c:v>1.2980000000000001E-7</c:v>
                </c:pt>
                <c:pt idx="151">
                  <c:v>1.3E-7</c:v>
                </c:pt>
                <c:pt idx="152">
                  <c:v>1.3019999999999999E-7</c:v>
                </c:pt>
                <c:pt idx="153">
                  <c:v>1.304E-7</c:v>
                </c:pt>
                <c:pt idx="154">
                  <c:v>1.3059999999999999E-7</c:v>
                </c:pt>
                <c:pt idx="155">
                  <c:v>1.3080000000000001E-7</c:v>
                </c:pt>
                <c:pt idx="156">
                  <c:v>1.31E-7</c:v>
                </c:pt>
                <c:pt idx="157">
                  <c:v>1.3120000000000001E-7</c:v>
                </c:pt>
                <c:pt idx="158">
                  <c:v>1.314E-7</c:v>
                </c:pt>
                <c:pt idx="159">
                  <c:v>1.3159999999999999E-7</c:v>
                </c:pt>
                <c:pt idx="160">
                  <c:v>1.318E-7</c:v>
                </c:pt>
                <c:pt idx="161">
                  <c:v>1.3199999999999999E-7</c:v>
                </c:pt>
                <c:pt idx="162">
                  <c:v>1.3220000000000001E-7</c:v>
                </c:pt>
                <c:pt idx="163">
                  <c:v>1.3239999999999999E-7</c:v>
                </c:pt>
                <c:pt idx="164">
                  <c:v>1.3260000000000001E-7</c:v>
                </c:pt>
                <c:pt idx="165">
                  <c:v>1.328E-7</c:v>
                </c:pt>
                <c:pt idx="166">
                  <c:v>1.3300000000000001E-7</c:v>
                </c:pt>
                <c:pt idx="167">
                  <c:v>1.332E-7</c:v>
                </c:pt>
                <c:pt idx="168">
                  <c:v>1.3339999999999999E-7</c:v>
                </c:pt>
                <c:pt idx="169">
                  <c:v>1.3360000000000001E-7</c:v>
                </c:pt>
                <c:pt idx="170">
                  <c:v>1.3379999999999999E-7</c:v>
                </c:pt>
                <c:pt idx="171">
                  <c:v>1.3400000000000001E-7</c:v>
                </c:pt>
                <c:pt idx="172">
                  <c:v>1.342E-7</c:v>
                </c:pt>
                <c:pt idx="173">
                  <c:v>1.3440000000000001E-7</c:v>
                </c:pt>
                <c:pt idx="174">
                  <c:v>1.346E-7</c:v>
                </c:pt>
                <c:pt idx="175">
                  <c:v>1.3479999999999999E-7</c:v>
                </c:pt>
                <c:pt idx="176">
                  <c:v>1.35E-7</c:v>
                </c:pt>
                <c:pt idx="177">
                  <c:v>1.3519999999999999E-7</c:v>
                </c:pt>
                <c:pt idx="178">
                  <c:v>1.3540000000000001E-7</c:v>
                </c:pt>
                <c:pt idx="179">
                  <c:v>1.356E-7</c:v>
                </c:pt>
                <c:pt idx="180">
                  <c:v>1.3580000000000001E-7</c:v>
                </c:pt>
                <c:pt idx="181">
                  <c:v>1.36E-7</c:v>
                </c:pt>
                <c:pt idx="182">
                  <c:v>1.3619999999999999E-7</c:v>
                </c:pt>
                <c:pt idx="183">
                  <c:v>1.364E-7</c:v>
                </c:pt>
                <c:pt idx="184">
                  <c:v>1.3659999999999999E-7</c:v>
                </c:pt>
                <c:pt idx="185">
                  <c:v>1.3680000000000001E-7</c:v>
                </c:pt>
                <c:pt idx="186">
                  <c:v>1.37E-7</c:v>
                </c:pt>
                <c:pt idx="187">
                  <c:v>1.3720000000000001E-7</c:v>
                </c:pt>
                <c:pt idx="188">
                  <c:v>1.374E-7</c:v>
                </c:pt>
                <c:pt idx="189">
                  <c:v>1.3759999999999999E-7</c:v>
                </c:pt>
                <c:pt idx="190">
                  <c:v>1.378E-7</c:v>
                </c:pt>
                <c:pt idx="191">
                  <c:v>1.3799999999999999E-7</c:v>
                </c:pt>
                <c:pt idx="192">
                  <c:v>1.3820000000000001E-7</c:v>
                </c:pt>
                <c:pt idx="193">
                  <c:v>1.384E-7</c:v>
                </c:pt>
                <c:pt idx="194">
                  <c:v>1.3860000000000001E-7</c:v>
                </c:pt>
                <c:pt idx="195">
                  <c:v>1.388E-7</c:v>
                </c:pt>
                <c:pt idx="196">
                  <c:v>1.3899999999999999E-7</c:v>
                </c:pt>
                <c:pt idx="197">
                  <c:v>1.392E-7</c:v>
                </c:pt>
                <c:pt idx="198">
                  <c:v>1.3939999999999999E-7</c:v>
                </c:pt>
                <c:pt idx="199">
                  <c:v>1.3960000000000001E-7</c:v>
                </c:pt>
                <c:pt idx="200">
                  <c:v>1.3979999999999999E-7</c:v>
                </c:pt>
                <c:pt idx="201">
                  <c:v>1.4000000000000001E-7</c:v>
                </c:pt>
                <c:pt idx="202">
                  <c:v>1.402E-7</c:v>
                </c:pt>
                <c:pt idx="203">
                  <c:v>1.4040000000000001E-7</c:v>
                </c:pt>
                <c:pt idx="204">
                  <c:v>1.406E-7</c:v>
                </c:pt>
                <c:pt idx="205">
                  <c:v>1.4079999999999999E-7</c:v>
                </c:pt>
                <c:pt idx="206">
                  <c:v>1.4100000000000001E-7</c:v>
                </c:pt>
                <c:pt idx="207">
                  <c:v>1.4119999999999999E-7</c:v>
                </c:pt>
                <c:pt idx="208">
                  <c:v>1.4140000000000001E-7</c:v>
                </c:pt>
                <c:pt idx="209">
                  <c:v>1.416E-7</c:v>
                </c:pt>
                <c:pt idx="210">
                  <c:v>1.4180000000000001E-7</c:v>
                </c:pt>
                <c:pt idx="211">
                  <c:v>1.42E-7</c:v>
                </c:pt>
                <c:pt idx="212">
                  <c:v>1.4219999999999999E-7</c:v>
                </c:pt>
                <c:pt idx="213">
                  <c:v>1.424E-7</c:v>
                </c:pt>
                <c:pt idx="214">
                  <c:v>1.4259999999999999E-7</c:v>
                </c:pt>
                <c:pt idx="215">
                  <c:v>1.4280000000000001E-7</c:v>
                </c:pt>
                <c:pt idx="216">
                  <c:v>1.43E-7</c:v>
                </c:pt>
                <c:pt idx="217">
                  <c:v>1.4320000000000001E-7</c:v>
                </c:pt>
                <c:pt idx="218">
                  <c:v>1.434E-7</c:v>
                </c:pt>
                <c:pt idx="219">
                  <c:v>1.4359999999999999E-7</c:v>
                </c:pt>
                <c:pt idx="220">
                  <c:v>1.438E-7</c:v>
                </c:pt>
                <c:pt idx="221">
                  <c:v>1.4399999999999999E-7</c:v>
                </c:pt>
                <c:pt idx="222">
                  <c:v>1.4420000000000001E-7</c:v>
                </c:pt>
                <c:pt idx="223">
                  <c:v>1.444E-7</c:v>
                </c:pt>
                <c:pt idx="224">
                  <c:v>1.4460000000000001E-7</c:v>
                </c:pt>
                <c:pt idx="225">
                  <c:v>1.448E-7</c:v>
                </c:pt>
                <c:pt idx="226">
                  <c:v>1.4499999999999999E-7</c:v>
                </c:pt>
                <c:pt idx="227">
                  <c:v>1.452E-7</c:v>
                </c:pt>
                <c:pt idx="228">
                  <c:v>1.4539999999999999E-7</c:v>
                </c:pt>
                <c:pt idx="229">
                  <c:v>1.4560000000000001E-7</c:v>
                </c:pt>
                <c:pt idx="230">
                  <c:v>1.458E-7</c:v>
                </c:pt>
                <c:pt idx="231">
                  <c:v>1.4600000000000001E-7</c:v>
                </c:pt>
                <c:pt idx="232">
                  <c:v>1.462E-7</c:v>
                </c:pt>
                <c:pt idx="233">
                  <c:v>1.4639999999999999E-7</c:v>
                </c:pt>
                <c:pt idx="234">
                  <c:v>1.466E-7</c:v>
                </c:pt>
                <c:pt idx="235">
                  <c:v>1.4679999999999999E-7</c:v>
                </c:pt>
                <c:pt idx="236">
                  <c:v>1.4700000000000001E-7</c:v>
                </c:pt>
                <c:pt idx="237">
                  <c:v>1.4719999999999999E-7</c:v>
                </c:pt>
                <c:pt idx="238">
                  <c:v>1.4740000000000001E-7</c:v>
                </c:pt>
                <c:pt idx="239">
                  <c:v>1.476E-7</c:v>
                </c:pt>
                <c:pt idx="240">
                  <c:v>1.4780000000000001E-7</c:v>
                </c:pt>
                <c:pt idx="241">
                  <c:v>1.48E-7</c:v>
                </c:pt>
                <c:pt idx="242">
                  <c:v>1.4819999999999999E-7</c:v>
                </c:pt>
                <c:pt idx="243">
                  <c:v>1.4840000000000001E-7</c:v>
                </c:pt>
                <c:pt idx="244">
                  <c:v>1.4859999999999999E-7</c:v>
                </c:pt>
                <c:pt idx="245">
                  <c:v>1.4880000000000001E-7</c:v>
                </c:pt>
                <c:pt idx="246">
                  <c:v>1.49E-7</c:v>
                </c:pt>
                <c:pt idx="247">
                  <c:v>1.4920000000000001E-7</c:v>
                </c:pt>
                <c:pt idx="248">
                  <c:v>1.494E-7</c:v>
                </c:pt>
                <c:pt idx="249">
                  <c:v>1.4959999999999999E-7</c:v>
                </c:pt>
                <c:pt idx="250">
                  <c:v>1.498E-7</c:v>
                </c:pt>
                <c:pt idx="251">
                  <c:v>1.4999999999999999E-7</c:v>
                </c:pt>
                <c:pt idx="252">
                  <c:v>1.5020000000000001E-7</c:v>
                </c:pt>
                <c:pt idx="253">
                  <c:v>1.504E-7</c:v>
                </c:pt>
                <c:pt idx="254">
                  <c:v>1.5060000000000001E-7</c:v>
                </c:pt>
                <c:pt idx="255">
                  <c:v>1.508E-7</c:v>
                </c:pt>
                <c:pt idx="256">
                  <c:v>1.5099999999999999E-7</c:v>
                </c:pt>
                <c:pt idx="257">
                  <c:v>1.512E-7</c:v>
                </c:pt>
                <c:pt idx="258">
                  <c:v>1.5139999999999999E-7</c:v>
                </c:pt>
                <c:pt idx="259">
                  <c:v>1.5160000000000001E-7</c:v>
                </c:pt>
                <c:pt idx="260">
                  <c:v>1.518E-7</c:v>
                </c:pt>
                <c:pt idx="261">
                  <c:v>1.5200000000000001E-7</c:v>
                </c:pt>
                <c:pt idx="262">
                  <c:v>1.522E-7</c:v>
                </c:pt>
                <c:pt idx="263">
                  <c:v>1.5239999999999999E-7</c:v>
                </c:pt>
                <c:pt idx="264">
                  <c:v>1.526E-7</c:v>
                </c:pt>
                <c:pt idx="265">
                  <c:v>1.5279999999999999E-7</c:v>
                </c:pt>
                <c:pt idx="266">
                  <c:v>1.5300000000000001E-7</c:v>
                </c:pt>
                <c:pt idx="267">
                  <c:v>1.532E-7</c:v>
                </c:pt>
                <c:pt idx="268">
                  <c:v>1.5340000000000001E-7</c:v>
                </c:pt>
                <c:pt idx="269">
                  <c:v>1.536E-7</c:v>
                </c:pt>
                <c:pt idx="270">
                  <c:v>1.5379999999999999E-7</c:v>
                </c:pt>
                <c:pt idx="271">
                  <c:v>1.54E-7</c:v>
                </c:pt>
                <c:pt idx="272">
                  <c:v>1.5419999999999999E-7</c:v>
                </c:pt>
                <c:pt idx="273">
                  <c:v>1.5440000000000001E-7</c:v>
                </c:pt>
                <c:pt idx="274">
                  <c:v>1.5459999999999999E-7</c:v>
                </c:pt>
                <c:pt idx="275">
                  <c:v>1.5480000000000001E-7</c:v>
                </c:pt>
                <c:pt idx="276">
                  <c:v>1.55E-7</c:v>
                </c:pt>
                <c:pt idx="277">
                  <c:v>1.5519999999999999E-7</c:v>
                </c:pt>
                <c:pt idx="278">
                  <c:v>1.554E-7</c:v>
                </c:pt>
                <c:pt idx="279">
                  <c:v>1.5559999999999999E-7</c:v>
                </c:pt>
                <c:pt idx="280">
                  <c:v>1.5580000000000001E-7</c:v>
                </c:pt>
                <c:pt idx="281">
                  <c:v>1.5599999999999999E-7</c:v>
                </c:pt>
                <c:pt idx="282">
                  <c:v>1.5620000000000001E-7</c:v>
                </c:pt>
                <c:pt idx="283">
                  <c:v>1.564E-7</c:v>
                </c:pt>
                <c:pt idx="284">
                  <c:v>1.5660000000000001E-7</c:v>
                </c:pt>
                <c:pt idx="285">
                  <c:v>1.568E-7</c:v>
                </c:pt>
                <c:pt idx="286">
                  <c:v>1.5699999999999999E-7</c:v>
                </c:pt>
                <c:pt idx="287">
                  <c:v>1.572E-7</c:v>
                </c:pt>
                <c:pt idx="288">
                  <c:v>1.5739999999999999E-7</c:v>
                </c:pt>
                <c:pt idx="289">
                  <c:v>1.5760000000000001E-7</c:v>
                </c:pt>
                <c:pt idx="290">
                  <c:v>1.578E-7</c:v>
                </c:pt>
                <c:pt idx="291">
                  <c:v>1.5800000000000001E-7</c:v>
                </c:pt>
                <c:pt idx="292">
                  <c:v>1.582E-7</c:v>
                </c:pt>
                <c:pt idx="293">
                  <c:v>1.5839999999999999E-7</c:v>
                </c:pt>
                <c:pt idx="294">
                  <c:v>1.586E-7</c:v>
                </c:pt>
                <c:pt idx="295">
                  <c:v>1.5879999999999999E-7</c:v>
                </c:pt>
                <c:pt idx="296">
                  <c:v>1.5900000000000001E-7</c:v>
                </c:pt>
                <c:pt idx="297">
                  <c:v>1.592E-7</c:v>
                </c:pt>
                <c:pt idx="298">
                  <c:v>1.5940000000000001E-7</c:v>
                </c:pt>
                <c:pt idx="299">
                  <c:v>1.596E-7</c:v>
                </c:pt>
                <c:pt idx="300">
                  <c:v>1.5979999999999999E-7</c:v>
                </c:pt>
                <c:pt idx="301">
                  <c:v>1.6E-7</c:v>
                </c:pt>
                <c:pt idx="302">
                  <c:v>1.6019999999999999E-7</c:v>
                </c:pt>
                <c:pt idx="303">
                  <c:v>1.6040000000000001E-7</c:v>
                </c:pt>
                <c:pt idx="304">
                  <c:v>1.606E-7</c:v>
                </c:pt>
                <c:pt idx="305">
                  <c:v>1.6080000000000001E-7</c:v>
                </c:pt>
                <c:pt idx="306">
                  <c:v>1.61E-7</c:v>
                </c:pt>
                <c:pt idx="307">
                  <c:v>1.6119999999999999E-7</c:v>
                </c:pt>
                <c:pt idx="308">
                  <c:v>1.614E-7</c:v>
                </c:pt>
                <c:pt idx="309">
                  <c:v>1.6159999999999999E-7</c:v>
                </c:pt>
                <c:pt idx="310">
                  <c:v>1.6180000000000001E-7</c:v>
                </c:pt>
                <c:pt idx="311">
                  <c:v>1.6199999999999999E-7</c:v>
                </c:pt>
                <c:pt idx="312">
                  <c:v>1.6220000000000001E-7</c:v>
                </c:pt>
                <c:pt idx="313">
                  <c:v>1.624E-7</c:v>
                </c:pt>
                <c:pt idx="314">
                  <c:v>1.6259999999999999E-7</c:v>
                </c:pt>
                <c:pt idx="315">
                  <c:v>1.628E-7</c:v>
                </c:pt>
                <c:pt idx="316">
                  <c:v>1.6299999999999999E-7</c:v>
                </c:pt>
                <c:pt idx="317">
                  <c:v>1.6320000000000001E-7</c:v>
                </c:pt>
                <c:pt idx="318">
                  <c:v>1.6339999999999999E-7</c:v>
                </c:pt>
                <c:pt idx="319">
                  <c:v>1.6360000000000001E-7</c:v>
                </c:pt>
                <c:pt idx="320">
                  <c:v>1.638E-7</c:v>
                </c:pt>
                <c:pt idx="321">
                  <c:v>1.6400000000000001E-7</c:v>
                </c:pt>
                <c:pt idx="322">
                  <c:v>1.642E-7</c:v>
                </c:pt>
                <c:pt idx="323">
                  <c:v>1.6439999999999999E-7</c:v>
                </c:pt>
                <c:pt idx="324">
                  <c:v>1.646E-7</c:v>
                </c:pt>
                <c:pt idx="325">
                  <c:v>1.6479999999999999E-7</c:v>
                </c:pt>
                <c:pt idx="326">
                  <c:v>1.6500000000000001E-7</c:v>
                </c:pt>
                <c:pt idx="327">
                  <c:v>1.652E-7</c:v>
                </c:pt>
                <c:pt idx="328">
                  <c:v>1.6540000000000001E-7</c:v>
                </c:pt>
                <c:pt idx="329">
                  <c:v>1.656E-7</c:v>
                </c:pt>
                <c:pt idx="330">
                  <c:v>1.6579999999999999E-7</c:v>
                </c:pt>
                <c:pt idx="331">
                  <c:v>1.66E-7</c:v>
                </c:pt>
                <c:pt idx="332">
                  <c:v>1.6619999999999999E-7</c:v>
                </c:pt>
                <c:pt idx="333">
                  <c:v>1.6640000000000001E-7</c:v>
                </c:pt>
                <c:pt idx="334">
                  <c:v>1.666E-7</c:v>
                </c:pt>
                <c:pt idx="335">
                  <c:v>1.6680000000000001E-7</c:v>
                </c:pt>
                <c:pt idx="336">
                  <c:v>1.67E-7</c:v>
                </c:pt>
                <c:pt idx="337">
                  <c:v>1.6719999999999999E-7</c:v>
                </c:pt>
                <c:pt idx="338">
                  <c:v>1.674E-7</c:v>
                </c:pt>
                <c:pt idx="339">
                  <c:v>1.6759999999999999E-7</c:v>
                </c:pt>
                <c:pt idx="340">
                  <c:v>1.6780000000000001E-7</c:v>
                </c:pt>
                <c:pt idx="341">
                  <c:v>1.68E-7</c:v>
                </c:pt>
                <c:pt idx="342">
                  <c:v>1.6820000000000001E-7</c:v>
                </c:pt>
                <c:pt idx="343">
                  <c:v>1.684E-7</c:v>
                </c:pt>
                <c:pt idx="344">
                  <c:v>1.6859999999999999E-7</c:v>
                </c:pt>
                <c:pt idx="345">
                  <c:v>1.688E-7</c:v>
                </c:pt>
                <c:pt idx="346">
                  <c:v>1.6899999999999999E-7</c:v>
                </c:pt>
                <c:pt idx="347">
                  <c:v>1.6920000000000001E-7</c:v>
                </c:pt>
                <c:pt idx="348">
                  <c:v>1.6939999999999999E-7</c:v>
                </c:pt>
              </c:numCache>
            </c:numRef>
          </c:xVal>
          <c:yVal>
            <c:numRef>
              <c:f>TEK00000!$B$4847:$B$5195</c:f>
              <c:numCache>
                <c:formatCode>General</c:formatCode>
                <c:ptCount val="349"/>
                <c:pt idx="0">
                  <c:v>-1.81406E-2</c:v>
                </c:pt>
                <c:pt idx="1">
                  <c:v>-1.78906E-2</c:v>
                </c:pt>
                <c:pt idx="2">
                  <c:v>-1.58125E-2</c:v>
                </c:pt>
                <c:pt idx="3">
                  <c:v>-1.8499999999999999E-2</c:v>
                </c:pt>
                <c:pt idx="4">
                  <c:v>-2.1375000000000002E-2</c:v>
                </c:pt>
                <c:pt idx="5">
                  <c:v>-1.15E-2</c:v>
                </c:pt>
                <c:pt idx="6">
                  <c:v>-1.2375000000000001E-2</c:v>
                </c:pt>
                <c:pt idx="7">
                  <c:v>-1.4312500000000001E-2</c:v>
                </c:pt>
                <c:pt idx="8">
                  <c:v>-1.8062499999999999E-2</c:v>
                </c:pt>
                <c:pt idx="9">
                  <c:v>-1.3828099999999999E-2</c:v>
                </c:pt>
                <c:pt idx="10">
                  <c:v>-1.20781E-2</c:v>
                </c:pt>
                <c:pt idx="11">
                  <c:v>-1.40781E-2</c:v>
                </c:pt>
                <c:pt idx="12">
                  <c:v>-1.40156E-2</c:v>
                </c:pt>
                <c:pt idx="13">
                  <c:v>-1.39531E-2</c:v>
                </c:pt>
                <c:pt idx="14">
                  <c:v>-1.42813E-2</c:v>
                </c:pt>
                <c:pt idx="15">
                  <c:v>-1.7921900000000001E-2</c:v>
                </c:pt>
                <c:pt idx="16">
                  <c:v>-9.1249999999999994E-3</c:v>
                </c:pt>
                <c:pt idx="17">
                  <c:v>-8.2187500000000004E-3</c:v>
                </c:pt>
                <c:pt idx="18">
                  <c:v>-1.20781E-2</c:v>
                </c:pt>
                <c:pt idx="19">
                  <c:v>-1.21406E-2</c:v>
                </c:pt>
                <c:pt idx="20">
                  <c:v>-1.3828099999999999E-2</c:v>
                </c:pt>
                <c:pt idx="21">
                  <c:v>-9.8593799999999992E-3</c:v>
                </c:pt>
                <c:pt idx="22">
                  <c:v>-1.5484400000000001E-2</c:v>
                </c:pt>
                <c:pt idx="23">
                  <c:v>-2.1999999999999999E-2</c:v>
                </c:pt>
                <c:pt idx="24">
                  <c:v>-1.7500000000000002E-2</c:v>
                </c:pt>
                <c:pt idx="25">
                  <c:v>-1.5890600000000001E-2</c:v>
                </c:pt>
                <c:pt idx="26">
                  <c:v>-1.3968700000000001E-2</c:v>
                </c:pt>
                <c:pt idx="27">
                  <c:v>-1.1328100000000001E-2</c:v>
                </c:pt>
                <c:pt idx="28">
                  <c:v>-3.89063E-3</c:v>
                </c:pt>
                <c:pt idx="29">
                  <c:v>-8.2656299999999995E-3</c:v>
                </c:pt>
                <c:pt idx="30">
                  <c:v>-8.0000000000000002E-3</c:v>
                </c:pt>
                <c:pt idx="31">
                  <c:v>-1.0281200000000001E-2</c:v>
                </c:pt>
                <c:pt idx="32">
                  <c:v>-1.24688E-2</c:v>
                </c:pt>
                <c:pt idx="33">
                  <c:v>-1.6140600000000001E-2</c:v>
                </c:pt>
                <c:pt idx="34">
                  <c:v>-1.6140600000000001E-2</c:v>
                </c:pt>
                <c:pt idx="35">
                  <c:v>-1.82188E-2</c:v>
                </c:pt>
                <c:pt idx="36">
                  <c:v>-1.46094E-2</c:v>
                </c:pt>
                <c:pt idx="37">
                  <c:v>-1.3515599999999999E-2</c:v>
                </c:pt>
                <c:pt idx="38">
                  <c:v>-1.7874999999999999E-2</c:v>
                </c:pt>
                <c:pt idx="39">
                  <c:v>-1.6218799999999998E-2</c:v>
                </c:pt>
                <c:pt idx="40">
                  <c:v>-1.60625E-2</c:v>
                </c:pt>
                <c:pt idx="41">
                  <c:v>-1.5781300000000002E-2</c:v>
                </c:pt>
                <c:pt idx="42">
                  <c:v>-2.19531E-2</c:v>
                </c:pt>
                <c:pt idx="43">
                  <c:v>-1.8062499999999999E-2</c:v>
                </c:pt>
                <c:pt idx="44">
                  <c:v>-2.1921900000000001E-2</c:v>
                </c:pt>
                <c:pt idx="45">
                  <c:v>-1.6468799999999999E-2</c:v>
                </c:pt>
                <c:pt idx="46">
                  <c:v>-1.58125E-2</c:v>
                </c:pt>
                <c:pt idx="47">
                  <c:v>-1.79688E-2</c:v>
                </c:pt>
                <c:pt idx="48">
                  <c:v>-1.7999999999999999E-2</c:v>
                </c:pt>
                <c:pt idx="49">
                  <c:v>-1.80781E-2</c:v>
                </c:pt>
                <c:pt idx="50">
                  <c:v>-1.4656300000000001E-2</c:v>
                </c:pt>
                <c:pt idx="51">
                  <c:v>-9.5781300000000007E-3</c:v>
                </c:pt>
                <c:pt idx="52">
                  <c:v>-1.8062499999999999E-2</c:v>
                </c:pt>
                <c:pt idx="53">
                  <c:v>-1.20156E-2</c:v>
                </c:pt>
                <c:pt idx="54">
                  <c:v>-1.9828100000000001E-2</c:v>
                </c:pt>
                <c:pt idx="55">
                  <c:v>-1.07031E-2</c:v>
                </c:pt>
                <c:pt idx="56">
                  <c:v>-9.7656300000000008E-3</c:v>
                </c:pt>
                <c:pt idx="57">
                  <c:v>-1.1890599999999999E-2</c:v>
                </c:pt>
                <c:pt idx="58">
                  <c:v>-1.78281E-2</c:v>
                </c:pt>
                <c:pt idx="59">
                  <c:v>-1.6281299999999999E-2</c:v>
                </c:pt>
                <c:pt idx="60">
                  <c:v>-1.2E-2</c:v>
                </c:pt>
                <c:pt idx="61">
                  <c:v>-1.40313E-2</c:v>
                </c:pt>
                <c:pt idx="62">
                  <c:v>-1.00313E-2</c:v>
                </c:pt>
                <c:pt idx="63">
                  <c:v>-7.9531299999999992E-3</c:v>
                </c:pt>
                <c:pt idx="64">
                  <c:v>-4.3750000000000004E-3</c:v>
                </c:pt>
                <c:pt idx="65">
                  <c:v>9.4062499999999997E-3</c:v>
                </c:pt>
                <c:pt idx="66">
                  <c:v>5.1218800000000002E-2</c:v>
                </c:pt>
                <c:pt idx="67">
                  <c:v>0.109094</c:v>
                </c:pt>
                <c:pt idx="68">
                  <c:v>0.15084400000000001</c:v>
                </c:pt>
                <c:pt idx="69">
                  <c:v>0.17199999999999999</c:v>
                </c:pt>
                <c:pt idx="70">
                  <c:v>0.17010900000000001</c:v>
                </c:pt>
                <c:pt idx="71">
                  <c:v>0.166016</c:v>
                </c:pt>
                <c:pt idx="72">
                  <c:v>0.170125</c:v>
                </c:pt>
                <c:pt idx="73">
                  <c:v>0.16600000000000001</c:v>
                </c:pt>
                <c:pt idx="74">
                  <c:v>0.17390600000000001</c:v>
                </c:pt>
                <c:pt idx="75">
                  <c:v>0.15601599999999999</c:v>
                </c:pt>
                <c:pt idx="76">
                  <c:v>0.12634400000000001</c:v>
                </c:pt>
                <c:pt idx="77">
                  <c:v>7.3578099999999994E-2</c:v>
                </c:pt>
                <c:pt idx="78">
                  <c:v>1.7562500000000002E-2</c:v>
                </c:pt>
                <c:pt idx="79">
                  <c:v>-1.43281E-2</c:v>
                </c:pt>
                <c:pt idx="80">
                  <c:v>-2.8000000000000001E-2</c:v>
                </c:pt>
                <c:pt idx="81">
                  <c:v>-2.8000000000000001E-2</c:v>
                </c:pt>
                <c:pt idx="82">
                  <c:v>-1.42813E-2</c:v>
                </c:pt>
                <c:pt idx="83">
                  <c:v>-1.2E-2</c:v>
                </c:pt>
                <c:pt idx="84">
                  <c:v>-1.40781E-2</c:v>
                </c:pt>
                <c:pt idx="85">
                  <c:v>-1.00781E-2</c:v>
                </c:pt>
                <c:pt idx="86">
                  <c:v>-9.9843799999999993E-3</c:v>
                </c:pt>
                <c:pt idx="87">
                  <c:v>-1.4E-2</c:v>
                </c:pt>
                <c:pt idx="88">
                  <c:v>-1.79063E-2</c:v>
                </c:pt>
                <c:pt idx="89">
                  <c:v>-2.2093700000000001E-2</c:v>
                </c:pt>
                <c:pt idx="90">
                  <c:v>-2.2062499999999999E-2</c:v>
                </c:pt>
                <c:pt idx="91">
                  <c:v>-6.1406300000000002E-3</c:v>
                </c:pt>
                <c:pt idx="92">
                  <c:v>-9.75E-3</c:v>
                </c:pt>
                <c:pt idx="93">
                  <c:v>-1.4E-2</c:v>
                </c:pt>
                <c:pt idx="94">
                  <c:v>-1.5859399999999999E-2</c:v>
                </c:pt>
                <c:pt idx="95">
                  <c:v>-1.80781E-2</c:v>
                </c:pt>
                <c:pt idx="96">
                  <c:v>-1.8062499999999999E-2</c:v>
                </c:pt>
                <c:pt idx="97">
                  <c:v>-1.5906300000000002E-2</c:v>
                </c:pt>
                <c:pt idx="98">
                  <c:v>-1.3984399999999999E-2</c:v>
                </c:pt>
                <c:pt idx="99">
                  <c:v>-1.6031199999999999E-2</c:v>
                </c:pt>
                <c:pt idx="100">
                  <c:v>-1.3921899999999999E-2</c:v>
                </c:pt>
                <c:pt idx="101">
                  <c:v>-1.50156E-2</c:v>
                </c:pt>
                <c:pt idx="102">
                  <c:v>-1.6843799999999999E-2</c:v>
                </c:pt>
                <c:pt idx="103">
                  <c:v>-9.3906300000000005E-3</c:v>
                </c:pt>
                <c:pt idx="104">
                  <c:v>-6.0781300000000002E-3</c:v>
                </c:pt>
                <c:pt idx="105">
                  <c:v>-7.2187500000000003E-3</c:v>
                </c:pt>
                <c:pt idx="106">
                  <c:v>-1.3921899999999999E-2</c:v>
                </c:pt>
                <c:pt idx="107">
                  <c:v>-1.0093700000000001E-2</c:v>
                </c:pt>
                <c:pt idx="108">
                  <c:v>-1.5796899999999999E-2</c:v>
                </c:pt>
                <c:pt idx="109">
                  <c:v>-1.9640600000000001E-2</c:v>
                </c:pt>
                <c:pt idx="110">
                  <c:v>-2.2249999999999999E-2</c:v>
                </c:pt>
                <c:pt idx="111">
                  <c:v>-1.4874999999999999E-2</c:v>
                </c:pt>
                <c:pt idx="112">
                  <c:v>-9.9062500000000001E-3</c:v>
                </c:pt>
                <c:pt idx="113">
                  <c:v>-1.20938E-2</c:v>
                </c:pt>
                <c:pt idx="114">
                  <c:v>-6.1093800000000002E-3</c:v>
                </c:pt>
                <c:pt idx="115">
                  <c:v>-5.6093799999999997E-3</c:v>
                </c:pt>
                <c:pt idx="116">
                  <c:v>-1.39063E-2</c:v>
                </c:pt>
                <c:pt idx="117">
                  <c:v>-1.40625E-2</c:v>
                </c:pt>
                <c:pt idx="118">
                  <c:v>-1.40313E-2</c:v>
                </c:pt>
                <c:pt idx="119">
                  <c:v>-1.2E-2</c:v>
                </c:pt>
                <c:pt idx="120">
                  <c:v>-1.5921899999999999E-2</c:v>
                </c:pt>
                <c:pt idx="121">
                  <c:v>-1.6031199999999999E-2</c:v>
                </c:pt>
                <c:pt idx="122">
                  <c:v>-9.9531299999999993E-3</c:v>
                </c:pt>
                <c:pt idx="123">
                  <c:v>-1.20938E-2</c:v>
                </c:pt>
                <c:pt idx="124">
                  <c:v>-1.1703099999999999E-2</c:v>
                </c:pt>
                <c:pt idx="125">
                  <c:v>-1.03125E-2</c:v>
                </c:pt>
                <c:pt idx="126">
                  <c:v>-1.6046899999999999E-2</c:v>
                </c:pt>
                <c:pt idx="127">
                  <c:v>-1.1890599999999999E-2</c:v>
                </c:pt>
                <c:pt idx="128">
                  <c:v>-1.4125E-2</c:v>
                </c:pt>
                <c:pt idx="129">
                  <c:v>-1.42031E-2</c:v>
                </c:pt>
                <c:pt idx="130">
                  <c:v>-1.82031E-2</c:v>
                </c:pt>
                <c:pt idx="131">
                  <c:v>-1.5421900000000001E-2</c:v>
                </c:pt>
                <c:pt idx="132">
                  <c:v>-1.47031E-2</c:v>
                </c:pt>
                <c:pt idx="133">
                  <c:v>-2.0203100000000002E-2</c:v>
                </c:pt>
                <c:pt idx="134">
                  <c:v>-1.7281299999999999E-2</c:v>
                </c:pt>
                <c:pt idx="135">
                  <c:v>-1.5921899999999999E-2</c:v>
                </c:pt>
                <c:pt idx="136">
                  <c:v>-1.6203100000000002E-2</c:v>
                </c:pt>
                <c:pt idx="137">
                  <c:v>-1.5453100000000001E-2</c:v>
                </c:pt>
                <c:pt idx="138">
                  <c:v>-9.3281300000000004E-3</c:v>
                </c:pt>
                <c:pt idx="139">
                  <c:v>-1.04688E-2</c:v>
                </c:pt>
                <c:pt idx="140">
                  <c:v>-1.6718799999999999E-2</c:v>
                </c:pt>
                <c:pt idx="141">
                  <c:v>-1.7640599999999999E-2</c:v>
                </c:pt>
                <c:pt idx="142">
                  <c:v>-1.09844E-2</c:v>
                </c:pt>
                <c:pt idx="143">
                  <c:v>-8.2500000000000004E-3</c:v>
                </c:pt>
                <c:pt idx="144">
                  <c:v>-1.4437500000000001E-2</c:v>
                </c:pt>
                <c:pt idx="145">
                  <c:v>-1.82656E-2</c:v>
                </c:pt>
                <c:pt idx="146">
                  <c:v>-2.2046900000000001E-2</c:v>
                </c:pt>
                <c:pt idx="147">
                  <c:v>-1.9859399999999999E-2</c:v>
                </c:pt>
                <c:pt idx="148">
                  <c:v>-1.78438E-2</c:v>
                </c:pt>
                <c:pt idx="149">
                  <c:v>-1.6E-2</c:v>
                </c:pt>
                <c:pt idx="150">
                  <c:v>-1.5796899999999999E-2</c:v>
                </c:pt>
                <c:pt idx="151">
                  <c:v>-1.19063E-2</c:v>
                </c:pt>
                <c:pt idx="152">
                  <c:v>-1.4171899999999999E-2</c:v>
                </c:pt>
                <c:pt idx="153">
                  <c:v>-1.3921899999999999E-2</c:v>
                </c:pt>
                <c:pt idx="154">
                  <c:v>-9.5468800000000006E-3</c:v>
                </c:pt>
                <c:pt idx="155">
                  <c:v>-8.1093799999999994E-3</c:v>
                </c:pt>
                <c:pt idx="156">
                  <c:v>-1.8031200000000001E-2</c:v>
                </c:pt>
                <c:pt idx="157">
                  <c:v>-1.20313E-2</c:v>
                </c:pt>
                <c:pt idx="158">
                  <c:v>-1.5984399999999999E-2</c:v>
                </c:pt>
                <c:pt idx="159">
                  <c:v>-1.0093700000000001E-2</c:v>
                </c:pt>
                <c:pt idx="160">
                  <c:v>-1.39531E-2</c:v>
                </c:pt>
                <c:pt idx="161">
                  <c:v>-1.2125E-2</c:v>
                </c:pt>
                <c:pt idx="162">
                  <c:v>-9.9531299999999993E-3</c:v>
                </c:pt>
                <c:pt idx="163">
                  <c:v>-1.3984399999999999E-2</c:v>
                </c:pt>
                <c:pt idx="164">
                  <c:v>-1.6031199999999999E-2</c:v>
                </c:pt>
                <c:pt idx="165">
                  <c:v>-1.5984399999999999E-2</c:v>
                </c:pt>
                <c:pt idx="166">
                  <c:v>-1.3828099999999999E-2</c:v>
                </c:pt>
                <c:pt idx="167">
                  <c:v>-1.31094E-2</c:v>
                </c:pt>
                <c:pt idx="168">
                  <c:v>-1.4937499999999999E-2</c:v>
                </c:pt>
                <c:pt idx="169">
                  <c:v>-2.3281299999999999E-3</c:v>
                </c:pt>
                <c:pt idx="170">
                  <c:v>1.47656E-2</c:v>
                </c:pt>
                <c:pt idx="171">
                  <c:v>6.3546900000000003E-2</c:v>
                </c:pt>
                <c:pt idx="172">
                  <c:v>0.11874999999999999</c:v>
                </c:pt>
                <c:pt idx="173">
                  <c:v>0.164219</c:v>
                </c:pt>
                <c:pt idx="174">
                  <c:v>0.17751600000000001</c:v>
                </c:pt>
                <c:pt idx="175">
                  <c:v>0.17885899999999999</c:v>
                </c:pt>
                <c:pt idx="176">
                  <c:v>0.166297</c:v>
                </c:pt>
                <c:pt idx="177">
                  <c:v>0.168984</c:v>
                </c:pt>
                <c:pt idx="178">
                  <c:v>0.17774999999999999</c:v>
                </c:pt>
                <c:pt idx="179">
                  <c:v>0.18087500000000001</c:v>
                </c:pt>
                <c:pt idx="180">
                  <c:v>0.16131200000000001</c:v>
                </c:pt>
                <c:pt idx="181">
                  <c:v>0.12776599999999999</c:v>
                </c:pt>
                <c:pt idx="182">
                  <c:v>6.3968800000000006E-2</c:v>
                </c:pt>
                <c:pt idx="183">
                  <c:v>7.5624999999999998E-3</c:v>
                </c:pt>
                <c:pt idx="184">
                  <c:v>-2.18906E-2</c:v>
                </c:pt>
                <c:pt idx="185">
                  <c:v>-2.4093699999999999E-2</c:v>
                </c:pt>
                <c:pt idx="186">
                  <c:v>-1.8031200000000001E-2</c:v>
                </c:pt>
                <c:pt idx="187">
                  <c:v>-1.5671899999999999E-2</c:v>
                </c:pt>
                <c:pt idx="188">
                  <c:v>-2.0406199999999999E-2</c:v>
                </c:pt>
                <c:pt idx="189">
                  <c:v>-4.4843799999999996E-3</c:v>
                </c:pt>
                <c:pt idx="190">
                  <c:v>-6.1875000000000003E-3</c:v>
                </c:pt>
                <c:pt idx="191">
                  <c:v>-5.9687500000000001E-3</c:v>
                </c:pt>
                <c:pt idx="192">
                  <c:v>-1.6390600000000002E-2</c:v>
                </c:pt>
                <c:pt idx="193">
                  <c:v>-0.02</c:v>
                </c:pt>
                <c:pt idx="194">
                  <c:v>-2.0031199999999999E-2</c:v>
                </c:pt>
                <c:pt idx="195">
                  <c:v>-1.9953100000000001E-2</c:v>
                </c:pt>
                <c:pt idx="196">
                  <c:v>-1.3140600000000001E-2</c:v>
                </c:pt>
                <c:pt idx="197">
                  <c:v>-8.0156299999999993E-3</c:v>
                </c:pt>
                <c:pt idx="198">
                  <c:v>-1.46094E-2</c:v>
                </c:pt>
                <c:pt idx="199">
                  <c:v>-1.79531E-2</c:v>
                </c:pt>
                <c:pt idx="200">
                  <c:v>-1.5656199999999999E-2</c:v>
                </c:pt>
                <c:pt idx="201">
                  <c:v>-1.3984399999999999E-2</c:v>
                </c:pt>
                <c:pt idx="202">
                  <c:v>-1.125E-2</c:v>
                </c:pt>
                <c:pt idx="203">
                  <c:v>-5.9375000000000001E-3</c:v>
                </c:pt>
                <c:pt idx="204">
                  <c:v>-1.10156E-2</c:v>
                </c:pt>
                <c:pt idx="205">
                  <c:v>-1.6375000000000001E-2</c:v>
                </c:pt>
                <c:pt idx="206">
                  <c:v>-2.0218799999999999E-2</c:v>
                </c:pt>
                <c:pt idx="207">
                  <c:v>-1.7812499999999998E-2</c:v>
                </c:pt>
                <c:pt idx="208">
                  <c:v>-1.1734400000000001E-2</c:v>
                </c:pt>
                <c:pt idx="209">
                  <c:v>-1.23438E-2</c:v>
                </c:pt>
                <c:pt idx="210">
                  <c:v>-1.5843800000000002E-2</c:v>
                </c:pt>
                <c:pt idx="211">
                  <c:v>-9.9218799999999992E-3</c:v>
                </c:pt>
                <c:pt idx="212">
                  <c:v>-1.4312500000000001E-2</c:v>
                </c:pt>
                <c:pt idx="213">
                  <c:v>-1.6031199999999999E-2</c:v>
                </c:pt>
                <c:pt idx="214">
                  <c:v>-1.3062499999999999E-2</c:v>
                </c:pt>
                <c:pt idx="215">
                  <c:v>-6.1562500000000003E-3</c:v>
                </c:pt>
                <c:pt idx="216">
                  <c:v>-1.6437500000000001E-2</c:v>
                </c:pt>
                <c:pt idx="217">
                  <c:v>-1.5703100000000001E-2</c:v>
                </c:pt>
                <c:pt idx="218">
                  <c:v>-1.40625E-2</c:v>
                </c:pt>
                <c:pt idx="219">
                  <c:v>-1.62969E-2</c:v>
                </c:pt>
                <c:pt idx="220">
                  <c:v>-1.77813E-2</c:v>
                </c:pt>
                <c:pt idx="221">
                  <c:v>-1.60625E-2</c:v>
                </c:pt>
                <c:pt idx="222">
                  <c:v>-1.79688E-2</c:v>
                </c:pt>
                <c:pt idx="223">
                  <c:v>-1.3578099999999999E-2</c:v>
                </c:pt>
                <c:pt idx="224">
                  <c:v>-1.23438E-2</c:v>
                </c:pt>
                <c:pt idx="225">
                  <c:v>-1.6203100000000002E-2</c:v>
                </c:pt>
                <c:pt idx="226">
                  <c:v>-1.3453100000000001E-2</c:v>
                </c:pt>
                <c:pt idx="227">
                  <c:v>-7.6562499999999999E-3</c:v>
                </c:pt>
                <c:pt idx="228">
                  <c:v>-5.875E-3</c:v>
                </c:pt>
                <c:pt idx="229">
                  <c:v>-6.4374999999999996E-3</c:v>
                </c:pt>
                <c:pt idx="230">
                  <c:v>-1.27812E-2</c:v>
                </c:pt>
                <c:pt idx="231">
                  <c:v>-1.35938E-2</c:v>
                </c:pt>
                <c:pt idx="232">
                  <c:v>-9.7656300000000008E-3</c:v>
                </c:pt>
                <c:pt idx="233">
                  <c:v>-1.18437E-2</c:v>
                </c:pt>
                <c:pt idx="234">
                  <c:v>-1.17813E-2</c:v>
                </c:pt>
                <c:pt idx="235">
                  <c:v>-1.5515599999999999E-2</c:v>
                </c:pt>
                <c:pt idx="236">
                  <c:v>-1.47656E-2</c:v>
                </c:pt>
                <c:pt idx="237">
                  <c:v>-6.3749999999999996E-3</c:v>
                </c:pt>
                <c:pt idx="238">
                  <c:v>-7.9062500000000001E-3</c:v>
                </c:pt>
                <c:pt idx="239">
                  <c:v>-7.76562E-3</c:v>
                </c:pt>
                <c:pt idx="240">
                  <c:v>-1.7421900000000001E-2</c:v>
                </c:pt>
                <c:pt idx="241">
                  <c:v>-2.00625E-2</c:v>
                </c:pt>
                <c:pt idx="242">
                  <c:v>-2.0031199999999999E-2</c:v>
                </c:pt>
                <c:pt idx="243">
                  <c:v>-1.82188E-2</c:v>
                </c:pt>
                <c:pt idx="244">
                  <c:v>-1.6046899999999999E-2</c:v>
                </c:pt>
                <c:pt idx="245">
                  <c:v>-1.6125E-2</c:v>
                </c:pt>
                <c:pt idx="246">
                  <c:v>-1.4093700000000001E-2</c:v>
                </c:pt>
                <c:pt idx="247">
                  <c:v>-1.41875E-2</c:v>
                </c:pt>
                <c:pt idx="248">
                  <c:v>-8.6718799999999999E-3</c:v>
                </c:pt>
                <c:pt idx="249">
                  <c:v>-5.4687499999999997E-3</c:v>
                </c:pt>
                <c:pt idx="250">
                  <c:v>-1.37187E-2</c:v>
                </c:pt>
                <c:pt idx="251">
                  <c:v>-1.01563E-2</c:v>
                </c:pt>
                <c:pt idx="252">
                  <c:v>-1.37187E-2</c:v>
                </c:pt>
                <c:pt idx="253">
                  <c:v>-1.22031E-2</c:v>
                </c:pt>
                <c:pt idx="254">
                  <c:v>-1.1875E-2</c:v>
                </c:pt>
                <c:pt idx="255">
                  <c:v>-1.39063E-2</c:v>
                </c:pt>
                <c:pt idx="256">
                  <c:v>-1.77813E-2</c:v>
                </c:pt>
                <c:pt idx="257">
                  <c:v>-2.0093699999999999E-2</c:v>
                </c:pt>
                <c:pt idx="258">
                  <c:v>-1.6171899999999999E-2</c:v>
                </c:pt>
                <c:pt idx="259">
                  <c:v>-1.59375E-2</c:v>
                </c:pt>
                <c:pt idx="260">
                  <c:v>-1.6015600000000001E-2</c:v>
                </c:pt>
                <c:pt idx="261">
                  <c:v>-1.20313E-2</c:v>
                </c:pt>
                <c:pt idx="262">
                  <c:v>-1.00625E-2</c:v>
                </c:pt>
                <c:pt idx="263">
                  <c:v>-9.9531299999999993E-3</c:v>
                </c:pt>
                <c:pt idx="264">
                  <c:v>-1.20313E-2</c:v>
                </c:pt>
                <c:pt idx="265">
                  <c:v>-8.0937500000000002E-3</c:v>
                </c:pt>
                <c:pt idx="266">
                  <c:v>-7.8281199999999992E-3</c:v>
                </c:pt>
                <c:pt idx="267">
                  <c:v>-1.7874999999999999E-2</c:v>
                </c:pt>
                <c:pt idx="268">
                  <c:v>-2.0078100000000002E-2</c:v>
                </c:pt>
                <c:pt idx="269">
                  <c:v>-9.9531299999999993E-3</c:v>
                </c:pt>
                <c:pt idx="270">
                  <c:v>-1.16875E-2</c:v>
                </c:pt>
                <c:pt idx="271">
                  <c:v>-1.6E-2</c:v>
                </c:pt>
                <c:pt idx="272">
                  <c:v>-1.3984399999999999E-2</c:v>
                </c:pt>
                <c:pt idx="273">
                  <c:v>-2.19531E-2</c:v>
                </c:pt>
                <c:pt idx="274">
                  <c:v>-2.00625E-2</c:v>
                </c:pt>
                <c:pt idx="275">
                  <c:v>-1.5968799999999998E-2</c:v>
                </c:pt>
                <c:pt idx="276">
                  <c:v>-1.00313E-2</c:v>
                </c:pt>
                <c:pt idx="277">
                  <c:v>-1.6031199999999999E-2</c:v>
                </c:pt>
                <c:pt idx="278">
                  <c:v>-1.2E-2</c:v>
                </c:pt>
                <c:pt idx="279">
                  <c:v>-1.6E-2</c:v>
                </c:pt>
                <c:pt idx="280">
                  <c:v>-1.82188E-2</c:v>
                </c:pt>
                <c:pt idx="281">
                  <c:v>-6.0000000000000001E-3</c:v>
                </c:pt>
                <c:pt idx="282">
                  <c:v>-7.8593799999999991E-3</c:v>
                </c:pt>
                <c:pt idx="283">
                  <c:v>-1.19063E-2</c:v>
                </c:pt>
                <c:pt idx="284">
                  <c:v>-1.6E-2</c:v>
                </c:pt>
                <c:pt idx="285">
                  <c:v>-1.4E-2</c:v>
                </c:pt>
                <c:pt idx="286">
                  <c:v>-1.9890600000000001E-2</c:v>
                </c:pt>
                <c:pt idx="287">
                  <c:v>-1.79531E-2</c:v>
                </c:pt>
                <c:pt idx="288">
                  <c:v>-1.6031199999999999E-2</c:v>
                </c:pt>
                <c:pt idx="289">
                  <c:v>-1.00313E-2</c:v>
                </c:pt>
                <c:pt idx="290">
                  <c:v>-1.2E-2</c:v>
                </c:pt>
                <c:pt idx="291">
                  <c:v>-1.2109399999999999E-2</c:v>
                </c:pt>
                <c:pt idx="292">
                  <c:v>-1.82813E-2</c:v>
                </c:pt>
                <c:pt idx="293">
                  <c:v>-9.8906299999999992E-3</c:v>
                </c:pt>
                <c:pt idx="294">
                  <c:v>-1.22813E-2</c:v>
                </c:pt>
                <c:pt idx="295">
                  <c:v>1.09375E-4</c:v>
                </c:pt>
                <c:pt idx="296">
                  <c:v>-1.18437E-2</c:v>
                </c:pt>
                <c:pt idx="297">
                  <c:v>-1.6046899999999999E-2</c:v>
                </c:pt>
                <c:pt idx="298">
                  <c:v>-1.79688E-2</c:v>
                </c:pt>
                <c:pt idx="299">
                  <c:v>-1.175E-2</c:v>
                </c:pt>
                <c:pt idx="300">
                  <c:v>-7.9687500000000001E-3</c:v>
                </c:pt>
                <c:pt idx="301">
                  <c:v>-1.06406E-2</c:v>
                </c:pt>
                <c:pt idx="302">
                  <c:v>-1.62344E-2</c:v>
                </c:pt>
                <c:pt idx="303">
                  <c:v>-9.1718700000000004E-3</c:v>
                </c:pt>
                <c:pt idx="304">
                  <c:v>-5.7499999999999999E-3</c:v>
                </c:pt>
                <c:pt idx="305">
                  <c:v>-7.8750000000000001E-3</c:v>
                </c:pt>
                <c:pt idx="306">
                  <c:v>-8.0000000000000002E-3</c:v>
                </c:pt>
                <c:pt idx="307">
                  <c:v>-9.5937499999999998E-3</c:v>
                </c:pt>
                <c:pt idx="308">
                  <c:v>-1.20625E-2</c:v>
                </c:pt>
                <c:pt idx="309">
                  <c:v>-1.0109399999999999E-2</c:v>
                </c:pt>
                <c:pt idx="310">
                  <c:v>-1.1796900000000001E-2</c:v>
                </c:pt>
                <c:pt idx="311">
                  <c:v>-1.22188E-2</c:v>
                </c:pt>
                <c:pt idx="312">
                  <c:v>-8.0000000000000002E-3</c:v>
                </c:pt>
                <c:pt idx="313">
                  <c:v>-1.36875E-2</c:v>
                </c:pt>
                <c:pt idx="314">
                  <c:v>-1.4046899999999999E-2</c:v>
                </c:pt>
                <c:pt idx="315">
                  <c:v>-1.1890599999999999E-2</c:v>
                </c:pt>
                <c:pt idx="316">
                  <c:v>-1.4109399999999999E-2</c:v>
                </c:pt>
                <c:pt idx="317">
                  <c:v>-8.0156299999999993E-3</c:v>
                </c:pt>
                <c:pt idx="318">
                  <c:v>-1.39531E-2</c:v>
                </c:pt>
                <c:pt idx="319">
                  <c:v>-1.3968700000000001E-2</c:v>
                </c:pt>
                <c:pt idx="320">
                  <c:v>-1.79688E-2</c:v>
                </c:pt>
                <c:pt idx="321">
                  <c:v>-1.1984399999999999E-2</c:v>
                </c:pt>
                <c:pt idx="322">
                  <c:v>-1.38437E-2</c:v>
                </c:pt>
                <c:pt idx="323">
                  <c:v>-1.0281200000000001E-2</c:v>
                </c:pt>
                <c:pt idx="324">
                  <c:v>-2.0390599999999998E-2</c:v>
                </c:pt>
                <c:pt idx="325">
                  <c:v>-1.76563E-2</c:v>
                </c:pt>
                <c:pt idx="326">
                  <c:v>-1.5890600000000001E-2</c:v>
                </c:pt>
                <c:pt idx="327">
                  <c:v>-1.6265600000000002E-2</c:v>
                </c:pt>
                <c:pt idx="328">
                  <c:v>-1.50312E-2</c:v>
                </c:pt>
                <c:pt idx="329">
                  <c:v>-5.9375000000000001E-3</c:v>
                </c:pt>
                <c:pt idx="330">
                  <c:v>-1.28281E-2</c:v>
                </c:pt>
                <c:pt idx="331">
                  <c:v>-1.45469E-2</c:v>
                </c:pt>
                <c:pt idx="332">
                  <c:v>-2.0250000000000001E-2</c:v>
                </c:pt>
                <c:pt idx="333">
                  <c:v>-1.2687500000000001E-2</c:v>
                </c:pt>
                <c:pt idx="334">
                  <c:v>-8.0156299999999993E-3</c:v>
                </c:pt>
                <c:pt idx="335">
                  <c:v>-1.00313E-2</c:v>
                </c:pt>
                <c:pt idx="336">
                  <c:v>-7.6718799999999998E-3</c:v>
                </c:pt>
                <c:pt idx="337">
                  <c:v>-8.2031299999999994E-3</c:v>
                </c:pt>
                <c:pt idx="338">
                  <c:v>-1.29219E-2</c:v>
                </c:pt>
                <c:pt idx="339">
                  <c:v>-1.80781E-2</c:v>
                </c:pt>
                <c:pt idx="340">
                  <c:v>-1.3062499999999999E-2</c:v>
                </c:pt>
                <c:pt idx="341">
                  <c:v>-7.6874999999999999E-3</c:v>
                </c:pt>
                <c:pt idx="342">
                  <c:v>-8.4375000000000006E-3</c:v>
                </c:pt>
                <c:pt idx="343">
                  <c:v>-1.6453099999999998E-2</c:v>
                </c:pt>
                <c:pt idx="344">
                  <c:v>-1.76563E-2</c:v>
                </c:pt>
                <c:pt idx="345">
                  <c:v>-1.1890599999999999E-2</c:v>
                </c:pt>
                <c:pt idx="346">
                  <c:v>-9.5312499999999998E-3</c:v>
                </c:pt>
                <c:pt idx="347">
                  <c:v>-4.1718800000000002E-3</c:v>
                </c:pt>
                <c:pt idx="348">
                  <c:v>-1.42656E-2</c:v>
                </c:pt>
              </c:numCache>
            </c:numRef>
          </c:yVal>
          <c:smooth val="1"/>
        </c:ser>
        <c:ser>
          <c:idx val="1"/>
          <c:order val="1"/>
          <c:marker>
            <c:symbol val="none"/>
          </c:marker>
          <c:xVal>
            <c:numRef>
              <c:f>TEK00000!$A$4847:$A$5195</c:f>
              <c:numCache>
                <c:formatCode>0.0000E+00</c:formatCode>
                <c:ptCount val="349"/>
                <c:pt idx="0">
                  <c:v>9.9799999999999994E-8</c:v>
                </c:pt>
                <c:pt idx="1">
                  <c:v>9.9999999999999995E-8</c:v>
                </c:pt>
                <c:pt idx="2">
                  <c:v>1.002E-7</c:v>
                </c:pt>
                <c:pt idx="3">
                  <c:v>1.004E-7</c:v>
                </c:pt>
                <c:pt idx="4">
                  <c:v>1.006E-7</c:v>
                </c:pt>
                <c:pt idx="5">
                  <c:v>1.008E-7</c:v>
                </c:pt>
                <c:pt idx="6">
                  <c:v>1.01E-7</c:v>
                </c:pt>
                <c:pt idx="7">
                  <c:v>1.0120000000000001E-7</c:v>
                </c:pt>
                <c:pt idx="8">
                  <c:v>1.0139999999999999E-7</c:v>
                </c:pt>
                <c:pt idx="9">
                  <c:v>1.016E-7</c:v>
                </c:pt>
                <c:pt idx="10">
                  <c:v>1.018E-7</c:v>
                </c:pt>
                <c:pt idx="11">
                  <c:v>1.02E-7</c:v>
                </c:pt>
                <c:pt idx="12">
                  <c:v>1.022E-7</c:v>
                </c:pt>
                <c:pt idx="13">
                  <c:v>1.024E-7</c:v>
                </c:pt>
                <c:pt idx="14">
                  <c:v>1.0260000000000001E-7</c:v>
                </c:pt>
                <c:pt idx="15">
                  <c:v>1.0279999999999999E-7</c:v>
                </c:pt>
                <c:pt idx="16">
                  <c:v>1.03E-7</c:v>
                </c:pt>
                <c:pt idx="17">
                  <c:v>1.032E-7</c:v>
                </c:pt>
                <c:pt idx="18">
                  <c:v>1.034E-7</c:v>
                </c:pt>
                <c:pt idx="19">
                  <c:v>1.036E-7</c:v>
                </c:pt>
                <c:pt idx="20">
                  <c:v>1.038E-7</c:v>
                </c:pt>
                <c:pt idx="21">
                  <c:v>1.04E-7</c:v>
                </c:pt>
                <c:pt idx="22">
                  <c:v>1.0420000000000001E-7</c:v>
                </c:pt>
                <c:pt idx="23">
                  <c:v>1.044E-7</c:v>
                </c:pt>
                <c:pt idx="24">
                  <c:v>1.046E-7</c:v>
                </c:pt>
                <c:pt idx="25">
                  <c:v>1.048E-7</c:v>
                </c:pt>
                <c:pt idx="26">
                  <c:v>1.05E-7</c:v>
                </c:pt>
                <c:pt idx="27">
                  <c:v>1.052E-7</c:v>
                </c:pt>
                <c:pt idx="28">
                  <c:v>1.054E-7</c:v>
                </c:pt>
                <c:pt idx="29">
                  <c:v>1.0560000000000001E-7</c:v>
                </c:pt>
                <c:pt idx="30">
                  <c:v>1.0579999999999999E-7</c:v>
                </c:pt>
                <c:pt idx="31">
                  <c:v>1.06E-7</c:v>
                </c:pt>
                <c:pt idx="32">
                  <c:v>1.062E-7</c:v>
                </c:pt>
                <c:pt idx="33">
                  <c:v>1.064E-7</c:v>
                </c:pt>
                <c:pt idx="34">
                  <c:v>1.066E-7</c:v>
                </c:pt>
                <c:pt idx="35">
                  <c:v>1.068E-7</c:v>
                </c:pt>
                <c:pt idx="36">
                  <c:v>1.0700000000000001E-7</c:v>
                </c:pt>
                <c:pt idx="37">
                  <c:v>1.0719999999999999E-7</c:v>
                </c:pt>
                <c:pt idx="38">
                  <c:v>1.074E-7</c:v>
                </c:pt>
                <c:pt idx="39">
                  <c:v>1.076E-7</c:v>
                </c:pt>
                <c:pt idx="40">
                  <c:v>1.078E-7</c:v>
                </c:pt>
                <c:pt idx="41">
                  <c:v>1.08E-7</c:v>
                </c:pt>
                <c:pt idx="42">
                  <c:v>1.082E-7</c:v>
                </c:pt>
                <c:pt idx="43">
                  <c:v>1.084E-7</c:v>
                </c:pt>
                <c:pt idx="44">
                  <c:v>1.0860000000000001E-7</c:v>
                </c:pt>
                <c:pt idx="45">
                  <c:v>1.0879999999999999E-7</c:v>
                </c:pt>
                <c:pt idx="46">
                  <c:v>1.09E-7</c:v>
                </c:pt>
                <c:pt idx="47">
                  <c:v>1.092E-7</c:v>
                </c:pt>
                <c:pt idx="48">
                  <c:v>1.094E-7</c:v>
                </c:pt>
                <c:pt idx="49">
                  <c:v>1.096E-7</c:v>
                </c:pt>
                <c:pt idx="50">
                  <c:v>1.098E-7</c:v>
                </c:pt>
                <c:pt idx="51">
                  <c:v>1.1000000000000001E-7</c:v>
                </c:pt>
                <c:pt idx="52">
                  <c:v>1.1019999999999999E-7</c:v>
                </c:pt>
                <c:pt idx="53">
                  <c:v>1.104E-7</c:v>
                </c:pt>
                <c:pt idx="54">
                  <c:v>1.106E-7</c:v>
                </c:pt>
                <c:pt idx="55">
                  <c:v>1.108E-7</c:v>
                </c:pt>
                <c:pt idx="56">
                  <c:v>1.11E-7</c:v>
                </c:pt>
                <c:pt idx="57">
                  <c:v>1.112E-7</c:v>
                </c:pt>
                <c:pt idx="58">
                  <c:v>1.114E-7</c:v>
                </c:pt>
                <c:pt idx="59">
                  <c:v>1.1159999999999999E-7</c:v>
                </c:pt>
                <c:pt idx="60">
                  <c:v>1.118E-7</c:v>
                </c:pt>
                <c:pt idx="61">
                  <c:v>1.12E-7</c:v>
                </c:pt>
                <c:pt idx="62">
                  <c:v>1.122E-7</c:v>
                </c:pt>
                <c:pt idx="63">
                  <c:v>1.124E-7</c:v>
                </c:pt>
                <c:pt idx="64">
                  <c:v>1.126E-7</c:v>
                </c:pt>
                <c:pt idx="65">
                  <c:v>1.128E-7</c:v>
                </c:pt>
                <c:pt idx="66">
                  <c:v>1.1300000000000001E-7</c:v>
                </c:pt>
                <c:pt idx="67">
                  <c:v>1.1319999999999999E-7</c:v>
                </c:pt>
                <c:pt idx="68">
                  <c:v>1.134E-7</c:v>
                </c:pt>
                <c:pt idx="69">
                  <c:v>1.136E-7</c:v>
                </c:pt>
                <c:pt idx="70">
                  <c:v>1.138E-7</c:v>
                </c:pt>
                <c:pt idx="71">
                  <c:v>1.14E-7</c:v>
                </c:pt>
                <c:pt idx="72">
                  <c:v>1.142E-7</c:v>
                </c:pt>
                <c:pt idx="73">
                  <c:v>1.1440000000000001E-7</c:v>
                </c:pt>
                <c:pt idx="74">
                  <c:v>1.1459999999999999E-7</c:v>
                </c:pt>
                <c:pt idx="75">
                  <c:v>1.148E-7</c:v>
                </c:pt>
                <c:pt idx="76">
                  <c:v>1.15E-7</c:v>
                </c:pt>
                <c:pt idx="77">
                  <c:v>1.152E-7</c:v>
                </c:pt>
                <c:pt idx="78">
                  <c:v>1.154E-7</c:v>
                </c:pt>
                <c:pt idx="79">
                  <c:v>1.156E-7</c:v>
                </c:pt>
                <c:pt idx="80">
                  <c:v>1.158E-7</c:v>
                </c:pt>
                <c:pt idx="81">
                  <c:v>1.1600000000000001E-7</c:v>
                </c:pt>
                <c:pt idx="82">
                  <c:v>1.1619999999999999E-7</c:v>
                </c:pt>
                <c:pt idx="83">
                  <c:v>1.164E-7</c:v>
                </c:pt>
                <c:pt idx="84">
                  <c:v>1.166E-7</c:v>
                </c:pt>
                <c:pt idx="85">
                  <c:v>1.168E-7</c:v>
                </c:pt>
                <c:pt idx="86">
                  <c:v>1.17E-7</c:v>
                </c:pt>
                <c:pt idx="87">
                  <c:v>1.172E-7</c:v>
                </c:pt>
                <c:pt idx="88">
                  <c:v>1.1740000000000001E-7</c:v>
                </c:pt>
                <c:pt idx="89">
                  <c:v>1.1759999999999999E-7</c:v>
                </c:pt>
                <c:pt idx="90">
                  <c:v>1.178E-7</c:v>
                </c:pt>
                <c:pt idx="91">
                  <c:v>1.18E-7</c:v>
                </c:pt>
                <c:pt idx="92">
                  <c:v>1.182E-7</c:v>
                </c:pt>
                <c:pt idx="93">
                  <c:v>1.184E-7</c:v>
                </c:pt>
                <c:pt idx="94">
                  <c:v>1.186E-7</c:v>
                </c:pt>
                <c:pt idx="95">
                  <c:v>1.1880000000000001E-7</c:v>
                </c:pt>
                <c:pt idx="96">
                  <c:v>1.1899999999999999E-7</c:v>
                </c:pt>
                <c:pt idx="97">
                  <c:v>1.192E-7</c:v>
                </c:pt>
                <c:pt idx="98">
                  <c:v>1.194E-7</c:v>
                </c:pt>
                <c:pt idx="99">
                  <c:v>1.1960000000000001E-7</c:v>
                </c:pt>
                <c:pt idx="100">
                  <c:v>1.198E-7</c:v>
                </c:pt>
                <c:pt idx="101">
                  <c:v>1.1999999999999999E-7</c:v>
                </c:pt>
                <c:pt idx="102">
                  <c:v>1.202E-7</c:v>
                </c:pt>
                <c:pt idx="103">
                  <c:v>1.2039999999999999E-7</c:v>
                </c:pt>
                <c:pt idx="104">
                  <c:v>1.2060000000000001E-7</c:v>
                </c:pt>
                <c:pt idx="105">
                  <c:v>1.208E-7</c:v>
                </c:pt>
                <c:pt idx="106">
                  <c:v>1.2100000000000001E-7</c:v>
                </c:pt>
                <c:pt idx="107">
                  <c:v>1.212E-7</c:v>
                </c:pt>
                <c:pt idx="108">
                  <c:v>1.2139999999999999E-7</c:v>
                </c:pt>
                <c:pt idx="109">
                  <c:v>1.216E-7</c:v>
                </c:pt>
                <c:pt idx="110">
                  <c:v>1.2179999999999999E-7</c:v>
                </c:pt>
                <c:pt idx="111">
                  <c:v>1.2200000000000001E-7</c:v>
                </c:pt>
                <c:pt idx="112">
                  <c:v>1.222E-7</c:v>
                </c:pt>
                <c:pt idx="113">
                  <c:v>1.2240000000000001E-7</c:v>
                </c:pt>
                <c:pt idx="114">
                  <c:v>1.226E-7</c:v>
                </c:pt>
                <c:pt idx="115">
                  <c:v>1.2279999999999999E-7</c:v>
                </c:pt>
                <c:pt idx="116">
                  <c:v>1.23E-7</c:v>
                </c:pt>
                <c:pt idx="117">
                  <c:v>1.2319999999999999E-7</c:v>
                </c:pt>
                <c:pt idx="118">
                  <c:v>1.2340000000000001E-7</c:v>
                </c:pt>
                <c:pt idx="119">
                  <c:v>1.236E-7</c:v>
                </c:pt>
                <c:pt idx="120">
                  <c:v>1.2380000000000001E-7</c:v>
                </c:pt>
                <c:pt idx="121">
                  <c:v>1.24E-7</c:v>
                </c:pt>
                <c:pt idx="122">
                  <c:v>1.2419999999999999E-7</c:v>
                </c:pt>
                <c:pt idx="123">
                  <c:v>1.244E-7</c:v>
                </c:pt>
                <c:pt idx="124">
                  <c:v>1.2459999999999999E-7</c:v>
                </c:pt>
                <c:pt idx="125">
                  <c:v>1.2480000000000001E-7</c:v>
                </c:pt>
                <c:pt idx="126">
                  <c:v>1.2499999999999999E-7</c:v>
                </c:pt>
                <c:pt idx="127">
                  <c:v>1.2520000000000001E-7</c:v>
                </c:pt>
                <c:pt idx="128">
                  <c:v>1.254E-7</c:v>
                </c:pt>
                <c:pt idx="129">
                  <c:v>1.2560000000000001E-7</c:v>
                </c:pt>
                <c:pt idx="130">
                  <c:v>1.258E-7</c:v>
                </c:pt>
                <c:pt idx="131">
                  <c:v>1.2599999999999999E-7</c:v>
                </c:pt>
                <c:pt idx="132">
                  <c:v>1.2620000000000001E-7</c:v>
                </c:pt>
                <c:pt idx="133">
                  <c:v>1.2639999999999999E-7</c:v>
                </c:pt>
                <c:pt idx="134">
                  <c:v>1.2660000000000001E-7</c:v>
                </c:pt>
                <c:pt idx="135">
                  <c:v>1.268E-7</c:v>
                </c:pt>
                <c:pt idx="136">
                  <c:v>1.2700000000000001E-7</c:v>
                </c:pt>
                <c:pt idx="137">
                  <c:v>1.272E-7</c:v>
                </c:pt>
                <c:pt idx="138">
                  <c:v>1.2739999999999999E-7</c:v>
                </c:pt>
                <c:pt idx="139">
                  <c:v>1.276E-7</c:v>
                </c:pt>
                <c:pt idx="140">
                  <c:v>1.2779999999999999E-7</c:v>
                </c:pt>
                <c:pt idx="141">
                  <c:v>1.2800000000000001E-7</c:v>
                </c:pt>
                <c:pt idx="142">
                  <c:v>1.282E-7</c:v>
                </c:pt>
                <c:pt idx="143">
                  <c:v>1.2840000000000001E-7</c:v>
                </c:pt>
                <c:pt idx="144">
                  <c:v>1.286E-7</c:v>
                </c:pt>
                <c:pt idx="145">
                  <c:v>1.2879999999999999E-7</c:v>
                </c:pt>
                <c:pt idx="146">
                  <c:v>1.29E-7</c:v>
                </c:pt>
                <c:pt idx="147">
                  <c:v>1.2919999999999999E-7</c:v>
                </c:pt>
                <c:pt idx="148">
                  <c:v>1.2940000000000001E-7</c:v>
                </c:pt>
                <c:pt idx="149">
                  <c:v>1.296E-7</c:v>
                </c:pt>
                <c:pt idx="150">
                  <c:v>1.2980000000000001E-7</c:v>
                </c:pt>
                <c:pt idx="151">
                  <c:v>1.3E-7</c:v>
                </c:pt>
                <c:pt idx="152">
                  <c:v>1.3019999999999999E-7</c:v>
                </c:pt>
                <c:pt idx="153">
                  <c:v>1.304E-7</c:v>
                </c:pt>
                <c:pt idx="154">
                  <c:v>1.3059999999999999E-7</c:v>
                </c:pt>
                <c:pt idx="155">
                  <c:v>1.3080000000000001E-7</c:v>
                </c:pt>
                <c:pt idx="156">
                  <c:v>1.31E-7</c:v>
                </c:pt>
                <c:pt idx="157">
                  <c:v>1.3120000000000001E-7</c:v>
                </c:pt>
                <c:pt idx="158">
                  <c:v>1.314E-7</c:v>
                </c:pt>
                <c:pt idx="159">
                  <c:v>1.3159999999999999E-7</c:v>
                </c:pt>
                <c:pt idx="160">
                  <c:v>1.318E-7</c:v>
                </c:pt>
                <c:pt idx="161">
                  <c:v>1.3199999999999999E-7</c:v>
                </c:pt>
                <c:pt idx="162">
                  <c:v>1.3220000000000001E-7</c:v>
                </c:pt>
                <c:pt idx="163">
                  <c:v>1.3239999999999999E-7</c:v>
                </c:pt>
                <c:pt idx="164">
                  <c:v>1.3260000000000001E-7</c:v>
                </c:pt>
                <c:pt idx="165">
                  <c:v>1.328E-7</c:v>
                </c:pt>
                <c:pt idx="166">
                  <c:v>1.3300000000000001E-7</c:v>
                </c:pt>
                <c:pt idx="167">
                  <c:v>1.332E-7</c:v>
                </c:pt>
                <c:pt idx="168">
                  <c:v>1.3339999999999999E-7</c:v>
                </c:pt>
                <c:pt idx="169">
                  <c:v>1.3360000000000001E-7</c:v>
                </c:pt>
                <c:pt idx="170">
                  <c:v>1.3379999999999999E-7</c:v>
                </c:pt>
                <c:pt idx="171">
                  <c:v>1.3400000000000001E-7</c:v>
                </c:pt>
                <c:pt idx="172">
                  <c:v>1.342E-7</c:v>
                </c:pt>
                <c:pt idx="173">
                  <c:v>1.3440000000000001E-7</c:v>
                </c:pt>
                <c:pt idx="174">
                  <c:v>1.346E-7</c:v>
                </c:pt>
                <c:pt idx="175">
                  <c:v>1.3479999999999999E-7</c:v>
                </c:pt>
                <c:pt idx="176">
                  <c:v>1.35E-7</c:v>
                </c:pt>
                <c:pt idx="177">
                  <c:v>1.3519999999999999E-7</c:v>
                </c:pt>
                <c:pt idx="178">
                  <c:v>1.3540000000000001E-7</c:v>
                </c:pt>
                <c:pt idx="179">
                  <c:v>1.356E-7</c:v>
                </c:pt>
                <c:pt idx="180">
                  <c:v>1.3580000000000001E-7</c:v>
                </c:pt>
                <c:pt idx="181">
                  <c:v>1.36E-7</c:v>
                </c:pt>
                <c:pt idx="182">
                  <c:v>1.3619999999999999E-7</c:v>
                </c:pt>
                <c:pt idx="183">
                  <c:v>1.364E-7</c:v>
                </c:pt>
                <c:pt idx="184">
                  <c:v>1.3659999999999999E-7</c:v>
                </c:pt>
                <c:pt idx="185">
                  <c:v>1.3680000000000001E-7</c:v>
                </c:pt>
                <c:pt idx="186">
                  <c:v>1.37E-7</c:v>
                </c:pt>
                <c:pt idx="187">
                  <c:v>1.3720000000000001E-7</c:v>
                </c:pt>
                <c:pt idx="188">
                  <c:v>1.374E-7</c:v>
                </c:pt>
                <c:pt idx="189">
                  <c:v>1.3759999999999999E-7</c:v>
                </c:pt>
                <c:pt idx="190">
                  <c:v>1.378E-7</c:v>
                </c:pt>
                <c:pt idx="191">
                  <c:v>1.3799999999999999E-7</c:v>
                </c:pt>
                <c:pt idx="192">
                  <c:v>1.3820000000000001E-7</c:v>
                </c:pt>
                <c:pt idx="193">
                  <c:v>1.384E-7</c:v>
                </c:pt>
                <c:pt idx="194">
                  <c:v>1.3860000000000001E-7</c:v>
                </c:pt>
                <c:pt idx="195">
                  <c:v>1.388E-7</c:v>
                </c:pt>
                <c:pt idx="196">
                  <c:v>1.3899999999999999E-7</c:v>
                </c:pt>
                <c:pt idx="197">
                  <c:v>1.392E-7</c:v>
                </c:pt>
                <c:pt idx="198">
                  <c:v>1.3939999999999999E-7</c:v>
                </c:pt>
                <c:pt idx="199">
                  <c:v>1.3960000000000001E-7</c:v>
                </c:pt>
                <c:pt idx="200">
                  <c:v>1.3979999999999999E-7</c:v>
                </c:pt>
                <c:pt idx="201">
                  <c:v>1.4000000000000001E-7</c:v>
                </c:pt>
                <c:pt idx="202">
                  <c:v>1.402E-7</c:v>
                </c:pt>
                <c:pt idx="203">
                  <c:v>1.4040000000000001E-7</c:v>
                </c:pt>
                <c:pt idx="204">
                  <c:v>1.406E-7</c:v>
                </c:pt>
                <c:pt idx="205">
                  <c:v>1.4079999999999999E-7</c:v>
                </c:pt>
                <c:pt idx="206">
                  <c:v>1.4100000000000001E-7</c:v>
                </c:pt>
                <c:pt idx="207">
                  <c:v>1.4119999999999999E-7</c:v>
                </c:pt>
                <c:pt idx="208">
                  <c:v>1.4140000000000001E-7</c:v>
                </c:pt>
                <c:pt idx="209">
                  <c:v>1.416E-7</c:v>
                </c:pt>
                <c:pt idx="210">
                  <c:v>1.4180000000000001E-7</c:v>
                </c:pt>
                <c:pt idx="211">
                  <c:v>1.42E-7</c:v>
                </c:pt>
                <c:pt idx="212">
                  <c:v>1.4219999999999999E-7</c:v>
                </c:pt>
                <c:pt idx="213">
                  <c:v>1.424E-7</c:v>
                </c:pt>
                <c:pt idx="214">
                  <c:v>1.4259999999999999E-7</c:v>
                </c:pt>
                <c:pt idx="215">
                  <c:v>1.4280000000000001E-7</c:v>
                </c:pt>
                <c:pt idx="216">
                  <c:v>1.43E-7</c:v>
                </c:pt>
                <c:pt idx="217">
                  <c:v>1.4320000000000001E-7</c:v>
                </c:pt>
                <c:pt idx="218">
                  <c:v>1.434E-7</c:v>
                </c:pt>
                <c:pt idx="219">
                  <c:v>1.4359999999999999E-7</c:v>
                </c:pt>
                <c:pt idx="220">
                  <c:v>1.438E-7</c:v>
                </c:pt>
                <c:pt idx="221">
                  <c:v>1.4399999999999999E-7</c:v>
                </c:pt>
                <c:pt idx="222">
                  <c:v>1.4420000000000001E-7</c:v>
                </c:pt>
                <c:pt idx="223">
                  <c:v>1.444E-7</c:v>
                </c:pt>
                <c:pt idx="224">
                  <c:v>1.4460000000000001E-7</c:v>
                </c:pt>
                <c:pt idx="225">
                  <c:v>1.448E-7</c:v>
                </c:pt>
                <c:pt idx="226">
                  <c:v>1.4499999999999999E-7</c:v>
                </c:pt>
                <c:pt idx="227">
                  <c:v>1.452E-7</c:v>
                </c:pt>
                <c:pt idx="228">
                  <c:v>1.4539999999999999E-7</c:v>
                </c:pt>
                <c:pt idx="229">
                  <c:v>1.4560000000000001E-7</c:v>
                </c:pt>
                <c:pt idx="230">
                  <c:v>1.458E-7</c:v>
                </c:pt>
                <c:pt idx="231">
                  <c:v>1.4600000000000001E-7</c:v>
                </c:pt>
                <c:pt idx="232">
                  <c:v>1.462E-7</c:v>
                </c:pt>
                <c:pt idx="233">
                  <c:v>1.4639999999999999E-7</c:v>
                </c:pt>
                <c:pt idx="234">
                  <c:v>1.466E-7</c:v>
                </c:pt>
                <c:pt idx="235">
                  <c:v>1.4679999999999999E-7</c:v>
                </c:pt>
                <c:pt idx="236">
                  <c:v>1.4700000000000001E-7</c:v>
                </c:pt>
                <c:pt idx="237">
                  <c:v>1.4719999999999999E-7</c:v>
                </c:pt>
                <c:pt idx="238">
                  <c:v>1.4740000000000001E-7</c:v>
                </c:pt>
                <c:pt idx="239">
                  <c:v>1.476E-7</c:v>
                </c:pt>
                <c:pt idx="240">
                  <c:v>1.4780000000000001E-7</c:v>
                </c:pt>
                <c:pt idx="241">
                  <c:v>1.48E-7</c:v>
                </c:pt>
                <c:pt idx="242">
                  <c:v>1.4819999999999999E-7</c:v>
                </c:pt>
                <c:pt idx="243">
                  <c:v>1.4840000000000001E-7</c:v>
                </c:pt>
                <c:pt idx="244">
                  <c:v>1.4859999999999999E-7</c:v>
                </c:pt>
                <c:pt idx="245">
                  <c:v>1.4880000000000001E-7</c:v>
                </c:pt>
                <c:pt idx="246">
                  <c:v>1.49E-7</c:v>
                </c:pt>
                <c:pt idx="247">
                  <c:v>1.4920000000000001E-7</c:v>
                </c:pt>
                <c:pt idx="248">
                  <c:v>1.494E-7</c:v>
                </c:pt>
                <c:pt idx="249">
                  <c:v>1.4959999999999999E-7</c:v>
                </c:pt>
                <c:pt idx="250">
                  <c:v>1.498E-7</c:v>
                </c:pt>
                <c:pt idx="251">
                  <c:v>1.4999999999999999E-7</c:v>
                </c:pt>
                <c:pt idx="252">
                  <c:v>1.5020000000000001E-7</c:v>
                </c:pt>
                <c:pt idx="253">
                  <c:v>1.504E-7</c:v>
                </c:pt>
                <c:pt idx="254">
                  <c:v>1.5060000000000001E-7</c:v>
                </c:pt>
                <c:pt idx="255">
                  <c:v>1.508E-7</c:v>
                </c:pt>
                <c:pt idx="256">
                  <c:v>1.5099999999999999E-7</c:v>
                </c:pt>
                <c:pt idx="257">
                  <c:v>1.512E-7</c:v>
                </c:pt>
                <c:pt idx="258">
                  <c:v>1.5139999999999999E-7</c:v>
                </c:pt>
                <c:pt idx="259">
                  <c:v>1.5160000000000001E-7</c:v>
                </c:pt>
                <c:pt idx="260">
                  <c:v>1.518E-7</c:v>
                </c:pt>
                <c:pt idx="261">
                  <c:v>1.5200000000000001E-7</c:v>
                </c:pt>
                <c:pt idx="262">
                  <c:v>1.522E-7</c:v>
                </c:pt>
                <c:pt idx="263">
                  <c:v>1.5239999999999999E-7</c:v>
                </c:pt>
                <c:pt idx="264">
                  <c:v>1.526E-7</c:v>
                </c:pt>
                <c:pt idx="265">
                  <c:v>1.5279999999999999E-7</c:v>
                </c:pt>
                <c:pt idx="266">
                  <c:v>1.5300000000000001E-7</c:v>
                </c:pt>
                <c:pt idx="267">
                  <c:v>1.532E-7</c:v>
                </c:pt>
                <c:pt idx="268">
                  <c:v>1.5340000000000001E-7</c:v>
                </c:pt>
                <c:pt idx="269">
                  <c:v>1.536E-7</c:v>
                </c:pt>
                <c:pt idx="270">
                  <c:v>1.5379999999999999E-7</c:v>
                </c:pt>
                <c:pt idx="271">
                  <c:v>1.54E-7</c:v>
                </c:pt>
                <c:pt idx="272">
                  <c:v>1.5419999999999999E-7</c:v>
                </c:pt>
                <c:pt idx="273">
                  <c:v>1.5440000000000001E-7</c:v>
                </c:pt>
                <c:pt idx="274">
                  <c:v>1.5459999999999999E-7</c:v>
                </c:pt>
                <c:pt idx="275">
                  <c:v>1.5480000000000001E-7</c:v>
                </c:pt>
                <c:pt idx="276">
                  <c:v>1.55E-7</c:v>
                </c:pt>
                <c:pt idx="277">
                  <c:v>1.5519999999999999E-7</c:v>
                </c:pt>
                <c:pt idx="278">
                  <c:v>1.554E-7</c:v>
                </c:pt>
                <c:pt idx="279">
                  <c:v>1.5559999999999999E-7</c:v>
                </c:pt>
                <c:pt idx="280">
                  <c:v>1.5580000000000001E-7</c:v>
                </c:pt>
                <c:pt idx="281">
                  <c:v>1.5599999999999999E-7</c:v>
                </c:pt>
                <c:pt idx="282">
                  <c:v>1.5620000000000001E-7</c:v>
                </c:pt>
                <c:pt idx="283">
                  <c:v>1.564E-7</c:v>
                </c:pt>
                <c:pt idx="284">
                  <c:v>1.5660000000000001E-7</c:v>
                </c:pt>
                <c:pt idx="285">
                  <c:v>1.568E-7</c:v>
                </c:pt>
                <c:pt idx="286">
                  <c:v>1.5699999999999999E-7</c:v>
                </c:pt>
                <c:pt idx="287">
                  <c:v>1.572E-7</c:v>
                </c:pt>
                <c:pt idx="288">
                  <c:v>1.5739999999999999E-7</c:v>
                </c:pt>
                <c:pt idx="289">
                  <c:v>1.5760000000000001E-7</c:v>
                </c:pt>
                <c:pt idx="290">
                  <c:v>1.578E-7</c:v>
                </c:pt>
                <c:pt idx="291">
                  <c:v>1.5800000000000001E-7</c:v>
                </c:pt>
                <c:pt idx="292">
                  <c:v>1.582E-7</c:v>
                </c:pt>
                <c:pt idx="293">
                  <c:v>1.5839999999999999E-7</c:v>
                </c:pt>
                <c:pt idx="294">
                  <c:v>1.586E-7</c:v>
                </c:pt>
                <c:pt idx="295">
                  <c:v>1.5879999999999999E-7</c:v>
                </c:pt>
                <c:pt idx="296">
                  <c:v>1.5900000000000001E-7</c:v>
                </c:pt>
                <c:pt idx="297">
                  <c:v>1.592E-7</c:v>
                </c:pt>
                <c:pt idx="298">
                  <c:v>1.5940000000000001E-7</c:v>
                </c:pt>
                <c:pt idx="299">
                  <c:v>1.596E-7</c:v>
                </c:pt>
                <c:pt idx="300">
                  <c:v>1.5979999999999999E-7</c:v>
                </c:pt>
                <c:pt idx="301">
                  <c:v>1.6E-7</c:v>
                </c:pt>
                <c:pt idx="302">
                  <c:v>1.6019999999999999E-7</c:v>
                </c:pt>
                <c:pt idx="303">
                  <c:v>1.6040000000000001E-7</c:v>
                </c:pt>
                <c:pt idx="304">
                  <c:v>1.606E-7</c:v>
                </c:pt>
                <c:pt idx="305">
                  <c:v>1.6080000000000001E-7</c:v>
                </c:pt>
                <c:pt idx="306">
                  <c:v>1.61E-7</c:v>
                </c:pt>
                <c:pt idx="307">
                  <c:v>1.6119999999999999E-7</c:v>
                </c:pt>
                <c:pt idx="308">
                  <c:v>1.614E-7</c:v>
                </c:pt>
                <c:pt idx="309">
                  <c:v>1.6159999999999999E-7</c:v>
                </c:pt>
                <c:pt idx="310">
                  <c:v>1.6180000000000001E-7</c:v>
                </c:pt>
                <c:pt idx="311">
                  <c:v>1.6199999999999999E-7</c:v>
                </c:pt>
                <c:pt idx="312">
                  <c:v>1.6220000000000001E-7</c:v>
                </c:pt>
                <c:pt idx="313">
                  <c:v>1.624E-7</c:v>
                </c:pt>
                <c:pt idx="314">
                  <c:v>1.6259999999999999E-7</c:v>
                </c:pt>
                <c:pt idx="315">
                  <c:v>1.628E-7</c:v>
                </c:pt>
                <c:pt idx="316">
                  <c:v>1.6299999999999999E-7</c:v>
                </c:pt>
                <c:pt idx="317">
                  <c:v>1.6320000000000001E-7</c:v>
                </c:pt>
                <c:pt idx="318">
                  <c:v>1.6339999999999999E-7</c:v>
                </c:pt>
                <c:pt idx="319">
                  <c:v>1.6360000000000001E-7</c:v>
                </c:pt>
                <c:pt idx="320">
                  <c:v>1.638E-7</c:v>
                </c:pt>
                <c:pt idx="321">
                  <c:v>1.6400000000000001E-7</c:v>
                </c:pt>
                <c:pt idx="322">
                  <c:v>1.642E-7</c:v>
                </c:pt>
                <c:pt idx="323">
                  <c:v>1.6439999999999999E-7</c:v>
                </c:pt>
                <c:pt idx="324">
                  <c:v>1.646E-7</c:v>
                </c:pt>
                <c:pt idx="325">
                  <c:v>1.6479999999999999E-7</c:v>
                </c:pt>
                <c:pt idx="326">
                  <c:v>1.6500000000000001E-7</c:v>
                </c:pt>
                <c:pt idx="327">
                  <c:v>1.652E-7</c:v>
                </c:pt>
                <c:pt idx="328">
                  <c:v>1.6540000000000001E-7</c:v>
                </c:pt>
                <c:pt idx="329">
                  <c:v>1.656E-7</c:v>
                </c:pt>
                <c:pt idx="330">
                  <c:v>1.6579999999999999E-7</c:v>
                </c:pt>
                <c:pt idx="331">
                  <c:v>1.66E-7</c:v>
                </c:pt>
                <c:pt idx="332">
                  <c:v>1.6619999999999999E-7</c:v>
                </c:pt>
                <c:pt idx="333">
                  <c:v>1.6640000000000001E-7</c:v>
                </c:pt>
                <c:pt idx="334">
                  <c:v>1.666E-7</c:v>
                </c:pt>
                <c:pt idx="335">
                  <c:v>1.6680000000000001E-7</c:v>
                </c:pt>
                <c:pt idx="336">
                  <c:v>1.67E-7</c:v>
                </c:pt>
                <c:pt idx="337">
                  <c:v>1.6719999999999999E-7</c:v>
                </c:pt>
                <c:pt idx="338">
                  <c:v>1.674E-7</c:v>
                </c:pt>
                <c:pt idx="339">
                  <c:v>1.6759999999999999E-7</c:v>
                </c:pt>
                <c:pt idx="340">
                  <c:v>1.6780000000000001E-7</c:v>
                </c:pt>
                <c:pt idx="341">
                  <c:v>1.68E-7</c:v>
                </c:pt>
                <c:pt idx="342">
                  <c:v>1.6820000000000001E-7</c:v>
                </c:pt>
                <c:pt idx="343">
                  <c:v>1.684E-7</c:v>
                </c:pt>
                <c:pt idx="344">
                  <c:v>1.6859999999999999E-7</c:v>
                </c:pt>
                <c:pt idx="345">
                  <c:v>1.688E-7</c:v>
                </c:pt>
                <c:pt idx="346">
                  <c:v>1.6899999999999999E-7</c:v>
                </c:pt>
                <c:pt idx="347">
                  <c:v>1.6920000000000001E-7</c:v>
                </c:pt>
                <c:pt idx="348">
                  <c:v>1.6939999999999999E-7</c:v>
                </c:pt>
              </c:numCache>
            </c:numRef>
          </c:xVal>
          <c:yVal>
            <c:numRef>
              <c:f>TEK00000!$D$4847:$D$5195</c:f>
              <c:numCache>
                <c:formatCode>General</c:formatCode>
                <c:ptCount val="349"/>
                <c:pt idx="0">
                  <c:v>4.7031299999999998E-3</c:v>
                </c:pt>
                <c:pt idx="1">
                  <c:v>-1.4062499999999999E-3</c:v>
                </c:pt>
                <c:pt idx="2">
                  <c:v>-1.1328099999999999E-2</c:v>
                </c:pt>
                <c:pt idx="3">
                  <c:v>-1.3453099999999999E-2</c:v>
                </c:pt>
                <c:pt idx="4">
                  <c:v>-7.4843700000000006E-3</c:v>
                </c:pt>
                <c:pt idx="5">
                  <c:v>-8.0000000000000002E-3</c:v>
                </c:pt>
                <c:pt idx="6">
                  <c:v>-5.7656199999999999E-3</c:v>
                </c:pt>
                <c:pt idx="7">
                  <c:v>-8.8281200000000001E-3</c:v>
                </c:pt>
                <c:pt idx="8">
                  <c:v>-1.43906E-2</c:v>
                </c:pt>
                <c:pt idx="9">
                  <c:v>-5.2499999999999995E-3</c:v>
                </c:pt>
                <c:pt idx="10">
                  <c:v>9.0312499999999993E-3</c:v>
                </c:pt>
                <c:pt idx="11">
                  <c:v>5.1718800000000002E-3</c:v>
                </c:pt>
                <c:pt idx="12">
                  <c:v>9.2187499999999995E-4</c:v>
                </c:pt>
                <c:pt idx="13">
                  <c:v>-4.1406199999999994E-3</c:v>
                </c:pt>
                <c:pt idx="14">
                  <c:v>-4.8124999999999999E-3</c:v>
                </c:pt>
                <c:pt idx="15">
                  <c:v>-7.3281200000000005E-3</c:v>
                </c:pt>
                <c:pt idx="16">
                  <c:v>-1.92187E-3</c:v>
                </c:pt>
                <c:pt idx="17">
                  <c:v>-6.6406199999999999E-3</c:v>
                </c:pt>
                <c:pt idx="18">
                  <c:v>-2.90625E-3</c:v>
                </c:pt>
                <c:pt idx="19">
                  <c:v>1.5625E-5</c:v>
                </c:pt>
                <c:pt idx="20">
                  <c:v>-5.9375000000000001E-3</c:v>
                </c:pt>
                <c:pt idx="21">
                  <c:v>-1.1953099999999999E-2</c:v>
                </c:pt>
                <c:pt idx="22">
                  <c:v>-6.9062500000000009E-3</c:v>
                </c:pt>
                <c:pt idx="23">
                  <c:v>-3.2968699999999999E-3</c:v>
                </c:pt>
                <c:pt idx="24">
                  <c:v>1.5625E-4</c:v>
                </c:pt>
                <c:pt idx="25">
                  <c:v>-2.6406200000000002E-3</c:v>
                </c:pt>
                <c:pt idx="26">
                  <c:v>-7.3437499999999996E-3</c:v>
                </c:pt>
                <c:pt idx="27">
                  <c:v>-6.6562499999999998E-3</c:v>
                </c:pt>
                <c:pt idx="28">
                  <c:v>2.9375E-3</c:v>
                </c:pt>
                <c:pt idx="29">
                  <c:v>-9.3749999999999997E-4</c:v>
                </c:pt>
                <c:pt idx="30">
                  <c:v>-4.7499999999999999E-3</c:v>
                </c:pt>
                <c:pt idx="31">
                  <c:v>-5.5312499999999997E-3</c:v>
                </c:pt>
                <c:pt idx="32">
                  <c:v>-1.3281199999999999E-3</c:v>
                </c:pt>
                <c:pt idx="33">
                  <c:v>3.4375000000000003E-4</c:v>
                </c:pt>
                <c:pt idx="34">
                  <c:v>2.0468800000000001E-3</c:v>
                </c:pt>
                <c:pt idx="35">
                  <c:v>-4.3750000000000001E-4</c:v>
                </c:pt>
                <c:pt idx="36">
                  <c:v>-3.5937499999999997E-3</c:v>
                </c:pt>
                <c:pt idx="37">
                  <c:v>-5.6718700000000007E-3</c:v>
                </c:pt>
                <c:pt idx="38">
                  <c:v>-6.5781199999999998E-3</c:v>
                </c:pt>
                <c:pt idx="39">
                  <c:v>-4.5312499999999997E-4</c:v>
                </c:pt>
                <c:pt idx="40">
                  <c:v>3.7187500000000003E-3</c:v>
                </c:pt>
                <c:pt idx="41">
                  <c:v>4.2656299999999994E-3</c:v>
                </c:pt>
                <c:pt idx="42">
                  <c:v>-3.6093699999999998E-3</c:v>
                </c:pt>
                <c:pt idx="43">
                  <c:v>-1.0031199999999999E-2</c:v>
                </c:pt>
                <c:pt idx="44">
                  <c:v>-7.9375000000000001E-3</c:v>
                </c:pt>
                <c:pt idx="45">
                  <c:v>-9.9687499999999984E-3</c:v>
                </c:pt>
                <c:pt idx="46">
                  <c:v>1.7187499999999998E-3</c:v>
                </c:pt>
                <c:pt idx="47">
                  <c:v>-1.96875E-3</c:v>
                </c:pt>
                <c:pt idx="48">
                  <c:v>-8.0000000000000002E-3</c:v>
                </c:pt>
                <c:pt idx="49">
                  <c:v>-1.20156E-2</c:v>
                </c:pt>
                <c:pt idx="50">
                  <c:v>-9.9687499999999984E-3</c:v>
                </c:pt>
                <c:pt idx="51">
                  <c:v>-3.6093699999999998E-3</c:v>
                </c:pt>
                <c:pt idx="52">
                  <c:v>1.4210899999999999E-17</c:v>
                </c:pt>
                <c:pt idx="53">
                  <c:v>-2.3125000000000003E-3</c:v>
                </c:pt>
                <c:pt idx="54">
                  <c:v>-6.0156200000000002E-3</c:v>
                </c:pt>
                <c:pt idx="55">
                  <c:v>-6.2812500000000004E-3</c:v>
                </c:pt>
                <c:pt idx="56">
                  <c:v>-1.0046899999999999E-2</c:v>
                </c:pt>
                <c:pt idx="57">
                  <c:v>-7.9062500000000001E-3</c:v>
                </c:pt>
                <c:pt idx="58">
                  <c:v>-5.5468699999999998E-3</c:v>
                </c:pt>
                <c:pt idx="59">
                  <c:v>-3.1250000000000001E-5</c:v>
                </c:pt>
                <c:pt idx="60">
                  <c:v>-6.4218699999999997E-3</c:v>
                </c:pt>
                <c:pt idx="61">
                  <c:v>-5.4218699999999996E-3</c:v>
                </c:pt>
                <c:pt idx="62">
                  <c:v>-4.79687E-3</c:v>
                </c:pt>
                <c:pt idx="63">
                  <c:v>-1.4046900000000001E-2</c:v>
                </c:pt>
                <c:pt idx="64">
                  <c:v>-5.0937499999999993E-3</c:v>
                </c:pt>
                <c:pt idx="65">
                  <c:v>-4.5156200000000006E-3</c:v>
                </c:pt>
                <c:pt idx="66">
                  <c:v>-5.7656199999999999E-3</c:v>
                </c:pt>
                <c:pt idx="67">
                  <c:v>-4.3750000000000004E-3</c:v>
                </c:pt>
                <c:pt idx="68">
                  <c:v>-1.43906E-2</c:v>
                </c:pt>
                <c:pt idx="69">
                  <c:v>-1.16562E-2</c:v>
                </c:pt>
                <c:pt idx="70">
                  <c:v>-1.19375E-2</c:v>
                </c:pt>
                <c:pt idx="71">
                  <c:v>-7.6093700000000007E-3</c:v>
                </c:pt>
                <c:pt idx="72">
                  <c:v>-3.82812E-3</c:v>
                </c:pt>
                <c:pt idx="73">
                  <c:v>-1.9375E-3</c:v>
                </c:pt>
                <c:pt idx="74">
                  <c:v>-2.1406200000000002E-3</c:v>
                </c:pt>
                <c:pt idx="75">
                  <c:v>-6.2812500000000004E-3</c:v>
                </c:pt>
                <c:pt idx="76">
                  <c:v>-5.7187499999999999E-3</c:v>
                </c:pt>
                <c:pt idx="77">
                  <c:v>6.4062500000000003E-4</c:v>
                </c:pt>
                <c:pt idx="78">
                  <c:v>1.21875E-3</c:v>
                </c:pt>
                <c:pt idx="79">
                  <c:v>-1.0046899999999999E-2</c:v>
                </c:pt>
                <c:pt idx="80">
                  <c:v>-1.7812500000000001E-3</c:v>
                </c:pt>
                <c:pt idx="81">
                  <c:v>-8.3437500000000005E-3</c:v>
                </c:pt>
                <c:pt idx="82">
                  <c:v>-7.3281200000000005E-3</c:v>
                </c:pt>
                <c:pt idx="83">
                  <c:v>-2.2187500000000002E-3</c:v>
                </c:pt>
                <c:pt idx="84">
                  <c:v>1.6687500000000001E-2</c:v>
                </c:pt>
                <c:pt idx="85">
                  <c:v>7.4531299999999995E-2</c:v>
                </c:pt>
                <c:pt idx="86">
                  <c:v>0.151203</c:v>
                </c:pt>
                <c:pt idx="87">
                  <c:v>0.21001599999999998</c:v>
                </c:pt>
                <c:pt idx="88">
                  <c:v>0.24310899999999999</c:v>
                </c:pt>
                <c:pt idx="89">
                  <c:v>0.26139099999999998</c:v>
                </c:pt>
                <c:pt idx="90">
                  <c:v>0.26421900000000004</c:v>
                </c:pt>
                <c:pt idx="91">
                  <c:v>0.268094</c:v>
                </c:pt>
                <c:pt idx="92">
                  <c:v>0.26796900000000001</c:v>
                </c:pt>
                <c:pt idx="93">
                  <c:v>0.26004699999999997</c:v>
                </c:pt>
                <c:pt idx="94">
                  <c:v>0.24157800000000001</c:v>
                </c:pt>
                <c:pt idx="95">
                  <c:v>0.17515599999999998</c:v>
                </c:pt>
                <c:pt idx="96">
                  <c:v>3.6843800000000003E-2</c:v>
                </c:pt>
                <c:pt idx="97">
                  <c:v>-0.12667200000000001</c:v>
                </c:pt>
                <c:pt idx="98">
                  <c:v>-0.236875</c:v>
                </c:pt>
                <c:pt idx="99">
                  <c:v>-0.261625</c:v>
                </c:pt>
                <c:pt idx="100">
                  <c:v>-0.231016</c:v>
                </c:pt>
                <c:pt idx="101">
                  <c:v>-0.212312</c:v>
                </c:pt>
                <c:pt idx="102">
                  <c:v>-0.21585900000000002</c:v>
                </c:pt>
                <c:pt idx="103">
                  <c:v>-0.21193699999999999</c:v>
                </c:pt>
                <c:pt idx="104">
                  <c:v>-0.196906</c:v>
                </c:pt>
                <c:pt idx="105">
                  <c:v>-0.17220299999999999</c:v>
                </c:pt>
                <c:pt idx="106">
                  <c:v>-0.10795300000000001</c:v>
                </c:pt>
                <c:pt idx="107">
                  <c:v>-4.4218700000000005E-3</c:v>
                </c:pt>
                <c:pt idx="108">
                  <c:v>6.9468799999999997E-2</c:v>
                </c:pt>
                <c:pt idx="109">
                  <c:v>5.5687500000000001E-2</c:v>
                </c:pt>
                <c:pt idx="110">
                  <c:v>-3.9062500000000002E-4</c:v>
                </c:pt>
                <c:pt idx="111">
                  <c:v>-5.20312E-2</c:v>
                </c:pt>
                <c:pt idx="112">
                  <c:v>-6.05937E-2</c:v>
                </c:pt>
                <c:pt idx="113">
                  <c:v>-4.0718699999999997E-2</c:v>
                </c:pt>
                <c:pt idx="114">
                  <c:v>-4.3468699999999999E-2</c:v>
                </c:pt>
                <c:pt idx="115">
                  <c:v>-7.0015600000000011E-2</c:v>
                </c:pt>
                <c:pt idx="116">
                  <c:v>-9.6609399999999998E-2</c:v>
                </c:pt>
                <c:pt idx="117">
                  <c:v>-9.4812499999999994E-2</c:v>
                </c:pt>
                <c:pt idx="118">
                  <c:v>-6.2703099999999998E-2</c:v>
                </c:pt>
                <c:pt idx="119">
                  <c:v>-3.7812499999999999E-3</c:v>
                </c:pt>
                <c:pt idx="120">
                  <c:v>2.3593799999999998E-2</c:v>
                </c:pt>
                <c:pt idx="121">
                  <c:v>6.5156299999999997E-3</c:v>
                </c:pt>
                <c:pt idx="122">
                  <c:v>-4.0156200000000001E-3</c:v>
                </c:pt>
                <c:pt idx="123">
                  <c:v>-3.85937E-3</c:v>
                </c:pt>
                <c:pt idx="124">
                  <c:v>-6.2968699999999996E-3</c:v>
                </c:pt>
                <c:pt idx="125">
                  <c:v>-1.9843700000000001E-3</c:v>
                </c:pt>
                <c:pt idx="126">
                  <c:v>-5.4062499999999996E-3</c:v>
                </c:pt>
                <c:pt idx="127">
                  <c:v>-1.2765599999999998E-2</c:v>
                </c:pt>
                <c:pt idx="128">
                  <c:v>-3.7718700000000001E-2</c:v>
                </c:pt>
                <c:pt idx="129">
                  <c:v>-6.7515600000000009E-2</c:v>
                </c:pt>
                <c:pt idx="130">
                  <c:v>-6.2796900000000003E-2</c:v>
                </c:pt>
                <c:pt idx="131">
                  <c:v>-3.3390599999999999E-2</c:v>
                </c:pt>
                <c:pt idx="132">
                  <c:v>-9.2656200000000005E-3</c:v>
                </c:pt>
                <c:pt idx="133">
                  <c:v>-2.1093699999999997E-3</c:v>
                </c:pt>
                <c:pt idx="134">
                  <c:v>-1.1515600000000001E-2</c:v>
                </c:pt>
                <c:pt idx="135">
                  <c:v>-1.5906200000000002E-2</c:v>
                </c:pt>
                <c:pt idx="136">
                  <c:v>-1.0328100000000002E-2</c:v>
                </c:pt>
                <c:pt idx="137">
                  <c:v>-1.6718700000000002E-3</c:v>
                </c:pt>
                <c:pt idx="138">
                  <c:v>9.9375000000000002E-3</c:v>
                </c:pt>
                <c:pt idx="139">
                  <c:v>5.3749999999999996E-3</c:v>
                </c:pt>
                <c:pt idx="140">
                  <c:v>-9.6406200000000008E-3</c:v>
                </c:pt>
                <c:pt idx="141">
                  <c:v>-2.0109399999999999E-2</c:v>
                </c:pt>
                <c:pt idx="142">
                  <c:v>-1.6312500000000001E-2</c:v>
                </c:pt>
                <c:pt idx="143">
                  <c:v>-7.6093700000000007E-3</c:v>
                </c:pt>
                <c:pt idx="144">
                  <c:v>-1.89062E-3</c:v>
                </c:pt>
                <c:pt idx="145">
                  <c:v>-8.1406200000000012E-3</c:v>
                </c:pt>
                <c:pt idx="146">
                  <c:v>-7.6093700000000007E-3</c:v>
                </c:pt>
                <c:pt idx="147">
                  <c:v>-1.6093699999999999E-2</c:v>
                </c:pt>
                <c:pt idx="148">
                  <c:v>-1.0171900000000001E-2</c:v>
                </c:pt>
                <c:pt idx="149">
                  <c:v>-7.8593700000000009E-3</c:v>
                </c:pt>
                <c:pt idx="150">
                  <c:v>-3.9843700000000001E-3</c:v>
                </c:pt>
                <c:pt idx="151">
                  <c:v>-8.4218699999999997E-3</c:v>
                </c:pt>
                <c:pt idx="152">
                  <c:v>-0.01</c:v>
                </c:pt>
                <c:pt idx="153">
                  <c:v>-9.8124999999999983E-3</c:v>
                </c:pt>
                <c:pt idx="154">
                  <c:v>-8.0156200000000011E-3</c:v>
                </c:pt>
                <c:pt idx="155">
                  <c:v>-7.6874999999999999E-3</c:v>
                </c:pt>
                <c:pt idx="156">
                  <c:v>-5.9999999999999993E-3</c:v>
                </c:pt>
                <c:pt idx="157">
                  <c:v>-1.43281E-2</c:v>
                </c:pt>
                <c:pt idx="158">
                  <c:v>-1.20625E-2</c:v>
                </c:pt>
                <c:pt idx="159">
                  <c:v>-7.8750000000000001E-3</c:v>
                </c:pt>
                <c:pt idx="160">
                  <c:v>-4.0468700000000002E-3</c:v>
                </c:pt>
                <c:pt idx="161">
                  <c:v>-7.8125E-3</c:v>
                </c:pt>
                <c:pt idx="162">
                  <c:v>-1.5625E-5</c:v>
                </c:pt>
                <c:pt idx="163">
                  <c:v>-4.3750000000000004E-3</c:v>
                </c:pt>
                <c:pt idx="164">
                  <c:v>-6.0781200000000002E-3</c:v>
                </c:pt>
                <c:pt idx="165">
                  <c:v>-1.9843700000000001E-3</c:v>
                </c:pt>
                <c:pt idx="166">
                  <c:v>1.4210899999999999E-17</c:v>
                </c:pt>
                <c:pt idx="167">
                  <c:v>-2.0937500000000001E-3</c:v>
                </c:pt>
                <c:pt idx="168">
                  <c:v>-6.4687499999999997E-3</c:v>
                </c:pt>
                <c:pt idx="169">
                  <c:v>-1.03125E-2</c:v>
                </c:pt>
                <c:pt idx="170">
                  <c:v>-5.2656199999999995E-3</c:v>
                </c:pt>
                <c:pt idx="171">
                  <c:v>-2.1718700000000002E-3</c:v>
                </c:pt>
                <c:pt idx="172">
                  <c:v>-2.9375E-3</c:v>
                </c:pt>
                <c:pt idx="173">
                  <c:v>-1.09687E-2</c:v>
                </c:pt>
                <c:pt idx="174">
                  <c:v>-1.2624999999999999E-2</c:v>
                </c:pt>
                <c:pt idx="175">
                  <c:v>-8.3281200000000014E-3</c:v>
                </c:pt>
                <c:pt idx="176">
                  <c:v>-7.8125E-3</c:v>
                </c:pt>
                <c:pt idx="177">
                  <c:v>-6.9218700000000001E-3</c:v>
                </c:pt>
                <c:pt idx="178">
                  <c:v>-9.3749999999999988E-5</c:v>
                </c:pt>
                <c:pt idx="179">
                  <c:v>-3.9687500000000001E-3</c:v>
                </c:pt>
                <c:pt idx="180">
                  <c:v>-6.2500000000000001E-5</c:v>
                </c:pt>
                <c:pt idx="181">
                  <c:v>-3.9375E-3</c:v>
                </c:pt>
                <c:pt idx="182">
                  <c:v>-2E-3</c:v>
                </c:pt>
                <c:pt idx="183">
                  <c:v>-8.0937500000000002E-3</c:v>
                </c:pt>
                <c:pt idx="184">
                  <c:v>-5.9999999999999993E-3</c:v>
                </c:pt>
                <c:pt idx="185">
                  <c:v>-1.44531E-2</c:v>
                </c:pt>
                <c:pt idx="186">
                  <c:v>-2.1765600000000003E-2</c:v>
                </c:pt>
                <c:pt idx="187">
                  <c:v>-1.1468699999999998E-2</c:v>
                </c:pt>
                <c:pt idx="188">
                  <c:v>1.1875E-3</c:v>
                </c:pt>
                <c:pt idx="189">
                  <c:v>3.4281300000000001E-2</c:v>
                </c:pt>
                <c:pt idx="190">
                  <c:v>9.2140599999999989E-2</c:v>
                </c:pt>
                <c:pt idx="191">
                  <c:v>0.16190599999999999</c:v>
                </c:pt>
                <c:pt idx="192">
                  <c:v>0.219859</c:v>
                </c:pt>
                <c:pt idx="193">
                  <c:v>0.247391</c:v>
                </c:pt>
                <c:pt idx="194">
                  <c:v>0.25723400000000002</c:v>
                </c:pt>
                <c:pt idx="195">
                  <c:v>0.27157799999999999</c:v>
                </c:pt>
                <c:pt idx="196">
                  <c:v>0.28379700000000002</c:v>
                </c:pt>
                <c:pt idx="197">
                  <c:v>0.30042200000000002</c:v>
                </c:pt>
                <c:pt idx="198">
                  <c:v>0.30242200000000002</c:v>
                </c:pt>
                <c:pt idx="199">
                  <c:v>0.26173400000000002</c:v>
                </c:pt>
                <c:pt idx="200">
                  <c:v>0.167016</c:v>
                </c:pt>
                <c:pt idx="201">
                  <c:v>1.9890600000000001E-2</c:v>
                </c:pt>
                <c:pt idx="202">
                  <c:v>-0.137625</c:v>
                </c:pt>
                <c:pt idx="203">
                  <c:v>-0.237484</c:v>
                </c:pt>
                <c:pt idx="204">
                  <c:v>-0.249</c:v>
                </c:pt>
                <c:pt idx="205">
                  <c:v>-0.22237499999999999</c:v>
                </c:pt>
                <c:pt idx="206">
                  <c:v>-0.2155</c:v>
                </c:pt>
                <c:pt idx="207">
                  <c:v>-0.234625</c:v>
                </c:pt>
                <c:pt idx="208">
                  <c:v>-0.23728099999999999</c:v>
                </c:pt>
                <c:pt idx="209">
                  <c:v>-0.21554699999999999</c:v>
                </c:pt>
                <c:pt idx="210">
                  <c:v>-0.17267199999999999</c:v>
                </c:pt>
                <c:pt idx="211">
                  <c:v>-9.67031E-2</c:v>
                </c:pt>
                <c:pt idx="212">
                  <c:v>-1.0937500000000001E-3</c:v>
                </c:pt>
                <c:pt idx="213">
                  <c:v>5.0124999999999996E-2</c:v>
                </c:pt>
                <c:pt idx="214">
                  <c:v>2.31875E-2</c:v>
                </c:pt>
                <c:pt idx="215">
                  <c:v>-2.35625E-2</c:v>
                </c:pt>
                <c:pt idx="216">
                  <c:v>-5.6609399999999997E-2</c:v>
                </c:pt>
                <c:pt idx="217">
                  <c:v>-6.2609400000000009E-2</c:v>
                </c:pt>
                <c:pt idx="218">
                  <c:v>-4.7343700000000002E-2</c:v>
                </c:pt>
                <c:pt idx="219">
                  <c:v>-4.7203099999999998E-2</c:v>
                </c:pt>
                <c:pt idx="220">
                  <c:v>-6.8500000000000005E-2</c:v>
                </c:pt>
                <c:pt idx="221">
                  <c:v>-9.7125000000000003E-2</c:v>
                </c:pt>
                <c:pt idx="222">
                  <c:v>-9.4265600000000005E-2</c:v>
                </c:pt>
                <c:pt idx="223">
                  <c:v>-5.5078100000000005E-2</c:v>
                </c:pt>
                <c:pt idx="224">
                  <c:v>-4.4062499999999996E-3</c:v>
                </c:pt>
                <c:pt idx="225">
                  <c:v>1.74688E-2</c:v>
                </c:pt>
                <c:pt idx="226">
                  <c:v>9.3906300000000005E-3</c:v>
                </c:pt>
                <c:pt idx="227">
                  <c:v>-1.50312E-2</c:v>
                </c:pt>
                <c:pt idx="228">
                  <c:v>-1.3921899999999999E-2</c:v>
                </c:pt>
                <c:pt idx="229">
                  <c:v>-5.0468700000000002E-3</c:v>
                </c:pt>
                <c:pt idx="230">
                  <c:v>-3.82812E-3</c:v>
                </c:pt>
                <c:pt idx="231">
                  <c:v>-4.9218700000000001E-3</c:v>
                </c:pt>
                <c:pt idx="232">
                  <c:v>-1.9921899999999999E-2</c:v>
                </c:pt>
                <c:pt idx="233">
                  <c:v>-4.5359399999999994E-2</c:v>
                </c:pt>
                <c:pt idx="234">
                  <c:v>-6.5484399999999998E-2</c:v>
                </c:pt>
                <c:pt idx="235">
                  <c:v>-5.24062E-2</c:v>
                </c:pt>
                <c:pt idx="236">
                  <c:v>-1.4656199999999999E-2</c:v>
                </c:pt>
                <c:pt idx="237">
                  <c:v>2.1875E-4</c:v>
                </c:pt>
                <c:pt idx="238">
                  <c:v>-8.73437E-3</c:v>
                </c:pt>
                <c:pt idx="239">
                  <c:v>-1.75937E-2</c:v>
                </c:pt>
                <c:pt idx="240">
                  <c:v>-1.6390599999999998E-2</c:v>
                </c:pt>
                <c:pt idx="241">
                  <c:v>-2.4843700000000001E-3</c:v>
                </c:pt>
                <c:pt idx="242">
                  <c:v>9.3749999999999988E-5</c:v>
                </c:pt>
                <c:pt idx="243">
                  <c:v>-1.9843700000000001E-3</c:v>
                </c:pt>
                <c:pt idx="244">
                  <c:v>3.8281300000000003E-3</c:v>
                </c:pt>
                <c:pt idx="245">
                  <c:v>-1.89062E-3</c:v>
                </c:pt>
                <c:pt idx="246">
                  <c:v>-2.3999999999999997E-2</c:v>
                </c:pt>
                <c:pt idx="247">
                  <c:v>-0.03</c:v>
                </c:pt>
                <c:pt idx="248">
                  <c:v>-2.1921900000000001E-2</c:v>
                </c:pt>
                <c:pt idx="249">
                  <c:v>-7.2656200000000004E-3</c:v>
                </c:pt>
                <c:pt idx="250">
                  <c:v>-4.0625000000000001E-3</c:v>
                </c:pt>
                <c:pt idx="251">
                  <c:v>-1.24844E-2</c:v>
                </c:pt>
                <c:pt idx="252">
                  <c:v>-1.8093700000000001E-2</c:v>
                </c:pt>
                <c:pt idx="253">
                  <c:v>-1.7140600000000002E-2</c:v>
                </c:pt>
                <c:pt idx="254">
                  <c:v>-3.5625000000000001E-3</c:v>
                </c:pt>
                <c:pt idx="255">
                  <c:v>-9.3749999999999988E-5</c:v>
                </c:pt>
                <c:pt idx="256">
                  <c:v>-2E-3</c:v>
                </c:pt>
                <c:pt idx="257">
                  <c:v>-2.1093699999999997E-3</c:v>
                </c:pt>
                <c:pt idx="258">
                  <c:v>-8.73437E-3</c:v>
                </c:pt>
                <c:pt idx="259">
                  <c:v>-1.6312500000000001E-2</c:v>
                </c:pt>
                <c:pt idx="260">
                  <c:v>-1.5953099999999998E-2</c:v>
                </c:pt>
                <c:pt idx="261">
                  <c:v>-1.8156200000000001E-2</c:v>
                </c:pt>
                <c:pt idx="262">
                  <c:v>-1.7562500000000002E-2</c:v>
                </c:pt>
                <c:pt idx="263">
                  <c:v>-8.4999999999999989E-3</c:v>
                </c:pt>
                <c:pt idx="264">
                  <c:v>9.3749999999999988E-5</c:v>
                </c:pt>
                <c:pt idx="265">
                  <c:v>-6.5625000000000006E-3</c:v>
                </c:pt>
                <c:pt idx="266">
                  <c:v>-1.20156E-2</c:v>
                </c:pt>
                <c:pt idx="267">
                  <c:v>-6.9843700000000002E-3</c:v>
                </c:pt>
                <c:pt idx="268">
                  <c:v>2.5000000000000001E-4</c:v>
                </c:pt>
                <c:pt idx="269">
                  <c:v>2.1406299999999997E-3</c:v>
                </c:pt>
                <c:pt idx="270">
                  <c:v>-7.34375E-4</c:v>
                </c:pt>
                <c:pt idx="271">
                  <c:v>-1.2171899999999999E-2</c:v>
                </c:pt>
                <c:pt idx="272">
                  <c:v>-1.20781E-2</c:v>
                </c:pt>
                <c:pt idx="273">
                  <c:v>-1.3703099999999999E-2</c:v>
                </c:pt>
                <c:pt idx="274">
                  <c:v>-5.4218699999999996E-3</c:v>
                </c:pt>
                <c:pt idx="275">
                  <c:v>-1.7812500000000001E-3</c:v>
                </c:pt>
                <c:pt idx="276">
                  <c:v>-2.4687500000000005E-3</c:v>
                </c:pt>
                <c:pt idx="277">
                  <c:v>-1.0171900000000001E-2</c:v>
                </c:pt>
                <c:pt idx="278">
                  <c:v>-8.1562500000000003E-3</c:v>
                </c:pt>
                <c:pt idx="279">
                  <c:v>-9.6093700000000008E-3</c:v>
                </c:pt>
                <c:pt idx="280">
                  <c:v>2.6093800000000001E-3</c:v>
                </c:pt>
                <c:pt idx="281">
                  <c:v>1.65625E-3</c:v>
                </c:pt>
                <c:pt idx="282">
                  <c:v>-1.5625E-4</c:v>
                </c:pt>
                <c:pt idx="283">
                  <c:v>-2E-3</c:v>
                </c:pt>
                <c:pt idx="284">
                  <c:v>-4.6874999999999994E-5</c:v>
                </c:pt>
                <c:pt idx="285">
                  <c:v>-3.9843700000000001E-3</c:v>
                </c:pt>
                <c:pt idx="286">
                  <c:v>2.0781300000000001E-3</c:v>
                </c:pt>
                <c:pt idx="287">
                  <c:v>-3.6093699999999998E-3</c:v>
                </c:pt>
                <c:pt idx="288">
                  <c:v>-1.21875E-2</c:v>
                </c:pt>
                <c:pt idx="289">
                  <c:v>-1.6156199999999999E-2</c:v>
                </c:pt>
                <c:pt idx="290">
                  <c:v>-0.02</c:v>
                </c:pt>
                <c:pt idx="291">
                  <c:v>-1.4171900000000001E-2</c:v>
                </c:pt>
                <c:pt idx="292">
                  <c:v>-8.0156200000000011E-3</c:v>
                </c:pt>
                <c:pt idx="293">
                  <c:v>-1.1703099999999999E-2</c:v>
                </c:pt>
                <c:pt idx="294">
                  <c:v>-1.5906200000000002E-2</c:v>
                </c:pt>
                <c:pt idx="295">
                  <c:v>-1.6015599999999998E-2</c:v>
                </c:pt>
                <c:pt idx="296">
                  <c:v>-1.27031E-2</c:v>
                </c:pt>
                <c:pt idx="297">
                  <c:v>-2.6093699999999997E-3</c:v>
                </c:pt>
                <c:pt idx="298">
                  <c:v>1.65625E-3</c:v>
                </c:pt>
                <c:pt idx="299">
                  <c:v>1.0499999999999999E-2</c:v>
                </c:pt>
                <c:pt idx="300">
                  <c:v>1.7578099999999999E-2</c:v>
                </c:pt>
                <c:pt idx="301">
                  <c:v>1.78438E-2</c:v>
                </c:pt>
                <c:pt idx="302">
                  <c:v>1.8734400000000002E-2</c:v>
                </c:pt>
                <c:pt idx="303">
                  <c:v>2.0703100000000002E-2</c:v>
                </c:pt>
                <c:pt idx="304">
                  <c:v>1.6640599999999998E-2</c:v>
                </c:pt>
                <c:pt idx="305">
                  <c:v>1.78438E-2</c:v>
                </c:pt>
                <c:pt idx="306">
                  <c:v>1.1375E-2</c:v>
                </c:pt>
                <c:pt idx="307">
                  <c:v>1.51563E-3</c:v>
                </c:pt>
                <c:pt idx="308">
                  <c:v>-3.0625000000000001E-3</c:v>
                </c:pt>
                <c:pt idx="309">
                  <c:v>3.90625E-3</c:v>
                </c:pt>
                <c:pt idx="310">
                  <c:v>5.1406300000000002E-3</c:v>
                </c:pt>
                <c:pt idx="311">
                  <c:v>-6.5312499999999997E-3</c:v>
                </c:pt>
                <c:pt idx="312">
                  <c:v>-2.2718700000000001E-2</c:v>
                </c:pt>
                <c:pt idx="313">
                  <c:v>-3.7312499999999998E-2</c:v>
                </c:pt>
                <c:pt idx="314">
                  <c:v>-3.1859399999999996E-2</c:v>
                </c:pt>
                <c:pt idx="315">
                  <c:v>-1.80156E-2</c:v>
                </c:pt>
                <c:pt idx="316">
                  <c:v>-5.0624999999999993E-3</c:v>
                </c:pt>
                <c:pt idx="317">
                  <c:v>-7.1250000000000003E-3</c:v>
                </c:pt>
                <c:pt idx="318">
                  <c:v>-1.08281E-2</c:v>
                </c:pt>
                <c:pt idx="319">
                  <c:v>-1.75312E-2</c:v>
                </c:pt>
                <c:pt idx="320">
                  <c:v>-1.4999999999999999E-2</c:v>
                </c:pt>
                <c:pt idx="321">
                  <c:v>-1.0281200000000001E-2</c:v>
                </c:pt>
                <c:pt idx="322">
                  <c:v>-4.3281199999999995E-3</c:v>
                </c:pt>
                <c:pt idx="323">
                  <c:v>-7.73437E-3</c:v>
                </c:pt>
                <c:pt idx="324">
                  <c:v>-1.2468699999999999E-2</c:v>
                </c:pt>
                <c:pt idx="325">
                  <c:v>-7.7499999999999999E-3</c:v>
                </c:pt>
                <c:pt idx="326">
                  <c:v>-1.8781200000000001E-2</c:v>
                </c:pt>
                <c:pt idx="327">
                  <c:v>-2.0046899999999999E-2</c:v>
                </c:pt>
                <c:pt idx="328">
                  <c:v>-1.4796900000000002E-2</c:v>
                </c:pt>
                <c:pt idx="329">
                  <c:v>-6.3437499999999996E-3</c:v>
                </c:pt>
                <c:pt idx="330">
                  <c:v>-2.0312500000000001E-3</c:v>
                </c:pt>
                <c:pt idx="331">
                  <c:v>-2E-3</c:v>
                </c:pt>
                <c:pt idx="332">
                  <c:v>-1.8124999999999999E-3</c:v>
                </c:pt>
                <c:pt idx="333">
                  <c:v>-6.0156200000000002E-3</c:v>
                </c:pt>
                <c:pt idx="334">
                  <c:v>1.3750000000000001E-3</c:v>
                </c:pt>
                <c:pt idx="335">
                  <c:v>1.00313E-2</c:v>
                </c:pt>
                <c:pt idx="336">
                  <c:v>2.1093800000000001E-3</c:v>
                </c:pt>
                <c:pt idx="337">
                  <c:v>-1.2437500000000001E-2</c:v>
                </c:pt>
                <c:pt idx="338">
                  <c:v>-1.2140600000000001E-2</c:v>
                </c:pt>
                <c:pt idx="339">
                  <c:v>-5.8281200000000009E-3</c:v>
                </c:pt>
                <c:pt idx="340">
                  <c:v>-3.9843700000000001E-3</c:v>
                </c:pt>
                <c:pt idx="341">
                  <c:v>-1.7031199999999998E-3</c:v>
                </c:pt>
                <c:pt idx="342">
                  <c:v>5.9843799999999992E-3</c:v>
                </c:pt>
                <c:pt idx="343">
                  <c:v>-4.5312499999999997E-4</c:v>
                </c:pt>
                <c:pt idx="344">
                  <c:v>-7.6093700000000007E-3</c:v>
                </c:pt>
                <c:pt idx="345">
                  <c:v>-9.921870000000001E-3</c:v>
                </c:pt>
                <c:pt idx="346">
                  <c:v>-3.4375000000000003E-4</c:v>
                </c:pt>
                <c:pt idx="347">
                  <c:v>8.1562500000000003E-3</c:v>
                </c:pt>
                <c:pt idx="348">
                  <c:v>6.0468800000000001E-3</c:v>
                </c:pt>
              </c:numCache>
            </c:numRef>
          </c:yVal>
          <c:smooth val="1"/>
        </c:ser>
        <c:dLbls>
          <c:showLegendKey val="0"/>
          <c:showVal val="0"/>
          <c:showCatName val="0"/>
          <c:showSerName val="0"/>
          <c:showPercent val="0"/>
          <c:showBubbleSize val="0"/>
        </c:dLbls>
        <c:axId val="45478656"/>
        <c:axId val="45480960"/>
      </c:scatterChart>
      <c:valAx>
        <c:axId val="45478656"/>
        <c:scaling>
          <c:orientation val="minMax"/>
          <c:max val="1.8000000000000008E-7"/>
          <c:min val="1.0000000000000004E-7"/>
        </c:scaling>
        <c:delete val="0"/>
        <c:axPos val="b"/>
        <c:title>
          <c:tx>
            <c:rich>
              <a:bodyPr/>
              <a:lstStyle/>
              <a:p>
                <a:pPr>
                  <a:defRPr/>
                </a:pPr>
                <a:r>
                  <a:rPr lang="en-US"/>
                  <a:t>Time [sec]</a:t>
                </a:r>
              </a:p>
            </c:rich>
          </c:tx>
          <c:layout/>
          <c:overlay val="0"/>
        </c:title>
        <c:numFmt formatCode="0.0000E+00" sourceLinked="1"/>
        <c:majorTickMark val="none"/>
        <c:minorTickMark val="none"/>
        <c:tickLblPos val="low"/>
        <c:crossAx val="45480960"/>
        <c:crosses val="autoZero"/>
        <c:crossBetween val="midCat"/>
      </c:valAx>
      <c:valAx>
        <c:axId val="45480960"/>
        <c:scaling>
          <c:orientation val="minMax"/>
        </c:scaling>
        <c:delete val="0"/>
        <c:axPos val="l"/>
        <c:majorGridlines/>
        <c:title>
          <c:tx>
            <c:rich>
              <a:bodyPr/>
              <a:lstStyle/>
              <a:p>
                <a:pPr>
                  <a:defRPr/>
                </a:pPr>
                <a:r>
                  <a:rPr lang="en-US"/>
                  <a:t>Amplitude [Volts}</a:t>
                </a:r>
              </a:p>
            </c:rich>
          </c:tx>
          <c:layout/>
          <c:overlay val="0"/>
        </c:title>
        <c:numFmt formatCode="General" sourceLinked="1"/>
        <c:majorTickMark val="none"/>
        <c:minorTickMark val="none"/>
        <c:tickLblPos val="nextTo"/>
        <c:crossAx val="45478656"/>
        <c:crossesAt val="-0.30000000000000004"/>
        <c:crossBetween val="midCat"/>
      </c:valAx>
    </c:plotArea>
    <c:legend>
      <c:legendPos val="r"/>
      <c:layout/>
      <c:overlay val="0"/>
    </c:legend>
    <c:plotVisOnly val="1"/>
    <c:dispBlanksAs val="gap"/>
    <c:showDLblsOverMax val="0"/>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dirty="0"/>
              <a:t>BPM driving scope </a:t>
            </a:r>
            <a:r>
              <a:rPr lang="en-US" dirty="0" smtClean="0"/>
              <a:t>terminated in  </a:t>
            </a:r>
            <a:r>
              <a:rPr lang="en-US" dirty="0"/>
              <a:t>25 Ohms</a:t>
            </a:r>
          </a:p>
        </c:rich>
      </c:tx>
      <c:layout/>
      <c:overlay val="0"/>
    </c:title>
    <c:autoTitleDeleted val="0"/>
    <c:plotArea>
      <c:layout/>
      <c:scatterChart>
        <c:scatterStyle val="smoothMarker"/>
        <c:varyColors val="0"/>
        <c:ser>
          <c:idx val="0"/>
          <c:order val="0"/>
          <c:marker>
            <c:symbol val="none"/>
          </c:marker>
          <c:xVal>
            <c:numRef>
              <c:f>'TEK00002'!$A$2:$A$10001</c:f>
              <c:numCache>
                <c:formatCode>0.00E+00</c:formatCode>
                <c:ptCount val="10000"/>
                <c:pt idx="0">
                  <c:v>-8.6919999999999997E-7</c:v>
                </c:pt>
                <c:pt idx="1">
                  <c:v>-8.6899999999999996E-7</c:v>
                </c:pt>
                <c:pt idx="2">
                  <c:v>-8.6880000000000005E-7</c:v>
                </c:pt>
                <c:pt idx="3">
                  <c:v>-8.6860000000000004E-7</c:v>
                </c:pt>
                <c:pt idx="4">
                  <c:v>-8.6840000000000002E-7</c:v>
                </c:pt>
                <c:pt idx="5">
                  <c:v>-8.6820000000000001E-7</c:v>
                </c:pt>
                <c:pt idx="6">
                  <c:v>-8.6799999999999999E-7</c:v>
                </c:pt>
                <c:pt idx="7">
                  <c:v>-8.6779999999999998E-7</c:v>
                </c:pt>
                <c:pt idx="8">
                  <c:v>-8.6759999999999996E-7</c:v>
                </c:pt>
                <c:pt idx="9">
                  <c:v>-8.6740000000000005E-7</c:v>
                </c:pt>
                <c:pt idx="10">
                  <c:v>-8.6720000000000004E-7</c:v>
                </c:pt>
                <c:pt idx="11">
                  <c:v>-8.6700000000000002E-7</c:v>
                </c:pt>
                <c:pt idx="12">
                  <c:v>-8.6680000000000001E-7</c:v>
                </c:pt>
                <c:pt idx="13">
                  <c:v>-8.6659999999999999E-7</c:v>
                </c:pt>
                <c:pt idx="14">
                  <c:v>-8.6639999999999998E-7</c:v>
                </c:pt>
                <c:pt idx="15">
                  <c:v>-8.6619999999999996E-7</c:v>
                </c:pt>
                <c:pt idx="16">
                  <c:v>-8.6600000000000005E-7</c:v>
                </c:pt>
                <c:pt idx="17">
                  <c:v>-8.6580000000000004E-7</c:v>
                </c:pt>
                <c:pt idx="18">
                  <c:v>-8.6560000000000002E-7</c:v>
                </c:pt>
                <c:pt idx="19">
                  <c:v>-8.6540000000000001E-7</c:v>
                </c:pt>
                <c:pt idx="20">
                  <c:v>-8.6519999999999999E-7</c:v>
                </c:pt>
                <c:pt idx="21">
                  <c:v>-8.6499999999999998E-7</c:v>
                </c:pt>
                <c:pt idx="22">
                  <c:v>-8.6479999999999996E-7</c:v>
                </c:pt>
                <c:pt idx="23">
                  <c:v>-8.6460000000000005E-7</c:v>
                </c:pt>
                <c:pt idx="24">
                  <c:v>-8.6440000000000004E-7</c:v>
                </c:pt>
                <c:pt idx="25">
                  <c:v>-8.6420000000000002E-7</c:v>
                </c:pt>
                <c:pt idx="26">
                  <c:v>-8.6400000000000001E-7</c:v>
                </c:pt>
                <c:pt idx="27">
                  <c:v>-8.6379999999999999E-7</c:v>
                </c:pt>
                <c:pt idx="28">
                  <c:v>-8.6359999999999998E-7</c:v>
                </c:pt>
                <c:pt idx="29">
                  <c:v>-8.6339999999999996E-7</c:v>
                </c:pt>
                <c:pt idx="30">
                  <c:v>-8.6319999999999995E-7</c:v>
                </c:pt>
                <c:pt idx="31">
                  <c:v>-8.6300000000000004E-7</c:v>
                </c:pt>
                <c:pt idx="32">
                  <c:v>-8.6280000000000002E-7</c:v>
                </c:pt>
                <c:pt idx="33">
                  <c:v>-8.6260000000000001E-7</c:v>
                </c:pt>
                <c:pt idx="34">
                  <c:v>-8.6239999999999999E-7</c:v>
                </c:pt>
                <c:pt idx="35">
                  <c:v>-8.6219999999999998E-7</c:v>
                </c:pt>
                <c:pt idx="36">
                  <c:v>-8.6199999999999996E-7</c:v>
                </c:pt>
                <c:pt idx="37">
                  <c:v>-8.6179999999999995E-7</c:v>
                </c:pt>
                <c:pt idx="38">
                  <c:v>-8.6160000000000004E-7</c:v>
                </c:pt>
                <c:pt idx="39">
                  <c:v>-8.6140000000000002E-7</c:v>
                </c:pt>
                <c:pt idx="40">
                  <c:v>-8.6120000000000001E-7</c:v>
                </c:pt>
                <c:pt idx="41">
                  <c:v>-8.6099999999999999E-7</c:v>
                </c:pt>
                <c:pt idx="42">
                  <c:v>-8.6079999999999998E-7</c:v>
                </c:pt>
                <c:pt idx="43">
                  <c:v>-8.6059999999999996E-7</c:v>
                </c:pt>
                <c:pt idx="44">
                  <c:v>-8.6039999999999995E-7</c:v>
                </c:pt>
                <c:pt idx="45">
                  <c:v>-8.6020000000000004E-7</c:v>
                </c:pt>
                <c:pt idx="46">
                  <c:v>-8.6000000000000002E-7</c:v>
                </c:pt>
                <c:pt idx="47">
                  <c:v>-8.5980000000000001E-7</c:v>
                </c:pt>
                <c:pt idx="48">
                  <c:v>-8.5959999999999999E-7</c:v>
                </c:pt>
                <c:pt idx="49">
                  <c:v>-8.5939999999999998E-7</c:v>
                </c:pt>
                <c:pt idx="50">
                  <c:v>-8.5919999999999996E-7</c:v>
                </c:pt>
                <c:pt idx="51">
                  <c:v>-8.5899999999999995E-7</c:v>
                </c:pt>
                <c:pt idx="52">
                  <c:v>-8.5880000000000004E-7</c:v>
                </c:pt>
                <c:pt idx="53">
                  <c:v>-8.5860000000000003E-7</c:v>
                </c:pt>
                <c:pt idx="54">
                  <c:v>-8.5840000000000001E-7</c:v>
                </c:pt>
                <c:pt idx="55">
                  <c:v>-8.582E-7</c:v>
                </c:pt>
                <c:pt idx="56">
                  <c:v>-8.5799999999999998E-7</c:v>
                </c:pt>
                <c:pt idx="57">
                  <c:v>-8.5779999999999997E-7</c:v>
                </c:pt>
                <c:pt idx="58">
                  <c:v>-8.5759999999999995E-7</c:v>
                </c:pt>
                <c:pt idx="59">
                  <c:v>-8.5740000000000004E-7</c:v>
                </c:pt>
                <c:pt idx="60">
                  <c:v>-8.5720000000000003E-7</c:v>
                </c:pt>
                <c:pt idx="61">
                  <c:v>-8.5700000000000001E-7</c:v>
                </c:pt>
                <c:pt idx="62">
                  <c:v>-8.568E-7</c:v>
                </c:pt>
                <c:pt idx="63">
                  <c:v>-8.5659999999999998E-7</c:v>
                </c:pt>
                <c:pt idx="64">
                  <c:v>-8.5639999999999997E-7</c:v>
                </c:pt>
                <c:pt idx="65">
                  <c:v>-8.5619999999999995E-7</c:v>
                </c:pt>
                <c:pt idx="66">
                  <c:v>-8.5600000000000004E-7</c:v>
                </c:pt>
                <c:pt idx="67">
                  <c:v>-8.5580000000000003E-7</c:v>
                </c:pt>
                <c:pt idx="68">
                  <c:v>-8.5560000000000001E-7</c:v>
                </c:pt>
                <c:pt idx="69">
                  <c:v>-8.554E-7</c:v>
                </c:pt>
                <c:pt idx="70">
                  <c:v>-8.5519999999999998E-7</c:v>
                </c:pt>
                <c:pt idx="71">
                  <c:v>-8.5499999999999997E-7</c:v>
                </c:pt>
                <c:pt idx="72">
                  <c:v>-8.5479999999999995E-7</c:v>
                </c:pt>
                <c:pt idx="73">
                  <c:v>-8.5460000000000004E-7</c:v>
                </c:pt>
                <c:pt idx="74">
                  <c:v>-8.5440000000000003E-7</c:v>
                </c:pt>
                <c:pt idx="75">
                  <c:v>-8.5420000000000001E-7</c:v>
                </c:pt>
                <c:pt idx="76">
                  <c:v>-8.54E-7</c:v>
                </c:pt>
                <c:pt idx="77">
                  <c:v>-8.5379999999999998E-7</c:v>
                </c:pt>
                <c:pt idx="78">
                  <c:v>-8.5359999999999997E-7</c:v>
                </c:pt>
                <c:pt idx="79">
                  <c:v>-8.5339999999999995E-7</c:v>
                </c:pt>
                <c:pt idx="80">
                  <c:v>-8.5320000000000004E-7</c:v>
                </c:pt>
                <c:pt idx="81">
                  <c:v>-8.5300000000000003E-7</c:v>
                </c:pt>
                <c:pt idx="82">
                  <c:v>-8.5280000000000001E-7</c:v>
                </c:pt>
                <c:pt idx="83">
                  <c:v>-8.526E-7</c:v>
                </c:pt>
                <c:pt idx="84">
                  <c:v>-8.5239999999999998E-7</c:v>
                </c:pt>
                <c:pt idx="85">
                  <c:v>-8.5219999999999997E-7</c:v>
                </c:pt>
                <c:pt idx="86">
                  <c:v>-8.5199999999999995E-7</c:v>
                </c:pt>
                <c:pt idx="87">
                  <c:v>-8.5180000000000004E-7</c:v>
                </c:pt>
                <c:pt idx="88">
                  <c:v>-8.5160000000000003E-7</c:v>
                </c:pt>
                <c:pt idx="89">
                  <c:v>-8.5140000000000001E-7</c:v>
                </c:pt>
                <c:pt idx="90">
                  <c:v>-8.512E-7</c:v>
                </c:pt>
                <c:pt idx="91">
                  <c:v>-8.5099999999999998E-7</c:v>
                </c:pt>
                <c:pt idx="92">
                  <c:v>-8.5079999999999997E-7</c:v>
                </c:pt>
                <c:pt idx="93">
                  <c:v>-8.5059999999999995E-7</c:v>
                </c:pt>
                <c:pt idx="94">
                  <c:v>-8.5040000000000004E-7</c:v>
                </c:pt>
                <c:pt idx="95">
                  <c:v>-8.5020000000000003E-7</c:v>
                </c:pt>
                <c:pt idx="96">
                  <c:v>-8.5000000000000001E-7</c:v>
                </c:pt>
                <c:pt idx="97">
                  <c:v>-8.498E-7</c:v>
                </c:pt>
                <c:pt idx="98">
                  <c:v>-8.4959999999999998E-7</c:v>
                </c:pt>
                <c:pt idx="99">
                  <c:v>-8.4939999999999997E-7</c:v>
                </c:pt>
                <c:pt idx="100">
                  <c:v>-8.4919999999999995E-7</c:v>
                </c:pt>
                <c:pt idx="101">
                  <c:v>-8.4900000000000005E-7</c:v>
                </c:pt>
                <c:pt idx="102">
                  <c:v>-8.4880000000000003E-7</c:v>
                </c:pt>
                <c:pt idx="103">
                  <c:v>-8.4860000000000002E-7</c:v>
                </c:pt>
                <c:pt idx="104">
                  <c:v>-8.484E-7</c:v>
                </c:pt>
                <c:pt idx="105">
                  <c:v>-8.4819999999999999E-7</c:v>
                </c:pt>
                <c:pt idx="106">
                  <c:v>-8.4799999999999997E-7</c:v>
                </c:pt>
                <c:pt idx="107">
                  <c:v>-8.4779999999999996E-7</c:v>
                </c:pt>
                <c:pt idx="108">
                  <c:v>-8.4760000000000005E-7</c:v>
                </c:pt>
                <c:pt idx="109">
                  <c:v>-8.4740000000000003E-7</c:v>
                </c:pt>
                <c:pt idx="110">
                  <c:v>-8.4720000000000002E-7</c:v>
                </c:pt>
                <c:pt idx="111">
                  <c:v>-8.47E-7</c:v>
                </c:pt>
                <c:pt idx="112">
                  <c:v>-8.4679999999999999E-7</c:v>
                </c:pt>
                <c:pt idx="113">
                  <c:v>-8.4659999999999997E-7</c:v>
                </c:pt>
                <c:pt idx="114">
                  <c:v>-8.4639999999999996E-7</c:v>
                </c:pt>
                <c:pt idx="115">
                  <c:v>-8.4620000000000005E-7</c:v>
                </c:pt>
                <c:pt idx="116">
                  <c:v>-8.4600000000000003E-7</c:v>
                </c:pt>
                <c:pt idx="117">
                  <c:v>-8.4580000000000002E-7</c:v>
                </c:pt>
                <c:pt idx="118">
                  <c:v>-8.456E-7</c:v>
                </c:pt>
                <c:pt idx="119">
                  <c:v>-8.4539999999999999E-7</c:v>
                </c:pt>
                <c:pt idx="120">
                  <c:v>-8.4519999999999997E-7</c:v>
                </c:pt>
                <c:pt idx="121">
                  <c:v>-8.4499999999999996E-7</c:v>
                </c:pt>
                <c:pt idx="122">
                  <c:v>-8.4480000000000005E-7</c:v>
                </c:pt>
                <c:pt idx="123">
                  <c:v>-8.4460000000000003E-7</c:v>
                </c:pt>
                <c:pt idx="124">
                  <c:v>-8.4440000000000002E-7</c:v>
                </c:pt>
                <c:pt idx="125">
                  <c:v>-8.442E-7</c:v>
                </c:pt>
                <c:pt idx="126">
                  <c:v>-8.4399999999999999E-7</c:v>
                </c:pt>
                <c:pt idx="127">
                  <c:v>-8.4379999999999997E-7</c:v>
                </c:pt>
                <c:pt idx="128">
                  <c:v>-8.4359999999999996E-7</c:v>
                </c:pt>
                <c:pt idx="129">
                  <c:v>-8.4340000000000005E-7</c:v>
                </c:pt>
                <c:pt idx="130">
                  <c:v>-8.4320000000000003E-7</c:v>
                </c:pt>
                <c:pt idx="131">
                  <c:v>-8.4300000000000002E-7</c:v>
                </c:pt>
                <c:pt idx="132">
                  <c:v>-8.428E-7</c:v>
                </c:pt>
                <c:pt idx="133">
                  <c:v>-8.4259999999999999E-7</c:v>
                </c:pt>
                <c:pt idx="134">
                  <c:v>-8.4239999999999997E-7</c:v>
                </c:pt>
                <c:pt idx="135">
                  <c:v>-8.4219999999999996E-7</c:v>
                </c:pt>
                <c:pt idx="136">
                  <c:v>-8.4200000000000005E-7</c:v>
                </c:pt>
                <c:pt idx="137">
                  <c:v>-8.4180000000000003E-7</c:v>
                </c:pt>
                <c:pt idx="138">
                  <c:v>-8.4160000000000002E-7</c:v>
                </c:pt>
                <c:pt idx="139">
                  <c:v>-8.414E-7</c:v>
                </c:pt>
                <c:pt idx="140">
                  <c:v>-8.4119999999999999E-7</c:v>
                </c:pt>
                <c:pt idx="141">
                  <c:v>-8.4099999999999997E-7</c:v>
                </c:pt>
                <c:pt idx="142">
                  <c:v>-8.4079999999999996E-7</c:v>
                </c:pt>
                <c:pt idx="143">
                  <c:v>-8.4060000000000005E-7</c:v>
                </c:pt>
                <c:pt idx="144">
                  <c:v>-8.4040000000000003E-7</c:v>
                </c:pt>
                <c:pt idx="145">
                  <c:v>-8.4020000000000002E-7</c:v>
                </c:pt>
                <c:pt idx="146">
                  <c:v>-8.4E-7</c:v>
                </c:pt>
                <c:pt idx="147">
                  <c:v>-8.3979999999999999E-7</c:v>
                </c:pt>
                <c:pt idx="148">
                  <c:v>-8.3959999999999997E-7</c:v>
                </c:pt>
                <c:pt idx="149">
                  <c:v>-8.3939999999999996E-7</c:v>
                </c:pt>
                <c:pt idx="150">
                  <c:v>-8.3920000000000005E-7</c:v>
                </c:pt>
                <c:pt idx="151">
                  <c:v>-8.3900000000000004E-7</c:v>
                </c:pt>
                <c:pt idx="152">
                  <c:v>-8.3880000000000002E-7</c:v>
                </c:pt>
                <c:pt idx="153">
                  <c:v>-8.3860000000000001E-7</c:v>
                </c:pt>
                <c:pt idx="154">
                  <c:v>-8.3839999999999999E-7</c:v>
                </c:pt>
                <c:pt idx="155">
                  <c:v>-8.3819999999999997E-7</c:v>
                </c:pt>
                <c:pt idx="156">
                  <c:v>-8.3799999999999996E-7</c:v>
                </c:pt>
                <c:pt idx="157">
                  <c:v>-8.3780000000000005E-7</c:v>
                </c:pt>
                <c:pt idx="158">
                  <c:v>-8.3760000000000004E-7</c:v>
                </c:pt>
                <c:pt idx="159">
                  <c:v>-8.3740000000000002E-7</c:v>
                </c:pt>
                <c:pt idx="160">
                  <c:v>-8.3720000000000001E-7</c:v>
                </c:pt>
                <c:pt idx="161">
                  <c:v>-8.3699999999999999E-7</c:v>
                </c:pt>
                <c:pt idx="162">
                  <c:v>-8.3679999999999998E-7</c:v>
                </c:pt>
                <c:pt idx="163">
                  <c:v>-8.3659999999999996E-7</c:v>
                </c:pt>
                <c:pt idx="164">
                  <c:v>-8.3640000000000005E-7</c:v>
                </c:pt>
                <c:pt idx="165">
                  <c:v>-8.3620000000000004E-7</c:v>
                </c:pt>
                <c:pt idx="166">
                  <c:v>-8.3600000000000002E-7</c:v>
                </c:pt>
                <c:pt idx="167">
                  <c:v>-8.3580000000000001E-7</c:v>
                </c:pt>
                <c:pt idx="168">
                  <c:v>-8.3559999999999999E-7</c:v>
                </c:pt>
                <c:pt idx="169">
                  <c:v>-8.3539999999999998E-7</c:v>
                </c:pt>
                <c:pt idx="170">
                  <c:v>-8.3519999999999996E-7</c:v>
                </c:pt>
                <c:pt idx="171">
                  <c:v>-8.3500000000000005E-7</c:v>
                </c:pt>
                <c:pt idx="172">
                  <c:v>-8.3480000000000004E-7</c:v>
                </c:pt>
                <c:pt idx="173">
                  <c:v>-8.3460000000000002E-7</c:v>
                </c:pt>
                <c:pt idx="174">
                  <c:v>-8.3440000000000001E-7</c:v>
                </c:pt>
                <c:pt idx="175">
                  <c:v>-8.3419999999999999E-7</c:v>
                </c:pt>
                <c:pt idx="176">
                  <c:v>-8.3399999999999998E-7</c:v>
                </c:pt>
                <c:pt idx="177">
                  <c:v>-8.3379999999999996E-7</c:v>
                </c:pt>
                <c:pt idx="178">
                  <c:v>-8.3360000000000005E-7</c:v>
                </c:pt>
                <c:pt idx="179">
                  <c:v>-8.3340000000000004E-7</c:v>
                </c:pt>
                <c:pt idx="180">
                  <c:v>-8.3320000000000002E-7</c:v>
                </c:pt>
                <c:pt idx="181">
                  <c:v>-8.3300000000000001E-7</c:v>
                </c:pt>
                <c:pt idx="182">
                  <c:v>-8.3279999999999999E-7</c:v>
                </c:pt>
                <c:pt idx="183">
                  <c:v>-8.3259999999999998E-7</c:v>
                </c:pt>
                <c:pt idx="184">
                  <c:v>-8.3239999999999996E-7</c:v>
                </c:pt>
                <c:pt idx="185">
                  <c:v>-8.3219999999999995E-7</c:v>
                </c:pt>
                <c:pt idx="186">
                  <c:v>-8.3200000000000004E-7</c:v>
                </c:pt>
                <c:pt idx="187">
                  <c:v>-8.3180000000000002E-7</c:v>
                </c:pt>
                <c:pt idx="188">
                  <c:v>-8.3160000000000001E-7</c:v>
                </c:pt>
                <c:pt idx="189">
                  <c:v>-8.3139999999999999E-7</c:v>
                </c:pt>
                <c:pt idx="190">
                  <c:v>-8.3119999999999998E-7</c:v>
                </c:pt>
                <c:pt idx="191">
                  <c:v>-8.3099999999999996E-7</c:v>
                </c:pt>
                <c:pt idx="192">
                  <c:v>-8.3079999999999995E-7</c:v>
                </c:pt>
                <c:pt idx="193">
                  <c:v>-8.3060000000000004E-7</c:v>
                </c:pt>
                <c:pt idx="194">
                  <c:v>-8.3040000000000002E-7</c:v>
                </c:pt>
                <c:pt idx="195">
                  <c:v>-8.3020000000000001E-7</c:v>
                </c:pt>
                <c:pt idx="196">
                  <c:v>-8.2999999999999999E-7</c:v>
                </c:pt>
                <c:pt idx="197">
                  <c:v>-8.2979999999999998E-7</c:v>
                </c:pt>
                <c:pt idx="198">
                  <c:v>-8.2959999999999996E-7</c:v>
                </c:pt>
                <c:pt idx="199">
                  <c:v>-8.2939999999999995E-7</c:v>
                </c:pt>
                <c:pt idx="200">
                  <c:v>-8.2920000000000004E-7</c:v>
                </c:pt>
                <c:pt idx="201">
                  <c:v>-8.2900000000000002E-7</c:v>
                </c:pt>
                <c:pt idx="202">
                  <c:v>-8.2880000000000001E-7</c:v>
                </c:pt>
                <c:pt idx="203">
                  <c:v>-8.2859999999999999E-7</c:v>
                </c:pt>
                <c:pt idx="204">
                  <c:v>-8.2839999999999998E-7</c:v>
                </c:pt>
                <c:pt idx="205">
                  <c:v>-8.2819999999999996E-7</c:v>
                </c:pt>
                <c:pt idx="206">
                  <c:v>-8.2799999999999995E-7</c:v>
                </c:pt>
                <c:pt idx="207">
                  <c:v>-8.2780000000000004E-7</c:v>
                </c:pt>
                <c:pt idx="208">
                  <c:v>-8.2760000000000003E-7</c:v>
                </c:pt>
                <c:pt idx="209">
                  <c:v>-8.2740000000000001E-7</c:v>
                </c:pt>
                <c:pt idx="210">
                  <c:v>-8.272E-7</c:v>
                </c:pt>
                <c:pt idx="211">
                  <c:v>-8.2699999999999998E-7</c:v>
                </c:pt>
                <c:pt idx="212">
                  <c:v>-8.2679999999999997E-7</c:v>
                </c:pt>
                <c:pt idx="213">
                  <c:v>-8.2659999999999995E-7</c:v>
                </c:pt>
                <c:pt idx="214">
                  <c:v>-8.2640000000000004E-7</c:v>
                </c:pt>
                <c:pt idx="215">
                  <c:v>-8.2620000000000003E-7</c:v>
                </c:pt>
                <c:pt idx="216">
                  <c:v>-8.2600000000000001E-7</c:v>
                </c:pt>
                <c:pt idx="217">
                  <c:v>-8.258E-7</c:v>
                </c:pt>
                <c:pt idx="218">
                  <c:v>-8.2559999999999998E-7</c:v>
                </c:pt>
                <c:pt idx="219">
                  <c:v>-8.2539999999999997E-7</c:v>
                </c:pt>
                <c:pt idx="220">
                  <c:v>-8.2519999999999995E-7</c:v>
                </c:pt>
                <c:pt idx="221">
                  <c:v>-8.2500000000000004E-7</c:v>
                </c:pt>
                <c:pt idx="222">
                  <c:v>-8.2480000000000003E-7</c:v>
                </c:pt>
                <c:pt idx="223">
                  <c:v>-8.2460000000000001E-7</c:v>
                </c:pt>
                <c:pt idx="224">
                  <c:v>-8.244E-7</c:v>
                </c:pt>
                <c:pt idx="225">
                  <c:v>-8.2419999999999998E-7</c:v>
                </c:pt>
                <c:pt idx="226">
                  <c:v>-8.2399999999999997E-7</c:v>
                </c:pt>
                <c:pt idx="227">
                  <c:v>-8.2379999999999995E-7</c:v>
                </c:pt>
                <c:pt idx="228">
                  <c:v>-8.2360000000000004E-7</c:v>
                </c:pt>
                <c:pt idx="229">
                  <c:v>-8.2340000000000003E-7</c:v>
                </c:pt>
                <c:pt idx="230">
                  <c:v>-8.2320000000000001E-7</c:v>
                </c:pt>
                <c:pt idx="231">
                  <c:v>-8.23E-7</c:v>
                </c:pt>
                <c:pt idx="232">
                  <c:v>-8.2279999999999998E-7</c:v>
                </c:pt>
                <c:pt idx="233">
                  <c:v>-8.2259999999999997E-7</c:v>
                </c:pt>
                <c:pt idx="234">
                  <c:v>-8.2239999999999995E-7</c:v>
                </c:pt>
                <c:pt idx="235">
                  <c:v>-8.2220000000000004E-7</c:v>
                </c:pt>
                <c:pt idx="236">
                  <c:v>-8.2200000000000003E-7</c:v>
                </c:pt>
                <c:pt idx="237">
                  <c:v>-8.2180000000000001E-7</c:v>
                </c:pt>
                <c:pt idx="238">
                  <c:v>-8.216E-7</c:v>
                </c:pt>
                <c:pt idx="239">
                  <c:v>-8.2139999999999998E-7</c:v>
                </c:pt>
                <c:pt idx="240">
                  <c:v>-8.2119999999999997E-7</c:v>
                </c:pt>
                <c:pt idx="241">
                  <c:v>-8.2099999999999995E-7</c:v>
                </c:pt>
                <c:pt idx="242">
                  <c:v>-8.2080000000000004E-7</c:v>
                </c:pt>
                <c:pt idx="243">
                  <c:v>-8.2060000000000003E-7</c:v>
                </c:pt>
                <c:pt idx="244">
                  <c:v>-8.2040000000000001E-7</c:v>
                </c:pt>
                <c:pt idx="245">
                  <c:v>-8.202E-7</c:v>
                </c:pt>
                <c:pt idx="246">
                  <c:v>-8.1999999999999998E-7</c:v>
                </c:pt>
                <c:pt idx="247">
                  <c:v>-8.1979999999999997E-7</c:v>
                </c:pt>
                <c:pt idx="248">
                  <c:v>-8.1959999999999995E-7</c:v>
                </c:pt>
                <c:pt idx="249">
                  <c:v>-8.1940000000000004E-7</c:v>
                </c:pt>
                <c:pt idx="250">
                  <c:v>-8.1920000000000003E-7</c:v>
                </c:pt>
                <c:pt idx="251">
                  <c:v>-8.1900000000000001E-7</c:v>
                </c:pt>
                <c:pt idx="252">
                  <c:v>-8.188E-7</c:v>
                </c:pt>
                <c:pt idx="253">
                  <c:v>-8.1859999999999998E-7</c:v>
                </c:pt>
                <c:pt idx="254">
                  <c:v>-8.1839999999999997E-7</c:v>
                </c:pt>
                <c:pt idx="255">
                  <c:v>-8.1819999999999995E-7</c:v>
                </c:pt>
                <c:pt idx="256">
                  <c:v>-8.1800000000000005E-7</c:v>
                </c:pt>
                <c:pt idx="257">
                  <c:v>-8.1780000000000003E-7</c:v>
                </c:pt>
                <c:pt idx="258">
                  <c:v>-8.1760000000000002E-7</c:v>
                </c:pt>
                <c:pt idx="259">
                  <c:v>-8.174E-7</c:v>
                </c:pt>
                <c:pt idx="260">
                  <c:v>-8.1719999999999999E-7</c:v>
                </c:pt>
                <c:pt idx="261">
                  <c:v>-8.1699999999999997E-7</c:v>
                </c:pt>
                <c:pt idx="262">
                  <c:v>-8.1679999999999996E-7</c:v>
                </c:pt>
                <c:pt idx="263">
                  <c:v>-8.1660000000000005E-7</c:v>
                </c:pt>
                <c:pt idx="264">
                  <c:v>-8.1640000000000003E-7</c:v>
                </c:pt>
                <c:pt idx="265">
                  <c:v>-8.1620000000000002E-7</c:v>
                </c:pt>
                <c:pt idx="266">
                  <c:v>-8.16E-7</c:v>
                </c:pt>
                <c:pt idx="267">
                  <c:v>-8.1579999999999999E-7</c:v>
                </c:pt>
                <c:pt idx="268">
                  <c:v>-8.1559999999999997E-7</c:v>
                </c:pt>
                <c:pt idx="269">
                  <c:v>-8.1539999999999996E-7</c:v>
                </c:pt>
                <c:pt idx="270">
                  <c:v>-8.1520000000000005E-7</c:v>
                </c:pt>
                <c:pt idx="271">
                  <c:v>-8.1500000000000003E-7</c:v>
                </c:pt>
                <c:pt idx="272">
                  <c:v>-8.1480000000000002E-7</c:v>
                </c:pt>
                <c:pt idx="273">
                  <c:v>-8.146E-7</c:v>
                </c:pt>
                <c:pt idx="274">
                  <c:v>-8.1439999999999999E-7</c:v>
                </c:pt>
                <c:pt idx="275">
                  <c:v>-8.1419999999999997E-7</c:v>
                </c:pt>
                <c:pt idx="276">
                  <c:v>-8.1399999999999996E-7</c:v>
                </c:pt>
                <c:pt idx="277">
                  <c:v>-8.1380000000000005E-7</c:v>
                </c:pt>
                <c:pt idx="278">
                  <c:v>-8.1360000000000003E-7</c:v>
                </c:pt>
                <c:pt idx="279">
                  <c:v>-8.1340000000000002E-7</c:v>
                </c:pt>
                <c:pt idx="280">
                  <c:v>-8.132E-7</c:v>
                </c:pt>
                <c:pt idx="281">
                  <c:v>-8.1299999999999999E-7</c:v>
                </c:pt>
                <c:pt idx="282">
                  <c:v>-8.1279999999999997E-7</c:v>
                </c:pt>
                <c:pt idx="283">
                  <c:v>-8.1259999999999996E-7</c:v>
                </c:pt>
                <c:pt idx="284">
                  <c:v>-8.1240000000000005E-7</c:v>
                </c:pt>
                <c:pt idx="285">
                  <c:v>-8.1220000000000003E-7</c:v>
                </c:pt>
                <c:pt idx="286">
                  <c:v>-8.1200000000000002E-7</c:v>
                </c:pt>
                <c:pt idx="287">
                  <c:v>-8.118E-7</c:v>
                </c:pt>
                <c:pt idx="288">
                  <c:v>-8.1159999999999999E-7</c:v>
                </c:pt>
                <c:pt idx="289">
                  <c:v>-8.1139999999999997E-7</c:v>
                </c:pt>
                <c:pt idx="290">
                  <c:v>-8.1119999999999996E-7</c:v>
                </c:pt>
                <c:pt idx="291">
                  <c:v>-8.1100000000000005E-7</c:v>
                </c:pt>
                <c:pt idx="292">
                  <c:v>-8.1080000000000003E-7</c:v>
                </c:pt>
                <c:pt idx="293">
                  <c:v>-8.1060000000000002E-7</c:v>
                </c:pt>
                <c:pt idx="294">
                  <c:v>-8.104E-7</c:v>
                </c:pt>
                <c:pt idx="295">
                  <c:v>-8.1019999999999999E-7</c:v>
                </c:pt>
                <c:pt idx="296">
                  <c:v>-8.0999999999999997E-7</c:v>
                </c:pt>
                <c:pt idx="297">
                  <c:v>-8.0979999999999996E-7</c:v>
                </c:pt>
                <c:pt idx="298">
                  <c:v>-8.0960000000000005E-7</c:v>
                </c:pt>
                <c:pt idx="299">
                  <c:v>-8.0940000000000003E-7</c:v>
                </c:pt>
                <c:pt idx="300">
                  <c:v>-8.0920000000000002E-7</c:v>
                </c:pt>
                <c:pt idx="301">
                  <c:v>-8.09E-7</c:v>
                </c:pt>
                <c:pt idx="302">
                  <c:v>-8.0879999999999999E-7</c:v>
                </c:pt>
                <c:pt idx="303">
                  <c:v>-8.0859999999999997E-7</c:v>
                </c:pt>
                <c:pt idx="304">
                  <c:v>-8.0839999999999996E-7</c:v>
                </c:pt>
                <c:pt idx="305">
                  <c:v>-8.0820000000000005E-7</c:v>
                </c:pt>
                <c:pt idx="306">
                  <c:v>-8.0800000000000004E-7</c:v>
                </c:pt>
                <c:pt idx="307">
                  <c:v>-8.0780000000000002E-7</c:v>
                </c:pt>
                <c:pt idx="308">
                  <c:v>-8.0760000000000001E-7</c:v>
                </c:pt>
                <c:pt idx="309">
                  <c:v>-8.0739999999999999E-7</c:v>
                </c:pt>
                <c:pt idx="310">
                  <c:v>-8.0719999999999998E-7</c:v>
                </c:pt>
                <c:pt idx="311">
                  <c:v>-8.0699999999999996E-7</c:v>
                </c:pt>
                <c:pt idx="312">
                  <c:v>-8.0680000000000005E-7</c:v>
                </c:pt>
                <c:pt idx="313">
                  <c:v>-8.0660000000000004E-7</c:v>
                </c:pt>
                <c:pt idx="314">
                  <c:v>-8.0640000000000002E-7</c:v>
                </c:pt>
                <c:pt idx="315">
                  <c:v>-8.0620000000000001E-7</c:v>
                </c:pt>
                <c:pt idx="316">
                  <c:v>-8.0599999999999999E-7</c:v>
                </c:pt>
                <c:pt idx="317">
                  <c:v>-8.0579999999999998E-7</c:v>
                </c:pt>
                <c:pt idx="318">
                  <c:v>-8.0559999999999996E-7</c:v>
                </c:pt>
                <c:pt idx="319">
                  <c:v>-8.0540000000000005E-7</c:v>
                </c:pt>
                <c:pt idx="320">
                  <c:v>-8.0520000000000004E-7</c:v>
                </c:pt>
                <c:pt idx="321">
                  <c:v>-8.0500000000000002E-7</c:v>
                </c:pt>
                <c:pt idx="322">
                  <c:v>-8.0480000000000001E-7</c:v>
                </c:pt>
                <c:pt idx="323">
                  <c:v>-8.0459999999999999E-7</c:v>
                </c:pt>
                <c:pt idx="324">
                  <c:v>-8.0439999999999998E-7</c:v>
                </c:pt>
                <c:pt idx="325">
                  <c:v>-8.0419999999999996E-7</c:v>
                </c:pt>
                <c:pt idx="326">
                  <c:v>-8.0400000000000005E-7</c:v>
                </c:pt>
                <c:pt idx="327">
                  <c:v>-8.0380000000000004E-7</c:v>
                </c:pt>
                <c:pt idx="328">
                  <c:v>-8.0360000000000002E-7</c:v>
                </c:pt>
                <c:pt idx="329">
                  <c:v>-8.0340000000000001E-7</c:v>
                </c:pt>
                <c:pt idx="330">
                  <c:v>-8.0319999999999999E-7</c:v>
                </c:pt>
                <c:pt idx="331">
                  <c:v>-8.0299999999999998E-7</c:v>
                </c:pt>
                <c:pt idx="332">
                  <c:v>-8.0279999999999996E-7</c:v>
                </c:pt>
                <c:pt idx="333">
                  <c:v>-8.0259999999999995E-7</c:v>
                </c:pt>
                <c:pt idx="334">
                  <c:v>-8.0240000000000004E-7</c:v>
                </c:pt>
                <c:pt idx="335">
                  <c:v>-8.0220000000000002E-7</c:v>
                </c:pt>
                <c:pt idx="336">
                  <c:v>-8.0200000000000001E-7</c:v>
                </c:pt>
                <c:pt idx="337">
                  <c:v>-8.0179999999999999E-7</c:v>
                </c:pt>
                <c:pt idx="338">
                  <c:v>-8.0159999999999998E-7</c:v>
                </c:pt>
                <c:pt idx="339">
                  <c:v>-8.0139999999999996E-7</c:v>
                </c:pt>
                <c:pt idx="340">
                  <c:v>-8.0119999999999995E-7</c:v>
                </c:pt>
                <c:pt idx="341">
                  <c:v>-8.0100000000000004E-7</c:v>
                </c:pt>
                <c:pt idx="342">
                  <c:v>-8.0080000000000002E-7</c:v>
                </c:pt>
                <c:pt idx="343">
                  <c:v>-8.0060000000000001E-7</c:v>
                </c:pt>
                <c:pt idx="344">
                  <c:v>-8.0039999999999999E-7</c:v>
                </c:pt>
                <c:pt idx="345">
                  <c:v>-8.0019999999999998E-7</c:v>
                </c:pt>
                <c:pt idx="346">
                  <c:v>-7.9999999999999996E-7</c:v>
                </c:pt>
                <c:pt idx="347">
                  <c:v>-7.9979999999999995E-7</c:v>
                </c:pt>
                <c:pt idx="348">
                  <c:v>-7.9960000000000004E-7</c:v>
                </c:pt>
                <c:pt idx="349">
                  <c:v>-7.9940000000000002E-7</c:v>
                </c:pt>
                <c:pt idx="350">
                  <c:v>-7.9920000000000001E-7</c:v>
                </c:pt>
                <c:pt idx="351">
                  <c:v>-7.9899999999999999E-7</c:v>
                </c:pt>
                <c:pt idx="352">
                  <c:v>-7.9879999999999998E-7</c:v>
                </c:pt>
                <c:pt idx="353">
                  <c:v>-7.9859999999999996E-7</c:v>
                </c:pt>
                <c:pt idx="354">
                  <c:v>-7.9839999999999995E-7</c:v>
                </c:pt>
                <c:pt idx="355">
                  <c:v>-7.9820000000000004E-7</c:v>
                </c:pt>
                <c:pt idx="356">
                  <c:v>-7.9800000000000003E-7</c:v>
                </c:pt>
                <c:pt idx="357">
                  <c:v>-7.9780000000000001E-7</c:v>
                </c:pt>
                <c:pt idx="358">
                  <c:v>-7.976E-7</c:v>
                </c:pt>
                <c:pt idx="359">
                  <c:v>-7.9739999999999998E-7</c:v>
                </c:pt>
                <c:pt idx="360">
                  <c:v>-7.9719999999999997E-7</c:v>
                </c:pt>
                <c:pt idx="361">
                  <c:v>-7.9699999999999995E-7</c:v>
                </c:pt>
                <c:pt idx="362">
                  <c:v>-7.9680000000000004E-7</c:v>
                </c:pt>
                <c:pt idx="363">
                  <c:v>-7.9660000000000003E-7</c:v>
                </c:pt>
                <c:pt idx="364">
                  <c:v>-7.9640000000000001E-7</c:v>
                </c:pt>
                <c:pt idx="365">
                  <c:v>-7.962E-7</c:v>
                </c:pt>
                <c:pt idx="366">
                  <c:v>-7.9599999999999998E-7</c:v>
                </c:pt>
                <c:pt idx="367">
                  <c:v>-7.9579999999999997E-7</c:v>
                </c:pt>
                <c:pt idx="368">
                  <c:v>-7.9559999999999995E-7</c:v>
                </c:pt>
                <c:pt idx="369">
                  <c:v>-7.9540000000000004E-7</c:v>
                </c:pt>
                <c:pt idx="370">
                  <c:v>-7.9520000000000003E-7</c:v>
                </c:pt>
                <c:pt idx="371">
                  <c:v>-7.9500000000000001E-7</c:v>
                </c:pt>
                <c:pt idx="372">
                  <c:v>-7.948E-7</c:v>
                </c:pt>
                <c:pt idx="373">
                  <c:v>-7.9459999999999998E-7</c:v>
                </c:pt>
                <c:pt idx="374">
                  <c:v>-7.9439999999999997E-7</c:v>
                </c:pt>
                <c:pt idx="375">
                  <c:v>-7.9419999999999995E-7</c:v>
                </c:pt>
                <c:pt idx="376">
                  <c:v>-7.9400000000000004E-7</c:v>
                </c:pt>
                <c:pt idx="377">
                  <c:v>-7.9380000000000003E-7</c:v>
                </c:pt>
                <c:pt idx="378">
                  <c:v>-7.9360000000000001E-7</c:v>
                </c:pt>
                <c:pt idx="379">
                  <c:v>-7.934E-7</c:v>
                </c:pt>
                <c:pt idx="380">
                  <c:v>-7.9319999999999998E-7</c:v>
                </c:pt>
                <c:pt idx="381">
                  <c:v>-7.9299999999999997E-7</c:v>
                </c:pt>
                <c:pt idx="382">
                  <c:v>-7.9279999999999995E-7</c:v>
                </c:pt>
                <c:pt idx="383">
                  <c:v>-7.9260000000000004E-7</c:v>
                </c:pt>
                <c:pt idx="384">
                  <c:v>-7.9240000000000003E-7</c:v>
                </c:pt>
                <c:pt idx="385">
                  <c:v>-7.9220000000000001E-7</c:v>
                </c:pt>
                <c:pt idx="386">
                  <c:v>-7.92E-7</c:v>
                </c:pt>
                <c:pt idx="387">
                  <c:v>-7.9179999999999998E-7</c:v>
                </c:pt>
                <c:pt idx="388">
                  <c:v>-7.9159999999999997E-7</c:v>
                </c:pt>
                <c:pt idx="389">
                  <c:v>-7.9139999999999995E-7</c:v>
                </c:pt>
                <c:pt idx="390">
                  <c:v>-7.9120000000000004E-7</c:v>
                </c:pt>
                <c:pt idx="391">
                  <c:v>-7.9100000000000003E-7</c:v>
                </c:pt>
                <c:pt idx="392">
                  <c:v>-7.9080000000000001E-7</c:v>
                </c:pt>
                <c:pt idx="393">
                  <c:v>-7.906E-7</c:v>
                </c:pt>
                <c:pt idx="394">
                  <c:v>-7.9039999999999998E-7</c:v>
                </c:pt>
                <c:pt idx="395">
                  <c:v>-7.9019999999999997E-7</c:v>
                </c:pt>
                <c:pt idx="396">
                  <c:v>-7.8999999999999995E-7</c:v>
                </c:pt>
                <c:pt idx="397">
                  <c:v>-7.8980000000000004E-7</c:v>
                </c:pt>
                <c:pt idx="398">
                  <c:v>-7.8960000000000003E-7</c:v>
                </c:pt>
                <c:pt idx="399">
                  <c:v>-7.8940000000000001E-7</c:v>
                </c:pt>
                <c:pt idx="400">
                  <c:v>-7.892E-7</c:v>
                </c:pt>
                <c:pt idx="401">
                  <c:v>-7.8899999999999998E-7</c:v>
                </c:pt>
                <c:pt idx="402">
                  <c:v>-7.8879999999999997E-7</c:v>
                </c:pt>
                <c:pt idx="403">
                  <c:v>-7.8859999999999995E-7</c:v>
                </c:pt>
                <c:pt idx="404">
                  <c:v>-7.8840000000000005E-7</c:v>
                </c:pt>
                <c:pt idx="405">
                  <c:v>-7.8820000000000003E-7</c:v>
                </c:pt>
                <c:pt idx="406">
                  <c:v>-7.8800000000000002E-7</c:v>
                </c:pt>
                <c:pt idx="407">
                  <c:v>-7.878E-7</c:v>
                </c:pt>
                <c:pt idx="408">
                  <c:v>-7.8759999999999999E-7</c:v>
                </c:pt>
                <c:pt idx="409">
                  <c:v>-7.8739999999999997E-7</c:v>
                </c:pt>
                <c:pt idx="410">
                  <c:v>-7.8719999999999996E-7</c:v>
                </c:pt>
                <c:pt idx="411">
                  <c:v>-7.8700000000000005E-7</c:v>
                </c:pt>
                <c:pt idx="412">
                  <c:v>-7.8680000000000003E-7</c:v>
                </c:pt>
                <c:pt idx="413">
                  <c:v>-7.8660000000000002E-7</c:v>
                </c:pt>
                <c:pt idx="414">
                  <c:v>-7.864E-7</c:v>
                </c:pt>
                <c:pt idx="415">
                  <c:v>-7.8619999999999999E-7</c:v>
                </c:pt>
                <c:pt idx="416">
                  <c:v>-7.8599999999999997E-7</c:v>
                </c:pt>
                <c:pt idx="417">
                  <c:v>-7.8579999999999996E-7</c:v>
                </c:pt>
                <c:pt idx="418">
                  <c:v>-7.8560000000000005E-7</c:v>
                </c:pt>
                <c:pt idx="419">
                  <c:v>-7.8540000000000003E-7</c:v>
                </c:pt>
                <c:pt idx="420">
                  <c:v>-7.8520000000000002E-7</c:v>
                </c:pt>
                <c:pt idx="421">
                  <c:v>-7.85E-7</c:v>
                </c:pt>
                <c:pt idx="422">
                  <c:v>-7.8479999999999999E-7</c:v>
                </c:pt>
                <c:pt idx="423">
                  <c:v>-7.8459999999999997E-7</c:v>
                </c:pt>
                <c:pt idx="424">
                  <c:v>-7.8439999999999996E-7</c:v>
                </c:pt>
                <c:pt idx="425">
                  <c:v>-7.8420000000000005E-7</c:v>
                </c:pt>
                <c:pt idx="426">
                  <c:v>-7.8400000000000003E-7</c:v>
                </c:pt>
                <c:pt idx="427">
                  <c:v>-7.8380000000000002E-7</c:v>
                </c:pt>
                <c:pt idx="428">
                  <c:v>-7.836E-7</c:v>
                </c:pt>
                <c:pt idx="429">
                  <c:v>-7.8339999999999999E-7</c:v>
                </c:pt>
                <c:pt idx="430">
                  <c:v>-7.8319999999999997E-7</c:v>
                </c:pt>
                <c:pt idx="431">
                  <c:v>-7.8299999999999996E-7</c:v>
                </c:pt>
                <c:pt idx="432">
                  <c:v>-7.8280000000000005E-7</c:v>
                </c:pt>
                <c:pt idx="433">
                  <c:v>-7.8260000000000003E-7</c:v>
                </c:pt>
                <c:pt idx="434">
                  <c:v>-7.8240000000000002E-7</c:v>
                </c:pt>
                <c:pt idx="435">
                  <c:v>-7.822E-7</c:v>
                </c:pt>
                <c:pt idx="436">
                  <c:v>-7.8199999999999999E-7</c:v>
                </c:pt>
                <c:pt idx="437">
                  <c:v>-7.8179999999999997E-7</c:v>
                </c:pt>
                <c:pt idx="438">
                  <c:v>-7.8159999999999996E-7</c:v>
                </c:pt>
                <c:pt idx="439">
                  <c:v>-7.8140000000000005E-7</c:v>
                </c:pt>
                <c:pt idx="440">
                  <c:v>-7.8120000000000003E-7</c:v>
                </c:pt>
                <c:pt idx="441">
                  <c:v>-7.8100000000000002E-7</c:v>
                </c:pt>
                <c:pt idx="442">
                  <c:v>-7.808E-7</c:v>
                </c:pt>
                <c:pt idx="443">
                  <c:v>-7.8059999999999999E-7</c:v>
                </c:pt>
                <c:pt idx="444">
                  <c:v>-7.8039999999999997E-7</c:v>
                </c:pt>
                <c:pt idx="445">
                  <c:v>-7.8019999999999996E-7</c:v>
                </c:pt>
                <c:pt idx="446">
                  <c:v>-7.8000000000000005E-7</c:v>
                </c:pt>
                <c:pt idx="447">
                  <c:v>-7.7980000000000003E-7</c:v>
                </c:pt>
                <c:pt idx="448">
                  <c:v>-7.7960000000000002E-7</c:v>
                </c:pt>
                <c:pt idx="449">
                  <c:v>-7.794E-7</c:v>
                </c:pt>
                <c:pt idx="450">
                  <c:v>-7.7919999999999999E-7</c:v>
                </c:pt>
                <c:pt idx="451">
                  <c:v>-7.7899999999999997E-7</c:v>
                </c:pt>
                <c:pt idx="452">
                  <c:v>-7.7879999999999996E-7</c:v>
                </c:pt>
                <c:pt idx="453">
                  <c:v>-7.7860000000000005E-7</c:v>
                </c:pt>
                <c:pt idx="454">
                  <c:v>-7.7840000000000004E-7</c:v>
                </c:pt>
                <c:pt idx="455">
                  <c:v>-7.7820000000000002E-7</c:v>
                </c:pt>
                <c:pt idx="456">
                  <c:v>-7.7800000000000001E-7</c:v>
                </c:pt>
                <c:pt idx="457">
                  <c:v>-7.7779999999999999E-7</c:v>
                </c:pt>
                <c:pt idx="458">
                  <c:v>-7.7759999999999997E-7</c:v>
                </c:pt>
                <c:pt idx="459">
                  <c:v>-7.7739999999999996E-7</c:v>
                </c:pt>
                <c:pt idx="460">
                  <c:v>-7.7720000000000005E-7</c:v>
                </c:pt>
                <c:pt idx="461">
                  <c:v>-7.7700000000000004E-7</c:v>
                </c:pt>
                <c:pt idx="462">
                  <c:v>-7.7680000000000002E-7</c:v>
                </c:pt>
                <c:pt idx="463">
                  <c:v>-7.7660000000000001E-7</c:v>
                </c:pt>
                <c:pt idx="464">
                  <c:v>-7.7639999999999999E-7</c:v>
                </c:pt>
                <c:pt idx="465">
                  <c:v>-7.7619999999999998E-7</c:v>
                </c:pt>
                <c:pt idx="466">
                  <c:v>-7.7599999999999996E-7</c:v>
                </c:pt>
                <c:pt idx="467">
                  <c:v>-7.7580000000000005E-7</c:v>
                </c:pt>
                <c:pt idx="468">
                  <c:v>-7.7560000000000004E-7</c:v>
                </c:pt>
                <c:pt idx="469">
                  <c:v>-7.7540000000000002E-7</c:v>
                </c:pt>
                <c:pt idx="470">
                  <c:v>-7.7520000000000001E-7</c:v>
                </c:pt>
                <c:pt idx="471">
                  <c:v>-7.7499999999999999E-7</c:v>
                </c:pt>
                <c:pt idx="472">
                  <c:v>-7.7479999999999998E-7</c:v>
                </c:pt>
                <c:pt idx="473">
                  <c:v>-7.7459999999999996E-7</c:v>
                </c:pt>
                <c:pt idx="474">
                  <c:v>-7.7440000000000005E-7</c:v>
                </c:pt>
                <c:pt idx="475">
                  <c:v>-7.7420000000000004E-7</c:v>
                </c:pt>
                <c:pt idx="476">
                  <c:v>-7.7400000000000002E-7</c:v>
                </c:pt>
                <c:pt idx="477">
                  <c:v>-7.7380000000000001E-7</c:v>
                </c:pt>
                <c:pt idx="478">
                  <c:v>-7.7359999999999999E-7</c:v>
                </c:pt>
                <c:pt idx="479">
                  <c:v>-7.7339999999999998E-7</c:v>
                </c:pt>
                <c:pt idx="480">
                  <c:v>-7.7319999999999996E-7</c:v>
                </c:pt>
                <c:pt idx="481">
                  <c:v>-7.7300000000000005E-7</c:v>
                </c:pt>
                <c:pt idx="482">
                  <c:v>-7.7280000000000004E-7</c:v>
                </c:pt>
                <c:pt idx="483">
                  <c:v>-7.7260000000000002E-7</c:v>
                </c:pt>
                <c:pt idx="484">
                  <c:v>-7.7240000000000001E-7</c:v>
                </c:pt>
                <c:pt idx="485">
                  <c:v>-7.7219999999999999E-7</c:v>
                </c:pt>
                <c:pt idx="486">
                  <c:v>-7.7199999999999998E-7</c:v>
                </c:pt>
                <c:pt idx="487">
                  <c:v>-7.7179999999999996E-7</c:v>
                </c:pt>
                <c:pt idx="488">
                  <c:v>-7.7159999999999995E-7</c:v>
                </c:pt>
                <c:pt idx="489">
                  <c:v>-7.7140000000000004E-7</c:v>
                </c:pt>
                <c:pt idx="490">
                  <c:v>-7.7120000000000002E-7</c:v>
                </c:pt>
                <c:pt idx="491">
                  <c:v>-7.7100000000000001E-7</c:v>
                </c:pt>
                <c:pt idx="492">
                  <c:v>-7.7079999999999999E-7</c:v>
                </c:pt>
                <c:pt idx="493">
                  <c:v>-7.7059999999999998E-7</c:v>
                </c:pt>
                <c:pt idx="494">
                  <c:v>-7.7039999999999996E-7</c:v>
                </c:pt>
                <c:pt idx="495">
                  <c:v>-7.7019999999999995E-7</c:v>
                </c:pt>
                <c:pt idx="496">
                  <c:v>-7.7000000000000004E-7</c:v>
                </c:pt>
                <c:pt idx="497">
                  <c:v>-7.6980000000000002E-7</c:v>
                </c:pt>
                <c:pt idx="498">
                  <c:v>-7.6960000000000001E-7</c:v>
                </c:pt>
                <c:pt idx="499">
                  <c:v>-7.6939999999999999E-7</c:v>
                </c:pt>
                <c:pt idx="500">
                  <c:v>-7.6919999999999998E-7</c:v>
                </c:pt>
                <c:pt idx="501">
                  <c:v>-7.6899999999999996E-7</c:v>
                </c:pt>
                <c:pt idx="502">
                  <c:v>-7.6879999999999995E-7</c:v>
                </c:pt>
                <c:pt idx="503">
                  <c:v>-7.6860000000000004E-7</c:v>
                </c:pt>
                <c:pt idx="504">
                  <c:v>-7.6840000000000002E-7</c:v>
                </c:pt>
                <c:pt idx="505">
                  <c:v>-7.6820000000000001E-7</c:v>
                </c:pt>
                <c:pt idx="506">
                  <c:v>-7.6799999999999999E-7</c:v>
                </c:pt>
                <c:pt idx="507">
                  <c:v>-7.6779999999999998E-7</c:v>
                </c:pt>
                <c:pt idx="508">
                  <c:v>-7.6759999999999996E-7</c:v>
                </c:pt>
                <c:pt idx="509">
                  <c:v>-7.6739999999999995E-7</c:v>
                </c:pt>
                <c:pt idx="510">
                  <c:v>-7.6720000000000004E-7</c:v>
                </c:pt>
                <c:pt idx="511">
                  <c:v>-7.6700000000000003E-7</c:v>
                </c:pt>
                <c:pt idx="512">
                  <c:v>-7.6680000000000001E-7</c:v>
                </c:pt>
                <c:pt idx="513">
                  <c:v>-7.666E-7</c:v>
                </c:pt>
                <c:pt idx="514">
                  <c:v>-7.6639999999999998E-7</c:v>
                </c:pt>
                <c:pt idx="515">
                  <c:v>-7.6619999999999997E-7</c:v>
                </c:pt>
                <c:pt idx="516">
                  <c:v>-7.6599999999999995E-7</c:v>
                </c:pt>
                <c:pt idx="517">
                  <c:v>-7.6580000000000004E-7</c:v>
                </c:pt>
                <c:pt idx="518">
                  <c:v>-7.6560000000000003E-7</c:v>
                </c:pt>
                <c:pt idx="519">
                  <c:v>-7.6540000000000001E-7</c:v>
                </c:pt>
                <c:pt idx="520">
                  <c:v>-7.652E-7</c:v>
                </c:pt>
                <c:pt idx="521">
                  <c:v>-7.6499999999999998E-7</c:v>
                </c:pt>
                <c:pt idx="522">
                  <c:v>-7.6479999999999997E-7</c:v>
                </c:pt>
                <c:pt idx="523">
                  <c:v>-7.6459999999999995E-7</c:v>
                </c:pt>
                <c:pt idx="524">
                  <c:v>-7.6440000000000004E-7</c:v>
                </c:pt>
                <c:pt idx="525">
                  <c:v>-7.6420000000000003E-7</c:v>
                </c:pt>
                <c:pt idx="526">
                  <c:v>-7.6400000000000001E-7</c:v>
                </c:pt>
                <c:pt idx="527">
                  <c:v>-7.638E-7</c:v>
                </c:pt>
                <c:pt idx="528">
                  <c:v>-7.6359999999999998E-7</c:v>
                </c:pt>
                <c:pt idx="529">
                  <c:v>-7.6339999999999997E-7</c:v>
                </c:pt>
                <c:pt idx="530">
                  <c:v>-7.6319999999999995E-7</c:v>
                </c:pt>
                <c:pt idx="531">
                  <c:v>-7.6300000000000004E-7</c:v>
                </c:pt>
                <c:pt idx="532">
                  <c:v>-7.6280000000000003E-7</c:v>
                </c:pt>
                <c:pt idx="533">
                  <c:v>-7.6260000000000001E-7</c:v>
                </c:pt>
                <c:pt idx="534">
                  <c:v>-7.624E-7</c:v>
                </c:pt>
                <c:pt idx="535">
                  <c:v>-7.6219999999999998E-7</c:v>
                </c:pt>
                <c:pt idx="536">
                  <c:v>-7.6199999999999997E-7</c:v>
                </c:pt>
                <c:pt idx="537">
                  <c:v>-7.6179999999999995E-7</c:v>
                </c:pt>
                <c:pt idx="538">
                  <c:v>-7.6160000000000004E-7</c:v>
                </c:pt>
                <c:pt idx="539">
                  <c:v>-7.6140000000000003E-7</c:v>
                </c:pt>
                <c:pt idx="540">
                  <c:v>-7.6120000000000001E-7</c:v>
                </c:pt>
                <c:pt idx="541">
                  <c:v>-7.61E-7</c:v>
                </c:pt>
                <c:pt idx="542">
                  <c:v>-7.6079999999999998E-7</c:v>
                </c:pt>
                <c:pt idx="543">
                  <c:v>-7.6059999999999997E-7</c:v>
                </c:pt>
                <c:pt idx="544">
                  <c:v>-7.6039999999999995E-7</c:v>
                </c:pt>
                <c:pt idx="545">
                  <c:v>-7.6020000000000004E-7</c:v>
                </c:pt>
                <c:pt idx="546">
                  <c:v>-7.6000000000000003E-7</c:v>
                </c:pt>
                <c:pt idx="547">
                  <c:v>-7.5980000000000001E-7</c:v>
                </c:pt>
                <c:pt idx="548">
                  <c:v>-7.596E-7</c:v>
                </c:pt>
                <c:pt idx="549">
                  <c:v>-7.5939999999999998E-7</c:v>
                </c:pt>
                <c:pt idx="550">
                  <c:v>-7.5919999999999997E-7</c:v>
                </c:pt>
                <c:pt idx="551">
                  <c:v>-7.5899999999999995E-7</c:v>
                </c:pt>
                <c:pt idx="552">
                  <c:v>-7.5880000000000004E-7</c:v>
                </c:pt>
                <c:pt idx="553">
                  <c:v>-7.5860000000000003E-7</c:v>
                </c:pt>
                <c:pt idx="554">
                  <c:v>-7.5840000000000001E-7</c:v>
                </c:pt>
                <c:pt idx="555">
                  <c:v>-7.582E-7</c:v>
                </c:pt>
                <c:pt idx="556">
                  <c:v>-7.5799999999999998E-7</c:v>
                </c:pt>
                <c:pt idx="557">
                  <c:v>-7.5779999999999997E-7</c:v>
                </c:pt>
                <c:pt idx="558">
                  <c:v>-7.5759999999999995E-7</c:v>
                </c:pt>
                <c:pt idx="559">
                  <c:v>-7.5740000000000005E-7</c:v>
                </c:pt>
                <c:pt idx="560">
                  <c:v>-7.5720000000000003E-7</c:v>
                </c:pt>
                <c:pt idx="561">
                  <c:v>-7.5700000000000002E-7</c:v>
                </c:pt>
                <c:pt idx="562">
                  <c:v>-7.568E-7</c:v>
                </c:pt>
                <c:pt idx="563">
                  <c:v>-7.5659999999999999E-7</c:v>
                </c:pt>
                <c:pt idx="564">
                  <c:v>-7.5639999999999997E-7</c:v>
                </c:pt>
                <c:pt idx="565">
                  <c:v>-7.5619999999999996E-7</c:v>
                </c:pt>
                <c:pt idx="566">
                  <c:v>-7.5600000000000005E-7</c:v>
                </c:pt>
                <c:pt idx="567">
                  <c:v>-7.5580000000000003E-7</c:v>
                </c:pt>
                <c:pt idx="568">
                  <c:v>-7.5560000000000002E-7</c:v>
                </c:pt>
                <c:pt idx="569">
                  <c:v>-7.554E-7</c:v>
                </c:pt>
                <c:pt idx="570">
                  <c:v>-7.5519999999999999E-7</c:v>
                </c:pt>
                <c:pt idx="571">
                  <c:v>-7.5499999999999997E-7</c:v>
                </c:pt>
                <c:pt idx="572">
                  <c:v>-7.5479999999999996E-7</c:v>
                </c:pt>
                <c:pt idx="573">
                  <c:v>-7.5460000000000005E-7</c:v>
                </c:pt>
                <c:pt idx="574">
                  <c:v>-7.5440000000000003E-7</c:v>
                </c:pt>
                <c:pt idx="575">
                  <c:v>-7.5420000000000002E-7</c:v>
                </c:pt>
                <c:pt idx="576">
                  <c:v>-7.54E-7</c:v>
                </c:pt>
                <c:pt idx="577">
                  <c:v>-7.5379999999999999E-7</c:v>
                </c:pt>
                <c:pt idx="578">
                  <c:v>-7.5359999999999997E-7</c:v>
                </c:pt>
                <c:pt idx="579">
                  <c:v>-7.5339999999999996E-7</c:v>
                </c:pt>
                <c:pt idx="580">
                  <c:v>-7.5320000000000005E-7</c:v>
                </c:pt>
                <c:pt idx="581">
                  <c:v>-7.5300000000000003E-7</c:v>
                </c:pt>
                <c:pt idx="582">
                  <c:v>-7.5280000000000002E-7</c:v>
                </c:pt>
                <c:pt idx="583">
                  <c:v>-7.526E-7</c:v>
                </c:pt>
                <c:pt idx="584">
                  <c:v>-7.5239999999999999E-7</c:v>
                </c:pt>
                <c:pt idx="585">
                  <c:v>-7.5219999999999997E-7</c:v>
                </c:pt>
                <c:pt idx="586">
                  <c:v>-7.5199999999999996E-7</c:v>
                </c:pt>
                <c:pt idx="587">
                  <c:v>-7.5180000000000005E-7</c:v>
                </c:pt>
                <c:pt idx="588">
                  <c:v>-7.5160000000000003E-7</c:v>
                </c:pt>
                <c:pt idx="589">
                  <c:v>-7.5140000000000002E-7</c:v>
                </c:pt>
                <c:pt idx="590">
                  <c:v>-7.512E-7</c:v>
                </c:pt>
                <c:pt idx="591">
                  <c:v>-7.5099999999999999E-7</c:v>
                </c:pt>
                <c:pt idx="592">
                  <c:v>-7.5079999999999997E-7</c:v>
                </c:pt>
                <c:pt idx="593">
                  <c:v>-7.5059999999999996E-7</c:v>
                </c:pt>
                <c:pt idx="594">
                  <c:v>-7.5040000000000005E-7</c:v>
                </c:pt>
                <c:pt idx="595">
                  <c:v>-7.5020000000000003E-7</c:v>
                </c:pt>
                <c:pt idx="596">
                  <c:v>-7.5000000000000002E-7</c:v>
                </c:pt>
                <c:pt idx="597">
                  <c:v>-7.498E-7</c:v>
                </c:pt>
                <c:pt idx="598">
                  <c:v>-7.4959999999999999E-7</c:v>
                </c:pt>
                <c:pt idx="599">
                  <c:v>-7.4939999999999997E-7</c:v>
                </c:pt>
                <c:pt idx="600">
                  <c:v>-7.4919999999999996E-7</c:v>
                </c:pt>
                <c:pt idx="601">
                  <c:v>-7.4900000000000005E-7</c:v>
                </c:pt>
                <c:pt idx="602">
                  <c:v>-7.4880000000000003E-7</c:v>
                </c:pt>
                <c:pt idx="603">
                  <c:v>-7.4860000000000002E-7</c:v>
                </c:pt>
                <c:pt idx="604">
                  <c:v>-7.484E-7</c:v>
                </c:pt>
                <c:pt idx="605">
                  <c:v>-7.4819999999999999E-7</c:v>
                </c:pt>
                <c:pt idx="606">
                  <c:v>-7.4799999999999997E-7</c:v>
                </c:pt>
                <c:pt idx="607">
                  <c:v>-7.4779999999999996E-7</c:v>
                </c:pt>
                <c:pt idx="608">
                  <c:v>-7.4760000000000005E-7</c:v>
                </c:pt>
                <c:pt idx="609">
                  <c:v>-7.4740000000000004E-7</c:v>
                </c:pt>
                <c:pt idx="610">
                  <c:v>-7.4720000000000002E-7</c:v>
                </c:pt>
                <c:pt idx="611">
                  <c:v>-7.4700000000000001E-7</c:v>
                </c:pt>
                <c:pt idx="612">
                  <c:v>-7.4679999999999999E-7</c:v>
                </c:pt>
                <c:pt idx="613">
                  <c:v>-7.4659999999999998E-7</c:v>
                </c:pt>
                <c:pt idx="614">
                  <c:v>-7.4639999999999996E-7</c:v>
                </c:pt>
                <c:pt idx="615">
                  <c:v>-7.4620000000000005E-7</c:v>
                </c:pt>
                <c:pt idx="616">
                  <c:v>-7.4600000000000004E-7</c:v>
                </c:pt>
                <c:pt idx="617">
                  <c:v>-7.4580000000000002E-7</c:v>
                </c:pt>
                <c:pt idx="618">
                  <c:v>-7.4560000000000001E-7</c:v>
                </c:pt>
                <c:pt idx="619">
                  <c:v>-7.4539999999999999E-7</c:v>
                </c:pt>
                <c:pt idx="620">
                  <c:v>-7.4519999999999998E-7</c:v>
                </c:pt>
                <c:pt idx="621">
                  <c:v>-7.4499999999999996E-7</c:v>
                </c:pt>
                <c:pt idx="622">
                  <c:v>-7.4480000000000005E-7</c:v>
                </c:pt>
                <c:pt idx="623">
                  <c:v>-7.4460000000000004E-7</c:v>
                </c:pt>
                <c:pt idx="624">
                  <c:v>-7.4440000000000002E-7</c:v>
                </c:pt>
                <c:pt idx="625">
                  <c:v>-7.4420000000000001E-7</c:v>
                </c:pt>
                <c:pt idx="626">
                  <c:v>-7.4399999999999999E-7</c:v>
                </c:pt>
                <c:pt idx="627">
                  <c:v>-7.4379999999999998E-7</c:v>
                </c:pt>
                <c:pt idx="628">
                  <c:v>-7.4359999999999996E-7</c:v>
                </c:pt>
                <c:pt idx="629">
                  <c:v>-7.4340000000000005E-7</c:v>
                </c:pt>
                <c:pt idx="630">
                  <c:v>-7.4320000000000004E-7</c:v>
                </c:pt>
                <c:pt idx="631">
                  <c:v>-7.4300000000000002E-7</c:v>
                </c:pt>
                <c:pt idx="632">
                  <c:v>-7.4280000000000001E-7</c:v>
                </c:pt>
                <c:pt idx="633">
                  <c:v>-7.4259999999999999E-7</c:v>
                </c:pt>
                <c:pt idx="634">
                  <c:v>-7.4239999999999998E-7</c:v>
                </c:pt>
                <c:pt idx="635">
                  <c:v>-7.4219999999999996E-7</c:v>
                </c:pt>
                <c:pt idx="636">
                  <c:v>-7.4199999999999995E-7</c:v>
                </c:pt>
                <c:pt idx="637">
                  <c:v>-7.4180000000000004E-7</c:v>
                </c:pt>
                <c:pt idx="638">
                  <c:v>-7.4160000000000002E-7</c:v>
                </c:pt>
                <c:pt idx="639">
                  <c:v>-7.4140000000000001E-7</c:v>
                </c:pt>
                <c:pt idx="640">
                  <c:v>-7.4119999999999999E-7</c:v>
                </c:pt>
                <c:pt idx="641">
                  <c:v>-7.4099999999999998E-7</c:v>
                </c:pt>
                <c:pt idx="642">
                  <c:v>-7.4079999999999996E-7</c:v>
                </c:pt>
                <c:pt idx="643">
                  <c:v>-7.4059999999999995E-7</c:v>
                </c:pt>
                <c:pt idx="644">
                  <c:v>-7.4040000000000004E-7</c:v>
                </c:pt>
                <c:pt idx="645">
                  <c:v>-7.4020000000000002E-7</c:v>
                </c:pt>
                <c:pt idx="646">
                  <c:v>-7.4000000000000001E-7</c:v>
                </c:pt>
                <c:pt idx="647">
                  <c:v>-7.3979999999999999E-7</c:v>
                </c:pt>
                <c:pt idx="648">
                  <c:v>-7.3959999999999998E-7</c:v>
                </c:pt>
                <c:pt idx="649">
                  <c:v>-7.3939999999999996E-7</c:v>
                </c:pt>
                <c:pt idx="650">
                  <c:v>-7.3919999999999995E-7</c:v>
                </c:pt>
                <c:pt idx="651">
                  <c:v>-7.3900000000000004E-7</c:v>
                </c:pt>
                <c:pt idx="652">
                  <c:v>-7.3880000000000002E-7</c:v>
                </c:pt>
                <c:pt idx="653">
                  <c:v>-7.3860000000000001E-7</c:v>
                </c:pt>
                <c:pt idx="654">
                  <c:v>-7.3839999999999999E-7</c:v>
                </c:pt>
                <c:pt idx="655">
                  <c:v>-7.3819999999999998E-7</c:v>
                </c:pt>
                <c:pt idx="656">
                  <c:v>-7.3799999999999996E-7</c:v>
                </c:pt>
                <c:pt idx="657">
                  <c:v>-7.3779999999999995E-7</c:v>
                </c:pt>
                <c:pt idx="658">
                  <c:v>-7.3760000000000004E-7</c:v>
                </c:pt>
                <c:pt idx="659">
                  <c:v>-7.3740000000000003E-7</c:v>
                </c:pt>
                <c:pt idx="660">
                  <c:v>-7.3720000000000001E-7</c:v>
                </c:pt>
                <c:pt idx="661">
                  <c:v>-7.37E-7</c:v>
                </c:pt>
                <c:pt idx="662">
                  <c:v>-7.3679999999999998E-7</c:v>
                </c:pt>
                <c:pt idx="663">
                  <c:v>-7.3659999999999997E-7</c:v>
                </c:pt>
                <c:pt idx="664">
                  <c:v>-7.3639999999999995E-7</c:v>
                </c:pt>
                <c:pt idx="665">
                  <c:v>-7.3620000000000004E-7</c:v>
                </c:pt>
                <c:pt idx="666">
                  <c:v>-7.3600000000000003E-7</c:v>
                </c:pt>
                <c:pt idx="667">
                  <c:v>-7.3580000000000001E-7</c:v>
                </c:pt>
                <c:pt idx="668">
                  <c:v>-7.356E-7</c:v>
                </c:pt>
                <c:pt idx="669">
                  <c:v>-7.3539999999999998E-7</c:v>
                </c:pt>
                <c:pt idx="670">
                  <c:v>-7.3519999999999997E-7</c:v>
                </c:pt>
                <c:pt idx="671">
                  <c:v>-7.3499999999999995E-7</c:v>
                </c:pt>
                <c:pt idx="672">
                  <c:v>-7.3480000000000004E-7</c:v>
                </c:pt>
                <c:pt idx="673">
                  <c:v>-7.3460000000000003E-7</c:v>
                </c:pt>
                <c:pt idx="674">
                  <c:v>-7.3440000000000001E-7</c:v>
                </c:pt>
                <c:pt idx="675">
                  <c:v>-7.342E-7</c:v>
                </c:pt>
                <c:pt idx="676">
                  <c:v>-7.3399999999999998E-7</c:v>
                </c:pt>
                <c:pt idx="677">
                  <c:v>-7.3379999999999997E-7</c:v>
                </c:pt>
                <c:pt idx="678">
                  <c:v>-7.3359999999999995E-7</c:v>
                </c:pt>
                <c:pt idx="679">
                  <c:v>-7.3340000000000004E-7</c:v>
                </c:pt>
                <c:pt idx="680">
                  <c:v>-7.3320000000000003E-7</c:v>
                </c:pt>
                <c:pt idx="681">
                  <c:v>-7.3300000000000001E-7</c:v>
                </c:pt>
                <c:pt idx="682">
                  <c:v>-7.328E-7</c:v>
                </c:pt>
                <c:pt idx="683">
                  <c:v>-7.3259999999999998E-7</c:v>
                </c:pt>
                <c:pt idx="684">
                  <c:v>-7.3239999999999997E-7</c:v>
                </c:pt>
                <c:pt idx="685">
                  <c:v>-7.3219999999999995E-7</c:v>
                </c:pt>
                <c:pt idx="686">
                  <c:v>-7.3200000000000004E-7</c:v>
                </c:pt>
                <c:pt idx="687">
                  <c:v>-7.3180000000000003E-7</c:v>
                </c:pt>
                <c:pt idx="688">
                  <c:v>-7.3160000000000001E-7</c:v>
                </c:pt>
                <c:pt idx="689">
                  <c:v>-7.314E-7</c:v>
                </c:pt>
                <c:pt idx="690">
                  <c:v>-7.3119999999999998E-7</c:v>
                </c:pt>
                <c:pt idx="691">
                  <c:v>-7.3099999999999997E-7</c:v>
                </c:pt>
                <c:pt idx="692">
                  <c:v>-7.3079999999999995E-7</c:v>
                </c:pt>
                <c:pt idx="693">
                  <c:v>-7.3060000000000004E-7</c:v>
                </c:pt>
                <c:pt idx="694">
                  <c:v>-7.3040000000000003E-7</c:v>
                </c:pt>
                <c:pt idx="695">
                  <c:v>-7.3020000000000001E-7</c:v>
                </c:pt>
                <c:pt idx="696">
                  <c:v>-7.3E-7</c:v>
                </c:pt>
                <c:pt idx="697">
                  <c:v>-7.2979999999999998E-7</c:v>
                </c:pt>
                <c:pt idx="698">
                  <c:v>-7.2959999999999997E-7</c:v>
                </c:pt>
                <c:pt idx="699">
                  <c:v>-7.2939999999999995E-7</c:v>
                </c:pt>
                <c:pt idx="700">
                  <c:v>-7.2920000000000004E-7</c:v>
                </c:pt>
                <c:pt idx="701">
                  <c:v>-7.2900000000000003E-7</c:v>
                </c:pt>
                <c:pt idx="702">
                  <c:v>-7.2880000000000001E-7</c:v>
                </c:pt>
                <c:pt idx="703">
                  <c:v>-7.286E-7</c:v>
                </c:pt>
                <c:pt idx="704">
                  <c:v>-7.2839999999999998E-7</c:v>
                </c:pt>
                <c:pt idx="705">
                  <c:v>-7.2819999999999997E-7</c:v>
                </c:pt>
                <c:pt idx="706">
                  <c:v>-7.2799999999999995E-7</c:v>
                </c:pt>
                <c:pt idx="707">
                  <c:v>-7.2780000000000005E-7</c:v>
                </c:pt>
                <c:pt idx="708">
                  <c:v>-7.2760000000000003E-7</c:v>
                </c:pt>
                <c:pt idx="709">
                  <c:v>-7.2740000000000002E-7</c:v>
                </c:pt>
                <c:pt idx="710">
                  <c:v>-7.272E-7</c:v>
                </c:pt>
                <c:pt idx="711">
                  <c:v>-7.2699999999999999E-7</c:v>
                </c:pt>
                <c:pt idx="712">
                  <c:v>-7.2679999999999997E-7</c:v>
                </c:pt>
                <c:pt idx="713">
                  <c:v>-7.2659999999999996E-7</c:v>
                </c:pt>
                <c:pt idx="714">
                  <c:v>-7.2640000000000005E-7</c:v>
                </c:pt>
                <c:pt idx="715">
                  <c:v>-7.2620000000000003E-7</c:v>
                </c:pt>
                <c:pt idx="716">
                  <c:v>-7.2600000000000002E-7</c:v>
                </c:pt>
                <c:pt idx="717">
                  <c:v>-7.258E-7</c:v>
                </c:pt>
                <c:pt idx="718">
                  <c:v>-7.2559999999999999E-7</c:v>
                </c:pt>
                <c:pt idx="719">
                  <c:v>-7.2539999999999997E-7</c:v>
                </c:pt>
                <c:pt idx="720">
                  <c:v>-7.2519999999999996E-7</c:v>
                </c:pt>
                <c:pt idx="721">
                  <c:v>-7.2500000000000005E-7</c:v>
                </c:pt>
                <c:pt idx="722">
                  <c:v>-7.2480000000000003E-7</c:v>
                </c:pt>
                <c:pt idx="723">
                  <c:v>-7.2460000000000002E-7</c:v>
                </c:pt>
                <c:pt idx="724">
                  <c:v>-7.244E-7</c:v>
                </c:pt>
                <c:pt idx="725">
                  <c:v>-7.2419999999999999E-7</c:v>
                </c:pt>
                <c:pt idx="726">
                  <c:v>-7.2399999999999997E-7</c:v>
                </c:pt>
                <c:pt idx="727">
                  <c:v>-7.2379999999999996E-7</c:v>
                </c:pt>
                <c:pt idx="728">
                  <c:v>-7.2360000000000005E-7</c:v>
                </c:pt>
                <c:pt idx="729">
                  <c:v>-7.2340000000000003E-7</c:v>
                </c:pt>
                <c:pt idx="730">
                  <c:v>-7.2320000000000002E-7</c:v>
                </c:pt>
                <c:pt idx="731">
                  <c:v>-7.23E-7</c:v>
                </c:pt>
                <c:pt idx="732">
                  <c:v>-7.2279999999999999E-7</c:v>
                </c:pt>
                <c:pt idx="733">
                  <c:v>-7.2259999999999997E-7</c:v>
                </c:pt>
                <c:pt idx="734">
                  <c:v>-7.2239999999999996E-7</c:v>
                </c:pt>
                <c:pt idx="735">
                  <c:v>-7.2220000000000005E-7</c:v>
                </c:pt>
                <c:pt idx="736">
                  <c:v>-7.2200000000000003E-7</c:v>
                </c:pt>
                <c:pt idx="737">
                  <c:v>-7.2180000000000002E-7</c:v>
                </c:pt>
                <c:pt idx="738">
                  <c:v>-7.216E-7</c:v>
                </c:pt>
                <c:pt idx="739">
                  <c:v>-7.2139999999999999E-7</c:v>
                </c:pt>
                <c:pt idx="740">
                  <c:v>-7.2119999999999997E-7</c:v>
                </c:pt>
                <c:pt idx="741">
                  <c:v>-7.2099999999999996E-7</c:v>
                </c:pt>
                <c:pt idx="742">
                  <c:v>-7.2080000000000005E-7</c:v>
                </c:pt>
                <c:pt idx="743">
                  <c:v>-7.2060000000000003E-7</c:v>
                </c:pt>
                <c:pt idx="744">
                  <c:v>-7.2040000000000002E-7</c:v>
                </c:pt>
                <c:pt idx="745">
                  <c:v>-7.202E-7</c:v>
                </c:pt>
                <c:pt idx="746">
                  <c:v>-7.1999999999999999E-7</c:v>
                </c:pt>
                <c:pt idx="747">
                  <c:v>-7.1979999999999997E-7</c:v>
                </c:pt>
                <c:pt idx="748">
                  <c:v>-7.1959999999999996E-7</c:v>
                </c:pt>
                <c:pt idx="749">
                  <c:v>-7.1940000000000005E-7</c:v>
                </c:pt>
                <c:pt idx="750">
                  <c:v>-7.1920000000000003E-7</c:v>
                </c:pt>
                <c:pt idx="751">
                  <c:v>-7.1900000000000002E-7</c:v>
                </c:pt>
                <c:pt idx="752">
                  <c:v>-7.188E-7</c:v>
                </c:pt>
                <c:pt idx="753">
                  <c:v>-7.1859999999999999E-7</c:v>
                </c:pt>
                <c:pt idx="754">
                  <c:v>-7.1839999999999997E-7</c:v>
                </c:pt>
                <c:pt idx="755">
                  <c:v>-7.1819999999999996E-7</c:v>
                </c:pt>
                <c:pt idx="756">
                  <c:v>-7.1800000000000005E-7</c:v>
                </c:pt>
                <c:pt idx="757">
                  <c:v>-7.1780000000000004E-7</c:v>
                </c:pt>
                <c:pt idx="758">
                  <c:v>-7.1760000000000002E-7</c:v>
                </c:pt>
                <c:pt idx="759">
                  <c:v>-7.1740000000000001E-7</c:v>
                </c:pt>
                <c:pt idx="760">
                  <c:v>-7.1719999999999999E-7</c:v>
                </c:pt>
                <c:pt idx="761">
                  <c:v>-7.1699999999999997E-7</c:v>
                </c:pt>
                <c:pt idx="762">
                  <c:v>-7.1679999999999996E-7</c:v>
                </c:pt>
                <c:pt idx="763">
                  <c:v>-7.1660000000000005E-7</c:v>
                </c:pt>
                <c:pt idx="764">
                  <c:v>-7.1640000000000004E-7</c:v>
                </c:pt>
                <c:pt idx="765">
                  <c:v>-7.1620000000000002E-7</c:v>
                </c:pt>
                <c:pt idx="766">
                  <c:v>-7.1600000000000001E-7</c:v>
                </c:pt>
                <c:pt idx="767">
                  <c:v>-7.1579999999999999E-7</c:v>
                </c:pt>
                <c:pt idx="768">
                  <c:v>-7.1559999999999998E-7</c:v>
                </c:pt>
                <c:pt idx="769">
                  <c:v>-7.1539999999999996E-7</c:v>
                </c:pt>
                <c:pt idx="770">
                  <c:v>-7.1520000000000005E-7</c:v>
                </c:pt>
                <c:pt idx="771">
                  <c:v>-7.1500000000000004E-7</c:v>
                </c:pt>
                <c:pt idx="772">
                  <c:v>-7.1480000000000002E-7</c:v>
                </c:pt>
                <c:pt idx="773">
                  <c:v>-7.1460000000000001E-7</c:v>
                </c:pt>
                <c:pt idx="774">
                  <c:v>-7.1439999999999999E-7</c:v>
                </c:pt>
                <c:pt idx="775">
                  <c:v>-7.1419999999999998E-7</c:v>
                </c:pt>
                <c:pt idx="776">
                  <c:v>-7.1399999999999996E-7</c:v>
                </c:pt>
                <c:pt idx="777">
                  <c:v>-7.1380000000000005E-7</c:v>
                </c:pt>
                <c:pt idx="778">
                  <c:v>-7.1360000000000004E-7</c:v>
                </c:pt>
                <c:pt idx="779">
                  <c:v>-7.1340000000000002E-7</c:v>
                </c:pt>
                <c:pt idx="780">
                  <c:v>-7.1320000000000001E-7</c:v>
                </c:pt>
                <c:pt idx="781">
                  <c:v>-7.1299999999999999E-7</c:v>
                </c:pt>
                <c:pt idx="782">
                  <c:v>-7.1279999999999998E-7</c:v>
                </c:pt>
                <c:pt idx="783">
                  <c:v>-7.1259999999999996E-7</c:v>
                </c:pt>
                <c:pt idx="784">
                  <c:v>-7.1240000000000005E-7</c:v>
                </c:pt>
                <c:pt idx="785">
                  <c:v>-7.1220000000000004E-7</c:v>
                </c:pt>
                <c:pt idx="786">
                  <c:v>-7.1200000000000002E-7</c:v>
                </c:pt>
                <c:pt idx="787">
                  <c:v>-7.1180000000000001E-7</c:v>
                </c:pt>
                <c:pt idx="788">
                  <c:v>-7.1159999999999999E-7</c:v>
                </c:pt>
                <c:pt idx="789">
                  <c:v>-7.1139999999999998E-7</c:v>
                </c:pt>
                <c:pt idx="790">
                  <c:v>-7.1119999999999996E-7</c:v>
                </c:pt>
                <c:pt idx="791">
                  <c:v>-7.1099999999999995E-7</c:v>
                </c:pt>
                <c:pt idx="792">
                  <c:v>-7.1080000000000004E-7</c:v>
                </c:pt>
                <c:pt idx="793">
                  <c:v>-7.1060000000000002E-7</c:v>
                </c:pt>
                <c:pt idx="794">
                  <c:v>-7.1040000000000001E-7</c:v>
                </c:pt>
                <c:pt idx="795">
                  <c:v>-7.1019999999999999E-7</c:v>
                </c:pt>
                <c:pt idx="796">
                  <c:v>-7.0999999999999998E-7</c:v>
                </c:pt>
                <c:pt idx="797">
                  <c:v>-7.0979999999999996E-7</c:v>
                </c:pt>
                <c:pt idx="798">
                  <c:v>-7.0959999999999995E-7</c:v>
                </c:pt>
                <c:pt idx="799">
                  <c:v>-7.0940000000000004E-7</c:v>
                </c:pt>
                <c:pt idx="800">
                  <c:v>-7.0920000000000002E-7</c:v>
                </c:pt>
                <c:pt idx="801">
                  <c:v>-7.0900000000000001E-7</c:v>
                </c:pt>
                <c:pt idx="802">
                  <c:v>-7.0879999999999999E-7</c:v>
                </c:pt>
                <c:pt idx="803">
                  <c:v>-7.0859999999999998E-7</c:v>
                </c:pt>
                <c:pt idx="804">
                  <c:v>-7.0839999999999996E-7</c:v>
                </c:pt>
                <c:pt idx="805">
                  <c:v>-7.0819999999999995E-7</c:v>
                </c:pt>
                <c:pt idx="806">
                  <c:v>-7.0800000000000004E-7</c:v>
                </c:pt>
                <c:pt idx="807">
                  <c:v>-7.0780000000000002E-7</c:v>
                </c:pt>
                <c:pt idx="808">
                  <c:v>-7.0760000000000001E-7</c:v>
                </c:pt>
                <c:pt idx="809">
                  <c:v>-7.0739999999999999E-7</c:v>
                </c:pt>
                <c:pt idx="810">
                  <c:v>-7.0719999999999998E-7</c:v>
                </c:pt>
                <c:pt idx="811">
                  <c:v>-7.0699999999999996E-7</c:v>
                </c:pt>
                <c:pt idx="812">
                  <c:v>-7.0679999999999995E-7</c:v>
                </c:pt>
                <c:pt idx="813">
                  <c:v>-7.0660000000000004E-7</c:v>
                </c:pt>
                <c:pt idx="814">
                  <c:v>-7.0640000000000003E-7</c:v>
                </c:pt>
                <c:pt idx="815">
                  <c:v>-7.0620000000000001E-7</c:v>
                </c:pt>
                <c:pt idx="816">
                  <c:v>-7.06E-7</c:v>
                </c:pt>
                <c:pt idx="817">
                  <c:v>-7.0579999999999998E-7</c:v>
                </c:pt>
                <c:pt idx="818">
                  <c:v>-7.0559999999999997E-7</c:v>
                </c:pt>
                <c:pt idx="819">
                  <c:v>-7.0539999999999995E-7</c:v>
                </c:pt>
                <c:pt idx="820">
                  <c:v>-7.0520000000000004E-7</c:v>
                </c:pt>
                <c:pt idx="821">
                  <c:v>-7.0500000000000003E-7</c:v>
                </c:pt>
                <c:pt idx="822">
                  <c:v>-7.0480000000000001E-7</c:v>
                </c:pt>
                <c:pt idx="823">
                  <c:v>-7.046E-7</c:v>
                </c:pt>
                <c:pt idx="824">
                  <c:v>-7.0439999999999998E-7</c:v>
                </c:pt>
                <c:pt idx="825">
                  <c:v>-7.0419999999999997E-7</c:v>
                </c:pt>
                <c:pt idx="826">
                  <c:v>-7.0399999999999995E-7</c:v>
                </c:pt>
                <c:pt idx="827">
                  <c:v>-7.0380000000000004E-7</c:v>
                </c:pt>
                <c:pt idx="828">
                  <c:v>-7.0360000000000003E-7</c:v>
                </c:pt>
                <c:pt idx="829">
                  <c:v>-7.0340000000000001E-7</c:v>
                </c:pt>
                <c:pt idx="830">
                  <c:v>-7.032E-7</c:v>
                </c:pt>
                <c:pt idx="831">
                  <c:v>-7.0299999999999998E-7</c:v>
                </c:pt>
                <c:pt idx="832">
                  <c:v>-7.0279999999999997E-7</c:v>
                </c:pt>
                <c:pt idx="833">
                  <c:v>-7.0259999999999995E-7</c:v>
                </c:pt>
                <c:pt idx="834">
                  <c:v>-7.0240000000000004E-7</c:v>
                </c:pt>
                <c:pt idx="835">
                  <c:v>-7.0220000000000003E-7</c:v>
                </c:pt>
                <c:pt idx="836">
                  <c:v>-7.0200000000000001E-7</c:v>
                </c:pt>
                <c:pt idx="837">
                  <c:v>-7.018E-7</c:v>
                </c:pt>
                <c:pt idx="838">
                  <c:v>-7.0159999999999998E-7</c:v>
                </c:pt>
                <c:pt idx="839">
                  <c:v>-7.0139999999999997E-7</c:v>
                </c:pt>
                <c:pt idx="840">
                  <c:v>-7.0119999999999995E-7</c:v>
                </c:pt>
                <c:pt idx="841">
                  <c:v>-7.0100000000000004E-7</c:v>
                </c:pt>
                <c:pt idx="842">
                  <c:v>-7.0080000000000003E-7</c:v>
                </c:pt>
                <c:pt idx="843">
                  <c:v>-7.0060000000000001E-7</c:v>
                </c:pt>
                <c:pt idx="844">
                  <c:v>-7.004E-7</c:v>
                </c:pt>
                <c:pt idx="845">
                  <c:v>-7.0019999999999998E-7</c:v>
                </c:pt>
                <c:pt idx="846">
                  <c:v>-6.9999999999999997E-7</c:v>
                </c:pt>
                <c:pt idx="847">
                  <c:v>-6.9979999999999995E-7</c:v>
                </c:pt>
                <c:pt idx="848">
                  <c:v>-6.9960000000000004E-7</c:v>
                </c:pt>
                <c:pt idx="849">
                  <c:v>-6.9940000000000003E-7</c:v>
                </c:pt>
                <c:pt idx="850">
                  <c:v>-6.9920000000000001E-7</c:v>
                </c:pt>
                <c:pt idx="851">
                  <c:v>-6.99E-7</c:v>
                </c:pt>
                <c:pt idx="852">
                  <c:v>-6.9879999999999998E-7</c:v>
                </c:pt>
                <c:pt idx="853">
                  <c:v>-6.9859999999999997E-7</c:v>
                </c:pt>
                <c:pt idx="854">
                  <c:v>-6.9839999999999995E-7</c:v>
                </c:pt>
                <c:pt idx="855">
                  <c:v>-6.9820000000000004E-7</c:v>
                </c:pt>
                <c:pt idx="856">
                  <c:v>-6.9800000000000003E-7</c:v>
                </c:pt>
                <c:pt idx="857">
                  <c:v>-6.9780000000000001E-7</c:v>
                </c:pt>
                <c:pt idx="858">
                  <c:v>-6.976E-7</c:v>
                </c:pt>
                <c:pt idx="859">
                  <c:v>-6.9739999999999998E-7</c:v>
                </c:pt>
                <c:pt idx="860">
                  <c:v>-6.9719999999999997E-7</c:v>
                </c:pt>
                <c:pt idx="861">
                  <c:v>-6.9699999999999995E-7</c:v>
                </c:pt>
                <c:pt idx="862">
                  <c:v>-6.9680000000000005E-7</c:v>
                </c:pt>
                <c:pt idx="863">
                  <c:v>-6.9660000000000003E-7</c:v>
                </c:pt>
                <c:pt idx="864">
                  <c:v>-6.9640000000000002E-7</c:v>
                </c:pt>
                <c:pt idx="865">
                  <c:v>-6.962E-7</c:v>
                </c:pt>
                <c:pt idx="866">
                  <c:v>-6.9599999999999999E-7</c:v>
                </c:pt>
                <c:pt idx="867">
                  <c:v>-6.9579999999999997E-7</c:v>
                </c:pt>
                <c:pt idx="868">
                  <c:v>-6.9559999999999996E-7</c:v>
                </c:pt>
                <c:pt idx="869">
                  <c:v>-6.9540000000000005E-7</c:v>
                </c:pt>
                <c:pt idx="870">
                  <c:v>-6.9520000000000003E-7</c:v>
                </c:pt>
                <c:pt idx="871">
                  <c:v>-6.9500000000000002E-7</c:v>
                </c:pt>
                <c:pt idx="872">
                  <c:v>-6.948E-7</c:v>
                </c:pt>
                <c:pt idx="873">
                  <c:v>-6.9459999999999999E-7</c:v>
                </c:pt>
                <c:pt idx="874">
                  <c:v>-6.9439999999999997E-7</c:v>
                </c:pt>
                <c:pt idx="875">
                  <c:v>-6.9419999999999996E-7</c:v>
                </c:pt>
                <c:pt idx="876">
                  <c:v>-6.9400000000000005E-7</c:v>
                </c:pt>
                <c:pt idx="877">
                  <c:v>-6.9380000000000003E-7</c:v>
                </c:pt>
                <c:pt idx="878">
                  <c:v>-6.9360000000000002E-7</c:v>
                </c:pt>
                <c:pt idx="879">
                  <c:v>-6.934E-7</c:v>
                </c:pt>
                <c:pt idx="880">
                  <c:v>-6.9319999999999999E-7</c:v>
                </c:pt>
                <c:pt idx="881">
                  <c:v>-6.9299999999999997E-7</c:v>
                </c:pt>
                <c:pt idx="882">
                  <c:v>-6.9279999999999996E-7</c:v>
                </c:pt>
                <c:pt idx="883">
                  <c:v>-6.9260000000000005E-7</c:v>
                </c:pt>
                <c:pt idx="884">
                  <c:v>-6.9240000000000003E-7</c:v>
                </c:pt>
                <c:pt idx="885">
                  <c:v>-6.9220000000000002E-7</c:v>
                </c:pt>
                <c:pt idx="886">
                  <c:v>-6.92E-7</c:v>
                </c:pt>
                <c:pt idx="887">
                  <c:v>-6.9179999999999999E-7</c:v>
                </c:pt>
                <c:pt idx="888">
                  <c:v>-6.9159999999999997E-7</c:v>
                </c:pt>
                <c:pt idx="889">
                  <c:v>-6.9139999999999996E-7</c:v>
                </c:pt>
                <c:pt idx="890">
                  <c:v>-6.9120000000000005E-7</c:v>
                </c:pt>
                <c:pt idx="891">
                  <c:v>-6.9100000000000003E-7</c:v>
                </c:pt>
                <c:pt idx="892">
                  <c:v>-6.9080000000000002E-7</c:v>
                </c:pt>
                <c:pt idx="893">
                  <c:v>-6.906E-7</c:v>
                </c:pt>
                <c:pt idx="894">
                  <c:v>-6.9039999999999999E-7</c:v>
                </c:pt>
                <c:pt idx="895">
                  <c:v>-6.9019999999999997E-7</c:v>
                </c:pt>
                <c:pt idx="896">
                  <c:v>-6.8999999999999996E-7</c:v>
                </c:pt>
                <c:pt idx="897">
                  <c:v>-6.8980000000000005E-7</c:v>
                </c:pt>
                <c:pt idx="898">
                  <c:v>-6.8960000000000003E-7</c:v>
                </c:pt>
                <c:pt idx="899">
                  <c:v>-6.8940000000000002E-7</c:v>
                </c:pt>
                <c:pt idx="900">
                  <c:v>-6.892E-7</c:v>
                </c:pt>
                <c:pt idx="901">
                  <c:v>-6.8899999999999999E-7</c:v>
                </c:pt>
                <c:pt idx="902">
                  <c:v>-6.8879999999999997E-7</c:v>
                </c:pt>
                <c:pt idx="903">
                  <c:v>-6.8859999999999996E-7</c:v>
                </c:pt>
                <c:pt idx="904">
                  <c:v>-6.8840000000000005E-7</c:v>
                </c:pt>
                <c:pt idx="905">
                  <c:v>-6.8820000000000003E-7</c:v>
                </c:pt>
                <c:pt idx="906">
                  <c:v>-6.8800000000000002E-7</c:v>
                </c:pt>
                <c:pt idx="907">
                  <c:v>-6.878E-7</c:v>
                </c:pt>
                <c:pt idx="908">
                  <c:v>-6.8759999999999999E-7</c:v>
                </c:pt>
                <c:pt idx="909">
                  <c:v>-6.8739999999999997E-7</c:v>
                </c:pt>
                <c:pt idx="910">
                  <c:v>-6.8719999999999996E-7</c:v>
                </c:pt>
                <c:pt idx="911">
                  <c:v>-6.8700000000000005E-7</c:v>
                </c:pt>
                <c:pt idx="912">
                  <c:v>-6.8680000000000004E-7</c:v>
                </c:pt>
                <c:pt idx="913">
                  <c:v>-6.8660000000000002E-7</c:v>
                </c:pt>
                <c:pt idx="914">
                  <c:v>-6.8640000000000001E-7</c:v>
                </c:pt>
                <c:pt idx="915">
                  <c:v>-6.8619999999999999E-7</c:v>
                </c:pt>
                <c:pt idx="916">
                  <c:v>-6.8599999999999998E-7</c:v>
                </c:pt>
                <c:pt idx="917">
                  <c:v>-6.8579999999999996E-7</c:v>
                </c:pt>
                <c:pt idx="918">
                  <c:v>-6.8560000000000005E-7</c:v>
                </c:pt>
                <c:pt idx="919">
                  <c:v>-6.8540000000000004E-7</c:v>
                </c:pt>
                <c:pt idx="920">
                  <c:v>-6.8520000000000002E-7</c:v>
                </c:pt>
                <c:pt idx="921">
                  <c:v>-6.8500000000000001E-7</c:v>
                </c:pt>
                <c:pt idx="922">
                  <c:v>-6.8479999999999999E-7</c:v>
                </c:pt>
                <c:pt idx="923">
                  <c:v>-6.8459999999999998E-7</c:v>
                </c:pt>
                <c:pt idx="924">
                  <c:v>-6.8439999999999996E-7</c:v>
                </c:pt>
                <c:pt idx="925">
                  <c:v>-6.8420000000000005E-7</c:v>
                </c:pt>
                <c:pt idx="926">
                  <c:v>-6.8400000000000004E-7</c:v>
                </c:pt>
                <c:pt idx="927">
                  <c:v>-6.8380000000000002E-7</c:v>
                </c:pt>
                <c:pt idx="928">
                  <c:v>-6.8360000000000001E-7</c:v>
                </c:pt>
                <c:pt idx="929">
                  <c:v>-6.8339999999999999E-7</c:v>
                </c:pt>
                <c:pt idx="930">
                  <c:v>-6.8319999999999998E-7</c:v>
                </c:pt>
                <c:pt idx="931">
                  <c:v>-6.8299999999999996E-7</c:v>
                </c:pt>
                <c:pt idx="932">
                  <c:v>-6.8280000000000005E-7</c:v>
                </c:pt>
                <c:pt idx="933">
                  <c:v>-6.8260000000000004E-7</c:v>
                </c:pt>
                <c:pt idx="934">
                  <c:v>-6.8240000000000002E-7</c:v>
                </c:pt>
                <c:pt idx="935">
                  <c:v>-6.8220000000000001E-7</c:v>
                </c:pt>
                <c:pt idx="936">
                  <c:v>-6.8199999999999999E-7</c:v>
                </c:pt>
                <c:pt idx="937">
                  <c:v>-6.8179999999999998E-7</c:v>
                </c:pt>
                <c:pt idx="938">
                  <c:v>-6.8159999999999996E-7</c:v>
                </c:pt>
                <c:pt idx="939">
                  <c:v>-6.8139999999999995E-7</c:v>
                </c:pt>
                <c:pt idx="940">
                  <c:v>-6.8120000000000004E-7</c:v>
                </c:pt>
                <c:pt idx="941">
                  <c:v>-6.8100000000000002E-7</c:v>
                </c:pt>
                <c:pt idx="942">
                  <c:v>-6.8080000000000001E-7</c:v>
                </c:pt>
                <c:pt idx="943">
                  <c:v>-6.8059999999999999E-7</c:v>
                </c:pt>
                <c:pt idx="944">
                  <c:v>-6.8039999999999998E-7</c:v>
                </c:pt>
                <c:pt idx="945">
                  <c:v>-6.8019999999999996E-7</c:v>
                </c:pt>
                <c:pt idx="946">
                  <c:v>-6.7999999999999995E-7</c:v>
                </c:pt>
                <c:pt idx="947">
                  <c:v>-6.7980000000000004E-7</c:v>
                </c:pt>
                <c:pt idx="948">
                  <c:v>-6.7960000000000002E-7</c:v>
                </c:pt>
                <c:pt idx="949">
                  <c:v>-6.7940000000000001E-7</c:v>
                </c:pt>
                <c:pt idx="950">
                  <c:v>-6.7919999999999999E-7</c:v>
                </c:pt>
                <c:pt idx="951">
                  <c:v>-6.7899999999999998E-7</c:v>
                </c:pt>
                <c:pt idx="952">
                  <c:v>-6.7879999999999996E-7</c:v>
                </c:pt>
                <c:pt idx="953">
                  <c:v>-6.7859999999999995E-7</c:v>
                </c:pt>
                <c:pt idx="954">
                  <c:v>-6.7840000000000004E-7</c:v>
                </c:pt>
                <c:pt idx="955">
                  <c:v>-6.7820000000000002E-7</c:v>
                </c:pt>
                <c:pt idx="956">
                  <c:v>-6.7800000000000001E-7</c:v>
                </c:pt>
                <c:pt idx="957">
                  <c:v>-6.7779999999999999E-7</c:v>
                </c:pt>
                <c:pt idx="958">
                  <c:v>-6.7759999999999998E-7</c:v>
                </c:pt>
                <c:pt idx="959">
                  <c:v>-6.7739999999999996E-7</c:v>
                </c:pt>
                <c:pt idx="960">
                  <c:v>-6.7719999999999995E-7</c:v>
                </c:pt>
                <c:pt idx="961">
                  <c:v>-6.7700000000000004E-7</c:v>
                </c:pt>
                <c:pt idx="962">
                  <c:v>-6.7680000000000003E-7</c:v>
                </c:pt>
                <c:pt idx="963">
                  <c:v>-6.7660000000000001E-7</c:v>
                </c:pt>
                <c:pt idx="964">
                  <c:v>-6.764E-7</c:v>
                </c:pt>
                <c:pt idx="965">
                  <c:v>-6.7619999999999998E-7</c:v>
                </c:pt>
                <c:pt idx="966">
                  <c:v>-6.7599999999999997E-7</c:v>
                </c:pt>
                <c:pt idx="967">
                  <c:v>-6.7579999999999995E-7</c:v>
                </c:pt>
                <c:pt idx="968">
                  <c:v>-6.7560000000000004E-7</c:v>
                </c:pt>
                <c:pt idx="969">
                  <c:v>-6.7540000000000003E-7</c:v>
                </c:pt>
                <c:pt idx="970">
                  <c:v>-6.7520000000000001E-7</c:v>
                </c:pt>
                <c:pt idx="971">
                  <c:v>-6.75E-7</c:v>
                </c:pt>
                <c:pt idx="972">
                  <c:v>-6.7479999999999998E-7</c:v>
                </c:pt>
                <c:pt idx="973">
                  <c:v>-6.7459999999999997E-7</c:v>
                </c:pt>
                <c:pt idx="974">
                  <c:v>-6.7439999999999995E-7</c:v>
                </c:pt>
                <c:pt idx="975">
                  <c:v>-6.7420000000000004E-7</c:v>
                </c:pt>
                <c:pt idx="976">
                  <c:v>-6.7400000000000003E-7</c:v>
                </c:pt>
                <c:pt idx="977">
                  <c:v>-6.7380000000000001E-7</c:v>
                </c:pt>
                <c:pt idx="978">
                  <c:v>-6.736E-7</c:v>
                </c:pt>
                <c:pt idx="979">
                  <c:v>-6.7339999999999998E-7</c:v>
                </c:pt>
                <c:pt idx="980">
                  <c:v>-6.7319999999999997E-7</c:v>
                </c:pt>
                <c:pt idx="981">
                  <c:v>-6.7299999999999995E-7</c:v>
                </c:pt>
                <c:pt idx="982">
                  <c:v>-6.7280000000000004E-7</c:v>
                </c:pt>
                <c:pt idx="983">
                  <c:v>-6.7260000000000003E-7</c:v>
                </c:pt>
                <c:pt idx="984">
                  <c:v>-6.7240000000000001E-7</c:v>
                </c:pt>
                <c:pt idx="985">
                  <c:v>-6.722E-7</c:v>
                </c:pt>
                <c:pt idx="986">
                  <c:v>-6.7199999999999998E-7</c:v>
                </c:pt>
                <c:pt idx="987">
                  <c:v>-6.7179999999999997E-7</c:v>
                </c:pt>
                <c:pt idx="988">
                  <c:v>-6.7159999999999995E-7</c:v>
                </c:pt>
                <c:pt idx="989">
                  <c:v>-6.7140000000000004E-7</c:v>
                </c:pt>
                <c:pt idx="990">
                  <c:v>-6.7120000000000003E-7</c:v>
                </c:pt>
                <c:pt idx="991">
                  <c:v>-6.7100000000000001E-7</c:v>
                </c:pt>
                <c:pt idx="992">
                  <c:v>-6.708E-7</c:v>
                </c:pt>
                <c:pt idx="993">
                  <c:v>-6.7059999999999998E-7</c:v>
                </c:pt>
                <c:pt idx="994">
                  <c:v>-6.7039999999999997E-7</c:v>
                </c:pt>
                <c:pt idx="995">
                  <c:v>-6.7019999999999995E-7</c:v>
                </c:pt>
                <c:pt idx="996">
                  <c:v>-6.7000000000000004E-7</c:v>
                </c:pt>
                <c:pt idx="997">
                  <c:v>-6.6980000000000003E-7</c:v>
                </c:pt>
                <c:pt idx="998">
                  <c:v>-6.6960000000000001E-7</c:v>
                </c:pt>
                <c:pt idx="999">
                  <c:v>-6.694E-7</c:v>
                </c:pt>
                <c:pt idx="1000">
                  <c:v>-6.6919999999999998E-7</c:v>
                </c:pt>
                <c:pt idx="1001">
                  <c:v>-6.6899999999999997E-7</c:v>
                </c:pt>
                <c:pt idx="1002">
                  <c:v>-6.6879999999999995E-7</c:v>
                </c:pt>
                <c:pt idx="1003">
                  <c:v>-6.6860000000000004E-7</c:v>
                </c:pt>
                <c:pt idx="1004">
                  <c:v>-6.6840000000000003E-7</c:v>
                </c:pt>
                <c:pt idx="1005">
                  <c:v>-6.6820000000000001E-7</c:v>
                </c:pt>
                <c:pt idx="1006">
                  <c:v>-6.68E-7</c:v>
                </c:pt>
                <c:pt idx="1007">
                  <c:v>-6.6779999999999998E-7</c:v>
                </c:pt>
                <c:pt idx="1008">
                  <c:v>-6.6759999999999997E-7</c:v>
                </c:pt>
                <c:pt idx="1009">
                  <c:v>-6.6739999999999995E-7</c:v>
                </c:pt>
                <c:pt idx="1010">
                  <c:v>-6.6720000000000005E-7</c:v>
                </c:pt>
                <c:pt idx="1011">
                  <c:v>-6.6700000000000003E-7</c:v>
                </c:pt>
                <c:pt idx="1012">
                  <c:v>-6.6680000000000002E-7</c:v>
                </c:pt>
                <c:pt idx="1013">
                  <c:v>-6.666E-7</c:v>
                </c:pt>
                <c:pt idx="1014">
                  <c:v>-6.6639999999999999E-7</c:v>
                </c:pt>
                <c:pt idx="1015">
                  <c:v>-6.6619999999999997E-7</c:v>
                </c:pt>
                <c:pt idx="1016">
                  <c:v>-6.6599999999999996E-7</c:v>
                </c:pt>
                <c:pt idx="1017">
                  <c:v>-6.6580000000000005E-7</c:v>
                </c:pt>
                <c:pt idx="1018">
                  <c:v>-6.6560000000000003E-7</c:v>
                </c:pt>
                <c:pt idx="1019">
                  <c:v>-6.6540000000000002E-7</c:v>
                </c:pt>
                <c:pt idx="1020">
                  <c:v>-6.652E-7</c:v>
                </c:pt>
                <c:pt idx="1021">
                  <c:v>-6.6499999999999999E-7</c:v>
                </c:pt>
                <c:pt idx="1022">
                  <c:v>-6.6479999999999997E-7</c:v>
                </c:pt>
                <c:pt idx="1023">
                  <c:v>-6.6459999999999996E-7</c:v>
                </c:pt>
                <c:pt idx="1024">
                  <c:v>-6.6440000000000005E-7</c:v>
                </c:pt>
                <c:pt idx="1025">
                  <c:v>-6.6420000000000003E-7</c:v>
                </c:pt>
                <c:pt idx="1026">
                  <c:v>-6.6400000000000002E-7</c:v>
                </c:pt>
                <c:pt idx="1027">
                  <c:v>-6.638E-7</c:v>
                </c:pt>
                <c:pt idx="1028">
                  <c:v>-6.6359999999999999E-7</c:v>
                </c:pt>
                <c:pt idx="1029">
                  <c:v>-6.6339999999999997E-7</c:v>
                </c:pt>
                <c:pt idx="1030">
                  <c:v>-6.6319999999999996E-7</c:v>
                </c:pt>
                <c:pt idx="1031">
                  <c:v>-6.6300000000000005E-7</c:v>
                </c:pt>
                <c:pt idx="1032">
                  <c:v>-6.6280000000000003E-7</c:v>
                </c:pt>
                <c:pt idx="1033">
                  <c:v>-6.6260000000000002E-7</c:v>
                </c:pt>
                <c:pt idx="1034">
                  <c:v>-6.624E-7</c:v>
                </c:pt>
                <c:pt idx="1035">
                  <c:v>-6.6219999999999999E-7</c:v>
                </c:pt>
                <c:pt idx="1036">
                  <c:v>-6.6199999999999997E-7</c:v>
                </c:pt>
                <c:pt idx="1037">
                  <c:v>-6.6179999999999996E-7</c:v>
                </c:pt>
                <c:pt idx="1038">
                  <c:v>-6.6160000000000005E-7</c:v>
                </c:pt>
                <c:pt idx="1039">
                  <c:v>-6.6140000000000003E-7</c:v>
                </c:pt>
                <c:pt idx="1040">
                  <c:v>-6.6120000000000002E-7</c:v>
                </c:pt>
                <c:pt idx="1041">
                  <c:v>-6.61E-7</c:v>
                </c:pt>
                <c:pt idx="1042">
                  <c:v>-6.6079999999999999E-7</c:v>
                </c:pt>
                <c:pt idx="1043">
                  <c:v>-6.6059999999999997E-7</c:v>
                </c:pt>
                <c:pt idx="1044">
                  <c:v>-6.6039999999999996E-7</c:v>
                </c:pt>
                <c:pt idx="1045">
                  <c:v>-6.6020000000000005E-7</c:v>
                </c:pt>
                <c:pt idx="1046">
                  <c:v>-6.6000000000000003E-7</c:v>
                </c:pt>
                <c:pt idx="1047">
                  <c:v>-6.5980000000000002E-7</c:v>
                </c:pt>
                <c:pt idx="1048">
                  <c:v>-6.596E-7</c:v>
                </c:pt>
                <c:pt idx="1049">
                  <c:v>-6.5939999999999999E-7</c:v>
                </c:pt>
                <c:pt idx="1050">
                  <c:v>-6.5919999999999997E-7</c:v>
                </c:pt>
                <c:pt idx="1051">
                  <c:v>-6.5899999999999996E-7</c:v>
                </c:pt>
                <c:pt idx="1052">
                  <c:v>-6.5880000000000005E-7</c:v>
                </c:pt>
                <c:pt idx="1053">
                  <c:v>-6.5860000000000003E-7</c:v>
                </c:pt>
                <c:pt idx="1054">
                  <c:v>-6.5840000000000002E-7</c:v>
                </c:pt>
                <c:pt idx="1055">
                  <c:v>-6.582E-7</c:v>
                </c:pt>
                <c:pt idx="1056">
                  <c:v>-6.5799999999999999E-7</c:v>
                </c:pt>
                <c:pt idx="1057">
                  <c:v>-6.5779999999999997E-7</c:v>
                </c:pt>
                <c:pt idx="1058">
                  <c:v>-6.5759999999999996E-7</c:v>
                </c:pt>
                <c:pt idx="1059">
                  <c:v>-6.5740000000000005E-7</c:v>
                </c:pt>
                <c:pt idx="1060">
                  <c:v>-6.5720000000000004E-7</c:v>
                </c:pt>
                <c:pt idx="1061">
                  <c:v>-6.5700000000000002E-7</c:v>
                </c:pt>
                <c:pt idx="1062">
                  <c:v>-6.5680000000000001E-7</c:v>
                </c:pt>
                <c:pt idx="1063">
                  <c:v>-6.5659999999999999E-7</c:v>
                </c:pt>
                <c:pt idx="1064">
                  <c:v>-6.5639999999999997E-7</c:v>
                </c:pt>
                <c:pt idx="1065">
                  <c:v>-6.5619999999999996E-7</c:v>
                </c:pt>
                <c:pt idx="1066">
                  <c:v>-6.5600000000000005E-7</c:v>
                </c:pt>
                <c:pt idx="1067">
                  <c:v>-6.5580000000000004E-7</c:v>
                </c:pt>
                <c:pt idx="1068">
                  <c:v>-6.5560000000000002E-7</c:v>
                </c:pt>
                <c:pt idx="1069">
                  <c:v>-6.5540000000000001E-7</c:v>
                </c:pt>
                <c:pt idx="1070">
                  <c:v>-6.5519999999999999E-7</c:v>
                </c:pt>
                <c:pt idx="1071">
                  <c:v>-6.5499999999999998E-7</c:v>
                </c:pt>
                <c:pt idx="1072">
                  <c:v>-6.5479999999999996E-7</c:v>
                </c:pt>
                <c:pt idx="1073">
                  <c:v>-6.5460000000000005E-7</c:v>
                </c:pt>
                <c:pt idx="1074">
                  <c:v>-6.5440000000000004E-7</c:v>
                </c:pt>
                <c:pt idx="1075">
                  <c:v>-6.5420000000000002E-7</c:v>
                </c:pt>
                <c:pt idx="1076">
                  <c:v>-6.5400000000000001E-7</c:v>
                </c:pt>
                <c:pt idx="1077">
                  <c:v>-6.5379999999999999E-7</c:v>
                </c:pt>
                <c:pt idx="1078">
                  <c:v>-6.5359999999999998E-7</c:v>
                </c:pt>
                <c:pt idx="1079">
                  <c:v>-6.5339999999999996E-7</c:v>
                </c:pt>
                <c:pt idx="1080">
                  <c:v>-6.5320000000000005E-7</c:v>
                </c:pt>
                <c:pt idx="1081">
                  <c:v>-6.5300000000000004E-7</c:v>
                </c:pt>
                <c:pt idx="1082">
                  <c:v>-6.5280000000000002E-7</c:v>
                </c:pt>
                <c:pt idx="1083">
                  <c:v>-6.5260000000000001E-7</c:v>
                </c:pt>
                <c:pt idx="1084">
                  <c:v>-6.5239999999999999E-7</c:v>
                </c:pt>
                <c:pt idx="1085">
                  <c:v>-6.5219999999999998E-7</c:v>
                </c:pt>
                <c:pt idx="1086">
                  <c:v>-6.5199999999999996E-7</c:v>
                </c:pt>
                <c:pt idx="1087">
                  <c:v>-6.5180000000000005E-7</c:v>
                </c:pt>
                <c:pt idx="1088">
                  <c:v>-6.5160000000000004E-7</c:v>
                </c:pt>
                <c:pt idx="1089">
                  <c:v>-6.5140000000000002E-7</c:v>
                </c:pt>
                <c:pt idx="1090">
                  <c:v>-6.5120000000000001E-7</c:v>
                </c:pt>
                <c:pt idx="1091">
                  <c:v>-6.5099999999999999E-7</c:v>
                </c:pt>
                <c:pt idx="1092">
                  <c:v>-6.5079999999999998E-7</c:v>
                </c:pt>
                <c:pt idx="1093">
                  <c:v>-6.5059999999999996E-7</c:v>
                </c:pt>
                <c:pt idx="1094">
                  <c:v>-6.5039999999999995E-7</c:v>
                </c:pt>
                <c:pt idx="1095">
                  <c:v>-6.5020000000000004E-7</c:v>
                </c:pt>
                <c:pt idx="1096">
                  <c:v>-6.5000000000000002E-7</c:v>
                </c:pt>
                <c:pt idx="1097">
                  <c:v>-6.4980000000000001E-7</c:v>
                </c:pt>
                <c:pt idx="1098">
                  <c:v>-6.4959999999999999E-7</c:v>
                </c:pt>
                <c:pt idx="1099">
                  <c:v>-6.4939999999999998E-7</c:v>
                </c:pt>
                <c:pt idx="1100">
                  <c:v>-6.4919999999999996E-7</c:v>
                </c:pt>
                <c:pt idx="1101">
                  <c:v>-6.4899999999999995E-7</c:v>
                </c:pt>
                <c:pt idx="1102">
                  <c:v>-6.4880000000000004E-7</c:v>
                </c:pt>
                <c:pt idx="1103">
                  <c:v>-6.4860000000000002E-7</c:v>
                </c:pt>
                <c:pt idx="1104">
                  <c:v>-6.4840000000000001E-7</c:v>
                </c:pt>
                <c:pt idx="1105">
                  <c:v>-6.4819999999999999E-7</c:v>
                </c:pt>
                <c:pt idx="1106">
                  <c:v>-6.4799999999999998E-7</c:v>
                </c:pt>
                <c:pt idx="1107">
                  <c:v>-6.4779999999999996E-7</c:v>
                </c:pt>
                <c:pt idx="1108">
                  <c:v>-6.4759999999999995E-7</c:v>
                </c:pt>
                <c:pt idx="1109">
                  <c:v>-6.4740000000000004E-7</c:v>
                </c:pt>
                <c:pt idx="1110">
                  <c:v>-6.4720000000000002E-7</c:v>
                </c:pt>
                <c:pt idx="1111">
                  <c:v>-6.4700000000000001E-7</c:v>
                </c:pt>
                <c:pt idx="1112">
                  <c:v>-6.4679999999999999E-7</c:v>
                </c:pt>
                <c:pt idx="1113">
                  <c:v>-6.4659999999999998E-7</c:v>
                </c:pt>
                <c:pt idx="1114">
                  <c:v>-6.4639999999999996E-7</c:v>
                </c:pt>
                <c:pt idx="1115">
                  <c:v>-6.4619999999999995E-7</c:v>
                </c:pt>
                <c:pt idx="1116">
                  <c:v>-6.4600000000000004E-7</c:v>
                </c:pt>
                <c:pt idx="1117">
                  <c:v>-6.4580000000000003E-7</c:v>
                </c:pt>
                <c:pt idx="1118">
                  <c:v>-6.4560000000000001E-7</c:v>
                </c:pt>
                <c:pt idx="1119">
                  <c:v>-6.454E-7</c:v>
                </c:pt>
                <c:pt idx="1120">
                  <c:v>-6.4519999999999998E-7</c:v>
                </c:pt>
                <c:pt idx="1121">
                  <c:v>-6.4499999999999997E-7</c:v>
                </c:pt>
                <c:pt idx="1122">
                  <c:v>-6.4479999999999995E-7</c:v>
                </c:pt>
                <c:pt idx="1123">
                  <c:v>-6.4460000000000004E-7</c:v>
                </c:pt>
                <c:pt idx="1124">
                  <c:v>-6.4440000000000003E-7</c:v>
                </c:pt>
                <c:pt idx="1125">
                  <c:v>-6.4420000000000001E-7</c:v>
                </c:pt>
                <c:pt idx="1126">
                  <c:v>-6.44E-7</c:v>
                </c:pt>
                <c:pt idx="1127">
                  <c:v>-6.4379999999999998E-7</c:v>
                </c:pt>
                <c:pt idx="1128">
                  <c:v>-6.4359999999999997E-7</c:v>
                </c:pt>
                <c:pt idx="1129">
                  <c:v>-6.4339999999999995E-7</c:v>
                </c:pt>
                <c:pt idx="1130">
                  <c:v>-6.4320000000000004E-7</c:v>
                </c:pt>
                <c:pt idx="1131">
                  <c:v>-6.4300000000000003E-7</c:v>
                </c:pt>
                <c:pt idx="1132">
                  <c:v>-6.4280000000000001E-7</c:v>
                </c:pt>
                <c:pt idx="1133">
                  <c:v>-6.426E-7</c:v>
                </c:pt>
                <c:pt idx="1134">
                  <c:v>-6.4239999999999998E-7</c:v>
                </c:pt>
                <c:pt idx="1135">
                  <c:v>-6.4219999999999997E-7</c:v>
                </c:pt>
                <c:pt idx="1136">
                  <c:v>-6.4199999999999995E-7</c:v>
                </c:pt>
                <c:pt idx="1137">
                  <c:v>-6.4180000000000004E-7</c:v>
                </c:pt>
                <c:pt idx="1138">
                  <c:v>-6.4160000000000003E-7</c:v>
                </c:pt>
                <c:pt idx="1139">
                  <c:v>-6.4140000000000001E-7</c:v>
                </c:pt>
                <c:pt idx="1140">
                  <c:v>-6.412E-7</c:v>
                </c:pt>
                <c:pt idx="1141">
                  <c:v>-6.4099999999999998E-7</c:v>
                </c:pt>
                <c:pt idx="1142">
                  <c:v>-6.4079999999999997E-7</c:v>
                </c:pt>
                <c:pt idx="1143">
                  <c:v>-6.4059999999999995E-7</c:v>
                </c:pt>
                <c:pt idx="1144">
                  <c:v>-6.4040000000000004E-7</c:v>
                </c:pt>
                <c:pt idx="1145">
                  <c:v>-6.4020000000000003E-7</c:v>
                </c:pt>
                <c:pt idx="1146">
                  <c:v>-6.4000000000000001E-7</c:v>
                </c:pt>
                <c:pt idx="1147">
                  <c:v>-6.398E-7</c:v>
                </c:pt>
                <c:pt idx="1148">
                  <c:v>-6.3959999999999998E-7</c:v>
                </c:pt>
                <c:pt idx="1149">
                  <c:v>-6.3939999999999997E-7</c:v>
                </c:pt>
                <c:pt idx="1150">
                  <c:v>-6.3919999999999995E-7</c:v>
                </c:pt>
                <c:pt idx="1151">
                  <c:v>-6.3900000000000004E-7</c:v>
                </c:pt>
                <c:pt idx="1152">
                  <c:v>-6.3880000000000003E-7</c:v>
                </c:pt>
                <c:pt idx="1153">
                  <c:v>-6.3860000000000001E-7</c:v>
                </c:pt>
                <c:pt idx="1154">
                  <c:v>-6.384E-7</c:v>
                </c:pt>
                <c:pt idx="1155">
                  <c:v>-6.3819999999999998E-7</c:v>
                </c:pt>
                <c:pt idx="1156">
                  <c:v>-6.3799999999999997E-7</c:v>
                </c:pt>
                <c:pt idx="1157">
                  <c:v>-6.3779999999999995E-7</c:v>
                </c:pt>
                <c:pt idx="1158">
                  <c:v>-6.3760000000000004E-7</c:v>
                </c:pt>
                <c:pt idx="1159">
                  <c:v>-6.3740000000000003E-7</c:v>
                </c:pt>
                <c:pt idx="1160">
                  <c:v>-6.3720000000000001E-7</c:v>
                </c:pt>
                <c:pt idx="1161">
                  <c:v>-6.37E-7</c:v>
                </c:pt>
                <c:pt idx="1162">
                  <c:v>-6.3679999999999998E-7</c:v>
                </c:pt>
                <c:pt idx="1163">
                  <c:v>-6.3659999999999997E-7</c:v>
                </c:pt>
                <c:pt idx="1164">
                  <c:v>-6.3639999999999995E-7</c:v>
                </c:pt>
                <c:pt idx="1165">
                  <c:v>-6.3620000000000005E-7</c:v>
                </c:pt>
                <c:pt idx="1166">
                  <c:v>-6.3600000000000003E-7</c:v>
                </c:pt>
                <c:pt idx="1167">
                  <c:v>-6.3580000000000002E-7</c:v>
                </c:pt>
                <c:pt idx="1168">
                  <c:v>-6.356E-7</c:v>
                </c:pt>
                <c:pt idx="1169">
                  <c:v>-6.3539999999999999E-7</c:v>
                </c:pt>
                <c:pt idx="1170">
                  <c:v>-6.3519999999999997E-7</c:v>
                </c:pt>
                <c:pt idx="1171">
                  <c:v>-6.3499999999999996E-7</c:v>
                </c:pt>
                <c:pt idx="1172">
                  <c:v>-6.3480000000000005E-7</c:v>
                </c:pt>
                <c:pt idx="1173">
                  <c:v>-6.3460000000000003E-7</c:v>
                </c:pt>
                <c:pt idx="1174">
                  <c:v>-6.3440000000000002E-7</c:v>
                </c:pt>
                <c:pt idx="1175">
                  <c:v>-6.342E-7</c:v>
                </c:pt>
                <c:pt idx="1176">
                  <c:v>-6.3399999999999999E-7</c:v>
                </c:pt>
                <c:pt idx="1177">
                  <c:v>-6.3379999999999997E-7</c:v>
                </c:pt>
                <c:pt idx="1178">
                  <c:v>-6.3359999999999996E-7</c:v>
                </c:pt>
                <c:pt idx="1179">
                  <c:v>-6.3340000000000005E-7</c:v>
                </c:pt>
                <c:pt idx="1180">
                  <c:v>-6.3320000000000003E-7</c:v>
                </c:pt>
                <c:pt idx="1181">
                  <c:v>-6.3300000000000002E-7</c:v>
                </c:pt>
                <c:pt idx="1182">
                  <c:v>-6.328E-7</c:v>
                </c:pt>
                <c:pt idx="1183">
                  <c:v>-6.3259999999999999E-7</c:v>
                </c:pt>
                <c:pt idx="1184">
                  <c:v>-6.3239999999999997E-7</c:v>
                </c:pt>
                <c:pt idx="1185">
                  <c:v>-6.3219999999999996E-7</c:v>
                </c:pt>
                <c:pt idx="1186">
                  <c:v>-6.3200000000000005E-7</c:v>
                </c:pt>
                <c:pt idx="1187">
                  <c:v>-6.3180000000000003E-7</c:v>
                </c:pt>
                <c:pt idx="1188">
                  <c:v>-6.3160000000000002E-7</c:v>
                </c:pt>
                <c:pt idx="1189">
                  <c:v>-6.314E-7</c:v>
                </c:pt>
                <c:pt idx="1190">
                  <c:v>-6.3119999999999999E-7</c:v>
                </c:pt>
                <c:pt idx="1191">
                  <c:v>-6.3099999999999997E-7</c:v>
                </c:pt>
                <c:pt idx="1192">
                  <c:v>-6.3079999999999996E-7</c:v>
                </c:pt>
                <c:pt idx="1193">
                  <c:v>-6.3060000000000005E-7</c:v>
                </c:pt>
                <c:pt idx="1194">
                  <c:v>-6.3040000000000003E-7</c:v>
                </c:pt>
                <c:pt idx="1195">
                  <c:v>-6.3020000000000002E-7</c:v>
                </c:pt>
                <c:pt idx="1196">
                  <c:v>-6.3E-7</c:v>
                </c:pt>
                <c:pt idx="1197">
                  <c:v>-6.2979999999999999E-7</c:v>
                </c:pt>
                <c:pt idx="1198">
                  <c:v>-6.2959999999999997E-7</c:v>
                </c:pt>
                <c:pt idx="1199">
                  <c:v>-6.2939999999999996E-7</c:v>
                </c:pt>
                <c:pt idx="1200">
                  <c:v>-6.2920000000000005E-7</c:v>
                </c:pt>
                <c:pt idx="1201">
                  <c:v>-6.2900000000000003E-7</c:v>
                </c:pt>
                <c:pt idx="1202">
                  <c:v>-6.2880000000000002E-7</c:v>
                </c:pt>
                <c:pt idx="1203">
                  <c:v>-6.286E-7</c:v>
                </c:pt>
                <c:pt idx="1204">
                  <c:v>-6.2839999999999999E-7</c:v>
                </c:pt>
                <c:pt idx="1205">
                  <c:v>-6.2819999999999997E-7</c:v>
                </c:pt>
                <c:pt idx="1206">
                  <c:v>-6.2799999999999996E-7</c:v>
                </c:pt>
                <c:pt idx="1207">
                  <c:v>-6.2780000000000005E-7</c:v>
                </c:pt>
                <c:pt idx="1208">
                  <c:v>-6.2760000000000003E-7</c:v>
                </c:pt>
                <c:pt idx="1209">
                  <c:v>-6.2740000000000002E-7</c:v>
                </c:pt>
                <c:pt idx="1210">
                  <c:v>-6.272E-7</c:v>
                </c:pt>
                <c:pt idx="1211">
                  <c:v>-6.2699999999999999E-7</c:v>
                </c:pt>
                <c:pt idx="1212">
                  <c:v>-6.2679999999999997E-7</c:v>
                </c:pt>
                <c:pt idx="1213">
                  <c:v>-6.2659999999999996E-7</c:v>
                </c:pt>
                <c:pt idx="1214">
                  <c:v>-6.2640000000000005E-7</c:v>
                </c:pt>
                <c:pt idx="1215">
                  <c:v>-6.2620000000000004E-7</c:v>
                </c:pt>
                <c:pt idx="1216">
                  <c:v>-6.2600000000000002E-7</c:v>
                </c:pt>
                <c:pt idx="1217">
                  <c:v>-6.2580000000000001E-7</c:v>
                </c:pt>
                <c:pt idx="1218">
                  <c:v>-6.2559999999999999E-7</c:v>
                </c:pt>
                <c:pt idx="1219">
                  <c:v>-6.2539999999999998E-7</c:v>
                </c:pt>
                <c:pt idx="1220">
                  <c:v>-6.2519999999999996E-7</c:v>
                </c:pt>
                <c:pt idx="1221">
                  <c:v>-6.2500000000000005E-7</c:v>
                </c:pt>
                <c:pt idx="1222">
                  <c:v>-6.2480000000000004E-7</c:v>
                </c:pt>
                <c:pt idx="1223">
                  <c:v>-6.2460000000000002E-7</c:v>
                </c:pt>
                <c:pt idx="1224">
                  <c:v>-6.2440000000000001E-7</c:v>
                </c:pt>
                <c:pt idx="1225">
                  <c:v>-6.2419999999999999E-7</c:v>
                </c:pt>
                <c:pt idx="1226">
                  <c:v>-6.2399999999999998E-7</c:v>
                </c:pt>
                <c:pt idx="1227">
                  <c:v>-6.2379999999999996E-7</c:v>
                </c:pt>
                <c:pt idx="1228">
                  <c:v>-6.2360000000000005E-7</c:v>
                </c:pt>
                <c:pt idx="1229">
                  <c:v>-6.2340000000000004E-7</c:v>
                </c:pt>
                <c:pt idx="1230">
                  <c:v>-6.2320000000000002E-7</c:v>
                </c:pt>
                <c:pt idx="1231">
                  <c:v>-6.2300000000000001E-7</c:v>
                </c:pt>
                <c:pt idx="1232">
                  <c:v>-6.2279999999999999E-7</c:v>
                </c:pt>
                <c:pt idx="1233">
                  <c:v>-6.2259999999999998E-7</c:v>
                </c:pt>
                <c:pt idx="1234">
                  <c:v>-6.2239999999999996E-7</c:v>
                </c:pt>
                <c:pt idx="1235">
                  <c:v>-6.2220000000000005E-7</c:v>
                </c:pt>
                <c:pt idx="1236">
                  <c:v>-6.2200000000000004E-7</c:v>
                </c:pt>
                <c:pt idx="1237">
                  <c:v>-6.2180000000000002E-7</c:v>
                </c:pt>
                <c:pt idx="1238">
                  <c:v>-6.2160000000000001E-7</c:v>
                </c:pt>
                <c:pt idx="1239">
                  <c:v>-6.2139999999999999E-7</c:v>
                </c:pt>
                <c:pt idx="1240">
                  <c:v>-6.2119999999999998E-7</c:v>
                </c:pt>
                <c:pt idx="1241">
                  <c:v>-6.2099999999999996E-7</c:v>
                </c:pt>
                <c:pt idx="1242">
                  <c:v>-6.2079999999999995E-7</c:v>
                </c:pt>
                <c:pt idx="1243">
                  <c:v>-6.2060000000000004E-7</c:v>
                </c:pt>
                <c:pt idx="1244">
                  <c:v>-6.2040000000000002E-7</c:v>
                </c:pt>
                <c:pt idx="1245">
                  <c:v>-6.2020000000000001E-7</c:v>
                </c:pt>
                <c:pt idx="1246">
                  <c:v>-6.1999999999999999E-7</c:v>
                </c:pt>
                <c:pt idx="1247">
                  <c:v>-6.1979999999999998E-7</c:v>
                </c:pt>
                <c:pt idx="1248">
                  <c:v>-6.1959999999999996E-7</c:v>
                </c:pt>
                <c:pt idx="1249">
                  <c:v>-6.1939999999999995E-7</c:v>
                </c:pt>
                <c:pt idx="1250">
                  <c:v>-6.1920000000000004E-7</c:v>
                </c:pt>
                <c:pt idx="1251">
                  <c:v>-6.1900000000000002E-7</c:v>
                </c:pt>
                <c:pt idx="1252">
                  <c:v>-6.1880000000000001E-7</c:v>
                </c:pt>
                <c:pt idx="1253">
                  <c:v>-6.1859999999999999E-7</c:v>
                </c:pt>
                <c:pt idx="1254">
                  <c:v>-6.1839999999999998E-7</c:v>
                </c:pt>
                <c:pt idx="1255">
                  <c:v>-6.1819999999999996E-7</c:v>
                </c:pt>
                <c:pt idx="1256">
                  <c:v>-6.1799999999999995E-7</c:v>
                </c:pt>
                <c:pt idx="1257">
                  <c:v>-6.1780000000000004E-7</c:v>
                </c:pt>
                <c:pt idx="1258">
                  <c:v>-6.1760000000000002E-7</c:v>
                </c:pt>
                <c:pt idx="1259">
                  <c:v>-6.1740000000000001E-7</c:v>
                </c:pt>
                <c:pt idx="1260">
                  <c:v>-6.1719999999999999E-7</c:v>
                </c:pt>
                <c:pt idx="1261">
                  <c:v>-6.1699999999999998E-7</c:v>
                </c:pt>
                <c:pt idx="1262">
                  <c:v>-6.1679999999999996E-7</c:v>
                </c:pt>
                <c:pt idx="1263">
                  <c:v>-6.1659999999999995E-7</c:v>
                </c:pt>
                <c:pt idx="1264">
                  <c:v>-6.1640000000000004E-7</c:v>
                </c:pt>
                <c:pt idx="1265">
                  <c:v>-6.1620000000000003E-7</c:v>
                </c:pt>
                <c:pt idx="1266">
                  <c:v>-6.1600000000000001E-7</c:v>
                </c:pt>
                <c:pt idx="1267">
                  <c:v>-6.158E-7</c:v>
                </c:pt>
                <c:pt idx="1268">
                  <c:v>-6.1559999999999998E-7</c:v>
                </c:pt>
                <c:pt idx="1269">
                  <c:v>-6.1539999999999997E-7</c:v>
                </c:pt>
                <c:pt idx="1270">
                  <c:v>-6.1519999999999995E-7</c:v>
                </c:pt>
                <c:pt idx="1271">
                  <c:v>-6.1500000000000004E-7</c:v>
                </c:pt>
                <c:pt idx="1272">
                  <c:v>-6.1480000000000003E-7</c:v>
                </c:pt>
                <c:pt idx="1273">
                  <c:v>-6.1460000000000001E-7</c:v>
                </c:pt>
                <c:pt idx="1274">
                  <c:v>-6.144E-7</c:v>
                </c:pt>
                <c:pt idx="1275">
                  <c:v>-6.1419999999999998E-7</c:v>
                </c:pt>
                <c:pt idx="1276">
                  <c:v>-6.1399999999999997E-7</c:v>
                </c:pt>
                <c:pt idx="1277">
                  <c:v>-6.1379999999999995E-7</c:v>
                </c:pt>
                <c:pt idx="1278">
                  <c:v>-6.1360000000000004E-7</c:v>
                </c:pt>
                <c:pt idx="1279">
                  <c:v>-6.1340000000000003E-7</c:v>
                </c:pt>
                <c:pt idx="1280">
                  <c:v>-6.1320000000000001E-7</c:v>
                </c:pt>
                <c:pt idx="1281">
                  <c:v>-6.13E-7</c:v>
                </c:pt>
                <c:pt idx="1282">
                  <c:v>-6.1279999999999998E-7</c:v>
                </c:pt>
                <c:pt idx="1283">
                  <c:v>-6.1259999999999997E-7</c:v>
                </c:pt>
                <c:pt idx="1284">
                  <c:v>-6.1239999999999995E-7</c:v>
                </c:pt>
                <c:pt idx="1285">
                  <c:v>-6.1220000000000004E-7</c:v>
                </c:pt>
                <c:pt idx="1286">
                  <c:v>-6.1200000000000003E-7</c:v>
                </c:pt>
                <c:pt idx="1287">
                  <c:v>-6.1180000000000001E-7</c:v>
                </c:pt>
                <c:pt idx="1288">
                  <c:v>-6.116E-7</c:v>
                </c:pt>
                <c:pt idx="1289">
                  <c:v>-6.1139999999999998E-7</c:v>
                </c:pt>
                <c:pt idx="1290">
                  <c:v>-6.1119999999999997E-7</c:v>
                </c:pt>
                <c:pt idx="1291">
                  <c:v>-6.1099999999999995E-7</c:v>
                </c:pt>
                <c:pt idx="1292">
                  <c:v>-6.1080000000000004E-7</c:v>
                </c:pt>
                <c:pt idx="1293">
                  <c:v>-6.1060000000000003E-7</c:v>
                </c:pt>
                <c:pt idx="1294">
                  <c:v>-6.1040000000000001E-7</c:v>
                </c:pt>
                <c:pt idx="1295">
                  <c:v>-6.102E-7</c:v>
                </c:pt>
                <c:pt idx="1296">
                  <c:v>-6.0999999999999998E-7</c:v>
                </c:pt>
                <c:pt idx="1297">
                  <c:v>-6.0979999999999997E-7</c:v>
                </c:pt>
                <c:pt idx="1298">
                  <c:v>-6.0959999999999995E-7</c:v>
                </c:pt>
                <c:pt idx="1299">
                  <c:v>-6.0940000000000004E-7</c:v>
                </c:pt>
                <c:pt idx="1300">
                  <c:v>-6.0920000000000003E-7</c:v>
                </c:pt>
                <c:pt idx="1301">
                  <c:v>-6.0900000000000001E-7</c:v>
                </c:pt>
                <c:pt idx="1302">
                  <c:v>-6.088E-7</c:v>
                </c:pt>
                <c:pt idx="1303">
                  <c:v>-6.0859999999999998E-7</c:v>
                </c:pt>
                <c:pt idx="1304">
                  <c:v>-6.0839999999999997E-7</c:v>
                </c:pt>
                <c:pt idx="1305">
                  <c:v>-6.0819999999999995E-7</c:v>
                </c:pt>
                <c:pt idx="1306">
                  <c:v>-6.0800000000000004E-7</c:v>
                </c:pt>
                <c:pt idx="1307">
                  <c:v>-6.0780000000000003E-7</c:v>
                </c:pt>
                <c:pt idx="1308">
                  <c:v>-6.0760000000000001E-7</c:v>
                </c:pt>
                <c:pt idx="1309">
                  <c:v>-6.074E-7</c:v>
                </c:pt>
                <c:pt idx="1310">
                  <c:v>-6.0719999999999998E-7</c:v>
                </c:pt>
                <c:pt idx="1311">
                  <c:v>-6.0699999999999997E-7</c:v>
                </c:pt>
                <c:pt idx="1312">
                  <c:v>-6.0679999999999995E-7</c:v>
                </c:pt>
                <c:pt idx="1313">
                  <c:v>-6.0660000000000005E-7</c:v>
                </c:pt>
                <c:pt idx="1314">
                  <c:v>-6.0640000000000003E-7</c:v>
                </c:pt>
                <c:pt idx="1315">
                  <c:v>-6.0620000000000002E-7</c:v>
                </c:pt>
                <c:pt idx="1316">
                  <c:v>-6.06E-7</c:v>
                </c:pt>
                <c:pt idx="1317">
                  <c:v>-6.0579999999999999E-7</c:v>
                </c:pt>
                <c:pt idx="1318">
                  <c:v>-6.0559999999999997E-7</c:v>
                </c:pt>
                <c:pt idx="1319">
                  <c:v>-6.0539999999999996E-7</c:v>
                </c:pt>
                <c:pt idx="1320">
                  <c:v>-6.0520000000000005E-7</c:v>
                </c:pt>
                <c:pt idx="1321">
                  <c:v>-6.0500000000000003E-7</c:v>
                </c:pt>
                <c:pt idx="1322">
                  <c:v>-6.0480000000000002E-7</c:v>
                </c:pt>
                <c:pt idx="1323">
                  <c:v>-6.046E-7</c:v>
                </c:pt>
                <c:pt idx="1324">
                  <c:v>-6.0439999999999999E-7</c:v>
                </c:pt>
                <c:pt idx="1325">
                  <c:v>-6.0419999999999997E-7</c:v>
                </c:pt>
                <c:pt idx="1326">
                  <c:v>-6.0399999999999996E-7</c:v>
                </c:pt>
                <c:pt idx="1327">
                  <c:v>-6.0380000000000005E-7</c:v>
                </c:pt>
                <c:pt idx="1328">
                  <c:v>-6.0360000000000003E-7</c:v>
                </c:pt>
                <c:pt idx="1329">
                  <c:v>-6.0340000000000002E-7</c:v>
                </c:pt>
                <c:pt idx="1330">
                  <c:v>-6.032E-7</c:v>
                </c:pt>
                <c:pt idx="1331">
                  <c:v>-6.0299999999999999E-7</c:v>
                </c:pt>
                <c:pt idx="1332">
                  <c:v>-6.0279999999999997E-7</c:v>
                </c:pt>
                <c:pt idx="1333">
                  <c:v>-6.0259999999999996E-7</c:v>
                </c:pt>
                <c:pt idx="1334">
                  <c:v>-6.0240000000000005E-7</c:v>
                </c:pt>
                <c:pt idx="1335">
                  <c:v>-6.0220000000000003E-7</c:v>
                </c:pt>
                <c:pt idx="1336">
                  <c:v>-6.0200000000000002E-7</c:v>
                </c:pt>
                <c:pt idx="1337">
                  <c:v>-6.018E-7</c:v>
                </c:pt>
                <c:pt idx="1338">
                  <c:v>-6.0159999999999999E-7</c:v>
                </c:pt>
                <c:pt idx="1339">
                  <c:v>-6.0139999999999997E-7</c:v>
                </c:pt>
                <c:pt idx="1340">
                  <c:v>-6.0119999999999996E-7</c:v>
                </c:pt>
                <c:pt idx="1341">
                  <c:v>-6.0100000000000005E-7</c:v>
                </c:pt>
                <c:pt idx="1342">
                  <c:v>-6.0080000000000003E-7</c:v>
                </c:pt>
                <c:pt idx="1343">
                  <c:v>-6.0060000000000002E-7</c:v>
                </c:pt>
                <c:pt idx="1344">
                  <c:v>-6.004E-7</c:v>
                </c:pt>
                <c:pt idx="1345">
                  <c:v>-6.0019999999999999E-7</c:v>
                </c:pt>
                <c:pt idx="1346">
                  <c:v>-5.9999999999999997E-7</c:v>
                </c:pt>
                <c:pt idx="1347">
                  <c:v>-5.9979999999999996E-7</c:v>
                </c:pt>
                <c:pt idx="1348">
                  <c:v>-5.9960000000000005E-7</c:v>
                </c:pt>
                <c:pt idx="1349">
                  <c:v>-5.9940000000000003E-7</c:v>
                </c:pt>
                <c:pt idx="1350">
                  <c:v>-5.9920000000000002E-7</c:v>
                </c:pt>
                <c:pt idx="1351">
                  <c:v>-5.99E-7</c:v>
                </c:pt>
                <c:pt idx="1352">
                  <c:v>-5.9879999999999999E-7</c:v>
                </c:pt>
                <c:pt idx="1353">
                  <c:v>-5.9859999999999997E-7</c:v>
                </c:pt>
                <c:pt idx="1354">
                  <c:v>-5.9839999999999996E-7</c:v>
                </c:pt>
                <c:pt idx="1355">
                  <c:v>-5.9820000000000005E-7</c:v>
                </c:pt>
                <c:pt idx="1356">
                  <c:v>-5.9800000000000003E-7</c:v>
                </c:pt>
                <c:pt idx="1357">
                  <c:v>-5.9780000000000002E-7</c:v>
                </c:pt>
                <c:pt idx="1358">
                  <c:v>-5.976E-7</c:v>
                </c:pt>
                <c:pt idx="1359">
                  <c:v>-5.9739999999999999E-7</c:v>
                </c:pt>
                <c:pt idx="1360">
                  <c:v>-5.9719999999999997E-7</c:v>
                </c:pt>
                <c:pt idx="1361">
                  <c:v>-5.9699999999999996E-7</c:v>
                </c:pt>
                <c:pt idx="1362">
                  <c:v>-5.9680000000000005E-7</c:v>
                </c:pt>
                <c:pt idx="1363">
                  <c:v>-5.9660000000000004E-7</c:v>
                </c:pt>
                <c:pt idx="1364">
                  <c:v>-5.9640000000000002E-7</c:v>
                </c:pt>
                <c:pt idx="1365">
                  <c:v>-5.962E-7</c:v>
                </c:pt>
                <c:pt idx="1366">
                  <c:v>-5.9599999999999999E-7</c:v>
                </c:pt>
                <c:pt idx="1367">
                  <c:v>-5.9579999999999997E-7</c:v>
                </c:pt>
                <c:pt idx="1368">
                  <c:v>-5.9559999999999996E-7</c:v>
                </c:pt>
                <c:pt idx="1369">
                  <c:v>-5.9540000000000005E-7</c:v>
                </c:pt>
                <c:pt idx="1370">
                  <c:v>-5.9520000000000004E-7</c:v>
                </c:pt>
                <c:pt idx="1371">
                  <c:v>-5.9500000000000002E-7</c:v>
                </c:pt>
                <c:pt idx="1372">
                  <c:v>-5.9480000000000001E-7</c:v>
                </c:pt>
                <c:pt idx="1373">
                  <c:v>-5.9459999999999999E-7</c:v>
                </c:pt>
                <c:pt idx="1374">
                  <c:v>-5.9439999999999998E-7</c:v>
                </c:pt>
                <c:pt idx="1375">
                  <c:v>-5.9419999999999996E-7</c:v>
                </c:pt>
                <c:pt idx="1376">
                  <c:v>-5.9400000000000005E-7</c:v>
                </c:pt>
                <c:pt idx="1377">
                  <c:v>-5.9380000000000004E-7</c:v>
                </c:pt>
                <c:pt idx="1378">
                  <c:v>-5.9360000000000002E-7</c:v>
                </c:pt>
                <c:pt idx="1379">
                  <c:v>-5.9340000000000001E-7</c:v>
                </c:pt>
                <c:pt idx="1380">
                  <c:v>-5.9319999999999999E-7</c:v>
                </c:pt>
                <c:pt idx="1381">
                  <c:v>-5.9299999999999998E-7</c:v>
                </c:pt>
                <c:pt idx="1382">
                  <c:v>-5.9279999999999996E-7</c:v>
                </c:pt>
                <c:pt idx="1383">
                  <c:v>-5.9260000000000005E-7</c:v>
                </c:pt>
                <c:pt idx="1384">
                  <c:v>-5.9240000000000004E-7</c:v>
                </c:pt>
                <c:pt idx="1385">
                  <c:v>-5.9220000000000002E-7</c:v>
                </c:pt>
                <c:pt idx="1386">
                  <c:v>-5.9200000000000001E-7</c:v>
                </c:pt>
                <c:pt idx="1387">
                  <c:v>-5.9179999999999999E-7</c:v>
                </c:pt>
                <c:pt idx="1388">
                  <c:v>-5.9159999999999998E-7</c:v>
                </c:pt>
                <c:pt idx="1389">
                  <c:v>-5.9139999999999996E-7</c:v>
                </c:pt>
                <c:pt idx="1390">
                  <c:v>-5.9120000000000005E-7</c:v>
                </c:pt>
                <c:pt idx="1391">
                  <c:v>-5.9100000000000004E-7</c:v>
                </c:pt>
                <c:pt idx="1392">
                  <c:v>-5.9080000000000002E-7</c:v>
                </c:pt>
                <c:pt idx="1393">
                  <c:v>-5.9060000000000001E-7</c:v>
                </c:pt>
                <c:pt idx="1394">
                  <c:v>-5.9039999999999999E-7</c:v>
                </c:pt>
                <c:pt idx="1395">
                  <c:v>-5.9019999999999998E-7</c:v>
                </c:pt>
                <c:pt idx="1396">
                  <c:v>-5.8999999999999996E-7</c:v>
                </c:pt>
                <c:pt idx="1397">
                  <c:v>-5.8979999999999995E-7</c:v>
                </c:pt>
                <c:pt idx="1398">
                  <c:v>-5.8960000000000004E-7</c:v>
                </c:pt>
                <c:pt idx="1399">
                  <c:v>-5.8940000000000002E-7</c:v>
                </c:pt>
                <c:pt idx="1400">
                  <c:v>-5.8920000000000001E-7</c:v>
                </c:pt>
                <c:pt idx="1401">
                  <c:v>-5.8899999999999999E-7</c:v>
                </c:pt>
                <c:pt idx="1402">
                  <c:v>-5.8879999999999998E-7</c:v>
                </c:pt>
                <c:pt idx="1403">
                  <c:v>-5.8859999999999996E-7</c:v>
                </c:pt>
                <c:pt idx="1404">
                  <c:v>-5.8839999999999995E-7</c:v>
                </c:pt>
                <c:pt idx="1405">
                  <c:v>-5.8820000000000004E-7</c:v>
                </c:pt>
                <c:pt idx="1406">
                  <c:v>-5.8800000000000002E-7</c:v>
                </c:pt>
                <c:pt idx="1407">
                  <c:v>-5.8780000000000001E-7</c:v>
                </c:pt>
                <c:pt idx="1408">
                  <c:v>-5.8759999999999999E-7</c:v>
                </c:pt>
                <c:pt idx="1409">
                  <c:v>-5.8739999999999998E-7</c:v>
                </c:pt>
                <c:pt idx="1410">
                  <c:v>-5.8719999999999996E-7</c:v>
                </c:pt>
                <c:pt idx="1411">
                  <c:v>-5.8699999999999995E-7</c:v>
                </c:pt>
                <c:pt idx="1412">
                  <c:v>-5.8680000000000004E-7</c:v>
                </c:pt>
                <c:pt idx="1413">
                  <c:v>-5.8660000000000002E-7</c:v>
                </c:pt>
                <c:pt idx="1414">
                  <c:v>-5.8640000000000001E-7</c:v>
                </c:pt>
                <c:pt idx="1415">
                  <c:v>-5.8619999999999999E-7</c:v>
                </c:pt>
                <c:pt idx="1416">
                  <c:v>-5.8599999999999998E-7</c:v>
                </c:pt>
                <c:pt idx="1417">
                  <c:v>-5.8579999999999996E-7</c:v>
                </c:pt>
                <c:pt idx="1418">
                  <c:v>-5.8559999999999995E-7</c:v>
                </c:pt>
                <c:pt idx="1419">
                  <c:v>-5.8540000000000004E-7</c:v>
                </c:pt>
                <c:pt idx="1420">
                  <c:v>-5.8520000000000003E-7</c:v>
                </c:pt>
                <c:pt idx="1421">
                  <c:v>-5.8500000000000001E-7</c:v>
                </c:pt>
                <c:pt idx="1422">
                  <c:v>-5.848E-7</c:v>
                </c:pt>
                <c:pt idx="1423">
                  <c:v>-5.8459999999999998E-7</c:v>
                </c:pt>
                <c:pt idx="1424">
                  <c:v>-5.8439999999999997E-7</c:v>
                </c:pt>
                <c:pt idx="1425">
                  <c:v>-5.8419999999999995E-7</c:v>
                </c:pt>
                <c:pt idx="1426">
                  <c:v>-5.8400000000000004E-7</c:v>
                </c:pt>
                <c:pt idx="1427">
                  <c:v>-5.8380000000000003E-7</c:v>
                </c:pt>
                <c:pt idx="1428">
                  <c:v>-5.8360000000000001E-7</c:v>
                </c:pt>
                <c:pt idx="1429">
                  <c:v>-5.834E-7</c:v>
                </c:pt>
                <c:pt idx="1430">
                  <c:v>-5.8319999999999998E-7</c:v>
                </c:pt>
                <c:pt idx="1431">
                  <c:v>-5.8299999999999997E-7</c:v>
                </c:pt>
                <c:pt idx="1432">
                  <c:v>-5.8279999999999995E-7</c:v>
                </c:pt>
                <c:pt idx="1433">
                  <c:v>-5.8260000000000004E-7</c:v>
                </c:pt>
                <c:pt idx="1434">
                  <c:v>-5.8240000000000003E-7</c:v>
                </c:pt>
                <c:pt idx="1435">
                  <c:v>-5.8220000000000001E-7</c:v>
                </c:pt>
                <c:pt idx="1436">
                  <c:v>-5.82E-7</c:v>
                </c:pt>
                <c:pt idx="1437">
                  <c:v>-5.8179999999999998E-7</c:v>
                </c:pt>
                <c:pt idx="1438">
                  <c:v>-5.8159999999999997E-7</c:v>
                </c:pt>
                <c:pt idx="1439">
                  <c:v>-5.8139999999999995E-7</c:v>
                </c:pt>
                <c:pt idx="1440">
                  <c:v>-5.8120000000000004E-7</c:v>
                </c:pt>
                <c:pt idx="1441">
                  <c:v>-5.8100000000000003E-7</c:v>
                </c:pt>
                <c:pt idx="1442">
                  <c:v>-5.8080000000000001E-7</c:v>
                </c:pt>
                <c:pt idx="1443">
                  <c:v>-5.806E-7</c:v>
                </c:pt>
                <c:pt idx="1444">
                  <c:v>-5.8039999999999998E-7</c:v>
                </c:pt>
                <c:pt idx="1445">
                  <c:v>-5.8019999999999997E-7</c:v>
                </c:pt>
                <c:pt idx="1446">
                  <c:v>-5.7999999999999995E-7</c:v>
                </c:pt>
                <c:pt idx="1447">
                  <c:v>-5.7980000000000004E-7</c:v>
                </c:pt>
                <c:pt idx="1448">
                  <c:v>-5.7960000000000003E-7</c:v>
                </c:pt>
                <c:pt idx="1449">
                  <c:v>-5.7940000000000001E-7</c:v>
                </c:pt>
                <c:pt idx="1450">
                  <c:v>-5.792E-7</c:v>
                </c:pt>
                <c:pt idx="1451">
                  <c:v>-5.7899999999999998E-7</c:v>
                </c:pt>
                <c:pt idx="1452">
                  <c:v>-5.7879999999999997E-7</c:v>
                </c:pt>
                <c:pt idx="1453">
                  <c:v>-5.7859999999999995E-7</c:v>
                </c:pt>
                <c:pt idx="1454">
                  <c:v>-5.7840000000000004E-7</c:v>
                </c:pt>
                <c:pt idx="1455">
                  <c:v>-5.7820000000000003E-7</c:v>
                </c:pt>
                <c:pt idx="1456">
                  <c:v>-5.7800000000000001E-7</c:v>
                </c:pt>
                <c:pt idx="1457">
                  <c:v>-5.778E-7</c:v>
                </c:pt>
                <c:pt idx="1458">
                  <c:v>-5.7759999999999998E-7</c:v>
                </c:pt>
                <c:pt idx="1459">
                  <c:v>-5.7739999999999997E-7</c:v>
                </c:pt>
                <c:pt idx="1460">
                  <c:v>-5.7719999999999995E-7</c:v>
                </c:pt>
                <c:pt idx="1461">
                  <c:v>-5.7700000000000004E-7</c:v>
                </c:pt>
                <c:pt idx="1462">
                  <c:v>-5.7680000000000003E-7</c:v>
                </c:pt>
                <c:pt idx="1463">
                  <c:v>-5.7660000000000001E-7</c:v>
                </c:pt>
                <c:pt idx="1464">
                  <c:v>-5.764E-7</c:v>
                </c:pt>
                <c:pt idx="1465">
                  <c:v>-5.7619999999999998E-7</c:v>
                </c:pt>
                <c:pt idx="1466">
                  <c:v>-5.7599999999999997E-7</c:v>
                </c:pt>
                <c:pt idx="1467">
                  <c:v>-5.7579999999999995E-7</c:v>
                </c:pt>
                <c:pt idx="1468">
                  <c:v>-5.7560000000000005E-7</c:v>
                </c:pt>
                <c:pt idx="1469">
                  <c:v>-5.7540000000000003E-7</c:v>
                </c:pt>
                <c:pt idx="1470">
                  <c:v>-5.7520000000000002E-7</c:v>
                </c:pt>
                <c:pt idx="1471">
                  <c:v>-5.75E-7</c:v>
                </c:pt>
                <c:pt idx="1472">
                  <c:v>-5.7479999999999999E-7</c:v>
                </c:pt>
                <c:pt idx="1473">
                  <c:v>-5.7459999999999997E-7</c:v>
                </c:pt>
                <c:pt idx="1474">
                  <c:v>-5.7439999999999996E-7</c:v>
                </c:pt>
                <c:pt idx="1475">
                  <c:v>-5.7420000000000005E-7</c:v>
                </c:pt>
                <c:pt idx="1476">
                  <c:v>-5.7400000000000003E-7</c:v>
                </c:pt>
                <c:pt idx="1477">
                  <c:v>-5.7380000000000002E-7</c:v>
                </c:pt>
                <c:pt idx="1478">
                  <c:v>-5.736E-7</c:v>
                </c:pt>
                <c:pt idx="1479">
                  <c:v>-5.7339999999999999E-7</c:v>
                </c:pt>
                <c:pt idx="1480">
                  <c:v>-5.7319999999999997E-7</c:v>
                </c:pt>
                <c:pt idx="1481">
                  <c:v>-5.7299999999999996E-7</c:v>
                </c:pt>
                <c:pt idx="1482">
                  <c:v>-5.7280000000000005E-7</c:v>
                </c:pt>
                <c:pt idx="1483">
                  <c:v>-5.7260000000000003E-7</c:v>
                </c:pt>
                <c:pt idx="1484">
                  <c:v>-5.7240000000000002E-7</c:v>
                </c:pt>
                <c:pt idx="1485">
                  <c:v>-5.722E-7</c:v>
                </c:pt>
                <c:pt idx="1486">
                  <c:v>-5.7199999999999999E-7</c:v>
                </c:pt>
                <c:pt idx="1487">
                  <c:v>-5.7179999999999997E-7</c:v>
                </c:pt>
                <c:pt idx="1488">
                  <c:v>-5.7159999999999996E-7</c:v>
                </c:pt>
                <c:pt idx="1489">
                  <c:v>-5.7140000000000005E-7</c:v>
                </c:pt>
                <c:pt idx="1490">
                  <c:v>-5.7120000000000003E-7</c:v>
                </c:pt>
                <c:pt idx="1491">
                  <c:v>-5.7100000000000002E-7</c:v>
                </c:pt>
                <c:pt idx="1492">
                  <c:v>-5.708E-7</c:v>
                </c:pt>
                <c:pt idx="1493">
                  <c:v>-5.7059999999999999E-7</c:v>
                </c:pt>
                <c:pt idx="1494">
                  <c:v>-5.7039999999999997E-7</c:v>
                </c:pt>
                <c:pt idx="1495">
                  <c:v>-5.7019999999999996E-7</c:v>
                </c:pt>
                <c:pt idx="1496">
                  <c:v>-5.7000000000000005E-7</c:v>
                </c:pt>
                <c:pt idx="1497">
                  <c:v>-5.6980000000000003E-7</c:v>
                </c:pt>
                <c:pt idx="1498">
                  <c:v>-5.6960000000000002E-7</c:v>
                </c:pt>
                <c:pt idx="1499">
                  <c:v>-5.694E-7</c:v>
                </c:pt>
                <c:pt idx="1500">
                  <c:v>-5.6919999999999999E-7</c:v>
                </c:pt>
                <c:pt idx="1501">
                  <c:v>-5.6899999999999997E-7</c:v>
                </c:pt>
                <c:pt idx="1502">
                  <c:v>-5.6879999999999996E-7</c:v>
                </c:pt>
                <c:pt idx="1503">
                  <c:v>-5.6860000000000005E-7</c:v>
                </c:pt>
                <c:pt idx="1504">
                  <c:v>-5.6840000000000003E-7</c:v>
                </c:pt>
                <c:pt idx="1505">
                  <c:v>-5.6820000000000002E-7</c:v>
                </c:pt>
                <c:pt idx="1506">
                  <c:v>-5.68E-7</c:v>
                </c:pt>
                <c:pt idx="1507">
                  <c:v>-5.6779999999999999E-7</c:v>
                </c:pt>
                <c:pt idx="1508">
                  <c:v>-5.6759999999999997E-7</c:v>
                </c:pt>
                <c:pt idx="1509">
                  <c:v>-5.6739999999999996E-7</c:v>
                </c:pt>
                <c:pt idx="1510">
                  <c:v>-5.6720000000000005E-7</c:v>
                </c:pt>
                <c:pt idx="1511">
                  <c:v>-5.6700000000000003E-7</c:v>
                </c:pt>
                <c:pt idx="1512">
                  <c:v>-5.6680000000000002E-7</c:v>
                </c:pt>
                <c:pt idx="1513">
                  <c:v>-5.666E-7</c:v>
                </c:pt>
                <c:pt idx="1514">
                  <c:v>-5.6639999999999999E-7</c:v>
                </c:pt>
                <c:pt idx="1515">
                  <c:v>-5.6619999999999997E-7</c:v>
                </c:pt>
                <c:pt idx="1516">
                  <c:v>-5.6599999999999996E-7</c:v>
                </c:pt>
                <c:pt idx="1517">
                  <c:v>-5.6580000000000005E-7</c:v>
                </c:pt>
                <c:pt idx="1518">
                  <c:v>-5.6560000000000004E-7</c:v>
                </c:pt>
                <c:pt idx="1519">
                  <c:v>-5.6540000000000002E-7</c:v>
                </c:pt>
                <c:pt idx="1520">
                  <c:v>-5.6520000000000001E-7</c:v>
                </c:pt>
                <c:pt idx="1521">
                  <c:v>-5.6499999999999999E-7</c:v>
                </c:pt>
                <c:pt idx="1522">
                  <c:v>-5.6479999999999998E-7</c:v>
                </c:pt>
                <c:pt idx="1523">
                  <c:v>-5.6459999999999996E-7</c:v>
                </c:pt>
                <c:pt idx="1524">
                  <c:v>-5.6440000000000005E-7</c:v>
                </c:pt>
                <c:pt idx="1525">
                  <c:v>-5.6420000000000004E-7</c:v>
                </c:pt>
                <c:pt idx="1526">
                  <c:v>-5.6400000000000002E-7</c:v>
                </c:pt>
                <c:pt idx="1527">
                  <c:v>-5.6380000000000001E-7</c:v>
                </c:pt>
                <c:pt idx="1528">
                  <c:v>-5.6359999999999999E-7</c:v>
                </c:pt>
                <c:pt idx="1529">
                  <c:v>-5.6339999999999998E-7</c:v>
                </c:pt>
                <c:pt idx="1530">
                  <c:v>-5.6319999999999996E-7</c:v>
                </c:pt>
                <c:pt idx="1531">
                  <c:v>-5.6300000000000005E-7</c:v>
                </c:pt>
                <c:pt idx="1532">
                  <c:v>-5.6280000000000004E-7</c:v>
                </c:pt>
                <c:pt idx="1533">
                  <c:v>-5.6260000000000002E-7</c:v>
                </c:pt>
                <c:pt idx="1534">
                  <c:v>-5.6240000000000001E-7</c:v>
                </c:pt>
                <c:pt idx="1535">
                  <c:v>-5.6219999999999999E-7</c:v>
                </c:pt>
                <c:pt idx="1536">
                  <c:v>-5.6199999999999998E-7</c:v>
                </c:pt>
                <c:pt idx="1537">
                  <c:v>-5.6179999999999996E-7</c:v>
                </c:pt>
                <c:pt idx="1538">
                  <c:v>-5.6160000000000005E-7</c:v>
                </c:pt>
                <c:pt idx="1539">
                  <c:v>-5.6140000000000004E-7</c:v>
                </c:pt>
                <c:pt idx="1540">
                  <c:v>-5.6120000000000002E-7</c:v>
                </c:pt>
                <c:pt idx="1541">
                  <c:v>-5.6100000000000001E-7</c:v>
                </c:pt>
                <c:pt idx="1542">
                  <c:v>-5.6079999999999999E-7</c:v>
                </c:pt>
                <c:pt idx="1543">
                  <c:v>-5.6059999999999998E-7</c:v>
                </c:pt>
                <c:pt idx="1544">
                  <c:v>-5.6039999999999996E-7</c:v>
                </c:pt>
                <c:pt idx="1545">
                  <c:v>-5.6019999999999995E-7</c:v>
                </c:pt>
                <c:pt idx="1546">
                  <c:v>-5.6000000000000004E-7</c:v>
                </c:pt>
                <c:pt idx="1547">
                  <c:v>-5.5980000000000002E-7</c:v>
                </c:pt>
                <c:pt idx="1548">
                  <c:v>-5.5960000000000001E-7</c:v>
                </c:pt>
                <c:pt idx="1549">
                  <c:v>-5.5939999999999999E-7</c:v>
                </c:pt>
                <c:pt idx="1550">
                  <c:v>-5.5919999999999998E-7</c:v>
                </c:pt>
                <c:pt idx="1551">
                  <c:v>-5.5899999999999996E-7</c:v>
                </c:pt>
                <c:pt idx="1552">
                  <c:v>-5.5879999999999995E-7</c:v>
                </c:pt>
                <c:pt idx="1553">
                  <c:v>-5.5860000000000004E-7</c:v>
                </c:pt>
                <c:pt idx="1554">
                  <c:v>-5.5840000000000002E-7</c:v>
                </c:pt>
                <c:pt idx="1555">
                  <c:v>-5.5820000000000001E-7</c:v>
                </c:pt>
                <c:pt idx="1556">
                  <c:v>-5.5799999999999999E-7</c:v>
                </c:pt>
                <c:pt idx="1557">
                  <c:v>-5.5779999999999998E-7</c:v>
                </c:pt>
                <c:pt idx="1558">
                  <c:v>-5.5759999999999996E-7</c:v>
                </c:pt>
                <c:pt idx="1559">
                  <c:v>-5.5739999999999995E-7</c:v>
                </c:pt>
                <c:pt idx="1560">
                  <c:v>-5.5720000000000004E-7</c:v>
                </c:pt>
                <c:pt idx="1561">
                  <c:v>-5.5700000000000002E-7</c:v>
                </c:pt>
                <c:pt idx="1562">
                  <c:v>-5.5680000000000001E-7</c:v>
                </c:pt>
                <c:pt idx="1563">
                  <c:v>-5.5659999999999999E-7</c:v>
                </c:pt>
                <c:pt idx="1564">
                  <c:v>-5.5639999999999998E-7</c:v>
                </c:pt>
                <c:pt idx="1565">
                  <c:v>-5.5619999999999996E-7</c:v>
                </c:pt>
                <c:pt idx="1566">
                  <c:v>-5.5599999999999995E-7</c:v>
                </c:pt>
                <c:pt idx="1567">
                  <c:v>-5.5580000000000004E-7</c:v>
                </c:pt>
                <c:pt idx="1568">
                  <c:v>-5.5560000000000003E-7</c:v>
                </c:pt>
                <c:pt idx="1569">
                  <c:v>-5.5540000000000001E-7</c:v>
                </c:pt>
                <c:pt idx="1570">
                  <c:v>-5.552E-7</c:v>
                </c:pt>
                <c:pt idx="1571">
                  <c:v>-5.5499999999999998E-7</c:v>
                </c:pt>
                <c:pt idx="1572">
                  <c:v>-5.5479999999999997E-7</c:v>
                </c:pt>
                <c:pt idx="1573">
                  <c:v>-5.5459999999999995E-7</c:v>
                </c:pt>
                <c:pt idx="1574">
                  <c:v>-5.5440000000000004E-7</c:v>
                </c:pt>
                <c:pt idx="1575">
                  <c:v>-5.5420000000000003E-7</c:v>
                </c:pt>
                <c:pt idx="1576">
                  <c:v>-5.5400000000000001E-7</c:v>
                </c:pt>
                <c:pt idx="1577">
                  <c:v>-5.538E-7</c:v>
                </c:pt>
                <c:pt idx="1578">
                  <c:v>-5.5359999999999998E-7</c:v>
                </c:pt>
                <c:pt idx="1579">
                  <c:v>-5.5339999999999997E-7</c:v>
                </c:pt>
                <c:pt idx="1580">
                  <c:v>-5.5319999999999995E-7</c:v>
                </c:pt>
                <c:pt idx="1581">
                  <c:v>-5.5300000000000004E-7</c:v>
                </c:pt>
                <c:pt idx="1582">
                  <c:v>-5.5280000000000003E-7</c:v>
                </c:pt>
                <c:pt idx="1583">
                  <c:v>-5.5260000000000001E-7</c:v>
                </c:pt>
                <c:pt idx="1584">
                  <c:v>-5.524E-7</c:v>
                </c:pt>
                <c:pt idx="1585">
                  <c:v>-5.5219999999999998E-7</c:v>
                </c:pt>
                <c:pt idx="1586">
                  <c:v>-5.5199999999999997E-7</c:v>
                </c:pt>
                <c:pt idx="1587">
                  <c:v>-5.5179999999999995E-7</c:v>
                </c:pt>
                <c:pt idx="1588">
                  <c:v>-5.5160000000000004E-7</c:v>
                </c:pt>
                <c:pt idx="1589">
                  <c:v>-5.5140000000000003E-7</c:v>
                </c:pt>
                <c:pt idx="1590">
                  <c:v>-5.5120000000000001E-7</c:v>
                </c:pt>
                <c:pt idx="1591">
                  <c:v>-5.51E-7</c:v>
                </c:pt>
                <c:pt idx="1592">
                  <c:v>-5.5079999999999998E-7</c:v>
                </c:pt>
                <c:pt idx="1593">
                  <c:v>-5.5059999999999997E-7</c:v>
                </c:pt>
                <c:pt idx="1594">
                  <c:v>-5.5039999999999995E-7</c:v>
                </c:pt>
                <c:pt idx="1595">
                  <c:v>-5.5020000000000004E-7</c:v>
                </c:pt>
                <c:pt idx="1596">
                  <c:v>-5.5000000000000003E-7</c:v>
                </c:pt>
                <c:pt idx="1597">
                  <c:v>-5.4980000000000001E-7</c:v>
                </c:pt>
                <c:pt idx="1598">
                  <c:v>-5.496E-7</c:v>
                </c:pt>
                <c:pt idx="1599">
                  <c:v>-5.4939999999999998E-7</c:v>
                </c:pt>
                <c:pt idx="1600">
                  <c:v>-5.4919999999999997E-7</c:v>
                </c:pt>
                <c:pt idx="1601">
                  <c:v>-5.4899999999999995E-7</c:v>
                </c:pt>
                <c:pt idx="1602">
                  <c:v>-5.4880000000000004E-7</c:v>
                </c:pt>
                <c:pt idx="1603">
                  <c:v>-5.4860000000000003E-7</c:v>
                </c:pt>
                <c:pt idx="1604">
                  <c:v>-5.4840000000000001E-7</c:v>
                </c:pt>
                <c:pt idx="1605">
                  <c:v>-5.482E-7</c:v>
                </c:pt>
                <c:pt idx="1606">
                  <c:v>-5.4799999999999998E-7</c:v>
                </c:pt>
                <c:pt idx="1607">
                  <c:v>-5.4779999999999997E-7</c:v>
                </c:pt>
                <c:pt idx="1608">
                  <c:v>-5.4759999999999995E-7</c:v>
                </c:pt>
                <c:pt idx="1609">
                  <c:v>-5.4740000000000004E-7</c:v>
                </c:pt>
                <c:pt idx="1610">
                  <c:v>-5.4720000000000003E-7</c:v>
                </c:pt>
                <c:pt idx="1611">
                  <c:v>-5.4700000000000001E-7</c:v>
                </c:pt>
                <c:pt idx="1612">
                  <c:v>-5.468E-7</c:v>
                </c:pt>
                <c:pt idx="1613">
                  <c:v>-5.4659999999999998E-7</c:v>
                </c:pt>
                <c:pt idx="1614">
                  <c:v>-5.4639999999999997E-7</c:v>
                </c:pt>
                <c:pt idx="1615">
                  <c:v>-5.4619999999999995E-7</c:v>
                </c:pt>
                <c:pt idx="1616">
                  <c:v>-5.4600000000000005E-7</c:v>
                </c:pt>
                <c:pt idx="1617">
                  <c:v>-5.4580000000000003E-7</c:v>
                </c:pt>
                <c:pt idx="1618">
                  <c:v>-5.4560000000000002E-7</c:v>
                </c:pt>
                <c:pt idx="1619">
                  <c:v>-5.454E-7</c:v>
                </c:pt>
                <c:pt idx="1620">
                  <c:v>-5.4519999999999999E-7</c:v>
                </c:pt>
                <c:pt idx="1621">
                  <c:v>-5.4499999999999997E-7</c:v>
                </c:pt>
                <c:pt idx="1622">
                  <c:v>-5.4479999999999996E-7</c:v>
                </c:pt>
                <c:pt idx="1623">
                  <c:v>-5.4460000000000005E-7</c:v>
                </c:pt>
                <c:pt idx="1624">
                  <c:v>-5.4440000000000003E-7</c:v>
                </c:pt>
                <c:pt idx="1625">
                  <c:v>-5.4420000000000002E-7</c:v>
                </c:pt>
                <c:pt idx="1626">
                  <c:v>-5.44E-7</c:v>
                </c:pt>
                <c:pt idx="1627">
                  <c:v>-5.4379999999999999E-7</c:v>
                </c:pt>
                <c:pt idx="1628">
                  <c:v>-5.4359999999999997E-7</c:v>
                </c:pt>
                <c:pt idx="1629">
                  <c:v>-5.4339999999999996E-7</c:v>
                </c:pt>
                <c:pt idx="1630">
                  <c:v>-5.4320000000000005E-7</c:v>
                </c:pt>
                <c:pt idx="1631">
                  <c:v>-5.4300000000000003E-7</c:v>
                </c:pt>
                <c:pt idx="1632">
                  <c:v>-5.4280000000000002E-7</c:v>
                </c:pt>
                <c:pt idx="1633">
                  <c:v>-5.426E-7</c:v>
                </c:pt>
                <c:pt idx="1634">
                  <c:v>-5.4239999999999999E-7</c:v>
                </c:pt>
                <c:pt idx="1635">
                  <c:v>-5.4219999999999997E-7</c:v>
                </c:pt>
                <c:pt idx="1636">
                  <c:v>-5.4199999999999996E-7</c:v>
                </c:pt>
                <c:pt idx="1637">
                  <c:v>-5.4180000000000005E-7</c:v>
                </c:pt>
                <c:pt idx="1638">
                  <c:v>-5.4160000000000003E-7</c:v>
                </c:pt>
                <c:pt idx="1639">
                  <c:v>-5.4140000000000002E-7</c:v>
                </c:pt>
                <c:pt idx="1640">
                  <c:v>-5.412E-7</c:v>
                </c:pt>
                <c:pt idx="1641">
                  <c:v>-5.4099999999999999E-7</c:v>
                </c:pt>
                <c:pt idx="1642">
                  <c:v>-5.4079999999999997E-7</c:v>
                </c:pt>
                <c:pt idx="1643">
                  <c:v>-5.4059999999999996E-7</c:v>
                </c:pt>
                <c:pt idx="1644">
                  <c:v>-5.4040000000000005E-7</c:v>
                </c:pt>
                <c:pt idx="1645">
                  <c:v>-5.4020000000000003E-7</c:v>
                </c:pt>
                <c:pt idx="1646">
                  <c:v>-5.4000000000000002E-7</c:v>
                </c:pt>
                <c:pt idx="1647">
                  <c:v>-5.398E-7</c:v>
                </c:pt>
                <c:pt idx="1648">
                  <c:v>-5.3959999999999999E-7</c:v>
                </c:pt>
                <c:pt idx="1649">
                  <c:v>-5.3939999999999997E-7</c:v>
                </c:pt>
                <c:pt idx="1650">
                  <c:v>-5.3919999999999996E-7</c:v>
                </c:pt>
                <c:pt idx="1651">
                  <c:v>-5.3900000000000005E-7</c:v>
                </c:pt>
                <c:pt idx="1652">
                  <c:v>-5.3880000000000003E-7</c:v>
                </c:pt>
                <c:pt idx="1653">
                  <c:v>-5.3860000000000002E-7</c:v>
                </c:pt>
                <c:pt idx="1654">
                  <c:v>-5.384E-7</c:v>
                </c:pt>
                <c:pt idx="1655">
                  <c:v>-5.3819999999999999E-7</c:v>
                </c:pt>
                <c:pt idx="1656">
                  <c:v>-5.3799999999999997E-7</c:v>
                </c:pt>
                <c:pt idx="1657">
                  <c:v>-5.3779999999999996E-7</c:v>
                </c:pt>
                <c:pt idx="1658">
                  <c:v>-5.3760000000000005E-7</c:v>
                </c:pt>
                <c:pt idx="1659">
                  <c:v>-5.3740000000000003E-7</c:v>
                </c:pt>
                <c:pt idx="1660">
                  <c:v>-5.3720000000000002E-7</c:v>
                </c:pt>
                <c:pt idx="1661">
                  <c:v>-5.37E-7</c:v>
                </c:pt>
                <c:pt idx="1662">
                  <c:v>-5.3679999999999999E-7</c:v>
                </c:pt>
                <c:pt idx="1663">
                  <c:v>-5.3659999999999997E-7</c:v>
                </c:pt>
                <c:pt idx="1664">
                  <c:v>-5.3639999999999996E-7</c:v>
                </c:pt>
                <c:pt idx="1665">
                  <c:v>-5.3620000000000005E-7</c:v>
                </c:pt>
                <c:pt idx="1666">
                  <c:v>-5.3600000000000004E-7</c:v>
                </c:pt>
                <c:pt idx="1667">
                  <c:v>-5.3580000000000002E-7</c:v>
                </c:pt>
                <c:pt idx="1668">
                  <c:v>-5.356E-7</c:v>
                </c:pt>
                <c:pt idx="1669">
                  <c:v>-5.3539999999999999E-7</c:v>
                </c:pt>
                <c:pt idx="1670">
                  <c:v>-5.3519999999999997E-7</c:v>
                </c:pt>
                <c:pt idx="1671">
                  <c:v>-5.3499999999999996E-7</c:v>
                </c:pt>
                <c:pt idx="1672">
                  <c:v>-5.3480000000000005E-7</c:v>
                </c:pt>
                <c:pt idx="1673">
                  <c:v>-5.3460000000000004E-7</c:v>
                </c:pt>
                <c:pt idx="1674">
                  <c:v>-5.3440000000000002E-7</c:v>
                </c:pt>
                <c:pt idx="1675">
                  <c:v>-5.3420000000000001E-7</c:v>
                </c:pt>
                <c:pt idx="1676">
                  <c:v>-5.3399999999999999E-7</c:v>
                </c:pt>
                <c:pt idx="1677">
                  <c:v>-5.3379999999999998E-7</c:v>
                </c:pt>
                <c:pt idx="1678">
                  <c:v>-5.3359999999999996E-7</c:v>
                </c:pt>
                <c:pt idx="1679">
                  <c:v>-5.3340000000000005E-7</c:v>
                </c:pt>
                <c:pt idx="1680">
                  <c:v>-5.3320000000000004E-7</c:v>
                </c:pt>
                <c:pt idx="1681">
                  <c:v>-5.3300000000000002E-7</c:v>
                </c:pt>
                <c:pt idx="1682">
                  <c:v>-5.3280000000000001E-7</c:v>
                </c:pt>
                <c:pt idx="1683">
                  <c:v>-5.3259999999999999E-7</c:v>
                </c:pt>
                <c:pt idx="1684">
                  <c:v>-5.3239999999999998E-7</c:v>
                </c:pt>
                <c:pt idx="1685">
                  <c:v>-5.3219999999999996E-7</c:v>
                </c:pt>
                <c:pt idx="1686">
                  <c:v>-5.3200000000000005E-7</c:v>
                </c:pt>
                <c:pt idx="1687">
                  <c:v>-5.3180000000000004E-7</c:v>
                </c:pt>
                <c:pt idx="1688">
                  <c:v>-5.3160000000000002E-7</c:v>
                </c:pt>
                <c:pt idx="1689">
                  <c:v>-5.3140000000000001E-7</c:v>
                </c:pt>
                <c:pt idx="1690">
                  <c:v>-5.3119999999999999E-7</c:v>
                </c:pt>
                <c:pt idx="1691">
                  <c:v>-5.3099999999999998E-7</c:v>
                </c:pt>
                <c:pt idx="1692">
                  <c:v>-5.3079999999999996E-7</c:v>
                </c:pt>
                <c:pt idx="1693">
                  <c:v>-5.3060000000000005E-7</c:v>
                </c:pt>
                <c:pt idx="1694">
                  <c:v>-5.3040000000000004E-7</c:v>
                </c:pt>
                <c:pt idx="1695">
                  <c:v>-5.3020000000000002E-7</c:v>
                </c:pt>
                <c:pt idx="1696">
                  <c:v>-5.3000000000000001E-7</c:v>
                </c:pt>
                <c:pt idx="1697">
                  <c:v>-5.2979999999999999E-7</c:v>
                </c:pt>
                <c:pt idx="1698">
                  <c:v>-5.2959999999999998E-7</c:v>
                </c:pt>
                <c:pt idx="1699">
                  <c:v>-5.2939999999999996E-7</c:v>
                </c:pt>
                <c:pt idx="1700">
                  <c:v>-5.2919999999999995E-7</c:v>
                </c:pt>
                <c:pt idx="1701">
                  <c:v>-5.2900000000000004E-7</c:v>
                </c:pt>
                <c:pt idx="1702">
                  <c:v>-5.2880000000000002E-7</c:v>
                </c:pt>
                <c:pt idx="1703">
                  <c:v>-5.2860000000000001E-7</c:v>
                </c:pt>
                <c:pt idx="1704">
                  <c:v>-5.2839999999999999E-7</c:v>
                </c:pt>
                <c:pt idx="1705">
                  <c:v>-5.2819999999999998E-7</c:v>
                </c:pt>
                <c:pt idx="1706">
                  <c:v>-5.2799999999999996E-7</c:v>
                </c:pt>
                <c:pt idx="1707">
                  <c:v>-5.2779999999999995E-7</c:v>
                </c:pt>
                <c:pt idx="1708">
                  <c:v>-5.2760000000000004E-7</c:v>
                </c:pt>
                <c:pt idx="1709">
                  <c:v>-5.2740000000000002E-7</c:v>
                </c:pt>
                <c:pt idx="1710">
                  <c:v>-5.2720000000000001E-7</c:v>
                </c:pt>
                <c:pt idx="1711">
                  <c:v>-5.2699999999999999E-7</c:v>
                </c:pt>
                <c:pt idx="1712">
                  <c:v>-5.2679999999999998E-7</c:v>
                </c:pt>
                <c:pt idx="1713">
                  <c:v>-5.2659999999999996E-7</c:v>
                </c:pt>
                <c:pt idx="1714">
                  <c:v>-5.2639999999999995E-7</c:v>
                </c:pt>
                <c:pt idx="1715">
                  <c:v>-5.2620000000000004E-7</c:v>
                </c:pt>
                <c:pt idx="1716">
                  <c:v>-5.2600000000000002E-7</c:v>
                </c:pt>
                <c:pt idx="1717">
                  <c:v>-5.2580000000000001E-7</c:v>
                </c:pt>
                <c:pt idx="1718">
                  <c:v>-5.2559999999999999E-7</c:v>
                </c:pt>
                <c:pt idx="1719">
                  <c:v>-5.2539999999999998E-7</c:v>
                </c:pt>
                <c:pt idx="1720">
                  <c:v>-5.2519999999999996E-7</c:v>
                </c:pt>
                <c:pt idx="1721">
                  <c:v>-5.2499999999999995E-7</c:v>
                </c:pt>
                <c:pt idx="1722">
                  <c:v>-5.2480000000000004E-7</c:v>
                </c:pt>
                <c:pt idx="1723">
                  <c:v>-5.2460000000000003E-7</c:v>
                </c:pt>
                <c:pt idx="1724">
                  <c:v>-5.2440000000000001E-7</c:v>
                </c:pt>
                <c:pt idx="1725">
                  <c:v>-5.242E-7</c:v>
                </c:pt>
                <c:pt idx="1726">
                  <c:v>-5.2399999999999998E-7</c:v>
                </c:pt>
                <c:pt idx="1727">
                  <c:v>-5.2379999999999997E-7</c:v>
                </c:pt>
                <c:pt idx="1728">
                  <c:v>-5.2359999999999995E-7</c:v>
                </c:pt>
                <c:pt idx="1729">
                  <c:v>-5.2340000000000004E-7</c:v>
                </c:pt>
                <c:pt idx="1730">
                  <c:v>-5.2320000000000003E-7</c:v>
                </c:pt>
                <c:pt idx="1731">
                  <c:v>-5.2300000000000001E-7</c:v>
                </c:pt>
                <c:pt idx="1732">
                  <c:v>-5.228E-7</c:v>
                </c:pt>
                <c:pt idx="1733">
                  <c:v>-5.2259999999999998E-7</c:v>
                </c:pt>
                <c:pt idx="1734">
                  <c:v>-5.2239999999999997E-7</c:v>
                </c:pt>
                <c:pt idx="1735">
                  <c:v>-5.2219999999999995E-7</c:v>
                </c:pt>
                <c:pt idx="1736">
                  <c:v>-5.2200000000000004E-7</c:v>
                </c:pt>
                <c:pt idx="1737">
                  <c:v>-5.2180000000000003E-7</c:v>
                </c:pt>
                <c:pt idx="1738">
                  <c:v>-5.2160000000000001E-7</c:v>
                </c:pt>
                <c:pt idx="1739">
                  <c:v>-5.214E-7</c:v>
                </c:pt>
                <c:pt idx="1740">
                  <c:v>-5.2119999999999998E-7</c:v>
                </c:pt>
                <c:pt idx="1741">
                  <c:v>-5.2099999999999997E-7</c:v>
                </c:pt>
                <c:pt idx="1742">
                  <c:v>-5.2079999999999995E-7</c:v>
                </c:pt>
                <c:pt idx="1743">
                  <c:v>-5.2060000000000004E-7</c:v>
                </c:pt>
                <c:pt idx="1744">
                  <c:v>-5.2040000000000003E-7</c:v>
                </c:pt>
                <c:pt idx="1745">
                  <c:v>-5.2020000000000001E-7</c:v>
                </c:pt>
                <c:pt idx="1746">
                  <c:v>-5.2E-7</c:v>
                </c:pt>
                <c:pt idx="1747">
                  <c:v>-5.1979999999999998E-7</c:v>
                </c:pt>
                <c:pt idx="1748">
                  <c:v>-5.1959999999999997E-7</c:v>
                </c:pt>
                <c:pt idx="1749">
                  <c:v>-5.1939999999999995E-7</c:v>
                </c:pt>
                <c:pt idx="1750">
                  <c:v>-5.1920000000000004E-7</c:v>
                </c:pt>
                <c:pt idx="1751">
                  <c:v>-5.1900000000000003E-7</c:v>
                </c:pt>
                <c:pt idx="1752">
                  <c:v>-5.1880000000000001E-7</c:v>
                </c:pt>
                <c:pt idx="1753">
                  <c:v>-5.186E-7</c:v>
                </c:pt>
                <c:pt idx="1754">
                  <c:v>-5.1839999999999998E-7</c:v>
                </c:pt>
                <c:pt idx="1755">
                  <c:v>-5.1819999999999997E-7</c:v>
                </c:pt>
                <c:pt idx="1756">
                  <c:v>-5.1799999999999995E-7</c:v>
                </c:pt>
                <c:pt idx="1757">
                  <c:v>-5.1780000000000004E-7</c:v>
                </c:pt>
                <c:pt idx="1758">
                  <c:v>-5.1760000000000003E-7</c:v>
                </c:pt>
                <c:pt idx="1759">
                  <c:v>-5.1740000000000001E-7</c:v>
                </c:pt>
                <c:pt idx="1760">
                  <c:v>-5.172E-7</c:v>
                </c:pt>
                <c:pt idx="1761">
                  <c:v>-5.1699999999999998E-7</c:v>
                </c:pt>
                <c:pt idx="1762">
                  <c:v>-5.1679999999999997E-7</c:v>
                </c:pt>
                <c:pt idx="1763">
                  <c:v>-5.1659999999999995E-7</c:v>
                </c:pt>
                <c:pt idx="1764">
                  <c:v>-5.1640000000000004E-7</c:v>
                </c:pt>
                <c:pt idx="1765">
                  <c:v>-5.1620000000000003E-7</c:v>
                </c:pt>
                <c:pt idx="1766">
                  <c:v>-5.1600000000000001E-7</c:v>
                </c:pt>
                <c:pt idx="1767">
                  <c:v>-5.158E-7</c:v>
                </c:pt>
                <c:pt idx="1768">
                  <c:v>-5.1559999999999998E-7</c:v>
                </c:pt>
                <c:pt idx="1769">
                  <c:v>-5.1539999999999997E-7</c:v>
                </c:pt>
                <c:pt idx="1770">
                  <c:v>-5.1519999999999995E-7</c:v>
                </c:pt>
                <c:pt idx="1771">
                  <c:v>-5.1500000000000005E-7</c:v>
                </c:pt>
                <c:pt idx="1772">
                  <c:v>-5.1480000000000003E-7</c:v>
                </c:pt>
                <c:pt idx="1773">
                  <c:v>-5.1460000000000002E-7</c:v>
                </c:pt>
                <c:pt idx="1774">
                  <c:v>-5.144E-7</c:v>
                </c:pt>
                <c:pt idx="1775">
                  <c:v>-5.1419999999999999E-7</c:v>
                </c:pt>
                <c:pt idx="1776">
                  <c:v>-5.1399999999999997E-7</c:v>
                </c:pt>
                <c:pt idx="1777">
                  <c:v>-5.1379999999999996E-7</c:v>
                </c:pt>
                <c:pt idx="1778">
                  <c:v>-5.1360000000000005E-7</c:v>
                </c:pt>
                <c:pt idx="1779">
                  <c:v>-5.1340000000000003E-7</c:v>
                </c:pt>
                <c:pt idx="1780">
                  <c:v>-5.1320000000000002E-7</c:v>
                </c:pt>
                <c:pt idx="1781">
                  <c:v>-5.13E-7</c:v>
                </c:pt>
                <c:pt idx="1782">
                  <c:v>-5.1279999999999999E-7</c:v>
                </c:pt>
                <c:pt idx="1783">
                  <c:v>-5.1259999999999997E-7</c:v>
                </c:pt>
                <c:pt idx="1784">
                  <c:v>-5.1239999999999996E-7</c:v>
                </c:pt>
                <c:pt idx="1785">
                  <c:v>-5.1220000000000005E-7</c:v>
                </c:pt>
                <c:pt idx="1786">
                  <c:v>-5.1200000000000003E-7</c:v>
                </c:pt>
                <c:pt idx="1787">
                  <c:v>-5.1180000000000002E-7</c:v>
                </c:pt>
                <c:pt idx="1788">
                  <c:v>-5.116E-7</c:v>
                </c:pt>
                <c:pt idx="1789">
                  <c:v>-5.1139999999999999E-7</c:v>
                </c:pt>
                <c:pt idx="1790">
                  <c:v>-5.1119999999999997E-7</c:v>
                </c:pt>
                <c:pt idx="1791">
                  <c:v>-5.1099999999999996E-7</c:v>
                </c:pt>
                <c:pt idx="1792">
                  <c:v>-5.1080000000000005E-7</c:v>
                </c:pt>
                <c:pt idx="1793">
                  <c:v>-5.1060000000000003E-7</c:v>
                </c:pt>
                <c:pt idx="1794">
                  <c:v>-5.1040000000000002E-7</c:v>
                </c:pt>
                <c:pt idx="1795">
                  <c:v>-5.102E-7</c:v>
                </c:pt>
                <c:pt idx="1796">
                  <c:v>-5.0999999999999999E-7</c:v>
                </c:pt>
                <c:pt idx="1797">
                  <c:v>-5.0979999999999997E-7</c:v>
                </c:pt>
                <c:pt idx="1798">
                  <c:v>-5.0959999999999996E-7</c:v>
                </c:pt>
                <c:pt idx="1799">
                  <c:v>-5.0940000000000005E-7</c:v>
                </c:pt>
                <c:pt idx="1800">
                  <c:v>-5.0920000000000003E-7</c:v>
                </c:pt>
                <c:pt idx="1801">
                  <c:v>-5.0900000000000002E-7</c:v>
                </c:pt>
                <c:pt idx="1802">
                  <c:v>-5.088E-7</c:v>
                </c:pt>
                <c:pt idx="1803">
                  <c:v>-5.0859999999999999E-7</c:v>
                </c:pt>
                <c:pt idx="1804">
                  <c:v>-5.0839999999999997E-7</c:v>
                </c:pt>
                <c:pt idx="1805">
                  <c:v>-5.0819999999999996E-7</c:v>
                </c:pt>
                <c:pt idx="1806">
                  <c:v>-5.0800000000000005E-7</c:v>
                </c:pt>
                <c:pt idx="1807">
                  <c:v>-5.0780000000000003E-7</c:v>
                </c:pt>
                <c:pt idx="1808">
                  <c:v>-5.0760000000000002E-7</c:v>
                </c:pt>
                <c:pt idx="1809">
                  <c:v>-5.074E-7</c:v>
                </c:pt>
                <c:pt idx="1810">
                  <c:v>-5.0719999999999999E-7</c:v>
                </c:pt>
                <c:pt idx="1811">
                  <c:v>-5.0699999999999997E-7</c:v>
                </c:pt>
                <c:pt idx="1812">
                  <c:v>-5.0679999999999996E-7</c:v>
                </c:pt>
                <c:pt idx="1813">
                  <c:v>-5.0660000000000005E-7</c:v>
                </c:pt>
                <c:pt idx="1814">
                  <c:v>-5.0640000000000003E-7</c:v>
                </c:pt>
                <c:pt idx="1815">
                  <c:v>-5.0620000000000002E-7</c:v>
                </c:pt>
                <c:pt idx="1816">
                  <c:v>-5.06E-7</c:v>
                </c:pt>
                <c:pt idx="1817">
                  <c:v>-5.0579999999999999E-7</c:v>
                </c:pt>
                <c:pt idx="1818">
                  <c:v>-5.0559999999999997E-7</c:v>
                </c:pt>
                <c:pt idx="1819">
                  <c:v>-5.0539999999999996E-7</c:v>
                </c:pt>
                <c:pt idx="1820">
                  <c:v>-5.0520000000000005E-7</c:v>
                </c:pt>
                <c:pt idx="1821">
                  <c:v>-5.0500000000000004E-7</c:v>
                </c:pt>
                <c:pt idx="1822">
                  <c:v>-5.0480000000000002E-7</c:v>
                </c:pt>
                <c:pt idx="1823">
                  <c:v>-5.0460000000000001E-7</c:v>
                </c:pt>
                <c:pt idx="1824">
                  <c:v>-5.0439999999999999E-7</c:v>
                </c:pt>
                <c:pt idx="1825">
                  <c:v>-5.0419999999999998E-7</c:v>
                </c:pt>
                <c:pt idx="1826">
                  <c:v>-5.0399999999999996E-7</c:v>
                </c:pt>
                <c:pt idx="1827">
                  <c:v>-5.0380000000000005E-7</c:v>
                </c:pt>
                <c:pt idx="1828">
                  <c:v>-5.0360000000000004E-7</c:v>
                </c:pt>
                <c:pt idx="1829">
                  <c:v>-5.0340000000000002E-7</c:v>
                </c:pt>
                <c:pt idx="1830">
                  <c:v>-5.0320000000000001E-7</c:v>
                </c:pt>
                <c:pt idx="1831">
                  <c:v>-5.0299999999999999E-7</c:v>
                </c:pt>
                <c:pt idx="1832">
                  <c:v>-5.0279999999999998E-7</c:v>
                </c:pt>
                <c:pt idx="1833">
                  <c:v>-5.0259999999999996E-7</c:v>
                </c:pt>
                <c:pt idx="1834">
                  <c:v>-5.0240000000000005E-7</c:v>
                </c:pt>
                <c:pt idx="1835">
                  <c:v>-5.0220000000000004E-7</c:v>
                </c:pt>
                <c:pt idx="1836">
                  <c:v>-5.0200000000000002E-7</c:v>
                </c:pt>
                <c:pt idx="1837">
                  <c:v>-5.0180000000000001E-7</c:v>
                </c:pt>
                <c:pt idx="1838">
                  <c:v>-5.0159999999999999E-7</c:v>
                </c:pt>
                <c:pt idx="1839">
                  <c:v>-5.0139999999999998E-7</c:v>
                </c:pt>
                <c:pt idx="1840">
                  <c:v>-5.0119999999999996E-7</c:v>
                </c:pt>
                <c:pt idx="1841">
                  <c:v>-5.0100000000000005E-7</c:v>
                </c:pt>
                <c:pt idx="1842">
                  <c:v>-5.0080000000000004E-7</c:v>
                </c:pt>
                <c:pt idx="1843">
                  <c:v>-5.0060000000000002E-7</c:v>
                </c:pt>
                <c:pt idx="1844">
                  <c:v>-5.0040000000000001E-7</c:v>
                </c:pt>
                <c:pt idx="1845">
                  <c:v>-5.0019999999999999E-7</c:v>
                </c:pt>
                <c:pt idx="1846">
                  <c:v>-4.9999999999999998E-7</c:v>
                </c:pt>
                <c:pt idx="1847">
                  <c:v>-4.9979999999999996E-7</c:v>
                </c:pt>
                <c:pt idx="1848">
                  <c:v>-4.9959999999999995E-7</c:v>
                </c:pt>
                <c:pt idx="1849">
                  <c:v>-4.9940000000000004E-7</c:v>
                </c:pt>
                <c:pt idx="1850">
                  <c:v>-4.9920000000000002E-7</c:v>
                </c:pt>
                <c:pt idx="1851">
                  <c:v>-4.9900000000000001E-7</c:v>
                </c:pt>
                <c:pt idx="1852">
                  <c:v>-4.9879999999999999E-7</c:v>
                </c:pt>
                <c:pt idx="1853">
                  <c:v>-4.9859999999999998E-7</c:v>
                </c:pt>
                <c:pt idx="1854">
                  <c:v>-4.9839999999999996E-7</c:v>
                </c:pt>
                <c:pt idx="1855">
                  <c:v>-4.9819999999999995E-7</c:v>
                </c:pt>
                <c:pt idx="1856">
                  <c:v>-4.9800000000000004E-7</c:v>
                </c:pt>
                <c:pt idx="1857">
                  <c:v>-4.9780000000000002E-7</c:v>
                </c:pt>
                <c:pt idx="1858">
                  <c:v>-4.9760000000000001E-7</c:v>
                </c:pt>
                <c:pt idx="1859">
                  <c:v>-4.9739999999999999E-7</c:v>
                </c:pt>
                <c:pt idx="1860">
                  <c:v>-4.9719999999999998E-7</c:v>
                </c:pt>
                <c:pt idx="1861">
                  <c:v>-4.9699999999999996E-7</c:v>
                </c:pt>
                <c:pt idx="1862">
                  <c:v>-4.9679999999999995E-7</c:v>
                </c:pt>
                <c:pt idx="1863">
                  <c:v>-4.9660000000000004E-7</c:v>
                </c:pt>
                <c:pt idx="1864">
                  <c:v>-4.9640000000000002E-7</c:v>
                </c:pt>
                <c:pt idx="1865">
                  <c:v>-4.9620000000000001E-7</c:v>
                </c:pt>
                <c:pt idx="1866">
                  <c:v>-4.9599999999999999E-7</c:v>
                </c:pt>
                <c:pt idx="1867">
                  <c:v>-4.9579999999999998E-7</c:v>
                </c:pt>
                <c:pt idx="1868">
                  <c:v>-4.9559999999999996E-7</c:v>
                </c:pt>
                <c:pt idx="1869">
                  <c:v>-4.9539999999999995E-7</c:v>
                </c:pt>
                <c:pt idx="1870">
                  <c:v>-4.9520000000000004E-7</c:v>
                </c:pt>
                <c:pt idx="1871">
                  <c:v>-4.9500000000000003E-7</c:v>
                </c:pt>
                <c:pt idx="1872">
                  <c:v>-4.9480000000000001E-7</c:v>
                </c:pt>
                <c:pt idx="1873">
                  <c:v>-4.946E-7</c:v>
                </c:pt>
                <c:pt idx="1874">
                  <c:v>-4.9439999999999998E-7</c:v>
                </c:pt>
                <c:pt idx="1875">
                  <c:v>-4.9419999999999997E-7</c:v>
                </c:pt>
                <c:pt idx="1876">
                  <c:v>-4.9399999999999995E-7</c:v>
                </c:pt>
                <c:pt idx="1877">
                  <c:v>-4.9380000000000004E-7</c:v>
                </c:pt>
                <c:pt idx="1878">
                  <c:v>-4.9360000000000003E-7</c:v>
                </c:pt>
                <c:pt idx="1879">
                  <c:v>-4.9340000000000001E-7</c:v>
                </c:pt>
                <c:pt idx="1880">
                  <c:v>-4.932E-7</c:v>
                </c:pt>
                <c:pt idx="1881">
                  <c:v>-4.9299999999999998E-7</c:v>
                </c:pt>
                <c:pt idx="1882">
                  <c:v>-4.9279999999999997E-7</c:v>
                </c:pt>
                <c:pt idx="1883">
                  <c:v>-4.9259999999999995E-7</c:v>
                </c:pt>
                <c:pt idx="1884">
                  <c:v>-4.9240000000000004E-7</c:v>
                </c:pt>
                <c:pt idx="1885">
                  <c:v>-4.9220000000000003E-7</c:v>
                </c:pt>
                <c:pt idx="1886">
                  <c:v>-4.9200000000000001E-7</c:v>
                </c:pt>
                <c:pt idx="1887">
                  <c:v>-4.918E-7</c:v>
                </c:pt>
                <c:pt idx="1888">
                  <c:v>-4.9159999999999998E-7</c:v>
                </c:pt>
                <c:pt idx="1889">
                  <c:v>-4.9139999999999997E-7</c:v>
                </c:pt>
                <c:pt idx="1890">
                  <c:v>-4.9119999999999995E-7</c:v>
                </c:pt>
                <c:pt idx="1891">
                  <c:v>-4.9100000000000004E-7</c:v>
                </c:pt>
                <c:pt idx="1892">
                  <c:v>-4.9080000000000003E-7</c:v>
                </c:pt>
                <c:pt idx="1893">
                  <c:v>-4.9060000000000001E-7</c:v>
                </c:pt>
                <c:pt idx="1894">
                  <c:v>-4.904E-7</c:v>
                </c:pt>
                <c:pt idx="1895">
                  <c:v>-4.9019999999999998E-7</c:v>
                </c:pt>
                <c:pt idx="1896">
                  <c:v>-4.8999999999999997E-7</c:v>
                </c:pt>
                <c:pt idx="1897">
                  <c:v>-4.8979999999999995E-7</c:v>
                </c:pt>
                <c:pt idx="1898">
                  <c:v>-4.8960000000000004E-7</c:v>
                </c:pt>
                <c:pt idx="1899">
                  <c:v>-4.8940000000000003E-7</c:v>
                </c:pt>
                <c:pt idx="1900">
                  <c:v>-4.8920000000000001E-7</c:v>
                </c:pt>
                <c:pt idx="1901">
                  <c:v>-4.89E-7</c:v>
                </c:pt>
                <c:pt idx="1902">
                  <c:v>-4.8879999999999998E-7</c:v>
                </c:pt>
                <c:pt idx="1903">
                  <c:v>-4.8859999999999997E-7</c:v>
                </c:pt>
                <c:pt idx="1904">
                  <c:v>-4.8839999999999995E-7</c:v>
                </c:pt>
                <c:pt idx="1905">
                  <c:v>-4.8820000000000004E-7</c:v>
                </c:pt>
                <c:pt idx="1906">
                  <c:v>-4.8800000000000003E-7</c:v>
                </c:pt>
                <c:pt idx="1907">
                  <c:v>-4.8780000000000001E-7</c:v>
                </c:pt>
                <c:pt idx="1908">
                  <c:v>-4.876E-7</c:v>
                </c:pt>
                <c:pt idx="1909">
                  <c:v>-4.8739999999999998E-7</c:v>
                </c:pt>
                <c:pt idx="1910">
                  <c:v>-4.8719999999999997E-7</c:v>
                </c:pt>
                <c:pt idx="1911">
                  <c:v>-4.8699999999999995E-7</c:v>
                </c:pt>
                <c:pt idx="1912">
                  <c:v>-4.8680000000000004E-7</c:v>
                </c:pt>
                <c:pt idx="1913">
                  <c:v>-4.8660000000000003E-7</c:v>
                </c:pt>
                <c:pt idx="1914">
                  <c:v>-4.8640000000000001E-7</c:v>
                </c:pt>
                <c:pt idx="1915">
                  <c:v>-4.862E-7</c:v>
                </c:pt>
                <c:pt idx="1916">
                  <c:v>-4.8599999999999998E-7</c:v>
                </c:pt>
                <c:pt idx="1917">
                  <c:v>-4.8579999999999997E-7</c:v>
                </c:pt>
                <c:pt idx="1918">
                  <c:v>-4.8559999999999995E-7</c:v>
                </c:pt>
                <c:pt idx="1919">
                  <c:v>-4.8540000000000005E-7</c:v>
                </c:pt>
                <c:pt idx="1920">
                  <c:v>-4.8520000000000003E-7</c:v>
                </c:pt>
                <c:pt idx="1921">
                  <c:v>-4.8500000000000002E-7</c:v>
                </c:pt>
                <c:pt idx="1922">
                  <c:v>-4.848E-7</c:v>
                </c:pt>
                <c:pt idx="1923">
                  <c:v>-4.8459999999999999E-7</c:v>
                </c:pt>
                <c:pt idx="1924">
                  <c:v>-4.8439999999999997E-7</c:v>
                </c:pt>
                <c:pt idx="1925">
                  <c:v>-4.8419999999999996E-7</c:v>
                </c:pt>
                <c:pt idx="1926">
                  <c:v>-4.8400000000000005E-7</c:v>
                </c:pt>
                <c:pt idx="1927">
                  <c:v>-4.8380000000000003E-7</c:v>
                </c:pt>
                <c:pt idx="1928">
                  <c:v>-4.8360000000000002E-7</c:v>
                </c:pt>
                <c:pt idx="1929">
                  <c:v>-4.834E-7</c:v>
                </c:pt>
                <c:pt idx="1930">
                  <c:v>-4.8319999999999999E-7</c:v>
                </c:pt>
                <c:pt idx="1931">
                  <c:v>-4.8299999999999997E-7</c:v>
                </c:pt>
                <c:pt idx="1932">
                  <c:v>-4.8279999999999996E-7</c:v>
                </c:pt>
                <c:pt idx="1933">
                  <c:v>-4.8260000000000005E-7</c:v>
                </c:pt>
                <c:pt idx="1934">
                  <c:v>-4.8240000000000003E-7</c:v>
                </c:pt>
                <c:pt idx="1935">
                  <c:v>-4.8220000000000002E-7</c:v>
                </c:pt>
                <c:pt idx="1936">
                  <c:v>-4.82E-7</c:v>
                </c:pt>
                <c:pt idx="1937">
                  <c:v>-4.8179999999999999E-7</c:v>
                </c:pt>
                <c:pt idx="1938">
                  <c:v>-4.8159999999999997E-7</c:v>
                </c:pt>
                <c:pt idx="1939">
                  <c:v>-4.8139999999999996E-7</c:v>
                </c:pt>
                <c:pt idx="1940">
                  <c:v>-4.8120000000000005E-7</c:v>
                </c:pt>
                <c:pt idx="1941">
                  <c:v>-4.8100000000000003E-7</c:v>
                </c:pt>
                <c:pt idx="1942">
                  <c:v>-4.8080000000000002E-7</c:v>
                </c:pt>
                <c:pt idx="1943">
                  <c:v>-4.806E-7</c:v>
                </c:pt>
                <c:pt idx="1944">
                  <c:v>-4.8039999999999999E-7</c:v>
                </c:pt>
                <c:pt idx="1945">
                  <c:v>-4.8019999999999997E-7</c:v>
                </c:pt>
                <c:pt idx="1946">
                  <c:v>-4.7999999999999996E-7</c:v>
                </c:pt>
                <c:pt idx="1947">
                  <c:v>-4.7980000000000005E-7</c:v>
                </c:pt>
                <c:pt idx="1948">
                  <c:v>-4.7960000000000003E-7</c:v>
                </c:pt>
                <c:pt idx="1949">
                  <c:v>-4.7940000000000002E-7</c:v>
                </c:pt>
                <c:pt idx="1950">
                  <c:v>-4.792E-7</c:v>
                </c:pt>
                <c:pt idx="1951">
                  <c:v>-4.7899999999999999E-7</c:v>
                </c:pt>
                <c:pt idx="1952">
                  <c:v>-4.7879999999999997E-7</c:v>
                </c:pt>
                <c:pt idx="1953">
                  <c:v>-4.7859999999999996E-7</c:v>
                </c:pt>
                <c:pt idx="1954">
                  <c:v>-4.7840000000000005E-7</c:v>
                </c:pt>
                <c:pt idx="1955">
                  <c:v>-4.7820000000000003E-7</c:v>
                </c:pt>
                <c:pt idx="1956">
                  <c:v>-4.7800000000000002E-7</c:v>
                </c:pt>
                <c:pt idx="1957">
                  <c:v>-4.778E-7</c:v>
                </c:pt>
                <c:pt idx="1958">
                  <c:v>-4.7759999999999999E-7</c:v>
                </c:pt>
                <c:pt idx="1959">
                  <c:v>-4.7739999999999997E-7</c:v>
                </c:pt>
                <c:pt idx="1960">
                  <c:v>-4.7719999999999996E-7</c:v>
                </c:pt>
                <c:pt idx="1961">
                  <c:v>-4.7700000000000005E-7</c:v>
                </c:pt>
                <c:pt idx="1962">
                  <c:v>-4.7679999999999998E-7</c:v>
                </c:pt>
                <c:pt idx="1963">
                  <c:v>-4.7660000000000002E-7</c:v>
                </c:pt>
                <c:pt idx="1964">
                  <c:v>-4.764E-7</c:v>
                </c:pt>
                <c:pt idx="1965">
                  <c:v>-4.7619999999999999E-7</c:v>
                </c:pt>
                <c:pt idx="1966">
                  <c:v>-4.7599999999999997E-7</c:v>
                </c:pt>
                <c:pt idx="1967">
                  <c:v>-4.7580000000000001E-7</c:v>
                </c:pt>
                <c:pt idx="1968">
                  <c:v>-4.756E-7</c:v>
                </c:pt>
                <c:pt idx="1969">
                  <c:v>-4.7539999999999998E-7</c:v>
                </c:pt>
                <c:pt idx="1970">
                  <c:v>-4.7520000000000002E-7</c:v>
                </c:pt>
                <c:pt idx="1971">
                  <c:v>-4.75E-7</c:v>
                </c:pt>
                <c:pt idx="1972">
                  <c:v>-4.7479999999999999E-7</c:v>
                </c:pt>
                <c:pt idx="1973">
                  <c:v>-4.7459999999999997E-7</c:v>
                </c:pt>
                <c:pt idx="1974">
                  <c:v>-4.7440000000000001E-7</c:v>
                </c:pt>
                <c:pt idx="1975">
                  <c:v>-4.742E-7</c:v>
                </c:pt>
                <c:pt idx="1976">
                  <c:v>-4.7399999999999998E-7</c:v>
                </c:pt>
                <c:pt idx="1977">
                  <c:v>-4.7380000000000002E-7</c:v>
                </c:pt>
                <c:pt idx="1978">
                  <c:v>-4.7360000000000001E-7</c:v>
                </c:pt>
                <c:pt idx="1979">
                  <c:v>-4.7339999999999999E-7</c:v>
                </c:pt>
                <c:pt idx="1980">
                  <c:v>-4.7319999999999998E-7</c:v>
                </c:pt>
                <c:pt idx="1981">
                  <c:v>-4.7300000000000001E-7</c:v>
                </c:pt>
                <c:pt idx="1982">
                  <c:v>-4.728E-7</c:v>
                </c:pt>
                <c:pt idx="1983">
                  <c:v>-4.7259999999999998E-7</c:v>
                </c:pt>
                <c:pt idx="1984">
                  <c:v>-4.7240000000000002E-7</c:v>
                </c:pt>
                <c:pt idx="1985">
                  <c:v>-4.7220000000000001E-7</c:v>
                </c:pt>
                <c:pt idx="1986">
                  <c:v>-4.7199999999999999E-7</c:v>
                </c:pt>
                <c:pt idx="1987">
                  <c:v>-4.7179999999999998E-7</c:v>
                </c:pt>
                <c:pt idx="1988">
                  <c:v>-4.7160000000000001E-7</c:v>
                </c:pt>
                <c:pt idx="1989">
                  <c:v>-4.714E-7</c:v>
                </c:pt>
                <c:pt idx="1990">
                  <c:v>-4.7119999999999998E-7</c:v>
                </c:pt>
                <c:pt idx="1991">
                  <c:v>-4.7100000000000002E-7</c:v>
                </c:pt>
                <c:pt idx="1992">
                  <c:v>-4.7080000000000001E-7</c:v>
                </c:pt>
                <c:pt idx="1993">
                  <c:v>-4.7059999999999999E-7</c:v>
                </c:pt>
                <c:pt idx="1994">
                  <c:v>-4.7039999999999998E-7</c:v>
                </c:pt>
                <c:pt idx="1995">
                  <c:v>-4.7020000000000001E-7</c:v>
                </c:pt>
                <c:pt idx="1996">
                  <c:v>-4.7E-7</c:v>
                </c:pt>
                <c:pt idx="1997">
                  <c:v>-4.6979999999999998E-7</c:v>
                </c:pt>
                <c:pt idx="1998">
                  <c:v>-4.6960000000000002E-7</c:v>
                </c:pt>
                <c:pt idx="1999">
                  <c:v>-4.6940000000000001E-7</c:v>
                </c:pt>
                <c:pt idx="2000">
                  <c:v>-4.6919999999999999E-7</c:v>
                </c:pt>
                <c:pt idx="2001">
                  <c:v>-4.6899999999999998E-7</c:v>
                </c:pt>
                <c:pt idx="2002">
                  <c:v>-4.6880000000000002E-7</c:v>
                </c:pt>
                <c:pt idx="2003">
                  <c:v>-4.686E-7</c:v>
                </c:pt>
                <c:pt idx="2004">
                  <c:v>-4.6839999999999999E-7</c:v>
                </c:pt>
                <c:pt idx="2005">
                  <c:v>-4.6820000000000002E-7</c:v>
                </c:pt>
                <c:pt idx="2006">
                  <c:v>-4.6800000000000001E-7</c:v>
                </c:pt>
                <c:pt idx="2007">
                  <c:v>-4.6779999999999999E-7</c:v>
                </c:pt>
                <c:pt idx="2008">
                  <c:v>-4.6759999999999998E-7</c:v>
                </c:pt>
                <c:pt idx="2009">
                  <c:v>-4.6740000000000002E-7</c:v>
                </c:pt>
                <c:pt idx="2010">
                  <c:v>-4.672E-7</c:v>
                </c:pt>
                <c:pt idx="2011">
                  <c:v>-4.6699999999999999E-7</c:v>
                </c:pt>
                <c:pt idx="2012">
                  <c:v>-4.6680000000000002E-7</c:v>
                </c:pt>
                <c:pt idx="2013">
                  <c:v>-4.6660000000000001E-7</c:v>
                </c:pt>
                <c:pt idx="2014">
                  <c:v>-4.6639999999999999E-7</c:v>
                </c:pt>
                <c:pt idx="2015">
                  <c:v>-4.6619999999999998E-7</c:v>
                </c:pt>
                <c:pt idx="2016">
                  <c:v>-4.6600000000000002E-7</c:v>
                </c:pt>
                <c:pt idx="2017">
                  <c:v>-4.658E-7</c:v>
                </c:pt>
                <c:pt idx="2018">
                  <c:v>-4.6559999999999999E-7</c:v>
                </c:pt>
                <c:pt idx="2019">
                  <c:v>-4.6540000000000002E-7</c:v>
                </c:pt>
                <c:pt idx="2020">
                  <c:v>-4.6520000000000001E-7</c:v>
                </c:pt>
                <c:pt idx="2021">
                  <c:v>-4.6499999999999999E-7</c:v>
                </c:pt>
                <c:pt idx="2022">
                  <c:v>-4.6479999999999998E-7</c:v>
                </c:pt>
                <c:pt idx="2023">
                  <c:v>-4.6460000000000002E-7</c:v>
                </c:pt>
                <c:pt idx="2024">
                  <c:v>-4.644E-7</c:v>
                </c:pt>
                <c:pt idx="2025">
                  <c:v>-4.6419999999999999E-7</c:v>
                </c:pt>
                <c:pt idx="2026">
                  <c:v>-4.6400000000000003E-7</c:v>
                </c:pt>
                <c:pt idx="2027">
                  <c:v>-4.6380000000000001E-7</c:v>
                </c:pt>
                <c:pt idx="2028">
                  <c:v>-4.636E-7</c:v>
                </c:pt>
                <c:pt idx="2029">
                  <c:v>-4.6339999999999998E-7</c:v>
                </c:pt>
                <c:pt idx="2030">
                  <c:v>-4.6320000000000002E-7</c:v>
                </c:pt>
                <c:pt idx="2031">
                  <c:v>-4.63E-7</c:v>
                </c:pt>
                <c:pt idx="2032">
                  <c:v>-4.6279999999999999E-7</c:v>
                </c:pt>
                <c:pt idx="2033">
                  <c:v>-4.6260000000000003E-7</c:v>
                </c:pt>
                <c:pt idx="2034">
                  <c:v>-4.6240000000000001E-7</c:v>
                </c:pt>
                <c:pt idx="2035">
                  <c:v>-4.622E-7</c:v>
                </c:pt>
                <c:pt idx="2036">
                  <c:v>-4.6199999999999998E-7</c:v>
                </c:pt>
                <c:pt idx="2037">
                  <c:v>-4.6180000000000002E-7</c:v>
                </c:pt>
                <c:pt idx="2038">
                  <c:v>-4.616E-7</c:v>
                </c:pt>
                <c:pt idx="2039">
                  <c:v>-4.6139999999999999E-7</c:v>
                </c:pt>
                <c:pt idx="2040">
                  <c:v>-4.6119999999999997E-7</c:v>
                </c:pt>
                <c:pt idx="2041">
                  <c:v>-4.6100000000000001E-7</c:v>
                </c:pt>
                <c:pt idx="2042">
                  <c:v>-4.608E-7</c:v>
                </c:pt>
                <c:pt idx="2043">
                  <c:v>-4.6059999999999998E-7</c:v>
                </c:pt>
                <c:pt idx="2044">
                  <c:v>-4.6040000000000002E-7</c:v>
                </c:pt>
                <c:pt idx="2045">
                  <c:v>-4.602E-7</c:v>
                </c:pt>
                <c:pt idx="2046">
                  <c:v>-4.5999999999999999E-7</c:v>
                </c:pt>
                <c:pt idx="2047">
                  <c:v>-4.5979999999999997E-7</c:v>
                </c:pt>
                <c:pt idx="2048">
                  <c:v>-4.5960000000000001E-7</c:v>
                </c:pt>
                <c:pt idx="2049">
                  <c:v>-4.594E-7</c:v>
                </c:pt>
                <c:pt idx="2050">
                  <c:v>-4.5919999999999998E-7</c:v>
                </c:pt>
                <c:pt idx="2051">
                  <c:v>-4.5900000000000002E-7</c:v>
                </c:pt>
                <c:pt idx="2052">
                  <c:v>-4.5880000000000001E-7</c:v>
                </c:pt>
                <c:pt idx="2053">
                  <c:v>-4.5859999999999999E-7</c:v>
                </c:pt>
                <c:pt idx="2054">
                  <c:v>-4.5839999999999998E-7</c:v>
                </c:pt>
                <c:pt idx="2055">
                  <c:v>-4.5820000000000001E-7</c:v>
                </c:pt>
                <c:pt idx="2056">
                  <c:v>-4.58E-7</c:v>
                </c:pt>
                <c:pt idx="2057">
                  <c:v>-4.5779999999999998E-7</c:v>
                </c:pt>
                <c:pt idx="2058">
                  <c:v>-4.5760000000000002E-7</c:v>
                </c:pt>
                <c:pt idx="2059">
                  <c:v>-4.5740000000000001E-7</c:v>
                </c:pt>
                <c:pt idx="2060">
                  <c:v>-4.5719999999999999E-7</c:v>
                </c:pt>
                <c:pt idx="2061">
                  <c:v>-4.5699999999999998E-7</c:v>
                </c:pt>
                <c:pt idx="2062">
                  <c:v>-4.5680000000000001E-7</c:v>
                </c:pt>
                <c:pt idx="2063">
                  <c:v>-4.566E-7</c:v>
                </c:pt>
                <c:pt idx="2064">
                  <c:v>-4.5639999999999998E-7</c:v>
                </c:pt>
                <c:pt idx="2065">
                  <c:v>-4.5620000000000002E-7</c:v>
                </c:pt>
                <c:pt idx="2066">
                  <c:v>-4.5600000000000001E-7</c:v>
                </c:pt>
                <c:pt idx="2067">
                  <c:v>-4.5579999999999999E-7</c:v>
                </c:pt>
                <c:pt idx="2068">
                  <c:v>-4.5559999999999998E-7</c:v>
                </c:pt>
                <c:pt idx="2069">
                  <c:v>-4.5540000000000001E-7</c:v>
                </c:pt>
                <c:pt idx="2070">
                  <c:v>-4.552E-7</c:v>
                </c:pt>
                <c:pt idx="2071">
                  <c:v>-4.5499999999999998E-7</c:v>
                </c:pt>
                <c:pt idx="2072">
                  <c:v>-4.5480000000000002E-7</c:v>
                </c:pt>
                <c:pt idx="2073">
                  <c:v>-4.5460000000000001E-7</c:v>
                </c:pt>
                <c:pt idx="2074">
                  <c:v>-4.5439999999999999E-7</c:v>
                </c:pt>
                <c:pt idx="2075">
                  <c:v>-4.5419999999999998E-7</c:v>
                </c:pt>
                <c:pt idx="2076">
                  <c:v>-4.5400000000000002E-7</c:v>
                </c:pt>
                <c:pt idx="2077">
                  <c:v>-4.538E-7</c:v>
                </c:pt>
                <c:pt idx="2078">
                  <c:v>-4.5359999999999999E-7</c:v>
                </c:pt>
                <c:pt idx="2079">
                  <c:v>-4.5340000000000002E-7</c:v>
                </c:pt>
                <c:pt idx="2080">
                  <c:v>-4.5320000000000001E-7</c:v>
                </c:pt>
                <c:pt idx="2081">
                  <c:v>-4.5299999999999999E-7</c:v>
                </c:pt>
                <c:pt idx="2082">
                  <c:v>-4.5279999999999998E-7</c:v>
                </c:pt>
                <c:pt idx="2083">
                  <c:v>-4.5260000000000002E-7</c:v>
                </c:pt>
                <c:pt idx="2084">
                  <c:v>-4.524E-7</c:v>
                </c:pt>
                <c:pt idx="2085">
                  <c:v>-4.5219999999999999E-7</c:v>
                </c:pt>
                <c:pt idx="2086">
                  <c:v>-4.5200000000000002E-7</c:v>
                </c:pt>
                <c:pt idx="2087">
                  <c:v>-4.5180000000000001E-7</c:v>
                </c:pt>
                <c:pt idx="2088">
                  <c:v>-4.5159999999999999E-7</c:v>
                </c:pt>
                <c:pt idx="2089">
                  <c:v>-4.5139999999999998E-7</c:v>
                </c:pt>
                <c:pt idx="2090">
                  <c:v>-4.5120000000000002E-7</c:v>
                </c:pt>
                <c:pt idx="2091">
                  <c:v>-4.51E-7</c:v>
                </c:pt>
                <c:pt idx="2092">
                  <c:v>-4.5079999999999999E-7</c:v>
                </c:pt>
                <c:pt idx="2093">
                  <c:v>-4.5060000000000002E-7</c:v>
                </c:pt>
                <c:pt idx="2094">
                  <c:v>-4.5040000000000001E-7</c:v>
                </c:pt>
                <c:pt idx="2095">
                  <c:v>-4.5019999999999999E-7</c:v>
                </c:pt>
                <c:pt idx="2096">
                  <c:v>-4.4999999999999998E-7</c:v>
                </c:pt>
                <c:pt idx="2097">
                  <c:v>-4.4980000000000002E-7</c:v>
                </c:pt>
                <c:pt idx="2098">
                  <c:v>-4.496E-7</c:v>
                </c:pt>
                <c:pt idx="2099">
                  <c:v>-4.4939999999999999E-7</c:v>
                </c:pt>
                <c:pt idx="2100">
                  <c:v>-4.4920000000000003E-7</c:v>
                </c:pt>
                <c:pt idx="2101">
                  <c:v>-4.4900000000000001E-7</c:v>
                </c:pt>
                <c:pt idx="2102">
                  <c:v>-4.488E-7</c:v>
                </c:pt>
                <c:pt idx="2103">
                  <c:v>-4.4859999999999998E-7</c:v>
                </c:pt>
                <c:pt idx="2104">
                  <c:v>-4.4840000000000002E-7</c:v>
                </c:pt>
                <c:pt idx="2105">
                  <c:v>-4.482E-7</c:v>
                </c:pt>
                <c:pt idx="2106">
                  <c:v>-4.4799999999999999E-7</c:v>
                </c:pt>
                <c:pt idx="2107">
                  <c:v>-4.4780000000000003E-7</c:v>
                </c:pt>
                <c:pt idx="2108">
                  <c:v>-4.4760000000000001E-7</c:v>
                </c:pt>
                <c:pt idx="2109">
                  <c:v>-4.474E-7</c:v>
                </c:pt>
                <c:pt idx="2110">
                  <c:v>-4.4719999999999998E-7</c:v>
                </c:pt>
                <c:pt idx="2111">
                  <c:v>-4.4700000000000002E-7</c:v>
                </c:pt>
                <c:pt idx="2112">
                  <c:v>-4.468E-7</c:v>
                </c:pt>
                <c:pt idx="2113">
                  <c:v>-4.4659999999999999E-7</c:v>
                </c:pt>
                <c:pt idx="2114">
                  <c:v>-4.4639999999999997E-7</c:v>
                </c:pt>
                <c:pt idx="2115">
                  <c:v>-4.4620000000000001E-7</c:v>
                </c:pt>
                <c:pt idx="2116">
                  <c:v>-4.46E-7</c:v>
                </c:pt>
                <c:pt idx="2117">
                  <c:v>-4.4579999999999998E-7</c:v>
                </c:pt>
                <c:pt idx="2118">
                  <c:v>-4.4560000000000002E-7</c:v>
                </c:pt>
                <c:pt idx="2119">
                  <c:v>-4.454E-7</c:v>
                </c:pt>
                <c:pt idx="2120">
                  <c:v>-4.4519999999999999E-7</c:v>
                </c:pt>
                <c:pt idx="2121">
                  <c:v>-4.4499999999999997E-7</c:v>
                </c:pt>
                <c:pt idx="2122">
                  <c:v>-4.4480000000000001E-7</c:v>
                </c:pt>
                <c:pt idx="2123">
                  <c:v>-4.446E-7</c:v>
                </c:pt>
                <c:pt idx="2124">
                  <c:v>-4.4439999999999998E-7</c:v>
                </c:pt>
                <c:pt idx="2125">
                  <c:v>-4.4420000000000002E-7</c:v>
                </c:pt>
                <c:pt idx="2126">
                  <c:v>-4.4400000000000001E-7</c:v>
                </c:pt>
                <c:pt idx="2127">
                  <c:v>-4.4379999999999999E-7</c:v>
                </c:pt>
                <c:pt idx="2128">
                  <c:v>-4.4359999999999998E-7</c:v>
                </c:pt>
                <c:pt idx="2129">
                  <c:v>-4.4340000000000001E-7</c:v>
                </c:pt>
                <c:pt idx="2130">
                  <c:v>-4.432E-7</c:v>
                </c:pt>
                <c:pt idx="2131">
                  <c:v>-4.4299999999999998E-7</c:v>
                </c:pt>
                <c:pt idx="2132">
                  <c:v>-4.4280000000000002E-7</c:v>
                </c:pt>
                <c:pt idx="2133">
                  <c:v>-4.4260000000000001E-7</c:v>
                </c:pt>
                <c:pt idx="2134">
                  <c:v>-4.4239999999999999E-7</c:v>
                </c:pt>
                <c:pt idx="2135">
                  <c:v>-4.4219999999999998E-7</c:v>
                </c:pt>
                <c:pt idx="2136">
                  <c:v>-4.4200000000000001E-7</c:v>
                </c:pt>
                <c:pt idx="2137">
                  <c:v>-4.418E-7</c:v>
                </c:pt>
                <c:pt idx="2138">
                  <c:v>-4.4159999999999998E-7</c:v>
                </c:pt>
                <c:pt idx="2139">
                  <c:v>-4.4140000000000002E-7</c:v>
                </c:pt>
                <c:pt idx="2140">
                  <c:v>-4.4120000000000001E-7</c:v>
                </c:pt>
                <c:pt idx="2141">
                  <c:v>-4.4099999999999999E-7</c:v>
                </c:pt>
                <c:pt idx="2142">
                  <c:v>-4.4079999999999998E-7</c:v>
                </c:pt>
                <c:pt idx="2143">
                  <c:v>-4.4060000000000001E-7</c:v>
                </c:pt>
                <c:pt idx="2144">
                  <c:v>-4.404E-7</c:v>
                </c:pt>
                <c:pt idx="2145">
                  <c:v>-4.4019999999999998E-7</c:v>
                </c:pt>
                <c:pt idx="2146">
                  <c:v>-4.4000000000000002E-7</c:v>
                </c:pt>
                <c:pt idx="2147">
                  <c:v>-4.3980000000000001E-7</c:v>
                </c:pt>
                <c:pt idx="2148">
                  <c:v>-4.3959999999999999E-7</c:v>
                </c:pt>
                <c:pt idx="2149">
                  <c:v>-4.3939999999999998E-7</c:v>
                </c:pt>
                <c:pt idx="2150">
                  <c:v>-4.3920000000000002E-7</c:v>
                </c:pt>
                <c:pt idx="2151">
                  <c:v>-4.39E-7</c:v>
                </c:pt>
                <c:pt idx="2152">
                  <c:v>-4.3879999999999999E-7</c:v>
                </c:pt>
                <c:pt idx="2153">
                  <c:v>-4.3860000000000002E-7</c:v>
                </c:pt>
                <c:pt idx="2154">
                  <c:v>-4.3840000000000001E-7</c:v>
                </c:pt>
                <c:pt idx="2155">
                  <c:v>-4.3819999999999999E-7</c:v>
                </c:pt>
                <c:pt idx="2156">
                  <c:v>-4.3799999999999998E-7</c:v>
                </c:pt>
                <c:pt idx="2157">
                  <c:v>-4.3780000000000002E-7</c:v>
                </c:pt>
                <c:pt idx="2158">
                  <c:v>-4.376E-7</c:v>
                </c:pt>
                <c:pt idx="2159">
                  <c:v>-4.3739999999999999E-7</c:v>
                </c:pt>
                <c:pt idx="2160">
                  <c:v>-4.3720000000000002E-7</c:v>
                </c:pt>
                <c:pt idx="2161">
                  <c:v>-4.3700000000000001E-7</c:v>
                </c:pt>
                <c:pt idx="2162">
                  <c:v>-4.3679999999999999E-7</c:v>
                </c:pt>
                <c:pt idx="2163">
                  <c:v>-4.3659999999999998E-7</c:v>
                </c:pt>
                <c:pt idx="2164">
                  <c:v>-4.3640000000000002E-7</c:v>
                </c:pt>
                <c:pt idx="2165">
                  <c:v>-4.362E-7</c:v>
                </c:pt>
                <c:pt idx="2166">
                  <c:v>-4.3599999999999999E-7</c:v>
                </c:pt>
                <c:pt idx="2167">
                  <c:v>-4.3580000000000002E-7</c:v>
                </c:pt>
                <c:pt idx="2168">
                  <c:v>-4.3560000000000001E-7</c:v>
                </c:pt>
                <c:pt idx="2169">
                  <c:v>-4.3539999999999999E-7</c:v>
                </c:pt>
                <c:pt idx="2170">
                  <c:v>-4.3519999999999998E-7</c:v>
                </c:pt>
                <c:pt idx="2171">
                  <c:v>-4.3500000000000002E-7</c:v>
                </c:pt>
                <c:pt idx="2172">
                  <c:v>-4.348E-7</c:v>
                </c:pt>
                <c:pt idx="2173">
                  <c:v>-4.3459999999999999E-7</c:v>
                </c:pt>
                <c:pt idx="2174">
                  <c:v>-4.3440000000000003E-7</c:v>
                </c:pt>
                <c:pt idx="2175">
                  <c:v>-4.3420000000000001E-7</c:v>
                </c:pt>
                <c:pt idx="2176">
                  <c:v>-4.34E-7</c:v>
                </c:pt>
                <c:pt idx="2177">
                  <c:v>-4.3379999999999998E-7</c:v>
                </c:pt>
                <c:pt idx="2178">
                  <c:v>-4.3360000000000002E-7</c:v>
                </c:pt>
                <c:pt idx="2179">
                  <c:v>-4.334E-7</c:v>
                </c:pt>
                <c:pt idx="2180">
                  <c:v>-4.3319999999999999E-7</c:v>
                </c:pt>
                <c:pt idx="2181">
                  <c:v>-4.3300000000000003E-7</c:v>
                </c:pt>
                <c:pt idx="2182">
                  <c:v>-4.3280000000000001E-7</c:v>
                </c:pt>
                <c:pt idx="2183">
                  <c:v>-4.326E-7</c:v>
                </c:pt>
                <c:pt idx="2184">
                  <c:v>-4.3239999999999998E-7</c:v>
                </c:pt>
                <c:pt idx="2185">
                  <c:v>-4.3220000000000002E-7</c:v>
                </c:pt>
                <c:pt idx="2186">
                  <c:v>-4.32E-7</c:v>
                </c:pt>
                <c:pt idx="2187">
                  <c:v>-4.3179999999999999E-7</c:v>
                </c:pt>
                <c:pt idx="2188">
                  <c:v>-4.3159999999999997E-7</c:v>
                </c:pt>
                <c:pt idx="2189">
                  <c:v>-4.3140000000000001E-7</c:v>
                </c:pt>
                <c:pt idx="2190">
                  <c:v>-4.312E-7</c:v>
                </c:pt>
                <c:pt idx="2191">
                  <c:v>-4.3099999999999998E-7</c:v>
                </c:pt>
                <c:pt idx="2192">
                  <c:v>-4.3080000000000002E-7</c:v>
                </c:pt>
                <c:pt idx="2193">
                  <c:v>-4.306E-7</c:v>
                </c:pt>
                <c:pt idx="2194">
                  <c:v>-4.3039999999999999E-7</c:v>
                </c:pt>
                <c:pt idx="2195">
                  <c:v>-4.3019999999999997E-7</c:v>
                </c:pt>
                <c:pt idx="2196">
                  <c:v>-4.3000000000000001E-7</c:v>
                </c:pt>
                <c:pt idx="2197">
                  <c:v>-4.298E-7</c:v>
                </c:pt>
                <c:pt idx="2198">
                  <c:v>-4.2959999999999998E-7</c:v>
                </c:pt>
                <c:pt idx="2199">
                  <c:v>-4.2940000000000002E-7</c:v>
                </c:pt>
                <c:pt idx="2200">
                  <c:v>-4.2920000000000001E-7</c:v>
                </c:pt>
                <c:pt idx="2201">
                  <c:v>-4.2899999999999999E-7</c:v>
                </c:pt>
                <c:pt idx="2202">
                  <c:v>-4.2879999999999998E-7</c:v>
                </c:pt>
                <c:pt idx="2203">
                  <c:v>-4.2860000000000001E-7</c:v>
                </c:pt>
                <c:pt idx="2204">
                  <c:v>-4.284E-7</c:v>
                </c:pt>
                <c:pt idx="2205">
                  <c:v>-4.2819999999999998E-7</c:v>
                </c:pt>
                <c:pt idx="2206">
                  <c:v>-4.2800000000000002E-7</c:v>
                </c:pt>
                <c:pt idx="2207">
                  <c:v>-4.2780000000000001E-7</c:v>
                </c:pt>
                <c:pt idx="2208">
                  <c:v>-4.2759999999999999E-7</c:v>
                </c:pt>
                <c:pt idx="2209">
                  <c:v>-4.2739999999999998E-7</c:v>
                </c:pt>
                <c:pt idx="2210">
                  <c:v>-4.2720000000000001E-7</c:v>
                </c:pt>
                <c:pt idx="2211">
                  <c:v>-4.27E-7</c:v>
                </c:pt>
                <c:pt idx="2212">
                  <c:v>-4.2679999999999998E-7</c:v>
                </c:pt>
                <c:pt idx="2213">
                  <c:v>-4.2660000000000002E-7</c:v>
                </c:pt>
                <c:pt idx="2214">
                  <c:v>-4.2640000000000001E-7</c:v>
                </c:pt>
                <c:pt idx="2215">
                  <c:v>-4.2619999999999999E-7</c:v>
                </c:pt>
                <c:pt idx="2216">
                  <c:v>-4.2599999999999998E-7</c:v>
                </c:pt>
                <c:pt idx="2217">
                  <c:v>-4.2580000000000001E-7</c:v>
                </c:pt>
                <c:pt idx="2218">
                  <c:v>-4.256E-7</c:v>
                </c:pt>
                <c:pt idx="2219">
                  <c:v>-4.2539999999999998E-7</c:v>
                </c:pt>
                <c:pt idx="2220">
                  <c:v>-4.2520000000000002E-7</c:v>
                </c:pt>
                <c:pt idx="2221">
                  <c:v>-4.2500000000000001E-7</c:v>
                </c:pt>
                <c:pt idx="2222">
                  <c:v>-4.2479999999999999E-7</c:v>
                </c:pt>
                <c:pt idx="2223">
                  <c:v>-4.2459999999999998E-7</c:v>
                </c:pt>
                <c:pt idx="2224">
                  <c:v>-4.2440000000000002E-7</c:v>
                </c:pt>
                <c:pt idx="2225">
                  <c:v>-4.242E-7</c:v>
                </c:pt>
                <c:pt idx="2226">
                  <c:v>-4.2399999999999999E-7</c:v>
                </c:pt>
                <c:pt idx="2227">
                  <c:v>-4.2380000000000002E-7</c:v>
                </c:pt>
                <c:pt idx="2228">
                  <c:v>-4.2360000000000001E-7</c:v>
                </c:pt>
                <c:pt idx="2229">
                  <c:v>-4.2339999999999999E-7</c:v>
                </c:pt>
                <c:pt idx="2230">
                  <c:v>-4.2319999999999998E-7</c:v>
                </c:pt>
                <c:pt idx="2231">
                  <c:v>-4.2300000000000002E-7</c:v>
                </c:pt>
                <c:pt idx="2232">
                  <c:v>-4.228E-7</c:v>
                </c:pt>
                <c:pt idx="2233">
                  <c:v>-4.2259999999999999E-7</c:v>
                </c:pt>
                <c:pt idx="2234">
                  <c:v>-4.2240000000000002E-7</c:v>
                </c:pt>
                <c:pt idx="2235">
                  <c:v>-4.2220000000000001E-7</c:v>
                </c:pt>
                <c:pt idx="2236">
                  <c:v>-4.2199999999999999E-7</c:v>
                </c:pt>
                <c:pt idx="2237">
                  <c:v>-4.2179999999999998E-7</c:v>
                </c:pt>
                <c:pt idx="2238">
                  <c:v>-4.2160000000000002E-7</c:v>
                </c:pt>
                <c:pt idx="2239">
                  <c:v>-4.214E-7</c:v>
                </c:pt>
                <c:pt idx="2240">
                  <c:v>-4.2119999999999999E-7</c:v>
                </c:pt>
                <c:pt idx="2241">
                  <c:v>-4.2100000000000002E-7</c:v>
                </c:pt>
                <c:pt idx="2242">
                  <c:v>-4.2080000000000001E-7</c:v>
                </c:pt>
                <c:pt idx="2243">
                  <c:v>-4.2059999999999999E-7</c:v>
                </c:pt>
                <c:pt idx="2244">
                  <c:v>-4.2039999999999998E-7</c:v>
                </c:pt>
                <c:pt idx="2245">
                  <c:v>-4.2020000000000002E-7</c:v>
                </c:pt>
                <c:pt idx="2246">
                  <c:v>-4.2E-7</c:v>
                </c:pt>
                <c:pt idx="2247">
                  <c:v>-4.1979999999999999E-7</c:v>
                </c:pt>
                <c:pt idx="2248">
                  <c:v>-4.1960000000000003E-7</c:v>
                </c:pt>
                <c:pt idx="2249">
                  <c:v>-4.1940000000000001E-7</c:v>
                </c:pt>
                <c:pt idx="2250">
                  <c:v>-4.192E-7</c:v>
                </c:pt>
                <c:pt idx="2251">
                  <c:v>-4.1899999999999998E-7</c:v>
                </c:pt>
                <c:pt idx="2252">
                  <c:v>-4.1880000000000002E-7</c:v>
                </c:pt>
                <c:pt idx="2253">
                  <c:v>-4.186E-7</c:v>
                </c:pt>
                <c:pt idx="2254">
                  <c:v>-4.1839999999999999E-7</c:v>
                </c:pt>
                <c:pt idx="2255">
                  <c:v>-4.1820000000000003E-7</c:v>
                </c:pt>
                <c:pt idx="2256">
                  <c:v>-4.1800000000000001E-7</c:v>
                </c:pt>
                <c:pt idx="2257">
                  <c:v>-4.178E-7</c:v>
                </c:pt>
                <c:pt idx="2258">
                  <c:v>-4.1759999999999998E-7</c:v>
                </c:pt>
                <c:pt idx="2259">
                  <c:v>-4.1740000000000002E-7</c:v>
                </c:pt>
                <c:pt idx="2260">
                  <c:v>-4.172E-7</c:v>
                </c:pt>
                <c:pt idx="2261">
                  <c:v>-4.1699999999999999E-7</c:v>
                </c:pt>
                <c:pt idx="2262">
                  <c:v>-4.1680000000000003E-7</c:v>
                </c:pt>
                <c:pt idx="2263">
                  <c:v>-4.1660000000000001E-7</c:v>
                </c:pt>
                <c:pt idx="2264">
                  <c:v>-4.164E-7</c:v>
                </c:pt>
                <c:pt idx="2265">
                  <c:v>-4.1619999999999998E-7</c:v>
                </c:pt>
                <c:pt idx="2266">
                  <c:v>-4.1600000000000002E-7</c:v>
                </c:pt>
                <c:pt idx="2267">
                  <c:v>-4.158E-7</c:v>
                </c:pt>
                <c:pt idx="2268">
                  <c:v>-4.1559999999999999E-7</c:v>
                </c:pt>
                <c:pt idx="2269">
                  <c:v>-4.1539999999999997E-7</c:v>
                </c:pt>
                <c:pt idx="2270">
                  <c:v>-4.1520000000000001E-7</c:v>
                </c:pt>
                <c:pt idx="2271">
                  <c:v>-4.15E-7</c:v>
                </c:pt>
                <c:pt idx="2272">
                  <c:v>-4.1479999999999998E-7</c:v>
                </c:pt>
                <c:pt idx="2273">
                  <c:v>-4.1460000000000002E-7</c:v>
                </c:pt>
                <c:pt idx="2274">
                  <c:v>-4.144E-7</c:v>
                </c:pt>
                <c:pt idx="2275">
                  <c:v>-4.1419999999999999E-7</c:v>
                </c:pt>
                <c:pt idx="2276">
                  <c:v>-4.1399999999999997E-7</c:v>
                </c:pt>
                <c:pt idx="2277">
                  <c:v>-4.1380000000000001E-7</c:v>
                </c:pt>
                <c:pt idx="2278">
                  <c:v>-4.136E-7</c:v>
                </c:pt>
                <c:pt idx="2279">
                  <c:v>-4.1339999999999998E-7</c:v>
                </c:pt>
                <c:pt idx="2280">
                  <c:v>-4.1320000000000002E-7</c:v>
                </c:pt>
                <c:pt idx="2281">
                  <c:v>-4.1300000000000001E-7</c:v>
                </c:pt>
                <c:pt idx="2282">
                  <c:v>-4.1279999999999999E-7</c:v>
                </c:pt>
                <c:pt idx="2283">
                  <c:v>-4.1259999999999998E-7</c:v>
                </c:pt>
                <c:pt idx="2284">
                  <c:v>-4.1240000000000001E-7</c:v>
                </c:pt>
                <c:pt idx="2285">
                  <c:v>-4.122E-7</c:v>
                </c:pt>
                <c:pt idx="2286">
                  <c:v>-4.1199999999999998E-7</c:v>
                </c:pt>
                <c:pt idx="2287">
                  <c:v>-4.1180000000000002E-7</c:v>
                </c:pt>
                <c:pt idx="2288">
                  <c:v>-4.1160000000000001E-7</c:v>
                </c:pt>
                <c:pt idx="2289">
                  <c:v>-4.1139999999999999E-7</c:v>
                </c:pt>
                <c:pt idx="2290">
                  <c:v>-4.1119999999999998E-7</c:v>
                </c:pt>
                <c:pt idx="2291">
                  <c:v>-4.1100000000000001E-7</c:v>
                </c:pt>
                <c:pt idx="2292">
                  <c:v>-4.108E-7</c:v>
                </c:pt>
                <c:pt idx="2293">
                  <c:v>-4.1059999999999998E-7</c:v>
                </c:pt>
                <c:pt idx="2294">
                  <c:v>-4.1040000000000002E-7</c:v>
                </c:pt>
                <c:pt idx="2295">
                  <c:v>-4.1020000000000001E-7</c:v>
                </c:pt>
                <c:pt idx="2296">
                  <c:v>-4.0999999999999999E-7</c:v>
                </c:pt>
                <c:pt idx="2297">
                  <c:v>-4.0979999999999998E-7</c:v>
                </c:pt>
                <c:pt idx="2298">
                  <c:v>-4.0960000000000001E-7</c:v>
                </c:pt>
                <c:pt idx="2299">
                  <c:v>-4.094E-7</c:v>
                </c:pt>
                <c:pt idx="2300">
                  <c:v>-4.0919999999999998E-7</c:v>
                </c:pt>
                <c:pt idx="2301">
                  <c:v>-4.0900000000000002E-7</c:v>
                </c:pt>
                <c:pt idx="2302">
                  <c:v>-4.0880000000000001E-7</c:v>
                </c:pt>
                <c:pt idx="2303">
                  <c:v>-4.0859999999999999E-7</c:v>
                </c:pt>
                <c:pt idx="2304">
                  <c:v>-4.0839999999999998E-7</c:v>
                </c:pt>
                <c:pt idx="2305">
                  <c:v>-4.0820000000000002E-7</c:v>
                </c:pt>
                <c:pt idx="2306">
                  <c:v>-4.08E-7</c:v>
                </c:pt>
                <c:pt idx="2307">
                  <c:v>-4.0779999999999999E-7</c:v>
                </c:pt>
                <c:pt idx="2308">
                  <c:v>-4.0760000000000002E-7</c:v>
                </c:pt>
                <c:pt idx="2309">
                  <c:v>-4.0740000000000001E-7</c:v>
                </c:pt>
                <c:pt idx="2310">
                  <c:v>-4.0719999999999999E-7</c:v>
                </c:pt>
                <c:pt idx="2311">
                  <c:v>-4.0699999999999998E-7</c:v>
                </c:pt>
                <c:pt idx="2312">
                  <c:v>-4.0680000000000002E-7</c:v>
                </c:pt>
                <c:pt idx="2313">
                  <c:v>-4.066E-7</c:v>
                </c:pt>
                <c:pt idx="2314">
                  <c:v>-4.0639999999999999E-7</c:v>
                </c:pt>
                <c:pt idx="2315">
                  <c:v>-4.0620000000000002E-7</c:v>
                </c:pt>
                <c:pt idx="2316">
                  <c:v>-4.0600000000000001E-7</c:v>
                </c:pt>
                <c:pt idx="2317">
                  <c:v>-4.0579999999999999E-7</c:v>
                </c:pt>
                <c:pt idx="2318">
                  <c:v>-4.0559999999999998E-7</c:v>
                </c:pt>
                <c:pt idx="2319">
                  <c:v>-4.0540000000000002E-7</c:v>
                </c:pt>
                <c:pt idx="2320">
                  <c:v>-4.052E-7</c:v>
                </c:pt>
                <c:pt idx="2321">
                  <c:v>-4.0499999999999999E-7</c:v>
                </c:pt>
                <c:pt idx="2322">
                  <c:v>-4.0480000000000002E-7</c:v>
                </c:pt>
                <c:pt idx="2323">
                  <c:v>-4.0460000000000001E-7</c:v>
                </c:pt>
                <c:pt idx="2324">
                  <c:v>-4.0439999999999999E-7</c:v>
                </c:pt>
                <c:pt idx="2325">
                  <c:v>-4.0419999999999998E-7</c:v>
                </c:pt>
                <c:pt idx="2326">
                  <c:v>-4.0400000000000002E-7</c:v>
                </c:pt>
                <c:pt idx="2327">
                  <c:v>-4.038E-7</c:v>
                </c:pt>
                <c:pt idx="2328">
                  <c:v>-4.0359999999999999E-7</c:v>
                </c:pt>
                <c:pt idx="2329">
                  <c:v>-4.0340000000000003E-7</c:v>
                </c:pt>
                <c:pt idx="2330">
                  <c:v>-4.0320000000000001E-7</c:v>
                </c:pt>
                <c:pt idx="2331">
                  <c:v>-4.03E-7</c:v>
                </c:pt>
                <c:pt idx="2332">
                  <c:v>-4.0279999999999998E-7</c:v>
                </c:pt>
                <c:pt idx="2333">
                  <c:v>-4.0260000000000002E-7</c:v>
                </c:pt>
                <c:pt idx="2334">
                  <c:v>-4.024E-7</c:v>
                </c:pt>
                <c:pt idx="2335">
                  <c:v>-4.0219999999999999E-7</c:v>
                </c:pt>
                <c:pt idx="2336">
                  <c:v>-4.0200000000000003E-7</c:v>
                </c:pt>
                <c:pt idx="2337">
                  <c:v>-4.0180000000000001E-7</c:v>
                </c:pt>
                <c:pt idx="2338">
                  <c:v>-4.016E-7</c:v>
                </c:pt>
                <c:pt idx="2339">
                  <c:v>-4.0139999999999998E-7</c:v>
                </c:pt>
                <c:pt idx="2340">
                  <c:v>-4.0120000000000002E-7</c:v>
                </c:pt>
                <c:pt idx="2341">
                  <c:v>-4.01E-7</c:v>
                </c:pt>
                <c:pt idx="2342">
                  <c:v>-4.0079999999999999E-7</c:v>
                </c:pt>
                <c:pt idx="2343">
                  <c:v>-4.0059999999999997E-7</c:v>
                </c:pt>
                <c:pt idx="2344">
                  <c:v>-4.0040000000000001E-7</c:v>
                </c:pt>
                <c:pt idx="2345">
                  <c:v>-4.002E-7</c:v>
                </c:pt>
                <c:pt idx="2346">
                  <c:v>-3.9999999999999998E-7</c:v>
                </c:pt>
                <c:pt idx="2347">
                  <c:v>-3.9980000000000002E-7</c:v>
                </c:pt>
                <c:pt idx="2348">
                  <c:v>-3.996E-7</c:v>
                </c:pt>
                <c:pt idx="2349">
                  <c:v>-3.9939999999999999E-7</c:v>
                </c:pt>
                <c:pt idx="2350">
                  <c:v>-3.9919999999999997E-7</c:v>
                </c:pt>
                <c:pt idx="2351">
                  <c:v>-3.9900000000000001E-7</c:v>
                </c:pt>
                <c:pt idx="2352">
                  <c:v>-3.988E-7</c:v>
                </c:pt>
                <c:pt idx="2353">
                  <c:v>-3.9859999999999998E-7</c:v>
                </c:pt>
                <c:pt idx="2354">
                  <c:v>-3.9840000000000002E-7</c:v>
                </c:pt>
                <c:pt idx="2355">
                  <c:v>-3.9820000000000001E-7</c:v>
                </c:pt>
                <c:pt idx="2356">
                  <c:v>-3.9799999999999999E-7</c:v>
                </c:pt>
                <c:pt idx="2357">
                  <c:v>-3.9779999999999998E-7</c:v>
                </c:pt>
                <c:pt idx="2358">
                  <c:v>-3.9760000000000001E-7</c:v>
                </c:pt>
                <c:pt idx="2359">
                  <c:v>-3.974E-7</c:v>
                </c:pt>
                <c:pt idx="2360">
                  <c:v>-3.9719999999999998E-7</c:v>
                </c:pt>
                <c:pt idx="2361">
                  <c:v>-3.9700000000000002E-7</c:v>
                </c:pt>
                <c:pt idx="2362">
                  <c:v>-3.9680000000000001E-7</c:v>
                </c:pt>
                <c:pt idx="2363">
                  <c:v>-3.9659999999999999E-7</c:v>
                </c:pt>
                <c:pt idx="2364">
                  <c:v>-3.9639999999999998E-7</c:v>
                </c:pt>
                <c:pt idx="2365">
                  <c:v>-3.9620000000000001E-7</c:v>
                </c:pt>
                <c:pt idx="2366">
                  <c:v>-3.96E-7</c:v>
                </c:pt>
                <c:pt idx="2367">
                  <c:v>-3.9579999999999998E-7</c:v>
                </c:pt>
                <c:pt idx="2368">
                  <c:v>-3.9560000000000002E-7</c:v>
                </c:pt>
                <c:pt idx="2369">
                  <c:v>-3.9540000000000001E-7</c:v>
                </c:pt>
                <c:pt idx="2370">
                  <c:v>-3.9519999999999999E-7</c:v>
                </c:pt>
                <c:pt idx="2371">
                  <c:v>-3.9499999999999998E-7</c:v>
                </c:pt>
                <c:pt idx="2372">
                  <c:v>-3.9480000000000001E-7</c:v>
                </c:pt>
                <c:pt idx="2373">
                  <c:v>-3.946E-7</c:v>
                </c:pt>
                <c:pt idx="2374">
                  <c:v>-3.9439999999999998E-7</c:v>
                </c:pt>
                <c:pt idx="2375">
                  <c:v>-3.9420000000000002E-7</c:v>
                </c:pt>
                <c:pt idx="2376">
                  <c:v>-3.9400000000000001E-7</c:v>
                </c:pt>
                <c:pt idx="2377">
                  <c:v>-3.9379999999999999E-7</c:v>
                </c:pt>
                <c:pt idx="2378">
                  <c:v>-3.9359999999999998E-7</c:v>
                </c:pt>
                <c:pt idx="2379">
                  <c:v>-3.9340000000000002E-7</c:v>
                </c:pt>
                <c:pt idx="2380">
                  <c:v>-3.932E-7</c:v>
                </c:pt>
                <c:pt idx="2381">
                  <c:v>-3.9299999999999999E-7</c:v>
                </c:pt>
                <c:pt idx="2382">
                  <c:v>-3.9280000000000002E-7</c:v>
                </c:pt>
                <c:pt idx="2383">
                  <c:v>-3.9260000000000001E-7</c:v>
                </c:pt>
                <c:pt idx="2384">
                  <c:v>-3.9239999999999999E-7</c:v>
                </c:pt>
                <c:pt idx="2385">
                  <c:v>-3.9219999999999998E-7</c:v>
                </c:pt>
                <c:pt idx="2386">
                  <c:v>-3.9200000000000002E-7</c:v>
                </c:pt>
                <c:pt idx="2387">
                  <c:v>-3.918E-7</c:v>
                </c:pt>
                <c:pt idx="2388">
                  <c:v>-3.9159999999999999E-7</c:v>
                </c:pt>
                <c:pt idx="2389">
                  <c:v>-3.9140000000000002E-7</c:v>
                </c:pt>
                <c:pt idx="2390">
                  <c:v>-3.9120000000000001E-7</c:v>
                </c:pt>
                <c:pt idx="2391">
                  <c:v>-3.9099999999999999E-7</c:v>
                </c:pt>
                <c:pt idx="2392">
                  <c:v>-3.9079999999999998E-7</c:v>
                </c:pt>
                <c:pt idx="2393">
                  <c:v>-3.9060000000000002E-7</c:v>
                </c:pt>
                <c:pt idx="2394">
                  <c:v>-3.904E-7</c:v>
                </c:pt>
                <c:pt idx="2395">
                  <c:v>-3.9019999999999999E-7</c:v>
                </c:pt>
                <c:pt idx="2396">
                  <c:v>-3.9000000000000002E-7</c:v>
                </c:pt>
                <c:pt idx="2397">
                  <c:v>-3.8980000000000001E-7</c:v>
                </c:pt>
                <c:pt idx="2398">
                  <c:v>-3.8959999999999999E-7</c:v>
                </c:pt>
                <c:pt idx="2399">
                  <c:v>-3.8939999999999998E-7</c:v>
                </c:pt>
                <c:pt idx="2400">
                  <c:v>-3.8920000000000002E-7</c:v>
                </c:pt>
                <c:pt idx="2401">
                  <c:v>-3.89E-7</c:v>
                </c:pt>
                <c:pt idx="2402">
                  <c:v>-3.8879999999999999E-7</c:v>
                </c:pt>
                <c:pt idx="2403">
                  <c:v>-3.8860000000000003E-7</c:v>
                </c:pt>
                <c:pt idx="2404">
                  <c:v>-3.8840000000000001E-7</c:v>
                </c:pt>
                <c:pt idx="2405">
                  <c:v>-3.882E-7</c:v>
                </c:pt>
                <c:pt idx="2406">
                  <c:v>-3.8799999999999998E-7</c:v>
                </c:pt>
                <c:pt idx="2407">
                  <c:v>-3.8780000000000002E-7</c:v>
                </c:pt>
                <c:pt idx="2408">
                  <c:v>-3.876E-7</c:v>
                </c:pt>
                <c:pt idx="2409">
                  <c:v>-3.8739999999999999E-7</c:v>
                </c:pt>
                <c:pt idx="2410">
                  <c:v>-3.8720000000000003E-7</c:v>
                </c:pt>
                <c:pt idx="2411">
                  <c:v>-3.8700000000000001E-7</c:v>
                </c:pt>
                <c:pt idx="2412">
                  <c:v>-3.868E-7</c:v>
                </c:pt>
                <c:pt idx="2413">
                  <c:v>-3.8659999999999998E-7</c:v>
                </c:pt>
                <c:pt idx="2414">
                  <c:v>-3.8640000000000002E-7</c:v>
                </c:pt>
                <c:pt idx="2415">
                  <c:v>-3.862E-7</c:v>
                </c:pt>
                <c:pt idx="2416">
                  <c:v>-3.8599999999999999E-7</c:v>
                </c:pt>
                <c:pt idx="2417">
                  <c:v>-3.8579999999999997E-7</c:v>
                </c:pt>
                <c:pt idx="2418">
                  <c:v>-3.8560000000000001E-7</c:v>
                </c:pt>
                <c:pt idx="2419">
                  <c:v>-3.854E-7</c:v>
                </c:pt>
                <c:pt idx="2420">
                  <c:v>-3.8519999999999998E-7</c:v>
                </c:pt>
                <c:pt idx="2421">
                  <c:v>-3.8500000000000002E-7</c:v>
                </c:pt>
                <c:pt idx="2422">
                  <c:v>-3.848E-7</c:v>
                </c:pt>
                <c:pt idx="2423">
                  <c:v>-3.8459999999999999E-7</c:v>
                </c:pt>
                <c:pt idx="2424">
                  <c:v>-3.8439999999999997E-7</c:v>
                </c:pt>
                <c:pt idx="2425">
                  <c:v>-3.8420000000000001E-7</c:v>
                </c:pt>
                <c:pt idx="2426">
                  <c:v>-3.84E-7</c:v>
                </c:pt>
                <c:pt idx="2427">
                  <c:v>-3.8379999999999998E-7</c:v>
                </c:pt>
                <c:pt idx="2428">
                  <c:v>-3.8360000000000002E-7</c:v>
                </c:pt>
                <c:pt idx="2429">
                  <c:v>-3.8340000000000001E-7</c:v>
                </c:pt>
                <c:pt idx="2430">
                  <c:v>-3.8319999999999999E-7</c:v>
                </c:pt>
                <c:pt idx="2431">
                  <c:v>-3.8299999999999998E-7</c:v>
                </c:pt>
                <c:pt idx="2432">
                  <c:v>-3.8280000000000001E-7</c:v>
                </c:pt>
                <c:pt idx="2433">
                  <c:v>-3.826E-7</c:v>
                </c:pt>
                <c:pt idx="2434">
                  <c:v>-3.8239999999999998E-7</c:v>
                </c:pt>
                <c:pt idx="2435">
                  <c:v>-3.8220000000000002E-7</c:v>
                </c:pt>
                <c:pt idx="2436">
                  <c:v>-3.8200000000000001E-7</c:v>
                </c:pt>
                <c:pt idx="2437">
                  <c:v>-3.8179999999999999E-7</c:v>
                </c:pt>
                <c:pt idx="2438">
                  <c:v>-3.8159999999999998E-7</c:v>
                </c:pt>
                <c:pt idx="2439">
                  <c:v>-3.8140000000000001E-7</c:v>
                </c:pt>
                <c:pt idx="2440">
                  <c:v>-3.812E-7</c:v>
                </c:pt>
                <c:pt idx="2441">
                  <c:v>-3.8099999999999998E-7</c:v>
                </c:pt>
                <c:pt idx="2442">
                  <c:v>-3.8080000000000002E-7</c:v>
                </c:pt>
                <c:pt idx="2443">
                  <c:v>-3.8060000000000001E-7</c:v>
                </c:pt>
                <c:pt idx="2444">
                  <c:v>-3.8039999999999999E-7</c:v>
                </c:pt>
                <c:pt idx="2445">
                  <c:v>-3.8019999999999998E-7</c:v>
                </c:pt>
                <c:pt idx="2446">
                  <c:v>-3.8000000000000001E-7</c:v>
                </c:pt>
                <c:pt idx="2447">
                  <c:v>-3.798E-7</c:v>
                </c:pt>
                <c:pt idx="2448">
                  <c:v>-3.7959999999999998E-7</c:v>
                </c:pt>
                <c:pt idx="2449">
                  <c:v>-3.7940000000000002E-7</c:v>
                </c:pt>
                <c:pt idx="2450">
                  <c:v>-3.7920000000000001E-7</c:v>
                </c:pt>
                <c:pt idx="2451">
                  <c:v>-3.7899999999999999E-7</c:v>
                </c:pt>
                <c:pt idx="2452">
                  <c:v>-3.7879999999999998E-7</c:v>
                </c:pt>
                <c:pt idx="2453">
                  <c:v>-3.7860000000000002E-7</c:v>
                </c:pt>
                <c:pt idx="2454">
                  <c:v>-3.784E-7</c:v>
                </c:pt>
                <c:pt idx="2455">
                  <c:v>-3.7819999999999999E-7</c:v>
                </c:pt>
                <c:pt idx="2456">
                  <c:v>-3.7800000000000002E-7</c:v>
                </c:pt>
                <c:pt idx="2457">
                  <c:v>-3.7780000000000001E-7</c:v>
                </c:pt>
                <c:pt idx="2458">
                  <c:v>-3.7759999999999999E-7</c:v>
                </c:pt>
                <c:pt idx="2459">
                  <c:v>-3.7739999999999998E-7</c:v>
                </c:pt>
                <c:pt idx="2460">
                  <c:v>-3.7720000000000002E-7</c:v>
                </c:pt>
                <c:pt idx="2461">
                  <c:v>-3.77E-7</c:v>
                </c:pt>
                <c:pt idx="2462">
                  <c:v>-3.7679999999999999E-7</c:v>
                </c:pt>
                <c:pt idx="2463">
                  <c:v>-3.7660000000000002E-7</c:v>
                </c:pt>
                <c:pt idx="2464">
                  <c:v>-3.7640000000000001E-7</c:v>
                </c:pt>
                <c:pt idx="2465">
                  <c:v>-3.7619999999999999E-7</c:v>
                </c:pt>
                <c:pt idx="2466">
                  <c:v>-3.7599999999999998E-7</c:v>
                </c:pt>
                <c:pt idx="2467">
                  <c:v>-3.7580000000000002E-7</c:v>
                </c:pt>
                <c:pt idx="2468">
                  <c:v>-3.756E-7</c:v>
                </c:pt>
                <c:pt idx="2469">
                  <c:v>-3.7539999999999999E-7</c:v>
                </c:pt>
                <c:pt idx="2470">
                  <c:v>-3.7520000000000002E-7</c:v>
                </c:pt>
                <c:pt idx="2471">
                  <c:v>-3.7500000000000001E-7</c:v>
                </c:pt>
                <c:pt idx="2472">
                  <c:v>-3.7479999999999999E-7</c:v>
                </c:pt>
                <c:pt idx="2473">
                  <c:v>-3.7459999999999998E-7</c:v>
                </c:pt>
                <c:pt idx="2474">
                  <c:v>-3.7440000000000002E-7</c:v>
                </c:pt>
                <c:pt idx="2475">
                  <c:v>-3.742E-7</c:v>
                </c:pt>
                <c:pt idx="2476">
                  <c:v>-3.7399999999999999E-7</c:v>
                </c:pt>
                <c:pt idx="2477">
                  <c:v>-3.7380000000000003E-7</c:v>
                </c:pt>
                <c:pt idx="2478">
                  <c:v>-3.7360000000000001E-7</c:v>
                </c:pt>
                <c:pt idx="2479">
                  <c:v>-3.734E-7</c:v>
                </c:pt>
                <c:pt idx="2480">
                  <c:v>-3.7319999999999998E-7</c:v>
                </c:pt>
                <c:pt idx="2481">
                  <c:v>-3.7300000000000002E-7</c:v>
                </c:pt>
                <c:pt idx="2482">
                  <c:v>-3.728E-7</c:v>
                </c:pt>
                <c:pt idx="2483">
                  <c:v>-3.7259999999999999E-7</c:v>
                </c:pt>
                <c:pt idx="2484">
                  <c:v>-3.7240000000000003E-7</c:v>
                </c:pt>
                <c:pt idx="2485">
                  <c:v>-3.7220000000000001E-7</c:v>
                </c:pt>
                <c:pt idx="2486">
                  <c:v>-3.72E-7</c:v>
                </c:pt>
                <c:pt idx="2487">
                  <c:v>-3.7179999999999998E-7</c:v>
                </c:pt>
                <c:pt idx="2488">
                  <c:v>-3.7160000000000002E-7</c:v>
                </c:pt>
                <c:pt idx="2489">
                  <c:v>-3.714E-7</c:v>
                </c:pt>
                <c:pt idx="2490">
                  <c:v>-3.7119999999999999E-7</c:v>
                </c:pt>
                <c:pt idx="2491">
                  <c:v>-3.7099999999999997E-7</c:v>
                </c:pt>
                <c:pt idx="2492">
                  <c:v>-3.7080000000000001E-7</c:v>
                </c:pt>
                <c:pt idx="2493">
                  <c:v>-3.706E-7</c:v>
                </c:pt>
                <c:pt idx="2494">
                  <c:v>-3.7039999999999998E-7</c:v>
                </c:pt>
                <c:pt idx="2495">
                  <c:v>-3.7020000000000002E-7</c:v>
                </c:pt>
                <c:pt idx="2496">
                  <c:v>-3.7E-7</c:v>
                </c:pt>
                <c:pt idx="2497">
                  <c:v>-3.6979999999999999E-7</c:v>
                </c:pt>
                <c:pt idx="2498">
                  <c:v>-3.6959999999999997E-7</c:v>
                </c:pt>
                <c:pt idx="2499">
                  <c:v>-3.6940000000000001E-7</c:v>
                </c:pt>
                <c:pt idx="2500">
                  <c:v>-3.692E-7</c:v>
                </c:pt>
                <c:pt idx="2501">
                  <c:v>-3.6899999999999998E-7</c:v>
                </c:pt>
                <c:pt idx="2502">
                  <c:v>-3.6880000000000002E-7</c:v>
                </c:pt>
                <c:pt idx="2503">
                  <c:v>-3.6860000000000001E-7</c:v>
                </c:pt>
                <c:pt idx="2504">
                  <c:v>-3.6839999999999999E-7</c:v>
                </c:pt>
                <c:pt idx="2505">
                  <c:v>-3.6819999999999998E-7</c:v>
                </c:pt>
                <c:pt idx="2506">
                  <c:v>-3.6800000000000001E-7</c:v>
                </c:pt>
                <c:pt idx="2507">
                  <c:v>-3.678E-7</c:v>
                </c:pt>
                <c:pt idx="2508">
                  <c:v>-3.6759999999999998E-7</c:v>
                </c:pt>
                <c:pt idx="2509">
                  <c:v>-3.6740000000000002E-7</c:v>
                </c:pt>
                <c:pt idx="2510">
                  <c:v>-3.6720000000000001E-7</c:v>
                </c:pt>
                <c:pt idx="2511">
                  <c:v>-3.6699999999999999E-7</c:v>
                </c:pt>
                <c:pt idx="2512">
                  <c:v>-3.6679999999999998E-7</c:v>
                </c:pt>
                <c:pt idx="2513">
                  <c:v>-3.6660000000000001E-7</c:v>
                </c:pt>
                <c:pt idx="2514">
                  <c:v>-3.664E-7</c:v>
                </c:pt>
                <c:pt idx="2515">
                  <c:v>-3.6619999999999998E-7</c:v>
                </c:pt>
                <c:pt idx="2516">
                  <c:v>-3.6600000000000002E-7</c:v>
                </c:pt>
                <c:pt idx="2517">
                  <c:v>-3.6580000000000001E-7</c:v>
                </c:pt>
                <c:pt idx="2518">
                  <c:v>-3.6559999999999999E-7</c:v>
                </c:pt>
                <c:pt idx="2519">
                  <c:v>-3.6539999999999998E-7</c:v>
                </c:pt>
                <c:pt idx="2520">
                  <c:v>-3.6520000000000001E-7</c:v>
                </c:pt>
                <c:pt idx="2521">
                  <c:v>-3.65E-7</c:v>
                </c:pt>
                <c:pt idx="2522">
                  <c:v>-3.6479999999999998E-7</c:v>
                </c:pt>
                <c:pt idx="2523">
                  <c:v>-3.6460000000000002E-7</c:v>
                </c:pt>
                <c:pt idx="2524">
                  <c:v>-3.6440000000000001E-7</c:v>
                </c:pt>
                <c:pt idx="2525">
                  <c:v>-3.6419999999999999E-7</c:v>
                </c:pt>
                <c:pt idx="2526">
                  <c:v>-3.6399999999999998E-7</c:v>
                </c:pt>
                <c:pt idx="2527">
                  <c:v>-3.6380000000000002E-7</c:v>
                </c:pt>
                <c:pt idx="2528">
                  <c:v>-3.636E-7</c:v>
                </c:pt>
                <c:pt idx="2529">
                  <c:v>-3.6339999999999999E-7</c:v>
                </c:pt>
                <c:pt idx="2530">
                  <c:v>-3.6320000000000002E-7</c:v>
                </c:pt>
                <c:pt idx="2531">
                  <c:v>-3.6300000000000001E-7</c:v>
                </c:pt>
                <c:pt idx="2532">
                  <c:v>-3.6279999999999999E-7</c:v>
                </c:pt>
                <c:pt idx="2533">
                  <c:v>-3.6259999999999998E-7</c:v>
                </c:pt>
                <c:pt idx="2534">
                  <c:v>-3.6240000000000002E-7</c:v>
                </c:pt>
                <c:pt idx="2535">
                  <c:v>-3.622E-7</c:v>
                </c:pt>
                <c:pt idx="2536">
                  <c:v>-3.6199999999999999E-7</c:v>
                </c:pt>
                <c:pt idx="2537">
                  <c:v>-3.6180000000000002E-7</c:v>
                </c:pt>
                <c:pt idx="2538">
                  <c:v>-3.6160000000000001E-7</c:v>
                </c:pt>
                <c:pt idx="2539">
                  <c:v>-3.6139999999999999E-7</c:v>
                </c:pt>
                <c:pt idx="2540">
                  <c:v>-3.6119999999999998E-7</c:v>
                </c:pt>
                <c:pt idx="2541">
                  <c:v>-3.6100000000000002E-7</c:v>
                </c:pt>
                <c:pt idx="2542">
                  <c:v>-3.608E-7</c:v>
                </c:pt>
                <c:pt idx="2543">
                  <c:v>-3.6059999999999999E-7</c:v>
                </c:pt>
                <c:pt idx="2544">
                  <c:v>-3.6040000000000002E-7</c:v>
                </c:pt>
                <c:pt idx="2545">
                  <c:v>-3.6020000000000001E-7</c:v>
                </c:pt>
                <c:pt idx="2546">
                  <c:v>-3.5999999999999999E-7</c:v>
                </c:pt>
                <c:pt idx="2547">
                  <c:v>-3.5979999999999998E-7</c:v>
                </c:pt>
                <c:pt idx="2548">
                  <c:v>-3.5960000000000002E-7</c:v>
                </c:pt>
                <c:pt idx="2549">
                  <c:v>-3.594E-7</c:v>
                </c:pt>
                <c:pt idx="2550">
                  <c:v>-3.5919999999999999E-7</c:v>
                </c:pt>
                <c:pt idx="2551">
                  <c:v>-3.5900000000000003E-7</c:v>
                </c:pt>
                <c:pt idx="2552">
                  <c:v>-3.5880000000000001E-7</c:v>
                </c:pt>
                <c:pt idx="2553">
                  <c:v>-3.5859999999999999E-7</c:v>
                </c:pt>
                <c:pt idx="2554">
                  <c:v>-3.5839999999999998E-7</c:v>
                </c:pt>
                <c:pt idx="2555">
                  <c:v>-3.5820000000000002E-7</c:v>
                </c:pt>
                <c:pt idx="2556">
                  <c:v>-3.58E-7</c:v>
                </c:pt>
                <c:pt idx="2557">
                  <c:v>-3.5779999999999999E-7</c:v>
                </c:pt>
                <c:pt idx="2558">
                  <c:v>-3.5760000000000003E-7</c:v>
                </c:pt>
                <c:pt idx="2559">
                  <c:v>-3.5740000000000001E-7</c:v>
                </c:pt>
                <c:pt idx="2560">
                  <c:v>-3.572E-7</c:v>
                </c:pt>
                <c:pt idx="2561">
                  <c:v>-3.5699999999999998E-7</c:v>
                </c:pt>
                <c:pt idx="2562">
                  <c:v>-3.5680000000000002E-7</c:v>
                </c:pt>
                <c:pt idx="2563">
                  <c:v>-3.566E-7</c:v>
                </c:pt>
                <c:pt idx="2564">
                  <c:v>-3.5639999999999999E-7</c:v>
                </c:pt>
                <c:pt idx="2565">
                  <c:v>-3.5620000000000003E-7</c:v>
                </c:pt>
                <c:pt idx="2566">
                  <c:v>-3.5600000000000001E-7</c:v>
                </c:pt>
                <c:pt idx="2567">
                  <c:v>-3.558E-7</c:v>
                </c:pt>
                <c:pt idx="2568">
                  <c:v>-3.5559999999999998E-7</c:v>
                </c:pt>
                <c:pt idx="2569">
                  <c:v>-3.5540000000000002E-7</c:v>
                </c:pt>
                <c:pt idx="2570">
                  <c:v>-3.552E-7</c:v>
                </c:pt>
                <c:pt idx="2571">
                  <c:v>-3.5499999999999999E-7</c:v>
                </c:pt>
                <c:pt idx="2572">
                  <c:v>-3.5479999999999997E-7</c:v>
                </c:pt>
                <c:pt idx="2573">
                  <c:v>-3.5460000000000001E-7</c:v>
                </c:pt>
                <c:pt idx="2574">
                  <c:v>-3.544E-7</c:v>
                </c:pt>
                <c:pt idx="2575">
                  <c:v>-3.5419999999999998E-7</c:v>
                </c:pt>
                <c:pt idx="2576">
                  <c:v>-3.5400000000000002E-7</c:v>
                </c:pt>
                <c:pt idx="2577">
                  <c:v>-3.538E-7</c:v>
                </c:pt>
                <c:pt idx="2578">
                  <c:v>-3.5359999999999999E-7</c:v>
                </c:pt>
                <c:pt idx="2579">
                  <c:v>-3.5339999999999997E-7</c:v>
                </c:pt>
                <c:pt idx="2580">
                  <c:v>-3.5320000000000001E-7</c:v>
                </c:pt>
                <c:pt idx="2581">
                  <c:v>-3.53E-7</c:v>
                </c:pt>
                <c:pt idx="2582">
                  <c:v>-3.5279999999999998E-7</c:v>
                </c:pt>
                <c:pt idx="2583">
                  <c:v>-3.5260000000000002E-7</c:v>
                </c:pt>
                <c:pt idx="2584">
                  <c:v>-3.5240000000000001E-7</c:v>
                </c:pt>
                <c:pt idx="2585">
                  <c:v>-3.5219999999999999E-7</c:v>
                </c:pt>
                <c:pt idx="2586">
                  <c:v>-3.5199999999999998E-7</c:v>
                </c:pt>
                <c:pt idx="2587">
                  <c:v>-3.5180000000000001E-7</c:v>
                </c:pt>
                <c:pt idx="2588">
                  <c:v>-3.516E-7</c:v>
                </c:pt>
                <c:pt idx="2589">
                  <c:v>-3.5139999999999998E-7</c:v>
                </c:pt>
                <c:pt idx="2590">
                  <c:v>-3.5120000000000002E-7</c:v>
                </c:pt>
                <c:pt idx="2591">
                  <c:v>-3.5100000000000001E-7</c:v>
                </c:pt>
                <c:pt idx="2592">
                  <c:v>-3.5079999999999999E-7</c:v>
                </c:pt>
                <c:pt idx="2593">
                  <c:v>-3.5059999999999998E-7</c:v>
                </c:pt>
                <c:pt idx="2594">
                  <c:v>-3.5040000000000001E-7</c:v>
                </c:pt>
                <c:pt idx="2595">
                  <c:v>-3.502E-7</c:v>
                </c:pt>
                <c:pt idx="2596">
                  <c:v>-3.4999999999999998E-7</c:v>
                </c:pt>
                <c:pt idx="2597">
                  <c:v>-3.4980000000000002E-7</c:v>
                </c:pt>
                <c:pt idx="2598">
                  <c:v>-3.4960000000000001E-7</c:v>
                </c:pt>
                <c:pt idx="2599">
                  <c:v>-3.4939999999999999E-7</c:v>
                </c:pt>
                <c:pt idx="2600">
                  <c:v>-3.4919999999999998E-7</c:v>
                </c:pt>
                <c:pt idx="2601">
                  <c:v>-3.4900000000000001E-7</c:v>
                </c:pt>
                <c:pt idx="2602">
                  <c:v>-3.488E-7</c:v>
                </c:pt>
                <c:pt idx="2603">
                  <c:v>-3.4859999999999998E-7</c:v>
                </c:pt>
                <c:pt idx="2604">
                  <c:v>-3.4840000000000002E-7</c:v>
                </c:pt>
                <c:pt idx="2605">
                  <c:v>-3.4820000000000001E-7</c:v>
                </c:pt>
                <c:pt idx="2606">
                  <c:v>-3.4799999999999999E-7</c:v>
                </c:pt>
                <c:pt idx="2607">
                  <c:v>-3.4779999999999998E-7</c:v>
                </c:pt>
                <c:pt idx="2608">
                  <c:v>-3.4760000000000002E-7</c:v>
                </c:pt>
                <c:pt idx="2609">
                  <c:v>-3.474E-7</c:v>
                </c:pt>
                <c:pt idx="2610">
                  <c:v>-3.4719999999999999E-7</c:v>
                </c:pt>
                <c:pt idx="2611">
                  <c:v>-3.4700000000000002E-7</c:v>
                </c:pt>
                <c:pt idx="2612">
                  <c:v>-3.4680000000000001E-7</c:v>
                </c:pt>
                <c:pt idx="2613">
                  <c:v>-3.4659999999999999E-7</c:v>
                </c:pt>
                <c:pt idx="2614">
                  <c:v>-3.4639999999999998E-7</c:v>
                </c:pt>
                <c:pt idx="2615">
                  <c:v>-3.4620000000000002E-7</c:v>
                </c:pt>
                <c:pt idx="2616">
                  <c:v>-3.46E-7</c:v>
                </c:pt>
                <c:pt idx="2617">
                  <c:v>-3.4579999999999999E-7</c:v>
                </c:pt>
                <c:pt idx="2618">
                  <c:v>-3.4560000000000002E-7</c:v>
                </c:pt>
                <c:pt idx="2619">
                  <c:v>-3.4540000000000001E-7</c:v>
                </c:pt>
                <c:pt idx="2620">
                  <c:v>-3.4519999999999999E-7</c:v>
                </c:pt>
                <c:pt idx="2621">
                  <c:v>-3.4499999999999998E-7</c:v>
                </c:pt>
                <c:pt idx="2622">
                  <c:v>-3.4480000000000002E-7</c:v>
                </c:pt>
                <c:pt idx="2623">
                  <c:v>-3.446E-7</c:v>
                </c:pt>
                <c:pt idx="2624">
                  <c:v>-3.4439999999999999E-7</c:v>
                </c:pt>
                <c:pt idx="2625">
                  <c:v>-3.4420000000000002E-7</c:v>
                </c:pt>
                <c:pt idx="2626">
                  <c:v>-3.4400000000000001E-7</c:v>
                </c:pt>
                <c:pt idx="2627">
                  <c:v>-3.4379999999999999E-7</c:v>
                </c:pt>
                <c:pt idx="2628">
                  <c:v>-3.4359999999999998E-7</c:v>
                </c:pt>
                <c:pt idx="2629">
                  <c:v>-3.4340000000000002E-7</c:v>
                </c:pt>
                <c:pt idx="2630">
                  <c:v>-3.432E-7</c:v>
                </c:pt>
                <c:pt idx="2631">
                  <c:v>-3.4299999999999999E-7</c:v>
                </c:pt>
                <c:pt idx="2632">
                  <c:v>-3.4280000000000003E-7</c:v>
                </c:pt>
                <c:pt idx="2633">
                  <c:v>-3.4260000000000001E-7</c:v>
                </c:pt>
                <c:pt idx="2634">
                  <c:v>-3.424E-7</c:v>
                </c:pt>
                <c:pt idx="2635">
                  <c:v>-3.4219999999999998E-7</c:v>
                </c:pt>
                <c:pt idx="2636">
                  <c:v>-3.4200000000000002E-7</c:v>
                </c:pt>
                <c:pt idx="2637">
                  <c:v>-3.418E-7</c:v>
                </c:pt>
                <c:pt idx="2638">
                  <c:v>-3.4159999999999999E-7</c:v>
                </c:pt>
                <c:pt idx="2639">
                  <c:v>-3.4140000000000003E-7</c:v>
                </c:pt>
                <c:pt idx="2640">
                  <c:v>-3.4120000000000001E-7</c:v>
                </c:pt>
                <c:pt idx="2641">
                  <c:v>-3.41E-7</c:v>
                </c:pt>
                <c:pt idx="2642">
                  <c:v>-3.4079999999999998E-7</c:v>
                </c:pt>
                <c:pt idx="2643">
                  <c:v>-3.4060000000000002E-7</c:v>
                </c:pt>
                <c:pt idx="2644">
                  <c:v>-3.404E-7</c:v>
                </c:pt>
                <c:pt idx="2645">
                  <c:v>-3.4019999999999999E-7</c:v>
                </c:pt>
                <c:pt idx="2646">
                  <c:v>-3.3999999999999997E-7</c:v>
                </c:pt>
                <c:pt idx="2647">
                  <c:v>-3.3980000000000001E-7</c:v>
                </c:pt>
                <c:pt idx="2648">
                  <c:v>-3.396E-7</c:v>
                </c:pt>
                <c:pt idx="2649">
                  <c:v>-3.3939999999999998E-7</c:v>
                </c:pt>
                <c:pt idx="2650">
                  <c:v>-3.3920000000000002E-7</c:v>
                </c:pt>
                <c:pt idx="2651">
                  <c:v>-3.39E-7</c:v>
                </c:pt>
                <c:pt idx="2652">
                  <c:v>-3.3879999999999999E-7</c:v>
                </c:pt>
                <c:pt idx="2653">
                  <c:v>-3.3859999999999997E-7</c:v>
                </c:pt>
                <c:pt idx="2654">
                  <c:v>-3.3840000000000001E-7</c:v>
                </c:pt>
                <c:pt idx="2655">
                  <c:v>-3.382E-7</c:v>
                </c:pt>
                <c:pt idx="2656">
                  <c:v>-3.3799999999999998E-7</c:v>
                </c:pt>
                <c:pt idx="2657">
                  <c:v>-3.3780000000000002E-7</c:v>
                </c:pt>
                <c:pt idx="2658">
                  <c:v>-3.3760000000000001E-7</c:v>
                </c:pt>
                <c:pt idx="2659">
                  <c:v>-3.3739999999999999E-7</c:v>
                </c:pt>
                <c:pt idx="2660">
                  <c:v>-3.3719999999999998E-7</c:v>
                </c:pt>
                <c:pt idx="2661">
                  <c:v>-3.3700000000000001E-7</c:v>
                </c:pt>
                <c:pt idx="2662">
                  <c:v>-3.368E-7</c:v>
                </c:pt>
                <c:pt idx="2663">
                  <c:v>-3.3659999999999998E-7</c:v>
                </c:pt>
                <c:pt idx="2664">
                  <c:v>-3.3640000000000002E-7</c:v>
                </c:pt>
                <c:pt idx="2665">
                  <c:v>-3.3620000000000001E-7</c:v>
                </c:pt>
                <c:pt idx="2666">
                  <c:v>-3.3599999999999999E-7</c:v>
                </c:pt>
                <c:pt idx="2667">
                  <c:v>-3.3579999999999998E-7</c:v>
                </c:pt>
                <c:pt idx="2668">
                  <c:v>-3.3560000000000001E-7</c:v>
                </c:pt>
                <c:pt idx="2669">
                  <c:v>-3.354E-7</c:v>
                </c:pt>
                <c:pt idx="2670">
                  <c:v>-3.3519999999999998E-7</c:v>
                </c:pt>
                <c:pt idx="2671">
                  <c:v>-3.3500000000000002E-7</c:v>
                </c:pt>
                <c:pt idx="2672">
                  <c:v>-3.3480000000000001E-7</c:v>
                </c:pt>
                <c:pt idx="2673">
                  <c:v>-3.3459999999999999E-7</c:v>
                </c:pt>
                <c:pt idx="2674">
                  <c:v>-3.3439999999999998E-7</c:v>
                </c:pt>
                <c:pt idx="2675">
                  <c:v>-3.3420000000000001E-7</c:v>
                </c:pt>
                <c:pt idx="2676">
                  <c:v>-3.34E-7</c:v>
                </c:pt>
                <c:pt idx="2677">
                  <c:v>-3.3379999999999998E-7</c:v>
                </c:pt>
                <c:pt idx="2678">
                  <c:v>-3.3360000000000002E-7</c:v>
                </c:pt>
                <c:pt idx="2679">
                  <c:v>-3.3340000000000001E-7</c:v>
                </c:pt>
                <c:pt idx="2680">
                  <c:v>-3.3319999999999999E-7</c:v>
                </c:pt>
                <c:pt idx="2681">
                  <c:v>-3.3299999999999998E-7</c:v>
                </c:pt>
                <c:pt idx="2682">
                  <c:v>-3.3280000000000002E-7</c:v>
                </c:pt>
                <c:pt idx="2683">
                  <c:v>-3.326E-7</c:v>
                </c:pt>
                <c:pt idx="2684">
                  <c:v>-3.3239999999999999E-7</c:v>
                </c:pt>
                <c:pt idx="2685">
                  <c:v>-3.3220000000000002E-7</c:v>
                </c:pt>
                <c:pt idx="2686">
                  <c:v>-3.3200000000000001E-7</c:v>
                </c:pt>
                <c:pt idx="2687">
                  <c:v>-3.3179999999999999E-7</c:v>
                </c:pt>
                <c:pt idx="2688">
                  <c:v>-3.3159999999999998E-7</c:v>
                </c:pt>
                <c:pt idx="2689">
                  <c:v>-3.3140000000000002E-7</c:v>
                </c:pt>
                <c:pt idx="2690">
                  <c:v>-3.312E-7</c:v>
                </c:pt>
                <c:pt idx="2691">
                  <c:v>-3.3099999999999999E-7</c:v>
                </c:pt>
                <c:pt idx="2692">
                  <c:v>-3.3080000000000002E-7</c:v>
                </c:pt>
                <c:pt idx="2693">
                  <c:v>-3.3060000000000001E-7</c:v>
                </c:pt>
                <c:pt idx="2694">
                  <c:v>-3.3039999999999999E-7</c:v>
                </c:pt>
                <c:pt idx="2695">
                  <c:v>-3.3019999999999998E-7</c:v>
                </c:pt>
                <c:pt idx="2696">
                  <c:v>-3.3000000000000002E-7</c:v>
                </c:pt>
                <c:pt idx="2697">
                  <c:v>-3.298E-7</c:v>
                </c:pt>
                <c:pt idx="2698">
                  <c:v>-3.2959999999999999E-7</c:v>
                </c:pt>
                <c:pt idx="2699">
                  <c:v>-3.2940000000000002E-7</c:v>
                </c:pt>
                <c:pt idx="2700">
                  <c:v>-3.2920000000000001E-7</c:v>
                </c:pt>
                <c:pt idx="2701">
                  <c:v>-3.2899999999999999E-7</c:v>
                </c:pt>
                <c:pt idx="2702">
                  <c:v>-3.2879999999999998E-7</c:v>
                </c:pt>
                <c:pt idx="2703">
                  <c:v>-3.2860000000000002E-7</c:v>
                </c:pt>
                <c:pt idx="2704">
                  <c:v>-3.284E-7</c:v>
                </c:pt>
                <c:pt idx="2705">
                  <c:v>-3.2819999999999999E-7</c:v>
                </c:pt>
                <c:pt idx="2706">
                  <c:v>-3.2800000000000003E-7</c:v>
                </c:pt>
                <c:pt idx="2707">
                  <c:v>-3.2780000000000001E-7</c:v>
                </c:pt>
                <c:pt idx="2708">
                  <c:v>-3.276E-7</c:v>
                </c:pt>
                <c:pt idx="2709">
                  <c:v>-3.2739999999999998E-7</c:v>
                </c:pt>
                <c:pt idx="2710">
                  <c:v>-3.2720000000000002E-7</c:v>
                </c:pt>
                <c:pt idx="2711">
                  <c:v>-3.27E-7</c:v>
                </c:pt>
                <c:pt idx="2712">
                  <c:v>-3.2679999999999999E-7</c:v>
                </c:pt>
                <c:pt idx="2713">
                  <c:v>-3.2660000000000003E-7</c:v>
                </c:pt>
                <c:pt idx="2714">
                  <c:v>-3.2640000000000001E-7</c:v>
                </c:pt>
                <c:pt idx="2715">
                  <c:v>-3.262E-7</c:v>
                </c:pt>
                <c:pt idx="2716">
                  <c:v>-3.2599999999999998E-7</c:v>
                </c:pt>
                <c:pt idx="2717">
                  <c:v>-3.2580000000000002E-7</c:v>
                </c:pt>
                <c:pt idx="2718">
                  <c:v>-3.256E-7</c:v>
                </c:pt>
                <c:pt idx="2719">
                  <c:v>-3.2539999999999999E-7</c:v>
                </c:pt>
                <c:pt idx="2720">
                  <c:v>-3.2519999999999997E-7</c:v>
                </c:pt>
                <c:pt idx="2721">
                  <c:v>-3.2500000000000001E-7</c:v>
                </c:pt>
                <c:pt idx="2722">
                  <c:v>-3.248E-7</c:v>
                </c:pt>
                <c:pt idx="2723">
                  <c:v>-3.2459999999999998E-7</c:v>
                </c:pt>
                <c:pt idx="2724">
                  <c:v>-3.2440000000000002E-7</c:v>
                </c:pt>
                <c:pt idx="2725">
                  <c:v>-3.242E-7</c:v>
                </c:pt>
                <c:pt idx="2726">
                  <c:v>-3.2399999999999999E-7</c:v>
                </c:pt>
                <c:pt idx="2727">
                  <c:v>-3.2379999999999997E-7</c:v>
                </c:pt>
                <c:pt idx="2728">
                  <c:v>-3.2360000000000001E-7</c:v>
                </c:pt>
                <c:pt idx="2729">
                  <c:v>-3.234E-7</c:v>
                </c:pt>
                <c:pt idx="2730">
                  <c:v>-3.2319999999999998E-7</c:v>
                </c:pt>
                <c:pt idx="2731">
                  <c:v>-3.2300000000000002E-7</c:v>
                </c:pt>
                <c:pt idx="2732">
                  <c:v>-3.2280000000000001E-7</c:v>
                </c:pt>
                <c:pt idx="2733">
                  <c:v>-3.2259999999999999E-7</c:v>
                </c:pt>
                <c:pt idx="2734">
                  <c:v>-3.2239999999999998E-7</c:v>
                </c:pt>
                <c:pt idx="2735">
                  <c:v>-3.2220000000000001E-7</c:v>
                </c:pt>
                <c:pt idx="2736">
                  <c:v>-3.22E-7</c:v>
                </c:pt>
                <c:pt idx="2737">
                  <c:v>-3.2179999999999998E-7</c:v>
                </c:pt>
                <c:pt idx="2738">
                  <c:v>-3.2160000000000002E-7</c:v>
                </c:pt>
                <c:pt idx="2739">
                  <c:v>-3.2140000000000001E-7</c:v>
                </c:pt>
                <c:pt idx="2740">
                  <c:v>-3.2119999999999999E-7</c:v>
                </c:pt>
                <c:pt idx="2741">
                  <c:v>-3.2099999999999998E-7</c:v>
                </c:pt>
                <c:pt idx="2742">
                  <c:v>-3.2080000000000001E-7</c:v>
                </c:pt>
                <c:pt idx="2743">
                  <c:v>-3.206E-7</c:v>
                </c:pt>
                <c:pt idx="2744">
                  <c:v>-3.2039999999999998E-7</c:v>
                </c:pt>
                <c:pt idx="2745">
                  <c:v>-3.2020000000000002E-7</c:v>
                </c:pt>
                <c:pt idx="2746">
                  <c:v>-3.2000000000000001E-7</c:v>
                </c:pt>
                <c:pt idx="2747">
                  <c:v>-3.1979999999999999E-7</c:v>
                </c:pt>
                <c:pt idx="2748">
                  <c:v>-3.1959999999999998E-7</c:v>
                </c:pt>
                <c:pt idx="2749">
                  <c:v>-3.1940000000000001E-7</c:v>
                </c:pt>
                <c:pt idx="2750">
                  <c:v>-3.192E-7</c:v>
                </c:pt>
                <c:pt idx="2751">
                  <c:v>-3.1899999999999998E-7</c:v>
                </c:pt>
                <c:pt idx="2752">
                  <c:v>-3.1880000000000002E-7</c:v>
                </c:pt>
                <c:pt idx="2753">
                  <c:v>-3.1860000000000001E-7</c:v>
                </c:pt>
                <c:pt idx="2754">
                  <c:v>-3.1839999999999999E-7</c:v>
                </c:pt>
                <c:pt idx="2755">
                  <c:v>-3.1819999999999998E-7</c:v>
                </c:pt>
                <c:pt idx="2756">
                  <c:v>-3.1800000000000002E-7</c:v>
                </c:pt>
                <c:pt idx="2757">
                  <c:v>-3.178E-7</c:v>
                </c:pt>
                <c:pt idx="2758">
                  <c:v>-3.1759999999999999E-7</c:v>
                </c:pt>
                <c:pt idx="2759">
                  <c:v>-3.1740000000000002E-7</c:v>
                </c:pt>
                <c:pt idx="2760">
                  <c:v>-3.1720000000000001E-7</c:v>
                </c:pt>
                <c:pt idx="2761">
                  <c:v>-3.1699999999999999E-7</c:v>
                </c:pt>
                <c:pt idx="2762">
                  <c:v>-3.1679999999999998E-7</c:v>
                </c:pt>
                <c:pt idx="2763">
                  <c:v>-3.1660000000000002E-7</c:v>
                </c:pt>
                <c:pt idx="2764">
                  <c:v>-3.164E-7</c:v>
                </c:pt>
                <c:pt idx="2765">
                  <c:v>-3.1619999999999999E-7</c:v>
                </c:pt>
                <c:pt idx="2766">
                  <c:v>-3.1600000000000002E-7</c:v>
                </c:pt>
                <c:pt idx="2767">
                  <c:v>-3.1580000000000001E-7</c:v>
                </c:pt>
                <c:pt idx="2768">
                  <c:v>-3.1559999999999999E-7</c:v>
                </c:pt>
                <c:pt idx="2769">
                  <c:v>-3.1539999999999998E-7</c:v>
                </c:pt>
                <c:pt idx="2770">
                  <c:v>-3.1520000000000002E-7</c:v>
                </c:pt>
                <c:pt idx="2771">
                  <c:v>-3.15E-7</c:v>
                </c:pt>
                <c:pt idx="2772">
                  <c:v>-3.1479999999999999E-7</c:v>
                </c:pt>
                <c:pt idx="2773">
                  <c:v>-3.1460000000000002E-7</c:v>
                </c:pt>
                <c:pt idx="2774">
                  <c:v>-3.1440000000000001E-7</c:v>
                </c:pt>
                <c:pt idx="2775">
                  <c:v>-3.1419999999999999E-7</c:v>
                </c:pt>
                <c:pt idx="2776">
                  <c:v>-3.1399999999999998E-7</c:v>
                </c:pt>
                <c:pt idx="2777">
                  <c:v>-3.1380000000000002E-7</c:v>
                </c:pt>
                <c:pt idx="2778">
                  <c:v>-3.136E-7</c:v>
                </c:pt>
                <c:pt idx="2779">
                  <c:v>-3.1339999999999999E-7</c:v>
                </c:pt>
                <c:pt idx="2780">
                  <c:v>-3.1320000000000003E-7</c:v>
                </c:pt>
                <c:pt idx="2781">
                  <c:v>-3.1300000000000001E-7</c:v>
                </c:pt>
                <c:pt idx="2782">
                  <c:v>-3.128E-7</c:v>
                </c:pt>
                <c:pt idx="2783">
                  <c:v>-3.1259999999999998E-7</c:v>
                </c:pt>
                <c:pt idx="2784">
                  <c:v>-3.1240000000000002E-7</c:v>
                </c:pt>
                <c:pt idx="2785">
                  <c:v>-3.122E-7</c:v>
                </c:pt>
                <c:pt idx="2786">
                  <c:v>-3.1199999999999999E-7</c:v>
                </c:pt>
                <c:pt idx="2787">
                  <c:v>-3.1180000000000003E-7</c:v>
                </c:pt>
                <c:pt idx="2788">
                  <c:v>-3.1160000000000001E-7</c:v>
                </c:pt>
                <c:pt idx="2789">
                  <c:v>-3.114E-7</c:v>
                </c:pt>
                <c:pt idx="2790">
                  <c:v>-3.1119999999999998E-7</c:v>
                </c:pt>
                <c:pt idx="2791">
                  <c:v>-3.1100000000000002E-7</c:v>
                </c:pt>
                <c:pt idx="2792">
                  <c:v>-3.108E-7</c:v>
                </c:pt>
                <c:pt idx="2793">
                  <c:v>-3.1059999999999999E-7</c:v>
                </c:pt>
                <c:pt idx="2794">
                  <c:v>-3.1039999999999997E-7</c:v>
                </c:pt>
                <c:pt idx="2795">
                  <c:v>-3.1020000000000001E-7</c:v>
                </c:pt>
                <c:pt idx="2796">
                  <c:v>-3.1E-7</c:v>
                </c:pt>
                <c:pt idx="2797">
                  <c:v>-3.0979999999999998E-7</c:v>
                </c:pt>
                <c:pt idx="2798">
                  <c:v>-3.0960000000000002E-7</c:v>
                </c:pt>
                <c:pt idx="2799">
                  <c:v>-3.094E-7</c:v>
                </c:pt>
                <c:pt idx="2800">
                  <c:v>-3.0919999999999999E-7</c:v>
                </c:pt>
                <c:pt idx="2801">
                  <c:v>-3.0899999999999997E-7</c:v>
                </c:pt>
                <c:pt idx="2802">
                  <c:v>-3.0880000000000001E-7</c:v>
                </c:pt>
                <c:pt idx="2803">
                  <c:v>-3.086E-7</c:v>
                </c:pt>
                <c:pt idx="2804">
                  <c:v>-3.0839999999999998E-7</c:v>
                </c:pt>
                <c:pt idx="2805">
                  <c:v>-3.0820000000000002E-7</c:v>
                </c:pt>
                <c:pt idx="2806">
                  <c:v>-3.0800000000000001E-7</c:v>
                </c:pt>
                <c:pt idx="2807">
                  <c:v>-3.0779999999999999E-7</c:v>
                </c:pt>
                <c:pt idx="2808">
                  <c:v>-3.0759999999999998E-7</c:v>
                </c:pt>
                <c:pt idx="2809">
                  <c:v>-3.0740000000000001E-7</c:v>
                </c:pt>
                <c:pt idx="2810">
                  <c:v>-3.072E-7</c:v>
                </c:pt>
                <c:pt idx="2811">
                  <c:v>-3.0699999999999998E-7</c:v>
                </c:pt>
                <c:pt idx="2812">
                  <c:v>-3.0680000000000002E-7</c:v>
                </c:pt>
                <c:pt idx="2813">
                  <c:v>-3.0660000000000001E-7</c:v>
                </c:pt>
                <c:pt idx="2814">
                  <c:v>-3.0639999999999999E-7</c:v>
                </c:pt>
                <c:pt idx="2815">
                  <c:v>-3.0619999999999998E-7</c:v>
                </c:pt>
                <c:pt idx="2816">
                  <c:v>-3.0600000000000001E-7</c:v>
                </c:pt>
                <c:pt idx="2817">
                  <c:v>-3.058E-7</c:v>
                </c:pt>
                <c:pt idx="2818">
                  <c:v>-3.0559999999999998E-7</c:v>
                </c:pt>
                <c:pt idx="2819">
                  <c:v>-3.0540000000000002E-7</c:v>
                </c:pt>
                <c:pt idx="2820">
                  <c:v>-3.0520000000000001E-7</c:v>
                </c:pt>
                <c:pt idx="2821">
                  <c:v>-3.0499999999999999E-7</c:v>
                </c:pt>
                <c:pt idx="2822">
                  <c:v>-3.0479999999999998E-7</c:v>
                </c:pt>
                <c:pt idx="2823">
                  <c:v>-3.0460000000000001E-7</c:v>
                </c:pt>
                <c:pt idx="2824">
                  <c:v>-3.044E-7</c:v>
                </c:pt>
                <c:pt idx="2825">
                  <c:v>-3.0419999999999998E-7</c:v>
                </c:pt>
                <c:pt idx="2826">
                  <c:v>-3.0400000000000002E-7</c:v>
                </c:pt>
                <c:pt idx="2827">
                  <c:v>-3.0380000000000001E-7</c:v>
                </c:pt>
                <c:pt idx="2828">
                  <c:v>-3.0359999999999999E-7</c:v>
                </c:pt>
                <c:pt idx="2829">
                  <c:v>-3.0339999999999998E-7</c:v>
                </c:pt>
                <c:pt idx="2830">
                  <c:v>-3.0320000000000002E-7</c:v>
                </c:pt>
                <c:pt idx="2831">
                  <c:v>-3.03E-7</c:v>
                </c:pt>
                <c:pt idx="2832">
                  <c:v>-3.0279999999999999E-7</c:v>
                </c:pt>
                <c:pt idx="2833">
                  <c:v>-3.0260000000000002E-7</c:v>
                </c:pt>
                <c:pt idx="2834">
                  <c:v>-3.0240000000000001E-7</c:v>
                </c:pt>
                <c:pt idx="2835">
                  <c:v>-3.0219999999999999E-7</c:v>
                </c:pt>
                <c:pt idx="2836">
                  <c:v>-3.0199999999999998E-7</c:v>
                </c:pt>
                <c:pt idx="2837">
                  <c:v>-3.0180000000000002E-7</c:v>
                </c:pt>
                <c:pt idx="2838">
                  <c:v>-3.016E-7</c:v>
                </c:pt>
                <c:pt idx="2839">
                  <c:v>-3.0139999999999999E-7</c:v>
                </c:pt>
                <c:pt idx="2840">
                  <c:v>-3.0120000000000002E-7</c:v>
                </c:pt>
                <c:pt idx="2841">
                  <c:v>-3.0100000000000001E-7</c:v>
                </c:pt>
                <c:pt idx="2842">
                  <c:v>-3.0079999999999999E-7</c:v>
                </c:pt>
                <c:pt idx="2843">
                  <c:v>-3.0059999999999998E-7</c:v>
                </c:pt>
                <c:pt idx="2844">
                  <c:v>-3.0040000000000002E-7</c:v>
                </c:pt>
                <c:pt idx="2845">
                  <c:v>-3.002E-7</c:v>
                </c:pt>
                <c:pt idx="2846">
                  <c:v>-2.9999999999999999E-7</c:v>
                </c:pt>
                <c:pt idx="2847">
                  <c:v>-2.9980000000000002E-7</c:v>
                </c:pt>
                <c:pt idx="2848">
                  <c:v>-2.9960000000000001E-7</c:v>
                </c:pt>
                <c:pt idx="2849">
                  <c:v>-2.9939999999999999E-7</c:v>
                </c:pt>
                <c:pt idx="2850">
                  <c:v>-2.9919999999999998E-7</c:v>
                </c:pt>
                <c:pt idx="2851">
                  <c:v>-2.9900000000000002E-7</c:v>
                </c:pt>
                <c:pt idx="2852">
                  <c:v>-2.988E-7</c:v>
                </c:pt>
                <c:pt idx="2853">
                  <c:v>-2.9859999999999999E-7</c:v>
                </c:pt>
                <c:pt idx="2854">
                  <c:v>-2.9840000000000003E-7</c:v>
                </c:pt>
                <c:pt idx="2855">
                  <c:v>-2.9820000000000001E-7</c:v>
                </c:pt>
                <c:pt idx="2856">
                  <c:v>-2.9799999999999999E-7</c:v>
                </c:pt>
                <c:pt idx="2857">
                  <c:v>-2.9779999999999998E-7</c:v>
                </c:pt>
                <c:pt idx="2858">
                  <c:v>-2.9760000000000002E-7</c:v>
                </c:pt>
                <c:pt idx="2859">
                  <c:v>-2.974E-7</c:v>
                </c:pt>
                <c:pt idx="2860">
                  <c:v>-2.9719999999999999E-7</c:v>
                </c:pt>
                <c:pt idx="2861">
                  <c:v>-2.9700000000000003E-7</c:v>
                </c:pt>
                <c:pt idx="2862">
                  <c:v>-2.9680000000000001E-7</c:v>
                </c:pt>
                <c:pt idx="2863">
                  <c:v>-2.966E-7</c:v>
                </c:pt>
                <c:pt idx="2864">
                  <c:v>-2.9639999999999998E-7</c:v>
                </c:pt>
                <c:pt idx="2865">
                  <c:v>-2.9620000000000002E-7</c:v>
                </c:pt>
                <c:pt idx="2866">
                  <c:v>-2.96E-7</c:v>
                </c:pt>
                <c:pt idx="2867">
                  <c:v>-2.9579999999999999E-7</c:v>
                </c:pt>
                <c:pt idx="2868">
                  <c:v>-2.9560000000000003E-7</c:v>
                </c:pt>
                <c:pt idx="2869">
                  <c:v>-2.9540000000000001E-7</c:v>
                </c:pt>
                <c:pt idx="2870">
                  <c:v>-2.952E-7</c:v>
                </c:pt>
                <c:pt idx="2871">
                  <c:v>-2.9499999999999998E-7</c:v>
                </c:pt>
                <c:pt idx="2872">
                  <c:v>-2.9480000000000002E-7</c:v>
                </c:pt>
                <c:pt idx="2873">
                  <c:v>-2.946E-7</c:v>
                </c:pt>
                <c:pt idx="2874">
                  <c:v>-2.9439999999999999E-7</c:v>
                </c:pt>
                <c:pt idx="2875">
                  <c:v>-2.9419999999999997E-7</c:v>
                </c:pt>
                <c:pt idx="2876">
                  <c:v>-2.9400000000000001E-7</c:v>
                </c:pt>
                <c:pt idx="2877">
                  <c:v>-2.938E-7</c:v>
                </c:pt>
                <c:pt idx="2878">
                  <c:v>-2.9359999999999998E-7</c:v>
                </c:pt>
                <c:pt idx="2879">
                  <c:v>-2.9340000000000002E-7</c:v>
                </c:pt>
                <c:pt idx="2880">
                  <c:v>-2.932E-7</c:v>
                </c:pt>
                <c:pt idx="2881">
                  <c:v>-2.9299999999999999E-7</c:v>
                </c:pt>
                <c:pt idx="2882">
                  <c:v>-2.9279999999999997E-7</c:v>
                </c:pt>
                <c:pt idx="2883">
                  <c:v>-2.9260000000000001E-7</c:v>
                </c:pt>
                <c:pt idx="2884">
                  <c:v>-2.924E-7</c:v>
                </c:pt>
                <c:pt idx="2885">
                  <c:v>-2.9219999999999998E-7</c:v>
                </c:pt>
                <c:pt idx="2886">
                  <c:v>-2.9200000000000002E-7</c:v>
                </c:pt>
                <c:pt idx="2887">
                  <c:v>-2.9180000000000001E-7</c:v>
                </c:pt>
                <c:pt idx="2888">
                  <c:v>-2.9159999999999999E-7</c:v>
                </c:pt>
                <c:pt idx="2889">
                  <c:v>-2.9139999999999998E-7</c:v>
                </c:pt>
                <c:pt idx="2890">
                  <c:v>-2.9120000000000001E-7</c:v>
                </c:pt>
                <c:pt idx="2891">
                  <c:v>-2.91E-7</c:v>
                </c:pt>
                <c:pt idx="2892">
                  <c:v>-2.9079999999999998E-7</c:v>
                </c:pt>
                <c:pt idx="2893">
                  <c:v>-2.9060000000000002E-7</c:v>
                </c:pt>
                <c:pt idx="2894">
                  <c:v>-2.9040000000000001E-7</c:v>
                </c:pt>
                <c:pt idx="2895">
                  <c:v>-2.9019999999999999E-7</c:v>
                </c:pt>
                <c:pt idx="2896">
                  <c:v>-2.8999999999999998E-7</c:v>
                </c:pt>
                <c:pt idx="2897">
                  <c:v>-2.8980000000000001E-7</c:v>
                </c:pt>
                <c:pt idx="2898">
                  <c:v>-2.896E-7</c:v>
                </c:pt>
                <c:pt idx="2899">
                  <c:v>-2.8939999999999998E-7</c:v>
                </c:pt>
                <c:pt idx="2900">
                  <c:v>-2.8920000000000002E-7</c:v>
                </c:pt>
                <c:pt idx="2901">
                  <c:v>-2.8900000000000001E-7</c:v>
                </c:pt>
                <c:pt idx="2902">
                  <c:v>-2.8879999999999999E-7</c:v>
                </c:pt>
                <c:pt idx="2903">
                  <c:v>-2.8859999999999998E-7</c:v>
                </c:pt>
                <c:pt idx="2904">
                  <c:v>-2.8840000000000001E-7</c:v>
                </c:pt>
                <c:pt idx="2905">
                  <c:v>-2.882E-7</c:v>
                </c:pt>
                <c:pt idx="2906">
                  <c:v>-2.8799999999999998E-7</c:v>
                </c:pt>
                <c:pt idx="2907">
                  <c:v>-2.8780000000000002E-7</c:v>
                </c:pt>
                <c:pt idx="2908">
                  <c:v>-2.8760000000000001E-7</c:v>
                </c:pt>
                <c:pt idx="2909">
                  <c:v>-2.8739999999999999E-7</c:v>
                </c:pt>
                <c:pt idx="2910">
                  <c:v>-2.8719999999999998E-7</c:v>
                </c:pt>
                <c:pt idx="2911">
                  <c:v>-2.8700000000000002E-7</c:v>
                </c:pt>
                <c:pt idx="2912">
                  <c:v>-2.868E-7</c:v>
                </c:pt>
                <c:pt idx="2913">
                  <c:v>-2.8659999999999999E-7</c:v>
                </c:pt>
                <c:pt idx="2914">
                  <c:v>-2.8640000000000002E-7</c:v>
                </c:pt>
                <c:pt idx="2915">
                  <c:v>-2.8620000000000001E-7</c:v>
                </c:pt>
                <c:pt idx="2916">
                  <c:v>-2.8599999999999999E-7</c:v>
                </c:pt>
                <c:pt idx="2917">
                  <c:v>-2.8579999999999998E-7</c:v>
                </c:pt>
                <c:pt idx="2918">
                  <c:v>-2.8560000000000002E-7</c:v>
                </c:pt>
                <c:pt idx="2919">
                  <c:v>-2.854E-7</c:v>
                </c:pt>
                <c:pt idx="2920">
                  <c:v>-2.8519999999999999E-7</c:v>
                </c:pt>
                <c:pt idx="2921">
                  <c:v>-2.8500000000000002E-7</c:v>
                </c:pt>
                <c:pt idx="2922">
                  <c:v>-2.8480000000000001E-7</c:v>
                </c:pt>
                <c:pt idx="2923">
                  <c:v>-2.8459999999999999E-7</c:v>
                </c:pt>
                <c:pt idx="2924">
                  <c:v>-2.8439999999999998E-7</c:v>
                </c:pt>
                <c:pt idx="2925">
                  <c:v>-2.8420000000000002E-7</c:v>
                </c:pt>
                <c:pt idx="2926">
                  <c:v>-2.84E-7</c:v>
                </c:pt>
                <c:pt idx="2927">
                  <c:v>-2.8379999999999999E-7</c:v>
                </c:pt>
                <c:pt idx="2928">
                  <c:v>-2.8360000000000002E-7</c:v>
                </c:pt>
                <c:pt idx="2929">
                  <c:v>-2.8340000000000001E-7</c:v>
                </c:pt>
                <c:pt idx="2930">
                  <c:v>-2.8319999999999999E-7</c:v>
                </c:pt>
                <c:pt idx="2931">
                  <c:v>-2.8299999999999998E-7</c:v>
                </c:pt>
                <c:pt idx="2932">
                  <c:v>-2.8280000000000002E-7</c:v>
                </c:pt>
                <c:pt idx="2933">
                  <c:v>-2.826E-7</c:v>
                </c:pt>
                <c:pt idx="2934">
                  <c:v>-2.8239999999999999E-7</c:v>
                </c:pt>
                <c:pt idx="2935">
                  <c:v>-2.8220000000000003E-7</c:v>
                </c:pt>
                <c:pt idx="2936">
                  <c:v>-2.8200000000000001E-7</c:v>
                </c:pt>
                <c:pt idx="2937">
                  <c:v>-2.818E-7</c:v>
                </c:pt>
                <c:pt idx="2938">
                  <c:v>-2.8159999999999998E-7</c:v>
                </c:pt>
                <c:pt idx="2939">
                  <c:v>-2.8140000000000002E-7</c:v>
                </c:pt>
                <c:pt idx="2940">
                  <c:v>-2.812E-7</c:v>
                </c:pt>
                <c:pt idx="2941">
                  <c:v>-2.8099999999999999E-7</c:v>
                </c:pt>
                <c:pt idx="2942">
                  <c:v>-2.8080000000000003E-7</c:v>
                </c:pt>
                <c:pt idx="2943">
                  <c:v>-2.8060000000000001E-7</c:v>
                </c:pt>
                <c:pt idx="2944">
                  <c:v>-2.804E-7</c:v>
                </c:pt>
                <c:pt idx="2945">
                  <c:v>-2.8019999999999998E-7</c:v>
                </c:pt>
                <c:pt idx="2946">
                  <c:v>-2.8000000000000002E-7</c:v>
                </c:pt>
                <c:pt idx="2947">
                  <c:v>-2.798E-7</c:v>
                </c:pt>
                <c:pt idx="2948">
                  <c:v>-2.7959999999999999E-7</c:v>
                </c:pt>
                <c:pt idx="2949">
                  <c:v>-2.7939999999999997E-7</c:v>
                </c:pt>
                <c:pt idx="2950">
                  <c:v>-2.7920000000000001E-7</c:v>
                </c:pt>
                <c:pt idx="2951">
                  <c:v>-2.79E-7</c:v>
                </c:pt>
                <c:pt idx="2952">
                  <c:v>-2.7879999999999998E-7</c:v>
                </c:pt>
                <c:pt idx="2953">
                  <c:v>-2.7860000000000002E-7</c:v>
                </c:pt>
                <c:pt idx="2954">
                  <c:v>-2.784E-7</c:v>
                </c:pt>
                <c:pt idx="2955">
                  <c:v>-2.7819999999999999E-7</c:v>
                </c:pt>
                <c:pt idx="2956">
                  <c:v>-2.7799999999999997E-7</c:v>
                </c:pt>
                <c:pt idx="2957">
                  <c:v>-2.7780000000000001E-7</c:v>
                </c:pt>
                <c:pt idx="2958">
                  <c:v>-2.776E-7</c:v>
                </c:pt>
                <c:pt idx="2959">
                  <c:v>-2.7739999999999998E-7</c:v>
                </c:pt>
                <c:pt idx="2960">
                  <c:v>-2.7720000000000002E-7</c:v>
                </c:pt>
                <c:pt idx="2961">
                  <c:v>-2.7700000000000001E-7</c:v>
                </c:pt>
                <c:pt idx="2962">
                  <c:v>-2.7679999999999999E-7</c:v>
                </c:pt>
                <c:pt idx="2963">
                  <c:v>-2.7659999999999998E-7</c:v>
                </c:pt>
                <c:pt idx="2964">
                  <c:v>-2.7640000000000001E-7</c:v>
                </c:pt>
                <c:pt idx="2965">
                  <c:v>-2.762E-7</c:v>
                </c:pt>
                <c:pt idx="2966">
                  <c:v>-2.7599999999999998E-7</c:v>
                </c:pt>
                <c:pt idx="2967">
                  <c:v>-2.7580000000000002E-7</c:v>
                </c:pt>
                <c:pt idx="2968">
                  <c:v>-2.7560000000000001E-7</c:v>
                </c:pt>
                <c:pt idx="2969">
                  <c:v>-2.7539999999999999E-7</c:v>
                </c:pt>
                <c:pt idx="2970">
                  <c:v>-2.7519999999999998E-7</c:v>
                </c:pt>
                <c:pt idx="2971">
                  <c:v>-2.7500000000000001E-7</c:v>
                </c:pt>
                <c:pt idx="2972">
                  <c:v>-2.748E-7</c:v>
                </c:pt>
                <c:pt idx="2973">
                  <c:v>-2.7459999999999998E-7</c:v>
                </c:pt>
                <c:pt idx="2974">
                  <c:v>-2.7440000000000002E-7</c:v>
                </c:pt>
                <c:pt idx="2975">
                  <c:v>-2.7420000000000001E-7</c:v>
                </c:pt>
                <c:pt idx="2976">
                  <c:v>-2.7399999999999999E-7</c:v>
                </c:pt>
                <c:pt idx="2977">
                  <c:v>-2.7379999999999998E-7</c:v>
                </c:pt>
                <c:pt idx="2978">
                  <c:v>-2.7360000000000001E-7</c:v>
                </c:pt>
                <c:pt idx="2979">
                  <c:v>-2.734E-7</c:v>
                </c:pt>
                <c:pt idx="2980">
                  <c:v>-2.7319999999999998E-7</c:v>
                </c:pt>
                <c:pt idx="2981">
                  <c:v>-2.7300000000000002E-7</c:v>
                </c:pt>
                <c:pt idx="2982">
                  <c:v>-2.7280000000000001E-7</c:v>
                </c:pt>
                <c:pt idx="2983">
                  <c:v>-2.7259999999999999E-7</c:v>
                </c:pt>
                <c:pt idx="2984">
                  <c:v>-2.7239999999999998E-7</c:v>
                </c:pt>
                <c:pt idx="2985">
                  <c:v>-2.7220000000000002E-7</c:v>
                </c:pt>
                <c:pt idx="2986">
                  <c:v>-2.72E-7</c:v>
                </c:pt>
                <c:pt idx="2987">
                  <c:v>-2.7179999999999999E-7</c:v>
                </c:pt>
                <c:pt idx="2988">
                  <c:v>-2.7160000000000002E-7</c:v>
                </c:pt>
                <c:pt idx="2989">
                  <c:v>-2.7140000000000001E-7</c:v>
                </c:pt>
                <c:pt idx="2990">
                  <c:v>-2.7119999999999999E-7</c:v>
                </c:pt>
                <c:pt idx="2991">
                  <c:v>-2.7099999999999998E-7</c:v>
                </c:pt>
                <c:pt idx="2992">
                  <c:v>-2.7080000000000002E-7</c:v>
                </c:pt>
                <c:pt idx="2993">
                  <c:v>-2.706E-7</c:v>
                </c:pt>
                <c:pt idx="2994">
                  <c:v>-2.7039999999999999E-7</c:v>
                </c:pt>
                <c:pt idx="2995">
                  <c:v>-2.7020000000000002E-7</c:v>
                </c:pt>
                <c:pt idx="2996">
                  <c:v>-2.7000000000000001E-7</c:v>
                </c:pt>
                <c:pt idx="2997">
                  <c:v>-2.6979999999999999E-7</c:v>
                </c:pt>
                <c:pt idx="2998">
                  <c:v>-2.6959999999999998E-7</c:v>
                </c:pt>
                <c:pt idx="2999">
                  <c:v>-2.6940000000000002E-7</c:v>
                </c:pt>
                <c:pt idx="3000">
                  <c:v>-2.692E-7</c:v>
                </c:pt>
                <c:pt idx="3001">
                  <c:v>-2.6899999999999999E-7</c:v>
                </c:pt>
                <c:pt idx="3002">
                  <c:v>-2.6880000000000002E-7</c:v>
                </c:pt>
                <c:pt idx="3003">
                  <c:v>-2.6860000000000001E-7</c:v>
                </c:pt>
                <c:pt idx="3004">
                  <c:v>-2.6839999999999999E-7</c:v>
                </c:pt>
                <c:pt idx="3005">
                  <c:v>-2.6819999999999998E-7</c:v>
                </c:pt>
                <c:pt idx="3006">
                  <c:v>-2.6800000000000002E-7</c:v>
                </c:pt>
                <c:pt idx="3007">
                  <c:v>-2.678E-7</c:v>
                </c:pt>
                <c:pt idx="3008">
                  <c:v>-2.6759999999999999E-7</c:v>
                </c:pt>
                <c:pt idx="3009">
                  <c:v>-2.6740000000000003E-7</c:v>
                </c:pt>
                <c:pt idx="3010">
                  <c:v>-2.6720000000000001E-7</c:v>
                </c:pt>
                <c:pt idx="3011">
                  <c:v>-2.67E-7</c:v>
                </c:pt>
                <c:pt idx="3012">
                  <c:v>-2.6679999999999998E-7</c:v>
                </c:pt>
                <c:pt idx="3013">
                  <c:v>-2.6660000000000002E-7</c:v>
                </c:pt>
                <c:pt idx="3014">
                  <c:v>-2.664E-7</c:v>
                </c:pt>
                <c:pt idx="3015">
                  <c:v>-2.6619999999999999E-7</c:v>
                </c:pt>
                <c:pt idx="3016">
                  <c:v>-2.6600000000000003E-7</c:v>
                </c:pt>
                <c:pt idx="3017">
                  <c:v>-2.6580000000000001E-7</c:v>
                </c:pt>
                <c:pt idx="3018">
                  <c:v>-2.656E-7</c:v>
                </c:pt>
                <c:pt idx="3019">
                  <c:v>-2.6539999999999998E-7</c:v>
                </c:pt>
                <c:pt idx="3020">
                  <c:v>-2.6520000000000002E-7</c:v>
                </c:pt>
                <c:pt idx="3021">
                  <c:v>-2.65E-7</c:v>
                </c:pt>
                <c:pt idx="3022">
                  <c:v>-2.6479999999999999E-7</c:v>
                </c:pt>
                <c:pt idx="3023">
                  <c:v>-2.6459999999999997E-7</c:v>
                </c:pt>
                <c:pt idx="3024">
                  <c:v>-2.6440000000000001E-7</c:v>
                </c:pt>
                <c:pt idx="3025">
                  <c:v>-2.642E-7</c:v>
                </c:pt>
                <c:pt idx="3026">
                  <c:v>-2.6399999999999998E-7</c:v>
                </c:pt>
                <c:pt idx="3027">
                  <c:v>-2.6380000000000002E-7</c:v>
                </c:pt>
                <c:pt idx="3028">
                  <c:v>-2.636E-7</c:v>
                </c:pt>
                <c:pt idx="3029">
                  <c:v>-2.6339999999999999E-7</c:v>
                </c:pt>
                <c:pt idx="3030">
                  <c:v>-2.6319999999999997E-7</c:v>
                </c:pt>
                <c:pt idx="3031">
                  <c:v>-2.6300000000000001E-7</c:v>
                </c:pt>
                <c:pt idx="3032">
                  <c:v>-2.628E-7</c:v>
                </c:pt>
                <c:pt idx="3033">
                  <c:v>-2.6259999999999998E-7</c:v>
                </c:pt>
                <c:pt idx="3034">
                  <c:v>-2.6240000000000002E-7</c:v>
                </c:pt>
                <c:pt idx="3035">
                  <c:v>-2.6220000000000001E-7</c:v>
                </c:pt>
                <c:pt idx="3036">
                  <c:v>-2.6199999999999999E-7</c:v>
                </c:pt>
                <c:pt idx="3037">
                  <c:v>-2.6179999999999998E-7</c:v>
                </c:pt>
                <c:pt idx="3038">
                  <c:v>-2.6160000000000001E-7</c:v>
                </c:pt>
                <c:pt idx="3039">
                  <c:v>-2.614E-7</c:v>
                </c:pt>
                <c:pt idx="3040">
                  <c:v>-2.6119999999999998E-7</c:v>
                </c:pt>
                <c:pt idx="3041">
                  <c:v>-2.6100000000000002E-7</c:v>
                </c:pt>
                <c:pt idx="3042">
                  <c:v>-2.6080000000000001E-7</c:v>
                </c:pt>
                <c:pt idx="3043">
                  <c:v>-2.6059999999999999E-7</c:v>
                </c:pt>
                <c:pt idx="3044">
                  <c:v>-2.6039999999999998E-7</c:v>
                </c:pt>
                <c:pt idx="3045">
                  <c:v>-2.6020000000000001E-7</c:v>
                </c:pt>
                <c:pt idx="3046">
                  <c:v>-2.6E-7</c:v>
                </c:pt>
                <c:pt idx="3047">
                  <c:v>-2.5979999999999998E-7</c:v>
                </c:pt>
                <c:pt idx="3048">
                  <c:v>-2.5960000000000002E-7</c:v>
                </c:pt>
                <c:pt idx="3049">
                  <c:v>-2.5940000000000001E-7</c:v>
                </c:pt>
                <c:pt idx="3050">
                  <c:v>-2.5919999999999999E-7</c:v>
                </c:pt>
                <c:pt idx="3051">
                  <c:v>-2.5899999999999998E-7</c:v>
                </c:pt>
                <c:pt idx="3052">
                  <c:v>-2.5880000000000001E-7</c:v>
                </c:pt>
                <c:pt idx="3053">
                  <c:v>-2.586E-7</c:v>
                </c:pt>
                <c:pt idx="3054">
                  <c:v>-2.5839999999999998E-7</c:v>
                </c:pt>
                <c:pt idx="3055">
                  <c:v>-2.5820000000000002E-7</c:v>
                </c:pt>
                <c:pt idx="3056">
                  <c:v>-2.5800000000000001E-7</c:v>
                </c:pt>
                <c:pt idx="3057">
                  <c:v>-2.5779999999999999E-7</c:v>
                </c:pt>
                <c:pt idx="3058">
                  <c:v>-2.5759999999999998E-7</c:v>
                </c:pt>
                <c:pt idx="3059">
                  <c:v>-2.5740000000000002E-7</c:v>
                </c:pt>
                <c:pt idx="3060">
                  <c:v>-2.572E-7</c:v>
                </c:pt>
                <c:pt idx="3061">
                  <c:v>-2.5699999999999999E-7</c:v>
                </c:pt>
                <c:pt idx="3062">
                  <c:v>-2.5680000000000002E-7</c:v>
                </c:pt>
                <c:pt idx="3063">
                  <c:v>-2.5660000000000001E-7</c:v>
                </c:pt>
                <c:pt idx="3064">
                  <c:v>-2.5639999999999999E-7</c:v>
                </c:pt>
                <c:pt idx="3065">
                  <c:v>-2.5619999999999998E-7</c:v>
                </c:pt>
                <c:pt idx="3066">
                  <c:v>-2.5600000000000002E-7</c:v>
                </c:pt>
                <c:pt idx="3067">
                  <c:v>-2.558E-7</c:v>
                </c:pt>
                <c:pt idx="3068">
                  <c:v>-2.5559999999999999E-7</c:v>
                </c:pt>
                <c:pt idx="3069">
                  <c:v>-2.5540000000000002E-7</c:v>
                </c:pt>
                <c:pt idx="3070">
                  <c:v>-2.5520000000000001E-7</c:v>
                </c:pt>
                <c:pt idx="3071">
                  <c:v>-2.5499999999999999E-7</c:v>
                </c:pt>
                <c:pt idx="3072">
                  <c:v>-2.5479999999999998E-7</c:v>
                </c:pt>
                <c:pt idx="3073">
                  <c:v>-2.5460000000000002E-7</c:v>
                </c:pt>
                <c:pt idx="3074">
                  <c:v>-2.544E-7</c:v>
                </c:pt>
                <c:pt idx="3075">
                  <c:v>-2.5419999999999999E-7</c:v>
                </c:pt>
                <c:pt idx="3076">
                  <c:v>-2.5400000000000002E-7</c:v>
                </c:pt>
                <c:pt idx="3077">
                  <c:v>-2.5380000000000001E-7</c:v>
                </c:pt>
                <c:pt idx="3078">
                  <c:v>-2.5359999999999999E-7</c:v>
                </c:pt>
                <c:pt idx="3079">
                  <c:v>-2.5339999999999998E-7</c:v>
                </c:pt>
                <c:pt idx="3080">
                  <c:v>-2.5320000000000002E-7</c:v>
                </c:pt>
                <c:pt idx="3081">
                  <c:v>-2.53E-7</c:v>
                </c:pt>
                <c:pt idx="3082">
                  <c:v>-2.5279999999999999E-7</c:v>
                </c:pt>
                <c:pt idx="3083">
                  <c:v>-2.5260000000000003E-7</c:v>
                </c:pt>
                <c:pt idx="3084">
                  <c:v>-2.5240000000000001E-7</c:v>
                </c:pt>
                <c:pt idx="3085">
                  <c:v>-2.522E-7</c:v>
                </c:pt>
                <c:pt idx="3086">
                  <c:v>-2.5199999999999998E-7</c:v>
                </c:pt>
                <c:pt idx="3087">
                  <c:v>-2.5180000000000002E-7</c:v>
                </c:pt>
                <c:pt idx="3088">
                  <c:v>-2.516E-7</c:v>
                </c:pt>
                <c:pt idx="3089">
                  <c:v>-2.5139999999999999E-7</c:v>
                </c:pt>
                <c:pt idx="3090">
                  <c:v>-2.5120000000000003E-7</c:v>
                </c:pt>
                <c:pt idx="3091">
                  <c:v>-2.5100000000000001E-7</c:v>
                </c:pt>
                <c:pt idx="3092">
                  <c:v>-2.508E-7</c:v>
                </c:pt>
                <c:pt idx="3093">
                  <c:v>-2.5059999999999998E-7</c:v>
                </c:pt>
                <c:pt idx="3094">
                  <c:v>-2.5040000000000002E-7</c:v>
                </c:pt>
                <c:pt idx="3095">
                  <c:v>-2.502E-7</c:v>
                </c:pt>
                <c:pt idx="3096">
                  <c:v>-2.4999999999999999E-7</c:v>
                </c:pt>
                <c:pt idx="3097">
                  <c:v>-2.4979999999999997E-7</c:v>
                </c:pt>
                <c:pt idx="3098">
                  <c:v>-2.4960000000000001E-7</c:v>
                </c:pt>
                <c:pt idx="3099">
                  <c:v>-2.494E-7</c:v>
                </c:pt>
                <c:pt idx="3100">
                  <c:v>-2.4919999999999998E-7</c:v>
                </c:pt>
                <c:pt idx="3101">
                  <c:v>-2.4900000000000002E-7</c:v>
                </c:pt>
                <c:pt idx="3102">
                  <c:v>-2.488E-7</c:v>
                </c:pt>
                <c:pt idx="3103">
                  <c:v>-2.4859999999999999E-7</c:v>
                </c:pt>
                <c:pt idx="3104">
                  <c:v>-2.4839999999999997E-7</c:v>
                </c:pt>
                <c:pt idx="3105">
                  <c:v>-2.4820000000000001E-7</c:v>
                </c:pt>
                <c:pt idx="3106">
                  <c:v>-2.48E-7</c:v>
                </c:pt>
                <c:pt idx="3107">
                  <c:v>-2.4779999999999998E-7</c:v>
                </c:pt>
                <c:pt idx="3108">
                  <c:v>-2.4760000000000002E-7</c:v>
                </c:pt>
                <c:pt idx="3109">
                  <c:v>-2.4740000000000001E-7</c:v>
                </c:pt>
                <c:pt idx="3110">
                  <c:v>-2.4719999999999999E-7</c:v>
                </c:pt>
                <c:pt idx="3111">
                  <c:v>-2.4699999999999998E-7</c:v>
                </c:pt>
                <c:pt idx="3112">
                  <c:v>-2.4680000000000001E-7</c:v>
                </c:pt>
                <c:pt idx="3113">
                  <c:v>-2.466E-7</c:v>
                </c:pt>
                <c:pt idx="3114">
                  <c:v>-2.4639999999999998E-7</c:v>
                </c:pt>
                <c:pt idx="3115">
                  <c:v>-2.4620000000000002E-7</c:v>
                </c:pt>
                <c:pt idx="3116">
                  <c:v>-2.4600000000000001E-7</c:v>
                </c:pt>
                <c:pt idx="3117">
                  <c:v>-2.4579999999999999E-7</c:v>
                </c:pt>
                <c:pt idx="3118">
                  <c:v>-2.4559999999999998E-7</c:v>
                </c:pt>
                <c:pt idx="3119">
                  <c:v>-2.4540000000000001E-7</c:v>
                </c:pt>
                <c:pt idx="3120">
                  <c:v>-2.452E-7</c:v>
                </c:pt>
                <c:pt idx="3121">
                  <c:v>-2.4499999999999998E-7</c:v>
                </c:pt>
                <c:pt idx="3122">
                  <c:v>-2.4480000000000002E-7</c:v>
                </c:pt>
                <c:pt idx="3123">
                  <c:v>-2.4460000000000001E-7</c:v>
                </c:pt>
                <c:pt idx="3124">
                  <c:v>-2.4439999999999999E-7</c:v>
                </c:pt>
                <c:pt idx="3125">
                  <c:v>-2.4419999999999998E-7</c:v>
                </c:pt>
                <c:pt idx="3126">
                  <c:v>-2.4400000000000001E-7</c:v>
                </c:pt>
                <c:pt idx="3127">
                  <c:v>-2.438E-7</c:v>
                </c:pt>
                <c:pt idx="3128">
                  <c:v>-2.4359999999999998E-7</c:v>
                </c:pt>
                <c:pt idx="3129">
                  <c:v>-2.4340000000000002E-7</c:v>
                </c:pt>
                <c:pt idx="3130">
                  <c:v>-2.4320000000000001E-7</c:v>
                </c:pt>
                <c:pt idx="3131">
                  <c:v>-2.4299999999999999E-7</c:v>
                </c:pt>
                <c:pt idx="3132">
                  <c:v>-2.4279999999999998E-7</c:v>
                </c:pt>
                <c:pt idx="3133">
                  <c:v>-2.4260000000000002E-7</c:v>
                </c:pt>
                <c:pt idx="3134">
                  <c:v>-2.424E-7</c:v>
                </c:pt>
                <c:pt idx="3135">
                  <c:v>-2.4219999999999999E-7</c:v>
                </c:pt>
                <c:pt idx="3136">
                  <c:v>-2.4200000000000002E-7</c:v>
                </c:pt>
                <c:pt idx="3137">
                  <c:v>-2.4180000000000001E-7</c:v>
                </c:pt>
                <c:pt idx="3138">
                  <c:v>-2.4159999999999999E-7</c:v>
                </c:pt>
                <c:pt idx="3139">
                  <c:v>-2.4139999999999998E-7</c:v>
                </c:pt>
                <c:pt idx="3140">
                  <c:v>-2.4120000000000002E-7</c:v>
                </c:pt>
                <c:pt idx="3141">
                  <c:v>-2.41E-7</c:v>
                </c:pt>
                <c:pt idx="3142">
                  <c:v>-2.4079999999999999E-7</c:v>
                </c:pt>
                <c:pt idx="3143">
                  <c:v>-2.4060000000000002E-7</c:v>
                </c:pt>
                <c:pt idx="3144">
                  <c:v>-2.4040000000000001E-7</c:v>
                </c:pt>
                <c:pt idx="3145">
                  <c:v>-2.4019999999999999E-7</c:v>
                </c:pt>
                <c:pt idx="3146">
                  <c:v>-2.3999999999999998E-7</c:v>
                </c:pt>
                <c:pt idx="3147">
                  <c:v>-2.3980000000000002E-7</c:v>
                </c:pt>
                <c:pt idx="3148">
                  <c:v>-2.396E-7</c:v>
                </c:pt>
                <c:pt idx="3149">
                  <c:v>-2.3939999999999999E-7</c:v>
                </c:pt>
                <c:pt idx="3150">
                  <c:v>-2.3920000000000002E-7</c:v>
                </c:pt>
                <c:pt idx="3151">
                  <c:v>-2.3900000000000001E-7</c:v>
                </c:pt>
                <c:pt idx="3152">
                  <c:v>-2.3879999999999999E-7</c:v>
                </c:pt>
                <c:pt idx="3153">
                  <c:v>-2.3859999999999998E-7</c:v>
                </c:pt>
                <c:pt idx="3154">
                  <c:v>-2.3839999999999999E-7</c:v>
                </c:pt>
                <c:pt idx="3155">
                  <c:v>-2.382E-7</c:v>
                </c:pt>
                <c:pt idx="3156">
                  <c:v>-2.3799999999999999E-7</c:v>
                </c:pt>
                <c:pt idx="3157">
                  <c:v>-2.378E-7</c:v>
                </c:pt>
                <c:pt idx="3158">
                  <c:v>-2.3760000000000001E-7</c:v>
                </c:pt>
                <c:pt idx="3159">
                  <c:v>-2.3739999999999999E-7</c:v>
                </c:pt>
                <c:pt idx="3160">
                  <c:v>-2.3720000000000001E-7</c:v>
                </c:pt>
                <c:pt idx="3161">
                  <c:v>-2.3699999999999999E-7</c:v>
                </c:pt>
                <c:pt idx="3162">
                  <c:v>-2.368E-7</c:v>
                </c:pt>
                <c:pt idx="3163">
                  <c:v>-2.3659999999999999E-7</c:v>
                </c:pt>
                <c:pt idx="3164">
                  <c:v>-2.364E-7</c:v>
                </c:pt>
                <c:pt idx="3165">
                  <c:v>-2.3620000000000001E-7</c:v>
                </c:pt>
                <c:pt idx="3166">
                  <c:v>-2.36E-7</c:v>
                </c:pt>
                <c:pt idx="3167">
                  <c:v>-2.3580000000000001E-7</c:v>
                </c:pt>
                <c:pt idx="3168">
                  <c:v>-2.3559999999999999E-7</c:v>
                </c:pt>
                <c:pt idx="3169">
                  <c:v>-2.354E-7</c:v>
                </c:pt>
                <c:pt idx="3170">
                  <c:v>-2.3519999999999999E-7</c:v>
                </c:pt>
                <c:pt idx="3171">
                  <c:v>-2.35E-7</c:v>
                </c:pt>
                <c:pt idx="3172">
                  <c:v>-2.3480000000000001E-7</c:v>
                </c:pt>
                <c:pt idx="3173">
                  <c:v>-2.346E-7</c:v>
                </c:pt>
                <c:pt idx="3174">
                  <c:v>-2.3440000000000001E-7</c:v>
                </c:pt>
                <c:pt idx="3175">
                  <c:v>-2.3419999999999999E-7</c:v>
                </c:pt>
                <c:pt idx="3176">
                  <c:v>-2.34E-7</c:v>
                </c:pt>
                <c:pt idx="3177">
                  <c:v>-2.3379999999999999E-7</c:v>
                </c:pt>
                <c:pt idx="3178">
                  <c:v>-2.336E-7</c:v>
                </c:pt>
                <c:pt idx="3179">
                  <c:v>-2.3340000000000001E-7</c:v>
                </c:pt>
                <c:pt idx="3180">
                  <c:v>-2.332E-7</c:v>
                </c:pt>
                <c:pt idx="3181">
                  <c:v>-2.3300000000000001E-7</c:v>
                </c:pt>
                <c:pt idx="3182">
                  <c:v>-2.3279999999999999E-7</c:v>
                </c:pt>
                <c:pt idx="3183">
                  <c:v>-2.326E-7</c:v>
                </c:pt>
                <c:pt idx="3184">
                  <c:v>-2.3239999999999999E-7</c:v>
                </c:pt>
                <c:pt idx="3185">
                  <c:v>-2.322E-7</c:v>
                </c:pt>
                <c:pt idx="3186">
                  <c:v>-2.3200000000000001E-7</c:v>
                </c:pt>
                <c:pt idx="3187">
                  <c:v>-2.318E-7</c:v>
                </c:pt>
                <c:pt idx="3188">
                  <c:v>-2.3160000000000001E-7</c:v>
                </c:pt>
                <c:pt idx="3189">
                  <c:v>-2.3139999999999999E-7</c:v>
                </c:pt>
                <c:pt idx="3190">
                  <c:v>-2.3120000000000001E-7</c:v>
                </c:pt>
                <c:pt idx="3191">
                  <c:v>-2.3099999999999999E-7</c:v>
                </c:pt>
                <c:pt idx="3192">
                  <c:v>-2.308E-7</c:v>
                </c:pt>
                <c:pt idx="3193">
                  <c:v>-2.3059999999999999E-7</c:v>
                </c:pt>
                <c:pt idx="3194">
                  <c:v>-2.304E-7</c:v>
                </c:pt>
                <c:pt idx="3195">
                  <c:v>-2.3020000000000001E-7</c:v>
                </c:pt>
                <c:pt idx="3196">
                  <c:v>-2.2999999999999999E-7</c:v>
                </c:pt>
                <c:pt idx="3197">
                  <c:v>-2.2980000000000001E-7</c:v>
                </c:pt>
                <c:pt idx="3198">
                  <c:v>-2.2959999999999999E-7</c:v>
                </c:pt>
                <c:pt idx="3199">
                  <c:v>-2.294E-7</c:v>
                </c:pt>
                <c:pt idx="3200">
                  <c:v>-2.2919999999999999E-7</c:v>
                </c:pt>
                <c:pt idx="3201">
                  <c:v>-2.29E-7</c:v>
                </c:pt>
                <c:pt idx="3202">
                  <c:v>-2.2880000000000001E-7</c:v>
                </c:pt>
                <c:pt idx="3203">
                  <c:v>-2.286E-7</c:v>
                </c:pt>
                <c:pt idx="3204">
                  <c:v>-2.2840000000000001E-7</c:v>
                </c:pt>
                <c:pt idx="3205">
                  <c:v>-2.2819999999999999E-7</c:v>
                </c:pt>
                <c:pt idx="3206">
                  <c:v>-2.28E-7</c:v>
                </c:pt>
                <c:pt idx="3207">
                  <c:v>-2.2779999999999999E-7</c:v>
                </c:pt>
                <c:pt idx="3208">
                  <c:v>-2.276E-7</c:v>
                </c:pt>
                <c:pt idx="3209">
                  <c:v>-2.2740000000000001E-7</c:v>
                </c:pt>
                <c:pt idx="3210">
                  <c:v>-2.272E-7</c:v>
                </c:pt>
                <c:pt idx="3211">
                  <c:v>-2.2700000000000001E-7</c:v>
                </c:pt>
                <c:pt idx="3212">
                  <c:v>-2.2679999999999999E-7</c:v>
                </c:pt>
                <c:pt idx="3213">
                  <c:v>-2.266E-7</c:v>
                </c:pt>
                <c:pt idx="3214">
                  <c:v>-2.2639999999999999E-7</c:v>
                </c:pt>
                <c:pt idx="3215">
                  <c:v>-2.262E-7</c:v>
                </c:pt>
                <c:pt idx="3216">
                  <c:v>-2.2600000000000001E-7</c:v>
                </c:pt>
                <c:pt idx="3217">
                  <c:v>-2.258E-7</c:v>
                </c:pt>
                <c:pt idx="3218">
                  <c:v>-2.2560000000000001E-7</c:v>
                </c:pt>
                <c:pt idx="3219">
                  <c:v>-2.2539999999999999E-7</c:v>
                </c:pt>
                <c:pt idx="3220">
                  <c:v>-2.252E-7</c:v>
                </c:pt>
                <c:pt idx="3221">
                  <c:v>-2.2499999999999999E-7</c:v>
                </c:pt>
                <c:pt idx="3222">
                  <c:v>-2.248E-7</c:v>
                </c:pt>
                <c:pt idx="3223">
                  <c:v>-2.2460000000000001E-7</c:v>
                </c:pt>
                <c:pt idx="3224">
                  <c:v>-2.244E-7</c:v>
                </c:pt>
                <c:pt idx="3225">
                  <c:v>-2.2420000000000001E-7</c:v>
                </c:pt>
                <c:pt idx="3226">
                  <c:v>-2.2399999999999999E-7</c:v>
                </c:pt>
                <c:pt idx="3227">
                  <c:v>-2.2380000000000001E-7</c:v>
                </c:pt>
                <c:pt idx="3228">
                  <c:v>-2.2359999999999999E-7</c:v>
                </c:pt>
                <c:pt idx="3229">
                  <c:v>-2.234E-7</c:v>
                </c:pt>
                <c:pt idx="3230">
                  <c:v>-2.2319999999999999E-7</c:v>
                </c:pt>
                <c:pt idx="3231">
                  <c:v>-2.23E-7</c:v>
                </c:pt>
                <c:pt idx="3232">
                  <c:v>-2.2280000000000001E-7</c:v>
                </c:pt>
                <c:pt idx="3233">
                  <c:v>-2.2259999999999999E-7</c:v>
                </c:pt>
                <c:pt idx="3234">
                  <c:v>-2.2240000000000001E-7</c:v>
                </c:pt>
                <c:pt idx="3235">
                  <c:v>-2.2219999999999999E-7</c:v>
                </c:pt>
                <c:pt idx="3236">
                  <c:v>-2.22E-7</c:v>
                </c:pt>
                <c:pt idx="3237">
                  <c:v>-2.2179999999999999E-7</c:v>
                </c:pt>
                <c:pt idx="3238">
                  <c:v>-2.216E-7</c:v>
                </c:pt>
                <c:pt idx="3239">
                  <c:v>-2.2140000000000001E-7</c:v>
                </c:pt>
                <c:pt idx="3240">
                  <c:v>-2.212E-7</c:v>
                </c:pt>
                <c:pt idx="3241">
                  <c:v>-2.2100000000000001E-7</c:v>
                </c:pt>
                <c:pt idx="3242">
                  <c:v>-2.2079999999999999E-7</c:v>
                </c:pt>
                <c:pt idx="3243">
                  <c:v>-2.206E-7</c:v>
                </c:pt>
                <c:pt idx="3244">
                  <c:v>-2.2039999999999999E-7</c:v>
                </c:pt>
                <c:pt idx="3245">
                  <c:v>-2.202E-7</c:v>
                </c:pt>
                <c:pt idx="3246">
                  <c:v>-2.2000000000000001E-7</c:v>
                </c:pt>
                <c:pt idx="3247">
                  <c:v>-2.198E-7</c:v>
                </c:pt>
                <c:pt idx="3248">
                  <c:v>-2.1960000000000001E-7</c:v>
                </c:pt>
                <c:pt idx="3249">
                  <c:v>-2.1939999999999999E-7</c:v>
                </c:pt>
                <c:pt idx="3250">
                  <c:v>-2.192E-7</c:v>
                </c:pt>
                <c:pt idx="3251">
                  <c:v>-2.1899999999999999E-7</c:v>
                </c:pt>
                <c:pt idx="3252">
                  <c:v>-2.188E-7</c:v>
                </c:pt>
                <c:pt idx="3253">
                  <c:v>-2.1860000000000001E-7</c:v>
                </c:pt>
                <c:pt idx="3254">
                  <c:v>-2.184E-7</c:v>
                </c:pt>
                <c:pt idx="3255">
                  <c:v>-2.1820000000000001E-7</c:v>
                </c:pt>
                <c:pt idx="3256">
                  <c:v>-2.1799999999999999E-7</c:v>
                </c:pt>
                <c:pt idx="3257">
                  <c:v>-2.178E-7</c:v>
                </c:pt>
                <c:pt idx="3258">
                  <c:v>-2.1759999999999999E-7</c:v>
                </c:pt>
                <c:pt idx="3259">
                  <c:v>-2.174E-7</c:v>
                </c:pt>
                <c:pt idx="3260">
                  <c:v>-2.1720000000000001E-7</c:v>
                </c:pt>
                <c:pt idx="3261">
                  <c:v>-2.17E-7</c:v>
                </c:pt>
                <c:pt idx="3262">
                  <c:v>-2.1680000000000001E-7</c:v>
                </c:pt>
                <c:pt idx="3263">
                  <c:v>-2.1659999999999999E-7</c:v>
                </c:pt>
                <c:pt idx="3264">
                  <c:v>-2.1640000000000001E-7</c:v>
                </c:pt>
                <c:pt idx="3265">
                  <c:v>-2.1619999999999999E-7</c:v>
                </c:pt>
                <c:pt idx="3266">
                  <c:v>-2.16E-7</c:v>
                </c:pt>
                <c:pt idx="3267">
                  <c:v>-2.1579999999999999E-7</c:v>
                </c:pt>
                <c:pt idx="3268">
                  <c:v>-2.156E-7</c:v>
                </c:pt>
                <c:pt idx="3269">
                  <c:v>-2.1540000000000001E-7</c:v>
                </c:pt>
                <c:pt idx="3270">
                  <c:v>-2.1519999999999999E-7</c:v>
                </c:pt>
                <c:pt idx="3271">
                  <c:v>-2.1500000000000001E-7</c:v>
                </c:pt>
                <c:pt idx="3272">
                  <c:v>-2.1479999999999999E-7</c:v>
                </c:pt>
                <c:pt idx="3273">
                  <c:v>-2.146E-7</c:v>
                </c:pt>
                <c:pt idx="3274">
                  <c:v>-2.1439999999999999E-7</c:v>
                </c:pt>
                <c:pt idx="3275">
                  <c:v>-2.142E-7</c:v>
                </c:pt>
                <c:pt idx="3276">
                  <c:v>-2.1400000000000001E-7</c:v>
                </c:pt>
                <c:pt idx="3277">
                  <c:v>-2.138E-7</c:v>
                </c:pt>
                <c:pt idx="3278">
                  <c:v>-2.1360000000000001E-7</c:v>
                </c:pt>
                <c:pt idx="3279">
                  <c:v>-2.1339999999999999E-7</c:v>
                </c:pt>
                <c:pt idx="3280">
                  <c:v>-2.132E-7</c:v>
                </c:pt>
                <c:pt idx="3281">
                  <c:v>-2.1299999999999999E-7</c:v>
                </c:pt>
                <c:pt idx="3282">
                  <c:v>-2.128E-7</c:v>
                </c:pt>
                <c:pt idx="3283">
                  <c:v>-2.1260000000000001E-7</c:v>
                </c:pt>
                <c:pt idx="3284">
                  <c:v>-2.124E-7</c:v>
                </c:pt>
                <c:pt idx="3285">
                  <c:v>-2.1220000000000001E-7</c:v>
                </c:pt>
                <c:pt idx="3286">
                  <c:v>-2.1199999999999999E-7</c:v>
                </c:pt>
                <c:pt idx="3287">
                  <c:v>-2.118E-7</c:v>
                </c:pt>
                <c:pt idx="3288">
                  <c:v>-2.1159999999999999E-7</c:v>
                </c:pt>
                <c:pt idx="3289">
                  <c:v>-2.114E-7</c:v>
                </c:pt>
                <c:pt idx="3290">
                  <c:v>-2.1120000000000001E-7</c:v>
                </c:pt>
                <c:pt idx="3291">
                  <c:v>-2.11E-7</c:v>
                </c:pt>
                <c:pt idx="3292">
                  <c:v>-2.1080000000000001E-7</c:v>
                </c:pt>
                <c:pt idx="3293">
                  <c:v>-2.1059999999999999E-7</c:v>
                </c:pt>
                <c:pt idx="3294">
                  <c:v>-2.104E-7</c:v>
                </c:pt>
                <c:pt idx="3295">
                  <c:v>-2.1019999999999999E-7</c:v>
                </c:pt>
                <c:pt idx="3296">
                  <c:v>-2.1E-7</c:v>
                </c:pt>
                <c:pt idx="3297">
                  <c:v>-2.0980000000000001E-7</c:v>
                </c:pt>
                <c:pt idx="3298">
                  <c:v>-2.096E-7</c:v>
                </c:pt>
                <c:pt idx="3299">
                  <c:v>-2.0940000000000001E-7</c:v>
                </c:pt>
                <c:pt idx="3300">
                  <c:v>-2.0919999999999999E-7</c:v>
                </c:pt>
                <c:pt idx="3301">
                  <c:v>-2.0900000000000001E-7</c:v>
                </c:pt>
                <c:pt idx="3302">
                  <c:v>-2.0879999999999999E-7</c:v>
                </c:pt>
                <c:pt idx="3303">
                  <c:v>-2.086E-7</c:v>
                </c:pt>
                <c:pt idx="3304">
                  <c:v>-2.0840000000000001E-7</c:v>
                </c:pt>
                <c:pt idx="3305">
                  <c:v>-2.082E-7</c:v>
                </c:pt>
                <c:pt idx="3306">
                  <c:v>-2.0800000000000001E-7</c:v>
                </c:pt>
                <c:pt idx="3307">
                  <c:v>-2.0779999999999999E-7</c:v>
                </c:pt>
                <c:pt idx="3308">
                  <c:v>-2.0760000000000001E-7</c:v>
                </c:pt>
                <c:pt idx="3309">
                  <c:v>-2.0739999999999999E-7</c:v>
                </c:pt>
                <c:pt idx="3310">
                  <c:v>-2.072E-7</c:v>
                </c:pt>
                <c:pt idx="3311">
                  <c:v>-2.0699999999999999E-7</c:v>
                </c:pt>
                <c:pt idx="3312">
                  <c:v>-2.068E-7</c:v>
                </c:pt>
                <c:pt idx="3313">
                  <c:v>-2.0660000000000001E-7</c:v>
                </c:pt>
                <c:pt idx="3314">
                  <c:v>-2.064E-7</c:v>
                </c:pt>
                <c:pt idx="3315">
                  <c:v>-2.0620000000000001E-7</c:v>
                </c:pt>
                <c:pt idx="3316">
                  <c:v>-2.0599999999999999E-7</c:v>
                </c:pt>
                <c:pt idx="3317">
                  <c:v>-2.058E-7</c:v>
                </c:pt>
                <c:pt idx="3318">
                  <c:v>-2.0559999999999999E-7</c:v>
                </c:pt>
                <c:pt idx="3319">
                  <c:v>-2.054E-7</c:v>
                </c:pt>
                <c:pt idx="3320">
                  <c:v>-2.0520000000000001E-7</c:v>
                </c:pt>
                <c:pt idx="3321">
                  <c:v>-2.05E-7</c:v>
                </c:pt>
                <c:pt idx="3322">
                  <c:v>-2.0480000000000001E-7</c:v>
                </c:pt>
                <c:pt idx="3323">
                  <c:v>-2.0459999999999999E-7</c:v>
                </c:pt>
                <c:pt idx="3324">
                  <c:v>-2.044E-7</c:v>
                </c:pt>
                <c:pt idx="3325">
                  <c:v>-2.0419999999999999E-7</c:v>
                </c:pt>
                <c:pt idx="3326">
                  <c:v>-2.04E-7</c:v>
                </c:pt>
                <c:pt idx="3327">
                  <c:v>-2.0380000000000001E-7</c:v>
                </c:pt>
                <c:pt idx="3328">
                  <c:v>-2.036E-7</c:v>
                </c:pt>
                <c:pt idx="3329">
                  <c:v>-2.0340000000000001E-7</c:v>
                </c:pt>
                <c:pt idx="3330">
                  <c:v>-2.0319999999999999E-7</c:v>
                </c:pt>
                <c:pt idx="3331">
                  <c:v>-2.03E-7</c:v>
                </c:pt>
                <c:pt idx="3332">
                  <c:v>-2.0279999999999999E-7</c:v>
                </c:pt>
                <c:pt idx="3333">
                  <c:v>-2.026E-7</c:v>
                </c:pt>
                <c:pt idx="3334">
                  <c:v>-2.0240000000000001E-7</c:v>
                </c:pt>
                <c:pt idx="3335">
                  <c:v>-2.022E-7</c:v>
                </c:pt>
                <c:pt idx="3336">
                  <c:v>-2.0200000000000001E-7</c:v>
                </c:pt>
                <c:pt idx="3337">
                  <c:v>-2.0179999999999999E-7</c:v>
                </c:pt>
                <c:pt idx="3338">
                  <c:v>-2.0160000000000001E-7</c:v>
                </c:pt>
                <c:pt idx="3339">
                  <c:v>-2.0139999999999999E-7</c:v>
                </c:pt>
                <c:pt idx="3340">
                  <c:v>-2.012E-7</c:v>
                </c:pt>
                <c:pt idx="3341">
                  <c:v>-2.0100000000000001E-7</c:v>
                </c:pt>
                <c:pt idx="3342">
                  <c:v>-2.008E-7</c:v>
                </c:pt>
                <c:pt idx="3343">
                  <c:v>-2.0060000000000001E-7</c:v>
                </c:pt>
                <c:pt idx="3344">
                  <c:v>-2.0039999999999999E-7</c:v>
                </c:pt>
                <c:pt idx="3345">
                  <c:v>-2.0020000000000001E-7</c:v>
                </c:pt>
                <c:pt idx="3346">
                  <c:v>-1.9999999999999999E-7</c:v>
                </c:pt>
                <c:pt idx="3347">
                  <c:v>-1.998E-7</c:v>
                </c:pt>
                <c:pt idx="3348">
                  <c:v>-1.9959999999999999E-7</c:v>
                </c:pt>
                <c:pt idx="3349">
                  <c:v>-1.994E-7</c:v>
                </c:pt>
                <c:pt idx="3350">
                  <c:v>-1.9920000000000001E-7</c:v>
                </c:pt>
                <c:pt idx="3351">
                  <c:v>-1.99E-7</c:v>
                </c:pt>
                <c:pt idx="3352">
                  <c:v>-1.9880000000000001E-7</c:v>
                </c:pt>
                <c:pt idx="3353">
                  <c:v>-1.9859999999999999E-7</c:v>
                </c:pt>
                <c:pt idx="3354">
                  <c:v>-1.984E-7</c:v>
                </c:pt>
                <c:pt idx="3355">
                  <c:v>-1.9819999999999999E-7</c:v>
                </c:pt>
                <c:pt idx="3356">
                  <c:v>-1.98E-7</c:v>
                </c:pt>
                <c:pt idx="3357">
                  <c:v>-1.9780000000000001E-7</c:v>
                </c:pt>
                <c:pt idx="3358">
                  <c:v>-1.976E-7</c:v>
                </c:pt>
                <c:pt idx="3359">
                  <c:v>-1.9740000000000001E-7</c:v>
                </c:pt>
                <c:pt idx="3360">
                  <c:v>-1.9719999999999999E-7</c:v>
                </c:pt>
                <c:pt idx="3361">
                  <c:v>-1.97E-7</c:v>
                </c:pt>
                <c:pt idx="3362">
                  <c:v>-1.9679999999999999E-7</c:v>
                </c:pt>
                <c:pt idx="3363">
                  <c:v>-1.966E-7</c:v>
                </c:pt>
                <c:pt idx="3364">
                  <c:v>-1.9640000000000001E-7</c:v>
                </c:pt>
                <c:pt idx="3365">
                  <c:v>-1.962E-7</c:v>
                </c:pt>
                <c:pt idx="3366">
                  <c:v>-1.9600000000000001E-7</c:v>
                </c:pt>
                <c:pt idx="3367">
                  <c:v>-1.9579999999999999E-7</c:v>
                </c:pt>
                <c:pt idx="3368">
                  <c:v>-1.956E-7</c:v>
                </c:pt>
                <c:pt idx="3369">
                  <c:v>-1.9539999999999999E-7</c:v>
                </c:pt>
                <c:pt idx="3370">
                  <c:v>-1.952E-7</c:v>
                </c:pt>
                <c:pt idx="3371">
                  <c:v>-1.9500000000000001E-7</c:v>
                </c:pt>
                <c:pt idx="3372">
                  <c:v>-1.948E-7</c:v>
                </c:pt>
                <c:pt idx="3373">
                  <c:v>-1.9460000000000001E-7</c:v>
                </c:pt>
                <c:pt idx="3374">
                  <c:v>-1.9439999999999999E-7</c:v>
                </c:pt>
                <c:pt idx="3375">
                  <c:v>-1.9420000000000001E-7</c:v>
                </c:pt>
                <c:pt idx="3376">
                  <c:v>-1.9399999999999999E-7</c:v>
                </c:pt>
                <c:pt idx="3377">
                  <c:v>-1.938E-7</c:v>
                </c:pt>
                <c:pt idx="3378">
                  <c:v>-1.9360000000000001E-7</c:v>
                </c:pt>
                <c:pt idx="3379">
                  <c:v>-1.934E-7</c:v>
                </c:pt>
                <c:pt idx="3380">
                  <c:v>-1.9320000000000001E-7</c:v>
                </c:pt>
                <c:pt idx="3381">
                  <c:v>-1.9299999999999999E-7</c:v>
                </c:pt>
                <c:pt idx="3382">
                  <c:v>-1.9280000000000001E-7</c:v>
                </c:pt>
                <c:pt idx="3383">
                  <c:v>-1.9259999999999999E-7</c:v>
                </c:pt>
                <c:pt idx="3384">
                  <c:v>-1.924E-7</c:v>
                </c:pt>
                <c:pt idx="3385">
                  <c:v>-1.9219999999999999E-7</c:v>
                </c:pt>
                <c:pt idx="3386">
                  <c:v>-1.92E-7</c:v>
                </c:pt>
                <c:pt idx="3387">
                  <c:v>-1.9180000000000001E-7</c:v>
                </c:pt>
                <c:pt idx="3388">
                  <c:v>-1.916E-7</c:v>
                </c:pt>
                <c:pt idx="3389">
                  <c:v>-1.9140000000000001E-7</c:v>
                </c:pt>
                <c:pt idx="3390">
                  <c:v>-1.9119999999999999E-7</c:v>
                </c:pt>
                <c:pt idx="3391">
                  <c:v>-1.91E-7</c:v>
                </c:pt>
                <c:pt idx="3392">
                  <c:v>-1.9079999999999999E-7</c:v>
                </c:pt>
                <c:pt idx="3393">
                  <c:v>-1.906E-7</c:v>
                </c:pt>
                <c:pt idx="3394">
                  <c:v>-1.9040000000000001E-7</c:v>
                </c:pt>
                <c:pt idx="3395">
                  <c:v>-1.902E-7</c:v>
                </c:pt>
                <c:pt idx="3396">
                  <c:v>-1.9000000000000001E-7</c:v>
                </c:pt>
                <c:pt idx="3397">
                  <c:v>-1.8979999999999999E-7</c:v>
                </c:pt>
                <c:pt idx="3398">
                  <c:v>-1.896E-7</c:v>
                </c:pt>
                <c:pt idx="3399">
                  <c:v>-1.8939999999999999E-7</c:v>
                </c:pt>
                <c:pt idx="3400">
                  <c:v>-1.892E-7</c:v>
                </c:pt>
                <c:pt idx="3401">
                  <c:v>-1.8900000000000001E-7</c:v>
                </c:pt>
                <c:pt idx="3402">
                  <c:v>-1.888E-7</c:v>
                </c:pt>
                <c:pt idx="3403">
                  <c:v>-1.8860000000000001E-7</c:v>
                </c:pt>
                <c:pt idx="3404">
                  <c:v>-1.8839999999999999E-7</c:v>
                </c:pt>
                <c:pt idx="3405">
                  <c:v>-1.882E-7</c:v>
                </c:pt>
                <c:pt idx="3406">
                  <c:v>-1.8799999999999999E-7</c:v>
                </c:pt>
                <c:pt idx="3407">
                  <c:v>-1.878E-7</c:v>
                </c:pt>
                <c:pt idx="3408">
                  <c:v>-1.8760000000000001E-7</c:v>
                </c:pt>
                <c:pt idx="3409">
                  <c:v>-1.874E-7</c:v>
                </c:pt>
                <c:pt idx="3410">
                  <c:v>-1.8720000000000001E-7</c:v>
                </c:pt>
                <c:pt idx="3411">
                  <c:v>-1.8699999999999999E-7</c:v>
                </c:pt>
                <c:pt idx="3412">
                  <c:v>-1.8680000000000001E-7</c:v>
                </c:pt>
                <c:pt idx="3413">
                  <c:v>-1.8659999999999999E-7</c:v>
                </c:pt>
                <c:pt idx="3414">
                  <c:v>-1.864E-7</c:v>
                </c:pt>
                <c:pt idx="3415">
                  <c:v>-1.8620000000000001E-7</c:v>
                </c:pt>
                <c:pt idx="3416">
                  <c:v>-1.86E-7</c:v>
                </c:pt>
                <c:pt idx="3417">
                  <c:v>-1.8580000000000001E-7</c:v>
                </c:pt>
                <c:pt idx="3418">
                  <c:v>-1.8559999999999999E-7</c:v>
                </c:pt>
                <c:pt idx="3419">
                  <c:v>-1.8540000000000001E-7</c:v>
                </c:pt>
                <c:pt idx="3420">
                  <c:v>-1.8519999999999999E-7</c:v>
                </c:pt>
                <c:pt idx="3421">
                  <c:v>-1.85E-7</c:v>
                </c:pt>
                <c:pt idx="3422">
                  <c:v>-1.8479999999999999E-7</c:v>
                </c:pt>
                <c:pt idx="3423">
                  <c:v>-1.846E-7</c:v>
                </c:pt>
                <c:pt idx="3424">
                  <c:v>-1.8440000000000001E-7</c:v>
                </c:pt>
                <c:pt idx="3425">
                  <c:v>-1.842E-7</c:v>
                </c:pt>
                <c:pt idx="3426">
                  <c:v>-1.8400000000000001E-7</c:v>
                </c:pt>
                <c:pt idx="3427">
                  <c:v>-1.8379999999999999E-7</c:v>
                </c:pt>
                <c:pt idx="3428">
                  <c:v>-1.836E-7</c:v>
                </c:pt>
                <c:pt idx="3429">
                  <c:v>-1.8339999999999999E-7</c:v>
                </c:pt>
                <c:pt idx="3430">
                  <c:v>-1.832E-7</c:v>
                </c:pt>
                <c:pt idx="3431">
                  <c:v>-1.8300000000000001E-7</c:v>
                </c:pt>
                <c:pt idx="3432">
                  <c:v>-1.828E-7</c:v>
                </c:pt>
                <c:pt idx="3433">
                  <c:v>-1.8260000000000001E-7</c:v>
                </c:pt>
                <c:pt idx="3434">
                  <c:v>-1.8239999999999999E-7</c:v>
                </c:pt>
                <c:pt idx="3435">
                  <c:v>-1.822E-7</c:v>
                </c:pt>
                <c:pt idx="3436">
                  <c:v>-1.8199999999999999E-7</c:v>
                </c:pt>
                <c:pt idx="3437">
                  <c:v>-1.818E-7</c:v>
                </c:pt>
                <c:pt idx="3438">
                  <c:v>-1.8160000000000001E-7</c:v>
                </c:pt>
                <c:pt idx="3439">
                  <c:v>-1.814E-7</c:v>
                </c:pt>
                <c:pt idx="3440">
                  <c:v>-1.8120000000000001E-7</c:v>
                </c:pt>
                <c:pt idx="3441">
                  <c:v>-1.8099999999999999E-7</c:v>
                </c:pt>
                <c:pt idx="3442">
                  <c:v>-1.808E-7</c:v>
                </c:pt>
                <c:pt idx="3443">
                  <c:v>-1.8059999999999999E-7</c:v>
                </c:pt>
                <c:pt idx="3444">
                  <c:v>-1.804E-7</c:v>
                </c:pt>
                <c:pt idx="3445">
                  <c:v>-1.8020000000000001E-7</c:v>
                </c:pt>
                <c:pt idx="3446">
                  <c:v>-1.8E-7</c:v>
                </c:pt>
                <c:pt idx="3447">
                  <c:v>-1.7980000000000001E-7</c:v>
                </c:pt>
                <c:pt idx="3448">
                  <c:v>-1.7959999999999999E-7</c:v>
                </c:pt>
                <c:pt idx="3449">
                  <c:v>-1.7940000000000001E-7</c:v>
                </c:pt>
                <c:pt idx="3450">
                  <c:v>-1.7919999999999999E-7</c:v>
                </c:pt>
                <c:pt idx="3451">
                  <c:v>-1.79E-7</c:v>
                </c:pt>
                <c:pt idx="3452">
                  <c:v>-1.7880000000000001E-7</c:v>
                </c:pt>
                <c:pt idx="3453">
                  <c:v>-1.786E-7</c:v>
                </c:pt>
                <c:pt idx="3454">
                  <c:v>-1.7840000000000001E-7</c:v>
                </c:pt>
                <c:pt idx="3455">
                  <c:v>-1.7819999999999999E-7</c:v>
                </c:pt>
                <c:pt idx="3456">
                  <c:v>-1.7800000000000001E-7</c:v>
                </c:pt>
                <c:pt idx="3457">
                  <c:v>-1.7779999999999999E-7</c:v>
                </c:pt>
                <c:pt idx="3458">
                  <c:v>-1.776E-7</c:v>
                </c:pt>
                <c:pt idx="3459">
                  <c:v>-1.7739999999999999E-7</c:v>
                </c:pt>
                <c:pt idx="3460">
                  <c:v>-1.772E-7</c:v>
                </c:pt>
                <c:pt idx="3461">
                  <c:v>-1.7700000000000001E-7</c:v>
                </c:pt>
                <c:pt idx="3462">
                  <c:v>-1.7679999999999999E-7</c:v>
                </c:pt>
                <c:pt idx="3463">
                  <c:v>-1.7660000000000001E-7</c:v>
                </c:pt>
                <c:pt idx="3464">
                  <c:v>-1.7639999999999999E-7</c:v>
                </c:pt>
                <c:pt idx="3465">
                  <c:v>-1.762E-7</c:v>
                </c:pt>
                <c:pt idx="3466">
                  <c:v>-1.7599999999999999E-7</c:v>
                </c:pt>
                <c:pt idx="3467">
                  <c:v>-1.758E-7</c:v>
                </c:pt>
                <c:pt idx="3468">
                  <c:v>-1.7560000000000001E-7</c:v>
                </c:pt>
                <c:pt idx="3469">
                  <c:v>-1.754E-7</c:v>
                </c:pt>
                <c:pt idx="3470">
                  <c:v>-1.7520000000000001E-7</c:v>
                </c:pt>
                <c:pt idx="3471">
                  <c:v>-1.7499999999999999E-7</c:v>
                </c:pt>
                <c:pt idx="3472">
                  <c:v>-1.748E-7</c:v>
                </c:pt>
                <c:pt idx="3473">
                  <c:v>-1.7459999999999999E-7</c:v>
                </c:pt>
                <c:pt idx="3474">
                  <c:v>-1.744E-7</c:v>
                </c:pt>
                <c:pt idx="3475">
                  <c:v>-1.7420000000000001E-7</c:v>
                </c:pt>
                <c:pt idx="3476">
                  <c:v>-1.74E-7</c:v>
                </c:pt>
                <c:pt idx="3477">
                  <c:v>-1.7380000000000001E-7</c:v>
                </c:pt>
                <c:pt idx="3478">
                  <c:v>-1.7359999999999999E-7</c:v>
                </c:pt>
                <c:pt idx="3479">
                  <c:v>-1.734E-7</c:v>
                </c:pt>
                <c:pt idx="3480">
                  <c:v>-1.7319999999999999E-7</c:v>
                </c:pt>
                <c:pt idx="3481">
                  <c:v>-1.73E-7</c:v>
                </c:pt>
                <c:pt idx="3482">
                  <c:v>-1.7280000000000001E-7</c:v>
                </c:pt>
                <c:pt idx="3483">
                  <c:v>-1.726E-7</c:v>
                </c:pt>
                <c:pt idx="3484">
                  <c:v>-1.7240000000000001E-7</c:v>
                </c:pt>
                <c:pt idx="3485">
                  <c:v>-1.7219999999999999E-7</c:v>
                </c:pt>
                <c:pt idx="3486">
                  <c:v>-1.72E-7</c:v>
                </c:pt>
                <c:pt idx="3487">
                  <c:v>-1.7179999999999999E-7</c:v>
                </c:pt>
                <c:pt idx="3488">
                  <c:v>-1.716E-7</c:v>
                </c:pt>
                <c:pt idx="3489">
                  <c:v>-1.7140000000000001E-7</c:v>
                </c:pt>
                <c:pt idx="3490">
                  <c:v>-1.712E-7</c:v>
                </c:pt>
                <c:pt idx="3491">
                  <c:v>-1.7100000000000001E-7</c:v>
                </c:pt>
                <c:pt idx="3492">
                  <c:v>-1.7079999999999999E-7</c:v>
                </c:pt>
                <c:pt idx="3493">
                  <c:v>-1.7060000000000001E-7</c:v>
                </c:pt>
                <c:pt idx="3494">
                  <c:v>-1.7039999999999999E-7</c:v>
                </c:pt>
                <c:pt idx="3495">
                  <c:v>-1.702E-7</c:v>
                </c:pt>
                <c:pt idx="3496">
                  <c:v>-1.6999999999999999E-7</c:v>
                </c:pt>
                <c:pt idx="3497">
                  <c:v>-1.698E-7</c:v>
                </c:pt>
                <c:pt idx="3498">
                  <c:v>-1.6960000000000001E-7</c:v>
                </c:pt>
                <c:pt idx="3499">
                  <c:v>-1.6939999999999999E-7</c:v>
                </c:pt>
                <c:pt idx="3500">
                  <c:v>-1.6920000000000001E-7</c:v>
                </c:pt>
                <c:pt idx="3501">
                  <c:v>-1.6899999999999999E-7</c:v>
                </c:pt>
                <c:pt idx="3502">
                  <c:v>-1.688E-7</c:v>
                </c:pt>
                <c:pt idx="3503">
                  <c:v>-1.6859999999999999E-7</c:v>
                </c:pt>
                <c:pt idx="3504">
                  <c:v>-1.684E-7</c:v>
                </c:pt>
                <c:pt idx="3505">
                  <c:v>-1.6820000000000001E-7</c:v>
                </c:pt>
                <c:pt idx="3506">
                  <c:v>-1.68E-7</c:v>
                </c:pt>
                <c:pt idx="3507">
                  <c:v>-1.6780000000000001E-7</c:v>
                </c:pt>
                <c:pt idx="3508">
                  <c:v>-1.6759999999999999E-7</c:v>
                </c:pt>
                <c:pt idx="3509">
                  <c:v>-1.674E-7</c:v>
                </c:pt>
                <c:pt idx="3510">
                  <c:v>-1.6719999999999999E-7</c:v>
                </c:pt>
                <c:pt idx="3511">
                  <c:v>-1.67E-7</c:v>
                </c:pt>
                <c:pt idx="3512">
                  <c:v>-1.6680000000000001E-7</c:v>
                </c:pt>
                <c:pt idx="3513">
                  <c:v>-1.666E-7</c:v>
                </c:pt>
                <c:pt idx="3514">
                  <c:v>-1.6640000000000001E-7</c:v>
                </c:pt>
                <c:pt idx="3515">
                  <c:v>-1.6619999999999999E-7</c:v>
                </c:pt>
                <c:pt idx="3516">
                  <c:v>-1.66E-7</c:v>
                </c:pt>
                <c:pt idx="3517">
                  <c:v>-1.6579999999999999E-7</c:v>
                </c:pt>
                <c:pt idx="3518">
                  <c:v>-1.656E-7</c:v>
                </c:pt>
                <c:pt idx="3519">
                  <c:v>-1.6540000000000001E-7</c:v>
                </c:pt>
                <c:pt idx="3520">
                  <c:v>-1.652E-7</c:v>
                </c:pt>
                <c:pt idx="3521">
                  <c:v>-1.6500000000000001E-7</c:v>
                </c:pt>
                <c:pt idx="3522">
                  <c:v>-1.6479999999999999E-7</c:v>
                </c:pt>
                <c:pt idx="3523">
                  <c:v>-1.646E-7</c:v>
                </c:pt>
                <c:pt idx="3524">
                  <c:v>-1.6439999999999999E-7</c:v>
                </c:pt>
                <c:pt idx="3525">
                  <c:v>-1.642E-7</c:v>
                </c:pt>
                <c:pt idx="3526">
                  <c:v>-1.6400000000000001E-7</c:v>
                </c:pt>
                <c:pt idx="3527">
                  <c:v>-1.638E-7</c:v>
                </c:pt>
                <c:pt idx="3528">
                  <c:v>-1.6360000000000001E-7</c:v>
                </c:pt>
                <c:pt idx="3529">
                  <c:v>-1.6339999999999999E-7</c:v>
                </c:pt>
                <c:pt idx="3530">
                  <c:v>-1.6320000000000001E-7</c:v>
                </c:pt>
                <c:pt idx="3531">
                  <c:v>-1.6299999999999999E-7</c:v>
                </c:pt>
                <c:pt idx="3532">
                  <c:v>-1.628E-7</c:v>
                </c:pt>
                <c:pt idx="3533">
                  <c:v>-1.6259999999999999E-7</c:v>
                </c:pt>
                <c:pt idx="3534">
                  <c:v>-1.624E-7</c:v>
                </c:pt>
                <c:pt idx="3535">
                  <c:v>-1.6220000000000001E-7</c:v>
                </c:pt>
                <c:pt idx="3536">
                  <c:v>-1.6199999999999999E-7</c:v>
                </c:pt>
                <c:pt idx="3537">
                  <c:v>-1.6180000000000001E-7</c:v>
                </c:pt>
                <c:pt idx="3538">
                  <c:v>-1.6159999999999999E-7</c:v>
                </c:pt>
                <c:pt idx="3539">
                  <c:v>-1.614E-7</c:v>
                </c:pt>
                <c:pt idx="3540">
                  <c:v>-1.6119999999999999E-7</c:v>
                </c:pt>
                <c:pt idx="3541">
                  <c:v>-1.61E-7</c:v>
                </c:pt>
                <c:pt idx="3542">
                  <c:v>-1.6080000000000001E-7</c:v>
                </c:pt>
                <c:pt idx="3543">
                  <c:v>-1.606E-7</c:v>
                </c:pt>
                <c:pt idx="3544">
                  <c:v>-1.6040000000000001E-7</c:v>
                </c:pt>
                <c:pt idx="3545">
                  <c:v>-1.6019999999999999E-7</c:v>
                </c:pt>
                <c:pt idx="3546">
                  <c:v>-1.6E-7</c:v>
                </c:pt>
                <c:pt idx="3547">
                  <c:v>-1.5979999999999999E-7</c:v>
                </c:pt>
                <c:pt idx="3548">
                  <c:v>-1.596E-7</c:v>
                </c:pt>
                <c:pt idx="3549">
                  <c:v>-1.5940000000000001E-7</c:v>
                </c:pt>
                <c:pt idx="3550">
                  <c:v>-1.592E-7</c:v>
                </c:pt>
                <c:pt idx="3551">
                  <c:v>-1.5900000000000001E-7</c:v>
                </c:pt>
                <c:pt idx="3552">
                  <c:v>-1.5879999999999999E-7</c:v>
                </c:pt>
                <c:pt idx="3553">
                  <c:v>-1.586E-7</c:v>
                </c:pt>
                <c:pt idx="3554">
                  <c:v>-1.5839999999999999E-7</c:v>
                </c:pt>
                <c:pt idx="3555">
                  <c:v>-1.582E-7</c:v>
                </c:pt>
                <c:pt idx="3556">
                  <c:v>-1.5800000000000001E-7</c:v>
                </c:pt>
                <c:pt idx="3557">
                  <c:v>-1.578E-7</c:v>
                </c:pt>
                <c:pt idx="3558">
                  <c:v>-1.5760000000000001E-7</c:v>
                </c:pt>
                <c:pt idx="3559">
                  <c:v>-1.5739999999999999E-7</c:v>
                </c:pt>
                <c:pt idx="3560">
                  <c:v>-1.572E-7</c:v>
                </c:pt>
                <c:pt idx="3561">
                  <c:v>-1.5699999999999999E-7</c:v>
                </c:pt>
                <c:pt idx="3562">
                  <c:v>-1.568E-7</c:v>
                </c:pt>
                <c:pt idx="3563">
                  <c:v>-1.5660000000000001E-7</c:v>
                </c:pt>
                <c:pt idx="3564">
                  <c:v>-1.564E-7</c:v>
                </c:pt>
                <c:pt idx="3565">
                  <c:v>-1.5620000000000001E-7</c:v>
                </c:pt>
                <c:pt idx="3566">
                  <c:v>-1.5599999999999999E-7</c:v>
                </c:pt>
                <c:pt idx="3567">
                  <c:v>-1.5580000000000001E-7</c:v>
                </c:pt>
                <c:pt idx="3568">
                  <c:v>-1.5559999999999999E-7</c:v>
                </c:pt>
                <c:pt idx="3569">
                  <c:v>-1.554E-7</c:v>
                </c:pt>
                <c:pt idx="3570">
                  <c:v>-1.5519999999999999E-7</c:v>
                </c:pt>
                <c:pt idx="3571">
                  <c:v>-1.55E-7</c:v>
                </c:pt>
                <c:pt idx="3572">
                  <c:v>-1.5480000000000001E-7</c:v>
                </c:pt>
                <c:pt idx="3573">
                  <c:v>-1.5459999999999999E-7</c:v>
                </c:pt>
                <c:pt idx="3574">
                  <c:v>-1.5440000000000001E-7</c:v>
                </c:pt>
                <c:pt idx="3575">
                  <c:v>-1.5419999999999999E-7</c:v>
                </c:pt>
                <c:pt idx="3576">
                  <c:v>-1.54E-7</c:v>
                </c:pt>
                <c:pt idx="3577">
                  <c:v>-1.5379999999999999E-7</c:v>
                </c:pt>
                <c:pt idx="3578">
                  <c:v>-1.536E-7</c:v>
                </c:pt>
                <c:pt idx="3579">
                  <c:v>-1.5340000000000001E-7</c:v>
                </c:pt>
                <c:pt idx="3580">
                  <c:v>-1.532E-7</c:v>
                </c:pt>
                <c:pt idx="3581">
                  <c:v>-1.5300000000000001E-7</c:v>
                </c:pt>
                <c:pt idx="3582">
                  <c:v>-1.5279999999999999E-7</c:v>
                </c:pt>
                <c:pt idx="3583">
                  <c:v>-1.526E-7</c:v>
                </c:pt>
                <c:pt idx="3584">
                  <c:v>-1.5239999999999999E-7</c:v>
                </c:pt>
                <c:pt idx="3585">
                  <c:v>-1.522E-7</c:v>
                </c:pt>
                <c:pt idx="3586">
                  <c:v>-1.5200000000000001E-7</c:v>
                </c:pt>
                <c:pt idx="3587">
                  <c:v>-1.518E-7</c:v>
                </c:pt>
                <c:pt idx="3588">
                  <c:v>-1.5160000000000001E-7</c:v>
                </c:pt>
                <c:pt idx="3589">
                  <c:v>-1.5139999999999999E-7</c:v>
                </c:pt>
                <c:pt idx="3590">
                  <c:v>-1.512E-7</c:v>
                </c:pt>
                <c:pt idx="3591">
                  <c:v>-1.5099999999999999E-7</c:v>
                </c:pt>
                <c:pt idx="3592">
                  <c:v>-1.508E-7</c:v>
                </c:pt>
                <c:pt idx="3593">
                  <c:v>-1.5060000000000001E-7</c:v>
                </c:pt>
                <c:pt idx="3594">
                  <c:v>-1.504E-7</c:v>
                </c:pt>
                <c:pt idx="3595">
                  <c:v>-1.5020000000000001E-7</c:v>
                </c:pt>
                <c:pt idx="3596">
                  <c:v>-1.4999999999999999E-7</c:v>
                </c:pt>
                <c:pt idx="3597">
                  <c:v>-1.498E-7</c:v>
                </c:pt>
                <c:pt idx="3598">
                  <c:v>-1.4959999999999999E-7</c:v>
                </c:pt>
                <c:pt idx="3599">
                  <c:v>-1.494E-7</c:v>
                </c:pt>
                <c:pt idx="3600">
                  <c:v>-1.4920000000000001E-7</c:v>
                </c:pt>
                <c:pt idx="3601">
                  <c:v>-1.49E-7</c:v>
                </c:pt>
                <c:pt idx="3602">
                  <c:v>-1.4880000000000001E-7</c:v>
                </c:pt>
                <c:pt idx="3603">
                  <c:v>-1.4859999999999999E-7</c:v>
                </c:pt>
                <c:pt idx="3604">
                  <c:v>-1.4840000000000001E-7</c:v>
                </c:pt>
                <c:pt idx="3605">
                  <c:v>-1.4819999999999999E-7</c:v>
                </c:pt>
                <c:pt idx="3606">
                  <c:v>-1.48E-7</c:v>
                </c:pt>
                <c:pt idx="3607">
                  <c:v>-1.4780000000000001E-7</c:v>
                </c:pt>
                <c:pt idx="3608">
                  <c:v>-1.476E-7</c:v>
                </c:pt>
                <c:pt idx="3609">
                  <c:v>-1.4740000000000001E-7</c:v>
                </c:pt>
                <c:pt idx="3610">
                  <c:v>-1.4719999999999999E-7</c:v>
                </c:pt>
                <c:pt idx="3611">
                  <c:v>-1.4700000000000001E-7</c:v>
                </c:pt>
                <c:pt idx="3612">
                  <c:v>-1.4679999999999999E-7</c:v>
                </c:pt>
                <c:pt idx="3613">
                  <c:v>-1.466E-7</c:v>
                </c:pt>
                <c:pt idx="3614">
                  <c:v>-1.4639999999999999E-7</c:v>
                </c:pt>
                <c:pt idx="3615">
                  <c:v>-1.462E-7</c:v>
                </c:pt>
                <c:pt idx="3616">
                  <c:v>-1.4600000000000001E-7</c:v>
                </c:pt>
                <c:pt idx="3617">
                  <c:v>-1.458E-7</c:v>
                </c:pt>
                <c:pt idx="3618">
                  <c:v>-1.4560000000000001E-7</c:v>
                </c:pt>
                <c:pt idx="3619">
                  <c:v>-1.4539999999999999E-7</c:v>
                </c:pt>
                <c:pt idx="3620">
                  <c:v>-1.452E-7</c:v>
                </c:pt>
                <c:pt idx="3621">
                  <c:v>-1.4499999999999999E-7</c:v>
                </c:pt>
                <c:pt idx="3622">
                  <c:v>-1.448E-7</c:v>
                </c:pt>
                <c:pt idx="3623">
                  <c:v>-1.4460000000000001E-7</c:v>
                </c:pt>
                <c:pt idx="3624">
                  <c:v>-1.444E-7</c:v>
                </c:pt>
                <c:pt idx="3625">
                  <c:v>-1.4420000000000001E-7</c:v>
                </c:pt>
                <c:pt idx="3626">
                  <c:v>-1.4399999999999999E-7</c:v>
                </c:pt>
                <c:pt idx="3627">
                  <c:v>-1.438E-7</c:v>
                </c:pt>
                <c:pt idx="3628">
                  <c:v>-1.4359999999999999E-7</c:v>
                </c:pt>
                <c:pt idx="3629">
                  <c:v>-1.434E-7</c:v>
                </c:pt>
                <c:pt idx="3630">
                  <c:v>-1.4320000000000001E-7</c:v>
                </c:pt>
                <c:pt idx="3631">
                  <c:v>-1.43E-7</c:v>
                </c:pt>
                <c:pt idx="3632">
                  <c:v>-1.4280000000000001E-7</c:v>
                </c:pt>
                <c:pt idx="3633">
                  <c:v>-1.4259999999999999E-7</c:v>
                </c:pt>
                <c:pt idx="3634">
                  <c:v>-1.424E-7</c:v>
                </c:pt>
                <c:pt idx="3635">
                  <c:v>-1.4219999999999999E-7</c:v>
                </c:pt>
                <c:pt idx="3636">
                  <c:v>-1.42E-7</c:v>
                </c:pt>
                <c:pt idx="3637">
                  <c:v>-1.4180000000000001E-7</c:v>
                </c:pt>
                <c:pt idx="3638">
                  <c:v>-1.416E-7</c:v>
                </c:pt>
                <c:pt idx="3639">
                  <c:v>-1.4140000000000001E-7</c:v>
                </c:pt>
                <c:pt idx="3640">
                  <c:v>-1.4119999999999999E-7</c:v>
                </c:pt>
                <c:pt idx="3641">
                  <c:v>-1.4100000000000001E-7</c:v>
                </c:pt>
                <c:pt idx="3642">
                  <c:v>-1.4079999999999999E-7</c:v>
                </c:pt>
                <c:pt idx="3643">
                  <c:v>-1.406E-7</c:v>
                </c:pt>
                <c:pt idx="3644">
                  <c:v>-1.4040000000000001E-7</c:v>
                </c:pt>
                <c:pt idx="3645">
                  <c:v>-1.402E-7</c:v>
                </c:pt>
                <c:pt idx="3646">
                  <c:v>-1.4000000000000001E-7</c:v>
                </c:pt>
                <c:pt idx="3647">
                  <c:v>-1.3979999999999999E-7</c:v>
                </c:pt>
                <c:pt idx="3648">
                  <c:v>-1.3960000000000001E-7</c:v>
                </c:pt>
                <c:pt idx="3649">
                  <c:v>-1.3939999999999999E-7</c:v>
                </c:pt>
                <c:pt idx="3650">
                  <c:v>-1.392E-7</c:v>
                </c:pt>
                <c:pt idx="3651">
                  <c:v>-1.3899999999999999E-7</c:v>
                </c:pt>
                <c:pt idx="3652">
                  <c:v>-1.388E-7</c:v>
                </c:pt>
                <c:pt idx="3653">
                  <c:v>-1.3860000000000001E-7</c:v>
                </c:pt>
                <c:pt idx="3654">
                  <c:v>-1.384E-7</c:v>
                </c:pt>
                <c:pt idx="3655">
                  <c:v>-1.3820000000000001E-7</c:v>
                </c:pt>
                <c:pt idx="3656">
                  <c:v>-1.3799999999999999E-7</c:v>
                </c:pt>
                <c:pt idx="3657">
                  <c:v>-1.378E-7</c:v>
                </c:pt>
                <c:pt idx="3658">
                  <c:v>-1.3759999999999999E-7</c:v>
                </c:pt>
                <c:pt idx="3659">
                  <c:v>-1.374E-7</c:v>
                </c:pt>
                <c:pt idx="3660">
                  <c:v>-1.3720000000000001E-7</c:v>
                </c:pt>
                <c:pt idx="3661">
                  <c:v>-1.37E-7</c:v>
                </c:pt>
                <c:pt idx="3662">
                  <c:v>-1.3680000000000001E-7</c:v>
                </c:pt>
                <c:pt idx="3663">
                  <c:v>-1.3659999999999999E-7</c:v>
                </c:pt>
                <c:pt idx="3664">
                  <c:v>-1.364E-7</c:v>
                </c:pt>
                <c:pt idx="3665">
                  <c:v>-1.3619999999999999E-7</c:v>
                </c:pt>
                <c:pt idx="3666">
                  <c:v>-1.36E-7</c:v>
                </c:pt>
                <c:pt idx="3667">
                  <c:v>-1.3580000000000001E-7</c:v>
                </c:pt>
                <c:pt idx="3668">
                  <c:v>-1.356E-7</c:v>
                </c:pt>
                <c:pt idx="3669">
                  <c:v>-1.3540000000000001E-7</c:v>
                </c:pt>
                <c:pt idx="3670">
                  <c:v>-1.3519999999999999E-7</c:v>
                </c:pt>
                <c:pt idx="3671">
                  <c:v>-1.35E-7</c:v>
                </c:pt>
                <c:pt idx="3672">
                  <c:v>-1.3479999999999999E-7</c:v>
                </c:pt>
                <c:pt idx="3673">
                  <c:v>-1.346E-7</c:v>
                </c:pt>
                <c:pt idx="3674">
                  <c:v>-1.3440000000000001E-7</c:v>
                </c:pt>
                <c:pt idx="3675">
                  <c:v>-1.342E-7</c:v>
                </c:pt>
                <c:pt idx="3676">
                  <c:v>-1.3400000000000001E-7</c:v>
                </c:pt>
                <c:pt idx="3677">
                  <c:v>-1.3379999999999999E-7</c:v>
                </c:pt>
                <c:pt idx="3678">
                  <c:v>-1.3360000000000001E-7</c:v>
                </c:pt>
                <c:pt idx="3679">
                  <c:v>-1.3339999999999999E-7</c:v>
                </c:pt>
                <c:pt idx="3680">
                  <c:v>-1.332E-7</c:v>
                </c:pt>
                <c:pt idx="3681">
                  <c:v>-1.3300000000000001E-7</c:v>
                </c:pt>
                <c:pt idx="3682">
                  <c:v>-1.328E-7</c:v>
                </c:pt>
                <c:pt idx="3683">
                  <c:v>-1.3260000000000001E-7</c:v>
                </c:pt>
                <c:pt idx="3684">
                  <c:v>-1.3239999999999999E-7</c:v>
                </c:pt>
                <c:pt idx="3685">
                  <c:v>-1.3220000000000001E-7</c:v>
                </c:pt>
                <c:pt idx="3686">
                  <c:v>-1.3199999999999999E-7</c:v>
                </c:pt>
                <c:pt idx="3687">
                  <c:v>-1.318E-7</c:v>
                </c:pt>
                <c:pt idx="3688">
                  <c:v>-1.3159999999999999E-7</c:v>
                </c:pt>
                <c:pt idx="3689">
                  <c:v>-1.314E-7</c:v>
                </c:pt>
                <c:pt idx="3690">
                  <c:v>-1.3120000000000001E-7</c:v>
                </c:pt>
                <c:pt idx="3691">
                  <c:v>-1.31E-7</c:v>
                </c:pt>
                <c:pt idx="3692">
                  <c:v>-1.3080000000000001E-7</c:v>
                </c:pt>
                <c:pt idx="3693">
                  <c:v>-1.3059999999999999E-7</c:v>
                </c:pt>
                <c:pt idx="3694">
                  <c:v>-1.304E-7</c:v>
                </c:pt>
                <c:pt idx="3695">
                  <c:v>-1.3019999999999999E-7</c:v>
                </c:pt>
                <c:pt idx="3696">
                  <c:v>-1.3E-7</c:v>
                </c:pt>
                <c:pt idx="3697">
                  <c:v>-1.2980000000000001E-7</c:v>
                </c:pt>
                <c:pt idx="3698">
                  <c:v>-1.296E-7</c:v>
                </c:pt>
                <c:pt idx="3699">
                  <c:v>-1.2940000000000001E-7</c:v>
                </c:pt>
                <c:pt idx="3700">
                  <c:v>-1.2919999999999999E-7</c:v>
                </c:pt>
                <c:pt idx="3701">
                  <c:v>-1.29E-7</c:v>
                </c:pt>
                <c:pt idx="3702">
                  <c:v>-1.2879999999999999E-7</c:v>
                </c:pt>
                <c:pt idx="3703">
                  <c:v>-1.286E-7</c:v>
                </c:pt>
                <c:pt idx="3704">
                  <c:v>-1.2840000000000001E-7</c:v>
                </c:pt>
                <c:pt idx="3705">
                  <c:v>-1.282E-7</c:v>
                </c:pt>
                <c:pt idx="3706">
                  <c:v>-1.2800000000000001E-7</c:v>
                </c:pt>
                <c:pt idx="3707">
                  <c:v>-1.2779999999999999E-7</c:v>
                </c:pt>
                <c:pt idx="3708">
                  <c:v>-1.276E-7</c:v>
                </c:pt>
                <c:pt idx="3709">
                  <c:v>-1.2739999999999999E-7</c:v>
                </c:pt>
                <c:pt idx="3710">
                  <c:v>-1.272E-7</c:v>
                </c:pt>
                <c:pt idx="3711">
                  <c:v>-1.2700000000000001E-7</c:v>
                </c:pt>
                <c:pt idx="3712">
                  <c:v>-1.268E-7</c:v>
                </c:pt>
                <c:pt idx="3713">
                  <c:v>-1.2660000000000001E-7</c:v>
                </c:pt>
                <c:pt idx="3714">
                  <c:v>-1.2639999999999999E-7</c:v>
                </c:pt>
                <c:pt idx="3715">
                  <c:v>-1.2620000000000001E-7</c:v>
                </c:pt>
                <c:pt idx="3716">
                  <c:v>-1.2599999999999999E-7</c:v>
                </c:pt>
                <c:pt idx="3717">
                  <c:v>-1.258E-7</c:v>
                </c:pt>
                <c:pt idx="3718">
                  <c:v>-1.2560000000000001E-7</c:v>
                </c:pt>
                <c:pt idx="3719">
                  <c:v>-1.254E-7</c:v>
                </c:pt>
                <c:pt idx="3720">
                  <c:v>-1.2520000000000001E-7</c:v>
                </c:pt>
                <c:pt idx="3721">
                  <c:v>-1.2499999999999999E-7</c:v>
                </c:pt>
                <c:pt idx="3722">
                  <c:v>-1.2480000000000001E-7</c:v>
                </c:pt>
                <c:pt idx="3723">
                  <c:v>-1.2459999999999999E-7</c:v>
                </c:pt>
                <c:pt idx="3724">
                  <c:v>-1.244E-7</c:v>
                </c:pt>
                <c:pt idx="3725">
                  <c:v>-1.2419999999999999E-7</c:v>
                </c:pt>
                <c:pt idx="3726">
                  <c:v>-1.24E-7</c:v>
                </c:pt>
                <c:pt idx="3727">
                  <c:v>-1.2380000000000001E-7</c:v>
                </c:pt>
                <c:pt idx="3728">
                  <c:v>-1.236E-7</c:v>
                </c:pt>
                <c:pt idx="3729">
                  <c:v>-1.2340000000000001E-7</c:v>
                </c:pt>
                <c:pt idx="3730">
                  <c:v>-1.2319999999999999E-7</c:v>
                </c:pt>
                <c:pt idx="3731">
                  <c:v>-1.23E-7</c:v>
                </c:pt>
                <c:pt idx="3732">
                  <c:v>-1.2279999999999999E-7</c:v>
                </c:pt>
                <c:pt idx="3733">
                  <c:v>-1.226E-7</c:v>
                </c:pt>
                <c:pt idx="3734">
                  <c:v>-1.2240000000000001E-7</c:v>
                </c:pt>
                <c:pt idx="3735">
                  <c:v>-1.222E-7</c:v>
                </c:pt>
                <c:pt idx="3736">
                  <c:v>-1.2200000000000001E-7</c:v>
                </c:pt>
                <c:pt idx="3737">
                  <c:v>-1.2179999999999999E-7</c:v>
                </c:pt>
                <c:pt idx="3738">
                  <c:v>-1.216E-7</c:v>
                </c:pt>
                <c:pt idx="3739">
                  <c:v>-1.2139999999999999E-7</c:v>
                </c:pt>
                <c:pt idx="3740">
                  <c:v>-1.212E-7</c:v>
                </c:pt>
                <c:pt idx="3741">
                  <c:v>-1.2100000000000001E-7</c:v>
                </c:pt>
                <c:pt idx="3742">
                  <c:v>-1.208E-7</c:v>
                </c:pt>
                <c:pt idx="3743">
                  <c:v>-1.2060000000000001E-7</c:v>
                </c:pt>
                <c:pt idx="3744">
                  <c:v>-1.2039999999999999E-7</c:v>
                </c:pt>
                <c:pt idx="3745">
                  <c:v>-1.202E-7</c:v>
                </c:pt>
                <c:pt idx="3746">
                  <c:v>-1.1999999999999999E-7</c:v>
                </c:pt>
                <c:pt idx="3747">
                  <c:v>-1.198E-7</c:v>
                </c:pt>
                <c:pt idx="3748">
                  <c:v>-1.1960000000000001E-7</c:v>
                </c:pt>
                <c:pt idx="3749">
                  <c:v>-1.194E-7</c:v>
                </c:pt>
                <c:pt idx="3750">
                  <c:v>-1.192E-7</c:v>
                </c:pt>
                <c:pt idx="3751">
                  <c:v>-1.1899999999999999E-7</c:v>
                </c:pt>
                <c:pt idx="3752">
                  <c:v>-1.1880000000000001E-7</c:v>
                </c:pt>
                <c:pt idx="3753">
                  <c:v>-1.186E-7</c:v>
                </c:pt>
                <c:pt idx="3754">
                  <c:v>-1.184E-7</c:v>
                </c:pt>
                <c:pt idx="3755">
                  <c:v>-1.182E-7</c:v>
                </c:pt>
                <c:pt idx="3756">
                  <c:v>-1.18E-7</c:v>
                </c:pt>
                <c:pt idx="3757">
                  <c:v>-1.178E-7</c:v>
                </c:pt>
                <c:pt idx="3758">
                  <c:v>-1.1759999999999999E-7</c:v>
                </c:pt>
                <c:pt idx="3759">
                  <c:v>-1.1740000000000001E-7</c:v>
                </c:pt>
                <c:pt idx="3760">
                  <c:v>-1.172E-7</c:v>
                </c:pt>
                <c:pt idx="3761">
                  <c:v>-1.17E-7</c:v>
                </c:pt>
                <c:pt idx="3762">
                  <c:v>-1.168E-7</c:v>
                </c:pt>
                <c:pt idx="3763">
                  <c:v>-1.166E-7</c:v>
                </c:pt>
                <c:pt idx="3764">
                  <c:v>-1.164E-7</c:v>
                </c:pt>
                <c:pt idx="3765">
                  <c:v>-1.1619999999999999E-7</c:v>
                </c:pt>
                <c:pt idx="3766">
                  <c:v>-1.1600000000000001E-7</c:v>
                </c:pt>
                <c:pt idx="3767">
                  <c:v>-1.158E-7</c:v>
                </c:pt>
                <c:pt idx="3768">
                  <c:v>-1.156E-7</c:v>
                </c:pt>
                <c:pt idx="3769">
                  <c:v>-1.154E-7</c:v>
                </c:pt>
                <c:pt idx="3770">
                  <c:v>-1.152E-7</c:v>
                </c:pt>
                <c:pt idx="3771">
                  <c:v>-1.15E-7</c:v>
                </c:pt>
                <c:pt idx="3772">
                  <c:v>-1.148E-7</c:v>
                </c:pt>
                <c:pt idx="3773">
                  <c:v>-1.1459999999999999E-7</c:v>
                </c:pt>
                <c:pt idx="3774">
                  <c:v>-1.1440000000000001E-7</c:v>
                </c:pt>
                <c:pt idx="3775">
                  <c:v>-1.142E-7</c:v>
                </c:pt>
                <c:pt idx="3776">
                  <c:v>-1.14E-7</c:v>
                </c:pt>
                <c:pt idx="3777">
                  <c:v>-1.138E-7</c:v>
                </c:pt>
                <c:pt idx="3778">
                  <c:v>-1.136E-7</c:v>
                </c:pt>
                <c:pt idx="3779">
                  <c:v>-1.134E-7</c:v>
                </c:pt>
                <c:pt idx="3780">
                  <c:v>-1.1319999999999999E-7</c:v>
                </c:pt>
                <c:pt idx="3781">
                  <c:v>-1.1300000000000001E-7</c:v>
                </c:pt>
                <c:pt idx="3782">
                  <c:v>-1.128E-7</c:v>
                </c:pt>
                <c:pt idx="3783">
                  <c:v>-1.126E-7</c:v>
                </c:pt>
                <c:pt idx="3784">
                  <c:v>-1.124E-7</c:v>
                </c:pt>
                <c:pt idx="3785">
                  <c:v>-1.122E-7</c:v>
                </c:pt>
                <c:pt idx="3786">
                  <c:v>-1.12E-7</c:v>
                </c:pt>
                <c:pt idx="3787">
                  <c:v>-1.118E-7</c:v>
                </c:pt>
                <c:pt idx="3788">
                  <c:v>-1.1159999999999999E-7</c:v>
                </c:pt>
                <c:pt idx="3789">
                  <c:v>-1.114E-7</c:v>
                </c:pt>
                <c:pt idx="3790">
                  <c:v>-1.112E-7</c:v>
                </c:pt>
                <c:pt idx="3791">
                  <c:v>-1.11E-7</c:v>
                </c:pt>
                <c:pt idx="3792">
                  <c:v>-1.108E-7</c:v>
                </c:pt>
                <c:pt idx="3793">
                  <c:v>-1.106E-7</c:v>
                </c:pt>
                <c:pt idx="3794">
                  <c:v>-1.104E-7</c:v>
                </c:pt>
                <c:pt idx="3795">
                  <c:v>-1.1019999999999999E-7</c:v>
                </c:pt>
                <c:pt idx="3796">
                  <c:v>-1.1000000000000001E-7</c:v>
                </c:pt>
                <c:pt idx="3797">
                  <c:v>-1.098E-7</c:v>
                </c:pt>
                <c:pt idx="3798">
                  <c:v>-1.096E-7</c:v>
                </c:pt>
                <c:pt idx="3799">
                  <c:v>-1.094E-7</c:v>
                </c:pt>
                <c:pt idx="3800">
                  <c:v>-1.092E-7</c:v>
                </c:pt>
                <c:pt idx="3801">
                  <c:v>-1.09E-7</c:v>
                </c:pt>
                <c:pt idx="3802">
                  <c:v>-1.0879999999999999E-7</c:v>
                </c:pt>
                <c:pt idx="3803">
                  <c:v>-1.0860000000000001E-7</c:v>
                </c:pt>
                <c:pt idx="3804">
                  <c:v>-1.084E-7</c:v>
                </c:pt>
                <c:pt idx="3805">
                  <c:v>-1.082E-7</c:v>
                </c:pt>
                <c:pt idx="3806">
                  <c:v>-1.08E-7</c:v>
                </c:pt>
                <c:pt idx="3807">
                  <c:v>-1.078E-7</c:v>
                </c:pt>
                <c:pt idx="3808">
                  <c:v>-1.076E-7</c:v>
                </c:pt>
                <c:pt idx="3809">
                  <c:v>-1.074E-7</c:v>
                </c:pt>
                <c:pt idx="3810">
                  <c:v>-1.0719999999999999E-7</c:v>
                </c:pt>
                <c:pt idx="3811">
                  <c:v>-1.0700000000000001E-7</c:v>
                </c:pt>
                <c:pt idx="3812">
                  <c:v>-1.068E-7</c:v>
                </c:pt>
                <c:pt idx="3813">
                  <c:v>-1.066E-7</c:v>
                </c:pt>
                <c:pt idx="3814">
                  <c:v>-1.064E-7</c:v>
                </c:pt>
                <c:pt idx="3815">
                  <c:v>-1.062E-7</c:v>
                </c:pt>
                <c:pt idx="3816">
                  <c:v>-1.06E-7</c:v>
                </c:pt>
                <c:pt idx="3817">
                  <c:v>-1.0579999999999999E-7</c:v>
                </c:pt>
                <c:pt idx="3818">
                  <c:v>-1.0560000000000001E-7</c:v>
                </c:pt>
                <c:pt idx="3819">
                  <c:v>-1.054E-7</c:v>
                </c:pt>
                <c:pt idx="3820">
                  <c:v>-1.052E-7</c:v>
                </c:pt>
                <c:pt idx="3821">
                  <c:v>-1.05E-7</c:v>
                </c:pt>
                <c:pt idx="3822">
                  <c:v>-1.048E-7</c:v>
                </c:pt>
                <c:pt idx="3823">
                  <c:v>-1.046E-7</c:v>
                </c:pt>
                <c:pt idx="3824">
                  <c:v>-1.044E-7</c:v>
                </c:pt>
                <c:pt idx="3825">
                  <c:v>-1.0420000000000001E-7</c:v>
                </c:pt>
                <c:pt idx="3826">
                  <c:v>-1.04E-7</c:v>
                </c:pt>
                <c:pt idx="3827">
                  <c:v>-1.038E-7</c:v>
                </c:pt>
                <c:pt idx="3828">
                  <c:v>-1.036E-7</c:v>
                </c:pt>
                <c:pt idx="3829">
                  <c:v>-1.034E-7</c:v>
                </c:pt>
                <c:pt idx="3830">
                  <c:v>-1.032E-7</c:v>
                </c:pt>
                <c:pt idx="3831">
                  <c:v>-1.03E-7</c:v>
                </c:pt>
                <c:pt idx="3832">
                  <c:v>-1.0279999999999999E-7</c:v>
                </c:pt>
                <c:pt idx="3833">
                  <c:v>-1.0260000000000001E-7</c:v>
                </c:pt>
                <c:pt idx="3834">
                  <c:v>-1.024E-7</c:v>
                </c:pt>
                <c:pt idx="3835">
                  <c:v>-1.022E-7</c:v>
                </c:pt>
                <c:pt idx="3836">
                  <c:v>-1.02E-7</c:v>
                </c:pt>
                <c:pt idx="3837">
                  <c:v>-1.018E-7</c:v>
                </c:pt>
                <c:pt idx="3838">
                  <c:v>-1.016E-7</c:v>
                </c:pt>
                <c:pt idx="3839">
                  <c:v>-1.0139999999999999E-7</c:v>
                </c:pt>
                <c:pt idx="3840">
                  <c:v>-1.0120000000000001E-7</c:v>
                </c:pt>
                <c:pt idx="3841">
                  <c:v>-1.01E-7</c:v>
                </c:pt>
                <c:pt idx="3842">
                  <c:v>-1.008E-7</c:v>
                </c:pt>
                <c:pt idx="3843">
                  <c:v>-1.006E-7</c:v>
                </c:pt>
                <c:pt idx="3844">
                  <c:v>-1.004E-7</c:v>
                </c:pt>
                <c:pt idx="3845">
                  <c:v>-1.002E-7</c:v>
                </c:pt>
                <c:pt idx="3846">
                  <c:v>-9.9999999999999995E-8</c:v>
                </c:pt>
                <c:pt idx="3847">
                  <c:v>-9.9799999999999994E-8</c:v>
                </c:pt>
                <c:pt idx="3848">
                  <c:v>-9.9600000000000005E-8</c:v>
                </c:pt>
                <c:pt idx="3849">
                  <c:v>-9.9400000000000003E-8</c:v>
                </c:pt>
                <c:pt idx="3850">
                  <c:v>-9.9200000000000002E-8</c:v>
                </c:pt>
                <c:pt idx="3851">
                  <c:v>-9.9E-8</c:v>
                </c:pt>
                <c:pt idx="3852">
                  <c:v>-9.8799999999999998E-8</c:v>
                </c:pt>
                <c:pt idx="3853">
                  <c:v>-9.8599999999999996E-8</c:v>
                </c:pt>
                <c:pt idx="3854">
                  <c:v>-9.8399999999999994E-8</c:v>
                </c:pt>
                <c:pt idx="3855">
                  <c:v>-9.8200000000000006E-8</c:v>
                </c:pt>
                <c:pt idx="3856">
                  <c:v>-9.8000000000000004E-8</c:v>
                </c:pt>
                <c:pt idx="3857">
                  <c:v>-9.7800000000000002E-8</c:v>
                </c:pt>
                <c:pt idx="3858">
                  <c:v>-9.76E-8</c:v>
                </c:pt>
                <c:pt idx="3859">
                  <c:v>-9.7399999999999999E-8</c:v>
                </c:pt>
                <c:pt idx="3860">
                  <c:v>-9.7199999999999997E-8</c:v>
                </c:pt>
                <c:pt idx="3861">
                  <c:v>-9.6999999999999995E-8</c:v>
                </c:pt>
                <c:pt idx="3862">
                  <c:v>-9.6800000000000007E-8</c:v>
                </c:pt>
                <c:pt idx="3863">
                  <c:v>-9.6600000000000005E-8</c:v>
                </c:pt>
                <c:pt idx="3864">
                  <c:v>-9.6400000000000003E-8</c:v>
                </c:pt>
                <c:pt idx="3865">
                  <c:v>-9.6200000000000001E-8</c:v>
                </c:pt>
                <c:pt idx="3866">
                  <c:v>-9.5999999999999999E-8</c:v>
                </c:pt>
                <c:pt idx="3867">
                  <c:v>-9.5799999999999998E-8</c:v>
                </c:pt>
                <c:pt idx="3868">
                  <c:v>-9.5599999999999996E-8</c:v>
                </c:pt>
                <c:pt idx="3869">
                  <c:v>-9.5399999999999994E-8</c:v>
                </c:pt>
                <c:pt idx="3870">
                  <c:v>-9.5200000000000005E-8</c:v>
                </c:pt>
                <c:pt idx="3871">
                  <c:v>-9.5000000000000004E-8</c:v>
                </c:pt>
                <c:pt idx="3872">
                  <c:v>-9.4800000000000002E-8</c:v>
                </c:pt>
                <c:pt idx="3873">
                  <c:v>-9.46E-8</c:v>
                </c:pt>
                <c:pt idx="3874">
                  <c:v>-9.4399999999999998E-8</c:v>
                </c:pt>
                <c:pt idx="3875">
                  <c:v>-9.4199999999999996E-8</c:v>
                </c:pt>
                <c:pt idx="3876">
                  <c:v>-9.3999999999999995E-8</c:v>
                </c:pt>
                <c:pt idx="3877">
                  <c:v>-9.3800000000000006E-8</c:v>
                </c:pt>
                <c:pt idx="3878">
                  <c:v>-9.3600000000000004E-8</c:v>
                </c:pt>
                <c:pt idx="3879">
                  <c:v>-9.3400000000000003E-8</c:v>
                </c:pt>
                <c:pt idx="3880">
                  <c:v>-9.3200000000000001E-8</c:v>
                </c:pt>
                <c:pt idx="3881">
                  <c:v>-9.2999999999999999E-8</c:v>
                </c:pt>
                <c:pt idx="3882">
                  <c:v>-9.2799999999999997E-8</c:v>
                </c:pt>
                <c:pt idx="3883">
                  <c:v>-9.2599999999999995E-8</c:v>
                </c:pt>
                <c:pt idx="3884">
                  <c:v>-9.2399999999999994E-8</c:v>
                </c:pt>
                <c:pt idx="3885">
                  <c:v>-9.2200000000000005E-8</c:v>
                </c:pt>
                <c:pt idx="3886">
                  <c:v>-9.2000000000000003E-8</c:v>
                </c:pt>
                <c:pt idx="3887">
                  <c:v>-9.1800000000000001E-8</c:v>
                </c:pt>
                <c:pt idx="3888">
                  <c:v>-9.16E-8</c:v>
                </c:pt>
                <c:pt idx="3889">
                  <c:v>-9.1399999999999998E-8</c:v>
                </c:pt>
                <c:pt idx="3890">
                  <c:v>-9.1199999999999996E-8</c:v>
                </c:pt>
                <c:pt idx="3891">
                  <c:v>-9.0999999999999994E-8</c:v>
                </c:pt>
                <c:pt idx="3892">
                  <c:v>-9.0800000000000006E-8</c:v>
                </c:pt>
                <c:pt idx="3893">
                  <c:v>-9.0600000000000004E-8</c:v>
                </c:pt>
                <c:pt idx="3894">
                  <c:v>-9.0400000000000002E-8</c:v>
                </c:pt>
                <c:pt idx="3895">
                  <c:v>-9.02E-8</c:v>
                </c:pt>
                <c:pt idx="3896">
                  <c:v>-8.9999999999999999E-8</c:v>
                </c:pt>
                <c:pt idx="3897">
                  <c:v>-8.9799999999999997E-8</c:v>
                </c:pt>
                <c:pt idx="3898">
                  <c:v>-8.9599999999999995E-8</c:v>
                </c:pt>
                <c:pt idx="3899">
                  <c:v>-8.9400000000000006E-8</c:v>
                </c:pt>
                <c:pt idx="3900">
                  <c:v>-8.9200000000000005E-8</c:v>
                </c:pt>
                <c:pt idx="3901">
                  <c:v>-8.9000000000000003E-8</c:v>
                </c:pt>
                <c:pt idx="3902">
                  <c:v>-8.8800000000000001E-8</c:v>
                </c:pt>
                <c:pt idx="3903">
                  <c:v>-8.8599999999999999E-8</c:v>
                </c:pt>
                <c:pt idx="3904">
                  <c:v>-8.8399999999999997E-8</c:v>
                </c:pt>
                <c:pt idx="3905">
                  <c:v>-8.8199999999999996E-8</c:v>
                </c:pt>
                <c:pt idx="3906">
                  <c:v>-8.7999999999999994E-8</c:v>
                </c:pt>
                <c:pt idx="3907">
                  <c:v>-8.7800000000000005E-8</c:v>
                </c:pt>
                <c:pt idx="3908">
                  <c:v>-8.7600000000000004E-8</c:v>
                </c:pt>
                <c:pt idx="3909">
                  <c:v>-8.7400000000000002E-8</c:v>
                </c:pt>
                <c:pt idx="3910">
                  <c:v>-8.72E-8</c:v>
                </c:pt>
                <c:pt idx="3911">
                  <c:v>-8.6999999999999998E-8</c:v>
                </c:pt>
                <c:pt idx="3912">
                  <c:v>-8.6799999999999996E-8</c:v>
                </c:pt>
                <c:pt idx="3913">
                  <c:v>-8.6599999999999995E-8</c:v>
                </c:pt>
                <c:pt idx="3914">
                  <c:v>-8.6400000000000006E-8</c:v>
                </c:pt>
                <c:pt idx="3915">
                  <c:v>-8.6200000000000004E-8</c:v>
                </c:pt>
                <c:pt idx="3916">
                  <c:v>-8.6000000000000002E-8</c:v>
                </c:pt>
                <c:pt idx="3917">
                  <c:v>-8.5800000000000001E-8</c:v>
                </c:pt>
                <c:pt idx="3918">
                  <c:v>-8.5599999999999999E-8</c:v>
                </c:pt>
                <c:pt idx="3919">
                  <c:v>-8.5399999999999997E-8</c:v>
                </c:pt>
                <c:pt idx="3920">
                  <c:v>-8.5199999999999995E-8</c:v>
                </c:pt>
                <c:pt idx="3921">
                  <c:v>-8.4999999999999994E-8</c:v>
                </c:pt>
                <c:pt idx="3922">
                  <c:v>-8.4800000000000005E-8</c:v>
                </c:pt>
                <c:pt idx="3923">
                  <c:v>-8.4600000000000003E-8</c:v>
                </c:pt>
                <c:pt idx="3924">
                  <c:v>-8.4400000000000001E-8</c:v>
                </c:pt>
                <c:pt idx="3925">
                  <c:v>-8.42E-8</c:v>
                </c:pt>
                <c:pt idx="3926">
                  <c:v>-8.3999999999999998E-8</c:v>
                </c:pt>
                <c:pt idx="3927">
                  <c:v>-8.3799999999999996E-8</c:v>
                </c:pt>
                <c:pt idx="3928">
                  <c:v>-8.3599999999999994E-8</c:v>
                </c:pt>
                <c:pt idx="3929">
                  <c:v>-8.3400000000000006E-8</c:v>
                </c:pt>
                <c:pt idx="3930">
                  <c:v>-8.3200000000000004E-8</c:v>
                </c:pt>
                <c:pt idx="3931">
                  <c:v>-8.3000000000000002E-8</c:v>
                </c:pt>
                <c:pt idx="3932">
                  <c:v>-8.28E-8</c:v>
                </c:pt>
                <c:pt idx="3933">
                  <c:v>-8.2599999999999998E-8</c:v>
                </c:pt>
                <c:pt idx="3934">
                  <c:v>-8.2399999999999997E-8</c:v>
                </c:pt>
                <c:pt idx="3935">
                  <c:v>-8.2199999999999995E-8</c:v>
                </c:pt>
                <c:pt idx="3936">
                  <c:v>-8.2000000000000006E-8</c:v>
                </c:pt>
                <c:pt idx="3937">
                  <c:v>-8.1800000000000005E-8</c:v>
                </c:pt>
                <c:pt idx="3938">
                  <c:v>-8.1600000000000003E-8</c:v>
                </c:pt>
                <c:pt idx="3939">
                  <c:v>-8.1400000000000001E-8</c:v>
                </c:pt>
                <c:pt idx="3940">
                  <c:v>-8.1199999999999999E-8</c:v>
                </c:pt>
                <c:pt idx="3941">
                  <c:v>-8.0999999999999997E-8</c:v>
                </c:pt>
                <c:pt idx="3942">
                  <c:v>-8.0799999999999996E-8</c:v>
                </c:pt>
                <c:pt idx="3943">
                  <c:v>-8.0599999999999994E-8</c:v>
                </c:pt>
                <c:pt idx="3944">
                  <c:v>-8.0400000000000005E-8</c:v>
                </c:pt>
                <c:pt idx="3945">
                  <c:v>-8.0200000000000003E-8</c:v>
                </c:pt>
                <c:pt idx="3946">
                  <c:v>-8.0000000000000002E-8</c:v>
                </c:pt>
                <c:pt idx="3947">
                  <c:v>-7.98E-8</c:v>
                </c:pt>
                <c:pt idx="3948">
                  <c:v>-7.9599999999999998E-8</c:v>
                </c:pt>
                <c:pt idx="3949">
                  <c:v>-7.9399999999999996E-8</c:v>
                </c:pt>
                <c:pt idx="3950">
                  <c:v>-7.9199999999999995E-8</c:v>
                </c:pt>
                <c:pt idx="3951">
                  <c:v>-7.9000000000000006E-8</c:v>
                </c:pt>
                <c:pt idx="3952">
                  <c:v>-7.8800000000000004E-8</c:v>
                </c:pt>
                <c:pt idx="3953">
                  <c:v>-7.8600000000000002E-8</c:v>
                </c:pt>
                <c:pt idx="3954">
                  <c:v>-7.8400000000000001E-8</c:v>
                </c:pt>
                <c:pt idx="3955">
                  <c:v>-7.8199999999999999E-8</c:v>
                </c:pt>
                <c:pt idx="3956">
                  <c:v>-7.7999999999999997E-8</c:v>
                </c:pt>
                <c:pt idx="3957">
                  <c:v>-7.7799999999999995E-8</c:v>
                </c:pt>
                <c:pt idx="3958">
                  <c:v>-7.7599999999999993E-8</c:v>
                </c:pt>
                <c:pt idx="3959">
                  <c:v>-7.7400000000000005E-8</c:v>
                </c:pt>
                <c:pt idx="3960">
                  <c:v>-7.7200000000000003E-8</c:v>
                </c:pt>
                <c:pt idx="3961">
                  <c:v>-7.7000000000000001E-8</c:v>
                </c:pt>
                <c:pt idx="3962">
                  <c:v>-7.6799999999999999E-8</c:v>
                </c:pt>
                <c:pt idx="3963">
                  <c:v>-7.6599999999999998E-8</c:v>
                </c:pt>
                <c:pt idx="3964">
                  <c:v>-7.6399999999999996E-8</c:v>
                </c:pt>
                <c:pt idx="3965">
                  <c:v>-7.6199999999999994E-8</c:v>
                </c:pt>
                <c:pt idx="3966">
                  <c:v>-7.6000000000000006E-8</c:v>
                </c:pt>
                <c:pt idx="3967">
                  <c:v>-7.5800000000000004E-8</c:v>
                </c:pt>
                <c:pt idx="3968">
                  <c:v>-7.5600000000000002E-8</c:v>
                </c:pt>
                <c:pt idx="3969">
                  <c:v>-7.54E-8</c:v>
                </c:pt>
                <c:pt idx="3970">
                  <c:v>-7.5199999999999998E-8</c:v>
                </c:pt>
                <c:pt idx="3971">
                  <c:v>-7.4999999999999997E-8</c:v>
                </c:pt>
                <c:pt idx="3972">
                  <c:v>-7.4799999999999995E-8</c:v>
                </c:pt>
                <c:pt idx="3973">
                  <c:v>-7.4600000000000006E-8</c:v>
                </c:pt>
                <c:pt idx="3974">
                  <c:v>-7.4400000000000004E-8</c:v>
                </c:pt>
                <c:pt idx="3975">
                  <c:v>-7.4200000000000003E-8</c:v>
                </c:pt>
                <c:pt idx="3976">
                  <c:v>-7.4000000000000001E-8</c:v>
                </c:pt>
                <c:pt idx="3977">
                  <c:v>-7.3799999999999999E-8</c:v>
                </c:pt>
                <c:pt idx="3978">
                  <c:v>-7.3599999999999997E-8</c:v>
                </c:pt>
                <c:pt idx="3979">
                  <c:v>-7.3399999999999996E-8</c:v>
                </c:pt>
                <c:pt idx="3980">
                  <c:v>-7.3199999999999994E-8</c:v>
                </c:pt>
                <c:pt idx="3981">
                  <c:v>-7.3000000000000005E-8</c:v>
                </c:pt>
                <c:pt idx="3982">
                  <c:v>-7.2800000000000003E-8</c:v>
                </c:pt>
                <c:pt idx="3983">
                  <c:v>-7.2600000000000002E-8</c:v>
                </c:pt>
                <c:pt idx="3984">
                  <c:v>-7.24E-8</c:v>
                </c:pt>
                <c:pt idx="3985">
                  <c:v>-7.2199999999999998E-8</c:v>
                </c:pt>
                <c:pt idx="3986">
                  <c:v>-7.1999999999999996E-8</c:v>
                </c:pt>
                <c:pt idx="3987">
                  <c:v>-7.1799999999999994E-8</c:v>
                </c:pt>
                <c:pt idx="3988">
                  <c:v>-7.1600000000000006E-8</c:v>
                </c:pt>
                <c:pt idx="3989">
                  <c:v>-7.1400000000000004E-8</c:v>
                </c:pt>
                <c:pt idx="3990">
                  <c:v>-7.1200000000000002E-8</c:v>
                </c:pt>
                <c:pt idx="3991">
                  <c:v>-7.1E-8</c:v>
                </c:pt>
                <c:pt idx="3992">
                  <c:v>-7.0799999999999999E-8</c:v>
                </c:pt>
                <c:pt idx="3993">
                  <c:v>-7.0599999999999997E-8</c:v>
                </c:pt>
                <c:pt idx="3994">
                  <c:v>-7.0399999999999995E-8</c:v>
                </c:pt>
                <c:pt idx="3995">
                  <c:v>-7.0200000000000007E-8</c:v>
                </c:pt>
                <c:pt idx="3996">
                  <c:v>-7.0000000000000005E-8</c:v>
                </c:pt>
                <c:pt idx="3997">
                  <c:v>-6.9800000000000003E-8</c:v>
                </c:pt>
                <c:pt idx="3998">
                  <c:v>-6.9600000000000001E-8</c:v>
                </c:pt>
                <c:pt idx="3999">
                  <c:v>-6.9399999999999999E-8</c:v>
                </c:pt>
                <c:pt idx="4000">
                  <c:v>-6.9199999999999998E-8</c:v>
                </c:pt>
                <c:pt idx="4001">
                  <c:v>-6.8999999999999996E-8</c:v>
                </c:pt>
                <c:pt idx="4002">
                  <c:v>-6.8799999999999994E-8</c:v>
                </c:pt>
                <c:pt idx="4003">
                  <c:v>-6.8600000000000005E-8</c:v>
                </c:pt>
                <c:pt idx="4004">
                  <c:v>-6.8400000000000004E-8</c:v>
                </c:pt>
                <c:pt idx="4005">
                  <c:v>-6.8200000000000002E-8</c:v>
                </c:pt>
                <c:pt idx="4006">
                  <c:v>-6.8E-8</c:v>
                </c:pt>
                <c:pt idx="4007">
                  <c:v>-6.7799999999999998E-8</c:v>
                </c:pt>
                <c:pt idx="4008">
                  <c:v>-6.7599999999999997E-8</c:v>
                </c:pt>
                <c:pt idx="4009">
                  <c:v>-6.7399999999999995E-8</c:v>
                </c:pt>
                <c:pt idx="4010">
                  <c:v>-6.7200000000000006E-8</c:v>
                </c:pt>
                <c:pt idx="4011">
                  <c:v>-6.7000000000000004E-8</c:v>
                </c:pt>
                <c:pt idx="4012">
                  <c:v>-6.6800000000000003E-8</c:v>
                </c:pt>
                <c:pt idx="4013">
                  <c:v>-6.6600000000000001E-8</c:v>
                </c:pt>
                <c:pt idx="4014">
                  <c:v>-6.6399999999999999E-8</c:v>
                </c:pt>
                <c:pt idx="4015">
                  <c:v>-6.6199999999999997E-8</c:v>
                </c:pt>
                <c:pt idx="4016">
                  <c:v>-6.5999999999999995E-8</c:v>
                </c:pt>
                <c:pt idx="4017">
                  <c:v>-6.5799999999999994E-8</c:v>
                </c:pt>
                <c:pt idx="4018">
                  <c:v>-6.5600000000000005E-8</c:v>
                </c:pt>
                <c:pt idx="4019">
                  <c:v>-6.5400000000000003E-8</c:v>
                </c:pt>
                <c:pt idx="4020">
                  <c:v>-6.5200000000000001E-8</c:v>
                </c:pt>
                <c:pt idx="4021">
                  <c:v>-6.5E-8</c:v>
                </c:pt>
                <c:pt idx="4022">
                  <c:v>-6.4799999999999998E-8</c:v>
                </c:pt>
                <c:pt idx="4023">
                  <c:v>-6.4599999999999996E-8</c:v>
                </c:pt>
                <c:pt idx="4024">
                  <c:v>-6.4399999999999994E-8</c:v>
                </c:pt>
                <c:pt idx="4025">
                  <c:v>-6.4200000000000006E-8</c:v>
                </c:pt>
                <c:pt idx="4026">
                  <c:v>-6.4000000000000004E-8</c:v>
                </c:pt>
                <c:pt idx="4027">
                  <c:v>-6.3800000000000002E-8</c:v>
                </c:pt>
                <c:pt idx="4028">
                  <c:v>-6.36E-8</c:v>
                </c:pt>
                <c:pt idx="4029">
                  <c:v>-6.3399999999999999E-8</c:v>
                </c:pt>
                <c:pt idx="4030">
                  <c:v>-6.3199999999999997E-8</c:v>
                </c:pt>
                <c:pt idx="4031">
                  <c:v>-6.2999999999999995E-8</c:v>
                </c:pt>
                <c:pt idx="4032">
                  <c:v>-6.2800000000000006E-8</c:v>
                </c:pt>
                <c:pt idx="4033">
                  <c:v>-6.2600000000000005E-8</c:v>
                </c:pt>
                <c:pt idx="4034">
                  <c:v>-6.2400000000000003E-8</c:v>
                </c:pt>
                <c:pt idx="4035">
                  <c:v>-6.2200000000000001E-8</c:v>
                </c:pt>
                <c:pt idx="4036">
                  <c:v>-6.1999999999999999E-8</c:v>
                </c:pt>
                <c:pt idx="4037">
                  <c:v>-6.1799999999999998E-8</c:v>
                </c:pt>
                <c:pt idx="4038">
                  <c:v>-6.1599999999999996E-8</c:v>
                </c:pt>
                <c:pt idx="4039">
                  <c:v>-6.1399999999999994E-8</c:v>
                </c:pt>
                <c:pt idx="4040">
                  <c:v>-6.1200000000000005E-8</c:v>
                </c:pt>
                <c:pt idx="4041">
                  <c:v>-6.1000000000000004E-8</c:v>
                </c:pt>
                <c:pt idx="4042">
                  <c:v>-6.0800000000000002E-8</c:v>
                </c:pt>
                <c:pt idx="4043">
                  <c:v>-6.06E-8</c:v>
                </c:pt>
                <c:pt idx="4044">
                  <c:v>-6.0399999999999998E-8</c:v>
                </c:pt>
                <c:pt idx="4045">
                  <c:v>-6.0199999999999996E-8</c:v>
                </c:pt>
                <c:pt idx="4046">
                  <c:v>-5.9999999999999995E-8</c:v>
                </c:pt>
                <c:pt idx="4047">
                  <c:v>-5.9800000000000006E-8</c:v>
                </c:pt>
                <c:pt idx="4048">
                  <c:v>-5.9599999999999998E-8</c:v>
                </c:pt>
                <c:pt idx="4049">
                  <c:v>-5.9400000000000003E-8</c:v>
                </c:pt>
                <c:pt idx="4050">
                  <c:v>-5.9200000000000001E-8</c:v>
                </c:pt>
                <c:pt idx="4051">
                  <c:v>-5.8999999999999999E-8</c:v>
                </c:pt>
                <c:pt idx="4052">
                  <c:v>-5.8799999999999997E-8</c:v>
                </c:pt>
                <c:pt idx="4053">
                  <c:v>-5.8600000000000002E-8</c:v>
                </c:pt>
                <c:pt idx="4054">
                  <c:v>-5.84E-8</c:v>
                </c:pt>
                <c:pt idx="4055">
                  <c:v>-5.8199999999999998E-8</c:v>
                </c:pt>
                <c:pt idx="4056">
                  <c:v>-5.8000000000000003E-8</c:v>
                </c:pt>
                <c:pt idx="4057">
                  <c:v>-5.7800000000000001E-8</c:v>
                </c:pt>
                <c:pt idx="4058">
                  <c:v>-5.76E-8</c:v>
                </c:pt>
                <c:pt idx="4059">
                  <c:v>-5.7399999999999998E-8</c:v>
                </c:pt>
                <c:pt idx="4060">
                  <c:v>-5.7200000000000003E-8</c:v>
                </c:pt>
                <c:pt idx="4061">
                  <c:v>-5.7000000000000001E-8</c:v>
                </c:pt>
                <c:pt idx="4062">
                  <c:v>-5.6799999999999999E-8</c:v>
                </c:pt>
                <c:pt idx="4063">
                  <c:v>-5.6599999999999997E-8</c:v>
                </c:pt>
                <c:pt idx="4064">
                  <c:v>-5.6400000000000002E-8</c:v>
                </c:pt>
                <c:pt idx="4065">
                  <c:v>-5.62E-8</c:v>
                </c:pt>
                <c:pt idx="4066">
                  <c:v>-5.5999999999999999E-8</c:v>
                </c:pt>
                <c:pt idx="4067">
                  <c:v>-5.5799999999999997E-8</c:v>
                </c:pt>
                <c:pt idx="4068">
                  <c:v>-5.5600000000000002E-8</c:v>
                </c:pt>
                <c:pt idx="4069">
                  <c:v>-5.54E-8</c:v>
                </c:pt>
                <c:pt idx="4070">
                  <c:v>-5.5199999999999998E-8</c:v>
                </c:pt>
                <c:pt idx="4071">
                  <c:v>-5.5000000000000003E-8</c:v>
                </c:pt>
                <c:pt idx="4072">
                  <c:v>-5.4800000000000001E-8</c:v>
                </c:pt>
                <c:pt idx="4073">
                  <c:v>-5.4599999999999999E-8</c:v>
                </c:pt>
                <c:pt idx="4074">
                  <c:v>-5.4399999999999997E-8</c:v>
                </c:pt>
                <c:pt idx="4075">
                  <c:v>-5.4200000000000002E-8</c:v>
                </c:pt>
                <c:pt idx="4076">
                  <c:v>-5.4E-8</c:v>
                </c:pt>
                <c:pt idx="4077">
                  <c:v>-5.3799999999999999E-8</c:v>
                </c:pt>
                <c:pt idx="4078">
                  <c:v>-5.3599999999999997E-8</c:v>
                </c:pt>
                <c:pt idx="4079">
                  <c:v>-5.3400000000000002E-8</c:v>
                </c:pt>
                <c:pt idx="4080">
                  <c:v>-5.32E-8</c:v>
                </c:pt>
                <c:pt idx="4081">
                  <c:v>-5.2999999999999998E-8</c:v>
                </c:pt>
                <c:pt idx="4082">
                  <c:v>-5.2800000000000003E-8</c:v>
                </c:pt>
                <c:pt idx="4083">
                  <c:v>-5.2600000000000001E-8</c:v>
                </c:pt>
                <c:pt idx="4084">
                  <c:v>-5.2399999999999999E-8</c:v>
                </c:pt>
                <c:pt idx="4085">
                  <c:v>-5.2199999999999998E-8</c:v>
                </c:pt>
                <c:pt idx="4086">
                  <c:v>-5.2000000000000002E-8</c:v>
                </c:pt>
                <c:pt idx="4087">
                  <c:v>-5.1800000000000001E-8</c:v>
                </c:pt>
                <c:pt idx="4088">
                  <c:v>-5.1599999999999999E-8</c:v>
                </c:pt>
                <c:pt idx="4089">
                  <c:v>-5.1399999999999997E-8</c:v>
                </c:pt>
                <c:pt idx="4090">
                  <c:v>-5.1200000000000002E-8</c:v>
                </c:pt>
                <c:pt idx="4091">
                  <c:v>-5.1E-8</c:v>
                </c:pt>
                <c:pt idx="4092">
                  <c:v>-5.0799999999999998E-8</c:v>
                </c:pt>
                <c:pt idx="4093">
                  <c:v>-5.0600000000000003E-8</c:v>
                </c:pt>
                <c:pt idx="4094">
                  <c:v>-5.0400000000000001E-8</c:v>
                </c:pt>
                <c:pt idx="4095">
                  <c:v>-5.02E-8</c:v>
                </c:pt>
                <c:pt idx="4096">
                  <c:v>-4.9999999999999998E-8</c:v>
                </c:pt>
                <c:pt idx="4097">
                  <c:v>-4.9800000000000003E-8</c:v>
                </c:pt>
                <c:pt idx="4098">
                  <c:v>-4.9600000000000001E-8</c:v>
                </c:pt>
                <c:pt idx="4099">
                  <c:v>-4.9399999999999999E-8</c:v>
                </c:pt>
                <c:pt idx="4100">
                  <c:v>-4.9199999999999997E-8</c:v>
                </c:pt>
                <c:pt idx="4101">
                  <c:v>-4.9000000000000002E-8</c:v>
                </c:pt>
                <c:pt idx="4102">
                  <c:v>-4.88E-8</c:v>
                </c:pt>
                <c:pt idx="4103">
                  <c:v>-4.8599999999999998E-8</c:v>
                </c:pt>
                <c:pt idx="4104">
                  <c:v>-4.8400000000000003E-8</c:v>
                </c:pt>
                <c:pt idx="4105">
                  <c:v>-4.8200000000000001E-8</c:v>
                </c:pt>
                <c:pt idx="4106">
                  <c:v>-4.8E-8</c:v>
                </c:pt>
                <c:pt idx="4107">
                  <c:v>-4.7799999999999998E-8</c:v>
                </c:pt>
                <c:pt idx="4108">
                  <c:v>-4.7600000000000003E-8</c:v>
                </c:pt>
                <c:pt idx="4109">
                  <c:v>-4.7400000000000001E-8</c:v>
                </c:pt>
                <c:pt idx="4110">
                  <c:v>-4.7199999999999999E-8</c:v>
                </c:pt>
                <c:pt idx="4111">
                  <c:v>-4.6999999999999997E-8</c:v>
                </c:pt>
                <c:pt idx="4112">
                  <c:v>-4.6800000000000002E-8</c:v>
                </c:pt>
                <c:pt idx="4113">
                  <c:v>-4.66E-8</c:v>
                </c:pt>
                <c:pt idx="4114">
                  <c:v>-4.6399999999999999E-8</c:v>
                </c:pt>
                <c:pt idx="4115">
                  <c:v>-4.6199999999999997E-8</c:v>
                </c:pt>
                <c:pt idx="4116">
                  <c:v>-4.6000000000000002E-8</c:v>
                </c:pt>
                <c:pt idx="4117">
                  <c:v>-4.58E-8</c:v>
                </c:pt>
                <c:pt idx="4118">
                  <c:v>-4.5599999999999998E-8</c:v>
                </c:pt>
                <c:pt idx="4119">
                  <c:v>-4.5400000000000003E-8</c:v>
                </c:pt>
                <c:pt idx="4120">
                  <c:v>-4.5200000000000001E-8</c:v>
                </c:pt>
                <c:pt idx="4121">
                  <c:v>-4.4999999999999999E-8</c:v>
                </c:pt>
                <c:pt idx="4122">
                  <c:v>-4.4799999999999997E-8</c:v>
                </c:pt>
                <c:pt idx="4123">
                  <c:v>-4.4600000000000002E-8</c:v>
                </c:pt>
                <c:pt idx="4124">
                  <c:v>-4.4400000000000001E-8</c:v>
                </c:pt>
                <c:pt idx="4125">
                  <c:v>-4.4199999999999999E-8</c:v>
                </c:pt>
                <c:pt idx="4126">
                  <c:v>-4.3999999999999997E-8</c:v>
                </c:pt>
                <c:pt idx="4127">
                  <c:v>-4.3800000000000002E-8</c:v>
                </c:pt>
                <c:pt idx="4128">
                  <c:v>-4.36E-8</c:v>
                </c:pt>
                <c:pt idx="4129">
                  <c:v>-4.3399999999999998E-8</c:v>
                </c:pt>
                <c:pt idx="4130">
                  <c:v>-4.3200000000000003E-8</c:v>
                </c:pt>
                <c:pt idx="4131">
                  <c:v>-4.3000000000000001E-8</c:v>
                </c:pt>
                <c:pt idx="4132">
                  <c:v>-4.2799999999999999E-8</c:v>
                </c:pt>
                <c:pt idx="4133">
                  <c:v>-4.2599999999999998E-8</c:v>
                </c:pt>
                <c:pt idx="4134">
                  <c:v>-4.2400000000000002E-8</c:v>
                </c:pt>
                <c:pt idx="4135">
                  <c:v>-4.2200000000000001E-8</c:v>
                </c:pt>
                <c:pt idx="4136">
                  <c:v>-4.1999999999999999E-8</c:v>
                </c:pt>
                <c:pt idx="4137">
                  <c:v>-4.1799999999999997E-8</c:v>
                </c:pt>
                <c:pt idx="4138">
                  <c:v>-4.1600000000000002E-8</c:v>
                </c:pt>
                <c:pt idx="4139">
                  <c:v>-4.14E-8</c:v>
                </c:pt>
                <c:pt idx="4140">
                  <c:v>-4.1199999999999998E-8</c:v>
                </c:pt>
                <c:pt idx="4141">
                  <c:v>-4.1000000000000003E-8</c:v>
                </c:pt>
                <c:pt idx="4142">
                  <c:v>-4.0800000000000001E-8</c:v>
                </c:pt>
                <c:pt idx="4143">
                  <c:v>-4.06E-8</c:v>
                </c:pt>
                <c:pt idx="4144">
                  <c:v>-4.0399999999999998E-8</c:v>
                </c:pt>
                <c:pt idx="4145">
                  <c:v>-4.0200000000000003E-8</c:v>
                </c:pt>
                <c:pt idx="4146">
                  <c:v>-4.0000000000000001E-8</c:v>
                </c:pt>
                <c:pt idx="4147">
                  <c:v>-3.9799999999999999E-8</c:v>
                </c:pt>
                <c:pt idx="4148">
                  <c:v>-3.9599999999999997E-8</c:v>
                </c:pt>
                <c:pt idx="4149">
                  <c:v>-3.9400000000000002E-8</c:v>
                </c:pt>
                <c:pt idx="4150">
                  <c:v>-3.92E-8</c:v>
                </c:pt>
                <c:pt idx="4151">
                  <c:v>-3.8999999999999998E-8</c:v>
                </c:pt>
                <c:pt idx="4152">
                  <c:v>-3.8799999999999997E-8</c:v>
                </c:pt>
                <c:pt idx="4153">
                  <c:v>-3.8600000000000002E-8</c:v>
                </c:pt>
                <c:pt idx="4154">
                  <c:v>-3.84E-8</c:v>
                </c:pt>
                <c:pt idx="4155">
                  <c:v>-3.8199999999999998E-8</c:v>
                </c:pt>
                <c:pt idx="4156">
                  <c:v>-3.8000000000000003E-8</c:v>
                </c:pt>
                <c:pt idx="4157">
                  <c:v>-3.7800000000000001E-8</c:v>
                </c:pt>
                <c:pt idx="4158">
                  <c:v>-3.7599999999999999E-8</c:v>
                </c:pt>
                <c:pt idx="4159">
                  <c:v>-3.7399999999999997E-8</c:v>
                </c:pt>
                <c:pt idx="4160">
                  <c:v>-3.7200000000000002E-8</c:v>
                </c:pt>
                <c:pt idx="4161">
                  <c:v>-3.7E-8</c:v>
                </c:pt>
                <c:pt idx="4162">
                  <c:v>-3.6799999999999999E-8</c:v>
                </c:pt>
                <c:pt idx="4163">
                  <c:v>-3.6599999999999997E-8</c:v>
                </c:pt>
                <c:pt idx="4164">
                  <c:v>-3.6400000000000002E-8</c:v>
                </c:pt>
                <c:pt idx="4165">
                  <c:v>-3.62E-8</c:v>
                </c:pt>
                <c:pt idx="4166">
                  <c:v>-3.5999999999999998E-8</c:v>
                </c:pt>
                <c:pt idx="4167">
                  <c:v>-3.5800000000000003E-8</c:v>
                </c:pt>
                <c:pt idx="4168">
                  <c:v>-3.5600000000000001E-8</c:v>
                </c:pt>
                <c:pt idx="4169">
                  <c:v>-3.5399999999999999E-8</c:v>
                </c:pt>
                <c:pt idx="4170">
                  <c:v>-3.5199999999999998E-8</c:v>
                </c:pt>
                <c:pt idx="4171">
                  <c:v>-3.5000000000000002E-8</c:v>
                </c:pt>
                <c:pt idx="4172">
                  <c:v>-3.4800000000000001E-8</c:v>
                </c:pt>
                <c:pt idx="4173">
                  <c:v>-3.4599999999999999E-8</c:v>
                </c:pt>
                <c:pt idx="4174">
                  <c:v>-3.4399999999999997E-8</c:v>
                </c:pt>
                <c:pt idx="4175">
                  <c:v>-3.4200000000000002E-8</c:v>
                </c:pt>
                <c:pt idx="4176">
                  <c:v>-3.4E-8</c:v>
                </c:pt>
                <c:pt idx="4177">
                  <c:v>-3.3799999999999998E-8</c:v>
                </c:pt>
                <c:pt idx="4178">
                  <c:v>-3.3600000000000003E-8</c:v>
                </c:pt>
                <c:pt idx="4179">
                  <c:v>-3.3400000000000001E-8</c:v>
                </c:pt>
                <c:pt idx="4180">
                  <c:v>-3.32E-8</c:v>
                </c:pt>
                <c:pt idx="4181">
                  <c:v>-3.2999999999999998E-8</c:v>
                </c:pt>
                <c:pt idx="4182">
                  <c:v>-3.2800000000000003E-8</c:v>
                </c:pt>
                <c:pt idx="4183">
                  <c:v>-3.2600000000000001E-8</c:v>
                </c:pt>
                <c:pt idx="4184">
                  <c:v>-3.2399999999999999E-8</c:v>
                </c:pt>
                <c:pt idx="4185">
                  <c:v>-3.2199999999999997E-8</c:v>
                </c:pt>
                <c:pt idx="4186">
                  <c:v>-3.2000000000000002E-8</c:v>
                </c:pt>
                <c:pt idx="4187">
                  <c:v>-3.18E-8</c:v>
                </c:pt>
                <c:pt idx="4188">
                  <c:v>-3.1599999999999998E-8</c:v>
                </c:pt>
                <c:pt idx="4189">
                  <c:v>-3.1400000000000003E-8</c:v>
                </c:pt>
                <c:pt idx="4190">
                  <c:v>-3.1200000000000001E-8</c:v>
                </c:pt>
                <c:pt idx="4191">
                  <c:v>-3.1E-8</c:v>
                </c:pt>
                <c:pt idx="4192">
                  <c:v>-3.0799999999999998E-8</c:v>
                </c:pt>
                <c:pt idx="4193">
                  <c:v>-3.0600000000000003E-8</c:v>
                </c:pt>
                <c:pt idx="4194">
                  <c:v>-3.0400000000000001E-8</c:v>
                </c:pt>
                <c:pt idx="4195">
                  <c:v>-3.0199999999999999E-8</c:v>
                </c:pt>
                <c:pt idx="4196">
                  <c:v>-2.9999999999999997E-8</c:v>
                </c:pt>
                <c:pt idx="4197">
                  <c:v>-2.9799999999999999E-8</c:v>
                </c:pt>
                <c:pt idx="4198">
                  <c:v>-2.96E-8</c:v>
                </c:pt>
                <c:pt idx="4199">
                  <c:v>-2.9399999999999999E-8</c:v>
                </c:pt>
                <c:pt idx="4200">
                  <c:v>-2.92E-8</c:v>
                </c:pt>
                <c:pt idx="4201">
                  <c:v>-2.9000000000000002E-8</c:v>
                </c:pt>
                <c:pt idx="4202">
                  <c:v>-2.88E-8</c:v>
                </c:pt>
                <c:pt idx="4203">
                  <c:v>-2.8600000000000001E-8</c:v>
                </c:pt>
                <c:pt idx="4204">
                  <c:v>-2.84E-8</c:v>
                </c:pt>
                <c:pt idx="4205">
                  <c:v>-2.8200000000000001E-8</c:v>
                </c:pt>
                <c:pt idx="4206">
                  <c:v>-2.7999999999999999E-8</c:v>
                </c:pt>
                <c:pt idx="4207">
                  <c:v>-2.7800000000000001E-8</c:v>
                </c:pt>
                <c:pt idx="4208">
                  <c:v>-2.7599999999999999E-8</c:v>
                </c:pt>
                <c:pt idx="4209">
                  <c:v>-2.7400000000000001E-8</c:v>
                </c:pt>
                <c:pt idx="4210">
                  <c:v>-2.7199999999999999E-8</c:v>
                </c:pt>
                <c:pt idx="4211">
                  <c:v>-2.7E-8</c:v>
                </c:pt>
                <c:pt idx="4212">
                  <c:v>-2.6799999999999998E-8</c:v>
                </c:pt>
                <c:pt idx="4213">
                  <c:v>-2.66E-8</c:v>
                </c:pt>
                <c:pt idx="4214">
                  <c:v>-2.6400000000000001E-8</c:v>
                </c:pt>
                <c:pt idx="4215">
                  <c:v>-2.62E-8</c:v>
                </c:pt>
                <c:pt idx="4216">
                  <c:v>-2.6000000000000001E-8</c:v>
                </c:pt>
                <c:pt idx="4217">
                  <c:v>-2.5799999999999999E-8</c:v>
                </c:pt>
                <c:pt idx="4218">
                  <c:v>-2.5600000000000001E-8</c:v>
                </c:pt>
                <c:pt idx="4219">
                  <c:v>-2.5399999999999999E-8</c:v>
                </c:pt>
                <c:pt idx="4220">
                  <c:v>-2.5200000000000001E-8</c:v>
                </c:pt>
                <c:pt idx="4221">
                  <c:v>-2.4999999999999999E-8</c:v>
                </c:pt>
                <c:pt idx="4222">
                  <c:v>-2.48E-8</c:v>
                </c:pt>
                <c:pt idx="4223">
                  <c:v>-2.4599999999999999E-8</c:v>
                </c:pt>
                <c:pt idx="4224">
                  <c:v>-2.44E-8</c:v>
                </c:pt>
                <c:pt idx="4225">
                  <c:v>-2.4200000000000002E-8</c:v>
                </c:pt>
                <c:pt idx="4226">
                  <c:v>-2.4E-8</c:v>
                </c:pt>
                <c:pt idx="4227">
                  <c:v>-2.3800000000000001E-8</c:v>
                </c:pt>
                <c:pt idx="4228">
                  <c:v>-2.36E-8</c:v>
                </c:pt>
                <c:pt idx="4229">
                  <c:v>-2.3400000000000001E-8</c:v>
                </c:pt>
                <c:pt idx="4230">
                  <c:v>-2.3199999999999999E-8</c:v>
                </c:pt>
                <c:pt idx="4231">
                  <c:v>-2.3000000000000001E-8</c:v>
                </c:pt>
                <c:pt idx="4232">
                  <c:v>-2.2799999999999999E-8</c:v>
                </c:pt>
                <c:pt idx="4233">
                  <c:v>-2.2600000000000001E-8</c:v>
                </c:pt>
                <c:pt idx="4234">
                  <c:v>-2.2399999999999999E-8</c:v>
                </c:pt>
                <c:pt idx="4235">
                  <c:v>-2.22E-8</c:v>
                </c:pt>
                <c:pt idx="4236">
                  <c:v>-2.1999999999999998E-8</c:v>
                </c:pt>
                <c:pt idx="4237">
                  <c:v>-2.18E-8</c:v>
                </c:pt>
                <c:pt idx="4238">
                  <c:v>-2.1600000000000002E-8</c:v>
                </c:pt>
                <c:pt idx="4239">
                  <c:v>-2.14E-8</c:v>
                </c:pt>
                <c:pt idx="4240">
                  <c:v>-2.1200000000000001E-8</c:v>
                </c:pt>
                <c:pt idx="4241">
                  <c:v>-2.0999999999999999E-8</c:v>
                </c:pt>
                <c:pt idx="4242">
                  <c:v>-2.0800000000000001E-8</c:v>
                </c:pt>
                <c:pt idx="4243">
                  <c:v>-2.0599999999999999E-8</c:v>
                </c:pt>
                <c:pt idx="4244">
                  <c:v>-2.0400000000000001E-8</c:v>
                </c:pt>
                <c:pt idx="4245">
                  <c:v>-2.0199999999999999E-8</c:v>
                </c:pt>
                <c:pt idx="4246">
                  <c:v>-2E-8</c:v>
                </c:pt>
                <c:pt idx="4247">
                  <c:v>-1.9799999999999999E-8</c:v>
                </c:pt>
                <c:pt idx="4248">
                  <c:v>-1.96E-8</c:v>
                </c:pt>
                <c:pt idx="4249">
                  <c:v>-1.9399999999999998E-8</c:v>
                </c:pt>
                <c:pt idx="4250">
                  <c:v>-1.92E-8</c:v>
                </c:pt>
                <c:pt idx="4251">
                  <c:v>-1.9000000000000001E-8</c:v>
                </c:pt>
                <c:pt idx="4252">
                  <c:v>-1.88E-8</c:v>
                </c:pt>
                <c:pt idx="4253">
                  <c:v>-1.8600000000000001E-8</c:v>
                </c:pt>
                <c:pt idx="4254">
                  <c:v>-1.8399999999999999E-8</c:v>
                </c:pt>
                <c:pt idx="4255">
                  <c:v>-1.8200000000000001E-8</c:v>
                </c:pt>
                <c:pt idx="4256">
                  <c:v>-1.7999999999999999E-8</c:v>
                </c:pt>
                <c:pt idx="4257">
                  <c:v>-1.7800000000000001E-8</c:v>
                </c:pt>
                <c:pt idx="4258">
                  <c:v>-1.7599999999999999E-8</c:v>
                </c:pt>
                <c:pt idx="4259">
                  <c:v>-1.74E-8</c:v>
                </c:pt>
                <c:pt idx="4260">
                  <c:v>-1.7199999999999999E-8</c:v>
                </c:pt>
                <c:pt idx="4261">
                  <c:v>-1.7E-8</c:v>
                </c:pt>
                <c:pt idx="4262">
                  <c:v>-1.6800000000000002E-8</c:v>
                </c:pt>
                <c:pt idx="4263">
                  <c:v>-1.66E-8</c:v>
                </c:pt>
                <c:pt idx="4264">
                  <c:v>-1.6400000000000001E-8</c:v>
                </c:pt>
                <c:pt idx="4265">
                  <c:v>-1.6199999999999999E-8</c:v>
                </c:pt>
                <c:pt idx="4266">
                  <c:v>-1.6000000000000001E-8</c:v>
                </c:pt>
                <c:pt idx="4267">
                  <c:v>-1.5799999999999999E-8</c:v>
                </c:pt>
                <c:pt idx="4268">
                  <c:v>-1.5600000000000001E-8</c:v>
                </c:pt>
                <c:pt idx="4269">
                  <c:v>-1.5399999999999999E-8</c:v>
                </c:pt>
                <c:pt idx="4270">
                  <c:v>-1.52E-8</c:v>
                </c:pt>
                <c:pt idx="4271">
                  <c:v>-1.4999999999999999E-8</c:v>
                </c:pt>
                <c:pt idx="4272">
                  <c:v>-1.48E-8</c:v>
                </c:pt>
                <c:pt idx="4273">
                  <c:v>-1.46E-8</c:v>
                </c:pt>
                <c:pt idx="4274">
                  <c:v>-1.44E-8</c:v>
                </c:pt>
                <c:pt idx="4275">
                  <c:v>-1.42E-8</c:v>
                </c:pt>
                <c:pt idx="4276">
                  <c:v>-1.4E-8</c:v>
                </c:pt>
                <c:pt idx="4277">
                  <c:v>-1.3799999999999999E-8</c:v>
                </c:pt>
                <c:pt idx="4278">
                  <c:v>-1.3599999999999999E-8</c:v>
                </c:pt>
                <c:pt idx="4279">
                  <c:v>-1.3399999999999999E-8</c:v>
                </c:pt>
                <c:pt idx="4280">
                  <c:v>-1.3200000000000001E-8</c:v>
                </c:pt>
                <c:pt idx="4281">
                  <c:v>-1.3000000000000001E-8</c:v>
                </c:pt>
                <c:pt idx="4282">
                  <c:v>-1.28E-8</c:v>
                </c:pt>
                <c:pt idx="4283">
                  <c:v>-1.26E-8</c:v>
                </c:pt>
                <c:pt idx="4284">
                  <c:v>-1.24E-8</c:v>
                </c:pt>
                <c:pt idx="4285">
                  <c:v>-1.22E-8</c:v>
                </c:pt>
                <c:pt idx="4286">
                  <c:v>-1.2E-8</c:v>
                </c:pt>
                <c:pt idx="4287">
                  <c:v>-1.18E-8</c:v>
                </c:pt>
                <c:pt idx="4288">
                  <c:v>-1.16E-8</c:v>
                </c:pt>
                <c:pt idx="4289">
                  <c:v>-1.14E-8</c:v>
                </c:pt>
                <c:pt idx="4290">
                  <c:v>-1.1199999999999999E-8</c:v>
                </c:pt>
                <c:pt idx="4291">
                  <c:v>-1.0999999999999999E-8</c:v>
                </c:pt>
                <c:pt idx="4292">
                  <c:v>-1.0800000000000001E-8</c:v>
                </c:pt>
                <c:pt idx="4293">
                  <c:v>-1.0600000000000001E-8</c:v>
                </c:pt>
                <c:pt idx="4294">
                  <c:v>-1.04E-8</c:v>
                </c:pt>
                <c:pt idx="4295">
                  <c:v>-1.02E-8</c:v>
                </c:pt>
                <c:pt idx="4296">
                  <c:v>-1E-8</c:v>
                </c:pt>
                <c:pt idx="4297">
                  <c:v>-9.8000000000000001E-9</c:v>
                </c:pt>
                <c:pt idx="4298">
                  <c:v>-9.5999999999999999E-9</c:v>
                </c:pt>
                <c:pt idx="4299">
                  <c:v>-9.3999999999999998E-9</c:v>
                </c:pt>
                <c:pt idx="4300">
                  <c:v>-9.1999999999999997E-9</c:v>
                </c:pt>
                <c:pt idx="4301">
                  <c:v>-8.9999999999999995E-9</c:v>
                </c:pt>
                <c:pt idx="4302">
                  <c:v>-8.7999999999999994E-9</c:v>
                </c:pt>
                <c:pt idx="4303">
                  <c:v>-8.5999999999999993E-9</c:v>
                </c:pt>
                <c:pt idx="4304">
                  <c:v>-8.4000000000000008E-9</c:v>
                </c:pt>
                <c:pt idx="4305">
                  <c:v>-8.2000000000000006E-9</c:v>
                </c:pt>
                <c:pt idx="4306">
                  <c:v>-8.0000000000000005E-9</c:v>
                </c:pt>
                <c:pt idx="4307">
                  <c:v>-7.8000000000000004E-9</c:v>
                </c:pt>
                <c:pt idx="4308">
                  <c:v>-7.6000000000000002E-9</c:v>
                </c:pt>
                <c:pt idx="4309">
                  <c:v>-7.4000000000000001E-9</c:v>
                </c:pt>
                <c:pt idx="4310">
                  <c:v>-7.2E-9</c:v>
                </c:pt>
                <c:pt idx="4311">
                  <c:v>-6.9999999999999998E-9</c:v>
                </c:pt>
                <c:pt idx="4312">
                  <c:v>-6.7999999999999997E-9</c:v>
                </c:pt>
                <c:pt idx="4313">
                  <c:v>-6.6000000000000004E-9</c:v>
                </c:pt>
                <c:pt idx="4314">
                  <c:v>-6.4000000000000002E-9</c:v>
                </c:pt>
                <c:pt idx="4315">
                  <c:v>-6.2000000000000001E-9</c:v>
                </c:pt>
                <c:pt idx="4316">
                  <c:v>-6E-9</c:v>
                </c:pt>
                <c:pt idx="4317">
                  <c:v>-5.7999999999999998E-9</c:v>
                </c:pt>
                <c:pt idx="4318">
                  <c:v>-5.5999999999999997E-9</c:v>
                </c:pt>
                <c:pt idx="4319">
                  <c:v>-5.4000000000000004E-9</c:v>
                </c:pt>
                <c:pt idx="4320">
                  <c:v>-5.2000000000000002E-9</c:v>
                </c:pt>
                <c:pt idx="4321">
                  <c:v>-5.0000000000000001E-9</c:v>
                </c:pt>
                <c:pt idx="4322">
                  <c:v>-4.8E-9</c:v>
                </c:pt>
                <c:pt idx="4323">
                  <c:v>-4.5999999999999998E-9</c:v>
                </c:pt>
                <c:pt idx="4324">
                  <c:v>-4.3999999999999997E-9</c:v>
                </c:pt>
                <c:pt idx="4325">
                  <c:v>-4.2000000000000004E-9</c:v>
                </c:pt>
                <c:pt idx="4326">
                  <c:v>-4.0000000000000002E-9</c:v>
                </c:pt>
                <c:pt idx="4327">
                  <c:v>-3.8000000000000001E-9</c:v>
                </c:pt>
                <c:pt idx="4328">
                  <c:v>-3.6E-9</c:v>
                </c:pt>
                <c:pt idx="4329">
                  <c:v>-3.3999999999999998E-9</c:v>
                </c:pt>
                <c:pt idx="4330">
                  <c:v>-3.2000000000000001E-9</c:v>
                </c:pt>
                <c:pt idx="4331">
                  <c:v>-3E-9</c:v>
                </c:pt>
                <c:pt idx="4332">
                  <c:v>-2.7999999999999998E-9</c:v>
                </c:pt>
                <c:pt idx="4333">
                  <c:v>-2.6000000000000001E-9</c:v>
                </c:pt>
                <c:pt idx="4334">
                  <c:v>-2.4E-9</c:v>
                </c:pt>
                <c:pt idx="4335">
                  <c:v>-2.1999999999999998E-9</c:v>
                </c:pt>
                <c:pt idx="4336">
                  <c:v>-2.0000000000000001E-9</c:v>
                </c:pt>
                <c:pt idx="4337">
                  <c:v>-1.8E-9</c:v>
                </c:pt>
                <c:pt idx="4338">
                  <c:v>-1.6000000000000001E-9</c:v>
                </c:pt>
                <c:pt idx="4339">
                  <c:v>-1.3999999999999999E-9</c:v>
                </c:pt>
                <c:pt idx="4340">
                  <c:v>-1.2E-9</c:v>
                </c:pt>
                <c:pt idx="4341">
                  <c:v>-1.0000000000000001E-9</c:v>
                </c:pt>
                <c:pt idx="4342">
                  <c:v>-8.0000000000000003E-10</c:v>
                </c:pt>
                <c:pt idx="4343">
                  <c:v>-6E-10</c:v>
                </c:pt>
                <c:pt idx="4344">
                  <c:v>-4.0000000000000001E-10</c:v>
                </c:pt>
                <c:pt idx="4345">
                  <c:v>-2.0000000000000001E-10</c:v>
                </c:pt>
                <c:pt idx="4346">
                  <c:v>0</c:v>
                </c:pt>
                <c:pt idx="4347">
                  <c:v>2.0000000000000001E-10</c:v>
                </c:pt>
                <c:pt idx="4348">
                  <c:v>4.0000000000000001E-10</c:v>
                </c:pt>
                <c:pt idx="4349">
                  <c:v>6E-10</c:v>
                </c:pt>
                <c:pt idx="4350">
                  <c:v>8.0000000000000003E-10</c:v>
                </c:pt>
                <c:pt idx="4351">
                  <c:v>1.0000000000000001E-9</c:v>
                </c:pt>
                <c:pt idx="4352">
                  <c:v>1.2E-9</c:v>
                </c:pt>
                <c:pt idx="4353">
                  <c:v>1.3999999999999999E-9</c:v>
                </c:pt>
                <c:pt idx="4354">
                  <c:v>1.6000000000000001E-9</c:v>
                </c:pt>
                <c:pt idx="4355">
                  <c:v>1.8E-9</c:v>
                </c:pt>
                <c:pt idx="4356">
                  <c:v>2.0000000000000001E-9</c:v>
                </c:pt>
                <c:pt idx="4357">
                  <c:v>2.1999999999999998E-9</c:v>
                </c:pt>
                <c:pt idx="4358">
                  <c:v>2.4E-9</c:v>
                </c:pt>
                <c:pt idx="4359">
                  <c:v>2.6000000000000001E-9</c:v>
                </c:pt>
                <c:pt idx="4360">
                  <c:v>2.7999999999999998E-9</c:v>
                </c:pt>
                <c:pt idx="4361">
                  <c:v>3E-9</c:v>
                </c:pt>
                <c:pt idx="4362">
                  <c:v>3.2000000000000001E-9</c:v>
                </c:pt>
                <c:pt idx="4363">
                  <c:v>3.3999999999999998E-9</c:v>
                </c:pt>
                <c:pt idx="4364">
                  <c:v>3.6E-9</c:v>
                </c:pt>
                <c:pt idx="4365">
                  <c:v>3.8000000000000001E-9</c:v>
                </c:pt>
                <c:pt idx="4366">
                  <c:v>4.0000000000000002E-9</c:v>
                </c:pt>
                <c:pt idx="4367">
                  <c:v>4.2000000000000004E-9</c:v>
                </c:pt>
                <c:pt idx="4368">
                  <c:v>4.3999999999999997E-9</c:v>
                </c:pt>
                <c:pt idx="4369">
                  <c:v>4.5999999999999998E-9</c:v>
                </c:pt>
                <c:pt idx="4370">
                  <c:v>4.8E-9</c:v>
                </c:pt>
                <c:pt idx="4371">
                  <c:v>5.0000000000000001E-9</c:v>
                </c:pt>
                <c:pt idx="4372">
                  <c:v>5.2000000000000002E-9</c:v>
                </c:pt>
                <c:pt idx="4373">
                  <c:v>5.4000000000000004E-9</c:v>
                </c:pt>
                <c:pt idx="4374">
                  <c:v>5.5999999999999997E-9</c:v>
                </c:pt>
                <c:pt idx="4375">
                  <c:v>5.7999999999999998E-9</c:v>
                </c:pt>
                <c:pt idx="4376">
                  <c:v>6E-9</c:v>
                </c:pt>
                <c:pt idx="4377">
                  <c:v>6.2000000000000001E-9</c:v>
                </c:pt>
                <c:pt idx="4378">
                  <c:v>6.4000000000000002E-9</c:v>
                </c:pt>
                <c:pt idx="4379">
                  <c:v>6.6000000000000004E-9</c:v>
                </c:pt>
                <c:pt idx="4380">
                  <c:v>6.7999999999999997E-9</c:v>
                </c:pt>
                <c:pt idx="4381">
                  <c:v>6.9999999999999998E-9</c:v>
                </c:pt>
                <c:pt idx="4382">
                  <c:v>7.2E-9</c:v>
                </c:pt>
                <c:pt idx="4383">
                  <c:v>7.4000000000000001E-9</c:v>
                </c:pt>
                <c:pt idx="4384">
                  <c:v>7.6000000000000002E-9</c:v>
                </c:pt>
                <c:pt idx="4385">
                  <c:v>7.8000000000000004E-9</c:v>
                </c:pt>
                <c:pt idx="4386">
                  <c:v>8.0000000000000005E-9</c:v>
                </c:pt>
                <c:pt idx="4387">
                  <c:v>8.2000000000000006E-9</c:v>
                </c:pt>
                <c:pt idx="4388">
                  <c:v>8.4000000000000008E-9</c:v>
                </c:pt>
                <c:pt idx="4389">
                  <c:v>8.5999999999999993E-9</c:v>
                </c:pt>
                <c:pt idx="4390">
                  <c:v>8.7999999999999994E-9</c:v>
                </c:pt>
                <c:pt idx="4391">
                  <c:v>8.9999999999999995E-9</c:v>
                </c:pt>
                <c:pt idx="4392">
                  <c:v>9.1999999999999997E-9</c:v>
                </c:pt>
                <c:pt idx="4393">
                  <c:v>9.3999999999999998E-9</c:v>
                </c:pt>
                <c:pt idx="4394">
                  <c:v>9.5999999999999999E-9</c:v>
                </c:pt>
                <c:pt idx="4395">
                  <c:v>9.8000000000000001E-9</c:v>
                </c:pt>
                <c:pt idx="4396">
                  <c:v>1E-8</c:v>
                </c:pt>
                <c:pt idx="4397">
                  <c:v>1.02E-8</c:v>
                </c:pt>
                <c:pt idx="4398">
                  <c:v>1.04E-8</c:v>
                </c:pt>
                <c:pt idx="4399">
                  <c:v>1.0600000000000001E-8</c:v>
                </c:pt>
                <c:pt idx="4400">
                  <c:v>1.0800000000000001E-8</c:v>
                </c:pt>
                <c:pt idx="4401">
                  <c:v>1.0999999999999999E-8</c:v>
                </c:pt>
                <c:pt idx="4402">
                  <c:v>1.1199999999999999E-8</c:v>
                </c:pt>
                <c:pt idx="4403">
                  <c:v>1.14E-8</c:v>
                </c:pt>
                <c:pt idx="4404">
                  <c:v>1.16E-8</c:v>
                </c:pt>
                <c:pt idx="4405">
                  <c:v>1.18E-8</c:v>
                </c:pt>
                <c:pt idx="4406">
                  <c:v>1.2E-8</c:v>
                </c:pt>
                <c:pt idx="4407">
                  <c:v>1.22E-8</c:v>
                </c:pt>
                <c:pt idx="4408">
                  <c:v>1.24E-8</c:v>
                </c:pt>
                <c:pt idx="4409">
                  <c:v>1.26E-8</c:v>
                </c:pt>
                <c:pt idx="4410">
                  <c:v>1.28E-8</c:v>
                </c:pt>
                <c:pt idx="4411">
                  <c:v>1.3000000000000001E-8</c:v>
                </c:pt>
                <c:pt idx="4412">
                  <c:v>1.3200000000000001E-8</c:v>
                </c:pt>
                <c:pt idx="4413">
                  <c:v>1.3399999999999999E-8</c:v>
                </c:pt>
                <c:pt idx="4414">
                  <c:v>1.3599999999999999E-8</c:v>
                </c:pt>
                <c:pt idx="4415">
                  <c:v>1.3799999999999999E-8</c:v>
                </c:pt>
                <c:pt idx="4416">
                  <c:v>1.4E-8</c:v>
                </c:pt>
                <c:pt idx="4417">
                  <c:v>1.42E-8</c:v>
                </c:pt>
                <c:pt idx="4418">
                  <c:v>1.44E-8</c:v>
                </c:pt>
                <c:pt idx="4419">
                  <c:v>1.46E-8</c:v>
                </c:pt>
                <c:pt idx="4420">
                  <c:v>1.48E-8</c:v>
                </c:pt>
                <c:pt idx="4421">
                  <c:v>1.4999999999999999E-8</c:v>
                </c:pt>
                <c:pt idx="4422">
                  <c:v>1.52E-8</c:v>
                </c:pt>
                <c:pt idx="4423">
                  <c:v>1.5399999999999999E-8</c:v>
                </c:pt>
                <c:pt idx="4424">
                  <c:v>1.5600000000000001E-8</c:v>
                </c:pt>
                <c:pt idx="4425">
                  <c:v>1.5799999999999999E-8</c:v>
                </c:pt>
                <c:pt idx="4426">
                  <c:v>1.6000000000000001E-8</c:v>
                </c:pt>
                <c:pt idx="4427">
                  <c:v>1.6199999999999999E-8</c:v>
                </c:pt>
                <c:pt idx="4428">
                  <c:v>1.6400000000000001E-8</c:v>
                </c:pt>
                <c:pt idx="4429">
                  <c:v>1.66E-8</c:v>
                </c:pt>
                <c:pt idx="4430">
                  <c:v>1.6800000000000002E-8</c:v>
                </c:pt>
                <c:pt idx="4431">
                  <c:v>1.7E-8</c:v>
                </c:pt>
                <c:pt idx="4432">
                  <c:v>1.7199999999999999E-8</c:v>
                </c:pt>
                <c:pt idx="4433">
                  <c:v>1.74E-8</c:v>
                </c:pt>
                <c:pt idx="4434">
                  <c:v>1.7599999999999999E-8</c:v>
                </c:pt>
                <c:pt idx="4435">
                  <c:v>1.7800000000000001E-8</c:v>
                </c:pt>
                <c:pt idx="4436">
                  <c:v>1.7999999999999999E-8</c:v>
                </c:pt>
                <c:pt idx="4437">
                  <c:v>1.8200000000000001E-8</c:v>
                </c:pt>
                <c:pt idx="4438">
                  <c:v>1.8399999999999999E-8</c:v>
                </c:pt>
                <c:pt idx="4439">
                  <c:v>1.8600000000000001E-8</c:v>
                </c:pt>
                <c:pt idx="4440">
                  <c:v>1.88E-8</c:v>
                </c:pt>
                <c:pt idx="4441">
                  <c:v>1.9000000000000001E-8</c:v>
                </c:pt>
                <c:pt idx="4442">
                  <c:v>1.92E-8</c:v>
                </c:pt>
                <c:pt idx="4443">
                  <c:v>1.9399999999999998E-8</c:v>
                </c:pt>
                <c:pt idx="4444">
                  <c:v>1.96E-8</c:v>
                </c:pt>
                <c:pt idx="4445">
                  <c:v>1.9799999999999999E-8</c:v>
                </c:pt>
                <c:pt idx="4446">
                  <c:v>2E-8</c:v>
                </c:pt>
                <c:pt idx="4447">
                  <c:v>2.0199999999999999E-8</c:v>
                </c:pt>
                <c:pt idx="4448">
                  <c:v>2.0400000000000001E-8</c:v>
                </c:pt>
                <c:pt idx="4449">
                  <c:v>2.0599999999999999E-8</c:v>
                </c:pt>
                <c:pt idx="4450">
                  <c:v>2.0800000000000001E-8</c:v>
                </c:pt>
                <c:pt idx="4451">
                  <c:v>2.0999999999999999E-8</c:v>
                </c:pt>
                <c:pt idx="4452">
                  <c:v>2.1200000000000001E-8</c:v>
                </c:pt>
                <c:pt idx="4453">
                  <c:v>2.14E-8</c:v>
                </c:pt>
                <c:pt idx="4454">
                  <c:v>2.1600000000000002E-8</c:v>
                </c:pt>
                <c:pt idx="4455">
                  <c:v>2.18E-8</c:v>
                </c:pt>
                <c:pt idx="4456">
                  <c:v>2.1999999999999998E-8</c:v>
                </c:pt>
                <c:pt idx="4457">
                  <c:v>2.22E-8</c:v>
                </c:pt>
                <c:pt idx="4458">
                  <c:v>2.2399999999999999E-8</c:v>
                </c:pt>
                <c:pt idx="4459">
                  <c:v>2.2600000000000001E-8</c:v>
                </c:pt>
                <c:pt idx="4460">
                  <c:v>2.2799999999999999E-8</c:v>
                </c:pt>
                <c:pt idx="4461">
                  <c:v>2.3000000000000001E-8</c:v>
                </c:pt>
                <c:pt idx="4462">
                  <c:v>2.3199999999999999E-8</c:v>
                </c:pt>
                <c:pt idx="4463">
                  <c:v>2.3400000000000001E-8</c:v>
                </c:pt>
                <c:pt idx="4464">
                  <c:v>2.36E-8</c:v>
                </c:pt>
                <c:pt idx="4465">
                  <c:v>2.3800000000000001E-8</c:v>
                </c:pt>
                <c:pt idx="4466">
                  <c:v>2.4E-8</c:v>
                </c:pt>
                <c:pt idx="4467">
                  <c:v>2.4200000000000002E-8</c:v>
                </c:pt>
                <c:pt idx="4468">
                  <c:v>2.44E-8</c:v>
                </c:pt>
                <c:pt idx="4469">
                  <c:v>2.4599999999999999E-8</c:v>
                </c:pt>
                <c:pt idx="4470">
                  <c:v>2.48E-8</c:v>
                </c:pt>
                <c:pt idx="4471">
                  <c:v>2.4999999999999999E-8</c:v>
                </c:pt>
                <c:pt idx="4472">
                  <c:v>2.5200000000000001E-8</c:v>
                </c:pt>
                <c:pt idx="4473">
                  <c:v>2.5399999999999999E-8</c:v>
                </c:pt>
                <c:pt idx="4474">
                  <c:v>2.5600000000000001E-8</c:v>
                </c:pt>
                <c:pt idx="4475">
                  <c:v>2.5799999999999999E-8</c:v>
                </c:pt>
                <c:pt idx="4476">
                  <c:v>2.6000000000000001E-8</c:v>
                </c:pt>
                <c:pt idx="4477">
                  <c:v>2.62E-8</c:v>
                </c:pt>
                <c:pt idx="4478">
                  <c:v>2.6400000000000001E-8</c:v>
                </c:pt>
                <c:pt idx="4479">
                  <c:v>2.66E-8</c:v>
                </c:pt>
                <c:pt idx="4480">
                  <c:v>2.6799999999999998E-8</c:v>
                </c:pt>
                <c:pt idx="4481">
                  <c:v>2.7E-8</c:v>
                </c:pt>
                <c:pt idx="4482">
                  <c:v>2.7199999999999999E-8</c:v>
                </c:pt>
                <c:pt idx="4483">
                  <c:v>2.7400000000000001E-8</c:v>
                </c:pt>
                <c:pt idx="4484">
                  <c:v>2.7599999999999999E-8</c:v>
                </c:pt>
                <c:pt idx="4485">
                  <c:v>2.7800000000000001E-8</c:v>
                </c:pt>
                <c:pt idx="4486">
                  <c:v>2.7999999999999999E-8</c:v>
                </c:pt>
                <c:pt idx="4487">
                  <c:v>2.8200000000000001E-8</c:v>
                </c:pt>
                <c:pt idx="4488">
                  <c:v>2.84E-8</c:v>
                </c:pt>
                <c:pt idx="4489">
                  <c:v>2.8600000000000001E-8</c:v>
                </c:pt>
                <c:pt idx="4490">
                  <c:v>2.88E-8</c:v>
                </c:pt>
                <c:pt idx="4491">
                  <c:v>2.9000000000000002E-8</c:v>
                </c:pt>
                <c:pt idx="4492">
                  <c:v>2.92E-8</c:v>
                </c:pt>
                <c:pt idx="4493">
                  <c:v>2.9399999999999999E-8</c:v>
                </c:pt>
                <c:pt idx="4494">
                  <c:v>2.96E-8</c:v>
                </c:pt>
                <c:pt idx="4495">
                  <c:v>2.9799999999999999E-8</c:v>
                </c:pt>
                <c:pt idx="4496">
                  <c:v>2.9999999999999997E-8</c:v>
                </c:pt>
                <c:pt idx="4497">
                  <c:v>3.0199999999999999E-8</c:v>
                </c:pt>
                <c:pt idx="4498">
                  <c:v>3.0400000000000001E-8</c:v>
                </c:pt>
                <c:pt idx="4499">
                  <c:v>3.0600000000000003E-8</c:v>
                </c:pt>
                <c:pt idx="4500">
                  <c:v>3.0799999999999998E-8</c:v>
                </c:pt>
                <c:pt idx="4501">
                  <c:v>3.1E-8</c:v>
                </c:pt>
                <c:pt idx="4502">
                  <c:v>3.1200000000000001E-8</c:v>
                </c:pt>
                <c:pt idx="4503">
                  <c:v>3.1400000000000003E-8</c:v>
                </c:pt>
                <c:pt idx="4504">
                  <c:v>3.1599999999999998E-8</c:v>
                </c:pt>
                <c:pt idx="4505">
                  <c:v>3.18E-8</c:v>
                </c:pt>
                <c:pt idx="4506">
                  <c:v>3.2000000000000002E-8</c:v>
                </c:pt>
                <c:pt idx="4507">
                  <c:v>3.2199999999999997E-8</c:v>
                </c:pt>
                <c:pt idx="4508">
                  <c:v>3.2399999999999999E-8</c:v>
                </c:pt>
                <c:pt idx="4509">
                  <c:v>3.2600000000000001E-8</c:v>
                </c:pt>
                <c:pt idx="4510">
                  <c:v>3.2800000000000003E-8</c:v>
                </c:pt>
                <c:pt idx="4511">
                  <c:v>3.2999999999999998E-8</c:v>
                </c:pt>
                <c:pt idx="4512">
                  <c:v>3.32E-8</c:v>
                </c:pt>
                <c:pt idx="4513">
                  <c:v>3.3400000000000001E-8</c:v>
                </c:pt>
                <c:pt idx="4514">
                  <c:v>3.3600000000000003E-8</c:v>
                </c:pt>
                <c:pt idx="4515">
                  <c:v>3.3799999999999998E-8</c:v>
                </c:pt>
                <c:pt idx="4516">
                  <c:v>3.4E-8</c:v>
                </c:pt>
                <c:pt idx="4517">
                  <c:v>3.4200000000000002E-8</c:v>
                </c:pt>
                <c:pt idx="4518">
                  <c:v>3.4399999999999997E-8</c:v>
                </c:pt>
                <c:pt idx="4519">
                  <c:v>3.4599999999999999E-8</c:v>
                </c:pt>
                <c:pt idx="4520">
                  <c:v>3.4800000000000001E-8</c:v>
                </c:pt>
                <c:pt idx="4521">
                  <c:v>3.5000000000000002E-8</c:v>
                </c:pt>
                <c:pt idx="4522">
                  <c:v>3.5199999999999998E-8</c:v>
                </c:pt>
                <c:pt idx="4523">
                  <c:v>3.5399999999999999E-8</c:v>
                </c:pt>
                <c:pt idx="4524">
                  <c:v>3.5600000000000001E-8</c:v>
                </c:pt>
                <c:pt idx="4525">
                  <c:v>3.5800000000000003E-8</c:v>
                </c:pt>
                <c:pt idx="4526">
                  <c:v>3.5999999999999998E-8</c:v>
                </c:pt>
                <c:pt idx="4527">
                  <c:v>3.62E-8</c:v>
                </c:pt>
                <c:pt idx="4528">
                  <c:v>3.6400000000000002E-8</c:v>
                </c:pt>
                <c:pt idx="4529">
                  <c:v>3.6599999999999997E-8</c:v>
                </c:pt>
                <c:pt idx="4530">
                  <c:v>3.6799999999999999E-8</c:v>
                </c:pt>
                <c:pt idx="4531">
                  <c:v>3.7E-8</c:v>
                </c:pt>
                <c:pt idx="4532">
                  <c:v>3.7200000000000002E-8</c:v>
                </c:pt>
                <c:pt idx="4533">
                  <c:v>3.7399999999999997E-8</c:v>
                </c:pt>
                <c:pt idx="4534">
                  <c:v>3.7599999999999999E-8</c:v>
                </c:pt>
                <c:pt idx="4535">
                  <c:v>3.7800000000000001E-8</c:v>
                </c:pt>
                <c:pt idx="4536">
                  <c:v>3.8000000000000003E-8</c:v>
                </c:pt>
                <c:pt idx="4537">
                  <c:v>3.8199999999999998E-8</c:v>
                </c:pt>
                <c:pt idx="4538">
                  <c:v>3.84E-8</c:v>
                </c:pt>
                <c:pt idx="4539">
                  <c:v>3.8600000000000002E-8</c:v>
                </c:pt>
                <c:pt idx="4540">
                  <c:v>3.8799999999999997E-8</c:v>
                </c:pt>
                <c:pt idx="4541">
                  <c:v>3.8999999999999998E-8</c:v>
                </c:pt>
                <c:pt idx="4542">
                  <c:v>3.92E-8</c:v>
                </c:pt>
                <c:pt idx="4543">
                  <c:v>3.9400000000000002E-8</c:v>
                </c:pt>
                <c:pt idx="4544">
                  <c:v>3.9599999999999997E-8</c:v>
                </c:pt>
                <c:pt idx="4545">
                  <c:v>3.9799999999999999E-8</c:v>
                </c:pt>
                <c:pt idx="4546">
                  <c:v>4.0000000000000001E-8</c:v>
                </c:pt>
                <c:pt idx="4547">
                  <c:v>4.0200000000000003E-8</c:v>
                </c:pt>
                <c:pt idx="4548">
                  <c:v>4.0399999999999998E-8</c:v>
                </c:pt>
                <c:pt idx="4549">
                  <c:v>4.06E-8</c:v>
                </c:pt>
                <c:pt idx="4550">
                  <c:v>4.0800000000000001E-8</c:v>
                </c:pt>
                <c:pt idx="4551">
                  <c:v>4.1000000000000003E-8</c:v>
                </c:pt>
                <c:pt idx="4552">
                  <c:v>4.1199999999999998E-8</c:v>
                </c:pt>
                <c:pt idx="4553">
                  <c:v>4.14E-8</c:v>
                </c:pt>
                <c:pt idx="4554">
                  <c:v>4.1600000000000002E-8</c:v>
                </c:pt>
                <c:pt idx="4555">
                  <c:v>4.1799999999999997E-8</c:v>
                </c:pt>
                <c:pt idx="4556">
                  <c:v>4.1999999999999999E-8</c:v>
                </c:pt>
                <c:pt idx="4557">
                  <c:v>4.2200000000000001E-8</c:v>
                </c:pt>
                <c:pt idx="4558">
                  <c:v>4.2400000000000002E-8</c:v>
                </c:pt>
                <c:pt idx="4559">
                  <c:v>4.2599999999999998E-8</c:v>
                </c:pt>
                <c:pt idx="4560">
                  <c:v>4.2799999999999999E-8</c:v>
                </c:pt>
                <c:pt idx="4561">
                  <c:v>4.3000000000000001E-8</c:v>
                </c:pt>
                <c:pt idx="4562">
                  <c:v>4.3200000000000003E-8</c:v>
                </c:pt>
                <c:pt idx="4563">
                  <c:v>4.3399999999999998E-8</c:v>
                </c:pt>
                <c:pt idx="4564">
                  <c:v>4.36E-8</c:v>
                </c:pt>
                <c:pt idx="4565">
                  <c:v>4.3800000000000002E-8</c:v>
                </c:pt>
                <c:pt idx="4566">
                  <c:v>4.3999999999999997E-8</c:v>
                </c:pt>
                <c:pt idx="4567">
                  <c:v>4.4199999999999999E-8</c:v>
                </c:pt>
                <c:pt idx="4568">
                  <c:v>4.4400000000000001E-8</c:v>
                </c:pt>
                <c:pt idx="4569">
                  <c:v>4.4600000000000002E-8</c:v>
                </c:pt>
                <c:pt idx="4570">
                  <c:v>4.4799999999999997E-8</c:v>
                </c:pt>
                <c:pt idx="4571">
                  <c:v>4.4999999999999999E-8</c:v>
                </c:pt>
                <c:pt idx="4572">
                  <c:v>4.5200000000000001E-8</c:v>
                </c:pt>
                <c:pt idx="4573">
                  <c:v>4.5400000000000003E-8</c:v>
                </c:pt>
                <c:pt idx="4574">
                  <c:v>4.5599999999999998E-8</c:v>
                </c:pt>
                <c:pt idx="4575">
                  <c:v>4.58E-8</c:v>
                </c:pt>
                <c:pt idx="4576">
                  <c:v>4.6000000000000002E-8</c:v>
                </c:pt>
                <c:pt idx="4577">
                  <c:v>4.6199999999999997E-8</c:v>
                </c:pt>
                <c:pt idx="4578">
                  <c:v>4.6399999999999999E-8</c:v>
                </c:pt>
                <c:pt idx="4579">
                  <c:v>4.66E-8</c:v>
                </c:pt>
                <c:pt idx="4580">
                  <c:v>4.6800000000000002E-8</c:v>
                </c:pt>
                <c:pt idx="4581">
                  <c:v>4.6999999999999997E-8</c:v>
                </c:pt>
                <c:pt idx="4582">
                  <c:v>4.7199999999999999E-8</c:v>
                </c:pt>
                <c:pt idx="4583">
                  <c:v>4.7400000000000001E-8</c:v>
                </c:pt>
                <c:pt idx="4584">
                  <c:v>4.7600000000000003E-8</c:v>
                </c:pt>
                <c:pt idx="4585">
                  <c:v>4.7799999999999998E-8</c:v>
                </c:pt>
                <c:pt idx="4586">
                  <c:v>4.8E-8</c:v>
                </c:pt>
                <c:pt idx="4587">
                  <c:v>4.8200000000000001E-8</c:v>
                </c:pt>
                <c:pt idx="4588">
                  <c:v>4.8400000000000003E-8</c:v>
                </c:pt>
                <c:pt idx="4589">
                  <c:v>4.8599999999999998E-8</c:v>
                </c:pt>
                <c:pt idx="4590">
                  <c:v>4.88E-8</c:v>
                </c:pt>
                <c:pt idx="4591">
                  <c:v>4.9000000000000002E-8</c:v>
                </c:pt>
                <c:pt idx="4592">
                  <c:v>4.9199999999999997E-8</c:v>
                </c:pt>
                <c:pt idx="4593">
                  <c:v>4.9399999999999999E-8</c:v>
                </c:pt>
                <c:pt idx="4594">
                  <c:v>4.9600000000000001E-8</c:v>
                </c:pt>
                <c:pt idx="4595">
                  <c:v>4.9800000000000003E-8</c:v>
                </c:pt>
                <c:pt idx="4596">
                  <c:v>4.9999999999999998E-8</c:v>
                </c:pt>
                <c:pt idx="4597">
                  <c:v>5.02E-8</c:v>
                </c:pt>
                <c:pt idx="4598">
                  <c:v>5.0400000000000001E-8</c:v>
                </c:pt>
                <c:pt idx="4599">
                  <c:v>5.0600000000000003E-8</c:v>
                </c:pt>
                <c:pt idx="4600">
                  <c:v>5.0799999999999998E-8</c:v>
                </c:pt>
                <c:pt idx="4601">
                  <c:v>5.1E-8</c:v>
                </c:pt>
                <c:pt idx="4602">
                  <c:v>5.1200000000000002E-8</c:v>
                </c:pt>
                <c:pt idx="4603">
                  <c:v>5.1399999999999997E-8</c:v>
                </c:pt>
                <c:pt idx="4604">
                  <c:v>5.1599999999999999E-8</c:v>
                </c:pt>
                <c:pt idx="4605">
                  <c:v>5.1800000000000001E-8</c:v>
                </c:pt>
                <c:pt idx="4606">
                  <c:v>5.2000000000000002E-8</c:v>
                </c:pt>
                <c:pt idx="4607">
                  <c:v>5.2199999999999998E-8</c:v>
                </c:pt>
                <c:pt idx="4608">
                  <c:v>5.2399999999999999E-8</c:v>
                </c:pt>
                <c:pt idx="4609">
                  <c:v>5.2600000000000001E-8</c:v>
                </c:pt>
                <c:pt idx="4610">
                  <c:v>5.2800000000000003E-8</c:v>
                </c:pt>
                <c:pt idx="4611">
                  <c:v>5.2999999999999998E-8</c:v>
                </c:pt>
                <c:pt idx="4612">
                  <c:v>5.32E-8</c:v>
                </c:pt>
                <c:pt idx="4613">
                  <c:v>5.3400000000000002E-8</c:v>
                </c:pt>
                <c:pt idx="4614">
                  <c:v>5.3599999999999997E-8</c:v>
                </c:pt>
                <c:pt idx="4615">
                  <c:v>5.3799999999999999E-8</c:v>
                </c:pt>
                <c:pt idx="4616">
                  <c:v>5.4E-8</c:v>
                </c:pt>
                <c:pt idx="4617">
                  <c:v>5.4200000000000002E-8</c:v>
                </c:pt>
                <c:pt idx="4618">
                  <c:v>5.4399999999999997E-8</c:v>
                </c:pt>
                <c:pt idx="4619">
                  <c:v>5.4599999999999999E-8</c:v>
                </c:pt>
                <c:pt idx="4620">
                  <c:v>5.4800000000000001E-8</c:v>
                </c:pt>
                <c:pt idx="4621">
                  <c:v>5.5000000000000003E-8</c:v>
                </c:pt>
                <c:pt idx="4622">
                  <c:v>5.5199999999999998E-8</c:v>
                </c:pt>
                <c:pt idx="4623">
                  <c:v>5.54E-8</c:v>
                </c:pt>
                <c:pt idx="4624">
                  <c:v>5.5600000000000002E-8</c:v>
                </c:pt>
                <c:pt idx="4625">
                  <c:v>5.5799999999999997E-8</c:v>
                </c:pt>
                <c:pt idx="4626">
                  <c:v>5.5999999999999999E-8</c:v>
                </c:pt>
                <c:pt idx="4627">
                  <c:v>5.62E-8</c:v>
                </c:pt>
                <c:pt idx="4628">
                  <c:v>5.6400000000000002E-8</c:v>
                </c:pt>
                <c:pt idx="4629">
                  <c:v>5.6599999999999997E-8</c:v>
                </c:pt>
                <c:pt idx="4630">
                  <c:v>5.6799999999999999E-8</c:v>
                </c:pt>
                <c:pt idx="4631">
                  <c:v>5.7000000000000001E-8</c:v>
                </c:pt>
                <c:pt idx="4632">
                  <c:v>5.7200000000000003E-8</c:v>
                </c:pt>
                <c:pt idx="4633">
                  <c:v>5.7399999999999998E-8</c:v>
                </c:pt>
                <c:pt idx="4634">
                  <c:v>5.76E-8</c:v>
                </c:pt>
                <c:pt idx="4635">
                  <c:v>5.7800000000000001E-8</c:v>
                </c:pt>
                <c:pt idx="4636">
                  <c:v>5.8000000000000003E-8</c:v>
                </c:pt>
                <c:pt idx="4637">
                  <c:v>5.8199999999999998E-8</c:v>
                </c:pt>
                <c:pt idx="4638">
                  <c:v>5.84E-8</c:v>
                </c:pt>
                <c:pt idx="4639">
                  <c:v>5.8600000000000002E-8</c:v>
                </c:pt>
                <c:pt idx="4640">
                  <c:v>5.8799999999999997E-8</c:v>
                </c:pt>
                <c:pt idx="4641">
                  <c:v>5.8999999999999999E-8</c:v>
                </c:pt>
                <c:pt idx="4642">
                  <c:v>5.9200000000000001E-8</c:v>
                </c:pt>
                <c:pt idx="4643">
                  <c:v>5.9400000000000003E-8</c:v>
                </c:pt>
                <c:pt idx="4644">
                  <c:v>5.9599999999999998E-8</c:v>
                </c:pt>
                <c:pt idx="4645">
                  <c:v>5.9800000000000006E-8</c:v>
                </c:pt>
                <c:pt idx="4646">
                  <c:v>5.9999999999999995E-8</c:v>
                </c:pt>
                <c:pt idx="4647">
                  <c:v>6.0199999999999996E-8</c:v>
                </c:pt>
                <c:pt idx="4648">
                  <c:v>6.0399999999999998E-8</c:v>
                </c:pt>
                <c:pt idx="4649">
                  <c:v>6.06E-8</c:v>
                </c:pt>
                <c:pt idx="4650">
                  <c:v>6.0800000000000002E-8</c:v>
                </c:pt>
                <c:pt idx="4651">
                  <c:v>6.1000000000000004E-8</c:v>
                </c:pt>
                <c:pt idx="4652">
                  <c:v>6.1200000000000005E-8</c:v>
                </c:pt>
                <c:pt idx="4653">
                  <c:v>6.1399999999999994E-8</c:v>
                </c:pt>
                <c:pt idx="4654">
                  <c:v>6.1599999999999996E-8</c:v>
                </c:pt>
                <c:pt idx="4655">
                  <c:v>6.1799999999999998E-8</c:v>
                </c:pt>
                <c:pt idx="4656">
                  <c:v>6.1999999999999999E-8</c:v>
                </c:pt>
                <c:pt idx="4657">
                  <c:v>6.2200000000000001E-8</c:v>
                </c:pt>
                <c:pt idx="4658">
                  <c:v>6.2400000000000003E-8</c:v>
                </c:pt>
                <c:pt idx="4659">
                  <c:v>6.2600000000000005E-8</c:v>
                </c:pt>
                <c:pt idx="4660">
                  <c:v>6.2800000000000006E-8</c:v>
                </c:pt>
                <c:pt idx="4661">
                  <c:v>6.2999999999999995E-8</c:v>
                </c:pt>
                <c:pt idx="4662">
                  <c:v>6.3199999999999997E-8</c:v>
                </c:pt>
                <c:pt idx="4663">
                  <c:v>6.3399999999999999E-8</c:v>
                </c:pt>
                <c:pt idx="4664">
                  <c:v>6.36E-8</c:v>
                </c:pt>
                <c:pt idx="4665">
                  <c:v>6.3800000000000002E-8</c:v>
                </c:pt>
                <c:pt idx="4666">
                  <c:v>6.4000000000000004E-8</c:v>
                </c:pt>
                <c:pt idx="4667">
                  <c:v>6.4200000000000006E-8</c:v>
                </c:pt>
                <c:pt idx="4668">
                  <c:v>6.4399999999999994E-8</c:v>
                </c:pt>
                <c:pt idx="4669">
                  <c:v>6.4599999999999996E-8</c:v>
                </c:pt>
                <c:pt idx="4670">
                  <c:v>6.4799999999999998E-8</c:v>
                </c:pt>
                <c:pt idx="4671">
                  <c:v>6.5E-8</c:v>
                </c:pt>
                <c:pt idx="4672">
                  <c:v>6.5200000000000001E-8</c:v>
                </c:pt>
                <c:pt idx="4673">
                  <c:v>6.5400000000000003E-8</c:v>
                </c:pt>
                <c:pt idx="4674">
                  <c:v>6.5600000000000005E-8</c:v>
                </c:pt>
                <c:pt idx="4675">
                  <c:v>6.5799999999999994E-8</c:v>
                </c:pt>
                <c:pt idx="4676">
                  <c:v>6.5999999999999995E-8</c:v>
                </c:pt>
                <c:pt idx="4677">
                  <c:v>6.6199999999999997E-8</c:v>
                </c:pt>
                <c:pt idx="4678">
                  <c:v>6.6399999999999999E-8</c:v>
                </c:pt>
                <c:pt idx="4679">
                  <c:v>6.6600000000000001E-8</c:v>
                </c:pt>
                <c:pt idx="4680">
                  <c:v>6.6800000000000003E-8</c:v>
                </c:pt>
                <c:pt idx="4681">
                  <c:v>6.7000000000000004E-8</c:v>
                </c:pt>
                <c:pt idx="4682">
                  <c:v>6.7200000000000006E-8</c:v>
                </c:pt>
                <c:pt idx="4683">
                  <c:v>6.7399999999999995E-8</c:v>
                </c:pt>
                <c:pt idx="4684">
                  <c:v>6.7599999999999997E-8</c:v>
                </c:pt>
                <c:pt idx="4685">
                  <c:v>6.7799999999999998E-8</c:v>
                </c:pt>
                <c:pt idx="4686">
                  <c:v>6.8E-8</c:v>
                </c:pt>
                <c:pt idx="4687">
                  <c:v>6.8200000000000002E-8</c:v>
                </c:pt>
                <c:pt idx="4688">
                  <c:v>6.8400000000000004E-8</c:v>
                </c:pt>
                <c:pt idx="4689">
                  <c:v>6.8600000000000005E-8</c:v>
                </c:pt>
                <c:pt idx="4690">
                  <c:v>6.8799999999999994E-8</c:v>
                </c:pt>
                <c:pt idx="4691">
                  <c:v>6.8999999999999996E-8</c:v>
                </c:pt>
                <c:pt idx="4692">
                  <c:v>6.9199999999999998E-8</c:v>
                </c:pt>
                <c:pt idx="4693">
                  <c:v>6.9399999999999999E-8</c:v>
                </c:pt>
                <c:pt idx="4694">
                  <c:v>6.9600000000000001E-8</c:v>
                </c:pt>
                <c:pt idx="4695">
                  <c:v>6.9800000000000003E-8</c:v>
                </c:pt>
                <c:pt idx="4696">
                  <c:v>7.0000000000000005E-8</c:v>
                </c:pt>
                <c:pt idx="4697">
                  <c:v>7.0200000000000007E-8</c:v>
                </c:pt>
                <c:pt idx="4698">
                  <c:v>7.0399999999999995E-8</c:v>
                </c:pt>
                <c:pt idx="4699">
                  <c:v>7.0599999999999997E-8</c:v>
                </c:pt>
                <c:pt idx="4700">
                  <c:v>7.0799999999999999E-8</c:v>
                </c:pt>
                <c:pt idx="4701">
                  <c:v>7.1E-8</c:v>
                </c:pt>
                <c:pt idx="4702">
                  <c:v>7.1200000000000002E-8</c:v>
                </c:pt>
                <c:pt idx="4703">
                  <c:v>7.1400000000000004E-8</c:v>
                </c:pt>
                <c:pt idx="4704">
                  <c:v>7.1600000000000006E-8</c:v>
                </c:pt>
                <c:pt idx="4705">
                  <c:v>7.1799999999999994E-8</c:v>
                </c:pt>
                <c:pt idx="4706">
                  <c:v>7.1999999999999996E-8</c:v>
                </c:pt>
                <c:pt idx="4707">
                  <c:v>7.2199999999999998E-8</c:v>
                </c:pt>
                <c:pt idx="4708">
                  <c:v>7.24E-8</c:v>
                </c:pt>
                <c:pt idx="4709">
                  <c:v>7.2600000000000002E-8</c:v>
                </c:pt>
                <c:pt idx="4710">
                  <c:v>7.2800000000000003E-8</c:v>
                </c:pt>
                <c:pt idx="4711">
                  <c:v>7.3000000000000005E-8</c:v>
                </c:pt>
                <c:pt idx="4712">
                  <c:v>7.3199999999999994E-8</c:v>
                </c:pt>
                <c:pt idx="4713">
                  <c:v>7.3399999999999996E-8</c:v>
                </c:pt>
                <c:pt idx="4714">
                  <c:v>7.3599999999999997E-8</c:v>
                </c:pt>
                <c:pt idx="4715">
                  <c:v>7.3799999999999999E-8</c:v>
                </c:pt>
                <c:pt idx="4716">
                  <c:v>7.4000000000000001E-8</c:v>
                </c:pt>
                <c:pt idx="4717">
                  <c:v>7.4200000000000003E-8</c:v>
                </c:pt>
                <c:pt idx="4718">
                  <c:v>7.4400000000000004E-8</c:v>
                </c:pt>
                <c:pt idx="4719">
                  <c:v>7.4600000000000006E-8</c:v>
                </c:pt>
                <c:pt idx="4720">
                  <c:v>7.4799999999999995E-8</c:v>
                </c:pt>
                <c:pt idx="4721">
                  <c:v>7.4999999999999997E-8</c:v>
                </c:pt>
                <c:pt idx="4722">
                  <c:v>7.5199999999999998E-8</c:v>
                </c:pt>
                <c:pt idx="4723">
                  <c:v>7.54E-8</c:v>
                </c:pt>
                <c:pt idx="4724">
                  <c:v>7.5600000000000002E-8</c:v>
                </c:pt>
                <c:pt idx="4725">
                  <c:v>7.5800000000000004E-8</c:v>
                </c:pt>
                <c:pt idx="4726">
                  <c:v>7.6000000000000006E-8</c:v>
                </c:pt>
                <c:pt idx="4727">
                  <c:v>7.6199999999999994E-8</c:v>
                </c:pt>
                <c:pt idx="4728">
                  <c:v>7.6399999999999996E-8</c:v>
                </c:pt>
                <c:pt idx="4729">
                  <c:v>7.6599999999999998E-8</c:v>
                </c:pt>
                <c:pt idx="4730">
                  <c:v>7.6799999999999999E-8</c:v>
                </c:pt>
                <c:pt idx="4731">
                  <c:v>7.7000000000000001E-8</c:v>
                </c:pt>
                <c:pt idx="4732">
                  <c:v>7.7200000000000003E-8</c:v>
                </c:pt>
                <c:pt idx="4733">
                  <c:v>7.7400000000000005E-8</c:v>
                </c:pt>
                <c:pt idx="4734">
                  <c:v>7.7599999999999993E-8</c:v>
                </c:pt>
                <c:pt idx="4735">
                  <c:v>7.7799999999999995E-8</c:v>
                </c:pt>
                <c:pt idx="4736">
                  <c:v>7.7999999999999997E-8</c:v>
                </c:pt>
                <c:pt idx="4737">
                  <c:v>7.8199999999999999E-8</c:v>
                </c:pt>
                <c:pt idx="4738">
                  <c:v>7.8400000000000001E-8</c:v>
                </c:pt>
                <c:pt idx="4739">
                  <c:v>7.8600000000000002E-8</c:v>
                </c:pt>
                <c:pt idx="4740">
                  <c:v>7.8800000000000004E-8</c:v>
                </c:pt>
                <c:pt idx="4741">
                  <c:v>7.9000000000000006E-8</c:v>
                </c:pt>
                <c:pt idx="4742">
                  <c:v>7.9199999999999995E-8</c:v>
                </c:pt>
                <c:pt idx="4743">
                  <c:v>7.9399999999999996E-8</c:v>
                </c:pt>
                <c:pt idx="4744">
                  <c:v>7.9599999999999998E-8</c:v>
                </c:pt>
                <c:pt idx="4745">
                  <c:v>7.98E-8</c:v>
                </c:pt>
                <c:pt idx="4746">
                  <c:v>8.0000000000000002E-8</c:v>
                </c:pt>
                <c:pt idx="4747">
                  <c:v>8.0200000000000003E-8</c:v>
                </c:pt>
                <c:pt idx="4748">
                  <c:v>8.0400000000000005E-8</c:v>
                </c:pt>
                <c:pt idx="4749">
                  <c:v>8.0599999999999994E-8</c:v>
                </c:pt>
                <c:pt idx="4750">
                  <c:v>8.0799999999999996E-8</c:v>
                </c:pt>
                <c:pt idx="4751">
                  <c:v>8.0999999999999997E-8</c:v>
                </c:pt>
                <c:pt idx="4752">
                  <c:v>8.1199999999999999E-8</c:v>
                </c:pt>
                <c:pt idx="4753">
                  <c:v>8.1400000000000001E-8</c:v>
                </c:pt>
                <c:pt idx="4754">
                  <c:v>8.1600000000000003E-8</c:v>
                </c:pt>
                <c:pt idx="4755">
                  <c:v>8.1800000000000005E-8</c:v>
                </c:pt>
                <c:pt idx="4756">
                  <c:v>8.2000000000000006E-8</c:v>
                </c:pt>
                <c:pt idx="4757">
                  <c:v>8.2199999999999995E-8</c:v>
                </c:pt>
                <c:pt idx="4758">
                  <c:v>8.2399999999999997E-8</c:v>
                </c:pt>
                <c:pt idx="4759">
                  <c:v>8.2599999999999998E-8</c:v>
                </c:pt>
                <c:pt idx="4760">
                  <c:v>8.28E-8</c:v>
                </c:pt>
                <c:pt idx="4761">
                  <c:v>8.3000000000000002E-8</c:v>
                </c:pt>
                <c:pt idx="4762">
                  <c:v>8.3200000000000004E-8</c:v>
                </c:pt>
                <c:pt idx="4763">
                  <c:v>8.3400000000000006E-8</c:v>
                </c:pt>
                <c:pt idx="4764">
                  <c:v>8.3599999999999994E-8</c:v>
                </c:pt>
                <c:pt idx="4765">
                  <c:v>8.3799999999999996E-8</c:v>
                </c:pt>
                <c:pt idx="4766">
                  <c:v>8.3999999999999998E-8</c:v>
                </c:pt>
                <c:pt idx="4767">
                  <c:v>8.42E-8</c:v>
                </c:pt>
                <c:pt idx="4768">
                  <c:v>8.4400000000000001E-8</c:v>
                </c:pt>
                <c:pt idx="4769">
                  <c:v>8.4600000000000003E-8</c:v>
                </c:pt>
                <c:pt idx="4770">
                  <c:v>8.4800000000000005E-8</c:v>
                </c:pt>
                <c:pt idx="4771">
                  <c:v>8.4999999999999994E-8</c:v>
                </c:pt>
                <c:pt idx="4772">
                  <c:v>8.5199999999999995E-8</c:v>
                </c:pt>
                <c:pt idx="4773">
                  <c:v>8.5399999999999997E-8</c:v>
                </c:pt>
                <c:pt idx="4774">
                  <c:v>8.5599999999999999E-8</c:v>
                </c:pt>
                <c:pt idx="4775">
                  <c:v>8.5800000000000001E-8</c:v>
                </c:pt>
                <c:pt idx="4776">
                  <c:v>8.6000000000000002E-8</c:v>
                </c:pt>
                <c:pt idx="4777">
                  <c:v>8.6200000000000004E-8</c:v>
                </c:pt>
                <c:pt idx="4778">
                  <c:v>8.6400000000000006E-8</c:v>
                </c:pt>
                <c:pt idx="4779">
                  <c:v>8.6599999999999995E-8</c:v>
                </c:pt>
                <c:pt idx="4780">
                  <c:v>8.6799999999999996E-8</c:v>
                </c:pt>
                <c:pt idx="4781">
                  <c:v>8.6999999999999998E-8</c:v>
                </c:pt>
                <c:pt idx="4782">
                  <c:v>8.72E-8</c:v>
                </c:pt>
                <c:pt idx="4783">
                  <c:v>8.7400000000000002E-8</c:v>
                </c:pt>
                <c:pt idx="4784">
                  <c:v>8.7600000000000004E-8</c:v>
                </c:pt>
                <c:pt idx="4785">
                  <c:v>8.7800000000000005E-8</c:v>
                </c:pt>
                <c:pt idx="4786">
                  <c:v>8.7999999999999994E-8</c:v>
                </c:pt>
                <c:pt idx="4787">
                  <c:v>8.8199999999999996E-8</c:v>
                </c:pt>
                <c:pt idx="4788">
                  <c:v>8.8399999999999997E-8</c:v>
                </c:pt>
                <c:pt idx="4789">
                  <c:v>8.8599999999999999E-8</c:v>
                </c:pt>
                <c:pt idx="4790">
                  <c:v>8.8800000000000001E-8</c:v>
                </c:pt>
                <c:pt idx="4791">
                  <c:v>8.9000000000000003E-8</c:v>
                </c:pt>
                <c:pt idx="4792">
                  <c:v>8.9200000000000005E-8</c:v>
                </c:pt>
                <c:pt idx="4793">
                  <c:v>8.9400000000000006E-8</c:v>
                </c:pt>
                <c:pt idx="4794">
                  <c:v>8.9599999999999995E-8</c:v>
                </c:pt>
                <c:pt idx="4795">
                  <c:v>8.9799999999999997E-8</c:v>
                </c:pt>
                <c:pt idx="4796">
                  <c:v>8.9999999999999999E-8</c:v>
                </c:pt>
                <c:pt idx="4797">
                  <c:v>9.02E-8</c:v>
                </c:pt>
                <c:pt idx="4798">
                  <c:v>9.0400000000000002E-8</c:v>
                </c:pt>
                <c:pt idx="4799">
                  <c:v>9.0600000000000004E-8</c:v>
                </c:pt>
                <c:pt idx="4800">
                  <c:v>9.0800000000000006E-8</c:v>
                </c:pt>
                <c:pt idx="4801">
                  <c:v>9.0999999999999994E-8</c:v>
                </c:pt>
                <c:pt idx="4802">
                  <c:v>9.1199999999999996E-8</c:v>
                </c:pt>
                <c:pt idx="4803">
                  <c:v>9.1399999999999998E-8</c:v>
                </c:pt>
                <c:pt idx="4804">
                  <c:v>9.16E-8</c:v>
                </c:pt>
                <c:pt idx="4805">
                  <c:v>9.1800000000000001E-8</c:v>
                </c:pt>
                <c:pt idx="4806">
                  <c:v>9.2000000000000003E-8</c:v>
                </c:pt>
                <c:pt idx="4807">
                  <c:v>9.2200000000000005E-8</c:v>
                </c:pt>
                <c:pt idx="4808">
                  <c:v>9.2399999999999994E-8</c:v>
                </c:pt>
                <c:pt idx="4809">
                  <c:v>9.2599999999999995E-8</c:v>
                </c:pt>
                <c:pt idx="4810">
                  <c:v>9.2799999999999997E-8</c:v>
                </c:pt>
                <c:pt idx="4811">
                  <c:v>9.2999999999999999E-8</c:v>
                </c:pt>
                <c:pt idx="4812">
                  <c:v>9.3200000000000001E-8</c:v>
                </c:pt>
                <c:pt idx="4813">
                  <c:v>9.3400000000000003E-8</c:v>
                </c:pt>
                <c:pt idx="4814">
                  <c:v>9.3600000000000004E-8</c:v>
                </c:pt>
                <c:pt idx="4815">
                  <c:v>9.3800000000000006E-8</c:v>
                </c:pt>
                <c:pt idx="4816">
                  <c:v>9.3999999999999995E-8</c:v>
                </c:pt>
                <c:pt idx="4817">
                  <c:v>9.4199999999999996E-8</c:v>
                </c:pt>
                <c:pt idx="4818">
                  <c:v>9.4399999999999998E-8</c:v>
                </c:pt>
                <c:pt idx="4819">
                  <c:v>9.46E-8</c:v>
                </c:pt>
                <c:pt idx="4820">
                  <c:v>9.4800000000000002E-8</c:v>
                </c:pt>
                <c:pt idx="4821">
                  <c:v>9.5000000000000004E-8</c:v>
                </c:pt>
                <c:pt idx="4822">
                  <c:v>9.5200000000000005E-8</c:v>
                </c:pt>
                <c:pt idx="4823">
                  <c:v>9.5399999999999994E-8</c:v>
                </c:pt>
                <c:pt idx="4824">
                  <c:v>9.5599999999999996E-8</c:v>
                </c:pt>
                <c:pt idx="4825">
                  <c:v>9.5799999999999998E-8</c:v>
                </c:pt>
                <c:pt idx="4826">
                  <c:v>9.5999999999999999E-8</c:v>
                </c:pt>
                <c:pt idx="4827">
                  <c:v>9.6200000000000001E-8</c:v>
                </c:pt>
                <c:pt idx="4828">
                  <c:v>9.6400000000000003E-8</c:v>
                </c:pt>
                <c:pt idx="4829">
                  <c:v>9.6600000000000005E-8</c:v>
                </c:pt>
                <c:pt idx="4830">
                  <c:v>9.6800000000000007E-8</c:v>
                </c:pt>
                <c:pt idx="4831">
                  <c:v>9.6999999999999995E-8</c:v>
                </c:pt>
                <c:pt idx="4832">
                  <c:v>9.7199999999999997E-8</c:v>
                </c:pt>
                <c:pt idx="4833">
                  <c:v>9.7399999999999999E-8</c:v>
                </c:pt>
                <c:pt idx="4834">
                  <c:v>9.76E-8</c:v>
                </c:pt>
                <c:pt idx="4835">
                  <c:v>9.7800000000000002E-8</c:v>
                </c:pt>
                <c:pt idx="4836">
                  <c:v>9.8000000000000004E-8</c:v>
                </c:pt>
                <c:pt idx="4837">
                  <c:v>9.8200000000000006E-8</c:v>
                </c:pt>
                <c:pt idx="4838">
                  <c:v>9.8399999999999994E-8</c:v>
                </c:pt>
                <c:pt idx="4839">
                  <c:v>9.8599999999999996E-8</c:v>
                </c:pt>
                <c:pt idx="4840">
                  <c:v>9.8799999999999998E-8</c:v>
                </c:pt>
                <c:pt idx="4841">
                  <c:v>9.9E-8</c:v>
                </c:pt>
                <c:pt idx="4842">
                  <c:v>9.9200000000000002E-8</c:v>
                </c:pt>
                <c:pt idx="4843">
                  <c:v>9.9400000000000003E-8</c:v>
                </c:pt>
                <c:pt idx="4844">
                  <c:v>9.9600000000000005E-8</c:v>
                </c:pt>
                <c:pt idx="4845">
                  <c:v>9.9799999999999994E-8</c:v>
                </c:pt>
                <c:pt idx="4846">
                  <c:v>9.9999999999999995E-8</c:v>
                </c:pt>
                <c:pt idx="4847">
                  <c:v>1.002E-7</c:v>
                </c:pt>
                <c:pt idx="4848">
                  <c:v>1.004E-7</c:v>
                </c:pt>
                <c:pt idx="4849">
                  <c:v>1.006E-7</c:v>
                </c:pt>
                <c:pt idx="4850">
                  <c:v>1.008E-7</c:v>
                </c:pt>
                <c:pt idx="4851">
                  <c:v>1.01E-7</c:v>
                </c:pt>
                <c:pt idx="4852">
                  <c:v>1.0120000000000001E-7</c:v>
                </c:pt>
                <c:pt idx="4853">
                  <c:v>1.0139999999999999E-7</c:v>
                </c:pt>
                <c:pt idx="4854">
                  <c:v>1.016E-7</c:v>
                </c:pt>
                <c:pt idx="4855">
                  <c:v>1.018E-7</c:v>
                </c:pt>
                <c:pt idx="4856">
                  <c:v>1.02E-7</c:v>
                </c:pt>
                <c:pt idx="4857">
                  <c:v>1.022E-7</c:v>
                </c:pt>
                <c:pt idx="4858">
                  <c:v>1.024E-7</c:v>
                </c:pt>
                <c:pt idx="4859">
                  <c:v>1.0260000000000001E-7</c:v>
                </c:pt>
                <c:pt idx="4860">
                  <c:v>1.0279999999999999E-7</c:v>
                </c:pt>
                <c:pt idx="4861">
                  <c:v>1.03E-7</c:v>
                </c:pt>
                <c:pt idx="4862">
                  <c:v>1.032E-7</c:v>
                </c:pt>
                <c:pt idx="4863">
                  <c:v>1.034E-7</c:v>
                </c:pt>
                <c:pt idx="4864">
                  <c:v>1.036E-7</c:v>
                </c:pt>
                <c:pt idx="4865">
                  <c:v>1.038E-7</c:v>
                </c:pt>
                <c:pt idx="4866">
                  <c:v>1.04E-7</c:v>
                </c:pt>
                <c:pt idx="4867">
                  <c:v>1.0420000000000001E-7</c:v>
                </c:pt>
                <c:pt idx="4868">
                  <c:v>1.044E-7</c:v>
                </c:pt>
                <c:pt idx="4869">
                  <c:v>1.046E-7</c:v>
                </c:pt>
                <c:pt idx="4870">
                  <c:v>1.048E-7</c:v>
                </c:pt>
                <c:pt idx="4871">
                  <c:v>1.05E-7</c:v>
                </c:pt>
                <c:pt idx="4872">
                  <c:v>1.052E-7</c:v>
                </c:pt>
                <c:pt idx="4873">
                  <c:v>1.054E-7</c:v>
                </c:pt>
                <c:pt idx="4874">
                  <c:v>1.0560000000000001E-7</c:v>
                </c:pt>
                <c:pt idx="4875">
                  <c:v>1.0579999999999999E-7</c:v>
                </c:pt>
                <c:pt idx="4876">
                  <c:v>1.06E-7</c:v>
                </c:pt>
                <c:pt idx="4877">
                  <c:v>1.062E-7</c:v>
                </c:pt>
                <c:pt idx="4878">
                  <c:v>1.064E-7</c:v>
                </c:pt>
                <c:pt idx="4879">
                  <c:v>1.066E-7</c:v>
                </c:pt>
                <c:pt idx="4880">
                  <c:v>1.068E-7</c:v>
                </c:pt>
                <c:pt idx="4881">
                  <c:v>1.0700000000000001E-7</c:v>
                </c:pt>
                <c:pt idx="4882">
                  <c:v>1.0719999999999999E-7</c:v>
                </c:pt>
                <c:pt idx="4883">
                  <c:v>1.074E-7</c:v>
                </c:pt>
                <c:pt idx="4884">
                  <c:v>1.076E-7</c:v>
                </c:pt>
                <c:pt idx="4885">
                  <c:v>1.078E-7</c:v>
                </c:pt>
                <c:pt idx="4886">
                  <c:v>1.08E-7</c:v>
                </c:pt>
                <c:pt idx="4887">
                  <c:v>1.082E-7</c:v>
                </c:pt>
                <c:pt idx="4888">
                  <c:v>1.084E-7</c:v>
                </c:pt>
                <c:pt idx="4889">
                  <c:v>1.0860000000000001E-7</c:v>
                </c:pt>
                <c:pt idx="4890">
                  <c:v>1.0879999999999999E-7</c:v>
                </c:pt>
                <c:pt idx="4891">
                  <c:v>1.09E-7</c:v>
                </c:pt>
                <c:pt idx="4892">
                  <c:v>1.092E-7</c:v>
                </c:pt>
                <c:pt idx="4893">
                  <c:v>1.094E-7</c:v>
                </c:pt>
                <c:pt idx="4894">
                  <c:v>1.096E-7</c:v>
                </c:pt>
                <c:pt idx="4895">
                  <c:v>1.098E-7</c:v>
                </c:pt>
                <c:pt idx="4896">
                  <c:v>1.1000000000000001E-7</c:v>
                </c:pt>
                <c:pt idx="4897">
                  <c:v>1.1019999999999999E-7</c:v>
                </c:pt>
                <c:pt idx="4898">
                  <c:v>1.104E-7</c:v>
                </c:pt>
                <c:pt idx="4899">
                  <c:v>1.106E-7</c:v>
                </c:pt>
                <c:pt idx="4900">
                  <c:v>1.108E-7</c:v>
                </c:pt>
                <c:pt idx="4901">
                  <c:v>1.11E-7</c:v>
                </c:pt>
                <c:pt idx="4902">
                  <c:v>1.112E-7</c:v>
                </c:pt>
                <c:pt idx="4903">
                  <c:v>1.114E-7</c:v>
                </c:pt>
                <c:pt idx="4904">
                  <c:v>1.1159999999999999E-7</c:v>
                </c:pt>
                <c:pt idx="4905">
                  <c:v>1.118E-7</c:v>
                </c:pt>
                <c:pt idx="4906">
                  <c:v>1.12E-7</c:v>
                </c:pt>
                <c:pt idx="4907">
                  <c:v>1.122E-7</c:v>
                </c:pt>
                <c:pt idx="4908">
                  <c:v>1.124E-7</c:v>
                </c:pt>
                <c:pt idx="4909">
                  <c:v>1.126E-7</c:v>
                </c:pt>
                <c:pt idx="4910">
                  <c:v>1.128E-7</c:v>
                </c:pt>
                <c:pt idx="4911">
                  <c:v>1.1300000000000001E-7</c:v>
                </c:pt>
                <c:pt idx="4912">
                  <c:v>1.1319999999999999E-7</c:v>
                </c:pt>
                <c:pt idx="4913">
                  <c:v>1.134E-7</c:v>
                </c:pt>
                <c:pt idx="4914">
                  <c:v>1.136E-7</c:v>
                </c:pt>
                <c:pt idx="4915">
                  <c:v>1.138E-7</c:v>
                </c:pt>
                <c:pt idx="4916">
                  <c:v>1.14E-7</c:v>
                </c:pt>
                <c:pt idx="4917">
                  <c:v>1.142E-7</c:v>
                </c:pt>
                <c:pt idx="4918">
                  <c:v>1.1440000000000001E-7</c:v>
                </c:pt>
                <c:pt idx="4919">
                  <c:v>1.1459999999999999E-7</c:v>
                </c:pt>
                <c:pt idx="4920">
                  <c:v>1.148E-7</c:v>
                </c:pt>
                <c:pt idx="4921">
                  <c:v>1.15E-7</c:v>
                </c:pt>
                <c:pt idx="4922">
                  <c:v>1.152E-7</c:v>
                </c:pt>
                <c:pt idx="4923">
                  <c:v>1.154E-7</c:v>
                </c:pt>
                <c:pt idx="4924">
                  <c:v>1.156E-7</c:v>
                </c:pt>
                <c:pt idx="4925">
                  <c:v>1.158E-7</c:v>
                </c:pt>
                <c:pt idx="4926">
                  <c:v>1.1600000000000001E-7</c:v>
                </c:pt>
                <c:pt idx="4927">
                  <c:v>1.1619999999999999E-7</c:v>
                </c:pt>
                <c:pt idx="4928">
                  <c:v>1.164E-7</c:v>
                </c:pt>
                <c:pt idx="4929">
                  <c:v>1.166E-7</c:v>
                </c:pt>
                <c:pt idx="4930">
                  <c:v>1.168E-7</c:v>
                </c:pt>
                <c:pt idx="4931">
                  <c:v>1.17E-7</c:v>
                </c:pt>
                <c:pt idx="4932">
                  <c:v>1.172E-7</c:v>
                </c:pt>
                <c:pt idx="4933">
                  <c:v>1.1740000000000001E-7</c:v>
                </c:pt>
                <c:pt idx="4934">
                  <c:v>1.1759999999999999E-7</c:v>
                </c:pt>
                <c:pt idx="4935">
                  <c:v>1.178E-7</c:v>
                </c:pt>
                <c:pt idx="4936">
                  <c:v>1.18E-7</c:v>
                </c:pt>
                <c:pt idx="4937">
                  <c:v>1.182E-7</c:v>
                </c:pt>
                <c:pt idx="4938">
                  <c:v>1.184E-7</c:v>
                </c:pt>
                <c:pt idx="4939">
                  <c:v>1.186E-7</c:v>
                </c:pt>
                <c:pt idx="4940">
                  <c:v>1.1880000000000001E-7</c:v>
                </c:pt>
                <c:pt idx="4941">
                  <c:v>1.1899999999999999E-7</c:v>
                </c:pt>
                <c:pt idx="4942">
                  <c:v>1.192E-7</c:v>
                </c:pt>
                <c:pt idx="4943">
                  <c:v>1.194E-7</c:v>
                </c:pt>
                <c:pt idx="4944">
                  <c:v>1.1960000000000001E-7</c:v>
                </c:pt>
                <c:pt idx="4945">
                  <c:v>1.198E-7</c:v>
                </c:pt>
                <c:pt idx="4946">
                  <c:v>1.1999999999999999E-7</c:v>
                </c:pt>
                <c:pt idx="4947">
                  <c:v>1.202E-7</c:v>
                </c:pt>
                <c:pt idx="4948">
                  <c:v>1.2039999999999999E-7</c:v>
                </c:pt>
                <c:pt idx="4949">
                  <c:v>1.2060000000000001E-7</c:v>
                </c:pt>
                <c:pt idx="4950">
                  <c:v>1.208E-7</c:v>
                </c:pt>
                <c:pt idx="4951">
                  <c:v>1.2100000000000001E-7</c:v>
                </c:pt>
                <c:pt idx="4952">
                  <c:v>1.212E-7</c:v>
                </c:pt>
                <c:pt idx="4953">
                  <c:v>1.2139999999999999E-7</c:v>
                </c:pt>
                <c:pt idx="4954">
                  <c:v>1.216E-7</c:v>
                </c:pt>
                <c:pt idx="4955">
                  <c:v>1.2179999999999999E-7</c:v>
                </c:pt>
                <c:pt idx="4956">
                  <c:v>1.2200000000000001E-7</c:v>
                </c:pt>
                <c:pt idx="4957">
                  <c:v>1.222E-7</c:v>
                </c:pt>
                <c:pt idx="4958">
                  <c:v>1.2240000000000001E-7</c:v>
                </c:pt>
                <c:pt idx="4959">
                  <c:v>1.226E-7</c:v>
                </c:pt>
                <c:pt idx="4960">
                  <c:v>1.2279999999999999E-7</c:v>
                </c:pt>
                <c:pt idx="4961">
                  <c:v>1.23E-7</c:v>
                </c:pt>
                <c:pt idx="4962">
                  <c:v>1.2319999999999999E-7</c:v>
                </c:pt>
                <c:pt idx="4963">
                  <c:v>1.2340000000000001E-7</c:v>
                </c:pt>
                <c:pt idx="4964">
                  <c:v>1.236E-7</c:v>
                </c:pt>
                <c:pt idx="4965">
                  <c:v>1.2380000000000001E-7</c:v>
                </c:pt>
                <c:pt idx="4966">
                  <c:v>1.24E-7</c:v>
                </c:pt>
                <c:pt idx="4967">
                  <c:v>1.2419999999999999E-7</c:v>
                </c:pt>
                <c:pt idx="4968">
                  <c:v>1.244E-7</c:v>
                </c:pt>
                <c:pt idx="4969">
                  <c:v>1.2459999999999999E-7</c:v>
                </c:pt>
                <c:pt idx="4970">
                  <c:v>1.2480000000000001E-7</c:v>
                </c:pt>
                <c:pt idx="4971">
                  <c:v>1.2499999999999999E-7</c:v>
                </c:pt>
                <c:pt idx="4972">
                  <c:v>1.2520000000000001E-7</c:v>
                </c:pt>
                <c:pt idx="4973">
                  <c:v>1.254E-7</c:v>
                </c:pt>
                <c:pt idx="4974">
                  <c:v>1.2560000000000001E-7</c:v>
                </c:pt>
                <c:pt idx="4975">
                  <c:v>1.258E-7</c:v>
                </c:pt>
                <c:pt idx="4976">
                  <c:v>1.2599999999999999E-7</c:v>
                </c:pt>
                <c:pt idx="4977">
                  <c:v>1.2620000000000001E-7</c:v>
                </c:pt>
                <c:pt idx="4978">
                  <c:v>1.2639999999999999E-7</c:v>
                </c:pt>
                <c:pt idx="4979">
                  <c:v>1.2660000000000001E-7</c:v>
                </c:pt>
                <c:pt idx="4980">
                  <c:v>1.268E-7</c:v>
                </c:pt>
                <c:pt idx="4981">
                  <c:v>1.2700000000000001E-7</c:v>
                </c:pt>
                <c:pt idx="4982">
                  <c:v>1.272E-7</c:v>
                </c:pt>
                <c:pt idx="4983">
                  <c:v>1.2739999999999999E-7</c:v>
                </c:pt>
                <c:pt idx="4984">
                  <c:v>1.276E-7</c:v>
                </c:pt>
                <c:pt idx="4985">
                  <c:v>1.2779999999999999E-7</c:v>
                </c:pt>
                <c:pt idx="4986">
                  <c:v>1.2800000000000001E-7</c:v>
                </c:pt>
                <c:pt idx="4987">
                  <c:v>1.282E-7</c:v>
                </c:pt>
                <c:pt idx="4988">
                  <c:v>1.2840000000000001E-7</c:v>
                </c:pt>
                <c:pt idx="4989">
                  <c:v>1.286E-7</c:v>
                </c:pt>
                <c:pt idx="4990">
                  <c:v>1.2879999999999999E-7</c:v>
                </c:pt>
                <c:pt idx="4991">
                  <c:v>1.29E-7</c:v>
                </c:pt>
                <c:pt idx="4992">
                  <c:v>1.2919999999999999E-7</c:v>
                </c:pt>
                <c:pt idx="4993">
                  <c:v>1.2940000000000001E-7</c:v>
                </c:pt>
                <c:pt idx="4994">
                  <c:v>1.296E-7</c:v>
                </c:pt>
                <c:pt idx="4995">
                  <c:v>1.2980000000000001E-7</c:v>
                </c:pt>
                <c:pt idx="4996">
                  <c:v>1.3E-7</c:v>
                </c:pt>
                <c:pt idx="4997">
                  <c:v>1.3019999999999999E-7</c:v>
                </c:pt>
                <c:pt idx="4998">
                  <c:v>1.304E-7</c:v>
                </c:pt>
                <c:pt idx="4999">
                  <c:v>1.3059999999999999E-7</c:v>
                </c:pt>
                <c:pt idx="5000">
                  <c:v>1.3080000000000001E-7</c:v>
                </c:pt>
                <c:pt idx="5001">
                  <c:v>1.31E-7</c:v>
                </c:pt>
                <c:pt idx="5002">
                  <c:v>1.3120000000000001E-7</c:v>
                </c:pt>
                <c:pt idx="5003">
                  <c:v>1.314E-7</c:v>
                </c:pt>
                <c:pt idx="5004">
                  <c:v>1.3159999999999999E-7</c:v>
                </c:pt>
                <c:pt idx="5005">
                  <c:v>1.318E-7</c:v>
                </c:pt>
                <c:pt idx="5006">
                  <c:v>1.3199999999999999E-7</c:v>
                </c:pt>
                <c:pt idx="5007">
                  <c:v>1.3220000000000001E-7</c:v>
                </c:pt>
                <c:pt idx="5008">
                  <c:v>1.3239999999999999E-7</c:v>
                </c:pt>
                <c:pt idx="5009">
                  <c:v>1.3260000000000001E-7</c:v>
                </c:pt>
                <c:pt idx="5010">
                  <c:v>1.328E-7</c:v>
                </c:pt>
                <c:pt idx="5011">
                  <c:v>1.3300000000000001E-7</c:v>
                </c:pt>
                <c:pt idx="5012">
                  <c:v>1.332E-7</c:v>
                </c:pt>
                <c:pt idx="5013">
                  <c:v>1.3339999999999999E-7</c:v>
                </c:pt>
                <c:pt idx="5014">
                  <c:v>1.3360000000000001E-7</c:v>
                </c:pt>
                <c:pt idx="5015">
                  <c:v>1.3379999999999999E-7</c:v>
                </c:pt>
                <c:pt idx="5016">
                  <c:v>1.3400000000000001E-7</c:v>
                </c:pt>
                <c:pt idx="5017">
                  <c:v>1.342E-7</c:v>
                </c:pt>
                <c:pt idx="5018">
                  <c:v>1.3440000000000001E-7</c:v>
                </c:pt>
                <c:pt idx="5019">
                  <c:v>1.346E-7</c:v>
                </c:pt>
                <c:pt idx="5020">
                  <c:v>1.3479999999999999E-7</c:v>
                </c:pt>
                <c:pt idx="5021">
                  <c:v>1.35E-7</c:v>
                </c:pt>
                <c:pt idx="5022">
                  <c:v>1.3519999999999999E-7</c:v>
                </c:pt>
                <c:pt idx="5023">
                  <c:v>1.3540000000000001E-7</c:v>
                </c:pt>
                <c:pt idx="5024">
                  <c:v>1.356E-7</c:v>
                </c:pt>
                <c:pt idx="5025">
                  <c:v>1.3580000000000001E-7</c:v>
                </c:pt>
                <c:pt idx="5026">
                  <c:v>1.36E-7</c:v>
                </c:pt>
                <c:pt idx="5027">
                  <c:v>1.3619999999999999E-7</c:v>
                </c:pt>
                <c:pt idx="5028">
                  <c:v>1.364E-7</c:v>
                </c:pt>
                <c:pt idx="5029">
                  <c:v>1.3659999999999999E-7</c:v>
                </c:pt>
                <c:pt idx="5030">
                  <c:v>1.3680000000000001E-7</c:v>
                </c:pt>
                <c:pt idx="5031">
                  <c:v>1.37E-7</c:v>
                </c:pt>
                <c:pt idx="5032">
                  <c:v>1.3720000000000001E-7</c:v>
                </c:pt>
                <c:pt idx="5033">
                  <c:v>1.374E-7</c:v>
                </c:pt>
                <c:pt idx="5034">
                  <c:v>1.3759999999999999E-7</c:v>
                </c:pt>
                <c:pt idx="5035">
                  <c:v>1.378E-7</c:v>
                </c:pt>
                <c:pt idx="5036">
                  <c:v>1.3799999999999999E-7</c:v>
                </c:pt>
                <c:pt idx="5037">
                  <c:v>1.3820000000000001E-7</c:v>
                </c:pt>
                <c:pt idx="5038">
                  <c:v>1.384E-7</c:v>
                </c:pt>
                <c:pt idx="5039">
                  <c:v>1.3860000000000001E-7</c:v>
                </c:pt>
                <c:pt idx="5040">
                  <c:v>1.388E-7</c:v>
                </c:pt>
                <c:pt idx="5041">
                  <c:v>1.3899999999999999E-7</c:v>
                </c:pt>
                <c:pt idx="5042">
                  <c:v>1.392E-7</c:v>
                </c:pt>
                <c:pt idx="5043">
                  <c:v>1.3939999999999999E-7</c:v>
                </c:pt>
                <c:pt idx="5044">
                  <c:v>1.3960000000000001E-7</c:v>
                </c:pt>
                <c:pt idx="5045">
                  <c:v>1.3979999999999999E-7</c:v>
                </c:pt>
                <c:pt idx="5046">
                  <c:v>1.4000000000000001E-7</c:v>
                </c:pt>
                <c:pt idx="5047">
                  <c:v>1.402E-7</c:v>
                </c:pt>
                <c:pt idx="5048">
                  <c:v>1.4040000000000001E-7</c:v>
                </c:pt>
                <c:pt idx="5049">
                  <c:v>1.406E-7</c:v>
                </c:pt>
                <c:pt idx="5050">
                  <c:v>1.4079999999999999E-7</c:v>
                </c:pt>
                <c:pt idx="5051">
                  <c:v>1.4100000000000001E-7</c:v>
                </c:pt>
                <c:pt idx="5052">
                  <c:v>1.4119999999999999E-7</c:v>
                </c:pt>
                <c:pt idx="5053">
                  <c:v>1.4140000000000001E-7</c:v>
                </c:pt>
                <c:pt idx="5054">
                  <c:v>1.416E-7</c:v>
                </c:pt>
                <c:pt idx="5055">
                  <c:v>1.4180000000000001E-7</c:v>
                </c:pt>
                <c:pt idx="5056">
                  <c:v>1.42E-7</c:v>
                </c:pt>
                <c:pt idx="5057">
                  <c:v>1.4219999999999999E-7</c:v>
                </c:pt>
                <c:pt idx="5058">
                  <c:v>1.424E-7</c:v>
                </c:pt>
                <c:pt idx="5059">
                  <c:v>1.4259999999999999E-7</c:v>
                </c:pt>
                <c:pt idx="5060">
                  <c:v>1.4280000000000001E-7</c:v>
                </c:pt>
                <c:pt idx="5061">
                  <c:v>1.43E-7</c:v>
                </c:pt>
                <c:pt idx="5062">
                  <c:v>1.4320000000000001E-7</c:v>
                </c:pt>
                <c:pt idx="5063">
                  <c:v>1.434E-7</c:v>
                </c:pt>
                <c:pt idx="5064">
                  <c:v>1.4359999999999999E-7</c:v>
                </c:pt>
                <c:pt idx="5065">
                  <c:v>1.438E-7</c:v>
                </c:pt>
                <c:pt idx="5066">
                  <c:v>1.4399999999999999E-7</c:v>
                </c:pt>
                <c:pt idx="5067">
                  <c:v>1.4420000000000001E-7</c:v>
                </c:pt>
                <c:pt idx="5068">
                  <c:v>1.444E-7</c:v>
                </c:pt>
                <c:pt idx="5069">
                  <c:v>1.4460000000000001E-7</c:v>
                </c:pt>
                <c:pt idx="5070">
                  <c:v>1.448E-7</c:v>
                </c:pt>
                <c:pt idx="5071">
                  <c:v>1.4499999999999999E-7</c:v>
                </c:pt>
                <c:pt idx="5072">
                  <c:v>1.452E-7</c:v>
                </c:pt>
                <c:pt idx="5073">
                  <c:v>1.4539999999999999E-7</c:v>
                </c:pt>
                <c:pt idx="5074">
                  <c:v>1.4560000000000001E-7</c:v>
                </c:pt>
                <c:pt idx="5075">
                  <c:v>1.458E-7</c:v>
                </c:pt>
                <c:pt idx="5076">
                  <c:v>1.4600000000000001E-7</c:v>
                </c:pt>
                <c:pt idx="5077">
                  <c:v>1.462E-7</c:v>
                </c:pt>
                <c:pt idx="5078">
                  <c:v>1.4639999999999999E-7</c:v>
                </c:pt>
                <c:pt idx="5079">
                  <c:v>1.466E-7</c:v>
                </c:pt>
                <c:pt idx="5080">
                  <c:v>1.4679999999999999E-7</c:v>
                </c:pt>
                <c:pt idx="5081">
                  <c:v>1.4700000000000001E-7</c:v>
                </c:pt>
                <c:pt idx="5082">
                  <c:v>1.4719999999999999E-7</c:v>
                </c:pt>
                <c:pt idx="5083">
                  <c:v>1.4740000000000001E-7</c:v>
                </c:pt>
                <c:pt idx="5084">
                  <c:v>1.476E-7</c:v>
                </c:pt>
                <c:pt idx="5085">
                  <c:v>1.4780000000000001E-7</c:v>
                </c:pt>
                <c:pt idx="5086">
                  <c:v>1.48E-7</c:v>
                </c:pt>
                <c:pt idx="5087">
                  <c:v>1.4819999999999999E-7</c:v>
                </c:pt>
                <c:pt idx="5088">
                  <c:v>1.4840000000000001E-7</c:v>
                </c:pt>
                <c:pt idx="5089">
                  <c:v>1.4859999999999999E-7</c:v>
                </c:pt>
                <c:pt idx="5090">
                  <c:v>1.4880000000000001E-7</c:v>
                </c:pt>
                <c:pt idx="5091">
                  <c:v>1.49E-7</c:v>
                </c:pt>
                <c:pt idx="5092">
                  <c:v>1.4920000000000001E-7</c:v>
                </c:pt>
                <c:pt idx="5093">
                  <c:v>1.494E-7</c:v>
                </c:pt>
                <c:pt idx="5094">
                  <c:v>1.4959999999999999E-7</c:v>
                </c:pt>
                <c:pt idx="5095">
                  <c:v>1.498E-7</c:v>
                </c:pt>
                <c:pt idx="5096">
                  <c:v>1.4999999999999999E-7</c:v>
                </c:pt>
                <c:pt idx="5097">
                  <c:v>1.5020000000000001E-7</c:v>
                </c:pt>
                <c:pt idx="5098">
                  <c:v>1.504E-7</c:v>
                </c:pt>
                <c:pt idx="5099">
                  <c:v>1.5060000000000001E-7</c:v>
                </c:pt>
                <c:pt idx="5100">
                  <c:v>1.508E-7</c:v>
                </c:pt>
                <c:pt idx="5101">
                  <c:v>1.5099999999999999E-7</c:v>
                </c:pt>
                <c:pt idx="5102">
                  <c:v>1.512E-7</c:v>
                </c:pt>
                <c:pt idx="5103">
                  <c:v>1.5139999999999999E-7</c:v>
                </c:pt>
                <c:pt idx="5104">
                  <c:v>1.5160000000000001E-7</c:v>
                </c:pt>
                <c:pt idx="5105">
                  <c:v>1.518E-7</c:v>
                </c:pt>
                <c:pt idx="5106">
                  <c:v>1.5200000000000001E-7</c:v>
                </c:pt>
                <c:pt idx="5107">
                  <c:v>1.522E-7</c:v>
                </c:pt>
                <c:pt idx="5108">
                  <c:v>1.5239999999999999E-7</c:v>
                </c:pt>
                <c:pt idx="5109">
                  <c:v>1.526E-7</c:v>
                </c:pt>
                <c:pt idx="5110">
                  <c:v>1.5279999999999999E-7</c:v>
                </c:pt>
                <c:pt idx="5111">
                  <c:v>1.5300000000000001E-7</c:v>
                </c:pt>
                <c:pt idx="5112">
                  <c:v>1.532E-7</c:v>
                </c:pt>
                <c:pt idx="5113">
                  <c:v>1.5340000000000001E-7</c:v>
                </c:pt>
                <c:pt idx="5114">
                  <c:v>1.536E-7</c:v>
                </c:pt>
                <c:pt idx="5115">
                  <c:v>1.5379999999999999E-7</c:v>
                </c:pt>
                <c:pt idx="5116">
                  <c:v>1.54E-7</c:v>
                </c:pt>
                <c:pt idx="5117">
                  <c:v>1.5419999999999999E-7</c:v>
                </c:pt>
                <c:pt idx="5118">
                  <c:v>1.5440000000000001E-7</c:v>
                </c:pt>
                <c:pt idx="5119">
                  <c:v>1.5459999999999999E-7</c:v>
                </c:pt>
                <c:pt idx="5120">
                  <c:v>1.5480000000000001E-7</c:v>
                </c:pt>
                <c:pt idx="5121">
                  <c:v>1.55E-7</c:v>
                </c:pt>
                <c:pt idx="5122">
                  <c:v>1.5519999999999999E-7</c:v>
                </c:pt>
                <c:pt idx="5123">
                  <c:v>1.554E-7</c:v>
                </c:pt>
                <c:pt idx="5124">
                  <c:v>1.5559999999999999E-7</c:v>
                </c:pt>
                <c:pt idx="5125">
                  <c:v>1.5580000000000001E-7</c:v>
                </c:pt>
                <c:pt idx="5126">
                  <c:v>1.5599999999999999E-7</c:v>
                </c:pt>
                <c:pt idx="5127">
                  <c:v>1.5620000000000001E-7</c:v>
                </c:pt>
                <c:pt idx="5128">
                  <c:v>1.564E-7</c:v>
                </c:pt>
                <c:pt idx="5129">
                  <c:v>1.5660000000000001E-7</c:v>
                </c:pt>
                <c:pt idx="5130">
                  <c:v>1.568E-7</c:v>
                </c:pt>
                <c:pt idx="5131">
                  <c:v>1.5699999999999999E-7</c:v>
                </c:pt>
                <c:pt idx="5132">
                  <c:v>1.572E-7</c:v>
                </c:pt>
                <c:pt idx="5133">
                  <c:v>1.5739999999999999E-7</c:v>
                </c:pt>
                <c:pt idx="5134">
                  <c:v>1.5760000000000001E-7</c:v>
                </c:pt>
                <c:pt idx="5135">
                  <c:v>1.578E-7</c:v>
                </c:pt>
                <c:pt idx="5136">
                  <c:v>1.5800000000000001E-7</c:v>
                </c:pt>
                <c:pt idx="5137">
                  <c:v>1.582E-7</c:v>
                </c:pt>
                <c:pt idx="5138">
                  <c:v>1.5839999999999999E-7</c:v>
                </c:pt>
                <c:pt idx="5139">
                  <c:v>1.586E-7</c:v>
                </c:pt>
                <c:pt idx="5140">
                  <c:v>1.5879999999999999E-7</c:v>
                </c:pt>
                <c:pt idx="5141">
                  <c:v>1.5900000000000001E-7</c:v>
                </c:pt>
                <c:pt idx="5142">
                  <c:v>1.592E-7</c:v>
                </c:pt>
                <c:pt idx="5143">
                  <c:v>1.5940000000000001E-7</c:v>
                </c:pt>
                <c:pt idx="5144">
                  <c:v>1.596E-7</c:v>
                </c:pt>
                <c:pt idx="5145">
                  <c:v>1.5979999999999999E-7</c:v>
                </c:pt>
                <c:pt idx="5146">
                  <c:v>1.6E-7</c:v>
                </c:pt>
                <c:pt idx="5147">
                  <c:v>1.6019999999999999E-7</c:v>
                </c:pt>
                <c:pt idx="5148">
                  <c:v>1.6040000000000001E-7</c:v>
                </c:pt>
                <c:pt idx="5149">
                  <c:v>1.606E-7</c:v>
                </c:pt>
                <c:pt idx="5150">
                  <c:v>1.6080000000000001E-7</c:v>
                </c:pt>
                <c:pt idx="5151">
                  <c:v>1.61E-7</c:v>
                </c:pt>
                <c:pt idx="5152">
                  <c:v>1.6119999999999999E-7</c:v>
                </c:pt>
                <c:pt idx="5153">
                  <c:v>1.614E-7</c:v>
                </c:pt>
                <c:pt idx="5154">
                  <c:v>1.6159999999999999E-7</c:v>
                </c:pt>
                <c:pt idx="5155">
                  <c:v>1.6180000000000001E-7</c:v>
                </c:pt>
                <c:pt idx="5156">
                  <c:v>1.6199999999999999E-7</c:v>
                </c:pt>
                <c:pt idx="5157">
                  <c:v>1.6220000000000001E-7</c:v>
                </c:pt>
                <c:pt idx="5158">
                  <c:v>1.624E-7</c:v>
                </c:pt>
                <c:pt idx="5159">
                  <c:v>1.6259999999999999E-7</c:v>
                </c:pt>
                <c:pt idx="5160">
                  <c:v>1.628E-7</c:v>
                </c:pt>
                <c:pt idx="5161">
                  <c:v>1.6299999999999999E-7</c:v>
                </c:pt>
                <c:pt idx="5162">
                  <c:v>1.6320000000000001E-7</c:v>
                </c:pt>
                <c:pt idx="5163">
                  <c:v>1.6339999999999999E-7</c:v>
                </c:pt>
                <c:pt idx="5164">
                  <c:v>1.6360000000000001E-7</c:v>
                </c:pt>
                <c:pt idx="5165">
                  <c:v>1.638E-7</c:v>
                </c:pt>
                <c:pt idx="5166">
                  <c:v>1.6400000000000001E-7</c:v>
                </c:pt>
                <c:pt idx="5167">
                  <c:v>1.642E-7</c:v>
                </c:pt>
                <c:pt idx="5168">
                  <c:v>1.6439999999999999E-7</c:v>
                </c:pt>
                <c:pt idx="5169">
                  <c:v>1.646E-7</c:v>
                </c:pt>
                <c:pt idx="5170">
                  <c:v>1.6479999999999999E-7</c:v>
                </c:pt>
                <c:pt idx="5171">
                  <c:v>1.6500000000000001E-7</c:v>
                </c:pt>
                <c:pt idx="5172">
                  <c:v>1.652E-7</c:v>
                </c:pt>
                <c:pt idx="5173">
                  <c:v>1.6540000000000001E-7</c:v>
                </c:pt>
                <c:pt idx="5174">
                  <c:v>1.656E-7</c:v>
                </c:pt>
                <c:pt idx="5175">
                  <c:v>1.6579999999999999E-7</c:v>
                </c:pt>
                <c:pt idx="5176">
                  <c:v>1.66E-7</c:v>
                </c:pt>
                <c:pt idx="5177">
                  <c:v>1.6619999999999999E-7</c:v>
                </c:pt>
                <c:pt idx="5178">
                  <c:v>1.6640000000000001E-7</c:v>
                </c:pt>
                <c:pt idx="5179">
                  <c:v>1.666E-7</c:v>
                </c:pt>
                <c:pt idx="5180">
                  <c:v>1.6680000000000001E-7</c:v>
                </c:pt>
                <c:pt idx="5181">
                  <c:v>1.67E-7</c:v>
                </c:pt>
                <c:pt idx="5182">
                  <c:v>1.6719999999999999E-7</c:v>
                </c:pt>
                <c:pt idx="5183">
                  <c:v>1.674E-7</c:v>
                </c:pt>
                <c:pt idx="5184">
                  <c:v>1.6759999999999999E-7</c:v>
                </c:pt>
                <c:pt idx="5185">
                  <c:v>1.6780000000000001E-7</c:v>
                </c:pt>
                <c:pt idx="5186">
                  <c:v>1.68E-7</c:v>
                </c:pt>
                <c:pt idx="5187">
                  <c:v>1.6820000000000001E-7</c:v>
                </c:pt>
                <c:pt idx="5188">
                  <c:v>1.684E-7</c:v>
                </c:pt>
                <c:pt idx="5189">
                  <c:v>1.6859999999999999E-7</c:v>
                </c:pt>
                <c:pt idx="5190">
                  <c:v>1.688E-7</c:v>
                </c:pt>
                <c:pt idx="5191">
                  <c:v>1.6899999999999999E-7</c:v>
                </c:pt>
                <c:pt idx="5192">
                  <c:v>1.6920000000000001E-7</c:v>
                </c:pt>
                <c:pt idx="5193">
                  <c:v>1.6939999999999999E-7</c:v>
                </c:pt>
                <c:pt idx="5194">
                  <c:v>1.6960000000000001E-7</c:v>
                </c:pt>
                <c:pt idx="5195">
                  <c:v>1.698E-7</c:v>
                </c:pt>
                <c:pt idx="5196">
                  <c:v>1.6999999999999999E-7</c:v>
                </c:pt>
                <c:pt idx="5197">
                  <c:v>1.702E-7</c:v>
                </c:pt>
                <c:pt idx="5198">
                  <c:v>1.7039999999999999E-7</c:v>
                </c:pt>
                <c:pt idx="5199">
                  <c:v>1.7060000000000001E-7</c:v>
                </c:pt>
                <c:pt idx="5200">
                  <c:v>1.7079999999999999E-7</c:v>
                </c:pt>
                <c:pt idx="5201">
                  <c:v>1.7100000000000001E-7</c:v>
                </c:pt>
                <c:pt idx="5202">
                  <c:v>1.712E-7</c:v>
                </c:pt>
                <c:pt idx="5203">
                  <c:v>1.7140000000000001E-7</c:v>
                </c:pt>
                <c:pt idx="5204">
                  <c:v>1.716E-7</c:v>
                </c:pt>
                <c:pt idx="5205">
                  <c:v>1.7179999999999999E-7</c:v>
                </c:pt>
                <c:pt idx="5206">
                  <c:v>1.72E-7</c:v>
                </c:pt>
                <c:pt idx="5207">
                  <c:v>1.7219999999999999E-7</c:v>
                </c:pt>
                <c:pt idx="5208">
                  <c:v>1.7240000000000001E-7</c:v>
                </c:pt>
                <c:pt idx="5209">
                  <c:v>1.726E-7</c:v>
                </c:pt>
                <c:pt idx="5210">
                  <c:v>1.7280000000000001E-7</c:v>
                </c:pt>
                <c:pt idx="5211">
                  <c:v>1.73E-7</c:v>
                </c:pt>
                <c:pt idx="5212">
                  <c:v>1.7319999999999999E-7</c:v>
                </c:pt>
                <c:pt idx="5213">
                  <c:v>1.734E-7</c:v>
                </c:pt>
                <c:pt idx="5214">
                  <c:v>1.7359999999999999E-7</c:v>
                </c:pt>
                <c:pt idx="5215">
                  <c:v>1.7380000000000001E-7</c:v>
                </c:pt>
                <c:pt idx="5216">
                  <c:v>1.74E-7</c:v>
                </c:pt>
                <c:pt idx="5217">
                  <c:v>1.7420000000000001E-7</c:v>
                </c:pt>
                <c:pt idx="5218">
                  <c:v>1.744E-7</c:v>
                </c:pt>
                <c:pt idx="5219">
                  <c:v>1.7459999999999999E-7</c:v>
                </c:pt>
                <c:pt idx="5220">
                  <c:v>1.748E-7</c:v>
                </c:pt>
                <c:pt idx="5221">
                  <c:v>1.7499999999999999E-7</c:v>
                </c:pt>
                <c:pt idx="5222">
                  <c:v>1.7520000000000001E-7</c:v>
                </c:pt>
                <c:pt idx="5223">
                  <c:v>1.754E-7</c:v>
                </c:pt>
                <c:pt idx="5224">
                  <c:v>1.7560000000000001E-7</c:v>
                </c:pt>
                <c:pt idx="5225">
                  <c:v>1.758E-7</c:v>
                </c:pt>
                <c:pt idx="5226">
                  <c:v>1.7599999999999999E-7</c:v>
                </c:pt>
                <c:pt idx="5227">
                  <c:v>1.762E-7</c:v>
                </c:pt>
                <c:pt idx="5228">
                  <c:v>1.7639999999999999E-7</c:v>
                </c:pt>
                <c:pt idx="5229">
                  <c:v>1.7660000000000001E-7</c:v>
                </c:pt>
                <c:pt idx="5230">
                  <c:v>1.7679999999999999E-7</c:v>
                </c:pt>
                <c:pt idx="5231">
                  <c:v>1.7700000000000001E-7</c:v>
                </c:pt>
                <c:pt idx="5232">
                  <c:v>1.772E-7</c:v>
                </c:pt>
                <c:pt idx="5233">
                  <c:v>1.7739999999999999E-7</c:v>
                </c:pt>
                <c:pt idx="5234">
                  <c:v>1.776E-7</c:v>
                </c:pt>
                <c:pt idx="5235">
                  <c:v>1.7779999999999999E-7</c:v>
                </c:pt>
                <c:pt idx="5236">
                  <c:v>1.7800000000000001E-7</c:v>
                </c:pt>
                <c:pt idx="5237">
                  <c:v>1.7819999999999999E-7</c:v>
                </c:pt>
                <c:pt idx="5238">
                  <c:v>1.7840000000000001E-7</c:v>
                </c:pt>
                <c:pt idx="5239">
                  <c:v>1.786E-7</c:v>
                </c:pt>
                <c:pt idx="5240">
                  <c:v>1.7880000000000001E-7</c:v>
                </c:pt>
                <c:pt idx="5241">
                  <c:v>1.79E-7</c:v>
                </c:pt>
                <c:pt idx="5242">
                  <c:v>1.7919999999999999E-7</c:v>
                </c:pt>
                <c:pt idx="5243">
                  <c:v>1.7940000000000001E-7</c:v>
                </c:pt>
                <c:pt idx="5244">
                  <c:v>1.7959999999999999E-7</c:v>
                </c:pt>
                <c:pt idx="5245">
                  <c:v>1.7980000000000001E-7</c:v>
                </c:pt>
                <c:pt idx="5246">
                  <c:v>1.8E-7</c:v>
                </c:pt>
                <c:pt idx="5247">
                  <c:v>1.8020000000000001E-7</c:v>
                </c:pt>
                <c:pt idx="5248">
                  <c:v>1.804E-7</c:v>
                </c:pt>
                <c:pt idx="5249">
                  <c:v>1.8059999999999999E-7</c:v>
                </c:pt>
                <c:pt idx="5250">
                  <c:v>1.808E-7</c:v>
                </c:pt>
                <c:pt idx="5251">
                  <c:v>1.8099999999999999E-7</c:v>
                </c:pt>
                <c:pt idx="5252">
                  <c:v>1.8120000000000001E-7</c:v>
                </c:pt>
                <c:pt idx="5253">
                  <c:v>1.814E-7</c:v>
                </c:pt>
                <c:pt idx="5254">
                  <c:v>1.8160000000000001E-7</c:v>
                </c:pt>
                <c:pt idx="5255">
                  <c:v>1.818E-7</c:v>
                </c:pt>
                <c:pt idx="5256">
                  <c:v>1.8199999999999999E-7</c:v>
                </c:pt>
                <c:pt idx="5257">
                  <c:v>1.822E-7</c:v>
                </c:pt>
                <c:pt idx="5258">
                  <c:v>1.8239999999999999E-7</c:v>
                </c:pt>
                <c:pt idx="5259">
                  <c:v>1.8260000000000001E-7</c:v>
                </c:pt>
                <c:pt idx="5260">
                  <c:v>1.828E-7</c:v>
                </c:pt>
                <c:pt idx="5261">
                  <c:v>1.8300000000000001E-7</c:v>
                </c:pt>
                <c:pt idx="5262">
                  <c:v>1.832E-7</c:v>
                </c:pt>
                <c:pt idx="5263">
                  <c:v>1.8339999999999999E-7</c:v>
                </c:pt>
                <c:pt idx="5264">
                  <c:v>1.836E-7</c:v>
                </c:pt>
                <c:pt idx="5265">
                  <c:v>1.8379999999999999E-7</c:v>
                </c:pt>
                <c:pt idx="5266">
                  <c:v>1.8400000000000001E-7</c:v>
                </c:pt>
                <c:pt idx="5267">
                  <c:v>1.842E-7</c:v>
                </c:pt>
                <c:pt idx="5268">
                  <c:v>1.8440000000000001E-7</c:v>
                </c:pt>
                <c:pt idx="5269">
                  <c:v>1.846E-7</c:v>
                </c:pt>
                <c:pt idx="5270">
                  <c:v>1.8479999999999999E-7</c:v>
                </c:pt>
                <c:pt idx="5271">
                  <c:v>1.85E-7</c:v>
                </c:pt>
                <c:pt idx="5272">
                  <c:v>1.8519999999999999E-7</c:v>
                </c:pt>
                <c:pt idx="5273">
                  <c:v>1.8540000000000001E-7</c:v>
                </c:pt>
                <c:pt idx="5274">
                  <c:v>1.8559999999999999E-7</c:v>
                </c:pt>
                <c:pt idx="5275">
                  <c:v>1.8580000000000001E-7</c:v>
                </c:pt>
                <c:pt idx="5276">
                  <c:v>1.86E-7</c:v>
                </c:pt>
                <c:pt idx="5277">
                  <c:v>1.8620000000000001E-7</c:v>
                </c:pt>
                <c:pt idx="5278">
                  <c:v>1.864E-7</c:v>
                </c:pt>
                <c:pt idx="5279">
                  <c:v>1.8659999999999999E-7</c:v>
                </c:pt>
                <c:pt idx="5280">
                  <c:v>1.8680000000000001E-7</c:v>
                </c:pt>
                <c:pt idx="5281">
                  <c:v>1.8699999999999999E-7</c:v>
                </c:pt>
                <c:pt idx="5282">
                  <c:v>1.8720000000000001E-7</c:v>
                </c:pt>
                <c:pt idx="5283">
                  <c:v>1.874E-7</c:v>
                </c:pt>
                <c:pt idx="5284">
                  <c:v>1.8760000000000001E-7</c:v>
                </c:pt>
                <c:pt idx="5285">
                  <c:v>1.878E-7</c:v>
                </c:pt>
                <c:pt idx="5286">
                  <c:v>1.8799999999999999E-7</c:v>
                </c:pt>
                <c:pt idx="5287">
                  <c:v>1.882E-7</c:v>
                </c:pt>
                <c:pt idx="5288">
                  <c:v>1.8839999999999999E-7</c:v>
                </c:pt>
                <c:pt idx="5289">
                  <c:v>1.8860000000000001E-7</c:v>
                </c:pt>
                <c:pt idx="5290">
                  <c:v>1.888E-7</c:v>
                </c:pt>
                <c:pt idx="5291">
                  <c:v>1.8900000000000001E-7</c:v>
                </c:pt>
                <c:pt idx="5292">
                  <c:v>1.892E-7</c:v>
                </c:pt>
                <c:pt idx="5293">
                  <c:v>1.8939999999999999E-7</c:v>
                </c:pt>
                <c:pt idx="5294">
                  <c:v>1.896E-7</c:v>
                </c:pt>
                <c:pt idx="5295">
                  <c:v>1.8979999999999999E-7</c:v>
                </c:pt>
                <c:pt idx="5296">
                  <c:v>1.9000000000000001E-7</c:v>
                </c:pt>
                <c:pt idx="5297">
                  <c:v>1.902E-7</c:v>
                </c:pt>
                <c:pt idx="5298">
                  <c:v>1.9040000000000001E-7</c:v>
                </c:pt>
                <c:pt idx="5299">
                  <c:v>1.906E-7</c:v>
                </c:pt>
                <c:pt idx="5300">
                  <c:v>1.9079999999999999E-7</c:v>
                </c:pt>
                <c:pt idx="5301">
                  <c:v>1.91E-7</c:v>
                </c:pt>
                <c:pt idx="5302">
                  <c:v>1.9119999999999999E-7</c:v>
                </c:pt>
                <c:pt idx="5303">
                  <c:v>1.9140000000000001E-7</c:v>
                </c:pt>
                <c:pt idx="5304">
                  <c:v>1.916E-7</c:v>
                </c:pt>
                <c:pt idx="5305">
                  <c:v>1.9180000000000001E-7</c:v>
                </c:pt>
                <c:pt idx="5306">
                  <c:v>1.92E-7</c:v>
                </c:pt>
                <c:pt idx="5307">
                  <c:v>1.9219999999999999E-7</c:v>
                </c:pt>
                <c:pt idx="5308">
                  <c:v>1.924E-7</c:v>
                </c:pt>
                <c:pt idx="5309">
                  <c:v>1.9259999999999999E-7</c:v>
                </c:pt>
                <c:pt idx="5310">
                  <c:v>1.9280000000000001E-7</c:v>
                </c:pt>
                <c:pt idx="5311">
                  <c:v>1.9299999999999999E-7</c:v>
                </c:pt>
                <c:pt idx="5312">
                  <c:v>1.9320000000000001E-7</c:v>
                </c:pt>
                <c:pt idx="5313">
                  <c:v>1.934E-7</c:v>
                </c:pt>
                <c:pt idx="5314">
                  <c:v>1.9360000000000001E-7</c:v>
                </c:pt>
                <c:pt idx="5315">
                  <c:v>1.938E-7</c:v>
                </c:pt>
                <c:pt idx="5316">
                  <c:v>1.9399999999999999E-7</c:v>
                </c:pt>
                <c:pt idx="5317">
                  <c:v>1.9420000000000001E-7</c:v>
                </c:pt>
                <c:pt idx="5318">
                  <c:v>1.9439999999999999E-7</c:v>
                </c:pt>
                <c:pt idx="5319">
                  <c:v>1.9460000000000001E-7</c:v>
                </c:pt>
                <c:pt idx="5320">
                  <c:v>1.948E-7</c:v>
                </c:pt>
                <c:pt idx="5321">
                  <c:v>1.9500000000000001E-7</c:v>
                </c:pt>
                <c:pt idx="5322">
                  <c:v>1.952E-7</c:v>
                </c:pt>
                <c:pt idx="5323">
                  <c:v>1.9539999999999999E-7</c:v>
                </c:pt>
                <c:pt idx="5324">
                  <c:v>1.956E-7</c:v>
                </c:pt>
                <c:pt idx="5325">
                  <c:v>1.9579999999999999E-7</c:v>
                </c:pt>
                <c:pt idx="5326">
                  <c:v>1.9600000000000001E-7</c:v>
                </c:pt>
                <c:pt idx="5327">
                  <c:v>1.962E-7</c:v>
                </c:pt>
                <c:pt idx="5328">
                  <c:v>1.9640000000000001E-7</c:v>
                </c:pt>
                <c:pt idx="5329">
                  <c:v>1.966E-7</c:v>
                </c:pt>
                <c:pt idx="5330">
                  <c:v>1.9679999999999999E-7</c:v>
                </c:pt>
                <c:pt idx="5331">
                  <c:v>1.97E-7</c:v>
                </c:pt>
                <c:pt idx="5332">
                  <c:v>1.9719999999999999E-7</c:v>
                </c:pt>
                <c:pt idx="5333">
                  <c:v>1.9740000000000001E-7</c:v>
                </c:pt>
                <c:pt idx="5334">
                  <c:v>1.976E-7</c:v>
                </c:pt>
                <c:pt idx="5335">
                  <c:v>1.9780000000000001E-7</c:v>
                </c:pt>
                <c:pt idx="5336">
                  <c:v>1.98E-7</c:v>
                </c:pt>
                <c:pt idx="5337">
                  <c:v>1.9819999999999999E-7</c:v>
                </c:pt>
                <c:pt idx="5338">
                  <c:v>1.984E-7</c:v>
                </c:pt>
                <c:pt idx="5339">
                  <c:v>1.9859999999999999E-7</c:v>
                </c:pt>
                <c:pt idx="5340">
                  <c:v>1.9880000000000001E-7</c:v>
                </c:pt>
                <c:pt idx="5341">
                  <c:v>1.99E-7</c:v>
                </c:pt>
                <c:pt idx="5342">
                  <c:v>1.9920000000000001E-7</c:v>
                </c:pt>
                <c:pt idx="5343">
                  <c:v>1.994E-7</c:v>
                </c:pt>
                <c:pt idx="5344">
                  <c:v>1.9959999999999999E-7</c:v>
                </c:pt>
                <c:pt idx="5345">
                  <c:v>1.998E-7</c:v>
                </c:pt>
                <c:pt idx="5346">
                  <c:v>1.9999999999999999E-7</c:v>
                </c:pt>
                <c:pt idx="5347">
                  <c:v>2.0020000000000001E-7</c:v>
                </c:pt>
                <c:pt idx="5348">
                  <c:v>2.0039999999999999E-7</c:v>
                </c:pt>
                <c:pt idx="5349">
                  <c:v>2.0060000000000001E-7</c:v>
                </c:pt>
                <c:pt idx="5350">
                  <c:v>2.008E-7</c:v>
                </c:pt>
                <c:pt idx="5351">
                  <c:v>2.0100000000000001E-7</c:v>
                </c:pt>
                <c:pt idx="5352">
                  <c:v>2.012E-7</c:v>
                </c:pt>
                <c:pt idx="5353">
                  <c:v>2.0139999999999999E-7</c:v>
                </c:pt>
                <c:pt idx="5354">
                  <c:v>2.0160000000000001E-7</c:v>
                </c:pt>
                <c:pt idx="5355">
                  <c:v>2.0179999999999999E-7</c:v>
                </c:pt>
                <c:pt idx="5356">
                  <c:v>2.0200000000000001E-7</c:v>
                </c:pt>
                <c:pt idx="5357">
                  <c:v>2.022E-7</c:v>
                </c:pt>
                <c:pt idx="5358">
                  <c:v>2.0240000000000001E-7</c:v>
                </c:pt>
                <c:pt idx="5359">
                  <c:v>2.026E-7</c:v>
                </c:pt>
                <c:pt idx="5360">
                  <c:v>2.0279999999999999E-7</c:v>
                </c:pt>
                <c:pt idx="5361">
                  <c:v>2.03E-7</c:v>
                </c:pt>
                <c:pt idx="5362">
                  <c:v>2.0319999999999999E-7</c:v>
                </c:pt>
                <c:pt idx="5363">
                  <c:v>2.0340000000000001E-7</c:v>
                </c:pt>
                <c:pt idx="5364">
                  <c:v>2.036E-7</c:v>
                </c:pt>
                <c:pt idx="5365">
                  <c:v>2.0380000000000001E-7</c:v>
                </c:pt>
                <c:pt idx="5366">
                  <c:v>2.04E-7</c:v>
                </c:pt>
                <c:pt idx="5367">
                  <c:v>2.0419999999999999E-7</c:v>
                </c:pt>
                <c:pt idx="5368">
                  <c:v>2.044E-7</c:v>
                </c:pt>
                <c:pt idx="5369">
                  <c:v>2.0459999999999999E-7</c:v>
                </c:pt>
                <c:pt idx="5370">
                  <c:v>2.0480000000000001E-7</c:v>
                </c:pt>
                <c:pt idx="5371">
                  <c:v>2.05E-7</c:v>
                </c:pt>
                <c:pt idx="5372">
                  <c:v>2.0520000000000001E-7</c:v>
                </c:pt>
                <c:pt idx="5373">
                  <c:v>2.054E-7</c:v>
                </c:pt>
                <c:pt idx="5374">
                  <c:v>2.0559999999999999E-7</c:v>
                </c:pt>
                <c:pt idx="5375">
                  <c:v>2.058E-7</c:v>
                </c:pt>
                <c:pt idx="5376">
                  <c:v>2.0599999999999999E-7</c:v>
                </c:pt>
                <c:pt idx="5377">
                  <c:v>2.0620000000000001E-7</c:v>
                </c:pt>
                <c:pt idx="5378">
                  <c:v>2.064E-7</c:v>
                </c:pt>
                <c:pt idx="5379">
                  <c:v>2.0660000000000001E-7</c:v>
                </c:pt>
                <c:pt idx="5380">
                  <c:v>2.068E-7</c:v>
                </c:pt>
                <c:pt idx="5381">
                  <c:v>2.0699999999999999E-7</c:v>
                </c:pt>
                <c:pt idx="5382">
                  <c:v>2.072E-7</c:v>
                </c:pt>
                <c:pt idx="5383">
                  <c:v>2.0739999999999999E-7</c:v>
                </c:pt>
                <c:pt idx="5384">
                  <c:v>2.0760000000000001E-7</c:v>
                </c:pt>
                <c:pt idx="5385">
                  <c:v>2.0779999999999999E-7</c:v>
                </c:pt>
                <c:pt idx="5386">
                  <c:v>2.0800000000000001E-7</c:v>
                </c:pt>
                <c:pt idx="5387">
                  <c:v>2.082E-7</c:v>
                </c:pt>
                <c:pt idx="5388">
                  <c:v>2.0840000000000001E-7</c:v>
                </c:pt>
                <c:pt idx="5389">
                  <c:v>2.086E-7</c:v>
                </c:pt>
                <c:pt idx="5390">
                  <c:v>2.0879999999999999E-7</c:v>
                </c:pt>
                <c:pt idx="5391">
                  <c:v>2.0900000000000001E-7</c:v>
                </c:pt>
                <c:pt idx="5392">
                  <c:v>2.0919999999999999E-7</c:v>
                </c:pt>
                <c:pt idx="5393">
                  <c:v>2.0940000000000001E-7</c:v>
                </c:pt>
                <c:pt idx="5394">
                  <c:v>2.096E-7</c:v>
                </c:pt>
                <c:pt idx="5395">
                  <c:v>2.0980000000000001E-7</c:v>
                </c:pt>
                <c:pt idx="5396">
                  <c:v>2.1E-7</c:v>
                </c:pt>
                <c:pt idx="5397">
                  <c:v>2.1019999999999999E-7</c:v>
                </c:pt>
                <c:pt idx="5398">
                  <c:v>2.104E-7</c:v>
                </c:pt>
                <c:pt idx="5399">
                  <c:v>2.1059999999999999E-7</c:v>
                </c:pt>
                <c:pt idx="5400">
                  <c:v>2.1080000000000001E-7</c:v>
                </c:pt>
                <c:pt idx="5401">
                  <c:v>2.11E-7</c:v>
                </c:pt>
                <c:pt idx="5402">
                  <c:v>2.1120000000000001E-7</c:v>
                </c:pt>
                <c:pt idx="5403">
                  <c:v>2.114E-7</c:v>
                </c:pt>
                <c:pt idx="5404">
                  <c:v>2.1159999999999999E-7</c:v>
                </c:pt>
                <c:pt idx="5405">
                  <c:v>2.118E-7</c:v>
                </c:pt>
                <c:pt idx="5406">
                  <c:v>2.1199999999999999E-7</c:v>
                </c:pt>
                <c:pt idx="5407">
                  <c:v>2.1220000000000001E-7</c:v>
                </c:pt>
                <c:pt idx="5408">
                  <c:v>2.124E-7</c:v>
                </c:pt>
                <c:pt idx="5409">
                  <c:v>2.1260000000000001E-7</c:v>
                </c:pt>
                <c:pt idx="5410">
                  <c:v>2.128E-7</c:v>
                </c:pt>
                <c:pt idx="5411">
                  <c:v>2.1299999999999999E-7</c:v>
                </c:pt>
                <c:pt idx="5412">
                  <c:v>2.132E-7</c:v>
                </c:pt>
                <c:pt idx="5413">
                  <c:v>2.1339999999999999E-7</c:v>
                </c:pt>
                <c:pt idx="5414">
                  <c:v>2.1360000000000001E-7</c:v>
                </c:pt>
                <c:pt idx="5415">
                  <c:v>2.138E-7</c:v>
                </c:pt>
                <c:pt idx="5416">
                  <c:v>2.1400000000000001E-7</c:v>
                </c:pt>
                <c:pt idx="5417">
                  <c:v>2.142E-7</c:v>
                </c:pt>
                <c:pt idx="5418">
                  <c:v>2.1439999999999999E-7</c:v>
                </c:pt>
                <c:pt idx="5419">
                  <c:v>2.146E-7</c:v>
                </c:pt>
                <c:pt idx="5420">
                  <c:v>2.1479999999999999E-7</c:v>
                </c:pt>
                <c:pt idx="5421">
                  <c:v>2.1500000000000001E-7</c:v>
                </c:pt>
                <c:pt idx="5422">
                  <c:v>2.1519999999999999E-7</c:v>
                </c:pt>
                <c:pt idx="5423">
                  <c:v>2.1540000000000001E-7</c:v>
                </c:pt>
                <c:pt idx="5424">
                  <c:v>2.156E-7</c:v>
                </c:pt>
                <c:pt idx="5425">
                  <c:v>2.1579999999999999E-7</c:v>
                </c:pt>
                <c:pt idx="5426">
                  <c:v>2.16E-7</c:v>
                </c:pt>
                <c:pt idx="5427">
                  <c:v>2.1619999999999999E-7</c:v>
                </c:pt>
                <c:pt idx="5428">
                  <c:v>2.1640000000000001E-7</c:v>
                </c:pt>
                <c:pt idx="5429">
                  <c:v>2.1659999999999999E-7</c:v>
                </c:pt>
                <c:pt idx="5430">
                  <c:v>2.1680000000000001E-7</c:v>
                </c:pt>
                <c:pt idx="5431">
                  <c:v>2.17E-7</c:v>
                </c:pt>
                <c:pt idx="5432">
                  <c:v>2.1720000000000001E-7</c:v>
                </c:pt>
                <c:pt idx="5433">
                  <c:v>2.174E-7</c:v>
                </c:pt>
                <c:pt idx="5434">
                  <c:v>2.1759999999999999E-7</c:v>
                </c:pt>
                <c:pt idx="5435">
                  <c:v>2.178E-7</c:v>
                </c:pt>
                <c:pt idx="5436">
                  <c:v>2.1799999999999999E-7</c:v>
                </c:pt>
                <c:pt idx="5437">
                  <c:v>2.1820000000000001E-7</c:v>
                </c:pt>
                <c:pt idx="5438">
                  <c:v>2.184E-7</c:v>
                </c:pt>
                <c:pt idx="5439">
                  <c:v>2.1860000000000001E-7</c:v>
                </c:pt>
                <c:pt idx="5440">
                  <c:v>2.188E-7</c:v>
                </c:pt>
                <c:pt idx="5441">
                  <c:v>2.1899999999999999E-7</c:v>
                </c:pt>
                <c:pt idx="5442">
                  <c:v>2.192E-7</c:v>
                </c:pt>
                <c:pt idx="5443">
                  <c:v>2.1939999999999999E-7</c:v>
                </c:pt>
                <c:pt idx="5444">
                  <c:v>2.1960000000000001E-7</c:v>
                </c:pt>
                <c:pt idx="5445">
                  <c:v>2.198E-7</c:v>
                </c:pt>
                <c:pt idx="5446">
                  <c:v>2.2000000000000001E-7</c:v>
                </c:pt>
                <c:pt idx="5447">
                  <c:v>2.202E-7</c:v>
                </c:pt>
                <c:pt idx="5448">
                  <c:v>2.2039999999999999E-7</c:v>
                </c:pt>
                <c:pt idx="5449">
                  <c:v>2.206E-7</c:v>
                </c:pt>
                <c:pt idx="5450">
                  <c:v>2.2079999999999999E-7</c:v>
                </c:pt>
                <c:pt idx="5451">
                  <c:v>2.2100000000000001E-7</c:v>
                </c:pt>
                <c:pt idx="5452">
                  <c:v>2.212E-7</c:v>
                </c:pt>
                <c:pt idx="5453">
                  <c:v>2.2140000000000001E-7</c:v>
                </c:pt>
                <c:pt idx="5454">
                  <c:v>2.216E-7</c:v>
                </c:pt>
                <c:pt idx="5455">
                  <c:v>2.2179999999999999E-7</c:v>
                </c:pt>
                <c:pt idx="5456">
                  <c:v>2.22E-7</c:v>
                </c:pt>
                <c:pt idx="5457">
                  <c:v>2.2219999999999999E-7</c:v>
                </c:pt>
                <c:pt idx="5458">
                  <c:v>2.2240000000000001E-7</c:v>
                </c:pt>
                <c:pt idx="5459">
                  <c:v>2.2259999999999999E-7</c:v>
                </c:pt>
                <c:pt idx="5460">
                  <c:v>2.2280000000000001E-7</c:v>
                </c:pt>
                <c:pt idx="5461">
                  <c:v>2.23E-7</c:v>
                </c:pt>
                <c:pt idx="5462">
                  <c:v>2.2319999999999999E-7</c:v>
                </c:pt>
                <c:pt idx="5463">
                  <c:v>2.234E-7</c:v>
                </c:pt>
                <c:pt idx="5464">
                  <c:v>2.2359999999999999E-7</c:v>
                </c:pt>
                <c:pt idx="5465">
                  <c:v>2.2380000000000001E-7</c:v>
                </c:pt>
                <c:pt idx="5466">
                  <c:v>2.2399999999999999E-7</c:v>
                </c:pt>
                <c:pt idx="5467">
                  <c:v>2.2420000000000001E-7</c:v>
                </c:pt>
                <c:pt idx="5468">
                  <c:v>2.244E-7</c:v>
                </c:pt>
                <c:pt idx="5469">
                  <c:v>2.2460000000000001E-7</c:v>
                </c:pt>
                <c:pt idx="5470">
                  <c:v>2.248E-7</c:v>
                </c:pt>
                <c:pt idx="5471">
                  <c:v>2.2499999999999999E-7</c:v>
                </c:pt>
                <c:pt idx="5472">
                  <c:v>2.252E-7</c:v>
                </c:pt>
                <c:pt idx="5473">
                  <c:v>2.2539999999999999E-7</c:v>
                </c:pt>
                <c:pt idx="5474">
                  <c:v>2.2560000000000001E-7</c:v>
                </c:pt>
                <c:pt idx="5475">
                  <c:v>2.258E-7</c:v>
                </c:pt>
                <c:pt idx="5476">
                  <c:v>2.2600000000000001E-7</c:v>
                </c:pt>
                <c:pt idx="5477">
                  <c:v>2.262E-7</c:v>
                </c:pt>
                <c:pt idx="5478">
                  <c:v>2.2639999999999999E-7</c:v>
                </c:pt>
                <c:pt idx="5479">
                  <c:v>2.266E-7</c:v>
                </c:pt>
                <c:pt idx="5480">
                  <c:v>2.2679999999999999E-7</c:v>
                </c:pt>
                <c:pt idx="5481">
                  <c:v>2.2700000000000001E-7</c:v>
                </c:pt>
                <c:pt idx="5482">
                  <c:v>2.272E-7</c:v>
                </c:pt>
                <c:pt idx="5483">
                  <c:v>2.2740000000000001E-7</c:v>
                </c:pt>
                <c:pt idx="5484">
                  <c:v>2.276E-7</c:v>
                </c:pt>
                <c:pt idx="5485">
                  <c:v>2.2779999999999999E-7</c:v>
                </c:pt>
                <c:pt idx="5486">
                  <c:v>2.28E-7</c:v>
                </c:pt>
                <c:pt idx="5487">
                  <c:v>2.2819999999999999E-7</c:v>
                </c:pt>
                <c:pt idx="5488">
                  <c:v>2.2840000000000001E-7</c:v>
                </c:pt>
                <c:pt idx="5489">
                  <c:v>2.286E-7</c:v>
                </c:pt>
                <c:pt idx="5490">
                  <c:v>2.2880000000000001E-7</c:v>
                </c:pt>
                <c:pt idx="5491">
                  <c:v>2.29E-7</c:v>
                </c:pt>
                <c:pt idx="5492">
                  <c:v>2.2919999999999999E-7</c:v>
                </c:pt>
                <c:pt idx="5493">
                  <c:v>2.294E-7</c:v>
                </c:pt>
                <c:pt idx="5494">
                  <c:v>2.2959999999999999E-7</c:v>
                </c:pt>
                <c:pt idx="5495">
                  <c:v>2.2980000000000001E-7</c:v>
                </c:pt>
                <c:pt idx="5496">
                  <c:v>2.2999999999999999E-7</c:v>
                </c:pt>
                <c:pt idx="5497">
                  <c:v>2.3020000000000001E-7</c:v>
                </c:pt>
                <c:pt idx="5498">
                  <c:v>2.304E-7</c:v>
                </c:pt>
                <c:pt idx="5499">
                  <c:v>2.3059999999999999E-7</c:v>
                </c:pt>
                <c:pt idx="5500">
                  <c:v>2.308E-7</c:v>
                </c:pt>
                <c:pt idx="5501">
                  <c:v>2.3099999999999999E-7</c:v>
                </c:pt>
                <c:pt idx="5502">
                  <c:v>2.3120000000000001E-7</c:v>
                </c:pt>
                <c:pt idx="5503">
                  <c:v>2.3139999999999999E-7</c:v>
                </c:pt>
                <c:pt idx="5504">
                  <c:v>2.3160000000000001E-7</c:v>
                </c:pt>
                <c:pt idx="5505">
                  <c:v>2.318E-7</c:v>
                </c:pt>
                <c:pt idx="5506">
                  <c:v>2.3200000000000001E-7</c:v>
                </c:pt>
                <c:pt idx="5507">
                  <c:v>2.322E-7</c:v>
                </c:pt>
                <c:pt idx="5508">
                  <c:v>2.3239999999999999E-7</c:v>
                </c:pt>
                <c:pt idx="5509">
                  <c:v>2.326E-7</c:v>
                </c:pt>
                <c:pt idx="5510">
                  <c:v>2.3279999999999999E-7</c:v>
                </c:pt>
                <c:pt idx="5511">
                  <c:v>2.3300000000000001E-7</c:v>
                </c:pt>
                <c:pt idx="5512">
                  <c:v>2.332E-7</c:v>
                </c:pt>
                <c:pt idx="5513">
                  <c:v>2.3340000000000001E-7</c:v>
                </c:pt>
                <c:pt idx="5514">
                  <c:v>2.336E-7</c:v>
                </c:pt>
                <c:pt idx="5515">
                  <c:v>2.3379999999999999E-7</c:v>
                </c:pt>
                <c:pt idx="5516">
                  <c:v>2.34E-7</c:v>
                </c:pt>
                <c:pt idx="5517">
                  <c:v>2.3419999999999999E-7</c:v>
                </c:pt>
                <c:pt idx="5518">
                  <c:v>2.3440000000000001E-7</c:v>
                </c:pt>
                <c:pt idx="5519">
                  <c:v>2.346E-7</c:v>
                </c:pt>
                <c:pt idx="5520">
                  <c:v>2.3480000000000001E-7</c:v>
                </c:pt>
                <c:pt idx="5521">
                  <c:v>2.35E-7</c:v>
                </c:pt>
                <c:pt idx="5522">
                  <c:v>2.3519999999999999E-7</c:v>
                </c:pt>
                <c:pt idx="5523">
                  <c:v>2.354E-7</c:v>
                </c:pt>
                <c:pt idx="5524">
                  <c:v>2.3559999999999999E-7</c:v>
                </c:pt>
                <c:pt idx="5525">
                  <c:v>2.3580000000000001E-7</c:v>
                </c:pt>
                <c:pt idx="5526">
                  <c:v>2.36E-7</c:v>
                </c:pt>
                <c:pt idx="5527">
                  <c:v>2.3620000000000001E-7</c:v>
                </c:pt>
                <c:pt idx="5528">
                  <c:v>2.364E-7</c:v>
                </c:pt>
                <c:pt idx="5529">
                  <c:v>2.3659999999999999E-7</c:v>
                </c:pt>
                <c:pt idx="5530">
                  <c:v>2.368E-7</c:v>
                </c:pt>
                <c:pt idx="5531">
                  <c:v>2.3699999999999999E-7</c:v>
                </c:pt>
                <c:pt idx="5532">
                  <c:v>2.3720000000000001E-7</c:v>
                </c:pt>
                <c:pt idx="5533">
                  <c:v>2.3739999999999999E-7</c:v>
                </c:pt>
                <c:pt idx="5534">
                  <c:v>2.3760000000000001E-7</c:v>
                </c:pt>
                <c:pt idx="5535">
                  <c:v>2.378E-7</c:v>
                </c:pt>
                <c:pt idx="5536">
                  <c:v>2.3799999999999999E-7</c:v>
                </c:pt>
                <c:pt idx="5537">
                  <c:v>2.382E-7</c:v>
                </c:pt>
                <c:pt idx="5538">
                  <c:v>2.3839999999999999E-7</c:v>
                </c:pt>
                <c:pt idx="5539">
                  <c:v>2.3859999999999998E-7</c:v>
                </c:pt>
                <c:pt idx="5540">
                  <c:v>2.3879999999999999E-7</c:v>
                </c:pt>
                <c:pt idx="5541">
                  <c:v>2.3900000000000001E-7</c:v>
                </c:pt>
                <c:pt idx="5542">
                  <c:v>2.3920000000000002E-7</c:v>
                </c:pt>
                <c:pt idx="5543">
                  <c:v>2.3939999999999999E-7</c:v>
                </c:pt>
                <c:pt idx="5544">
                  <c:v>2.396E-7</c:v>
                </c:pt>
                <c:pt idx="5545">
                  <c:v>2.3980000000000002E-7</c:v>
                </c:pt>
                <c:pt idx="5546">
                  <c:v>2.3999999999999998E-7</c:v>
                </c:pt>
                <c:pt idx="5547">
                  <c:v>2.4019999999999999E-7</c:v>
                </c:pt>
                <c:pt idx="5548">
                  <c:v>2.4040000000000001E-7</c:v>
                </c:pt>
                <c:pt idx="5549">
                  <c:v>2.4060000000000002E-7</c:v>
                </c:pt>
                <c:pt idx="5550">
                  <c:v>2.4079999999999999E-7</c:v>
                </c:pt>
                <c:pt idx="5551">
                  <c:v>2.41E-7</c:v>
                </c:pt>
                <c:pt idx="5552">
                  <c:v>2.4120000000000002E-7</c:v>
                </c:pt>
                <c:pt idx="5553">
                  <c:v>2.4139999999999998E-7</c:v>
                </c:pt>
                <c:pt idx="5554">
                  <c:v>2.4159999999999999E-7</c:v>
                </c:pt>
                <c:pt idx="5555">
                  <c:v>2.4180000000000001E-7</c:v>
                </c:pt>
                <c:pt idx="5556">
                  <c:v>2.4200000000000002E-7</c:v>
                </c:pt>
                <c:pt idx="5557">
                  <c:v>2.4219999999999999E-7</c:v>
                </c:pt>
                <c:pt idx="5558">
                  <c:v>2.424E-7</c:v>
                </c:pt>
                <c:pt idx="5559">
                  <c:v>2.4260000000000002E-7</c:v>
                </c:pt>
                <c:pt idx="5560">
                  <c:v>2.4279999999999998E-7</c:v>
                </c:pt>
                <c:pt idx="5561">
                  <c:v>2.4299999999999999E-7</c:v>
                </c:pt>
                <c:pt idx="5562">
                  <c:v>2.4320000000000001E-7</c:v>
                </c:pt>
                <c:pt idx="5563">
                  <c:v>2.4340000000000002E-7</c:v>
                </c:pt>
                <c:pt idx="5564">
                  <c:v>2.4359999999999998E-7</c:v>
                </c:pt>
                <c:pt idx="5565">
                  <c:v>2.438E-7</c:v>
                </c:pt>
                <c:pt idx="5566">
                  <c:v>2.4400000000000001E-7</c:v>
                </c:pt>
                <c:pt idx="5567">
                  <c:v>2.4419999999999998E-7</c:v>
                </c:pt>
                <c:pt idx="5568">
                  <c:v>2.4439999999999999E-7</c:v>
                </c:pt>
                <c:pt idx="5569">
                  <c:v>2.4460000000000001E-7</c:v>
                </c:pt>
                <c:pt idx="5570">
                  <c:v>2.4480000000000002E-7</c:v>
                </c:pt>
                <c:pt idx="5571">
                  <c:v>2.4499999999999998E-7</c:v>
                </c:pt>
                <c:pt idx="5572">
                  <c:v>2.452E-7</c:v>
                </c:pt>
                <c:pt idx="5573">
                  <c:v>2.4540000000000001E-7</c:v>
                </c:pt>
                <c:pt idx="5574">
                  <c:v>2.4559999999999998E-7</c:v>
                </c:pt>
                <c:pt idx="5575">
                  <c:v>2.4579999999999999E-7</c:v>
                </c:pt>
                <c:pt idx="5576">
                  <c:v>2.4600000000000001E-7</c:v>
                </c:pt>
                <c:pt idx="5577">
                  <c:v>2.4620000000000002E-7</c:v>
                </c:pt>
                <c:pt idx="5578">
                  <c:v>2.4639999999999998E-7</c:v>
                </c:pt>
                <c:pt idx="5579">
                  <c:v>2.466E-7</c:v>
                </c:pt>
                <c:pt idx="5580">
                  <c:v>2.4680000000000001E-7</c:v>
                </c:pt>
                <c:pt idx="5581">
                  <c:v>2.4699999999999998E-7</c:v>
                </c:pt>
                <c:pt idx="5582">
                  <c:v>2.4719999999999999E-7</c:v>
                </c:pt>
                <c:pt idx="5583">
                  <c:v>2.4740000000000001E-7</c:v>
                </c:pt>
                <c:pt idx="5584">
                  <c:v>2.4760000000000002E-7</c:v>
                </c:pt>
                <c:pt idx="5585">
                  <c:v>2.4779999999999998E-7</c:v>
                </c:pt>
                <c:pt idx="5586">
                  <c:v>2.48E-7</c:v>
                </c:pt>
                <c:pt idx="5587">
                  <c:v>2.4820000000000001E-7</c:v>
                </c:pt>
                <c:pt idx="5588">
                  <c:v>2.4839999999999997E-7</c:v>
                </c:pt>
                <c:pt idx="5589">
                  <c:v>2.4859999999999999E-7</c:v>
                </c:pt>
                <c:pt idx="5590">
                  <c:v>2.488E-7</c:v>
                </c:pt>
                <c:pt idx="5591">
                  <c:v>2.4900000000000002E-7</c:v>
                </c:pt>
                <c:pt idx="5592">
                  <c:v>2.4919999999999998E-7</c:v>
                </c:pt>
                <c:pt idx="5593">
                  <c:v>2.494E-7</c:v>
                </c:pt>
                <c:pt idx="5594">
                  <c:v>2.4960000000000001E-7</c:v>
                </c:pt>
                <c:pt idx="5595">
                  <c:v>2.4979999999999997E-7</c:v>
                </c:pt>
                <c:pt idx="5596">
                  <c:v>2.4999999999999999E-7</c:v>
                </c:pt>
                <c:pt idx="5597">
                  <c:v>2.502E-7</c:v>
                </c:pt>
                <c:pt idx="5598">
                  <c:v>2.5040000000000002E-7</c:v>
                </c:pt>
                <c:pt idx="5599">
                  <c:v>2.5059999999999998E-7</c:v>
                </c:pt>
                <c:pt idx="5600">
                  <c:v>2.508E-7</c:v>
                </c:pt>
                <c:pt idx="5601">
                  <c:v>2.5100000000000001E-7</c:v>
                </c:pt>
                <c:pt idx="5602">
                  <c:v>2.5120000000000003E-7</c:v>
                </c:pt>
                <c:pt idx="5603">
                  <c:v>2.5139999999999999E-7</c:v>
                </c:pt>
                <c:pt idx="5604">
                  <c:v>2.516E-7</c:v>
                </c:pt>
                <c:pt idx="5605">
                  <c:v>2.5180000000000002E-7</c:v>
                </c:pt>
                <c:pt idx="5606">
                  <c:v>2.5199999999999998E-7</c:v>
                </c:pt>
                <c:pt idx="5607">
                  <c:v>2.522E-7</c:v>
                </c:pt>
                <c:pt idx="5608">
                  <c:v>2.5240000000000001E-7</c:v>
                </c:pt>
                <c:pt idx="5609">
                  <c:v>2.5260000000000003E-7</c:v>
                </c:pt>
                <c:pt idx="5610">
                  <c:v>2.5279999999999999E-7</c:v>
                </c:pt>
                <c:pt idx="5611">
                  <c:v>2.53E-7</c:v>
                </c:pt>
                <c:pt idx="5612">
                  <c:v>2.5320000000000002E-7</c:v>
                </c:pt>
                <c:pt idx="5613">
                  <c:v>2.5339999999999998E-7</c:v>
                </c:pt>
                <c:pt idx="5614">
                  <c:v>2.5359999999999999E-7</c:v>
                </c:pt>
                <c:pt idx="5615">
                  <c:v>2.5380000000000001E-7</c:v>
                </c:pt>
                <c:pt idx="5616">
                  <c:v>2.5400000000000002E-7</c:v>
                </c:pt>
                <c:pt idx="5617">
                  <c:v>2.5419999999999999E-7</c:v>
                </c:pt>
                <c:pt idx="5618">
                  <c:v>2.544E-7</c:v>
                </c:pt>
                <c:pt idx="5619">
                  <c:v>2.5460000000000002E-7</c:v>
                </c:pt>
                <c:pt idx="5620">
                  <c:v>2.5479999999999998E-7</c:v>
                </c:pt>
                <c:pt idx="5621">
                  <c:v>2.5499999999999999E-7</c:v>
                </c:pt>
                <c:pt idx="5622">
                  <c:v>2.5520000000000001E-7</c:v>
                </c:pt>
                <c:pt idx="5623">
                  <c:v>2.5540000000000002E-7</c:v>
                </c:pt>
                <c:pt idx="5624">
                  <c:v>2.5559999999999999E-7</c:v>
                </c:pt>
                <c:pt idx="5625">
                  <c:v>2.558E-7</c:v>
                </c:pt>
                <c:pt idx="5626">
                  <c:v>2.5600000000000002E-7</c:v>
                </c:pt>
                <c:pt idx="5627">
                  <c:v>2.5619999999999998E-7</c:v>
                </c:pt>
                <c:pt idx="5628">
                  <c:v>2.5639999999999999E-7</c:v>
                </c:pt>
                <c:pt idx="5629">
                  <c:v>2.5660000000000001E-7</c:v>
                </c:pt>
                <c:pt idx="5630">
                  <c:v>2.5680000000000002E-7</c:v>
                </c:pt>
                <c:pt idx="5631">
                  <c:v>2.5699999999999999E-7</c:v>
                </c:pt>
                <c:pt idx="5632">
                  <c:v>2.572E-7</c:v>
                </c:pt>
                <c:pt idx="5633">
                  <c:v>2.5740000000000002E-7</c:v>
                </c:pt>
                <c:pt idx="5634">
                  <c:v>2.5759999999999998E-7</c:v>
                </c:pt>
                <c:pt idx="5635">
                  <c:v>2.5779999999999999E-7</c:v>
                </c:pt>
                <c:pt idx="5636">
                  <c:v>2.5800000000000001E-7</c:v>
                </c:pt>
                <c:pt idx="5637">
                  <c:v>2.5820000000000002E-7</c:v>
                </c:pt>
                <c:pt idx="5638">
                  <c:v>2.5839999999999998E-7</c:v>
                </c:pt>
                <c:pt idx="5639">
                  <c:v>2.586E-7</c:v>
                </c:pt>
                <c:pt idx="5640">
                  <c:v>2.5880000000000001E-7</c:v>
                </c:pt>
                <c:pt idx="5641">
                  <c:v>2.5899999999999998E-7</c:v>
                </c:pt>
                <c:pt idx="5642">
                  <c:v>2.5919999999999999E-7</c:v>
                </c:pt>
                <c:pt idx="5643">
                  <c:v>2.5940000000000001E-7</c:v>
                </c:pt>
                <c:pt idx="5644">
                  <c:v>2.5960000000000002E-7</c:v>
                </c:pt>
                <c:pt idx="5645">
                  <c:v>2.5979999999999998E-7</c:v>
                </c:pt>
                <c:pt idx="5646">
                  <c:v>2.6E-7</c:v>
                </c:pt>
                <c:pt idx="5647">
                  <c:v>2.6020000000000001E-7</c:v>
                </c:pt>
                <c:pt idx="5648">
                  <c:v>2.6039999999999998E-7</c:v>
                </c:pt>
                <c:pt idx="5649">
                  <c:v>2.6059999999999999E-7</c:v>
                </c:pt>
                <c:pt idx="5650">
                  <c:v>2.6080000000000001E-7</c:v>
                </c:pt>
                <c:pt idx="5651">
                  <c:v>2.6100000000000002E-7</c:v>
                </c:pt>
                <c:pt idx="5652">
                  <c:v>2.6119999999999998E-7</c:v>
                </c:pt>
                <c:pt idx="5653">
                  <c:v>2.614E-7</c:v>
                </c:pt>
                <c:pt idx="5654">
                  <c:v>2.6160000000000001E-7</c:v>
                </c:pt>
                <c:pt idx="5655">
                  <c:v>2.6179999999999998E-7</c:v>
                </c:pt>
                <c:pt idx="5656">
                  <c:v>2.6199999999999999E-7</c:v>
                </c:pt>
                <c:pt idx="5657">
                  <c:v>2.6220000000000001E-7</c:v>
                </c:pt>
                <c:pt idx="5658">
                  <c:v>2.6240000000000002E-7</c:v>
                </c:pt>
                <c:pt idx="5659">
                  <c:v>2.6259999999999998E-7</c:v>
                </c:pt>
                <c:pt idx="5660">
                  <c:v>2.628E-7</c:v>
                </c:pt>
                <c:pt idx="5661">
                  <c:v>2.6300000000000001E-7</c:v>
                </c:pt>
                <c:pt idx="5662">
                  <c:v>2.6319999999999997E-7</c:v>
                </c:pt>
                <c:pt idx="5663">
                  <c:v>2.6339999999999999E-7</c:v>
                </c:pt>
                <c:pt idx="5664">
                  <c:v>2.636E-7</c:v>
                </c:pt>
                <c:pt idx="5665">
                  <c:v>2.6380000000000002E-7</c:v>
                </c:pt>
                <c:pt idx="5666">
                  <c:v>2.6399999999999998E-7</c:v>
                </c:pt>
                <c:pt idx="5667">
                  <c:v>2.642E-7</c:v>
                </c:pt>
                <c:pt idx="5668">
                  <c:v>2.6440000000000001E-7</c:v>
                </c:pt>
                <c:pt idx="5669">
                  <c:v>2.6459999999999997E-7</c:v>
                </c:pt>
                <c:pt idx="5670">
                  <c:v>2.6479999999999999E-7</c:v>
                </c:pt>
                <c:pt idx="5671">
                  <c:v>2.65E-7</c:v>
                </c:pt>
                <c:pt idx="5672">
                  <c:v>2.6520000000000002E-7</c:v>
                </c:pt>
                <c:pt idx="5673">
                  <c:v>2.6539999999999998E-7</c:v>
                </c:pt>
                <c:pt idx="5674">
                  <c:v>2.656E-7</c:v>
                </c:pt>
                <c:pt idx="5675">
                  <c:v>2.6580000000000001E-7</c:v>
                </c:pt>
                <c:pt idx="5676">
                  <c:v>2.6600000000000003E-7</c:v>
                </c:pt>
                <c:pt idx="5677">
                  <c:v>2.6619999999999999E-7</c:v>
                </c:pt>
                <c:pt idx="5678">
                  <c:v>2.664E-7</c:v>
                </c:pt>
                <c:pt idx="5679">
                  <c:v>2.6660000000000002E-7</c:v>
                </c:pt>
                <c:pt idx="5680">
                  <c:v>2.6679999999999998E-7</c:v>
                </c:pt>
                <c:pt idx="5681">
                  <c:v>2.67E-7</c:v>
                </c:pt>
                <c:pt idx="5682">
                  <c:v>2.6720000000000001E-7</c:v>
                </c:pt>
                <c:pt idx="5683">
                  <c:v>2.6740000000000003E-7</c:v>
                </c:pt>
                <c:pt idx="5684">
                  <c:v>2.6759999999999999E-7</c:v>
                </c:pt>
                <c:pt idx="5685">
                  <c:v>2.678E-7</c:v>
                </c:pt>
                <c:pt idx="5686">
                  <c:v>2.6800000000000002E-7</c:v>
                </c:pt>
                <c:pt idx="5687">
                  <c:v>2.6819999999999998E-7</c:v>
                </c:pt>
                <c:pt idx="5688">
                  <c:v>2.6839999999999999E-7</c:v>
                </c:pt>
                <c:pt idx="5689">
                  <c:v>2.6860000000000001E-7</c:v>
                </c:pt>
                <c:pt idx="5690">
                  <c:v>2.6880000000000002E-7</c:v>
                </c:pt>
                <c:pt idx="5691">
                  <c:v>2.6899999999999999E-7</c:v>
                </c:pt>
                <c:pt idx="5692">
                  <c:v>2.692E-7</c:v>
                </c:pt>
                <c:pt idx="5693">
                  <c:v>2.6940000000000002E-7</c:v>
                </c:pt>
                <c:pt idx="5694">
                  <c:v>2.6959999999999998E-7</c:v>
                </c:pt>
                <c:pt idx="5695">
                  <c:v>2.6979999999999999E-7</c:v>
                </c:pt>
                <c:pt idx="5696">
                  <c:v>2.7000000000000001E-7</c:v>
                </c:pt>
                <c:pt idx="5697">
                  <c:v>2.7020000000000002E-7</c:v>
                </c:pt>
                <c:pt idx="5698">
                  <c:v>2.7039999999999999E-7</c:v>
                </c:pt>
                <c:pt idx="5699">
                  <c:v>2.706E-7</c:v>
                </c:pt>
                <c:pt idx="5700">
                  <c:v>2.7080000000000002E-7</c:v>
                </c:pt>
                <c:pt idx="5701">
                  <c:v>2.7099999999999998E-7</c:v>
                </c:pt>
                <c:pt idx="5702">
                  <c:v>2.7119999999999999E-7</c:v>
                </c:pt>
                <c:pt idx="5703">
                  <c:v>2.7140000000000001E-7</c:v>
                </c:pt>
                <c:pt idx="5704">
                  <c:v>2.7160000000000002E-7</c:v>
                </c:pt>
                <c:pt idx="5705">
                  <c:v>2.7179999999999999E-7</c:v>
                </c:pt>
                <c:pt idx="5706">
                  <c:v>2.72E-7</c:v>
                </c:pt>
                <c:pt idx="5707">
                  <c:v>2.7220000000000002E-7</c:v>
                </c:pt>
                <c:pt idx="5708">
                  <c:v>2.7239999999999998E-7</c:v>
                </c:pt>
                <c:pt idx="5709">
                  <c:v>2.7259999999999999E-7</c:v>
                </c:pt>
                <c:pt idx="5710">
                  <c:v>2.7280000000000001E-7</c:v>
                </c:pt>
                <c:pt idx="5711">
                  <c:v>2.7300000000000002E-7</c:v>
                </c:pt>
                <c:pt idx="5712">
                  <c:v>2.7319999999999998E-7</c:v>
                </c:pt>
                <c:pt idx="5713">
                  <c:v>2.734E-7</c:v>
                </c:pt>
                <c:pt idx="5714">
                  <c:v>2.7360000000000001E-7</c:v>
                </c:pt>
                <c:pt idx="5715">
                  <c:v>2.7379999999999998E-7</c:v>
                </c:pt>
                <c:pt idx="5716">
                  <c:v>2.7399999999999999E-7</c:v>
                </c:pt>
                <c:pt idx="5717">
                  <c:v>2.7420000000000001E-7</c:v>
                </c:pt>
                <c:pt idx="5718">
                  <c:v>2.7440000000000002E-7</c:v>
                </c:pt>
                <c:pt idx="5719">
                  <c:v>2.7459999999999998E-7</c:v>
                </c:pt>
                <c:pt idx="5720">
                  <c:v>2.748E-7</c:v>
                </c:pt>
                <c:pt idx="5721">
                  <c:v>2.7500000000000001E-7</c:v>
                </c:pt>
                <c:pt idx="5722">
                  <c:v>2.7519999999999998E-7</c:v>
                </c:pt>
                <c:pt idx="5723">
                  <c:v>2.7539999999999999E-7</c:v>
                </c:pt>
                <c:pt idx="5724">
                  <c:v>2.7560000000000001E-7</c:v>
                </c:pt>
                <c:pt idx="5725">
                  <c:v>2.7580000000000002E-7</c:v>
                </c:pt>
                <c:pt idx="5726">
                  <c:v>2.7599999999999998E-7</c:v>
                </c:pt>
                <c:pt idx="5727">
                  <c:v>2.762E-7</c:v>
                </c:pt>
                <c:pt idx="5728">
                  <c:v>2.7640000000000001E-7</c:v>
                </c:pt>
                <c:pt idx="5729">
                  <c:v>2.7659999999999998E-7</c:v>
                </c:pt>
                <c:pt idx="5730">
                  <c:v>2.7679999999999999E-7</c:v>
                </c:pt>
                <c:pt idx="5731">
                  <c:v>2.7700000000000001E-7</c:v>
                </c:pt>
                <c:pt idx="5732">
                  <c:v>2.7720000000000002E-7</c:v>
                </c:pt>
                <c:pt idx="5733">
                  <c:v>2.7739999999999998E-7</c:v>
                </c:pt>
                <c:pt idx="5734">
                  <c:v>2.776E-7</c:v>
                </c:pt>
                <c:pt idx="5735">
                  <c:v>2.7780000000000001E-7</c:v>
                </c:pt>
                <c:pt idx="5736">
                  <c:v>2.7799999999999997E-7</c:v>
                </c:pt>
                <c:pt idx="5737">
                  <c:v>2.7819999999999999E-7</c:v>
                </c:pt>
                <c:pt idx="5738">
                  <c:v>2.784E-7</c:v>
                </c:pt>
                <c:pt idx="5739">
                  <c:v>2.7860000000000002E-7</c:v>
                </c:pt>
                <c:pt idx="5740">
                  <c:v>2.7879999999999998E-7</c:v>
                </c:pt>
                <c:pt idx="5741">
                  <c:v>2.79E-7</c:v>
                </c:pt>
                <c:pt idx="5742">
                  <c:v>2.7920000000000001E-7</c:v>
                </c:pt>
                <c:pt idx="5743">
                  <c:v>2.7939999999999997E-7</c:v>
                </c:pt>
                <c:pt idx="5744">
                  <c:v>2.7959999999999999E-7</c:v>
                </c:pt>
                <c:pt idx="5745">
                  <c:v>2.798E-7</c:v>
                </c:pt>
                <c:pt idx="5746">
                  <c:v>2.8000000000000002E-7</c:v>
                </c:pt>
                <c:pt idx="5747">
                  <c:v>2.8019999999999998E-7</c:v>
                </c:pt>
                <c:pt idx="5748">
                  <c:v>2.804E-7</c:v>
                </c:pt>
                <c:pt idx="5749">
                  <c:v>2.8060000000000001E-7</c:v>
                </c:pt>
                <c:pt idx="5750">
                  <c:v>2.8080000000000003E-7</c:v>
                </c:pt>
                <c:pt idx="5751">
                  <c:v>2.8099999999999999E-7</c:v>
                </c:pt>
                <c:pt idx="5752">
                  <c:v>2.812E-7</c:v>
                </c:pt>
                <c:pt idx="5753">
                  <c:v>2.8140000000000002E-7</c:v>
                </c:pt>
                <c:pt idx="5754">
                  <c:v>2.8159999999999998E-7</c:v>
                </c:pt>
                <c:pt idx="5755">
                  <c:v>2.818E-7</c:v>
                </c:pt>
                <c:pt idx="5756">
                  <c:v>2.8200000000000001E-7</c:v>
                </c:pt>
                <c:pt idx="5757">
                  <c:v>2.8220000000000003E-7</c:v>
                </c:pt>
                <c:pt idx="5758">
                  <c:v>2.8239999999999999E-7</c:v>
                </c:pt>
                <c:pt idx="5759">
                  <c:v>2.826E-7</c:v>
                </c:pt>
                <c:pt idx="5760">
                  <c:v>2.8280000000000002E-7</c:v>
                </c:pt>
                <c:pt idx="5761">
                  <c:v>2.8299999999999998E-7</c:v>
                </c:pt>
                <c:pt idx="5762">
                  <c:v>2.8319999999999999E-7</c:v>
                </c:pt>
                <c:pt idx="5763">
                  <c:v>2.8340000000000001E-7</c:v>
                </c:pt>
                <c:pt idx="5764">
                  <c:v>2.8360000000000002E-7</c:v>
                </c:pt>
                <c:pt idx="5765">
                  <c:v>2.8379999999999999E-7</c:v>
                </c:pt>
                <c:pt idx="5766">
                  <c:v>2.84E-7</c:v>
                </c:pt>
                <c:pt idx="5767">
                  <c:v>2.8420000000000002E-7</c:v>
                </c:pt>
                <c:pt idx="5768">
                  <c:v>2.8439999999999998E-7</c:v>
                </c:pt>
                <c:pt idx="5769">
                  <c:v>2.8459999999999999E-7</c:v>
                </c:pt>
                <c:pt idx="5770">
                  <c:v>2.8480000000000001E-7</c:v>
                </c:pt>
                <c:pt idx="5771">
                  <c:v>2.8500000000000002E-7</c:v>
                </c:pt>
                <c:pt idx="5772">
                  <c:v>2.8519999999999999E-7</c:v>
                </c:pt>
                <c:pt idx="5773">
                  <c:v>2.854E-7</c:v>
                </c:pt>
                <c:pt idx="5774">
                  <c:v>2.8560000000000002E-7</c:v>
                </c:pt>
                <c:pt idx="5775">
                  <c:v>2.8579999999999998E-7</c:v>
                </c:pt>
                <c:pt idx="5776">
                  <c:v>2.8599999999999999E-7</c:v>
                </c:pt>
                <c:pt idx="5777">
                  <c:v>2.8620000000000001E-7</c:v>
                </c:pt>
                <c:pt idx="5778">
                  <c:v>2.8640000000000002E-7</c:v>
                </c:pt>
                <c:pt idx="5779">
                  <c:v>2.8659999999999999E-7</c:v>
                </c:pt>
                <c:pt idx="5780">
                  <c:v>2.868E-7</c:v>
                </c:pt>
                <c:pt idx="5781">
                  <c:v>2.8700000000000002E-7</c:v>
                </c:pt>
                <c:pt idx="5782">
                  <c:v>2.8719999999999998E-7</c:v>
                </c:pt>
                <c:pt idx="5783">
                  <c:v>2.8739999999999999E-7</c:v>
                </c:pt>
                <c:pt idx="5784">
                  <c:v>2.8760000000000001E-7</c:v>
                </c:pt>
                <c:pt idx="5785">
                  <c:v>2.8780000000000002E-7</c:v>
                </c:pt>
                <c:pt idx="5786">
                  <c:v>2.8799999999999998E-7</c:v>
                </c:pt>
                <c:pt idx="5787">
                  <c:v>2.882E-7</c:v>
                </c:pt>
                <c:pt idx="5788">
                  <c:v>2.8840000000000001E-7</c:v>
                </c:pt>
                <c:pt idx="5789">
                  <c:v>2.8859999999999998E-7</c:v>
                </c:pt>
                <c:pt idx="5790">
                  <c:v>2.8879999999999999E-7</c:v>
                </c:pt>
                <c:pt idx="5791">
                  <c:v>2.8900000000000001E-7</c:v>
                </c:pt>
                <c:pt idx="5792">
                  <c:v>2.8920000000000002E-7</c:v>
                </c:pt>
                <c:pt idx="5793">
                  <c:v>2.8939999999999998E-7</c:v>
                </c:pt>
                <c:pt idx="5794">
                  <c:v>2.896E-7</c:v>
                </c:pt>
                <c:pt idx="5795">
                  <c:v>2.8980000000000001E-7</c:v>
                </c:pt>
                <c:pt idx="5796">
                  <c:v>2.8999999999999998E-7</c:v>
                </c:pt>
                <c:pt idx="5797">
                  <c:v>2.9019999999999999E-7</c:v>
                </c:pt>
                <c:pt idx="5798">
                  <c:v>2.9040000000000001E-7</c:v>
                </c:pt>
                <c:pt idx="5799">
                  <c:v>2.9060000000000002E-7</c:v>
                </c:pt>
                <c:pt idx="5800">
                  <c:v>2.9079999999999998E-7</c:v>
                </c:pt>
                <c:pt idx="5801">
                  <c:v>2.91E-7</c:v>
                </c:pt>
                <c:pt idx="5802">
                  <c:v>2.9120000000000001E-7</c:v>
                </c:pt>
                <c:pt idx="5803">
                  <c:v>2.9139999999999998E-7</c:v>
                </c:pt>
                <c:pt idx="5804">
                  <c:v>2.9159999999999999E-7</c:v>
                </c:pt>
                <c:pt idx="5805">
                  <c:v>2.9180000000000001E-7</c:v>
                </c:pt>
                <c:pt idx="5806">
                  <c:v>2.9200000000000002E-7</c:v>
                </c:pt>
                <c:pt idx="5807">
                  <c:v>2.9219999999999998E-7</c:v>
                </c:pt>
                <c:pt idx="5808">
                  <c:v>2.924E-7</c:v>
                </c:pt>
                <c:pt idx="5809">
                  <c:v>2.9260000000000001E-7</c:v>
                </c:pt>
                <c:pt idx="5810">
                  <c:v>2.9279999999999997E-7</c:v>
                </c:pt>
                <c:pt idx="5811">
                  <c:v>2.9299999999999999E-7</c:v>
                </c:pt>
                <c:pt idx="5812">
                  <c:v>2.932E-7</c:v>
                </c:pt>
                <c:pt idx="5813">
                  <c:v>2.9340000000000002E-7</c:v>
                </c:pt>
                <c:pt idx="5814">
                  <c:v>2.9359999999999998E-7</c:v>
                </c:pt>
                <c:pt idx="5815">
                  <c:v>2.938E-7</c:v>
                </c:pt>
                <c:pt idx="5816">
                  <c:v>2.9400000000000001E-7</c:v>
                </c:pt>
                <c:pt idx="5817">
                  <c:v>2.9419999999999997E-7</c:v>
                </c:pt>
                <c:pt idx="5818">
                  <c:v>2.9439999999999999E-7</c:v>
                </c:pt>
                <c:pt idx="5819">
                  <c:v>2.946E-7</c:v>
                </c:pt>
                <c:pt idx="5820">
                  <c:v>2.9480000000000002E-7</c:v>
                </c:pt>
                <c:pt idx="5821">
                  <c:v>2.9499999999999998E-7</c:v>
                </c:pt>
                <c:pt idx="5822">
                  <c:v>2.952E-7</c:v>
                </c:pt>
                <c:pt idx="5823">
                  <c:v>2.9540000000000001E-7</c:v>
                </c:pt>
                <c:pt idx="5824">
                  <c:v>2.9560000000000003E-7</c:v>
                </c:pt>
                <c:pt idx="5825">
                  <c:v>2.9579999999999999E-7</c:v>
                </c:pt>
                <c:pt idx="5826">
                  <c:v>2.96E-7</c:v>
                </c:pt>
                <c:pt idx="5827">
                  <c:v>2.9620000000000002E-7</c:v>
                </c:pt>
                <c:pt idx="5828">
                  <c:v>2.9639999999999998E-7</c:v>
                </c:pt>
                <c:pt idx="5829">
                  <c:v>2.966E-7</c:v>
                </c:pt>
                <c:pt idx="5830">
                  <c:v>2.9680000000000001E-7</c:v>
                </c:pt>
                <c:pt idx="5831">
                  <c:v>2.9700000000000003E-7</c:v>
                </c:pt>
                <c:pt idx="5832">
                  <c:v>2.9719999999999999E-7</c:v>
                </c:pt>
                <c:pt idx="5833">
                  <c:v>2.974E-7</c:v>
                </c:pt>
                <c:pt idx="5834">
                  <c:v>2.9760000000000002E-7</c:v>
                </c:pt>
                <c:pt idx="5835">
                  <c:v>2.9779999999999998E-7</c:v>
                </c:pt>
                <c:pt idx="5836">
                  <c:v>2.9799999999999999E-7</c:v>
                </c:pt>
                <c:pt idx="5837">
                  <c:v>2.9820000000000001E-7</c:v>
                </c:pt>
                <c:pt idx="5838">
                  <c:v>2.9840000000000003E-7</c:v>
                </c:pt>
                <c:pt idx="5839">
                  <c:v>2.9859999999999999E-7</c:v>
                </c:pt>
                <c:pt idx="5840">
                  <c:v>2.988E-7</c:v>
                </c:pt>
                <c:pt idx="5841">
                  <c:v>2.9900000000000002E-7</c:v>
                </c:pt>
                <c:pt idx="5842">
                  <c:v>2.9919999999999998E-7</c:v>
                </c:pt>
                <c:pt idx="5843">
                  <c:v>2.9939999999999999E-7</c:v>
                </c:pt>
                <c:pt idx="5844">
                  <c:v>2.9960000000000001E-7</c:v>
                </c:pt>
                <c:pt idx="5845">
                  <c:v>2.9980000000000002E-7</c:v>
                </c:pt>
                <c:pt idx="5846">
                  <c:v>2.9999999999999999E-7</c:v>
                </c:pt>
                <c:pt idx="5847">
                  <c:v>3.002E-7</c:v>
                </c:pt>
                <c:pt idx="5848">
                  <c:v>3.0040000000000002E-7</c:v>
                </c:pt>
                <c:pt idx="5849">
                  <c:v>3.0059999999999998E-7</c:v>
                </c:pt>
                <c:pt idx="5850">
                  <c:v>3.0079999999999999E-7</c:v>
                </c:pt>
                <c:pt idx="5851">
                  <c:v>3.0100000000000001E-7</c:v>
                </c:pt>
                <c:pt idx="5852">
                  <c:v>3.0120000000000002E-7</c:v>
                </c:pt>
                <c:pt idx="5853">
                  <c:v>3.0139999999999999E-7</c:v>
                </c:pt>
                <c:pt idx="5854">
                  <c:v>3.016E-7</c:v>
                </c:pt>
                <c:pt idx="5855">
                  <c:v>3.0180000000000002E-7</c:v>
                </c:pt>
                <c:pt idx="5856">
                  <c:v>3.0199999999999998E-7</c:v>
                </c:pt>
                <c:pt idx="5857">
                  <c:v>3.0219999999999999E-7</c:v>
                </c:pt>
                <c:pt idx="5858">
                  <c:v>3.0240000000000001E-7</c:v>
                </c:pt>
                <c:pt idx="5859">
                  <c:v>3.0260000000000002E-7</c:v>
                </c:pt>
                <c:pt idx="5860">
                  <c:v>3.0279999999999999E-7</c:v>
                </c:pt>
                <c:pt idx="5861">
                  <c:v>3.03E-7</c:v>
                </c:pt>
                <c:pt idx="5862">
                  <c:v>3.0320000000000002E-7</c:v>
                </c:pt>
                <c:pt idx="5863">
                  <c:v>3.0339999999999998E-7</c:v>
                </c:pt>
                <c:pt idx="5864">
                  <c:v>3.0359999999999999E-7</c:v>
                </c:pt>
                <c:pt idx="5865">
                  <c:v>3.0380000000000001E-7</c:v>
                </c:pt>
                <c:pt idx="5866">
                  <c:v>3.0400000000000002E-7</c:v>
                </c:pt>
                <c:pt idx="5867">
                  <c:v>3.0419999999999998E-7</c:v>
                </c:pt>
                <c:pt idx="5868">
                  <c:v>3.044E-7</c:v>
                </c:pt>
                <c:pt idx="5869">
                  <c:v>3.0460000000000001E-7</c:v>
                </c:pt>
                <c:pt idx="5870">
                  <c:v>3.0479999999999998E-7</c:v>
                </c:pt>
                <c:pt idx="5871">
                  <c:v>3.0499999999999999E-7</c:v>
                </c:pt>
                <c:pt idx="5872">
                  <c:v>3.0520000000000001E-7</c:v>
                </c:pt>
                <c:pt idx="5873">
                  <c:v>3.0540000000000002E-7</c:v>
                </c:pt>
                <c:pt idx="5874">
                  <c:v>3.0559999999999998E-7</c:v>
                </c:pt>
                <c:pt idx="5875">
                  <c:v>3.058E-7</c:v>
                </c:pt>
                <c:pt idx="5876">
                  <c:v>3.0600000000000001E-7</c:v>
                </c:pt>
                <c:pt idx="5877">
                  <c:v>3.0619999999999998E-7</c:v>
                </c:pt>
                <c:pt idx="5878">
                  <c:v>3.0639999999999999E-7</c:v>
                </c:pt>
                <c:pt idx="5879">
                  <c:v>3.0660000000000001E-7</c:v>
                </c:pt>
                <c:pt idx="5880">
                  <c:v>3.0680000000000002E-7</c:v>
                </c:pt>
                <c:pt idx="5881">
                  <c:v>3.0699999999999998E-7</c:v>
                </c:pt>
                <c:pt idx="5882">
                  <c:v>3.072E-7</c:v>
                </c:pt>
                <c:pt idx="5883">
                  <c:v>3.0740000000000001E-7</c:v>
                </c:pt>
                <c:pt idx="5884">
                  <c:v>3.0759999999999998E-7</c:v>
                </c:pt>
                <c:pt idx="5885">
                  <c:v>3.0779999999999999E-7</c:v>
                </c:pt>
                <c:pt idx="5886">
                  <c:v>3.0800000000000001E-7</c:v>
                </c:pt>
                <c:pt idx="5887">
                  <c:v>3.0820000000000002E-7</c:v>
                </c:pt>
                <c:pt idx="5888">
                  <c:v>3.0839999999999998E-7</c:v>
                </c:pt>
                <c:pt idx="5889">
                  <c:v>3.086E-7</c:v>
                </c:pt>
                <c:pt idx="5890">
                  <c:v>3.0880000000000001E-7</c:v>
                </c:pt>
                <c:pt idx="5891">
                  <c:v>3.0899999999999997E-7</c:v>
                </c:pt>
                <c:pt idx="5892">
                  <c:v>3.0919999999999999E-7</c:v>
                </c:pt>
                <c:pt idx="5893">
                  <c:v>3.094E-7</c:v>
                </c:pt>
                <c:pt idx="5894">
                  <c:v>3.0960000000000002E-7</c:v>
                </c:pt>
                <c:pt idx="5895">
                  <c:v>3.0979999999999998E-7</c:v>
                </c:pt>
                <c:pt idx="5896">
                  <c:v>3.1E-7</c:v>
                </c:pt>
                <c:pt idx="5897">
                  <c:v>3.1020000000000001E-7</c:v>
                </c:pt>
                <c:pt idx="5898">
                  <c:v>3.1039999999999997E-7</c:v>
                </c:pt>
                <c:pt idx="5899">
                  <c:v>3.1059999999999999E-7</c:v>
                </c:pt>
                <c:pt idx="5900">
                  <c:v>3.108E-7</c:v>
                </c:pt>
                <c:pt idx="5901">
                  <c:v>3.1100000000000002E-7</c:v>
                </c:pt>
                <c:pt idx="5902">
                  <c:v>3.1119999999999998E-7</c:v>
                </c:pt>
                <c:pt idx="5903">
                  <c:v>3.114E-7</c:v>
                </c:pt>
                <c:pt idx="5904">
                  <c:v>3.1160000000000001E-7</c:v>
                </c:pt>
                <c:pt idx="5905">
                  <c:v>3.1180000000000003E-7</c:v>
                </c:pt>
                <c:pt idx="5906">
                  <c:v>3.1199999999999999E-7</c:v>
                </c:pt>
                <c:pt idx="5907">
                  <c:v>3.122E-7</c:v>
                </c:pt>
                <c:pt idx="5908">
                  <c:v>3.1240000000000002E-7</c:v>
                </c:pt>
                <c:pt idx="5909">
                  <c:v>3.1259999999999998E-7</c:v>
                </c:pt>
                <c:pt idx="5910">
                  <c:v>3.128E-7</c:v>
                </c:pt>
                <c:pt idx="5911">
                  <c:v>3.1300000000000001E-7</c:v>
                </c:pt>
                <c:pt idx="5912">
                  <c:v>3.1320000000000003E-7</c:v>
                </c:pt>
                <c:pt idx="5913">
                  <c:v>3.1339999999999999E-7</c:v>
                </c:pt>
                <c:pt idx="5914">
                  <c:v>3.136E-7</c:v>
                </c:pt>
                <c:pt idx="5915">
                  <c:v>3.1380000000000002E-7</c:v>
                </c:pt>
                <c:pt idx="5916">
                  <c:v>3.1399999999999998E-7</c:v>
                </c:pt>
                <c:pt idx="5917">
                  <c:v>3.1419999999999999E-7</c:v>
                </c:pt>
                <c:pt idx="5918">
                  <c:v>3.1440000000000001E-7</c:v>
                </c:pt>
                <c:pt idx="5919">
                  <c:v>3.1460000000000002E-7</c:v>
                </c:pt>
                <c:pt idx="5920">
                  <c:v>3.1479999999999999E-7</c:v>
                </c:pt>
                <c:pt idx="5921">
                  <c:v>3.15E-7</c:v>
                </c:pt>
                <c:pt idx="5922">
                  <c:v>3.1520000000000002E-7</c:v>
                </c:pt>
                <c:pt idx="5923">
                  <c:v>3.1539999999999998E-7</c:v>
                </c:pt>
                <c:pt idx="5924">
                  <c:v>3.1559999999999999E-7</c:v>
                </c:pt>
                <c:pt idx="5925">
                  <c:v>3.1580000000000001E-7</c:v>
                </c:pt>
                <c:pt idx="5926">
                  <c:v>3.1600000000000002E-7</c:v>
                </c:pt>
                <c:pt idx="5927">
                  <c:v>3.1619999999999999E-7</c:v>
                </c:pt>
                <c:pt idx="5928">
                  <c:v>3.164E-7</c:v>
                </c:pt>
                <c:pt idx="5929">
                  <c:v>3.1660000000000002E-7</c:v>
                </c:pt>
                <c:pt idx="5930">
                  <c:v>3.1679999999999998E-7</c:v>
                </c:pt>
                <c:pt idx="5931">
                  <c:v>3.1699999999999999E-7</c:v>
                </c:pt>
                <c:pt idx="5932">
                  <c:v>3.1720000000000001E-7</c:v>
                </c:pt>
                <c:pt idx="5933">
                  <c:v>3.1740000000000002E-7</c:v>
                </c:pt>
                <c:pt idx="5934">
                  <c:v>3.1759999999999999E-7</c:v>
                </c:pt>
                <c:pt idx="5935">
                  <c:v>3.178E-7</c:v>
                </c:pt>
                <c:pt idx="5936">
                  <c:v>3.1800000000000002E-7</c:v>
                </c:pt>
                <c:pt idx="5937">
                  <c:v>3.1819999999999998E-7</c:v>
                </c:pt>
                <c:pt idx="5938">
                  <c:v>3.1839999999999999E-7</c:v>
                </c:pt>
                <c:pt idx="5939">
                  <c:v>3.1860000000000001E-7</c:v>
                </c:pt>
                <c:pt idx="5940">
                  <c:v>3.1880000000000002E-7</c:v>
                </c:pt>
                <c:pt idx="5941">
                  <c:v>3.1899999999999998E-7</c:v>
                </c:pt>
                <c:pt idx="5942">
                  <c:v>3.192E-7</c:v>
                </c:pt>
                <c:pt idx="5943">
                  <c:v>3.1940000000000001E-7</c:v>
                </c:pt>
                <c:pt idx="5944">
                  <c:v>3.1959999999999998E-7</c:v>
                </c:pt>
                <c:pt idx="5945">
                  <c:v>3.1979999999999999E-7</c:v>
                </c:pt>
                <c:pt idx="5946">
                  <c:v>3.2000000000000001E-7</c:v>
                </c:pt>
                <c:pt idx="5947">
                  <c:v>3.2020000000000002E-7</c:v>
                </c:pt>
                <c:pt idx="5948">
                  <c:v>3.2039999999999998E-7</c:v>
                </c:pt>
                <c:pt idx="5949">
                  <c:v>3.206E-7</c:v>
                </c:pt>
                <c:pt idx="5950">
                  <c:v>3.2080000000000001E-7</c:v>
                </c:pt>
                <c:pt idx="5951">
                  <c:v>3.2099999999999998E-7</c:v>
                </c:pt>
                <c:pt idx="5952">
                  <c:v>3.2119999999999999E-7</c:v>
                </c:pt>
                <c:pt idx="5953">
                  <c:v>3.2140000000000001E-7</c:v>
                </c:pt>
                <c:pt idx="5954">
                  <c:v>3.2160000000000002E-7</c:v>
                </c:pt>
                <c:pt idx="5955">
                  <c:v>3.2179999999999998E-7</c:v>
                </c:pt>
                <c:pt idx="5956">
                  <c:v>3.22E-7</c:v>
                </c:pt>
                <c:pt idx="5957">
                  <c:v>3.2220000000000001E-7</c:v>
                </c:pt>
                <c:pt idx="5958">
                  <c:v>3.2239999999999998E-7</c:v>
                </c:pt>
                <c:pt idx="5959">
                  <c:v>3.2259999999999999E-7</c:v>
                </c:pt>
                <c:pt idx="5960">
                  <c:v>3.2280000000000001E-7</c:v>
                </c:pt>
                <c:pt idx="5961">
                  <c:v>3.2300000000000002E-7</c:v>
                </c:pt>
                <c:pt idx="5962">
                  <c:v>3.2319999999999998E-7</c:v>
                </c:pt>
                <c:pt idx="5963">
                  <c:v>3.234E-7</c:v>
                </c:pt>
                <c:pt idx="5964">
                  <c:v>3.2360000000000001E-7</c:v>
                </c:pt>
                <c:pt idx="5965">
                  <c:v>3.2379999999999997E-7</c:v>
                </c:pt>
                <c:pt idx="5966">
                  <c:v>3.2399999999999999E-7</c:v>
                </c:pt>
                <c:pt idx="5967">
                  <c:v>3.242E-7</c:v>
                </c:pt>
                <c:pt idx="5968">
                  <c:v>3.2440000000000002E-7</c:v>
                </c:pt>
                <c:pt idx="5969">
                  <c:v>3.2459999999999998E-7</c:v>
                </c:pt>
                <c:pt idx="5970">
                  <c:v>3.248E-7</c:v>
                </c:pt>
                <c:pt idx="5971">
                  <c:v>3.2500000000000001E-7</c:v>
                </c:pt>
                <c:pt idx="5972">
                  <c:v>3.2519999999999997E-7</c:v>
                </c:pt>
                <c:pt idx="5973">
                  <c:v>3.2539999999999999E-7</c:v>
                </c:pt>
                <c:pt idx="5974">
                  <c:v>3.256E-7</c:v>
                </c:pt>
                <c:pt idx="5975">
                  <c:v>3.2580000000000002E-7</c:v>
                </c:pt>
                <c:pt idx="5976">
                  <c:v>3.2599999999999998E-7</c:v>
                </c:pt>
                <c:pt idx="5977">
                  <c:v>3.262E-7</c:v>
                </c:pt>
                <c:pt idx="5978">
                  <c:v>3.2640000000000001E-7</c:v>
                </c:pt>
                <c:pt idx="5979">
                  <c:v>3.2660000000000003E-7</c:v>
                </c:pt>
                <c:pt idx="5980">
                  <c:v>3.2679999999999999E-7</c:v>
                </c:pt>
                <c:pt idx="5981">
                  <c:v>3.27E-7</c:v>
                </c:pt>
                <c:pt idx="5982">
                  <c:v>3.2720000000000002E-7</c:v>
                </c:pt>
                <c:pt idx="5983">
                  <c:v>3.2739999999999998E-7</c:v>
                </c:pt>
                <c:pt idx="5984">
                  <c:v>3.276E-7</c:v>
                </c:pt>
                <c:pt idx="5985">
                  <c:v>3.2780000000000001E-7</c:v>
                </c:pt>
                <c:pt idx="5986">
                  <c:v>3.2800000000000003E-7</c:v>
                </c:pt>
                <c:pt idx="5987">
                  <c:v>3.2819999999999999E-7</c:v>
                </c:pt>
                <c:pt idx="5988">
                  <c:v>3.284E-7</c:v>
                </c:pt>
                <c:pt idx="5989">
                  <c:v>3.2860000000000002E-7</c:v>
                </c:pt>
                <c:pt idx="5990">
                  <c:v>3.2879999999999998E-7</c:v>
                </c:pt>
                <c:pt idx="5991">
                  <c:v>3.2899999999999999E-7</c:v>
                </c:pt>
                <c:pt idx="5992">
                  <c:v>3.2920000000000001E-7</c:v>
                </c:pt>
                <c:pt idx="5993">
                  <c:v>3.2940000000000002E-7</c:v>
                </c:pt>
                <c:pt idx="5994">
                  <c:v>3.2959999999999999E-7</c:v>
                </c:pt>
                <c:pt idx="5995">
                  <c:v>3.298E-7</c:v>
                </c:pt>
                <c:pt idx="5996">
                  <c:v>3.3000000000000002E-7</c:v>
                </c:pt>
                <c:pt idx="5997">
                  <c:v>3.3019999999999998E-7</c:v>
                </c:pt>
                <c:pt idx="5998">
                  <c:v>3.3039999999999999E-7</c:v>
                </c:pt>
                <c:pt idx="5999">
                  <c:v>3.3060000000000001E-7</c:v>
                </c:pt>
                <c:pt idx="6000">
                  <c:v>3.3080000000000002E-7</c:v>
                </c:pt>
                <c:pt idx="6001">
                  <c:v>3.3099999999999999E-7</c:v>
                </c:pt>
                <c:pt idx="6002">
                  <c:v>3.312E-7</c:v>
                </c:pt>
                <c:pt idx="6003">
                  <c:v>3.3140000000000002E-7</c:v>
                </c:pt>
                <c:pt idx="6004">
                  <c:v>3.3159999999999998E-7</c:v>
                </c:pt>
                <c:pt idx="6005">
                  <c:v>3.3179999999999999E-7</c:v>
                </c:pt>
                <c:pt idx="6006">
                  <c:v>3.3200000000000001E-7</c:v>
                </c:pt>
                <c:pt idx="6007">
                  <c:v>3.3220000000000002E-7</c:v>
                </c:pt>
                <c:pt idx="6008">
                  <c:v>3.3239999999999999E-7</c:v>
                </c:pt>
                <c:pt idx="6009">
                  <c:v>3.326E-7</c:v>
                </c:pt>
                <c:pt idx="6010">
                  <c:v>3.3280000000000002E-7</c:v>
                </c:pt>
                <c:pt idx="6011">
                  <c:v>3.3299999999999998E-7</c:v>
                </c:pt>
                <c:pt idx="6012">
                  <c:v>3.3319999999999999E-7</c:v>
                </c:pt>
                <c:pt idx="6013">
                  <c:v>3.3340000000000001E-7</c:v>
                </c:pt>
                <c:pt idx="6014">
                  <c:v>3.3360000000000002E-7</c:v>
                </c:pt>
                <c:pt idx="6015">
                  <c:v>3.3379999999999998E-7</c:v>
                </c:pt>
                <c:pt idx="6016">
                  <c:v>3.34E-7</c:v>
                </c:pt>
                <c:pt idx="6017">
                  <c:v>3.3420000000000001E-7</c:v>
                </c:pt>
                <c:pt idx="6018">
                  <c:v>3.3439999999999998E-7</c:v>
                </c:pt>
                <c:pt idx="6019">
                  <c:v>3.3459999999999999E-7</c:v>
                </c:pt>
                <c:pt idx="6020">
                  <c:v>3.3480000000000001E-7</c:v>
                </c:pt>
                <c:pt idx="6021">
                  <c:v>3.3500000000000002E-7</c:v>
                </c:pt>
                <c:pt idx="6022">
                  <c:v>3.3519999999999998E-7</c:v>
                </c:pt>
                <c:pt idx="6023">
                  <c:v>3.354E-7</c:v>
                </c:pt>
                <c:pt idx="6024">
                  <c:v>3.3560000000000001E-7</c:v>
                </c:pt>
                <c:pt idx="6025">
                  <c:v>3.3579999999999998E-7</c:v>
                </c:pt>
                <c:pt idx="6026">
                  <c:v>3.3599999999999999E-7</c:v>
                </c:pt>
                <c:pt idx="6027">
                  <c:v>3.3620000000000001E-7</c:v>
                </c:pt>
                <c:pt idx="6028">
                  <c:v>3.3640000000000002E-7</c:v>
                </c:pt>
                <c:pt idx="6029">
                  <c:v>3.3659999999999998E-7</c:v>
                </c:pt>
                <c:pt idx="6030">
                  <c:v>3.368E-7</c:v>
                </c:pt>
                <c:pt idx="6031">
                  <c:v>3.3700000000000001E-7</c:v>
                </c:pt>
                <c:pt idx="6032">
                  <c:v>3.3719999999999998E-7</c:v>
                </c:pt>
                <c:pt idx="6033">
                  <c:v>3.3739999999999999E-7</c:v>
                </c:pt>
                <c:pt idx="6034">
                  <c:v>3.3760000000000001E-7</c:v>
                </c:pt>
                <c:pt idx="6035">
                  <c:v>3.3780000000000002E-7</c:v>
                </c:pt>
                <c:pt idx="6036">
                  <c:v>3.3799999999999998E-7</c:v>
                </c:pt>
                <c:pt idx="6037">
                  <c:v>3.382E-7</c:v>
                </c:pt>
                <c:pt idx="6038">
                  <c:v>3.3840000000000001E-7</c:v>
                </c:pt>
                <c:pt idx="6039">
                  <c:v>3.3859999999999997E-7</c:v>
                </c:pt>
                <c:pt idx="6040">
                  <c:v>3.3879999999999999E-7</c:v>
                </c:pt>
                <c:pt idx="6041">
                  <c:v>3.39E-7</c:v>
                </c:pt>
                <c:pt idx="6042">
                  <c:v>3.3920000000000002E-7</c:v>
                </c:pt>
                <c:pt idx="6043">
                  <c:v>3.3939999999999998E-7</c:v>
                </c:pt>
                <c:pt idx="6044">
                  <c:v>3.396E-7</c:v>
                </c:pt>
                <c:pt idx="6045">
                  <c:v>3.3980000000000001E-7</c:v>
                </c:pt>
                <c:pt idx="6046">
                  <c:v>3.3999999999999997E-7</c:v>
                </c:pt>
                <c:pt idx="6047">
                  <c:v>3.4019999999999999E-7</c:v>
                </c:pt>
                <c:pt idx="6048">
                  <c:v>3.404E-7</c:v>
                </c:pt>
                <c:pt idx="6049">
                  <c:v>3.4060000000000002E-7</c:v>
                </c:pt>
                <c:pt idx="6050">
                  <c:v>3.4079999999999998E-7</c:v>
                </c:pt>
                <c:pt idx="6051">
                  <c:v>3.41E-7</c:v>
                </c:pt>
                <c:pt idx="6052">
                  <c:v>3.4120000000000001E-7</c:v>
                </c:pt>
                <c:pt idx="6053">
                  <c:v>3.4140000000000003E-7</c:v>
                </c:pt>
                <c:pt idx="6054">
                  <c:v>3.4159999999999999E-7</c:v>
                </c:pt>
                <c:pt idx="6055">
                  <c:v>3.418E-7</c:v>
                </c:pt>
                <c:pt idx="6056">
                  <c:v>3.4200000000000002E-7</c:v>
                </c:pt>
                <c:pt idx="6057">
                  <c:v>3.4219999999999998E-7</c:v>
                </c:pt>
                <c:pt idx="6058">
                  <c:v>3.424E-7</c:v>
                </c:pt>
                <c:pt idx="6059">
                  <c:v>3.4260000000000001E-7</c:v>
                </c:pt>
                <c:pt idx="6060">
                  <c:v>3.4280000000000003E-7</c:v>
                </c:pt>
                <c:pt idx="6061">
                  <c:v>3.4299999999999999E-7</c:v>
                </c:pt>
                <c:pt idx="6062">
                  <c:v>3.432E-7</c:v>
                </c:pt>
                <c:pt idx="6063">
                  <c:v>3.4340000000000002E-7</c:v>
                </c:pt>
                <c:pt idx="6064">
                  <c:v>3.4359999999999998E-7</c:v>
                </c:pt>
                <c:pt idx="6065">
                  <c:v>3.4379999999999999E-7</c:v>
                </c:pt>
                <c:pt idx="6066">
                  <c:v>3.4400000000000001E-7</c:v>
                </c:pt>
                <c:pt idx="6067">
                  <c:v>3.4420000000000002E-7</c:v>
                </c:pt>
                <c:pt idx="6068">
                  <c:v>3.4439999999999999E-7</c:v>
                </c:pt>
                <c:pt idx="6069">
                  <c:v>3.446E-7</c:v>
                </c:pt>
                <c:pt idx="6070">
                  <c:v>3.4480000000000002E-7</c:v>
                </c:pt>
                <c:pt idx="6071">
                  <c:v>3.4499999999999998E-7</c:v>
                </c:pt>
                <c:pt idx="6072">
                  <c:v>3.4519999999999999E-7</c:v>
                </c:pt>
                <c:pt idx="6073">
                  <c:v>3.4540000000000001E-7</c:v>
                </c:pt>
                <c:pt idx="6074">
                  <c:v>3.4560000000000002E-7</c:v>
                </c:pt>
                <c:pt idx="6075">
                  <c:v>3.4579999999999999E-7</c:v>
                </c:pt>
                <c:pt idx="6076">
                  <c:v>3.46E-7</c:v>
                </c:pt>
                <c:pt idx="6077">
                  <c:v>3.4620000000000002E-7</c:v>
                </c:pt>
                <c:pt idx="6078">
                  <c:v>3.4639999999999998E-7</c:v>
                </c:pt>
                <c:pt idx="6079">
                  <c:v>3.4659999999999999E-7</c:v>
                </c:pt>
                <c:pt idx="6080">
                  <c:v>3.4680000000000001E-7</c:v>
                </c:pt>
                <c:pt idx="6081">
                  <c:v>3.4700000000000002E-7</c:v>
                </c:pt>
                <c:pt idx="6082">
                  <c:v>3.4719999999999999E-7</c:v>
                </c:pt>
                <c:pt idx="6083">
                  <c:v>3.474E-7</c:v>
                </c:pt>
                <c:pt idx="6084">
                  <c:v>3.4760000000000002E-7</c:v>
                </c:pt>
                <c:pt idx="6085">
                  <c:v>3.4779999999999998E-7</c:v>
                </c:pt>
                <c:pt idx="6086">
                  <c:v>3.4799999999999999E-7</c:v>
                </c:pt>
                <c:pt idx="6087">
                  <c:v>3.4820000000000001E-7</c:v>
                </c:pt>
                <c:pt idx="6088">
                  <c:v>3.4840000000000002E-7</c:v>
                </c:pt>
                <c:pt idx="6089">
                  <c:v>3.4859999999999998E-7</c:v>
                </c:pt>
                <c:pt idx="6090">
                  <c:v>3.488E-7</c:v>
                </c:pt>
                <c:pt idx="6091">
                  <c:v>3.4900000000000001E-7</c:v>
                </c:pt>
                <c:pt idx="6092">
                  <c:v>3.4919999999999998E-7</c:v>
                </c:pt>
                <c:pt idx="6093">
                  <c:v>3.4939999999999999E-7</c:v>
                </c:pt>
                <c:pt idx="6094">
                  <c:v>3.4960000000000001E-7</c:v>
                </c:pt>
                <c:pt idx="6095">
                  <c:v>3.4980000000000002E-7</c:v>
                </c:pt>
                <c:pt idx="6096">
                  <c:v>3.4999999999999998E-7</c:v>
                </c:pt>
                <c:pt idx="6097">
                  <c:v>3.502E-7</c:v>
                </c:pt>
                <c:pt idx="6098">
                  <c:v>3.5040000000000001E-7</c:v>
                </c:pt>
                <c:pt idx="6099">
                  <c:v>3.5059999999999998E-7</c:v>
                </c:pt>
                <c:pt idx="6100">
                  <c:v>3.5079999999999999E-7</c:v>
                </c:pt>
                <c:pt idx="6101">
                  <c:v>3.5100000000000001E-7</c:v>
                </c:pt>
                <c:pt idx="6102">
                  <c:v>3.5120000000000002E-7</c:v>
                </c:pt>
                <c:pt idx="6103">
                  <c:v>3.5139999999999998E-7</c:v>
                </c:pt>
                <c:pt idx="6104">
                  <c:v>3.516E-7</c:v>
                </c:pt>
                <c:pt idx="6105">
                  <c:v>3.5180000000000001E-7</c:v>
                </c:pt>
                <c:pt idx="6106">
                  <c:v>3.5199999999999998E-7</c:v>
                </c:pt>
                <c:pt idx="6107">
                  <c:v>3.5219999999999999E-7</c:v>
                </c:pt>
                <c:pt idx="6108">
                  <c:v>3.5240000000000001E-7</c:v>
                </c:pt>
                <c:pt idx="6109">
                  <c:v>3.5260000000000002E-7</c:v>
                </c:pt>
                <c:pt idx="6110">
                  <c:v>3.5279999999999998E-7</c:v>
                </c:pt>
                <c:pt idx="6111">
                  <c:v>3.53E-7</c:v>
                </c:pt>
                <c:pt idx="6112">
                  <c:v>3.5320000000000001E-7</c:v>
                </c:pt>
                <c:pt idx="6113">
                  <c:v>3.5339999999999997E-7</c:v>
                </c:pt>
                <c:pt idx="6114">
                  <c:v>3.5359999999999999E-7</c:v>
                </c:pt>
                <c:pt idx="6115">
                  <c:v>3.538E-7</c:v>
                </c:pt>
                <c:pt idx="6116">
                  <c:v>3.5400000000000002E-7</c:v>
                </c:pt>
                <c:pt idx="6117">
                  <c:v>3.5419999999999998E-7</c:v>
                </c:pt>
                <c:pt idx="6118">
                  <c:v>3.544E-7</c:v>
                </c:pt>
                <c:pt idx="6119">
                  <c:v>3.5460000000000001E-7</c:v>
                </c:pt>
                <c:pt idx="6120">
                  <c:v>3.5479999999999997E-7</c:v>
                </c:pt>
                <c:pt idx="6121">
                  <c:v>3.5499999999999999E-7</c:v>
                </c:pt>
                <c:pt idx="6122">
                  <c:v>3.552E-7</c:v>
                </c:pt>
                <c:pt idx="6123">
                  <c:v>3.5540000000000002E-7</c:v>
                </c:pt>
                <c:pt idx="6124">
                  <c:v>3.5559999999999998E-7</c:v>
                </c:pt>
                <c:pt idx="6125">
                  <c:v>3.558E-7</c:v>
                </c:pt>
                <c:pt idx="6126">
                  <c:v>3.5600000000000001E-7</c:v>
                </c:pt>
                <c:pt idx="6127">
                  <c:v>3.5620000000000003E-7</c:v>
                </c:pt>
                <c:pt idx="6128">
                  <c:v>3.5639999999999999E-7</c:v>
                </c:pt>
                <c:pt idx="6129">
                  <c:v>3.566E-7</c:v>
                </c:pt>
                <c:pt idx="6130">
                  <c:v>3.5680000000000002E-7</c:v>
                </c:pt>
                <c:pt idx="6131">
                  <c:v>3.5699999999999998E-7</c:v>
                </c:pt>
                <c:pt idx="6132">
                  <c:v>3.572E-7</c:v>
                </c:pt>
                <c:pt idx="6133">
                  <c:v>3.5740000000000001E-7</c:v>
                </c:pt>
                <c:pt idx="6134">
                  <c:v>3.5760000000000003E-7</c:v>
                </c:pt>
                <c:pt idx="6135">
                  <c:v>3.5779999999999999E-7</c:v>
                </c:pt>
                <c:pt idx="6136">
                  <c:v>3.58E-7</c:v>
                </c:pt>
                <c:pt idx="6137">
                  <c:v>3.5820000000000002E-7</c:v>
                </c:pt>
                <c:pt idx="6138">
                  <c:v>3.5839999999999998E-7</c:v>
                </c:pt>
                <c:pt idx="6139">
                  <c:v>3.5859999999999999E-7</c:v>
                </c:pt>
                <c:pt idx="6140">
                  <c:v>3.5880000000000001E-7</c:v>
                </c:pt>
                <c:pt idx="6141">
                  <c:v>3.5900000000000003E-7</c:v>
                </c:pt>
                <c:pt idx="6142">
                  <c:v>3.5919999999999999E-7</c:v>
                </c:pt>
                <c:pt idx="6143">
                  <c:v>3.594E-7</c:v>
                </c:pt>
                <c:pt idx="6144">
                  <c:v>3.5960000000000002E-7</c:v>
                </c:pt>
                <c:pt idx="6145">
                  <c:v>3.5979999999999998E-7</c:v>
                </c:pt>
                <c:pt idx="6146">
                  <c:v>3.5999999999999999E-7</c:v>
                </c:pt>
                <c:pt idx="6147">
                  <c:v>3.6020000000000001E-7</c:v>
                </c:pt>
                <c:pt idx="6148">
                  <c:v>3.6040000000000002E-7</c:v>
                </c:pt>
                <c:pt idx="6149">
                  <c:v>3.6059999999999999E-7</c:v>
                </c:pt>
                <c:pt idx="6150">
                  <c:v>3.608E-7</c:v>
                </c:pt>
                <c:pt idx="6151">
                  <c:v>3.6100000000000002E-7</c:v>
                </c:pt>
                <c:pt idx="6152">
                  <c:v>3.6119999999999998E-7</c:v>
                </c:pt>
                <c:pt idx="6153">
                  <c:v>3.6139999999999999E-7</c:v>
                </c:pt>
                <c:pt idx="6154">
                  <c:v>3.6160000000000001E-7</c:v>
                </c:pt>
                <c:pt idx="6155">
                  <c:v>3.6180000000000002E-7</c:v>
                </c:pt>
                <c:pt idx="6156">
                  <c:v>3.6199999999999999E-7</c:v>
                </c:pt>
                <c:pt idx="6157">
                  <c:v>3.622E-7</c:v>
                </c:pt>
                <c:pt idx="6158">
                  <c:v>3.6240000000000002E-7</c:v>
                </c:pt>
                <c:pt idx="6159">
                  <c:v>3.6259999999999998E-7</c:v>
                </c:pt>
                <c:pt idx="6160">
                  <c:v>3.6279999999999999E-7</c:v>
                </c:pt>
                <c:pt idx="6161">
                  <c:v>3.6300000000000001E-7</c:v>
                </c:pt>
                <c:pt idx="6162">
                  <c:v>3.6320000000000002E-7</c:v>
                </c:pt>
                <c:pt idx="6163">
                  <c:v>3.6339999999999999E-7</c:v>
                </c:pt>
                <c:pt idx="6164">
                  <c:v>3.636E-7</c:v>
                </c:pt>
                <c:pt idx="6165">
                  <c:v>3.6380000000000002E-7</c:v>
                </c:pt>
                <c:pt idx="6166">
                  <c:v>3.6399999999999998E-7</c:v>
                </c:pt>
                <c:pt idx="6167">
                  <c:v>3.6419999999999999E-7</c:v>
                </c:pt>
                <c:pt idx="6168">
                  <c:v>3.6440000000000001E-7</c:v>
                </c:pt>
                <c:pt idx="6169">
                  <c:v>3.6460000000000002E-7</c:v>
                </c:pt>
                <c:pt idx="6170">
                  <c:v>3.6479999999999998E-7</c:v>
                </c:pt>
                <c:pt idx="6171">
                  <c:v>3.65E-7</c:v>
                </c:pt>
                <c:pt idx="6172">
                  <c:v>3.6520000000000001E-7</c:v>
                </c:pt>
                <c:pt idx="6173">
                  <c:v>3.6539999999999998E-7</c:v>
                </c:pt>
                <c:pt idx="6174">
                  <c:v>3.6559999999999999E-7</c:v>
                </c:pt>
                <c:pt idx="6175">
                  <c:v>3.6580000000000001E-7</c:v>
                </c:pt>
                <c:pt idx="6176">
                  <c:v>3.6600000000000002E-7</c:v>
                </c:pt>
                <c:pt idx="6177">
                  <c:v>3.6619999999999998E-7</c:v>
                </c:pt>
                <c:pt idx="6178">
                  <c:v>3.664E-7</c:v>
                </c:pt>
                <c:pt idx="6179">
                  <c:v>3.6660000000000001E-7</c:v>
                </c:pt>
                <c:pt idx="6180">
                  <c:v>3.6679999999999998E-7</c:v>
                </c:pt>
                <c:pt idx="6181">
                  <c:v>3.6699999999999999E-7</c:v>
                </c:pt>
                <c:pt idx="6182">
                  <c:v>3.6720000000000001E-7</c:v>
                </c:pt>
                <c:pt idx="6183">
                  <c:v>3.6740000000000002E-7</c:v>
                </c:pt>
                <c:pt idx="6184">
                  <c:v>3.6759999999999998E-7</c:v>
                </c:pt>
                <c:pt idx="6185">
                  <c:v>3.678E-7</c:v>
                </c:pt>
                <c:pt idx="6186">
                  <c:v>3.6800000000000001E-7</c:v>
                </c:pt>
                <c:pt idx="6187">
                  <c:v>3.6819999999999998E-7</c:v>
                </c:pt>
                <c:pt idx="6188">
                  <c:v>3.6839999999999999E-7</c:v>
                </c:pt>
                <c:pt idx="6189">
                  <c:v>3.6860000000000001E-7</c:v>
                </c:pt>
                <c:pt idx="6190">
                  <c:v>3.6880000000000002E-7</c:v>
                </c:pt>
                <c:pt idx="6191">
                  <c:v>3.6899999999999998E-7</c:v>
                </c:pt>
                <c:pt idx="6192">
                  <c:v>3.692E-7</c:v>
                </c:pt>
                <c:pt idx="6193">
                  <c:v>3.6940000000000001E-7</c:v>
                </c:pt>
                <c:pt idx="6194">
                  <c:v>3.6959999999999997E-7</c:v>
                </c:pt>
                <c:pt idx="6195">
                  <c:v>3.6979999999999999E-7</c:v>
                </c:pt>
                <c:pt idx="6196">
                  <c:v>3.7E-7</c:v>
                </c:pt>
                <c:pt idx="6197">
                  <c:v>3.7020000000000002E-7</c:v>
                </c:pt>
                <c:pt idx="6198">
                  <c:v>3.7039999999999998E-7</c:v>
                </c:pt>
                <c:pt idx="6199">
                  <c:v>3.706E-7</c:v>
                </c:pt>
                <c:pt idx="6200">
                  <c:v>3.7080000000000001E-7</c:v>
                </c:pt>
                <c:pt idx="6201">
                  <c:v>3.7099999999999997E-7</c:v>
                </c:pt>
                <c:pt idx="6202">
                  <c:v>3.7119999999999999E-7</c:v>
                </c:pt>
                <c:pt idx="6203">
                  <c:v>3.714E-7</c:v>
                </c:pt>
                <c:pt idx="6204">
                  <c:v>3.7160000000000002E-7</c:v>
                </c:pt>
                <c:pt idx="6205">
                  <c:v>3.7179999999999998E-7</c:v>
                </c:pt>
                <c:pt idx="6206">
                  <c:v>3.72E-7</c:v>
                </c:pt>
                <c:pt idx="6207">
                  <c:v>3.7220000000000001E-7</c:v>
                </c:pt>
                <c:pt idx="6208">
                  <c:v>3.7240000000000003E-7</c:v>
                </c:pt>
                <c:pt idx="6209">
                  <c:v>3.7259999999999999E-7</c:v>
                </c:pt>
                <c:pt idx="6210">
                  <c:v>3.728E-7</c:v>
                </c:pt>
                <c:pt idx="6211">
                  <c:v>3.7300000000000002E-7</c:v>
                </c:pt>
                <c:pt idx="6212">
                  <c:v>3.7319999999999998E-7</c:v>
                </c:pt>
                <c:pt idx="6213">
                  <c:v>3.734E-7</c:v>
                </c:pt>
                <c:pt idx="6214">
                  <c:v>3.7360000000000001E-7</c:v>
                </c:pt>
                <c:pt idx="6215">
                  <c:v>3.7380000000000003E-7</c:v>
                </c:pt>
                <c:pt idx="6216">
                  <c:v>3.7399999999999999E-7</c:v>
                </c:pt>
                <c:pt idx="6217">
                  <c:v>3.742E-7</c:v>
                </c:pt>
                <c:pt idx="6218">
                  <c:v>3.7440000000000002E-7</c:v>
                </c:pt>
                <c:pt idx="6219">
                  <c:v>3.7459999999999998E-7</c:v>
                </c:pt>
                <c:pt idx="6220">
                  <c:v>3.7479999999999999E-7</c:v>
                </c:pt>
                <c:pt idx="6221">
                  <c:v>3.7500000000000001E-7</c:v>
                </c:pt>
                <c:pt idx="6222">
                  <c:v>3.7520000000000002E-7</c:v>
                </c:pt>
                <c:pt idx="6223">
                  <c:v>3.7539999999999999E-7</c:v>
                </c:pt>
                <c:pt idx="6224">
                  <c:v>3.756E-7</c:v>
                </c:pt>
                <c:pt idx="6225">
                  <c:v>3.7580000000000002E-7</c:v>
                </c:pt>
                <c:pt idx="6226">
                  <c:v>3.7599999999999998E-7</c:v>
                </c:pt>
                <c:pt idx="6227">
                  <c:v>3.7619999999999999E-7</c:v>
                </c:pt>
                <c:pt idx="6228">
                  <c:v>3.7640000000000001E-7</c:v>
                </c:pt>
                <c:pt idx="6229">
                  <c:v>3.7660000000000002E-7</c:v>
                </c:pt>
                <c:pt idx="6230">
                  <c:v>3.7679999999999999E-7</c:v>
                </c:pt>
                <c:pt idx="6231">
                  <c:v>3.77E-7</c:v>
                </c:pt>
                <c:pt idx="6232">
                  <c:v>3.7720000000000002E-7</c:v>
                </c:pt>
                <c:pt idx="6233">
                  <c:v>3.7739999999999998E-7</c:v>
                </c:pt>
                <c:pt idx="6234">
                  <c:v>3.7759999999999999E-7</c:v>
                </c:pt>
                <c:pt idx="6235">
                  <c:v>3.7780000000000001E-7</c:v>
                </c:pt>
                <c:pt idx="6236">
                  <c:v>3.7800000000000002E-7</c:v>
                </c:pt>
                <c:pt idx="6237">
                  <c:v>3.7819999999999999E-7</c:v>
                </c:pt>
                <c:pt idx="6238">
                  <c:v>3.784E-7</c:v>
                </c:pt>
                <c:pt idx="6239">
                  <c:v>3.7860000000000002E-7</c:v>
                </c:pt>
                <c:pt idx="6240">
                  <c:v>3.7879999999999998E-7</c:v>
                </c:pt>
                <c:pt idx="6241">
                  <c:v>3.7899999999999999E-7</c:v>
                </c:pt>
                <c:pt idx="6242">
                  <c:v>3.7920000000000001E-7</c:v>
                </c:pt>
                <c:pt idx="6243">
                  <c:v>3.7940000000000002E-7</c:v>
                </c:pt>
                <c:pt idx="6244">
                  <c:v>3.7959999999999998E-7</c:v>
                </c:pt>
                <c:pt idx="6245">
                  <c:v>3.798E-7</c:v>
                </c:pt>
                <c:pt idx="6246">
                  <c:v>3.8000000000000001E-7</c:v>
                </c:pt>
                <c:pt idx="6247">
                  <c:v>3.8019999999999998E-7</c:v>
                </c:pt>
                <c:pt idx="6248">
                  <c:v>3.8039999999999999E-7</c:v>
                </c:pt>
                <c:pt idx="6249">
                  <c:v>3.8060000000000001E-7</c:v>
                </c:pt>
                <c:pt idx="6250">
                  <c:v>3.8080000000000002E-7</c:v>
                </c:pt>
                <c:pt idx="6251">
                  <c:v>3.8099999999999998E-7</c:v>
                </c:pt>
                <c:pt idx="6252">
                  <c:v>3.812E-7</c:v>
                </c:pt>
                <c:pt idx="6253">
                  <c:v>3.8140000000000001E-7</c:v>
                </c:pt>
                <c:pt idx="6254">
                  <c:v>3.8159999999999998E-7</c:v>
                </c:pt>
                <c:pt idx="6255">
                  <c:v>3.8179999999999999E-7</c:v>
                </c:pt>
                <c:pt idx="6256">
                  <c:v>3.8200000000000001E-7</c:v>
                </c:pt>
                <c:pt idx="6257">
                  <c:v>3.8220000000000002E-7</c:v>
                </c:pt>
                <c:pt idx="6258">
                  <c:v>3.8239999999999998E-7</c:v>
                </c:pt>
                <c:pt idx="6259">
                  <c:v>3.826E-7</c:v>
                </c:pt>
                <c:pt idx="6260">
                  <c:v>3.8280000000000001E-7</c:v>
                </c:pt>
                <c:pt idx="6261">
                  <c:v>3.8299999999999998E-7</c:v>
                </c:pt>
                <c:pt idx="6262">
                  <c:v>3.8319999999999999E-7</c:v>
                </c:pt>
                <c:pt idx="6263">
                  <c:v>3.8340000000000001E-7</c:v>
                </c:pt>
                <c:pt idx="6264">
                  <c:v>3.8360000000000002E-7</c:v>
                </c:pt>
                <c:pt idx="6265">
                  <c:v>3.8379999999999998E-7</c:v>
                </c:pt>
                <c:pt idx="6266">
                  <c:v>3.84E-7</c:v>
                </c:pt>
                <c:pt idx="6267">
                  <c:v>3.8420000000000001E-7</c:v>
                </c:pt>
                <c:pt idx="6268">
                  <c:v>3.8439999999999997E-7</c:v>
                </c:pt>
                <c:pt idx="6269">
                  <c:v>3.8459999999999999E-7</c:v>
                </c:pt>
                <c:pt idx="6270">
                  <c:v>3.848E-7</c:v>
                </c:pt>
                <c:pt idx="6271">
                  <c:v>3.8500000000000002E-7</c:v>
                </c:pt>
                <c:pt idx="6272">
                  <c:v>3.8519999999999998E-7</c:v>
                </c:pt>
                <c:pt idx="6273">
                  <c:v>3.854E-7</c:v>
                </c:pt>
                <c:pt idx="6274">
                  <c:v>3.8560000000000001E-7</c:v>
                </c:pt>
                <c:pt idx="6275">
                  <c:v>3.8579999999999997E-7</c:v>
                </c:pt>
                <c:pt idx="6276">
                  <c:v>3.8599999999999999E-7</c:v>
                </c:pt>
                <c:pt idx="6277">
                  <c:v>3.862E-7</c:v>
                </c:pt>
                <c:pt idx="6278">
                  <c:v>3.8640000000000002E-7</c:v>
                </c:pt>
                <c:pt idx="6279">
                  <c:v>3.8659999999999998E-7</c:v>
                </c:pt>
                <c:pt idx="6280">
                  <c:v>3.868E-7</c:v>
                </c:pt>
                <c:pt idx="6281">
                  <c:v>3.8700000000000001E-7</c:v>
                </c:pt>
                <c:pt idx="6282">
                  <c:v>3.8720000000000003E-7</c:v>
                </c:pt>
                <c:pt idx="6283">
                  <c:v>3.8739999999999999E-7</c:v>
                </c:pt>
                <c:pt idx="6284">
                  <c:v>3.876E-7</c:v>
                </c:pt>
                <c:pt idx="6285">
                  <c:v>3.8780000000000002E-7</c:v>
                </c:pt>
                <c:pt idx="6286">
                  <c:v>3.8799999999999998E-7</c:v>
                </c:pt>
                <c:pt idx="6287">
                  <c:v>3.882E-7</c:v>
                </c:pt>
                <c:pt idx="6288">
                  <c:v>3.8840000000000001E-7</c:v>
                </c:pt>
                <c:pt idx="6289">
                  <c:v>3.8860000000000003E-7</c:v>
                </c:pt>
                <c:pt idx="6290">
                  <c:v>3.8879999999999999E-7</c:v>
                </c:pt>
                <c:pt idx="6291">
                  <c:v>3.89E-7</c:v>
                </c:pt>
                <c:pt idx="6292">
                  <c:v>3.8920000000000002E-7</c:v>
                </c:pt>
                <c:pt idx="6293">
                  <c:v>3.8939999999999998E-7</c:v>
                </c:pt>
                <c:pt idx="6294">
                  <c:v>3.8959999999999999E-7</c:v>
                </c:pt>
                <c:pt idx="6295">
                  <c:v>3.8980000000000001E-7</c:v>
                </c:pt>
                <c:pt idx="6296">
                  <c:v>3.9000000000000002E-7</c:v>
                </c:pt>
                <c:pt idx="6297">
                  <c:v>3.9019999999999999E-7</c:v>
                </c:pt>
                <c:pt idx="6298">
                  <c:v>3.904E-7</c:v>
                </c:pt>
                <c:pt idx="6299">
                  <c:v>3.9060000000000002E-7</c:v>
                </c:pt>
                <c:pt idx="6300">
                  <c:v>3.9079999999999998E-7</c:v>
                </c:pt>
                <c:pt idx="6301">
                  <c:v>3.9099999999999999E-7</c:v>
                </c:pt>
                <c:pt idx="6302">
                  <c:v>3.9120000000000001E-7</c:v>
                </c:pt>
                <c:pt idx="6303">
                  <c:v>3.9140000000000002E-7</c:v>
                </c:pt>
                <c:pt idx="6304">
                  <c:v>3.9159999999999999E-7</c:v>
                </c:pt>
                <c:pt idx="6305">
                  <c:v>3.918E-7</c:v>
                </c:pt>
                <c:pt idx="6306">
                  <c:v>3.9200000000000002E-7</c:v>
                </c:pt>
                <c:pt idx="6307">
                  <c:v>3.9219999999999998E-7</c:v>
                </c:pt>
                <c:pt idx="6308">
                  <c:v>3.9239999999999999E-7</c:v>
                </c:pt>
                <c:pt idx="6309">
                  <c:v>3.9260000000000001E-7</c:v>
                </c:pt>
                <c:pt idx="6310">
                  <c:v>3.9280000000000002E-7</c:v>
                </c:pt>
                <c:pt idx="6311">
                  <c:v>3.9299999999999999E-7</c:v>
                </c:pt>
                <c:pt idx="6312">
                  <c:v>3.932E-7</c:v>
                </c:pt>
                <c:pt idx="6313">
                  <c:v>3.9340000000000002E-7</c:v>
                </c:pt>
                <c:pt idx="6314">
                  <c:v>3.9359999999999998E-7</c:v>
                </c:pt>
                <c:pt idx="6315">
                  <c:v>3.9379999999999999E-7</c:v>
                </c:pt>
                <c:pt idx="6316">
                  <c:v>3.9400000000000001E-7</c:v>
                </c:pt>
                <c:pt idx="6317">
                  <c:v>3.9420000000000002E-7</c:v>
                </c:pt>
                <c:pt idx="6318">
                  <c:v>3.9439999999999998E-7</c:v>
                </c:pt>
                <c:pt idx="6319">
                  <c:v>3.946E-7</c:v>
                </c:pt>
                <c:pt idx="6320">
                  <c:v>3.9480000000000001E-7</c:v>
                </c:pt>
                <c:pt idx="6321">
                  <c:v>3.9499999999999998E-7</c:v>
                </c:pt>
                <c:pt idx="6322">
                  <c:v>3.9519999999999999E-7</c:v>
                </c:pt>
                <c:pt idx="6323">
                  <c:v>3.9540000000000001E-7</c:v>
                </c:pt>
                <c:pt idx="6324">
                  <c:v>3.9560000000000002E-7</c:v>
                </c:pt>
                <c:pt idx="6325">
                  <c:v>3.9579999999999998E-7</c:v>
                </c:pt>
                <c:pt idx="6326">
                  <c:v>3.96E-7</c:v>
                </c:pt>
                <c:pt idx="6327">
                  <c:v>3.9620000000000001E-7</c:v>
                </c:pt>
                <c:pt idx="6328">
                  <c:v>3.9639999999999998E-7</c:v>
                </c:pt>
                <c:pt idx="6329">
                  <c:v>3.9659999999999999E-7</c:v>
                </c:pt>
                <c:pt idx="6330">
                  <c:v>3.9680000000000001E-7</c:v>
                </c:pt>
                <c:pt idx="6331">
                  <c:v>3.9700000000000002E-7</c:v>
                </c:pt>
                <c:pt idx="6332">
                  <c:v>3.9719999999999998E-7</c:v>
                </c:pt>
                <c:pt idx="6333">
                  <c:v>3.974E-7</c:v>
                </c:pt>
                <c:pt idx="6334">
                  <c:v>3.9760000000000001E-7</c:v>
                </c:pt>
                <c:pt idx="6335">
                  <c:v>3.9779999999999998E-7</c:v>
                </c:pt>
                <c:pt idx="6336">
                  <c:v>3.9799999999999999E-7</c:v>
                </c:pt>
                <c:pt idx="6337">
                  <c:v>3.9820000000000001E-7</c:v>
                </c:pt>
                <c:pt idx="6338">
                  <c:v>3.9840000000000002E-7</c:v>
                </c:pt>
                <c:pt idx="6339">
                  <c:v>3.9859999999999998E-7</c:v>
                </c:pt>
                <c:pt idx="6340">
                  <c:v>3.988E-7</c:v>
                </c:pt>
                <c:pt idx="6341">
                  <c:v>3.9900000000000001E-7</c:v>
                </c:pt>
                <c:pt idx="6342">
                  <c:v>3.9919999999999997E-7</c:v>
                </c:pt>
                <c:pt idx="6343">
                  <c:v>3.9939999999999999E-7</c:v>
                </c:pt>
                <c:pt idx="6344">
                  <c:v>3.996E-7</c:v>
                </c:pt>
                <c:pt idx="6345">
                  <c:v>3.9980000000000002E-7</c:v>
                </c:pt>
                <c:pt idx="6346">
                  <c:v>3.9999999999999998E-7</c:v>
                </c:pt>
                <c:pt idx="6347">
                  <c:v>4.002E-7</c:v>
                </c:pt>
                <c:pt idx="6348">
                  <c:v>4.0040000000000001E-7</c:v>
                </c:pt>
                <c:pt idx="6349">
                  <c:v>4.0059999999999997E-7</c:v>
                </c:pt>
                <c:pt idx="6350">
                  <c:v>4.0079999999999999E-7</c:v>
                </c:pt>
                <c:pt idx="6351">
                  <c:v>4.01E-7</c:v>
                </c:pt>
                <c:pt idx="6352">
                  <c:v>4.0120000000000002E-7</c:v>
                </c:pt>
                <c:pt idx="6353">
                  <c:v>4.0139999999999998E-7</c:v>
                </c:pt>
                <c:pt idx="6354">
                  <c:v>4.016E-7</c:v>
                </c:pt>
                <c:pt idx="6355">
                  <c:v>4.0180000000000001E-7</c:v>
                </c:pt>
                <c:pt idx="6356">
                  <c:v>4.0200000000000003E-7</c:v>
                </c:pt>
                <c:pt idx="6357">
                  <c:v>4.0219999999999999E-7</c:v>
                </c:pt>
                <c:pt idx="6358">
                  <c:v>4.024E-7</c:v>
                </c:pt>
                <c:pt idx="6359">
                  <c:v>4.0260000000000002E-7</c:v>
                </c:pt>
                <c:pt idx="6360">
                  <c:v>4.0279999999999998E-7</c:v>
                </c:pt>
                <c:pt idx="6361">
                  <c:v>4.03E-7</c:v>
                </c:pt>
                <c:pt idx="6362">
                  <c:v>4.0320000000000001E-7</c:v>
                </c:pt>
                <c:pt idx="6363">
                  <c:v>4.0340000000000003E-7</c:v>
                </c:pt>
                <c:pt idx="6364">
                  <c:v>4.0359999999999999E-7</c:v>
                </c:pt>
                <c:pt idx="6365">
                  <c:v>4.038E-7</c:v>
                </c:pt>
                <c:pt idx="6366">
                  <c:v>4.0400000000000002E-7</c:v>
                </c:pt>
                <c:pt idx="6367">
                  <c:v>4.0419999999999998E-7</c:v>
                </c:pt>
                <c:pt idx="6368">
                  <c:v>4.0439999999999999E-7</c:v>
                </c:pt>
                <c:pt idx="6369">
                  <c:v>4.0460000000000001E-7</c:v>
                </c:pt>
                <c:pt idx="6370">
                  <c:v>4.0480000000000002E-7</c:v>
                </c:pt>
                <c:pt idx="6371">
                  <c:v>4.0499999999999999E-7</c:v>
                </c:pt>
                <c:pt idx="6372">
                  <c:v>4.052E-7</c:v>
                </c:pt>
                <c:pt idx="6373">
                  <c:v>4.0540000000000002E-7</c:v>
                </c:pt>
                <c:pt idx="6374">
                  <c:v>4.0559999999999998E-7</c:v>
                </c:pt>
                <c:pt idx="6375">
                  <c:v>4.0579999999999999E-7</c:v>
                </c:pt>
                <c:pt idx="6376">
                  <c:v>4.0600000000000001E-7</c:v>
                </c:pt>
                <c:pt idx="6377">
                  <c:v>4.0620000000000002E-7</c:v>
                </c:pt>
                <c:pt idx="6378">
                  <c:v>4.0639999999999999E-7</c:v>
                </c:pt>
                <c:pt idx="6379">
                  <c:v>4.066E-7</c:v>
                </c:pt>
                <c:pt idx="6380">
                  <c:v>4.0680000000000002E-7</c:v>
                </c:pt>
                <c:pt idx="6381">
                  <c:v>4.0699999999999998E-7</c:v>
                </c:pt>
                <c:pt idx="6382">
                  <c:v>4.0719999999999999E-7</c:v>
                </c:pt>
                <c:pt idx="6383">
                  <c:v>4.0740000000000001E-7</c:v>
                </c:pt>
                <c:pt idx="6384">
                  <c:v>4.0760000000000002E-7</c:v>
                </c:pt>
                <c:pt idx="6385">
                  <c:v>4.0779999999999999E-7</c:v>
                </c:pt>
                <c:pt idx="6386">
                  <c:v>4.08E-7</c:v>
                </c:pt>
                <c:pt idx="6387">
                  <c:v>4.0820000000000002E-7</c:v>
                </c:pt>
                <c:pt idx="6388">
                  <c:v>4.0839999999999998E-7</c:v>
                </c:pt>
                <c:pt idx="6389">
                  <c:v>4.0859999999999999E-7</c:v>
                </c:pt>
                <c:pt idx="6390">
                  <c:v>4.0880000000000001E-7</c:v>
                </c:pt>
                <c:pt idx="6391">
                  <c:v>4.0900000000000002E-7</c:v>
                </c:pt>
                <c:pt idx="6392">
                  <c:v>4.0919999999999998E-7</c:v>
                </c:pt>
                <c:pt idx="6393">
                  <c:v>4.094E-7</c:v>
                </c:pt>
                <c:pt idx="6394">
                  <c:v>4.0960000000000001E-7</c:v>
                </c:pt>
                <c:pt idx="6395">
                  <c:v>4.0979999999999998E-7</c:v>
                </c:pt>
                <c:pt idx="6396">
                  <c:v>4.0999999999999999E-7</c:v>
                </c:pt>
                <c:pt idx="6397">
                  <c:v>4.1020000000000001E-7</c:v>
                </c:pt>
                <c:pt idx="6398">
                  <c:v>4.1040000000000002E-7</c:v>
                </c:pt>
                <c:pt idx="6399">
                  <c:v>4.1059999999999998E-7</c:v>
                </c:pt>
                <c:pt idx="6400">
                  <c:v>4.108E-7</c:v>
                </c:pt>
                <c:pt idx="6401">
                  <c:v>4.1100000000000001E-7</c:v>
                </c:pt>
                <c:pt idx="6402">
                  <c:v>4.1119999999999998E-7</c:v>
                </c:pt>
                <c:pt idx="6403">
                  <c:v>4.1139999999999999E-7</c:v>
                </c:pt>
                <c:pt idx="6404">
                  <c:v>4.1160000000000001E-7</c:v>
                </c:pt>
                <c:pt idx="6405">
                  <c:v>4.1180000000000002E-7</c:v>
                </c:pt>
                <c:pt idx="6406">
                  <c:v>4.1199999999999998E-7</c:v>
                </c:pt>
                <c:pt idx="6407">
                  <c:v>4.122E-7</c:v>
                </c:pt>
                <c:pt idx="6408">
                  <c:v>4.1240000000000001E-7</c:v>
                </c:pt>
                <c:pt idx="6409">
                  <c:v>4.1259999999999998E-7</c:v>
                </c:pt>
                <c:pt idx="6410">
                  <c:v>4.1279999999999999E-7</c:v>
                </c:pt>
                <c:pt idx="6411">
                  <c:v>4.1300000000000001E-7</c:v>
                </c:pt>
                <c:pt idx="6412">
                  <c:v>4.1320000000000002E-7</c:v>
                </c:pt>
                <c:pt idx="6413">
                  <c:v>4.1339999999999998E-7</c:v>
                </c:pt>
                <c:pt idx="6414">
                  <c:v>4.136E-7</c:v>
                </c:pt>
                <c:pt idx="6415">
                  <c:v>4.1380000000000001E-7</c:v>
                </c:pt>
                <c:pt idx="6416">
                  <c:v>4.1399999999999997E-7</c:v>
                </c:pt>
                <c:pt idx="6417">
                  <c:v>4.1419999999999999E-7</c:v>
                </c:pt>
                <c:pt idx="6418">
                  <c:v>4.144E-7</c:v>
                </c:pt>
                <c:pt idx="6419">
                  <c:v>4.1460000000000002E-7</c:v>
                </c:pt>
                <c:pt idx="6420">
                  <c:v>4.1479999999999998E-7</c:v>
                </c:pt>
                <c:pt idx="6421">
                  <c:v>4.15E-7</c:v>
                </c:pt>
                <c:pt idx="6422">
                  <c:v>4.1520000000000001E-7</c:v>
                </c:pt>
                <c:pt idx="6423">
                  <c:v>4.1539999999999997E-7</c:v>
                </c:pt>
                <c:pt idx="6424">
                  <c:v>4.1559999999999999E-7</c:v>
                </c:pt>
                <c:pt idx="6425">
                  <c:v>4.158E-7</c:v>
                </c:pt>
                <c:pt idx="6426">
                  <c:v>4.1600000000000002E-7</c:v>
                </c:pt>
                <c:pt idx="6427">
                  <c:v>4.1619999999999998E-7</c:v>
                </c:pt>
                <c:pt idx="6428">
                  <c:v>4.164E-7</c:v>
                </c:pt>
                <c:pt idx="6429">
                  <c:v>4.1660000000000001E-7</c:v>
                </c:pt>
                <c:pt idx="6430">
                  <c:v>4.1680000000000003E-7</c:v>
                </c:pt>
                <c:pt idx="6431">
                  <c:v>4.1699999999999999E-7</c:v>
                </c:pt>
                <c:pt idx="6432">
                  <c:v>4.172E-7</c:v>
                </c:pt>
                <c:pt idx="6433">
                  <c:v>4.1740000000000002E-7</c:v>
                </c:pt>
                <c:pt idx="6434">
                  <c:v>4.1759999999999998E-7</c:v>
                </c:pt>
                <c:pt idx="6435">
                  <c:v>4.178E-7</c:v>
                </c:pt>
                <c:pt idx="6436">
                  <c:v>4.1800000000000001E-7</c:v>
                </c:pt>
                <c:pt idx="6437">
                  <c:v>4.1820000000000003E-7</c:v>
                </c:pt>
                <c:pt idx="6438">
                  <c:v>4.1839999999999999E-7</c:v>
                </c:pt>
                <c:pt idx="6439">
                  <c:v>4.186E-7</c:v>
                </c:pt>
                <c:pt idx="6440">
                  <c:v>4.1880000000000002E-7</c:v>
                </c:pt>
                <c:pt idx="6441">
                  <c:v>4.1899999999999998E-7</c:v>
                </c:pt>
                <c:pt idx="6442">
                  <c:v>4.192E-7</c:v>
                </c:pt>
                <c:pt idx="6443">
                  <c:v>4.1940000000000001E-7</c:v>
                </c:pt>
                <c:pt idx="6444">
                  <c:v>4.1960000000000003E-7</c:v>
                </c:pt>
                <c:pt idx="6445">
                  <c:v>4.1979999999999999E-7</c:v>
                </c:pt>
                <c:pt idx="6446">
                  <c:v>4.2E-7</c:v>
                </c:pt>
                <c:pt idx="6447">
                  <c:v>4.2020000000000002E-7</c:v>
                </c:pt>
                <c:pt idx="6448">
                  <c:v>4.2039999999999998E-7</c:v>
                </c:pt>
                <c:pt idx="6449">
                  <c:v>4.2059999999999999E-7</c:v>
                </c:pt>
                <c:pt idx="6450">
                  <c:v>4.2080000000000001E-7</c:v>
                </c:pt>
                <c:pt idx="6451">
                  <c:v>4.2100000000000002E-7</c:v>
                </c:pt>
                <c:pt idx="6452">
                  <c:v>4.2119999999999999E-7</c:v>
                </c:pt>
                <c:pt idx="6453">
                  <c:v>4.214E-7</c:v>
                </c:pt>
                <c:pt idx="6454">
                  <c:v>4.2160000000000002E-7</c:v>
                </c:pt>
                <c:pt idx="6455">
                  <c:v>4.2179999999999998E-7</c:v>
                </c:pt>
                <c:pt idx="6456">
                  <c:v>4.2199999999999999E-7</c:v>
                </c:pt>
                <c:pt idx="6457">
                  <c:v>4.2220000000000001E-7</c:v>
                </c:pt>
                <c:pt idx="6458">
                  <c:v>4.2240000000000002E-7</c:v>
                </c:pt>
                <c:pt idx="6459">
                  <c:v>4.2259999999999999E-7</c:v>
                </c:pt>
                <c:pt idx="6460">
                  <c:v>4.228E-7</c:v>
                </c:pt>
                <c:pt idx="6461">
                  <c:v>4.2300000000000002E-7</c:v>
                </c:pt>
                <c:pt idx="6462">
                  <c:v>4.2319999999999998E-7</c:v>
                </c:pt>
                <c:pt idx="6463">
                  <c:v>4.2339999999999999E-7</c:v>
                </c:pt>
                <c:pt idx="6464">
                  <c:v>4.2360000000000001E-7</c:v>
                </c:pt>
                <c:pt idx="6465">
                  <c:v>4.2380000000000002E-7</c:v>
                </c:pt>
                <c:pt idx="6466">
                  <c:v>4.2399999999999999E-7</c:v>
                </c:pt>
                <c:pt idx="6467">
                  <c:v>4.242E-7</c:v>
                </c:pt>
                <c:pt idx="6468">
                  <c:v>4.2440000000000002E-7</c:v>
                </c:pt>
                <c:pt idx="6469">
                  <c:v>4.2459999999999998E-7</c:v>
                </c:pt>
                <c:pt idx="6470">
                  <c:v>4.2479999999999999E-7</c:v>
                </c:pt>
                <c:pt idx="6471">
                  <c:v>4.2500000000000001E-7</c:v>
                </c:pt>
                <c:pt idx="6472">
                  <c:v>4.2520000000000002E-7</c:v>
                </c:pt>
                <c:pt idx="6473">
                  <c:v>4.2539999999999998E-7</c:v>
                </c:pt>
                <c:pt idx="6474">
                  <c:v>4.256E-7</c:v>
                </c:pt>
                <c:pt idx="6475">
                  <c:v>4.2580000000000001E-7</c:v>
                </c:pt>
                <c:pt idx="6476">
                  <c:v>4.2599999999999998E-7</c:v>
                </c:pt>
                <c:pt idx="6477">
                  <c:v>4.2619999999999999E-7</c:v>
                </c:pt>
                <c:pt idx="6478">
                  <c:v>4.2640000000000001E-7</c:v>
                </c:pt>
                <c:pt idx="6479">
                  <c:v>4.2660000000000002E-7</c:v>
                </c:pt>
                <c:pt idx="6480">
                  <c:v>4.2679999999999998E-7</c:v>
                </c:pt>
                <c:pt idx="6481">
                  <c:v>4.27E-7</c:v>
                </c:pt>
                <c:pt idx="6482">
                  <c:v>4.2720000000000001E-7</c:v>
                </c:pt>
                <c:pt idx="6483">
                  <c:v>4.2739999999999998E-7</c:v>
                </c:pt>
                <c:pt idx="6484">
                  <c:v>4.2759999999999999E-7</c:v>
                </c:pt>
                <c:pt idx="6485">
                  <c:v>4.2780000000000001E-7</c:v>
                </c:pt>
                <c:pt idx="6486">
                  <c:v>4.2800000000000002E-7</c:v>
                </c:pt>
                <c:pt idx="6487">
                  <c:v>4.2819999999999998E-7</c:v>
                </c:pt>
                <c:pt idx="6488">
                  <c:v>4.284E-7</c:v>
                </c:pt>
                <c:pt idx="6489">
                  <c:v>4.2860000000000001E-7</c:v>
                </c:pt>
                <c:pt idx="6490">
                  <c:v>4.2879999999999998E-7</c:v>
                </c:pt>
                <c:pt idx="6491">
                  <c:v>4.2899999999999999E-7</c:v>
                </c:pt>
                <c:pt idx="6492">
                  <c:v>4.2920000000000001E-7</c:v>
                </c:pt>
                <c:pt idx="6493">
                  <c:v>4.2940000000000002E-7</c:v>
                </c:pt>
                <c:pt idx="6494">
                  <c:v>4.2959999999999998E-7</c:v>
                </c:pt>
                <c:pt idx="6495">
                  <c:v>4.298E-7</c:v>
                </c:pt>
                <c:pt idx="6496">
                  <c:v>4.3000000000000001E-7</c:v>
                </c:pt>
                <c:pt idx="6497">
                  <c:v>4.3019999999999997E-7</c:v>
                </c:pt>
                <c:pt idx="6498">
                  <c:v>4.3039999999999999E-7</c:v>
                </c:pt>
                <c:pt idx="6499">
                  <c:v>4.306E-7</c:v>
                </c:pt>
                <c:pt idx="6500">
                  <c:v>4.3080000000000002E-7</c:v>
                </c:pt>
                <c:pt idx="6501">
                  <c:v>4.3099999999999998E-7</c:v>
                </c:pt>
                <c:pt idx="6502">
                  <c:v>4.312E-7</c:v>
                </c:pt>
                <c:pt idx="6503">
                  <c:v>4.3140000000000001E-7</c:v>
                </c:pt>
                <c:pt idx="6504">
                  <c:v>4.3159999999999997E-7</c:v>
                </c:pt>
                <c:pt idx="6505">
                  <c:v>4.3179999999999999E-7</c:v>
                </c:pt>
                <c:pt idx="6506">
                  <c:v>4.32E-7</c:v>
                </c:pt>
                <c:pt idx="6507">
                  <c:v>4.3220000000000002E-7</c:v>
                </c:pt>
                <c:pt idx="6508">
                  <c:v>4.3239999999999998E-7</c:v>
                </c:pt>
                <c:pt idx="6509">
                  <c:v>4.326E-7</c:v>
                </c:pt>
                <c:pt idx="6510">
                  <c:v>4.3280000000000001E-7</c:v>
                </c:pt>
                <c:pt idx="6511">
                  <c:v>4.3300000000000003E-7</c:v>
                </c:pt>
                <c:pt idx="6512">
                  <c:v>4.3319999999999999E-7</c:v>
                </c:pt>
                <c:pt idx="6513">
                  <c:v>4.334E-7</c:v>
                </c:pt>
                <c:pt idx="6514">
                  <c:v>4.3360000000000002E-7</c:v>
                </c:pt>
                <c:pt idx="6515">
                  <c:v>4.3379999999999998E-7</c:v>
                </c:pt>
                <c:pt idx="6516">
                  <c:v>4.34E-7</c:v>
                </c:pt>
                <c:pt idx="6517">
                  <c:v>4.3420000000000001E-7</c:v>
                </c:pt>
                <c:pt idx="6518">
                  <c:v>4.3440000000000003E-7</c:v>
                </c:pt>
                <c:pt idx="6519">
                  <c:v>4.3459999999999999E-7</c:v>
                </c:pt>
                <c:pt idx="6520">
                  <c:v>4.348E-7</c:v>
                </c:pt>
                <c:pt idx="6521">
                  <c:v>4.3500000000000002E-7</c:v>
                </c:pt>
                <c:pt idx="6522">
                  <c:v>4.3519999999999998E-7</c:v>
                </c:pt>
                <c:pt idx="6523">
                  <c:v>4.3539999999999999E-7</c:v>
                </c:pt>
                <c:pt idx="6524">
                  <c:v>4.3560000000000001E-7</c:v>
                </c:pt>
                <c:pt idx="6525">
                  <c:v>4.3580000000000002E-7</c:v>
                </c:pt>
                <c:pt idx="6526">
                  <c:v>4.3599999999999999E-7</c:v>
                </c:pt>
                <c:pt idx="6527">
                  <c:v>4.362E-7</c:v>
                </c:pt>
                <c:pt idx="6528">
                  <c:v>4.3640000000000002E-7</c:v>
                </c:pt>
                <c:pt idx="6529">
                  <c:v>4.3659999999999998E-7</c:v>
                </c:pt>
                <c:pt idx="6530">
                  <c:v>4.3679999999999999E-7</c:v>
                </c:pt>
                <c:pt idx="6531">
                  <c:v>4.3700000000000001E-7</c:v>
                </c:pt>
                <c:pt idx="6532">
                  <c:v>4.3720000000000002E-7</c:v>
                </c:pt>
                <c:pt idx="6533">
                  <c:v>4.3739999999999999E-7</c:v>
                </c:pt>
                <c:pt idx="6534">
                  <c:v>4.376E-7</c:v>
                </c:pt>
                <c:pt idx="6535">
                  <c:v>4.3780000000000002E-7</c:v>
                </c:pt>
                <c:pt idx="6536">
                  <c:v>4.3799999999999998E-7</c:v>
                </c:pt>
                <c:pt idx="6537">
                  <c:v>4.3819999999999999E-7</c:v>
                </c:pt>
                <c:pt idx="6538">
                  <c:v>4.3840000000000001E-7</c:v>
                </c:pt>
                <c:pt idx="6539">
                  <c:v>4.3860000000000002E-7</c:v>
                </c:pt>
                <c:pt idx="6540">
                  <c:v>4.3879999999999999E-7</c:v>
                </c:pt>
                <c:pt idx="6541">
                  <c:v>4.39E-7</c:v>
                </c:pt>
                <c:pt idx="6542">
                  <c:v>4.3920000000000002E-7</c:v>
                </c:pt>
                <c:pt idx="6543">
                  <c:v>4.3939999999999998E-7</c:v>
                </c:pt>
                <c:pt idx="6544">
                  <c:v>4.3959999999999999E-7</c:v>
                </c:pt>
                <c:pt idx="6545">
                  <c:v>4.3980000000000001E-7</c:v>
                </c:pt>
                <c:pt idx="6546">
                  <c:v>4.4000000000000002E-7</c:v>
                </c:pt>
                <c:pt idx="6547">
                  <c:v>4.4019999999999998E-7</c:v>
                </c:pt>
                <c:pt idx="6548">
                  <c:v>4.404E-7</c:v>
                </c:pt>
                <c:pt idx="6549">
                  <c:v>4.4060000000000001E-7</c:v>
                </c:pt>
                <c:pt idx="6550">
                  <c:v>4.4079999999999998E-7</c:v>
                </c:pt>
                <c:pt idx="6551">
                  <c:v>4.4099999999999999E-7</c:v>
                </c:pt>
                <c:pt idx="6552">
                  <c:v>4.4120000000000001E-7</c:v>
                </c:pt>
                <c:pt idx="6553">
                  <c:v>4.4140000000000002E-7</c:v>
                </c:pt>
                <c:pt idx="6554">
                  <c:v>4.4159999999999998E-7</c:v>
                </c:pt>
                <c:pt idx="6555">
                  <c:v>4.418E-7</c:v>
                </c:pt>
                <c:pt idx="6556">
                  <c:v>4.4200000000000001E-7</c:v>
                </c:pt>
                <c:pt idx="6557">
                  <c:v>4.4219999999999998E-7</c:v>
                </c:pt>
                <c:pt idx="6558">
                  <c:v>4.4239999999999999E-7</c:v>
                </c:pt>
                <c:pt idx="6559">
                  <c:v>4.4260000000000001E-7</c:v>
                </c:pt>
                <c:pt idx="6560">
                  <c:v>4.4280000000000002E-7</c:v>
                </c:pt>
                <c:pt idx="6561">
                  <c:v>4.4299999999999998E-7</c:v>
                </c:pt>
                <c:pt idx="6562">
                  <c:v>4.432E-7</c:v>
                </c:pt>
                <c:pt idx="6563">
                  <c:v>4.4340000000000001E-7</c:v>
                </c:pt>
                <c:pt idx="6564">
                  <c:v>4.4359999999999998E-7</c:v>
                </c:pt>
                <c:pt idx="6565">
                  <c:v>4.4379999999999999E-7</c:v>
                </c:pt>
                <c:pt idx="6566">
                  <c:v>4.4400000000000001E-7</c:v>
                </c:pt>
                <c:pt idx="6567">
                  <c:v>4.4420000000000002E-7</c:v>
                </c:pt>
                <c:pt idx="6568">
                  <c:v>4.4439999999999998E-7</c:v>
                </c:pt>
                <c:pt idx="6569">
                  <c:v>4.446E-7</c:v>
                </c:pt>
                <c:pt idx="6570">
                  <c:v>4.4480000000000001E-7</c:v>
                </c:pt>
                <c:pt idx="6571">
                  <c:v>4.4499999999999997E-7</c:v>
                </c:pt>
                <c:pt idx="6572">
                  <c:v>4.4519999999999999E-7</c:v>
                </c:pt>
                <c:pt idx="6573">
                  <c:v>4.454E-7</c:v>
                </c:pt>
                <c:pt idx="6574">
                  <c:v>4.4560000000000002E-7</c:v>
                </c:pt>
                <c:pt idx="6575">
                  <c:v>4.4579999999999998E-7</c:v>
                </c:pt>
                <c:pt idx="6576">
                  <c:v>4.46E-7</c:v>
                </c:pt>
                <c:pt idx="6577">
                  <c:v>4.4620000000000001E-7</c:v>
                </c:pt>
                <c:pt idx="6578">
                  <c:v>4.4639999999999997E-7</c:v>
                </c:pt>
                <c:pt idx="6579">
                  <c:v>4.4659999999999999E-7</c:v>
                </c:pt>
                <c:pt idx="6580">
                  <c:v>4.468E-7</c:v>
                </c:pt>
                <c:pt idx="6581">
                  <c:v>4.4700000000000002E-7</c:v>
                </c:pt>
                <c:pt idx="6582">
                  <c:v>4.4719999999999998E-7</c:v>
                </c:pt>
                <c:pt idx="6583">
                  <c:v>4.474E-7</c:v>
                </c:pt>
                <c:pt idx="6584">
                  <c:v>4.4760000000000001E-7</c:v>
                </c:pt>
                <c:pt idx="6585">
                  <c:v>4.4780000000000003E-7</c:v>
                </c:pt>
                <c:pt idx="6586">
                  <c:v>4.4799999999999999E-7</c:v>
                </c:pt>
                <c:pt idx="6587">
                  <c:v>4.482E-7</c:v>
                </c:pt>
                <c:pt idx="6588">
                  <c:v>4.4840000000000002E-7</c:v>
                </c:pt>
                <c:pt idx="6589">
                  <c:v>4.4859999999999998E-7</c:v>
                </c:pt>
                <c:pt idx="6590">
                  <c:v>4.488E-7</c:v>
                </c:pt>
                <c:pt idx="6591">
                  <c:v>4.4900000000000001E-7</c:v>
                </c:pt>
                <c:pt idx="6592">
                  <c:v>4.4920000000000003E-7</c:v>
                </c:pt>
                <c:pt idx="6593">
                  <c:v>4.4939999999999999E-7</c:v>
                </c:pt>
                <c:pt idx="6594">
                  <c:v>4.496E-7</c:v>
                </c:pt>
                <c:pt idx="6595">
                  <c:v>4.4980000000000002E-7</c:v>
                </c:pt>
                <c:pt idx="6596">
                  <c:v>4.4999999999999998E-7</c:v>
                </c:pt>
                <c:pt idx="6597">
                  <c:v>4.5019999999999999E-7</c:v>
                </c:pt>
                <c:pt idx="6598">
                  <c:v>4.5040000000000001E-7</c:v>
                </c:pt>
                <c:pt idx="6599">
                  <c:v>4.5060000000000002E-7</c:v>
                </c:pt>
                <c:pt idx="6600">
                  <c:v>4.5079999999999999E-7</c:v>
                </c:pt>
                <c:pt idx="6601">
                  <c:v>4.51E-7</c:v>
                </c:pt>
                <c:pt idx="6602">
                  <c:v>4.5120000000000002E-7</c:v>
                </c:pt>
                <c:pt idx="6603">
                  <c:v>4.5139999999999998E-7</c:v>
                </c:pt>
                <c:pt idx="6604">
                  <c:v>4.5159999999999999E-7</c:v>
                </c:pt>
                <c:pt idx="6605">
                  <c:v>4.5180000000000001E-7</c:v>
                </c:pt>
                <c:pt idx="6606">
                  <c:v>4.5200000000000002E-7</c:v>
                </c:pt>
                <c:pt idx="6607">
                  <c:v>4.5219999999999999E-7</c:v>
                </c:pt>
                <c:pt idx="6608">
                  <c:v>4.524E-7</c:v>
                </c:pt>
                <c:pt idx="6609">
                  <c:v>4.5260000000000002E-7</c:v>
                </c:pt>
                <c:pt idx="6610">
                  <c:v>4.5279999999999998E-7</c:v>
                </c:pt>
                <c:pt idx="6611">
                  <c:v>4.5299999999999999E-7</c:v>
                </c:pt>
                <c:pt idx="6612">
                  <c:v>4.5320000000000001E-7</c:v>
                </c:pt>
                <c:pt idx="6613">
                  <c:v>4.5340000000000002E-7</c:v>
                </c:pt>
                <c:pt idx="6614">
                  <c:v>4.5359999999999999E-7</c:v>
                </c:pt>
                <c:pt idx="6615">
                  <c:v>4.538E-7</c:v>
                </c:pt>
                <c:pt idx="6616">
                  <c:v>4.5400000000000002E-7</c:v>
                </c:pt>
                <c:pt idx="6617">
                  <c:v>4.5419999999999998E-7</c:v>
                </c:pt>
                <c:pt idx="6618">
                  <c:v>4.5439999999999999E-7</c:v>
                </c:pt>
                <c:pt idx="6619">
                  <c:v>4.5460000000000001E-7</c:v>
                </c:pt>
                <c:pt idx="6620">
                  <c:v>4.5480000000000002E-7</c:v>
                </c:pt>
                <c:pt idx="6621">
                  <c:v>4.5499999999999998E-7</c:v>
                </c:pt>
                <c:pt idx="6622">
                  <c:v>4.552E-7</c:v>
                </c:pt>
                <c:pt idx="6623">
                  <c:v>4.5540000000000001E-7</c:v>
                </c:pt>
                <c:pt idx="6624">
                  <c:v>4.5559999999999998E-7</c:v>
                </c:pt>
                <c:pt idx="6625">
                  <c:v>4.5579999999999999E-7</c:v>
                </c:pt>
                <c:pt idx="6626">
                  <c:v>4.5600000000000001E-7</c:v>
                </c:pt>
                <c:pt idx="6627">
                  <c:v>4.5620000000000002E-7</c:v>
                </c:pt>
                <c:pt idx="6628">
                  <c:v>4.5639999999999998E-7</c:v>
                </c:pt>
                <c:pt idx="6629">
                  <c:v>4.566E-7</c:v>
                </c:pt>
                <c:pt idx="6630">
                  <c:v>4.5680000000000001E-7</c:v>
                </c:pt>
                <c:pt idx="6631">
                  <c:v>4.5699999999999998E-7</c:v>
                </c:pt>
                <c:pt idx="6632">
                  <c:v>4.5719999999999999E-7</c:v>
                </c:pt>
                <c:pt idx="6633">
                  <c:v>4.5740000000000001E-7</c:v>
                </c:pt>
                <c:pt idx="6634">
                  <c:v>4.5760000000000002E-7</c:v>
                </c:pt>
                <c:pt idx="6635">
                  <c:v>4.5779999999999998E-7</c:v>
                </c:pt>
                <c:pt idx="6636">
                  <c:v>4.58E-7</c:v>
                </c:pt>
                <c:pt idx="6637">
                  <c:v>4.5820000000000001E-7</c:v>
                </c:pt>
                <c:pt idx="6638">
                  <c:v>4.5839999999999998E-7</c:v>
                </c:pt>
                <c:pt idx="6639">
                  <c:v>4.5859999999999999E-7</c:v>
                </c:pt>
                <c:pt idx="6640">
                  <c:v>4.5880000000000001E-7</c:v>
                </c:pt>
                <c:pt idx="6641">
                  <c:v>4.5900000000000002E-7</c:v>
                </c:pt>
                <c:pt idx="6642">
                  <c:v>4.5919999999999998E-7</c:v>
                </c:pt>
                <c:pt idx="6643">
                  <c:v>4.594E-7</c:v>
                </c:pt>
                <c:pt idx="6644">
                  <c:v>4.5960000000000001E-7</c:v>
                </c:pt>
                <c:pt idx="6645">
                  <c:v>4.5979999999999997E-7</c:v>
                </c:pt>
                <c:pt idx="6646">
                  <c:v>4.5999999999999999E-7</c:v>
                </c:pt>
                <c:pt idx="6647">
                  <c:v>4.602E-7</c:v>
                </c:pt>
                <c:pt idx="6648">
                  <c:v>4.6040000000000002E-7</c:v>
                </c:pt>
                <c:pt idx="6649">
                  <c:v>4.6059999999999998E-7</c:v>
                </c:pt>
                <c:pt idx="6650">
                  <c:v>4.608E-7</c:v>
                </c:pt>
                <c:pt idx="6651">
                  <c:v>4.6100000000000001E-7</c:v>
                </c:pt>
                <c:pt idx="6652">
                  <c:v>4.6119999999999997E-7</c:v>
                </c:pt>
                <c:pt idx="6653">
                  <c:v>4.6139999999999999E-7</c:v>
                </c:pt>
                <c:pt idx="6654">
                  <c:v>4.616E-7</c:v>
                </c:pt>
                <c:pt idx="6655">
                  <c:v>4.6180000000000002E-7</c:v>
                </c:pt>
                <c:pt idx="6656">
                  <c:v>4.6199999999999998E-7</c:v>
                </c:pt>
                <c:pt idx="6657">
                  <c:v>4.622E-7</c:v>
                </c:pt>
                <c:pt idx="6658">
                  <c:v>4.6240000000000001E-7</c:v>
                </c:pt>
                <c:pt idx="6659">
                  <c:v>4.6260000000000003E-7</c:v>
                </c:pt>
                <c:pt idx="6660">
                  <c:v>4.6279999999999999E-7</c:v>
                </c:pt>
                <c:pt idx="6661">
                  <c:v>4.63E-7</c:v>
                </c:pt>
                <c:pt idx="6662">
                  <c:v>4.6320000000000002E-7</c:v>
                </c:pt>
                <c:pt idx="6663">
                  <c:v>4.6339999999999998E-7</c:v>
                </c:pt>
                <c:pt idx="6664">
                  <c:v>4.636E-7</c:v>
                </c:pt>
                <c:pt idx="6665">
                  <c:v>4.6380000000000001E-7</c:v>
                </c:pt>
                <c:pt idx="6666">
                  <c:v>4.6400000000000003E-7</c:v>
                </c:pt>
                <c:pt idx="6667">
                  <c:v>4.6419999999999999E-7</c:v>
                </c:pt>
                <c:pt idx="6668">
                  <c:v>4.644E-7</c:v>
                </c:pt>
                <c:pt idx="6669">
                  <c:v>4.6460000000000002E-7</c:v>
                </c:pt>
                <c:pt idx="6670">
                  <c:v>4.6479999999999998E-7</c:v>
                </c:pt>
                <c:pt idx="6671">
                  <c:v>4.6499999999999999E-7</c:v>
                </c:pt>
                <c:pt idx="6672">
                  <c:v>4.6520000000000001E-7</c:v>
                </c:pt>
                <c:pt idx="6673">
                  <c:v>4.6540000000000002E-7</c:v>
                </c:pt>
                <c:pt idx="6674">
                  <c:v>4.6559999999999999E-7</c:v>
                </c:pt>
                <c:pt idx="6675">
                  <c:v>4.658E-7</c:v>
                </c:pt>
                <c:pt idx="6676">
                  <c:v>4.6600000000000002E-7</c:v>
                </c:pt>
                <c:pt idx="6677">
                  <c:v>4.6619999999999998E-7</c:v>
                </c:pt>
                <c:pt idx="6678">
                  <c:v>4.6639999999999999E-7</c:v>
                </c:pt>
                <c:pt idx="6679">
                  <c:v>4.6660000000000001E-7</c:v>
                </c:pt>
                <c:pt idx="6680">
                  <c:v>4.6680000000000002E-7</c:v>
                </c:pt>
                <c:pt idx="6681">
                  <c:v>4.6699999999999999E-7</c:v>
                </c:pt>
                <c:pt idx="6682">
                  <c:v>4.672E-7</c:v>
                </c:pt>
                <c:pt idx="6683">
                  <c:v>4.6740000000000002E-7</c:v>
                </c:pt>
                <c:pt idx="6684">
                  <c:v>4.6759999999999998E-7</c:v>
                </c:pt>
                <c:pt idx="6685">
                  <c:v>4.6779999999999999E-7</c:v>
                </c:pt>
                <c:pt idx="6686">
                  <c:v>4.6800000000000001E-7</c:v>
                </c:pt>
                <c:pt idx="6687">
                  <c:v>4.6820000000000002E-7</c:v>
                </c:pt>
                <c:pt idx="6688">
                  <c:v>4.6839999999999999E-7</c:v>
                </c:pt>
                <c:pt idx="6689">
                  <c:v>4.686E-7</c:v>
                </c:pt>
                <c:pt idx="6690">
                  <c:v>4.6880000000000002E-7</c:v>
                </c:pt>
                <c:pt idx="6691">
                  <c:v>4.6899999999999998E-7</c:v>
                </c:pt>
                <c:pt idx="6692">
                  <c:v>4.6919999999999999E-7</c:v>
                </c:pt>
                <c:pt idx="6693">
                  <c:v>4.6940000000000001E-7</c:v>
                </c:pt>
                <c:pt idx="6694">
                  <c:v>4.6960000000000002E-7</c:v>
                </c:pt>
                <c:pt idx="6695">
                  <c:v>4.6979999999999998E-7</c:v>
                </c:pt>
                <c:pt idx="6696">
                  <c:v>4.7E-7</c:v>
                </c:pt>
                <c:pt idx="6697">
                  <c:v>4.7020000000000001E-7</c:v>
                </c:pt>
                <c:pt idx="6698">
                  <c:v>4.7039999999999998E-7</c:v>
                </c:pt>
                <c:pt idx="6699">
                  <c:v>4.7059999999999999E-7</c:v>
                </c:pt>
                <c:pt idx="6700">
                  <c:v>4.7080000000000001E-7</c:v>
                </c:pt>
                <c:pt idx="6701">
                  <c:v>4.7100000000000002E-7</c:v>
                </c:pt>
                <c:pt idx="6702">
                  <c:v>4.7119999999999998E-7</c:v>
                </c:pt>
                <c:pt idx="6703">
                  <c:v>4.714E-7</c:v>
                </c:pt>
                <c:pt idx="6704">
                  <c:v>4.7160000000000001E-7</c:v>
                </c:pt>
                <c:pt idx="6705">
                  <c:v>4.7179999999999998E-7</c:v>
                </c:pt>
                <c:pt idx="6706">
                  <c:v>4.7199999999999999E-7</c:v>
                </c:pt>
                <c:pt idx="6707">
                  <c:v>4.7220000000000001E-7</c:v>
                </c:pt>
                <c:pt idx="6708">
                  <c:v>4.7240000000000002E-7</c:v>
                </c:pt>
                <c:pt idx="6709">
                  <c:v>4.7259999999999998E-7</c:v>
                </c:pt>
                <c:pt idx="6710">
                  <c:v>4.728E-7</c:v>
                </c:pt>
                <c:pt idx="6711">
                  <c:v>4.7300000000000001E-7</c:v>
                </c:pt>
                <c:pt idx="6712">
                  <c:v>4.7319999999999998E-7</c:v>
                </c:pt>
                <c:pt idx="6713">
                  <c:v>4.7339999999999999E-7</c:v>
                </c:pt>
                <c:pt idx="6714">
                  <c:v>4.7360000000000001E-7</c:v>
                </c:pt>
                <c:pt idx="6715">
                  <c:v>4.7380000000000002E-7</c:v>
                </c:pt>
                <c:pt idx="6716">
                  <c:v>4.7399999999999998E-7</c:v>
                </c:pt>
                <c:pt idx="6717">
                  <c:v>4.742E-7</c:v>
                </c:pt>
                <c:pt idx="6718">
                  <c:v>4.7440000000000001E-7</c:v>
                </c:pt>
                <c:pt idx="6719">
                  <c:v>4.7459999999999997E-7</c:v>
                </c:pt>
                <c:pt idx="6720">
                  <c:v>4.7479999999999999E-7</c:v>
                </c:pt>
                <c:pt idx="6721">
                  <c:v>4.75E-7</c:v>
                </c:pt>
                <c:pt idx="6722">
                  <c:v>4.7520000000000002E-7</c:v>
                </c:pt>
                <c:pt idx="6723">
                  <c:v>4.7539999999999998E-7</c:v>
                </c:pt>
                <c:pt idx="6724">
                  <c:v>4.756E-7</c:v>
                </c:pt>
                <c:pt idx="6725">
                  <c:v>4.7580000000000001E-7</c:v>
                </c:pt>
                <c:pt idx="6726">
                  <c:v>4.7599999999999997E-7</c:v>
                </c:pt>
                <c:pt idx="6727">
                  <c:v>4.7619999999999999E-7</c:v>
                </c:pt>
                <c:pt idx="6728">
                  <c:v>4.764E-7</c:v>
                </c:pt>
                <c:pt idx="6729">
                  <c:v>4.7660000000000002E-7</c:v>
                </c:pt>
                <c:pt idx="6730">
                  <c:v>4.7679999999999998E-7</c:v>
                </c:pt>
                <c:pt idx="6731">
                  <c:v>4.7700000000000005E-7</c:v>
                </c:pt>
                <c:pt idx="6732">
                  <c:v>4.7719999999999996E-7</c:v>
                </c:pt>
                <c:pt idx="6733">
                  <c:v>4.7739999999999997E-7</c:v>
                </c:pt>
                <c:pt idx="6734">
                  <c:v>4.7759999999999999E-7</c:v>
                </c:pt>
                <c:pt idx="6735">
                  <c:v>4.778E-7</c:v>
                </c:pt>
                <c:pt idx="6736">
                  <c:v>4.7800000000000002E-7</c:v>
                </c:pt>
                <c:pt idx="6737">
                  <c:v>4.7820000000000003E-7</c:v>
                </c:pt>
                <c:pt idx="6738">
                  <c:v>4.7840000000000005E-7</c:v>
                </c:pt>
                <c:pt idx="6739">
                  <c:v>4.7859999999999996E-7</c:v>
                </c:pt>
                <c:pt idx="6740">
                  <c:v>4.7879999999999997E-7</c:v>
                </c:pt>
                <c:pt idx="6741">
                  <c:v>4.7899999999999999E-7</c:v>
                </c:pt>
                <c:pt idx="6742">
                  <c:v>4.792E-7</c:v>
                </c:pt>
                <c:pt idx="6743">
                  <c:v>4.7940000000000002E-7</c:v>
                </c:pt>
                <c:pt idx="6744">
                  <c:v>4.7960000000000003E-7</c:v>
                </c:pt>
                <c:pt idx="6745">
                  <c:v>4.7980000000000005E-7</c:v>
                </c:pt>
                <c:pt idx="6746">
                  <c:v>4.7999999999999996E-7</c:v>
                </c:pt>
                <c:pt idx="6747">
                  <c:v>4.8019999999999997E-7</c:v>
                </c:pt>
                <c:pt idx="6748">
                  <c:v>4.8039999999999999E-7</c:v>
                </c:pt>
                <c:pt idx="6749">
                  <c:v>4.806E-7</c:v>
                </c:pt>
                <c:pt idx="6750">
                  <c:v>4.8080000000000002E-7</c:v>
                </c:pt>
                <c:pt idx="6751">
                  <c:v>4.8100000000000003E-7</c:v>
                </c:pt>
                <c:pt idx="6752">
                  <c:v>4.8120000000000005E-7</c:v>
                </c:pt>
                <c:pt idx="6753">
                  <c:v>4.8139999999999996E-7</c:v>
                </c:pt>
                <c:pt idx="6754">
                  <c:v>4.8159999999999997E-7</c:v>
                </c:pt>
                <c:pt idx="6755">
                  <c:v>4.8179999999999999E-7</c:v>
                </c:pt>
                <c:pt idx="6756">
                  <c:v>4.82E-7</c:v>
                </c:pt>
                <c:pt idx="6757">
                  <c:v>4.8220000000000002E-7</c:v>
                </c:pt>
                <c:pt idx="6758">
                  <c:v>4.8240000000000003E-7</c:v>
                </c:pt>
                <c:pt idx="6759">
                  <c:v>4.8260000000000005E-7</c:v>
                </c:pt>
                <c:pt idx="6760">
                  <c:v>4.8279999999999996E-7</c:v>
                </c:pt>
                <c:pt idx="6761">
                  <c:v>4.8299999999999997E-7</c:v>
                </c:pt>
                <c:pt idx="6762">
                  <c:v>4.8319999999999999E-7</c:v>
                </c:pt>
                <c:pt idx="6763">
                  <c:v>4.834E-7</c:v>
                </c:pt>
                <c:pt idx="6764">
                  <c:v>4.8360000000000002E-7</c:v>
                </c:pt>
                <c:pt idx="6765">
                  <c:v>4.8380000000000003E-7</c:v>
                </c:pt>
                <c:pt idx="6766">
                  <c:v>4.8400000000000005E-7</c:v>
                </c:pt>
                <c:pt idx="6767">
                  <c:v>4.8419999999999996E-7</c:v>
                </c:pt>
                <c:pt idx="6768">
                  <c:v>4.8439999999999997E-7</c:v>
                </c:pt>
                <c:pt idx="6769">
                  <c:v>4.8459999999999999E-7</c:v>
                </c:pt>
                <c:pt idx="6770">
                  <c:v>4.848E-7</c:v>
                </c:pt>
                <c:pt idx="6771">
                  <c:v>4.8500000000000002E-7</c:v>
                </c:pt>
                <c:pt idx="6772">
                  <c:v>4.8520000000000003E-7</c:v>
                </c:pt>
                <c:pt idx="6773">
                  <c:v>4.8540000000000005E-7</c:v>
                </c:pt>
                <c:pt idx="6774">
                  <c:v>4.8559999999999995E-7</c:v>
                </c:pt>
                <c:pt idx="6775">
                  <c:v>4.8579999999999997E-7</c:v>
                </c:pt>
                <c:pt idx="6776">
                  <c:v>4.8599999999999998E-7</c:v>
                </c:pt>
                <c:pt idx="6777">
                  <c:v>4.862E-7</c:v>
                </c:pt>
                <c:pt idx="6778">
                  <c:v>4.8640000000000001E-7</c:v>
                </c:pt>
                <c:pt idx="6779">
                  <c:v>4.8660000000000003E-7</c:v>
                </c:pt>
                <c:pt idx="6780">
                  <c:v>4.8680000000000004E-7</c:v>
                </c:pt>
                <c:pt idx="6781">
                  <c:v>4.8699999999999995E-7</c:v>
                </c:pt>
                <c:pt idx="6782">
                  <c:v>4.8719999999999997E-7</c:v>
                </c:pt>
                <c:pt idx="6783">
                  <c:v>4.8739999999999998E-7</c:v>
                </c:pt>
                <c:pt idx="6784">
                  <c:v>4.876E-7</c:v>
                </c:pt>
                <c:pt idx="6785">
                  <c:v>4.8780000000000001E-7</c:v>
                </c:pt>
                <c:pt idx="6786">
                  <c:v>4.8800000000000003E-7</c:v>
                </c:pt>
                <c:pt idx="6787">
                  <c:v>4.8820000000000004E-7</c:v>
                </c:pt>
                <c:pt idx="6788">
                  <c:v>4.8839999999999995E-7</c:v>
                </c:pt>
                <c:pt idx="6789">
                  <c:v>4.8859999999999997E-7</c:v>
                </c:pt>
                <c:pt idx="6790">
                  <c:v>4.8879999999999998E-7</c:v>
                </c:pt>
                <c:pt idx="6791">
                  <c:v>4.89E-7</c:v>
                </c:pt>
                <c:pt idx="6792">
                  <c:v>4.8920000000000001E-7</c:v>
                </c:pt>
                <c:pt idx="6793">
                  <c:v>4.8940000000000003E-7</c:v>
                </c:pt>
                <c:pt idx="6794">
                  <c:v>4.8960000000000004E-7</c:v>
                </c:pt>
                <c:pt idx="6795">
                  <c:v>4.8979999999999995E-7</c:v>
                </c:pt>
                <c:pt idx="6796">
                  <c:v>4.8999999999999997E-7</c:v>
                </c:pt>
                <c:pt idx="6797">
                  <c:v>4.9019999999999998E-7</c:v>
                </c:pt>
                <c:pt idx="6798">
                  <c:v>4.904E-7</c:v>
                </c:pt>
                <c:pt idx="6799">
                  <c:v>4.9060000000000001E-7</c:v>
                </c:pt>
                <c:pt idx="6800">
                  <c:v>4.9080000000000003E-7</c:v>
                </c:pt>
                <c:pt idx="6801">
                  <c:v>4.9100000000000004E-7</c:v>
                </c:pt>
                <c:pt idx="6802">
                  <c:v>4.9119999999999995E-7</c:v>
                </c:pt>
                <c:pt idx="6803">
                  <c:v>4.9139999999999997E-7</c:v>
                </c:pt>
                <c:pt idx="6804">
                  <c:v>4.9159999999999998E-7</c:v>
                </c:pt>
                <c:pt idx="6805">
                  <c:v>4.918E-7</c:v>
                </c:pt>
                <c:pt idx="6806">
                  <c:v>4.9200000000000001E-7</c:v>
                </c:pt>
                <c:pt idx="6807">
                  <c:v>4.9220000000000003E-7</c:v>
                </c:pt>
                <c:pt idx="6808">
                  <c:v>4.9240000000000004E-7</c:v>
                </c:pt>
                <c:pt idx="6809">
                  <c:v>4.9259999999999995E-7</c:v>
                </c:pt>
                <c:pt idx="6810">
                  <c:v>4.9279999999999997E-7</c:v>
                </c:pt>
                <c:pt idx="6811">
                  <c:v>4.9299999999999998E-7</c:v>
                </c:pt>
                <c:pt idx="6812">
                  <c:v>4.932E-7</c:v>
                </c:pt>
                <c:pt idx="6813">
                  <c:v>4.9340000000000001E-7</c:v>
                </c:pt>
                <c:pt idx="6814">
                  <c:v>4.9360000000000003E-7</c:v>
                </c:pt>
                <c:pt idx="6815">
                  <c:v>4.9380000000000004E-7</c:v>
                </c:pt>
                <c:pt idx="6816">
                  <c:v>4.9399999999999995E-7</c:v>
                </c:pt>
                <c:pt idx="6817">
                  <c:v>4.9419999999999997E-7</c:v>
                </c:pt>
                <c:pt idx="6818">
                  <c:v>4.9439999999999998E-7</c:v>
                </c:pt>
                <c:pt idx="6819">
                  <c:v>4.946E-7</c:v>
                </c:pt>
                <c:pt idx="6820">
                  <c:v>4.9480000000000001E-7</c:v>
                </c:pt>
                <c:pt idx="6821">
                  <c:v>4.9500000000000003E-7</c:v>
                </c:pt>
                <c:pt idx="6822">
                  <c:v>4.9520000000000004E-7</c:v>
                </c:pt>
                <c:pt idx="6823">
                  <c:v>4.9539999999999995E-7</c:v>
                </c:pt>
                <c:pt idx="6824">
                  <c:v>4.9559999999999996E-7</c:v>
                </c:pt>
                <c:pt idx="6825">
                  <c:v>4.9579999999999998E-7</c:v>
                </c:pt>
                <c:pt idx="6826">
                  <c:v>4.9599999999999999E-7</c:v>
                </c:pt>
                <c:pt idx="6827">
                  <c:v>4.9620000000000001E-7</c:v>
                </c:pt>
                <c:pt idx="6828">
                  <c:v>4.9640000000000002E-7</c:v>
                </c:pt>
                <c:pt idx="6829">
                  <c:v>4.9660000000000004E-7</c:v>
                </c:pt>
                <c:pt idx="6830">
                  <c:v>4.9679999999999995E-7</c:v>
                </c:pt>
                <c:pt idx="6831">
                  <c:v>4.9699999999999996E-7</c:v>
                </c:pt>
                <c:pt idx="6832">
                  <c:v>4.9719999999999998E-7</c:v>
                </c:pt>
                <c:pt idx="6833">
                  <c:v>4.9739999999999999E-7</c:v>
                </c:pt>
                <c:pt idx="6834">
                  <c:v>4.9760000000000001E-7</c:v>
                </c:pt>
                <c:pt idx="6835">
                  <c:v>4.9780000000000002E-7</c:v>
                </c:pt>
                <c:pt idx="6836">
                  <c:v>4.9800000000000004E-7</c:v>
                </c:pt>
                <c:pt idx="6837">
                  <c:v>4.9819999999999995E-7</c:v>
                </c:pt>
                <c:pt idx="6838">
                  <c:v>4.9839999999999996E-7</c:v>
                </c:pt>
                <c:pt idx="6839">
                  <c:v>4.9859999999999998E-7</c:v>
                </c:pt>
                <c:pt idx="6840">
                  <c:v>4.9879999999999999E-7</c:v>
                </c:pt>
                <c:pt idx="6841">
                  <c:v>4.9900000000000001E-7</c:v>
                </c:pt>
                <c:pt idx="6842">
                  <c:v>4.9920000000000002E-7</c:v>
                </c:pt>
                <c:pt idx="6843">
                  <c:v>4.9940000000000004E-7</c:v>
                </c:pt>
                <c:pt idx="6844">
                  <c:v>4.9959999999999995E-7</c:v>
                </c:pt>
                <c:pt idx="6845">
                  <c:v>4.9979999999999996E-7</c:v>
                </c:pt>
                <c:pt idx="6846">
                  <c:v>4.9999999999999998E-7</c:v>
                </c:pt>
                <c:pt idx="6847">
                  <c:v>5.0019999999999999E-7</c:v>
                </c:pt>
                <c:pt idx="6848">
                  <c:v>5.0040000000000001E-7</c:v>
                </c:pt>
                <c:pt idx="6849">
                  <c:v>5.0060000000000002E-7</c:v>
                </c:pt>
                <c:pt idx="6850">
                  <c:v>5.0080000000000004E-7</c:v>
                </c:pt>
                <c:pt idx="6851">
                  <c:v>5.0100000000000005E-7</c:v>
                </c:pt>
                <c:pt idx="6852">
                  <c:v>5.0119999999999996E-7</c:v>
                </c:pt>
                <c:pt idx="6853">
                  <c:v>5.0139999999999998E-7</c:v>
                </c:pt>
                <c:pt idx="6854">
                  <c:v>5.0159999999999999E-7</c:v>
                </c:pt>
                <c:pt idx="6855">
                  <c:v>5.0180000000000001E-7</c:v>
                </c:pt>
                <c:pt idx="6856">
                  <c:v>5.0200000000000002E-7</c:v>
                </c:pt>
                <c:pt idx="6857">
                  <c:v>5.0220000000000004E-7</c:v>
                </c:pt>
                <c:pt idx="6858">
                  <c:v>5.0240000000000005E-7</c:v>
                </c:pt>
                <c:pt idx="6859">
                  <c:v>5.0259999999999996E-7</c:v>
                </c:pt>
                <c:pt idx="6860">
                  <c:v>5.0279999999999998E-7</c:v>
                </c:pt>
                <c:pt idx="6861">
                  <c:v>5.0299999999999999E-7</c:v>
                </c:pt>
                <c:pt idx="6862">
                  <c:v>5.0320000000000001E-7</c:v>
                </c:pt>
                <c:pt idx="6863">
                  <c:v>5.0340000000000002E-7</c:v>
                </c:pt>
                <c:pt idx="6864">
                  <c:v>5.0360000000000004E-7</c:v>
                </c:pt>
                <c:pt idx="6865">
                  <c:v>5.0380000000000005E-7</c:v>
                </c:pt>
                <c:pt idx="6866">
                  <c:v>5.0399999999999996E-7</c:v>
                </c:pt>
                <c:pt idx="6867">
                  <c:v>5.0419999999999998E-7</c:v>
                </c:pt>
                <c:pt idx="6868">
                  <c:v>5.0439999999999999E-7</c:v>
                </c:pt>
                <c:pt idx="6869">
                  <c:v>5.0460000000000001E-7</c:v>
                </c:pt>
                <c:pt idx="6870">
                  <c:v>5.0480000000000002E-7</c:v>
                </c:pt>
                <c:pt idx="6871">
                  <c:v>5.0500000000000004E-7</c:v>
                </c:pt>
                <c:pt idx="6872">
                  <c:v>5.0520000000000005E-7</c:v>
                </c:pt>
                <c:pt idx="6873">
                  <c:v>5.0539999999999996E-7</c:v>
                </c:pt>
                <c:pt idx="6874">
                  <c:v>5.0559999999999997E-7</c:v>
                </c:pt>
                <c:pt idx="6875">
                  <c:v>5.0579999999999999E-7</c:v>
                </c:pt>
                <c:pt idx="6876">
                  <c:v>5.06E-7</c:v>
                </c:pt>
                <c:pt idx="6877">
                  <c:v>5.0620000000000002E-7</c:v>
                </c:pt>
                <c:pt idx="6878">
                  <c:v>5.0640000000000003E-7</c:v>
                </c:pt>
                <c:pt idx="6879">
                  <c:v>5.0660000000000005E-7</c:v>
                </c:pt>
                <c:pt idx="6880">
                  <c:v>5.0679999999999996E-7</c:v>
                </c:pt>
                <c:pt idx="6881">
                  <c:v>5.0699999999999997E-7</c:v>
                </c:pt>
                <c:pt idx="6882">
                  <c:v>5.0719999999999999E-7</c:v>
                </c:pt>
                <c:pt idx="6883">
                  <c:v>5.074E-7</c:v>
                </c:pt>
                <c:pt idx="6884">
                  <c:v>5.0760000000000002E-7</c:v>
                </c:pt>
                <c:pt idx="6885">
                  <c:v>5.0780000000000003E-7</c:v>
                </c:pt>
                <c:pt idx="6886">
                  <c:v>5.0800000000000005E-7</c:v>
                </c:pt>
                <c:pt idx="6887">
                  <c:v>5.0819999999999996E-7</c:v>
                </c:pt>
                <c:pt idx="6888">
                  <c:v>5.0839999999999997E-7</c:v>
                </c:pt>
                <c:pt idx="6889">
                  <c:v>5.0859999999999999E-7</c:v>
                </c:pt>
                <c:pt idx="6890">
                  <c:v>5.088E-7</c:v>
                </c:pt>
                <c:pt idx="6891">
                  <c:v>5.0900000000000002E-7</c:v>
                </c:pt>
                <c:pt idx="6892">
                  <c:v>5.0920000000000003E-7</c:v>
                </c:pt>
                <c:pt idx="6893">
                  <c:v>5.0940000000000005E-7</c:v>
                </c:pt>
                <c:pt idx="6894">
                  <c:v>5.0959999999999996E-7</c:v>
                </c:pt>
                <c:pt idx="6895">
                  <c:v>5.0979999999999997E-7</c:v>
                </c:pt>
                <c:pt idx="6896">
                  <c:v>5.0999999999999999E-7</c:v>
                </c:pt>
                <c:pt idx="6897">
                  <c:v>5.102E-7</c:v>
                </c:pt>
                <c:pt idx="6898">
                  <c:v>5.1040000000000002E-7</c:v>
                </c:pt>
                <c:pt idx="6899">
                  <c:v>5.1060000000000003E-7</c:v>
                </c:pt>
                <c:pt idx="6900">
                  <c:v>5.1080000000000005E-7</c:v>
                </c:pt>
                <c:pt idx="6901">
                  <c:v>5.1099999999999996E-7</c:v>
                </c:pt>
                <c:pt idx="6902">
                  <c:v>5.1119999999999997E-7</c:v>
                </c:pt>
                <c:pt idx="6903">
                  <c:v>5.1139999999999999E-7</c:v>
                </c:pt>
                <c:pt idx="6904">
                  <c:v>5.116E-7</c:v>
                </c:pt>
                <c:pt idx="6905">
                  <c:v>5.1180000000000002E-7</c:v>
                </c:pt>
                <c:pt idx="6906">
                  <c:v>5.1200000000000003E-7</c:v>
                </c:pt>
                <c:pt idx="6907">
                  <c:v>5.1220000000000005E-7</c:v>
                </c:pt>
                <c:pt idx="6908">
                  <c:v>5.1239999999999996E-7</c:v>
                </c:pt>
                <c:pt idx="6909">
                  <c:v>5.1259999999999997E-7</c:v>
                </c:pt>
                <c:pt idx="6910">
                  <c:v>5.1279999999999999E-7</c:v>
                </c:pt>
                <c:pt idx="6911">
                  <c:v>5.13E-7</c:v>
                </c:pt>
                <c:pt idx="6912">
                  <c:v>5.1320000000000002E-7</c:v>
                </c:pt>
                <c:pt idx="6913">
                  <c:v>5.1340000000000003E-7</c:v>
                </c:pt>
                <c:pt idx="6914">
                  <c:v>5.1360000000000005E-7</c:v>
                </c:pt>
                <c:pt idx="6915">
                  <c:v>5.1379999999999996E-7</c:v>
                </c:pt>
                <c:pt idx="6916">
                  <c:v>5.1399999999999997E-7</c:v>
                </c:pt>
                <c:pt idx="6917">
                  <c:v>5.1419999999999999E-7</c:v>
                </c:pt>
                <c:pt idx="6918">
                  <c:v>5.144E-7</c:v>
                </c:pt>
                <c:pt idx="6919">
                  <c:v>5.1460000000000002E-7</c:v>
                </c:pt>
                <c:pt idx="6920">
                  <c:v>5.1480000000000003E-7</c:v>
                </c:pt>
                <c:pt idx="6921">
                  <c:v>5.1500000000000005E-7</c:v>
                </c:pt>
                <c:pt idx="6922">
                  <c:v>5.1519999999999995E-7</c:v>
                </c:pt>
                <c:pt idx="6923">
                  <c:v>5.1539999999999997E-7</c:v>
                </c:pt>
                <c:pt idx="6924">
                  <c:v>5.1559999999999998E-7</c:v>
                </c:pt>
                <c:pt idx="6925">
                  <c:v>5.158E-7</c:v>
                </c:pt>
                <c:pt idx="6926">
                  <c:v>5.1600000000000001E-7</c:v>
                </c:pt>
                <c:pt idx="6927">
                  <c:v>5.1620000000000003E-7</c:v>
                </c:pt>
                <c:pt idx="6928">
                  <c:v>5.1640000000000004E-7</c:v>
                </c:pt>
                <c:pt idx="6929">
                  <c:v>5.1659999999999995E-7</c:v>
                </c:pt>
                <c:pt idx="6930">
                  <c:v>5.1679999999999997E-7</c:v>
                </c:pt>
                <c:pt idx="6931">
                  <c:v>5.1699999999999998E-7</c:v>
                </c:pt>
                <c:pt idx="6932">
                  <c:v>5.172E-7</c:v>
                </c:pt>
                <c:pt idx="6933">
                  <c:v>5.1740000000000001E-7</c:v>
                </c:pt>
                <c:pt idx="6934">
                  <c:v>5.1760000000000003E-7</c:v>
                </c:pt>
                <c:pt idx="6935">
                  <c:v>5.1780000000000004E-7</c:v>
                </c:pt>
                <c:pt idx="6936">
                  <c:v>5.1799999999999995E-7</c:v>
                </c:pt>
                <c:pt idx="6937">
                  <c:v>5.1819999999999997E-7</c:v>
                </c:pt>
                <c:pt idx="6938">
                  <c:v>5.1839999999999998E-7</c:v>
                </c:pt>
                <c:pt idx="6939">
                  <c:v>5.186E-7</c:v>
                </c:pt>
                <c:pt idx="6940">
                  <c:v>5.1880000000000001E-7</c:v>
                </c:pt>
                <c:pt idx="6941">
                  <c:v>5.1900000000000003E-7</c:v>
                </c:pt>
                <c:pt idx="6942">
                  <c:v>5.1920000000000004E-7</c:v>
                </c:pt>
                <c:pt idx="6943">
                  <c:v>5.1939999999999995E-7</c:v>
                </c:pt>
                <c:pt idx="6944">
                  <c:v>5.1959999999999997E-7</c:v>
                </c:pt>
                <c:pt idx="6945">
                  <c:v>5.1979999999999998E-7</c:v>
                </c:pt>
                <c:pt idx="6946">
                  <c:v>5.2E-7</c:v>
                </c:pt>
                <c:pt idx="6947">
                  <c:v>5.2020000000000001E-7</c:v>
                </c:pt>
                <c:pt idx="6948">
                  <c:v>5.2040000000000003E-7</c:v>
                </c:pt>
                <c:pt idx="6949">
                  <c:v>5.2060000000000004E-7</c:v>
                </c:pt>
                <c:pt idx="6950">
                  <c:v>5.2079999999999995E-7</c:v>
                </c:pt>
                <c:pt idx="6951">
                  <c:v>5.2099999999999997E-7</c:v>
                </c:pt>
                <c:pt idx="6952">
                  <c:v>5.2119999999999998E-7</c:v>
                </c:pt>
                <c:pt idx="6953">
                  <c:v>5.214E-7</c:v>
                </c:pt>
                <c:pt idx="6954">
                  <c:v>5.2160000000000001E-7</c:v>
                </c:pt>
                <c:pt idx="6955">
                  <c:v>5.2180000000000003E-7</c:v>
                </c:pt>
                <c:pt idx="6956">
                  <c:v>5.2200000000000004E-7</c:v>
                </c:pt>
                <c:pt idx="6957">
                  <c:v>5.2219999999999995E-7</c:v>
                </c:pt>
                <c:pt idx="6958">
                  <c:v>5.2239999999999997E-7</c:v>
                </c:pt>
                <c:pt idx="6959">
                  <c:v>5.2259999999999998E-7</c:v>
                </c:pt>
                <c:pt idx="6960">
                  <c:v>5.228E-7</c:v>
                </c:pt>
                <c:pt idx="6961">
                  <c:v>5.2300000000000001E-7</c:v>
                </c:pt>
                <c:pt idx="6962">
                  <c:v>5.2320000000000003E-7</c:v>
                </c:pt>
                <c:pt idx="6963">
                  <c:v>5.2340000000000004E-7</c:v>
                </c:pt>
                <c:pt idx="6964">
                  <c:v>5.2359999999999995E-7</c:v>
                </c:pt>
                <c:pt idx="6965">
                  <c:v>5.2379999999999997E-7</c:v>
                </c:pt>
                <c:pt idx="6966">
                  <c:v>5.2399999999999998E-7</c:v>
                </c:pt>
                <c:pt idx="6967">
                  <c:v>5.242E-7</c:v>
                </c:pt>
                <c:pt idx="6968">
                  <c:v>5.2440000000000001E-7</c:v>
                </c:pt>
                <c:pt idx="6969">
                  <c:v>5.2460000000000003E-7</c:v>
                </c:pt>
                <c:pt idx="6970">
                  <c:v>5.2480000000000004E-7</c:v>
                </c:pt>
                <c:pt idx="6971">
                  <c:v>5.2499999999999995E-7</c:v>
                </c:pt>
                <c:pt idx="6972">
                  <c:v>5.2519999999999996E-7</c:v>
                </c:pt>
                <c:pt idx="6973">
                  <c:v>5.2539999999999998E-7</c:v>
                </c:pt>
                <c:pt idx="6974">
                  <c:v>5.2559999999999999E-7</c:v>
                </c:pt>
                <c:pt idx="6975">
                  <c:v>5.2580000000000001E-7</c:v>
                </c:pt>
                <c:pt idx="6976">
                  <c:v>5.2600000000000002E-7</c:v>
                </c:pt>
                <c:pt idx="6977">
                  <c:v>5.2620000000000004E-7</c:v>
                </c:pt>
                <c:pt idx="6978">
                  <c:v>5.2639999999999995E-7</c:v>
                </c:pt>
                <c:pt idx="6979">
                  <c:v>5.2659999999999996E-7</c:v>
                </c:pt>
                <c:pt idx="6980">
                  <c:v>5.2679999999999998E-7</c:v>
                </c:pt>
                <c:pt idx="6981">
                  <c:v>5.2699999999999999E-7</c:v>
                </c:pt>
                <c:pt idx="6982">
                  <c:v>5.2720000000000001E-7</c:v>
                </c:pt>
                <c:pt idx="6983">
                  <c:v>5.2740000000000002E-7</c:v>
                </c:pt>
                <c:pt idx="6984">
                  <c:v>5.2760000000000004E-7</c:v>
                </c:pt>
                <c:pt idx="6985">
                  <c:v>5.2779999999999995E-7</c:v>
                </c:pt>
                <c:pt idx="6986">
                  <c:v>5.2799999999999996E-7</c:v>
                </c:pt>
                <c:pt idx="6987">
                  <c:v>5.2819999999999998E-7</c:v>
                </c:pt>
                <c:pt idx="6988">
                  <c:v>5.2839999999999999E-7</c:v>
                </c:pt>
                <c:pt idx="6989">
                  <c:v>5.2860000000000001E-7</c:v>
                </c:pt>
                <c:pt idx="6990">
                  <c:v>5.2880000000000002E-7</c:v>
                </c:pt>
                <c:pt idx="6991">
                  <c:v>5.2900000000000004E-7</c:v>
                </c:pt>
                <c:pt idx="6992">
                  <c:v>5.2919999999999995E-7</c:v>
                </c:pt>
                <c:pt idx="6993">
                  <c:v>5.2939999999999996E-7</c:v>
                </c:pt>
                <c:pt idx="6994">
                  <c:v>5.2959999999999998E-7</c:v>
                </c:pt>
                <c:pt idx="6995">
                  <c:v>5.2979999999999999E-7</c:v>
                </c:pt>
                <c:pt idx="6996">
                  <c:v>5.3000000000000001E-7</c:v>
                </c:pt>
                <c:pt idx="6997">
                  <c:v>5.3020000000000002E-7</c:v>
                </c:pt>
                <c:pt idx="6998">
                  <c:v>5.3040000000000004E-7</c:v>
                </c:pt>
                <c:pt idx="6999">
                  <c:v>5.3060000000000005E-7</c:v>
                </c:pt>
                <c:pt idx="7000">
                  <c:v>5.3079999999999996E-7</c:v>
                </c:pt>
                <c:pt idx="7001">
                  <c:v>5.3099999999999998E-7</c:v>
                </c:pt>
                <c:pt idx="7002">
                  <c:v>5.3119999999999999E-7</c:v>
                </c:pt>
                <c:pt idx="7003">
                  <c:v>5.3140000000000001E-7</c:v>
                </c:pt>
                <c:pt idx="7004">
                  <c:v>5.3160000000000002E-7</c:v>
                </c:pt>
                <c:pt idx="7005">
                  <c:v>5.3180000000000004E-7</c:v>
                </c:pt>
                <c:pt idx="7006">
                  <c:v>5.3200000000000005E-7</c:v>
                </c:pt>
                <c:pt idx="7007">
                  <c:v>5.3219999999999996E-7</c:v>
                </c:pt>
                <c:pt idx="7008">
                  <c:v>5.3239999999999998E-7</c:v>
                </c:pt>
                <c:pt idx="7009">
                  <c:v>5.3259999999999999E-7</c:v>
                </c:pt>
                <c:pt idx="7010">
                  <c:v>5.3280000000000001E-7</c:v>
                </c:pt>
                <c:pt idx="7011">
                  <c:v>5.3300000000000002E-7</c:v>
                </c:pt>
                <c:pt idx="7012">
                  <c:v>5.3320000000000004E-7</c:v>
                </c:pt>
                <c:pt idx="7013">
                  <c:v>5.3340000000000005E-7</c:v>
                </c:pt>
                <c:pt idx="7014">
                  <c:v>5.3359999999999996E-7</c:v>
                </c:pt>
                <c:pt idx="7015">
                  <c:v>5.3379999999999998E-7</c:v>
                </c:pt>
                <c:pt idx="7016">
                  <c:v>5.3399999999999999E-7</c:v>
                </c:pt>
                <c:pt idx="7017">
                  <c:v>5.3420000000000001E-7</c:v>
                </c:pt>
                <c:pt idx="7018">
                  <c:v>5.3440000000000002E-7</c:v>
                </c:pt>
                <c:pt idx="7019">
                  <c:v>5.3460000000000004E-7</c:v>
                </c:pt>
                <c:pt idx="7020">
                  <c:v>5.3480000000000005E-7</c:v>
                </c:pt>
                <c:pt idx="7021">
                  <c:v>5.3499999999999996E-7</c:v>
                </c:pt>
                <c:pt idx="7022">
                  <c:v>5.3519999999999997E-7</c:v>
                </c:pt>
                <c:pt idx="7023">
                  <c:v>5.3539999999999999E-7</c:v>
                </c:pt>
                <c:pt idx="7024">
                  <c:v>5.356E-7</c:v>
                </c:pt>
                <c:pt idx="7025">
                  <c:v>5.3580000000000002E-7</c:v>
                </c:pt>
                <c:pt idx="7026">
                  <c:v>5.3600000000000004E-7</c:v>
                </c:pt>
                <c:pt idx="7027">
                  <c:v>5.3620000000000005E-7</c:v>
                </c:pt>
                <c:pt idx="7028">
                  <c:v>5.3639999999999996E-7</c:v>
                </c:pt>
                <c:pt idx="7029">
                  <c:v>5.3659999999999997E-7</c:v>
                </c:pt>
                <c:pt idx="7030">
                  <c:v>5.3679999999999999E-7</c:v>
                </c:pt>
                <c:pt idx="7031">
                  <c:v>5.37E-7</c:v>
                </c:pt>
                <c:pt idx="7032">
                  <c:v>5.3720000000000002E-7</c:v>
                </c:pt>
                <c:pt idx="7033">
                  <c:v>5.3740000000000003E-7</c:v>
                </c:pt>
                <c:pt idx="7034">
                  <c:v>5.3760000000000005E-7</c:v>
                </c:pt>
                <c:pt idx="7035">
                  <c:v>5.3779999999999996E-7</c:v>
                </c:pt>
                <c:pt idx="7036">
                  <c:v>5.3799999999999997E-7</c:v>
                </c:pt>
                <c:pt idx="7037">
                  <c:v>5.3819999999999999E-7</c:v>
                </c:pt>
                <c:pt idx="7038">
                  <c:v>5.384E-7</c:v>
                </c:pt>
                <c:pt idx="7039">
                  <c:v>5.3860000000000002E-7</c:v>
                </c:pt>
                <c:pt idx="7040">
                  <c:v>5.3880000000000003E-7</c:v>
                </c:pt>
                <c:pt idx="7041">
                  <c:v>5.3900000000000005E-7</c:v>
                </c:pt>
                <c:pt idx="7042">
                  <c:v>5.3919999999999996E-7</c:v>
                </c:pt>
                <c:pt idx="7043">
                  <c:v>5.3939999999999997E-7</c:v>
                </c:pt>
                <c:pt idx="7044">
                  <c:v>5.3959999999999999E-7</c:v>
                </c:pt>
                <c:pt idx="7045">
                  <c:v>5.398E-7</c:v>
                </c:pt>
                <c:pt idx="7046">
                  <c:v>5.4000000000000002E-7</c:v>
                </c:pt>
                <c:pt idx="7047">
                  <c:v>5.4020000000000003E-7</c:v>
                </c:pt>
                <c:pt idx="7048">
                  <c:v>5.4040000000000005E-7</c:v>
                </c:pt>
                <c:pt idx="7049">
                  <c:v>5.4059999999999996E-7</c:v>
                </c:pt>
                <c:pt idx="7050">
                  <c:v>5.4079999999999997E-7</c:v>
                </c:pt>
                <c:pt idx="7051">
                  <c:v>5.4099999999999999E-7</c:v>
                </c:pt>
                <c:pt idx="7052">
                  <c:v>5.412E-7</c:v>
                </c:pt>
                <c:pt idx="7053">
                  <c:v>5.4140000000000002E-7</c:v>
                </c:pt>
                <c:pt idx="7054">
                  <c:v>5.4160000000000003E-7</c:v>
                </c:pt>
                <c:pt idx="7055">
                  <c:v>5.4180000000000005E-7</c:v>
                </c:pt>
                <c:pt idx="7056">
                  <c:v>5.4199999999999996E-7</c:v>
                </c:pt>
                <c:pt idx="7057">
                  <c:v>5.4219999999999997E-7</c:v>
                </c:pt>
                <c:pt idx="7058">
                  <c:v>5.4239999999999999E-7</c:v>
                </c:pt>
                <c:pt idx="7059">
                  <c:v>5.426E-7</c:v>
                </c:pt>
                <c:pt idx="7060">
                  <c:v>5.4280000000000002E-7</c:v>
                </c:pt>
                <c:pt idx="7061">
                  <c:v>5.4300000000000003E-7</c:v>
                </c:pt>
                <c:pt idx="7062">
                  <c:v>5.4320000000000005E-7</c:v>
                </c:pt>
                <c:pt idx="7063">
                  <c:v>5.4339999999999996E-7</c:v>
                </c:pt>
                <c:pt idx="7064">
                  <c:v>5.4359999999999997E-7</c:v>
                </c:pt>
                <c:pt idx="7065">
                  <c:v>5.4379999999999999E-7</c:v>
                </c:pt>
                <c:pt idx="7066">
                  <c:v>5.44E-7</c:v>
                </c:pt>
                <c:pt idx="7067">
                  <c:v>5.4420000000000002E-7</c:v>
                </c:pt>
                <c:pt idx="7068">
                  <c:v>5.4440000000000003E-7</c:v>
                </c:pt>
                <c:pt idx="7069">
                  <c:v>5.4460000000000005E-7</c:v>
                </c:pt>
                <c:pt idx="7070">
                  <c:v>5.4479999999999996E-7</c:v>
                </c:pt>
                <c:pt idx="7071">
                  <c:v>5.4499999999999997E-7</c:v>
                </c:pt>
                <c:pt idx="7072">
                  <c:v>5.4519999999999999E-7</c:v>
                </c:pt>
                <c:pt idx="7073">
                  <c:v>5.454E-7</c:v>
                </c:pt>
                <c:pt idx="7074">
                  <c:v>5.4560000000000002E-7</c:v>
                </c:pt>
                <c:pt idx="7075">
                  <c:v>5.4580000000000003E-7</c:v>
                </c:pt>
                <c:pt idx="7076">
                  <c:v>5.4600000000000005E-7</c:v>
                </c:pt>
                <c:pt idx="7077">
                  <c:v>5.4619999999999995E-7</c:v>
                </c:pt>
                <c:pt idx="7078">
                  <c:v>5.4639999999999997E-7</c:v>
                </c:pt>
                <c:pt idx="7079">
                  <c:v>5.4659999999999998E-7</c:v>
                </c:pt>
                <c:pt idx="7080">
                  <c:v>5.468E-7</c:v>
                </c:pt>
                <c:pt idx="7081">
                  <c:v>5.4700000000000001E-7</c:v>
                </c:pt>
                <c:pt idx="7082">
                  <c:v>5.4720000000000003E-7</c:v>
                </c:pt>
                <c:pt idx="7083">
                  <c:v>5.4740000000000004E-7</c:v>
                </c:pt>
                <c:pt idx="7084">
                  <c:v>5.4759999999999995E-7</c:v>
                </c:pt>
                <c:pt idx="7085">
                  <c:v>5.4779999999999997E-7</c:v>
                </c:pt>
                <c:pt idx="7086">
                  <c:v>5.4799999999999998E-7</c:v>
                </c:pt>
                <c:pt idx="7087">
                  <c:v>5.482E-7</c:v>
                </c:pt>
                <c:pt idx="7088">
                  <c:v>5.4840000000000001E-7</c:v>
                </c:pt>
                <c:pt idx="7089">
                  <c:v>5.4860000000000003E-7</c:v>
                </c:pt>
                <c:pt idx="7090">
                  <c:v>5.4880000000000004E-7</c:v>
                </c:pt>
                <c:pt idx="7091">
                  <c:v>5.4899999999999995E-7</c:v>
                </c:pt>
                <c:pt idx="7092">
                  <c:v>5.4919999999999997E-7</c:v>
                </c:pt>
                <c:pt idx="7093">
                  <c:v>5.4939999999999998E-7</c:v>
                </c:pt>
                <c:pt idx="7094">
                  <c:v>5.496E-7</c:v>
                </c:pt>
                <c:pt idx="7095">
                  <c:v>5.4980000000000001E-7</c:v>
                </c:pt>
                <c:pt idx="7096">
                  <c:v>5.5000000000000003E-7</c:v>
                </c:pt>
                <c:pt idx="7097">
                  <c:v>5.5020000000000004E-7</c:v>
                </c:pt>
                <c:pt idx="7098">
                  <c:v>5.5039999999999995E-7</c:v>
                </c:pt>
                <c:pt idx="7099">
                  <c:v>5.5059999999999997E-7</c:v>
                </c:pt>
                <c:pt idx="7100">
                  <c:v>5.5079999999999998E-7</c:v>
                </c:pt>
                <c:pt idx="7101">
                  <c:v>5.51E-7</c:v>
                </c:pt>
                <c:pt idx="7102">
                  <c:v>5.5120000000000001E-7</c:v>
                </c:pt>
                <c:pt idx="7103">
                  <c:v>5.5140000000000003E-7</c:v>
                </c:pt>
                <c:pt idx="7104">
                  <c:v>5.5160000000000004E-7</c:v>
                </c:pt>
                <c:pt idx="7105">
                  <c:v>5.5179999999999995E-7</c:v>
                </c:pt>
                <c:pt idx="7106">
                  <c:v>5.5199999999999997E-7</c:v>
                </c:pt>
                <c:pt idx="7107">
                  <c:v>5.5219999999999998E-7</c:v>
                </c:pt>
                <c:pt idx="7108">
                  <c:v>5.524E-7</c:v>
                </c:pt>
                <c:pt idx="7109">
                  <c:v>5.5260000000000001E-7</c:v>
                </c:pt>
                <c:pt idx="7110">
                  <c:v>5.5280000000000003E-7</c:v>
                </c:pt>
                <c:pt idx="7111">
                  <c:v>5.5300000000000004E-7</c:v>
                </c:pt>
                <c:pt idx="7112">
                  <c:v>5.5319999999999995E-7</c:v>
                </c:pt>
                <c:pt idx="7113">
                  <c:v>5.5339999999999997E-7</c:v>
                </c:pt>
                <c:pt idx="7114">
                  <c:v>5.5359999999999998E-7</c:v>
                </c:pt>
                <c:pt idx="7115">
                  <c:v>5.538E-7</c:v>
                </c:pt>
                <c:pt idx="7116">
                  <c:v>5.5400000000000001E-7</c:v>
                </c:pt>
                <c:pt idx="7117">
                  <c:v>5.5420000000000003E-7</c:v>
                </c:pt>
                <c:pt idx="7118">
                  <c:v>5.5440000000000004E-7</c:v>
                </c:pt>
                <c:pt idx="7119">
                  <c:v>5.5459999999999995E-7</c:v>
                </c:pt>
                <c:pt idx="7120">
                  <c:v>5.5479999999999997E-7</c:v>
                </c:pt>
                <c:pt idx="7121">
                  <c:v>5.5499999999999998E-7</c:v>
                </c:pt>
                <c:pt idx="7122">
                  <c:v>5.552E-7</c:v>
                </c:pt>
                <c:pt idx="7123">
                  <c:v>5.5540000000000001E-7</c:v>
                </c:pt>
                <c:pt idx="7124">
                  <c:v>5.5560000000000003E-7</c:v>
                </c:pt>
                <c:pt idx="7125">
                  <c:v>5.5580000000000004E-7</c:v>
                </c:pt>
                <c:pt idx="7126">
                  <c:v>5.5599999999999995E-7</c:v>
                </c:pt>
                <c:pt idx="7127">
                  <c:v>5.5619999999999996E-7</c:v>
                </c:pt>
                <c:pt idx="7128">
                  <c:v>5.5639999999999998E-7</c:v>
                </c:pt>
                <c:pt idx="7129">
                  <c:v>5.5659999999999999E-7</c:v>
                </c:pt>
                <c:pt idx="7130">
                  <c:v>5.5680000000000001E-7</c:v>
                </c:pt>
                <c:pt idx="7131">
                  <c:v>5.5700000000000002E-7</c:v>
                </c:pt>
                <c:pt idx="7132">
                  <c:v>5.5720000000000004E-7</c:v>
                </c:pt>
                <c:pt idx="7133">
                  <c:v>5.5739999999999995E-7</c:v>
                </c:pt>
                <c:pt idx="7134">
                  <c:v>5.5759999999999996E-7</c:v>
                </c:pt>
                <c:pt idx="7135">
                  <c:v>5.5779999999999998E-7</c:v>
                </c:pt>
                <c:pt idx="7136">
                  <c:v>5.5799999999999999E-7</c:v>
                </c:pt>
                <c:pt idx="7137">
                  <c:v>5.5820000000000001E-7</c:v>
                </c:pt>
                <c:pt idx="7138">
                  <c:v>5.5840000000000002E-7</c:v>
                </c:pt>
                <c:pt idx="7139">
                  <c:v>5.5860000000000004E-7</c:v>
                </c:pt>
                <c:pt idx="7140">
                  <c:v>5.5879999999999995E-7</c:v>
                </c:pt>
                <c:pt idx="7141">
                  <c:v>5.5899999999999996E-7</c:v>
                </c:pt>
                <c:pt idx="7142">
                  <c:v>5.5919999999999998E-7</c:v>
                </c:pt>
                <c:pt idx="7143">
                  <c:v>5.5939999999999999E-7</c:v>
                </c:pt>
                <c:pt idx="7144">
                  <c:v>5.5960000000000001E-7</c:v>
                </c:pt>
                <c:pt idx="7145">
                  <c:v>5.5980000000000002E-7</c:v>
                </c:pt>
                <c:pt idx="7146">
                  <c:v>5.6000000000000004E-7</c:v>
                </c:pt>
                <c:pt idx="7147">
                  <c:v>5.6019999999999995E-7</c:v>
                </c:pt>
                <c:pt idx="7148">
                  <c:v>5.6039999999999996E-7</c:v>
                </c:pt>
                <c:pt idx="7149">
                  <c:v>5.6059999999999998E-7</c:v>
                </c:pt>
                <c:pt idx="7150">
                  <c:v>5.6079999999999999E-7</c:v>
                </c:pt>
                <c:pt idx="7151">
                  <c:v>5.6100000000000001E-7</c:v>
                </c:pt>
                <c:pt idx="7152">
                  <c:v>5.6120000000000002E-7</c:v>
                </c:pt>
                <c:pt idx="7153">
                  <c:v>5.6140000000000004E-7</c:v>
                </c:pt>
                <c:pt idx="7154">
                  <c:v>5.6160000000000005E-7</c:v>
                </c:pt>
                <c:pt idx="7155">
                  <c:v>5.6179999999999996E-7</c:v>
                </c:pt>
                <c:pt idx="7156">
                  <c:v>5.6199999999999998E-7</c:v>
                </c:pt>
                <c:pt idx="7157">
                  <c:v>5.6219999999999999E-7</c:v>
                </c:pt>
                <c:pt idx="7158">
                  <c:v>5.6240000000000001E-7</c:v>
                </c:pt>
                <c:pt idx="7159">
                  <c:v>5.6260000000000002E-7</c:v>
                </c:pt>
                <c:pt idx="7160">
                  <c:v>5.6280000000000004E-7</c:v>
                </c:pt>
                <c:pt idx="7161">
                  <c:v>5.6300000000000005E-7</c:v>
                </c:pt>
                <c:pt idx="7162">
                  <c:v>5.6319999999999996E-7</c:v>
                </c:pt>
                <c:pt idx="7163">
                  <c:v>5.6339999999999998E-7</c:v>
                </c:pt>
                <c:pt idx="7164">
                  <c:v>5.6359999999999999E-7</c:v>
                </c:pt>
                <c:pt idx="7165">
                  <c:v>5.6380000000000001E-7</c:v>
                </c:pt>
                <c:pt idx="7166">
                  <c:v>5.6400000000000002E-7</c:v>
                </c:pt>
                <c:pt idx="7167">
                  <c:v>5.6420000000000004E-7</c:v>
                </c:pt>
                <c:pt idx="7168">
                  <c:v>5.6440000000000005E-7</c:v>
                </c:pt>
                <c:pt idx="7169">
                  <c:v>5.6459999999999996E-7</c:v>
                </c:pt>
                <c:pt idx="7170">
                  <c:v>5.6479999999999998E-7</c:v>
                </c:pt>
                <c:pt idx="7171">
                  <c:v>5.6499999999999999E-7</c:v>
                </c:pt>
                <c:pt idx="7172">
                  <c:v>5.6520000000000001E-7</c:v>
                </c:pt>
                <c:pt idx="7173">
                  <c:v>5.6540000000000002E-7</c:v>
                </c:pt>
                <c:pt idx="7174">
                  <c:v>5.6560000000000004E-7</c:v>
                </c:pt>
                <c:pt idx="7175">
                  <c:v>5.6580000000000005E-7</c:v>
                </c:pt>
                <c:pt idx="7176">
                  <c:v>5.6599999999999996E-7</c:v>
                </c:pt>
                <c:pt idx="7177">
                  <c:v>5.6619999999999997E-7</c:v>
                </c:pt>
                <c:pt idx="7178">
                  <c:v>5.6639999999999999E-7</c:v>
                </c:pt>
                <c:pt idx="7179">
                  <c:v>5.666E-7</c:v>
                </c:pt>
                <c:pt idx="7180">
                  <c:v>5.6680000000000002E-7</c:v>
                </c:pt>
                <c:pt idx="7181">
                  <c:v>5.6700000000000003E-7</c:v>
                </c:pt>
                <c:pt idx="7182">
                  <c:v>5.6720000000000005E-7</c:v>
                </c:pt>
                <c:pt idx="7183">
                  <c:v>5.6739999999999996E-7</c:v>
                </c:pt>
                <c:pt idx="7184">
                  <c:v>5.6759999999999997E-7</c:v>
                </c:pt>
                <c:pt idx="7185">
                  <c:v>5.6779999999999999E-7</c:v>
                </c:pt>
                <c:pt idx="7186">
                  <c:v>5.68E-7</c:v>
                </c:pt>
                <c:pt idx="7187">
                  <c:v>5.6820000000000002E-7</c:v>
                </c:pt>
                <c:pt idx="7188">
                  <c:v>5.6840000000000003E-7</c:v>
                </c:pt>
                <c:pt idx="7189">
                  <c:v>5.6860000000000005E-7</c:v>
                </c:pt>
                <c:pt idx="7190">
                  <c:v>5.6879999999999996E-7</c:v>
                </c:pt>
                <c:pt idx="7191">
                  <c:v>5.6899999999999997E-7</c:v>
                </c:pt>
                <c:pt idx="7192">
                  <c:v>5.6919999999999999E-7</c:v>
                </c:pt>
                <c:pt idx="7193">
                  <c:v>5.694E-7</c:v>
                </c:pt>
                <c:pt idx="7194">
                  <c:v>5.6960000000000002E-7</c:v>
                </c:pt>
                <c:pt idx="7195">
                  <c:v>5.6980000000000003E-7</c:v>
                </c:pt>
                <c:pt idx="7196">
                  <c:v>5.7000000000000005E-7</c:v>
                </c:pt>
                <c:pt idx="7197">
                  <c:v>5.7019999999999996E-7</c:v>
                </c:pt>
                <c:pt idx="7198">
                  <c:v>5.7039999999999997E-7</c:v>
                </c:pt>
                <c:pt idx="7199">
                  <c:v>5.7059999999999999E-7</c:v>
                </c:pt>
                <c:pt idx="7200">
                  <c:v>5.708E-7</c:v>
                </c:pt>
                <c:pt idx="7201">
                  <c:v>5.7100000000000002E-7</c:v>
                </c:pt>
                <c:pt idx="7202">
                  <c:v>5.7120000000000003E-7</c:v>
                </c:pt>
                <c:pt idx="7203">
                  <c:v>5.7140000000000005E-7</c:v>
                </c:pt>
                <c:pt idx="7204">
                  <c:v>5.7159999999999996E-7</c:v>
                </c:pt>
                <c:pt idx="7205">
                  <c:v>5.7179999999999997E-7</c:v>
                </c:pt>
                <c:pt idx="7206">
                  <c:v>5.7199999999999999E-7</c:v>
                </c:pt>
                <c:pt idx="7207">
                  <c:v>5.722E-7</c:v>
                </c:pt>
                <c:pt idx="7208">
                  <c:v>5.7240000000000002E-7</c:v>
                </c:pt>
                <c:pt idx="7209">
                  <c:v>5.7260000000000003E-7</c:v>
                </c:pt>
                <c:pt idx="7210">
                  <c:v>5.7280000000000005E-7</c:v>
                </c:pt>
                <c:pt idx="7211">
                  <c:v>5.7299999999999996E-7</c:v>
                </c:pt>
                <c:pt idx="7212">
                  <c:v>5.7319999999999997E-7</c:v>
                </c:pt>
                <c:pt idx="7213">
                  <c:v>5.7339999999999999E-7</c:v>
                </c:pt>
                <c:pt idx="7214">
                  <c:v>5.736E-7</c:v>
                </c:pt>
                <c:pt idx="7215">
                  <c:v>5.7380000000000002E-7</c:v>
                </c:pt>
                <c:pt idx="7216">
                  <c:v>5.7400000000000003E-7</c:v>
                </c:pt>
                <c:pt idx="7217">
                  <c:v>5.7420000000000005E-7</c:v>
                </c:pt>
                <c:pt idx="7218">
                  <c:v>5.7439999999999996E-7</c:v>
                </c:pt>
                <c:pt idx="7219">
                  <c:v>5.7459999999999997E-7</c:v>
                </c:pt>
                <c:pt idx="7220">
                  <c:v>5.7479999999999999E-7</c:v>
                </c:pt>
                <c:pt idx="7221">
                  <c:v>5.75E-7</c:v>
                </c:pt>
                <c:pt idx="7222">
                  <c:v>5.7520000000000002E-7</c:v>
                </c:pt>
                <c:pt idx="7223">
                  <c:v>5.7540000000000003E-7</c:v>
                </c:pt>
                <c:pt idx="7224">
                  <c:v>5.7560000000000005E-7</c:v>
                </c:pt>
                <c:pt idx="7225">
                  <c:v>5.7579999999999995E-7</c:v>
                </c:pt>
                <c:pt idx="7226">
                  <c:v>5.7599999999999997E-7</c:v>
                </c:pt>
                <c:pt idx="7227">
                  <c:v>5.7619999999999998E-7</c:v>
                </c:pt>
                <c:pt idx="7228">
                  <c:v>5.764E-7</c:v>
                </c:pt>
                <c:pt idx="7229">
                  <c:v>5.7660000000000001E-7</c:v>
                </c:pt>
                <c:pt idx="7230">
                  <c:v>5.7680000000000003E-7</c:v>
                </c:pt>
                <c:pt idx="7231">
                  <c:v>5.7700000000000004E-7</c:v>
                </c:pt>
                <c:pt idx="7232">
                  <c:v>5.7719999999999995E-7</c:v>
                </c:pt>
                <c:pt idx="7233">
                  <c:v>5.7739999999999997E-7</c:v>
                </c:pt>
                <c:pt idx="7234">
                  <c:v>5.7759999999999998E-7</c:v>
                </c:pt>
                <c:pt idx="7235">
                  <c:v>5.778E-7</c:v>
                </c:pt>
                <c:pt idx="7236">
                  <c:v>5.7800000000000001E-7</c:v>
                </c:pt>
                <c:pt idx="7237">
                  <c:v>5.7820000000000003E-7</c:v>
                </c:pt>
                <c:pt idx="7238">
                  <c:v>5.7840000000000004E-7</c:v>
                </c:pt>
                <c:pt idx="7239">
                  <c:v>5.7859999999999995E-7</c:v>
                </c:pt>
                <c:pt idx="7240">
                  <c:v>5.7879999999999997E-7</c:v>
                </c:pt>
                <c:pt idx="7241">
                  <c:v>5.7899999999999998E-7</c:v>
                </c:pt>
                <c:pt idx="7242">
                  <c:v>5.792E-7</c:v>
                </c:pt>
                <c:pt idx="7243">
                  <c:v>5.7940000000000001E-7</c:v>
                </c:pt>
                <c:pt idx="7244">
                  <c:v>5.7960000000000003E-7</c:v>
                </c:pt>
                <c:pt idx="7245">
                  <c:v>5.7980000000000004E-7</c:v>
                </c:pt>
                <c:pt idx="7246">
                  <c:v>5.7999999999999995E-7</c:v>
                </c:pt>
                <c:pt idx="7247">
                  <c:v>5.8019999999999997E-7</c:v>
                </c:pt>
                <c:pt idx="7248">
                  <c:v>5.8039999999999998E-7</c:v>
                </c:pt>
                <c:pt idx="7249">
                  <c:v>5.806E-7</c:v>
                </c:pt>
                <c:pt idx="7250">
                  <c:v>5.8080000000000001E-7</c:v>
                </c:pt>
                <c:pt idx="7251">
                  <c:v>5.8100000000000003E-7</c:v>
                </c:pt>
                <c:pt idx="7252">
                  <c:v>5.8120000000000004E-7</c:v>
                </c:pt>
                <c:pt idx="7253">
                  <c:v>5.8139999999999995E-7</c:v>
                </c:pt>
                <c:pt idx="7254">
                  <c:v>5.8159999999999997E-7</c:v>
                </c:pt>
                <c:pt idx="7255">
                  <c:v>5.8179999999999998E-7</c:v>
                </c:pt>
                <c:pt idx="7256">
                  <c:v>5.82E-7</c:v>
                </c:pt>
                <c:pt idx="7257">
                  <c:v>5.8220000000000001E-7</c:v>
                </c:pt>
                <c:pt idx="7258">
                  <c:v>5.8240000000000003E-7</c:v>
                </c:pt>
                <c:pt idx="7259">
                  <c:v>5.8260000000000004E-7</c:v>
                </c:pt>
                <c:pt idx="7260">
                  <c:v>5.8279999999999995E-7</c:v>
                </c:pt>
                <c:pt idx="7261">
                  <c:v>5.8299999999999997E-7</c:v>
                </c:pt>
                <c:pt idx="7262">
                  <c:v>5.8319999999999998E-7</c:v>
                </c:pt>
                <c:pt idx="7263">
                  <c:v>5.834E-7</c:v>
                </c:pt>
                <c:pt idx="7264">
                  <c:v>5.8360000000000001E-7</c:v>
                </c:pt>
                <c:pt idx="7265">
                  <c:v>5.8380000000000003E-7</c:v>
                </c:pt>
                <c:pt idx="7266">
                  <c:v>5.8400000000000004E-7</c:v>
                </c:pt>
                <c:pt idx="7267">
                  <c:v>5.8419999999999995E-7</c:v>
                </c:pt>
                <c:pt idx="7268">
                  <c:v>5.8439999999999997E-7</c:v>
                </c:pt>
                <c:pt idx="7269">
                  <c:v>5.8459999999999998E-7</c:v>
                </c:pt>
                <c:pt idx="7270">
                  <c:v>5.848E-7</c:v>
                </c:pt>
                <c:pt idx="7271">
                  <c:v>5.8500000000000001E-7</c:v>
                </c:pt>
                <c:pt idx="7272">
                  <c:v>5.8520000000000003E-7</c:v>
                </c:pt>
                <c:pt idx="7273">
                  <c:v>5.8540000000000004E-7</c:v>
                </c:pt>
                <c:pt idx="7274">
                  <c:v>5.8559999999999995E-7</c:v>
                </c:pt>
                <c:pt idx="7275">
                  <c:v>5.8579999999999996E-7</c:v>
                </c:pt>
                <c:pt idx="7276">
                  <c:v>5.8599999999999998E-7</c:v>
                </c:pt>
                <c:pt idx="7277">
                  <c:v>5.8619999999999999E-7</c:v>
                </c:pt>
                <c:pt idx="7278">
                  <c:v>5.8640000000000001E-7</c:v>
                </c:pt>
                <c:pt idx="7279">
                  <c:v>5.8660000000000002E-7</c:v>
                </c:pt>
                <c:pt idx="7280">
                  <c:v>5.8680000000000004E-7</c:v>
                </c:pt>
                <c:pt idx="7281">
                  <c:v>5.8699999999999995E-7</c:v>
                </c:pt>
                <c:pt idx="7282">
                  <c:v>5.8719999999999996E-7</c:v>
                </c:pt>
                <c:pt idx="7283">
                  <c:v>5.8739999999999998E-7</c:v>
                </c:pt>
                <c:pt idx="7284">
                  <c:v>5.8759999999999999E-7</c:v>
                </c:pt>
                <c:pt idx="7285">
                  <c:v>5.8780000000000001E-7</c:v>
                </c:pt>
                <c:pt idx="7286">
                  <c:v>5.8800000000000002E-7</c:v>
                </c:pt>
                <c:pt idx="7287">
                  <c:v>5.8820000000000004E-7</c:v>
                </c:pt>
                <c:pt idx="7288">
                  <c:v>5.8839999999999995E-7</c:v>
                </c:pt>
                <c:pt idx="7289">
                  <c:v>5.8859999999999996E-7</c:v>
                </c:pt>
                <c:pt idx="7290">
                  <c:v>5.8879999999999998E-7</c:v>
                </c:pt>
                <c:pt idx="7291">
                  <c:v>5.8899999999999999E-7</c:v>
                </c:pt>
                <c:pt idx="7292">
                  <c:v>5.8920000000000001E-7</c:v>
                </c:pt>
                <c:pt idx="7293">
                  <c:v>5.8940000000000002E-7</c:v>
                </c:pt>
                <c:pt idx="7294">
                  <c:v>5.8960000000000004E-7</c:v>
                </c:pt>
                <c:pt idx="7295">
                  <c:v>5.8979999999999995E-7</c:v>
                </c:pt>
                <c:pt idx="7296">
                  <c:v>5.8999999999999996E-7</c:v>
                </c:pt>
                <c:pt idx="7297">
                  <c:v>5.9019999999999998E-7</c:v>
                </c:pt>
                <c:pt idx="7298">
                  <c:v>5.9039999999999999E-7</c:v>
                </c:pt>
                <c:pt idx="7299">
                  <c:v>5.9060000000000001E-7</c:v>
                </c:pt>
                <c:pt idx="7300">
                  <c:v>5.9080000000000002E-7</c:v>
                </c:pt>
                <c:pt idx="7301">
                  <c:v>5.9100000000000004E-7</c:v>
                </c:pt>
                <c:pt idx="7302">
                  <c:v>5.9120000000000005E-7</c:v>
                </c:pt>
                <c:pt idx="7303">
                  <c:v>5.9139999999999996E-7</c:v>
                </c:pt>
                <c:pt idx="7304">
                  <c:v>5.9159999999999998E-7</c:v>
                </c:pt>
                <c:pt idx="7305">
                  <c:v>5.9179999999999999E-7</c:v>
                </c:pt>
                <c:pt idx="7306">
                  <c:v>5.9200000000000001E-7</c:v>
                </c:pt>
                <c:pt idx="7307">
                  <c:v>5.9220000000000002E-7</c:v>
                </c:pt>
                <c:pt idx="7308">
                  <c:v>5.9240000000000004E-7</c:v>
                </c:pt>
                <c:pt idx="7309">
                  <c:v>5.9260000000000005E-7</c:v>
                </c:pt>
                <c:pt idx="7310">
                  <c:v>5.9279999999999996E-7</c:v>
                </c:pt>
                <c:pt idx="7311">
                  <c:v>5.9299999999999998E-7</c:v>
                </c:pt>
                <c:pt idx="7312">
                  <c:v>5.9319999999999999E-7</c:v>
                </c:pt>
                <c:pt idx="7313">
                  <c:v>5.9340000000000001E-7</c:v>
                </c:pt>
                <c:pt idx="7314">
                  <c:v>5.9360000000000002E-7</c:v>
                </c:pt>
                <c:pt idx="7315">
                  <c:v>5.9380000000000004E-7</c:v>
                </c:pt>
                <c:pt idx="7316">
                  <c:v>5.9400000000000005E-7</c:v>
                </c:pt>
                <c:pt idx="7317">
                  <c:v>5.9419999999999996E-7</c:v>
                </c:pt>
                <c:pt idx="7318">
                  <c:v>5.9439999999999998E-7</c:v>
                </c:pt>
                <c:pt idx="7319">
                  <c:v>5.9459999999999999E-7</c:v>
                </c:pt>
                <c:pt idx="7320">
                  <c:v>5.9480000000000001E-7</c:v>
                </c:pt>
                <c:pt idx="7321">
                  <c:v>5.9500000000000002E-7</c:v>
                </c:pt>
                <c:pt idx="7322">
                  <c:v>5.9520000000000004E-7</c:v>
                </c:pt>
                <c:pt idx="7323">
                  <c:v>5.9540000000000005E-7</c:v>
                </c:pt>
                <c:pt idx="7324">
                  <c:v>5.9559999999999996E-7</c:v>
                </c:pt>
                <c:pt idx="7325">
                  <c:v>5.9579999999999997E-7</c:v>
                </c:pt>
                <c:pt idx="7326">
                  <c:v>5.9599999999999999E-7</c:v>
                </c:pt>
                <c:pt idx="7327">
                  <c:v>5.962E-7</c:v>
                </c:pt>
                <c:pt idx="7328">
                  <c:v>5.9640000000000002E-7</c:v>
                </c:pt>
                <c:pt idx="7329">
                  <c:v>5.9660000000000004E-7</c:v>
                </c:pt>
                <c:pt idx="7330">
                  <c:v>5.9680000000000005E-7</c:v>
                </c:pt>
                <c:pt idx="7331">
                  <c:v>5.9699999999999996E-7</c:v>
                </c:pt>
                <c:pt idx="7332">
                  <c:v>5.9719999999999997E-7</c:v>
                </c:pt>
                <c:pt idx="7333">
                  <c:v>5.9739999999999999E-7</c:v>
                </c:pt>
                <c:pt idx="7334">
                  <c:v>5.976E-7</c:v>
                </c:pt>
                <c:pt idx="7335">
                  <c:v>5.9780000000000002E-7</c:v>
                </c:pt>
                <c:pt idx="7336">
                  <c:v>5.9800000000000003E-7</c:v>
                </c:pt>
                <c:pt idx="7337">
                  <c:v>5.9820000000000005E-7</c:v>
                </c:pt>
                <c:pt idx="7338">
                  <c:v>5.9839999999999996E-7</c:v>
                </c:pt>
                <c:pt idx="7339">
                  <c:v>5.9859999999999997E-7</c:v>
                </c:pt>
                <c:pt idx="7340">
                  <c:v>5.9879999999999999E-7</c:v>
                </c:pt>
                <c:pt idx="7341">
                  <c:v>5.99E-7</c:v>
                </c:pt>
                <c:pt idx="7342">
                  <c:v>5.9920000000000002E-7</c:v>
                </c:pt>
                <c:pt idx="7343">
                  <c:v>5.9940000000000003E-7</c:v>
                </c:pt>
                <c:pt idx="7344">
                  <c:v>5.9960000000000005E-7</c:v>
                </c:pt>
                <c:pt idx="7345">
                  <c:v>5.9979999999999996E-7</c:v>
                </c:pt>
                <c:pt idx="7346">
                  <c:v>5.9999999999999997E-7</c:v>
                </c:pt>
                <c:pt idx="7347">
                  <c:v>6.0019999999999999E-7</c:v>
                </c:pt>
                <c:pt idx="7348">
                  <c:v>6.004E-7</c:v>
                </c:pt>
                <c:pt idx="7349">
                  <c:v>6.0060000000000002E-7</c:v>
                </c:pt>
                <c:pt idx="7350">
                  <c:v>6.0080000000000003E-7</c:v>
                </c:pt>
                <c:pt idx="7351">
                  <c:v>6.0100000000000005E-7</c:v>
                </c:pt>
                <c:pt idx="7352">
                  <c:v>6.0119999999999996E-7</c:v>
                </c:pt>
                <c:pt idx="7353">
                  <c:v>6.0139999999999997E-7</c:v>
                </c:pt>
                <c:pt idx="7354">
                  <c:v>6.0159999999999999E-7</c:v>
                </c:pt>
                <c:pt idx="7355">
                  <c:v>6.018E-7</c:v>
                </c:pt>
                <c:pt idx="7356">
                  <c:v>6.0200000000000002E-7</c:v>
                </c:pt>
                <c:pt idx="7357">
                  <c:v>6.0220000000000003E-7</c:v>
                </c:pt>
                <c:pt idx="7358">
                  <c:v>6.0240000000000005E-7</c:v>
                </c:pt>
                <c:pt idx="7359">
                  <c:v>6.0259999999999996E-7</c:v>
                </c:pt>
                <c:pt idx="7360">
                  <c:v>6.0279999999999997E-7</c:v>
                </c:pt>
                <c:pt idx="7361">
                  <c:v>6.0299999999999999E-7</c:v>
                </c:pt>
                <c:pt idx="7362">
                  <c:v>6.032E-7</c:v>
                </c:pt>
                <c:pt idx="7363">
                  <c:v>6.0340000000000002E-7</c:v>
                </c:pt>
                <c:pt idx="7364">
                  <c:v>6.0360000000000003E-7</c:v>
                </c:pt>
                <c:pt idx="7365">
                  <c:v>6.0380000000000005E-7</c:v>
                </c:pt>
                <c:pt idx="7366">
                  <c:v>6.0399999999999996E-7</c:v>
                </c:pt>
                <c:pt idx="7367">
                  <c:v>6.0419999999999997E-7</c:v>
                </c:pt>
                <c:pt idx="7368">
                  <c:v>6.0439999999999999E-7</c:v>
                </c:pt>
                <c:pt idx="7369">
                  <c:v>6.046E-7</c:v>
                </c:pt>
                <c:pt idx="7370">
                  <c:v>6.0480000000000002E-7</c:v>
                </c:pt>
                <c:pt idx="7371">
                  <c:v>6.0500000000000003E-7</c:v>
                </c:pt>
                <c:pt idx="7372">
                  <c:v>6.0520000000000005E-7</c:v>
                </c:pt>
                <c:pt idx="7373">
                  <c:v>6.0539999999999996E-7</c:v>
                </c:pt>
                <c:pt idx="7374">
                  <c:v>6.0559999999999997E-7</c:v>
                </c:pt>
                <c:pt idx="7375">
                  <c:v>6.0579999999999999E-7</c:v>
                </c:pt>
                <c:pt idx="7376">
                  <c:v>6.06E-7</c:v>
                </c:pt>
                <c:pt idx="7377">
                  <c:v>6.0620000000000002E-7</c:v>
                </c:pt>
                <c:pt idx="7378">
                  <c:v>6.0640000000000003E-7</c:v>
                </c:pt>
                <c:pt idx="7379">
                  <c:v>6.0660000000000005E-7</c:v>
                </c:pt>
                <c:pt idx="7380">
                  <c:v>6.0679999999999995E-7</c:v>
                </c:pt>
                <c:pt idx="7381">
                  <c:v>6.0699999999999997E-7</c:v>
                </c:pt>
                <c:pt idx="7382">
                  <c:v>6.0719999999999998E-7</c:v>
                </c:pt>
                <c:pt idx="7383">
                  <c:v>6.074E-7</c:v>
                </c:pt>
                <c:pt idx="7384">
                  <c:v>6.0760000000000001E-7</c:v>
                </c:pt>
                <c:pt idx="7385">
                  <c:v>6.0780000000000003E-7</c:v>
                </c:pt>
                <c:pt idx="7386">
                  <c:v>6.0800000000000004E-7</c:v>
                </c:pt>
                <c:pt idx="7387">
                  <c:v>6.0819999999999995E-7</c:v>
                </c:pt>
                <c:pt idx="7388">
                  <c:v>6.0839999999999997E-7</c:v>
                </c:pt>
                <c:pt idx="7389">
                  <c:v>6.0859999999999998E-7</c:v>
                </c:pt>
                <c:pt idx="7390">
                  <c:v>6.088E-7</c:v>
                </c:pt>
                <c:pt idx="7391">
                  <c:v>6.0900000000000001E-7</c:v>
                </c:pt>
                <c:pt idx="7392">
                  <c:v>6.0920000000000003E-7</c:v>
                </c:pt>
                <c:pt idx="7393">
                  <c:v>6.0940000000000004E-7</c:v>
                </c:pt>
                <c:pt idx="7394">
                  <c:v>6.0959999999999995E-7</c:v>
                </c:pt>
                <c:pt idx="7395">
                  <c:v>6.0979999999999997E-7</c:v>
                </c:pt>
                <c:pt idx="7396">
                  <c:v>6.0999999999999998E-7</c:v>
                </c:pt>
                <c:pt idx="7397">
                  <c:v>6.102E-7</c:v>
                </c:pt>
                <c:pt idx="7398">
                  <c:v>6.1040000000000001E-7</c:v>
                </c:pt>
                <c:pt idx="7399">
                  <c:v>6.1060000000000003E-7</c:v>
                </c:pt>
                <c:pt idx="7400">
                  <c:v>6.1080000000000004E-7</c:v>
                </c:pt>
                <c:pt idx="7401">
                  <c:v>6.1099999999999995E-7</c:v>
                </c:pt>
                <c:pt idx="7402">
                  <c:v>6.1119999999999997E-7</c:v>
                </c:pt>
                <c:pt idx="7403">
                  <c:v>6.1139999999999998E-7</c:v>
                </c:pt>
                <c:pt idx="7404">
                  <c:v>6.116E-7</c:v>
                </c:pt>
                <c:pt idx="7405">
                  <c:v>6.1180000000000001E-7</c:v>
                </c:pt>
                <c:pt idx="7406">
                  <c:v>6.1200000000000003E-7</c:v>
                </c:pt>
                <c:pt idx="7407">
                  <c:v>6.1220000000000004E-7</c:v>
                </c:pt>
                <c:pt idx="7408">
                  <c:v>6.1239999999999995E-7</c:v>
                </c:pt>
                <c:pt idx="7409">
                  <c:v>6.1259999999999997E-7</c:v>
                </c:pt>
                <c:pt idx="7410">
                  <c:v>6.1279999999999998E-7</c:v>
                </c:pt>
                <c:pt idx="7411">
                  <c:v>6.13E-7</c:v>
                </c:pt>
                <c:pt idx="7412">
                  <c:v>6.1320000000000001E-7</c:v>
                </c:pt>
                <c:pt idx="7413">
                  <c:v>6.1340000000000003E-7</c:v>
                </c:pt>
                <c:pt idx="7414">
                  <c:v>6.1360000000000004E-7</c:v>
                </c:pt>
                <c:pt idx="7415">
                  <c:v>6.1379999999999995E-7</c:v>
                </c:pt>
                <c:pt idx="7416">
                  <c:v>6.1399999999999997E-7</c:v>
                </c:pt>
                <c:pt idx="7417">
                  <c:v>6.1419999999999998E-7</c:v>
                </c:pt>
                <c:pt idx="7418">
                  <c:v>6.144E-7</c:v>
                </c:pt>
                <c:pt idx="7419">
                  <c:v>6.1460000000000001E-7</c:v>
                </c:pt>
                <c:pt idx="7420">
                  <c:v>6.1480000000000003E-7</c:v>
                </c:pt>
                <c:pt idx="7421">
                  <c:v>6.1500000000000004E-7</c:v>
                </c:pt>
                <c:pt idx="7422">
                  <c:v>6.1519999999999995E-7</c:v>
                </c:pt>
                <c:pt idx="7423">
                  <c:v>6.1539999999999997E-7</c:v>
                </c:pt>
                <c:pt idx="7424">
                  <c:v>6.1559999999999998E-7</c:v>
                </c:pt>
                <c:pt idx="7425">
                  <c:v>6.158E-7</c:v>
                </c:pt>
                <c:pt idx="7426">
                  <c:v>6.1600000000000001E-7</c:v>
                </c:pt>
                <c:pt idx="7427">
                  <c:v>6.1620000000000003E-7</c:v>
                </c:pt>
                <c:pt idx="7428">
                  <c:v>6.1640000000000004E-7</c:v>
                </c:pt>
                <c:pt idx="7429">
                  <c:v>6.1659999999999995E-7</c:v>
                </c:pt>
                <c:pt idx="7430">
                  <c:v>6.1679999999999996E-7</c:v>
                </c:pt>
                <c:pt idx="7431">
                  <c:v>6.1699999999999998E-7</c:v>
                </c:pt>
                <c:pt idx="7432">
                  <c:v>6.1719999999999999E-7</c:v>
                </c:pt>
                <c:pt idx="7433">
                  <c:v>6.1740000000000001E-7</c:v>
                </c:pt>
                <c:pt idx="7434">
                  <c:v>6.1760000000000002E-7</c:v>
                </c:pt>
                <c:pt idx="7435">
                  <c:v>6.1780000000000004E-7</c:v>
                </c:pt>
                <c:pt idx="7436">
                  <c:v>6.1799999999999995E-7</c:v>
                </c:pt>
                <c:pt idx="7437">
                  <c:v>6.1819999999999996E-7</c:v>
                </c:pt>
                <c:pt idx="7438">
                  <c:v>6.1839999999999998E-7</c:v>
                </c:pt>
                <c:pt idx="7439">
                  <c:v>6.1859999999999999E-7</c:v>
                </c:pt>
                <c:pt idx="7440">
                  <c:v>6.1880000000000001E-7</c:v>
                </c:pt>
                <c:pt idx="7441">
                  <c:v>6.1900000000000002E-7</c:v>
                </c:pt>
                <c:pt idx="7442">
                  <c:v>6.1920000000000004E-7</c:v>
                </c:pt>
                <c:pt idx="7443">
                  <c:v>6.1939999999999995E-7</c:v>
                </c:pt>
                <c:pt idx="7444">
                  <c:v>6.1959999999999996E-7</c:v>
                </c:pt>
                <c:pt idx="7445">
                  <c:v>6.1979999999999998E-7</c:v>
                </c:pt>
                <c:pt idx="7446">
                  <c:v>6.1999999999999999E-7</c:v>
                </c:pt>
                <c:pt idx="7447">
                  <c:v>6.2020000000000001E-7</c:v>
                </c:pt>
                <c:pt idx="7448">
                  <c:v>6.2040000000000002E-7</c:v>
                </c:pt>
                <c:pt idx="7449">
                  <c:v>6.2060000000000004E-7</c:v>
                </c:pt>
                <c:pt idx="7450">
                  <c:v>6.2079999999999995E-7</c:v>
                </c:pt>
                <c:pt idx="7451">
                  <c:v>6.2099999999999996E-7</c:v>
                </c:pt>
                <c:pt idx="7452">
                  <c:v>6.2119999999999998E-7</c:v>
                </c:pt>
                <c:pt idx="7453">
                  <c:v>6.2139999999999999E-7</c:v>
                </c:pt>
                <c:pt idx="7454">
                  <c:v>6.2160000000000001E-7</c:v>
                </c:pt>
                <c:pt idx="7455">
                  <c:v>6.2180000000000002E-7</c:v>
                </c:pt>
                <c:pt idx="7456">
                  <c:v>6.2200000000000004E-7</c:v>
                </c:pt>
                <c:pt idx="7457">
                  <c:v>6.2220000000000005E-7</c:v>
                </c:pt>
                <c:pt idx="7458">
                  <c:v>6.2239999999999996E-7</c:v>
                </c:pt>
                <c:pt idx="7459">
                  <c:v>6.2259999999999998E-7</c:v>
                </c:pt>
                <c:pt idx="7460">
                  <c:v>6.2279999999999999E-7</c:v>
                </c:pt>
                <c:pt idx="7461">
                  <c:v>6.2300000000000001E-7</c:v>
                </c:pt>
                <c:pt idx="7462">
                  <c:v>6.2320000000000002E-7</c:v>
                </c:pt>
                <c:pt idx="7463">
                  <c:v>6.2340000000000004E-7</c:v>
                </c:pt>
                <c:pt idx="7464">
                  <c:v>6.2360000000000005E-7</c:v>
                </c:pt>
                <c:pt idx="7465">
                  <c:v>6.2379999999999996E-7</c:v>
                </c:pt>
                <c:pt idx="7466">
                  <c:v>6.2399999999999998E-7</c:v>
                </c:pt>
                <c:pt idx="7467">
                  <c:v>6.2419999999999999E-7</c:v>
                </c:pt>
                <c:pt idx="7468">
                  <c:v>6.2440000000000001E-7</c:v>
                </c:pt>
                <c:pt idx="7469">
                  <c:v>6.2460000000000002E-7</c:v>
                </c:pt>
                <c:pt idx="7470">
                  <c:v>6.2480000000000004E-7</c:v>
                </c:pt>
                <c:pt idx="7471">
                  <c:v>6.2500000000000005E-7</c:v>
                </c:pt>
                <c:pt idx="7472">
                  <c:v>6.2519999999999996E-7</c:v>
                </c:pt>
                <c:pt idx="7473">
                  <c:v>6.2539999999999998E-7</c:v>
                </c:pt>
                <c:pt idx="7474">
                  <c:v>6.2559999999999999E-7</c:v>
                </c:pt>
                <c:pt idx="7475">
                  <c:v>6.2580000000000001E-7</c:v>
                </c:pt>
                <c:pt idx="7476">
                  <c:v>6.2600000000000002E-7</c:v>
                </c:pt>
                <c:pt idx="7477">
                  <c:v>6.2620000000000004E-7</c:v>
                </c:pt>
                <c:pt idx="7478">
                  <c:v>6.2640000000000005E-7</c:v>
                </c:pt>
                <c:pt idx="7479">
                  <c:v>6.2659999999999996E-7</c:v>
                </c:pt>
                <c:pt idx="7480">
                  <c:v>6.2679999999999997E-7</c:v>
                </c:pt>
                <c:pt idx="7481">
                  <c:v>6.2699999999999999E-7</c:v>
                </c:pt>
                <c:pt idx="7482">
                  <c:v>6.272E-7</c:v>
                </c:pt>
                <c:pt idx="7483">
                  <c:v>6.2740000000000002E-7</c:v>
                </c:pt>
                <c:pt idx="7484">
                  <c:v>6.2760000000000003E-7</c:v>
                </c:pt>
                <c:pt idx="7485">
                  <c:v>6.2780000000000005E-7</c:v>
                </c:pt>
                <c:pt idx="7486">
                  <c:v>6.2799999999999996E-7</c:v>
                </c:pt>
                <c:pt idx="7487">
                  <c:v>6.2819999999999997E-7</c:v>
                </c:pt>
                <c:pt idx="7488">
                  <c:v>6.2839999999999999E-7</c:v>
                </c:pt>
                <c:pt idx="7489">
                  <c:v>6.286E-7</c:v>
                </c:pt>
                <c:pt idx="7490">
                  <c:v>6.2880000000000002E-7</c:v>
                </c:pt>
                <c:pt idx="7491">
                  <c:v>6.2900000000000003E-7</c:v>
                </c:pt>
                <c:pt idx="7492">
                  <c:v>6.2920000000000005E-7</c:v>
                </c:pt>
                <c:pt idx="7493">
                  <c:v>6.2939999999999996E-7</c:v>
                </c:pt>
                <c:pt idx="7494">
                  <c:v>6.2959999999999997E-7</c:v>
                </c:pt>
                <c:pt idx="7495">
                  <c:v>6.2979999999999999E-7</c:v>
                </c:pt>
                <c:pt idx="7496">
                  <c:v>6.3E-7</c:v>
                </c:pt>
                <c:pt idx="7497">
                  <c:v>6.3020000000000002E-7</c:v>
                </c:pt>
                <c:pt idx="7498">
                  <c:v>6.3040000000000003E-7</c:v>
                </c:pt>
                <c:pt idx="7499">
                  <c:v>6.3060000000000005E-7</c:v>
                </c:pt>
                <c:pt idx="7500">
                  <c:v>6.3079999999999996E-7</c:v>
                </c:pt>
                <c:pt idx="7501">
                  <c:v>6.3099999999999997E-7</c:v>
                </c:pt>
                <c:pt idx="7502">
                  <c:v>6.3119999999999999E-7</c:v>
                </c:pt>
                <c:pt idx="7503">
                  <c:v>6.314E-7</c:v>
                </c:pt>
                <c:pt idx="7504">
                  <c:v>6.3160000000000002E-7</c:v>
                </c:pt>
                <c:pt idx="7505">
                  <c:v>6.3180000000000003E-7</c:v>
                </c:pt>
                <c:pt idx="7506">
                  <c:v>6.3200000000000005E-7</c:v>
                </c:pt>
                <c:pt idx="7507">
                  <c:v>6.3219999999999996E-7</c:v>
                </c:pt>
                <c:pt idx="7508">
                  <c:v>6.3239999999999997E-7</c:v>
                </c:pt>
                <c:pt idx="7509">
                  <c:v>6.3259999999999999E-7</c:v>
                </c:pt>
                <c:pt idx="7510">
                  <c:v>6.328E-7</c:v>
                </c:pt>
                <c:pt idx="7511">
                  <c:v>6.3300000000000002E-7</c:v>
                </c:pt>
                <c:pt idx="7512">
                  <c:v>6.3320000000000003E-7</c:v>
                </c:pt>
                <c:pt idx="7513">
                  <c:v>6.3340000000000005E-7</c:v>
                </c:pt>
                <c:pt idx="7514">
                  <c:v>6.3359999999999996E-7</c:v>
                </c:pt>
                <c:pt idx="7515">
                  <c:v>6.3379999999999997E-7</c:v>
                </c:pt>
                <c:pt idx="7516">
                  <c:v>6.3399999999999999E-7</c:v>
                </c:pt>
                <c:pt idx="7517">
                  <c:v>6.342E-7</c:v>
                </c:pt>
                <c:pt idx="7518">
                  <c:v>6.3440000000000002E-7</c:v>
                </c:pt>
                <c:pt idx="7519">
                  <c:v>6.3460000000000003E-7</c:v>
                </c:pt>
                <c:pt idx="7520">
                  <c:v>6.3480000000000005E-7</c:v>
                </c:pt>
                <c:pt idx="7521">
                  <c:v>6.3499999999999996E-7</c:v>
                </c:pt>
                <c:pt idx="7522">
                  <c:v>6.3519999999999997E-7</c:v>
                </c:pt>
                <c:pt idx="7523">
                  <c:v>6.3539999999999999E-7</c:v>
                </c:pt>
                <c:pt idx="7524">
                  <c:v>6.356E-7</c:v>
                </c:pt>
                <c:pt idx="7525">
                  <c:v>6.3580000000000002E-7</c:v>
                </c:pt>
                <c:pt idx="7526">
                  <c:v>6.3600000000000003E-7</c:v>
                </c:pt>
                <c:pt idx="7527">
                  <c:v>6.3620000000000005E-7</c:v>
                </c:pt>
                <c:pt idx="7528">
                  <c:v>6.3639999999999995E-7</c:v>
                </c:pt>
                <c:pt idx="7529">
                  <c:v>6.3659999999999997E-7</c:v>
                </c:pt>
                <c:pt idx="7530">
                  <c:v>6.3679999999999998E-7</c:v>
                </c:pt>
                <c:pt idx="7531">
                  <c:v>6.37E-7</c:v>
                </c:pt>
                <c:pt idx="7532">
                  <c:v>6.3720000000000001E-7</c:v>
                </c:pt>
                <c:pt idx="7533">
                  <c:v>6.3740000000000003E-7</c:v>
                </c:pt>
                <c:pt idx="7534">
                  <c:v>6.3760000000000004E-7</c:v>
                </c:pt>
                <c:pt idx="7535">
                  <c:v>6.3779999999999995E-7</c:v>
                </c:pt>
                <c:pt idx="7536">
                  <c:v>6.3799999999999997E-7</c:v>
                </c:pt>
                <c:pt idx="7537">
                  <c:v>6.3819999999999998E-7</c:v>
                </c:pt>
                <c:pt idx="7538">
                  <c:v>6.384E-7</c:v>
                </c:pt>
                <c:pt idx="7539">
                  <c:v>6.3860000000000001E-7</c:v>
                </c:pt>
                <c:pt idx="7540">
                  <c:v>6.3880000000000003E-7</c:v>
                </c:pt>
                <c:pt idx="7541">
                  <c:v>6.3900000000000004E-7</c:v>
                </c:pt>
                <c:pt idx="7542">
                  <c:v>6.3919999999999995E-7</c:v>
                </c:pt>
                <c:pt idx="7543">
                  <c:v>6.3939999999999997E-7</c:v>
                </c:pt>
                <c:pt idx="7544">
                  <c:v>6.3959999999999998E-7</c:v>
                </c:pt>
                <c:pt idx="7545">
                  <c:v>6.398E-7</c:v>
                </c:pt>
                <c:pt idx="7546">
                  <c:v>6.4000000000000001E-7</c:v>
                </c:pt>
                <c:pt idx="7547">
                  <c:v>6.4020000000000003E-7</c:v>
                </c:pt>
                <c:pt idx="7548">
                  <c:v>6.4040000000000004E-7</c:v>
                </c:pt>
                <c:pt idx="7549">
                  <c:v>6.4059999999999995E-7</c:v>
                </c:pt>
                <c:pt idx="7550">
                  <c:v>6.4079999999999997E-7</c:v>
                </c:pt>
                <c:pt idx="7551">
                  <c:v>6.4099999999999998E-7</c:v>
                </c:pt>
                <c:pt idx="7552">
                  <c:v>6.412E-7</c:v>
                </c:pt>
                <c:pt idx="7553">
                  <c:v>6.4140000000000001E-7</c:v>
                </c:pt>
                <c:pt idx="7554">
                  <c:v>6.4160000000000003E-7</c:v>
                </c:pt>
                <c:pt idx="7555">
                  <c:v>6.4180000000000004E-7</c:v>
                </c:pt>
                <c:pt idx="7556">
                  <c:v>6.4199999999999995E-7</c:v>
                </c:pt>
                <c:pt idx="7557">
                  <c:v>6.4219999999999997E-7</c:v>
                </c:pt>
                <c:pt idx="7558">
                  <c:v>6.4239999999999998E-7</c:v>
                </c:pt>
                <c:pt idx="7559">
                  <c:v>6.426E-7</c:v>
                </c:pt>
                <c:pt idx="7560">
                  <c:v>6.4280000000000001E-7</c:v>
                </c:pt>
                <c:pt idx="7561">
                  <c:v>6.4300000000000003E-7</c:v>
                </c:pt>
                <c:pt idx="7562">
                  <c:v>6.4320000000000004E-7</c:v>
                </c:pt>
                <c:pt idx="7563">
                  <c:v>6.4339999999999995E-7</c:v>
                </c:pt>
                <c:pt idx="7564">
                  <c:v>6.4359999999999997E-7</c:v>
                </c:pt>
                <c:pt idx="7565">
                  <c:v>6.4379999999999998E-7</c:v>
                </c:pt>
                <c:pt idx="7566">
                  <c:v>6.44E-7</c:v>
                </c:pt>
                <c:pt idx="7567">
                  <c:v>6.4420000000000001E-7</c:v>
                </c:pt>
                <c:pt idx="7568">
                  <c:v>6.4440000000000003E-7</c:v>
                </c:pt>
                <c:pt idx="7569">
                  <c:v>6.4460000000000004E-7</c:v>
                </c:pt>
                <c:pt idx="7570">
                  <c:v>6.4479999999999995E-7</c:v>
                </c:pt>
                <c:pt idx="7571">
                  <c:v>6.4499999999999997E-7</c:v>
                </c:pt>
                <c:pt idx="7572">
                  <c:v>6.4519999999999998E-7</c:v>
                </c:pt>
                <c:pt idx="7573">
                  <c:v>6.454E-7</c:v>
                </c:pt>
                <c:pt idx="7574">
                  <c:v>6.4560000000000001E-7</c:v>
                </c:pt>
                <c:pt idx="7575">
                  <c:v>6.4580000000000003E-7</c:v>
                </c:pt>
                <c:pt idx="7576">
                  <c:v>6.4600000000000004E-7</c:v>
                </c:pt>
                <c:pt idx="7577">
                  <c:v>6.4619999999999995E-7</c:v>
                </c:pt>
                <c:pt idx="7578">
                  <c:v>6.4639999999999996E-7</c:v>
                </c:pt>
                <c:pt idx="7579">
                  <c:v>6.4659999999999998E-7</c:v>
                </c:pt>
                <c:pt idx="7580">
                  <c:v>6.4679999999999999E-7</c:v>
                </c:pt>
                <c:pt idx="7581">
                  <c:v>6.4700000000000001E-7</c:v>
                </c:pt>
                <c:pt idx="7582">
                  <c:v>6.4720000000000002E-7</c:v>
                </c:pt>
                <c:pt idx="7583">
                  <c:v>6.4740000000000004E-7</c:v>
                </c:pt>
                <c:pt idx="7584">
                  <c:v>6.4759999999999995E-7</c:v>
                </c:pt>
                <c:pt idx="7585">
                  <c:v>6.4779999999999996E-7</c:v>
                </c:pt>
                <c:pt idx="7586">
                  <c:v>6.4799999999999998E-7</c:v>
                </c:pt>
                <c:pt idx="7587">
                  <c:v>6.4819999999999999E-7</c:v>
                </c:pt>
                <c:pt idx="7588">
                  <c:v>6.4840000000000001E-7</c:v>
                </c:pt>
                <c:pt idx="7589">
                  <c:v>6.4860000000000002E-7</c:v>
                </c:pt>
                <c:pt idx="7590">
                  <c:v>6.4880000000000004E-7</c:v>
                </c:pt>
                <c:pt idx="7591">
                  <c:v>6.4899999999999995E-7</c:v>
                </c:pt>
                <c:pt idx="7592">
                  <c:v>6.4919999999999996E-7</c:v>
                </c:pt>
                <c:pt idx="7593">
                  <c:v>6.4939999999999998E-7</c:v>
                </c:pt>
                <c:pt idx="7594">
                  <c:v>6.4959999999999999E-7</c:v>
                </c:pt>
                <c:pt idx="7595">
                  <c:v>6.4980000000000001E-7</c:v>
                </c:pt>
                <c:pt idx="7596">
                  <c:v>6.5000000000000002E-7</c:v>
                </c:pt>
                <c:pt idx="7597">
                  <c:v>6.5020000000000004E-7</c:v>
                </c:pt>
                <c:pt idx="7598">
                  <c:v>6.5039999999999995E-7</c:v>
                </c:pt>
                <c:pt idx="7599">
                  <c:v>6.5059999999999996E-7</c:v>
                </c:pt>
                <c:pt idx="7600">
                  <c:v>6.5079999999999998E-7</c:v>
                </c:pt>
                <c:pt idx="7601">
                  <c:v>6.5099999999999999E-7</c:v>
                </c:pt>
                <c:pt idx="7602">
                  <c:v>6.5120000000000001E-7</c:v>
                </c:pt>
                <c:pt idx="7603">
                  <c:v>6.5140000000000002E-7</c:v>
                </c:pt>
                <c:pt idx="7604">
                  <c:v>6.5160000000000004E-7</c:v>
                </c:pt>
                <c:pt idx="7605">
                  <c:v>6.5180000000000005E-7</c:v>
                </c:pt>
                <c:pt idx="7606">
                  <c:v>6.5199999999999996E-7</c:v>
                </c:pt>
                <c:pt idx="7607">
                  <c:v>6.5219999999999998E-7</c:v>
                </c:pt>
                <c:pt idx="7608">
                  <c:v>6.5239999999999999E-7</c:v>
                </c:pt>
                <c:pt idx="7609">
                  <c:v>6.5260000000000001E-7</c:v>
                </c:pt>
                <c:pt idx="7610">
                  <c:v>6.5280000000000002E-7</c:v>
                </c:pt>
                <c:pt idx="7611">
                  <c:v>6.5300000000000004E-7</c:v>
                </c:pt>
                <c:pt idx="7612">
                  <c:v>6.5320000000000005E-7</c:v>
                </c:pt>
                <c:pt idx="7613">
                  <c:v>6.5339999999999996E-7</c:v>
                </c:pt>
                <c:pt idx="7614">
                  <c:v>6.5359999999999998E-7</c:v>
                </c:pt>
                <c:pt idx="7615">
                  <c:v>6.5379999999999999E-7</c:v>
                </c:pt>
                <c:pt idx="7616">
                  <c:v>6.5400000000000001E-7</c:v>
                </c:pt>
                <c:pt idx="7617">
                  <c:v>6.5420000000000002E-7</c:v>
                </c:pt>
                <c:pt idx="7618">
                  <c:v>6.5440000000000004E-7</c:v>
                </c:pt>
                <c:pt idx="7619">
                  <c:v>6.5460000000000005E-7</c:v>
                </c:pt>
                <c:pt idx="7620">
                  <c:v>6.5479999999999996E-7</c:v>
                </c:pt>
                <c:pt idx="7621">
                  <c:v>6.5499999999999998E-7</c:v>
                </c:pt>
                <c:pt idx="7622">
                  <c:v>6.5519999999999999E-7</c:v>
                </c:pt>
                <c:pt idx="7623">
                  <c:v>6.5540000000000001E-7</c:v>
                </c:pt>
                <c:pt idx="7624">
                  <c:v>6.5560000000000002E-7</c:v>
                </c:pt>
                <c:pt idx="7625">
                  <c:v>6.5580000000000004E-7</c:v>
                </c:pt>
                <c:pt idx="7626">
                  <c:v>6.5600000000000005E-7</c:v>
                </c:pt>
                <c:pt idx="7627">
                  <c:v>6.5619999999999996E-7</c:v>
                </c:pt>
                <c:pt idx="7628">
                  <c:v>6.5639999999999997E-7</c:v>
                </c:pt>
                <c:pt idx="7629">
                  <c:v>6.5659999999999999E-7</c:v>
                </c:pt>
                <c:pt idx="7630">
                  <c:v>6.5680000000000001E-7</c:v>
                </c:pt>
                <c:pt idx="7631">
                  <c:v>6.5700000000000002E-7</c:v>
                </c:pt>
                <c:pt idx="7632">
                  <c:v>6.5720000000000004E-7</c:v>
                </c:pt>
                <c:pt idx="7633">
                  <c:v>6.5740000000000005E-7</c:v>
                </c:pt>
                <c:pt idx="7634">
                  <c:v>6.5759999999999996E-7</c:v>
                </c:pt>
                <c:pt idx="7635">
                  <c:v>6.5779999999999997E-7</c:v>
                </c:pt>
                <c:pt idx="7636">
                  <c:v>6.5799999999999999E-7</c:v>
                </c:pt>
                <c:pt idx="7637">
                  <c:v>6.582E-7</c:v>
                </c:pt>
                <c:pt idx="7638">
                  <c:v>6.5840000000000002E-7</c:v>
                </c:pt>
                <c:pt idx="7639">
                  <c:v>6.5860000000000003E-7</c:v>
                </c:pt>
                <c:pt idx="7640">
                  <c:v>6.5880000000000005E-7</c:v>
                </c:pt>
                <c:pt idx="7641">
                  <c:v>6.5899999999999996E-7</c:v>
                </c:pt>
                <c:pt idx="7642">
                  <c:v>6.5919999999999997E-7</c:v>
                </c:pt>
                <c:pt idx="7643">
                  <c:v>6.5939999999999999E-7</c:v>
                </c:pt>
                <c:pt idx="7644">
                  <c:v>6.596E-7</c:v>
                </c:pt>
                <c:pt idx="7645">
                  <c:v>6.5980000000000002E-7</c:v>
                </c:pt>
                <c:pt idx="7646">
                  <c:v>6.6000000000000003E-7</c:v>
                </c:pt>
                <c:pt idx="7647">
                  <c:v>6.6020000000000005E-7</c:v>
                </c:pt>
                <c:pt idx="7648">
                  <c:v>6.6039999999999996E-7</c:v>
                </c:pt>
                <c:pt idx="7649">
                  <c:v>6.6059999999999997E-7</c:v>
                </c:pt>
                <c:pt idx="7650">
                  <c:v>6.6079999999999999E-7</c:v>
                </c:pt>
                <c:pt idx="7651">
                  <c:v>6.61E-7</c:v>
                </c:pt>
                <c:pt idx="7652">
                  <c:v>6.6120000000000002E-7</c:v>
                </c:pt>
                <c:pt idx="7653">
                  <c:v>6.6140000000000003E-7</c:v>
                </c:pt>
                <c:pt idx="7654">
                  <c:v>6.6160000000000005E-7</c:v>
                </c:pt>
                <c:pt idx="7655">
                  <c:v>6.6179999999999996E-7</c:v>
                </c:pt>
                <c:pt idx="7656">
                  <c:v>6.6199999999999997E-7</c:v>
                </c:pt>
                <c:pt idx="7657">
                  <c:v>6.6219999999999999E-7</c:v>
                </c:pt>
                <c:pt idx="7658">
                  <c:v>6.624E-7</c:v>
                </c:pt>
                <c:pt idx="7659">
                  <c:v>6.6260000000000002E-7</c:v>
                </c:pt>
                <c:pt idx="7660">
                  <c:v>6.6280000000000003E-7</c:v>
                </c:pt>
                <c:pt idx="7661">
                  <c:v>6.6300000000000005E-7</c:v>
                </c:pt>
                <c:pt idx="7662">
                  <c:v>6.6319999999999996E-7</c:v>
                </c:pt>
                <c:pt idx="7663">
                  <c:v>6.6339999999999997E-7</c:v>
                </c:pt>
                <c:pt idx="7664">
                  <c:v>6.6359999999999999E-7</c:v>
                </c:pt>
                <c:pt idx="7665">
                  <c:v>6.638E-7</c:v>
                </c:pt>
                <c:pt idx="7666">
                  <c:v>6.6400000000000002E-7</c:v>
                </c:pt>
                <c:pt idx="7667">
                  <c:v>6.6420000000000003E-7</c:v>
                </c:pt>
                <c:pt idx="7668">
                  <c:v>6.6440000000000005E-7</c:v>
                </c:pt>
                <c:pt idx="7669">
                  <c:v>6.6459999999999996E-7</c:v>
                </c:pt>
                <c:pt idx="7670">
                  <c:v>6.6479999999999997E-7</c:v>
                </c:pt>
                <c:pt idx="7671">
                  <c:v>6.6499999999999999E-7</c:v>
                </c:pt>
                <c:pt idx="7672">
                  <c:v>6.652E-7</c:v>
                </c:pt>
                <c:pt idx="7673">
                  <c:v>6.6540000000000002E-7</c:v>
                </c:pt>
                <c:pt idx="7674">
                  <c:v>6.6560000000000003E-7</c:v>
                </c:pt>
                <c:pt idx="7675">
                  <c:v>6.6580000000000005E-7</c:v>
                </c:pt>
                <c:pt idx="7676">
                  <c:v>6.6599999999999996E-7</c:v>
                </c:pt>
                <c:pt idx="7677">
                  <c:v>6.6619999999999997E-7</c:v>
                </c:pt>
                <c:pt idx="7678">
                  <c:v>6.6639999999999999E-7</c:v>
                </c:pt>
                <c:pt idx="7679">
                  <c:v>6.666E-7</c:v>
                </c:pt>
                <c:pt idx="7680">
                  <c:v>6.6680000000000002E-7</c:v>
                </c:pt>
                <c:pt idx="7681">
                  <c:v>6.6700000000000003E-7</c:v>
                </c:pt>
                <c:pt idx="7682">
                  <c:v>6.6720000000000005E-7</c:v>
                </c:pt>
                <c:pt idx="7683">
                  <c:v>6.6739999999999995E-7</c:v>
                </c:pt>
                <c:pt idx="7684">
                  <c:v>6.6759999999999997E-7</c:v>
                </c:pt>
                <c:pt idx="7685">
                  <c:v>6.6779999999999998E-7</c:v>
                </c:pt>
                <c:pt idx="7686">
                  <c:v>6.68E-7</c:v>
                </c:pt>
                <c:pt idx="7687">
                  <c:v>6.6820000000000001E-7</c:v>
                </c:pt>
                <c:pt idx="7688">
                  <c:v>6.6840000000000003E-7</c:v>
                </c:pt>
                <c:pt idx="7689">
                  <c:v>6.6860000000000004E-7</c:v>
                </c:pt>
                <c:pt idx="7690">
                  <c:v>6.6879999999999995E-7</c:v>
                </c:pt>
                <c:pt idx="7691">
                  <c:v>6.6899999999999997E-7</c:v>
                </c:pt>
                <c:pt idx="7692">
                  <c:v>6.6919999999999998E-7</c:v>
                </c:pt>
                <c:pt idx="7693">
                  <c:v>6.694E-7</c:v>
                </c:pt>
                <c:pt idx="7694">
                  <c:v>6.6960000000000001E-7</c:v>
                </c:pt>
                <c:pt idx="7695">
                  <c:v>6.6980000000000003E-7</c:v>
                </c:pt>
                <c:pt idx="7696">
                  <c:v>6.7000000000000004E-7</c:v>
                </c:pt>
                <c:pt idx="7697">
                  <c:v>6.7019999999999995E-7</c:v>
                </c:pt>
                <c:pt idx="7698">
                  <c:v>6.7039999999999997E-7</c:v>
                </c:pt>
                <c:pt idx="7699">
                  <c:v>6.7059999999999998E-7</c:v>
                </c:pt>
                <c:pt idx="7700">
                  <c:v>6.708E-7</c:v>
                </c:pt>
                <c:pt idx="7701">
                  <c:v>6.7100000000000001E-7</c:v>
                </c:pt>
                <c:pt idx="7702">
                  <c:v>6.7120000000000003E-7</c:v>
                </c:pt>
                <c:pt idx="7703">
                  <c:v>6.7140000000000004E-7</c:v>
                </c:pt>
                <c:pt idx="7704">
                  <c:v>6.7159999999999995E-7</c:v>
                </c:pt>
                <c:pt idx="7705">
                  <c:v>6.7179999999999997E-7</c:v>
                </c:pt>
                <c:pt idx="7706">
                  <c:v>6.7199999999999998E-7</c:v>
                </c:pt>
                <c:pt idx="7707">
                  <c:v>6.722E-7</c:v>
                </c:pt>
                <c:pt idx="7708">
                  <c:v>6.7240000000000001E-7</c:v>
                </c:pt>
                <c:pt idx="7709">
                  <c:v>6.7260000000000003E-7</c:v>
                </c:pt>
                <c:pt idx="7710">
                  <c:v>6.7280000000000004E-7</c:v>
                </c:pt>
                <c:pt idx="7711">
                  <c:v>6.7299999999999995E-7</c:v>
                </c:pt>
                <c:pt idx="7712">
                  <c:v>6.7319999999999997E-7</c:v>
                </c:pt>
                <c:pt idx="7713">
                  <c:v>6.7339999999999998E-7</c:v>
                </c:pt>
                <c:pt idx="7714">
                  <c:v>6.736E-7</c:v>
                </c:pt>
                <c:pt idx="7715">
                  <c:v>6.7380000000000001E-7</c:v>
                </c:pt>
                <c:pt idx="7716">
                  <c:v>6.7400000000000003E-7</c:v>
                </c:pt>
                <c:pt idx="7717">
                  <c:v>6.7420000000000004E-7</c:v>
                </c:pt>
                <c:pt idx="7718">
                  <c:v>6.7439999999999995E-7</c:v>
                </c:pt>
                <c:pt idx="7719">
                  <c:v>6.7459999999999997E-7</c:v>
                </c:pt>
                <c:pt idx="7720">
                  <c:v>6.7479999999999998E-7</c:v>
                </c:pt>
                <c:pt idx="7721">
                  <c:v>6.75E-7</c:v>
                </c:pt>
                <c:pt idx="7722">
                  <c:v>6.7520000000000001E-7</c:v>
                </c:pt>
                <c:pt idx="7723">
                  <c:v>6.7540000000000003E-7</c:v>
                </c:pt>
                <c:pt idx="7724">
                  <c:v>6.7560000000000004E-7</c:v>
                </c:pt>
                <c:pt idx="7725">
                  <c:v>6.7579999999999995E-7</c:v>
                </c:pt>
                <c:pt idx="7726">
                  <c:v>6.7599999999999997E-7</c:v>
                </c:pt>
                <c:pt idx="7727">
                  <c:v>6.7619999999999998E-7</c:v>
                </c:pt>
                <c:pt idx="7728">
                  <c:v>6.764E-7</c:v>
                </c:pt>
                <c:pt idx="7729">
                  <c:v>6.7660000000000001E-7</c:v>
                </c:pt>
                <c:pt idx="7730">
                  <c:v>6.7680000000000003E-7</c:v>
                </c:pt>
                <c:pt idx="7731">
                  <c:v>6.7700000000000004E-7</c:v>
                </c:pt>
                <c:pt idx="7732">
                  <c:v>6.7719999999999995E-7</c:v>
                </c:pt>
                <c:pt idx="7733">
                  <c:v>6.7739999999999996E-7</c:v>
                </c:pt>
                <c:pt idx="7734">
                  <c:v>6.7759999999999998E-7</c:v>
                </c:pt>
                <c:pt idx="7735">
                  <c:v>6.7779999999999999E-7</c:v>
                </c:pt>
                <c:pt idx="7736">
                  <c:v>6.7800000000000001E-7</c:v>
                </c:pt>
                <c:pt idx="7737">
                  <c:v>6.7820000000000002E-7</c:v>
                </c:pt>
                <c:pt idx="7738">
                  <c:v>6.7840000000000004E-7</c:v>
                </c:pt>
                <c:pt idx="7739">
                  <c:v>6.7859999999999995E-7</c:v>
                </c:pt>
                <c:pt idx="7740">
                  <c:v>6.7879999999999996E-7</c:v>
                </c:pt>
                <c:pt idx="7741">
                  <c:v>6.7899999999999998E-7</c:v>
                </c:pt>
                <c:pt idx="7742">
                  <c:v>6.7919999999999999E-7</c:v>
                </c:pt>
                <c:pt idx="7743">
                  <c:v>6.7940000000000001E-7</c:v>
                </c:pt>
                <c:pt idx="7744">
                  <c:v>6.7960000000000002E-7</c:v>
                </c:pt>
                <c:pt idx="7745">
                  <c:v>6.7980000000000004E-7</c:v>
                </c:pt>
                <c:pt idx="7746">
                  <c:v>6.7999999999999995E-7</c:v>
                </c:pt>
                <c:pt idx="7747">
                  <c:v>6.8019999999999996E-7</c:v>
                </c:pt>
                <c:pt idx="7748">
                  <c:v>6.8039999999999998E-7</c:v>
                </c:pt>
                <c:pt idx="7749">
                  <c:v>6.8059999999999999E-7</c:v>
                </c:pt>
                <c:pt idx="7750">
                  <c:v>6.8080000000000001E-7</c:v>
                </c:pt>
                <c:pt idx="7751">
                  <c:v>6.8100000000000002E-7</c:v>
                </c:pt>
                <c:pt idx="7752">
                  <c:v>6.8120000000000004E-7</c:v>
                </c:pt>
                <c:pt idx="7753">
                  <c:v>6.8139999999999995E-7</c:v>
                </c:pt>
                <c:pt idx="7754">
                  <c:v>6.8159999999999996E-7</c:v>
                </c:pt>
                <c:pt idx="7755">
                  <c:v>6.8179999999999998E-7</c:v>
                </c:pt>
                <c:pt idx="7756">
                  <c:v>6.8199999999999999E-7</c:v>
                </c:pt>
                <c:pt idx="7757">
                  <c:v>6.8220000000000001E-7</c:v>
                </c:pt>
                <c:pt idx="7758">
                  <c:v>6.8240000000000002E-7</c:v>
                </c:pt>
                <c:pt idx="7759">
                  <c:v>6.8260000000000004E-7</c:v>
                </c:pt>
                <c:pt idx="7760">
                  <c:v>6.8280000000000005E-7</c:v>
                </c:pt>
                <c:pt idx="7761">
                  <c:v>6.8299999999999996E-7</c:v>
                </c:pt>
                <c:pt idx="7762">
                  <c:v>6.8319999999999998E-7</c:v>
                </c:pt>
                <c:pt idx="7763">
                  <c:v>6.8339999999999999E-7</c:v>
                </c:pt>
                <c:pt idx="7764">
                  <c:v>6.8360000000000001E-7</c:v>
                </c:pt>
                <c:pt idx="7765">
                  <c:v>6.8380000000000002E-7</c:v>
                </c:pt>
                <c:pt idx="7766">
                  <c:v>6.8400000000000004E-7</c:v>
                </c:pt>
                <c:pt idx="7767">
                  <c:v>6.8420000000000005E-7</c:v>
                </c:pt>
                <c:pt idx="7768">
                  <c:v>6.8439999999999996E-7</c:v>
                </c:pt>
                <c:pt idx="7769">
                  <c:v>6.8459999999999998E-7</c:v>
                </c:pt>
                <c:pt idx="7770">
                  <c:v>6.8479999999999999E-7</c:v>
                </c:pt>
                <c:pt idx="7771">
                  <c:v>6.8500000000000001E-7</c:v>
                </c:pt>
                <c:pt idx="7772">
                  <c:v>6.8520000000000002E-7</c:v>
                </c:pt>
                <c:pt idx="7773">
                  <c:v>6.8540000000000004E-7</c:v>
                </c:pt>
                <c:pt idx="7774">
                  <c:v>6.8560000000000005E-7</c:v>
                </c:pt>
                <c:pt idx="7775">
                  <c:v>6.8579999999999996E-7</c:v>
                </c:pt>
                <c:pt idx="7776">
                  <c:v>6.8599999999999998E-7</c:v>
                </c:pt>
                <c:pt idx="7777">
                  <c:v>6.8619999999999999E-7</c:v>
                </c:pt>
                <c:pt idx="7778">
                  <c:v>6.8640000000000001E-7</c:v>
                </c:pt>
                <c:pt idx="7779">
                  <c:v>6.8660000000000002E-7</c:v>
                </c:pt>
                <c:pt idx="7780">
                  <c:v>6.8680000000000004E-7</c:v>
                </c:pt>
                <c:pt idx="7781">
                  <c:v>6.8700000000000005E-7</c:v>
                </c:pt>
                <c:pt idx="7782">
                  <c:v>6.8719999999999996E-7</c:v>
                </c:pt>
                <c:pt idx="7783">
                  <c:v>6.8739999999999997E-7</c:v>
                </c:pt>
                <c:pt idx="7784">
                  <c:v>6.8759999999999999E-7</c:v>
                </c:pt>
                <c:pt idx="7785">
                  <c:v>6.878E-7</c:v>
                </c:pt>
                <c:pt idx="7786">
                  <c:v>6.8800000000000002E-7</c:v>
                </c:pt>
                <c:pt idx="7787">
                  <c:v>6.8820000000000003E-7</c:v>
                </c:pt>
                <c:pt idx="7788">
                  <c:v>6.8840000000000005E-7</c:v>
                </c:pt>
                <c:pt idx="7789">
                  <c:v>6.8859999999999996E-7</c:v>
                </c:pt>
                <c:pt idx="7790">
                  <c:v>6.8879999999999997E-7</c:v>
                </c:pt>
                <c:pt idx="7791">
                  <c:v>6.8899999999999999E-7</c:v>
                </c:pt>
                <c:pt idx="7792">
                  <c:v>6.892E-7</c:v>
                </c:pt>
                <c:pt idx="7793">
                  <c:v>6.8940000000000002E-7</c:v>
                </c:pt>
                <c:pt idx="7794">
                  <c:v>6.8960000000000003E-7</c:v>
                </c:pt>
                <c:pt idx="7795">
                  <c:v>6.8980000000000005E-7</c:v>
                </c:pt>
                <c:pt idx="7796">
                  <c:v>6.8999999999999996E-7</c:v>
                </c:pt>
                <c:pt idx="7797">
                  <c:v>6.9019999999999997E-7</c:v>
                </c:pt>
                <c:pt idx="7798">
                  <c:v>6.9039999999999999E-7</c:v>
                </c:pt>
                <c:pt idx="7799">
                  <c:v>6.906E-7</c:v>
                </c:pt>
                <c:pt idx="7800">
                  <c:v>6.9080000000000002E-7</c:v>
                </c:pt>
                <c:pt idx="7801">
                  <c:v>6.9100000000000003E-7</c:v>
                </c:pt>
                <c:pt idx="7802">
                  <c:v>6.9120000000000005E-7</c:v>
                </c:pt>
                <c:pt idx="7803">
                  <c:v>6.9139999999999996E-7</c:v>
                </c:pt>
                <c:pt idx="7804">
                  <c:v>6.9159999999999997E-7</c:v>
                </c:pt>
                <c:pt idx="7805">
                  <c:v>6.9179999999999999E-7</c:v>
                </c:pt>
                <c:pt idx="7806">
                  <c:v>6.92E-7</c:v>
                </c:pt>
                <c:pt idx="7807">
                  <c:v>6.9220000000000002E-7</c:v>
                </c:pt>
                <c:pt idx="7808">
                  <c:v>6.9240000000000003E-7</c:v>
                </c:pt>
                <c:pt idx="7809">
                  <c:v>6.9260000000000005E-7</c:v>
                </c:pt>
                <c:pt idx="7810">
                  <c:v>6.9279999999999996E-7</c:v>
                </c:pt>
                <c:pt idx="7811">
                  <c:v>6.9299999999999997E-7</c:v>
                </c:pt>
                <c:pt idx="7812">
                  <c:v>6.9319999999999999E-7</c:v>
                </c:pt>
                <c:pt idx="7813">
                  <c:v>6.934E-7</c:v>
                </c:pt>
                <c:pt idx="7814">
                  <c:v>6.9360000000000002E-7</c:v>
                </c:pt>
                <c:pt idx="7815">
                  <c:v>6.9380000000000003E-7</c:v>
                </c:pt>
                <c:pt idx="7816">
                  <c:v>6.9400000000000005E-7</c:v>
                </c:pt>
                <c:pt idx="7817">
                  <c:v>6.9419999999999996E-7</c:v>
                </c:pt>
                <c:pt idx="7818">
                  <c:v>6.9439999999999997E-7</c:v>
                </c:pt>
                <c:pt idx="7819">
                  <c:v>6.9459999999999999E-7</c:v>
                </c:pt>
                <c:pt idx="7820">
                  <c:v>6.948E-7</c:v>
                </c:pt>
                <c:pt idx="7821">
                  <c:v>6.9500000000000002E-7</c:v>
                </c:pt>
                <c:pt idx="7822">
                  <c:v>6.9520000000000003E-7</c:v>
                </c:pt>
                <c:pt idx="7823">
                  <c:v>6.9540000000000005E-7</c:v>
                </c:pt>
                <c:pt idx="7824">
                  <c:v>6.9559999999999996E-7</c:v>
                </c:pt>
                <c:pt idx="7825">
                  <c:v>6.9579999999999997E-7</c:v>
                </c:pt>
                <c:pt idx="7826">
                  <c:v>6.9599999999999999E-7</c:v>
                </c:pt>
                <c:pt idx="7827">
                  <c:v>6.962E-7</c:v>
                </c:pt>
                <c:pt idx="7828">
                  <c:v>6.9640000000000002E-7</c:v>
                </c:pt>
                <c:pt idx="7829">
                  <c:v>6.9660000000000003E-7</c:v>
                </c:pt>
                <c:pt idx="7830">
                  <c:v>6.9680000000000005E-7</c:v>
                </c:pt>
                <c:pt idx="7831">
                  <c:v>6.9699999999999995E-7</c:v>
                </c:pt>
                <c:pt idx="7832">
                  <c:v>6.9719999999999997E-7</c:v>
                </c:pt>
                <c:pt idx="7833">
                  <c:v>6.9739999999999998E-7</c:v>
                </c:pt>
                <c:pt idx="7834">
                  <c:v>6.976E-7</c:v>
                </c:pt>
                <c:pt idx="7835">
                  <c:v>6.9780000000000001E-7</c:v>
                </c:pt>
                <c:pt idx="7836">
                  <c:v>6.9800000000000003E-7</c:v>
                </c:pt>
                <c:pt idx="7837">
                  <c:v>6.9820000000000004E-7</c:v>
                </c:pt>
                <c:pt idx="7838">
                  <c:v>6.9839999999999995E-7</c:v>
                </c:pt>
                <c:pt idx="7839">
                  <c:v>6.9859999999999997E-7</c:v>
                </c:pt>
                <c:pt idx="7840">
                  <c:v>6.9879999999999998E-7</c:v>
                </c:pt>
                <c:pt idx="7841">
                  <c:v>6.99E-7</c:v>
                </c:pt>
                <c:pt idx="7842">
                  <c:v>6.9920000000000001E-7</c:v>
                </c:pt>
                <c:pt idx="7843">
                  <c:v>6.9940000000000003E-7</c:v>
                </c:pt>
                <c:pt idx="7844">
                  <c:v>6.9960000000000004E-7</c:v>
                </c:pt>
                <c:pt idx="7845">
                  <c:v>6.9979999999999995E-7</c:v>
                </c:pt>
                <c:pt idx="7846">
                  <c:v>6.9999999999999997E-7</c:v>
                </c:pt>
                <c:pt idx="7847">
                  <c:v>7.0019999999999998E-7</c:v>
                </c:pt>
                <c:pt idx="7848">
                  <c:v>7.004E-7</c:v>
                </c:pt>
                <c:pt idx="7849">
                  <c:v>7.0060000000000001E-7</c:v>
                </c:pt>
                <c:pt idx="7850">
                  <c:v>7.0080000000000003E-7</c:v>
                </c:pt>
                <c:pt idx="7851">
                  <c:v>7.0100000000000004E-7</c:v>
                </c:pt>
                <c:pt idx="7852">
                  <c:v>7.0119999999999995E-7</c:v>
                </c:pt>
                <c:pt idx="7853">
                  <c:v>7.0139999999999997E-7</c:v>
                </c:pt>
                <c:pt idx="7854">
                  <c:v>7.0159999999999998E-7</c:v>
                </c:pt>
                <c:pt idx="7855">
                  <c:v>7.018E-7</c:v>
                </c:pt>
                <c:pt idx="7856">
                  <c:v>7.0200000000000001E-7</c:v>
                </c:pt>
                <c:pt idx="7857">
                  <c:v>7.0220000000000003E-7</c:v>
                </c:pt>
                <c:pt idx="7858">
                  <c:v>7.0240000000000004E-7</c:v>
                </c:pt>
                <c:pt idx="7859">
                  <c:v>7.0259999999999995E-7</c:v>
                </c:pt>
                <c:pt idx="7860">
                  <c:v>7.0279999999999997E-7</c:v>
                </c:pt>
                <c:pt idx="7861">
                  <c:v>7.0299999999999998E-7</c:v>
                </c:pt>
                <c:pt idx="7862">
                  <c:v>7.032E-7</c:v>
                </c:pt>
                <c:pt idx="7863">
                  <c:v>7.0340000000000001E-7</c:v>
                </c:pt>
                <c:pt idx="7864">
                  <c:v>7.0360000000000003E-7</c:v>
                </c:pt>
                <c:pt idx="7865">
                  <c:v>7.0380000000000004E-7</c:v>
                </c:pt>
                <c:pt idx="7866">
                  <c:v>7.0399999999999995E-7</c:v>
                </c:pt>
                <c:pt idx="7867">
                  <c:v>7.0419999999999997E-7</c:v>
                </c:pt>
                <c:pt idx="7868">
                  <c:v>7.0439999999999998E-7</c:v>
                </c:pt>
                <c:pt idx="7869">
                  <c:v>7.046E-7</c:v>
                </c:pt>
                <c:pt idx="7870">
                  <c:v>7.0480000000000001E-7</c:v>
                </c:pt>
                <c:pt idx="7871">
                  <c:v>7.0500000000000003E-7</c:v>
                </c:pt>
                <c:pt idx="7872">
                  <c:v>7.0520000000000004E-7</c:v>
                </c:pt>
                <c:pt idx="7873">
                  <c:v>7.0539999999999995E-7</c:v>
                </c:pt>
                <c:pt idx="7874">
                  <c:v>7.0559999999999997E-7</c:v>
                </c:pt>
                <c:pt idx="7875">
                  <c:v>7.0579999999999998E-7</c:v>
                </c:pt>
                <c:pt idx="7876">
                  <c:v>7.06E-7</c:v>
                </c:pt>
                <c:pt idx="7877">
                  <c:v>7.0620000000000001E-7</c:v>
                </c:pt>
                <c:pt idx="7878">
                  <c:v>7.0640000000000003E-7</c:v>
                </c:pt>
                <c:pt idx="7879">
                  <c:v>7.0660000000000004E-7</c:v>
                </c:pt>
                <c:pt idx="7880">
                  <c:v>7.0679999999999995E-7</c:v>
                </c:pt>
                <c:pt idx="7881">
                  <c:v>7.0699999999999996E-7</c:v>
                </c:pt>
                <c:pt idx="7882">
                  <c:v>7.0719999999999998E-7</c:v>
                </c:pt>
                <c:pt idx="7883">
                  <c:v>7.0739999999999999E-7</c:v>
                </c:pt>
                <c:pt idx="7884">
                  <c:v>7.0760000000000001E-7</c:v>
                </c:pt>
                <c:pt idx="7885">
                  <c:v>7.0780000000000002E-7</c:v>
                </c:pt>
                <c:pt idx="7886">
                  <c:v>7.0800000000000004E-7</c:v>
                </c:pt>
                <c:pt idx="7887">
                  <c:v>7.0819999999999995E-7</c:v>
                </c:pt>
                <c:pt idx="7888">
                  <c:v>7.0839999999999996E-7</c:v>
                </c:pt>
                <c:pt idx="7889">
                  <c:v>7.0859999999999998E-7</c:v>
                </c:pt>
                <c:pt idx="7890">
                  <c:v>7.0879999999999999E-7</c:v>
                </c:pt>
                <c:pt idx="7891">
                  <c:v>7.0900000000000001E-7</c:v>
                </c:pt>
                <c:pt idx="7892">
                  <c:v>7.0920000000000002E-7</c:v>
                </c:pt>
                <c:pt idx="7893">
                  <c:v>7.0940000000000004E-7</c:v>
                </c:pt>
                <c:pt idx="7894">
                  <c:v>7.0959999999999995E-7</c:v>
                </c:pt>
                <c:pt idx="7895">
                  <c:v>7.0979999999999996E-7</c:v>
                </c:pt>
                <c:pt idx="7896">
                  <c:v>7.0999999999999998E-7</c:v>
                </c:pt>
                <c:pt idx="7897">
                  <c:v>7.1019999999999999E-7</c:v>
                </c:pt>
                <c:pt idx="7898">
                  <c:v>7.1040000000000001E-7</c:v>
                </c:pt>
                <c:pt idx="7899">
                  <c:v>7.1060000000000002E-7</c:v>
                </c:pt>
                <c:pt idx="7900">
                  <c:v>7.1080000000000004E-7</c:v>
                </c:pt>
                <c:pt idx="7901">
                  <c:v>7.1099999999999995E-7</c:v>
                </c:pt>
                <c:pt idx="7902">
                  <c:v>7.1119999999999996E-7</c:v>
                </c:pt>
                <c:pt idx="7903">
                  <c:v>7.1139999999999998E-7</c:v>
                </c:pt>
                <c:pt idx="7904">
                  <c:v>7.1159999999999999E-7</c:v>
                </c:pt>
                <c:pt idx="7905">
                  <c:v>7.1180000000000001E-7</c:v>
                </c:pt>
                <c:pt idx="7906">
                  <c:v>7.1200000000000002E-7</c:v>
                </c:pt>
                <c:pt idx="7907">
                  <c:v>7.1220000000000004E-7</c:v>
                </c:pt>
                <c:pt idx="7908">
                  <c:v>7.1240000000000005E-7</c:v>
                </c:pt>
                <c:pt idx="7909">
                  <c:v>7.1259999999999996E-7</c:v>
                </c:pt>
                <c:pt idx="7910">
                  <c:v>7.1279999999999998E-7</c:v>
                </c:pt>
                <c:pt idx="7911">
                  <c:v>7.1299999999999999E-7</c:v>
                </c:pt>
                <c:pt idx="7912">
                  <c:v>7.1320000000000001E-7</c:v>
                </c:pt>
                <c:pt idx="7913">
                  <c:v>7.1340000000000002E-7</c:v>
                </c:pt>
                <c:pt idx="7914">
                  <c:v>7.1360000000000004E-7</c:v>
                </c:pt>
                <c:pt idx="7915">
                  <c:v>7.1380000000000005E-7</c:v>
                </c:pt>
                <c:pt idx="7916">
                  <c:v>7.1399999999999996E-7</c:v>
                </c:pt>
                <c:pt idx="7917">
                  <c:v>7.1419999999999998E-7</c:v>
                </c:pt>
                <c:pt idx="7918">
                  <c:v>7.1439999999999999E-7</c:v>
                </c:pt>
                <c:pt idx="7919">
                  <c:v>7.1460000000000001E-7</c:v>
                </c:pt>
                <c:pt idx="7920">
                  <c:v>7.1480000000000002E-7</c:v>
                </c:pt>
                <c:pt idx="7921">
                  <c:v>7.1500000000000004E-7</c:v>
                </c:pt>
                <c:pt idx="7922">
                  <c:v>7.1520000000000005E-7</c:v>
                </c:pt>
                <c:pt idx="7923">
                  <c:v>7.1539999999999996E-7</c:v>
                </c:pt>
                <c:pt idx="7924">
                  <c:v>7.1559999999999998E-7</c:v>
                </c:pt>
                <c:pt idx="7925">
                  <c:v>7.1579999999999999E-7</c:v>
                </c:pt>
                <c:pt idx="7926">
                  <c:v>7.1600000000000001E-7</c:v>
                </c:pt>
                <c:pt idx="7927">
                  <c:v>7.1620000000000002E-7</c:v>
                </c:pt>
                <c:pt idx="7928">
                  <c:v>7.1640000000000004E-7</c:v>
                </c:pt>
                <c:pt idx="7929">
                  <c:v>7.1660000000000005E-7</c:v>
                </c:pt>
                <c:pt idx="7930">
                  <c:v>7.1679999999999996E-7</c:v>
                </c:pt>
                <c:pt idx="7931">
                  <c:v>7.1699999999999997E-7</c:v>
                </c:pt>
                <c:pt idx="7932">
                  <c:v>7.1719999999999999E-7</c:v>
                </c:pt>
                <c:pt idx="7933">
                  <c:v>7.1740000000000001E-7</c:v>
                </c:pt>
                <c:pt idx="7934">
                  <c:v>7.1760000000000002E-7</c:v>
                </c:pt>
                <c:pt idx="7935">
                  <c:v>7.1780000000000004E-7</c:v>
                </c:pt>
                <c:pt idx="7936">
                  <c:v>7.1800000000000005E-7</c:v>
                </c:pt>
                <c:pt idx="7937">
                  <c:v>7.1819999999999996E-7</c:v>
                </c:pt>
                <c:pt idx="7938">
                  <c:v>7.1839999999999997E-7</c:v>
                </c:pt>
                <c:pt idx="7939">
                  <c:v>7.1859999999999999E-7</c:v>
                </c:pt>
                <c:pt idx="7940">
                  <c:v>7.188E-7</c:v>
                </c:pt>
                <c:pt idx="7941">
                  <c:v>7.1900000000000002E-7</c:v>
                </c:pt>
                <c:pt idx="7942">
                  <c:v>7.1920000000000003E-7</c:v>
                </c:pt>
                <c:pt idx="7943">
                  <c:v>7.1940000000000005E-7</c:v>
                </c:pt>
                <c:pt idx="7944">
                  <c:v>7.1959999999999996E-7</c:v>
                </c:pt>
                <c:pt idx="7945">
                  <c:v>7.1979999999999997E-7</c:v>
                </c:pt>
                <c:pt idx="7946">
                  <c:v>7.1999999999999999E-7</c:v>
                </c:pt>
                <c:pt idx="7947">
                  <c:v>7.202E-7</c:v>
                </c:pt>
                <c:pt idx="7948">
                  <c:v>7.2040000000000002E-7</c:v>
                </c:pt>
                <c:pt idx="7949">
                  <c:v>7.2060000000000003E-7</c:v>
                </c:pt>
                <c:pt idx="7950">
                  <c:v>7.2080000000000005E-7</c:v>
                </c:pt>
                <c:pt idx="7951">
                  <c:v>7.2099999999999996E-7</c:v>
                </c:pt>
                <c:pt idx="7952">
                  <c:v>7.2119999999999997E-7</c:v>
                </c:pt>
                <c:pt idx="7953">
                  <c:v>7.2139999999999999E-7</c:v>
                </c:pt>
                <c:pt idx="7954">
                  <c:v>7.216E-7</c:v>
                </c:pt>
                <c:pt idx="7955">
                  <c:v>7.2180000000000002E-7</c:v>
                </c:pt>
                <c:pt idx="7956">
                  <c:v>7.2200000000000003E-7</c:v>
                </c:pt>
                <c:pt idx="7957">
                  <c:v>7.2220000000000005E-7</c:v>
                </c:pt>
                <c:pt idx="7958">
                  <c:v>7.2239999999999996E-7</c:v>
                </c:pt>
                <c:pt idx="7959">
                  <c:v>7.2259999999999997E-7</c:v>
                </c:pt>
                <c:pt idx="7960">
                  <c:v>7.2279999999999999E-7</c:v>
                </c:pt>
                <c:pt idx="7961">
                  <c:v>7.23E-7</c:v>
                </c:pt>
                <c:pt idx="7962">
                  <c:v>7.2320000000000002E-7</c:v>
                </c:pt>
                <c:pt idx="7963">
                  <c:v>7.2340000000000003E-7</c:v>
                </c:pt>
                <c:pt idx="7964">
                  <c:v>7.2360000000000005E-7</c:v>
                </c:pt>
                <c:pt idx="7965">
                  <c:v>7.2379999999999996E-7</c:v>
                </c:pt>
                <c:pt idx="7966">
                  <c:v>7.2399999999999997E-7</c:v>
                </c:pt>
                <c:pt idx="7967">
                  <c:v>7.2419999999999999E-7</c:v>
                </c:pt>
                <c:pt idx="7968">
                  <c:v>7.244E-7</c:v>
                </c:pt>
                <c:pt idx="7969">
                  <c:v>7.2460000000000002E-7</c:v>
                </c:pt>
                <c:pt idx="7970">
                  <c:v>7.2480000000000003E-7</c:v>
                </c:pt>
                <c:pt idx="7971">
                  <c:v>7.2500000000000005E-7</c:v>
                </c:pt>
                <c:pt idx="7972">
                  <c:v>7.2519999999999996E-7</c:v>
                </c:pt>
                <c:pt idx="7973">
                  <c:v>7.2539999999999997E-7</c:v>
                </c:pt>
                <c:pt idx="7974">
                  <c:v>7.2559999999999999E-7</c:v>
                </c:pt>
                <c:pt idx="7975">
                  <c:v>7.258E-7</c:v>
                </c:pt>
                <c:pt idx="7976">
                  <c:v>7.2600000000000002E-7</c:v>
                </c:pt>
                <c:pt idx="7977">
                  <c:v>7.2620000000000003E-7</c:v>
                </c:pt>
                <c:pt idx="7978">
                  <c:v>7.2640000000000005E-7</c:v>
                </c:pt>
                <c:pt idx="7979">
                  <c:v>7.2659999999999996E-7</c:v>
                </c:pt>
                <c:pt idx="7980">
                  <c:v>7.2679999999999997E-7</c:v>
                </c:pt>
                <c:pt idx="7981">
                  <c:v>7.2699999999999999E-7</c:v>
                </c:pt>
                <c:pt idx="7982">
                  <c:v>7.272E-7</c:v>
                </c:pt>
                <c:pt idx="7983">
                  <c:v>7.2740000000000002E-7</c:v>
                </c:pt>
                <c:pt idx="7984">
                  <c:v>7.2760000000000003E-7</c:v>
                </c:pt>
                <c:pt idx="7985">
                  <c:v>7.2780000000000005E-7</c:v>
                </c:pt>
                <c:pt idx="7986">
                  <c:v>7.2799999999999995E-7</c:v>
                </c:pt>
                <c:pt idx="7987">
                  <c:v>7.2819999999999997E-7</c:v>
                </c:pt>
                <c:pt idx="7988">
                  <c:v>7.2839999999999998E-7</c:v>
                </c:pt>
                <c:pt idx="7989">
                  <c:v>7.286E-7</c:v>
                </c:pt>
                <c:pt idx="7990">
                  <c:v>7.2880000000000001E-7</c:v>
                </c:pt>
                <c:pt idx="7991">
                  <c:v>7.2900000000000003E-7</c:v>
                </c:pt>
                <c:pt idx="7992">
                  <c:v>7.2920000000000004E-7</c:v>
                </c:pt>
                <c:pt idx="7993">
                  <c:v>7.2939999999999995E-7</c:v>
                </c:pt>
                <c:pt idx="7994">
                  <c:v>7.2959999999999997E-7</c:v>
                </c:pt>
                <c:pt idx="7995">
                  <c:v>7.2979999999999998E-7</c:v>
                </c:pt>
                <c:pt idx="7996">
                  <c:v>7.3E-7</c:v>
                </c:pt>
                <c:pt idx="7997">
                  <c:v>7.3020000000000001E-7</c:v>
                </c:pt>
                <c:pt idx="7998">
                  <c:v>7.3040000000000003E-7</c:v>
                </c:pt>
                <c:pt idx="7999">
                  <c:v>7.3060000000000004E-7</c:v>
                </c:pt>
                <c:pt idx="8000">
                  <c:v>7.3079999999999995E-7</c:v>
                </c:pt>
                <c:pt idx="8001">
                  <c:v>7.3099999999999997E-7</c:v>
                </c:pt>
                <c:pt idx="8002">
                  <c:v>7.3119999999999998E-7</c:v>
                </c:pt>
                <c:pt idx="8003">
                  <c:v>7.314E-7</c:v>
                </c:pt>
                <c:pt idx="8004">
                  <c:v>7.3160000000000001E-7</c:v>
                </c:pt>
                <c:pt idx="8005">
                  <c:v>7.3180000000000003E-7</c:v>
                </c:pt>
                <c:pt idx="8006">
                  <c:v>7.3200000000000004E-7</c:v>
                </c:pt>
                <c:pt idx="8007">
                  <c:v>7.3219999999999995E-7</c:v>
                </c:pt>
                <c:pt idx="8008">
                  <c:v>7.3239999999999997E-7</c:v>
                </c:pt>
                <c:pt idx="8009">
                  <c:v>7.3259999999999998E-7</c:v>
                </c:pt>
                <c:pt idx="8010">
                  <c:v>7.328E-7</c:v>
                </c:pt>
                <c:pt idx="8011">
                  <c:v>7.3300000000000001E-7</c:v>
                </c:pt>
                <c:pt idx="8012">
                  <c:v>7.3320000000000003E-7</c:v>
                </c:pt>
                <c:pt idx="8013">
                  <c:v>7.3340000000000004E-7</c:v>
                </c:pt>
                <c:pt idx="8014">
                  <c:v>7.3359999999999995E-7</c:v>
                </c:pt>
                <c:pt idx="8015">
                  <c:v>7.3379999999999997E-7</c:v>
                </c:pt>
                <c:pt idx="8016">
                  <c:v>7.3399999999999998E-7</c:v>
                </c:pt>
                <c:pt idx="8017">
                  <c:v>7.342E-7</c:v>
                </c:pt>
                <c:pt idx="8018">
                  <c:v>7.3440000000000001E-7</c:v>
                </c:pt>
                <c:pt idx="8019">
                  <c:v>7.3460000000000003E-7</c:v>
                </c:pt>
                <c:pt idx="8020">
                  <c:v>7.3480000000000004E-7</c:v>
                </c:pt>
                <c:pt idx="8021">
                  <c:v>7.3499999999999995E-7</c:v>
                </c:pt>
                <c:pt idx="8022">
                  <c:v>7.3519999999999997E-7</c:v>
                </c:pt>
                <c:pt idx="8023">
                  <c:v>7.3539999999999998E-7</c:v>
                </c:pt>
                <c:pt idx="8024">
                  <c:v>7.356E-7</c:v>
                </c:pt>
                <c:pt idx="8025">
                  <c:v>7.3580000000000001E-7</c:v>
                </c:pt>
                <c:pt idx="8026">
                  <c:v>7.3600000000000003E-7</c:v>
                </c:pt>
                <c:pt idx="8027">
                  <c:v>7.3620000000000004E-7</c:v>
                </c:pt>
                <c:pt idx="8028">
                  <c:v>7.3639999999999995E-7</c:v>
                </c:pt>
                <c:pt idx="8029">
                  <c:v>7.3659999999999997E-7</c:v>
                </c:pt>
                <c:pt idx="8030">
                  <c:v>7.3679999999999998E-7</c:v>
                </c:pt>
                <c:pt idx="8031">
                  <c:v>7.37E-7</c:v>
                </c:pt>
                <c:pt idx="8032">
                  <c:v>7.3720000000000001E-7</c:v>
                </c:pt>
                <c:pt idx="8033">
                  <c:v>7.3740000000000003E-7</c:v>
                </c:pt>
                <c:pt idx="8034">
                  <c:v>7.3760000000000004E-7</c:v>
                </c:pt>
                <c:pt idx="8035">
                  <c:v>7.3779999999999995E-7</c:v>
                </c:pt>
                <c:pt idx="8036">
                  <c:v>7.3799999999999996E-7</c:v>
                </c:pt>
                <c:pt idx="8037">
                  <c:v>7.3819999999999998E-7</c:v>
                </c:pt>
                <c:pt idx="8038">
                  <c:v>7.3839999999999999E-7</c:v>
                </c:pt>
                <c:pt idx="8039">
                  <c:v>7.3860000000000001E-7</c:v>
                </c:pt>
                <c:pt idx="8040">
                  <c:v>7.3880000000000002E-7</c:v>
                </c:pt>
                <c:pt idx="8041">
                  <c:v>7.3900000000000004E-7</c:v>
                </c:pt>
                <c:pt idx="8042">
                  <c:v>7.3919999999999995E-7</c:v>
                </c:pt>
                <c:pt idx="8043">
                  <c:v>7.3939999999999996E-7</c:v>
                </c:pt>
                <c:pt idx="8044">
                  <c:v>7.3959999999999998E-7</c:v>
                </c:pt>
                <c:pt idx="8045">
                  <c:v>7.3979999999999999E-7</c:v>
                </c:pt>
                <c:pt idx="8046">
                  <c:v>7.4000000000000001E-7</c:v>
                </c:pt>
                <c:pt idx="8047">
                  <c:v>7.4020000000000002E-7</c:v>
                </c:pt>
                <c:pt idx="8048">
                  <c:v>7.4040000000000004E-7</c:v>
                </c:pt>
                <c:pt idx="8049">
                  <c:v>7.4059999999999995E-7</c:v>
                </c:pt>
                <c:pt idx="8050">
                  <c:v>7.4079999999999996E-7</c:v>
                </c:pt>
                <c:pt idx="8051">
                  <c:v>7.4099999999999998E-7</c:v>
                </c:pt>
                <c:pt idx="8052">
                  <c:v>7.4119999999999999E-7</c:v>
                </c:pt>
                <c:pt idx="8053">
                  <c:v>7.4140000000000001E-7</c:v>
                </c:pt>
                <c:pt idx="8054">
                  <c:v>7.4160000000000002E-7</c:v>
                </c:pt>
                <c:pt idx="8055">
                  <c:v>7.4180000000000004E-7</c:v>
                </c:pt>
                <c:pt idx="8056">
                  <c:v>7.4199999999999995E-7</c:v>
                </c:pt>
                <c:pt idx="8057">
                  <c:v>7.4219999999999996E-7</c:v>
                </c:pt>
                <c:pt idx="8058">
                  <c:v>7.4239999999999998E-7</c:v>
                </c:pt>
                <c:pt idx="8059">
                  <c:v>7.4259999999999999E-7</c:v>
                </c:pt>
                <c:pt idx="8060">
                  <c:v>7.4280000000000001E-7</c:v>
                </c:pt>
                <c:pt idx="8061">
                  <c:v>7.4300000000000002E-7</c:v>
                </c:pt>
                <c:pt idx="8062">
                  <c:v>7.4320000000000004E-7</c:v>
                </c:pt>
                <c:pt idx="8063">
                  <c:v>7.4340000000000005E-7</c:v>
                </c:pt>
                <c:pt idx="8064">
                  <c:v>7.4359999999999996E-7</c:v>
                </c:pt>
                <c:pt idx="8065">
                  <c:v>7.4379999999999998E-7</c:v>
                </c:pt>
                <c:pt idx="8066">
                  <c:v>7.4399999999999999E-7</c:v>
                </c:pt>
                <c:pt idx="8067">
                  <c:v>7.4420000000000001E-7</c:v>
                </c:pt>
                <c:pt idx="8068">
                  <c:v>7.4440000000000002E-7</c:v>
                </c:pt>
                <c:pt idx="8069">
                  <c:v>7.4460000000000004E-7</c:v>
                </c:pt>
                <c:pt idx="8070">
                  <c:v>7.4480000000000005E-7</c:v>
                </c:pt>
                <c:pt idx="8071">
                  <c:v>7.4499999999999996E-7</c:v>
                </c:pt>
                <c:pt idx="8072">
                  <c:v>7.4519999999999998E-7</c:v>
                </c:pt>
                <c:pt idx="8073">
                  <c:v>7.4539999999999999E-7</c:v>
                </c:pt>
                <c:pt idx="8074">
                  <c:v>7.4560000000000001E-7</c:v>
                </c:pt>
                <c:pt idx="8075">
                  <c:v>7.4580000000000002E-7</c:v>
                </c:pt>
                <c:pt idx="8076">
                  <c:v>7.4600000000000004E-7</c:v>
                </c:pt>
                <c:pt idx="8077">
                  <c:v>7.4620000000000005E-7</c:v>
                </c:pt>
                <c:pt idx="8078">
                  <c:v>7.4639999999999996E-7</c:v>
                </c:pt>
                <c:pt idx="8079">
                  <c:v>7.4659999999999998E-7</c:v>
                </c:pt>
                <c:pt idx="8080">
                  <c:v>7.4679999999999999E-7</c:v>
                </c:pt>
                <c:pt idx="8081">
                  <c:v>7.4700000000000001E-7</c:v>
                </c:pt>
                <c:pt idx="8082">
                  <c:v>7.4720000000000002E-7</c:v>
                </c:pt>
                <c:pt idx="8083">
                  <c:v>7.4740000000000004E-7</c:v>
                </c:pt>
                <c:pt idx="8084">
                  <c:v>7.4760000000000005E-7</c:v>
                </c:pt>
                <c:pt idx="8085">
                  <c:v>7.4779999999999996E-7</c:v>
                </c:pt>
                <c:pt idx="8086">
                  <c:v>7.4799999999999997E-7</c:v>
                </c:pt>
                <c:pt idx="8087">
                  <c:v>7.4819999999999999E-7</c:v>
                </c:pt>
                <c:pt idx="8088">
                  <c:v>7.484E-7</c:v>
                </c:pt>
                <c:pt idx="8089">
                  <c:v>7.4860000000000002E-7</c:v>
                </c:pt>
                <c:pt idx="8090">
                  <c:v>7.4880000000000003E-7</c:v>
                </c:pt>
                <c:pt idx="8091">
                  <c:v>7.4900000000000005E-7</c:v>
                </c:pt>
                <c:pt idx="8092">
                  <c:v>7.4919999999999996E-7</c:v>
                </c:pt>
                <c:pt idx="8093">
                  <c:v>7.4939999999999997E-7</c:v>
                </c:pt>
                <c:pt idx="8094">
                  <c:v>7.4959999999999999E-7</c:v>
                </c:pt>
                <c:pt idx="8095">
                  <c:v>7.498E-7</c:v>
                </c:pt>
                <c:pt idx="8096">
                  <c:v>7.5000000000000002E-7</c:v>
                </c:pt>
                <c:pt idx="8097">
                  <c:v>7.5020000000000003E-7</c:v>
                </c:pt>
                <c:pt idx="8098">
                  <c:v>7.5040000000000005E-7</c:v>
                </c:pt>
                <c:pt idx="8099">
                  <c:v>7.5059999999999996E-7</c:v>
                </c:pt>
                <c:pt idx="8100">
                  <c:v>7.5079999999999997E-7</c:v>
                </c:pt>
                <c:pt idx="8101">
                  <c:v>7.5099999999999999E-7</c:v>
                </c:pt>
                <c:pt idx="8102">
                  <c:v>7.512E-7</c:v>
                </c:pt>
                <c:pt idx="8103">
                  <c:v>7.5140000000000002E-7</c:v>
                </c:pt>
                <c:pt idx="8104">
                  <c:v>7.5160000000000003E-7</c:v>
                </c:pt>
                <c:pt idx="8105">
                  <c:v>7.5180000000000005E-7</c:v>
                </c:pt>
                <c:pt idx="8106">
                  <c:v>7.5199999999999996E-7</c:v>
                </c:pt>
                <c:pt idx="8107">
                  <c:v>7.5219999999999997E-7</c:v>
                </c:pt>
                <c:pt idx="8108">
                  <c:v>7.5239999999999999E-7</c:v>
                </c:pt>
                <c:pt idx="8109">
                  <c:v>7.526E-7</c:v>
                </c:pt>
                <c:pt idx="8110">
                  <c:v>7.5280000000000002E-7</c:v>
                </c:pt>
                <c:pt idx="8111">
                  <c:v>7.5300000000000003E-7</c:v>
                </c:pt>
                <c:pt idx="8112">
                  <c:v>7.5320000000000005E-7</c:v>
                </c:pt>
                <c:pt idx="8113">
                  <c:v>7.5339999999999996E-7</c:v>
                </c:pt>
                <c:pt idx="8114">
                  <c:v>7.5359999999999997E-7</c:v>
                </c:pt>
                <c:pt idx="8115">
                  <c:v>7.5379999999999999E-7</c:v>
                </c:pt>
                <c:pt idx="8116">
                  <c:v>7.54E-7</c:v>
                </c:pt>
                <c:pt idx="8117">
                  <c:v>7.5420000000000002E-7</c:v>
                </c:pt>
                <c:pt idx="8118">
                  <c:v>7.5440000000000003E-7</c:v>
                </c:pt>
                <c:pt idx="8119">
                  <c:v>7.5460000000000005E-7</c:v>
                </c:pt>
                <c:pt idx="8120">
                  <c:v>7.5479999999999996E-7</c:v>
                </c:pt>
                <c:pt idx="8121">
                  <c:v>7.5499999999999997E-7</c:v>
                </c:pt>
                <c:pt idx="8122">
                  <c:v>7.5519999999999999E-7</c:v>
                </c:pt>
                <c:pt idx="8123">
                  <c:v>7.554E-7</c:v>
                </c:pt>
                <c:pt idx="8124">
                  <c:v>7.5560000000000002E-7</c:v>
                </c:pt>
                <c:pt idx="8125">
                  <c:v>7.5580000000000003E-7</c:v>
                </c:pt>
                <c:pt idx="8126">
                  <c:v>7.5600000000000005E-7</c:v>
                </c:pt>
                <c:pt idx="8127">
                  <c:v>7.5619999999999996E-7</c:v>
                </c:pt>
                <c:pt idx="8128">
                  <c:v>7.5639999999999997E-7</c:v>
                </c:pt>
                <c:pt idx="8129">
                  <c:v>7.5659999999999999E-7</c:v>
                </c:pt>
                <c:pt idx="8130">
                  <c:v>7.568E-7</c:v>
                </c:pt>
                <c:pt idx="8131">
                  <c:v>7.5700000000000002E-7</c:v>
                </c:pt>
                <c:pt idx="8132">
                  <c:v>7.5720000000000003E-7</c:v>
                </c:pt>
                <c:pt idx="8133">
                  <c:v>7.5740000000000005E-7</c:v>
                </c:pt>
                <c:pt idx="8134">
                  <c:v>7.5759999999999995E-7</c:v>
                </c:pt>
                <c:pt idx="8135">
                  <c:v>7.5779999999999997E-7</c:v>
                </c:pt>
                <c:pt idx="8136">
                  <c:v>7.5799999999999998E-7</c:v>
                </c:pt>
                <c:pt idx="8137">
                  <c:v>7.582E-7</c:v>
                </c:pt>
                <c:pt idx="8138">
                  <c:v>7.5840000000000001E-7</c:v>
                </c:pt>
                <c:pt idx="8139">
                  <c:v>7.5860000000000003E-7</c:v>
                </c:pt>
                <c:pt idx="8140">
                  <c:v>7.5880000000000004E-7</c:v>
                </c:pt>
                <c:pt idx="8141">
                  <c:v>7.5899999999999995E-7</c:v>
                </c:pt>
                <c:pt idx="8142">
                  <c:v>7.5919999999999997E-7</c:v>
                </c:pt>
                <c:pt idx="8143">
                  <c:v>7.5939999999999998E-7</c:v>
                </c:pt>
                <c:pt idx="8144">
                  <c:v>7.596E-7</c:v>
                </c:pt>
                <c:pt idx="8145">
                  <c:v>7.5980000000000001E-7</c:v>
                </c:pt>
                <c:pt idx="8146">
                  <c:v>7.6000000000000003E-7</c:v>
                </c:pt>
                <c:pt idx="8147">
                  <c:v>7.6020000000000004E-7</c:v>
                </c:pt>
                <c:pt idx="8148">
                  <c:v>7.6039999999999995E-7</c:v>
                </c:pt>
                <c:pt idx="8149">
                  <c:v>7.6059999999999997E-7</c:v>
                </c:pt>
                <c:pt idx="8150">
                  <c:v>7.6079999999999998E-7</c:v>
                </c:pt>
                <c:pt idx="8151">
                  <c:v>7.61E-7</c:v>
                </c:pt>
                <c:pt idx="8152">
                  <c:v>7.6120000000000001E-7</c:v>
                </c:pt>
                <c:pt idx="8153">
                  <c:v>7.6140000000000003E-7</c:v>
                </c:pt>
                <c:pt idx="8154">
                  <c:v>7.6160000000000004E-7</c:v>
                </c:pt>
                <c:pt idx="8155">
                  <c:v>7.6179999999999995E-7</c:v>
                </c:pt>
                <c:pt idx="8156">
                  <c:v>7.6199999999999997E-7</c:v>
                </c:pt>
                <c:pt idx="8157">
                  <c:v>7.6219999999999998E-7</c:v>
                </c:pt>
                <c:pt idx="8158">
                  <c:v>7.624E-7</c:v>
                </c:pt>
                <c:pt idx="8159">
                  <c:v>7.6260000000000001E-7</c:v>
                </c:pt>
                <c:pt idx="8160">
                  <c:v>7.6280000000000003E-7</c:v>
                </c:pt>
                <c:pt idx="8161">
                  <c:v>7.6300000000000004E-7</c:v>
                </c:pt>
                <c:pt idx="8162">
                  <c:v>7.6319999999999995E-7</c:v>
                </c:pt>
                <c:pt idx="8163">
                  <c:v>7.6339999999999997E-7</c:v>
                </c:pt>
                <c:pt idx="8164">
                  <c:v>7.6359999999999998E-7</c:v>
                </c:pt>
                <c:pt idx="8165">
                  <c:v>7.638E-7</c:v>
                </c:pt>
                <c:pt idx="8166">
                  <c:v>7.6400000000000001E-7</c:v>
                </c:pt>
                <c:pt idx="8167">
                  <c:v>7.6420000000000003E-7</c:v>
                </c:pt>
                <c:pt idx="8168">
                  <c:v>7.6440000000000004E-7</c:v>
                </c:pt>
                <c:pt idx="8169">
                  <c:v>7.6459999999999995E-7</c:v>
                </c:pt>
                <c:pt idx="8170">
                  <c:v>7.6479999999999997E-7</c:v>
                </c:pt>
                <c:pt idx="8171">
                  <c:v>7.6499999999999998E-7</c:v>
                </c:pt>
                <c:pt idx="8172">
                  <c:v>7.652E-7</c:v>
                </c:pt>
                <c:pt idx="8173">
                  <c:v>7.6540000000000001E-7</c:v>
                </c:pt>
                <c:pt idx="8174">
                  <c:v>7.6560000000000003E-7</c:v>
                </c:pt>
                <c:pt idx="8175">
                  <c:v>7.6580000000000004E-7</c:v>
                </c:pt>
                <c:pt idx="8176">
                  <c:v>7.6599999999999995E-7</c:v>
                </c:pt>
                <c:pt idx="8177">
                  <c:v>7.6619999999999997E-7</c:v>
                </c:pt>
                <c:pt idx="8178">
                  <c:v>7.6639999999999998E-7</c:v>
                </c:pt>
                <c:pt idx="8179">
                  <c:v>7.666E-7</c:v>
                </c:pt>
                <c:pt idx="8180">
                  <c:v>7.6680000000000001E-7</c:v>
                </c:pt>
                <c:pt idx="8181">
                  <c:v>7.6700000000000003E-7</c:v>
                </c:pt>
                <c:pt idx="8182">
                  <c:v>7.6720000000000004E-7</c:v>
                </c:pt>
                <c:pt idx="8183">
                  <c:v>7.6739999999999995E-7</c:v>
                </c:pt>
                <c:pt idx="8184">
                  <c:v>7.6759999999999996E-7</c:v>
                </c:pt>
                <c:pt idx="8185">
                  <c:v>7.6779999999999998E-7</c:v>
                </c:pt>
                <c:pt idx="8186">
                  <c:v>7.6799999999999999E-7</c:v>
                </c:pt>
                <c:pt idx="8187">
                  <c:v>7.6820000000000001E-7</c:v>
                </c:pt>
                <c:pt idx="8188">
                  <c:v>7.6840000000000002E-7</c:v>
                </c:pt>
                <c:pt idx="8189">
                  <c:v>7.6860000000000004E-7</c:v>
                </c:pt>
                <c:pt idx="8190">
                  <c:v>7.6879999999999995E-7</c:v>
                </c:pt>
                <c:pt idx="8191">
                  <c:v>7.6899999999999996E-7</c:v>
                </c:pt>
                <c:pt idx="8192">
                  <c:v>7.6919999999999998E-7</c:v>
                </c:pt>
                <c:pt idx="8193">
                  <c:v>7.6939999999999999E-7</c:v>
                </c:pt>
                <c:pt idx="8194">
                  <c:v>7.6960000000000001E-7</c:v>
                </c:pt>
                <c:pt idx="8195">
                  <c:v>7.6980000000000002E-7</c:v>
                </c:pt>
                <c:pt idx="8196">
                  <c:v>7.7000000000000004E-7</c:v>
                </c:pt>
                <c:pt idx="8197">
                  <c:v>7.7019999999999995E-7</c:v>
                </c:pt>
                <c:pt idx="8198">
                  <c:v>7.7039999999999996E-7</c:v>
                </c:pt>
                <c:pt idx="8199">
                  <c:v>7.7059999999999998E-7</c:v>
                </c:pt>
                <c:pt idx="8200">
                  <c:v>7.7079999999999999E-7</c:v>
                </c:pt>
                <c:pt idx="8201">
                  <c:v>7.7100000000000001E-7</c:v>
                </c:pt>
                <c:pt idx="8202">
                  <c:v>7.7120000000000002E-7</c:v>
                </c:pt>
                <c:pt idx="8203">
                  <c:v>7.7140000000000004E-7</c:v>
                </c:pt>
                <c:pt idx="8204">
                  <c:v>7.7159999999999995E-7</c:v>
                </c:pt>
                <c:pt idx="8205">
                  <c:v>7.7179999999999996E-7</c:v>
                </c:pt>
                <c:pt idx="8206">
                  <c:v>7.7199999999999998E-7</c:v>
                </c:pt>
                <c:pt idx="8207">
                  <c:v>7.7219999999999999E-7</c:v>
                </c:pt>
                <c:pt idx="8208">
                  <c:v>7.7240000000000001E-7</c:v>
                </c:pt>
                <c:pt idx="8209">
                  <c:v>7.7260000000000002E-7</c:v>
                </c:pt>
                <c:pt idx="8210">
                  <c:v>7.7280000000000004E-7</c:v>
                </c:pt>
                <c:pt idx="8211">
                  <c:v>7.7300000000000005E-7</c:v>
                </c:pt>
                <c:pt idx="8212">
                  <c:v>7.7319999999999996E-7</c:v>
                </c:pt>
                <c:pt idx="8213">
                  <c:v>7.7339999999999998E-7</c:v>
                </c:pt>
                <c:pt idx="8214">
                  <c:v>7.7359999999999999E-7</c:v>
                </c:pt>
                <c:pt idx="8215">
                  <c:v>7.7380000000000001E-7</c:v>
                </c:pt>
                <c:pt idx="8216">
                  <c:v>7.7400000000000002E-7</c:v>
                </c:pt>
                <c:pt idx="8217">
                  <c:v>7.7420000000000004E-7</c:v>
                </c:pt>
                <c:pt idx="8218">
                  <c:v>7.7440000000000005E-7</c:v>
                </c:pt>
                <c:pt idx="8219">
                  <c:v>7.7459999999999996E-7</c:v>
                </c:pt>
                <c:pt idx="8220">
                  <c:v>7.7479999999999998E-7</c:v>
                </c:pt>
                <c:pt idx="8221">
                  <c:v>7.7499999999999999E-7</c:v>
                </c:pt>
                <c:pt idx="8222">
                  <c:v>7.7520000000000001E-7</c:v>
                </c:pt>
                <c:pt idx="8223">
                  <c:v>7.7540000000000002E-7</c:v>
                </c:pt>
                <c:pt idx="8224">
                  <c:v>7.7560000000000004E-7</c:v>
                </c:pt>
                <c:pt idx="8225">
                  <c:v>7.7580000000000005E-7</c:v>
                </c:pt>
                <c:pt idx="8226">
                  <c:v>7.7599999999999996E-7</c:v>
                </c:pt>
                <c:pt idx="8227">
                  <c:v>7.7619999999999998E-7</c:v>
                </c:pt>
                <c:pt idx="8228">
                  <c:v>7.7639999999999999E-7</c:v>
                </c:pt>
                <c:pt idx="8229">
                  <c:v>7.7660000000000001E-7</c:v>
                </c:pt>
                <c:pt idx="8230">
                  <c:v>7.7680000000000002E-7</c:v>
                </c:pt>
                <c:pt idx="8231">
                  <c:v>7.7700000000000004E-7</c:v>
                </c:pt>
                <c:pt idx="8232">
                  <c:v>7.7720000000000005E-7</c:v>
                </c:pt>
                <c:pt idx="8233">
                  <c:v>7.7739999999999996E-7</c:v>
                </c:pt>
                <c:pt idx="8234">
                  <c:v>7.7759999999999997E-7</c:v>
                </c:pt>
                <c:pt idx="8235">
                  <c:v>7.7779999999999999E-7</c:v>
                </c:pt>
                <c:pt idx="8236">
                  <c:v>7.7800000000000001E-7</c:v>
                </c:pt>
                <c:pt idx="8237">
                  <c:v>7.7820000000000002E-7</c:v>
                </c:pt>
                <c:pt idx="8238">
                  <c:v>7.7840000000000004E-7</c:v>
                </c:pt>
                <c:pt idx="8239">
                  <c:v>7.7860000000000005E-7</c:v>
                </c:pt>
                <c:pt idx="8240">
                  <c:v>7.7879999999999996E-7</c:v>
                </c:pt>
                <c:pt idx="8241">
                  <c:v>7.7899999999999997E-7</c:v>
                </c:pt>
                <c:pt idx="8242">
                  <c:v>7.7919999999999999E-7</c:v>
                </c:pt>
                <c:pt idx="8243">
                  <c:v>7.794E-7</c:v>
                </c:pt>
                <c:pt idx="8244">
                  <c:v>7.7960000000000002E-7</c:v>
                </c:pt>
                <c:pt idx="8245">
                  <c:v>7.7980000000000003E-7</c:v>
                </c:pt>
                <c:pt idx="8246">
                  <c:v>7.8000000000000005E-7</c:v>
                </c:pt>
                <c:pt idx="8247">
                  <c:v>7.8019999999999996E-7</c:v>
                </c:pt>
                <c:pt idx="8248">
                  <c:v>7.8039999999999997E-7</c:v>
                </c:pt>
                <c:pt idx="8249">
                  <c:v>7.8059999999999999E-7</c:v>
                </c:pt>
                <c:pt idx="8250">
                  <c:v>7.808E-7</c:v>
                </c:pt>
                <c:pt idx="8251">
                  <c:v>7.8100000000000002E-7</c:v>
                </c:pt>
                <c:pt idx="8252">
                  <c:v>7.8120000000000003E-7</c:v>
                </c:pt>
                <c:pt idx="8253">
                  <c:v>7.8140000000000005E-7</c:v>
                </c:pt>
                <c:pt idx="8254">
                  <c:v>7.8159999999999996E-7</c:v>
                </c:pt>
                <c:pt idx="8255">
                  <c:v>7.8179999999999997E-7</c:v>
                </c:pt>
                <c:pt idx="8256">
                  <c:v>7.8199999999999999E-7</c:v>
                </c:pt>
                <c:pt idx="8257">
                  <c:v>7.822E-7</c:v>
                </c:pt>
                <c:pt idx="8258">
                  <c:v>7.8240000000000002E-7</c:v>
                </c:pt>
                <c:pt idx="8259">
                  <c:v>7.8260000000000003E-7</c:v>
                </c:pt>
                <c:pt idx="8260">
                  <c:v>7.8280000000000005E-7</c:v>
                </c:pt>
                <c:pt idx="8261">
                  <c:v>7.8299999999999996E-7</c:v>
                </c:pt>
                <c:pt idx="8262">
                  <c:v>7.8319999999999997E-7</c:v>
                </c:pt>
                <c:pt idx="8263">
                  <c:v>7.8339999999999999E-7</c:v>
                </c:pt>
                <c:pt idx="8264">
                  <c:v>7.836E-7</c:v>
                </c:pt>
                <c:pt idx="8265">
                  <c:v>7.8380000000000002E-7</c:v>
                </c:pt>
                <c:pt idx="8266">
                  <c:v>7.8400000000000003E-7</c:v>
                </c:pt>
                <c:pt idx="8267">
                  <c:v>7.8420000000000005E-7</c:v>
                </c:pt>
                <c:pt idx="8268">
                  <c:v>7.8439999999999996E-7</c:v>
                </c:pt>
                <c:pt idx="8269">
                  <c:v>7.8459999999999997E-7</c:v>
                </c:pt>
                <c:pt idx="8270">
                  <c:v>7.8479999999999999E-7</c:v>
                </c:pt>
                <c:pt idx="8271">
                  <c:v>7.85E-7</c:v>
                </c:pt>
                <c:pt idx="8272">
                  <c:v>7.8520000000000002E-7</c:v>
                </c:pt>
                <c:pt idx="8273">
                  <c:v>7.8540000000000003E-7</c:v>
                </c:pt>
                <c:pt idx="8274">
                  <c:v>7.8560000000000005E-7</c:v>
                </c:pt>
                <c:pt idx="8275">
                  <c:v>7.8579999999999996E-7</c:v>
                </c:pt>
                <c:pt idx="8276">
                  <c:v>7.8599999999999997E-7</c:v>
                </c:pt>
                <c:pt idx="8277">
                  <c:v>7.8619999999999999E-7</c:v>
                </c:pt>
                <c:pt idx="8278">
                  <c:v>7.864E-7</c:v>
                </c:pt>
                <c:pt idx="8279">
                  <c:v>7.8660000000000002E-7</c:v>
                </c:pt>
                <c:pt idx="8280">
                  <c:v>7.8680000000000003E-7</c:v>
                </c:pt>
                <c:pt idx="8281">
                  <c:v>7.8700000000000005E-7</c:v>
                </c:pt>
                <c:pt idx="8282">
                  <c:v>7.8719999999999996E-7</c:v>
                </c:pt>
                <c:pt idx="8283">
                  <c:v>7.8739999999999997E-7</c:v>
                </c:pt>
                <c:pt idx="8284">
                  <c:v>7.8759999999999999E-7</c:v>
                </c:pt>
                <c:pt idx="8285">
                  <c:v>7.878E-7</c:v>
                </c:pt>
                <c:pt idx="8286">
                  <c:v>7.8800000000000002E-7</c:v>
                </c:pt>
                <c:pt idx="8287">
                  <c:v>7.8820000000000003E-7</c:v>
                </c:pt>
                <c:pt idx="8288">
                  <c:v>7.8840000000000005E-7</c:v>
                </c:pt>
                <c:pt idx="8289">
                  <c:v>7.8859999999999995E-7</c:v>
                </c:pt>
                <c:pt idx="8290">
                  <c:v>7.8879999999999997E-7</c:v>
                </c:pt>
                <c:pt idx="8291">
                  <c:v>7.8899999999999998E-7</c:v>
                </c:pt>
                <c:pt idx="8292">
                  <c:v>7.892E-7</c:v>
                </c:pt>
                <c:pt idx="8293">
                  <c:v>7.8940000000000001E-7</c:v>
                </c:pt>
                <c:pt idx="8294">
                  <c:v>7.8960000000000003E-7</c:v>
                </c:pt>
                <c:pt idx="8295">
                  <c:v>7.8980000000000004E-7</c:v>
                </c:pt>
                <c:pt idx="8296">
                  <c:v>7.8999999999999995E-7</c:v>
                </c:pt>
                <c:pt idx="8297">
                  <c:v>7.9019999999999997E-7</c:v>
                </c:pt>
                <c:pt idx="8298">
                  <c:v>7.9039999999999998E-7</c:v>
                </c:pt>
                <c:pt idx="8299">
                  <c:v>7.906E-7</c:v>
                </c:pt>
                <c:pt idx="8300">
                  <c:v>7.9080000000000001E-7</c:v>
                </c:pt>
                <c:pt idx="8301">
                  <c:v>7.9100000000000003E-7</c:v>
                </c:pt>
                <c:pt idx="8302">
                  <c:v>7.9120000000000004E-7</c:v>
                </c:pt>
                <c:pt idx="8303">
                  <c:v>7.9139999999999995E-7</c:v>
                </c:pt>
                <c:pt idx="8304">
                  <c:v>7.9159999999999997E-7</c:v>
                </c:pt>
                <c:pt idx="8305">
                  <c:v>7.9179999999999998E-7</c:v>
                </c:pt>
                <c:pt idx="8306">
                  <c:v>7.92E-7</c:v>
                </c:pt>
                <c:pt idx="8307">
                  <c:v>7.9220000000000001E-7</c:v>
                </c:pt>
                <c:pt idx="8308">
                  <c:v>7.9240000000000003E-7</c:v>
                </c:pt>
                <c:pt idx="8309">
                  <c:v>7.9260000000000004E-7</c:v>
                </c:pt>
                <c:pt idx="8310">
                  <c:v>7.9279999999999995E-7</c:v>
                </c:pt>
                <c:pt idx="8311">
                  <c:v>7.9299999999999997E-7</c:v>
                </c:pt>
                <c:pt idx="8312">
                  <c:v>7.9319999999999998E-7</c:v>
                </c:pt>
                <c:pt idx="8313">
                  <c:v>7.934E-7</c:v>
                </c:pt>
                <c:pt idx="8314">
                  <c:v>7.9360000000000001E-7</c:v>
                </c:pt>
                <c:pt idx="8315">
                  <c:v>7.9380000000000003E-7</c:v>
                </c:pt>
                <c:pt idx="8316">
                  <c:v>7.9400000000000004E-7</c:v>
                </c:pt>
                <c:pt idx="8317">
                  <c:v>7.9419999999999995E-7</c:v>
                </c:pt>
                <c:pt idx="8318">
                  <c:v>7.9439999999999997E-7</c:v>
                </c:pt>
                <c:pt idx="8319">
                  <c:v>7.9459999999999998E-7</c:v>
                </c:pt>
                <c:pt idx="8320">
                  <c:v>7.948E-7</c:v>
                </c:pt>
                <c:pt idx="8321">
                  <c:v>7.9500000000000001E-7</c:v>
                </c:pt>
                <c:pt idx="8322">
                  <c:v>7.9520000000000003E-7</c:v>
                </c:pt>
                <c:pt idx="8323">
                  <c:v>7.9540000000000004E-7</c:v>
                </c:pt>
                <c:pt idx="8324">
                  <c:v>7.9559999999999995E-7</c:v>
                </c:pt>
                <c:pt idx="8325">
                  <c:v>7.9579999999999997E-7</c:v>
                </c:pt>
                <c:pt idx="8326">
                  <c:v>7.9599999999999998E-7</c:v>
                </c:pt>
                <c:pt idx="8327">
                  <c:v>7.962E-7</c:v>
                </c:pt>
                <c:pt idx="8328">
                  <c:v>7.9640000000000001E-7</c:v>
                </c:pt>
                <c:pt idx="8329">
                  <c:v>7.9660000000000003E-7</c:v>
                </c:pt>
                <c:pt idx="8330">
                  <c:v>7.9680000000000004E-7</c:v>
                </c:pt>
                <c:pt idx="8331">
                  <c:v>7.9699999999999995E-7</c:v>
                </c:pt>
                <c:pt idx="8332">
                  <c:v>7.9719999999999997E-7</c:v>
                </c:pt>
                <c:pt idx="8333">
                  <c:v>7.9739999999999998E-7</c:v>
                </c:pt>
                <c:pt idx="8334">
                  <c:v>7.976E-7</c:v>
                </c:pt>
                <c:pt idx="8335">
                  <c:v>7.9780000000000001E-7</c:v>
                </c:pt>
                <c:pt idx="8336">
                  <c:v>7.9800000000000003E-7</c:v>
                </c:pt>
                <c:pt idx="8337">
                  <c:v>7.9820000000000004E-7</c:v>
                </c:pt>
                <c:pt idx="8338">
                  <c:v>7.9839999999999995E-7</c:v>
                </c:pt>
                <c:pt idx="8339">
                  <c:v>7.9859999999999996E-7</c:v>
                </c:pt>
                <c:pt idx="8340">
                  <c:v>7.9879999999999998E-7</c:v>
                </c:pt>
                <c:pt idx="8341">
                  <c:v>7.9899999999999999E-7</c:v>
                </c:pt>
                <c:pt idx="8342">
                  <c:v>7.9920000000000001E-7</c:v>
                </c:pt>
                <c:pt idx="8343">
                  <c:v>7.9940000000000002E-7</c:v>
                </c:pt>
                <c:pt idx="8344">
                  <c:v>7.9960000000000004E-7</c:v>
                </c:pt>
                <c:pt idx="8345">
                  <c:v>7.9979999999999995E-7</c:v>
                </c:pt>
                <c:pt idx="8346">
                  <c:v>7.9999999999999996E-7</c:v>
                </c:pt>
                <c:pt idx="8347">
                  <c:v>8.0019999999999998E-7</c:v>
                </c:pt>
                <c:pt idx="8348">
                  <c:v>8.0039999999999999E-7</c:v>
                </c:pt>
                <c:pt idx="8349">
                  <c:v>8.0060000000000001E-7</c:v>
                </c:pt>
                <c:pt idx="8350">
                  <c:v>8.0080000000000002E-7</c:v>
                </c:pt>
                <c:pt idx="8351">
                  <c:v>8.0100000000000004E-7</c:v>
                </c:pt>
                <c:pt idx="8352">
                  <c:v>8.0119999999999995E-7</c:v>
                </c:pt>
                <c:pt idx="8353">
                  <c:v>8.0139999999999996E-7</c:v>
                </c:pt>
                <c:pt idx="8354">
                  <c:v>8.0159999999999998E-7</c:v>
                </c:pt>
                <c:pt idx="8355">
                  <c:v>8.0179999999999999E-7</c:v>
                </c:pt>
                <c:pt idx="8356">
                  <c:v>8.0200000000000001E-7</c:v>
                </c:pt>
                <c:pt idx="8357">
                  <c:v>8.0220000000000002E-7</c:v>
                </c:pt>
                <c:pt idx="8358">
                  <c:v>8.0240000000000004E-7</c:v>
                </c:pt>
                <c:pt idx="8359">
                  <c:v>8.0259999999999995E-7</c:v>
                </c:pt>
                <c:pt idx="8360">
                  <c:v>8.0279999999999996E-7</c:v>
                </c:pt>
                <c:pt idx="8361">
                  <c:v>8.0299999999999998E-7</c:v>
                </c:pt>
                <c:pt idx="8362">
                  <c:v>8.0319999999999999E-7</c:v>
                </c:pt>
                <c:pt idx="8363">
                  <c:v>8.0340000000000001E-7</c:v>
                </c:pt>
                <c:pt idx="8364">
                  <c:v>8.0360000000000002E-7</c:v>
                </c:pt>
                <c:pt idx="8365">
                  <c:v>8.0380000000000004E-7</c:v>
                </c:pt>
                <c:pt idx="8366">
                  <c:v>8.0400000000000005E-7</c:v>
                </c:pt>
                <c:pt idx="8367">
                  <c:v>8.0419999999999996E-7</c:v>
                </c:pt>
                <c:pt idx="8368">
                  <c:v>8.0439999999999998E-7</c:v>
                </c:pt>
                <c:pt idx="8369">
                  <c:v>8.0459999999999999E-7</c:v>
                </c:pt>
                <c:pt idx="8370">
                  <c:v>8.0480000000000001E-7</c:v>
                </c:pt>
                <c:pt idx="8371">
                  <c:v>8.0500000000000002E-7</c:v>
                </c:pt>
                <c:pt idx="8372">
                  <c:v>8.0520000000000004E-7</c:v>
                </c:pt>
                <c:pt idx="8373">
                  <c:v>8.0540000000000005E-7</c:v>
                </c:pt>
                <c:pt idx="8374">
                  <c:v>8.0559999999999996E-7</c:v>
                </c:pt>
                <c:pt idx="8375">
                  <c:v>8.0579999999999998E-7</c:v>
                </c:pt>
                <c:pt idx="8376">
                  <c:v>8.0599999999999999E-7</c:v>
                </c:pt>
                <c:pt idx="8377">
                  <c:v>8.0620000000000001E-7</c:v>
                </c:pt>
                <c:pt idx="8378">
                  <c:v>8.0640000000000002E-7</c:v>
                </c:pt>
                <c:pt idx="8379">
                  <c:v>8.0660000000000004E-7</c:v>
                </c:pt>
                <c:pt idx="8380">
                  <c:v>8.0680000000000005E-7</c:v>
                </c:pt>
                <c:pt idx="8381">
                  <c:v>8.0699999999999996E-7</c:v>
                </c:pt>
                <c:pt idx="8382">
                  <c:v>8.0719999999999998E-7</c:v>
                </c:pt>
                <c:pt idx="8383">
                  <c:v>8.0739999999999999E-7</c:v>
                </c:pt>
                <c:pt idx="8384">
                  <c:v>8.0760000000000001E-7</c:v>
                </c:pt>
                <c:pt idx="8385">
                  <c:v>8.0780000000000002E-7</c:v>
                </c:pt>
                <c:pt idx="8386">
                  <c:v>8.0800000000000004E-7</c:v>
                </c:pt>
                <c:pt idx="8387">
                  <c:v>8.0820000000000005E-7</c:v>
                </c:pt>
                <c:pt idx="8388">
                  <c:v>8.0839999999999996E-7</c:v>
                </c:pt>
                <c:pt idx="8389">
                  <c:v>8.0859999999999997E-7</c:v>
                </c:pt>
                <c:pt idx="8390">
                  <c:v>8.0879999999999999E-7</c:v>
                </c:pt>
                <c:pt idx="8391">
                  <c:v>8.09E-7</c:v>
                </c:pt>
                <c:pt idx="8392">
                  <c:v>8.0920000000000002E-7</c:v>
                </c:pt>
                <c:pt idx="8393">
                  <c:v>8.0940000000000003E-7</c:v>
                </c:pt>
                <c:pt idx="8394">
                  <c:v>8.0960000000000005E-7</c:v>
                </c:pt>
                <c:pt idx="8395">
                  <c:v>8.0979999999999996E-7</c:v>
                </c:pt>
                <c:pt idx="8396">
                  <c:v>8.0999999999999997E-7</c:v>
                </c:pt>
                <c:pt idx="8397">
                  <c:v>8.1019999999999999E-7</c:v>
                </c:pt>
                <c:pt idx="8398">
                  <c:v>8.104E-7</c:v>
                </c:pt>
                <c:pt idx="8399">
                  <c:v>8.1060000000000002E-7</c:v>
                </c:pt>
                <c:pt idx="8400">
                  <c:v>8.1080000000000003E-7</c:v>
                </c:pt>
                <c:pt idx="8401">
                  <c:v>8.1100000000000005E-7</c:v>
                </c:pt>
                <c:pt idx="8402">
                  <c:v>8.1119999999999996E-7</c:v>
                </c:pt>
                <c:pt idx="8403">
                  <c:v>8.1139999999999997E-7</c:v>
                </c:pt>
                <c:pt idx="8404">
                  <c:v>8.1159999999999999E-7</c:v>
                </c:pt>
                <c:pt idx="8405">
                  <c:v>8.118E-7</c:v>
                </c:pt>
                <c:pt idx="8406">
                  <c:v>8.1200000000000002E-7</c:v>
                </c:pt>
                <c:pt idx="8407">
                  <c:v>8.1220000000000003E-7</c:v>
                </c:pt>
                <c:pt idx="8408">
                  <c:v>8.1240000000000005E-7</c:v>
                </c:pt>
                <c:pt idx="8409">
                  <c:v>8.1259999999999996E-7</c:v>
                </c:pt>
                <c:pt idx="8410">
                  <c:v>8.1279999999999997E-7</c:v>
                </c:pt>
                <c:pt idx="8411">
                  <c:v>8.1299999999999999E-7</c:v>
                </c:pt>
                <c:pt idx="8412">
                  <c:v>8.132E-7</c:v>
                </c:pt>
                <c:pt idx="8413">
                  <c:v>8.1340000000000002E-7</c:v>
                </c:pt>
                <c:pt idx="8414">
                  <c:v>8.1360000000000003E-7</c:v>
                </c:pt>
                <c:pt idx="8415">
                  <c:v>8.1380000000000005E-7</c:v>
                </c:pt>
                <c:pt idx="8416">
                  <c:v>8.1399999999999996E-7</c:v>
                </c:pt>
                <c:pt idx="8417">
                  <c:v>8.1419999999999997E-7</c:v>
                </c:pt>
                <c:pt idx="8418">
                  <c:v>8.1439999999999999E-7</c:v>
                </c:pt>
                <c:pt idx="8419">
                  <c:v>8.146E-7</c:v>
                </c:pt>
                <c:pt idx="8420">
                  <c:v>8.1480000000000002E-7</c:v>
                </c:pt>
                <c:pt idx="8421">
                  <c:v>8.1500000000000003E-7</c:v>
                </c:pt>
                <c:pt idx="8422">
                  <c:v>8.1520000000000005E-7</c:v>
                </c:pt>
                <c:pt idx="8423">
                  <c:v>8.1539999999999996E-7</c:v>
                </c:pt>
                <c:pt idx="8424">
                  <c:v>8.1559999999999997E-7</c:v>
                </c:pt>
                <c:pt idx="8425">
                  <c:v>8.1579999999999999E-7</c:v>
                </c:pt>
                <c:pt idx="8426">
                  <c:v>8.16E-7</c:v>
                </c:pt>
                <c:pt idx="8427">
                  <c:v>8.1620000000000002E-7</c:v>
                </c:pt>
                <c:pt idx="8428">
                  <c:v>8.1640000000000003E-7</c:v>
                </c:pt>
                <c:pt idx="8429">
                  <c:v>8.1660000000000005E-7</c:v>
                </c:pt>
                <c:pt idx="8430">
                  <c:v>8.1679999999999996E-7</c:v>
                </c:pt>
                <c:pt idx="8431">
                  <c:v>8.1699999999999997E-7</c:v>
                </c:pt>
                <c:pt idx="8432">
                  <c:v>8.1719999999999999E-7</c:v>
                </c:pt>
                <c:pt idx="8433">
                  <c:v>8.174E-7</c:v>
                </c:pt>
                <c:pt idx="8434">
                  <c:v>8.1760000000000002E-7</c:v>
                </c:pt>
                <c:pt idx="8435">
                  <c:v>8.1780000000000003E-7</c:v>
                </c:pt>
                <c:pt idx="8436">
                  <c:v>8.1800000000000005E-7</c:v>
                </c:pt>
                <c:pt idx="8437">
                  <c:v>8.1819999999999995E-7</c:v>
                </c:pt>
                <c:pt idx="8438">
                  <c:v>8.1839999999999997E-7</c:v>
                </c:pt>
                <c:pt idx="8439">
                  <c:v>8.1859999999999998E-7</c:v>
                </c:pt>
                <c:pt idx="8440">
                  <c:v>8.188E-7</c:v>
                </c:pt>
                <c:pt idx="8441">
                  <c:v>8.1900000000000001E-7</c:v>
                </c:pt>
                <c:pt idx="8442">
                  <c:v>8.1920000000000003E-7</c:v>
                </c:pt>
                <c:pt idx="8443">
                  <c:v>8.1940000000000004E-7</c:v>
                </c:pt>
                <c:pt idx="8444">
                  <c:v>8.1959999999999995E-7</c:v>
                </c:pt>
                <c:pt idx="8445">
                  <c:v>8.1979999999999997E-7</c:v>
                </c:pt>
                <c:pt idx="8446">
                  <c:v>8.1999999999999998E-7</c:v>
                </c:pt>
                <c:pt idx="8447">
                  <c:v>8.202E-7</c:v>
                </c:pt>
                <c:pt idx="8448">
                  <c:v>8.2040000000000001E-7</c:v>
                </c:pt>
                <c:pt idx="8449">
                  <c:v>8.2060000000000003E-7</c:v>
                </c:pt>
                <c:pt idx="8450">
                  <c:v>8.2080000000000004E-7</c:v>
                </c:pt>
                <c:pt idx="8451">
                  <c:v>8.2099999999999995E-7</c:v>
                </c:pt>
                <c:pt idx="8452">
                  <c:v>8.2119999999999997E-7</c:v>
                </c:pt>
                <c:pt idx="8453">
                  <c:v>8.2139999999999998E-7</c:v>
                </c:pt>
                <c:pt idx="8454">
                  <c:v>8.216E-7</c:v>
                </c:pt>
                <c:pt idx="8455">
                  <c:v>8.2180000000000001E-7</c:v>
                </c:pt>
                <c:pt idx="8456">
                  <c:v>8.2200000000000003E-7</c:v>
                </c:pt>
                <c:pt idx="8457">
                  <c:v>8.2220000000000004E-7</c:v>
                </c:pt>
                <c:pt idx="8458">
                  <c:v>8.2239999999999995E-7</c:v>
                </c:pt>
                <c:pt idx="8459">
                  <c:v>8.2259999999999997E-7</c:v>
                </c:pt>
                <c:pt idx="8460">
                  <c:v>8.2279999999999998E-7</c:v>
                </c:pt>
                <c:pt idx="8461">
                  <c:v>8.23E-7</c:v>
                </c:pt>
                <c:pt idx="8462">
                  <c:v>8.2320000000000001E-7</c:v>
                </c:pt>
                <c:pt idx="8463">
                  <c:v>8.2340000000000003E-7</c:v>
                </c:pt>
                <c:pt idx="8464">
                  <c:v>8.2360000000000004E-7</c:v>
                </c:pt>
                <c:pt idx="8465">
                  <c:v>8.2379999999999995E-7</c:v>
                </c:pt>
                <c:pt idx="8466">
                  <c:v>8.2399999999999997E-7</c:v>
                </c:pt>
                <c:pt idx="8467">
                  <c:v>8.2419999999999998E-7</c:v>
                </c:pt>
                <c:pt idx="8468">
                  <c:v>8.244E-7</c:v>
                </c:pt>
                <c:pt idx="8469">
                  <c:v>8.2460000000000001E-7</c:v>
                </c:pt>
                <c:pt idx="8470">
                  <c:v>8.2480000000000003E-7</c:v>
                </c:pt>
                <c:pt idx="8471">
                  <c:v>8.2500000000000004E-7</c:v>
                </c:pt>
                <c:pt idx="8472">
                  <c:v>8.2519999999999995E-7</c:v>
                </c:pt>
                <c:pt idx="8473">
                  <c:v>8.2539999999999997E-7</c:v>
                </c:pt>
                <c:pt idx="8474">
                  <c:v>8.2559999999999998E-7</c:v>
                </c:pt>
                <c:pt idx="8475">
                  <c:v>8.258E-7</c:v>
                </c:pt>
                <c:pt idx="8476">
                  <c:v>8.2600000000000001E-7</c:v>
                </c:pt>
                <c:pt idx="8477">
                  <c:v>8.2620000000000003E-7</c:v>
                </c:pt>
                <c:pt idx="8478">
                  <c:v>8.2640000000000004E-7</c:v>
                </c:pt>
                <c:pt idx="8479">
                  <c:v>8.2659999999999995E-7</c:v>
                </c:pt>
                <c:pt idx="8480">
                  <c:v>8.2679999999999997E-7</c:v>
                </c:pt>
                <c:pt idx="8481">
                  <c:v>8.2699999999999998E-7</c:v>
                </c:pt>
                <c:pt idx="8482">
                  <c:v>8.272E-7</c:v>
                </c:pt>
                <c:pt idx="8483">
                  <c:v>8.2740000000000001E-7</c:v>
                </c:pt>
                <c:pt idx="8484">
                  <c:v>8.2760000000000003E-7</c:v>
                </c:pt>
                <c:pt idx="8485">
                  <c:v>8.2780000000000004E-7</c:v>
                </c:pt>
                <c:pt idx="8486">
                  <c:v>8.2799999999999995E-7</c:v>
                </c:pt>
                <c:pt idx="8487">
                  <c:v>8.2819999999999996E-7</c:v>
                </c:pt>
                <c:pt idx="8488">
                  <c:v>8.2839999999999998E-7</c:v>
                </c:pt>
                <c:pt idx="8489">
                  <c:v>8.2859999999999999E-7</c:v>
                </c:pt>
                <c:pt idx="8490">
                  <c:v>8.2880000000000001E-7</c:v>
                </c:pt>
                <c:pt idx="8491">
                  <c:v>8.2900000000000002E-7</c:v>
                </c:pt>
                <c:pt idx="8492">
                  <c:v>8.2920000000000004E-7</c:v>
                </c:pt>
                <c:pt idx="8493">
                  <c:v>8.2939999999999995E-7</c:v>
                </c:pt>
                <c:pt idx="8494">
                  <c:v>8.2959999999999996E-7</c:v>
                </c:pt>
                <c:pt idx="8495">
                  <c:v>8.2979999999999998E-7</c:v>
                </c:pt>
                <c:pt idx="8496">
                  <c:v>8.2999999999999999E-7</c:v>
                </c:pt>
                <c:pt idx="8497">
                  <c:v>8.3020000000000001E-7</c:v>
                </c:pt>
                <c:pt idx="8498">
                  <c:v>8.3040000000000002E-7</c:v>
                </c:pt>
                <c:pt idx="8499">
                  <c:v>8.3060000000000004E-7</c:v>
                </c:pt>
                <c:pt idx="8500">
                  <c:v>8.3079999999999995E-7</c:v>
                </c:pt>
                <c:pt idx="8501">
                  <c:v>8.3099999999999996E-7</c:v>
                </c:pt>
                <c:pt idx="8502">
                  <c:v>8.3119999999999998E-7</c:v>
                </c:pt>
                <c:pt idx="8503">
                  <c:v>8.3139999999999999E-7</c:v>
                </c:pt>
                <c:pt idx="8504">
                  <c:v>8.3160000000000001E-7</c:v>
                </c:pt>
                <c:pt idx="8505">
                  <c:v>8.3180000000000002E-7</c:v>
                </c:pt>
                <c:pt idx="8506">
                  <c:v>8.3200000000000004E-7</c:v>
                </c:pt>
                <c:pt idx="8507">
                  <c:v>8.3219999999999995E-7</c:v>
                </c:pt>
                <c:pt idx="8508">
                  <c:v>8.3239999999999996E-7</c:v>
                </c:pt>
                <c:pt idx="8509">
                  <c:v>8.3259999999999998E-7</c:v>
                </c:pt>
                <c:pt idx="8510">
                  <c:v>8.3279999999999999E-7</c:v>
                </c:pt>
                <c:pt idx="8511">
                  <c:v>8.3300000000000001E-7</c:v>
                </c:pt>
                <c:pt idx="8512">
                  <c:v>8.3320000000000002E-7</c:v>
                </c:pt>
                <c:pt idx="8513">
                  <c:v>8.3340000000000004E-7</c:v>
                </c:pt>
                <c:pt idx="8514">
                  <c:v>8.3360000000000005E-7</c:v>
                </c:pt>
                <c:pt idx="8515">
                  <c:v>8.3379999999999996E-7</c:v>
                </c:pt>
                <c:pt idx="8516">
                  <c:v>8.3399999999999998E-7</c:v>
                </c:pt>
                <c:pt idx="8517">
                  <c:v>8.3419999999999999E-7</c:v>
                </c:pt>
                <c:pt idx="8518">
                  <c:v>8.3440000000000001E-7</c:v>
                </c:pt>
                <c:pt idx="8519">
                  <c:v>8.3460000000000002E-7</c:v>
                </c:pt>
                <c:pt idx="8520">
                  <c:v>8.3480000000000004E-7</c:v>
                </c:pt>
                <c:pt idx="8521">
                  <c:v>8.3500000000000005E-7</c:v>
                </c:pt>
                <c:pt idx="8522">
                  <c:v>8.3519999999999996E-7</c:v>
                </c:pt>
                <c:pt idx="8523">
                  <c:v>8.3539999999999998E-7</c:v>
                </c:pt>
                <c:pt idx="8524">
                  <c:v>8.3559999999999999E-7</c:v>
                </c:pt>
                <c:pt idx="8525">
                  <c:v>8.3580000000000001E-7</c:v>
                </c:pt>
                <c:pt idx="8526">
                  <c:v>8.3600000000000002E-7</c:v>
                </c:pt>
                <c:pt idx="8527">
                  <c:v>8.3620000000000004E-7</c:v>
                </c:pt>
                <c:pt idx="8528">
                  <c:v>8.3640000000000005E-7</c:v>
                </c:pt>
                <c:pt idx="8529">
                  <c:v>8.3659999999999996E-7</c:v>
                </c:pt>
                <c:pt idx="8530">
                  <c:v>8.3679999999999998E-7</c:v>
                </c:pt>
                <c:pt idx="8531">
                  <c:v>8.3699999999999999E-7</c:v>
                </c:pt>
                <c:pt idx="8532">
                  <c:v>8.3720000000000001E-7</c:v>
                </c:pt>
                <c:pt idx="8533">
                  <c:v>8.3740000000000002E-7</c:v>
                </c:pt>
                <c:pt idx="8534">
                  <c:v>8.3760000000000004E-7</c:v>
                </c:pt>
                <c:pt idx="8535">
                  <c:v>8.3780000000000005E-7</c:v>
                </c:pt>
                <c:pt idx="8536">
                  <c:v>8.3799999999999996E-7</c:v>
                </c:pt>
                <c:pt idx="8537">
                  <c:v>8.3819999999999997E-7</c:v>
                </c:pt>
                <c:pt idx="8538">
                  <c:v>8.3839999999999999E-7</c:v>
                </c:pt>
                <c:pt idx="8539">
                  <c:v>8.3860000000000001E-7</c:v>
                </c:pt>
                <c:pt idx="8540">
                  <c:v>8.3880000000000002E-7</c:v>
                </c:pt>
                <c:pt idx="8541">
                  <c:v>8.3900000000000004E-7</c:v>
                </c:pt>
                <c:pt idx="8542">
                  <c:v>8.3920000000000005E-7</c:v>
                </c:pt>
                <c:pt idx="8543">
                  <c:v>8.3939999999999996E-7</c:v>
                </c:pt>
                <c:pt idx="8544">
                  <c:v>8.3959999999999997E-7</c:v>
                </c:pt>
                <c:pt idx="8545">
                  <c:v>8.3979999999999999E-7</c:v>
                </c:pt>
                <c:pt idx="8546">
                  <c:v>8.4E-7</c:v>
                </c:pt>
                <c:pt idx="8547">
                  <c:v>8.4020000000000002E-7</c:v>
                </c:pt>
                <c:pt idx="8548">
                  <c:v>8.4040000000000003E-7</c:v>
                </c:pt>
                <c:pt idx="8549">
                  <c:v>8.4060000000000005E-7</c:v>
                </c:pt>
                <c:pt idx="8550">
                  <c:v>8.4079999999999996E-7</c:v>
                </c:pt>
                <c:pt idx="8551">
                  <c:v>8.4099999999999997E-7</c:v>
                </c:pt>
                <c:pt idx="8552">
                  <c:v>8.4119999999999999E-7</c:v>
                </c:pt>
                <c:pt idx="8553">
                  <c:v>8.414E-7</c:v>
                </c:pt>
                <c:pt idx="8554">
                  <c:v>8.4160000000000002E-7</c:v>
                </c:pt>
                <c:pt idx="8555">
                  <c:v>8.4180000000000003E-7</c:v>
                </c:pt>
                <c:pt idx="8556">
                  <c:v>8.4200000000000005E-7</c:v>
                </c:pt>
                <c:pt idx="8557">
                  <c:v>8.4219999999999996E-7</c:v>
                </c:pt>
                <c:pt idx="8558">
                  <c:v>8.4239999999999997E-7</c:v>
                </c:pt>
                <c:pt idx="8559">
                  <c:v>8.4259999999999999E-7</c:v>
                </c:pt>
                <c:pt idx="8560">
                  <c:v>8.428E-7</c:v>
                </c:pt>
                <c:pt idx="8561">
                  <c:v>8.4300000000000002E-7</c:v>
                </c:pt>
                <c:pt idx="8562">
                  <c:v>8.4320000000000003E-7</c:v>
                </c:pt>
                <c:pt idx="8563">
                  <c:v>8.4340000000000005E-7</c:v>
                </c:pt>
                <c:pt idx="8564">
                  <c:v>8.4359999999999996E-7</c:v>
                </c:pt>
                <c:pt idx="8565">
                  <c:v>8.4379999999999997E-7</c:v>
                </c:pt>
                <c:pt idx="8566">
                  <c:v>8.4399999999999999E-7</c:v>
                </c:pt>
                <c:pt idx="8567">
                  <c:v>8.442E-7</c:v>
                </c:pt>
                <c:pt idx="8568">
                  <c:v>8.4440000000000002E-7</c:v>
                </c:pt>
                <c:pt idx="8569">
                  <c:v>8.4460000000000003E-7</c:v>
                </c:pt>
                <c:pt idx="8570">
                  <c:v>8.4480000000000005E-7</c:v>
                </c:pt>
                <c:pt idx="8571">
                  <c:v>8.4499999999999996E-7</c:v>
                </c:pt>
                <c:pt idx="8572">
                  <c:v>8.4519999999999997E-7</c:v>
                </c:pt>
                <c:pt idx="8573">
                  <c:v>8.4539999999999999E-7</c:v>
                </c:pt>
                <c:pt idx="8574">
                  <c:v>8.456E-7</c:v>
                </c:pt>
                <c:pt idx="8575">
                  <c:v>8.4580000000000002E-7</c:v>
                </c:pt>
                <c:pt idx="8576">
                  <c:v>8.4600000000000003E-7</c:v>
                </c:pt>
                <c:pt idx="8577">
                  <c:v>8.4620000000000005E-7</c:v>
                </c:pt>
                <c:pt idx="8578">
                  <c:v>8.4639999999999996E-7</c:v>
                </c:pt>
                <c:pt idx="8579">
                  <c:v>8.4659999999999997E-7</c:v>
                </c:pt>
                <c:pt idx="8580">
                  <c:v>8.4679999999999999E-7</c:v>
                </c:pt>
                <c:pt idx="8581">
                  <c:v>8.47E-7</c:v>
                </c:pt>
                <c:pt idx="8582">
                  <c:v>8.4720000000000002E-7</c:v>
                </c:pt>
                <c:pt idx="8583">
                  <c:v>8.4740000000000003E-7</c:v>
                </c:pt>
                <c:pt idx="8584">
                  <c:v>8.4760000000000005E-7</c:v>
                </c:pt>
                <c:pt idx="8585">
                  <c:v>8.4779999999999996E-7</c:v>
                </c:pt>
                <c:pt idx="8586">
                  <c:v>8.4799999999999997E-7</c:v>
                </c:pt>
                <c:pt idx="8587">
                  <c:v>8.4819999999999999E-7</c:v>
                </c:pt>
                <c:pt idx="8588">
                  <c:v>8.484E-7</c:v>
                </c:pt>
                <c:pt idx="8589">
                  <c:v>8.4860000000000002E-7</c:v>
                </c:pt>
                <c:pt idx="8590">
                  <c:v>8.4880000000000003E-7</c:v>
                </c:pt>
                <c:pt idx="8591">
                  <c:v>8.4900000000000005E-7</c:v>
                </c:pt>
                <c:pt idx="8592">
                  <c:v>8.4919999999999995E-7</c:v>
                </c:pt>
                <c:pt idx="8593">
                  <c:v>8.4939999999999997E-7</c:v>
                </c:pt>
                <c:pt idx="8594">
                  <c:v>8.4959999999999998E-7</c:v>
                </c:pt>
                <c:pt idx="8595">
                  <c:v>8.498E-7</c:v>
                </c:pt>
                <c:pt idx="8596">
                  <c:v>8.5000000000000001E-7</c:v>
                </c:pt>
                <c:pt idx="8597">
                  <c:v>8.5020000000000003E-7</c:v>
                </c:pt>
                <c:pt idx="8598">
                  <c:v>8.5040000000000004E-7</c:v>
                </c:pt>
                <c:pt idx="8599">
                  <c:v>8.5059999999999995E-7</c:v>
                </c:pt>
                <c:pt idx="8600">
                  <c:v>8.5079999999999997E-7</c:v>
                </c:pt>
                <c:pt idx="8601">
                  <c:v>8.5099999999999998E-7</c:v>
                </c:pt>
                <c:pt idx="8602">
                  <c:v>8.512E-7</c:v>
                </c:pt>
                <c:pt idx="8603">
                  <c:v>8.5140000000000001E-7</c:v>
                </c:pt>
                <c:pt idx="8604">
                  <c:v>8.5160000000000003E-7</c:v>
                </c:pt>
                <c:pt idx="8605">
                  <c:v>8.5180000000000004E-7</c:v>
                </c:pt>
                <c:pt idx="8606">
                  <c:v>8.5199999999999995E-7</c:v>
                </c:pt>
                <c:pt idx="8607">
                  <c:v>8.5219999999999997E-7</c:v>
                </c:pt>
                <c:pt idx="8608">
                  <c:v>8.5239999999999998E-7</c:v>
                </c:pt>
                <c:pt idx="8609">
                  <c:v>8.526E-7</c:v>
                </c:pt>
                <c:pt idx="8610">
                  <c:v>8.5280000000000001E-7</c:v>
                </c:pt>
                <c:pt idx="8611">
                  <c:v>8.5300000000000003E-7</c:v>
                </c:pt>
                <c:pt idx="8612">
                  <c:v>8.5320000000000004E-7</c:v>
                </c:pt>
                <c:pt idx="8613">
                  <c:v>8.5339999999999995E-7</c:v>
                </c:pt>
                <c:pt idx="8614">
                  <c:v>8.5359999999999997E-7</c:v>
                </c:pt>
                <c:pt idx="8615">
                  <c:v>8.5379999999999998E-7</c:v>
                </c:pt>
                <c:pt idx="8616">
                  <c:v>8.54E-7</c:v>
                </c:pt>
                <c:pt idx="8617">
                  <c:v>8.5420000000000001E-7</c:v>
                </c:pt>
                <c:pt idx="8618">
                  <c:v>8.5440000000000003E-7</c:v>
                </c:pt>
                <c:pt idx="8619">
                  <c:v>8.5460000000000004E-7</c:v>
                </c:pt>
                <c:pt idx="8620">
                  <c:v>8.5479999999999995E-7</c:v>
                </c:pt>
                <c:pt idx="8621">
                  <c:v>8.5499999999999997E-7</c:v>
                </c:pt>
                <c:pt idx="8622">
                  <c:v>8.5519999999999998E-7</c:v>
                </c:pt>
                <c:pt idx="8623">
                  <c:v>8.554E-7</c:v>
                </c:pt>
                <c:pt idx="8624">
                  <c:v>8.5560000000000001E-7</c:v>
                </c:pt>
                <c:pt idx="8625">
                  <c:v>8.5580000000000003E-7</c:v>
                </c:pt>
                <c:pt idx="8626">
                  <c:v>8.5600000000000004E-7</c:v>
                </c:pt>
                <c:pt idx="8627">
                  <c:v>8.5619999999999995E-7</c:v>
                </c:pt>
                <c:pt idx="8628">
                  <c:v>8.5639999999999997E-7</c:v>
                </c:pt>
                <c:pt idx="8629">
                  <c:v>8.5659999999999998E-7</c:v>
                </c:pt>
                <c:pt idx="8630">
                  <c:v>8.568E-7</c:v>
                </c:pt>
                <c:pt idx="8631">
                  <c:v>8.5700000000000001E-7</c:v>
                </c:pt>
                <c:pt idx="8632">
                  <c:v>8.5720000000000003E-7</c:v>
                </c:pt>
                <c:pt idx="8633">
                  <c:v>8.5740000000000004E-7</c:v>
                </c:pt>
                <c:pt idx="8634">
                  <c:v>8.5759999999999995E-7</c:v>
                </c:pt>
                <c:pt idx="8635">
                  <c:v>8.5779999999999997E-7</c:v>
                </c:pt>
                <c:pt idx="8636">
                  <c:v>8.5799999999999998E-7</c:v>
                </c:pt>
                <c:pt idx="8637">
                  <c:v>8.582E-7</c:v>
                </c:pt>
                <c:pt idx="8638">
                  <c:v>8.5840000000000001E-7</c:v>
                </c:pt>
                <c:pt idx="8639">
                  <c:v>8.5860000000000003E-7</c:v>
                </c:pt>
                <c:pt idx="8640">
                  <c:v>8.5880000000000004E-7</c:v>
                </c:pt>
                <c:pt idx="8641">
                  <c:v>8.5899999999999995E-7</c:v>
                </c:pt>
                <c:pt idx="8642">
                  <c:v>8.5919999999999996E-7</c:v>
                </c:pt>
                <c:pt idx="8643">
                  <c:v>8.5939999999999998E-7</c:v>
                </c:pt>
                <c:pt idx="8644">
                  <c:v>8.5959999999999999E-7</c:v>
                </c:pt>
                <c:pt idx="8645">
                  <c:v>8.5980000000000001E-7</c:v>
                </c:pt>
                <c:pt idx="8646">
                  <c:v>8.6000000000000002E-7</c:v>
                </c:pt>
                <c:pt idx="8647">
                  <c:v>8.6020000000000004E-7</c:v>
                </c:pt>
                <c:pt idx="8648">
                  <c:v>8.6039999999999995E-7</c:v>
                </c:pt>
                <c:pt idx="8649">
                  <c:v>8.6059999999999996E-7</c:v>
                </c:pt>
                <c:pt idx="8650">
                  <c:v>8.6079999999999998E-7</c:v>
                </c:pt>
                <c:pt idx="8651">
                  <c:v>8.6099999999999999E-7</c:v>
                </c:pt>
                <c:pt idx="8652">
                  <c:v>8.6120000000000001E-7</c:v>
                </c:pt>
                <c:pt idx="8653">
                  <c:v>8.6140000000000002E-7</c:v>
                </c:pt>
                <c:pt idx="8654">
                  <c:v>8.6160000000000004E-7</c:v>
                </c:pt>
                <c:pt idx="8655">
                  <c:v>8.6179999999999995E-7</c:v>
                </c:pt>
                <c:pt idx="8656">
                  <c:v>8.6199999999999996E-7</c:v>
                </c:pt>
                <c:pt idx="8657">
                  <c:v>8.6219999999999998E-7</c:v>
                </c:pt>
                <c:pt idx="8658">
                  <c:v>8.6239999999999999E-7</c:v>
                </c:pt>
                <c:pt idx="8659">
                  <c:v>8.6260000000000001E-7</c:v>
                </c:pt>
                <c:pt idx="8660">
                  <c:v>8.6280000000000002E-7</c:v>
                </c:pt>
                <c:pt idx="8661">
                  <c:v>8.6300000000000004E-7</c:v>
                </c:pt>
                <c:pt idx="8662">
                  <c:v>8.6319999999999995E-7</c:v>
                </c:pt>
                <c:pt idx="8663">
                  <c:v>8.6339999999999996E-7</c:v>
                </c:pt>
                <c:pt idx="8664">
                  <c:v>8.6359999999999998E-7</c:v>
                </c:pt>
                <c:pt idx="8665">
                  <c:v>8.6379999999999999E-7</c:v>
                </c:pt>
                <c:pt idx="8666">
                  <c:v>8.6400000000000001E-7</c:v>
                </c:pt>
                <c:pt idx="8667">
                  <c:v>8.6420000000000002E-7</c:v>
                </c:pt>
                <c:pt idx="8668">
                  <c:v>8.6440000000000004E-7</c:v>
                </c:pt>
                <c:pt idx="8669">
                  <c:v>8.6460000000000005E-7</c:v>
                </c:pt>
                <c:pt idx="8670">
                  <c:v>8.6479999999999996E-7</c:v>
                </c:pt>
                <c:pt idx="8671">
                  <c:v>8.6499999999999998E-7</c:v>
                </c:pt>
                <c:pt idx="8672">
                  <c:v>8.6519999999999999E-7</c:v>
                </c:pt>
                <c:pt idx="8673">
                  <c:v>8.6540000000000001E-7</c:v>
                </c:pt>
                <c:pt idx="8674">
                  <c:v>8.6560000000000002E-7</c:v>
                </c:pt>
                <c:pt idx="8675">
                  <c:v>8.6580000000000004E-7</c:v>
                </c:pt>
                <c:pt idx="8676">
                  <c:v>8.6600000000000005E-7</c:v>
                </c:pt>
                <c:pt idx="8677">
                  <c:v>8.6619999999999996E-7</c:v>
                </c:pt>
                <c:pt idx="8678">
                  <c:v>8.6639999999999998E-7</c:v>
                </c:pt>
                <c:pt idx="8679">
                  <c:v>8.6659999999999999E-7</c:v>
                </c:pt>
                <c:pt idx="8680">
                  <c:v>8.6680000000000001E-7</c:v>
                </c:pt>
                <c:pt idx="8681">
                  <c:v>8.6700000000000002E-7</c:v>
                </c:pt>
                <c:pt idx="8682">
                  <c:v>8.6720000000000004E-7</c:v>
                </c:pt>
                <c:pt idx="8683">
                  <c:v>8.6740000000000005E-7</c:v>
                </c:pt>
                <c:pt idx="8684">
                  <c:v>8.6759999999999996E-7</c:v>
                </c:pt>
                <c:pt idx="8685">
                  <c:v>8.6779999999999998E-7</c:v>
                </c:pt>
                <c:pt idx="8686">
                  <c:v>8.6799999999999999E-7</c:v>
                </c:pt>
                <c:pt idx="8687">
                  <c:v>8.6820000000000001E-7</c:v>
                </c:pt>
                <c:pt idx="8688">
                  <c:v>8.6840000000000002E-7</c:v>
                </c:pt>
                <c:pt idx="8689">
                  <c:v>8.6860000000000004E-7</c:v>
                </c:pt>
                <c:pt idx="8690">
                  <c:v>8.6880000000000005E-7</c:v>
                </c:pt>
                <c:pt idx="8691">
                  <c:v>8.6899999999999996E-7</c:v>
                </c:pt>
                <c:pt idx="8692">
                  <c:v>8.6919999999999997E-7</c:v>
                </c:pt>
                <c:pt idx="8693">
                  <c:v>8.6939999999999999E-7</c:v>
                </c:pt>
                <c:pt idx="8694">
                  <c:v>8.696E-7</c:v>
                </c:pt>
                <c:pt idx="8695">
                  <c:v>8.6980000000000002E-7</c:v>
                </c:pt>
                <c:pt idx="8696">
                  <c:v>8.7000000000000003E-7</c:v>
                </c:pt>
                <c:pt idx="8697">
                  <c:v>8.7020000000000005E-7</c:v>
                </c:pt>
                <c:pt idx="8698">
                  <c:v>8.7039999999999996E-7</c:v>
                </c:pt>
                <c:pt idx="8699">
                  <c:v>8.7059999999999997E-7</c:v>
                </c:pt>
                <c:pt idx="8700">
                  <c:v>8.7079999999999999E-7</c:v>
                </c:pt>
                <c:pt idx="8701">
                  <c:v>8.71E-7</c:v>
                </c:pt>
                <c:pt idx="8702">
                  <c:v>8.7120000000000002E-7</c:v>
                </c:pt>
                <c:pt idx="8703">
                  <c:v>8.7140000000000003E-7</c:v>
                </c:pt>
                <c:pt idx="8704">
                  <c:v>8.7160000000000005E-7</c:v>
                </c:pt>
                <c:pt idx="8705">
                  <c:v>8.7179999999999996E-7</c:v>
                </c:pt>
                <c:pt idx="8706">
                  <c:v>8.7199999999999997E-7</c:v>
                </c:pt>
                <c:pt idx="8707">
                  <c:v>8.7219999999999999E-7</c:v>
                </c:pt>
                <c:pt idx="8708">
                  <c:v>8.724E-7</c:v>
                </c:pt>
                <c:pt idx="8709">
                  <c:v>8.7260000000000002E-7</c:v>
                </c:pt>
                <c:pt idx="8710">
                  <c:v>8.7280000000000003E-7</c:v>
                </c:pt>
                <c:pt idx="8711">
                  <c:v>8.7300000000000005E-7</c:v>
                </c:pt>
                <c:pt idx="8712">
                  <c:v>8.7319999999999996E-7</c:v>
                </c:pt>
                <c:pt idx="8713">
                  <c:v>8.7339999999999997E-7</c:v>
                </c:pt>
                <c:pt idx="8714">
                  <c:v>8.7359999999999999E-7</c:v>
                </c:pt>
                <c:pt idx="8715">
                  <c:v>8.738E-7</c:v>
                </c:pt>
                <c:pt idx="8716">
                  <c:v>8.7400000000000002E-7</c:v>
                </c:pt>
                <c:pt idx="8717">
                  <c:v>8.7420000000000003E-7</c:v>
                </c:pt>
                <c:pt idx="8718">
                  <c:v>8.7440000000000005E-7</c:v>
                </c:pt>
                <c:pt idx="8719">
                  <c:v>8.7459999999999996E-7</c:v>
                </c:pt>
                <c:pt idx="8720">
                  <c:v>8.7479999999999997E-7</c:v>
                </c:pt>
                <c:pt idx="8721">
                  <c:v>8.7499999999999999E-7</c:v>
                </c:pt>
                <c:pt idx="8722">
                  <c:v>8.752E-7</c:v>
                </c:pt>
                <c:pt idx="8723">
                  <c:v>8.7540000000000002E-7</c:v>
                </c:pt>
                <c:pt idx="8724">
                  <c:v>8.7560000000000003E-7</c:v>
                </c:pt>
                <c:pt idx="8725">
                  <c:v>8.7580000000000005E-7</c:v>
                </c:pt>
                <c:pt idx="8726">
                  <c:v>8.7599999999999996E-7</c:v>
                </c:pt>
                <c:pt idx="8727">
                  <c:v>8.7619999999999997E-7</c:v>
                </c:pt>
                <c:pt idx="8728">
                  <c:v>8.7639999999999999E-7</c:v>
                </c:pt>
                <c:pt idx="8729">
                  <c:v>8.766E-7</c:v>
                </c:pt>
                <c:pt idx="8730">
                  <c:v>8.7680000000000002E-7</c:v>
                </c:pt>
                <c:pt idx="8731">
                  <c:v>8.7700000000000003E-7</c:v>
                </c:pt>
                <c:pt idx="8732">
                  <c:v>8.7720000000000005E-7</c:v>
                </c:pt>
                <c:pt idx="8733">
                  <c:v>8.7739999999999996E-7</c:v>
                </c:pt>
                <c:pt idx="8734">
                  <c:v>8.7759999999999997E-7</c:v>
                </c:pt>
                <c:pt idx="8735">
                  <c:v>8.7779999999999999E-7</c:v>
                </c:pt>
                <c:pt idx="8736">
                  <c:v>8.78E-7</c:v>
                </c:pt>
                <c:pt idx="8737">
                  <c:v>8.7820000000000002E-7</c:v>
                </c:pt>
                <c:pt idx="8738">
                  <c:v>8.7840000000000003E-7</c:v>
                </c:pt>
                <c:pt idx="8739">
                  <c:v>8.7860000000000005E-7</c:v>
                </c:pt>
                <c:pt idx="8740">
                  <c:v>8.7879999999999995E-7</c:v>
                </c:pt>
                <c:pt idx="8741">
                  <c:v>8.7899999999999997E-7</c:v>
                </c:pt>
                <c:pt idx="8742">
                  <c:v>8.7919999999999998E-7</c:v>
                </c:pt>
                <c:pt idx="8743">
                  <c:v>8.794E-7</c:v>
                </c:pt>
                <c:pt idx="8744">
                  <c:v>8.7960000000000001E-7</c:v>
                </c:pt>
                <c:pt idx="8745">
                  <c:v>8.7980000000000003E-7</c:v>
                </c:pt>
                <c:pt idx="8746">
                  <c:v>8.8000000000000004E-7</c:v>
                </c:pt>
                <c:pt idx="8747">
                  <c:v>8.8019999999999995E-7</c:v>
                </c:pt>
                <c:pt idx="8748">
                  <c:v>8.8039999999999997E-7</c:v>
                </c:pt>
                <c:pt idx="8749">
                  <c:v>8.8059999999999998E-7</c:v>
                </c:pt>
                <c:pt idx="8750">
                  <c:v>8.808E-7</c:v>
                </c:pt>
                <c:pt idx="8751">
                  <c:v>8.8100000000000001E-7</c:v>
                </c:pt>
                <c:pt idx="8752">
                  <c:v>8.8120000000000003E-7</c:v>
                </c:pt>
                <c:pt idx="8753">
                  <c:v>8.8140000000000004E-7</c:v>
                </c:pt>
                <c:pt idx="8754">
                  <c:v>8.8159999999999995E-7</c:v>
                </c:pt>
                <c:pt idx="8755">
                  <c:v>8.8179999999999997E-7</c:v>
                </c:pt>
                <c:pt idx="8756">
                  <c:v>8.8199999999999998E-7</c:v>
                </c:pt>
                <c:pt idx="8757">
                  <c:v>8.822E-7</c:v>
                </c:pt>
                <c:pt idx="8758">
                  <c:v>8.8240000000000001E-7</c:v>
                </c:pt>
                <c:pt idx="8759">
                  <c:v>8.8260000000000003E-7</c:v>
                </c:pt>
                <c:pt idx="8760">
                  <c:v>8.8280000000000004E-7</c:v>
                </c:pt>
                <c:pt idx="8761">
                  <c:v>8.8299999999999995E-7</c:v>
                </c:pt>
                <c:pt idx="8762">
                  <c:v>8.8319999999999997E-7</c:v>
                </c:pt>
                <c:pt idx="8763">
                  <c:v>8.8339999999999998E-7</c:v>
                </c:pt>
                <c:pt idx="8764">
                  <c:v>8.836E-7</c:v>
                </c:pt>
                <c:pt idx="8765">
                  <c:v>8.8380000000000001E-7</c:v>
                </c:pt>
                <c:pt idx="8766">
                  <c:v>8.8400000000000003E-7</c:v>
                </c:pt>
                <c:pt idx="8767">
                  <c:v>8.8420000000000004E-7</c:v>
                </c:pt>
                <c:pt idx="8768">
                  <c:v>8.8439999999999995E-7</c:v>
                </c:pt>
                <c:pt idx="8769">
                  <c:v>8.8459999999999997E-7</c:v>
                </c:pt>
                <c:pt idx="8770">
                  <c:v>8.8479999999999998E-7</c:v>
                </c:pt>
                <c:pt idx="8771">
                  <c:v>8.85E-7</c:v>
                </c:pt>
                <c:pt idx="8772">
                  <c:v>8.8520000000000001E-7</c:v>
                </c:pt>
                <c:pt idx="8773">
                  <c:v>8.8540000000000003E-7</c:v>
                </c:pt>
                <c:pt idx="8774">
                  <c:v>8.8560000000000004E-7</c:v>
                </c:pt>
                <c:pt idx="8775">
                  <c:v>8.8579999999999995E-7</c:v>
                </c:pt>
                <c:pt idx="8776">
                  <c:v>8.8599999999999997E-7</c:v>
                </c:pt>
                <c:pt idx="8777">
                  <c:v>8.8619999999999998E-7</c:v>
                </c:pt>
                <c:pt idx="8778">
                  <c:v>8.864E-7</c:v>
                </c:pt>
                <c:pt idx="8779">
                  <c:v>8.8660000000000001E-7</c:v>
                </c:pt>
                <c:pt idx="8780">
                  <c:v>8.8680000000000003E-7</c:v>
                </c:pt>
                <c:pt idx="8781">
                  <c:v>8.8700000000000004E-7</c:v>
                </c:pt>
                <c:pt idx="8782">
                  <c:v>8.8719999999999995E-7</c:v>
                </c:pt>
                <c:pt idx="8783">
                  <c:v>8.8739999999999997E-7</c:v>
                </c:pt>
                <c:pt idx="8784">
                  <c:v>8.8759999999999998E-7</c:v>
                </c:pt>
                <c:pt idx="8785">
                  <c:v>8.878E-7</c:v>
                </c:pt>
                <c:pt idx="8786">
                  <c:v>8.8800000000000001E-7</c:v>
                </c:pt>
                <c:pt idx="8787">
                  <c:v>8.8820000000000003E-7</c:v>
                </c:pt>
                <c:pt idx="8788">
                  <c:v>8.8840000000000004E-7</c:v>
                </c:pt>
                <c:pt idx="8789">
                  <c:v>8.8859999999999995E-7</c:v>
                </c:pt>
                <c:pt idx="8790">
                  <c:v>8.8879999999999996E-7</c:v>
                </c:pt>
                <c:pt idx="8791">
                  <c:v>8.8899999999999998E-7</c:v>
                </c:pt>
                <c:pt idx="8792">
                  <c:v>8.8919999999999999E-7</c:v>
                </c:pt>
                <c:pt idx="8793">
                  <c:v>8.8940000000000001E-7</c:v>
                </c:pt>
                <c:pt idx="8794">
                  <c:v>8.8960000000000002E-7</c:v>
                </c:pt>
                <c:pt idx="8795">
                  <c:v>8.8980000000000004E-7</c:v>
                </c:pt>
                <c:pt idx="8796">
                  <c:v>8.8999999999999995E-7</c:v>
                </c:pt>
                <c:pt idx="8797">
                  <c:v>8.9019999999999996E-7</c:v>
                </c:pt>
                <c:pt idx="8798">
                  <c:v>8.9039999999999998E-7</c:v>
                </c:pt>
                <c:pt idx="8799">
                  <c:v>8.9059999999999999E-7</c:v>
                </c:pt>
                <c:pt idx="8800">
                  <c:v>8.9080000000000001E-7</c:v>
                </c:pt>
                <c:pt idx="8801">
                  <c:v>8.9100000000000002E-7</c:v>
                </c:pt>
                <c:pt idx="8802">
                  <c:v>8.9120000000000004E-7</c:v>
                </c:pt>
                <c:pt idx="8803">
                  <c:v>8.9139999999999995E-7</c:v>
                </c:pt>
                <c:pt idx="8804">
                  <c:v>8.9159999999999996E-7</c:v>
                </c:pt>
                <c:pt idx="8805">
                  <c:v>8.9179999999999998E-7</c:v>
                </c:pt>
                <c:pt idx="8806">
                  <c:v>8.9199999999999999E-7</c:v>
                </c:pt>
                <c:pt idx="8807">
                  <c:v>8.9220000000000001E-7</c:v>
                </c:pt>
                <c:pt idx="8808">
                  <c:v>8.9240000000000002E-7</c:v>
                </c:pt>
                <c:pt idx="8809">
                  <c:v>8.9260000000000004E-7</c:v>
                </c:pt>
                <c:pt idx="8810">
                  <c:v>8.9279999999999995E-7</c:v>
                </c:pt>
                <c:pt idx="8811">
                  <c:v>8.9299999999999996E-7</c:v>
                </c:pt>
                <c:pt idx="8812">
                  <c:v>8.9319999999999998E-7</c:v>
                </c:pt>
                <c:pt idx="8813">
                  <c:v>8.9339999999999999E-7</c:v>
                </c:pt>
                <c:pt idx="8814">
                  <c:v>8.9360000000000001E-7</c:v>
                </c:pt>
                <c:pt idx="8815">
                  <c:v>8.9380000000000002E-7</c:v>
                </c:pt>
                <c:pt idx="8816">
                  <c:v>8.9400000000000004E-7</c:v>
                </c:pt>
                <c:pt idx="8817">
                  <c:v>8.9420000000000005E-7</c:v>
                </c:pt>
                <c:pt idx="8818">
                  <c:v>8.9439999999999996E-7</c:v>
                </c:pt>
                <c:pt idx="8819">
                  <c:v>8.9459999999999998E-7</c:v>
                </c:pt>
                <c:pt idx="8820">
                  <c:v>8.9479999999999999E-7</c:v>
                </c:pt>
                <c:pt idx="8821">
                  <c:v>8.9500000000000001E-7</c:v>
                </c:pt>
                <c:pt idx="8822">
                  <c:v>8.9520000000000002E-7</c:v>
                </c:pt>
                <c:pt idx="8823">
                  <c:v>8.9540000000000004E-7</c:v>
                </c:pt>
                <c:pt idx="8824">
                  <c:v>8.9560000000000005E-7</c:v>
                </c:pt>
                <c:pt idx="8825">
                  <c:v>8.9579999999999996E-7</c:v>
                </c:pt>
                <c:pt idx="8826">
                  <c:v>8.9599999999999998E-7</c:v>
                </c:pt>
                <c:pt idx="8827">
                  <c:v>8.9619999999999999E-7</c:v>
                </c:pt>
                <c:pt idx="8828">
                  <c:v>8.9640000000000001E-7</c:v>
                </c:pt>
                <c:pt idx="8829">
                  <c:v>8.9660000000000002E-7</c:v>
                </c:pt>
                <c:pt idx="8830">
                  <c:v>8.9680000000000004E-7</c:v>
                </c:pt>
                <c:pt idx="8831">
                  <c:v>8.9700000000000005E-7</c:v>
                </c:pt>
                <c:pt idx="8832">
                  <c:v>8.9719999999999996E-7</c:v>
                </c:pt>
                <c:pt idx="8833">
                  <c:v>8.9739999999999998E-7</c:v>
                </c:pt>
                <c:pt idx="8834">
                  <c:v>8.9759999999999999E-7</c:v>
                </c:pt>
                <c:pt idx="8835">
                  <c:v>8.9780000000000001E-7</c:v>
                </c:pt>
                <c:pt idx="8836">
                  <c:v>8.9800000000000002E-7</c:v>
                </c:pt>
                <c:pt idx="8837">
                  <c:v>8.9820000000000004E-7</c:v>
                </c:pt>
                <c:pt idx="8838">
                  <c:v>8.9840000000000005E-7</c:v>
                </c:pt>
                <c:pt idx="8839">
                  <c:v>8.9859999999999996E-7</c:v>
                </c:pt>
                <c:pt idx="8840">
                  <c:v>8.9879999999999997E-7</c:v>
                </c:pt>
                <c:pt idx="8841">
                  <c:v>8.9899999999999999E-7</c:v>
                </c:pt>
                <c:pt idx="8842">
                  <c:v>8.9920000000000001E-7</c:v>
                </c:pt>
                <c:pt idx="8843">
                  <c:v>8.9940000000000002E-7</c:v>
                </c:pt>
                <c:pt idx="8844">
                  <c:v>8.9960000000000004E-7</c:v>
                </c:pt>
                <c:pt idx="8845">
                  <c:v>8.9980000000000005E-7</c:v>
                </c:pt>
                <c:pt idx="8846">
                  <c:v>8.9999999999999996E-7</c:v>
                </c:pt>
                <c:pt idx="8847">
                  <c:v>9.0019999999999997E-7</c:v>
                </c:pt>
                <c:pt idx="8848">
                  <c:v>9.0039999999999999E-7</c:v>
                </c:pt>
                <c:pt idx="8849">
                  <c:v>9.006E-7</c:v>
                </c:pt>
                <c:pt idx="8850">
                  <c:v>9.0080000000000002E-7</c:v>
                </c:pt>
                <c:pt idx="8851">
                  <c:v>9.0100000000000003E-7</c:v>
                </c:pt>
                <c:pt idx="8852">
                  <c:v>9.0120000000000005E-7</c:v>
                </c:pt>
                <c:pt idx="8853">
                  <c:v>9.0139999999999996E-7</c:v>
                </c:pt>
                <c:pt idx="8854">
                  <c:v>9.0159999999999997E-7</c:v>
                </c:pt>
                <c:pt idx="8855">
                  <c:v>9.0179999999999999E-7</c:v>
                </c:pt>
                <c:pt idx="8856">
                  <c:v>9.02E-7</c:v>
                </c:pt>
                <c:pt idx="8857">
                  <c:v>9.0220000000000002E-7</c:v>
                </c:pt>
                <c:pt idx="8858">
                  <c:v>9.0240000000000003E-7</c:v>
                </c:pt>
                <c:pt idx="8859">
                  <c:v>9.0260000000000005E-7</c:v>
                </c:pt>
                <c:pt idx="8860">
                  <c:v>9.0279999999999996E-7</c:v>
                </c:pt>
                <c:pt idx="8861">
                  <c:v>9.0299999999999997E-7</c:v>
                </c:pt>
                <c:pt idx="8862">
                  <c:v>9.0319999999999999E-7</c:v>
                </c:pt>
                <c:pt idx="8863">
                  <c:v>9.034E-7</c:v>
                </c:pt>
                <c:pt idx="8864">
                  <c:v>9.0360000000000002E-7</c:v>
                </c:pt>
                <c:pt idx="8865">
                  <c:v>9.0380000000000003E-7</c:v>
                </c:pt>
                <c:pt idx="8866">
                  <c:v>9.0400000000000005E-7</c:v>
                </c:pt>
                <c:pt idx="8867">
                  <c:v>9.0419999999999996E-7</c:v>
                </c:pt>
                <c:pt idx="8868">
                  <c:v>9.0439999999999997E-7</c:v>
                </c:pt>
                <c:pt idx="8869">
                  <c:v>9.0459999999999999E-7</c:v>
                </c:pt>
                <c:pt idx="8870">
                  <c:v>9.048E-7</c:v>
                </c:pt>
                <c:pt idx="8871">
                  <c:v>9.0500000000000002E-7</c:v>
                </c:pt>
                <c:pt idx="8872">
                  <c:v>9.0520000000000003E-7</c:v>
                </c:pt>
                <c:pt idx="8873">
                  <c:v>9.0540000000000005E-7</c:v>
                </c:pt>
                <c:pt idx="8874">
                  <c:v>9.0559999999999996E-7</c:v>
                </c:pt>
                <c:pt idx="8875">
                  <c:v>9.0579999999999997E-7</c:v>
                </c:pt>
                <c:pt idx="8876">
                  <c:v>9.0599999999999999E-7</c:v>
                </c:pt>
                <c:pt idx="8877">
                  <c:v>9.062E-7</c:v>
                </c:pt>
                <c:pt idx="8878">
                  <c:v>9.0640000000000002E-7</c:v>
                </c:pt>
                <c:pt idx="8879">
                  <c:v>9.0660000000000003E-7</c:v>
                </c:pt>
                <c:pt idx="8880">
                  <c:v>9.0680000000000005E-7</c:v>
                </c:pt>
                <c:pt idx="8881">
                  <c:v>9.0699999999999996E-7</c:v>
                </c:pt>
                <c:pt idx="8882">
                  <c:v>9.0719999999999997E-7</c:v>
                </c:pt>
                <c:pt idx="8883">
                  <c:v>9.0739999999999999E-7</c:v>
                </c:pt>
                <c:pt idx="8884">
                  <c:v>9.076E-7</c:v>
                </c:pt>
                <c:pt idx="8885">
                  <c:v>9.0780000000000002E-7</c:v>
                </c:pt>
                <c:pt idx="8886">
                  <c:v>9.0800000000000003E-7</c:v>
                </c:pt>
                <c:pt idx="8887">
                  <c:v>9.0820000000000005E-7</c:v>
                </c:pt>
                <c:pt idx="8888">
                  <c:v>9.0839999999999996E-7</c:v>
                </c:pt>
                <c:pt idx="8889">
                  <c:v>9.0859999999999997E-7</c:v>
                </c:pt>
                <c:pt idx="8890">
                  <c:v>9.0879999999999999E-7</c:v>
                </c:pt>
                <c:pt idx="8891">
                  <c:v>9.09E-7</c:v>
                </c:pt>
                <c:pt idx="8892">
                  <c:v>9.0920000000000002E-7</c:v>
                </c:pt>
                <c:pt idx="8893">
                  <c:v>9.0940000000000003E-7</c:v>
                </c:pt>
                <c:pt idx="8894">
                  <c:v>9.0960000000000005E-7</c:v>
                </c:pt>
                <c:pt idx="8895">
                  <c:v>9.0979999999999995E-7</c:v>
                </c:pt>
                <c:pt idx="8896">
                  <c:v>9.0999999999999997E-7</c:v>
                </c:pt>
                <c:pt idx="8897">
                  <c:v>9.1019999999999998E-7</c:v>
                </c:pt>
                <c:pt idx="8898">
                  <c:v>9.104E-7</c:v>
                </c:pt>
                <c:pt idx="8899">
                  <c:v>9.1060000000000001E-7</c:v>
                </c:pt>
                <c:pt idx="8900">
                  <c:v>9.1080000000000003E-7</c:v>
                </c:pt>
                <c:pt idx="8901">
                  <c:v>9.1100000000000004E-7</c:v>
                </c:pt>
                <c:pt idx="8902">
                  <c:v>9.1119999999999995E-7</c:v>
                </c:pt>
                <c:pt idx="8903">
                  <c:v>9.1139999999999997E-7</c:v>
                </c:pt>
                <c:pt idx="8904">
                  <c:v>9.1159999999999998E-7</c:v>
                </c:pt>
                <c:pt idx="8905">
                  <c:v>9.118E-7</c:v>
                </c:pt>
                <c:pt idx="8906">
                  <c:v>9.1200000000000001E-7</c:v>
                </c:pt>
                <c:pt idx="8907">
                  <c:v>9.1220000000000003E-7</c:v>
                </c:pt>
                <c:pt idx="8908">
                  <c:v>9.1240000000000004E-7</c:v>
                </c:pt>
                <c:pt idx="8909">
                  <c:v>9.1259999999999995E-7</c:v>
                </c:pt>
                <c:pt idx="8910">
                  <c:v>9.1279999999999997E-7</c:v>
                </c:pt>
                <c:pt idx="8911">
                  <c:v>9.1299999999999998E-7</c:v>
                </c:pt>
                <c:pt idx="8912">
                  <c:v>9.132E-7</c:v>
                </c:pt>
                <c:pt idx="8913">
                  <c:v>9.1340000000000001E-7</c:v>
                </c:pt>
                <c:pt idx="8914">
                  <c:v>9.1360000000000003E-7</c:v>
                </c:pt>
                <c:pt idx="8915">
                  <c:v>9.1380000000000004E-7</c:v>
                </c:pt>
                <c:pt idx="8916">
                  <c:v>9.1399999999999995E-7</c:v>
                </c:pt>
                <c:pt idx="8917">
                  <c:v>9.1419999999999997E-7</c:v>
                </c:pt>
                <c:pt idx="8918">
                  <c:v>9.1439999999999998E-7</c:v>
                </c:pt>
                <c:pt idx="8919">
                  <c:v>9.146E-7</c:v>
                </c:pt>
                <c:pt idx="8920">
                  <c:v>9.1480000000000001E-7</c:v>
                </c:pt>
                <c:pt idx="8921">
                  <c:v>9.1500000000000003E-7</c:v>
                </c:pt>
                <c:pt idx="8922">
                  <c:v>9.1520000000000004E-7</c:v>
                </c:pt>
                <c:pt idx="8923">
                  <c:v>9.1539999999999995E-7</c:v>
                </c:pt>
                <c:pt idx="8924">
                  <c:v>9.1559999999999997E-7</c:v>
                </c:pt>
                <c:pt idx="8925">
                  <c:v>9.1579999999999998E-7</c:v>
                </c:pt>
                <c:pt idx="8926">
                  <c:v>9.16E-7</c:v>
                </c:pt>
                <c:pt idx="8927">
                  <c:v>9.1620000000000001E-7</c:v>
                </c:pt>
                <c:pt idx="8928">
                  <c:v>9.1640000000000003E-7</c:v>
                </c:pt>
                <c:pt idx="8929">
                  <c:v>9.1660000000000004E-7</c:v>
                </c:pt>
                <c:pt idx="8930">
                  <c:v>9.1679999999999995E-7</c:v>
                </c:pt>
                <c:pt idx="8931">
                  <c:v>9.1699999999999997E-7</c:v>
                </c:pt>
                <c:pt idx="8932">
                  <c:v>9.1719999999999998E-7</c:v>
                </c:pt>
                <c:pt idx="8933">
                  <c:v>9.174E-7</c:v>
                </c:pt>
                <c:pt idx="8934">
                  <c:v>9.1760000000000001E-7</c:v>
                </c:pt>
                <c:pt idx="8935">
                  <c:v>9.1780000000000003E-7</c:v>
                </c:pt>
                <c:pt idx="8936">
                  <c:v>9.1800000000000004E-7</c:v>
                </c:pt>
                <c:pt idx="8937">
                  <c:v>9.1819999999999995E-7</c:v>
                </c:pt>
                <c:pt idx="8938">
                  <c:v>9.1839999999999997E-7</c:v>
                </c:pt>
                <c:pt idx="8939">
                  <c:v>9.1859999999999998E-7</c:v>
                </c:pt>
                <c:pt idx="8940">
                  <c:v>9.188E-7</c:v>
                </c:pt>
                <c:pt idx="8941">
                  <c:v>9.1900000000000001E-7</c:v>
                </c:pt>
                <c:pt idx="8942">
                  <c:v>9.1920000000000003E-7</c:v>
                </c:pt>
                <c:pt idx="8943">
                  <c:v>9.1940000000000004E-7</c:v>
                </c:pt>
                <c:pt idx="8944">
                  <c:v>9.1959999999999995E-7</c:v>
                </c:pt>
                <c:pt idx="8945">
                  <c:v>9.1979999999999996E-7</c:v>
                </c:pt>
                <c:pt idx="8946">
                  <c:v>9.1999999999999998E-7</c:v>
                </c:pt>
                <c:pt idx="8947">
                  <c:v>9.2019999999999999E-7</c:v>
                </c:pt>
                <c:pt idx="8948">
                  <c:v>9.2040000000000001E-7</c:v>
                </c:pt>
                <c:pt idx="8949">
                  <c:v>9.2060000000000002E-7</c:v>
                </c:pt>
                <c:pt idx="8950">
                  <c:v>9.2080000000000004E-7</c:v>
                </c:pt>
                <c:pt idx="8951">
                  <c:v>9.2099999999999995E-7</c:v>
                </c:pt>
                <c:pt idx="8952">
                  <c:v>9.2119999999999996E-7</c:v>
                </c:pt>
                <c:pt idx="8953">
                  <c:v>9.2139999999999998E-7</c:v>
                </c:pt>
                <c:pt idx="8954">
                  <c:v>9.2159999999999999E-7</c:v>
                </c:pt>
                <c:pt idx="8955">
                  <c:v>9.2180000000000001E-7</c:v>
                </c:pt>
                <c:pt idx="8956">
                  <c:v>9.2200000000000002E-7</c:v>
                </c:pt>
                <c:pt idx="8957">
                  <c:v>9.2220000000000004E-7</c:v>
                </c:pt>
                <c:pt idx="8958">
                  <c:v>9.2239999999999995E-7</c:v>
                </c:pt>
                <c:pt idx="8959">
                  <c:v>9.2259999999999996E-7</c:v>
                </c:pt>
                <c:pt idx="8960">
                  <c:v>9.2279999999999998E-7</c:v>
                </c:pt>
                <c:pt idx="8961">
                  <c:v>9.2299999999999999E-7</c:v>
                </c:pt>
                <c:pt idx="8962">
                  <c:v>9.2320000000000001E-7</c:v>
                </c:pt>
                <c:pt idx="8963">
                  <c:v>9.2340000000000002E-7</c:v>
                </c:pt>
                <c:pt idx="8964">
                  <c:v>9.2360000000000004E-7</c:v>
                </c:pt>
                <c:pt idx="8965">
                  <c:v>9.2379999999999995E-7</c:v>
                </c:pt>
                <c:pt idx="8966">
                  <c:v>9.2399999999999996E-7</c:v>
                </c:pt>
                <c:pt idx="8967">
                  <c:v>9.2419999999999998E-7</c:v>
                </c:pt>
                <c:pt idx="8968">
                  <c:v>9.2439999999999999E-7</c:v>
                </c:pt>
                <c:pt idx="8969">
                  <c:v>9.2460000000000001E-7</c:v>
                </c:pt>
                <c:pt idx="8970">
                  <c:v>9.2480000000000002E-7</c:v>
                </c:pt>
                <c:pt idx="8971">
                  <c:v>9.2500000000000004E-7</c:v>
                </c:pt>
                <c:pt idx="8972">
                  <c:v>9.2520000000000005E-7</c:v>
                </c:pt>
                <c:pt idx="8973">
                  <c:v>9.2539999999999996E-7</c:v>
                </c:pt>
                <c:pt idx="8974">
                  <c:v>9.2559999999999998E-7</c:v>
                </c:pt>
                <c:pt idx="8975">
                  <c:v>9.2579999999999999E-7</c:v>
                </c:pt>
                <c:pt idx="8976">
                  <c:v>9.2600000000000001E-7</c:v>
                </c:pt>
                <c:pt idx="8977">
                  <c:v>9.2620000000000002E-7</c:v>
                </c:pt>
                <c:pt idx="8978">
                  <c:v>9.2640000000000004E-7</c:v>
                </c:pt>
                <c:pt idx="8979">
                  <c:v>9.2660000000000005E-7</c:v>
                </c:pt>
                <c:pt idx="8980">
                  <c:v>9.2679999999999996E-7</c:v>
                </c:pt>
                <c:pt idx="8981">
                  <c:v>9.2699999999999998E-7</c:v>
                </c:pt>
                <c:pt idx="8982">
                  <c:v>9.2719999999999999E-7</c:v>
                </c:pt>
                <c:pt idx="8983">
                  <c:v>9.2740000000000001E-7</c:v>
                </c:pt>
                <c:pt idx="8984">
                  <c:v>9.2760000000000002E-7</c:v>
                </c:pt>
                <c:pt idx="8985">
                  <c:v>9.2780000000000004E-7</c:v>
                </c:pt>
                <c:pt idx="8986">
                  <c:v>9.2800000000000005E-7</c:v>
                </c:pt>
                <c:pt idx="8987">
                  <c:v>9.2819999999999996E-7</c:v>
                </c:pt>
                <c:pt idx="8988">
                  <c:v>9.2839999999999998E-7</c:v>
                </c:pt>
                <c:pt idx="8989">
                  <c:v>9.2859999999999999E-7</c:v>
                </c:pt>
                <c:pt idx="8990">
                  <c:v>9.2880000000000001E-7</c:v>
                </c:pt>
                <c:pt idx="8991">
                  <c:v>9.2900000000000002E-7</c:v>
                </c:pt>
                <c:pt idx="8992">
                  <c:v>9.2920000000000004E-7</c:v>
                </c:pt>
                <c:pt idx="8993">
                  <c:v>9.2940000000000005E-7</c:v>
                </c:pt>
                <c:pt idx="8994">
                  <c:v>9.2959999999999996E-7</c:v>
                </c:pt>
                <c:pt idx="8995">
                  <c:v>9.2979999999999997E-7</c:v>
                </c:pt>
                <c:pt idx="8996">
                  <c:v>9.2999999999999999E-7</c:v>
                </c:pt>
                <c:pt idx="8997">
                  <c:v>9.302E-7</c:v>
                </c:pt>
                <c:pt idx="8998">
                  <c:v>9.3040000000000002E-7</c:v>
                </c:pt>
                <c:pt idx="8999">
                  <c:v>9.3060000000000003E-7</c:v>
                </c:pt>
                <c:pt idx="9000">
                  <c:v>9.3080000000000005E-7</c:v>
                </c:pt>
                <c:pt idx="9001">
                  <c:v>9.3099999999999996E-7</c:v>
                </c:pt>
                <c:pt idx="9002">
                  <c:v>9.3119999999999997E-7</c:v>
                </c:pt>
                <c:pt idx="9003">
                  <c:v>9.3139999999999999E-7</c:v>
                </c:pt>
                <c:pt idx="9004">
                  <c:v>9.316E-7</c:v>
                </c:pt>
                <c:pt idx="9005">
                  <c:v>9.3180000000000002E-7</c:v>
                </c:pt>
                <c:pt idx="9006">
                  <c:v>9.3200000000000003E-7</c:v>
                </c:pt>
                <c:pt idx="9007">
                  <c:v>9.3220000000000005E-7</c:v>
                </c:pt>
                <c:pt idx="9008">
                  <c:v>9.3239999999999996E-7</c:v>
                </c:pt>
                <c:pt idx="9009">
                  <c:v>9.3259999999999997E-7</c:v>
                </c:pt>
                <c:pt idx="9010">
                  <c:v>9.3279999999999999E-7</c:v>
                </c:pt>
                <c:pt idx="9011">
                  <c:v>9.33E-7</c:v>
                </c:pt>
                <c:pt idx="9012">
                  <c:v>9.3320000000000002E-7</c:v>
                </c:pt>
                <c:pt idx="9013">
                  <c:v>9.3340000000000003E-7</c:v>
                </c:pt>
                <c:pt idx="9014">
                  <c:v>9.3360000000000005E-7</c:v>
                </c:pt>
                <c:pt idx="9015">
                  <c:v>9.3379999999999996E-7</c:v>
                </c:pt>
                <c:pt idx="9016">
                  <c:v>9.3399999999999997E-7</c:v>
                </c:pt>
                <c:pt idx="9017">
                  <c:v>9.3419999999999999E-7</c:v>
                </c:pt>
                <c:pt idx="9018">
                  <c:v>9.344E-7</c:v>
                </c:pt>
                <c:pt idx="9019">
                  <c:v>9.3460000000000002E-7</c:v>
                </c:pt>
                <c:pt idx="9020">
                  <c:v>9.3480000000000003E-7</c:v>
                </c:pt>
                <c:pt idx="9021">
                  <c:v>9.3500000000000005E-7</c:v>
                </c:pt>
                <c:pt idx="9022">
                  <c:v>9.3519999999999996E-7</c:v>
                </c:pt>
                <c:pt idx="9023">
                  <c:v>9.3539999999999997E-7</c:v>
                </c:pt>
                <c:pt idx="9024">
                  <c:v>9.3559999999999999E-7</c:v>
                </c:pt>
                <c:pt idx="9025">
                  <c:v>9.358E-7</c:v>
                </c:pt>
                <c:pt idx="9026">
                  <c:v>9.3600000000000002E-7</c:v>
                </c:pt>
                <c:pt idx="9027">
                  <c:v>9.3620000000000003E-7</c:v>
                </c:pt>
                <c:pt idx="9028">
                  <c:v>9.3640000000000005E-7</c:v>
                </c:pt>
                <c:pt idx="9029">
                  <c:v>9.3659999999999996E-7</c:v>
                </c:pt>
                <c:pt idx="9030">
                  <c:v>9.3679999999999997E-7</c:v>
                </c:pt>
                <c:pt idx="9031">
                  <c:v>9.3699999999999999E-7</c:v>
                </c:pt>
                <c:pt idx="9032">
                  <c:v>9.372E-7</c:v>
                </c:pt>
                <c:pt idx="9033">
                  <c:v>9.3740000000000002E-7</c:v>
                </c:pt>
                <c:pt idx="9034">
                  <c:v>9.3760000000000003E-7</c:v>
                </c:pt>
                <c:pt idx="9035">
                  <c:v>9.3780000000000005E-7</c:v>
                </c:pt>
                <c:pt idx="9036">
                  <c:v>9.3799999999999996E-7</c:v>
                </c:pt>
                <c:pt idx="9037">
                  <c:v>9.3819999999999997E-7</c:v>
                </c:pt>
                <c:pt idx="9038">
                  <c:v>9.3839999999999999E-7</c:v>
                </c:pt>
                <c:pt idx="9039">
                  <c:v>9.386E-7</c:v>
                </c:pt>
                <c:pt idx="9040">
                  <c:v>9.3880000000000002E-7</c:v>
                </c:pt>
                <c:pt idx="9041">
                  <c:v>9.3900000000000003E-7</c:v>
                </c:pt>
                <c:pt idx="9042">
                  <c:v>9.3920000000000005E-7</c:v>
                </c:pt>
                <c:pt idx="9043">
                  <c:v>9.3939999999999995E-7</c:v>
                </c:pt>
                <c:pt idx="9044">
                  <c:v>9.3959999999999997E-7</c:v>
                </c:pt>
                <c:pt idx="9045">
                  <c:v>9.3979999999999998E-7</c:v>
                </c:pt>
                <c:pt idx="9046">
                  <c:v>9.4E-7</c:v>
                </c:pt>
                <c:pt idx="9047">
                  <c:v>9.4020000000000001E-7</c:v>
                </c:pt>
                <c:pt idx="9048">
                  <c:v>9.4040000000000003E-7</c:v>
                </c:pt>
                <c:pt idx="9049">
                  <c:v>9.4060000000000004E-7</c:v>
                </c:pt>
                <c:pt idx="9050">
                  <c:v>9.4079999999999995E-7</c:v>
                </c:pt>
                <c:pt idx="9051">
                  <c:v>9.4099999999999997E-7</c:v>
                </c:pt>
                <c:pt idx="9052">
                  <c:v>9.4119999999999998E-7</c:v>
                </c:pt>
                <c:pt idx="9053">
                  <c:v>9.414E-7</c:v>
                </c:pt>
                <c:pt idx="9054">
                  <c:v>9.4160000000000001E-7</c:v>
                </c:pt>
                <c:pt idx="9055">
                  <c:v>9.4180000000000003E-7</c:v>
                </c:pt>
                <c:pt idx="9056">
                  <c:v>9.4200000000000004E-7</c:v>
                </c:pt>
                <c:pt idx="9057">
                  <c:v>9.4219999999999995E-7</c:v>
                </c:pt>
                <c:pt idx="9058">
                  <c:v>9.4239999999999997E-7</c:v>
                </c:pt>
                <c:pt idx="9059">
                  <c:v>9.4259999999999998E-7</c:v>
                </c:pt>
                <c:pt idx="9060">
                  <c:v>9.428E-7</c:v>
                </c:pt>
                <c:pt idx="9061">
                  <c:v>9.4300000000000001E-7</c:v>
                </c:pt>
                <c:pt idx="9062">
                  <c:v>9.4320000000000003E-7</c:v>
                </c:pt>
                <c:pt idx="9063">
                  <c:v>9.4340000000000004E-7</c:v>
                </c:pt>
                <c:pt idx="9064">
                  <c:v>9.4359999999999995E-7</c:v>
                </c:pt>
                <c:pt idx="9065">
                  <c:v>9.4379999999999997E-7</c:v>
                </c:pt>
                <c:pt idx="9066">
                  <c:v>9.4399999999999998E-7</c:v>
                </c:pt>
                <c:pt idx="9067">
                  <c:v>9.442E-7</c:v>
                </c:pt>
                <c:pt idx="9068">
                  <c:v>9.4440000000000001E-7</c:v>
                </c:pt>
                <c:pt idx="9069">
                  <c:v>9.4460000000000003E-7</c:v>
                </c:pt>
                <c:pt idx="9070">
                  <c:v>9.4480000000000004E-7</c:v>
                </c:pt>
                <c:pt idx="9071">
                  <c:v>9.4499999999999995E-7</c:v>
                </c:pt>
                <c:pt idx="9072">
                  <c:v>9.4519999999999997E-7</c:v>
                </c:pt>
                <c:pt idx="9073">
                  <c:v>9.4539999999999998E-7</c:v>
                </c:pt>
                <c:pt idx="9074">
                  <c:v>9.456E-7</c:v>
                </c:pt>
                <c:pt idx="9075">
                  <c:v>9.4580000000000001E-7</c:v>
                </c:pt>
                <c:pt idx="9076">
                  <c:v>9.4600000000000003E-7</c:v>
                </c:pt>
                <c:pt idx="9077">
                  <c:v>9.4620000000000004E-7</c:v>
                </c:pt>
                <c:pt idx="9078">
                  <c:v>9.4639999999999995E-7</c:v>
                </c:pt>
                <c:pt idx="9079">
                  <c:v>9.4659999999999997E-7</c:v>
                </c:pt>
                <c:pt idx="9080">
                  <c:v>9.4679999999999998E-7</c:v>
                </c:pt>
                <c:pt idx="9081">
                  <c:v>9.47E-7</c:v>
                </c:pt>
                <c:pt idx="9082">
                  <c:v>9.4720000000000001E-7</c:v>
                </c:pt>
                <c:pt idx="9083">
                  <c:v>9.4740000000000003E-7</c:v>
                </c:pt>
                <c:pt idx="9084">
                  <c:v>9.4760000000000004E-7</c:v>
                </c:pt>
                <c:pt idx="9085">
                  <c:v>9.4779999999999995E-7</c:v>
                </c:pt>
                <c:pt idx="9086">
                  <c:v>9.4799999999999997E-7</c:v>
                </c:pt>
                <c:pt idx="9087">
                  <c:v>9.4819999999999998E-7</c:v>
                </c:pt>
                <c:pt idx="9088">
                  <c:v>9.484E-7</c:v>
                </c:pt>
                <c:pt idx="9089">
                  <c:v>9.4860000000000001E-7</c:v>
                </c:pt>
                <c:pt idx="9090">
                  <c:v>9.4880000000000003E-7</c:v>
                </c:pt>
                <c:pt idx="9091">
                  <c:v>9.4900000000000004E-7</c:v>
                </c:pt>
                <c:pt idx="9092">
                  <c:v>9.4919999999999995E-7</c:v>
                </c:pt>
                <c:pt idx="9093">
                  <c:v>9.4939999999999996E-7</c:v>
                </c:pt>
                <c:pt idx="9094">
                  <c:v>9.4959999999999998E-7</c:v>
                </c:pt>
                <c:pt idx="9095">
                  <c:v>9.4979999999999999E-7</c:v>
                </c:pt>
                <c:pt idx="9096">
                  <c:v>9.5000000000000001E-7</c:v>
                </c:pt>
                <c:pt idx="9097">
                  <c:v>9.5020000000000002E-7</c:v>
                </c:pt>
                <c:pt idx="9098">
                  <c:v>9.5040000000000004E-7</c:v>
                </c:pt>
                <c:pt idx="9099">
                  <c:v>9.5059999999999995E-7</c:v>
                </c:pt>
                <c:pt idx="9100">
                  <c:v>9.5079999999999996E-7</c:v>
                </c:pt>
                <c:pt idx="9101">
                  <c:v>9.5099999999999998E-7</c:v>
                </c:pt>
                <c:pt idx="9102">
                  <c:v>9.5119999999999999E-7</c:v>
                </c:pt>
                <c:pt idx="9103">
                  <c:v>9.5140000000000001E-7</c:v>
                </c:pt>
                <c:pt idx="9104">
                  <c:v>9.5160000000000002E-7</c:v>
                </c:pt>
                <c:pt idx="9105">
                  <c:v>9.5180000000000004E-7</c:v>
                </c:pt>
                <c:pt idx="9106">
                  <c:v>9.5199999999999995E-7</c:v>
                </c:pt>
                <c:pt idx="9107">
                  <c:v>9.5219999999999996E-7</c:v>
                </c:pt>
                <c:pt idx="9108">
                  <c:v>9.5239999999999998E-7</c:v>
                </c:pt>
                <c:pt idx="9109">
                  <c:v>9.5259999999999999E-7</c:v>
                </c:pt>
                <c:pt idx="9110">
                  <c:v>9.5280000000000001E-7</c:v>
                </c:pt>
                <c:pt idx="9111">
                  <c:v>9.5300000000000002E-7</c:v>
                </c:pt>
                <c:pt idx="9112">
                  <c:v>9.5320000000000004E-7</c:v>
                </c:pt>
                <c:pt idx="9113">
                  <c:v>9.5339999999999995E-7</c:v>
                </c:pt>
                <c:pt idx="9114">
                  <c:v>9.5359999999999996E-7</c:v>
                </c:pt>
                <c:pt idx="9115">
                  <c:v>9.5380000000000008E-7</c:v>
                </c:pt>
                <c:pt idx="9116">
                  <c:v>9.540000000000001E-7</c:v>
                </c:pt>
                <c:pt idx="9117">
                  <c:v>9.541999999999999E-7</c:v>
                </c:pt>
                <c:pt idx="9118">
                  <c:v>9.5439999999999992E-7</c:v>
                </c:pt>
                <c:pt idx="9119">
                  <c:v>9.5459999999999993E-7</c:v>
                </c:pt>
                <c:pt idx="9120">
                  <c:v>9.5479999999999995E-7</c:v>
                </c:pt>
                <c:pt idx="9121">
                  <c:v>9.5499999999999996E-7</c:v>
                </c:pt>
                <c:pt idx="9122">
                  <c:v>9.5519999999999998E-7</c:v>
                </c:pt>
                <c:pt idx="9123">
                  <c:v>9.5539999999999999E-7</c:v>
                </c:pt>
                <c:pt idx="9124">
                  <c:v>9.5560000000000001E-7</c:v>
                </c:pt>
                <c:pt idx="9125">
                  <c:v>9.5580000000000002E-7</c:v>
                </c:pt>
                <c:pt idx="9126">
                  <c:v>9.5600000000000004E-7</c:v>
                </c:pt>
                <c:pt idx="9127">
                  <c:v>9.5620000000000005E-7</c:v>
                </c:pt>
                <c:pt idx="9128">
                  <c:v>9.5640000000000007E-7</c:v>
                </c:pt>
                <c:pt idx="9129">
                  <c:v>9.5660000000000008E-7</c:v>
                </c:pt>
                <c:pt idx="9130">
                  <c:v>9.568000000000001E-7</c:v>
                </c:pt>
                <c:pt idx="9131">
                  <c:v>9.569999999999999E-7</c:v>
                </c:pt>
                <c:pt idx="9132">
                  <c:v>9.5719999999999992E-7</c:v>
                </c:pt>
                <c:pt idx="9133">
                  <c:v>9.5739999999999993E-7</c:v>
                </c:pt>
                <c:pt idx="9134">
                  <c:v>9.5759999999999995E-7</c:v>
                </c:pt>
                <c:pt idx="9135">
                  <c:v>9.5779999999999996E-7</c:v>
                </c:pt>
                <c:pt idx="9136">
                  <c:v>9.5799999999999998E-7</c:v>
                </c:pt>
                <c:pt idx="9137">
                  <c:v>9.5819999999999999E-7</c:v>
                </c:pt>
                <c:pt idx="9138">
                  <c:v>9.5840000000000001E-7</c:v>
                </c:pt>
                <c:pt idx="9139">
                  <c:v>9.5860000000000002E-7</c:v>
                </c:pt>
                <c:pt idx="9140">
                  <c:v>9.5880000000000004E-7</c:v>
                </c:pt>
                <c:pt idx="9141">
                  <c:v>9.5900000000000005E-7</c:v>
                </c:pt>
                <c:pt idx="9142">
                  <c:v>9.5920000000000007E-7</c:v>
                </c:pt>
                <c:pt idx="9143">
                  <c:v>9.5940000000000008E-7</c:v>
                </c:pt>
                <c:pt idx="9144">
                  <c:v>9.596000000000001E-7</c:v>
                </c:pt>
                <c:pt idx="9145">
                  <c:v>9.597999999999999E-7</c:v>
                </c:pt>
                <c:pt idx="9146">
                  <c:v>9.5999999999999991E-7</c:v>
                </c:pt>
                <c:pt idx="9147">
                  <c:v>9.6019999999999993E-7</c:v>
                </c:pt>
                <c:pt idx="9148">
                  <c:v>9.6039999999999994E-7</c:v>
                </c:pt>
                <c:pt idx="9149">
                  <c:v>9.6059999999999996E-7</c:v>
                </c:pt>
                <c:pt idx="9150">
                  <c:v>9.6079999999999997E-7</c:v>
                </c:pt>
                <c:pt idx="9151">
                  <c:v>9.6099999999999999E-7</c:v>
                </c:pt>
                <c:pt idx="9152">
                  <c:v>9.612E-7</c:v>
                </c:pt>
                <c:pt idx="9153">
                  <c:v>9.6140000000000002E-7</c:v>
                </c:pt>
                <c:pt idx="9154">
                  <c:v>9.6160000000000003E-7</c:v>
                </c:pt>
                <c:pt idx="9155">
                  <c:v>9.6180000000000005E-7</c:v>
                </c:pt>
                <c:pt idx="9156">
                  <c:v>9.6200000000000006E-7</c:v>
                </c:pt>
                <c:pt idx="9157">
                  <c:v>9.6220000000000008E-7</c:v>
                </c:pt>
                <c:pt idx="9158">
                  <c:v>9.6240000000000009E-7</c:v>
                </c:pt>
                <c:pt idx="9159">
                  <c:v>9.625999999999999E-7</c:v>
                </c:pt>
                <c:pt idx="9160">
                  <c:v>9.6279999999999991E-7</c:v>
                </c:pt>
                <c:pt idx="9161">
                  <c:v>9.6299999999999993E-7</c:v>
                </c:pt>
                <c:pt idx="9162">
                  <c:v>9.6319999999999994E-7</c:v>
                </c:pt>
                <c:pt idx="9163">
                  <c:v>9.6339999999999996E-7</c:v>
                </c:pt>
                <c:pt idx="9164">
                  <c:v>9.6359999999999997E-7</c:v>
                </c:pt>
                <c:pt idx="9165">
                  <c:v>9.6379999999999999E-7</c:v>
                </c:pt>
                <c:pt idx="9166">
                  <c:v>9.64E-7</c:v>
                </c:pt>
                <c:pt idx="9167">
                  <c:v>9.6420000000000002E-7</c:v>
                </c:pt>
                <c:pt idx="9168">
                  <c:v>9.6440000000000003E-7</c:v>
                </c:pt>
                <c:pt idx="9169">
                  <c:v>9.6460000000000005E-7</c:v>
                </c:pt>
                <c:pt idx="9170">
                  <c:v>9.6480000000000006E-7</c:v>
                </c:pt>
                <c:pt idx="9171">
                  <c:v>9.6500000000000008E-7</c:v>
                </c:pt>
                <c:pt idx="9172">
                  <c:v>9.6520000000000009E-7</c:v>
                </c:pt>
                <c:pt idx="9173">
                  <c:v>9.653999999999999E-7</c:v>
                </c:pt>
                <c:pt idx="9174">
                  <c:v>9.6559999999999991E-7</c:v>
                </c:pt>
                <c:pt idx="9175">
                  <c:v>9.6579999999999993E-7</c:v>
                </c:pt>
                <c:pt idx="9176">
                  <c:v>9.6599999999999994E-7</c:v>
                </c:pt>
                <c:pt idx="9177">
                  <c:v>9.6619999999999996E-7</c:v>
                </c:pt>
                <c:pt idx="9178">
                  <c:v>9.6639999999999997E-7</c:v>
                </c:pt>
                <c:pt idx="9179">
                  <c:v>9.6659999999999999E-7</c:v>
                </c:pt>
                <c:pt idx="9180">
                  <c:v>9.668E-7</c:v>
                </c:pt>
                <c:pt idx="9181">
                  <c:v>9.6700000000000002E-7</c:v>
                </c:pt>
                <c:pt idx="9182">
                  <c:v>9.6720000000000003E-7</c:v>
                </c:pt>
                <c:pt idx="9183">
                  <c:v>9.6740000000000005E-7</c:v>
                </c:pt>
                <c:pt idx="9184">
                  <c:v>9.6760000000000006E-7</c:v>
                </c:pt>
                <c:pt idx="9185">
                  <c:v>9.6780000000000008E-7</c:v>
                </c:pt>
                <c:pt idx="9186">
                  <c:v>9.6800000000000009E-7</c:v>
                </c:pt>
                <c:pt idx="9187">
                  <c:v>9.6819999999999989E-7</c:v>
                </c:pt>
                <c:pt idx="9188">
                  <c:v>9.6839999999999991E-7</c:v>
                </c:pt>
                <c:pt idx="9189">
                  <c:v>9.6859999999999993E-7</c:v>
                </c:pt>
                <c:pt idx="9190">
                  <c:v>9.6879999999999994E-7</c:v>
                </c:pt>
                <c:pt idx="9191">
                  <c:v>9.6899999999999996E-7</c:v>
                </c:pt>
                <c:pt idx="9192">
                  <c:v>9.6919999999999997E-7</c:v>
                </c:pt>
                <c:pt idx="9193">
                  <c:v>9.6939999999999999E-7</c:v>
                </c:pt>
                <c:pt idx="9194">
                  <c:v>9.696E-7</c:v>
                </c:pt>
                <c:pt idx="9195">
                  <c:v>9.6980000000000002E-7</c:v>
                </c:pt>
                <c:pt idx="9196">
                  <c:v>9.7000000000000003E-7</c:v>
                </c:pt>
                <c:pt idx="9197">
                  <c:v>9.7020000000000005E-7</c:v>
                </c:pt>
                <c:pt idx="9198">
                  <c:v>9.7040000000000006E-7</c:v>
                </c:pt>
                <c:pt idx="9199">
                  <c:v>9.7060000000000008E-7</c:v>
                </c:pt>
                <c:pt idx="9200">
                  <c:v>9.7080000000000009E-7</c:v>
                </c:pt>
                <c:pt idx="9201">
                  <c:v>9.7100000000000011E-7</c:v>
                </c:pt>
                <c:pt idx="9202">
                  <c:v>9.7119999999999991E-7</c:v>
                </c:pt>
                <c:pt idx="9203">
                  <c:v>9.7139999999999992E-7</c:v>
                </c:pt>
                <c:pt idx="9204">
                  <c:v>9.7159999999999994E-7</c:v>
                </c:pt>
                <c:pt idx="9205">
                  <c:v>9.7179999999999995E-7</c:v>
                </c:pt>
                <c:pt idx="9206">
                  <c:v>9.7199999999999997E-7</c:v>
                </c:pt>
                <c:pt idx="9207">
                  <c:v>9.7219999999999998E-7</c:v>
                </c:pt>
                <c:pt idx="9208">
                  <c:v>9.724E-7</c:v>
                </c:pt>
                <c:pt idx="9209">
                  <c:v>9.7260000000000001E-7</c:v>
                </c:pt>
                <c:pt idx="9210">
                  <c:v>9.7280000000000003E-7</c:v>
                </c:pt>
                <c:pt idx="9211">
                  <c:v>9.7300000000000004E-7</c:v>
                </c:pt>
                <c:pt idx="9212">
                  <c:v>9.7320000000000006E-7</c:v>
                </c:pt>
                <c:pt idx="9213">
                  <c:v>9.7340000000000007E-7</c:v>
                </c:pt>
                <c:pt idx="9214">
                  <c:v>9.7360000000000009E-7</c:v>
                </c:pt>
                <c:pt idx="9215">
                  <c:v>9.738000000000001E-7</c:v>
                </c:pt>
                <c:pt idx="9216">
                  <c:v>9.7399999999999991E-7</c:v>
                </c:pt>
                <c:pt idx="9217">
                  <c:v>9.7419999999999992E-7</c:v>
                </c:pt>
                <c:pt idx="9218">
                  <c:v>9.7439999999999994E-7</c:v>
                </c:pt>
                <c:pt idx="9219">
                  <c:v>9.7459999999999995E-7</c:v>
                </c:pt>
                <c:pt idx="9220">
                  <c:v>9.7479999999999997E-7</c:v>
                </c:pt>
                <c:pt idx="9221">
                  <c:v>9.7499999999999998E-7</c:v>
                </c:pt>
                <c:pt idx="9222">
                  <c:v>9.752E-7</c:v>
                </c:pt>
                <c:pt idx="9223">
                  <c:v>9.7540000000000001E-7</c:v>
                </c:pt>
                <c:pt idx="9224">
                  <c:v>9.7560000000000003E-7</c:v>
                </c:pt>
                <c:pt idx="9225">
                  <c:v>9.7580000000000004E-7</c:v>
                </c:pt>
                <c:pt idx="9226">
                  <c:v>9.7600000000000006E-7</c:v>
                </c:pt>
                <c:pt idx="9227">
                  <c:v>9.7620000000000007E-7</c:v>
                </c:pt>
                <c:pt idx="9228">
                  <c:v>9.7640000000000009E-7</c:v>
                </c:pt>
                <c:pt idx="9229">
                  <c:v>9.766000000000001E-7</c:v>
                </c:pt>
                <c:pt idx="9230">
                  <c:v>9.7679999999999991E-7</c:v>
                </c:pt>
                <c:pt idx="9231">
                  <c:v>9.7699999999999992E-7</c:v>
                </c:pt>
                <c:pt idx="9232">
                  <c:v>9.7719999999999994E-7</c:v>
                </c:pt>
                <c:pt idx="9233">
                  <c:v>9.7739999999999995E-7</c:v>
                </c:pt>
                <c:pt idx="9234">
                  <c:v>9.7759999999999997E-7</c:v>
                </c:pt>
                <c:pt idx="9235">
                  <c:v>9.7779999999999998E-7</c:v>
                </c:pt>
                <c:pt idx="9236">
                  <c:v>9.78E-7</c:v>
                </c:pt>
                <c:pt idx="9237">
                  <c:v>9.7820000000000001E-7</c:v>
                </c:pt>
                <c:pt idx="9238">
                  <c:v>9.7840000000000003E-7</c:v>
                </c:pt>
                <c:pt idx="9239">
                  <c:v>9.7860000000000004E-7</c:v>
                </c:pt>
                <c:pt idx="9240">
                  <c:v>9.7880000000000006E-7</c:v>
                </c:pt>
                <c:pt idx="9241">
                  <c:v>9.7900000000000007E-7</c:v>
                </c:pt>
                <c:pt idx="9242">
                  <c:v>9.7920000000000009E-7</c:v>
                </c:pt>
                <c:pt idx="9243">
                  <c:v>9.794000000000001E-7</c:v>
                </c:pt>
                <c:pt idx="9244">
                  <c:v>9.795999999999999E-7</c:v>
                </c:pt>
                <c:pt idx="9245">
                  <c:v>9.7979999999999992E-7</c:v>
                </c:pt>
                <c:pt idx="9246">
                  <c:v>9.7999999999999993E-7</c:v>
                </c:pt>
                <c:pt idx="9247">
                  <c:v>9.8019999999999995E-7</c:v>
                </c:pt>
                <c:pt idx="9248">
                  <c:v>9.8039999999999996E-7</c:v>
                </c:pt>
                <c:pt idx="9249">
                  <c:v>9.8059999999999998E-7</c:v>
                </c:pt>
                <c:pt idx="9250">
                  <c:v>9.8079999999999999E-7</c:v>
                </c:pt>
                <c:pt idx="9251">
                  <c:v>9.8100000000000001E-7</c:v>
                </c:pt>
                <c:pt idx="9252">
                  <c:v>9.8120000000000002E-7</c:v>
                </c:pt>
                <c:pt idx="9253">
                  <c:v>9.8140000000000004E-7</c:v>
                </c:pt>
                <c:pt idx="9254">
                  <c:v>9.8160000000000005E-7</c:v>
                </c:pt>
                <c:pt idx="9255">
                  <c:v>9.8180000000000007E-7</c:v>
                </c:pt>
                <c:pt idx="9256">
                  <c:v>9.8200000000000008E-7</c:v>
                </c:pt>
                <c:pt idx="9257">
                  <c:v>9.822000000000001E-7</c:v>
                </c:pt>
                <c:pt idx="9258">
                  <c:v>9.823999999999999E-7</c:v>
                </c:pt>
                <c:pt idx="9259">
                  <c:v>9.8259999999999992E-7</c:v>
                </c:pt>
                <c:pt idx="9260">
                  <c:v>9.8279999999999993E-7</c:v>
                </c:pt>
                <c:pt idx="9261">
                  <c:v>9.8299999999999995E-7</c:v>
                </c:pt>
                <c:pt idx="9262">
                  <c:v>9.8319999999999996E-7</c:v>
                </c:pt>
                <c:pt idx="9263">
                  <c:v>9.8339999999999998E-7</c:v>
                </c:pt>
                <c:pt idx="9264">
                  <c:v>9.8359999999999999E-7</c:v>
                </c:pt>
                <c:pt idx="9265">
                  <c:v>9.8380000000000001E-7</c:v>
                </c:pt>
                <c:pt idx="9266">
                  <c:v>9.8400000000000002E-7</c:v>
                </c:pt>
                <c:pt idx="9267">
                  <c:v>9.8420000000000004E-7</c:v>
                </c:pt>
                <c:pt idx="9268">
                  <c:v>9.8440000000000005E-7</c:v>
                </c:pt>
                <c:pt idx="9269">
                  <c:v>9.8460000000000007E-7</c:v>
                </c:pt>
                <c:pt idx="9270">
                  <c:v>9.8480000000000008E-7</c:v>
                </c:pt>
                <c:pt idx="9271">
                  <c:v>9.850000000000001E-7</c:v>
                </c:pt>
                <c:pt idx="9272">
                  <c:v>9.851999999999999E-7</c:v>
                </c:pt>
                <c:pt idx="9273">
                  <c:v>9.8539999999999992E-7</c:v>
                </c:pt>
                <c:pt idx="9274">
                  <c:v>9.8559999999999993E-7</c:v>
                </c:pt>
                <c:pt idx="9275">
                  <c:v>9.8579999999999995E-7</c:v>
                </c:pt>
                <c:pt idx="9276">
                  <c:v>9.8599999999999996E-7</c:v>
                </c:pt>
                <c:pt idx="9277">
                  <c:v>9.8619999999999998E-7</c:v>
                </c:pt>
                <c:pt idx="9278">
                  <c:v>9.8639999999999999E-7</c:v>
                </c:pt>
                <c:pt idx="9279">
                  <c:v>9.8660000000000001E-7</c:v>
                </c:pt>
                <c:pt idx="9280">
                  <c:v>9.8680000000000002E-7</c:v>
                </c:pt>
                <c:pt idx="9281">
                  <c:v>9.8700000000000004E-7</c:v>
                </c:pt>
                <c:pt idx="9282">
                  <c:v>9.8720000000000005E-7</c:v>
                </c:pt>
                <c:pt idx="9283">
                  <c:v>9.8740000000000007E-7</c:v>
                </c:pt>
                <c:pt idx="9284">
                  <c:v>9.8760000000000008E-7</c:v>
                </c:pt>
                <c:pt idx="9285">
                  <c:v>9.878000000000001E-7</c:v>
                </c:pt>
                <c:pt idx="9286">
                  <c:v>9.879999999999999E-7</c:v>
                </c:pt>
                <c:pt idx="9287">
                  <c:v>9.8819999999999992E-7</c:v>
                </c:pt>
                <c:pt idx="9288">
                  <c:v>9.8839999999999993E-7</c:v>
                </c:pt>
                <c:pt idx="9289">
                  <c:v>9.8859999999999995E-7</c:v>
                </c:pt>
                <c:pt idx="9290">
                  <c:v>9.8879999999999996E-7</c:v>
                </c:pt>
                <c:pt idx="9291">
                  <c:v>9.8899999999999998E-7</c:v>
                </c:pt>
                <c:pt idx="9292">
                  <c:v>9.8919999999999999E-7</c:v>
                </c:pt>
                <c:pt idx="9293">
                  <c:v>9.8940000000000001E-7</c:v>
                </c:pt>
                <c:pt idx="9294">
                  <c:v>9.8960000000000002E-7</c:v>
                </c:pt>
                <c:pt idx="9295">
                  <c:v>9.8980000000000004E-7</c:v>
                </c:pt>
                <c:pt idx="9296">
                  <c:v>9.9000000000000005E-7</c:v>
                </c:pt>
                <c:pt idx="9297">
                  <c:v>9.9020000000000007E-7</c:v>
                </c:pt>
                <c:pt idx="9298">
                  <c:v>9.9040000000000008E-7</c:v>
                </c:pt>
                <c:pt idx="9299">
                  <c:v>9.906000000000001E-7</c:v>
                </c:pt>
                <c:pt idx="9300">
                  <c:v>9.907999999999999E-7</c:v>
                </c:pt>
                <c:pt idx="9301">
                  <c:v>9.9099999999999991E-7</c:v>
                </c:pt>
                <c:pt idx="9302">
                  <c:v>9.9119999999999993E-7</c:v>
                </c:pt>
                <c:pt idx="9303">
                  <c:v>9.9139999999999994E-7</c:v>
                </c:pt>
                <c:pt idx="9304">
                  <c:v>9.9159999999999996E-7</c:v>
                </c:pt>
                <c:pt idx="9305">
                  <c:v>9.9179999999999997E-7</c:v>
                </c:pt>
                <c:pt idx="9306">
                  <c:v>9.9199999999999999E-7</c:v>
                </c:pt>
                <c:pt idx="9307">
                  <c:v>9.922E-7</c:v>
                </c:pt>
                <c:pt idx="9308">
                  <c:v>9.9240000000000002E-7</c:v>
                </c:pt>
                <c:pt idx="9309">
                  <c:v>9.9260000000000003E-7</c:v>
                </c:pt>
                <c:pt idx="9310">
                  <c:v>9.9280000000000005E-7</c:v>
                </c:pt>
                <c:pt idx="9311">
                  <c:v>9.9300000000000006E-7</c:v>
                </c:pt>
                <c:pt idx="9312">
                  <c:v>9.9320000000000008E-7</c:v>
                </c:pt>
                <c:pt idx="9313">
                  <c:v>9.9340000000000009E-7</c:v>
                </c:pt>
                <c:pt idx="9314">
                  <c:v>9.935999999999999E-7</c:v>
                </c:pt>
                <c:pt idx="9315">
                  <c:v>9.9379999999999991E-7</c:v>
                </c:pt>
                <c:pt idx="9316">
                  <c:v>9.9399999999999993E-7</c:v>
                </c:pt>
                <c:pt idx="9317">
                  <c:v>9.9419999999999994E-7</c:v>
                </c:pt>
                <c:pt idx="9318">
                  <c:v>9.9439999999999996E-7</c:v>
                </c:pt>
                <c:pt idx="9319">
                  <c:v>9.9459999999999997E-7</c:v>
                </c:pt>
                <c:pt idx="9320">
                  <c:v>9.9479999999999999E-7</c:v>
                </c:pt>
                <c:pt idx="9321">
                  <c:v>9.95E-7</c:v>
                </c:pt>
                <c:pt idx="9322">
                  <c:v>9.9520000000000002E-7</c:v>
                </c:pt>
                <c:pt idx="9323">
                  <c:v>9.9540000000000003E-7</c:v>
                </c:pt>
                <c:pt idx="9324">
                  <c:v>9.9560000000000005E-7</c:v>
                </c:pt>
                <c:pt idx="9325">
                  <c:v>9.9580000000000006E-7</c:v>
                </c:pt>
                <c:pt idx="9326">
                  <c:v>9.9600000000000008E-7</c:v>
                </c:pt>
                <c:pt idx="9327">
                  <c:v>9.9620000000000009E-7</c:v>
                </c:pt>
                <c:pt idx="9328">
                  <c:v>9.963999999999999E-7</c:v>
                </c:pt>
                <c:pt idx="9329">
                  <c:v>9.9659999999999991E-7</c:v>
                </c:pt>
                <c:pt idx="9330">
                  <c:v>9.9679999999999993E-7</c:v>
                </c:pt>
                <c:pt idx="9331">
                  <c:v>9.9699999999999994E-7</c:v>
                </c:pt>
                <c:pt idx="9332">
                  <c:v>9.9719999999999996E-7</c:v>
                </c:pt>
                <c:pt idx="9333">
                  <c:v>9.9739999999999997E-7</c:v>
                </c:pt>
                <c:pt idx="9334">
                  <c:v>9.9759999999999999E-7</c:v>
                </c:pt>
                <c:pt idx="9335">
                  <c:v>9.978E-7</c:v>
                </c:pt>
                <c:pt idx="9336">
                  <c:v>9.9800000000000002E-7</c:v>
                </c:pt>
                <c:pt idx="9337">
                  <c:v>9.9820000000000003E-7</c:v>
                </c:pt>
                <c:pt idx="9338">
                  <c:v>9.9840000000000005E-7</c:v>
                </c:pt>
                <c:pt idx="9339">
                  <c:v>9.9860000000000006E-7</c:v>
                </c:pt>
                <c:pt idx="9340">
                  <c:v>9.9880000000000008E-7</c:v>
                </c:pt>
                <c:pt idx="9341">
                  <c:v>9.9900000000000009E-7</c:v>
                </c:pt>
                <c:pt idx="9342">
                  <c:v>9.9919999999999989E-7</c:v>
                </c:pt>
                <c:pt idx="9343">
                  <c:v>9.9939999999999991E-7</c:v>
                </c:pt>
                <c:pt idx="9344">
                  <c:v>9.9959999999999992E-7</c:v>
                </c:pt>
                <c:pt idx="9345">
                  <c:v>9.9979999999999994E-7</c:v>
                </c:pt>
                <c:pt idx="9346">
                  <c:v>9.9999999999999995E-7</c:v>
                </c:pt>
                <c:pt idx="9347">
                  <c:v>1.0002E-6</c:v>
                </c:pt>
                <c:pt idx="9348">
                  <c:v>1.0004E-6</c:v>
                </c:pt>
                <c:pt idx="9349">
                  <c:v>1.0006E-6</c:v>
                </c:pt>
                <c:pt idx="9350">
                  <c:v>1.0008E-6</c:v>
                </c:pt>
                <c:pt idx="9351">
                  <c:v>1.001E-6</c:v>
                </c:pt>
                <c:pt idx="9352">
                  <c:v>1.0012E-6</c:v>
                </c:pt>
                <c:pt idx="9353">
                  <c:v>1.0014000000000001E-6</c:v>
                </c:pt>
                <c:pt idx="9354">
                  <c:v>1.0016000000000001E-6</c:v>
                </c:pt>
                <c:pt idx="9355">
                  <c:v>1.0018000000000001E-6</c:v>
                </c:pt>
                <c:pt idx="9356">
                  <c:v>1.0020000000000001E-6</c:v>
                </c:pt>
                <c:pt idx="9357">
                  <c:v>1.0021999999999999E-6</c:v>
                </c:pt>
                <c:pt idx="9358">
                  <c:v>1.0023999999999999E-6</c:v>
                </c:pt>
                <c:pt idx="9359">
                  <c:v>1.0025999999999999E-6</c:v>
                </c:pt>
                <c:pt idx="9360">
                  <c:v>1.0028E-6</c:v>
                </c:pt>
                <c:pt idx="9361">
                  <c:v>1.003E-6</c:v>
                </c:pt>
                <c:pt idx="9362">
                  <c:v>1.0032E-6</c:v>
                </c:pt>
                <c:pt idx="9363">
                  <c:v>1.0034E-6</c:v>
                </c:pt>
                <c:pt idx="9364">
                  <c:v>1.0036E-6</c:v>
                </c:pt>
                <c:pt idx="9365">
                  <c:v>1.0038E-6</c:v>
                </c:pt>
                <c:pt idx="9366">
                  <c:v>1.004E-6</c:v>
                </c:pt>
                <c:pt idx="9367">
                  <c:v>1.0042000000000001E-6</c:v>
                </c:pt>
                <c:pt idx="9368">
                  <c:v>1.0044000000000001E-6</c:v>
                </c:pt>
                <c:pt idx="9369">
                  <c:v>1.0046000000000001E-6</c:v>
                </c:pt>
                <c:pt idx="9370">
                  <c:v>1.0048000000000001E-6</c:v>
                </c:pt>
                <c:pt idx="9371">
                  <c:v>1.0049999999999999E-6</c:v>
                </c:pt>
                <c:pt idx="9372">
                  <c:v>1.0051999999999999E-6</c:v>
                </c:pt>
                <c:pt idx="9373">
                  <c:v>1.0053999999999999E-6</c:v>
                </c:pt>
                <c:pt idx="9374">
                  <c:v>1.0056E-6</c:v>
                </c:pt>
                <c:pt idx="9375">
                  <c:v>1.0058E-6</c:v>
                </c:pt>
                <c:pt idx="9376">
                  <c:v>1.006E-6</c:v>
                </c:pt>
                <c:pt idx="9377">
                  <c:v>1.0062E-6</c:v>
                </c:pt>
                <c:pt idx="9378">
                  <c:v>1.0064E-6</c:v>
                </c:pt>
                <c:pt idx="9379">
                  <c:v>1.0066E-6</c:v>
                </c:pt>
                <c:pt idx="9380">
                  <c:v>1.0068E-6</c:v>
                </c:pt>
                <c:pt idx="9381">
                  <c:v>1.0070000000000001E-6</c:v>
                </c:pt>
                <c:pt idx="9382">
                  <c:v>1.0072000000000001E-6</c:v>
                </c:pt>
                <c:pt idx="9383">
                  <c:v>1.0074000000000001E-6</c:v>
                </c:pt>
                <c:pt idx="9384">
                  <c:v>1.0076000000000001E-6</c:v>
                </c:pt>
                <c:pt idx="9385">
                  <c:v>1.0077999999999999E-6</c:v>
                </c:pt>
                <c:pt idx="9386">
                  <c:v>1.0079999999999999E-6</c:v>
                </c:pt>
                <c:pt idx="9387">
                  <c:v>1.0081999999999999E-6</c:v>
                </c:pt>
                <c:pt idx="9388">
                  <c:v>1.0084E-6</c:v>
                </c:pt>
                <c:pt idx="9389">
                  <c:v>1.0086E-6</c:v>
                </c:pt>
                <c:pt idx="9390">
                  <c:v>1.0088E-6</c:v>
                </c:pt>
                <c:pt idx="9391">
                  <c:v>1.009E-6</c:v>
                </c:pt>
                <c:pt idx="9392">
                  <c:v>1.0092E-6</c:v>
                </c:pt>
                <c:pt idx="9393">
                  <c:v>1.0094E-6</c:v>
                </c:pt>
                <c:pt idx="9394">
                  <c:v>1.0096E-6</c:v>
                </c:pt>
                <c:pt idx="9395">
                  <c:v>1.0098000000000001E-6</c:v>
                </c:pt>
                <c:pt idx="9396">
                  <c:v>1.0100000000000001E-6</c:v>
                </c:pt>
                <c:pt idx="9397">
                  <c:v>1.0102000000000001E-6</c:v>
                </c:pt>
                <c:pt idx="9398">
                  <c:v>1.0104000000000001E-6</c:v>
                </c:pt>
                <c:pt idx="9399">
                  <c:v>1.0105999999999999E-6</c:v>
                </c:pt>
                <c:pt idx="9400">
                  <c:v>1.0107999999999999E-6</c:v>
                </c:pt>
                <c:pt idx="9401">
                  <c:v>1.0109999999999999E-6</c:v>
                </c:pt>
                <c:pt idx="9402">
                  <c:v>1.0111999999999999E-6</c:v>
                </c:pt>
                <c:pt idx="9403">
                  <c:v>1.0114E-6</c:v>
                </c:pt>
                <c:pt idx="9404">
                  <c:v>1.0116E-6</c:v>
                </c:pt>
                <c:pt idx="9405">
                  <c:v>1.0118E-6</c:v>
                </c:pt>
                <c:pt idx="9406">
                  <c:v>1.012E-6</c:v>
                </c:pt>
                <c:pt idx="9407">
                  <c:v>1.0122E-6</c:v>
                </c:pt>
                <c:pt idx="9408">
                  <c:v>1.0124E-6</c:v>
                </c:pt>
                <c:pt idx="9409">
                  <c:v>1.0126000000000001E-6</c:v>
                </c:pt>
                <c:pt idx="9410">
                  <c:v>1.0128000000000001E-6</c:v>
                </c:pt>
                <c:pt idx="9411">
                  <c:v>1.0130000000000001E-6</c:v>
                </c:pt>
                <c:pt idx="9412">
                  <c:v>1.0132000000000001E-6</c:v>
                </c:pt>
                <c:pt idx="9413">
                  <c:v>1.0133999999999999E-6</c:v>
                </c:pt>
                <c:pt idx="9414">
                  <c:v>1.0135999999999999E-6</c:v>
                </c:pt>
                <c:pt idx="9415">
                  <c:v>1.0137999999999999E-6</c:v>
                </c:pt>
                <c:pt idx="9416">
                  <c:v>1.0139999999999999E-6</c:v>
                </c:pt>
                <c:pt idx="9417">
                  <c:v>1.0142E-6</c:v>
                </c:pt>
                <c:pt idx="9418">
                  <c:v>1.0144E-6</c:v>
                </c:pt>
                <c:pt idx="9419">
                  <c:v>1.0146E-6</c:v>
                </c:pt>
                <c:pt idx="9420">
                  <c:v>1.0148E-6</c:v>
                </c:pt>
                <c:pt idx="9421">
                  <c:v>1.015E-6</c:v>
                </c:pt>
                <c:pt idx="9422">
                  <c:v>1.0152E-6</c:v>
                </c:pt>
                <c:pt idx="9423">
                  <c:v>1.0154000000000001E-6</c:v>
                </c:pt>
                <c:pt idx="9424">
                  <c:v>1.0156000000000001E-6</c:v>
                </c:pt>
                <c:pt idx="9425">
                  <c:v>1.0158000000000001E-6</c:v>
                </c:pt>
                <c:pt idx="9426">
                  <c:v>1.0160000000000001E-6</c:v>
                </c:pt>
                <c:pt idx="9427">
                  <c:v>1.0161999999999999E-6</c:v>
                </c:pt>
                <c:pt idx="9428">
                  <c:v>1.0163999999999999E-6</c:v>
                </c:pt>
                <c:pt idx="9429">
                  <c:v>1.0165999999999999E-6</c:v>
                </c:pt>
                <c:pt idx="9430">
                  <c:v>1.0167999999999999E-6</c:v>
                </c:pt>
                <c:pt idx="9431">
                  <c:v>1.017E-6</c:v>
                </c:pt>
                <c:pt idx="9432">
                  <c:v>1.0172E-6</c:v>
                </c:pt>
                <c:pt idx="9433">
                  <c:v>1.0174E-6</c:v>
                </c:pt>
                <c:pt idx="9434">
                  <c:v>1.0176E-6</c:v>
                </c:pt>
                <c:pt idx="9435">
                  <c:v>1.0178E-6</c:v>
                </c:pt>
                <c:pt idx="9436">
                  <c:v>1.018E-6</c:v>
                </c:pt>
                <c:pt idx="9437">
                  <c:v>1.0182000000000001E-6</c:v>
                </c:pt>
                <c:pt idx="9438">
                  <c:v>1.0184000000000001E-6</c:v>
                </c:pt>
                <c:pt idx="9439">
                  <c:v>1.0186000000000001E-6</c:v>
                </c:pt>
                <c:pt idx="9440">
                  <c:v>1.0188000000000001E-6</c:v>
                </c:pt>
                <c:pt idx="9441">
                  <c:v>1.0189999999999999E-6</c:v>
                </c:pt>
                <c:pt idx="9442">
                  <c:v>1.0191999999999999E-6</c:v>
                </c:pt>
                <c:pt idx="9443">
                  <c:v>1.0193999999999999E-6</c:v>
                </c:pt>
                <c:pt idx="9444">
                  <c:v>1.0195999999999999E-6</c:v>
                </c:pt>
                <c:pt idx="9445">
                  <c:v>1.0198E-6</c:v>
                </c:pt>
                <c:pt idx="9446">
                  <c:v>1.02E-6</c:v>
                </c:pt>
                <c:pt idx="9447">
                  <c:v>1.0202E-6</c:v>
                </c:pt>
                <c:pt idx="9448">
                  <c:v>1.0204E-6</c:v>
                </c:pt>
                <c:pt idx="9449">
                  <c:v>1.0206E-6</c:v>
                </c:pt>
                <c:pt idx="9450">
                  <c:v>1.0208E-6</c:v>
                </c:pt>
                <c:pt idx="9451">
                  <c:v>1.0210000000000001E-6</c:v>
                </c:pt>
                <c:pt idx="9452">
                  <c:v>1.0212000000000001E-6</c:v>
                </c:pt>
                <c:pt idx="9453">
                  <c:v>1.0214000000000001E-6</c:v>
                </c:pt>
                <c:pt idx="9454">
                  <c:v>1.0216000000000001E-6</c:v>
                </c:pt>
                <c:pt idx="9455">
                  <c:v>1.0217999999999999E-6</c:v>
                </c:pt>
                <c:pt idx="9456">
                  <c:v>1.0219999999999999E-6</c:v>
                </c:pt>
                <c:pt idx="9457">
                  <c:v>1.0221999999999999E-6</c:v>
                </c:pt>
                <c:pt idx="9458">
                  <c:v>1.0223999999999999E-6</c:v>
                </c:pt>
                <c:pt idx="9459">
                  <c:v>1.0226E-6</c:v>
                </c:pt>
                <c:pt idx="9460">
                  <c:v>1.0228E-6</c:v>
                </c:pt>
                <c:pt idx="9461">
                  <c:v>1.023E-6</c:v>
                </c:pt>
                <c:pt idx="9462">
                  <c:v>1.0232E-6</c:v>
                </c:pt>
                <c:pt idx="9463">
                  <c:v>1.0234E-6</c:v>
                </c:pt>
                <c:pt idx="9464">
                  <c:v>1.0236E-6</c:v>
                </c:pt>
                <c:pt idx="9465">
                  <c:v>1.0238E-6</c:v>
                </c:pt>
                <c:pt idx="9466">
                  <c:v>1.0240000000000001E-6</c:v>
                </c:pt>
                <c:pt idx="9467">
                  <c:v>1.0242000000000001E-6</c:v>
                </c:pt>
                <c:pt idx="9468">
                  <c:v>1.0244000000000001E-6</c:v>
                </c:pt>
                <c:pt idx="9469">
                  <c:v>1.0245999999999999E-6</c:v>
                </c:pt>
                <c:pt idx="9470">
                  <c:v>1.0247999999999999E-6</c:v>
                </c:pt>
                <c:pt idx="9471">
                  <c:v>1.0249999999999999E-6</c:v>
                </c:pt>
                <c:pt idx="9472">
                  <c:v>1.0251999999999999E-6</c:v>
                </c:pt>
                <c:pt idx="9473">
                  <c:v>1.0254E-6</c:v>
                </c:pt>
                <c:pt idx="9474">
                  <c:v>1.0256E-6</c:v>
                </c:pt>
                <c:pt idx="9475">
                  <c:v>1.0258E-6</c:v>
                </c:pt>
                <c:pt idx="9476">
                  <c:v>1.026E-6</c:v>
                </c:pt>
                <c:pt idx="9477">
                  <c:v>1.0262E-6</c:v>
                </c:pt>
                <c:pt idx="9478">
                  <c:v>1.0264E-6</c:v>
                </c:pt>
                <c:pt idx="9479">
                  <c:v>1.0266E-6</c:v>
                </c:pt>
                <c:pt idx="9480">
                  <c:v>1.0268000000000001E-6</c:v>
                </c:pt>
                <c:pt idx="9481">
                  <c:v>1.0270000000000001E-6</c:v>
                </c:pt>
                <c:pt idx="9482">
                  <c:v>1.0272000000000001E-6</c:v>
                </c:pt>
                <c:pt idx="9483">
                  <c:v>1.0273999999999999E-6</c:v>
                </c:pt>
                <c:pt idx="9484">
                  <c:v>1.0275999999999999E-6</c:v>
                </c:pt>
                <c:pt idx="9485">
                  <c:v>1.0277999999999999E-6</c:v>
                </c:pt>
                <c:pt idx="9486">
                  <c:v>1.0279999999999999E-6</c:v>
                </c:pt>
                <c:pt idx="9487">
                  <c:v>1.0282E-6</c:v>
                </c:pt>
                <c:pt idx="9488">
                  <c:v>1.0284E-6</c:v>
                </c:pt>
                <c:pt idx="9489">
                  <c:v>1.0286E-6</c:v>
                </c:pt>
                <c:pt idx="9490">
                  <c:v>1.0288E-6</c:v>
                </c:pt>
                <c:pt idx="9491">
                  <c:v>1.029E-6</c:v>
                </c:pt>
                <c:pt idx="9492">
                  <c:v>1.0292E-6</c:v>
                </c:pt>
                <c:pt idx="9493">
                  <c:v>1.0294E-6</c:v>
                </c:pt>
                <c:pt idx="9494">
                  <c:v>1.0296000000000001E-6</c:v>
                </c:pt>
                <c:pt idx="9495">
                  <c:v>1.0298000000000001E-6</c:v>
                </c:pt>
                <c:pt idx="9496">
                  <c:v>1.0300000000000001E-6</c:v>
                </c:pt>
                <c:pt idx="9497">
                  <c:v>1.0301999999999999E-6</c:v>
                </c:pt>
                <c:pt idx="9498">
                  <c:v>1.0303999999999999E-6</c:v>
                </c:pt>
                <c:pt idx="9499">
                  <c:v>1.0305999999999999E-6</c:v>
                </c:pt>
                <c:pt idx="9500">
                  <c:v>1.0307999999999999E-6</c:v>
                </c:pt>
                <c:pt idx="9501">
                  <c:v>1.031E-6</c:v>
                </c:pt>
                <c:pt idx="9502">
                  <c:v>1.0312E-6</c:v>
                </c:pt>
                <c:pt idx="9503">
                  <c:v>1.0314E-6</c:v>
                </c:pt>
                <c:pt idx="9504">
                  <c:v>1.0316E-6</c:v>
                </c:pt>
                <c:pt idx="9505">
                  <c:v>1.0318E-6</c:v>
                </c:pt>
                <c:pt idx="9506">
                  <c:v>1.032E-6</c:v>
                </c:pt>
                <c:pt idx="9507">
                  <c:v>1.0322E-6</c:v>
                </c:pt>
                <c:pt idx="9508">
                  <c:v>1.0324000000000001E-6</c:v>
                </c:pt>
                <c:pt idx="9509">
                  <c:v>1.0326000000000001E-6</c:v>
                </c:pt>
                <c:pt idx="9510">
                  <c:v>1.0328000000000001E-6</c:v>
                </c:pt>
                <c:pt idx="9511">
                  <c:v>1.0330000000000001E-6</c:v>
                </c:pt>
                <c:pt idx="9512">
                  <c:v>1.0331999999999999E-6</c:v>
                </c:pt>
                <c:pt idx="9513">
                  <c:v>1.0333999999999999E-6</c:v>
                </c:pt>
                <c:pt idx="9514">
                  <c:v>1.0335999999999999E-6</c:v>
                </c:pt>
                <c:pt idx="9515">
                  <c:v>1.0338E-6</c:v>
                </c:pt>
                <c:pt idx="9516">
                  <c:v>1.034E-6</c:v>
                </c:pt>
                <c:pt idx="9517">
                  <c:v>1.0342E-6</c:v>
                </c:pt>
                <c:pt idx="9518">
                  <c:v>1.0344E-6</c:v>
                </c:pt>
                <c:pt idx="9519">
                  <c:v>1.0346E-6</c:v>
                </c:pt>
                <c:pt idx="9520">
                  <c:v>1.0348E-6</c:v>
                </c:pt>
                <c:pt idx="9521">
                  <c:v>1.035E-6</c:v>
                </c:pt>
                <c:pt idx="9522">
                  <c:v>1.0352000000000001E-6</c:v>
                </c:pt>
                <c:pt idx="9523">
                  <c:v>1.0354000000000001E-6</c:v>
                </c:pt>
                <c:pt idx="9524">
                  <c:v>1.0356000000000001E-6</c:v>
                </c:pt>
                <c:pt idx="9525">
                  <c:v>1.0358000000000001E-6</c:v>
                </c:pt>
                <c:pt idx="9526">
                  <c:v>1.0359999999999999E-6</c:v>
                </c:pt>
                <c:pt idx="9527">
                  <c:v>1.0361999999999999E-6</c:v>
                </c:pt>
                <c:pt idx="9528">
                  <c:v>1.0363999999999999E-6</c:v>
                </c:pt>
                <c:pt idx="9529">
                  <c:v>1.0366E-6</c:v>
                </c:pt>
                <c:pt idx="9530">
                  <c:v>1.0368E-6</c:v>
                </c:pt>
                <c:pt idx="9531">
                  <c:v>1.037E-6</c:v>
                </c:pt>
                <c:pt idx="9532">
                  <c:v>1.0372E-6</c:v>
                </c:pt>
                <c:pt idx="9533">
                  <c:v>1.0374E-6</c:v>
                </c:pt>
                <c:pt idx="9534">
                  <c:v>1.0376E-6</c:v>
                </c:pt>
                <c:pt idx="9535">
                  <c:v>1.0378E-6</c:v>
                </c:pt>
                <c:pt idx="9536">
                  <c:v>1.0380000000000001E-6</c:v>
                </c:pt>
                <c:pt idx="9537">
                  <c:v>1.0382000000000001E-6</c:v>
                </c:pt>
                <c:pt idx="9538">
                  <c:v>1.0384000000000001E-6</c:v>
                </c:pt>
                <c:pt idx="9539">
                  <c:v>1.0386000000000001E-6</c:v>
                </c:pt>
                <c:pt idx="9540">
                  <c:v>1.0387999999999999E-6</c:v>
                </c:pt>
                <c:pt idx="9541">
                  <c:v>1.0389999999999999E-6</c:v>
                </c:pt>
                <c:pt idx="9542">
                  <c:v>1.0391999999999999E-6</c:v>
                </c:pt>
                <c:pt idx="9543">
                  <c:v>1.0394E-6</c:v>
                </c:pt>
                <c:pt idx="9544">
                  <c:v>1.0396E-6</c:v>
                </c:pt>
                <c:pt idx="9545">
                  <c:v>1.0398E-6</c:v>
                </c:pt>
                <c:pt idx="9546">
                  <c:v>1.04E-6</c:v>
                </c:pt>
                <c:pt idx="9547">
                  <c:v>1.0402E-6</c:v>
                </c:pt>
                <c:pt idx="9548">
                  <c:v>1.0404E-6</c:v>
                </c:pt>
                <c:pt idx="9549">
                  <c:v>1.0406E-6</c:v>
                </c:pt>
                <c:pt idx="9550">
                  <c:v>1.0408000000000001E-6</c:v>
                </c:pt>
                <c:pt idx="9551">
                  <c:v>1.0410000000000001E-6</c:v>
                </c:pt>
                <c:pt idx="9552">
                  <c:v>1.0412000000000001E-6</c:v>
                </c:pt>
                <c:pt idx="9553">
                  <c:v>1.0414000000000001E-6</c:v>
                </c:pt>
                <c:pt idx="9554">
                  <c:v>1.0415999999999999E-6</c:v>
                </c:pt>
                <c:pt idx="9555">
                  <c:v>1.0417999999999999E-6</c:v>
                </c:pt>
                <c:pt idx="9556">
                  <c:v>1.0419999999999999E-6</c:v>
                </c:pt>
                <c:pt idx="9557">
                  <c:v>1.0421999999999999E-6</c:v>
                </c:pt>
                <c:pt idx="9558">
                  <c:v>1.0424E-6</c:v>
                </c:pt>
                <c:pt idx="9559">
                  <c:v>1.0426E-6</c:v>
                </c:pt>
                <c:pt idx="9560">
                  <c:v>1.0428E-6</c:v>
                </c:pt>
                <c:pt idx="9561">
                  <c:v>1.043E-6</c:v>
                </c:pt>
                <c:pt idx="9562">
                  <c:v>1.0432E-6</c:v>
                </c:pt>
                <c:pt idx="9563">
                  <c:v>1.0434E-6</c:v>
                </c:pt>
                <c:pt idx="9564">
                  <c:v>1.0436000000000001E-6</c:v>
                </c:pt>
                <c:pt idx="9565">
                  <c:v>1.0438000000000001E-6</c:v>
                </c:pt>
                <c:pt idx="9566">
                  <c:v>1.0440000000000001E-6</c:v>
                </c:pt>
                <c:pt idx="9567">
                  <c:v>1.0442000000000001E-6</c:v>
                </c:pt>
                <c:pt idx="9568">
                  <c:v>1.0443999999999999E-6</c:v>
                </c:pt>
                <c:pt idx="9569">
                  <c:v>1.0445999999999999E-6</c:v>
                </c:pt>
                <c:pt idx="9570">
                  <c:v>1.0447999999999999E-6</c:v>
                </c:pt>
                <c:pt idx="9571">
                  <c:v>1.0449999999999999E-6</c:v>
                </c:pt>
                <c:pt idx="9572">
                  <c:v>1.0452E-6</c:v>
                </c:pt>
                <c:pt idx="9573">
                  <c:v>1.0454E-6</c:v>
                </c:pt>
                <c:pt idx="9574">
                  <c:v>1.0456E-6</c:v>
                </c:pt>
                <c:pt idx="9575">
                  <c:v>1.0458E-6</c:v>
                </c:pt>
                <c:pt idx="9576">
                  <c:v>1.046E-6</c:v>
                </c:pt>
                <c:pt idx="9577">
                  <c:v>1.0462E-6</c:v>
                </c:pt>
                <c:pt idx="9578">
                  <c:v>1.0464000000000001E-6</c:v>
                </c:pt>
                <c:pt idx="9579">
                  <c:v>1.0466000000000001E-6</c:v>
                </c:pt>
                <c:pt idx="9580">
                  <c:v>1.0468000000000001E-6</c:v>
                </c:pt>
                <c:pt idx="9581">
                  <c:v>1.0470000000000001E-6</c:v>
                </c:pt>
                <c:pt idx="9582">
                  <c:v>1.0471999999999999E-6</c:v>
                </c:pt>
                <c:pt idx="9583">
                  <c:v>1.0473999999999999E-6</c:v>
                </c:pt>
                <c:pt idx="9584">
                  <c:v>1.0475999999999999E-6</c:v>
                </c:pt>
                <c:pt idx="9585">
                  <c:v>1.0477999999999999E-6</c:v>
                </c:pt>
                <c:pt idx="9586">
                  <c:v>1.048E-6</c:v>
                </c:pt>
                <c:pt idx="9587">
                  <c:v>1.0482E-6</c:v>
                </c:pt>
                <c:pt idx="9588">
                  <c:v>1.0484E-6</c:v>
                </c:pt>
                <c:pt idx="9589">
                  <c:v>1.0486E-6</c:v>
                </c:pt>
                <c:pt idx="9590">
                  <c:v>1.0488E-6</c:v>
                </c:pt>
                <c:pt idx="9591">
                  <c:v>1.049E-6</c:v>
                </c:pt>
                <c:pt idx="9592">
                  <c:v>1.0492000000000001E-6</c:v>
                </c:pt>
                <c:pt idx="9593">
                  <c:v>1.0494000000000001E-6</c:v>
                </c:pt>
                <c:pt idx="9594">
                  <c:v>1.0496000000000001E-6</c:v>
                </c:pt>
                <c:pt idx="9595">
                  <c:v>1.0498000000000001E-6</c:v>
                </c:pt>
                <c:pt idx="9596">
                  <c:v>1.0499999999999999E-6</c:v>
                </c:pt>
                <c:pt idx="9597">
                  <c:v>1.0501999999999999E-6</c:v>
                </c:pt>
                <c:pt idx="9598">
                  <c:v>1.0503999999999999E-6</c:v>
                </c:pt>
                <c:pt idx="9599">
                  <c:v>1.0505999999999999E-6</c:v>
                </c:pt>
                <c:pt idx="9600">
                  <c:v>1.0508E-6</c:v>
                </c:pt>
                <c:pt idx="9601">
                  <c:v>1.051E-6</c:v>
                </c:pt>
                <c:pt idx="9602">
                  <c:v>1.0512E-6</c:v>
                </c:pt>
                <c:pt idx="9603">
                  <c:v>1.0514E-6</c:v>
                </c:pt>
                <c:pt idx="9604">
                  <c:v>1.0516E-6</c:v>
                </c:pt>
                <c:pt idx="9605">
                  <c:v>1.0518E-6</c:v>
                </c:pt>
                <c:pt idx="9606">
                  <c:v>1.052E-6</c:v>
                </c:pt>
                <c:pt idx="9607">
                  <c:v>1.0522000000000001E-6</c:v>
                </c:pt>
                <c:pt idx="9608">
                  <c:v>1.0524000000000001E-6</c:v>
                </c:pt>
                <c:pt idx="9609">
                  <c:v>1.0526000000000001E-6</c:v>
                </c:pt>
                <c:pt idx="9610">
                  <c:v>1.0527999999999999E-6</c:v>
                </c:pt>
                <c:pt idx="9611">
                  <c:v>1.0529999999999999E-6</c:v>
                </c:pt>
                <c:pt idx="9612">
                  <c:v>1.0531999999999999E-6</c:v>
                </c:pt>
                <c:pt idx="9613">
                  <c:v>1.0533999999999999E-6</c:v>
                </c:pt>
                <c:pt idx="9614">
                  <c:v>1.0536E-6</c:v>
                </c:pt>
                <c:pt idx="9615">
                  <c:v>1.0538E-6</c:v>
                </c:pt>
                <c:pt idx="9616">
                  <c:v>1.054E-6</c:v>
                </c:pt>
                <c:pt idx="9617">
                  <c:v>1.0542E-6</c:v>
                </c:pt>
                <c:pt idx="9618">
                  <c:v>1.0544E-6</c:v>
                </c:pt>
                <c:pt idx="9619">
                  <c:v>1.0546E-6</c:v>
                </c:pt>
                <c:pt idx="9620">
                  <c:v>1.0548E-6</c:v>
                </c:pt>
                <c:pt idx="9621">
                  <c:v>1.0550000000000001E-6</c:v>
                </c:pt>
                <c:pt idx="9622">
                  <c:v>1.0552000000000001E-6</c:v>
                </c:pt>
                <c:pt idx="9623">
                  <c:v>1.0554000000000001E-6</c:v>
                </c:pt>
                <c:pt idx="9624">
                  <c:v>1.0555999999999999E-6</c:v>
                </c:pt>
                <c:pt idx="9625">
                  <c:v>1.0557999999999999E-6</c:v>
                </c:pt>
                <c:pt idx="9626">
                  <c:v>1.0559999999999999E-6</c:v>
                </c:pt>
                <c:pt idx="9627">
                  <c:v>1.0561999999999999E-6</c:v>
                </c:pt>
                <c:pt idx="9628">
                  <c:v>1.0564E-6</c:v>
                </c:pt>
                <c:pt idx="9629">
                  <c:v>1.0566E-6</c:v>
                </c:pt>
                <c:pt idx="9630">
                  <c:v>1.0568E-6</c:v>
                </c:pt>
                <c:pt idx="9631">
                  <c:v>1.057E-6</c:v>
                </c:pt>
                <c:pt idx="9632">
                  <c:v>1.0572E-6</c:v>
                </c:pt>
                <c:pt idx="9633">
                  <c:v>1.0574E-6</c:v>
                </c:pt>
                <c:pt idx="9634">
                  <c:v>1.0576E-6</c:v>
                </c:pt>
                <c:pt idx="9635">
                  <c:v>1.0578000000000001E-6</c:v>
                </c:pt>
                <c:pt idx="9636">
                  <c:v>1.0580000000000001E-6</c:v>
                </c:pt>
                <c:pt idx="9637">
                  <c:v>1.0582000000000001E-6</c:v>
                </c:pt>
                <c:pt idx="9638">
                  <c:v>1.0583999999999999E-6</c:v>
                </c:pt>
                <c:pt idx="9639">
                  <c:v>1.0585999999999999E-6</c:v>
                </c:pt>
                <c:pt idx="9640">
                  <c:v>1.0587999999999999E-6</c:v>
                </c:pt>
                <c:pt idx="9641">
                  <c:v>1.0589999999999999E-6</c:v>
                </c:pt>
                <c:pt idx="9642">
                  <c:v>1.0592E-6</c:v>
                </c:pt>
                <c:pt idx="9643">
                  <c:v>1.0594E-6</c:v>
                </c:pt>
                <c:pt idx="9644">
                  <c:v>1.0596E-6</c:v>
                </c:pt>
                <c:pt idx="9645">
                  <c:v>1.0598E-6</c:v>
                </c:pt>
                <c:pt idx="9646">
                  <c:v>1.06E-6</c:v>
                </c:pt>
                <c:pt idx="9647">
                  <c:v>1.0602E-6</c:v>
                </c:pt>
                <c:pt idx="9648">
                  <c:v>1.0604E-6</c:v>
                </c:pt>
                <c:pt idx="9649">
                  <c:v>1.0606000000000001E-6</c:v>
                </c:pt>
                <c:pt idx="9650">
                  <c:v>1.0608000000000001E-6</c:v>
                </c:pt>
                <c:pt idx="9651">
                  <c:v>1.0610000000000001E-6</c:v>
                </c:pt>
                <c:pt idx="9652">
                  <c:v>1.0612000000000001E-6</c:v>
                </c:pt>
                <c:pt idx="9653">
                  <c:v>1.0613999999999999E-6</c:v>
                </c:pt>
                <c:pt idx="9654">
                  <c:v>1.0615999999999999E-6</c:v>
                </c:pt>
                <c:pt idx="9655">
                  <c:v>1.0617999999999999E-6</c:v>
                </c:pt>
                <c:pt idx="9656">
                  <c:v>1.062E-6</c:v>
                </c:pt>
                <c:pt idx="9657">
                  <c:v>1.0622E-6</c:v>
                </c:pt>
                <c:pt idx="9658">
                  <c:v>1.0624E-6</c:v>
                </c:pt>
                <c:pt idx="9659">
                  <c:v>1.0626E-6</c:v>
                </c:pt>
                <c:pt idx="9660">
                  <c:v>1.0628E-6</c:v>
                </c:pt>
                <c:pt idx="9661">
                  <c:v>1.063E-6</c:v>
                </c:pt>
                <c:pt idx="9662">
                  <c:v>1.0632E-6</c:v>
                </c:pt>
                <c:pt idx="9663">
                  <c:v>1.0634000000000001E-6</c:v>
                </c:pt>
                <c:pt idx="9664">
                  <c:v>1.0636000000000001E-6</c:v>
                </c:pt>
                <c:pt idx="9665">
                  <c:v>1.0638000000000001E-6</c:v>
                </c:pt>
                <c:pt idx="9666">
                  <c:v>1.0640000000000001E-6</c:v>
                </c:pt>
                <c:pt idx="9667">
                  <c:v>1.0641999999999999E-6</c:v>
                </c:pt>
                <c:pt idx="9668">
                  <c:v>1.0643999999999999E-6</c:v>
                </c:pt>
                <c:pt idx="9669">
                  <c:v>1.0645999999999999E-6</c:v>
                </c:pt>
                <c:pt idx="9670">
                  <c:v>1.0648E-6</c:v>
                </c:pt>
                <c:pt idx="9671">
                  <c:v>1.065E-6</c:v>
                </c:pt>
                <c:pt idx="9672">
                  <c:v>1.0652E-6</c:v>
                </c:pt>
                <c:pt idx="9673">
                  <c:v>1.0654E-6</c:v>
                </c:pt>
                <c:pt idx="9674">
                  <c:v>1.0656E-6</c:v>
                </c:pt>
                <c:pt idx="9675">
                  <c:v>1.0658E-6</c:v>
                </c:pt>
                <c:pt idx="9676">
                  <c:v>1.066E-6</c:v>
                </c:pt>
                <c:pt idx="9677">
                  <c:v>1.0662000000000001E-6</c:v>
                </c:pt>
                <c:pt idx="9678">
                  <c:v>1.0664000000000001E-6</c:v>
                </c:pt>
                <c:pt idx="9679">
                  <c:v>1.0666000000000001E-6</c:v>
                </c:pt>
                <c:pt idx="9680">
                  <c:v>1.0668000000000001E-6</c:v>
                </c:pt>
                <c:pt idx="9681">
                  <c:v>1.0669999999999999E-6</c:v>
                </c:pt>
                <c:pt idx="9682">
                  <c:v>1.0671999999999999E-6</c:v>
                </c:pt>
                <c:pt idx="9683">
                  <c:v>1.0673999999999999E-6</c:v>
                </c:pt>
                <c:pt idx="9684">
                  <c:v>1.0676E-6</c:v>
                </c:pt>
                <c:pt idx="9685">
                  <c:v>1.0678E-6</c:v>
                </c:pt>
                <c:pt idx="9686">
                  <c:v>1.068E-6</c:v>
                </c:pt>
                <c:pt idx="9687">
                  <c:v>1.0682E-6</c:v>
                </c:pt>
                <c:pt idx="9688">
                  <c:v>1.0684E-6</c:v>
                </c:pt>
                <c:pt idx="9689">
                  <c:v>1.0686E-6</c:v>
                </c:pt>
                <c:pt idx="9690">
                  <c:v>1.0688E-6</c:v>
                </c:pt>
                <c:pt idx="9691">
                  <c:v>1.0690000000000001E-6</c:v>
                </c:pt>
                <c:pt idx="9692">
                  <c:v>1.0692000000000001E-6</c:v>
                </c:pt>
                <c:pt idx="9693">
                  <c:v>1.0694000000000001E-6</c:v>
                </c:pt>
                <c:pt idx="9694">
                  <c:v>1.0696000000000001E-6</c:v>
                </c:pt>
                <c:pt idx="9695">
                  <c:v>1.0697999999999999E-6</c:v>
                </c:pt>
                <c:pt idx="9696">
                  <c:v>1.0699999999999999E-6</c:v>
                </c:pt>
                <c:pt idx="9697">
                  <c:v>1.0701999999999999E-6</c:v>
                </c:pt>
                <c:pt idx="9698">
                  <c:v>1.0703999999999999E-6</c:v>
                </c:pt>
                <c:pt idx="9699">
                  <c:v>1.0706E-6</c:v>
                </c:pt>
                <c:pt idx="9700">
                  <c:v>1.0708E-6</c:v>
                </c:pt>
                <c:pt idx="9701">
                  <c:v>1.071E-6</c:v>
                </c:pt>
                <c:pt idx="9702">
                  <c:v>1.0712E-6</c:v>
                </c:pt>
                <c:pt idx="9703">
                  <c:v>1.0714E-6</c:v>
                </c:pt>
                <c:pt idx="9704">
                  <c:v>1.0716E-6</c:v>
                </c:pt>
                <c:pt idx="9705">
                  <c:v>1.0718000000000001E-6</c:v>
                </c:pt>
                <c:pt idx="9706">
                  <c:v>1.0720000000000001E-6</c:v>
                </c:pt>
                <c:pt idx="9707">
                  <c:v>1.0722000000000001E-6</c:v>
                </c:pt>
                <c:pt idx="9708">
                  <c:v>1.0724000000000001E-6</c:v>
                </c:pt>
                <c:pt idx="9709">
                  <c:v>1.0725999999999999E-6</c:v>
                </c:pt>
                <c:pt idx="9710">
                  <c:v>1.0727999999999999E-6</c:v>
                </c:pt>
                <c:pt idx="9711">
                  <c:v>1.0729999999999999E-6</c:v>
                </c:pt>
                <c:pt idx="9712">
                  <c:v>1.0731999999999999E-6</c:v>
                </c:pt>
                <c:pt idx="9713">
                  <c:v>1.0734E-6</c:v>
                </c:pt>
                <c:pt idx="9714">
                  <c:v>1.0736E-6</c:v>
                </c:pt>
                <c:pt idx="9715">
                  <c:v>1.0738E-6</c:v>
                </c:pt>
                <c:pt idx="9716">
                  <c:v>1.074E-6</c:v>
                </c:pt>
                <c:pt idx="9717">
                  <c:v>1.0742E-6</c:v>
                </c:pt>
                <c:pt idx="9718">
                  <c:v>1.0744E-6</c:v>
                </c:pt>
                <c:pt idx="9719">
                  <c:v>1.0746000000000001E-6</c:v>
                </c:pt>
                <c:pt idx="9720">
                  <c:v>1.0748000000000001E-6</c:v>
                </c:pt>
                <c:pt idx="9721">
                  <c:v>1.0750000000000001E-6</c:v>
                </c:pt>
                <c:pt idx="9722">
                  <c:v>1.0752000000000001E-6</c:v>
                </c:pt>
                <c:pt idx="9723">
                  <c:v>1.0753999999999999E-6</c:v>
                </c:pt>
                <c:pt idx="9724">
                  <c:v>1.0755999999999999E-6</c:v>
                </c:pt>
                <c:pt idx="9725">
                  <c:v>1.0757999999999999E-6</c:v>
                </c:pt>
                <c:pt idx="9726">
                  <c:v>1.0759999999999999E-6</c:v>
                </c:pt>
                <c:pt idx="9727">
                  <c:v>1.0762E-6</c:v>
                </c:pt>
                <c:pt idx="9728">
                  <c:v>1.0764E-6</c:v>
                </c:pt>
                <c:pt idx="9729">
                  <c:v>1.0766E-6</c:v>
                </c:pt>
                <c:pt idx="9730">
                  <c:v>1.0768E-6</c:v>
                </c:pt>
                <c:pt idx="9731">
                  <c:v>1.077E-6</c:v>
                </c:pt>
                <c:pt idx="9732">
                  <c:v>1.0772E-6</c:v>
                </c:pt>
                <c:pt idx="9733">
                  <c:v>1.0774000000000001E-6</c:v>
                </c:pt>
                <c:pt idx="9734">
                  <c:v>1.0776000000000001E-6</c:v>
                </c:pt>
                <c:pt idx="9735">
                  <c:v>1.0778000000000001E-6</c:v>
                </c:pt>
                <c:pt idx="9736">
                  <c:v>1.0780000000000001E-6</c:v>
                </c:pt>
                <c:pt idx="9737">
                  <c:v>1.0781999999999999E-6</c:v>
                </c:pt>
                <c:pt idx="9738">
                  <c:v>1.0783999999999999E-6</c:v>
                </c:pt>
                <c:pt idx="9739">
                  <c:v>1.0785999999999999E-6</c:v>
                </c:pt>
                <c:pt idx="9740">
                  <c:v>1.0787999999999999E-6</c:v>
                </c:pt>
                <c:pt idx="9741">
                  <c:v>1.079E-6</c:v>
                </c:pt>
                <c:pt idx="9742">
                  <c:v>1.0792E-6</c:v>
                </c:pt>
                <c:pt idx="9743">
                  <c:v>1.0794E-6</c:v>
                </c:pt>
                <c:pt idx="9744">
                  <c:v>1.0796E-6</c:v>
                </c:pt>
                <c:pt idx="9745">
                  <c:v>1.0798E-6</c:v>
                </c:pt>
                <c:pt idx="9746">
                  <c:v>1.08E-6</c:v>
                </c:pt>
                <c:pt idx="9747">
                  <c:v>1.0802000000000001E-6</c:v>
                </c:pt>
                <c:pt idx="9748">
                  <c:v>1.0804000000000001E-6</c:v>
                </c:pt>
                <c:pt idx="9749">
                  <c:v>1.0806000000000001E-6</c:v>
                </c:pt>
                <c:pt idx="9750">
                  <c:v>1.0808000000000001E-6</c:v>
                </c:pt>
                <c:pt idx="9751">
                  <c:v>1.0809999999999999E-6</c:v>
                </c:pt>
                <c:pt idx="9752">
                  <c:v>1.0811999999999999E-6</c:v>
                </c:pt>
                <c:pt idx="9753">
                  <c:v>1.0813999999999999E-6</c:v>
                </c:pt>
                <c:pt idx="9754">
                  <c:v>1.0815999999999999E-6</c:v>
                </c:pt>
                <c:pt idx="9755">
                  <c:v>1.0818E-6</c:v>
                </c:pt>
                <c:pt idx="9756">
                  <c:v>1.082E-6</c:v>
                </c:pt>
                <c:pt idx="9757">
                  <c:v>1.0822E-6</c:v>
                </c:pt>
                <c:pt idx="9758">
                  <c:v>1.0824E-6</c:v>
                </c:pt>
                <c:pt idx="9759">
                  <c:v>1.0826E-6</c:v>
                </c:pt>
                <c:pt idx="9760">
                  <c:v>1.0828E-6</c:v>
                </c:pt>
                <c:pt idx="9761">
                  <c:v>1.083E-6</c:v>
                </c:pt>
                <c:pt idx="9762">
                  <c:v>1.0832000000000001E-6</c:v>
                </c:pt>
                <c:pt idx="9763">
                  <c:v>1.0834000000000001E-6</c:v>
                </c:pt>
                <c:pt idx="9764">
                  <c:v>1.0836000000000001E-6</c:v>
                </c:pt>
                <c:pt idx="9765">
                  <c:v>1.0837999999999999E-6</c:v>
                </c:pt>
                <c:pt idx="9766">
                  <c:v>1.0839999999999999E-6</c:v>
                </c:pt>
                <c:pt idx="9767">
                  <c:v>1.0841999999999999E-6</c:v>
                </c:pt>
                <c:pt idx="9768">
                  <c:v>1.0843999999999999E-6</c:v>
                </c:pt>
                <c:pt idx="9769">
                  <c:v>1.0846E-6</c:v>
                </c:pt>
                <c:pt idx="9770">
                  <c:v>1.0848E-6</c:v>
                </c:pt>
                <c:pt idx="9771">
                  <c:v>1.085E-6</c:v>
                </c:pt>
                <c:pt idx="9772">
                  <c:v>1.0852E-6</c:v>
                </c:pt>
                <c:pt idx="9773">
                  <c:v>1.0854E-6</c:v>
                </c:pt>
                <c:pt idx="9774">
                  <c:v>1.0856E-6</c:v>
                </c:pt>
                <c:pt idx="9775">
                  <c:v>1.0858E-6</c:v>
                </c:pt>
                <c:pt idx="9776">
                  <c:v>1.0860000000000001E-6</c:v>
                </c:pt>
                <c:pt idx="9777">
                  <c:v>1.0862000000000001E-6</c:v>
                </c:pt>
                <c:pt idx="9778">
                  <c:v>1.0864000000000001E-6</c:v>
                </c:pt>
                <c:pt idx="9779">
                  <c:v>1.0865999999999999E-6</c:v>
                </c:pt>
                <c:pt idx="9780">
                  <c:v>1.0867999999999999E-6</c:v>
                </c:pt>
                <c:pt idx="9781">
                  <c:v>1.0869999999999999E-6</c:v>
                </c:pt>
                <c:pt idx="9782">
                  <c:v>1.0871999999999999E-6</c:v>
                </c:pt>
                <c:pt idx="9783">
                  <c:v>1.0874E-6</c:v>
                </c:pt>
                <c:pt idx="9784">
                  <c:v>1.0876E-6</c:v>
                </c:pt>
                <c:pt idx="9785">
                  <c:v>1.0878E-6</c:v>
                </c:pt>
                <c:pt idx="9786">
                  <c:v>1.088E-6</c:v>
                </c:pt>
                <c:pt idx="9787">
                  <c:v>1.0882E-6</c:v>
                </c:pt>
                <c:pt idx="9788">
                  <c:v>1.0884E-6</c:v>
                </c:pt>
                <c:pt idx="9789">
                  <c:v>1.0886E-6</c:v>
                </c:pt>
                <c:pt idx="9790">
                  <c:v>1.0888000000000001E-6</c:v>
                </c:pt>
                <c:pt idx="9791">
                  <c:v>1.0890000000000001E-6</c:v>
                </c:pt>
                <c:pt idx="9792">
                  <c:v>1.0892000000000001E-6</c:v>
                </c:pt>
                <c:pt idx="9793">
                  <c:v>1.0893999999999999E-6</c:v>
                </c:pt>
                <c:pt idx="9794">
                  <c:v>1.0895999999999999E-6</c:v>
                </c:pt>
                <c:pt idx="9795">
                  <c:v>1.0897999999999999E-6</c:v>
                </c:pt>
                <c:pt idx="9796">
                  <c:v>1.0899999999999999E-6</c:v>
                </c:pt>
                <c:pt idx="9797">
                  <c:v>1.0902E-6</c:v>
                </c:pt>
                <c:pt idx="9798">
                  <c:v>1.0904E-6</c:v>
                </c:pt>
                <c:pt idx="9799">
                  <c:v>1.0906E-6</c:v>
                </c:pt>
                <c:pt idx="9800">
                  <c:v>1.0908E-6</c:v>
                </c:pt>
                <c:pt idx="9801">
                  <c:v>1.091E-6</c:v>
                </c:pt>
                <c:pt idx="9802">
                  <c:v>1.0912E-6</c:v>
                </c:pt>
                <c:pt idx="9803">
                  <c:v>1.0914E-6</c:v>
                </c:pt>
                <c:pt idx="9804">
                  <c:v>1.0916000000000001E-6</c:v>
                </c:pt>
                <c:pt idx="9805">
                  <c:v>1.0918000000000001E-6</c:v>
                </c:pt>
                <c:pt idx="9806">
                  <c:v>1.0920000000000001E-6</c:v>
                </c:pt>
                <c:pt idx="9807">
                  <c:v>1.0922000000000001E-6</c:v>
                </c:pt>
                <c:pt idx="9808">
                  <c:v>1.0923999999999999E-6</c:v>
                </c:pt>
                <c:pt idx="9809">
                  <c:v>1.0925999999999999E-6</c:v>
                </c:pt>
                <c:pt idx="9810">
                  <c:v>1.0927999999999999E-6</c:v>
                </c:pt>
                <c:pt idx="9811">
                  <c:v>1.093E-6</c:v>
                </c:pt>
                <c:pt idx="9812">
                  <c:v>1.0932E-6</c:v>
                </c:pt>
                <c:pt idx="9813">
                  <c:v>1.0934E-6</c:v>
                </c:pt>
                <c:pt idx="9814">
                  <c:v>1.0936E-6</c:v>
                </c:pt>
                <c:pt idx="9815">
                  <c:v>1.0938E-6</c:v>
                </c:pt>
                <c:pt idx="9816">
                  <c:v>1.094E-6</c:v>
                </c:pt>
                <c:pt idx="9817">
                  <c:v>1.0942E-6</c:v>
                </c:pt>
                <c:pt idx="9818">
                  <c:v>1.0944000000000001E-6</c:v>
                </c:pt>
                <c:pt idx="9819">
                  <c:v>1.0946000000000001E-6</c:v>
                </c:pt>
                <c:pt idx="9820">
                  <c:v>1.0948000000000001E-6</c:v>
                </c:pt>
                <c:pt idx="9821">
                  <c:v>1.0950000000000001E-6</c:v>
                </c:pt>
                <c:pt idx="9822">
                  <c:v>1.0951999999999999E-6</c:v>
                </c:pt>
                <c:pt idx="9823">
                  <c:v>1.0953999999999999E-6</c:v>
                </c:pt>
                <c:pt idx="9824">
                  <c:v>1.0955999999999999E-6</c:v>
                </c:pt>
                <c:pt idx="9825">
                  <c:v>1.0958E-6</c:v>
                </c:pt>
                <c:pt idx="9826">
                  <c:v>1.096E-6</c:v>
                </c:pt>
                <c:pt idx="9827">
                  <c:v>1.0962E-6</c:v>
                </c:pt>
                <c:pt idx="9828">
                  <c:v>1.0964E-6</c:v>
                </c:pt>
                <c:pt idx="9829">
                  <c:v>1.0966E-6</c:v>
                </c:pt>
                <c:pt idx="9830">
                  <c:v>1.0968E-6</c:v>
                </c:pt>
                <c:pt idx="9831">
                  <c:v>1.097E-6</c:v>
                </c:pt>
                <c:pt idx="9832">
                  <c:v>1.0972000000000001E-6</c:v>
                </c:pt>
                <c:pt idx="9833">
                  <c:v>1.0974000000000001E-6</c:v>
                </c:pt>
                <c:pt idx="9834">
                  <c:v>1.0976000000000001E-6</c:v>
                </c:pt>
                <c:pt idx="9835">
                  <c:v>1.0978000000000001E-6</c:v>
                </c:pt>
                <c:pt idx="9836">
                  <c:v>1.0979999999999999E-6</c:v>
                </c:pt>
                <c:pt idx="9837">
                  <c:v>1.0981999999999999E-6</c:v>
                </c:pt>
                <c:pt idx="9838">
                  <c:v>1.0983999999999999E-6</c:v>
                </c:pt>
                <c:pt idx="9839">
                  <c:v>1.0986E-6</c:v>
                </c:pt>
                <c:pt idx="9840">
                  <c:v>1.0988E-6</c:v>
                </c:pt>
                <c:pt idx="9841">
                  <c:v>1.099E-6</c:v>
                </c:pt>
                <c:pt idx="9842">
                  <c:v>1.0992E-6</c:v>
                </c:pt>
                <c:pt idx="9843">
                  <c:v>1.0994E-6</c:v>
                </c:pt>
                <c:pt idx="9844">
                  <c:v>1.0996E-6</c:v>
                </c:pt>
                <c:pt idx="9845">
                  <c:v>1.0998E-6</c:v>
                </c:pt>
                <c:pt idx="9846">
                  <c:v>1.1000000000000001E-6</c:v>
                </c:pt>
                <c:pt idx="9847">
                  <c:v>1.1002000000000001E-6</c:v>
                </c:pt>
                <c:pt idx="9848">
                  <c:v>1.1004000000000001E-6</c:v>
                </c:pt>
                <c:pt idx="9849">
                  <c:v>1.1006000000000001E-6</c:v>
                </c:pt>
                <c:pt idx="9850">
                  <c:v>1.1007999999999999E-6</c:v>
                </c:pt>
                <c:pt idx="9851">
                  <c:v>1.1009999999999999E-6</c:v>
                </c:pt>
                <c:pt idx="9852">
                  <c:v>1.1011999999999999E-6</c:v>
                </c:pt>
                <c:pt idx="9853">
                  <c:v>1.1013999999999999E-6</c:v>
                </c:pt>
                <c:pt idx="9854">
                  <c:v>1.1016E-6</c:v>
                </c:pt>
                <c:pt idx="9855">
                  <c:v>1.1018E-6</c:v>
                </c:pt>
                <c:pt idx="9856">
                  <c:v>1.102E-6</c:v>
                </c:pt>
                <c:pt idx="9857">
                  <c:v>1.1022E-6</c:v>
                </c:pt>
                <c:pt idx="9858">
                  <c:v>1.1024E-6</c:v>
                </c:pt>
                <c:pt idx="9859">
                  <c:v>1.1026E-6</c:v>
                </c:pt>
                <c:pt idx="9860">
                  <c:v>1.1028000000000001E-6</c:v>
                </c:pt>
                <c:pt idx="9861">
                  <c:v>1.1030000000000001E-6</c:v>
                </c:pt>
                <c:pt idx="9862">
                  <c:v>1.1032000000000001E-6</c:v>
                </c:pt>
                <c:pt idx="9863">
                  <c:v>1.1034000000000001E-6</c:v>
                </c:pt>
                <c:pt idx="9864">
                  <c:v>1.1035999999999999E-6</c:v>
                </c:pt>
                <c:pt idx="9865">
                  <c:v>1.1037999999999999E-6</c:v>
                </c:pt>
                <c:pt idx="9866">
                  <c:v>1.1039999999999999E-6</c:v>
                </c:pt>
                <c:pt idx="9867">
                  <c:v>1.1041999999999999E-6</c:v>
                </c:pt>
                <c:pt idx="9868">
                  <c:v>1.1044E-6</c:v>
                </c:pt>
                <c:pt idx="9869">
                  <c:v>1.1046E-6</c:v>
                </c:pt>
                <c:pt idx="9870">
                  <c:v>1.1048E-6</c:v>
                </c:pt>
                <c:pt idx="9871">
                  <c:v>1.105E-6</c:v>
                </c:pt>
                <c:pt idx="9872">
                  <c:v>1.1052E-6</c:v>
                </c:pt>
                <c:pt idx="9873">
                  <c:v>1.1054E-6</c:v>
                </c:pt>
                <c:pt idx="9874">
                  <c:v>1.1056000000000001E-6</c:v>
                </c:pt>
                <c:pt idx="9875">
                  <c:v>1.1058000000000001E-6</c:v>
                </c:pt>
                <c:pt idx="9876">
                  <c:v>1.1060000000000001E-6</c:v>
                </c:pt>
                <c:pt idx="9877">
                  <c:v>1.1062000000000001E-6</c:v>
                </c:pt>
                <c:pt idx="9878">
                  <c:v>1.1063999999999999E-6</c:v>
                </c:pt>
                <c:pt idx="9879">
                  <c:v>1.1065999999999999E-6</c:v>
                </c:pt>
                <c:pt idx="9880">
                  <c:v>1.1067999999999999E-6</c:v>
                </c:pt>
                <c:pt idx="9881">
                  <c:v>1.1069999999999999E-6</c:v>
                </c:pt>
                <c:pt idx="9882">
                  <c:v>1.1072E-6</c:v>
                </c:pt>
                <c:pt idx="9883">
                  <c:v>1.1074E-6</c:v>
                </c:pt>
                <c:pt idx="9884">
                  <c:v>1.1076E-6</c:v>
                </c:pt>
                <c:pt idx="9885">
                  <c:v>1.1078E-6</c:v>
                </c:pt>
                <c:pt idx="9886">
                  <c:v>1.108E-6</c:v>
                </c:pt>
                <c:pt idx="9887">
                  <c:v>1.1082E-6</c:v>
                </c:pt>
                <c:pt idx="9888">
                  <c:v>1.1084000000000001E-6</c:v>
                </c:pt>
                <c:pt idx="9889">
                  <c:v>1.1086000000000001E-6</c:v>
                </c:pt>
                <c:pt idx="9890">
                  <c:v>1.1088000000000001E-6</c:v>
                </c:pt>
                <c:pt idx="9891">
                  <c:v>1.1090000000000001E-6</c:v>
                </c:pt>
                <c:pt idx="9892">
                  <c:v>1.1091999999999999E-6</c:v>
                </c:pt>
                <c:pt idx="9893">
                  <c:v>1.1093999999999999E-6</c:v>
                </c:pt>
                <c:pt idx="9894">
                  <c:v>1.1095999999999999E-6</c:v>
                </c:pt>
                <c:pt idx="9895">
                  <c:v>1.1097999999999999E-6</c:v>
                </c:pt>
                <c:pt idx="9896">
                  <c:v>1.11E-6</c:v>
                </c:pt>
                <c:pt idx="9897">
                  <c:v>1.1102E-6</c:v>
                </c:pt>
                <c:pt idx="9898">
                  <c:v>1.1104E-6</c:v>
                </c:pt>
                <c:pt idx="9899">
                  <c:v>1.1106E-6</c:v>
                </c:pt>
                <c:pt idx="9900">
                  <c:v>1.1108E-6</c:v>
                </c:pt>
                <c:pt idx="9901">
                  <c:v>1.111E-6</c:v>
                </c:pt>
                <c:pt idx="9902">
                  <c:v>1.1112000000000001E-6</c:v>
                </c:pt>
                <c:pt idx="9903">
                  <c:v>1.1114000000000001E-6</c:v>
                </c:pt>
                <c:pt idx="9904">
                  <c:v>1.1116000000000001E-6</c:v>
                </c:pt>
                <c:pt idx="9905">
                  <c:v>1.1118000000000001E-6</c:v>
                </c:pt>
                <c:pt idx="9906">
                  <c:v>1.1119999999999999E-6</c:v>
                </c:pt>
                <c:pt idx="9907">
                  <c:v>1.1121999999999999E-6</c:v>
                </c:pt>
                <c:pt idx="9908">
                  <c:v>1.1123999999999999E-6</c:v>
                </c:pt>
                <c:pt idx="9909">
                  <c:v>1.1125999999999999E-6</c:v>
                </c:pt>
                <c:pt idx="9910">
                  <c:v>1.1128E-6</c:v>
                </c:pt>
                <c:pt idx="9911">
                  <c:v>1.113E-6</c:v>
                </c:pt>
                <c:pt idx="9912">
                  <c:v>1.1132E-6</c:v>
                </c:pt>
                <c:pt idx="9913">
                  <c:v>1.1134E-6</c:v>
                </c:pt>
                <c:pt idx="9914">
                  <c:v>1.1136E-6</c:v>
                </c:pt>
                <c:pt idx="9915">
                  <c:v>1.1138E-6</c:v>
                </c:pt>
                <c:pt idx="9916">
                  <c:v>1.114E-6</c:v>
                </c:pt>
                <c:pt idx="9917">
                  <c:v>1.1142000000000001E-6</c:v>
                </c:pt>
                <c:pt idx="9918">
                  <c:v>1.1144000000000001E-6</c:v>
                </c:pt>
                <c:pt idx="9919">
                  <c:v>1.1146000000000001E-6</c:v>
                </c:pt>
                <c:pt idx="9920">
                  <c:v>1.1147999999999999E-6</c:v>
                </c:pt>
                <c:pt idx="9921">
                  <c:v>1.1149999999999999E-6</c:v>
                </c:pt>
                <c:pt idx="9922">
                  <c:v>1.1151999999999999E-6</c:v>
                </c:pt>
                <c:pt idx="9923">
                  <c:v>1.1153999999999999E-6</c:v>
                </c:pt>
                <c:pt idx="9924">
                  <c:v>1.1156E-6</c:v>
                </c:pt>
                <c:pt idx="9925">
                  <c:v>1.1158E-6</c:v>
                </c:pt>
                <c:pt idx="9926">
                  <c:v>1.116E-6</c:v>
                </c:pt>
                <c:pt idx="9927">
                  <c:v>1.1162E-6</c:v>
                </c:pt>
                <c:pt idx="9928">
                  <c:v>1.1164E-6</c:v>
                </c:pt>
                <c:pt idx="9929">
                  <c:v>1.1166E-6</c:v>
                </c:pt>
                <c:pt idx="9930">
                  <c:v>1.1168E-6</c:v>
                </c:pt>
                <c:pt idx="9931">
                  <c:v>1.1170000000000001E-6</c:v>
                </c:pt>
                <c:pt idx="9932">
                  <c:v>1.1172000000000001E-6</c:v>
                </c:pt>
                <c:pt idx="9933">
                  <c:v>1.1174000000000001E-6</c:v>
                </c:pt>
                <c:pt idx="9934">
                  <c:v>1.1175999999999999E-6</c:v>
                </c:pt>
                <c:pt idx="9935">
                  <c:v>1.1177999999999999E-6</c:v>
                </c:pt>
                <c:pt idx="9936">
                  <c:v>1.1179999999999999E-6</c:v>
                </c:pt>
                <c:pt idx="9937">
                  <c:v>1.1181999999999999E-6</c:v>
                </c:pt>
                <c:pt idx="9938">
                  <c:v>1.1184E-6</c:v>
                </c:pt>
                <c:pt idx="9939">
                  <c:v>1.1186E-6</c:v>
                </c:pt>
                <c:pt idx="9940">
                  <c:v>1.1188E-6</c:v>
                </c:pt>
                <c:pt idx="9941">
                  <c:v>1.119E-6</c:v>
                </c:pt>
                <c:pt idx="9942">
                  <c:v>1.1192E-6</c:v>
                </c:pt>
                <c:pt idx="9943">
                  <c:v>1.1194E-6</c:v>
                </c:pt>
                <c:pt idx="9944">
                  <c:v>1.1196E-6</c:v>
                </c:pt>
                <c:pt idx="9945">
                  <c:v>1.1198000000000001E-6</c:v>
                </c:pt>
                <c:pt idx="9946">
                  <c:v>1.1200000000000001E-6</c:v>
                </c:pt>
                <c:pt idx="9947">
                  <c:v>1.1202000000000001E-6</c:v>
                </c:pt>
                <c:pt idx="9948">
                  <c:v>1.1203999999999999E-6</c:v>
                </c:pt>
                <c:pt idx="9949">
                  <c:v>1.1205999999999999E-6</c:v>
                </c:pt>
                <c:pt idx="9950">
                  <c:v>1.1207999999999999E-6</c:v>
                </c:pt>
                <c:pt idx="9951">
                  <c:v>1.1209999999999999E-6</c:v>
                </c:pt>
                <c:pt idx="9952">
                  <c:v>1.1212E-6</c:v>
                </c:pt>
                <c:pt idx="9953">
                  <c:v>1.1214E-6</c:v>
                </c:pt>
                <c:pt idx="9954">
                  <c:v>1.1216E-6</c:v>
                </c:pt>
                <c:pt idx="9955">
                  <c:v>1.1218E-6</c:v>
                </c:pt>
                <c:pt idx="9956">
                  <c:v>1.122E-6</c:v>
                </c:pt>
                <c:pt idx="9957">
                  <c:v>1.1222E-6</c:v>
                </c:pt>
                <c:pt idx="9958">
                  <c:v>1.1224E-6</c:v>
                </c:pt>
                <c:pt idx="9959">
                  <c:v>1.1226000000000001E-6</c:v>
                </c:pt>
                <c:pt idx="9960">
                  <c:v>1.1228000000000001E-6</c:v>
                </c:pt>
                <c:pt idx="9961">
                  <c:v>1.1230000000000001E-6</c:v>
                </c:pt>
                <c:pt idx="9962">
                  <c:v>1.1232000000000001E-6</c:v>
                </c:pt>
                <c:pt idx="9963">
                  <c:v>1.1233999999999999E-6</c:v>
                </c:pt>
                <c:pt idx="9964">
                  <c:v>1.1235999999999999E-6</c:v>
                </c:pt>
                <c:pt idx="9965">
                  <c:v>1.1237999999999999E-6</c:v>
                </c:pt>
                <c:pt idx="9966">
                  <c:v>1.124E-6</c:v>
                </c:pt>
                <c:pt idx="9967">
                  <c:v>1.1242E-6</c:v>
                </c:pt>
                <c:pt idx="9968">
                  <c:v>1.1244E-6</c:v>
                </c:pt>
                <c:pt idx="9969">
                  <c:v>1.1246E-6</c:v>
                </c:pt>
                <c:pt idx="9970">
                  <c:v>1.1248E-6</c:v>
                </c:pt>
                <c:pt idx="9971">
                  <c:v>1.125E-6</c:v>
                </c:pt>
                <c:pt idx="9972">
                  <c:v>1.1252E-6</c:v>
                </c:pt>
                <c:pt idx="9973">
                  <c:v>1.1254000000000001E-6</c:v>
                </c:pt>
                <c:pt idx="9974">
                  <c:v>1.1256000000000001E-6</c:v>
                </c:pt>
                <c:pt idx="9975">
                  <c:v>1.1258000000000001E-6</c:v>
                </c:pt>
                <c:pt idx="9976">
                  <c:v>1.1260000000000001E-6</c:v>
                </c:pt>
                <c:pt idx="9977">
                  <c:v>1.1261999999999999E-6</c:v>
                </c:pt>
                <c:pt idx="9978">
                  <c:v>1.1263999999999999E-6</c:v>
                </c:pt>
                <c:pt idx="9979">
                  <c:v>1.1265999999999999E-6</c:v>
                </c:pt>
                <c:pt idx="9980">
                  <c:v>1.1268E-6</c:v>
                </c:pt>
                <c:pt idx="9981">
                  <c:v>1.127E-6</c:v>
                </c:pt>
                <c:pt idx="9982">
                  <c:v>1.1272E-6</c:v>
                </c:pt>
                <c:pt idx="9983">
                  <c:v>1.1274E-6</c:v>
                </c:pt>
                <c:pt idx="9984">
                  <c:v>1.1276E-6</c:v>
                </c:pt>
                <c:pt idx="9985">
                  <c:v>1.1278E-6</c:v>
                </c:pt>
                <c:pt idx="9986">
                  <c:v>1.128E-6</c:v>
                </c:pt>
                <c:pt idx="9987">
                  <c:v>1.1282000000000001E-6</c:v>
                </c:pt>
                <c:pt idx="9988">
                  <c:v>1.1284000000000001E-6</c:v>
                </c:pt>
                <c:pt idx="9989">
                  <c:v>1.1286000000000001E-6</c:v>
                </c:pt>
                <c:pt idx="9990">
                  <c:v>1.1288000000000001E-6</c:v>
                </c:pt>
                <c:pt idx="9991">
                  <c:v>1.1289999999999999E-6</c:v>
                </c:pt>
                <c:pt idx="9992">
                  <c:v>1.1291999999999999E-6</c:v>
                </c:pt>
                <c:pt idx="9993">
                  <c:v>1.1293999999999999E-6</c:v>
                </c:pt>
                <c:pt idx="9994">
                  <c:v>1.1296E-6</c:v>
                </c:pt>
                <c:pt idx="9995">
                  <c:v>1.1298E-6</c:v>
                </c:pt>
                <c:pt idx="9996">
                  <c:v>1.13E-6</c:v>
                </c:pt>
                <c:pt idx="9997">
                  <c:v>1.1302E-6</c:v>
                </c:pt>
                <c:pt idx="9998">
                  <c:v>1.1304E-6</c:v>
                </c:pt>
                <c:pt idx="9999">
                  <c:v>1.1306E-6</c:v>
                </c:pt>
              </c:numCache>
            </c:numRef>
          </c:xVal>
          <c:yVal>
            <c:numRef>
              <c:f>'TEK00002'!$B$2:$B$10001</c:f>
              <c:numCache>
                <c:formatCode>General</c:formatCode>
                <c:ptCount val="10000"/>
                <c:pt idx="0">
                  <c:v>-1.39375E-2</c:v>
                </c:pt>
                <c:pt idx="1">
                  <c:v>-0.01</c:v>
                </c:pt>
                <c:pt idx="2">
                  <c:v>-1.39375E-2</c:v>
                </c:pt>
                <c:pt idx="3">
                  <c:v>-1.4046899999999999E-2</c:v>
                </c:pt>
                <c:pt idx="4">
                  <c:v>-1.1921899999999999E-2</c:v>
                </c:pt>
                <c:pt idx="5">
                  <c:v>-1.1484400000000001E-2</c:v>
                </c:pt>
                <c:pt idx="6">
                  <c:v>-2.01719E-2</c:v>
                </c:pt>
                <c:pt idx="7">
                  <c:v>-1.4375000000000001E-2</c:v>
                </c:pt>
                <c:pt idx="8">
                  <c:v>-1.2171899999999999E-2</c:v>
                </c:pt>
                <c:pt idx="9">
                  <c:v>-1.9921899999999999E-2</c:v>
                </c:pt>
                <c:pt idx="10">
                  <c:v>-2.1999999999999999E-2</c:v>
                </c:pt>
                <c:pt idx="11">
                  <c:v>-2.1937499999999999E-2</c:v>
                </c:pt>
                <c:pt idx="12">
                  <c:v>-1.84063E-2</c:v>
                </c:pt>
                <c:pt idx="13">
                  <c:v>-1.7000000000000001E-2</c:v>
                </c:pt>
                <c:pt idx="14">
                  <c:v>-1.0562500000000001E-2</c:v>
                </c:pt>
                <c:pt idx="15">
                  <c:v>-1.30156E-2</c:v>
                </c:pt>
                <c:pt idx="16">
                  <c:v>-1.4812499999999999E-2</c:v>
                </c:pt>
                <c:pt idx="17">
                  <c:v>-6.7968799999999999E-3</c:v>
                </c:pt>
                <c:pt idx="18">
                  <c:v>-7.0312500000000002E-3</c:v>
                </c:pt>
                <c:pt idx="19">
                  <c:v>-1.3921899999999999E-2</c:v>
                </c:pt>
                <c:pt idx="20">
                  <c:v>-1.3390600000000001E-2</c:v>
                </c:pt>
                <c:pt idx="21">
                  <c:v>-2.1796900000000001E-2</c:v>
                </c:pt>
                <c:pt idx="22">
                  <c:v>-1.6328100000000002E-2</c:v>
                </c:pt>
                <c:pt idx="23">
                  <c:v>-1.9796899999999999E-2</c:v>
                </c:pt>
                <c:pt idx="24">
                  <c:v>-1.6406299999999999E-2</c:v>
                </c:pt>
                <c:pt idx="25">
                  <c:v>-1.2E-2</c:v>
                </c:pt>
                <c:pt idx="26">
                  <c:v>-1.41875E-2</c:v>
                </c:pt>
                <c:pt idx="27">
                  <c:v>-9.9843799999999993E-3</c:v>
                </c:pt>
                <c:pt idx="28">
                  <c:v>-1.9578100000000001E-2</c:v>
                </c:pt>
                <c:pt idx="29">
                  <c:v>-2.0156299999999999E-2</c:v>
                </c:pt>
                <c:pt idx="30">
                  <c:v>-1.6015600000000001E-2</c:v>
                </c:pt>
                <c:pt idx="31">
                  <c:v>-1.79063E-2</c:v>
                </c:pt>
                <c:pt idx="32">
                  <c:v>-2.0031199999999999E-2</c:v>
                </c:pt>
                <c:pt idx="33">
                  <c:v>-9.7968800000000009E-3</c:v>
                </c:pt>
                <c:pt idx="34">
                  <c:v>-8.1406299999999994E-3</c:v>
                </c:pt>
                <c:pt idx="35">
                  <c:v>-1.1968700000000001E-2</c:v>
                </c:pt>
                <c:pt idx="36">
                  <c:v>-1.025E-2</c:v>
                </c:pt>
                <c:pt idx="37">
                  <c:v>-1.8374999999999999E-2</c:v>
                </c:pt>
                <c:pt idx="38">
                  <c:v>-1.79063E-2</c:v>
                </c:pt>
                <c:pt idx="39">
                  <c:v>-1.79531E-2</c:v>
                </c:pt>
                <c:pt idx="40">
                  <c:v>-1.82031E-2</c:v>
                </c:pt>
                <c:pt idx="41">
                  <c:v>-1.9765600000000001E-2</c:v>
                </c:pt>
                <c:pt idx="42">
                  <c:v>-1.5843800000000002E-2</c:v>
                </c:pt>
                <c:pt idx="43">
                  <c:v>-1.85156E-2</c:v>
                </c:pt>
                <c:pt idx="44">
                  <c:v>-2.0203100000000002E-2</c:v>
                </c:pt>
                <c:pt idx="45">
                  <c:v>-2.23438E-2</c:v>
                </c:pt>
                <c:pt idx="46">
                  <c:v>-2.1671900000000001E-2</c:v>
                </c:pt>
                <c:pt idx="47">
                  <c:v>-1.7187500000000001E-2</c:v>
                </c:pt>
                <c:pt idx="48">
                  <c:v>-1.39375E-2</c:v>
                </c:pt>
                <c:pt idx="49">
                  <c:v>-1.3703099999999999E-2</c:v>
                </c:pt>
                <c:pt idx="50">
                  <c:v>-9.78125E-3</c:v>
                </c:pt>
                <c:pt idx="51">
                  <c:v>-1.2999999999999999E-2</c:v>
                </c:pt>
                <c:pt idx="52">
                  <c:v>-1.7796900000000001E-2</c:v>
                </c:pt>
                <c:pt idx="53">
                  <c:v>-8.5000000000000006E-3</c:v>
                </c:pt>
                <c:pt idx="54">
                  <c:v>-6.6718699999999999E-3</c:v>
                </c:pt>
                <c:pt idx="55">
                  <c:v>-1.8749999999999999E-2</c:v>
                </c:pt>
                <c:pt idx="56">
                  <c:v>-2.20313E-2</c:v>
                </c:pt>
                <c:pt idx="57">
                  <c:v>-2.18906E-2</c:v>
                </c:pt>
                <c:pt idx="58">
                  <c:v>-1.9968799999999998E-2</c:v>
                </c:pt>
                <c:pt idx="59">
                  <c:v>-1.5343799999999999E-2</c:v>
                </c:pt>
                <c:pt idx="60">
                  <c:v>-8.1250000000000003E-3</c:v>
                </c:pt>
                <c:pt idx="61">
                  <c:v>-1.8484400000000002E-2</c:v>
                </c:pt>
                <c:pt idx="62">
                  <c:v>-1.5890600000000001E-2</c:v>
                </c:pt>
                <c:pt idx="63">
                  <c:v>-2.04844E-2</c:v>
                </c:pt>
                <c:pt idx="64">
                  <c:v>-2.1812499999999999E-2</c:v>
                </c:pt>
                <c:pt idx="65">
                  <c:v>-1.5906300000000002E-2</c:v>
                </c:pt>
                <c:pt idx="66">
                  <c:v>-1.7999999999999999E-2</c:v>
                </c:pt>
                <c:pt idx="67">
                  <c:v>-1.3921899999999999E-2</c:v>
                </c:pt>
                <c:pt idx="68">
                  <c:v>-1.7921900000000001E-2</c:v>
                </c:pt>
                <c:pt idx="69">
                  <c:v>-1.9890600000000001E-2</c:v>
                </c:pt>
                <c:pt idx="70">
                  <c:v>-1.3890599999999999E-2</c:v>
                </c:pt>
                <c:pt idx="71">
                  <c:v>-2.1984400000000001E-2</c:v>
                </c:pt>
                <c:pt idx="72">
                  <c:v>-1.6109399999999999E-2</c:v>
                </c:pt>
                <c:pt idx="73">
                  <c:v>-1.9828100000000001E-2</c:v>
                </c:pt>
                <c:pt idx="74">
                  <c:v>-2.0015600000000001E-2</c:v>
                </c:pt>
                <c:pt idx="75">
                  <c:v>-1.7999999999999999E-2</c:v>
                </c:pt>
                <c:pt idx="76">
                  <c:v>-2.0109399999999999E-2</c:v>
                </c:pt>
                <c:pt idx="77">
                  <c:v>-2.16563E-2</c:v>
                </c:pt>
                <c:pt idx="78">
                  <c:v>-1.03281E-2</c:v>
                </c:pt>
                <c:pt idx="79">
                  <c:v>-1.67969E-2</c:v>
                </c:pt>
                <c:pt idx="80">
                  <c:v>-1.8437499999999999E-2</c:v>
                </c:pt>
                <c:pt idx="81">
                  <c:v>-1.6281299999999999E-2</c:v>
                </c:pt>
                <c:pt idx="82">
                  <c:v>-1.21406E-2</c:v>
                </c:pt>
                <c:pt idx="83">
                  <c:v>-1.5578099999999999E-2</c:v>
                </c:pt>
                <c:pt idx="84">
                  <c:v>-2.0046899999999999E-2</c:v>
                </c:pt>
                <c:pt idx="85">
                  <c:v>-1.6437500000000001E-2</c:v>
                </c:pt>
                <c:pt idx="86">
                  <c:v>-1.37813E-2</c:v>
                </c:pt>
                <c:pt idx="87">
                  <c:v>-1.79531E-2</c:v>
                </c:pt>
                <c:pt idx="88">
                  <c:v>-1.6E-2</c:v>
                </c:pt>
                <c:pt idx="89">
                  <c:v>-1.8031200000000001E-2</c:v>
                </c:pt>
                <c:pt idx="90">
                  <c:v>-1.4046899999999999E-2</c:v>
                </c:pt>
                <c:pt idx="91">
                  <c:v>-1.7874999999999999E-2</c:v>
                </c:pt>
                <c:pt idx="92">
                  <c:v>-1.6265600000000002E-2</c:v>
                </c:pt>
                <c:pt idx="93">
                  <c:v>-1.6031199999999999E-2</c:v>
                </c:pt>
                <c:pt idx="94">
                  <c:v>-1.41406E-2</c:v>
                </c:pt>
                <c:pt idx="95">
                  <c:v>-1.5968799999999998E-2</c:v>
                </c:pt>
                <c:pt idx="96">
                  <c:v>-2.20313E-2</c:v>
                </c:pt>
                <c:pt idx="97">
                  <c:v>-1.42031E-2</c:v>
                </c:pt>
                <c:pt idx="98">
                  <c:v>-7.9687500000000001E-3</c:v>
                </c:pt>
                <c:pt idx="99">
                  <c:v>-1.1734400000000001E-2</c:v>
                </c:pt>
                <c:pt idx="100">
                  <c:v>-1.4093700000000001E-2</c:v>
                </c:pt>
                <c:pt idx="101">
                  <c:v>-1.2E-2</c:v>
                </c:pt>
                <c:pt idx="102">
                  <c:v>-1.5984399999999999E-2</c:v>
                </c:pt>
                <c:pt idx="103">
                  <c:v>-1.5640600000000001E-2</c:v>
                </c:pt>
                <c:pt idx="104">
                  <c:v>-6.0000000000000001E-3</c:v>
                </c:pt>
                <c:pt idx="105">
                  <c:v>-1.65469E-2</c:v>
                </c:pt>
                <c:pt idx="106">
                  <c:v>-2.2046900000000001E-2</c:v>
                </c:pt>
                <c:pt idx="107">
                  <c:v>-2.1421900000000001E-2</c:v>
                </c:pt>
                <c:pt idx="108">
                  <c:v>-1.3890599999999999E-2</c:v>
                </c:pt>
                <c:pt idx="109">
                  <c:v>-1.4E-2</c:v>
                </c:pt>
                <c:pt idx="110">
                  <c:v>-1.1890599999999999E-2</c:v>
                </c:pt>
                <c:pt idx="111">
                  <c:v>-1.2312500000000001E-2</c:v>
                </c:pt>
                <c:pt idx="112">
                  <c:v>-1.6328100000000002E-2</c:v>
                </c:pt>
                <c:pt idx="113">
                  <c:v>-2.04219E-2</c:v>
                </c:pt>
                <c:pt idx="114">
                  <c:v>-2.19531E-2</c:v>
                </c:pt>
                <c:pt idx="115">
                  <c:v>-1.6531299999999999E-2</c:v>
                </c:pt>
                <c:pt idx="116">
                  <c:v>-1.25781E-2</c:v>
                </c:pt>
                <c:pt idx="117">
                  <c:v>-2.47187E-2</c:v>
                </c:pt>
                <c:pt idx="118">
                  <c:v>-1.975E-2</c:v>
                </c:pt>
                <c:pt idx="119">
                  <c:v>-1.8031200000000001E-2</c:v>
                </c:pt>
                <c:pt idx="120">
                  <c:v>-1.5656199999999999E-2</c:v>
                </c:pt>
                <c:pt idx="121">
                  <c:v>-9.9062500000000001E-3</c:v>
                </c:pt>
                <c:pt idx="122">
                  <c:v>-1.2046899999999999E-2</c:v>
                </c:pt>
                <c:pt idx="123">
                  <c:v>-1.21406E-2</c:v>
                </c:pt>
                <c:pt idx="124">
                  <c:v>-1.6078100000000001E-2</c:v>
                </c:pt>
                <c:pt idx="125">
                  <c:v>-1.34687E-2</c:v>
                </c:pt>
                <c:pt idx="126">
                  <c:v>-1.22188E-2</c:v>
                </c:pt>
                <c:pt idx="127">
                  <c:v>-1.8187499999999999E-2</c:v>
                </c:pt>
                <c:pt idx="128">
                  <c:v>-2.0390599999999998E-2</c:v>
                </c:pt>
                <c:pt idx="129">
                  <c:v>-2.3484399999999999E-2</c:v>
                </c:pt>
                <c:pt idx="130">
                  <c:v>-1.35E-2</c:v>
                </c:pt>
                <c:pt idx="131">
                  <c:v>-1.6968799999999999E-2</c:v>
                </c:pt>
                <c:pt idx="132">
                  <c:v>-0.02</c:v>
                </c:pt>
                <c:pt idx="133">
                  <c:v>-1.7453099999999999E-2</c:v>
                </c:pt>
                <c:pt idx="134">
                  <c:v>-1.3968700000000001E-2</c:v>
                </c:pt>
                <c:pt idx="135">
                  <c:v>-1.6406299999999999E-2</c:v>
                </c:pt>
                <c:pt idx="136">
                  <c:v>-1.8046900000000001E-2</c:v>
                </c:pt>
                <c:pt idx="137">
                  <c:v>-1.55E-2</c:v>
                </c:pt>
                <c:pt idx="138">
                  <c:v>-1.21875E-2</c:v>
                </c:pt>
                <c:pt idx="139">
                  <c:v>-1.6046899999999999E-2</c:v>
                </c:pt>
                <c:pt idx="140">
                  <c:v>-1.1390600000000001E-2</c:v>
                </c:pt>
                <c:pt idx="141">
                  <c:v>-1.03594E-2</c:v>
                </c:pt>
                <c:pt idx="142">
                  <c:v>-1.6968799999999999E-2</c:v>
                </c:pt>
                <c:pt idx="143">
                  <c:v>-2.5000000000000001E-2</c:v>
                </c:pt>
                <c:pt idx="144">
                  <c:v>-2.5140599999999999E-2</c:v>
                </c:pt>
                <c:pt idx="145">
                  <c:v>-1.7203099999999999E-2</c:v>
                </c:pt>
                <c:pt idx="146">
                  <c:v>-1.1859400000000001E-2</c:v>
                </c:pt>
                <c:pt idx="147">
                  <c:v>-1.4171899999999999E-2</c:v>
                </c:pt>
                <c:pt idx="148">
                  <c:v>-1.15E-2</c:v>
                </c:pt>
                <c:pt idx="149">
                  <c:v>-1.9734399999999999E-2</c:v>
                </c:pt>
                <c:pt idx="150">
                  <c:v>-1.43594E-2</c:v>
                </c:pt>
                <c:pt idx="151">
                  <c:v>-1.3968700000000001E-2</c:v>
                </c:pt>
                <c:pt idx="152">
                  <c:v>-1.1984399999999999E-2</c:v>
                </c:pt>
                <c:pt idx="153">
                  <c:v>-1.5781300000000002E-2</c:v>
                </c:pt>
                <c:pt idx="154">
                  <c:v>-1.5828100000000001E-2</c:v>
                </c:pt>
                <c:pt idx="155">
                  <c:v>-2.17188E-2</c:v>
                </c:pt>
                <c:pt idx="156">
                  <c:v>-2.05469E-2</c:v>
                </c:pt>
                <c:pt idx="157">
                  <c:v>-1.45469E-2</c:v>
                </c:pt>
                <c:pt idx="158">
                  <c:v>-1.19375E-2</c:v>
                </c:pt>
                <c:pt idx="159">
                  <c:v>-1.38125E-2</c:v>
                </c:pt>
                <c:pt idx="160">
                  <c:v>-1.4125E-2</c:v>
                </c:pt>
                <c:pt idx="161">
                  <c:v>-1.09844E-2</c:v>
                </c:pt>
                <c:pt idx="162">
                  <c:v>-7.6093799999999998E-3</c:v>
                </c:pt>
                <c:pt idx="163">
                  <c:v>-1.7546900000000001E-2</c:v>
                </c:pt>
                <c:pt idx="164">
                  <c:v>-1.6203100000000002E-2</c:v>
                </c:pt>
                <c:pt idx="165">
                  <c:v>-1.77813E-2</c:v>
                </c:pt>
                <c:pt idx="166">
                  <c:v>-1.61875E-2</c:v>
                </c:pt>
                <c:pt idx="167">
                  <c:v>-1.0109399999999999E-2</c:v>
                </c:pt>
                <c:pt idx="168">
                  <c:v>-1.37187E-2</c:v>
                </c:pt>
                <c:pt idx="169">
                  <c:v>-1.78906E-2</c:v>
                </c:pt>
                <c:pt idx="170">
                  <c:v>-1.8124999999999999E-2</c:v>
                </c:pt>
                <c:pt idx="171">
                  <c:v>-1.40156E-2</c:v>
                </c:pt>
                <c:pt idx="172">
                  <c:v>-1.3984399999999999E-2</c:v>
                </c:pt>
                <c:pt idx="173">
                  <c:v>-1.4046899999999999E-2</c:v>
                </c:pt>
                <c:pt idx="174">
                  <c:v>-1.3984399999999999E-2</c:v>
                </c:pt>
                <c:pt idx="175">
                  <c:v>-1.5968799999999998E-2</c:v>
                </c:pt>
                <c:pt idx="176">
                  <c:v>-1.4093700000000001E-2</c:v>
                </c:pt>
                <c:pt idx="177">
                  <c:v>-1.00625E-2</c:v>
                </c:pt>
                <c:pt idx="178">
                  <c:v>-1.19063E-2</c:v>
                </c:pt>
                <c:pt idx="179">
                  <c:v>-1.9968799999999998E-2</c:v>
                </c:pt>
                <c:pt idx="180">
                  <c:v>-1.9984399999999999E-2</c:v>
                </c:pt>
                <c:pt idx="181">
                  <c:v>-1.6312500000000001E-2</c:v>
                </c:pt>
                <c:pt idx="182">
                  <c:v>-8.0000000000000002E-3</c:v>
                </c:pt>
                <c:pt idx="183">
                  <c:v>-6.0000000000000001E-3</c:v>
                </c:pt>
                <c:pt idx="184">
                  <c:v>-7.9375000000000001E-3</c:v>
                </c:pt>
                <c:pt idx="185">
                  <c:v>-1.6E-2</c:v>
                </c:pt>
                <c:pt idx="186">
                  <c:v>-9.9843799999999993E-3</c:v>
                </c:pt>
                <c:pt idx="187">
                  <c:v>-1.1968700000000001E-2</c:v>
                </c:pt>
                <c:pt idx="188">
                  <c:v>-6.0156300000000001E-3</c:v>
                </c:pt>
                <c:pt idx="189">
                  <c:v>-1.4E-2</c:v>
                </c:pt>
                <c:pt idx="190">
                  <c:v>-1.4E-2</c:v>
                </c:pt>
                <c:pt idx="191">
                  <c:v>-1.2046899999999999E-2</c:v>
                </c:pt>
                <c:pt idx="192">
                  <c:v>-1.2E-2</c:v>
                </c:pt>
                <c:pt idx="193">
                  <c:v>-1.8031200000000001E-2</c:v>
                </c:pt>
                <c:pt idx="194">
                  <c:v>-1.39375E-2</c:v>
                </c:pt>
                <c:pt idx="195">
                  <c:v>-2.0015600000000001E-2</c:v>
                </c:pt>
                <c:pt idx="196">
                  <c:v>-1.2E-2</c:v>
                </c:pt>
                <c:pt idx="197">
                  <c:v>-1.78438E-2</c:v>
                </c:pt>
                <c:pt idx="198">
                  <c:v>-1.5968799999999998E-2</c:v>
                </c:pt>
                <c:pt idx="199">
                  <c:v>-1.4046899999999999E-2</c:v>
                </c:pt>
                <c:pt idx="200">
                  <c:v>-6.0312500000000002E-3</c:v>
                </c:pt>
                <c:pt idx="201">
                  <c:v>-9.8593799999999992E-3</c:v>
                </c:pt>
                <c:pt idx="202">
                  <c:v>-1.20625E-2</c:v>
                </c:pt>
                <c:pt idx="203">
                  <c:v>-1.7734400000000001E-2</c:v>
                </c:pt>
                <c:pt idx="204">
                  <c:v>-1.7937499999999999E-2</c:v>
                </c:pt>
                <c:pt idx="205">
                  <c:v>-1.6171899999999999E-2</c:v>
                </c:pt>
                <c:pt idx="206">
                  <c:v>-1.41406E-2</c:v>
                </c:pt>
                <c:pt idx="207">
                  <c:v>-0.02</c:v>
                </c:pt>
                <c:pt idx="208">
                  <c:v>-1.37813E-2</c:v>
                </c:pt>
                <c:pt idx="209">
                  <c:v>-1.5984399999999999E-2</c:v>
                </c:pt>
                <c:pt idx="210">
                  <c:v>-9.71875E-3</c:v>
                </c:pt>
                <c:pt idx="211">
                  <c:v>-1.55938E-2</c:v>
                </c:pt>
                <c:pt idx="212">
                  <c:v>-1.09219E-2</c:v>
                </c:pt>
                <c:pt idx="213">
                  <c:v>-1.1609400000000001E-2</c:v>
                </c:pt>
                <c:pt idx="214">
                  <c:v>-1.03906E-2</c:v>
                </c:pt>
                <c:pt idx="215">
                  <c:v>-1.13125E-2</c:v>
                </c:pt>
                <c:pt idx="216">
                  <c:v>-1.7437500000000002E-2</c:v>
                </c:pt>
                <c:pt idx="217">
                  <c:v>-1.8093700000000001E-2</c:v>
                </c:pt>
                <c:pt idx="218">
                  <c:v>-1.4171899999999999E-2</c:v>
                </c:pt>
                <c:pt idx="219">
                  <c:v>-1.41875E-2</c:v>
                </c:pt>
                <c:pt idx="220">
                  <c:v>-1.03438E-2</c:v>
                </c:pt>
                <c:pt idx="221">
                  <c:v>-9.8281299999999992E-3</c:v>
                </c:pt>
                <c:pt idx="222">
                  <c:v>-1.37187E-2</c:v>
                </c:pt>
                <c:pt idx="223">
                  <c:v>-1.6078100000000001E-2</c:v>
                </c:pt>
                <c:pt idx="224">
                  <c:v>-9.8906299999999992E-3</c:v>
                </c:pt>
                <c:pt idx="225">
                  <c:v>-1.79063E-2</c:v>
                </c:pt>
                <c:pt idx="226">
                  <c:v>-1.6140600000000001E-2</c:v>
                </c:pt>
                <c:pt idx="227">
                  <c:v>-1.6046899999999999E-2</c:v>
                </c:pt>
                <c:pt idx="228">
                  <c:v>-1.3968700000000001E-2</c:v>
                </c:pt>
                <c:pt idx="229">
                  <c:v>-1.9984399999999999E-2</c:v>
                </c:pt>
                <c:pt idx="230">
                  <c:v>-1.6015600000000001E-2</c:v>
                </c:pt>
                <c:pt idx="231">
                  <c:v>-1.5984399999999999E-2</c:v>
                </c:pt>
                <c:pt idx="232">
                  <c:v>-1.40313E-2</c:v>
                </c:pt>
                <c:pt idx="233">
                  <c:v>-1.5828100000000001E-2</c:v>
                </c:pt>
                <c:pt idx="234">
                  <c:v>-1.20781E-2</c:v>
                </c:pt>
                <c:pt idx="235">
                  <c:v>-1.82656E-2</c:v>
                </c:pt>
                <c:pt idx="236">
                  <c:v>-1.5578099999999999E-2</c:v>
                </c:pt>
                <c:pt idx="237">
                  <c:v>-9.3124999999999996E-3</c:v>
                </c:pt>
                <c:pt idx="238">
                  <c:v>-8.6718799999999999E-3</c:v>
                </c:pt>
                <c:pt idx="239">
                  <c:v>-1.5953100000000001E-2</c:v>
                </c:pt>
                <c:pt idx="240">
                  <c:v>-9.6249999999999999E-3</c:v>
                </c:pt>
                <c:pt idx="241">
                  <c:v>-1.55312E-2</c:v>
                </c:pt>
                <c:pt idx="242">
                  <c:v>-1.9890600000000001E-2</c:v>
                </c:pt>
                <c:pt idx="243">
                  <c:v>-1.4874999999999999E-2</c:v>
                </c:pt>
                <c:pt idx="244">
                  <c:v>-1.1828099999999999E-2</c:v>
                </c:pt>
                <c:pt idx="245">
                  <c:v>-1.22656E-2</c:v>
                </c:pt>
                <c:pt idx="246">
                  <c:v>-1.41406E-2</c:v>
                </c:pt>
                <c:pt idx="247">
                  <c:v>-1.3921899999999999E-2</c:v>
                </c:pt>
                <c:pt idx="248">
                  <c:v>-1.4125E-2</c:v>
                </c:pt>
                <c:pt idx="249">
                  <c:v>-1.3609400000000001E-2</c:v>
                </c:pt>
                <c:pt idx="250">
                  <c:v>-1.24531E-2</c:v>
                </c:pt>
                <c:pt idx="251">
                  <c:v>-1.5546900000000001E-2</c:v>
                </c:pt>
                <c:pt idx="252">
                  <c:v>-7.6562499999999999E-3</c:v>
                </c:pt>
                <c:pt idx="253">
                  <c:v>-1.0234399999999999E-2</c:v>
                </c:pt>
                <c:pt idx="254">
                  <c:v>-9.9375000000000002E-3</c:v>
                </c:pt>
                <c:pt idx="255">
                  <c:v>-1.00313E-2</c:v>
                </c:pt>
                <c:pt idx="256">
                  <c:v>-1.225E-2</c:v>
                </c:pt>
                <c:pt idx="257">
                  <c:v>-1.6078100000000001E-2</c:v>
                </c:pt>
                <c:pt idx="258">
                  <c:v>-1.39375E-2</c:v>
                </c:pt>
                <c:pt idx="259">
                  <c:v>-1.42031E-2</c:v>
                </c:pt>
                <c:pt idx="260">
                  <c:v>-1.5984399999999999E-2</c:v>
                </c:pt>
                <c:pt idx="261">
                  <c:v>-1.6265600000000002E-2</c:v>
                </c:pt>
                <c:pt idx="262">
                  <c:v>-1.99375E-2</c:v>
                </c:pt>
                <c:pt idx="263">
                  <c:v>-1.36875E-2</c:v>
                </c:pt>
                <c:pt idx="264">
                  <c:v>-1.6078100000000001E-2</c:v>
                </c:pt>
                <c:pt idx="265">
                  <c:v>-1.7874999999999999E-2</c:v>
                </c:pt>
                <c:pt idx="266">
                  <c:v>-1.4E-2</c:v>
                </c:pt>
                <c:pt idx="267">
                  <c:v>-1.79531E-2</c:v>
                </c:pt>
                <c:pt idx="268">
                  <c:v>-1.39063E-2</c:v>
                </c:pt>
                <c:pt idx="269">
                  <c:v>-2.1984400000000001E-2</c:v>
                </c:pt>
                <c:pt idx="270">
                  <c:v>-1.42656E-2</c:v>
                </c:pt>
                <c:pt idx="271">
                  <c:v>-1.1921899999999999E-2</c:v>
                </c:pt>
                <c:pt idx="272">
                  <c:v>-1.4E-2</c:v>
                </c:pt>
                <c:pt idx="273">
                  <c:v>-1.19375E-2</c:v>
                </c:pt>
                <c:pt idx="274">
                  <c:v>-1.2046899999999999E-2</c:v>
                </c:pt>
                <c:pt idx="275">
                  <c:v>-1.6375000000000001E-2</c:v>
                </c:pt>
                <c:pt idx="276">
                  <c:v>-2.1265599999999999E-2</c:v>
                </c:pt>
                <c:pt idx="277">
                  <c:v>-1.24688E-2</c:v>
                </c:pt>
                <c:pt idx="278">
                  <c:v>-1.70469E-2</c:v>
                </c:pt>
                <c:pt idx="279">
                  <c:v>-1.6500000000000001E-2</c:v>
                </c:pt>
                <c:pt idx="280">
                  <c:v>-1.06094E-2</c:v>
                </c:pt>
                <c:pt idx="281">
                  <c:v>-7.84375E-3</c:v>
                </c:pt>
                <c:pt idx="282">
                  <c:v>-1.4812499999999999E-2</c:v>
                </c:pt>
                <c:pt idx="283">
                  <c:v>-2.0031199999999999E-2</c:v>
                </c:pt>
                <c:pt idx="284">
                  <c:v>-1.80156E-2</c:v>
                </c:pt>
                <c:pt idx="285">
                  <c:v>-2.1812499999999999E-2</c:v>
                </c:pt>
                <c:pt idx="286">
                  <c:v>-2.23906E-2</c:v>
                </c:pt>
                <c:pt idx="287">
                  <c:v>-1.6375000000000001E-2</c:v>
                </c:pt>
                <c:pt idx="288">
                  <c:v>-1.0171899999999999E-2</c:v>
                </c:pt>
                <c:pt idx="289">
                  <c:v>-1.36563E-2</c:v>
                </c:pt>
                <c:pt idx="290">
                  <c:v>-2.0140600000000002E-2</c:v>
                </c:pt>
                <c:pt idx="291">
                  <c:v>-1.4312500000000001E-2</c:v>
                </c:pt>
                <c:pt idx="292">
                  <c:v>-1.3875E-2</c:v>
                </c:pt>
                <c:pt idx="293">
                  <c:v>-1.4E-2</c:v>
                </c:pt>
                <c:pt idx="294">
                  <c:v>-1.3859399999999999E-2</c:v>
                </c:pt>
                <c:pt idx="295">
                  <c:v>-1.6015600000000001E-2</c:v>
                </c:pt>
                <c:pt idx="296">
                  <c:v>-1.39063E-2</c:v>
                </c:pt>
                <c:pt idx="297">
                  <c:v>-1.8031200000000001E-2</c:v>
                </c:pt>
                <c:pt idx="298">
                  <c:v>-1.3968700000000001E-2</c:v>
                </c:pt>
                <c:pt idx="299">
                  <c:v>-1.79688E-2</c:v>
                </c:pt>
                <c:pt idx="300">
                  <c:v>-1.3984399999999999E-2</c:v>
                </c:pt>
                <c:pt idx="301">
                  <c:v>-2.20781E-2</c:v>
                </c:pt>
                <c:pt idx="302">
                  <c:v>-1.4E-2</c:v>
                </c:pt>
                <c:pt idx="303">
                  <c:v>-1.2046899999999999E-2</c:v>
                </c:pt>
                <c:pt idx="304">
                  <c:v>-1.4109399999999999E-2</c:v>
                </c:pt>
                <c:pt idx="305">
                  <c:v>-2.04219E-2</c:v>
                </c:pt>
                <c:pt idx="306">
                  <c:v>-1.9921899999999999E-2</c:v>
                </c:pt>
                <c:pt idx="307">
                  <c:v>-1.5625E-2</c:v>
                </c:pt>
                <c:pt idx="308">
                  <c:v>-1.19063E-2</c:v>
                </c:pt>
                <c:pt idx="309">
                  <c:v>-1.22656E-2</c:v>
                </c:pt>
                <c:pt idx="310">
                  <c:v>-1.6375000000000001E-2</c:v>
                </c:pt>
                <c:pt idx="311">
                  <c:v>-2.01719E-2</c:v>
                </c:pt>
                <c:pt idx="312">
                  <c:v>-1.7624999999999998E-2</c:v>
                </c:pt>
                <c:pt idx="313">
                  <c:v>-1.3578099999999999E-2</c:v>
                </c:pt>
                <c:pt idx="314">
                  <c:v>-1.42813E-2</c:v>
                </c:pt>
                <c:pt idx="315">
                  <c:v>-1.5656199999999999E-2</c:v>
                </c:pt>
                <c:pt idx="316">
                  <c:v>-1.20625E-2</c:v>
                </c:pt>
                <c:pt idx="317">
                  <c:v>-1.8312499999999999E-2</c:v>
                </c:pt>
                <c:pt idx="318">
                  <c:v>-1.5453100000000001E-2</c:v>
                </c:pt>
                <c:pt idx="319">
                  <c:v>-7.9687500000000001E-3</c:v>
                </c:pt>
                <c:pt idx="320">
                  <c:v>-1.20625E-2</c:v>
                </c:pt>
                <c:pt idx="321">
                  <c:v>-1.22656E-2</c:v>
                </c:pt>
                <c:pt idx="322">
                  <c:v>-2.22656E-2</c:v>
                </c:pt>
                <c:pt idx="323">
                  <c:v>-2.0843799999999999E-2</c:v>
                </c:pt>
                <c:pt idx="324">
                  <c:v>-7.5937499999999998E-3</c:v>
                </c:pt>
                <c:pt idx="325">
                  <c:v>-8.2812500000000004E-3</c:v>
                </c:pt>
                <c:pt idx="326">
                  <c:v>-1.2234399999999999E-2</c:v>
                </c:pt>
                <c:pt idx="327">
                  <c:v>-1.6437500000000001E-2</c:v>
                </c:pt>
                <c:pt idx="328">
                  <c:v>-2.0343699999999999E-2</c:v>
                </c:pt>
                <c:pt idx="329">
                  <c:v>-2.15937E-2</c:v>
                </c:pt>
                <c:pt idx="330">
                  <c:v>-1.56875E-2</c:v>
                </c:pt>
                <c:pt idx="331">
                  <c:v>-1.6890599999999999E-2</c:v>
                </c:pt>
                <c:pt idx="332">
                  <c:v>-2.4203100000000002E-2</c:v>
                </c:pt>
                <c:pt idx="333">
                  <c:v>-2.1734400000000001E-2</c:v>
                </c:pt>
                <c:pt idx="334">
                  <c:v>-2.19063E-2</c:v>
                </c:pt>
                <c:pt idx="335">
                  <c:v>-1.50312E-2</c:v>
                </c:pt>
                <c:pt idx="336">
                  <c:v>-8.0468799999999993E-3</c:v>
                </c:pt>
                <c:pt idx="337">
                  <c:v>-1.46719E-2</c:v>
                </c:pt>
                <c:pt idx="338">
                  <c:v>-1.5765600000000001E-2</c:v>
                </c:pt>
                <c:pt idx="339">
                  <c:v>-1.39063E-2</c:v>
                </c:pt>
                <c:pt idx="340">
                  <c:v>-1.6593799999999999E-2</c:v>
                </c:pt>
                <c:pt idx="341">
                  <c:v>-1.9796899999999999E-2</c:v>
                </c:pt>
                <c:pt idx="342">
                  <c:v>-1.44844E-2</c:v>
                </c:pt>
                <c:pt idx="343">
                  <c:v>-1.55938E-2</c:v>
                </c:pt>
                <c:pt idx="344">
                  <c:v>-1.7734400000000001E-2</c:v>
                </c:pt>
                <c:pt idx="345">
                  <c:v>-1.9906299999999998E-2</c:v>
                </c:pt>
                <c:pt idx="346">
                  <c:v>-1.8484400000000002E-2</c:v>
                </c:pt>
                <c:pt idx="347">
                  <c:v>-1.5875E-2</c:v>
                </c:pt>
                <c:pt idx="348">
                  <c:v>-1.9859399999999999E-2</c:v>
                </c:pt>
                <c:pt idx="349">
                  <c:v>-1.8249999999999999E-2</c:v>
                </c:pt>
                <c:pt idx="350">
                  <c:v>-1.7703099999999999E-2</c:v>
                </c:pt>
                <c:pt idx="351">
                  <c:v>-2.1812499999999999E-2</c:v>
                </c:pt>
                <c:pt idx="352">
                  <c:v>-2.0281299999999999E-2</c:v>
                </c:pt>
                <c:pt idx="353">
                  <c:v>-1.6312500000000001E-2</c:v>
                </c:pt>
                <c:pt idx="354">
                  <c:v>-1.1953099999999999E-2</c:v>
                </c:pt>
                <c:pt idx="355">
                  <c:v>-1.7156299999999999E-2</c:v>
                </c:pt>
                <c:pt idx="356">
                  <c:v>-2.0312500000000001E-2</c:v>
                </c:pt>
                <c:pt idx="357">
                  <c:v>-1.6E-2</c:v>
                </c:pt>
                <c:pt idx="358">
                  <c:v>-1.98125E-2</c:v>
                </c:pt>
                <c:pt idx="359">
                  <c:v>-1.6812500000000001E-2</c:v>
                </c:pt>
                <c:pt idx="360">
                  <c:v>-1.40781E-2</c:v>
                </c:pt>
                <c:pt idx="361">
                  <c:v>-1.23281E-2</c:v>
                </c:pt>
                <c:pt idx="362">
                  <c:v>-9.75E-3</c:v>
                </c:pt>
                <c:pt idx="363">
                  <c:v>-1.42031E-2</c:v>
                </c:pt>
                <c:pt idx="364">
                  <c:v>-6.1406300000000002E-3</c:v>
                </c:pt>
                <c:pt idx="365">
                  <c:v>-9.71875E-3</c:v>
                </c:pt>
                <c:pt idx="366">
                  <c:v>-1.1984399999999999E-2</c:v>
                </c:pt>
                <c:pt idx="367">
                  <c:v>-1.5640600000000001E-2</c:v>
                </c:pt>
                <c:pt idx="368">
                  <c:v>-2.0140600000000002E-2</c:v>
                </c:pt>
                <c:pt idx="369">
                  <c:v>-1.20313E-2</c:v>
                </c:pt>
                <c:pt idx="370">
                  <c:v>-1.39531E-2</c:v>
                </c:pt>
                <c:pt idx="371">
                  <c:v>-1.6046899999999999E-2</c:v>
                </c:pt>
                <c:pt idx="372">
                  <c:v>-1.5921899999999999E-2</c:v>
                </c:pt>
                <c:pt idx="373">
                  <c:v>-2.1921900000000001E-2</c:v>
                </c:pt>
                <c:pt idx="374">
                  <c:v>-1.9984399999999999E-2</c:v>
                </c:pt>
                <c:pt idx="375">
                  <c:v>-2.4E-2</c:v>
                </c:pt>
                <c:pt idx="376">
                  <c:v>-2.0031199999999999E-2</c:v>
                </c:pt>
                <c:pt idx="377">
                  <c:v>-2.0015600000000001E-2</c:v>
                </c:pt>
                <c:pt idx="378">
                  <c:v>-1.3984399999999999E-2</c:v>
                </c:pt>
                <c:pt idx="379">
                  <c:v>-1.5875E-2</c:v>
                </c:pt>
                <c:pt idx="380">
                  <c:v>-1.6E-2</c:v>
                </c:pt>
                <c:pt idx="381">
                  <c:v>-1.3984399999999999E-2</c:v>
                </c:pt>
                <c:pt idx="382">
                  <c:v>-1.79688E-2</c:v>
                </c:pt>
                <c:pt idx="383">
                  <c:v>-1.6093799999999998E-2</c:v>
                </c:pt>
                <c:pt idx="384">
                  <c:v>-9.9843799999999993E-3</c:v>
                </c:pt>
                <c:pt idx="385">
                  <c:v>-1.20781E-2</c:v>
                </c:pt>
                <c:pt idx="386">
                  <c:v>-1.81406E-2</c:v>
                </c:pt>
                <c:pt idx="387">
                  <c:v>-2.1999999999999999E-2</c:v>
                </c:pt>
                <c:pt idx="388">
                  <c:v>-1.4E-2</c:v>
                </c:pt>
                <c:pt idx="389">
                  <c:v>-1.00625E-2</c:v>
                </c:pt>
                <c:pt idx="390">
                  <c:v>-0.01</c:v>
                </c:pt>
                <c:pt idx="391">
                  <c:v>-1.39531E-2</c:v>
                </c:pt>
                <c:pt idx="392">
                  <c:v>-1.2109399999999999E-2</c:v>
                </c:pt>
                <c:pt idx="393">
                  <c:v>-6.0312500000000002E-3</c:v>
                </c:pt>
                <c:pt idx="394">
                  <c:v>-6.0000000000000001E-3</c:v>
                </c:pt>
                <c:pt idx="395">
                  <c:v>-1.4E-2</c:v>
                </c:pt>
                <c:pt idx="396">
                  <c:v>-1.00156E-2</c:v>
                </c:pt>
                <c:pt idx="397">
                  <c:v>-1.79688E-2</c:v>
                </c:pt>
                <c:pt idx="398">
                  <c:v>-1.81406E-2</c:v>
                </c:pt>
                <c:pt idx="399">
                  <c:v>-1.20156E-2</c:v>
                </c:pt>
                <c:pt idx="400">
                  <c:v>-1.6093799999999998E-2</c:v>
                </c:pt>
                <c:pt idx="401">
                  <c:v>-1.60625E-2</c:v>
                </c:pt>
                <c:pt idx="402">
                  <c:v>-1.59375E-2</c:v>
                </c:pt>
                <c:pt idx="403">
                  <c:v>-1.22031E-2</c:v>
                </c:pt>
                <c:pt idx="404">
                  <c:v>-1.22656E-2</c:v>
                </c:pt>
                <c:pt idx="405">
                  <c:v>-2.0015600000000001E-2</c:v>
                </c:pt>
                <c:pt idx="406">
                  <c:v>-1.15625E-2</c:v>
                </c:pt>
                <c:pt idx="407">
                  <c:v>-1.4234399999999999E-2</c:v>
                </c:pt>
                <c:pt idx="408">
                  <c:v>-1.7624999999999998E-2</c:v>
                </c:pt>
                <c:pt idx="409">
                  <c:v>-1.60625E-2</c:v>
                </c:pt>
                <c:pt idx="410">
                  <c:v>-4.4374999999999996E-3</c:v>
                </c:pt>
                <c:pt idx="411">
                  <c:v>-1.2E-2</c:v>
                </c:pt>
                <c:pt idx="412">
                  <c:v>-1.8093700000000001E-2</c:v>
                </c:pt>
                <c:pt idx="413">
                  <c:v>-1.49844E-2</c:v>
                </c:pt>
                <c:pt idx="414">
                  <c:v>-6.4531299999999996E-3</c:v>
                </c:pt>
                <c:pt idx="415">
                  <c:v>-7.9062500000000001E-3</c:v>
                </c:pt>
                <c:pt idx="416">
                  <c:v>-1.1062499999999999E-2</c:v>
                </c:pt>
                <c:pt idx="417">
                  <c:v>-1.9875E-2</c:v>
                </c:pt>
                <c:pt idx="418">
                  <c:v>-1.43594E-2</c:v>
                </c:pt>
                <c:pt idx="419">
                  <c:v>-1.7671900000000001E-2</c:v>
                </c:pt>
                <c:pt idx="420">
                  <c:v>-1.8171900000000001E-2</c:v>
                </c:pt>
                <c:pt idx="421">
                  <c:v>-1.4093700000000001E-2</c:v>
                </c:pt>
                <c:pt idx="422">
                  <c:v>-8.3281299999999996E-3</c:v>
                </c:pt>
                <c:pt idx="423">
                  <c:v>-5.9687500000000001E-3</c:v>
                </c:pt>
                <c:pt idx="424">
                  <c:v>-1.16875E-2</c:v>
                </c:pt>
                <c:pt idx="425">
                  <c:v>-1.4093700000000001E-2</c:v>
                </c:pt>
                <c:pt idx="426">
                  <c:v>-1.00156E-2</c:v>
                </c:pt>
                <c:pt idx="427">
                  <c:v>-1.5859399999999999E-2</c:v>
                </c:pt>
                <c:pt idx="428">
                  <c:v>-0.02</c:v>
                </c:pt>
                <c:pt idx="429">
                  <c:v>-1.5968799999999998E-2</c:v>
                </c:pt>
                <c:pt idx="430">
                  <c:v>-1.6E-2</c:v>
                </c:pt>
                <c:pt idx="431">
                  <c:v>-1.6312500000000001E-2</c:v>
                </c:pt>
                <c:pt idx="432">
                  <c:v>-2.22031E-2</c:v>
                </c:pt>
                <c:pt idx="433">
                  <c:v>-1.7421900000000001E-2</c:v>
                </c:pt>
                <c:pt idx="434">
                  <c:v>-1.21875E-2</c:v>
                </c:pt>
                <c:pt idx="435">
                  <c:v>-1.8359400000000001E-2</c:v>
                </c:pt>
                <c:pt idx="436">
                  <c:v>-1.81406E-2</c:v>
                </c:pt>
                <c:pt idx="437">
                  <c:v>-1.9718800000000002E-2</c:v>
                </c:pt>
                <c:pt idx="438">
                  <c:v>-1.3484400000000001E-2</c:v>
                </c:pt>
                <c:pt idx="439">
                  <c:v>-1.1515600000000001E-2</c:v>
                </c:pt>
                <c:pt idx="440">
                  <c:v>-1.04844E-2</c:v>
                </c:pt>
                <c:pt idx="441">
                  <c:v>-1.6578099999999998E-2</c:v>
                </c:pt>
                <c:pt idx="442">
                  <c:v>-1.35E-2</c:v>
                </c:pt>
                <c:pt idx="443">
                  <c:v>-1.19063E-2</c:v>
                </c:pt>
                <c:pt idx="444">
                  <c:v>-1.21875E-2</c:v>
                </c:pt>
                <c:pt idx="445">
                  <c:v>-1.4250000000000001E-2</c:v>
                </c:pt>
                <c:pt idx="446">
                  <c:v>-1.1375E-2</c:v>
                </c:pt>
                <c:pt idx="447">
                  <c:v>-5.9843800000000001E-3</c:v>
                </c:pt>
                <c:pt idx="448">
                  <c:v>-1.03906E-2</c:v>
                </c:pt>
                <c:pt idx="449">
                  <c:v>-1.2531199999999999E-2</c:v>
                </c:pt>
                <c:pt idx="450">
                  <c:v>-1.5906300000000002E-2</c:v>
                </c:pt>
                <c:pt idx="451">
                  <c:v>-1.1859400000000001E-2</c:v>
                </c:pt>
                <c:pt idx="452">
                  <c:v>-1.41875E-2</c:v>
                </c:pt>
                <c:pt idx="453">
                  <c:v>-1.38125E-2</c:v>
                </c:pt>
                <c:pt idx="454">
                  <c:v>-1.21406E-2</c:v>
                </c:pt>
                <c:pt idx="455">
                  <c:v>-1.37813E-2</c:v>
                </c:pt>
                <c:pt idx="456">
                  <c:v>-1.23438E-2</c:v>
                </c:pt>
                <c:pt idx="457">
                  <c:v>-2.41719E-2</c:v>
                </c:pt>
                <c:pt idx="458">
                  <c:v>-1.1140600000000001E-2</c:v>
                </c:pt>
                <c:pt idx="459">
                  <c:v>-8.7500000000000008E-3</c:v>
                </c:pt>
                <c:pt idx="460">
                  <c:v>-2.22656E-2</c:v>
                </c:pt>
                <c:pt idx="461">
                  <c:v>-1.9640600000000001E-2</c:v>
                </c:pt>
                <c:pt idx="462">
                  <c:v>-1.5921899999999999E-2</c:v>
                </c:pt>
                <c:pt idx="463">
                  <c:v>-9.9531299999999993E-3</c:v>
                </c:pt>
                <c:pt idx="464">
                  <c:v>-1.1968700000000001E-2</c:v>
                </c:pt>
                <c:pt idx="465">
                  <c:v>-1.4046899999999999E-2</c:v>
                </c:pt>
                <c:pt idx="466">
                  <c:v>-1.7859400000000001E-2</c:v>
                </c:pt>
                <c:pt idx="467">
                  <c:v>-2.0015600000000001E-2</c:v>
                </c:pt>
                <c:pt idx="468">
                  <c:v>-1.8109400000000001E-2</c:v>
                </c:pt>
                <c:pt idx="469">
                  <c:v>-1.5906300000000002E-2</c:v>
                </c:pt>
                <c:pt idx="470">
                  <c:v>-1.80156E-2</c:v>
                </c:pt>
                <c:pt idx="471">
                  <c:v>-1.20156E-2</c:v>
                </c:pt>
                <c:pt idx="472">
                  <c:v>-2.0109399999999999E-2</c:v>
                </c:pt>
                <c:pt idx="473">
                  <c:v>-1.5453100000000001E-2</c:v>
                </c:pt>
                <c:pt idx="474">
                  <c:v>-7.8750000000000001E-3</c:v>
                </c:pt>
                <c:pt idx="475">
                  <c:v>-1.1546900000000001E-2</c:v>
                </c:pt>
                <c:pt idx="476">
                  <c:v>-1.31719E-2</c:v>
                </c:pt>
                <c:pt idx="477">
                  <c:v>-1.8249999999999999E-2</c:v>
                </c:pt>
                <c:pt idx="478">
                  <c:v>-8.5625000000000007E-3</c:v>
                </c:pt>
                <c:pt idx="479">
                  <c:v>-1.3484400000000001E-2</c:v>
                </c:pt>
                <c:pt idx="480">
                  <c:v>-1.5781300000000002E-2</c:v>
                </c:pt>
                <c:pt idx="481">
                  <c:v>-1.82031E-2</c:v>
                </c:pt>
                <c:pt idx="482">
                  <c:v>-1.54062E-2</c:v>
                </c:pt>
                <c:pt idx="483">
                  <c:v>-2.6031200000000001E-2</c:v>
                </c:pt>
                <c:pt idx="484">
                  <c:v>-1.13125E-2</c:v>
                </c:pt>
                <c:pt idx="485">
                  <c:v>-1.1625E-2</c:v>
                </c:pt>
                <c:pt idx="486">
                  <c:v>-1.5875E-2</c:v>
                </c:pt>
                <c:pt idx="487">
                  <c:v>-1.7874999999999999E-2</c:v>
                </c:pt>
                <c:pt idx="488">
                  <c:v>-2.0265600000000002E-2</c:v>
                </c:pt>
                <c:pt idx="489">
                  <c:v>-1.43906E-2</c:v>
                </c:pt>
                <c:pt idx="490">
                  <c:v>-1.1765599999999999E-2</c:v>
                </c:pt>
                <c:pt idx="491">
                  <c:v>-1.79531E-2</c:v>
                </c:pt>
                <c:pt idx="492">
                  <c:v>-2.3656300000000002E-2</c:v>
                </c:pt>
                <c:pt idx="493">
                  <c:v>-2.60781E-2</c:v>
                </c:pt>
                <c:pt idx="494">
                  <c:v>-1.45313E-2</c:v>
                </c:pt>
                <c:pt idx="495">
                  <c:v>-9.7343800000000008E-3</c:v>
                </c:pt>
                <c:pt idx="496">
                  <c:v>-1.77188E-2</c:v>
                </c:pt>
                <c:pt idx="497">
                  <c:v>-1.7796900000000001E-2</c:v>
                </c:pt>
                <c:pt idx="498">
                  <c:v>-1.6E-2</c:v>
                </c:pt>
                <c:pt idx="499">
                  <c:v>-1.7999999999999999E-2</c:v>
                </c:pt>
                <c:pt idx="500">
                  <c:v>-1.4E-2</c:v>
                </c:pt>
                <c:pt idx="501">
                  <c:v>-1.20781E-2</c:v>
                </c:pt>
                <c:pt idx="502">
                  <c:v>-1.6109399999999999E-2</c:v>
                </c:pt>
                <c:pt idx="503">
                  <c:v>-1.78281E-2</c:v>
                </c:pt>
                <c:pt idx="504">
                  <c:v>-1.60625E-2</c:v>
                </c:pt>
                <c:pt idx="505">
                  <c:v>-1.78438E-2</c:v>
                </c:pt>
                <c:pt idx="506">
                  <c:v>-1.4E-2</c:v>
                </c:pt>
                <c:pt idx="507">
                  <c:v>-1.5843800000000002E-2</c:v>
                </c:pt>
                <c:pt idx="508">
                  <c:v>-1.1984399999999999E-2</c:v>
                </c:pt>
                <c:pt idx="509">
                  <c:v>-1.6578099999999998E-2</c:v>
                </c:pt>
                <c:pt idx="510">
                  <c:v>-1.5640600000000001E-2</c:v>
                </c:pt>
                <c:pt idx="511">
                  <c:v>-1.16562E-2</c:v>
                </c:pt>
                <c:pt idx="512">
                  <c:v>-1.45313E-2</c:v>
                </c:pt>
                <c:pt idx="513">
                  <c:v>-2.0156299999999999E-2</c:v>
                </c:pt>
                <c:pt idx="514">
                  <c:v>-1.79688E-2</c:v>
                </c:pt>
                <c:pt idx="515">
                  <c:v>-1.7796900000000001E-2</c:v>
                </c:pt>
                <c:pt idx="516">
                  <c:v>-1.1828099999999999E-2</c:v>
                </c:pt>
                <c:pt idx="517">
                  <c:v>-1.1984399999999999E-2</c:v>
                </c:pt>
                <c:pt idx="518">
                  <c:v>-1.2125E-2</c:v>
                </c:pt>
                <c:pt idx="519">
                  <c:v>-1.8171900000000001E-2</c:v>
                </c:pt>
                <c:pt idx="520">
                  <c:v>-1.3765599999999999E-2</c:v>
                </c:pt>
                <c:pt idx="521">
                  <c:v>-7.9218799999999992E-3</c:v>
                </c:pt>
                <c:pt idx="522">
                  <c:v>-1.225E-2</c:v>
                </c:pt>
                <c:pt idx="523">
                  <c:v>-1.6265600000000002E-2</c:v>
                </c:pt>
                <c:pt idx="524">
                  <c:v>-1.52969E-2</c:v>
                </c:pt>
                <c:pt idx="525">
                  <c:v>-3.48438E-3</c:v>
                </c:pt>
                <c:pt idx="526">
                  <c:v>-1.10312E-2</c:v>
                </c:pt>
                <c:pt idx="527">
                  <c:v>-1.8531300000000001E-2</c:v>
                </c:pt>
                <c:pt idx="528">
                  <c:v>-1.5484400000000001E-2</c:v>
                </c:pt>
                <c:pt idx="529">
                  <c:v>-1.0171899999999999E-2</c:v>
                </c:pt>
                <c:pt idx="530">
                  <c:v>-1.6312500000000001E-2</c:v>
                </c:pt>
                <c:pt idx="531">
                  <c:v>-1.59375E-2</c:v>
                </c:pt>
                <c:pt idx="532">
                  <c:v>-1.5734399999999999E-2</c:v>
                </c:pt>
                <c:pt idx="533">
                  <c:v>-1.1921899999999999E-2</c:v>
                </c:pt>
                <c:pt idx="534">
                  <c:v>-1.42188E-2</c:v>
                </c:pt>
                <c:pt idx="535">
                  <c:v>-1.63594E-2</c:v>
                </c:pt>
                <c:pt idx="536">
                  <c:v>-2.02344E-2</c:v>
                </c:pt>
                <c:pt idx="537">
                  <c:v>-1.72344E-2</c:v>
                </c:pt>
                <c:pt idx="538">
                  <c:v>-1.42188E-2</c:v>
                </c:pt>
                <c:pt idx="539">
                  <c:v>-2.14063E-2</c:v>
                </c:pt>
                <c:pt idx="540">
                  <c:v>-2.325E-2</c:v>
                </c:pt>
                <c:pt idx="541">
                  <c:v>-1.48906E-2</c:v>
                </c:pt>
                <c:pt idx="542">
                  <c:v>-1.20156E-2</c:v>
                </c:pt>
                <c:pt idx="543">
                  <c:v>-1.1984399999999999E-2</c:v>
                </c:pt>
                <c:pt idx="544">
                  <c:v>-1.51094E-2</c:v>
                </c:pt>
                <c:pt idx="545">
                  <c:v>-2.0281299999999999E-2</c:v>
                </c:pt>
                <c:pt idx="546">
                  <c:v>-1.21406E-2</c:v>
                </c:pt>
                <c:pt idx="547">
                  <c:v>-1.78281E-2</c:v>
                </c:pt>
                <c:pt idx="548">
                  <c:v>-1.5609400000000001E-2</c:v>
                </c:pt>
                <c:pt idx="549">
                  <c:v>-2.5921900000000001E-2</c:v>
                </c:pt>
                <c:pt idx="550">
                  <c:v>-1.47969E-2</c:v>
                </c:pt>
                <c:pt idx="551">
                  <c:v>-1.5656199999999999E-2</c:v>
                </c:pt>
                <c:pt idx="552">
                  <c:v>-1.6328100000000002E-2</c:v>
                </c:pt>
                <c:pt idx="553">
                  <c:v>-1.3984399999999999E-2</c:v>
                </c:pt>
                <c:pt idx="554">
                  <c:v>-1.58125E-2</c:v>
                </c:pt>
                <c:pt idx="555">
                  <c:v>-1.4593800000000001E-2</c:v>
                </c:pt>
                <c:pt idx="556">
                  <c:v>-9.6718700000000008E-3</c:v>
                </c:pt>
                <c:pt idx="557">
                  <c:v>-1.8984399999999998E-2</c:v>
                </c:pt>
                <c:pt idx="558">
                  <c:v>-0.02</c:v>
                </c:pt>
                <c:pt idx="559">
                  <c:v>-2.3781299999999998E-2</c:v>
                </c:pt>
                <c:pt idx="560">
                  <c:v>-2.06094E-2</c:v>
                </c:pt>
                <c:pt idx="561">
                  <c:v>-1.24531E-2</c:v>
                </c:pt>
                <c:pt idx="562">
                  <c:v>-1.1859400000000001E-2</c:v>
                </c:pt>
                <c:pt idx="563">
                  <c:v>-1.77813E-2</c:v>
                </c:pt>
                <c:pt idx="564">
                  <c:v>-1.6406299999999999E-2</c:v>
                </c:pt>
                <c:pt idx="565">
                  <c:v>-9.8750000000000001E-3</c:v>
                </c:pt>
                <c:pt idx="566">
                  <c:v>-1.7859400000000001E-2</c:v>
                </c:pt>
                <c:pt idx="567">
                  <c:v>-1.40313E-2</c:v>
                </c:pt>
                <c:pt idx="568">
                  <c:v>-1.20313E-2</c:v>
                </c:pt>
                <c:pt idx="569">
                  <c:v>-8.0468799999999993E-3</c:v>
                </c:pt>
                <c:pt idx="570">
                  <c:v>-1.1875E-2</c:v>
                </c:pt>
                <c:pt idx="571">
                  <c:v>-1.7812499999999998E-2</c:v>
                </c:pt>
                <c:pt idx="572">
                  <c:v>-1.8093700000000001E-2</c:v>
                </c:pt>
                <c:pt idx="573">
                  <c:v>-1.3921899999999999E-2</c:v>
                </c:pt>
                <c:pt idx="574">
                  <c:v>-1.9984399999999999E-2</c:v>
                </c:pt>
                <c:pt idx="575">
                  <c:v>-1.40781E-2</c:v>
                </c:pt>
                <c:pt idx="576">
                  <c:v>-1.2046899999999999E-2</c:v>
                </c:pt>
                <c:pt idx="577">
                  <c:v>-1.7703099999999999E-2</c:v>
                </c:pt>
                <c:pt idx="578">
                  <c:v>-1.7999999999999999E-2</c:v>
                </c:pt>
                <c:pt idx="579">
                  <c:v>-4.0000000000000001E-3</c:v>
                </c:pt>
                <c:pt idx="580">
                  <c:v>-1.39375E-2</c:v>
                </c:pt>
                <c:pt idx="581">
                  <c:v>-1.00625E-2</c:v>
                </c:pt>
                <c:pt idx="582">
                  <c:v>-1.20156E-2</c:v>
                </c:pt>
                <c:pt idx="583">
                  <c:v>-1.3968700000000001E-2</c:v>
                </c:pt>
                <c:pt idx="584">
                  <c:v>-9.9843799999999993E-3</c:v>
                </c:pt>
                <c:pt idx="585">
                  <c:v>-1.4E-2</c:v>
                </c:pt>
                <c:pt idx="586">
                  <c:v>-1.6E-2</c:v>
                </c:pt>
                <c:pt idx="587">
                  <c:v>-1.4046899999999999E-2</c:v>
                </c:pt>
                <c:pt idx="588">
                  <c:v>-1.6E-2</c:v>
                </c:pt>
                <c:pt idx="589">
                  <c:v>-2.2046900000000001E-2</c:v>
                </c:pt>
                <c:pt idx="590">
                  <c:v>-1.60625E-2</c:v>
                </c:pt>
                <c:pt idx="591">
                  <c:v>-1.80156E-2</c:v>
                </c:pt>
                <c:pt idx="592">
                  <c:v>-1.4E-2</c:v>
                </c:pt>
                <c:pt idx="593">
                  <c:v>-1.5953100000000001E-2</c:v>
                </c:pt>
                <c:pt idx="594">
                  <c:v>-1.39531E-2</c:v>
                </c:pt>
                <c:pt idx="595">
                  <c:v>-1.20156E-2</c:v>
                </c:pt>
                <c:pt idx="596">
                  <c:v>-1.0046899999999999E-2</c:v>
                </c:pt>
                <c:pt idx="597">
                  <c:v>-9.8750000000000001E-3</c:v>
                </c:pt>
                <c:pt idx="598">
                  <c:v>-1.6125E-2</c:v>
                </c:pt>
                <c:pt idx="599">
                  <c:v>-1.8062499999999999E-2</c:v>
                </c:pt>
                <c:pt idx="600">
                  <c:v>-1.5828100000000001E-2</c:v>
                </c:pt>
                <c:pt idx="601">
                  <c:v>-1.20938E-2</c:v>
                </c:pt>
                <c:pt idx="602">
                  <c:v>-1.42656E-2</c:v>
                </c:pt>
                <c:pt idx="603">
                  <c:v>-2.0031199999999999E-2</c:v>
                </c:pt>
                <c:pt idx="604">
                  <c:v>-1.1625E-2</c:v>
                </c:pt>
                <c:pt idx="605">
                  <c:v>-1.4234399999999999E-2</c:v>
                </c:pt>
                <c:pt idx="606">
                  <c:v>-1.6578099999999998E-2</c:v>
                </c:pt>
                <c:pt idx="607">
                  <c:v>-1.42031E-2</c:v>
                </c:pt>
                <c:pt idx="608">
                  <c:v>-1.5218799999999999E-2</c:v>
                </c:pt>
                <c:pt idx="609">
                  <c:v>-1.6890599999999999E-2</c:v>
                </c:pt>
                <c:pt idx="610">
                  <c:v>-1.00313E-2</c:v>
                </c:pt>
                <c:pt idx="611">
                  <c:v>-1.70469E-2</c:v>
                </c:pt>
                <c:pt idx="612">
                  <c:v>-1.8187499999999999E-2</c:v>
                </c:pt>
                <c:pt idx="613">
                  <c:v>-1.8062499999999999E-2</c:v>
                </c:pt>
                <c:pt idx="614">
                  <c:v>-1.54688E-2</c:v>
                </c:pt>
                <c:pt idx="615">
                  <c:v>-2.08594E-2</c:v>
                </c:pt>
                <c:pt idx="616">
                  <c:v>-4.9843800000000001E-3</c:v>
                </c:pt>
                <c:pt idx="617">
                  <c:v>-7.5468799999999997E-3</c:v>
                </c:pt>
                <c:pt idx="618">
                  <c:v>-1.15312E-2</c:v>
                </c:pt>
                <c:pt idx="619">
                  <c:v>-2.3890600000000001E-2</c:v>
                </c:pt>
                <c:pt idx="620">
                  <c:v>-2.21406E-2</c:v>
                </c:pt>
                <c:pt idx="621">
                  <c:v>-2.0109399999999999E-2</c:v>
                </c:pt>
                <c:pt idx="622">
                  <c:v>-1.0234399999999999E-2</c:v>
                </c:pt>
                <c:pt idx="623">
                  <c:v>-1.1890599999999999E-2</c:v>
                </c:pt>
                <c:pt idx="624">
                  <c:v>-1.3984399999999999E-2</c:v>
                </c:pt>
                <c:pt idx="625">
                  <c:v>-1.9906299999999998E-2</c:v>
                </c:pt>
                <c:pt idx="626">
                  <c:v>-2.20156E-2</c:v>
                </c:pt>
                <c:pt idx="627">
                  <c:v>-1.3796900000000001E-2</c:v>
                </c:pt>
                <c:pt idx="628">
                  <c:v>-1.0125E-2</c:v>
                </c:pt>
                <c:pt idx="629">
                  <c:v>-1.6156299999999998E-2</c:v>
                </c:pt>
                <c:pt idx="630">
                  <c:v>-1.4046899999999999E-2</c:v>
                </c:pt>
                <c:pt idx="631">
                  <c:v>-1.8109400000000001E-2</c:v>
                </c:pt>
                <c:pt idx="632">
                  <c:v>-1.6E-2</c:v>
                </c:pt>
                <c:pt idx="633">
                  <c:v>-1.7999999999999999E-2</c:v>
                </c:pt>
                <c:pt idx="634">
                  <c:v>-1.8437499999999999E-2</c:v>
                </c:pt>
                <c:pt idx="635">
                  <c:v>-2.1484400000000001E-2</c:v>
                </c:pt>
                <c:pt idx="636">
                  <c:v>-1.12344E-2</c:v>
                </c:pt>
                <c:pt idx="637">
                  <c:v>-1.25469E-2</c:v>
                </c:pt>
                <c:pt idx="638">
                  <c:v>-1.1671900000000001E-2</c:v>
                </c:pt>
                <c:pt idx="639">
                  <c:v>-1.0437500000000001E-2</c:v>
                </c:pt>
                <c:pt idx="640">
                  <c:v>-1.69219E-2</c:v>
                </c:pt>
                <c:pt idx="641">
                  <c:v>-2.2875E-2</c:v>
                </c:pt>
                <c:pt idx="642">
                  <c:v>-2.3109399999999999E-2</c:v>
                </c:pt>
                <c:pt idx="643">
                  <c:v>-1.2968800000000001E-2</c:v>
                </c:pt>
                <c:pt idx="644">
                  <c:v>-1.4593800000000001E-2</c:v>
                </c:pt>
                <c:pt idx="645">
                  <c:v>-1.7765599999999999E-2</c:v>
                </c:pt>
                <c:pt idx="646">
                  <c:v>-1.3921899999999999E-2</c:v>
                </c:pt>
                <c:pt idx="647">
                  <c:v>-1.33594E-2</c:v>
                </c:pt>
                <c:pt idx="648">
                  <c:v>-5.6249999999999998E-3</c:v>
                </c:pt>
                <c:pt idx="649">
                  <c:v>-8.4375000000000006E-3</c:v>
                </c:pt>
                <c:pt idx="650">
                  <c:v>-1.20625E-2</c:v>
                </c:pt>
                <c:pt idx="651">
                  <c:v>-1.20313E-2</c:v>
                </c:pt>
                <c:pt idx="652">
                  <c:v>-1.6343799999999999E-2</c:v>
                </c:pt>
                <c:pt idx="653">
                  <c:v>-2.2249999999999999E-2</c:v>
                </c:pt>
                <c:pt idx="654">
                  <c:v>-1.975E-2</c:v>
                </c:pt>
                <c:pt idx="655">
                  <c:v>-1.1546900000000001E-2</c:v>
                </c:pt>
                <c:pt idx="656">
                  <c:v>-1.45313E-2</c:v>
                </c:pt>
                <c:pt idx="657">
                  <c:v>-2.2046900000000001E-2</c:v>
                </c:pt>
                <c:pt idx="658">
                  <c:v>-1.5703100000000001E-2</c:v>
                </c:pt>
                <c:pt idx="659">
                  <c:v>-1.42969E-2</c:v>
                </c:pt>
                <c:pt idx="660">
                  <c:v>-1.7999999999999999E-2</c:v>
                </c:pt>
                <c:pt idx="661">
                  <c:v>-1.1734400000000001E-2</c:v>
                </c:pt>
                <c:pt idx="662">
                  <c:v>-9.9218799999999992E-3</c:v>
                </c:pt>
                <c:pt idx="663">
                  <c:v>-1.8093700000000001E-2</c:v>
                </c:pt>
                <c:pt idx="664">
                  <c:v>-1.6171899999999999E-2</c:v>
                </c:pt>
                <c:pt idx="665">
                  <c:v>-1.40156E-2</c:v>
                </c:pt>
                <c:pt idx="666">
                  <c:v>-1.3984399999999999E-2</c:v>
                </c:pt>
                <c:pt idx="667">
                  <c:v>-1.40625E-2</c:v>
                </c:pt>
                <c:pt idx="668">
                  <c:v>-1.2E-2</c:v>
                </c:pt>
                <c:pt idx="669">
                  <c:v>-1.40781E-2</c:v>
                </c:pt>
                <c:pt idx="670">
                  <c:v>-1.6015600000000001E-2</c:v>
                </c:pt>
                <c:pt idx="671">
                  <c:v>-1.59375E-2</c:v>
                </c:pt>
                <c:pt idx="672">
                  <c:v>-1.29219E-2</c:v>
                </c:pt>
                <c:pt idx="673">
                  <c:v>-9.9062500000000001E-3</c:v>
                </c:pt>
                <c:pt idx="674">
                  <c:v>-1.3265600000000001E-2</c:v>
                </c:pt>
                <c:pt idx="675">
                  <c:v>-1.4375000000000001E-2</c:v>
                </c:pt>
                <c:pt idx="676">
                  <c:v>-6.7343699999999999E-3</c:v>
                </c:pt>
                <c:pt idx="677">
                  <c:v>-5.7187499999999999E-3</c:v>
                </c:pt>
                <c:pt idx="678">
                  <c:v>-1.42813E-2</c:v>
                </c:pt>
                <c:pt idx="679">
                  <c:v>-2.5578099999999999E-2</c:v>
                </c:pt>
                <c:pt idx="680">
                  <c:v>-2.62031E-2</c:v>
                </c:pt>
                <c:pt idx="681">
                  <c:v>-2.2374999999999999E-2</c:v>
                </c:pt>
                <c:pt idx="682">
                  <c:v>-1.06563E-2</c:v>
                </c:pt>
                <c:pt idx="683">
                  <c:v>-1.1796900000000001E-2</c:v>
                </c:pt>
                <c:pt idx="684">
                  <c:v>-1.4046899999999999E-2</c:v>
                </c:pt>
                <c:pt idx="685">
                  <c:v>-1.3968700000000001E-2</c:v>
                </c:pt>
                <c:pt idx="686">
                  <c:v>-1.7328099999999999E-2</c:v>
                </c:pt>
                <c:pt idx="687">
                  <c:v>-2.1999999999999999E-2</c:v>
                </c:pt>
                <c:pt idx="688">
                  <c:v>-1.8296900000000001E-2</c:v>
                </c:pt>
                <c:pt idx="689">
                  <c:v>-1.6015600000000001E-2</c:v>
                </c:pt>
                <c:pt idx="690">
                  <c:v>-1.5875E-2</c:v>
                </c:pt>
                <c:pt idx="691">
                  <c:v>-1.80156E-2</c:v>
                </c:pt>
                <c:pt idx="692">
                  <c:v>-1.59375E-2</c:v>
                </c:pt>
                <c:pt idx="693">
                  <c:v>-1.8187499999999999E-2</c:v>
                </c:pt>
                <c:pt idx="694">
                  <c:v>-1.1953099999999999E-2</c:v>
                </c:pt>
                <c:pt idx="695">
                  <c:v>-1.8109400000000001E-2</c:v>
                </c:pt>
                <c:pt idx="696">
                  <c:v>-1.4E-2</c:v>
                </c:pt>
                <c:pt idx="697">
                  <c:v>-1.7921900000000001E-2</c:v>
                </c:pt>
                <c:pt idx="698">
                  <c:v>-0.01</c:v>
                </c:pt>
                <c:pt idx="699">
                  <c:v>-1.6390600000000002E-2</c:v>
                </c:pt>
                <c:pt idx="700">
                  <c:v>-2.0031199999999999E-2</c:v>
                </c:pt>
                <c:pt idx="701">
                  <c:v>-1.9718800000000002E-2</c:v>
                </c:pt>
                <c:pt idx="702">
                  <c:v>-1.8093700000000001E-2</c:v>
                </c:pt>
                <c:pt idx="703">
                  <c:v>-2.20781E-2</c:v>
                </c:pt>
                <c:pt idx="704">
                  <c:v>-1.5453100000000001E-2</c:v>
                </c:pt>
                <c:pt idx="705">
                  <c:v>-1.03906E-2</c:v>
                </c:pt>
                <c:pt idx="706">
                  <c:v>-1.83906E-2</c:v>
                </c:pt>
                <c:pt idx="707">
                  <c:v>-1.7687499999999998E-2</c:v>
                </c:pt>
                <c:pt idx="708">
                  <c:v>-1.82031E-2</c:v>
                </c:pt>
                <c:pt idx="709">
                  <c:v>-2.0046899999999999E-2</c:v>
                </c:pt>
                <c:pt idx="710">
                  <c:v>-2.01719E-2</c:v>
                </c:pt>
                <c:pt idx="711">
                  <c:v>-2.18438E-2</c:v>
                </c:pt>
                <c:pt idx="712">
                  <c:v>-1.7937499999999999E-2</c:v>
                </c:pt>
                <c:pt idx="713">
                  <c:v>-1.78438E-2</c:v>
                </c:pt>
                <c:pt idx="714">
                  <c:v>-1.39375E-2</c:v>
                </c:pt>
                <c:pt idx="715">
                  <c:v>-1.15625E-2</c:v>
                </c:pt>
                <c:pt idx="716">
                  <c:v>-4.0312500000000001E-3</c:v>
                </c:pt>
                <c:pt idx="717">
                  <c:v>-1.4656300000000001E-2</c:v>
                </c:pt>
                <c:pt idx="718">
                  <c:v>-1.5781300000000002E-2</c:v>
                </c:pt>
                <c:pt idx="719">
                  <c:v>-4.90625E-3</c:v>
                </c:pt>
                <c:pt idx="720">
                  <c:v>-2.2656299999999998E-3</c:v>
                </c:pt>
                <c:pt idx="721">
                  <c:v>-1.04219E-2</c:v>
                </c:pt>
                <c:pt idx="722">
                  <c:v>-1.40625E-2</c:v>
                </c:pt>
                <c:pt idx="723">
                  <c:v>-1.39063E-2</c:v>
                </c:pt>
                <c:pt idx="724">
                  <c:v>-1.4171899999999999E-2</c:v>
                </c:pt>
                <c:pt idx="725">
                  <c:v>-1.59375E-2</c:v>
                </c:pt>
                <c:pt idx="726">
                  <c:v>-1.1625E-2</c:v>
                </c:pt>
                <c:pt idx="727">
                  <c:v>-1.06719E-2</c:v>
                </c:pt>
                <c:pt idx="728">
                  <c:v>-1.58125E-2</c:v>
                </c:pt>
                <c:pt idx="729">
                  <c:v>-1.24688E-2</c:v>
                </c:pt>
                <c:pt idx="730">
                  <c:v>-2.0078100000000002E-2</c:v>
                </c:pt>
                <c:pt idx="731">
                  <c:v>-1.3671900000000001E-2</c:v>
                </c:pt>
                <c:pt idx="732">
                  <c:v>-1.6281299999999999E-2</c:v>
                </c:pt>
                <c:pt idx="733">
                  <c:v>-1.5781300000000002E-2</c:v>
                </c:pt>
                <c:pt idx="734">
                  <c:v>-1.11719E-2</c:v>
                </c:pt>
                <c:pt idx="735">
                  <c:v>-6.0468800000000001E-3</c:v>
                </c:pt>
                <c:pt idx="736">
                  <c:v>-1.2906300000000001E-2</c:v>
                </c:pt>
                <c:pt idx="737">
                  <c:v>-1.5828100000000001E-2</c:v>
                </c:pt>
                <c:pt idx="738">
                  <c:v>-1.50625E-2</c:v>
                </c:pt>
                <c:pt idx="739">
                  <c:v>-2.0187500000000001E-2</c:v>
                </c:pt>
                <c:pt idx="740">
                  <c:v>-1.4468699999999999E-2</c:v>
                </c:pt>
                <c:pt idx="741">
                  <c:v>-1.4312500000000001E-2</c:v>
                </c:pt>
                <c:pt idx="742">
                  <c:v>-8.1406299999999994E-3</c:v>
                </c:pt>
                <c:pt idx="743">
                  <c:v>-1.1890599999999999E-2</c:v>
                </c:pt>
                <c:pt idx="744">
                  <c:v>-9.7656300000000008E-3</c:v>
                </c:pt>
                <c:pt idx="745">
                  <c:v>-1.9781300000000002E-2</c:v>
                </c:pt>
                <c:pt idx="746">
                  <c:v>-1.41563E-2</c:v>
                </c:pt>
                <c:pt idx="747">
                  <c:v>-2.1265599999999999E-2</c:v>
                </c:pt>
                <c:pt idx="748">
                  <c:v>-2.0390599999999998E-2</c:v>
                </c:pt>
                <c:pt idx="749">
                  <c:v>-1.6312500000000001E-2</c:v>
                </c:pt>
                <c:pt idx="750">
                  <c:v>-8.5625000000000007E-3</c:v>
                </c:pt>
                <c:pt idx="751">
                  <c:v>-7.4374999999999997E-3</c:v>
                </c:pt>
                <c:pt idx="752">
                  <c:v>-1.35625E-2</c:v>
                </c:pt>
                <c:pt idx="753">
                  <c:v>-1.27031E-2</c:v>
                </c:pt>
                <c:pt idx="754">
                  <c:v>-5.9531300000000001E-3</c:v>
                </c:pt>
                <c:pt idx="755">
                  <c:v>-1.2843800000000001E-2</c:v>
                </c:pt>
                <c:pt idx="756">
                  <c:v>-1.5953100000000001E-2</c:v>
                </c:pt>
                <c:pt idx="757">
                  <c:v>-1.79063E-2</c:v>
                </c:pt>
                <c:pt idx="758">
                  <c:v>-1.6265600000000002E-2</c:v>
                </c:pt>
                <c:pt idx="759">
                  <c:v>-1.2312500000000001E-2</c:v>
                </c:pt>
                <c:pt idx="760">
                  <c:v>-1.1859400000000001E-2</c:v>
                </c:pt>
                <c:pt idx="761">
                  <c:v>-1.78906E-2</c:v>
                </c:pt>
                <c:pt idx="762">
                  <c:v>-1.43438E-2</c:v>
                </c:pt>
                <c:pt idx="763">
                  <c:v>-1.17188E-2</c:v>
                </c:pt>
                <c:pt idx="764">
                  <c:v>-1.8046900000000001E-2</c:v>
                </c:pt>
                <c:pt idx="765">
                  <c:v>-1.2E-2</c:v>
                </c:pt>
                <c:pt idx="766">
                  <c:v>-1.79531E-2</c:v>
                </c:pt>
                <c:pt idx="767">
                  <c:v>-1.9953100000000001E-2</c:v>
                </c:pt>
                <c:pt idx="768">
                  <c:v>-2.0093699999999999E-2</c:v>
                </c:pt>
                <c:pt idx="769">
                  <c:v>-1.40781E-2</c:v>
                </c:pt>
                <c:pt idx="770">
                  <c:v>-1.79063E-2</c:v>
                </c:pt>
                <c:pt idx="771">
                  <c:v>-2.00625E-2</c:v>
                </c:pt>
                <c:pt idx="772">
                  <c:v>-1.7999999999999999E-2</c:v>
                </c:pt>
                <c:pt idx="773">
                  <c:v>-1.8031200000000001E-2</c:v>
                </c:pt>
                <c:pt idx="774">
                  <c:v>-1.1968700000000001E-2</c:v>
                </c:pt>
                <c:pt idx="775">
                  <c:v>-1.5656199999999999E-2</c:v>
                </c:pt>
                <c:pt idx="776">
                  <c:v>-2.1999999999999999E-2</c:v>
                </c:pt>
                <c:pt idx="777">
                  <c:v>-1.80781E-2</c:v>
                </c:pt>
                <c:pt idx="778">
                  <c:v>-1.20156E-2</c:v>
                </c:pt>
                <c:pt idx="779">
                  <c:v>-1.3921899999999999E-2</c:v>
                </c:pt>
                <c:pt idx="780">
                  <c:v>-1.80156E-2</c:v>
                </c:pt>
                <c:pt idx="781">
                  <c:v>-1.6E-2</c:v>
                </c:pt>
                <c:pt idx="782">
                  <c:v>-2.00625E-2</c:v>
                </c:pt>
                <c:pt idx="783">
                  <c:v>-0.02</c:v>
                </c:pt>
                <c:pt idx="784">
                  <c:v>-0.02</c:v>
                </c:pt>
                <c:pt idx="785">
                  <c:v>-1.0234399999999999E-2</c:v>
                </c:pt>
                <c:pt idx="786">
                  <c:v>-0.01</c:v>
                </c:pt>
                <c:pt idx="787">
                  <c:v>-1.6E-2</c:v>
                </c:pt>
                <c:pt idx="788">
                  <c:v>-1.20781E-2</c:v>
                </c:pt>
                <c:pt idx="789">
                  <c:v>-1.5968799999999998E-2</c:v>
                </c:pt>
                <c:pt idx="790">
                  <c:v>-2.1999999999999999E-2</c:v>
                </c:pt>
                <c:pt idx="791">
                  <c:v>-1.6078100000000001E-2</c:v>
                </c:pt>
                <c:pt idx="792">
                  <c:v>-2.00625E-2</c:v>
                </c:pt>
                <c:pt idx="793">
                  <c:v>-1.80156E-2</c:v>
                </c:pt>
                <c:pt idx="794">
                  <c:v>-1.6015600000000001E-2</c:v>
                </c:pt>
                <c:pt idx="795">
                  <c:v>-1.5984399999999999E-2</c:v>
                </c:pt>
                <c:pt idx="796">
                  <c:v>-1.5953100000000001E-2</c:v>
                </c:pt>
                <c:pt idx="797">
                  <c:v>-1.40625E-2</c:v>
                </c:pt>
                <c:pt idx="798">
                  <c:v>-1.6281299999999999E-2</c:v>
                </c:pt>
                <c:pt idx="799">
                  <c:v>-2.1937499999999999E-2</c:v>
                </c:pt>
                <c:pt idx="800">
                  <c:v>-1.9953100000000001E-2</c:v>
                </c:pt>
                <c:pt idx="801">
                  <c:v>-1.80781E-2</c:v>
                </c:pt>
                <c:pt idx="802">
                  <c:v>-1.2E-2</c:v>
                </c:pt>
                <c:pt idx="803">
                  <c:v>-1.80781E-2</c:v>
                </c:pt>
                <c:pt idx="804">
                  <c:v>-1.21406E-2</c:v>
                </c:pt>
                <c:pt idx="805">
                  <c:v>-1.7187500000000001E-2</c:v>
                </c:pt>
                <c:pt idx="806">
                  <c:v>-1.4968800000000001E-2</c:v>
                </c:pt>
                <c:pt idx="807">
                  <c:v>-1.375E-2</c:v>
                </c:pt>
                <c:pt idx="808">
                  <c:v>-1.5484400000000001E-2</c:v>
                </c:pt>
                <c:pt idx="809">
                  <c:v>-1.84688E-2</c:v>
                </c:pt>
                <c:pt idx="810">
                  <c:v>-1.2046899999999999E-2</c:v>
                </c:pt>
                <c:pt idx="811">
                  <c:v>-1.7874999999999999E-2</c:v>
                </c:pt>
                <c:pt idx="812">
                  <c:v>-1.60625E-2</c:v>
                </c:pt>
                <c:pt idx="813">
                  <c:v>-1.9796899999999999E-2</c:v>
                </c:pt>
                <c:pt idx="814">
                  <c:v>-1.6390600000000002E-2</c:v>
                </c:pt>
                <c:pt idx="815">
                  <c:v>-1.5906300000000002E-2</c:v>
                </c:pt>
                <c:pt idx="816">
                  <c:v>-1.60625E-2</c:v>
                </c:pt>
                <c:pt idx="817">
                  <c:v>-1.4046899999999999E-2</c:v>
                </c:pt>
                <c:pt idx="818">
                  <c:v>-1.19375E-2</c:v>
                </c:pt>
                <c:pt idx="819">
                  <c:v>-1.40156E-2</c:v>
                </c:pt>
                <c:pt idx="820">
                  <c:v>-1.1875E-2</c:v>
                </c:pt>
                <c:pt idx="821">
                  <c:v>-1.79063E-2</c:v>
                </c:pt>
                <c:pt idx="822">
                  <c:v>-1.6031199999999999E-2</c:v>
                </c:pt>
                <c:pt idx="823">
                  <c:v>-1.99375E-2</c:v>
                </c:pt>
                <c:pt idx="824">
                  <c:v>-2.1984400000000001E-2</c:v>
                </c:pt>
                <c:pt idx="825">
                  <c:v>-1.9906299999999998E-2</c:v>
                </c:pt>
                <c:pt idx="826">
                  <c:v>-1.5968799999999998E-2</c:v>
                </c:pt>
                <c:pt idx="827">
                  <c:v>-1.5890600000000001E-2</c:v>
                </c:pt>
                <c:pt idx="828">
                  <c:v>-1.40781E-2</c:v>
                </c:pt>
                <c:pt idx="829">
                  <c:v>-1.5875E-2</c:v>
                </c:pt>
                <c:pt idx="830">
                  <c:v>-1.20313E-2</c:v>
                </c:pt>
                <c:pt idx="831">
                  <c:v>-1.6218799999999998E-2</c:v>
                </c:pt>
                <c:pt idx="832">
                  <c:v>-1.6265600000000002E-2</c:v>
                </c:pt>
                <c:pt idx="833">
                  <c:v>-1.74063E-2</c:v>
                </c:pt>
                <c:pt idx="834">
                  <c:v>-1.24688E-2</c:v>
                </c:pt>
                <c:pt idx="835">
                  <c:v>-2.0125000000000001E-2</c:v>
                </c:pt>
                <c:pt idx="836">
                  <c:v>-1.3796900000000001E-2</c:v>
                </c:pt>
                <c:pt idx="837">
                  <c:v>-1.9171899999999999E-2</c:v>
                </c:pt>
                <c:pt idx="838">
                  <c:v>-1.975E-2</c:v>
                </c:pt>
                <c:pt idx="839">
                  <c:v>-1.7687499999999998E-2</c:v>
                </c:pt>
                <c:pt idx="840">
                  <c:v>-1.29531E-2</c:v>
                </c:pt>
                <c:pt idx="841">
                  <c:v>-8.2812500000000004E-3</c:v>
                </c:pt>
                <c:pt idx="842">
                  <c:v>-1.43438E-2</c:v>
                </c:pt>
                <c:pt idx="843">
                  <c:v>-1.3984399999999999E-2</c:v>
                </c:pt>
                <c:pt idx="844">
                  <c:v>-1.8984399999999998E-2</c:v>
                </c:pt>
                <c:pt idx="845">
                  <c:v>-2.1062500000000001E-2</c:v>
                </c:pt>
                <c:pt idx="846">
                  <c:v>-1.17813E-2</c:v>
                </c:pt>
                <c:pt idx="847">
                  <c:v>-1.6156299999999998E-2</c:v>
                </c:pt>
                <c:pt idx="848">
                  <c:v>-1.3984399999999999E-2</c:v>
                </c:pt>
                <c:pt idx="849">
                  <c:v>-1.8312499999999999E-2</c:v>
                </c:pt>
                <c:pt idx="850">
                  <c:v>-2.2218700000000001E-2</c:v>
                </c:pt>
                <c:pt idx="851">
                  <c:v>-2.3796899999999999E-2</c:v>
                </c:pt>
                <c:pt idx="852">
                  <c:v>-1.78906E-2</c:v>
                </c:pt>
                <c:pt idx="853">
                  <c:v>-1.8031200000000001E-2</c:v>
                </c:pt>
                <c:pt idx="854">
                  <c:v>-1.5859399999999999E-2</c:v>
                </c:pt>
                <c:pt idx="855">
                  <c:v>-1.6281299999999999E-2</c:v>
                </c:pt>
                <c:pt idx="856">
                  <c:v>-1.9984399999999999E-2</c:v>
                </c:pt>
                <c:pt idx="857">
                  <c:v>-1.81406E-2</c:v>
                </c:pt>
                <c:pt idx="858">
                  <c:v>-2.1999999999999999E-2</c:v>
                </c:pt>
                <c:pt idx="859">
                  <c:v>-1.5781300000000002E-2</c:v>
                </c:pt>
                <c:pt idx="860">
                  <c:v>-1.5921899999999999E-2</c:v>
                </c:pt>
                <c:pt idx="861">
                  <c:v>-2.20313E-2</c:v>
                </c:pt>
                <c:pt idx="862">
                  <c:v>-1.8249999999999999E-2</c:v>
                </c:pt>
                <c:pt idx="863">
                  <c:v>-1.20781E-2</c:v>
                </c:pt>
                <c:pt idx="864">
                  <c:v>-8.0625000000000002E-3</c:v>
                </c:pt>
                <c:pt idx="865">
                  <c:v>-9.8281299999999992E-3</c:v>
                </c:pt>
                <c:pt idx="866">
                  <c:v>-1.5984399999999999E-2</c:v>
                </c:pt>
                <c:pt idx="867">
                  <c:v>-1.5984399999999999E-2</c:v>
                </c:pt>
                <c:pt idx="868">
                  <c:v>-1.6015600000000001E-2</c:v>
                </c:pt>
                <c:pt idx="869">
                  <c:v>-1.6015600000000001E-2</c:v>
                </c:pt>
                <c:pt idx="870">
                  <c:v>-1.4999999999999999E-2</c:v>
                </c:pt>
                <c:pt idx="871">
                  <c:v>-1.0171899999999999E-2</c:v>
                </c:pt>
                <c:pt idx="872">
                  <c:v>-1.3125E-2</c:v>
                </c:pt>
                <c:pt idx="873">
                  <c:v>-1.76563E-2</c:v>
                </c:pt>
                <c:pt idx="874">
                  <c:v>-2.0281299999999999E-2</c:v>
                </c:pt>
                <c:pt idx="875">
                  <c:v>-1.4375000000000001E-2</c:v>
                </c:pt>
                <c:pt idx="876">
                  <c:v>-1.33594E-2</c:v>
                </c:pt>
                <c:pt idx="877">
                  <c:v>-1.7921900000000001E-2</c:v>
                </c:pt>
                <c:pt idx="878">
                  <c:v>-1.6125E-2</c:v>
                </c:pt>
                <c:pt idx="879">
                  <c:v>-1.78906E-2</c:v>
                </c:pt>
                <c:pt idx="880">
                  <c:v>-1.82031E-2</c:v>
                </c:pt>
                <c:pt idx="881">
                  <c:v>-1.43281E-2</c:v>
                </c:pt>
                <c:pt idx="882">
                  <c:v>-8.1562500000000003E-3</c:v>
                </c:pt>
                <c:pt idx="883">
                  <c:v>-1.1703099999999999E-2</c:v>
                </c:pt>
                <c:pt idx="884">
                  <c:v>-1.61875E-2</c:v>
                </c:pt>
                <c:pt idx="885">
                  <c:v>-1.2156200000000001E-2</c:v>
                </c:pt>
                <c:pt idx="886">
                  <c:v>-1.20625E-2</c:v>
                </c:pt>
                <c:pt idx="887">
                  <c:v>-8.0156299999999993E-3</c:v>
                </c:pt>
                <c:pt idx="888">
                  <c:v>-9.4374999999999997E-3</c:v>
                </c:pt>
                <c:pt idx="889">
                  <c:v>-1.79531E-2</c:v>
                </c:pt>
                <c:pt idx="890">
                  <c:v>-1.4046899999999999E-2</c:v>
                </c:pt>
                <c:pt idx="891">
                  <c:v>-1.7937499999999999E-2</c:v>
                </c:pt>
                <c:pt idx="892">
                  <c:v>-1.41563E-2</c:v>
                </c:pt>
                <c:pt idx="893">
                  <c:v>-1.3921899999999999E-2</c:v>
                </c:pt>
                <c:pt idx="894">
                  <c:v>-1.00156E-2</c:v>
                </c:pt>
                <c:pt idx="895">
                  <c:v>-1.2156200000000001E-2</c:v>
                </c:pt>
                <c:pt idx="896">
                  <c:v>-1.4E-2</c:v>
                </c:pt>
                <c:pt idx="897">
                  <c:v>-1.4109399999999999E-2</c:v>
                </c:pt>
                <c:pt idx="898">
                  <c:v>-1.8093700000000001E-2</c:v>
                </c:pt>
                <c:pt idx="899">
                  <c:v>-1.75938E-2</c:v>
                </c:pt>
                <c:pt idx="900">
                  <c:v>-1.4E-2</c:v>
                </c:pt>
                <c:pt idx="901">
                  <c:v>-1.5984399999999999E-2</c:v>
                </c:pt>
                <c:pt idx="902">
                  <c:v>-1.4E-2</c:v>
                </c:pt>
                <c:pt idx="903">
                  <c:v>-1.34062E-2</c:v>
                </c:pt>
                <c:pt idx="904">
                  <c:v>-1.0406200000000001E-2</c:v>
                </c:pt>
                <c:pt idx="905">
                  <c:v>-2.0906299999999999E-2</c:v>
                </c:pt>
                <c:pt idx="906">
                  <c:v>-1.9734399999999999E-2</c:v>
                </c:pt>
                <c:pt idx="907">
                  <c:v>-2.0578099999999998E-2</c:v>
                </c:pt>
                <c:pt idx="908">
                  <c:v>-2.16563E-2</c:v>
                </c:pt>
                <c:pt idx="909">
                  <c:v>-1.3140600000000001E-2</c:v>
                </c:pt>
                <c:pt idx="910">
                  <c:v>-1.2125E-2</c:v>
                </c:pt>
                <c:pt idx="911">
                  <c:v>-1.61875E-2</c:v>
                </c:pt>
                <c:pt idx="912">
                  <c:v>-1.8093700000000001E-2</c:v>
                </c:pt>
                <c:pt idx="913">
                  <c:v>-1.77813E-2</c:v>
                </c:pt>
                <c:pt idx="914">
                  <c:v>-1.40156E-2</c:v>
                </c:pt>
                <c:pt idx="915">
                  <c:v>-1.8187499999999999E-2</c:v>
                </c:pt>
                <c:pt idx="916">
                  <c:v>-1.7984400000000001E-2</c:v>
                </c:pt>
                <c:pt idx="917">
                  <c:v>-1.51719E-2</c:v>
                </c:pt>
                <c:pt idx="918">
                  <c:v>-8.0781299999999993E-3</c:v>
                </c:pt>
                <c:pt idx="919">
                  <c:v>-1.40781E-2</c:v>
                </c:pt>
                <c:pt idx="920">
                  <c:v>-1.22813E-2</c:v>
                </c:pt>
                <c:pt idx="921">
                  <c:v>-1.77188E-2</c:v>
                </c:pt>
                <c:pt idx="922">
                  <c:v>-9.9062500000000001E-3</c:v>
                </c:pt>
                <c:pt idx="923">
                  <c:v>-1.6703099999999999E-2</c:v>
                </c:pt>
                <c:pt idx="924">
                  <c:v>-1.3796900000000001E-2</c:v>
                </c:pt>
                <c:pt idx="925">
                  <c:v>-1.42188E-2</c:v>
                </c:pt>
                <c:pt idx="926">
                  <c:v>-1.6250000000000001E-2</c:v>
                </c:pt>
                <c:pt idx="927">
                  <c:v>-1.7874999999999999E-2</c:v>
                </c:pt>
                <c:pt idx="928">
                  <c:v>-1.5968799999999998E-2</c:v>
                </c:pt>
                <c:pt idx="929">
                  <c:v>-1.575E-2</c:v>
                </c:pt>
                <c:pt idx="930">
                  <c:v>-1.1859400000000001E-2</c:v>
                </c:pt>
                <c:pt idx="931">
                  <c:v>-1.1828099999999999E-2</c:v>
                </c:pt>
                <c:pt idx="932">
                  <c:v>-1.02031E-2</c:v>
                </c:pt>
                <c:pt idx="933">
                  <c:v>-1.43281E-2</c:v>
                </c:pt>
                <c:pt idx="934">
                  <c:v>-1.40625E-2</c:v>
                </c:pt>
                <c:pt idx="935">
                  <c:v>-1.6109399999999999E-2</c:v>
                </c:pt>
                <c:pt idx="936">
                  <c:v>-1.7999999999999999E-2</c:v>
                </c:pt>
                <c:pt idx="937">
                  <c:v>-2.6765600000000001E-2</c:v>
                </c:pt>
                <c:pt idx="938">
                  <c:v>-1.3125E-2</c:v>
                </c:pt>
                <c:pt idx="939">
                  <c:v>-1.3890599999999999E-2</c:v>
                </c:pt>
                <c:pt idx="940">
                  <c:v>-9.9531299999999993E-3</c:v>
                </c:pt>
                <c:pt idx="941">
                  <c:v>-1.5781300000000002E-2</c:v>
                </c:pt>
                <c:pt idx="942">
                  <c:v>-1.3828099999999999E-2</c:v>
                </c:pt>
                <c:pt idx="943">
                  <c:v>-2.3640600000000001E-2</c:v>
                </c:pt>
                <c:pt idx="944">
                  <c:v>-1.8656200000000001E-2</c:v>
                </c:pt>
                <c:pt idx="945">
                  <c:v>-1.6015600000000001E-2</c:v>
                </c:pt>
                <c:pt idx="946">
                  <c:v>-1.41875E-2</c:v>
                </c:pt>
                <c:pt idx="947">
                  <c:v>-1.3828099999999999E-2</c:v>
                </c:pt>
                <c:pt idx="948">
                  <c:v>-1.6171899999999999E-2</c:v>
                </c:pt>
                <c:pt idx="949">
                  <c:v>-1.2046899999999999E-2</c:v>
                </c:pt>
                <c:pt idx="950">
                  <c:v>-1.575E-2</c:v>
                </c:pt>
                <c:pt idx="951">
                  <c:v>-1.4234399999999999E-2</c:v>
                </c:pt>
                <c:pt idx="952">
                  <c:v>-1.5546900000000001E-2</c:v>
                </c:pt>
                <c:pt idx="953">
                  <c:v>-1.8531300000000001E-2</c:v>
                </c:pt>
                <c:pt idx="954">
                  <c:v>-1.40156E-2</c:v>
                </c:pt>
                <c:pt idx="955">
                  <c:v>-1.79531E-2</c:v>
                </c:pt>
                <c:pt idx="956">
                  <c:v>-1.0812499999999999E-2</c:v>
                </c:pt>
                <c:pt idx="957">
                  <c:v>-5.7499999999999999E-3</c:v>
                </c:pt>
                <c:pt idx="958">
                  <c:v>-1.3703099999999999E-2</c:v>
                </c:pt>
                <c:pt idx="959">
                  <c:v>-1.8187499999999999E-2</c:v>
                </c:pt>
                <c:pt idx="960">
                  <c:v>-1.0375000000000001E-2</c:v>
                </c:pt>
                <c:pt idx="961">
                  <c:v>-9.6093800000000007E-3</c:v>
                </c:pt>
                <c:pt idx="962">
                  <c:v>-1.9718800000000002E-2</c:v>
                </c:pt>
                <c:pt idx="963">
                  <c:v>-2.1999999999999999E-2</c:v>
                </c:pt>
                <c:pt idx="964">
                  <c:v>-2.1984400000000001E-2</c:v>
                </c:pt>
                <c:pt idx="965">
                  <c:v>-2.0343699999999999E-2</c:v>
                </c:pt>
                <c:pt idx="966">
                  <c:v>-1.00781E-2</c:v>
                </c:pt>
                <c:pt idx="967">
                  <c:v>-1.36563E-2</c:v>
                </c:pt>
                <c:pt idx="968">
                  <c:v>-1.7999999999999999E-2</c:v>
                </c:pt>
                <c:pt idx="969">
                  <c:v>-1.6031199999999999E-2</c:v>
                </c:pt>
                <c:pt idx="970">
                  <c:v>-1.79531E-2</c:v>
                </c:pt>
                <c:pt idx="971">
                  <c:v>-2.0031199999999999E-2</c:v>
                </c:pt>
                <c:pt idx="972">
                  <c:v>-1.6E-2</c:v>
                </c:pt>
                <c:pt idx="973">
                  <c:v>-1.79531E-2</c:v>
                </c:pt>
                <c:pt idx="974">
                  <c:v>-1.6E-2</c:v>
                </c:pt>
                <c:pt idx="975">
                  <c:v>-1.4E-2</c:v>
                </c:pt>
                <c:pt idx="976">
                  <c:v>-1.40156E-2</c:v>
                </c:pt>
                <c:pt idx="977">
                  <c:v>-1.1984399999999999E-2</c:v>
                </c:pt>
                <c:pt idx="978">
                  <c:v>-1.6015600000000001E-2</c:v>
                </c:pt>
                <c:pt idx="979">
                  <c:v>-1.5921899999999999E-2</c:v>
                </c:pt>
                <c:pt idx="980">
                  <c:v>-7.9375000000000001E-3</c:v>
                </c:pt>
                <c:pt idx="981">
                  <c:v>-0.01</c:v>
                </c:pt>
                <c:pt idx="982">
                  <c:v>-0.01</c:v>
                </c:pt>
                <c:pt idx="983">
                  <c:v>-1.3921899999999999E-2</c:v>
                </c:pt>
                <c:pt idx="984">
                  <c:v>-1.6E-2</c:v>
                </c:pt>
                <c:pt idx="985">
                  <c:v>-2.0015600000000001E-2</c:v>
                </c:pt>
                <c:pt idx="986">
                  <c:v>-1.41406E-2</c:v>
                </c:pt>
                <c:pt idx="987">
                  <c:v>-1.2E-2</c:v>
                </c:pt>
                <c:pt idx="988">
                  <c:v>-1.6E-2</c:v>
                </c:pt>
                <c:pt idx="989">
                  <c:v>-1.79531E-2</c:v>
                </c:pt>
                <c:pt idx="990">
                  <c:v>-2.0015600000000001E-2</c:v>
                </c:pt>
                <c:pt idx="991">
                  <c:v>-1.8031200000000001E-2</c:v>
                </c:pt>
                <c:pt idx="992">
                  <c:v>-1.4171899999999999E-2</c:v>
                </c:pt>
                <c:pt idx="993">
                  <c:v>-4.0156300000000001E-3</c:v>
                </c:pt>
                <c:pt idx="994">
                  <c:v>-1.4234399999999999E-2</c:v>
                </c:pt>
                <c:pt idx="995">
                  <c:v>-1.8093700000000001E-2</c:v>
                </c:pt>
                <c:pt idx="996">
                  <c:v>-1.7999999999999999E-2</c:v>
                </c:pt>
                <c:pt idx="997">
                  <c:v>-1.2562500000000001E-2</c:v>
                </c:pt>
                <c:pt idx="998" formatCode="0.00E+00">
                  <c:v>9.3750000000000002E-5</c:v>
                </c:pt>
                <c:pt idx="999">
                  <c:v>-5.92188E-3</c:v>
                </c:pt>
                <c:pt idx="1000">
                  <c:v>-1.0437500000000001E-2</c:v>
                </c:pt>
                <c:pt idx="1001">
                  <c:v>-2.2296900000000001E-2</c:v>
                </c:pt>
                <c:pt idx="1002">
                  <c:v>-2.16563E-2</c:v>
                </c:pt>
                <c:pt idx="1003">
                  <c:v>-1.6625000000000001E-2</c:v>
                </c:pt>
                <c:pt idx="1004">
                  <c:v>-1.42969E-2</c:v>
                </c:pt>
                <c:pt idx="1005">
                  <c:v>-1.24844E-2</c:v>
                </c:pt>
                <c:pt idx="1006">
                  <c:v>-0.01</c:v>
                </c:pt>
                <c:pt idx="1007">
                  <c:v>-1.1796900000000001E-2</c:v>
                </c:pt>
                <c:pt idx="1008">
                  <c:v>-1.1953099999999999E-2</c:v>
                </c:pt>
                <c:pt idx="1009">
                  <c:v>-1.20625E-2</c:v>
                </c:pt>
                <c:pt idx="1010">
                  <c:v>-7.8125E-3</c:v>
                </c:pt>
                <c:pt idx="1011">
                  <c:v>-1.3703099999999999E-2</c:v>
                </c:pt>
                <c:pt idx="1012">
                  <c:v>-1.19375E-2</c:v>
                </c:pt>
                <c:pt idx="1013">
                  <c:v>-1.7703099999999999E-2</c:v>
                </c:pt>
                <c:pt idx="1014">
                  <c:v>-1.7999999999999999E-2</c:v>
                </c:pt>
                <c:pt idx="1015">
                  <c:v>-1.8093700000000001E-2</c:v>
                </c:pt>
                <c:pt idx="1016">
                  <c:v>-1.00156E-2</c:v>
                </c:pt>
                <c:pt idx="1017">
                  <c:v>-1.5953100000000001E-2</c:v>
                </c:pt>
                <c:pt idx="1018">
                  <c:v>-1.20156E-2</c:v>
                </c:pt>
                <c:pt idx="1019">
                  <c:v>-1.7874999999999999E-2</c:v>
                </c:pt>
                <c:pt idx="1020">
                  <c:v>-1.6031199999999999E-2</c:v>
                </c:pt>
                <c:pt idx="1021">
                  <c:v>-1.6015600000000001E-2</c:v>
                </c:pt>
                <c:pt idx="1022">
                  <c:v>-1.5984399999999999E-2</c:v>
                </c:pt>
                <c:pt idx="1023">
                  <c:v>-1.5890600000000001E-2</c:v>
                </c:pt>
                <c:pt idx="1024">
                  <c:v>-1.0046899999999999E-2</c:v>
                </c:pt>
                <c:pt idx="1025">
                  <c:v>-1.6343799999999999E-2</c:v>
                </c:pt>
                <c:pt idx="1026">
                  <c:v>-1.6093799999999998E-2</c:v>
                </c:pt>
                <c:pt idx="1027">
                  <c:v>-2.0078100000000002E-2</c:v>
                </c:pt>
                <c:pt idx="1028">
                  <c:v>-1.7999999999999999E-2</c:v>
                </c:pt>
                <c:pt idx="1029">
                  <c:v>-1.7515599999999999E-2</c:v>
                </c:pt>
                <c:pt idx="1030">
                  <c:v>-1.45156E-2</c:v>
                </c:pt>
                <c:pt idx="1031">
                  <c:v>-2.1937499999999999E-2</c:v>
                </c:pt>
                <c:pt idx="1032">
                  <c:v>-1.325E-2</c:v>
                </c:pt>
                <c:pt idx="1033">
                  <c:v>-1.1546900000000001E-2</c:v>
                </c:pt>
                <c:pt idx="1034">
                  <c:v>-8.1718799999999994E-3</c:v>
                </c:pt>
                <c:pt idx="1035">
                  <c:v>-1.2500000000000001E-2</c:v>
                </c:pt>
                <c:pt idx="1036">
                  <c:v>-1.20938E-2</c:v>
                </c:pt>
                <c:pt idx="1037">
                  <c:v>-1.4093700000000001E-2</c:v>
                </c:pt>
                <c:pt idx="1038">
                  <c:v>-1.15E-2</c:v>
                </c:pt>
                <c:pt idx="1039">
                  <c:v>-7.3906299999999996E-3</c:v>
                </c:pt>
                <c:pt idx="1040">
                  <c:v>-6.2500000000000003E-3</c:v>
                </c:pt>
                <c:pt idx="1041">
                  <c:v>-1.30937E-2</c:v>
                </c:pt>
                <c:pt idx="1042">
                  <c:v>-1.8093700000000001E-2</c:v>
                </c:pt>
                <c:pt idx="1043">
                  <c:v>-1.28281E-2</c:v>
                </c:pt>
                <c:pt idx="1044">
                  <c:v>-8.1718799999999994E-3</c:v>
                </c:pt>
                <c:pt idx="1045">
                  <c:v>-1.43438E-2</c:v>
                </c:pt>
                <c:pt idx="1046">
                  <c:v>-1.61875E-2</c:v>
                </c:pt>
                <c:pt idx="1047">
                  <c:v>-2.0078100000000002E-2</c:v>
                </c:pt>
                <c:pt idx="1048">
                  <c:v>-2.0078100000000002E-2</c:v>
                </c:pt>
                <c:pt idx="1049">
                  <c:v>-2.18906E-2</c:v>
                </c:pt>
                <c:pt idx="1050">
                  <c:v>-1.5781300000000002E-2</c:v>
                </c:pt>
                <c:pt idx="1051">
                  <c:v>-1.1703099999999999E-2</c:v>
                </c:pt>
                <c:pt idx="1052">
                  <c:v>-1.24531E-2</c:v>
                </c:pt>
                <c:pt idx="1053">
                  <c:v>-2.0015600000000001E-2</c:v>
                </c:pt>
                <c:pt idx="1054">
                  <c:v>-1.3859399999999999E-2</c:v>
                </c:pt>
                <c:pt idx="1055">
                  <c:v>-1.8562499999999999E-2</c:v>
                </c:pt>
                <c:pt idx="1056">
                  <c:v>-1.9921899999999999E-2</c:v>
                </c:pt>
                <c:pt idx="1057">
                  <c:v>-9.75E-3</c:v>
                </c:pt>
                <c:pt idx="1058">
                  <c:v>-9.9062500000000001E-3</c:v>
                </c:pt>
                <c:pt idx="1059">
                  <c:v>-1.8093700000000001E-2</c:v>
                </c:pt>
                <c:pt idx="1060">
                  <c:v>-1.8062499999999999E-2</c:v>
                </c:pt>
                <c:pt idx="1061">
                  <c:v>-1.80156E-2</c:v>
                </c:pt>
                <c:pt idx="1062">
                  <c:v>-1.60625E-2</c:v>
                </c:pt>
                <c:pt idx="1063">
                  <c:v>-1.4171899999999999E-2</c:v>
                </c:pt>
                <c:pt idx="1064">
                  <c:v>-8.0312500000000002E-3</c:v>
                </c:pt>
                <c:pt idx="1065">
                  <c:v>-8.0468799999999993E-3</c:v>
                </c:pt>
                <c:pt idx="1066">
                  <c:v>-1.00313E-2</c:v>
                </c:pt>
                <c:pt idx="1067">
                  <c:v>-1.2171899999999999E-2</c:v>
                </c:pt>
                <c:pt idx="1068">
                  <c:v>-1.4312500000000001E-2</c:v>
                </c:pt>
                <c:pt idx="1069">
                  <c:v>-1.20156E-2</c:v>
                </c:pt>
                <c:pt idx="1070">
                  <c:v>-1.525E-2</c:v>
                </c:pt>
                <c:pt idx="1071">
                  <c:v>-1.6343799999999999E-2</c:v>
                </c:pt>
                <c:pt idx="1072">
                  <c:v>-1.04219E-2</c:v>
                </c:pt>
                <c:pt idx="1073">
                  <c:v>-1.16562E-2</c:v>
                </c:pt>
                <c:pt idx="1074">
                  <c:v>-1.7281299999999999E-2</c:v>
                </c:pt>
                <c:pt idx="1075">
                  <c:v>-2.01719E-2</c:v>
                </c:pt>
                <c:pt idx="1076">
                  <c:v>-1.7796900000000001E-2</c:v>
                </c:pt>
                <c:pt idx="1077">
                  <c:v>-2.2093700000000001E-2</c:v>
                </c:pt>
                <c:pt idx="1078">
                  <c:v>-1.27031E-2</c:v>
                </c:pt>
                <c:pt idx="1079">
                  <c:v>-1.20156E-2</c:v>
                </c:pt>
                <c:pt idx="1080">
                  <c:v>-9.7656300000000008E-3</c:v>
                </c:pt>
                <c:pt idx="1081">
                  <c:v>-1.58125E-2</c:v>
                </c:pt>
                <c:pt idx="1082">
                  <c:v>-1.2999999999999999E-2</c:v>
                </c:pt>
                <c:pt idx="1083">
                  <c:v>-7.76562E-3</c:v>
                </c:pt>
                <c:pt idx="1084">
                  <c:v>-1.5781300000000002E-2</c:v>
                </c:pt>
                <c:pt idx="1085">
                  <c:v>-1.0046899999999999E-2</c:v>
                </c:pt>
                <c:pt idx="1086">
                  <c:v>-5.7031299999999998E-3</c:v>
                </c:pt>
                <c:pt idx="1087">
                  <c:v>-1.1968700000000001E-2</c:v>
                </c:pt>
                <c:pt idx="1088">
                  <c:v>-1.1765599999999999E-2</c:v>
                </c:pt>
                <c:pt idx="1089">
                  <c:v>-2.0031199999999999E-2</c:v>
                </c:pt>
                <c:pt idx="1090">
                  <c:v>-1.2156200000000001E-2</c:v>
                </c:pt>
                <c:pt idx="1091">
                  <c:v>-1.37813E-2</c:v>
                </c:pt>
                <c:pt idx="1092">
                  <c:v>-5.9843800000000001E-3</c:v>
                </c:pt>
                <c:pt idx="1093">
                  <c:v>-1.82031E-2</c:v>
                </c:pt>
                <c:pt idx="1094">
                  <c:v>-0.01</c:v>
                </c:pt>
                <c:pt idx="1095">
                  <c:v>-1.24219E-2</c:v>
                </c:pt>
                <c:pt idx="1096">
                  <c:v>-2.0078100000000002E-2</c:v>
                </c:pt>
                <c:pt idx="1097">
                  <c:v>-1.9781300000000002E-2</c:v>
                </c:pt>
                <c:pt idx="1098">
                  <c:v>-1.79531E-2</c:v>
                </c:pt>
                <c:pt idx="1099">
                  <c:v>-1.3484400000000001E-2</c:v>
                </c:pt>
                <c:pt idx="1100">
                  <c:v>-1.0125E-2</c:v>
                </c:pt>
                <c:pt idx="1101">
                  <c:v>-1.40313E-2</c:v>
                </c:pt>
                <c:pt idx="1102">
                  <c:v>-1.45469E-2</c:v>
                </c:pt>
                <c:pt idx="1103">
                  <c:v>-2.45469E-2</c:v>
                </c:pt>
                <c:pt idx="1104">
                  <c:v>-1.9468800000000001E-2</c:v>
                </c:pt>
                <c:pt idx="1105">
                  <c:v>-1.52969E-2</c:v>
                </c:pt>
                <c:pt idx="1106">
                  <c:v>-1.21406E-2</c:v>
                </c:pt>
                <c:pt idx="1107">
                  <c:v>-1.6156299999999998E-2</c:v>
                </c:pt>
                <c:pt idx="1108">
                  <c:v>-1.3968700000000001E-2</c:v>
                </c:pt>
                <c:pt idx="1109">
                  <c:v>-1.6171899999999999E-2</c:v>
                </c:pt>
                <c:pt idx="1110">
                  <c:v>-1.3515599999999999E-2</c:v>
                </c:pt>
                <c:pt idx="1111">
                  <c:v>-8.2343799999999995E-3</c:v>
                </c:pt>
                <c:pt idx="1112">
                  <c:v>-1.8234400000000001E-2</c:v>
                </c:pt>
                <c:pt idx="1113">
                  <c:v>-1.5609400000000001E-2</c:v>
                </c:pt>
                <c:pt idx="1114">
                  <c:v>-9.8593799999999992E-3</c:v>
                </c:pt>
                <c:pt idx="1115">
                  <c:v>-8.3750000000000005E-3</c:v>
                </c:pt>
                <c:pt idx="1116">
                  <c:v>-1.41875E-2</c:v>
                </c:pt>
                <c:pt idx="1117">
                  <c:v>-1.16562E-2</c:v>
                </c:pt>
                <c:pt idx="1118">
                  <c:v>-1.04844E-2</c:v>
                </c:pt>
                <c:pt idx="1119">
                  <c:v>-1.56875E-2</c:v>
                </c:pt>
                <c:pt idx="1120">
                  <c:v>-7.76562E-3</c:v>
                </c:pt>
                <c:pt idx="1121">
                  <c:v>-1.5703100000000001E-2</c:v>
                </c:pt>
                <c:pt idx="1122">
                  <c:v>-1.98125E-2</c:v>
                </c:pt>
                <c:pt idx="1123">
                  <c:v>-1.59375E-2</c:v>
                </c:pt>
                <c:pt idx="1124">
                  <c:v>-1.7937499999999999E-2</c:v>
                </c:pt>
                <c:pt idx="1125">
                  <c:v>-1.34219E-2</c:v>
                </c:pt>
                <c:pt idx="1126">
                  <c:v>-1.44844E-2</c:v>
                </c:pt>
                <c:pt idx="1127">
                  <c:v>-1.79063E-2</c:v>
                </c:pt>
                <c:pt idx="1128">
                  <c:v>-1.6281299999999999E-2</c:v>
                </c:pt>
                <c:pt idx="1129">
                  <c:v>-2.2374999999999999E-2</c:v>
                </c:pt>
                <c:pt idx="1130">
                  <c:v>-1.925E-2</c:v>
                </c:pt>
                <c:pt idx="1131">
                  <c:v>-1.33125E-2</c:v>
                </c:pt>
                <c:pt idx="1132">
                  <c:v>-9.8906299999999992E-3</c:v>
                </c:pt>
                <c:pt idx="1133">
                  <c:v>-1.0109399999999999E-2</c:v>
                </c:pt>
                <c:pt idx="1134">
                  <c:v>-1.13437E-2</c:v>
                </c:pt>
                <c:pt idx="1135">
                  <c:v>-1.55312E-2</c:v>
                </c:pt>
                <c:pt idx="1136">
                  <c:v>-1.77813E-2</c:v>
                </c:pt>
                <c:pt idx="1137">
                  <c:v>-1.9890600000000001E-2</c:v>
                </c:pt>
                <c:pt idx="1138">
                  <c:v>-2.00625E-2</c:v>
                </c:pt>
                <c:pt idx="1139">
                  <c:v>-1.6781299999999999E-2</c:v>
                </c:pt>
                <c:pt idx="1140">
                  <c:v>-7.84375E-3</c:v>
                </c:pt>
                <c:pt idx="1141">
                  <c:v>-1.9640600000000001E-2</c:v>
                </c:pt>
                <c:pt idx="1142">
                  <c:v>-1.5953100000000001E-2</c:v>
                </c:pt>
                <c:pt idx="1143">
                  <c:v>-2.2281200000000001E-2</c:v>
                </c:pt>
                <c:pt idx="1144">
                  <c:v>-8.7500000000000008E-3</c:v>
                </c:pt>
                <c:pt idx="1145">
                  <c:v>-1.15625E-2</c:v>
                </c:pt>
                <c:pt idx="1146">
                  <c:v>-1.3984399999999999E-2</c:v>
                </c:pt>
                <c:pt idx="1147">
                  <c:v>-1.7421900000000001E-2</c:v>
                </c:pt>
                <c:pt idx="1148">
                  <c:v>-1.8656200000000001E-2</c:v>
                </c:pt>
                <c:pt idx="1149">
                  <c:v>-8.7343799999999999E-3</c:v>
                </c:pt>
                <c:pt idx="1150">
                  <c:v>-7.5937499999999998E-3</c:v>
                </c:pt>
                <c:pt idx="1151">
                  <c:v>-1.30937E-2</c:v>
                </c:pt>
                <c:pt idx="1152">
                  <c:v>-1.95E-2</c:v>
                </c:pt>
                <c:pt idx="1153">
                  <c:v>-2.4156299999999999E-2</c:v>
                </c:pt>
                <c:pt idx="1154">
                  <c:v>-1.6625000000000001E-2</c:v>
                </c:pt>
                <c:pt idx="1155">
                  <c:v>-1.04531E-2</c:v>
                </c:pt>
                <c:pt idx="1156">
                  <c:v>-5.9531300000000001E-3</c:v>
                </c:pt>
                <c:pt idx="1157">
                  <c:v>-1.17188E-2</c:v>
                </c:pt>
                <c:pt idx="1158">
                  <c:v>-1.5796899999999999E-2</c:v>
                </c:pt>
                <c:pt idx="1159">
                  <c:v>-2.1859400000000001E-2</c:v>
                </c:pt>
                <c:pt idx="1160">
                  <c:v>-2.0140600000000002E-2</c:v>
                </c:pt>
                <c:pt idx="1161">
                  <c:v>-1.6046899999999999E-2</c:v>
                </c:pt>
                <c:pt idx="1162">
                  <c:v>-0.01</c:v>
                </c:pt>
                <c:pt idx="1163">
                  <c:v>-1.1984399999999999E-2</c:v>
                </c:pt>
                <c:pt idx="1164">
                  <c:v>-1.19375E-2</c:v>
                </c:pt>
                <c:pt idx="1165">
                  <c:v>-1.9781300000000002E-2</c:v>
                </c:pt>
                <c:pt idx="1166">
                  <c:v>-1.8093700000000001E-2</c:v>
                </c:pt>
                <c:pt idx="1167">
                  <c:v>-1.4109399999999999E-2</c:v>
                </c:pt>
                <c:pt idx="1168">
                  <c:v>-1.1953099999999999E-2</c:v>
                </c:pt>
                <c:pt idx="1169">
                  <c:v>-1.7984400000000001E-2</c:v>
                </c:pt>
                <c:pt idx="1170">
                  <c:v>-1.5953100000000001E-2</c:v>
                </c:pt>
                <c:pt idx="1171">
                  <c:v>-1.5843800000000002E-2</c:v>
                </c:pt>
                <c:pt idx="1172">
                  <c:v>-2.1999999999999999E-2</c:v>
                </c:pt>
                <c:pt idx="1173">
                  <c:v>-2.60781E-2</c:v>
                </c:pt>
                <c:pt idx="1174">
                  <c:v>-1.6031199999999999E-2</c:v>
                </c:pt>
                <c:pt idx="1175">
                  <c:v>-2.3875E-2</c:v>
                </c:pt>
                <c:pt idx="1176">
                  <c:v>-2.3984399999999999E-2</c:v>
                </c:pt>
                <c:pt idx="1177">
                  <c:v>-1.79531E-2</c:v>
                </c:pt>
                <c:pt idx="1178">
                  <c:v>-1.8062499999999999E-2</c:v>
                </c:pt>
                <c:pt idx="1179">
                  <c:v>-0.02</c:v>
                </c:pt>
                <c:pt idx="1180">
                  <c:v>-1.7999999999999999E-2</c:v>
                </c:pt>
                <c:pt idx="1181">
                  <c:v>-1.7984400000000001E-2</c:v>
                </c:pt>
                <c:pt idx="1182">
                  <c:v>-1.7999999999999999E-2</c:v>
                </c:pt>
                <c:pt idx="1183">
                  <c:v>-1.6093799999999998E-2</c:v>
                </c:pt>
                <c:pt idx="1184">
                  <c:v>-1.3984399999999999E-2</c:v>
                </c:pt>
                <c:pt idx="1185">
                  <c:v>-1.7984400000000001E-2</c:v>
                </c:pt>
                <c:pt idx="1186">
                  <c:v>-1.7999999999999999E-2</c:v>
                </c:pt>
                <c:pt idx="1187">
                  <c:v>-1.21875E-2</c:v>
                </c:pt>
                <c:pt idx="1188">
                  <c:v>-1.00313E-2</c:v>
                </c:pt>
                <c:pt idx="1189">
                  <c:v>-1.2E-2</c:v>
                </c:pt>
                <c:pt idx="1190">
                  <c:v>-1.19375E-2</c:v>
                </c:pt>
                <c:pt idx="1191">
                  <c:v>-1.6031199999999999E-2</c:v>
                </c:pt>
                <c:pt idx="1192">
                  <c:v>-9.8906299999999992E-3</c:v>
                </c:pt>
                <c:pt idx="1193">
                  <c:v>-1.15625E-2</c:v>
                </c:pt>
                <c:pt idx="1194">
                  <c:v>-1.6078100000000001E-2</c:v>
                </c:pt>
                <c:pt idx="1195">
                  <c:v>-1.2375000000000001E-2</c:v>
                </c:pt>
                <c:pt idx="1196">
                  <c:v>-8.2031299999999994E-3</c:v>
                </c:pt>
                <c:pt idx="1197">
                  <c:v>-1.79688E-2</c:v>
                </c:pt>
                <c:pt idx="1198">
                  <c:v>-1.3921899999999999E-2</c:v>
                </c:pt>
                <c:pt idx="1199">
                  <c:v>-2.0156299999999999E-2</c:v>
                </c:pt>
                <c:pt idx="1200">
                  <c:v>-1.54062E-2</c:v>
                </c:pt>
                <c:pt idx="1201">
                  <c:v>-1.50312E-2</c:v>
                </c:pt>
                <c:pt idx="1202">
                  <c:v>-1.8359400000000001E-2</c:v>
                </c:pt>
                <c:pt idx="1203">
                  <c:v>-1.4468699999999999E-2</c:v>
                </c:pt>
                <c:pt idx="1204">
                  <c:v>-1.4093700000000001E-2</c:v>
                </c:pt>
                <c:pt idx="1205">
                  <c:v>-1.0687500000000001E-2</c:v>
                </c:pt>
                <c:pt idx="1206">
                  <c:v>-9.2499999999999995E-3</c:v>
                </c:pt>
                <c:pt idx="1207">
                  <c:v>-1.78281E-2</c:v>
                </c:pt>
                <c:pt idx="1208">
                  <c:v>-1.9890600000000001E-2</c:v>
                </c:pt>
                <c:pt idx="1209">
                  <c:v>-2.0531299999999999E-2</c:v>
                </c:pt>
                <c:pt idx="1210">
                  <c:v>-1.4109399999999999E-2</c:v>
                </c:pt>
                <c:pt idx="1211">
                  <c:v>-1.79063E-2</c:v>
                </c:pt>
                <c:pt idx="1212">
                  <c:v>-1.41875E-2</c:v>
                </c:pt>
                <c:pt idx="1213">
                  <c:v>-1.59375E-2</c:v>
                </c:pt>
                <c:pt idx="1214">
                  <c:v>-1.6265600000000002E-2</c:v>
                </c:pt>
                <c:pt idx="1215">
                  <c:v>-8.1718799999999994E-3</c:v>
                </c:pt>
                <c:pt idx="1216">
                  <c:v>-1.9218799999999999E-3</c:v>
                </c:pt>
                <c:pt idx="1217">
                  <c:v>-9.6718700000000008E-3</c:v>
                </c:pt>
                <c:pt idx="1218">
                  <c:v>-1.6015600000000001E-2</c:v>
                </c:pt>
                <c:pt idx="1219">
                  <c:v>-1.4046899999999999E-2</c:v>
                </c:pt>
                <c:pt idx="1220">
                  <c:v>-1.4E-2</c:v>
                </c:pt>
                <c:pt idx="1221">
                  <c:v>-1.8124999999999999E-2</c:v>
                </c:pt>
                <c:pt idx="1222">
                  <c:v>-2.20156E-2</c:v>
                </c:pt>
                <c:pt idx="1223">
                  <c:v>-1.9718800000000002E-2</c:v>
                </c:pt>
                <c:pt idx="1224">
                  <c:v>-1.80156E-2</c:v>
                </c:pt>
                <c:pt idx="1225">
                  <c:v>-1.7921900000000001E-2</c:v>
                </c:pt>
                <c:pt idx="1226">
                  <c:v>-1.5921899999999999E-2</c:v>
                </c:pt>
                <c:pt idx="1227">
                  <c:v>-1.59375E-2</c:v>
                </c:pt>
                <c:pt idx="1228">
                  <c:v>-1.6343799999999999E-2</c:v>
                </c:pt>
                <c:pt idx="1229">
                  <c:v>-1.7375000000000002E-2</c:v>
                </c:pt>
                <c:pt idx="1230">
                  <c:v>-9.7968800000000009E-3</c:v>
                </c:pt>
                <c:pt idx="1231">
                  <c:v>-1.16875E-2</c:v>
                </c:pt>
                <c:pt idx="1232">
                  <c:v>-8.3750000000000005E-3</c:v>
                </c:pt>
                <c:pt idx="1233">
                  <c:v>-1.7500000000000002E-2</c:v>
                </c:pt>
                <c:pt idx="1234">
                  <c:v>-1.76563E-2</c:v>
                </c:pt>
                <c:pt idx="1235">
                  <c:v>-1.2937499999999999E-2</c:v>
                </c:pt>
                <c:pt idx="1236">
                  <c:v>-8.0000000000000002E-3</c:v>
                </c:pt>
                <c:pt idx="1237">
                  <c:v>-1.2687500000000001E-2</c:v>
                </c:pt>
                <c:pt idx="1238">
                  <c:v>-1.3968700000000001E-2</c:v>
                </c:pt>
                <c:pt idx="1239">
                  <c:v>-1.4109399999999999E-2</c:v>
                </c:pt>
                <c:pt idx="1240">
                  <c:v>-1.37187E-2</c:v>
                </c:pt>
                <c:pt idx="1241">
                  <c:v>-9.4218800000000005E-3</c:v>
                </c:pt>
                <c:pt idx="1242">
                  <c:v>-1.05469E-2</c:v>
                </c:pt>
                <c:pt idx="1243">
                  <c:v>-1.84063E-2</c:v>
                </c:pt>
                <c:pt idx="1244">
                  <c:v>-1.7734400000000001E-2</c:v>
                </c:pt>
                <c:pt idx="1245">
                  <c:v>-1.6218799999999998E-2</c:v>
                </c:pt>
                <c:pt idx="1246">
                  <c:v>-2.0015600000000001E-2</c:v>
                </c:pt>
                <c:pt idx="1247">
                  <c:v>-1.5796899999999999E-2</c:v>
                </c:pt>
                <c:pt idx="1248">
                  <c:v>-1.8234400000000001E-2</c:v>
                </c:pt>
                <c:pt idx="1249">
                  <c:v>-2.4375000000000001E-2</c:v>
                </c:pt>
                <c:pt idx="1250">
                  <c:v>-2.1421900000000001E-2</c:v>
                </c:pt>
                <c:pt idx="1251">
                  <c:v>-1.4171899999999999E-2</c:v>
                </c:pt>
                <c:pt idx="1252">
                  <c:v>-1.9890600000000001E-2</c:v>
                </c:pt>
                <c:pt idx="1253">
                  <c:v>-1.1984399999999999E-2</c:v>
                </c:pt>
                <c:pt idx="1254">
                  <c:v>-2.2109400000000001E-2</c:v>
                </c:pt>
                <c:pt idx="1255">
                  <c:v>-1.7562500000000002E-2</c:v>
                </c:pt>
                <c:pt idx="1256">
                  <c:v>-9.9531299999999993E-3</c:v>
                </c:pt>
                <c:pt idx="1257">
                  <c:v>-2.00625E-2</c:v>
                </c:pt>
                <c:pt idx="1258">
                  <c:v>-1.60625E-2</c:v>
                </c:pt>
                <c:pt idx="1259">
                  <c:v>-2.0015600000000001E-2</c:v>
                </c:pt>
                <c:pt idx="1260">
                  <c:v>-1.41406E-2</c:v>
                </c:pt>
                <c:pt idx="1261">
                  <c:v>-1.5796899999999999E-2</c:v>
                </c:pt>
                <c:pt idx="1262">
                  <c:v>-0.02</c:v>
                </c:pt>
                <c:pt idx="1263">
                  <c:v>-1.7999999999999999E-2</c:v>
                </c:pt>
                <c:pt idx="1264">
                  <c:v>-1.9984399999999999E-2</c:v>
                </c:pt>
                <c:pt idx="1265">
                  <c:v>-1.5890600000000001E-2</c:v>
                </c:pt>
                <c:pt idx="1266">
                  <c:v>-1.8234400000000001E-2</c:v>
                </c:pt>
                <c:pt idx="1267">
                  <c:v>-1.43281E-2</c:v>
                </c:pt>
                <c:pt idx="1268">
                  <c:v>-1.575E-2</c:v>
                </c:pt>
                <c:pt idx="1269">
                  <c:v>-1.4234399999999999E-2</c:v>
                </c:pt>
                <c:pt idx="1270">
                  <c:v>-1.375E-2</c:v>
                </c:pt>
                <c:pt idx="1271">
                  <c:v>-1.76563E-2</c:v>
                </c:pt>
                <c:pt idx="1272">
                  <c:v>-2.0531299999999999E-2</c:v>
                </c:pt>
                <c:pt idx="1273">
                  <c:v>-1.5921899999999999E-2</c:v>
                </c:pt>
                <c:pt idx="1274">
                  <c:v>-2.3421899999999999E-2</c:v>
                </c:pt>
                <c:pt idx="1275">
                  <c:v>-2.2374999999999999E-2</c:v>
                </c:pt>
                <c:pt idx="1276">
                  <c:v>-1.42813E-2</c:v>
                </c:pt>
                <c:pt idx="1277">
                  <c:v>-1.4109399999999999E-2</c:v>
                </c:pt>
                <c:pt idx="1278">
                  <c:v>-1.00156E-2</c:v>
                </c:pt>
                <c:pt idx="1279">
                  <c:v>-1.3875E-2</c:v>
                </c:pt>
                <c:pt idx="1280">
                  <c:v>-1.07969E-2</c:v>
                </c:pt>
                <c:pt idx="1281">
                  <c:v>-7.7343799999999999E-3</c:v>
                </c:pt>
                <c:pt idx="1282">
                  <c:v>-1.5656199999999999E-2</c:v>
                </c:pt>
                <c:pt idx="1283">
                  <c:v>-1.5984399999999999E-2</c:v>
                </c:pt>
                <c:pt idx="1284">
                  <c:v>-1.9875E-2</c:v>
                </c:pt>
                <c:pt idx="1285">
                  <c:v>-1.8031200000000001E-2</c:v>
                </c:pt>
                <c:pt idx="1286">
                  <c:v>-1.80781E-2</c:v>
                </c:pt>
                <c:pt idx="1287">
                  <c:v>-1.5890600000000001E-2</c:v>
                </c:pt>
                <c:pt idx="1288">
                  <c:v>-2.0031199999999999E-2</c:v>
                </c:pt>
                <c:pt idx="1289">
                  <c:v>-1.5859399999999999E-2</c:v>
                </c:pt>
                <c:pt idx="1290">
                  <c:v>-1.7999999999999999E-2</c:v>
                </c:pt>
                <c:pt idx="1291">
                  <c:v>-1.58125E-2</c:v>
                </c:pt>
                <c:pt idx="1292">
                  <c:v>-1.2E-2</c:v>
                </c:pt>
                <c:pt idx="1293">
                  <c:v>-1.20313E-2</c:v>
                </c:pt>
                <c:pt idx="1294">
                  <c:v>-1.2E-2</c:v>
                </c:pt>
                <c:pt idx="1295">
                  <c:v>-1.44063E-2</c:v>
                </c:pt>
                <c:pt idx="1296">
                  <c:v>-1.8062499999999999E-2</c:v>
                </c:pt>
                <c:pt idx="1297">
                  <c:v>-1.5578099999999999E-2</c:v>
                </c:pt>
                <c:pt idx="1298">
                  <c:v>-1.42813E-2</c:v>
                </c:pt>
                <c:pt idx="1299">
                  <c:v>-2.0015600000000001E-2</c:v>
                </c:pt>
                <c:pt idx="1300">
                  <c:v>-1.6E-2</c:v>
                </c:pt>
                <c:pt idx="1301">
                  <c:v>-2.02969E-2</c:v>
                </c:pt>
                <c:pt idx="1302">
                  <c:v>-1.78281E-2</c:v>
                </c:pt>
                <c:pt idx="1303">
                  <c:v>-1.51094E-2</c:v>
                </c:pt>
                <c:pt idx="1304">
                  <c:v>-1.0125E-2</c:v>
                </c:pt>
                <c:pt idx="1305">
                  <c:v>-1.3890599999999999E-2</c:v>
                </c:pt>
                <c:pt idx="1306">
                  <c:v>-1.00625E-2</c:v>
                </c:pt>
                <c:pt idx="1307">
                  <c:v>-1.83906E-2</c:v>
                </c:pt>
                <c:pt idx="1308">
                  <c:v>-1.54062E-2</c:v>
                </c:pt>
                <c:pt idx="1309">
                  <c:v>-5.7031299999999998E-3</c:v>
                </c:pt>
                <c:pt idx="1310">
                  <c:v>-8.2187500000000004E-3</c:v>
                </c:pt>
                <c:pt idx="1311">
                  <c:v>-1.20156E-2</c:v>
                </c:pt>
                <c:pt idx="1312">
                  <c:v>-1.20938E-2</c:v>
                </c:pt>
                <c:pt idx="1313">
                  <c:v>-1.61875E-2</c:v>
                </c:pt>
                <c:pt idx="1314">
                  <c:v>-1.3828099999999999E-2</c:v>
                </c:pt>
                <c:pt idx="1315">
                  <c:v>-1.1921899999999999E-2</c:v>
                </c:pt>
                <c:pt idx="1316">
                  <c:v>-1.225E-2</c:v>
                </c:pt>
                <c:pt idx="1317">
                  <c:v>-1.35625E-2</c:v>
                </c:pt>
                <c:pt idx="1318">
                  <c:v>-7.9062500000000001E-3</c:v>
                </c:pt>
                <c:pt idx="1319">
                  <c:v>-1.27812E-2</c:v>
                </c:pt>
                <c:pt idx="1320">
                  <c:v>-1.40156E-2</c:v>
                </c:pt>
                <c:pt idx="1321">
                  <c:v>-1.6625000000000001E-2</c:v>
                </c:pt>
                <c:pt idx="1322">
                  <c:v>-2.2281200000000001E-2</c:v>
                </c:pt>
                <c:pt idx="1323">
                  <c:v>-2.16563E-2</c:v>
                </c:pt>
                <c:pt idx="1324">
                  <c:v>-1.7484400000000001E-2</c:v>
                </c:pt>
                <c:pt idx="1325">
                  <c:v>-1.4093700000000001E-2</c:v>
                </c:pt>
                <c:pt idx="1326">
                  <c:v>-1.8374999999999999E-2</c:v>
                </c:pt>
                <c:pt idx="1327">
                  <c:v>-2.0046899999999999E-2</c:v>
                </c:pt>
                <c:pt idx="1328">
                  <c:v>-1.9843800000000002E-2</c:v>
                </c:pt>
                <c:pt idx="1329">
                  <c:v>-1.49844E-2</c:v>
                </c:pt>
                <c:pt idx="1330">
                  <c:v>-7.6249999999999998E-3</c:v>
                </c:pt>
                <c:pt idx="1331">
                  <c:v>-8.3125000000000004E-3</c:v>
                </c:pt>
                <c:pt idx="1332">
                  <c:v>-1.07656E-2</c:v>
                </c:pt>
                <c:pt idx="1333">
                  <c:v>-1.6250000000000001E-2</c:v>
                </c:pt>
                <c:pt idx="1334">
                  <c:v>-8.9374999999999993E-3</c:v>
                </c:pt>
                <c:pt idx="1335">
                  <c:v>-7.5624999999999998E-3</c:v>
                </c:pt>
                <c:pt idx="1336">
                  <c:v>-1.4687499999999999E-2</c:v>
                </c:pt>
                <c:pt idx="1337">
                  <c:v>-2.3875E-2</c:v>
                </c:pt>
                <c:pt idx="1338">
                  <c:v>-1.66719E-2</c:v>
                </c:pt>
                <c:pt idx="1339">
                  <c:v>-8.3437500000000005E-3</c:v>
                </c:pt>
                <c:pt idx="1340">
                  <c:v>-9.1249999999999994E-3</c:v>
                </c:pt>
                <c:pt idx="1341">
                  <c:v>-2.1671900000000001E-2</c:v>
                </c:pt>
                <c:pt idx="1342">
                  <c:v>-1.47344E-2</c:v>
                </c:pt>
                <c:pt idx="1343">
                  <c:v>-1.19063E-2</c:v>
                </c:pt>
                <c:pt idx="1344">
                  <c:v>-1.3859399999999999E-2</c:v>
                </c:pt>
                <c:pt idx="1345">
                  <c:v>-1.7281299999999999E-2</c:v>
                </c:pt>
                <c:pt idx="1346">
                  <c:v>-2.0640599999999999E-2</c:v>
                </c:pt>
                <c:pt idx="1347">
                  <c:v>-8.7187500000000008E-3</c:v>
                </c:pt>
                <c:pt idx="1348">
                  <c:v>-9.5937499999999998E-3</c:v>
                </c:pt>
                <c:pt idx="1349">
                  <c:v>-1.02031E-2</c:v>
                </c:pt>
                <c:pt idx="1350">
                  <c:v>-1.1640599999999999E-2</c:v>
                </c:pt>
                <c:pt idx="1351">
                  <c:v>-1.5921899999999999E-2</c:v>
                </c:pt>
                <c:pt idx="1352">
                  <c:v>-1.40156E-2</c:v>
                </c:pt>
                <c:pt idx="1353">
                  <c:v>-1.7609400000000001E-2</c:v>
                </c:pt>
                <c:pt idx="1354">
                  <c:v>-2.0046899999999999E-2</c:v>
                </c:pt>
                <c:pt idx="1355">
                  <c:v>-1.8046900000000001E-2</c:v>
                </c:pt>
                <c:pt idx="1356">
                  <c:v>-1.8062499999999999E-2</c:v>
                </c:pt>
                <c:pt idx="1357">
                  <c:v>-1.41875E-2</c:v>
                </c:pt>
                <c:pt idx="1358">
                  <c:v>-1.0281200000000001E-2</c:v>
                </c:pt>
                <c:pt idx="1359">
                  <c:v>-4.0000000000000001E-3</c:v>
                </c:pt>
                <c:pt idx="1360">
                  <c:v>-9.9375000000000002E-3</c:v>
                </c:pt>
                <c:pt idx="1361">
                  <c:v>-1.40625E-2</c:v>
                </c:pt>
                <c:pt idx="1362">
                  <c:v>-1.1968700000000001E-2</c:v>
                </c:pt>
                <c:pt idx="1363">
                  <c:v>-1.6E-2</c:v>
                </c:pt>
                <c:pt idx="1364">
                  <c:v>-1.20156E-2</c:v>
                </c:pt>
                <c:pt idx="1365">
                  <c:v>-1.7749999999999998E-2</c:v>
                </c:pt>
                <c:pt idx="1366">
                  <c:v>-2.2046900000000001E-2</c:v>
                </c:pt>
                <c:pt idx="1367">
                  <c:v>-1.6031199999999999E-2</c:v>
                </c:pt>
                <c:pt idx="1368">
                  <c:v>-1.6E-2</c:v>
                </c:pt>
                <c:pt idx="1369">
                  <c:v>-1.39063E-2</c:v>
                </c:pt>
                <c:pt idx="1370">
                  <c:v>-1.7999999999999999E-2</c:v>
                </c:pt>
                <c:pt idx="1371">
                  <c:v>-1.3984399999999999E-2</c:v>
                </c:pt>
                <c:pt idx="1372">
                  <c:v>-1.7999999999999999E-2</c:v>
                </c:pt>
                <c:pt idx="1373">
                  <c:v>-1.00781E-2</c:v>
                </c:pt>
                <c:pt idx="1374">
                  <c:v>-0.01</c:v>
                </c:pt>
                <c:pt idx="1375">
                  <c:v>-1.00313E-2</c:v>
                </c:pt>
                <c:pt idx="1376">
                  <c:v>-1.6140600000000001E-2</c:v>
                </c:pt>
                <c:pt idx="1377">
                  <c:v>-0.02</c:v>
                </c:pt>
                <c:pt idx="1378">
                  <c:v>-1.6E-2</c:v>
                </c:pt>
                <c:pt idx="1379">
                  <c:v>-0.02</c:v>
                </c:pt>
                <c:pt idx="1380">
                  <c:v>-1.7999999999999999E-2</c:v>
                </c:pt>
                <c:pt idx="1381">
                  <c:v>-2.4093699999999999E-2</c:v>
                </c:pt>
                <c:pt idx="1382">
                  <c:v>-1.22188E-2</c:v>
                </c:pt>
                <c:pt idx="1383">
                  <c:v>-1.3984399999999999E-2</c:v>
                </c:pt>
                <c:pt idx="1384">
                  <c:v>-1.7999999999999999E-2</c:v>
                </c:pt>
                <c:pt idx="1385">
                  <c:v>-1.6109399999999999E-2</c:v>
                </c:pt>
                <c:pt idx="1386">
                  <c:v>-1.3984399999999999E-2</c:v>
                </c:pt>
                <c:pt idx="1387">
                  <c:v>-1.4E-2</c:v>
                </c:pt>
                <c:pt idx="1388">
                  <c:v>-1.5984399999999999E-2</c:v>
                </c:pt>
                <c:pt idx="1389">
                  <c:v>-1.40781E-2</c:v>
                </c:pt>
                <c:pt idx="1390">
                  <c:v>-1.40781E-2</c:v>
                </c:pt>
                <c:pt idx="1391">
                  <c:v>-1.9546899999999999E-2</c:v>
                </c:pt>
                <c:pt idx="1392">
                  <c:v>-2.17813E-2</c:v>
                </c:pt>
                <c:pt idx="1393">
                  <c:v>-1.24219E-2</c:v>
                </c:pt>
                <c:pt idx="1394">
                  <c:v>-1.0234399999999999E-2</c:v>
                </c:pt>
                <c:pt idx="1395">
                  <c:v>-1.6031199999999999E-2</c:v>
                </c:pt>
                <c:pt idx="1396">
                  <c:v>-7.76562E-3</c:v>
                </c:pt>
                <c:pt idx="1397">
                  <c:v>-1.2125E-2</c:v>
                </c:pt>
                <c:pt idx="1398">
                  <c:v>-9.2343800000000004E-3</c:v>
                </c:pt>
                <c:pt idx="1399">
                  <c:v>-1.7000000000000001E-2</c:v>
                </c:pt>
                <c:pt idx="1400">
                  <c:v>-1.50312E-2</c:v>
                </c:pt>
                <c:pt idx="1401">
                  <c:v>-1.36875E-2</c:v>
                </c:pt>
                <c:pt idx="1402">
                  <c:v>-1.4250000000000001E-2</c:v>
                </c:pt>
                <c:pt idx="1403">
                  <c:v>-1.2171899999999999E-2</c:v>
                </c:pt>
                <c:pt idx="1404">
                  <c:v>-1.34375E-2</c:v>
                </c:pt>
                <c:pt idx="1405">
                  <c:v>-1.7937499999999999E-2</c:v>
                </c:pt>
                <c:pt idx="1406">
                  <c:v>-1.8156200000000001E-2</c:v>
                </c:pt>
                <c:pt idx="1407">
                  <c:v>-1.6390600000000002E-2</c:v>
                </c:pt>
                <c:pt idx="1408">
                  <c:v>-1.2312500000000001E-2</c:v>
                </c:pt>
                <c:pt idx="1409">
                  <c:v>-1.1828099999999999E-2</c:v>
                </c:pt>
                <c:pt idx="1410">
                  <c:v>-1.40313E-2</c:v>
                </c:pt>
                <c:pt idx="1411">
                  <c:v>-1.20156E-2</c:v>
                </c:pt>
                <c:pt idx="1412">
                  <c:v>-1.5765600000000001E-2</c:v>
                </c:pt>
                <c:pt idx="1413">
                  <c:v>-1.79688E-2</c:v>
                </c:pt>
                <c:pt idx="1414">
                  <c:v>-2.0046899999999999E-2</c:v>
                </c:pt>
                <c:pt idx="1415">
                  <c:v>-1.6140600000000001E-2</c:v>
                </c:pt>
                <c:pt idx="1416">
                  <c:v>-1.59375E-2</c:v>
                </c:pt>
                <c:pt idx="1417">
                  <c:v>-2.2046900000000001E-2</c:v>
                </c:pt>
                <c:pt idx="1418">
                  <c:v>-1.5984399999999999E-2</c:v>
                </c:pt>
                <c:pt idx="1419">
                  <c:v>-2.2046900000000001E-2</c:v>
                </c:pt>
                <c:pt idx="1420">
                  <c:v>-1.79531E-2</c:v>
                </c:pt>
                <c:pt idx="1421">
                  <c:v>-1.75313E-2</c:v>
                </c:pt>
                <c:pt idx="1422">
                  <c:v>-7.78125E-3</c:v>
                </c:pt>
                <c:pt idx="1423">
                  <c:v>-1.22656E-2</c:v>
                </c:pt>
                <c:pt idx="1424">
                  <c:v>-1.43906E-2</c:v>
                </c:pt>
                <c:pt idx="1425">
                  <c:v>-2.2499999999999999E-2</c:v>
                </c:pt>
                <c:pt idx="1426">
                  <c:v>-1.9359399999999999E-2</c:v>
                </c:pt>
                <c:pt idx="1427">
                  <c:v>-1.36563E-2</c:v>
                </c:pt>
                <c:pt idx="1428">
                  <c:v>-1.17188E-2</c:v>
                </c:pt>
                <c:pt idx="1429">
                  <c:v>-1.00625E-2</c:v>
                </c:pt>
                <c:pt idx="1430">
                  <c:v>-1.47031E-2</c:v>
                </c:pt>
                <c:pt idx="1431">
                  <c:v>-2.1125000000000001E-2</c:v>
                </c:pt>
                <c:pt idx="1432">
                  <c:v>-2.1328099999999999E-2</c:v>
                </c:pt>
                <c:pt idx="1433">
                  <c:v>-1.5625E-2</c:v>
                </c:pt>
                <c:pt idx="1434">
                  <c:v>-1.8593700000000001E-2</c:v>
                </c:pt>
                <c:pt idx="1435">
                  <c:v>-1.9671899999999999E-2</c:v>
                </c:pt>
                <c:pt idx="1436">
                  <c:v>-1.5781300000000002E-2</c:v>
                </c:pt>
                <c:pt idx="1437">
                  <c:v>-1.6343799999999999E-2</c:v>
                </c:pt>
                <c:pt idx="1438">
                  <c:v>-1.7999999999999999E-2</c:v>
                </c:pt>
                <c:pt idx="1439">
                  <c:v>-1.27031E-2</c:v>
                </c:pt>
                <c:pt idx="1440">
                  <c:v>-6.0312500000000002E-3</c:v>
                </c:pt>
                <c:pt idx="1441">
                  <c:v>-1.0171899999999999E-2</c:v>
                </c:pt>
                <c:pt idx="1442">
                  <c:v>-1.02031E-2</c:v>
                </c:pt>
                <c:pt idx="1443">
                  <c:v>-1.6203100000000002E-2</c:v>
                </c:pt>
                <c:pt idx="1444">
                  <c:v>-1.1578099999999999E-2</c:v>
                </c:pt>
                <c:pt idx="1445">
                  <c:v>-5.9687500000000001E-3</c:v>
                </c:pt>
                <c:pt idx="1446">
                  <c:v>-1.24219E-2</c:v>
                </c:pt>
                <c:pt idx="1447">
                  <c:v>-2.24531E-2</c:v>
                </c:pt>
                <c:pt idx="1448">
                  <c:v>-1.95E-2</c:v>
                </c:pt>
                <c:pt idx="1449">
                  <c:v>-1.4046899999999999E-2</c:v>
                </c:pt>
                <c:pt idx="1450">
                  <c:v>-1.5890600000000001E-2</c:v>
                </c:pt>
                <c:pt idx="1451">
                  <c:v>-7.5156199999999998E-3</c:v>
                </c:pt>
                <c:pt idx="1452">
                  <c:v>-1.21875E-2</c:v>
                </c:pt>
                <c:pt idx="1453">
                  <c:v>-2.3968799999999998E-2</c:v>
                </c:pt>
                <c:pt idx="1454">
                  <c:v>-1.60625E-2</c:v>
                </c:pt>
                <c:pt idx="1455">
                  <c:v>-1.79531E-2</c:v>
                </c:pt>
                <c:pt idx="1456">
                  <c:v>-1.01563E-2</c:v>
                </c:pt>
                <c:pt idx="1457">
                  <c:v>-1.39375E-2</c:v>
                </c:pt>
                <c:pt idx="1458">
                  <c:v>-1.4125E-2</c:v>
                </c:pt>
                <c:pt idx="1459">
                  <c:v>-1.1859400000000001E-2</c:v>
                </c:pt>
                <c:pt idx="1460">
                  <c:v>-1.7999999999999999E-2</c:v>
                </c:pt>
                <c:pt idx="1461">
                  <c:v>-1.39375E-2</c:v>
                </c:pt>
                <c:pt idx="1462">
                  <c:v>-1.6031199999999999E-2</c:v>
                </c:pt>
                <c:pt idx="1463">
                  <c:v>-1.3859399999999999E-2</c:v>
                </c:pt>
                <c:pt idx="1464">
                  <c:v>-1.3921899999999999E-2</c:v>
                </c:pt>
                <c:pt idx="1465">
                  <c:v>-1.2531199999999999E-2</c:v>
                </c:pt>
                <c:pt idx="1466">
                  <c:v>-9.8281299999999992E-3</c:v>
                </c:pt>
                <c:pt idx="1467">
                  <c:v>-1.35938E-2</c:v>
                </c:pt>
                <c:pt idx="1468">
                  <c:v>-1.6046899999999999E-2</c:v>
                </c:pt>
                <c:pt idx="1469">
                  <c:v>-1.5875E-2</c:v>
                </c:pt>
                <c:pt idx="1470">
                  <c:v>-1.8187499999999999E-2</c:v>
                </c:pt>
                <c:pt idx="1471">
                  <c:v>-1.4234399999999999E-2</c:v>
                </c:pt>
                <c:pt idx="1472">
                  <c:v>-1.4093700000000001E-2</c:v>
                </c:pt>
                <c:pt idx="1473">
                  <c:v>-1.01563E-2</c:v>
                </c:pt>
                <c:pt idx="1474">
                  <c:v>-9.71875E-3</c:v>
                </c:pt>
                <c:pt idx="1475">
                  <c:v>-1.1984399999999999E-2</c:v>
                </c:pt>
                <c:pt idx="1476">
                  <c:v>-1.1796900000000001E-2</c:v>
                </c:pt>
                <c:pt idx="1477">
                  <c:v>-1.58125E-2</c:v>
                </c:pt>
                <c:pt idx="1478">
                  <c:v>-1.6515599999999998E-2</c:v>
                </c:pt>
                <c:pt idx="1479">
                  <c:v>-1.3703099999999999E-2</c:v>
                </c:pt>
                <c:pt idx="1480">
                  <c:v>-2.1937499999999999E-2</c:v>
                </c:pt>
                <c:pt idx="1481">
                  <c:v>-1.4046899999999999E-2</c:v>
                </c:pt>
                <c:pt idx="1482">
                  <c:v>-1.1921899999999999E-2</c:v>
                </c:pt>
                <c:pt idx="1483">
                  <c:v>-1.20156E-2</c:v>
                </c:pt>
                <c:pt idx="1484">
                  <c:v>-1.39531E-2</c:v>
                </c:pt>
                <c:pt idx="1485">
                  <c:v>-1.40313E-2</c:v>
                </c:pt>
                <c:pt idx="1486">
                  <c:v>-1.3984399999999999E-2</c:v>
                </c:pt>
                <c:pt idx="1487">
                  <c:v>-1.3968700000000001E-2</c:v>
                </c:pt>
                <c:pt idx="1488">
                  <c:v>-1.4E-2</c:v>
                </c:pt>
                <c:pt idx="1489">
                  <c:v>-1.6E-2</c:v>
                </c:pt>
                <c:pt idx="1490">
                  <c:v>-1.4E-2</c:v>
                </c:pt>
                <c:pt idx="1491">
                  <c:v>-1.6203100000000002E-2</c:v>
                </c:pt>
                <c:pt idx="1492">
                  <c:v>-2.0046899999999999E-2</c:v>
                </c:pt>
                <c:pt idx="1493">
                  <c:v>-1.7250000000000001E-2</c:v>
                </c:pt>
                <c:pt idx="1494">
                  <c:v>-9.9218799999999992E-3</c:v>
                </c:pt>
                <c:pt idx="1495">
                  <c:v>-1.20938E-2</c:v>
                </c:pt>
                <c:pt idx="1496">
                  <c:v>-1.2125E-2</c:v>
                </c:pt>
                <c:pt idx="1497">
                  <c:v>-1.3453100000000001E-2</c:v>
                </c:pt>
                <c:pt idx="1498">
                  <c:v>-8.1562500000000003E-3</c:v>
                </c:pt>
                <c:pt idx="1499">
                  <c:v>-1.69219E-2</c:v>
                </c:pt>
                <c:pt idx="1500">
                  <c:v>-1.79531E-2</c:v>
                </c:pt>
                <c:pt idx="1501">
                  <c:v>-1.7765599999999999E-2</c:v>
                </c:pt>
                <c:pt idx="1502">
                  <c:v>-1.6031199999999999E-2</c:v>
                </c:pt>
                <c:pt idx="1503">
                  <c:v>-1.8109400000000001E-2</c:v>
                </c:pt>
                <c:pt idx="1504">
                  <c:v>-1.5875E-2</c:v>
                </c:pt>
                <c:pt idx="1505">
                  <c:v>-1.40625E-2</c:v>
                </c:pt>
                <c:pt idx="1506">
                  <c:v>-1.83281E-2</c:v>
                </c:pt>
                <c:pt idx="1507">
                  <c:v>-2.2046900000000001E-2</c:v>
                </c:pt>
                <c:pt idx="1508">
                  <c:v>-1.7749999999999998E-2</c:v>
                </c:pt>
                <c:pt idx="1509">
                  <c:v>-1.19375E-2</c:v>
                </c:pt>
                <c:pt idx="1510">
                  <c:v>-1.1890599999999999E-2</c:v>
                </c:pt>
                <c:pt idx="1511">
                  <c:v>-8.0781299999999993E-3</c:v>
                </c:pt>
                <c:pt idx="1512">
                  <c:v>-1.43281E-2</c:v>
                </c:pt>
                <c:pt idx="1513">
                  <c:v>-1.36563E-2</c:v>
                </c:pt>
                <c:pt idx="1514">
                  <c:v>-1.0296899999999999E-2</c:v>
                </c:pt>
                <c:pt idx="1515">
                  <c:v>-1.6093799999999998E-2</c:v>
                </c:pt>
                <c:pt idx="1516">
                  <c:v>-1.1875E-2</c:v>
                </c:pt>
                <c:pt idx="1517">
                  <c:v>-1.7125000000000001E-2</c:v>
                </c:pt>
                <c:pt idx="1518">
                  <c:v>-1.75313E-2</c:v>
                </c:pt>
                <c:pt idx="1519">
                  <c:v>-9.6249999999999999E-3</c:v>
                </c:pt>
                <c:pt idx="1520">
                  <c:v>-1.21875E-2</c:v>
                </c:pt>
                <c:pt idx="1521">
                  <c:v>-1.2046899999999999E-2</c:v>
                </c:pt>
                <c:pt idx="1522">
                  <c:v>-1.41875E-2</c:v>
                </c:pt>
                <c:pt idx="1523">
                  <c:v>-1.38125E-2</c:v>
                </c:pt>
                <c:pt idx="1524">
                  <c:v>-1.4468699999999999E-2</c:v>
                </c:pt>
                <c:pt idx="1525">
                  <c:v>-1.7734400000000001E-2</c:v>
                </c:pt>
                <c:pt idx="1526">
                  <c:v>-1.43438E-2</c:v>
                </c:pt>
                <c:pt idx="1527">
                  <c:v>-2.2624999999999999E-2</c:v>
                </c:pt>
                <c:pt idx="1528">
                  <c:v>-1.7000000000000001E-2</c:v>
                </c:pt>
                <c:pt idx="1529">
                  <c:v>-1.1578099999999999E-2</c:v>
                </c:pt>
                <c:pt idx="1530">
                  <c:v>-1.1671900000000001E-2</c:v>
                </c:pt>
                <c:pt idx="1531">
                  <c:v>-1.3703099999999999E-2</c:v>
                </c:pt>
                <c:pt idx="1532">
                  <c:v>-1.5781300000000002E-2</c:v>
                </c:pt>
                <c:pt idx="1533">
                  <c:v>-1.46719E-2</c:v>
                </c:pt>
                <c:pt idx="1534">
                  <c:v>-7.9687500000000001E-3</c:v>
                </c:pt>
                <c:pt idx="1535">
                  <c:v>-1.3609400000000001E-2</c:v>
                </c:pt>
                <c:pt idx="1536">
                  <c:v>-1.5734399999999999E-2</c:v>
                </c:pt>
                <c:pt idx="1537">
                  <c:v>-2.3765600000000001E-2</c:v>
                </c:pt>
                <c:pt idx="1538">
                  <c:v>-2.0375000000000001E-2</c:v>
                </c:pt>
                <c:pt idx="1539">
                  <c:v>-1.83906E-2</c:v>
                </c:pt>
                <c:pt idx="1540">
                  <c:v>-1.22656E-2</c:v>
                </c:pt>
                <c:pt idx="1541">
                  <c:v>-1.3765599999999999E-2</c:v>
                </c:pt>
                <c:pt idx="1542">
                  <c:v>-1.5875E-2</c:v>
                </c:pt>
                <c:pt idx="1543">
                  <c:v>-1.77813E-2</c:v>
                </c:pt>
                <c:pt idx="1544">
                  <c:v>-1.9703100000000001E-2</c:v>
                </c:pt>
                <c:pt idx="1545">
                  <c:v>-2.21563E-2</c:v>
                </c:pt>
                <c:pt idx="1546">
                  <c:v>-1.8156200000000001E-2</c:v>
                </c:pt>
                <c:pt idx="1547">
                  <c:v>-1.8593700000000001E-2</c:v>
                </c:pt>
                <c:pt idx="1548">
                  <c:v>-1.2171899999999999E-2</c:v>
                </c:pt>
                <c:pt idx="1549">
                  <c:v>-1.5781300000000002E-2</c:v>
                </c:pt>
                <c:pt idx="1550">
                  <c:v>-1.7375000000000002E-2</c:v>
                </c:pt>
                <c:pt idx="1551">
                  <c:v>-2.6312499999999999E-2</c:v>
                </c:pt>
                <c:pt idx="1552">
                  <c:v>-1.23438E-2</c:v>
                </c:pt>
                <c:pt idx="1553">
                  <c:v>-1.55E-2</c:v>
                </c:pt>
                <c:pt idx="1554">
                  <c:v>-2.00625E-2</c:v>
                </c:pt>
                <c:pt idx="1555">
                  <c:v>-1.6250000000000001E-2</c:v>
                </c:pt>
                <c:pt idx="1556">
                  <c:v>-1.3984399999999999E-2</c:v>
                </c:pt>
                <c:pt idx="1557">
                  <c:v>-1.5984399999999999E-2</c:v>
                </c:pt>
                <c:pt idx="1558">
                  <c:v>-1.7999999999999999E-2</c:v>
                </c:pt>
                <c:pt idx="1559">
                  <c:v>-1.6093799999999998E-2</c:v>
                </c:pt>
                <c:pt idx="1560">
                  <c:v>-1.4046899999999999E-2</c:v>
                </c:pt>
                <c:pt idx="1561">
                  <c:v>-1.0125E-2</c:v>
                </c:pt>
                <c:pt idx="1562">
                  <c:v>-9.9687500000000002E-3</c:v>
                </c:pt>
                <c:pt idx="1563">
                  <c:v>-1.19375E-2</c:v>
                </c:pt>
                <c:pt idx="1564">
                  <c:v>-1.40156E-2</c:v>
                </c:pt>
                <c:pt idx="1565">
                  <c:v>-1.20313E-2</c:v>
                </c:pt>
                <c:pt idx="1566">
                  <c:v>-1.2046899999999999E-2</c:v>
                </c:pt>
                <c:pt idx="1567">
                  <c:v>-1.6031199999999999E-2</c:v>
                </c:pt>
                <c:pt idx="1568">
                  <c:v>-1.2E-2</c:v>
                </c:pt>
                <c:pt idx="1569">
                  <c:v>-1.2E-2</c:v>
                </c:pt>
                <c:pt idx="1570">
                  <c:v>-1.1984399999999999E-2</c:v>
                </c:pt>
                <c:pt idx="1571">
                  <c:v>-1.5984399999999999E-2</c:v>
                </c:pt>
                <c:pt idx="1572">
                  <c:v>-1.4E-2</c:v>
                </c:pt>
                <c:pt idx="1573">
                  <c:v>-1.4046899999999999E-2</c:v>
                </c:pt>
                <c:pt idx="1574">
                  <c:v>-1.5953100000000001E-2</c:v>
                </c:pt>
                <c:pt idx="1575">
                  <c:v>-0.01</c:v>
                </c:pt>
                <c:pt idx="1576">
                  <c:v>-0.01</c:v>
                </c:pt>
                <c:pt idx="1577">
                  <c:v>-1.6031199999999999E-2</c:v>
                </c:pt>
                <c:pt idx="1578">
                  <c:v>-0.01</c:v>
                </c:pt>
                <c:pt idx="1579">
                  <c:v>-1.1953099999999999E-2</c:v>
                </c:pt>
                <c:pt idx="1580">
                  <c:v>-1.1953099999999999E-2</c:v>
                </c:pt>
                <c:pt idx="1581">
                  <c:v>-1.6E-2</c:v>
                </c:pt>
                <c:pt idx="1582">
                  <c:v>-1.2E-2</c:v>
                </c:pt>
                <c:pt idx="1583">
                  <c:v>-1.1968700000000001E-2</c:v>
                </c:pt>
                <c:pt idx="1584">
                  <c:v>-9.9375000000000002E-3</c:v>
                </c:pt>
                <c:pt idx="1585">
                  <c:v>-9.9687500000000002E-3</c:v>
                </c:pt>
                <c:pt idx="1586">
                  <c:v>-1.9859399999999999E-2</c:v>
                </c:pt>
                <c:pt idx="1587">
                  <c:v>-2.0187500000000001E-2</c:v>
                </c:pt>
                <c:pt idx="1588">
                  <c:v>-1.39531E-2</c:v>
                </c:pt>
                <c:pt idx="1589">
                  <c:v>-1.5734399999999999E-2</c:v>
                </c:pt>
                <c:pt idx="1590">
                  <c:v>-1.8062499999999999E-2</c:v>
                </c:pt>
                <c:pt idx="1591">
                  <c:v>-1.81406E-2</c:v>
                </c:pt>
                <c:pt idx="1592">
                  <c:v>-1.6093799999999998E-2</c:v>
                </c:pt>
                <c:pt idx="1593">
                  <c:v>-1.8062499999999999E-2</c:v>
                </c:pt>
                <c:pt idx="1594">
                  <c:v>-7.5937499999999998E-3</c:v>
                </c:pt>
                <c:pt idx="1595">
                  <c:v>-1.0171899999999999E-2</c:v>
                </c:pt>
                <c:pt idx="1596">
                  <c:v>-1.1203100000000001E-2</c:v>
                </c:pt>
                <c:pt idx="1597">
                  <c:v>-1.4593800000000001E-2</c:v>
                </c:pt>
                <c:pt idx="1598">
                  <c:v>-8.1718799999999994E-3</c:v>
                </c:pt>
                <c:pt idx="1599">
                  <c:v>-1.46094E-2</c:v>
                </c:pt>
                <c:pt idx="1600">
                  <c:v>-1.7937499999999999E-2</c:v>
                </c:pt>
                <c:pt idx="1601">
                  <c:v>-1.99375E-2</c:v>
                </c:pt>
                <c:pt idx="1602">
                  <c:v>-1.9546899999999999E-2</c:v>
                </c:pt>
                <c:pt idx="1603">
                  <c:v>-2.40469E-2</c:v>
                </c:pt>
                <c:pt idx="1604">
                  <c:v>-1.64219E-2</c:v>
                </c:pt>
                <c:pt idx="1605">
                  <c:v>-1.9703100000000001E-2</c:v>
                </c:pt>
                <c:pt idx="1606">
                  <c:v>-1.48906E-2</c:v>
                </c:pt>
                <c:pt idx="1607">
                  <c:v>-1.15625E-2</c:v>
                </c:pt>
                <c:pt idx="1608">
                  <c:v>-2.1734400000000001E-2</c:v>
                </c:pt>
                <c:pt idx="1609">
                  <c:v>-1.8109400000000001E-2</c:v>
                </c:pt>
                <c:pt idx="1610">
                  <c:v>-1.5906300000000002E-2</c:v>
                </c:pt>
                <c:pt idx="1611">
                  <c:v>-1.6046899999999999E-2</c:v>
                </c:pt>
                <c:pt idx="1612">
                  <c:v>-1.3859399999999999E-2</c:v>
                </c:pt>
                <c:pt idx="1613">
                  <c:v>-2.17813E-2</c:v>
                </c:pt>
                <c:pt idx="1614">
                  <c:v>-2.4015600000000002E-2</c:v>
                </c:pt>
                <c:pt idx="1615">
                  <c:v>-2.2109400000000001E-2</c:v>
                </c:pt>
                <c:pt idx="1616">
                  <c:v>-1.6031199999999999E-2</c:v>
                </c:pt>
                <c:pt idx="1617">
                  <c:v>-1.5984399999999999E-2</c:v>
                </c:pt>
                <c:pt idx="1618">
                  <c:v>-1.6031199999999999E-2</c:v>
                </c:pt>
                <c:pt idx="1619">
                  <c:v>-1.54688E-2</c:v>
                </c:pt>
                <c:pt idx="1620">
                  <c:v>-8.0937500000000002E-3</c:v>
                </c:pt>
                <c:pt idx="1621">
                  <c:v>-1.4046899999999999E-2</c:v>
                </c:pt>
                <c:pt idx="1622">
                  <c:v>-1.01406E-2</c:v>
                </c:pt>
                <c:pt idx="1623">
                  <c:v>-1.8624999999999999E-2</c:v>
                </c:pt>
                <c:pt idx="1624">
                  <c:v>-1.7812499999999998E-2</c:v>
                </c:pt>
                <c:pt idx="1625">
                  <c:v>-1.8062499999999999E-2</c:v>
                </c:pt>
                <c:pt idx="1626">
                  <c:v>-1.7984400000000001E-2</c:v>
                </c:pt>
                <c:pt idx="1627">
                  <c:v>-1.4968800000000001E-2</c:v>
                </c:pt>
                <c:pt idx="1628">
                  <c:v>-1.2562500000000001E-2</c:v>
                </c:pt>
                <c:pt idx="1629">
                  <c:v>-2.1015599999999999E-2</c:v>
                </c:pt>
                <c:pt idx="1630">
                  <c:v>-1.43594E-2</c:v>
                </c:pt>
                <c:pt idx="1631">
                  <c:v>-5.6718799999999998E-3</c:v>
                </c:pt>
                <c:pt idx="1632">
                  <c:v>-1.37813E-2</c:v>
                </c:pt>
                <c:pt idx="1633">
                  <c:v>-1.9125E-2</c:v>
                </c:pt>
                <c:pt idx="1634">
                  <c:v>-9.8750000000000001E-3</c:v>
                </c:pt>
                <c:pt idx="1635">
                  <c:v>-1.40781E-2</c:v>
                </c:pt>
                <c:pt idx="1636">
                  <c:v>-9.8750000000000001E-3</c:v>
                </c:pt>
                <c:pt idx="1637">
                  <c:v>-1.4593800000000001E-2</c:v>
                </c:pt>
                <c:pt idx="1638">
                  <c:v>-1.6203100000000002E-2</c:v>
                </c:pt>
                <c:pt idx="1639">
                  <c:v>-1.78281E-2</c:v>
                </c:pt>
                <c:pt idx="1640">
                  <c:v>-1.39375E-2</c:v>
                </c:pt>
                <c:pt idx="1641">
                  <c:v>-1.8499999999999999E-2</c:v>
                </c:pt>
                <c:pt idx="1642">
                  <c:v>-2.1859400000000001E-2</c:v>
                </c:pt>
                <c:pt idx="1643">
                  <c:v>-1.5640600000000001E-2</c:v>
                </c:pt>
                <c:pt idx="1644">
                  <c:v>-1.40313E-2</c:v>
                </c:pt>
                <c:pt idx="1645">
                  <c:v>-1.38437E-2</c:v>
                </c:pt>
                <c:pt idx="1646">
                  <c:v>-1.20156E-2</c:v>
                </c:pt>
                <c:pt idx="1647">
                  <c:v>-1.6562500000000001E-2</c:v>
                </c:pt>
                <c:pt idx="1648">
                  <c:v>-2.1999999999999999E-2</c:v>
                </c:pt>
                <c:pt idx="1649">
                  <c:v>-1.77188E-2</c:v>
                </c:pt>
                <c:pt idx="1650">
                  <c:v>-1.8031200000000001E-2</c:v>
                </c:pt>
                <c:pt idx="1651">
                  <c:v>-2.0015600000000001E-2</c:v>
                </c:pt>
                <c:pt idx="1652">
                  <c:v>-0.02</c:v>
                </c:pt>
                <c:pt idx="1653">
                  <c:v>-1.78906E-2</c:v>
                </c:pt>
                <c:pt idx="1654">
                  <c:v>-1.2046899999999999E-2</c:v>
                </c:pt>
                <c:pt idx="1655">
                  <c:v>-1.4E-2</c:v>
                </c:pt>
                <c:pt idx="1656">
                  <c:v>-1.20156E-2</c:v>
                </c:pt>
                <c:pt idx="1657">
                  <c:v>-1.5828100000000001E-2</c:v>
                </c:pt>
                <c:pt idx="1658">
                  <c:v>-1.7999999999999999E-2</c:v>
                </c:pt>
                <c:pt idx="1659">
                  <c:v>-1.5984399999999999E-2</c:v>
                </c:pt>
                <c:pt idx="1660">
                  <c:v>-1.5968799999999998E-2</c:v>
                </c:pt>
                <c:pt idx="1661">
                  <c:v>-1.1765599999999999E-2</c:v>
                </c:pt>
                <c:pt idx="1662">
                  <c:v>-1.125E-2</c:v>
                </c:pt>
                <c:pt idx="1663">
                  <c:v>-1.4125E-2</c:v>
                </c:pt>
                <c:pt idx="1664">
                  <c:v>-1.0562500000000001E-2</c:v>
                </c:pt>
                <c:pt idx="1665">
                  <c:v>-9.8750000000000001E-3</c:v>
                </c:pt>
                <c:pt idx="1666">
                  <c:v>-1.1625E-2</c:v>
                </c:pt>
                <c:pt idx="1667">
                  <c:v>-1.5796899999999999E-2</c:v>
                </c:pt>
                <c:pt idx="1668">
                  <c:v>-1.62969E-2</c:v>
                </c:pt>
                <c:pt idx="1669">
                  <c:v>-1.40781E-2</c:v>
                </c:pt>
                <c:pt idx="1670">
                  <c:v>-1.4E-2</c:v>
                </c:pt>
                <c:pt idx="1671">
                  <c:v>-1.3984399999999999E-2</c:v>
                </c:pt>
                <c:pt idx="1672">
                  <c:v>-1.56875E-2</c:v>
                </c:pt>
                <c:pt idx="1673">
                  <c:v>-1.6250000000000001E-2</c:v>
                </c:pt>
                <c:pt idx="1674">
                  <c:v>-9.8906299999999992E-3</c:v>
                </c:pt>
                <c:pt idx="1675">
                  <c:v>-1.7624999999999998E-2</c:v>
                </c:pt>
                <c:pt idx="1676">
                  <c:v>-1.8796899999999998E-2</c:v>
                </c:pt>
                <c:pt idx="1677">
                  <c:v>-1.2125E-2</c:v>
                </c:pt>
                <c:pt idx="1678">
                  <c:v>-1.3875E-2</c:v>
                </c:pt>
                <c:pt idx="1679">
                  <c:v>-1.3968700000000001E-2</c:v>
                </c:pt>
                <c:pt idx="1680">
                  <c:v>-2.1499999999999998E-2</c:v>
                </c:pt>
                <c:pt idx="1681">
                  <c:v>-2.4031299999999998E-2</c:v>
                </c:pt>
                <c:pt idx="1682">
                  <c:v>-1.8234400000000001E-2</c:v>
                </c:pt>
                <c:pt idx="1683">
                  <c:v>-1.59375E-2</c:v>
                </c:pt>
                <c:pt idx="1684">
                  <c:v>-1.6171899999999999E-2</c:v>
                </c:pt>
                <c:pt idx="1685">
                  <c:v>-9.4999999999999998E-3</c:v>
                </c:pt>
                <c:pt idx="1686">
                  <c:v>-5.9687500000000001E-3</c:v>
                </c:pt>
                <c:pt idx="1687">
                  <c:v>-1.8374999999999999E-2</c:v>
                </c:pt>
                <c:pt idx="1688">
                  <c:v>-0.02</c:v>
                </c:pt>
                <c:pt idx="1689">
                  <c:v>-1.9859399999999999E-2</c:v>
                </c:pt>
                <c:pt idx="1690">
                  <c:v>-1.39063E-2</c:v>
                </c:pt>
                <c:pt idx="1691">
                  <c:v>-9.3281300000000004E-3</c:v>
                </c:pt>
                <c:pt idx="1692">
                  <c:v>-6.2187500000000003E-3</c:v>
                </c:pt>
                <c:pt idx="1693">
                  <c:v>-2.0875000000000001E-2</c:v>
                </c:pt>
                <c:pt idx="1694">
                  <c:v>-1.9578100000000001E-2</c:v>
                </c:pt>
                <c:pt idx="1695">
                  <c:v>-1.375E-2</c:v>
                </c:pt>
                <c:pt idx="1696">
                  <c:v>-1.62969E-2</c:v>
                </c:pt>
                <c:pt idx="1697">
                  <c:v>-1.78906E-2</c:v>
                </c:pt>
                <c:pt idx="1698">
                  <c:v>-1.5906300000000002E-2</c:v>
                </c:pt>
                <c:pt idx="1699">
                  <c:v>-1.31719E-2</c:v>
                </c:pt>
                <c:pt idx="1700">
                  <c:v>-1.0375000000000001E-2</c:v>
                </c:pt>
                <c:pt idx="1701">
                  <c:v>-1.84063E-2</c:v>
                </c:pt>
                <c:pt idx="1702">
                  <c:v>-1.5968799999999998E-2</c:v>
                </c:pt>
                <c:pt idx="1703">
                  <c:v>-1.79531E-2</c:v>
                </c:pt>
                <c:pt idx="1704">
                  <c:v>-1.38437E-2</c:v>
                </c:pt>
                <c:pt idx="1705">
                  <c:v>-1.40156E-2</c:v>
                </c:pt>
                <c:pt idx="1706">
                  <c:v>-1.40625E-2</c:v>
                </c:pt>
                <c:pt idx="1707">
                  <c:v>-1.5890600000000001E-2</c:v>
                </c:pt>
                <c:pt idx="1708">
                  <c:v>-1.1953099999999999E-2</c:v>
                </c:pt>
                <c:pt idx="1709">
                  <c:v>-1.15625E-2</c:v>
                </c:pt>
                <c:pt idx="1710">
                  <c:v>-6.0156300000000001E-3</c:v>
                </c:pt>
                <c:pt idx="1711">
                  <c:v>-1.00625E-2</c:v>
                </c:pt>
                <c:pt idx="1712">
                  <c:v>-8.0468799999999993E-3</c:v>
                </c:pt>
                <c:pt idx="1713">
                  <c:v>-1.24063E-2</c:v>
                </c:pt>
                <c:pt idx="1714">
                  <c:v>-1.42969E-2</c:v>
                </c:pt>
                <c:pt idx="1715">
                  <c:v>-1.81406E-2</c:v>
                </c:pt>
                <c:pt idx="1716">
                  <c:v>-1.5968799999999998E-2</c:v>
                </c:pt>
                <c:pt idx="1717">
                  <c:v>-1.5828100000000001E-2</c:v>
                </c:pt>
                <c:pt idx="1718">
                  <c:v>-1.6515599999999998E-2</c:v>
                </c:pt>
                <c:pt idx="1719">
                  <c:v>-2.46094E-2</c:v>
                </c:pt>
                <c:pt idx="1720">
                  <c:v>-2.1312500000000002E-2</c:v>
                </c:pt>
                <c:pt idx="1721">
                  <c:v>-1.5828100000000001E-2</c:v>
                </c:pt>
                <c:pt idx="1722">
                  <c:v>-1.35312E-2</c:v>
                </c:pt>
                <c:pt idx="1723">
                  <c:v>-1.03594E-2</c:v>
                </c:pt>
                <c:pt idx="1724">
                  <c:v>-1.8718800000000001E-2</c:v>
                </c:pt>
                <c:pt idx="1725">
                  <c:v>-1.4718800000000001E-2</c:v>
                </c:pt>
                <c:pt idx="1726">
                  <c:v>-7.9218799999999992E-3</c:v>
                </c:pt>
                <c:pt idx="1727">
                  <c:v>-1.30156E-2</c:v>
                </c:pt>
                <c:pt idx="1728">
                  <c:v>-1.5515599999999999E-2</c:v>
                </c:pt>
                <c:pt idx="1729">
                  <c:v>-1.9453100000000001E-2</c:v>
                </c:pt>
                <c:pt idx="1730">
                  <c:v>-2.04844E-2</c:v>
                </c:pt>
                <c:pt idx="1731">
                  <c:v>-1.46406E-2</c:v>
                </c:pt>
                <c:pt idx="1732">
                  <c:v>-1.16875E-2</c:v>
                </c:pt>
                <c:pt idx="1733">
                  <c:v>-1.41875E-2</c:v>
                </c:pt>
                <c:pt idx="1734">
                  <c:v>-9.9218799999999992E-3</c:v>
                </c:pt>
                <c:pt idx="1735">
                  <c:v>-1.9359399999999999E-2</c:v>
                </c:pt>
                <c:pt idx="1736">
                  <c:v>-2.21563E-2</c:v>
                </c:pt>
                <c:pt idx="1737">
                  <c:v>-1.8749999999999999E-2</c:v>
                </c:pt>
                <c:pt idx="1738">
                  <c:v>-1.03125E-2</c:v>
                </c:pt>
                <c:pt idx="1739">
                  <c:v>-1.00313E-2</c:v>
                </c:pt>
                <c:pt idx="1740">
                  <c:v>-9.5468800000000006E-3</c:v>
                </c:pt>
                <c:pt idx="1741">
                  <c:v>-1.9203100000000001E-2</c:v>
                </c:pt>
                <c:pt idx="1742">
                  <c:v>-1.8593700000000001E-2</c:v>
                </c:pt>
                <c:pt idx="1743">
                  <c:v>-1.41875E-2</c:v>
                </c:pt>
                <c:pt idx="1744">
                  <c:v>-1.5453100000000001E-2</c:v>
                </c:pt>
                <c:pt idx="1745">
                  <c:v>-2.0515599999999998E-2</c:v>
                </c:pt>
                <c:pt idx="1746">
                  <c:v>-1.41406E-2</c:v>
                </c:pt>
                <c:pt idx="1747">
                  <c:v>-1.79531E-2</c:v>
                </c:pt>
                <c:pt idx="1748">
                  <c:v>-1.2296899999999999E-2</c:v>
                </c:pt>
                <c:pt idx="1749">
                  <c:v>-1.21875E-2</c:v>
                </c:pt>
                <c:pt idx="1750">
                  <c:v>-7.9531299999999992E-3</c:v>
                </c:pt>
                <c:pt idx="1751">
                  <c:v>-1.7484400000000001E-2</c:v>
                </c:pt>
                <c:pt idx="1752">
                  <c:v>-2.0250000000000001E-2</c:v>
                </c:pt>
                <c:pt idx="1753">
                  <c:v>-1.59375E-2</c:v>
                </c:pt>
                <c:pt idx="1754">
                  <c:v>-0.02</c:v>
                </c:pt>
                <c:pt idx="1755">
                  <c:v>-1.40313E-2</c:v>
                </c:pt>
                <c:pt idx="1756">
                  <c:v>-1.1984399999999999E-2</c:v>
                </c:pt>
                <c:pt idx="1757">
                  <c:v>-1.39063E-2</c:v>
                </c:pt>
                <c:pt idx="1758">
                  <c:v>-1.5984399999999999E-2</c:v>
                </c:pt>
                <c:pt idx="1759">
                  <c:v>-1.6031199999999999E-2</c:v>
                </c:pt>
                <c:pt idx="1760">
                  <c:v>-1.5968799999999998E-2</c:v>
                </c:pt>
                <c:pt idx="1761">
                  <c:v>-1.9921899999999999E-2</c:v>
                </c:pt>
                <c:pt idx="1762">
                  <c:v>-2.19688E-2</c:v>
                </c:pt>
                <c:pt idx="1763">
                  <c:v>-2.2062499999999999E-2</c:v>
                </c:pt>
                <c:pt idx="1764">
                  <c:v>-1.2E-2</c:v>
                </c:pt>
                <c:pt idx="1765">
                  <c:v>-1.59375E-2</c:v>
                </c:pt>
                <c:pt idx="1766">
                  <c:v>-1.2E-2</c:v>
                </c:pt>
                <c:pt idx="1767">
                  <c:v>-1.39375E-2</c:v>
                </c:pt>
                <c:pt idx="1768">
                  <c:v>-1.8046900000000001E-2</c:v>
                </c:pt>
                <c:pt idx="1769">
                  <c:v>-1.00625E-2</c:v>
                </c:pt>
                <c:pt idx="1770">
                  <c:v>-1.40313E-2</c:v>
                </c:pt>
                <c:pt idx="1771">
                  <c:v>-1.6031199999999999E-2</c:v>
                </c:pt>
                <c:pt idx="1772">
                  <c:v>-1.7999999999999999E-2</c:v>
                </c:pt>
                <c:pt idx="1773">
                  <c:v>-1.6E-2</c:v>
                </c:pt>
                <c:pt idx="1774">
                  <c:v>-1.4E-2</c:v>
                </c:pt>
                <c:pt idx="1775">
                  <c:v>-1.80781E-2</c:v>
                </c:pt>
                <c:pt idx="1776">
                  <c:v>-8.0000000000000002E-3</c:v>
                </c:pt>
                <c:pt idx="1777">
                  <c:v>-5.85938E-3</c:v>
                </c:pt>
                <c:pt idx="1778">
                  <c:v>-1.3828099999999999E-2</c:v>
                </c:pt>
                <c:pt idx="1779">
                  <c:v>-1.7999999999999999E-2</c:v>
                </c:pt>
                <c:pt idx="1780">
                  <c:v>-1.6E-2</c:v>
                </c:pt>
                <c:pt idx="1781">
                  <c:v>-1.8062499999999999E-2</c:v>
                </c:pt>
                <c:pt idx="1782">
                  <c:v>-1.1921899999999999E-2</c:v>
                </c:pt>
                <c:pt idx="1783">
                  <c:v>-1.2E-2</c:v>
                </c:pt>
                <c:pt idx="1784">
                  <c:v>-1.1968700000000001E-2</c:v>
                </c:pt>
                <c:pt idx="1785">
                  <c:v>-1.21406E-2</c:v>
                </c:pt>
                <c:pt idx="1786">
                  <c:v>-8.0625000000000002E-3</c:v>
                </c:pt>
                <c:pt idx="1787">
                  <c:v>-1.7546900000000001E-2</c:v>
                </c:pt>
                <c:pt idx="1788">
                  <c:v>-1.7921900000000001E-2</c:v>
                </c:pt>
                <c:pt idx="1789">
                  <c:v>-1.44531E-2</c:v>
                </c:pt>
                <c:pt idx="1790">
                  <c:v>-3.98438E-3</c:v>
                </c:pt>
                <c:pt idx="1791">
                  <c:v>-1.3875E-2</c:v>
                </c:pt>
                <c:pt idx="1792">
                  <c:v>-1.5984399999999999E-2</c:v>
                </c:pt>
                <c:pt idx="1793">
                  <c:v>-1.80156E-2</c:v>
                </c:pt>
                <c:pt idx="1794">
                  <c:v>-1.7250000000000001E-2</c:v>
                </c:pt>
                <c:pt idx="1795">
                  <c:v>-2.0562500000000001E-2</c:v>
                </c:pt>
                <c:pt idx="1796">
                  <c:v>-1.2109399999999999E-2</c:v>
                </c:pt>
                <c:pt idx="1797">
                  <c:v>-7.3593799999999996E-3</c:v>
                </c:pt>
                <c:pt idx="1798">
                  <c:v>-1.20625E-2</c:v>
                </c:pt>
                <c:pt idx="1799">
                  <c:v>-6.82813E-3</c:v>
                </c:pt>
                <c:pt idx="1800">
                  <c:v>-6.92188E-3</c:v>
                </c:pt>
                <c:pt idx="1801">
                  <c:v>-1.5875E-2</c:v>
                </c:pt>
                <c:pt idx="1802">
                  <c:v>-1.7546900000000001E-2</c:v>
                </c:pt>
                <c:pt idx="1803">
                  <c:v>-2.0828099999999999E-2</c:v>
                </c:pt>
                <c:pt idx="1804">
                  <c:v>-6.92188E-3</c:v>
                </c:pt>
                <c:pt idx="1805">
                  <c:v>-7.6562499999999999E-3</c:v>
                </c:pt>
                <c:pt idx="1806">
                  <c:v>-1.15938E-2</c:v>
                </c:pt>
                <c:pt idx="1807">
                  <c:v>-1.9968799999999998E-2</c:v>
                </c:pt>
                <c:pt idx="1808">
                  <c:v>-1.26094E-2</c:v>
                </c:pt>
                <c:pt idx="1809">
                  <c:v>-7.9687500000000001E-3</c:v>
                </c:pt>
                <c:pt idx="1810">
                  <c:v>-1.3765599999999999E-2</c:v>
                </c:pt>
                <c:pt idx="1811">
                  <c:v>-1.4125E-2</c:v>
                </c:pt>
                <c:pt idx="1812">
                  <c:v>-1.1984399999999999E-2</c:v>
                </c:pt>
                <c:pt idx="1813">
                  <c:v>-1.6015600000000001E-2</c:v>
                </c:pt>
                <c:pt idx="1814">
                  <c:v>-1.2E-2</c:v>
                </c:pt>
                <c:pt idx="1815">
                  <c:v>-1.3968700000000001E-2</c:v>
                </c:pt>
                <c:pt idx="1816">
                  <c:v>-1.00625E-2</c:v>
                </c:pt>
                <c:pt idx="1817">
                  <c:v>-1.6218799999999998E-2</c:v>
                </c:pt>
                <c:pt idx="1818">
                  <c:v>-1.4046899999999999E-2</c:v>
                </c:pt>
                <c:pt idx="1819">
                  <c:v>-1.8093700000000001E-2</c:v>
                </c:pt>
                <c:pt idx="1820">
                  <c:v>-1.6031199999999999E-2</c:v>
                </c:pt>
                <c:pt idx="1821">
                  <c:v>-1.7921900000000001E-2</c:v>
                </c:pt>
                <c:pt idx="1822">
                  <c:v>-1.6203100000000002E-2</c:v>
                </c:pt>
                <c:pt idx="1823">
                  <c:v>-2.0015600000000001E-2</c:v>
                </c:pt>
                <c:pt idx="1824">
                  <c:v>-1.8109400000000001E-2</c:v>
                </c:pt>
                <c:pt idx="1825">
                  <c:v>-1.9531300000000001E-2</c:v>
                </c:pt>
                <c:pt idx="1826">
                  <c:v>-1.37813E-2</c:v>
                </c:pt>
                <c:pt idx="1827">
                  <c:v>-1.9984399999999999E-2</c:v>
                </c:pt>
                <c:pt idx="1828">
                  <c:v>-2.60156E-2</c:v>
                </c:pt>
                <c:pt idx="1829">
                  <c:v>-2.1203099999999999E-2</c:v>
                </c:pt>
                <c:pt idx="1830">
                  <c:v>-1.7484400000000001E-2</c:v>
                </c:pt>
                <c:pt idx="1831">
                  <c:v>-1.36875E-2</c:v>
                </c:pt>
                <c:pt idx="1832">
                  <c:v>-1.41875E-2</c:v>
                </c:pt>
                <c:pt idx="1833">
                  <c:v>-1.6250000000000001E-2</c:v>
                </c:pt>
                <c:pt idx="1834">
                  <c:v>-1.5640600000000001E-2</c:v>
                </c:pt>
                <c:pt idx="1835">
                  <c:v>-1.16562E-2</c:v>
                </c:pt>
                <c:pt idx="1836">
                  <c:v>-1.2156200000000001E-2</c:v>
                </c:pt>
                <c:pt idx="1837">
                  <c:v>-1.4171899999999999E-2</c:v>
                </c:pt>
                <c:pt idx="1838">
                  <c:v>-1.3734400000000001E-2</c:v>
                </c:pt>
                <c:pt idx="1839">
                  <c:v>-1.00781E-2</c:v>
                </c:pt>
                <c:pt idx="1840">
                  <c:v>-1.4093700000000001E-2</c:v>
                </c:pt>
                <c:pt idx="1841">
                  <c:v>-1.4171899999999999E-2</c:v>
                </c:pt>
                <c:pt idx="1842">
                  <c:v>-1.7999999999999999E-2</c:v>
                </c:pt>
                <c:pt idx="1843">
                  <c:v>-1.3734400000000001E-2</c:v>
                </c:pt>
                <c:pt idx="1844">
                  <c:v>-1.40156E-2</c:v>
                </c:pt>
                <c:pt idx="1845">
                  <c:v>-1.41875E-2</c:v>
                </c:pt>
                <c:pt idx="1846">
                  <c:v>-1.8062499999999999E-2</c:v>
                </c:pt>
                <c:pt idx="1847">
                  <c:v>-1.575E-2</c:v>
                </c:pt>
                <c:pt idx="1848">
                  <c:v>-1.4E-2</c:v>
                </c:pt>
                <c:pt idx="1849">
                  <c:v>-1.3890599999999999E-2</c:v>
                </c:pt>
                <c:pt idx="1850">
                  <c:v>-1.3875E-2</c:v>
                </c:pt>
                <c:pt idx="1851">
                  <c:v>-2.6046900000000001E-2</c:v>
                </c:pt>
                <c:pt idx="1852">
                  <c:v>-1.8296900000000001E-2</c:v>
                </c:pt>
                <c:pt idx="1853">
                  <c:v>-1.79531E-2</c:v>
                </c:pt>
                <c:pt idx="1854">
                  <c:v>-1.8109400000000001E-2</c:v>
                </c:pt>
                <c:pt idx="1855">
                  <c:v>-1.4109399999999999E-2</c:v>
                </c:pt>
                <c:pt idx="1856">
                  <c:v>-1.5984399999999999E-2</c:v>
                </c:pt>
                <c:pt idx="1857">
                  <c:v>-1.9953100000000001E-2</c:v>
                </c:pt>
                <c:pt idx="1858">
                  <c:v>-1.3921899999999999E-2</c:v>
                </c:pt>
                <c:pt idx="1859">
                  <c:v>-1.62969E-2</c:v>
                </c:pt>
                <c:pt idx="1860">
                  <c:v>-1.8781200000000001E-2</c:v>
                </c:pt>
                <c:pt idx="1861">
                  <c:v>-1.4250000000000001E-2</c:v>
                </c:pt>
                <c:pt idx="1862">
                  <c:v>-1.5734399999999999E-2</c:v>
                </c:pt>
                <c:pt idx="1863">
                  <c:v>-1.43438E-2</c:v>
                </c:pt>
                <c:pt idx="1864">
                  <c:v>-1.1890599999999999E-2</c:v>
                </c:pt>
                <c:pt idx="1865">
                  <c:v>-1.2296899999999999E-2</c:v>
                </c:pt>
                <c:pt idx="1866">
                  <c:v>-5.8281299999999999E-3</c:v>
                </c:pt>
                <c:pt idx="1867">
                  <c:v>-1.3515599999999999E-2</c:v>
                </c:pt>
                <c:pt idx="1868">
                  <c:v>-1.3828099999999999E-2</c:v>
                </c:pt>
                <c:pt idx="1869">
                  <c:v>-1.8109400000000001E-2</c:v>
                </c:pt>
                <c:pt idx="1870">
                  <c:v>-1.01406E-2</c:v>
                </c:pt>
                <c:pt idx="1871">
                  <c:v>-1.7640599999999999E-2</c:v>
                </c:pt>
                <c:pt idx="1872">
                  <c:v>-1.6562500000000001E-2</c:v>
                </c:pt>
                <c:pt idx="1873">
                  <c:v>-1.5875E-2</c:v>
                </c:pt>
                <c:pt idx="1874">
                  <c:v>-1.8296900000000001E-2</c:v>
                </c:pt>
                <c:pt idx="1875">
                  <c:v>-1.4046899999999999E-2</c:v>
                </c:pt>
                <c:pt idx="1876">
                  <c:v>-1.6078100000000001E-2</c:v>
                </c:pt>
                <c:pt idx="1877">
                  <c:v>-1.00156E-2</c:v>
                </c:pt>
                <c:pt idx="1878">
                  <c:v>-1.1453100000000001E-2</c:v>
                </c:pt>
                <c:pt idx="1879">
                  <c:v>-1.9921899999999999E-2</c:v>
                </c:pt>
                <c:pt idx="1880">
                  <c:v>-1.8171900000000001E-2</c:v>
                </c:pt>
                <c:pt idx="1881">
                  <c:v>-1.6078100000000001E-2</c:v>
                </c:pt>
                <c:pt idx="1882">
                  <c:v>-1.4046899999999999E-2</c:v>
                </c:pt>
                <c:pt idx="1883">
                  <c:v>-1.39531E-2</c:v>
                </c:pt>
                <c:pt idx="1884">
                  <c:v>-1.2E-2</c:v>
                </c:pt>
                <c:pt idx="1885">
                  <c:v>-1.42188E-2</c:v>
                </c:pt>
                <c:pt idx="1886">
                  <c:v>-1.7999999999999999E-2</c:v>
                </c:pt>
                <c:pt idx="1887">
                  <c:v>-1.60625E-2</c:v>
                </c:pt>
                <c:pt idx="1888">
                  <c:v>-2.0046899999999999E-2</c:v>
                </c:pt>
                <c:pt idx="1889">
                  <c:v>-1.78281E-2</c:v>
                </c:pt>
                <c:pt idx="1890">
                  <c:v>-1.79688E-2</c:v>
                </c:pt>
                <c:pt idx="1891">
                  <c:v>-1.5953100000000001E-2</c:v>
                </c:pt>
                <c:pt idx="1892">
                  <c:v>-1.8156200000000001E-2</c:v>
                </c:pt>
                <c:pt idx="1893">
                  <c:v>-1.7453099999999999E-2</c:v>
                </c:pt>
                <c:pt idx="1894">
                  <c:v>-1.1703099999999999E-2</c:v>
                </c:pt>
                <c:pt idx="1895">
                  <c:v>-1.5156299999999999E-2</c:v>
                </c:pt>
                <c:pt idx="1896">
                  <c:v>-2.20313E-2</c:v>
                </c:pt>
                <c:pt idx="1897">
                  <c:v>-1.45781E-2</c:v>
                </c:pt>
                <c:pt idx="1898">
                  <c:v>-1.24063E-2</c:v>
                </c:pt>
                <c:pt idx="1899">
                  <c:v>-1.8124999999999999E-2</c:v>
                </c:pt>
                <c:pt idx="1900">
                  <c:v>-1.3890599999999999E-2</c:v>
                </c:pt>
                <c:pt idx="1901">
                  <c:v>-1.39375E-2</c:v>
                </c:pt>
                <c:pt idx="1902">
                  <c:v>-1.20156E-2</c:v>
                </c:pt>
                <c:pt idx="1903">
                  <c:v>-1.4E-2</c:v>
                </c:pt>
                <c:pt idx="1904">
                  <c:v>-9.78125E-3</c:v>
                </c:pt>
                <c:pt idx="1905">
                  <c:v>-6.0312500000000002E-3</c:v>
                </c:pt>
                <c:pt idx="1906">
                  <c:v>-1.2296899999999999E-2</c:v>
                </c:pt>
                <c:pt idx="1907">
                  <c:v>-1.77188E-2</c:v>
                </c:pt>
                <c:pt idx="1908">
                  <c:v>-9.7343800000000008E-3</c:v>
                </c:pt>
                <c:pt idx="1909">
                  <c:v>-1.00313E-2</c:v>
                </c:pt>
                <c:pt idx="1910">
                  <c:v>-1.02656E-2</c:v>
                </c:pt>
                <c:pt idx="1911">
                  <c:v>-1.38125E-2</c:v>
                </c:pt>
                <c:pt idx="1912">
                  <c:v>-7.6718799999999998E-3</c:v>
                </c:pt>
                <c:pt idx="1913">
                  <c:v>-1.09531E-2</c:v>
                </c:pt>
                <c:pt idx="1914">
                  <c:v>-1.3921899999999999E-2</c:v>
                </c:pt>
                <c:pt idx="1915">
                  <c:v>-1.2171899999999999E-2</c:v>
                </c:pt>
                <c:pt idx="1916">
                  <c:v>-1.61875E-2</c:v>
                </c:pt>
                <c:pt idx="1917">
                  <c:v>-1.60625E-2</c:v>
                </c:pt>
                <c:pt idx="1918">
                  <c:v>-1.8046900000000001E-2</c:v>
                </c:pt>
                <c:pt idx="1919">
                  <c:v>-1.3203100000000001E-2</c:v>
                </c:pt>
                <c:pt idx="1920">
                  <c:v>-8.2812500000000004E-3</c:v>
                </c:pt>
                <c:pt idx="1921">
                  <c:v>-1.6781299999999999E-2</c:v>
                </c:pt>
                <c:pt idx="1922">
                  <c:v>-2.0343699999999999E-2</c:v>
                </c:pt>
                <c:pt idx="1923">
                  <c:v>-2.42969E-2</c:v>
                </c:pt>
                <c:pt idx="1924">
                  <c:v>-2.1375000000000002E-2</c:v>
                </c:pt>
                <c:pt idx="1925">
                  <c:v>-1.48906E-2</c:v>
                </c:pt>
                <c:pt idx="1926">
                  <c:v>-1.2968800000000001E-2</c:v>
                </c:pt>
                <c:pt idx="1927">
                  <c:v>-1.82188E-2</c:v>
                </c:pt>
                <c:pt idx="1928">
                  <c:v>-1.23438E-2</c:v>
                </c:pt>
                <c:pt idx="1929">
                  <c:v>-1.4E-2</c:v>
                </c:pt>
                <c:pt idx="1930">
                  <c:v>-1.1640599999999999E-2</c:v>
                </c:pt>
                <c:pt idx="1931">
                  <c:v>-1.79688E-2</c:v>
                </c:pt>
                <c:pt idx="1932">
                  <c:v>-1.03438E-2</c:v>
                </c:pt>
                <c:pt idx="1933">
                  <c:v>-1.1953099999999999E-2</c:v>
                </c:pt>
                <c:pt idx="1934">
                  <c:v>-9.71875E-3</c:v>
                </c:pt>
                <c:pt idx="1935">
                  <c:v>-1.7874999999999999E-2</c:v>
                </c:pt>
                <c:pt idx="1936">
                  <c:v>-1.21406E-2</c:v>
                </c:pt>
                <c:pt idx="1937">
                  <c:v>-1.95E-2</c:v>
                </c:pt>
                <c:pt idx="1938">
                  <c:v>-1.87656E-2</c:v>
                </c:pt>
                <c:pt idx="1939">
                  <c:v>-1.2E-2</c:v>
                </c:pt>
                <c:pt idx="1940">
                  <c:v>-1.7203099999999999E-2</c:v>
                </c:pt>
                <c:pt idx="1941">
                  <c:v>-2.2046900000000001E-2</c:v>
                </c:pt>
                <c:pt idx="1942">
                  <c:v>-1.8499999999999999E-2</c:v>
                </c:pt>
                <c:pt idx="1943">
                  <c:v>-1.2999999999999999E-2</c:v>
                </c:pt>
                <c:pt idx="1944">
                  <c:v>-9.6718700000000008E-3</c:v>
                </c:pt>
                <c:pt idx="1945">
                  <c:v>-1.7749999999999998E-2</c:v>
                </c:pt>
                <c:pt idx="1946">
                  <c:v>-1.4250000000000001E-2</c:v>
                </c:pt>
                <c:pt idx="1947">
                  <c:v>-1.5781300000000002E-2</c:v>
                </c:pt>
                <c:pt idx="1948">
                  <c:v>-1.7874999999999999E-2</c:v>
                </c:pt>
                <c:pt idx="1949">
                  <c:v>-2.3828100000000001E-2</c:v>
                </c:pt>
                <c:pt idx="1950">
                  <c:v>-2.2249999999999999E-2</c:v>
                </c:pt>
                <c:pt idx="1951">
                  <c:v>-1.8046900000000001E-2</c:v>
                </c:pt>
                <c:pt idx="1952">
                  <c:v>-1.8109400000000001E-2</c:v>
                </c:pt>
                <c:pt idx="1953">
                  <c:v>-1.40156E-2</c:v>
                </c:pt>
                <c:pt idx="1954">
                  <c:v>-1.40156E-2</c:v>
                </c:pt>
                <c:pt idx="1955">
                  <c:v>-1.0093700000000001E-2</c:v>
                </c:pt>
                <c:pt idx="1956">
                  <c:v>-1.19063E-2</c:v>
                </c:pt>
                <c:pt idx="1957">
                  <c:v>-1.5875E-2</c:v>
                </c:pt>
                <c:pt idx="1958">
                  <c:v>-1.79688E-2</c:v>
                </c:pt>
                <c:pt idx="1959">
                  <c:v>-1.8093700000000001E-2</c:v>
                </c:pt>
                <c:pt idx="1960">
                  <c:v>-1.20625E-2</c:v>
                </c:pt>
                <c:pt idx="1961">
                  <c:v>-1.1968700000000001E-2</c:v>
                </c:pt>
                <c:pt idx="1962">
                  <c:v>-1.6046899999999999E-2</c:v>
                </c:pt>
                <c:pt idx="1963">
                  <c:v>-1.80781E-2</c:v>
                </c:pt>
                <c:pt idx="1964">
                  <c:v>-1.4E-2</c:v>
                </c:pt>
                <c:pt idx="1965">
                  <c:v>-1.1968700000000001E-2</c:v>
                </c:pt>
                <c:pt idx="1966">
                  <c:v>-1.3984399999999999E-2</c:v>
                </c:pt>
                <c:pt idx="1967">
                  <c:v>-1.00781E-2</c:v>
                </c:pt>
                <c:pt idx="1968">
                  <c:v>-6.0000000000000001E-3</c:v>
                </c:pt>
                <c:pt idx="1969">
                  <c:v>-8.0937500000000002E-3</c:v>
                </c:pt>
                <c:pt idx="1970">
                  <c:v>-1.6093799999999998E-2</c:v>
                </c:pt>
                <c:pt idx="1971">
                  <c:v>-1.6E-2</c:v>
                </c:pt>
                <c:pt idx="1972">
                  <c:v>-1.4E-2</c:v>
                </c:pt>
                <c:pt idx="1973">
                  <c:v>-1.3984399999999999E-2</c:v>
                </c:pt>
                <c:pt idx="1974">
                  <c:v>-1.6E-2</c:v>
                </c:pt>
                <c:pt idx="1975">
                  <c:v>-2.19531E-2</c:v>
                </c:pt>
                <c:pt idx="1976">
                  <c:v>-2.0015600000000001E-2</c:v>
                </c:pt>
                <c:pt idx="1977">
                  <c:v>-2.0015600000000001E-2</c:v>
                </c:pt>
                <c:pt idx="1978">
                  <c:v>-1.6E-2</c:v>
                </c:pt>
                <c:pt idx="1979">
                  <c:v>-1.9906299999999998E-2</c:v>
                </c:pt>
                <c:pt idx="1980">
                  <c:v>-1.7937499999999999E-2</c:v>
                </c:pt>
                <c:pt idx="1981">
                  <c:v>-1.6E-2</c:v>
                </c:pt>
                <c:pt idx="1982">
                  <c:v>-1.7937499999999999E-2</c:v>
                </c:pt>
                <c:pt idx="1983">
                  <c:v>-2.0140600000000002E-2</c:v>
                </c:pt>
                <c:pt idx="1984">
                  <c:v>-1.18437E-2</c:v>
                </c:pt>
                <c:pt idx="1985">
                  <c:v>-9.8593799999999992E-3</c:v>
                </c:pt>
                <c:pt idx="1986">
                  <c:v>-1.2109399999999999E-2</c:v>
                </c:pt>
                <c:pt idx="1987">
                  <c:v>-1.3984399999999999E-2</c:v>
                </c:pt>
                <c:pt idx="1988">
                  <c:v>-1.4E-2</c:v>
                </c:pt>
                <c:pt idx="1989">
                  <c:v>-1.20625E-2</c:v>
                </c:pt>
                <c:pt idx="1990">
                  <c:v>-7.9531299999999992E-3</c:v>
                </c:pt>
                <c:pt idx="1991">
                  <c:v>-1.00313E-2</c:v>
                </c:pt>
                <c:pt idx="1992">
                  <c:v>-8.9062499999999992E-3</c:v>
                </c:pt>
                <c:pt idx="1993">
                  <c:v>-1.6687500000000001E-2</c:v>
                </c:pt>
                <c:pt idx="1994">
                  <c:v>-1.7187500000000001E-2</c:v>
                </c:pt>
                <c:pt idx="1995">
                  <c:v>-1.0906300000000001E-2</c:v>
                </c:pt>
                <c:pt idx="1996">
                  <c:v>-9.2031300000000003E-3</c:v>
                </c:pt>
                <c:pt idx="1997">
                  <c:v>-1.7390599999999999E-2</c:v>
                </c:pt>
                <c:pt idx="1998">
                  <c:v>-1.6453099999999998E-2</c:v>
                </c:pt>
                <c:pt idx="1999">
                  <c:v>-1.40781E-2</c:v>
                </c:pt>
                <c:pt idx="2000">
                  <c:v>-9.9531299999999993E-3</c:v>
                </c:pt>
                <c:pt idx="2001">
                  <c:v>-1.38125E-2</c:v>
                </c:pt>
                <c:pt idx="2002">
                  <c:v>-1.2046899999999999E-2</c:v>
                </c:pt>
                <c:pt idx="2003">
                  <c:v>-1.40156E-2</c:v>
                </c:pt>
                <c:pt idx="2004">
                  <c:v>-1.0171899999999999E-2</c:v>
                </c:pt>
                <c:pt idx="2005">
                  <c:v>-1.19063E-2</c:v>
                </c:pt>
                <c:pt idx="2006">
                  <c:v>-1.78438E-2</c:v>
                </c:pt>
                <c:pt idx="2007">
                  <c:v>-1.6093799999999998E-2</c:v>
                </c:pt>
                <c:pt idx="2008">
                  <c:v>-1.1890599999999999E-2</c:v>
                </c:pt>
                <c:pt idx="2009">
                  <c:v>-1.5984399999999999E-2</c:v>
                </c:pt>
                <c:pt idx="2010">
                  <c:v>-1.2046899999999999E-2</c:v>
                </c:pt>
                <c:pt idx="2011">
                  <c:v>-1.5921899999999999E-2</c:v>
                </c:pt>
                <c:pt idx="2012">
                  <c:v>-2.1937499999999999E-2</c:v>
                </c:pt>
                <c:pt idx="2013">
                  <c:v>-2.1796900000000001E-2</c:v>
                </c:pt>
                <c:pt idx="2014">
                  <c:v>-9.9375000000000002E-3</c:v>
                </c:pt>
                <c:pt idx="2015">
                  <c:v>-1.20625E-2</c:v>
                </c:pt>
                <c:pt idx="2016">
                  <c:v>-1.26406E-2</c:v>
                </c:pt>
                <c:pt idx="2017">
                  <c:v>-2.6374999999999999E-2</c:v>
                </c:pt>
                <c:pt idx="2018">
                  <c:v>-2.1671900000000001E-2</c:v>
                </c:pt>
                <c:pt idx="2019">
                  <c:v>-1.95625E-2</c:v>
                </c:pt>
                <c:pt idx="2020">
                  <c:v>-1.62969E-2</c:v>
                </c:pt>
                <c:pt idx="2021">
                  <c:v>-2.20313E-2</c:v>
                </c:pt>
                <c:pt idx="2022">
                  <c:v>-1.7765599999999999E-2</c:v>
                </c:pt>
                <c:pt idx="2023">
                  <c:v>-1.43281E-2</c:v>
                </c:pt>
                <c:pt idx="2024">
                  <c:v>-9.1093800000000003E-3</c:v>
                </c:pt>
                <c:pt idx="2025">
                  <c:v>-2.5734400000000001E-2</c:v>
                </c:pt>
                <c:pt idx="2026">
                  <c:v>-1.8906300000000001E-2</c:v>
                </c:pt>
                <c:pt idx="2027">
                  <c:v>-1.55938E-2</c:v>
                </c:pt>
                <c:pt idx="2028">
                  <c:v>-1.7125000000000001E-2</c:v>
                </c:pt>
                <c:pt idx="2029">
                  <c:v>-2.3625E-2</c:v>
                </c:pt>
                <c:pt idx="2030">
                  <c:v>-1.09531E-2</c:v>
                </c:pt>
                <c:pt idx="2031">
                  <c:v>-8.5625000000000007E-3</c:v>
                </c:pt>
                <c:pt idx="2032">
                  <c:v>-1.45313E-2</c:v>
                </c:pt>
                <c:pt idx="2033">
                  <c:v>-1.59375E-2</c:v>
                </c:pt>
                <c:pt idx="2034">
                  <c:v>-1.3625E-2</c:v>
                </c:pt>
                <c:pt idx="2035">
                  <c:v>-7.4999999999999997E-3</c:v>
                </c:pt>
                <c:pt idx="2036">
                  <c:v>-6.3125000000000004E-3</c:v>
                </c:pt>
                <c:pt idx="2037">
                  <c:v>-1.43906E-2</c:v>
                </c:pt>
                <c:pt idx="2038">
                  <c:v>-1.6046899999999999E-2</c:v>
                </c:pt>
                <c:pt idx="2039">
                  <c:v>-1.8124999999999999E-2</c:v>
                </c:pt>
                <c:pt idx="2040">
                  <c:v>-1.80156E-2</c:v>
                </c:pt>
                <c:pt idx="2041">
                  <c:v>-1.78906E-2</c:v>
                </c:pt>
                <c:pt idx="2042">
                  <c:v>-1.59375E-2</c:v>
                </c:pt>
                <c:pt idx="2043">
                  <c:v>-1.60625E-2</c:v>
                </c:pt>
                <c:pt idx="2044">
                  <c:v>-1.81406E-2</c:v>
                </c:pt>
                <c:pt idx="2045">
                  <c:v>-1.9765600000000001E-2</c:v>
                </c:pt>
                <c:pt idx="2046">
                  <c:v>-1.3968700000000001E-2</c:v>
                </c:pt>
                <c:pt idx="2047">
                  <c:v>-1.39375E-2</c:v>
                </c:pt>
                <c:pt idx="2048">
                  <c:v>-0.01</c:v>
                </c:pt>
                <c:pt idx="2049">
                  <c:v>-1.40156E-2</c:v>
                </c:pt>
                <c:pt idx="2050">
                  <c:v>-1.19375E-2</c:v>
                </c:pt>
                <c:pt idx="2051">
                  <c:v>-1.79688E-2</c:v>
                </c:pt>
                <c:pt idx="2052">
                  <c:v>-1.6046899999999999E-2</c:v>
                </c:pt>
                <c:pt idx="2053">
                  <c:v>-1.6093799999999998E-2</c:v>
                </c:pt>
                <c:pt idx="2054">
                  <c:v>-1.00313E-2</c:v>
                </c:pt>
                <c:pt idx="2055">
                  <c:v>-1.00781E-2</c:v>
                </c:pt>
                <c:pt idx="2056">
                  <c:v>-1.4109399999999999E-2</c:v>
                </c:pt>
                <c:pt idx="2057">
                  <c:v>-1.8031200000000001E-2</c:v>
                </c:pt>
                <c:pt idx="2058">
                  <c:v>-1.4843800000000001E-2</c:v>
                </c:pt>
                <c:pt idx="2059">
                  <c:v>-1.3578099999999999E-2</c:v>
                </c:pt>
                <c:pt idx="2060">
                  <c:v>-1.6265600000000002E-2</c:v>
                </c:pt>
                <c:pt idx="2061">
                  <c:v>-1.2234399999999999E-2</c:v>
                </c:pt>
                <c:pt idx="2062">
                  <c:v>-1.3609400000000001E-2</c:v>
                </c:pt>
                <c:pt idx="2063">
                  <c:v>-1.5890600000000001E-2</c:v>
                </c:pt>
                <c:pt idx="2064">
                  <c:v>-1.79063E-2</c:v>
                </c:pt>
                <c:pt idx="2065">
                  <c:v>-1.7921900000000001E-2</c:v>
                </c:pt>
                <c:pt idx="2066">
                  <c:v>-1.9875E-2</c:v>
                </c:pt>
                <c:pt idx="2067">
                  <c:v>-2.00625E-2</c:v>
                </c:pt>
                <c:pt idx="2068">
                  <c:v>-1.96875E-2</c:v>
                </c:pt>
                <c:pt idx="2069">
                  <c:v>-2.21563E-2</c:v>
                </c:pt>
                <c:pt idx="2070">
                  <c:v>-1.5953100000000001E-2</c:v>
                </c:pt>
                <c:pt idx="2071">
                  <c:v>-2.1859400000000001E-2</c:v>
                </c:pt>
                <c:pt idx="2072">
                  <c:v>-1.8437499999999999E-2</c:v>
                </c:pt>
                <c:pt idx="2073">
                  <c:v>-1.80781E-2</c:v>
                </c:pt>
                <c:pt idx="2074">
                  <c:v>-1.25469E-2</c:v>
                </c:pt>
                <c:pt idx="2075">
                  <c:v>-8.0000000000000002E-3</c:v>
                </c:pt>
                <c:pt idx="2076">
                  <c:v>-1.3453100000000001E-2</c:v>
                </c:pt>
                <c:pt idx="2077">
                  <c:v>-1.8062499999999999E-2</c:v>
                </c:pt>
                <c:pt idx="2078">
                  <c:v>-1.0171899999999999E-2</c:v>
                </c:pt>
                <c:pt idx="2079">
                  <c:v>-1.1890599999999999E-2</c:v>
                </c:pt>
                <c:pt idx="2080">
                  <c:v>-1.1875E-2</c:v>
                </c:pt>
                <c:pt idx="2081">
                  <c:v>-1.6093799999999998E-2</c:v>
                </c:pt>
                <c:pt idx="2082">
                  <c:v>-1.40156E-2</c:v>
                </c:pt>
                <c:pt idx="2083">
                  <c:v>-1.39063E-2</c:v>
                </c:pt>
                <c:pt idx="2084">
                  <c:v>-1.2E-2</c:v>
                </c:pt>
                <c:pt idx="2085">
                  <c:v>-2.01719E-2</c:v>
                </c:pt>
                <c:pt idx="2086">
                  <c:v>-1.5843800000000002E-2</c:v>
                </c:pt>
                <c:pt idx="2087">
                  <c:v>-1.1765599999999999E-2</c:v>
                </c:pt>
                <c:pt idx="2088">
                  <c:v>-1.2125E-2</c:v>
                </c:pt>
                <c:pt idx="2089">
                  <c:v>-1.83281E-2</c:v>
                </c:pt>
                <c:pt idx="2090">
                  <c:v>-1.78438E-2</c:v>
                </c:pt>
                <c:pt idx="2091">
                  <c:v>-1.3203100000000001E-2</c:v>
                </c:pt>
                <c:pt idx="2092">
                  <c:v>-1.25781E-2</c:v>
                </c:pt>
                <c:pt idx="2093">
                  <c:v>-2.25781E-2</c:v>
                </c:pt>
                <c:pt idx="2094">
                  <c:v>-1.7359400000000001E-2</c:v>
                </c:pt>
                <c:pt idx="2095">
                  <c:v>-1.4E-2</c:v>
                </c:pt>
                <c:pt idx="2096">
                  <c:v>-1.8656200000000001E-2</c:v>
                </c:pt>
                <c:pt idx="2097">
                  <c:v>-2.3796899999999999E-2</c:v>
                </c:pt>
                <c:pt idx="2098">
                  <c:v>-1.7921900000000001E-2</c:v>
                </c:pt>
                <c:pt idx="2099">
                  <c:v>-1.7749999999999998E-2</c:v>
                </c:pt>
                <c:pt idx="2100">
                  <c:v>-9.7656300000000008E-3</c:v>
                </c:pt>
                <c:pt idx="2101">
                  <c:v>-1.22031E-2</c:v>
                </c:pt>
                <c:pt idx="2102">
                  <c:v>-1.4046899999999999E-2</c:v>
                </c:pt>
                <c:pt idx="2103">
                  <c:v>-1.375E-2</c:v>
                </c:pt>
                <c:pt idx="2104">
                  <c:v>-1.22188E-2</c:v>
                </c:pt>
                <c:pt idx="2105">
                  <c:v>-1.9796899999999999E-2</c:v>
                </c:pt>
                <c:pt idx="2106">
                  <c:v>-9.7656300000000008E-3</c:v>
                </c:pt>
                <c:pt idx="2107">
                  <c:v>-1.42188E-2</c:v>
                </c:pt>
                <c:pt idx="2108">
                  <c:v>-1.40625E-2</c:v>
                </c:pt>
                <c:pt idx="2109">
                  <c:v>-1.5859399999999999E-2</c:v>
                </c:pt>
                <c:pt idx="2110">
                  <c:v>-9.3906300000000005E-3</c:v>
                </c:pt>
                <c:pt idx="2111">
                  <c:v>-8.8437499999999992E-3</c:v>
                </c:pt>
                <c:pt idx="2112">
                  <c:v>-1.62344E-2</c:v>
                </c:pt>
                <c:pt idx="2113">
                  <c:v>-1.5875E-2</c:v>
                </c:pt>
                <c:pt idx="2114">
                  <c:v>-1.3484400000000001E-2</c:v>
                </c:pt>
                <c:pt idx="2115">
                  <c:v>-7.9218799999999992E-3</c:v>
                </c:pt>
                <c:pt idx="2116">
                  <c:v>-1.4812499999999999E-2</c:v>
                </c:pt>
                <c:pt idx="2117">
                  <c:v>-1.7687499999999998E-2</c:v>
                </c:pt>
                <c:pt idx="2118">
                  <c:v>-1.1640599999999999E-2</c:v>
                </c:pt>
                <c:pt idx="2119">
                  <c:v>-1.4874999999999999E-2</c:v>
                </c:pt>
                <c:pt idx="2120">
                  <c:v>-1.9765600000000001E-2</c:v>
                </c:pt>
                <c:pt idx="2121">
                  <c:v>-1.3375E-2</c:v>
                </c:pt>
                <c:pt idx="2122">
                  <c:v>-1.4250000000000001E-2</c:v>
                </c:pt>
                <c:pt idx="2123">
                  <c:v>-1.37813E-2</c:v>
                </c:pt>
                <c:pt idx="2124">
                  <c:v>-1.375E-2</c:v>
                </c:pt>
                <c:pt idx="2125">
                  <c:v>-1.7078099999999999E-2</c:v>
                </c:pt>
                <c:pt idx="2126">
                  <c:v>-2.2187499999999999E-2</c:v>
                </c:pt>
                <c:pt idx="2127">
                  <c:v>-1.6562500000000001E-2</c:v>
                </c:pt>
                <c:pt idx="2128">
                  <c:v>-1.5671899999999999E-2</c:v>
                </c:pt>
                <c:pt idx="2129">
                  <c:v>-1.6281299999999999E-2</c:v>
                </c:pt>
                <c:pt idx="2130">
                  <c:v>-1.20156E-2</c:v>
                </c:pt>
                <c:pt idx="2131">
                  <c:v>-1.575E-2</c:v>
                </c:pt>
                <c:pt idx="2132">
                  <c:v>-1.6078100000000001E-2</c:v>
                </c:pt>
                <c:pt idx="2133">
                  <c:v>-1.75938E-2</c:v>
                </c:pt>
                <c:pt idx="2134">
                  <c:v>-2.0140600000000002E-2</c:v>
                </c:pt>
                <c:pt idx="2135">
                  <c:v>-1.6125E-2</c:v>
                </c:pt>
                <c:pt idx="2136">
                  <c:v>-1.79063E-2</c:v>
                </c:pt>
                <c:pt idx="2137">
                  <c:v>-1.61875E-2</c:v>
                </c:pt>
                <c:pt idx="2138">
                  <c:v>-1.46406E-2</c:v>
                </c:pt>
                <c:pt idx="2139">
                  <c:v>-6.1875000000000003E-3</c:v>
                </c:pt>
                <c:pt idx="2140">
                  <c:v>-1.1453100000000001E-2</c:v>
                </c:pt>
                <c:pt idx="2141">
                  <c:v>-1.225E-2</c:v>
                </c:pt>
                <c:pt idx="2142">
                  <c:v>-1.5328100000000001E-2</c:v>
                </c:pt>
                <c:pt idx="2143">
                  <c:v>-2.22656E-2</c:v>
                </c:pt>
                <c:pt idx="2144">
                  <c:v>-1.23594E-2</c:v>
                </c:pt>
                <c:pt idx="2145">
                  <c:v>-1.41563E-2</c:v>
                </c:pt>
                <c:pt idx="2146">
                  <c:v>-6.1406300000000002E-3</c:v>
                </c:pt>
                <c:pt idx="2147">
                  <c:v>-9.8281299999999992E-3</c:v>
                </c:pt>
                <c:pt idx="2148">
                  <c:v>-9.9531299999999993E-3</c:v>
                </c:pt>
                <c:pt idx="2149">
                  <c:v>-1.5656199999999999E-2</c:v>
                </c:pt>
                <c:pt idx="2150">
                  <c:v>-1.62969E-2</c:v>
                </c:pt>
                <c:pt idx="2151">
                  <c:v>-8.0156299999999993E-3</c:v>
                </c:pt>
                <c:pt idx="2152">
                  <c:v>-1.39375E-2</c:v>
                </c:pt>
                <c:pt idx="2153">
                  <c:v>-1.80156E-2</c:v>
                </c:pt>
                <c:pt idx="2154">
                  <c:v>-1.7999999999999999E-2</c:v>
                </c:pt>
                <c:pt idx="2155">
                  <c:v>-2.0046899999999999E-2</c:v>
                </c:pt>
                <c:pt idx="2156">
                  <c:v>-1.41563E-2</c:v>
                </c:pt>
                <c:pt idx="2157">
                  <c:v>-9.9062500000000001E-3</c:v>
                </c:pt>
                <c:pt idx="2158">
                  <c:v>-1.7921900000000001E-2</c:v>
                </c:pt>
                <c:pt idx="2159">
                  <c:v>-1.8046900000000001E-2</c:v>
                </c:pt>
                <c:pt idx="2160">
                  <c:v>-1.6E-2</c:v>
                </c:pt>
                <c:pt idx="2161">
                  <c:v>-1.6046899999999999E-2</c:v>
                </c:pt>
                <c:pt idx="2162">
                  <c:v>-1.4E-2</c:v>
                </c:pt>
                <c:pt idx="2163">
                  <c:v>-1.20313E-2</c:v>
                </c:pt>
                <c:pt idx="2164">
                  <c:v>-0.01</c:v>
                </c:pt>
                <c:pt idx="2165">
                  <c:v>-1.39063E-2</c:v>
                </c:pt>
                <c:pt idx="2166">
                  <c:v>-1.7999999999999999E-2</c:v>
                </c:pt>
                <c:pt idx="2167">
                  <c:v>-1.19063E-2</c:v>
                </c:pt>
                <c:pt idx="2168">
                  <c:v>-1.21406E-2</c:v>
                </c:pt>
                <c:pt idx="2169">
                  <c:v>-2.1999999999999999E-2</c:v>
                </c:pt>
                <c:pt idx="2170">
                  <c:v>-2.1999999999999999E-2</c:v>
                </c:pt>
                <c:pt idx="2171">
                  <c:v>-2.4E-2</c:v>
                </c:pt>
                <c:pt idx="2172">
                  <c:v>-2.1999999999999999E-2</c:v>
                </c:pt>
                <c:pt idx="2173">
                  <c:v>-2.2109400000000001E-2</c:v>
                </c:pt>
                <c:pt idx="2174">
                  <c:v>-1.42031E-2</c:v>
                </c:pt>
                <c:pt idx="2175">
                  <c:v>-1.1984399999999999E-2</c:v>
                </c:pt>
                <c:pt idx="2176">
                  <c:v>-1.7999999999999999E-2</c:v>
                </c:pt>
                <c:pt idx="2177">
                  <c:v>-1.60625E-2</c:v>
                </c:pt>
                <c:pt idx="2178">
                  <c:v>-1.8031200000000001E-2</c:v>
                </c:pt>
                <c:pt idx="2179">
                  <c:v>-1.6031199999999999E-2</c:v>
                </c:pt>
                <c:pt idx="2180">
                  <c:v>-1.20781E-2</c:v>
                </c:pt>
                <c:pt idx="2181">
                  <c:v>-8.0781299999999993E-3</c:v>
                </c:pt>
                <c:pt idx="2182">
                  <c:v>-1.0109399999999999E-2</c:v>
                </c:pt>
                <c:pt idx="2183">
                  <c:v>-1.4093700000000001E-2</c:v>
                </c:pt>
                <c:pt idx="2184">
                  <c:v>-9.8281299999999992E-3</c:v>
                </c:pt>
                <c:pt idx="2185">
                  <c:v>-9.9375000000000002E-3</c:v>
                </c:pt>
                <c:pt idx="2186">
                  <c:v>-1.2171899999999999E-2</c:v>
                </c:pt>
                <c:pt idx="2187">
                  <c:v>-1.7984400000000001E-2</c:v>
                </c:pt>
                <c:pt idx="2188">
                  <c:v>-1.5875E-2</c:v>
                </c:pt>
                <c:pt idx="2189">
                  <c:v>-1.5953100000000001E-2</c:v>
                </c:pt>
                <c:pt idx="2190">
                  <c:v>-1.3156299999999999E-2</c:v>
                </c:pt>
                <c:pt idx="2191">
                  <c:v>-1.9359399999999999E-2</c:v>
                </c:pt>
                <c:pt idx="2192">
                  <c:v>-1.7031299999999999E-2</c:v>
                </c:pt>
                <c:pt idx="2193">
                  <c:v>-1.4250000000000001E-2</c:v>
                </c:pt>
                <c:pt idx="2194">
                  <c:v>-1.21875E-2</c:v>
                </c:pt>
                <c:pt idx="2195">
                  <c:v>-1.0687500000000001E-2</c:v>
                </c:pt>
                <c:pt idx="2196">
                  <c:v>-5.6093799999999997E-3</c:v>
                </c:pt>
                <c:pt idx="2197">
                  <c:v>-1.575E-2</c:v>
                </c:pt>
                <c:pt idx="2198">
                  <c:v>-1.8296900000000001E-2</c:v>
                </c:pt>
                <c:pt idx="2199">
                  <c:v>-1.48594E-2</c:v>
                </c:pt>
                <c:pt idx="2200">
                  <c:v>-9.5312499999999998E-3</c:v>
                </c:pt>
                <c:pt idx="2201">
                  <c:v>-2.14063E-2</c:v>
                </c:pt>
                <c:pt idx="2202">
                  <c:v>-2.0453099999999998E-2</c:v>
                </c:pt>
                <c:pt idx="2203">
                  <c:v>-1.40625E-2</c:v>
                </c:pt>
                <c:pt idx="2204">
                  <c:v>-1.4046899999999999E-2</c:v>
                </c:pt>
                <c:pt idx="2205">
                  <c:v>-1.20156E-2</c:v>
                </c:pt>
                <c:pt idx="2206">
                  <c:v>-1.3828099999999999E-2</c:v>
                </c:pt>
                <c:pt idx="2207">
                  <c:v>-1.6015600000000001E-2</c:v>
                </c:pt>
                <c:pt idx="2208">
                  <c:v>-1.40313E-2</c:v>
                </c:pt>
                <c:pt idx="2209">
                  <c:v>-1.5906300000000002E-2</c:v>
                </c:pt>
                <c:pt idx="2210">
                  <c:v>-0.02</c:v>
                </c:pt>
                <c:pt idx="2211">
                  <c:v>-1.79531E-2</c:v>
                </c:pt>
                <c:pt idx="2212">
                  <c:v>-2.0140600000000002E-2</c:v>
                </c:pt>
                <c:pt idx="2213">
                  <c:v>-2.1484400000000001E-2</c:v>
                </c:pt>
                <c:pt idx="2214">
                  <c:v>-1.3968700000000001E-2</c:v>
                </c:pt>
                <c:pt idx="2215">
                  <c:v>-1.7937499999999999E-2</c:v>
                </c:pt>
                <c:pt idx="2216">
                  <c:v>-9.4687499999999997E-3</c:v>
                </c:pt>
                <c:pt idx="2217">
                  <c:v>-1.05156E-2</c:v>
                </c:pt>
                <c:pt idx="2218">
                  <c:v>-1.6593799999999999E-2</c:v>
                </c:pt>
                <c:pt idx="2219">
                  <c:v>-1.7250000000000001E-2</c:v>
                </c:pt>
                <c:pt idx="2220">
                  <c:v>-9.9531299999999993E-3</c:v>
                </c:pt>
                <c:pt idx="2221">
                  <c:v>-1.72969E-2</c:v>
                </c:pt>
                <c:pt idx="2222">
                  <c:v>-1.7515599999999999E-2</c:v>
                </c:pt>
                <c:pt idx="2223">
                  <c:v>-1.39375E-2</c:v>
                </c:pt>
                <c:pt idx="2224">
                  <c:v>-1.6093799999999998E-2</c:v>
                </c:pt>
                <c:pt idx="2225">
                  <c:v>-1.3546900000000001E-2</c:v>
                </c:pt>
                <c:pt idx="2226">
                  <c:v>-1.1796900000000001E-2</c:v>
                </c:pt>
                <c:pt idx="2227">
                  <c:v>-1.2531199999999999E-2</c:v>
                </c:pt>
                <c:pt idx="2228">
                  <c:v>-1.6E-2</c:v>
                </c:pt>
                <c:pt idx="2229">
                  <c:v>-1.6562500000000001E-2</c:v>
                </c:pt>
                <c:pt idx="2230">
                  <c:v>-1.9546899999999999E-2</c:v>
                </c:pt>
                <c:pt idx="2231">
                  <c:v>-8.6093799999999998E-3</c:v>
                </c:pt>
                <c:pt idx="2232">
                  <c:v>-1.10469E-2</c:v>
                </c:pt>
                <c:pt idx="2233">
                  <c:v>-2.22031E-2</c:v>
                </c:pt>
                <c:pt idx="2234">
                  <c:v>-1.5484400000000001E-2</c:v>
                </c:pt>
                <c:pt idx="2235">
                  <c:v>-1.6703099999999999E-2</c:v>
                </c:pt>
                <c:pt idx="2236">
                  <c:v>-2.6046900000000001E-2</c:v>
                </c:pt>
                <c:pt idx="2237">
                  <c:v>-1.7343799999999999E-2</c:v>
                </c:pt>
                <c:pt idx="2238">
                  <c:v>-1.40781E-2</c:v>
                </c:pt>
                <c:pt idx="2239">
                  <c:v>-1.5906300000000002E-2</c:v>
                </c:pt>
                <c:pt idx="2240">
                  <c:v>-1.1796900000000001E-2</c:v>
                </c:pt>
                <c:pt idx="2241">
                  <c:v>-1.4687499999999999E-2</c:v>
                </c:pt>
                <c:pt idx="2242">
                  <c:v>-2.4140600000000002E-2</c:v>
                </c:pt>
                <c:pt idx="2243">
                  <c:v>-1.9484399999999999E-2</c:v>
                </c:pt>
                <c:pt idx="2244">
                  <c:v>-1.6E-2</c:v>
                </c:pt>
                <c:pt idx="2245">
                  <c:v>-1.8124999999999999E-2</c:v>
                </c:pt>
                <c:pt idx="2246">
                  <c:v>-2.0015600000000001E-2</c:v>
                </c:pt>
                <c:pt idx="2247">
                  <c:v>-1.5921899999999999E-2</c:v>
                </c:pt>
                <c:pt idx="2248">
                  <c:v>-1.3968700000000001E-2</c:v>
                </c:pt>
                <c:pt idx="2249">
                  <c:v>-1.5984399999999999E-2</c:v>
                </c:pt>
                <c:pt idx="2250">
                  <c:v>-1.78906E-2</c:v>
                </c:pt>
                <c:pt idx="2251">
                  <c:v>-2.2046900000000001E-2</c:v>
                </c:pt>
                <c:pt idx="2252">
                  <c:v>-1.6031199999999999E-2</c:v>
                </c:pt>
                <c:pt idx="2253">
                  <c:v>-1.3968700000000001E-2</c:v>
                </c:pt>
                <c:pt idx="2254">
                  <c:v>-1.2E-2</c:v>
                </c:pt>
                <c:pt idx="2255">
                  <c:v>-1.40313E-2</c:v>
                </c:pt>
                <c:pt idx="2256">
                  <c:v>-1.33594E-2</c:v>
                </c:pt>
                <c:pt idx="2257">
                  <c:v>-1.7796900000000001E-2</c:v>
                </c:pt>
                <c:pt idx="2258">
                  <c:v>-1.4781300000000001E-2</c:v>
                </c:pt>
                <c:pt idx="2259">
                  <c:v>-1.2125E-2</c:v>
                </c:pt>
                <c:pt idx="2260">
                  <c:v>-1.1640599999999999E-2</c:v>
                </c:pt>
                <c:pt idx="2261">
                  <c:v>-1.5953100000000001E-2</c:v>
                </c:pt>
                <c:pt idx="2262">
                  <c:v>-1.24219E-2</c:v>
                </c:pt>
                <c:pt idx="2263">
                  <c:v>-1.3671900000000001E-2</c:v>
                </c:pt>
                <c:pt idx="2264">
                  <c:v>-1.7609400000000001E-2</c:v>
                </c:pt>
                <c:pt idx="2265">
                  <c:v>-2.1999999999999999E-2</c:v>
                </c:pt>
                <c:pt idx="2266">
                  <c:v>-1.8437499999999999E-2</c:v>
                </c:pt>
                <c:pt idx="2267">
                  <c:v>-1.42969E-2</c:v>
                </c:pt>
                <c:pt idx="2268">
                  <c:v>-9.4531300000000006E-3</c:v>
                </c:pt>
                <c:pt idx="2269">
                  <c:v>-1.78906E-2</c:v>
                </c:pt>
                <c:pt idx="2270">
                  <c:v>-1.23906E-2</c:v>
                </c:pt>
                <c:pt idx="2271">
                  <c:v>-1.5734399999999999E-2</c:v>
                </c:pt>
                <c:pt idx="2272">
                  <c:v>-1.44219E-2</c:v>
                </c:pt>
                <c:pt idx="2273">
                  <c:v>-8.0312500000000002E-3</c:v>
                </c:pt>
                <c:pt idx="2274">
                  <c:v>-7.5624999999999998E-3</c:v>
                </c:pt>
                <c:pt idx="2275">
                  <c:v>-1.5921899999999999E-2</c:v>
                </c:pt>
                <c:pt idx="2276">
                  <c:v>-1.40781E-2</c:v>
                </c:pt>
                <c:pt idx="2277">
                  <c:v>-1.4171899999999999E-2</c:v>
                </c:pt>
                <c:pt idx="2278">
                  <c:v>-9.8593799999999992E-3</c:v>
                </c:pt>
                <c:pt idx="2279">
                  <c:v>-1.84063E-2</c:v>
                </c:pt>
                <c:pt idx="2280">
                  <c:v>-1.80156E-2</c:v>
                </c:pt>
                <c:pt idx="2281">
                  <c:v>-1.39063E-2</c:v>
                </c:pt>
                <c:pt idx="2282">
                  <c:v>-1.2E-2</c:v>
                </c:pt>
                <c:pt idx="2283">
                  <c:v>-1.21875E-2</c:v>
                </c:pt>
                <c:pt idx="2284">
                  <c:v>-2.0265600000000002E-2</c:v>
                </c:pt>
                <c:pt idx="2285">
                  <c:v>-2.3281300000000001E-2</c:v>
                </c:pt>
                <c:pt idx="2286">
                  <c:v>-1.3984399999999999E-2</c:v>
                </c:pt>
                <c:pt idx="2287">
                  <c:v>-2.0265600000000002E-2</c:v>
                </c:pt>
                <c:pt idx="2288">
                  <c:v>-1.34375E-2</c:v>
                </c:pt>
                <c:pt idx="2289">
                  <c:v>-8.1250000000000003E-3</c:v>
                </c:pt>
                <c:pt idx="2290">
                  <c:v>-1.45313E-2</c:v>
                </c:pt>
                <c:pt idx="2291">
                  <c:v>-1.8046900000000001E-2</c:v>
                </c:pt>
                <c:pt idx="2292">
                  <c:v>-1.8109400000000001E-2</c:v>
                </c:pt>
                <c:pt idx="2293">
                  <c:v>-2.0203100000000002E-2</c:v>
                </c:pt>
                <c:pt idx="2294">
                  <c:v>-1.9968799999999998E-2</c:v>
                </c:pt>
                <c:pt idx="2295">
                  <c:v>-1.7265599999999999E-2</c:v>
                </c:pt>
                <c:pt idx="2296">
                  <c:v>-1.42188E-2</c:v>
                </c:pt>
                <c:pt idx="2297">
                  <c:v>-2.42969E-2</c:v>
                </c:pt>
                <c:pt idx="2298">
                  <c:v>-1.9484399999999999E-2</c:v>
                </c:pt>
                <c:pt idx="2299">
                  <c:v>-1.3875E-2</c:v>
                </c:pt>
                <c:pt idx="2300">
                  <c:v>-1.40313E-2</c:v>
                </c:pt>
                <c:pt idx="2301">
                  <c:v>-1.62344E-2</c:v>
                </c:pt>
                <c:pt idx="2302">
                  <c:v>-2.0015600000000001E-2</c:v>
                </c:pt>
                <c:pt idx="2303">
                  <c:v>-1.50937E-2</c:v>
                </c:pt>
                <c:pt idx="2304">
                  <c:v>-7.8593799999999991E-3</c:v>
                </c:pt>
                <c:pt idx="2305">
                  <c:v>-1.0281200000000001E-2</c:v>
                </c:pt>
                <c:pt idx="2306">
                  <c:v>-1.65469E-2</c:v>
                </c:pt>
                <c:pt idx="2307">
                  <c:v>-1.9484399999999999E-2</c:v>
                </c:pt>
                <c:pt idx="2308">
                  <c:v>-1.1734400000000001E-2</c:v>
                </c:pt>
                <c:pt idx="2309">
                  <c:v>-1.7203099999999999E-2</c:v>
                </c:pt>
                <c:pt idx="2310">
                  <c:v>-1.9828100000000001E-2</c:v>
                </c:pt>
                <c:pt idx="2311">
                  <c:v>-1.5625E-2</c:v>
                </c:pt>
                <c:pt idx="2312">
                  <c:v>-1.62344E-2</c:v>
                </c:pt>
                <c:pt idx="2313">
                  <c:v>-1.7999999999999999E-2</c:v>
                </c:pt>
                <c:pt idx="2314">
                  <c:v>-1.8187499999999999E-2</c:v>
                </c:pt>
                <c:pt idx="2315">
                  <c:v>-1.9859399999999999E-2</c:v>
                </c:pt>
                <c:pt idx="2316">
                  <c:v>-1.5734399999999999E-2</c:v>
                </c:pt>
                <c:pt idx="2317">
                  <c:v>-1.36563E-2</c:v>
                </c:pt>
                <c:pt idx="2318">
                  <c:v>-1.2531199999999999E-2</c:v>
                </c:pt>
                <c:pt idx="2319">
                  <c:v>-2.0812500000000001E-2</c:v>
                </c:pt>
                <c:pt idx="2320">
                  <c:v>-1.9406300000000001E-2</c:v>
                </c:pt>
                <c:pt idx="2321">
                  <c:v>-1.5781300000000002E-2</c:v>
                </c:pt>
                <c:pt idx="2322">
                  <c:v>-1.6203100000000002E-2</c:v>
                </c:pt>
                <c:pt idx="2323">
                  <c:v>-1.41563E-2</c:v>
                </c:pt>
                <c:pt idx="2324">
                  <c:v>-1.5515599999999999E-2</c:v>
                </c:pt>
                <c:pt idx="2325">
                  <c:v>-1.8062499999999999E-2</c:v>
                </c:pt>
                <c:pt idx="2326">
                  <c:v>-1.6109399999999999E-2</c:v>
                </c:pt>
                <c:pt idx="2327">
                  <c:v>-1.6156299999999998E-2</c:v>
                </c:pt>
                <c:pt idx="2328">
                  <c:v>-1.21406E-2</c:v>
                </c:pt>
                <c:pt idx="2329">
                  <c:v>-1.3828099999999999E-2</c:v>
                </c:pt>
                <c:pt idx="2330">
                  <c:v>-1.5781300000000002E-2</c:v>
                </c:pt>
                <c:pt idx="2331">
                  <c:v>-1.81406E-2</c:v>
                </c:pt>
                <c:pt idx="2332">
                  <c:v>-1.25781E-2</c:v>
                </c:pt>
                <c:pt idx="2333">
                  <c:v>-9.71875E-3</c:v>
                </c:pt>
                <c:pt idx="2334">
                  <c:v>-1.7703099999999999E-2</c:v>
                </c:pt>
                <c:pt idx="2335">
                  <c:v>-1.6015600000000001E-2</c:v>
                </c:pt>
                <c:pt idx="2336">
                  <c:v>-1.83281E-2</c:v>
                </c:pt>
                <c:pt idx="2337">
                  <c:v>-1.03438E-2</c:v>
                </c:pt>
                <c:pt idx="2338">
                  <c:v>-1.3765599999999999E-2</c:v>
                </c:pt>
                <c:pt idx="2339">
                  <c:v>-1.0500000000000001E-2</c:v>
                </c:pt>
                <c:pt idx="2340">
                  <c:v>-1.3453100000000001E-2</c:v>
                </c:pt>
                <c:pt idx="2341">
                  <c:v>-1.9843800000000002E-2</c:v>
                </c:pt>
                <c:pt idx="2342">
                  <c:v>-1.6625000000000001E-2</c:v>
                </c:pt>
                <c:pt idx="2343">
                  <c:v>-8.3750000000000005E-3</c:v>
                </c:pt>
                <c:pt idx="2344">
                  <c:v>-7.9218799999999992E-3</c:v>
                </c:pt>
                <c:pt idx="2345">
                  <c:v>-1.1625E-2</c:v>
                </c:pt>
                <c:pt idx="2346">
                  <c:v>-1.8093700000000001E-2</c:v>
                </c:pt>
                <c:pt idx="2347">
                  <c:v>-1.20938E-2</c:v>
                </c:pt>
                <c:pt idx="2348">
                  <c:v>-1.5921899999999999E-2</c:v>
                </c:pt>
                <c:pt idx="2349">
                  <c:v>-1.20156E-2</c:v>
                </c:pt>
                <c:pt idx="2350">
                  <c:v>-1.1953099999999999E-2</c:v>
                </c:pt>
                <c:pt idx="2351">
                  <c:v>-1.6015600000000001E-2</c:v>
                </c:pt>
                <c:pt idx="2352">
                  <c:v>-1.0171899999999999E-2</c:v>
                </c:pt>
                <c:pt idx="2353">
                  <c:v>-5.85938E-3</c:v>
                </c:pt>
                <c:pt idx="2354">
                  <c:v>-1.38437E-2</c:v>
                </c:pt>
                <c:pt idx="2355">
                  <c:v>-1.80156E-2</c:v>
                </c:pt>
                <c:pt idx="2356">
                  <c:v>-1.6031199999999999E-2</c:v>
                </c:pt>
                <c:pt idx="2357">
                  <c:v>-1.40313E-2</c:v>
                </c:pt>
                <c:pt idx="2358">
                  <c:v>-0.01</c:v>
                </c:pt>
                <c:pt idx="2359">
                  <c:v>-1.3796900000000001E-2</c:v>
                </c:pt>
                <c:pt idx="2360">
                  <c:v>-1.6E-2</c:v>
                </c:pt>
                <c:pt idx="2361">
                  <c:v>-1.4E-2</c:v>
                </c:pt>
                <c:pt idx="2362">
                  <c:v>-1.40313E-2</c:v>
                </c:pt>
                <c:pt idx="2363">
                  <c:v>-9.9687500000000002E-3</c:v>
                </c:pt>
                <c:pt idx="2364">
                  <c:v>-1.6015600000000001E-2</c:v>
                </c:pt>
                <c:pt idx="2365">
                  <c:v>-1.1968700000000001E-2</c:v>
                </c:pt>
                <c:pt idx="2366">
                  <c:v>-1.6125E-2</c:v>
                </c:pt>
                <c:pt idx="2367">
                  <c:v>-0.02</c:v>
                </c:pt>
                <c:pt idx="2368">
                  <c:v>-1.6E-2</c:v>
                </c:pt>
                <c:pt idx="2369">
                  <c:v>-1.5984399999999999E-2</c:v>
                </c:pt>
                <c:pt idx="2370">
                  <c:v>-1.6E-2</c:v>
                </c:pt>
                <c:pt idx="2371">
                  <c:v>-1.7984400000000001E-2</c:v>
                </c:pt>
                <c:pt idx="2372">
                  <c:v>-1.79688E-2</c:v>
                </c:pt>
                <c:pt idx="2373">
                  <c:v>-1.8031200000000001E-2</c:v>
                </c:pt>
                <c:pt idx="2374">
                  <c:v>-1.2E-2</c:v>
                </c:pt>
                <c:pt idx="2375">
                  <c:v>-1.5984399999999999E-2</c:v>
                </c:pt>
                <c:pt idx="2376">
                  <c:v>-9.8906299999999992E-3</c:v>
                </c:pt>
                <c:pt idx="2377">
                  <c:v>-8.0156299999999993E-3</c:v>
                </c:pt>
                <c:pt idx="2378">
                  <c:v>-7.9531299999999992E-3</c:v>
                </c:pt>
                <c:pt idx="2379">
                  <c:v>-1.39063E-2</c:v>
                </c:pt>
                <c:pt idx="2380">
                  <c:v>-1.19063E-2</c:v>
                </c:pt>
                <c:pt idx="2381">
                  <c:v>-9.8750000000000001E-3</c:v>
                </c:pt>
                <c:pt idx="2382">
                  <c:v>-1.20156E-2</c:v>
                </c:pt>
                <c:pt idx="2383">
                  <c:v>-1.1875E-2</c:v>
                </c:pt>
                <c:pt idx="2384">
                  <c:v>-1.6046899999999999E-2</c:v>
                </c:pt>
                <c:pt idx="2385">
                  <c:v>-1.0125E-2</c:v>
                </c:pt>
                <c:pt idx="2386">
                  <c:v>-6.1875000000000003E-3</c:v>
                </c:pt>
                <c:pt idx="2387">
                  <c:v>-1.4234399999999999E-2</c:v>
                </c:pt>
                <c:pt idx="2388">
                  <c:v>-1.5375E-2</c:v>
                </c:pt>
                <c:pt idx="2389">
                  <c:v>-1.9765600000000001E-2</c:v>
                </c:pt>
                <c:pt idx="2390">
                  <c:v>-1.7796900000000001E-2</c:v>
                </c:pt>
                <c:pt idx="2391">
                  <c:v>-2.1921900000000001E-2</c:v>
                </c:pt>
                <c:pt idx="2392">
                  <c:v>-1.81406E-2</c:v>
                </c:pt>
                <c:pt idx="2393">
                  <c:v>-2.19063E-2</c:v>
                </c:pt>
                <c:pt idx="2394">
                  <c:v>-1.6500000000000001E-2</c:v>
                </c:pt>
                <c:pt idx="2395">
                  <c:v>-1.7984400000000001E-2</c:v>
                </c:pt>
                <c:pt idx="2396">
                  <c:v>-1.5890600000000001E-2</c:v>
                </c:pt>
                <c:pt idx="2397">
                  <c:v>-1.9953100000000001E-2</c:v>
                </c:pt>
                <c:pt idx="2398">
                  <c:v>-1.30937E-2</c:v>
                </c:pt>
                <c:pt idx="2399">
                  <c:v>-6.0000000000000001E-3</c:v>
                </c:pt>
                <c:pt idx="2400">
                  <c:v>-1.1484400000000001E-2</c:v>
                </c:pt>
                <c:pt idx="2401">
                  <c:v>-1.9890600000000001E-2</c:v>
                </c:pt>
                <c:pt idx="2402">
                  <c:v>-2.2249999999999999E-2</c:v>
                </c:pt>
                <c:pt idx="2403">
                  <c:v>-1.6046899999999999E-2</c:v>
                </c:pt>
                <c:pt idx="2404">
                  <c:v>-1.8031200000000001E-2</c:v>
                </c:pt>
                <c:pt idx="2405">
                  <c:v>-1.22031E-2</c:v>
                </c:pt>
                <c:pt idx="2406">
                  <c:v>-1.1953099999999999E-2</c:v>
                </c:pt>
                <c:pt idx="2407">
                  <c:v>-1.7937499999999999E-2</c:v>
                </c:pt>
                <c:pt idx="2408">
                  <c:v>-1.7999999999999999E-2</c:v>
                </c:pt>
                <c:pt idx="2409">
                  <c:v>-1.5890600000000001E-2</c:v>
                </c:pt>
                <c:pt idx="2410">
                  <c:v>-1.20625E-2</c:v>
                </c:pt>
                <c:pt idx="2411">
                  <c:v>-1.59375E-2</c:v>
                </c:pt>
                <c:pt idx="2412">
                  <c:v>-9.75E-3</c:v>
                </c:pt>
                <c:pt idx="2413">
                  <c:v>-1.2171899999999999E-2</c:v>
                </c:pt>
                <c:pt idx="2414">
                  <c:v>-1.43906E-2</c:v>
                </c:pt>
                <c:pt idx="2415">
                  <c:v>-1.7609400000000001E-2</c:v>
                </c:pt>
                <c:pt idx="2416">
                  <c:v>-9.6562499999999999E-3</c:v>
                </c:pt>
                <c:pt idx="2417">
                  <c:v>-1.49531E-2</c:v>
                </c:pt>
                <c:pt idx="2418">
                  <c:v>-1.9984399999999999E-2</c:v>
                </c:pt>
                <c:pt idx="2419">
                  <c:v>-1.4812499999999999E-2</c:v>
                </c:pt>
                <c:pt idx="2420">
                  <c:v>-1.23281E-2</c:v>
                </c:pt>
                <c:pt idx="2421">
                  <c:v>-1.9453100000000001E-2</c:v>
                </c:pt>
                <c:pt idx="2422">
                  <c:v>-2.17656E-2</c:v>
                </c:pt>
                <c:pt idx="2423">
                  <c:v>-1.72344E-2</c:v>
                </c:pt>
                <c:pt idx="2424">
                  <c:v>-1.36875E-2</c:v>
                </c:pt>
                <c:pt idx="2425">
                  <c:v>-1.1703099999999999E-2</c:v>
                </c:pt>
                <c:pt idx="2426">
                  <c:v>-7.5781299999999998E-3</c:v>
                </c:pt>
                <c:pt idx="2427">
                  <c:v>-6.6249999999999998E-3</c:v>
                </c:pt>
                <c:pt idx="2428">
                  <c:v>-1.47656E-2</c:v>
                </c:pt>
                <c:pt idx="2429">
                  <c:v>-1.29219E-2</c:v>
                </c:pt>
                <c:pt idx="2430">
                  <c:v>-5.8281299999999999E-3</c:v>
                </c:pt>
                <c:pt idx="2431">
                  <c:v>-1.0500000000000001E-2</c:v>
                </c:pt>
                <c:pt idx="2432">
                  <c:v>-1.40313E-2</c:v>
                </c:pt>
                <c:pt idx="2433">
                  <c:v>-1.4046899999999999E-2</c:v>
                </c:pt>
                <c:pt idx="2434">
                  <c:v>-1.6109399999999999E-2</c:v>
                </c:pt>
                <c:pt idx="2435">
                  <c:v>-1.5890600000000001E-2</c:v>
                </c:pt>
                <c:pt idx="2436">
                  <c:v>-1.6156299999999998E-2</c:v>
                </c:pt>
                <c:pt idx="2437">
                  <c:v>-1.9968799999999998E-2</c:v>
                </c:pt>
                <c:pt idx="2438">
                  <c:v>-1.3578099999999999E-2</c:v>
                </c:pt>
                <c:pt idx="2439">
                  <c:v>-1.0046899999999999E-2</c:v>
                </c:pt>
                <c:pt idx="2440">
                  <c:v>-1.2046899999999999E-2</c:v>
                </c:pt>
                <c:pt idx="2441">
                  <c:v>-1.44219E-2</c:v>
                </c:pt>
                <c:pt idx="2442">
                  <c:v>-2.0015600000000001E-2</c:v>
                </c:pt>
                <c:pt idx="2443">
                  <c:v>-1.58125E-2</c:v>
                </c:pt>
                <c:pt idx="2444">
                  <c:v>-1.5906300000000002E-2</c:v>
                </c:pt>
                <c:pt idx="2445">
                  <c:v>-2.40469E-2</c:v>
                </c:pt>
                <c:pt idx="2446">
                  <c:v>-2.0218799999999999E-2</c:v>
                </c:pt>
                <c:pt idx="2447">
                  <c:v>-1.60625E-2</c:v>
                </c:pt>
                <c:pt idx="2448">
                  <c:v>-1.2046899999999999E-2</c:v>
                </c:pt>
                <c:pt idx="2449">
                  <c:v>-1.3890599999999999E-2</c:v>
                </c:pt>
                <c:pt idx="2450">
                  <c:v>-1.6E-2</c:v>
                </c:pt>
                <c:pt idx="2451">
                  <c:v>-1.6109399999999999E-2</c:v>
                </c:pt>
                <c:pt idx="2452">
                  <c:v>-2.2062499999999999E-2</c:v>
                </c:pt>
                <c:pt idx="2453">
                  <c:v>-1.9765600000000001E-2</c:v>
                </c:pt>
                <c:pt idx="2454">
                  <c:v>-1.6828099999999999E-2</c:v>
                </c:pt>
                <c:pt idx="2455">
                  <c:v>-1.3765599999999999E-2</c:v>
                </c:pt>
                <c:pt idx="2456">
                  <c:v>-1.64219E-2</c:v>
                </c:pt>
                <c:pt idx="2457">
                  <c:v>-1.03125E-2</c:v>
                </c:pt>
                <c:pt idx="2458">
                  <c:v>-1.34375E-2</c:v>
                </c:pt>
                <c:pt idx="2459">
                  <c:v>-1.5828100000000001E-2</c:v>
                </c:pt>
                <c:pt idx="2460">
                  <c:v>-1.7062500000000001E-2</c:v>
                </c:pt>
                <c:pt idx="2461">
                  <c:v>-6.3125000000000004E-3</c:v>
                </c:pt>
                <c:pt idx="2462">
                  <c:v>-1.30469E-2</c:v>
                </c:pt>
                <c:pt idx="2463">
                  <c:v>-1.8109400000000001E-2</c:v>
                </c:pt>
                <c:pt idx="2464">
                  <c:v>-1.42813E-2</c:v>
                </c:pt>
                <c:pt idx="2465">
                  <c:v>-1.39375E-2</c:v>
                </c:pt>
                <c:pt idx="2466">
                  <c:v>-1.40781E-2</c:v>
                </c:pt>
                <c:pt idx="2467">
                  <c:v>-1.3984399999999999E-2</c:v>
                </c:pt>
                <c:pt idx="2468">
                  <c:v>-1.4312500000000001E-2</c:v>
                </c:pt>
                <c:pt idx="2469">
                  <c:v>-1.1859400000000001E-2</c:v>
                </c:pt>
                <c:pt idx="2470">
                  <c:v>-1.44063E-2</c:v>
                </c:pt>
                <c:pt idx="2471">
                  <c:v>-4.0000000000000001E-3</c:v>
                </c:pt>
                <c:pt idx="2472">
                  <c:v>-1.33437E-2</c:v>
                </c:pt>
                <c:pt idx="2473">
                  <c:v>-1.5984399999999999E-2</c:v>
                </c:pt>
                <c:pt idx="2474">
                  <c:v>-1.79688E-2</c:v>
                </c:pt>
                <c:pt idx="2475">
                  <c:v>-1.7937499999999999E-2</c:v>
                </c:pt>
                <c:pt idx="2476">
                  <c:v>-1.82656E-2</c:v>
                </c:pt>
                <c:pt idx="2477">
                  <c:v>-9.5156300000000006E-3</c:v>
                </c:pt>
                <c:pt idx="2478">
                  <c:v>-7.9843799999999993E-3</c:v>
                </c:pt>
                <c:pt idx="2479">
                  <c:v>-1.60625E-2</c:v>
                </c:pt>
                <c:pt idx="2480">
                  <c:v>-1.2E-2</c:v>
                </c:pt>
                <c:pt idx="2481">
                  <c:v>-1.8343700000000001E-2</c:v>
                </c:pt>
                <c:pt idx="2482">
                  <c:v>-2.2062499999999999E-2</c:v>
                </c:pt>
                <c:pt idx="2483">
                  <c:v>-2.1312500000000002E-2</c:v>
                </c:pt>
                <c:pt idx="2484">
                  <c:v>-1.18437E-2</c:v>
                </c:pt>
                <c:pt idx="2485">
                  <c:v>-9.6718700000000008E-3</c:v>
                </c:pt>
                <c:pt idx="2486">
                  <c:v>-8.4062500000000005E-3</c:v>
                </c:pt>
                <c:pt idx="2487">
                  <c:v>-2.0968799999999999E-2</c:v>
                </c:pt>
                <c:pt idx="2488">
                  <c:v>-1.9953100000000001E-2</c:v>
                </c:pt>
                <c:pt idx="2489">
                  <c:v>-1.9484399999999999E-2</c:v>
                </c:pt>
                <c:pt idx="2490">
                  <c:v>-1.6281299999999999E-2</c:v>
                </c:pt>
                <c:pt idx="2491">
                  <c:v>-2.1984400000000001E-2</c:v>
                </c:pt>
                <c:pt idx="2492">
                  <c:v>-1.8171900000000001E-2</c:v>
                </c:pt>
                <c:pt idx="2493">
                  <c:v>-2.6687499999999999E-2</c:v>
                </c:pt>
                <c:pt idx="2494">
                  <c:v>-2.1609400000000001E-2</c:v>
                </c:pt>
                <c:pt idx="2495">
                  <c:v>-1.6203100000000002E-2</c:v>
                </c:pt>
                <c:pt idx="2496">
                  <c:v>-2.4265599999999998E-2</c:v>
                </c:pt>
                <c:pt idx="2497">
                  <c:v>-1.9390600000000001E-2</c:v>
                </c:pt>
                <c:pt idx="2498">
                  <c:v>-1.1968700000000001E-2</c:v>
                </c:pt>
                <c:pt idx="2499">
                  <c:v>-1.1828099999999999E-2</c:v>
                </c:pt>
                <c:pt idx="2500">
                  <c:v>-8.0312500000000002E-3</c:v>
                </c:pt>
                <c:pt idx="2501">
                  <c:v>-1.45469E-2</c:v>
                </c:pt>
                <c:pt idx="2502">
                  <c:v>-1.3890599999999999E-2</c:v>
                </c:pt>
                <c:pt idx="2503">
                  <c:v>-1.18125E-2</c:v>
                </c:pt>
                <c:pt idx="2504">
                  <c:v>-1.02188E-2</c:v>
                </c:pt>
                <c:pt idx="2505">
                  <c:v>-1.40156E-2</c:v>
                </c:pt>
                <c:pt idx="2506">
                  <c:v>-9.6874999999999999E-3</c:v>
                </c:pt>
                <c:pt idx="2507">
                  <c:v>-1.04688E-2</c:v>
                </c:pt>
                <c:pt idx="2508">
                  <c:v>-1.19375E-2</c:v>
                </c:pt>
                <c:pt idx="2509">
                  <c:v>-9.9531299999999993E-3</c:v>
                </c:pt>
                <c:pt idx="2510">
                  <c:v>-1.21875E-2</c:v>
                </c:pt>
                <c:pt idx="2511">
                  <c:v>-1.7140599999999999E-2</c:v>
                </c:pt>
                <c:pt idx="2512">
                  <c:v>-2.3859399999999999E-2</c:v>
                </c:pt>
                <c:pt idx="2513">
                  <c:v>-1.7703099999999999E-2</c:v>
                </c:pt>
                <c:pt idx="2514">
                  <c:v>-1.5375E-2</c:v>
                </c:pt>
                <c:pt idx="2515">
                  <c:v>-7.9531299999999992E-3</c:v>
                </c:pt>
                <c:pt idx="2516">
                  <c:v>-1.47969E-2</c:v>
                </c:pt>
                <c:pt idx="2517">
                  <c:v>-1.58125E-2</c:v>
                </c:pt>
                <c:pt idx="2518">
                  <c:v>-1.3625E-2</c:v>
                </c:pt>
                <c:pt idx="2519">
                  <c:v>-9.3593800000000005E-3</c:v>
                </c:pt>
                <c:pt idx="2520">
                  <c:v>-9.1718700000000004E-3</c:v>
                </c:pt>
                <c:pt idx="2521">
                  <c:v>-1.51875E-2</c:v>
                </c:pt>
                <c:pt idx="2522">
                  <c:v>-1.8156200000000001E-2</c:v>
                </c:pt>
                <c:pt idx="2523">
                  <c:v>-1.6093799999999998E-2</c:v>
                </c:pt>
                <c:pt idx="2524">
                  <c:v>-1.76563E-2</c:v>
                </c:pt>
                <c:pt idx="2525">
                  <c:v>-1.82813E-2</c:v>
                </c:pt>
                <c:pt idx="2526">
                  <c:v>-1.40625E-2</c:v>
                </c:pt>
                <c:pt idx="2527">
                  <c:v>-1.7703099999999999E-2</c:v>
                </c:pt>
                <c:pt idx="2528">
                  <c:v>-1.9875E-2</c:v>
                </c:pt>
                <c:pt idx="2529">
                  <c:v>-2.0406199999999999E-2</c:v>
                </c:pt>
                <c:pt idx="2530">
                  <c:v>-1.4250000000000001E-2</c:v>
                </c:pt>
                <c:pt idx="2531">
                  <c:v>-1.5828100000000001E-2</c:v>
                </c:pt>
                <c:pt idx="2532">
                  <c:v>-1.6125E-2</c:v>
                </c:pt>
                <c:pt idx="2533">
                  <c:v>-1.5796899999999999E-2</c:v>
                </c:pt>
                <c:pt idx="2534">
                  <c:v>-1.79063E-2</c:v>
                </c:pt>
                <c:pt idx="2535">
                  <c:v>-1.7937499999999999E-2</c:v>
                </c:pt>
                <c:pt idx="2536">
                  <c:v>-1.9906299999999998E-2</c:v>
                </c:pt>
                <c:pt idx="2537">
                  <c:v>-1.85781E-2</c:v>
                </c:pt>
                <c:pt idx="2538">
                  <c:v>-1.6015600000000001E-2</c:v>
                </c:pt>
                <c:pt idx="2539">
                  <c:v>-1.6265600000000002E-2</c:v>
                </c:pt>
                <c:pt idx="2540">
                  <c:v>-1.02656E-2</c:v>
                </c:pt>
                <c:pt idx="2541">
                  <c:v>-1.00625E-2</c:v>
                </c:pt>
                <c:pt idx="2542">
                  <c:v>-9.8593799999999992E-3</c:v>
                </c:pt>
                <c:pt idx="2543">
                  <c:v>-1.9609399999999999E-2</c:v>
                </c:pt>
                <c:pt idx="2544">
                  <c:v>-1.6687500000000001E-2</c:v>
                </c:pt>
                <c:pt idx="2545">
                  <c:v>-5.85938E-3</c:v>
                </c:pt>
                <c:pt idx="2546">
                  <c:v>-1.9515600000000001E-2</c:v>
                </c:pt>
                <c:pt idx="2547">
                  <c:v>-2.0031199999999999E-2</c:v>
                </c:pt>
                <c:pt idx="2548">
                  <c:v>-1.4046899999999999E-2</c:v>
                </c:pt>
                <c:pt idx="2549">
                  <c:v>-1.38437E-2</c:v>
                </c:pt>
                <c:pt idx="2550">
                  <c:v>-1.7984400000000001E-2</c:v>
                </c:pt>
                <c:pt idx="2551">
                  <c:v>-1.7921900000000001E-2</c:v>
                </c:pt>
                <c:pt idx="2552">
                  <c:v>-2.00625E-2</c:v>
                </c:pt>
                <c:pt idx="2553">
                  <c:v>-1.4171899999999999E-2</c:v>
                </c:pt>
                <c:pt idx="2554">
                  <c:v>-1.5843800000000002E-2</c:v>
                </c:pt>
                <c:pt idx="2555">
                  <c:v>-2.4062500000000001E-2</c:v>
                </c:pt>
                <c:pt idx="2556">
                  <c:v>-9.9531299999999993E-3</c:v>
                </c:pt>
                <c:pt idx="2557">
                  <c:v>-1.7703099999999999E-2</c:v>
                </c:pt>
                <c:pt idx="2558">
                  <c:v>-1.6E-2</c:v>
                </c:pt>
                <c:pt idx="2559">
                  <c:v>-1.3984399999999999E-2</c:v>
                </c:pt>
                <c:pt idx="2560">
                  <c:v>-1.2046899999999999E-2</c:v>
                </c:pt>
                <c:pt idx="2561">
                  <c:v>-6.0156300000000001E-3</c:v>
                </c:pt>
                <c:pt idx="2562">
                  <c:v>-1.2046899999999999E-2</c:v>
                </c:pt>
                <c:pt idx="2563">
                  <c:v>-1.80156E-2</c:v>
                </c:pt>
                <c:pt idx="2564">
                  <c:v>-1.8046900000000001E-2</c:v>
                </c:pt>
                <c:pt idx="2565">
                  <c:v>-0.02</c:v>
                </c:pt>
                <c:pt idx="2566">
                  <c:v>-0.01</c:v>
                </c:pt>
                <c:pt idx="2567">
                  <c:v>-9.9062500000000001E-3</c:v>
                </c:pt>
                <c:pt idx="2568">
                  <c:v>-1.2E-2</c:v>
                </c:pt>
                <c:pt idx="2569">
                  <c:v>-0.01</c:v>
                </c:pt>
                <c:pt idx="2570">
                  <c:v>-1.1984399999999999E-2</c:v>
                </c:pt>
                <c:pt idx="2571">
                  <c:v>-1.1984399999999999E-2</c:v>
                </c:pt>
                <c:pt idx="2572">
                  <c:v>-1.6E-2</c:v>
                </c:pt>
                <c:pt idx="2573">
                  <c:v>-1.22813E-2</c:v>
                </c:pt>
                <c:pt idx="2574">
                  <c:v>-1.01563E-2</c:v>
                </c:pt>
                <c:pt idx="2575">
                  <c:v>-2.19688E-2</c:v>
                </c:pt>
                <c:pt idx="2576">
                  <c:v>-1.8031200000000001E-2</c:v>
                </c:pt>
                <c:pt idx="2577">
                  <c:v>-2.0078100000000002E-2</c:v>
                </c:pt>
                <c:pt idx="2578">
                  <c:v>-1.4E-2</c:v>
                </c:pt>
                <c:pt idx="2579">
                  <c:v>-1.9984399999999999E-2</c:v>
                </c:pt>
                <c:pt idx="2580">
                  <c:v>-1.3734400000000001E-2</c:v>
                </c:pt>
                <c:pt idx="2581">
                  <c:v>-1.3984399999999999E-2</c:v>
                </c:pt>
                <c:pt idx="2582">
                  <c:v>-1.2E-2</c:v>
                </c:pt>
                <c:pt idx="2583">
                  <c:v>-1.4E-2</c:v>
                </c:pt>
                <c:pt idx="2584">
                  <c:v>-1.41875E-2</c:v>
                </c:pt>
                <c:pt idx="2585">
                  <c:v>-2.0109399999999999E-2</c:v>
                </c:pt>
                <c:pt idx="2586">
                  <c:v>-1.5796899999999999E-2</c:v>
                </c:pt>
                <c:pt idx="2587">
                  <c:v>-1.06406E-2</c:v>
                </c:pt>
                <c:pt idx="2588">
                  <c:v>-9.2968700000000005E-3</c:v>
                </c:pt>
                <c:pt idx="2589">
                  <c:v>-1.51719E-2</c:v>
                </c:pt>
                <c:pt idx="2590">
                  <c:v>-1.63594E-2</c:v>
                </c:pt>
                <c:pt idx="2591">
                  <c:v>-1.27812E-2</c:v>
                </c:pt>
                <c:pt idx="2592">
                  <c:v>-7.8281199999999992E-3</c:v>
                </c:pt>
                <c:pt idx="2593">
                  <c:v>-1.38125E-2</c:v>
                </c:pt>
                <c:pt idx="2594">
                  <c:v>-1.8968800000000001E-2</c:v>
                </c:pt>
                <c:pt idx="2595">
                  <c:v>-2.65156E-2</c:v>
                </c:pt>
                <c:pt idx="2596">
                  <c:v>-1.4656300000000001E-2</c:v>
                </c:pt>
                <c:pt idx="2597">
                  <c:v>-1.77188E-2</c:v>
                </c:pt>
                <c:pt idx="2598">
                  <c:v>-1.6093799999999998E-2</c:v>
                </c:pt>
                <c:pt idx="2599">
                  <c:v>-1.7984400000000001E-2</c:v>
                </c:pt>
                <c:pt idx="2600">
                  <c:v>-1.6109399999999999E-2</c:v>
                </c:pt>
                <c:pt idx="2601">
                  <c:v>-1.6E-2</c:v>
                </c:pt>
                <c:pt idx="2602">
                  <c:v>-1.42188E-2</c:v>
                </c:pt>
                <c:pt idx="2603">
                  <c:v>-0.01</c:v>
                </c:pt>
                <c:pt idx="2604">
                  <c:v>-1.3968700000000001E-2</c:v>
                </c:pt>
                <c:pt idx="2605">
                  <c:v>-2.1859400000000001E-2</c:v>
                </c:pt>
                <c:pt idx="2606">
                  <c:v>-2.7968799999999999E-2</c:v>
                </c:pt>
                <c:pt idx="2607">
                  <c:v>-1.9718800000000002E-2</c:v>
                </c:pt>
                <c:pt idx="2608">
                  <c:v>-9.9375000000000002E-3</c:v>
                </c:pt>
                <c:pt idx="2609">
                  <c:v>-9.8593799999999992E-3</c:v>
                </c:pt>
                <c:pt idx="2610">
                  <c:v>-8.3593799999999996E-3</c:v>
                </c:pt>
                <c:pt idx="2611">
                  <c:v>-1.6E-2</c:v>
                </c:pt>
                <c:pt idx="2612">
                  <c:v>-9.8593799999999992E-3</c:v>
                </c:pt>
                <c:pt idx="2613">
                  <c:v>-1.1796900000000001E-2</c:v>
                </c:pt>
                <c:pt idx="2614">
                  <c:v>-8.2656299999999995E-3</c:v>
                </c:pt>
                <c:pt idx="2615">
                  <c:v>-1.3921899999999999E-2</c:v>
                </c:pt>
                <c:pt idx="2616">
                  <c:v>-7.6249999999999998E-3</c:v>
                </c:pt>
                <c:pt idx="2617">
                  <c:v>-1.0437500000000001E-2</c:v>
                </c:pt>
                <c:pt idx="2618">
                  <c:v>-1.2562500000000001E-2</c:v>
                </c:pt>
                <c:pt idx="2619">
                  <c:v>-1.8624999999999999E-2</c:v>
                </c:pt>
                <c:pt idx="2620">
                  <c:v>-1.7984400000000001E-2</c:v>
                </c:pt>
                <c:pt idx="2621">
                  <c:v>-1.7500000000000002E-2</c:v>
                </c:pt>
                <c:pt idx="2622">
                  <c:v>-1.4E-2</c:v>
                </c:pt>
                <c:pt idx="2623">
                  <c:v>-1.5953100000000001E-2</c:v>
                </c:pt>
                <c:pt idx="2624">
                  <c:v>-1.1671900000000001E-2</c:v>
                </c:pt>
                <c:pt idx="2625">
                  <c:v>-1.2656300000000001E-2</c:v>
                </c:pt>
                <c:pt idx="2626">
                  <c:v>-2.1156299999999999E-2</c:v>
                </c:pt>
                <c:pt idx="2627">
                  <c:v>-2.2875E-2</c:v>
                </c:pt>
                <c:pt idx="2628">
                  <c:v>-9.0781300000000002E-3</c:v>
                </c:pt>
                <c:pt idx="2629">
                  <c:v>-8.3437500000000005E-3</c:v>
                </c:pt>
                <c:pt idx="2630">
                  <c:v>-1.20781E-2</c:v>
                </c:pt>
                <c:pt idx="2631">
                  <c:v>-1.20625E-2</c:v>
                </c:pt>
                <c:pt idx="2632">
                  <c:v>-1.62344E-2</c:v>
                </c:pt>
                <c:pt idx="2633">
                  <c:v>-1.79688E-2</c:v>
                </c:pt>
                <c:pt idx="2634">
                  <c:v>-1.375E-2</c:v>
                </c:pt>
                <c:pt idx="2635">
                  <c:v>-1.02656E-2</c:v>
                </c:pt>
                <c:pt idx="2636">
                  <c:v>-1.6140600000000001E-2</c:v>
                </c:pt>
                <c:pt idx="2637">
                  <c:v>-1.1734400000000001E-2</c:v>
                </c:pt>
                <c:pt idx="2638">
                  <c:v>-1.6515599999999998E-2</c:v>
                </c:pt>
                <c:pt idx="2639">
                  <c:v>-2.82344E-2</c:v>
                </c:pt>
                <c:pt idx="2640">
                  <c:v>-2.18906E-2</c:v>
                </c:pt>
                <c:pt idx="2641">
                  <c:v>-1.78906E-2</c:v>
                </c:pt>
                <c:pt idx="2642">
                  <c:v>-1.5906300000000002E-2</c:v>
                </c:pt>
                <c:pt idx="2643">
                  <c:v>-1.9828100000000001E-2</c:v>
                </c:pt>
                <c:pt idx="2644">
                  <c:v>-4.1406300000000002E-3</c:v>
                </c:pt>
                <c:pt idx="2645">
                  <c:v>-1.5843800000000002E-2</c:v>
                </c:pt>
                <c:pt idx="2646">
                  <c:v>-1.6156299999999998E-2</c:v>
                </c:pt>
                <c:pt idx="2647">
                  <c:v>-1.58125E-2</c:v>
                </c:pt>
                <c:pt idx="2648">
                  <c:v>-2.0015600000000001E-2</c:v>
                </c:pt>
                <c:pt idx="2649">
                  <c:v>-1.39375E-2</c:v>
                </c:pt>
                <c:pt idx="2650">
                  <c:v>-1.59375E-2</c:v>
                </c:pt>
                <c:pt idx="2651">
                  <c:v>-7.7187499999999999E-3</c:v>
                </c:pt>
                <c:pt idx="2652">
                  <c:v>-9.8593799999999992E-3</c:v>
                </c:pt>
                <c:pt idx="2653">
                  <c:v>-7.8906299999999992E-3</c:v>
                </c:pt>
                <c:pt idx="2654">
                  <c:v>-1.43594E-2</c:v>
                </c:pt>
                <c:pt idx="2655">
                  <c:v>-2.1671900000000001E-2</c:v>
                </c:pt>
                <c:pt idx="2656">
                  <c:v>-2.2406300000000001E-2</c:v>
                </c:pt>
                <c:pt idx="2657">
                  <c:v>-1.8124999999999999E-2</c:v>
                </c:pt>
                <c:pt idx="2658">
                  <c:v>-1.8093700000000001E-2</c:v>
                </c:pt>
                <c:pt idx="2659">
                  <c:v>-1.6109399999999999E-2</c:v>
                </c:pt>
                <c:pt idx="2660">
                  <c:v>-1.7703099999999999E-2</c:v>
                </c:pt>
                <c:pt idx="2661">
                  <c:v>-1.8187499999999999E-2</c:v>
                </c:pt>
                <c:pt idx="2662">
                  <c:v>-1.225E-2</c:v>
                </c:pt>
                <c:pt idx="2663">
                  <c:v>-1.5625E-2</c:v>
                </c:pt>
                <c:pt idx="2664">
                  <c:v>-2.18438E-2</c:v>
                </c:pt>
                <c:pt idx="2665">
                  <c:v>-2.0140600000000002E-2</c:v>
                </c:pt>
                <c:pt idx="2666">
                  <c:v>-1.82031E-2</c:v>
                </c:pt>
                <c:pt idx="2667">
                  <c:v>-1.6078100000000001E-2</c:v>
                </c:pt>
                <c:pt idx="2668">
                  <c:v>-1.5953100000000001E-2</c:v>
                </c:pt>
                <c:pt idx="2669">
                  <c:v>-1.6015600000000001E-2</c:v>
                </c:pt>
                <c:pt idx="2670">
                  <c:v>-1.3890599999999999E-2</c:v>
                </c:pt>
                <c:pt idx="2671">
                  <c:v>-1.7984400000000001E-2</c:v>
                </c:pt>
                <c:pt idx="2672">
                  <c:v>-1.42031E-2</c:v>
                </c:pt>
                <c:pt idx="2673">
                  <c:v>-1.20625E-2</c:v>
                </c:pt>
                <c:pt idx="2674">
                  <c:v>-1.00625E-2</c:v>
                </c:pt>
                <c:pt idx="2675">
                  <c:v>-9.9687500000000002E-3</c:v>
                </c:pt>
                <c:pt idx="2676">
                  <c:v>-1.1968700000000001E-2</c:v>
                </c:pt>
                <c:pt idx="2677">
                  <c:v>-2.0078100000000002E-2</c:v>
                </c:pt>
                <c:pt idx="2678">
                  <c:v>-1.6E-2</c:v>
                </c:pt>
                <c:pt idx="2679">
                  <c:v>-1.5921899999999999E-2</c:v>
                </c:pt>
                <c:pt idx="2680">
                  <c:v>-1.1984399999999999E-2</c:v>
                </c:pt>
                <c:pt idx="2681">
                  <c:v>-1.6640599999999998E-2</c:v>
                </c:pt>
                <c:pt idx="2682">
                  <c:v>-2.0031199999999999E-2</c:v>
                </c:pt>
                <c:pt idx="2683">
                  <c:v>-1.7734400000000001E-2</c:v>
                </c:pt>
                <c:pt idx="2684">
                  <c:v>-1.38437E-2</c:v>
                </c:pt>
                <c:pt idx="2685">
                  <c:v>-1.1953099999999999E-2</c:v>
                </c:pt>
                <c:pt idx="2686">
                  <c:v>-1.1953099999999999E-2</c:v>
                </c:pt>
                <c:pt idx="2687">
                  <c:v>-9.5312499999999998E-3</c:v>
                </c:pt>
                <c:pt idx="2688">
                  <c:v>-8.2031299999999994E-3</c:v>
                </c:pt>
                <c:pt idx="2689">
                  <c:v>-1.5328100000000001E-2</c:v>
                </c:pt>
                <c:pt idx="2690">
                  <c:v>-1.9921899999999999E-2</c:v>
                </c:pt>
                <c:pt idx="2691">
                  <c:v>-1.5453100000000001E-2</c:v>
                </c:pt>
                <c:pt idx="2692">
                  <c:v>-1.6218799999999998E-2</c:v>
                </c:pt>
                <c:pt idx="2693">
                  <c:v>-2.2218700000000001E-2</c:v>
                </c:pt>
                <c:pt idx="2694">
                  <c:v>-2.1812499999999999E-2</c:v>
                </c:pt>
                <c:pt idx="2695">
                  <c:v>-2.0015600000000001E-2</c:v>
                </c:pt>
                <c:pt idx="2696">
                  <c:v>-1.9921899999999999E-2</c:v>
                </c:pt>
                <c:pt idx="2697">
                  <c:v>-1.5843800000000002E-2</c:v>
                </c:pt>
                <c:pt idx="2698">
                  <c:v>-1.82031E-2</c:v>
                </c:pt>
                <c:pt idx="2699">
                  <c:v>-2.1624999999999998E-2</c:v>
                </c:pt>
                <c:pt idx="2700">
                  <c:v>-1.37813E-2</c:v>
                </c:pt>
                <c:pt idx="2701">
                  <c:v>-1.84688E-2</c:v>
                </c:pt>
                <c:pt idx="2702">
                  <c:v>-2.18281E-2</c:v>
                </c:pt>
                <c:pt idx="2703">
                  <c:v>-1.51094E-2</c:v>
                </c:pt>
                <c:pt idx="2704">
                  <c:v>-9.7968800000000009E-3</c:v>
                </c:pt>
                <c:pt idx="2705">
                  <c:v>-1.03125E-2</c:v>
                </c:pt>
                <c:pt idx="2706">
                  <c:v>-1.20156E-2</c:v>
                </c:pt>
                <c:pt idx="2707">
                  <c:v>-1.4781300000000001E-2</c:v>
                </c:pt>
                <c:pt idx="2708">
                  <c:v>-1.7437500000000002E-2</c:v>
                </c:pt>
                <c:pt idx="2709">
                  <c:v>-7.3906299999999996E-3</c:v>
                </c:pt>
                <c:pt idx="2710">
                  <c:v>-1.51875E-2</c:v>
                </c:pt>
                <c:pt idx="2711">
                  <c:v>-2.1874999999999999E-2</c:v>
                </c:pt>
                <c:pt idx="2712">
                  <c:v>-1.5484400000000001E-2</c:v>
                </c:pt>
                <c:pt idx="2713">
                  <c:v>-1.4046899999999999E-2</c:v>
                </c:pt>
                <c:pt idx="2714">
                  <c:v>-1.40781E-2</c:v>
                </c:pt>
                <c:pt idx="2715">
                  <c:v>-1.6406299999999999E-2</c:v>
                </c:pt>
                <c:pt idx="2716">
                  <c:v>-1.79063E-2</c:v>
                </c:pt>
                <c:pt idx="2717">
                  <c:v>-1.5781300000000002E-2</c:v>
                </c:pt>
                <c:pt idx="2718">
                  <c:v>-1.8749999999999999E-2</c:v>
                </c:pt>
                <c:pt idx="2719">
                  <c:v>-2.3968799999999998E-2</c:v>
                </c:pt>
                <c:pt idx="2720">
                  <c:v>-2.0578099999999998E-2</c:v>
                </c:pt>
                <c:pt idx="2721">
                  <c:v>-1.6562500000000001E-2</c:v>
                </c:pt>
                <c:pt idx="2722">
                  <c:v>-1.1734400000000001E-2</c:v>
                </c:pt>
                <c:pt idx="2723">
                  <c:v>-1.7734400000000001E-2</c:v>
                </c:pt>
                <c:pt idx="2724">
                  <c:v>-1.4234399999999999E-2</c:v>
                </c:pt>
                <c:pt idx="2725">
                  <c:v>-1.2296899999999999E-2</c:v>
                </c:pt>
                <c:pt idx="2726">
                  <c:v>-7.7031299999999999E-3</c:v>
                </c:pt>
                <c:pt idx="2727">
                  <c:v>-1.9031300000000001E-2</c:v>
                </c:pt>
                <c:pt idx="2728">
                  <c:v>-2.02969E-2</c:v>
                </c:pt>
                <c:pt idx="2729">
                  <c:v>-1.98125E-2</c:v>
                </c:pt>
                <c:pt idx="2730">
                  <c:v>-2.2234400000000001E-2</c:v>
                </c:pt>
                <c:pt idx="2731">
                  <c:v>-1.6531299999999999E-2</c:v>
                </c:pt>
                <c:pt idx="2732">
                  <c:v>-1.43594E-2</c:v>
                </c:pt>
                <c:pt idx="2733">
                  <c:v>-9.8750000000000001E-3</c:v>
                </c:pt>
                <c:pt idx="2734">
                  <c:v>-1.575E-2</c:v>
                </c:pt>
                <c:pt idx="2735">
                  <c:v>-1.24688E-2</c:v>
                </c:pt>
                <c:pt idx="2736">
                  <c:v>-1.54688E-2</c:v>
                </c:pt>
                <c:pt idx="2737">
                  <c:v>-1.9984399999999999E-2</c:v>
                </c:pt>
                <c:pt idx="2738">
                  <c:v>-1.6437500000000001E-2</c:v>
                </c:pt>
                <c:pt idx="2739">
                  <c:v>-1.36875E-2</c:v>
                </c:pt>
                <c:pt idx="2740">
                  <c:v>-1.9906299999999998E-2</c:v>
                </c:pt>
                <c:pt idx="2741">
                  <c:v>-1.9843800000000002E-2</c:v>
                </c:pt>
                <c:pt idx="2742">
                  <c:v>-2.59688E-2</c:v>
                </c:pt>
                <c:pt idx="2743">
                  <c:v>-2.20313E-2</c:v>
                </c:pt>
                <c:pt idx="2744">
                  <c:v>-2.4187500000000001E-2</c:v>
                </c:pt>
                <c:pt idx="2745">
                  <c:v>-1.40313E-2</c:v>
                </c:pt>
                <c:pt idx="2746">
                  <c:v>-1.5953100000000001E-2</c:v>
                </c:pt>
                <c:pt idx="2747">
                  <c:v>-1.6156299999999998E-2</c:v>
                </c:pt>
                <c:pt idx="2748">
                  <c:v>-1.39375E-2</c:v>
                </c:pt>
                <c:pt idx="2749">
                  <c:v>-1.80156E-2</c:v>
                </c:pt>
                <c:pt idx="2750">
                  <c:v>-1.40156E-2</c:v>
                </c:pt>
                <c:pt idx="2751">
                  <c:v>-1.9734399999999999E-2</c:v>
                </c:pt>
                <c:pt idx="2752">
                  <c:v>-2.5999999999999999E-2</c:v>
                </c:pt>
                <c:pt idx="2753">
                  <c:v>-2.4031299999999998E-2</c:v>
                </c:pt>
                <c:pt idx="2754">
                  <c:v>-2.4031299999999998E-2</c:v>
                </c:pt>
                <c:pt idx="2755">
                  <c:v>-2.2249999999999999E-2</c:v>
                </c:pt>
                <c:pt idx="2756">
                  <c:v>-1.6E-2</c:v>
                </c:pt>
                <c:pt idx="2757">
                  <c:v>-1.5968799999999998E-2</c:v>
                </c:pt>
                <c:pt idx="2758">
                  <c:v>-1.6E-2</c:v>
                </c:pt>
                <c:pt idx="2759">
                  <c:v>-1.40625E-2</c:v>
                </c:pt>
                <c:pt idx="2760">
                  <c:v>-0.01</c:v>
                </c:pt>
                <c:pt idx="2761">
                  <c:v>-1.20313E-2</c:v>
                </c:pt>
                <c:pt idx="2762">
                  <c:v>-1.6125E-2</c:v>
                </c:pt>
                <c:pt idx="2763">
                  <c:v>-2.4E-2</c:v>
                </c:pt>
                <c:pt idx="2764">
                  <c:v>-2.8000000000000001E-2</c:v>
                </c:pt>
                <c:pt idx="2765">
                  <c:v>-1.8296900000000001E-2</c:v>
                </c:pt>
                <c:pt idx="2766">
                  <c:v>-1.2E-2</c:v>
                </c:pt>
                <c:pt idx="2767">
                  <c:v>-1.5843800000000002E-2</c:v>
                </c:pt>
                <c:pt idx="2768">
                  <c:v>-2.19531E-2</c:v>
                </c:pt>
                <c:pt idx="2769">
                  <c:v>-2.0031199999999999E-2</c:v>
                </c:pt>
                <c:pt idx="2770">
                  <c:v>-1.4E-2</c:v>
                </c:pt>
                <c:pt idx="2771">
                  <c:v>-1.3968700000000001E-2</c:v>
                </c:pt>
                <c:pt idx="2772">
                  <c:v>-1.4E-2</c:v>
                </c:pt>
                <c:pt idx="2773">
                  <c:v>-1.4E-2</c:v>
                </c:pt>
                <c:pt idx="2774">
                  <c:v>-1.4046899999999999E-2</c:v>
                </c:pt>
                <c:pt idx="2775">
                  <c:v>-1.1968700000000001E-2</c:v>
                </c:pt>
                <c:pt idx="2776">
                  <c:v>-1.39531E-2</c:v>
                </c:pt>
                <c:pt idx="2777">
                  <c:v>-1.1671900000000001E-2</c:v>
                </c:pt>
                <c:pt idx="2778">
                  <c:v>-2.0218799999999999E-2</c:v>
                </c:pt>
                <c:pt idx="2779">
                  <c:v>-1.6250000000000001E-2</c:v>
                </c:pt>
                <c:pt idx="2780">
                  <c:v>-1.3968700000000001E-2</c:v>
                </c:pt>
                <c:pt idx="2781">
                  <c:v>-1.2E-2</c:v>
                </c:pt>
                <c:pt idx="2782">
                  <c:v>-1.4171899999999999E-2</c:v>
                </c:pt>
                <c:pt idx="2783">
                  <c:v>-1.3890599999999999E-2</c:v>
                </c:pt>
                <c:pt idx="2784">
                  <c:v>-1.1328100000000001E-2</c:v>
                </c:pt>
                <c:pt idx="2785">
                  <c:v>-1.6828099999999999E-2</c:v>
                </c:pt>
                <c:pt idx="2786">
                  <c:v>-1.7578099999999999E-2</c:v>
                </c:pt>
                <c:pt idx="2787">
                  <c:v>-7.3593799999999996E-3</c:v>
                </c:pt>
                <c:pt idx="2788">
                  <c:v>-5.2968800000000003E-3</c:v>
                </c:pt>
                <c:pt idx="2789">
                  <c:v>-1.14219E-2</c:v>
                </c:pt>
                <c:pt idx="2790">
                  <c:v>-1.24063E-2</c:v>
                </c:pt>
                <c:pt idx="2791">
                  <c:v>-8.0781299999999993E-3</c:v>
                </c:pt>
                <c:pt idx="2792">
                  <c:v>-8.9062499999999992E-3</c:v>
                </c:pt>
                <c:pt idx="2793">
                  <c:v>-1.8109400000000001E-2</c:v>
                </c:pt>
                <c:pt idx="2794">
                  <c:v>-1.0437500000000001E-2</c:v>
                </c:pt>
                <c:pt idx="2795">
                  <c:v>-1.375E-2</c:v>
                </c:pt>
                <c:pt idx="2796">
                  <c:v>-1.2125E-2</c:v>
                </c:pt>
                <c:pt idx="2797">
                  <c:v>-1.39375E-2</c:v>
                </c:pt>
                <c:pt idx="2798">
                  <c:v>-1.7859400000000001E-2</c:v>
                </c:pt>
                <c:pt idx="2799">
                  <c:v>-1.8031200000000001E-2</c:v>
                </c:pt>
                <c:pt idx="2800">
                  <c:v>-1.6015600000000001E-2</c:v>
                </c:pt>
                <c:pt idx="2801">
                  <c:v>-1.6078100000000001E-2</c:v>
                </c:pt>
                <c:pt idx="2802">
                  <c:v>-1.3984399999999999E-2</c:v>
                </c:pt>
                <c:pt idx="2803">
                  <c:v>-1.80156E-2</c:v>
                </c:pt>
                <c:pt idx="2804">
                  <c:v>-1.4E-2</c:v>
                </c:pt>
                <c:pt idx="2805">
                  <c:v>-2.0140600000000002E-2</c:v>
                </c:pt>
                <c:pt idx="2806">
                  <c:v>-2.20156E-2</c:v>
                </c:pt>
                <c:pt idx="2807">
                  <c:v>-1.94375E-2</c:v>
                </c:pt>
                <c:pt idx="2808">
                  <c:v>-1.42188E-2</c:v>
                </c:pt>
                <c:pt idx="2809">
                  <c:v>-2.22656E-2</c:v>
                </c:pt>
                <c:pt idx="2810">
                  <c:v>-1.9765600000000001E-2</c:v>
                </c:pt>
                <c:pt idx="2811">
                  <c:v>-1.7562500000000002E-2</c:v>
                </c:pt>
                <c:pt idx="2812">
                  <c:v>-1.42031E-2</c:v>
                </c:pt>
                <c:pt idx="2813">
                  <c:v>-1.7874999999999999E-2</c:v>
                </c:pt>
                <c:pt idx="2814">
                  <c:v>-1.3968700000000001E-2</c:v>
                </c:pt>
                <c:pt idx="2815">
                  <c:v>-1.5671899999999999E-2</c:v>
                </c:pt>
                <c:pt idx="2816">
                  <c:v>-1.22188E-2</c:v>
                </c:pt>
                <c:pt idx="2817">
                  <c:v>-1.9140600000000001E-2</c:v>
                </c:pt>
                <c:pt idx="2818">
                  <c:v>-1.7218799999999999E-2</c:v>
                </c:pt>
                <c:pt idx="2819">
                  <c:v>-1.1328100000000001E-2</c:v>
                </c:pt>
                <c:pt idx="2820">
                  <c:v>-1.0093700000000001E-2</c:v>
                </c:pt>
                <c:pt idx="2821">
                  <c:v>-1.24688E-2</c:v>
                </c:pt>
                <c:pt idx="2822">
                  <c:v>-1.39063E-2</c:v>
                </c:pt>
                <c:pt idx="2823">
                  <c:v>-1.46406E-2</c:v>
                </c:pt>
                <c:pt idx="2824">
                  <c:v>-2.0140600000000002E-2</c:v>
                </c:pt>
                <c:pt idx="2825">
                  <c:v>-1.51719E-2</c:v>
                </c:pt>
                <c:pt idx="2826">
                  <c:v>-1.42188E-2</c:v>
                </c:pt>
                <c:pt idx="2827">
                  <c:v>-1.58125E-2</c:v>
                </c:pt>
                <c:pt idx="2828">
                  <c:v>-9.5937499999999998E-3</c:v>
                </c:pt>
                <c:pt idx="2829">
                  <c:v>-1.06094E-2</c:v>
                </c:pt>
                <c:pt idx="2830">
                  <c:v>-1.79688E-2</c:v>
                </c:pt>
                <c:pt idx="2831">
                  <c:v>-1.17813E-2</c:v>
                </c:pt>
                <c:pt idx="2832">
                  <c:v>-1.6265600000000002E-2</c:v>
                </c:pt>
                <c:pt idx="2833">
                  <c:v>-1.7500000000000002E-2</c:v>
                </c:pt>
                <c:pt idx="2834">
                  <c:v>-9.7968800000000009E-3</c:v>
                </c:pt>
                <c:pt idx="2835">
                  <c:v>-9.8750000000000001E-3</c:v>
                </c:pt>
                <c:pt idx="2836">
                  <c:v>-6.0000000000000001E-3</c:v>
                </c:pt>
                <c:pt idx="2837">
                  <c:v>-1.2625000000000001E-2</c:v>
                </c:pt>
                <c:pt idx="2838">
                  <c:v>-1.5984399999999999E-2</c:v>
                </c:pt>
                <c:pt idx="2839">
                  <c:v>-1.1890599999999999E-2</c:v>
                </c:pt>
                <c:pt idx="2840">
                  <c:v>-1.1953099999999999E-2</c:v>
                </c:pt>
                <c:pt idx="2841">
                  <c:v>-1.3921899999999999E-2</c:v>
                </c:pt>
                <c:pt idx="2842">
                  <c:v>-9.8750000000000001E-3</c:v>
                </c:pt>
                <c:pt idx="2843">
                  <c:v>-1.79688E-2</c:v>
                </c:pt>
                <c:pt idx="2844">
                  <c:v>-1.22031E-2</c:v>
                </c:pt>
                <c:pt idx="2845">
                  <c:v>-1.1828099999999999E-2</c:v>
                </c:pt>
                <c:pt idx="2846">
                  <c:v>-1.6E-2</c:v>
                </c:pt>
                <c:pt idx="2847">
                  <c:v>-1.19063E-2</c:v>
                </c:pt>
                <c:pt idx="2848">
                  <c:v>-1.20313E-2</c:v>
                </c:pt>
                <c:pt idx="2849">
                  <c:v>-1.2046899999999999E-2</c:v>
                </c:pt>
                <c:pt idx="2850">
                  <c:v>-1.2749999999999999E-2</c:v>
                </c:pt>
                <c:pt idx="2851">
                  <c:v>-1.08906E-2</c:v>
                </c:pt>
                <c:pt idx="2852">
                  <c:v>-2.1624999999999998E-2</c:v>
                </c:pt>
                <c:pt idx="2853">
                  <c:v>-1.4718800000000001E-2</c:v>
                </c:pt>
                <c:pt idx="2854">
                  <c:v>-1.3734400000000001E-2</c:v>
                </c:pt>
                <c:pt idx="2855">
                  <c:v>-1.2296899999999999E-2</c:v>
                </c:pt>
                <c:pt idx="2856">
                  <c:v>-9.71875E-3</c:v>
                </c:pt>
                <c:pt idx="2857">
                  <c:v>-1.37813E-2</c:v>
                </c:pt>
                <c:pt idx="2858">
                  <c:v>-1.4E-2</c:v>
                </c:pt>
                <c:pt idx="2859">
                  <c:v>-1.59375E-2</c:v>
                </c:pt>
                <c:pt idx="2860">
                  <c:v>-1.4437500000000001E-2</c:v>
                </c:pt>
                <c:pt idx="2861">
                  <c:v>-1.01563E-2</c:v>
                </c:pt>
                <c:pt idx="2862">
                  <c:v>-9.6093800000000007E-3</c:v>
                </c:pt>
                <c:pt idx="2863">
                  <c:v>-1.3875E-2</c:v>
                </c:pt>
                <c:pt idx="2864">
                  <c:v>-1.5671899999999999E-2</c:v>
                </c:pt>
                <c:pt idx="2865">
                  <c:v>-1.8124999999999999E-2</c:v>
                </c:pt>
                <c:pt idx="2866">
                  <c:v>-1.06094E-2</c:v>
                </c:pt>
                <c:pt idx="2867">
                  <c:v>-5.9843800000000001E-3</c:v>
                </c:pt>
                <c:pt idx="2868">
                  <c:v>-1.3265600000000001E-2</c:v>
                </c:pt>
                <c:pt idx="2869">
                  <c:v>-2.1937499999999999E-2</c:v>
                </c:pt>
                <c:pt idx="2870">
                  <c:v>-1.81406E-2</c:v>
                </c:pt>
                <c:pt idx="2871">
                  <c:v>-1.8062499999999999E-2</c:v>
                </c:pt>
                <c:pt idx="2872">
                  <c:v>-1.5859399999999999E-2</c:v>
                </c:pt>
                <c:pt idx="2873">
                  <c:v>-1.9921899999999999E-2</c:v>
                </c:pt>
                <c:pt idx="2874">
                  <c:v>-1.4E-2</c:v>
                </c:pt>
                <c:pt idx="2875">
                  <c:v>-2.0140600000000002E-2</c:v>
                </c:pt>
                <c:pt idx="2876">
                  <c:v>-1.7999999999999999E-2</c:v>
                </c:pt>
                <c:pt idx="2877">
                  <c:v>-1.9968799999999998E-2</c:v>
                </c:pt>
                <c:pt idx="2878">
                  <c:v>-1.5953100000000001E-2</c:v>
                </c:pt>
                <c:pt idx="2879">
                  <c:v>-1.8312499999999999E-2</c:v>
                </c:pt>
                <c:pt idx="2880">
                  <c:v>-1.79063E-2</c:v>
                </c:pt>
                <c:pt idx="2881">
                  <c:v>-1.60625E-2</c:v>
                </c:pt>
                <c:pt idx="2882">
                  <c:v>-1.80156E-2</c:v>
                </c:pt>
                <c:pt idx="2883">
                  <c:v>-1.5578099999999999E-2</c:v>
                </c:pt>
                <c:pt idx="2884">
                  <c:v>-1.6390600000000002E-2</c:v>
                </c:pt>
                <c:pt idx="2885">
                  <c:v>-1.9609399999999999E-2</c:v>
                </c:pt>
                <c:pt idx="2886">
                  <c:v>-1.15E-2</c:v>
                </c:pt>
                <c:pt idx="2887">
                  <c:v>-9.7343800000000008E-3</c:v>
                </c:pt>
                <c:pt idx="2888">
                  <c:v>-1.0625000000000001E-2</c:v>
                </c:pt>
                <c:pt idx="2889">
                  <c:v>-2.3078100000000001E-2</c:v>
                </c:pt>
                <c:pt idx="2890">
                  <c:v>-2.3890600000000001E-2</c:v>
                </c:pt>
                <c:pt idx="2891">
                  <c:v>-1.9609399999999999E-2</c:v>
                </c:pt>
                <c:pt idx="2892">
                  <c:v>-1.3921899999999999E-2</c:v>
                </c:pt>
                <c:pt idx="2893">
                  <c:v>-1.6140600000000001E-2</c:v>
                </c:pt>
                <c:pt idx="2894">
                  <c:v>-1.5953100000000001E-2</c:v>
                </c:pt>
                <c:pt idx="2895">
                  <c:v>-1.375E-2</c:v>
                </c:pt>
                <c:pt idx="2896">
                  <c:v>-9.9843799999999993E-3</c:v>
                </c:pt>
                <c:pt idx="2897">
                  <c:v>-1.22031E-2</c:v>
                </c:pt>
                <c:pt idx="2898">
                  <c:v>-1.2E-2</c:v>
                </c:pt>
                <c:pt idx="2899">
                  <c:v>-1.1921899999999999E-2</c:v>
                </c:pt>
                <c:pt idx="2900">
                  <c:v>-1.23906E-2</c:v>
                </c:pt>
                <c:pt idx="2901">
                  <c:v>-1.5546900000000001E-2</c:v>
                </c:pt>
                <c:pt idx="2902">
                  <c:v>-7.79688E-3</c:v>
                </c:pt>
                <c:pt idx="2903">
                  <c:v>-1.5718800000000002E-2</c:v>
                </c:pt>
                <c:pt idx="2904">
                  <c:v>-1.9765600000000001E-2</c:v>
                </c:pt>
                <c:pt idx="2905">
                  <c:v>-1.6281299999999999E-2</c:v>
                </c:pt>
                <c:pt idx="2906">
                  <c:v>-2.2093700000000001E-2</c:v>
                </c:pt>
                <c:pt idx="2907">
                  <c:v>-1.7484400000000001E-2</c:v>
                </c:pt>
                <c:pt idx="2908">
                  <c:v>-1.8171900000000001E-2</c:v>
                </c:pt>
                <c:pt idx="2909">
                  <c:v>-1.7874999999999999E-2</c:v>
                </c:pt>
                <c:pt idx="2910">
                  <c:v>-1.8312499999999999E-2</c:v>
                </c:pt>
                <c:pt idx="2911">
                  <c:v>-1.9578100000000001E-2</c:v>
                </c:pt>
                <c:pt idx="2912">
                  <c:v>-1.37813E-2</c:v>
                </c:pt>
                <c:pt idx="2913">
                  <c:v>-1.34062E-2</c:v>
                </c:pt>
                <c:pt idx="2914">
                  <c:v>-8.2500000000000004E-3</c:v>
                </c:pt>
                <c:pt idx="2915">
                  <c:v>-1.7078099999999999E-2</c:v>
                </c:pt>
                <c:pt idx="2916">
                  <c:v>-1.29844E-2</c:v>
                </c:pt>
                <c:pt idx="2917">
                  <c:v>-1.17188E-2</c:v>
                </c:pt>
                <c:pt idx="2918">
                  <c:v>-1.3734400000000001E-2</c:v>
                </c:pt>
                <c:pt idx="2919">
                  <c:v>-1.5843800000000002E-2</c:v>
                </c:pt>
                <c:pt idx="2920">
                  <c:v>-1.7749999999999998E-2</c:v>
                </c:pt>
                <c:pt idx="2921">
                  <c:v>-1.82813E-2</c:v>
                </c:pt>
                <c:pt idx="2922">
                  <c:v>-1.2296899999999999E-2</c:v>
                </c:pt>
                <c:pt idx="2923">
                  <c:v>-1.1828099999999999E-2</c:v>
                </c:pt>
                <c:pt idx="2924">
                  <c:v>-1.55625E-2</c:v>
                </c:pt>
                <c:pt idx="2925">
                  <c:v>-2.0031199999999999E-2</c:v>
                </c:pt>
                <c:pt idx="2926">
                  <c:v>-1.6281299999999999E-2</c:v>
                </c:pt>
                <c:pt idx="2927">
                  <c:v>-1.5906300000000002E-2</c:v>
                </c:pt>
                <c:pt idx="2928">
                  <c:v>-1.7874999999999999E-2</c:v>
                </c:pt>
                <c:pt idx="2929">
                  <c:v>-1.9734399999999999E-2</c:v>
                </c:pt>
                <c:pt idx="2930">
                  <c:v>-2.0390599999999998E-2</c:v>
                </c:pt>
                <c:pt idx="2931">
                  <c:v>-1.43594E-2</c:v>
                </c:pt>
                <c:pt idx="2932">
                  <c:v>-1.5484400000000001E-2</c:v>
                </c:pt>
                <c:pt idx="2933">
                  <c:v>-1.8624999999999999E-2</c:v>
                </c:pt>
                <c:pt idx="2934">
                  <c:v>-1.39375E-2</c:v>
                </c:pt>
                <c:pt idx="2935">
                  <c:v>-1.9796899999999999E-2</c:v>
                </c:pt>
                <c:pt idx="2936">
                  <c:v>-1.46094E-2</c:v>
                </c:pt>
                <c:pt idx="2937">
                  <c:v>-1.175E-2</c:v>
                </c:pt>
                <c:pt idx="2938">
                  <c:v>-1.59375E-2</c:v>
                </c:pt>
                <c:pt idx="2939">
                  <c:v>-1.5953100000000001E-2</c:v>
                </c:pt>
                <c:pt idx="2940">
                  <c:v>-1.6281299999999999E-2</c:v>
                </c:pt>
                <c:pt idx="2941">
                  <c:v>-9.8750000000000001E-3</c:v>
                </c:pt>
                <c:pt idx="2942">
                  <c:v>-1.7937499999999999E-2</c:v>
                </c:pt>
                <c:pt idx="2943">
                  <c:v>-1.00313E-2</c:v>
                </c:pt>
                <c:pt idx="2944">
                  <c:v>-9.9687500000000002E-3</c:v>
                </c:pt>
                <c:pt idx="2945">
                  <c:v>-1.3875E-2</c:v>
                </c:pt>
                <c:pt idx="2946">
                  <c:v>-1.6E-2</c:v>
                </c:pt>
                <c:pt idx="2947">
                  <c:v>-1.60625E-2</c:v>
                </c:pt>
                <c:pt idx="2948">
                  <c:v>-1.40156E-2</c:v>
                </c:pt>
                <c:pt idx="2949">
                  <c:v>-1.5906300000000002E-2</c:v>
                </c:pt>
                <c:pt idx="2950">
                  <c:v>-1.9968799999999998E-2</c:v>
                </c:pt>
                <c:pt idx="2951">
                  <c:v>-1.80781E-2</c:v>
                </c:pt>
                <c:pt idx="2952">
                  <c:v>-1.00156E-2</c:v>
                </c:pt>
                <c:pt idx="2953">
                  <c:v>-1.5875E-2</c:v>
                </c:pt>
                <c:pt idx="2954">
                  <c:v>-1.4E-2</c:v>
                </c:pt>
                <c:pt idx="2955">
                  <c:v>-1.7984400000000001E-2</c:v>
                </c:pt>
                <c:pt idx="2956">
                  <c:v>-1.80156E-2</c:v>
                </c:pt>
                <c:pt idx="2957">
                  <c:v>-1.80156E-2</c:v>
                </c:pt>
                <c:pt idx="2958">
                  <c:v>-1.6E-2</c:v>
                </c:pt>
                <c:pt idx="2959">
                  <c:v>-1.5968799999999998E-2</c:v>
                </c:pt>
                <c:pt idx="2960">
                  <c:v>-1.1984399999999999E-2</c:v>
                </c:pt>
                <c:pt idx="2961">
                  <c:v>-1.4E-2</c:v>
                </c:pt>
                <c:pt idx="2962">
                  <c:v>-1.4E-2</c:v>
                </c:pt>
                <c:pt idx="2963">
                  <c:v>-1.9875E-2</c:v>
                </c:pt>
                <c:pt idx="2964">
                  <c:v>-0.02</c:v>
                </c:pt>
                <c:pt idx="2965">
                  <c:v>-1.8046900000000001E-2</c:v>
                </c:pt>
                <c:pt idx="2966">
                  <c:v>-1.6031199999999999E-2</c:v>
                </c:pt>
                <c:pt idx="2967">
                  <c:v>-1.6E-2</c:v>
                </c:pt>
                <c:pt idx="2968">
                  <c:v>-1.7999999999999999E-2</c:v>
                </c:pt>
                <c:pt idx="2969">
                  <c:v>-2.0078100000000002E-2</c:v>
                </c:pt>
                <c:pt idx="2970">
                  <c:v>-1.3890599999999999E-2</c:v>
                </c:pt>
                <c:pt idx="2971">
                  <c:v>-1.3968700000000001E-2</c:v>
                </c:pt>
                <c:pt idx="2972">
                  <c:v>-2.19531E-2</c:v>
                </c:pt>
                <c:pt idx="2973">
                  <c:v>-1.8234400000000001E-2</c:v>
                </c:pt>
                <c:pt idx="2974">
                  <c:v>-1.40313E-2</c:v>
                </c:pt>
                <c:pt idx="2975">
                  <c:v>-1.6E-2</c:v>
                </c:pt>
                <c:pt idx="2976">
                  <c:v>-1.3890599999999999E-2</c:v>
                </c:pt>
                <c:pt idx="2977">
                  <c:v>-1.3968700000000001E-2</c:v>
                </c:pt>
                <c:pt idx="2978">
                  <c:v>-1.40156E-2</c:v>
                </c:pt>
                <c:pt idx="2979">
                  <c:v>-1.40156E-2</c:v>
                </c:pt>
                <c:pt idx="2980">
                  <c:v>-1.42031E-2</c:v>
                </c:pt>
                <c:pt idx="2981">
                  <c:v>-1.7937499999999999E-2</c:v>
                </c:pt>
                <c:pt idx="2982">
                  <c:v>-1.03438E-2</c:v>
                </c:pt>
                <c:pt idx="2983">
                  <c:v>-1.37187E-2</c:v>
                </c:pt>
                <c:pt idx="2984">
                  <c:v>-1.0375000000000001E-2</c:v>
                </c:pt>
                <c:pt idx="2985">
                  <c:v>-1.33437E-2</c:v>
                </c:pt>
                <c:pt idx="2986">
                  <c:v>-1.3984399999999999E-2</c:v>
                </c:pt>
                <c:pt idx="2987">
                  <c:v>-1.7328099999999999E-2</c:v>
                </c:pt>
                <c:pt idx="2988">
                  <c:v>-2.0140600000000002E-2</c:v>
                </c:pt>
                <c:pt idx="2989">
                  <c:v>-1.6156299999999998E-2</c:v>
                </c:pt>
                <c:pt idx="2990">
                  <c:v>-1.1828099999999999E-2</c:v>
                </c:pt>
                <c:pt idx="2991">
                  <c:v>-1.72344E-2</c:v>
                </c:pt>
                <c:pt idx="2992">
                  <c:v>-1.8562499999999999E-2</c:v>
                </c:pt>
                <c:pt idx="2993">
                  <c:v>-1.03906E-2</c:v>
                </c:pt>
                <c:pt idx="2994">
                  <c:v>-9.7656300000000008E-3</c:v>
                </c:pt>
                <c:pt idx="2995">
                  <c:v>-1.20625E-2</c:v>
                </c:pt>
                <c:pt idx="2996">
                  <c:v>-7.6406299999999998E-3</c:v>
                </c:pt>
                <c:pt idx="2997">
                  <c:v>-1.9906299999999998E-2</c:v>
                </c:pt>
                <c:pt idx="2998">
                  <c:v>-1.4375000000000001E-2</c:v>
                </c:pt>
                <c:pt idx="2999">
                  <c:v>-1.5718800000000002E-2</c:v>
                </c:pt>
                <c:pt idx="3000">
                  <c:v>-2.20156E-2</c:v>
                </c:pt>
                <c:pt idx="3001">
                  <c:v>-1.8062499999999999E-2</c:v>
                </c:pt>
                <c:pt idx="3002">
                  <c:v>-1.9984399999999999E-2</c:v>
                </c:pt>
                <c:pt idx="3003">
                  <c:v>-1.7859400000000001E-2</c:v>
                </c:pt>
                <c:pt idx="3004">
                  <c:v>-1.19375E-2</c:v>
                </c:pt>
                <c:pt idx="3005">
                  <c:v>-1.44531E-2</c:v>
                </c:pt>
                <c:pt idx="3006">
                  <c:v>-1.80156E-2</c:v>
                </c:pt>
                <c:pt idx="3007">
                  <c:v>-1.5906300000000002E-2</c:v>
                </c:pt>
                <c:pt idx="3008">
                  <c:v>-1.6109399999999999E-2</c:v>
                </c:pt>
                <c:pt idx="3009">
                  <c:v>-1.8296900000000001E-2</c:v>
                </c:pt>
                <c:pt idx="3010">
                  <c:v>-2.23906E-2</c:v>
                </c:pt>
                <c:pt idx="3011">
                  <c:v>-2.11719E-2</c:v>
                </c:pt>
                <c:pt idx="3012">
                  <c:v>-1.13437E-2</c:v>
                </c:pt>
                <c:pt idx="3013">
                  <c:v>-1.25938E-2</c:v>
                </c:pt>
                <c:pt idx="3014">
                  <c:v>-1.40156E-2</c:v>
                </c:pt>
                <c:pt idx="3015">
                  <c:v>-1.4234399999999999E-2</c:v>
                </c:pt>
                <c:pt idx="3016">
                  <c:v>-1.34219E-2</c:v>
                </c:pt>
                <c:pt idx="3017">
                  <c:v>-1.0281200000000001E-2</c:v>
                </c:pt>
                <c:pt idx="3018">
                  <c:v>-1.39531E-2</c:v>
                </c:pt>
                <c:pt idx="3019">
                  <c:v>-9.5937499999999998E-3</c:v>
                </c:pt>
                <c:pt idx="3020">
                  <c:v>-1.24688E-2</c:v>
                </c:pt>
                <c:pt idx="3021">
                  <c:v>-1.3546900000000001E-2</c:v>
                </c:pt>
                <c:pt idx="3022">
                  <c:v>-1.01406E-2</c:v>
                </c:pt>
                <c:pt idx="3023">
                  <c:v>-1.4234399999999999E-2</c:v>
                </c:pt>
                <c:pt idx="3024">
                  <c:v>-1.1859400000000001E-2</c:v>
                </c:pt>
                <c:pt idx="3025">
                  <c:v>-1.1953099999999999E-2</c:v>
                </c:pt>
                <c:pt idx="3026">
                  <c:v>-1.22656E-2</c:v>
                </c:pt>
                <c:pt idx="3027">
                  <c:v>-1.82188E-2</c:v>
                </c:pt>
                <c:pt idx="3028">
                  <c:v>-1.79063E-2</c:v>
                </c:pt>
                <c:pt idx="3029">
                  <c:v>-1.5703100000000001E-2</c:v>
                </c:pt>
                <c:pt idx="3030">
                  <c:v>-9.8125E-3</c:v>
                </c:pt>
                <c:pt idx="3031">
                  <c:v>-8.0781299999999993E-3</c:v>
                </c:pt>
                <c:pt idx="3032">
                  <c:v>-7.8750000000000001E-3</c:v>
                </c:pt>
                <c:pt idx="3033">
                  <c:v>-8.6093799999999998E-3</c:v>
                </c:pt>
                <c:pt idx="3034">
                  <c:v>-1.8031200000000001E-2</c:v>
                </c:pt>
                <c:pt idx="3035">
                  <c:v>-1.17813E-2</c:v>
                </c:pt>
                <c:pt idx="3036">
                  <c:v>-1.8109400000000001E-2</c:v>
                </c:pt>
                <c:pt idx="3037">
                  <c:v>-1.9890600000000001E-2</c:v>
                </c:pt>
                <c:pt idx="3038">
                  <c:v>-1.6031199999999999E-2</c:v>
                </c:pt>
                <c:pt idx="3039">
                  <c:v>-1.6E-2</c:v>
                </c:pt>
                <c:pt idx="3040">
                  <c:v>-1.40313E-2</c:v>
                </c:pt>
                <c:pt idx="3041">
                  <c:v>-1.5968799999999998E-2</c:v>
                </c:pt>
                <c:pt idx="3042">
                  <c:v>-1.7984400000000001E-2</c:v>
                </c:pt>
                <c:pt idx="3043">
                  <c:v>-1.80156E-2</c:v>
                </c:pt>
                <c:pt idx="3044">
                  <c:v>-1.7999999999999999E-2</c:v>
                </c:pt>
                <c:pt idx="3045">
                  <c:v>-1.7921900000000001E-2</c:v>
                </c:pt>
                <c:pt idx="3046">
                  <c:v>-1.3984399999999999E-2</c:v>
                </c:pt>
                <c:pt idx="3047">
                  <c:v>-1.8156200000000001E-2</c:v>
                </c:pt>
                <c:pt idx="3048">
                  <c:v>-1.5640600000000001E-2</c:v>
                </c:pt>
                <c:pt idx="3049">
                  <c:v>-9.9687500000000002E-3</c:v>
                </c:pt>
                <c:pt idx="3050">
                  <c:v>-1.22031E-2</c:v>
                </c:pt>
                <c:pt idx="3051">
                  <c:v>-8.1562500000000003E-3</c:v>
                </c:pt>
                <c:pt idx="3052">
                  <c:v>-1.15312E-2</c:v>
                </c:pt>
                <c:pt idx="3053">
                  <c:v>-1.20938E-2</c:v>
                </c:pt>
                <c:pt idx="3054">
                  <c:v>-1.1953099999999999E-2</c:v>
                </c:pt>
                <c:pt idx="3055">
                  <c:v>-1.2E-2</c:v>
                </c:pt>
                <c:pt idx="3056">
                  <c:v>-1.3578099999999999E-2</c:v>
                </c:pt>
                <c:pt idx="3057">
                  <c:v>-1.9875E-2</c:v>
                </c:pt>
                <c:pt idx="3058">
                  <c:v>-1.8343700000000001E-2</c:v>
                </c:pt>
                <c:pt idx="3059">
                  <c:v>-1.43281E-2</c:v>
                </c:pt>
                <c:pt idx="3060">
                  <c:v>-7.7187499999999999E-3</c:v>
                </c:pt>
                <c:pt idx="3061">
                  <c:v>-1.5734399999999999E-2</c:v>
                </c:pt>
                <c:pt idx="3062">
                  <c:v>-1.44219E-2</c:v>
                </c:pt>
                <c:pt idx="3063">
                  <c:v>-1.3921899999999999E-2</c:v>
                </c:pt>
                <c:pt idx="3064">
                  <c:v>-1.40781E-2</c:v>
                </c:pt>
                <c:pt idx="3065">
                  <c:v>-1.20156E-2</c:v>
                </c:pt>
                <c:pt idx="3066">
                  <c:v>-1.16875E-2</c:v>
                </c:pt>
                <c:pt idx="3067">
                  <c:v>-1.6031199999999999E-2</c:v>
                </c:pt>
                <c:pt idx="3068">
                  <c:v>-1.1921899999999999E-2</c:v>
                </c:pt>
                <c:pt idx="3069">
                  <c:v>-1.9718800000000002E-2</c:v>
                </c:pt>
                <c:pt idx="3070">
                  <c:v>-1.82813E-2</c:v>
                </c:pt>
                <c:pt idx="3071">
                  <c:v>-1.6125E-2</c:v>
                </c:pt>
                <c:pt idx="3072">
                  <c:v>-0.02</c:v>
                </c:pt>
                <c:pt idx="3073">
                  <c:v>-1.5656199999999999E-2</c:v>
                </c:pt>
                <c:pt idx="3074">
                  <c:v>-0.01</c:v>
                </c:pt>
                <c:pt idx="3075">
                  <c:v>-1.1875E-2</c:v>
                </c:pt>
                <c:pt idx="3076">
                  <c:v>-8.1250000000000003E-3</c:v>
                </c:pt>
                <c:pt idx="3077">
                  <c:v>-1.8374999999999999E-2</c:v>
                </c:pt>
                <c:pt idx="3078">
                  <c:v>-1.1828099999999999E-2</c:v>
                </c:pt>
                <c:pt idx="3079">
                  <c:v>-9.7968800000000009E-3</c:v>
                </c:pt>
                <c:pt idx="3080">
                  <c:v>-8.2187500000000004E-3</c:v>
                </c:pt>
                <c:pt idx="3081">
                  <c:v>-1.70469E-2</c:v>
                </c:pt>
                <c:pt idx="3082">
                  <c:v>-1.76563E-2</c:v>
                </c:pt>
                <c:pt idx="3083">
                  <c:v>-1.42031E-2</c:v>
                </c:pt>
                <c:pt idx="3084">
                  <c:v>-1.79688E-2</c:v>
                </c:pt>
                <c:pt idx="3085">
                  <c:v>-1.3484400000000001E-2</c:v>
                </c:pt>
                <c:pt idx="3086">
                  <c:v>-1.8874999999999999E-2</c:v>
                </c:pt>
                <c:pt idx="3087">
                  <c:v>-2.5796900000000001E-2</c:v>
                </c:pt>
                <c:pt idx="3088">
                  <c:v>-1.78438E-2</c:v>
                </c:pt>
                <c:pt idx="3089">
                  <c:v>-1.79063E-2</c:v>
                </c:pt>
                <c:pt idx="3090">
                  <c:v>-1.3968700000000001E-2</c:v>
                </c:pt>
                <c:pt idx="3091">
                  <c:v>-1.6E-2</c:v>
                </c:pt>
                <c:pt idx="3092">
                  <c:v>-1.18437E-2</c:v>
                </c:pt>
                <c:pt idx="3093">
                  <c:v>-1.2296899999999999E-2</c:v>
                </c:pt>
                <c:pt idx="3094">
                  <c:v>-1.8062499999999999E-2</c:v>
                </c:pt>
                <c:pt idx="3095">
                  <c:v>-1.54375E-2</c:v>
                </c:pt>
                <c:pt idx="3096">
                  <c:v>-9.7656300000000008E-3</c:v>
                </c:pt>
                <c:pt idx="3097">
                  <c:v>-5.84375E-3</c:v>
                </c:pt>
                <c:pt idx="3098">
                  <c:v>-8.6875000000000008E-3</c:v>
                </c:pt>
                <c:pt idx="3099">
                  <c:v>-1.8374999999999999E-2</c:v>
                </c:pt>
                <c:pt idx="3100">
                  <c:v>-1.3484400000000001E-2</c:v>
                </c:pt>
                <c:pt idx="3101">
                  <c:v>-1.22031E-2</c:v>
                </c:pt>
                <c:pt idx="3102">
                  <c:v>-1.4125E-2</c:v>
                </c:pt>
                <c:pt idx="3103">
                  <c:v>-1.3515599999999999E-2</c:v>
                </c:pt>
                <c:pt idx="3104">
                  <c:v>-1.0093700000000001E-2</c:v>
                </c:pt>
                <c:pt idx="3105">
                  <c:v>-1.1703099999999999E-2</c:v>
                </c:pt>
                <c:pt idx="3106">
                  <c:v>-8.1718799999999994E-3</c:v>
                </c:pt>
                <c:pt idx="3107">
                  <c:v>-1.1875E-2</c:v>
                </c:pt>
                <c:pt idx="3108">
                  <c:v>-8.1406299999999994E-3</c:v>
                </c:pt>
                <c:pt idx="3109">
                  <c:v>-1.43906E-2</c:v>
                </c:pt>
                <c:pt idx="3110">
                  <c:v>-1.1375E-2</c:v>
                </c:pt>
                <c:pt idx="3111">
                  <c:v>-1.04844E-2</c:v>
                </c:pt>
                <c:pt idx="3112">
                  <c:v>-1.6578099999999998E-2</c:v>
                </c:pt>
                <c:pt idx="3113">
                  <c:v>-1.78438E-2</c:v>
                </c:pt>
                <c:pt idx="3114">
                  <c:v>-1.5078100000000001E-2</c:v>
                </c:pt>
                <c:pt idx="3115">
                  <c:v>-8.7343799999999999E-3</c:v>
                </c:pt>
                <c:pt idx="3116">
                  <c:v>-7.3593799999999996E-3</c:v>
                </c:pt>
                <c:pt idx="3117">
                  <c:v>-1.3671900000000001E-2</c:v>
                </c:pt>
                <c:pt idx="3118">
                  <c:v>-1.39531E-2</c:v>
                </c:pt>
                <c:pt idx="3119">
                  <c:v>-1.5984399999999999E-2</c:v>
                </c:pt>
                <c:pt idx="3120">
                  <c:v>-1.4046899999999999E-2</c:v>
                </c:pt>
                <c:pt idx="3121">
                  <c:v>-1.5984399999999999E-2</c:v>
                </c:pt>
                <c:pt idx="3122">
                  <c:v>-1.55625E-2</c:v>
                </c:pt>
                <c:pt idx="3123">
                  <c:v>-2.5265599999999999E-2</c:v>
                </c:pt>
                <c:pt idx="3124">
                  <c:v>-2.4515599999999999E-2</c:v>
                </c:pt>
                <c:pt idx="3125">
                  <c:v>-1.8296900000000001E-2</c:v>
                </c:pt>
                <c:pt idx="3126">
                  <c:v>-1.4234399999999999E-2</c:v>
                </c:pt>
                <c:pt idx="3127">
                  <c:v>-1.37187E-2</c:v>
                </c:pt>
                <c:pt idx="3128">
                  <c:v>-1.7609400000000001E-2</c:v>
                </c:pt>
                <c:pt idx="3129">
                  <c:v>-1.8374999999999999E-2</c:v>
                </c:pt>
                <c:pt idx="3130">
                  <c:v>-1.39531E-2</c:v>
                </c:pt>
                <c:pt idx="3131">
                  <c:v>-1.6500000000000001E-2</c:v>
                </c:pt>
                <c:pt idx="3132">
                  <c:v>-1.0109399999999999E-2</c:v>
                </c:pt>
                <c:pt idx="3133">
                  <c:v>-1.7281299999999999E-2</c:v>
                </c:pt>
                <c:pt idx="3134">
                  <c:v>-2.19063E-2</c:v>
                </c:pt>
                <c:pt idx="3135">
                  <c:v>-2.2218700000000001E-2</c:v>
                </c:pt>
                <c:pt idx="3136">
                  <c:v>-1.62344E-2</c:v>
                </c:pt>
                <c:pt idx="3137">
                  <c:v>-1.0171899999999999E-2</c:v>
                </c:pt>
                <c:pt idx="3138">
                  <c:v>-1.1703099999999999E-2</c:v>
                </c:pt>
                <c:pt idx="3139">
                  <c:v>-1.7874999999999999E-2</c:v>
                </c:pt>
                <c:pt idx="3140">
                  <c:v>-1.4375000000000001E-2</c:v>
                </c:pt>
                <c:pt idx="3141">
                  <c:v>-8.0000000000000002E-3</c:v>
                </c:pt>
                <c:pt idx="3142">
                  <c:v>-1.3984399999999999E-2</c:v>
                </c:pt>
                <c:pt idx="3143">
                  <c:v>-1.01563E-2</c:v>
                </c:pt>
                <c:pt idx="3144">
                  <c:v>-1.1921899999999999E-2</c:v>
                </c:pt>
                <c:pt idx="3145">
                  <c:v>-1.5828100000000001E-2</c:v>
                </c:pt>
                <c:pt idx="3146">
                  <c:v>-1.80156E-2</c:v>
                </c:pt>
                <c:pt idx="3147">
                  <c:v>-1.6015600000000001E-2</c:v>
                </c:pt>
                <c:pt idx="3148">
                  <c:v>-1.6015600000000001E-2</c:v>
                </c:pt>
                <c:pt idx="3149">
                  <c:v>-1.5984399999999999E-2</c:v>
                </c:pt>
                <c:pt idx="3150">
                  <c:v>-2.20781E-2</c:v>
                </c:pt>
                <c:pt idx="3151">
                  <c:v>-2.4265599999999998E-2</c:v>
                </c:pt>
                <c:pt idx="3152">
                  <c:v>-1.4E-2</c:v>
                </c:pt>
                <c:pt idx="3153">
                  <c:v>-1.1953099999999999E-2</c:v>
                </c:pt>
                <c:pt idx="3154">
                  <c:v>-1.9921899999999999E-2</c:v>
                </c:pt>
                <c:pt idx="3155">
                  <c:v>-2.20781E-2</c:v>
                </c:pt>
                <c:pt idx="3156">
                  <c:v>-1.3968700000000001E-2</c:v>
                </c:pt>
                <c:pt idx="3157">
                  <c:v>-1.4046899999999999E-2</c:v>
                </c:pt>
                <c:pt idx="3158">
                  <c:v>-1.60625E-2</c:v>
                </c:pt>
                <c:pt idx="3159">
                  <c:v>-1.7999999999999999E-2</c:v>
                </c:pt>
                <c:pt idx="3160">
                  <c:v>-1.4E-2</c:v>
                </c:pt>
                <c:pt idx="3161">
                  <c:v>-1.3921899999999999E-2</c:v>
                </c:pt>
                <c:pt idx="3162">
                  <c:v>-1.7999999999999999E-2</c:v>
                </c:pt>
                <c:pt idx="3163">
                  <c:v>-2.0046899999999999E-2</c:v>
                </c:pt>
                <c:pt idx="3164">
                  <c:v>-1.7984400000000001E-2</c:v>
                </c:pt>
                <c:pt idx="3165">
                  <c:v>-1.8031200000000001E-2</c:v>
                </c:pt>
                <c:pt idx="3166">
                  <c:v>-0.01</c:v>
                </c:pt>
                <c:pt idx="3167">
                  <c:v>-1.19375E-2</c:v>
                </c:pt>
                <c:pt idx="3168">
                  <c:v>-1.20625E-2</c:v>
                </c:pt>
                <c:pt idx="3169">
                  <c:v>-1.79688E-2</c:v>
                </c:pt>
                <c:pt idx="3170">
                  <c:v>-2.0015600000000001E-2</c:v>
                </c:pt>
                <c:pt idx="3171">
                  <c:v>-1.9984399999999999E-2</c:v>
                </c:pt>
                <c:pt idx="3172">
                  <c:v>-1.9984399999999999E-2</c:v>
                </c:pt>
                <c:pt idx="3173">
                  <c:v>-1.6250000000000001E-2</c:v>
                </c:pt>
                <c:pt idx="3174">
                  <c:v>-1.39531E-2</c:v>
                </c:pt>
                <c:pt idx="3175">
                  <c:v>-1.0296899999999999E-2</c:v>
                </c:pt>
                <c:pt idx="3176">
                  <c:v>-8.2812500000000004E-3</c:v>
                </c:pt>
                <c:pt idx="3177">
                  <c:v>-2.1921900000000001E-2</c:v>
                </c:pt>
                <c:pt idx="3178">
                  <c:v>-1.5375E-2</c:v>
                </c:pt>
                <c:pt idx="3179">
                  <c:v>-1.20625E-2</c:v>
                </c:pt>
                <c:pt idx="3180">
                  <c:v>-1.6109399999999999E-2</c:v>
                </c:pt>
                <c:pt idx="3181">
                  <c:v>-2.21563E-2</c:v>
                </c:pt>
                <c:pt idx="3182">
                  <c:v>-1.7093799999999999E-2</c:v>
                </c:pt>
                <c:pt idx="3183">
                  <c:v>-1.5625E-2</c:v>
                </c:pt>
                <c:pt idx="3184">
                  <c:v>-1.6406299999999999E-2</c:v>
                </c:pt>
                <c:pt idx="3185">
                  <c:v>-1.2312500000000001E-2</c:v>
                </c:pt>
                <c:pt idx="3186">
                  <c:v>-1.3484400000000001E-2</c:v>
                </c:pt>
                <c:pt idx="3187">
                  <c:v>-1.6015600000000001E-2</c:v>
                </c:pt>
                <c:pt idx="3188">
                  <c:v>-1.24844E-2</c:v>
                </c:pt>
                <c:pt idx="3189">
                  <c:v>-1.15938E-2</c:v>
                </c:pt>
                <c:pt idx="3190">
                  <c:v>-1.7328099999999999E-2</c:v>
                </c:pt>
                <c:pt idx="3191">
                  <c:v>-2.20156E-2</c:v>
                </c:pt>
                <c:pt idx="3192">
                  <c:v>-1.83281E-2</c:v>
                </c:pt>
                <c:pt idx="3193">
                  <c:v>-1.40313E-2</c:v>
                </c:pt>
                <c:pt idx="3194">
                  <c:v>-1.4E-2</c:v>
                </c:pt>
                <c:pt idx="3195">
                  <c:v>-1.20781E-2</c:v>
                </c:pt>
                <c:pt idx="3196">
                  <c:v>-8.0312500000000002E-3</c:v>
                </c:pt>
                <c:pt idx="3197">
                  <c:v>-1.18125E-2</c:v>
                </c:pt>
                <c:pt idx="3198">
                  <c:v>-1.6E-2</c:v>
                </c:pt>
                <c:pt idx="3199">
                  <c:v>-1.60625E-2</c:v>
                </c:pt>
                <c:pt idx="3200">
                  <c:v>-1.3984399999999999E-2</c:v>
                </c:pt>
                <c:pt idx="3201">
                  <c:v>-1.8046900000000001E-2</c:v>
                </c:pt>
                <c:pt idx="3202">
                  <c:v>-1.5921899999999999E-2</c:v>
                </c:pt>
                <c:pt idx="3203">
                  <c:v>-1.1484400000000001E-2</c:v>
                </c:pt>
                <c:pt idx="3204">
                  <c:v>-8.4062500000000005E-3</c:v>
                </c:pt>
                <c:pt idx="3205">
                  <c:v>-1.83281E-2</c:v>
                </c:pt>
                <c:pt idx="3206">
                  <c:v>-1.81406E-2</c:v>
                </c:pt>
                <c:pt idx="3207">
                  <c:v>-1.9468800000000001E-2</c:v>
                </c:pt>
                <c:pt idx="3208">
                  <c:v>-1.19375E-2</c:v>
                </c:pt>
                <c:pt idx="3209">
                  <c:v>-1.8562499999999999E-2</c:v>
                </c:pt>
                <c:pt idx="3210">
                  <c:v>-1.7671900000000001E-2</c:v>
                </c:pt>
                <c:pt idx="3211">
                  <c:v>-1.26094E-2</c:v>
                </c:pt>
                <c:pt idx="3212">
                  <c:v>-1.1124999999999999E-2</c:v>
                </c:pt>
                <c:pt idx="3213">
                  <c:v>-2.24531E-2</c:v>
                </c:pt>
                <c:pt idx="3214">
                  <c:v>-1.28594E-2</c:v>
                </c:pt>
                <c:pt idx="3215">
                  <c:v>-1.225E-2</c:v>
                </c:pt>
                <c:pt idx="3216">
                  <c:v>-1.1828099999999999E-2</c:v>
                </c:pt>
                <c:pt idx="3217">
                  <c:v>-1.23906E-2</c:v>
                </c:pt>
                <c:pt idx="3218">
                  <c:v>-1.6250000000000001E-2</c:v>
                </c:pt>
                <c:pt idx="3219">
                  <c:v>-1.8359400000000001E-2</c:v>
                </c:pt>
                <c:pt idx="3220">
                  <c:v>-1.9796899999999999E-2</c:v>
                </c:pt>
                <c:pt idx="3221">
                  <c:v>-1.27344E-2</c:v>
                </c:pt>
                <c:pt idx="3222">
                  <c:v>-1.06094E-2</c:v>
                </c:pt>
                <c:pt idx="3223">
                  <c:v>-2.0328100000000002E-2</c:v>
                </c:pt>
                <c:pt idx="3224">
                  <c:v>-1.78906E-2</c:v>
                </c:pt>
                <c:pt idx="3225">
                  <c:v>-1.7796900000000001E-2</c:v>
                </c:pt>
                <c:pt idx="3226">
                  <c:v>-1.4109399999999999E-2</c:v>
                </c:pt>
                <c:pt idx="3227">
                  <c:v>-1.79531E-2</c:v>
                </c:pt>
                <c:pt idx="3228">
                  <c:v>-1.40156E-2</c:v>
                </c:pt>
                <c:pt idx="3229">
                  <c:v>-1.8171900000000001E-2</c:v>
                </c:pt>
                <c:pt idx="3230">
                  <c:v>-1.59375E-2</c:v>
                </c:pt>
                <c:pt idx="3231">
                  <c:v>-1.82188E-2</c:v>
                </c:pt>
                <c:pt idx="3232">
                  <c:v>-1.7859400000000001E-2</c:v>
                </c:pt>
                <c:pt idx="3233">
                  <c:v>-1.6265600000000002E-2</c:v>
                </c:pt>
                <c:pt idx="3234">
                  <c:v>-2.20313E-2</c:v>
                </c:pt>
                <c:pt idx="3235">
                  <c:v>-1.7859400000000001E-2</c:v>
                </c:pt>
                <c:pt idx="3236">
                  <c:v>-1.7984400000000001E-2</c:v>
                </c:pt>
                <c:pt idx="3237">
                  <c:v>-1.5906300000000002E-2</c:v>
                </c:pt>
                <c:pt idx="3238">
                  <c:v>-1.00625E-2</c:v>
                </c:pt>
                <c:pt idx="3239">
                  <c:v>-1.1984399999999999E-2</c:v>
                </c:pt>
                <c:pt idx="3240">
                  <c:v>-1.1921899999999999E-2</c:v>
                </c:pt>
                <c:pt idx="3241">
                  <c:v>-1.78438E-2</c:v>
                </c:pt>
                <c:pt idx="3242">
                  <c:v>-1.80156E-2</c:v>
                </c:pt>
                <c:pt idx="3243">
                  <c:v>-1.5984399999999999E-2</c:v>
                </c:pt>
                <c:pt idx="3244">
                  <c:v>-1.60625E-2</c:v>
                </c:pt>
                <c:pt idx="3245">
                  <c:v>-1.7937499999999999E-2</c:v>
                </c:pt>
                <c:pt idx="3246">
                  <c:v>-1.3921899999999999E-2</c:v>
                </c:pt>
                <c:pt idx="3247">
                  <c:v>-1.75313E-2</c:v>
                </c:pt>
                <c:pt idx="3248">
                  <c:v>-1.7937499999999999E-2</c:v>
                </c:pt>
                <c:pt idx="3249">
                  <c:v>-1.9921899999999999E-2</c:v>
                </c:pt>
                <c:pt idx="3250">
                  <c:v>-1.8359400000000001E-2</c:v>
                </c:pt>
                <c:pt idx="3251">
                  <c:v>-1.6109399999999999E-2</c:v>
                </c:pt>
                <c:pt idx="3252">
                  <c:v>-1.4234399999999999E-2</c:v>
                </c:pt>
                <c:pt idx="3253">
                  <c:v>-1.3875E-2</c:v>
                </c:pt>
                <c:pt idx="3254">
                  <c:v>-1.7562500000000002E-2</c:v>
                </c:pt>
                <c:pt idx="3255">
                  <c:v>-2.0125000000000001E-2</c:v>
                </c:pt>
                <c:pt idx="3256">
                  <c:v>-1.43906E-2</c:v>
                </c:pt>
                <c:pt idx="3257">
                  <c:v>-1.575E-2</c:v>
                </c:pt>
                <c:pt idx="3258">
                  <c:v>-1.9968799999999998E-2</c:v>
                </c:pt>
                <c:pt idx="3259">
                  <c:v>-1.8093700000000001E-2</c:v>
                </c:pt>
                <c:pt idx="3260">
                  <c:v>-1.6453099999999998E-2</c:v>
                </c:pt>
                <c:pt idx="3261">
                  <c:v>-1.20313E-2</c:v>
                </c:pt>
                <c:pt idx="3262">
                  <c:v>-1.5703100000000001E-2</c:v>
                </c:pt>
                <c:pt idx="3263">
                  <c:v>-1.7984400000000001E-2</c:v>
                </c:pt>
                <c:pt idx="3264">
                  <c:v>-1.9890600000000001E-2</c:v>
                </c:pt>
                <c:pt idx="3265">
                  <c:v>-1.8124999999999999E-2</c:v>
                </c:pt>
                <c:pt idx="3266">
                  <c:v>-1.2E-2</c:v>
                </c:pt>
                <c:pt idx="3267">
                  <c:v>-1.7687499999999998E-2</c:v>
                </c:pt>
                <c:pt idx="3268">
                  <c:v>-2.0031199999999999E-2</c:v>
                </c:pt>
                <c:pt idx="3269">
                  <c:v>-1.7749999999999998E-2</c:v>
                </c:pt>
                <c:pt idx="3270">
                  <c:v>-1.4E-2</c:v>
                </c:pt>
                <c:pt idx="3271">
                  <c:v>-1.8062499999999999E-2</c:v>
                </c:pt>
                <c:pt idx="3272">
                  <c:v>-1.6E-2</c:v>
                </c:pt>
                <c:pt idx="3273">
                  <c:v>-2.02969E-2</c:v>
                </c:pt>
                <c:pt idx="3274">
                  <c:v>-2.39375E-2</c:v>
                </c:pt>
                <c:pt idx="3275">
                  <c:v>-1.47344E-2</c:v>
                </c:pt>
                <c:pt idx="3276">
                  <c:v>-3.7656299999999998E-3</c:v>
                </c:pt>
                <c:pt idx="3277">
                  <c:v>-6.875E-3</c:v>
                </c:pt>
                <c:pt idx="3278">
                  <c:v>-1.5968799999999998E-2</c:v>
                </c:pt>
                <c:pt idx="3279">
                  <c:v>-9.3593800000000005E-3</c:v>
                </c:pt>
                <c:pt idx="3280">
                  <c:v>-1.2437500000000001E-2</c:v>
                </c:pt>
                <c:pt idx="3281">
                  <c:v>-1.6250000000000001E-2</c:v>
                </c:pt>
                <c:pt idx="3282">
                  <c:v>-1.82188E-2</c:v>
                </c:pt>
                <c:pt idx="3283">
                  <c:v>-1.7031299999999999E-2</c:v>
                </c:pt>
                <c:pt idx="3284">
                  <c:v>-9.8750000000000001E-3</c:v>
                </c:pt>
                <c:pt idx="3285">
                  <c:v>-1.4593800000000001E-2</c:v>
                </c:pt>
                <c:pt idx="3286">
                  <c:v>-1.1640599999999999E-2</c:v>
                </c:pt>
                <c:pt idx="3287">
                  <c:v>-6.3906299999999996E-3</c:v>
                </c:pt>
                <c:pt idx="3288">
                  <c:v>-1.8374999999999999E-2</c:v>
                </c:pt>
                <c:pt idx="3289">
                  <c:v>-1.81406E-2</c:v>
                </c:pt>
                <c:pt idx="3290">
                  <c:v>-2.4078100000000002E-2</c:v>
                </c:pt>
                <c:pt idx="3291">
                  <c:v>-1.7437500000000002E-2</c:v>
                </c:pt>
                <c:pt idx="3292">
                  <c:v>-1.20313E-2</c:v>
                </c:pt>
                <c:pt idx="3293">
                  <c:v>-1.3671900000000001E-2</c:v>
                </c:pt>
                <c:pt idx="3294">
                  <c:v>-1.025E-2</c:v>
                </c:pt>
                <c:pt idx="3295">
                  <c:v>-2.02344E-2</c:v>
                </c:pt>
                <c:pt idx="3296">
                  <c:v>-1.5640600000000001E-2</c:v>
                </c:pt>
                <c:pt idx="3297">
                  <c:v>-1.3734400000000001E-2</c:v>
                </c:pt>
                <c:pt idx="3298">
                  <c:v>-1.22656E-2</c:v>
                </c:pt>
                <c:pt idx="3299">
                  <c:v>-1.5796899999999999E-2</c:v>
                </c:pt>
                <c:pt idx="3300">
                  <c:v>-1.2109399999999999E-2</c:v>
                </c:pt>
                <c:pt idx="3301">
                  <c:v>-1.8656200000000001E-2</c:v>
                </c:pt>
                <c:pt idx="3302">
                  <c:v>-1.76563E-2</c:v>
                </c:pt>
                <c:pt idx="3303">
                  <c:v>-1.6281299999999999E-2</c:v>
                </c:pt>
                <c:pt idx="3304">
                  <c:v>-1.7749999999999998E-2</c:v>
                </c:pt>
                <c:pt idx="3305">
                  <c:v>-1.40625E-2</c:v>
                </c:pt>
                <c:pt idx="3306">
                  <c:v>-1.8156200000000001E-2</c:v>
                </c:pt>
                <c:pt idx="3307">
                  <c:v>-1.5734399999999999E-2</c:v>
                </c:pt>
                <c:pt idx="3308">
                  <c:v>-1.6281299999999999E-2</c:v>
                </c:pt>
                <c:pt idx="3309">
                  <c:v>-1.81406E-2</c:v>
                </c:pt>
                <c:pt idx="3310">
                  <c:v>-1.79063E-2</c:v>
                </c:pt>
                <c:pt idx="3311">
                  <c:v>-1.82813E-2</c:v>
                </c:pt>
                <c:pt idx="3312">
                  <c:v>-2.00625E-2</c:v>
                </c:pt>
                <c:pt idx="3313">
                  <c:v>-1.83281E-2</c:v>
                </c:pt>
                <c:pt idx="3314">
                  <c:v>-1.6250000000000001E-2</c:v>
                </c:pt>
                <c:pt idx="3315">
                  <c:v>-1.4171899999999999E-2</c:v>
                </c:pt>
                <c:pt idx="3316">
                  <c:v>-1.52969E-2</c:v>
                </c:pt>
                <c:pt idx="3317">
                  <c:v>-2.01719E-2</c:v>
                </c:pt>
                <c:pt idx="3318">
                  <c:v>-1.06719E-2</c:v>
                </c:pt>
                <c:pt idx="3319">
                  <c:v>-7.4687499999999997E-3</c:v>
                </c:pt>
                <c:pt idx="3320">
                  <c:v>-1.7687499999999998E-2</c:v>
                </c:pt>
                <c:pt idx="3321">
                  <c:v>-1.5906300000000002E-2</c:v>
                </c:pt>
                <c:pt idx="3322">
                  <c:v>-2.0093699999999999E-2</c:v>
                </c:pt>
                <c:pt idx="3323">
                  <c:v>-1.2312500000000001E-2</c:v>
                </c:pt>
                <c:pt idx="3324">
                  <c:v>-1.5578099999999999E-2</c:v>
                </c:pt>
                <c:pt idx="3325">
                  <c:v>-1.45781E-2</c:v>
                </c:pt>
                <c:pt idx="3326">
                  <c:v>-1.3453100000000001E-2</c:v>
                </c:pt>
                <c:pt idx="3327">
                  <c:v>-1.9953100000000001E-2</c:v>
                </c:pt>
                <c:pt idx="3328">
                  <c:v>-1.4500000000000001E-2</c:v>
                </c:pt>
                <c:pt idx="3329">
                  <c:v>-1.4E-2</c:v>
                </c:pt>
                <c:pt idx="3330">
                  <c:v>-1.2046899999999999E-2</c:v>
                </c:pt>
                <c:pt idx="3331">
                  <c:v>-1.39531E-2</c:v>
                </c:pt>
                <c:pt idx="3332">
                  <c:v>-1.20625E-2</c:v>
                </c:pt>
                <c:pt idx="3333">
                  <c:v>-1.38125E-2</c:v>
                </c:pt>
                <c:pt idx="3334">
                  <c:v>-1.5921899999999999E-2</c:v>
                </c:pt>
                <c:pt idx="3335">
                  <c:v>-1.9859399999999999E-2</c:v>
                </c:pt>
                <c:pt idx="3336">
                  <c:v>-1.83281E-2</c:v>
                </c:pt>
                <c:pt idx="3337">
                  <c:v>-1.2E-2</c:v>
                </c:pt>
                <c:pt idx="3338">
                  <c:v>-1.59375E-2</c:v>
                </c:pt>
                <c:pt idx="3339">
                  <c:v>-1.20156E-2</c:v>
                </c:pt>
                <c:pt idx="3340">
                  <c:v>-1.1968700000000001E-2</c:v>
                </c:pt>
                <c:pt idx="3341">
                  <c:v>-1.7765599999999999E-2</c:v>
                </c:pt>
                <c:pt idx="3342">
                  <c:v>-2.0046899999999999E-2</c:v>
                </c:pt>
                <c:pt idx="3343">
                  <c:v>-1.43906E-2</c:v>
                </c:pt>
                <c:pt idx="3344">
                  <c:v>-9.9062500000000001E-3</c:v>
                </c:pt>
                <c:pt idx="3345">
                  <c:v>-1.9843800000000002E-2</c:v>
                </c:pt>
                <c:pt idx="3346">
                  <c:v>-0.02</c:v>
                </c:pt>
                <c:pt idx="3347">
                  <c:v>-2.20313E-2</c:v>
                </c:pt>
                <c:pt idx="3348">
                  <c:v>-1.5984399999999999E-2</c:v>
                </c:pt>
                <c:pt idx="3349">
                  <c:v>-1.79063E-2</c:v>
                </c:pt>
                <c:pt idx="3350">
                  <c:v>-1.7999999999999999E-2</c:v>
                </c:pt>
                <c:pt idx="3351">
                  <c:v>-1.7999999999999999E-2</c:v>
                </c:pt>
                <c:pt idx="3352">
                  <c:v>-1.6046899999999999E-2</c:v>
                </c:pt>
                <c:pt idx="3353">
                  <c:v>-1.1984399999999999E-2</c:v>
                </c:pt>
                <c:pt idx="3354">
                  <c:v>-1.8031200000000001E-2</c:v>
                </c:pt>
                <c:pt idx="3355">
                  <c:v>-1.7937499999999999E-2</c:v>
                </c:pt>
                <c:pt idx="3356">
                  <c:v>-1.39531E-2</c:v>
                </c:pt>
                <c:pt idx="3357">
                  <c:v>-1.6E-2</c:v>
                </c:pt>
                <c:pt idx="3358">
                  <c:v>-2.1999999999999999E-2</c:v>
                </c:pt>
                <c:pt idx="3359">
                  <c:v>-1.8421900000000001E-2</c:v>
                </c:pt>
                <c:pt idx="3360">
                  <c:v>-4.0000000000000001E-3</c:v>
                </c:pt>
                <c:pt idx="3361">
                  <c:v>-1.5796899999999999E-2</c:v>
                </c:pt>
                <c:pt idx="3362">
                  <c:v>-1.4093700000000001E-2</c:v>
                </c:pt>
                <c:pt idx="3363">
                  <c:v>-1.6015600000000001E-2</c:v>
                </c:pt>
                <c:pt idx="3364">
                  <c:v>-0.01</c:v>
                </c:pt>
                <c:pt idx="3365">
                  <c:v>-8.0156299999999993E-3</c:v>
                </c:pt>
                <c:pt idx="3366">
                  <c:v>-8.0468799999999993E-3</c:v>
                </c:pt>
                <c:pt idx="3367">
                  <c:v>-1.1984399999999999E-2</c:v>
                </c:pt>
                <c:pt idx="3368">
                  <c:v>-1.39531E-2</c:v>
                </c:pt>
                <c:pt idx="3369">
                  <c:v>-1.4109399999999999E-2</c:v>
                </c:pt>
                <c:pt idx="3370">
                  <c:v>-0.01</c:v>
                </c:pt>
                <c:pt idx="3371">
                  <c:v>-1.5546900000000001E-2</c:v>
                </c:pt>
                <c:pt idx="3372">
                  <c:v>-1.79063E-2</c:v>
                </c:pt>
                <c:pt idx="3373">
                  <c:v>-1.41563E-2</c:v>
                </c:pt>
                <c:pt idx="3374">
                  <c:v>-1.1968700000000001E-2</c:v>
                </c:pt>
                <c:pt idx="3375">
                  <c:v>-1.1968700000000001E-2</c:v>
                </c:pt>
                <c:pt idx="3376">
                  <c:v>-1.8562499999999999E-2</c:v>
                </c:pt>
                <c:pt idx="3377">
                  <c:v>-2.3875E-2</c:v>
                </c:pt>
                <c:pt idx="3378">
                  <c:v>-1.3281299999999999E-2</c:v>
                </c:pt>
                <c:pt idx="3379">
                  <c:v>-1.3859399999999999E-2</c:v>
                </c:pt>
                <c:pt idx="3380">
                  <c:v>-1.05781E-2</c:v>
                </c:pt>
                <c:pt idx="3381">
                  <c:v>-1.1578099999999999E-2</c:v>
                </c:pt>
                <c:pt idx="3382">
                  <c:v>-1.2E-2</c:v>
                </c:pt>
                <c:pt idx="3383">
                  <c:v>-1.3765599999999999E-2</c:v>
                </c:pt>
                <c:pt idx="3384">
                  <c:v>-1.5515599999999999E-2</c:v>
                </c:pt>
                <c:pt idx="3385">
                  <c:v>-1.9968799999999998E-2</c:v>
                </c:pt>
                <c:pt idx="3386">
                  <c:v>-1.8062499999999999E-2</c:v>
                </c:pt>
                <c:pt idx="3387">
                  <c:v>-1.8531300000000001E-2</c:v>
                </c:pt>
                <c:pt idx="3388">
                  <c:v>-1.2E-2</c:v>
                </c:pt>
                <c:pt idx="3389">
                  <c:v>-1.6093799999999998E-2</c:v>
                </c:pt>
                <c:pt idx="3390">
                  <c:v>-8.2031299999999994E-3</c:v>
                </c:pt>
                <c:pt idx="3391">
                  <c:v>-1.1968700000000001E-2</c:v>
                </c:pt>
                <c:pt idx="3392">
                  <c:v>-9.9062500000000001E-3</c:v>
                </c:pt>
                <c:pt idx="3393">
                  <c:v>-1.7874999999999999E-2</c:v>
                </c:pt>
                <c:pt idx="3394">
                  <c:v>-2.0046899999999999E-2</c:v>
                </c:pt>
                <c:pt idx="3395">
                  <c:v>-1.8109400000000001E-2</c:v>
                </c:pt>
                <c:pt idx="3396">
                  <c:v>-1.40313E-2</c:v>
                </c:pt>
                <c:pt idx="3397">
                  <c:v>-1.5875E-2</c:v>
                </c:pt>
                <c:pt idx="3398">
                  <c:v>-2.1999999999999999E-2</c:v>
                </c:pt>
                <c:pt idx="3399">
                  <c:v>-1.79531E-2</c:v>
                </c:pt>
                <c:pt idx="3400">
                  <c:v>-2.0046899999999999E-2</c:v>
                </c:pt>
                <c:pt idx="3401">
                  <c:v>-1.7671900000000001E-2</c:v>
                </c:pt>
                <c:pt idx="3402">
                  <c:v>-1.3734400000000001E-2</c:v>
                </c:pt>
                <c:pt idx="3403">
                  <c:v>-1.20938E-2</c:v>
                </c:pt>
                <c:pt idx="3404">
                  <c:v>-1.6375000000000001E-2</c:v>
                </c:pt>
                <c:pt idx="3405">
                  <c:v>-1.7671900000000001E-2</c:v>
                </c:pt>
                <c:pt idx="3406">
                  <c:v>-1.4E-2</c:v>
                </c:pt>
                <c:pt idx="3407">
                  <c:v>-1.8531300000000001E-2</c:v>
                </c:pt>
                <c:pt idx="3408">
                  <c:v>-1.71719E-2</c:v>
                </c:pt>
                <c:pt idx="3409">
                  <c:v>-1.21406E-2</c:v>
                </c:pt>
                <c:pt idx="3410">
                  <c:v>-1.85781E-2</c:v>
                </c:pt>
                <c:pt idx="3411">
                  <c:v>-2.01719E-2</c:v>
                </c:pt>
                <c:pt idx="3412">
                  <c:v>-2.22031E-2</c:v>
                </c:pt>
                <c:pt idx="3413">
                  <c:v>-2.1671900000000001E-2</c:v>
                </c:pt>
                <c:pt idx="3414">
                  <c:v>-1.72344E-2</c:v>
                </c:pt>
                <c:pt idx="3415">
                  <c:v>-1.125E-2</c:v>
                </c:pt>
                <c:pt idx="3416">
                  <c:v>-1.03594E-2</c:v>
                </c:pt>
                <c:pt idx="3417">
                  <c:v>-1.4093700000000001E-2</c:v>
                </c:pt>
                <c:pt idx="3418">
                  <c:v>-1.45469E-2</c:v>
                </c:pt>
                <c:pt idx="3419">
                  <c:v>-2.0109399999999999E-2</c:v>
                </c:pt>
                <c:pt idx="3420">
                  <c:v>-1.5781300000000002E-2</c:v>
                </c:pt>
                <c:pt idx="3421">
                  <c:v>-1.5843800000000002E-2</c:v>
                </c:pt>
                <c:pt idx="3422">
                  <c:v>-1.4234399999999999E-2</c:v>
                </c:pt>
                <c:pt idx="3423">
                  <c:v>-2.0093699999999999E-2</c:v>
                </c:pt>
                <c:pt idx="3424">
                  <c:v>-1.80156E-2</c:v>
                </c:pt>
                <c:pt idx="3425">
                  <c:v>-1.9890600000000001E-2</c:v>
                </c:pt>
                <c:pt idx="3426">
                  <c:v>-1.38125E-2</c:v>
                </c:pt>
                <c:pt idx="3427">
                  <c:v>-1.43281E-2</c:v>
                </c:pt>
                <c:pt idx="3428">
                  <c:v>-1.5890600000000001E-2</c:v>
                </c:pt>
                <c:pt idx="3429">
                  <c:v>-1.18437E-2</c:v>
                </c:pt>
                <c:pt idx="3430">
                  <c:v>-1.41875E-2</c:v>
                </c:pt>
                <c:pt idx="3431">
                  <c:v>-1.8187499999999999E-2</c:v>
                </c:pt>
                <c:pt idx="3432">
                  <c:v>-1.79688E-2</c:v>
                </c:pt>
                <c:pt idx="3433">
                  <c:v>-1.37813E-2</c:v>
                </c:pt>
                <c:pt idx="3434">
                  <c:v>-1.1890599999999999E-2</c:v>
                </c:pt>
                <c:pt idx="3435">
                  <c:v>-2.1999999999999999E-2</c:v>
                </c:pt>
                <c:pt idx="3436">
                  <c:v>-1.2312500000000001E-2</c:v>
                </c:pt>
                <c:pt idx="3437">
                  <c:v>-1.00313E-2</c:v>
                </c:pt>
                <c:pt idx="3438">
                  <c:v>-5.9843800000000001E-3</c:v>
                </c:pt>
                <c:pt idx="3439">
                  <c:v>-1.18437E-2</c:v>
                </c:pt>
                <c:pt idx="3440">
                  <c:v>-1.3984399999999999E-2</c:v>
                </c:pt>
                <c:pt idx="3441">
                  <c:v>-1.8109400000000001E-2</c:v>
                </c:pt>
                <c:pt idx="3442">
                  <c:v>-1.7937499999999999E-2</c:v>
                </c:pt>
                <c:pt idx="3443">
                  <c:v>-1.3796900000000001E-2</c:v>
                </c:pt>
                <c:pt idx="3444">
                  <c:v>-1.1625E-2</c:v>
                </c:pt>
                <c:pt idx="3445">
                  <c:v>-1.4E-2</c:v>
                </c:pt>
                <c:pt idx="3446">
                  <c:v>-1.3390600000000001E-2</c:v>
                </c:pt>
                <c:pt idx="3447">
                  <c:v>-1.8093700000000001E-2</c:v>
                </c:pt>
                <c:pt idx="3448">
                  <c:v>-1.22188E-2</c:v>
                </c:pt>
                <c:pt idx="3449">
                  <c:v>-1.7578099999999999E-2</c:v>
                </c:pt>
                <c:pt idx="3450">
                  <c:v>-1.53125E-2</c:v>
                </c:pt>
                <c:pt idx="3451">
                  <c:v>-8.1093799999999994E-3</c:v>
                </c:pt>
                <c:pt idx="3452">
                  <c:v>-1.3156299999999999E-2</c:v>
                </c:pt>
                <c:pt idx="3453">
                  <c:v>-2.0046899999999999E-2</c:v>
                </c:pt>
                <c:pt idx="3454">
                  <c:v>-1.44219E-2</c:v>
                </c:pt>
                <c:pt idx="3455">
                  <c:v>-1.3984399999999999E-2</c:v>
                </c:pt>
                <c:pt idx="3456">
                  <c:v>-1.35E-2</c:v>
                </c:pt>
                <c:pt idx="3457">
                  <c:v>-2.1703099999999999E-2</c:v>
                </c:pt>
                <c:pt idx="3458">
                  <c:v>-2.1000000000000001E-2</c:v>
                </c:pt>
                <c:pt idx="3459">
                  <c:v>-1.225E-2</c:v>
                </c:pt>
                <c:pt idx="3460">
                  <c:v>-1.1984399999999999E-2</c:v>
                </c:pt>
                <c:pt idx="3461">
                  <c:v>-0.01</c:v>
                </c:pt>
                <c:pt idx="3462">
                  <c:v>-1.3328100000000001E-2</c:v>
                </c:pt>
                <c:pt idx="3463">
                  <c:v>-2.19688E-2</c:v>
                </c:pt>
                <c:pt idx="3464">
                  <c:v>-1.78281E-2</c:v>
                </c:pt>
                <c:pt idx="3465">
                  <c:v>-2.7859399999999999E-2</c:v>
                </c:pt>
                <c:pt idx="3466">
                  <c:v>-2.04219E-2</c:v>
                </c:pt>
                <c:pt idx="3467">
                  <c:v>-1.79063E-2</c:v>
                </c:pt>
                <c:pt idx="3468">
                  <c:v>-1.40156E-2</c:v>
                </c:pt>
                <c:pt idx="3469">
                  <c:v>-1.60625E-2</c:v>
                </c:pt>
                <c:pt idx="3470">
                  <c:v>-1.6E-2</c:v>
                </c:pt>
                <c:pt idx="3471">
                  <c:v>-2.0187500000000001E-2</c:v>
                </c:pt>
                <c:pt idx="3472">
                  <c:v>-2.20156E-2</c:v>
                </c:pt>
                <c:pt idx="3473">
                  <c:v>-1.9359399999999999E-2</c:v>
                </c:pt>
                <c:pt idx="3474">
                  <c:v>-1.18437E-2</c:v>
                </c:pt>
                <c:pt idx="3475">
                  <c:v>-1.2234399999999999E-2</c:v>
                </c:pt>
                <c:pt idx="3476">
                  <c:v>-1.6250000000000001E-2</c:v>
                </c:pt>
                <c:pt idx="3477">
                  <c:v>-2.0250000000000001E-2</c:v>
                </c:pt>
                <c:pt idx="3478">
                  <c:v>-1.7609400000000001E-2</c:v>
                </c:pt>
                <c:pt idx="3479">
                  <c:v>-1.4109399999999999E-2</c:v>
                </c:pt>
                <c:pt idx="3480">
                  <c:v>-1.5828100000000001E-2</c:v>
                </c:pt>
                <c:pt idx="3481">
                  <c:v>-1.18125E-2</c:v>
                </c:pt>
                <c:pt idx="3482">
                  <c:v>-1.64844E-2</c:v>
                </c:pt>
                <c:pt idx="3483">
                  <c:v>-2.0203100000000002E-2</c:v>
                </c:pt>
                <c:pt idx="3484">
                  <c:v>-1.9953100000000001E-2</c:v>
                </c:pt>
                <c:pt idx="3485">
                  <c:v>-1.55312E-2</c:v>
                </c:pt>
                <c:pt idx="3486">
                  <c:v>-1.0109399999999999E-2</c:v>
                </c:pt>
                <c:pt idx="3487">
                  <c:v>-1.6203100000000002E-2</c:v>
                </c:pt>
                <c:pt idx="3488">
                  <c:v>-1.3859399999999999E-2</c:v>
                </c:pt>
                <c:pt idx="3489">
                  <c:v>-1.1890599999999999E-2</c:v>
                </c:pt>
                <c:pt idx="3490">
                  <c:v>-1.2156200000000001E-2</c:v>
                </c:pt>
                <c:pt idx="3491">
                  <c:v>-1.55312E-2</c:v>
                </c:pt>
                <c:pt idx="3492">
                  <c:v>-8.0000000000000002E-3</c:v>
                </c:pt>
                <c:pt idx="3493">
                  <c:v>-1.40781E-2</c:v>
                </c:pt>
                <c:pt idx="3494">
                  <c:v>-1.00313E-2</c:v>
                </c:pt>
                <c:pt idx="3495">
                  <c:v>-1.1328100000000001E-2</c:v>
                </c:pt>
                <c:pt idx="3496">
                  <c:v>-1.9375E-3</c:v>
                </c:pt>
                <c:pt idx="3497">
                  <c:v>-1.1453100000000001E-2</c:v>
                </c:pt>
                <c:pt idx="3498">
                  <c:v>-9.3593800000000005E-3</c:v>
                </c:pt>
                <c:pt idx="3499">
                  <c:v>-4.5937499999999997E-3</c:v>
                </c:pt>
                <c:pt idx="3500">
                  <c:v>-1.19063E-2</c:v>
                </c:pt>
                <c:pt idx="3501">
                  <c:v>-5.9375000000000001E-3</c:v>
                </c:pt>
                <c:pt idx="3502">
                  <c:v>-1.2234399999999999E-2</c:v>
                </c:pt>
                <c:pt idx="3503">
                  <c:v>-7.6093799999999998E-3</c:v>
                </c:pt>
                <c:pt idx="3504">
                  <c:v>-8.2500000000000004E-3</c:v>
                </c:pt>
                <c:pt idx="3505">
                  <c:v>-1.26406E-2</c:v>
                </c:pt>
                <c:pt idx="3506">
                  <c:v>-1.5765600000000001E-2</c:v>
                </c:pt>
                <c:pt idx="3507">
                  <c:v>-1.1859400000000001E-2</c:v>
                </c:pt>
                <c:pt idx="3508">
                  <c:v>-1.6703099999999999E-2</c:v>
                </c:pt>
                <c:pt idx="3509">
                  <c:v>-1.7125000000000001E-2</c:v>
                </c:pt>
                <c:pt idx="3510">
                  <c:v>-1.01875E-2</c:v>
                </c:pt>
                <c:pt idx="3511">
                  <c:v>-1.48281E-2</c:v>
                </c:pt>
                <c:pt idx="3512">
                  <c:v>-2.0031199999999999E-2</c:v>
                </c:pt>
                <c:pt idx="3513">
                  <c:v>-1.6578099999999998E-2</c:v>
                </c:pt>
                <c:pt idx="3514">
                  <c:v>-1.3625E-2</c:v>
                </c:pt>
                <c:pt idx="3515">
                  <c:v>-1.7937499999999999E-2</c:v>
                </c:pt>
                <c:pt idx="3516">
                  <c:v>-1.5875E-2</c:v>
                </c:pt>
                <c:pt idx="3517">
                  <c:v>-1.85781E-2</c:v>
                </c:pt>
                <c:pt idx="3518">
                  <c:v>-4.1875000000000002E-3</c:v>
                </c:pt>
                <c:pt idx="3519">
                  <c:v>-1.5281299999999999E-2</c:v>
                </c:pt>
                <c:pt idx="3520">
                  <c:v>-1.0406200000000001E-2</c:v>
                </c:pt>
                <c:pt idx="3521">
                  <c:v>-1.3734400000000001E-2</c:v>
                </c:pt>
                <c:pt idx="3522">
                  <c:v>-1.2234399999999999E-2</c:v>
                </c:pt>
                <c:pt idx="3523">
                  <c:v>-1.5078100000000001E-2</c:v>
                </c:pt>
                <c:pt idx="3524">
                  <c:v>-2.0281299999999999E-2</c:v>
                </c:pt>
                <c:pt idx="3525">
                  <c:v>-1.25469E-2</c:v>
                </c:pt>
                <c:pt idx="3526">
                  <c:v>-1.19063E-2</c:v>
                </c:pt>
                <c:pt idx="3527">
                  <c:v>-1.025E-2</c:v>
                </c:pt>
                <c:pt idx="3528">
                  <c:v>-1.00625E-2</c:v>
                </c:pt>
                <c:pt idx="3529">
                  <c:v>-9.7343800000000008E-3</c:v>
                </c:pt>
                <c:pt idx="3530">
                  <c:v>-1.5734399999999999E-2</c:v>
                </c:pt>
                <c:pt idx="3531">
                  <c:v>-1.42969E-2</c:v>
                </c:pt>
                <c:pt idx="3532">
                  <c:v>-1.2046899999999999E-2</c:v>
                </c:pt>
                <c:pt idx="3533">
                  <c:v>-1.18125E-2</c:v>
                </c:pt>
                <c:pt idx="3534">
                  <c:v>-1.6E-2</c:v>
                </c:pt>
                <c:pt idx="3535">
                  <c:v>-1.2171899999999999E-2</c:v>
                </c:pt>
                <c:pt idx="3536">
                  <c:v>-1.2E-2</c:v>
                </c:pt>
                <c:pt idx="3537">
                  <c:v>-1.1984399999999999E-2</c:v>
                </c:pt>
                <c:pt idx="3538">
                  <c:v>-1.79688E-2</c:v>
                </c:pt>
                <c:pt idx="3539">
                  <c:v>-1.81406E-2</c:v>
                </c:pt>
                <c:pt idx="3540">
                  <c:v>-1.40781E-2</c:v>
                </c:pt>
                <c:pt idx="3541">
                  <c:v>-1.3796900000000001E-2</c:v>
                </c:pt>
                <c:pt idx="3542">
                  <c:v>-1.8031200000000001E-2</c:v>
                </c:pt>
                <c:pt idx="3543">
                  <c:v>-1.3968700000000001E-2</c:v>
                </c:pt>
                <c:pt idx="3544">
                  <c:v>-1.9968799999999998E-2</c:v>
                </c:pt>
                <c:pt idx="3545">
                  <c:v>-1.60625E-2</c:v>
                </c:pt>
                <c:pt idx="3546">
                  <c:v>-1.6031199999999999E-2</c:v>
                </c:pt>
                <c:pt idx="3547">
                  <c:v>-1.9796899999999999E-2</c:v>
                </c:pt>
                <c:pt idx="3548">
                  <c:v>-2.1999999999999999E-2</c:v>
                </c:pt>
                <c:pt idx="3549">
                  <c:v>-1.6015600000000001E-2</c:v>
                </c:pt>
                <c:pt idx="3550">
                  <c:v>-1.5984399999999999E-2</c:v>
                </c:pt>
                <c:pt idx="3551">
                  <c:v>-1.20781E-2</c:v>
                </c:pt>
                <c:pt idx="3552">
                  <c:v>-8.0000000000000002E-3</c:v>
                </c:pt>
                <c:pt idx="3553">
                  <c:v>-1.0046899999999999E-2</c:v>
                </c:pt>
                <c:pt idx="3554">
                  <c:v>-1.4125E-2</c:v>
                </c:pt>
                <c:pt idx="3555">
                  <c:v>-1.7999999999999999E-2</c:v>
                </c:pt>
                <c:pt idx="3556">
                  <c:v>-0.01</c:v>
                </c:pt>
                <c:pt idx="3557">
                  <c:v>-3.98438E-3</c:v>
                </c:pt>
                <c:pt idx="3558">
                  <c:v>-8.0000000000000002E-3</c:v>
                </c:pt>
                <c:pt idx="3559">
                  <c:v>-7.9687500000000001E-3</c:v>
                </c:pt>
                <c:pt idx="3560">
                  <c:v>-1.1921899999999999E-2</c:v>
                </c:pt>
                <c:pt idx="3561">
                  <c:v>-1.00156E-2</c:v>
                </c:pt>
                <c:pt idx="3562">
                  <c:v>-8.0000000000000002E-3</c:v>
                </c:pt>
                <c:pt idx="3563">
                  <c:v>-1.5875E-2</c:v>
                </c:pt>
                <c:pt idx="3564">
                  <c:v>-1.19063E-2</c:v>
                </c:pt>
                <c:pt idx="3565">
                  <c:v>-1.1984399999999999E-2</c:v>
                </c:pt>
                <c:pt idx="3566">
                  <c:v>-1.7921900000000001E-2</c:v>
                </c:pt>
                <c:pt idx="3567">
                  <c:v>-1.6250000000000001E-2</c:v>
                </c:pt>
                <c:pt idx="3568">
                  <c:v>-1.00313E-2</c:v>
                </c:pt>
                <c:pt idx="3569">
                  <c:v>-1.7609400000000001E-2</c:v>
                </c:pt>
                <c:pt idx="3570">
                  <c:v>-1.79531E-2</c:v>
                </c:pt>
                <c:pt idx="3571">
                  <c:v>-1.81406E-2</c:v>
                </c:pt>
                <c:pt idx="3572">
                  <c:v>-1.4E-2</c:v>
                </c:pt>
                <c:pt idx="3573">
                  <c:v>-1.79688E-2</c:v>
                </c:pt>
                <c:pt idx="3574">
                  <c:v>-1.5781300000000002E-2</c:v>
                </c:pt>
                <c:pt idx="3575">
                  <c:v>-1.3968700000000001E-2</c:v>
                </c:pt>
                <c:pt idx="3576">
                  <c:v>-1.35938E-2</c:v>
                </c:pt>
                <c:pt idx="3577">
                  <c:v>-1.45781E-2</c:v>
                </c:pt>
                <c:pt idx="3578">
                  <c:v>-1.02656E-2</c:v>
                </c:pt>
                <c:pt idx="3579">
                  <c:v>-1.3125E-2</c:v>
                </c:pt>
                <c:pt idx="3580">
                  <c:v>-1.6046899999999999E-2</c:v>
                </c:pt>
                <c:pt idx="3581">
                  <c:v>-1.5828100000000001E-2</c:v>
                </c:pt>
                <c:pt idx="3582">
                  <c:v>-1.7921900000000001E-2</c:v>
                </c:pt>
                <c:pt idx="3583">
                  <c:v>-1.6078100000000001E-2</c:v>
                </c:pt>
                <c:pt idx="3584">
                  <c:v>-1.55312E-2</c:v>
                </c:pt>
                <c:pt idx="3585">
                  <c:v>-1.9906299999999998E-2</c:v>
                </c:pt>
                <c:pt idx="3586">
                  <c:v>-1.6468799999999999E-2</c:v>
                </c:pt>
                <c:pt idx="3587">
                  <c:v>-1.4E-2</c:v>
                </c:pt>
                <c:pt idx="3588">
                  <c:v>-1.40156E-2</c:v>
                </c:pt>
                <c:pt idx="3589">
                  <c:v>-1.20781E-2</c:v>
                </c:pt>
                <c:pt idx="3590">
                  <c:v>-9.7343800000000008E-3</c:v>
                </c:pt>
                <c:pt idx="3591">
                  <c:v>-1.79063E-2</c:v>
                </c:pt>
                <c:pt idx="3592">
                  <c:v>-1.6171899999999999E-2</c:v>
                </c:pt>
                <c:pt idx="3593">
                  <c:v>-1.4109399999999999E-2</c:v>
                </c:pt>
                <c:pt idx="3594">
                  <c:v>-1.1953099999999999E-2</c:v>
                </c:pt>
                <c:pt idx="3595">
                  <c:v>-2.19063E-2</c:v>
                </c:pt>
                <c:pt idx="3596">
                  <c:v>-2.0015600000000001E-2</c:v>
                </c:pt>
                <c:pt idx="3597">
                  <c:v>-1.5890600000000001E-2</c:v>
                </c:pt>
                <c:pt idx="3598">
                  <c:v>-1.20781E-2</c:v>
                </c:pt>
                <c:pt idx="3599">
                  <c:v>-1.82031E-2</c:v>
                </c:pt>
                <c:pt idx="3600">
                  <c:v>-1.35938E-2</c:v>
                </c:pt>
                <c:pt idx="3601">
                  <c:v>-1.20781E-2</c:v>
                </c:pt>
                <c:pt idx="3602">
                  <c:v>-1.4250000000000001E-2</c:v>
                </c:pt>
                <c:pt idx="3603">
                  <c:v>-1.5859399999999999E-2</c:v>
                </c:pt>
                <c:pt idx="3604">
                  <c:v>-1.4109399999999999E-2</c:v>
                </c:pt>
                <c:pt idx="3605">
                  <c:v>-1.84063E-2</c:v>
                </c:pt>
                <c:pt idx="3606">
                  <c:v>-1.7484400000000001E-2</c:v>
                </c:pt>
                <c:pt idx="3607">
                  <c:v>-1.0812499999999999E-2</c:v>
                </c:pt>
                <c:pt idx="3608">
                  <c:v>-1.08594E-2</c:v>
                </c:pt>
                <c:pt idx="3609">
                  <c:v>-2.1484400000000001E-2</c:v>
                </c:pt>
                <c:pt idx="3610">
                  <c:v>-1.9E-2</c:v>
                </c:pt>
                <c:pt idx="3611">
                  <c:v>-1.3921899999999999E-2</c:v>
                </c:pt>
                <c:pt idx="3612">
                  <c:v>-1.8843800000000001E-2</c:v>
                </c:pt>
                <c:pt idx="3613">
                  <c:v>-1.9156300000000001E-2</c:v>
                </c:pt>
                <c:pt idx="3614">
                  <c:v>-1.1703099999999999E-2</c:v>
                </c:pt>
                <c:pt idx="3615">
                  <c:v>-1.20313E-2</c:v>
                </c:pt>
                <c:pt idx="3616">
                  <c:v>-1.23906E-2</c:v>
                </c:pt>
                <c:pt idx="3617">
                  <c:v>-1.5906300000000002E-2</c:v>
                </c:pt>
                <c:pt idx="3618">
                  <c:v>-1.1890599999999999E-2</c:v>
                </c:pt>
                <c:pt idx="3619">
                  <c:v>-1.4125E-2</c:v>
                </c:pt>
                <c:pt idx="3620">
                  <c:v>-1.64219E-2</c:v>
                </c:pt>
                <c:pt idx="3621">
                  <c:v>-2.4187500000000001E-2</c:v>
                </c:pt>
                <c:pt idx="3622">
                  <c:v>-2.18281E-2</c:v>
                </c:pt>
                <c:pt idx="3623">
                  <c:v>-1.9734399999999999E-2</c:v>
                </c:pt>
                <c:pt idx="3624">
                  <c:v>-1.38125E-2</c:v>
                </c:pt>
                <c:pt idx="3625">
                  <c:v>-1.20156E-2</c:v>
                </c:pt>
                <c:pt idx="3626">
                  <c:v>-1.20156E-2</c:v>
                </c:pt>
                <c:pt idx="3627">
                  <c:v>-1.4500000000000001E-2</c:v>
                </c:pt>
                <c:pt idx="3628">
                  <c:v>-2.2109400000000001E-2</c:v>
                </c:pt>
                <c:pt idx="3629">
                  <c:v>-1.9796899999999999E-2</c:v>
                </c:pt>
                <c:pt idx="3630">
                  <c:v>-1.79531E-2</c:v>
                </c:pt>
                <c:pt idx="3631">
                  <c:v>-1.18437E-2</c:v>
                </c:pt>
                <c:pt idx="3632">
                  <c:v>-1.1921899999999999E-2</c:v>
                </c:pt>
                <c:pt idx="3633">
                  <c:v>-1.6E-2</c:v>
                </c:pt>
                <c:pt idx="3634">
                  <c:v>-1.02656E-2</c:v>
                </c:pt>
                <c:pt idx="3635">
                  <c:v>-7.9531299999999992E-3</c:v>
                </c:pt>
                <c:pt idx="3636">
                  <c:v>-1.01563E-2</c:v>
                </c:pt>
                <c:pt idx="3637">
                  <c:v>-2.0312500000000001E-3</c:v>
                </c:pt>
                <c:pt idx="3638">
                  <c:v>-9.9531299999999993E-3</c:v>
                </c:pt>
                <c:pt idx="3639">
                  <c:v>-1.4093700000000001E-2</c:v>
                </c:pt>
                <c:pt idx="3640">
                  <c:v>-1.8031200000000001E-2</c:v>
                </c:pt>
                <c:pt idx="3641">
                  <c:v>-1.3968700000000001E-2</c:v>
                </c:pt>
                <c:pt idx="3642">
                  <c:v>-1.9890600000000001E-2</c:v>
                </c:pt>
                <c:pt idx="3643">
                  <c:v>-2.61406E-2</c:v>
                </c:pt>
                <c:pt idx="3644">
                  <c:v>-2.2468700000000001E-2</c:v>
                </c:pt>
                <c:pt idx="3645">
                  <c:v>-2.2062499999999999E-2</c:v>
                </c:pt>
                <c:pt idx="3646">
                  <c:v>-1.85781E-2</c:v>
                </c:pt>
                <c:pt idx="3647">
                  <c:v>-1.4250000000000001E-2</c:v>
                </c:pt>
                <c:pt idx="3648">
                  <c:v>-1.1765599999999999E-2</c:v>
                </c:pt>
                <c:pt idx="3649">
                  <c:v>-1.4125E-2</c:v>
                </c:pt>
                <c:pt idx="3650">
                  <c:v>-1.00156E-2</c:v>
                </c:pt>
                <c:pt idx="3651">
                  <c:v>-1.5703100000000001E-2</c:v>
                </c:pt>
                <c:pt idx="3652">
                  <c:v>-1.8171900000000001E-2</c:v>
                </c:pt>
                <c:pt idx="3653">
                  <c:v>-1.6093799999999998E-2</c:v>
                </c:pt>
                <c:pt idx="3654">
                  <c:v>-1.4171899999999999E-2</c:v>
                </c:pt>
                <c:pt idx="3655">
                  <c:v>-1.21406E-2</c:v>
                </c:pt>
                <c:pt idx="3656">
                  <c:v>-9.8906299999999992E-3</c:v>
                </c:pt>
                <c:pt idx="3657">
                  <c:v>-1.5390600000000001E-2</c:v>
                </c:pt>
                <c:pt idx="3658">
                  <c:v>-2.2234400000000001E-2</c:v>
                </c:pt>
                <c:pt idx="3659">
                  <c:v>-1.20313E-2</c:v>
                </c:pt>
                <c:pt idx="3660">
                  <c:v>-1.3515599999999999E-2</c:v>
                </c:pt>
                <c:pt idx="3661">
                  <c:v>-1.7999999999999999E-2</c:v>
                </c:pt>
                <c:pt idx="3662">
                  <c:v>-1.78906E-2</c:v>
                </c:pt>
                <c:pt idx="3663">
                  <c:v>-2.20156E-2</c:v>
                </c:pt>
                <c:pt idx="3664">
                  <c:v>-1.8109400000000001E-2</c:v>
                </c:pt>
                <c:pt idx="3665">
                  <c:v>-1.7796900000000001E-2</c:v>
                </c:pt>
                <c:pt idx="3666">
                  <c:v>-1.2E-2</c:v>
                </c:pt>
                <c:pt idx="3667">
                  <c:v>-1.8109400000000001E-2</c:v>
                </c:pt>
                <c:pt idx="3668">
                  <c:v>-1.6E-2</c:v>
                </c:pt>
                <c:pt idx="3669">
                  <c:v>-1.9921899999999999E-2</c:v>
                </c:pt>
                <c:pt idx="3670">
                  <c:v>-1.40156E-2</c:v>
                </c:pt>
                <c:pt idx="3671">
                  <c:v>-2.03594E-2</c:v>
                </c:pt>
                <c:pt idx="3672">
                  <c:v>-1.7984400000000001E-2</c:v>
                </c:pt>
                <c:pt idx="3673">
                  <c:v>-2.0046899999999999E-2</c:v>
                </c:pt>
                <c:pt idx="3674">
                  <c:v>-1.7984400000000001E-2</c:v>
                </c:pt>
                <c:pt idx="3675">
                  <c:v>-1.7640599999999999E-2</c:v>
                </c:pt>
                <c:pt idx="3676">
                  <c:v>-1.4E-2</c:v>
                </c:pt>
                <c:pt idx="3677">
                  <c:v>-1.8609400000000002E-2</c:v>
                </c:pt>
                <c:pt idx="3678">
                  <c:v>-1.75313E-2</c:v>
                </c:pt>
                <c:pt idx="3679">
                  <c:v>-1.1468799999999999E-2</c:v>
                </c:pt>
                <c:pt idx="3680">
                  <c:v>-1.22031E-2</c:v>
                </c:pt>
                <c:pt idx="3681">
                  <c:v>-1.69219E-2</c:v>
                </c:pt>
                <c:pt idx="3682">
                  <c:v>-2.18906E-2</c:v>
                </c:pt>
                <c:pt idx="3683">
                  <c:v>-1.12344E-2</c:v>
                </c:pt>
                <c:pt idx="3684">
                  <c:v>-4.0000000000000001E-3</c:v>
                </c:pt>
                <c:pt idx="3685">
                  <c:v>-8.3125000000000004E-3</c:v>
                </c:pt>
                <c:pt idx="3686">
                  <c:v>-1.20781E-2</c:v>
                </c:pt>
                <c:pt idx="3687">
                  <c:v>-1.3968700000000001E-2</c:v>
                </c:pt>
                <c:pt idx="3688">
                  <c:v>-1.40781E-2</c:v>
                </c:pt>
                <c:pt idx="3689">
                  <c:v>-1.5640600000000001E-2</c:v>
                </c:pt>
                <c:pt idx="3690">
                  <c:v>-5.4218799999999996E-3</c:v>
                </c:pt>
                <c:pt idx="3691">
                  <c:v>-2.3281299999999999E-3</c:v>
                </c:pt>
                <c:pt idx="3692">
                  <c:v>-1.03281E-2</c:v>
                </c:pt>
                <c:pt idx="3693">
                  <c:v>-9.8906299999999992E-3</c:v>
                </c:pt>
                <c:pt idx="3694">
                  <c:v>-1.2437500000000001E-2</c:v>
                </c:pt>
                <c:pt idx="3695">
                  <c:v>-1.9218800000000001E-2</c:v>
                </c:pt>
                <c:pt idx="3696">
                  <c:v>-2.39375E-2</c:v>
                </c:pt>
                <c:pt idx="3697">
                  <c:v>-1.6765599999999999E-2</c:v>
                </c:pt>
                <c:pt idx="3698">
                  <c:v>-9.8750000000000001E-3</c:v>
                </c:pt>
                <c:pt idx="3699">
                  <c:v>-1.23906E-2</c:v>
                </c:pt>
                <c:pt idx="3700">
                  <c:v>-1.42188E-2</c:v>
                </c:pt>
                <c:pt idx="3701">
                  <c:v>-1.59375E-2</c:v>
                </c:pt>
                <c:pt idx="3702">
                  <c:v>-1.14375E-2</c:v>
                </c:pt>
                <c:pt idx="3703">
                  <c:v>-8.0937500000000002E-3</c:v>
                </c:pt>
                <c:pt idx="3704">
                  <c:v>-1.26406E-2</c:v>
                </c:pt>
                <c:pt idx="3705">
                  <c:v>-1.6250000000000001E-2</c:v>
                </c:pt>
                <c:pt idx="3706">
                  <c:v>-1.5718800000000002E-2</c:v>
                </c:pt>
                <c:pt idx="3707">
                  <c:v>-1.09844E-2</c:v>
                </c:pt>
                <c:pt idx="3708">
                  <c:v>-6.2343800000000003E-3</c:v>
                </c:pt>
                <c:pt idx="3709">
                  <c:v>-8.9374999999999993E-3</c:v>
                </c:pt>
                <c:pt idx="3710">
                  <c:v>-1.5796899999999999E-2</c:v>
                </c:pt>
                <c:pt idx="3711">
                  <c:v>-1.4109399999999999E-2</c:v>
                </c:pt>
                <c:pt idx="3712">
                  <c:v>-1.5906300000000002E-2</c:v>
                </c:pt>
                <c:pt idx="3713">
                  <c:v>-1.4171899999999999E-2</c:v>
                </c:pt>
                <c:pt idx="3714">
                  <c:v>-1.4E-2</c:v>
                </c:pt>
                <c:pt idx="3715">
                  <c:v>-1.39375E-2</c:v>
                </c:pt>
                <c:pt idx="3716">
                  <c:v>-1.7515599999999999E-2</c:v>
                </c:pt>
                <c:pt idx="3717">
                  <c:v>-2.0437500000000001E-2</c:v>
                </c:pt>
                <c:pt idx="3718">
                  <c:v>-1.40781E-2</c:v>
                </c:pt>
                <c:pt idx="3719">
                  <c:v>-1.79531E-2</c:v>
                </c:pt>
                <c:pt idx="3720">
                  <c:v>-1.4093700000000001E-2</c:v>
                </c:pt>
                <c:pt idx="3721">
                  <c:v>-1.9406300000000001E-2</c:v>
                </c:pt>
                <c:pt idx="3722">
                  <c:v>-1.84688E-2</c:v>
                </c:pt>
                <c:pt idx="3723">
                  <c:v>-1.43594E-2</c:v>
                </c:pt>
                <c:pt idx="3724">
                  <c:v>-1.33125E-2</c:v>
                </c:pt>
                <c:pt idx="3725">
                  <c:v>-2.2187499999999999E-2</c:v>
                </c:pt>
                <c:pt idx="3726">
                  <c:v>-1.2718800000000001E-2</c:v>
                </c:pt>
                <c:pt idx="3727">
                  <c:v>-1.1640599999999999E-2</c:v>
                </c:pt>
                <c:pt idx="3728">
                  <c:v>-1.4109399999999999E-2</c:v>
                </c:pt>
                <c:pt idx="3729">
                  <c:v>-1.1953099999999999E-2</c:v>
                </c:pt>
                <c:pt idx="3730">
                  <c:v>-1.5828100000000001E-2</c:v>
                </c:pt>
                <c:pt idx="3731">
                  <c:v>-1.80781E-2</c:v>
                </c:pt>
                <c:pt idx="3732">
                  <c:v>-1.6031199999999999E-2</c:v>
                </c:pt>
                <c:pt idx="3733">
                  <c:v>-1.78906E-2</c:v>
                </c:pt>
                <c:pt idx="3734">
                  <c:v>-1.8046900000000001E-2</c:v>
                </c:pt>
                <c:pt idx="3735">
                  <c:v>-1.6031199999999999E-2</c:v>
                </c:pt>
                <c:pt idx="3736">
                  <c:v>-1.20156E-2</c:v>
                </c:pt>
                <c:pt idx="3737">
                  <c:v>-1.38125E-2</c:v>
                </c:pt>
                <c:pt idx="3738">
                  <c:v>-1.7984400000000001E-2</c:v>
                </c:pt>
                <c:pt idx="3739">
                  <c:v>-1.9828100000000001E-2</c:v>
                </c:pt>
                <c:pt idx="3740">
                  <c:v>-2.4E-2</c:v>
                </c:pt>
                <c:pt idx="3741">
                  <c:v>-2.01719E-2</c:v>
                </c:pt>
                <c:pt idx="3742">
                  <c:v>-1.6E-2</c:v>
                </c:pt>
                <c:pt idx="3743">
                  <c:v>-1.9953100000000001E-2</c:v>
                </c:pt>
                <c:pt idx="3744">
                  <c:v>-2.1984400000000001E-2</c:v>
                </c:pt>
                <c:pt idx="3745">
                  <c:v>-1.82188E-2</c:v>
                </c:pt>
                <c:pt idx="3746">
                  <c:v>-1.6E-2</c:v>
                </c:pt>
                <c:pt idx="3747">
                  <c:v>-1.9984399999999999E-2</c:v>
                </c:pt>
                <c:pt idx="3748">
                  <c:v>-1.8046900000000001E-2</c:v>
                </c:pt>
                <c:pt idx="3749">
                  <c:v>-1.6E-2</c:v>
                </c:pt>
                <c:pt idx="3750">
                  <c:v>-1.80156E-2</c:v>
                </c:pt>
                <c:pt idx="3751">
                  <c:v>-0.02</c:v>
                </c:pt>
                <c:pt idx="3752">
                  <c:v>-1.7937499999999999E-2</c:v>
                </c:pt>
                <c:pt idx="3753">
                  <c:v>-1.6E-2</c:v>
                </c:pt>
                <c:pt idx="3754">
                  <c:v>-0.02</c:v>
                </c:pt>
                <c:pt idx="3755">
                  <c:v>-2.4281299999999999E-2</c:v>
                </c:pt>
                <c:pt idx="3756">
                  <c:v>-6.0000000000000001E-3</c:v>
                </c:pt>
                <c:pt idx="3757">
                  <c:v>-5.8281299999999999E-3</c:v>
                </c:pt>
                <c:pt idx="3758">
                  <c:v>-1.19063E-2</c:v>
                </c:pt>
                <c:pt idx="3759">
                  <c:v>-1.6E-2</c:v>
                </c:pt>
                <c:pt idx="3760">
                  <c:v>-1.4E-2</c:v>
                </c:pt>
                <c:pt idx="3761">
                  <c:v>-1.4234399999999999E-2</c:v>
                </c:pt>
                <c:pt idx="3762">
                  <c:v>-6.0156300000000001E-3</c:v>
                </c:pt>
                <c:pt idx="3763">
                  <c:v>-1.5953100000000001E-2</c:v>
                </c:pt>
                <c:pt idx="3764">
                  <c:v>-1.8062499999999999E-2</c:v>
                </c:pt>
                <c:pt idx="3765">
                  <c:v>-1.7921900000000001E-2</c:v>
                </c:pt>
                <c:pt idx="3766">
                  <c:v>-2.0031199999999999E-2</c:v>
                </c:pt>
                <c:pt idx="3767">
                  <c:v>-1.83281E-2</c:v>
                </c:pt>
                <c:pt idx="3768">
                  <c:v>-1.6156299999999998E-2</c:v>
                </c:pt>
                <c:pt idx="3769">
                  <c:v>-2.0109399999999999E-2</c:v>
                </c:pt>
                <c:pt idx="3770">
                  <c:v>-1.39531E-2</c:v>
                </c:pt>
                <c:pt idx="3771">
                  <c:v>-1.7999999999999999E-2</c:v>
                </c:pt>
                <c:pt idx="3772">
                  <c:v>-1.3859399999999999E-2</c:v>
                </c:pt>
                <c:pt idx="3773">
                  <c:v>-1.8171900000000001E-2</c:v>
                </c:pt>
                <c:pt idx="3774">
                  <c:v>-1.8124999999999999E-2</c:v>
                </c:pt>
                <c:pt idx="3775">
                  <c:v>-1.84531E-2</c:v>
                </c:pt>
                <c:pt idx="3776">
                  <c:v>-1.54688E-2</c:v>
                </c:pt>
                <c:pt idx="3777">
                  <c:v>-2.02969E-2</c:v>
                </c:pt>
                <c:pt idx="3778">
                  <c:v>-1.26719E-2</c:v>
                </c:pt>
                <c:pt idx="3779">
                  <c:v>-1.5484400000000001E-2</c:v>
                </c:pt>
                <c:pt idx="3780">
                  <c:v>-1.2812499999999999E-2</c:v>
                </c:pt>
                <c:pt idx="3781">
                  <c:v>-1.1859400000000001E-2</c:v>
                </c:pt>
                <c:pt idx="3782">
                  <c:v>-1.9859399999999999E-2</c:v>
                </c:pt>
                <c:pt idx="3783">
                  <c:v>-1.31875E-2</c:v>
                </c:pt>
                <c:pt idx="3784">
                  <c:v>-8.0000000000000002E-3</c:v>
                </c:pt>
                <c:pt idx="3785">
                  <c:v>-9.78125E-3</c:v>
                </c:pt>
                <c:pt idx="3786">
                  <c:v>-1.37187E-2</c:v>
                </c:pt>
                <c:pt idx="3787">
                  <c:v>-1.7999999999999999E-2</c:v>
                </c:pt>
                <c:pt idx="3788">
                  <c:v>-1.4109399999999999E-2</c:v>
                </c:pt>
                <c:pt idx="3789">
                  <c:v>-1.4046899999999999E-2</c:v>
                </c:pt>
                <c:pt idx="3790">
                  <c:v>-9.9843799999999993E-3</c:v>
                </c:pt>
                <c:pt idx="3791">
                  <c:v>-1.5781300000000002E-2</c:v>
                </c:pt>
                <c:pt idx="3792">
                  <c:v>-1.8031200000000001E-2</c:v>
                </c:pt>
                <c:pt idx="3793">
                  <c:v>-1.7921900000000001E-2</c:v>
                </c:pt>
                <c:pt idx="3794">
                  <c:v>-2.20313E-2</c:v>
                </c:pt>
                <c:pt idx="3795">
                  <c:v>-1.39063E-2</c:v>
                </c:pt>
                <c:pt idx="3796">
                  <c:v>-1.60625E-2</c:v>
                </c:pt>
                <c:pt idx="3797">
                  <c:v>-1.6078100000000001E-2</c:v>
                </c:pt>
                <c:pt idx="3798">
                  <c:v>-1.80156E-2</c:v>
                </c:pt>
                <c:pt idx="3799">
                  <c:v>-1.3546900000000001E-2</c:v>
                </c:pt>
                <c:pt idx="3800">
                  <c:v>-1.2687500000000001E-2</c:v>
                </c:pt>
                <c:pt idx="3801">
                  <c:v>-2.19531E-2</c:v>
                </c:pt>
                <c:pt idx="3802">
                  <c:v>-1.3703099999999999E-2</c:v>
                </c:pt>
                <c:pt idx="3803">
                  <c:v>-1.8531300000000001E-2</c:v>
                </c:pt>
                <c:pt idx="3804">
                  <c:v>-1.7640599999999999E-2</c:v>
                </c:pt>
                <c:pt idx="3805">
                  <c:v>-1.5859399999999999E-2</c:v>
                </c:pt>
                <c:pt idx="3806">
                  <c:v>-1.35312E-2</c:v>
                </c:pt>
                <c:pt idx="3807">
                  <c:v>-9.8437500000000001E-3</c:v>
                </c:pt>
                <c:pt idx="3808">
                  <c:v>-1.2312500000000001E-2</c:v>
                </c:pt>
                <c:pt idx="3809">
                  <c:v>-1.46094E-2</c:v>
                </c:pt>
                <c:pt idx="3810">
                  <c:v>-1.7999999999999999E-2</c:v>
                </c:pt>
                <c:pt idx="3811">
                  <c:v>-1.3125E-2</c:v>
                </c:pt>
                <c:pt idx="3812">
                  <c:v>-9.9531299999999993E-3</c:v>
                </c:pt>
                <c:pt idx="3813">
                  <c:v>-1.25938E-2</c:v>
                </c:pt>
                <c:pt idx="3814">
                  <c:v>-1.6109399999999999E-2</c:v>
                </c:pt>
                <c:pt idx="3815">
                  <c:v>-1.6203100000000002E-2</c:v>
                </c:pt>
                <c:pt idx="3816">
                  <c:v>-1.7984400000000001E-2</c:v>
                </c:pt>
                <c:pt idx="3817">
                  <c:v>-1.59375E-2</c:v>
                </c:pt>
                <c:pt idx="3818">
                  <c:v>-2.0562500000000001E-2</c:v>
                </c:pt>
                <c:pt idx="3819">
                  <c:v>-2.8140600000000002E-2</c:v>
                </c:pt>
                <c:pt idx="3820">
                  <c:v>-2.3593800000000002E-2</c:v>
                </c:pt>
                <c:pt idx="3821">
                  <c:v>-1.7749999999999998E-2</c:v>
                </c:pt>
                <c:pt idx="3822">
                  <c:v>-1.5968799999999998E-2</c:v>
                </c:pt>
                <c:pt idx="3823">
                  <c:v>-1.6015600000000001E-2</c:v>
                </c:pt>
                <c:pt idx="3824">
                  <c:v>-1.6031199999999999E-2</c:v>
                </c:pt>
                <c:pt idx="3825">
                  <c:v>-1.8343700000000001E-2</c:v>
                </c:pt>
                <c:pt idx="3826">
                  <c:v>-2.1999999999999999E-2</c:v>
                </c:pt>
                <c:pt idx="3827">
                  <c:v>-1.9953100000000001E-2</c:v>
                </c:pt>
                <c:pt idx="3828">
                  <c:v>-2.20313E-2</c:v>
                </c:pt>
                <c:pt idx="3829">
                  <c:v>-1.7671900000000001E-2</c:v>
                </c:pt>
                <c:pt idx="3830">
                  <c:v>-9.9687500000000002E-3</c:v>
                </c:pt>
                <c:pt idx="3831">
                  <c:v>-1.59375E-2</c:v>
                </c:pt>
                <c:pt idx="3832">
                  <c:v>-7.9687500000000001E-3</c:v>
                </c:pt>
                <c:pt idx="3833">
                  <c:v>-1.79688E-2</c:v>
                </c:pt>
                <c:pt idx="3834">
                  <c:v>-1.01875E-2</c:v>
                </c:pt>
                <c:pt idx="3835">
                  <c:v>-1.1875E-2</c:v>
                </c:pt>
                <c:pt idx="3836">
                  <c:v>-1.3984399999999999E-2</c:v>
                </c:pt>
                <c:pt idx="3837">
                  <c:v>-1.8093700000000001E-2</c:v>
                </c:pt>
                <c:pt idx="3838">
                  <c:v>-1.79688E-2</c:v>
                </c:pt>
                <c:pt idx="3839">
                  <c:v>-1.59375E-2</c:v>
                </c:pt>
                <c:pt idx="3840">
                  <c:v>-1.5734399999999999E-2</c:v>
                </c:pt>
                <c:pt idx="3841">
                  <c:v>-1.6312500000000001E-2</c:v>
                </c:pt>
                <c:pt idx="3842">
                  <c:v>-1.3875E-2</c:v>
                </c:pt>
                <c:pt idx="3843">
                  <c:v>-1.60625E-2</c:v>
                </c:pt>
                <c:pt idx="3844">
                  <c:v>-1.2234399999999999E-2</c:v>
                </c:pt>
                <c:pt idx="3845">
                  <c:v>-1.3921899999999999E-2</c:v>
                </c:pt>
                <c:pt idx="3846">
                  <c:v>-1.21875E-2</c:v>
                </c:pt>
                <c:pt idx="3847">
                  <c:v>-1.54062E-2</c:v>
                </c:pt>
                <c:pt idx="3848">
                  <c:v>-2.1937499999999999E-2</c:v>
                </c:pt>
                <c:pt idx="3849">
                  <c:v>-1.4625000000000001E-2</c:v>
                </c:pt>
                <c:pt idx="3850">
                  <c:v>-3.7656299999999998E-3</c:v>
                </c:pt>
                <c:pt idx="3851">
                  <c:v>-1.3625E-2</c:v>
                </c:pt>
                <c:pt idx="3852">
                  <c:v>-1.42188E-2</c:v>
                </c:pt>
                <c:pt idx="3853">
                  <c:v>-1.5890600000000001E-2</c:v>
                </c:pt>
                <c:pt idx="3854">
                  <c:v>-1.45781E-2</c:v>
                </c:pt>
                <c:pt idx="3855">
                  <c:v>-1.17813E-2</c:v>
                </c:pt>
                <c:pt idx="3856">
                  <c:v>-1.9609399999999999E-2</c:v>
                </c:pt>
                <c:pt idx="3857">
                  <c:v>-1.8031200000000001E-2</c:v>
                </c:pt>
                <c:pt idx="3858">
                  <c:v>-1.1984399999999999E-2</c:v>
                </c:pt>
                <c:pt idx="3859">
                  <c:v>-1.5968799999999998E-2</c:v>
                </c:pt>
                <c:pt idx="3860">
                  <c:v>-1.42813E-2</c:v>
                </c:pt>
                <c:pt idx="3861">
                  <c:v>-1.18125E-2</c:v>
                </c:pt>
                <c:pt idx="3862">
                  <c:v>-1.9625E-2</c:v>
                </c:pt>
                <c:pt idx="3863">
                  <c:v>-1.9546899999999999E-2</c:v>
                </c:pt>
                <c:pt idx="3864">
                  <c:v>-1.20156E-2</c:v>
                </c:pt>
                <c:pt idx="3865">
                  <c:v>-1.7984400000000001E-2</c:v>
                </c:pt>
                <c:pt idx="3866">
                  <c:v>-0.01</c:v>
                </c:pt>
                <c:pt idx="3867">
                  <c:v>-1.42813E-2</c:v>
                </c:pt>
                <c:pt idx="3868">
                  <c:v>-1.5984399999999999E-2</c:v>
                </c:pt>
                <c:pt idx="3869">
                  <c:v>-1.5968799999999998E-2</c:v>
                </c:pt>
                <c:pt idx="3870">
                  <c:v>-1.6046899999999999E-2</c:v>
                </c:pt>
                <c:pt idx="3871">
                  <c:v>-1.3453100000000001E-2</c:v>
                </c:pt>
                <c:pt idx="3872">
                  <c:v>-5.85938E-3</c:v>
                </c:pt>
                <c:pt idx="3873">
                  <c:v>-1.12969E-2</c:v>
                </c:pt>
                <c:pt idx="3874">
                  <c:v>-1.8031200000000001E-2</c:v>
                </c:pt>
                <c:pt idx="3875">
                  <c:v>-1.34687E-2</c:v>
                </c:pt>
                <c:pt idx="3876">
                  <c:v>-1.18125E-2</c:v>
                </c:pt>
                <c:pt idx="3877">
                  <c:v>-1.30469E-2</c:v>
                </c:pt>
                <c:pt idx="3878">
                  <c:v>-1.99375E-2</c:v>
                </c:pt>
                <c:pt idx="3879">
                  <c:v>-1.3609400000000001E-2</c:v>
                </c:pt>
                <c:pt idx="3880">
                  <c:v>-1.8234400000000001E-2</c:v>
                </c:pt>
                <c:pt idx="3881">
                  <c:v>-1.9875E-2</c:v>
                </c:pt>
                <c:pt idx="3882">
                  <c:v>-1.5718800000000002E-2</c:v>
                </c:pt>
                <c:pt idx="3883">
                  <c:v>-1.41563E-2</c:v>
                </c:pt>
                <c:pt idx="3884">
                  <c:v>-1.5906300000000002E-2</c:v>
                </c:pt>
                <c:pt idx="3885">
                  <c:v>-1.2E-2</c:v>
                </c:pt>
                <c:pt idx="3886">
                  <c:v>-1.39531E-2</c:v>
                </c:pt>
                <c:pt idx="3887">
                  <c:v>-7.4218799999999996E-3</c:v>
                </c:pt>
                <c:pt idx="3888">
                  <c:v>-8.2500000000000004E-3</c:v>
                </c:pt>
                <c:pt idx="3889">
                  <c:v>-1.43906E-2</c:v>
                </c:pt>
                <c:pt idx="3890">
                  <c:v>-2.0187500000000001E-2</c:v>
                </c:pt>
                <c:pt idx="3891">
                  <c:v>-1.9875E-2</c:v>
                </c:pt>
                <c:pt idx="3892">
                  <c:v>-1.75938E-2</c:v>
                </c:pt>
                <c:pt idx="3893">
                  <c:v>-1.3921899999999999E-2</c:v>
                </c:pt>
                <c:pt idx="3894">
                  <c:v>-1.83281E-2</c:v>
                </c:pt>
                <c:pt idx="3895">
                  <c:v>-2.22656E-2</c:v>
                </c:pt>
                <c:pt idx="3896">
                  <c:v>-1.6875000000000001E-2</c:v>
                </c:pt>
                <c:pt idx="3897">
                  <c:v>-3.0312500000000001E-3</c:v>
                </c:pt>
                <c:pt idx="3898">
                  <c:v>-9.3593800000000005E-3</c:v>
                </c:pt>
                <c:pt idx="3899">
                  <c:v>-2.02344E-2</c:v>
                </c:pt>
                <c:pt idx="3900">
                  <c:v>-1.5515599999999999E-2</c:v>
                </c:pt>
                <c:pt idx="3901">
                  <c:v>-1.6593799999999999E-2</c:v>
                </c:pt>
                <c:pt idx="3902">
                  <c:v>-1.9765600000000001E-2</c:v>
                </c:pt>
                <c:pt idx="3903">
                  <c:v>-1.31094E-2</c:v>
                </c:pt>
                <c:pt idx="3904">
                  <c:v>-1.24688E-2</c:v>
                </c:pt>
                <c:pt idx="3905">
                  <c:v>-1.61875E-2</c:v>
                </c:pt>
                <c:pt idx="3906">
                  <c:v>-1.2687500000000001E-2</c:v>
                </c:pt>
                <c:pt idx="3907">
                  <c:v>-1.17188E-2</c:v>
                </c:pt>
                <c:pt idx="3908">
                  <c:v>-1.38437E-2</c:v>
                </c:pt>
                <c:pt idx="3909">
                  <c:v>-1.40625E-2</c:v>
                </c:pt>
                <c:pt idx="3910">
                  <c:v>-1.39531E-2</c:v>
                </c:pt>
                <c:pt idx="3911">
                  <c:v>-1.40625E-2</c:v>
                </c:pt>
                <c:pt idx="3912">
                  <c:v>-1.3890599999999999E-2</c:v>
                </c:pt>
                <c:pt idx="3913">
                  <c:v>-1.6109399999999999E-2</c:v>
                </c:pt>
                <c:pt idx="3914">
                  <c:v>-1.2109399999999999E-2</c:v>
                </c:pt>
                <c:pt idx="3915">
                  <c:v>-1.24531E-2</c:v>
                </c:pt>
                <c:pt idx="3916">
                  <c:v>-5.9531300000000001E-3</c:v>
                </c:pt>
                <c:pt idx="3917">
                  <c:v>-1.36875E-2</c:v>
                </c:pt>
                <c:pt idx="3918">
                  <c:v>-1.04688E-2</c:v>
                </c:pt>
                <c:pt idx="3919">
                  <c:v>-1.13125E-2</c:v>
                </c:pt>
                <c:pt idx="3920">
                  <c:v>-1.5875E-2</c:v>
                </c:pt>
                <c:pt idx="3921">
                  <c:v>-1.4375000000000001E-2</c:v>
                </c:pt>
                <c:pt idx="3922">
                  <c:v>-1.0375000000000001E-2</c:v>
                </c:pt>
                <c:pt idx="3923">
                  <c:v>-9.2031300000000003E-3</c:v>
                </c:pt>
                <c:pt idx="3924">
                  <c:v>-1.5781300000000002E-2</c:v>
                </c:pt>
                <c:pt idx="3925">
                  <c:v>-1.42188E-2</c:v>
                </c:pt>
                <c:pt idx="3926">
                  <c:v>-1.3875E-2</c:v>
                </c:pt>
                <c:pt idx="3927">
                  <c:v>-1.24844E-2</c:v>
                </c:pt>
                <c:pt idx="3928">
                  <c:v>-7.9375000000000001E-3</c:v>
                </c:pt>
                <c:pt idx="3929">
                  <c:v>-1.7375000000000002E-2</c:v>
                </c:pt>
                <c:pt idx="3930">
                  <c:v>-2.0500000000000001E-2</c:v>
                </c:pt>
                <c:pt idx="3931">
                  <c:v>-8.1718799999999994E-3</c:v>
                </c:pt>
                <c:pt idx="3932">
                  <c:v>-1.5625E-2</c:v>
                </c:pt>
                <c:pt idx="3933">
                  <c:v>-1.6015600000000001E-2</c:v>
                </c:pt>
                <c:pt idx="3934">
                  <c:v>-1.1968700000000001E-2</c:v>
                </c:pt>
                <c:pt idx="3935">
                  <c:v>-1.8062499999999999E-2</c:v>
                </c:pt>
                <c:pt idx="3936">
                  <c:v>-1.0109399999999999E-2</c:v>
                </c:pt>
                <c:pt idx="3937">
                  <c:v>-1.37813E-2</c:v>
                </c:pt>
                <c:pt idx="3938">
                  <c:v>-1.40313E-2</c:v>
                </c:pt>
                <c:pt idx="3939">
                  <c:v>-1.20938E-2</c:v>
                </c:pt>
                <c:pt idx="3940">
                  <c:v>-9.9531299999999993E-3</c:v>
                </c:pt>
                <c:pt idx="3941">
                  <c:v>-1.6E-2</c:v>
                </c:pt>
                <c:pt idx="3942">
                  <c:v>-1.40156E-2</c:v>
                </c:pt>
                <c:pt idx="3943">
                  <c:v>-2.0046899999999999E-2</c:v>
                </c:pt>
                <c:pt idx="3944">
                  <c:v>-1.4E-2</c:v>
                </c:pt>
                <c:pt idx="3945">
                  <c:v>-1.7999999999999999E-2</c:v>
                </c:pt>
                <c:pt idx="3946">
                  <c:v>-1.20313E-2</c:v>
                </c:pt>
                <c:pt idx="3947">
                  <c:v>-1.3984399999999999E-2</c:v>
                </c:pt>
                <c:pt idx="3948">
                  <c:v>-1.40156E-2</c:v>
                </c:pt>
                <c:pt idx="3949">
                  <c:v>-1.79688E-2</c:v>
                </c:pt>
                <c:pt idx="3950">
                  <c:v>-1.1984399999999999E-2</c:v>
                </c:pt>
                <c:pt idx="3951">
                  <c:v>-1.7999999999999999E-2</c:v>
                </c:pt>
                <c:pt idx="3952">
                  <c:v>-0.02</c:v>
                </c:pt>
                <c:pt idx="3953">
                  <c:v>-1.8156200000000001E-2</c:v>
                </c:pt>
                <c:pt idx="3954">
                  <c:v>-1.2E-2</c:v>
                </c:pt>
                <c:pt idx="3955">
                  <c:v>-1.3968700000000001E-2</c:v>
                </c:pt>
                <c:pt idx="3956">
                  <c:v>-1.4E-2</c:v>
                </c:pt>
                <c:pt idx="3957">
                  <c:v>-1.6E-2</c:v>
                </c:pt>
                <c:pt idx="3958">
                  <c:v>-1.4E-2</c:v>
                </c:pt>
                <c:pt idx="3959">
                  <c:v>-1.3984399999999999E-2</c:v>
                </c:pt>
                <c:pt idx="3960">
                  <c:v>-1.6093799999999998E-2</c:v>
                </c:pt>
                <c:pt idx="3961">
                  <c:v>-0.02</c:v>
                </c:pt>
                <c:pt idx="3962">
                  <c:v>-1.6125E-2</c:v>
                </c:pt>
                <c:pt idx="3963">
                  <c:v>-8.2187500000000004E-3</c:v>
                </c:pt>
                <c:pt idx="3964">
                  <c:v>-6.0312500000000002E-3</c:v>
                </c:pt>
                <c:pt idx="3965">
                  <c:v>-9.8593799999999992E-3</c:v>
                </c:pt>
                <c:pt idx="3966">
                  <c:v>-9.9687500000000002E-3</c:v>
                </c:pt>
                <c:pt idx="3967">
                  <c:v>-1.00156E-2</c:v>
                </c:pt>
                <c:pt idx="3968">
                  <c:v>-1.0093700000000001E-2</c:v>
                </c:pt>
                <c:pt idx="3969">
                  <c:v>-1.3984399999999999E-2</c:v>
                </c:pt>
                <c:pt idx="3970">
                  <c:v>-1.4109399999999999E-2</c:v>
                </c:pt>
                <c:pt idx="3971">
                  <c:v>-1.8046900000000001E-2</c:v>
                </c:pt>
                <c:pt idx="3972">
                  <c:v>-1.3578099999999999E-2</c:v>
                </c:pt>
                <c:pt idx="3973">
                  <c:v>-1.11719E-2</c:v>
                </c:pt>
                <c:pt idx="3974">
                  <c:v>-1.5953100000000001E-2</c:v>
                </c:pt>
                <c:pt idx="3975">
                  <c:v>-1.25938E-2</c:v>
                </c:pt>
                <c:pt idx="3976">
                  <c:v>-1.3328100000000001E-2</c:v>
                </c:pt>
                <c:pt idx="3977">
                  <c:v>-1.4843800000000001E-2</c:v>
                </c:pt>
                <c:pt idx="3978">
                  <c:v>-6.2656200000000004E-3</c:v>
                </c:pt>
                <c:pt idx="3979">
                  <c:v>-1.1828099999999999E-2</c:v>
                </c:pt>
                <c:pt idx="3980">
                  <c:v>-1.2437500000000001E-2</c:v>
                </c:pt>
                <c:pt idx="3981">
                  <c:v>-1.01563E-2</c:v>
                </c:pt>
                <c:pt idx="3982">
                  <c:v>-1.1375E-2</c:v>
                </c:pt>
                <c:pt idx="3983">
                  <c:v>-1.8031200000000001E-2</c:v>
                </c:pt>
                <c:pt idx="3984">
                  <c:v>-1.2171899999999999E-2</c:v>
                </c:pt>
                <c:pt idx="3985">
                  <c:v>-1.5921899999999999E-2</c:v>
                </c:pt>
                <c:pt idx="3986">
                  <c:v>-1.79531E-2</c:v>
                </c:pt>
                <c:pt idx="3987">
                  <c:v>-1.8062499999999999E-2</c:v>
                </c:pt>
                <c:pt idx="3988">
                  <c:v>-1.21875E-2</c:v>
                </c:pt>
                <c:pt idx="3989">
                  <c:v>-1.1984399999999999E-2</c:v>
                </c:pt>
                <c:pt idx="3990">
                  <c:v>-1.2E-2</c:v>
                </c:pt>
                <c:pt idx="3991">
                  <c:v>-1.20156E-2</c:v>
                </c:pt>
                <c:pt idx="3992">
                  <c:v>-1.1984399999999999E-2</c:v>
                </c:pt>
                <c:pt idx="3993">
                  <c:v>-1.40156E-2</c:v>
                </c:pt>
                <c:pt idx="3994">
                  <c:v>-1.1953099999999999E-2</c:v>
                </c:pt>
                <c:pt idx="3995">
                  <c:v>-1.45469E-2</c:v>
                </c:pt>
                <c:pt idx="3996">
                  <c:v>-2.0046899999999999E-2</c:v>
                </c:pt>
                <c:pt idx="3997">
                  <c:v>-1.33594E-2</c:v>
                </c:pt>
                <c:pt idx="3998">
                  <c:v>-1.06406E-2</c:v>
                </c:pt>
                <c:pt idx="3999">
                  <c:v>-2.0031199999999999E-2</c:v>
                </c:pt>
                <c:pt idx="4000">
                  <c:v>-1.40313E-2</c:v>
                </c:pt>
                <c:pt idx="4001">
                  <c:v>-2.02344E-2</c:v>
                </c:pt>
                <c:pt idx="4002">
                  <c:v>-1.5546900000000001E-2</c:v>
                </c:pt>
                <c:pt idx="4003">
                  <c:v>-1.3140600000000001E-2</c:v>
                </c:pt>
                <c:pt idx="4004">
                  <c:v>-1.06563E-2</c:v>
                </c:pt>
                <c:pt idx="4005">
                  <c:v>-1.8296900000000001E-2</c:v>
                </c:pt>
                <c:pt idx="4006">
                  <c:v>-1.11719E-2</c:v>
                </c:pt>
                <c:pt idx="4007">
                  <c:v>-9.9218799999999992E-3</c:v>
                </c:pt>
                <c:pt idx="4008">
                  <c:v>-1.0500000000000001E-2</c:v>
                </c:pt>
                <c:pt idx="4009">
                  <c:v>-1.39063E-2</c:v>
                </c:pt>
                <c:pt idx="4010">
                  <c:v>-1.2171899999999999E-2</c:v>
                </c:pt>
                <c:pt idx="4011">
                  <c:v>-1.88906E-2</c:v>
                </c:pt>
                <c:pt idx="4012">
                  <c:v>-1.9453100000000001E-2</c:v>
                </c:pt>
                <c:pt idx="4013">
                  <c:v>-1.3453100000000001E-2</c:v>
                </c:pt>
                <c:pt idx="4014">
                  <c:v>-1.4234399999999999E-2</c:v>
                </c:pt>
                <c:pt idx="4015">
                  <c:v>-1.6015600000000001E-2</c:v>
                </c:pt>
                <c:pt idx="4016">
                  <c:v>-1.60625E-2</c:v>
                </c:pt>
                <c:pt idx="4017">
                  <c:v>-2.0468799999999999E-2</c:v>
                </c:pt>
                <c:pt idx="4018">
                  <c:v>-2.6062499999999999E-2</c:v>
                </c:pt>
                <c:pt idx="4019">
                  <c:v>-2.1515599999999999E-2</c:v>
                </c:pt>
                <c:pt idx="4020">
                  <c:v>-1.59375E-2</c:v>
                </c:pt>
                <c:pt idx="4021">
                  <c:v>-1.5875E-2</c:v>
                </c:pt>
                <c:pt idx="4022">
                  <c:v>-1.40781E-2</c:v>
                </c:pt>
                <c:pt idx="4023">
                  <c:v>-1.82188E-2</c:v>
                </c:pt>
                <c:pt idx="4024">
                  <c:v>-1.5765600000000001E-2</c:v>
                </c:pt>
                <c:pt idx="4025">
                  <c:v>-1.44844E-2</c:v>
                </c:pt>
                <c:pt idx="4026">
                  <c:v>-2.4062500000000001E-2</c:v>
                </c:pt>
                <c:pt idx="4027">
                  <c:v>-1.7578099999999999E-2</c:v>
                </c:pt>
                <c:pt idx="4028">
                  <c:v>-1.1921899999999999E-2</c:v>
                </c:pt>
                <c:pt idx="4029">
                  <c:v>-2.20156E-2</c:v>
                </c:pt>
                <c:pt idx="4030">
                  <c:v>-1.41406E-2</c:v>
                </c:pt>
                <c:pt idx="4031">
                  <c:v>-1.7999999999999999E-2</c:v>
                </c:pt>
                <c:pt idx="4032">
                  <c:v>-1.21406E-2</c:v>
                </c:pt>
                <c:pt idx="4033">
                  <c:v>-1.38437E-2</c:v>
                </c:pt>
                <c:pt idx="4034">
                  <c:v>-1.7984400000000001E-2</c:v>
                </c:pt>
                <c:pt idx="4035">
                  <c:v>-2.0015600000000001E-2</c:v>
                </c:pt>
                <c:pt idx="4036">
                  <c:v>-1.79688E-2</c:v>
                </c:pt>
                <c:pt idx="4037">
                  <c:v>-1.58125E-2</c:v>
                </c:pt>
                <c:pt idx="4038">
                  <c:v>-1.3062499999999999E-2</c:v>
                </c:pt>
                <c:pt idx="4039">
                  <c:v>-1.82656E-2</c:v>
                </c:pt>
                <c:pt idx="4040">
                  <c:v>-1.0843800000000001E-2</c:v>
                </c:pt>
                <c:pt idx="4041">
                  <c:v>-1.34219E-2</c:v>
                </c:pt>
                <c:pt idx="4042">
                  <c:v>-1.6375000000000001E-2</c:v>
                </c:pt>
                <c:pt idx="4043">
                  <c:v>-1.04219E-2</c:v>
                </c:pt>
                <c:pt idx="4044">
                  <c:v>-7.6874999999999999E-3</c:v>
                </c:pt>
                <c:pt idx="4045">
                  <c:v>-1.1671900000000001E-2</c:v>
                </c:pt>
                <c:pt idx="4046">
                  <c:v>-1.3984399999999999E-2</c:v>
                </c:pt>
                <c:pt idx="4047">
                  <c:v>-1.4E-2</c:v>
                </c:pt>
                <c:pt idx="4048">
                  <c:v>-1.4E-2</c:v>
                </c:pt>
                <c:pt idx="4049">
                  <c:v>-1.22188E-2</c:v>
                </c:pt>
                <c:pt idx="4050">
                  <c:v>-9.3593800000000005E-3</c:v>
                </c:pt>
                <c:pt idx="4051">
                  <c:v>-1.78438E-2</c:v>
                </c:pt>
                <c:pt idx="4052">
                  <c:v>-1.27031E-2</c:v>
                </c:pt>
                <c:pt idx="4053">
                  <c:v>-1.1859400000000001E-2</c:v>
                </c:pt>
                <c:pt idx="4054">
                  <c:v>-1.3828099999999999E-2</c:v>
                </c:pt>
                <c:pt idx="4055">
                  <c:v>-1.6E-2</c:v>
                </c:pt>
                <c:pt idx="4056">
                  <c:v>-1.4E-2</c:v>
                </c:pt>
                <c:pt idx="4057">
                  <c:v>-1.5968799999999998E-2</c:v>
                </c:pt>
                <c:pt idx="4058">
                  <c:v>-1.58125E-2</c:v>
                </c:pt>
                <c:pt idx="4059">
                  <c:v>-1.84063E-2</c:v>
                </c:pt>
                <c:pt idx="4060">
                  <c:v>-6.0937500000000002E-3</c:v>
                </c:pt>
                <c:pt idx="4061">
                  <c:v>-1.43281E-2</c:v>
                </c:pt>
                <c:pt idx="4062">
                  <c:v>-1.1984399999999999E-2</c:v>
                </c:pt>
                <c:pt idx="4063">
                  <c:v>-1.82031E-2</c:v>
                </c:pt>
                <c:pt idx="4064">
                  <c:v>-1.6E-2</c:v>
                </c:pt>
                <c:pt idx="4065">
                  <c:v>-1.2046899999999999E-2</c:v>
                </c:pt>
                <c:pt idx="4066">
                  <c:v>-1.60625E-2</c:v>
                </c:pt>
                <c:pt idx="4067">
                  <c:v>-1.5906300000000002E-2</c:v>
                </c:pt>
                <c:pt idx="4068">
                  <c:v>-1.6015600000000001E-2</c:v>
                </c:pt>
                <c:pt idx="4069">
                  <c:v>-1.3640599999999999E-2</c:v>
                </c:pt>
                <c:pt idx="4070">
                  <c:v>-1.22188E-2</c:v>
                </c:pt>
                <c:pt idx="4071">
                  <c:v>-1.8437499999999999E-2</c:v>
                </c:pt>
                <c:pt idx="4072">
                  <c:v>-1.8031200000000001E-2</c:v>
                </c:pt>
                <c:pt idx="4073">
                  <c:v>-2.0140600000000002E-2</c:v>
                </c:pt>
                <c:pt idx="4074">
                  <c:v>-1.7640599999999999E-2</c:v>
                </c:pt>
                <c:pt idx="4075">
                  <c:v>-1.3453100000000001E-2</c:v>
                </c:pt>
                <c:pt idx="4076">
                  <c:v>-1.20781E-2</c:v>
                </c:pt>
                <c:pt idx="4077">
                  <c:v>-1.6875000000000001E-2</c:v>
                </c:pt>
                <c:pt idx="4078">
                  <c:v>-2.1984400000000001E-2</c:v>
                </c:pt>
                <c:pt idx="4079">
                  <c:v>-1.7703099999999999E-2</c:v>
                </c:pt>
                <c:pt idx="4080">
                  <c:v>-1.8312499999999999E-2</c:v>
                </c:pt>
                <c:pt idx="4081">
                  <c:v>-1.9578100000000001E-2</c:v>
                </c:pt>
                <c:pt idx="4082">
                  <c:v>-9.9375000000000002E-3</c:v>
                </c:pt>
                <c:pt idx="4083">
                  <c:v>-1.40156E-2</c:v>
                </c:pt>
                <c:pt idx="4084">
                  <c:v>-7.8750000000000001E-3</c:v>
                </c:pt>
                <c:pt idx="4085">
                  <c:v>-1.0500000000000001E-2</c:v>
                </c:pt>
                <c:pt idx="4086">
                  <c:v>-1.1953099999999999E-2</c:v>
                </c:pt>
                <c:pt idx="4087">
                  <c:v>-1.2171899999999999E-2</c:v>
                </c:pt>
                <c:pt idx="4088">
                  <c:v>-1.6171899999999999E-2</c:v>
                </c:pt>
                <c:pt idx="4089">
                  <c:v>-1.3390600000000001E-2</c:v>
                </c:pt>
                <c:pt idx="4090">
                  <c:v>-1.25469E-2</c:v>
                </c:pt>
                <c:pt idx="4091">
                  <c:v>-2.0625000000000001E-2</c:v>
                </c:pt>
                <c:pt idx="4092">
                  <c:v>-1.5421900000000001E-2</c:v>
                </c:pt>
                <c:pt idx="4093">
                  <c:v>-9.8906299999999992E-3</c:v>
                </c:pt>
                <c:pt idx="4094">
                  <c:v>-1.2171899999999999E-2</c:v>
                </c:pt>
                <c:pt idx="4095">
                  <c:v>-1.4500000000000001E-2</c:v>
                </c:pt>
                <c:pt idx="4096">
                  <c:v>-1.8062499999999999E-2</c:v>
                </c:pt>
                <c:pt idx="4097">
                  <c:v>-1.5828100000000001E-2</c:v>
                </c:pt>
                <c:pt idx="4098">
                  <c:v>-1.8656200000000001E-2</c:v>
                </c:pt>
                <c:pt idx="4099">
                  <c:v>-2.1515599999999999E-2</c:v>
                </c:pt>
                <c:pt idx="4100">
                  <c:v>-1.35312E-2</c:v>
                </c:pt>
                <c:pt idx="4101">
                  <c:v>-1.6500000000000001E-2</c:v>
                </c:pt>
                <c:pt idx="4102">
                  <c:v>-1.5734399999999999E-2</c:v>
                </c:pt>
                <c:pt idx="4103">
                  <c:v>-1.36563E-2</c:v>
                </c:pt>
                <c:pt idx="4104">
                  <c:v>-1.3265600000000001E-2</c:v>
                </c:pt>
                <c:pt idx="4105">
                  <c:v>-1.7765599999999999E-2</c:v>
                </c:pt>
                <c:pt idx="4106">
                  <c:v>-1.7796900000000001E-2</c:v>
                </c:pt>
                <c:pt idx="4107">
                  <c:v>-1.8624999999999999E-2</c:v>
                </c:pt>
                <c:pt idx="4108">
                  <c:v>-8.5625000000000007E-3</c:v>
                </c:pt>
                <c:pt idx="4109">
                  <c:v>-1.1609400000000001E-2</c:v>
                </c:pt>
                <c:pt idx="4110">
                  <c:v>-1.3765599999999999E-2</c:v>
                </c:pt>
                <c:pt idx="4111">
                  <c:v>-1.9890600000000001E-2</c:v>
                </c:pt>
                <c:pt idx="4112">
                  <c:v>-1.46094E-2</c:v>
                </c:pt>
                <c:pt idx="4113">
                  <c:v>-1.18437E-2</c:v>
                </c:pt>
                <c:pt idx="4114">
                  <c:v>-1.3921899999999999E-2</c:v>
                </c:pt>
                <c:pt idx="4115">
                  <c:v>-1.5703100000000001E-2</c:v>
                </c:pt>
                <c:pt idx="4116">
                  <c:v>-2.02344E-2</c:v>
                </c:pt>
                <c:pt idx="4117">
                  <c:v>-1.2531199999999999E-2</c:v>
                </c:pt>
                <c:pt idx="4118">
                  <c:v>-1.3828099999999999E-2</c:v>
                </c:pt>
                <c:pt idx="4119">
                  <c:v>-1.20938E-2</c:v>
                </c:pt>
                <c:pt idx="4120">
                  <c:v>-1.5421900000000001E-2</c:v>
                </c:pt>
                <c:pt idx="4121">
                  <c:v>-1.71719E-2</c:v>
                </c:pt>
                <c:pt idx="4122">
                  <c:v>-9.8593799999999992E-3</c:v>
                </c:pt>
                <c:pt idx="4123">
                  <c:v>-1.77813E-2</c:v>
                </c:pt>
                <c:pt idx="4124">
                  <c:v>-1.22656E-2</c:v>
                </c:pt>
                <c:pt idx="4125">
                  <c:v>-1.74063E-2</c:v>
                </c:pt>
                <c:pt idx="4126">
                  <c:v>-2.00625E-2</c:v>
                </c:pt>
                <c:pt idx="4127">
                  <c:v>-1.8124999999999999E-2</c:v>
                </c:pt>
                <c:pt idx="4128">
                  <c:v>-1.42969E-2</c:v>
                </c:pt>
                <c:pt idx="4129">
                  <c:v>-9.9062500000000001E-3</c:v>
                </c:pt>
                <c:pt idx="4130">
                  <c:v>-1.7687499999999998E-2</c:v>
                </c:pt>
                <c:pt idx="4131">
                  <c:v>-2.0015600000000001E-2</c:v>
                </c:pt>
                <c:pt idx="4132">
                  <c:v>-1.40781E-2</c:v>
                </c:pt>
                <c:pt idx="4133">
                  <c:v>-8.0156299999999993E-3</c:v>
                </c:pt>
                <c:pt idx="4134">
                  <c:v>-1.37813E-2</c:v>
                </c:pt>
                <c:pt idx="4135">
                  <c:v>-1.82813E-2</c:v>
                </c:pt>
                <c:pt idx="4136">
                  <c:v>-8.0937500000000002E-3</c:v>
                </c:pt>
                <c:pt idx="4137">
                  <c:v>-1.1875E-2</c:v>
                </c:pt>
                <c:pt idx="4138">
                  <c:v>-1.39375E-2</c:v>
                </c:pt>
                <c:pt idx="4139">
                  <c:v>-2.1984400000000001E-2</c:v>
                </c:pt>
                <c:pt idx="4140">
                  <c:v>-1.9984399999999999E-2</c:v>
                </c:pt>
                <c:pt idx="4141">
                  <c:v>-2.0140600000000002E-2</c:v>
                </c:pt>
                <c:pt idx="4142">
                  <c:v>-1.4E-2</c:v>
                </c:pt>
                <c:pt idx="4143">
                  <c:v>-1.3968700000000001E-2</c:v>
                </c:pt>
                <c:pt idx="4144">
                  <c:v>-1.40156E-2</c:v>
                </c:pt>
                <c:pt idx="4145">
                  <c:v>-1.20625E-2</c:v>
                </c:pt>
                <c:pt idx="4146">
                  <c:v>-1.2046899999999999E-2</c:v>
                </c:pt>
                <c:pt idx="4147">
                  <c:v>-2.4031299999999998E-2</c:v>
                </c:pt>
                <c:pt idx="4148">
                  <c:v>-1.5843800000000002E-2</c:v>
                </c:pt>
                <c:pt idx="4149">
                  <c:v>-1.6E-2</c:v>
                </c:pt>
                <c:pt idx="4150">
                  <c:v>-2.1999999999999999E-2</c:v>
                </c:pt>
                <c:pt idx="4151">
                  <c:v>-2.0203100000000002E-2</c:v>
                </c:pt>
                <c:pt idx="4152">
                  <c:v>-1.6E-2</c:v>
                </c:pt>
                <c:pt idx="4153">
                  <c:v>-2.0156299999999999E-2</c:v>
                </c:pt>
                <c:pt idx="4154">
                  <c:v>-1.0046899999999999E-2</c:v>
                </c:pt>
                <c:pt idx="4155">
                  <c:v>-1.7984400000000001E-2</c:v>
                </c:pt>
                <c:pt idx="4156">
                  <c:v>-1.6E-2</c:v>
                </c:pt>
                <c:pt idx="4157">
                  <c:v>-1.8031200000000001E-2</c:v>
                </c:pt>
                <c:pt idx="4158">
                  <c:v>-1.6078100000000001E-2</c:v>
                </c:pt>
                <c:pt idx="4159">
                  <c:v>-2.20156E-2</c:v>
                </c:pt>
                <c:pt idx="4160">
                  <c:v>-1.4171899999999999E-2</c:v>
                </c:pt>
                <c:pt idx="4161">
                  <c:v>-1.1890599999999999E-2</c:v>
                </c:pt>
                <c:pt idx="4162">
                  <c:v>-1.6015600000000001E-2</c:v>
                </c:pt>
                <c:pt idx="4163">
                  <c:v>-1.41875E-2</c:v>
                </c:pt>
                <c:pt idx="4164">
                  <c:v>-1.40625E-2</c:v>
                </c:pt>
                <c:pt idx="4165">
                  <c:v>-1.225E-2</c:v>
                </c:pt>
                <c:pt idx="4166">
                  <c:v>-5.90625E-3</c:v>
                </c:pt>
                <c:pt idx="4167">
                  <c:v>-7.9531299999999992E-3</c:v>
                </c:pt>
                <c:pt idx="4168">
                  <c:v>-1.46094E-2</c:v>
                </c:pt>
                <c:pt idx="4169">
                  <c:v>-2.4062500000000001E-2</c:v>
                </c:pt>
                <c:pt idx="4170">
                  <c:v>-1.7078099999999999E-2</c:v>
                </c:pt>
                <c:pt idx="4171">
                  <c:v>-1.9E-2</c:v>
                </c:pt>
                <c:pt idx="4172">
                  <c:v>-2.0500000000000001E-2</c:v>
                </c:pt>
                <c:pt idx="4173">
                  <c:v>-1.82188E-2</c:v>
                </c:pt>
                <c:pt idx="4174">
                  <c:v>-1.7859400000000001E-2</c:v>
                </c:pt>
                <c:pt idx="4175">
                  <c:v>-1.82656E-2</c:v>
                </c:pt>
                <c:pt idx="4176">
                  <c:v>-1.7281299999999999E-2</c:v>
                </c:pt>
                <c:pt idx="4177">
                  <c:v>-2.4062500000000001E-2</c:v>
                </c:pt>
                <c:pt idx="4178">
                  <c:v>-1.30781E-2</c:v>
                </c:pt>
                <c:pt idx="4179">
                  <c:v>-1.20313E-2</c:v>
                </c:pt>
                <c:pt idx="4180">
                  <c:v>-8.1718799999999994E-3</c:v>
                </c:pt>
                <c:pt idx="4181">
                  <c:v>-1.16875E-2</c:v>
                </c:pt>
                <c:pt idx="4182">
                  <c:v>-1.5671899999999999E-2</c:v>
                </c:pt>
                <c:pt idx="4183">
                  <c:v>-2.1984400000000001E-2</c:v>
                </c:pt>
                <c:pt idx="4184">
                  <c:v>-1.65469E-2</c:v>
                </c:pt>
                <c:pt idx="4185">
                  <c:v>-1.1953099999999999E-2</c:v>
                </c:pt>
                <c:pt idx="4186">
                  <c:v>-2.16563E-2</c:v>
                </c:pt>
                <c:pt idx="4187">
                  <c:v>-2.21406E-2</c:v>
                </c:pt>
                <c:pt idx="4188">
                  <c:v>-1.9984399999999999E-2</c:v>
                </c:pt>
                <c:pt idx="4189">
                  <c:v>-1.8171900000000001E-2</c:v>
                </c:pt>
                <c:pt idx="4190">
                  <c:v>-8.0000000000000002E-3</c:v>
                </c:pt>
                <c:pt idx="4191">
                  <c:v>-1.6140600000000001E-2</c:v>
                </c:pt>
                <c:pt idx="4192">
                  <c:v>-1.39063E-2</c:v>
                </c:pt>
                <c:pt idx="4193">
                  <c:v>-1.6468799999999999E-2</c:v>
                </c:pt>
                <c:pt idx="4194">
                  <c:v>-1.9968799999999998E-2</c:v>
                </c:pt>
                <c:pt idx="4195">
                  <c:v>-1.5703100000000001E-2</c:v>
                </c:pt>
                <c:pt idx="4196">
                  <c:v>-1.1734400000000001E-2</c:v>
                </c:pt>
                <c:pt idx="4197">
                  <c:v>-1.02031E-2</c:v>
                </c:pt>
                <c:pt idx="4198">
                  <c:v>-1.6750000000000001E-2</c:v>
                </c:pt>
                <c:pt idx="4199">
                  <c:v>-1.9515600000000001E-2</c:v>
                </c:pt>
                <c:pt idx="4200">
                  <c:v>-1.1281299999999999E-2</c:v>
                </c:pt>
                <c:pt idx="4201">
                  <c:v>-1.00625E-2</c:v>
                </c:pt>
                <c:pt idx="4202">
                  <c:v>-1.2656300000000001E-2</c:v>
                </c:pt>
                <c:pt idx="4203">
                  <c:v>-2.18906E-2</c:v>
                </c:pt>
                <c:pt idx="4204">
                  <c:v>-2.3015600000000001E-2</c:v>
                </c:pt>
                <c:pt idx="4205">
                  <c:v>-1.3062499999999999E-2</c:v>
                </c:pt>
                <c:pt idx="4206">
                  <c:v>-1.45156E-2</c:v>
                </c:pt>
                <c:pt idx="4207">
                  <c:v>-1.5828100000000001E-2</c:v>
                </c:pt>
                <c:pt idx="4208">
                  <c:v>-1.4E-2</c:v>
                </c:pt>
                <c:pt idx="4209">
                  <c:v>-1.3765599999999999E-2</c:v>
                </c:pt>
                <c:pt idx="4210">
                  <c:v>-1.2171899999999999E-2</c:v>
                </c:pt>
                <c:pt idx="4211">
                  <c:v>-1.6468799999999999E-2</c:v>
                </c:pt>
                <c:pt idx="4212">
                  <c:v>-1.58125E-2</c:v>
                </c:pt>
                <c:pt idx="4213">
                  <c:v>-1.39531E-2</c:v>
                </c:pt>
                <c:pt idx="4214">
                  <c:v>-1.6328100000000002E-2</c:v>
                </c:pt>
                <c:pt idx="4215">
                  <c:v>-1.99375E-2</c:v>
                </c:pt>
                <c:pt idx="4216">
                  <c:v>-1.35938E-2</c:v>
                </c:pt>
                <c:pt idx="4217">
                  <c:v>-1.23281E-2</c:v>
                </c:pt>
                <c:pt idx="4218">
                  <c:v>-2.0203100000000002E-2</c:v>
                </c:pt>
                <c:pt idx="4219">
                  <c:v>-1.7250000000000001E-2</c:v>
                </c:pt>
                <c:pt idx="4220">
                  <c:v>-9.9062500000000001E-3</c:v>
                </c:pt>
                <c:pt idx="4221">
                  <c:v>-1.44531E-2</c:v>
                </c:pt>
                <c:pt idx="4222">
                  <c:v>-1.5843800000000002E-2</c:v>
                </c:pt>
                <c:pt idx="4223">
                  <c:v>-1.20156E-2</c:v>
                </c:pt>
                <c:pt idx="4224">
                  <c:v>-1.6046899999999999E-2</c:v>
                </c:pt>
                <c:pt idx="4225">
                  <c:v>-1.3828099999999999E-2</c:v>
                </c:pt>
                <c:pt idx="4226">
                  <c:v>-1.00156E-2</c:v>
                </c:pt>
                <c:pt idx="4227">
                  <c:v>-1.40781E-2</c:v>
                </c:pt>
                <c:pt idx="4228">
                  <c:v>-1.78438E-2</c:v>
                </c:pt>
                <c:pt idx="4229">
                  <c:v>-2.1999999999999999E-2</c:v>
                </c:pt>
                <c:pt idx="4230">
                  <c:v>-1.81406E-2</c:v>
                </c:pt>
                <c:pt idx="4231">
                  <c:v>-1.41563E-2</c:v>
                </c:pt>
                <c:pt idx="4232">
                  <c:v>-1.2E-2</c:v>
                </c:pt>
                <c:pt idx="4233">
                  <c:v>-1.6015600000000001E-2</c:v>
                </c:pt>
                <c:pt idx="4234">
                  <c:v>-1.40156E-2</c:v>
                </c:pt>
                <c:pt idx="4235">
                  <c:v>-2.02969E-2</c:v>
                </c:pt>
                <c:pt idx="4236">
                  <c:v>-1.9265600000000001E-2</c:v>
                </c:pt>
                <c:pt idx="4237">
                  <c:v>-1.2968800000000001E-2</c:v>
                </c:pt>
                <c:pt idx="4238">
                  <c:v>-9.4687499999999997E-3</c:v>
                </c:pt>
                <c:pt idx="4239">
                  <c:v>-1.55938E-2</c:v>
                </c:pt>
                <c:pt idx="4240">
                  <c:v>-1.47031E-2</c:v>
                </c:pt>
                <c:pt idx="4241">
                  <c:v>-9.9843799999999993E-3</c:v>
                </c:pt>
                <c:pt idx="4242">
                  <c:v>-1.5078100000000001E-2</c:v>
                </c:pt>
                <c:pt idx="4243">
                  <c:v>-1.8156200000000001E-2</c:v>
                </c:pt>
                <c:pt idx="4244">
                  <c:v>-1.5968799999999998E-2</c:v>
                </c:pt>
                <c:pt idx="4245">
                  <c:v>-1.7999999999999999E-2</c:v>
                </c:pt>
                <c:pt idx="4246">
                  <c:v>-1.43438E-2</c:v>
                </c:pt>
                <c:pt idx="4247">
                  <c:v>-1.3968700000000001E-2</c:v>
                </c:pt>
                <c:pt idx="4248">
                  <c:v>-1.3968700000000001E-2</c:v>
                </c:pt>
                <c:pt idx="4249">
                  <c:v>-1.5859399999999999E-2</c:v>
                </c:pt>
                <c:pt idx="4250">
                  <c:v>-1.8109400000000001E-2</c:v>
                </c:pt>
                <c:pt idx="4251">
                  <c:v>-1.43438E-2</c:v>
                </c:pt>
                <c:pt idx="4252">
                  <c:v>-1.1734400000000001E-2</c:v>
                </c:pt>
                <c:pt idx="4253">
                  <c:v>-1.7984400000000001E-2</c:v>
                </c:pt>
                <c:pt idx="4254">
                  <c:v>-1.6031199999999999E-2</c:v>
                </c:pt>
                <c:pt idx="4255">
                  <c:v>-1.80156E-2</c:v>
                </c:pt>
                <c:pt idx="4256">
                  <c:v>-1.3921899999999999E-2</c:v>
                </c:pt>
                <c:pt idx="4257">
                  <c:v>-1.8124999999999999E-2</c:v>
                </c:pt>
                <c:pt idx="4258">
                  <c:v>-1.0171899999999999E-2</c:v>
                </c:pt>
                <c:pt idx="4259">
                  <c:v>-1.42813E-2</c:v>
                </c:pt>
                <c:pt idx="4260">
                  <c:v>-1.4E-2</c:v>
                </c:pt>
                <c:pt idx="4261">
                  <c:v>-1.40781E-2</c:v>
                </c:pt>
                <c:pt idx="4262">
                  <c:v>-1.6E-2</c:v>
                </c:pt>
                <c:pt idx="4263">
                  <c:v>-1.59375E-2</c:v>
                </c:pt>
                <c:pt idx="4264">
                  <c:v>-1.6140600000000001E-2</c:v>
                </c:pt>
                <c:pt idx="4265">
                  <c:v>-2.20781E-2</c:v>
                </c:pt>
                <c:pt idx="4266">
                  <c:v>-2.0109399999999999E-2</c:v>
                </c:pt>
                <c:pt idx="4267">
                  <c:v>-2.1312500000000002E-2</c:v>
                </c:pt>
                <c:pt idx="4268">
                  <c:v>-7.78125E-3</c:v>
                </c:pt>
                <c:pt idx="4269">
                  <c:v>-1.23281E-2</c:v>
                </c:pt>
                <c:pt idx="4270">
                  <c:v>-1.25156E-2</c:v>
                </c:pt>
                <c:pt idx="4271">
                  <c:v>-2.2406300000000001E-2</c:v>
                </c:pt>
                <c:pt idx="4272">
                  <c:v>-1.77813E-2</c:v>
                </c:pt>
                <c:pt idx="4273">
                  <c:v>-2.0218799999999999E-2</c:v>
                </c:pt>
                <c:pt idx="4274">
                  <c:v>-1.78281E-2</c:v>
                </c:pt>
                <c:pt idx="4275">
                  <c:v>-1.80781E-2</c:v>
                </c:pt>
                <c:pt idx="4276">
                  <c:v>-1.7999999999999999E-2</c:v>
                </c:pt>
                <c:pt idx="4277">
                  <c:v>-2.0312500000000001E-2</c:v>
                </c:pt>
                <c:pt idx="4278">
                  <c:v>-2.15937E-2</c:v>
                </c:pt>
                <c:pt idx="4279">
                  <c:v>-1.17188E-2</c:v>
                </c:pt>
                <c:pt idx="4280">
                  <c:v>-1.6281299999999999E-2</c:v>
                </c:pt>
                <c:pt idx="4281">
                  <c:v>-1.7671900000000001E-2</c:v>
                </c:pt>
                <c:pt idx="4282">
                  <c:v>-1.20156E-2</c:v>
                </c:pt>
                <c:pt idx="4283">
                  <c:v>-1.6109399999999999E-2</c:v>
                </c:pt>
                <c:pt idx="4284">
                  <c:v>-1.18437E-2</c:v>
                </c:pt>
                <c:pt idx="4285">
                  <c:v>-1.42031E-2</c:v>
                </c:pt>
                <c:pt idx="4286">
                  <c:v>-1.6046899999999999E-2</c:v>
                </c:pt>
                <c:pt idx="4287">
                  <c:v>-1.32969E-2</c:v>
                </c:pt>
                <c:pt idx="4288">
                  <c:v>-5.4999999999999997E-3</c:v>
                </c:pt>
                <c:pt idx="4289">
                  <c:v>-7.1093800000000002E-3</c:v>
                </c:pt>
                <c:pt idx="4290">
                  <c:v>-1.4125E-2</c:v>
                </c:pt>
                <c:pt idx="4291">
                  <c:v>-1.1671900000000001E-2</c:v>
                </c:pt>
                <c:pt idx="4292">
                  <c:v>-1.21406E-2</c:v>
                </c:pt>
                <c:pt idx="4293">
                  <c:v>-1.4375000000000001E-2</c:v>
                </c:pt>
                <c:pt idx="4294">
                  <c:v>-1.5890600000000001E-2</c:v>
                </c:pt>
                <c:pt idx="4295">
                  <c:v>-1.15E-2</c:v>
                </c:pt>
                <c:pt idx="4296">
                  <c:v>-1.0406200000000001E-2</c:v>
                </c:pt>
                <c:pt idx="4297">
                  <c:v>-1.3796900000000001E-2</c:v>
                </c:pt>
                <c:pt idx="4298">
                  <c:v>-1.0125E-2</c:v>
                </c:pt>
                <c:pt idx="4299">
                  <c:v>-1.6687500000000001E-2</c:v>
                </c:pt>
                <c:pt idx="4300">
                  <c:v>-1.5671899999999999E-2</c:v>
                </c:pt>
                <c:pt idx="4301">
                  <c:v>-1.3578099999999999E-2</c:v>
                </c:pt>
                <c:pt idx="4302">
                  <c:v>-1.1640599999999999E-2</c:v>
                </c:pt>
                <c:pt idx="4303">
                  <c:v>-1.5453100000000001E-2</c:v>
                </c:pt>
                <c:pt idx="4304">
                  <c:v>-1.78906E-2</c:v>
                </c:pt>
                <c:pt idx="4305">
                  <c:v>-1.80781E-2</c:v>
                </c:pt>
                <c:pt idx="4306">
                  <c:v>-1.48281E-2</c:v>
                </c:pt>
                <c:pt idx="4307">
                  <c:v>-9.8125E-3</c:v>
                </c:pt>
                <c:pt idx="4308">
                  <c:v>-1.5843800000000002E-2</c:v>
                </c:pt>
                <c:pt idx="4309">
                  <c:v>-1.05313E-2</c:v>
                </c:pt>
                <c:pt idx="4310">
                  <c:v>-9.4062499999999997E-3</c:v>
                </c:pt>
                <c:pt idx="4311">
                  <c:v>-1.9140600000000001E-2</c:v>
                </c:pt>
                <c:pt idx="4312">
                  <c:v>-2.2249999999999999E-2</c:v>
                </c:pt>
                <c:pt idx="4313">
                  <c:v>-1.8156200000000001E-2</c:v>
                </c:pt>
                <c:pt idx="4314">
                  <c:v>-1.6375000000000001E-2</c:v>
                </c:pt>
                <c:pt idx="4315">
                  <c:v>-1.03906E-2</c:v>
                </c:pt>
                <c:pt idx="4316">
                  <c:v>-1.15938E-2</c:v>
                </c:pt>
                <c:pt idx="4317">
                  <c:v>-1.3968700000000001E-2</c:v>
                </c:pt>
                <c:pt idx="4318">
                  <c:v>-1.54688E-2</c:v>
                </c:pt>
                <c:pt idx="4319">
                  <c:v>-1.9171899999999999E-2</c:v>
                </c:pt>
                <c:pt idx="4320">
                  <c:v>-8.2343799999999995E-3</c:v>
                </c:pt>
                <c:pt idx="4321">
                  <c:v>-1.5453100000000001E-2</c:v>
                </c:pt>
                <c:pt idx="4322">
                  <c:v>-1.42813E-2</c:v>
                </c:pt>
                <c:pt idx="4323">
                  <c:v>-1.3921899999999999E-2</c:v>
                </c:pt>
                <c:pt idx="4324">
                  <c:v>-1.39375E-2</c:v>
                </c:pt>
                <c:pt idx="4325">
                  <c:v>-1.77813E-2</c:v>
                </c:pt>
                <c:pt idx="4326">
                  <c:v>-2.18438E-2</c:v>
                </c:pt>
                <c:pt idx="4327">
                  <c:v>-2.4062500000000001E-2</c:v>
                </c:pt>
                <c:pt idx="4328">
                  <c:v>-2.0203100000000002E-2</c:v>
                </c:pt>
                <c:pt idx="4329">
                  <c:v>-1.6031199999999999E-2</c:v>
                </c:pt>
                <c:pt idx="4330">
                  <c:v>-1.20313E-2</c:v>
                </c:pt>
                <c:pt idx="4331">
                  <c:v>-9.8906299999999992E-3</c:v>
                </c:pt>
                <c:pt idx="4332">
                  <c:v>-1.3984399999999999E-2</c:v>
                </c:pt>
                <c:pt idx="4333">
                  <c:v>-1.37187E-2</c:v>
                </c:pt>
                <c:pt idx="4334">
                  <c:v>-2.3890600000000001E-2</c:v>
                </c:pt>
                <c:pt idx="4335">
                  <c:v>-2.4E-2</c:v>
                </c:pt>
                <c:pt idx="4336">
                  <c:v>-2.60156E-2</c:v>
                </c:pt>
                <c:pt idx="4337">
                  <c:v>-2.0078100000000002E-2</c:v>
                </c:pt>
                <c:pt idx="4338">
                  <c:v>-1.40156E-2</c:v>
                </c:pt>
                <c:pt idx="4339">
                  <c:v>-1.7749999999999998E-2</c:v>
                </c:pt>
                <c:pt idx="4340">
                  <c:v>-0.02</c:v>
                </c:pt>
                <c:pt idx="4341">
                  <c:v>-1.5984399999999999E-2</c:v>
                </c:pt>
                <c:pt idx="4342">
                  <c:v>-2.1984400000000001E-2</c:v>
                </c:pt>
                <c:pt idx="4343">
                  <c:v>-1.6078100000000001E-2</c:v>
                </c:pt>
                <c:pt idx="4344">
                  <c:v>-1.6015600000000001E-2</c:v>
                </c:pt>
                <c:pt idx="4345">
                  <c:v>-1.80781E-2</c:v>
                </c:pt>
                <c:pt idx="4346">
                  <c:v>-2.1937499999999999E-2</c:v>
                </c:pt>
                <c:pt idx="4347">
                  <c:v>-1.4E-2</c:v>
                </c:pt>
                <c:pt idx="4348">
                  <c:v>-1.6E-2</c:v>
                </c:pt>
                <c:pt idx="4349">
                  <c:v>-1.6031199999999999E-2</c:v>
                </c:pt>
                <c:pt idx="4350">
                  <c:v>-1.6E-2</c:v>
                </c:pt>
                <c:pt idx="4351">
                  <c:v>-1.20938E-2</c:v>
                </c:pt>
                <c:pt idx="4352">
                  <c:v>-1.19063E-2</c:v>
                </c:pt>
                <c:pt idx="4353">
                  <c:v>-1.79688E-2</c:v>
                </c:pt>
                <c:pt idx="4354">
                  <c:v>-2.1999999999999999E-2</c:v>
                </c:pt>
                <c:pt idx="4355">
                  <c:v>-2.4031299999999998E-2</c:v>
                </c:pt>
                <c:pt idx="4356">
                  <c:v>-1.9906299999999998E-2</c:v>
                </c:pt>
                <c:pt idx="4357">
                  <c:v>-1.6031199999999999E-2</c:v>
                </c:pt>
                <c:pt idx="4358">
                  <c:v>-1.3921899999999999E-2</c:v>
                </c:pt>
                <c:pt idx="4359">
                  <c:v>-2.19063E-2</c:v>
                </c:pt>
                <c:pt idx="4360">
                  <c:v>-1.7859400000000001E-2</c:v>
                </c:pt>
                <c:pt idx="4361">
                  <c:v>-1.5828100000000001E-2</c:v>
                </c:pt>
                <c:pt idx="4362">
                  <c:v>-1.8031200000000001E-2</c:v>
                </c:pt>
                <c:pt idx="4363">
                  <c:v>-1.24688E-2</c:v>
                </c:pt>
                <c:pt idx="4364">
                  <c:v>-6.1250000000000002E-3</c:v>
                </c:pt>
                <c:pt idx="4365">
                  <c:v>-1.5921899999999999E-2</c:v>
                </c:pt>
                <c:pt idx="4366">
                  <c:v>-1.38125E-2</c:v>
                </c:pt>
                <c:pt idx="4367">
                  <c:v>-1.3968700000000001E-2</c:v>
                </c:pt>
                <c:pt idx="4368">
                  <c:v>-1.1140600000000001E-2</c:v>
                </c:pt>
                <c:pt idx="4369">
                  <c:v>-1.8687499999999999E-2</c:v>
                </c:pt>
                <c:pt idx="4370">
                  <c:v>-2.0328100000000002E-2</c:v>
                </c:pt>
                <c:pt idx="4371">
                  <c:v>-1.7437500000000002E-2</c:v>
                </c:pt>
                <c:pt idx="4372">
                  <c:v>-6.7343699999999999E-3</c:v>
                </c:pt>
                <c:pt idx="4373">
                  <c:v>-9.2343800000000004E-3</c:v>
                </c:pt>
                <c:pt idx="4374">
                  <c:v>-1.32969E-2</c:v>
                </c:pt>
                <c:pt idx="4375">
                  <c:v>-1.9953100000000001E-2</c:v>
                </c:pt>
                <c:pt idx="4376">
                  <c:v>-1.64219E-2</c:v>
                </c:pt>
                <c:pt idx="4377">
                  <c:v>-1.4687499999999999E-2</c:v>
                </c:pt>
                <c:pt idx="4378">
                  <c:v>-6.3749999999999996E-3</c:v>
                </c:pt>
                <c:pt idx="4379">
                  <c:v>-9.6093800000000007E-3</c:v>
                </c:pt>
                <c:pt idx="4380">
                  <c:v>-1.375E-2</c:v>
                </c:pt>
                <c:pt idx="4381">
                  <c:v>-1.80156E-2</c:v>
                </c:pt>
                <c:pt idx="4382">
                  <c:v>-1.40156E-2</c:v>
                </c:pt>
                <c:pt idx="4383">
                  <c:v>-1.6031199999999999E-2</c:v>
                </c:pt>
                <c:pt idx="4384">
                  <c:v>-1.1859400000000001E-2</c:v>
                </c:pt>
                <c:pt idx="4385">
                  <c:v>-2.17656E-2</c:v>
                </c:pt>
                <c:pt idx="4386">
                  <c:v>-2.20313E-2</c:v>
                </c:pt>
                <c:pt idx="4387">
                  <c:v>-2.0109399999999999E-2</c:v>
                </c:pt>
                <c:pt idx="4388">
                  <c:v>-1.40156E-2</c:v>
                </c:pt>
                <c:pt idx="4389">
                  <c:v>-1.1921899999999999E-2</c:v>
                </c:pt>
                <c:pt idx="4390">
                  <c:v>-8.0156299999999993E-3</c:v>
                </c:pt>
                <c:pt idx="4391">
                  <c:v>-1.47656E-2</c:v>
                </c:pt>
                <c:pt idx="4392">
                  <c:v>-2.0031199999999999E-2</c:v>
                </c:pt>
                <c:pt idx="4393">
                  <c:v>-1.7859400000000001E-2</c:v>
                </c:pt>
                <c:pt idx="4394">
                  <c:v>-1.8171900000000001E-2</c:v>
                </c:pt>
                <c:pt idx="4395">
                  <c:v>-1.75313E-2</c:v>
                </c:pt>
                <c:pt idx="4396">
                  <c:v>-1.1796900000000001E-2</c:v>
                </c:pt>
                <c:pt idx="4397">
                  <c:v>-1.1875E-2</c:v>
                </c:pt>
                <c:pt idx="4398">
                  <c:v>-1.0109399999999999E-2</c:v>
                </c:pt>
                <c:pt idx="4399">
                  <c:v>-1.175E-2</c:v>
                </c:pt>
                <c:pt idx="4400">
                  <c:v>-1.0437500000000001E-2</c:v>
                </c:pt>
                <c:pt idx="4401">
                  <c:v>-1.6578099999999998E-2</c:v>
                </c:pt>
                <c:pt idx="4402">
                  <c:v>-1.6328100000000002E-2</c:v>
                </c:pt>
                <c:pt idx="4403">
                  <c:v>-1.9968799999999998E-2</c:v>
                </c:pt>
                <c:pt idx="4404">
                  <c:v>-1.55625E-2</c:v>
                </c:pt>
                <c:pt idx="4405">
                  <c:v>-1.34687E-2</c:v>
                </c:pt>
                <c:pt idx="4406">
                  <c:v>-1.0093700000000001E-2</c:v>
                </c:pt>
                <c:pt idx="4407">
                  <c:v>-1.18125E-2</c:v>
                </c:pt>
                <c:pt idx="4408">
                  <c:v>-7.8281199999999992E-3</c:v>
                </c:pt>
                <c:pt idx="4409">
                  <c:v>-7.5781299999999998E-3</c:v>
                </c:pt>
                <c:pt idx="4410">
                  <c:v>-4.2031300000000002E-3</c:v>
                </c:pt>
                <c:pt idx="4411">
                  <c:v>-1.2687500000000001E-2</c:v>
                </c:pt>
                <c:pt idx="4412">
                  <c:v>-1.82813E-2</c:v>
                </c:pt>
                <c:pt idx="4413">
                  <c:v>-1.9734399999999999E-2</c:v>
                </c:pt>
                <c:pt idx="4414">
                  <c:v>-1.60625E-2</c:v>
                </c:pt>
                <c:pt idx="4415">
                  <c:v>-2.0031199999999999E-2</c:v>
                </c:pt>
                <c:pt idx="4416">
                  <c:v>-1.5875E-2</c:v>
                </c:pt>
                <c:pt idx="4417">
                  <c:v>-1.36563E-2</c:v>
                </c:pt>
                <c:pt idx="4418">
                  <c:v>-1.0109399999999999E-2</c:v>
                </c:pt>
                <c:pt idx="4419">
                  <c:v>-1.6406299999999999E-2</c:v>
                </c:pt>
                <c:pt idx="4420">
                  <c:v>-1.7999999999999999E-2</c:v>
                </c:pt>
                <c:pt idx="4421">
                  <c:v>-1.79531E-2</c:v>
                </c:pt>
                <c:pt idx="4422">
                  <c:v>-1.5968799999999998E-2</c:v>
                </c:pt>
                <c:pt idx="4423">
                  <c:v>-1.3875E-2</c:v>
                </c:pt>
                <c:pt idx="4424">
                  <c:v>-1.3890599999999999E-2</c:v>
                </c:pt>
                <c:pt idx="4425">
                  <c:v>-2.1999999999999999E-2</c:v>
                </c:pt>
                <c:pt idx="4426">
                  <c:v>-1.2296899999999999E-2</c:v>
                </c:pt>
                <c:pt idx="4427">
                  <c:v>-1.1968700000000001E-2</c:v>
                </c:pt>
                <c:pt idx="4428">
                  <c:v>-1.58125E-2</c:v>
                </c:pt>
                <c:pt idx="4429">
                  <c:v>-2.3953100000000001E-2</c:v>
                </c:pt>
                <c:pt idx="4430">
                  <c:v>-1.60625E-2</c:v>
                </c:pt>
                <c:pt idx="4431">
                  <c:v>-7.9218799999999992E-3</c:v>
                </c:pt>
                <c:pt idx="4432">
                  <c:v>-1.0109399999999999E-2</c:v>
                </c:pt>
                <c:pt idx="4433">
                  <c:v>-1.4093700000000001E-2</c:v>
                </c:pt>
                <c:pt idx="4434">
                  <c:v>-1.5140600000000001E-2</c:v>
                </c:pt>
                <c:pt idx="4435">
                  <c:v>-1.9781300000000002E-2</c:v>
                </c:pt>
                <c:pt idx="4436">
                  <c:v>-1.82813E-2</c:v>
                </c:pt>
                <c:pt idx="4437">
                  <c:v>-1.6500000000000001E-2</c:v>
                </c:pt>
                <c:pt idx="4438">
                  <c:v>-8.2812500000000004E-3</c:v>
                </c:pt>
                <c:pt idx="4439">
                  <c:v>-1.35E-2</c:v>
                </c:pt>
                <c:pt idx="4440">
                  <c:v>-1.7640599999999999E-2</c:v>
                </c:pt>
                <c:pt idx="4441">
                  <c:v>-1.8437499999999999E-2</c:v>
                </c:pt>
                <c:pt idx="4442">
                  <c:v>-1.0281200000000001E-2</c:v>
                </c:pt>
                <c:pt idx="4443">
                  <c:v>-1.5609400000000001E-2</c:v>
                </c:pt>
                <c:pt idx="4444">
                  <c:v>-2.0140600000000002E-2</c:v>
                </c:pt>
                <c:pt idx="4445">
                  <c:v>-1.44844E-2</c:v>
                </c:pt>
                <c:pt idx="4446">
                  <c:v>-5.875E-3</c:v>
                </c:pt>
                <c:pt idx="4447">
                  <c:v>-1.1828099999999999E-2</c:v>
                </c:pt>
                <c:pt idx="4448">
                  <c:v>-1.15E-2</c:v>
                </c:pt>
                <c:pt idx="4449">
                  <c:v>-1.9796899999999999E-2</c:v>
                </c:pt>
                <c:pt idx="4450">
                  <c:v>-1.6265600000000002E-2</c:v>
                </c:pt>
                <c:pt idx="4451">
                  <c:v>-1.6015600000000001E-2</c:v>
                </c:pt>
                <c:pt idx="4452">
                  <c:v>-1.2156200000000001E-2</c:v>
                </c:pt>
                <c:pt idx="4453">
                  <c:v>-1.2046899999999999E-2</c:v>
                </c:pt>
                <c:pt idx="4454">
                  <c:v>-9.9531299999999993E-3</c:v>
                </c:pt>
                <c:pt idx="4455">
                  <c:v>-1.3859399999999999E-2</c:v>
                </c:pt>
                <c:pt idx="4456">
                  <c:v>-1.2296899999999999E-2</c:v>
                </c:pt>
                <c:pt idx="4457">
                  <c:v>-8.0000000000000002E-3</c:v>
                </c:pt>
                <c:pt idx="4458">
                  <c:v>-1.1984399999999999E-2</c:v>
                </c:pt>
                <c:pt idx="4459">
                  <c:v>-1.40313E-2</c:v>
                </c:pt>
                <c:pt idx="4460">
                  <c:v>-1.6E-2</c:v>
                </c:pt>
                <c:pt idx="4461">
                  <c:v>-2.0093699999999999E-2</c:v>
                </c:pt>
                <c:pt idx="4462">
                  <c:v>-1.7859400000000001E-2</c:v>
                </c:pt>
                <c:pt idx="4463">
                  <c:v>-1.40781E-2</c:v>
                </c:pt>
                <c:pt idx="4464">
                  <c:v>-1.5906300000000002E-2</c:v>
                </c:pt>
                <c:pt idx="4465">
                  <c:v>-9.7343800000000008E-3</c:v>
                </c:pt>
                <c:pt idx="4466">
                  <c:v>-1.22031E-2</c:v>
                </c:pt>
                <c:pt idx="4467">
                  <c:v>-1.41563E-2</c:v>
                </c:pt>
                <c:pt idx="4468">
                  <c:v>-1.61875E-2</c:v>
                </c:pt>
                <c:pt idx="4469">
                  <c:v>-1.8187499999999999E-2</c:v>
                </c:pt>
                <c:pt idx="4470">
                  <c:v>-1.7812499999999998E-2</c:v>
                </c:pt>
                <c:pt idx="4471">
                  <c:v>-1.5968799999999998E-2</c:v>
                </c:pt>
                <c:pt idx="4472">
                  <c:v>-1.82188E-2</c:v>
                </c:pt>
                <c:pt idx="4473">
                  <c:v>-2.01719E-2</c:v>
                </c:pt>
                <c:pt idx="4474">
                  <c:v>-1.7734400000000001E-2</c:v>
                </c:pt>
                <c:pt idx="4475">
                  <c:v>-1.20938E-2</c:v>
                </c:pt>
                <c:pt idx="4476">
                  <c:v>-1.5875E-2</c:v>
                </c:pt>
                <c:pt idx="4477">
                  <c:v>-9.9062500000000001E-3</c:v>
                </c:pt>
                <c:pt idx="4478">
                  <c:v>-1.4093700000000001E-2</c:v>
                </c:pt>
                <c:pt idx="4479">
                  <c:v>-9.5781300000000007E-3</c:v>
                </c:pt>
                <c:pt idx="4480">
                  <c:v>-8.1875000000000003E-3</c:v>
                </c:pt>
                <c:pt idx="4481">
                  <c:v>-1.64844E-2</c:v>
                </c:pt>
                <c:pt idx="4482">
                  <c:v>-1.375E-2</c:v>
                </c:pt>
                <c:pt idx="4483">
                  <c:v>-1.20313E-2</c:v>
                </c:pt>
                <c:pt idx="4484">
                  <c:v>-1.1968700000000001E-2</c:v>
                </c:pt>
                <c:pt idx="4485">
                  <c:v>-9.6249999999999999E-3</c:v>
                </c:pt>
                <c:pt idx="4486">
                  <c:v>-1.06406E-2</c:v>
                </c:pt>
                <c:pt idx="4487">
                  <c:v>-1.84531E-2</c:v>
                </c:pt>
                <c:pt idx="4488">
                  <c:v>-1.5921899999999999E-2</c:v>
                </c:pt>
                <c:pt idx="4489">
                  <c:v>-1.8343700000000001E-2</c:v>
                </c:pt>
                <c:pt idx="4490">
                  <c:v>-1.52969E-2</c:v>
                </c:pt>
                <c:pt idx="4491">
                  <c:v>-1.03594E-2</c:v>
                </c:pt>
                <c:pt idx="4492">
                  <c:v>-1.6031199999999999E-2</c:v>
                </c:pt>
                <c:pt idx="4493">
                  <c:v>-1.1953099999999999E-2</c:v>
                </c:pt>
                <c:pt idx="4494">
                  <c:v>-1.62344E-2</c:v>
                </c:pt>
                <c:pt idx="4495">
                  <c:v>-1.36875E-2</c:v>
                </c:pt>
                <c:pt idx="4496">
                  <c:v>-1.7093799999999999E-2</c:v>
                </c:pt>
                <c:pt idx="4497">
                  <c:v>-2.3859399999999999E-2</c:v>
                </c:pt>
                <c:pt idx="4498">
                  <c:v>-1.25156E-2</c:v>
                </c:pt>
                <c:pt idx="4499">
                  <c:v>-8.7343799999999999E-3</c:v>
                </c:pt>
                <c:pt idx="4500">
                  <c:v>-2.1078099999999999E-2</c:v>
                </c:pt>
                <c:pt idx="4501">
                  <c:v>-2.9062500000000002E-2</c:v>
                </c:pt>
                <c:pt idx="4502">
                  <c:v>-1.5343799999999999E-2</c:v>
                </c:pt>
                <c:pt idx="4503">
                  <c:v>-1.3671900000000001E-2</c:v>
                </c:pt>
                <c:pt idx="4504">
                  <c:v>-1.55938E-2</c:v>
                </c:pt>
                <c:pt idx="4505">
                  <c:v>-1.6687500000000001E-2</c:v>
                </c:pt>
                <c:pt idx="4506">
                  <c:v>-4.1406300000000002E-3</c:v>
                </c:pt>
                <c:pt idx="4507">
                  <c:v>-1.5281299999999999E-2</c:v>
                </c:pt>
                <c:pt idx="4508">
                  <c:v>-1.77188E-2</c:v>
                </c:pt>
                <c:pt idx="4509">
                  <c:v>-2.4125000000000001E-2</c:v>
                </c:pt>
                <c:pt idx="4510">
                  <c:v>-1.4562500000000001E-2</c:v>
                </c:pt>
                <c:pt idx="4511">
                  <c:v>-1.5765600000000001E-2</c:v>
                </c:pt>
                <c:pt idx="4512">
                  <c:v>-1.44531E-2</c:v>
                </c:pt>
                <c:pt idx="4513">
                  <c:v>-1.1671900000000001E-2</c:v>
                </c:pt>
                <c:pt idx="4514">
                  <c:v>-1.74063E-2</c:v>
                </c:pt>
                <c:pt idx="4515">
                  <c:v>-2.0109399999999999E-2</c:v>
                </c:pt>
                <c:pt idx="4516">
                  <c:v>-1.8187499999999999E-2</c:v>
                </c:pt>
                <c:pt idx="4517">
                  <c:v>-1.51094E-2</c:v>
                </c:pt>
                <c:pt idx="4518">
                  <c:v>-9.78125E-3</c:v>
                </c:pt>
                <c:pt idx="4519">
                  <c:v>-1.7765599999999999E-2</c:v>
                </c:pt>
                <c:pt idx="4520">
                  <c:v>-1.2531199999999999E-2</c:v>
                </c:pt>
                <c:pt idx="4521">
                  <c:v>-1.32969E-2</c:v>
                </c:pt>
                <c:pt idx="4522">
                  <c:v>-2.00625E-2</c:v>
                </c:pt>
                <c:pt idx="4523">
                  <c:v>-1.40625E-2</c:v>
                </c:pt>
                <c:pt idx="4524">
                  <c:v>-1.8046900000000001E-2</c:v>
                </c:pt>
                <c:pt idx="4525">
                  <c:v>-1.1984399999999999E-2</c:v>
                </c:pt>
                <c:pt idx="4526">
                  <c:v>-1.8062499999999999E-2</c:v>
                </c:pt>
                <c:pt idx="4527">
                  <c:v>-1.00156E-2</c:v>
                </c:pt>
                <c:pt idx="4528">
                  <c:v>-1.3984399999999999E-2</c:v>
                </c:pt>
                <c:pt idx="4529">
                  <c:v>-6.4374999999999996E-3</c:v>
                </c:pt>
                <c:pt idx="4530">
                  <c:v>-3.8281299999999999E-3</c:v>
                </c:pt>
                <c:pt idx="4531">
                  <c:v>-1.5671899999999999E-2</c:v>
                </c:pt>
                <c:pt idx="4532">
                  <c:v>-1.4125E-2</c:v>
                </c:pt>
                <c:pt idx="4533">
                  <c:v>-1.1921899999999999E-2</c:v>
                </c:pt>
                <c:pt idx="4534">
                  <c:v>-1.78906E-2</c:v>
                </c:pt>
                <c:pt idx="4535">
                  <c:v>-2.0078100000000002E-2</c:v>
                </c:pt>
                <c:pt idx="4536">
                  <c:v>-9.9843799999999993E-3</c:v>
                </c:pt>
                <c:pt idx="4537">
                  <c:v>-1.5781300000000002E-2</c:v>
                </c:pt>
                <c:pt idx="4538">
                  <c:v>-1.6E-2</c:v>
                </c:pt>
                <c:pt idx="4539">
                  <c:v>-1.7984400000000001E-2</c:v>
                </c:pt>
                <c:pt idx="4540">
                  <c:v>-1.6046899999999999E-2</c:v>
                </c:pt>
                <c:pt idx="4541">
                  <c:v>-1.20156E-2</c:v>
                </c:pt>
                <c:pt idx="4542">
                  <c:v>-1.40156E-2</c:v>
                </c:pt>
                <c:pt idx="4543">
                  <c:v>-1.3968700000000001E-2</c:v>
                </c:pt>
                <c:pt idx="4544">
                  <c:v>-1.20156E-2</c:v>
                </c:pt>
                <c:pt idx="4545">
                  <c:v>-1.6E-2</c:v>
                </c:pt>
                <c:pt idx="4546">
                  <c:v>-1.7999999999999999E-2</c:v>
                </c:pt>
                <c:pt idx="4547">
                  <c:v>-1.8046900000000001E-2</c:v>
                </c:pt>
                <c:pt idx="4548">
                  <c:v>-1.4E-2</c:v>
                </c:pt>
                <c:pt idx="4549">
                  <c:v>-1.3890599999999999E-2</c:v>
                </c:pt>
                <c:pt idx="4550">
                  <c:v>-1.9921899999999999E-2</c:v>
                </c:pt>
                <c:pt idx="4551">
                  <c:v>-1.8031200000000001E-2</c:v>
                </c:pt>
                <c:pt idx="4552">
                  <c:v>-1.2E-2</c:v>
                </c:pt>
                <c:pt idx="4553">
                  <c:v>-1.3968700000000001E-2</c:v>
                </c:pt>
                <c:pt idx="4554">
                  <c:v>-1.40625E-2</c:v>
                </c:pt>
                <c:pt idx="4555">
                  <c:v>-1.80156E-2</c:v>
                </c:pt>
                <c:pt idx="4556">
                  <c:v>-1.2125E-2</c:v>
                </c:pt>
                <c:pt idx="4557">
                  <c:v>-9.9375000000000002E-3</c:v>
                </c:pt>
                <c:pt idx="4558">
                  <c:v>-1.4109399999999999E-2</c:v>
                </c:pt>
                <c:pt idx="4559">
                  <c:v>-1.6203100000000002E-2</c:v>
                </c:pt>
                <c:pt idx="4560">
                  <c:v>-1.1828099999999999E-2</c:v>
                </c:pt>
                <c:pt idx="4561">
                  <c:v>-1.1890599999999999E-2</c:v>
                </c:pt>
                <c:pt idx="4562">
                  <c:v>-1.40313E-2</c:v>
                </c:pt>
                <c:pt idx="4563">
                  <c:v>-1.40156E-2</c:v>
                </c:pt>
                <c:pt idx="4564">
                  <c:v>-1.3984399999999999E-2</c:v>
                </c:pt>
                <c:pt idx="4565">
                  <c:v>-1.40313E-2</c:v>
                </c:pt>
                <c:pt idx="4566">
                  <c:v>-1.69219E-2</c:v>
                </c:pt>
                <c:pt idx="4567">
                  <c:v>-1.8921899999999998E-2</c:v>
                </c:pt>
                <c:pt idx="4568">
                  <c:v>-1.12344E-2</c:v>
                </c:pt>
                <c:pt idx="4569">
                  <c:v>-8.3750000000000005E-3</c:v>
                </c:pt>
                <c:pt idx="4570">
                  <c:v>-5.8125E-3</c:v>
                </c:pt>
                <c:pt idx="4571">
                  <c:v>-1.1406299999999999E-2</c:v>
                </c:pt>
                <c:pt idx="4572">
                  <c:v>-1.3484400000000001E-2</c:v>
                </c:pt>
                <c:pt idx="4573">
                  <c:v>-1.9890600000000001E-2</c:v>
                </c:pt>
                <c:pt idx="4574">
                  <c:v>-1.9656300000000002E-2</c:v>
                </c:pt>
                <c:pt idx="4575">
                  <c:v>-2.42969E-2</c:v>
                </c:pt>
                <c:pt idx="4576">
                  <c:v>-1.4781300000000001E-2</c:v>
                </c:pt>
                <c:pt idx="4577">
                  <c:v>-1.3828099999999999E-2</c:v>
                </c:pt>
                <c:pt idx="4578">
                  <c:v>-1.40625E-2</c:v>
                </c:pt>
                <c:pt idx="4579">
                  <c:v>-1.20781E-2</c:v>
                </c:pt>
                <c:pt idx="4580">
                  <c:v>-7.8281199999999992E-3</c:v>
                </c:pt>
                <c:pt idx="4581">
                  <c:v>-1.3968700000000001E-2</c:v>
                </c:pt>
                <c:pt idx="4582">
                  <c:v>-8.3125000000000004E-3</c:v>
                </c:pt>
                <c:pt idx="4583">
                  <c:v>-7.8593799999999991E-3</c:v>
                </c:pt>
                <c:pt idx="4584">
                  <c:v>-1.2E-2</c:v>
                </c:pt>
                <c:pt idx="4585">
                  <c:v>-1.39375E-2</c:v>
                </c:pt>
                <c:pt idx="4586">
                  <c:v>-1.7999999999999999E-2</c:v>
                </c:pt>
                <c:pt idx="4587">
                  <c:v>-1.1859400000000001E-2</c:v>
                </c:pt>
                <c:pt idx="4588">
                  <c:v>-1.0109399999999999E-2</c:v>
                </c:pt>
                <c:pt idx="4589">
                  <c:v>-1.6453099999999998E-2</c:v>
                </c:pt>
                <c:pt idx="4590">
                  <c:v>-2.0218799999999999E-2</c:v>
                </c:pt>
                <c:pt idx="4591">
                  <c:v>-1.7203099999999999E-2</c:v>
                </c:pt>
                <c:pt idx="4592">
                  <c:v>-3.7187499999999998E-3</c:v>
                </c:pt>
                <c:pt idx="4593">
                  <c:v>-8.3437500000000005E-3</c:v>
                </c:pt>
                <c:pt idx="4594">
                  <c:v>-5.9375000000000001E-3</c:v>
                </c:pt>
                <c:pt idx="4595">
                  <c:v>-8.0937500000000002E-3</c:v>
                </c:pt>
                <c:pt idx="4596">
                  <c:v>-8.1875000000000003E-3</c:v>
                </c:pt>
                <c:pt idx="4597">
                  <c:v>-9.75E-3</c:v>
                </c:pt>
                <c:pt idx="4598">
                  <c:v>-8.3281299999999996E-3</c:v>
                </c:pt>
                <c:pt idx="4599">
                  <c:v>-1.51875E-2</c:v>
                </c:pt>
                <c:pt idx="4600">
                  <c:v>-1.84688E-2</c:v>
                </c:pt>
                <c:pt idx="4601">
                  <c:v>-1.9390600000000001E-2</c:v>
                </c:pt>
                <c:pt idx="4602">
                  <c:v>-1.375E-2</c:v>
                </c:pt>
                <c:pt idx="4603">
                  <c:v>-1.3484400000000001E-2</c:v>
                </c:pt>
                <c:pt idx="4604">
                  <c:v>-1.03281E-2</c:v>
                </c:pt>
                <c:pt idx="4605">
                  <c:v>-1.6156299999999998E-2</c:v>
                </c:pt>
                <c:pt idx="4606">
                  <c:v>-1.1671900000000001E-2</c:v>
                </c:pt>
                <c:pt idx="4607">
                  <c:v>-1.1859400000000001E-2</c:v>
                </c:pt>
                <c:pt idx="4608">
                  <c:v>-1.01563E-2</c:v>
                </c:pt>
                <c:pt idx="4609">
                  <c:v>-1.41406E-2</c:v>
                </c:pt>
                <c:pt idx="4610">
                  <c:v>-1.18125E-2</c:v>
                </c:pt>
                <c:pt idx="4611">
                  <c:v>-1.22188E-2</c:v>
                </c:pt>
                <c:pt idx="4612">
                  <c:v>-1.1671900000000001E-2</c:v>
                </c:pt>
                <c:pt idx="4613">
                  <c:v>-6.1718800000000002E-3</c:v>
                </c:pt>
                <c:pt idx="4614">
                  <c:v>-1.63594E-2</c:v>
                </c:pt>
                <c:pt idx="4615">
                  <c:v>-2.00625E-2</c:v>
                </c:pt>
                <c:pt idx="4616">
                  <c:v>-1.9859399999999999E-2</c:v>
                </c:pt>
                <c:pt idx="4617">
                  <c:v>-1.8124999999999999E-2</c:v>
                </c:pt>
                <c:pt idx="4618">
                  <c:v>-1.9921899999999999E-2</c:v>
                </c:pt>
                <c:pt idx="4619">
                  <c:v>-1.5984399999999999E-2</c:v>
                </c:pt>
                <c:pt idx="4620">
                  <c:v>-2.0046899999999999E-2</c:v>
                </c:pt>
                <c:pt idx="4621">
                  <c:v>-1.78906E-2</c:v>
                </c:pt>
                <c:pt idx="4622">
                  <c:v>-1.6015600000000001E-2</c:v>
                </c:pt>
                <c:pt idx="4623">
                  <c:v>-1.1859400000000001E-2</c:v>
                </c:pt>
                <c:pt idx="4624">
                  <c:v>-5.90625E-3</c:v>
                </c:pt>
                <c:pt idx="4625">
                  <c:v>-1.5890600000000001E-2</c:v>
                </c:pt>
                <c:pt idx="4626">
                  <c:v>-1.6125E-2</c:v>
                </c:pt>
                <c:pt idx="4627">
                  <c:v>-1.2109399999999999E-2</c:v>
                </c:pt>
                <c:pt idx="4628">
                  <c:v>-1.1984399999999999E-2</c:v>
                </c:pt>
                <c:pt idx="4629">
                  <c:v>-1.80781E-2</c:v>
                </c:pt>
                <c:pt idx="4630">
                  <c:v>-1.5953100000000001E-2</c:v>
                </c:pt>
                <c:pt idx="4631">
                  <c:v>-1.6156299999999998E-2</c:v>
                </c:pt>
                <c:pt idx="4632">
                  <c:v>-1.9359399999999999E-2</c:v>
                </c:pt>
                <c:pt idx="4633">
                  <c:v>-2.0453099999999998E-2</c:v>
                </c:pt>
                <c:pt idx="4634">
                  <c:v>-1.63594E-2</c:v>
                </c:pt>
                <c:pt idx="4635">
                  <c:v>-1.6078100000000001E-2</c:v>
                </c:pt>
                <c:pt idx="4636">
                  <c:v>-1.40156E-2</c:v>
                </c:pt>
                <c:pt idx="4637">
                  <c:v>-1.5953100000000001E-2</c:v>
                </c:pt>
                <c:pt idx="4638">
                  <c:v>-1.4171899999999999E-2</c:v>
                </c:pt>
                <c:pt idx="4639">
                  <c:v>-1.575E-2</c:v>
                </c:pt>
                <c:pt idx="4640">
                  <c:v>-1.79531E-2</c:v>
                </c:pt>
                <c:pt idx="4641">
                  <c:v>-1.6203100000000002E-2</c:v>
                </c:pt>
                <c:pt idx="4642">
                  <c:v>-1.19063E-2</c:v>
                </c:pt>
                <c:pt idx="4643">
                  <c:v>-1.5875E-2</c:v>
                </c:pt>
                <c:pt idx="4644">
                  <c:v>-1.5765600000000001E-2</c:v>
                </c:pt>
                <c:pt idx="4645">
                  <c:v>-1.99375E-2</c:v>
                </c:pt>
                <c:pt idx="4646">
                  <c:v>-1.6500000000000001E-2</c:v>
                </c:pt>
                <c:pt idx="4647">
                  <c:v>-1.41406E-2</c:v>
                </c:pt>
                <c:pt idx="4648">
                  <c:v>-1.0234399999999999E-2</c:v>
                </c:pt>
                <c:pt idx="4649">
                  <c:v>-8.0156299999999993E-3</c:v>
                </c:pt>
                <c:pt idx="4650">
                  <c:v>-7.5624999999999998E-3</c:v>
                </c:pt>
                <c:pt idx="4651">
                  <c:v>-1.7874999999999999E-2</c:v>
                </c:pt>
                <c:pt idx="4652">
                  <c:v>-1.6125E-2</c:v>
                </c:pt>
                <c:pt idx="4653">
                  <c:v>-1.42969E-2</c:v>
                </c:pt>
                <c:pt idx="4654">
                  <c:v>-7.8593799999999991E-3</c:v>
                </c:pt>
                <c:pt idx="4655">
                  <c:v>-1.6281299999999999E-2</c:v>
                </c:pt>
                <c:pt idx="4656">
                  <c:v>-1.4E-2</c:v>
                </c:pt>
                <c:pt idx="4657">
                  <c:v>-1.82813E-2</c:v>
                </c:pt>
                <c:pt idx="4658">
                  <c:v>-2.1999999999999999E-2</c:v>
                </c:pt>
                <c:pt idx="4659">
                  <c:v>-1.9875E-2</c:v>
                </c:pt>
                <c:pt idx="4660">
                  <c:v>-2.0109399999999999E-2</c:v>
                </c:pt>
                <c:pt idx="4661">
                  <c:v>-2.4E-2</c:v>
                </c:pt>
                <c:pt idx="4662">
                  <c:v>-1.9890600000000001E-2</c:v>
                </c:pt>
                <c:pt idx="4663">
                  <c:v>-1.54062E-2</c:v>
                </c:pt>
                <c:pt idx="4664">
                  <c:v>-7.9375000000000001E-3</c:v>
                </c:pt>
                <c:pt idx="4665">
                  <c:v>-1.2718800000000001E-2</c:v>
                </c:pt>
                <c:pt idx="4666">
                  <c:v>-1.62969E-2</c:v>
                </c:pt>
                <c:pt idx="4667">
                  <c:v>-1.75313E-2</c:v>
                </c:pt>
                <c:pt idx="4668">
                  <c:v>-1.1796900000000001E-2</c:v>
                </c:pt>
                <c:pt idx="4669">
                  <c:v>-1.45156E-2</c:v>
                </c:pt>
                <c:pt idx="4670">
                  <c:v>-1.6140600000000001E-2</c:v>
                </c:pt>
                <c:pt idx="4671">
                  <c:v>-1.8124999999999999E-2</c:v>
                </c:pt>
                <c:pt idx="4672">
                  <c:v>-1.80156E-2</c:v>
                </c:pt>
                <c:pt idx="4673">
                  <c:v>-1.7874999999999999E-2</c:v>
                </c:pt>
                <c:pt idx="4674">
                  <c:v>-1.1453100000000001E-2</c:v>
                </c:pt>
                <c:pt idx="4675">
                  <c:v>-3.92187E-3</c:v>
                </c:pt>
                <c:pt idx="4676">
                  <c:v>-8.1562500000000003E-3</c:v>
                </c:pt>
                <c:pt idx="4677">
                  <c:v>-1.46406E-2</c:v>
                </c:pt>
                <c:pt idx="4678">
                  <c:v>-2.4015600000000002E-2</c:v>
                </c:pt>
                <c:pt idx="4679">
                  <c:v>-1.50156E-2</c:v>
                </c:pt>
                <c:pt idx="4680">
                  <c:v>-1.42188E-2</c:v>
                </c:pt>
                <c:pt idx="4681">
                  <c:v>-1.5875E-2</c:v>
                </c:pt>
                <c:pt idx="4682">
                  <c:v>-1.19375E-2</c:v>
                </c:pt>
                <c:pt idx="4683">
                  <c:v>-1.41563E-2</c:v>
                </c:pt>
                <c:pt idx="4684">
                  <c:v>-1.6640599999999998E-2</c:v>
                </c:pt>
                <c:pt idx="4685">
                  <c:v>-2.4390599999999998E-2</c:v>
                </c:pt>
                <c:pt idx="4686">
                  <c:v>-1.7343799999999999E-2</c:v>
                </c:pt>
                <c:pt idx="4687">
                  <c:v>-1.47969E-2</c:v>
                </c:pt>
                <c:pt idx="4688">
                  <c:v>-1.9453100000000001E-2</c:v>
                </c:pt>
                <c:pt idx="4689">
                  <c:v>-9.8750000000000001E-3</c:v>
                </c:pt>
                <c:pt idx="4690">
                  <c:v>-2.0937500000000001E-2</c:v>
                </c:pt>
                <c:pt idx="4691">
                  <c:v>-2.1671900000000001E-2</c:v>
                </c:pt>
                <c:pt idx="4692">
                  <c:v>-1.5156299999999999E-2</c:v>
                </c:pt>
                <c:pt idx="4693">
                  <c:v>-1.03594E-2</c:v>
                </c:pt>
                <c:pt idx="4694">
                  <c:v>-1.8843800000000001E-2</c:v>
                </c:pt>
                <c:pt idx="4695">
                  <c:v>-1.9734399999999999E-2</c:v>
                </c:pt>
                <c:pt idx="4696">
                  <c:v>-1.7796900000000001E-2</c:v>
                </c:pt>
                <c:pt idx="4697">
                  <c:v>-1.5546900000000001E-2</c:v>
                </c:pt>
                <c:pt idx="4698">
                  <c:v>-1.38125E-2</c:v>
                </c:pt>
                <c:pt idx="4699">
                  <c:v>-1.5843800000000002E-2</c:v>
                </c:pt>
                <c:pt idx="4700">
                  <c:v>-1.5890600000000001E-2</c:v>
                </c:pt>
                <c:pt idx="4701">
                  <c:v>-1.7874999999999999E-2</c:v>
                </c:pt>
                <c:pt idx="4702">
                  <c:v>-1.7984400000000001E-2</c:v>
                </c:pt>
                <c:pt idx="4703">
                  <c:v>-1.8171900000000001E-2</c:v>
                </c:pt>
                <c:pt idx="4704">
                  <c:v>-1.41563E-2</c:v>
                </c:pt>
                <c:pt idx="4705">
                  <c:v>-1.40625E-2</c:v>
                </c:pt>
                <c:pt idx="4706">
                  <c:v>-1.35938E-2</c:v>
                </c:pt>
                <c:pt idx="4707">
                  <c:v>-2.1578099999999999E-2</c:v>
                </c:pt>
                <c:pt idx="4708">
                  <c:v>-1.8531300000000001E-2</c:v>
                </c:pt>
                <c:pt idx="4709">
                  <c:v>-1.4125E-2</c:v>
                </c:pt>
                <c:pt idx="4710">
                  <c:v>-1.21875E-2</c:v>
                </c:pt>
                <c:pt idx="4711">
                  <c:v>-1.15312E-2</c:v>
                </c:pt>
                <c:pt idx="4712">
                  <c:v>-1.6093799999999998E-2</c:v>
                </c:pt>
                <c:pt idx="4713">
                  <c:v>-1.1921899999999999E-2</c:v>
                </c:pt>
                <c:pt idx="4714">
                  <c:v>-2.0937500000000001E-2</c:v>
                </c:pt>
                <c:pt idx="4715">
                  <c:v>-2.3359399999999999E-2</c:v>
                </c:pt>
                <c:pt idx="4716">
                  <c:v>-1.26406E-2</c:v>
                </c:pt>
                <c:pt idx="4717">
                  <c:v>-1.1453100000000001E-2</c:v>
                </c:pt>
                <c:pt idx="4718">
                  <c:v>-1.975E-2</c:v>
                </c:pt>
                <c:pt idx="4719">
                  <c:v>-1.65469E-2</c:v>
                </c:pt>
                <c:pt idx="4720">
                  <c:v>-1.20156E-2</c:v>
                </c:pt>
                <c:pt idx="4721">
                  <c:v>-1.3765599999999999E-2</c:v>
                </c:pt>
                <c:pt idx="4722">
                  <c:v>-1.79688E-2</c:v>
                </c:pt>
                <c:pt idx="4723">
                  <c:v>-1.7921900000000001E-2</c:v>
                </c:pt>
                <c:pt idx="4724">
                  <c:v>-2.0078100000000002E-2</c:v>
                </c:pt>
                <c:pt idx="4725">
                  <c:v>-1.40313E-2</c:v>
                </c:pt>
                <c:pt idx="4726">
                  <c:v>-1.2E-2</c:v>
                </c:pt>
                <c:pt idx="4727">
                  <c:v>-1.38125E-2</c:v>
                </c:pt>
                <c:pt idx="4728">
                  <c:v>-1.9890600000000001E-2</c:v>
                </c:pt>
                <c:pt idx="4729">
                  <c:v>-2.02969E-2</c:v>
                </c:pt>
                <c:pt idx="4730">
                  <c:v>-1.3984399999999999E-2</c:v>
                </c:pt>
                <c:pt idx="4731">
                  <c:v>-2.18438E-2</c:v>
                </c:pt>
                <c:pt idx="4732">
                  <c:v>-2.1999999999999999E-2</c:v>
                </c:pt>
                <c:pt idx="4733">
                  <c:v>-2.4015600000000002E-2</c:v>
                </c:pt>
                <c:pt idx="4734">
                  <c:v>-1.9984399999999999E-2</c:v>
                </c:pt>
                <c:pt idx="4735">
                  <c:v>-1.9921899999999999E-2</c:v>
                </c:pt>
                <c:pt idx="4736">
                  <c:v>-0.02</c:v>
                </c:pt>
                <c:pt idx="4737">
                  <c:v>-1.4046899999999999E-2</c:v>
                </c:pt>
                <c:pt idx="4738">
                  <c:v>-1.1968700000000001E-2</c:v>
                </c:pt>
                <c:pt idx="4739">
                  <c:v>-1.5953100000000001E-2</c:v>
                </c:pt>
                <c:pt idx="4740">
                  <c:v>-1.3968700000000001E-2</c:v>
                </c:pt>
                <c:pt idx="4741">
                  <c:v>-8.0156299999999993E-3</c:v>
                </c:pt>
                <c:pt idx="4742">
                  <c:v>-1.40625E-2</c:v>
                </c:pt>
                <c:pt idx="4743">
                  <c:v>-1.2E-2</c:v>
                </c:pt>
                <c:pt idx="4744">
                  <c:v>-1.6E-2</c:v>
                </c:pt>
                <c:pt idx="4745">
                  <c:v>-1.20625E-2</c:v>
                </c:pt>
                <c:pt idx="4746">
                  <c:v>-1.6E-2</c:v>
                </c:pt>
                <c:pt idx="4747">
                  <c:v>-1.6203100000000002E-2</c:v>
                </c:pt>
                <c:pt idx="4748">
                  <c:v>-8.0625000000000002E-3</c:v>
                </c:pt>
                <c:pt idx="4749">
                  <c:v>-1.1984399999999999E-2</c:v>
                </c:pt>
                <c:pt idx="4750">
                  <c:v>-1.4E-2</c:v>
                </c:pt>
                <c:pt idx="4751">
                  <c:v>-1.39531E-2</c:v>
                </c:pt>
                <c:pt idx="4752">
                  <c:v>-1.8093700000000001E-2</c:v>
                </c:pt>
                <c:pt idx="4753">
                  <c:v>-2.0015600000000001E-2</c:v>
                </c:pt>
                <c:pt idx="4754">
                  <c:v>-1.40781E-2</c:v>
                </c:pt>
                <c:pt idx="4755">
                  <c:v>-1.1968700000000001E-2</c:v>
                </c:pt>
                <c:pt idx="4756">
                  <c:v>-1.6171899999999999E-2</c:v>
                </c:pt>
                <c:pt idx="4757">
                  <c:v>-2.3875E-2</c:v>
                </c:pt>
                <c:pt idx="4758">
                  <c:v>-1.9609399999999999E-2</c:v>
                </c:pt>
                <c:pt idx="4759">
                  <c:v>-1.22813E-2</c:v>
                </c:pt>
                <c:pt idx="4760">
                  <c:v>-1.01875E-2</c:v>
                </c:pt>
                <c:pt idx="4761">
                  <c:v>-1.6015600000000001E-2</c:v>
                </c:pt>
                <c:pt idx="4762">
                  <c:v>-9.8437500000000001E-3</c:v>
                </c:pt>
                <c:pt idx="4763">
                  <c:v>-1.4125E-2</c:v>
                </c:pt>
                <c:pt idx="4764">
                  <c:v>-1.1828099999999999E-2</c:v>
                </c:pt>
                <c:pt idx="4765">
                  <c:v>-1.6843799999999999E-2</c:v>
                </c:pt>
                <c:pt idx="4766">
                  <c:v>-1.8531300000000001E-2</c:v>
                </c:pt>
                <c:pt idx="4767">
                  <c:v>-1.6109399999999999E-2</c:v>
                </c:pt>
                <c:pt idx="4768">
                  <c:v>-1.47656E-2</c:v>
                </c:pt>
                <c:pt idx="4769">
                  <c:v>-9.5937499999999998E-3</c:v>
                </c:pt>
                <c:pt idx="4770">
                  <c:v>-1.9156300000000001E-2</c:v>
                </c:pt>
                <c:pt idx="4771">
                  <c:v>-1.6218799999999998E-2</c:v>
                </c:pt>
                <c:pt idx="4772">
                  <c:v>-1.1734400000000001E-2</c:v>
                </c:pt>
                <c:pt idx="4773">
                  <c:v>-1.5765600000000001E-2</c:v>
                </c:pt>
                <c:pt idx="4774">
                  <c:v>-1.4312500000000001E-2</c:v>
                </c:pt>
                <c:pt idx="4775">
                  <c:v>-1.38125E-2</c:v>
                </c:pt>
                <c:pt idx="4776">
                  <c:v>-1.6109399999999999E-2</c:v>
                </c:pt>
                <c:pt idx="4777">
                  <c:v>-1.20313E-2</c:v>
                </c:pt>
                <c:pt idx="4778">
                  <c:v>-1.5734399999999999E-2</c:v>
                </c:pt>
                <c:pt idx="4779">
                  <c:v>-1.60625E-2</c:v>
                </c:pt>
                <c:pt idx="4780">
                  <c:v>-1.2E-2</c:v>
                </c:pt>
                <c:pt idx="4781">
                  <c:v>-1.40156E-2</c:v>
                </c:pt>
                <c:pt idx="4782">
                  <c:v>-1.1984399999999999E-2</c:v>
                </c:pt>
                <c:pt idx="4783">
                  <c:v>-1.79688E-2</c:v>
                </c:pt>
                <c:pt idx="4784">
                  <c:v>-1.5984399999999999E-2</c:v>
                </c:pt>
                <c:pt idx="4785">
                  <c:v>-1.5921899999999999E-2</c:v>
                </c:pt>
                <c:pt idx="4786">
                  <c:v>-9.9843799999999993E-3</c:v>
                </c:pt>
                <c:pt idx="4787">
                  <c:v>-1.4312500000000001E-2</c:v>
                </c:pt>
                <c:pt idx="4788">
                  <c:v>-1.39531E-2</c:v>
                </c:pt>
                <c:pt idx="4789">
                  <c:v>-1.61875E-2</c:v>
                </c:pt>
                <c:pt idx="4790">
                  <c:v>-1.8093700000000001E-2</c:v>
                </c:pt>
                <c:pt idx="4791">
                  <c:v>-1.5265600000000001E-2</c:v>
                </c:pt>
                <c:pt idx="4792">
                  <c:v>-1.01406E-2</c:v>
                </c:pt>
                <c:pt idx="4793">
                  <c:v>-1.6500000000000001E-2</c:v>
                </c:pt>
                <c:pt idx="4794">
                  <c:v>-1.5671899999999999E-2</c:v>
                </c:pt>
                <c:pt idx="4795">
                  <c:v>-1.67344E-2</c:v>
                </c:pt>
                <c:pt idx="4796">
                  <c:v>-2.24531E-2</c:v>
                </c:pt>
                <c:pt idx="4797">
                  <c:v>-2.41719E-2</c:v>
                </c:pt>
                <c:pt idx="4798">
                  <c:v>-2.3640600000000001E-2</c:v>
                </c:pt>
                <c:pt idx="4799">
                  <c:v>-1.6500000000000001E-2</c:v>
                </c:pt>
                <c:pt idx="4800">
                  <c:v>-9.8437500000000001E-3</c:v>
                </c:pt>
                <c:pt idx="4801">
                  <c:v>-1.2156200000000001E-2</c:v>
                </c:pt>
                <c:pt idx="4802">
                  <c:v>-9.8593799999999992E-3</c:v>
                </c:pt>
                <c:pt idx="4803">
                  <c:v>-1.2874999999999999E-2</c:v>
                </c:pt>
                <c:pt idx="4804">
                  <c:v>-1.8156200000000001E-2</c:v>
                </c:pt>
                <c:pt idx="4805">
                  <c:v>-1.28594E-2</c:v>
                </c:pt>
                <c:pt idx="4806">
                  <c:v>-8.0000000000000002E-3</c:v>
                </c:pt>
                <c:pt idx="4807">
                  <c:v>-9.9687500000000002E-3</c:v>
                </c:pt>
                <c:pt idx="4808">
                  <c:v>-8.0312500000000002E-3</c:v>
                </c:pt>
                <c:pt idx="4809">
                  <c:v>-1.22813E-2</c:v>
                </c:pt>
                <c:pt idx="4810">
                  <c:v>-1.4109399999999999E-2</c:v>
                </c:pt>
                <c:pt idx="4811">
                  <c:v>-1.37813E-2</c:v>
                </c:pt>
                <c:pt idx="4812">
                  <c:v>-1.225E-2</c:v>
                </c:pt>
                <c:pt idx="4813">
                  <c:v>-2.2406300000000001E-2</c:v>
                </c:pt>
                <c:pt idx="4814">
                  <c:v>-1.75938E-2</c:v>
                </c:pt>
                <c:pt idx="4815">
                  <c:v>-1.38125E-2</c:v>
                </c:pt>
                <c:pt idx="4816">
                  <c:v>-1.20156E-2</c:v>
                </c:pt>
                <c:pt idx="4817">
                  <c:v>-1.41406E-2</c:v>
                </c:pt>
                <c:pt idx="4818">
                  <c:v>-1.3984399999999999E-2</c:v>
                </c:pt>
                <c:pt idx="4819">
                  <c:v>-1.18437E-2</c:v>
                </c:pt>
                <c:pt idx="4820">
                  <c:v>-9.9218799999999992E-3</c:v>
                </c:pt>
                <c:pt idx="4821">
                  <c:v>-1.7999999999999999E-2</c:v>
                </c:pt>
                <c:pt idx="4822">
                  <c:v>-1.20156E-2</c:v>
                </c:pt>
                <c:pt idx="4823">
                  <c:v>-2.1859400000000001E-2</c:v>
                </c:pt>
                <c:pt idx="4824">
                  <c:v>-2.41719E-2</c:v>
                </c:pt>
                <c:pt idx="4825">
                  <c:v>-1.8093700000000001E-2</c:v>
                </c:pt>
                <c:pt idx="4826">
                  <c:v>-1.6046899999999999E-2</c:v>
                </c:pt>
                <c:pt idx="4827">
                  <c:v>-7.8593799999999991E-3</c:v>
                </c:pt>
                <c:pt idx="4828">
                  <c:v>-1.0109399999999999E-2</c:v>
                </c:pt>
                <c:pt idx="4829">
                  <c:v>-1.1921899999999999E-2</c:v>
                </c:pt>
                <c:pt idx="4830">
                  <c:v>-9.6718700000000008E-3</c:v>
                </c:pt>
                <c:pt idx="4831">
                  <c:v>-1.3484400000000001E-2</c:v>
                </c:pt>
                <c:pt idx="4832">
                  <c:v>-1.42188E-2</c:v>
                </c:pt>
                <c:pt idx="4833">
                  <c:v>-1.3890599999999999E-2</c:v>
                </c:pt>
                <c:pt idx="4834">
                  <c:v>-1.5781300000000002E-2</c:v>
                </c:pt>
                <c:pt idx="4835">
                  <c:v>-1.78281E-2</c:v>
                </c:pt>
                <c:pt idx="4836">
                  <c:v>-1.9968799999999998E-2</c:v>
                </c:pt>
                <c:pt idx="4837">
                  <c:v>-1.6640599999999998E-2</c:v>
                </c:pt>
                <c:pt idx="4838">
                  <c:v>-1.15E-2</c:v>
                </c:pt>
                <c:pt idx="4839">
                  <c:v>-2.1859400000000001E-2</c:v>
                </c:pt>
                <c:pt idx="4840">
                  <c:v>-1.46406E-2</c:v>
                </c:pt>
                <c:pt idx="4841">
                  <c:v>-1.5843800000000002E-2</c:v>
                </c:pt>
                <c:pt idx="4842">
                  <c:v>-1.5718800000000002E-2</c:v>
                </c:pt>
                <c:pt idx="4843">
                  <c:v>-2.1796900000000001E-2</c:v>
                </c:pt>
                <c:pt idx="4844">
                  <c:v>-2.07344E-2</c:v>
                </c:pt>
                <c:pt idx="4845">
                  <c:v>-1.5968799999999998E-2</c:v>
                </c:pt>
                <c:pt idx="4846">
                  <c:v>-1.8171900000000001E-2</c:v>
                </c:pt>
                <c:pt idx="4847">
                  <c:v>-1.20156E-2</c:v>
                </c:pt>
                <c:pt idx="4848">
                  <c:v>-1.5578099999999999E-2</c:v>
                </c:pt>
                <c:pt idx="4849">
                  <c:v>-1.8046900000000001E-2</c:v>
                </c:pt>
                <c:pt idx="4850">
                  <c:v>-1.4109399999999999E-2</c:v>
                </c:pt>
                <c:pt idx="4851">
                  <c:v>-1.5796899999999999E-2</c:v>
                </c:pt>
                <c:pt idx="4852">
                  <c:v>-1.9796899999999999E-2</c:v>
                </c:pt>
                <c:pt idx="4853">
                  <c:v>-1.9593699999999999E-2</c:v>
                </c:pt>
                <c:pt idx="4854">
                  <c:v>-1.2E-2</c:v>
                </c:pt>
                <c:pt idx="4855">
                  <c:v>-2.23281E-2</c:v>
                </c:pt>
                <c:pt idx="4856">
                  <c:v>-2.1999999999999999E-2</c:v>
                </c:pt>
                <c:pt idx="4857">
                  <c:v>-1.9765600000000001E-2</c:v>
                </c:pt>
                <c:pt idx="4858">
                  <c:v>-1.3968700000000001E-2</c:v>
                </c:pt>
                <c:pt idx="4859">
                  <c:v>-1.35938E-2</c:v>
                </c:pt>
                <c:pt idx="4860">
                  <c:v>-8.0312500000000002E-3</c:v>
                </c:pt>
                <c:pt idx="4861">
                  <c:v>-1.42656E-2</c:v>
                </c:pt>
                <c:pt idx="4862">
                  <c:v>-1.1890599999999999E-2</c:v>
                </c:pt>
                <c:pt idx="4863">
                  <c:v>-1.45313E-2</c:v>
                </c:pt>
                <c:pt idx="4864">
                  <c:v>-1.82656E-2</c:v>
                </c:pt>
                <c:pt idx="4865">
                  <c:v>-1.9968799999999998E-2</c:v>
                </c:pt>
                <c:pt idx="4866">
                  <c:v>-1.7749999999999998E-2</c:v>
                </c:pt>
                <c:pt idx="4867">
                  <c:v>-1.5921899999999999E-2</c:v>
                </c:pt>
                <c:pt idx="4868">
                  <c:v>-1.8374999999999999E-2</c:v>
                </c:pt>
                <c:pt idx="4869">
                  <c:v>-2.2124999999999999E-2</c:v>
                </c:pt>
                <c:pt idx="4870">
                  <c:v>-1.7734400000000001E-2</c:v>
                </c:pt>
                <c:pt idx="4871">
                  <c:v>-1.1921899999999999E-2</c:v>
                </c:pt>
                <c:pt idx="4872">
                  <c:v>-1.19063E-2</c:v>
                </c:pt>
                <c:pt idx="4873">
                  <c:v>-1.0093700000000001E-2</c:v>
                </c:pt>
                <c:pt idx="4874">
                  <c:v>-1.6203100000000002E-2</c:v>
                </c:pt>
                <c:pt idx="4875">
                  <c:v>-1.5578099999999999E-2</c:v>
                </c:pt>
                <c:pt idx="4876">
                  <c:v>-1.00781E-2</c:v>
                </c:pt>
                <c:pt idx="4877">
                  <c:v>-1.6093799999999998E-2</c:v>
                </c:pt>
                <c:pt idx="4878">
                  <c:v>-1.20156E-2</c:v>
                </c:pt>
                <c:pt idx="4879">
                  <c:v>-1.5968799999999998E-2</c:v>
                </c:pt>
                <c:pt idx="4880">
                  <c:v>-1.2E-2</c:v>
                </c:pt>
                <c:pt idx="4881">
                  <c:v>-1.6281299999999999E-2</c:v>
                </c:pt>
                <c:pt idx="4882">
                  <c:v>-1.37187E-2</c:v>
                </c:pt>
                <c:pt idx="4883">
                  <c:v>-1.45469E-2</c:v>
                </c:pt>
                <c:pt idx="4884">
                  <c:v>-1.8109400000000001E-2</c:v>
                </c:pt>
                <c:pt idx="4885">
                  <c:v>-1.8062499999999999E-2</c:v>
                </c:pt>
                <c:pt idx="4886">
                  <c:v>-1.7749999999999998E-2</c:v>
                </c:pt>
                <c:pt idx="4887">
                  <c:v>-1.6593799999999999E-2</c:v>
                </c:pt>
                <c:pt idx="4888">
                  <c:v>-1.9406300000000001E-2</c:v>
                </c:pt>
                <c:pt idx="4889">
                  <c:v>-7.3906299999999996E-3</c:v>
                </c:pt>
                <c:pt idx="4890">
                  <c:v>-1.04844E-2</c:v>
                </c:pt>
                <c:pt idx="4891">
                  <c:v>-9.3749999999999997E-3</c:v>
                </c:pt>
                <c:pt idx="4892">
                  <c:v>-6.4843799999999997E-3</c:v>
                </c:pt>
                <c:pt idx="4893">
                  <c:v>-1.4749999999999999E-2</c:v>
                </c:pt>
                <c:pt idx="4894">
                  <c:v>-1.1093799999999999E-2</c:v>
                </c:pt>
                <c:pt idx="4895">
                  <c:v>-8.7812500000000009E-3</c:v>
                </c:pt>
                <c:pt idx="4896">
                  <c:v>-1.8843800000000001E-2</c:v>
                </c:pt>
                <c:pt idx="4897">
                  <c:v>-1.8749999999999999E-2</c:v>
                </c:pt>
                <c:pt idx="4898">
                  <c:v>-1.43438E-2</c:v>
                </c:pt>
                <c:pt idx="4899">
                  <c:v>-1.375E-2</c:v>
                </c:pt>
                <c:pt idx="4900">
                  <c:v>-1.6046899999999999E-2</c:v>
                </c:pt>
                <c:pt idx="4901">
                  <c:v>-1.40625E-2</c:v>
                </c:pt>
                <c:pt idx="4902">
                  <c:v>-1.4109399999999999E-2</c:v>
                </c:pt>
                <c:pt idx="4903">
                  <c:v>-1.0125E-2</c:v>
                </c:pt>
                <c:pt idx="4904">
                  <c:v>-1.34219E-2</c:v>
                </c:pt>
                <c:pt idx="4905">
                  <c:v>-1.9609399999999999E-2</c:v>
                </c:pt>
                <c:pt idx="4906">
                  <c:v>-2.18906E-2</c:v>
                </c:pt>
                <c:pt idx="4907">
                  <c:v>-2.4015600000000002E-2</c:v>
                </c:pt>
                <c:pt idx="4908">
                  <c:v>-2.0890599999999999E-2</c:v>
                </c:pt>
                <c:pt idx="4909">
                  <c:v>-1.11562E-2</c:v>
                </c:pt>
                <c:pt idx="4910">
                  <c:v>5.4218799999999996E-3</c:v>
                </c:pt>
                <c:pt idx="4911">
                  <c:v>4.9781300000000001E-2</c:v>
                </c:pt>
                <c:pt idx="4912">
                  <c:v>0.106734</c:v>
                </c:pt>
                <c:pt idx="4913">
                  <c:v>0.15554699999999999</c:v>
                </c:pt>
                <c:pt idx="4914">
                  <c:v>0.173016</c:v>
                </c:pt>
                <c:pt idx="4915">
                  <c:v>0.17960899999999999</c:v>
                </c:pt>
                <c:pt idx="4916">
                  <c:v>0.17646899999999999</c:v>
                </c:pt>
                <c:pt idx="4917">
                  <c:v>0.17207800000000001</c:v>
                </c:pt>
                <c:pt idx="4918">
                  <c:v>0.17410900000000001</c:v>
                </c:pt>
                <c:pt idx="4919">
                  <c:v>0.168547</c:v>
                </c:pt>
                <c:pt idx="4920">
                  <c:v>0.15475</c:v>
                </c:pt>
                <c:pt idx="4921">
                  <c:v>0.126109</c:v>
                </c:pt>
                <c:pt idx="4922">
                  <c:v>7.25156E-2</c:v>
                </c:pt>
                <c:pt idx="4923">
                  <c:v>1.83281E-2</c:v>
                </c:pt>
                <c:pt idx="4924">
                  <c:v>-1.40313E-2</c:v>
                </c:pt>
                <c:pt idx="4925">
                  <c:v>-2.57188E-2</c:v>
                </c:pt>
                <c:pt idx="4926">
                  <c:v>-2.4187500000000001E-2</c:v>
                </c:pt>
                <c:pt idx="4927">
                  <c:v>-1.4468699999999999E-2</c:v>
                </c:pt>
                <c:pt idx="4928">
                  <c:v>-7.9843799999999993E-3</c:v>
                </c:pt>
                <c:pt idx="4929">
                  <c:v>-1.38437E-2</c:v>
                </c:pt>
                <c:pt idx="4930">
                  <c:v>-1.7999999999999999E-2</c:v>
                </c:pt>
                <c:pt idx="4931">
                  <c:v>-1.4109399999999999E-2</c:v>
                </c:pt>
                <c:pt idx="4932">
                  <c:v>-6.0156300000000001E-3</c:v>
                </c:pt>
                <c:pt idx="4933">
                  <c:v>-1.55938E-2</c:v>
                </c:pt>
                <c:pt idx="4934">
                  <c:v>-1.7999999999999999E-2</c:v>
                </c:pt>
                <c:pt idx="4935">
                  <c:v>-1.40625E-2</c:v>
                </c:pt>
                <c:pt idx="4936">
                  <c:v>-1.1968700000000001E-2</c:v>
                </c:pt>
                <c:pt idx="4937">
                  <c:v>-1.7937499999999999E-2</c:v>
                </c:pt>
                <c:pt idx="4938">
                  <c:v>-1.7984400000000001E-2</c:v>
                </c:pt>
                <c:pt idx="4939">
                  <c:v>-1.3890599999999999E-2</c:v>
                </c:pt>
                <c:pt idx="4940">
                  <c:v>-5.9843800000000001E-3</c:v>
                </c:pt>
                <c:pt idx="4941">
                  <c:v>-0.01</c:v>
                </c:pt>
                <c:pt idx="4942">
                  <c:v>-6.0000000000000001E-3</c:v>
                </c:pt>
                <c:pt idx="4943">
                  <c:v>-1.18125E-2</c:v>
                </c:pt>
                <c:pt idx="4944">
                  <c:v>-1.4E-2</c:v>
                </c:pt>
                <c:pt idx="4945">
                  <c:v>-1.2109399999999999E-2</c:v>
                </c:pt>
                <c:pt idx="4946">
                  <c:v>-1.1765599999999999E-2</c:v>
                </c:pt>
                <c:pt idx="4947">
                  <c:v>-2.20156E-2</c:v>
                </c:pt>
                <c:pt idx="4948">
                  <c:v>-0.01</c:v>
                </c:pt>
                <c:pt idx="4949">
                  <c:v>-1.38437E-2</c:v>
                </c:pt>
                <c:pt idx="4950">
                  <c:v>-9.9218799999999992E-3</c:v>
                </c:pt>
                <c:pt idx="4951">
                  <c:v>-1.1953099999999999E-2</c:v>
                </c:pt>
                <c:pt idx="4952">
                  <c:v>-2.3859399999999999E-2</c:v>
                </c:pt>
                <c:pt idx="4953">
                  <c:v>-2.2296900000000001E-2</c:v>
                </c:pt>
                <c:pt idx="4954">
                  <c:v>-1.4E-2</c:v>
                </c:pt>
                <c:pt idx="4955">
                  <c:v>-1.9515600000000001E-2</c:v>
                </c:pt>
                <c:pt idx="4956">
                  <c:v>-1.9640600000000001E-2</c:v>
                </c:pt>
                <c:pt idx="4957">
                  <c:v>-1.2109399999999999E-2</c:v>
                </c:pt>
                <c:pt idx="4958">
                  <c:v>-1.62344E-2</c:v>
                </c:pt>
                <c:pt idx="4959">
                  <c:v>-1.6093799999999998E-2</c:v>
                </c:pt>
                <c:pt idx="4960">
                  <c:v>-7.7343799999999999E-3</c:v>
                </c:pt>
                <c:pt idx="4961">
                  <c:v>-1.02031E-2</c:v>
                </c:pt>
                <c:pt idx="4962">
                  <c:v>-1.3640599999999999E-2</c:v>
                </c:pt>
                <c:pt idx="4963">
                  <c:v>-1.42813E-2</c:v>
                </c:pt>
                <c:pt idx="4964">
                  <c:v>-1.21406E-2</c:v>
                </c:pt>
                <c:pt idx="4965">
                  <c:v>-1.22813E-2</c:v>
                </c:pt>
                <c:pt idx="4966">
                  <c:v>-9.9062500000000001E-3</c:v>
                </c:pt>
                <c:pt idx="4967">
                  <c:v>-1.37187E-2</c:v>
                </c:pt>
                <c:pt idx="4968">
                  <c:v>-1.3671900000000001E-2</c:v>
                </c:pt>
                <c:pt idx="4969">
                  <c:v>-1.9875E-2</c:v>
                </c:pt>
                <c:pt idx="4970">
                  <c:v>-2.0093699999999999E-2</c:v>
                </c:pt>
                <c:pt idx="4971">
                  <c:v>-1.8812499999999999E-2</c:v>
                </c:pt>
                <c:pt idx="4972">
                  <c:v>-1.0171899999999999E-2</c:v>
                </c:pt>
                <c:pt idx="4973">
                  <c:v>-1.39063E-2</c:v>
                </c:pt>
                <c:pt idx="4974">
                  <c:v>-8.3750000000000005E-3</c:v>
                </c:pt>
                <c:pt idx="4975">
                  <c:v>-6.0156300000000001E-3</c:v>
                </c:pt>
                <c:pt idx="4976">
                  <c:v>-7.6249999999999998E-3</c:v>
                </c:pt>
                <c:pt idx="4977">
                  <c:v>-1.4E-2</c:v>
                </c:pt>
                <c:pt idx="4978">
                  <c:v>-8.1718799999999994E-3</c:v>
                </c:pt>
                <c:pt idx="4979">
                  <c:v>-1.1796900000000001E-2</c:v>
                </c:pt>
                <c:pt idx="4980">
                  <c:v>-1.40313E-2</c:v>
                </c:pt>
                <c:pt idx="4981">
                  <c:v>-1.0046899999999999E-2</c:v>
                </c:pt>
                <c:pt idx="4982">
                  <c:v>-1.1984399999999999E-2</c:v>
                </c:pt>
                <c:pt idx="4983">
                  <c:v>-1.8156200000000001E-2</c:v>
                </c:pt>
                <c:pt idx="4984">
                  <c:v>-2.19531E-2</c:v>
                </c:pt>
                <c:pt idx="4985">
                  <c:v>-1.54375E-2</c:v>
                </c:pt>
                <c:pt idx="4986">
                  <c:v>-1.43438E-2</c:v>
                </c:pt>
                <c:pt idx="4987">
                  <c:v>-1.7921900000000001E-2</c:v>
                </c:pt>
                <c:pt idx="4988">
                  <c:v>-1.3968700000000001E-2</c:v>
                </c:pt>
                <c:pt idx="4989">
                  <c:v>-1.8343700000000001E-2</c:v>
                </c:pt>
                <c:pt idx="4990">
                  <c:v>-2.0375000000000001E-2</c:v>
                </c:pt>
                <c:pt idx="4991">
                  <c:v>-2.1265599999999999E-2</c:v>
                </c:pt>
                <c:pt idx="4992">
                  <c:v>-1.15938E-2</c:v>
                </c:pt>
                <c:pt idx="4993">
                  <c:v>-1.7218799999999999E-2</c:v>
                </c:pt>
                <c:pt idx="4994">
                  <c:v>-1.7484400000000001E-2</c:v>
                </c:pt>
                <c:pt idx="4995">
                  <c:v>-1.09219E-2</c:v>
                </c:pt>
                <c:pt idx="4996">
                  <c:v>-1.03438E-2</c:v>
                </c:pt>
                <c:pt idx="4997">
                  <c:v>-1.4781300000000001E-2</c:v>
                </c:pt>
                <c:pt idx="4998">
                  <c:v>-1.8171900000000001E-2</c:v>
                </c:pt>
                <c:pt idx="4999">
                  <c:v>-1.7999999999999999E-2</c:v>
                </c:pt>
                <c:pt idx="5000">
                  <c:v>-2.0328100000000002E-2</c:v>
                </c:pt>
                <c:pt idx="5001">
                  <c:v>-1.8937499999999999E-2</c:v>
                </c:pt>
                <c:pt idx="5002">
                  <c:v>-9.5624999999999998E-3</c:v>
                </c:pt>
                <c:pt idx="5003">
                  <c:v>-1.24219E-2</c:v>
                </c:pt>
                <c:pt idx="5004">
                  <c:v>-1.44219E-2</c:v>
                </c:pt>
                <c:pt idx="5005">
                  <c:v>-1.7796900000000001E-2</c:v>
                </c:pt>
                <c:pt idx="5006">
                  <c:v>-1.1875E-2</c:v>
                </c:pt>
                <c:pt idx="5007">
                  <c:v>-1.40313E-2</c:v>
                </c:pt>
                <c:pt idx="5008">
                  <c:v>-9.78125E-3</c:v>
                </c:pt>
                <c:pt idx="5009">
                  <c:v>-1.25469E-2</c:v>
                </c:pt>
                <c:pt idx="5010">
                  <c:v>-2.0093699999999999E-2</c:v>
                </c:pt>
                <c:pt idx="5011">
                  <c:v>-1.55312E-2</c:v>
                </c:pt>
                <c:pt idx="5012">
                  <c:v>-1.4046899999999999E-2</c:v>
                </c:pt>
                <c:pt idx="5013">
                  <c:v>-1.7999999999999999E-2</c:v>
                </c:pt>
                <c:pt idx="5014">
                  <c:v>-1.7624999999999998E-2</c:v>
                </c:pt>
                <c:pt idx="5015">
                  <c:v>2.5937500000000001E-3</c:v>
                </c:pt>
                <c:pt idx="5016">
                  <c:v>5.0593800000000001E-2</c:v>
                </c:pt>
                <c:pt idx="5017">
                  <c:v>0.11378099999999999</c:v>
                </c:pt>
                <c:pt idx="5018">
                  <c:v>0.163719</c:v>
                </c:pt>
                <c:pt idx="5019">
                  <c:v>0.17801600000000001</c:v>
                </c:pt>
                <c:pt idx="5020">
                  <c:v>0.17629700000000001</c:v>
                </c:pt>
                <c:pt idx="5021">
                  <c:v>0.162078</c:v>
                </c:pt>
                <c:pt idx="5022">
                  <c:v>0.169625</c:v>
                </c:pt>
                <c:pt idx="5023">
                  <c:v>0.18001600000000001</c:v>
                </c:pt>
                <c:pt idx="5024">
                  <c:v>0.17407800000000001</c:v>
                </c:pt>
                <c:pt idx="5025">
                  <c:v>0.1595</c:v>
                </c:pt>
                <c:pt idx="5026">
                  <c:v>0.124469</c:v>
                </c:pt>
                <c:pt idx="5027">
                  <c:v>5.9874999999999998E-2</c:v>
                </c:pt>
                <c:pt idx="5028">
                  <c:v>5.0468800000000001E-3</c:v>
                </c:pt>
                <c:pt idx="5029">
                  <c:v>-1.5125E-2</c:v>
                </c:pt>
                <c:pt idx="5030">
                  <c:v>-2.1499999999999998E-2</c:v>
                </c:pt>
                <c:pt idx="5031">
                  <c:v>-2.20313E-2</c:v>
                </c:pt>
                <c:pt idx="5032">
                  <c:v>-1.9093700000000002E-2</c:v>
                </c:pt>
                <c:pt idx="5033">
                  <c:v>-8.2968799999999995E-3</c:v>
                </c:pt>
                <c:pt idx="5034">
                  <c:v>-1.14375E-2</c:v>
                </c:pt>
                <c:pt idx="5035">
                  <c:v>-1.03438E-2</c:v>
                </c:pt>
                <c:pt idx="5036">
                  <c:v>-9.5312499999999998E-3</c:v>
                </c:pt>
                <c:pt idx="5037">
                  <c:v>-1.9546899999999999E-2</c:v>
                </c:pt>
                <c:pt idx="5038">
                  <c:v>-2.6062499999999999E-2</c:v>
                </c:pt>
                <c:pt idx="5039">
                  <c:v>-2.0453099999999998E-2</c:v>
                </c:pt>
                <c:pt idx="5040">
                  <c:v>-1.22031E-2</c:v>
                </c:pt>
                <c:pt idx="5041">
                  <c:v>-1.2156200000000001E-2</c:v>
                </c:pt>
                <c:pt idx="5042">
                  <c:v>-6.0000000000000001E-3</c:v>
                </c:pt>
                <c:pt idx="5043">
                  <c:v>-1.34375E-2</c:v>
                </c:pt>
                <c:pt idx="5044">
                  <c:v>-1.6265600000000002E-2</c:v>
                </c:pt>
                <c:pt idx="5045">
                  <c:v>-1.00156E-2</c:v>
                </c:pt>
                <c:pt idx="5046">
                  <c:v>-1.1328100000000001E-2</c:v>
                </c:pt>
                <c:pt idx="5047">
                  <c:v>-2.1937499999999999E-2</c:v>
                </c:pt>
                <c:pt idx="5048">
                  <c:v>-1.62969E-2</c:v>
                </c:pt>
                <c:pt idx="5049">
                  <c:v>-1.40625E-2</c:v>
                </c:pt>
                <c:pt idx="5050">
                  <c:v>-1.19375E-2</c:v>
                </c:pt>
                <c:pt idx="5051">
                  <c:v>-1.6218799999999998E-2</c:v>
                </c:pt>
                <c:pt idx="5052">
                  <c:v>-1.7999999999999999E-2</c:v>
                </c:pt>
                <c:pt idx="5053">
                  <c:v>-1.78906E-2</c:v>
                </c:pt>
                <c:pt idx="5054">
                  <c:v>-1.4E-2</c:v>
                </c:pt>
                <c:pt idx="5055">
                  <c:v>-1.61875E-2</c:v>
                </c:pt>
                <c:pt idx="5056">
                  <c:v>-2.00625E-2</c:v>
                </c:pt>
                <c:pt idx="5057">
                  <c:v>-1.9484399999999999E-2</c:v>
                </c:pt>
                <c:pt idx="5058">
                  <c:v>-1.18125E-2</c:v>
                </c:pt>
                <c:pt idx="5059">
                  <c:v>-7.7031299999999999E-3</c:v>
                </c:pt>
                <c:pt idx="5060">
                  <c:v>-6.1718800000000002E-3</c:v>
                </c:pt>
                <c:pt idx="5061">
                  <c:v>-1.27812E-2</c:v>
                </c:pt>
                <c:pt idx="5062">
                  <c:v>-1.3859399999999999E-2</c:v>
                </c:pt>
                <c:pt idx="5063">
                  <c:v>-1.1968700000000001E-2</c:v>
                </c:pt>
                <c:pt idx="5064">
                  <c:v>-1.6656199999999999E-2</c:v>
                </c:pt>
                <c:pt idx="5065">
                  <c:v>-1.9109399999999999E-2</c:v>
                </c:pt>
                <c:pt idx="5066">
                  <c:v>-1.21406E-2</c:v>
                </c:pt>
                <c:pt idx="5067">
                  <c:v>-2.0625000000000001E-2</c:v>
                </c:pt>
                <c:pt idx="5068">
                  <c:v>-1.5703100000000001E-2</c:v>
                </c:pt>
                <c:pt idx="5069">
                  <c:v>-9.75E-3</c:v>
                </c:pt>
                <c:pt idx="5070">
                  <c:v>-8.1562500000000003E-3</c:v>
                </c:pt>
                <c:pt idx="5071">
                  <c:v>-1.2171899999999999E-2</c:v>
                </c:pt>
                <c:pt idx="5072">
                  <c:v>-1.4093700000000001E-2</c:v>
                </c:pt>
                <c:pt idx="5073">
                  <c:v>-1.58125E-2</c:v>
                </c:pt>
                <c:pt idx="5074">
                  <c:v>-9.9375000000000002E-3</c:v>
                </c:pt>
                <c:pt idx="5075">
                  <c:v>-9.6718700000000008E-3</c:v>
                </c:pt>
                <c:pt idx="5076">
                  <c:v>-6.1406300000000002E-3</c:v>
                </c:pt>
                <c:pt idx="5077">
                  <c:v>-1.43438E-2</c:v>
                </c:pt>
                <c:pt idx="5078">
                  <c:v>-1.6140600000000001E-2</c:v>
                </c:pt>
                <c:pt idx="5079">
                  <c:v>-1.5265600000000001E-2</c:v>
                </c:pt>
                <c:pt idx="5080">
                  <c:v>-7.9375000000000001E-3</c:v>
                </c:pt>
                <c:pt idx="5081">
                  <c:v>-1.51719E-2</c:v>
                </c:pt>
                <c:pt idx="5082">
                  <c:v>-1.8062499999999999E-2</c:v>
                </c:pt>
                <c:pt idx="5083">
                  <c:v>-2.03594E-2</c:v>
                </c:pt>
                <c:pt idx="5084">
                  <c:v>-1.9515600000000001E-2</c:v>
                </c:pt>
                <c:pt idx="5085">
                  <c:v>-1.11562E-2</c:v>
                </c:pt>
                <c:pt idx="5086">
                  <c:v>-1.02656E-2</c:v>
                </c:pt>
                <c:pt idx="5087">
                  <c:v>-1.1968700000000001E-2</c:v>
                </c:pt>
                <c:pt idx="5088">
                  <c:v>-1.22813E-2</c:v>
                </c:pt>
                <c:pt idx="5089">
                  <c:v>-1.3515599999999999E-2</c:v>
                </c:pt>
                <c:pt idx="5090">
                  <c:v>-8.0468799999999993E-3</c:v>
                </c:pt>
                <c:pt idx="5091">
                  <c:v>-1.20156E-2</c:v>
                </c:pt>
                <c:pt idx="5092">
                  <c:v>-1.0562500000000001E-2</c:v>
                </c:pt>
                <c:pt idx="5093">
                  <c:v>-2.1062500000000001E-2</c:v>
                </c:pt>
                <c:pt idx="5094">
                  <c:v>-1.7937499999999999E-2</c:v>
                </c:pt>
                <c:pt idx="5095">
                  <c:v>-2.18281E-2</c:v>
                </c:pt>
                <c:pt idx="5096">
                  <c:v>-1.7093799999999999E-2</c:v>
                </c:pt>
                <c:pt idx="5097">
                  <c:v>-1.35312E-2</c:v>
                </c:pt>
                <c:pt idx="5098">
                  <c:v>-1.9828100000000001E-2</c:v>
                </c:pt>
                <c:pt idx="5099">
                  <c:v>-1.62344E-2</c:v>
                </c:pt>
                <c:pt idx="5100">
                  <c:v>-1.7812499999999998E-2</c:v>
                </c:pt>
                <c:pt idx="5101">
                  <c:v>-1.64219E-2</c:v>
                </c:pt>
                <c:pt idx="5102">
                  <c:v>-1.1859400000000001E-2</c:v>
                </c:pt>
                <c:pt idx="5103">
                  <c:v>-1.76563E-2</c:v>
                </c:pt>
                <c:pt idx="5104">
                  <c:v>-1.4593800000000001E-2</c:v>
                </c:pt>
                <c:pt idx="5105">
                  <c:v>-1.1640599999999999E-2</c:v>
                </c:pt>
                <c:pt idx="5106">
                  <c:v>-2.1562499999999998E-2</c:v>
                </c:pt>
                <c:pt idx="5107">
                  <c:v>-2.0187500000000001E-2</c:v>
                </c:pt>
                <c:pt idx="5108">
                  <c:v>-2.35625E-2</c:v>
                </c:pt>
                <c:pt idx="5109">
                  <c:v>-2.27031E-2</c:v>
                </c:pt>
                <c:pt idx="5110">
                  <c:v>-1.43438E-2</c:v>
                </c:pt>
                <c:pt idx="5111">
                  <c:v>-1.4375000000000001E-2</c:v>
                </c:pt>
                <c:pt idx="5112">
                  <c:v>-1.00156E-2</c:v>
                </c:pt>
                <c:pt idx="5113">
                  <c:v>-1.5703100000000001E-2</c:v>
                </c:pt>
                <c:pt idx="5114">
                  <c:v>-1.41406E-2</c:v>
                </c:pt>
                <c:pt idx="5115">
                  <c:v>-1.41406E-2</c:v>
                </c:pt>
                <c:pt idx="5116">
                  <c:v>-1.19063E-2</c:v>
                </c:pt>
                <c:pt idx="5117">
                  <c:v>-1.9640600000000001E-2</c:v>
                </c:pt>
                <c:pt idx="5118">
                  <c:v>-2.20313E-2</c:v>
                </c:pt>
                <c:pt idx="5119">
                  <c:v>-2.1999999999999999E-2</c:v>
                </c:pt>
                <c:pt idx="5120">
                  <c:v>-2.0187500000000001E-2</c:v>
                </c:pt>
                <c:pt idx="5121">
                  <c:v>-1.6015600000000001E-2</c:v>
                </c:pt>
                <c:pt idx="5122">
                  <c:v>-1.7984400000000001E-2</c:v>
                </c:pt>
                <c:pt idx="5123">
                  <c:v>-1.6156299999999998E-2</c:v>
                </c:pt>
                <c:pt idx="5124">
                  <c:v>-1.3984399999999999E-2</c:v>
                </c:pt>
                <c:pt idx="5125">
                  <c:v>-1.4093700000000001E-2</c:v>
                </c:pt>
                <c:pt idx="5126">
                  <c:v>-1.00625E-2</c:v>
                </c:pt>
                <c:pt idx="5127">
                  <c:v>-1.1734400000000001E-2</c:v>
                </c:pt>
                <c:pt idx="5128">
                  <c:v>-2.19688E-2</c:v>
                </c:pt>
                <c:pt idx="5129">
                  <c:v>-1.8031200000000001E-2</c:v>
                </c:pt>
                <c:pt idx="5130">
                  <c:v>-1.80156E-2</c:v>
                </c:pt>
                <c:pt idx="5131">
                  <c:v>-1.23594E-2</c:v>
                </c:pt>
                <c:pt idx="5132">
                  <c:v>-8.0000000000000002E-3</c:v>
                </c:pt>
                <c:pt idx="5133">
                  <c:v>-1.3984399999999999E-2</c:v>
                </c:pt>
                <c:pt idx="5134">
                  <c:v>-1.3984399999999999E-2</c:v>
                </c:pt>
                <c:pt idx="5135">
                  <c:v>-1.9984399999999999E-2</c:v>
                </c:pt>
                <c:pt idx="5136">
                  <c:v>-1.5984399999999999E-2</c:v>
                </c:pt>
                <c:pt idx="5137">
                  <c:v>-1.5968799999999998E-2</c:v>
                </c:pt>
                <c:pt idx="5138">
                  <c:v>-1.20313E-2</c:v>
                </c:pt>
                <c:pt idx="5139">
                  <c:v>-1.7999999999999999E-2</c:v>
                </c:pt>
                <c:pt idx="5140">
                  <c:v>-1.6E-2</c:v>
                </c:pt>
                <c:pt idx="5141">
                  <c:v>-1.4093700000000001E-2</c:v>
                </c:pt>
                <c:pt idx="5142">
                  <c:v>-0.01</c:v>
                </c:pt>
                <c:pt idx="5143">
                  <c:v>-1.3828099999999999E-2</c:v>
                </c:pt>
                <c:pt idx="5144">
                  <c:v>-1.80156E-2</c:v>
                </c:pt>
                <c:pt idx="5145">
                  <c:v>-1.6E-2</c:v>
                </c:pt>
                <c:pt idx="5146">
                  <c:v>-1.7999999999999999E-2</c:v>
                </c:pt>
                <c:pt idx="5147">
                  <c:v>-1.8109400000000001E-2</c:v>
                </c:pt>
                <c:pt idx="5148">
                  <c:v>-1.1859400000000001E-2</c:v>
                </c:pt>
                <c:pt idx="5149">
                  <c:v>-8.0000000000000002E-3</c:v>
                </c:pt>
                <c:pt idx="5150">
                  <c:v>-1.3859399999999999E-2</c:v>
                </c:pt>
                <c:pt idx="5151">
                  <c:v>-2.1874999999999999E-2</c:v>
                </c:pt>
                <c:pt idx="5152">
                  <c:v>-1.9906299999999998E-2</c:v>
                </c:pt>
                <c:pt idx="5153">
                  <c:v>-1.5875E-2</c:v>
                </c:pt>
                <c:pt idx="5154">
                  <c:v>-1.7874999999999999E-2</c:v>
                </c:pt>
                <c:pt idx="5155">
                  <c:v>-8.4218799999999996E-3</c:v>
                </c:pt>
                <c:pt idx="5156">
                  <c:v>-6.1562500000000003E-3</c:v>
                </c:pt>
                <c:pt idx="5157">
                  <c:v>-0.01</c:v>
                </c:pt>
                <c:pt idx="5158">
                  <c:v>-8.0937500000000002E-3</c:v>
                </c:pt>
                <c:pt idx="5159">
                  <c:v>-1.20156E-2</c:v>
                </c:pt>
                <c:pt idx="5160">
                  <c:v>-6.1562500000000003E-3</c:v>
                </c:pt>
                <c:pt idx="5161">
                  <c:v>-1.21406E-2</c:v>
                </c:pt>
                <c:pt idx="5162">
                  <c:v>-1.7687499999999998E-2</c:v>
                </c:pt>
                <c:pt idx="5163">
                  <c:v>-1.8249999999999999E-2</c:v>
                </c:pt>
                <c:pt idx="5164">
                  <c:v>-1.6093799999999998E-2</c:v>
                </c:pt>
                <c:pt idx="5165">
                  <c:v>-1.7624999999999998E-2</c:v>
                </c:pt>
                <c:pt idx="5166">
                  <c:v>-1.83906E-2</c:v>
                </c:pt>
                <c:pt idx="5167">
                  <c:v>-1.4093700000000001E-2</c:v>
                </c:pt>
                <c:pt idx="5168">
                  <c:v>-1.3796900000000001E-2</c:v>
                </c:pt>
                <c:pt idx="5169">
                  <c:v>-1.4250000000000001E-2</c:v>
                </c:pt>
                <c:pt idx="5170">
                  <c:v>-1.20156E-2</c:v>
                </c:pt>
                <c:pt idx="5171">
                  <c:v>-1.3875E-2</c:v>
                </c:pt>
                <c:pt idx="5172">
                  <c:v>-1.23281E-2</c:v>
                </c:pt>
                <c:pt idx="5173">
                  <c:v>-7.9687500000000001E-3</c:v>
                </c:pt>
                <c:pt idx="5174">
                  <c:v>-1.5718800000000002E-2</c:v>
                </c:pt>
                <c:pt idx="5175">
                  <c:v>-1.40625E-2</c:v>
                </c:pt>
                <c:pt idx="5176">
                  <c:v>-1.20938E-2</c:v>
                </c:pt>
                <c:pt idx="5177">
                  <c:v>-0.01</c:v>
                </c:pt>
                <c:pt idx="5178">
                  <c:v>-1.39375E-2</c:v>
                </c:pt>
                <c:pt idx="5179">
                  <c:v>-2.19688E-2</c:v>
                </c:pt>
                <c:pt idx="5180">
                  <c:v>-1.9984399999999999E-2</c:v>
                </c:pt>
                <c:pt idx="5181">
                  <c:v>-1.9953100000000001E-2</c:v>
                </c:pt>
                <c:pt idx="5182">
                  <c:v>-1.3921899999999999E-2</c:v>
                </c:pt>
                <c:pt idx="5183">
                  <c:v>-1.40313E-2</c:v>
                </c:pt>
                <c:pt idx="5184">
                  <c:v>-1.4250000000000001E-2</c:v>
                </c:pt>
                <c:pt idx="5185">
                  <c:v>-1.79063E-2</c:v>
                </c:pt>
                <c:pt idx="5186">
                  <c:v>-1.4046899999999999E-2</c:v>
                </c:pt>
                <c:pt idx="5187">
                  <c:v>-1.80781E-2</c:v>
                </c:pt>
                <c:pt idx="5188">
                  <c:v>-1.6156299999999998E-2</c:v>
                </c:pt>
                <c:pt idx="5189">
                  <c:v>-1.74063E-2</c:v>
                </c:pt>
                <c:pt idx="5190">
                  <c:v>-7.2656300000000004E-3</c:v>
                </c:pt>
                <c:pt idx="5191">
                  <c:v>-8.4843799999999997E-3</c:v>
                </c:pt>
                <c:pt idx="5192">
                  <c:v>-1.28594E-2</c:v>
                </c:pt>
                <c:pt idx="5193">
                  <c:v>-2.0906299999999999E-2</c:v>
                </c:pt>
                <c:pt idx="5194">
                  <c:v>-1.6890599999999999E-2</c:v>
                </c:pt>
                <c:pt idx="5195">
                  <c:v>-1.20938E-2</c:v>
                </c:pt>
                <c:pt idx="5196">
                  <c:v>-1.6375000000000001E-2</c:v>
                </c:pt>
                <c:pt idx="5197">
                  <c:v>-1.30156E-2</c:v>
                </c:pt>
                <c:pt idx="5198">
                  <c:v>-1.03594E-2</c:v>
                </c:pt>
                <c:pt idx="5199">
                  <c:v>-1.6406299999999999E-2</c:v>
                </c:pt>
                <c:pt idx="5200">
                  <c:v>-1.6156299999999998E-2</c:v>
                </c:pt>
                <c:pt idx="5201">
                  <c:v>-1.7687499999999998E-2</c:v>
                </c:pt>
                <c:pt idx="5202">
                  <c:v>-1.40781E-2</c:v>
                </c:pt>
                <c:pt idx="5203">
                  <c:v>-1.8031200000000001E-2</c:v>
                </c:pt>
                <c:pt idx="5204">
                  <c:v>-1.6093799999999998E-2</c:v>
                </c:pt>
                <c:pt idx="5205">
                  <c:v>-2.23906E-2</c:v>
                </c:pt>
                <c:pt idx="5206">
                  <c:v>-2.3906299999999998E-2</c:v>
                </c:pt>
                <c:pt idx="5207">
                  <c:v>-2.18906E-2</c:v>
                </c:pt>
                <c:pt idx="5208">
                  <c:v>-1.9890600000000001E-2</c:v>
                </c:pt>
                <c:pt idx="5209">
                  <c:v>-1.5671899999999999E-2</c:v>
                </c:pt>
                <c:pt idx="5210">
                  <c:v>-1.40625E-2</c:v>
                </c:pt>
                <c:pt idx="5211">
                  <c:v>-1.6109399999999999E-2</c:v>
                </c:pt>
                <c:pt idx="5212">
                  <c:v>-1.59375E-2</c:v>
                </c:pt>
                <c:pt idx="5213">
                  <c:v>-1.6265600000000002E-2</c:v>
                </c:pt>
                <c:pt idx="5214">
                  <c:v>-1.7937499999999999E-2</c:v>
                </c:pt>
                <c:pt idx="5215">
                  <c:v>-9.7656300000000008E-3</c:v>
                </c:pt>
                <c:pt idx="5216">
                  <c:v>-1.3796900000000001E-2</c:v>
                </c:pt>
                <c:pt idx="5217">
                  <c:v>-2.5984400000000001E-2</c:v>
                </c:pt>
                <c:pt idx="5218">
                  <c:v>-1.43906E-2</c:v>
                </c:pt>
                <c:pt idx="5219">
                  <c:v>-1.2E-2</c:v>
                </c:pt>
                <c:pt idx="5220">
                  <c:v>-1.00156E-2</c:v>
                </c:pt>
                <c:pt idx="5221">
                  <c:v>-1.2046899999999999E-2</c:v>
                </c:pt>
                <c:pt idx="5222">
                  <c:v>-0.01</c:v>
                </c:pt>
                <c:pt idx="5223">
                  <c:v>-1.40625E-2</c:v>
                </c:pt>
                <c:pt idx="5224">
                  <c:v>-1.1953099999999999E-2</c:v>
                </c:pt>
                <c:pt idx="5225">
                  <c:v>-1.20313E-2</c:v>
                </c:pt>
                <c:pt idx="5226">
                  <c:v>-1.2968800000000001E-2</c:v>
                </c:pt>
                <c:pt idx="5227">
                  <c:v>-1.6625000000000001E-2</c:v>
                </c:pt>
                <c:pt idx="5228">
                  <c:v>-8.6406299999999998E-3</c:v>
                </c:pt>
                <c:pt idx="5229">
                  <c:v>-1.1546900000000001E-2</c:v>
                </c:pt>
                <c:pt idx="5230">
                  <c:v>-1.07656E-2</c:v>
                </c:pt>
                <c:pt idx="5231">
                  <c:v>-5.92188E-3</c:v>
                </c:pt>
                <c:pt idx="5232">
                  <c:v>-1.44063E-2</c:v>
                </c:pt>
                <c:pt idx="5233">
                  <c:v>-2.0281299999999999E-2</c:v>
                </c:pt>
                <c:pt idx="5234">
                  <c:v>-1.4234399999999999E-2</c:v>
                </c:pt>
                <c:pt idx="5235">
                  <c:v>-1.4109399999999999E-2</c:v>
                </c:pt>
                <c:pt idx="5236">
                  <c:v>-6.4218799999999996E-3</c:v>
                </c:pt>
                <c:pt idx="5237">
                  <c:v>-9.6718700000000008E-3</c:v>
                </c:pt>
                <c:pt idx="5238">
                  <c:v>-1.54688E-2</c:v>
                </c:pt>
                <c:pt idx="5239">
                  <c:v>-1.8093700000000001E-2</c:v>
                </c:pt>
                <c:pt idx="5240">
                  <c:v>-1.10781E-2</c:v>
                </c:pt>
                <c:pt idx="5241">
                  <c:v>-5.8281299999999999E-3</c:v>
                </c:pt>
                <c:pt idx="5242">
                  <c:v>-1.34375E-2</c:v>
                </c:pt>
                <c:pt idx="5243">
                  <c:v>-1.7984400000000001E-2</c:v>
                </c:pt>
                <c:pt idx="5244">
                  <c:v>-1.98125E-2</c:v>
                </c:pt>
                <c:pt idx="5245">
                  <c:v>-2.0078100000000002E-2</c:v>
                </c:pt>
                <c:pt idx="5246">
                  <c:v>-1.3984399999999999E-2</c:v>
                </c:pt>
                <c:pt idx="5247">
                  <c:v>-1.7984400000000001E-2</c:v>
                </c:pt>
                <c:pt idx="5248">
                  <c:v>-1.22656E-2</c:v>
                </c:pt>
                <c:pt idx="5249">
                  <c:v>-1.20938E-2</c:v>
                </c:pt>
                <c:pt idx="5250">
                  <c:v>-1.5953100000000001E-2</c:v>
                </c:pt>
                <c:pt idx="5251">
                  <c:v>-2.62656E-2</c:v>
                </c:pt>
                <c:pt idx="5252">
                  <c:v>-2.4E-2</c:v>
                </c:pt>
                <c:pt idx="5253">
                  <c:v>-1.59375E-2</c:v>
                </c:pt>
                <c:pt idx="5254">
                  <c:v>-1.7921900000000001E-2</c:v>
                </c:pt>
                <c:pt idx="5255">
                  <c:v>-9.4062499999999997E-3</c:v>
                </c:pt>
                <c:pt idx="5256">
                  <c:v>-1.2234399999999999E-2</c:v>
                </c:pt>
                <c:pt idx="5257">
                  <c:v>-1.8156200000000001E-2</c:v>
                </c:pt>
                <c:pt idx="5258">
                  <c:v>-1.3546900000000001E-2</c:v>
                </c:pt>
                <c:pt idx="5259">
                  <c:v>-7.9218799999999992E-3</c:v>
                </c:pt>
                <c:pt idx="5260">
                  <c:v>-1.4749999999999999E-2</c:v>
                </c:pt>
                <c:pt idx="5261">
                  <c:v>-1.9718800000000002E-2</c:v>
                </c:pt>
                <c:pt idx="5262">
                  <c:v>-1.6125E-2</c:v>
                </c:pt>
                <c:pt idx="5263">
                  <c:v>-1.9906299999999998E-2</c:v>
                </c:pt>
                <c:pt idx="5264">
                  <c:v>-1.6125E-2</c:v>
                </c:pt>
                <c:pt idx="5265">
                  <c:v>-2.2421900000000002E-2</c:v>
                </c:pt>
                <c:pt idx="5266">
                  <c:v>-1.77188E-2</c:v>
                </c:pt>
                <c:pt idx="5267">
                  <c:v>-1.40781E-2</c:v>
                </c:pt>
                <c:pt idx="5268">
                  <c:v>-1.3625E-2</c:v>
                </c:pt>
                <c:pt idx="5269">
                  <c:v>-5.9687500000000001E-3</c:v>
                </c:pt>
                <c:pt idx="5270">
                  <c:v>-1.21406E-2</c:v>
                </c:pt>
                <c:pt idx="5271">
                  <c:v>-1.2109399999999999E-2</c:v>
                </c:pt>
                <c:pt idx="5272">
                  <c:v>-1.8187499999999999E-2</c:v>
                </c:pt>
                <c:pt idx="5273">
                  <c:v>-1.7156299999999999E-2</c:v>
                </c:pt>
                <c:pt idx="5274">
                  <c:v>-1.00156E-2</c:v>
                </c:pt>
                <c:pt idx="5275">
                  <c:v>-1.40156E-2</c:v>
                </c:pt>
                <c:pt idx="5276">
                  <c:v>-1.225E-2</c:v>
                </c:pt>
                <c:pt idx="5277">
                  <c:v>-2.0562500000000001E-2</c:v>
                </c:pt>
                <c:pt idx="5278">
                  <c:v>-1.7546900000000001E-2</c:v>
                </c:pt>
                <c:pt idx="5279">
                  <c:v>-1.33125E-2</c:v>
                </c:pt>
                <c:pt idx="5280">
                  <c:v>-0.01</c:v>
                </c:pt>
                <c:pt idx="5281">
                  <c:v>-1.22813E-2</c:v>
                </c:pt>
                <c:pt idx="5282">
                  <c:v>-1.1828099999999999E-2</c:v>
                </c:pt>
                <c:pt idx="5283">
                  <c:v>-1.2656300000000001E-2</c:v>
                </c:pt>
                <c:pt idx="5284">
                  <c:v>-1.8062499999999999E-2</c:v>
                </c:pt>
                <c:pt idx="5285">
                  <c:v>-1.10469E-2</c:v>
                </c:pt>
                <c:pt idx="5286">
                  <c:v>-6.3281300000000004E-3</c:v>
                </c:pt>
                <c:pt idx="5287">
                  <c:v>-1.4781300000000001E-2</c:v>
                </c:pt>
                <c:pt idx="5288">
                  <c:v>-1.8234400000000001E-2</c:v>
                </c:pt>
                <c:pt idx="5289">
                  <c:v>-1.7312500000000001E-2</c:v>
                </c:pt>
                <c:pt idx="5290">
                  <c:v>-1.1968700000000001E-2</c:v>
                </c:pt>
                <c:pt idx="5291">
                  <c:v>-1.98125E-2</c:v>
                </c:pt>
                <c:pt idx="5292">
                  <c:v>-2.47344E-2</c:v>
                </c:pt>
                <c:pt idx="5293">
                  <c:v>-1.86406E-2</c:v>
                </c:pt>
                <c:pt idx="5294">
                  <c:v>-1.6375000000000001E-2</c:v>
                </c:pt>
                <c:pt idx="5295">
                  <c:v>-1.2234399999999999E-2</c:v>
                </c:pt>
                <c:pt idx="5296">
                  <c:v>-1.50312E-2</c:v>
                </c:pt>
                <c:pt idx="5297">
                  <c:v>-2.1812499999999999E-2</c:v>
                </c:pt>
                <c:pt idx="5298">
                  <c:v>-2.1921900000000001E-2</c:v>
                </c:pt>
                <c:pt idx="5299">
                  <c:v>-2.5921900000000001E-2</c:v>
                </c:pt>
                <c:pt idx="5300">
                  <c:v>-2.23906E-2</c:v>
                </c:pt>
                <c:pt idx="5301">
                  <c:v>-1.71094E-2</c:v>
                </c:pt>
                <c:pt idx="5302">
                  <c:v>-6.0781300000000002E-3</c:v>
                </c:pt>
                <c:pt idx="5303">
                  <c:v>-1.5390600000000001E-2</c:v>
                </c:pt>
                <c:pt idx="5304">
                  <c:v>-1.6406299999999999E-2</c:v>
                </c:pt>
                <c:pt idx="5305">
                  <c:v>-1.3921899999999999E-2</c:v>
                </c:pt>
                <c:pt idx="5306">
                  <c:v>-1.5718800000000002E-2</c:v>
                </c:pt>
                <c:pt idx="5307">
                  <c:v>-1.7999999999999999E-2</c:v>
                </c:pt>
                <c:pt idx="5308">
                  <c:v>-1.9343699999999998E-2</c:v>
                </c:pt>
                <c:pt idx="5309">
                  <c:v>-2.6546899999999998E-2</c:v>
                </c:pt>
                <c:pt idx="5310">
                  <c:v>-1.6515599999999998E-2</c:v>
                </c:pt>
                <c:pt idx="5311">
                  <c:v>-1.6218799999999998E-2</c:v>
                </c:pt>
                <c:pt idx="5312">
                  <c:v>-9.8593799999999992E-3</c:v>
                </c:pt>
                <c:pt idx="5313">
                  <c:v>-1.78906E-2</c:v>
                </c:pt>
                <c:pt idx="5314">
                  <c:v>-1.20625E-2</c:v>
                </c:pt>
                <c:pt idx="5315">
                  <c:v>-2.1515599999999999E-2</c:v>
                </c:pt>
                <c:pt idx="5316">
                  <c:v>-2.0453099999999998E-2</c:v>
                </c:pt>
                <c:pt idx="5317">
                  <c:v>-1.21406E-2</c:v>
                </c:pt>
                <c:pt idx="5318">
                  <c:v>-1.3921899999999999E-2</c:v>
                </c:pt>
                <c:pt idx="5319">
                  <c:v>-1.3984399999999999E-2</c:v>
                </c:pt>
                <c:pt idx="5320">
                  <c:v>-1.7984400000000001E-2</c:v>
                </c:pt>
                <c:pt idx="5321">
                  <c:v>-1.79688E-2</c:v>
                </c:pt>
                <c:pt idx="5322">
                  <c:v>-1.8109400000000001E-2</c:v>
                </c:pt>
                <c:pt idx="5323">
                  <c:v>-1.01563E-2</c:v>
                </c:pt>
                <c:pt idx="5324">
                  <c:v>-1.2E-2</c:v>
                </c:pt>
                <c:pt idx="5325">
                  <c:v>-1.00156E-2</c:v>
                </c:pt>
                <c:pt idx="5326">
                  <c:v>-1.5890600000000001E-2</c:v>
                </c:pt>
                <c:pt idx="5327">
                  <c:v>-2.00625E-2</c:v>
                </c:pt>
                <c:pt idx="5328">
                  <c:v>-1.1984399999999999E-2</c:v>
                </c:pt>
                <c:pt idx="5329">
                  <c:v>-1.5875E-2</c:v>
                </c:pt>
                <c:pt idx="5330">
                  <c:v>-1.4E-2</c:v>
                </c:pt>
                <c:pt idx="5331">
                  <c:v>-1.3984399999999999E-2</c:v>
                </c:pt>
                <c:pt idx="5332">
                  <c:v>-1.6E-2</c:v>
                </c:pt>
                <c:pt idx="5333">
                  <c:v>-1.4046899999999999E-2</c:v>
                </c:pt>
                <c:pt idx="5334">
                  <c:v>-1.2E-2</c:v>
                </c:pt>
                <c:pt idx="5335">
                  <c:v>-1.1968700000000001E-2</c:v>
                </c:pt>
                <c:pt idx="5336">
                  <c:v>-1.0046899999999999E-2</c:v>
                </c:pt>
                <c:pt idx="5337">
                  <c:v>-1.6E-2</c:v>
                </c:pt>
                <c:pt idx="5338">
                  <c:v>-1.7999999999999999E-2</c:v>
                </c:pt>
                <c:pt idx="5339">
                  <c:v>-2.0015600000000001E-2</c:v>
                </c:pt>
                <c:pt idx="5340">
                  <c:v>-1.6E-2</c:v>
                </c:pt>
                <c:pt idx="5341">
                  <c:v>-1.2109399999999999E-2</c:v>
                </c:pt>
                <c:pt idx="5342">
                  <c:v>-9.9843799999999993E-3</c:v>
                </c:pt>
                <c:pt idx="5343">
                  <c:v>-1.3984399999999999E-2</c:v>
                </c:pt>
                <c:pt idx="5344">
                  <c:v>-1.6E-2</c:v>
                </c:pt>
                <c:pt idx="5345">
                  <c:v>-1.41875E-2</c:v>
                </c:pt>
                <c:pt idx="5346">
                  <c:v>-1.00313E-2</c:v>
                </c:pt>
                <c:pt idx="5347">
                  <c:v>-1.5968799999999998E-2</c:v>
                </c:pt>
                <c:pt idx="5348">
                  <c:v>-1.80156E-2</c:v>
                </c:pt>
                <c:pt idx="5349">
                  <c:v>-1.6140600000000001E-2</c:v>
                </c:pt>
                <c:pt idx="5350">
                  <c:v>-1.2E-2</c:v>
                </c:pt>
                <c:pt idx="5351">
                  <c:v>-1.39531E-2</c:v>
                </c:pt>
                <c:pt idx="5352">
                  <c:v>-1.18437E-2</c:v>
                </c:pt>
                <c:pt idx="5353">
                  <c:v>-1.00156E-2</c:v>
                </c:pt>
                <c:pt idx="5354">
                  <c:v>-0.01</c:v>
                </c:pt>
                <c:pt idx="5355">
                  <c:v>-9.9843799999999993E-3</c:v>
                </c:pt>
                <c:pt idx="5356">
                  <c:v>-1.4250000000000001E-2</c:v>
                </c:pt>
                <c:pt idx="5357">
                  <c:v>-1.8171900000000001E-2</c:v>
                </c:pt>
                <c:pt idx="5358">
                  <c:v>-2.2484400000000002E-2</c:v>
                </c:pt>
                <c:pt idx="5359">
                  <c:v>-1.7281299999999999E-2</c:v>
                </c:pt>
                <c:pt idx="5360">
                  <c:v>-1.39063E-2</c:v>
                </c:pt>
                <c:pt idx="5361">
                  <c:v>-1.3031299999999999E-2</c:v>
                </c:pt>
                <c:pt idx="5362">
                  <c:v>-6.1093800000000002E-3</c:v>
                </c:pt>
                <c:pt idx="5363">
                  <c:v>-1.1390600000000001E-2</c:v>
                </c:pt>
                <c:pt idx="5364">
                  <c:v>-1.17813E-2</c:v>
                </c:pt>
                <c:pt idx="5365">
                  <c:v>-1.5953100000000001E-2</c:v>
                </c:pt>
                <c:pt idx="5366">
                  <c:v>-1.3390600000000001E-2</c:v>
                </c:pt>
                <c:pt idx="5367">
                  <c:v>-2.3640600000000001E-2</c:v>
                </c:pt>
                <c:pt idx="5368">
                  <c:v>-1.51719E-2</c:v>
                </c:pt>
                <c:pt idx="5369">
                  <c:v>-8.2656299999999995E-3</c:v>
                </c:pt>
                <c:pt idx="5370">
                  <c:v>-5.7343799999999999E-3</c:v>
                </c:pt>
                <c:pt idx="5371">
                  <c:v>-1.39375E-2</c:v>
                </c:pt>
                <c:pt idx="5372">
                  <c:v>-1.1984399999999999E-2</c:v>
                </c:pt>
                <c:pt idx="5373">
                  <c:v>-1.5984399999999999E-2</c:v>
                </c:pt>
                <c:pt idx="5374">
                  <c:v>-1.21406E-2</c:v>
                </c:pt>
                <c:pt idx="5375">
                  <c:v>-1.3875E-2</c:v>
                </c:pt>
                <c:pt idx="5376">
                  <c:v>-1.40625E-2</c:v>
                </c:pt>
                <c:pt idx="5377">
                  <c:v>-8.0000000000000002E-3</c:v>
                </c:pt>
                <c:pt idx="5378">
                  <c:v>-1.3984399999999999E-2</c:v>
                </c:pt>
                <c:pt idx="5379">
                  <c:v>-1.1875E-2</c:v>
                </c:pt>
                <c:pt idx="5380">
                  <c:v>-1.22188E-2</c:v>
                </c:pt>
                <c:pt idx="5381">
                  <c:v>-1.7734400000000001E-2</c:v>
                </c:pt>
                <c:pt idx="5382">
                  <c:v>-9.9218799999999992E-3</c:v>
                </c:pt>
                <c:pt idx="5383">
                  <c:v>-1.85781E-2</c:v>
                </c:pt>
                <c:pt idx="5384">
                  <c:v>-1.9843800000000002E-2</c:v>
                </c:pt>
                <c:pt idx="5385">
                  <c:v>-1.7765599999999999E-2</c:v>
                </c:pt>
                <c:pt idx="5386">
                  <c:v>-1.83906E-2</c:v>
                </c:pt>
                <c:pt idx="5387">
                  <c:v>-1.93125E-2</c:v>
                </c:pt>
                <c:pt idx="5388">
                  <c:v>-9.3437499999999996E-3</c:v>
                </c:pt>
                <c:pt idx="5389">
                  <c:v>-1.0375000000000001E-2</c:v>
                </c:pt>
                <c:pt idx="5390">
                  <c:v>-9.9531299999999993E-3</c:v>
                </c:pt>
                <c:pt idx="5391">
                  <c:v>-1.3375E-2</c:v>
                </c:pt>
                <c:pt idx="5392">
                  <c:v>-1.50156E-2</c:v>
                </c:pt>
                <c:pt idx="5393">
                  <c:v>-5.5937499999999998E-3</c:v>
                </c:pt>
                <c:pt idx="5394">
                  <c:v>-1.0406200000000001E-2</c:v>
                </c:pt>
                <c:pt idx="5395">
                  <c:v>-1.02188E-2</c:v>
                </c:pt>
                <c:pt idx="5396">
                  <c:v>-1.17813E-2</c:v>
                </c:pt>
                <c:pt idx="5397">
                  <c:v>-7.9843799999999993E-3</c:v>
                </c:pt>
                <c:pt idx="5398">
                  <c:v>-1.5156299999999999E-2</c:v>
                </c:pt>
                <c:pt idx="5399">
                  <c:v>-1.6937500000000001E-2</c:v>
                </c:pt>
                <c:pt idx="5400">
                  <c:v>-1.03594E-2</c:v>
                </c:pt>
                <c:pt idx="5401">
                  <c:v>-2.0156299999999999E-2</c:v>
                </c:pt>
                <c:pt idx="5402">
                  <c:v>-1.38125E-2</c:v>
                </c:pt>
                <c:pt idx="5403">
                  <c:v>-1.8343700000000001E-2</c:v>
                </c:pt>
                <c:pt idx="5404">
                  <c:v>-2.0078100000000002E-2</c:v>
                </c:pt>
                <c:pt idx="5405">
                  <c:v>-1.9765600000000001E-2</c:v>
                </c:pt>
                <c:pt idx="5406">
                  <c:v>-1.3859399999999999E-2</c:v>
                </c:pt>
                <c:pt idx="5407">
                  <c:v>-1.6640599999999998E-2</c:v>
                </c:pt>
                <c:pt idx="5408">
                  <c:v>-2.1999999999999999E-2</c:v>
                </c:pt>
                <c:pt idx="5409">
                  <c:v>-1.76563E-2</c:v>
                </c:pt>
                <c:pt idx="5410">
                  <c:v>-1.37813E-2</c:v>
                </c:pt>
                <c:pt idx="5411">
                  <c:v>-1.0281200000000001E-2</c:v>
                </c:pt>
                <c:pt idx="5412">
                  <c:v>-1.5984399999999999E-2</c:v>
                </c:pt>
                <c:pt idx="5413">
                  <c:v>-7.7499999999999999E-3</c:v>
                </c:pt>
                <c:pt idx="5414">
                  <c:v>-1.1828099999999999E-2</c:v>
                </c:pt>
                <c:pt idx="5415">
                  <c:v>-2.20156E-2</c:v>
                </c:pt>
                <c:pt idx="5416">
                  <c:v>-1.42656E-2</c:v>
                </c:pt>
                <c:pt idx="5417">
                  <c:v>-1.39531E-2</c:v>
                </c:pt>
                <c:pt idx="5418">
                  <c:v>-1.4093700000000001E-2</c:v>
                </c:pt>
                <c:pt idx="5419">
                  <c:v>-1.01406E-2</c:v>
                </c:pt>
                <c:pt idx="5420">
                  <c:v>-9.9843799999999993E-3</c:v>
                </c:pt>
                <c:pt idx="5421">
                  <c:v>-1.40156E-2</c:v>
                </c:pt>
                <c:pt idx="5422">
                  <c:v>-9.9062500000000001E-3</c:v>
                </c:pt>
                <c:pt idx="5423">
                  <c:v>-8.0312500000000002E-3</c:v>
                </c:pt>
                <c:pt idx="5424">
                  <c:v>-9.3437499999999996E-3</c:v>
                </c:pt>
                <c:pt idx="5425">
                  <c:v>-1.3390600000000001E-2</c:v>
                </c:pt>
                <c:pt idx="5426">
                  <c:v>-1.5953100000000001E-2</c:v>
                </c:pt>
                <c:pt idx="5427">
                  <c:v>-1.42969E-2</c:v>
                </c:pt>
                <c:pt idx="5428">
                  <c:v>-1.3281299999999999E-2</c:v>
                </c:pt>
                <c:pt idx="5429">
                  <c:v>-2.1812499999999999E-2</c:v>
                </c:pt>
                <c:pt idx="5430">
                  <c:v>-1.5281299999999999E-2</c:v>
                </c:pt>
                <c:pt idx="5431">
                  <c:v>-1.18437E-2</c:v>
                </c:pt>
                <c:pt idx="5432">
                  <c:v>-1.5546900000000001E-2</c:v>
                </c:pt>
                <c:pt idx="5433">
                  <c:v>-1.8187499999999999E-2</c:v>
                </c:pt>
                <c:pt idx="5434">
                  <c:v>-1.03594E-2</c:v>
                </c:pt>
                <c:pt idx="5435">
                  <c:v>-1.1890599999999999E-2</c:v>
                </c:pt>
                <c:pt idx="5436">
                  <c:v>-1.3125E-2</c:v>
                </c:pt>
                <c:pt idx="5437">
                  <c:v>-2.3781299999999998E-2</c:v>
                </c:pt>
                <c:pt idx="5438">
                  <c:v>-1.8937499999999999E-2</c:v>
                </c:pt>
                <c:pt idx="5439">
                  <c:v>-1.41875E-2</c:v>
                </c:pt>
                <c:pt idx="5440">
                  <c:v>-1.02188E-2</c:v>
                </c:pt>
                <c:pt idx="5441">
                  <c:v>-9.9843799999999993E-3</c:v>
                </c:pt>
                <c:pt idx="5442">
                  <c:v>-1.5515599999999999E-2</c:v>
                </c:pt>
                <c:pt idx="5443">
                  <c:v>-2.0015600000000001E-2</c:v>
                </c:pt>
                <c:pt idx="5444">
                  <c:v>-1.4109399999999999E-2</c:v>
                </c:pt>
                <c:pt idx="5445">
                  <c:v>-1.59375E-2</c:v>
                </c:pt>
                <c:pt idx="5446">
                  <c:v>-1.40625E-2</c:v>
                </c:pt>
                <c:pt idx="5447">
                  <c:v>-1.38437E-2</c:v>
                </c:pt>
                <c:pt idx="5448">
                  <c:v>-0.01</c:v>
                </c:pt>
                <c:pt idx="5449">
                  <c:v>-1.61875E-2</c:v>
                </c:pt>
                <c:pt idx="5450">
                  <c:v>-1.6E-2</c:v>
                </c:pt>
                <c:pt idx="5451">
                  <c:v>-1.8124999999999999E-2</c:v>
                </c:pt>
                <c:pt idx="5452">
                  <c:v>-1.7921900000000001E-2</c:v>
                </c:pt>
                <c:pt idx="5453">
                  <c:v>-1.1281299999999999E-2</c:v>
                </c:pt>
                <c:pt idx="5454">
                  <c:v>-8.0468799999999993E-3</c:v>
                </c:pt>
                <c:pt idx="5455">
                  <c:v>-1.45781E-2</c:v>
                </c:pt>
                <c:pt idx="5456">
                  <c:v>-1.7921900000000001E-2</c:v>
                </c:pt>
                <c:pt idx="5457">
                  <c:v>-1.5953100000000001E-2</c:v>
                </c:pt>
                <c:pt idx="5458">
                  <c:v>-1.8171900000000001E-2</c:v>
                </c:pt>
                <c:pt idx="5459">
                  <c:v>-1.77188E-2</c:v>
                </c:pt>
                <c:pt idx="5460">
                  <c:v>-1.3546900000000001E-2</c:v>
                </c:pt>
                <c:pt idx="5461">
                  <c:v>-9.9375000000000002E-3</c:v>
                </c:pt>
                <c:pt idx="5462">
                  <c:v>-1.46094E-2</c:v>
                </c:pt>
                <c:pt idx="5463">
                  <c:v>-2.0218799999999999E-2</c:v>
                </c:pt>
                <c:pt idx="5464">
                  <c:v>-1.79063E-2</c:v>
                </c:pt>
                <c:pt idx="5465">
                  <c:v>-1.125E-2</c:v>
                </c:pt>
                <c:pt idx="5466">
                  <c:v>-2.2968799999999998E-3</c:v>
                </c:pt>
                <c:pt idx="5467">
                  <c:v>-1.66094E-2</c:v>
                </c:pt>
                <c:pt idx="5468">
                  <c:v>-1.5828100000000001E-2</c:v>
                </c:pt>
                <c:pt idx="5469">
                  <c:v>-1.3890599999999999E-2</c:v>
                </c:pt>
                <c:pt idx="5470">
                  <c:v>-1.4125E-2</c:v>
                </c:pt>
                <c:pt idx="5471">
                  <c:v>-1.7749999999999998E-2</c:v>
                </c:pt>
                <c:pt idx="5472">
                  <c:v>-9.7031300000000008E-3</c:v>
                </c:pt>
                <c:pt idx="5473">
                  <c:v>-7.9062500000000001E-3</c:v>
                </c:pt>
                <c:pt idx="5474">
                  <c:v>-6.1250000000000002E-3</c:v>
                </c:pt>
                <c:pt idx="5475">
                  <c:v>-1.28906E-2</c:v>
                </c:pt>
                <c:pt idx="5476">
                  <c:v>-1.8296900000000001E-2</c:v>
                </c:pt>
                <c:pt idx="5477">
                  <c:v>-2.01719E-2</c:v>
                </c:pt>
                <c:pt idx="5478">
                  <c:v>-1.9906299999999998E-2</c:v>
                </c:pt>
                <c:pt idx="5479">
                  <c:v>-1.7859400000000001E-2</c:v>
                </c:pt>
                <c:pt idx="5480">
                  <c:v>-1.8062499999999999E-2</c:v>
                </c:pt>
                <c:pt idx="5481">
                  <c:v>-1.51719E-2</c:v>
                </c:pt>
                <c:pt idx="5482">
                  <c:v>-1.00625E-2</c:v>
                </c:pt>
                <c:pt idx="5483">
                  <c:v>-1.4234399999999999E-2</c:v>
                </c:pt>
                <c:pt idx="5484">
                  <c:v>-1.40313E-2</c:v>
                </c:pt>
                <c:pt idx="5485">
                  <c:v>-1.3546900000000001E-2</c:v>
                </c:pt>
                <c:pt idx="5486">
                  <c:v>-7.6562499999999999E-3</c:v>
                </c:pt>
                <c:pt idx="5487">
                  <c:v>-8.0156299999999993E-3</c:v>
                </c:pt>
                <c:pt idx="5488">
                  <c:v>-8.3906299999999996E-3</c:v>
                </c:pt>
                <c:pt idx="5489">
                  <c:v>-1.4999999999999999E-2</c:v>
                </c:pt>
                <c:pt idx="5490">
                  <c:v>-1.35312E-2</c:v>
                </c:pt>
                <c:pt idx="5491">
                  <c:v>-7.7031299999999999E-3</c:v>
                </c:pt>
                <c:pt idx="5492">
                  <c:v>-1.50156E-2</c:v>
                </c:pt>
                <c:pt idx="5493">
                  <c:v>-1.65469E-2</c:v>
                </c:pt>
                <c:pt idx="5494">
                  <c:v>-1.3453100000000001E-2</c:v>
                </c:pt>
                <c:pt idx="5495">
                  <c:v>-2.0031199999999999E-2</c:v>
                </c:pt>
                <c:pt idx="5496">
                  <c:v>-1.2375000000000001E-2</c:v>
                </c:pt>
                <c:pt idx="5497">
                  <c:v>-1.5515599999999999E-2</c:v>
                </c:pt>
                <c:pt idx="5498">
                  <c:v>-1.9859399999999999E-2</c:v>
                </c:pt>
                <c:pt idx="5499">
                  <c:v>-1.8734399999999998E-2</c:v>
                </c:pt>
                <c:pt idx="5500">
                  <c:v>-1.0234399999999999E-2</c:v>
                </c:pt>
                <c:pt idx="5501">
                  <c:v>-1.36875E-2</c:v>
                </c:pt>
                <c:pt idx="5502">
                  <c:v>-1.5953100000000001E-2</c:v>
                </c:pt>
                <c:pt idx="5503">
                  <c:v>-1.7765599999999999E-2</c:v>
                </c:pt>
                <c:pt idx="5504">
                  <c:v>-1.82031E-2</c:v>
                </c:pt>
                <c:pt idx="5505">
                  <c:v>-1.44844E-2</c:v>
                </c:pt>
                <c:pt idx="5506">
                  <c:v>-1.31875E-2</c:v>
                </c:pt>
                <c:pt idx="5507">
                  <c:v>-2.3968799999999998E-2</c:v>
                </c:pt>
                <c:pt idx="5508">
                  <c:v>-1.47656E-2</c:v>
                </c:pt>
                <c:pt idx="5509">
                  <c:v>-1.1984399999999999E-2</c:v>
                </c:pt>
                <c:pt idx="5510">
                  <c:v>-1.0109399999999999E-2</c:v>
                </c:pt>
                <c:pt idx="5511">
                  <c:v>-1.0046899999999999E-2</c:v>
                </c:pt>
                <c:pt idx="5512">
                  <c:v>-9.8906299999999992E-3</c:v>
                </c:pt>
                <c:pt idx="5513">
                  <c:v>-1.5859399999999999E-2</c:v>
                </c:pt>
                <c:pt idx="5514">
                  <c:v>-1.41406E-2</c:v>
                </c:pt>
                <c:pt idx="5515">
                  <c:v>-1.3968700000000001E-2</c:v>
                </c:pt>
                <c:pt idx="5516">
                  <c:v>-1.4E-2</c:v>
                </c:pt>
                <c:pt idx="5517">
                  <c:v>-1.40156E-2</c:v>
                </c:pt>
                <c:pt idx="5518">
                  <c:v>-1.20156E-2</c:v>
                </c:pt>
                <c:pt idx="5519">
                  <c:v>-1.20313E-2</c:v>
                </c:pt>
                <c:pt idx="5520">
                  <c:v>-1.3859399999999999E-2</c:v>
                </c:pt>
                <c:pt idx="5521">
                  <c:v>-2.1999999999999999E-2</c:v>
                </c:pt>
                <c:pt idx="5522">
                  <c:v>-1.41406E-2</c:v>
                </c:pt>
                <c:pt idx="5523">
                  <c:v>-1.39063E-2</c:v>
                </c:pt>
                <c:pt idx="5524">
                  <c:v>-1.79063E-2</c:v>
                </c:pt>
                <c:pt idx="5525">
                  <c:v>-2.2046900000000001E-2</c:v>
                </c:pt>
                <c:pt idx="5526">
                  <c:v>-1.39531E-2</c:v>
                </c:pt>
                <c:pt idx="5527">
                  <c:v>-1.5781300000000002E-2</c:v>
                </c:pt>
                <c:pt idx="5528">
                  <c:v>-1.7999999999999999E-2</c:v>
                </c:pt>
                <c:pt idx="5529">
                  <c:v>-1.40313E-2</c:v>
                </c:pt>
                <c:pt idx="5530">
                  <c:v>-1.3984399999999999E-2</c:v>
                </c:pt>
                <c:pt idx="5531">
                  <c:v>-1.4E-2</c:v>
                </c:pt>
                <c:pt idx="5532">
                  <c:v>-1.4E-2</c:v>
                </c:pt>
                <c:pt idx="5533">
                  <c:v>-1.4E-2</c:v>
                </c:pt>
                <c:pt idx="5534">
                  <c:v>-1.1953099999999999E-2</c:v>
                </c:pt>
                <c:pt idx="5535">
                  <c:v>-8.0000000000000002E-3</c:v>
                </c:pt>
                <c:pt idx="5536">
                  <c:v>-4.0000000000000001E-3</c:v>
                </c:pt>
                <c:pt idx="5537">
                  <c:v>-1.3875E-2</c:v>
                </c:pt>
                <c:pt idx="5538">
                  <c:v>-1.2E-2</c:v>
                </c:pt>
                <c:pt idx="5539">
                  <c:v>-1.9796899999999999E-2</c:v>
                </c:pt>
                <c:pt idx="5540">
                  <c:v>-2.0078100000000002E-2</c:v>
                </c:pt>
                <c:pt idx="5541">
                  <c:v>-1.4046899999999999E-2</c:v>
                </c:pt>
                <c:pt idx="5542">
                  <c:v>-0.01</c:v>
                </c:pt>
                <c:pt idx="5543">
                  <c:v>-1.9843800000000002E-2</c:v>
                </c:pt>
                <c:pt idx="5544">
                  <c:v>-1.79688E-2</c:v>
                </c:pt>
                <c:pt idx="5545">
                  <c:v>-1.8031200000000001E-2</c:v>
                </c:pt>
                <c:pt idx="5546">
                  <c:v>-1.00313E-2</c:v>
                </c:pt>
                <c:pt idx="5547">
                  <c:v>-1.2E-2</c:v>
                </c:pt>
                <c:pt idx="5548">
                  <c:v>-1.2171899999999999E-2</c:v>
                </c:pt>
                <c:pt idx="5549">
                  <c:v>-2.3921899999999999E-2</c:v>
                </c:pt>
                <c:pt idx="5550">
                  <c:v>-1.55938E-2</c:v>
                </c:pt>
                <c:pt idx="5551">
                  <c:v>-1.4093700000000001E-2</c:v>
                </c:pt>
                <c:pt idx="5552">
                  <c:v>-1.00313E-2</c:v>
                </c:pt>
                <c:pt idx="5553">
                  <c:v>-1.5968799999999998E-2</c:v>
                </c:pt>
                <c:pt idx="5554">
                  <c:v>-1.39063E-2</c:v>
                </c:pt>
                <c:pt idx="5555">
                  <c:v>-1.6046899999999999E-2</c:v>
                </c:pt>
                <c:pt idx="5556">
                  <c:v>-1.3875E-2</c:v>
                </c:pt>
                <c:pt idx="5557">
                  <c:v>-1.60625E-2</c:v>
                </c:pt>
                <c:pt idx="5558">
                  <c:v>-1.26406E-2</c:v>
                </c:pt>
                <c:pt idx="5559">
                  <c:v>-1.4625000000000001E-2</c:v>
                </c:pt>
                <c:pt idx="5560">
                  <c:v>-2.18906E-2</c:v>
                </c:pt>
                <c:pt idx="5561">
                  <c:v>-1.5578099999999999E-2</c:v>
                </c:pt>
                <c:pt idx="5562">
                  <c:v>-6.1718800000000002E-3</c:v>
                </c:pt>
                <c:pt idx="5563">
                  <c:v>-9.8750000000000001E-3</c:v>
                </c:pt>
                <c:pt idx="5564">
                  <c:v>-1.20625E-2</c:v>
                </c:pt>
                <c:pt idx="5565">
                  <c:v>-1.19375E-2</c:v>
                </c:pt>
                <c:pt idx="5566">
                  <c:v>-1.2125E-2</c:v>
                </c:pt>
                <c:pt idx="5567">
                  <c:v>-1.18125E-2</c:v>
                </c:pt>
                <c:pt idx="5568">
                  <c:v>-1.5953100000000001E-2</c:v>
                </c:pt>
                <c:pt idx="5569">
                  <c:v>-1.4E-2</c:v>
                </c:pt>
                <c:pt idx="5570">
                  <c:v>-1.6109399999999999E-2</c:v>
                </c:pt>
                <c:pt idx="5571">
                  <c:v>-1.00781E-2</c:v>
                </c:pt>
                <c:pt idx="5572">
                  <c:v>-1.1765599999999999E-2</c:v>
                </c:pt>
                <c:pt idx="5573">
                  <c:v>-1.5875E-2</c:v>
                </c:pt>
                <c:pt idx="5574">
                  <c:v>-1.8031200000000001E-2</c:v>
                </c:pt>
                <c:pt idx="5575">
                  <c:v>-1.6046899999999999E-2</c:v>
                </c:pt>
                <c:pt idx="5576">
                  <c:v>-1.9921899999999999E-2</c:v>
                </c:pt>
                <c:pt idx="5577">
                  <c:v>-2.3828100000000001E-2</c:v>
                </c:pt>
                <c:pt idx="5578">
                  <c:v>-1.19063E-2</c:v>
                </c:pt>
                <c:pt idx="5579">
                  <c:v>-1.62969E-2</c:v>
                </c:pt>
                <c:pt idx="5580">
                  <c:v>-1.3859399999999999E-2</c:v>
                </c:pt>
                <c:pt idx="5581">
                  <c:v>-1.6125E-2</c:v>
                </c:pt>
                <c:pt idx="5582">
                  <c:v>-1.6078100000000001E-2</c:v>
                </c:pt>
                <c:pt idx="5583">
                  <c:v>-1.5546900000000001E-2</c:v>
                </c:pt>
                <c:pt idx="5584">
                  <c:v>-1.4749999999999999E-2</c:v>
                </c:pt>
                <c:pt idx="5585">
                  <c:v>-2.4031299999999998E-2</c:v>
                </c:pt>
                <c:pt idx="5586">
                  <c:v>-1.78281E-2</c:v>
                </c:pt>
                <c:pt idx="5587">
                  <c:v>-1.9343699999999998E-2</c:v>
                </c:pt>
                <c:pt idx="5588">
                  <c:v>-1.1984399999999999E-2</c:v>
                </c:pt>
                <c:pt idx="5589">
                  <c:v>-1.5953100000000001E-2</c:v>
                </c:pt>
                <c:pt idx="5590">
                  <c:v>-9.4374999999999997E-3</c:v>
                </c:pt>
                <c:pt idx="5591">
                  <c:v>-7.3125000000000004E-3</c:v>
                </c:pt>
                <c:pt idx="5592">
                  <c:v>-4.6562499999999998E-3</c:v>
                </c:pt>
                <c:pt idx="5593">
                  <c:v>-1.51094E-2</c:v>
                </c:pt>
                <c:pt idx="5594">
                  <c:v>-1.5953100000000001E-2</c:v>
                </c:pt>
                <c:pt idx="5595">
                  <c:v>-1.30937E-2</c:v>
                </c:pt>
                <c:pt idx="5596">
                  <c:v>-8.3125000000000004E-3</c:v>
                </c:pt>
                <c:pt idx="5597">
                  <c:v>-1.40781E-2</c:v>
                </c:pt>
                <c:pt idx="5598">
                  <c:v>-7.5624999999999998E-3</c:v>
                </c:pt>
                <c:pt idx="5599">
                  <c:v>-1.06406E-2</c:v>
                </c:pt>
                <c:pt idx="5600">
                  <c:v>-1.8296900000000001E-2</c:v>
                </c:pt>
                <c:pt idx="5601">
                  <c:v>-1.7703099999999999E-2</c:v>
                </c:pt>
                <c:pt idx="5602">
                  <c:v>-1.6203100000000002E-2</c:v>
                </c:pt>
                <c:pt idx="5603">
                  <c:v>-1.9875E-2</c:v>
                </c:pt>
                <c:pt idx="5604">
                  <c:v>-1.60625E-2</c:v>
                </c:pt>
                <c:pt idx="5605">
                  <c:v>-1.9875E-2</c:v>
                </c:pt>
                <c:pt idx="5606">
                  <c:v>-9.3906300000000005E-3</c:v>
                </c:pt>
                <c:pt idx="5607">
                  <c:v>-6.3906299999999996E-3</c:v>
                </c:pt>
                <c:pt idx="5608">
                  <c:v>-1.42188E-2</c:v>
                </c:pt>
                <c:pt idx="5609">
                  <c:v>-1.84531E-2</c:v>
                </c:pt>
                <c:pt idx="5610">
                  <c:v>-2.6062499999999999E-2</c:v>
                </c:pt>
                <c:pt idx="5611">
                  <c:v>-2.16563E-2</c:v>
                </c:pt>
                <c:pt idx="5612">
                  <c:v>-1.2046899999999999E-2</c:v>
                </c:pt>
                <c:pt idx="5613">
                  <c:v>-1.4046899999999999E-2</c:v>
                </c:pt>
                <c:pt idx="5614">
                  <c:v>-1.20781E-2</c:v>
                </c:pt>
                <c:pt idx="5615">
                  <c:v>-1.39531E-2</c:v>
                </c:pt>
                <c:pt idx="5616">
                  <c:v>-1.6046899999999999E-2</c:v>
                </c:pt>
                <c:pt idx="5617">
                  <c:v>-1.3921899999999999E-2</c:v>
                </c:pt>
                <c:pt idx="5618">
                  <c:v>-1.7999999999999999E-2</c:v>
                </c:pt>
                <c:pt idx="5619">
                  <c:v>-1.3890599999999999E-2</c:v>
                </c:pt>
                <c:pt idx="5620">
                  <c:v>-1.40625E-2</c:v>
                </c:pt>
                <c:pt idx="5621">
                  <c:v>-1.61875E-2</c:v>
                </c:pt>
                <c:pt idx="5622">
                  <c:v>-1.9859399999999999E-2</c:v>
                </c:pt>
                <c:pt idx="5623">
                  <c:v>-1.9734399999999999E-2</c:v>
                </c:pt>
                <c:pt idx="5624">
                  <c:v>-2.22656E-2</c:v>
                </c:pt>
                <c:pt idx="5625">
                  <c:v>-1.4999999999999999E-2</c:v>
                </c:pt>
                <c:pt idx="5626">
                  <c:v>-7.76562E-3</c:v>
                </c:pt>
                <c:pt idx="5627">
                  <c:v>-1.3796900000000001E-2</c:v>
                </c:pt>
                <c:pt idx="5628">
                  <c:v>-9.2499999999999995E-3</c:v>
                </c:pt>
                <c:pt idx="5629">
                  <c:v>-5.6093799999999997E-3</c:v>
                </c:pt>
                <c:pt idx="5630">
                  <c:v>-1.35938E-2</c:v>
                </c:pt>
                <c:pt idx="5631">
                  <c:v>-1.22188E-2</c:v>
                </c:pt>
                <c:pt idx="5632">
                  <c:v>-9.9218799999999992E-3</c:v>
                </c:pt>
                <c:pt idx="5633">
                  <c:v>-1.1859400000000001E-2</c:v>
                </c:pt>
                <c:pt idx="5634">
                  <c:v>-1.54688E-2</c:v>
                </c:pt>
                <c:pt idx="5635">
                  <c:v>-1.8124999999999999E-2</c:v>
                </c:pt>
                <c:pt idx="5636">
                  <c:v>-1.07656E-2</c:v>
                </c:pt>
                <c:pt idx="5637">
                  <c:v>-9.7031300000000008E-3</c:v>
                </c:pt>
                <c:pt idx="5638">
                  <c:v>-1.5703100000000001E-2</c:v>
                </c:pt>
                <c:pt idx="5639">
                  <c:v>-1.6015600000000001E-2</c:v>
                </c:pt>
                <c:pt idx="5640">
                  <c:v>-1.37187E-2</c:v>
                </c:pt>
                <c:pt idx="5641">
                  <c:v>-1.9984399999999999E-2</c:v>
                </c:pt>
                <c:pt idx="5642">
                  <c:v>-1.4171899999999999E-2</c:v>
                </c:pt>
                <c:pt idx="5643">
                  <c:v>-1.4093700000000001E-2</c:v>
                </c:pt>
                <c:pt idx="5644">
                  <c:v>-9.9687500000000002E-3</c:v>
                </c:pt>
                <c:pt idx="5645">
                  <c:v>-1.6406299999999999E-2</c:v>
                </c:pt>
                <c:pt idx="5646">
                  <c:v>-1.80156E-2</c:v>
                </c:pt>
                <c:pt idx="5647">
                  <c:v>-1.40156E-2</c:v>
                </c:pt>
                <c:pt idx="5648">
                  <c:v>-1.7999999999999999E-2</c:v>
                </c:pt>
                <c:pt idx="5649">
                  <c:v>-1.7999999999999999E-2</c:v>
                </c:pt>
                <c:pt idx="5650">
                  <c:v>-1.7921900000000001E-2</c:v>
                </c:pt>
                <c:pt idx="5651">
                  <c:v>-1.3859399999999999E-2</c:v>
                </c:pt>
                <c:pt idx="5652">
                  <c:v>-1.60625E-2</c:v>
                </c:pt>
                <c:pt idx="5653">
                  <c:v>-1.35312E-2</c:v>
                </c:pt>
                <c:pt idx="5654">
                  <c:v>-1.01406E-2</c:v>
                </c:pt>
                <c:pt idx="5655">
                  <c:v>-1.39375E-2</c:v>
                </c:pt>
                <c:pt idx="5656">
                  <c:v>-9.9843799999999993E-3</c:v>
                </c:pt>
                <c:pt idx="5657">
                  <c:v>-1.44844E-2</c:v>
                </c:pt>
                <c:pt idx="5658">
                  <c:v>-1.6265600000000002E-2</c:v>
                </c:pt>
                <c:pt idx="5659">
                  <c:v>-2.0250000000000001E-2</c:v>
                </c:pt>
                <c:pt idx="5660">
                  <c:v>-1.7734400000000001E-2</c:v>
                </c:pt>
                <c:pt idx="5661">
                  <c:v>-1.59375E-2</c:v>
                </c:pt>
                <c:pt idx="5662">
                  <c:v>-1.6015600000000001E-2</c:v>
                </c:pt>
                <c:pt idx="5663">
                  <c:v>-1.5968799999999998E-2</c:v>
                </c:pt>
                <c:pt idx="5664">
                  <c:v>-1.37187E-2</c:v>
                </c:pt>
                <c:pt idx="5665">
                  <c:v>-0.01</c:v>
                </c:pt>
                <c:pt idx="5666">
                  <c:v>-1.2E-2</c:v>
                </c:pt>
                <c:pt idx="5667">
                  <c:v>-9.9843799999999993E-3</c:v>
                </c:pt>
                <c:pt idx="5668">
                  <c:v>-1.2046899999999999E-2</c:v>
                </c:pt>
                <c:pt idx="5669">
                  <c:v>-1.20938E-2</c:v>
                </c:pt>
                <c:pt idx="5670">
                  <c:v>-1.4046899999999999E-2</c:v>
                </c:pt>
                <c:pt idx="5671">
                  <c:v>-1.4046899999999999E-2</c:v>
                </c:pt>
                <c:pt idx="5672">
                  <c:v>-1.61875E-2</c:v>
                </c:pt>
                <c:pt idx="5673">
                  <c:v>-1.5656199999999999E-2</c:v>
                </c:pt>
                <c:pt idx="5674">
                  <c:v>-1.1828099999999999E-2</c:v>
                </c:pt>
                <c:pt idx="5675">
                  <c:v>-1.51094E-2</c:v>
                </c:pt>
                <c:pt idx="5676">
                  <c:v>-2.22031E-2</c:v>
                </c:pt>
                <c:pt idx="5677">
                  <c:v>-1.9203100000000001E-2</c:v>
                </c:pt>
                <c:pt idx="5678">
                  <c:v>-1.1390600000000001E-2</c:v>
                </c:pt>
                <c:pt idx="5679">
                  <c:v>-1.0937499999999999E-2</c:v>
                </c:pt>
                <c:pt idx="5680">
                  <c:v>-1.7984400000000001E-2</c:v>
                </c:pt>
                <c:pt idx="5681">
                  <c:v>-1.15938E-2</c:v>
                </c:pt>
                <c:pt idx="5682">
                  <c:v>-1.20625E-2</c:v>
                </c:pt>
                <c:pt idx="5683">
                  <c:v>-1.22813E-2</c:v>
                </c:pt>
                <c:pt idx="5684">
                  <c:v>-1.62344E-2</c:v>
                </c:pt>
                <c:pt idx="5685">
                  <c:v>-1.3375E-2</c:v>
                </c:pt>
                <c:pt idx="5686">
                  <c:v>-1.24063E-2</c:v>
                </c:pt>
                <c:pt idx="5687">
                  <c:v>-1.9031300000000001E-2</c:v>
                </c:pt>
                <c:pt idx="5688">
                  <c:v>-1.9E-2</c:v>
                </c:pt>
                <c:pt idx="5689">
                  <c:v>-1.4234399999999999E-2</c:v>
                </c:pt>
                <c:pt idx="5690">
                  <c:v>-1.55938E-2</c:v>
                </c:pt>
                <c:pt idx="5691">
                  <c:v>-1.6343799999999999E-2</c:v>
                </c:pt>
                <c:pt idx="5692">
                  <c:v>-1.21875E-2</c:v>
                </c:pt>
                <c:pt idx="5693">
                  <c:v>-1.37813E-2</c:v>
                </c:pt>
                <c:pt idx="5694">
                  <c:v>-1.4093700000000001E-2</c:v>
                </c:pt>
                <c:pt idx="5695">
                  <c:v>-1.2156200000000001E-2</c:v>
                </c:pt>
                <c:pt idx="5696">
                  <c:v>-1.17188E-2</c:v>
                </c:pt>
                <c:pt idx="5697">
                  <c:v>-1.5921899999999999E-2</c:v>
                </c:pt>
                <c:pt idx="5698">
                  <c:v>-1.4046899999999999E-2</c:v>
                </c:pt>
                <c:pt idx="5699">
                  <c:v>-1.5984399999999999E-2</c:v>
                </c:pt>
                <c:pt idx="5700">
                  <c:v>-1.23594E-2</c:v>
                </c:pt>
                <c:pt idx="5701">
                  <c:v>-1.1765599999999999E-2</c:v>
                </c:pt>
                <c:pt idx="5702">
                  <c:v>-1.37813E-2</c:v>
                </c:pt>
                <c:pt idx="5703">
                  <c:v>-1.42969E-2</c:v>
                </c:pt>
                <c:pt idx="5704">
                  <c:v>-1.0046899999999999E-2</c:v>
                </c:pt>
                <c:pt idx="5705">
                  <c:v>-1.21875E-2</c:v>
                </c:pt>
                <c:pt idx="5706">
                  <c:v>-8.1093799999999994E-3</c:v>
                </c:pt>
                <c:pt idx="5707">
                  <c:v>-1.1671900000000001E-2</c:v>
                </c:pt>
                <c:pt idx="5708">
                  <c:v>-1.3703099999999999E-2</c:v>
                </c:pt>
                <c:pt idx="5709">
                  <c:v>-1.8062499999999999E-2</c:v>
                </c:pt>
                <c:pt idx="5710">
                  <c:v>-1.4046899999999999E-2</c:v>
                </c:pt>
                <c:pt idx="5711">
                  <c:v>-1.7812499999999998E-2</c:v>
                </c:pt>
                <c:pt idx="5712">
                  <c:v>-1.8062499999999999E-2</c:v>
                </c:pt>
                <c:pt idx="5713">
                  <c:v>-1.79531E-2</c:v>
                </c:pt>
                <c:pt idx="5714">
                  <c:v>-1.44844E-2</c:v>
                </c:pt>
                <c:pt idx="5715">
                  <c:v>-4.0000000000000001E-3</c:v>
                </c:pt>
                <c:pt idx="5716">
                  <c:v>-1.5890600000000001E-2</c:v>
                </c:pt>
                <c:pt idx="5717">
                  <c:v>-1.6390600000000002E-2</c:v>
                </c:pt>
                <c:pt idx="5718">
                  <c:v>-8.0156299999999993E-3</c:v>
                </c:pt>
                <c:pt idx="5719">
                  <c:v>-1.3734400000000001E-2</c:v>
                </c:pt>
                <c:pt idx="5720">
                  <c:v>-1.5953100000000001E-2</c:v>
                </c:pt>
                <c:pt idx="5721">
                  <c:v>-1.99375E-2</c:v>
                </c:pt>
                <c:pt idx="5722">
                  <c:v>-1.8062499999999999E-2</c:v>
                </c:pt>
                <c:pt idx="5723">
                  <c:v>-1.4046899999999999E-2</c:v>
                </c:pt>
                <c:pt idx="5724">
                  <c:v>-1.20625E-2</c:v>
                </c:pt>
                <c:pt idx="5725">
                  <c:v>-1.7999999999999999E-2</c:v>
                </c:pt>
                <c:pt idx="5726">
                  <c:v>-1.2E-2</c:v>
                </c:pt>
                <c:pt idx="5727">
                  <c:v>-9.9843799999999993E-3</c:v>
                </c:pt>
                <c:pt idx="5728">
                  <c:v>-1.3984399999999999E-2</c:v>
                </c:pt>
                <c:pt idx="5729">
                  <c:v>-1.5984399999999999E-2</c:v>
                </c:pt>
                <c:pt idx="5730">
                  <c:v>-1.7999999999999999E-2</c:v>
                </c:pt>
                <c:pt idx="5731">
                  <c:v>-1.6015600000000001E-2</c:v>
                </c:pt>
                <c:pt idx="5732">
                  <c:v>-2.0078100000000002E-2</c:v>
                </c:pt>
                <c:pt idx="5733">
                  <c:v>-0.02</c:v>
                </c:pt>
                <c:pt idx="5734">
                  <c:v>-1.4E-2</c:v>
                </c:pt>
                <c:pt idx="5735">
                  <c:v>-1.20938E-2</c:v>
                </c:pt>
                <c:pt idx="5736">
                  <c:v>-8.0000000000000002E-3</c:v>
                </c:pt>
                <c:pt idx="5737">
                  <c:v>-1.18437E-2</c:v>
                </c:pt>
                <c:pt idx="5738">
                  <c:v>-1.5953100000000001E-2</c:v>
                </c:pt>
                <c:pt idx="5739">
                  <c:v>-1.6015600000000001E-2</c:v>
                </c:pt>
                <c:pt idx="5740">
                  <c:v>-1.4E-2</c:v>
                </c:pt>
                <c:pt idx="5741">
                  <c:v>-1.6078100000000001E-2</c:v>
                </c:pt>
                <c:pt idx="5742">
                  <c:v>-9.9218799999999992E-3</c:v>
                </c:pt>
                <c:pt idx="5743">
                  <c:v>-1.1968700000000001E-2</c:v>
                </c:pt>
                <c:pt idx="5744">
                  <c:v>-1.7984400000000001E-2</c:v>
                </c:pt>
                <c:pt idx="5745">
                  <c:v>-1.6046899999999999E-2</c:v>
                </c:pt>
                <c:pt idx="5746">
                  <c:v>-1.8124999999999999E-2</c:v>
                </c:pt>
                <c:pt idx="5747">
                  <c:v>-2.19688E-2</c:v>
                </c:pt>
                <c:pt idx="5748">
                  <c:v>-1.9843800000000002E-2</c:v>
                </c:pt>
                <c:pt idx="5749">
                  <c:v>-1.62344E-2</c:v>
                </c:pt>
                <c:pt idx="5750">
                  <c:v>-1.20156E-2</c:v>
                </c:pt>
                <c:pt idx="5751">
                  <c:v>-1.5968799999999998E-2</c:v>
                </c:pt>
                <c:pt idx="5752">
                  <c:v>-1.6078100000000001E-2</c:v>
                </c:pt>
                <c:pt idx="5753">
                  <c:v>-1.78906E-2</c:v>
                </c:pt>
                <c:pt idx="5754">
                  <c:v>-9.9843799999999993E-3</c:v>
                </c:pt>
                <c:pt idx="5755">
                  <c:v>-1.41563E-2</c:v>
                </c:pt>
                <c:pt idx="5756">
                  <c:v>-8.1718799999999994E-3</c:v>
                </c:pt>
                <c:pt idx="5757">
                  <c:v>-1.48906E-2</c:v>
                </c:pt>
                <c:pt idx="5758">
                  <c:v>-1.44531E-2</c:v>
                </c:pt>
                <c:pt idx="5759">
                  <c:v>-1.55938E-2</c:v>
                </c:pt>
                <c:pt idx="5760">
                  <c:v>-1.6125E-2</c:v>
                </c:pt>
                <c:pt idx="5761">
                  <c:v>-1.4125E-2</c:v>
                </c:pt>
                <c:pt idx="5762">
                  <c:v>-1.12344E-2</c:v>
                </c:pt>
                <c:pt idx="5763">
                  <c:v>-2.0109399999999999E-2</c:v>
                </c:pt>
                <c:pt idx="5764">
                  <c:v>-9.0937499999999994E-3</c:v>
                </c:pt>
                <c:pt idx="5765">
                  <c:v>-9.3281300000000004E-3</c:v>
                </c:pt>
                <c:pt idx="5766">
                  <c:v>-1.79063E-2</c:v>
                </c:pt>
                <c:pt idx="5767">
                  <c:v>-1.40781E-2</c:v>
                </c:pt>
                <c:pt idx="5768">
                  <c:v>-1.5546900000000001E-2</c:v>
                </c:pt>
                <c:pt idx="5769">
                  <c:v>-2.0031199999999999E-2</c:v>
                </c:pt>
                <c:pt idx="5770">
                  <c:v>-1.04844E-2</c:v>
                </c:pt>
                <c:pt idx="5771">
                  <c:v>-7.8281199999999992E-3</c:v>
                </c:pt>
                <c:pt idx="5772">
                  <c:v>-1.4E-2</c:v>
                </c:pt>
                <c:pt idx="5773">
                  <c:v>-1.39375E-2</c:v>
                </c:pt>
                <c:pt idx="5774">
                  <c:v>-0.02</c:v>
                </c:pt>
                <c:pt idx="5775">
                  <c:v>-1.3875E-2</c:v>
                </c:pt>
                <c:pt idx="5776">
                  <c:v>-1.41563E-2</c:v>
                </c:pt>
                <c:pt idx="5777">
                  <c:v>-1.8031200000000001E-2</c:v>
                </c:pt>
                <c:pt idx="5778">
                  <c:v>-1.8296900000000001E-2</c:v>
                </c:pt>
                <c:pt idx="5779">
                  <c:v>-2.4125000000000001E-2</c:v>
                </c:pt>
                <c:pt idx="5780">
                  <c:v>-1.9625E-2</c:v>
                </c:pt>
                <c:pt idx="5781">
                  <c:v>-1.8062499999999999E-2</c:v>
                </c:pt>
                <c:pt idx="5782">
                  <c:v>-2.0343699999999999E-2</c:v>
                </c:pt>
                <c:pt idx="5783">
                  <c:v>-1.9109399999999999E-2</c:v>
                </c:pt>
                <c:pt idx="5784">
                  <c:v>-9.5468800000000006E-3</c:v>
                </c:pt>
                <c:pt idx="5785">
                  <c:v>-1.26094E-2</c:v>
                </c:pt>
                <c:pt idx="5786">
                  <c:v>-1.4312500000000001E-2</c:v>
                </c:pt>
                <c:pt idx="5787">
                  <c:v>-1.8874999999999999E-2</c:v>
                </c:pt>
                <c:pt idx="5788">
                  <c:v>-1.9734399999999999E-2</c:v>
                </c:pt>
                <c:pt idx="5789">
                  <c:v>-1.8031200000000001E-2</c:v>
                </c:pt>
                <c:pt idx="5790">
                  <c:v>-1.7437500000000002E-2</c:v>
                </c:pt>
                <c:pt idx="5791">
                  <c:v>-1.1546900000000001E-2</c:v>
                </c:pt>
                <c:pt idx="5792">
                  <c:v>-1.20625E-2</c:v>
                </c:pt>
                <c:pt idx="5793">
                  <c:v>-1.22188E-2</c:v>
                </c:pt>
                <c:pt idx="5794">
                  <c:v>-1.39375E-2</c:v>
                </c:pt>
                <c:pt idx="5795">
                  <c:v>-1.1890599999999999E-2</c:v>
                </c:pt>
                <c:pt idx="5796">
                  <c:v>-1.4312500000000001E-2</c:v>
                </c:pt>
                <c:pt idx="5797">
                  <c:v>-1.3578099999999999E-2</c:v>
                </c:pt>
                <c:pt idx="5798">
                  <c:v>-1.0296899999999999E-2</c:v>
                </c:pt>
                <c:pt idx="5799">
                  <c:v>-2.0515599999999998E-2</c:v>
                </c:pt>
                <c:pt idx="5800">
                  <c:v>-1.74688E-2</c:v>
                </c:pt>
                <c:pt idx="5801">
                  <c:v>-7.5468799999999997E-3</c:v>
                </c:pt>
                <c:pt idx="5802">
                  <c:v>-8.2812500000000004E-3</c:v>
                </c:pt>
                <c:pt idx="5803">
                  <c:v>-1.3765599999999999E-2</c:v>
                </c:pt>
                <c:pt idx="5804">
                  <c:v>-8.0468799999999993E-3</c:v>
                </c:pt>
                <c:pt idx="5805">
                  <c:v>-1.6468799999999999E-2</c:v>
                </c:pt>
                <c:pt idx="5806">
                  <c:v>-1.3734400000000001E-2</c:v>
                </c:pt>
                <c:pt idx="5807">
                  <c:v>-1.0093700000000001E-2</c:v>
                </c:pt>
                <c:pt idx="5808">
                  <c:v>-1.4046899999999999E-2</c:v>
                </c:pt>
                <c:pt idx="5809">
                  <c:v>-1.3984399999999999E-2</c:v>
                </c:pt>
                <c:pt idx="5810">
                  <c:v>-1.40313E-2</c:v>
                </c:pt>
                <c:pt idx="5811">
                  <c:v>-1.1984399999999999E-2</c:v>
                </c:pt>
                <c:pt idx="5812">
                  <c:v>-1.3875E-2</c:v>
                </c:pt>
                <c:pt idx="5813">
                  <c:v>-1.6015600000000001E-2</c:v>
                </c:pt>
                <c:pt idx="5814">
                  <c:v>-1.21875E-2</c:v>
                </c:pt>
                <c:pt idx="5815">
                  <c:v>-7.8906299999999992E-3</c:v>
                </c:pt>
                <c:pt idx="5816">
                  <c:v>-1.5968799999999998E-2</c:v>
                </c:pt>
                <c:pt idx="5817">
                  <c:v>-1.8031200000000001E-2</c:v>
                </c:pt>
                <c:pt idx="5818">
                  <c:v>-2.0031199999999999E-2</c:v>
                </c:pt>
                <c:pt idx="5819">
                  <c:v>-1.77188E-2</c:v>
                </c:pt>
                <c:pt idx="5820">
                  <c:v>-1.0843800000000001E-2</c:v>
                </c:pt>
                <c:pt idx="5821">
                  <c:v>-1.11719E-2</c:v>
                </c:pt>
                <c:pt idx="5822">
                  <c:v>-1.7265599999999999E-2</c:v>
                </c:pt>
                <c:pt idx="5823">
                  <c:v>-1.9890600000000001E-2</c:v>
                </c:pt>
                <c:pt idx="5824">
                  <c:v>-2.04219E-2</c:v>
                </c:pt>
                <c:pt idx="5825">
                  <c:v>-1.43281E-2</c:v>
                </c:pt>
                <c:pt idx="5826">
                  <c:v>-1.2234399999999999E-2</c:v>
                </c:pt>
                <c:pt idx="5827">
                  <c:v>-1.16562E-2</c:v>
                </c:pt>
                <c:pt idx="5828">
                  <c:v>-1.9468800000000001E-2</c:v>
                </c:pt>
                <c:pt idx="5829">
                  <c:v>-2.0187500000000001E-2</c:v>
                </c:pt>
                <c:pt idx="5830">
                  <c:v>-1.7859400000000001E-2</c:v>
                </c:pt>
                <c:pt idx="5831">
                  <c:v>-2.0046899999999999E-2</c:v>
                </c:pt>
                <c:pt idx="5832">
                  <c:v>-1.48281E-2</c:v>
                </c:pt>
                <c:pt idx="5833">
                  <c:v>-1.00781E-2</c:v>
                </c:pt>
                <c:pt idx="5834">
                  <c:v>-1.00313E-2</c:v>
                </c:pt>
                <c:pt idx="5835">
                  <c:v>-9.9062500000000001E-3</c:v>
                </c:pt>
                <c:pt idx="5836">
                  <c:v>-1.1984399999999999E-2</c:v>
                </c:pt>
                <c:pt idx="5837">
                  <c:v>-0.01</c:v>
                </c:pt>
                <c:pt idx="5838">
                  <c:v>-1.35E-2</c:v>
                </c:pt>
                <c:pt idx="5839">
                  <c:v>-1.99375E-2</c:v>
                </c:pt>
                <c:pt idx="5840">
                  <c:v>-1.8093700000000001E-2</c:v>
                </c:pt>
                <c:pt idx="5841">
                  <c:v>-1.8031200000000001E-2</c:v>
                </c:pt>
                <c:pt idx="5842">
                  <c:v>-1.77813E-2</c:v>
                </c:pt>
                <c:pt idx="5843">
                  <c:v>-2.19063E-2</c:v>
                </c:pt>
                <c:pt idx="5844">
                  <c:v>-1.6E-2</c:v>
                </c:pt>
                <c:pt idx="5845">
                  <c:v>-2.22656E-2</c:v>
                </c:pt>
                <c:pt idx="5846">
                  <c:v>-2.1999999999999999E-2</c:v>
                </c:pt>
                <c:pt idx="5847">
                  <c:v>-1.7999999999999999E-2</c:v>
                </c:pt>
                <c:pt idx="5848">
                  <c:v>-1.9968799999999998E-2</c:v>
                </c:pt>
                <c:pt idx="5849">
                  <c:v>-1.325E-2</c:v>
                </c:pt>
                <c:pt idx="5850">
                  <c:v>-1.21875E-2</c:v>
                </c:pt>
                <c:pt idx="5851">
                  <c:v>-1.7921900000000001E-2</c:v>
                </c:pt>
                <c:pt idx="5852">
                  <c:v>-1.4109399999999999E-2</c:v>
                </c:pt>
                <c:pt idx="5853">
                  <c:v>-2.0281299999999999E-2</c:v>
                </c:pt>
                <c:pt idx="5854">
                  <c:v>-1.575E-2</c:v>
                </c:pt>
                <c:pt idx="5855">
                  <c:v>-1.87656E-2</c:v>
                </c:pt>
                <c:pt idx="5856">
                  <c:v>-2.19531E-2</c:v>
                </c:pt>
                <c:pt idx="5857">
                  <c:v>-1.6953099999999999E-2</c:v>
                </c:pt>
                <c:pt idx="5858">
                  <c:v>-1.18437E-2</c:v>
                </c:pt>
                <c:pt idx="5859">
                  <c:v>-1.21406E-2</c:v>
                </c:pt>
                <c:pt idx="5860">
                  <c:v>-1.4125E-2</c:v>
                </c:pt>
                <c:pt idx="5861">
                  <c:v>-1.5828100000000001E-2</c:v>
                </c:pt>
                <c:pt idx="5862">
                  <c:v>-9.71875E-3</c:v>
                </c:pt>
                <c:pt idx="5863">
                  <c:v>-1.025E-2</c:v>
                </c:pt>
                <c:pt idx="5864">
                  <c:v>-1.40313E-2</c:v>
                </c:pt>
                <c:pt idx="5865">
                  <c:v>-1.1765599999999999E-2</c:v>
                </c:pt>
                <c:pt idx="5866">
                  <c:v>-1.21875E-2</c:v>
                </c:pt>
                <c:pt idx="5867">
                  <c:v>-1.79063E-2</c:v>
                </c:pt>
                <c:pt idx="5868">
                  <c:v>-9.6249999999999999E-3</c:v>
                </c:pt>
                <c:pt idx="5869">
                  <c:v>-8.0781299999999993E-3</c:v>
                </c:pt>
                <c:pt idx="5870">
                  <c:v>-1.2625000000000001E-2</c:v>
                </c:pt>
                <c:pt idx="5871">
                  <c:v>-2.0218799999999999E-2</c:v>
                </c:pt>
                <c:pt idx="5872">
                  <c:v>-1.5515599999999999E-2</c:v>
                </c:pt>
                <c:pt idx="5873">
                  <c:v>-1.42813E-2</c:v>
                </c:pt>
                <c:pt idx="5874">
                  <c:v>-1.5968799999999998E-2</c:v>
                </c:pt>
                <c:pt idx="5875">
                  <c:v>-1.37187E-2</c:v>
                </c:pt>
                <c:pt idx="5876">
                  <c:v>-1.18125E-2</c:v>
                </c:pt>
                <c:pt idx="5877">
                  <c:v>-0.01</c:v>
                </c:pt>
                <c:pt idx="5878">
                  <c:v>-1.2312500000000001E-2</c:v>
                </c:pt>
                <c:pt idx="5879">
                  <c:v>-1.39531E-2</c:v>
                </c:pt>
                <c:pt idx="5880">
                  <c:v>-1.42656E-2</c:v>
                </c:pt>
                <c:pt idx="5881">
                  <c:v>-1.5625E-2</c:v>
                </c:pt>
                <c:pt idx="5882">
                  <c:v>-9.6874999999999999E-3</c:v>
                </c:pt>
                <c:pt idx="5883">
                  <c:v>-1.25781E-2</c:v>
                </c:pt>
                <c:pt idx="5884">
                  <c:v>-1.6562500000000001E-2</c:v>
                </c:pt>
                <c:pt idx="5885">
                  <c:v>-2.2890600000000001E-2</c:v>
                </c:pt>
                <c:pt idx="5886">
                  <c:v>-2.42344E-2</c:v>
                </c:pt>
                <c:pt idx="5887">
                  <c:v>-1.9593699999999999E-2</c:v>
                </c:pt>
                <c:pt idx="5888">
                  <c:v>-9.8125E-3</c:v>
                </c:pt>
                <c:pt idx="5889">
                  <c:v>-1.7624999999999998E-2</c:v>
                </c:pt>
                <c:pt idx="5890">
                  <c:v>-1.42188E-2</c:v>
                </c:pt>
                <c:pt idx="5891">
                  <c:v>-1.62344E-2</c:v>
                </c:pt>
                <c:pt idx="5892">
                  <c:v>-8.0937500000000002E-3</c:v>
                </c:pt>
                <c:pt idx="5893">
                  <c:v>-1.5734399999999999E-2</c:v>
                </c:pt>
                <c:pt idx="5894">
                  <c:v>-1.2E-2</c:v>
                </c:pt>
                <c:pt idx="5895">
                  <c:v>-1.9453100000000001E-2</c:v>
                </c:pt>
                <c:pt idx="5896">
                  <c:v>-1.6453099999999998E-2</c:v>
                </c:pt>
                <c:pt idx="5897">
                  <c:v>-1.40313E-2</c:v>
                </c:pt>
                <c:pt idx="5898">
                  <c:v>-1.0625000000000001E-2</c:v>
                </c:pt>
                <c:pt idx="5899">
                  <c:v>-7.1250000000000003E-3</c:v>
                </c:pt>
                <c:pt idx="5900">
                  <c:v>-1.9406300000000001E-2</c:v>
                </c:pt>
                <c:pt idx="5901">
                  <c:v>-1.3281299999999999E-2</c:v>
                </c:pt>
                <c:pt idx="5902">
                  <c:v>-5.6874999999999998E-3</c:v>
                </c:pt>
                <c:pt idx="5903">
                  <c:v>-1.44844E-2</c:v>
                </c:pt>
                <c:pt idx="5904">
                  <c:v>-1.8249999999999999E-2</c:v>
                </c:pt>
                <c:pt idx="5905">
                  <c:v>-1.575E-2</c:v>
                </c:pt>
                <c:pt idx="5906">
                  <c:v>-2.18438E-2</c:v>
                </c:pt>
                <c:pt idx="5907">
                  <c:v>-1.6593799999999999E-2</c:v>
                </c:pt>
                <c:pt idx="5908">
                  <c:v>-1.20781E-2</c:v>
                </c:pt>
                <c:pt idx="5909">
                  <c:v>-1.1609400000000001E-2</c:v>
                </c:pt>
                <c:pt idx="5910">
                  <c:v>-2.1921900000000001E-2</c:v>
                </c:pt>
                <c:pt idx="5911">
                  <c:v>-1.79531E-2</c:v>
                </c:pt>
                <c:pt idx="5912">
                  <c:v>-2.2249999999999999E-2</c:v>
                </c:pt>
                <c:pt idx="5913">
                  <c:v>-8.0468799999999993E-3</c:v>
                </c:pt>
                <c:pt idx="5914">
                  <c:v>-1.19375E-2</c:v>
                </c:pt>
                <c:pt idx="5915">
                  <c:v>-1.02656E-2</c:v>
                </c:pt>
                <c:pt idx="5916">
                  <c:v>-7.9218799999999992E-3</c:v>
                </c:pt>
                <c:pt idx="5917">
                  <c:v>-1.39375E-2</c:v>
                </c:pt>
                <c:pt idx="5918">
                  <c:v>-1.00625E-2</c:v>
                </c:pt>
                <c:pt idx="5919">
                  <c:v>-1.0046899999999999E-2</c:v>
                </c:pt>
                <c:pt idx="5920">
                  <c:v>-7.9375000000000001E-3</c:v>
                </c:pt>
                <c:pt idx="5921">
                  <c:v>-1.7984400000000001E-2</c:v>
                </c:pt>
                <c:pt idx="5922">
                  <c:v>-1.6E-2</c:v>
                </c:pt>
                <c:pt idx="5923">
                  <c:v>-2.1874999999999999E-2</c:v>
                </c:pt>
                <c:pt idx="5924">
                  <c:v>-1.7999999999999999E-2</c:v>
                </c:pt>
                <c:pt idx="5925">
                  <c:v>-1.20781E-2</c:v>
                </c:pt>
                <c:pt idx="5926">
                  <c:v>-7.9531299999999992E-3</c:v>
                </c:pt>
                <c:pt idx="5927">
                  <c:v>-1.9875E-2</c:v>
                </c:pt>
                <c:pt idx="5928">
                  <c:v>-2.1999999999999999E-2</c:v>
                </c:pt>
                <c:pt idx="5929">
                  <c:v>-1.9906299999999998E-2</c:v>
                </c:pt>
                <c:pt idx="5930">
                  <c:v>-1.40313E-2</c:v>
                </c:pt>
                <c:pt idx="5931">
                  <c:v>-0.02</c:v>
                </c:pt>
                <c:pt idx="5932">
                  <c:v>-1.4E-2</c:v>
                </c:pt>
                <c:pt idx="5933">
                  <c:v>-1.60625E-2</c:v>
                </c:pt>
                <c:pt idx="5934">
                  <c:v>-0.01</c:v>
                </c:pt>
                <c:pt idx="5935">
                  <c:v>-1.7796900000000001E-2</c:v>
                </c:pt>
                <c:pt idx="5936">
                  <c:v>-1.81406E-2</c:v>
                </c:pt>
                <c:pt idx="5937">
                  <c:v>-1.40156E-2</c:v>
                </c:pt>
                <c:pt idx="5938">
                  <c:v>-1.6E-2</c:v>
                </c:pt>
                <c:pt idx="5939">
                  <c:v>-1.4093700000000001E-2</c:v>
                </c:pt>
                <c:pt idx="5940">
                  <c:v>-1.40313E-2</c:v>
                </c:pt>
                <c:pt idx="5941">
                  <c:v>-1.5984399999999999E-2</c:v>
                </c:pt>
                <c:pt idx="5942">
                  <c:v>-1.80156E-2</c:v>
                </c:pt>
                <c:pt idx="5943">
                  <c:v>-1.41875E-2</c:v>
                </c:pt>
                <c:pt idx="5944">
                  <c:v>-9.9687500000000002E-3</c:v>
                </c:pt>
                <c:pt idx="5945">
                  <c:v>-1.1765599999999999E-2</c:v>
                </c:pt>
                <c:pt idx="5946">
                  <c:v>-1.40313E-2</c:v>
                </c:pt>
                <c:pt idx="5947">
                  <c:v>-1.21875E-2</c:v>
                </c:pt>
                <c:pt idx="5948">
                  <c:v>-1.0109399999999999E-2</c:v>
                </c:pt>
                <c:pt idx="5949">
                  <c:v>-1.5968799999999998E-2</c:v>
                </c:pt>
                <c:pt idx="5950">
                  <c:v>-1.3859399999999999E-2</c:v>
                </c:pt>
                <c:pt idx="5951">
                  <c:v>-1.3968700000000001E-2</c:v>
                </c:pt>
                <c:pt idx="5952">
                  <c:v>-1.13437E-2</c:v>
                </c:pt>
                <c:pt idx="5953">
                  <c:v>-1.71094E-2</c:v>
                </c:pt>
                <c:pt idx="5954">
                  <c:v>-1.6781299999999999E-2</c:v>
                </c:pt>
                <c:pt idx="5955">
                  <c:v>-1.28906E-2</c:v>
                </c:pt>
                <c:pt idx="5956">
                  <c:v>-8.0156299999999993E-3</c:v>
                </c:pt>
                <c:pt idx="5957">
                  <c:v>-1.16875E-2</c:v>
                </c:pt>
                <c:pt idx="5958">
                  <c:v>-1.1703099999999999E-2</c:v>
                </c:pt>
                <c:pt idx="5959">
                  <c:v>-1.5953100000000001E-2</c:v>
                </c:pt>
                <c:pt idx="5960">
                  <c:v>-1.3484400000000001E-2</c:v>
                </c:pt>
                <c:pt idx="5961">
                  <c:v>-2.3359399999999999E-2</c:v>
                </c:pt>
                <c:pt idx="5962">
                  <c:v>-1.7343799999999999E-2</c:v>
                </c:pt>
                <c:pt idx="5963">
                  <c:v>-8.0468799999999993E-3</c:v>
                </c:pt>
                <c:pt idx="5964">
                  <c:v>-1.18125E-2</c:v>
                </c:pt>
                <c:pt idx="5965">
                  <c:v>-1.2E-2</c:v>
                </c:pt>
                <c:pt idx="5966">
                  <c:v>-1.575E-2</c:v>
                </c:pt>
                <c:pt idx="5967">
                  <c:v>-1.7999999999999999E-2</c:v>
                </c:pt>
                <c:pt idx="5968">
                  <c:v>-1.9671899999999999E-2</c:v>
                </c:pt>
                <c:pt idx="5969">
                  <c:v>-2.4187500000000001E-2</c:v>
                </c:pt>
                <c:pt idx="5970">
                  <c:v>-1.20781E-2</c:v>
                </c:pt>
                <c:pt idx="5971">
                  <c:v>-1.5843800000000002E-2</c:v>
                </c:pt>
                <c:pt idx="5972">
                  <c:v>-2.19688E-2</c:v>
                </c:pt>
                <c:pt idx="5973">
                  <c:v>-1.78438E-2</c:v>
                </c:pt>
                <c:pt idx="5974">
                  <c:v>-1.1953099999999999E-2</c:v>
                </c:pt>
                <c:pt idx="5975">
                  <c:v>-9.8125E-3</c:v>
                </c:pt>
                <c:pt idx="5976">
                  <c:v>-1.05156E-2</c:v>
                </c:pt>
                <c:pt idx="5977">
                  <c:v>-2.0281299999999999E-2</c:v>
                </c:pt>
                <c:pt idx="5978">
                  <c:v>-1.7765599999999999E-2</c:v>
                </c:pt>
                <c:pt idx="5979">
                  <c:v>-1.5656199999999999E-2</c:v>
                </c:pt>
                <c:pt idx="5980">
                  <c:v>-1.1890599999999999E-2</c:v>
                </c:pt>
                <c:pt idx="5981">
                  <c:v>-1.43594E-2</c:v>
                </c:pt>
                <c:pt idx="5982">
                  <c:v>-1.6E-2</c:v>
                </c:pt>
                <c:pt idx="5983">
                  <c:v>-1.32344E-2</c:v>
                </c:pt>
                <c:pt idx="5984">
                  <c:v>-1.2562500000000001E-2</c:v>
                </c:pt>
                <c:pt idx="5985">
                  <c:v>-1.8296900000000001E-2</c:v>
                </c:pt>
                <c:pt idx="5986">
                  <c:v>-1.33125E-2</c:v>
                </c:pt>
                <c:pt idx="5987">
                  <c:v>-9.2343800000000004E-3</c:v>
                </c:pt>
                <c:pt idx="5988">
                  <c:v>-9.0312499999999993E-3</c:v>
                </c:pt>
                <c:pt idx="5989">
                  <c:v>-1.5625E-2</c:v>
                </c:pt>
                <c:pt idx="5990">
                  <c:v>-7.9218799999999992E-3</c:v>
                </c:pt>
                <c:pt idx="5991">
                  <c:v>-1.48281E-2</c:v>
                </c:pt>
                <c:pt idx="5992">
                  <c:v>-1.6093799999999998E-2</c:v>
                </c:pt>
                <c:pt idx="5993">
                  <c:v>-1.53594E-2</c:v>
                </c:pt>
                <c:pt idx="5994">
                  <c:v>-7.4687499999999997E-3</c:v>
                </c:pt>
                <c:pt idx="5995">
                  <c:v>-8.5156299999999997E-3</c:v>
                </c:pt>
                <c:pt idx="5996">
                  <c:v>-1.40156E-2</c:v>
                </c:pt>
                <c:pt idx="5997">
                  <c:v>-9.71875E-3</c:v>
                </c:pt>
                <c:pt idx="5998">
                  <c:v>-1.02188E-2</c:v>
                </c:pt>
                <c:pt idx="5999">
                  <c:v>-1.4234399999999999E-2</c:v>
                </c:pt>
                <c:pt idx="6000">
                  <c:v>-1.8234400000000001E-2</c:v>
                </c:pt>
                <c:pt idx="6001">
                  <c:v>-2.1874999999999999E-2</c:v>
                </c:pt>
                <c:pt idx="6002">
                  <c:v>-1.5640600000000001E-2</c:v>
                </c:pt>
                <c:pt idx="6003">
                  <c:v>-1.4125E-2</c:v>
                </c:pt>
                <c:pt idx="6004">
                  <c:v>-1.3828099999999999E-2</c:v>
                </c:pt>
                <c:pt idx="6005">
                  <c:v>-1.01563E-2</c:v>
                </c:pt>
                <c:pt idx="6006">
                  <c:v>-1.8109400000000001E-2</c:v>
                </c:pt>
                <c:pt idx="6007">
                  <c:v>-1.7796900000000001E-2</c:v>
                </c:pt>
                <c:pt idx="6008">
                  <c:v>-1.2046899999999999E-2</c:v>
                </c:pt>
                <c:pt idx="6009">
                  <c:v>-1.40625E-2</c:v>
                </c:pt>
                <c:pt idx="6010">
                  <c:v>-1.5906300000000002E-2</c:v>
                </c:pt>
                <c:pt idx="6011">
                  <c:v>-1.9968799999999998E-2</c:v>
                </c:pt>
                <c:pt idx="6012">
                  <c:v>-2.0046899999999999E-2</c:v>
                </c:pt>
                <c:pt idx="6013">
                  <c:v>-1.8124999999999999E-2</c:v>
                </c:pt>
                <c:pt idx="6014">
                  <c:v>-1.40313E-2</c:v>
                </c:pt>
                <c:pt idx="6015">
                  <c:v>-1.19063E-2</c:v>
                </c:pt>
                <c:pt idx="6016">
                  <c:v>-1.0093700000000001E-2</c:v>
                </c:pt>
                <c:pt idx="6017">
                  <c:v>-1.8343700000000001E-2</c:v>
                </c:pt>
                <c:pt idx="6018">
                  <c:v>-1.83281E-2</c:v>
                </c:pt>
                <c:pt idx="6019">
                  <c:v>-1.81406E-2</c:v>
                </c:pt>
                <c:pt idx="6020">
                  <c:v>-1.6171899999999999E-2</c:v>
                </c:pt>
                <c:pt idx="6021">
                  <c:v>-1.6125E-2</c:v>
                </c:pt>
                <c:pt idx="6022">
                  <c:v>-1.24063E-2</c:v>
                </c:pt>
                <c:pt idx="6023">
                  <c:v>-1.1859400000000001E-2</c:v>
                </c:pt>
                <c:pt idx="6024">
                  <c:v>-1.53594E-2</c:v>
                </c:pt>
                <c:pt idx="6025">
                  <c:v>-1.8171900000000001E-2</c:v>
                </c:pt>
                <c:pt idx="6026">
                  <c:v>-1.56875E-2</c:v>
                </c:pt>
                <c:pt idx="6027">
                  <c:v>-2.20156E-2</c:v>
                </c:pt>
                <c:pt idx="6028">
                  <c:v>-1.43594E-2</c:v>
                </c:pt>
                <c:pt idx="6029">
                  <c:v>-1.78906E-2</c:v>
                </c:pt>
                <c:pt idx="6030">
                  <c:v>-1.41563E-2</c:v>
                </c:pt>
                <c:pt idx="6031">
                  <c:v>-1.7874999999999999E-2</c:v>
                </c:pt>
                <c:pt idx="6032">
                  <c:v>-1.6375000000000001E-2</c:v>
                </c:pt>
                <c:pt idx="6033">
                  <c:v>-1.42031E-2</c:v>
                </c:pt>
                <c:pt idx="6034">
                  <c:v>-8.5000000000000006E-3</c:v>
                </c:pt>
                <c:pt idx="6035">
                  <c:v>-5.9687500000000001E-3</c:v>
                </c:pt>
                <c:pt idx="6036">
                  <c:v>-1.5703100000000001E-2</c:v>
                </c:pt>
                <c:pt idx="6037">
                  <c:v>-1.2109399999999999E-2</c:v>
                </c:pt>
                <c:pt idx="6038">
                  <c:v>-1.1625E-2</c:v>
                </c:pt>
                <c:pt idx="6039">
                  <c:v>-1.9968799999999998E-2</c:v>
                </c:pt>
                <c:pt idx="6040">
                  <c:v>-1.4250000000000001E-2</c:v>
                </c:pt>
                <c:pt idx="6041">
                  <c:v>-1.4E-2</c:v>
                </c:pt>
                <c:pt idx="6042">
                  <c:v>-1.2E-2</c:v>
                </c:pt>
                <c:pt idx="6043">
                  <c:v>-1.6125E-2</c:v>
                </c:pt>
                <c:pt idx="6044">
                  <c:v>-1.6E-2</c:v>
                </c:pt>
                <c:pt idx="6045">
                  <c:v>-1.60625E-2</c:v>
                </c:pt>
                <c:pt idx="6046">
                  <c:v>-1.59375E-2</c:v>
                </c:pt>
                <c:pt idx="6047">
                  <c:v>-1.1859400000000001E-2</c:v>
                </c:pt>
                <c:pt idx="6048">
                  <c:v>-1.40781E-2</c:v>
                </c:pt>
                <c:pt idx="6049">
                  <c:v>-1.8609400000000002E-2</c:v>
                </c:pt>
                <c:pt idx="6050">
                  <c:v>-2.3859399999999999E-2</c:v>
                </c:pt>
                <c:pt idx="6051">
                  <c:v>-1.4968800000000001E-2</c:v>
                </c:pt>
                <c:pt idx="6052">
                  <c:v>-1.42188E-2</c:v>
                </c:pt>
                <c:pt idx="6053">
                  <c:v>-1.8671900000000002E-2</c:v>
                </c:pt>
                <c:pt idx="6054">
                  <c:v>-2.20313E-2</c:v>
                </c:pt>
                <c:pt idx="6055">
                  <c:v>-1.9593699999999999E-2</c:v>
                </c:pt>
                <c:pt idx="6056">
                  <c:v>-1.55E-2</c:v>
                </c:pt>
                <c:pt idx="6057">
                  <c:v>-9.78125E-3</c:v>
                </c:pt>
                <c:pt idx="6058">
                  <c:v>-1.64219E-2</c:v>
                </c:pt>
                <c:pt idx="6059">
                  <c:v>-2.3890600000000001E-2</c:v>
                </c:pt>
                <c:pt idx="6060">
                  <c:v>-1.78281E-2</c:v>
                </c:pt>
                <c:pt idx="6061">
                  <c:v>-2.0046899999999999E-2</c:v>
                </c:pt>
                <c:pt idx="6062">
                  <c:v>-1.7999999999999999E-2</c:v>
                </c:pt>
                <c:pt idx="6063">
                  <c:v>-1.7640599999999999E-2</c:v>
                </c:pt>
                <c:pt idx="6064">
                  <c:v>-9.9843799999999993E-3</c:v>
                </c:pt>
                <c:pt idx="6065">
                  <c:v>-1.3859399999999999E-2</c:v>
                </c:pt>
                <c:pt idx="6066">
                  <c:v>-8.0468799999999993E-3</c:v>
                </c:pt>
                <c:pt idx="6067">
                  <c:v>-1.40625E-2</c:v>
                </c:pt>
                <c:pt idx="6068">
                  <c:v>-9.8906299999999992E-3</c:v>
                </c:pt>
                <c:pt idx="6069">
                  <c:v>-1.4625000000000001E-2</c:v>
                </c:pt>
                <c:pt idx="6070">
                  <c:v>-1.5859399999999999E-2</c:v>
                </c:pt>
                <c:pt idx="6071">
                  <c:v>-1.36875E-2</c:v>
                </c:pt>
                <c:pt idx="6072">
                  <c:v>-1.42188E-2</c:v>
                </c:pt>
                <c:pt idx="6073">
                  <c:v>-1.85156E-2</c:v>
                </c:pt>
                <c:pt idx="6074">
                  <c:v>-1.9843800000000002E-2</c:v>
                </c:pt>
                <c:pt idx="6075">
                  <c:v>-1.81406E-2</c:v>
                </c:pt>
                <c:pt idx="6076">
                  <c:v>-1.7421900000000001E-2</c:v>
                </c:pt>
                <c:pt idx="6077">
                  <c:v>-9.8281299999999992E-3</c:v>
                </c:pt>
                <c:pt idx="6078">
                  <c:v>-1.6890599999999999E-2</c:v>
                </c:pt>
                <c:pt idx="6079">
                  <c:v>-1.9515600000000001E-2</c:v>
                </c:pt>
                <c:pt idx="6080">
                  <c:v>-1.38125E-2</c:v>
                </c:pt>
                <c:pt idx="6081">
                  <c:v>-1.6078100000000001E-2</c:v>
                </c:pt>
                <c:pt idx="6082">
                  <c:v>-1.1453100000000001E-2</c:v>
                </c:pt>
                <c:pt idx="6083">
                  <c:v>-1.01563E-2</c:v>
                </c:pt>
                <c:pt idx="6084">
                  <c:v>-1.29531E-2</c:v>
                </c:pt>
                <c:pt idx="6085">
                  <c:v>-1.7812499999999998E-2</c:v>
                </c:pt>
                <c:pt idx="6086">
                  <c:v>-1.63594E-2</c:v>
                </c:pt>
                <c:pt idx="6087">
                  <c:v>-1.4234399999999999E-2</c:v>
                </c:pt>
                <c:pt idx="6088">
                  <c:v>-1.20313E-2</c:v>
                </c:pt>
                <c:pt idx="6089">
                  <c:v>-1.21875E-2</c:v>
                </c:pt>
                <c:pt idx="6090">
                  <c:v>-8.0937500000000002E-3</c:v>
                </c:pt>
                <c:pt idx="6091">
                  <c:v>-1.1640599999999999E-2</c:v>
                </c:pt>
                <c:pt idx="6092">
                  <c:v>-1.5703100000000001E-2</c:v>
                </c:pt>
                <c:pt idx="6093">
                  <c:v>-1.8171900000000001E-2</c:v>
                </c:pt>
                <c:pt idx="6094">
                  <c:v>-1.42031E-2</c:v>
                </c:pt>
                <c:pt idx="6095">
                  <c:v>-1.5734399999999999E-2</c:v>
                </c:pt>
                <c:pt idx="6096">
                  <c:v>-1.8312499999999999E-2</c:v>
                </c:pt>
                <c:pt idx="6097">
                  <c:v>-1.3765599999999999E-2</c:v>
                </c:pt>
                <c:pt idx="6098">
                  <c:v>-1.9843800000000002E-2</c:v>
                </c:pt>
                <c:pt idx="6099">
                  <c:v>-1.4468699999999999E-2</c:v>
                </c:pt>
                <c:pt idx="6100">
                  <c:v>-1.5625E-2</c:v>
                </c:pt>
                <c:pt idx="6101">
                  <c:v>-1.50156E-2</c:v>
                </c:pt>
                <c:pt idx="6102">
                  <c:v>-9.9375000000000002E-3</c:v>
                </c:pt>
                <c:pt idx="6103">
                  <c:v>-1.56875E-2</c:v>
                </c:pt>
                <c:pt idx="6104">
                  <c:v>-1.42656E-2</c:v>
                </c:pt>
                <c:pt idx="6105">
                  <c:v>-1.21406E-2</c:v>
                </c:pt>
                <c:pt idx="6106">
                  <c:v>-0.01</c:v>
                </c:pt>
                <c:pt idx="6107">
                  <c:v>-1.35938E-2</c:v>
                </c:pt>
                <c:pt idx="6108">
                  <c:v>-2.18281E-2</c:v>
                </c:pt>
                <c:pt idx="6109">
                  <c:v>-2.2046900000000001E-2</c:v>
                </c:pt>
                <c:pt idx="6110">
                  <c:v>-2.2062499999999999E-2</c:v>
                </c:pt>
                <c:pt idx="6111">
                  <c:v>-1.8031200000000001E-2</c:v>
                </c:pt>
                <c:pt idx="6112">
                  <c:v>-1.5984399999999999E-2</c:v>
                </c:pt>
                <c:pt idx="6113">
                  <c:v>-1.7999999999999999E-2</c:v>
                </c:pt>
                <c:pt idx="6114">
                  <c:v>-1.6046899999999999E-2</c:v>
                </c:pt>
                <c:pt idx="6115">
                  <c:v>-1.5968799999999998E-2</c:v>
                </c:pt>
                <c:pt idx="6116">
                  <c:v>-1.6031199999999999E-2</c:v>
                </c:pt>
                <c:pt idx="6117">
                  <c:v>-1.4125E-2</c:v>
                </c:pt>
                <c:pt idx="6118">
                  <c:v>-1.3890599999999999E-2</c:v>
                </c:pt>
                <c:pt idx="6119">
                  <c:v>-2.0046899999999999E-2</c:v>
                </c:pt>
                <c:pt idx="6120">
                  <c:v>-5.9375000000000001E-3</c:v>
                </c:pt>
                <c:pt idx="6121">
                  <c:v>-7.8750000000000001E-3</c:v>
                </c:pt>
                <c:pt idx="6122">
                  <c:v>-6.0000000000000001E-3</c:v>
                </c:pt>
                <c:pt idx="6123">
                  <c:v>-9.9375000000000002E-3</c:v>
                </c:pt>
                <c:pt idx="6124">
                  <c:v>-1.79688E-2</c:v>
                </c:pt>
                <c:pt idx="6125">
                  <c:v>-1.6109399999999999E-2</c:v>
                </c:pt>
                <c:pt idx="6126">
                  <c:v>-0.01</c:v>
                </c:pt>
                <c:pt idx="6127">
                  <c:v>-1.40313E-2</c:v>
                </c:pt>
                <c:pt idx="6128">
                  <c:v>-1.1984399999999999E-2</c:v>
                </c:pt>
                <c:pt idx="6129">
                  <c:v>-1.4E-2</c:v>
                </c:pt>
                <c:pt idx="6130">
                  <c:v>-1.6E-2</c:v>
                </c:pt>
                <c:pt idx="6131">
                  <c:v>-1.2109399999999999E-2</c:v>
                </c:pt>
                <c:pt idx="6132">
                  <c:v>-0.01</c:v>
                </c:pt>
                <c:pt idx="6133">
                  <c:v>-0.01</c:v>
                </c:pt>
                <c:pt idx="6134">
                  <c:v>-1.1890599999999999E-2</c:v>
                </c:pt>
                <c:pt idx="6135">
                  <c:v>-1.7984400000000001E-2</c:v>
                </c:pt>
                <c:pt idx="6136">
                  <c:v>-1.6E-2</c:v>
                </c:pt>
                <c:pt idx="6137">
                  <c:v>-1.42188E-2</c:v>
                </c:pt>
                <c:pt idx="6138">
                  <c:v>-8.0468799999999993E-3</c:v>
                </c:pt>
                <c:pt idx="6139">
                  <c:v>-1.5984399999999999E-2</c:v>
                </c:pt>
                <c:pt idx="6140">
                  <c:v>-1.40781E-2</c:v>
                </c:pt>
                <c:pt idx="6141">
                  <c:v>-1.59375E-2</c:v>
                </c:pt>
                <c:pt idx="6142">
                  <c:v>-1.3875E-2</c:v>
                </c:pt>
                <c:pt idx="6143">
                  <c:v>-8.2031299999999994E-3</c:v>
                </c:pt>
                <c:pt idx="6144">
                  <c:v>-1.03281E-2</c:v>
                </c:pt>
                <c:pt idx="6145">
                  <c:v>-1.41563E-2</c:v>
                </c:pt>
                <c:pt idx="6146">
                  <c:v>-7.9531299999999992E-3</c:v>
                </c:pt>
                <c:pt idx="6147">
                  <c:v>-1.1984399999999999E-2</c:v>
                </c:pt>
                <c:pt idx="6148">
                  <c:v>-1.22656E-2</c:v>
                </c:pt>
                <c:pt idx="6149">
                  <c:v>-2.2171900000000001E-2</c:v>
                </c:pt>
                <c:pt idx="6150">
                  <c:v>-1.79531E-2</c:v>
                </c:pt>
                <c:pt idx="6151">
                  <c:v>-2.2187499999999999E-2</c:v>
                </c:pt>
                <c:pt idx="6152">
                  <c:v>-1.4968800000000001E-2</c:v>
                </c:pt>
                <c:pt idx="6153">
                  <c:v>-1.7250000000000001E-2</c:v>
                </c:pt>
                <c:pt idx="6154">
                  <c:v>-1.6625000000000001E-2</c:v>
                </c:pt>
                <c:pt idx="6155">
                  <c:v>-1.4093700000000001E-2</c:v>
                </c:pt>
                <c:pt idx="6156">
                  <c:v>-1.3875E-2</c:v>
                </c:pt>
                <c:pt idx="6157">
                  <c:v>-1.4046899999999999E-2</c:v>
                </c:pt>
                <c:pt idx="6158">
                  <c:v>-1.31094E-2</c:v>
                </c:pt>
                <c:pt idx="6159">
                  <c:v>-2.3578100000000001E-2</c:v>
                </c:pt>
                <c:pt idx="6160">
                  <c:v>-1.7031299999999999E-2</c:v>
                </c:pt>
                <c:pt idx="6161">
                  <c:v>-1.1953099999999999E-2</c:v>
                </c:pt>
                <c:pt idx="6162">
                  <c:v>-1.3890599999999999E-2</c:v>
                </c:pt>
                <c:pt idx="6163">
                  <c:v>-1.40313E-2</c:v>
                </c:pt>
                <c:pt idx="6164">
                  <c:v>-1.1953099999999999E-2</c:v>
                </c:pt>
                <c:pt idx="6165">
                  <c:v>-1.4E-2</c:v>
                </c:pt>
                <c:pt idx="6166">
                  <c:v>-1.21406E-2</c:v>
                </c:pt>
                <c:pt idx="6167">
                  <c:v>-1.375E-2</c:v>
                </c:pt>
                <c:pt idx="6168">
                  <c:v>-2.1984400000000001E-2</c:v>
                </c:pt>
                <c:pt idx="6169">
                  <c:v>-1.8124999999999999E-2</c:v>
                </c:pt>
                <c:pt idx="6170">
                  <c:v>-1.40313E-2</c:v>
                </c:pt>
                <c:pt idx="6171">
                  <c:v>-1.19375E-2</c:v>
                </c:pt>
                <c:pt idx="6172">
                  <c:v>-1.21406E-2</c:v>
                </c:pt>
                <c:pt idx="6173">
                  <c:v>-1.7999999999999999E-2</c:v>
                </c:pt>
                <c:pt idx="6174">
                  <c:v>-1.4E-2</c:v>
                </c:pt>
                <c:pt idx="6175">
                  <c:v>-1.80781E-2</c:v>
                </c:pt>
                <c:pt idx="6176">
                  <c:v>-1.375E-2</c:v>
                </c:pt>
                <c:pt idx="6177">
                  <c:v>-1.4109399999999999E-2</c:v>
                </c:pt>
                <c:pt idx="6178">
                  <c:v>-1.6468799999999999E-2</c:v>
                </c:pt>
                <c:pt idx="6179">
                  <c:v>-1.9671899999999999E-2</c:v>
                </c:pt>
                <c:pt idx="6180">
                  <c:v>-1.1062499999999999E-2</c:v>
                </c:pt>
                <c:pt idx="6181">
                  <c:v>-1.08906E-2</c:v>
                </c:pt>
                <c:pt idx="6182">
                  <c:v>-1.8734399999999998E-2</c:v>
                </c:pt>
                <c:pt idx="6183">
                  <c:v>-2.23906E-2</c:v>
                </c:pt>
                <c:pt idx="6184">
                  <c:v>-1.8781200000000001E-2</c:v>
                </c:pt>
                <c:pt idx="6185">
                  <c:v>-1.20938E-2</c:v>
                </c:pt>
                <c:pt idx="6186">
                  <c:v>-1.85781E-2</c:v>
                </c:pt>
                <c:pt idx="6187">
                  <c:v>-1.49531E-2</c:v>
                </c:pt>
                <c:pt idx="6188">
                  <c:v>-9.9062500000000001E-3</c:v>
                </c:pt>
                <c:pt idx="6189">
                  <c:v>-1.2562500000000001E-2</c:v>
                </c:pt>
                <c:pt idx="6190">
                  <c:v>-1.3703099999999999E-2</c:v>
                </c:pt>
                <c:pt idx="6191">
                  <c:v>-9.6562499999999999E-3</c:v>
                </c:pt>
                <c:pt idx="6192">
                  <c:v>-1.0125E-2</c:v>
                </c:pt>
                <c:pt idx="6193">
                  <c:v>-1.22813E-2</c:v>
                </c:pt>
                <c:pt idx="6194">
                  <c:v>-1.6140600000000001E-2</c:v>
                </c:pt>
                <c:pt idx="6195">
                  <c:v>-1.5906300000000002E-2</c:v>
                </c:pt>
                <c:pt idx="6196">
                  <c:v>-1.6156299999999998E-2</c:v>
                </c:pt>
                <c:pt idx="6197">
                  <c:v>-1.5546900000000001E-2</c:v>
                </c:pt>
                <c:pt idx="6198">
                  <c:v>-1.01563E-2</c:v>
                </c:pt>
                <c:pt idx="6199">
                  <c:v>-1.8062499999999999E-2</c:v>
                </c:pt>
                <c:pt idx="6200">
                  <c:v>-7.3749999999999996E-3</c:v>
                </c:pt>
                <c:pt idx="6201">
                  <c:v>-6.6718699999999999E-3</c:v>
                </c:pt>
                <c:pt idx="6202">
                  <c:v>-2.0500000000000001E-2</c:v>
                </c:pt>
                <c:pt idx="6203">
                  <c:v>-2.3468699999999999E-2</c:v>
                </c:pt>
                <c:pt idx="6204">
                  <c:v>-1.39375E-2</c:v>
                </c:pt>
                <c:pt idx="6205">
                  <c:v>-1.6078100000000001E-2</c:v>
                </c:pt>
                <c:pt idx="6206">
                  <c:v>-1.20625E-2</c:v>
                </c:pt>
                <c:pt idx="6207">
                  <c:v>-9.9843799999999993E-3</c:v>
                </c:pt>
                <c:pt idx="6208">
                  <c:v>-9.9062500000000001E-3</c:v>
                </c:pt>
                <c:pt idx="6209">
                  <c:v>-1.3968700000000001E-2</c:v>
                </c:pt>
                <c:pt idx="6210">
                  <c:v>-1.5890600000000001E-2</c:v>
                </c:pt>
                <c:pt idx="6211">
                  <c:v>-2.0031199999999999E-2</c:v>
                </c:pt>
                <c:pt idx="6212">
                  <c:v>-1.40313E-2</c:v>
                </c:pt>
                <c:pt idx="6213">
                  <c:v>-1.2E-2</c:v>
                </c:pt>
                <c:pt idx="6214">
                  <c:v>-1.1984399999999999E-2</c:v>
                </c:pt>
                <c:pt idx="6215">
                  <c:v>-1.20313E-2</c:v>
                </c:pt>
                <c:pt idx="6216">
                  <c:v>-1.35938E-2</c:v>
                </c:pt>
                <c:pt idx="6217">
                  <c:v>-1.42031E-2</c:v>
                </c:pt>
                <c:pt idx="6218">
                  <c:v>-1.225E-2</c:v>
                </c:pt>
                <c:pt idx="6219">
                  <c:v>-1.5125E-2</c:v>
                </c:pt>
                <c:pt idx="6220">
                  <c:v>-2.4453099999999998E-2</c:v>
                </c:pt>
                <c:pt idx="6221">
                  <c:v>-1.0749999999999999E-2</c:v>
                </c:pt>
                <c:pt idx="6222">
                  <c:v>-1.26719E-2</c:v>
                </c:pt>
                <c:pt idx="6223">
                  <c:v>-1.7999999999999999E-2</c:v>
                </c:pt>
                <c:pt idx="6224">
                  <c:v>-1.6203100000000002E-2</c:v>
                </c:pt>
                <c:pt idx="6225">
                  <c:v>-1.4093700000000001E-2</c:v>
                </c:pt>
                <c:pt idx="6226">
                  <c:v>-1.3453100000000001E-2</c:v>
                </c:pt>
                <c:pt idx="6227">
                  <c:v>-1.9984399999999999E-2</c:v>
                </c:pt>
                <c:pt idx="6228">
                  <c:v>-1.43281E-2</c:v>
                </c:pt>
                <c:pt idx="6229">
                  <c:v>-1.7796900000000001E-2</c:v>
                </c:pt>
                <c:pt idx="6230">
                  <c:v>-1.82031E-2</c:v>
                </c:pt>
                <c:pt idx="6231">
                  <c:v>-1.6281299999999999E-2</c:v>
                </c:pt>
                <c:pt idx="6232">
                  <c:v>-1.025E-2</c:v>
                </c:pt>
                <c:pt idx="6233">
                  <c:v>-0.01</c:v>
                </c:pt>
                <c:pt idx="6234">
                  <c:v>-1.1625E-2</c:v>
                </c:pt>
                <c:pt idx="6235">
                  <c:v>-1.79688E-2</c:v>
                </c:pt>
                <c:pt idx="6236">
                  <c:v>-1.40313E-2</c:v>
                </c:pt>
                <c:pt idx="6237">
                  <c:v>-1.7937499999999999E-2</c:v>
                </c:pt>
                <c:pt idx="6238">
                  <c:v>-1.59375E-2</c:v>
                </c:pt>
                <c:pt idx="6239">
                  <c:v>-2.0078100000000002E-2</c:v>
                </c:pt>
                <c:pt idx="6240">
                  <c:v>-1.6031199999999999E-2</c:v>
                </c:pt>
                <c:pt idx="6241">
                  <c:v>-1.37813E-2</c:v>
                </c:pt>
                <c:pt idx="6242">
                  <c:v>-0.01</c:v>
                </c:pt>
                <c:pt idx="6243">
                  <c:v>-2.4515599999999999E-2</c:v>
                </c:pt>
                <c:pt idx="6244">
                  <c:v>-2.3796899999999999E-2</c:v>
                </c:pt>
                <c:pt idx="6245">
                  <c:v>-1.78281E-2</c:v>
                </c:pt>
                <c:pt idx="6246">
                  <c:v>-1.78906E-2</c:v>
                </c:pt>
                <c:pt idx="6247">
                  <c:v>-1.40156E-2</c:v>
                </c:pt>
                <c:pt idx="6248">
                  <c:v>-1.5875E-2</c:v>
                </c:pt>
                <c:pt idx="6249">
                  <c:v>-9.3906300000000005E-3</c:v>
                </c:pt>
                <c:pt idx="6250">
                  <c:v>-1.2562500000000001E-2</c:v>
                </c:pt>
                <c:pt idx="6251">
                  <c:v>-1.81406E-2</c:v>
                </c:pt>
                <c:pt idx="6252">
                  <c:v>-1.5859399999999999E-2</c:v>
                </c:pt>
                <c:pt idx="6253">
                  <c:v>-1.5921899999999999E-2</c:v>
                </c:pt>
                <c:pt idx="6254">
                  <c:v>-1.3921899999999999E-2</c:v>
                </c:pt>
                <c:pt idx="6255">
                  <c:v>-1.6593799999999999E-2</c:v>
                </c:pt>
                <c:pt idx="6256">
                  <c:v>-2.21563E-2</c:v>
                </c:pt>
                <c:pt idx="6257">
                  <c:v>-2.1578099999999999E-2</c:v>
                </c:pt>
                <c:pt idx="6258">
                  <c:v>-1.3734400000000001E-2</c:v>
                </c:pt>
                <c:pt idx="6259">
                  <c:v>-1.1796900000000001E-2</c:v>
                </c:pt>
                <c:pt idx="6260">
                  <c:v>-5.84375E-3</c:v>
                </c:pt>
                <c:pt idx="6261">
                  <c:v>-6.2343800000000003E-3</c:v>
                </c:pt>
                <c:pt idx="6262">
                  <c:v>-1.21875E-2</c:v>
                </c:pt>
                <c:pt idx="6263">
                  <c:v>-1.6203100000000002E-2</c:v>
                </c:pt>
                <c:pt idx="6264">
                  <c:v>-1.36563E-2</c:v>
                </c:pt>
                <c:pt idx="6265">
                  <c:v>-1.0234399999999999E-2</c:v>
                </c:pt>
                <c:pt idx="6266">
                  <c:v>-2.07344E-2</c:v>
                </c:pt>
                <c:pt idx="6267">
                  <c:v>-2.1156299999999999E-2</c:v>
                </c:pt>
                <c:pt idx="6268">
                  <c:v>-1.1406299999999999E-2</c:v>
                </c:pt>
                <c:pt idx="6269">
                  <c:v>-1.30937E-2</c:v>
                </c:pt>
                <c:pt idx="6270">
                  <c:v>-1.7874999999999999E-2</c:v>
                </c:pt>
                <c:pt idx="6271">
                  <c:v>-1.3796900000000001E-2</c:v>
                </c:pt>
                <c:pt idx="6272">
                  <c:v>-1.6171899999999999E-2</c:v>
                </c:pt>
                <c:pt idx="6273">
                  <c:v>-1.3265600000000001E-2</c:v>
                </c:pt>
                <c:pt idx="6274">
                  <c:v>-1.01563E-2</c:v>
                </c:pt>
                <c:pt idx="6275">
                  <c:v>-1.6718799999999999E-2</c:v>
                </c:pt>
                <c:pt idx="6276">
                  <c:v>-1.9781300000000002E-2</c:v>
                </c:pt>
                <c:pt idx="6277">
                  <c:v>-1.58125E-2</c:v>
                </c:pt>
                <c:pt idx="6278">
                  <c:v>-1.8546900000000002E-2</c:v>
                </c:pt>
                <c:pt idx="6279">
                  <c:v>-1.9625E-2</c:v>
                </c:pt>
                <c:pt idx="6280">
                  <c:v>-1.5859399999999999E-2</c:v>
                </c:pt>
                <c:pt idx="6281">
                  <c:v>-1.8671900000000002E-2</c:v>
                </c:pt>
                <c:pt idx="6282">
                  <c:v>-1.8781200000000001E-2</c:v>
                </c:pt>
                <c:pt idx="6283">
                  <c:v>-1.43281E-2</c:v>
                </c:pt>
                <c:pt idx="6284">
                  <c:v>-1.2562500000000001E-2</c:v>
                </c:pt>
                <c:pt idx="6285">
                  <c:v>-7.9531299999999992E-3</c:v>
                </c:pt>
                <c:pt idx="6286">
                  <c:v>-1.1921899999999999E-2</c:v>
                </c:pt>
                <c:pt idx="6287">
                  <c:v>-8.1718799999999994E-3</c:v>
                </c:pt>
                <c:pt idx="6288">
                  <c:v>-9.9843799999999993E-3</c:v>
                </c:pt>
                <c:pt idx="6289">
                  <c:v>-7.8593799999999991E-3</c:v>
                </c:pt>
                <c:pt idx="6290">
                  <c:v>-1.5484400000000001E-2</c:v>
                </c:pt>
                <c:pt idx="6291">
                  <c:v>-1.6093799999999998E-2</c:v>
                </c:pt>
                <c:pt idx="6292">
                  <c:v>-1.61875E-2</c:v>
                </c:pt>
                <c:pt idx="6293">
                  <c:v>-1.20781E-2</c:v>
                </c:pt>
                <c:pt idx="6294">
                  <c:v>-1.4046899999999999E-2</c:v>
                </c:pt>
                <c:pt idx="6295">
                  <c:v>-1.0093700000000001E-2</c:v>
                </c:pt>
                <c:pt idx="6296">
                  <c:v>-1.3703099999999999E-2</c:v>
                </c:pt>
                <c:pt idx="6297">
                  <c:v>-1.3859399999999999E-2</c:v>
                </c:pt>
                <c:pt idx="6298">
                  <c:v>-1.7937499999999999E-2</c:v>
                </c:pt>
                <c:pt idx="6299">
                  <c:v>-1.30781E-2</c:v>
                </c:pt>
                <c:pt idx="6300">
                  <c:v>-1.15625E-2</c:v>
                </c:pt>
                <c:pt idx="6301">
                  <c:v>-1.79531E-2</c:v>
                </c:pt>
                <c:pt idx="6302">
                  <c:v>-1.4109399999999999E-2</c:v>
                </c:pt>
                <c:pt idx="6303">
                  <c:v>-1.77188E-2</c:v>
                </c:pt>
                <c:pt idx="6304">
                  <c:v>-1.6171899999999999E-2</c:v>
                </c:pt>
                <c:pt idx="6305">
                  <c:v>-1.38437E-2</c:v>
                </c:pt>
                <c:pt idx="6306">
                  <c:v>-1.8046900000000001E-2</c:v>
                </c:pt>
                <c:pt idx="6307">
                  <c:v>-1.39531E-2</c:v>
                </c:pt>
                <c:pt idx="6308">
                  <c:v>-1.8093700000000001E-2</c:v>
                </c:pt>
                <c:pt idx="6309">
                  <c:v>-1.00156E-2</c:v>
                </c:pt>
                <c:pt idx="6310">
                  <c:v>-1.5906300000000002E-2</c:v>
                </c:pt>
                <c:pt idx="6311">
                  <c:v>-2.0125000000000001E-2</c:v>
                </c:pt>
                <c:pt idx="6312">
                  <c:v>-1.4125E-2</c:v>
                </c:pt>
                <c:pt idx="6313">
                  <c:v>-1.3859399999999999E-2</c:v>
                </c:pt>
                <c:pt idx="6314">
                  <c:v>-1.6015600000000001E-2</c:v>
                </c:pt>
                <c:pt idx="6315">
                  <c:v>-1.2125E-2</c:v>
                </c:pt>
                <c:pt idx="6316">
                  <c:v>-9.9843799999999993E-3</c:v>
                </c:pt>
                <c:pt idx="6317">
                  <c:v>-1.39531E-2</c:v>
                </c:pt>
                <c:pt idx="6318">
                  <c:v>-1.7999999999999999E-2</c:v>
                </c:pt>
                <c:pt idx="6319">
                  <c:v>-1.6125E-2</c:v>
                </c:pt>
                <c:pt idx="6320">
                  <c:v>-1.6E-2</c:v>
                </c:pt>
                <c:pt idx="6321">
                  <c:v>-2.1984400000000001E-2</c:v>
                </c:pt>
                <c:pt idx="6322">
                  <c:v>-2.0031199999999999E-2</c:v>
                </c:pt>
                <c:pt idx="6323">
                  <c:v>-1.80156E-2</c:v>
                </c:pt>
                <c:pt idx="6324">
                  <c:v>-1.5984399999999999E-2</c:v>
                </c:pt>
                <c:pt idx="6325">
                  <c:v>-1.39375E-2</c:v>
                </c:pt>
                <c:pt idx="6326">
                  <c:v>-1.2125E-2</c:v>
                </c:pt>
                <c:pt idx="6327">
                  <c:v>-2.1999999999999999E-2</c:v>
                </c:pt>
                <c:pt idx="6328">
                  <c:v>-1.6E-2</c:v>
                </c:pt>
                <c:pt idx="6329">
                  <c:v>-1.0046899999999999E-2</c:v>
                </c:pt>
                <c:pt idx="6330">
                  <c:v>-1.2E-2</c:v>
                </c:pt>
                <c:pt idx="6331">
                  <c:v>-1.79531E-2</c:v>
                </c:pt>
                <c:pt idx="6332">
                  <c:v>-1.79688E-2</c:v>
                </c:pt>
                <c:pt idx="6333">
                  <c:v>-2.20156E-2</c:v>
                </c:pt>
                <c:pt idx="6334">
                  <c:v>-1.6E-2</c:v>
                </c:pt>
                <c:pt idx="6335">
                  <c:v>-8.0156299999999993E-3</c:v>
                </c:pt>
                <c:pt idx="6336">
                  <c:v>-1.20625E-2</c:v>
                </c:pt>
                <c:pt idx="6337">
                  <c:v>-1.1984399999999999E-2</c:v>
                </c:pt>
                <c:pt idx="6338">
                  <c:v>-1.5984399999999999E-2</c:v>
                </c:pt>
                <c:pt idx="6339">
                  <c:v>-1.2109399999999999E-2</c:v>
                </c:pt>
                <c:pt idx="6340">
                  <c:v>-1.20156E-2</c:v>
                </c:pt>
                <c:pt idx="6341">
                  <c:v>-1.1875E-2</c:v>
                </c:pt>
                <c:pt idx="6342">
                  <c:v>-1.3968700000000001E-2</c:v>
                </c:pt>
                <c:pt idx="6343">
                  <c:v>-1.01406E-2</c:v>
                </c:pt>
                <c:pt idx="6344">
                  <c:v>-1.00781E-2</c:v>
                </c:pt>
                <c:pt idx="6345">
                  <c:v>-1.1984399999999999E-2</c:v>
                </c:pt>
                <c:pt idx="6346">
                  <c:v>-1.42188E-2</c:v>
                </c:pt>
                <c:pt idx="6347">
                  <c:v>-1.8046900000000001E-2</c:v>
                </c:pt>
                <c:pt idx="6348">
                  <c:v>-1.6265600000000002E-2</c:v>
                </c:pt>
                <c:pt idx="6349">
                  <c:v>-1.6328100000000002E-2</c:v>
                </c:pt>
                <c:pt idx="6350">
                  <c:v>-1.26094E-2</c:v>
                </c:pt>
                <c:pt idx="6351">
                  <c:v>-1.1968700000000001E-2</c:v>
                </c:pt>
                <c:pt idx="6352">
                  <c:v>-1.3156299999999999E-2</c:v>
                </c:pt>
                <c:pt idx="6353">
                  <c:v>-2.0109399999999999E-2</c:v>
                </c:pt>
                <c:pt idx="6354">
                  <c:v>-1.27031E-2</c:v>
                </c:pt>
                <c:pt idx="6355">
                  <c:v>-1.5781300000000002E-2</c:v>
                </c:pt>
                <c:pt idx="6356">
                  <c:v>-2.1640599999999999E-2</c:v>
                </c:pt>
                <c:pt idx="6357">
                  <c:v>-2.23906E-2</c:v>
                </c:pt>
                <c:pt idx="6358">
                  <c:v>-1.81406E-2</c:v>
                </c:pt>
                <c:pt idx="6359">
                  <c:v>-1.8156200000000001E-2</c:v>
                </c:pt>
                <c:pt idx="6360">
                  <c:v>-1.22813E-2</c:v>
                </c:pt>
                <c:pt idx="6361">
                  <c:v>-1.1953099999999999E-2</c:v>
                </c:pt>
                <c:pt idx="6362">
                  <c:v>-1.5828100000000001E-2</c:v>
                </c:pt>
                <c:pt idx="6363">
                  <c:v>-1.6078100000000001E-2</c:v>
                </c:pt>
                <c:pt idx="6364">
                  <c:v>-1.18437E-2</c:v>
                </c:pt>
                <c:pt idx="6365">
                  <c:v>-1.7999999999999999E-2</c:v>
                </c:pt>
                <c:pt idx="6366">
                  <c:v>-1.2046899999999999E-2</c:v>
                </c:pt>
                <c:pt idx="6367">
                  <c:v>-1.40156E-2</c:v>
                </c:pt>
                <c:pt idx="6368">
                  <c:v>-1.39531E-2</c:v>
                </c:pt>
                <c:pt idx="6369">
                  <c:v>-1.9921899999999999E-2</c:v>
                </c:pt>
                <c:pt idx="6370">
                  <c:v>-1.2046899999999999E-2</c:v>
                </c:pt>
                <c:pt idx="6371">
                  <c:v>-2.0140600000000002E-2</c:v>
                </c:pt>
                <c:pt idx="6372">
                  <c:v>-1.1546900000000001E-2</c:v>
                </c:pt>
                <c:pt idx="6373">
                  <c:v>-1.43281E-2</c:v>
                </c:pt>
                <c:pt idx="6374">
                  <c:v>-1.6E-2</c:v>
                </c:pt>
                <c:pt idx="6375">
                  <c:v>-1.6015600000000001E-2</c:v>
                </c:pt>
                <c:pt idx="6376">
                  <c:v>-1.5968799999999998E-2</c:v>
                </c:pt>
                <c:pt idx="6377">
                  <c:v>-1.6109399999999999E-2</c:v>
                </c:pt>
                <c:pt idx="6378">
                  <c:v>-1.5671899999999999E-2</c:v>
                </c:pt>
                <c:pt idx="6379">
                  <c:v>-1.15E-2</c:v>
                </c:pt>
                <c:pt idx="6380">
                  <c:v>-1.23438E-2</c:v>
                </c:pt>
                <c:pt idx="6381">
                  <c:v>-1.37813E-2</c:v>
                </c:pt>
                <c:pt idx="6382">
                  <c:v>-1.21406E-2</c:v>
                </c:pt>
                <c:pt idx="6383">
                  <c:v>-1.39375E-2</c:v>
                </c:pt>
                <c:pt idx="6384">
                  <c:v>-1.47969E-2</c:v>
                </c:pt>
                <c:pt idx="6385">
                  <c:v>-1.9640600000000001E-2</c:v>
                </c:pt>
                <c:pt idx="6386">
                  <c:v>-1.1625E-2</c:v>
                </c:pt>
                <c:pt idx="6387">
                  <c:v>-1.46406E-2</c:v>
                </c:pt>
                <c:pt idx="6388">
                  <c:v>-1.84688E-2</c:v>
                </c:pt>
                <c:pt idx="6389">
                  <c:v>-1.9484399999999999E-2</c:v>
                </c:pt>
                <c:pt idx="6390">
                  <c:v>-1.3765599999999999E-2</c:v>
                </c:pt>
                <c:pt idx="6391">
                  <c:v>-1.6281299999999999E-2</c:v>
                </c:pt>
                <c:pt idx="6392">
                  <c:v>-1.5734399999999999E-2</c:v>
                </c:pt>
                <c:pt idx="6393">
                  <c:v>-1.2046899999999999E-2</c:v>
                </c:pt>
                <c:pt idx="6394">
                  <c:v>-1.6156299999999998E-2</c:v>
                </c:pt>
                <c:pt idx="6395">
                  <c:v>-1.3609400000000001E-2</c:v>
                </c:pt>
                <c:pt idx="6396">
                  <c:v>-1.00156E-2</c:v>
                </c:pt>
                <c:pt idx="6397">
                  <c:v>-1.1984399999999999E-2</c:v>
                </c:pt>
                <c:pt idx="6398">
                  <c:v>-7.7499999999999999E-3</c:v>
                </c:pt>
                <c:pt idx="6399">
                  <c:v>-6.1250000000000002E-3</c:v>
                </c:pt>
                <c:pt idx="6400">
                  <c:v>-1.02188E-2</c:v>
                </c:pt>
                <c:pt idx="6401">
                  <c:v>-1.6453099999999998E-2</c:v>
                </c:pt>
                <c:pt idx="6402">
                  <c:v>-1.7937499999999999E-2</c:v>
                </c:pt>
                <c:pt idx="6403">
                  <c:v>-1.19063E-2</c:v>
                </c:pt>
                <c:pt idx="6404">
                  <c:v>-1.5875E-2</c:v>
                </c:pt>
                <c:pt idx="6405">
                  <c:v>-2.1999999999999999E-2</c:v>
                </c:pt>
                <c:pt idx="6406">
                  <c:v>-1.6218799999999998E-2</c:v>
                </c:pt>
                <c:pt idx="6407">
                  <c:v>-1.4E-2</c:v>
                </c:pt>
                <c:pt idx="6408">
                  <c:v>-1.40313E-2</c:v>
                </c:pt>
                <c:pt idx="6409">
                  <c:v>-1.3968700000000001E-2</c:v>
                </c:pt>
                <c:pt idx="6410">
                  <c:v>-1.6E-2</c:v>
                </c:pt>
                <c:pt idx="6411">
                  <c:v>-1.5953100000000001E-2</c:v>
                </c:pt>
                <c:pt idx="6412">
                  <c:v>-1.40156E-2</c:v>
                </c:pt>
                <c:pt idx="6413">
                  <c:v>-1.8374999999999999E-2</c:v>
                </c:pt>
                <c:pt idx="6414">
                  <c:v>-2.27656E-2</c:v>
                </c:pt>
                <c:pt idx="6415">
                  <c:v>-1.6593799999999999E-2</c:v>
                </c:pt>
                <c:pt idx="6416">
                  <c:v>-1.7484400000000001E-2</c:v>
                </c:pt>
                <c:pt idx="6417">
                  <c:v>-1.8187499999999999E-2</c:v>
                </c:pt>
                <c:pt idx="6418">
                  <c:v>-1.47656E-2</c:v>
                </c:pt>
                <c:pt idx="6419">
                  <c:v>-8.1406299999999994E-3</c:v>
                </c:pt>
                <c:pt idx="6420">
                  <c:v>-9.9062500000000001E-3</c:v>
                </c:pt>
                <c:pt idx="6421">
                  <c:v>-8.0781299999999993E-3</c:v>
                </c:pt>
                <c:pt idx="6422">
                  <c:v>-1.1390600000000001E-2</c:v>
                </c:pt>
                <c:pt idx="6423">
                  <c:v>-1.60625E-2</c:v>
                </c:pt>
                <c:pt idx="6424">
                  <c:v>-1.35312E-2</c:v>
                </c:pt>
                <c:pt idx="6425">
                  <c:v>-2.1859400000000001E-2</c:v>
                </c:pt>
                <c:pt idx="6426">
                  <c:v>-1.6250000000000001E-2</c:v>
                </c:pt>
                <c:pt idx="6427">
                  <c:v>-2.1749999999999999E-2</c:v>
                </c:pt>
                <c:pt idx="6428">
                  <c:v>-2.0578099999999998E-2</c:v>
                </c:pt>
                <c:pt idx="6429">
                  <c:v>-1.6312500000000001E-2</c:v>
                </c:pt>
                <c:pt idx="6430">
                  <c:v>-1.0406200000000001E-2</c:v>
                </c:pt>
                <c:pt idx="6431">
                  <c:v>-8.0000000000000002E-3</c:v>
                </c:pt>
                <c:pt idx="6432">
                  <c:v>-0.01</c:v>
                </c:pt>
                <c:pt idx="6433">
                  <c:v>-8.0468799999999993E-3</c:v>
                </c:pt>
                <c:pt idx="6434">
                  <c:v>-7.9375000000000001E-3</c:v>
                </c:pt>
                <c:pt idx="6435">
                  <c:v>-9.8906299999999992E-3</c:v>
                </c:pt>
                <c:pt idx="6436">
                  <c:v>-1.19375E-2</c:v>
                </c:pt>
                <c:pt idx="6437">
                  <c:v>-1.1921899999999999E-2</c:v>
                </c:pt>
                <c:pt idx="6438">
                  <c:v>-1.1984399999999999E-2</c:v>
                </c:pt>
                <c:pt idx="6439">
                  <c:v>-1.6031199999999999E-2</c:v>
                </c:pt>
                <c:pt idx="6440">
                  <c:v>-1.2E-2</c:v>
                </c:pt>
                <c:pt idx="6441">
                  <c:v>-1.00781E-2</c:v>
                </c:pt>
                <c:pt idx="6442">
                  <c:v>-1.2E-2</c:v>
                </c:pt>
                <c:pt idx="6443">
                  <c:v>-1.23906E-2</c:v>
                </c:pt>
                <c:pt idx="6444">
                  <c:v>-2.02344E-2</c:v>
                </c:pt>
                <c:pt idx="6445">
                  <c:v>-1.9390600000000001E-2</c:v>
                </c:pt>
                <c:pt idx="6446">
                  <c:v>-1.19375E-2</c:v>
                </c:pt>
                <c:pt idx="6447">
                  <c:v>-1.4046899999999999E-2</c:v>
                </c:pt>
                <c:pt idx="6448">
                  <c:v>-1.2046899999999999E-2</c:v>
                </c:pt>
                <c:pt idx="6449">
                  <c:v>-1.6468799999999999E-2</c:v>
                </c:pt>
                <c:pt idx="6450">
                  <c:v>-1.5781300000000002E-2</c:v>
                </c:pt>
                <c:pt idx="6451">
                  <c:v>-1.3859399999999999E-2</c:v>
                </c:pt>
                <c:pt idx="6452">
                  <c:v>-1.6453099999999998E-2</c:v>
                </c:pt>
                <c:pt idx="6453">
                  <c:v>-1.9734399999999999E-2</c:v>
                </c:pt>
                <c:pt idx="6454">
                  <c:v>-1.39063E-2</c:v>
                </c:pt>
                <c:pt idx="6455">
                  <c:v>-1.3890599999999999E-2</c:v>
                </c:pt>
                <c:pt idx="6456">
                  <c:v>-9.9375000000000002E-3</c:v>
                </c:pt>
                <c:pt idx="6457">
                  <c:v>-1.20781E-2</c:v>
                </c:pt>
                <c:pt idx="6458">
                  <c:v>-1.20313E-2</c:v>
                </c:pt>
                <c:pt idx="6459">
                  <c:v>-1.40156E-2</c:v>
                </c:pt>
                <c:pt idx="6460">
                  <c:v>-1.1953099999999999E-2</c:v>
                </c:pt>
                <c:pt idx="6461">
                  <c:v>-1.2046899999999999E-2</c:v>
                </c:pt>
                <c:pt idx="6462">
                  <c:v>-1.42969E-2</c:v>
                </c:pt>
                <c:pt idx="6463">
                  <c:v>-1.5609400000000001E-2</c:v>
                </c:pt>
                <c:pt idx="6464">
                  <c:v>-8.0937500000000002E-3</c:v>
                </c:pt>
                <c:pt idx="6465">
                  <c:v>-1.6718799999999999E-2</c:v>
                </c:pt>
                <c:pt idx="6466">
                  <c:v>-1.5828100000000001E-2</c:v>
                </c:pt>
                <c:pt idx="6467">
                  <c:v>-1.6015600000000001E-2</c:v>
                </c:pt>
                <c:pt idx="6468">
                  <c:v>-1.6140600000000001E-2</c:v>
                </c:pt>
                <c:pt idx="6469">
                  <c:v>-1.79531E-2</c:v>
                </c:pt>
                <c:pt idx="6470">
                  <c:v>-1.35E-2</c:v>
                </c:pt>
                <c:pt idx="6471">
                  <c:v>-1.27031E-2</c:v>
                </c:pt>
                <c:pt idx="6472">
                  <c:v>-1.78906E-2</c:v>
                </c:pt>
                <c:pt idx="6473">
                  <c:v>-1.1609400000000001E-2</c:v>
                </c:pt>
                <c:pt idx="6474">
                  <c:v>-1.20938E-2</c:v>
                </c:pt>
                <c:pt idx="6475">
                  <c:v>-1.2171899999999999E-2</c:v>
                </c:pt>
                <c:pt idx="6476">
                  <c:v>-1.6625000000000001E-2</c:v>
                </c:pt>
                <c:pt idx="6477">
                  <c:v>-1.74063E-2</c:v>
                </c:pt>
                <c:pt idx="6478">
                  <c:v>-1.1859400000000001E-2</c:v>
                </c:pt>
                <c:pt idx="6479">
                  <c:v>-1.39375E-2</c:v>
                </c:pt>
                <c:pt idx="6480">
                  <c:v>-8.2968799999999995E-3</c:v>
                </c:pt>
                <c:pt idx="6481">
                  <c:v>-9.9375000000000002E-3</c:v>
                </c:pt>
                <c:pt idx="6482">
                  <c:v>-1.09219E-2</c:v>
                </c:pt>
                <c:pt idx="6483">
                  <c:v>-2.3281300000000001E-2</c:v>
                </c:pt>
                <c:pt idx="6484">
                  <c:v>-1.9546899999999999E-2</c:v>
                </c:pt>
                <c:pt idx="6485">
                  <c:v>-8.5937500000000007E-3</c:v>
                </c:pt>
                <c:pt idx="6486">
                  <c:v>-9.3437499999999996E-3</c:v>
                </c:pt>
                <c:pt idx="6487">
                  <c:v>-2.3625E-2</c:v>
                </c:pt>
                <c:pt idx="6488">
                  <c:v>-1.86406E-2</c:v>
                </c:pt>
                <c:pt idx="6489">
                  <c:v>-1.45469E-2</c:v>
                </c:pt>
                <c:pt idx="6490">
                  <c:v>-9.6718700000000008E-3</c:v>
                </c:pt>
                <c:pt idx="6491">
                  <c:v>-2.14063E-2</c:v>
                </c:pt>
                <c:pt idx="6492">
                  <c:v>-2.2374999999999999E-2</c:v>
                </c:pt>
                <c:pt idx="6493">
                  <c:v>-2.0281299999999999E-2</c:v>
                </c:pt>
                <c:pt idx="6494">
                  <c:v>-1.6375000000000001E-2</c:v>
                </c:pt>
                <c:pt idx="6495">
                  <c:v>-1.25938E-2</c:v>
                </c:pt>
                <c:pt idx="6496">
                  <c:v>-6.0156300000000001E-3</c:v>
                </c:pt>
                <c:pt idx="6497">
                  <c:v>-1.27969E-2</c:v>
                </c:pt>
                <c:pt idx="6498">
                  <c:v>-1.7624999999999998E-2</c:v>
                </c:pt>
                <c:pt idx="6499">
                  <c:v>-2.21563E-2</c:v>
                </c:pt>
                <c:pt idx="6500">
                  <c:v>-1.44531E-2</c:v>
                </c:pt>
                <c:pt idx="6501">
                  <c:v>-1.5546900000000001E-2</c:v>
                </c:pt>
                <c:pt idx="6502">
                  <c:v>-1.81406E-2</c:v>
                </c:pt>
                <c:pt idx="6503">
                  <c:v>-1.2156200000000001E-2</c:v>
                </c:pt>
                <c:pt idx="6504">
                  <c:v>-1.2125E-2</c:v>
                </c:pt>
                <c:pt idx="6505">
                  <c:v>-7.9375000000000001E-3</c:v>
                </c:pt>
                <c:pt idx="6506">
                  <c:v>-1.3890599999999999E-2</c:v>
                </c:pt>
                <c:pt idx="6507">
                  <c:v>-1.00156E-2</c:v>
                </c:pt>
                <c:pt idx="6508">
                  <c:v>-9.9375000000000002E-3</c:v>
                </c:pt>
                <c:pt idx="6509">
                  <c:v>-1.79063E-2</c:v>
                </c:pt>
                <c:pt idx="6510">
                  <c:v>-1.41406E-2</c:v>
                </c:pt>
                <c:pt idx="6511">
                  <c:v>-1.20156E-2</c:v>
                </c:pt>
                <c:pt idx="6512">
                  <c:v>-1.00781E-2</c:v>
                </c:pt>
                <c:pt idx="6513">
                  <c:v>-7.8750000000000001E-3</c:v>
                </c:pt>
                <c:pt idx="6514">
                  <c:v>-1.7874999999999999E-2</c:v>
                </c:pt>
                <c:pt idx="6515">
                  <c:v>-2.00625E-2</c:v>
                </c:pt>
                <c:pt idx="6516">
                  <c:v>-1.3968700000000001E-2</c:v>
                </c:pt>
                <c:pt idx="6517">
                  <c:v>-1.3921899999999999E-2</c:v>
                </c:pt>
                <c:pt idx="6518">
                  <c:v>-1.4E-2</c:v>
                </c:pt>
                <c:pt idx="6519">
                  <c:v>-1.00313E-2</c:v>
                </c:pt>
                <c:pt idx="6520">
                  <c:v>-8.0312500000000002E-3</c:v>
                </c:pt>
                <c:pt idx="6521">
                  <c:v>-7.9218799999999992E-3</c:v>
                </c:pt>
                <c:pt idx="6522">
                  <c:v>-1.6015600000000001E-2</c:v>
                </c:pt>
                <c:pt idx="6523">
                  <c:v>-1.1875E-2</c:v>
                </c:pt>
                <c:pt idx="6524">
                  <c:v>-6.0000000000000001E-3</c:v>
                </c:pt>
                <c:pt idx="6525">
                  <c:v>-1.2E-2</c:v>
                </c:pt>
                <c:pt idx="6526">
                  <c:v>-1.7999999999999999E-2</c:v>
                </c:pt>
                <c:pt idx="6527">
                  <c:v>-2.0109399999999999E-2</c:v>
                </c:pt>
                <c:pt idx="6528">
                  <c:v>-1.2E-2</c:v>
                </c:pt>
                <c:pt idx="6529">
                  <c:v>-1.1921899999999999E-2</c:v>
                </c:pt>
                <c:pt idx="6530">
                  <c:v>-1.40625E-2</c:v>
                </c:pt>
                <c:pt idx="6531">
                  <c:v>-1.20156E-2</c:v>
                </c:pt>
                <c:pt idx="6532">
                  <c:v>-1.2E-2</c:v>
                </c:pt>
                <c:pt idx="6533">
                  <c:v>-5.92188E-3</c:v>
                </c:pt>
                <c:pt idx="6534">
                  <c:v>-1.6156299999999998E-2</c:v>
                </c:pt>
                <c:pt idx="6535">
                  <c:v>-1.6015600000000001E-2</c:v>
                </c:pt>
                <c:pt idx="6536">
                  <c:v>-1.39531E-2</c:v>
                </c:pt>
                <c:pt idx="6537">
                  <c:v>-1.78438E-2</c:v>
                </c:pt>
                <c:pt idx="6538">
                  <c:v>-1.9968799999999998E-2</c:v>
                </c:pt>
                <c:pt idx="6539">
                  <c:v>-1.7999999999999999E-2</c:v>
                </c:pt>
                <c:pt idx="6540">
                  <c:v>-2.0140600000000002E-2</c:v>
                </c:pt>
                <c:pt idx="6541">
                  <c:v>-1.64844E-2</c:v>
                </c:pt>
                <c:pt idx="6542">
                  <c:v>-8.0937500000000002E-3</c:v>
                </c:pt>
                <c:pt idx="6543">
                  <c:v>-1.9890600000000001E-2</c:v>
                </c:pt>
                <c:pt idx="6544">
                  <c:v>-1.9921899999999999E-2</c:v>
                </c:pt>
                <c:pt idx="6545">
                  <c:v>-2.19531E-2</c:v>
                </c:pt>
                <c:pt idx="6546">
                  <c:v>-1.5921899999999999E-2</c:v>
                </c:pt>
                <c:pt idx="6547">
                  <c:v>-1.99375E-2</c:v>
                </c:pt>
                <c:pt idx="6548">
                  <c:v>-1.3765599999999999E-2</c:v>
                </c:pt>
                <c:pt idx="6549">
                  <c:v>-1.09844E-2</c:v>
                </c:pt>
                <c:pt idx="6550">
                  <c:v>-1.6390600000000002E-2</c:v>
                </c:pt>
                <c:pt idx="6551">
                  <c:v>-8.6250000000000007E-3</c:v>
                </c:pt>
                <c:pt idx="6552">
                  <c:v>-1.27812E-2</c:v>
                </c:pt>
                <c:pt idx="6553">
                  <c:v>-1.6125E-2</c:v>
                </c:pt>
                <c:pt idx="6554">
                  <c:v>-8.0937500000000002E-3</c:v>
                </c:pt>
                <c:pt idx="6555">
                  <c:v>-1.50312E-2</c:v>
                </c:pt>
                <c:pt idx="6556">
                  <c:v>-1.7984400000000001E-2</c:v>
                </c:pt>
                <c:pt idx="6557">
                  <c:v>-1.9906299999999998E-2</c:v>
                </c:pt>
                <c:pt idx="6558">
                  <c:v>-1.83281E-2</c:v>
                </c:pt>
                <c:pt idx="6559">
                  <c:v>-1.2046899999999999E-2</c:v>
                </c:pt>
                <c:pt idx="6560">
                  <c:v>-1.55312E-2</c:v>
                </c:pt>
                <c:pt idx="6561">
                  <c:v>-1.8124999999999999E-2</c:v>
                </c:pt>
                <c:pt idx="6562">
                  <c:v>-4.3437500000000004E-3</c:v>
                </c:pt>
                <c:pt idx="6563">
                  <c:v>-9.6406300000000007E-3</c:v>
                </c:pt>
                <c:pt idx="6564">
                  <c:v>-1.79688E-2</c:v>
                </c:pt>
                <c:pt idx="6565">
                  <c:v>-2.2046900000000001E-2</c:v>
                </c:pt>
                <c:pt idx="6566">
                  <c:v>-1.80156E-2</c:v>
                </c:pt>
                <c:pt idx="6567">
                  <c:v>-1.5906300000000002E-2</c:v>
                </c:pt>
                <c:pt idx="6568">
                  <c:v>-1.2046899999999999E-2</c:v>
                </c:pt>
                <c:pt idx="6569">
                  <c:v>-1.35625E-2</c:v>
                </c:pt>
                <c:pt idx="6570">
                  <c:v>-6.1250000000000002E-3</c:v>
                </c:pt>
                <c:pt idx="6571">
                  <c:v>-1.8734399999999998E-2</c:v>
                </c:pt>
                <c:pt idx="6572">
                  <c:v>-1.7203099999999999E-2</c:v>
                </c:pt>
                <c:pt idx="6573">
                  <c:v>-7.7499999999999999E-3</c:v>
                </c:pt>
                <c:pt idx="6574">
                  <c:v>-1.24219E-2</c:v>
                </c:pt>
                <c:pt idx="6575">
                  <c:v>-1.41406E-2</c:v>
                </c:pt>
                <c:pt idx="6576">
                  <c:v>-1.6093799999999998E-2</c:v>
                </c:pt>
                <c:pt idx="6577">
                  <c:v>-1.3203100000000001E-2</c:v>
                </c:pt>
                <c:pt idx="6578">
                  <c:v>-1.00156E-2</c:v>
                </c:pt>
                <c:pt idx="6579">
                  <c:v>-1.24219E-2</c:v>
                </c:pt>
                <c:pt idx="6580">
                  <c:v>-1.16875E-2</c:v>
                </c:pt>
                <c:pt idx="6581">
                  <c:v>-9.9531299999999993E-3</c:v>
                </c:pt>
                <c:pt idx="6582">
                  <c:v>-9.8281299999999992E-3</c:v>
                </c:pt>
                <c:pt idx="6583">
                  <c:v>-1.35E-2</c:v>
                </c:pt>
                <c:pt idx="6584">
                  <c:v>-2.18438E-2</c:v>
                </c:pt>
                <c:pt idx="6585">
                  <c:v>-1.32187E-2</c:v>
                </c:pt>
                <c:pt idx="6586">
                  <c:v>-1.6890599999999999E-2</c:v>
                </c:pt>
                <c:pt idx="6587">
                  <c:v>-2.2359400000000001E-2</c:v>
                </c:pt>
                <c:pt idx="6588">
                  <c:v>-1.9296899999999999E-2</c:v>
                </c:pt>
                <c:pt idx="6589">
                  <c:v>-9.3437499999999996E-3</c:v>
                </c:pt>
                <c:pt idx="6590">
                  <c:v>-6.0937500000000002E-3</c:v>
                </c:pt>
                <c:pt idx="6591">
                  <c:v>-1.27031E-2</c:v>
                </c:pt>
                <c:pt idx="6592">
                  <c:v>-2.0031199999999999E-2</c:v>
                </c:pt>
                <c:pt idx="6593">
                  <c:v>-1.34219E-2</c:v>
                </c:pt>
                <c:pt idx="6594">
                  <c:v>-1.01875E-2</c:v>
                </c:pt>
                <c:pt idx="6595">
                  <c:v>-1.6E-2</c:v>
                </c:pt>
                <c:pt idx="6596">
                  <c:v>-9.7031300000000008E-3</c:v>
                </c:pt>
                <c:pt idx="6597">
                  <c:v>-1.25781E-2</c:v>
                </c:pt>
                <c:pt idx="6598">
                  <c:v>-1.79688E-2</c:v>
                </c:pt>
                <c:pt idx="6599">
                  <c:v>-1.15E-2</c:v>
                </c:pt>
                <c:pt idx="6600">
                  <c:v>-1.0046899999999999E-2</c:v>
                </c:pt>
                <c:pt idx="6601">
                  <c:v>-1.40156E-2</c:v>
                </c:pt>
                <c:pt idx="6602">
                  <c:v>-1.39531E-2</c:v>
                </c:pt>
                <c:pt idx="6603">
                  <c:v>-2.00625E-2</c:v>
                </c:pt>
                <c:pt idx="6604">
                  <c:v>-1.6328100000000002E-2</c:v>
                </c:pt>
                <c:pt idx="6605">
                  <c:v>-0.01</c:v>
                </c:pt>
                <c:pt idx="6606">
                  <c:v>-1.3968700000000001E-2</c:v>
                </c:pt>
                <c:pt idx="6607">
                  <c:v>-1.20156E-2</c:v>
                </c:pt>
                <c:pt idx="6608">
                  <c:v>-1.5984399999999999E-2</c:v>
                </c:pt>
                <c:pt idx="6609">
                  <c:v>-1.5875E-2</c:v>
                </c:pt>
                <c:pt idx="6610">
                  <c:v>-9.9531299999999993E-3</c:v>
                </c:pt>
                <c:pt idx="6611">
                  <c:v>-1.22656E-2</c:v>
                </c:pt>
                <c:pt idx="6612">
                  <c:v>-1.5875E-2</c:v>
                </c:pt>
                <c:pt idx="6613">
                  <c:v>-1.45781E-2</c:v>
                </c:pt>
                <c:pt idx="6614">
                  <c:v>-1.17813E-2</c:v>
                </c:pt>
                <c:pt idx="6615">
                  <c:v>-1.4093700000000001E-2</c:v>
                </c:pt>
                <c:pt idx="6616">
                  <c:v>-1.01875E-2</c:v>
                </c:pt>
                <c:pt idx="6617">
                  <c:v>-1.1984399999999999E-2</c:v>
                </c:pt>
                <c:pt idx="6618">
                  <c:v>-8.3125000000000004E-3</c:v>
                </c:pt>
                <c:pt idx="6619">
                  <c:v>-1.1453100000000001E-2</c:v>
                </c:pt>
                <c:pt idx="6620">
                  <c:v>-1.75938E-2</c:v>
                </c:pt>
                <c:pt idx="6621">
                  <c:v>-1.83281E-2</c:v>
                </c:pt>
                <c:pt idx="6622">
                  <c:v>-9.9375000000000002E-3</c:v>
                </c:pt>
                <c:pt idx="6623">
                  <c:v>-1.5968799999999998E-2</c:v>
                </c:pt>
                <c:pt idx="6624">
                  <c:v>-8.5156299999999997E-3</c:v>
                </c:pt>
                <c:pt idx="6625">
                  <c:v>-1.18125E-2</c:v>
                </c:pt>
                <c:pt idx="6626">
                  <c:v>-1.03281E-2</c:v>
                </c:pt>
                <c:pt idx="6627">
                  <c:v>-1.16875E-2</c:v>
                </c:pt>
                <c:pt idx="6628">
                  <c:v>-1.7703099999999999E-2</c:v>
                </c:pt>
                <c:pt idx="6629">
                  <c:v>-1.80156E-2</c:v>
                </c:pt>
                <c:pt idx="6630">
                  <c:v>-1.40625E-2</c:v>
                </c:pt>
                <c:pt idx="6631">
                  <c:v>-1.40625E-2</c:v>
                </c:pt>
                <c:pt idx="6632">
                  <c:v>-1.0125E-2</c:v>
                </c:pt>
                <c:pt idx="6633">
                  <c:v>-1.175E-2</c:v>
                </c:pt>
                <c:pt idx="6634">
                  <c:v>-1.41875E-2</c:v>
                </c:pt>
                <c:pt idx="6635">
                  <c:v>-7.7031299999999999E-3</c:v>
                </c:pt>
                <c:pt idx="6636">
                  <c:v>-9.9687500000000002E-3</c:v>
                </c:pt>
                <c:pt idx="6637">
                  <c:v>-1.80156E-2</c:v>
                </c:pt>
                <c:pt idx="6638">
                  <c:v>-1.2E-2</c:v>
                </c:pt>
                <c:pt idx="6639">
                  <c:v>-1.42188E-2</c:v>
                </c:pt>
                <c:pt idx="6640">
                  <c:v>-1.8109400000000001E-2</c:v>
                </c:pt>
                <c:pt idx="6641">
                  <c:v>-2.20156E-2</c:v>
                </c:pt>
                <c:pt idx="6642">
                  <c:v>-1.78438E-2</c:v>
                </c:pt>
                <c:pt idx="6643">
                  <c:v>-1.3765599999999999E-2</c:v>
                </c:pt>
                <c:pt idx="6644">
                  <c:v>-1.1968700000000001E-2</c:v>
                </c:pt>
                <c:pt idx="6645">
                  <c:v>-1.20625E-2</c:v>
                </c:pt>
                <c:pt idx="6646">
                  <c:v>-1.43281E-2</c:v>
                </c:pt>
                <c:pt idx="6647">
                  <c:v>-1.8171900000000001E-2</c:v>
                </c:pt>
                <c:pt idx="6648">
                  <c:v>-1.5640600000000001E-2</c:v>
                </c:pt>
                <c:pt idx="6649">
                  <c:v>-1.43281E-2</c:v>
                </c:pt>
                <c:pt idx="6650">
                  <c:v>-1.82031E-2</c:v>
                </c:pt>
                <c:pt idx="6651">
                  <c:v>-2.0531299999999999E-2</c:v>
                </c:pt>
                <c:pt idx="6652">
                  <c:v>-2.3921899999999999E-2</c:v>
                </c:pt>
                <c:pt idx="6653">
                  <c:v>-1.54375E-2</c:v>
                </c:pt>
                <c:pt idx="6654">
                  <c:v>-9.9062500000000001E-3</c:v>
                </c:pt>
                <c:pt idx="6655">
                  <c:v>-1.2296899999999999E-2</c:v>
                </c:pt>
                <c:pt idx="6656">
                  <c:v>-1.6E-2</c:v>
                </c:pt>
                <c:pt idx="6657">
                  <c:v>-1.1578099999999999E-2</c:v>
                </c:pt>
                <c:pt idx="6658">
                  <c:v>-8.0625000000000002E-3</c:v>
                </c:pt>
                <c:pt idx="6659">
                  <c:v>-1.4781300000000001E-2</c:v>
                </c:pt>
                <c:pt idx="6660">
                  <c:v>-1.5718800000000002E-2</c:v>
                </c:pt>
                <c:pt idx="6661">
                  <c:v>-9.8906299999999992E-3</c:v>
                </c:pt>
                <c:pt idx="6662">
                  <c:v>-1.22031E-2</c:v>
                </c:pt>
                <c:pt idx="6663">
                  <c:v>-1.17813E-2</c:v>
                </c:pt>
                <c:pt idx="6664">
                  <c:v>-9.8437500000000001E-3</c:v>
                </c:pt>
                <c:pt idx="6665">
                  <c:v>-1.0593699999999999E-2</c:v>
                </c:pt>
                <c:pt idx="6666">
                  <c:v>-1.39531E-2</c:v>
                </c:pt>
                <c:pt idx="6667">
                  <c:v>-1.2125E-2</c:v>
                </c:pt>
                <c:pt idx="6668">
                  <c:v>-1.6203100000000002E-2</c:v>
                </c:pt>
                <c:pt idx="6669">
                  <c:v>-1.3328100000000001E-2</c:v>
                </c:pt>
                <c:pt idx="6670">
                  <c:v>-9.9531299999999993E-3</c:v>
                </c:pt>
                <c:pt idx="6671">
                  <c:v>-1.23281E-2</c:v>
                </c:pt>
                <c:pt idx="6672">
                  <c:v>-1.3921899999999999E-2</c:v>
                </c:pt>
                <c:pt idx="6673">
                  <c:v>-1.17813E-2</c:v>
                </c:pt>
                <c:pt idx="6674">
                  <c:v>-1.23281E-2</c:v>
                </c:pt>
                <c:pt idx="6675">
                  <c:v>-1.3828099999999999E-2</c:v>
                </c:pt>
                <c:pt idx="6676">
                  <c:v>-1.21406E-2</c:v>
                </c:pt>
                <c:pt idx="6677">
                  <c:v>-1.6640599999999998E-2</c:v>
                </c:pt>
                <c:pt idx="6678">
                  <c:v>-1.4812499999999999E-2</c:v>
                </c:pt>
                <c:pt idx="6679">
                  <c:v>-1.20313E-2</c:v>
                </c:pt>
                <c:pt idx="6680">
                  <c:v>-1.50625E-2</c:v>
                </c:pt>
                <c:pt idx="6681">
                  <c:v>-2.0281299999999999E-2</c:v>
                </c:pt>
                <c:pt idx="6682">
                  <c:v>-1.2687500000000001E-2</c:v>
                </c:pt>
                <c:pt idx="6683">
                  <c:v>-1.3625E-2</c:v>
                </c:pt>
                <c:pt idx="6684">
                  <c:v>-1.7749999999999998E-2</c:v>
                </c:pt>
                <c:pt idx="6685">
                  <c:v>-2.1984400000000001E-2</c:v>
                </c:pt>
                <c:pt idx="6686">
                  <c:v>-0.02</c:v>
                </c:pt>
                <c:pt idx="6687">
                  <c:v>-2.20313E-2</c:v>
                </c:pt>
                <c:pt idx="6688">
                  <c:v>-1.82813E-2</c:v>
                </c:pt>
                <c:pt idx="6689">
                  <c:v>-1.7921900000000001E-2</c:v>
                </c:pt>
                <c:pt idx="6690">
                  <c:v>-1.8156200000000001E-2</c:v>
                </c:pt>
                <c:pt idx="6691">
                  <c:v>-1.7640599999999999E-2</c:v>
                </c:pt>
                <c:pt idx="6692">
                  <c:v>-2.0343699999999999E-2</c:v>
                </c:pt>
                <c:pt idx="6693">
                  <c:v>-1.08594E-2</c:v>
                </c:pt>
                <c:pt idx="6694">
                  <c:v>-7.6562499999999999E-3</c:v>
                </c:pt>
                <c:pt idx="6695">
                  <c:v>-1.04844E-2</c:v>
                </c:pt>
                <c:pt idx="6696">
                  <c:v>-5.9687500000000001E-3</c:v>
                </c:pt>
                <c:pt idx="6697">
                  <c:v>-1.1671900000000001E-2</c:v>
                </c:pt>
                <c:pt idx="6698">
                  <c:v>-1.1734400000000001E-2</c:v>
                </c:pt>
                <c:pt idx="6699">
                  <c:v>-1.7921900000000001E-2</c:v>
                </c:pt>
                <c:pt idx="6700">
                  <c:v>-1.4046899999999999E-2</c:v>
                </c:pt>
                <c:pt idx="6701">
                  <c:v>-1.9640600000000001E-2</c:v>
                </c:pt>
                <c:pt idx="6702">
                  <c:v>-2.2093700000000001E-2</c:v>
                </c:pt>
                <c:pt idx="6703">
                  <c:v>-0.02</c:v>
                </c:pt>
                <c:pt idx="6704">
                  <c:v>-1.8343700000000001E-2</c:v>
                </c:pt>
                <c:pt idx="6705">
                  <c:v>-8.0156299999999993E-3</c:v>
                </c:pt>
                <c:pt idx="6706">
                  <c:v>-1.3921899999999999E-2</c:v>
                </c:pt>
                <c:pt idx="6707">
                  <c:v>-1.79531E-2</c:v>
                </c:pt>
                <c:pt idx="6708">
                  <c:v>-1.8093700000000001E-2</c:v>
                </c:pt>
                <c:pt idx="6709">
                  <c:v>-1.4109399999999999E-2</c:v>
                </c:pt>
                <c:pt idx="6710">
                  <c:v>-1.4E-2</c:v>
                </c:pt>
                <c:pt idx="6711">
                  <c:v>-1.20781E-2</c:v>
                </c:pt>
                <c:pt idx="6712">
                  <c:v>-1.00156E-2</c:v>
                </c:pt>
                <c:pt idx="6713">
                  <c:v>-1.3968700000000001E-2</c:v>
                </c:pt>
                <c:pt idx="6714">
                  <c:v>-2.20781E-2</c:v>
                </c:pt>
                <c:pt idx="6715">
                  <c:v>-2.62656E-2</c:v>
                </c:pt>
                <c:pt idx="6716">
                  <c:v>-1.6E-2</c:v>
                </c:pt>
                <c:pt idx="6717">
                  <c:v>-1.6E-2</c:v>
                </c:pt>
                <c:pt idx="6718">
                  <c:v>-1.3968700000000001E-2</c:v>
                </c:pt>
                <c:pt idx="6719">
                  <c:v>-2.0015600000000001E-2</c:v>
                </c:pt>
                <c:pt idx="6720">
                  <c:v>-1.6015600000000001E-2</c:v>
                </c:pt>
                <c:pt idx="6721">
                  <c:v>-2.4062500000000001E-2</c:v>
                </c:pt>
                <c:pt idx="6722">
                  <c:v>-1.9906299999999998E-2</c:v>
                </c:pt>
                <c:pt idx="6723">
                  <c:v>-1.7999999999999999E-2</c:v>
                </c:pt>
                <c:pt idx="6724">
                  <c:v>-1.6E-2</c:v>
                </c:pt>
                <c:pt idx="6725">
                  <c:v>-1.40781E-2</c:v>
                </c:pt>
                <c:pt idx="6726">
                  <c:v>-1.4E-2</c:v>
                </c:pt>
                <c:pt idx="6727">
                  <c:v>-1.8046900000000001E-2</c:v>
                </c:pt>
                <c:pt idx="6728">
                  <c:v>-1.40156E-2</c:v>
                </c:pt>
                <c:pt idx="6729">
                  <c:v>-1.6015600000000001E-2</c:v>
                </c:pt>
                <c:pt idx="6730">
                  <c:v>-0.01</c:v>
                </c:pt>
                <c:pt idx="6731">
                  <c:v>-1.36875E-2</c:v>
                </c:pt>
                <c:pt idx="6732">
                  <c:v>-0.02</c:v>
                </c:pt>
                <c:pt idx="6733">
                  <c:v>-1.4046899999999999E-2</c:v>
                </c:pt>
                <c:pt idx="6734">
                  <c:v>-1.00156E-2</c:v>
                </c:pt>
                <c:pt idx="6735">
                  <c:v>-6.0468800000000001E-3</c:v>
                </c:pt>
                <c:pt idx="6736">
                  <c:v>-1.01875E-2</c:v>
                </c:pt>
                <c:pt idx="6737">
                  <c:v>-2.1499999999999998E-2</c:v>
                </c:pt>
                <c:pt idx="6738">
                  <c:v>-2.3984399999999999E-2</c:v>
                </c:pt>
                <c:pt idx="6739">
                  <c:v>-2.22656E-2</c:v>
                </c:pt>
                <c:pt idx="6740">
                  <c:v>-1.6E-2</c:v>
                </c:pt>
                <c:pt idx="6741">
                  <c:v>-1.9984399999999999E-2</c:v>
                </c:pt>
                <c:pt idx="6742">
                  <c:v>-1.5671899999999999E-2</c:v>
                </c:pt>
                <c:pt idx="6743">
                  <c:v>-1.6203100000000002E-2</c:v>
                </c:pt>
                <c:pt idx="6744">
                  <c:v>-2.4531299999999999E-2</c:v>
                </c:pt>
                <c:pt idx="6745">
                  <c:v>-2.6546899999999998E-2</c:v>
                </c:pt>
                <c:pt idx="6746">
                  <c:v>-2.2875E-2</c:v>
                </c:pt>
                <c:pt idx="6747">
                  <c:v>-1.9906299999999998E-2</c:v>
                </c:pt>
                <c:pt idx="6748">
                  <c:v>-2.06094E-2</c:v>
                </c:pt>
                <c:pt idx="6749">
                  <c:v>-1.2749999999999999E-2</c:v>
                </c:pt>
                <c:pt idx="6750">
                  <c:v>-1.1875E-2</c:v>
                </c:pt>
                <c:pt idx="6751">
                  <c:v>-1.0046899999999999E-2</c:v>
                </c:pt>
                <c:pt idx="6752">
                  <c:v>-1.2687500000000001E-2</c:v>
                </c:pt>
                <c:pt idx="6753">
                  <c:v>-2.3703100000000001E-2</c:v>
                </c:pt>
                <c:pt idx="6754">
                  <c:v>-1.85156E-2</c:v>
                </c:pt>
                <c:pt idx="6755">
                  <c:v>-1.80156E-2</c:v>
                </c:pt>
                <c:pt idx="6756">
                  <c:v>-1.4234399999999999E-2</c:v>
                </c:pt>
                <c:pt idx="6757">
                  <c:v>-1.20313E-2</c:v>
                </c:pt>
                <c:pt idx="6758">
                  <c:v>-1.00781E-2</c:v>
                </c:pt>
                <c:pt idx="6759">
                  <c:v>-1.1921899999999999E-2</c:v>
                </c:pt>
                <c:pt idx="6760">
                  <c:v>-1.5984399999999999E-2</c:v>
                </c:pt>
                <c:pt idx="6761">
                  <c:v>-1.2171899999999999E-2</c:v>
                </c:pt>
                <c:pt idx="6762">
                  <c:v>-1.1921899999999999E-2</c:v>
                </c:pt>
                <c:pt idx="6763">
                  <c:v>-2.59063E-2</c:v>
                </c:pt>
                <c:pt idx="6764">
                  <c:v>-2.1999999999999999E-2</c:v>
                </c:pt>
                <c:pt idx="6765">
                  <c:v>-1.9921899999999999E-2</c:v>
                </c:pt>
                <c:pt idx="6766">
                  <c:v>-1.3984399999999999E-2</c:v>
                </c:pt>
                <c:pt idx="6767">
                  <c:v>-1.5796899999999999E-2</c:v>
                </c:pt>
                <c:pt idx="6768">
                  <c:v>-9.9843799999999993E-3</c:v>
                </c:pt>
                <c:pt idx="6769">
                  <c:v>-1.6250000000000001E-2</c:v>
                </c:pt>
                <c:pt idx="6770">
                  <c:v>-1.3765599999999999E-2</c:v>
                </c:pt>
                <c:pt idx="6771">
                  <c:v>-1.16875E-2</c:v>
                </c:pt>
                <c:pt idx="6772">
                  <c:v>-1.2749999999999999E-2</c:v>
                </c:pt>
                <c:pt idx="6773">
                  <c:v>-2.23281E-2</c:v>
                </c:pt>
                <c:pt idx="6774">
                  <c:v>-1.7312500000000001E-2</c:v>
                </c:pt>
                <c:pt idx="6775">
                  <c:v>-1.62344E-2</c:v>
                </c:pt>
                <c:pt idx="6776">
                  <c:v>-1.5671899999999999E-2</c:v>
                </c:pt>
                <c:pt idx="6777">
                  <c:v>-1.4625000000000001E-2</c:v>
                </c:pt>
                <c:pt idx="6778">
                  <c:v>-1.7687499999999998E-2</c:v>
                </c:pt>
                <c:pt idx="6779">
                  <c:v>-1.1468799999999999E-2</c:v>
                </c:pt>
                <c:pt idx="6780">
                  <c:v>-1.46719E-2</c:v>
                </c:pt>
                <c:pt idx="6781">
                  <c:v>-1.5578099999999999E-2</c:v>
                </c:pt>
                <c:pt idx="6782">
                  <c:v>-9.4687499999999997E-3</c:v>
                </c:pt>
                <c:pt idx="6783">
                  <c:v>-8.5000000000000006E-3</c:v>
                </c:pt>
                <c:pt idx="6784">
                  <c:v>-1.1859400000000001E-2</c:v>
                </c:pt>
                <c:pt idx="6785">
                  <c:v>-7.6874999999999999E-3</c:v>
                </c:pt>
                <c:pt idx="6786">
                  <c:v>-1.0375000000000001E-2</c:v>
                </c:pt>
                <c:pt idx="6787">
                  <c:v>-1.4312500000000001E-2</c:v>
                </c:pt>
                <c:pt idx="6788">
                  <c:v>-1.8156200000000001E-2</c:v>
                </c:pt>
                <c:pt idx="6789">
                  <c:v>-1.7796900000000001E-2</c:v>
                </c:pt>
                <c:pt idx="6790">
                  <c:v>-1.6125E-2</c:v>
                </c:pt>
                <c:pt idx="6791">
                  <c:v>-1.78438E-2</c:v>
                </c:pt>
                <c:pt idx="6792">
                  <c:v>-1.40625E-2</c:v>
                </c:pt>
                <c:pt idx="6793">
                  <c:v>-2.03594E-2</c:v>
                </c:pt>
                <c:pt idx="6794">
                  <c:v>-1.9984399999999999E-2</c:v>
                </c:pt>
                <c:pt idx="6795">
                  <c:v>-2.2124999999999999E-2</c:v>
                </c:pt>
                <c:pt idx="6796">
                  <c:v>-1.9828100000000001E-2</c:v>
                </c:pt>
                <c:pt idx="6797">
                  <c:v>-1.5890600000000001E-2</c:v>
                </c:pt>
                <c:pt idx="6798">
                  <c:v>-2.0125000000000001E-2</c:v>
                </c:pt>
                <c:pt idx="6799">
                  <c:v>-2.5921900000000001E-2</c:v>
                </c:pt>
                <c:pt idx="6800">
                  <c:v>-1.8093700000000001E-2</c:v>
                </c:pt>
                <c:pt idx="6801">
                  <c:v>-1.5921899999999999E-2</c:v>
                </c:pt>
                <c:pt idx="6802">
                  <c:v>-1.1953099999999999E-2</c:v>
                </c:pt>
                <c:pt idx="6803">
                  <c:v>-1.79531E-2</c:v>
                </c:pt>
                <c:pt idx="6804">
                  <c:v>-1.41875E-2</c:v>
                </c:pt>
                <c:pt idx="6805">
                  <c:v>-1.00625E-2</c:v>
                </c:pt>
                <c:pt idx="6806">
                  <c:v>-1.1968700000000001E-2</c:v>
                </c:pt>
                <c:pt idx="6807">
                  <c:v>-1.8093700000000001E-2</c:v>
                </c:pt>
                <c:pt idx="6808">
                  <c:v>-1.7984400000000001E-2</c:v>
                </c:pt>
                <c:pt idx="6809">
                  <c:v>-1.7999999999999999E-2</c:v>
                </c:pt>
                <c:pt idx="6810">
                  <c:v>-1.6312500000000001E-2</c:v>
                </c:pt>
                <c:pt idx="6811">
                  <c:v>-1.5953100000000001E-2</c:v>
                </c:pt>
                <c:pt idx="6812">
                  <c:v>-1.6046899999999999E-2</c:v>
                </c:pt>
                <c:pt idx="6813">
                  <c:v>-1.43906E-2</c:v>
                </c:pt>
                <c:pt idx="6814">
                  <c:v>-9.9843799999999993E-3</c:v>
                </c:pt>
                <c:pt idx="6815">
                  <c:v>-1.3796900000000001E-2</c:v>
                </c:pt>
                <c:pt idx="6816">
                  <c:v>-1.2437500000000001E-2</c:v>
                </c:pt>
                <c:pt idx="6817">
                  <c:v>-1.1859400000000001E-2</c:v>
                </c:pt>
                <c:pt idx="6818">
                  <c:v>-1.5484400000000001E-2</c:v>
                </c:pt>
                <c:pt idx="6819">
                  <c:v>-2.0093699999999999E-2</c:v>
                </c:pt>
                <c:pt idx="6820">
                  <c:v>-1.27656E-2</c:v>
                </c:pt>
                <c:pt idx="6821">
                  <c:v>-9.9531299999999993E-3</c:v>
                </c:pt>
                <c:pt idx="6822">
                  <c:v>-1.175E-2</c:v>
                </c:pt>
                <c:pt idx="6823">
                  <c:v>-1.39375E-2</c:v>
                </c:pt>
                <c:pt idx="6824">
                  <c:v>-1.4234399999999999E-2</c:v>
                </c:pt>
                <c:pt idx="6825">
                  <c:v>-1.2E-2</c:v>
                </c:pt>
                <c:pt idx="6826">
                  <c:v>-1.39375E-2</c:v>
                </c:pt>
                <c:pt idx="6827">
                  <c:v>-1.20156E-2</c:v>
                </c:pt>
                <c:pt idx="6828">
                  <c:v>-9.9375000000000002E-3</c:v>
                </c:pt>
                <c:pt idx="6829">
                  <c:v>-1.1984399999999999E-2</c:v>
                </c:pt>
                <c:pt idx="6830">
                  <c:v>-1.20156E-2</c:v>
                </c:pt>
                <c:pt idx="6831">
                  <c:v>-1.3859399999999999E-2</c:v>
                </c:pt>
                <c:pt idx="6832">
                  <c:v>-1.6E-2</c:v>
                </c:pt>
                <c:pt idx="6833">
                  <c:v>-1.3765599999999999E-2</c:v>
                </c:pt>
                <c:pt idx="6834">
                  <c:v>-1.2E-2</c:v>
                </c:pt>
                <c:pt idx="6835">
                  <c:v>-1.5859399999999999E-2</c:v>
                </c:pt>
                <c:pt idx="6836">
                  <c:v>-8.0000000000000002E-3</c:v>
                </c:pt>
                <c:pt idx="6837">
                  <c:v>-1.6531299999999999E-2</c:v>
                </c:pt>
                <c:pt idx="6838">
                  <c:v>-2.20156E-2</c:v>
                </c:pt>
                <c:pt idx="6839">
                  <c:v>-1.9546899999999999E-2</c:v>
                </c:pt>
                <c:pt idx="6840">
                  <c:v>-1.8124999999999999E-2</c:v>
                </c:pt>
                <c:pt idx="6841">
                  <c:v>-1.9640600000000001E-2</c:v>
                </c:pt>
                <c:pt idx="6842">
                  <c:v>-1.4093700000000001E-2</c:v>
                </c:pt>
                <c:pt idx="6843">
                  <c:v>-2.3078100000000001E-2</c:v>
                </c:pt>
                <c:pt idx="6844">
                  <c:v>-2.1421900000000001E-2</c:v>
                </c:pt>
                <c:pt idx="6845">
                  <c:v>-1.3328100000000001E-2</c:v>
                </c:pt>
                <c:pt idx="6846">
                  <c:v>-1.1984399999999999E-2</c:v>
                </c:pt>
                <c:pt idx="6847">
                  <c:v>-1.21875E-2</c:v>
                </c:pt>
                <c:pt idx="6848">
                  <c:v>-1.8906300000000001E-2</c:v>
                </c:pt>
                <c:pt idx="6849">
                  <c:v>-2.8343799999999999E-2</c:v>
                </c:pt>
                <c:pt idx="6850">
                  <c:v>-2.1640599999999999E-2</c:v>
                </c:pt>
                <c:pt idx="6851">
                  <c:v>-1.36875E-2</c:v>
                </c:pt>
                <c:pt idx="6852">
                  <c:v>-1.225E-2</c:v>
                </c:pt>
                <c:pt idx="6853">
                  <c:v>-1.5953100000000001E-2</c:v>
                </c:pt>
                <c:pt idx="6854">
                  <c:v>-1.4109399999999999E-2</c:v>
                </c:pt>
                <c:pt idx="6855">
                  <c:v>-2.0046899999999999E-2</c:v>
                </c:pt>
                <c:pt idx="6856">
                  <c:v>-1.3828099999999999E-2</c:v>
                </c:pt>
                <c:pt idx="6857">
                  <c:v>-1.1765599999999999E-2</c:v>
                </c:pt>
                <c:pt idx="6858">
                  <c:v>-1.01563E-2</c:v>
                </c:pt>
                <c:pt idx="6859">
                  <c:v>-1.39531E-2</c:v>
                </c:pt>
                <c:pt idx="6860">
                  <c:v>-9.9531299999999993E-3</c:v>
                </c:pt>
                <c:pt idx="6861">
                  <c:v>-1.1953099999999999E-2</c:v>
                </c:pt>
                <c:pt idx="6862">
                  <c:v>-1.025E-2</c:v>
                </c:pt>
                <c:pt idx="6863">
                  <c:v>-1.66719E-2</c:v>
                </c:pt>
                <c:pt idx="6864">
                  <c:v>-1.35625E-2</c:v>
                </c:pt>
                <c:pt idx="6865">
                  <c:v>-1.02656E-2</c:v>
                </c:pt>
                <c:pt idx="6866">
                  <c:v>-1.3968700000000001E-2</c:v>
                </c:pt>
                <c:pt idx="6867">
                  <c:v>-1.225E-2</c:v>
                </c:pt>
                <c:pt idx="6868">
                  <c:v>-1.8374999999999999E-2</c:v>
                </c:pt>
                <c:pt idx="6869">
                  <c:v>-1.78438E-2</c:v>
                </c:pt>
                <c:pt idx="6870">
                  <c:v>-1.31875E-2</c:v>
                </c:pt>
                <c:pt idx="6871">
                  <c:v>-5.9687500000000001E-3</c:v>
                </c:pt>
                <c:pt idx="6872">
                  <c:v>-1.2999999999999999E-2</c:v>
                </c:pt>
                <c:pt idx="6873">
                  <c:v>-1.5765600000000001E-2</c:v>
                </c:pt>
                <c:pt idx="6874">
                  <c:v>-1.1484400000000001E-2</c:v>
                </c:pt>
                <c:pt idx="6875">
                  <c:v>-1.03125E-2</c:v>
                </c:pt>
                <c:pt idx="6876">
                  <c:v>-1.2375000000000001E-2</c:v>
                </c:pt>
                <c:pt idx="6877">
                  <c:v>-9.8593799999999992E-3</c:v>
                </c:pt>
                <c:pt idx="6878">
                  <c:v>-1.3625E-2</c:v>
                </c:pt>
                <c:pt idx="6879">
                  <c:v>-1.40156E-2</c:v>
                </c:pt>
                <c:pt idx="6880">
                  <c:v>-1.7281299999999999E-2</c:v>
                </c:pt>
                <c:pt idx="6881">
                  <c:v>-1.87031E-2</c:v>
                </c:pt>
                <c:pt idx="6882">
                  <c:v>-8.0312500000000002E-3</c:v>
                </c:pt>
                <c:pt idx="6883">
                  <c:v>-1.76563E-2</c:v>
                </c:pt>
                <c:pt idx="6884">
                  <c:v>-1.2375000000000001E-2</c:v>
                </c:pt>
                <c:pt idx="6885">
                  <c:v>-1.41406E-2</c:v>
                </c:pt>
                <c:pt idx="6886">
                  <c:v>-6.4218799999999996E-3</c:v>
                </c:pt>
                <c:pt idx="6887">
                  <c:v>-7.8125E-3</c:v>
                </c:pt>
                <c:pt idx="6888">
                  <c:v>-9.5781300000000007E-3</c:v>
                </c:pt>
                <c:pt idx="6889">
                  <c:v>-1.7500000000000002E-2</c:v>
                </c:pt>
                <c:pt idx="6890">
                  <c:v>-1.47969E-2</c:v>
                </c:pt>
                <c:pt idx="6891">
                  <c:v>-8.2968799999999995E-3</c:v>
                </c:pt>
                <c:pt idx="6892">
                  <c:v>-9.3281300000000004E-3</c:v>
                </c:pt>
                <c:pt idx="6893">
                  <c:v>-1.6171899999999999E-2</c:v>
                </c:pt>
                <c:pt idx="6894">
                  <c:v>-1.03438E-2</c:v>
                </c:pt>
                <c:pt idx="6895">
                  <c:v>-1.1671900000000001E-2</c:v>
                </c:pt>
                <c:pt idx="6896">
                  <c:v>-1.225E-2</c:v>
                </c:pt>
                <c:pt idx="6897">
                  <c:v>-9.8593799999999992E-3</c:v>
                </c:pt>
                <c:pt idx="6898">
                  <c:v>-1.5781300000000002E-2</c:v>
                </c:pt>
                <c:pt idx="6899">
                  <c:v>-1.8187499999999999E-2</c:v>
                </c:pt>
                <c:pt idx="6900">
                  <c:v>-1.225E-2</c:v>
                </c:pt>
                <c:pt idx="6901">
                  <c:v>-1.175E-2</c:v>
                </c:pt>
                <c:pt idx="6902">
                  <c:v>-1.6031199999999999E-2</c:v>
                </c:pt>
                <c:pt idx="6903">
                  <c:v>-1.20156E-2</c:v>
                </c:pt>
                <c:pt idx="6904">
                  <c:v>-1.2E-2</c:v>
                </c:pt>
                <c:pt idx="6905">
                  <c:v>-1.1968700000000001E-2</c:v>
                </c:pt>
                <c:pt idx="6906">
                  <c:v>-1.3984399999999999E-2</c:v>
                </c:pt>
                <c:pt idx="6907">
                  <c:v>-1.5828100000000001E-2</c:v>
                </c:pt>
                <c:pt idx="6908">
                  <c:v>-1.80781E-2</c:v>
                </c:pt>
                <c:pt idx="6909">
                  <c:v>-1.20156E-2</c:v>
                </c:pt>
                <c:pt idx="6910">
                  <c:v>-1.7921900000000001E-2</c:v>
                </c:pt>
                <c:pt idx="6911">
                  <c:v>-1.8046900000000001E-2</c:v>
                </c:pt>
                <c:pt idx="6912">
                  <c:v>-1.4E-2</c:v>
                </c:pt>
                <c:pt idx="6913">
                  <c:v>-1.4093700000000001E-2</c:v>
                </c:pt>
                <c:pt idx="6914">
                  <c:v>-0.01</c:v>
                </c:pt>
                <c:pt idx="6915">
                  <c:v>-1.1953099999999999E-2</c:v>
                </c:pt>
                <c:pt idx="6916">
                  <c:v>-1.5984399999999999E-2</c:v>
                </c:pt>
                <c:pt idx="6917">
                  <c:v>-1.40313E-2</c:v>
                </c:pt>
                <c:pt idx="6918">
                  <c:v>-9.9531299999999993E-3</c:v>
                </c:pt>
                <c:pt idx="6919">
                  <c:v>-1.96875E-3</c:v>
                </c:pt>
                <c:pt idx="6920">
                  <c:v>-1.0281200000000001E-2</c:v>
                </c:pt>
                <c:pt idx="6921">
                  <c:v>-2.1999999999999999E-2</c:v>
                </c:pt>
                <c:pt idx="6922">
                  <c:v>-0.02</c:v>
                </c:pt>
                <c:pt idx="6923">
                  <c:v>-2.5874999999999999E-2</c:v>
                </c:pt>
                <c:pt idx="6924">
                  <c:v>-2.4E-2</c:v>
                </c:pt>
                <c:pt idx="6925">
                  <c:v>-2.01719E-2</c:v>
                </c:pt>
                <c:pt idx="6926">
                  <c:v>-1.4093700000000001E-2</c:v>
                </c:pt>
                <c:pt idx="6927">
                  <c:v>-1.79688E-2</c:v>
                </c:pt>
                <c:pt idx="6928">
                  <c:v>-2.1999999999999999E-2</c:v>
                </c:pt>
                <c:pt idx="6929">
                  <c:v>-1.02656E-2</c:v>
                </c:pt>
                <c:pt idx="6930">
                  <c:v>-1.20938E-2</c:v>
                </c:pt>
                <c:pt idx="6931">
                  <c:v>-1.3984399999999999E-2</c:v>
                </c:pt>
                <c:pt idx="6932">
                  <c:v>-1.6015600000000001E-2</c:v>
                </c:pt>
                <c:pt idx="6933">
                  <c:v>-1.2125E-2</c:v>
                </c:pt>
                <c:pt idx="6934">
                  <c:v>-9.9687500000000002E-3</c:v>
                </c:pt>
                <c:pt idx="6935">
                  <c:v>-9.8281299999999992E-3</c:v>
                </c:pt>
                <c:pt idx="6936">
                  <c:v>-1.42188E-2</c:v>
                </c:pt>
                <c:pt idx="6937">
                  <c:v>-1.6046899999999999E-2</c:v>
                </c:pt>
                <c:pt idx="6938">
                  <c:v>-1.3921899999999999E-2</c:v>
                </c:pt>
                <c:pt idx="6939">
                  <c:v>-1.39531E-2</c:v>
                </c:pt>
                <c:pt idx="6940">
                  <c:v>-1.5890600000000001E-2</c:v>
                </c:pt>
                <c:pt idx="6941">
                  <c:v>-9.7968800000000009E-3</c:v>
                </c:pt>
                <c:pt idx="6942">
                  <c:v>-1.12969E-2</c:v>
                </c:pt>
                <c:pt idx="6943">
                  <c:v>-2.14688E-2</c:v>
                </c:pt>
                <c:pt idx="6944">
                  <c:v>-1.8609400000000002E-2</c:v>
                </c:pt>
                <c:pt idx="6945">
                  <c:v>-1.83906E-2</c:v>
                </c:pt>
                <c:pt idx="6946">
                  <c:v>-1.25938E-2</c:v>
                </c:pt>
                <c:pt idx="6947">
                  <c:v>-1.3609400000000001E-2</c:v>
                </c:pt>
                <c:pt idx="6948">
                  <c:v>-1.40781E-2</c:v>
                </c:pt>
                <c:pt idx="6949">
                  <c:v>-1.4E-2</c:v>
                </c:pt>
                <c:pt idx="6950">
                  <c:v>-1.50312E-2</c:v>
                </c:pt>
                <c:pt idx="6951">
                  <c:v>-2.4E-2</c:v>
                </c:pt>
                <c:pt idx="6952">
                  <c:v>-1.6500000000000001E-2</c:v>
                </c:pt>
                <c:pt idx="6953">
                  <c:v>-1.6218799999999998E-2</c:v>
                </c:pt>
                <c:pt idx="6954">
                  <c:v>-8.1718799999999994E-3</c:v>
                </c:pt>
                <c:pt idx="6955">
                  <c:v>-1.1968700000000001E-2</c:v>
                </c:pt>
                <c:pt idx="6956">
                  <c:v>-8.1562500000000003E-3</c:v>
                </c:pt>
                <c:pt idx="6957">
                  <c:v>-0.01</c:v>
                </c:pt>
                <c:pt idx="6958">
                  <c:v>-9.8281299999999992E-3</c:v>
                </c:pt>
                <c:pt idx="6959">
                  <c:v>-1.7734400000000001E-2</c:v>
                </c:pt>
                <c:pt idx="6960">
                  <c:v>-2.0046899999999999E-2</c:v>
                </c:pt>
                <c:pt idx="6961">
                  <c:v>-1.8031200000000001E-2</c:v>
                </c:pt>
                <c:pt idx="6962">
                  <c:v>-2.19531E-2</c:v>
                </c:pt>
                <c:pt idx="6963">
                  <c:v>-2.59688E-2</c:v>
                </c:pt>
                <c:pt idx="6964">
                  <c:v>-1.9843800000000002E-2</c:v>
                </c:pt>
                <c:pt idx="6965">
                  <c:v>-1.5843800000000002E-2</c:v>
                </c:pt>
                <c:pt idx="6966">
                  <c:v>-1.6203100000000002E-2</c:v>
                </c:pt>
                <c:pt idx="6967">
                  <c:v>-1.78438E-2</c:v>
                </c:pt>
                <c:pt idx="6968">
                  <c:v>-1.15E-2</c:v>
                </c:pt>
                <c:pt idx="6969">
                  <c:v>-1.05156E-2</c:v>
                </c:pt>
                <c:pt idx="6970">
                  <c:v>-1.6156299999999998E-2</c:v>
                </c:pt>
                <c:pt idx="6971">
                  <c:v>-1.3765599999999999E-2</c:v>
                </c:pt>
                <c:pt idx="6972">
                  <c:v>-1.40313E-2</c:v>
                </c:pt>
                <c:pt idx="6973">
                  <c:v>-1.4250000000000001E-2</c:v>
                </c:pt>
                <c:pt idx="6974">
                  <c:v>-1.5984399999999999E-2</c:v>
                </c:pt>
                <c:pt idx="6975">
                  <c:v>-1.6718799999999999E-2</c:v>
                </c:pt>
                <c:pt idx="6976">
                  <c:v>-1.9796899999999999E-2</c:v>
                </c:pt>
                <c:pt idx="6977">
                  <c:v>-1.8671900000000002E-2</c:v>
                </c:pt>
                <c:pt idx="6978">
                  <c:v>-2.3718800000000002E-2</c:v>
                </c:pt>
                <c:pt idx="6979">
                  <c:v>-1.5078100000000001E-2</c:v>
                </c:pt>
                <c:pt idx="6980">
                  <c:v>-1.3875E-2</c:v>
                </c:pt>
                <c:pt idx="6981">
                  <c:v>-1.21406E-2</c:v>
                </c:pt>
                <c:pt idx="6982">
                  <c:v>-1.3765599999999999E-2</c:v>
                </c:pt>
                <c:pt idx="6983">
                  <c:v>-9.8750000000000001E-3</c:v>
                </c:pt>
                <c:pt idx="6984">
                  <c:v>-1.20781E-2</c:v>
                </c:pt>
                <c:pt idx="6985">
                  <c:v>-1.22813E-2</c:v>
                </c:pt>
                <c:pt idx="6986">
                  <c:v>-1.8234400000000001E-2</c:v>
                </c:pt>
                <c:pt idx="6987">
                  <c:v>-1.7874999999999999E-2</c:v>
                </c:pt>
                <c:pt idx="6988">
                  <c:v>-1.58125E-2</c:v>
                </c:pt>
                <c:pt idx="6989">
                  <c:v>-1.18437E-2</c:v>
                </c:pt>
                <c:pt idx="6990">
                  <c:v>-1.20156E-2</c:v>
                </c:pt>
                <c:pt idx="6991">
                  <c:v>-1.1921899999999999E-2</c:v>
                </c:pt>
                <c:pt idx="6992">
                  <c:v>-1.21406E-2</c:v>
                </c:pt>
                <c:pt idx="6993">
                  <c:v>-1.4093700000000001E-2</c:v>
                </c:pt>
                <c:pt idx="6994">
                  <c:v>-1.6250000000000001E-2</c:v>
                </c:pt>
                <c:pt idx="6995">
                  <c:v>-2.42969E-2</c:v>
                </c:pt>
                <c:pt idx="6996">
                  <c:v>-2.1937499999999999E-2</c:v>
                </c:pt>
                <c:pt idx="6997">
                  <c:v>-1.56875E-2</c:v>
                </c:pt>
                <c:pt idx="6998">
                  <c:v>-7.9531299999999992E-3</c:v>
                </c:pt>
                <c:pt idx="6999">
                  <c:v>-1.6015600000000001E-2</c:v>
                </c:pt>
                <c:pt idx="7000">
                  <c:v>-8.1093799999999994E-3</c:v>
                </c:pt>
                <c:pt idx="7001">
                  <c:v>-1.78438E-2</c:v>
                </c:pt>
                <c:pt idx="7002">
                  <c:v>-2.2124999999999999E-2</c:v>
                </c:pt>
                <c:pt idx="7003">
                  <c:v>-1.6125E-2</c:v>
                </c:pt>
                <c:pt idx="7004">
                  <c:v>-1.40313E-2</c:v>
                </c:pt>
                <c:pt idx="7005">
                  <c:v>-9.9843799999999993E-3</c:v>
                </c:pt>
                <c:pt idx="7006">
                  <c:v>-1.4046899999999999E-2</c:v>
                </c:pt>
                <c:pt idx="7007">
                  <c:v>-1.20156E-2</c:v>
                </c:pt>
                <c:pt idx="7008">
                  <c:v>-1.7281299999999999E-2</c:v>
                </c:pt>
                <c:pt idx="7009">
                  <c:v>-1.78281E-2</c:v>
                </c:pt>
                <c:pt idx="7010">
                  <c:v>-2.0265600000000002E-2</c:v>
                </c:pt>
                <c:pt idx="7011">
                  <c:v>-1.45313E-2</c:v>
                </c:pt>
                <c:pt idx="7012">
                  <c:v>-1.20313E-2</c:v>
                </c:pt>
                <c:pt idx="7013">
                  <c:v>-1.19375E-2</c:v>
                </c:pt>
                <c:pt idx="7014">
                  <c:v>-1.4E-2</c:v>
                </c:pt>
                <c:pt idx="7015">
                  <c:v>-1.3765599999999999E-2</c:v>
                </c:pt>
                <c:pt idx="7016">
                  <c:v>-1.9656300000000002E-2</c:v>
                </c:pt>
                <c:pt idx="7017">
                  <c:v>-1.82656E-2</c:v>
                </c:pt>
                <c:pt idx="7018">
                  <c:v>-1.3859399999999999E-2</c:v>
                </c:pt>
                <c:pt idx="7019">
                  <c:v>-1.79063E-2</c:v>
                </c:pt>
                <c:pt idx="7020">
                  <c:v>-1.61875E-2</c:v>
                </c:pt>
                <c:pt idx="7021">
                  <c:v>-1.6093799999999998E-2</c:v>
                </c:pt>
                <c:pt idx="7022">
                  <c:v>-1.2125E-2</c:v>
                </c:pt>
                <c:pt idx="7023">
                  <c:v>-1.39531E-2</c:v>
                </c:pt>
                <c:pt idx="7024">
                  <c:v>-1.20625E-2</c:v>
                </c:pt>
                <c:pt idx="7025">
                  <c:v>-1.3984399999999999E-2</c:v>
                </c:pt>
                <c:pt idx="7026">
                  <c:v>-1.5859399999999999E-2</c:v>
                </c:pt>
                <c:pt idx="7027">
                  <c:v>-1.79688E-2</c:v>
                </c:pt>
                <c:pt idx="7028">
                  <c:v>-1.79063E-2</c:v>
                </c:pt>
                <c:pt idx="7029">
                  <c:v>-2.00625E-2</c:v>
                </c:pt>
                <c:pt idx="7030">
                  <c:v>-1.44063E-2</c:v>
                </c:pt>
                <c:pt idx="7031">
                  <c:v>-0.01</c:v>
                </c:pt>
                <c:pt idx="7032">
                  <c:v>-1.3968700000000001E-2</c:v>
                </c:pt>
                <c:pt idx="7033">
                  <c:v>-1.8093700000000001E-2</c:v>
                </c:pt>
                <c:pt idx="7034">
                  <c:v>-1.7999999999999999E-2</c:v>
                </c:pt>
                <c:pt idx="7035">
                  <c:v>-1.16562E-2</c:v>
                </c:pt>
                <c:pt idx="7036">
                  <c:v>-8.1093799999999994E-3</c:v>
                </c:pt>
                <c:pt idx="7037">
                  <c:v>-1.67344E-2</c:v>
                </c:pt>
                <c:pt idx="7038">
                  <c:v>-1.79688E-2</c:v>
                </c:pt>
                <c:pt idx="7039">
                  <c:v>-1.8171900000000001E-2</c:v>
                </c:pt>
                <c:pt idx="7040">
                  <c:v>-0.02</c:v>
                </c:pt>
                <c:pt idx="7041">
                  <c:v>-1.49844E-2</c:v>
                </c:pt>
                <c:pt idx="7042">
                  <c:v>-1.00625E-2</c:v>
                </c:pt>
                <c:pt idx="7043">
                  <c:v>-1.42969E-2</c:v>
                </c:pt>
                <c:pt idx="7044">
                  <c:v>-1.4171899999999999E-2</c:v>
                </c:pt>
                <c:pt idx="7045">
                  <c:v>-1.5484400000000001E-2</c:v>
                </c:pt>
                <c:pt idx="7046">
                  <c:v>-1.2375000000000001E-2</c:v>
                </c:pt>
                <c:pt idx="7047">
                  <c:v>-2.0093699999999999E-2</c:v>
                </c:pt>
                <c:pt idx="7048">
                  <c:v>-1.3921899999999999E-2</c:v>
                </c:pt>
                <c:pt idx="7049">
                  <c:v>-1.82031E-2</c:v>
                </c:pt>
                <c:pt idx="7050">
                  <c:v>-1.5734399999999999E-2</c:v>
                </c:pt>
                <c:pt idx="7051">
                  <c:v>-1.4046899999999999E-2</c:v>
                </c:pt>
                <c:pt idx="7052">
                  <c:v>-1.6046899999999999E-2</c:v>
                </c:pt>
                <c:pt idx="7053">
                  <c:v>-1.36875E-2</c:v>
                </c:pt>
                <c:pt idx="7054">
                  <c:v>-1.00156E-2</c:v>
                </c:pt>
                <c:pt idx="7055">
                  <c:v>-1.44531E-2</c:v>
                </c:pt>
                <c:pt idx="7056">
                  <c:v>-1.3796900000000001E-2</c:v>
                </c:pt>
                <c:pt idx="7057">
                  <c:v>-9.8437500000000001E-3</c:v>
                </c:pt>
                <c:pt idx="7058">
                  <c:v>-1.03125E-2</c:v>
                </c:pt>
                <c:pt idx="7059">
                  <c:v>-1.1375E-2</c:v>
                </c:pt>
                <c:pt idx="7060">
                  <c:v>-6.2812500000000004E-3</c:v>
                </c:pt>
                <c:pt idx="7061">
                  <c:v>-1.45781E-2</c:v>
                </c:pt>
                <c:pt idx="7062">
                  <c:v>-1.20313E-2</c:v>
                </c:pt>
                <c:pt idx="7063">
                  <c:v>-1.9046899999999999E-2</c:v>
                </c:pt>
                <c:pt idx="7064">
                  <c:v>-1.9265600000000001E-2</c:v>
                </c:pt>
                <c:pt idx="7065">
                  <c:v>-1.2125E-2</c:v>
                </c:pt>
                <c:pt idx="7066">
                  <c:v>-1.80781E-2</c:v>
                </c:pt>
                <c:pt idx="7067">
                  <c:v>-1.1484400000000001E-2</c:v>
                </c:pt>
                <c:pt idx="7068">
                  <c:v>-1.2312500000000001E-2</c:v>
                </c:pt>
                <c:pt idx="7069">
                  <c:v>-1.40156E-2</c:v>
                </c:pt>
                <c:pt idx="7070">
                  <c:v>-1.41875E-2</c:v>
                </c:pt>
                <c:pt idx="7071">
                  <c:v>-1.5984399999999999E-2</c:v>
                </c:pt>
                <c:pt idx="7072">
                  <c:v>-1.3875E-2</c:v>
                </c:pt>
                <c:pt idx="7073">
                  <c:v>-1.37813E-2</c:v>
                </c:pt>
                <c:pt idx="7074">
                  <c:v>-1.2968800000000001E-2</c:v>
                </c:pt>
                <c:pt idx="7075">
                  <c:v>-1.9718800000000002E-2</c:v>
                </c:pt>
                <c:pt idx="7076">
                  <c:v>-1.6593799999999999E-2</c:v>
                </c:pt>
                <c:pt idx="7077">
                  <c:v>-1.5765600000000001E-2</c:v>
                </c:pt>
                <c:pt idx="7078">
                  <c:v>-1.78281E-2</c:v>
                </c:pt>
                <c:pt idx="7079">
                  <c:v>-1.8093700000000001E-2</c:v>
                </c:pt>
                <c:pt idx="7080">
                  <c:v>-1.77813E-2</c:v>
                </c:pt>
                <c:pt idx="7081">
                  <c:v>-2.0406199999999999E-2</c:v>
                </c:pt>
                <c:pt idx="7082">
                  <c:v>-1.02031E-2</c:v>
                </c:pt>
                <c:pt idx="7083">
                  <c:v>-1.7281299999999999E-2</c:v>
                </c:pt>
                <c:pt idx="7084">
                  <c:v>-1.6375000000000001E-2</c:v>
                </c:pt>
                <c:pt idx="7085">
                  <c:v>-1.4093700000000001E-2</c:v>
                </c:pt>
                <c:pt idx="7086">
                  <c:v>-1.02656E-2</c:v>
                </c:pt>
                <c:pt idx="7087">
                  <c:v>-9.78125E-3</c:v>
                </c:pt>
                <c:pt idx="7088">
                  <c:v>-1.33437E-2</c:v>
                </c:pt>
                <c:pt idx="7089">
                  <c:v>-1.9875E-2</c:v>
                </c:pt>
                <c:pt idx="7090">
                  <c:v>-1.8046900000000001E-2</c:v>
                </c:pt>
                <c:pt idx="7091">
                  <c:v>-1.88281E-2</c:v>
                </c:pt>
                <c:pt idx="7092">
                  <c:v>-1.2E-2</c:v>
                </c:pt>
                <c:pt idx="7093">
                  <c:v>-1.9656300000000002E-2</c:v>
                </c:pt>
                <c:pt idx="7094">
                  <c:v>-1.30469E-2</c:v>
                </c:pt>
                <c:pt idx="7095">
                  <c:v>-3.9687500000000001E-3</c:v>
                </c:pt>
                <c:pt idx="7096">
                  <c:v>-1.1640599999999999E-2</c:v>
                </c:pt>
                <c:pt idx="7097">
                  <c:v>-1.9859399999999999E-2</c:v>
                </c:pt>
                <c:pt idx="7098">
                  <c:v>-1.82813E-2</c:v>
                </c:pt>
                <c:pt idx="7099">
                  <c:v>-1.39531E-2</c:v>
                </c:pt>
                <c:pt idx="7100">
                  <c:v>-1.6093799999999998E-2</c:v>
                </c:pt>
                <c:pt idx="7101">
                  <c:v>-1.00156E-2</c:v>
                </c:pt>
                <c:pt idx="7102">
                  <c:v>-1.1968700000000001E-2</c:v>
                </c:pt>
                <c:pt idx="7103">
                  <c:v>-1.58125E-2</c:v>
                </c:pt>
                <c:pt idx="7104">
                  <c:v>-2.0015600000000001E-2</c:v>
                </c:pt>
                <c:pt idx="7105">
                  <c:v>-1.6250000000000001E-2</c:v>
                </c:pt>
                <c:pt idx="7106">
                  <c:v>-1.20625E-2</c:v>
                </c:pt>
                <c:pt idx="7107">
                  <c:v>-1.19375E-2</c:v>
                </c:pt>
                <c:pt idx="7108">
                  <c:v>-1.78906E-2</c:v>
                </c:pt>
                <c:pt idx="7109">
                  <c:v>-2.4015600000000002E-2</c:v>
                </c:pt>
                <c:pt idx="7110">
                  <c:v>-1.79688E-2</c:v>
                </c:pt>
                <c:pt idx="7111">
                  <c:v>-1.6125E-2</c:v>
                </c:pt>
                <c:pt idx="7112">
                  <c:v>-1.2E-2</c:v>
                </c:pt>
                <c:pt idx="7113">
                  <c:v>-1.3968700000000001E-2</c:v>
                </c:pt>
                <c:pt idx="7114">
                  <c:v>-1.4046899999999999E-2</c:v>
                </c:pt>
                <c:pt idx="7115">
                  <c:v>-9.9687500000000002E-3</c:v>
                </c:pt>
                <c:pt idx="7116">
                  <c:v>-1.6015600000000001E-2</c:v>
                </c:pt>
                <c:pt idx="7117">
                  <c:v>-1.1953099999999999E-2</c:v>
                </c:pt>
                <c:pt idx="7118">
                  <c:v>-1.40781E-2</c:v>
                </c:pt>
                <c:pt idx="7119">
                  <c:v>-1.7999999999999999E-2</c:v>
                </c:pt>
                <c:pt idx="7120">
                  <c:v>-0.02</c:v>
                </c:pt>
                <c:pt idx="7121">
                  <c:v>-1.6171899999999999E-2</c:v>
                </c:pt>
                <c:pt idx="7122">
                  <c:v>-1.2E-2</c:v>
                </c:pt>
                <c:pt idx="7123">
                  <c:v>-1.4E-2</c:v>
                </c:pt>
                <c:pt idx="7124">
                  <c:v>-1.20781E-2</c:v>
                </c:pt>
                <c:pt idx="7125">
                  <c:v>-8.0312500000000002E-3</c:v>
                </c:pt>
                <c:pt idx="7126">
                  <c:v>-4.0000000000000001E-3</c:v>
                </c:pt>
                <c:pt idx="7127">
                  <c:v>-9.8593799999999992E-3</c:v>
                </c:pt>
                <c:pt idx="7128">
                  <c:v>-1.20781E-2</c:v>
                </c:pt>
                <c:pt idx="7129">
                  <c:v>-1.7984400000000001E-2</c:v>
                </c:pt>
                <c:pt idx="7130">
                  <c:v>-1.5968799999999998E-2</c:v>
                </c:pt>
                <c:pt idx="7131">
                  <c:v>-2.3843699999999999E-2</c:v>
                </c:pt>
                <c:pt idx="7132">
                  <c:v>-1.9796899999999999E-2</c:v>
                </c:pt>
                <c:pt idx="7133">
                  <c:v>-1.2156200000000001E-2</c:v>
                </c:pt>
                <c:pt idx="7134">
                  <c:v>-1.42656E-2</c:v>
                </c:pt>
                <c:pt idx="7135">
                  <c:v>-1.7984400000000001E-2</c:v>
                </c:pt>
                <c:pt idx="7136">
                  <c:v>-1.8062499999999999E-2</c:v>
                </c:pt>
                <c:pt idx="7137">
                  <c:v>-2.0031199999999999E-2</c:v>
                </c:pt>
                <c:pt idx="7138">
                  <c:v>-1.36875E-2</c:v>
                </c:pt>
                <c:pt idx="7139">
                  <c:v>-1.1953099999999999E-2</c:v>
                </c:pt>
                <c:pt idx="7140">
                  <c:v>-8.0937500000000002E-3</c:v>
                </c:pt>
                <c:pt idx="7141">
                  <c:v>-1.0999999999999999E-2</c:v>
                </c:pt>
                <c:pt idx="7142">
                  <c:v>-1.5156299999999999E-2</c:v>
                </c:pt>
                <c:pt idx="7143">
                  <c:v>-1.9593699999999999E-2</c:v>
                </c:pt>
                <c:pt idx="7144">
                  <c:v>-1.8656200000000001E-2</c:v>
                </c:pt>
                <c:pt idx="7145">
                  <c:v>-1.28594E-2</c:v>
                </c:pt>
                <c:pt idx="7146">
                  <c:v>-9.4374999999999997E-3</c:v>
                </c:pt>
                <c:pt idx="7147">
                  <c:v>-1.59375E-2</c:v>
                </c:pt>
                <c:pt idx="7148">
                  <c:v>-1.20313E-2</c:v>
                </c:pt>
                <c:pt idx="7149">
                  <c:v>-1.8968800000000001E-2</c:v>
                </c:pt>
                <c:pt idx="7150">
                  <c:v>-2.0593799999999999E-2</c:v>
                </c:pt>
                <c:pt idx="7151">
                  <c:v>-1.42031E-2</c:v>
                </c:pt>
                <c:pt idx="7152">
                  <c:v>-1.5765600000000001E-2</c:v>
                </c:pt>
                <c:pt idx="7153">
                  <c:v>-1.7999999999999999E-2</c:v>
                </c:pt>
                <c:pt idx="7154">
                  <c:v>-1.5953100000000001E-2</c:v>
                </c:pt>
                <c:pt idx="7155">
                  <c:v>-1.6093799999999998E-2</c:v>
                </c:pt>
                <c:pt idx="7156">
                  <c:v>-7.8906299999999992E-3</c:v>
                </c:pt>
                <c:pt idx="7157">
                  <c:v>-1.7859400000000001E-2</c:v>
                </c:pt>
                <c:pt idx="7158">
                  <c:v>-1.40313E-2</c:v>
                </c:pt>
                <c:pt idx="7159">
                  <c:v>-1.7999999999999999E-2</c:v>
                </c:pt>
                <c:pt idx="7160">
                  <c:v>-1.5984399999999999E-2</c:v>
                </c:pt>
                <c:pt idx="7161">
                  <c:v>-2.0078100000000002E-2</c:v>
                </c:pt>
                <c:pt idx="7162">
                  <c:v>-1.58125E-2</c:v>
                </c:pt>
                <c:pt idx="7163">
                  <c:v>-1.22813E-2</c:v>
                </c:pt>
                <c:pt idx="7164">
                  <c:v>-2.0500000000000001E-2</c:v>
                </c:pt>
                <c:pt idx="7165">
                  <c:v>-1.9515600000000001E-2</c:v>
                </c:pt>
                <c:pt idx="7166">
                  <c:v>-1.1703099999999999E-2</c:v>
                </c:pt>
                <c:pt idx="7167">
                  <c:v>-1.22656E-2</c:v>
                </c:pt>
                <c:pt idx="7168">
                  <c:v>-1.41406E-2</c:v>
                </c:pt>
                <c:pt idx="7169">
                  <c:v>-1.6265600000000002E-2</c:v>
                </c:pt>
                <c:pt idx="7170">
                  <c:v>-1.8031200000000001E-2</c:v>
                </c:pt>
                <c:pt idx="7171">
                  <c:v>-1.8296900000000001E-2</c:v>
                </c:pt>
                <c:pt idx="7172">
                  <c:v>-1.9875E-2</c:v>
                </c:pt>
                <c:pt idx="7173">
                  <c:v>-1.79688E-2</c:v>
                </c:pt>
                <c:pt idx="7174">
                  <c:v>-1.7515599999999999E-2</c:v>
                </c:pt>
                <c:pt idx="7175">
                  <c:v>-1.1328100000000001E-2</c:v>
                </c:pt>
                <c:pt idx="7176">
                  <c:v>-1.5390600000000001E-2</c:v>
                </c:pt>
                <c:pt idx="7177">
                  <c:v>-2.1609400000000001E-2</c:v>
                </c:pt>
                <c:pt idx="7178">
                  <c:v>-1.3703099999999999E-2</c:v>
                </c:pt>
                <c:pt idx="7179">
                  <c:v>-1.6281299999999999E-2</c:v>
                </c:pt>
                <c:pt idx="7180">
                  <c:v>-1.3546900000000001E-2</c:v>
                </c:pt>
                <c:pt idx="7181">
                  <c:v>-1.1984399999999999E-2</c:v>
                </c:pt>
                <c:pt idx="7182">
                  <c:v>-1.44531E-2</c:v>
                </c:pt>
                <c:pt idx="7183">
                  <c:v>-1.5546900000000001E-2</c:v>
                </c:pt>
                <c:pt idx="7184">
                  <c:v>-1.02031E-2</c:v>
                </c:pt>
                <c:pt idx="7185">
                  <c:v>-1.8156200000000001E-2</c:v>
                </c:pt>
                <c:pt idx="7186">
                  <c:v>-1.1609400000000001E-2</c:v>
                </c:pt>
                <c:pt idx="7187">
                  <c:v>-1.2312500000000001E-2</c:v>
                </c:pt>
                <c:pt idx="7188">
                  <c:v>-1.38437E-2</c:v>
                </c:pt>
                <c:pt idx="7189">
                  <c:v>-5.4374999999999996E-3</c:v>
                </c:pt>
                <c:pt idx="7190">
                  <c:v>-8.6406299999999998E-3</c:v>
                </c:pt>
                <c:pt idx="7191">
                  <c:v>-2.06094E-2</c:v>
                </c:pt>
                <c:pt idx="7192">
                  <c:v>-2.1859400000000001E-2</c:v>
                </c:pt>
                <c:pt idx="7193">
                  <c:v>-1.7796900000000001E-2</c:v>
                </c:pt>
                <c:pt idx="7194">
                  <c:v>-1.5968799999999998E-2</c:v>
                </c:pt>
                <c:pt idx="7195">
                  <c:v>-1.40313E-2</c:v>
                </c:pt>
                <c:pt idx="7196">
                  <c:v>-1.79531E-2</c:v>
                </c:pt>
                <c:pt idx="7197">
                  <c:v>-1.9953100000000001E-2</c:v>
                </c:pt>
                <c:pt idx="7198">
                  <c:v>-1.9796899999999999E-2</c:v>
                </c:pt>
                <c:pt idx="7199">
                  <c:v>-2.6031200000000001E-2</c:v>
                </c:pt>
                <c:pt idx="7200">
                  <c:v>-1.6265600000000002E-2</c:v>
                </c:pt>
                <c:pt idx="7201">
                  <c:v>-1.39375E-2</c:v>
                </c:pt>
                <c:pt idx="7202">
                  <c:v>-1.79688E-2</c:v>
                </c:pt>
                <c:pt idx="7203">
                  <c:v>-2.20313E-2</c:v>
                </c:pt>
                <c:pt idx="7204">
                  <c:v>-1.9968799999999998E-2</c:v>
                </c:pt>
                <c:pt idx="7205">
                  <c:v>-1.77813E-2</c:v>
                </c:pt>
                <c:pt idx="7206">
                  <c:v>-1.1968700000000001E-2</c:v>
                </c:pt>
                <c:pt idx="7207">
                  <c:v>-1.6953099999999999E-2</c:v>
                </c:pt>
                <c:pt idx="7208">
                  <c:v>-2.0250000000000001E-2</c:v>
                </c:pt>
                <c:pt idx="7209">
                  <c:v>-1.6515599999999998E-2</c:v>
                </c:pt>
                <c:pt idx="7210">
                  <c:v>-1.0437500000000001E-2</c:v>
                </c:pt>
                <c:pt idx="7211">
                  <c:v>-9.8437500000000001E-3</c:v>
                </c:pt>
                <c:pt idx="7212">
                  <c:v>-1.3453100000000001E-2</c:v>
                </c:pt>
                <c:pt idx="7213">
                  <c:v>-1.6046899999999999E-2</c:v>
                </c:pt>
                <c:pt idx="7214">
                  <c:v>-1.5703100000000001E-2</c:v>
                </c:pt>
                <c:pt idx="7215">
                  <c:v>-2.0046899999999999E-2</c:v>
                </c:pt>
                <c:pt idx="7216">
                  <c:v>-1.2687500000000001E-2</c:v>
                </c:pt>
                <c:pt idx="7217">
                  <c:v>-1.18437E-2</c:v>
                </c:pt>
                <c:pt idx="7218">
                  <c:v>-1.55E-2</c:v>
                </c:pt>
                <c:pt idx="7219">
                  <c:v>-1.8093700000000001E-2</c:v>
                </c:pt>
                <c:pt idx="7220">
                  <c:v>-1.24844E-2</c:v>
                </c:pt>
                <c:pt idx="7221">
                  <c:v>-1.1890599999999999E-2</c:v>
                </c:pt>
                <c:pt idx="7222">
                  <c:v>-1.38125E-2</c:v>
                </c:pt>
                <c:pt idx="7223">
                  <c:v>-1.6015600000000001E-2</c:v>
                </c:pt>
                <c:pt idx="7224">
                  <c:v>-1.21406E-2</c:v>
                </c:pt>
                <c:pt idx="7225">
                  <c:v>-1.3921899999999999E-2</c:v>
                </c:pt>
                <c:pt idx="7226">
                  <c:v>-1.7812499999999998E-2</c:v>
                </c:pt>
                <c:pt idx="7227">
                  <c:v>-2.0140600000000002E-2</c:v>
                </c:pt>
                <c:pt idx="7228">
                  <c:v>-1.42969E-2</c:v>
                </c:pt>
                <c:pt idx="7229">
                  <c:v>-1.20625E-2</c:v>
                </c:pt>
                <c:pt idx="7230">
                  <c:v>-1.3984399999999999E-2</c:v>
                </c:pt>
                <c:pt idx="7231">
                  <c:v>-1.6218799999999998E-2</c:v>
                </c:pt>
                <c:pt idx="7232">
                  <c:v>-2.1999999999999999E-2</c:v>
                </c:pt>
                <c:pt idx="7233">
                  <c:v>-1.9875E-2</c:v>
                </c:pt>
                <c:pt idx="7234">
                  <c:v>-2.0046899999999999E-2</c:v>
                </c:pt>
                <c:pt idx="7235">
                  <c:v>-1.9625E-2</c:v>
                </c:pt>
                <c:pt idx="7236">
                  <c:v>-1.3859399999999999E-2</c:v>
                </c:pt>
                <c:pt idx="7237">
                  <c:v>-1.1859400000000001E-2</c:v>
                </c:pt>
                <c:pt idx="7238">
                  <c:v>-9.9843799999999993E-3</c:v>
                </c:pt>
                <c:pt idx="7239">
                  <c:v>-9.6718700000000008E-3</c:v>
                </c:pt>
                <c:pt idx="7240">
                  <c:v>-1.06719E-2</c:v>
                </c:pt>
                <c:pt idx="7241">
                  <c:v>-2.0265600000000002E-2</c:v>
                </c:pt>
                <c:pt idx="7242">
                  <c:v>-1.35E-2</c:v>
                </c:pt>
                <c:pt idx="7243">
                  <c:v>-1.4593800000000001E-2</c:v>
                </c:pt>
                <c:pt idx="7244">
                  <c:v>-1.5890600000000001E-2</c:v>
                </c:pt>
                <c:pt idx="7245">
                  <c:v>-1.39063E-2</c:v>
                </c:pt>
                <c:pt idx="7246">
                  <c:v>-1.3968700000000001E-2</c:v>
                </c:pt>
                <c:pt idx="7247">
                  <c:v>-1.1968700000000001E-2</c:v>
                </c:pt>
                <c:pt idx="7248">
                  <c:v>-1.42656E-2</c:v>
                </c:pt>
                <c:pt idx="7249">
                  <c:v>-1.81406E-2</c:v>
                </c:pt>
                <c:pt idx="7250">
                  <c:v>-1.79531E-2</c:v>
                </c:pt>
                <c:pt idx="7251">
                  <c:v>-1.8124999999999999E-2</c:v>
                </c:pt>
                <c:pt idx="7252">
                  <c:v>-2.0015600000000001E-2</c:v>
                </c:pt>
                <c:pt idx="7253">
                  <c:v>-1.49219E-2</c:v>
                </c:pt>
                <c:pt idx="7254">
                  <c:v>-8.1406299999999994E-3</c:v>
                </c:pt>
                <c:pt idx="7255">
                  <c:v>-1.62344E-2</c:v>
                </c:pt>
                <c:pt idx="7256">
                  <c:v>-1.3859399999999999E-2</c:v>
                </c:pt>
                <c:pt idx="7257">
                  <c:v>-1.3671900000000001E-2</c:v>
                </c:pt>
                <c:pt idx="7258">
                  <c:v>-1.0125E-2</c:v>
                </c:pt>
                <c:pt idx="7259">
                  <c:v>-1.40313E-2</c:v>
                </c:pt>
                <c:pt idx="7260">
                  <c:v>-7.5468799999999997E-3</c:v>
                </c:pt>
                <c:pt idx="7261">
                  <c:v>-9.1874999999999995E-3</c:v>
                </c:pt>
                <c:pt idx="7262">
                  <c:v>-1.55938E-2</c:v>
                </c:pt>
                <c:pt idx="7263">
                  <c:v>-5.3906300000000004E-3</c:v>
                </c:pt>
                <c:pt idx="7264">
                  <c:v>-1.05156E-2</c:v>
                </c:pt>
                <c:pt idx="7265">
                  <c:v>-1.2171899999999999E-2</c:v>
                </c:pt>
                <c:pt idx="7266">
                  <c:v>-1.3875E-2</c:v>
                </c:pt>
                <c:pt idx="7267">
                  <c:v>-1.21875E-2</c:v>
                </c:pt>
                <c:pt idx="7268">
                  <c:v>-1.6312500000000001E-2</c:v>
                </c:pt>
                <c:pt idx="7269">
                  <c:v>-1.5859399999999999E-2</c:v>
                </c:pt>
                <c:pt idx="7270">
                  <c:v>-1.6046899999999999E-2</c:v>
                </c:pt>
                <c:pt idx="7271">
                  <c:v>-1.28281E-2</c:v>
                </c:pt>
                <c:pt idx="7272">
                  <c:v>-7.2500000000000004E-3</c:v>
                </c:pt>
                <c:pt idx="7273">
                  <c:v>-1.5203100000000001E-2</c:v>
                </c:pt>
                <c:pt idx="7274">
                  <c:v>-1.4593800000000001E-2</c:v>
                </c:pt>
                <c:pt idx="7275">
                  <c:v>-1.2046899999999999E-2</c:v>
                </c:pt>
                <c:pt idx="7276">
                  <c:v>-1.3484400000000001E-2</c:v>
                </c:pt>
                <c:pt idx="7277">
                  <c:v>-1.6265600000000002E-2</c:v>
                </c:pt>
                <c:pt idx="7278">
                  <c:v>-1.18437E-2</c:v>
                </c:pt>
                <c:pt idx="7279">
                  <c:v>-2.15313E-2</c:v>
                </c:pt>
                <c:pt idx="7280">
                  <c:v>-1.8609400000000002E-2</c:v>
                </c:pt>
                <c:pt idx="7281">
                  <c:v>-1.5828100000000001E-2</c:v>
                </c:pt>
                <c:pt idx="7282">
                  <c:v>-1.7921900000000001E-2</c:v>
                </c:pt>
                <c:pt idx="7283">
                  <c:v>-1.79688E-2</c:v>
                </c:pt>
                <c:pt idx="7284">
                  <c:v>-1.82656E-2</c:v>
                </c:pt>
                <c:pt idx="7285">
                  <c:v>-1.4046899999999999E-2</c:v>
                </c:pt>
                <c:pt idx="7286">
                  <c:v>-1.76563E-2</c:v>
                </c:pt>
                <c:pt idx="7287">
                  <c:v>-1.6468799999999999E-2</c:v>
                </c:pt>
                <c:pt idx="7288">
                  <c:v>-1.36875E-2</c:v>
                </c:pt>
                <c:pt idx="7289">
                  <c:v>-1.9640600000000001E-2</c:v>
                </c:pt>
                <c:pt idx="7290">
                  <c:v>-1.6437500000000001E-2</c:v>
                </c:pt>
                <c:pt idx="7291">
                  <c:v>-1.225E-2</c:v>
                </c:pt>
                <c:pt idx="7292">
                  <c:v>-9.9218799999999992E-3</c:v>
                </c:pt>
                <c:pt idx="7293">
                  <c:v>-1.36563E-2</c:v>
                </c:pt>
                <c:pt idx="7294">
                  <c:v>-1.6E-2</c:v>
                </c:pt>
                <c:pt idx="7295">
                  <c:v>-1.6031199999999999E-2</c:v>
                </c:pt>
                <c:pt idx="7296">
                  <c:v>-1.4171899999999999E-2</c:v>
                </c:pt>
                <c:pt idx="7297">
                  <c:v>-1.1875E-2</c:v>
                </c:pt>
                <c:pt idx="7298">
                  <c:v>-1.6E-2</c:v>
                </c:pt>
                <c:pt idx="7299">
                  <c:v>-1.20156E-2</c:v>
                </c:pt>
                <c:pt idx="7300">
                  <c:v>-1.1984399999999999E-2</c:v>
                </c:pt>
                <c:pt idx="7301">
                  <c:v>-1.1968700000000001E-2</c:v>
                </c:pt>
                <c:pt idx="7302">
                  <c:v>-1.20625E-2</c:v>
                </c:pt>
                <c:pt idx="7303">
                  <c:v>-8.0000000000000002E-3</c:v>
                </c:pt>
                <c:pt idx="7304">
                  <c:v>-1.19375E-2</c:v>
                </c:pt>
                <c:pt idx="7305">
                  <c:v>-1.39531E-2</c:v>
                </c:pt>
                <c:pt idx="7306">
                  <c:v>-1.7937499999999999E-2</c:v>
                </c:pt>
                <c:pt idx="7307">
                  <c:v>-2.20156E-2</c:v>
                </c:pt>
                <c:pt idx="7308">
                  <c:v>-1.7984400000000001E-2</c:v>
                </c:pt>
                <c:pt idx="7309">
                  <c:v>-1.6156299999999998E-2</c:v>
                </c:pt>
                <c:pt idx="7310">
                  <c:v>-1.2E-2</c:v>
                </c:pt>
                <c:pt idx="7311">
                  <c:v>-1.5953100000000001E-2</c:v>
                </c:pt>
                <c:pt idx="7312">
                  <c:v>-1.80156E-2</c:v>
                </c:pt>
                <c:pt idx="7313">
                  <c:v>-1.6031199999999999E-2</c:v>
                </c:pt>
                <c:pt idx="7314">
                  <c:v>-1.3984399999999999E-2</c:v>
                </c:pt>
                <c:pt idx="7315">
                  <c:v>-9.9843799999999993E-3</c:v>
                </c:pt>
                <c:pt idx="7316">
                  <c:v>-1.2046899999999999E-2</c:v>
                </c:pt>
                <c:pt idx="7317">
                  <c:v>-1.4E-2</c:v>
                </c:pt>
                <c:pt idx="7318">
                  <c:v>-0.02</c:v>
                </c:pt>
                <c:pt idx="7319">
                  <c:v>-2.00625E-2</c:v>
                </c:pt>
                <c:pt idx="7320">
                  <c:v>-0.02</c:v>
                </c:pt>
                <c:pt idx="7321">
                  <c:v>-2.2124999999999999E-2</c:v>
                </c:pt>
                <c:pt idx="7322">
                  <c:v>-1.4109399999999999E-2</c:v>
                </c:pt>
                <c:pt idx="7323">
                  <c:v>-1.40156E-2</c:v>
                </c:pt>
                <c:pt idx="7324">
                  <c:v>-1.2E-2</c:v>
                </c:pt>
                <c:pt idx="7325">
                  <c:v>-1.5921899999999999E-2</c:v>
                </c:pt>
                <c:pt idx="7326">
                  <c:v>-1.39375E-2</c:v>
                </c:pt>
                <c:pt idx="7327">
                  <c:v>-1.20156E-2</c:v>
                </c:pt>
                <c:pt idx="7328">
                  <c:v>-1.19063E-2</c:v>
                </c:pt>
                <c:pt idx="7329">
                  <c:v>-1.9921899999999999E-2</c:v>
                </c:pt>
                <c:pt idx="7330">
                  <c:v>-1.5906300000000002E-2</c:v>
                </c:pt>
                <c:pt idx="7331">
                  <c:v>-1.42031E-2</c:v>
                </c:pt>
                <c:pt idx="7332">
                  <c:v>-1.22188E-2</c:v>
                </c:pt>
                <c:pt idx="7333">
                  <c:v>-1.8109400000000001E-2</c:v>
                </c:pt>
                <c:pt idx="7334">
                  <c:v>-9.9062500000000001E-3</c:v>
                </c:pt>
                <c:pt idx="7335">
                  <c:v>-1.4E-2</c:v>
                </c:pt>
                <c:pt idx="7336">
                  <c:v>-1.2234399999999999E-2</c:v>
                </c:pt>
                <c:pt idx="7337">
                  <c:v>-2.4203100000000002E-2</c:v>
                </c:pt>
                <c:pt idx="7338">
                  <c:v>-1.7093799999999999E-2</c:v>
                </c:pt>
                <c:pt idx="7339">
                  <c:v>-1.71094E-2</c:v>
                </c:pt>
                <c:pt idx="7340">
                  <c:v>-5.3906300000000004E-3</c:v>
                </c:pt>
                <c:pt idx="7341">
                  <c:v>-8.5000000000000006E-3</c:v>
                </c:pt>
                <c:pt idx="7342">
                  <c:v>-1.3640599999999999E-2</c:v>
                </c:pt>
                <c:pt idx="7343">
                  <c:v>-1.7515599999999999E-2</c:v>
                </c:pt>
                <c:pt idx="7344">
                  <c:v>-1.84063E-2</c:v>
                </c:pt>
                <c:pt idx="7345">
                  <c:v>-1.4093700000000001E-2</c:v>
                </c:pt>
                <c:pt idx="7346">
                  <c:v>-1.22188E-2</c:v>
                </c:pt>
                <c:pt idx="7347">
                  <c:v>-1.0093700000000001E-2</c:v>
                </c:pt>
                <c:pt idx="7348">
                  <c:v>-1.325E-2</c:v>
                </c:pt>
                <c:pt idx="7349">
                  <c:v>-1.9984399999999999E-2</c:v>
                </c:pt>
                <c:pt idx="7350">
                  <c:v>-1.43906E-2</c:v>
                </c:pt>
                <c:pt idx="7351">
                  <c:v>-1.1968700000000001E-2</c:v>
                </c:pt>
                <c:pt idx="7352">
                  <c:v>-1.7515599999999999E-2</c:v>
                </c:pt>
                <c:pt idx="7353">
                  <c:v>-2.2062499999999999E-2</c:v>
                </c:pt>
                <c:pt idx="7354">
                  <c:v>-1.2171899999999999E-2</c:v>
                </c:pt>
                <c:pt idx="7355">
                  <c:v>-1.40313E-2</c:v>
                </c:pt>
                <c:pt idx="7356">
                  <c:v>-8.0468799999999993E-3</c:v>
                </c:pt>
                <c:pt idx="7357">
                  <c:v>-1.5765600000000001E-2</c:v>
                </c:pt>
                <c:pt idx="7358">
                  <c:v>-2.59688E-2</c:v>
                </c:pt>
                <c:pt idx="7359">
                  <c:v>-2.1921900000000001E-2</c:v>
                </c:pt>
                <c:pt idx="7360">
                  <c:v>-1.9921899999999999E-2</c:v>
                </c:pt>
                <c:pt idx="7361">
                  <c:v>-1.3546900000000001E-2</c:v>
                </c:pt>
                <c:pt idx="7362">
                  <c:v>-1.2109399999999999E-2</c:v>
                </c:pt>
                <c:pt idx="7363">
                  <c:v>-1.1703099999999999E-2</c:v>
                </c:pt>
                <c:pt idx="7364">
                  <c:v>-8.2031299999999994E-3</c:v>
                </c:pt>
                <c:pt idx="7365">
                  <c:v>-1.42188E-2</c:v>
                </c:pt>
                <c:pt idx="7366">
                  <c:v>-1.20313E-2</c:v>
                </c:pt>
                <c:pt idx="7367">
                  <c:v>-1.6343799999999999E-2</c:v>
                </c:pt>
                <c:pt idx="7368">
                  <c:v>-1.5765600000000001E-2</c:v>
                </c:pt>
                <c:pt idx="7369">
                  <c:v>-1.0437500000000001E-2</c:v>
                </c:pt>
                <c:pt idx="7370">
                  <c:v>-6.7968799999999999E-3</c:v>
                </c:pt>
                <c:pt idx="7371">
                  <c:v>-1.9843800000000002E-2</c:v>
                </c:pt>
                <c:pt idx="7372">
                  <c:v>-1.69844E-2</c:v>
                </c:pt>
                <c:pt idx="7373">
                  <c:v>-1.45156E-2</c:v>
                </c:pt>
                <c:pt idx="7374">
                  <c:v>-2.0468799999999999E-2</c:v>
                </c:pt>
                <c:pt idx="7375">
                  <c:v>-1.69844E-2</c:v>
                </c:pt>
                <c:pt idx="7376">
                  <c:v>-1.1859400000000001E-2</c:v>
                </c:pt>
                <c:pt idx="7377">
                  <c:v>-1.4687499999999999E-2</c:v>
                </c:pt>
                <c:pt idx="7378">
                  <c:v>-1.8031200000000001E-2</c:v>
                </c:pt>
                <c:pt idx="7379">
                  <c:v>-1.5640600000000001E-2</c:v>
                </c:pt>
                <c:pt idx="7380">
                  <c:v>-1.3875E-2</c:v>
                </c:pt>
                <c:pt idx="7381">
                  <c:v>-1.1875E-2</c:v>
                </c:pt>
                <c:pt idx="7382">
                  <c:v>-1.45156E-2</c:v>
                </c:pt>
                <c:pt idx="7383">
                  <c:v>-2.20781E-2</c:v>
                </c:pt>
                <c:pt idx="7384">
                  <c:v>-1.78438E-2</c:v>
                </c:pt>
                <c:pt idx="7385">
                  <c:v>-1.5625E-2</c:v>
                </c:pt>
                <c:pt idx="7386">
                  <c:v>-1.00781E-2</c:v>
                </c:pt>
                <c:pt idx="7387">
                  <c:v>-1.8484400000000002E-2</c:v>
                </c:pt>
                <c:pt idx="7388">
                  <c:v>-1.5703100000000001E-2</c:v>
                </c:pt>
                <c:pt idx="7389">
                  <c:v>-1.4109399999999999E-2</c:v>
                </c:pt>
                <c:pt idx="7390">
                  <c:v>-1.3828099999999999E-2</c:v>
                </c:pt>
                <c:pt idx="7391">
                  <c:v>-1.0234399999999999E-2</c:v>
                </c:pt>
                <c:pt idx="7392">
                  <c:v>-1.8062499999999999E-2</c:v>
                </c:pt>
                <c:pt idx="7393">
                  <c:v>-1.3734400000000001E-2</c:v>
                </c:pt>
                <c:pt idx="7394">
                  <c:v>-1.1921899999999999E-2</c:v>
                </c:pt>
                <c:pt idx="7395">
                  <c:v>-2.00625E-2</c:v>
                </c:pt>
                <c:pt idx="7396">
                  <c:v>-1.62344E-2</c:v>
                </c:pt>
                <c:pt idx="7397">
                  <c:v>-1.2046899999999999E-2</c:v>
                </c:pt>
                <c:pt idx="7398">
                  <c:v>-9.9843799999999993E-3</c:v>
                </c:pt>
                <c:pt idx="7399">
                  <c:v>-1.39063E-2</c:v>
                </c:pt>
                <c:pt idx="7400">
                  <c:v>-1.20313E-2</c:v>
                </c:pt>
                <c:pt idx="7401">
                  <c:v>-5.9375000000000001E-3</c:v>
                </c:pt>
                <c:pt idx="7402">
                  <c:v>-1.025E-2</c:v>
                </c:pt>
                <c:pt idx="7403">
                  <c:v>-1.9953100000000001E-2</c:v>
                </c:pt>
                <c:pt idx="7404">
                  <c:v>-9.0624999999999994E-3</c:v>
                </c:pt>
                <c:pt idx="7405">
                  <c:v>-1.01875E-2</c:v>
                </c:pt>
                <c:pt idx="7406">
                  <c:v>-4.1562500000000002E-3</c:v>
                </c:pt>
                <c:pt idx="7407">
                  <c:v>-1.1265600000000001E-2</c:v>
                </c:pt>
                <c:pt idx="7408">
                  <c:v>-1.54688E-2</c:v>
                </c:pt>
                <c:pt idx="7409">
                  <c:v>-2.1874999999999999E-2</c:v>
                </c:pt>
                <c:pt idx="7410">
                  <c:v>-1.6828099999999999E-2</c:v>
                </c:pt>
                <c:pt idx="7411">
                  <c:v>-1.5765600000000001E-2</c:v>
                </c:pt>
                <c:pt idx="7412">
                  <c:v>-1.7984400000000001E-2</c:v>
                </c:pt>
                <c:pt idx="7413">
                  <c:v>-1.6156299999999998E-2</c:v>
                </c:pt>
                <c:pt idx="7414">
                  <c:v>-1.39375E-2</c:v>
                </c:pt>
                <c:pt idx="7415">
                  <c:v>-1.59375E-2</c:v>
                </c:pt>
                <c:pt idx="7416">
                  <c:v>-1.6046899999999999E-2</c:v>
                </c:pt>
                <c:pt idx="7417">
                  <c:v>-1.6031199999999999E-2</c:v>
                </c:pt>
                <c:pt idx="7418">
                  <c:v>-1.4234399999999999E-2</c:v>
                </c:pt>
                <c:pt idx="7419">
                  <c:v>-1.3875E-2</c:v>
                </c:pt>
                <c:pt idx="7420">
                  <c:v>-1.7687499999999998E-2</c:v>
                </c:pt>
                <c:pt idx="7421">
                  <c:v>-0.02</c:v>
                </c:pt>
                <c:pt idx="7422">
                  <c:v>-1.8031200000000001E-2</c:v>
                </c:pt>
                <c:pt idx="7423">
                  <c:v>-1.99375E-2</c:v>
                </c:pt>
                <c:pt idx="7424">
                  <c:v>-2.18438E-2</c:v>
                </c:pt>
                <c:pt idx="7425">
                  <c:v>-2.2406300000000001E-2</c:v>
                </c:pt>
                <c:pt idx="7426">
                  <c:v>-1.20938E-2</c:v>
                </c:pt>
                <c:pt idx="7427">
                  <c:v>-1.82656E-2</c:v>
                </c:pt>
                <c:pt idx="7428">
                  <c:v>-1.6E-2</c:v>
                </c:pt>
                <c:pt idx="7429">
                  <c:v>-1.81406E-2</c:v>
                </c:pt>
                <c:pt idx="7430">
                  <c:v>-1.7999999999999999E-2</c:v>
                </c:pt>
                <c:pt idx="7431">
                  <c:v>-1.39531E-2</c:v>
                </c:pt>
                <c:pt idx="7432">
                  <c:v>-1.82031E-2</c:v>
                </c:pt>
                <c:pt idx="7433">
                  <c:v>-2.4031299999999998E-2</c:v>
                </c:pt>
                <c:pt idx="7434">
                  <c:v>-1.9906299999999998E-2</c:v>
                </c:pt>
                <c:pt idx="7435">
                  <c:v>-1.7796900000000001E-2</c:v>
                </c:pt>
                <c:pt idx="7436">
                  <c:v>-1.38125E-2</c:v>
                </c:pt>
                <c:pt idx="7437">
                  <c:v>-1.46719E-2</c:v>
                </c:pt>
                <c:pt idx="7438">
                  <c:v>-2.2499999999999999E-2</c:v>
                </c:pt>
                <c:pt idx="7439">
                  <c:v>-2.3531199999999999E-2</c:v>
                </c:pt>
                <c:pt idx="7440">
                  <c:v>-1.7562500000000002E-2</c:v>
                </c:pt>
                <c:pt idx="7441">
                  <c:v>-1.33594E-2</c:v>
                </c:pt>
                <c:pt idx="7442">
                  <c:v>-1.23438E-2</c:v>
                </c:pt>
                <c:pt idx="7443">
                  <c:v>-1.8343700000000001E-2</c:v>
                </c:pt>
                <c:pt idx="7444">
                  <c:v>-1.37187E-2</c:v>
                </c:pt>
                <c:pt idx="7445">
                  <c:v>-1.0171899999999999E-2</c:v>
                </c:pt>
                <c:pt idx="7446">
                  <c:v>-1.40313E-2</c:v>
                </c:pt>
                <c:pt idx="7447">
                  <c:v>-9.78125E-3</c:v>
                </c:pt>
                <c:pt idx="7448">
                  <c:v>-1.225E-2</c:v>
                </c:pt>
                <c:pt idx="7449">
                  <c:v>-1.8062499999999999E-2</c:v>
                </c:pt>
                <c:pt idx="7450">
                  <c:v>-1.6E-2</c:v>
                </c:pt>
                <c:pt idx="7451">
                  <c:v>-1.5421900000000001E-2</c:v>
                </c:pt>
                <c:pt idx="7452">
                  <c:v>-7.9218799999999992E-3</c:v>
                </c:pt>
                <c:pt idx="7453">
                  <c:v>-1.2156200000000001E-2</c:v>
                </c:pt>
                <c:pt idx="7454">
                  <c:v>-1.21875E-2</c:v>
                </c:pt>
                <c:pt idx="7455">
                  <c:v>-1.33437E-2</c:v>
                </c:pt>
                <c:pt idx="7456">
                  <c:v>-6.1250000000000002E-3</c:v>
                </c:pt>
                <c:pt idx="7457">
                  <c:v>-1.4906300000000001E-2</c:v>
                </c:pt>
                <c:pt idx="7458">
                  <c:v>-1.1671900000000001E-2</c:v>
                </c:pt>
                <c:pt idx="7459">
                  <c:v>-1.2687500000000001E-2</c:v>
                </c:pt>
                <c:pt idx="7460">
                  <c:v>-1.8171900000000001E-2</c:v>
                </c:pt>
                <c:pt idx="7461">
                  <c:v>-1.2656300000000001E-2</c:v>
                </c:pt>
                <c:pt idx="7462">
                  <c:v>-8.5625000000000007E-3</c:v>
                </c:pt>
                <c:pt idx="7463">
                  <c:v>-1.5890600000000001E-2</c:v>
                </c:pt>
                <c:pt idx="7464">
                  <c:v>-1.00781E-2</c:v>
                </c:pt>
                <c:pt idx="7465">
                  <c:v>-1.8734399999999998E-2</c:v>
                </c:pt>
                <c:pt idx="7466">
                  <c:v>-2.0109399999999999E-2</c:v>
                </c:pt>
                <c:pt idx="7467">
                  <c:v>-2.1812499999999999E-2</c:v>
                </c:pt>
                <c:pt idx="7468">
                  <c:v>-1.7796900000000001E-2</c:v>
                </c:pt>
                <c:pt idx="7469">
                  <c:v>-1.7546900000000001E-2</c:v>
                </c:pt>
                <c:pt idx="7470">
                  <c:v>-1.2E-2</c:v>
                </c:pt>
                <c:pt idx="7471">
                  <c:v>-1.5609400000000001E-2</c:v>
                </c:pt>
                <c:pt idx="7472">
                  <c:v>-1.5828100000000001E-2</c:v>
                </c:pt>
                <c:pt idx="7473">
                  <c:v>-1.6593799999999999E-2</c:v>
                </c:pt>
                <c:pt idx="7474">
                  <c:v>-6.6874999999999999E-3</c:v>
                </c:pt>
                <c:pt idx="7475">
                  <c:v>-7.79688E-3</c:v>
                </c:pt>
                <c:pt idx="7476">
                  <c:v>-6.1406300000000002E-3</c:v>
                </c:pt>
                <c:pt idx="7477">
                  <c:v>-7.7343799999999999E-3</c:v>
                </c:pt>
                <c:pt idx="7478">
                  <c:v>-1.16875E-2</c:v>
                </c:pt>
                <c:pt idx="7479">
                  <c:v>-1.41406E-2</c:v>
                </c:pt>
                <c:pt idx="7480">
                  <c:v>-1.1953099999999999E-2</c:v>
                </c:pt>
                <c:pt idx="7481">
                  <c:v>-1.5781300000000002E-2</c:v>
                </c:pt>
                <c:pt idx="7482">
                  <c:v>-1.6265600000000002E-2</c:v>
                </c:pt>
                <c:pt idx="7483">
                  <c:v>-1.39063E-2</c:v>
                </c:pt>
                <c:pt idx="7484">
                  <c:v>-1.5968799999999998E-2</c:v>
                </c:pt>
                <c:pt idx="7485">
                  <c:v>-1.4125E-2</c:v>
                </c:pt>
                <c:pt idx="7486">
                  <c:v>-1.41406E-2</c:v>
                </c:pt>
                <c:pt idx="7487">
                  <c:v>-1.04219E-2</c:v>
                </c:pt>
                <c:pt idx="7488">
                  <c:v>-1.16562E-2</c:v>
                </c:pt>
                <c:pt idx="7489">
                  <c:v>-1.75313E-2</c:v>
                </c:pt>
                <c:pt idx="7490">
                  <c:v>-2.0265600000000002E-2</c:v>
                </c:pt>
                <c:pt idx="7491">
                  <c:v>-1.4312500000000001E-2</c:v>
                </c:pt>
                <c:pt idx="7492">
                  <c:v>-1.5843800000000002E-2</c:v>
                </c:pt>
                <c:pt idx="7493">
                  <c:v>-1.8124999999999999E-2</c:v>
                </c:pt>
                <c:pt idx="7494">
                  <c:v>-1.4125E-2</c:v>
                </c:pt>
                <c:pt idx="7495">
                  <c:v>-1.5781300000000002E-2</c:v>
                </c:pt>
                <c:pt idx="7496">
                  <c:v>-1.80781E-2</c:v>
                </c:pt>
                <c:pt idx="7497">
                  <c:v>-1.40313E-2</c:v>
                </c:pt>
                <c:pt idx="7498">
                  <c:v>-1.20313E-2</c:v>
                </c:pt>
                <c:pt idx="7499">
                  <c:v>-9.9062500000000001E-3</c:v>
                </c:pt>
                <c:pt idx="7500">
                  <c:v>-1.5921899999999999E-2</c:v>
                </c:pt>
                <c:pt idx="7501">
                  <c:v>-1.6078100000000001E-2</c:v>
                </c:pt>
                <c:pt idx="7502">
                  <c:v>-1.4093700000000001E-2</c:v>
                </c:pt>
                <c:pt idx="7503">
                  <c:v>-1.00625E-2</c:v>
                </c:pt>
                <c:pt idx="7504">
                  <c:v>-1.3859399999999999E-2</c:v>
                </c:pt>
                <c:pt idx="7505">
                  <c:v>-2.20156E-2</c:v>
                </c:pt>
                <c:pt idx="7506">
                  <c:v>-1.3921899999999999E-2</c:v>
                </c:pt>
                <c:pt idx="7507">
                  <c:v>-1.1921899999999999E-2</c:v>
                </c:pt>
                <c:pt idx="7508">
                  <c:v>-1.4E-2</c:v>
                </c:pt>
                <c:pt idx="7509">
                  <c:v>-1.6031199999999999E-2</c:v>
                </c:pt>
                <c:pt idx="7510">
                  <c:v>-1.5984399999999999E-2</c:v>
                </c:pt>
                <c:pt idx="7511">
                  <c:v>-2.19531E-2</c:v>
                </c:pt>
                <c:pt idx="7512">
                  <c:v>-1.9984399999999999E-2</c:v>
                </c:pt>
                <c:pt idx="7513">
                  <c:v>-1.6015600000000001E-2</c:v>
                </c:pt>
                <c:pt idx="7514">
                  <c:v>-2.0078100000000002E-2</c:v>
                </c:pt>
                <c:pt idx="7515">
                  <c:v>-1.7999999999999999E-2</c:v>
                </c:pt>
                <c:pt idx="7516">
                  <c:v>-0.01</c:v>
                </c:pt>
                <c:pt idx="7517">
                  <c:v>-1.5781300000000002E-2</c:v>
                </c:pt>
                <c:pt idx="7518">
                  <c:v>-2.1999999999999999E-2</c:v>
                </c:pt>
                <c:pt idx="7519">
                  <c:v>-2.2249999999999999E-2</c:v>
                </c:pt>
                <c:pt idx="7520">
                  <c:v>-1.20156E-2</c:v>
                </c:pt>
                <c:pt idx="7521">
                  <c:v>-1.6031199999999999E-2</c:v>
                </c:pt>
                <c:pt idx="7522">
                  <c:v>-6.0000000000000001E-3</c:v>
                </c:pt>
                <c:pt idx="7523">
                  <c:v>-1.1609400000000001E-2</c:v>
                </c:pt>
                <c:pt idx="7524">
                  <c:v>-1.5921899999999999E-2</c:v>
                </c:pt>
                <c:pt idx="7525">
                  <c:v>-8.0312500000000002E-3</c:v>
                </c:pt>
                <c:pt idx="7526">
                  <c:v>-9.9531299999999993E-3</c:v>
                </c:pt>
                <c:pt idx="7527">
                  <c:v>-8.0312500000000002E-3</c:v>
                </c:pt>
                <c:pt idx="7528">
                  <c:v>-1.00313E-2</c:v>
                </c:pt>
                <c:pt idx="7529">
                  <c:v>-1.1609400000000001E-2</c:v>
                </c:pt>
                <c:pt idx="7530">
                  <c:v>-1.81406E-2</c:v>
                </c:pt>
                <c:pt idx="7531">
                  <c:v>-1.4312500000000001E-2</c:v>
                </c:pt>
                <c:pt idx="7532">
                  <c:v>-1.21875E-2</c:v>
                </c:pt>
                <c:pt idx="7533">
                  <c:v>-1.9953100000000001E-2</c:v>
                </c:pt>
                <c:pt idx="7534">
                  <c:v>-1.5718800000000002E-2</c:v>
                </c:pt>
                <c:pt idx="7535">
                  <c:v>-1.3890599999999999E-2</c:v>
                </c:pt>
                <c:pt idx="7536">
                  <c:v>-9.1406300000000003E-3</c:v>
                </c:pt>
                <c:pt idx="7537">
                  <c:v>-1.68594E-2</c:v>
                </c:pt>
                <c:pt idx="7538">
                  <c:v>-1.6656199999999999E-2</c:v>
                </c:pt>
                <c:pt idx="7539">
                  <c:v>-1.5859399999999999E-2</c:v>
                </c:pt>
                <c:pt idx="7540">
                  <c:v>-1.5968799999999998E-2</c:v>
                </c:pt>
                <c:pt idx="7541">
                  <c:v>-1.7640599999999999E-2</c:v>
                </c:pt>
                <c:pt idx="7542">
                  <c:v>-1.9921899999999999E-2</c:v>
                </c:pt>
                <c:pt idx="7543">
                  <c:v>-1.8124999999999999E-2</c:v>
                </c:pt>
                <c:pt idx="7544">
                  <c:v>-1.3875E-2</c:v>
                </c:pt>
                <c:pt idx="7545">
                  <c:v>-1.78438E-2</c:v>
                </c:pt>
                <c:pt idx="7546">
                  <c:v>-1.6015600000000001E-2</c:v>
                </c:pt>
                <c:pt idx="7547">
                  <c:v>-1.80781E-2</c:v>
                </c:pt>
                <c:pt idx="7548">
                  <c:v>-1.23281E-2</c:v>
                </c:pt>
                <c:pt idx="7549">
                  <c:v>-1.1921899999999999E-2</c:v>
                </c:pt>
                <c:pt idx="7550">
                  <c:v>-1.78906E-2</c:v>
                </c:pt>
                <c:pt idx="7551">
                  <c:v>-1.6046899999999999E-2</c:v>
                </c:pt>
                <c:pt idx="7552">
                  <c:v>-1.4046899999999999E-2</c:v>
                </c:pt>
                <c:pt idx="7553">
                  <c:v>-1.02188E-2</c:v>
                </c:pt>
                <c:pt idx="7554">
                  <c:v>-5.9687500000000001E-3</c:v>
                </c:pt>
                <c:pt idx="7555">
                  <c:v>-1.7812499999999998E-2</c:v>
                </c:pt>
                <c:pt idx="7556">
                  <c:v>-2.1984400000000001E-2</c:v>
                </c:pt>
                <c:pt idx="7557">
                  <c:v>-1.78438E-2</c:v>
                </c:pt>
                <c:pt idx="7558">
                  <c:v>-1.20625E-2</c:v>
                </c:pt>
                <c:pt idx="7559">
                  <c:v>-1.8171900000000001E-2</c:v>
                </c:pt>
                <c:pt idx="7560">
                  <c:v>-1.37187E-2</c:v>
                </c:pt>
                <c:pt idx="7561">
                  <c:v>-1.17188E-2</c:v>
                </c:pt>
                <c:pt idx="7562">
                  <c:v>-8.3125000000000004E-3</c:v>
                </c:pt>
                <c:pt idx="7563">
                  <c:v>-1.6406299999999999E-2</c:v>
                </c:pt>
                <c:pt idx="7564">
                  <c:v>-1.3828099999999999E-2</c:v>
                </c:pt>
                <c:pt idx="7565">
                  <c:v>-1.6437500000000001E-2</c:v>
                </c:pt>
                <c:pt idx="7566">
                  <c:v>-2.0500000000000001E-2</c:v>
                </c:pt>
                <c:pt idx="7567">
                  <c:v>-2.1390599999999999E-2</c:v>
                </c:pt>
                <c:pt idx="7568">
                  <c:v>-1.5609400000000001E-2</c:v>
                </c:pt>
                <c:pt idx="7569">
                  <c:v>-1.6515599999999998E-2</c:v>
                </c:pt>
                <c:pt idx="7570">
                  <c:v>-1.5343799999999999E-2</c:v>
                </c:pt>
                <c:pt idx="7571">
                  <c:v>-1.23438E-2</c:v>
                </c:pt>
                <c:pt idx="7572">
                  <c:v>-1.8624999999999999E-2</c:v>
                </c:pt>
                <c:pt idx="7573">
                  <c:v>-1.46094E-2</c:v>
                </c:pt>
                <c:pt idx="7574">
                  <c:v>-8.0937500000000002E-3</c:v>
                </c:pt>
                <c:pt idx="7575">
                  <c:v>-1.2125E-2</c:v>
                </c:pt>
                <c:pt idx="7576">
                  <c:v>-1.0093700000000001E-2</c:v>
                </c:pt>
                <c:pt idx="7577">
                  <c:v>-1.43906E-2</c:v>
                </c:pt>
                <c:pt idx="7578">
                  <c:v>-1.40313E-2</c:v>
                </c:pt>
                <c:pt idx="7579">
                  <c:v>-1.6093799999999998E-2</c:v>
                </c:pt>
                <c:pt idx="7580">
                  <c:v>-1.6015600000000001E-2</c:v>
                </c:pt>
                <c:pt idx="7581">
                  <c:v>-1.8249999999999999E-2</c:v>
                </c:pt>
                <c:pt idx="7582">
                  <c:v>-1.9921899999999999E-2</c:v>
                </c:pt>
                <c:pt idx="7583">
                  <c:v>-1.58125E-2</c:v>
                </c:pt>
                <c:pt idx="7584">
                  <c:v>-1.6078100000000001E-2</c:v>
                </c:pt>
                <c:pt idx="7585">
                  <c:v>-2.0593799999999999E-2</c:v>
                </c:pt>
                <c:pt idx="7586">
                  <c:v>-2.3734399999999999E-2</c:v>
                </c:pt>
                <c:pt idx="7587">
                  <c:v>-1.56875E-2</c:v>
                </c:pt>
                <c:pt idx="7588">
                  <c:v>-1.81406E-2</c:v>
                </c:pt>
                <c:pt idx="7589">
                  <c:v>-1.7812499999999998E-2</c:v>
                </c:pt>
                <c:pt idx="7590">
                  <c:v>-1.39375E-2</c:v>
                </c:pt>
                <c:pt idx="7591">
                  <c:v>-9.8750000000000001E-3</c:v>
                </c:pt>
                <c:pt idx="7592">
                  <c:v>-1.1859400000000001E-2</c:v>
                </c:pt>
                <c:pt idx="7593">
                  <c:v>-2.1984400000000001E-2</c:v>
                </c:pt>
                <c:pt idx="7594">
                  <c:v>-1.22813E-2</c:v>
                </c:pt>
                <c:pt idx="7595">
                  <c:v>-1.0046899999999999E-2</c:v>
                </c:pt>
                <c:pt idx="7596">
                  <c:v>-5.92188E-3</c:v>
                </c:pt>
                <c:pt idx="7597">
                  <c:v>-1.575E-2</c:v>
                </c:pt>
                <c:pt idx="7598">
                  <c:v>-1.40313E-2</c:v>
                </c:pt>
                <c:pt idx="7599">
                  <c:v>-1.00625E-2</c:v>
                </c:pt>
                <c:pt idx="7600">
                  <c:v>-1.6125E-2</c:v>
                </c:pt>
                <c:pt idx="7601">
                  <c:v>-1.5781300000000002E-2</c:v>
                </c:pt>
                <c:pt idx="7602">
                  <c:v>-1.1859400000000001E-2</c:v>
                </c:pt>
                <c:pt idx="7603">
                  <c:v>-1.52969E-2</c:v>
                </c:pt>
                <c:pt idx="7604">
                  <c:v>-1.8031200000000001E-2</c:v>
                </c:pt>
                <c:pt idx="7605">
                  <c:v>-1.6281299999999999E-2</c:v>
                </c:pt>
                <c:pt idx="7606">
                  <c:v>-1.23906E-2</c:v>
                </c:pt>
                <c:pt idx="7607">
                  <c:v>-1.1765599999999999E-2</c:v>
                </c:pt>
                <c:pt idx="7608">
                  <c:v>-1.7500000000000002E-2</c:v>
                </c:pt>
                <c:pt idx="7609">
                  <c:v>-1.8093700000000001E-2</c:v>
                </c:pt>
                <c:pt idx="7610">
                  <c:v>-1.9578100000000001E-2</c:v>
                </c:pt>
                <c:pt idx="7611">
                  <c:v>-2.2234400000000001E-2</c:v>
                </c:pt>
                <c:pt idx="7612">
                  <c:v>-1.3921899999999999E-2</c:v>
                </c:pt>
                <c:pt idx="7613">
                  <c:v>-2.1796900000000001E-2</c:v>
                </c:pt>
                <c:pt idx="7614">
                  <c:v>-1.8046900000000001E-2</c:v>
                </c:pt>
                <c:pt idx="7615">
                  <c:v>-2.20781E-2</c:v>
                </c:pt>
                <c:pt idx="7616">
                  <c:v>-1.1062499999999999E-2</c:v>
                </c:pt>
                <c:pt idx="7617">
                  <c:v>-8.1718799999999994E-3</c:v>
                </c:pt>
                <c:pt idx="7618">
                  <c:v>-3.8437499999999999E-3</c:v>
                </c:pt>
                <c:pt idx="7619">
                  <c:v>-1.39531E-2</c:v>
                </c:pt>
                <c:pt idx="7620">
                  <c:v>-1.78281E-2</c:v>
                </c:pt>
                <c:pt idx="7621">
                  <c:v>-1.8109400000000001E-2</c:v>
                </c:pt>
                <c:pt idx="7622">
                  <c:v>-9.9218799999999992E-3</c:v>
                </c:pt>
                <c:pt idx="7623">
                  <c:v>-2.1437500000000002E-2</c:v>
                </c:pt>
                <c:pt idx="7624">
                  <c:v>-2.4187500000000001E-2</c:v>
                </c:pt>
                <c:pt idx="7625">
                  <c:v>-1.9703100000000001E-2</c:v>
                </c:pt>
                <c:pt idx="7626">
                  <c:v>-1.6015600000000001E-2</c:v>
                </c:pt>
                <c:pt idx="7627">
                  <c:v>-1.56875E-2</c:v>
                </c:pt>
                <c:pt idx="7628">
                  <c:v>-6.0000000000000001E-3</c:v>
                </c:pt>
                <c:pt idx="7629">
                  <c:v>-1.2156200000000001E-2</c:v>
                </c:pt>
                <c:pt idx="7630">
                  <c:v>-0.01</c:v>
                </c:pt>
                <c:pt idx="7631">
                  <c:v>-1.41563E-2</c:v>
                </c:pt>
                <c:pt idx="7632">
                  <c:v>-9.8593799999999992E-3</c:v>
                </c:pt>
                <c:pt idx="7633">
                  <c:v>-7.9531299999999992E-3</c:v>
                </c:pt>
                <c:pt idx="7634">
                  <c:v>-8.0312500000000002E-3</c:v>
                </c:pt>
                <c:pt idx="7635">
                  <c:v>-1.05469E-2</c:v>
                </c:pt>
                <c:pt idx="7636">
                  <c:v>-1.6406299999999999E-2</c:v>
                </c:pt>
                <c:pt idx="7637">
                  <c:v>-2.0468799999999999E-2</c:v>
                </c:pt>
                <c:pt idx="7638">
                  <c:v>-2.17813E-2</c:v>
                </c:pt>
                <c:pt idx="7639">
                  <c:v>-1.75938E-2</c:v>
                </c:pt>
                <c:pt idx="7640">
                  <c:v>-1.5671899999999999E-2</c:v>
                </c:pt>
                <c:pt idx="7641">
                  <c:v>-1.2156200000000001E-2</c:v>
                </c:pt>
                <c:pt idx="7642">
                  <c:v>-1.5984399999999999E-2</c:v>
                </c:pt>
                <c:pt idx="7643">
                  <c:v>-1.1828099999999999E-2</c:v>
                </c:pt>
                <c:pt idx="7644">
                  <c:v>-1.42813E-2</c:v>
                </c:pt>
                <c:pt idx="7645">
                  <c:v>-1.5859399999999999E-2</c:v>
                </c:pt>
                <c:pt idx="7646">
                  <c:v>-1.1953099999999999E-2</c:v>
                </c:pt>
                <c:pt idx="7647">
                  <c:v>-1.41875E-2</c:v>
                </c:pt>
                <c:pt idx="7648">
                  <c:v>-1.6031199999999999E-2</c:v>
                </c:pt>
                <c:pt idx="7649">
                  <c:v>-1.5718800000000002E-2</c:v>
                </c:pt>
                <c:pt idx="7650">
                  <c:v>-1.19063E-2</c:v>
                </c:pt>
                <c:pt idx="7651">
                  <c:v>-9.7343800000000008E-3</c:v>
                </c:pt>
                <c:pt idx="7652">
                  <c:v>-8.5937500000000007E-3</c:v>
                </c:pt>
                <c:pt idx="7653">
                  <c:v>-1.8062499999999999E-2</c:v>
                </c:pt>
                <c:pt idx="7654">
                  <c:v>-1.2E-2</c:v>
                </c:pt>
                <c:pt idx="7655">
                  <c:v>-1.8562499999999999E-2</c:v>
                </c:pt>
                <c:pt idx="7656">
                  <c:v>-1.13125E-2</c:v>
                </c:pt>
                <c:pt idx="7657">
                  <c:v>-6.0937500000000002E-3</c:v>
                </c:pt>
                <c:pt idx="7658">
                  <c:v>-1.2718800000000001E-2</c:v>
                </c:pt>
                <c:pt idx="7659">
                  <c:v>-1.5515599999999999E-2</c:v>
                </c:pt>
                <c:pt idx="7660">
                  <c:v>-9.8125E-3</c:v>
                </c:pt>
                <c:pt idx="7661">
                  <c:v>-1.4718800000000001E-2</c:v>
                </c:pt>
                <c:pt idx="7662">
                  <c:v>-1.7734400000000001E-2</c:v>
                </c:pt>
                <c:pt idx="7663">
                  <c:v>-1.1390600000000001E-2</c:v>
                </c:pt>
                <c:pt idx="7664">
                  <c:v>-1.025E-2</c:v>
                </c:pt>
                <c:pt idx="7665">
                  <c:v>-1.2109399999999999E-2</c:v>
                </c:pt>
                <c:pt idx="7666">
                  <c:v>-1.4656300000000001E-2</c:v>
                </c:pt>
                <c:pt idx="7667">
                  <c:v>-2.0093699999999999E-2</c:v>
                </c:pt>
                <c:pt idx="7668">
                  <c:v>-1.44219E-2</c:v>
                </c:pt>
                <c:pt idx="7669">
                  <c:v>-1.44531E-2</c:v>
                </c:pt>
                <c:pt idx="7670">
                  <c:v>-9.78125E-3</c:v>
                </c:pt>
                <c:pt idx="7671">
                  <c:v>-1.7359400000000001E-2</c:v>
                </c:pt>
                <c:pt idx="7672">
                  <c:v>-1.8156200000000001E-2</c:v>
                </c:pt>
                <c:pt idx="7673">
                  <c:v>-1.8187499999999999E-2</c:v>
                </c:pt>
                <c:pt idx="7674">
                  <c:v>-1.4109399999999999E-2</c:v>
                </c:pt>
                <c:pt idx="7675">
                  <c:v>-1.7687499999999998E-2</c:v>
                </c:pt>
                <c:pt idx="7676">
                  <c:v>-1.8374999999999999E-2</c:v>
                </c:pt>
                <c:pt idx="7677">
                  <c:v>-1.2437500000000001E-2</c:v>
                </c:pt>
                <c:pt idx="7678">
                  <c:v>-1.01563E-2</c:v>
                </c:pt>
                <c:pt idx="7679">
                  <c:v>-6.2500000000000003E-3</c:v>
                </c:pt>
                <c:pt idx="7680">
                  <c:v>-5.5781199999999998E-3</c:v>
                </c:pt>
                <c:pt idx="7681">
                  <c:v>-1.30781E-2</c:v>
                </c:pt>
                <c:pt idx="7682">
                  <c:v>-1.7937499999999999E-2</c:v>
                </c:pt>
                <c:pt idx="7683">
                  <c:v>-1.6375000000000001E-2</c:v>
                </c:pt>
                <c:pt idx="7684">
                  <c:v>-1.53594E-2</c:v>
                </c:pt>
                <c:pt idx="7685">
                  <c:v>-2.1312500000000002E-2</c:v>
                </c:pt>
                <c:pt idx="7686">
                  <c:v>-6.5468699999999998E-3</c:v>
                </c:pt>
                <c:pt idx="7687">
                  <c:v>-1.3265600000000001E-2</c:v>
                </c:pt>
                <c:pt idx="7688">
                  <c:v>-1.4312500000000001E-2</c:v>
                </c:pt>
                <c:pt idx="7689">
                  <c:v>-1.20156E-2</c:v>
                </c:pt>
                <c:pt idx="7690">
                  <c:v>-1.2E-2</c:v>
                </c:pt>
                <c:pt idx="7691">
                  <c:v>-1.36563E-2</c:v>
                </c:pt>
                <c:pt idx="7692">
                  <c:v>-2.0093699999999999E-2</c:v>
                </c:pt>
                <c:pt idx="7693">
                  <c:v>-1.225E-2</c:v>
                </c:pt>
                <c:pt idx="7694">
                  <c:v>-1.3921899999999999E-2</c:v>
                </c:pt>
                <c:pt idx="7695">
                  <c:v>-1.00313E-2</c:v>
                </c:pt>
                <c:pt idx="7696">
                  <c:v>-7.9531299999999992E-3</c:v>
                </c:pt>
                <c:pt idx="7697">
                  <c:v>-1.5906300000000002E-2</c:v>
                </c:pt>
                <c:pt idx="7698">
                  <c:v>-1.20938E-2</c:v>
                </c:pt>
                <c:pt idx="7699">
                  <c:v>-1.5656199999999999E-2</c:v>
                </c:pt>
                <c:pt idx="7700">
                  <c:v>-2.0031199999999999E-2</c:v>
                </c:pt>
                <c:pt idx="7701">
                  <c:v>-1.60625E-2</c:v>
                </c:pt>
                <c:pt idx="7702">
                  <c:v>-1.79531E-2</c:v>
                </c:pt>
                <c:pt idx="7703">
                  <c:v>-2.0015600000000001E-2</c:v>
                </c:pt>
                <c:pt idx="7704">
                  <c:v>-1.80156E-2</c:v>
                </c:pt>
                <c:pt idx="7705">
                  <c:v>-1.8124999999999999E-2</c:v>
                </c:pt>
                <c:pt idx="7706">
                  <c:v>-1.2E-2</c:v>
                </c:pt>
                <c:pt idx="7707">
                  <c:v>-7.9843799999999993E-3</c:v>
                </c:pt>
                <c:pt idx="7708">
                  <c:v>-1.1968700000000001E-2</c:v>
                </c:pt>
                <c:pt idx="7709">
                  <c:v>-1.3984399999999999E-2</c:v>
                </c:pt>
                <c:pt idx="7710">
                  <c:v>-1.3984399999999999E-2</c:v>
                </c:pt>
                <c:pt idx="7711">
                  <c:v>-0.01</c:v>
                </c:pt>
                <c:pt idx="7712">
                  <c:v>-1.6171899999999999E-2</c:v>
                </c:pt>
                <c:pt idx="7713">
                  <c:v>-2.1999999999999999E-2</c:v>
                </c:pt>
                <c:pt idx="7714">
                  <c:v>-1.7999999999999999E-2</c:v>
                </c:pt>
                <c:pt idx="7715">
                  <c:v>-2.0156299999999999E-2</c:v>
                </c:pt>
                <c:pt idx="7716">
                  <c:v>-0.01</c:v>
                </c:pt>
                <c:pt idx="7717">
                  <c:v>-1.5890600000000001E-2</c:v>
                </c:pt>
                <c:pt idx="7718">
                  <c:v>-1.40781E-2</c:v>
                </c:pt>
                <c:pt idx="7719">
                  <c:v>-1.6E-2</c:v>
                </c:pt>
                <c:pt idx="7720">
                  <c:v>-1.6E-2</c:v>
                </c:pt>
                <c:pt idx="7721">
                  <c:v>-1.3921899999999999E-2</c:v>
                </c:pt>
                <c:pt idx="7722">
                  <c:v>-1.8031200000000001E-2</c:v>
                </c:pt>
                <c:pt idx="7723">
                  <c:v>-1.7984400000000001E-2</c:v>
                </c:pt>
                <c:pt idx="7724">
                  <c:v>-2.3906299999999998E-2</c:v>
                </c:pt>
                <c:pt idx="7725">
                  <c:v>-2.4093699999999999E-2</c:v>
                </c:pt>
                <c:pt idx="7726">
                  <c:v>-2.20313E-2</c:v>
                </c:pt>
                <c:pt idx="7727">
                  <c:v>-2.20313E-2</c:v>
                </c:pt>
                <c:pt idx="7728">
                  <c:v>-1.7546900000000001E-2</c:v>
                </c:pt>
                <c:pt idx="7729">
                  <c:v>-6.2968800000000004E-3</c:v>
                </c:pt>
                <c:pt idx="7730">
                  <c:v>-8.3125000000000004E-3</c:v>
                </c:pt>
                <c:pt idx="7731">
                  <c:v>-1.7921900000000001E-2</c:v>
                </c:pt>
                <c:pt idx="7732">
                  <c:v>-1.7874999999999999E-2</c:v>
                </c:pt>
                <c:pt idx="7733">
                  <c:v>-1.5921899999999999E-2</c:v>
                </c:pt>
                <c:pt idx="7734">
                  <c:v>-1.22656E-2</c:v>
                </c:pt>
                <c:pt idx="7735">
                  <c:v>-1.23906E-2</c:v>
                </c:pt>
                <c:pt idx="7736">
                  <c:v>-1.0781300000000001E-2</c:v>
                </c:pt>
                <c:pt idx="7737">
                  <c:v>-1.9703100000000001E-2</c:v>
                </c:pt>
                <c:pt idx="7738">
                  <c:v>-1.3031299999999999E-2</c:v>
                </c:pt>
                <c:pt idx="7739">
                  <c:v>-1.3375E-2</c:v>
                </c:pt>
                <c:pt idx="7740">
                  <c:v>-1.43438E-2</c:v>
                </c:pt>
                <c:pt idx="7741">
                  <c:v>-1.20313E-2</c:v>
                </c:pt>
                <c:pt idx="7742">
                  <c:v>-1.33594E-2</c:v>
                </c:pt>
                <c:pt idx="7743">
                  <c:v>-1.80781E-2</c:v>
                </c:pt>
                <c:pt idx="7744">
                  <c:v>-1.41875E-2</c:v>
                </c:pt>
                <c:pt idx="7745">
                  <c:v>-1.42031E-2</c:v>
                </c:pt>
                <c:pt idx="7746">
                  <c:v>-8.0937500000000002E-3</c:v>
                </c:pt>
                <c:pt idx="7747">
                  <c:v>-1.1953099999999999E-2</c:v>
                </c:pt>
                <c:pt idx="7748">
                  <c:v>-1.1859400000000001E-2</c:v>
                </c:pt>
                <c:pt idx="7749">
                  <c:v>-1.6015600000000001E-2</c:v>
                </c:pt>
                <c:pt idx="7750">
                  <c:v>-1.00625E-2</c:v>
                </c:pt>
                <c:pt idx="7751">
                  <c:v>-1.3921899999999999E-2</c:v>
                </c:pt>
                <c:pt idx="7752">
                  <c:v>-1.20156E-2</c:v>
                </c:pt>
                <c:pt idx="7753">
                  <c:v>-1.79063E-2</c:v>
                </c:pt>
                <c:pt idx="7754">
                  <c:v>-2.19688E-2</c:v>
                </c:pt>
                <c:pt idx="7755">
                  <c:v>-1.9859399999999999E-2</c:v>
                </c:pt>
                <c:pt idx="7756">
                  <c:v>-1.1890599999999999E-2</c:v>
                </c:pt>
                <c:pt idx="7757">
                  <c:v>-1.225E-2</c:v>
                </c:pt>
                <c:pt idx="7758">
                  <c:v>-1.4093700000000001E-2</c:v>
                </c:pt>
                <c:pt idx="7759">
                  <c:v>-1.3828099999999999E-2</c:v>
                </c:pt>
                <c:pt idx="7760">
                  <c:v>-1.45781E-2</c:v>
                </c:pt>
                <c:pt idx="7761">
                  <c:v>-2.1937499999999999E-2</c:v>
                </c:pt>
                <c:pt idx="7762">
                  <c:v>-1.3390600000000001E-2</c:v>
                </c:pt>
                <c:pt idx="7763">
                  <c:v>-1.45156E-2</c:v>
                </c:pt>
                <c:pt idx="7764">
                  <c:v>-1.82031E-2</c:v>
                </c:pt>
                <c:pt idx="7765">
                  <c:v>-1.47031E-2</c:v>
                </c:pt>
                <c:pt idx="7766">
                  <c:v>-7.7499999999999999E-3</c:v>
                </c:pt>
                <c:pt idx="7767">
                  <c:v>-1.09844E-2</c:v>
                </c:pt>
                <c:pt idx="7768">
                  <c:v>-1.1515600000000001E-2</c:v>
                </c:pt>
                <c:pt idx="7769">
                  <c:v>-1.0906300000000001E-2</c:v>
                </c:pt>
                <c:pt idx="7770">
                  <c:v>-1.8187499999999999E-2</c:v>
                </c:pt>
                <c:pt idx="7771">
                  <c:v>-1.6375000000000001E-2</c:v>
                </c:pt>
                <c:pt idx="7772">
                  <c:v>-2.2046900000000001E-2</c:v>
                </c:pt>
                <c:pt idx="7773">
                  <c:v>-1.48281E-2</c:v>
                </c:pt>
                <c:pt idx="7774">
                  <c:v>-9.75E-3</c:v>
                </c:pt>
                <c:pt idx="7775">
                  <c:v>-7.4999999999999997E-3</c:v>
                </c:pt>
                <c:pt idx="7776">
                  <c:v>-6.4374999999999996E-3</c:v>
                </c:pt>
                <c:pt idx="7777">
                  <c:v>-1.4500000000000001E-2</c:v>
                </c:pt>
                <c:pt idx="7778">
                  <c:v>-1.8343700000000001E-2</c:v>
                </c:pt>
                <c:pt idx="7779">
                  <c:v>-2.1734400000000001E-2</c:v>
                </c:pt>
                <c:pt idx="7780">
                  <c:v>-1.375E-2</c:v>
                </c:pt>
                <c:pt idx="7781">
                  <c:v>-1.3968700000000001E-2</c:v>
                </c:pt>
                <c:pt idx="7782">
                  <c:v>-1.1984399999999999E-2</c:v>
                </c:pt>
                <c:pt idx="7783">
                  <c:v>-1.1640599999999999E-2</c:v>
                </c:pt>
                <c:pt idx="7784">
                  <c:v>-8.2656299999999995E-3</c:v>
                </c:pt>
                <c:pt idx="7785">
                  <c:v>-1.6031199999999999E-2</c:v>
                </c:pt>
                <c:pt idx="7786">
                  <c:v>-7.7343799999999999E-3</c:v>
                </c:pt>
                <c:pt idx="7787">
                  <c:v>-8.1875000000000003E-3</c:v>
                </c:pt>
                <c:pt idx="7788">
                  <c:v>-1.00625E-2</c:v>
                </c:pt>
                <c:pt idx="7789">
                  <c:v>-1.3968700000000001E-2</c:v>
                </c:pt>
                <c:pt idx="7790">
                  <c:v>-1.1968700000000001E-2</c:v>
                </c:pt>
                <c:pt idx="7791">
                  <c:v>-1.8062499999999999E-2</c:v>
                </c:pt>
                <c:pt idx="7792">
                  <c:v>-1.42656E-2</c:v>
                </c:pt>
                <c:pt idx="7793">
                  <c:v>-0.01</c:v>
                </c:pt>
                <c:pt idx="7794">
                  <c:v>-1.19375E-2</c:v>
                </c:pt>
                <c:pt idx="7795">
                  <c:v>-1.2125E-2</c:v>
                </c:pt>
                <c:pt idx="7796">
                  <c:v>-9.9843799999999993E-3</c:v>
                </c:pt>
                <c:pt idx="7797">
                  <c:v>-1.6109399999999999E-2</c:v>
                </c:pt>
                <c:pt idx="7798">
                  <c:v>-1.3890599999999999E-2</c:v>
                </c:pt>
                <c:pt idx="7799">
                  <c:v>-1.2109399999999999E-2</c:v>
                </c:pt>
                <c:pt idx="7800">
                  <c:v>-1.6E-2</c:v>
                </c:pt>
                <c:pt idx="7801">
                  <c:v>-1.2718800000000001E-2</c:v>
                </c:pt>
                <c:pt idx="7802">
                  <c:v>-1.00781E-2</c:v>
                </c:pt>
                <c:pt idx="7803">
                  <c:v>-9.9531299999999993E-3</c:v>
                </c:pt>
                <c:pt idx="7804">
                  <c:v>-1.1578099999999999E-2</c:v>
                </c:pt>
                <c:pt idx="7805">
                  <c:v>-1.5828100000000001E-2</c:v>
                </c:pt>
                <c:pt idx="7806">
                  <c:v>-1.6109399999999999E-2</c:v>
                </c:pt>
                <c:pt idx="7807">
                  <c:v>-1.6E-2</c:v>
                </c:pt>
                <c:pt idx="7808">
                  <c:v>-1.7500000000000002E-2</c:v>
                </c:pt>
                <c:pt idx="7809">
                  <c:v>-2.3984399999999999E-2</c:v>
                </c:pt>
                <c:pt idx="7810">
                  <c:v>-1.85156E-2</c:v>
                </c:pt>
                <c:pt idx="7811">
                  <c:v>-1.7937499999999999E-2</c:v>
                </c:pt>
                <c:pt idx="7812">
                  <c:v>-1.77188E-2</c:v>
                </c:pt>
                <c:pt idx="7813">
                  <c:v>-2.1921900000000001E-2</c:v>
                </c:pt>
                <c:pt idx="7814">
                  <c:v>-2.1734400000000001E-2</c:v>
                </c:pt>
                <c:pt idx="7815">
                  <c:v>-2.4250000000000001E-2</c:v>
                </c:pt>
                <c:pt idx="7816">
                  <c:v>-1.45781E-2</c:v>
                </c:pt>
                <c:pt idx="7817">
                  <c:v>-1.4E-2</c:v>
                </c:pt>
                <c:pt idx="7818">
                  <c:v>-1.6171899999999999E-2</c:v>
                </c:pt>
                <c:pt idx="7819">
                  <c:v>-1.20625E-2</c:v>
                </c:pt>
                <c:pt idx="7820">
                  <c:v>-1.1859400000000001E-2</c:v>
                </c:pt>
                <c:pt idx="7821">
                  <c:v>-1.22813E-2</c:v>
                </c:pt>
                <c:pt idx="7822">
                  <c:v>-5.9843800000000001E-3</c:v>
                </c:pt>
                <c:pt idx="7823">
                  <c:v>-1.2312500000000001E-2</c:v>
                </c:pt>
                <c:pt idx="7824">
                  <c:v>-1.2E-2</c:v>
                </c:pt>
                <c:pt idx="7825">
                  <c:v>-1.1984399999999999E-2</c:v>
                </c:pt>
                <c:pt idx="7826">
                  <c:v>-1.2E-2</c:v>
                </c:pt>
                <c:pt idx="7827">
                  <c:v>-1.6093799999999998E-2</c:v>
                </c:pt>
                <c:pt idx="7828">
                  <c:v>-1.39063E-2</c:v>
                </c:pt>
                <c:pt idx="7829">
                  <c:v>-1.4562500000000001E-2</c:v>
                </c:pt>
                <c:pt idx="7830">
                  <c:v>-2.21563E-2</c:v>
                </c:pt>
                <c:pt idx="7831">
                  <c:v>-1.7156299999999999E-2</c:v>
                </c:pt>
                <c:pt idx="7832">
                  <c:v>-7.84375E-3</c:v>
                </c:pt>
                <c:pt idx="7833">
                  <c:v>-1.33594E-2</c:v>
                </c:pt>
                <c:pt idx="7834">
                  <c:v>-1.9953100000000001E-2</c:v>
                </c:pt>
                <c:pt idx="7835">
                  <c:v>-1.3031299999999999E-2</c:v>
                </c:pt>
                <c:pt idx="7836">
                  <c:v>-1.2437500000000001E-2</c:v>
                </c:pt>
                <c:pt idx="7837">
                  <c:v>-1.8484400000000002E-2</c:v>
                </c:pt>
                <c:pt idx="7838">
                  <c:v>-1.79688E-2</c:v>
                </c:pt>
                <c:pt idx="7839">
                  <c:v>-1.78438E-2</c:v>
                </c:pt>
                <c:pt idx="7840">
                  <c:v>-1.38437E-2</c:v>
                </c:pt>
                <c:pt idx="7841">
                  <c:v>-1.2109399999999999E-2</c:v>
                </c:pt>
                <c:pt idx="7842">
                  <c:v>-1.1703099999999999E-2</c:v>
                </c:pt>
                <c:pt idx="7843">
                  <c:v>-6.0468800000000001E-3</c:v>
                </c:pt>
                <c:pt idx="7844">
                  <c:v>-1.42813E-2</c:v>
                </c:pt>
                <c:pt idx="7845">
                  <c:v>-2.0375000000000001E-2</c:v>
                </c:pt>
                <c:pt idx="7846">
                  <c:v>-2.6046900000000001E-2</c:v>
                </c:pt>
                <c:pt idx="7847">
                  <c:v>-1.8562499999999999E-2</c:v>
                </c:pt>
                <c:pt idx="7848">
                  <c:v>-5.6093799999999997E-3</c:v>
                </c:pt>
                <c:pt idx="7849">
                  <c:v>-6.3593800000000004E-3</c:v>
                </c:pt>
                <c:pt idx="7850">
                  <c:v>-1.45313E-2</c:v>
                </c:pt>
                <c:pt idx="7851">
                  <c:v>-2.03594E-2</c:v>
                </c:pt>
                <c:pt idx="7852">
                  <c:v>-1.9703100000000001E-2</c:v>
                </c:pt>
                <c:pt idx="7853">
                  <c:v>-1.54062E-2</c:v>
                </c:pt>
                <c:pt idx="7854">
                  <c:v>-9.3906300000000005E-3</c:v>
                </c:pt>
                <c:pt idx="7855">
                  <c:v>-4.5468799999999997E-3</c:v>
                </c:pt>
                <c:pt idx="7856">
                  <c:v>-1.4437500000000001E-2</c:v>
                </c:pt>
                <c:pt idx="7857">
                  <c:v>-1.41875E-2</c:v>
                </c:pt>
                <c:pt idx="7858">
                  <c:v>-1.80156E-2</c:v>
                </c:pt>
                <c:pt idx="7859">
                  <c:v>-1.6156299999999998E-2</c:v>
                </c:pt>
                <c:pt idx="7860">
                  <c:v>-1.75938E-2</c:v>
                </c:pt>
                <c:pt idx="7861">
                  <c:v>-9.4687499999999997E-3</c:v>
                </c:pt>
                <c:pt idx="7862">
                  <c:v>-1.02656E-2</c:v>
                </c:pt>
                <c:pt idx="7863">
                  <c:v>-9.8906299999999992E-3</c:v>
                </c:pt>
                <c:pt idx="7864">
                  <c:v>-1.2656300000000001E-2</c:v>
                </c:pt>
                <c:pt idx="7865">
                  <c:v>-1.8562499999999999E-2</c:v>
                </c:pt>
                <c:pt idx="7866">
                  <c:v>-1.5281299999999999E-2</c:v>
                </c:pt>
                <c:pt idx="7867">
                  <c:v>-1.02188E-2</c:v>
                </c:pt>
                <c:pt idx="7868">
                  <c:v>-1.15E-2</c:v>
                </c:pt>
                <c:pt idx="7869">
                  <c:v>-1.41406E-2</c:v>
                </c:pt>
                <c:pt idx="7870">
                  <c:v>-1.1921899999999999E-2</c:v>
                </c:pt>
                <c:pt idx="7871">
                  <c:v>-1.40781E-2</c:v>
                </c:pt>
                <c:pt idx="7872">
                  <c:v>-1.1796900000000001E-2</c:v>
                </c:pt>
                <c:pt idx="7873">
                  <c:v>-1.9859399999999999E-2</c:v>
                </c:pt>
                <c:pt idx="7874">
                  <c:v>-1.4312500000000001E-2</c:v>
                </c:pt>
                <c:pt idx="7875">
                  <c:v>-1.9093700000000002E-2</c:v>
                </c:pt>
                <c:pt idx="7876">
                  <c:v>-2.0718799999999999E-2</c:v>
                </c:pt>
                <c:pt idx="7877">
                  <c:v>-1.01406E-2</c:v>
                </c:pt>
                <c:pt idx="7878">
                  <c:v>-1.5734399999999999E-2</c:v>
                </c:pt>
                <c:pt idx="7879">
                  <c:v>-1.2171899999999999E-2</c:v>
                </c:pt>
                <c:pt idx="7880">
                  <c:v>-1.5921899999999999E-2</c:v>
                </c:pt>
                <c:pt idx="7881">
                  <c:v>-1.04688E-2</c:v>
                </c:pt>
                <c:pt idx="7882">
                  <c:v>-1.3062499999999999E-2</c:v>
                </c:pt>
                <c:pt idx="7883">
                  <c:v>-1.9046899999999999E-2</c:v>
                </c:pt>
                <c:pt idx="7884">
                  <c:v>-8.3125000000000004E-3</c:v>
                </c:pt>
                <c:pt idx="7885">
                  <c:v>-1.1828099999999999E-2</c:v>
                </c:pt>
                <c:pt idx="7886">
                  <c:v>-9.6562499999999999E-3</c:v>
                </c:pt>
                <c:pt idx="7887">
                  <c:v>-2.1390599999999999E-2</c:v>
                </c:pt>
                <c:pt idx="7888">
                  <c:v>-2.0156299999999999E-2</c:v>
                </c:pt>
                <c:pt idx="7889">
                  <c:v>-1.9984399999999999E-2</c:v>
                </c:pt>
                <c:pt idx="7890">
                  <c:v>-1.6328100000000002E-2</c:v>
                </c:pt>
                <c:pt idx="7891">
                  <c:v>-1.00781E-2</c:v>
                </c:pt>
                <c:pt idx="7892">
                  <c:v>-1.0171899999999999E-2</c:v>
                </c:pt>
                <c:pt idx="7893">
                  <c:v>-4.0000000000000001E-3</c:v>
                </c:pt>
                <c:pt idx="7894">
                  <c:v>-9.9375000000000002E-3</c:v>
                </c:pt>
                <c:pt idx="7895">
                  <c:v>-1.20781E-2</c:v>
                </c:pt>
                <c:pt idx="7896">
                  <c:v>-1.00313E-2</c:v>
                </c:pt>
                <c:pt idx="7897">
                  <c:v>-1.3625E-2</c:v>
                </c:pt>
                <c:pt idx="7898">
                  <c:v>-2.19063E-2</c:v>
                </c:pt>
                <c:pt idx="7899">
                  <c:v>-2.2093700000000001E-2</c:v>
                </c:pt>
                <c:pt idx="7900">
                  <c:v>-1.8046900000000001E-2</c:v>
                </c:pt>
                <c:pt idx="7901">
                  <c:v>-1.6E-2</c:v>
                </c:pt>
                <c:pt idx="7902">
                  <c:v>-1.4E-2</c:v>
                </c:pt>
                <c:pt idx="7903">
                  <c:v>-1.3984399999999999E-2</c:v>
                </c:pt>
                <c:pt idx="7904">
                  <c:v>-1.6E-2</c:v>
                </c:pt>
                <c:pt idx="7905">
                  <c:v>-2.0015600000000001E-2</c:v>
                </c:pt>
                <c:pt idx="7906">
                  <c:v>-1.4046899999999999E-2</c:v>
                </c:pt>
                <c:pt idx="7907">
                  <c:v>-1.3984399999999999E-2</c:v>
                </c:pt>
                <c:pt idx="7908">
                  <c:v>-1.6031199999999999E-2</c:v>
                </c:pt>
                <c:pt idx="7909">
                  <c:v>-1.9984399999999999E-2</c:v>
                </c:pt>
                <c:pt idx="7910">
                  <c:v>-1.5968799999999998E-2</c:v>
                </c:pt>
                <c:pt idx="7911">
                  <c:v>-1.7999999999999999E-2</c:v>
                </c:pt>
                <c:pt idx="7912">
                  <c:v>-1.7999999999999999E-2</c:v>
                </c:pt>
                <c:pt idx="7913">
                  <c:v>-1.41875E-2</c:v>
                </c:pt>
                <c:pt idx="7914">
                  <c:v>-0.01</c:v>
                </c:pt>
                <c:pt idx="7915">
                  <c:v>-1.9734399999999999E-2</c:v>
                </c:pt>
                <c:pt idx="7916">
                  <c:v>-2.2171900000000001E-2</c:v>
                </c:pt>
                <c:pt idx="7917">
                  <c:v>-1.2046899999999999E-2</c:v>
                </c:pt>
                <c:pt idx="7918">
                  <c:v>-1.2E-2</c:v>
                </c:pt>
                <c:pt idx="7919">
                  <c:v>-1.5859399999999999E-2</c:v>
                </c:pt>
                <c:pt idx="7920">
                  <c:v>-1.7937499999999999E-2</c:v>
                </c:pt>
                <c:pt idx="7921">
                  <c:v>-1.20313E-2</c:v>
                </c:pt>
                <c:pt idx="7922">
                  <c:v>-1.20313E-2</c:v>
                </c:pt>
                <c:pt idx="7923">
                  <c:v>-1.1859400000000001E-2</c:v>
                </c:pt>
                <c:pt idx="7924">
                  <c:v>-1.7999999999999999E-2</c:v>
                </c:pt>
                <c:pt idx="7925">
                  <c:v>-1.05313E-2</c:v>
                </c:pt>
                <c:pt idx="7926">
                  <c:v>-1.03438E-2</c:v>
                </c:pt>
                <c:pt idx="7927">
                  <c:v>-1.78438E-2</c:v>
                </c:pt>
                <c:pt idx="7928">
                  <c:v>-1.7999999999999999E-2</c:v>
                </c:pt>
                <c:pt idx="7929">
                  <c:v>-1.8062499999999999E-2</c:v>
                </c:pt>
                <c:pt idx="7930">
                  <c:v>-1.1796900000000001E-2</c:v>
                </c:pt>
                <c:pt idx="7931">
                  <c:v>-1.40625E-2</c:v>
                </c:pt>
                <c:pt idx="7932">
                  <c:v>-1.2874999999999999E-2</c:v>
                </c:pt>
                <c:pt idx="7933">
                  <c:v>-1.8437499999999999E-2</c:v>
                </c:pt>
                <c:pt idx="7934">
                  <c:v>-9.5312499999999998E-3</c:v>
                </c:pt>
                <c:pt idx="7935">
                  <c:v>-9.2656300000000004E-3</c:v>
                </c:pt>
                <c:pt idx="7936">
                  <c:v>-1.0406200000000001E-2</c:v>
                </c:pt>
                <c:pt idx="7937">
                  <c:v>-8.1093799999999994E-3</c:v>
                </c:pt>
                <c:pt idx="7938">
                  <c:v>-1.0937499999999999E-2</c:v>
                </c:pt>
                <c:pt idx="7939">
                  <c:v>-1.9859399999999999E-2</c:v>
                </c:pt>
                <c:pt idx="7940">
                  <c:v>-2.0125000000000001E-2</c:v>
                </c:pt>
                <c:pt idx="7941">
                  <c:v>-1.8749999999999999E-2</c:v>
                </c:pt>
                <c:pt idx="7942">
                  <c:v>-1.1859400000000001E-2</c:v>
                </c:pt>
                <c:pt idx="7943">
                  <c:v>-1.79531E-2</c:v>
                </c:pt>
                <c:pt idx="7944">
                  <c:v>-1.03906E-2</c:v>
                </c:pt>
                <c:pt idx="7945">
                  <c:v>-0.01</c:v>
                </c:pt>
                <c:pt idx="7946">
                  <c:v>-8.0468799999999993E-3</c:v>
                </c:pt>
                <c:pt idx="7947">
                  <c:v>-0.01</c:v>
                </c:pt>
                <c:pt idx="7948">
                  <c:v>-9.7656300000000008E-3</c:v>
                </c:pt>
                <c:pt idx="7949">
                  <c:v>-1.6E-2</c:v>
                </c:pt>
                <c:pt idx="7950">
                  <c:v>-1.2E-2</c:v>
                </c:pt>
                <c:pt idx="7951">
                  <c:v>-2.1859400000000001E-2</c:v>
                </c:pt>
                <c:pt idx="7952">
                  <c:v>-2.0046899999999999E-2</c:v>
                </c:pt>
                <c:pt idx="7953">
                  <c:v>-1.1984399999999999E-2</c:v>
                </c:pt>
                <c:pt idx="7954">
                  <c:v>-1.40313E-2</c:v>
                </c:pt>
                <c:pt idx="7955">
                  <c:v>-1.42813E-2</c:v>
                </c:pt>
                <c:pt idx="7956">
                  <c:v>-2.0265600000000002E-2</c:v>
                </c:pt>
                <c:pt idx="7957">
                  <c:v>-1.7640599999999999E-2</c:v>
                </c:pt>
                <c:pt idx="7958">
                  <c:v>-1.6468799999999999E-2</c:v>
                </c:pt>
                <c:pt idx="7959">
                  <c:v>-2.4250000000000001E-2</c:v>
                </c:pt>
                <c:pt idx="7960">
                  <c:v>-1.9593699999999999E-2</c:v>
                </c:pt>
                <c:pt idx="7961">
                  <c:v>-1.7859400000000001E-2</c:v>
                </c:pt>
                <c:pt idx="7962">
                  <c:v>-1.85156E-2</c:v>
                </c:pt>
                <c:pt idx="7963">
                  <c:v>-1.8593700000000001E-2</c:v>
                </c:pt>
                <c:pt idx="7964">
                  <c:v>-7.7031299999999999E-3</c:v>
                </c:pt>
                <c:pt idx="7965">
                  <c:v>-1.6375000000000001E-2</c:v>
                </c:pt>
                <c:pt idx="7966">
                  <c:v>-2.20313E-2</c:v>
                </c:pt>
                <c:pt idx="7967">
                  <c:v>-1.96875E-2</c:v>
                </c:pt>
                <c:pt idx="7968">
                  <c:v>-1.7421900000000001E-2</c:v>
                </c:pt>
                <c:pt idx="7969">
                  <c:v>-1.12344E-2</c:v>
                </c:pt>
                <c:pt idx="7970">
                  <c:v>-1.0234399999999999E-2</c:v>
                </c:pt>
                <c:pt idx="7971">
                  <c:v>-1.47031E-2</c:v>
                </c:pt>
                <c:pt idx="7972">
                  <c:v>-2.07969E-2</c:v>
                </c:pt>
                <c:pt idx="7973">
                  <c:v>-2.0828099999999999E-2</c:v>
                </c:pt>
                <c:pt idx="7974">
                  <c:v>-9.5312499999999998E-3</c:v>
                </c:pt>
                <c:pt idx="7975">
                  <c:v>-1.2296899999999999E-2</c:v>
                </c:pt>
                <c:pt idx="7976">
                  <c:v>-1.42031E-2</c:v>
                </c:pt>
                <c:pt idx="7977">
                  <c:v>-1.80781E-2</c:v>
                </c:pt>
                <c:pt idx="7978">
                  <c:v>-1.5875E-2</c:v>
                </c:pt>
                <c:pt idx="7979">
                  <c:v>-1.3859399999999999E-2</c:v>
                </c:pt>
                <c:pt idx="7980">
                  <c:v>-1.42031E-2</c:v>
                </c:pt>
                <c:pt idx="7981">
                  <c:v>-2.0078100000000002E-2</c:v>
                </c:pt>
                <c:pt idx="7982">
                  <c:v>-1.58125E-2</c:v>
                </c:pt>
                <c:pt idx="7983">
                  <c:v>-1.6E-2</c:v>
                </c:pt>
                <c:pt idx="7984">
                  <c:v>-1.3921899999999999E-2</c:v>
                </c:pt>
                <c:pt idx="7985">
                  <c:v>-1.4125E-2</c:v>
                </c:pt>
                <c:pt idx="7986">
                  <c:v>-1.3968700000000001E-2</c:v>
                </c:pt>
                <c:pt idx="7987">
                  <c:v>-9.8906299999999992E-3</c:v>
                </c:pt>
                <c:pt idx="7988">
                  <c:v>-1.19063E-2</c:v>
                </c:pt>
                <c:pt idx="7989">
                  <c:v>-1.79688E-2</c:v>
                </c:pt>
                <c:pt idx="7990">
                  <c:v>-1.2046899999999999E-2</c:v>
                </c:pt>
                <c:pt idx="7991">
                  <c:v>-1.5984399999999999E-2</c:v>
                </c:pt>
                <c:pt idx="7992">
                  <c:v>-1.3968700000000001E-2</c:v>
                </c:pt>
                <c:pt idx="7993">
                  <c:v>-1.9875E-2</c:v>
                </c:pt>
                <c:pt idx="7994">
                  <c:v>-1.80156E-2</c:v>
                </c:pt>
                <c:pt idx="7995">
                  <c:v>-1.6E-2</c:v>
                </c:pt>
                <c:pt idx="7996">
                  <c:v>-1.6E-2</c:v>
                </c:pt>
                <c:pt idx="7997">
                  <c:v>-1.3890599999999999E-2</c:v>
                </c:pt>
                <c:pt idx="7998">
                  <c:v>-1.33125E-2</c:v>
                </c:pt>
                <c:pt idx="7999">
                  <c:v>-1.8859399999999998E-2</c:v>
                </c:pt>
                <c:pt idx="8000">
                  <c:v>-2.4187500000000001E-2</c:v>
                </c:pt>
                <c:pt idx="8001">
                  <c:v>-1.8671900000000002E-2</c:v>
                </c:pt>
                <c:pt idx="8002">
                  <c:v>-1.24844E-2</c:v>
                </c:pt>
                <c:pt idx="8003">
                  <c:v>-0.01</c:v>
                </c:pt>
                <c:pt idx="8004">
                  <c:v>-1.3156299999999999E-2</c:v>
                </c:pt>
                <c:pt idx="8005">
                  <c:v>-1.80156E-2</c:v>
                </c:pt>
                <c:pt idx="8006">
                  <c:v>-1.7562500000000002E-2</c:v>
                </c:pt>
                <c:pt idx="8007">
                  <c:v>-2.4062500000000001E-2</c:v>
                </c:pt>
                <c:pt idx="8008">
                  <c:v>-1.14375E-2</c:v>
                </c:pt>
                <c:pt idx="8009">
                  <c:v>-7.6406299999999998E-3</c:v>
                </c:pt>
                <c:pt idx="8010">
                  <c:v>-1.8906300000000001E-2</c:v>
                </c:pt>
                <c:pt idx="8011">
                  <c:v>-2.0390599999999998E-2</c:v>
                </c:pt>
                <c:pt idx="8012">
                  <c:v>-1.0234399999999999E-2</c:v>
                </c:pt>
                <c:pt idx="8013">
                  <c:v>-1.3890599999999999E-2</c:v>
                </c:pt>
                <c:pt idx="8014">
                  <c:v>-1.0171899999999999E-2</c:v>
                </c:pt>
                <c:pt idx="8015">
                  <c:v>-1.3984399999999999E-2</c:v>
                </c:pt>
                <c:pt idx="8016">
                  <c:v>-1.6031199999999999E-2</c:v>
                </c:pt>
                <c:pt idx="8017">
                  <c:v>-1.40625E-2</c:v>
                </c:pt>
                <c:pt idx="8018">
                  <c:v>-1.17813E-2</c:v>
                </c:pt>
                <c:pt idx="8019">
                  <c:v>-1.80156E-2</c:v>
                </c:pt>
                <c:pt idx="8020">
                  <c:v>-1.21875E-2</c:v>
                </c:pt>
                <c:pt idx="8021">
                  <c:v>-1.41406E-2</c:v>
                </c:pt>
                <c:pt idx="8022">
                  <c:v>-1.4E-2</c:v>
                </c:pt>
                <c:pt idx="8023">
                  <c:v>-1.5968799999999998E-2</c:v>
                </c:pt>
                <c:pt idx="8024">
                  <c:v>-1.4E-2</c:v>
                </c:pt>
                <c:pt idx="8025">
                  <c:v>-1.8062499999999999E-2</c:v>
                </c:pt>
                <c:pt idx="8026">
                  <c:v>-1.6015600000000001E-2</c:v>
                </c:pt>
                <c:pt idx="8027">
                  <c:v>-1.78281E-2</c:v>
                </c:pt>
                <c:pt idx="8028">
                  <c:v>-1.40313E-2</c:v>
                </c:pt>
                <c:pt idx="8029">
                  <c:v>-1.8046900000000001E-2</c:v>
                </c:pt>
                <c:pt idx="8030">
                  <c:v>-1.3875E-2</c:v>
                </c:pt>
                <c:pt idx="8031">
                  <c:v>-1.3828099999999999E-2</c:v>
                </c:pt>
                <c:pt idx="8032">
                  <c:v>-1.2171899999999999E-2</c:v>
                </c:pt>
                <c:pt idx="8033">
                  <c:v>-1.6203100000000002E-2</c:v>
                </c:pt>
                <c:pt idx="8034">
                  <c:v>-1.38125E-2</c:v>
                </c:pt>
                <c:pt idx="8035">
                  <c:v>-1.7156299999999999E-2</c:v>
                </c:pt>
                <c:pt idx="8036">
                  <c:v>-2.4203100000000002E-2</c:v>
                </c:pt>
                <c:pt idx="8037">
                  <c:v>-1.8874999999999999E-2</c:v>
                </c:pt>
                <c:pt idx="8038">
                  <c:v>-1.1984399999999999E-2</c:v>
                </c:pt>
                <c:pt idx="8039">
                  <c:v>-1.6328100000000002E-2</c:v>
                </c:pt>
                <c:pt idx="8040">
                  <c:v>-1.79063E-2</c:v>
                </c:pt>
                <c:pt idx="8041">
                  <c:v>-1.35938E-2</c:v>
                </c:pt>
                <c:pt idx="8042">
                  <c:v>-1.0125E-2</c:v>
                </c:pt>
                <c:pt idx="8043">
                  <c:v>-1.38437E-2</c:v>
                </c:pt>
                <c:pt idx="8044">
                  <c:v>-8.0156299999999993E-3</c:v>
                </c:pt>
                <c:pt idx="8045">
                  <c:v>-1.43438E-2</c:v>
                </c:pt>
                <c:pt idx="8046">
                  <c:v>-1.2E-2</c:v>
                </c:pt>
                <c:pt idx="8047">
                  <c:v>-1.39375E-2</c:v>
                </c:pt>
                <c:pt idx="8048">
                  <c:v>-1.22188E-2</c:v>
                </c:pt>
                <c:pt idx="8049">
                  <c:v>-1.8359400000000001E-2</c:v>
                </c:pt>
                <c:pt idx="8050">
                  <c:v>-1.5656199999999999E-2</c:v>
                </c:pt>
                <c:pt idx="8051">
                  <c:v>-1.3859399999999999E-2</c:v>
                </c:pt>
                <c:pt idx="8052">
                  <c:v>-1.41406E-2</c:v>
                </c:pt>
                <c:pt idx="8053">
                  <c:v>-1.5921899999999999E-2</c:v>
                </c:pt>
                <c:pt idx="8054">
                  <c:v>-1.4E-2</c:v>
                </c:pt>
                <c:pt idx="8055">
                  <c:v>-1.3546900000000001E-2</c:v>
                </c:pt>
                <c:pt idx="8056">
                  <c:v>-1.01406E-2</c:v>
                </c:pt>
                <c:pt idx="8057">
                  <c:v>-1.6531299999999999E-2</c:v>
                </c:pt>
                <c:pt idx="8058">
                  <c:v>-1.54062E-2</c:v>
                </c:pt>
                <c:pt idx="8059">
                  <c:v>-9.8281299999999992E-3</c:v>
                </c:pt>
                <c:pt idx="8060">
                  <c:v>-1.23438E-2</c:v>
                </c:pt>
                <c:pt idx="8061">
                  <c:v>-1.1671900000000001E-2</c:v>
                </c:pt>
                <c:pt idx="8062">
                  <c:v>-1.25469E-2</c:v>
                </c:pt>
                <c:pt idx="8063">
                  <c:v>-1.8593700000000001E-2</c:v>
                </c:pt>
                <c:pt idx="8064">
                  <c:v>-1.7765599999999999E-2</c:v>
                </c:pt>
                <c:pt idx="8065">
                  <c:v>-2.0109399999999999E-2</c:v>
                </c:pt>
                <c:pt idx="8066">
                  <c:v>-1.6406299999999999E-2</c:v>
                </c:pt>
                <c:pt idx="8067">
                  <c:v>-1.6E-2</c:v>
                </c:pt>
                <c:pt idx="8068">
                  <c:v>-1.4250000000000001E-2</c:v>
                </c:pt>
                <c:pt idx="8069">
                  <c:v>-1.22813E-2</c:v>
                </c:pt>
                <c:pt idx="8070">
                  <c:v>-8.0625000000000002E-3</c:v>
                </c:pt>
                <c:pt idx="8071">
                  <c:v>-1.1671900000000001E-2</c:v>
                </c:pt>
                <c:pt idx="8072">
                  <c:v>-1.5609400000000001E-2</c:v>
                </c:pt>
                <c:pt idx="8073">
                  <c:v>-0.02</c:v>
                </c:pt>
                <c:pt idx="8074">
                  <c:v>-1.6265600000000002E-2</c:v>
                </c:pt>
                <c:pt idx="8075">
                  <c:v>-1.59375E-2</c:v>
                </c:pt>
                <c:pt idx="8076">
                  <c:v>-1.60625E-2</c:v>
                </c:pt>
                <c:pt idx="8077">
                  <c:v>-1.59375E-2</c:v>
                </c:pt>
                <c:pt idx="8078">
                  <c:v>-1.6093799999999998E-2</c:v>
                </c:pt>
                <c:pt idx="8079">
                  <c:v>-1.4125E-2</c:v>
                </c:pt>
                <c:pt idx="8080">
                  <c:v>-1.39063E-2</c:v>
                </c:pt>
                <c:pt idx="8081">
                  <c:v>-1.2968800000000001E-2</c:v>
                </c:pt>
                <c:pt idx="8082">
                  <c:v>-6.1875000000000003E-3</c:v>
                </c:pt>
                <c:pt idx="8083">
                  <c:v>-7.9843799999999993E-3</c:v>
                </c:pt>
                <c:pt idx="8084">
                  <c:v>-4.2187500000000003E-3</c:v>
                </c:pt>
                <c:pt idx="8085">
                  <c:v>-5.6718799999999998E-3</c:v>
                </c:pt>
                <c:pt idx="8086">
                  <c:v>-9.8437500000000001E-3</c:v>
                </c:pt>
                <c:pt idx="8087">
                  <c:v>-1.575E-2</c:v>
                </c:pt>
                <c:pt idx="8088">
                  <c:v>-1.6312500000000001E-2</c:v>
                </c:pt>
                <c:pt idx="8089">
                  <c:v>-1.1765599999999999E-2</c:v>
                </c:pt>
                <c:pt idx="8090">
                  <c:v>-2.1812499999999999E-2</c:v>
                </c:pt>
                <c:pt idx="8091">
                  <c:v>-1.6046899999999999E-2</c:v>
                </c:pt>
                <c:pt idx="8092">
                  <c:v>-0.01</c:v>
                </c:pt>
                <c:pt idx="8093">
                  <c:v>-1.19063E-2</c:v>
                </c:pt>
                <c:pt idx="8094">
                  <c:v>-1.20313E-2</c:v>
                </c:pt>
                <c:pt idx="8095">
                  <c:v>-1.00313E-2</c:v>
                </c:pt>
                <c:pt idx="8096">
                  <c:v>-1.19063E-2</c:v>
                </c:pt>
                <c:pt idx="8097">
                  <c:v>-1.78438E-2</c:v>
                </c:pt>
                <c:pt idx="8098">
                  <c:v>-2.0046899999999999E-2</c:v>
                </c:pt>
                <c:pt idx="8099">
                  <c:v>-1.40625E-2</c:v>
                </c:pt>
                <c:pt idx="8100">
                  <c:v>-1.20313E-2</c:v>
                </c:pt>
                <c:pt idx="8101">
                  <c:v>-1.5875E-2</c:v>
                </c:pt>
                <c:pt idx="8102">
                  <c:v>-1.6E-2</c:v>
                </c:pt>
                <c:pt idx="8103">
                  <c:v>-1.3968700000000001E-2</c:v>
                </c:pt>
                <c:pt idx="8104">
                  <c:v>-1.80156E-2</c:v>
                </c:pt>
                <c:pt idx="8105">
                  <c:v>-1.2046899999999999E-2</c:v>
                </c:pt>
                <c:pt idx="8106">
                  <c:v>-1.6031199999999999E-2</c:v>
                </c:pt>
                <c:pt idx="8107">
                  <c:v>-1.7984400000000001E-2</c:v>
                </c:pt>
                <c:pt idx="8108">
                  <c:v>-1.8062499999999999E-2</c:v>
                </c:pt>
                <c:pt idx="8109">
                  <c:v>-2.1999999999999999E-2</c:v>
                </c:pt>
                <c:pt idx="8110">
                  <c:v>-1.7999999999999999E-2</c:v>
                </c:pt>
                <c:pt idx="8111">
                  <c:v>-1.42031E-2</c:v>
                </c:pt>
                <c:pt idx="8112">
                  <c:v>-8.0000000000000002E-3</c:v>
                </c:pt>
                <c:pt idx="8113">
                  <c:v>-1.78438E-2</c:v>
                </c:pt>
                <c:pt idx="8114">
                  <c:v>-1.80156E-2</c:v>
                </c:pt>
                <c:pt idx="8115">
                  <c:v>-1.8046900000000001E-2</c:v>
                </c:pt>
                <c:pt idx="8116">
                  <c:v>-8.0000000000000002E-3</c:v>
                </c:pt>
                <c:pt idx="8117">
                  <c:v>-9.8750000000000001E-3</c:v>
                </c:pt>
                <c:pt idx="8118">
                  <c:v>-1.00156E-2</c:v>
                </c:pt>
                <c:pt idx="8119">
                  <c:v>-1.39531E-2</c:v>
                </c:pt>
                <c:pt idx="8120">
                  <c:v>-2.2093700000000001E-2</c:v>
                </c:pt>
                <c:pt idx="8121">
                  <c:v>-1.5906300000000002E-2</c:v>
                </c:pt>
                <c:pt idx="8122">
                  <c:v>-2.3984399999999999E-2</c:v>
                </c:pt>
                <c:pt idx="8123">
                  <c:v>-8.82813E-3</c:v>
                </c:pt>
                <c:pt idx="8124">
                  <c:v>-1.04688E-2</c:v>
                </c:pt>
                <c:pt idx="8125">
                  <c:v>-1.4171899999999999E-2</c:v>
                </c:pt>
                <c:pt idx="8126">
                  <c:v>-1.00625E-2</c:v>
                </c:pt>
                <c:pt idx="8127">
                  <c:v>-1.6E-2</c:v>
                </c:pt>
                <c:pt idx="8128">
                  <c:v>-9.6718700000000008E-3</c:v>
                </c:pt>
                <c:pt idx="8129">
                  <c:v>-1.2171899999999999E-2</c:v>
                </c:pt>
                <c:pt idx="8130">
                  <c:v>-1.40156E-2</c:v>
                </c:pt>
                <c:pt idx="8131">
                  <c:v>-1.4125E-2</c:v>
                </c:pt>
                <c:pt idx="8132">
                  <c:v>-1.2500000000000001E-2</c:v>
                </c:pt>
                <c:pt idx="8133">
                  <c:v>-1.0234399999999999E-2</c:v>
                </c:pt>
                <c:pt idx="8134">
                  <c:v>-9.8906299999999992E-3</c:v>
                </c:pt>
                <c:pt idx="8135">
                  <c:v>-1.1625E-2</c:v>
                </c:pt>
                <c:pt idx="8136">
                  <c:v>-1.54688E-2</c:v>
                </c:pt>
                <c:pt idx="8137">
                  <c:v>-1.80156E-2</c:v>
                </c:pt>
                <c:pt idx="8138">
                  <c:v>-1.6E-2</c:v>
                </c:pt>
                <c:pt idx="8139">
                  <c:v>-1.6515599999999998E-2</c:v>
                </c:pt>
                <c:pt idx="8140">
                  <c:v>-1.01406E-2</c:v>
                </c:pt>
                <c:pt idx="8141">
                  <c:v>-1.55312E-2</c:v>
                </c:pt>
                <c:pt idx="8142">
                  <c:v>-1.80781E-2</c:v>
                </c:pt>
                <c:pt idx="8143">
                  <c:v>-1.6046899999999999E-2</c:v>
                </c:pt>
                <c:pt idx="8144">
                  <c:v>-1.39375E-2</c:v>
                </c:pt>
                <c:pt idx="8145">
                  <c:v>-1.40781E-2</c:v>
                </c:pt>
                <c:pt idx="8146">
                  <c:v>-7.9531299999999992E-3</c:v>
                </c:pt>
                <c:pt idx="8147">
                  <c:v>-1.5781300000000002E-2</c:v>
                </c:pt>
                <c:pt idx="8148">
                  <c:v>-1.6046899999999999E-2</c:v>
                </c:pt>
                <c:pt idx="8149">
                  <c:v>-1.6E-2</c:v>
                </c:pt>
                <c:pt idx="8150">
                  <c:v>-1.7984400000000001E-2</c:v>
                </c:pt>
                <c:pt idx="8151">
                  <c:v>-1.7937499999999999E-2</c:v>
                </c:pt>
                <c:pt idx="8152">
                  <c:v>-1.3875E-2</c:v>
                </c:pt>
                <c:pt idx="8153">
                  <c:v>-9.8281299999999992E-3</c:v>
                </c:pt>
                <c:pt idx="8154">
                  <c:v>-7.84375E-3</c:v>
                </c:pt>
                <c:pt idx="8155">
                  <c:v>-8.2968799999999995E-3</c:v>
                </c:pt>
                <c:pt idx="8156">
                  <c:v>-1.64844E-2</c:v>
                </c:pt>
                <c:pt idx="8157">
                  <c:v>-1.7749999999999998E-2</c:v>
                </c:pt>
                <c:pt idx="8158">
                  <c:v>-1.11094E-2</c:v>
                </c:pt>
                <c:pt idx="8159">
                  <c:v>-6.4843799999999997E-3</c:v>
                </c:pt>
                <c:pt idx="8160">
                  <c:v>-1.7000000000000001E-2</c:v>
                </c:pt>
                <c:pt idx="8161">
                  <c:v>-1.7359400000000001E-2</c:v>
                </c:pt>
                <c:pt idx="8162">
                  <c:v>-1.62969E-2</c:v>
                </c:pt>
                <c:pt idx="8163">
                  <c:v>-1.70469E-2</c:v>
                </c:pt>
                <c:pt idx="8164">
                  <c:v>-6.9531300000000001E-3</c:v>
                </c:pt>
                <c:pt idx="8165">
                  <c:v>-6.4687499999999997E-3</c:v>
                </c:pt>
                <c:pt idx="8166">
                  <c:v>-1.06094E-2</c:v>
                </c:pt>
                <c:pt idx="8167">
                  <c:v>-1.1484400000000001E-2</c:v>
                </c:pt>
                <c:pt idx="8168">
                  <c:v>-8.1093799999999994E-3</c:v>
                </c:pt>
                <c:pt idx="8169">
                  <c:v>-1.23594E-2</c:v>
                </c:pt>
                <c:pt idx="8170">
                  <c:v>-1.4625000000000001E-2</c:v>
                </c:pt>
                <c:pt idx="8171">
                  <c:v>-2.0109399999999999E-2</c:v>
                </c:pt>
                <c:pt idx="8172">
                  <c:v>-1.575E-2</c:v>
                </c:pt>
                <c:pt idx="8173">
                  <c:v>-1.83906E-2</c:v>
                </c:pt>
                <c:pt idx="8174">
                  <c:v>-2.2124999999999999E-2</c:v>
                </c:pt>
                <c:pt idx="8175">
                  <c:v>-1.9546899999999999E-2</c:v>
                </c:pt>
                <c:pt idx="8176">
                  <c:v>-1.1703099999999999E-2</c:v>
                </c:pt>
                <c:pt idx="8177">
                  <c:v>-1.23438E-2</c:v>
                </c:pt>
                <c:pt idx="8178">
                  <c:v>-1.80781E-2</c:v>
                </c:pt>
                <c:pt idx="8179">
                  <c:v>-1.5656199999999999E-2</c:v>
                </c:pt>
                <c:pt idx="8180">
                  <c:v>-1.40625E-2</c:v>
                </c:pt>
                <c:pt idx="8181">
                  <c:v>-1.6046899999999999E-2</c:v>
                </c:pt>
                <c:pt idx="8182">
                  <c:v>-1.3890599999999999E-2</c:v>
                </c:pt>
                <c:pt idx="8183">
                  <c:v>-1.1890599999999999E-2</c:v>
                </c:pt>
                <c:pt idx="8184">
                  <c:v>-1.4109399999999999E-2</c:v>
                </c:pt>
                <c:pt idx="8185">
                  <c:v>-2.20156E-2</c:v>
                </c:pt>
                <c:pt idx="8186">
                  <c:v>-1.80156E-2</c:v>
                </c:pt>
                <c:pt idx="8187">
                  <c:v>-2.20156E-2</c:v>
                </c:pt>
                <c:pt idx="8188">
                  <c:v>-1.82031E-2</c:v>
                </c:pt>
                <c:pt idx="8189">
                  <c:v>-1.6E-2</c:v>
                </c:pt>
                <c:pt idx="8190">
                  <c:v>-1.41563E-2</c:v>
                </c:pt>
                <c:pt idx="8191">
                  <c:v>-8.1093799999999994E-3</c:v>
                </c:pt>
                <c:pt idx="8192">
                  <c:v>-9.9843799999999993E-3</c:v>
                </c:pt>
                <c:pt idx="8193">
                  <c:v>-1.41406E-2</c:v>
                </c:pt>
                <c:pt idx="8194">
                  <c:v>-1.79688E-2</c:v>
                </c:pt>
                <c:pt idx="8195">
                  <c:v>-1.1828099999999999E-2</c:v>
                </c:pt>
                <c:pt idx="8196">
                  <c:v>-1.4843800000000001E-2</c:v>
                </c:pt>
                <c:pt idx="8197">
                  <c:v>-1.79531E-2</c:v>
                </c:pt>
                <c:pt idx="8198">
                  <c:v>-1.79531E-2</c:v>
                </c:pt>
                <c:pt idx="8199">
                  <c:v>-1.6500000000000001E-2</c:v>
                </c:pt>
                <c:pt idx="8200">
                  <c:v>-1.15E-2</c:v>
                </c:pt>
                <c:pt idx="8201">
                  <c:v>-2.1640599999999999E-2</c:v>
                </c:pt>
                <c:pt idx="8202">
                  <c:v>-1.5546900000000001E-2</c:v>
                </c:pt>
                <c:pt idx="8203">
                  <c:v>-1.15938E-2</c:v>
                </c:pt>
                <c:pt idx="8204">
                  <c:v>-1.9453100000000001E-2</c:v>
                </c:pt>
                <c:pt idx="8205">
                  <c:v>-2.0265600000000002E-2</c:v>
                </c:pt>
                <c:pt idx="8206">
                  <c:v>-1.4234399999999999E-2</c:v>
                </c:pt>
                <c:pt idx="8207">
                  <c:v>-1.5859399999999999E-2</c:v>
                </c:pt>
                <c:pt idx="8208">
                  <c:v>-1.6312500000000001E-2</c:v>
                </c:pt>
                <c:pt idx="8209">
                  <c:v>-1.2234399999999999E-2</c:v>
                </c:pt>
                <c:pt idx="8210">
                  <c:v>-9.5468800000000006E-3</c:v>
                </c:pt>
                <c:pt idx="8211">
                  <c:v>-1.5828100000000001E-2</c:v>
                </c:pt>
                <c:pt idx="8212">
                  <c:v>-1.41563E-2</c:v>
                </c:pt>
                <c:pt idx="8213">
                  <c:v>-1.40156E-2</c:v>
                </c:pt>
                <c:pt idx="8214">
                  <c:v>-1.025E-2</c:v>
                </c:pt>
                <c:pt idx="8215">
                  <c:v>-9.9375000000000002E-3</c:v>
                </c:pt>
                <c:pt idx="8216">
                  <c:v>-1.575E-2</c:v>
                </c:pt>
                <c:pt idx="8217">
                  <c:v>-1.8187499999999999E-2</c:v>
                </c:pt>
                <c:pt idx="8218">
                  <c:v>-1.3984399999999999E-2</c:v>
                </c:pt>
                <c:pt idx="8219">
                  <c:v>-1.5890600000000001E-2</c:v>
                </c:pt>
                <c:pt idx="8220">
                  <c:v>-8.0312500000000002E-3</c:v>
                </c:pt>
                <c:pt idx="8221">
                  <c:v>-1.02188E-2</c:v>
                </c:pt>
                <c:pt idx="8222">
                  <c:v>-1.6E-2</c:v>
                </c:pt>
                <c:pt idx="8223">
                  <c:v>-2.4062500000000001E-2</c:v>
                </c:pt>
                <c:pt idx="8224">
                  <c:v>-1.9968799999999998E-2</c:v>
                </c:pt>
                <c:pt idx="8225">
                  <c:v>-1.9625E-2</c:v>
                </c:pt>
                <c:pt idx="8226">
                  <c:v>-1.3984399999999999E-2</c:v>
                </c:pt>
                <c:pt idx="8227">
                  <c:v>-1.5828100000000001E-2</c:v>
                </c:pt>
                <c:pt idx="8228">
                  <c:v>-9.9375000000000002E-3</c:v>
                </c:pt>
                <c:pt idx="8229">
                  <c:v>-1.46719E-2</c:v>
                </c:pt>
                <c:pt idx="8230">
                  <c:v>-1.3640599999999999E-2</c:v>
                </c:pt>
                <c:pt idx="8231">
                  <c:v>-9.9531299999999993E-3</c:v>
                </c:pt>
                <c:pt idx="8232">
                  <c:v>-1.20781E-2</c:v>
                </c:pt>
                <c:pt idx="8233">
                  <c:v>-1.22031E-2</c:v>
                </c:pt>
                <c:pt idx="8234">
                  <c:v>-1.6375000000000001E-2</c:v>
                </c:pt>
                <c:pt idx="8235">
                  <c:v>-2.03594E-2</c:v>
                </c:pt>
                <c:pt idx="8236">
                  <c:v>-2.4187500000000001E-2</c:v>
                </c:pt>
                <c:pt idx="8237">
                  <c:v>-2.3343800000000001E-2</c:v>
                </c:pt>
                <c:pt idx="8238">
                  <c:v>-9.6874999999999999E-3</c:v>
                </c:pt>
                <c:pt idx="8239">
                  <c:v>-1.43281E-2</c:v>
                </c:pt>
                <c:pt idx="8240">
                  <c:v>-1.60625E-2</c:v>
                </c:pt>
                <c:pt idx="8241">
                  <c:v>-1.7749999999999998E-2</c:v>
                </c:pt>
                <c:pt idx="8242">
                  <c:v>-9.8437500000000001E-3</c:v>
                </c:pt>
                <c:pt idx="8243">
                  <c:v>-1.0296899999999999E-2</c:v>
                </c:pt>
                <c:pt idx="8244">
                  <c:v>-9.8125E-3</c:v>
                </c:pt>
                <c:pt idx="8245">
                  <c:v>-8.2187500000000004E-3</c:v>
                </c:pt>
                <c:pt idx="8246">
                  <c:v>-1.6531299999999999E-2</c:v>
                </c:pt>
                <c:pt idx="8247">
                  <c:v>-1.7671900000000001E-2</c:v>
                </c:pt>
                <c:pt idx="8248">
                  <c:v>-1.6140600000000001E-2</c:v>
                </c:pt>
                <c:pt idx="8249">
                  <c:v>-1.7734400000000001E-2</c:v>
                </c:pt>
                <c:pt idx="8250">
                  <c:v>-1.39375E-2</c:v>
                </c:pt>
                <c:pt idx="8251">
                  <c:v>-1.8843800000000001E-2</c:v>
                </c:pt>
                <c:pt idx="8252">
                  <c:v>-1.6953099999999999E-2</c:v>
                </c:pt>
                <c:pt idx="8253">
                  <c:v>-3.1874999999999998E-3</c:v>
                </c:pt>
                <c:pt idx="8254">
                  <c:v>-1.1375E-2</c:v>
                </c:pt>
                <c:pt idx="8255">
                  <c:v>-0.02</c:v>
                </c:pt>
                <c:pt idx="8256">
                  <c:v>-1.3328100000000001E-2</c:v>
                </c:pt>
                <c:pt idx="8257">
                  <c:v>-9.8906299999999992E-3</c:v>
                </c:pt>
                <c:pt idx="8258">
                  <c:v>-1.02656E-2</c:v>
                </c:pt>
                <c:pt idx="8259">
                  <c:v>-1.1984399999999999E-2</c:v>
                </c:pt>
                <c:pt idx="8260">
                  <c:v>-1.23281E-2</c:v>
                </c:pt>
                <c:pt idx="8261">
                  <c:v>-1.9375E-2</c:v>
                </c:pt>
                <c:pt idx="8262">
                  <c:v>-2.2624999999999999E-2</c:v>
                </c:pt>
                <c:pt idx="8263">
                  <c:v>-1.69219E-2</c:v>
                </c:pt>
                <c:pt idx="8264">
                  <c:v>-1.3734400000000001E-2</c:v>
                </c:pt>
                <c:pt idx="8265">
                  <c:v>-1.6156299999999998E-2</c:v>
                </c:pt>
                <c:pt idx="8266">
                  <c:v>-1.21406E-2</c:v>
                </c:pt>
                <c:pt idx="8267">
                  <c:v>-1.55938E-2</c:v>
                </c:pt>
                <c:pt idx="8268">
                  <c:v>-1.7984400000000001E-2</c:v>
                </c:pt>
                <c:pt idx="8269">
                  <c:v>-1.81406E-2</c:v>
                </c:pt>
                <c:pt idx="8270">
                  <c:v>-1.5984399999999999E-2</c:v>
                </c:pt>
                <c:pt idx="8271">
                  <c:v>-1.6406299999999999E-2</c:v>
                </c:pt>
                <c:pt idx="8272">
                  <c:v>-8.5625000000000007E-3</c:v>
                </c:pt>
                <c:pt idx="8273">
                  <c:v>-7.6406299999999998E-3</c:v>
                </c:pt>
                <c:pt idx="8274">
                  <c:v>-1.39063E-2</c:v>
                </c:pt>
                <c:pt idx="8275">
                  <c:v>-1.32187E-2</c:v>
                </c:pt>
                <c:pt idx="8276">
                  <c:v>-2.3734399999999999E-2</c:v>
                </c:pt>
                <c:pt idx="8277">
                  <c:v>-1.6718799999999999E-2</c:v>
                </c:pt>
                <c:pt idx="8278">
                  <c:v>-1.5968799999999998E-2</c:v>
                </c:pt>
                <c:pt idx="8279">
                  <c:v>-1.10781E-2</c:v>
                </c:pt>
                <c:pt idx="8280">
                  <c:v>-9.5624999999999998E-3</c:v>
                </c:pt>
                <c:pt idx="8281">
                  <c:v>-1.9343699999999998E-2</c:v>
                </c:pt>
                <c:pt idx="8282">
                  <c:v>-2.2171900000000001E-2</c:v>
                </c:pt>
                <c:pt idx="8283">
                  <c:v>-1.84063E-2</c:v>
                </c:pt>
                <c:pt idx="8284">
                  <c:v>-1.5921899999999999E-2</c:v>
                </c:pt>
                <c:pt idx="8285">
                  <c:v>-1.99375E-2</c:v>
                </c:pt>
                <c:pt idx="8286">
                  <c:v>-1.80781E-2</c:v>
                </c:pt>
                <c:pt idx="8287">
                  <c:v>-1.8062499999999999E-2</c:v>
                </c:pt>
                <c:pt idx="8288">
                  <c:v>-1.41563E-2</c:v>
                </c:pt>
                <c:pt idx="8289">
                  <c:v>-1.20156E-2</c:v>
                </c:pt>
                <c:pt idx="8290">
                  <c:v>-1.1984399999999999E-2</c:v>
                </c:pt>
                <c:pt idx="8291">
                  <c:v>-1.5921899999999999E-2</c:v>
                </c:pt>
                <c:pt idx="8292">
                  <c:v>-1.6E-2</c:v>
                </c:pt>
                <c:pt idx="8293">
                  <c:v>-1.6171899999999999E-2</c:v>
                </c:pt>
                <c:pt idx="8294">
                  <c:v>-1.00781E-2</c:v>
                </c:pt>
                <c:pt idx="8295">
                  <c:v>-1.18437E-2</c:v>
                </c:pt>
                <c:pt idx="8296">
                  <c:v>-1.79531E-2</c:v>
                </c:pt>
                <c:pt idx="8297">
                  <c:v>-1.6109399999999999E-2</c:v>
                </c:pt>
                <c:pt idx="8298">
                  <c:v>-8.0156299999999993E-3</c:v>
                </c:pt>
                <c:pt idx="8299">
                  <c:v>-1.7546900000000001E-2</c:v>
                </c:pt>
                <c:pt idx="8300">
                  <c:v>-0.02</c:v>
                </c:pt>
                <c:pt idx="8301">
                  <c:v>-1.2046899999999999E-2</c:v>
                </c:pt>
                <c:pt idx="8302">
                  <c:v>-1.1984399999999999E-2</c:v>
                </c:pt>
                <c:pt idx="8303">
                  <c:v>-1.2E-2</c:v>
                </c:pt>
                <c:pt idx="8304">
                  <c:v>-1.40313E-2</c:v>
                </c:pt>
                <c:pt idx="8305">
                  <c:v>-1.7999999999999999E-2</c:v>
                </c:pt>
                <c:pt idx="8306">
                  <c:v>-1.6E-2</c:v>
                </c:pt>
                <c:pt idx="8307">
                  <c:v>-0.02</c:v>
                </c:pt>
                <c:pt idx="8308">
                  <c:v>-2.1999999999999999E-2</c:v>
                </c:pt>
                <c:pt idx="8309">
                  <c:v>-2.21563E-2</c:v>
                </c:pt>
                <c:pt idx="8310">
                  <c:v>-1.4E-2</c:v>
                </c:pt>
                <c:pt idx="8311">
                  <c:v>-1.40313E-2</c:v>
                </c:pt>
                <c:pt idx="8312">
                  <c:v>-1.39063E-2</c:v>
                </c:pt>
                <c:pt idx="8313">
                  <c:v>-2.1999999999999999E-2</c:v>
                </c:pt>
                <c:pt idx="8314">
                  <c:v>-1.6E-2</c:v>
                </c:pt>
                <c:pt idx="8315">
                  <c:v>-1.00313E-2</c:v>
                </c:pt>
                <c:pt idx="8316">
                  <c:v>-9.9843799999999993E-3</c:v>
                </c:pt>
                <c:pt idx="8317">
                  <c:v>-7.9843799999999993E-3</c:v>
                </c:pt>
                <c:pt idx="8318">
                  <c:v>-1.3921899999999999E-2</c:v>
                </c:pt>
                <c:pt idx="8319">
                  <c:v>-1.5968799999999998E-2</c:v>
                </c:pt>
                <c:pt idx="8320">
                  <c:v>-1.5953100000000001E-2</c:v>
                </c:pt>
                <c:pt idx="8321">
                  <c:v>-1.2109399999999999E-2</c:v>
                </c:pt>
                <c:pt idx="8322">
                  <c:v>-1.4234399999999999E-2</c:v>
                </c:pt>
                <c:pt idx="8323">
                  <c:v>-1.6171899999999999E-2</c:v>
                </c:pt>
                <c:pt idx="8324">
                  <c:v>-1.20625E-2</c:v>
                </c:pt>
                <c:pt idx="8325">
                  <c:v>-1.6031199999999999E-2</c:v>
                </c:pt>
                <c:pt idx="8326">
                  <c:v>-7.6874999999999999E-3</c:v>
                </c:pt>
                <c:pt idx="8327">
                  <c:v>-1.225E-2</c:v>
                </c:pt>
                <c:pt idx="8328">
                  <c:v>-1.30469E-2</c:v>
                </c:pt>
                <c:pt idx="8329">
                  <c:v>-9.9531299999999993E-3</c:v>
                </c:pt>
                <c:pt idx="8330">
                  <c:v>-1.175E-2</c:v>
                </c:pt>
                <c:pt idx="8331">
                  <c:v>-1.1859400000000001E-2</c:v>
                </c:pt>
                <c:pt idx="8332">
                  <c:v>-1.39063E-2</c:v>
                </c:pt>
                <c:pt idx="8333">
                  <c:v>-1.23438E-2</c:v>
                </c:pt>
                <c:pt idx="8334">
                  <c:v>-1.3203100000000001E-2</c:v>
                </c:pt>
                <c:pt idx="8335">
                  <c:v>-1.99375E-2</c:v>
                </c:pt>
                <c:pt idx="8336">
                  <c:v>-1.8187499999999999E-2</c:v>
                </c:pt>
                <c:pt idx="8337">
                  <c:v>-1.82813E-2</c:v>
                </c:pt>
                <c:pt idx="8338">
                  <c:v>-1.25156E-2</c:v>
                </c:pt>
                <c:pt idx="8339">
                  <c:v>-1.1765599999999999E-2</c:v>
                </c:pt>
                <c:pt idx="8340">
                  <c:v>-1.4109399999999999E-2</c:v>
                </c:pt>
                <c:pt idx="8341">
                  <c:v>-1.00313E-2</c:v>
                </c:pt>
                <c:pt idx="8342">
                  <c:v>-1.3640599999999999E-2</c:v>
                </c:pt>
                <c:pt idx="8343">
                  <c:v>-1.6046899999999999E-2</c:v>
                </c:pt>
                <c:pt idx="8344">
                  <c:v>-1.1921899999999999E-2</c:v>
                </c:pt>
                <c:pt idx="8345">
                  <c:v>-1.6046899999999999E-2</c:v>
                </c:pt>
                <c:pt idx="8346">
                  <c:v>-1.00313E-2</c:v>
                </c:pt>
                <c:pt idx="8347">
                  <c:v>-1.5921899999999999E-2</c:v>
                </c:pt>
                <c:pt idx="8348">
                  <c:v>-1.79688E-2</c:v>
                </c:pt>
                <c:pt idx="8349">
                  <c:v>-1.5781300000000002E-2</c:v>
                </c:pt>
                <c:pt idx="8350">
                  <c:v>-6.1093800000000002E-3</c:v>
                </c:pt>
                <c:pt idx="8351">
                  <c:v>-1.6281299999999999E-2</c:v>
                </c:pt>
                <c:pt idx="8352">
                  <c:v>-1.2156200000000001E-2</c:v>
                </c:pt>
                <c:pt idx="8353">
                  <c:v>-1.9953100000000001E-2</c:v>
                </c:pt>
                <c:pt idx="8354">
                  <c:v>-1.1953099999999999E-2</c:v>
                </c:pt>
                <c:pt idx="8355">
                  <c:v>-1.5578099999999999E-2</c:v>
                </c:pt>
                <c:pt idx="8356">
                  <c:v>-8.3593799999999996E-3</c:v>
                </c:pt>
                <c:pt idx="8357">
                  <c:v>-1.80781E-2</c:v>
                </c:pt>
                <c:pt idx="8358">
                  <c:v>-9.3593800000000005E-3</c:v>
                </c:pt>
                <c:pt idx="8359">
                  <c:v>-9.5468800000000006E-3</c:v>
                </c:pt>
                <c:pt idx="8360">
                  <c:v>-6.5312499999999997E-3</c:v>
                </c:pt>
                <c:pt idx="8361">
                  <c:v>-1.7999999999999999E-2</c:v>
                </c:pt>
                <c:pt idx="8362">
                  <c:v>-1.9703100000000001E-2</c:v>
                </c:pt>
                <c:pt idx="8363">
                  <c:v>-1.7874999999999999E-2</c:v>
                </c:pt>
                <c:pt idx="8364">
                  <c:v>-1.5218799999999999E-2</c:v>
                </c:pt>
                <c:pt idx="8365">
                  <c:v>-9.78125E-3</c:v>
                </c:pt>
                <c:pt idx="8366">
                  <c:v>-1.22031E-2</c:v>
                </c:pt>
                <c:pt idx="8367">
                  <c:v>-1.1953099999999999E-2</c:v>
                </c:pt>
                <c:pt idx="8368">
                  <c:v>-1.46094E-2</c:v>
                </c:pt>
                <c:pt idx="8369">
                  <c:v>-1.78906E-2</c:v>
                </c:pt>
                <c:pt idx="8370">
                  <c:v>-1.375E-2</c:v>
                </c:pt>
                <c:pt idx="8371">
                  <c:v>-1.4109399999999999E-2</c:v>
                </c:pt>
                <c:pt idx="8372">
                  <c:v>-1.62344E-2</c:v>
                </c:pt>
                <c:pt idx="8373">
                  <c:v>-2.0109399999999999E-2</c:v>
                </c:pt>
                <c:pt idx="8374">
                  <c:v>-1.7734400000000001E-2</c:v>
                </c:pt>
                <c:pt idx="8375">
                  <c:v>-1.3921899999999999E-2</c:v>
                </c:pt>
                <c:pt idx="8376">
                  <c:v>-1.6140600000000001E-2</c:v>
                </c:pt>
                <c:pt idx="8377">
                  <c:v>-1.7874999999999999E-2</c:v>
                </c:pt>
                <c:pt idx="8378">
                  <c:v>-1.37813E-2</c:v>
                </c:pt>
                <c:pt idx="8379">
                  <c:v>-1.44063E-2</c:v>
                </c:pt>
                <c:pt idx="8380">
                  <c:v>-2.0031199999999999E-2</c:v>
                </c:pt>
                <c:pt idx="8381">
                  <c:v>-1.80156E-2</c:v>
                </c:pt>
                <c:pt idx="8382">
                  <c:v>-1.9984399999999999E-2</c:v>
                </c:pt>
                <c:pt idx="8383">
                  <c:v>-1.38125E-2</c:v>
                </c:pt>
                <c:pt idx="8384">
                  <c:v>-1.3921899999999999E-2</c:v>
                </c:pt>
                <c:pt idx="8385">
                  <c:v>-2.0078100000000002E-2</c:v>
                </c:pt>
                <c:pt idx="8386">
                  <c:v>-1.82031E-2</c:v>
                </c:pt>
                <c:pt idx="8387">
                  <c:v>-1.5953100000000001E-2</c:v>
                </c:pt>
                <c:pt idx="8388">
                  <c:v>-2.00625E-2</c:v>
                </c:pt>
                <c:pt idx="8389">
                  <c:v>-1.2296899999999999E-2</c:v>
                </c:pt>
                <c:pt idx="8390">
                  <c:v>-8.0156299999999993E-3</c:v>
                </c:pt>
                <c:pt idx="8391">
                  <c:v>-7.9843799999999993E-3</c:v>
                </c:pt>
                <c:pt idx="8392">
                  <c:v>-1.01406E-2</c:v>
                </c:pt>
                <c:pt idx="8393">
                  <c:v>-1.82188E-2</c:v>
                </c:pt>
                <c:pt idx="8394">
                  <c:v>-1.64219E-2</c:v>
                </c:pt>
                <c:pt idx="8395">
                  <c:v>-1.4874999999999999E-2</c:v>
                </c:pt>
                <c:pt idx="8396">
                  <c:v>-6.7187499999999999E-3</c:v>
                </c:pt>
                <c:pt idx="8397">
                  <c:v>-7.76562E-3</c:v>
                </c:pt>
                <c:pt idx="8398">
                  <c:v>-7.9375000000000001E-3</c:v>
                </c:pt>
                <c:pt idx="8399">
                  <c:v>-1.16562E-2</c:v>
                </c:pt>
                <c:pt idx="8400">
                  <c:v>-1.5765600000000001E-2</c:v>
                </c:pt>
                <c:pt idx="8401">
                  <c:v>-1.60625E-2</c:v>
                </c:pt>
                <c:pt idx="8402">
                  <c:v>-1.59375E-2</c:v>
                </c:pt>
                <c:pt idx="8403">
                  <c:v>-1.6093799999999998E-2</c:v>
                </c:pt>
                <c:pt idx="8404">
                  <c:v>-1.2296899999999999E-2</c:v>
                </c:pt>
                <c:pt idx="8405">
                  <c:v>-1.1953099999999999E-2</c:v>
                </c:pt>
                <c:pt idx="8406">
                  <c:v>-1.2234399999999999E-2</c:v>
                </c:pt>
                <c:pt idx="8407">
                  <c:v>-1.00156E-2</c:v>
                </c:pt>
                <c:pt idx="8408">
                  <c:v>-1.18437E-2</c:v>
                </c:pt>
                <c:pt idx="8409">
                  <c:v>-1.1968700000000001E-2</c:v>
                </c:pt>
                <c:pt idx="8410">
                  <c:v>-1.38125E-2</c:v>
                </c:pt>
                <c:pt idx="8411">
                  <c:v>-1.40156E-2</c:v>
                </c:pt>
                <c:pt idx="8412">
                  <c:v>-1.1765599999999999E-2</c:v>
                </c:pt>
                <c:pt idx="8413">
                  <c:v>-1.9859399999999999E-2</c:v>
                </c:pt>
                <c:pt idx="8414">
                  <c:v>-2.0125000000000001E-2</c:v>
                </c:pt>
                <c:pt idx="8415">
                  <c:v>-1.6343799999999999E-2</c:v>
                </c:pt>
                <c:pt idx="8416">
                  <c:v>-9.9843799999999993E-3</c:v>
                </c:pt>
                <c:pt idx="8417">
                  <c:v>-1.40156E-2</c:v>
                </c:pt>
                <c:pt idx="8418">
                  <c:v>-1.1984399999999999E-2</c:v>
                </c:pt>
                <c:pt idx="8419">
                  <c:v>-1.9906299999999998E-2</c:v>
                </c:pt>
                <c:pt idx="8420">
                  <c:v>-8.0000000000000002E-3</c:v>
                </c:pt>
                <c:pt idx="8421">
                  <c:v>-1.4468699999999999E-2</c:v>
                </c:pt>
                <c:pt idx="8422">
                  <c:v>-2.0078100000000002E-2</c:v>
                </c:pt>
                <c:pt idx="8423">
                  <c:v>-1.68594E-2</c:v>
                </c:pt>
                <c:pt idx="8424">
                  <c:v>-6.0000000000000001E-3</c:v>
                </c:pt>
                <c:pt idx="8425">
                  <c:v>-1.6781299999999999E-2</c:v>
                </c:pt>
                <c:pt idx="8426">
                  <c:v>-2.00625E-2</c:v>
                </c:pt>
                <c:pt idx="8427">
                  <c:v>-1.9171899999999999E-2</c:v>
                </c:pt>
                <c:pt idx="8428">
                  <c:v>-1.20156E-2</c:v>
                </c:pt>
                <c:pt idx="8429">
                  <c:v>-1.5968799999999998E-2</c:v>
                </c:pt>
                <c:pt idx="8430">
                  <c:v>-1.45156E-2</c:v>
                </c:pt>
                <c:pt idx="8431">
                  <c:v>-2.1796900000000001E-2</c:v>
                </c:pt>
                <c:pt idx="8432">
                  <c:v>-1.39531E-2</c:v>
                </c:pt>
                <c:pt idx="8433">
                  <c:v>-2.0203100000000002E-2</c:v>
                </c:pt>
                <c:pt idx="8434">
                  <c:v>-1.38437E-2</c:v>
                </c:pt>
                <c:pt idx="8435">
                  <c:v>-1.62344E-2</c:v>
                </c:pt>
                <c:pt idx="8436">
                  <c:v>-1.7999999999999999E-2</c:v>
                </c:pt>
                <c:pt idx="8437">
                  <c:v>-1.5734399999999999E-2</c:v>
                </c:pt>
                <c:pt idx="8438">
                  <c:v>-9.8281299999999992E-3</c:v>
                </c:pt>
                <c:pt idx="8439">
                  <c:v>-8.1718799999999994E-3</c:v>
                </c:pt>
                <c:pt idx="8440">
                  <c:v>-1.20625E-2</c:v>
                </c:pt>
                <c:pt idx="8441">
                  <c:v>-1.2109399999999999E-2</c:v>
                </c:pt>
                <c:pt idx="8442">
                  <c:v>-1.6250000000000001E-2</c:v>
                </c:pt>
                <c:pt idx="8443">
                  <c:v>-1.79063E-2</c:v>
                </c:pt>
                <c:pt idx="8444">
                  <c:v>-1.3734400000000001E-2</c:v>
                </c:pt>
                <c:pt idx="8445">
                  <c:v>-1.2046899999999999E-2</c:v>
                </c:pt>
                <c:pt idx="8446">
                  <c:v>-1.43281E-2</c:v>
                </c:pt>
                <c:pt idx="8447">
                  <c:v>-1.8749999999999999E-2</c:v>
                </c:pt>
                <c:pt idx="8448">
                  <c:v>-1.7375000000000002E-2</c:v>
                </c:pt>
                <c:pt idx="8449">
                  <c:v>-7.7031299999999999E-3</c:v>
                </c:pt>
                <c:pt idx="8450">
                  <c:v>-1.22188E-2</c:v>
                </c:pt>
                <c:pt idx="8451">
                  <c:v>-1.23906E-2</c:v>
                </c:pt>
                <c:pt idx="8452">
                  <c:v>-1.8249999999999999E-2</c:v>
                </c:pt>
                <c:pt idx="8453">
                  <c:v>-1.5671899999999999E-2</c:v>
                </c:pt>
                <c:pt idx="8454">
                  <c:v>-1.3984399999999999E-2</c:v>
                </c:pt>
                <c:pt idx="8455">
                  <c:v>-1.40781E-2</c:v>
                </c:pt>
                <c:pt idx="8456">
                  <c:v>-1.6515599999999998E-2</c:v>
                </c:pt>
                <c:pt idx="8457">
                  <c:v>-2.0015600000000001E-2</c:v>
                </c:pt>
                <c:pt idx="8458">
                  <c:v>-1.53594E-2</c:v>
                </c:pt>
                <c:pt idx="8459">
                  <c:v>-1.15938E-2</c:v>
                </c:pt>
                <c:pt idx="8460">
                  <c:v>-1.27969E-2</c:v>
                </c:pt>
                <c:pt idx="8461">
                  <c:v>-1.81406E-2</c:v>
                </c:pt>
                <c:pt idx="8462">
                  <c:v>-1.26719E-2</c:v>
                </c:pt>
                <c:pt idx="8463">
                  <c:v>-1.33594E-2</c:v>
                </c:pt>
                <c:pt idx="8464">
                  <c:v>-1.9671899999999999E-2</c:v>
                </c:pt>
                <c:pt idx="8465">
                  <c:v>-1.6781299999999999E-2</c:v>
                </c:pt>
                <c:pt idx="8466">
                  <c:v>-8.0468799999999993E-3</c:v>
                </c:pt>
                <c:pt idx="8467">
                  <c:v>-1.54688E-2</c:v>
                </c:pt>
                <c:pt idx="8468">
                  <c:v>-1.79688E-2</c:v>
                </c:pt>
                <c:pt idx="8469">
                  <c:v>-1.6843799999999999E-2</c:v>
                </c:pt>
                <c:pt idx="8470">
                  <c:v>-7.8750000000000001E-3</c:v>
                </c:pt>
                <c:pt idx="8471">
                  <c:v>-1.9375E-2</c:v>
                </c:pt>
                <c:pt idx="8472">
                  <c:v>-1.8796899999999998E-2</c:v>
                </c:pt>
                <c:pt idx="8473">
                  <c:v>-1.36563E-2</c:v>
                </c:pt>
                <c:pt idx="8474">
                  <c:v>-1.8093700000000001E-2</c:v>
                </c:pt>
                <c:pt idx="8475">
                  <c:v>-1.07344E-2</c:v>
                </c:pt>
                <c:pt idx="8476">
                  <c:v>-1.10156E-2</c:v>
                </c:pt>
                <c:pt idx="8477">
                  <c:v>-2.1640599999999999E-2</c:v>
                </c:pt>
                <c:pt idx="8478">
                  <c:v>-1.6593799999999999E-2</c:v>
                </c:pt>
                <c:pt idx="8479">
                  <c:v>-1.2171899999999999E-2</c:v>
                </c:pt>
                <c:pt idx="8480">
                  <c:v>-1.0046899999999999E-2</c:v>
                </c:pt>
                <c:pt idx="8481">
                  <c:v>-1.16875E-2</c:v>
                </c:pt>
                <c:pt idx="8482">
                  <c:v>-1.4046899999999999E-2</c:v>
                </c:pt>
                <c:pt idx="8483">
                  <c:v>-1.1921899999999999E-2</c:v>
                </c:pt>
                <c:pt idx="8484">
                  <c:v>-1.5968799999999998E-2</c:v>
                </c:pt>
                <c:pt idx="8485">
                  <c:v>-1.3968700000000001E-2</c:v>
                </c:pt>
                <c:pt idx="8486">
                  <c:v>-1.79531E-2</c:v>
                </c:pt>
                <c:pt idx="8487">
                  <c:v>-1.40313E-2</c:v>
                </c:pt>
                <c:pt idx="8488">
                  <c:v>-1.1984399999999999E-2</c:v>
                </c:pt>
                <c:pt idx="8489">
                  <c:v>-1.3968700000000001E-2</c:v>
                </c:pt>
                <c:pt idx="8490">
                  <c:v>-1.40156E-2</c:v>
                </c:pt>
                <c:pt idx="8491">
                  <c:v>-1.5890600000000001E-2</c:v>
                </c:pt>
                <c:pt idx="8492">
                  <c:v>-1.6078100000000001E-2</c:v>
                </c:pt>
                <c:pt idx="8493">
                  <c:v>-1.2046899999999999E-2</c:v>
                </c:pt>
                <c:pt idx="8494">
                  <c:v>-1.5890600000000001E-2</c:v>
                </c:pt>
                <c:pt idx="8495">
                  <c:v>-2.0031199999999999E-2</c:v>
                </c:pt>
                <c:pt idx="8496">
                  <c:v>-1.1953099999999999E-2</c:v>
                </c:pt>
                <c:pt idx="8497">
                  <c:v>-1.19063E-2</c:v>
                </c:pt>
                <c:pt idx="8498">
                  <c:v>-1.4E-2</c:v>
                </c:pt>
                <c:pt idx="8499">
                  <c:v>-1.80156E-2</c:v>
                </c:pt>
                <c:pt idx="8500">
                  <c:v>-1.6E-2</c:v>
                </c:pt>
                <c:pt idx="8501">
                  <c:v>-1.80156E-2</c:v>
                </c:pt>
                <c:pt idx="8502">
                  <c:v>-1.1968700000000001E-2</c:v>
                </c:pt>
                <c:pt idx="8503">
                  <c:v>-7.9843799999999993E-3</c:v>
                </c:pt>
                <c:pt idx="8504">
                  <c:v>-1.0109399999999999E-2</c:v>
                </c:pt>
                <c:pt idx="8505">
                  <c:v>-1.6E-2</c:v>
                </c:pt>
                <c:pt idx="8506">
                  <c:v>-1.6E-2</c:v>
                </c:pt>
                <c:pt idx="8507">
                  <c:v>-1.79063E-2</c:v>
                </c:pt>
                <c:pt idx="8508">
                  <c:v>-0.02</c:v>
                </c:pt>
                <c:pt idx="8509">
                  <c:v>-1.62344E-2</c:v>
                </c:pt>
                <c:pt idx="8510">
                  <c:v>-9.9531299999999993E-3</c:v>
                </c:pt>
                <c:pt idx="8511">
                  <c:v>-1.6E-2</c:v>
                </c:pt>
                <c:pt idx="8512">
                  <c:v>-1.2E-2</c:v>
                </c:pt>
                <c:pt idx="8513">
                  <c:v>-1.6015600000000001E-2</c:v>
                </c:pt>
                <c:pt idx="8514">
                  <c:v>-7.8750000000000001E-3</c:v>
                </c:pt>
                <c:pt idx="8515">
                  <c:v>-7.9843799999999993E-3</c:v>
                </c:pt>
                <c:pt idx="8516">
                  <c:v>-1.39531E-2</c:v>
                </c:pt>
                <c:pt idx="8517">
                  <c:v>-1.4093700000000001E-2</c:v>
                </c:pt>
                <c:pt idx="8518">
                  <c:v>-1.20313E-2</c:v>
                </c:pt>
                <c:pt idx="8519">
                  <c:v>-1.40625E-2</c:v>
                </c:pt>
                <c:pt idx="8520">
                  <c:v>-1.20625E-2</c:v>
                </c:pt>
                <c:pt idx="8521">
                  <c:v>-1.5984399999999999E-2</c:v>
                </c:pt>
                <c:pt idx="8522">
                  <c:v>-1.40781E-2</c:v>
                </c:pt>
                <c:pt idx="8523">
                  <c:v>-1.9984399999999999E-2</c:v>
                </c:pt>
                <c:pt idx="8524">
                  <c:v>-1.5828100000000001E-2</c:v>
                </c:pt>
                <c:pt idx="8525">
                  <c:v>-1.7999999999999999E-2</c:v>
                </c:pt>
                <c:pt idx="8526">
                  <c:v>-1.33437E-2</c:v>
                </c:pt>
                <c:pt idx="8527">
                  <c:v>-1.8499999999999999E-2</c:v>
                </c:pt>
                <c:pt idx="8528">
                  <c:v>-9.1874999999999995E-3</c:v>
                </c:pt>
                <c:pt idx="8529">
                  <c:v>-1.26094E-2</c:v>
                </c:pt>
                <c:pt idx="8530">
                  <c:v>-1.47969E-2</c:v>
                </c:pt>
                <c:pt idx="8531">
                  <c:v>-8.5937500000000007E-3</c:v>
                </c:pt>
                <c:pt idx="8532">
                  <c:v>-9.0624999999999994E-3</c:v>
                </c:pt>
                <c:pt idx="8533">
                  <c:v>-1.7812499999999998E-2</c:v>
                </c:pt>
                <c:pt idx="8534">
                  <c:v>-2.1515599999999999E-2</c:v>
                </c:pt>
                <c:pt idx="8535">
                  <c:v>-2.4500000000000001E-2</c:v>
                </c:pt>
                <c:pt idx="8536">
                  <c:v>-1.63594E-2</c:v>
                </c:pt>
                <c:pt idx="8537">
                  <c:v>-1.7999999999999999E-2</c:v>
                </c:pt>
                <c:pt idx="8538">
                  <c:v>-1.40156E-2</c:v>
                </c:pt>
                <c:pt idx="8539">
                  <c:v>-1.7999999999999999E-2</c:v>
                </c:pt>
                <c:pt idx="8540">
                  <c:v>-1.2234399999999999E-2</c:v>
                </c:pt>
                <c:pt idx="8541">
                  <c:v>-1.3968700000000001E-2</c:v>
                </c:pt>
                <c:pt idx="8542">
                  <c:v>-1.40313E-2</c:v>
                </c:pt>
                <c:pt idx="8543">
                  <c:v>-1.5890600000000001E-2</c:v>
                </c:pt>
                <c:pt idx="8544">
                  <c:v>-1.80156E-2</c:v>
                </c:pt>
                <c:pt idx="8545">
                  <c:v>-1.40313E-2</c:v>
                </c:pt>
                <c:pt idx="8546">
                  <c:v>-1.40313E-2</c:v>
                </c:pt>
                <c:pt idx="8547">
                  <c:v>-9.9843799999999993E-3</c:v>
                </c:pt>
                <c:pt idx="8548">
                  <c:v>-1.4125E-2</c:v>
                </c:pt>
                <c:pt idx="8549">
                  <c:v>-1.8421900000000001E-2</c:v>
                </c:pt>
                <c:pt idx="8550">
                  <c:v>-2.18906E-2</c:v>
                </c:pt>
                <c:pt idx="8551">
                  <c:v>-1.5671899999999999E-2</c:v>
                </c:pt>
                <c:pt idx="8552">
                  <c:v>-1.6468799999999999E-2</c:v>
                </c:pt>
                <c:pt idx="8553">
                  <c:v>-2.2187499999999999E-2</c:v>
                </c:pt>
                <c:pt idx="8554">
                  <c:v>-1.9796899999999999E-2</c:v>
                </c:pt>
                <c:pt idx="8555">
                  <c:v>-2.0109399999999999E-2</c:v>
                </c:pt>
                <c:pt idx="8556">
                  <c:v>-1.7218799999999999E-2</c:v>
                </c:pt>
                <c:pt idx="8557">
                  <c:v>-1.1859400000000001E-2</c:v>
                </c:pt>
                <c:pt idx="8558">
                  <c:v>-1.6562500000000001E-2</c:v>
                </c:pt>
                <c:pt idx="8559">
                  <c:v>-2.1015599999999999E-2</c:v>
                </c:pt>
                <c:pt idx="8560">
                  <c:v>-2.09844E-2</c:v>
                </c:pt>
                <c:pt idx="8561">
                  <c:v>-1.41406E-2</c:v>
                </c:pt>
                <c:pt idx="8562">
                  <c:v>-2.0203100000000002E-2</c:v>
                </c:pt>
                <c:pt idx="8563">
                  <c:v>-1.25938E-2</c:v>
                </c:pt>
                <c:pt idx="8564">
                  <c:v>-1.04844E-2</c:v>
                </c:pt>
                <c:pt idx="8565">
                  <c:v>-1.6281299999999999E-2</c:v>
                </c:pt>
                <c:pt idx="8566">
                  <c:v>-1.64219E-2</c:v>
                </c:pt>
                <c:pt idx="8567">
                  <c:v>-1.9609399999999999E-2</c:v>
                </c:pt>
                <c:pt idx="8568">
                  <c:v>-1.1546900000000001E-2</c:v>
                </c:pt>
                <c:pt idx="8569">
                  <c:v>-1.20781E-2</c:v>
                </c:pt>
                <c:pt idx="8570">
                  <c:v>-9.7968800000000009E-3</c:v>
                </c:pt>
                <c:pt idx="8571">
                  <c:v>-1.03594E-2</c:v>
                </c:pt>
                <c:pt idx="8572">
                  <c:v>-1.6109399999999999E-2</c:v>
                </c:pt>
                <c:pt idx="8573">
                  <c:v>-1.1578099999999999E-2</c:v>
                </c:pt>
                <c:pt idx="8574">
                  <c:v>-1.02031E-2</c:v>
                </c:pt>
                <c:pt idx="8575">
                  <c:v>-1.84688E-2</c:v>
                </c:pt>
                <c:pt idx="8576">
                  <c:v>-1.55312E-2</c:v>
                </c:pt>
                <c:pt idx="8577">
                  <c:v>-1.0046899999999999E-2</c:v>
                </c:pt>
                <c:pt idx="8578">
                  <c:v>-1.40625E-2</c:v>
                </c:pt>
                <c:pt idx="8579">
                  <c:v>-1.19063E-2</c:v>
                </c:pt>
                <c:pt idx="8580">
                  <c:v>-1.40313E-2</c:v>
                </c:pt>
                <c:pt idx="8581">
                  <c:v>-1.38437E-2</c:v>
                </c:pt>
                <c:pt idx="8582">
                  <c:v>-1.1921899999999999E-2</c:v>
                </c:pt>
                <c:pt idx="8583">
                  <c:v>-2.2046900000000001E-2</c:v>
                </c:pt>
                <c:pt idx="8584">
                  <c:v>-1.61875E-2</c:v>
                </c:pt>
                <c:pt idx="8585">
                  <c:v>-1.79531E-2</c:v>
                </c:pt>
                <c:pt idx="8586">
                  <c:v>-1.8093700000000001E-2</c:v>
                </c:pt>
                <c:pt idx="8587">
                  <c:v>-1.5968799999999998E-2</c:v>
                </c:pt>
                <c:pt idx="8588">
                  <c:v>-1.80156E-2</c:v>
                </c:pt>
                <c:pt idx="8589">
                  <c:v>-1.3875E-2</c:v>
                </c:pt>
                <c:pt idx="8590">
                  <c:v>-1.20313E-2</c:v>
                </c:pt>
                <c:pt idx="8591">
                  <c:v>-1.4046899999999999E-2</c:v>
                </c:pt>
                <c:pt idx="8592">
                  <c:v>-1.3921899999999999E-2</c:v>
                </c:pt>
                <c:pt idx="8593">
                  <c:v>-1.5609400000000001E-2</c:v>
                </c:pt>
                <c:pt idx="8594">
                  <c:v>-1.51875E-2</c:v>
                </c:pt>
                <c:pt idx="8595">
                  <c:v>-8.0156299999999993E-3</c:v>
                </c:pt>
                <c:pt idx="8596">
                  <c:v>-1.51719E-2</c:v>
                </c:pt>
                <c:pt idx="8597">
                  <c:v>-1.45156E-2</c:v>
                </c:pt>
                <c:pt idx="8598">
                  <c:v>-9.5624999999999998E-3</c:v>
                </c:pt>
                <c:pt idx="8599">
                  <c:v>-1.575E-2</c:v>
                </c:pt>
                <c:pt idx="8600">
                  <c:v>-1.24688E-2</c:v>
                </c:pt>
                <c:pt idx="8601">
                  <c:v>-1.00156E-2</c:v>
                </c:pt>
                <c:pt idx="8602">
                  <c:v>-9.7968800000000009E-3</c:v>
                </c:pt>
                <c:pt idx="8603">
                  <c:v>-1.2046899999999999E-2</c:v>
                </c:pt>
                <c:pt idx="8604">
                  <c:v>-9.8593799999999992E-3</c:v>
                </c:pt>
                <c:pt idx="8605">
                  <c:v>-1.3890599999999999E-2</c:v>
                </c:pt>
                <c:pt idx="8606">
                  <c:v>-1.07656E-2</c:v>
                </c:pt>
                <c:pt idx="8607">
                  <c:v>-6.0625000000000002E-3</c:v>
                </c:pt>
                <c:pt idx="8608">
                  <c:v>-7.78125E-3</c:v>
                </c:pt>
                <c:pt idx="8609">
                  <c:v>-1.1968700000000001E-2</c:v>
                </c:pt>
                <c:pt idx="8610">
                  <c:v>-1.78906E-2</c:v>
                </c:pt>
                <c:pt idx="8611">
                  <c:v>-1.4109399999999999E-2</c:v>
                </c:pt>
                <c:pt idx="8612">
                  <c:v>-9.8906299999999992E-3</c:v>
                </c:pt>
                <c:pt idx="8613">
                  <c:v>-1.3968700000000001E-2</c:v>
                </c:pt>
                <c:pt idx="8614">
                  <c:v>-1.19375E-2</c:v>
                </c:pt>
                <c:pt idx="8615">
                  <c:v>-1.6078100000000001E-2</c:v>
                </c:pt>
                <c:pt idx="8616">
                  <c:v>-1.4E-2</c:v>
                </c:pt>
                <c:pt idx="8617">
                  <c:v>-1.80781E-2</c:v>
                </c:pt>
                <c:pt idx="8618">
                  <c:v>-1.6E-2</c:v>
                </c:pt>
                <c:pt idx="8619">
                  <c:v>-1.8062499999999999E-2</c:v>
                </c:pt>
                <c:pt idx="8620">
                  <c:v>-1.80156E-2</c:v>
                </c:pt>
                <c:pt idx="8621">
                  <c:v>-1.7500000000000002E-2</c:v>
                </c:pt>
                <c:pt idx="8622">
                  <c:v>-9.8750000000000001E-3</c:v>
                </c:pt>
                <c:pt idx="8623">
                  <c:v>-9.9843799999999993E-3</c:v>
                </c:pt>
                <c:pt idx="8624">
                  <c:v>-1.02188E-2</c:v>
                </c:pt>
                <c:pt idx="8625">
                  <c:v>-1.6437500000000001E-2</c:v>
                </c:pt>
                <c:pt idx="8626">
                  <c:v>-1.6031199999999999E-2</c:v>
                </c:pt>
                <c:pt idx="8627">
                  <c:v>-1.82031E-2</c:v>
                </c:pt>
                <c:pt idx="8628">
                  <c:v>-1.79531E-2</c:v>
                </c:pt>
                <c:pt idx="8629">
                  <c:v>-1.50156E-2</c:v>
                </c:pt>
                <c:pt idx="8630">
                  <c:v>-1.01406E-2</c:v>
                </c:pt>
                <c:pt idx="8631">
                  <c:v>-1.6468799999999999E-2</c:v>
                </c:pt>
                <c:pt idx="8632">
                  <c:v>-1.6015600000000001E-2</c:v>
                </c:pt>
                <c:pt idx="8633">
                  <c:v>-1.79688E-2</c:v>
                </c:pt>
                <c:pt idx="8634">
                  <c:v>-1.6046899999999999E-2</c:v>
                </c:pt>
                <c:pt idx="8635">
                  <c:v>-1.7937499999999999E-2</c:v>
                </c:pt>
                <c:pt idx="8636">
                  <c:v>-1.6093799999999998E-2</c:v>
                </c:pt>
                <c:pt idx="8637">
                  <c:v>-1.9875E-2</c:v>
                </c:pt>
                <c:pt idx="8638">
                  <c:v>-1.18125E-2</c:v>
                </c:pt>
                <c:pt idx="8639">
                  <c:v>-1.23906E-2</c:v>
                </c:pt>
                <c:pt idx="8640">
                  <c:v>-1.3984399999999999E-2</c:v>
                </c:pt>
                <c:pt idx="8641">
                  <c:v>-1.1875E-2</c:v>
                </c:pt>
                <c:pt idx="8642">
                  <c:v>-1.2109399999999999E-2</c:v>
                </c:pt>
                <c:pt idx="8643">
                  <c:v>-1.68594E-2</c:v>
                </c:pt>
                <c:pt idx="8644">
                  <c:v>-1.9375E-2</c:v>
                </c:pt>
                <c:pt idx="8645">
                  <c:v>-6.5156299999999997E-3</c:v>
                </c:pt>
                <c:pt idx="8646">
                  <c:v>-6.2343800000000003E-3</c:v>
                </c:pt>
                <c:pt idx="8647">
                  <c:v>-8.0156299999999993E-3</c:v>
                </c:pt>
                <c:pt idx="8648">
                  <c:v>-8.0937500000000002E-3</c:v>
                </c:pt>
                <c:pt idx="8649">
                  <c:v>-1.02656E-2</c:v>
                </c:pt>
                <c:pt idx="8650">
                  <c:v>-1.2234399999999999E-2</c:v>
                </c:pt>
                <c:pt idx="8651">
                  <c:v>-1.6390600000000002E-2</c:v>
                </c:pt>
                <c:pt idx="8652">
                  <c:v>-1.78906E-2</c:v>
                </c:pt>
                <c:pt idx="8653">
                  <c:v>-1.5968799999999998E-2</c:v>
                </c:pt>
                <c:pt idx="8654">
                  <c:v>-1.84063E-2</c:v>
                </c:pt>
                <c:pt idx="8655">
                  <c:v>-1.7140599999999999E-2</c:v>
                </c:pt>
                <c:pt idx="8656">
                  <c:v>-1.22656E-2</c:v>
                </c:pt>
                <c:pt idx="8657">
                  <c:v>-1.8234400000000001E-2</c:v>
                </c:pt>
                <c:pt idx="8658">
                  <c:v>-9.2656300000000004E-3</c:v>
                </c:pt>
                <c:pt idx="8659">
                  <c:v>-9.2656300000000004E-3</c:v>
                </c:pt>
                <c:pt idx="8660">
                  <c:v>-1.50937E-2</c:v>
                </c:pt>
                <c:pt idx="8661">
                  <c:v>-2.01719E-2</c:v>
                </c:pt>
                <c:pt idx="8662">
                  <c:v>-1.3125E-2</c:v>
                </c:pt>
                <c:pt idx="8663">
                  <c:v>-8.0156299999999993E-3</c:v>
                </c:pt>
                <c:pt idx="8664">
                  <c:v>-1.1609400000000001E-2</c:v>
                </c:pt>
                <c:pt idx="8665">
                  <c:v>-1.7859400000000001E-2</c:v>
                </c:pt>
                <c:pt idx="8666">
                  <c:v>-1.78281E-2</c:v>
                </c:pt>
                <c:pt idx="8667">
                  <c:v>-2.17813E-2</c:v>
                </c:pt>
                <c:pt idx="8668">
                  <c:v>-2.0203100000000002E-2</c:v>
                </c:pt>
                <c:pt idx="8669">
                  <c:v>-1.8187499999999999E-2</c:v>
                </c:pt>
                <c:pt idx="8670">
                  <c:v>-1.25938E-2</c:v>
                </c:pt>
                <c:pt idx="8671">
                  <c:v>-1.0906300000000001E-2</c:v>
                </c:pt>
                <c:pt idx="8672">
                  <c:v>-2.3421899999999999E-2</c:v>
                </c:pt>
                <c:pt idx="8673">
                  <c:v>-1.88906E-2</c:v>
                </c:pt>
                <c:pt idx="8674">
                  <c:v>-1.3968700000000001E-2</c:v>
                </c:pt>
                <c:pt idx="8675">
                  <c:v>-1.42969E-2</c:v>
                </c:pt>
                <c:pt idx="8676">
                  <c:v>-1.2E-2</c:v>
                </c:pt>
                <c:pt idx="8677">
                  <c:v>-1.5734399999999999E-2</c:v>
                </c:pt>
                <c:pt idx="8678">
                  <c:v>-1.6078100000000001E-2</c:v>
                </c:pt>
                <c:pt idx="8679">
                  <c:v>-1.4312500000000001E-2</c:v>
                </c:pt>
                <c:pt idx="8680">
                  <c:v>-1.19063E-2</c:v>
                </c:pt>
                <c:pt idx="8681">
                  <c:v>-1.9625E-2</c:v>
                </c:pt>
                <c:pt idx="8682">
                  <c:v>-2.0312500000000001E-2</c:v>
                </c:pt>
                <c:pt idx="8683">
                  <c:v>-1.4046899999999999E-2</c:v>
                </c:pt>
                <c:pt idx="8684">
                  <c:v>-1.60625E-2</c:v>
                </c:pt>
                <c:pt idx="8685">
                  <c:v>-1.00156E-2</c:v>
                </c:pt>
                <c:pt idx="8686">
                  <c:v>-1.1953099999999999E-2</c:v>
                </c:pt>
                <c:pt idx="8687">
                  <c:v>-1.59375E-2</c:v>
                </c:pt>
                <c:pt idx="8688">
                  <c:v>-1.6031199999999999E-2</c:v>
                </c:pt>
                <c:pt idx="8689">
                  <c:v>-1.5984399999999999E-2</c:v>
                </c:pt>
                <c:pt idx="8690">
                  <c:v>-1.6E-2</c:v>
                </c:pt>
                <c:pt idx="8691">
                  <c:v>-1.6E-2</c:v>
                </c:pt>
                <c:pt idx="8692">
                  <c:v>-1.6E-2</c:v>
                </c:pt>
                <c:pt idx="8693">
                  <c:v>-1.79688E-2</c:v>
                </c:pt>
                <c:pt idx="8694">
                  <c:v>-2.20156E-2</c:v>
                </c:pt>
                <c:pt idx="8695">
                  <c:v>-1.8343700000000001E-2</c:v>
                </c:pt>
                <c:pt idx="8696">
                  <c:v>-1.2E-2</c:v>
                </c:pt>
                <c:pt idx="8697">
                  <c:v>-1.39375E-2</c:v>
                </c:pt>
                <c:pt idx="8698">
                  <c:v>-1.40625E-2</c:v>
                </c:pt>
                <c:pt idx="8699">
                  <c:v>-6.0625000000000002E-3</c:v>
                </c:pt>
                <c:pt idx="8700">
                  <c:v>-1.0046899999999999E-2</c:v>
                </c:pt>
                <c:pt idx="8701">
                  <c:v>-1.6031199999999999E-2</c:v>
                </c:pt>
                <c:pt idx="8702">
                  <c:v>-1.5984399999999999E-2</c:v>
                </c:pt>
                <c:pt idx="8703">
                  <c:v>-1.6E-2</c:v>
                </c:pt>
                <c:pt idx="8704">
                  <c:v>-1.4E-2</c:v>
                </c:pt>
                <c:pt idx="8705">
                  <c:v>-1.5984399999999999E-2</c:v>
                </c:pt>
                <c:pt idx="8706">
                  <c:v>-1.6E-2</c:v>
                </c:pt>
                <c:pt idx="8707">
                  <c:v>-2.1921900000000001E-2</c:v>
                </c:pt>
                <c:pt idx="8708">
                  <c:v>-2.0078100000000002E-2</c:v>
                </c:pt>
                <c:pt idx="8709">
                  <c:v>-1.8031200000000001E-2</c:v>
                </c:pt>
                <c:pt idx="8710">
                  <c:v>-1.4E-2</c:v>
                </c:pt>
                <c:pt idx="8711">
                  <c:v>-1.4046899999999999E-2</c:v>
                </c:pt>
                <c:pt idx="8712">
                  <c:v>-9.9218799999999992E-3</c:v>
                </c:pt>
                <c:pt idx="8713">
                  <c:v>-9.9687500000000002E-3</c:v>
                </c:pt>
                <c:pt idx="8714">
                  <c:v>-1.80156E-2</c:v>
                </c:pt>
                <c:pt idx="8715">
                  <c:v>-1.02031E-2</c:v>
                </c:pt>
                <c:pt idx="8716">
                  <c:v>-1.00156E-2</c:v>
                </c:pt>
                <c:pt idx="8717">
                  <c:v>-9.75E-3</c:v>
                </c:pt>
                <c:pt idx="8718">
                  <c:v>-1.62344E-2</c:v>
                </c:pt>
                <c:pt idx="8719">
                  <c:v>-1.6140600000000001E-2</c:v>
                </c:pt>
                <c:pt idx="8720">
                  <c:v>-1.3984399999999999E-2</c:v>
                </c:pt>
                <c:pt idx="8721">
                  <c:v>-1.4E-2</c:v>
                </c:pt>
                <c:pt idx="8722">
                  <c:v>-1.1734400000000001E-2</c:v>
                </c:pt>
                <c:pt idx="8723">
                  <c:v>-7.9687500000000001E-3</c:v>
                </c:pt>
                <c:pt idx="8724">
                  <c:v>-1.34219E-2</c:v>
                </c:pt>
                <c:pt idx="8725">
                  <c:v>-2.0453099999999998E-2</c:v>
                </c:pt>
                <c:pt idx="8726">
                  <c:v>-1.21875E-2</c:v>
                </c:pt>
                <c:pt idx="8727">
                  <c:v>-5.92188E-3</c:v>
                </c:pt>
                <c:pt idx="8728">
                  <c:v>-9.2968700000000005E-3</c:v>
                </c:pt>
                <c:pt idx="8729">
                  <c:v>-1.22813E-2</c:v>
                </c:pt>
                <c:pt idx="8730">
                  <c:v>-9.6874999999999999E-3</c:v>
                </c:pt>
                <c:pt idx="8731">
                  <c:v>-1.5890600000000001E-2</c:v>
                </c:pt>
                <c:pt idx="8732">
                  <c:v>-1.44844E-2</c:v>
                </c:pt>
                <c:pt idx="8733">
                  <c:v>-1.225E-2</c:v>
                </c:pt>
                <c:pt idx="8734">
                  <c:v>-1.00313E-2</c:v>
                </c:pt>
                <c:pt idx="8735">
                  <c:v>-1.35625E-2</c:v>
                </c:pt>
                <c:pt idx="8736">
                  <c:v>-1.9843800000000002E-2</c:v>
                </c:pt>
                <c:pt idx="8737">
                  <c:v>-1.8109400000000001E-2</c:v>
                </c:pt>
                <c:pt idx="8738">
                  <c:v>-1.20625E-2</c:v>
                </c:pt>
                <c:pt idx="8739">
                  <c:v>-1.3984399999999999E-2</c:v>
                </c:pt>
                <c:pt idx="8740">
                  <c:v>-1.20313E-2</c:v>
                </c:pt>
                <c:pt idx="8741">
                  <c:v>-1.3968700000000001E-2</c:v>
                </c:pt>
                <c:pt idx="8742">
                  <c:v>-1.3984399999999999E-2</c:v>
                </c:pt>
                <c:pt idx="8743">
                  <c:v>-1.9921899999999999E-2</c:v>
                </c:pt>
                <c:pt idx="8744">
                  <c:v>-2.0015600000000001E-2</c:v>
                </c:pt>
                <c:pt idx="8745">
                  <c:v>-1.7984400000000001E-2</c:v>
                </c:pt>
                <c:pt idx="8746">
                  <c:v>-1.7999999999999999E-2</c:v>
                </c:pt>
                <c:pt idx="8747">
                  <c:v>-1.5578099999999999E-2</c:v>
                </c:pt>
                <c:pt idx="8748">
                  <c:v>-1.2156200000000001E-2</c:v>
                </c:pt>
                <c:pt idx="8749">
                  <c:v>-1.59375E-2</c:v>
                </c:pt>
                <c:pt idx="8750">
                  <c:v>-1.2E-2</c:v>
                </c:pt>
                <c:pt idx="8751">
                  <c:v>-1.6171899999999999E-2</c:v>
                </c:pt>
                <c:pt idx="8752">
                  <c:v>-1.39063E-2</c:v>
                </c:pt>
                <c:pt idx="8753">
                  <c:v>-1.37187E-2</c:v>
                </c:pt>
                <c:pt idx="8754">
                  <c:v>-1.2531199999999999E-2</c:v>
                </c:pt>
                <c:pt idx="8755">
                  <c:v>-2.1015599999999999E-2</c:v>
                </c:pt>
                <c:pt idx="8756">
                  <c:v>-2.20313E-2</c:v>
                </c:pt>
                <c:pt idx="8757">
                  <c:v>-2.13437E-2</c:v>
                </c:pt>
                <c:pt idx="8758">
                  <c:v>-1.5281299999999999E-2</c:v>
                </c:pt>
                <c:pt idx="8759">
                  <c:v>-1.1406299999999999E-2</c:v>
                </c:pt>
                <c:pt idx="8760">
                  <c:v>-7.7031299999999999E-3</c:v>
                </c:pt>
                <c:pt idx="8761">
                  <c:v>-8.3281299999999996E-3</c:v>
                </c:pt>
                <c:pt idx="8762">
                  <c:v>-1.2500000000000001E-2</c:v>
                </c:pt>
                <c:pt idx="8763">
                  <c:v>-1.5984399999999999E-2</c:v>
                </c:pt>
                <c:pt idx="8764">
                  <c:v>-1.1281299999999999E-2</c:v>
                </c:pt>
                <c:pt idx="8765">
                  <c:v>-8.0156299999999993E-3</c:v>
                </c:pt>
                <c:pt idx="8766">
                  <c:v>-1.26094E-2</c:v>
                </c:pt>
                <c:pt idx="8767">
                  <c:v>-1.5796899999999999E-2</c:v>
                </c:pt>
                <c:pt idx="8768">
                  <c:v>-1.20781E-2</c:v>
                </c:pt>
                <c:pt idx="8769">
                  <c:v>-1.6E-2</c:v>
                </c:pt>
                <c:pt idx="8770">
                  <c:v>-1.1968700000000001E-2</c:v>
                </c:pt>
                <c:pt idx="8771">
                  <c:v>-1.39531E-2</c:v>
                </c:pt>
                <c:pt idx="8772">
                  <c:v>-1.2156200000000001E-2</c:v>
                </c:pt>
                <c:pt idx="8773">
                  <c:v>-1.80156E-2</c:v>
                </c:pt>
                <c:pt idx="8774">
                  <c:v>-1.40313E-2</c:v>
                </c:pt>
                <c:pt idx="8775">
                  <c:v>-2.0328100000000002E-2</c:v>
                </c:pt>
                <c:pt idx="8776">
                  <c:v>-1.7812499999999998E-2</c:v>
                </c:pt>
                <c:pt idx="8777">
                  <c:v>-1.3734400000000001E-2</c:v>
                </c:pt>
                <c:pt idx="8778">
                  <c:v>-1.4093700000000001E-2</c:v>
                </c:pt>
                <c:pt idx="8779">
                  <c:v>-1.9859399999999999E-2</c:v>
                </c:pt>
                <c:pt idx="8780">
                  <c:v>-1.2E-2</c:v>
                </c:pt>
                <c:pt idx="8781">
                  <c:v>-2.21406E-2</c:v>
                </c:pt>
                <c:pt idx="8782">
                  <c:v>-2.0265600000000002E-2</c:v>
                </c:pt>
                <c:pt idx="8783">
                  <c:v>-1.40781E-2</c:v>
                </c:pt>
                <c:pt idx="8784">
                  <c:v>-1.1921899999999999E-2</c:v>
                </c:pt>
                <c:pt idx="8785">
                  <c:v>-1.6109399999999999E-2</c:v>
                </c:pt>
                <c:pt idx="8786">
                  <c:v>-8.0312500000000002E-3</c:v>
                </c:pt>
                <c:pt idx="8787">
                  <c:v>-8.0312500000000002E-3</c:v>
                </c:pt>
                <c:pt idx="8788">
                  <c:v>-8.0781299999999993E-3</c:v>
                </c:pt>
                <c:pt idx="8789">
                  <c:v>-1.42656E-2</c:v>
                </c:pt>
                <c:pt idx="8790">
                  <c:v>-1.4109399999999999E-2</c:v>
                </c:pt>
                <c:pt idx="8791">
                  <c:v>-1.5625E-2</c:v>
                </c:pt>
                <c:pt idx="8792">
                  <c:v>-1.7687499999999998E-2</c:v>
                </c:pt>
                <c:pt idx="8793">
                  <c:v>-1.82813E-2</c:v>
                </c:pt>
                <c:pt idx="8794">
                  <c:v>-1.2625000000000001E-2</c:v>
                </c:pt>
                <c:pt idx="8795">
                  <c:v>-1.00313E-2</c:v>
                </c:pt>
                <c:pt idx="8796">
                  <c:v>-9.9843799999999993E-3</c:v>
                </c:pt>
                <c:pt idx="8797">
                  <c:v>-1.16562E-2</c:v>
                </c:pt>
                <c:pt idx="8798">
                  <c:v>-1.5984399999999999E-2</c:v>
                </c:pt>
                <c:pt idx="8799">
                  <c:v>-1.22031E-2</c:v>
                </c:pt>
                <c:pt idx="8800">
                  <c:v>-1.15938E-2</c:v>
                </c:pt>
                <c:pt idx="8801">
                  <c:v>-1.5921899999999999E-2</c:v>
                </c:pt>
                <c:pt idx="8802">
                  <c:v>-1.44063E-2</c:v>
                </c:pt>
                <c:pt idx="8803">
                  <c:v>-1.3828099999999999E-2</c:v>
                </c:pt>
                <c:pt idx="8804">
                  <c:v>-1.8171900000000001E-2</c:v>
                </c:pt>
                <c:pt idx="8805">
                  <c:v>-1.23281E-2</c:v>
                </c:pt>
                <c:pt idx="8806">
                  <c:v>-1.1765599999999999E-2</c:v>
                </c:pt>
                <c:pt idx="8807">
                  <c:v>-1.5968799999999998E-2</c:v>
                </c:pt>
                <c:pt idx="8808">
                  <c:v>-2.1671900000000001E-2</c:v>
                </c:pt>
                <c:pt idx="8809">
                  <c:v>-2.2109400000000001E-2</c:v>
                </c:pt>
                <c:pt idx="8810">
                  <c:v>-1.40625E-2</c:v>
                </c:pt>
                <c:pt idx="8811">
                  <c:v>-1.9671899999999999E-2</c:v>
                </c:pt>
                <c:pt idx="8812">
                  <c:v>-2.0265600000000002E-2</c:v>
                </c:pt>
                <c:pt idx="8813">
                  <c:v>-1.35938E-2</c:v>
                </c:pt>
                <c:pt idx="8814">
                  <c:v>-0.01</c:v>
                </c:pt>
                <c:pt idx="8815">
                  <c:v>-1.6078100000000001E-2</c:v>
                </c:pt>
                <c:pt idx="8816">
                  <c:v>-1.4E-2</c:v>
                </c:pt>
                <c:pt idx="8817">
                  <c:v>-1.8109400000000001E-2</c:v>
                </c:pt>
                <c:pt idx="8818">
                  <c:v>-1.5984399999999999E-2</c:v>
                </c:pt>
                <c:pt idx="8819">
                  <c:v>-1.5671899999999999E-2</c:v>
                </c:pt>
                <c:pt idx="8820">
                  <c:v>-1.6390600000000002E-2</c:v>
                </c:pt>
                <c:pt idx="8821">
                  <c:v>-2.5375000000000002E-2</c:v>
                </c:pt>
                <c:pt idx="8822">
                  <c:v>-7.7031299999999999E-3</c:v>
                </c:pt>
                <c:pt idx="8823">
                  <c:v>-1.44219E-2</c:v>
                </c:pt>
                <c:pt idx="8824">
                  <c:v>-1.0125E-2</c:v>
                </c:pt>
                <c:pt idx="8825">
                  <c:v>-1.8593700000000001E-2</c:v>
                </c:pt>
                <c:pt idx="8826">
                  <c:v>-1.5828100000000001E-2</c:v>
                </c:pt>
                <c:pt idx="8827">
                  <c:v>-1.55625E-2</c:v>
                </c:pt>
                <c:pt idx="8828">
                  <c:v>-1.2109399999999999E-2</c:v>
                </c:pt>
                <c:pt idx="8829">
                  <c:v>-1.8671900000000002E-2</c:v>
                </c:pt>
                <c:pt idx="8830">
                  <c:v>-1.5625E-2</c:v>
                </c:pt>
                <c:pt idx="8831">
                  <c:v>-1.0375000000000001E-2</c:v>
                </c:pt>
                <c:pt idx="8832">
                  <c:v>-2.2359400000000001E-2</c:v>
                </c:pt>
                <c:pt idx="8833">
                  <c:v>-1.7578099999999999E-2</c:v>
                </c:pt>
                <c:pt idx="8834">
                  <c:v>-1.39531E-2</c:v>
                </c:pt>
                <c:pt idx="8835">
                  <c:v>-1.42969E-2</c:v>
                </c:pt>
                <c:pt idx="8836">
                  <c:v>-2.00625E-2</c:v>
                </c:pt>
                <c:pt idx="8837">
                  <c:v>-1.7703099999999999E-2</c:v>
                </c:pt>
                <c:pt idx="8838">
                  <c:v>-1.5859399999999999E-2</c:v>
                </c:pt>
                <c:pt idx="8839">
                  <c:v>-1.4093700000000001E-2</c:v>
                </c:pt>
                <c:pt idx="8840">
                  <c:v>-1.8296900000000001E-2</c:v>
                </c:pt>
                <c:pt idx="8841">
                  <c:v>-1.7421900000000001E-2</c:v>
                </c:pt>
                <c:pt idx="8842">
                  <c:v>-1.42656E-2</c:v>
                </c:pt>
                <c:pt idx="8843">
                  <c:v>-2.06719E-2</c:v>
                </c:pt>
                <c:pt idx="8844">
                  <c:v>-1.5218799999999999E-2</c:v>
                </c:pt>
                <c:pt idx="8845">
                  <c:v>-8.2500000000000004E-3</c:v>
                </c:pt>
                <c:pt idx="8846">
                  <c:v>-1.40313E-2</c:v>
                </c:pt>
                <c:pt idx="8847">
                  <c:v>-9.8437500000000001E-3</c:v>
                </c:pt>
                <c:pt idx="8848">
                  <c:v>-1.6812500000000001E-2</c:v>
                </c:pt>
                <c:pt idx="8849">
                  <c:v>-1.975E-2</c:v>
                </c:pt>
                <c:pt idx="8850">
                  <c:v>-1.35E-2</c:v>
                </c:pt>
                <c:pt idx="8851">
                  <c:v>-1.2234399999999999E-2</c:v>
                </c:pt>
                <c:pt idx="8852">
                  <c:v>-1.6625000000000001E-2</c:v>
                </c:pt>
                <c:pt idx="8853">
                  <c:v>-1.7343799999999999E-2</c:v>
                </c:pt>
                <c:pt idx="8854">
                  <c:v>-9.4062499999999997E-3</c:v>
                </c:pt>
                <c:pt idx="8855">
                  <c:v>-1.08594E-2</c:v>
                </c:pt>
                <c:pt idx="8856">
                  <c:v>-1.4125E-2</c:v>
                </c:pt>
                <c:pt idx="8857">
                  <c:v>-1.225E-2</c:v>
                </c:pt>
                <c:pt idx="8858">
                  <c:v>-1.1859400000000001E-2</c:v>
                </c:pt>
                <c:pt idx="8859">
                  <c:v>-1.06563E-2</c:v>
                </c:pt>
                <c:pt idx="8860">
                  <c:v>-6.9062500000000001E-3</c:v>
                </c:pt>
                <c:pt idx="8861">
                  <c:v>-1.98125E-2</c:v>
                </c:pt>
                <c:pt idx="8862">
                  <c:v>-1.03438E-2</c:v>
                </c:pt>
                <c:pt idx="8863">
                  <c:v>-1.575E-2</c:v>
                </c:pt>
                <c:pt idx="8864">
                  <c:v>-1.0406200000000001E-2</c:v>
                </c:pt>
                <c:pt idx="8865">
                  <c:v>-1.3515599999999999E-2</c:v>
                </c:pt>
                <c:pt idx="8866">
                  <c:v>-1.24531E-2</c:v>
                </c:pt>
                <c:pt idx="8867">
                  <c:v>-9.7031300000000008E-3</c:v>
                </c:pt>
                <c:pt idx="8868">
                  <c:v>-1.77813E-2</c:v>
                </c:pt>
                <c:pt idx="8869">
                  <c:v>-1.4250000000000001E-2</c:v>
                </c:pt>
                <c:pt idx="8870">
                  <c:v>-1.7703099999999999E-2</c:v>
                </c:pt>
                <c:pt idx="8871">
                  <c:v>-1.47344E-2</c:v>
                </c:pt>
                <c:pt idx="8872">
                  <c:v>-9.7656300000000008E-3</c:v>
                </c:pt>
                <c:pt idx="8873">
                  <c:v>-1.56875E-2</c:v>
                </c:pt>
                <c:pt idx="8874">
                  <c:v>-1.4E-2</c:v>
                </c:pt>
                <c:pt idx="8875">
                  <c:v>-1.7921900000000001E-2</c:v>
                </c:pt>
                <c:pt idx="8876">
                  <c:v>-1.2500000000000001E-2</c:v>
                </c:pt>
                <c:pt idx="8877">
                  <c:v>-9.9062500000000001E-3</c:v>
                </c:pt>
                <c:pt idx="8878">
                  <c:v>-1.37813E-2</c:v>
                </c:pt>
                <c:pt idx="8879">
                  <c:v>-2.1749999999999999E-2</c:v>
                </c:pt>
                <c:pt idx="8880">
                  <c:v>-2.03594E-2</c:v>
                </c:pt>
                <c:pt idx="8881">
                  <c:v>-1.225E-2</c:v>
                </c:pt>
                <c:pt idx="8882">
                  <c:v>-1.1890599999999999E-2</c:v>
                </c:pt>
                <c:pt idx="8883">
                  <c:v>-1.3984399999999999E-2</c:v>
                </c:pt>
                <c:pt idx="8884">
                  <c:v>-1.5953100000000001E-2</c:v>
                </c:pt>
                <c:pt idx="8885">
                  <c:v>-2.0125000000000001E-2</c:v>
                </c:pt>
                <c:pt idx="8886">
                  <c:v>-1.01875E-2</c:v>
                </c:pt>
                <c:pt idx="8887">
                  <c:v>-5.9687500000000001E-3</c:v>
                </c:pt>
                <c:pt idx="8888">
                  <c:v>-9.8437500000000001E-3</c:v>
                </c:pt>
                <c:pt idx="8889">
                  <c:v>-1.79063E-2</c:v>
                </c:pt>
                <c:pt idx="8890">
                  <c:v>-1.80156E-2</c:v>
                </c:pt>
                <c:pt idx="8891">
                  <c:v>-1.6093799999999998E-2</c:v>
                </c:pt>
                <c:pt idx="8892">
                  <c:v>-6.0000000000000001E-3</c:v>
                </c:pt>
                <c:pt idx="8893">
                  <c:v>-1.5578099999999999E-2</c:v>
                </c:pt>
                <c:pt idx="8894">
                  <c:v>-1.7999999999999999E-2</c:v>
                </c:pt>
                <c:pt idx="8895">
                  <c:v>-1.5968799999999998E-2</c:v>
                </c:pt>
                <c:pt idx="8896">
                  <c:v>-1.80156E-2</c:v>
                </c:pt>
                <c:pt idx="8897">
                  <c:v>-8.1406299999999994E-3</c:v>
                </c:pt>
                <c:pt idx="8898">
                  <c:v>-6.0312500000000002E-3</c:v>
                </c:pt>
                <c:pt idx="8899">
                  <c:v>-1.6078100000000001E-2</c:v>
                </c:pt>
                <c:pt idx="8900">
                  <c:v>-1.3921899999999999E-2</c:v>
                </c:pt>
                <c:pt idx="8901">
                  <c:v>-1.2E-2</c:v>
                </c:pt>
                <c:pt idx="8902">
                  <c:v>-1.2E-2</c:v>
                </c:pt>
                <c:pt idx="8903">
                  <c:v>-8.1406299999999994E-3</c:v>
                </c:pt>
                <c:pt idx="8904">
                  <c:v>-8.0000000000000002E-3</c:v>
                </c:pt>
                <c:pt idx="8905">
                  <c:v>-1.5984399999999999E-2</c:v>
                </c:pt>
                <c:pt idx="8906">
                  <c:v>-1.00781E-2</c:v>
                </c:pt>
                <c:pt idx="8907">
                  <c:v>-1.3984399999999999E-2</c:v>
                </c:pt>
                <c:pt idx="8908">
                  <c:v>-1.6E-2</c:v>
                </c:pt>
                <c:pt idx="8909">
                  <c:v>-1.41875E-2</c:v>
                </c:pt>
                <c:pt idx="8910">
                  <c:v>-7.9531299999999992E-3</c:v>
                </c:pt>
                <c:pt idx="8911">
                  <c:v>-1.1953099999999999E-2</c:v>
                </c:pt>
                <c:pt idx="8912">
                  <c:v>-0.02</c:v>
                </c:pt>
                <c:pt idx="8913">
                  <c:v>-1.41563E-2</c:v>
                </c:pt>
                <c:pt idx="8914">
                  <c:v>-1.40781E-2</c:v>
                </c:pt>
                <c:pt idx="8915">
                  <c:v>-1.7703099999999999E-2</c:v>
                </c:pt>
                <c:pt idx="8916">
                  <c:v>-2.21406E-2</c:v>
                </c:pt>
                <c:pt idx="8917">
                  <c:v>-1.8531300000000001E-2</c:v>
                </c:pt>
                <c:pt idx="8918">
                  <c:v>-5.8281299999999999E-3</c:v>
                </c:pt>
                <c:pt idx="8919">
                  <c:v>-7.9687500000000001E-3</c:v>
                </c:pt>
                <c:pt idx="8920">
                  <c:v>-8.1250000000000003E-3</c:v>
                </c:pt>
                <c:pt idx="8921">
                  <c:v>-1.41563E-2</c:v>
                </c:pt>
                <c:pt idx="8922">
                  <c:v>-1.41406E-2</c:v>
                </c:pt>
                <c:pt idx="8923">
                  <c:v>-1.4375000000000001E-2</c:v>
                </c:pt>
                <c:pt idx="8924">
                  <c:v>-1.0593699999999999E-2</c:v>
                </c:pt>
                <c:pt idx="8925">
                  <c:v>-1.125E-2</c:v>
                </c:pt>
                <c:pt idx="8926">
                  <c:v>-1.5625E-2</c:v>
                </c:pt>
                <c:pt idx="8927">
                  <c:v>-1.6265600000000002E-2</c:v>
                </c:pt>
                <c:pt idx="8928">
                  <c:v>-1.5484400000000001E-2</c:v>
                </c:pt>
                <c:pt idx="8929">
                  <c:v>-2.0031199999999999E-2</c:v>
                </c:pt>
                <c:pt idx="8930">
                  <c:v>-1.42188E-2</c:v>
                </c:pt>
                <c:pt idx="8931">
                  <c:v>-1.78438E-2</c:v>
                </c:pt>
                <c:pt idx="8932">
                  <c:v>-1.26406E-2</c:v>
                </c:pt>
                <c:pt idx="8933">
                  <c:v>-0.01</c:v>
                </c:pt>
                <c:pt idx="8934">
                  <c:v>-1.16562E-2</c:v>
                </c:pt>
                <c:pt idx="8935">
                  <c:v>-1.7999999999999999E-2</c:v>
                </c:pt>
                <c:pt idx="8936">
                  <c:v>-1.2156200000000001E-2</c:v>
                </c:pt>
                <c:pt idx="8937">
                  <c:v>-1.5906300000000002E-2</c:v>
                </c:pt>
                <c:pt idx="8938">
                  <c:v>-1.6312500000000001E-2</c:v>
                </c:pt>
                <c:pt idx="8939">
                  <c:v>-1.00313E-2</c:v>
                </c:pt>
                <c:pt idx="8940">
                  <c:v>-1.3968700000000001E-2</c:v>
                </c:pt>
                <c:pt idx="8941">
                  <c:v>-1.40156E-2</c:v>
                </c:pt>
                <c:pt idx="8942">
                  <c:v>-1.40156E-2</c:v>
                </c:pt>
                <c:pt idx="8943">
                  <c:v>-1.40313E-2</c:v>
                </c:pt>
                <c:pt idx="8944">
                  <c:v>-1.6031199999999999E-2</c:v>
                </c:pt>
                <c:pt idx="8945">
                  <c:v>-1.6015600000000001E-2</c:v>
                </c:pt>
                <c:pt idx="8946">
                  <c:v>-1.5875E-2</c:v>
                </c:pt>
                <c:pt idx="8947">
                  <c:v>-1.40313E-2</c:v>
                </c:pt>
                <c:pt idx="8948">
                  <c:v>-1.60625E-2</c:v>
                </c:pt>
                <c:pt idx="8949">
                  <c:v>-1.35938E-2</c:v>
                </c:pt>
                <c:pt idx="8950">
                  <c:v>-1.22031E-2</c:v>
                </c:pt>
                <c:pt idx="8951">
                  <c:v>-1.6328100000000002E-2</c:v>
                </c:pt>
                <c:pt idx="8952">
                  <c:v>-1.5625E-2</c:v>
                </c:pt>
                <c:pt idx="8953">
                  <c:v>-1.125E-2</c:v>
                </c:pt>
                <c:pt idx="8954">
                  <c:v>-1.2937499999999999E-2</c:v>
                </c:pt>
                <c:pt idx="8955">
                  <c:v>-2.3406300000000001E-2</c:v>
                </c:pt>
                <c:pt idx="8956">
                  <c:v>-2.1093799999999999E-2</c:v>
                </c:pt>
                <c:pt idx="8957">
                  <c:v>-1.2687500000000001E-2</c:v>
                </c:pt>
                <c:pt idx="8958">
                  <c:v>-1.0781300000000001E-2</c:v>
                </c:pt>
                <c:pt idx="8959">
                  <c:v>-1.55625E-2</c:v>
                </c:pt>
                <c:pt idx="8960">
                  <c:v>-7.79688E-3</c:v>
                </c:pt>
                <c:pt idx="8961">
                  <c:v>-1.54688E-2</c:v>
                </c:pt>
                <c:pt idx="8962">
                  <c:v>-1.9593699999999999E-2</c:v>
                </c:pt>
                <c:pt idx="8963">
                  <c:v>-1.08281E-2</c:v>
                </c:pt>
                <c:pt idx="8964">
                  <c:v>-8.0937500000000002E-3</c:v>
                </c:pt>
                <c:pt idx="8965">
                  <c:v>-1.00625E-2</c:v>
                </c:pt>
                <c:pt idx="8966">
                  <c:v>-9.9843799999999993E-3</c:v>
                </c:pt>
                <c:pt idx="8967">
                  <c:v>-1.22813E-2</c:v>
                </c:pt>
                <c:pt idx="8968">
                  <c:v>-1.8374999999999999E-2</c:v>
                </c:pt>
                <c:pt idx="8969">
                  <c:v>-2.1937499999999999E-2</c:v>
                </c:pt>
                <c:pt idx="8970">
                  <c:v>-1.7921900000000001E-2</c:v>
                </c:pt>
                <c:pt idx="8971">
                  <c:v>-1.80781E-2</c:v>
                </c:pt>
                <c:pt idx="8972">
                  <c:v>-1.5718800000000002E-2</c:v>
                </c:pt>
                <c:pt idx="8973">
                  <c:v>-1.19375E-2</c:v>
                </c:pt>
                <c:pt idx="8974">
                  <c:v>-1.40625E-2</c:v>
                </c:pt>
                <c:pt idx="8975">
                  <c:v>-1.16562E-2</c:v>
                </c:pt>
                <c:pt idx="8976">
                  <c:v>-8.0000000000000002E-3</c:v>
                </c:pt>
                <c:pt idx="8977">
                  <c:v>-1.2125E-2</c:v>
                </c:pt>
                <c:pt idx="8978">
                  <c:v>-1.59375E-2</c:v>
                </c:pt>
                <c:pt idx="8979">
                  <c:v>-1.9953100000000001E-2</c:v>
                </c:pt>
                <c:pt idx="8980">
                  <c:v>-1.40625E-2</c:v>
                </c:pt>
                <c:pt idx="8981">
                  <c:v>-1.9890600000000001E-2</c:v>
                </c:pt>
                <c:pt idx="8982">
                  <c:v>-2.21563E-2</c:v>
                </c:pt>
                <c:pt idx="8983">
                  <c:v>-1.4250000000000001E-2</c:v>
                </c:pt>
                <c:pt idx="8984">
                  <c:v>-1.00156E-2</c:v>
                </c:pt>
                <c:pt idx="8985">
                  <c:v>-1.0046899999999999E-2</c:v>
                </c:pt>
                <c:pt idx="8986">
                  <c:v>-1.40625E-2</c:v>
                </c:pt>
                <c:pt idx="8987">
                  <c:v>-1.38437E-2</c:v>
                </c:pt>
                <c:pt idx="8988">
                  <c:v>-1.0109399999999999E-2</c:v>
                </c:pt>
                <c:pt idx="8989">
                  <c:v>-1.17188E-2</c:v>
                </c:pt>
                <c:pt idx="8990">
                  <c:v>-1.3375E-2</c:v>
                </c:pt>
                <c:pt idx="8991">
                  <c:v>-1.6265600000000002E-2</c:v>
                </c:pt>
                <c:pt idx="8992">
                  <c:v>-8.5000000000000006E-3</c:v>
                </c:pt>
                <c:pt idx="8993">
                  <c:v>-1.1578099999999999E-2</c:v>
                </c:pt>
                <c:pt idx="8994">
                  <c:v>-1.5578099999999999E-2</c:v>
                </c:pt>
                <c:pt idx="8995">
                  <c:v>-1.80781E-2</c:v>
                </c:pt>
                <c:pt idx="8996">
                  <c:v>-1.42656E-2</c:v>
                </c:pt>
                <c:pt idx="8997">
                  <c:v>-1.3984399999999999E-2</c:v>
                </c:pt>
                <c:pt idx="8998">
                  <c:v>-1.53125E-2</c:v>
                </c:pt>
                <c:pt idx="8999">
                  <c:v>-2.20781E-2</c:v>
                </c:pt>
                <c:pt idx="9000">
                  <c:v>-1.27031E-2</c:v>
                </c:pt>
                <c:pt idx="9001">
                  <c:v>-1.5671899999999999E-2</c:v>
                </c:pt>
                <c:pt idx="9002">
                  <c:v>-1.84531E-2</c:v>
                </c:pt>
                <c:pt idx="9003">
                  <c:v>-1.23438E-2</c:v>
                </c:pt>
                <c:pt idx="9004">
                  <c:v>-9.9375000000000002E-3</c:v>
                </c:pt>
                <c:pt idx="9005">
                  <c:v>-1.00156E-2</c:v>
                </c:pt>
                <c:pt idx="9006">
                  <c:v>-7.7031299999999999E-3</c:v>
                </c:pt>
                <c:pt idx="9007">
                  <c:v>-1.59375E-2</c:v>
                </c:pt>
                <c:pt idx="9008">
                  <c:v>-1.2156200000000001E-2</c:v>
                </c:pt>
                <c:pt idx="9009">
                  <c:v>-1.3890599999999999E-2</c:v>
                </c:pt>
                <c:pt idx="9010">
                  <c:v>-1.56875E-2</c:v>
                </c:pt>
                <c:pt idx="9011">
                  <c:v>-2.2062499999999999E-2</c:v>
                </c:pt>
                <c:pt idx="9012">
                  <c:v>-1.6031199999999999E-2</c:v>
                </c:pt>
                <c:pt idx="9013">
                  <c:v>-1.40156E-2</c:v>
                </c:pt>
                <c:pt idx="9014">
                  <c:v>-1.4E-2</c:v>
                </c:pt>
                <c:pt idx="9015">
                  <c:v>-1.40156E-2</c:v>
                </c:pt>
                <c:pt idx="9016">
                  <c:v>-1.3984399999999999E-2</c:v>
                </c:pt>
                <c:pt idx="9017">
                  <c:v>-1.1765599999999999E-2</c:v>
                </c:pt>
                <c:pt idx="9018">
                  <c:v>-1.2125E-2</c:v>
                </c:pt>
                <c:pt idx="9019">
                  <c:v>-1.6031199999999999E-2</c:v>
                </c:pt>
                <c:pt idx="9020">
                  <c:v>-1.3968700000000001E-2</c:v>
                </c:pt>
                <c:pt idx="9021">
                  <c:v>-1.6312500000000001E-2</c:v>
                </c:pt>
                <c:pt idx="9022">
                  <c:v>-1.82188E-2</c:v>
                </c:pt>
                <c:pt idx="9023">
                  <c:v>-1.98125E-2</c:v>
                </c:pt>
                <c:pt idx="9024">
                  <c:v>-1.5718800000000002E-2</c:v>
                </c:pt>
                <c:pt idx="9025">
                  <c:v>-1.3578099999999999E-2</c:v>
                </c:pt>
                <c:pt idx="9026">
                  <c:v>-1.225E-2</c:v>
                </c:pt>
                <c:pt idx="9027">
                  <c:v>-1.86406E-2</c:v>
                </c:pt>
                <c:pt idx="9028">
                  <c:v>-1.9984399999999999E-2</c:v>
                </c:pt>
                <c:pt idx="9029">
                  <c:v>-1.7671900000000001E-2</c:v>
                </c:pt>
                <c:pt idx="9030">
                  <c:v>-1.18125E-2</c:v>
                </c:pt>
                <c:pt idx="9031">
                  <c:v>-1.2109399999999999E-2</c:v>
                </c:pt>
                <c:pt idx="9032">
                  <c:v>-1.1921899999999999E-2</c:v>
                </c:pt>
                <c:pt idx="9033">
                  <c:v>-9.9843799999999993E-3</c:v>
                </c:pt>
                <c:pt idx="9034">
                  <c:v>-1.20938E-2</c:v>
                </c:pt>
                <c:pt idx="9035">
                  <c:v>-1.15E-2</c:v>
                </c:pt>
                <c:pt idx="9036">
                  <c:v>-5.875E-3</c:v>
                </c:pt>
                <c:pt idx="9037">
                  <c:v>-1.0500000000000001E-2</c:v>
                </c:pt>
                <c:pt idx="9038">
                  <c:v>-1.59375E-2</c:v>
                </c:pt>
                <c:pt idx="9039">
                  <c:v>-1.17813E-2</c:v>
                </c:pt>
                <c:pt idx="9040">
                  <c:v>-1.4250000000000001E-2</c:v>
                </c:pt>
                <c:pt idx="9041">
                  <c:v>-1.6437500000000001E-2</c:v>
                </c:pt>
                <c:pt idx="9042">
                  <c:v>-1.78438E-2</c:v>
                </c:pt>
                <c:pt idx="9043">
                  <c:v>-1.6500000000000001E-2</c:v>
                </c:pt>
                <c:pt idx="9044">
                  <c:v>-2.19531E-2</c:v>
                </c:pt>
                <c:pt idx="9045">
                  <c:v>-1.52344E-2</c:v>
                </c:pt>
                <c:pt idx="9046">
                  <c:v>-1.6453099999999998E-2</c:v>
                </c:pt>
                <c:pt idx="9047">
                  <c:v>-1.7640599999999999E-2</c:v>
                </c:pt>
                <c:pt idx="9048">
                  <c:v>-1.1703099999999999E-2</c:v>
                </c:pt>
                <c:pt idx="9049">
                  <c:v>-1.20313E-2</c:v>
                </c:pt>
                <c:pt idx="9050">
                  <c:v>-1.2375000000000001E-2</c:v>
                </c:pt>
                <c:pt idx="9051">
                  <c:v>-1.8749999999999999E-2</c:v>
                </c:pt>
                <c:pt idx="9052">
                  <c:v>-1.9765600000000001E-2</c:v>
                </c:pt>
                <c:pt idx="9053">
                  <c:v>-1.4749999999999999E-2</c:v>
                </c:pt>
                <c:pt idx="9054">
                  <c:v>-8.1718799999999994E-3</c:v>
                </c:pt>
                <c:pt idx="9055">
                  <c:v>-1.125E-2</c:v>
                </c:pt>
                <c:pt idx="9056">
                  <c:v>-1.7000000000000001E-2</c:v>
                </c:pt>
                <c:pt idx="9057">
                  <c:v>-2.23281E-2</c:v>
                </c:pt>
                <c:pt idx="9058">
                  <c:v>-1.45469E-2</c:v>
                </c:pt>
                <c:pt idx="9059">
                  <c:v>-1.5906300000000002E-2</c:v>
                </c:pt>
                <c:pt idx="9060">
                  <c:v>-1.3968700000000001E-2</c:v>
                </c:pt>
                <c:pt idx="9061">
                  <c:v>-1.8046900000000001E-2</c:v>
                </c:pt>
                <c:pt idx="9062">
                  <c:v>-1.38125E-2</c:v>
                </c:pt>
                <c:pt idx="9063">
                  <c:v>-2.17188E-2</c:v>
                </c:pt>
                <c:pt idx="9064">
                  <c:v>-1.63594E-2</c:v>
                </c:pt>
                <c:pt idx="9065">
                  <c:v>-1.7937499999999999E-2</c:v>
                </c:pt>
                <c:pt idx="9066">
                  <c:v>-1.2656300000000001E-2</c:v>
                </c:pt>
                <c:pt idx="9067">
                  <c:v>-9.7968800000000009E-3</c:v>
                </c:pt>
                <c:pt idx="9068">
                  <c:v>-1.19375E-2</c:v>
                </c:pt>
                <c:pt idx="9069">
                  <c:v>-1.03125E-2</c:v>
                </c:pt>
                <c:pt idx="9070">
                  <c:v>-8.0468799999999993E-3</c:v>
                </c:pt>
                <c:pt idx="9071">
                  <c:v>-1.08594E-2</c:v>
                </c:pt>
                <c:pt idx="9072">
                  <c:v>-1.9453100000000001E-2</c:v>
                </c:pt>
                <c:pt idx="9073">
                  <c:v>-2.2249999999999999E-2</c:v>
                </c:pt>
                <c:pt idx="9074">
                  <c:v>-1.6375000000000001E-2</c:v>
                </c:pt>
                <c:pt idx="9075">
                  <c:v>-1.40156E-2</c:v>
                </c:pt>
                <c:pt idx="9076">
                  <c:v>-1.2156200000000001E-2</c:v>
                </c:pt>
                <c:pt idx="9077">
                  <c:v>-9.6718700000000008E-3</c:v>
                </c:pt>
                <c:pt idx="9078">
                  <c:v>-1.9875E-2</c:v>
                </c:pt>
                <c:pt idx="9079">
                  <c:v>-1.42031E-2</c:v>
                </c:pt>
                <c:pt idx="9080">
                  <c:v>-1.6015600000000001E-2</c:v>
                </c:pt>
                <c:pt idx="9081">
                  <c:v>-1.2E-2</c:v>
                </c:pt>
                <c:pt idx="9082">
                  <c:v>-1.79531E-2</c:v>
                </c:pt>
                <c:pt idx="9083">
                  <c:v>-1.8093700000000001E-2</c:v>
                </c:pt>
                <c:pt idx="9084">
                  <c:v>-1.60625E-2</c:v>
                </c:pt>
                <c:pt idx="9085">
                  <c:v>-1.39375E-2</c:v>
                </c:pt>
                <c:pt idx="9086">
                  <c:v>-1.6031199999999999E-2</c:v>
                </c:pt>
                <c:pt idx="9087">
                  <c:v>-1.39063E-2</c:v>
                </c:pt>
                <c:pt idx="9088">
                  <c:v>-2.1937499999999999E-2</c:v>
                </c:pt>
                <c:pt idx="9089">
                  <c:v>-2.00625E-2</c:v>
                </c:pt>
                <c:pt idx="9090">
                  <c:v>-1.6015600000000001E-2</c:v>
                </c:pt>
                <c:pt idx="9091">
                  <c:v>-1.6171899999999999E-2</c:v>
                </c:pt>
                <c:pt idx="9092">
                  <c:v>-0.01</c:v>
                </c:pt>
                <c:pt idx="9093">
                  <c:v>-1.00156E-2</c:v>
                </c:pt>
                <c:pt idx="9094">
                  <c:v>-7.9843799999999993E-3</c:v>
                </c:pt>
                <c:pt idx="9095">
                  <c:v>-1.39531E-2</c:v>
                </c:pt>
                <c:pt idx="9096">
                  <c:v>-1.1984399999999999E-2</c:v>
                </c:pt>
                <c:pt idx="9097">
                  <c:v>-1.00156E-2</c:v>
                </c:pt>
                <c:pt idx="9098">
                  <c:v>-1.4109399999999999E-2</c:v>
                </c:pt>
                <c:pt idx="9099">
                  <c:v>-1.7999999999999999E-2</c:v>
                </c:pt>
                <c:pt idx="9100">
                  <c:v>-1.7999999999999999E-2</c:v>
                </c:pt>
                <c:pt idx="9101">
                  <c:v>-1.41875E-2</c:v>
                </c:pt>
                <c:pt idx="9102">
                  <c:v>-0.01</c:v>
                </c:pt>
                <c:pt idx="9103">
                  <c:v>-1.6031199999999999E-2</c:v>
                </c:pt>
                <c:pt idx="9104">
                  <c:v>-1.00313E-2</c:v>
                </c:pt>
                <c:pt idx="9105">
                  <c:v>-1.79688E-2</c:v>
                </c:pt>
                <c:pt idx="9106">
                  <c:v>-1.7999999999999999E-2</c:v>
                </c:pt>
                <c:pt idx="9107">
                  <c:v>-1.20781E-2</c:v>
                </c:pt>
                <c:pt idx="9108">
                  <c:v>-1.40625E-2</c:v>
                </c:pt>
                <c:pt idx="9109">
                  <c:v>-1.40156E-2</c:v>
                </c:pt>
                <c:pt idx="9110">
                  <c:v>-1.1859400000000001E-2</c:v>
                </c:pt>
                <c:pt idx="9111">
                  <c:v>-2.1937499999999999E-2</c:v>
                </c:pt>
                <c:pt idx="9112">
                  <c:v>-1.3828099999999999E-2</c:v>
                </c:pt>
                <c:pt idx="9113">
                  <c:v>-1.54375E-2</c:v>
                </c:pt>
                <c:pt idx="9114">
                  <c:v>-1.9984399999999999E-2</c:v>
                </c:pt>
                <c:pt idx="9115">
                  <c:v>-1.43438E-2</c:v>
                </c:pt>
                <c:pt idx="9116">
                  <c:v>-1.22031E-2</c:v>
                </c:pt>
                <c:pt idx="9117">
                  <c:v>-1.9968799999999998E-2</c:v>
                </c:pt>
                <c:pt idx="9118">
                  <c:v>-1.575E-2</c:v>
                </c:pt>
                <c:pt idx="9119">
                  <c:v>-1.6031199999999999E-2</c:v>
                </c:pt>
                <c:pt idx="9120">
                  <c:v>-1.41406E-2</c:v>
                </c:pt>
                <c:pt idx="9121">
                  <c:v>-1.5625E-2</c:v>
                </c:pt>
                <c:pt idx="9122">
                  <c:v>-1.6031199999999999E-2</c:v>
                </c:pt>
                <c:pt idx="9123">
                  <c:v>-1.6171899999999999E-2</c:v>
                </c:pt>
                <c:pt idx="9124">
                  <c:v>-1.41875E-2</c:v>
                </c:pt>
                <c:pt idx="9125">
                  <c:v>-1.26719E-2</c:v>
                </c:pt>
                <c:pt idx="9126">
                  <c:v>-7.6093799999999998E-3</c:v>
                </c:pt>
                <c:pt idx="9127">
                  <c:v>-1.5875E-2</c:v>
                </c:pt>
                <c:pt idx="9128">
                  <c:v>-1.2375000000000001E-2</c:v>
                </c:pt>
                <c:pt idx="9129">
                  <c:v>-1.5453100000000001E-2</c:v>
                </c:pt>
                <c:pt idx="9130">
                  <c:v>-1.6156299999999998E-2</c:v>
                </c:pt>
                <c:pt idx="9131">
                  <c:v>-1.5984399999999999E-2</c:v>
                </c:pt>
                <c:pt idx="9132">
                  <c:v>-1.6031199999999999E-2</c:v>
                </c:pt>
                <c:pt idx="9133">
                  <c:v>-1.5984399999999999E-2</c:v>
                </c:pt>
                <c:pt idx="9134">
                  <c:v>-1.7921900000000001E-2</c:v>
                </c:pt>
                <c:pt idx="9135">
                  <c:v>-1.6093799999999998E-2</c:v>
                </c:pt>
                <c:pt idx="9136">
                  <c:v>-1.0125E-2</c:v>
                </c:pt>
                <c:pt idx="9137">
                  <c:v>-1.1890599999999999E-2</c:v>
                </c:pt>
                <c:pt idx="9138">
                  <c:v>-1.5953100000000001E-2</c:v>
                </c:pt>
                <c:pt idx="9139">
                  <c:v>-2.1999999999999999E-2</c:v>
                </c:pt>
                <c:pt idx="9140">
                  <c:v>-1.80156E-2</c:v>
                </c:pt>
                <c:pt idx="9141">
                  <c:v>-1.5921899999999999E-2</c:v>
                </c:pt>
                <c:pt idx="9142">
                  <c:v>-1.41875E-2</c:v>
                </c:pt>
                <c:pt idx="9143">
                  <c:v>-2.41719E-2</c:v>
                </c:pt>
                <c:pt idx="9144">
                  <c:v>-1.7734400000000001E-2</c:v>
                </c:pt>
                <c:pt idx="9145">
                  <c:v>-1.7703099999999999E-2</c:v>
                </c:pt>
                <c:pt idx="9146">
                  <c:v>-9.9062500000000001E-3</c:v>
                </c:pt>
                <c:pt idx="9147">
                  <c:v>-1.40625E-2</c:v>
                </c:pt>
                <c:pt idx="9148">
                  <c:v>-9.9687500000000002E-3</c:v>
                </c:pt>
                <c:pt idx="9149">
                  <c:v>-1.1828099999999999E-2</c:v>
                </c:pt>
                <c:pt idx="9150">
                  <c:v>-1.0593699999999999E-2</c:v>
                </c:pt>
                <c:pt idx="9151">
                  <c:v>-1.84688E-2</c:v>
                </c:pt>
                <c:pt idx="9152">
                  <c:v>-1.3453100000000001E-2</c:v>
                </c:pt>
                <c:pt idx="9153">
                  <c:v>-1.51875E-2</c:v>
                </c:pt>
                <c:pt idx="9154">
                  <c:v>-2.0156299999999999E-2</c:v>
                </c:pt>
                <c:pt idx="9155">
                  <c:v>-1.7578099999999999E-2</c:v>
                </c:pt>
                <c:pt idx="9156">
                  <c:v>-1.5656199999999999E-2</c:v>
                </c:pt>
                <c:pt idx="9157">
                  <c:v>-1.42031E-2</c:v>
                </c:pt>
                <c:pt idx="9158">
                  <c:v>-1.84063E-2</c:v>
                </c:pt>
                <c:pt idx="9159">
                  <c:v>-1.7187500000000001E-2</c:v>
                </c:pt>
                <c:pt idx="9160">
                  <c:v>-1.20938E-2</c:v>
                </c:pt>
                <c:pt idx="9161">
                  <c:v>-1.3390600000000001E-2</c:v>
                </c:pt>
                <c:pt idx="9162">
                  <c:v>-5.89063E-3</c:v>
                </c:pt>
                <c:pt idx="9163">
                  <c:v>-1.2562500000000001E-2</c:v>
                </c:pt>
                <c:pt idx="9164">
                  <c:v>-1.61875E-2</c:v>
                </c:pt>
                <c:pt idx="9165">
                  <c:v>-1.78438E-2</c:v>
                </c:pt>
                <c:pt idx="9166">
                  <c:v>-1.6125E-2</c:v>
                </c:pt>
                <c:pt idx="9167">
                  <c:v>-2.23281E-2</c:v>
                </c:pt>
                <c:pt idx="9168">
                  <c:v>-1.9671899999999999E-2</c:v>
                </c:pt>
                <c:pt idx="9169">
                  <c:v>-1.1859400000000001E-2</c:v>
                </c:pt>
                <c:pt idx="9170">
                  <c:v>-1.6281299999999999E-2</c:v>
                </c:pt>
                <c:pt idx="9171">
                  <c:v>-1.5718800000000002E-2</c:v>
                </c:pt>
                <c:pt idx="9172">
                  <c:v>-1.19375E-2</c:v>
                </c:pt>
                <c:pt idx="9173">
                  <c:v>-1.44219E-2</c:v>
                </c:pt>
                <c:pt idx="9174">
                  <c:v>-2.0046899999999999E-2</c:v>
                </c:pt>
                <c:pt idx="9175">
                  <c:v>-1.99375E-2</c:v>
                </c:pt>
                <c:pt idx="9176">
                  <c:v>-1.9984399999999999E-2</c:v>
                </c:pt>
                <c:pt idx="9177">
                  <c:v>-1.9906299999999998E-2</c:v>
                </c:pt>
                <c:pt idx="9178">
                  <c:v>-1.40313E-2</c:v>
                </c:pt>
                <c:pt idx="9179">
                  <c:v>-1.79688E-2</c:v>
                </c:pt>
                <c:pt idx="9180">
                  <c:v>-1.4234399999999999E-2</c:v>
                </c:pt>
                <c:pt idx="9181">
                  <c:v>-9.8906299999999992E-3</c:v>
                </c:pt>
                <c:pt idx="9182">
                  <c:v>-1.7984400000000001E-2</c:v>
                </c:pt>
                <c:pt idx="9183">
                  <c:v>-1.5781300000000002E-2</c:v>
                </c:pt>
                <c:pt idx="9184">
                  <c:v>-7.9687500000000001E-3</c:v>
                </c:pt>
                <c:pt idx="9185">
                  <c:v>-1.23281E-2</c:v>
                </c:pt>
                <c:pt idx="9186">
                  <c:v>-1.4437500000000001E-2</c:v>
                </c:pt>
                <c:pt idx="9187">
                  <c:v>-1.2234399999999999E-2</c:v>
                </c:pt>
                <c:pt idx="9188">
                  <c:v>-1.1921899999999999E-2</c:v>
                </c:pt>
                <c:pt idx="9189">
                  <c:v>-1.2046899999999999E-2</c:v>
                </c:pt>
                <c:pt idx="9190">
                  <c:v>-1.04219E-2</c:v>
                </c:pt>
                <c:pt idx="9191">
                  <c:v>-7.8750000000000001E-3</c:v>
                </c:pt>
                <c:pt idx="9192">
                  <c:v>-1.34375E-2</c:v>
                </c:pt>
                <c:pt idx="9193">
                  <c:v>-1.4046899999999999E-2</c:v>
                </c:pt>
                <c:pt idx="9194">
                  <c:v>-1.575E-2</c:v>
                </c:pt>
                <c:pt idx="9195">
                  <c:v>-1.61875E-2</c:v>
                </c:pt>
                <c:pt idx="9196">
                  <c:v>-1.1796900000000001E-2</c:v>
                </c:pt>
                <c:pt idx="9197">
                  <c:v>-1.7859400000000001E-2</c:v>
                </c:pt>
                <c:pt idx="9198">
                  <c:v>-1.44844E-2</c:v>
                </c:pt>
                <c:pt idx="9199">
                  <c:v>-1.5765600000000001E-2</c:v>
                </c:pt>
                <c:pt idx="9200">
                  <c:v>-1.8562499999999999E-2</c:v>
                </c:pt>
                <c:pt idx="9201">
                  <c:v>-1.20625E-2</c:v>
                </c:pt>
                <c:pt idx="9202">
                  <c:v>-1.5984399999999999E-2</c:v>
                </c:pt>
                <c:pt idx="9203">
                  <c:v>-1.2E-2</c:v>
                </c:pt>
                <c:pt idx="9204">
                  <c:v>-1.78281E-2</c:v>
                </c:pt>
                <c:pt idx="9205">
                  <c:v>-1.40625E-2</c:v>
                </c:pt>
                <c:pt idx="9206">
                  <c:v>-1.5796899999999999E-2</c:v>
                </c:pt>
                <c:pt idx="9207">
                  <c:v>-1.8031200000000001E-2</c:v>
                </c:pt>
                <c:pt idx="9208">
                  <c:v>-1.6093799999999998E-2</c:v>
                </c:pt>
                <c:pt idx="9209">
                  <c:v>-1.6046899999999999E-2</c:v>
                </c:pt>
                <c:pt idx="9210">
                  <c:v>-1.7984400000000001E-2</c:v>
                </c:pt>
                <c:pt idx="9211">
                  <c:v>-1.9859399999999999E-2</c:v>
                </c:pt>
                <c:pt idx="9212">
                  <c:v>-1.4E-2</c:v>
                </c:pt>
                <c:pt idx="9213">
                  <c:v>-1.82188E-2</c:v>
                </c:pt>
                <c:pt idx="9214">
                  <c:v>-2.0046899999999999E-2</c:v>
                </c:pt>
                <c:pt idx="9215">
                  <c:v>-1.94375E-2</c:v>
                </c:pt>
                <c:pt idx="9216">
                  <c:v>-1.40781E-2</c:v>
                </c:pt>
                <c:pt idx="9217">
                  <c:v>-2.0140600000000002E-2</c:v>
                </c:pt>
                <c:pt idx="9218">
                  <c:v>-1.3609400000000001E-2</c:v>
                </c:pt>
                <c:pt idx="9219">
                  <c:v>-1.24688E-2</c:v>
                </c:pt>
                <c:pt idx="9220">
                  <c:v>-1.60625E-2</c:v>
                </c:pt>
                <c:pt idx="9221">
                  <c:v>-1.3578099999999999E-2</c:v>
                </c:pt>
                <c:pt idx="9222">
                  <c:v>-1.44063E-2</c:v>
                </c:pt>
                <c:pt idx="9223">
                  <c:v>-1.7921900000000001E-2</c:v>
                </c:pt>
                <c:pt idx="9224">
                  <c:v>-1.3796900000000001E-2</c:v>
                </c:pt>
                <c:pt idx="9225">
                  <c:v>-1.4093700000000001E-2</c:v>
                </c:pt>
                <c:pt idx="9226">
                  <c:v>-1.18437E-2</c:v>
                </c:pt>
                <c:pt idx="9227">
                  <c:v>-1.01406E-2</c:v>
                </c:pt>
                <c:pt idx="9228">
                  <c:v>-1.40781E-2</c:v>
                </c:pt>
                <c:pt idx="9229">
                  <c:v>-9.5781300000000007E-3</c:v>
                </c:pt>
                <c:pt idx="9230">
                  <c:v>-6.0781300000000002E-3</c:v>
                </c:pt>
                <c:pt idx="9231">
                  <c:v>-1.23906E-2</c:v>
                </c:pt>
                <c:pt idx="9232">
                  <c:v>-1.39375E-2</c:v>
                </c:pt>
                <c:pt idx="9233">
                  <c:v>-9.5781300000000007E-3</c:v>
                </c:pt>
                <c:pt idx="9234">
                  <c:v>-1.2531199999999999E-2</c:v>
                </c:pt>
                <c:pt idx="9235">
                  <c:v>-1.9859399999999999E-2</c:v>
                </c:pt>
                <c:pt idx="9236">
                  <c:v>-9.4218800000000005E-3</c:v>
                </c:pt>
                <c:pt idx="9237">
                  <c:v>-8.1406299999999994E-3</c:v>
                </c:pt>
                <c:pt idx="9238">
                  <c:v>-8.0468799999999993E-3</c:v>
                </c:pt>
                <c:pt idx="9239">
                  <c:v>-1.35625E-2</c:v>
                </c:pt>
                <c:pt idx="9240">
                  <c:v>-1.9734399999999999E-2</c:v>
                </c:pt>
                <c:pt idx="9241">
                  <c:v>-1.16562E-2</c:v>
                </c:pt>
                <c:pt idx="9242">
                  <c:v>-1.37813E-2</c:v>
                </c:pt>
                <c:pt idx="9243">
                  <c:v>-7.7499999999999999E-3</c:v>
                </c:pt>
                <c:pt idx="9244">
                  <c:v>-1.48906E-2</c:v>
                </c:pt>
                <c:pt idx="9245">
                  <c:v>-2.0046899999999999E-2</c:v>
                </c:pt>
                <c:pt idx="9246">
                  <c:v>-1.52969E-2</c:v>
                </c:pt>
                <c:pt idx="9247">
                  <c:v>-7.3593799999999996E-3</c:v>
                </c:pt>
                <c:pt idx="9248">
                  <c:v>-9.2656300000000004E-3</c:v>
                </c:pt>
                <c:pt idx="9249">
                  <c:v>-2.0562500000000001E-2</c:v>
                </c:pt>
                <c:pt idx="9250">
                  <c:v>-1.5265600000000001E-2</c:v>
                </c:pt>
                <c:pt idx="9251">
                  <c:v>-1.41406E-2</c:v>
                </c:pt>
                <c:pt idx="9252">
                  <c:v>-1.3921899999999999E-2</c:v>
                </c:pt>
                <c:pt idx="9253">
                  <c:v>-1.5625E-2</c:v>
                </c:pt>
                <c:pt idx="9254">
                  <c:v>-1.7874999999999999E-2</c:v>
                </c:pt>
                <c:pt idx="9255">
                  <c:v>-1.6468799999999999E-2</c:v>
                </c:pt>
                <c:pt idx="9256">
                  <c:v>-1.20625E-2</c:v>
                </c:pt>
                <c:pt idx="9257">
                  <c:v>-1.39375E-2</c:v>
                </c:pt>
                <c:pt idx="9258">
                  <c:v>-1.20625E-2</c:v>
                </c:pt>
                <c:pt idx="9259">
                  <c:v>-1.3890599999999999E-2</c:v>
                </c:pt>
                <c:pt idx="9260">
                  <c:v>-1.4E-2</c:v>
                </c:pt>
                <c:pt idx="9261">
                  <c:v>-1.42188E-2</c:v>
                </c:pt>
                <c:pt idx="9262">
                  <c:v>-1.0234399999999999E-2</c:v>
                </c:pt>
                <c:pt idx="9263">
                  <c:v>-9.9062500000000001E-3</c:v>
                </c:pt>
                <c:pt idx="9264">
                  <c:v>-1.18125E-2</c:v>
                </c:pt>
                <c:pt idx="9265">
                  <c:v>-1.5281299999999999E-2</c:v>
                </c:pt>
                <c:pt idx="9266">
                  <c:v>-2.0187500000000001E-2</c:v>
                </c:pt>
                <c:pt idx="9267">
                  <c:v>-1.4375000000000001E-2</c:v>
                </c:pt>
                <c:pt idx="9268">
                  <c:v>-1.575E-2</c:v>
                </c:pt>
                <c:pt idx="9269">
                  <c:v>-1.60625E-2</c:v>
                </c:pt>
                <c:pt idx="9270">
                  <c:v>-1.7765599999999999E-2</c:v>
                </c:pt>
                <c:pt idx="9271">
                  <c:v>-1.84063E-2</c:v>
                </c:pt>
                <c:pt idx="9272">
                  <c:v>-1.03438E-2</c:v>
                </c:pt>
                <c:pt idx="9273">
                  <c:v>-1.1671900000000001E-2</c:v>
                </c:pt>
                <c:pt idx="9274">
                  <c:v>-1.5859399999999999E-2</c:v>
                </c:pt>
                <c:pt idx="9275">
                  <c:v>-2.18438E-2</c:v>
                </c:pt>
                <c:pt idx="9276">
                  <c:v>-1.84063E-2</c:v>
                </c:pt>
                <c:pt idx="9277">
                  <c:v>-8.4218799999999996E-3</c:v>
                </c:pt>
                <c:pt idx="9278">
                  <c:v>-5.8281299999999999E-3</c:v>
                </c:pt>
                <c:pt idx="9279">
                  <c:v>-1.1984399999999999E-2</c:v>
                </c:pt>
                <c:pt idx="9280">
                  <c:v>-1.20313E-2</c:v>
                </c:pt>
                <c:pt idx="9281">
                  <c:v>-1.1921899999999999E-2</c:v>
                </c:pt>
                <c:pt idx="9282">
                  <c:v>-1.3968700000000001E-2</c:v>
                </c:pt>
                <c:pt idx="9283">
                  <c:v>-1.40156E-2</c:v>
                </c:pt>
                <c:pt idx="9284">
                  <c:v>-1.4E-2</c:v>
                </c:pt>
                <c:pt idx="9285">
                  <c:v>-1.5921899999999999E-2</c:v>
                </c:pt>
                <c:pt idx="9286">
                  <c:v>-1.9953100000000001E-2</c:v>
                </c:pt>
                <c:pt idx="9287">
                  <c:v>-2.00625E-2</c:v>
                </c:pt>
                <c:pt idx="9288">
                  <c:v>-1.1984399999999999E-2</c:v>
                </c:pt>
                <c:pt idx="9289">
                  <c:v>-1.39531E-2</c:v>
                </c:pt>
                <c:pt idx="9290">
                  <c:v>-1.2E-2</c:v>
                </c:pt>
                <c:pt idx="9291">
                  <c:v>-1.3968700000000001E-2</c:v>
                </c:pt>
                <c:pt idx="9292">
                  <c:v>-1.80156E-2</c:v>
                </c:pt>
                <c:pt idx="9293">
                  <c:v>-1.6E-2</c:v>
                </c:pt>
                <c:pt idx="9294">
                  <c:v>-1.7999999999999999E-2</c:v>
                </c:pt>
                <c:pt idx="9295">
                  <c:v>-1.39375E-2</c:v>
                </c:pt>
                <c:pt idx="9296">
                  <c:v>-1.4109399999999999E-2</c:v>
                </c:pt>
                <c:pt idx="9297">
                  <c:v>-0.02</c:v>
                </c:pt>
                <c:pt idx="9298">
                  <c:v>-1.6E-2</c:v>
                </c:pt>
                <c:pt idx="9299">
                  <c:v>-1.20938E-2</c:v>
                </c:pt>
                <c:pt idx="9300">
                  <c:v>-1.2E-2</c:v>
                </c:pt>
                <c:pt idx="9301">
                  <c:v>-2.1874999999999999E-2</c:v>
                </c:pt>
                <c:pt idx="9302">
                  <c:v>-2.0046899999999999E-2</c:v>
                </c:pt>
                <c:pt idx="9303">
                  <c:v>-2.0015600000000001E-2</c:v>
                </c:pt>
                <c:pt idx="9304">
                  <c:v>-1.6E-2</c:v>
                </c:pt>
                <c:pt idx="9305">
                  <c:v>-2.0031199999999999E-2</c:v>
                </c:pt>
                <c:pt idx="9306">
                  <c:v>-1.39375E-2</c:v>
                </c:pt>
                <c:pt idx="9307">
                  <c:v>-1.40156E-2</c:v>
                </c:pt>
                <c:pt idx="9308">
                  <c:v>-1.0109399999999999E-2</c:v>
                </c:pt>
                <c:pt idx="9309">
                  <c:v>-7.9531299999999992E-3</c:v>
                </c:pt>
                <c:pt idx="9310">
                  <c:v>-9.9531299999999993E-3</c:v>
                </c:pt>
                <c:pt idx="9311">
                  <c:v>-7.9218799999999992E-3</c:v>
                </c:pt>
                <c:pt idx="9312">
                  <c:v>-1.4468699999999999E-2</c:v>
                </c:pt>
                <c:pt idx="9313">
                  <c:v>-1.82813E-2</c:v>
                </c:pt>
                <c:pt idx="9314">
                  <c:v>-9.9843799999999993E-3</c:v>
                </c:pt>
                <c:pt idx="9315">
                  <c:v>-1.5984399999999999E-2</c:v>
                </c:pt>
                <c:pt idx="9316">
                  <c:v>-1.1890599999999999E-2</c:v>
                </c:pt>
                <c:pt idx="9317">
                  <c:v>-1.82031E-2</c:v>
                </c:pt>
                <c:pt idx="9318">
                  <c:v>-1.68594E-2</c:v>
                </c:pt>
                <c:pt idx="9319">
                  <c:v>-1.5906300000000002E-2</c:v>
                </c:pt>
                <c:pt idx="9320">
                  <c:v>-1.5875E-2</c:v>
                </c:pt>
                <c:pt idx="9321">
                  <c:v>-1.63594E-2</c:v>
                </c:pt>
                <c:pt idx="9322">
                  <c:v>-1.24531E-2</c:v>
                </c:pt>
                <c:pt idx="9323">
                  <c:v>-1.1921899999999999E-2</c:v>
                </c:pt>
                <c:pt idx="9324">
                  <c:v>-1.33594E-2</c:v>
                </c:pt>
                <c:pt idx="9325">
                  <c:v>-1.9890600000000001E-2</c:v>
                </c:pt>
                <c:pt idx="9326">
                  <c:v>-2.1421900000000001E-2</c:v>
                </c:pt>
                <c:pt idx="9327">
                  <c:v>-2.64531E-2</c:v>
                </c:pt>
                <c:pt idx="9328">
                  <c:v>-1.49531E-2</c:v>
                </c:pt>
                <c:pt idx="9329">
                  <c:v>-1.20156E-2</c:v>
                </c:pt>
                <c:pt idx="9330">
                  <c:v>-8.2656299999999995E-3</c:v>
                </c:pt>
                <c:pt idx="9331">
                  <c:v>-6.0000000000000001E-3</c:v>
                </c:pt>
                <c:pt idx="9332">
                  <c:v>-9.71875E-3</c:v>
                </c:pt>
                <c:pt idx="9333">
                  <c:v>-1.39531E-2</c:v>
                </c:pt>
                <c:pt idx="9334">
                  <c:v>-1.42813E-2</c:v>
                </c:pt>
                <c:pt idx="9335">
                  <c:v>-7.9843799999999993E-3</c:v>
                </c:pt>
                <c:pt idx="9336">
                  <c:v>-1.3968700000000001E-2</c:v>
                </c:pt>
                <c:pt idx="9337">
                  <c:v>-1.5984399999999999E-2</c:v>
                </c:pt>
                <c:pt idx="9338">
                  <c:v>-1.9968799999999998E-2</c:v>
                </c:pt>
                <c:pt idx="9339">
                  <c:v>-1.78281E-2</c:v>
                </c:pt>
                <c:pt idx="9340">
                  <c:v>-9.9687500000000002E-3</c:v>
                </c:pt>
                <c:pt idx="9341">
                  <c:v>-1.4468699999999999E-2</c:v>
                </c:pt>
                <c:pt idx="9342">
                  <c:v>-1.5906300000000002E-2</c:v>
                </c:pt>
                <c:pt idx="9343">
                  <c:v>-1.6156299999999998E-2</c:v>
                </c:pt>
                <c:pt idx="9344">
                  <c:v>-1.7921900000000001E-2</c:v>
                </c:pt>
                <c:pt idx="9345">
                  <c:v>-1.3671900000000001E-2</c:v>
                </c:pt>
                <c:pt idx="9346">
                  <c:v>-1.41875E-2</c:v>
                </c:pt>
                <c:pt idx="9347">
                  <c:v>-1.87656E-2</c:v>
                </c:pt>
                <c:pt idx="9348">
                  <c:v>-2.1328099999999999E-2</c:v>
                </c:pt>
                <c:pt idx="9349">
                  <c:v>-1.07031E-2</c:v>
                </c:pt>
                <c:pt idx="9350">
                  <c:v>-1.27344E-2</c:v>
                </c:pt>
                <c:pt idx="9351">
                  <c:v>-1.8749999999999999E-2</c:v>
                </c:pt>
                <c:pt idx="9352">
                  <c:v>-1.7390599999999999E-2</c:v>
                </c:pt>
                <c:pt idx="9353">
                  <c:v>-1.3921899999999999E-2</c:v>
                </c:pt>
                <c:pt idx="9354">
                  <c:v>-1.6375000000000001E-2</c:v>
                </c:pt>
                <c:pt idx="9355">
                  <c:v>-1.5390600000000001E-2</c:v>
                </c:pt>
                <c:pt idx="9356">
                  <c:v>-1.20781E-2</c:v>
                </c:pt>
                <c:pt idx="9357">
                  <c:v>-1.3968700000000001E-2</c:v>
                </c:pt>
                <c:pt idx="9358">
                  <c:v>-1.2046899999999999E-2</c:v>
                </c:pt>
                <c:pt idx="9359">
                  <c:v>-1.11719E-2</c:v>
                </c:pt>
                <c:pt idx="9360">
                  <c:v>-3.92187E-3</c:v>
                </c:pt>
                <c:pt idx="9361">
                  <c:v>-1.0593699999999999E-2</c:v>
                </c:pt>
                <c:pt idx="9362">
                  <c:v>-1.4093700000000001E-2</c:v>
                </c:pt>
                <c:pt idx="9363">
                  <c:v>-1.6140600000000001E-2</c:v>
                </c:pt>
                <c:pt idx="9364">
                  <c:v>-1.5828100000000001E-2</c:v>
                </c:pt>
                <c:pt idx="9365">
                  <c:v>-1.1968700000000001E-2</c:v>
                </c:pt>
                <c:pt idx="9366">
                  <c:v>-1.6218799999999998E-2</c:v>
                </c:pt>
                <c:pt idx="9367">
                  <c:v>-2.0125000000000001E-2</c:v>
                </c:pt>
                <c:pt idx="9368">
                  <c:v>-1.7687499999999998E-2</c:v>
                </c:pt>
                <c:pt idx="9369">
                  <c:v>-1.40781E-2</c:v>
                </c:pt>
                <c:pt idx="9370">
                  <c:v>-1.8093700000000001E-2</c:v>
                </c:pt>
                <c:pt idx="9371">
                  <c:v>-1.5718800000000002E-2</c:v>
                </c:pt>
                <c:pt idx="9372">
                  <c:v>-1.40156E-2</c:v>
                </c:pt>
                <c:pt idx="9373">
                  <c:v>-1.5953100000000001E-2</c:v>
                </c:pt>
                <c:pt idx="9374">
                  <c:v>-1.5921899999999999E-2</c:v>
                </c:pt>
                <c:pt idx="9375">
                  <c:v>-2.1937499999999999E-2</c:v>
                </c:pt>
                <c:pt idx="9376">
                  <c:v>-1.03438E-2</c:v>
                </c:pt>
                <c:pt idx="9377">
                  <c:v>-8.0000000000000002E-3</c:v>
                </c:pt>
                <c:pt idx="9378">
                  <c:v>-6.0156300000000001E-3</c:v>
                </c:pt>
                <c:pt idx="9379">
                  <c:v>-9.8125E-3</c:v>
                </c:pt>
                <c:pt idx="9380">
                  <c:v>-1.5968799999999998E-2</c:v>
                </c:pt>
                <c:pt idx="9381">
                  <c:v>-1.78906E-2</c:v>
                </c:pt>
                <c:pt idx="9382">
                  <c:v>-9.9687500000000002E-3</c:v>
                </c:pt>
                <c:pt idx="9383">
                  <c:v>-1.4234399999999999E-2</c:v>
                </c:pt>
                <c:pt idx="9384">
                  <c:v>-1.3875E-2</c:v>
                </c:pt>
                <c:pt idx="9385">
                  <c:v>-1.6046899999999999E-2</c:v>
                </c:pt>
                <c:pt idx="9386">
                  <c:v>-1.25469E-2</c:v>
                </c:pt>
                <c:pt idx="9387">
                  <c:v>-1.35625E-2</c:v>
                </c:pt>
                <c:pt idx="9388">
                  <c:v>-1.8109400000000001E-2</c:v>
                </c:pt>
                <c:pt idx="9389">
                  <c:v>-1.2500000000000001E-2</c:v>
                </c:pt>
                <c:pt idx="9390">
                  <c:v>-8.1406299999999994E-3</c:v>
                </c:pt>
                <c:pt idx="9391">
                  <c:v>-1.11875E-2</c:v>
                </c:pt>
                <c:pt idx="9392">
                  <c:v>-2.17188E-2</c:v>
                </c:pt>
                <c:pt idx="9393">
                  <c:v>-1.8249999999999999E-2</c:v>
                </c:pt>
                <c:pt idx="9394">
                  <c:v>-2.0875000000000001E-2</c:v>
                </c:pt>
                <c:pt idx="9395">
                  <c:v>-2.8265599999999998E-2</c:v>
                </c:pt>
                <c:pt idx="9396">
                  <c:v>-1.3281299999999999E-2</c:v>
                </c:pt>
                <c:pt idx="9397">
                  <c:v>-1.19063E-2</c:v>
                </c:pt>
                <c:pt idx="9398">
                  <c:v>-1.16875E-2</c:v>
                </c:pt>
                <c:pt idx="9399">
                  <c:v>-1.7765599999999999E-2</c:v>
                </c:pt>
                <c:pt idx="9400">
                  <c:v>-1.6343799999999999E-2</c:v>
                </c:pt>
                <c:pt idx="9401">
                  <c:v>-1.20156E-2</c:v>
                </c:pt>
                <c:pt idx="9402">
                  <c:v>-1.1796900000000001E-2</c:v>
                </c:pt>
                <c:pt idx="9403">
                  <c:v>-1.40313E-2</c:v>
                </c:pt>
                <c:pt idx="9404">
                  <c:v>-1.3734400000000001E-2</c:v>
                </c:pt>
                <c:pt idx="9405">
                  <c:v>-2.3781299999999998E-2</c:v>
                </c:pt>
                <c:pt idx="9406">
                  <c:v>-2.2093700000000001E-2</c:v>
                </c:pt>
                <c:pt idx="9407">
                  <c:v>-2.18281E-2</c:v>
                </c:pt>
                <c:pt idx="9408">
                  <c:v>-1.40313E-2</c:v>
                </c:pt>
                <c:pt idx="9409">
                  <c:v>-1.4093700000000001E-2</c:v>
                </c:pt>
                <c:pt idx="9410">
                  <c:v>-1.6E-2</c:v>
                </c:pt>
                <c:pt idx="9411">
                  <c:v>-1.8031200000000001E-2</c:v>
                </c:pt>
                <c:pt idx="9412">
                  <c:v>-1.5921899999999999E-2</c:v>
                </c:pt>
                <c:pt idx="9413">
                  <c:v>-1.6656199999999999E-2</c:v>
                </c:pt>
                <c:pt idx="9414">
                  <c:v>-2.62031E-2</c:v>
                </c:pt>
                <c:pt idx="9415">
                  <c:v>-2.33125E-2</c:v>
                </c:pt>
                <c:pt idx="9416">
                  <c:v>-1.59375E-2</c:v>
                </c:pt>
                <c:pt idx="9417">
                  <c:v>-1.5515599999999999E-2</c:v>
                </c:pt>
                <c:pt idx="9418">
                  <c:v>-9.9531299999999993E-3</c:v>
                </c:pt>
                <c:pt idx="9419">
                  <c:v>-1.43281E-2</c:v>
                </c:pt>
                <c:pt idx="9420">
                  <c:v>-1.41875E-2</c:v>
                </c:pt>
                <c:pt idx="9421">
                  <c:v>-1.82188E-2</c:v>
                </c:pt>
                <c:pt idx="9422">
                  <c:v>-1.5890600000000001E-2</c:v>
                </c:pt>
                <c:pt idx="9423">
                  <c:v>-1.8546900000000002E-2</c:v>
                </c:pt>
                <c:pt idx="9424">
                  <c:v>-1.9859399999999999E-2</c:v>
                </c:pt>
                <c:pt idx="9425">
                  <c:v>-1.3703099999999999E-2</c:v>
                </c:pt>
                <c:pt idx="9426">
                  <c:v>-1.1953099999999999E-2</c:v>
                </c:pt>
                <c:pt idx="9427">
                  <c:v>-9.8281299999999992E-3</c:v>
                </c:pt>
                <c:pt idx="9428">
                  <c:v>-8.0156299999999993E-3</c:v>
                </c:pt>
                <c:pt idx="9429">
                  <c:v>-7.8281199999999992E-3</c:v>
                </c:pt>
                <c:pt idx="9430">
                  <c:v>-6.1250000000000002E-3</c:v>
                </c:pt>
                <c:pt idx="9431">
                  <c:v>-1.20938E-2</c:v>
                </c:pt>
                <c:pt idx="9432">
                  <c:v>-7.9531299999999992E-3</c:v>
                </c:pt>
                <c:pt idx="9433">
                  <c:v>-9.9531299999999993E-3</c:v>
                </c:pt>
                <c:pt idx="9434">
                  <c:v>-8.2500000000000004E-3</c:v>
                </c:pt>
                <c:pt idx="9435">
                  <c:v>-1.4171899999999999E-2</c:v>
                </c:pt>
                <c:pt idx="9436">
                  <c:v>-1.21406E-2</c:v>
                </c:pt>
                <c:pt idx="9437">
                  <c:v>-1.6031199999999999E-2</c:v>
                </c:pt>
                <c:pt idx="9438">
                  <c:v>-9.5781300000000007E-3</c:v>
                </c:pt>
                <c:pt idx="9439">
                  <c:v>-8.3906299999999996E-3</c:v>
                </c:pt>
                <c:pt idx="9440">
                  <c:v>-1.2125E-2</c:v>
                </c:pt>
                <c:pt idx="9441">
                  <c:v>-1.2125E-2</c:v>
                </c:pt>
                <c:pt idx="9442">
                  <c:v>-1.4046899999999999E-2</c:v>
                </c:pt>
                <c:pt idx="9443">
                  <c:v>-1.1734400000000001E-2</c:v>
                </c:pt>
                <c:pt idx="9444">
                  <c:v>-1.2500000000000001E-2</c:v>
                </c:pt>
                <c:pt idx="9445">
                  <c:v>-1.8249999999999999E-2</c:v>
                </c:pt>
                <c:pt idx="9446">
                  <c:v>-1.54375E-2</c:v>
                </c:pt>
                <c:pt idx="9447">
                  <c:v>-1.15625E-2</c:v>
                </c:pt>
                <c:pt idx="9448">
                  <c:v>-1.01875E-2</c:v>
                </c:pt>
                <c:pt idx="9449">
                  <c:v>-1.1953099999999999E-2</c:v>
                </c:pt>
                <c:pt idx="9450">
                  <c:v>-1.10781E-2</c:v>
                </c:pt>
                <c:pt idx="9451">
                  <c:v>-1.7640599999999999E-2</c:v>
                </c:pt>
                <c:pt idx="9452">
                  <c:v>-1.47031E-2</c:v>
                </c:pt>
                <c:pt idx="9453">
                  <c:v>-1.20313E-2</c:v>
                </c:pt>
                <c:pt idx="9454">
                  <c:v>-1.34375E-2</c:v>
                </c:pt>
                <c:pt idx="9455">
                  <c:v>-1.79531E-2</c:v>
                </c:pt>
                <c:pt idx="9456">
                  <c:v>-1.5984399999999999E-2</c:v>
                </c:pt>
                <c:pt idx="9457">
                  <c:v>-1.9890600000000001E-2</c:v>
                </c:pt>
                <c:pt idx="9458">
                  <c:v>-1.80156E-2</c:v>
                </c:pt>
                <c:pt idx="9459">
                  <c:v>-1.86406E-2</c:v>
                </c:pt>
                <c:pt idx="9460">
                  <c:v>-8.3281299999999996E-3</c:v>
                </c:pt>
                <c:pt idx="9461">
                  <c:v>-1.3546900000000001E-2</c:v>
                </c:pt>
                <c:pt idx="9462">
                  <c:v>-1.6078100000000001E-2</c:v>
                </c:pt>
                <c:pt idx="9463">
                  <c:v>-1.7484400000000001E-2</c:v>
                </c:pt>
                <c:pt idx="9464">
                  <c:v>-1.87656E-2</c:v>
                </c:pt>
                <c:pt idx="9465">
                  <c:v>-8.2500000000000004E-3</c:v>
                </c:pt>
                <c:pt idx="9466">
                  <c:v>-1.36875E-2</c:v>
                </c:pt>
                <c:pt idx="9467">
                  <c:v>-8.9374999999999993E-3</c:v>
                </c:pt>
                <c:pt idx="9468">
                  <c:v>-1.1265600000000001E-2</c:v>
                </c:pt>
                <c:pt idx="9469">
                  <c:v>-1.9906299999999998E-2</c:v>
                </c:pt>
                <c:pt idx="9470">
                  <c:v>-1.28594E-2</c:v>
                </c:pt>
                <c:pt idx="9471">
                  <c:v>-5.9531300000000001E-3</c:v>
                </c:pt>
                <c:pt idx="9472">
                  <c:v>-1.1734400000000001E-2</c:v>
                </c:pt>
                <c:pt idx="9473">
                  <c:v>-1.78438E-2</c:v>
                </c:pt>
                <c:pt idx="9474">
                  <c:v>-1.82031E-2</c:v>
                </c:pt>
                <c:pt idx="9475">
                  <c:v>-1.5796899999999999E-2</c:v>
                </c:pt>
                <c:pt idx="9476">
                  <c:v>-2.1984400000000001E-2</c:v>
                </c:pt>
                <c:pt idx="9477">
                  <c:v>-1.6031199999999999E-2</c:v>
                </c:pt>
                <c:pt idx="9478">
                  <c:v>-1.5953100000000001E-2</c:v>
                </c:pt>
                <c:pt idx="9479">
                  <c:v>-1.81406E-2</c:v>
                </c:pt>
                <c:pt idx="9480">
                  <c:v>-1.20625E-2</c:v>
                </c:pt>
                <c:pt idx="9481">
                  <c:v>-1.3859399999999999E-2</c:v>
                </c:pt>
                <c:pt idx="9482">
                  <c:v>-1.59375E-2</c:v>
                </c:pt>
                <c:pt idx="9483">
                  <c:v>-1.9968799999999998E-2</c:v>
                </c:pt>
                <c:pt idx="9484">
                  <c:v>-1.8031200000000001E-2</c:v>
                </c:pt>
                <c:pt idx="9485">
                  <c:v>-1.7984400000000001E-2</c:v>
                </c:pt>
                <c:pt idx="9486">
                  <c:v>-1.7999999999999999E-2</c:v>
                </c:pt>
                <c:pt idx="9487">
                  <c:v>-1.60625E-2</c:v>
                </c:pt>
                <c:pt idx="9488">
                  <c:v>-1.6E-2</c:v>
                </c:pt>
                <c:pt idx="9489">
                  <c:v>-1.79688E-2</c:v>
                </c:pt>
                <c:pt idx="9490">
                  <c:v>-2.19688E-2</c:v>
                </c:pt>
                <c:pt idx="9491">
                  <c:v>-2.0093699999999999E-2</c:v>
                </c:pt>
                <c:pt idx="9492">
                  <c:v>-1.1968700000000001E-2</c:v>
                </c:pt>
                <c:pt idx="9493">
                  <c:v>-1.2109399999999999E-2</c:v>
                </c:pt>
                <c:pt idx="9494">
                  <c:v>-2.2187499999999999E-2</c:v>
                </c:pt>
                <c:pt idx="9495">
                  <c:v>-2.4E-2</c:v>
                </c:pt>
                <c:pt idx="9496">
                  <c:v>-1.4E-2</c:v>
                </c:pt>
                <c:pt idx="9497">
                  <c:v>-1.79531E-2</c:v>
                </c:pt>
                <c:pt idx="9498">
                  <c:v>-1.6E-2</c:v>
                </c:pt>
                <c:pt idx="9499">
                  <c:v>-1.8062499999999999E-2</c:v>
                </c:pt>
                <c:pt idx="9500">
                  <c:v>-1.2109399999999999E-2</c:v>
                </c:pt>
                <c:pt idx="9501">
                  <c:v>-1.00313E-2</c:v>
                </c:pt>
                <c:pt idx="9502">
                  <c:v>-6.0000000000000001E-3</c:v>
                </c:pt>
                <c:pt idx="9503">
                  <c:v>-9.8125E-3</c:v>
                </c:pt>
                <c:pt idx="9504">
                  <c:v>-1.6140600000000001E-2</c:v>
                </c:pt>
                <c:pt idx="9505">
                  <c:v>-2.1999999999999999E-2</c:v>
                </c:pt>
                <c:pt idx="9506">
                  <c:v>-1.8109400000000001E-2</c:v>
                </c:pt>
                <c:pt idx="9507">
                  <c:v>-1.4E-2</c:v>
                </c:pt>
                <c:pt idx="9508">
                  <c:v>-1.6015600000000001E-2</c:v>
                </c:pt>
                <c:pt idx="9509">
                  <c:v>-1.5859399999999999E-2</c:v>
                </c:pt>
                <c:pt idx="9510">
                  <c:v>-1.78906E-2</c:v>
                </c:pt>
                <c:pt idx="9511">
                  <c:v>-1.03125E-2</c:v>
                </c:pt>
                <c:pt idx="9512">
                  <c:v>-1.02188E-2</c:v>
                </c:pt>
                <c:pt idx="9513">
                  <c:v>-1.5984399999999999E-2</c:v>
                </c:pt>
                <c:pt idx="9514">
                  <c:v>-1.17813E-2</c:v>
                </c:pt>
                <c:pt idx="9515">
                  <c:v>-1.20313E-2</c:v>
                </c:pt>
                <c:pt idx="9516">
                  <c:v>-1.12969E-2</c:v>
                </c:pt>
                <c:pt idx="9517">
                  <c:v>-1.4468699999999999E-2</c:v>
                </c:pt>
                <c:pt idx="9518">
                  <c:v>-8.5625000000000007E-3</c:v>
                </c:pt>
                <c:pt idx="9519">
                  <c:v>-1.25781E-2</c:v>
                </c:pt>
                <c:pt idx="9520">
                  <c:v>-1.79531E-2</c:v>
                </c:pt>
                <c:pt idx="9521">
                  <c:v>-1.4968800000000001E-2</c:v>
                </c:pt>
                <c:pt idx="9522">
                  <c:v>-8.0781299999999993E-3</c:v>
                </c:pt>
                <c:pt idx="9523">
                  <c:v>-1.1921899999999999E-2</c:v>
                </c:pt>
                <c:pt idx="9524">
                  <c:v>-1.19063E-2</c:v>
                </c:pt>
                <c:pt idx="9525">
                  <c:v>-1.4171899999999999E-2</c:v>
                </c:pt>
                <c:pt idx="9526">
                  <c:v>-1.0046899999999999E-2</c:v>
                </c:pt>
                <c:pt idx="9527">
                  <c:v>-1.5546900000000001E-2</c:v>
                </c:pt>
                <c:pt idx="9528">
                  <c:v>-1.8109400000000001E-2</c:v>
                </c:pt>
                <c:pt idx="9529">
                  <c:v>-1.4109399999999999E-2</c:v>
                </c:pt>
                <c:pt idx="9530">
                  <c:v>-9.9375000000000002E-3</c:v>
                </c:pt>
                <c:pt idx="9531">
                  <c:v>-1.39375E-2</c:v>
                </c:pt>
                <c:pt idx="9532">
                  <c:v>-1.22031E-2</c:v>
                </c:pt>
                <c:pt idx="9533">
                  <c:v>-8.1250000000000003E-3</c:v>
                </c:pt>
                <c:pt idx="9534">
                  <c:v>-7.9375000000000001E-3</c:v>
                </c:pt>
                <c:pt idx="9535">
                  <c:v>-2.1796900000000001E-2</c:v>
                </c:pt>
                <c:pt idx="9536">
                  <c:v>-2.4015600000000002E-2</c:v>
                </c:pt>
                <c:pt idx="9537">
                  <c:v>-1.5828100000000001E-2</c:v>
                </c:pt>
                <c:pt idx="9538">
                  <c:v>-1.20938E-2</c:v>
                </c:pt>
                <c:pt idx="9539">
                  <c:v>-1.82656E-2</c:v>
                </c:pt>
                <c:pt idx="9540">
                  <c:v>-1.5671899999999999E-2</c:v>
                </c:pt>
                <c:pt idx="9541">
                  <c:v>-1.3984399999999999E-2</c:v>
                </c:pt>
                <c:pt idx="9542">
                  <c:v>-1.40156E-2</c:v>
                </c:pt>
                <c:pt idx="9543">
                  <c:v>-1.14219E-2</c:v>
                </c:pt>
                <c:pt idx="9544">
                  <c:v>-8.3125000000000004E-3</c:v>
                </c:pt>
                <c:pt idx="9545">
                  <c:v>-1.42656E-2</c:v>
                </c:pt>
                <c:pt idx="9546">
                  <c:v>-1.1703099999999999E-2</c:v>
                </c:pt>
                <c:pt idx="9547">
                  <c:v>-1.22031E-2</c:v>
                </c:pt>
                <c:pt idx="9548">
                  <c:v>-1.19063E-2</c:v>
                </c:pt>
                <c:pt idx="9549">
                  <c:v>-1.24531E-2</c:v>
                </c:pt>
                <c:pt idx="9550">
                  <c:v>-1.65469E-2</c:v>
                </c:pt>
                <c:pt idx="9551">
                  <c:v>-1.7796900000000001E-2</c:v>
                </c:pt>
                <c:pt idx="9552">
                  <c:v>-1.59375E-2</c:v>
                </c:pt>
                <c:pt idx="9553">
                  <c:v>-1.5734399999999999E-2</c:v>
                </c:pt>
                <c:pt idx="9554">
                  <c:v>-1.41406E-2</c:v>
                </c:pt>
                <c:pt idx="9555">
                  <c:v>-1.5828100000000001E-2</c:v>
                </c:pt>
                <c:pt idx="9556">
                  <c:v>-1.43438E-2</c:v>
                </c:pt>
                <c:pt idx="9557">
                  <c:v>-2.05469E-2</c:v>
                </c:pt>
                <c:pt idx="9558">
                  <c:v>-1.9921899999999999E-2</c:v>
                </c:pt>
                <c:pt idx="9559">
                  <c:v>-1.9859399999999999E-2</c:v>
                </c:pt>
                <c:pt idx="9560">
                  <c:v>-1.5718800000000002E-2</c:v>
                </c:pt>
                <c:pt idx="9561">
                  <c:v>-1.41406E-2</c:v>
                </c:pt>
                <c:pt idx="9562">
                  <c:v>-1.8187499999999999E-2</c:v>
                </c:pt>
                <c:pt idx="9563">
                  <c:v>-2.0078100000000002E-2</c:v>
                </c:pt>
                <c:pt idx="9564">
                  <c:v>-1.9953100000000001E-2</c:v>
                </c:pt>
                <c:pt idx="9565">
                  <c:v>-1.54375E-2</c:v>
                </c:pt>
                <c:pt idx="9566">
                  <c:v>-1.44219E-2</c:v>
                </c:pt>
                <c:pt idx="9567">
                  <c:v>-2.4156299999999999E-2</c:v>
                </c:pt>
                <c:pt idx="9568">
                  <c:v>-1.5546900000000001E-2</c:v>
                </c:pt>
                <c:pt idx="9569">
                  <c:v>-9.9531299999999993E-3</c:v>
                </c:pt>
                <c:pt idx="9570">
                  <c:v>-1.4125E-2</c:v>
                </c:pt>
                <c:pt idx="9571">
                  <c:v>-1.78281E-2</c:v>
                </c:pt>
                <c:pt idx="9572">
                  <c:v>-1.0046899999999999E-2</c:v>
                </c:pt>
                <c:pt idx="9573">
                  <c:v>-1.4046899999999999E-2</c:v>
                </c:pt>
                <c:pt idx="9574">
                  <c:v>-1.20156E-2</c:v>
                </c:pt>
                <c:pt idx="9575">
                  <c:v>-1.5968799999999998E-2</c:v>
                </c:pt>
                <c:pt idx="9576">
                  <c:v>-1.60625E-2</c:v>
                </c:pt>
                <c:pt idx="9577">
                  <c:v>-1.5906300000000002E-2</c:v>
                </c:pt>
                <c:pt idx="9578">
                  <c:v>-1.80156E-2</c:v>
                </c:pt>
                <c:pt idx="9579">
                  <c:v>-1.1796900000000001E-2</c:v>
                </c:pt>
                <c:pt idx="9580">
                  <c:v>-8.0312500000000002E-3</c:v>
                </c:pt>
                <c:pt idx="9581">
                  <c:v>-1.23594E-2</c:v>
                </c:pt>
                <c:pt idx="9582">
                  <c:v>-1.76563E-2</c:v>
                </c:pt>
                <c:pt idx="9583">
                  <c:v>-1.79688E-2</c:v>
                </c:pt>
                <c:pt idx="9584">
                  <c:v>-1.9640600000000001E-2</c:v>
                </c:pt>
                <c:pt idx="9585">
                  <c:v>-1.7000000000000001E-2</c:v>
                </c:pt>
                <c:pt idx="9586">
                  <c:v>-4.1875000000000002E-3</c:v>
                </c:pt>
                <c:pt idx="9587">
                  <c:v>-1.33594E-2</c:v>
                </c:pt>
                <c:pt idx="9588">
                  <c:v>-1.44219E-2</c:v>
                </c:pt>
                <c:pt idx="9589">
                  <c:v>-1.5640600000000001E-2</c:v>
                </c:pt>
                <c:pt idx="9590">
                  <c:v>-1.9890600000000001E-2</c:v>
                </c:pt>
                <c:pt idx="9591">
                  <c:v>-1.6406299999999999E-2</c:v>
                </c:pt>
                <c:pt idx="9592">
                  <c:v>-6.4687499999999997E-3</c:v>
                </c:pt>
                <c:pt idx="9593">
                  <c:v>-7.78125E-3</c:v>
                </c:pt>
                <c:pt idx="9594">
                  <c:v>-1.16875E-2</c:v>
                </c:pt>
                <c:pt idx="9595">
                  <c:v>-1.39531E-2</c:v>
                </c:pt>
                <c:pt idx="9596">
                  <c:v>-1.4109399999999999E-2</c:v>
                </c:pt>
                <c:pt idx="9597">
                  <c:v>-1.3890599999999999E-2</c:v>
                </c:pt>
                <c:pt idx="9598">
                  <c:v>-1.5953100000000001E-2</c:v>
                </c:pt>
                <c:pt idx="9599">
                  <c:v>-1.4E-2</c:v>
                </c:pt>
                <c:pt idx="9600">
                  <c:v>-1.5453100000000001E-2</c:v>
                </c:pt>
                <c:pt idx="9601">
                  <c:v>-2.3953100000000001E-2</c:v>
                </c:pt>
                <c:pt idx="9602">
                  <c:v>-1.82813E-2</c:v>
                </c:pt>
                <c:pt idx="9603">
                  <c:v>-1.78281E-2</c:v>
                </c:pt>
                <c:pt idx="9604">
                  <c:v>-1.8249999999999999E-2</c:v>
                </c:pt>
                <c:pt idx="9605">
                  <c:v>-1.17188E-2</c:v>
                </c:pt>
                <c:pt idx="9606">
                  <c:v>-1.1984399999999999E-2</c:v>
                </c:pt>
                <c:pt idx="9607">
                  <c:v>-1.6031199999999999E-2</c:v>
                </c:pt>
                <c:pt idx="9608">
                  <c:v>-1.4E-2</c:v>
                </c:pt>
                <c:pt idx="9609">
                  <c:v>-1.39531E-2</c:v>
                </c:pt>
                <c:pt idx="9610">
                  <c:v>-1.41875E-2</c:v>
                </c:pt>
                <c:pt idx="9611">
                  <c:v>-1.9671899999999999E-2</c:v>
                </c:pt>
                <c:pt idx="9612">
                  <c:v>-1.20313E-2</c:v>
                </c:pt>
                <c:pt idx="9613">
                  <c:v>-2.2734399999999998E-2</c:v>
                </c:pt>
                <c:pt idx="9614">
                  <c:v>-1.94375E-2</c:v>
                </c:pt>
                <c:pt idx="9615">
                  <c:v>-9.1093800000000003E-3</c:v>
                </c:pt>
                <c:pt idx="9616">
                  <c:v>-8.2187500000000004E-3</c:v>
                </c:pt>
                <c:pt idx="9617">
                  <c:v>-9.7343800000000008E-3</c:v>
                </c:pt>
                <c:pt idx="9618">
                  <c:v>-8.3281299999999996E-3</c:v>
                </c:pt>
                <c:pt idx="9619">
                  <c:v>-1.4468699999999999E-2</c:v>
                </c:pt>
                <c:pt idx="9620">
                  <c:v>-1.41406E-2</c:v>
                </c:pt>
                <c:pt idx="9621">
                  <c:v>-1.8156200000000001E-2</c:v>
                </c:pt>
                <c:pt idx="9622">
                  <c:v>-1.1609400000000001E-2</c:v>
                </c:pt>
                <c:pt idx="9623">
                  <c:v>-8.5781299999999998E-3</c:v>
                </c:pt>
                <c:pt idx="9624">
                  <c:v>-2.2359400000000001E-2</c:v>
                </c:pt>
                <c:pt idx="9625">
                  <c:v>-1.5343799999999999E-2</c:v>
                </c:pt>
                <c:pt idx="9626">
                  <c:v>-1.0046899999999999E-2</c:v>
                </c:pt>
                <c:pt idx="9627">
                  <c:v>-1.43438E-2</c:v>
                </c:pt>
                <c:pt idx="9628">
                  <c:v>-1.5906300000000002E-2</c:v>
                </c:pt>
                <c:pt idx="9629">
                  <c:v>-8.9687499999999993E-3</c:v>
                </c:pt>
                <c:pt idx="9630">
                  <c:v>-4.2500000000000003E-3</c:v>
                </c:pt>
                <c:pt idx="9631">
                  <c:v>-9.9062500000000001E-3</c:v>
                </c:pt>
                <c:pt idx="9632">
                  <c:v>-6.3906299999999996E-3</c:v>
                </c:pt>
                <c:pt idx="9633">
                  <c:v>-1.6281299999999999E-2</c:v>
                </c:pt>
                <c:pt idx="9634">
                  <c:v>-1.21875E-2</c:v>
                </c:pt>
                <c:pt idx="9635">
                  <c:v>-2.0703099999999999E-2</c:v>
                </c:pt>
                <c:pt idx="9636">
                  <c:v>-1.5578099999999999E-2</c:v>
                </c:pt>
                <c:pt idx="9637">
                  <c:v>-1.42188E-2</c:v>
                </c:pt>
                <c:pt idx="9638">
                  <c:v>-1.3609400000000001E-2</c:v>
                </c:pt>
                <c:pt idx="9639">
                  <c:v>-7.5156199999999998E-3</c:v>
                </c:pt>
                <c:pt idx="9640">
                  <c:v>-1.07344E-2</c:v>
                </c:pt>
                <c:pt idx="9641">
                  <c:v>-1.35E-2</c:v>
                </c:pt>
                <c:pt idx="9642">
                  <c:v>-8.3437500000000005E-3</c:v>
                </c:pt>
                <c:pt idx="9643">
                  <c:v>-1.6203100000000002E-2</c:v>
                </c:pt>
                <c:pt idx="9644">
                  <c:v>-1.18125E-2</c:v>
                </c:pt>
                <c:pt idx="9645">
                  <c:v>-1.3765599999999999E-2</c:v>
                </c:pt>
                <c:pt idx="9646">
                  <c:v>-7.7343799999999999E-3</c:v>
                </c:pt>
                <c:pt idx="9647">
                  <c:v>-1.3328100000000001E-2</c:v>
                </c:pt>
                <c:pt idx="9648">
                  <c:v>-1.75938E-2</c:v>
                </c:pt>
                <c:pt idx="9649">
                  <c:v>-1.8312499999999999E-2</c:v>
                </c:pt>
                <c:pt idx="9650">
                  <c:v>-1.6015600000000001E-2</c:v>
                </c:pt>
                <c:pt idx="9651">
                  <c:v>-1.7874999999999999E-2</c:v>
                </c:pt>
                <c:pt idx="9652">
                  <c:v>-1.6437500000000001E-2</c:v>
                </c:pt>
                <c:pt idx="9653">
                  <c:v>-1.23906E-2</c:v>
                </c:pt>
                <c:pt idx="9654">
                  <c:v>-9.7968800000000009E-3</c:v>
                </c:pt>
                <c:pt idx="9655">
                  <c:v>-1.7640599999999999E-2</c:v>
                </c:pt>
                <c:pt idx="9656">
                  <c:v>-1.8031200000000001E-2</c:v>
                </c:pt>
                <c:pt idx="9657">
                  <c:v>-1.8359400000000001E-2</c:v>
                </c:pt>
                <c:pt idx="9658">
                  <c:v>-1.22031E-2</c:v>
                </c:pt>
                <c:pt idx="9659">
                  <c:v>-1.5640600000000001E-2</c:v>
                </c:pt>
                <c:pt idx="9660">
                  <c:v>-1.82188E-2</c:v>
                </c:pt>
                <c:pt idx="9661">
                  <c:v>-1.5796899999999999E-2</c:v>
                </c:pt>
                <c:pt idx="9662">
                  <c:v>-1.9875E-2</c:v>
                </c:pt>
                <c:pt idx="9663">
                  <c:v>-1.6468799999999999E-2</c:v>
                </c:pt>
                <c:pt idx="9664">
                  <c:v>-1.5578099999999999E-2</c:v>
                </c:pt>
                <c:pt idx="9665">
                  <c:v>-2.0109399999999999E-2</c:v>
                </c:pt>
                <c:pt idx="9666">
                  <c:v>-1.6218799999999998E-2</c:v>
                </c:pt>
                <c:pt idx="9667">
                  <c:v>-1.6093799999999998E-2</c:v>
                </c:pt>
                <c:pt idx="9668">
                  <c:v>-1.225E-2</c:v>
                </c:pt>
                <c:pt idx="9669">
                  <c:v>-1.3515599999999999E-2</c:v>
                </c:pt>
                <c:pt idx="9670">
                  <c:v>-1.8046900000000001E-2</c:v>
                </c:pt>
                <c:pt idx="9671">
                  <c:v>-1.4046899999999999E-2</c:v>
                </c:pt>
                <c:pt idx="9672">
                  <c:v>-1.6093799999999998E-2</c:v>
                </c:pt>
                <c:pt idx="9673">
                  <c:v>-1.0093700000000001E-2</c:v>
                </c:pt>
                <c:pt idx="9674">
                  <c:v>-1.2156200000000001E-2</c:v>
                </c:pt>
                <c:pt idx="9675">
                  <c:v>-6.0000000000000001E-3</c:v>
                </c:pt>
                <c:pt idx="9676">
                  <c:v>-1.4E-2</c:v>
                </c:pt>
                <c:pt idx="9677">
                  <c:v>-6.2656200000000004E-3</c:v>
                </c:pt>
                <c:pt idx="9678">
                  <c:v>-9.8125E-3</c:v>
                </c:pt>
                <c:pt idx="9679">
                  <c:v>-1.5968799999999998E-2</c:v>
                </c:pt>
                <c:pt idx="9680">
                  <c:v>-1.2109399999999999E-2</c:v>
                </c:pt>
                <c:pt idx="9681">
                  <c:v>-9.9062500000000001E-3</c:v>
                </c:pt>
                <c:pt idx="9682">
                  <c:v>-1.4E-2</c:v>
                </c:pt>
                <c:pt idx="9683">
                  <c:v>-1.0046899999999999E-2</c:v>
                </c:pt>
                <c:pt idx="9684">
                  <c:v>-1.00313E-2</c:v>
                </c:pt>
                <c:pt idx="9685">
                  <c:v>-1.1921899999999999E-2</c:v>
                </c:pt>
                <c:pt idx="9686">
                  <c:v>-1.2E-2</c:v>
                </c:pt>
                <c:pt idx="9687">
                  <c:v>-1.19375E-2</c:v>
                </c:pt>
                <c:pt idx="9688">
                  <c:v>-2.1984400000000001E-2</c:v>
                </c:pt>
                <c:pt idx="9689">
                  <c:v>-1.41563E-2</c:v>
                </c:pt>
                <c:pt idx="9690">
                  <c:v>-0.01</c:v>
                </c:pt>
                <c:pt idx="9691">
                  <c:v>-1.40625E-2</c:v>
                </c:pt>
                <c:pt idx="9692">
                  <c:v>-1.80781E-2</c:v>
                </c:pt>
                <c:pt idx="9693">
                  <c:v>-2.1999999999999999E-2</c:v>
                </c:pt>
                <c:pt idx="9694">
                  <c:v>-2.1999999999999999E-2</c:v>
                </c:pt>
                <c:pt idx="9695">
                  <c:v>-1.6171899999999999E-2</c:v>
                </c:pt>
                <c:pt idx="9696">
                  <c:v>-1.4E-2</c:v>
                </c:pt>
                <c:pt idx="9697">
                  <c:v>-1.7999999999999999E-2</c:v>
                </c:pt>
                <c:pt idx="9698">
                  <c:v>-1.6015600000000001E-2</c:v>
                </c:pt>
                <c:pt idx="9699">
                  <c:v>-1.6031199999999999E-2</c:v>
                </c:pt>
                <c:pt idx="9700">
                  <c:v>-0.01</c:v>
                </c:pt>
                <c:pt idx="9701">
                  <c:v>-1.3921899999999999E-2</c:v>
                </c:pt>
                <c:pt idx="9702">
                  <c:v>-1.4046899999999999E-2</c:v>
                </c:pt>
                <c:pt idx="9703">
                  <c:v>-1.6031199999999999E-2</c:v>
                </c:pt>
                <c:pt idx="9704">
                  <c:v>-6.1406300000000002E-3</c:v>
                </c:pt>
                <c:pt idx="9705">
                  <c:v>-9.6562499999999999E-3</c:v>
                </c:pt>
                <c:pt idx="9706">
                  <c:v>-2.0140600000000002E-2</c:v>
                </c:pt>
                <c:pt idx="9707">
                  <c:v>-1.6906299999999999E-2</c:v>
                </c:pt>
                <c:pt idx="9708">
                  <c:v>-5.89063E-3</c:v>
                </c:pt>
                <c:pt idx="9709">
                  <c:v>-9.9218799999999992E-3</c:v>
                </c:pt>
                <c:pt idx="9710">
                  <c:v>-8.0625000000000002E-3</c:v>
                </c:pt>
                <c:pt idx="9711">
                  <c:v>-1.4E-2</c:v>
                </c:pt>
                <c:pt idx="9712">
                  <c:v>-9.8593799999999992E-3</c:v>
                </c:pt>
                <c:pt idx="9713">
                  <c:v>-1.6312500000000001E-2</c:v>
                </c:pt>
                <c:pt idx="9714">
                  <c:v>-2.03594E-2</c:v>
                </c:pt>
                <c:pt idx="9715">
                  <c:v>-1.71719E-2</c:v>
                </c:pt>
                <c:pt idx="9716">
                  <c:v>-1.2125E-2</c:v>
                </c:pt>
                <c:pt idx="9717">
                  <c:v>-1.3859399999999999E-2</c:v>
                </c:pt>
                <c:pt idx="9718">
                  <c:v>-1.2296899999999999E-2</c:v>
                </c:pt>
                <c:pt idx="9719">
                  <c:v>-1.20156E-2</c:v>
                </c:pt>
                <c:pt idx="9720">
                  <c:v>-1.1703099999999999E-2</c:v>
                </c:pt>
                <c:pt idx="9721">
                  <c:v>-1.5921899999999999E-2</c:v>
                </c:pt>
                <c:pt idx="9722">
                  <c:v>-1.7453099999999999E-2</c:v>
                </c:pt>
                <c:pt idx="9723">
                  <c:v>-2.0906299999999999E-2</c:v>
                </c:pt>
                <c:pt idx="9724">
                  <c:v>-9.9062500000000001E-3</c:v>
                </c:pt>
                <c:pt idx="9725">
                  <c:v>-2.15313E-2</c:v>
                </c:pt>
                <c:pt idx="9726">
                  <c:v>-1.8093700000000001E-2</c:v>
                </c:pt>
                <c:pt idx="9727">
                  <c:v>-2.2046900000000001E-2</c:v>
                </c:pt>
                <c:pt idx="9728">
                  <c:v>-1.03281E-2</c:v>
                </c:pt>
                <c:pt idx="9729">
                  <c:v>-1.2046899999999999E-2</c:v>
                </c:pt>
                <c:pt idx="9730">
                  <c:v>-2.1718800000000002E-3</c:v>
                </c:pt>
                <c:pt idx="9731">
                  <c:v>-9.6874999999999999E-3</c:v>
                </c:pt>
                <c:pt idx="9732">
                  <c:v>-1.40156E-2</c:v>
                </c:pt>
                <c:pt idx="9733">
                  <c:v>-1.5984399999999999E-2</c:v>
                </c:pt>
                <c:pt idx="9734">
                  <c:v>-1.6015600000000001E-2</c:v>
                </c:pt>
                <c:pt idx="9735">
                  <c:v>-1.1953099999999999E-2</c:v>
                </c:pt>
                <c:pt idx="9736">
                  <c:v>-1.20625E-2</c:v>
                </c:pt>
                <c:pt idx="9737">
                  <c:v>-1.41406E-2</c:v>
                </c:pt>
                <c:pt idx="9738">
                  <c:v>-1.6265600000000002E-2</c:v>
                </c:pt>
                <c:pt idx="9739">
                  <c:v>-2.0125000000000001E-2</c:v>
                </c:pt>
                <c:pt idx="9740">
                  <c:v>-2.0046899999999999E-2</c:v>
                </c:pt>
                <c:pt idx="9741">
                  <c:v>-1.9640600000000001E-2</c:v>
                </c:pt>
                <c:pt idx="9742">
                  <c:v>-1.60625E-2</c:v>
                </c:pt>
                <c:pt idx="9743">
                  <c:v>-1.77813E-2</c:v>
                </c:pt>
                <c:pt idx="9744">
                  <c:v>-1.3968700000000001E-2</c:v>
                </c:pt>
                <c:pt idx="9745">
                  <c:v>-1.2843800000000001E-2</c:v>
                </c:pt>
                <c:pt idx="9746">
                  <c:v>-3.7812499999999999E-3</c:v>
                </c:pt>
                <c:pt idx="9747">
                  <c:v>-1.24844E-2</c:v>
                </c:pt>
                <c:pt idx="9748">
                  <c:v>-1.76563E-2</c:v>
                </c:pt>
                <c:pt idx="9749">
                  <c:v>-1.1328100000000001E-2</c:v>
                </c:pt>
                <c:pt idx="9750">
                  <c:v>-1.24063E-2</c:v>
                </c:pt>
                <c:pt idx="9751">
                  <c:v>-1.11562E-2</c:v>
                </c:pt>
                <c:pt idx="9752">
                  <c:v>-8.5000000000000006E-3</c:v>
                </c:pt>
                <c:pt idx="9753">
                  <c:v>-1.64219E-2</c:v>
                </c:pt>
                <c:pt idx="9754">
                  <c:v>-1.3921899999999999E-2</c:v>
                </c:pt>
                <c:pt idx="9755">
                  <c:v>-1.32187E-2</c:v>
                </c:pt>
                <c:pt idx="9756">
                  <c:v>-5.9531300000000001E-3</c:v>
                </c:pt>
                <c:pt idx="9757">
                  <c:v>-1.24688E-2</c:v>
                </c:pt>
                <c:pt idx="9758">
                  <c:v>-1.40781E-2</c:v>
                </c:pt>
                <c:pt idx="9759">
                  <c:v>-1.6E-2</c:v>
                </c:pt>
                <c:pt idx="9760">
                  <c:v>-1.1640599999999999E-2</c:v>
                </c:pt>
                <c:pt idx="9761">
                  <c:v>-8.1406299999999994E-3</c:v>
                </c:pt>
                <c:pt idx="9762">
                  <c:v>-1.4171899999999999E-2</c:v>
                </c:pt>
                <c:pt idx="9763">
                  <c:v>-1.37187E-2</c:v>
                </c:pt>
                <c:pt idx="9764">
                  <c:v>-1.20625E-2</c:v>
                </c:pt>
                <c:pt idx="9765">
                  <c:v>-1.42188E-2</c:v>
                </c:pt>
                <c:pt idx="9766">
                  <c:v>-1.6046899999999999E-2</c:v>
                </c:pt>
                <c:pt idx="9767">
                  <c:v>-2.0578099999999998E-2</c:v>
                </c:pt>
                <c:pt idx="9768">
                  <c:v>-2.59688E-2</c:v>
                </c:pt>
                <c:pt idx="9769">
                  <c:v>-1.5640600000000001E-2</c:v>
                </c:pt>
                <c:pt idx="9770">
                  <c:v>-1.19375E-2</c:v>
                </c:pt>
                <c:pt idx="9771">
                  <c:v>-1.5921899999999999E-2</c:v>
                </c:pt>
                <c:pt idx="9772">
                  <c:v>-8.0000000000000002E-3</c:v>
                </c:pt>
                <c:pt idx="9773">
                  <c:v>-1.78906E-2</c:v>
                </c:pt>
                <c:pt idx="9774">
                  <c:v>-1.6156299999999998E-2</c:v>
                </c:pt>
                <c:pt idx="9775">
                  <c:v>-1.21406E-2</c:v>
                </c:pt>
                <c:pt idx="9776">
                  <c:v>-9.9843799999999993E-3</c:v>
                </c:pt>
                <c:pt idx="9777">
                  <c:v>-1.6156299999999998E-2</c:v>
                </c:pt>
                <c:pt idx="9778">
                  <c:v>-1.7937499999999999E-2</c:v>
                </c:pt>
                <c:pt idx="9779">
                  <c:v>-1.37813E-2</c:v>
                </c:pt>
                <c:pt idx="9780">
                  <c:v>-1.05469E-2</c:v>
                </c:pt>
                <c:pt idx="9781">
                  <c:v>-8.2187500000000004E-3</c:v>
                </c:pt>
                <c:pt idx="9782">
                  <c:v>-9.1249999999999994E-3</c:v>
                </c:pt>
                <c:pt idx="9783">
                  <c:v>-1.55938E-2</c:v>
                </c:pt>
                <c:pt idx="9784">
                  <c:v>-1.62969E-2</c:v>
                </c:pt>
                <c:pt idx="9785">
                  <c:v>-1.40625E-2</c:v>
                </c:pt>
                <c:pt idx="9786">
                  <c:v>-1.52969E-2</c:v>
                </c:pt>
                <c:pt idx="9787">
                  <c:v>-0.02</c:v>
                </c:pt>
                <c:pt idx="9788">
                  <c:v>-1.7859400000000001E-2</c:v>
                </c:pt>
                <c:pt idx="9789">
                  <c:v>-2.2046900000000001E-2</c:v>
                </c:pt>
                <c:pt idx="9790">
                  <c:v>-1.44844E-2</c:v>
                </c:pt>
                <c:pt idx="9791">
                  <c:v>-1.5906300000000002E-2</c:v>
                </c:pt>
                <c:pt idx="9792">
                  <c:v>-1.4046899999999999E-2</c:v>
                </c:pt>
                <c:pt idx="9793">
                  <c:v>-1.6E-2</c:v>
                </c:pt>
                <c:pt idx="9794">
                  <c:v>-1.3828099999999999E-2</c:v>
                </c:pt>
                <c:pt idx="9795">
                  <c:v>-1.79531E-2</c:v>
                </c:pt>
                <c:pt idx="9796">
                  <c:v>-1.4171899999999999E-2</c:v>
                </c:pt>
                <c:pt idx="9797">
                  <c:v>-1.40156E-2</c:v>
                </c:pt>
                <c:pt idx="9798">
                  <c:v>-9.8750000000000001E-3</c:v>
                </c:pt>
                <c:pt idx="9799">
                  <c:v>-1.7859400000000001E-2</c:v>
                </c:pt>
                <c:pt idx="9800">
                  <c:v>-1.9875E-2</c:v>
                </c:pt>
                <c:pt idx="9801">
                  <c:v>-2.22656E-2</c:v>
                </c:pt>
                <c:pt idx="9802">
                  <c:v>-1.05313E-2</c:v>
                </c:pt>
                <c:pt idx="9803">
                  <c:v>-8.1875000000000003E-3</c:v>
                </c:pt>
                <c:pt idx="9804">
                  <c:v>-1.39531E-2</c:v>
                </c:pt>
                <c:pt idx="9805">
                  <c:v>-2.01719E-2</c:v>
                </c:pt>
                <c:pt idx="9806">
                  <c:v>-0.02</c:v>
                </c:pt>
                <c:pt idx="9807">
                  <c:v>-1.39531E-2</c:v>
                </c:pt>
                <c:pt idx="9808">
                  <c:v>-1.8124999999999999E-2</c:v>
                </c:pt>
                <c:pt idx="9809">
                  <c:v>-1.9921899999999999E-2</c:v>
                </c:pt>
                <c:pt idx="9810">
                  <c:v>-2.0093699999999999E-2</c:v>
                </c:pt>
                <c:pt idx="9811">
                  <c:v>-1.9453100000000001E-2</c:v>
                </c:pt>
                <c:pt idx="9812">
                  <c:v>-9.7656300000000008E-3</c:v>
                </c:pt>
                <c:pt idx="9813">
                  <c:v>-1.2749999999999999E-2</c:v>
                </c:pt>
                <c:pt idx="9814">
                  <c:v>-1.6109399999999999E-2</c:v>
                </c:pt>
                <c:pt idx="9815">
                  <c:v>-1.5765600000000001E-2</c:v>
                </c:pt>
                <c:pt idx="9816">
                  <c:v>-1.39531E-2</c:v>
                </c:pt>
                <c:pt idx="9817">
                  <c:v>-1.3859399999999999E-2</c:v>
                </c:pt>
                <c:pt idx="9818">
                  <c:v>-1.42969E-2</c:v>
                </c:pt>
                <c:pt idx="9819">
                  <c:v>-1.7984400000000001E-2</c:v>
                </c:pt>
                <c:pt idx="9820">
                  <c:v>-1.39063E-2</c:v>
                </c:pt>
                <c:pt idx="9821">
                  <c:v>-1.3984399999999999E-2</c:v>
                </c:pt>
                <c:pt idx="9822">
                  <c:v>-1.42031E-2</c:v>
                </c:pt>
                <c:pt idx="9823">
                  <c:v>-1.7999999999999999E-2</c:v>
                </c:pt>
                <c:pt idx="9824">
                  <c:v>-1.3875E-2</c:v>
                </c:pt>
                <c:pt idx="9825">
                  <c:v>-1.4125E-2</c:v>
                </c:pt>
                <c:pt idx="9826">
                  <c:v>-1.3921899999999999E-2</c:v>
                </c:pt>
                <c:pt idx="9827">
                  <c:v>-9.4687499999999997E-3</c:v>
                </c:pt>
                <c:pt idx="9828">
                  <c:v>-8.2031299999999994E-3</c:v>
                </c:pt>
                <c:pt idx="9829">
                  <c:v>-1.42188E-2</c:v>
                </c:pt>
                <c:pt idx="9830">
                  <c:v>-1.3859399999999999E-2</c:v>
                </c:pt>
                <c:pt idx="9831">
                  <c:v>-1.1765599999999999E-2</c:v>
                </c:pt>
                <c:pt idx="9832">
                  <c:v>-9.9375000000000002E-3</c:v>
                </c:pt>
                <c:pt idx="9833">
                  <c:v>-1.2937499999999999E-2</c:v>
                </c:pt>
                <c:pt idx="9834">
                  <c:v>-1.56875E-2</c:v>
                </c:pt>
                <c:pt idx="9835">
                  <c:v>-1.00313E-2</c:v>
                </c:pt>
                <c:pt idx="9836">
                  <c:v>-1.3859399999999999E-2</c:v>
                </c:pt>
                <c:pt idx="9837">
                  <c:v>-7.5156199999999998E-3</c:v>
                </c:pt>
                <c:pt idx="9838">
                  <c:v>-1.28594E-2</c:v>
                </c:pt>
                <c:pt idx="9839">
                  <c:v>-2.0437500000000001E-2</c:v>
                </c:pt>
                <c:pt idx="9840">
                  <c:v>-1.95E-2</c:v>
                </c:pt>
                <c:pt idx="9841">
                  <c:v>-1.3703099999999999E-2</c:v>
                </c:pt>
                <c:pt idx="9842">
                  <c:v>-1.41875E-2</c:v>
                </c:pt>
                <c:pt idx="9843">
                  <c:v>-1.375E-2</c:v>
                </c:pt>
                <c:pt idx="9844">
                  <c:v>-1.19063E-2</c:v>
                </c:pt>
                <c:pt idx="9845">
                  <c:v>-1.2046899999999999E-2</c:v>
                </c:pt>
                <c:pt idx="9846">
                  <c:v>-1.3156299999999999E-2</c:v>
                </c:pt>
                <c:pt idx="9847">
                  <c:v>-1.7812499999999998E-2</c:v>
                </c:pt>
                <c:pt idx="9848">
                  <c:v>-1.6250000000000001E-2</c:v>
                </c:pt>
                <c:pt idx="9849">
                  <c:v>-1.6046899999999999E-2</c:v>
                </c:pt>
                <c:pt idx="9850">
                  <c:v>-1.56875E-2</c:v>
                </c:pt>
                <c:pt idx="9851">
                  <c:v>-1.8234400000000001E-2</c:v>
                </c:pt>
                <c:pt idx="9852">
                  <c:v>-1.20625E-2</c:v>
                </c:pt>
                <c:pt idx="9853">
                  <c:v>-1.7734400000000001E-2</c:v>
                </c:pt>
                <c:pt idx="9854">
                  <c:v>-1.6078100000000001E-2</c:v>
                </c:pt>
                <c:pt idx="9855">
                  <c:v>-1.9625E-2</c:v>
                </c:pt>
                <c:pt idx="9856">
                  <c:v>-1.84063E-2</c:v>
                </c:pt>
                <c:pt idx="9857">
                  <c:v>-1.40781E-2</c:v>
                </c:pt>
                <c:pt idx="9858">
                  <c:v>-1.4125E-2</c:v>
                </c:pt>
                <c:pt idx="9859">
                  <c:v>-1.1859400000000001E-2</c:v>
                </c:pt>
                <c:pt idx="9860">
                  <c:v>-1.5796899999999999E-2</c:v>
                </c:pt>
                <c:pt idx="9861">
                  <c:v>-1.41875E-2</c:v>
                </c:pt>
                <c:pt idx="9862">
                  <c:v>-1.56875E-2</c:v>
                </c:pt>
                <c:pt idx="9863">
                  <c:v>-1.6593799999999999E-2</c:v>
                </c:pt>
                <c:pt idx="9864">
                  <c:v>-1.37813E-2</c:v>
                </c:pt>
                <c:pt idx="9865">
                  <c:v>-1.9859399999999999E-2</c:v>
                </c:pt>
                <c:pt idx="9866">
                  <c:v>-1.6156299999999998E-2</c:v>
                </c:pt>
                <c:pt idx="9867">
                  <c:v>-1.7999999999999999E-2</c:v>
                </c:pt>
                <c:pt idx="9868">
                  <c:v>-1.4093700000000001E-2</c:v>
                </c:pt>
                <c:pt idx="9869">
                  <c:v>-1.58125E-2</c:v>
                </c:pt>
                <c:pt idx="9870">
                  <c:v>-1.7984400000000001E-2</c:v>
                </c:pt>
                <c:pt idx="9871">
                  <c:v>-1.8031200000000001E-2</c:v>
                </c:pt>
                <c:pt idx="9872">
                  <c:v>-1.79688E-2</c:v>
                </c:pt>
                <c:pt idx="9873">
                  <c:v>-1.80156E-2</c:v>
                </c:pt>
                <c:pt idx="9874">
                  <c:v>-1.40156E-2</c:v>
                </c:pt>
                <c:pt idx="9875">
                  <c:v>-1.3984399999999999E-2</c:v>
                </c:pt>
                <c:pt idx="9876">
                  <c:v>-1.3968700000000001E-2</c:v>
                </c:pt>
                <c:pt idx="9877">
                  <c:v>-1.5968799999999998E-2</c:v>
                </c:pt>
                <c:pt idx="9878">
                  <c:v>-1.5968799999999998E-2</c:v>
                </c:pt>
                <c:pt idx="9879">
                  <c:v>-1.9921899999999999E-2</c:v>
                </c:pt>
                <c:pt idx="9880">
                  <c:v>-2.0031199999999999E-2</c:v>
                </c:pt>
                <c:pt idx="9881">
                  <c:v>-1.60625E-2</c:v>
                </c:pt>
                <c:pt idx="9882">
                  <c:v>-1.2046899999999999E-2</c:v>
                </c:pt>
                <c:pt idx="9883">
                  <c:v>-1.9781300000000002E-2</c:v>
                </c:pt>
                <c:pt idx="9884">
                  <c:v>-1.7999999999999999E-2</c:v>
                </c:pt>
                <c:pt idx="9885">
                  <c:v>-1.20156E-2</c:v>
                </c:pt>
                <c:pt idx="9886">
                  <c:v>-1.39375E-2</c:v>
                </c:pt>
                <c:pt idx="9887">
                  <c:v>-1.4109399999999999E-2</c:v>
                </c:pt>
                <c:pt idx="9888">
                  <c:v>-3.98438E-3</c:v>
                </c:pt>
                <c:pt idx="9889">
                  <c:v>-1.02031E-2</c:v>
                </c:pt>
                <c:pt idx="9890">
                  <c:v>-2.2109400000000001E-2</c:v>
                </c:pt>
                <c:pt idx="9891">
                  <c:v>-1.7999999999999999E-2</c:v>
                </c:pt>
                <c:pt idx="9892">
                  <c:v>-8.0000000000000002E-3</c:v>
                </c:pt>
                <c:pt idx="9893">
                  <c:v>-7.9062500000000001E-3</c:v>
                </c:pt>
                <c:pt idx="9894">
                  <c:v>-1.2E-2</c:v>
                </c:pt>
                <c:pt idx="9895">
                  <c:v>-1.78281E-2</c:v>
                </c:pt>
                <c:pt idx="9896">
                  <c:v>-2.3875E-2</c:v>
                </c:pt>
                <c:pt idx="9897">
                  <c:v>-2.2062499999999999E-2</c:v>
                </c:pt>
                <c:pt idx="9898">
                  <c:v>-0.01</c:v>
                </c:pt>
                <c:pt idx="9899">
                  <c:v>-1.7812499999999998E-2</c:v>
                </c:pt>
                <c:pt idx="9900">
                  <c:v>-1.80781E-2</c:v>
                </c:pt>
                <c:pt idx="9901">
                  <c:v>-2.4015600000000002E-2</c:v>
                </c:pt>
                <c:pt idx="9902">
                  <c:v>-1.42188E-2</c:v>
                </c:pt>
                <c:pt idx="9903">
                  <c:v>-9.9062500000000001E-3</c:v>
                </c:pt>
                <c:pt idx="9904">
                  <c:v>-1.3968700000000001E-2</c:v>
                </c:pt>
                <c:pt idx="9905">
                  <c:v>-1.00781E-2</c:v>
                </c:pt>
                <c:pt idx="9906">
                  <c:v>-1.4250000000000001E-2</c:v>
                </c:pt>
                <c:pt idx="9907">
                  <c:v>-1.6015600000000001E-2</c:v>
                </c:pt>
                <c:pt idx="9908">
                  <c:v>-1.6046899999999999E-2</c:v>
                </c:pt>
                <c:pt idx="9909">
                  <c:v>-1.4093700000000001E-2</c:v>
                </c:pt>
                <c:pt idx="9910">
                  <c:v>-8.0156299999999993E-3</c:v>
                </c:pt>
                <c:pt idx="9911">
                  <c:v>-1.6281299999999999E-2</c:v>
                </c:pt>
                <c:pt idx="9912">
                  <c:v>-1.6703099999999999E-2</c:v>
                </c:pt>
                <c:pt idx="9913">
                  <c:v>-1.46719E-2</c:v>
                </c:pt>
                <c:pt idx="9914">
                  <c:v>-1.03906E-2</c:v>
                </c:pt>
                <c:pt idx="9915">
                  <c:v>-1.2843800000000001E-2</c:v>
                </c:pt>
                <c:pt idx="9916">
                  <c:v>-1.94375E-2</c:v>
                </c:pt>
                <c:pt idx="9917">
                  <c:v>-1.8968800000000001E-2</c:v>
                </c:pt>
                <c:pt idx="9918">
                  <c:v>-1.18125E-2</c:v>
                </c:pt>
                <c:pt idx="9919">
                  <c:v>-1.79531E-2</c:v>
                </c:pt>
                <c:pt idx="9920">
                  <c:v>-1.2296899999999999E-2</c:v>
                </c:pt>
                <c:pt idx="9921">
                  <c:v>-1.59375E-2</c:v>
                </c:pt>
                <c:pt idx="9922">
                  <c:v>-1.1890599999999999E-2</c:v>
                </c:pt>
                <c:pt idx="9923">
                  <c:v>-1.79688E-2</c:v>
                </c:pt>
                <c:pt idx="9924">
                  <c:v>-1.03438E-2</c:v>
                </c:pt>
                <c:pt idx="9925">
                  <c:v>-1.19375E-2</c:v>
                </c:pt>
                <c:pt idx="9926">
                  <c:v>-1.3984399999999999E-2</c:v>
                </c:pt>
                <c:pt idx="9927">
                  <c:v>-1.40313E-2</c:v>
                </c:pt>
                <c:pt idx="9928">
                  <c:v>-1.20156E-2</c:v>
                </c:pt>
                <c:pt idx="9929">
                  <c:v>-1.20625E-2</c:v>
                </c:pt>
                <c:pt idx="9930">
                  <c:v>-1.19375E-2</c:v>
                </c:pt>
                <c:pt idx="9931">
                  <c:v>-2.1984400000000001E-2</c:v>
                </c:pt>
                <c:pt idx="9932">
                  <c:v>-1.6E-2</c:v>
                </c:pt>
                <c:pt idx="9933">
                  <c:v>-1.79688E-2</c:v>
                </c:pt>
                <c:pt idx="9934">
                  <c:v>-1.20156E-2</c:v>
                </c:pt>
                <c:pt idx="9935">
                  <c:v>-1.8249999999999999E-2</c:v>
                </c:pt>
                <c:pt idx="9936">
                  <c:v>-1.5968799999999998E-2</c:v>
                </c:pt>
                <c:pt idx="9937">
                  <c:v>-1.7874999999999999E-2</c:v>
                </c:pt>
                <c:pt idx="9938">
                  <c:v>-9.3593800000000005E-3</c:v>
                </c:pt>
                <c:pt idx="9939">
                  <c:v>-6.1875000000000003E-3</c:v>
                </c:pt>
                <c:pt idx="9940">
                  <c:v>-1.28906E-2</c:v>
                </c:pt>
                <c:pt idx="9941">
                  <c:v>-1.7640599999999999E-2</c:v>
                </c:pt>
                <c:pt idx="9942">
                  <c:v>-1.18125E-2</c:v>
                </c:pt>
                <c:pt idx="9943">
                  <c:v>-1.0968800000000001E-2</c:v>
                </c:pt>
                <c:pt idx="9944">
                  <c:v>-4.2500000000000003E-3</c:v>
                </c:pt>
                <c:pt idx="9945">
                  <c:v>-1.34062E-2</c:v>
                </c:pt>
                <c:pt idx="9946">
                  <c:v>-1.6812500000000001E-2</c:v>
                </c:pt>
                <c:pt idx="9947">
                  <c:v>-2.1671900000000001E-2</c:v>
                </c:pt>
                <c:pt idx="9948">
                  <c:v>-1.3125E-2</c:v>
                </c:pt>
                <c:pt idx="9949">
                  <c:v>-1.20156E-2</c:v>
                </c:pt>
                <c:pt idx="9950">
                  <c:v>-1.4625000000000001E-2</c:v>
                </c:pt>
                <c:pt idx="9951">
                  <c:v>-1.9906299999999998E-2</c:v>
                </c:pt>
                <c:pt idx="9952">
                  <c:v>-1.3375E-2</c:v>
                </c:pt>
                <c:pt idx="9953">
                  <c:v>-1.1921899999999999E-2</c:v>
                </c:pt>
                <c:pt idx="9954">
                  <c:v>-1.22656E-2</c:v>
                </c:pt>
                <c:pt idx="9955">
                  <c:v>-1.6093799999999998E-2</c:v>
                </c:pt>
                <c:pt idx="9956">
                  <c:v>-1.3859399999999999E-2</c:v>
                </c:pt>
                <c:pt idx="9957">
                  <c:v>-1.41563E-2</c:v>
                </c:pt>
                <c:pt idx="9958">
                  <c:v>-1.8249999999999999E-2</c:v>
                </c:pt>
                <c:pt idx="9959">
                  <c:v>-1.7500000000000002E-2</c:v>
                </c:pt>
                <c:pt idx="9960">
                  <c:v>-7.8281199999999992E-3</c:v>
                </c:pt>
                <c:pt idx="9961">
                  <c:v>-1.0375000000000001E-2</c:v>
                </c:pt>
                <c:pt idx="9962">
                  <c:v>-1.2046899999999999E-2</c:v>
                </c:pt>
                <c:pt idx="9963">
                  <c:v>-1.43438E-2</c:v>
                </c:pt>
                <c:pt idx="9964">
                  <c:v>-2.0187500000000001E-2</c:v>
                </c:pt>
                <c:pt idx="9965">
                  <c:v>-1.9609399999999999E-2</c:v>
                </c:pt>
                <c:pt idx="9966">
                  <c:v>-1.3968700000000001E-2</c:v>
                </c:pt>
                <c:pt idx="9967">
                  <c:v>-1.3890599999999999E-2</c:v>
                </c:pt>
                <c:pt idx="9968">
                  <c:v>-1.1890599999999999E-2</c:v>
                </c:pt>
                <c:pt idx="9969">
                  <c:v>-2.4015600000000002E-2</c:v>
                </c:pt>
                <c:pt idx="9970">
                  <c:v>-1.6156299999999998E-2</c:v>
                </c:pt>
                <c:pt idx="9971">
                  <c:v>-2.1921900000000001E-2</c:v>
                </c:pt>
                <c:pt idx="9972">
                  <c:v>-1.8374999999999999E-2</c:v>
                </c:pt>
                <c:pt idx="9973">
                  <c:v>-7.9531299999999992E-3</c:v>
                </c:pt>
                <c:pt idx="9974">
                  <c:v>-1.79688E-2</c:v>
                </c:pt>
                <c:pt idx="9975">
                  <c:v>-1.5875E-2</c:v>
                </c:pt>
                <c:pt idx="9976">
                  <c:v>-1.39375E-2</c:v>
                </c:pt>
                <c:pt idx="9977">
                  <c:v>-7.9218799999999992E-3</c:v>
                </c:pt>
                <c:pt idx="9978">
                  <c:v>-1.42969E-2</c:v>
                </c:pt>
                <c:pt idx="9979">
                  <c:v>-1.95625E-2</c:v>
                </c:pt>
                <c:pt idx="9980">
                  <c:v>-1.9390600000000001E-2</c:v>
                </c:pt>
                <c:pt idx="9981">
                  <c:v>-6.9375000000000001E-3</c:v>
                </c:pt>
                <c:pt idx="9982">
                  <c:v>-3.40625E-3</c:v>
                </c:pt>
                <c:pt idx="9983">
                  <c:v>-9.7968800000000009E-3</c:v>
                </c:pt>
                <c:pt idx="9984">
                  <c:v>-1.13594E-2</c:v>
                </c:pt>
                <c:pt idx="9985">
                  <c:v>-1.7812499999999998E-2</c:v>
                </c:pt>
                <c:pt idx="9986">
                  <c:v>-1.5984399999999999E-2</c:v>
                </c:pt>
                <c:pt idx="9987">
                  <c:v>-1.9984399999999999E-2</c:v>
                </c:pt>
                <c:pt idx="9988">
                  <c:v>-1.2874999999999999E-2</c:v>
                </c:pt>
                <c:pt idx="9989">
                  <c:v>-8.1250000000000003E-3</c:v>
                </c:pt>
                <c:pt idx="9990">
                  <c:v>-7.4062499999999996E-3</c:v>
                </c:pt>
                <c:pt idx="9991">
                  <c:v>-1.56875E-2</c:v>
                </c:pt>
                <c:pt idx="9992">
                  <c:v>-1.8109400000000001E-2</c:v>
                </c:pt>
                <c:pt idx="9993">
                  <c:v>-1.62344E-2</c:v>
                </c:pt>
                <c:pt idx="9994">
                  <c:v>-1.21875E-2</c:v>
                </c:pt>
                <c:pt idx="9995">
                  <c:v>-1.20156E-2</c:v>
                </c:pt>
                <c:pt idx="9996">
                  <c:v>-1.0281200000000001E-2</c:v>
                </c:pt>
                <c:pt idx="9997">
                  <c:v>-6.0468800000000001E-3</c:v>
                </c:pt>
                <c:pt idx="9998">
                  <c:v>-9.5937499999999998E-3</c:v>
                </c:pt>
                <c:pt idx="9999">
                  <c:v>-1.7937499999999999E-2</c:v>
                </c:pt>
              </c:numCache>
            </c:numRef>
          </c:yVal>
          <c:smooth val="1"/>
        </c:ser>
        <c:ser>
          <c:idx val="1"/>
          <c:order val="1"/>
          <c:marker>
            <c:symbol val="none"/>
          </c:marker>
          <c:xVal>
            <c:numRef>
              <c:f>'TEK00002'!$A$2:$A$10001</c:f>
              <c:numCache>
                <c:formatCode>0.00E+00</c:formatCode>
                <c:ptCount val="10000"/>
                <c:pt idx="0">
                  <c:v>-8.6919999999999997E-7</c:v>
                </c:pt>
                <c:pt idx="1">
                  <c:v>-8.6899999999999996E-7</c:v>
                </c:pt>
                <c:pt idx="2">
                  <c:v>-8.6880000000000005E-7</c:v>
                </c:pt>
                <c:pt idx="3">
                  <c:v>-8.6860000000000004E-7</c:v>
                </c:pt>
                <c:pt idx="4">
                  <c:v>-8.6840000000000002E-7</c:v>
                </c:pt>
                <c:pt idx="5">
                  <c:v>-8.6820000000000001E-7</c:v>
                </c:pt>
                <c:pt idx="6">
                  <c:v>-8.6799999999999999E-7</c:v>
                </c:pt>
                <c:pt idx="7">
                  <c:v>-8.6779999999999998E-7</c:v>
                </c:pt>
                <c:pt idx="8">
                  <c:v>-8.6759999999999996E-7</c:v>
                </c:pt>
                <c:pt idx="9">
                  <c:v>-8.6740000000000005E-7</c:v>
                </c:pt>
                <c:pt idx="10">
                  <c:v>-8.6720000000000004E-7</c:v>
                </c:pt>
                <c:pt idx="11">
                  <c:v>-8.6700000000000002E-7</c:v>
                </c:pt>
                <c:pt idx="12">
                  <c:v>-8.6680000000000001E-7</c:v>
                </c:pt>
                <c:pt idx="13">
                  <c:v>-8.6659999999999999E-7</c:v>
                </c:pt>
                <c:pt idx="14">
                  <c:v>-8.6639999999999998E-7</c:v>
                </c:pt>
                <c:pt idx="15">
                  <c:v>-8.6619999999999996E-7</c:v>
                </c:pt>
                <c:pt idx="16">
                  <c:v>-8.6600000000000005E-7</c:v>
                </c:pt>
                <c:pt idx="17">
                  <c:v>-8.6580000000000004E-7</c:v>
                </c:pt>
                <c:pt idx="18">
                  <c:v>-8.6560000000000002E-7</c:v>
                </c:pt>
                <c:pt idx="19">
                  <c:v>-8.6540000000000001E-7</c:v>
                </c:pt>
                <c:pt idx="20">
                  <c:v>-8.6519999999999999E-7</c:v>
                </c:pt>
                <c:pt idx="21">
                  <c:v>-8.6499999999999998E-7</c:v>
                </c:pt>
                <c:pt idx="22">
                  <c:v>-8.6479999999999996E-7</c:v>
                </c:pt>
                <c:pt idx="23">
                  <c:v>-8.6460000000000005E-7</c:v>
                </c:pt>
                <c:pt idx="24">
                  <c:v>-8.6440000000000004E-7</c:v>
                </c:pt>
                <c:pt idx="25">
                  <c:v>-8.6420000000000002E-7</c:v>
                </c:pt>
                <c:pt idx="26">
                  <c:v>-8.6400000000000001E-7</c:v>
                </c:pt>
                <c:pt idx="27">
                  <c:v>-8.6379999999999999E-7</c:v>
                </c:pt>
                <c:pt idx="28">
                  <c:v>-8.6359999999999998E-7</c:v>
                </c:pt>
                <c:pt idx="29">
                  <c:v>-8.6339999999999996E-7</c:v>
                </c:pt>
                <c:pt idx="30">
                  <c:v>-8.6319999999999995E-7</c:v>
                </c:pt>
                <c:pt idx="31">
                  <c:v>-8.6300000000000004E-7</c:v>
                </c:pt>
                <c:pt idx="32">
                  <c:v>-8.6280000000000002E-7</c:v>
                </c:pt>
                <c:pt idx="33">
                  <c:v>-8.6260000000000001E-7</c:v>
                </c:pt>
                <c:pt idx="34">
                  <c:v>-8.6239999999999999E-7</c:v>
                </c:pt>
                <c:pt idx="35">
                  <c:v>-8.6219999999999998E-7</c:v>
                </c:pt>
                <c:pt idx="36">
                  <c:v>-8.6199999999999996E-7</c:v>
                </c:pt>
                <c:pt idx="37">
                  <c:v>-8.6179999999999995E-7</c:v>
                </c:pt>
                <c:pt idx="38">
                  <c:v>-8.6160000000000004E-7</c:v>
                </c:pt>
                <c:pt idx="39">
                  <c:v>-8.6140000000000002E-7</c:v>
                </c:pt>
                <c:pt idx="40">
                  <c:v>-8.6120000000000001E-7</c:v>
                </c:pt>
                <c:pt idx="41">
                  <c:v>-8.6099999999999999E-7</c:v>
                </c:pt>
                <c:pt idx="42">
                  <c:v>-8.6079999999999998E-7</c:v>
                </c:pt>
                <c:pt idx="43">
                  <c:v>-8.6059999999999996E-7</c:v>
                </c:pt>
                <c:pt idx="44">
                  <c:v>-8.6039999999999995E-7</c:v>
                </c:pt>
                <c:pt idx="45">
                  <c:v>-8.6020000000000004E-7</c:v>
                </c:pt>
                <c:pt idx="46">
                  <c:v>-8.6000000000000002E-7</c:v>
                </c:pt>
                <c:pt idx="47">
                  <c:v>-8.5980000000000001E-7</c:v>
                </c:pt>
                <c:pt idx="48">
                  <c:v>-8.5959999999999999E-7</c:v>
                </c:pt>
                <c:pt idx="49">
                  <c:v>-8.5939999999999998E-7</c:v>
                </c:pt>
                <c:pt idx="50">
                  <c:v>-8.5919999999999996E-7</c:v>
                </c:pt>
                <c:pt idx="51">
                  <c:v>-8.5899999999999995E-7</c:v>
                </c:pt>
                <c:pt idx="52">
                  <c:v>-8.5880000000000004E-7</c:v>
                </c:pt>
                <c:pt idx="53">
                  <c:v>-8.5860000000000003E-7</c:v>
                </c:pt>
                <c:pt idx="54">
                  <c:v>-8.5840000000000001E-7</c:v>
                </c:pt>
                <c:pt idx="55">
                  <c:v>-8.582E-7</c:v>
                </c:pt>
                <c:pt idx="56">
                  <c:v>-8.5799999999999998E-7</c:v>
                </c:pt>
                <c:pt idx="57">
                  <c:v>-8.5779999999999997E-7</c:v>
                </c:pt>
                <c:pt idx="58">
                  <c:v>-8.5759999999999995E-7</c:v>
                </c:pt>
                <c:pt idx="59">
                  <c:v>-8.5740000000000004E-7</c:v>
                </c:pt>
                <c:pt idx="60">
                  <c:v>-8.5720000000000003E-7</c:v>
                </c:pt>
                <c:pt idx="61">
                  <c:v>-8.5700000000000001E-7</c:v>
                </c:pt>
                <c:pt idx="62">
                  <c:v>-8.568E-7</c:v>
                </c:pt>
                <c:pt idx="63">
                  <c:v>-8.5659999999999998E-7</c:v>
                </c:pt>
                <c:pt idx="64">
                  <c:v>-8.5639999999999997E-7</c:v>
                </c:pt>
                <c:pt idx="65">
                  <c:v>-8.5619999999999995E-7</c:v>
                </c:pt>
                <c:pt idx="66">
                  <c:v>-8.5600000000000004E-7</c:v>
                </c:pt>
                <c:pt idx="67">
                  <c:v>-8.5580000000000003E-7</c:v>
                </c:pt>
                <c:pt idx="68">
                  <c:v>-8.5560000000000001E-7</c:v>
                </c:pt>
                <c:pt idx="69">
                  <c:v>-8.554E-7</c:v>
                </c:pt>
                <c:pt idx="70">
                  <c:v>-8.5519999999999998E-7</c:v>
                </c:pt>
                <c:pt idx="71">
                  <c:v>-8.5499999999999997E-7</c:v>
                </c:pt>
                <c:pt idx="72">
                  <c:v>-8.5479999999999995E-7</c:v>
                </c:pt>
                <c:pt idx="73">
                  <c:v>-8.5460000000000004E-7</c:v>
                </c:pt>
                <c:pt idx="74">
                  <c:v>-8.5440000000000003E-7</c:v>
                </c:pt>
                <c:pt idx="75">
                  <c:v>-8.5420000000000001E-7</c:v>
                </c:pt>
                <c:pt idx="76">
                  <c:v>-8.54E-7</c:v>
                </c:pt>
                <c:pt idx="77">
                  <c:v>-8.5379999999999998E-7</c:v>
                </c:pt>
                <c:pt idx="78">
                  <c:v>-8.5359999999999997E-7</c:v>
                </c:pt>
                <c:pt idx="79">
                  <c:v>-8.5339999999999995E-7</c:v>
                </c:pt>
                <c:pt idx="80">
                  <c:v>-8.5320000000000004E-7</c:v>
                </c:pt>
                <c:pt idx="81">
                  <c:v>-8.5300000000000003E-7</c:v>
                </c:pt>
                <c:pt idx="82">
                  <c:v>-8.5280000000000001E-7</c:v>
                </c:pt>
                <c:pt idx="83">
                  <c:v>-8.526E-7</c:v>
                </c:pt>
                <c:pt idx="84">
                  <c:v>-8.5239999999999998E-7</c:v>
                </c:pt>
                <c:pt idx="85">
                  <c:v>-8.5219999999999997E-7</c:v>
                </c:pt>
                <c:pt idx="86">
                  <c:v>-8.5199999999999995E-7</c:v>
                </c:pt>
                <c:pt idx="87">
                  <c:v>-8.5180000000000004E-7</c:v>
                </c:pt>
                <c:pt idx="88">
                  <c:v>-8.5160000000000003E-7</c:v>
                </c:pt>
                <c:pt idx="89">
                  <c:v>-8.5140000000000001E-7</c:v>
                </c:pt>
                <c:pt idx="90">
                  <c:v>-8.512E-7</c:v>
                </c:pt>
                <c:pt idx="91">
                  <c:v>-8.5099999999999998E-7</c:v>
                </c:pt>
                <c:pt idx="92">
                  <c:v>-8.5079999999999997E-7</c:v>
                </c:pt>
                <c:pt idx="93">
                  <c:v>-8.5059999999999995E-7</c:v>
                </c:pt>
                <c:pt idx="94">
                  <c:v>-8.5040000000000004E-7</c:v>
                </c:pt>
                <c:pt idx="95">
                  <c:v>-8.5020000000000003E-7</c:v>
                </c:pt>
                <c:pt idx="96">
                  <c:v>-8.5000000000000001E-7</c:v>
                </c:pt>
                <c:pt idx="97">
                  <c:v>-8.498E-7</c:v>
                </c:pt>
                <c:pt idx="98">
                  <c:v>-8.4959999999999998E-7</c:v>
                </c:pt>
                <c:pt idx="99">
                  <c:v>-8.4939999999999997E-7</c:v>
                </c:pt>
                <c:pt idx="100">
                  <c:v>-8.4919999999999995E-7</c:v>
                </c:pt>
                <c:pt idx="101">
                  <c:v>-8.4900000000000005E-7</c:v>
                </c:pt>
                <c:pt idx="102">
                  <c:v>-8.4880000000000003E-7</c:v>
                </c:pt>
                <c:pt idx="103">
                  <c:v>-8.4860000000000002E-7</c:v>
                </c:pt>
                <c:pt idx="104">
                  <c:v>-8.484E-7</c:v>
                </c:pt>
                <c:pt idx="105">
                  <c:v>-8.4819999999999999E-7</c:v>
                </c:pt>
                <c:pt idx="106">
                  <c:v>-8.4799999999999997E-7</c:v>
                </c:pt>
                <c:pt idx="107">
                  <c:v>-8.4779999999999996E-7</c:v>
                </c:pt>
                <c:pt idx="108">
                  <c:v>-8.4760000000000005E-7</c:v>
                </c:pt>
                <c:pt idx="109">
                  <c:v>-8.4740000000000003E-7</c:v>
                </c:pt>
                <c:pt idx="110">
                  <c:v>-8.4720000000000002E-7</c:v>
                </c:pt>
                <c:pt idx="111">
                  <c:v>-8.47E-7</c:v>
                </c:pt>
                <c:pt idx="112">
                  <c:v>-8.4679999999999999E-7</c:v>
                </c:pt>
                <c:pt idx="113">
                  <c:v>-8.4659999999999997E-7</c:v>
                </c:pt>
                <c:pt idx="114">
                  <c:v>-8.4639999999999996E-7</c:v>
                </c:pt>
                <c:pt idx="115">
                  <c:v>-8.4620000000000005E-7</c:v>
                </c:pt>
                <c:pt idx="116">
                  <c:v>-8.4600000000000003E-7</c:v>
                </c:pt>
                <c:pt idx="117">
                  <c:v>-8.4580000000000002E-7</c:v>
                </c:pt>
                <c:pt idx="118">
                  <c:v>-8.456E-7</c:v>
                </c:pt>
                <c:pt idx="119">
                  <c:v>-8.4539999999999999E-7</c:v>
                </c:pt>
                <c:pt idx="120">
                  <c:v>-8.4519999999999997E-7</c:v>
                </c:pt>
                <c:pt idx="121">
                  <c:v>-8.4499999999999996E-7</c:v>
                </c:pt>
                <c:pt idx="122">
                  <c:v>-8.4480000000000005E-7</c:v>
                </c:pt>
                <c:pt idx="123">
                  <c:v>-8.4460000000000003E-7</c:v>
                </c:pt>
                <c:pt idx="124">
                  <c:v>-8.4440000000000002E-7</c:v>
                </c:pt>
                <c:pt idx="125">
                  <c:v>-8.442E-7</c:v>
                </c:pt>
                <c:pt idx="126">
                  <c:v>-8.4399999999999999E-7</c:v>
                </c:pt>
                <c:pt idx="127">
                  <c:v>-8.4379999999999997E-7</c:v>
                </c:pt>
                <c:pt idx="128">
                  <c:v>-8.4359999999999996E-7</c:v>
                </c:pt>
                <c:pt idx="129">
                  <c:v>-8.4340000000000005E-7</c:v>
                </c:pt>
                <c:pt idx="130">
                  <c:v>-8.4320000000000003E-7</c:v>
                </c:pt>
                <c:pt idx="131">
                  <c:v>-8.4300000000000002E-7</c:v>
                </c:pt>
                <c:pt idx="132">
                  <c:v>-8.428E-7</c:v>
                </c:pt>
                <c:pt idx="133">
                  <c:v>-8.4259999999999999E-7</c:v>
                </c:pt>
                <c:pt idx="134">
                  <c:v>-8.4239999999999997E-7</c:v>
                </c:pt>
                <c:pt idx="135">
                  <c:v>-8.4219999999999996E-7</c:v>
                </c:pt>
                <c:pt idx="136">
                  <c:v>-8.4200000000000005E-7</c:v>
                </c:pt>
                <c:pt idx="137">
                  <c:v>-8.4180000000000003E-7</c:v>
                </c:pt>
                <c:pt idx="138">
                  <c:v>-8.4160000000000002E-7</c:v>
                </c:pt>
                <c:pt idx="139">
                  <c:v>-8.414E-7</c:v>
                </c:pt>
                <c:pt idx="140">
                  <c:v>-8.4119999999999999E-7</c:v>
                </c:pt>
                <c:pt idx="141">
                  <c:v>-8.4099999999999997E-7</c:v>
                </c:pt>
                <c:pt idx="142">
                  <c:v>-8.4079999999999996E-7</c:v>
                </c:pt>
                <c:pt idx="143">
                  <c:v>-8.4060000000000005E-7</c:v>
                </c:pt>
                <c:pt idx="144">
                  <c:v>-8.4040000000000003E-7</c:v>
                </c:pt>
                <c:pt idx="145">
                  <c:v>-8.4020000000000002E-7</c:v>
                </c:pt>
                <c:pt idx="146">
                  <c:v>-8.4E-7</c:v>
                </c:pt>
                <c:pt idx="147">
                  <c:v>-8.3979999999999999E-7</c:v>
                </c:pt>
                <c:pt idx="148">
                  <c:v>-8.3959999999999997E-7</c:v>
                </c:pt>
                <c:pt idx="149">
                  <c:v>-8.3939999999999996E-7</c:v>
                </c:pt>
                <c:pt idx="150">
                  <c:v>-8.3920000000000005E-7</c:v>
                </c:pt>
                <c:pt idx="151">
                  <c:v>-8.3900000000000004E-7</c:v>
                </c:pt>
                <c:pt idx="152">
                  <c:v>-8.3880000000000002E-7</c:v>
                </c:pt>
                <c:pt idx="153">
                  <c:v>-8.3860000000000001E-7</c:v>
                </c:pt>
                <c:pt idx="154">
                  <c:v>-8.3839999999999999E-7</c:v>
                </c:pt>
                <c:pt idx="155">
                  <c:v>-8.3819999999999997E-7</c:v>
                </c:pt>
                <c:pt idx="156">
                  <c:v>-8.3799999999999996E-7</c:v>
                </c:pt>
                <c:pt idx="157">
                  <c:v>-8.3780000000000005E-7</c:v>
                </c:pt>
                <c:pt idx="158">
                  <c:v>-8.3760000000000004E-7</c:v>
                </c:pt>
                <c:pt idx="159">
                  <c:v>-8.3740000000000002E-7</c:v>
                </c:pt>
                <c:pt idx="160">
                  <c:v>-8.3720000000000001E-7</c:v>
                </c:pt>
                <c:pt idx="161">
                  <c:v>-8.3699999999999999E-7</c:v>
                </c:pt>
                <c:pt idx="162">
                  <c:v>-8.3679999999999998E-7</c:v>
                </c:pt>
                <c:pt idx="163">
                  <c:v>-8.3659999999999996E-7</c:v>
                </c:pt>
                <c:pt idx="164">
                  <c:v>-8.3640000000000005E-7</c:v>
                </c:pt>
                <c:pt idx="165">
                  <c:v>-8.3620000000000004E-7</c:v>
                </c:pt>
                <c:pt idx="166">
                  <c:v>-8.3600000000000002E-7</c:v>
                </c:pt>
                <c:pt idx="167">
                  <c:v>-8.3580000000000001E-7</c:v>
                </c:pt>
                <c:pt idx="168">
                  <c:v>-8.3559999999999999E-7</c:v>
                </c:pt>
                <c:pt idx="169">
                  <c:v>-8.3539999999999998E-7</c:v>
                </c:pt>
                <c:pt idx="170">
                  <c:v>-8.3519999999999996E-7</c:v>
                </c:pt>
                <c:pt idx="171">
                  <c:v>-8.3500000000000005E-7</c:v>
                </c:pt>
                <c:pt idx="172">
                  <c:v>-8.3480000000000004E-7</c:v>
                </c:pt>
                <c:pt idx="173">
                  <c:v>-8.3460000000000002E-7</c:v>
                </c:pt>
                <c:pt idx="174">
                  <c:v>-8.3440000000000001E-7</c:v>
                </c:pt>
                <c:pt idx="175">
                  <c:v>-8.3419999999999999E-7</c:v>
                </c:pt>
                <c:pt idx="176">
                  <c:v>-8.3399999999999998E-7</c:v>
                </c:pt>
                <c:pt idx="177">
                  <c:v>-8.3379999999999996E-7</c:v>
                </c:pt>
                <c:pt idx="178">
                  <c:v>-8.3360000000000005E-7</c:v>
                </c:pt>
                <c:pt idx="179">
                  <c:v>-8.3340000000000004E-7</c:v>
                </c:pt>
                <c:pt idx="180">
                  <c:v>-8.3320000000000002E-7</c:v>
                </c:pt>
                <c:pt idx="181">
                  <c:v>-8.3300000000000001E-7</c:v>
                </c:pt>
                <c:pt idx="182">
                  <c:v>-8.3279999999999999E-7</c:v>
                </c:pt>
                <c:pt idx="183">
                  <c:v>-8.3259999999999998E-7</c:v>
                </c:pt>
                <c:pt idx="184">
                  <c:v>-8.3239999999999996E-7</c:v>
                </c:pt>
                <c:pt idx="185">
                  <c:v>-8.3219999999999995E-7</c:v>
                </c:pt>
                <c:pt idx="186">
                  <c:v>-8.3200000000000004E-7</c:v>
                </c:pt>
                <c:pt idx="187">
                  <c:v>-8.3180000000000002E-7</c:v>
                </c:pt>
                <c:pt idx="188">
                  <c:v>-8.3160000000000001E-7</c:v>
                </c:pt>
                <c:pt idx="189">
                  <c:v>-8.3139999999999999E-7</c:v>
                </c:pt>
                <c:pt idx="190">
                  <c:v>-8.3119999999999998E-7</c:v>
                </c:pt>
                <c:pt idx="191">
                  <c:v>-8.3099999999999996E-7</c:v>
                </c:pt>
                <c:pt idx="192">
                  <c:v>-8.3079999999999995E-7</c:v>
                </c:pt>
                <c:pt idx="193">
                  <c:v>-8.3060000000000004E-7</c:v>
                </c:pt>
                <c:pt idx="194">
                  <c:v>-8.3040000000000002E-7</c:v>
                </c:pt>
                <c:pt idx="195">
                  <c:v>-8.3020000000000001E-7</c:v>
                </c:pt>
                <c:pt idx="196">
                  <c:v>-8.2999999999999999E-7</c:v>
                </c:pt>
                <c:pt idx="197">
                  <c:v>-8.2979999999999998E-7</c:v>
                </c:pt>
                <c:pt idx="198">
                  <c:v>-8.2959999999999996E-7</c:v>
                </c:pt>
                <c:pt idx="199">
                  <c:v>-8.2939999999999995E-7</c:v>
                </c:pt>
                <c:pt idx="200">
                  <c:v>-8.2920000000000004E-7</c:v>
                </c:pt>
                <c:pt idx="201">
                  <c:v>-8.2900000000000002E-7</c:v>
                </c:pt>
                <c:pt idx="202">
                  <c:v>-8.2880000000000001E-7</c:v>
                </c:pt>
                <c:pt idx="203">
                  <c:v>-8.2859999999999999E-7</c:v>
                </c:pt>
                <c:pt idx="204">
                  <c:v>-8.2839999999999998E-7</c:v>
                </c:pt>
                <c:pt idx="205">
                  <c:v>-8.2819999999999996E-7</c:v>
                </c:pt>
                <c:pt idx="206">
                  <c:v>-8.2799999999999995E-7</c:v>
                </c:pt>
                <c:pt idx="207">
                  <c:v>-8.2780000000000004E-7</c:v>
                </c:pt>
                <c:pt idx="208">
                  <c:v>-8.2760000000000003E-7</c:v>
                </c:pt>
                <c:pt idx="209">
                  <c:v>-8.2740000000000001E-7</c:v>
                </c:pt>
                <c:pt idx="210">
                  <c:v>-8.272E-7</c:v>
                </c:pt>
                <c:pt idx="211">
                  <c:v>-8.2699999999999998E-7</c:v>
                </c:pt>
                <c:pt idx="212">
                  <c:v>-8.2679999999999997E-7</c:v>
                </c:pt>
                <c:pt idx="213">
                  <c:v>-8.2659999999999995E-7</c:v>
                </c:pt>
                <c:pt idx="214">
                  <c:v>-8.2640000000000004E-7</c:v>
                </c:pt>
                <c:pt idx="215">
                  <c:v>-8.2620000000000003E-7</c:v>
                </c:pt>
                <c:pt idx="216">
                  <c:v>-8.2600000000000001E-7</c:v>
                </c:pt>
                <c:pt idx="217">
                  <c:v>-8.258E-7</c:v>
                </c:pt>
                <c:pt idx="218">
                  <c:v>-8.2559999999999998E-7</c:v>
                </c:pt>
                <c:pt idx="219">
                  <c:v>-8.2539999999999997E-7</c:v>
                </c:pt>
                <c:pt idx="220">
                  <c:v>-8.2519999999999995E-7</c:v>
                </c:pt>
                <c:pt idx="221">
                  <c:v>-8.2500000000000004E-7</c:v>
                </c:pt>
                <c:pt idx="222">
                  <c:v>-8.2480000000000003E-7</c:v>
                </c:pt>
                <c:pt idx="223">
                  <c:v>-8.2460000000000001E-7</c:v>
                </c:pt>
                <c:pt idx="224">
                  <c:v>-8.244E-7</c:v>
                </c:pt>
                <c:pt idx="225">
                  <c:v>-8.2419999999999998E-7</c:v>
                </c:pt>
                <c:pt idx="226">
                  <c:v>-8.2399999999999997E-7</c:v>
                </c:pt>
                <c:pt idx="227">
                  <c:v>-8.2379999999999995E-7</c:v>
                </c:pt>
                <c:pt idx="228">
                  <c:v>-8.2360000000000004E-7</c:v>
                </c:pt>
                <c:pt idx="229">
                  <c:v>-8.2340000000000003E-7</c:v>
                </c:pt>
                <c:pt idx="230">
                  <c:v>-8.2320000000000001E-7</c:v>
                </c:pt>
                <c:pt idx="231">
                  <c:v>-8.23E-7</c:v>
                </c:pt>
                <c:pt idx="232">
                  <c:v>-8.2279999999999998E-7</c:v>
                </c:pt>
                <c:pt idx="233">
                  <c:v>-8.2259999999999997E-7</c:v>
                </c:pt>
                <c:pt idx="234">
                  <c:v>-8.2239999999999995E-7</c:v>
                </c:pt>
                <c:pt idx="235">
                  <c:v>-8.2220000000000004E-7</c:v>
                </c:pt>
                <c:pt idx="236">
                  <c:v>-8.2200000000000003E-7</c:v>
                </c:pt>
                <c:pt idx="237">
                  <c:v>-8.2180000000000001E-7</c:v>
                </c:pt>
                <c:pt idx="238">
                  <c:v>-8.216E-7</c:v>
                </c:pt>
                <c:pt idx="239">
                  <c:v>-8.2139999999999998E-7</c:v>
                </c:pt>
                <c:pt idx="240">
                  <c:v>-8.2119999999999997E-7</c:v>
                </c:pt>
                <c:pt idx="241">
                  <c:v>-8.2099999999999995E-7</c:v>
                </c:pt>
                <c:pt idx="242">
                  <c:v>-8.2080000000000004E-7</c:v>
                </c:pt>
                <c:pt idx="243">
                  <c:v>-8.2060000000000003E-7</c:v>
                </c:pt>
                <c:pt idx="244">
                  <c:v>-8.2040000000000001E-7</c:v>
                </c:pt>
                <c:pt idx="245">
                  <c:v>-8.202E-7</c:v>
                </c:pt>
                <c:pt idx="246">
                  <c:v>-8.1999999999999998E-7</c:v>
                </c:pt>
                <c:pt idx="247">
                  <c:v>-8.1979999999999997E-7</c:v>
                </c:pt>
                <c:pt idx="248">
                  <c:v>-8.1959999999999995E-7</c:v>
                </c:pt>
                <c:pt idx="249">
                  <c:v>-8.1940000000000004E-7</c:v>
                </c:pt>
                <c:pt idx="250">
                  <c:v>-8.1920000000000003E-7</c:v>
                </c:pt>
                <c:pt idx="251">
                  <c:v>-8.1900000000000001E-7</c:v>
                </c:pt>
                <c:pt idx="252">
                  <c:v>-8.188E-7</c:v>
                </c:pt>
                <c:pt idx="253">
                  <c:v>-8.1859999999999998E-7</c:v>
                </c:pt>
                <c:pt idx="254">
                  <c:v>-8.1839999999999997E-7</c:v>
                </c:pt>
                <c:pt idx="255">
                  <c:v>-8.1819999999999995E-7</c:v>
                </c:pt>
                <c:pt idx="256">
                  <c:v>-8.1800000000000005E-7</c:v>
                </c:pt>
                <c:pt idx="257">
                  <c:v>-8.1780000000000003E-7</c:v>
                </c:pt>
                <c:pt idx="258">
                  <c:v>-8.1760000000000002E-7</c:v>
                </c:pt>
                <c:pt idx="259">
                  <c:v>-8.174E-7</c:v>
                </c:pt>
                <c:pt idx="260">
                  <c:v>-8.1719999999999999E-7</c:v>
                </c:pt>
                <c:pt idx="261">
                  <c:v>-8.1699999999999997E-7</c:v>
                </c:pt>
                <c:pt idx="262">
                  <c:v>-8.1679999999999996E-7</c:v>
                </c:pt>
                <c:pt idx="263">
                  <c:v>-8.1660000000000005E-7</c:v>
                </c:pt>
                <c:pt idx="264">
                  <c:v>-8.1640000000000003E-7</c:v>
                </c:pt>
                <c:pt idx="265">
                  <c:v>-8.1620000000000002E-7</c:v>
                </c:pt>
                <c:pt idx="266">
                  <c:v>-8.16E-7</c:v>
                </c:pt>
                <c:pt idx="267">
                  <c:v>-8.1579999999999999E-7</c:v>
                </c:pt>
                <c:pt idx="268">
                  <c:v>-8.1559999999999997E-7</c:v>
                </c:pt>
                <c:pt idx="269">
                  <c:v>-8.1539999999999996E-7</c:v>
                </c:pt>
                <c:pt idx="270">
                  <c:v>-8.1520000000000005E-7</c:v>
                </c:pt>
                <c:pt idx="271">
                  <c:v>-8.1500000000000003E-7</c:v>
                </c:pt>
                <c:pt idx="272">
                  <c:v>-8.1480000000000002E-7</c:v>
                </c:pt>
                <c:pt idx="273">
                  <c:v>-8.146E-7</c:v>
                </c:pt>
                <c:pt idx="274">
                  <c:v>-8.1439999999999999E-7</c:v>
                </c:pt>
                <c:pt idx="275">
                  <c:v>-8.1419999999999997E-7</c:v>
                </c:pt>
                <c:pt idx="276">
                  <c:v>-8.1399999999999996E-7</c:v>
                </c:pt>
                <c:pt idx="277">
                  <c:v>-8.1380000000000005E-7</c:v>
                </c:pt>
                <c:pt idx="278">
                  <c:v>-8.1360000000000003E-7</c:v>
                </c:pt>
                <c:pt idx="279">
                  <c:v>-8.1340000000000002E-7</c:v>
                </c:pt>
                <c:pt idx="280">
                  <c:v>-8.132E-7</c:v>
                </c:pt>
                <c:pt idx="281">
                  <c:v>-8.1299999999999999E-7</c:v>
                </c:pt>
                <c:pt idx="282">
                  <c:v>-8.1279999999999997E-7</c:v>
                </c:pt>
                <c:pt idx="283">
                  <c:v>-8.1259999999999996E-7</c:v>
                </c:pt>
                <c:pt idx="284">
                  <c:v>-8.1240000000000005E-7</c:v>
                </c:pt>
                <c:pt idx="285">
                  <c:v>-8.1220000000000003E-7</c:v>
                </c:pt>
                <c:pt idx="286">
                  <c:v>-8.1200000000000002E-7</c:v>
                </c:pt>
                <c:pt idx="287">
                  <c:v>-8.118E-7</c:v>
                </c:pt>
                <c:pt idx="288">
                  <c:v>-8.1159999999999999E-7</c:v>
                </c:pt>
                <c:pt idx="289">
                  <c:v>-8.1139999999999997E-7</c:v>
                </c:pt>
                <c:pt idx="290">
                  <c:v>-8.1119999999999996E-7</c:v>
                </c:pt>
                <c:pt idx="291">
                  <c:v>-8.1100000000000005E-7</c:v>
                </c:pt>
                <c:pt idx="292">
                  <c:v>-8.1080000000000003E-7</c:v>
                </c:pt>
                <c:pt idx="293">
                  <c:v>-8.1060000000000002E-7</c:v>
                </c:pt>
                <c:pt idx="294">
                  <c:v>-8.104E-7</c:v>
                </c:pt>
                <c:pt idx="295">
                  <c:v>-8.1019999999999999E-7</c:v>
                </c:pt>
                <c:pt idx="296">
                  <c:v>-8.0999999999999997E-7</c:v>
                </c:pt>
                <c:pt idx="297">
                  <c:v>-8.0979999999999996E-7</c:v>
                </c:pt>
                <c:pt idx="298">
                  <c:v>-8.0960000000000005E-7</c:v>
                </c:pt>
                <c:pt idx="299">
                  <c:v>-8.0940000000000003E-7</c:v>
                </c:pt>
                <c:pt idx="300">
                  <c:v>-8.0920000000000002E-7</c:v>
                </c:pt>
                <c:pt idx="301">
                  <c:v>-8.09E-7</c:v>
                </c:pt>
                <c:pt idx="302">
                  <c:v>-8.0879999999999999E-7</c:v>
                </c:pt>
                <c:pt idx="303">
                  <c:v>-8.0859999999999997E-7</c:v>
                </c:pt>
                <c:pt idx="304">
                  <c:v>-8.0839999999999996E-7</c:v>
                </c:pt>
                <c:pt idx="305">
                  <c:v>-8.0820000000000005E-7</c:v>
                </c:pt>
                <c:pt idx="306">
                  <c:v>-8.0800000000000004E-7</c:v>
                </c:pt>
                <c:pt idx="307">
                  <c:v>-8.0780000000000002E-7</c:v>
                </c:pt>
                <c:pt idx="308">
                  <c:v>-8.0760000000000001E-7</c:v>
                </c:pt>
                <c:pt idx="309">
                  <c:v>-8.0739999999999999E-7</c:v>
                </c:pt>
                <c:pt idx="310">
                  <c:v>-8.0719999999999998E-7</c:v>
                </c:pt>
                <c:pt idx="311">
                  <c:v>-8.0699999999999996E-7</c:v>
                </c:pt>
                <c:pt idx="312">
                  <c:v>-8.0680000000000005E-7</c:v>
                </c:pt>
                <c:pt idx="313">
                  <c:v>-8.0660000000000004E-7</c:v>
                </c:pt>
                <c:pt idx="314">
                  <c:v>-8.0640000000000002E-7</c:v>
                </c:pt>
                <c:pt idx="315">
                  <c:v>-8.0620000000000001E-7</c:v>
                </c:pt>
                <c:pt idx="316">
                  <c:v>-8.0599999999999999E-7</c:v>
                </c:pt>
                <c:pt idx="317">
                  <c:v>-8.0579999999999998E-7</c:v>
                </c:pt>
                <c:pt idx="318">
                  <c:v>-8.0559999999999996E-7</c:v>
                </c:pt>
                <c:pt idx="319">
                  <c:v>-8.0540000000000005E-7</c:v>
                </c:pt>
                <c:pt idx="320">
                  <c:v>-8.0520000000000004E-7</c:v>
                </c:pt>
                <c:pt idx="321">
                  <c:v>-8.0500000000000002E-7</c:v>
                </c:pt>
                <c:pt idx="322">
                  <c:v>-8.0480000000000001E-7</c:v>
                </c:pt>
                <c:pt idx="323">
                  <c:v>-8.0459999999999999E-7</c:v>
                </c:pt>
                <c:pt idx="324">
                  <c:v>-8.0439999999999998E-7</c:v>
                </c:pt>
                <c:pt idx="325">
                  <c:v>-8.0419999999999996E-7</c:v>
                </c:pt>
                <c:pt idx="326">
                  <c:v>-8.0400000000000005E-7</c:v>
                </c:pt>
                <c:pt idx="327">
                  <c:v>-8.0380000000000004E-7</c:v>
                </c:pt>
                <c:pt idx="328">
                  <c:v>-8.0360000000000002E-7</c:v>
                </c:pt>
                <c:pt idx="329">
                  <c:v>-8.0340000000000001E-7</c:v>
                </c:pt>
                <c:pt idx="330">
                  <c:v>-8.0319999999999999E-7</c:v>
                </c:pt>
                <c:pt idx="331">
                  <c:v>-8.0299999999999998E-7</c:v>
                </c:pt>
                <c:pt idx="332">
                  <c:v>-8.0279999999999996E-7</c:v>
                </c:pt>
                <c:pt idx="333">
                  <c:v>-8.0259999999999995E-7</c:v>
                </c:pt>
                <c:pt idx="334">
                  <c:v>-8.0240000000000004E-7</c:v>
                </c:pt>
                <c:pt idx="335">
                  <c:v>-8.0220000000000002E-7</c:v>
                </c:pt>
                <c:pt idx="336">
                  <c:v>-8.0200000000000001E-7</c:v>
                </c:pt>
                <c:pt idx="337">
                  <c:v>-8.0179999999999999E-7</c:v>
                </c:pt>
                <c:pt idx="338">
                  <c:v>-8.0159999999999998E-7</c:v>
                </c:pt>
                <c:pt idx="339">
                  <c:v>-8.0139999999999996E-7</c:v>
                </c:pt>
                <c:pt idx="340">
                  <c:v>-8.0119999999999995E-7</c:v>
                </c:pt>
                <c:pt idx="341">
                  <c:v>-8.0100000000000004E-7</c:v>
                </c:pt>
                <c:pt idx="342">
                  <c:v>-8.0080000000000002E-7</c:v>
                </c:pt>
                <c:pt idx="343">
                  <c:v>-8.0060000000000001E-7</c:v>
                </c:pt>
                <c:pt idx="344">
                  <c:v>-8.0039999999999999E-7</c:v>
                </c:pt>
                <c:pt idx="345">
                  <c:v>-8.0019999999999998E-7</c:v>
                </c:pt>
                <c:pt idx="346">
                  <c:v>-7.9999999999999996E-7</c:v>
                </c:pt>
                <c:pt idx="347">
                  <c:v>-7.9979999999999995E-7</c:v>
                </c:pt>
                <c:pt idx="348">
                  <c:v>-7.9960000000000004E-7</c:v>
                </c:pt>
                <c:pt idx="349">
                  <c:v>-7.9940000000000002E-7</c:v>
                </c:pt>
                <c:pt idx="350">
                  <c:v>-7.9920000000000001E-7</c:v>
                </c:pt>
                <c:pt idx="351">
                  <c:v>-7.9899999999999999E-7</c:v>
                </c:pt>
                <c:pt idx="352">
                  <c:v>-7.9879999999999998E-7</c:v>
                </c:pt>
                <c:pt idx="353">
                  <c:v>-7.9859999999999996E-7</c:v>
                </c:pt>
                <c:pt idx="354">
                  <c:v>-7.9839999999999995E-7</c:v>
                </c:pt>
                <c:pt idx="355">
                  <c:v>-7.9820000000000004E-7</c:v>
                </c:pt>
                <c:pt idx="356">
                  <c:v>-7.9800000000000003E-7</c:v>
                </c:pt>
                <c:pt idx="357">
                  <c:v>-7.9780000000000001E-7</c:v>
                </c:pt>
                <c:pt idx="358">
                  <c:v>-7.976E-7</c:v>
                </c:pt>
                <c:pt idx="359">
                  <c:v>-7.9739999999999998E-7</c:v>
                </c:pt>
                <c:pt idx="360">
                  <c:v>-7.9719999999999997E-7</c:v>
                </c:pt>
                <c:pt idx="361">
                  <c:v>-7.9699999999999995E-7</c:v>
                </c:pt>
                <c:pt idx="362">
                  <c:v>-7.9680000000000004E-7</c:v>
                </c:pt>
                <c:pt idx="363">
                  <c:v>-7.9660000000000003E-7</c:v>
                </c:pt>
                <c:pt idx="364">
                  <c:v>-7.9640000000000001E-7</c:v>
                </c:pt>
                <c:pt idx="365">
                  <c:v>-7.962E-7</c:v>
                </c:pt>
                <c:pt idx="366">
                  <c:v>-7.9599999999999998E-7</c:v>
                </c:pt>
                <c:pt idx="367">
                  <c:v>-7.9579999999999997E-7</c:v>
                </c:pt>
                <c:pt idx="368">
                  <c:v>-7.9559999999999995E-7</c:v>
                </c:pt>
                <c:pt idx="369">
                  <c:v>-7.9540000000000004E-7</c:v>
                </c:pt>
                <c:pt idx="370">
                  <c:v>-7.9520000000000003E-7</c:v>
                </c:pt>
                <c:pt idx="371">
                  <c:v>-7.9500000000000001E-7</c:v>
                </c:pt>
                <c:pt idx="372">
                  <c:v>-7.948E-7</c:v>
                </c:pt>
                <c:pt idx="373">
                  <c:v>-7.9459999999999998E-7</c:v>
                </c:pt>
                <c:pt idx="374">
                  <c:v>-7.9439999999999997E-7</c:v>
                </c:pt>
                <c:pt idx="375">
                  <c:v>-7.9419999999999995E-7</c:v>
                </c:pt>
                <c:pt idx="376">
                  <c:v>-7.9400000000000004E-7</c:v>
                </c:pt>
                <c:pt idx="377">
                  <c:v>-7.9380000000000003E-7</c:v>
                </c:pt>
                <c:pt idx="378">
                  <c:v>-7.9360000000000001E-7</c:v>
                </c:pt>
                <c:pt idx="379">
                  <c:v>-7.934E-7</c:v>
                </c:pt>
                <c:pt idx="380">
                  <c:v>-7.9319999999999998E-7</c:v>
                </c:pt>
                <c:pt idx="381">
                  <c:v>-7.9299999999999997E-7</c:v>
                </c:pt>
                <c:pt idx="382">
                  <c:v>-7.9279999999999995E-7</c:v>
                </c:pt>
                <c:pt idx="383">
                  <c:v>-7.9260000000000004E-7</c:v>
                </c:pt>
                <c:pt idx="384">
                  <c:v>-7.9240000000000003E-7</c:v>
                </c:pt>
                <c:pt idx="385">
                  <c:v>-7.9220000000000001E-7</c:v>
                </c:pt>
                <c:pt idx="386">
                  <c:v>-7.92E-7</c:v>
                </c:pt>
                <c:pt idx="387">
                  <c:v>-7.9179999999999998E-7</c:v>
                </c:pt>
                <c:pt idx="388">
                  <c:v>-7.9159999999999997E-7</c:v>
                </c:pt>
                <c:pt idx="389">
                  <c:v>-7.9139999999999995E-7</c:v>
                </c:pt>
                <c:pt idx="390">
                  <c:v>-7.9120000000000004E-7</c:v>
                </c:pt>
                <c:pt idx="391">
                  <c:v>-7.9100000000000003E-7</c:v>
                </c:pt>
                <c:pt idx="392">
                  <c:v>-7.9080000000000001E-7</c:v>
                </c:pt>
                <c:pt idx="393">
                  <c:v>-7.906E-7</c:v>
                </c:pt>
                <c:pt idx="394">
                  <c:v>-7.9039999999999998E-7</c:v>
                </c:pt>
                <c:pt idx="395">
                  <c:v>-7.9019999999999997E-7</c:v>
                </c:pt>
                <c:pt idx="396">
                  <c:v>-7.8999999999999995E-7</c:v>
                </c:pt>
                <c:pt idx="397">
                  <c:v>-7.8980000000000004E-7</c:v>
                </c:pt>
                <c:pt idx="398">
                  <c:v>-7.8960000000000003E-7</c:v>
                </c:pt>
                <c:pt idx="399">
                  <c:v>-7.8940000000000001E-7</c:v>
                </c:pt>
                <c:pt idx="400">
                  <c:v>-7.892E-7</c:v>
                </c:pt>
                <c:pt idx="401">
                  <c:v>-7.8899999999999998E-7</c:v>
                </c:pt>
                <c:pt idx="402">
                  <c:v>-7.8879999999999997E-7</c:v>
                </c:pt>
                <c:pt idx="403">
                  <c:v>-7.8859999999999995E-7</c:v>
                </c:pt>
                <c:pt idx="404">
                  <c:v>-7.8840000000000005E-7</c:v>
                </c:pt>
                <c:pt idx="405">
                  <c:v>-7.8820000000000003E-7</c:v>
                </c:pt>
                <c:pt idx="406">
                  <c:v>-7.8800000000000002E-7</c:v>
                </c:pt>
                <c:pt idx="407">
                  <c:v>-7.878E-7</c:v>
                </c:pt>
                <c:pt idx="408">
                  <c:v>-7.8759999999999999E-7</c:v>
                </c:pt>
                <c:pt idx="409">
                  <c:v>-7.8739999999999997E-7</c:v>
                </c:pt>
                <c:pt idx="410">
                  <c:v>-7.8719999999999996E-7</c:v>
                </c:pt>
                <c:pt idx="411">
                  <c:v>-7.8700000000000005E-7</c:v>
                </c:pt>
                <c:pt idx="412">
                  <c:v>-7.8680000000000003E-7</c:v>
                </c:pt>
                <c:pt idx="413">
                  <c:v>-7.8660000000000002E-7</c:v>
                </c:pt>
                <c:pt idx="414">
                  <c:v>-7.864E-7</c:v>
                </c:pt>
                <c:pt idx="415">
                  <c:v>-7.8619999999999999E-7</c:v>
                </c:pt>
                <c:pt idx="416">
                  <c:v>-7.8599999999999997E-7</c:v>
                </c:pt>
                <c:pt idx="417">
                  <c:v>-7.8579999999999996E-7</c:v>
                </c:pt>
                <c:pt idx="418">
                  <c:v>-7.8560000000000005E-7</c:v>
                </c:pt>
                <c:pt idx="419">
                  <c:v>-7.8540000000000003E-7</c:v>
                </c:pt>
                <c:pt idx="420">
                  <c:v>-7.8520000000000002E-7</c:v>
                </c:pt>
                <c:pt idx="421">
                  <c:v>-7.85E-7</c:v>
                </c:pt>
                <c:pt idx="422">
                  <c:v>-7.8479999999999999E-7</c:v>
                </c:pt>
                <c:pt idx="423">
                  <c:v>-7.8459999999999997E-7</c:v>
                </c:pt>
                <c:pt idx="424">
                  <c:v>-7.8439999999999996E-7</c:v>
                </c:pt>
                <c:pt idx="425">
                  <c:v>-7.8420000000000005E-7</c:v>
                </c:pt>
                <c:pt idx="426">
                  <c:v>-7.8400000000000003E-7</c:v>
                </c:pt>
                <c:pt idx="427">
                  <c:v>-7.8380000000000002E-7</c:v>
                </c:pt>
                <c:pt idx="428">
                  <c:v>-7.836E-7</c:v>
                </c:pt>
                <c:pt idx="429">
                  <c:v>-7.8339999999999999E-7</c:v>
                </c:pt>
                <c:pt idx="430">
                  <c:v>-7.8319999999999997E-7</c:v>
                </c:pt>
                <c:pt idx="431">
                  <c:v>-7.8299999999999996E-7</c:v>
                </c:pt>
                <c:pt idx="432">
                  <c:v>-7.8280000000000005E-7</c:v>
                </c:pt>
                <c:pt idx="433">
                  <c:v>-7.8260000000000003E-7</c:v>
                </c:pt>
                <c:pt idx="434">
                  <c:v>-7.8240000000000002E-7</c:v>
                </c:pt>
                <c:pt idx="435">
                  <c:v>-7.822E-7</c:v>
                </c:pt>
                <c:pt idx="436">
                  <c:v>-7.8199999999999999E-7</c:v>
                </c:pt>
                <c:pt idx="437">
                  <c:v>-7.8179999999999997E-7</c:v>
                </c:pt>
                <c:pt idx="438">
                  <c:v>-7.8159999999999996E-7</c:v>
                </c:pt>
                <c:pt idx="439">
                  <c:v>-7.8140000000000005E-7</c:v>
                </c:pt>
                <c:pt idx="440">
                  <c:v>-7.8120000000000003E-7</c:v>
                </c:pt>
                <c:pt idx="441">
                  <c:v>-7.8100000000000002E-7</c:v>
                </c:pt>
                <c:pt idx="442">
                  <c:v>-7.808E-7</c:v>
                </c:pt>
                <c:pt idx="443">
                  <c:v>-7.8059999999999999E-7</c:v>
                </c:pt>
                <c:pt idx="444">
                  <c:v>-7.8039999999999997E-7</c:v>
                </c:pt>
                <c:pt idx="445">
                  <c:v>-7.8019999999999996E-7</c:v>
                </c:pt>
                <c:pt idx="446">
                  <c:v>-7.8000000000000005E-7</c:v>
                </c:pt>
                <c:pt idx="447">
                  <c:v>-7.7980000000000003E-7</c:v>
                </c:pt>
                <c:pt idx="448">
                  <c:v>-7.7960000000000002E-7</c:v>
                </c:pt>
                <c:pt idx="449">
                  <c:v>-7.794E-7</c:v>
                </c:pt>
                <c:pt idx="450">
                  <c:v>-7.7919999999999999E-7</c:v>
                </c:pt>
                <c:pt idx="451">
                  <c:v>-7.7899999999999997E-7</c:v>
                </c:pt>
                <c:pt idx="452">
                  <c:v>-7.7879999999999996E-7</c:v>
                </c:pt>
                <c:pt idx="453">
                  <c:v>-7.7860000000000005E-7</c:v>
                </c:pt>
                <c:pt idx="454">
                  <c:v>-7.7840000000000004E-7</c:v>
                </c:pt>
                <c:pt idx="455">
                  <c:v>-7.7820000000000002E-7</c:v>
                </c:pt>
                <c:pt idx="456">
                  <c:v>-7.7800000000000001E-7</c:v>
                </c:pt>
                <c:pt idx="457">
                  <c:v>-7.7779999999999999E-7</c:v>
                </c:pt>
                <c:pt idx="458">
                  <c:v>-7.7759999999999997E-7</c:v>
                </c:pt>
                <c:pt idx="459">
                  <c:v>-7.7739999999999996E-7</c:v>
                </c:pt>
                <c:pt idx="460">
                  <c:v>-7.7720000000000005E-7</c:v>
                </c:pt>
                <c:pt idx="461">
                  <c:v>-7.7700000000000004E-7</c:v>
                </c:pt>
                <c:pt idx="462">
                  <c:v>-7.7680000000000002E-7</c:v>
                </c:pt>
                <c:pt idx="463">
                  <c:v>-7.7660000000000001E-7</c:v>
                </c:pt>
                <c:pt idx="464">
                  <c:v>-7.7639999999999999E-7</c:v>
                </c:pt>
                <c:pt idx="465">
                  <c:v>-7.7619999999999998E-7</c:v>
                </c:pt>
                <c:pt idx="466">
                  <c:v>-7.7599999999999996E-7</c:v>
                </c:pt>
                <c:pt idx="467">
                  <c:v>-7.7580000000000005E-7</c:v>
                </c:pt>
                <c:pt idx="468">
                  <c:v>-7.7560000000000004E-7</c:v>
                </c:pt>
                <c:pt idx="469">
                  <c:v>-7.7540000000000002E-7</c:v>
                </c:pt>
                <c:pt idx="470">
                  <c:v>-7.7520000000000001E-7</c:v>
                </c:pt>
                <c:pt idx="471">
                  <c:v>-7.7499999999999999E-7</c:v>
                </c:pt>
                <c:pt idx="472">
                  <c:v>-7.7479999999999998E-7</c:v>
                </c:pt>
                <c:pt idx="473">
                  <c:v>-7.7459999999999996E-7</c:v>
                </c:pt>
                <c:pt idx="474">
                  <c:v>-7.7440000000000005E-7</c:v>
                </c:pt>
                <c:pt idx="475">
                  <c:v>-7.7420000000000004E-7</c:v>
                </c:pt>
                <c:pt idx="476">
                  <c:v>-7.7400000000000002E-7</c:v>
                </c:pt>
                <c:pt idx="477">
                  <c:v>-7.7380000000000001E-7</c:v>
                </c:pt>
                <c:pt idx="478">
                  <c:v>-7.7359999999999999E-7</c:v>
                </c:pt>
                <c:pt idx="479">
                  <c:v>-7.7339999999999998E-7</c:v>
                </c:pt>
                <c:pt idx="480">
                  <c:v>-7.7319999999999996E-7</c:v>
                </c:pt>
                <c:pt idx="481">
                  <c:v>-7.7300000000000005E-7</c:v>
                </c:pt>
                <c:pt idx="482">
                  <c:v>-7.7280000000000004E-7</c:v>
                </c:pt>
                <c:pt idx="483">
                  <c:v>-7.7260000000000002E-7</c:v>
                </c:pt>
                <c:pt idx="484">
                  <c:v>-7.7240000000000001E-7</c:v>
                </c:pt>
                <c:pt idx="485">
                  <c:v>-7.7219999999999999E-7</c:v>
                </c:pt>
                <c:pt idx="486">
                  <c:v>-7.7199999999999998E-7</c:v>
                </c:pt>
                <c:pt idx="487">
                  <c:v>-7.7179999999999996E-7</c:v>
                </c:pt>
                <c:pt idx="488">
                  <c:v>-7.7159999999999995E-7</c:v>
                </c:pt>
                <c:pt idx="489">
                  <c:v>-7.7140000000000004E-7</c:v>
                </c:pt>
                <c:pt idx="490">
                  <c:v>-7.7120000000000002E-7</c:v>
                </c:pt>
                <c:pt idx="491">
                  <c:v>-7.7100000000000001E-7</c:v>
                </c:pt>
                <c:pt idx="492">
                  <c:v>-7.7079999999999999E-7</c:v>
                </c:pt>
                <c:pt idx="493">
                  <c:v>-7.7059999999999998E-7</c:v>
                </c:pt>
                <c:pt idx="494">
                  <c:v>-7.7039999999999996E-7</c:v>
                </c:pt>
                <c:pt idx="495">
                  <c:v>-7.7019999999999995E-7</c:v>
                </c:pt>
                <c:pt idx="496">
                  <c:v>-7.7000000000000004E-7</c:v>
                </c:pt>
                <c:pt idx="497">
                  <c:v>-7.6980000000000002E-7</c:v>
                </c:pt>
                <c:pt idx="498">
                  <c:v>-7.6960000000000001E-7</c:v>
                </c:pt>
                <c:pt idx="499">
                  <c:v>-7.6939999999999999E-7</c:v>
                </c:pt>
                <c:pt idx="500">
                  <c:v>-7.6919999999999998E-7</c:v>
                </c:pt>
                <c:pt idx="501">
                  <c:v>-7.6899999999999996E-7</c:v>
                </c:pt>
                <c:pt idx="502">
                  <c:v>-7.6879999999999995E-7</c:v>
                </c:pt>
                <c:pt idx="503">
                  <c:v>-7.6860000000000004E-7</c:v>
                </c:pt>
                <c:pt idx="504">
                  <c:v>-7.6840000000000002E-7</c:v>
                </c:pt>
                <c:pt idx="505">
                  <c:v>-7.6820000000000001E-7</c:v>
                </c:pt>
                <c:pt idx="506">
                  <c:v>-7.6799999999999999E-7</c:v>
                </c:pt>
                <c:pt idx="507">
                  <c:v>-7.6779999999999998E-7</c:v>
                </c:pt>
                <c:pt idx="508">
                  <c:v>-7.6759999999999996E-7</c:v>
                </c:pt>
                <c:pt idx="509">
                  <c:v>-7.6739999999999995E-7</c:v>
                </c:pt>
                <c:pt idx="510">
                  <c:v>-7.6720000000000004E-7</c:v>
                </c:pt>
                <c:pt idx="511">
                  <c:v>-7.6700000000000003E-7</c:v>
                </c:pt>
                <c:pt idx="512">
                  <c:v>-7.6680000000000001E-7</c:v>
                </c:pt>
                <c:pt idx="513">
                  <c:v>-7.666E-7</c:v>
                </c:pt>
                <c:pt idx="514">
                  <c:v>-7.6639999999999998E-7</c:v>
                </c:pt>
                <c:pt idx="515">
                  <c:v>-7.6619999999999997E-7</c:v>
                </c:pt>
                <c:pt idx="516">
                  <c:v>-7.6599999999999995E-7</c:v>
                </c:pt>
                <c:pt idx="517">
                  <c:v>-7.6580000000000004E-7</c:v>
                </c:pt>
                <c:pt idx="518">
                  <c:v>-7.6560000000000003E-7</c:v>
                </c:pt>
                <c:pt idx="519">
                  <c:v>-7.6540000000000001E-7</c:v>
                </c:pt>
                <c:pt idx="520">
                  <c:v>-7.652E-7</c:v>
                </c:pt>
                <c:pt idx="521">
                  <c:v>-7.6499999999999998E-7</c:v>
                </c:pt>
                <c:pt idx="522">
                  <c:v>-7.6479999999999997E-7</c:v>
                </c:pt>
                <c:pt idx="523">
                  <c:v>-7.6459999999999995E-7</c:v>
                </c:pt>
                <c:pt idx="524">
                  <c:v>-7.6440000000000004E-7</c:v>
                </c:pt>
                <c:pt idx="525">
                  <c:v>-7.6420000000000003E-7</c:v>
                </c:pt>
                <c:pt idx="526">
                  <c:v>-7.6400000000000001E-7</c:v>
                </c:pt>
                <c:pt idx="527">
                  <c:v>-7.638E-7</c:v>
                </c:pt>
                <c:pt idx="528">
                  <c:v>-7.6359999999999998E-7</c:v>
                </c:pt>
                <c:pt idx="529">
                  <c:v>-7.6339999999999997E-7</c:v>
                </c:pt>
                <c:pt idx="530">
                  <c:v>-7.6319999999999995E-7</c:v>
                </c:pt>
                <c:pt idx="531">
                  <c:v>-7.6300000000000004E-7</c:v>
                </c:pt>
                <c:pt idx="532">
                  <c:v>-7.6280000000000003E-7</c:v>
                </c:pt>
                <c:pt idx="533">
                  <c:v>-7.6260000000000001E-7</c:v>
                </c:pt>
                <c:pt idx="534">
                  <c:v>-7.624E-7</c:v>
                </c:pt>
                <c:pt idx="535">
                  <c:v>-7.6219999999999998E-7</c:v>
                </c:pt>
                <c:pt idx="536">
                  <c:v>-7.6199999999999997E-7</c:v>
                </c:pt>
                <c:pt idx="537">
                  <c:v>-7.6179999999999995E-7</c:v>
                </c:pt>
                <c:pt idx="538">
                  <c:v>-7.6160000000000004E-7</c:v>
                </c:pt>
                <c:pt idx="539">
                  <c:v>-7.6140000000000003E-7</c:v>
                </c:pt>
                <c:pt idx="540">
                  <c:v>-7.6120000000000001E-7</c:v>
                </c:pt>
                <c:pt idx="541">
                  <c:v>-7.61E-7</c:v>
                </c:pt>
                <c:pt idx="542">
                  <c:v>-7.6079999999999998E-7</c:v>
                </c:pt>
                <c:pt idx="543">
                  <c:v>-7.6059999999999997E-7</c:v>
                </c:pt>
                <c:pt idx="544">
                  <c:v>-7.6039999999999995E-7</c:v>
                </c:pt>
                <c:pt idx="545">
                  <c:v>-7.6020000000000004E-7</c:v>
                </c:pt>
                <c:pt idx="546">
                  <c:v>-7.6000000000000003E-7</c:v>
                </c:pt>
                <c:pt idx="547">
                  <c:v>-7.5980000000000001E-7</c:v>
                </c:pt>
                <c:pt idx="548">
                  <c:v>-7.596E-7</c:v>
                </c:pt>
                <c:pt idx="549">
                  <c:v>-7.5939999999999998E-7</c:v>
                </c:pt>
                <c:pt idx="550">
                  <c:v>-7.5919999999999997E-7</c:v>
                </c:pt>
                <c:pt idx="551">
                  <c:v>-7.5899999999999995E-7</c:v>
                </c:pt>
                <c:pt idx="552">
                  <c:v>-7.5880000000000004E-7</c:v>
                </c:pt>
                <c:pt idx="553">
                  <c:v>-7.5860000000000003E-7</c:v>
                </c:pt>
                <c:pt idx="554">
                  <c:v>-7.5840000000000001E-7</c:v>
                </c:pt>
                <c:pt idx="555">
                  <c:v>-7.582E-7</c:v>
                </c:pt>
                <c:pt idx="556">
                  <c:v>-7.5799999999999998E-7</c:v>
                </c:pt>
                <c:pt idx="557">
                  <c:v>-7.5779999999999997E-7</c:v>
                </c:pt>
                <c:pt idx="558">
                  <c:v>-7.5759999999999995E-7</c:v>
                </c:pt>
                <c:pt idx="559">
                  <c:v>-7.5740000000000005E-7</c:v>
                </c:pt>
                <c:pt idx="560">
                  <c:v>-7.5720000000000003E-7</c:v>
                </c:pt>
                <c:pt idx="561">
                  <c:v>-7.5700000000000002E-7</c:v>
                </c:pt>
                <c:pt idx="562">
                  <c:v>-7.568E-7</c:v>
                </c:pt>
                <c:pt idx="563">
                  <c:v>-7.5659999999999999E-7</c:v>
                </c:pt>
                <c:pt idx="564">
                  <c:v>-7.5639999999999997E-7</c:v>
                </c:pt>
                <c:pt idx="565">
                  <c:v>-7.5619999999999996E-7</c:v>
                </c:pt>
                <c:pt idx="566">
                  <c:v>-7.5600000000000005E-7</c:v>
                </c:pt>
                <c:pt idx="567">
                  <c:v>-7.5580000000000003E-7</c:v>
                </c:pt>
                <c:pt idx="568">
                  <c:v>-7.5560000000000002E-7</c:v>
                </c:pt>
                <c:pt idx="569">
                  <c:v>-7.554E-7</c:v>
                </c:pt>
                <c:pt idx="570">
                  <c:v>-7.5519999999999999E-7</c:v>
                </c:pt>
                <c:pt idx="571">
                  <c:v>-7.5499999999999997E-7</c:v>
                </c:pt>
                <c:pt idx="572">
                  <c:v>-7.5479999999999996E-7</c:v>
                </c:pt>
                <c:pt idx="573">
                  <c:v>-7.5460000000000005E-7</c:v>
                </c:pt>
                <c:pt idx="574">
                  <c:v>-7.5440000000000003E-7</c:v>
                </c:pt>
                <c:pt idx="575">
                  <c:v>-7.5420000000000002E-7</c:v>
                </c:pt>
                <c:pt idx="576">
                  <c:v>-7.54E-7</c:v>
                </c:pt>
                <c:pt idx="577">
                  <c:v>-7.5379999999999999E-7</c:v>
                </c:pt>
                <c:pt idx="578">
                  <c:v>-7.5359999999999997E-7</c:v>
                </c:pt>
                <c:pt idx="579">
                  <c:v>-7.5339999999999996E-7</c:v>
                </c:pt>
                <c:pt idx="580">
                  <c:v>-7.5320000000000005E-7</c:v>
                </c:pt>
                <c:pt idx="581">
                  <c:v>-7.5300000000000003E-7</c:v>
                </c:pt>
                <c:pt idx="582">
                  <c:v>-7.5280000000000002E-7</c:v>
                </c:pt>
                <c:pt idx="583">
                  <c:v>-7.526E-7</c:v>
                </c:pt>
                <c:pt idx="584">
                  <c:v>-7.5239999999999999E-7</c:v>
                </c:pt>
                <c:pt idx="585">
                  <c:v>-7.5219999999999997E-7</c:v>
                </c:pt>
                <c:pt idx="586">
                  <c:v>-7.5199999999999996E-7</c:v>
                </c:pt>
                <c:pt idx="587">
                  <c:v>-7.5180000000000005E-7</c:v>
                </c:pt>
                <c:pt idx="588">
                  <c:v>-7.5160000000000003E-7</c:v>
                </c:pt>
                <c:pt idx="589">
                  <c:v>-7.5140000000000002E-7</c:v>
                </c:pt>
                <c:pt idx="590">
                  <c:v>-7.512E-7</c:v>
                </c:pt>
                <c:pt idx="591">
                  <c:v>-7.5099999999999999E-7</c:v>
                </c:pt>
                <c:pt idx="592">
                  <c:v>-7.5079999999999997E-7</c:v>
                </c:pt>
                <c:pt idx="593">
                  <c:v>-7.5059999999999996E-7</c:v>
                </c:pt>
                <c:pt idx="594">
                  <c:v>-7.5040000000000005E-7</c:v>
                </c:pt>
                <c:pt idx="595">
                  <c:v>-7.5020000000000003E-7</c:v>
                </c:pt>
                <c:pt idx="596">
                  <c:v>-7.5000000000000002E-7</c:v>
                </c:pt>
                <c:pt idx="597">
                  <c:v>-7.498E-7</c:v>
                </c:pt>
                <c:pt idx="598">
                  <c:v>-7.4959999999999999E-7</c:v>
                </c:pt>
                <c:pt idx="599">
                  <c:v>-7.4939999999999997E-7</c:v>
                </c:pt>
                <c:pt idx="600">
                  <c:v>-7.4919999999999996E-7</c:v>
                </c:pt>
                <c:pt idx="601">
                  <c:v>-7.4900000000000005E-7</c:v>
                </c:pt>
                <c:pt idx="602">
                  <c:v>-7.4880000000000003E-7</c:v>
                </c:pt>
                <c:pt idx="603">
                  <c:v>-7.4860000000000002E-7</c:v>
                </c:pt>
                <c:pt idx="604">
                  <c:v>-7.484E-7</c:v>
                </c:pt>
                <c:pt idx="605">
                  <c:v>-7.4819999999999999E-7</c:v>
                </c:pt>
                <c:pt idx="606">
                  <c:v>-7.4799999999999997E-7</c:v>
                </c:pt>
                <c:pt idx="607">
                  <c:v>-7.4779999999999996E-7</c:v>
                </c:pt>
                <c:pt idx="608">
                  <c:v>-7.4760000000000005E-7</c:v>
                </c:pt>
                <c:pt idx="609">
                  <c:v>-7.4740000000000004E-7</c:v>
                </c:pt>
                <c:pt idx="610">
                  <c:v>-7.4720000000000002E-7</c:v>
                </c:pt>
                <c:pt idx="611">
                  <c:v>-7.4700000000000001E-7</c:v>
                </c:pt>
                <c:pt idx="612">
                  <c:v>-7.4679999999999999E-7</c:v>
                </c:pt>
                <c:pt idx="613">
                  <c:v>-7.4659999999999998E-7</c:v>
                </c:pt>
                <c:pt idx="614">
                  <c:v>-7.4639999999999996E-7</c:v>
                </c:pt>
                <c:pt idx="615">
                  <c:v>-7.4620000000000005E-7</c:v>
                </c:pt>
                <c:pt idx="616">
                  <c:v>-7.4600000000000004E-7</c:v>
                </c:pt>
                <c:pt idx="617">
                  <c:v>-7.4580000000000002E-7</c:v>
                </c:pt>
                <c:pt idx="618">
                  <c:v>-7.4560000000000001E-7</c:v>
                </c:pt>
                <c:pt idx="619">
                  <c:v>-7.4539999999999999E-7</c:v>
                </c:pt>
                <c:pt idx="620">
                  <c:v>-7.4519999999999998E-7</c:v>
                </c:pt>
                <c:pt idx="621">
                  <c:v>-7.4499999999999996E-7</c:v>
                </c:pt>
                <c:pt idx="622">
                  <c:v>-7.4480000000000005E-7</c:v>
                </c:pt>
                <c:pt idx="623">
                  <c:v>-7.4460000000000004E-7</c:v>
                </c:pt>
                <c:pt idx="624">
                  <c:v>-7.4440000000000002E-7</c:v>
                </c:pt>
                <c:pt idx="625">
                  <c:v>-7.4420000000000001E-7</c:v>
                </c:pt>
                <c:pt idx="626">
                  <c:v>-7.4399999999999999E-7</c:v>
                </c:pt>
                <c:pt idx="627">
                  <c:v>-7.4379999999999998E-7</c:v>
                </c:pt>
                <c:pt idx="628">
                  <c:v>-7.4359999999999996E-7</c:v>
                </c:pt>
                <c:pt idx="629">
                  <c:v>-7.4340000000000005E-7</c:v>
                </c:pt>
                <c:pt idx="630">
                  <c:v>-7.4320000000000004E-7</c:v>
                </c:pt>
                <c:pt idx="631">
                  <c:v>-7.4300000000000002E-7</c:v>
                </c:pt>
                <c:pt idx="632">
                  <c:v>-7.4280000000000001E-7</c:v>
                </c:pt>
                <c:pt idx="633">
                  <c:v>-7.4259999999999999E-7</c:v>
                </c:pt>
                <c:pt idx="634">
                  <c:v>-7.4239999999999998E-7</c:v>
                </c:pt>
                <c:pt idx="635">
                  <c:v>-7.4219999999999996E-7</c:v>
                </c:pt>
                <c:pt idx="636">
                  <c:v>-7.4199999999999995E-7</c:v>
                </c:pt>
                <c:pt idx="637">
                  <c:v>-7.4180000000000004E-7</c:v>
                </c:pt>
                <c:pt idx="638">
                  <c:v>-7.4160000000000002E-7</c:v>
                </c:pt>
                <c:pt idx="639">
                  <c:v>-7.4140000000000001E-7</c:v>
                </c:pt>
                <c:pt idx="640">
                  <c:v>-7.4119999999999999E-7</c:v>
                </c:pt>
                <c:pt idx="641">
                  <c:v>-7.4099999999999998E-7</c:v>
                </c:pt>
                <c:pt idx="642">
                  <c:v>-7.4079999999999996E-7</c:v>
                </c:pt>
                <c:pt idx="643">
                  <c:v>-7.4059999999999995E-7</c:v>
                </c:pt>
                <c:pt idx="644">
                  <c:v>-7.4040000000000004E-7</c:v>
                </c:pt>
                <c:pt idx="645">
                  <c:v>-7.4020000000000002E-7</c:v>
                </c:pt>
                <c:pt idx="646">
                  <c:v>-7.4000000000000001E-7</c:v>
                </c:pt>
                <c:pt idx="647">
                  <c:v>-7.3979999999999999E-7</c:v>
                </c:pt>
                <c:pt idx="648">
                  <c:v>-7.3959999999999998E-7</c:v>
                </c:pt>
                <c:pt idx="649">
                  <c:v>-7.3939999999999996E-7</c:v>
                </c:pt>
                <c:pt idx="650">
                  <c:v>-7.3919999999999995E-7</c:v>
                </c:pt>
                <c:pt idx="651">
                  <c:v>-7.3900000000000004E-7</c:v>
                </c:pt>
                <c:pt idx="652">
                  <c:v>-7.3880000000000002E-7</c:v>
                </c:pt>
                <c:pt idx="653">
                  <c:v>-7.3860000000000001E-7</c:v>
                </c:pt>
                <c:pt idx="654">
                  <c:v>-7.3839999999999999E-7</c:v>
                </c:pt>
                <c:pt idx="655">
                  <c:v>-7.3819999999999998E-7</c:v>
                </c:pt>
                <c:pt idx="656">
                  <c:v>-7.3799999999999996E-7</c:v>
                </c:pt>
                <c:pt idx="657">
                  <c:v>-7.3779999999999995E-7</c:v>
                </c:pt>
                <c:pt idx="658">
                  <c:v>-7.3760000000000004E-7</c:v>
                </c:pt>
                <c:pt idx="659">
                  <c:v>-7.3740000000000003E-7</c:v>
                </c:pt>
                <c:pt idx="660">
                  <c:v>-7.3720000000000001E-7</c:v>
                </c:pt>
                <c:pt idx="661">
                  <c:v>-7.37E-7</c:v>
                </c:pt>
                <c:pt idx="662">
                  <c:v>-7.3679999999999998E-7</c:v>
                </c:pt>
                <c:pt idx="663">
                  <c:v>-7.3659999999999997E-7</c:v>
                </c:pt>
                <c:pt idx="664">
                  <c:v>-7.3639999999999995E-7</c:v>
                </c:pt>
                <c:pt idx="665">
                  <c:v>-7.3620000000000004E-7</c:v>
                </c:pt>
                <c:pt idx="666">
                  <c:v>-7.3600000000000003E-7</c:v>
                </c:pt>
                <c:pt idx="667">
                  <c:v>-7.3580000000000001E-7</c:v>
                </c:pt>
                <c:pt idx="668">
                  <c:v>-7.356E-7</c:v>
                </c:pt>
                <c:pt idx="669">
                  <c:v>-7.3539999999999998E-7</c:v>
                </c:pt>
                <c:pt idx="670">
                  <c:v>-7.3519999999999997E-7</c:v>
                </c:pt>
                <c:pt idx="671">
                  <c:v>-7.3499999999999995E-7</c:v>
                </c:pt>
                <c:pt idx="672">
                  <c:v>-7.3480000000000004E-7</c:v>
                </c:pt>
                <c:pt idx="673">
                  <c:v>-7.3460000000000003E-7</c:v>
                </c:pt>
                <c:pt idx="674">
                  <c:v>-7.3440000000000001E-7</c:v>
                </c:pt>
                <c:pt idx="675">
                  <c:v>-7.342E-7</c:v>
                </c:pt>
                <c:pt idx="676">
                  <c:v>-7.3399999999999998E-7</c:v>
                </c:pt>
                <c:pt idx="677">
                  <c:v>-7.3379999999999997E-7</c:v>
                </c:pt>
                <c:pt idx="678">
                  <c:v>-7.3359999999999995E-7</c:v>
                </c:pt>
                <c:pt idx="679">
                  <c:v>-7.3340000000000004E-7</c:v>
                </c:pt>
                <c:pt idx="680">
                  <c:v>-7.3320000000000003E-7</c:v>
                </c:pt>
                <c:pt idx="681">
                  <c:v>-7.3300000000000001E-7</c:v>
                </c:pt>
                <c:pt idx="682">
                  <c:v>-7.328E-7</c:v>
                </c:pt>
                <c:pt idx="683">
                  <c:v>-7.3259999999999998E-7</c:v>
                </c:pt>
                <c:pt idx="684">
                  <c:v>-7.3239999999999997E-7</c:v>
                </c:pt>
                <c:pt idx="685">
                  <c:v>-7.3219999999999995E-7</c:v>
                </c:pt>
                <c:pt idx="686">
                  <c:v>-7.3200000000000004E-7</c:v>
                </c:pt>
                <c:pt idx="687">
                  <c:v>-7.3180000000000003E-7</c:v>
                </c:pt>
                <c:pt idx="688">
                  <c:v>-7.3160000000000001E-7</c:v>
                </c:pt>
                <c:pt idx="689">
                  <c:v>-7.314E-7</c:v>
                </c:pt>
                <c:pt idx="690">
                  <c:v>-7.3119999999999998E-7</c:v>
                </c:pt>
                <c:pt idx="691">
                  <c:v>-7.3099999999999997E-7</c:v>
                </c:pt>
                <c:pt idx="692">
                  <c:v>-7.3079999999999995E-7</c:v>
                </c:pt>
                <c:pt idx="693">
                  <c:v>-7.3060000000000004E-7</c:v>
                </c:pt>
                <c:pt idx="694">
                  <c:v>-7.3040000000000003E-7</c:v>
                </c:pt>
                <c:pt idx="695">
                  <c:v>-7.3020000000000001E-7</c:v>
                </c:pt>
                <c:pt idx="696">
                  <c:v>-7.3E-7</c:v>
                </c:pt>
                <c:pt idx="697">
                  <c:v>-7.2979999999999998E-7</c:v>
                </c:pt>
                <c:pt idx="698">
                  <c:v>-7.2959999999999997E-7</c:v>
                </c:pt>
                <c:pt idx="699">
                  <c:v>-7.2939999999999995E-7</c:v>
                </c:pt>
                <c:pt idx="700">
                  <c:v>-7.2920000000000004E-7</c:v>
                </c:pt>
                <c:pt idx="701">
                  <c:v>-7.2900000000000003E-7</c:v>
                </c:pt>
                <c:pt idx="702">
                  <c:v>-7.2880000000000001E-7</c:v>
                </c:pt>
                <c:pt idx="703">
                  <c:v>-7.286E-7</c:v>
                </c:pt>
                <c:pt idx="704">
                  <c:v>-7.2839999999999998E-7</c:v>
                </c:pt>
                <c:pt idx="705">
                  <c:v>-7.2819999999999997E-7</c:v>
                </c:pt>
                <c:pt idx="706">
                  <c:v>-7.2799999999999995E-7</c:v>
                </c:pt>
                <c:pt idx="707">
                  <c:v>-7.2780000000000005E-7</c:v>
                </c:pt>
                <c:pt idx="708">
                  <c:v>-7.2760000000000003E-7</c:v>
                </c:pt>
                <c:pt idx="709">
                  <c:v>-7.2740000000000002E-7</c:v>
                </c:pt>
                <c:pt idx="710">
                  <c:v>-7.272E-7</c:v>
                </c:pt>
                <c:pt idx="711">
                  <c:v>-7.2699999999999999E-7</c:v>
                </c:pt>
                <c:pt idx="712">
                  <c:v>-7.2679999999999997E-7</c:v>
                </c:pt>
                <c:pt idx="713">
                  <c:v>-7.2659999999999996E-7</c:v>
                </c:pt>
                <c:pt idx="714">
                  <c:v>-7.2640000000000005E-7</c:v>
                </c:pt>
                <c:pt idx="715">
                  <c:v>-7.2620000000000003E-7</c:v>
                </c:pt>
                <c:pt idx="716">
                  <c:v>-7.2600000000000002E-7</c:v>
                </c:pt>
                <c:pt idx="717">
                  <c:v>-7.258E-7</c:v>
                </c:pt>
                <c:pt idx="718">
                  <c:v>-7.2559999999999999E-7</c:v>
                </c:pt>
                <c:pt idx="719">
                  <c:v>-7.2539999999999997E-7</c:v>
                </c:pt>
                <c:pt idx="720">
                  <c:v>-7.2519999999999996E-7</c:v>
                </c:pt>
                <c:pt idx="721">
                  <c:v>-7.2500000000000005E-7</c:v>
                </c:pt>
                <c:pt idx="722">
                  <c:v>-7.2480000000000003E-7</c:v>
                </c:pt>
                <c:pt idx="723">
                  <c:v>-7.2460000000000002E-7</c:v>
                </c:pt>
                <c:pt idx="724">
                  <c:v>-7.244E-7</c:v>
                </c:pt>
                <c:pt idx="725">
                  <c:v>-7.2419999999999999E-7</c:v>
                </c:pt>
                <c:pt idx="726">
                  <c:v>-7.2399999999999997E-7</c:v>
                </c:pt>
                <c:pt idx="727">
                  <c:v>-7.2379999999999996E-7</c:v>
                </c:pt>
                <c:pt idx="728">
                  <c:v>-7.2360000000000005E-7</c:v>
                </c:pt>
                <c:pt idx="729">
                  <c:v>-7.2340000000000003E-7</c:v>
                </c:pt>
                <c:pt idx="730">
                  <c:v>-7.2320000000000002E-7</c:v>
                </c:pt>
                <c:pt idx="731">
                  <c:v>-7.23E-7</c:v>
                </c:pt>
                <c:pt idx="732">
                  <c:v>-7.2279999999999999E-7</c:v>
                </c:pt>
                <c:pt idx="733">
                  <c:v>-7.2259999999999997E-7</c:v>
                </c:pt>
                <c:pt idx="734">
                  <c:v>-7.2239999999999996E-7</c:v>
                </c:pt>
                <c:pt idx="735">
                  <c:v>-7.2220000000000005E-7</c:v>
                </c:pt>
                <c:pt idx="736">
                  <c:v>-7.2200000000000003E-7</c:v>
                </c:pt>
                <c:pt idx="737">
                  <c:v>-7.2180000000000002E-7</c:v>
                </c:pt>
                <c:pt idx="738">
                  <c:v>-7.216E-7</c:v>
                </c:pt>
                <c:pt idx="739">
                  <c:v>-7.2139999999999999E-7</c:v>
                </c:pt>
                <c:pt idx="740">
                  <c:v>-7.2119999999999997E-7</c:v>
                </c:pt>
                <c:pt idx="741">
                  <c:v>-7.2099999999999996E-7</c:v>
                </c:pt>
                <c:pt idx="742">
                  <c:v>-7.2080000000000005E-7</c:v>
                </c:pt>
                <c:pt idx="743">
                  <c:v>-7.2060000000000003E-7</c:v>
                </c:pt>
                <c:pt idx="744">
                  <c:v>-7.2040000000000002E-7</c:v>
                </c:pt>
                <c:pt idx="745">
                  <c:v>-7.202E-7</c:v>
                </c:pt>
                <c:pt idx="746">
                  <c:v>-7.1999999999999999E-7</c:v>
                </c:pt>
                <c:pt idx="747">
                  <c:v>-7.1979999999999997E-7</c:v>
                </c:pt>
                <c:pt idx="748">
                  <c:v>-7.1959999999999996E-7</c:v>
                </c:pt>
                <c:pt idx="749">
                  <c:v>-7.1940000000000005E-7</c:v>
                </c:pt>
                <c:pt idx="750">
                  <c:v>-7.1920000000000003E-7</c:v>
                </c:pt>
                <c:pt idx="751">
                  <c:v>-7.1900000000000002E-7</c:v>
                </c:pt>
                <c:pt idx="752">
                  <c:v>-7.188E-7</c:v>
                </c:pt>
                <c:pt idx="753">
                  <c:v>-7.1859999999999999E-7</c:v>
                </c:pt>
                <c:pt idx="754">
                  <c:v>-7.1839999999999997E-7</c:v>
                </c:pt>
                <c:pt idx="755">
                  <c:v>-7.1819999999999996E-7</c:v>
                </c:pt>
                <c:pt idx="756">
                  <c:v>-7.1800000000000005E-7</c:v>
                </c:pt>
                <c:pt idx="757">
                  <c:v>-7.1780000000000004E-7</c:v>
                </c:pt>
                <c:pt idx="758">
                  <c:v>-7.1760000000000002E-7</c:v>
                </c:pt>
                <c:pt idx="759">
                  <c:v>-7.1740000000000001E-7</c:v>
                </c:pt>
                <c:pt idx="760">
                  <c:v>-7.1719999999999999E-7</c:v>
                </c:pt>
                <c:pt idx="761">
                  <c:v>-7.1699999999999997E-7</c:v>
                </c:pt>
                <c:pt idx="762">
                  <c:v>-7.1679999999999996E-7</c:v>
                </c:pt>
                <c:pt idx="763">
                  <c:v>-7.1660000000000005E-7</c:v>
                </c:pt>
                <c:pt idx="764">
                  <c:v>-7.1640000000000004E-7</c:v>
                </c:pt>
                <c:pt idx="765">
                  <c:v>-7.1620000000000002E-7</c:v>
                </c:pt>
                <c:pt idx="766">
                  <c:v>-7.1600000000000001E-7</c:v>
                </c:pt>
                <c:pt idx="767">
                  <c:v>-7.1579999999999999E-7</c:v>
                </c:pt>
                <c:pt idx="768">
                  <c:v>-7.1559999999999998E-7</c:v>
                </c:pt>
                <c:pt idx="769">
                  <c:v>-7.1539999999999996E-7</c:v>
                </c:pt>
                <c:pt idx="770">
                  <c:v>-7.1520000000000005E-7</c:v>
                </c:pt>
                <c:pt idx="771">
                  <c:v>-7.1500000000000004E-7</c:v>
                </c:pt>
                <c:pt idx="772">
                  <c:v>-7.1480000000000002E-7</c:v>
                </c:pt>
                <c:pt idx="773">
                  <c:v>-7.1460000000000001E-7</c:v>
                </c:pt>
                <c:pt idx="774">
                  <c:v>-7.1439999999999999E-7</c:v>
                </c:pt>
                <c:pt idx="775">
                  <c:v>-7.1419999999999998E-7</c:v>
                </c:pt>
                <c:pt idx="776">
                  <c:v>-7.1399999999999996E-7</c:v>
                </c:pt>
                <c:pt idx="777">
                  <c:v>-7.1380000000000005E-7</c:v>
                </c:pt>
                <c:pt idx="778">
                  <c:v>-7.1360000000000004E-7</c:v>
                </c:pt>
                <c:pt idx="779">
                  <c:v>-7.1340000000000002E-7</c:v>
                </c:pt>
                <c:pt idx="780">
                  <c:v>-7.1320000000000001E-7</c:v>
                </c:pt>
                <c:pt idx="781">
                  <c:v>-7.1299999999999999E-7</c:v>
                </c:pt>
                <c:pt idx="782">
                  <c:v>-7.1279999999999998E-7</c:v>
                </c:pt>
                <c:pt idx="783">
                  <c:v>-7.1259999999999996E-7</c:v>
                </c:pt>
                <c:pt idx="784">
                  <c:v>-7.1240000000000005E-7</c:v>
                </c:pt>
                <c:pt idx="785">
                  <c:v>-7.1220000000000004E-7</c:v>
                </c:pt>
                <c:pt idx="786">
                  <c:v>-7.1200000000000002E-7</c:v>
                </c:pt>
                <c:pt idx="787">
                  <c:v>-7.1180000000000001E-7</c:v>
                </c:pt>
                <c:pt idx="788">
                  <c:v>-7.1159999999999999E-7</c:v>
                </c:pt>
                <c:pt idx="789">
                  <c:v>-7.1139999999999998E-7</c:v>
                </c:pt>
                <c:pt idx="790">
                  <c:v>-7.1119999999999996E-7</c:v>
                </c:pt>
                <c:pt idx="791">
                  <c:v>-7.1099999999999995E-7</c:v>
                </c:pt>
                <c:pt idx="792">
                  <c:v>-7.1080000000000004E-7</c:v>
                </c:pt>
                <c:pt idx="793">
                  <c:v>-7.1060000000000002E-7</c:v>
                </c:pt>
                <c:pt idx="794">
                  <c:v>-7.1040000000000001E-7</c:v>
                </c:pt>
                <c:pt idx="795">
                  <c:v>-7.1019999999999999E-7</c:v>
                </c:pt>
                <c:pt idx="796">
                  <c:v>-7.0999999999999998E-7</c:v>
                </c:pt>
                <c:pt idx="797">
                  <c:v>-7.0979999999999996E-7</c:v>
                </c:pt>
                <c:pt idx="798">
                  <c:v>-7.0959999999999995E-7</c:v>
                </c:pt>
                <c:pt idx="799">
                  <c:v>-7.0940000000000004E-7</c:v>
                </c:pt>
                <c:pt idx="800">
                  <c:v>-7.0920000000000002E-7</c:v>
                </c:pt>
                <c:pt idx="801">
                  <c:v>-7.0900000000000001E-7</c:v>
                </c:pt>
                <c:pt idx="802">
                  <c:v>-7.0879999999999999E-7</c:v>
                </c:pt>
                <c:pt idx="803">
                  <c:v>-7.0859999999999998E-7</c:v>
                </c:pt>
                <c:pt idx="804">
                  <c:v>-7.0839999999999996E-7</c:v>
                </c:pt>
                <c:pt idx="805">
                  <c:v>-7.0819999999999995E-7</c:v>
                </c:pt>
                <c:pt idx="806">
                  <c:v>-7.0800000000000004E-7</c:v>
                </c:pt>
                <c:pt idx="807">
                  <c:v>-7.0780000000000002E-7</c:v>
                </c:pt>
                <c:pt idx="808">
                  <c:v>-7.0760000000000001E-7</c:v>
                </c:pt>
                <c:pt idx="809">
                  <c:v>-7.0739999999999999E-7</c:v>
                </c:pt>
                <c:pt idx="810">
                  <c:v>-7.0719999999999998E-7</c:v>
                </c:pt>
                <c:pt idx="811">
                  <c:v>-7.0699999999999996E-7</c:v>
                </c:pt>
                <c:pt idx="812">
                  <c:v>-7.0679999999999995E-7</c:v>
                </c:pt>
                <c:pt idx="813">
                  <c:v>-7.0660000000000004E-7</c:v>
                </c:pt>
                <c:pt idx="814">
                  <c:v>-7.0640000000000003E-7</c:v>
                </c:pt>
                <c:pt idx="815">
                  <c:v>-7.0620000000000001E-7</c:v>
                </c:pt>
                <c:pt idx="816">
                  <c:v>-7.06E-7</c:v>
                </c:pt>
                <c:pt idx="817">
                  <c:v>-7.0579999999999998E-7</c:v>
                </c:pt>
                <c:pt idx="818">
                  <c:v>-7.0559999999999997E-7</c:v>
                </c:pt>
                <c:pt idx="819">
                  <c:v>-7.0539999999999995E-7</c:v>
                </c:pt>
                <c:pt idx="820">
                  <c:v>-7.0520000000000004E-7</c:v>
                </c:pt>
                <c:pt idx="821">
                  <c:v>-7.0500000000000003E-7</c:v>
                </c:pt>
                <c:pt idx="822">
                  <c:v>-7.0480000000000001E-7</c:v>
                </c:pt>
                <c:pt idx="823">
                  <c:v>-7.046E-7</c:v>
                </c:pt>
                <c:pt idx="824">
                  <c:v>-7.0439999999999998E-7</c:v>
                </c:pt>
                <c:pt idx="825">
                  <c:v>-7.0419999999999997E-7</c:v>
                </c:pt>
                <c:pt idx="826">
                  <c:v>-7.0399999999999995E-7</c:v>
                </c:pt>
                <c:pt idx="827">
                  <c:v>-7.0380000000000004E-7</c:v>
                </c:pt>
                <c:pt idx="828">
                  <c:v>-7.0360000000000003E-7</c:v>
                </c:pt>
                <c:pt idx="829">
                  <c:v>-7.0340000000000001E-7</c:v>
                </c:pt>
                <c:pt idx="830">
                  <c:v>-7.032E-7</c:v>
                </c:pt>
                <c:pt idx="831">
                  <c:v>-7.0299999999999998E-7</c:v>
                </c:pt>
                <c:pt idx="832">
                  <c:v>-7.0279999999999997E-7</c:v>
                </c:pt>
                <c:pt idx="833">
                  <c:v>-7.0259999999999995E-7</c:v>
                </c:pt>
                <c:pt idx="834">
                  <c:v>-7.0240000000000004E-7</c:v>
                </c:pt>
                <c:pt idx="835">
                  <c:v>-7.0220000000000003E-7</c:v>
                </c:pt>
                <c:pt idx="836">
                  <c:v>-7.0200000000000001E-7</c:v>
                </c:pt>
                <c:pt idx="837">
                  <c:v>-7.018E-7</c:v>
                </c:pt>
                <c:pt idx="838">
                  <c:v>-7.0159999999999998E-7</c:v>
                </c:pt>
                <c:pt idx="839">
                  <c:v>-7.0139999999999997E-7</c:v>
                </c:pt>
                <c:pt idx="840">
                  <c:v>-7.0119999999999995E-7</c:v>
                </c:pt>
                <c:pt idx="841">
                  <c:v>-7.0100000000000004E-7</c:v>
                </c:pt>
                <c:pt idx="842">
                  <c:v>-7.0080000000000003E-7</c:v>
                </c:pt>
                <c:pt idx="843">
                  <c:v>-7.0060000000000001E-7</c:v>
                </c:pt>
                <c:pt idx="844">
                  <c:v>-7.004E-7</c:v>
                </c:pt>
                <c:pt idx="845">
                  <c:v>-7.0019999999999998E-7</c:v>
                </c:pt>
                <c:pt idx="846">
                  <c:v>-6.9999999999999997E-7</c:v>
                </c:pt>
                <c:pt idx="847">
                  <c:v>-6.9979999999999995E-7</c:v>
                </c:pt>
                <c:pt idx="848">
                  <c:v>-6.9960000000000004E-7</c:v>
                </c:pt>
                <c:pt idx="849">
                  <c:v>-6.9940000000000003E-7</c:v>
                </c:pt>
                <c:pt idx="850">
                  <c:v>-6.9920000000000001E-7</c:v>
                </c:pt>
                <c:pt idx="851">
                  <c:v>-6.99E-7</c:v>
                </c:pt>
                <c:pt idx="852">
                  <c:v>-6.9879999999999998E-7</c:v>
                </c:pt>
                <c:pt idx="853">
                  <c:v>-6.9859999999999997E-7</c:v>
                </c:pt>
                <c:pt idx="854">
                  <c:v>-6.9839999999999995E-7</c:v>
                </c:pt>
                <c:pt idx="855">
                  <c:v>-6.9820000000000004E-7</c:v>
                </c:pt>
                <c:pt idx="856">
                  <c:v>-6.9800000000000003E-7</c:v>
                </c:pt>
                <c:pt idx="857">
                  <c:v>-6.9780000000000001E-7</c:v>
                </c:pt>
                <c:pt idx="858">
                  <c:v>-6.976E-7</c:v>
                </c:pt>
                <c:pt idx="859">
                  <c:v>-6.9739999999999998E-7</c:v>
                </c:pt>
                <c:pt idx="860">
                  <c:v>-6.9719999999999997E-7</c:v>
                </c:pt>
                <c:pt idx="861">
                  <c:v>-6.9699999999999995E-7</c:v>
                </c:pt>
                <c:pt idx="862">
                  <c:v>-6.9680000000000005E-7</c:v>
                </c:pt>
                <c:pt idx="863">
                  <c:v>-6.9660000000000003E-7</c:v>
                </c:pt>
                <c:pt idx="864">
                  <c:v>-6.9640000000000002E-7</c:v>
                </c:pt>
                <c:pt idx="865">
                  <c:v>-6.962E-7</c:v>
                </c:pt>
                <c:pt idx="866">
                  <c:v>-6.9599999999999999E-7</c:v>
                </c:pt>
                <c:pt idx="867">
                  <c:v>-6.9579999999999997E-7</c:v>
                </c:pt>
                <c:pt idx="868">
                  <c:v>-6.9559999999999996E-7</c:v>
                </c:pt>
                <c:pt idx="869">
                  <c:v>-6.9540000000000005E-7</c:v>
                </c:pt>
                <c:pt idx="870">
                  <c:v>-6.9520000000000003E-7</c:v>
                </c:pt>
                <c:pt idx="871">
                  <c:v>-6.9500000000000002E-7</c:v>
                </c:pt>
                <c:pt idx="872">
                  <c:v>-6.948E-7</c:v>
                </c:pt>
                <c:pt idx="873">
                  <c:v>-6.9459999999999999E-7</c:v>
                </c:pt>
                <c:pt idx="874">
                  <c:v>-6.9439999999999997E-7</c:v>
                </c:pt>
                <c:pt idx="875">
                  <c:v>-6.9419999999999996E-7</c:v>
                </c:pt>
                <c:pt idx="876">
                  <c:v>-6.9400000000000005E-7</c:v>
                </c:pt>
                <c:pt idx="877">
                  <c:v>-6.9380000000000003E-7</c:v>
                </c:pt>
                <c:pt idx="878">
                  <c:v>-6.9360000000000002E-7</c:v>
                </c:pt>
                <c:pt idx="879">
                  <c:v>-6.934E-7</c:v>
                </c:pt>
                <c:pt idx="880">
                  <c:v>-6.9319999999999999E-7</c:v>
                </c:pt>
                <c:pt idx="881">
                  <c:v>-6.9299999999999997E-7</c:v>
                </c:pt>
                <c:pt idx="882">
                  <c:v>-6.9279999999999996E-7</c:v>
                </c:pt>
                <c:pt idx="883">
                  <c:v>-6.9260000000000005E-7</c:v>
                </c:pt>
                <c:pt idx="884">
                  <c:v>-6.9240000000000003E-7</c:v>
                </c:pt>
                <c:pt idx="885">
                  <c:v>-6.9220000000000002E-7</c:v>
                </c:pt>
                <c:pt idx="886">
                  <c:v>-6.92E-7</c:v>
                </c:pt>
                <c:pt idx="887">
                  <c:v>-6.9179999999999999E-7</c:v>
                </c:pt>
                <c:pt idx="888">
                  <c:v>-6.9159999999999997E-7</c:v>
                </c:pt>
                <c:pt idx="889">
                  <c:v>-6.9139999999999996E-7</c:v>
                </c:pt>
                <c:pt idx="890">
                  <c:v>-6.9120000000000005E-7</c:v>
                </c:pt>
                <c:pt idx="891">
                  <c:v>-6.9100000000000003E-7</c:v>
                </c:pt>
                <c:pt idx="892">
                  <c:v>-6.9080000000000002E-7</c:v>
                </c:pt>
                <c:pt idx="893">
                  <c:v>-6.906E-7</c:v>
                </c:pt>
                <c:pt idx="894">
                  <c:v>-6.9039999999999999E-7</c:v>
                </c:pt>
                <c:pt idx="895">
                  <c:v>-6.9019999999999997E-7</c:v>
                </c:pt>
                <c:pt idx="896">
                  <c:v>-6.8999999999999996E-7</c:v>
                </c:pt>
                <c:pt idx="897">
                  <c:v>-6.8980000000000005E-7</c:v>
                </c:pt>
                <c:pt idx="898">
                  <c:v>-6.8960000000000003E-7</c:v>
                </c:pt>
                <c:pt idx="899">
                  <c:v>-6.8940000000000002E-7</c:v>
                </c:pt>
                <c:pt idx="900">
                  <c:v>-6.892E-7</c:v>
                </c:pt>
                <c:pt idx="901">
                  <c:v>-6.8899999999999999E-7</c:v>
                </c:pt>
                <c:pt idx="902">
                  <c:v>-6.8879999999999997E-7</c:v>
                </c:pt>
                <c:pt idx="903">
                  <c:v>-6.8859999999999996E-7</c:v>
                </c:pt>
                <c:pt idx="904">
                  <c:v>-6.8840000000000005E-7</c:v>
                </c:pt>
                <c:pt idx="905">
                  <c:v>-6.8820000000000003E-7</c:v>
                </c:pt>
                <c:pt idx="906">
                  <c:v>-6.8800000000000002E-7</c:v>
                </c:pt>
                <c:pt idx="907">
                  <c:v>-6.878E-7</c:v>
                </c:pt>
                <c:pt idx="908">
                  <c:v>-6.8759999999999999E-7</c:v>
                </c:pt>
                <c:pt idx="909">
                  <c:v>-6.8739999999999997E-7</c:v>
                </c:pt>
                <c:pt idx="910">
                  <c:v>-6.8719999999999996E-7</c:v>
                </c:pt>
                <c:pt idx="911">
                  <c:v>-6.8700000000000005E-7</c:v>
                </c:pt>
                <c:pt idx="912">
                  <c:v>-6.8680000000000004E-7</c:v>
                </c:pt>
                <c:pt idx="913">
                  <c:v>-6.8660000000000002E-7</c:v>
                </c:pt>
                <c:pt idx="914">
                  <c:v>-6.8640000000000001E-7</c:v>
                </c:pt>
                <c:pt idx="915">
                  <c:v>-6.8619999999999999E-7</c:v>
                </c:pt>
                <c:pt idx="916">
                  <c:v>-6.8599999999999998E-7</c:v>
                </c:pt>
                <c:pt idx="917">
                  <c:v>-6.8579999999999996E-7</c:v>
                </c:pt>
                <c:pt idx="918">
                  <c:v>-6.8560000000000005E-7</c:v>
                </c:pt>
                <c:pt idx="919">
                  <c:v>-6.8540000000000004E-7</c:v>
                </c:pt>
                <c:pt idx="920">
                  <c:v>-6.8520000000000002E-7</c:v>
                </c:pt>
                <c:pt idx="921">
                  <c:v>-6.8500000000000001E-7</c:v>
                </c:pt>
                <c:pt idx="922">
                  <c:v>-6.8479999999999999E-7</c:v>
                </c:pt>
                <c:pt idx="923">
                  <c:v>-6.8459999999999998E-7</c:v>
                </c:pt>
                <c:pt idx="924">
                  <c:v>-6.8439999999999996E-7</c:v>
                </c:pt>
                <c:pt idx="925">
                  <c:v>-6.8420000000000005E-7</c:v>
                </c:pt>
                <c:pt idx="926">
                  <c:v>-6.8400000000000004E-7</c:v>
                </c:pt>
                <c:pt idx="927">
                  <c:v>-6.8380000000000002E-7</c:v>
                </c:pt>
                <c:pt idx="928">
                  <c:v>-6.8360000000000001E-7</c:v>
                </c:pt>
                <c:pt idx="929">
                  <c:v>-6.8339999999999999E-7</c:v>
                </c:pt>
                <c:pt idx="930">
                  <c:v>-6.8319999999999998E-7</c:v>
                </c:pt>
                <c:pt idx="931">
                  <c:v>-6.8299999999999996E-7</c:v>
                </c:pt>
                <c:pt idx="932">
                  <c:v>-6.8280000000000005E-7</c:v>
                </c:pt>
                <c:pt idx="933">
                  <c:v>-6.8260000000000004E-7</c:v>
                </c:pt>
                <c:pt idx="934">
                  <c:v>-6.8240000000000002E-7</c:v>
                </c:pt>
                <c:pt idx="935">
                  <c:v>-6.8220000000000001E-7</c:v>
                </c:pt>
                <c:pt idx="936">
                  <c:v>-6.8199999999999999E-7</c:v>
                </c:pt>
                <c:pt idx="937">
                  <c:v>-6.8179999999999998E-7</c:v>
                </c:pt>
                <c:pt idx="938">
                  <c:v>-6.8159999999999996E-7</c:v>
                </c:pt>
                <c:pt idx="939">
                  <c:v>-6.8139999999999995E-7</c:v>
                </c:pt>
                <c:pt idx="940">
                  <c:v>-6.8120000000000004E-7</c:v>
                </c:pt>
                <c:pt idx="941">
                  <c:v>-6.8100000000000002E-7</c:v>
                </c:pt>
                <c:pt idx="942">
                  <c:v>-6.8080000000000001E-7</c:v>
                </c:pt>
                <c:pt idx="943">
                  <c:v>-6.8059999999999999E-7</c:v>
                </c:pt>
                <c:pt idx="944">
                  <c:v>-6.8039999999999998E-7</c:v>
                </c:pt>
                <c:pt idx="945">
                  <c:v>-6.8019999999999996E-7</c:v>
                </c:pt>
                <c:pt idx="946">
                  <c:v>-6.7999999999999995E-7</c:v>
                </c:pt>
                <c:pt idx="947">
                  <c:v>-6.7980000000000004E-7</c:v>
                </c:pt>
                <c:pt idx="948">
                  <c:v>-6.7960000000000002E-7</c:v>
                </c:pt>
                <c:pt idx="949">
                  <c:v>-6.7940000000000001E-7</c:v>
                </c:pt>
                <c:pt idx="950">
                  <c:v>-6.7919999999999999E-7</c:v>
                </c:pt>
                <c:pt idx="951">
                  <c:v>-6.7899999999999998E-7</c:v>
                </c:pt>
                <c:pt idx="952">
                  <c:v>-6.7879999999999996E-7</c:v>
                </c:pt>
                <c:pt idx="953">
                  <c:v>-6.7859999999999995E-7</c:v>
                </c:pt>
                <c:pt idx="954">
                  <c:v>-6.7840000000000004E-7</c:v>
                </c:pt>
                <c:pt idx="955">
                  <c:v>-6.7820000000000002E-7</c:v>
                </c:pt>
                <c:pt idx="956">
                  <c:v>-6.7800000000000001E-7</c:v>
                </c:pt>
                <c:pt idx="957">
                  <c:v>-6.7779999999999999E-7</c:v>
                </c:pt>
                <c:pt idx="958">
                  <c:v>-6.7759999999999998E-7</c:v>
                </c:pt>
                <c:pt idx="959">
                  <c:v>-6.7739999999999996E-7</c:v>
                </c:pt>
                <c:pt idx="960">
                  <c:v>-6.7719999999999995E-7</c:v>
                </c:pt>
                <c:pt idx="961">
                  <c:v>-6.7700000000000004E-7</c:v>
                </c:pt>
                <c:pt idx="962">
                  <c:v>-6.7680000000000003E-7</c:v>
                </c:pt>
                <c:pt idx="963">
                  <c:v>-6.7660000000000001E-7</c:v>
                </c:pt>
                <c:pt idx="964">
                  <c:v>-6.764E-7</c:v>
                </c:pt>
                <c:pt idx="965">
                  <c:v>-6.7619999999999998E-7</c:v>
                </c:pt>
                <c:pt idx="966">
                  <c:v>-6.7599999999999997E-7</c:v>
                </c:pt>
                <c:pt idx="967">
                  <c:v>-6.7579999999999995E-7</c:v>
                </c:pt>
                <c:pt idx="968">
                  <c:v>-6.7560000000000004E-7</c:v>
                </c:pt>
                <c:pt idx="969">
                  <c:v>-6.7540000000000003E-7</c:v>
                </c:pt>
                <c:pt idx="970">
                  <c:v>-6.7520000000000001E-7</c:v>
                </c:pt>
                <c:pt idx="971">
                  <c:v>-6.75E-7</c:v>
                </c:pt>
                <c:pt idx="972">
                  <c:v>-6.7479999999999998E-7</c:v>
                </c:pt>
                <c:pt idx="973">
                  <c:v>-6.7459999999999997E-7</c:v>
                </c:pt>
                <c:pt idx="974">
                  <c:v>-6.7439999999999995E-7</c:v>
                </c:pt>
                <c:pt idx="975">
                  <c:v>-6.7420000000000004E-7</c:v>
                </c:pt>
                <c:pt idx="976">
                  <c:v>-6.7400000000000003E-7</c:v>
                </c:pt>
                <c:pt idx="977">
                  <c:v>-6.7380000000000001E-7</c:v>
                </c:pt>
                <c:pt idx="978">
                  <c:v>-6.736E-7</c:v>
                </c:pt>
                <c:pt idx="979">
                  <c:v>-6.7339999999999998E-7</c:v>
                </c:pt>
                <c:pt idx="980">
                  <c:v>-6.7319999999999997E-7</c:v>
                </c:pt>
                <c:pt idx="981">
                  <c:v>-6.7299999999999995E-7</c:v>
                </c:pt>
                <c:pt idx="982">
                  <c:v>-6.7280000000000004E-7</c:v>
                </c:pt>
                <c:pt idx="983">
                  <c:v>-6.7260000000000003E-7</c:v>
                </c:pt>
                <c:pt idx="984">
                  <c:v>-6.7240000000000001E-7</c:v>
                </c:pt>
                <c:pt idx="985">
                  <c:v>-6.722E-7</c:v>
                </c:pt>
                <c:pt idx="986">
                  <c:v>-6.7199999999999998E-7</c:v>
                </c:pt>
                <c:pt idx="987">
                  <c:v>-6.7179999999999997E-7</c:v>
                </c:pt>
                <c:pt idx="988">
                  <c:v>-6.7159999999999995E-7</c:v>
                </c:pt>
                <c:pt idx="989">
                  <c:v>-6.7140000000000004E-7</c:v>
                </c:pt>
                <c:pt idx="990">
                  <c:v>-6.7120000000000003E-7</c:v>
                </c:pt>
                <c:pt idx="991">
                  <c:v>-6.7100000000000001E-7</c:v>
                </c:pt>
                <c:pt idx="992">
                  <c:v>-6.708E-7</c:v>
                </c:pt>
                <c:pt idx="993">
                  <c:v>-6.7059999999999998E-7</c:v>
                </c:pt>
                <c:pt idx="994">
                  <c:v>-6.7039999999999997E-7</c:v>
                </c:pt>
                <c:pt idx="995">
                  <c:v>-6.7019999999999995E-7</c:v>
                </c:pt>
                <c:pt idx="996">
                  <c:v>-6.7000000000000004E-7</c:v>
                </c:pt>
                <c:pt idx="997">
                  <c:v>-6.6980000000000003E-7</c:v>
                </c:pt>
                <c:pt idx="998">
                  <c:v>-6.6960000000000001E-7</c:v>
                </c:pt>
                <c:pt idx="999">
                  <c:v>-6.694E-7</c:v>
                </c:pt>
                <c:pt idx="1000">
                  <c:v>-6.6919999999999998E-7</c:v>
                </c:pt>
                <c:pt idx="1001">
                  <c:v>-6.6899999999999997E-7</c:v>
                </c:pt>
                <c:pt idx="1002">
                  <c:v>-6.6879999999999995E-7</c:v>
                </c:pt>
                <c:pt idx="1003">
                  <c:v>-6.6860000000000004E-7</c:v>
                </c:pt>
                <c:pt idx="1004">
                  <c:v>-6.6840000000000003E-7</c:v>
                </c:pt>
                <c:pt idx="1005">
                  <c:v>-6.6820000000000001E-7</c:v>
                </c:pt>
                <c:pt idx="1006">
                  <c:v>-6.68E-7</c:v>
                </c:pt>
                <c:pt idx="1007">
                  <c:v>-6.6779999999999998E-7</c:v>
                </c:pt>
                <c:pt idx="1008">
                  <c:v>-6.6759999999999997E-7</c:v>
                </c:pt>
                <c:pt idx="1009">
                  <c:v>-6.6739999999999995E-7</c:v>
                </c:pt>
                <c:pt idx="1010">
                  <c:v>-6.6720000000000005E-7</c:v>
                </c:pt>
                <c:pt idx="1011">
                  <c:v>-6.6700000000000003E-7</c:v>
                </c:pt>
                <c:pt idx="1012">
                  <c:v>-6.6680000000000002E-7</c:v>
                </c:pt>
                <c:pt idx="1013">
                  <c:v>-6.666E-7</c:v>
                </c:pt>
                <c:pt idx="1014">
                  <c:v>-6.6639999999999999E-7</c:v>
                </c:pt>
                <c:pt idx="1015">
                  <c:v>-6.6619999999999997E-7</c:v>
                </c:pt>
                <c:pt idx="1016">
                  <c:v>-6.6599999999999996E-7</c:v>
                </c:pt>
                <c:pt idx="1017">
                  <c:v>-6.6580000000000005E-7</c:v>
                </c:pt>
                <c:pt idx="1018">
                  <c:v>-6.6560000000000003E-7</c:v>
                </c:pt>
                <c:pt idx="1019">
                  <c:v>-6.6540000000000002E-7</c:v>
                </c:pt>
                <c:pt idx="1020">
                  <c:v>-6.652E-7</c:v>
                </c:pt>
                <c:pt idx="1021">
                  <c:v>-6.6499999999999999E-7</c:v>
                </c:pt>
                <c:pt idx="1022">
                  <c:v>-6.6479999999999997E-7</c:v>
                </c:pt>
                <c:pt idx="1023">
                  <c:v>-6.6459999999999996E-7</c:v>
                </c:pt>
                <c:pt idx="1024">
                  <c:v>-6.6440000000000005E-7</c:v>
                </c:pt>
                <c:pt idx="1025">
                  <c:v>-6.6420000000000003E-7</c:v>
                </c:pt>
                <c:pt idx="1026">
                  <c:v>-6.6400000000000002E-7</c:v>
                </c:pt>
                <c:pt idx="1027">
                  <c:v>-6.638E-7</c:v>
                </c:pt>
                <c:pt idx="1028">
                  <c:v>-6.6359999999999999E-7</c:v>
                </c:pt>
                <c:pt idx="1029">
                  <c:v>-6.6339999999999997E-7</c:v>
                </c:pt>
                <c:pt idx="1030">
                  <c:v>-6.6319999999999996E-7</c:v>
                </c:pt>
                <c:pt idx="1031">
                  <c:v>-6.6300000000000005E-7</c:v>
                </c:pt>
                <c:pt idx="1032">
                  <c:v>-6.6280000000000003E-7</c:v>
                </c:pt>
                <c:pt idx="1033">
                  <c:v>-6.6260000000000002E-7</c:v>
                </c:pt>
                <c:pt idx="1034">
                  <c:v>-6.624E-7</c:v>
                </c:pt>
                <c:pt idx="1035">
                  <c:v>-6.6219999999999999E-7</c:v>
                </c:pt>
                <c:pt idx="1036">
                  <c:v>-6.6199999999999997E-7</c:v>
                </c:pt>
                <c:pt idx="1037">
                  <c:v>-6.6179999999999996E-7</c:v>
                </c:pt>
                <c:pt idx="1038">
                  <c:v>-6.6160000000000005E-7</c:v>
                </c:pt>
                <c:pt idx="1039">
                  <c:v>-6.6140000000000003E-7</c:v>
                </c:pt>
                <c:pt idx="1040">
                  <c:v>-6.6120000000000002E-7</c:v>
                </c:pt>
                <c:pt idx="1041">
                  <c:v>-6.61E-7</c:v>
                </c:pt>
                <c:pt idx="1042">
                  <c:v>-6.6079999999999999E-7</c:v>
                </c:pt>
                <c:pt idx="1043">
                  <c:v>-6.6059999999999997E-7</c:v>
                </c:pt>
                <c:pt idx="1044">
                  <c:v>-6.6039999999999996E-7</c:v>
                </c:pt>
                <c:pt idx="1045">
                  <c:v>-6.6020000000000005E-7</c:v>
                </c:pt>
                <c:pt idx="1046">
                  <c:v>-6.6000000000000003E-7</c:v>
                </c:pt>
                <c:pt idx="1047">
                  <c:v>-6.5980000000000002E-7</c:v>
                </c:pt>
                <c:pt idx="1048">
                  <c:v>-6.596E-7</c:v>
                </c:pt>
                <c:pt idx="1049">
                  <c:v>-6.5939999999999999E-7</c:v>
                </c:pt>
                <c:pt idx="1050">
                  <c:v>-6.5919999999999997E-7</c:v>
                </c:pt>
                <c:pt idx="1051">
                  <c:v>-6.5899999999999996E-7</c:v>
                </c:pt>
                <c:pt idx="1052">
                  <c:v>-6.5880000000000005E-7</c:v>
                </c:pt>
                <c:pt idx="1053">
                  <c:v>-6.5860000000000003E-7</c:v>
                </c:pt>
                <c:pt idx="1054">
                  <c:v>-6.5840000000000002E-7</c:v>
                </c:pt>
                <c:pt idx="1055">
                  <c:v>-6.582E-7</c:v>
                </c:pt>
                <c:pt idx="1056">
                  <c:v>-6.5799999999999999E-7</c:v>
                </c:pt>
                <c:pt idx="1057">
                  <c:v>-6.5779999999999997E-7</c:v>
                </c:pt>
                <c:pt idx="1058">
                  <c:v>-6.5759999999999996E-7</c:v>
                </c:pt>
                <c:pt idx="1059">
                  <c:v>-6.5740000000000005E-7</c:v>
                </c:pt>
                <c:pt idx="1060">
                  <c:v>-6.5720000000000004E-7</c:v>
                </c:pt>
                <c:pt idx="1061">
                  <c:v>-6.5700000000000002E-7</c:v>
                </c:pt>
                <c:pt idx="1062">
                  <c:v>-6.5680000000000001E-7</c:v>
                </c:pt>
                <c:pt idx="1063">
                  <c:v>-6.5659999999999999E-7</c:v>
                </c:pt>
                <c:pt idx="1064">
                  <c:v>-6.5639999999999997E-7</c:v>
                </c:pt>
                <c:pt idx="1065">
                  <c:v>-6.5619999999999996E-7</c:v>
                </c:pt>
                <c:pt idx="1066">
                  <c:v>-6.5600000000000005E-7</c:v>
                </c:pt>
                <c:pt idx="1067">
                  <c:v>-6.5580000000000004E-7</c:v>
                </c:pt>
                <c:pt idx="1068">
                  <c:v>-6.5560000000000002E-7</c:v>
                </c:pt>
                <c:pt idx="1069">
                  <c:v>-6.5540000000000001E-7</c:v>
                </c:pt>
                <c:pt idx="1070">
                  <c:v>-6.5519999999999999E-7</c:v>
                </c:pt>
                <c:pt idx="1071">
                  <c:v>-6.5499999999999998E-7</c:v>
                </c:pt>
                <c:pt idx="1072">
                  <c:v>-6.5479999999999996E-7</c:v>
                </c:pt>
                <c:pt idx="1073">
                  <c:v>-6.5460000000000005E-7</c:v>
                </c:pt>
                <c:pt idx="1074">
                  <c:v>-6.5440000000000004E-7</c:v>
                </c:pt>
                <c:pt idx="1075">
                  <c:v>-6.5420000000000002E-7</c:v>
                </c:pt>
                <c:pt idx="1076">
                  <c:v>-6.5400000000000001E-7</c:v>
                </c:pt>
                <c:pt idx="1077">
                  <c:v>-6.5379999999999999E-7</c:v>
                </c:pt>
                <c:pt idx="1078">
                  <c:v>-6.5359999999999998E-7</c:v>
                </c:pt>
                <c:pt idx="1079">
                  <c:v>-6.5339999999999996E-7</c:v>
                </c:pt>
                <c:pt idx="1080">
                  <c:v>-6.5320000000000005E-7</c:v>
                </c:pt>
                <c:pt idx="1081">
                  <c:v>-6.5300000000000004E-7</c:v>
                </c:pt>
                <c:pt idx="1082">
                  <c:v>-6.5280000000000002E-7</c:v>
                </c:pt>
                <c:pt idx="1083">
                  <c:v>-6.5260000000000001E-7</c:v>
                </c:pt>
                <c:pt idx="1084">
                  <c:v>-6.5239999999999999E-7</c:v>
                </c:pt>
                <c:pt idx="1085">
                  <c:v>-6.5219999999999998E-7</c:v>
                </c:pt>
                <c:pt idx="1086">
                  <c:v>-6.5199999999999996E-7</c:v>
                </c:pt>
                <c:pt idx="1087">
                  <c:v>-6.5180000000000005E-7</c:v>
                </c:pt>
                <c:pt idx="1088">
                  <c:v>-6.5160000000000004E-7</c:v>
                </c:pt>
                <c:pt idx="1089">
                  <c:v>-6.5140000000000002E-7</c:v>
                </c:pt>
                <c:pt idx="1090">
                  <c:v>-6.5120000000000001E-7</c:v>
                </c:pt>
                <c:pt idx="1091">
                  <c:v>-6.5099999999999999E-7</c:v>
                </c:pt>
                <c:pt idx="1092">
                  <c:v>-6.5079999999999998E-7</c:v>
                </c:pt>
                <c:pt idx="1093">
                  <c:v>-6.5059999999999996E-7</c:v>
                </c:pt>
                <c:pt idx="1094">
                  <c:v>-6.5039999999999995E-7</c:v>
                </c:pt>
                <c:pt idx="1095">
                  <c:v>-6.5020000000000004E-7</c:v>
                </c:pt>
                <c:pt idx="1096">
                  <c:v>-6.5000000000000002E-7</c:v>
                </c:pt>
                <c:pt idx="1097">
                  <c:v>-6.4980000000000001E-7</c:v>
                </c:pt>
                <c:pt idx="1098">
                  <c:v>-6.4959999999999999E-7</c:v>
                </c:pt>
                <c:pt idx="1099">
                  <c:v>-6.4939999999999998E-7</c:v>
                </c:pt>
                <c:pt idx="1100">
                  <c:v>-6.4919999999999996E-7</c:v>
                </c:pt>
                <c:pt idx="1101">
                  <c:v>-6.4899999999999995E-7</c:v>
                </c:pt>
                <c:pt idx="1102">
                  <c:v>-6.4880000000000004E-7</c:v>
                </c:pt>
                <c:pt idx="1103">
                  <c:v>-6.4860000000000002E-7</c:v>
                </c:pt>
                <c:pt idx="1104">
                  <c:v>-6.4840000000000001E-7</c:v>
                </c:pt>
                <c:pt idx="1105">
                  <c:v>-6.4819999999999999E-7</c:v>
                </c:pt>
                <c:pt idx="1106">
                  <c:v>-6.4799999999999998E-7</c:v>
                </c:pt>
                <c:pt idx="1107">
                  <c:v>-6.4779999999999996E-7</c:v>
                </c:pt>
                <c:pt idx="1108">
                  <c:v>-6.4759999999999995E-7</c:v>
                </c:pt>
                <c:pt idx="1109">
                  <c:v>-6.4740000000000004E-7</c:v>
                </c:pt>
                <c:pt idx="1110">
                  <c:v>-6.4720000000000002E-7</c:v>
                </c:pt>
                <c:pt idx="1111">
                  <c:v>-6.4700000000000001E-7</c:v>
                </c:pt>
                <c:pt idx="1112">
                  <c:v>-6.4679999999999999E-7</c:v>
                </c:pt>
                <c:pt idx="1113">
                  <c:v>-6.4659999999999998E-7</c:v>
                </c:pt>
                <c:pt idx="1114">
                  <c:v>-6.4639999999999996E-7</c:v>
                </c:pt>
                <c:pt idx="1115">
                  <c:v>-6.4619999999999995E-7</c:v>
                </c:pt>
                <c:pt idx="1116">
                  <c:v>-6.4600000000000004E-7</c:v>
                </c:pt>
                <c:pt idx="1117">
                  <c:v>-6.4580000000000003E-7</c:v>
                </c:pt>
                <c:pt idx="1118">
                  <c:v>-6.4560000000000001E-7</c:v>
                </c:pt>
                <c:pt idx="1119">
                  <c:v>-6.454E-7</c:v>
                </c:pt>
                <c:pt idx="1120">
                  <c:v>-6.4519999999999998E-7</c:v>
                </c:pt>
                <c:pt idx="1121">
                  <c:v>-6.4499999999999997E-7</c:v>
                </c:pt>
                <c:pt idx="1122">
                  <c:v>-6.4479999999999995E-7</c:v>
                </c:pt>
                <c:pt idx="1123">
                  <c:v>-6.4460000000000004E-7</c:v>
                </c:pt>
                <c:pt idx="1124">
                  <c:v>-6.4440000000000003E-7</c:v>
                </c:pt>
                <c:pt idx="1125">
                  <c:v>-6.4420000000000001E-7</c:v>
                </c:pt>
                <c:pt idx="1126">
                  <c:v>-6.44E-7</c:v>
                </c:pt>
                <c:pt idx="1127">
                  <c:v>-6.4379999999999998E-7</c:v>
                </c:pt>
                <c:pt idx="1128">
                  <c:v>-6.4359999999999997E-7</c:v>
                </c:pt>
                <c:pt idx="1129">
                  <c:v>-6.4339999999999995E-7</c:v>
                </c:pt>
                <c:pt idx="1130">
                  <c:v>-6.4320000000000004E-7</c:v>
                </c:pt>
                <c:pt idx="1131">
                  <c:v>-6.4300000000000003E-7</c:v>
                </c:pt>
                <c:pt idx="1132">
                  <c:v>-6.4280000000000001E-7</c:v>
                </c:pt>
                <c:pt idx="1133">
                  <c:v>-6.426E-7</c:v>
                </c:pt>
                <c:pt idx="1134">
                  <c:v>-6.4239999999999998E-7</c:v>
                </c:pt>
                <c:pt idx="1135">
                  <c:v>-6.4219999999999997E-7</c:v>
                </c:pt>
                <c:pt idx="1136">
                  <c:v>-6.4199999999999995E-7</c:v>
                </c:pt>
                <c:pt idx="1137">
                  <c:v>-6.4180000000000004E-7</c:v>
                </c:pt>
                <c:pt idx="1138">
                  <c:v>-6.4160000000000003E-7</c:v>
                </c:pt>
                <c:pt idx="1139">
                  <c:v>-6.4140000000000001E-7</c:v>
                </c:pt>
                <c:pt idx="1140">
                  <c:v>-6.412E-7</c:v>
                </c:pt>
                <c:pt idx="1141">
                  <c:v>-6.4099999999999998E-7</c:v>
                </c:pt>
                <c:pt idx="1142">
                  <c:v>-6.4079999999999997E-7</c:v>
                </c:pt>
                <c:pt idx="1143">
                  <c:v>-6.4059999999999995E-7</c:v>
                </c:pt>
                <c:pt idx="1144">
                  <c:v>-6.4040000000000004E-7</c:v>
                </c:pt>
                <c:pt idx="1145">
                  <c:v>-6.4020000000000003E-7</c:v>
                </c:pt>
                <c:pt idx="1146">
                  <c:v>-6.4000000000000001E-7</c:v>
                </c:pt>
                <c:pt idx="1147">
                  <c:v>-6.398E-7</c:v>
                </c:pt>
                <c:pt idx="1148">
                  <c:v>-6.3959999999999998E-7</c:v>
                </c:pt>
                <c:pt idx="1149">
                  <c:v>-6.3939999999999997E-7</c:v>
                </c:pt>
                <c:pt idx="1150">
                  <c:v>-6.3919999999999995E-7</c:v>
                </c:pt>
                <c:pt idx="1151">
                  <c:v>-6.3900000000000004E-7</c:v>
                </c:pt>
                <c:pt idx="1152">
                  <c:v>-6.3880000000000003E-7</c:v>
                </c:pt>
                <c:pt idx="1153">
                  <c:v>-6.3860000000000001E-7</c:v>
                </c:pt>
                <c:pt idx="1154">
                  <c:v>-6.384E-7</c:v>
                </c:pt>
                <c:pt idx="1155">
                  <c:v>-6.3819999999999998E-7</c:v>
                </c:pt>
                <c:pt idx="1156">
                  <c:v>-6.3799999999999997E-7</c:v>
                </c:pt>
                <c:pt idx="1157">
                  <c:v>-6.3779999999999995E-7</c:v>
                </c:pt>
                <c:pt idx="1158">
                  <c:v>-6.3760000000000004E-7</c:v>
                </c:pt>
                <c:pt idx="1159">
                  <c:v>-6.3740000000000003E-7</c:v>
                </c:pt>
                <c:pt idx="1160">
                  <c:v>-6.3720000000000001E-7</c:v>
                </c:pt>
                <c:pt idx="1161">
                  <c:v>-6.37E-7</c:v>
                </c:pt>
                <c:pt idx="1162">
                  <c:v>-6.3679999999999998E-7</c:v>
                </c:pt>
                <c:pt idx="1163">
                  <c:v>-6.3659999999999997E-7</c:v>
                </c:pt>
                <c:pt idx="1164">
                  <c:v>-6.3639999999999995E-7</c:v>
                </c:pt>
                <c:pt idx="1165">
                  <c:v>-6.3620000000000005E-7</c:v>
                </c:pt>
                <c:pt idx="1166">
                  <c:v>-6.3600000000000003E-7</c:v>
                </c:pt>
                <c:pt idx="1167">
                  <c:v>-6.3580000000000002E-7</c:v>
                </c:pt>
                <c:pt idx="1168">
                  <c:v>-6.356E-7</c:v>
                </c:pt>
                <c:pt idx="1169">
                  <c:v>-6.3539999999999999E-7</c:v>
                </c:pt>
                <c:pt idx="1170">
                  <c:v>-6.3519999999999997E-7</c:v>
                </c:pt>
                <c:pt idx="1171">
                  <c:v>-6.3499999999999996E-7</c:v>
                </c:pt>
                <c:pt idx="1172">
                  <c:v>-6.3480000000000005E-7</c:v>
                </c:pt>
                <c:pt idx="1173">
                  <c:v>-6.3460000000000003E-7</c:v>
                </c:pt>
                <c:pt idx="1174">
                  <c:v>-6.3440000000000002E-7</c:v>
                </c:pt>
                <c:pt idx="1175">
                  <c:v>-6.342E-7</c:v>
                </c:pt>
                <c:pt idx="1176">
                  <c:v>-6.3399999999999999E-7</c:v>
                </c:pt>
                <c:pt idx="1177">
                  <c:v>-6.3379999999999997E-7</c:v>
                </c:pt>
                <c:pt idx="1178">
                  <c:v>-6.3359999999999996E-7</c:v>
                </c:pt>
                <c:pt idx="1179">
                  <c:v>-6.3340000000000005E-7</c:v>
                </c:pt>
                <c:pt idx="1180">
                  <c:v>-6.3320000000000003E-7</c:v>
                </c:pt>
                <c:pt idx="1181">
                  <c:v>-6.3300000000000002E-7</c:v>
                </c:pt>
                <c:pt idx="1182">
                  <c:v>-6.328E-7</c:v>
                </c:pt>
                <c:pt idx="1183">
                  <c:v>-6.3259999999999999E-7</c:v>
                </c:pt>
                <c:pt idx="1184">
                  <c:v>-6.3239999999999997E-7</c:v>
                </c:pt>
                <c:pt idx="1185">
                  <c:v>-6.3219999999999996E-7</c:v>
                </c:pt>
                <c:pt idx="1186">
                  <c:v>-6.3200000000000005E-7</c:v>
                </c:pt>
                <c:pt idx="1187">
                  <c:v>-6.3180000000000003E-7</c:v>
                </c:pt>
                <c:pt idx="1188">
                  <c:v>-6.3160000000000002E-7</c:v>
                </c:pt>
                <c:pt idx="1189">
                  <c:v>-6.314E-7</c:v>
                </c:pt>
                <c:pt idx="1190">
                  <c:v>-6.3119999999999999E-7</c:v>
                </c:pt>
                <c:pt idx="1191">
                  <c:v>-6.3099999999999997E-7</c:v>
                </c:pt>
                <c:pt idx="1192">
                  <c:v>-6.3079999999999996E-7</c:v>
                </c:pt>
                <c:pt idx="1193">
                  <c:v>-6.3060000000000005E-7</c:v>
                </c:pt>
                <c:pt idx="1194">
                  <c:v>-6.3040000000000003E-7</c:v>
                </c:pt>
                <c:pt idx="1195">
                  <c:v>-6.3020000000000002E-7</c:v>
                </c:pt>
                <c:pt idx="1196">
                  <c:v>-6.3E-7</c:v>
                </c:pt>
                <c:pt idx="1197">
                  <c:v>-6.2979999999999999E-7</c:v>
                </c:pt>
                <c:pt idx="1198">
                  <c:v>-6.2959999999999997E-7</c:v>
                </c:pt>
                <c:pt idx="1199">
                  <c:v>-6.2939999999999996E-7</c:v>
                </c:pt>
                <c:pt idx="1200">
                  <c:v>-6.2920000000000005E-7</c:v>
                </c:pt>
                <c:pt idx="1201">
                  <c:v>-6.2900000000000003E-7</c:v>
                </c:pt>
                <c:pt idx="1202">
                  <c:v>-6.2880000000000002E-7</c:v>
                </c:pt>
                <c:pt idx="1203">
                  <c:v>-6.286E-7</c:v>
                </c:pt>
                <c:pt idx="1204">
                  <c:v>-6.2839999999999999E-7</c:v>
                </c:pt>
                <c:pt idx="1205">
                  <c:v>-6.2819999999999997E-7</c:v>
                </c:pt>
                <c:pt idx="1206">
                  <c:v>-6.2799999999999996E-7</c:v>
                </c:pt>
                <c:pt idx="1207">
                  <c:v>-6.2780000000000005E-7</c:v>
                </c:pt>
                <c:pt idx="1208">
                  <c:v>-6.2760000000000003E-7</c:v>
                </c:pt>
                <c:pt idx="1209">
                  <c:v>-6.2740000000000002E-7</c:v>
                </c:pt>
                <c:pt idx="1210">
                  <c:v>-6.272E-7</c:v>
                </c:pt>
                <c:pt idx="1211">
                  <c:v>-6.2699999999999999E-7</c:v>
                </c:pt>
                <c:pt idx="1212">
                  <c:v>-6.2679999999999997E-7</c:v>
                </c:pt>
                <c:pt idx="1213">
                  <c:v>-6.2659999999999996E-7</c:v>
                </c:pt>
                <c:pt idx="1214">
                  <c:v>-6.2640000000000005E-7</c:v>
                </c:pt>
                <c:pt idx="1215">
                  <c:v>-6.2620000000000004E-7</c:v>
                </c:pt>
                <c:pt idx="1216">
                  <c:v>-6.2600000000000002E-7</c:v>
                </c:pt>
                <c:pt idx="1217">
                  <c:v>-6.2580000000000001E-7</c:v>
                </c:pt>
                <c:pt idx="1218">
                  <c:v>-6.2559999999999999E-7</c:v>
                </c:pt>
                <c:pt idx="1219">
                  <c:v>-6.2539999999999998E-7</c:v>
                </c:pt>
                <c:pt idx="1220">
                  <c:v>-6.2519999999999996E-7</c:v>
                </c:pt>
                <c:pt idx="1221">
                  <c:v>-6.2500000000000005E-7</c:v>
                </c:pt>
                <c:pt idx="1222">
                  <c:v>-6.2480000000000004E-7</c:v>
                </c:pt>
                <c:pt idx="1223">
                  <c:v>-6.2460000000000002E-7</c:v>
                </c:pt>
                <c:pt idx="1224">
                  <c:v>-6.2440000000000001E-7</c:v>
                </c:pt>
                <c:pt idx="1225">
                  <c:v>-6.2419999999999999E-7</c:v>
                </c:pt>
                <c:pt idx="1226">
                  <c:v>-6.2399999999999998E-7</c:v>
                </c:pt>
                <c:pt idx="1227">
                  <c:v>-6.2379999999999996E-7</c:v>
                </c:pt>
                <c:pt idx="1228">
                  <c:v>-6.2360000000000005E-7</c:v>
                </c:pt>
                <c:pt idx="1229">
                  <c:v>-6.2340000000000004E-7</c:v>
                </c:pt>
                <c:pt idx="1230">
                  <c:v>-6.2320000000000002E-7</c:v>
                </c:pt>
                <c:pt idx="1231">
                  <c:v>-6.2300000000000001E-7</c:v>
                </c:pt>
                <c:pt idx="1232">
                  <c:v>-6.2279999999999999E-7</c:v>
                </c:pt>
                <c:pt idx="1233">
                  <c:v>-6.2259999999999998E-7</c:v>
                </c:pt>
                <c:pt idx="1234">
                  <c:v>-6.2239999999999996E-7</c:v>
                </c:pt>
                <c:pt idx="1235">
                  <c:v>-6.2220000000000005E-7</c:v>
                </c:pt>
                <c:pt idx="1236">
                  <c:v>-6.2200000000000004E-7</c:v>
                </c:pt>
                <c:pt idx="1237">
                  <c:v>-6.2180000000000002E-7</c:v>
                </c:pt>
                <c:pt idx="1238">
                  <c:v>-6.2160000000000001E-7</c:v>
                </c:pt>
                <c:pt idx="1239">
                  <c:v>-6.2139999999999999E-7</c:v>
                </c:pt>
                <c:pt idx="1240">
                  <c:v>-6.2119999999999998E-7</c:v>
                </c:pt>
                <c:pt idx="1241">
                  <c:v>-6.2099999999999996E-7</c:v>
                </c:pt>
                <c:pt idx="1242">
                  <c:v>-6.2079999999999995E-7</c:v>
                </c:pt>
                <c:pt idx="1243">
                  <c:v>-6.2060000000000004E-7</c:v>
                </c:pt>
                <c:pt idx="1244">
                  <c:v>-6.2040000000000002E-7</c:v>
                </c:pt>
                <c:pt idx="1245">
                  <c:v>-6.2020000000000001E-7</c:v>
                </c:pt>
                <c:pt idx="1246">
                  <c:v>-6.1999999999999999E-7</c:v>
                </c:pt>
                <c:pt idx="1247">
                  <c:v>-6.1979999999999998E-7</c:v>
                </c:pt>
                <c:pt idx="1248">
                  <c:v>-6.1959999999999996E-7</c:v>
                </c:pt>
                <c:pt idx="1249">
                  <c:v>-6.1939999999999995E-7</c:v>
                </c:pt>
                <c:pt idx="1250">
                  <c:v>-6.1920000000000004E-7</c:v>
                </c:pt>
                <c:pt idx="1251">
                  <c:v>-6.1900000000000002E-7</c:v>
                </c:pt>
                <c:pt idx="1252">
                  <c:v>-6.1880000000000001E-7</c:v>
                </c:pt>
                <c:pt idx="1253">
                  <c:v>-6.1859999999999999E-7</c:v>
                </c:pt>
                <c:pt idx="1254">
                  <c:v>-6.1839999999999998E-7</c:v>
                </c:pt>
                <c:pt idx="1255">
                  <c:v>-6.1819999999999996E-7</c:v>
                </c:pt>
                <c:pt idx="1256">
                  <c:v>-6.1799999999999995E-7</c:v>
                </c:pt>
                <c:pt idx="1257">
                  <c:v>-6.1780000000000004E-7</c:v>
                </c:pt>
                <c:pt idx="1258">
                  <c:v>-6.1760000000000002E-7</c:v>
                </c:pt>
                <c:pt idx="1259">
                  <c:v>-6.1740000000000001E-7</c:v>
                </c:pt>
                <c:pt idx="1260">
                  <c:v>-6.1719999999999999E-7</c:v>
                </c:pt>
                <c:pt idx="1261">
                  <c:v>-6.1699999999999998E-7</c:v>
                </c:pt>
                <c:pt idx="1262">
                  <c:v>-6.1679999999999996E-7</c:v>
                </c:pt>
                <c:pt idx="1263">
                  <c:v>-6.1659999999999995E-7</c:v>
                </c:pt>
                <c:pt idx="1264">
                  <c:v>-6.1640000000000004E-7</c:v>
                </c:pt>
                <c:pt idx="1265">
                  <c:v>-6.1620000000000003E-7</c:v>
                </c:pt>
                <c:pt idx="1266">
                  <c:v>-6.1600000000000001E-7</c:v>
                </c:pt>
                <c:pt idx="1267">
                  <c:v>-6.158E-7</c:v>
                </c:pt>
                <c:pt idx="1268">
                  <c:v>-6.1559999999999998E-7</c:v>
                </c:pt>
                <c:pt idx="1269">
                  <c:v>-6.1539999999999997E-7</c:v>
                </c:pt>
                <c:pt idx="1270">
                  <c:v>-6.1519999999999995E-7</c:v>
                </c:pt>
                <c:pt idx="1271">
                  <c:v>-6.1500000000000004E-7</c:v>
                </c:pt>
                <c:pt idx="1272">
                  <c:v>-6.1480000000000003E-7</c:v>
                </c:pt>
                <c:pt idx="1273">
                  <c:v>-6.1460000000000001E-7</c:v>
                </c:pt>
                <c:pt idx="1274">
                  <c:v>-6.144E-7</c:v>
                </c:pt>
                <c:pt idx="1275">
                  <c:v>-6.1419999999999998E-7</c:v>
                </c:pt>
                <c:pt idx="1276">
                  <c:v>-6.1399999999999997E-7</c:v>
                </c:pt>
                <c:pt idx="1277">
                  <c:v>-6.1379999999999995E-7</c:v>
                </c:pt>
                <c:pt idx="1278">
                  <c:v>-6.1360000000000004E-7</c:v>
                </c:pt>
                <c:pt idx="1279">
                  <c:v>-6.1340000000000003E-7</c:v>
                </c:pt>
                <c:pt idx="1280">
                  <c:v>-6.1320000000000001E-7</c:v>
                </c:pt>
                <c:pt idx="1281">
                  <c:v>-6.13E-7</c:v>
                </c:pt>
                <c:pt idx="1282">
                  <c:v>-6.1279999999999998E-7</c:v>
                </c:pt>
                <c:pt idx="1283">
                  <c:v>-6.1259999999999997E-7</c:v>
                </c:pt>
                <c:pt idx="1284">
                  <c:v>-6.1239999999999995E-7</c:v>
                </c:pt>
                <c:pt idx="1285">
                  <c:v>-6.1220000000000004E-7</c:v>
                </c:pt>
                <c:pt idx="1286">
                  <c:v>-6.1200000000000003E-7</c:v>
                </c:pt>
                <c:pt idx="1287">
                  <c:v>-6.1180000000000001E-7</c:v>
                </c:pt>
                <c:pt idx="1288">
                  <c:v>-6.116E-7</c:v>
                </c:pt>
                <c:pt idx="1289">
                  <c:v>-6.1139999999999998E-7</c:v>
                </c:pt>
                <c:pt idx="1290">
                  <c:v>-6.1119999999999997E-7</c:v>
                </c:pt>
                <c:pt idx="1291">
                  <c:v>-6.1099999999999995E-7</c:v>
                </c:pt>
                <c:pt idx="1292">
                  <c:v>-6.1080000000000004E-7</c:v>
                </c:pt>
                <c:pt idx="1293">
                  <c:v>-6.1060000000000003E-7</c:v>
                </c:pt>
                <c:pt idx="1294">
                  <c:v>-6.1040000000000001E-7</c:v>
                </c:pt>
                <c:pt idx="1295">
                  <c:v>-6.102E-7</c:v>
                </c:pt>
                <c:pt idx="1296">
                  <c:v>-6.0999999999999998E-7</c:v>
                </c:pt>
                <c:pt idx="1297">
                  <c:v>-6.0979999999999997E-7</c:v>
                </c:pt>
                <c:pt idx="1298">
                  <c:v>-6.0959999999999995E-7</c:v>
                </c:pt>
                <c:pt idx="1299">
                  <c:v>-6.0940000000000004E-7</c:v>
                </c:pt>
                <c:pt idx="1300">
                  <c:v>-6.0920000000000003E-7</c:v>
                </c:pt>
                <c:pt idx="1301">
                  <c:v>-6.0900000000000001E-7</c:v>
                </c:pt>
                <c:pt idx="1302">
                  <c:v>-6.088E-7</c:v>
                </c:pt>
                <c:pt idx="1303">
                  <c:v>-6.0859999999999998E-7</c:v>
                </c:pt>
                <c:pt idx="1304">
                  <c:v>-6.0839999999999997E-7</c:v>
                </c:pt>
                <c:pt idx="1305">
                  <c:v>-6.0819999999999995E-7</c:v>
                </c:pt>
                <c:pt idx="1306">
                  <c:v>-6.0800000000000004E-7</c:v>
                </c:pt>
                <c:pt idx="1307">
                  <c:v>-6.0780000000000003E-7</c:v>
                </c:pt>
                <c:pt idx="1308">
                  <c:v>-6.0760000000000001E-7</c:v>
                </c:pt>
                <c:pt idx="1309">
                  <c:v>-6.074E-7</c:v>
                </c:pt>
                <c:pt idx="1310">
                  <c:v>-6.0719999999999998E-7</c:v>
                </c:pt>
                <c:pt idx="1311">
                  <c:v>-6.0699999999999997E-7</c:v>
                </c:pt>
                <c:pt idx="1312">
                  <c:v>-6.0679999999999995E-7</c:v>
                </c:pt>
                <c:pt idx="1313">
                  <c:v>-6.0660000000000005E-7</c:v>
                </c:pt>
                <c:pt idx="1314">
                  <c:v>-6.0640000000000003E-7</c:v>
                </c:pt>
                <c:pt idx="1315">
                  <c:v>-6.0620000000000002E-7</c:v>
                </c:pt>
                <c:pt idx="1316">
                  <c:v>-6.06E-7</c:v>
                </c:pt>
                <c:pt idx="1317">
                  <c:v>-6.0579999999999999E-7</c:v>
                </c:pt>
                <c:pt idx="1318">
                  <c:v>-6.0559999999999997E-7</c:v>
                </c:pt>
                <c:pt idx="1319">
                  <c:v>-6.0539999999999996E-7</c:v>
                </c:pt>
                <c:pt idx="1320">
                  <c:v>-6.0520000000000005E-7</c:v>
                </c:pt>
                <c:pt idx="1321">
                  <c:v>-6.0500000000000003E-7</c:v>
                </c:pt>
                <c:pt idx="1322">
                  <c:v>-6.0480000000000002E-7</c:v>
                </c:pt>
                <c:pt idx="1323">
                  <c:v>-6.046E-7</c:v>
                </c:pt>
                <c:pt idx="1324">
                  <c:v>-6.0439999999999999E-7</c:v>
                </c:pt>
                <c:pt idx="1325">
                  <c:v>-6.0419999999999997E-7</c:v>
                </c:pt>
                <c:pt idx="1326">
                  <c:v>-6.0399999999999996E-7</c:v>
                </c:pt>
                <c:pt idx="1327">
                  <c:v>-6.0380000000000005E-7</c:v>
                </c:pt>
                <c:pt idx="1328">
                  <c:v>-6.0360000000000003E-7</c:v>
                </c:pt>
                <c:pt idx="1329">
                  <c:v>-6.0340000000000002E-7</c:v>
                </c:pt>
                <c:pt idx="1330">
                  <c:v>-6.032E-7</c:v>
                </c:pt>
                <c:pt idx="1331">
                  <c:v>-6.0299999999999999E-7</c:v>
                </c:pt>
                <c:pt idx="1332">
                  <c:v>-6.0279999999999997E-7</c:v>
                </c:pt>
                <c:pt idx="1333">
                  <c:v>-6.0259999999999996E-7</c:v>
                </c:pt>
                <c:pt idx="1334">
                  <c:v>-6.0240000000000005E-7</c:v>
                </c:pt>
                <c:pt idx="1335">
                  <c:v>-6.0220000000000003E-7</c:v>
                </c:pt>
                <c:pt idx="1336">
                  <c:v>-6.0200000000000002E-7</c:v>
                </c:pt>
                <c:pt idx="1337">
                  <c:v>-6.018E-7</c:v>
                </c:pt>
                <c:pt idx="1338">
                  <c:v>-6.0159999999999999E-7</c:v>
                </c:pt>
                <c:pt idx="1339">
                  <c:v>-6.0139999999999997E-7</c:v>
                </c:pt>
                <c:pt idx="1340">
                  <c:v>-6.0119999999999996E-7</c:v>
                </c:pt>
                <c:pt idx="1341">
                  <c:v>-6.0100000000000005E-7</c:v>
                </c:pt>
                <c:pt idx="1342">
                  <c:v>-6.0080000000000003E-7</c:v>
                </c:pt>
                <c:pt idx="1343">
                  <c:v>-6.0060000000000002E-7</c:v>
                </c:pt>
                <c:pt idx="1344">
                  <c:v>-6.004E-7</c:v>
                </c:pt>
                <c:pt idx="1345">
                  <c:v>-6.0019999999999999E-7</c:v>
                </c:pt>
                <c:pt idx="1346">
                  <c:v>-5.9999999999999997E-7</c:v>
                </c:pt>
                <c:pt idx="1347">
                  <c:v>-5.9979999999999996E-7</c:v>
                </c:pt>
                <c:pt idx="1348">
                  <c:v>-5.9960000000000005E-7</c:v>
                </c:pt>
                <c:pt idx="1349">
                  <c:v>-5.9940000000000003E-7</c:v>
                </c:pt>
                <c:pt idx="1350">
                  <c:v>-5.9920000000000002E-7</c:v>
                </c:pt>
                <c:pt idx="1351">
                  <c:v>-5.99E-7</c:v>
                </c:pt>
                <c:pt idx="1352">
                  <c:v>-5.9879999999999999E-7</c:v>
                </c:pt>
                <c:pt idx="1353">
                  <c:v>-5.9859999999999997E-7</c:v>
                </c:pt>
                <c:pt idx="1354">
                  <c:v>-5.9839999999999996E-7</c:v>
                </c:pt>
                <c:pt idx="1355">
                  <c:v>-5.9820000000000005E-7</c:v>
                </c:pt>
                <c:pt idx="1356">
                  <c:v>-5.9800000000000003E-7</c:v>
                </c:pt>
                <c:pt idx="1357">
                  <c:v>-5.9780000000000002E-7</c:v>
                </c:pt>
                <c:pt idx="1358">
                  <c:v>-5.976E-7</c:v>
                </c:pt>
                <c:pt idx="1359">
                  <c:v>-5.9739999999999999E-7</c:v>
                </c:pt>
                <c:pt idx="1360">
                  <c:v>-5.9719999999999997E-7</c:v>
                </c:pt>
                <c:pt idx="1361">
                  <c:v>-5.9699999999999996E-7</c:v>
                </c:pt>
                <c:pt idx="1362">
                  <c:v>-5.9680000000000005E-7</c:v>
                </c:pt>
                <c:pt idx="1363">
                  <c:v>-5.9660000000000004E-7</c:v>
                </c:pt>
                <c:pt idx="1364">
                  <c:v>-5.9640000000000002E-7</c:v>
                </c:pt>
                <c:pt idx="1365">
                  <c:v>-5.962E-7</c:v>
                </c:pt>
                <c:pt idx="1366">
                  <c:v>-5.9599999999999999E-7</c:v>
                </c:pt>
                <c:pt idx="1367">
                  <c:v>-5.9579999999999997E-7</c:v>
                </c:pt>
                <c:pt idx="1368">
                  <c:v>-5.9559999999999996E-7</c:v>
                </c:pt>
                <c:pt idx="1369">
                  <c:v>-5.9540000000000005E-7</c:v>
                </c:pt>
                <c:pt idx="1370">
                  <c:v>-5.9520000000000004E-7</c:v>
                </c:pt>
                <c:pt idx="1371">
                  <c:v>-5.9500000000000002E-7</c:v>
                </c:pt>
                <c:pt idx="1372">
                  <c:v>-5.9480000000000001E-7</c:v>
                </c:pt>
                <c:pt idx="1373">
                  <c:v>-5.9459999999999999E-7</c:v>
                </c:pt>
                <c:pt idx="1374">
                  <c:v>-5.9439999999999998E-7</c:v>
                </c:pt>
                <c:pt idx="1375">
                  <c:v>-5.9419999999999996E-7</c:v>
                </c:pt>
                <c:pt idx="1376">
                  <c:v>-5.9400000000000005E-7</c:v>
                </c:pt>
                <c:pt idx="1377">
                  <c:v>-5.9380000000000004E-7</c:v>
                </c:pt>
                <c:pt idx="1378">
                  <c:v>-5.9360000000000002E-7</c:v>
                </c:pt>
                <c:pt idx="1379">
                  <c:v>-5.9340000000000001E-7</c:v>
                </c:pt>
                <c:pt idx="1380">
                  <c:v>-5.9319999999999999E-7</c:v>
                </c:pt>
                <c:pt idx="1381">
                  <c:v>-5.9299999999999998E-7</c:v>
                </c:pt>
                <c:pt idx="1382">
                  <c:v>-5.9279999999999996E-7</c:v>
                </c:pt>
                <c:pt idx="1383">
                  <c:v>-5.9260000000000005E-7</c:v>
                </c:pt>
                <c:pt idx="1384">
                  <c:v>-5.9240000000000004E-7</c:v>
                </c:pt>
                <c:pt idx="1385">
                  <c:v>-5.9220000000000002E-7</c:v>
                </c:pt>
                <c:pt idx="1386">
                  <c:v>-5.9200000000000001E-7</c:v>
                </c:pt>
                <c:pt idx="1387">
                  <c:v>-5.9179999999999999E-7</c:v>
                </c:pt>
                <c:pt idx="1388">
                  <c:v>-5.9159999999999998E-7</c:v>
                </c:pt>
                <c:pt idx="1389">
                  <c:v>-5.9139999999999996E-7</c:v>
                </c:pt>
                <c:pt idx="1390">
                  <c:v>-5.9120000000000005E-7</c:v>
                </c:pt>
                <c:pt idx="1391">
                  <c:v>-5.9100000000000004E-7</c:v>
                </c:pt>
                <c:pt idx="1392">
                  <c:v>-5.9080000000000002E-7</c:v>
                </c:pt>
                <c:pt idx="1393">
                  <c:v>-5.9060000000000001E-7</c:v>
                </c:pt>
                <c:pt idx="1394">
                  <c:v>-5.9039999999999999E-7</c:v>
                </c:pt>
                <c:pt idx="1395">
                  <c:v>-5.9019999999999998E-7</c:v>
                </c:pt>
                <c:pt idx="1396">
                  <c:v>-5.8999999999999996E-7</c:v>
                </c:pt>
                <c:pt idx="1397">
                  <c:v>-5.8979999999999995E-7</c:v>
                </c:pt>
                <c:pt idx="1398">
                  <c:v>-5.8960000000000004E-7</c:v>
                </c:pt>
                <c:pt idx="1399">
                  <c:v>-5.8940000000000002E-7</c:v>
                </c:pt>
                <c:pt idx="1400">
                  <c:v>-5.8920000000000001E-7</c:v>
                </c:pt>
                <c:pt idx="1401">
                  <c:v>-5.8899999999999999E-7</c:v>
                </c:pt>
                <c:pt idx="1402">
                  <c:v>-5.8879999999999998E-7</c:v>
                </c:pt>
                <c:pt idx="1403">
                  <c:v>-5.8859999999999996E-7</c:v>
                </c:pt>
                <c:pt idx="1404">
                  <c:v>-5.8839999999999995E-7</c:v>
                </c:pt>
                <c:pt idx="1405">
                  <c:v>-5.8820000000000004E-7</c:v>
                </c:pt>
                <c:pt idx="1406">
                  <c:v>-5.8800000000000002E-7</c:v>
                </c:pt>
                <c:pt idx="1407">
                  <c:v>-5.8780000000000001E-7</c:v>
                </c:pt>
                <c:pt idx="1408">
                  <c:v>-5.8759999999999999E-7</c:v>
                </c:pt>
                <c:pt idx="1409">
                  <c:v>-5.8739999999999998E-7</c:v>
                </c:pt>
                <c:pt idx="1410">
                  <c:v>-5.8719999999999996E-7</c:v>
                </c:pt>
                <c:pt idx="1411">
                  <c:v>-5.8699999999999995E-7</c:v>
                </c:pt>
                <c:pt idx="1412">
                  <c:v>-5.8680000000000004E-7</c:v>
                </c:pt>
                <c:pt idx="1413">
                  <c:v>-5.8660000000000002E-7</c:v>
                </c:pt>
                <c:pt idx="1414">
                  <c:v>-5.8640000000000001E-7</c:v>
                </c:pt>
                <c:pt idx="1415">
                  <c:v>-5.8619999999999999E-7</c:v>
                </c:pt>
                <c:pt idx="1416">
                  <c:v>-5.8599999999999998E-7</c:v>
                </c:pt>
                <c:pt idx="1417">
                  <c:v>-5.8579999999999996E-7</c:v>
                </c:pt>
                <c:pt idx="1418">
                  <c:v>-5.8559999999999995E-7</c:v>
                </c:pt>
                <c:pt idx="1419">
                  <c:v>-5.8540000000000004E-7</c:v>
                </c:pt>
                <c:pt idx="1420">
                  <c:v>-5.8520000000000003E-7</c:v>
                </c:pt>
                <c:pt idx="1421">
                  <c:v>-5.8500000000000001E-7</c:v>
                </c:pt>
                <c:pt idx="1422">
                  <c:v>-5.848E-7</c:v>
                </c:pt>
                <c:pt idx="1423">
                  <c:v>-5.8459999999999998E-7</c:v>
                </c:pt>
                <c:pt idx="1424">
                  <c:v>-5.8439999999999997E-7</c:v>
                </c:pt>
                <c:pt idx="1425">
                  <c:v>-5.8419999999999995E-7</c:v>
                </c:pt>
                <c:pt idx="1426">
                  <c:v>-5.8400000000000004E-7</c:v>
                </c:pt>
                <c:pt idx="1427">
                  <c:v>-5.8380000000000003E-7</c:v>
                </c:pt>
                <c:pt idx="1428">
                  <c:v>-5.8360000000000001E-7</c:v>
                </c:pt>
                <c:pt idx="1429">
                  <c:v>-5.834E-7</c:v>
                </c:pt>
                <c:pt idx="1430">
                  <c:v>-5.8319999999999998E-7</c:v>
                </c:pt>
                <c:pt idx="1431">
                  <c:v>-5.8299999999999997E-7</c:v>
                </c:pt>
                <c:pt idx="1432">
                  <c:v>-5.8279999999999995E-7</c:v>
                </c:pt>
                <c:pt idx="1433">
                  <c:v>-5.8260000000000004E-7</c:v>
                </c:pt>
                <c:pt idx="1434">
                  <c:v>-5.8240000000000003E-7</c:v>
                </c:pt>
                <c:pt idx="1435">
                  <c:v>-5.8220000000000001E-7</c:v>
                </c:pt>
                <c:pt idx="1436">
                  <c:v>-5.82E-7</c:v>
                </c:pt>
                <c:pt idx="1437">
                  <c:v>-5.8179999999999998E-7</c:v>
                </c:pt>
                <c:pt idx="1438">
                  <c:v>-5.8159999999999997E-7</c:v>
                </c:pt>
                <c:pt idx="1439">
                  <c:v>-5.8139999999999995E-7</c:v>
                </c:pt>
                <c:pt idx="1440">
                  <c:v>-5.8120000000000004E-7</c:v>
                </c:pt>
                <c:pt idx="1441">
                  <c:v>-5.8100000000000003E-7</c:v>
                </c:pt>
                <c:pt idx="1442">
                  <c:v>-5.8080000000000001E-7</c:v>
                </c:pt>
                <c:pt idx="1443">
                  <c:v>-5.806E-7</c:v>
                </c:pt>
                <c:pt idx="1444">
                  <c:v>-5.8039999999999998E-7</c:v>
                </c:pt>
                <c:pt idx="1445">
                  <c:v>-5.8019999999999997E-7</c:v>
                </c:pt>
                <c:pt idx="1446">
                  <c:v>-5.7999999999999995E-7</c:v>
                </c:pt>
                <c:pt idx="1447">
                  <c:v>-5.7980000000000004E-7</c:v>
                </c:pt>
                <c:pt idx="1448">
                  <c:v>-5.7960000000000003E-7</c:v>
                </c:pt>
                <c:pt idx="1449">
                  <c:v>-5.7940000000000001E-7</c:v>
                </c:pt>
                <c:pt idx="1450">
                  <c:v>-5.792E-7</c:v>
                </c:pt>
                <c:pt idx="1451">
                  <c:v>-5.7899999999999998E-7</c:v>
                </c:pt>
                <c:pt idx="1452">
                  <c:v>-5.7879999999999997E-7</c:v>
                </c:pt>
                <c:pt idx="1453">
                  <c:v>-5.7859999999999995E-7</c:v>
                </c:pt>
                <c:pt idx="1454">
                  <c:v>-5.7840000000000004E-7</c:v>
                </c:pt>
                <c:pt idx="1455">
                  <c:v>-5.7820000000000003E-7</c:v>
                </c:pt>
                <c:pt idx="1456">
                  <c:v>-5.7800000000000001E-7</c:v>
                </c:pt>
                <c:pt idx="1457">
                  <c:v>-5.778E-7</c:v>
                </c:pt>
                <c:pt idx="1458">
                  <c:v>-5.7759999999999998E-7</c:v>
                </c:pt>
                <c:pt idx="1459">
                  <c:v>-5.7739999999999997E-7</c:v>
                </c:pt>
                <c:pt idx="1460">
                  <c:v>-5.7719999999999995E-7</c:v>
                </c:pt>
                <c:pt idx="1461">
                  <c:v>-5.7700000000000004E-7</c:v>
                </c:pt>
                <c:pt idx="1462">
                  <c:v>-5.7680000000000003E-7</c:v>
                </c:pt>
                <c:pt idx="1463">
                  <c:v>-5.7660000000000001E-7</c:v>
                </c:pt>
                <c:pt idx="1464">
                  <c:v>-5.764E-7</c:v>
                </c:pt>
                <c:pt idx="1465">
                  <c:v>-5.7619999999999998E-7</c:v>
                </c:pt>
                <c:pt idx="1466">
                  <c:v>-5.7599999999999997E-7</c:v>
                </c:pt>
                <c:pt idx="1467">
                  <c:v>-5.7579999999999995E-7</c:v>
                </c:pt>
                <c:pt idx="1468">
                  <c:v>-5.7560000000000005E-7</c:v>
                </c:pt>
                <c:pt idx="1469">
                  <c:v>-5.7540000000000003E-7</c:v>
                </c:pt>
                <c:pt idx="1470">
                  <c:v>-5.7520000000000002E-7</c:v>
                </c:pt>
                <c:pt idx="1471">
                  <c:v>-5.75E-7</c:v>
                </c:pt>
                <c:pt idx="1472">
                  <c:v>-5.7479999999999999E-7</c:v>
                </c:pt>
                <c:pt idx="1473">
                  <c:v>-5.7459999999999997E-7</c:v>
                </c:pt>
                <c:pt idx="1474">
                  <c:v>-5.7439999999999996E-7</c:v>
                </c:pt>
                <c:pt idx="1475">
                  <c:v>-5.7420000000000005E-7</c:v>
                </c:pt>
                <c:pt idx="1476">
                  <c:v>-5.7400000000000003E-7</c:v>
                </c:pt>
                <c:pt idx="1477">
                  <c:v>-5.7380000000000002E-7</c:v>
                </c:pt>
                <c:pt idx="1478">
                  <c:v>-5.736E-7</c:v>
                </c:pt>
                <c:pt idx="1479">
                  <c:v>-5.7339999999999999E-7</c:v>
                </c:pt>
                <c:pt idx="1480">
                  <c:v>-5.7319999999999997E-7</c:v>
                </c:pt>
                <c:pt idx="1481">
                  <c:v>-5.7299999999999996E-7</c:v>
                </c:pt>
                <c:pt idx="1482">
                  <c:v>-5.7280000000000005E-7</c:v>
                </c:pt>
                <c:pt idx="1483">
                  <c:v>-5.7260000000000003E-7</c:v>
                </c:pt>
                <c:pt idx="1484">
                  <c:v>-5.7240000000000002E-7</c:v>
                </c:pt>
                <c:pt idx="1485">
                  <c:v>-5.722E-7</c:v>
                </c:pt>
                <c:pt idx="1486">
                  <c:v>-5.7199999999999999E-7</c:v>
                </c:pt>
                <c:pt idx="1487">
                  <c:v>-5.7179999999999997E-7</c:v>
                </c:pt>
                <c:pt idx="1488">
                  <c:v>-5.7159999999999996E-7</c:v>
                </c:pt>
                <c:pt idx="1489">
                  <c:v>-5.7140000000000005E-7</c:v>
                </c:pt>
                <c:pt idx="1490">
                  <c:v>-5.7120000000000003E-7</c:v>
                </c:pt>
                <c:pt idx="1491">
                  <c:v>-5.7100000000000002E-7</c:v>
                </c:pt>
                <c:pt idx="1492">
                  <c:v>-5.708E-7</c:v>
                </c:pt>
                <c:pt idx="1493">
                  <c:v>-5.7059999999999999E-7</c:v>
                </c:pt>
                <c:pt idx="1494">
                  <c:v>-5.7039999999999997E-7</c:v>
                </c:pt>
                <c:pt idx="1495">
                  <c:v>-5.7019999999999996E-7</c:v>
                </c:pt>
                <c:pt idx="1496">
                  <c:v>-5.7000000000000005E-7</c:v>
                </c:pt>
                <c:pt idx="1497">
                  <c:v>-5.6980000000000003E-7</c:v>
                </c:pt>
                <c:pt idx="1498">
                  <c:v>-5.6960000000000002E-7</c:v>
                </c:pt>
                <c:pt idx="1499">
                  <c:v>-5.694E-7</c:v>
                </c:pt>
                <c:pt idx="1500">
                  <c:v>-5.6919999999999999E-7</c:v>
                </c:pt>
                <c:pt idx="1501">
                  <c:v>-5.6899999999999997E-7</c:v>
                </c:pt>
                <c:pt idx="1502">
                  <c:v>-5.6879999999999996E-7</c:v>
                </c:pt>
                <c:pt idx="1503">
                  <c:v>-5.6860000000000005E-7</c:v>
                </c:pt>
                <c:pt idx="1504">
                  <c:v>-5.6840000000000003E-7</c:v>
                </c:pt>
                <c:pt idx="1505">
                  <c:v>-5.6820000000000002E-7</c:v>
                </c:pt>
                <c:pt idx="1506">
                  <c:v>-5.68E-7</c:v>
                </c:pt>
                <c:pt idx="1507">
                  <c:v>-5.6779999999999999E-7</c:v>
                </c:pt>
                <c:pt idx="1508">
                  <c:v>-5.6759999999999997E-7</c:v>
                </c:pt>
                <c:pt idx="1509">
                  <c:v>-5.6739999999999996E-7</c:v>
                </c:pt>
                <c:pt idx="1510">
                  <c:v>-5.6720000000000005E-7</c:v>
                </c:pt>
                <c:pt idx="1511">
                  <c:v>-5.6700000000000003E-7</c:v>
                </c:pt>
                <c:pt idx="1512">
                  <c:v>-5.6680000000000002E-7</c:v>
                </c:pt>
                <c:pt idx="1513">
                  <c:v>-5.666E-7</c:v>
                </c:pt>
                <c:pt idx="1514">
                  <c:v>-5.6639999999999999E-7</c:v>
                </c:pt>
                <c:pt idx="1515">
                  <c:v>-5.6619999999999997E-7</c:v>
                </c:pt>
                <c:pt idx="1516">
                  <c:v>-5.6599999999999996E-7</c:v>
                </c:pt>
                <c:pt idx="1517">
                  <c:v>-5.6580000000000005E-7</c:v>
                </c:pt>
                <c:pt idx="1518">
                  <c:v>-5.6560000000000004E-7</c:v>
                </c:pt>
                <c:pt idx="1519">
                  <c:v>-5.6540000000000002E-7</c:v>
                </c:pt>
                <c:pt idx="1520">
                  <c:v>-5.6520000000000001E-7</c:v>
                </c:pt>
                <c:pt idx="1521">
                  <c:v>-5.6499999999999999E-7</c:v>
                </c:pt>
                <c:pt idx="1522">
                  <c:v>-5.6479999999999998E-7</c:v>
                </c:pt>
                <c:pt idx="1523">
                  <c:v>-5.6459999999999996E-7</c:v>
                </c:pt>
                <c:pt idx="1524">
                  <c:v>-5.6440000000000005E-7</c:v>
                </c:pt>
                <c:pt idx="1525">
                  <c:v>-5.6420000000000004E-7</c:v>
                </c:pt>
                <c:pt idx="1526">
                  <c:v>-5.6400000000000002E-7</c:v>
                </c:pt>
                <c:pt idx="1527">
                  <c:v>-5.6380000000000001E-7</c:v>
                </c:pt>
                <c:pt idx="1528">
                  <c:v>-5.6359999999999999E-7</c:v>
                </c:pt>
                <c:pt idx="1529">
                  <c:v>-5.6339999999999998E-7</c:v>
                </c:pt>
                <c:pt idx="1530">
                  <c:v>-5.6319999999999996E-7</c:v>
                </c:pt>
                <c:pt idx="1531">
                  <c:v>-5.6300000000000005E-7</c:v>
                </c:pt>
                <c:pt idx="1532">
                  <c:v>-5.6280000000000004E-7</c:v>
                </c:pt>
                <c:pt idx="1533">
                  <c:v>-5.6260000000000002E-7</c:v>
                </c:pt>
                <c:pt idx="1534">
                  <c:v>-5.6240000000000001E-7</c:v>
                </c:pt>
                <c:pt idx="1535">
                  <c:v>-5.6219999999999999E-7</c:v>
                </c:pt>
                <c:pt idx="1536">
                  <c:v>-5.6199999999999998E-7</c:v>
                </c:pt>
                <c:pt idx="1537">
                  <c:v>-5.6179999999999996E-7</c:v>
                </c:pt>
                <c:pt idx="1538">
                  <c:v>-5.6160000000000005E-7</c:v>
                </c:pt>
                <c:pt idx="1539">
                  <c:v>-5.6140000000000004E-7</c:v>
                </c:pt>
                <c:pt idx="1540">
                  <c:v>-5.6120000000000002E-7</c:v>
                </c:pt>
                <c:pt idx="1541">
                  <c:v>-5.6100000000000001E-7</c:v>
                </c:pt>
                <c:pt idx="1542">
                  <c:v>-5.6079999999999999E-7</c:v>
                </c:pt>
                <c:pt idx="1543">
                  <c:v>-5.6059999999999998E-7</c:v>
                </c:pt>
                <c:pt idx="1544">
                  <c:v>-5.6039999999999996E-7</c:v>
                </c:pt>
                <c:pt idx="1545">
                  <c:v>-5.6019999999999995E-7</c:v>
                </c:pt>
                <c:pt idx="1546">
                  <c:v>-5.6000000000000004E-7</c:v>
                </c:pt>
                <c:pt idx="1547">
                  <c:v>-5.5980000000000002E-7</c:v>
                </c:pt>
                <c:pt idx="1548">
                  <c:v>-5.5960000000000001E-7</c:v>
                </c:pt>
                <c:pt idx="1549">
                  <c:v>-5.5939999999999999E-7</c:v>
                </c:pt>
                <c:pt idx="1550">
                  <c:v>-5.5919999999999998E-7</c:v>
                </c:pt>
                <c:pt idx="1551">
                  <c:v>-5.5899999999999996E-7</c:v>
                </c:pt>
                <c:pt idx="1552">
                  <c:v>-5.5879999999999995E-7</c:v>
                </c:pt>
                <c:pt idx="1553">
                  <c:v>-5.5860000000000004E-7</c:v>
                </c:pt>
                <c:pt idx="1554">
                  <c:v>-5.5840000000000002E-7</c:v>
                </c:pt>
                <c:pt idx="1555">
                  <c:v>-5.5820000000000001E-7</c:v>
                </c:pt>
                <c:pt idx="1556">
                  <c:v>-5.5799999999999999E-7</c:v>
                </c:pt>
                <c:pt idx="1557">
                  <c:v>-5.5779999999999998E-7</c:v>
                </c:pt>
                <c:pt idx="1558">
                  <c:v>-5.5759999999999996E-7</c:v>
                </c:pt>
                <c:pt idx="1559">
                  <c:v>-5.5739999999999995E-7</c:v>
                </c:pt>
                <c:pt idx="1560">
                  <c:v>-5.5720000000000004E-7</c:v>
                </c:pt>
                <c:pt idx="1561">
                  <c:v>-5.5700000000000002E-7</c:v>
                </c:pt>
                <c:pt idx="1562">
                  <c:v>-5.5680000000000001E-7</c:v>
                </c:pt>
                <c:pt idx="1563">
                  <c:v>-5.5659999999999999E-7</c:v>
                </c:pt>
                <c:pt idx="1564">
                  <c:v>-5.5639999999999998E-7</c:v>
                </c:pt>
                <c:pt idx="1565">
                  <c:v>-5.5619999999999996E-7</c:v>
                </c:pt>
                <c:pt idx="1566">
                  <c:v>-5.5599999999999995E-7</c:v>
                </c:pt>
                <c:pt idx="1567">
                  <c:v>-5.5580000000000004E-7</c:v>
                </c:pt>
                <c:pt idx="1568">
                  <c:v>-5.5560000000000003E-7</c:v>
                </c:pt>
                <c:pt idx="1569">
                  <c:v>-5.5540000000000001E-7</c:v>
                </c:pt>
                <c:pt idx="1570">
                  <c:v>-5.552E-7</c:v>
                </c:pt>
                <c:pt idx="1571">
                  <c:v>-5.5499999999999998E-7</c:v>
                </c:pt>
                <c:pt idx="1572">
                  <c:v>-5.5479999999999997E-7</c:v>
                </c:pt>
                <c:pt idx="1573">
                  <c:v>-5.5459999999999995E-7</c:v>
                </c:pt>
                <c:pt idx="1574">
                  <c:v>-5.5440000000000004E-7</c:v>
                </c:pt>
                <c:pt idx="1575">
                  <c:v>-5.5420000000000003E-7</c:v>
                </c:pt>
                <c:pt idx="1576">
                  <c:v>-5.5400000000000001E-7</c:v>
                </c:pt>
                <c:pt idx="1577">
                  <c:v>-5.538E-7</c:v>
                </c:pt>
                <c:pt idx="1578">
                  <c:v>-5.5359999999999998E-7</c:v>
                </c:pt>
                <c:pt idx="1579">
                  <c:v>-5.5339999999999997E-7</c:v>
                </c:pt>
                <c:pt idx="1580">
                  <c:v>-5.5319999999999995E-7</c:v>
                </c:pt>
                <c:pt idx="1581">
                  <c:v>-5.5300000000000004E-7</c:v>
                </c:pt>
                <c:pt idx="1582">
                  <c:v>-5.5280000000000003E-7</c:v>
                </c:pt>
                <c:pt idx="1583">
                  <c:v>-5.5260000000000001E-7</c:v>
                </c:pt>
                <c:pt idx="1584">
                  <c:v>-5.524E-7</c:v>
                </c:pt>
                <c:pt idx="1585">
                  <c:v>-5.5219999999999998E-7</c:v>
                </c:pt>
                <c:pt idx="1586">
                  <c:v>-5.5199999999999997E-7</c:v>
                </c:pt>
                <c:pt idx="1587">
                  <c:v>-5.5179999999999995E-7</c:v>
                </c:pt>
                <c:pt idx="1588">
                  <c:v>-5.5160000000000004E-7</c:v>
                </c:pt>
                <c:pt idx="1589">
                  <c:v>-5.5140000000000003E-7</c:v>
                </c:pt>
                <c:pt idx="1590">
                  <c:v>-5.5120000000000001E-7</c:v>
                </c:pt>
                <c:pt idx="1591">
                  <c:v>-5.51E-7</c:v>
                </c:pt>
                <c:pt idx="1592">
                  <c:v>-5.5079999999999998E-7</c:v>
                </c:pt>
                <c:pt idx="1593">
                  <c:v>-5.5059999999999997E-7</c:v>
                </c:pt>
                <c:pt idx="1594">
                  <c:v>-5.5039999999999995E-7</c:v>
                </c:pt>
                <c:pt idx="1595">
                  <c:v>-5.5020000000000004E-7</c:v>
                </c:pt>
                <c:pt idx="1596">
                  <c:v>-5.5000000000000003E-7</c:v>
                </c:pt>
                <c:pt idx="1597">
                  <c:v>-5.4980000000000001E-7</c:v>
                </c:pt>
                <c:pt idx="1598">
                  <c:v>-5.496E-7</c:v>
                </c:pt>
                <c:pt idx="1599">
                  <c:v>-5.4939999999999998E-7</c:v>
                </c:pt>
                <c:pt idx="1600">
                  <c:v>-5.4919999999999997E-7</c:v>
                </c:pt>
                <c:pt idx="1601">
                  <c:v>-5.4899999999999995E-7</c:v>
                </c:pt>
                <c:pt idx="1602">
                  <c:v>-5.4880000000000004E-7</c:v>
                </c:pt>
                <c:pt idx="1603">
                  <c:v>-5.4860000000000003E-7</c:v>
                </c:pt>
                <c:pt idx="1604">
                  <c:v>-5.4840000000000001E-7</c:v>
                </c:pt>
                <c:pt idx="1605">
                  <c:v>-5.482E-7</c:v>
                </c:pt>
                <c:pt idx="1606">
                  <c:v>-5.4799999999999998E-7</c:v>
                </c:pt>
                <c:pt idx="1607">
                  <c:v>-5.4779999999999997E-7</c:v>
                </c:pt>
                <c:pt idx="1608">
                  <c:v>-5.4759999999999995E-7</c:v>
                </c:pt>
                <c:pt idx="1609">
                  <c:v>-5.4740000000000004E-7</c:v>
                </c:pt>
                <c:pt idx="1610">
                  <c:v>-5.4720000000000003E-7</c:v>
                </c:pt>
                <c:pt idx="1611">
                  <c:v>-5.4700000000000001E-7</c:v>
                </c:pt>
                <c:pt idx="1612">
                  <c:v>-5.468E-7</c:v>
                </c:pt>
                <c:pt idx="1613">
                  <c:v>-5.4659999999999998E-7</c:v>
                </c:pt>
                <c:pt idx="1614">
                  <c:v>-5.4639999999999997E-7</c:v>
                </c:pt>
                <c:pt idx="1615">
                  <c:v>-5.4619999999999995E-7</c:v>
                </c:pt>
                <c:pt idx="1616">
                  <c:v>-5.4600000000000005E-7</c:v>
                </c:pt>
                <c:pt idx="1617">
                  <c:v>-5.4580000000000003E-7</c:v>
                </c:pt>
                <c:pt idx="1618">
                  <c:v>-5.4560000000000002E-7</c:v>
                </c:pt>
                <c:pt idx="1619">
                  <c:v>-5.454E-7</c:v>
                </c:pt>
                <c:pt idx="1620">
                  <c:v>-5.4519999999999999E-7</c:v>
                </c:pt>
                <c:pt idx="1621">
                  <c:v>-5.4499999999999997E-7</c:v>
                </c:pt>
                <c:pt idx="1622">
                  <c:v>-5.4479999999999996E-7</c:v>
                </c:pt>
                <c:pt idx="1623">
                  <c:v>-5.4460000000000005E-7</c:v>
                </c:pt>
                <c:pt idx="1624">
                  <c:v>-5.4440000000000003E-7</c:v>
                </c:pt>
                <c:pt idx="1625">
                  <c:v>-5.4420000000000002E-7</c:v>
                </c:pt>
                <c:pt idx="1626">
                  <c:v>-5.44E-7</c:v>
                </c:pt>
                <c:pt idx="1627">
                  <c:v>-5.4379999999999999E-7</c:v>
                </c:pt>
                <c:pt idx="1628">
                  <c:v>-5.4359999999999997E-7</c:v>
                </c:pt>
                <c:pt idx="1629">
                  <c:v>-5.4339999999999996E-7</c:v>
                </c:pt>
                <c:pt idx="1630">
                  <c:v>-5.4320000000000005E-7</c:v>
                </c:pt>
                <c:pt idx="1631">
                  <c:v>-5.4300000000000003E-7</c:v>
                </c:pt>
                <c:pt idx="1632">
                  <c:v>-5.4280000000000002E-7</c:v>
                </c:pt>
                <c:pt idx="1633">
                  <c:v>-5.426E-7</c:v>
                </c:pt>
                <c:pt idx="1634">
                  <c:v>-5.4239999999999999E-7</c:v>
                </c:pt>
                <c:pt idx="1635">
                  <c:v>-5.4219999999999997E-7</c:v>
                </c:pt>
                <c:pt idx="1636">
                  <c:v>-5.4199999999999996E-7</c:v>
                </c:pt>
                <c:pt idx="1637">
                  <c:v>-5.4180000000000005E-7</c:v>
                </c:pt>
                <c:pt idx="1638">
                  <c:v>-5.4160000000000003E-7</c:v>
                </c:pt>
                <c:pt idx="1639">
                  <c:v>-5.4140000000000002E-7</c:v>
                </c:pt>
                <c:pt idx="1640">
                  <c:v>-5.412E-7</c:v>
                </c:pt>
                <c:pt idx="1641">
                  <c:v>-5.4099999999999999E-7</c:v>
                </c:pt>
                <c:pt idx="1642">
                  <c:v>-5.4079999999999997E-7</c:v>
                </c:pt>
                <c:pt idx="1643">
                  <c:v>-5.4059999999999996E-7</c:v>
                </c:pt>
                <c:pt idx="1644">
                  <c:v>-5.4040000000000005E-7</c:v>
                </c:pt>
                <c:pt idx="1645">
                  <c:v>-5.4020000000000003E-7</c:v>
                </c:pt>
                <c:pt idx="1646">
                  <c:v>-5.4000000000000002E-7</c:v>
                </c:pt>
                <c:pt idx="1647">
                  <c:v>-5.398E-7</c:v>
                </c:pt>
                <c:pt idx="1648">
                  <c:v>-5.3959999999999999E-7</c:v>
                </c:pt>
                <c:pt idx="1649">
                  <c:v>-5.3939999999999997E-7</c:v>
                </c:pt>
                <c:pt idx="1650">
                  <c:v>-5.3919999999999996E-7</c:v>
                </c:pt>
                <c:pt idx="1651">
                  <c:v>-5.3900000000000005E-7</c:v>
                </c:pt>
                <c:pt idx="1652">
                  <c:v>-5.3880000000000003E-7</c:v>
                </c:pt>
                <c:pt idx="1653">
                  <c:v>-5.3860000000000002E-7</c:v>
                </c:pt>
                <c:pt idx="1654">
                  <c:v>-5.384E-7</c:v>
                </c:pt>
                <c:pt idx="1655">
                  <c:v>-5.3819999999999999E-7</c:v>
                </c:pt>
                <c:pt idx="1656">
                  <c:v>-5.3799999999999997E-7</c:v>
                </c:pt>
                <c:pt idx="1657">
                  <c:v>-5.3779999999999996E-7</c:v>
                </c:pt>
                <c:pt idx="1658">
                  <c:v>-5.3760000000000005E-7</c:v>
                </c:pt>
                <c:pt idx="1659">
                  <c:v>-5.3740000000000003E-7</c:v>
                </c:pt>
                <c:pt idx="1660">
                  <c:v>-5.3720000000000002E-7</c:v>
                </c:pt>
                <c:pt idx="1661">
                  <c:v>-5.37E-7</c:v>
                </c:pt>
                <c:pt idx="1662">
                  <c:v>-5.3679999999999999E-7</c:v>
                </c:pt>
                <c:pt idx="1663">
                  <c:v>-5.3659999999999997E-7</c:v>
                </c:pt>
                <c:pt idx="1664">
                  <c:v>-5.3639999999999996E-7</c:v>
                </c:pt>
                <c:pt idx="1665">
                  <c:v>-5.3620000000000005E-7</c:v>
                </c:pt>
                <c:pt idx="1666">
                  <c:v>-5.3600000000000004E-7</c:v>
                </c:pt>
                <c:pt idx="1667">
                  <c:v>-5.3580000000000002E-7</c:v>
                </c:pt>
                <c:pt idx="1668">
                  <c:v>-5.356E-7</c:v>
                </c:pt>
                <c:pt idx="1669">
                  <c:v>-5.3539999999999999E-7</c:v>
                </c:pt>
                <c:pt idx="1670">
                  <c:v>-5.3519999999999997E-7</c:v>
                </c:pt>
                <c:pt idx="1671">
                  <c:v>-5.3499999999999996E-7</c:v>
                </c:pt>
                <c:pt idx="1672">
                  <c:v>-5.3480000000000005E-7</c:v>
                </c:pt>
                <c:pt idx="1673">
                  <c:v>-5.3460000000000004E-7</c:v>
                </c:pt>
                <c:pt idx="1674">
                  <c:v>-5.3440000000000002E-7</c:v>
                </c:pt>
                <c:pt idx="1675">
                  <c:v>-5.3420000000000001E-7</c:v>
                </c:pt>
                <c:pt idx="1676">
                  <c:v>-5.3399999999999999E-7</c:v>
                </c:pt>
                <c:pt idx="1677">
                  <c:v>-5.3379999999999998E-7</c:v>
                </c:pt>
                <c:pt idx="1678">
                  <c:v>-5.3359999999999996E-7</c:v>
                </c:pt>
                <c:pt idx="1679">
                  <c:v>-5.3340000000000005E-7</c:v>
                </c:pt>
                <c:pt idx="1680">
                  <c:v>-5.3320000000000004E-7</c:v>
                </c:pt>
                <c:pt idx="1681">
                  <c:v>-5.3300000000000002E-7</c:v>
                </c:pt>
                <c:pt idx="1682">
                  <c:v>-5.3280000000000001E-7</c:v>
                </c:pt>
                <c:pt idx="1683">
                  <c:v>-5.3259999999999999E-7</c:v>
                </c:pt>
                <c:pt idx="1684">
                  <c:v>-5.3239999999999998E-7</c:v>
                </c:pt>
                <c:pt idx="1685">
                  <c:v>-5.3219999999999996E-7</c:v>
                </c:pt>
                <c:pt idx="1686">
                  <c:v>-5.3200000000000005E-7</c:v>
                </c:pt>
                <c:pt idx="1687">
                  <c:v>-5.3180000000000004E-7</c:v>
                </c:pt>
                <c:pt idx="1688">
                  <c:v>-5.3160000000000002E-7</c:v>
                </c:pt>
                <c:pt idx="1689">
                  <c:v>-5.3140000000000001E-7</c:v>
                </c:pt>
                <c:pt idx="1690">
                  <c:v>-5.3119999999999999E-7</c:v>
                </c:pt>
                <c:pt idx="1691">
                  <c:v>-5.3099999999999998E-7</c:v>
                </c:pt>
                <c:pt idx="1692">
                  <c:v>-5.3079999999999996E-7</c:v>
                </c:pt>
                <c:pt idx="1693">
                  <c:v>-5.3060000000000005E-7</c:v>
                </c:pt>
                <c:pt idx="1694">
                  <c:v>-5.3040000000000004E-7</c:v>
                </c:pt>
                <c:pt idx="1695">
                  <c:v>-5.3020000000000002E-7</c:v>
                </c:pt>
                <c:pt idx="1696">
                  <c:v>-5.3000000000000001E-7</c:v>
                </c:pt>
                <c:pt idx="1697">
                  <c:v>-5.2979999999999999E-7</c:v>
                </c:pt>
                <c:pt idx="1698">
                  <c:v>-5.2959999999999998E-7</c:v>
                </c:pt>
                <c:pt idx="1699">
                  <c:v>-5.2939999999999996E-7</c:v>
                </c:pt>
                <c:pt idx="1700">
                  <c:v>-5.2919999999999995E-7</c:v>
                </c:pt>
                <c:pt idx="1701">
                  <c:v>-5.2900000000000004E-7</c:v>
                </c:pt>
                <c:pt idx="1702">
                  <c:v>-5.2880000000000002E-7</c:v>
                </c:pt>
                <c:pt idx="1703">
                  <c:v>-5.2860000000000001E-7</c:v>
                </c:pt>
                <c:pt idx="1704">
                  <c:v>-5.2839999999999999E-7</c:v>
                </c:pt>
                <c:pt idx="1705">
                  <c:v>-5.2819999999999998E-7</c:v>
                </c:pt>
                <c:pt idx="1706">
                  <c:v>-5.2799999999999996E-7</c:v>
                </c:pt>
                <c:pt idx="1707">
                  <c:v>-5.2779999999999995E-7</c:v>
                </c:pt>
                <c:pt idx="1708">
                  <c:v>-5.2760000000000004E-7</c:v>
                </c:pt>
                <c:pt idx="1709">
                  <c:v>-5.2740000000000002E-7</c:v>
                </c:pt>
                <c:pt idx="1710">
                  <c:v>-5.2720000000000001E-7</c:v>
                </c:pt>
                <c:pt idx="1711">
                  <c:v>-5.2699999999999999E-7</c:v>
                </c:pt>
                <c:pt idx="1712">
                  <c:v>-5.2679999999999998E-7</c:v>
                </c:pt>
                <c:pt idx="1713">
                  <c:v>-5.2659999999999996E-7</c:v>
                </c:pt>
                <c:pt idx="1714">
                  <c:v>-5.2639999999999995E-7</c:v>
                </c:pt>
                <c:pt idx="1715">
                  <c:v>-5.2620000000000004E-7</c:v>
                </c:pt>
                <c:pt idx="1716">
                  <c:v>-5.2600000000000002E-7</c:v>
                </c:pt>
                <c:pt idx="1717">
                  <c:v>-5.2580000000000001E-7</c:v>
                </c:pt>
                <c:pt idx="1718">
                  <c:v>-5.2559999999999999E-7</c:v>
                </c:pt>
                <c:pt idx="1719">
                  <c:v>-5.2539999999999998E-7</c:v>
                </c:pt>
                <c:pt idx="1720">
                  <c:v>-5.2519999999999996E-7</c:v>
                </c:pt>
                <c:pt idx="1721">
                  <c:v>-5.2499999999999995E-7</c:v>
                </c:pt>
                <c:pt idx="1722">
                  <c:v>-5.2480000000000004E-7</c:v>
                </c:pt>
                <c:pt idx="1723">
                  <c:v>-5.2460000000000003E-7</c:v>
                </c:pt>
                <c:pt idx="1724">
                  <c:v>-5.2440000000000001E-7</c:v>
                </c:pt>
                <c:pt idx="1725">
                  <c:v>-5.242E-7</c:v>
                </c:pt>
                <c:pt idx="1726">
                  <c:v>-5.2399999999999998E-7</c:v>
                </c:pt>
                <c:pt idx="1727">
                  <c:v>-5.2379999999999997E-7</c:v>
                </c:pt>
                <c:pt idx="1728">
                  <c:v>-5.2359999999999995E-7</c:v>
                </c:pt>
                <c:pt idx="1729">
                  <c:v>-5.2340000000000004E-7</c:v>
                </c:pt>
                <c:pt idx="1730">
                  <c:v>-5.2320000000000003E-7</c:v>
                </c:pt>
                <c:pt idx="1731">
                  <c:v>-5.2300000000000001E-7</c:v>
                </c:pt>
                <c:pt idx="1732">
                  <c:v>-5.228E-7</c:v>
                </c:pt>
                <c:pt idx="1733">
                  <c:v>-5.2259999999999998E-7</c:v>
                </c:pt>
                <c:pt idx="1734">
                  <c:v>-5.2239999999999997E-7</c:v>
                </c:pt>
                <c:pt idx="1735">
                  <c:v>-5.2219999999999995E-7</c:v>
                </c:pt>
                <c:pt idx="1736">
                  <c:v>-5.2200000000000004E-7</c:v>
                </c:pt>
                <c:pt idx="1737">
                  <c:v>-5.2180000000000003E-7</c:v>
                </c:pt>
                <c:pt idx="1738">
                  <c:v>-5.2160000000000001E-7</c:v>
                </c:pt>
                <c:pt idx="1739">
                  <c:v>-5.214E-7</c:v>
                </c:pt>
                <c:pt idx="1740">
                  <c:v>-5.2119999999999998E-7</c:v>
                </c:pt>
                <c:pt idx="1741">
                  <c:v>-5.2099999999999997E-7</c:v>
                </c:pt>
                <c:pt idx="1742">
                  <c:v>-5.2079999999999995E-7</c:v>
                </c:pt>
                <c:pt idx="1743">
                  <c:v>-5.2060000000000004E-7</c:v>
                </c:pt>
                <c:pt idx="1744">
                  <c:v>-5.2040000000000003E-7</c:v>
                </c:pt>
                <c:pt idx="1745">
                  <c:v>-5.2020000000000001E-7</c:v>
                </c:pt>
                <c:pt idx="1746">
                  <c:v>-5.2E-7</c:v>
                </c:pt>
                <c:pt idx="1747">
                  <c:v>-5.1979999999999998E-7</c:v>
                </c:pt>
                <c:pt idx="1748">
                  <c:v>-5.1959999999999997E-7</c:v>
                </c:pt>
                <c:pt idx="1749">
                  <c:v>-5.1939999999999995E-7</c:v>
                </c:pt>
                <c:pt idx="1750">
                  <c:v>-5.1920000000000004E-7</c:v>
                </c:pt>
                <c:pt idx="1751">
                  <c:v>-5.1900000000000003E-7</c:v>
                </c:pt>
                <c:pt idx="1752">
                  <c:v>-5.1880000000000001E-7</c:v>
                </c:pt>
                <c:pt idx="1753">
                  <c:v>-5.186E-7</c:v>
                </c:pt>
                <c:pt idx="1754">
                  <c:v>-5.1839999999999998E-7</c:v>
                </c:pt>
                <c:pt idx="1755">
                  <c:v>-5.1819999999999997E-7</c:v>
                </c:pt>
                <c:pt idx="1756">
                  <c:v>-5.1799999999999995E-7</c:v>
                </c:pt>
                <c:pt idx="1757">
                  <c:v>-5.1780000000000004E-7</c:v>
                </c:pt>
                <c:pt idx="1758">
                  <c:v>-5.1760000000000003E-7</c:v>
                </c:pt>
                <c:pt idx="1759">
                  <c:v>-5.1740000000000001E-7</c:v>
                </c:pt>
                <c:pt idx="1760">
                  <c:v>-5.172E-7</c:v>
                </c:pt>
                <c:pt idx="1761">
                  <c:v>-5.1699999999999998E-7</c:v>
                </c:pt>
                <c:pt idx="1762">
                  <c:v>-5.1679999999999997E-7</c:v>
                </c:pt>
                <c:pt idx="1763">
                  <c:v>-5.1659999999999995E-7</c:v>
                </c:pt>
                <c:pt idx="1764">
                  <c:v>-5.1640000000000004E-7</c:v>
                </c:pt>
                <c:pt idx="1765">
                  <c:v>-5.1620000000000003E-7</c:v>
                </c:pt>
                <c:pt idx="1766">
                  <c:v>-5.1600000000000001E-7</c:v>
                </c:pt>
                <c:pt idx="1767">
                  <c:v>-5.158E-7</c:v>
                </c:pt>
                <c:pt idx="1768">
                  <c:v>-5.1559999999999998E-7</c:v>
                </c:pt>
                <c:pt idx="1769">
                  <c:v>-5.1539999999999997E-7</c:v>
                </c:pt>
                <c:pt idx="1770">
                  <c:v>-5.1519999999999995E-7</c:v>
                </c:pt>
                <c:pt idx="1771">
                  <c:v>-5.1500000000000005E-7</c:v>
                </c:pt>
                <c:pt idx="1772">
                  <c:v>-5.1480000000000003E-7</c:v>
                </c:pt>
                <c:pt idx="1773">
                  <c:v>-5.1460000000000002E-7</c:v>
                </c:pt>
                <c:pt idx="1774">
                  <c:v>-5.144E-7</c:v>
                </c:pt>
                <c:pt idx="1775">
                  <c:v>-5.1419999999999999E-7</c:v>
                </c:pt>
                <c:pt idx="1776">
                  <c:v>-5.1399999999999997E-7</c:v>
                </c:pt>
                <c:pt idx="1777">
                  <c:v>-5.1379999999999996E-7</c:v>
                </c:pt>
                <c:pt idx="1778">
                  <c:v>-5.1360000000000005E-7</c:v>
                </c:pt>
                <c:pt idx="1779">
                  <c:v>-5.1340000000000003E-7</c:v>
                </c:pt>
                <c:pt idx="1780">
                  <c:v>-5.1320000000000002E-7</c:v>
                </c:pt>
                <c:pt idx="1781">
                  <c:v>-5.13E-7</c:v>
                </c:pt>
                <c:pt idx="1782">
                  <c:v>-5.1279999999999999E-7</c:v>
                </c:pt>
                <c:pt idx="1783">
                  <c:v>-5.1259999999999997E-7</c:v>
                </c:pt>
                <c:pt idx="1784">
                  <c:v>-5.1239999999999996E-7</c:v>
                </c:pt>
                <c:pt idx="1785">
                  <c:v>-5.1220000000000005E-7</c:v>
                </c:pt>
                <c:pt idx="1786">
                  <c:v>-5.1200000000000003E-7</c:v>
                </c:pt>
                <c:pt idx="1787">
                  <c:v>-5.1180000000000002E-7</c:v>
                </c:pt>
                <c:pt idx="1788">
                  <c:v>-5.116E-7</c:v>
                </c:pt>
                <c:pt idx="1789">
                  <c:v>-5.1139999999999999E-7</c:v>
                </c:pt>
                <c:pt idx="1790">
                  <c:v>-5.1119999999999997E-7</c:v>
                </c:pt>
                <c:pt idx="1791">
                  <c:v>-5.1099999999999996E-7</c:v>
                </c:pt>
                <c:pt idx="1792">
                  <c:v>-5.1080000000000005E-7</c:v>
                </c:pt>
                <c:pt idx="1793">
                  <c:v>-5.1060000000000003E-7</c:v>
                </c:pt>
                <c:pt idx="1794">
                  <c:v>-5.1040000000000002E-7</c:v>
                </c:pt>
                <c:pt idx="1795">
                  <c:v>-5.102E-7</c:v>
                </c:pt>
                <c:pt idx="1796">
                  <c:v>-5.0999999999999999E-7</c:v>
                </c:pt>
                <c:pt idx="1797">
                  <c:v>-5.0979999999999997E-7</c:v>
                </c:pt>
                <c:pt idx="1798">
                  <c:v>-5.0959999999999996E-7</c:v>
                </c:pt>
                <c:pt idx="1799">
                  <c:v>-5.0940000000000005E-7</c:v>
                </c:pt>
                <c:pt idx="1800">
                  <c:v>-5.0920000000000003E-7</c:v>
                </c:pt>
                <c:pt idx="1801">
                  <c:v>-5.0900000000000002E-7</c:v>
                </c:pt>
                <c:pt idx="1802">
                  <c:v>-5.088E-7</c:v>
                </c:pt>
                <c:pt idx="1803">
                  <c:v>-5.0859999999999999E-7</c:v>
                </c:pt>
                <c:pt idx="1804">
                  <c:v>-5.0839999999999997E-7</c:v>
                </c:pt>
                <c:pt idx="1805">
                  <c:v>-5.0819999999999996E-7</c:v>
                </c:pt>
                <c:pt idx="1806">
                  <c:v>-5.0800000000000005E-7</c:v>
                </c:pt>
                <c:pt idx="1807">
                  <c:v>-5.0780000000000003E-7</c:v>
                </c:pt>
                <c:pt idx="1808">
                  <c:v>-5.0760000000000002E-7</c:v>
                </c:pt>
                <c:pt idx="1809">
                  <c:v>-5.074E-7</c:v>
                </c:pt>
                <c:pt idx="1810">
                  <c:v>-5.0719999999999999E-7</c:v>
                </c:pt>
                <c:pt idx="1811">
                  <c:v>-5.0699999999999997E-7</c:v>
                </c:pt>
                <c:pt idx="1812">
                  <c:v>-5.0679999999999996E-7</c:v>
                </c:pt>
                <c:pt idx="1813">
                  <c:v>-5.0660000000000005E-7</c:v>
                </c:pt>
                <c:pt idx="1814">
                  <c:v>-5.0640000000000003E-7</c:v>
                </c:pt>
                <c:pt idx="1815">
                  <c:v>-5.0620000000000002E-7</c:v>
                </c:pt>
                <c:pt idx="1816">
                  <c:v>-5.06E-7</c:v>
                </c:pt>
                <c:pt idx="1817">
                  <c:v>-5.0579999999999999E-7</c:v>
                </c:pt>
                <c:pt idx="1818">
                  <c:v>-5.0559999999999997E-7</c:v>
                </c:pt>
                <c:pt idx="1819">
                  <c:v>-5.0539999999999996E-7</c:v>
                </c:pt>
                <c:pt idx="1820">
                  <c:v>-5.0520000000000005E-7</c:v>
                </c:pt>
                <c:pt idx="1821">
                  <c:v>-5.0500000000000004E-7</c:v>
                </c:pt>
                <c:pt idx="1822">
                  <c:v>-5.0480000000000002E-7</c:v>
                </c:pt>
                <c:pt idx="1823">
                  <c:v>-5.0460000000000001E-7</c:v>
                </c:pt>
                <c:pt idx="1824">
                  <c:v>-5.0439999999999999E-7</c:v>
                </c:pt>
                <c:pt idx="1825">
                  <c:v>-5.0419999999999998E-7</c:v>
                </c:pt>
                <c:pt idx="1826">
                  <c:v>-5.0399999999999996E-7</c:v>
                </c:pt>
                <c:pt idx="1827">
                  <c:v>-5.0380000000000005E-7</c:v>
                </c:pt>
                <c:pt idx="1828">
                  <c:v>-5.0360000000000004E-7</c:v>
                </c:pt>
                <c:pt idx="1829">
                  <c:v>-5.0340000000000002E-7</c:v>
                </c:pt>
                <c:pt idx="1830">
                  <c:v>-5.0320000000000001E-7</c:v>
                </c:pt>
                <c:pt idx="1831">
                  <c:v>-5.0299999999999999E-7</c:v>
                </c:pt>
                <c:pt idx="1832">
                  <c:v>-5.0279999999999998E-7</c:v>
                </c:pt>
                <c:pt idx="1833">
                  <c:v>-5.0259999999999996E-7</c:v>
                </c:pt>
                <c:pt idx="1834">
                  <c:v>-5.0240000000000005E-7</c:v>
                </c:pt>
                <c:pt idx="1835">
                  <c:v>-5.0220000000000004E-7</c:v>
                </c:pt>
                <c:pt idx="1836">
                  <c:v>-5.0200000000000002E-7</c:v>
                </c:pt>
                <c:pt idx="1837">
                  <c:v>-5.0180000000000001E-7</c:v>
                </c:pt>
                <c:pt idx="1838">
                  <c:v>-5.0159999999999999E-7</c:v>
                </c:pt>
                <c:pt idx="1839">
                  <c:v>-5.0139999999999998E-7</c:v>
                </c:pt>
                <c:pt idx="1840">
                  <c:v>-5.0119999999999996E-7</c:v>
                </c:pt>
                <c:pt idx="1841">
                  <c:v>-5.0100000000000005E-7</c:v>
                </c:pt>
                <c:pt idx="1842">
                  <c:v>-5.0080000000000004E-7</c:v>
                </c:pt>
                <c:pt idx="1843">
                  <c:v>-5.0060000000000002E-7</c:v>
                </c:pt>
                <c:pt idx="1844">
                  <c:v>-5.0040000000000001E-7</c:v>
                </c:pt>
                <c:pt idx="1845">
                  <c:v>-5.0019999999999999E-7</c:v>
                </c:pt>
                <c:pt idx="1846">
                  <c:v>-4.9999999999999998E-7</c:v>
                </c:pt>
                <c:pt idx="1847">
                  <c:v>-4.9979999999999996E-7</c:v>
                </c:pt>
                <c:pt idx="1848">
                  <c:v>-4.9959999999999995E-7</c:v>
                </c:pt>
                <c:pt idx="1849">
                  <c:v>-4.9940000000000004E-7</c:v>
                </c:pt>
                <c:pt idx="1850">
                  <c:v>-4.9920000000000002E-7</c:v>
                </c:pt>
                <c:pt idx="1851">
                  <c:v>-4.9900000000000001E-7</c:v>
                </c:pt>
                <c:pt idx="1852">
                  <c:v>-4.9879999999999999E-7</c:v>
                </c:pt>
                <c:pt idx="1853">
                  <c:v>-4.9859999999999998E-7</c:v>
                </c:pt>
                <c:pt idx="1854">
                  <c:v>-4.9839999999999996E-7</c:v>
                </c:pt>
                <c:pt idx="1855">
                  <c:v>-4.9819999999999995E-7</c:v>
                </c:pt>
                <c:pt idx="1856">
                  <c:v>-4.9800000000000004E-7</c:v>
                </c:pt>
                <c:pt idx="1857">
                  <c:v>-4.9780000000000002E-7</c:v>
                </c:pt>
                <c:pt idx="1858">
                  <c:v>-4.9760000000000001E-7</c:v>
                </c:pt>
                <c:pt idx="1859">
                  <c:v>-4.9739999999999999E-7</c:v>
                </c:pt>
                <c:pt idx="1860">
                  <c:v>-4.9719999999999998E-7</c:v>
                </c:pt>
                <c:pt idx="1861">
                  <c:v>-4.9699999999999996E-7</c:v>
                </c:pt>
                <c:pt idx="1862">
                  <c:v>-4.9679999999999995E-7</c:v>
                </c:pt>
                <c:pt idx="1863">
                  <c:v>-4.9660000000000004E-7</c:v>
                </c:pt>
                <c:pt idx="1864">
                  <c:v>-4.9640000000000002E-7</c:v>
                </c:pt>
                <c:pt idx="1865">
                  <c:v>-4.9620000000000001E-7</c:v>
                </c:pt>
                <c:pt idx="1866">
                  <c:v>-4.9599999999999999E-7</c:v>
                </c:pt>
                <c:pt idx="1867">
                  <c:v>-4.9579999999999998E-7</c:v>
                </c:pt>
                <c:pt idx="1868">
                  <c:v>-4.9559999999999996E-7</c:v>
                </c:pt>
                <c:pt idx="1869">
                  <c:v>-4.9539999999999995E-7</c:v>
                </c:pt>
                <c:pt idx="1870">
                  <c:v>-4.9520000000000004E-7</c:v>
                </c:pt>
                <c:pt idx="1871">
                  <c:v>-4.9500000000000003E-7</c:v>
                </c:pt>
                <c:pt idx="1872">
                  <c:v>-4.9480000000000001E-7</c:v>
                </c:pt>
                <c:pt idx="1873">
                  <c:v>-4.946E-7</c:v>
                </c:pt>
                <c:pt idx="1874">
                  <c:v>-4.9439999999999998E-7</c:v>
                </c:pt>
                <c:pt idx="1875">
                  <c:v>-4.9419999999999997E-7</c:v>
                </c:pt>
                <c:pt idx="1876">
                  <c:v>-4.9399999999999995E-7</c:v>
                </c:pt>
                <c:pt idx="1877">
                  <c:v>-4.9380000000000004E-7</c:v>
                </c:pt>
                <c:pt idx="1878">
                  <c:v>-4.9360000000000003E-7</c:v>
                </c:pt>
                <c:pt idx="1879">
                  <c:v>-4.9340000000000001E-7</c:v>
                </c:pt>
                <c:pt idx="1880">
                  <c:v>-4.932E-7</c:v>
                </c:pt>
                <c:pt idx="1881">
                  <c:v>-4.9299999999999998E-7</c:v>
                </c:pt>
                <c:pt idx="1882">
                  <c:v>-4.9279999999999997E-7</c:v>
                </c:pt>
                <c:pt idx="1883">
                  <c:v>-4.9259999999999995E-7</c:v>
                </c:pt>
                <c:pt idx="1884">
                  <c:v>-4.9240000000000004E-7</c:v>
                </c:pt>
                <c:pt idx="1885">
                  <c:v>-4.9220000000000003E-7</c:v>
                </c:pt>
                <c:pt idx="1886">
                  <c:v>-4.9200000000000001E-7</c:v>
                </c:pt>
                <c:pt idx="1887">
                  <c:v>-4.918E-7</c:v>
                </c:pt>
                <c:pt idx="1888">
                  <c:v>-4.9159999999999998E-7</c:v>
                </c:pt>
                <c:pt idx="1889">
                  <c:v>-4.9139999999999997E-7</c:v>
                </c:pt>
                <c:pt idx="1890">
                  <c:v>-4.9119999999999995E-7</c:v>
                </c:pt>
                <c:pt idx="1891">
                  <c:v>-4.9100000000000004E-7</c:v>
                </c:pt>
                <c:pt idx="1892">
                  <c:v>-4.9080000000000003E-7</c:v>
                </c:pt>
                <c:pt idx="1893">
                  <c:v>-4.9060000000000001E-7</c:v>
                </c:pt>
                <c:pt idx="1894">
                  <c:v>-4.904E-7</c:v>
                </c:pt>
                <c:pt idx="1895">
                  <c:v>-4.9019999999999998E-7</c:v>
                </c:pt>
                <c:pt idx="1896">
                  <c:v>-4.8999999999999997E-7</c:v>
                </c:pt>
                <c:pt idx="1897">
                  <c:v>-4.8979999999999995E-7</c:v>
                </c:pt>
                <c:pt idx="1898">
                  <c:v>-4.8960000000000004E-7</c:v>
                </c:pt>
                <c:pt idx="1899">
                  <c:v>-4.8940000000000003E-7</c:v>
                </c:pt>
                <c:pt idx="1900">
                  <c:v>-4.8920000000000001E-7</c:v>
                </c:pt>
                <c:pt idx="1901">
                  <c:v>-4.89E-7</c:v>
                </c:pt>
                <c:pt idx="1902">
                  <c:v>-4.8879999999999998E-7</c:v>
                </c:pt>
                <c:pt idx="1903">
                  <c:v>-4.8859999999999997E-7</c:v>
                </c:pt>
                <c:pt idx="1904">
                  <c:v>-4.8839999999999995E-7</c:v>
                </c:pt>
                <c:pt idx="1905">
                  <c:v>-4.8820000000000004E-7</c:v>
                </c:pt>
                <c:pt idx="1906">
                  <c:v>-4.8800000000000003E-7</c:v>
                </c:pt>
                <c:pt idx="1907">
                  <c:v>-4.8780000000000001E-7</c:v>
                </c:pt>
                <c:pt idx="1908">
                  <c:v>-4.876E-7</c:v>
                </c:pt>
                <c:pt idx="1909">
                  <c:v>-4.8739999999999998E-7</c:v>
                </c:pt>
                <c:pt idx="1910">
                  <c:v>-4.8719999999999997E-7</c:v>
                </c:pt>
                <c:pt idx="1911">
                  <c:v>-4.8699999999999995E-7</c:v>
                </c:pt>
                <c:pt idx="1912">
                  <c:v>-4.8680000000000004E-7</c:v>
                </c:pt>
                <c:pt idx="1913">
                  <c:v>-4.8660000000000003E-7</c:v>
                </c:pt>
                <c:pt idx="1914">
                  <c:v>-4.8640000000000001E-7</c:v>
                </c:pt>
                <c:pt idx="1915">
                  <c:v>-4.862E-7</c:v>
                </c:pt>
                <c:pt idx="1916">
                  <c:v>-4.8599999999999998E-7</c:v>
                </c:pt>
                <c:pt idx="1917">
                  <c:v>-4.8579999999999997E-7</c:v>
                </c:pt>
                <c:pt idx="1918">
                  <c:v>-4.8559999999999995E-7</c:v>
                </c:pt>
                <c:pt idx="1919">
                  <c:v>-4.8540000000000005E-7</c:v>
                </c:pt>
                <c:pt idx="1920">
                  <c:v>-4.8520000000000003E-7</c:v>
                </c:pt>
                <c:pt idx="1921">
                  <c:v>-4.8500000000000002E-7</c:v>
                </c:pt>
                <c:pt idx="1922">
                  <c:v>-4.848E-7</c:v>
                </c:pt>
                <c:pt idx="1923">
                  <c:v>-4.8459999999999999E-7</c:v>
                </c:pt>
                <c:pt idx="1924">
                  <c:v>-4.8439999999999997E-7</c:v>
                </c:pt>
                <c:pt idx="1925">
                  <c:v>-4.8419999999999996E-7</c:v>
                </c:pt>
                <c:pt idx="1926">
                  <c:v>-4.8400000000000005E-7</c:v>
                </c:pt>
                <c:pt idx="1927">
                  <c:v>-4.8380000000000003E-7</c:v>
                </c:pt>
                <c:pt idx="1928">
                  <c:v>-4.8360000000000002E-7</c:v>
                </c:pt>
                <c:pt idx="1929">
                  <c:v>-4.834E-7</c:v>
                </c:pt>
                <c:pt idx="1930">
                  <c:v>-4.8319999999999999E-7</c:v>
                </c:pt>
                <c:pt idx="1931">
                  <c:v>-4.8299999999999997E-7</c:v>
                </c:pt>
                <c:pt idx="1932">
                  <c:v>-4.8279999999999996E-7</c:v>
                </c:pt>
                <c:pt idx="1933">
                  <c:v>-4.8260000000000005E-7</c:v>
                </c:pt>
                <c:pt idx="1934">
                  <c:v>-4.8240000000000003E-7</c:v>
                </c:pt>
                <c:pt idx="1935">
                  <c:v>-4.8220000000000002E-7</c:v>
                </c:pt>
                <c:pt idx="1936">
                  <c:v>-4.82E-7</c:v>
                </c:pt>
                <c:pt idx="1937">
                  <c:v>-4.8179999999999999E-7</c:v>
                </c:pt>
                <c:pt idx="1938">
                  <c:v>-4.8159999999999997E-7</c:v>
                </c:pt>
                <c:pt idx="1939">
                  <c:v>-4.8139999999999996E-7</c:v>
                </c:pt>
                <c:pt idx="1940">
                  <c:v>-4.8120000000000005E-7</c:v>
                </c:pt>
                <c:pt idx="1941">
                  <c:v>-4.8100000000000003E-7</c:v>
                </c:pt>
                <c:pt idx="1942">
                  <c:v>-4.8080000000000002E-7</c:v>
                </c:pt>
                <c:pt idx="1943">
                  <c:v>-4.806E-7</c:v>
                </c:pt>
                <c:pt idx="1944">
                  <c:v>-4.8039999999999999E-7</c:v>
                </c:pt>
                <c:pt idx="1945">
                  <c:v>-4.8019999999999997E-7</c:v>
                </c:pt>
                <c:pt idx="1946">
                  <c:v>-4.7999999999999996E-7</c:v>
                </c:pt>
                <c:pt idx="1947">
                  <c:v>-4.7980000000000005E-7</c:v>
                </c:pt>
                <c:pt idx="1948">
                  <c:v>-4.7960000000000003E-7</c:v>
                </c:pt>
                <c:pt idx="1949">
                  <c:v>-4.7940000000000002E-7</c:v>
                </c:pt>
                <c:pt idx="1950">
                  <c:v>-4.792E-7</c:v>
                </c:pt>
                <c:pt idx="1951">
                  <c:v>-4.7899999999999999E-7</c:v>
                </c:pt>
                <c:pt idx="1952">
                  <c:v>-4.7879999999999997E-7</c:v>
                </c:pt>
                <c:pt idx="1953">
                  <c:v>-4.7859999999999996E-7</c:v>
                </c:pt>
                <c:pt idx="1954">
                  <c:v>-4.7840000000000005E-7</c:v>
                </c:pt>
                <c:pt idx="1955">
                  <c:v>-4.7820000000000003E-7</c:v>
                </c:pt>
                <c:pt idx="1956">
                  <c:v>-4.7800000000000002E-7</c:v>
                </c:pt>
                <c:pt idx="1957">
                  <c:v>-4.778E-7</c:v>
                </c:pt>
                <c:pt idx="1958">
                  <c:v>-4.7759999999999999E-7</c:v>
                </c:pt>
                <c:pt idx="1959">
                  <c:v>-4.7739999999999997E-7</c:v>
                </c:pt>
                <c:pt idx="1960">
                  <c:v>-4.7719999999999996E-7</c:v>
                </c:pt>
                <c:pt idx="1961">
                  <c:v>-4.7700000000000005E-7</c:v>
                </c:pt>
                <c:pt idx="1962">
                  <c:v>-4.7679999999999998E-7</c:v>
                </c:pt>
                <c:pt idx="1963">
                  <c:v>-4.7660000000000002E-7</c:v>
                </c:pt>
                <c:pt idx="1964">
                  <c:v>-4.764E-7</c:v>
                </c:pt>
                <c:pt idx="1965">
                  <c:v>-4.7619999999999999E-7</c:v>
                </c:pt>
                <c:pt idx="1966">
                  <c:v>-4.7599999999999997E-7</c:v>
                </c:pt>
                <c:pt idx="1967">
                  <c:v>-4.7580000000000001E-7</c:v>
                </c:pt>
                <c:pt idx="1968">
                  <c:v>-4.756E-7</c:v>
                </c:pt>
                <c:pt idx="1969">
                  <c:v>-4.7539999999999998E-7</c:v>
                </c:pt>
                <c:pt idx="1970">
                  <c:v>-4.7520000000000002E-7</c:v>
                </c:pt>
                <c:pt idx="1971">
                  <c:v>-4.75E-7</c:v>
                </c:pt>
                <c:pt idx="1972">
                  <c:v>-4.7479999999999999E-7</c:v>
                </c:pt>
                <c:pt idx="1973">
                  <c:v>-4.7459999999999997E-7</c:v>
                </c:pt>
                <c:pt idx="1974">
                  <c:v>-4.7440000000000001E-7</c:v>
                </c:pt>
                <c:pt idx="1975">
                  <c:v>-4.742E-7</c:v>
                </c:pt>
                <c:pt idx="1976">
                  <c:v>-4.7399999999999998E-7</c:v>
                </c:pt>
                <c:pt idx="1977">
                  <c:v>-4.7380000000000002E-7</c:v>
                </c:pt>
                <c:pt idx="1978">
                  <c:v>-4.7360000000000001E-7</c:v>
                </c:pt>
                <c:pt idx="1979">
                  <c:v>-4.7339999999999999E-7</c:v>
                </c:pt>
                <c:pt idx="1980">
                  <c:v>-4.7319999999999998E-7</c:v>
                </c:pt>
                <c:pt idx="1981">
                  <c:v>-4.7300000000000001E-7</c:v>
                </c:pt>
                <c:pt idx="1982">
                  <c:v>-4.728E-7</c:v>
                </c:pt>
                <c:pt idx="1983">
                  <c:v>-4.7259999999999998E-7</c:v>
                </c:pt>
                <c:pt idx="1984">
                  <c:v>-4.7240000000000002E-7</c:v>
                </c:pt>
                <c:pt idx="1985">
                  <c:v>-4.7220000000000001E-7</c:v>
                </c:pt>
                <c:pt idx="1986">
                  <c:v>-4.7199999999999999E-7</c:v>
                </c:pt>
                <c:pt idx="1987">
                  <c:v>-4.7179999999999998E-7</c:v>
                </c:pt>
                <c:pt idx="1988">
                  <c:v>-4.7160000000000001E-7</c:v>
                </c:pt>
                <c:pt idx="1989">
                  <c:v>-4.714E-7</c:v>
                </c:pt>
                <c:pt idx="1990">
                  <c:v>-4.7119999999999998E-7</c:v>
                </c:pt>
                <c:pt idx="1991">
                  <c:v>-4.7100000000000002E-7</c:v>
                </c:pt>
                <c:pt idx="1992">
                  <c:v>-4.7080000000000001E-7</c:v>
                </c:pt>
                <c:pt idx="1993">
                  <c:v>-4.7059999999999999E-7</c:v>
                </c:pt>
                <c:pt idx="1994">
                  <c:v>-4.7039999999999998E-7</c:v>
                </c:pt>
                <c:pt idx="1995">
                  <c:v>-4.7020000000000001E-7</c:v>
                </c:pt>
                <c:pt idx="1996">
                  <c:v>-4.7E-7</c:v>
                </c:pt>
                <c:pt idx="1997">
                  <c:v>-4.6979999999999998E-7</c:v>
                </c:pt>
                <c:pt idx="1998">
                  <c:v>-4.6960000000000002E-7</c:v>
                </c:pt>
                <c:pt idx="1999">
                  <c:v>-4.6940000000000001E-7</c:v>
                </c:pt>
                <c:pt idx="2000">
                  <c:v>-4.6919999999999999E-7</c:v>
                </c:pt>
                <c:pt idx="2001">
                  <c:v>-4.6899999999999998E-7</c:v>
                </c:pt>
                <c:pt idx="2002">
                  <c:v>-4.6880000000000002E-7</c:v>
                </c:pt>
                <c:pt idx="2003">
                  <c:v>-4.686E-7</c:v>
                </c:pt>
                <c:pt idx="2004">
                  <c:v>-4.6839999999999999E-7</c:v>
                </c:pt>
                <c:pt idx="2005">
                  <c:v>-4.6820000000000002E-7</c:v>
                </c:pt>
                <c:pt idx="2006">
                  <c:v>-4.6800000000000001E-7</c:v>
                </c:pt>
                <c:pt idx="2007">
                  <c:v>-4.6779999999999999E-7</c:v>
                </c:pt>
                <c:pt idx="2008">
                  <c:v>-4.6759999999999998E-7</c:v>
                </c:pt>
                <c:pt idx="2009">
                  <c:v>-4.6740000000000002E-7</c:v>
                </c:pt>
                <c:pt idx="2010">
                  <c:v>-4.672E-7</c:v>
                </c:pt>
                <c:pt idx="2011">
                  <c:v>-4.6699999999999999E-7</c:v>
                </c:pt>
                <c:pt idx="2012">
                  <c:v>-4.6680000000000002E-7</c:v>
                </c:pt>
                <c:pt idx="2013">
                  <c:v>-4.6660000000000001E-7</c:v>
                </c:pt>
                <c:pt idx="2014">
                  <c:v>-4.6639999999999999E-7</c:v>
                </c:pt>
                <c:pt idx="2015">
                  <c:v>-4.6619999999999998E-7</c:v>
                </c:pt>
                <c:pt idx="2016">
                  <c:v>-4.6600000000000002E-7</c:v>
                </c:pt>
                <c:pt idx="2017">
                  <c:v>-4.658E-7</c:v>
                </c:pt>
                <c:pt idx="2018">
                  <c:v>-4.6559999999999999E-7</c:v>
                </c:pt>
                <c:pt idx="2019">
                  <c:v>-4.6540000000000002E-7</c:v>
                </c:pt>
                <c:pt idx="2020">
                  <c:v>-4.6520000000000001E-7</c:v>
                </c:pt>
                <c:pt idx="2021">
                  <c:v>-4.6499999999999999E-7</c:v>
                </c:pt>
                <c:pt idx="2022">
                  <c:v>-4.6479999999999998E-7</c:v>
                </c:pt>
                <c:pt idx="2023">
                  <c:v>-4.6460000000000002E-7</c:v>
                </c:pt>
                <c:pt idx="2024">
                  <c:v>-4.644E-7</c:v>
                </c:pt>
                <c:pt idx="2025">
                  <c:v>-4.6419999999999999E-7</c:v>
                </c:pt>
                <c:pt idx="2026">
                  <c:v>-4.6400000000000003E-7</c:v>
                </c:pt>
                <c:pt idx="2027">
                  <c:v>-4.6380000000000001E-7</c:v>
                </c:pt>
                <c:pt idx="2028">
                  <c:v>-4.636E-7</c:v>
                </c:pt>
                <c:pt idx="2029">
                  <c:v>-4.6339999999999998E-7</c:v>
                </c:pt>
                <c:pt idx="2030">
                  <c:v>-4.6320000000000002E-7</c:v>
                </c:pt>
                <c:pt idx="2031">
                  <c:v>-4.63E-7</c:v>
                </c:pt>
                <c:pt idx="2032">
                  <c:v>-4.6279999999999999E-7</c:v>
                </c:pt>
                <c:pt idx="2033">
                  <c:v>-4.6260000000000003E-7</c:v>
                </c:pt>
                <c:pt idx="2034">
                  <c:v>-4.6240000000000001E-7</c:v>
                </c:pt>
                <c:pt idx="2035">
                  <c:v>-4.622E-7</c:v>
                </c:pt>
                <c:pt idx="2036">
                  <c:v>-4.6199999999999998E-7</c:v>
                </c:pt>
                <c:pt idx="2037">
                  <c:v>-4.6180000000000002E-7</c:v>
                </c:pt>
                <c:pt idx="2038">
                  <c:v>-4.616E-7</c:v>
                </c:pt>
                <c:pt idx="2039">
                  <c:v>-4.6139999999999999E-7</c:v>
                </c:pt>
                <c:pt idx="2040">
                  <c:v>-4.6119999999999997E-7</c:v>
                </c:pt>
                <c:pt idx="2041">
                  <c:v>-4.6100000000000001E-7</c:v>
                </c:pt>
                <c:pt idx="2042">
                  <c:v>-4.608E-7</c:v>
                </c:pt>
                <c:pt idx="2043">
                  <c:v>-4.6059999999999998E-7</c:v>
                </c:pt>
                <c:pt idx="2044">
                  <c:v>-4.6040000000000002E-7</c:v>
                </c:pt>
                <c:pt idx="2045">
                  <c:v>-4.602E-7</c:v>
                </c:pt>
                <c:pt idx="2046">
                  <c:v>-4.5999999999999999E-7</c:v>
                </c:pt>
                <c:pt idx="2047">
                  <c:v>-4.5979999999999997E-7</c:v>
                </c:pt>
                <c:pt idx="2048">
                  <c:v>-4.5960000000000001E-7</c:v>
                </c:pt>
                <c:pt idx="2049">
                  <c:v>-4.594E-7</c:v>
                </c:pt>
                <c:pt idx="2050">
                  <c:v>-4.5919999999999998E-7</c:v>
                </c:pt>
                <c:pt idx="2051">
                  <c:v>-4.5900000000000002E-7</c:v>
                </c:pt>
                <c:pt idx="2052">
                  <c:v>-4.5880000000000001E-7</c:v>
                </c:pt>
                <c:pt idx="2053">
                  <c:v>-4.5859999999999999E-7</c:v>
                </c:pt>
                <c:pt idx="2054">
                  <c:v>-4.5839999999999998E-7</c:v>
                </c:pt>
                <c:pt idx="2055">
                  <c:v>-4.5820000000000001E-7</c:v>
                </c:pt>
                <c:pt idx="2056">
                  <c:v>-4.58E-7</c:v>
                </c:pt>
                <c:pt idx="2057">
                  <c:v>-4.5779999999999998E-7</c:v>
                </c:pt>
                <c:pt idx="2058">
                  <c:v>-4.5760000000000002E-7</c:v>
                </c:pt>
                <c:pt idx="2059">
                  <c:v>-4.5740000000000001E-7</c:v>
                </c:pt>
                <c:pt idx="2060">
                  <c:v>-4.5719999999999999E-7</c:v>
                </c:pt>
                <c:pt idx="2061">
                  <c:v>-4.5699999999999998E-7</c:v>
                </c:pt>
                <c:pt idx="2062">
                  <c:v>-4.5680000000000001E-7</c:v>
                </c:pt>
                <c:pt idx="2063">
                  <c:v>-4.566E-7</c:v>
                </c:pt>
                <c:pt idx="2064">
                  <c:v>-4.5639999999999998E-7</c:v>
                </c:pt>
                <c:pt idx="2065">
                  <c:v>-4.5620000000000002E-7</c:v>
                </c:pt>
                <c:pt idx="2066">
                  <c:v>-4.5600000000000001E-7</c:v>
                </c:pt>
                <c:pt idx="2067">
                  <c:v>-4.5579999999999999E-7</c:v>
                </c:pt>
                <c:pt idx="2068">
                  <c:v>-4.5559999999999998E-7</c:v>
                </c:pt>
                <c:pt idx="2069">
                  <c:v>-4.5540000000000001E-7</c:v>
                </c:pt>
                <c:pt idx="2070">
                  <c:v>-4.552E-7</c:v>
                </c:pt>
                <c:pt idx="2071">
                  <c:v>-4.5499999999999998E-7</c:v>
                </c:pt>
                <c:pt idx="2072">
                  <c:v>-4.5480000000000002E-7</c:v>
                </c:pt>
                <c:pt idx="2073">
                  <c:v>-4.5460000000000001E-7</c:v>
                </c:pt>
                <c:pt idx="2074">
                  <c:v>-4.5439999999999999E-7</c:v>
                </c:pt>
                <c:pt idx="2075">
                  <c:v>-4.5419999999999998E-7</c:v>
                </c:pt>
                <c:pt idx="2076">
                  <c:v>-4.5400000000000002E-7</c:v>
                </c:pt>
                <c:pt idx="2077">
                  <c:v>-4.538E-7</c:v>
                </c:pt>
                <c:pt idx="2078">
                  <c:v>-4.5359999999999999E-7</c:v>
                </c:pt>
                <c:pt idx="2079">
                  <c:v>-4.5340000000000002E-7</c:v>
                </c:pt>
                <c:pt idx="2080">
                  <c:v>-4.5320000000000001E-7</c:v>
                </c:pt>
                <c:pt idx="2081">
                  <c:v>-4.5299999999999999E-7</c:v>
                </c:pt>
                <c:pt idx="2082">
                  <c:v>-4.5279999999999998E-7</c:v>
                </c:pt>
                <c:pt idx="2083">
                  <c:v>-4.5260000000000002E-7</c:v>
                </c:pt>
                <c:pt idx="2084">
                  <c:v>-4.524E-7</c:v>
                </c:pt>
                <c:pt idx="2085">
                  <c:v>-4.5219999999999999E-7</c:v>
                </c:pt>
                <c:pt idx="2086">
                  <c:v>-4.5200000000000002E-7</c:v>
                </c:pt>
                <c:pt idx="2087">
                  <c:v>-4.5180000000000001E-7</c:v>
                </c:pt>
                <c:pt idx="2088">
                  <c:v>-4.5159999999999999E-7</c:v>
                </c:pt>
                <c:pt idx="2089">
                  <c:v>-4.5139999999999998E-7</c:v>
                </c:pt>
                <c:pt idx="2090">
                  <c:v>-4.5120000000000002E-7</c:v>
                </c:pt>
                <c:pt idx="2091">
                  <c:v>-4.51E-7</c:v>
                </c:pt>
                <c:pt idx="2092">
                  <c:v>-4.5079999999999999E-7</c:v>
                </c:pt>
                <c:pt idx="2093">
                  <c:v>-4.5060000000000002E-7</c:v>
                </c:pt>
                <c:pt idx="2094">
                  <c:v>-4.5040000000000001E-7</c:v>
                </c:pt>
                <c:pt idx="2095">
                  <c:v>-4.5019999999999999E-7</c:v>
                </c:pt>
                <c:pt idx="2096">
                  <c:v>-4.4999999999999998E-7</c:v>
                </c:pt>
                <c:pt idx="2097">
                  <c:v>-4.4980000000000002E-7</c:v>
                </c:pt>
                <c:pt idx="2098">
                  <c:v>-4.496E-7</c:v>
                </c:pt>
                <c:pt idx="2099">
                  <c:v>-4.4939999999999999E-7</c:v>
                </c:pt>
                <c:pt idx="2100">
                  <c:v>-4.4920000000000003E-7</c:v>
                </c:pt>
                <c:pt idx="2101">
                  <c:v>-4.4900000000000001E-7</c:v>
                </c:pt>
                <c:pt idx="2102">
                  <c:v>-4.488E-7</c:v>
                </c:pt>
                <c:pt idx="2103">
                  <c:v>-4.4859999999999998E-7</c:v>
                </c:pt>
                <c:pt idx="2104">
                  <c:v>-4.4840000000000002E-7</c:v>
                </c:pt>
                <c:pt idx="2105">
                  <c:v>-4.482E-7</c:v>
                </c:pt>
                <c:pt idx="2106">
                  <c:v>-4.4799999999999999E-7</c:v>
                </c:pt>
                <c:pt idx="2107">
                  <c:v>-4.4780000000000003E-7</c:v>
                </c:pt>
                <c:pt idx="2108">
                  <c:v>-4.4760000000000001E-7</c:v>
                </c:pt>
                <c:pt idx="2109">
                  <c:v>-4.474E-7</c:v>
                </c:pt>
                <c:pt idx="2110">
                  <c:v>-4.4719999999999998E-7</c:v>
                </c:pt>
                <c:pt idx="2111">
                  <c:v>-4.4700000000000002E-7</c:v>
                </c:pt>
                <c:pt idx="2112">
                  <c:v>-4.468E-7</c:v>
                </c:pt>
                <c:pt idx="2113">
                  <c:v>-4.4659999999999999E-7</c:v>
                </c:pt>
                <c:pt idx="2114">
                  <c:v>-4.4639999999999997E-7</c:v>
                </c:pt>
                <c:pt idx="2115">
                  <c:v>-4.4620000000000001E-7</c:v>
                </c:pt>
                <c:pt idx="2116">
                  <c:v>-4.46E-7</c:v>
                </c:pt>
                <c:pt idx="2117">
                  <c:v>-4.4579999999999998E-7</c:v>
                </c:pt>
                <c:pt idx="2118">
                  <c:v>-4.4560000000000002E-7</c:v>
                </c:pt>
                <c:pt idx="2119">
                  <c:v>-4.454E-7</c:v>
                </c:pt>
                <c:pt idx="2120">
                  <c:v>-4.4519999999999999E-7</c:v>
                </c:pt>
                <c:pt idx="2121">
                  <c:v>-4.4499999999999997E-7</c:v>
                </c:pt>
                <c:pt idx="2122">
                  <c:v>-4.4480000000000001E-7</c:v>
                </c:pt>
                <c:pt idx="2123">
                  <c:v>-4.446E-7</c:v>
                </c:pt>
                <c:pt idx="2124">
                  <c:v>-4.4439999999999998E-7</c:v>
                </c:pt>
                <c:pt idx="2125">
                  <c:v>-4.4420000000000002E-7</c:v>
                </c:pt>
                <c:pt idx="2126">
                  <c:v>-4.4400000000000001E-7</c:v>
                </c:pt>
                <c:pt idx="2127">
                  <c:v>-4.4379999999999999E-7</c:v>
                </c:pt>
                <c:pt idx="2128">
                  <c:v>-4.4359999999999998E-7</c:v>
                </c:pt>
                <c:pt idx="2129">
                  <c:v>-4.4340000000000001E-7</c:v>
                </c:pt>
                <c:pt idx="2130">
                  <c:v>-4.432E-7</c:v>
                </c:pt>
                <c:pt idx="2131">
                  <c:v>-4.4299999999999998E-7</c:v>
                </c:pt>
                <c:pt idx="2132">
                  <c:v>-4.4280000000000002E-7</c:v>
                </c:pt>
                <c:pt idx="2133">
                  <c:v>-4.4260000000000001E-7</c:v>
                </c:pt>
                <c:pt idx="2134">
                  <c:v>-4.4239999999999999E-7</c:v>
                </c:pt>
                <c:pt idx="2135">
                  <c:v>-4.4219999999999998E-7</c:v>
                </c:pt>
                <c:pt idx="2136">
                  <c:v>-4.4200000000000001E-7</c:v>
                </c:pt>
                <c:pt idx="2137">
                  <c:v>-4.418E-7</c:v>
                </c:pt>
                <c:pt idx="2138">
                  <c:v>-4.4159999999999998E-7</c:v>
                </c:pt>
                <c:pt idx="2139">
                  <c:v>-4.4140000000000002E-7</c:v>
                </c:pt>
                <c:pt idx="2140">
                  <c:v>-4.4120000000000001E-7</c:v>
                </c:pt>
                <c:pt idx="2141">
                  <c:v>-4.4099999999999999E-7</c:v>
                </c:pt>
                <c:pt idx="2142">
                  <c:v>-4.4079999999999998E-7</c:v>
                </c:pt>
                <c:pt idx="2143">
                  <c:v>-4.4060000000000001E-7</c:v>
                </c:pt>
                <c:pt idx="2144">
                  <c:v>-4.404E-7</c:v>
                </c:pt>
                <c:pt idx="2145">
                  <c:v>-4.4019999999999998E-7</c:v>
                </c:pt>
                <c:pt idx="2146">
                  <c:v>-4.4000000000000002E-7</c:v>
                </c:pt>
                <c:pt idx="2147">
                  <c:v>-4.3980000000000001E-7</c:v>
                </c:pt>
                <c:pt idx="2148">
                  <c:v>-4.3959999999999999E-7</c:v>
                </c:pt>
                <c:pt idx="2149">
                  <c:v>-4.3939999999999998E-7</c:v>
                </c:pt>
                <c:pt idx="2150">
                  <c:v>-4.3920000000000002E-7</c:v>
                </c:pt>
                <c:pt idx="2151">
                  <c:v>-4.39E-7</c:v>
                </c:pt>
                <c:pt idx="2152">
                  <c:v>-4.3879999999999999E-7</c:v>
                </c:pt>
                <c:pt idx="2153">
                  <c:v>-4.3860000000000002E-7</c:v>
                </c:pt>
                <c:pt idx="2154">
                  <c:v>-4.3840000000000001E-7</c:v>
                </c:pt>
                <c:pt idx="2155">
                  <c:v>-4.3819999999999999E-7</c:v>
                </c:pt>
                <c:pt idx="2156">
                  <c:v>-4.3799999999999998E-7</c:v>
                </c:pt>
                <c:pt idx="2157">
                  <c:v>-4.3780000000000002E-7</c:v>
                </c:pt>
                <c:pt idx="2158">
                  <c:v>-4.376E-7</c:v>
                </c:pt>
                <c:pt idx="2159">
                  <c:v>-4.3739999999999999E-7</c:v>
                </c:pt>
                <c:pt idx="2160">
                  <c:v>-4.3720000000000002E-7</c:v>
                </c:pt>
                <c:pt idx="2161">
                  <c:v>-4.3700000000000001E-7</c:v>
                </c:pt>
                <c:pt idx="2162">
                  <c:v>-4.3679999999999999E-7</c:v>
                </c:pt>
                <c:pt idx="2163">
                  <c:v>-4.3659999999999998E-7</c:v>
                </c:pt>
                <c:pt idx="2164">
                  <c:v>-4.3640000000000002E-7</c:v>
                </c:pt>
                <c:pt idx="2165">
                  <c:v>-4.362E-7</c:v>
                </c:pt>
                <c:pt idx="2166">
                  <c:v>-4.3599999999999999E-7</c:v>
                </c:pt>
                <c:pt idx="2167">
                  <c:v>-4.3580000000000002E-7</c:v>
                </c:pt>
                <c:pt idx="2168">
                  <c:v>-4.3560000000000001E-7</c:v>
                </c:pt>
                <c:pt idx="2169">
                  <c:v>-4.3539999999999999E-7</c:v>
                </c:pt>
                <c:pt idx="2170">
                  <c:v>-4.3519999999999998E-7</c:v>
                </c:pt>
                <c:pt idx="2171">
                  <c:v>-4.3500000000000002E-7</c:v>
                </c:pt>
                <c:pt idx="2172">
                  <c:v>-4.348E-7</c:v>
                </c:pt>
                <c:pt idx="2173">
                  <c:v>-4.3459999999999999E-7</c:v>
                </c:pt>
                <c:pt idx="2174">
                  <c:v>-4.3440000000000003E-7</c:v>
                </c:pt>
                <c:pt idx="2175">
                  <c:v>-4.3420000000000001E-7</c:v>
                </c:pt>
                <c:pt idx="2176">
                  <c:v>-4.34E-7</c:v>
                </c:pt>
                <c:pt idx="2177">
                  <c:v>-4.3379999999999998E-7</c:v>
                </c:pt>
                <c:pt idx="2178">
                  <c:v>-4.3360000000000002E-7</c:v>
                </c:pt>
                <c:pt idx="2179">
                  <c:v>-4.334E-7</c:v>
                </c:pt>
                <c:pt idx="2180">
                  <c:v>-4.3319999999999999E-7</c:v>
                </c:pt>
                <c:pt idx="2181">
                  <c:v>-4.3300000000000003E-7</c:v>
                </c:pt>
                <c:pt idx="2182">
                  <c:v>-4.3280000000000001E-7</c:v>
                </c:pt>
                <c:pt idx="2183">
                  <c:v>-4.326E-7</c:v>
                </c:pt>
                <c:pt idx="2184">
                  <c:v>-4.3239999999999998E-7</c:v>
                </c:pt>
                <c:pt idx="2185">
                  <c:v>-4.3220000000000002E-7</c:v>
                </c:pt>
                <c:pt idx="2186">
                  <c:v>-4.32E-7</c:v>
                </c:pt>
                <c:pt idx="2187">
                  <c:v>-4.3179999999999999E-7</c:v>
                </c:pt>
                <c:pt idx="2188">
                  <c:v>-4.3159999999999997E-7</c:v>
                </c:pt>
                <c:pt idx="2189">
                  <c:v>-4.3140000000000001E-7</c:v>
                </c:pt>
                <c:pt idx="2190">
                  <c:v>-4.312E-7</c:v>
                </c:pt>
                <c:pt idx="2191">
                  <c:v>-4.3099999999999998E-7</c:v>
                </c:pt>
                <c:pt idx="2192">
                  <c:v>-4.3080000000000002E-7</c:v>
                </c:pt>
                <c:pt idx="2193">
                  <c:v>-4.306E-7</c:v>
                </c:pt>
                <c:pt idx="2194">
                  <c:v>-4.3039999999999999E-7</c:v>
                </c:pt>
                <c:pt idx="2195">
                  <c:v>-4.3019999999999997E-7</c:v>
                </c:pt>
                <c:pt idx="2196">
                  <c:v>-4.3000000000000001E-7</c:v>
                </c:pt>
                <c:pt idx="2197">
                  <c:v>-4.298E-7</c:v>
                </c:pt>
                <c:pt idx="2198">
                  <c:v>-4.2959999999999998E-7</c:v>
                </c:pt>
                <c:pt idx="2199">
                  <c:v>-4.2940000000000002E-7</c:v>
                </c:pt>
                <c:pt idx="2200">
                  <c:v>-4.2920000000000001E-7</c:v>
                </c:pt>
                <c:pt idx="2201">
                  <c:v>-4.2899999999999999E-7</c:v>
                </c:pt>
                <c:pt idx="2202">
                  <c:v>-4.2879999999999998E-7</c:v>
                </c:pt>
                <c:pt idx="2203">
                  <c:v>-4.2860000000000001E-7</c:v>
                </c:pt>
                <c:pt idx="2204">
                  <c:v>-4.284E-7</c:v>
                </c:pt>
                <c:pt idx="2205">
                  <c:v>-4.2819999999999998E-7</c:v>
                </c:pt>
                <c:pt idx="2206">
                  <c:v>-4.2800000000000002E-7</c:v>
                </c:pt>
                <c:pt idx="2207">
                  <c:v>-4.2780000000000001E-7</c:v>
                </c:pt>
                <c:pt idx="2208">
                  <c:v>-4.2759999999999999E-7</c:v>
                </c:pt>
                <c:pt idx="2209">
                  <c:v>-4.2739999999999998E-7</c:v>
                </c:pt>
                <c:pt idx="2210">
                  <c:v>-4.2720000000000001E-7</c:v>
                </c:pt>
                <c:pt idx="2211">
                  <c:v>-4.27E-7</c:v>
                </c:pt>
                <c:pt idx="2212">
                  <c:v>-4.2679999999999998E-7</c:v>
                </c:pt>
                <c:pt idx="2213">
                  <c:v>-4.2660000000000002E-7</c:v>
                </c:pt>
                <c:pt idx="2214">
                  <c:v>-4.2640000000000001E-7</c:v>
                </c:pt>
                <c:pt idx="2215">
                  <c:v>-4.2619999999999999E-7</c:v>
                </c:pt>
                <c:pt idx="2216">
                  <c:v>-4.2599999999999998E-7</c:v>
                </c:pt>
                <c:pt idx="2217">
                  <c:v>-4.2580000000000001E-7</c:v>
                </c:pt>
                <c:pt idx="2218">
                  <c:v>-4.256E-7</c:v>
                </c:pt>
                <c:pt idx="2219">
                  <c:v>-4.2539999999999998E-7</c:v>
                </c:pt>
                <c:pt idx="2220">
                  <c:v>-4.2520000000000002E-7</c:v>
                </c:pt>
                <c:pt idx="2221">
                  <c:v>-4.2500000000000001E-7</c:v>
                </c:pt>
                <c:pt idx="2222">
                  <c:v>-4.2479999999999999E-7</c:v>
                </c:pt>
                <c:pt idx="2223">
                  <c:v>-4.2459999999999998E-7</c:v>
                </c:pt>
                <c:pt idx="2224">
                  <c:v>-4.2440000000000002E-7</c:v>
                </c:pt>
                <c:pt idx="2225">
                  <c:v>-4.242E-7</c:v>
                </c:pt>
                <c:pt idx="2226">
                  <c:v>-4.2399999999999999E-7</c:v>
                </c:pt>
                <c:pt idx="2227">
                  <c:v>-4.2380000000000002E-7</c:v>
                </c:pt>
                <c:pt idx="2228">
                  <c:v>-4.2360000000000001E-7</c:v>
                </c:pt>
                <c:pt idx="2229">
                  <c:v>-4.2339999999999999E-7</c:v>
                </c:pt>
                <c:pt idx="2230">
                  <c:v>-4.2319999999999998E-7</c:v>
                </c:pt>
                <c:pt idx="2231">
                  <c:v>-4.2300000000000002E-7</c:v>
                </c:pt>
                <c:pt idx="2232">
                  <c:v>-4.228E-7</c:v>
                </c:pt>
                <c:pt idx="2233">
                  <c:v>-4.2259999999999999E-7</c:v>
                </c:pt>
                <c:pt idx="2234">
                  <c:v>-4.2240000000000002E-7</c:v>
                </c:pt>
                <c:pt idx="2235">
                  <c:v>-4.2220000000000001E-7</c:v>
                </c:pt>
                <c:pt idx="2236">
                  <c:v>-4.2199999999999999E-7</c:v>
                </c:pt>
                <c:pt idx="2237">
                  <c:v>-4.2179999999999998E-7</c:v>
                </c:pt>
                <c:pt idx="2238">
                  <c:v>-4.2160000000000002E-7</c:v>
                </c:pt>
                <c:pt idx="2239">
                  <c:v>-4.214E-7</c:v>
                </c:pt>
                <c:pt idx="2240">
                  <c:v>-4.2119999999999999E-7</c:v>
                </c:pt>
                <c:pt idx="2241">
                  <c:v>-4.2100000000000002E-7</c:v>
                </c:pt>
                <c:pt idx="2242">
                  <c:v>-4.2080000000000001E-7</c:v>
                </c:pt>
                <c:pt idx="2243">
                  <c:v>-4.2059999999999999E-7</c:v>
                </c:pt>
                <c:pt idx="2244">
                  <c:v>-4.2039999999999998E-7</c:v>
                </c:pt>
                <c:pt idx="2245">
                  <c:v>-4.2020000000000002E-7</c:v>
                </c:pt>
                <c:pt idx="2246">
                  <c:v>-4.2E-7</c:v>
                </c:pt>
                <c:pt idx="2247">
                  <c:v>-4.1979999999999999E-7</c:v>
                </c:pt>
                <c:pt idx="2248">
                  <c:v>-4.1960000000000003E-7</c:v>
                </c:pt>
                <c:pt idx="2249">
                  <c:v>-4.1940000000000001E-7</c:v>
                </c:pt>
                <c:pt idx="2250">
                  <c:v>-4.192E-7</c:v>
                </c:pt>
                <c:pt idx="2251">
                  <c:v>-4.1899999999999998E-7</c:v>
                </c:pt>
                <c:pt idx="2252">
                  <c:v>-4.1880000000000002E-7</c:v>
                </c:pt>
                <c:pt idx="2253">
                  <c:v>-4.186E-7</c:v>
                </c:pt>
                <c:pt idx="2254">
                  <c:v>-4.1839999999999999E-7</c:v>
                </c:pt>
                <c:pt idx="2255">
                  <c:v>-4.1820000000000003E-7</c:v>
                </c:pt>
                <c:pt idx="2256">
                  <c:v>-4.1800000000000001E-7</c:v>
                </c:pt>
                <c:pt idx="2257">
                  <c:v>-4.178E-7</c:v>
                </c:pt>
                <c:pt idx="2258">
                  <c:v>-4.1759999999999998E-7</c:v>
                </c:pt>
                <c:pt idx="2259">
                  <c:v>-4.1740000000000002E-7</c:v>
                </c:pt>
                <c:pt idx="2260">
                  <c:v>-4.172E-7</c:v>
                </c:pt>
                <c:pt idx="2261">
                  <c:v>-4.1699999999999999E-7</c:v>
                </c:pt>
                <c:pt idx="2262">
                  <c:v>-4.1680000000000003E-7</c:v>
                </c:pt>
                <c:pt idx="2263">
                  <c:v>-4.1660000000000001E-7</c:v>
                </c:pt>
                <c:pt idx="2264">
                  <c:v>-4.164E-7</c:v>
                </c:pt>
                <c:pt idx="2265">
                  <c:v>-4.1619999999999998E-7</c:v>
                </c:pt>
                <c:pt idx="2266">
                  <c:v>-4.1600000000000002E-7</c:v>
                </c:pt>
                <c:pt idx="2267">
                  <c:v>-4.158E-7</c:v>
                </c:pt>
                <c:pt idx="2268">
                  <c:v>-4.1559999999999999E-7</c:v>
                </c:pt>
                <c:pt idx="2269">
                  <c:v>-4.1539999999999997E-7</c:v>
                </c:pt>
                <c:pt idx="2270">
                  <c:v>-4.1520000000000001E-7</c:v>
                </c:pt>
                <c:pt idx="2271">
                  <c:v>-4.15E-7</c:v>
                </c:pt>
                <c:pt idx="2272">
                  <c:v>-4.1479999999999998E-7</c:v>
                </c:pt>
                <c:pt idx="2273">
                  <c:v>-4.1460000000000002E-7</c:v>
                </c:pt>
                <c:pt idx="2274">
                  <c:v>-4.144E-7</c:v>
                </c:pt>
                <c:pt idx="2275">
                  <c:v>-4.1419999999999999E-7</c:v>
                </c:pt>
                <c:pt idx="2276">
                  <c:v>-4.1399999999999997E-7</c:v>
                </c:pt>
                <c:pt idx="2277">
                  <c:v>-4.1380000000000001E-7</c:v>
                </c:pt>
                <c:pt idx="2278">
                  <c:v>-4.136E-7</c:v>
                </c:pt>
                <c:pt idx="2279">
                  <c:v>-4.1339999999999998E-7</c:v>
                </c:pt>
                <c:pt idx="2280">
                  <c:v>-4.1320000000000002E-7</c:v>
                </c:pt>
                <c:pt idx="2281">
                  <c:v>-4.1300000000000001E-7</c:v>
                </c:pt>
                <c:pt idx="2282">
                  <c:v>-4.1279999999999999E-7</c:v>
                </c:pt>
                <c:pt idx="2283">
                  <c:v>-4.1259999999999998E-7</c:v>
                </c:pt>
                <c:pt idx="2284">
                  <c:v>-4.1240000000000001E-7</c:v>
                </c:pt>
                <c:pt idx="2285">
                  <c:v>-4.122E-7</c:v>
                </c:pt>
                <c:pt idx="2286">
                  <c:v>-4.1199999999999998E-7</c:v>
                </c:pt>
                <c:pt idx="2287">
                  <c:v>-4.1180000000000002E-7</c:v>
                </c:pt>
                <c:pt idx="2288">
                  <c:v>-4.1160000000000001E-7</c:v>
                </c:pt>
                <c:pt idx="2289">
                  <c:v>-4.1139999999999999E-7</c:v>
                </c:pt>
                <c:pt idx="2290">
                  <c:v>-4.1119999999999998E-7</c:v>
                </c:pt>
                <c:pt idx="2291">
                  <c:v>-4.1100000000000001E-7</c:v>
                </c:pt>
                <c:pt idx="2292">
                  <c:v>-4.108E-7</c:v>
                </c:pt>
                <c:pt idx="2293">
                  <c:v>-4.1059999999999998E-7</c:v>
                </c:pt>
                <c:pt idx="2294">
                  <c:v>-4.1040000000000002E-7</c:v>
                </c:pt>
                <c:pt idx="2295">
                  <c:v>-4.1020000000000001E-7</c:v>
                </c:pt>
                <c:pt idx="2296">
                  <c:v>-4.0999999999999999E-7</c:v>
                </c:pt>
                <c:pt idx="2297">
                  <c:v>-4.0979999999999998E-7</c:v>
                </c:pt>
                <c:pt idx="2298">
                  <c:v>-4.0960000000000001E-7</c:v>
                </c:pt>
                <c:pt idx="2299">
                  <c:v>-4.094E-7</c:v>
                </c:pt>
                <c:pt idx="2300">
                  <c:v>-4.0919999999999998E-7</c:v>
                </c:pt>
                <c:pt idx="2301">
                  <c:v>-4.0900000000000002E-7</c:v>
                </c:pt>
                <c:pt idx="2302">
                  <c:v>-4.0880000000000001E-7</c:v>
                </c:pt>
                <c:pt idx="2303">
                  <c:v>-4.0859999999999999E-7</c:v>
                </c:pt>
                <c:pt idx="2304">
                  <c:v>-4.0839999999999998E-7</c:v>
                </c:pt>
                <c:pt idx="2305">
                  <c:v>-4.0820000000000002E-7</c:v>
                </c:pt>
                <c:pt idx="2306">
                  <c:v>-4.08E-7</c:v>
                </c:pt>
                <c:pt idx="2307">
                  <c:v>-4.0779999999999999E-7</c:v>
                </c:pt>
                <c:pt idx="2308">
                  <c:v>-4.0760000000000002E-7</c:v>
                </c:pt>
                <c:pt idx="2309">
                  <c:v>-4.0740000000000001E-7</c:v>
                </c:pt>
                <c:pt idx="2310">
                  <c:v>-4.0719999999999999E-7</c:v>
                </c:pt>
                <c:pt idx="2311">
                  <c:v>-4.0699999999999998E-7</c:v>
                </c:pt>
                <c:pt idx="2312">
                  <c:v>-4.0680000000000002E-7</c:v>
                </c:pt>
                <c:pt idx="2313">
                  <c:v>-4.066E-7</c:v>
                </c:pt>
                <c:pt idx="2314">
                  <c:v>-4.0639999999999999E-7</c:v>
                </c:pt>
                <c:pt idx="2315">
                  <c:v>-4.0620000000000002E-7</c:v>
                </c:pt>
                <c:pt idx="2316">
                  <c:v>-4.0600000000000001E-7</c:v>
                </c:pt>
                <c:pt idx="2317">
                  <c:v>-4.0579999999999999E-7</c:v>
                </c:pt>
                <c:pt idx="2318">
                  <c:v>-4.0559999999999998E-7</c:v>
                </c:pt>
                <c:pt idx="2319">
                  <c:v>-4.0540000000000002E-7</c:v>
                </c:pt>
                <c:pt idx="2320">
                  <c:v>-4.052E-7</c:v>
                </c:pt>
                <c:pt idx="2321">
                  <c:v>-4.0499999999999999E-7</c:v>
                </c:pt>
                <c:pt idx="2322">
                  <c:v>-4.0480000000000002E-7</c:v>
                </c:pt>
                <c:pt idx="2323">
                  <c:v>-4.0460000000000001E-7</c:v>
                </c:pt>
                <c:pt idx="2324">
                  <c:v>-4.0439999999999999E-7</c:v>
                </c:pt>
                <c:pt idx="2325">
                  <c:v>-4.0419999999999998E-7</c:v>
                </c:pt>
                <c:pt idx="2326">
                  <c:v>-4.0400000000000002E-7</c:v>
                </c:pt>
                <c:pt idx="2327">
                  <c:v>-4.038E-7</c:v>
                </c:pt>
                <c:pt idx="2328">
                  <c:v>-4.0359999999999999E-7</c:v>
                </c:pt>
                <c:pt idx="2329">
                  <c:v>-4.0340000000000003E-7</c:v>
                </c:pt>
                <c:pt idx="2330">
                  <c:v>-4.0320000000000001E-7</c:v>
                </c:pt>
                <c:pt idx="2331">
                  <c:v>-4.03E-7</c:v>
                </c:pt>
                <c:pt idx="2332">
                  <c:v>-4.0279999999999998E-7</c:v>
                </c:pt>
                <c:pt idx="2333">
                  <c:v>-4.0260000000000002E-7</c:v>
                </c:pt>
                <c:pt idx="2334">
                  <c:v>-4.024E-7</c:v>
                </c:pt>
                <c:pt idx="2335">
                  <c:v>-4.0219999999999999E-7</c:v>
                </c:pt>
                <c:pt idx="2336">
                  <c:v>-4.0200000000000003E-7</c:v>
                </c:pt>
                <c:pt idx="2337">
                  <c:v>-4.0180000000000001E-7</c:v>
                </c:pt>
                <c:pt idx="2338">
                  <c:v>-4.016E-7</c:v>
                </c:pt>
                <c:pt idx="2339">
                  <c:v>-4.0139999999999998E-7</c:v>
                </c:pt>
                <c:pt idx="2340">
                  <c:v>-4.0120000000000002E-7</c:v>
                </c:pt>
                <c:pt idx="2341">
                  <c:v>-4.01E-7</c:v>
                </c:pt>
                <c:pt idx="2342">
                  <c:v>-4.0079999999999999E-7</c:v>
                </c:pt>
                <c:pt idx="2343">
                  <c:v>-4.0059999999999997E-7</c:v>
                </c:pt>
                <c:pt idx="2344">
                  <c:v>-4.0040000000000001E-7</c:v>
                </c:pt>
                <c:pt idx="2345">
                  <c:v>-4.002E-7</c:v>
                </c:pt>
                <c:pt idx="2346">
                  <c:v>-3.9999999999999998E-7</c:v>
                </c:pt>
                <c:pt idx="2347">
                  <c:v>-3.9980000000000002E-7</c:v>
                </c:pt>
                <c:pt idx="2348">
                  <c:v>-3.996E-7</c:v>
                </c:pt>
                <c:pt idx="2349">
                  <c:v>-3.9939999999999999E-7</c:v>
                </c:pt>
                <c:pt idx="2350">
                  <c:v>-3.9919999999999997E-7</c:v>
                </c:pt>
                <c:pt idx="2351">
                  <c:v>-3.9900000000000001E-7</c:v>
                </c:pt>
                <c:pt idx="2352">
                  <c:v>-3.988E-7</c:v>
                </c:pt>
                <c:pt idx="2353">
                  <c:v>-3.9859999999999998E-7</c:v>
                </c:pt>
                <c:pt idx="2354">
                  <c:v>-3.9840000000000002E-7</c:v>
                </c:pt>
                <c:pt idx="2355">
                  <c:v>-3.9820000000000001E-7</c:v>
                </c:pt>
                <c:pt idx="2356">
                  <c:v>-3.9799999999999999E-7</c:v>
                </c:pt>
                <c:pt idx="2357">
                  <c:v>-3.9779999999999998E-7</c:v>
                </c:pt>
                <c:pt idx="2358">
                  <c:v>-3.9760000000000001E-7</c:v>
                </c:pt>
                <c:pt idx="2359">
                  <c:v>-3.974E-7</c:v>
                </c:pt>
                <c:pt idx="2360">
                  <c:v>-3.9719999999999998E-7</c:v>
                </c:pt>
                <c:pt idx="2361">
                  <c:v>-3.9700000000000002E-7</c:v>
                </c:pt>
                <c:pt idx="2362">
                  <c:v>-3.9680000000000001E-7</c:v>
                </c:pt>
                <c:pt idx="2363">
                  <c:v>-3.9659999999999999E-7</c:v>
                </c:pt>
                <c:pt idx="2364">
                  <c:v>-3.9639999999999998E-7</c:v>
                </c:pt>
                <c:pt idx="2365">
                  <c:v>-3.9620000000000001E-7</c:v>
                </c:pt>
                <c:pt idx="2366">
                  <c:v>-3.96E-7</c:v>
                </c:pt>
                <c:pt idx="2367">
                  <c:v>-3.9579999999999998E-7</c:v>
                </c:pt>
                <c:pt idx="2368">
                  <c:v>-3.9560000000000002E-7</c:v>
                </c:pt>
                <c:pt idx="2369">
                  <c:v>-3.9540000000000001E-7</c:v>
                </c:pt>
                <c:pt idx="2370">
                  <c:v>-3.9519999999999999E-7</c:v>
                </c:pt>
                <c:pt idx="2371">
                  <c:v>-3.9499999999999998E-7</c:v>
                </c:pt>
                <c:pt idx="2372">
                  <c:v>-3.9480000000000001E-7</c:v>
                </c:pt>
                <c:pt idx="2373">
                  <c:v>-3.946E-7</c:v>
                </c:pt>
                <c:pt idx="2374">
                  <c:v>-3.9439999999999998E-7</c:v>
                </c:pt>
                <c:pt idx="2375">
                  <c:v>-3.9420000000000002E-7</c:v>
                </c:pt>
                <c:pt idx="2376">
                  <c:v>-3.9400000000000001E-7</c:v>
                </c:pt>
                <c:pt idx="2377">
                  <c:v>-3.9379999999999999E-7</c:v>
                </c:pt>
                <c:pt idx="2378">
                  <c:v>-3.9359999999999998E-7</c:v>
                </c:pt>
                <c:pt idx="2379">
                  <c:v>-3.9340000000000002E-7</c:v>
                </c:pt>
                <c:pt idx="2380">
                  <c:v>-3.932E-7</c:v>
                </c:pt>
                <c:pt idx="2381">
                  <c:v>-3.9299999999999999E-7</c:v>
                </c:pt>
                <c:pt idx="2382">
                  <c:v>-3.9280000000000002E-7</c:v>
                </c:pt>
                <c:pt idx="2383">
                  <c:v>-3.9260000000000001E-7</c:v>
                </c:pt>
                <c:pt idx="2384">
                  <c:v>-3.9239999999999999E-7</c:v>
                </c:pt>
                <c:pt idx="2385">
                  <c:v>-3.9219999999999998E-7</c:v>
                </c:pt>
                <c:pt idx="2386">
                  <c:v>-3.9200000000000002E-7</c:v>
                </c:pt>
                <c:pt idx="2387">
                  <c:v>-3.918E-7</c:v>
                </c:pt>
                <c:pt idx="2388">
                  <c:v>-3.9159999999999999E-7</c:v>
                </c:pt>
                <c:pt idx="2389">
                  <c:v>-3.9140000000000002E-7</c:v>
                </c:pt>
                <c:pt idx="2390">
                  <c:v>-3.9120000000000001E-7</c:v>
                </c:pt>
                <c:pt idx="2391">
                  <c:v>-3.9099999999999999E-7</c:v>
                </c:pt>
                <c:pt idx="2392">
                  <c:v>-3.9079999999999998E-7</c:v>
                </c:pt>
                <c:pt idx="2393">
                  <c:v>-3.9060000000000002E-7</c:v>
                </c:pt>
                <c:pt idx="2394">
                  <c:v>-3.904E-7</c:v>
                </c:pt>
                <c:pt idx="2395">
                  <c:v>-3.9019999999999999E-7</c:v>
                </c:pt>
                <c:pt idx="2396">
                  <c:v>-3.9000000000000002E-7</c:v>
                </c:pt>
                <c:pt idx="2397">
                  <c:v>-3.8980000000000001E-7</c:v>
                </c:pt>
                <c:pt idx="2398">
                  <c:v>-3.8959999999999999E-7</c:v>
                </c:pt>
                <c:pt idx="2399">
                  <c:v>-3.8939999999999998E-7</c:v>
                </c:pt>
                <c:pt idx="2400">
                  <c:v>-3.8920000000000002E-7</c:v>
                </c:pt>
                <c:pt idx="2401">
                  <c:v>-3.89E-7</c:v>
                </c:pt>
                <c:pt idx="2402">
                  <c:v>-3.8879999999999999E-7</c:v>
                </c:pt>
                <c:pt idx="2403">
                  <c:v>-3.8860000000000003E-7</c:v>
                </c:pt>
                <c:pt idx="2404">
                  <c:v>-3.8840000000000001E-7</c:v>
                </c:pt>
                <c:pt idx="2405">
                  <c:v>-3.882E-7</c:v>
                </c:pt>
                <c:pt idx="2406">
                  <c:v>-3.8799999999999998E-7</c:v>
                </c:pt>
                <c:pt idx="2407">
                  <c:v>-3.8780000000000002E-7</c:v>
                </c:pt>
                <c:pt idx="2408">
                  <c:v>-3.876E-7</c:v>
                </c:pt>
                <c:pt idx="2409">
                  <c:v>-3.8739999999999999E-7</c:v>
                </c:pt>
                <c:pt idx="2410">
                  <c:v>-3.8720000000000003E-7</c:v>
                </c:pt>
                <c:pt idx="2411">
                  <c:v>-3.8700000000000001E-7</c:v>
                </c:pt>
                <c:pt idx="2412">
                  <c:v>-3.868E-7</c:v>
                </c:pt>
                <c:pt idx="2413">
                  <c:v>-3.8659999999999998E-7</c:v>
                </c:pt>
                <c:pt idx="2414">
                  <c:v>-3.8640000000000002E-7</c:v>
                </c:pt>
                <c:pt idx="2415">
                  <c:v>-3.862E-7</c:v>
                </c:pt>
                <c:pt idx="2416">
                  <c:v>-3.8599999999999999E-7</c:v>
                </c:pt>
                <c:pt idx="2417">
                  <c:v>-3.8579999999999997E-7</c:v>
                </c:pt>
                <c:pt idx="2418">
                  <c:v>-3.8560000000000001E-7</c:v>
                </c:pt>
                <c:pt idx="2419">
                  <c:v>-3.854E-7</c:v>
                </c:pt>
                <c:pt idx="2420">
                  <c:v>-3.8519999999999998E-7</c:v>
                </c:pt>
                <c:pt idx="2421">
                  <c:v>-3.8500000000000002E-7</c:v>
                </c:pt>
                <c:pt idx="2422">
                  <c:v>-3.848E-7</c:v>
                </c:pt>
                <c:pt idx="2423">
                  <c:v>-3.8459999999999999E-7</c:v>
                </c:pt>
                <c:pt idx="2424">
                  <c:v>-3.8439999999999997E-7</c:v>
                </c:pt>
                <c:pt idx="2425">
                  <c:v>-3.8420000000000001E-7</c:v>
                </c:pt>
                <c:pt idx="2426">
                  <c:v>-3.84E-7</c:v>
                </c:pt>
                <c:pt idx="2427">
                  <c:v>-3.8379999999999998E-7</c:v>
                </c:pt>
                <c:pt idx="2428">
                  <c:v>-3.8360000000000002E-7</c:v>
                </c:pt>
                <c:pt idx="2429">
                  <c:v>-3.8340000000000001E-7</c:v>
                </c:pt>
                <c:pt idx="2430">
                  <c:v>-3.8319999999999999E-7</c:v>
                </c:pt>
                <c:pt idx="2431">
                  <c:v>-3.8299999999999998E-7</c:v>
                </c:pt>
                <c:pt idx="2432">
                  <c:v>-3.8280000000000001E-7</c:v>
                </c:pt>
                <c:pt idx="2433">
                  <c:v>-3.826E-7</c:v>
                </c:pt>
                <c:pt idx="2434">
                  <c:v>-3.8239999999999998E-7</c:v>
                </c:pt>
                <c:pt idx="2435">
                  <c:v>-3.8220000000000002E-7</c:v>
                </c:pt>
                <c:pt idx="2436">
                  <c:v>-3.8200000000000001E-7</c:v>
                </c:pt>
                <c:pt idx="2437">
                  <c:v>-3.8179999999999999E-7</c:v>
                </c:pt>
                <c:pt idx="2438">
                  <c:v>-3.8159999999999998E-7</c:v>
                </c:pt>
                <c:pt idx="2439">
                  <c:v>-3.8140000000000001E-7</c:v>
                </c:pt>
                <c:pt idx="2440">
                  <c:v>-3.812E-7</c:v>
                </c:pt>
                <c:pt idx="2441">
                  <c:v>-3.8099999999999998E-7</c:v>
                </c:pt>
                <c:pt idx="2442">
                  <c:v>-3.8080000000000002E-7</c:v>
                </c:pt>
                <c:pt idx="2443">
                  <c:v>-3.8060000000000001E-7</c:v>
                </c:pt>
                <c:pt idx="2444">
                  <c:v>-3.8039999999999999E-7</c:v>
                </c:pt>
                <c:pt idx="2445">
                  <c:v>-3.8019999999999998E-7</c:v>
                </c:pt>
                <c:pt idx="2446">
                  <c:v>-3.8000000000000001E-7</c:v>
                </c:pt>
                <c:pt idx="2447">
                  <c:v>-3.798E-7</c:v>
                </c:pt>
                <c:pt idx="2448">
                  <c:v>-3.7959999999999998E-7</c:v>
                </c:pt>
                <c:pt idx="2449">
                  <c:v>-3.7940000000000002E-7</c:v>
                </c:pt>
                <c:pt idx="2450">
                  <c:v>-3.7920000000000001E-7</c:v>
                </c:pt>
                <c:pt idx="2451">
                  <c:v>-3.7899999999999999E-7</c:v>
                </c:pt>
                <c:pt idx="2452">
                  <c:v>-3.7879999999999998E-7</c:v>
                </c:pt>
                <c:pt idx="2453">
                  <c:v>-3.7860000000000002E-7</c:v>
                </c:pt>
                <c:pt idx="2454">
                  <c:v>-3.784E-7</c:v>
                </c:pt>
                <c:pt idx="2455">
                  <c:v>-3.7819999999999999E-7</c:v>
                </c:pt>
                <c:pt idx="2456">
                  <c:v>-3.7800000000000002E-7</c:v>
                </c:pt>
                <c:pt idx="2457">
                  <c:v>-3.7780000000000001E-7</c:v>
                </c:pt>
                <c:pt idx="2458">
                  <c:v>-3.7759999999999999E-7</c:v>
                </c:pt>
                <c:pt idx="2459">
                  <c:v>-3.7739999999999998E-7</c:v>
                </c:pt>
                <c:pt idx="2460">
                  <c:v>-3.7720000000000002E-7</c:v>
                </c:pt>
                <c:pt idx="2461">
                  <c:v>-3.77E-7</c:v>
                </c:pt>
                <c:pt idx="2462">
                  <c:v>-3.7679999999999999E-7</c:v>
                </c:pt>
                <c:pt idx="2463">
                  <c:v>-3.7660000000000002E-7</c:v>
                </c:pt>
                <c:pt idx="2464">
                  <c:v>-3.7640000000000001E-7</c:v>
                </c:pt>
                <c:pt idx="2465">
                  <c:v>-3.7619999999999999E-7</c:v>
                </c:pt>
                <c:pt idx="2466">
                  <c:v>-3.7599999999999998E-7</c:v>
                </c:pt>
                <c:pt idx="2467">
                  <c:v>-3.7580000000000002E-7</c:v>
                </c:pt>
                <c:pt idx="2468">
                  <c:v>-3.756E-7</c:v>
                </c:pt>
                <c:pt idx="2469">
                  <c:v>-3.7539999999999999E-7</c:v>
                </c:pt>
                <c:pt idx="2470">
                  <c:v>-3.7520000000000002E-7</c:v>
                </c:pt>
                <c:pt idx="2471">
                  <c:v>-3.7500000000000001E-7</c:v>
                </c:pt>
                <c:pt idx="2472">
                  <c:v>-3.7479999999999999E-7</c:v>
                </c:pt>
                <c:pt idx="2473">
                  <c:v>-3.7459999999999998E-7</c:v>
                </c:pt>
                <c:pt idx="2474">
                  <c:v>-3.7440000000000002E-7</c:v>
                </c:pt>
                <c:pt idx="2475">
                  <c:v>-3.742E-7</c:v>
                </c:pt>
                <c:pt idx="2476">
                  <c:v>-3.7399999999999999E-7</c:v>
                </c:pt>
                <c:pt idx="2477">
                  <c:v>-3.7380000000000003E-7</c:v>
                </c:pt>
                <c:pt idx="2478">
                  <c:v>-3.7360000000000001E-7</c:v>
                </c:pt>
                <c:pt idx="2479">
                  <c:v>-3.734E-7</c:v>
                </c:pt>
                <c:pt idx="2480">
                  <c:v>-3.7319999999999998E-7</c:v>
                </c:pt>
                <c:pt idx="2481">
                  <c:v>-3.7300000000000002E-7</c:v>
                </c:pt>
                <c:pt idx="2482">
                  <c:v>-3.728E-7</c:v>
                </c:pt>
                <c:pt idx="2483">
                  <c:v>-3.7259999999999999E-7</c:v>
                </c:pt>
                <c:pt idx="2484">
                  <c:v>-3.7240000000000003E-7</c:v>
                </c:pt>
                <c:pt idx="2485">
                  <c:v>-3.7220000000000001E-7</c:v>
                </c:pt>
                <c:pt idx="2486">
                  <c:v>-3.72E-7</c:v>
                </c:pt>
                <c:pt idx="2487">
                  <c:v>-3.7179999999999998E-7</c:v>
                </c:pt>
                <c:pt idx="2488">
                  <c:v>-3.7160000000000002E-7</c:v>
                </c:pt>
                <c:pt idx="2489">
                  <c:v>-3.714E-7</c:v>
                </c:pt>
                <c:pt idx="2490">
                  <c:v>-3.7119999999999999E-7</c:v>
                </c:pt>
                <c:pt idx="2491">
                  <c:v>-3.7099999999999997E-7</c:v>
                </c:pt>
                <c:pt idx="2492">
                  <c:v>-3.7080000000000001E-7</c:v>
                </c:pt>
                <c:pt idx="2493">
                  <c:v>-3.706E-7</c:v>
                </c:pt>
                <c:pt idx="2494">
                  <c:v>-3.7039999999999998E-7</c:v>
                </c:pt>
                <c:pt idx="2495">
                  <c:v>-3.7020000000000002E-7</c:v>
                </c:pt>
                <c:pt idx="2496">
                  <c:v>-3.7E-7</c:v>
                </c:pt>
                <c:pt idx="2497">
                  <c:v>-3.6979999999999999E-7</c:v>
                </c:pt>
                <c:pt idx="2498">
                  <c:v>-3.6959999999999997E-7</c:v>
                </c:pt>
                <c:pt idx="2499">
                  <c:v>-3.6940000000000001E-7</c:v>
                </c:pt>
                <c:pt idx="2500">
                  <c:v>-3.692E-7</c:v>
                </c:pt>
                <c:pt idx="2501">
                  <c:v>-3.6899999999999998E-7</c:v>
                </c:pt>
                <c:pt idx="2502">
                  <c:v>-3.6880000000000002E-7</c:v>
                </c:pt>
                <c:pt idx="2503">
                  <c:v>-3.6860000000000001E-7</c:v>
                </c:pt>
                <c:pt idx="2504">
                  <c:v>-3.6839999999999999E-7</c:v>
                </c:pt>
                <c:pt idx="2505">
                  <c:v>-3.6819999999999998E-7</c:v>
                </c:pt>
                <c:pt idx="2506">
                  <c:v>-3.6800000000000001E-7</c:v>
                </c:pt>
                <c:pt idx="2507">
                  <c:v>-3.678E-7</c:v>
                </c:pt>
                <c:pt idx="2508">
                  <c:v>-3.6759999999999998E-7</c:v>
                </c:pt>
                <c:pt idx="2509">
                  <c:v>-3.6740000000000002E-7</c:v>
                </c:pt>
                <c:pt idx="2510">
                  <c:v>-3.6720000000000001E-7</c:v>
                </c:pt>
                <c:pt idx="2511">
                  <c:v>-3.6699999999999999E-7</c:v>
                </c:pt>
                <c:pt idx="2512">
                  <c:v>-3.6679999999999998E-7</c:v>
                </c:pt>
                <c:pt idx="2513">
                  <c:v>-3.6660000000000001E-7</c:v>
                </c:pt>
                <c:pt idx="2514">
                  <c:v>-3.664E-7</c:v>
                </c:pt>
                <c:pt idx="2515">
                  <c:v>-3.6619999999999998E-7</c:v>
                </c:pt>
                <c:pt idx="2516">
                  <c:v>-3.6600000000000002E-7</c:v>
                </c:pt>
                <c:pt idx="2517">
                  <c:v>-3.6580000000000001E-7</c:v>
                </c:pt>
                <c:pt idx="2518">
                  <c:v>-3.6559999999999999E-7</c:v>
                </c:pt>
                <c:pt idx="2519">
                  <c:v>-3.6539999999999998E-7</c:v>
                </c:pt>
                <c:pt idx="2520">
                  <c:v>-3.6520000000000001E-7</c:v>
                </c:pt>
                <c:pt idx="2521">
                  <c:v>-3.65E-7</c:v>
                </c:pt>
                <c:pt idx="2522">
                  <c:v>-3.6479999999999998E-7</c:v>
                </c:pt>
                <c:pt idx="2523">
                  <c:v>-3.6460000000000002E-7</c:v>
                </c:pt>
                <c:pt idx="2524">
                  <c:v>-3.6440000000000001E-7</c:v>
                </c:pt>
                <c:pt idx="2525">
                  <c:v>-3.6419999999999999E-7</c:v>
                </c:pt>
                <c:pt idx="2526">
                  <c:v>-3.6399999999999998E-7</c:v>
                </c:pt>
                <c:pt idx="2527">
                  <c:v>-3.6380000000000002E-7</c:v>
                </c:pt>
                <c:pt idx="2528">
                  <c:v>-3.636E-7</c:v>
                </c:pt>
                <c:pt idx="2529">
                  <c:v>-3.6339999999999999E-7</c:v>
                </c:pt>
                <c:pt idx="2530">
                  <c:v>-3.6320000000000002E-7</c:v>
                </c:pt>
                <c:pt idx="2531">
                  <c:v>-3.6300000000000001E-7</c:v>
                </c:pt>
                <c:pt idx="2532">
                  <c:v>-3.6279999999999999E-7</c:v>
                </c:pt>
                <c:pt idx="2533">
                  <c:v>-3.6259999999999998E-7</c:v>
                </c:pt>
                <c:pt idx="2534">
                  <c:v>-3.6240000000000002E-7</c:v>
                </c:pt>
                <c:pt idx="2535">
                  <c:v>-3.622E-7</c:v>
                </c:pt>
                <c:pt idx="2536">
                  <c:v>-3.6199999999999999E-7</c:v>
                </c:pt>
                <c:pt idx="2537">
                  <c:v>-3.6180000000000002E-7</c:v>
                </c:pt>
                <c:pt idx="2538">
                  <c:v>-3.6160000000000001E-7</c:v>
                </c:pt>
                <c:pt idx="2539">
                  <c:v>-3.6139999999999999E-7</c:v>
                </c:pt>
                <c:pt idx="2540">
                  <c:v>-3.6119999999999998E-7</c:v>
                </c:pt>
                <c:pt idx="2541">
                  <c:v>-3.6100000000000002E-7</c:v>
                </c:pt>
                <c:pt idx="2542">
                  <c:v>-3.608E-7</c:v>
                </c:pt>
                <c:pt idx="2543">
                  <c:v>-3.6059999999999999E-7</c:v>
                </c:pt>
                <c:pt idx="2544">
                  <c:v>-3.6040000000000002E-7</c:v>
                </c:pt>
                <c:pt idx="2545">
                  <c:v>-3.6020000000000001E-7</c:v>
                </c:pt>
                <c:pt idx="2546">
                  <c:v>-3.5999999999999999E-7</c:v>
                </c:pt>
                <c:pt idx="2547">
                  <c:v>-3.5979999999999998E-7</c:v>
                </c:pt>
                <c:pt idx="2548">
                  <c:v>-3.5960000000000002E-7</c:v>
                </c:pt>
                <c:pt idx="2549">
                  <c:v>-3.594E-7</c:v>
                </c:pt>
                <c:pt idx="2550">
                  <c:v>-3.5919999999999999E-7</c:v>
                </c:pt>
                <c:pt idx="2551">
                  <c:v>-3.5900000000000003E-7</c:v>
                </c:pt>
                <c:pt idx="2552">
                  <c:v>-3.5880000000000001E-7</c:v>
                </c:pt>
                <c:pt idx="2553">
                  <c:v>-3.5859999999999999E-7</c:v>
                </c:pt>
                <c:pt idx="2554">
                  <c:v>-3.5839999999999998E-7</c:v>
                </c:pt>
                <c:pt idx="2555">
                  <c:v>-3.5820000000000002E-7</c:v>
                </c:pt>
                <c:pt idx="2556">
                  <c:v>-3.58E-7</c:v>
                </c:pt>
                <c:pt idx="2557">
                  <c:v>-3.5779999999999999E-7</c:v>
                </c:pt>
                <c:pt idx="2558">
                  <c:v>-3.5760000000000003E-7</c:v>
                </c:pt>
                <c:pt idx="2559">
                  <c:v>-3.5740000000000001E-7</c:v>
                </c:pt>
                <c:pt idx="2560">
                  <c:v>-3.572E-7</c:v>
                </c:pt>
                <c:pt idx="2561">
                  <c:v>-3.5699999999999998E-7</c:v>
                </c:pt>
                <c:pt idx="2562">
                  <c:v>-3.5680000000000002E-7</c:v>
                </c:pt>
                <c:pt idx="2563">
                  <c:v>-3.566E-7</c:v>
                </c:pt>
                <c:pt idx="2564">
                  <c:v>-3.5639999999999999E-7</c:v>
                </c:pt>
                <c:pt idx="2565">
                  <c:v>-3.5620000000000003E-7</c:v>
                </c:pt>
                <c:pt idx="2566">
                  <c:v>-3.5600000000000001E-7</c:v>
                </c:pt>
                <c:pt idx="2567">
                  <c:v>-3.558E-7</c:v>
                </c:pt>
                <c:pt idx="2568">
                  <c:v>-3.5559999999999998E-7</c:v>
                </c:pt>
                <c:pt idx="2569">
                  <c:v>-3.5540000000000002E-7</c:v>
                </c:pt>
                <c:pt idx="2570">
                  <c:v>-3.552E-7</c:v>
                </c:pt>
                <c:pt idx="2571">
                  <c:v>-3.5499999999999999E-7</c:v>
                </c:pt>
                <c:pt idx="2572">
                  <c:v>-3.5479999999999997E-7</c:v>
                </c:pt>
                <c:pt idx="2573">
                  <c:v>-3.5460000000000001E-7</c:v>
                </c:pt>
                <c:pt idx="2574">
                  <c:v>-3.544E-7</c:v>
                </c:pt>
                <c:pt idx="2575">
                  <c:v>-3.5419999999999998E-7</c:v>
                </c:pt>
                <c:pt idx="2576">
                  <c:v>-3.5400000000000002E-7</c:v>
                </c:pt>
                <c:pt idx="2577">
                  <c:v>-3.538E-7</c:v>
                </c:pt>
                <c:pt idx="2578">
                  <c:v>-3.5359999999999999E-7</c:v>
                </c:pt>
                <c:pt idx="2579">
                  <c:v>-3.5339999999999997E-7</c:v>
                </c:pt>
                <c:pt idx="2580">
                  <c:v>-3.5320000000000001E-7</c:v>
                </c:pt>
                <c:pt idx="2581">
                  <c:v>-3.53E-7</c:v>
                </c:pt>
                <c:pt idx="2582">
                  <c:v>-3.5279999999999998E-7</c:v>
                </c:pt>
                <c:pt idx="2583">
                  <c:v>-3.5260000000000002E-7</c:v>
                </c:pt>
                <c:pt idx="2584">
                  <c:v>-3.5240000000000001E-7</c:v>
                </c:pt>
                <c:pt idx="2585">
                  <c:v>-3.5219999999999999E-7</c:v>
                </c:pt>
                <c:pt idx="2586">
                  <c:v>-3.5199999999999998E-7</c:v>
                </c:pt>
                <c:pt idx="2587">
                  <c:v>-3.5180000000000001E-7</c:v>
                </c:pt>
                <c:pt idx="2588">
                  <c:v>-3.516E-7</c:v>
                </c:pt>
                <c:pt idx="2589">
                  <c:v>-3.5139999999999998E-7</c:v>
                </c:pt>
                <c:pt idx="2590">
                  <c:v>-3.5120000000000002E-7</c:v>
                </c:pt>
                <c:pt idx="2591">
                  <c:v>-3.5100000000000001E-7</c:v>
                </c:pt>
                <c:pt idx="2592">
                  <c:v>-3.5079999999999999E-7</c:v>
                </c:pt>
                <c:pt idx="2593">
                  <c:v>-3.5059999999999998E-7</c:v>
                </c:pt>
                <c:pt idx="2594">
                  <c:v>-3.5040000000000001E-7</c:v>
                </c:pt>
                <c:pt idx="2595">
                  <c:v>-3.502E-7</c:v>
                </c:pt>
                <c:pt idx="2596">
                  <c:v>-3.4999999999999998E-7</c:v>
                </c:pt>
                <c:pt idx="2597">
                  <c:v>-3.4980000000000002E-7</c:v>
                </c:pt>
                <c:pt idx="2598">
                  <c:v>-3.4960000000000001E-7</c:v>
                </c:pt>
                <c:pt idx="2599">
                  <c:v>-3.4939999999999999E-7</c:v>
                </c:pt>
                <c:pt idx="2600">
                  <c:v>-3.4919999999999998E-7</c:v>
                </c:pt>
                <c:pt idx="2601">
                  <c:v>-3.4900000000000001E-7</c:v>
                </c:pt>
                <c:pt idx="2602">
                  <c:v>-3.488E-7</c:v>
                </c:pt>
                <c:pt idx="2603">
                  <c:v>-3.4859999999999998E-7</c:v>
                </c:pt>
                <c:pt idx="2604">
                  <c:v>-3.4840000000000002E-7</c:v>
                </c:pt>
                <c:pt idx="2605">
                  <c:v>-3.4820000000000001E-7</c:v>
                </c:pt>
                <c:pt idx="2606">
                  <c:v>-3.4799999999999999E-7</c:v>
                </c:pt>
                <c:pt idx="2607">
                  <c:v>-3.4779999999999998E-7</c:v>
                </c:pt>
                <c:pt idx="2608">
                  <c:v>-3.4760000000000002E-7</c:v>
                </c:pt>
                <c:pt idx="2609">
                  <c:v>-3.474E-7</c:v>
                </c:pt>
                <c:pt idx="2610">
                  <c:v>-3.4719999999999999E-7</c:v>
                </c:pt>
                <c:pt idx="2611">
                  <c:v>-3.4700000000000002E-7</c:v>
                </c:pt>
                <c:pt idx="2612">
                  <c:v>-3.4680000000000001E-7</c:v>
                </c:pt>
                <c:pt idx="2613">
                  <c:v>-3.4659999999999999E-7</c:v>
                </c:pt>
                <c:pt idx="2614">
                  <c:v>-3.4639999999999998E-7</c:v>
                </c:pt>
                <c:pt idx="2615">
                  <c:v>-3.4620000000000002E-7</c:v>
                </c:pt>
                <c:pt idx="2616">
                  <c:v>-3.46E-7</c:v>
                </c:pt>
                <c:pt idx="2617">
                  <c:v>-3.4579999999999999E-7</c:v>
                </c:pt>
                <c:pt idx="2618">
                  <c:v>-3.4560000000000002E-7</c:v>
                </c:pt>
                <c:pt idx="2619">
                  <c:v>-3.4540000000000001E-7</c:v>
                </c:pt>
                <c:pt idx="2620">
                  <c:v>-3.4519999999999999E-7</c:v>
                </c:pt>
                <c:pt idx="2621">
                  <c:v>-3.4499999999999998E-7</c:v>
                </c:pt>
                <c:pt idx="2622">
                  <c:v>-3.4480000000000002E-7</c:v>
                </c:pt>
                <c:pt idx="2623">
                  <c:v>-3.446E-7</c:v>
                </c:pt>
                <c:pt idx="2624">
                  <c:v>-3.4439999999999999E-7</c:v>
                </c:pt>
                <c:pt idx="2625">
                  <c:v>-3.4420000000000002E-7</c:v>
                </c:pt>
                <c:pt idx="2626">
                  <c:v>-3.4400000000000001E-7</c:v>
                </c:pt>
                <c:pt idx="2627">
                  <c:v>-3.4379999999999999E-7</c:v>
                </c:pt>
                <c:pt idx="2628">
                  <c:v>-3.4359999999999998E-7</c:v>
                </c:pt>
                <c:pt idx="2629">
                  <c:v>-3.4340000000000002E-7</c:v>
                </c:pt>
                <c:pt idx="2630">
                  <c:v>-3.432E-7</c:v>
                </c:pt>
                <c:pt idx="2631">
                  <c:v>-3.4299999999999999E-7</c:v>
                </c:pt>
                <c:pt idx="2632">
                  <c:v>-3.4280000000000003E-7</c:v>
                </c:pt>
                <c:pt idx="2633">
                  <c:v>-3.4260000000000001E-7</c:v>
                </c:pt>
                <c:pt idx="2634">
                  <c:v>-3.424E-7</c:v>
                </c:pt>
                <c:pt idx="2635">
                  <c:v>-3.4219999999999998E-7</c:v>
                </c:pt>
                <c:pt idx="2636">
                  <c:v>-3.4200000000000002E-7</c:v>
                </c:pt>
                <c:pt idx="2637">
                  <c:v>-3.418E-7</c:v>
                </c:pt>
                <c:pt idx="2638">
                  <c:v>-3.4159999999999999E-7</c:v>
                </c:pt>
                <c:pt idx="2639">
                  <c:v>-3.4140000000000003E-7</c:v>
                </c:pt>
                <c:pt idx="2640">
                  <c:v>-3.4120000000000001E-7</c:v>
                </c:pt>
                <c:pt idx="2641">
                  <c:v>-3.41E-7</c:v>
                </c:pt>
                <c:pt idx="2642">
                  <c:v>-3.4079999999999998E-7</c:v>
                </c:pt>
                <c:pt idx="2643">
                  <c:v>-3.4060000000000002E-7</c:v>
                </c:pt>
                <c:pt idx="2644">
                  <c:v>-3.404E-7</c:v>
                </c:pt>
                <c:pt idx="2645">
                  <c:v>-3.4019999999999999E-7</c:v>
                </c:pt>
                <c:pt idx="2646">
                  <c:v>-3.3999999999999997E-7</c:v>
                </c:pt>
                <c:pt idx="2647">
                  <c:v>-3.3980000000000001E-7</c:v>
                </c:pt>
                <c:pt idx="2648">
                  <c:v>-3.396E-7</c:v>
                </c:pt>
                <c:pt idx="2649">
                  <c:v>-3.3939999999999998E-7</c:v>
                </c:pt>
                <c:pt idx="2650">
                  <c:v>-3.3920000000000002E-7</c:v>
                </c:pt>
                <c:pt idx="2651">
                  <c:v>-3.39E-7</c:v>
                </c:pt>
                <c:pt idx="2652">
                  <c:v>-3.3879999999999999E-7</c:v>
                </c:pt>
                <c:pt idx="2653">
                  <c:v>-3.3859999999999997E-7</c:v>
                </c:pt>
                <c:pt idx="2654">
                  <c:v>-3.3840000000000001E-7</c:v>
                </c:pt>
                <c:pt idx="2655">
                  <c:v>-3.382E-7</c:v>
                </c:pt>
                <c:pt idx="2656">
                  <c:v>-3.3799999999999998E-7</c:v>
                </c:pt>
                <c:pt idx="2657">
                  <c:v>-3.3780000000000002E-7</c:v>
                </c:pt>
                <c:pt idx="2658">
                  <c:v>-3.3760000000000001E-7</c:v>
                </c:pt>
                <c:pt idx="2659">
                  <c:v>-3.3739999999999999E-7</c:v>
                </c:pt>
                <c:pt idx="2660">
                  <c:v>-3.3719999999999998E-7</c:v>
                </c:pt>
                <c:pt idx="2661">
                  <c:v>-3.3700000000000001E-7</c:v>
                </c:pt>
                <c:pt idx="2662">
                  <c:v>-3.368E-7</c:v>
                </c:pt>
                <c:pt idx="2663">
                  <c:v>-3.3659999999999998E-7</c:v>
                </c:pt>
                <c:pt idx="2664">
                  <c:v>-3.3640000000000002E-7</c:v>
                </c:pt>
                <c:pt idx="2665">
                  <c:v>-3.3620000000000001E-7</c:v>
                </c:pt>
                <c:pt idx="2666">
                  <c:v>-3.3599999999999999E-7</c:v>
                </c:pt>
                <c:pt idx="2667">
                  <c:v>-3.3579999999999998E-7</c:v>
                </c:pt>
                <c:pt idx="2668">
                  <c:v>-3.3560000000000001E-7</c:v>
                </c:pt>
                <c:pt idx="2669">
                  <c:v>-3.354E-7</c:v>
                </c:pt>
                <c:pt idx="2670">
                  <c:v>-3.3519999999999998E-7</c:v>
                </c:pt>
                <c:pt idx="2671">
                  <c:v>-3.3500000000000002E-7</c:v>
                </c:pt>
                <c:pt idx="2672">
                  <c:v>-3.3480000000000001E-7</c:v>
                </c:pt>
                <c:pt idx="2673">
                  <c:v>-3.3459999999999999E-7</c:v>
                </c:pt>
                <c:pt idx="2674">
                  <c:v>-3.3439999999999998E-7</c:v>
                </c:pt>
                <c:pt idx="2675">
                  <c:v>-3.3420000000000001E-7</c:v>
                </c:pt>
                <c:pt idx="2676">
                  <c:v>-3.34E-7</c:v>
                </c:pt>
                <c:pt idx="2677">
                  <c:v>-3.3379999999999998E-7</c:v>
                </c:pt>
                <c:pt idx="2678">
                  <c:v>-3.3360000000000002E-7</c:v>
                </c:pt>
                <c:pt idx="2679">
                  <c:v>-3.3340000000000001E-7</c:v>
                </c:pt>
                <c:pt idx="2680">
                  <c:v>-3.3319999999999999E-7</c:v>
                </c:pt>
                <c:pt idx="2681">
                  <c:v>-3.3299999999999998E-7</c:v>
                </c:pt>
                <c:pt idx="2682">
                  <c:v>-3.3280000000000002E-7</c:v>
                </c:pt>
                <c:pt idx="2683">
                  <c:v>-3.326E-7</c:v>
                </c:pt>
                <c:pt idx="2684">
                  <c:v>-3.3239999999999999E-7</c:v>
                </c:pt>
                <c:pt idx="2685">
                  <c:v>-3.3220000000000002E-7</c:v>
                </c:pt>
                <c:pt idx="2686">
                  <c:v>-3.3200000000000001E-7</c:v>
                </c:pt>
                <c:pt idx="2687">
                  <c:v>-3.3179999999999999E-7</c:v>
                </c:pt>
                <c:pt idx="2688">
                  <c:v>-3.3159999999999998E-7</c:v>
                </c:pt>
                <c:pt idx="2689">
                  <c:v>-3.3140000000000002E-7</c:v>
                </c:pt>
                <c:pt idx="2690">
                  <c:v>-3.312E-7</c:v>
                </c:pt>
                <c:pt idx="2691">
                  <c:v>-3.3099999999999999E-7</c:v>
                </c:pt>
                <c:pt idx="2692">
                  <c:v>-3.3080000000000002E-7</c:v>
                </c:pt>
                <c:pt idx="2693">
                  <c:v>-3.3060000000000001E-7</c:v>
                </c:pt>
                <c:pt idx="2694">
                  <c:v>-3.3039999999999999E-7</c:v>
                </c:pt>
                <c:pt idx="2695">
                  <c:v>-3.3019999999999998E-7</c:v>
                </c:pt>
                <c:pt idx="2696">
                  <c:v>-3.3000000000000002E-7</c:v>
                </c:pt>
                <c:pt idx="2697">
                  <c:v>-3.298E-7</c:v>
                </c:pt>
                <c:pt idx="2698">
                  <c:v>-3.2959999999999999E-7</c:v>
                </c:pt>
                <c:pt idx="2699">
                  <c:v>-3.2940000000000002E-7</c:v>
                </c:pt>
                <c:pt idx="2700">
                  <c:v>-3.2920000000000001E-7</c:v>
                </c:pt>
                <c:pt idx="2701">
                  <c:v>-3.2899999999999999E-7</c:v>
                </c:pt>
                <c:pt idx="2702">
                  <c:v>-3.2879999999999998E-7</c:v>
                </c:pt>
                <c:pt idx="2703">
                  <c:v>-3.2860000000000002E-7</c:v>
                </c:pt>
                <c:pt idx="2704">
                  <c:v>-3.284E-7</c:v>
                </c:pt>
                <c:pt idx="2705">
                  <c:v>-3.2819999999999999E-7</c:v>
                </c:pt>
                <c:pt idx="2706">
                  <c:v>-3.2800000000000003E-7</c:v>
                </c:pt>
                <c:pt idx="2707">
                  <c:v>-3.2780000000000001E-7</c:v>
                </c:pt>
                <c:pt idx="2708">
                  <c:v>-3.276E-7</c:v>
                </c:pt>
                <c:pt idx="2709">
                  <c:v>-3.2739999999999998E-7</c:v>
                </c:pt>
                <c:pt idx="2710">
                  <c:v>-3.2720000000000002E-7</c:v>
                </c:pt>
                <c:pt idx="2711">
                  <c:v>-3.27E-7</c:v>
                </c:pt>
                <c:pt idx="2712">
                  <c:v>-3.2679999999999999E-7</c:v>
                </c:pt>
                <c:pt idx="2713">
                  <c:v>-3.2660000000000003E-7</c:v>
                </c:pt>
                <c:pt idx="2714">
                  <c:v>-3.2640000000000001E-7</c:v>
                </c:pt>
                <c:pt idx="2715">
                  <c:v>-3.262E-7</c:v>
                </c:pt>
                <c:pt idx="2716">
                  <c:v>-3.2599999999999998E-7</c:v>
                </c:pt>
                <c:pt idx="2717">
                  <c:v>-3.2580000000000002E-7</c:v>
                </c:pt>
                <c:pt idx="2718">
                  <c:v>-3.256E-7</c:v>
                </c:pt>
                <c:pt idx="2719">
                  <c:v>-3.2539999999999999E-7</c:v>
                </c:pt>
                <c:pt idx="2720">
                  <c:v>-3.2519999999999997E-7</c:v>
                </c:pt>
                <c:pt idx="2721">
                  <c:v>-3.2500000000000001E-7</c:v>
                </c:pt>
                <c:pt idx="2722">
                  <c:v>-3.248E-7</c:v>
                </c:pt>
                <c:pt idx="2723">
                  <c:v>-3.2459999999999998E-7</c:v>
                </c:pt>
                <c:pt idx="2724">
                  <c:v>-3.2440000000000002E-7</c:v>
                </c:pt>
                <c:pt idx="2725">
                  <c:v>-3.242E-7</c:v>
                </c:pt>
                <c:pt idx="2726">
                  <c:v>-3.2399999999999999E-7</c:v>
                </c:pt>
                <c:pt idx="2727">
                  <c:v>-3.2379999999999997E-7</c:v>
                </c:pt>
                <c:pt idx="2728">
                  <c:v>-3.2360000000000001E-7</c:v>
                </c:pt>
                <c:pt idx="2729">
                  <c:v>-3.234E-7</c:v>
                </c:pt>
                <c:pt idx="2730">
                  <c:v>-3.2319999999999998E-7</c:v>
                </c:pt>
                <c:pt idx="2731">
                  <c:v>-3.2300000000000002E-7</c:v>
                </c:pt>
                <c:pt idx="2732">
                  <c:v>-3.2280000000000001E-7</c:v>
                </c:pt>
                <c:pt idx="2733">
                  <c:v>-3.2259999999999999E-7</c:v>
                </c:pt>
                <c:pt idx="2734">
                  <c:v>-3.2239999999999998E-7</c:v>
                </c:pt>
                <c:pt idx="2735">
                  <c:v>-3.2220000000000001E-7</c:v>
                </c:pt>
                <c:pt idx="2736">
                  <c:v>-3.22E-7</c:v>
                </c:pt>
                <c:pt idx="2737">
                  <c:v>-3.2179999999999998E-7</c:v>
                </c:pt>
                <c:pt idx="2738">
                  <c:v>-3.2160000000000002E-7</c:v>
                </c:pt>
                <c:pt idx="2739">
                  <c:v>-3.2140000000000001E-7</c:v>
                </c:pt>
                <c:pt idx="2740">
                  <c:v>-3.2119999999999999E-7</c:v>
                </c:pt>
                <c:pt idx="2741">
                  <c:v>-3.2099999999999998E-7</c:v>
                </c:pt>
                <c:pt idx="2742">
                  <c:v>-3.2080000000000001E-7</c:v>
                </c:pt>
                <c:pt idx="2743">
                  <c:v>-3.206E-7</c:v>
                </c:pt>
                <c:pt idx="2744">
                  <c:v>-3.2039999999999998E-7</c:v>
                </c:pt>
                <c:pt idx="2745">
                  <c:v>-3.2020000000000002E-7</c:v>
                </c:pt>
                <c:pt idx="2746">
                  <c:v>-3.2000000000000001E-7</c:v>
                </c:pt>
                <c:pt idx="2747">
                  <c:v>-3.1979999999999999E-7</c:v>
                </c:pt>
                <c:pt idx="2748">
                  <c:v>-3.1959999999999998E-7</c:v>
                </c:pt>
                <c:pt idx="2749">
                  <c:v>-3.1940000000000001E-7</c:v>
                </c:pt>
                <c:pt idx="2750">
                  <c:v>-3.192E-7</c:v>
                </c:pt>
                <c:pt idx="2751">
                  <c:v>-3.1899999999999998E-7</c:v>
                </c:pt>
                <c:pt idx="2752">
                  <c:v>-3.1880000000000002E-7</c:v>
                </c:pt>
                <c:pt idx="2753">
                  <c:v>-3.1860000000000001E-7</c:v>
                </c:pt>
                <c:pt idx="2754">
                  <c:v>-3.1839999999999999E-7</c:v>
                </c:pt>
                <c:pt idx="2755">
                  <c:v>-3.1819999999999998E-7</c:v>
                </c:pt>
                <c:pt idx="2756">
                  <c:v>-3.1800000000000002E-7</c:v>
                </c:pt>
                <c:pt idx="2757">
                  <c:v>-3.178E-7</c:v>
                </c:pt>
                <c:pt idx="2758">
                  <c:v>-3.1759999999999999E-7</c:v>
                </c:pt>
                <c:pt idx="2759">
                  <c:v>-3.1740000000000002E-7</c:v>
                </c:pt>
                <c:pt idx="2760">
                  <c:v>-3.1720000000000001E-7</c:v>
                </c:pt>
                <c:pt idx="2761">
                  <c:v>-3.1699999999999999E-7</c:v>
                </c:pt>
                <c:pt idx="2762">
                  <c:v>-3.1679999999999998E-7</c:v>
                </c:pt>
                <c:pt idx="2763">
                  <c:v>-3.1660000000000002E-7</c:v>
                </c:pt>
                <c:pt idx="2764">
                  <c:v>-3.164E-7</c:v>
                </c:pt>
                <c:pt idx="2765">
                  <c:v>-3.1619999999999999E-7</c:v>
                </c:pt>
                <c:pt idx="2766">
                  <c:v>-3.1600000000000002E-7</c:v>
                </c:pt>
                <c:pt idx="2767">
                  <c:v>-3.1580000000000001E-7</c:v>
                </c:pt>
                <c:pt idx="2768">
                  <c:v>-3.1559999999999999E-7</c:v>
                </c:pt>
                <c:pt idx="2769">
                  <c:v>-3.1539999999999998E-7</c:v>
                </c:pt>
                <c:pt idx="2770">
                  <c:v>-3.1520000000000002E-7</c:v>
                </c:pt>
                <c:pt idx="2771">
                  <c:v>-3.15E-7</c:v>
                </c:pt>
                <c:pt idx="2772">
                  <c:v>-3.1479999999999999E-7</c:v>
                </c:pt>
                <c:pt idx="2773">
                  <c:v>-3.1460000000000002E-7</c:v>
                </c:pt>
                <c:pt idx="2774">
                  <c:v>-3.1440000000000001E-7</c:v>
                </c:pt>
                <c:pt idx="2775">
                  <c:v>-3.1419999999999999E-7</c:v>
                </c:pt>
                <c:pt idx="2776">
                  <c:v>-3.1399999999999998E-7</c:v>
                </c:pt>
                <c:pt idx="2777">
                  <c:v>-3.1380000000000002E-7</c:v>
                </c:pt>
                <c:pt idx="2778">
                  <c:v>-3.136E-7</c:v>
                </c:pt>
                <c:pt idx="2779">
                  <c:v>-3.1339999999999999E-7</c:v>
                </c:pt>
                <c:pt idx="2780">
                  <c:v>-3.1320000000000003E-7</c:v>
                </c:pt>
                <c:pt idx="2781">
                  <c:v>-3.1300000000000001E-7</c:v>
                </c:pt>
                <c:pt idx="2782">
                  <c:v>-3.128E-7</c:v>
                </c:pt>
                <c:pt idx="2783">
                  <c:v>-3.1259999999999998E-7</c:v>
                </c:pt>
                <c:pt idx="2784">
                  <c:v>-3.1240000000000002E-7</c:v>
                </c:pt>
                <c:pt idx="2785">
                  <c:v>-3.122E-7</c:v>
                </c:pt>
                <c:pt idx="2786">
                  <c:v>-3.1199999999999999E-7</c:v>
                </c:pt>
                <c:pt idx="2787">
                  <c:v>-3.1180000000000003E-7</c:v>
                </c:pt>
                <c:pt idx="2788">
                  <c:v>-3.1160000000000001E-7</c:v>
                </c:pt>
                <c:pt idx="2789">
                  <c:v>-3.114E-7</c:v>
                </c:pt>
                <c:pt idx="2790">
                  <c:v>-3.1119999999999998E-7</c:v>
                </c:pt>
                <c:pt idx="2791">
                  <c:v>-3.1100000000000002E-7</c:v>
                </c:pt>
                <c:pt idx="2792">
                  <c:v>-3.108E-7</c:v>
                </c:pt>
                <c:pt idx="2793">
                  <c:v>-3.1059999999999999E-7</c:v>
                </c:pt>
                <c:pt idx="2794">
                  <c:v>-3.1039999999999997E-7</c:v>
                </c:pt>
                <c:pt idx="2795">
                  <c:v>-3.1020000000000001E-7</c:v>
                </c:pt>
                <c:pt idx="2796">
                  <c:v>-3.1E-7</c:v>
                </c:pt>
                <c:pt idx="2797">
                  <c:v>-3.0979999999999998E-7</c:v>
                </c:pt>
                <c:pt idx="2798">
                  <c:v>-3.0960000000000002E-7</c:v>
                </c:pt>
                <c:pt idx="2799">
                  <c:v>-3.094E-7</c:v>
                </c:pt>
                <c:pt idx="2800">
                  <c:v>-3.0919999999999999E-7</c:v>
                </c:pt>
                <c:pt idx="2801">
                  <c:v>-3.0899999999999997E-7</c:v>
                </c:pt>
                <c:pt idx="2802">
                  <c:v>-3.0880000000000001E-7</c:v>
                </c:pt>
                <c:pt idx="2803">
                  <c:v>-3.086E-7</c:v>
                </c:pt>
                <c:pt idx="2804">
                  <c:v>-3.0839999999999998E-7</c:v>
                </c:pt>
                <c:pt idx="2805">
                  <c:v>-3.0820000000000002E-7</c:v>
                </c:pt>
                <c:pt idx="2806">
                  <c:v>-3.0800000000000001E-7</c:v>
                </c:pt>
                <c:pt idx="2807">
                  <c:v>-3.0779999999999999E-7</c:v>
                </c:pt>
                <c:pt idx="2808">
                  <c:v>-3.0759999999999998E-7</c:v>
                </c:pt>
                <c:pt idx="2809">
                  <c:v>-3.0740000000000001E-7</c:v>
                </c:pt>
                <c:pt idx="2810">
                  <c:v>-3.072E-7</c:v>
                </c:pt>
                <c:pt idx="2811">
                  <c:v>-3.0699999999999998E-7</c:v>
                </c:pt>
                <c:pt idx="2812">
                  <c:v>-3.0680000000000002E-7</c:v>
                </c:pt>
                <c:pt idx="2813">
                  <c:v>-3.0660000000000001E-7</c:v>
                </c:pt>
                <c:pt idx="2814">
                  <c:v>-3.0639999999999999E-7</c:v>
                </c:pt>
                <c:pt idx="2815">
                  <c:v>-3.0619999999999998E-7</c:v>
                </c:pt>
                <c:pt idx="2816">
                  <c:v>-3.0600000000000001E-7</c:v>
                </c:pt>
                <c:pt idx="2817">
                  <c:v>-3.058E-7</c:v>
                </c:pt>
                <c:pt idx="2818">
                  <c:v>-3.0559999999999998E-7</c:v>
                </c:pt>
                <c:pt idx="2819">
                  <c:v>-3.0540000000000002E-7</c:v>
                </c:pt>
                <c:pt idx="2820">
                  <c:v>-3.0520000000000001E-7</c:v>
                </c:pt>
                <c:pt idx="2821">
                  <c:v>-3.0499999999999999E-7</c:v>
                </c:pt>
                <c:pt idx="2822">
                  <c:v>-3.0479999999999998E-7</c:v>
                </c:pt>
                <c:pt idx="2823">
                  <c:v>-3.0460000000000001E-7</c:v>
                </c:pt>
                <c:pt idx="2824">
                  <c:v>-3.044E-7</c:v>
                </c:pt>
                <c:pt idx="2825">
                  <c:v>-3.0419999999999998E-7</c:v>
                </c:pt>
                <c:pt idx="2826">
                  <c:v>-3.0400000000000002E-7</c:v>
                </c:pt>
                <c:pt idx="2827">
                  <c:v>-3.0380000000000001E-7</c:v>
                </c:pt>
                <c:pt idx="2828">
                  <c:v>-3.0359999999999999E-7</c:v>
                </c:pt>
                <c:pt idx="2829">
                  <c:v>-3.0339999999999998E-7</c:v>
                </c:pt>
                <c:pt idx="2830">
                  <c:v>-3.0320000000000002E-7</c:v>
                </c:pt>
                <c:pt idx="2831">
                  <c:v>-3.03E-7</c:v>
                </c:pt>
                <c:pt idx="2832">
                  <c:v>-3.0279999999999999E-7</c:v>
                </c:pt>
                <c:pt idx="2833">
                  <c:v>-3.0260000000000002E-7</c:v>
                </c:pt>
                <c:pt idx="2834">
                  <c:v>-3.0240000000000001E-7</c:v>
                </c:pt>
                <c:pt idx="2835">
                  <c:v>-3.0219999999999999E-7</c:v>
                </c:pt>
                <c:pt idx="2836">
                  <c:v>-3.0199999999999998E-7</c:v>
                </c:pt>
                <c:pt idx="2837">
                  <c:v>-3.0180000000000002E-7</c:v>
                </c:pt>
                <c:pt idx="2838">
                  <c:v>-3.016E-7</c:v>
                </c:pt>
                <c:pt idx="2839">
                  <c:v>-3.0139999999999999E-7</c:v>
                </c:pt>
                <c:pt idx="2840">
                  <c:v>-3.0120000000000002E-7</c:v>
                </c:pt>
                <c:pt idx="2841">
                  <c:v>-3.0100000000000001E-7</c:v>
                </c:pt>
                <c:pt idx="2842">
                  <c:v>-3.0079999999999999E-7</c:v>
                </c:pt>
                <c:pt idx="2843">
                  <c:v>-3.0059999999999998E-7</c:v>
                </c:pt>
                <c:pt idx="2844">
                  <c:v>-3.0040000000000002E-7</c:v>
                </c:pt>
                <c:pt idx="2845">
                  <c:v>-3.002E-7</c:v>
                </c:pt>
                <c:pt idx="2846">
                  <c:v>-2.9999999999999999E-7</c:v>
                </c:pt>
                <c:pt idx="2847">
                  <c:v>-2.9980000000000002E-7</c:v>
                </c:pt>
                <c:pt idx="2848">
                  <c:v>-2.9960000000000001E-7</c:v>
                </c:pt>
                <c:pt idx="2849">
                  <c:v>-2.9939999999999999E-7</c:v>
                </c:pt>
                <c:pt idx="2850">
                  <c:v>-2.9919999999999998E-7</c:v>
                </c:pt>
                <c:pt idx="2851">
                  <c:v>-2.9900000000000002E-7</c:v>
                </c:pt>
                <c:pt idx="2852">
                  <c:v>-2.988E-7</c:v>
                </c:pt>
                <c:pt idx="2853">
                  <c:v>-2.9859999999999999E-7</c:v>
                </c:pt>
                <c:pt idx="2854">
                  <c:v>-2.9840000000000003E-7</c:v>
                </c:pt>
                <c:pt idx="2855">
                  <c:v>-2.9820000000000001E-7</c:v>
                </c:pt>
                <c:pt idx="2856">
                  <c:v>-2.9799999999999999E-7</c:v>
                </c:pt>
                <c:pt idx="2857">
                  <c:v>-2.9779999999999998E-7</c:v>
                </c:pt>
                <c:pt idx="2858">
                  <c:v>-2.9760000000000002E-7</c:v>
                </c:pt>
                <c:pt idx="2859">
                  <c:v>-2.974E-7</c:v>
                </c:pt>
                <c:pt idx="2860">
                  <c:v>-2.9719999999999999E-7</c:v>
                </c:pt>
                <c:pt idx="2861">
                  <c:v>-2.9700000000000003E-7</c:v>
                </c:pt>
                <c:pt idx="2862">
                  <c:v>-2.9680000000000001E-7</c:v>
                </c:pt>
                <c:pt idx="2863">
                  <c:v>-2.966E-7</c:v>
                </c:pt>
                <c:pt idx="2864">
                  <c:v>-2.9639999999999998E-7</c:v>
                </c:pt>
                <c:pt idx="2865">
                  <c:v>-2.9620000000000002E-7</c:v>
                </c:pt>
                <c:pt idx="2866">
                  <c:v>-2.96E-7</c:v>
                </c:pt>
                <c:pt idx="2867">
                  <c:v>-2.9579999999999999E-7</c:v>
                </c:pt>
                <c:pt idx="2868">
                  <c:v>-2.9560000000000003E-7</c:v>
                </c:pt>
                <c:pt idx="2869">
                  <c:v>-2.9540000000000001E-7</c:v>
                </c:pt>
                <c:pt idx="2870">
                  <c:v>-2.952E-7</c:v>
                </c:pt>
                <c:pt idx="2871">
                  <c:v>-2.9499999999999998E-7</c:v>
                </c:pt>
                <c:pt idx="2872">
                  <c:v>-2.9480000000000002E-7</c:v>
                </c:pt>
                <c:pt idx="2873">
                  <c:v>-2.946E-7</c:v>
                </c:pt>
                <c:pt idx="2874">
                  <c:v>-2.9439999999999999E-7</c:v>
                </c:pt>
                <c:pt idx="2875">
                  <c:v>-2.9419999999999997E-7</c:v>
                </c:pt>
                <c:pt idx="2876">
                  <c:v>-2.9400000000000001E-7</c:v>
                </c:pt>
                <c:pt idx="2877">
                  <c:v>-2.938E-7</c:v>
                </c:pt>
                <c:pt idx="2878">
                  <c:v>-2.9359999999999998E-7</c:v>
                </c:pt>
                <c:pt idx="2879">
                  <c:v>-2.9340000000000002E-7</c:v>
                </c:pt>
                <c:pt idx="2880">
                  <c:v>-2.932E-7</c:v>
                </c:pt>
                <c:pt idx="2881">
                  <c:v>-2.9299999999999999E-7</c:v>
                </c:pt>
                <c:pt idx="2882">
                  <c:v>-2.9279999999999997E-7</c:v>
                </c:pt>
                <c:pt idx="2883">
                  <c:v>-2.9260000000000001E-7</c:v>
                </c:pt>
                <c:pt idx="2884">
                  <c:v>-2.924E-7</c:v>
                </c:pt>
                <c:pt idx="2885">
                  <c:v>-2.9219999999999998E-7</c:v>
                </c:pt>
                <c:pt idx="2886">
                  <c:v>-2.9200000000000002E-7</c:v>
                </c:pt>
                <c:pt idx="2887">
                  <c:v>-2.9180000000000001E-7</c:v>
                </c:pt>
                <c:pt idx="2888">
                  <c:v>-2.9159999999999999E-7</c:v>
                </c:pt>
                <c:pt idx="2889">
                  <c:v>-2.9139999999999998E-7</c:v>
                </c:pt>
                <c:pt idx="2890">
                  <c:v>-2.9120000000000001E-7</c:v>
                </c:pt>
                <c:pt idx="2891">
                  <c:v>-2.91E-7</c:v>
                </c:pt>
                <c:pt idx="2892">
                  <c:v>-2.9079999999999998E-7</c:v>
                </c:pt>
                <c:pt idx="2893">
                  <c:v>-2.9060000000000002E-7</c:v>
                </c:pt>
                <c:pt idx="2894">
                  <c:v>-2.9040000000000001E-7</c:v>
                </c:pt>
                <c:pt idx="2895">
                  <c:v>-2.9019999999999999E-7</c:v>
                </c:pt>
                <c:pt idx="2896">
                  <c:v>-2.8999999999999998E-7</c:v>
                </c:pt>
                <c:pt idx="2897">
                  <c:v>-2.8980000000000001E-7</c:v>
                </c:pt>
                <c:pt idx="2898">
                  <c:v>-2.896E-7</c:v>
                </c:pt>
                <c:pt idx="2899">
                  <c:v>-2.8939999999999998E-7</c:v>
                </c:pt>
                <c:pt idx="2900">
                  <c:v>-2.8920000000000002E-7</c:v>
                </c:pt>
                <c:pt idx="2901">
                  <c:v>-2.8900000000000001E-7</c:v>
                </c:pt>
                <c:pt idx="2902">
                  <c:v>-2.8879999999999999E-7</c:v>
                </c:pt>
                <c:pt idx="2903">
                  <c:v>-2.8859999999999998E-7</c:v>
                </c:pt>
                <c:pt idx="2904">
                  <c:v>-2.8840000000000001E-7</c:v>
                </c:pt>
                <c:pt idx="2905">
                  <c:v>-2.882E-7</c:v>
                </c:pt>
                <c:pt idx="2906">
                  <c:v>-2.8799999999999998E-7</c:v>
                </c:pt>
                <c:pt idx="2907">
                  <c:v>-2.8780000000000002E-7</c:v>
                </c:pt>
                <c:pt idx="2908">
                  <c:v>-2.8760000000000001E-7</c:v>
                </c:pt>
                <c:pt idx="2909">
                  <c:v>-2.8739999999999999E-7</c:v>
                </c:pt>
                <c:pt idx="2910">
                  <c:v>-2.8719999999999998E-7</c:v>
                </c:pt>
                <c:pt idx="2911">
                  <c:v>-2.8700000000000002E-7</c:v>
                </c:pt>
                <c:pt idx="2912">
                  <c:v>-2.868E-7</c:v>
                </c:pt>
                <c:pt idx="2913">
                  <c:v>-2.8659999999999999E-7</c:v>
                </c:pt>
                <c:pt idx="2914">
                  <c:v>-2.8640000000000002E-7</c:v>
                </c:pt>
                <c:pt idx="2915">
                  <c:v>-2.8620000000000001E-7</c:v>
                </c:pt>
                <c:pt idx="2916">
                  <c:v>-2.8599999999999999E-7</c:v>
                </c:pt>
                <c:pt idx="2917">
                  <c:v>-2.8579999999999998E-7</c:v>
                </c:pt>
                <c:pt idx="2918">
                  <c:v>-2.8560000000000002E-7</c:v>
                </c:pt>
                <c:pt idx="2919">
                  <c:v>-2.854E-7</c:v>
                </c:pt>
                <c:pt idx="2920">
                  <c:v>-2.8519999999999999E-7</c:v>
                </c:pt>
                <c:pt idx="2921">
                  <c:v>-2.8500000000000002E-7</c:v>
                </c:pt>
                <c:pt idx="2922">
                  <c:v>-2.8480000000000001E-7</c:v>
                </c:pt>
                <c:pt idx="2923">
                  <c:v>-2.8459999999999999E-7</c:v>
                </c:pt>
                <c:pt idx="2924">
                  <c:v>-2.8439999999999998E-7</c:v>
                </c:pt>
                <c:pt idx="2925">
                  <c:v>-2.8420000000000002E-7</c:v>
                </c:pt>
                <c:pt idx="2926">
                  <c:v>-2.84E-7</c:v>
                </c:pt>
                <c:pt idx="2927">
                  <c:v>-2.8379999999999999E-7</c:v>
                </c:pt>
                <c:pt idx="2928">
                  <c:v>-2.8360000000000002E-7</c:v>
                </c:pt>
                <c:pt idx="2929">
                  <c:v>-2.8340000000000001E-7</c:v>
                </c:pt>
                <c:pt idx="2930">
                  <c:v>-2.8319999999999999E-7</c:v>
                </c:pt>
                <c:pt idx="2931">
                  <c:v>-2.8299999999999998E-7</c:v>
                </c:pt>
                <c:pt idx="2932">
                  <c:v>-2.8280000000000002E-7</c:v>
                </c:pt>
                <c:pt idx="2933">
                  <c:v>-2.826E-7</c:v>
                </c:pt>
                <c:pt idx="2934">
                  <c:v>-2.8239999999999999E-7</c:v>
                </c:pt>
                <c:pt idx="2935">
                  <c:v>-2.8220000000000003E-7</c:v>
                </c:pt>
                <c:pt idx="2936">
                  <c:v>-2.8200000000000001E-7</c:v>
                </c:pt>
                <c:pt idx="2937">
                  <c:v>-2.818E-7</c:v>
                </c:pt>
                <c:pt idx="2938">
                  <c:v>-2.8159999999999998E-7</c:v>
                </c:pt>
                <c:pt idx="2939">
                  <c:v>-2.8140000000000002E-7</c:v>
                </c:pt>
                <c:pt idx="2940">
                  <c:v>-2.812E-7</c:v>
                </c:pt>
                <c:pt idx="2941">
                  <c:v>-2.8099999999999999E-7</c:v>
                </c:pt>
                <c:pt idx="2942">
                  <c:v>-2.8080000000000003E-7</c:v>
                </c:pt>
                <c:pt idx="2943">
                  <c:v>-2.8060000000000001E-7</c:v>
                </c:pt>
                <c:pt idx="2944">
                  <c:v>-2.804E-7</c:v>
                </c:pt>
                <c:pt idx="2945">
                  <c:v>-2.8019999999999998E-7</c:v>
                </c:pt>
                <c:pt idx="2946">
                  <c:v>-2.8000000000000002E-7</c:v>
                </c:pt>
                <c:pt idx="2947">
                  <c:v>-2.798E-7</c:v>
                </c:pt>
                <c:pt idx="2948">
                  <c:v>-2.7959999999999999E-7</c:v>
                </c:pt>
                <c:pt idx="2949">
                  <c:v>-2.7939999999999997E-7</c:v>
                </c:pt>
                <c:pt idx="2950">
                  <c:v>-2.7920000000000001E-7</c:v>
                </c:pt>
                <c:pt idx="2951">
                  <c:v>-2.79E-7</c:v>
                </c:pt>
                <c:pt idx="2952">
                  <c:v>-2.7879999999999998E-7</c:v>
                </c:pt>
                <c:pt idx="2953">
                  <c:v>-2.7860000000000002E-7</c:v>
                </c:pt>
                <c:pt idx="2954">
                  <c:v>-2.784E-7</c:v>
                </c:pt>
                <c:pt idx="2955">
                  <c:v>-2.7819999999999999E-7</c:v>
                </c:pt>
                <c:pt idx="2956">
                  <c:v>-2.7799999999999997E-7</c:v>
                </c:pt>
                <c:pt idx="2957">
                  <c:v>-2.7780000000000001E-7</c:v>
                </c:pt>
                <c:pt idx="2958">
                  <c:v>-2.776E-7</c:v>
                </c:pt>
                <c:pt idx="2959">
                  <c:v>-2.7739999999999998E-7</c:v>
                </c:pt>
                <c:pt idx="2960">
                  <c:v>-2.7720000000000002E-7</c:v>
                </c:pt>
                <c:pt idx="2961">
                  <c:v>-2.7700000000000001E-7</c:v>
                </c:pt>
                <c:pt idx="2962">
                  <c:v>-2.7679999999999999E-7</c:v>
                </c:pt>
                <c:pt idx="2963">
                  <c:v>-2.7659999999999998E-7</c:v>
                </c:pt>
                <c:pt idx="2964">
                  <c:v>-2.7640000000000001E-7</c:v>
                </c:pt>
                <c:pt idx="2965">
                  <c:v>-2.762E-7</c:v>
                </c:pt>
                <c:pt idx="2966">
                  <c:v>-2.7599999999999998E-7</c:v>
                </c:pt>
                <c:pt idx="2967">
                  <c:v>-2.7580000000000002E-7</c:v>
                </c:pt>
                <c:pt idx="2968">
                  <c:v>-2.7560000000000001E-7</c:v>
                </c:pt>
                <c:pt idx="2969">
                  <c:v>-2.7539999999999999E-7</c:v>
                </c:pt>
                <c:pt idx="2970">
                  <c:v>-2.7519999999999998E-7</c:v>
                </c:pt>
                <c:pt idx="2971">
                  <c:v>-2.7500000000000001E-7</c:v>
                </c:pt>
                <c:pt idx="2972">
                  <c:v>-2.748E-7</c:v>
                </c:pt>
                <c:pt idx="2973">
                  <c:v>-2.7459999999999998E-7</c:v>
                </c:pt>
                <c:pt idx="2974">
                  <c:v>-2.7440000000000002E-7</c:v>
                </c:pt>
                <c:pt idx="2975">
                  <c:v>-2.7420000000000001E-7</c:v>
                </c:pt>
                <c:pt idx="2976">
                  <c:v>-2.7399999999999999E-7</c:v>
                </c:pt>
                <c:pt idx="2977">
                  <c:v>-2.7379999999999998E-7</c:v>
                </c:pt>
                <c:pt idx="2978">
                  <c:v>-2.7360000000000001E-7</c:v>
                </c:pt>
                <c:pt idx="2979">
                  <c:v>-2.734E-7</c:v>
                </c:pt>
                <c:pt idx="2980">
                  <c:v>-2.7319999999999998E-7</c:v>
                </c:pt>
                <c:pt idx="2981">
                  <c:v>-2.7300000000000002E-7</c:v>
                </c:pt>
                <c:pt idx="2982">
                  <c:v>-2.7280000000000001E-7</c:v>
                </c:pt>
                <c:pt idx="2983">
                  <c:v>-2.7259999999999999E-7</c:v>
                </c:pt>
                <c:pt idx="2984">
                  <c:v>-2.7239999999999998E-7</c:v>
                </c:pt>
                <c:pt idx="2985">
                  <c:v>-2.7220000000000002E-7</c:v>
                </c:pt>
                <c:pt idx="2986">
                  <c:v>-2.72E-7</c:v>
                </c:pt>
                <c:pt idx="2987">
                  <c:v>-2.7179999999999999E-7</c:v>
                </c:pt>
                <c:pt idx="2988">
                  <c:v>-2.7160000000000002E-7</c:v>
                </c:pt>
                <c:pt idx="2989">
                  <c:v>-2.7140000000000001E-7</c:v>
                </c:pt>
                <c:pt idx="2990">
                  <c:v>-2.7119999999999999E-7</c:v>
                </c:pt>
                <c:pt idx="2991">
                  <c:v>-2.7099999999999998E-7</c:v>
                </c:pt>
                <c:pt idx="2992">
                  <c:v>-2.7080000000000002E-7</c:v>
                </c:pt>
                <c:pt idx="2993">
                  <c:v>-2.706E-7</c:v>
                </c:pt>
                <c:pt idx="2994">
                  <c:v>-2.7039999999999999E-7</c:v>
                </c:pt>
                <c:pt idx="2995">
                  <c:v>-2.7020000000000002E-7</c:v>
                </c:pt>
                <c:pt idx="2996">
                  <c:v>-2.7000000000000001E-7</c:v>
                </c:pt>
                <c:pt idx="2997">
                  <c:v>-2.6979999999999999E-7</c:v>
                </c:pt>
                <c:pt idx="2998">
                  <c:v>-2.6959999999999998E-7</c:v>
                </c:pt>
                <c:pt idx="2999">
                  <c:v>-2.6940000000000002E-7</c:v>
                </c:pt>
                <c:pt idx="3000">
                  <c:v>-2.692E-7</c:v>
                </c:pt>
                <c:pt idx="3001">
                  <c:v>-2.6899999999999999E-7</c:v>
                </c:pt>
                <c:pt idx="3002">
                  <c:v>-2.6880000000000002E-7</c:v>
                </c:pt>
                <c:pt idx="3003">
                  <c:v>-2.6860000000000001E-7</c:v>
                </c:pt>
                <c:pt idx="3004">
                  <c:v>-2.6839999999999999E-7</c:v>
                </c:pt>
                <c:pt idx="3005">
                  <c:v>-2.6819999999999998E-7</c:v>
                </c:pt>
                <c:pt idx="3006">
                  <c:v>-2.6800000000000002E-7</c:v>
                </c:pt>
                <c:pt idx="3007">
                  <c:v>-2.678E-7</c:v>
                </c:pt>
                <c:pt idx="3008">
                  <c:v>-2.6759999999999999E-7</c:v>
                </c:pt>
                <c:pt idx="3009">
                  <c:v>-2.6740000000000003E-7</c:v>
                </c:pt>
                <c:pt idx="3010">
                  <c:v>-2.6720000000000001E-7</c:v>
                </c:pt>
                <c:pt idx="3011">
                  <c:v>-2.67E-7</c:v>
                </c:pt>
                <c:pt idx="3012">
                  <c:v>-2.6679999999999998E-7</c:v>
                </c:pt>
                <c:pt idx="3013">
                  <c:v>-2.6660000000000002E-7</c:v>
                </c:pt>
                <c:pt idx="3014">
                  <c:v>-2.664E-7</c:v>
                </c:pt>
                <c:pt idx="3015">
                  <c:v>-2.6619999999999999E-7</c:v>
                </c:pt>
                <c:pt idx="3016">
                  <c:v>-2.6600000000000003E-7</c:v>
                </c:pt>
                <c:pt idx="3017">
                  <c:v>-2.6580000000000001E-7</c:v>
                </c:pt>
                <c:pt idx="3018">
                  <c:v>-2.656E-7</c:v>
                </c:pt>
                <c:pt idx="3019">
                  <c:v>-2.6539999999999998E-7</c:v>
                </c:pt>
                <c:pt idx="3020">
                  <c:v>-2.6520000000000002E-7</c:v>
                </c:pt>
                <c:pt idx="3021">
                  <c:v>-2.65E-7</c:v>
                </c:pt>
                <c:pt idx="3022">
                  <c:v>-2.6479999999999999E-7</c:v>
                </c:pt>
                <c:pt idx="3023">
                  <c:v>-2.6459999999999997E-7</c:v>
                </c:pt>
                <c:pt idx="3024">
                  <c:v>-2.6440000000000001E-7</c:v>
                </c:pt>
                <c:pt idx="3025">
                  <c:v>-2.642E-7</c:v>
                </c:pt>
                <c:pt idx="3026">
                  <c:v>-2.6399999999999998E-7</c:v>
                </c:pt>
                <c:pt idx="3027">
                  <c:v>-2.6380000000000002E-7</c:v>
                </c:pt>
                <c:pt idx="3028">
                  <c:v>-2.636E-7</c:v>
                </c:pt>
                <c:pt idx="3029">
                  <c:v>-2.6339999999999999E-7</c:v>
                </c:pt>
                <c:pt idx="3030">
                  <c:v>-2.6319999999999997E-7</c:v>
                </c:pt>
                <c:pt idx="3031">
                  <c:v>-2.6300000000000001E-7</c:v>
                </c:pt>
                <c:pt idx="3032">
                  <c:v>-2.628E-7</c:v>
                </c:pt>
                <c:pt idx="3033">
                  <c:v>-2.6259999999999998E-7</c:v>
                </c:pt>
                <c:pt idx="3034">
                  <c:v>-2.6240000000000002E-7</c:v>
                </c:pt>
                <c:pt idx="3035">
                  <c:v>-2.6220000000000001E-7</c:v>
                </c:pt>
                <c:pt idx="3036">
                  <c:v>-2.6199999999999999E-7</c:v>
                </c:pt>
                <c:pt idx="3037">
                  <c:v>-2.6179999999999998E-7</c:v>
                </c:pt>
                <c:pt idx="3038">
                  <c:v>-2.6160000000000001E-7</c:v>
                </c:pt>
                <c:pt idx="3039">
                  <c:v>-2.614E-7</c:v>
                </c:pt>
                <c:pt idx="3040">
                  <c:v>-2.6119999999999998E-7</c:v>
                </c:pt>
                <c:pt idx="3041">
                  <c:v>-2.6100000000000002E-7</c:v>
                </c:pt>
                <c:pt idx="3042">
                  <c:v>-2.6080000000000001E-7</c:v>
                </c:pt>
                <c:pt idx="3043">
                  <c:v>-2.6059999999999999E-7</c:v>
                </c:pt>
                <c:pt idx="3044">
                  <c:v>-2.6039999999999998E-7</c:v>
                </c:pt>
                <c:pt idx="3045">
                  <c:v>-2.6020000000000001E-7</c:v>
                </c:pt>
                <c:pt idx="3046">
                  <c:v>-2.6E-7</c:v>
                </c:pt>
                <c:pt idx="3047">
                  <c:v>-2.5979999999999998E-7</c:v>
                </c:pt>
                <c:pt idx="3048">
                  <c:v>-2.5960000000000002E-7</c:v>
                </c:pt>
                <c:pt idx="3049">
                  <c:v>-2.5940000000000001E-7</c:v>
                </c:pt>
                <c:pt idx="3050">
                  <c:v>-2.5919999999999999E-7</c:v>
                </c:pt>
                <c:pt idx="3051">
                  <c:v>-2.5899999999999998E-7</c:v>
                </c:pt>
                <c:pt idx="3052">
                  <c:v>-2.5880000000000001E-7</c:v>
                </c:pt>
                <c:pt idx="3053">
                  <c:v>-2.586E-7</c:v>
                </c:pt>
                <c:pt idx="3054">
                  <c:v>-2.5839999999999998E-7</c:v>
                </c:pt>
                <c:pt idx="3055">
                  <c:v>-2.5820000000000002E-7</c:v>
                </c:pt>
                <c:pt idx="3056">
                  <c:v>-2.5800000000000001E-7</c:v>
                </c:pt>
                <c:pt idx="3057">
                  <c:v>-2.5779999999999999E-7</c:v>
                </c:pt>
                <c:pt idx="3058">
                  <c:v>-2.5759999999999998E-7</c:v>
                </c:pt>
                <c:pt idx="3059">
                  <c:v>-2.5740000000000002E-7</c:v>
                </c:pt>
                <c:pt idx="3060">
                  <c:v>-2.572E-7</c:v>
                </c:pt>
                <c:pt idx="3061">
                  <c:v>-2.5699999999999999E-7</c:v>
                </c:pt>
                <c:pt idx="3062">
                  <c:v>-2.5680000000000002E-7</c:v>
                </c:pt>
                <c:pt idx="3063">
                  <c:v>-2.5660000000000001E-7</c:v>
                </c:pt>
                <c:pt idx="3064">
                  <c:v>-2.5639999999999999E-7</c:v>
                </c:pt>
                <c:pt idx="3065">
                  <c:v>-2.5619999999999998E-7</c:v>
                </c:pt>
                <c:pt idx="3066">
                  <c:v>-2.5600000000000002E-7</c:v>
                </c:pt>
                <c:pt idx="3067">
                  <c:v>-2.558E-7</c:v>
                </c:pt>
                <c:pt idx="3068">
                  <c:v>-2.5559999999999999E-7</c:v>
                </c:pt>
                <c:pt idx="3069">
                  <c:v>-2.5540000000000002E-7</c:v>
                </c:pt>
                <c:pt idx="3070">
                  <c:v>-2.5520000000000001E-7</c:v>
                </c:pt>
                <c:pt idx="3071">
                  <c:v>-2.5499999999999999E-7</c:v>
                </c:pt>
                <c:pt idx="3072">
                  <c:v>-2.5479999999999998E-7</c:v>
                </c:pt>
                <c:pt idx="3073">
                  <c:v>-2.5460000000000002E-7</c:v>
                </c:pt>
                <c:pt idx="3074">
                  <c:v>-2.544E-7</c:v>
                </c:pt>
                <c:pt idx="3075">
                  <c:v>-2.5419999999999999E-7</c:v>
                </c:pt>
                <c:pt idx="3076">
                  <c:v>-2.5400000000000002E-7</c:v>
                </c:pt>
                <c:pt idx="3077">
                  <c:v>-2.5380000000000001E-7</c:v>
                </c:pt>
                <c:pt idx="3078">
                  <c:v>-2.5359999999999999E-7</c:v>
                </c:pt>
                <c:pt idx="3079">
                  <c:v>-2.5339999999999998E-7</c:v>
                </c:pt>
                <c:pt idx="3080">
                  <c:v>-2.5320000000000002E-7</c:v>
                </c:pt>
                <c:pt idx="3081">
                  <c:v>-2.53E-7</c:v>
                </c:pt>
                <c:pt idx="3082">
                  <c:v>-2.5279999999999999E-7</c:v>
                </c:pt>
                <c:pt idx="3083">
                  <c:v>-2.5260000000000003E-7</c:v>
                </c:pt>
                <c:pt idx="3084">
                  <c:v>-2.5240000000000001E-7</c:v>
                </c:pt>
                <c:pt idx="3085">
                  <c:v>-2.522E-7</c:v>
                </c:pt>
                <c:pt idx="3086">
                  <c:v>-2.5199999999999998E-7</c:v>
                </c:pt>
                <c:pt idx="3087">
                  <c:v>-2.5180000000000002E-7</c:v>
                </c:pt>
                <c:pt idx="3088">
                  <c:v>-2.516E-7</c:v>
                </c:pt>
                <c:pt idx="3089">
                  <c:v>-2.5139999999999999E-7</c:v>
                </c:pt>
                <c:pt idx="3090">
                  <c:v>-2.5120000000000003E-7</c:v>
                </c:pt>
                <c:pt idx="3091">
                  <c:v>-2.5100000000000001E-7</c:v>
                </c:pt>
                <c:pt idx="3092">
                  <c:v>-2.508E-7</c:v>
                </c:pt>
                <c:pt idx="3093">
                  <c:v>-2.5059999999999998E-7</c:v>
                </c:pt>
                <c:pt idx="3094">
                  <c:v>-2.5040000000000002E-7</c:v>
                </c:pt>
                <c:pt idx="3095">
                  <c:v>-2.502E-7</c:v>
                </c:pt>
                <c:pt idx="3096">
                  <c:v>-2.4999999999999999E-7</c:v>
                </c:pt>
                <c:pt idx="3097">
                  <c:v>-2.4979999999999997E-7</c:v>
                </c:pt>
                <c:pt idx="3098">
                  <c:v>-2.4960000000000001E-7</c:v>
                </c:pt>
                <c:pt idx="3099">
                  <c:v>-2.494E-7</c:v>
                </c:pt>
                <c:pt idx="3100">
                  <c:v>-2.4919999999999998E-7</c:v>
                </c:pt>
                <c:pt idx="3101">
                  <c:v>-2.4900000000000002E-7</c:v>
                </c:pt>
                <c:pt idx="3102">
                  <c:v>-2.488E-7</c:v>
                </c:pt>
                <c:pt idx="3103">
                  <c:v>-2.4859999999999999E-7</c:v>
                </c:pt>
                <c:pt idx="3104">
                  <c:v>-2.4839999999999997E-7</c:v>
                </c:pt>
                <c:pt idx="3105">
                  <c:v>-2.4820000000000001E-7</c:v>
                </c:pt>
                <c:pt idx="3106">
                  <c:v>-2.48E-7</c:v>
                </c:pt>
                <c:pt idx="3107">
                  <c:v>-2.4779999999999998E-7</c:v>
                </c:pt>
                <c:pt idx="3108">
                  <c:v>-2.4760000000000002E-7</c:v>
                </c:pt>
                <c:pt idx="3109">
                  <c:v>-2.4740000000000001E-7</c:v>
                </c:pt>
                <c:pt idx="3110">
                  <c:v>-2.4719999999999999E-7</c:v>
                </c:pt>
                <c:pt idx="3111">
                  <c:v>-2.4699999999999998E-7</c:v>
                </c:pt>
                <c:pt idx="3112">
                  <c:v>-2.4680000000000001E-7</c:v>
                </c:pt>
                <c:pt idx="3113">
                  <c:v>-2.466E-7</c:v>
                </c:pt>
                <c:pt idx="3114">
                  <c:v>-2.4639999999999998E-7</c:v>
                </c:pt>
                <c:pt idx="3115">
                  <c:v>-2.4620000000000002E-7</c:v>
                </c:pt>
                <c:pt idx="3116">
                  <c:v>-2.4600000000000001E-7</c:v>
                </c:pt>
                <c:pt idx="3117">
                  <c:v>-2.4579999999999999E-7</c:v>
                </c:pt>
                <c:pt idx="3118">
                  <c:v>-2.4559999999999998E-7</c:v>
                </c:pt>
                <c:pt idx="3119">
                  <c:v>-2.4540000000000001E-7</c:v>
                </c:pt>
                <c:pt idx="3120">
                  <c:v>-2.452E-7</c:v>
                </c:pt>
                <c:pt idx="3121">
                  <c:v>-2.4499999999999998E-7</c:v>
                </c:pt>
                <c:pt idx="3122">
                  <c:v>-2.4480000000000002E-7</c:v>
                </c:pt>
                <c:pt idx="3123">
                  <c:v>-2.4460000000000001E-7</c:v>
                </c:pt>
                <c:pt idx="3124">
                  <c:v>-2.4439999999999999E-7</c:v>
                </c:pt>
                <c:pt idx="3125">
                  <c:v>-2.4419999999999998E-7</c:v>
                </c:pt>
                <c:pt idx="3126">
                  <c:v>-2.4400000000000001E-7</c:v>
                </c:pt>
                <c:pt idx="3127">
                  <c:v>-2.438E-7</c:v>
                </c:pt>
                <c:pt idx="3128">
                  <c:v>-2.4359999999999998E-7</c:v>
                </c:pt>
                <c:pt idx="3129">
                  <c:v>-2.4340000000000002E-7</c:v>
                </c:pt>
                <c:pt idx="3130">
                  <c:v>-2.4320000000000001E-7</c:v>
                </c:pt>
                <c:pt idx="3131">
                  <c:v>-2.4299999999999999E-7</c:v>
                </c:pt>
                <c:pt idx="3132">
                  <c:v>-2.4279999999999998E-7</c:v>
                </c:pt>
                <c:pt idx="3133">
                  <c:v>-2.4260000000000002E-7</c:v>
                </c:pt>
                <c:pt idx="3134">
                  <c:v>-2.424E-7</c:v>
                </c:pt>
                <c:pt idx="3135">
                  <c:v>-2.4219999999999999E-7</c:v>
                </c:pt>
                <c:pt idx="3136">
                  <c:v>-2.4200000000000002E-7</c:v>
                </c:pt>
                <c:pt idx="3137">
                  <c:v>-2.4180000000000001E-7</c:v>
                </c:pt>
                <c:pt idx="3138">
                  <c:v>-2.4159999999999999E-7</c:v>
                </c:pt>
                <c:pt idx="3139">
                  <c:v>-2.4139999999999998E-7</c:v>
                </c:pt>
                <c:pt idx="3140">
                  <c:v>-2.4120000000000002E-7</c:v>
                </c:pt>
                <c:pt idx="3141">
                  <c:v>-2.41E-7</c:v>
                </c:pt>
                <c:pt idx="3142">
                  <c:v>-2.4079999999999999E-7</c:v>
                </c:pt>
                <c:pt idx="3143">
                  <c:v>-2.4060000000000002E-7</c:v>
                </c:pt>
                <c:pt idx="3144">
                  <c:v>-2.4040000000000001E-7</c:v>
                </c:pt>
                <c:pt idx="3145">
                  <c:v>-2.4019999999999999E-7</c:v>
                </c:pt>
                <c:pt idx="3146">
                  <c:v>-2.3999999999999998E-7</c:v>
                </c:pt>
                <c:pt idx="3147">
                  <c:v>-2.3980000000000002E-7</c:v>
                </c:pt>
                <c:pt idx="3148">
                  <c:v>-2.396E-7</c:v>
                </c:pt>
                <c:pt idx="3149">
                  <c:v>-2.3939999999999999E-7</c:v>
                </c:pt>
                <c:pt idx="3150">
                  <c:v>-2.3920000000000002E-7</c:v>
                </c:pt>
                <c:pt idx="3151">
                  <c:v>-2.3900000000000001E-7</c:v>
                </c:pt>
                <c:pt idx="3152">
                  <c:v>-2.3879999999999999E-7</c:v>
                </c:pt>
                <c:pt idx="3153">
                  <c:v>-2.3859999999999998E-7</c:v>
                </c:pt>
                <c:pt idx="3154">
                  <c:v>-2.3839999999999999E-7</c:v>
                </c:pt>
                <c:pt idx="3155">
                  <c:v>-2.382E-7</c:v>
                </c:pt>
                <c:pt idx="3156">
                  <c:v>-2.3799999999999999E-7</c:v>
                </c:pt>
                <c:pt idx="3157">
                  <c:v>-2.378E-7</c:v>
                </c:pt>
                <c:pt idx="3158">
                  <c:v>-2.3760000000000001E-7</c:v>
                </c:pt>
                <c:pt idx="3159">
                  <c:v>-2.3739999999999999E-7</c:v>
                </c:pt>
                <c:pt idx="3160">
                  <c:v>-2.3720000000000001E-7</c:v>
                </c:pt>
                <c:pt idx="3161">
                  <c:v>-2.3699999999999999E-7</c:v>
                </c:pt>
                <c:pt idx="3162">
                  <c:v>-2.368E-7</c:v>
                </c:pt>
                <c:pt idx="3163">
                  <c:v>-2.3659999999999999E-7</c:v>
                </c:pt>
                <c:pt idx="3164">
                  <c:v>-2.364E-7</c:v>
                </c:pt>
                <c:pt idx="3165">
                  <c:v>-2.3620000000000001E-7</c:v>
                </c:pt>
                <c:pt idx="3166">
                  <c:v>-2.36E-7</c:v>
                </c:pt>
                <c:pt idx="3167">
                  <c:v>-2.3580000000000001E-7</c:v>
                </c:pt>
                <c:pt idx="3168">
                  <c:v>-2.3559999999999999E-7</c:v>
                </c:pt>
                <c:pt idx="3169">
                  <c:v>-2.354E-7</c:v>
                </c:pt>
                <c:pt idx="3170">
                  <c:v>-2.3519999999999999E-7</c:v>
                </c:pt>
                <c:pt idx="3171">
                  <c:v>-2.35E-7</c:v>
                </c:pt>
                <c:pt idx="3172">
                  <c:v>-2.3480000000000001E-7</c:v>
                </c:pt>
                <c:pt idx="3173">
                  <c:v>-2.346E-7</c:v>
                </c:pt>
                <c:pt idx="3174">
                  <c:v>-2.3440000000000001E-7</c:v>
                </c:pt>
                <c:pt idx="3175">
                  <c:v>-2.3419999999999999E-7</c:v>
                </c:pt>
                <c:pt idx="3176">
                  <c:v>-2.34E-7</c:v>
                </c:pt>
                <c:pt idx="3177">
                  <c:v>-2.3379999999999999E-7</c:v>
                </c:pt>
                <c:pt idx="3178">
                  <c:v>-2.336E-7</c:v>
                </c:pt>
                <c:pt idx="3179">
                  <c:v>-2.3340000000000001E-7</c:v>
                </c:pt>
                <c:pt idx="3180">
                  <c:v>-2.332E-7</c:v>
                </c:pt>
                <c:pt idx="3181">
                  <c:v>-2.3300000000000001E-7</c:v>
                </c:pt>
                <c:pt idx="3182">
                  <c:v>-2.3279999999999999E-7</c:v>
                </c:pt>
                <c:pt idx="3183">
                  <c:v>-2.326E-7</c:v>
                </c:pt>
                <c:pt idx="3184">
                  <c:v>-2.3239999999999999E-7</c:v>
                </c:pt>
                <c:pt idx="3185">
                  <c:v>-2.322E-7</c:v>
                </c:pt>
                <c:pt idx="3186">
                  <c:v>-2.3200000000000001E-7</c:v>
                </c:pt>
                <c:pt idx="3187">
                  <c:v>-2.318E-7</c:v>
                </c:pt>
                <c:pt idx="3188">
                  <c:v>-2.3160000000000001E-7</c:v>
                </c:pt>
                <c:pt idx="3189">
                  <c:v>-2.3139999999999999E-7</c:v>
                </c:pt>
                <c:pt idx="3190">
                  <c:v>-2.3120000000000001E-7</c:v>
                </c:pt>
                <c:pt idx="3191">
                  <c:v>-2.3099999999999999E-7</c:v>
                </c:pt>
                <c:pt idx="3192">
                  <c:v>-2.308E-7</c:v>
                </c:pt>
                <c:pt idx="3193">
                  <c:v>-2.3059999999999999E-7</c:v>
                </c:pt>
                <c:pt idx="3194">
                  <c:v>-2.304E-7</c:v>
                </c:pt>
                <c:pt idx="3195">
                  <c:v>-2.3020000000000001E-7</c:v>
                </c:pt>
                <c:pt idx="3196">
                  <c:v>-2.2999999999999999E-7</c:v>
                </c:pt>
                <c:pt idx="3197">
                  <c:v>-2.2980000000000001E-7</c:v>
                </c:pt>
                <c:pt idx="3198">
                  <c:v>-2.2959999999999999E-7</c:v>
                </c:pt>
                <c:pt idx="3199">
                  <c:v>-2.294E-7</c:v>
                </c:pt>
                <c:pt idx="3200">
                  <c:v>-2.2919999999999999E-7</c:v>
                </c:pt>
                <c:pt idx="3201">
                  <c:v>-2.29E-7</c:v>
                </c:pt>
                <c:pt idx="3202">
                  <c:v>-2.2880000000000001E-7</c:v>
                </c:pt>
                <c:pt idx="3203">
                  <c:v>-2.286E-7</c:v>
                </c:pt>
                <c:pt idx="3204">
                  <c:v>-2.2840000000000001E-7</c:v>
                </c:pt>
                <c:pt idx="3205">
                  <c:v>-2.2819999999999999E-7</c:v>
                </c:pt>
                <c:pt idx="3206">
                  <c:v>-2.28E-7</c:v>
                </c:pt>
                <c:pt idx="3207">
                  <c:v>-2.2779999999999999E-7</c:v>
                </c:pt>
                <c:pt idx="3208">
                  <c:v>-2.276E-7</c:v>
                </c:pt>
                <c:pt idx="3209">
                  <c:v>-2.2740000000000001E-7</c:v>
                </c:pt>
                <c:pt idx="3210">
                  <c:v>-2.272E-7</c:v>
                </c:pt>
                <c:pt idx="3211">
                  <c:v>-2.2700000000000001E-7</c:v>
                </c:pt>
                <c:pt idx="3212">
                  <c:v>-2.2679999999999999E-7</c:v>
                </c:pt>
                <c:pt idx="3213">
                  <c:v>-2.266E-7</c:v>
                </c:pt>
                <c:pt idx="3214">
                  <c:v>-2.2639999999999999E-7</c:v>
                </c:pt>
                <c:pt idx="3215">
                  <c:v>-2.262E-7</c:v>
                </c:pt>
                <c:pt idx="3216">
                  <c:v>-2.2600000000000001E-7</c:v>
                </c:pt>
                <c:pt idx="3217">
                  <c:v>-2.258E-7</c:v>
                </c:pt>
                <c:pt idx="3218">
                  <c:v>-2.2560000000000001E-7</c:v>
                </c:pt>
                <c:pt idx="3219">
                  <c:v>-2.2539999999999999E-7</c:v>
                </c:pt>
                <c:pt idx="3220">
                  <c:v>-2.252E-7</c:v>
                </c:pt>
                <c:pt idx="3221">
                  <c:v>-2.2499999999999999E-7</c:v>
                </c:pt>
                <c:pt idx="3222">
                  <c:v>-2.248E-7</c:v>
                </c:pt>
                <c:pt idx="3223">
                  <c:v>-2.2460000000000001E-7</c:v>
                </c:pt>
                <c:pt idx="3224">
                  <c:v>-2.244E-7</c:v>
                </c:pt>
                <c:pt idx="3225">
                  <c:v>-2.2420000000000001E-7</c:v>
                </c:pt>
                <c:pt idx="3226">
                  <c:v>-2.2399999999999999E-7</c:v>
                </c:pt>
                <c:pt idx="3227">
                  <c:v>-2.2380000000000001E-7</c:v>
                </c:pt>
                <c:pt idx="3228">
                  <c:v>-2.2359999999999999E-7</c:v>
                </c:pt>
                <c:pt idx="3229">
                  <c:v>-2.234E-7</c:v>
                </c:pt>
                <c:pt idx="3230">
                  <c:v>-2.2319999999999999E-7</c:v>
                </c:pt>
                <c:pt idx="3231">
                  <c:v>-2.23E-7</c:v>
                </c:pt>
                <c:pt idx="3232">
                  <c:v>-2.2280000000000001E-7</c:v>
                </c:pt>
                <c:pt idx="3233">
                  <c:v>-2.2259999999999999E-7</c:v>
                </c:pt>
                <c:pt idx="3234">
                  <c:v>-2.2240000000000001E-7</c:v>
                </c:pt>
                <c:pt idx="3235">
                  <c:v>-2.2219999999999999E-7</c:v>
                </c:pt>
                <c:pt idx="3236">
                  <c:v>-2.22E-7</c:v>
                </c:pt>
                <c:pt idx="3237">
                  <c:v>-2.2179999999999999E-7</c:v>
                </c:pt>
                <c:pt idx="3238">
                  <c:v>-2.216E-7</c:v>
                </c:pt>
                <c:pt idx="3239">
                  <c:v>-2.2140000000000001E-7</c:v>
                </c:pt>
                <c:pt idx="3240">
                  <c:v>-2.212E-7</c:v>
                </c:pt>
                <c:pt idx="3241">
                  <c:v>-2.2100000000000001E-7</c:v>
                </c:pt>
                <c:pt idx="3242">
                  <c:v>-2.2079999999999999E-7</c:v>
                </c:pt>
                <c:pt idx="3243">
                  <c:v>-2.206E-7</c:v>
                </c:pt>
                <c:pt idx="3244">
                  <c:v>-2.2039999999999999E-7</c:v>
                </c:pt>
                <c:pt idx="3245">
                  <c:v>-2.202E-7</c:v>
                </c:pt>
                <c:pt idx="3246">
                  <c:v>-2.2000000000000001E-7</c:v>
                </c:pt>
                <c:pt idx="3247">
                  <c:v>-2.198E-7</c:v>
                </c:pt>
                <c:pt idx="3248">
                  <c:v>-2.1960000000000001E-7</c:v>
                </c:pt>
                <c:pt idx="3249">
                  <c:v>-2.1939999999999999E-7</c:v>
                </c:pt>
                <c:pt idx="3250">
                  <c:v>-2.192E-7</c:v>
                </c:pt>
                <c:pt idx="3251">
                  <c:v>-2.1899999999999999E-7</c:v>
                </c:pt>
                <c:pt idx="3252">
                  <c:v>-2.188E-7</c:v>
                </c:pt>
                <c:pt idx="3253">
                  <c:v>-2.1860000000000001E-7</c:v>
                </c:pt>
                <c:pt idx="3254">
                  <c:v>-2.184E-7</c:v>
                </c:pt>
                <c:pt idx="3255">
                  <c:v>-2.1820000000000001E-7</c:v>
                </c:pt>
                <c:pt idx="3256">
                  <c:v>-2.1799999999999999E-7</c:v>
                </c:pt>
                <c:pt idx="3257">
                  <c:v>-2.178E-7</c:v>
                </c:pt>
                <c:pt idx="3258">
                  <c:v>-2.1759999999999999E-7</c:v>
                </c:pt>
                <c:pt idx="3259">
                  <c:v>-2.174E-7</c:v>
                </c:pt>
                <c:pt idx="3260">
                  <c:v>-2.1720000000000001E-7</c:v>
                </c:pt>
                <c:pt idx="3261">
                  <c:v>-2.17E-7</c:v>
                </c:pt>
                <c:pt idx="3262">
                  <c:v>-2.1680000000000001E-7</c:v>
                </c:pt>
                <c:pt idx="3263">
                  <c:v>-2.1659999999999999E-7</c:v>
                </c:pt>
                <c:pt idx="3264">
                  <c:v>-2.1640000000000001E-7</c:v>
                </c:pt>
                <c:pt idx="3265">
                  <c:v>-2.1619999999999999E-7</c:v>
                </c:pt>
                <c:pt idx="3266">
                  <c:v>-2.16E-7</c:v>
                </c:pt>
                <c:pt idx="3267">
                  <c:v>-2.1579999999999999E-7</c:v>
                </c:pt>
                <c:pt idx="3268">
                  <c:v>-2.156E-7</c:v>
                </c:pt>
                <c:pt idx="3269">
                  <c:v>-2.1540000000000001E-7</c:v>
                </c:pt>
                <c:pt idx="3270">
                  <c:v>-2.1519999999999999E-7</c:v>
                </c:pt>
                <c:pt idx="3271">
                  <c:v>-2.1500000000000001E-7</c:v>
                </c:pt>
                <c:pt idx="3272">
                  <c:v>-2.1479999999999999E-7</c:v>
                </c:pt>
                <c:pt idx="3273">
                  <c:v>-2.146E-7</c:v>
                </c:pt>
                <c:pt idx="3274">
                  <c:v>-2.1439999999999999E-7</c:v>
                </c:pt>
                <c:pt idx="3275">
                  <c:v>-2.142E-7</c:v>
                </c:pt>
                <c:pt idx="3276">
                  <c:v>-2.1400000000000001E-7</c:v>
                </c:pt>
                <c:pt idx="3277">
                  <c:v>-2.138E-7</c:v>
                </c:pt>
                <c:pt idx="3278">
                  <c:v>-2.1360000000000001E-7</c:v>
                </c:pt>
                <c:pt idx="3279">
                  <c:v>-2.1339999999999999E-7</c:v>
                </c:pt>
                <c:pt idx="3280">
                  <c:v>-2.132E-7</c:v>
                </c:pt>
                <c:pt idx="3281">
                  <c:v>-2.1299999999999999E-7</c:v>
                </c:pt>
                <c:pt idx="3282">
                  <c:v>-2.128E-7</c:v>
                </c:pt>
                <c:pt idx="3283">
                  <c:v>-2.1260000000000001E-7</c:v>
                </c:pt>
                <c:pt idx="3284">
                  <c:v>-2.124E-7</c:v>
                </c:pt>
                <c:pt idx="3285">
                  <c:v>-2.1220000000000001E-7</c:v>
                </c:pt>
                <c:pt idx="3286">
                  <c:v>-2.1199999999999999E-7</c:v>
                </c:pt>
                <c:pt idx="3287">
                  <c:v>-2.118E-7</c:v>
                </c:pt>
                <c:pt idx="3288">
                  <c:v>-2.1159999999999999E-7</c:v>
                </c:pt>
                <c:pt idx="3289">
                  <c:v>-2.114E-7</c:v>
                </c:pt>
                <c:pt idx="3290">
                  <c:v>-2.1120000000000001E-7</c:v>
                </c:pt>
                <c:pt idx="3291">
                  <c:v>-2.11E-7</c:v>
                </c:pt>
                <c:pt idx="3292">
                  <c:v>-2.1080000000000001E-7</c:v>
                </c:pt>
                <c:pt idx="3293">
                  <c:v>-2.1059999999999999E-7</c:v>
                </c:pt>
                <c:pt idx="3294">
                  <c:v>-2.104E-7</c:v>
                </c:pt>
                <c:pt idx="3295">
                  <c:v>-2.1019999999999999E-7</c:v>
                </c:pt>
                <c:pt idx="3296">
                  <c:v>-2.1E-7</c:v>
                </c:pt>
                <c:pt idx="3297">
                  <c:v>-2.0980000000000001E-7</c:v>
                </c:pt>
                <c:pt idx="3298">
                  <c:v>-2.096E-7</c:v>
                </c:pt>
                <c:pt idx="3299">
                  <c:v>-2.0940000000000001E-7</c:v>
                </c:pt>
                <c:pt idx="3300">
                  <c:v>-2.0919999999999999E-7</c:v>
                </c:pt>
                <c:pt idx="3301">
                  <c:v>-2.0900000000000001E-7</c:v>
                </c:pt>
                <c:pt idx="3302">
                  <c:v>-2.0879999999999999E-7</c:v>
                </c:pt>
                <c:pt idx="3303">
                  <c:v>-2.086E-7</c:v>
                </c:pt>
                <c:pt idx="3304">
                  <c:v>-2.0840000000000001E-7</c:v>
                </c:pt>
                <c:pt idx="3305">
                  <c:v>-2.082E-7</c:v>
                </c:pt>
                <c:pt idx="3306">
                  <c:v>-2.0800000000000001E-7</c:v>
                </c:pt>
                <c:pt idx="3307">
                  <c:v>-2.0779999999999999E-7</c:v>
                </c:pt>
                <c:pt idx="3308">
                  <c:v>-2.0760000000000001E-7</c:v>
                </c:pt>
                <c:pt idx="3309">
                  <c:v>-2.0739999999999999E-7</c:v>
                </c:pt>
                <c:pt idx="3310">
                  <c:v>-2.072E-7</c:v>
                </c:pt>
                <c:pt idx="3311">
                  <c:v>-2.0699999999999999E-7</c:v>
                </c:pt>
                <c:pt idx="3312">
                  <c:v>-2.068E-7</c:v>
                </c:pt>
                <c:pt idx="3313">
                  <c:v>-2.0660000000000001E-7</c:v>
                </c:pt>
                <c:pt idx="3314">
                  <c:v>-2.064E-7</c:v>
                </c:pt>
                <c:pt idx="3315">
                  <c:v>-2.0620000000000001E-7</c:v>
                </c:pt>
                <c:pt idx="3316">
                  <c:v>-2.0599999999999999E-7</c:v>
                </c:pt>
                <c:pt idx="3317">
                  <c:v>-2.058E-7</c:v>
                </c:pt>
                <c:pt idx="3318">
                  <c:v>-2.0559999999999999E-7</c:v>
                </c:pt>
                <c:pt idx="3319">
                  <c:v>-2.054E-7</c:v>
                </c:pt>
                <c:pt idx="3320">
                  <c:v>-2.0520000000000001E-7</c:v>
                </c:pt>
                <c:pt idx="3321">
                  <c:v>-2.05E-7</c:v>
                </c:pt>
                <c:pt idx="3322">
                  <c:v>-2.0480000000000001E-7</c:v>
                </c:pt>
                <c:pt idx="3323">
                  <c:v>-2.0459999999999999E-7</c:v>
                </c:pt>
                <c:pt idx="3324">
                  <c:v>-2.044E-7</c:v>
                </c:pt>
                <c:pt idx="3325">
                  <c:v>-2.0419999999999999E-7</c:v>
                </c:pt>
                <c:pt idx="3326">
                  <c:v>-2.04E-7</c:v>
                </c:pt>
                <c:pt idx="3327">
                  <c:v>-2.0380000000000001E-7</c:v>
                </c:pt>
                <c:pt idx="3328">
                  <c:v>-2.036E-7</c:v>
                </c:pt>
                <c:pt idx="3329">
                  <c:v>-2.0340000000000001E-7</c:v>
                </c:pt>
                <c:pt idx="3330">
                  <c:v>-2.0319999999999999E-7</c:v>
                </c:pt>
                <c:pt idx="3331">
                  <c:v>-2.03E-7</c:v>
                </c:pt>
                <c:pt idx="3332">
                  <c:v>-2.0279999999999999E-7</c:v>
                </c:pt>
                <c:pt idx="3333">
                  <c:v>-2.026E-7</c:v>
                </c:pt>
                <c:pt idx="3334">
                  <c:v>-2.0240000000000001E-7</c:v>
                </c:pt>
                <c:pt idx="3335">
                  <c:v>-2.022E-7</c:v>
                </c:pt>
                <c:pt idx="3336">
                  <c:v>-2.0200000000000001E-7</c:v>
                </c:pt>
                <c:pt idx="3337">
                  <c:v>-2.0179999999999999E-7</c:v>
                </c:pt>
                <c:pt idx="3338">
                  <c:v>-2.0160000000000001E-7</c:v>
                </c:pt>
                <c:pt idx="3339">
                  <c:v>-2.0139999999999999E-7</c:v>
                </c:pt>
                <c:pt idx="3340">
                  <c:v>-2.012E-7</c:v>
                </c:pt>
                <c:pt idx="3341">
                  <c:v>-2.0100000000000001E-7</c:v>
                </c:pt>
                <c:pt idx="3342">
                  <c:v>-2.008E-7</c:v>
                </c:pt>
                <c:pt idx="3343">
                  <c:v>-2.0060000000000001E-7</c:v>
                </c:pt>
                <c:pt idx="3344">
                  <c:v>-2.0039999999999999E-7</c:v>
                </c:pt>
                <c:pt idx="3345">
                  <c:v>-2.0020000000000001E-7</c:v>
                </c:pt>
                <c:pt idx="3346">
                  <c:v>-1.9999999999999999E-7</c:v>
                </c:pt>
                <c:pt idx="3347">
                  <c:v>-1.998E-7</c:v>
                </c:pt>
                <c:pt idx="3348">
                  <c:v>-1.9959999999999999E-7</c:v>
                </c:pt>
                <c:pt idx="3349">
                  <c:v>-1.994E-7</c:v>
                </c:pt>
                <c:pt idx="3350">
                  <c:v>-1.9920000000000001E-7</c:v>
                </c:pt>
                <c:pt idx="3351">
                  <c:v>-1.99E-7</c:v>
                </c:pt>
                <c:pt idx="3352">
                  <c:v>-1.9880000000000001E-7</c:v>
                </c:pt>
                <c:pt idx="3353">
                  <c:v>-1.9859999999999999E-7</c:v>
                </c:pt>
                <c:pt idx="3354">
                  <c:v>-1.984E-7</c:v>
                </c:pt>
                <c:pt idx="3355">
                  <c:v>-1.9819999999999999E-7</c:v>
                </c:pt>
                <c:pt idx="3356">
                  <c:v>-1.98E-7</c:v>
                </c:pt>
                <c:pt idx="3357">
                  <c:v>-1.9780000000000001E-7</c:v>
                </c:pt>
                <c:pt idx="3358">
                  <c:v>-1.976E-7</c:v>
                </c:pt>
                <c:pt idx="3359">
                  <c:v>-1.9740000000000001E-7</c:v>
                </c:pt>
                <c:pt idx="3360">
                  <c:v>-1.9719999999999999E-7</c:v>
                </c:pt>
                <c:pt idx="3361">
                  <c:v>-1.97E-7</c:v>
                </c:pt>
                <c:pt idx="3362">
                  <c:v>-1.9679999999999999E-7</c:v>
                </c:pt>
                <c:pt idx="3363">
                  <c:v>-1.966E-7</c:v>
                </c:pt>
                <c:pt idx="3364">
                  <c:v>-1.9640000000000001E-7</c:v>
                </c:pt>
                <c:pt idx="3365">
                  <c:v>-1.962E-7</c:v>
                </c:pt>
                <c:pt idx="3366">
                  <c:v>-1.9600000000000001E-7</c:v>
                </c:pt>
                <c:pt idx="3367">
                  <c:v>-1.9579999999999999E-7</c:v>
                </c:pt>
                <c:pt idx="3368">
                  <c:v>-1.956E-7</c:v>
                </c:pt>
                <c:pt idx="3369">
                  <c:v>-1.9539999999999999E-7</c:v>
                </c:pt>
                <c:pt idx="3370">
                  <c:v>-1.952E-7</c:v>
                </c:pt>
                <c:pt idx="3371">
                  <c:v>-1.9500000000000001E-7</c:v>
                </c:pt>
                <c:pt idx="3372">
                  <c:v>-1.948E-7</c:v>
                </c:pt>
                <c:pt idx="3373">
                  <c:v>-1.9460000000000001E-7</c:v>
                </c:pt>
                <c:pt idx="3374">
                  <c:v>-1.9439999999999999E-7</c:v>
                </c:pt>
                <c:pt idx="3375">
                  <c:v>-1.9420000000000001E-7</c:v>
                </c:pt>
                <c:pt idx="3376">
                  <c:v>-1.9399999999999999E-7</c:v>
                </c:pt>
                <c:pt idx="3377">
                  <c:v>-1.938E-7</c:v>
                </c:pt>
                <c:pt idx="3378">
                  <c:v>-1.9360000000000001E-7</c:v>
                </c:pt>
                <c:pt idx="3379">
                  <c:v>-1.934E-7</c:v>
                </c:pt>
                <c:pt idx="3380">
                  <c:v>-1.9320000000000001E-7</c:v>
                </c:pt>
                <c:pt idx="3381">
                  <c:v>-1.9299999999999999E-7</c:v>
                </c:pt>
                <c:pt idx="3382">
                  <c:v>-1.9280000000000001E-7</c:v>
                </c:pt>
                <c:pt idx="3383">
                  <c:v>-1.9259999999999999E-7</c:v>
                </c:pt>
                <c:pt idx="3384">
                  <c:v>-1.924E-7</c:v>
                </c:pt>
                <c:pt idx="3385">
                  <c:v>-1.9219999999999999E-7</c:v>
                </c:pt>
                <c:pt idx="3386">
                  <c:v>-1.92E-7</c:v>
                </c:pt>
                <c:pt idx="3387">
                  <c:v>-1.9180000000000001E-7</c:v>
                </c:pt>
                <c:pt idx="3388">
                  <c:v>-1.916E-7</c:v>
                </c:pt>
                <c:pt idx="3389">
                  <c:v>-1.9140000000000001E-7</c:v>
                </c:pt>
                <c:pt idx="3390">
                  <c:v>-1.9119999999999999E-7</c:v>
                </c:pt>
                <c:pt idx="3391">
                  <c:v>-1.91E-7</c:v>
                </c:pt>
                <c:pt idx="3392">
                  <c:v>-1.9079999999999999E-7</c:v>
                </c:pt>
                <c:pt idx="3393">
                  <c:v>-1.906E-7</c:v>
                </c:pt>
                <c:pt idx="3394">
                  <c:v>-1.9040000000000001E-7</c:v>
                </c:pt>
                <c:pt idx="3395">
                  <c:v>-1.902E-7</c:v>
                </c:pt>
                <c:pt idx="3396">
                  <c:v>-1.9000000000000001E-7</c:v>
                </c:pt>
                <c:pt idx="3397">
                  <c:v>-1.8979999999999999E-7</c:v>
                </c:pt>
                <c:pt idx="3398">
                  <c:v>-1.896E-7</c:v>
                </c:pt>
                <c:pt idx="3399">
                  <c:v>-1.8939999999999999E-7</c:v>
                </c:pt>
                <c:pt idx="3400">
                  <c:v>-1.892E-7</c:v>
                </c:pt>
                <c:pt idx="3401">
                  <c:v>-1.8900000000000001E-7</c:v>
                </c:pt>
                <c:pt idx="3402">
                  <c:v>-1.888E-7</c:v>
                </c:pt>
                <c:pt idx="3403">
                  <c:v>-1.8860000000000001E-7</c:v>
                </c:pt>
                <c:pt idx="3404">
                  <c:v>-1.8839999999999999E-7</c:v>
                </c:pt>
                <c:pt idx="3405">
                  <c:v>-1.882E-7</c:v>
                </c:pt>
                <c:pt idx="3406">
                  <c:v>-1.8799999999999999E-7</c:v>
                </c:pt>
                <c:pt idx="3407">
                  <c:v>-1.878E-7</c:v>
                </c:pt>
                <c:pt idx="3408">
                  <c:v>-1.8760000000000001E-7</c:v>
                </c:pt>
                <c:pt idx="3409">
                  <c:v>-1.874E-7</c:v>
                </c:pt>
                <c:pt idx="3410">
                  <c:v>-1.8720000000000001E-7</c:v>
                </c:pt>
                <c:pt idx="3411">
                  <c:v>-1.8699999999999999E-7</c:v>
                </c:pt>
                <c:pt idx="3412">
                  <c:v>-1.8680000000000001E-7</c:v>
                </c:pt>
                <c:pt idx="3413">
                  <c:v>-1.8659999999999999E-7</c:v>
                </c:pt>
                <c:pt idx="3414">
                  <c:v>-1.864E-7</c:v>
                </c:pt>
                <c:pt idx="3415">
                  <c:v>-1.8620000000000001E-7</c:v>
                </c:pt>
                <c:pt idx="3416">
                  <c:v>-1.86E-7</c:v>
                </c:pt>
                <c:pt idx="3417">
                  <c:v>-1.8580000000000001E-7</c:v>
                </c:pt>
                <c:pt idx="3418">
                  <c:v>-1.8559999999999999E-7</c:v>
                </c:pt>
                <c:pt idx="3419">
                  <c:v>-1.8540000000000001E-7</c:v>
                </c:pt>
                <c:pt idx="3420">
                  <c:v>-1.8519999999999999E-7</c:v>
                </c:pt>
                <c:pt idx="3421">
                  <c:v>-1.85E-7</c:v>
                </c:pt>
                <c:pt idx="3422">
                  <c:v>-1.8479999999999999E-7</c:v>
                </c:pt>
                <c:pt idx="3423">
                  <c:v>-1.846E-7</c:v>
                </c:pt>
                <c:pt idx="3424">
                  <c:v>-1.8440000000000001E-7</c:v>
                </c:pt>
                <c:pt idx="3425">
                  <c:v>-1.842E-7</c:v>
                </c:pt>
                <c:pt idx="3426">
                  <c:v>-1.8400000000000001E-7</c:v>
                </c:pt>
                <c:pt idx="3427">
                  <c:v>-1.8379999999999999E-7</c:v>
                </c:pt>
                <c:pt idx="3428">
                  <c:v>-1.836E-7</c:v>
                </c:pt>
                <c:pt idx="3429">
                  <c:v>-1.8339999999999999E-7</c:v>
                </c:pt>
                <c:pt idx="3430">
                  <c:v>-1.832E-7</c:v>
                </c:pt>
                <c:pt idx="3431">
                  <c:v>-1.8300000000000001E-7</c:v>
                </c:pt>
                <c:pt idx="3432">
                  <c:v>-1.828E-7</c:v>
                </c:pt>
                <c:pt idx="3433">
                  <c:v>-1.8260000000000001E-7</c:v>
                </c:pt>
                <c:pt idx="3434">
                  <c:v>-1.8239999999999999E-7</c:v>
                </c:pt>
                <c:pt idx="3435">
                  <c:v>-1.822E-7</c:v>
                </c:pt>
                <c:pt idx="3436">
                  <c:v>-1.8199999999999999E-7</c:v>
                </c:pt>
                <c:pt idx="3437">
                  <c:v>-1.818E-7</c:v>
                </c:pt>
                <c:pt idx="3438">
                  <c:v>-1.8160000000000001E-7</c:v>
                </c:pt>
                <c:pt idx="3439">
                  <c:v>-1.814E-7</c:v>
                </c:pt>
                <c:pt idx="3440">
                  <c:v>-1.8120000000000001E-7</c:v>
                </c:pt>
                <c:pt idx="3441">
                  <c:v>-1.8099999999999999E-7</c:v>
                </c:pt>
                <c:pt idx="3442">
                  <c:v>-1.808E-7</c:v>
                </c:pt>
                <c:pt idx="3443">
                  <c:v>-1.8059999999999999E-7</c:v>
                </c:pt>
                <c:pt idx="3444">
                  <c:v>-1.804E-7</c:v>
                </c:pt>
                <c:pt idx="3445">
                  <c:v>-1.8020000000000001E-7</c:v>
                </c:pt>
                <c:pt idx="3446">
                  <c:v>-1.8E-7</c:v>
                </c:pt>
                <c:pt idx="3447">
                  <c:v>-1.7980000000000001E-7</c:v>
                </c:pt>
                <c:pt idx="3448">
                  <c:v>-1.7959999999999999E-7</c:v>
                </c:pt>
                <c:pt idx="3449">
                  <c:v>-1.7940000000000001E-7</c:v>
                </c:pt>
                <c:pt idx="3450">
                  <c:v>-1.7919999999999999E-7</c:v>
                </c:pt>
                <c:pt idx="3451">
                  <c:v>-1.79E-7</c:v>
                </c:pt>
                <c:pt idx="3452">
                  <c:v>-1.7880000000000001E-7</c:v>
                </c:pt>
                <c:pt idx="3453">
                  <c:v>-1.786E-7</c:v>
                </c:pt>
                <c:pt idx="3454">
                  <c:v>-1.7840000000000001E-7</c:v>
                </c:pt>
                <c:pt idx="3455">
                  <c:v>-1.7819999999999999E-7</c:v>
                </c:pt>
                <c:pt idx="3456">
                  <c:v>-1.7800000000000001E-7</c:v>
                </c:pt>
                <c:pt idx="3457">
                  <c:v>-1.7779999999999999E-7</c:v>
                </c:pt>
                <c:pt idx="3458">
                  <c:v>-1.776E-7</c:v>
                </c:pt>
                <c:pt idx="3459">
                  <c:v>-1.7739999999999999E-7</c:v>
                </c:pt>
                <c:pt idx="3460">
                  <c:v>-1.772E-7</c:v>
                </c:pt>
                <c:pt idx="3461">
                  <c:v>-1.7700000000000001E-7</c:v>
                </c:pt>
                <c:pt idx="3462">
                  <c:v>-1.7679999999999999E-7</c:v>
                </c:pt>
                <c:pt idx="3463">
                  <c:v>-1.7660000000000001E-7</c:v>
                </c:pt>
                <c:pt idx="3464">
                  <c:v>-1.7639999999999999E-7</c:v>
                </c:pt>
                <c:pt idx="3465">
                  <c:v>-1.762E-7</c:v>
                </c:pt>
                <c:pt idx="3466">
                  <c:v>-1.7599999999999999E-7</c:v>
                </c:pt>
                <c:pt idx="3467">
                  <c:v>-1.758E-7</c:v>
                </c:pt>
                <c:pt idx="3468">
                  <c:v>-1.7560000000000001E-7</c:v>
                </c:pt>
                <c:pt idx="3469">
                  <c:v>-1.754E-7</c:v>
                </c:pt>
                <c:pt idx="3470">
                  <c:v>-1.7520000000000001E-7</c:v>
                </c:pt>
                <c:pt idx="3471">
                  <c:v>-1.7499999999999999E-7</c:v>
                </c:pt>
                <c:pt idx="3472">
                  <c:v>-1.748E-7</c:v>
                </c:pt>
                <c:pt idx="3473">
                  <c:v>-1.7459999999999999E-7</c:v>
                </c:pt>
                <c:pt idx="3474">
                  <c:v>-1.744E-7</c:v>
                </c:pt>
                <c:pt idx="3475">
                  <c:v>-1.7420000000000001E-7</c:v>
                </c:pt>
                <c:pt idx="3476">
                  <c:v>-1.74E-7</c:v>
                </c:pt>
                <c:pt idx="3477">
                  <c:v>-1.7380000000000001E-7</c:v>
                </c:pt>
                <c:pt idx="3478">
                  <c:v>-1.7359999999999999E-7</c:v>
                </c:pt>
                <c:pt idx="3479">
                  <c:v>-1.734E-7</c:v>
                </c:pt>
                <c:pt idx="3480">
                  <c:v>-1.7319999999999999E-7</c:v>
                </c:pt>
                <c:pt idx="3481">
                  <c:v>-1.73E-7</c:v>
                </c:pt>
                <c:pt idx="3482">
                  <c:v>-1.7280000000000001E-7</c:v>
                </c:pt>
                <c:pt idx="3483">
                  <c:v>-1.726E-7</c:v>
                </c:pt>
                <c:pt idx="3484">
                  <c:v>-1.7240000000000001E-7</c:v>
                </c:pt>
                <c:pt idx="3485">
                  <c:v>-1.7219999999999999E-7</c:v>
                </c:pt>
                <c:pt idx="3486">
                  <c:v>-1.72E-7</c:v>
                </c:pt>
                <c:pt idx="3487">
                  <c:v>-1.7179999999999999E-7</c:v>
                </c:pt>
                <c:pt idx="3488">
                  <c:v>-1.716E-7</c:v>
                </c:pt>
                <c:pt idx="3489">
                  <c:v>-1.7140000000000001E-7</c:v>
                </c:pt>
                <c:pt idx="3490">
                  <c:v>-1.712E-7</c:v>
                </c:pt>
                <c:pt idx="3491">
                  <c:v>-1.7100000000000001E-7</c:v>
                </c:pt>
                <c:pt idx="3492">
                  <c:v>-1.7079999999999999E-7</c:v>
                </c:pt>
                <c:pt idx="3493">
                  <c:v>-1.7060000000000001E-7</c:v>
                </c:pt>
                <c:pt idx="3494">
                  <c:v>-1.7039999999999999E-7</c:v>
                </c:pt>
                <c:pt idx="3495">
                  <c:v>-1.702E-7</c:v>
                </c:pt>
                <c:pt idx="3496">
                  <c:v>-1.6999999999999999E-7</c:v>
                </c:pt>
                <c:pt idx="3497">
                  <c:v>-1.698E-7</c:v>
                </c:pt>
                <c:pt idx="3498">
                  <c:v>-1.6960000000000001E-7</c:v>
                </c:pt>
                <c:pt idx="3499">
                  <c:v>-1.6939999999999999E-7</c:v>
                </c:pt>
                <c:pt idx="3500">
                  <c:v>-1.6920000000000001E-7</c:v>
                </c:pt>
                <c:pt idx="3501">
                  <c:v>-1.6899999999999999E-7</c:v>
                </c:pt>
                <c:pt idx="3502">
                  <c:v>-1.688E-7</c:v>
                </c:pt>
                <c:pt idx="3503">
                  <c:v>-1.6859999999999999E-7</c:v>
                </c:pt>
                <c:pt idx="3504">
                  <c:v>-1.684E-7</c:v>
                </c:pt>
                <c:pt idx="3505">
                  <c:v>-1.6820000000000001E-7</c:v>
                </c:pt>
                <c:pt idx="3506">
                  <c:v>-1.68E-7</c:v>
                </c:pt>
                <c:pt idx="3507">
                  <c:v>-1.6780000000000001E-7</c:v>
                </c:pt>
                <c:pt idx="3508">
                  <c:v>-1.6759999999999999E-7</c:v>
                </c:pt>
                <c:pt idx="3509">
                  <c:v>-1.674E-7</c:v>
                </c:pt>
                <c:pt idx="3510">
                  <c:v>-1.6719999999999999E-7</c:v>
                </c:pt>
                <c:pt idx="3511">
                  <c:v>-1.67E-7</c:v>
                </c:pt>
                <c:pt idx="3512">
                  <c:v>-1.6680000000000001E-7</c:v>
                </c:pt>
                <c:pt idx="3513">
                  <c:v>-1.666E-7</c:v>
                </c:pt>
                <c:pt idx="3514">
                  <c:v>-1.6640000000000001E-7</c:v>
                </c:pt>
                <c:pt idx="3515">
                  <c:v>-1.6619999999999999E-7</c:v>
                </c:pt>
                <c:pt idx="3516">
                  <c:v>-1.66E-7</c:v>
                </c:pt>
                <c:pt idx="3517">
                  <c:v>-1.6579999999999999E-7</c:v>
                </c:pt>
                <c:pt idx="3518">
                  <c:v>-1.656E-7</c:v>
                </c:pt>
                <c:pt idx="3519">
                  <c:v>-1.6540000000000001E-7</c:v>
                </c:pt>
                <c:pt idx="3520">
                  <c:v>-1.652E-7</c:v>
                </c:pt>
                <c:pt idx="3521">
                  <c:v>-1.6500000000000001E-7</c:v>
                </c:pt>
                <c:pt idx="3522">
                  <c:v>-1.6479999999999999E-7</c:v>
                </c:pt>
                <c:pt idx="3523">
                  <c:v>-1.646E-7</c:v>
                </c:pt>
                <c:pt idx="3524">
                  <c:v>-1.6439999999999999E-7</c:v>
                </c:pt>
                <c:pt idx="3525">
                  <c:v>-1.642E-7</c:v>
                </c:pt>
                <c:pt idx="3526">
                  <c:v>-1.6400000000000001E-7</c:v>
                </c:pt>
                <c:pt idx="3527">
                  <c:v>-1.638E-7</c:v>
                </c:pt>
                <c:pt idx="3528">
                  <c:v>-1.6360000000000001E-7</c:v>
                </c:pt>
                <c:pt idx="3529">
                  <c:v>-1.6339999999999999E-7</c:v>
                </c:pt>
                <c:pt idx="3530">
                  <c:v>-1.6320000000000001E-7</c:v>
                </c:pt>
                <c:pt idx="3531">
                  <c:v>-1.6299999999999999E-7</c:v>
                </c:pt>
                <c:pt idx="3532">
                  <c:v>-1.628E-7</c:v>
                </c:pt>
                <c:pt idx="3533">
                  <c:v>-1.6259999999999999E-7</c:v>
                </c:pt>
                <c:pt idx="3534">
                  <c:v>-1.624E-7</c:v>
                </c:pt>
                <c:pt idx="3535">
                  <c:v>-1.6220000000000001E-7</c:v>
                </c:pt>
                <c:pt idx="3536">
                  <c:v>-1.6199999999999999E-7</c:v>
                </c:pt>
                <c:pt idx="3537">
                  <c:v>-1.6180000000000001E-7</c:v>
                </c:pt>
                <c:pt idx="3538">
                  <c:v>-1.6159999999999999E-7</c:v>
                </c:pt>
                <c:pt idx="3539">
                  <c:v>-1.614E-7</c:v>
                </c:pt>
                <c:pt idx="3540">
                  <c:v>-1.6119999999999999E-7</c:v>
                </c:pt>
                <c:pt idx="3541">
                  <c:v>-1.61E-7</c:v>
                </c:pt>
                <c:pt idx="3542">
                  <c:v>-1.6080000000000001E-7</c:v>
                </c:pt>
                <c:pt idx="3543">
                  <c:v>-1.606E-7</c:v>
                </c:pt>
                <c:pt idx="3544">
                  <c:v>-1.6040000000000001E-7</c:v>
                </c:pt>
                <c:pt idx="3545">
                  <c:v>-1.6019999999999999E-7</c:v>
                </c:pt>
                <c:pt idx="3546">
                  <c:v>-1.6E-7</c:v>
                </c:pt>
                <c:pt idx="3547">
                  <c:v>-1.5979999999999999E-7</c:v>
                </c:pt>
                <c:pt idx="3548">
                  <c:v>-1.596E-7</c:v>
                </c:pt>
                <c:pt idx="3549">
                  <c:v>-1.5940000000000001E-7</c:v>
                </c:pt>
                <c:pt idx="3550">
                  <c:v>-1.592E-7</c:v>
                </c:pt>
                <c:pt idx="3551">
                  <c:v>-1.5900000000000001E-7</c:v>
                </c:pt>
                <c:pt idx="3552">
                  <c:v>-1.5879999999999999E-7</c:v>
                </c:pt>
                <c:pt idx="3553">
                  <c:v>-1.586E-7</c:v>
                </c:pt>
                <c:pt idx="3554">
                  <c:v>-1.5839999999999999E-7</c:v>
                </c:pt>
                <c:pt idx="3555">
                  <c:v>-1.582E-7</c:v>
                </c:pt>
                <c:pt idx="3556">
                  <c:v>-1.5800000000000001E-7</c:v>
                </c:pt>
                <c:pt idx="3557">
                  <c:v>-1.578E-7</c:v>
                </c:pt>
                <c:pt idx="3558">
                  <c:v>-1.5760000000000001E-7</c:v>
                </c:pt>
                <c:pt idx="3559">
                  <c:v>-1.5739999999999999E-7</c:v>
                </c:pt>
                <c:pt idx="3560">
                  <c:v>-1.572E-7</c:v>
                </c:pt>
                <c:pt idx="3561">
                  <c:v>-1.5699999999999999E-7</c:v>
                </c:pt>
                <c:pt idx="3562">
                  <c:v>-1.568E-7</c:v>
                </c:pt>
                <c:pt idx="3563">
                  <c:v>-1.5660000000000001E-7</c:v>
                </c:pt>
                <c:pt idx="3564">
                  <c:v>-1.564E-7</c:v>
                </c:pt>
                <c:pt idx="3565">
                  <c:v>-1.5620000000000001E-7</c:v>
                </c:pt>
                <c:pt idx="3566">
                  <c:v>-1.5599999999999999E-7</c:v>
                </c:pt>
                <c:pt idx="3567">
                  <c:v>-1.5580000000000001E-7</c:v>
                </c:pt>
                <c:pt idx="3568">
                  <c:v>-1.5559999999999999E-7</c:v>
                </c:pt>
                <c:pt idx="3569">
                  <c:v>-1.554E-7</c:v>
                </c:pt>
                <c:pt idx="3570">
                  <c:v>-1.5519999999999999E-7</c:v>
                </c:pt>
                <c:pt idx="3571">
                  <c:v>-1.55E-7</c:v>
                </c:pt>
                <c:pt idx="3572">
                  <c:v>-1.5480000000000001E-7</c:v>
                </c:pt>
                <c:pt idx="3573">
                  <c:v>-1.5459999999999999E-7</c:v>
                </c:pt>
                <c:pt idx="3574">
                  <c:v>-1.5440000000000001E-7</c:v>
                </c:pt>
                <c:pt idx="3575">
                  <c:v>-1.5419999999999999E-7</c:v>
                </c:pt>
                <c:pt idx="3576">
                  <c:v>-1.54E-7</c:v>
                </c:pt>
                <c:pt idx="3577">
                  <c:v>-1.5379999999999999E-7</c:v>
                </c:pt>
                <c:pt idx="3578">
                  <c:v>-1.536E-7</c:v>
                </c:pt>
                <c:pt idx="3579">
                  <c:v>-1.5340000000000001E-7</c:v>
                </c:pt>
                <c:pt idx="3580">
                  <c:v>-1.532E-7</c:v>
                </c:pt>
                <c:pt idx="3581">
                  <c:v>-1.5300000000000001E-7</c:v>
                </c:pt>
                <c:pt idx="3582">
                  <c:v>-1.5279999999999999E-7</c:v>
                </c:pt>
                <c:pt idx="3583">
                  <c:v>-1.526E-7</c:v>
                </c:pt>
                <c:pt idx="3584">
                  <c:v>-1.5239999999999999E-7</c:v>
                </c:pt>
                <c:pt idx="3585">
                  <c:v>-1.522E-7</c:v>
                </c:pt>
                <c:pt idx="3586">
                  <c:v>-1.5200000000000001E-7</c:v>
                </c:pt>
                <c:pt idx="3587">
                  <c:v>-1.518E-7</c:v>
                </c:pt>
                <c:pt idx="3588">
                  <c:v>-1.5160000000000001E-7</c:v>
                </c:pt>
                <c:pt idx="3589">
                  <c:v>-1.5139999999999999E-7</c:v>
                </c:pt>
                <c:pt idx="3590">
                  <c:v>-1.512E-7</c:v>
                </c:pt>
                <c:pt idx="3591">
                  <c:v>-1.5099999999999999E-7</c:v>
                </c:pt>
                <c:pt idx="3592">
                  <c:v>-1.508E-7</c:v>
                </c:pt>
                <c:pt idx="3593">
                  <c:v>-1.5060000000000001E-7</c:v>
                </c:pt>
                <c:pt idx="3594">
                  <c:v>-1.504E-7</c:v>
                </c:pt>
                <c:pt idx="3595">
                  <c:v>-1.5020000000000001E-7</c:v>
                </c:pt>
                <c:pt idx="3596">
                  <c:v>-1.4999999999999999E-7</c:v>
                </c:pt>
                <c:pt idx="3597">
                  <c:v>-1.498E-7</c:v>
                </c:pt>
                <c:pt idx="3598">
                  <c:v>-1.4959999999999999E-7</c:v>
                </c:pt>
                <c:pt idx="3599">
                  <c:v>-1.494E-7</c:v>
                </c:pt>
                <c:pt idx="3600">
                  <c:v>-1.4920000000000001E-7</c:v>
                </c:pt>
                <c:pt idx="3601">
                  <c:v>-1.49E-7</c:v>
                </c:pt>
                <c:pt idx="3602">
                  <c:v>-1.4880000000000001E-7</c:v>
                </c:pt>
                <c:pt idx="3603">
                  <c:v>-1.4859999999999999E-7</c:v>
                </c:pt>
                <c:pt idx="3604">
                  <c:v>-1.4840000000000001E-7</c:v>
                </c:pt>
                <c:pt idx="3605">
                  <c:v>-1.4819999999999999E-7</c:v>
                </c:pt>
                <c:pt idx="3606">
                  <c:v>-1.48E-7</c:v>
                </c:pt>
                <c:pt idx="3607">
                  <c:v>-1.4780000000000001E-7</c:v>
                </c:pt>
                <c:pt idx="3608">
                  <c:v>-1.476E-7</c:v>
                </c:pt>
                <c:pt idx="3609">
                  <c:v>-1.4740000000000001E-7</c:v>
                </c:pt>
                <c:pt idx="3610">
                  <c:v>-1.4719999999999999E-7</c:v>
                </c:pt>
                <c:pt idx="3611">
                  <c:v>-1.4700000000000001E-7</c:v>
                </c:pt>
                <c:pt idx="3612">
                  <c:v>-1.4679999999999999E-7</c:v>
                </c:pt>
                <c:pt idx="3613">
                  <c:v>-1.466E-7</c:v>
                </c:pt>
                <c:pt idx="3614">
                  <c:v>-1.4639999999999999E-7</c:v>
                </c:pt>
                <c:pt idx="3615">
                  <c:v>-1.462E-7</c:v>
                </c:pt>
                <c:pt idx="3616">
                  <c:v>-1.4600000000000001E-7</c:v>
                </c:pt>
                <c:pt idx="3617">
                  <c:v>-1.458E-7</c:v>
                </c:pt>
                <c:pt idx="3618">
                  <c:v>-1.4560000000000001E-7</c:v>
                </c:pt>
                <c:pt idx="3619">
                  <c:v>-1.4539999999999999E-7</c:v>
                </c:pt>
                <c:pt idx="3620">
                  <c:v>-1.452E-7</c:v>
                </c:pt>
                <c:pt idx="3621">
                  <c:v>-1.4499999999999999E-7</c:v>
                </c:pt>
                <c:pt idx="3622">
                  <c:v>-1.448E-7</c:v>
                </c:pt>
                <c:pt idx="3623">
                  <c:v>-1.4460000000000001E-7</c:v>
                </c:pt>
                <c:pt idx="3624">
                  <c:v>-1.444E-7</c:v>
                </c:pt>
                <c:pt idx="3625">
                  <c:v>-1.4420000000000001E-7</c:v>
                </c:pt>
                <c:pt idx="3626">
                  <c:v>-1.4399999999999999E-7</c:v>
                </c:pt>
                <c:pt idx="3627">
                  <c:v>-1.438E-7</c:v>
                </c:pt>
                <c:pt idx="3628">
                  <c:v>-1.4359999999999999E-7</c:v>
                </c:pt>
                <c:pt idx="3629">
                  <c:v>-1.434E-7</c:v>
                </c:pt>
                <c:pt idx="3630">
                  <c:v>-1.4320000000000001E-7</c:v>
                </c:pt>
                <c:pt idx="3631">
                  <c:v>-1.43E-7</c:v>
                </c:pt>
                <c:pt idx="3632">
                  <c:v>-1.4280000000000001E-7</c:v>
                </c:pt>
                <c:pt idx="3633">
                  <c:v>-1.4259999999999999E-7</c:v>
                </c:pt>
                <c:pt idx="3634">
                  <c:v>-1.424E-7</c:v>
                </c:pt>
                <c:pt idx="3635">
                  <c:v>-1.4219999999999999E-7</c:v>
                </c:pt>
                <c:pt idx="3636">
                  <c:v>-1.42E-7</c:v>
                </c:pt>
                <c:pt idx="3637">
                  <c:v>-1.4180000000000001E-7</c:v>
                </c:pt>
                <c:pt idx="3638">
                  <c:v>-1.416E-7</c:v>
                </c:pt>
                <c:pt idx="3639">
                  <c:v>-1.4140000000000001E-7</c:v>
                </c:pt>
                <c:pt idx="3640">
                  <c:v>-1.4119999999999999E-7</c:v>
                </c:pt>
                <c:pt idx="3641">
                  <c:v>-1.4100000000000001E-7</c:v>
                </c:pt>
                <c:pt idx="3642">
                  <c:v>-1.4079999999999999E-7</c:v>
                </c:pt>
                <c:pt idx="3643">
                  <c:v>-1.406E-7</c:v>
                </c:pt>
                <c:pt idx="3644">
                  <c:v>-1.4040000000000001E-7</c:v>
                </c:pt>
                <c:pt idx="3645">
                  <c:v>-1.402E-7</c:v>
                </c:pt>
                <c:pt idx="3646">
                  <c:v>-1.4000000000000001E-7</c:v>
                </c:pt>
                <c:pt idx="3647">
                  <c:v>-1.3979999999999999E-7</c:v>
                </c:pt>
                <c:pt idx="3648">
                  <c:v>-1.3960000000000001E-7</c:v>
                </c:pt>
                <c:pt idx="3649">
                  <c:v>-1.3939999999999999E-7</c:v>
                </c:pt>
                <c:pt idx="3650">
                  <c:v>-1.392E-7</c:v>
                </c:pt>
                <c:pt idx="3651">
                  <c:v>-1.3899999999999999E-7</c:v>
                </c:pt>
                <c:pt idx="3652">
                  <c:v>-1.388E-7</c:v>
                </c:pt>
                <c:pt idx="3653">
                  <c:v>-1.3860000000000001E-7</c:v>
                </c:pt>
                <c:pt idx="3654">
                  <c:v>-1.384E-7</c:v>
                </c:pt>
                <c:pt idx="3655">
                  <c:v>-1.3820000000000001E-7</c:v>
                </c:pt>
                <c:pt idx="3656">
                  <c:v>-1.3799999999999999E-7</c:v>
                </c:pt>
                <c:pt idx="3657">
                  <c:v>-1.378E-7</c:v>
                </c:pt>
                <c:pt idx="3658">
                  <c:v>-1.3759999999999999E-7</c:v>
                </c:pt>
                <c:pt idx="3659">
                  <c:v>-1.374E-7</c:v>
                </c:pt>
                <c:pt idx="3660">
                  <c:v>-1.3720000000000001E-7</c:v>
                </c:pt>
                <c:pt idx="3661">
                  <c:v>-1.37E-7</c:v>
                </c:pt>
                <c:pt idx="3662">
                  <c:v>-1.3680000000000001E-7</c:v>
                </c:pt>
                <c:pt idx="3663">
                  <c:v>-1.3659999999999999E-7</c:v>
                </c:pt>
                <c:pt idx="3664">
                  <c:v>-1.364E-7</c:v>
                </c:pt>
                <c:pt idx="3665">
                  <c:v>-1.3619999999999999E-7</c:v>
                </c:pt>
                <c:pt idx="3666">
                  <c:v>-1.36E-7</c:v>
                </c:pt>
                <c:pt idx="3667">
                  <c:v>-1.3580000000000001E-7</c:v>
                </c:pt>
                <c:pt idx="3668">
                  <c:v>-1.356E-7</c:v>
                </c:pt>
                <c:pt idx="3669">
                  <c:v>-1.3540000000000001E-7</c:v>
                </c:pt>
                <c:pt idx="3670">
                  <c:v>-1.3519999999999999E-7</c:v>
                </c:pt>
                <c:pt idx="3671">
                  <c:v>-1.35E-7</c:v>
                </c:pt>
                <c:pt idx="3672">
                  <c:v>-1.3479999999999999E-7</c:v>
                </c:pt>
                <c:pt idx="3673">
                  <c:v>-1.346E-7</c:v>
                </c:pt>
                <c:pt idx="3674">
                  <c:v>-1.3440000000000001E-7</c:v>
                </c:pt>
                <c:pt idx="3675">
                  <c:v>-1.342E-7</c:v>
                </c:pt>
                <c:pt idx="3676">
                  <c:v>-1.3400000000000001E-7</c:v>
                </c:pt>
                <c:pt idx="3677">
                  <c:v>-1.3379999999999999E-7</c:v>
                </c:pt>
                <c:pt idx="3678">
                  <c:v>-1.3360000000000001E-7</c:v>
                </c:pt>
                <c:pt idx="3679">
                  <c:v>-1.3339999999999999E-7</c:v>
                </c:pt>
                <c:pt idx="3680">
                  <c:v>-1.332E-7</c:v>
                </c:pt>
                <c:pt idx="3681">
                  <c:v>-1.3300000000000001E-7</c:v>
                </c:pt>
                <c:pt idx="3682">
                  <c:v>-1.328E-7</c:v>
                </c:pt>
                <c:pt idx="3683">
                  <c:v>-1.3260000000000001E-7</c:v>
                </c:pt>
                <c:pt idx="3684">
                  <c:v>-1.3239999999999999E-7</c:v>
                </c:pt>
                <c:pt idx="3685">
                  <c:v>-1.3220000000000001E-7</c:v>
                </c:pt>
                <c:pt idx="3686">
                  <c:v>-1.3199999999999999E-7</c:v>
                </c:pt>
                <c:pt idx="3687">
                  <c:v>-1.318E-7</c:v>
                </c:pt>
                <c:pt idx="3688">
                  <c:v>-1.3159999999999999E-7</c:v>
                </c:pt>
                <c:pt idx="3689">
                  <c:v>-1.314E-7</c:v>
                </c:pt>
                <c:pt idx="3690">
                  <c:v>-1.3120000000000001E-7</c:v>
                </c:pt>
                <c:pt idx="3691">
                  <c:v>-1.31E-7</c:v>
                </c:pt>
                <c:pt idx="3692">
                  <c:v>-1.3080000000000001E-7</c:v>
                </c:pt>
                <c:pt idx="3693">
                  <c:v>-1.3059999999999999E-7</c:v>
                </c:pt>
                <c:pt idx="3694">
                  <c:v>-1.304E-7</c:v>
                </c:pt>
                <c:pt idx="3695">
                  <c:v>-1.3019999999999999E-7</c:v>
                </c:pt>
                <c:pt idx="3696">
                  <c:v>-1.3E-7</c:v>
                </c:pt>
                <c:pt idx="3697">
                  <c:v>-1.2980000000000001E-7</c:v>
                </c:pt>
                <c:pt idx="3698">
                  <c:v>-1.296E-7</c:v>
                </c:pt>
                <c:pt idx="3699">
                  <c:v>-1.2940000000000001E-7</c:v>
                </c:pt>
                <c:pt idx="3700">
                  <c:v>-1.2919999999999999E-7</c:v>
                </c:pt>
                <c:pt idx="3701">
                  <c:v>-1.29E-7</c:v>
                </c:pt>
                <c:pt idx="3702">
                  <c:v>-1.2879999999999999E-7</c:v>
                </c:pt>
                <c:pt idx="3703">
                  <c:v>-1.286E-7</c:v>
                </c:pt>
                <c:pt idx="3704">
                  <c:v>-1.2840000000000001E-7</c:v>
                </c:pt>
                <c:pt idx="3705">
                  <c:v>-1.282E-7</c:v>
                </c:pt>
                <c:pt idx="3706">
                  <c:v>-1.2800000000000001E-7</c:v>
                </c:pt>
                <c:pt idx="3707">
                  <c:v>-1.2779999999999999E-7</c:v>
                </c:pt>
                <c:pt idx="3708">
                  <c:v>-1.276E-7</c:v>
                </c:pt>
                <c:pt idx="3709">
                  <c:v>-1.2739999999999999E-7</c:v>
                </c:pt>
                <c:pt idx="3710">
                  <c:v>-1.272E-7</c:v>
                </c:pt>
                <c:pt idx="3711">
                  <c:v>-1.2700000000000001E-7</c:v>
                </c:pt>
                <c:pt idx="3712">
                  <c:v>-1.268E-7</c:v>
                </c:pt>
                <c:pt idx="3713">
                  <c:v>-1.2660000000000001E-7</c:v>
                </c:pt>
                <c:pt idx="3714">
                  <c:v>-1.2639999999999999E-7</c:v>
                </c:pt>
                <c:pt idx="3715">
                  <c:v>-1.2620000000000001E-7</c:v>
                </c:pt>
                <c:pt idx="3716">
                  <c:v>-1.2599999999999999E-7</c:v>
                </c:pt>
                <c:pt idx="3717">
                  <c:v>-1.258E-7</c:v>
                </c:pt>
                <c:pt idx="3718">
                  <c:v>-1.2560000000000001E-7</c:v>
                </c:pt>
                <c:pt idx="3719">
                  <c:v>-1.254E-7</c:v>
                </c:pt>
                <c:pt idx="3720">
                  <c:v>-1.2520000000000001E-7</c:v>
                </c:pt>
                <c:pt idx="3721">
                  <c:v>-1.2499999999999999E-7</c:v>
                </c:pt>
                <c:pt idx="3722">
                  <c:v>-1.2480000000000001E-7</c:v>
                </c:pt>
                <c:pt idx="3723">
                  <c:v>-1.2459999999999999E-7</c:v>
                </c:pt>
                <c:pt idx="3724">
                  <c:v>-1.244E-7</c:v>
                </c:pt>
                <c:pt idx="3725">
                  <c:v>-1.2419999999999999E-7</c:v>
                </c:pt>
                <c:pt idx="3726">
                  <c:v>-1.24E-7</c:v>
                </c:pt>
                <c:pt idx="3727">
                  <c:v>-1.2380000000000001E-7</c:v>
                </c:pt>
                <c:pt idx="3728">
                  <c:v>-1.236E-7</c:v>
                </c:pt>
                <c:pt idx="3729">
                  <c:v>-1.2340000000000001E-7</c:v>
                </c:pt>
                <c:pt idx="3730">
                  <c:v>-1.2319999999999999E-7</c:v>
                </c:pt>
                <c:pt idx="3731">
                  <c:v>-1.23E-7</c:v>
                </c:pt>
                <c:pt idx="3732">
                  <c:v>-1.2279999999999999E-7</c:v>
                </c:pt>
                <c:pt idx="3733">
                  <c:v>-1.226E-7</c:v>
                </c:pt>
                <c:pt idx="3734">
                  <c:v>-1.2240000000000001E-7</c:v>
                </c:pt>
                <c:pt idx="3735">
                  <c:v>-1.222E-7</c:v>
                </c:pt>
                <c:pt idx="3736">
                  <c:v>-1.2200000000000001E-7</c:v>
                </c:pt>
                <c:pt idx="3737">
                  <c:v>-1.2179999999999999E-7</c:v>
                </c:pt>
                <c:pt idx="3738">
                  <c:v>-1.216E-7</c:v>
                </c:pt>
                <c:pt idx="3739">
                  <c:v>-1.2139999999999999E-7</c:v>
                </c:pt>
                <c:pt idx="3740">
                  <c:v>-1.212E-7</c:v>
                </c:pt>
                <c:pt idx="3741">
                  <c:v>-1.2100000000000001E-7</c:v>
                </c:pt>
                <c:pt idx="3742">
                  <c:v>-1.208E-7</c:v>
                </c:pt>
                <c:pt idx="3743">
                  <c:v>-1.2060000000000001E-7</c:v>
                </c:pt>
                <c:pt idx="3744">
                  <c:v>-1.2039999999999999E-7</c:v>
                </c:pt>
                <c:pt idx="3745">
                  <c:v>-1.202E-7</c:v>
                </c:pt>
                <c:pt idx="3746">
                  <c:v>-1.1999999999999999E-7</c:v>
                </c:pt>
                <c:pt idx="3747">
                  <c:v>-1.198E-7</c:v>
                </c:pt>
                <c:pt idx="3748">
                  <c:v>-1.1960000000000001E-7</c:v>
                </c:pt>
                <c:pt idx="3749">
                  <c:v>-1.194E-7</c:v>
                </c:pt>
                <c:pt idx="3750">
                  <c:v>-1.192E-7</c:v>
                </c:pt>
                <c:pt idx="3751">
                  <c:v>-1.1899999999999999E-7</c:v>
                </c:pt>
                <c:pt idx="3752">
                  <c:v>-1.1880000000000001E-7</c:v>
                </c:pt>
                <c:pt idx="3753">
                  <c:v>-1.186E-7</c:v>
                </c:pt>
                <c:pt idx="3754">
                  <c:v>-1.184E-7</c:v>
                </c:pt>
                <c:pt idx="3755">
                  <c:v>-1.182E-7</c:v>
                </c:pt>
                <c:pt idx="3756">
                  <c:v>-1.18E-7</c:v>
                </c:pt>
                <c:pt idx="3757">
                  <c:v>-1.178E-7</c:v>
                </c:pt>
                <c:pt idx="3758">
                  <c:v>-1.1759999999999999E-7</c:v>
                </c:pt>
                <c:pt idx="3759">
                  <c:v>-1.1740000000000001E-7</c:v>
                </c:pt>
                <c:pt idx="3760">
                  <c:v>-1.172E-7</c:v>
                </c:pt>
                <c:pt idx="3761">
                  <c:v>-1.17E-7</c:v>
                </c:pt>
                <c:pt idx="3762">
                  <c:v>-1.168E-7</c:v>
                </c:pt>
                <c:pt idx="3763">
                  <c:v>-1.166E-7</c:v>
                </c:pt>
                <c:pt idx="3764">
                  <c:v>-1.164E-7</c:v>
                </c:pt>
                <c:pt idx="3765">
                  <c:v>-1.1619999999999999E-7</c:v>
                </c:pt>
                <c:pt idx="3766">
                  <c:v>-1.1600000000000001E-7</c:v>
                </c:pt>
                <c:pt idx="3767">
                  <c:v>-1.158E-7</c:v>
                </c:pt>
                <c:pt idx="3768">
                  <c:v>-1.156E-7</c:v>
                </c:pt>
                <c:pt idx="3769">
                  <c:v>-1.154E-7</c:v>
                </c:pt>
                <c:pt idx="3770">
                  <c:v>-1.152E-7</c:v>
                </c:pt>
                <c:pt idx="3771">
                  <c:v>-1.15E-7</c:v>
                </c:pt>
                <c:pt idx="3772">
                  <c:v>-1.148E-7</c:v>
                </c:pt>
                <c:pt idx="3773">
                  <c:v>-1.1459999999999999E-7</c:v>
                </c:pt>
                <c:pt idx="3774">
                  <c:v>-1.1440000000000001E-7</c:v>
                </c:pt>
                <c:pt idx="3775">
                  <c:v>-1.142E-7</c:v>
                </c:pt>
                <c:pt idx="3776">
                  <c:v>-1.14E-7</c:v>
                </c:pt>
                <c:pt idx="3777">
                  <c:v>-1.138E-7</c:v>
                </c:pt>
                <c:pt idx="3778">
                  <c:v>-1.136E-7</c:v>
                </c:pt>
                <c:pt idx="3779">
                  <c:v>-1.134E-7</c:v>
                </c:pt>
                <c:pt idx="3780">
                  <c:v>-1.1319999999999999E-7</c:v>
                </c:pt>
                <c:pt idx="3781">
                  <c:v>-1.1300000000000001E-7</c:v>
                </c:pt>
                <c:pt idx="3782">
                  <c:v>-1.128E-7</c:v>
                </c:pt>
                <c:pt idx="3783">
                  <c:v>-1.126E-7</c:v>
                </c:pt>
                <c:pt idx="3784">
                  <c:v>-1.124E-7</c:v>
                </c:pt>
                <c:pt idx="3785">
                  <c:v>-1.122E-7</c:v>
                </c:pt>
                <c:pt idx="3786">
                  <c:v>-1.12E-7</c:v>
                </c:pt>
                <c:pt idx="3787">
                  <c:v>-1.118E-7</c:v>
                </c:pt>
                <c:pt idx="3788">
                  <c:v>-1.1159999999999999E-7</c:v>
                </c:pt>
                <c:pt idx="3789">
                  <c:v>-1.114E-7</c:v>
                </c:pt>
                <c:pt idx="3790">
                  <c:v>-1.112E-7</c:v>
                </c:pt>
                <c:pt idx="3791">
                  <c:v>-1.11E-7</c:v>
                </c:pt>
                <c:pt idx="3792">
                  <c:v>-1.108E-7</c:v>
                </c:pt>
                <c:pt idx="3793">
                  <c:v>-1.106E-7</c:v>
                </c:pt>
                <c:pt idx="3794">
                  <c:v>-1.104E-7</c:v>
                </c:pt>
                <c:pt idx="3795">
                  <c:v>-1.1019999999999999E-7</c:v>
                </c:pt>
                <c:pt idx="3796">
                  <c:v>-1.1000000000000001E-7</c:v>
                </c:pt>
                <c:pt idx="3797">
                  <c:v>-1.098E-7</c:v>
                </c:pt>
                <c:pt idx="3798">
                  <c:v>-1.096E-7</c:v>
                </c:pt>
                <c:pt idx="3799">
                  <c:v>-1.094E-7</c:v>
                </c:pt>
                <c:pt idx="3800">
                  <c:v>-1.092E-7</c:v>
                </c:pt>
                <c:pt idx="3801">
                  <c:v>-1.09E-7</c:v>
                </c:pt>
                <c:pt idx="3802">
                  <c:v>-1.0879999999999999E-7</c:v>
                </c:pt>
                <c:pt idx="3803">
                  <c:v>-1.0860000000000001E-7</c:v>
                </c:pt>
                <c:pt idx="3804">
                  <c:v>-1.084E-7</c:v>
                </c:pt>
                <c:pt idx="3805">
                  <c:v>-1.082E-7</c:v>
                </c:pt>
                <c:pt idx="3806">
                  <c:v>-1.08E-7</c:v>
                </c:pt>
                <c:pt idx="3807">
                  <c:v>-1.078E-7</c:v>
                </c:pt>
                <c:pt idx="3808">
                  <c:v>-1.076E-7</c:v>
                </c:pt>
                <c:pt idx="3809">
                  <c:v>-1.074E-7</c:v>
                </c:pt>
                <c:pt idx="3810">
                  <c:v>-1.0719999999999999E-7</c:v>
                </c:pt>
                <c:pt idx="3811">
                  <c:v>-1.0700000000000001E-7</c:v>
                </c:pt>
                <c:pt idx="3812">
                  <c:v>-1.068E-7</c:v>
                </c:pt>
                <c:pt idx="3813">
                  <c:v>-1.066E-7</c:v>
                </c:pt>
                <c:pt idx="3814">
                  <c:v>-1.064E-7</c:v>
                </c:pt>
                <c:pt idx="3815">
                  <c:v>-1.062E-7</c:v>
                </c:pt>
                <c:pt idx="3816">
                  <c:v>-1.06E-7</c:v>
                </c:pt>
                <c:pt idx="3817">
                  <c:v>-1.0579999999999999E-7</c:v>
                </c:pt>
                <c:pt idx="3818">
                  <c:v>-1.0560000000000001E-7</c:v>
                </c:pt>
                <c:pt idx="3819">
                  <c:v>-1.054E-7</c:v>
                </c:pt>
                <c:pt idx="3820">
                  <c:v>-1.052E-7</c:v>
                </c:pt>
                <c:pt idx="3821">
                  <c:v>-1.05E-7</c:v>
                </c:pt>
                <c:pt idx="3822">
                  <c:v>-1.048E-7</c:v>
                </c:pt>
                <c:pt idx="3823">
                  <c:v>-1.046E-7</c:v>
                </c:pt>
                <c:pt idx="3824">
                  <c:v>-1.044E-7</c:v>
                </c:pt>
                <c:pt idx="3825">
                  <c:v>-1.0420000000000001E-7</c:v>
                </c:pt>
                <c:pt idx="3826">
                  <c:v>-1.04E-7</c:v>
                </c:pt>
                <c:pt idx="3827">
                  <c:v>-1.038E-7</c:v>
                </c:pt>
                <c:pt idx="3828">
                  <c:v>-1.036E-7</c:v>
                </c:pt>
                <c:pt idx="3829">
                  <c:v>-1.034E-7</c:v>
                </c:pt>
                <c:pt idx="3830">
                  <c:v>-1.032E-7</c:v>
                </c:pt>
                <c:pt idx="3831">
                  <c:v>-1.03E-7</c:v>
                </c:pt>
                <c:pt idx="3832">
                  <c:v>-1.0279999999999999E-7</c:v>
                </c:pt>
                <c:pt idx="3833">
                  <c:v>-1.0260000000000001E-7</c:v>
                </c:pt>
                <c:pt idx="3834">
                  <c:v>-1.024E-7</c:v>
                </c:pt>
                <c:pt idx="3835">
                  <c:v>-1.022E-7</c:v>
                </c:pt>
                <c:pt idx="3836">
                  <c:v>-1.02E-7</c:v>
                </c:pt>
                <c:pt idx="3837">
                  <c:v>-1.018E-7</c:v>
                </c:pt>
                <c:pt idx="3838">
                  <c:v>-1.016E-7</c:v>
                </c:pt>
                <c:pt idx="3839">
                  <c:v>-1.0139999999999999E-7</c:v>
                </c:pt>
                <c:pt idx="3840">
                  <c:v>-1.0120000000000001E-7</c:v>
                </c:pt>
                <c:pt idx="3841">
                  <c:v>-1.01E-7</c:v>
                </c:pt>
                <c:pt idx="3842">
                  <c:v>-1.008E-7</c:v>
                </c:pt>
                <c:pt idx="3843">
                  <c:v>-1.006E-7</c:v>
                </c:pt>
                <c:pt idx="3844">
                  <c:v>-1.004E-7</c:v>
                </c:pt>
                <c:pt idx="3845">
                  <c:v>-1.002E-7</c:v>
                </c:pt>
                <c:pt idx="3846">
                  <c:v>-9.9999999999999995E-8</c:v>
                </c:pt>
                <c:pt idx="3847">
                  <c:v>-9.9799999999999994E-8</c:v>
                </c:pt>
                <c:pt idx="3848">
                  <c:v>-9.9600000000000005E-8</c:v>
                </c:pt>
                <c:pt idx="3849">
                  <c:v>-9.9400000000000003E-8</c:v>
                </c:pt>
                <c:pt idx="3850">
                  <c:v>-9.9200000000000002E-8</c:v>
                </c:pt>
                <c:pt idx="3851">
                  <c:v>-9.9E-8</c:v>
                </c:pt>
                <c:pt idx="3852">
                  <c:v>-9.8799999999999998E-8</c:v>
                </c:pt>
                <c:pt idx="3853">
                  <c:v>-9.8599999999999996E-8</c:v>
                </c:pt>
                <c:pt idx="3854">
                  <c:v>-9.8399999999999994E-8</c:v>
                </c:pt>
                <c:pt idx="3855">
                  <c:v>-9.8200000000000006E-8</c:v>
                </c:pt>
                <c:pt idx="3856">
                  <c:v>-9.8000000000000004E-8</c:v>
                </c:pt>
                <c:pt idx="3857">
                  <c:v>-9.7800000000000002E-8</c:v>
                </c:pt>
                <c:pt idx="3858">
                  <c:v>-9.76E-8</c:v>
                </c:pt>
                <c:pt idx="3859">
                  <c:v>-9.7399999999999999E-8</c:v>
                </c:pt>
                <c:pt idx="3860">
                  <c:v>-9.7199999999999997E-8</c:v>
                </c:pt>
                <c:pt idx="3861">
                  <c:v>-9.6999999999999995E-8</c:v>
                </c:pt>
                <c:pt idx="3862">
                  <c:v>-9.6800000000000007E-8</c:v>
                </c:pt>
                <c:pt idx="3863">
                  <c:v>-9.6600000000000005E-8</c:v>
                </c:pt>
                <c:pt idx="3864">
                  <c:v>-9.6400000000000003E-8</c:v>
                </c:pt>
                <c:pt idx="3865">
                  <c:v>-9.6200000000000001E-8</c:v>
                </c:pt>
                <c:pt idx="3866">
                  <c:v>-9.5999999999999999E-8</c:v>
                </c:pt>
                <c:pt idx="3867">
                  <c:v>-9.5799999999999998E-8</c:v>
                </c:pt>
                <c:pt idx="3868">
                  <c:v>-9.5599999999999996E-8</c:v>
                </c:pt>
                <c:pt idx="3869">
                  <c:v>-9.5399999999999994E-8</c:v>
                </c:pt>
                <c:pt idx="3870">
                  <c:v>-9.5200000000000005E-8</c:v>
                </c:pt>
                <c:pt idx="3871">
                  <c:v>-9.5000000000000004E-8</c:v>
                </c:pt>
                <c:pt idx="3872">
                  <c:v>-9.4800000000000002E-8</c:v>
                </c:pt>
                <c:pt idx="3873">
                  <c:v>-9.46E-8</c:v>
                </c:pt>
                <c:pt idx="3874">
                  <c:v>-9.4399999999999998E-8</c:v>
                </c:pt>
                <c:pt idx="3875">
                  <c:v>-9.4199999999999996E-8</c:v>
                </c:pt>
                <c:pt idx="3876">
                  <c:v>-9.3999999999999995E-8</c:v>
                </c:pt>
                <c:pt idx="3877">
                  <c:v>-9.3800000000000006E-8</c:v>
                </c:pt>
                <c:pt idx="3878">
                  <c:v>-9.3600000000000004E-8</c:v>
                </c:pt>
                <c:pt idx="3879">
                  <c:v>-9.3400000000000003E-8</c:v>
                </c:pt>
                <c:pt idx="3880">
                  <c:v>-9.3200000000000001E-8</c:v>
                </c:pt>
                <c:pt idx="3881">
                  <c:v>-9.2999999999999999E-8</c:v>
                </c:pt>
                <c:pt idx="3882">
                  <c:v>-9.2799999999999997E-8</c:v>
                </c:pt>
                <c:pt idx="3883">
                  <c:v>-9.2599999999999995E-8</c:v>
                </c:pt>
                <c:pt idx="3884">
                  <c:v>-9.2399999999999994E-8</c:v>
                </c:pt>
                <c:pt idx="3885">
                  <c:v>-9.2200000000000005E-8</c:v>
                </c:pt>
                <c:pt idx="3886">
                  <c:v>-9.2000000000000003E-8</c:v>
                </c:pt>
                <c:pt idx="3887">
                  <c:v>-9.1800000000000001E-8</c:v>
                </c:pt>
                <c:pt idx="3888">
                  <c:v>-9.16E-8</c:v>
                </c:pt>
                <c:pt idx="3889">
                  <c:v>-9.1399999999999998E-8</c:v>
                </c:pt>
                <c:pt idx="3890">
                  <c:v>-9.1199999999999996E-8</c:v>
                </c:pt>
                <c:pt idx="3891">
                  <c:v>-9.0999999999999994E-8</c:v>
                </c:pt>
                <c:pt idx="3892">
                  <c:v>-9.0800000000000006E-8</c:v>
                </c:pt>
                <c:pt idx="3893">
                  <c:v>-9.0600000000000004E-8</c:v>
                </c:pt>
                <c:pt idx="3894">
                  <c:v>-9.0400000000000002E-8</c:v>
                </c:pt>
                <c:pt idx="3895">
                  <c:v>-9.02E-8</c:v>
                </c:pt>
                <c:pt idx="3896">
                  <c:v>-8.9999999999999999E-8</c:v>
                </c:pt>
                <c:pt idx="3897">
                  <c:v>-8.9799999999999997E-8</c:v>
                </c:pt>
                <c:pt idx="3898">
                  <c:v>-8.9599999999999995E-8</c:v>
                </c:pt>
                <c:pt idx="3899">
                  <c:v>-8.9400000000000006E-8</c:v>
                </c:pt>
                <c:pt idx="3900">
                  <c:v>-8.9200000000000005E-8</c:v>
                </c:pt>
                <c:pt idx="3901">
                  <c:v>-8.9000000000000003E-8</c:v>
                </c:pt>
                <c:pt idx="3902">
                  <c:v>-8.8800000000000001E-8</c:v>
                </c:pt>
                <c:pt idx="3903">
                  <c:v>-8.8599999999999999E-8</c:v>
                </c:pt>
                <c:pt idx="3904">
                  <c:v>-8.8399999999999997E-8</c:v>
                </c:pt>
                <c:pt idx="3905">
                  <c:v>-8.8199999999999996E-8</c:v>
                </c:pt>
                <c:pt idx="3906">
                  <c:v>-8.7999999999999994E-8</c:v>
                </c:pt>
                <c:pt idx="3907">
                  <c:v>-8.7800000000000005E-8</c:v>
                </c:pt>
                <c:pt idx="3908">
                  <c:v>-8.7600000000000004E-8</c:v>
                </c:pt>
                <c:pt idx="3909">
                  <c:v>-8.7400000000000002E-8</c:v>
                </c:pt>
                <c:pt idx="3910">
                  <c:v>-8.72E-8</c:v>
                </c:pt>
                <c:pt idx="3911">
                  <c:v>-8.6999999999999998E-8</c:v>
                </c:pt>
                <c:pt idx="3912">
                  <c:v>-8.6799999999999996E-8</c:v>
                </c:pt>
                <c:pt idx="3913">
                  <c:v>-8.6599999999999995E-8</c:v>
                </c:pt>
                <c:pt idx="3914">
                  <c:v>-8.6400000000000006E-8</c:v>
                </c:pt>
                <c:pt idx="3915">
                  <c:v>-8.6200000000000004E-8</c:v>
                </c:pt>
                <c:pt idx="3916">
                  <c:v>-8.6000000000000002E-8</c:v>
                </c:pt>
                <c:pt idx="3917">
                  <c:v>-8.5800000000000001E-8</c:v>
                </c:pt>
                <c:pt idx="3918">
                  <c:v>-8.5599999999999999E-8</c:v>
                </c:pt>
                <c:pt idx="3919">
                  <c:v>-8.5399999999999997E-8</c:v>
                </c:pt>
                <c:pt idx="3920">
                  <c:v>-8.5199999999999995E-8</c:v>
                </c:pt>
                <c:pt idx="3921">
                  <c:v>-8.4999999999999994E-8</c:v>
                </c:pt>
                <c:pt idx="3922">
                  <c:v>-8.4800000000000005E-8</c:v>
                </c:pt>
                <c:pt idx="3923">
                  <c:v>-8.4600000000000003E-8</c:v>
                </c:pt>
                <c:pt idx="3924">
                  <c:v>-8.4400000000000001E-8</c:v>
                </c:pt>
                <c:pt idx="3925">
                  <c:v>-8.42E-8</c:v>
                </c:pt>
                <c:pt idx="3926">
                  <c:v>-8.3999999999999998E-8</c:v>
                </c:pt>
                <c:pt idx="3927">
                  <c:v>-8.3799999999999996E-8</c:v>
                </c:pt>
                <c:pt idx="3928">
                  <c:v>-8.3599999999999994E-8</c:v>
                </c:pt>
                <c:pt idx="3929">
                  <c:v>-8.3400000000000006E-8</c:v>
                </c:pt>
                <c:pt idx="3930">
                  <c:v>-8.3200000000000004E-8</c:v>
                </c:pt>
                <c:pt idx="3931">
                  <c:v>-8.3000000000000002E-8</c:v>
                </c:pt>
                <c:pt idx="3932">
                  <c:v>-8.28E-8</c:v>
                </c:pt>
                <c:pt idx="3933">
                  <c:v>-8.2599999999999998E-8</c:v>
                </c:pt>
                <c:pt idx="3934">
                  <c:v>-8.2399999999999997E-8</c:v>
                </c:pt>
                <c:pt idx="3935">
                  <c:v>-8.2199999999999995E-8</c:v>
                </c:pt>
                <c:pt idx="3936">
                  <c:v>-8.2000000000000006E-8</c:v>
                </c:pt>
                <c:pt idx="3937">
                  <c:v>-8.1800000000000005E-8</c:v>
                </c:pt>
                <c:pt idx="3938">
                  <c:v>-8.1600000000000003E-8</c:v>
                </c:pt>
                <c:pt idx="3939">
                  <c:v>-8.1400000000000001E-8</c:v>
                </c:pt>
                <c:pt idx="3940">
                  <c:v>-8.1199999999999999E-8</c:v>
                </c:pt>
                <c:pt idx="3941">
                  <c:v>-8.0999999999999997E-8</c:v>
                </c:pt>
                <c:pt idx="3942">
                  <c:v>-8.0799999999999996E-8</c:v>
                </c:pt>
                <c:pt idx="3943">
                  <c:v>-8.0599999999999994E-8</c:v>
                </c:pt>
                <c:pt idx="3944">
                  <c:v>-8.0400000000000005E-8</c:v>
                </c:pt>
                <c:pt idx="3945">
                  <c:v>-8.0200000000000003E-8</c:v>
                </c:pt>
                <c:pt idx="3946">
                  <c:v>-8.0000000000000002E-8</c:v>
                </c:pt>
                <c:pt idx="3947">
                  <c:v>-7.98E-8</c:v>
                </c:pt>
                <c:pt idx="3948">
                  <c:v>-7.9599999999999998E-8</c:v>
                </c:pt>
                <c:pt idx="3949">
                  <c:v>-7.9399999999999996E-8</c:v>
                </c:pt>
                <c:pt idx="3950">
                  <c:v>-7.9199999999999995E-8</c:v>
                </c:pt>
                <c:pt idx="3951">
                  <c:v>-7.9000000000000006E-8</c:v>
                </c:pt>
                <c:pt idx="3952">
                  <c:v>-7.8800000000000004E-8</c:v>
                </c:pt>
                <c:pt idx="3953">
                  <c:v>-7.8600000000000002E-8</c:v>
                </c:pt>
                <c:pt idx="3954">
                  <c:v>-7.8400000000000001E-8</c:v>
                </c:pt>
                <c:pt idx="3955">
                  <c:v>-7.8199999999999999E-8</c:v>
                </c:pt>
                <c:pt idx="3956">
                  <c:v>-7.7999999999999997E-8</c:v>
                </c:pt>
                <c:pt idx="3957">
                  <c:v>-7.7799999999999995E-8</c:v>
                </c:pt>
                <c:pt idx="3958">
                  <c:v>-7.7599999999999993E-8</c:v>
                </c:pt>
                <c:pt idx="3959">
                  <c:v>-7.7400000000000005E-8</c:v>
                </c:pt>
                <c:pt idx="3960">
                  <c:v>-7.7200000000000003E-8</c:v>
                </c:pt>
                <c:pt idx="3961">
                  <c:v>-7.7000000000000001E-8</c:v>
                </c:pt>
                <c:pt idx="3962">
                  <c:v>-7.6799999999999999E-8</c:v>
                </c:pt>
                <c:pt idx="3963">
                  <c:v>-7.6599999999999998E-8</c:v>
                </c:pt>
                <c:pt idx="3964">
                  <c:v>-7.6399999999999996E-8</c:v>
                </c:pt>
                <c:pt idx="3965">
                  <c:v>-7.6199999999999994E-8</c:v>
                </c:pt>
                <c:pt idx="3966">
                  <c:v>-7.6000000000000006E-8</c:v>
                </c:pt>
                <c:pt idx="3967">
                  <c:v>-7.5800000000000004E-8</c:v>
                </c:pt>
                <c:pt idx="3968">
                  <c:v>-7.5600000000000002E-8</c:v>
                </c:pt>
                <c:pt idx="3969">
                  <c:v>-7.54E-8</c:v>
                </c:pt>
                <c:pt idx="3970">
                  <c:v>-7.5199999999999998E-8</c:v>
                </c:pt>
                <c:pt idx="3971">
                  <c:v>-7.4999999999999997E-8</c:v>
                </c:pt>
                <c:pt idx="3972">
                  <c:v>-7.4799999999999995E-8</c:v>
                </c:pt>
                <c:pt idx="3973">
                  <c:v>-7.4600000000000006E-8</c:v>
                </c:pt>
                <c:pt idx="3974">
                  <c:v>-7.4400000000000004E-8</c:v>
                </c:pt>
                <c:pt idx="3975">
                  <c:v>-7.4200000000000003E-8</c:v>
                </c:pt>
                <c:pt idx="3976">
                  <c:v>-7.4000000000000001E-8</c:v>
                </c:pt>
                <c:pt idx="3977">
                  <c:v>-7.3799999999999999E-8</c:v>
                </c:pt>
                <c:pt idx="3978">
                  <c:v>-7.3599999999999997E-8</c:v>
                </c:pt>
                <c:pt idx="3979">
                  <c:v>-7.3399999999999996E-8</c:v>
                </c:pt>
                <c:pt idx="3980">
                  <c:v>-7.3199999999999994E-8</c:v>
                </c:pt>
                <c:pt idx="3981">
                  <c:v>-7.3000000000000005E-8</c:v>
                </c:pt>
                <c:pt idx="3982">
                  <c:v>-7.2800000000000003E-8</c:v>
                </c:pt>
                <c:pt idx="3983">
                  <c:v>-7.2600000000000002E-8</c:v>
                </c:pt>
                <c:pt idx="3984">
                  <c:v>-7.24E-8</c:v>
                </c:pt>
                <c:pt idx="3985">
                  <c:v>-7.2199999999999998E-8</c:v>
                </c:pt>
                <c:pt idx="3986">
                  <c:v>-7.1999999999999996E-8</c:v>
                </c:pt>
                <c:pt idx="3987">
                  <c:v>-7.1799999999999994E-8</c:v>
                </c:pt>
                <c:pt idx="3988">
                  <c:v>-7.1600000000000006E-8</c:v>
                </c:pt>
                <c:pt idx="3989">
                  <c:v>-7.1400000000000004E-8</c:v>
                </c:pt>
                <c:pt idx="3990">
                  <c:v>-7.1200000000000002E-8</c:v>
                </c:pt>
                <c:pt idx="3991">
                  <c:v>-7.1E-8</c:v>
                </c:pt>
                <c:pt idx="3992">
                  <c:v>-7.0799999999999999E-8</c:v>
                </c:pt>
                <c:pt idx="3993">
                  <c:v>-7.0599999999999997E-8</c:v>
                </c:pt>
                <c:pt idx="3994">
                  <c:v>-7.0399999999999995E-8</c:v>
                </c:pt>
                <c:pt idx="3995">
                  <c:v>-7.0200000000000007E-8</c:v>
                </c:pt>
                <c:pt idx="3996">
                  <c:v>-7.0000000000000005E-8</c:v>
                </c:pt>
                <c:pt idx="3997">
                  <c:v>-6.9800000000000003E-8</c:v>
                </c:pt>
                <c:pt idx="3998">
                  <c:v>-6.9600000000000001E-8</c:v>
                </c:pt>
                <c:pt idx="3999">
                  <c:v>-6.9399999999999999E-8</c:v>
                </c:pt>
                <c:pt idx="4000">
                  <c:v>-6.9199999999999998E-8</c:v>
                </c:pt>
                <c:pt idx="4001">
                  <c:v>-6.8999999999999996E-8</c:v>
                </c:pt>
                <c:pt idx="4002">
                  <c:v>-6.8799999999999994E-8</c:v>
                </c:pt>
                <c:pt idx="4003">
                  <c:v>-6.8600000000000005E-8</c:v>
                </c:pt>
                <c:pt idx="4004">
                  <c:v>-6.8400000000000004E-8</c:v>
                </c:pt>
                <c:pt idx="4005">
                  <c:v>-6.8200000000000002E-8</c:v>
                </c:pt>
                <c:pt idx="4006">
                  <c:v>-6.8E-8</c:v>
                </c:pt>
                <c:pt idx="4007">
                  <c:v>-6.7799999999999998E-8</c:v>
                </c:pt>
                <c:pt idx="4008">
                  <c:v>-6.7599999999999997E-8</c:v>
                </c:pt>
                <c:pt idx="4009">
                  <c:v>-6.7399999999999995E-8</c:v>
                </c:pt>
                <c:pt idx="4010">
                  <c:v>-6.7200000000000006E-8</c:v>
                </c:pt>
                <c:pt idx="4011">
                  <c:v>-6.7000000000000004E-8</c:v>
                </c:pt>
                <c:pt idx="4012">
                  <c:v>-6.6800000000000003E-8</c:v>
                </c:pt>
                <c:pt idx="4013">
                  <c:v>-6.6600000000000001E-8</c:v>
                </c:pt>
                <c:pt idx="4014">
                  <c:v>-6.6399999999999999E-8</c:v>
                </c:pt>
                <c:pt idx="4015">
                  <c:v>-6.6199999999999997E-8</c:v>
                </c:pt>
                <c:pt idx="4016">
                  <c:v>-6.5999999999999995E-8</c:v>
                </c:pt>
                <c:pt idx="4017">
                  <c:v>-6.5799999999999994E-8</c:v>
                </c:pt>
                <c:pt idx="4018">
                  <c:v>-6.5600000000000005E-8</c:v>
                </c:pt>
                <c:pt idx="4019">
                  <c:v>-6.5400000000000003E-8</c:v>
                </c:pt>
                <c:pt idx="4020">
                  <c:v>-6.5200000000000001E-8</c:v>
                </c:pt>
                <c:pt idx="4021">
                  <c:v>-6.5E-8</c:v>
                </c:pt>
                <c:pt idx="4022">
                  <c:v>-6.4799999999999998E-8</c:v>
                </c:pt>
                <c:pt idx="4023">
                  <c:v>-6.4599999999999996E-8</c:v>
                </c:pt>
                <c:pt idx="4024">
                  <c:v>-6.4399999999999994E-8</c:v>
                </c:pt>
                <c:pt idx="4025">
                  <c:v>-6.4200000000000006E-8</c:v>
                </c:pt>
                <c:pt idx="4026">
                  <c:v>-6.4000000000000004E-8</c:v>
                </c:pt>
                <c:pt idx="4027">
                  <c:v>-6.3800000000000002E-8</c:v>
                </c:pt>
                <c:pt idx="4028">
                  <c:v>-6.36E-8</c:v>
                </c:pt>
                <c:pt idx="4029">
                  <c:v>-6.3399999999999999E-8</c:v>
                </c:pt>
                <c:pt idx="4030">
                  <c:v>-6.3199999999999997E-8</c:v>
                </c:pt>
                <c:pt idx="4031">
                  <c:v>-6.2999999999999995E-8</c:v>
                </c:pt>
                <c:pt idx="4032">
                  <c:v>-6.2800000000000006E-8</c:v>
                </c:pt>
                <c:pt idx="4033">
                  <c:v>-6.2600000000000005E-8</c:v>
                </c:pt>
                <c:pt idx="4034">
                  <c:v>-6.2400000000000003E-8</c:v>
                </c:pt>
                <c:pt idx="4035">
                  <c:v>-6.2200000000000001E-8</c:v>
                </c:pt>
                <c:pt idx="4036">
                  <c:v>-6.1999999999999999E-8</c:v>
                </c:pt>
                <c:pt idx="4037">
                  <c:v>-6.1799999999999998E-8</c:v>
                </c:pt>
                <c:pt idx="4038">
                  <c:v>-6.1599999999999996E-8</c:v>
                </c:pt>
                <c:pt idx="4039">
                  <c:v>-6.1399999999999994E-8</c:v>
                </c:pt>
                <c:pt idx="4040">
                  <c:v>-6.1200000000000005E-8</c:v>
                </c:pt>
                <c:pt idx="4041">
                  <c:v>-6.1000000000000004E-8</c:v>
                </c:pt>
                <c:pt idx="4042">
                  <c:v>-6.0800000000000002E-8</c:v>
                </c:pt>
                <c:pt idx="4043">
                  <c:v>-6.06E-8</c:v>
                </c:pt>
                <c:pt idx="4044">
                  <c:v>-6.0399999999999998E-8</c:v>
                </c:pt>
                <c:pt idx="4045">
                  <c:v>-6.0199999999999996E-8</c:v>
                </c:pt>
                <c:pt idx="4046">
                  <c:v>-5.9999999999999995E-8</c:v>
                </c:pt>
                <c:pt idx="4047">
                  <c:v>-5.9800000000000006E-8</c:v>
                </c:pt>
                <c:pt idx="4048">
                  <c:v>-5.9599999999999998E-8</c:v>
                </c:pt>
                <c:pt idx="4049">
                  <c:v>-5.9400000000000003E-8</c:v>
                </c:pt>
                <c:pt idx="4050">
                  <c:v>-5.9200000000000001E-8</c:v>
                </c:pt>
                <c:pt idx="4051">
                  <c:v>-5.8999999999999999E-8</c:v>
                </c:pt>
                <c:pt idx="4052">
                  <c:v>-5.8799999999999997E-8</c:v>
                </c:pt>
                <c:pt idx="4053">
                  <c:v>-5.8600000000000002E-8</c:v>
                </c:pt>
                <c:pt idx="4054">
                  <c:v>-5.84E-8</c:v>
                </c:pt>
                <c:pt idx="4055">
                  <c:v>-5.8199999999999998E-8</c:v>
                </c:pt>
                <c:pt idx="4056">
                  <c:v>-5.8000000000000003E-8</c:v>
                </c:pt>
                <c:pt idx="4057">
                  <c:v>-5.7800000000000001E-8</c:v>
                </c:pt>
                <c:pt idx="4058">
                  <c:v>-5.76E-8</c:v>
                </c:pt>
                <c:pt idx="4059">
                  <c:v>-5.7399999999999998E-8</c:v>
                </c:pt>
                <c:pt idx="4060">
                  <c:v>-5.7200000000000003E-8</c:v>
                </c:pt>
                <c:pt idx="4061">
                  <c:v>-5.7000000000000001E-8</c:v>
                </c:pt>
                <c:pt idx="4062">
                  <c:v>-5.6799999999999999E-8</c:v>
                </c:pt>
                <c:pt idx="4063">
                  <c:v>-5.6599999999999997E-8</c:v>
                </c:pt>
                <c:pt idx="4064">
                  <c:v>-5.6400000000000002E-8</c:v>
                </c:pt>
                <c:pt idx="4065">
                  <c:v>-5.62E-8</c:v>
                </c:pt>
                <c:pt idx="4066">
                  <c:v>-5.5999999999999999E-8</c:v>
                </c:pt>
                <c:pt idx="4067">
                  <c:v>-5.5799999999999997E-8</c:v>
                </c:pt>
                <c:pt idx="4068">
                  <c:v>-5.5600000000000002E-8</c:v>
                </c:pt>
                <c:pt idx="4069">
                  <c:v>-5.54E-8</c:v>
                </c:pt>
                <c:pt idx="4070">
                  <c:v>-5.5199999999999998E-8</c:v>
                </c:pt>
                <c:pt idx="4071">
                  <c:v>-5.5000000000000003E-8</c:v>
                </c:pt>
                <c:pt idx="4072">
                  <c:v>-5.4800000000000001E-8</c:v>
                </c:pt>
                <c:pt idx="4073">
                  <c:v>-5.4599999999999999E-8</c:v>
                </c:pt>
                <c:pt idx="4074">
                  <c:v>-5.4399999999999997E-8</c:v>
                </c:pt>
                <c:pt idx="4075">
                  <c:v>-5.4200000000000002E-8</c:v>
                </c:pt>
                <c:pt idx="4076">
                  <c:v>-5.4E-8</c:v>
                </c:pt>
                <c:pt idx="4077">
                  <c:v>-5.3799999999999999E-8</c:v>
                </c:pt>
                <c:pt idx="4078">
                  <c:v>-5.3599999999999997E-8</c:v>
                </c:pt>
                <c:pt idx="4079">
                  <c:v>-5.3400000000000002E-8</c:v>
                </c:pt>
                <c:pt idx="4080">
                  <c:v>-5.32E-8</c:v>
                </c:pt>
                <c:pt idx="4081">
                  <c:v>-5.2999999999999998E-8</c:v>
                </c:pt>
                <c:pt idx="4082">
                  <c:v>-5.2800000000000003E-8</c:v>
                </c:pt>
                <c:pt idx="4083">
                  <c:v>-5.2600000000000001E-8</c:v>
                </c:pt>
                <c:pt idx="4084">
                  <c:v>-5.2399999999999999E-8</c:v>
                </c:pt>
                <c:pt idx="4085">
                  <c:v>-5.2199999999999998E-8</c:v>
                </c:pt>
                <c:pt idx="4086">
                  <c:v>-5.2000000000000002E-8</c:v>
                </c:pt>
                <c:pt idx="4087">
                  <c:v>-5.1800000000000001E-8</c:v>
                </c:pt>
                <c:pt idx="4088">
                  <c:v>-5.1599999999999999E-8</c:v>
                </c:pt>
                <c:pt idx="4089">
                  <c:v>-5.1399999999999997E-8</c:v>
                </c:pt>
                <c:pt idx="4090">
                  <c:v>-5.1200000000000002E-8</c:v>
                </c:pt>
                <c:pt idx="4091">
                  <c:v>-5.1E-8</c:v>
                </c:pt>
                <c:pt idx="4092">
                  <c:v>-5.0799999999999998E-8</c:v>
                </c:pt>
                <c:pt idx="4093">
                  <c:v>-5.0600000000000003E-8</c:v>
                </c:pt>
                <c:pt idx="4094">
                  <c:v>-5.0400000000000001E-8</c:v>
                </c:pt>
                <c:pt idx="4095">
                  <c:v>-5.02E-8</c:v>
                </c:pt>
                <c:pt idx="4096">
                  <c:v>-4.9999999999999998E-8</c:v>
                </c:pt>
                <c:pt idx="4097">
                  <c:v>-4.9800000000000003E-8</c:v>
                </c:pt>
                <c:pt idx="4098">
                  <c:v>-4.9600000000000001E-8</c:v>
                </c:pt>
                <c:pt idx="4099">
                  <c:v>-4.9399999999999999E-8</c:v>
                </c:pt>
                <c:pt idx="4100">
                  <c:v>-4.9199999999999997E-8</c:v>
                </c:pt>
                <c:pt idx="4101">
                  <c:v>-4.9000000000000002E-8</c:v>
                </c:pt>
                <c:pt idx="4102">
                  <c:v>-4.88E-8</c:v>
                </c:pt>
                <c:pt idx="4103">
                  <c:v>-4.8599999999999998E-8</c:v>
                </c:pt>
                <c:pt idx="4104">
                  <c:v>-4.8400000000000003E-8</c:v>
                </c:pt>
                <c:pt idx="4105">
                  <c:v>-4.8200000000000001E-8</c:v>
                </c:pt>
                <c:pt idx="4106">
                  <c:v>-4.8E-8</c:v>
                </c:pt>
                <c:pt idx="4107">
                  <c:v>-4.7799999999999998E-8</c:v>
                </c:pt>
                <c:pt idx="4108">
                  <c:v>-4.7600000000000003E-8</c:v>
                </c:pt>
                <c:pt idx="4109">
                  <c:v>-4.7400000000000001E-8</c:v>
                </c:pt>
                <c:pt idx="4110">
                  <c:v>-4.7199999999999999E-8</c:v>
                </c:pt>
                <c:pt idx="4111">
                  <c:v>-4.6999999999999997E-8</c:v>
                </c:pt>
                <c:pt idx="4112">
                  <c:v>-4.6800000000000002E-8</c:v>
                </c:pt>
                <c:pt idx="4113">
                  <c:v>-4.66E-8</c:v>
                </c:pt>
                <c:pt idx="4114">
                  <c:v>-4.6399999999999999E-8</c:v>
                </c:pt>
                <c:pt idx="4115">
                  <c:v>-4.6199999999999997E-8</c:v>
                </c:pt>
                <c:pt idx="4116">
                  <c:v>-4.6000000000000002E-8</c:v>
                </c:pt>
                <c:pt idx="4117">
                  <c:v>-4.58E-8</c:v>
                </c:pt>
                <c:pt idx="4118">
                  <c:v>-4.5599999999999998E-8</c:v>
                </c:pt>
                <c:pt idx="4119">
                  <c:v>-4.5400000000000003E-8</c:v>
                </c:pt>
                <c:pt idx="4120">
                  <c:v>-4.5200000000000001E-8</c:v>
                </c:pt>
                <c:pt idx="4121">
                  <c:v>-4.4999999999999999E-8</c:v>
                </c:pt>
                <c:pt idx="4122">
                  <c:v>-4.4799999999999997E-8</c:v>
                </c:pt>
                <c:pt idx="4123">
                  <c:v>-4.4600000000000002E-8</c:v>
                </c:pt>
                <c:pt idx="4124">
                  <c:v>-4.4400000000000001E-8</c:v>
                </c:pt>
                <c:pt idx="4125">
                  <c:v>-4.4199999999999999E-8</c:v>
                </c:pt>
                <c:pt idx="4126">
                  <c:v>-4.3999999999999997E-8</c:v>
                </c:pt>
                <c:pt idx="4127">
                  <c:v>-4.3800000000000002E-8</c:v>
                </c:pt>
                <c:pt idx="4128">
                  <c:v>-4.36E-8</c:v>
                </c:pt>
                <c:pt idx="4129">
                  <c:v>-4.3399999999999998E-8</c:v>
                </c:pt>
                <c:pt idx="4130">
                  <c:v>-4.3200000000000003E-8</c:v>
                </c:pt>
                <c:pt idx="4131">
                  <c:v>-4.3000000000000001E-8</c:v>
                </c:pt>
                <c:pt idx="4132">
                  <c:v>-4.2799999999999999E-8</c:v>
                </c:pt>
                <c:pt idx="4133">
                  <c:v>-4.2599999999999998E-8</c:v>
                </c:pt>
                <c:pt idx="4134">
                  <c:v>-4.2400000000000002E-8</c:v>
                </c:pt>
                <c:pt idx="4135">
                  <c:v>-4.2200000000000001E-8</c:v>
                </c:pt>
                <c:pt idx="4136">
                  <c:v>-4.1999999999999999E-8</c:v>
                </c:pt>
                <c:pt idx="4137">
                  <c:v>-4.1799999999999997E-8</c:v>
                </c:pt>
                <c:pt idx="4138">
                  <c:v>-4.1600000000000002E-8</c:v>
                </c:pt>
                <c:pt idx="4139">
                  <c:v>-4.14E-8</c:v>
                </c:pt>
                <c:pt idx="4140">
                  <c:v>-4.1199999999999998E-8</c:v>
                </c:pt>
                <c:pt idx="4141">
                  <c:v>-4.1000000000000003E-8</c:v>
                </c:pt>
                <c:pt idx="4142">
                  <c:v>-4.0800000000000001E-8</c:v>
                </c:pt>
                <c:pt idx="4143">
                  <c:v>-4.06E-8</c:v>
                </c:pt>
                <c:pt idx="4144">
                  <c:v>-4.0399999999999998E-8</c:v>
                </c:pt>
                <c:pt idx="4145">
                  <c:v>-4.0200000000000003E-8</c:v>
                </c:pt>
                <c:pt idx="4146">
                  <c:v>-4.0000000000000001E-8</c:v>
                </c:pt>
                <c:pt idx="4147">
                  <c:v>-3.9799999999999999E-8</c:v>
                </c:pt>
                <c:pt idx="4148">
                  <c:v>-3.9599999999999997E-8</c:v>
                </c:pt>
                <c:pt idx="4149">
                  <c:v>-3.9400000000000002E-8</c:v>
                </c:pt>
                <c:pt idx="4150">
                  <c:v>-3.92E-8</c:v>
                </c:pt>
                <c:pt idx="4151">
                  <c:v>-3.8999999999999998E-8</c:v>
                </c:pt>
                <c:pt idx="4152">
                  <c:v>-3.8799999999999997E-8</c:v>
                </c:pt>
                <c:pt idx="4153">
                  <c:v>-3.8600000000000002E-8</c:v>
                </c:pt>
                <c:pt idx="4154">
                  <c:v>-3.84E-8</c:v>
                </c:pt>
                <c:pt idx="4155">
                  <c:v>-3.8199999999999998E-8</c:v>
                </c:pt>
                <c:pt idx="4156">
                  <c:v>-3.8000000000000003E-8</c:v>
                </c:pt>
                <c:pt idx="4157">
                  <c:v>-3.7800000000000001E-8</c:v>
                </c:pt>
                <c:pt idx="4158">
                  <c:v>-3.7599999999999999E-8</c:v>
                </c:pt>
                <c:pt idx="4159">
                  <c:v>-3.7399999999999997E-8</c:v>
                </c:pt>
                <c:pt idx="4160">
                  <c:v>-3.7200000000000002E-8</c:v>
                </c:pt>
                <c:pt idx="4161">
                  <c:v>-3.7E-8</c:v>
                </c:pt>
                <c:pt idx="4162">
                  <c:v>-3.6799999999999999E-8</c:v>
                </c:pt>
                <c:pt idx="4163">
                  <c:v>-3.6599999999999997E-8</c:v>
                </c:pt>
                <c:pt idx="4164">
                  <c:v>-3.6400000000000002E-8</c:v>
                </c:pt>
                <c:pt idx="4165">
                  <c:v>-3.62E-8</c:v>
                </c:pt>
                <c:pt idx="4166">
                  <c:v>-3.5999999999999998E-8</c:v>
                </c:pt>
                <c:pt idx="4167">
                  <c:v>-3.5800000000000003E-8</c:v>
                </c:pt>
                <c:pt idx="4168">
                  <c:v>-3.5600000000000001E-8</c:v>
                </c:pt>
                <c:pt idx="4169">
                  <c:v>-3.5399999999999999E-8</c:v>
                </c:pt>
                <c:pt idx="4170">
                  <c:v>-3.5199999999999998E-8</c:v>
                </c:pt>
                <c:pt idx="4171">
                  <c:v>-3.5000000000000002E-8</c:v>
                </c:pt>
                <c:pt idx="4172">
                  <c:v>-3.4800000000000001E-8</c:v>
                </c:pt>
                <c:pt idx="4173">
                  <c:v>-3.4599999999999999E-8</c:v>
                </c:pt>
                <c:pt idx="4174">
                  <c:v>-3.4399999999999997E-8</c:v>
                </c:pt>
                <c:pt idx="4175">
                  <c:v>-3.4200000000000002E-8</c:v>
                </c:pt>
                <c:pt idx="4176">
                  <c:v>-3.4E-8</c:v>
                </c:pt>
                <c:pt idx="4177">
                  <c:v>-3.3799999999999998E-8</c:v>
                </c:pt>
                <c:pt idx="4178">
                  <c:v>-3.3600000000000003E-8</c:v>
                </c:pt>
                <c:pt idx="4179">
                  <c:v>-3.3400000000000001E-8</c:v>
                </c:pt>
                <c:pt idx="4180">
                  <c:v>-3.32E-8</c:v>
                </c:pt>
                <c:pt idx="4181">
                  <c:v>-3.2999999999999998E-8</c:v>
                </c:pt>
                <c:pt idx="4182">
                  <c:v>-3.2800000000000003E-8</c:v>
                </c:pt>
                <c:pt idx="4183">
                  <c:v>-3.2600000000000001E-8</c:v>
                </c:pt>
                <c:pt idx="4184">
                  <c:v>-3.2399999999999999E-8</c:v>
                </c:pt>
                <c:pt idx="4185">
                  <c:v>-3.2199999999999997E-8</c:v>
                </c:pt>
                <c:pt idx="4186">
                  <c:v>-3.2000000000000002E-8</c:v>
                </c:pt>
                <c:pt idx="4187">
                  <c:v>-3.18E-8</c:v>
                </c:pt>
                <c:pt idx="4188">
                  <c:v>-3.1599999999999998E-8</c:v>
                </c:pt>
                <c:pt idx="4189">
                  <c:v>-3.1400000000000003E-8</c:v>
                </c:pt>
                <c:pt idx="4190">
                  <c:v>-3.1200000000000001E-8</c:v>
                </c:pt>
                <c:pt idx="4191">
                  <c:v>-3.1E-8</c:v>
                </c:pt>
                <c:pt idx="4192">
                  <c:v>-3.0799999999999998E-8</c:v>
                </c:pt>
                <c:pt idx="4193">
                  <c:v>-3.0600000000000003E-8</c:v>
                </c:pt>
                <c:pt idx="4194">
                  <c:v>-3.0400000000000001E-8</c:v>
                </c:pt>
                <c:pt idx="4195">
                  <c:v>-3.0199999999999999E-8</c:v>
                </c:pt>
                <c:pt idx="4196">
                  <c:v>-2.9999999999999997E-8</c:v>
                </c:pt>
                <c:pt idx="4197">
                  <c:v>-2.9799999999999999E-8</c:v>
                </c:pt>
                <c:pt idx="4198">
                  <c:v>-2.96E-8</c:v>
                </c:pt>
                <c:pt idx="4199">
                  <c:v>-2.9399999999999999E-8</c:v>
                </c:pt>
                <c:pt idx="4200">
                  <c:v>-2.92E-8</c:v>
                </c:pt>
                <c:pt idx="4201">
                  <c:v>-2.9000000000000002E-8</c:v>
                </c:pt>
                <c:pt idx="4202">
                  <c:v>-2.88E-8</c:v>
                </c:pt>
                <c:pt idx="4203">
                  <c:v>-2.8600000000000001E-8</c:v>
                </c:pt>
                <c:pt idx="4204">
                  <c:v>-2.84E-8</c:v>
                </c:pt>
                <c:pt idx="4205">
                  <c:v>-2.8200000000000001E-8</c:v>
                </c:pt>
                <c:pt idx="4206">
                  <c:v>-2.7999999999999999E-8</c:v>
                </c:pt>
                <c:pt idx="4207">
                  <c:v>-2.7800000000000001E-8</c:v>
                </c:pt>
                <c:pt idx="4208">
                  <c:v>-2.7599999999999999E-8</c:v>
                </c:pt>
                <c:pt idx="4209">
                  <c:v>-2.7400000000000001E-8</c:v>
                </c:pt>
                <c:pt idx="4210">
                  <c:v>-2.7199999999999999E-8</c:v>
                </c:pt>
                <c:pt idx="4211">
                  <c:v>-2.7E-8</c:v>
                </c:pt>
                <c:pt idx="4212">
                  <c:v>-2.6799999999999998E-8</c:v>
                </c:pt>
                <c:pt idx="4213">
                  <c:v>-2.66E-8</c:v>
                </c:pt>
                <c:pt idx="4214">
                  <c:v>-2.6400000000000001E-8</c:v>
                </c:pt>
                <c:pt idx="4215">
                  <c:v>-2.62E-8</c:v>
                </c:pt>
                <c:pt idx="4216">
                  <c:v>-2.6000000000000001E-8</c:v>
                </c:pt>
                <c:pt idx="4217">
                  <c:v>-2.5799999999999999E-8</c:v>
                </c:pt>
                <c:pt idx="4218">
                  <c:v>-2.5600000000000001E-8</c:v>
                </c:pt>
                <c:pt idx="4219">
                  <c:v>-2.5399999999999999E-8</c:v>
                </c:pt>
                <c:pt idx="4220">
                  <c:v>-2.5200000000000001E-8</c:v>
                </c:pt>
                <c:pt idx="4221">
                  <c:v>-2.4999999999999999E-8</c:v>
                </c:pt>
                <c:pt idx="4222">
                  <c:v>-2.48E-8</c:v>
                </c:pt>
                <c:pt idx="4223">
                  <c:v>-2.4599999999999999E-8</c:v>
                </c:pt>
                <c:pt idx="4224">
                  <c:v>-2.44E-8</c:v>
                </c:pt>
                <c:pt idx="4225">
                  <c:v>-2.4200000000000002E-8</c:v>
                </c:pt>
                <c:pt idx="4226">
                  <c:v>-2.4E-8</c:v>
                </c:pt>
                <c:pt idx="4227">
                  <c:v>-2.3800000000000001E-8</c:v>
                </c:pt>
                <c:pt idx="4228">
                  <c:v>-2.36E-8</c:v>
                </c:pt>
                <c:pt idx="4229">
                  <c:v>-2.3400000000000001E-8</c:v>
                </c:pt>
                <c:pt idx="4230">
                  <c:v>-2.3199999999999999E-8</c:v>
                </c:pt>
                <c:pt idx="4231">
                  <c:v>-2.3000000000000001E-8</c:v>
                </c:pt>
                <c:pt idx="4232">
                  <c:v>-2.2799999999999999E-8</c:v>
                </c:pt>
                <c:pt idx="4233">
                  <c:v>-2.2600000000000001E-8</c:v>
                </c:pt>
                <c:pt idx="4234">
                  <c:v>-2.2399999999999999E-8</c:v>
                </c:pt>
                <c:pt idx="4235">
                  <c:v>-2.22E-8</c:v>
                </c:pt>
                <c:pt idx="4236">
                  <c:v>-2.1999999999999998E-8</c:v>
                </c:pt>
                <c:pt idx="4237">
                  <c:v>-2.18E-8</c:v>
                </c:pt>
                <c:pt idx="4238">
                  <c:v>-2.1600000000000002E-8</c:v>
                </c:pt>
                <c:pt idx="4239">
                  <c:v>-2.14E-8</c:v>
                </c:pt>
                <c:pt idx="4240">
                  <c:v>-2.1200000000000001E-8</c:v>
                </c:pt>
                <c:pt idx="4241">
                  <c:v>-2.0999999999999999E-8</c:v>
                </c:pt>
                <c:pt idx="4242">
                  <c:v>-2.0800000000000001E-8</c:v>
                </c:pt>
                <c:pt idx="4243">
                  <c:v>-2.0599999999999999E-8</c:v>
                </c:pt>
                <c:pt idx="4244">
                  <c:v>-2.0400000000000001E-8</c:v>
                </c:pt>
                <c:pt idx="4245">
                  <c:v>-2.0199999999999999E-8</c:v>
                </c:pt>
                <c:pt idx="4246">
                  <c:v>-2E-8</c:v>
                </c:pt>
                <c:pt idx="4247">
                  <c:v>-1.9799999999999999E-8</c:v>
                </c:pt>
                <c:pt idx="4248">
                  <c:v>-1.96E-8</c:v>
                </c:pt>
                <c:pt idx="4249">
                  <c:v>-1.9399999999999998E-8</c:v>
                </c:pt>
                <c:pt idx="4250">
                  <c:v>-1.92E-8</c:v>
                </c:pt>
                <c:pt idx="4251">
                  <c:v>-1.9000000000000001E-8</c:v>
                </c:pt>
                <c:pt idx="4252">
                  <c:v>-1.88E-8</c:v>
                </c:pt>
                <c:pt idx="4253">
                  <c:v>-1.8600000000000001E-8</c:v>
                </c:pt>
                <c:pt idx="4254">
                  <c:v>-1.8399999999999999E-8</c:v>
                </c:pt>
                <c:pt idx="4255">
                  <c:v>-1.8200000000000001E-8</c:v>
                </c:pt>
                <c:pt idx="4256">
                  <c:v>-1.7999999999999999E-8</c:v>
                </c:pt>
                <c:pt idx="4257">
                  <c:v>-1.7800000000000001E-8</c:v>
                </c:pt>
                <c:pt idx="4258">
                  <c:v>-1.7599999999999999E-8</c:v>
                </c:pt>
                <c:pt idx="4259">
                  <c:v>-1.74E-8</c:v>
                </c:pt>
                <c:pt idx="4260">
                  <c:v>-1.7199999999999999E-8</c:v>
                </c:pt>
                <c:pt idx="4261">
                  <c:v>-1.7E-8</c:v>
                </c:pt>
                <c:pt idx="4262">
                  <c:v>-1.6800000000000002E-8</c:v>
                </c:pt>
                <c:pt idx="4263">
                  <c:v>-1.66E-8</c:v>
                </c:pt>
                <c:pt idx="4264">
                  <c:v>-1.6400000000000001E-8</c:v>
                </c:pt>
                <c:pt idx="4265">
                  <c:v>-1.6199999999999999E-8</c:v>
                </c:pt>
                <c:pt idx="4266">
                  <c:v>-1.6000000000000001E-8</c:v>
                </c:pt>
                <c:pt idx="4267">
                  <c:v>-1.5799999999999999E-8</c:v>
                </c:pt>
                <c:pt idx="4268">
                  <c:v>-1.5600000000000001E-8</c:v>
                </c:pt>
                <c:pt idx="4269">
                  <c:v>-1.5399999999999999E-8</c:v>
                </c:pt>
                <c:pt idx="4270">
                  <c:v>-1.52E-8</c:v>
                </c:pt>
                <c:pt idx="4271">
                  <c:v>-1.4999999999999999E-8</c:v>
                </c:pt>
                <c:pt idx="4272">
                  <c:v>-1.48E-8</c:v>
                </c:pt>
                <c:pt idx="4273">
                  <c:v>-1.46E-8</c:v>
                </c:pt>
                <c:pt idx="4274">
                  <c:v>-1.44E-8</c:v>
                </c:pt>
                <c:pt idx="4275">
                  <c:v>-1.42E-8</c:v>
                </c:pt>
                <c:pt idx="4276">
                  <c:v>-1.4E-8</c:v>
                </c:pt>
                <c:pt idx="4277">
                  <c:v>-1.3799999999999999E-8</c:v>
                </c:pt>
                <c:pt idx="4278">
                  <c:v>-1.3599999999999999E-8</c:v>
                </c:pt>
                <c:pt idx="4279">
                  <c:v>-1.3399999999999999E-8</c:v>
                </c:pt>
                <c:pt idx="4280">
                  <c:v>-1.3200000000000001E-8</c:v>
                </c:pt>
                <c:pt idx="4281">
                  <c:v>-1.3000000000000001E-8</c:v>
                </c:pt>
                <c:pt idx="4282">
                  <c:v>-1.28E-8</c:v>
                </c:pt>
                <c:pt idx="4283">
                  <c:v>-1.26E-8</c:v>
                </c:pt>
                <c:pt idx="4284">
                  <c:v>-1.24E-8</c:v>
                </c:pt>
                <c:pt idx="4285">
                  <c:v>-1.22E-8</c:v>
                </c:pt>
                <c:pt idx="4286">
                  <c:v>-1.2E-8</c:v>
                </c:pt>
                <c:pt idx="4287">
                  <c:v>-1.18E-8</c:v>
                </c:pt>
                <c:pt idx="4288">
                  <c:v>-1.16E-8</c:v>
                </c:pt>
                <c:pt idx="4289">
                  <c:v>-1.14E-8</c:v>
                </c:pt>
                <c:pt idx="4290">
                  <c:v>-1.1199999999999999E-8</c:v>
                </c:pt>
                <c:pt idx="4291">
                  <c:v>-1.0999999999999999E-8</c:v>
                </c:pt>
                <c:pt idx="4292">
                  <c:v>-1.0800000000000001E-8</c:v>
                </c:pt>
                <c:pt idx="4293">
                  <c:v>-1.0600000000000001E-8</c:v>
                </c:pt>
                <c:pt idx="4294">
                  <c:v>-1.04E-8</c:v>
                </c:pt>
                <c:pt idx="4295">
                  <c:v>-1.02E-8</c:v>
                </c:pt>
                <c:pt idx="4296">
                  <c:v>-1E-8</c:v>
                </c:pt>
                <c:pt idx="4297">
                  <c:v>-9.8000000000000001E-9</c:v>
                </c:pt>
                <c:pt idx="4298">
                  <c:v>-9.5999999999999999E-9</c:v>
                </c:pt>
                <c:pt idx="4299">
                  <c:v>-9.3999999999999998E-9</c:v>
                </c:pt>
                <c:pt idx="4300">
                  <c:v>-9.1999999999999997E-9</c:v>
                </c:pt>
                <c:pt idx="4301">
                  <c:v>-8.9999999999999995E-9</c:v>
                </c:pt>
                <c:pt idx="4302">
                  <c:v>-8.7999999999999994E-9</c:v>
                </c:pt>
                <c:pt idx="4303">
                  <c:v>-8.5999999999999993E-9</c:v>
                </c:pt>
                <c:pt idx="4304">
                  <c:v>-8.4000000000000008E-9</c:v>
                </c:pt>
                <c:pt idx="4305">
                  <c:v>-8.2000000000000006E-9</c:v>
                </c:pt>
                <c:pt idx="4306">
                  <c:v>-8.0000000000000005E-9</c:v>
                </c:pt>
                <c:pt idx="4307">
                  <c:v>-7.8000000000000004E-9</c:v>
                </c:pt>
                <c:pt idx="4308">
                  <c:v>-7.6000000000000002E-9</c:v>
                </c:pt>
                <c:pt idx="4309">
                  <c:v>-7.4000000000000001E-9</c:v>
                </c:pt>
                <c:pt idx="4310">
                  <c:v>-7.2E-9</c:v>
                </c:pt>
                <c:pt idx="4311">
                  <c:v>-6.9999999999999998E-9</c:v>
                </c:pt>
                <c:pt idx="4312">
                  <c:v>-6.7999999999999997E-9</c:v>
                </c:pt>
                <c:pt idx="4313">
                  <c:v>-6.6000000000000004E-9</c:v>
                </c:pt>
                <c:pt idx="4314">
                  <c:v>-6.4000000000000002E-9</c:v>
                </c:pt>
                <c:pt idx="4315">
                  <c:v>-6.2000000000000001E-9</c:v>
                </c:pt>
                <c:pt idx="4316">
                  <c:v>-6E-9</c:v>
                </c:pt>
                <c:pt idx="4317">
                  <c:v>-5.7999999999999998E-9</c:v>
                </c:pt>
                <c:pt idx="4318">
                  <c:v>-5.5999999999999997E-9</c:v>
                </c:pt>
                <c:pt idx="4319">
                  <c:v>-5.4000000000000004E-9</c:v>
                </c:pt>
                <c:pt idx="4320">
                  <c:v>-5.2000000000000002E-9</c:v>
                </c:pt>
                <c:pt idx="4321">
                  <c:v>-5.0000000000000001E-9</c:v>
                </c:pt>
                <c:pt idx="4322">
                  <c:v>-4.8E-9</c:v>
                </c:pt>
                <c:pt idx="4323">
                  <c:v>-4.5999999999999998E-9</c:v>
                </c:pt>
                <c:pt idx="4324">
                  <c:v>-4.3999999999999997E-9</c:v>
                </c:pt>
                <c:pt idx="4325">
                  <c:v>-4.2000000000000004E-9</c:v>
                </c:pt>
                <c:pt idx="4326">
                  <c:v>-4.0000000000000002E-9</c:v>
                </c:pt>
                <c:pt idx="4327">
                  <c:v>-3.8000000000000001E-9</c:v>
                </c:pt>
                <c:pt idx="4328">
                  <c:v>-3.6E-9</c:v>
                </c:pt>
                <c:pt idx="4329">
                  <c:v>-3.3999999999999998E-9</c:v>
                </c:pt>
                <c:pt idx="4330">
                  <c:v>-3.2000000000000001E-9</c:v>
                </c:pt>
                <c:pt idx="4331">
                  <c:v>-3E-9</c:v>
                </c:pt>
                <c:pt idx="4332">
                  <c:v>-2.7999999999999998E-9</c:v>
                </c:pt>
                <c:pt idx="4333">
                  <c:v>-2.6000000000000001E-9</c:v>
                </c:pt>
                <c:pt idx="4334">
                  <c:v>-2.4E-9</c:v>
                </c:pt>
                <c:pt idx="4335">
                  <c:v>-2.1999999999999998E-9</c:v>
                </c:pt>
                <c:pt idx="4336">
                  <c:v>-2.0000000000000001E-9</c:v>
                </c:pt>
                <c:pt idx="4337">
                  <c:v>-1.8E-9</c:v>
                </c:pt>
                <c:pt idx="4338">
                  <c:v>-1.6000000000000001E-9</c:v>
                </c:pt>
                <c:pt idx="4339">
                  <c:v>-1.3999999999999999E-9</c:v>
                </c:pt>
                <c:pt idx="4340">
                  <c:v>-1.2E-9</c:v>
                </c:pt>
                <c:pt idx="4341">
                  <c:v>-1.0000000000000001E-9</c:v>
                </c:pt>
                <c:pt idx="4342">
                  <c:v>-8.0000000000000003E-10</c:v>
                </c:pt>
                <c:pt idx="4343">
                  <c:v>-6E-10</c:v>
                </c:pt>
                <c:pt idx="4344">
                  <c:v>-4.0000000000000001E-10</c:v>
                </c:pt>
                <c:pt idx="4345">
                  <c:v>-2.0000000000000001E-10</c:v>
                </c:pt>
                <c:pt idx="4346">
                  <c:v>0</c:v>
                </c:pt>
                <c:pt idx="4347">
                  <c:v>2.0000000000000001E-10</c:v>
                </c:pt>
                <c:pt idx="4348">
                  <c:v>4.0000000000000001E-10</c:v>
                </c:pt>
                <c:pt idx="4349">
                  <c:v>6E-10</c:v>
                </c:pt>
                <c:pt idx="4350">
                  <c:v>8.0000000000000003E-10</c:v>
                </c:pt>
                <c:pt idx="4351">
                  <c:v>1.0000000000000001E-9</c:v>
                </c:pt>
                <c:pt idx="4352">
                  <c:v>1.2E-9</c:v>
                </c:pt>
                <c:pt idx="4353">
                  <c:v>1.3999999999999999E-9</c:v>
                </c:pt>
                <c:pt idx="4354">
                  <c:v>1.6000000000000001E-9</c:v>
                </c:pt>
                <c:pt idx="4355">
                  <c:v>1.8E-9</c:v>
                </c:pt>
                <c:pt idx="4356">
                  <c:v>2.0000000000000001E-9</c:v>
                </c:pt>
                <c:pt idx="4357">
                  <c:v>2.1999999999999998E-9</c:v>
                </c:pt>
                <c:pt idx="4358">
                  <c:v>2.4E-9</c:v>
                </c:pt>
                <c:pt idx="4359">
                  <c:v>2.6000000000000001E-9</c:v>
                </c:pt>
                <c:pt idx="4360">
                  <c:v>2.7999999999999998E-9</c:v>
                </c:pt>
                <c:pt idx="4361">
                  <c:v>3E-9</c:v>
                </c:pt>
                <c:pt idx="4362">
                  <c:v>3.2000000000000001E-9</c:v>
                </c:pt>
                <c:pt idx="4363">
                  <c:v>3.3999999999999998E-9</c:v>
                </c:pt>
                <c:pt idx="4364">
                  <c:v>3.6E-9</c:v>
                </c:pt>
                <c:pt idx="4365">
                  <c:v>3.8000000000000001E-9</c:v>
                </c:pt>
                <c:pt idx="4366">
                  <c:v>4.0000000000000002E-9</c:v>
                </c:pt>
                <c:pt idx="4367">
                  <c:v>4.2000000000000004E-9</c:v>
                </c:pt>
                <c:pt idx="4368">
                  <c:v>4.3999999999999997E-9</c:v>
                </c:pt>
                <c:pt idx="4369">
                  <c:v>4.5999999999999998E-9</c:v>
                </c:pt>
                <c:pt idx="4370">
                  <c:v>4.8E-9</c:v>
                </c:pt>
                <c:pt idx="4371">
                  <c:v>5.0000000000000001E-9</c:v>
                </c:pt>
                <c:pt idx="4372">
                  <c:v>5.2000000000000002E-9</c:v>
                </c:pt>
                <c:pt idx="4373">
                  <c:v>5.4000000000000004E-9</c:v>
                </c:pt>
                <c:pt idx="4374">
                  <c:v>5.5999999999999997E-9</c:v>
                </c:pt>
                <c:pt idx="4375">
                  <c:v>5.7999999999999998E-9</c:v>
                </c:pt>
                <c:pt idx="4376">
                  <c:v>6E-9</c:v>
                </c:pt>
                <c:pt idx="4377">
                  <c:v>6.2000000000000001E-9</c:v>
                </c:pt>
                <c:pt idx="4378">
                  <c:v>6.4000000000000002E-9</c:v>
                </c:pt>
                <c:pt idx="4379">
                  <c:v>6.6000000000000004E-9</c:v>
                </c:pt>
                <c:pt idx="4380">
                  <c:v>6.7999999999999997E-9</c:v>
                </c:pt>
                <c:pt idx="4381">
                  <c:v>6.9999999999999998E-9</c:v>
                </c:pt>
                <c:pt idx="4382">
                  <c:v>7.2E-9</c:v>
                </c:pt>
                <c:pt idx="4383">
                  <c:v>7.4000000000000001E-9</c:v>
                </c:pt>
                <c:pt idx="4384">
                  <c:v>7.6000000000000002E-9</c:v>
                </c:pt>
                <c:pt idx="4385">
                  <c:v>7.8000000000000004E-9</c:v>
                </c:pt>
                <c:pt idx="4386">
                  <c:v>8.0000000000000005E-9</c:v>
                </c:pt>
                <c:pt idx="4387">
                  <c:v>8.2000000000000006E-9</c:v>
                </c:pt>
                <c:pt idx="4388">
                  <c:v>8.4000000000000008E-9</c:v>
                </c:pt>
                <c:pt idx="4389">
                  <c:v>8.5999999999999993E-9</c:v>
                </c:pt>
                <c:pt idx="4390">
                  <c:v>8.7999999999999994E-9</c:v>
                </c:pt>
                <c:pt idx="4391">
                  <c:v>8.9999999999999995E-9</c:v>
                </c:pt>
                <c:pt idx="4392">
                  <c:v>9.1999999999999997E-9</c:v>
                </c:pt>
                <c:pt idx="4393">
                  <c:v>9.3999999999999998E-9</c:v>
                </c:pt>
                <c:pt idx="4394">
                  <c:v>9.5999999999999999E-9</c:v>
                </c:pt>
                <c:pt idx="4395">
                  <c:v>9.8000000000000001E-9</c:v>
                </c:pt>
                <c:pt idx="4396">
                  <c:v>1E-8</c:v>
                </c:pt>
                <c:pt idx="4397">
                  <c:v>1.02E-8</c:v>
                </c:pt>
                <c:pt idx="4398">
                  <c:v>1.04E-8</c:v>
                </c:pt>
                <c:pt idx="4399">
                  <c:v>1.0600000000000001E-8</c:v>
                </c:pt>
                <c:pt idx="4400">
                  <c:v>1.0800000000000001E-8</c:v>
                </c:pt>
                <c:pt idx="4401">
                  <c:v>1.0999999999999999E-8</c:v>
                </c:pt>
                <c:pt idx="4402">
                  <c:v>1.1199999999999999E-8</c:v>
                </c:pt>
                <c:pt idx="4403">
                  <c:v>1.14E-8</c:v>
                </c:pt>
                <c:pt idx="4404">
                  <c:v>1.16E-8</c:v>
                </c:pt>
                <c:pt idx="4405">
                  <c:v>1.18E-8</c:v>
                </c:pt>
                <c:pt idx="4406">
                  <c:v>1.2E-8</c:v>
                </c:pt>
                <c:pt idx="4407">
                  <c:v>1.22E-8</c:v>
                </c:pt>
                <c:pt idx="4408">
                  <c:v>1.24E-8</c:v>
                </c:pt>
                <c:pt idx="4409">
                  <c:v>1.26E-8</c:v>
                </c:pt>
                <c:pt idx="4410">
                  <c:v>1.28E-8</c:v>
                </c:pt>
                <c:pt idx="4411">
                  <c:v>1.3000000000000001E-8</c:v>
                </c:pt>
                <c:pt idx="4412">
                  <c:v>1.3200000000000001E-8</c:v>
                </c:pt>
                <c:pt idx="4413">
                  <c:v>1.3399999999999999E-8</c:v>
                </c:pt>
                <c:pt idx="4414">
                  <c:v>1.3599999999999999E-8</c:v>
                </c:pt>
                <c:pt idx="4415">
                  <c:v>1.3799999999999999E-8</c:v>
                </c:pt>
                <c:pt idx="4416">
                  <c:v>1.4E-8</c:v>
                </c:pt>
                <c:pt idx="4417">
                  <c:v>1.42E-8</c:v>
                </c:pt>
                <c:pt idx="4418">
                  <c:v>1.44E-8</c:v>
                </c:pt>
                <c:pt idx="4419">
                  <c:v>1.46E-8</c:v>
                </c:pt>
                <c:pt idx="4420">
                  <c:v>1.48E-8</c:v>
                </c:pt>
                <c:pt idx="4421">
                  <c:v>1.4999999999999999E-8</c:v>
                </c:pt>
                <c:pt idx="4422">
                  <c:v>1.52E-8</c:v>
                </c:pt>
                <c:pt idx="4423">
                  <c:v>1.5399999999999999E-8</c:v>
                </c:pt>
                <c:pt idx="4424">
                  <c:v>1.5600000000000001E-8</c:v>
                </c:pt>
                <c:pt idx="4425">
                  <c:v>1.5799999999999999E-8</c:v>
                </c:pt>
                <c:pt idx="4426">
                  <c:v>1.6000000000000001E-8</c:v>
                </c:pt>
                <c:pt idx="4427">
                  <c:v>1.6199999999999999E-8</c:v>
                </c:pt>
                <c:pt idx="4428">
                  <c:v>1.6400000000000001E-8</c:v>
                </c:pt>
                <c:pt idx="4429">
                  <c:v>1.66E-8</c:v>
                </c:pt>
                <c:pt idx="4430">
                  <c:v>1.6800000000000002E-8</c:v>
                </c:pt>
                <c:pt idx="4431">
                  <c:v>1.7E-8</c:v>
                </c:pt>
                <c:pt idx="4432">
                  <c:v>1.7199999999999999E-8</c:v>
                </c:pt>
                <c:pt idx="4433">
                  <c:v>1.74E-8</c:v>
                </c:pt>
                <c:pt idx="4434">
                  <c:v>1.7599999999999999E-8</c:v>
                </c:pt>
                <c:pt idx="4435">
                  <c:v>1.7800000000000001E-8</c:v>
                </c:pt>
                <c:pt idx="4436">
                  <c:v>1.7999999999999999E-8</c:v>
                </c:pt>
                <c:pt idx="4437">
                  <c:v>1.8200000000000001E-8</c:v>
                </c:pt>
                <c:pt idx="4438">
                  <c:v>1.8399999999999999E-8</c:v>
                </c:pt>
                <c:pt idx="4439">
                  <c:v>1.8600000000000001E-8</c:v>
                </c:pt>
                <c:pt idx="4440">
                  <c:v>1.88E-8</c:v>
                </c:pt>
                <c:pt idx="4441">
                  <c:v>1.9000000000000001E-8</c:v>
                </c:pt>
                <c:pt idx="4442">
                  <c:v>1.92E-8</c:v>
                </c:pt>
                <c:pt idx="4443">
                  <c:v>1.9399999999999998E-8</c:v>
                </c:pt>
                <c:pt idx="4444">
                  <c:v>1.96E-8</c:v>
                </c:pt>
                <c:pt idx="4445">
                  <c:v>1.9799999999999999E-8</c:v>
                </c:pt>
                <c:pt idx="4446">
                  <c:v>2E-8</c:v>
                </c:pt>
                <c:pt idx="4447">
                  <c:v>2.0199999999999999E-8</c:v>
                </c:pt>
                <c:pt idx="4448">
                  <c:v>2.0400000000000001E-8</c:v>
                </c:pt>
                <c:pt idx="4449">
                  <c:v>2.0599999999999999E-8</c:v>
                </c:pt>
                <c:pt idx="4450">
                  <c:v>2.0800000000000001E-8</c:v>
                </c:pt>
                <c:pt idx="4451">
                  <c:v>2.0999999999999999E-8</c:v>
                </c:pt>
                <c:pt idx="4452">
                  <c:v>2.1200000000000001E-8</c:v>
                </c:pt>
                <c:pt idx="4453">
                  <c:v>2.14E-8</c:v>
                </c:pt>
                <c:pt idx="4454">
                  <c:v>2.1600000000000002E-8</c:v>
                </c:pt>
                <c:pt idx="4455">
                  <c:v>2.18E-8</c:v>
                </c:pt>
                <c:pt idx="4456">
                  <c:v>2.1999999999999998E-8</c:v>
                </c:pt>
                <c:pt idx="4457">
                  <c:v>2.22E-8</c:v>
                </c:pt>
                <c:pt idx="4458">
                  <c:v>2.2399999999999999E-8</c:v>
                </c:pt>
                <c:pt idx="4459">
                  <c:v>2.2600000000000001E-8</c:v>
                </c:pt>
                <c:pt idx="4460">
                  <c:v>2.2799999999999999E-8</c:v>
                </c:pt>
                <c:pt idx="4461">
                  <c:v>2.3000000000000001E-8</c:v>
                </c:pt>
                <c:pt idx="4462">
                  <c:v>2.3199999999999999E-8</c:v>
                </c:pt>
                <c:pt idx="4463">
                  <c:v>2.3400000000000001E-8</c:v>
                </c:pt>
                <c:pt idx="4464">
                  <c:v>2.36E-8</c:v>
                </c:pt>
                <c:pt idx="4465">
                  <c:v>2.3800000000000001E-8</c:v>
                </c:pt>
                <c:pt idx="4466">
                  <c:v>2.4E-8</c:v>
                </c:pt>
                <c:pt idx="4467">
                  <c:v>2.4200000000000002E-8</c:v>
                </c:pt>
                <c:pt idx="4468">
                  <c:v>2.44E-8</c:v>
                </c:pt>
                <c:pt idx="4469">
                  <c:v>2.4599999999999999E-8</c:v>
                </c:pt>
                <c:pt idx="4470">
                  <c:v>2.48E-8</c:v>
                </c:pt>
                <c:pt idx="4471">
                  <c:v>2.4999999999999999E-8</c:v>
                </c:pt>
                <c:pt idx="4472">
                  <c:v>2.5200000000000001E-8</c:v>
                </c:pt>
                <c:pt idx="4473">
                  <c:v>2.5399999999999999E-8</c:v>
                </c:pt>
                <c:pt idx="4474">
                  <c:v>2.5600000000000001E-8</c:v>
                </c:pt>
                <c:pt idx="4475">
                  <c:v>2.5799999999999999E-8</c:v>
                </c:pt>
                <c:pt idx="4476">
                  <c:v>2.6000000000000001E-8</c:v>
                </c:pt>
                <c:pt idx="4477">
                  <c:v>2.62E-8</c:v>
                </c:pt>
                <c:pt idx="4478">
                  <c:v>2.6400000000000001E-8</c:v>
                </c:pt>
                <c:pt idx="4479">
                  <c:v>2.66E-8</c:v>
                </c:pt>
                <c:pt idx="4480">
                  <c:v>2.6799999999999998E-8</c:v>
                </c:pt>
                <c:pt idx="4481">
                  <c:v>2.7E-8</c:v>
                </c:pt>
                <c:pt idx="4482">
                  <c:v>2.7199999999999999E-8</c:v>
                </c:pt>
                <c:pt idx="4483">
                  <c:v>2.7400000000000001E-8</c:v>
                </c:pt>
                <c:pt idx="4484">
                  <c:v>2.7599999999999999E-8</c:v>
                </c:pt>
                <c:pt idx="4485">
                  <c:v>2.7800000000000001E-8</c:v>
                </c:pt>
                <c:pt idx="4486">
                  <c:v>2.7999999999999999E-8</c:v>
                </c:pt>
                <c:pt idx="4487">
                  <c:v>2.8200000000000001E-8</c:v>
                </c:pt>
                <c:pt idx="4488">
                  <c:v>2.84E-8</c:v>
                </c:pt>
                <c:pt idx="4489">
                  <c:v>2.8600000000000001E-8</c:v>
                </c:pt>
                <c:pt idx="4490">
                  <c:v>2.88E-8</c:v>
                </c:pt>
                <c:pt idx="4491">
                  <c:v>2.9000000000000002E-8</c:v>
                </c:pt>
                <c:pt idx="4492">
                  <c:v>2.92E-8</c:v>
                </c:pt>
                <c:pt idx="4493">
                  <c:v>2.9399999999999999E-8</c:v>
                </c:pt>
                <c:pt idx="4494">
                  <c:v>2.96E-8</c:v>
                </c:pt>
                <c:pt idx="4495">
                  <c:v>2.9799999999999999E-8</c:v>
                </c:pt>
                <c:pt idx="4496">
                  <c:v>2.9999999999999997E-8</c:v>
                </c:pt>
                <c:pt idx="4497">
                  <c:v>3.0199999999999999E-8</c:v>
                </c:pt>
                <c:pt idx="4498">
                  <c:v>3.0400000000000001E-8</c:v>
                </c:pt>
                <c:pt idx="4499">
                  <c:v>3.0600000000000003E-8</c:v>
                </c:pt>
                <c:pt idx="4500">
                  <c:v>3.0799999999999998E-8</c:v>
                </c:pt>
                <c:pt idx="4501">
                  <c:v>3.1E-8</c:v>
                </c:pt>
                <c:pt idx="4502">
                  <c:v>3.1200000000000001E-8</c:v>
                </c:pt>
                <c:pt idx="4503">
                  <c:v>3.1400000000000003E-8</c:v>
                </c:pt>
                <c:pt idx="4504">
                  <c:v>3.1599999999999998E-8</c:v>
                </c:pt>
                <c:pt idx="4505">
                  <c:v>3.18E-8</c:v>
                </c:pt>
                <c:pt idx="4506">
                  <c:v>3.2000000000000002E-8</c:v>
                </c:pt>
                <c:pt idx="4507">
                  <c:v>3.2199999999999997E-8</c:v>
                </c:pt>
                <c:pt idx="4508">
                  <c:v>3.2399999999999999E-8</c:v>
                </c:pt>
                <c:pt idx="4509">
                  <c:v>3.2600000000000001E-8</c:v>
                </c:pt>
                <c:pt idx="4510">
                  <c:v>3.2800000000000003E-8</c:v>
                </c:pt>
                <c:pt idx="4511">
                  <c:v>3.2999999999999998E-8</c:v>
                </c:pt>
                <c:pt idx="4512">
                  <c:v>3.32E-8</c:v>
                </c:pt>
                <c:pt idx="4513">
                  <c:v>3.3400000000000001E-8</c:v>
                </c:pt>
                <c:pt idx="4514">
                  <c:v>3.3600000000000003E-8</c:v>
                </c:pt>
                <c:pt idx="4515">
                  <c:v>3.3799999999999998E-8</c:v>
                </c:pt>
                <c:pt idx="4516">
                  <c:v>3.4E-8</c:v>
                </c:pt>
                <c:pt idx="4517">
                  <c:v>3.4200000000000002E-8</c:v>
                </c:pt>
                <c:pt idx="4518">
                  <c:v>3.4399999999999997E-8</c:v>
                </c:pt>
                <c:pt idx="4519">
                  <c:v>3.4599999999999999E-8</c:v>
                </c:pt>
                <c:pt idx="4520">
                  <c:v>3.4800000000000001E-8</c:v>
                </c:pt>
                <c:pt idx="4521">
                  <c:v>3.5000000000000002E-8</c:v>
                </c:pt>
                <c:pt idx="4522">
                  <c:v>3.5199999999999998E-8</c:v>
                </c:pt>
                <c:pt idx="4523">
                  <c:v>3.5399999999999999E-8</c:v>
                </c:pt>
                <c:pt idx="4524">
                  <c:v>3.5600000000000001E-8</c:v>
                </c:pt>
                <c:pt idx="4525">
                  <c:v>3.5800000000000003E-8</c:v>
                </c:pt>
                <c:pt idx="4526">
                  <c:v>3.5999999999999998E-8</c:v>
                </c:pt>
                <c:pt idx="4527">
                  <c:v>3.62E-8</c:v>
                </c:pt>
                <c:pt idx="4528">
                  <c:v>3.6400000000000002E-8</c:v>
                </c:pt>
                <c:pt idx="4529">
                  <c:v>3.6599999999999997E-8</c:v>
                </c:pt>
                <c:pt idx="4530">
                  <c:v>3.6799999999999999E-8</c:v>
                </c:pt>
                <c:pt idx="4531">
                  <c:v>3.7E-8</c:v>
                </c:pt>
                <c:pt idx="4532">
                  <c:v>3.7200000000000002E-8</c:v>
                </c:pt>
                <c:pt idx="4533">
                  <c:v>3.7399999999999997E-8</c:v>
                </c:pt>
                <c:pt idx="4534">
                  <c:v>3.7599999999999999E-8</c:v>
                </c:pt>
                <c:pt idx="4535">
                  <c:v>3.7800000000000001E-8</c:v>
                </c:pt>
                <c:pt idx="4536">
                  <c:v>3.8000000000000003E-8</c:v>
                </c:pt>
                <c:pt idx="4537">
                  <c:v>3.8199999999999998E-8</c:v>
                </c:pt>
                <c:pt idx="4538">
                  <c:v>3.84E-8</c:v>
                </c:pt>
                <c:pt idx="4539">
                  <c:v>3.8600000000000002E-8</c:v>
                </c:pt>
                <c:pt idx="4540">
                  <c:v>3.8799999999999997E-8</c:v>
                </c:pt>
                <c:pt idx="4541">
                  <c:v>3.8999999999999998E-8</c:v>
                </c:pt>
                <c:pt idx="4542">
                  <c:v>3.92E-8</c:v>
                </c:pt>
                <c:pt idx="4543">
                  <c:v>3.9400000000000002E-8</c:v>
                </c:pt>
                <c:pt idx="4544">
                  <c:v>3.9599999999999997E-8</c:v>
                </c:pt>
                <c:pt idx="4545">
                  <c:v>3.9799999999999999E-8</c:v>
                </c:pt>
                <c:pt idx="4546">
                  <c:v>4.0000000000000001E-8</c:v>
                </c:pt>
                <c:pt idx="4547">
                  <c:v>4.0200000000000003E-8</c:v>
                </c:pt>
                <c:pt idx="4548">
                  <c:v>4.0399999999999998E-8</c:v>
                </c:pt>
                <c:pt idx="4549">
                  <c:v>4.06E-8</c:v>
                </c:pt>
                <c:pt idx="4550">
                  <c:v>4.0800000000000001E-8</c:v>
                </c:pt>
                <c:pt idx="4551">
                  <c:v>4.1000000000000003E-8</c:v>
                </c:pt>
                <c:pt idx="4552">
                  <c:v>4.1199999999999998E-8</c:v>
                </c:pt>
                <c:pt idx="4553">
                  <c:v>4.14E-8</c:v>
                </c:pt>
                <c:pt idx="4554">
                  <c:v>4.1600000000000002E-8</c:v>
                </c:pt>
                <c:pt idx="4555">
                  <c:v>4.1799999999999997E-8</c:v>
                </c:pt>
                <c:pt idx="4556">
                  <c:v>4.1999999999999999E-8</c:v>
                </c:pt>
                <c:pt idx="4557">
                  <c:v>4.2200000000000001E-8</c:v>
                </c:pt>
                <c:pt idx="4558">
                  <c:v>4.2400000000000002E-8</c:v>
                </c:pt>
                <c:pt idx="4559">
                  <c:v>4.2599999999999998E-8</c:v>
                </c:pt>
                <c:pt idx="4560">
                  <c:v>4.2799999999999999E-8</c:v>
                </c:pt>
                <c:pt idx="4561">
                  <c:v>4.3000000000000001E-8</c:v>
                </c:pt>
                <c:pt idx="4562">
                  <c:v>4.3200000000000003E-8</c:v>
                </c:pt>
                <c:pt idx="4563">
                  <c:v>4.3399999999999998E-8</c:v>
                </c:pt>
                <c:pt idx="4564">
                  <c:v>4.36E-8</c:v>
                </c:pt>
                <c:pt idx="4565">
                  <c:v>4.3800000000000002E-8</c:v>
                </c:pt>
                <c:pt idx="4566">
                  <c:v>4.3999999999999997E-8</c:v>
                </c:pt>
                <c:pt idx="4567">
                  <c:v>4.4199999999999999E-8</c:v>
                </c:pt>
                <c:pt idx="4568">
                  <c:v>4.4400000000000001E-8</c:v>
                </c:pt>
                <c:pt idx="4569">
                  <c:v>4.4600000000000002E-8</c:v>
                </c:pt>
                <c:pt idx="4570">
                  <c:v>4.4799999999999997E-8</c:v>
                </c:pt>
                <c:pt idx="4571">
                  <c:v>4.4999999999999999E-8</c:v>
                </c:pt>
                <c:pt idx="4572">
                  <c:v>4.5200000000000001E-8</c:v>
                </c:pt>
                <c:pt idx="4573">
                  <c:v>4.5400000000000003E-8</c:v>
                </c:pt>
                <c:pt idx="4574">
                  <c:v>4.5599999999999998E-8</c:v>
                </c:pt>
                <c:pt idx="4575">
                  <c:v>4.58E-8</c:v>
                </c:pt>
                <c:pt idx="4576">
                  <c:v>4.6000000000000002E-8</c:v>
                </c:pt>
                <c:pt idx="4577">
                  <c:v>4.6199999999999997E-8</c:v>
                </c:pt>
                <c:pt idx="4578">
                  <c:v>4.6399999999999999E-8</c:v>
                </c:pt>
                <c:pt idx="4579">
                  <c:v>4.66E-8</c:v>
                </c:pt>
                <c:pt idx="4580">
                  <c:v>4.6800000000000002E-8</c:v>
                </c:pt>
                <c:pt idx="4581">
                  <c:v>4.6999999999999997E-8</c:v>
                </c:pt>
                <c:pt idx="4582">
                  <c:v>4.7199999999999999E-8</c:v>
                </c:pt>
                <c:pt idx="4583">
                  <c:v>4.7400000000000001E-8</c:v>
                </c:pt>
                <c:pt idx="4584">
                  <c:v>4.7600000000000003E-8</c:v>
                </c:pt>
                <c:pt idx="4585">
                  <c:v>4.7799999999999998E-8</c:v>
                </c:pt>
                <c:pt idx="4586">
                  <c:v>4.8E-8</c:v>
                </c:pt>
                <c:pt idx="4587">
                  <c:v>4.8200000000000001E-8</c:v>
                </c:pt>
                <c:pt idx="4588">
                  <c:v>4.8400000000000003E-8</c:v>
                </c:pt>
                <c:pt idx="4589">
                  <c:v>4.8599999999999998E-8</c:v>
                </c:pt>
                <c:pt idx="4590">
                  <c:v>4.88E-8</c:v>
                </c:pt>
                <c:pt idx="4591">
                  <c:v>4.9000000000000002E-8</c:v>
                </c:pt>
                <c:pt idx="4592">
                  <c:v>4.9199999999999997E-8</c:v>
                </c:pt>
                <c:pt idx="4593">
                  <c:v>4.9399999999999999E-8</c:v>
                </c:pt>
                <c:pt idx="4594">
                  <c:v>4.9600000000000001E-8</c:v>
                </c:pt>
                <c:pt idx="4595">
                  <c:v>4.9800000000000003E-8</c:v>
                </c:pt>
                <c:pt idx="4596">
                  <c:v>4.9999999999999998E-8</c:v>
                </c:pt>
                <c:pt idx="4597">
                  <c:v>5.02E-8</c:v>
                </c:pt>
                <c:pt idx="4598">
                  <c:v>5.0400000000000001E-8</c:v>
                </c:pt>
                <c:pt idx="4599">
                  <c:v>5.0600000000000003E-8</c:v>
                </c:pt>
                <c:pt idx="4600">
                  <c:v>5.0799999999999998E-8</c:v>
                </c:pt>
                <c:pt idx="4601">
                  <c:v>5.1E-8</c:v>
                </c:pt>
                <c:pt idx="4602">
                  <c:v>5.1200000000000002E-8</c:v>
                </c:pt>
                <c:pt idx="4603">
                  <c:v>5.1399999999999997E-8</c:v>
                </c:pt>
                <c:pt idx="4604">
                  <c:v>5.1599999999999999E-8</c:v>
                </c:pt>
                <c:pt idx="4605">
                  <c:v>5.1800000000000001E-8</c:v>
                </c:pt>
                <c:pt idx="4606">
                  <c:v>5.2000000000000002E-8</c:v>
                </c:pt>
                <c:pt idx="4607">
                  <c:v>5.2199999999999998E-8</c:v>
                </c:pt>
                <c:pt idx="4608">
                  <c:v>5.2399999999999999E-8</c:v>
                </c:pt>
                <c:pt idx="4609">
                  <c:v>5.2600000000000001E-8</c:v>
                </c:pt>
                <c:pt idx="4610">
                  <c:v>5.2800000000000003E-8</c:v>
                </c:pt>
                <c:pt idx="4611">
                  <c:v>5.2999999999999998E-8</c:v>
                </c:pt>
                <c:pt idx="4612">
                  <c:v>5.32E-8</c:v>
                </c:pt>
                <c:pt idx="4613">
                  <c:v>5.3400000000000002E-8</c:v>
                </c:pt>
                <c:pt idx="4614">
                  <c:v>5.3599999999999997E-8</c:v>
                </c:pt>
                <c:pt idx="4615">
                  <c:v>5.3799999999999999E-8</c:v>
                </c:pt>
                <c:pt idx="4616">
                  <c:v>5.4E-8</c:v>
                </c:pt>
                <c:pt idx="4617">
                  <c:v>5.4200000000000002E-8</c:v>
                </c:pt>
                <c:pt idx="4618">
                  <c:v>5.4399999999999997E-8</c:v>
                </c:pt>
                <c:pt idx="4619">
                  <c:v>5.4599999999999999E-8</c:v>
                </c:pt>
                <c:pt idx="4620">
                  <c:v>5.4800000000000001E-8</c:v>
                </c:pt>
                <c:pt idx="4621">
                  <c:v>5.5000000000000003E-8</c:v>
                </c:pt>
                <c:pt idx="4622">
                  <c:v>5.5199999999999998E-8</c:v>
                </c:pt>
                <c:pt idx="4623">
                  <c:v>5.54E-8</c:v>
                </c:pt>
                <c:pt idx="4624">
                  <c:v>5.5600000000000002E-8</c:v>
                </c:pt>
                <c:pt idx="4625">
                  <c:v>5.5799999999999997E-8</c:v>
                </c:pt>
                <c:pt idx="4626">
                  <c:v>5.5999999999999999E-8</c:v>
                </c:pt>
                <c:pt idx="4627">
                  <c:v>5.62E-8</c:v>
                </c:pt>
                <c:pt idx="4628">
                  <c:v>5.6400000000000002E-8</c:v>
                </c:pt>
                <c:pt idx="4629">
                  <c:v>5.6599999999999997E-8</c:v>
                </c:pt>
                <c:pt idx="4630">
                  <c:v>5.6799999999999999E-8</c:v>
                </c:pt>
                <c:pt idx="4631">
                  <c:v>5.7000000000000001E-8</c:v>
                </c:pt>
                <c:pt idx="4632">
                  <c:v>5.7200000000000003E-8</c:v>
                </c:pt>
                <c:pt idx="4633">
                  <c:v>5.7399999999999998E-8</c:v>
                </c:pt>
                <c:pt idx="4634">
                  <c:v>5.76E-8</c:v>
                </c:pt>
                <c:pt idx="4635">
                  <c:v>5.7800000000000001E-8</c:v>
                </c:pt>
                <c:pt idx="4636">
                  <c:v>5.8000000000000003E-8</c:v>
                </c:pt>
                <c:pt idx="4637">
                  <c:v>5.8199999999999998E-8</c:v>
                </c:pt>
                <c:pt idx="4638">
                  <c:v>5.84E-8</c:v>
                </c:pt>
                <c:pt idx="4639">
                  <c:v>5.8600000000000002E-8</c:v>
                </c:pt>
                <c:pt idx="4640">
                  <c:v>5.8799999999999997E-8</c:v>
                </c:pt>
                <c:pt idx="4641">
                  <c:v>5.8999999999999999E-8</c:v>
                </c:pt>
                <c:pt idx="4642">
                  <c:v>5.9200000000000001E-8</c:v>
                </c:pt>
                <c:pt idx="4643">
                  <c:v>5.9400000000000003E-8</c:v>
                </c:pt>
                <c:pt idx="4644">
                  <c:v>5.9599999999999998E-8</c:v>
                </c:pt>
                <c:pt idx="4645">
                  <c:v>5.9800000000000006E-8</c:v>
                </c:pt>
                <c:pt idx="4646">
                  <c:v>5.9999999999999995E-8</c:v>
                </c:pt>
                <c:pt idx="4647">
                  <c:v>6.0199999999999996E-8</c:v>
                </c:pt>
                <c:pt idx="4648">
                  <c:v>6.0399999999999998E-8</c:v>
                </c:pt>
                <c:pt idx="4649">
                  <c:v>6.06E-8</c:v>
                </c:pt>
                <c:pt idx="4650">
                  <c:v>6.0800000000000002E-8</c:v>
                </c:pt>
                <c:pt idx="4651">
                  <c:v>6.1000000000000004E-8</c:v>
                </c:pt>
                <c:pt idx="4652">
                  <c:v>6.1200000000000005E-8</c:v>
                </c:pt>
                <c:pt idx="4653">
                  <c:v>6.1399999999999994E-8</c:v>
                </c:pt>
                <c:pt idx="4654">
                  <c:v>6.1599999999999996E-8</c:v>
                </c:pt>
                <c:pt idx="4655">
                  <c:v>6.1799999999999998E-8</c:v>
                </c:pt>
                <c:pt idx="4656">
                  <c:v>6.1999999999999999E-8</c:v>
                </c:pt>
                <c:pt idx="4657">
                  <c:v>6.2200000000000001E-8</c:v>
                </c:pt>
                <c:pt idx="4658">
                  <c:v>6.2400000000000003E-8</c:v>
                </c:pt>
                <c:pt idx="4659">
                  <c:v>6.2600000000000005E-8</c:v>
                </c:pt>
                <c:pt idx="4660">
                  <c:v>6.2800000000000006E-8</c:v>
                </c:pt>
                <c:pt idx="4661">
                  <c:v>6.2999999999999995E-8</c:v>
                </c:pt>
                <c:pt idx="4662">
                  <c:v>6.3199999999999997E-8</c:v>
                </c:pt>
                <c:pt idx="4663">
                  <c:v>6.3399999999999999E-8</c:v>
                </c:pt>
                <c:pt idx="4664">
                  <c:v>6.36E-8</c:v>
                </c:pt>
                <c:pt idx="4665">
                  <c:v>6.3800000000000002E-8</c:v>
                </c:pt>
                <c:pt idx="4666">
                  <c:v>6.4000000000000004E-8</c:v>
                </c:pt>
                <c:pt idx="4667">
                  <c:v>6.4200000000000006E-8</c:v>
                </c:pt>
                <c:pt idx="4668">
                  <c:v>6.4399999999999994E-8</c:v>
                </c:pt>
                <c:pt idx="4669">
                  <c:v>6.4599999999999996E-8</c:v>
                </c:pt>
                <c:pt idx="4670">
                  <c:v>6.4799999999999998E-8</c:v>
                </c:pt>
                <c:pt idx="4671">
                  <c:v>6.5E-8</c:v>
                </c:pt>
                <c:pt idx="4672">
                  <c:v>6.5200000000000001E-8</c:v>
                </c:pt>
                <c:pt idx="4673">
                  <c:v>6.5400000000000003E-8</c:v>
                </c:pt>
                <c:pt idx="4674">
                  <c:v>6.5600000000000005E-8</c:v>
                </c:pt>
                <c:pt idx="4675">
                  <c:v>6.5799999999999994E-8</c:v>
                </c:pt>
                <c:pt idx="4676">
                  <c:v>6.5999999999999995E-8</c:v>
                </c:pt>
                <c:pt idx="4677">
                  <c:v>6.6199999999999997E-8</c:v>
                </c:pt>
                <c:pt idx="4678">
                  <c:v>6.6399999999999999E-8</c:v>
                </c:pt>
                <c:pt idx="4679">
                  <c:v>6.6600000000000001E-8</c:v>
                </c:pt>
                <c:pt idx="4680">
                  <c:v>6.6800000000000003E-8</c:v>
                </c:pt>
                <c:pt idx="4681">
                  <c:v>6.7000000000000004E-8</c:v>
                </c:pt>
                <c:pt idx="4682">
                  <c:v>6.7200000000000006E-8</c:v>
                </c:pt>
                <c:pt idx="4683">
                  <c:v>6.7399999999999995E-8</c:v>
                </c:pt>
                <c:pt idx="4684">
                  <c:v>6.7599999999999997E-8</c:v>
                </c:pt>
                <c:pt idx="4685">
                  <c:v>6.7799999999999998E-8</c:v>
                </c:pt>
                <c:pt idx="4686">
                  <c:v>6.8E-8</c:v>
                </c:pt>
                <c:pt idx="4687">
                  <c:v>6.8200000000000002E-8</c:v>
                </c:pt>
                <c:pt idx="4688">
                  <c:v>6.8400000000000004E-8</c:v>
                </c:pt>
                <c:pt idx="4689">
                  <c:v>6.8600000000000005E-8</c:v>
                </c:pt>
                <c:pt idx="4690">
                  <c:v>6.8799999999999994E-8</c:v>
                </c:pt>
                <c:pt idx="4691">
                  <c:v>6.8999999999999996E-8</c:v>
                </c:pt>
                <c:pt idx="4692">
                  <c:v>6.9199999999999998E-8</c:v>
                </c:pt>
                <c:pt idx="4693">
                  <c:v>6.9399999999999999E-8</c:v>
                </c:pt>
                <c:pt idx="4694">
                  <c:v>6.9600000000000001E-8</c:v>
                </c:pt>
                <c:pt idx="4695">
                  <c:v>6.9800000000000003E-8</c:v>
                </c:pt>
                <c:pt idx="4696">
                  <c:v>7.0000000000000005E-8</c:v>
                </c:pt>
                <c:pt idx="4697">
                  <c:v>7.0200000000000007E-8</c:v>
                </c:pt>
                <c:pt idx="4698">
                  <c:v>7.0399999999999995E-8</c:v>
                </c:pt>
                <c:pt idx="4699">
                  <c:v>7.0599999999999997E-8</c:v>
                </c:pt>
                <c:pt idx="4700">
                  <c:v>7.0799999999999999E-8</c:v>
                </c:pt>
                <c:pt idx="4701">
                  <c:v>7.1E-8</c:v>
                </c:pt>
                <c:pt idx="4702">
                  <c:v>7.1200000000000002E-8</c:v>
                </c:pt>
                <c:pt idx="4703">
                  <c:v>7.1400000000000004E-8</c:v>
                </c:pt>
                <c:pt idx="4704">
                  <c:v>7.1600000000000006E-8</c:v>
                </c:pt>
                <c:pt idx="4705">
                  <c:v>7.1799999999999994E-8</c:v>
                </c:pt>
                <c:pt idx="4706">
                  <c:v>7.1999999999999996E-8</c:v>
                </c:pt>
                <c:pt idx="4707">
                  <c:v>7.2199999999999998E-8</c:v>
                </c:pt>
                <c:pt idx="4708">
                  <c:v>7.24E-8</c:v>
                </c:pt>
                <c:pt idx="4709">
                  <c:v>7.2600000000000002E-8</c:v>
                </c:pt>
                <c:pt idx="4710">
                  <c:v>7.2800000000000003E-8</c:v>
                </c:pt>
                <c:pt idx="4711">
                  <c:v>7.3000000000000005E-8</c:v>
                </c:pt>
                <c:pt idx="4712">
                  <c:v>7.3199999999999994E-8</c:v>
                </c:pt>
                <c:pt idx="4713">
                  <c:v>7.3399999999999996E-8</c:v>
                </c:pt>
                <c:pt idx="4714">
                  <c:v>7.3599999999999997E-8</c:v>
                </c:pt>
                <c:pt idx="4715">
                  <c:v>7.3799999999999999E-8</c:v>
                </c:pt>
                <c:pt idx="4716">
                  <c:v>7.4000000000000001E-8</c:v>
                </c:pt>
                <c:pt idx="4717">
                  <c:v>7.4200000000000003E-8</c:v>
                </c:pt>
                <c:pt idx="4718">
                  <c:v>7.4400000000000004E-8</c:v>
                </c:pt>
                <c:pt idx="4719">
                  <c:v>7.4600000000000006E-8</c:v>
                </c:pt>
                <c:pt idx="4720">
                  <c:v>7.4799999999999995E-8</c:v>
                </c:pt>
                <c:pt idx="4721">
                  <c:v>7.4999999999999997E-8</c:v>
                </c:pt>
                <c:pt idx="4722">
                  <c:v>7.5199999999999998E-8</c:v>
                </c:pt>
                <c:pt idx="4723">
                  <c:v>7.54E-8</c:v>
                </c:pt>
                <c:pt idx="4724">
                  <c:v>7.5600000000000002E-8</c:v>
                </c:pt>
                <c:pt idx="4725">
                  <c:v>7.5800000000000004E-8</c:v>
                </c:pt>
                <c:pt idx="4726">
                  <c:v>7.6000000000000006E-8</c:v>
                </c:pt>
                <c:pt idx="4727">
                  <c:v>7.6199999999999994E-8</c:v>
                </c:pt>
                <c:pt idx="4728">
                  <c:v>7.6399999999999996E-8</c:v>
                </c:pt>
                <c:pt idx="4729">
                  <c:v>7.6599999999999998E-8</c:v>
                </c:pt>
                <c:pt idx="4730">
                  <c:v>7.6799999999999999E-8</c:v>
                </c:pt>
                <c:pt idx="4731">
                  <c:v>7.7000000000000001E-8</c:v>
                </c:pt>
                <c:pt idx="4732">
                  <c:v>7.7200000000000003E-8</c:v>
                </c:pt>
                <c:pt idx="4733">
                  <c:v>7.7400000000000005E-8</c:v>
                </c:pt>
                <c:pt idx="4734">
                  <c:v>7.7599999999999993E-8</c:v>
                </c:pt>
                <c:pt idx="4735">
                  <c:v>7.7799999999999995E-8</c:v>
                </c:pt>
                <c:pt idx="4736">
                  <c:v>7.7999999999999997E-8</c:v>
                </c:pt>
                <c:pt idx="4737">
                  <c:v>7.8199999999999999E-8</c:v>
                </c:pt>
                <c:pt idx="4738">
                  <c:v>7.8400000000000001E-8</c:v>
                </c:pt>
                <c:pt idx="4739">
                  <c:v>7.8600000000000002E-8</c:v>
                </c:pt>
                <c:pt idx="4740">
                  <c:v>7.8800000000000004E-8</c:v>
                </c:pt>
                <c:pt idx="4741">
                  <c:v>7.9000000000000006E-8</c:v>
                </c:pt>
                <c:pt idx="4742">
                  <c:v>7.9199999999999995E-8</c:v>
                </c:pt>
                <c:pt idx="4743">
                  <c:v>7.9399999999999996E-8</c:v>
                </c:pt>
                <c:pt idx="4744">
                  <c:v>7.9599999999999998E-8</c:v>
                </c:pt>
                <c:pt idx="4745">
                  <c:v>7.98E-8</c:v>
                </c:pt>
                <c:pt idx="4746">
                  <c:v>8.0000000000000002E-8</c:v>
                </c:pt>
                <c:pt idx="4747">
                  <c:v>8.0200000000000003E-8</c:v>
                </c:pt>
                <c:pt idx="4748">
                  <c:v>8.0400000000000005E-8</c:v>
                </c:pt>
                <c:pt idx="4749">
                  <c:v>8.0599999999999994E-8</c:v>
                </c:pt>
                <c:pt idx="4750">
                  <c:v>8.0799999999999996E-8</c:v>
                </c:pt>
                <c:pt idx="4751">
                  <c:v>8.0999999999999997E-8</c:v>
                </c:pt>
                <c:pt idx="4752">
                  <c:v>8.1199999999999999E-8</c:v>
                </c:pt>
                <c:pt idx="4753">
                  <c:v>8.1400000000000001E-8</c:v>
                </c:pt>
                <c:pt idx="4754">
                  <c:v>8.1600000000000003E-8</c:v>
                </c:pt>
                <c:pt idx="4755">
                  <c:v>8.1800000000000005E-8</c:v>
                </c:pt>
                <c:pt idx="4756">
                  <c:v>8.2000000000000006E-8</c:v>
                </c:pt>
                <c:pt idx="4757">
                  <c:v>8.2199999999999995E-8</c:v>
                </c:pt>
                <c:pt idx="4758">
                  <c:v>8.2399999999999997E-8</c:v>
                </c:pt>
                <c:pt idx="4759">
                  <c:v>8.2599999999999998E-8</c:v>
                </c:pt>
                <c:pt idx="4760">
                  <c:v>8.28E-8</c:v>
                </c:pt>
                <c:pt idx="4761">
                  <c:v>8.3000000000000002E-8</c:v>
                </c:pt>
                <c:pt idx="4762">
                  <c:v>8.3200000000000004E-8</c:v>
                </c:pt>
                <c:pt idx="4763">
                  <c:v>8.3400000000000006E-8</c:v>
                </c:pt>
                <c:pt idx="4764">
                  <c:v>8.3599999999999994E-8</c:v>
                </c:pt>
                <c:pt idx="4765">
                  <c:v>8.3799999999999996E-8</c:v>
                </c:pt>
                <c:pt idx="4766">
                  <c:v>8.3999999999999998E-8</c:v>
                </c:pt>
                <c:pt idx="4767">
                  <c:v>8.42E-8</c:v>
                </c:pt>
                <c:pt idx="4768">
                  <c:v>8.4400000000000001E-8</c:v>
                </c:pt>
                <c:pt idx="4769">
                  <c:v>8.4600000000000003E-8</c:v>
                </c:pt>
                <c:pt idx="4770">
                  <c:v>8.4800000000000005E-8</c:v>
                </c:pt>
                <c:pt idx="4771">
                  <c:v>8.4999999999999994E-8</c:v>
                </c:pt>
                <c:pt idx="4772">
                  <c:v>8.5199999999999995E-8</c:v>
                </c:pt>
                <c:pt idx="4773">
                  <c:v>8.5399999999999997E-8</c:v>
                </c:pt>
                <c:pt idx="4774">
                  <c:v>8.5599999999999999E-8</c:v>
                </c:pt>
                <c:pt idx="4775">
                  <c:v>8.5800000000000001E-8</c:v>
                </c:pt>
                <c:pt idx="4776">
                  <c:v>8.6000000000000002E-8</c:v>
                </c:pt>
                <c:pt idx="4777">
                  <c:v>8.6200000000000004E-8</c:v>
                </c:pt>
                <c:pt idx="4778">
                  <c:v>8.6400000000000006E-8</c:v>
                </c:pt>
                <c:pt idx="4779">
                  <c:v>8.6599999999999995E-8</c:v>
                </c:pt>
                <c:pt idx="4780">
                  <c:v>8.6799999999999996E-8</c:v>
                </c:pt>
                <c:pt idx="4781">
                  <c:v>8.6999999999999998E-8</c:v>
                </c:pt>
                <c:pt idx="4782">
                  <c:v>8.72E-8</c:v>
                </c:pt>
                <c:pt idx="4783">
                  <c:v>8.7400000000000002E-8</c:v>
                </c:pt>
                <c:pt idx="4784">
                  <c:v>8.7600000000000004E-8</c:v>
                </c:pt>
                <c:pt idx="4785">
                  <c:v>8.7800000000000005E-8</c:v>
                </c:pt>
                <c:pt idx="4786">
                  <c:v>8.7999999999999994E-8</c:v>
                </c:pt>
                <c:pt idx="4787">
                  <c:v>8.8199999999999996E-8</c:v>
                </c:pt>
                <c:pt idx="4788">
                  <c:v>8.8399999999999997E-8</c:v>
                </c:pt>
                <c:pt idx="4789">
                  <c:v>8.8599999999999999E-8</c:v>
                </c:pt>
                <c:pt idx="4790">
                  <c:v>8.8800000000000001E-8</c:v>
                </c:pt>
                <c:pt idx="4791">
                  <c:v>8.9000000000000003E-8</c:v>
                </c:pt>
                <c:pt idx="4792">
                  <c:v>8.9200000000000005E-8</c:v>
                </c:pt>
                <c:pt idx="4793">
                  <c:v>8.9400000000000006E-8</c:v>
                </c:pt>
                <c:pt idx="4794">
                  <c:v>8.9599999999999995E-8</c:v>
                </c:pt>
                <c:pt idx="4795">
                  <c:v>8.9799999999999997E-8</c:v>
                </c:pt>
                <c:pt idx="4796">
                  <c:v>8.9999999999999999E-8</c:v>
                </c:pt>
                <c:pt idx="4797">
                  <c:v>9.02E-8</c:v>
                </c:pt>
                <c:pt idx="4798">
                  <c:v>9.0400000000000002E-8</c:v>
                </c:pt>
                <c:pt idx="4799">
                  <c:v>9.0600000000000004E-8</c:v>
                </c:pt>
                <c:pt idx="4800">
                  <c:v>9.0800000000000006E-8</c:v>
                </c:pt>
                <c:pt idx="4801">
                  <c:v>9.0999999999999994E-8</c:v>
                </c:pt>
                <c:pt idx="4802">
                  <c:v>9.1199999999999996E-8</c:v>
                </c:pt>
                <c:pt idx="4803">
                  <c:v>9.1399999999999998E-8</c:v>
                </c:pt>
                <c:pt idx="4804">
                  <c:v>9.16E-8</c:v>
                </c:pt>
                <c:pt idx="4805">
                  <c:v>9.1800000000000001E-8</c:v>
                </c:pt>
                <c:pt idx="4806">
                  <c:v>9.2000000000000003E-8</c:v>
                </c:pt>
                <c:pt idx="4807">
                  <c:v>9.2200000000000005E-8</c:v>
                </c:pt>
                <c:pt idx="4808">
                  <c:v>9.2399999999999994E-8</c:v>
                </c:pt>
                <c:pt idx="4809">
                  <c:v>9.2599999999999995E-8</c:v>
                </c:pt>
                <c:pt idx="4810">
                  <c:v>9.2799999999999997E-8</c:v>
                </c:pt>
                <c:pt idx="4811">
                  <c:v>9.2999999999999999E-8</c:v>
                </c:pt>
                <c:pt idx="4812">
                  <c:v>9.3200000000000001E-8</c:v>
                </c:pt>
                <c:pt idx="4813">
                  <c:v>9.3400000000000003E-8</c:v>
                </c:pt>
                <c:pt idx="4814">
                  <c:v>9.3600000000000004E-8</c:v>
                </c:pt>
                <c:pt idx="4815">
                  <c:v>9.3800000000000006E-8</c:v>
                </c:pt>
                <c:pt idx="4816">
                  <c:v>9.3999999999999995E-8</c:v>
                </c:pt>
                <c:pt idx="4817">
                  <c:v>9.4199999999999996E-8</c:v>
                </c:pt>
                <c:pt idx="4818">
                  <c:v>9.4399999999999998E-8</c:v>
                </c:pt>
                <c:pt idx="4819">
                  <c:v>9.46E-8</c:v>
                </c:pt>
                <c:pt idx="4820">
                  <c:v>9.4800000000000002E-8</c:v>
                </c:pt>
                <c:pt idx="4821">
                  <c:v>9.5000000000000004E-8</c:v>
                </c:pt>
                <c:pt idx="4822">
                  <c:v>9.5200000000000005E-8</c:v>
                </c:pt>
                <c:pt idx="4823">
                  <c:v>9.5399999999999994E-8</c:v>
                </c:pt>
                <c:pt idx="4824">
                  <c:v>9.5599999999999996E-8</c:v>
                </c:pt>
                <c:pt idx="4825">
                  <c:v>9.5799999999999998E-8</c:v>
                </c:pt>
                <c:pt idx="4826">
                  <c:v>9.5999999999999999E-8</c:v>
                </c:pt>
                <c:pt idx="4827">
                  <c:v>9.6200000000000001E-8</c:v>
                </c:pt>
                <c:pt idx="4828">
                  <c:v>9.6400000000000003E-8</c:v>
                </c:pt>
                <c:pt idx="4829">
                  <c:v>9.6600000000000005E-8</c:v>
                </c:pt>
                <c:pt idx="4830">
                  <c:v>9.6800000000000007E-8</c:v>
                </c:pt>
                <c:pt idx="4831">
                  <c:v>9.6999999999999995E-8</c:v>
                </c:pt>
                <c:pt idx="4832">
                  <c:v>9.7199999999999997E-8</c:v>
                </c:pt>
                <c:pt idx="4833">
                  <c:v>9.7399999999999999E-8</c:v>
                </c:pt>
                <c:pt idx="4834">
                  <c:v>9.76E-8</c:v>
                </c:pt>
                <c:pt idx="4835">
                  <c:v>9.7800000000000002E-8</c:v>
                </c:pt>
                <c:pt idx="4836">
                  <c:v>9.8000000000000004E-8</c:v>
                </c:pt>
                <c:pt idx="4837">
                  <c:v>9.8200000000000006E-8</c:v>
                </c:pt>
                <c:pt idx="4838">
                  <c:v>9.8399999999999994E-8</c:v>
                </c:pt>
                <c:pt idx="4839">
                  <c:v>9.8599999999999996E-8</c:v>
                </c:pt>
                <c:pt idx="4840">
                  <c:v>9.8799999999999998E-8</c:v>
                </c:pt>
                <c:pt idx="4841">
                  <c:v>9.9E-8</c:v>
                </c:pt>
                <c:pt idx="4842">
                  <c:v>9.9200000000000002E-8</c:v>
                </c:pt>
                <c:pt idx="4843">
                  <c:v>9.9400000000000003E-8</c:v>
                </c:pt>
                <c:pt idx="4844">
                  <c:v>9.9600000000000005E-8</c:v>
                </c:pt>
                <c:pt idx="4845">
                  <c:v>9.9799999999999994E-8</c:v>
                </c:pt>
                <c:pt idx="4846">
                  <c:v>9.9999999999999995E-8</c:v>
                </c:pt>
                <c:pt idx="4847">
                  <c:v>1.002E-7</c:v>
                </c:pt>
                <c:pt idx="4848">
                  <c:v>1.004E-7</c:v>
                </c:pt>
                <c:pt idx="4849">
                  <c:v>1.006E-7</c:v>
                </c:pt>
                <c:pt idx="4850">
                  <c:v>1.008E-7</c:v>
                </c:pt>
                <c:pt idx="4851">
                  <c:v>1.01E-7</c:v>
                </c:pt>
                <c:pt idx="4852">
                  <c:v>1.0120000000000001E-7</c:v>
                </c:pt>
                <c:pt idx="4853">
                  <c:v>1.0139999999999999E-7</c:v>
                </c:pt>
                <c:pt idx="4854">
                  <c:v>1.016E-7</c:v>
                </c:pt>
                <c:pt idx="4855">
                  <c:v>1.018E-7</c:v>
                </c:pt>
                <c:pt idx="4856">
                  <c:v>1.02E-7</c:v>
                </c:pt>
                <c:pt idx="4857">
                  <c:v>1.022E-7</c:v>
                </c:pt>
                <c:pt idx="4858">
                  <c:v>1.024E-7</c:v>
                </c:pt>
                <c:pt idx="4859">
                  <c:v>1.0260000000000001E-7</c:v>
                </c:pt>
                <c:pt idx="4860">
                  <c:v>1.0279999999999999E-7</c:v>
                </c:pt>
                <c:pt idx="4861">
                  <c:v>1.03E-7</c:v>
                </c:pt>
                <c:pt idx="4862">
                  <c:v>1.032E-7</c:v>
                </c:pt>
                <c:pt idx="4863">
                  <c:v>1.034E-7</c:v>
                </c:pt>
                <c:pt idx="4864">
                  <c:v>1.036E-7</c:v>
                </c:pt>
                <c:pt idx="4865">
                  <c:v>1.038E-7</c:v>
                </c:pt>
                <c:pt idx="4866">
                  <c:v>1.04E-7</c:v>
                </c:pt>
                <c:pt idx="4867">
                  <c:v>1.0420000000000001E-7</c:v>
                </c:pt>
                <c:pt idx="4868">
                  <c:v>1.044E-7</c:v>
                </c:pt>
                <c:pt idx="4869">
                  <c:v>1.046E-7</c:v>
                </c:pt>
                <c:pt idx="4870">
                  <c:v>1.048E-7</c:v>
                </c:pt>
                <c:pt idx="4871">
                  <c:v>1.05E-7</c:v>
                </c:pt>
                <c:pt idx="4872">
                  <c:v>1.052E-7</c:v>
                </c:pt>
                <c:pt idx="4873">
                  <c:v>1.054E-7</c:v>
                </c:pt>
                <c:pt idx="4874">
                  <c:v>1.0560000000000001E-7</c:v>
                </c:pt>
                <c:pt idx="4875">
                  <c:v>1.0579999999999999E-7</c:v>
                </c:pt>
                <c:pt idx="4876">
                  <c:v>1.06E-7</c:v>
                </c:pt>
                <c:pt idx="4877">
                  <c:v>1.062E-7</c:v>
                </c:pt>
                <c:pt idx="4878">
                  <c:v>1.064E-7</c:v>
                </c:pt>
                <c:pt idx="4879">
                  <c:v>1.066E-7</c:v>
                </c:pt>
                <c:pt idx="4880">
                  <c:v>1.068E-7</c:v>
                </c:pt>
                <c:pt idx="4881">
                  <c:v>1.0700000000000001E-7</c:v>
                </c:pt>
                <c:pt idx="4882">
                  <c:v>1.0719999999999999E-7</c:v>
                </c:pt>
                <c:pt idx="4883">
                  <c:v>1.074E-7</c:v>
                </c:pt>
                <c:pt idx="4884">
                  <c:v>1.076E-7</c:v>
                </c:pt>
                <c:pt idx="4885">
                  <c:v>1.078E-7</c:v>
                </c:pt>
                <c:pt idx="4886">
                  <c:v>1.08E-7</c:v>
                </c:pt>
                <c:pt idx="4887">
                  <c:v>1.082E-7</c:v>
                </c:pt>
                <c:pt idx="4888">
                  <c:v>1.084E-7</c:v>
                </c:pt>
                <c:pt idx="4889">
                  <c:v>1.0860000000000001E-7</c:v>
                </c:pt>
                <c:pt idx="4890">
                  <c:v>1.0879999999999999E-7</c:v>
                </c:pt>
                <c:pt idx="4891">
                  <c:v>1.09E-7</c:v>
                </c:pt>
                <c:pt idx="4892">
                  <c:v>1.092E-7</c:v>
                </c:pt>
                <c:pt idx="4893">
                  <c:v>1.094E-7</c:v>
                </c:pt>
                <c:pt idx="4894">
                  <c:v>1.096E-7</c:v>
                </c:pt>
                <c:pt idx="4895">
                  <c:v>1.098E-7</c:v>
                </c:pt>
                <c:pt idx="4896">
                  <c:v>1.1000000000000001E-7</c:v>
                </c:pt>
                <c:pt idx="4897">
                  <c:v>1.1019999999999999E-7</c:v>
                </c:pt>
                <c:pt idx="4898">
                  <c:v>1.104E-7</c:v>
                </c:pt>
                <c:pt idx="4899">
                  <c:v>1.106E-7</c:v>
                </c:pt>
                <c:pt idx="4900">
                  <c:v>1.108E-7</c:v>
                </c:pt>
                <c:pt idx="4901">
                  <c:v>1.11E-7</c:v>
                </c:pt>
                <c:pt idx="4902">
                  <c:v>1.112E-7</c:v>
                </c:pt>
                <c:pt idx="4903">
                  <c:v>1.114E-7</c:v>
                </c:pt>
                <c:pt idx="4904">
                  <c:v>1.1159999999999999E-7</c:v>
                </c:pt>
                <c:pt idx="4905">
                  <c:v>1.118E-7</c:v>
                </c:pt>
                <c:pt idx="4906">
                  <c:v>1.12E-7</c:v>
                </c:pt>
                <c:pt idx="4907">
                  <c:v>1.122E-7</c:v>
                </c:pt>
                <c:pt idx="4908">
                  <c:v>1.124E-7</c:v>
                </c:pt>
                <c:pt idx="4909">
                  <c:v>1.126E-7</c:v>
                </c:pt>
                <c:pt idx="4910">
                  <c:v>1.128E-7</c:v>
                </c:pt>
                <c:pt idx="4911">
                  <c:v>1.1300000000000001E-7</c:v>
                </c:pt>
                <c:pt idx="4912">
                  <c:v>1.1319999999999999E-7</c:v>
                </c:pt>
                <c:pt idx="4913">
                  <c:v>1.134E-7</c:v>
                </c:pt>
                <c:pt idx="4914">
                  <c:v>1.136E-7</c:v>
                </c:pt>
                <c:pt idx="4915">
                  <c:v>1.138E-7</c:v>
                </c:pt>
                <c:pt idx="4916">
                  <c:v>1.14E-7</c:v>
                </c:pt>
                <c:pt idx="4917">
                  <c:v>1.142E-7</c:v>
                </c:pt>
                <c:pt idx="4918">
                  <c:v>1.1440000000000001E-7</c:v>
                </c:pt>
                <c:pt idx="4919">
                  <c:v>1.1459999999999999E-7</c:v>
                </c:pt>
                <c:pt idx="4920">
                  <c:v>1.148E-7</c:v>
                </c:pt>
                <c:pt idx="4921">
                  <c:v>1.15E-7</c:v>
                </c:pt>
                <c:pt idx="4922">
                  <c:v>1.152E-7</c:v>
                </c:pt>
                <c:pt idx="4923">
                  <c:v>1.154E-7</c:v>
                </c:pt>
                <c:pt idx="4924">
                  <c:v>1.156E-7</c:v>
                </c:pt>
                <c:pt idx="4925">
                  <c:v>1.158E-7</c:v>
                </c:pt>
                <c:pt idx="4926">
                  <c:v>1.1600000000000001E-7</c:v>
                </c:pt>
                <c:pt idx="4927">
                  <c:v>1.1619999999999999E-7</c:v>
                </c:pt>
                <c:pt idx="4928">
                  <c:v>1.164E-7</c:v>
                </c:pt>
                <c:pt idx="4929">
                  <c:v>1.166E-7</c:v>
                </c:pt>
                <c:pt idx="4930">
                  <c:v>1.168E-7</c:v>
                </c:pt>
                <c:pt idx="4931">
                  <c:v>1.17E-7</c:v>
                </c:pt>
                <c:pt idx="4932">
                  <c:v>1.172E-7</c:v>
                </c:pt>
                <c:pt idx="4933">
                  <c:v>1.1740000000000001E-7</c:v>
                </c:pt>
                <c:pt idx="4934">
                  <c:v>1.1759999999999999E-7</c:v>
                </c:pt>
                <c:pt idx="4935">
                  <c:v>1.178E-7</c:v>
                </c:pt>
                <c:pt idx="4936">
                  <c:v>1.18E-7</c:v>
                </c:pt>
                <c:pt idx="4937">
                  <c:v>1.182E-7</c:v>
                </c:pt>
                <c:pt idx="4938">
                  <c:v>1.184E-7</c:v>
                </c:pt>
                <c:pt idx="4939">
                  <c:v>1.186E-7</c:v>
                </c:pt>
                <c:pt idx="4940">
                  <c:v>1.1880000000000001E-7</c:v>
                </c:pt>
                <c:pt idx="4941">
                  <c:v>1.1899999999999999E-7</c:v>
                </c:pt>
                <c:pt idx="4942">
                  <c:v>1.192E-7</c:v>
                </c:pt>
                <c:pt idx="4943">
                  <c:v>1.194E-7</c:v>
                </c:pt>
                <c:pt idx="4944">
                  <c:v>1.1960000000000001E-7</c:v>
                </c:pt>
                <c:pt idx="4945">
                  <c:v>1.198E-7</c:v>
                </c:pt>
                <c:pt idx="4946">
                  <c:v>1.1999999999999999E-7</c:v>
                </c:pt>
                <c:pt idx="4947">
                  <c:v>1.202E-7</c:v>
                </c:pt>
                <c:pt idx="4948">
                  <c:v>1.2039999999999999E-7</c:v>
                </c:pt>
                <c:pt idx="4949">
                  <c:v>1.2060000000000001E-7</c:v>
                </c:pt>
                <c:pt idx="4950">
                  <c:v>1.208E-7</c:v>
                </c:pt>
                <c:pt idx="4951">
                  <c:v>1.2100000000000001E-7</c:v>
                </c:pt>
                <c:pt idx="4952">
                  <c:v>1.212E-7</c:v>
                </c:pt>
                <c:pt idx="4953">
                  <c:v>1.2139999999999999E-7</c:v>
                </c:pt>
                <c:pt idx="4954">
                  <c:v>1.216E-7</c:v>
                </c:pt>
                <c:pt idx="4955">
                  <c:v>1.2179999999999999E-7</c:v>
                </c:pt>
                <c:pt idx="4956">
                  <c:v>1.2200000000000001E-7</c:v>
                </c:pt>
                <c:pt idx="4957">
                  <c:v>1.222E-7</c:v>
                </c:pt>
                <c:pt idx="4958">
                  <c:v>1.2240000000000001E-7</c:v>
                </c:pt>
                <c:pt idx="4959">
                  <c:v>1.226E-7</c:v>
                </c:pt>
                <c:pt idx="4960">
                  <c:v>1.2279999999999999E-7</c:v>
                </c:pt>
                <c:pt idx="4961">
                  <c:v>1.23E-7</c:v>
                </c:pt>
                <c:pt idx="4962">
                  <c:v>1.2319999999999999E-7</c:v>
                </c:pt>
                <c:pt idx="4963">
                  <c:v>1.2340000000000001E-7</c:v>
                </c:pt>
                <c:pt idx="4964">
                  <c:v>1.236E-7</c:v>
                </c:pt>
                <c:pt idx="4965">
                  <c:v>1.2380000000000001E-7</c:v>
                </c:pt>
                <c:pt idx="4966">
                  <c:v>1.24E-7</c:v>
                </c:pt>
                <c:pt idx="4967">
                  <c:v>1.2419999999999999E-7</c:v>
                </c:pt>
                <c:pt idx="4968">
                  <c:v>1.244E-7</c:v>
                </c:pt>
                <c:pt idx="4969">
                  <c:v>1.2459999999999999E-7</c:v>
                </c:pt>
                <c:pt idx="4970">
                  <c:v>1.2480000000000001E-7</c:v>
                </c:pt>
                <c:pt idx="4971">
                  <c:v>1.2499999999999999E-7</c:v>
                </c:pt>
                <c:pt idx="4972">
                  <c:v>1.2520000000000001E-7</c:v>
                </c:pt>
                <c:pt idx="4973">
                  <c:v>1.254E-7</c:v>
                </c:pt>
                <c:pt idx="4974">
                  <c:v>1.2560000000000001E-7</c:v>
                </c:pt>
                <c:pt idx="4975">
                  <c:v>1.258E-7</c:v>
                </c:pt>
                <c:pt idx="4976">
                  <c:v>1.2599999999999999E-7</c:v>
                </c:pt>
                <c:pt idx="4977">
                  <c:v>1.2620000000000001E-7</c:v>
                </c:pt>
                <c:pt idx="4978">
                  <c:v>1.2639999999999999E-7</c:v>
                </c:pt>
                <c:pt idx="4979">
                  <c:v>1.2660000000000001E-7</c:v>
                </c:pt>
                <c:pt idx="4980">
                  <c:v>1.268E-7</c:v>
                </c:pt>
                <c:pt idx="4981">
                  <c:v>1.2700000000000001E-7</c:v>
                </c:pt>
                <c:pt idx="4982">
                  <c:v>1.272E-7</c:v>
                </c:pt>
                <c:pt idx="4983">
                  <c:v>1.2739999999999999E-7</c:v>
                </c:pt>
                <c:pt idx="4984">
                  <c:v>1.276E-7</c:v>
                </c:pt>
                <c:pt idx="4985">
                  <c:v>1.2779999999999999E-7</c:v>
                </c:pt>
                <c:pt idx="4986">
                  <c:v>1.2800000000000001E-7</c:v>
                </c:pt>
                <c:pt idx="4987">
                  <c:v>1.282E-7</c:v>
                </c:pt>
                <c:pt idx="4988">
                  <c:v>1.2840000000000001E-7</c:v>
                </c:pt>
                <c:pt idx="4989">
                  <c:v>1.286E-7</c:v>
                </c:pt>
                <c:pt idx="4990">
                  <c:v>1.2879999999999999E-7</c:v>
                </c:pt>
                <c:pt idx="4991">
                  <c:v>1.29E-7</c:v>
                </c:pt>
                <c:pt idx="4992">
                  <c:v>1.2919999999999999E-7</c:v>
                </c:pt>
                <c:pt idx="4993">
                  <c:v>1.2940000000000001E-7</c:v>
                </c:pt>
                <c:pt idx="4994">
                  <c:v>1.296E-7</c:v>
                </c:pt>
                <c:pt idx="4995">
                  <c:v>1.2980000000000001E-7</c:v>
                </c:pt>
                <c:pt idx="4996">
                  <c:v>1.3E-7</c:v>
                </c:pt>
                <c:pt idx="4997">
                  <c:v>1.3019999999999999E-7</c:v>
                </c:pt>
                <c:pt idx="4998">
                  <c:v>1.304E-7</c:v>
                </c:pt>
                <c:pt idx="4999">
                  <c:v>1.3059999999999999E-7</c:v>
                </c:pt>
                <c:pt idx="5000">
                  <c:v>1.3080000000000001E-7</c:v>
                </c:pt>
                <c:pt idx="5001">
                  <c:v>1.31E-7</c:v>
                </c:pt>
                <c:pt idx="5002">
                  <c:v>1.3120000000000001E-7</c:v>
                </c:pt>
                <c:pt idx="5003">
                  <c:v>1.314E-7</c:v>
                </c:pt>
                <c:pt idx="5004">
                  <c:v>1.3159999999999999E-7</c:v>
                </c:pt>
                <c:pt idx="5005">
                  <c:v>1.318E-7</c:v>
                </c:pt>
                <c:pt idx="5006">
                  <c:v>1.3199999999999999E-7</c:v>
                </c:pt>
                <c:pt idx="5007">
                  <c:v>1.3220000000000001E-7</c:v>
                </c:pt>
                <c:pt idx="5008">
                  <c:v>1.3239999999999999E-7</c:v>
                </c:pt>
                <c:pt idx="5009">
                  <c:v>1.3260000000000001E-7</c:v>
                </c:pt>
                <c:pt idx="5010">
                  <c:v>1.328E-7</c:v>
                </c:pt>
                <c:pt idx="5011">
                  <c:v>1.3300000000000001E-7</c:v>
                </c:pt>
                <c:pt idx="5012">
                  <c:v>1.332E-7</c:v>
                </c:pt>
                <c:pt idx="5013">
                  <c:v>1.3339999999999999E-7</c:v>
                </c:pt>
                <c:pt idx="5014">
                  <c:v>1.3360000000000001E-7</c:v>
                </c:pt>
                <c:pt idx="5015">
                  <c:v>1.3379999999999999E-7</c:v>
                </c:pt>
                <c:pt idx="5016">
                  <c:v>1.3400000000000001E-7</c:v>
                </c:pt>
                <c:pt idx="5017">
                  <c:v>1.342E-7</c:v>
                </c:pt>
                <c:pt idx="5018">
                  <c:v>1.3440000000000001E-7</c:v>
                </c:pt>
                <c:pt idx="5019">
                  <c:v>1.346E-7</c:v>
                </c:pt>
                <c:pt idx="5020">
                  <c:v>1.3479999999999999E-7</c:v>
                </c:pt>
                <c:pt idx="5021">
                  <c:v>1.35E-7</c:v>
                </c:pt>
                <c:pt idx="5022">
                  <c:v>1.3519999999999999E-7</c:v>
                </c:pt>
                <c:pt idx="5023">
                  <c:v>1.3540000000000001E-7</c:v>
                </c:pt>
                <c:pt idx="5024">
                  <c:v>1.356E-7</c:v>
                </c:pt>
                <c:pt idx="5025">
                  <c:v>1.3580000000000001E-7</c:v>
                </c:pt>
                <c:pt idx="5026">
                  <c:v>1.36E-7</c:v>
                </c:pt>
                <c:pt idx="5027">
                  <c:v>1.3619999999999999E-7</c:v>
                </c:pt>
                <c:pt idx="5028">
                  <c:v>1.364E-7</c:v>
                </c:pt>
                <c:pt idx="5029">
                  <c:v>1.3659999999999999E-7</c:v>
                </c:pt>
                <c:pt idx="5030">
                  <c:v>1.3680000000000001E-7</c:v>
                </c:pt>
                <c:pt idx="5031">
                  <c:v>1.37E-7</c:v>
                </c:pt>
                <c:pt idx="5032">
                  <c:v>1.3720000000000001E-7</c:v>
                </c:pt>
                <c:pt idx="5033">
                  <c:v>1.374E-7</c:v>
                </c:pt>
                <c:pt idx="5034">
                  <c:v>1.3759999999999999E-7</c:v>
                </c:pt>
                <c:pt idx="5035">
                  <c:v>1.378E-7</c:v>
                </c:pt>
                <c:pt idx="5036">
                  <c:v>1.3799999999999999E-7</c:v>
                </c:pt>
                <c:pt idx="5037">
                  <c:v>1.3820000000000001E-7</c:v>
                </c:pt>
                <c:pt idx="5038">
                  <c:v>1.384E-7</c:v>
                </c:pt>
                <c:pt idx="5039">
                  <c:v>1.3860000000000001E-7</c:v>
                </c:pt>
                <c:pt idx="5040">
                  <c:v>1.388E-7</c:v>
                </c:pt>
                <c:pt idx="5041">
                  <c:v>1.3899999999999999E-7</c:v>
                </c:pt>
                <c:pt idx="5042">
                  <c:v>1.392E-7</c:v>
                </c:pt>
                <c:pt idx="5043">
                  <c:v>1.3939999999999999E-7</c:v>
                </c:pt>
                <c:pt idx="5044">
                  <c:v>1.3960000000000001E-7</c:v>
                </c:pt>
                <c:pt idx="5045">
                  <c:v>1.3979999999999999E-7</c:v>
                </c:pt>
                <c:pt idx="5046">
                  <c:v>1.4000000000000001E-7</c:v>
                </c:pt>
                <c:pt idx="5047">
                  <c:v>1.402E-7</c:v>
                </c:pt>
                <c:pt idx="5048">
                  <c:v>1.4040000000000001E-7</c:v>
                </c:pt>
                <c:pt idx="5049">
                  <c:v>1.406E-7</c:v>
                </c:pt>
                <c:pt idx="5050">
                  <c:v>1.4079999999999999E-7</c:v>
                </c:pt>
                <c:pt idx="5051">
                  <c:v>1.4100000000000001E-7</c:v>
                </c:pt>
                <c:pt idx="5052">
                  <c:v>1.4119999999999999E-7</c:v>
                </c:pt>
                <c:pt idx="5053">
                  <c:v>1.4140000000000001E-7</c:v>
                </c:pt>
                <c:pt idx="5054">
                  <c:v>1.416E-7</c:v>
                </c:pt>
                <c:pt idx="5055">
                  <c:v>1.4180000000000001E-7</c:v>
                </c:pt>
                <c:pt idx="5056">
                  <c:v>1.42E-7</c:v>
                </c:pt>
                <c:pt idx="5057">
                  <c:v>1.4219999999999999E-7</c:v>
                </c:pt>
                <c:pt idx="5058">
                  <c:v>1.424E-7</c:v>
                </c:pt>
                <c:pt idx="5059">
                  <c:v>1.4259999999999999E-7</c:v>
                </c:pt>
                <c:pt idx="5060">
                  <c:v>1.4280000000000001E-7</c:v>
                </c:pt>
                <c:pt idx="5061">
                  <c:v>1.43E-7</c:v>
                </c:pt>
                <c:pt idx="5062">
                  <c:v>1.4320000000000001E-7</c:v>
                </c:pt>
                <c:pt idx="5063">
                  <c:v>1.434E-7</c:v>
                </c:pt>
                <c:pt idx="5064">
                  <c:v>1.4359999999999999E-7</c:v>
                </c:pt>
                <c:pt idx="5065">
                  <c:v>1.438E-7</c:v>
                </c:pt>
                <c:pt idx="5066">
                  <c:v>1.4399999999999999E-7</c:v>
                </c:pt>
                <c:pt idx="5067">
                  <c:v>1.4420000000000001E-7</c:v>
                </c:pt>
                <c:pt idx="5068">
                  <c:v>1.444E-7</c:v>
                </c:pt>
                <c:pt idx="5069">
                  <c:v>1.4460000000000001E-7</c:v>
                </c:pt>
                <c:pt idx="5070">
                  <c:v>1.448E-7</c:v>
                </c:pt>
                <c:pt idx="5071">
                  <c:v>1.4499999999999999E-7</c:v>
                </c:pt>
                <c:pt idx="5072">
                  <c:v>1.452E-7</c:v>
                </c:pt>
                <c:pt idx="5073">
                  <c:v>1.4539999999999999E-7</c:v>
                </c:pt>
                <c:pt idx="5074">
                  <c:v>1.4560000000000001E-7</c:v>
                </c:pt>
                <c:pt idx="5075">
                  <c:v>1.458E-7</c:v>
                </c:pt>
                <c:pt idx="5076">
                  <c:v>1.4600000000000001E-7</c:v>
                </c:pt>
                <c:pt idx="5077">
                  <c:v>1.462E-7</c:v>
                </c:pt>
                <c:pt idx="5078">
                  <c:v>1.4639999999999999E-7</c:v>
                </c:pt>
                <c:pt idx="5079">
                  <c:v>1.466E-7</c:v>
                </c:pt>
                <c:pt idx="5080">
                  <c:v>1.4679999999999999E-7</c:v>
                </c:pt>
                <c:pt idx="5081">
                  <c:v>1.4700000000000001E-7</c:v>
                </c:pt>
                <c:pt idx="5082">
                  <c:v>1.4719999999999999E-7</c:v>
                </c:pt>
                <c:pt idx="5083">
                  <c:v>1.4740000000000001E-7</c:v>
                </c:pt>
                <c:pt idx="5084">
                  <c:v>1.476E-7</c:v>
                </c:pt>
                <c:pt idx="5085">
                  <c:v>1.4780000000000001E-7</c:v>
                </c:pt>
                <c:pt idx="5086">
                  <c:v>1.48E-7</c:v>
                </c:pt>
                <c:pt idx="5087">
                  <c:v>1.4819999999999999E-7</c:v>
                </c:pt>
                <c:pt idx="5088">
                  <c:v>1.4840000000000001E-7</c:v>
                </c:pt>
                <c:pt idx="5089">
                  <c:v>1.4859999999999999E-7</c:v>
                </c:pt>
                <c:pt idx="5090">
                  <c:v>1.4880000000000001E-7</c:v>
                </c:pt>
                <c:pt idx="5091">
                  <c:v>1.49E-7</c:v>
                </c:pt>
                <c:pt idx="5092">
                  <c:v>1.4920000000000001E-7</c:v>
                </c:pt>
                <c:pt idx="5093">
                  <c:v>1.494E-7</c:v>
                </c:pt>
                <c:pt idx="5094">
                  <c:v>1.4959999999999999E-7</c:v>
                </c:pt>
                <c:pt idx="5095">
                  <c:v>1.498E-7</c:v>
                </c:pt>
                <c:pt idx="5096">
                  <c:v>1.4999999999999999E-7</c:v>
                </c:pt>
                <c:pt idx="5097">
                  <c:v>1.5020000000000001E-7</c:v>
                </c:pt>
                <c:pt idx="5098">
                  <c:v>1.504E-7</c:v>
                </c:pt>
                <c:pt idx="5099">
                  <c:v>1.5060000000000001E-7</c:v>
                </c:pt>
                <c:pt idx="5100">
                  <c:v>1.508E-7</c:v>
                </c:pt>
                <c:pt idx="5101">
                  <c:v>1.5099999999999999E-7</c:v>
                </c:pt>
                <c:pt idx="5102">
                  <c:v>1.512E-7</c:v>
                </c:pt>
                <c:pt idx="5103">
                  <c:v>1.5139999999999999E-7</c:v>
                </c:pt>
                <c:pt idx="5104">
                  <c:v>1.5160000000000001E-7</c:v>
                </c:pt>
                <c:pt idx="5105">
                  <c:v>1.518E-7</c:v>
                </c:pt>
                <c:pt idx="5106">
                  <c:v>1.5200000000000001E-7</c:v>
                </c:pt>
                <c:pt idx="5107">
                  <c:v>1.522E-7</c:v>
                </c:pt>
                <c:pt idx="5108">
                  <c:v>1.5239999999999999E-7</c:v>
                </c:pt>
                <c:pt idx="5109">
                  <c:v>1.526E-7</c:v>
                </c:pt>
                <c:pt idx="5110">
                  <c:v>1.5279999999999999E-7</c:v>
                </c:pt>
                <c:pt idx="5111">
                  <c:v>1.5300000000000001E-7</c:v>
                </c:pt>
                <c:pt idx="5112">
                  <c:v>1.532E-7</c:v>
                </c:pt>
                <c:pt idx="5113">
                  <c:v>1.5340000000000001E-7</c:v>
                </c:pt>
                <c:pt idx="5114">
                  <c:v>1.536E-7</c:v>
                </c:pt>
                <c:pt idx="5115">
                  <c:v>1.5379999999999999E-7</c:v>
                </c:pt>
                <c:pt idx="5116">
                  <c:v>1.54E-7</c:v>
                </c:pt>
                <c:pt idx="5117">
                  <c:v>1.5419999999999999E-7</c:v>
                </c:pt>
                <c:pt idx="5118">
                  <c:v>1.5440000000000001E-7</c:v>
                </c:pt>
                <c:pt idx="5119">
                  <c:v>1.5459999999999999E-7</c:v>
                </c:pt>
                <c:pt idx="5120">
                  <c:v>1.5480000000000001E-7</c:v>
                </c:pt>
                <c:pt idx="5121">
                  <c:v>1.55E-7</c:v>
                </c:pt>
                <c:pt idx="5122">
                  <c:v>1.5519999999999999E-7</c:v>
                </c:pt>
                <c:pt idx="5123">
                  <c:v>1.554E-7</c:v>
                </c:pt>
                <c:pt idx="5124">
                  <c:v>1.5559999999999999E-7</c:v>
                </c:pt>
                <c:pt idx="5125">
                  <c:v>1.5580000000000001E-7</c:v>
                </c:pt>
                <c:pt idx="5126">
                  <c:v>1.5599999999999999E-7</c:v>
                </c:pt>
                <c:pt idx="5127">
                  <c:v>1.5620000000000001E-7</c:v>
                </c:pt>
                <c:pt idx="5128">
                  <c:v>1.564E-7</c:v>
                </c:pt>
                <c:pt idx="5129">
                  <c:v>1.5660000000000001E-7</c:v>
                </c:pt>
                <c:pt idx="5130">
                  <c:v>1.568E-7</c:v>
                </c:pt>
                <c:pt idx="5131">
                  <c:v>1.5699999999999999E-7</c:v>
                </c:pt>
                <c:pt idx="5132">
                  <c:v>1.572E-7</c:v>
                </c:pt>
                <c:pt idx="5133">
                  <c:v>1.5739999999999999E-7</c:v>
                </c:pt>
                <c:pt idx="5134">
                  <c:v>1.5760000000000001E-7</c:v>
                </c:pt>
                <c:pt idx="5135">
                  <c:v>1.578E-7</c:v>
                </c:pt>
                <c:pt idx="5136">
                  <c:v>1.5800000000000001E-7</c:v>
                </c:pt>
                <c:pt idx="5137">
                  <c:v>1.582E-7</c:v>
                </c:pt>
                <c:pt idx="5138">
                  <c:v>1.5839999999999999E-7</c:v>
                </c:pt>
                <c:pt idx="5139">
                  <c:v>1.586E-7</c:v>
                </c:pt>
                <c:pt idx="5140">
                  <c:v>1.5879999999999999E-7</c:v>
                </c:pt>
                <c:pt idx="5141">
                  <c:v>1.5900000000000001E-7</c:v>
                </c:pt>
                <c:pt idx="5142">
                  <c:v>1.592E-7</c:v>
                </c:pt>
                <c:pt idx="5143">
                  <c:v>1.5940000000000001E-7</c:v>
                </c:pt>
                <c:pt idx="5144">
                  <c:v>1.596E-7</c:v>
                </c:pt>
                <c:pt idx="5145">
                  <c:v>1.5979999999999999E-7</c:v>
                </c:pt>
                <c:pt idx="5146">
                  <c:v>1.6E-7</c:v>
                </c:pt>
                <c:pt idx="5147">
                  <c:v>1.6019999999999999E-7</c:v>
                </c:pt>
                <c:pt idx="5148">
                  <c:v>1.6040000000000001E-7</c:v>
                </c:pt>
                <c:pt idx="5149">
                  <c:v>1.606E-7</c:v>
                </c:pt>
                <c:pt idx="5150">
                  <c:v>1.6080000000000001E-7</c:v>
                </c:pt>
                <c:pt idx="5151">
                  <c:v>1.61E-7</c:v>
                </c:pt>
                <c:pt idx="5152">
                  <c:v>1.6119999999999999E-7</c:v>
                </c:pt>
                <c:pt idx="5153">
                  <c:v>1.614E-7</c:v>
                </c:pt>
                <c:pt idx="5154">
                  <c:v>1.6159999999999999E-7</c:v>
                </c:pt>
                <c:pt idx="5155">
                  <c:v>1.6180000000000001E-7</c:v>
                </c:pt>
                <c:pt idx="5156">
                  <c:v>1.6199999999999999E-7</c:v>
                </c:pt>
                <c:pt idx="5157">
                  <c:v>1.6220000000000001E-7</c:v>
                </c:pt>
                <c:pt idx="5158">
                  <c:v>1.624E-7</c:v>
                </c:pt>
                <c:pt idx="5159">
                  <c:v>1.6259999999999999E-7</c:v>
                </c:pt>
                <c:pt idx="5160">
                  <c:v>1.628E-7</c:v>
                </c:pt>
                <c:pt idx="5161">
                  <c:v>1.6299999999999999E-7</c:v>
                </c:pt>
                <c:pt idx="5162">
                  <c:v>1.6320000000000001E-7</c:v>
                </c:pt>
                <c:pt idx="5163">
                  <c:v>1.6339999999999999E-7</c:v>
                </c:pt>
                <c:pt idx="5164">
                  <c:v>1.6360000000000001E-7</c:v>
                </c:pt>
                <c:pt idx="5165">
                  <c:v>1.638E-7</c:v>
                </c:pt>
                <c:pt idx="5166">
                  <c:v>1.6400000000000001E-7</c:v>
                </c:pt>
                <c:pt idx="5167">
                  <c:v>1.642E-7</c:v>
                </c:pt>
                <c:pt idx="5168">
                  <c:v>1.6439999999999999E-7</c:v>
                </c:pt>
                <c:pt idx="5169">
                  <c:v>1.646E-7</c:v>
                </c:pt>
                <c:pt idx="5170">
                  <c:v>1.6479999999999999E-7</c:v>
                </c:pt>
                <c:pt idx="5171">
                  <c:v>1.6500000000000001E-7</c:v>
                </c:pt>
                <c:pt idx="5172">
                  <c:v>1.652E-7</c:v>
                </c:pt>
                <c:pt idx="5173">
                  <c:v>1.6540000000000001E-7</c:v>
                </c:pt>
                <c:pt idx="5174">
                  <c:v>1.656E-7</c:v>
                </c:pt>
                <c:pt idx="5175">
                  <c:v>1.6579999999999999E-7</c:v>
                </c:pt>
                <c:pt idx="5176">
                  <c:v>1.66E-7</c:v>
                </c:pt>
                <c:pt idx="5177">
                  <c:v>1.6619999999999999E-7</c:v>
                </c:pt>
                <c:pt idx="5178">
                  <c:v>1.6640000000000001E-7</c:v>
                </c:pt>
                <c:pt idx="5179">
                  <c:v>1.666E-7</c:v>
                </c:pt>
                <c:pt idx="5180">
                  <c:v>1.6680000000000001E-7</c:v>
                </c:pt>
                <c:pt idx="5181">
                  <c:v>1.67E-7</c:v>
                </c:pt>
                <c:pt idx="5182">
                  <c:v>1.6719999999999999E-7</c:v>
                </c:pt>
                <c:pt idx="5183">
                  <c:v>1.674E-7</c:v>
                </c:pt>
                <c:pt idx="5184">
                  <c:v>1.6759999999999999E-7</c:v>
                </c:pt>
                <c:pt idx="5185">
                  <c:v>1.6780000000000001E-7</c:v>
                </c:pt>
                <c:pt idx="5186">
                  <c:v>1.68E-7</c:v>
                </c:pt>
                <c:pt idx="5187">
                  <c:v>1.6820000000000001E-7</c:v>
                </c:pt>
                <c:pt idx="5188">
                  <c:v>1.684E-7</c:v>
                </c:pt>
                <c:pt idx="5189">
                  <c:v>1.6859999999999999E-7</c:v>
                </c:pt>
                <c:pt idx="5190">
                  <c:v>1.688E-7</c:v>
                </c:pt>
                <c:pt idx="5191">
                  <c:v>1.6899999999999999E-7</c:v>
                </c:pt>
                <c:pt idx="5192">
                  <c:v>1.6920000000000001E-7</c:v>
                </c:pt>
                <c:pt idx="5193">
                  <c:v>1.6939999999999999E-7</c:v>
                </c:pt>
                <c:pt idx="5194">
                  <c:v>1.6960000000000001E-7</c:v>
                </c:pt>
                <c:pt idx="5195">
                  <c:v>1.698E-7</c:v>
                </c:pt>
                <c:pt idx="5196">
                  <c:v>1.6999999999999999E-7</c:v>
                </c:pt>
                <c:pt idx="5197">
                  <c:v>1.702E-7</c:v>
                </c:pt>
                <c:pt idx="5198">
                  <c:v>1.7039999999999999E-7</c:v>
                </c:pt>
                <c:pt idx="5199">
                  <c:v>1.7060000000000001E-7</c:v>
                </c:pt>
                <c:pt idx="5200">
                  <c:v>1.7079999999999999E-7</c:v>
                </c:pt>
                <c:pt idx="5201">
                  <c:v>1.7100000000000001E-7</c:v>
                </c:pt>
                <c:pt idx="5202">
                  <c:v>1.712E-7</c:v>
                </c:pt>
                <c:pt idx="5203">
                  <c:v>1.7140000000000001E-7</c:v>
                </c:pt>
                <c:pt idx="5204">
                  <c:v>1.716E-7</c:v>
                </c:pt>
                <c:pt idx="5205">
                  <c:v>1.7179999999999999E-7</c:v>
                </c:pt>
                <c:pt idx="5206">
                  <c:v>1.72E-7</c:v>
                </c:pt>
                <c:pt idx="5207">
                  <c:v>1.7219999999999999E-7</c:v>
                </c:pt>
                <c:pt idx="5208">
                  <c:v>1.7240000000000001E-7</c:v>
                </c:pt>
                <c:pt idx="5209">
                  <c:v>1.726E-7</c:v>
                </c:pt>
                <c:pt idx="5210">
                  <c:v>1.7280000000000001E-7</c:v>
                </c:pt>
                <c:pt idx="5211">
                  <c:v>1.73E-7</c:v>
                </c:pt>
                <c:pt idx="5212">
                  <c:v>1.7319999999999999E-7</c:v>
                </c:pt>
                <c:pt idx="5213">
                  <c:v>1.734E-7</c:v>
                </c:pt>
                <c:pt idx="5214">
                  <c:v>1.7359999999999999E-7</c:v>
                </c:pt>
                <c:pt idx="5215">
                  <c:v>1.7380000000000001E-7</c:v>
                </c:pt>
                <c:pt idx="5216">
                  <c:v>1.74E-7</c:v>
                </c:pt>
                <c:pt idx="5217">
                  <c:v>1.7420000000000001E-7</c:v>
                </c:pt>
                <c:pt idx="5218">
                  <c:v>1.744E-7</c:v>
                </c:pt>
                <c:pt idx="5219">
                  <c:v>1.7459999999999999E-7</c:v>
                </c:pt>
                <c:pt idx="5220">
                  <c:v>1.748E-7</c:v>
                </c:pt>
                <c:pt idx="5221">
                  <c:v>1.7499999999999999E-7</c:v>
                </c:pt>
                <c:pt idx="5222">
                  <c:v>1.7520000000000001E-7</c:v>
                </c:pt>
                <c:pt idx="5223">
                  <c:v>1.754E-7</c:v>
                </c:pt>
                <c:pt idx="5224">
                  <c:v>1.7560000000000001E-7</c:v>
                </c:pt>
                <c:pt idx="5225">
                  <c:v>1.758E-7</c:v>
                </c:pt>
                <c:pt idx="5226">
                  <c:v>1.7599999999999999E-7</c:v>
                </c:pt>
                <c:pt idx="5227">
                  <c:v>1.762E-7</c:v>
                </c:pt>
                <c:pt idx="5228">
                  <c:v>1.7639999999999999E-7</c:v>
                </c:pt>
                <c:pt idx="5229">
                  <c:v>1.7660000000000001E-7</c:v>
                </c:pt>
                <c:pt idx="5230">
                  <c:v>1.7679999999999999E-7</c:v>
                </c:pt>
                <c:pt idx="5231">
                  <c:v>1.7700000000000001E-7</c:v>
                </c:pt>
                <c:pt idx="5232">
                  <c:v>1.772E-7</c:v>
                </c:pt>
                <c:pt idx="5233">
                  <c:v>1.7739999999999999E-7</c:v>
                </c:pt>
                <c:pt idx="5234">
                  <c:v>1.776E-7</c:v>
                </c:pt>
                <c:pt idx="5235">
                  <c:v>1.7779999999999999E-7</c:v>
                </c:pt>
                <c:pt idx="5236">
                  <c:v>1.7800000000000001E-7</c:v>
                </c:pt>
                <c:pt idx="5237">
                  <c:v>1.7819999999999999E-7</c:v>
                </c:pt>
                <c:pt idx="5238">
                  <c:v>1.7840000000000001E-7</c:v>
                </c:pt>
                <c:pt idx="5239">
                  <c:v>1.786E-7</c:v>
                </c:pt>
                <c:pt idx="5240">
                  <c:v>1.7880000000000001E-7</c:v>
                </c:pt>
                <c:pt idx="5241">
                  <c:v>1.79E-7</c:v>
                </c:pt>
                <c:pt idx="5242">
                  <c:v>1.7919999999999999E-7</c:v>
                </c:pt>
                <c:pt idx="5243">
                  <c:v>1.7940000000000001E-7</c:v>
                </c:pt>
                <c:pt idx="5244">
                  <c:v>1.7959999999999999E-7</c:v>
                </c:pt>
                <c:pt idx="5245">
                  <c:v>1.7980000000000001E-7</c:v>
                </c:pt>
                <c:pt idx="5246">
                  <c:v>1.8E-7</c:v>
                </c:pt>
                <c:pt idx="5247">
                  <c:v>1.8020000000000001E-7</c:v>
                </c:pt>
                <c:pt idx="5248">
                  <c:v>1.804E-7</c:v>
                </c:pt>
                <c:pt idx="5249">
                  <c:v>1.8059999999999999E-7</c:v>
                </c:pt>
                <c:pt idx="5250">
                  <c:v>1.808E-7</c:v>
                </c:pt>
                <c:pt idx="5251">
                  <c:v>1.8099999999999999E-7</c:v>
                </c:pt>
                <c:pt idx="5252">
                  <c:v>1.8120000000000001E-7</c:v>
                </c:pt>
                <c:pt idx="5253">
                  <c:v>1.814E-7</c:v>
                </c:pt>
                <c:pt idx="5254">
                  <c:v>1.8160000000000001E-7</c:v>
                </c:pt>
                <c:pt idx="5255">
                  <c:v>1.818E-7</c:v>
                </c:pt>
                <c:pt idx="5256">
                  <c:v>1.8199999999999999E-7</c:v>
                </c:pt>
                <c:pt idx="5257">
                  <c:v>1.822E-7</c:v>
                </c:pt>
                <c:pt idx="5258">
                  <c:v>1.8239999999999999E-7</c:v>
                </c:pt>
                <c:pt idx="5259">
                  <c:v>1.8260000000000001E-7</c:v>
                </c:pt>
                <c:pt idx="5260">
                  <c:v>1.828E-7</c:v>
                </c:pt>
                <c:pt idx="5261">
                  <c:v>1.8300000000000001E-7</c:v>
                </c:pt>
                <c:pt idx="5262">
                  <c:v>1.832E-7</c:v>
                </c:pt>
                <c:pt idx="5263">
                  <c:v>1.8339999999999999E-7</c:v>
                </c:pt>
                <c:pt idx="5264">
                  <c:v>1.836E-7</c:v>
                </c:pt>
                <c:pt idx="5265">
                  <c:v>1.8379999999999999E-7</c:v>
                </c:pt>
                <c:pt idx="5266">
                  <c:v>1.8400000000000001E-7</c:v>
                </c:pt>
                <c:pt idx="5267">
                  <c:v>1.842E-7</c:v>
                </c:pt>
                <c:pt idx="5268">
                  <c:v>1.8440000000000001E-7</c:v>
                </c:pt>
                <c:pt idx="5269">
                  <c:v>1.846E-7</c:v>
                </c:pt>
                <c:pt idx="5270">
                  <c:v>1.8479999999999999E-7</c:v>
                </c:pt>
                <c:pt idx="5271">
                  <c:v>1.85E-7</c:v>
                </c:pt>
                <c:pt idx="5272">
                  <c:v>1.8519999999999999E-7</c:v>
                </c:pt>
                <c:pt idx="5273">
                  <c:v>1.8540000000000001E-7</c:v>
                </c:pt>
                <c:pt idx="5274">
                  <c:v>1.8559999999999999E-7</c:v>
                </c:pt>
                <c:pt idx="5275">
                  <c:v>1.8580000000000001E-7</c:v>
                </c:pt>
                <c:pt idx="5276">
                  <c:v>1.86E-7</c:v>
                </c:pt>
                <c:pt idx="5277">
                  <c:v>1.8620000000000001E-7</c:v>
                </c:pt>
                <c:pt idx="5278">
                  <c:v>1.864E-7</c:v>
                </c:pt>
                <c:pt idx="5279">
                  <c:v>1.8659999999999999E-7</c:v>
                </c:pt>
                <c:pt idx="5280">
                  <c:v>1.8680000000000001E-7</c:v>
                </c:pt>
                <c:pt idx="5281">
                  <c:v>1.8699999999999999E-7</c:v>
                </c:pt>
                <c:pt idx="5282">
                  <c:v>1.8720000000000001E-7</c:v>
                </c:pt>
                <c:pt idx="5283">
                  <c:v>1.874E-7</c:v>
                </c:pt>
                <c:pt idx="5284">
                  <c:v>1.8760000000000001E-7</c:v>
                </c:pt>
                <c:pt idx="5285">
                  <c:v>1.878E-7</c:v>
                </c:pt>
                <c:pt idx="5286">
                  <c:v>1.8799999999999999E-7</c:v>
                </c:pt>
                <c:pt idx="5287">
                  <c:v>1.882E-7</c:v>
                </c:pt>
                <c:pt idx="5288">
                  <c:v>1.8839999999999999E-7</c:v>
                </c:pt>
                <c:pt idx="5289">
                  <c:v>1.8860000000000001E-7</c:v>
                </c:pt>
                <c:pt idx="5290">
                  <c:v>1.888E-7</c:v>
                </c:pt>
                <c:pt idx="5291">
                  <c:v>1.8900000000000001E-7</c:v>
                </c:pt>
                <c:pt idx="5292">
                  <c:v>1.892E-7</c:v>
                </c:pt>
                <c:pt idx="5293">
                  <c:v>1.8939999999999999E-7</c:v>
                </c:pt>
                <c:pt idx="5294">
                  <c:v>1.896E-7</c:v>
                </c:pt>
                <c:pt idx="5295">
                  <c:v>1.8979999999999999E-7</c:v>
                </c:pt>
                <c:pt idx="5296">
                  <c:v>1.9000000000000001E-7</c:v>
                </c:pt>
                <c:pt idx="5297">
                  <c:v>1.902E-7</c:v>
                </c:pt>
                <c:pt idx="5298">
                  <c:v>1.9040000000000001E-7</c:v>
                </c:pt>
                <c:pt idx="5299">
                  <c:v>1.906E-7</c:v>
                </c:pt>
                <c:pt idx="5300">
                  <c:v>1.9079999999999999E-7</c:v>
                </c:pt>
                <c:pt idx="5301">
                  <c:v>1.91E-7</c:v>
                </c:pt>
                <c:pt idx="5302">
                  <c:v>1.9119999999999999E-7</c:v>
                </c:pt>
                <c:pt idx="5303">
                  <c:v>1.9140000000000001E-7</c:v>
                </c:pt>
                <c:pt idx="5304">
                  <c:v>1.916E-7</c:v>
                </c:pt>
                <c:pt idx="5305">
                  <c:v>1.9180000000000001E-7</c:v>
                </c:pt>
                <c:pt idx="5306">
                  <c:v>1.92E-7</c:v>
                </c:pt>
                <c:pt idx="5307">
                  <c:v>1.9219999999999999E-7</c:v>
                </c:pt>
                <c:pt idx="5308">
                  <c:v>1.924E-7</c:v>
                </c:pt>
                <c:pt idx="5309">
                  <c:v>1.9259999999999999E-7</c:v>
                </c:pt>
                <c:pt idx="5310">
                  <c:v>1.9280000000000001E-7</c:v>
                </c:pt>
                <c:pt idx="5311">
                  <c:v>1.9299999999999999E-7</c:v>
                </c:pt>
                <c:pt idx="5312">
                  <c:v>1.9320000000000001E-7</c:v>
                </c:pt>
                <c:pt idx="5313">
                  <c:v>1.934E-7</c:v>
                </c:pt>
                <c:pt idx="5314">
                  <c:v>1.9360000000000001E-7</c:v>
                </c:pt>
                <c:pt idx="5315">
                  <c:v>1.938E-7</c:v>
                </c:pt>
                <c:pt idx="5316">
                  <c:v>1.9399999999999999E-7</c:v>
                </c:pt>
                <c:pt idx="5317">
                  <c:v>1.9420000000000001E-7</c:v>
                </c:pt>
                <c:pt idx="5318">
                  <c:v>1.9439999999999999E-7</c:v>
                </c:pt>
                <c:pt idx="5319">
                  <c:v>1.9460000000000001E-7</c:v>
                </c:pt>
                <c:pt idx="5320">
                  <c:v>1.948E-7</c:v>
                </c:pt>
                <c:pt idx="5321">
                  <c:v>1.9500000000000001E-7</c:v>
                </c:pt>
                <c:pt idx="5322">
                  <c:v>1.952E-7</c:v>
                </c:pt>
                <c:pt idx="5323">
                  <c:v>1.9539999999999999E-7</c:v>
                </c:pt>
                <c:pt idx="5324">
                  <c:v>1.956E-7</c:v>
                </c:pt>
                <c:pt idx="5325">
                  <c:v>1.9579999999999999E-7</c:v>
                </c:pt>
                <c:pt idx="5326">
                  <c:v>1.9600000000000001E-7</c:v>
                </c:pt>
                <c:pt idx="5327">
                  <c:v>1.962E-7</c:v>
                </c:pt>
                <c:pt idx="5328">
                  <c:v>1.9640000000000001E-7</c:v>
                </c:pt>
                <c:pt idx="5329">
                  <c:v>1.966E-7</c:v>
                </c:pt>
                <c:pt idx="5330">
                  <c:v>1.9679999999999999E-7</c:v>
                </c:pt>
                <c:pt idx="5331">
                  <c:v>1.97E-7</c:v>
                </c:pt>
                <c:pt idx="5332">
                  <c:v>1.9719999999999999E-7</c:v>
                </c:pt>
                <c:pt idx="5333">
                  <c:v>1.9740000000000001E-7</c:v>
                </c:pt>
                <c:pt idx="5334">
                  <c:v>1.976E-7</c:v>
                </c:pt>
                <c:pt idx="5335">
                  <c:v>1.9780000000000001E-7</c:v>
                </c:pt>
                <c:pt idx="5336">
                  <c:v>1.98E-7</c:v>
                </c:pt>
                <c:pt idx="5337">
                  <c:v>1.9819999999999999E-7</c:v>
                </c:pt>
                <c:pt idx="5338">
                  <c:v>1.984E-7</c:v>
                </c:pt>
                <c:pt idx="5339">
                  <c:v>1.9859999999999999E-7</c:v>
                </c:pt>
                <c:pt idx="5340">
                  <c:v>1.9880000000000001E-7</c:v>
                </c:pt>
                <c:pt idx="5341">
                  <c:v>1.99E-7</c:v>
                </c:pt>
                <c:pt idx="5342">
                  <c:v>1.9920000000000001E-7</c:v>
                </c:pt>
                <c:pt idx="5343">
                  <c:v>1.994E-7</c:v>
                </c:pt>
                <c:pt idx="5344">
                  <c:v>1.9959999999999999E-7</c:v>
                </c:pt>
                <c:pt idx="5345">
                  <c:v>1.998E-7</c:v>
                </c:pt>
                <c:pt idx="5346">
                  <c:v>1.9999999999999999E-7</c:v>
                </c:pt>
                <c:pt idx="5347">
                  <c:v>2.0020000000000001E-7</c:v>
                </c:pt>
                <c:pt idx="5348">
                  <c:v>2.0039999999999999E-7</c:v>
                </c:pt>
                <c:pt idx="5349">
                  <c:v>2.0060000000000001E-7</c:v>
                </c:pt>
                <c:pt idx="5350">
                  <c:v>2.008E-7</c:v>
                </c:pt>
                <c:pt idx="5351">
                  <c:v>2.0100000000000001E-7</c:v>
                </c:pt>
                <c:pt idx="5352">
                  <c:v>2.012E-7</c:v>
                </c:pt>
                <c:pt idx="5353">
                  <c:v>2.0139999999999999E-7</c:v>
                </c:pt>
                <c:pt idx="5354">
                  <c:v>2.0160000000000001E-7</c:v>
                </c:pt>
                <c:pt idx="5355">
                  <c:v>2.0179999999999999E-7</c:v>
                </c:pt>
                <c:pt idx="5356">
                  <c:v>2.0200000000000001E-7</c:v>
                </c:pt>
                <c:pt idx="5357">
                  <c:v>2.022E-7</c:v>
                </c:pt>
                <c:pt idx="5358">
                  <c:v>2.0240000000000001E-7</c:v>
                </c:pt>
                <c:pt idx="5359">
                  <c:v>2.026E-7</c:v>
                </c:pt>
                <c:pt idx="5360">
                  <c:v>2.0279999999999999E-7</c:v>
                </c:pt>
                <c:pt idx="5361">
                  <c:v>2.03E-7</c:v>
                </c:pt>
                <c:pt idx="5362">
                  <c:v>2.0319999999999999E-7</c:v>
                </c:pt>
                <c:pt idx="5363">
                  <c:v>2.0340000000000001E-7</c:v>
                </c:pt>
                <c:pt idx="5364">
                  <c:v>2.036E-7</c:v>
                </c:pt>
                <c:pt idx="5365">
                  <c:v>2.0380000000000001E-7</c:v>
                </c:pt>
                <c:pt idx="5366">
                  <c:v>2.04E-7</c:v>
                </c:pt>
                <c:pt idx="5367">
                  <c:v>2.0419999999999999E-7</c:v>
                </c:pt>
                <c:pt idx="5368">
                  <c:v>2.044E-7</c:v>
                </c:pt>
                <c:pt idx="5369">
                  <c:v>2.0459999999999999E-7</c:v>
                </c:pt>
                <c:pt idx="5370">
                  <c:v>2.0480000000000001E-7</c:v>
                </c:pt>
                <c:pt idx="5371">
                  <c:v>2.05E-7</c:v>
                </c:pt>
                <c:pt idx="5372">
                  <c:v>2.0520000000000001E-7</c:v>
                </c:pt>
                <c:pt idx="5373">
                  <c:v>2.054E-7</c:v>
                </c:pt>
                <c:pt idx="5374">
                  <c:v>2.0559999999999999E-7</c:v>
                </c:pt>
                <c:pt idx="5375">
                  <c:v>2.058E-7</c:v>
                </c:pt>
                <c:pt idx="5376">
                  <c:v>2.0599999999999999E-7</c:v>
                </c:pt>
                <c:pt idx="5377">
                  <c:v>2.0620000000000001E-7</c:v>
                </c:pt>
                <c:pt idx="5378">
                  <c:v>2.064E-7</c:v>
                </c:pt>
                <c:pt idx="5379">
                  <c:v>2.0660000000000001E-7</c:v>
                </c:pt>
                <c:pt idx="5380">
                  <c:v>2.068E-7</c:v>
                </c:pt>
                <c:pt idx="5381">
                  <c:v>2.0699999999999999E-7</c:v>
                </c:pt>
                <c:pt idx="5382">
                  <c:v>2.072E-7</c:v>
                </c:pt>
                <c:pt idx="5383">
                  <c:v>2.0739999999999999E-7</c:v>
                </c:pt>
                <c:pt idx="5384">
                  <c:v>2.0760000000000001E-7</c:v>
                </c:pt>
                <c:pt idx="5385">
                  <c:v>2.0779999999999999E-7</c:v>
                </c:pt>
                <c:pt idx="5386">
                  <c:v>2.0800000000000001E-7</c:v>
                </c:pt>
                <c:pt idx="5387">
                  <c:v>2.082E-7</c:v>
                </c:pt>
                <c:pt idx="5388">
                  <c:v>2.0840000000000001E-7</c:v>
                </c:pt>
                <c:pt idx="5389">
                  <c:v>2.086E-7</c:v>
                </c:pt>
                <c:pt idx="5390">
                  <c:v>2.0879999999999999E-7</c:v>
                </c:pt>
                <c:pt idx="5391">
                  <c:v>2.0900000000000001E-7</c:v>
                </c:pt>
                <c:pt idx="5392">
                  <c:v>2.0919999999999999E-7</c:v>
                </c:pt>
                <c:pt idx="5393">
                  <c:v>2.0940000000000001E-7</c:v>
                </c:pt>
                <c:pt idx="5394">
                  <c:v>2.096E-7</c:v>
                </c:pt>
                <c:pt idx="5395">
                  <c:v>2.0980000000000001E-7</c:v>
                </c:pt>
                <c:pt idx="5396">
                  <c:v>2.1E-7</c:v>
                </c:pt>
                <c:pt idx="5397">
                  <c:v>2.1019999999999999E-7</c:v>
                </c:pt>
                <c:pt idx="5398">
                  <c:v>2.104E-7</c:v>
                </c:pt>
                <c:pt idx="5399">
                  <c:v>2.1059999999999999E-7</c:v>
                </c:pt>
                <c:pt idx="5400">
                  <c:v>2.1080000000000001E-7</c:v>
                </c:pt>
                <c:pt idx="5401">
                  <c:v>2.11E-7</c:v>
                </c:pt>
                <c:pt idx="5402">
                  <c:v>2.1120000000000001E-7</c:v>
                </c:pt>
                <c:pt idx="5403">
                  <c:v>2.114E-7</c:v>
                </c:pt>
                <c:pt idx="5404">
                  <c:v>2.1159999999999999E-7</c:v>
                </c:pt>
                <c:pt idx="5405">
                  <c:v>2.118E-7</c:v>
                </c:pt>
                <c:pt idx="5406">
                  <c:v>2.1199999999999999E-7</c:v>
                </c:pt>
                <c:pt idx="5407">
                  <c:v>2.1220000000000001E-7</c:v>
                </c:pt>
                <c:pt idx="5408">
                  <c:v>2.124E-7</c:v>
                </c:pt>
                <c:pt idx="5409">
                  <c:v>2.1260000000000001E-7</c:v>
                </c:pt>
                <c:pt idx="5410">
                  <c:v>2.128E-7</c:v>
                </c:pt>
                <c:pt idx="5411">
                  <c:v>2.1299999999999999E-7</c:v>
                </c:pt>
                <c:pt idx="5412">
                  <c:v>2.132E-7</c:v>
                </c:pt>
                <c:pt idx="5413">
                  <c:v>2.1339999999999999E-7</c:v>
                </c:pt>
                <c:pt idx="5414">
                  <c:v>2.1360000000000001E-7</c:v>
                </c:pt>
                <c:pt idx="5415">
                  <c:v>2.138E-7</c:v>
                </c:pt>
                <c:pt idx="5416">
                  <c:v>2.1400000000000001E-7</c:v>
                </c:pt>
                <c:pt idx="5417">
                  <c:v>2.142E-7</c:v>
                </c:pt>
                <c:pt idx="5418">
                  <c:v>2.1439999999999999E-7</c:v>
                </c:pt>
                <c:pt idx="5419">
                  <c:v>2.146E-7</c:v>
                </c:pt>
                <c:pt idx="5420">
                  <c:v>2.1479999999999999E-7</c:v>
                </c:pt>
                <c:pt idx="5421">
                  <c:v>2.1500000000000001E-7</c:v>
                </c:pt>
                <c:pt idx="5422">
                  <c:v>2.1519999999999999E-7</c:v>
                </c:pt>
                <c:pt idx="5423">
                  <c:v>2.1540000000000001E-7</c:v>
                </c:pt>
                <c:pt idx="5424">
                  <c:v>2.156E-7</c:v>
                </c:pt>
                <c:pt idx="5425">
                  <c:v>2.1579999999999999E-7</c:v>
                </c:pt>
                <c:pt idx="5426">
                  <c:v>2.16E-7</c:v>
                </c:pt>
                <c:pt idx="5427">
                  <c:v>2.1619999999999999E-7</c:v>
                </c:pt>
                <c:pt idx="5428">
                  <c:v>2.1640000000000001E-7</c:v>
                </c:pt>
                <c:pt idx="5429">
                  <c:v>2.1659999999999999E-7</c:v>
                </c:pt>
                <c:pt idx="5430">
                  <c:v>2.1680000000000001E-7</c:v>
                </c:pt>
                <c:pt idx="5431">
                  <c:v>2.17E-7</c:v>
                </c:pt>
                <c:pt idx="5432">
                  <c:v>2.1720000000000001E-7</c:v>
                </c:pt>
                <c:pt idx="5433">
                  <c:v>2.174E-7</c:v>
                </c:pt>
                <c:pt idx="5434">
                  <c:v>2.1759999999999999E-7</c:v>
                </c:pt>
                <c:pt idx="5435">
                  <c:v>2.178E-7</c:v>
                </c:pt>
                <c:pt idx="5436">
                  <c:v>2.1799999999999999E-7</c:v>
                </c:pt>
                <c:pt idx="5437">
                  <c:v>2.1820000000000001E-7</c:v>
                </c:pt>
                <c:pt idx="5438">
                  <c:v>2.184E-7</c:v>
                </c:pt>
                <c:pt idx="5439">
                  <c:v>2.1860000000000001E-7</c:v>
                </c:pt>
                <c:pt idx="5440">
                  <c:v>2.188E-7</c:v>
                </c:pt>
                <c:pt idx="5441">
                  <c:v>2.1899999999999999E-7</c:v>
                </c:pt>
                <c:pt idx="5442">
                  <c:v>2.192E-7</c:v>
                </c:pt>
                <c:pt idx="5443">
                  <c:v>2.1939999999999999E-7</c:v>
                </c:pt>
                <c:pt idx="5444">
                  <c:v>2.1960000000000001E-7</c:v>
                </c:pt>
                <c:pt idx="5445">
                  <c:v>2.198E-7</c:v>
                </c:pt>
                <c:pt idx="5446">
                  <c:v>2.2000000000000001E-7</c:v>
                </c:pt>
                <c:pt idx="5447">
                  <c:v>2.202E-7</c:v>
                </c:pt>
                <c:pt idx="5448">
                  <c:v>2.2039999999999999E-7</c:v>
                </c:pt>
                <c:pt idx="5449">
                  <c:v>2.206E-7</c:v>
                </c:pt>
                <c:pt idx="5450">
                  <c:v>2.2079999999999999E-7</c:v>
                </c:pt>
                <c:pt idx="5451">
                  <c:v>2.2100000000000001E-7</c:v>
                </c:pt>
                <c:pt idx="5452">
                  <c:v>2.212E-7</c:v>
                </c:pt>
                <c:pt idx="5453">
                  <c:v>2.2140000000000001E-7</c:v>
                </c:pt>
                <c:pt idx="5454">
                  <c:v>2.216E-7</c:v>
                </c:pt>
                <c:pt idx="5455">
                  <c:v>2.2179999999999999E-7</c:v>
                </c:pt>
                <c:pt idx="5456">
                  <c:v>2.22E-7</c:v>
                </c:pt>
                <c:pt idx="5457">
                  <c:v>2.2219999999999999E-7</c:v>
                </c:pt>
                <c:pt idx="5458">
                  <c:v>2.2240000000000001E-7</c:v>
                </c:pt>
                <c:pt idx="5459">
                  <c:v>2.2259999999999999E-7</c:v>
                </c:pt>
                <c:pt idx="5460">
                  <c:v>2.2280000000000001E-7</c:v>
                </c:pt>
                <c:pt idx="5461">
                  <c:v>2.23E-7</c:v>
                </c:pt>
                <c:pt idx="5462">
                  <c:v>2.2319999999999999E-7</c:v>
                </c:pt>
                <c:pt idx="5463">
                  <c:v>2.234E-7</c:v>
                </c:pt>
                <c:pt idx="5464">
                  <c:v>2.2359999999999999E-7</c:v>
                </c:pt>
                <c:pt idx="5465">
                  <c:v>2.2380000000000001E-7</c:v>
                </c:pt>
                <c:pt idx="5466">
                  <c:v>2.2399999999999999E-7</c:v>
                </c:pt>
                <c:pt idx="5467">
                  <c:v>2.2420000000000001E-7</c:v>
                </c:pt>
                <c:pt idx="5468">
                  <c:v>2.244E-7</c:v>
                </c:pt>
                <c:pt idx="5469">
                  <c:v>2.2460000000000001E-7</c:v>
                </c:pt>
                <c:pt idx="5470">
                  <c:v>2.248E-7</c:v>
                </c:pt>
                <c:pt idx="5471">
                  <c:v>2.2499999999999999E-7</c:v>
                </c:pt>
                <c:pt idx="5472">
                  <c:v>2.252E-7</c:v>
                </c:pt>
                <c:pt idx="5473">
                  <c:v>2.2539999999999999E-7</c:v>
                </c:pt>
                <c:pt idx="5474">
                  <c:v>2.2560000000000001E-7</c:v>
                </c:pt>
                <c:pt idx="5475">
                  <c:v>2.258E-7</c:v>
                </c:pt>
                <c:pt idx="5476">
                  <c:v>2.2600000000000001E-7</c:v>
                </c:pt>
                <c:pt idx="5477">
                  <c:v>2.262E-7</c:v>
                </c:pt>
                <c:pt idx="5478">
                  <c:v>2.2639999999999999E-7</c:v>
                </c:pt>
                <c:pt idx="5479">
                  <c:v>2.266E-7</c:v>
                </c:pt>
                <c:pt idx="5480">
                  <c:v>2.2679999999999999E-7</c:v>
                </c:pt>
                <c:pt idx="5481">
                  <c:v>2.2700000000000001E-7</c:v>
                </c:pt>
                <c:pt idx="5482">
                  <c:v>2.272E-7</c:v>
                </c:pt>
                <c:pt idx="5483">
                  <c:v>2.2740000000000001E-7</c:v>
                </c:pt>
                <c:pt idx="5484">
                  <c:v>2.276E-7</c:v>
                </c:pt>
                <c:pt idx="5485">
                  <c:v>2.2779999999999999E-7</c:v>
                </c:pt>
                <c:pt idx="5486">
                  <c:v>2.28E-7</c:v>
                </c:pt>
                <c:pt idx="5487">
                  <c:v>2.2819999999999999E-7</c:v>
                </c:pt>
                <c:pt idx="5488">
                  <c:v>2.2840000000000001E-7</c:v>
                </c:pt>
                <c:pt idx="5489">
                  <c:v>2.286E-7</c:v>
                </c:pt>
                <c:pt idx="5490">
                  <c:v>2.2880000000000001E-7</c:v>
                </c:pt>
                <c:pt idx="5491">
                  <c:v>2.29E-7</c:v>
                </c:pt>
                <c:pt idx="5492">
                  <c:v>2.2919999999999999E-7</c:v>
                </c:pt>
                <c:pt idx="5493">
                  <c:v>2.294E-7</c:v>
                </c:pt>
                <c:pt idx="5494">
                  <c:v>2.2959999999999999E-7</c:v>
                </c:pt>
                <c:pt idx="5495">
                  <c:v>2.2980000000000001E-7</c:v>
                </c:pt>
                <c:pt idx="5496">
                  <c:v>2.2999999999999999E-7</c:v>
                </c:pt>
                <c:pt idx="5497">
                  <c:v>2.3020000000000001E-7</c:v>
                </c:pt>
                <c:pt idx="5498">
                  <c:v>2.304E-7</c:v>
                </c:pt>
                <c:pt idx="5499">
                  <c:v>2.3059999999999999E-7</c:v>
                </c:pt>
                <c:pt idx="5500">
                  <c:v>2.308E-7</c:v>
                </c:pt>
                <c:pt idx="5501">
                  <c:v>2.3099999999999999E-7</c:v>
                </c:pt>
                <c:pt idx="5502">
                  <c:v>2.3120000000000001E-7</c:v>
                </c:pt>
                <c:pt idx="5503">
                  <c:v>2.3139999999999999E-7</c:v>
                </c:pt>
                <c:pt idx="5504">
                  <c:v>2.3160000000000001E-7</c:v>
                </c:pt>
                <c:pt idx="5505">
                  <c:v>2.318E-7</c:v>
                </c:pt>
                <c:pt idx="5506">
                  <c:v>2.3200000000000001E-7</c:v>
                </c:pt>
                <c:pt idx="5507">
                  <c:v>2.322E-7</c:v>
                </c:pt>
                <c:pt idx="5508">
                  <c:v>2.3239999999999999E-7</c:v>
                </c:pt>
                <c:pt idx="5509">
                  <c:v>2.326E-7</c:v>
                </c:pt>
                <c:pt idx="5510">
                  <c:v>2.3279999999999999E-7</c:v>
                </c:pt>
                <c:pt idx="5511">
                  <c:v>2.3300000000000001E-7</c:v>
                </c:pt>
                <c:pt idx="5512">
                  <c:v>2.332E-7</c:v>
                </c:pt>
                <c:pt idx="5513">
                  <c:v>2.3340000000000001E-7</c:v>
                </c:pt>
                <c:pt idx="5514">
                  <c:v>2.336E-7</c:v>
                </c:pt>
                <c:pt idx="5515">
                  <c:v>2.3379999999999999E-7</c:v>
                </c:pt>
                <c:pt idx="5516">
                  <c:v>2.34E-7</c:v>
                </c:pt>
                <c:pt idx="5517">
                  <c:v>2.3419999999999999E-7</c:v>
                </c:pt>
                <c:pt idx="5518">
                  <c:v>2.3440000000000001E-7</c:v>
                </c:pt>
                <c:pt idx="5519">
                  <c:v>2.346E-7</c:v>
                </c:pt>
                <c:pt idx="5520">
                  <c:v>2.3480000000000001E-7</c:v>
                </c:pt>
                <c:pt idx="5521">
                  <c:v>2.35E-7</c:v>
                </c:pt>
                <c:pt idx="5522">
                  <c:v>2.3519999999999999E-7</c:v>
                </c:pt>
                <c:pt idx="5523">
                  <c:v>2.354E-7</c:v>
                </c:pt>
                <c:pt idx="5524">
                  <c:v>2.3559999999999999E-7</c:v>
                </c:pt>
                <c:pt idx="5525">
                  <c:v>2.3580000000000001E-7</c:v>
                </c:pt>
                <c:pt idx="5526">
                  <c:v>2.36E-7</c:v>
                </c:pt>
                <c:pt idx="5527">
                  <c:v>2.3620000000000001E-7</c:v>
                </c:pt>
                <c:pt idx="5528">
                  <c:v>2.364E-7</c:v>
                </c:pt>
                <c:pt idx="5529">
                  <c:v>2.3659999999999999E-7</c:v>
                </c:pt>
                <c:pt idx="5530">
                  <c:v>2.368E-7</c:v>
                </c:pt>
                <c:pt idx="5531">
                  <c:v>2.3699999999999999E-7</c:v>
                </c:pt>
                <c:pt idx="5532">
                  <c:v>2.3720000000000001E-7</c:v>
                </c:pt>
                <c:pt idx="5533">
                  <c:v>2.3739999999999999E-7</c:v>
                </c:pt>
                <c:pt idx="5534">
                  <c:v>2.3760000000000001E-7</c:v>
                </c:pt>
                <c:pt idx="5535">
                  <c:v>2.378E-7</c:v>
                </c:pt>
                <c:pt idx="5536">
                  <c:v>2.3799999999999999E-7</c:v>
                </c:pt>
                <c:pt idx="5537">
                  <c:v>2.382E-7</c:v>
                </c:pt>
                <c:pt idx="5538">
                  <c:v>2.3839999999999999E-7</c:v>
                </c:pt>
                <c:pt idx="5539">
                  <c:v>2.3859999999999998E-7</c:v>
                </c:pt>
                <c:pt idx="5540">
                  <c:v>2.3879999999999999E-7</c:v>
                </c:pt>
                <c:pt idx="5541">
                  <c:v>2.3900000000000001E-7</c:v>
                </c:pt>
                <c:pt idx="5542">
                  <c:v>2.3920000000000002E-7</c:v>
                </c:pt>
                <c:pt idx="5543">
                  <c:v>2.3939999999999999E-7</c:v>
                </c:pt>
                <c:pt idx="5544">
                  <c:v>2.396E-7</c:v>
                </c:pt>
                <c:pt idx="5545">
                  <c:v>2.3980000000000002E-7</c:v>
                </c:pt>
                <c:pt idx="5546">
                  <c:v>2.3999999999999998E-7</c:v>
                </c:pt>
                <c:pt idx="5547">
                  <c:v>2.4019999999999999E-7</c:v>
                </c:pt>
                <c:pt idx="5548">
                  <c:v>2.4040000000000001E-7</c:v>
                </c:pt>
                <c:pt idx="5549">
                  <c:v>2.4060000000000002E-7</c:v>
                </c:pt>
                <c:pt idx="5550">
                  <c:v>2.4079999999999999E-7</c:v>
                </c:pt>
                <c:pt idx="5551">
                  <c:v>2.41E-7</c:v>
                </c:pt>
                <c:pt idx="5552">
                  <c:v>2.4120000000000002E-7</c:v>
                </c:pt>
                <c:pt idx="5553">
                  <c:v>2.4139999999999998E-7</c:v>
                </c:pt>
                <c:pt idx="5554">
                  <c:v>2.4159999999999999E-7</c:v>
                </c:pt>
                <c:pt idx="5555">
                  <c:v>2.4180000000000001E-7</c:v>
                </c:pt>
                <c:pt idx="5556">
                  <c:v>2.4200000000000002E-7</c:v>
                </c:pt>
                <c:pt idx="5557">
                  <c:v>2.4219999999999999E-7</c:v>
                </c:pt>
                <c:pt idx="5558">
                  <c:v>2.424E-7</c:v>
                </c:pt>
                <c:pt idx="5559">
                  <c:v>2.4260000000000002E-7</c:v>
                </c:pt>
                <c:pt idx="5560">
                  <c:v>2.4279999999999998E-7</c:v>
                </c:pt>
                <c:pt idx="5561">
                  <c:v>2.4299999999999999E-7</c:v>
                </c:pt>
                <c:pt idx="5562">
                  <c:v>2.4320000000000001E-7</c:v>
                </c:pt>
                <c:pt idx="5563">
                  <c:v>2.4340000000000002E-7</c:v>
                </c:pt>
                <c:pt idx="5564">
                  <c:v>2.4359999999999998E-7</c:v>
                </c:pt>
                <c:pt idx="5565">
                  <c:v>2.438E-7</c:v>
                </c:pt>
                <c:pt idx="5566">
                  <c:v>2.4400000000000001E-7</c:v>
                </c:pt>
                <c:pt idx="5567">
                  <c:v>2.4419999999999998E-7</c:v>
                </c:pt>
                <c:pt idx="5568">
                  <c:v>2.4439999999999999E-7</c:v>
                </c:pt>
                <c:pt idx="5569">
                  <c:v>2.4460000000000001E-7</c:v>
                </c:pt>
                <c:pt idx="5570">
                  <c:v>2.4480000000000002E-7</c:v>
                </c:pt>
                <c:pt idx="5571">
                  <c:v>2.4499999999999998E-7</c:v>
                </c:pt>
                <c:pt idx="5572">
                  <c:v>2.452E-7</c:v>
                </c:pt>
                <c:pt idx="5573">
                  <c:v>2.4540000000000001E-7</c:v>
                </c:pt>
                <c:pt idx="5574">
                  <c:v>2.4559999999999998E-7</c:v>
                </c:pt>
                <c:pt idx="5575">
                  <c:v>2.4579999999999999E-7</c:v>
                </c:pt>
                <c:pt idx="5576">
                  <c:v>2.4600000000000001E-7</c:v>
                </c:pt>
                <c:pt idx="5577">
                  <c:v>2.4620000000000002E-7</c:v>
                </c:pt>
                <c:pt idx="5578">
                  <c:v>2.4639999999999998E-7</c:v>
                </c:pt>
                <c:pt idx="5579">
                  <c:v>2.466E-7</c:v>
                </c:pt>
                <c:pt idx="5580">
                  <c:v>2.4680000000000001E-7</c:v>
                </c:pt>
                <c:pt idx="5581">
                  <c:v>2.4699999999999998E-7</c:v>
                </c:pt>
                <c:pt idx="5582">
                  <c:v>2.4719999999999999E-7</c:v>
                </c:pt>
                <c:pt idx="5583">
                  <c:v>2.4740000000000001E-7</c:v>
                </c:pt>
                <c:pt idx="5584">
                  <c:v>2.4760000000000002E-7</c:v>
                </c:pt>
                <c:pt idx="5585">
                  <c:v>2.4779999999999998E-7</c:v>
                </c:pt>
                <c:pt idx="5586">
                  <c:v>2.48E-7</c:v>
                </c:pt>
                <c:pt idx="5587">
                  <c:v>2.4820000000000001E-7</c:v>
                </c:pt>
                <c:pt idx="5588">
                  <c:v>2.4839999999999997E-7</c:v>
                </c:pt>
                <c:pt idx="5589">
                  <c:v>2.4859999999999999E-7</c:v>
                </c:pt>
                <c:pt idx="5590">
                  <c:v>2.488E-7</c:v>
                </c:pt>
                <c:pt idx="5591">
                  <c:v>2.4900000000000002E-7</c:v>
                </c:pt>
                <c:pt idx="5592">
                  <c:v>2.4919999999999998E-7</c:v>
                </c:pt>
                <c:pt idx="5593">
                  <c:v>2.494E-7</c:v>
                </c:pt>
                <c:pt idx="5594">
                  <c:v>2.4960000000000001E-7</c:v>
                </c:pt>
                <c:pt idx="5595">
                  <c:v>2.4979999999999997E-7</c:v>
                </c:pt>
                <c:pt idx="5596">
                  <c:v>2.4999999999999999E-7</c:v>
                </c:pt>
                <c:pt idx="5597">
                  <c:v>2.502E-7</c:v>
                </c:pt>
                <c:pt idx="5598">
                  <c:v>2.5040000000000002E-7</c:v>
                </c:pt>
                <c:pt idx="5599">
                  <c:v>2.5059999999999998E-7</c:v>
                </c:pt>
                <c:pt idx="5600">
                  <c:v>2.508E-7</c:v>
                </c:pt>
                <c:pt idx="5601">
                  <c:v>2.5100000000000001E-7</c:v>
                </c:pt>
                <c:pt idx="5602">
                  <c:v>2.5120000000000003E-7</c:v>
                </c:pt>
                <c:pt idx="5603">
                  <c:v>2.5139999999999999E-7</c:v>
                </c:pt>
                <c:pt idx="5604">
                  <c:v>2.516E-7</c:v>
                </c:pt>
                <c:pt idx="5605">
                  <c:v>2.5180000000000002E-7</c:v>
                </c:pt>
                <c:pt idx="5606">
                  <c:v>2.5199999999999998E-7</c:v>
                </c:pt>
                <c:pt idx="5607">
                  <c:v>2.522E-7</c:v>
                </c:pt>
                <c:pt idx="5608">
                  <c:v>2.5240000000000001E-7</c:v>
                </c:pt>
                <c:pt idx="5609">
                  <c:v>2.5260000000000003E-7</c:v>
                </c:pt>
                <c:pt idx="5610">
                  <c:v>2.5279999999999999E-7</c:v>
                </c:pt>
                <c:pt idx="5611">
                  <c:v>2.53E-7</c:v>
                </c:pt>
                <c:pt idx="5612">
                  <c:v>2.5320000000000002E-7</c:v>
                </c:pt>
                <c:pt idx="5613">
                  <c:v>2.5339999999999998E-7</c:v>
                </c:pt>
                <c:pt idx="5614">
                  <c:v>2.5359999999999999E-7</c:v>
                </c:pt>
                <c:pt idx="5615">
                  <c:v>2.5380000000000001E-7</c:v>
                </c:pt>
                <c:pt idx="5616">
                  <c:v>2.5400000000000002E-7</c:v>
                </c:pt>
                <c:pt idx="5617">
                  <c:v>2.5419999999999999E-7</c:v>
                </c:pt>
                <c:pt idx="5618">
                  <c:v>2.544E-7</c:v>
                </c:pt>
                <c:pt idx="5619">
                  <c:v>2.5460000000000002E-7</c:v>
                </c:pt>
                <c:pt idx="5620">
                  <c:v>2.5479999999999998E-7</c:v>
                </c:pt>
                <c:pt idx="5621">
                  <c:v>2.5499999999999999E-7</c:v>
                </c:pt>
                <c:pt idx="5622">
                  <c:v>2.5520000000000001E-7</c:v>
                </c:pt>
                <c:pt idx="5623">
                  <c:v>2.5540000000000002E-7</c:v>
                </c:pt>
                <c:pt idx="5624">
                  <c:v>2.5559999999999999E-7</c:v>
                </c:pt>
                <c:pt idx="5625">
                  <c:v>2.558E-7</c:v>
                </c:pt>
                <c:pt idx="5626">
                  <c:v>2.5600000000000002E-7</c:v>
                </c:pt>
                <c:pt idx="5627">
                  <c:v>2.5619999999999998E-7</c:v>
                </c:pt>
                <c:pt idx="5628">
                  <c:v>2.5639999999999999E-7</c:v>
                </c:pt>
                <c:pt idx="5629">
                  <c:v>2.5660000000000001E-7</c:v>
                </c:pt>
                <c:pt idx="5630">
                  <c:v>2.5680000000000002E-7</c:v>
                </c:pt>
                <c:pt idx="5631">
                  <c:v>2.5699999999999999E-7</c:v>
                </c:pt>
                <c:pt idx="5632">
                  <c:v>2.572E-7</c:v>
                </c:pt>
                <c:pt idx="5633">
                  <c:v>2.5740000000000002E-7</c:v>
                </c:pt>
                <c:pt idx="5634">
                  <c:v>2.5759999999999998E-7</c:v>
                </c:pt>
                <c:pt idx="5635">
                  <c:v>2.5779999999999999E-7</c:v>
                </c:pt>
                <c:pt idx="5636">
                  <c:v>2.5800000000000001E-7</c:v>
                </c:pt>
                <c:pt idx="5637">
                  <c:v>2.5820000000000002E-7</c:v>
                </c:pt>
                <c:pt idx="5638">
                  <c:v>2.5839999999999998E-7</c:v>
                </c:pt>
                <c:pt idx="5639">
                  <c:v>2.586E-7</c:v>
                </c:pt>
                <c:pt idx="5640">
                  <c:v>2.5880000000000001E-7</c:v>
                </c:pt>
                <c:pt idx="5641">
                  <c:v>2.5899999999999998E-7</c:v>
                </c:pt>
                <c:pt idx="5642">
                  <c:v>2.5919999999999999E-7</c:v>
                </c:pt>
                <c:pt idx="5643">
                  <c:v>2.5940000000000001E-7</c:v>
                </c:pt>
                <c:pt idx="5644">
                  <c:v>2.5960000000000002E-7</c:v>
                </c:pt>
                <c:pt idx="5645">
                  <c:v>2.5979999999999998E-7</c:v>
                </c:pt>
                <c:pt idx="5646">
                  <c:v>2.6E-7</c:v>
                </c:pt>
                <c:pt idx="5647">
                  <c:v>2.6020000000000001E-7</c:v>
                </c:pt>
                <c:pt idx="5648">
                  <c:v>2.6039999999999998E-7</c:v>
                </c:pt>
                <c:pt idx="5649">
                  <c:v>2.6059999999999999E-7</c:v>
                </c:pt>
                <c:pt idx="5650">
                  <c:v>2.6080000000000001E-7</c:v>
                </c:pt>
                <c:pt idx="5651">
                  <c:v>2.6100000000000002E-7</c:v>
                </c:pt>
                <c:pt idx="5652">
                  <c:v>2.6119999999999998E-7</c:v>
                </c:pt>
                <c:pt idx="5653">
                  <c:v>2.614E-7</c:v>
                </c:pt>
                <c:pt idx="5654">
                  <c:v>2.6160000000000001E-7</c:v>
                </c:pt>
                <c:pt idx="5655">
                  <c:v>2.6179999999999998E-7</c:v>
                </c:pt>
                <c:pt idx="5656">
                  <c:v>2.6199999999999999E-7</c:v>
                </c:pt>
                <c:pt idx="5657">
                  <c:v>2.6220000000000001E-7</c:v>
                </c:pt>
                <c:pt idx="5658">
                  <c:v>2.6240000000000002E-7</c:v>
                </c:pt>
                <c:pt idx="5659">
                  <c:v>2.6259999999999998E-7</c:v>
                </c:pt>
                <c:pt idx="5660">
                  <c:v>2.628E-7</c:v>
                </c:pt>
                <c:pt idx="5661">
                  <c:v>2.6300000000000001E-7</c:v>
                </c:pt>
                <c:pt idx="5662">
                  <c:v>2.6319999999999997E-7</c:v>
                </c:pt>
                <c:pt idx="5663">
                  <c:v>2.6339999999999999E-7</c:v>
                </c:pt>
                <c:pt idx="5664">
                  <c:v>2.636E-7</c:v>
                </c:pt>
                <c:pt idx="5665">
                  <c:v>2.6380000000000002E-7</c:v>
                </c:pt>
                <c:pt idx="5666">
                  <c:v>2.6399999999999998E-7</c:v>
                </c:pt>
                <c:pt idx="5667">
                  <c:v>2.642E-7</c:v>
                </c:pt>
                <c:pt idx="5668">
                  <c:v>2.6440000000000001E-7</c:v>
                </c:pt>
                <c:pt idx="5669">
                  <c:v>2.6459999999999997E-7</c:v>
                </c:pt>
                <c:pt idx="5670">
                  <c:v>2.6479999999999999E-7</c:v>
                </c:pt>
                <c:pt idx="5671">
                  <c:v>2.65E-7</c:v>
                </c:pt>
                <c:pt idx="5672">
                  <c:v>2.6520000000000002E-7</c:v>
                </c:pt>
                <c:pt idx="5673">
                  <c:v>2.6539999999999998E-7</c:v>
                </c:pt>
                <c:pt idx="5674">
                  <c:v>2.656E-7</c:v>
                </c:pt>
                <c:pt idx="5675">
                  <c:v>2.6580000000000001E-7</c:v>
                </c:pt>
                <c:pt idx="5676">
                  <c:v>2.6600000000000003E-7</c:v>
                </c:pt>
                <c:pt idx="5677">
                  <c:v>2.6619999999999999E-7</c:v>
                </c:pt>
                <c:pt idx="5678">
                  <c:v>2.664E-7</c:v>
                </c:pt>
                <c:pt idx="5679">
                  <c:v>2.6660000000000002E-7</c:v>
                </c:pt>
                <c:pt idx="5680">
                  <c:v>2.6679999999999998E-7</c:v>
                </c:pt>
                <c:pt idx="5681">
                  <c:v>2.67E-7</c:v>
                </c:pt>
                <c:pt idx="5682">
                  <c:v>2.6720000000000001E-7</c:v>
                </c:pt>
                <c:pt idx="5683">
                  <c:v>2.6740000000000003E-7</c:v>
                </c:pt>
                <c:pt idx="5684">
                  <c:v>2.6759999999999999E-7</c:v>
                </c:pt>
                <c:pt idx="5685">
                  <c:v>2.678E-7</c:v>
                </c:pt>
                <c:pt idx="5686">
                  <c:v>2.6800000000000002E-7</c:v>
                </c:pt>
                <c:pt idx="5687">
                  <c:v>2.6819999999999998E-7</c:v>
                </c:pt>
                <c:pt idx="5688">
                  <c:v>2.6839999999999999E-7</c:v>
                </c:pt>
                <c:pt idx="5689">
                  <c:v>2.6860000000000001E-7</c:v>
                </c:pt>
                <c:pt idx="5690">
                  <c:v>2.6880000000000002E-7</c:v>
                </c:pt>
                <c:pt idx="5691">
                  <c:v>2.6899999999999999E-7</c:v>
                </c:pt>
                <c:pt idx="5692">
                  <c:v>2.692E-7</c:v>
                </c:pt>
                <c:pt idx="5693">
                  <c:v>2.6940000000000002E-7</c:v>
                </c:pt>
                <c:pt idx="5694">
                  <c:v>2.6959999999999998E-7</c:v>
                </c:pt>
                <c:pt idx="5695">
                  <c:v>2.6979999999999999E-7</c:v>
                </c:pt>
                <c:pt idx="5696">
                  <c:v>2.7000000000000001E-7</c:v>
                </c:pt>
                <c:pt idx="5697">
                  <c:v>2.7020000000000002E-7</c:v>
                </c:pt>
                <c:pt idx="5698">
                  <c:v>2.7039999999999999E-7</c:v>
                </c:pt>
                <c:pt idx="5699">
                  <c:v>2.706E-7</c:v>
                </c:pt>
                <c:pt idx="5700">
                  <c:v>2.7080000000000002E-7</c:v>
                </c:pt>
                <c:pt idx="5701">
                  <c:v>2.7099999999999998E-7</c:v>
                </c:pt>
                <c:pt idx="5702">
                  <c:v>2.7119999999999999E-7</c:v>
                </c:pt>
                <c:pt idx="5703">
                  <c:v>2.7140000000000001E-7</c:v>
                </c:pt>
                <c:pt idx="5704">
                  <c:v>2.7160000000000002E-7</c:v>
                </c:pt>
                <c:pt idx="5705">
                  <c:v>2.7179999999999999E-7</c:v>
                </c:pt>
                <c:pt idx="5706">
                  <c:v>2.72E-7</c:v>
                </c:pt>
                <c:pt idx="5707">
                  <c:v>2.7220000000000002E-7</c:v>
                </c:pt>
                <c:pt idx="5708">
                  <c:v>2.7239999999999998E-7</c:v>
                </c:pt>
                <c:pt idx="5709">
                  <c:v>2.7259999999999999E-7</c:v>
                </c:pt>
                <c:pt idx="5710">
                  <c:v>2.7280000000000001E-7</c:v>
                </c:pt>
                <c:pt idx="5711">
                  <c:v>2.7300000000000002E-7</c:v>
                </c:pt>
                <c:pt idx="5712">
                  <c:v>2.7319999999999998E-7</c:v>
                </c:pt>
                <c:pt idx="5713">
                  <c:v>2.734E-7</c:v>
                </c:pt>
                <c:pt idx="5714">
                  <c:v>2.7360000000000001E-7</c:v>
                </c:pt>
                <c:pt idx="5715">
                  <c:v>2.7379999999999998E-7</c:v>
                </c:pt>
                <c:pt idx="5716">
                  <c:v>2.7399999999999999E-7</c:v>
                </c:pt>
                <c:pt idx="5717">
                  <c:v>2.7420000000000001E-7</c:v>
                </c:pt>
                <c:pt idx="5718">
                  <c:v>2.7440000000000002E-7</c:v>
                </c:pt>
                <c:pt idx="5719">
                  <c:v>2.7459999999999998E-7</c:v>
                </c:pt>
                <c:pt idx="5720">
                  <c:v>2.748E-7</c:v>
                </c:pt>
                <c:pt idx="5721">
                  <c:v>2.7500000000000001E-7</c:v>
                </c:pt>
                <c:pt idx="5722">
                  <c:v>2.7519999999999998E-7</c:v>
                </c:pt>
                <c:pt idx="5723">
                  <c:v>2.7539999999999999E-7</c:v>
                </c:pt>
                <c:pt idx="5724">
                  <c:v>2.7560000000000001E-7</c:v>
                </c:pt>
                <c:pt idx="5725">
                  <c:v>2.7580000000000002E-7</c:v>
                </c:pt>
                <c:pt idx="5726">
                  <c:v>2.7599999999999998E-7</c:v>
                </c:pt>
                <c:pt idx="5727">
                  <c:v>2.762E-7</c:v>
                </c:pt>
                <c:pt idx="5728">
                  <c:v>2.7640000000000001E-7</c:v>
                </c:pt>
                <c:pt idx="5729">
                  <c:v>2.7659999999999998E-7</c:v>
                </c:pt>
                <c:pt idx="5730">
                  <c:v>2.7679999999999999E-7</c:v>
                </c:pt>
                <c:pt idx="5731">
                  <c:v>2.7700000000000001E-7</c:v>
                </c:pt>
                <c:pt idx="5732">
                  <c:v>2.7720000000000002E-7</c:v>
                </c:pt>
                <c:pt idx="5733">
                  <c:v>2.7739999999999998E-7</c:v>
                </c:pt>
                <c:pt idx="5734">
                  <c:v>2.776E-7</c:v>
                </c:pt>
                <c:pt idx="5735">
                  <c:v>2.7780000000000001E-7</c:v>
                </c:pt>
                <c:pt idx="5736">
                  <c:v>2.7799999999999997E-7</c:v>
                </c:pt>
                <c:pt idx="5737">
                  <c:v>2.7819999999999999E-7</c:v>
                </c:pt>
                <c:pt idx="5738">
                  <c:v>2.784E-7</c:v>
                </c:pt>
                <c:pt idx="5739">
                  <c:v>2.7860000000000002E-7</c:v>
                </c:pt>
                <c:pt idx="5740">
                  <c:v>2.7879999999999998E-7</c:v>
                </c:pt>
                <c:pt idx="5741">
                  <c:v>2.79E-7</c:v>
                </c:pt>
                <c:pt idx="5742">
                  <c:v>2.7920000000000001E-7</c:v>
                </c:pt>
                <c:pt idx="5743">
                  <c:v>2.7939999999999997E-7</c:v>
                </c:pt>
                <c:pt idx="5744">
                  <c:v>2.7959999999999999E-7</c:v>
                </c:pt>
                <c:pt idx="5745">
                  <c:v>2.798E-7</c:v>
                </c:pt>
                <c:pt idx="5746">
                  <c:v>2.8000000000000002E-7</c:v>
                </c:pt>
                <c:pt idx="5747">
                  <c:v>2.8019999999999998E-7</c:v>
                </c:pt>
                <c:pt idx="5748">
                  <c:v>2.804E-7</c:v>
                </c:pt>
                <c:pt idx="5749">
                  <c:v>2.8060000000000001E-7</c:v>
                </c:pt>
                <c:pt idx="5750">
                  <c:v>2.8080000000000003E-7</c:v>
                </c:pt>
                <c:pt idx="5751">
                  <c:v>2.8099999999999999E-7</c:v>
                </c:pt>
                <c:pt idx="5752">
                  <c:v>2.812E-7</c:v>
                </c:pt>
                <c:pt idx="5753">
                  <c:v>2.8140000000000002E-7</c:v>
                </c:pt>
                <c:pt idx="5754">
                  <c:v>2.8159999999999998E-7</c:v>
                </c:pt>
                <c:pt idx="5755">
                  <c:v>2.818E-7</c:v>
                </c:pt>
                <c:pt idx="5756">
                  <c:v>2.8200000000000001E-7</c:v>
                </c:pt>
                <c:pt idx="5757">
                  <c:v>2.8220000000000003E-7</c:v>
                </c:pt>
                <c:pt idx="5758">
                  <c:v>2.8239999999999999E-7</c:v>
                </c:pt>
                <c:pt idx="5759">
                  <c:v>2.826E-7</c:v>
                </c:pt>
                <c:pt idx="5760">
                  <c:v>2.8280000000000002E-7</c:v>
                </c:pt>
                <c:pt idx="5761">
                  <c:v>2.8299999999999998E-7</c:v>
                </c:pt>
                <c:pt idx="5762">
                  <c:v>2.8319999999999999E-7</c:v>
                </c:pt>
                <c:pt idx="5763">
                  <c:v>2.8340000000000001E-7</c:v>
                </c:pt>
                <c:pt idx="5764">
                  <c:v>2.8360000000000002E-7</c:v>
                </c:pt>
                <c:pt idx="5765">
                  <c:v>2.8379999999999999E-7</c:v>
                </c:pt>
                <c:pt idx="5766">
                  <c:v>2.84E-7</c:v>
                </c:pt>
                <c:pt idx="5767">
                  <c:v>2.8420000000000002E-7</c:v>
                </c:pt>
                <c:pt idx="5768">
                  <c:v>2.8439999999999998E-7</c:v>
                </c:pt>
                <c:pt idx="5769">
                  <c:v>2.8459999999999999E-7</c:v>
                </c:pt>
                <c:pt idx="5770">
                  <c:v>2.8480000000000001E-7</c:v>
                </c:pt>
                <c:pt idx="5771">
                  <c:v>2.8500000000000002E-7</c:v>
                </c:pt>
                <c:pt idx="5772">
                  <c:v>2.8519999999999999E-7</c:v>
                </c:pt>
                <c:pt idx="5773">
                  <c:v>2.854E-7</c:v>
                </c:pt>
                <c:pt idx="5774">
                  <c:v>2.8560000000000002E-7</c:v>
                </c:pt>
                <c:pt idx="5775">
                  <c:v>2.8579999999999998E-7</c:v>
                </c:pt>
                <c:pt idx="5776">
                  <c:v>2.8599999999999999E-7</c:v>
                </c:pt>
                <c:pt idx="5777">
                  <c:v>2.8620000000000001E-7</c:v>
                </c:pt>
                <c:pt idx="5778">
                  <c:v>2.8640000000000002E-7</c:v>
                </c:pt>
                <c:pt idx="5779">
                  <c:v>2.8659999999999999E-7</c:v>
                </c:pt>
                <c:pt idx="5780">
                  <c:v>2.868E-7</c:v>
                </c:pt>
                <c:pt idx="5781">
                  <c:v>2.8700000000000002E-7</c:v>
                </c:pt>
                <c:pt idx="5782">
                  <c:v>2.8719999999999998E-7</c:v>
                </c:pt>
                <c:pt idx="5783">
                  <c:v>2.8739999999999999E-7</c:v>
                </c:pt>
                <c:pt idx="5784">
                  <c:v>2.8760000000000001E-7</c:v>
                </c:pt>
                <c:pt idx="5785">
                  <c:v>2.8780000000000002E-7</c:v>
                </c:pt>
                <c:pt idx="5786">
                  <c:v>2.8799999999999998E-7</c:v>
                </c:pt>
                <c:pt idx="5787">
                  <c:v>2.882E-7</c:v>
                </c:pt>
                <c:pt idx="5788">
                  <c:v>2.8840000000000001E-7</c:v>
                </c:pt>
                <c:pt idx="5789">
                  <c:v>2.8859999999999998E-7</c:v>
                </c:pt>
                <c:pt idx="5790">
                  <c:v>2.8879999999999999E-7</c:v>
                </c:pt>
                <c:pt idx="5791">
                  <c:v>2.8900000000000001E-7</c:v>
                </c:pt>
                <c:pt idx="5792">
                  <c:v>2.8920000000000002E-7</c:v>
                </c:pt>
                <c:pt idx="5793">
                  <c:v>2.8939999999999998E-7</c:v>
                </c:pt>
                <c:pt idx="5794">
                  <c:v>2.896E-7</c:v>
                </c:pt>
                <c:pt idx="5795">
                  <c:v>2.8980000000000001E-7</c:v>
                </c:pt>
                <c:pt idx="5796">
                  <c:v>2.8999999999999998E-7</c:v>
                </c:pt>
                <c:pt idx="5797">
                  <c:v>2.9019999999999999E-7</c:v>
                </c:pt>
                <c:pt idx="5798">
                  <c:v>2.9040000000000001E-7</c:v>
                </c:pt>
                <c:pt idx="5799">
                  <c:v>2.9060000000000002E-7</c:v>
                </c:pt>
                <c:pt idx="5800">
                  <c:v>2.9079999999999998E-7</c:v>
                </c:pt>
                <c:pt idx="5801">
                  <c:v>2.91E-7</c:v>
                </c:pt>
                <c:pt idx="5802">
                  <c:v>2.9120000000000001E-7</c:v>
                </c:pt>
                <c:pt idx="5803">
                  <c:v>2.9139999999999998E-7</c:v>
                </c:pt>
                <c:pt idx="5804">
                  <c:v>2.9159999999999999E-7</c:v>
                </c:pt>
                <c:pt idx="5805">
                  <c:v>2.9180000000000001E-7</c:v>
                </c:pt>
                <c:pt idx="5806">
                  <c:v>2.9200000000000002E-7</c:v>
                </c:pt>
                <c:pt idx="5807">
                  <c:v>2.9219999999999998E-7</c:v>
                </c:pt>
                <c:pt idx="5808">
                  <c:v>2.924E-7</c:v>
                </c:pt>
                <c:pt idx="5809">
                  <c:v>2.9260000000000001E-7</c:v>
                </c:pt>
                <c:pt idx="5810">
                  <c:v>2.9279999999999997E-7</c:v>
                </c:pt>
                <c:pt idx="5811">
                  <c:v>2.9299999999999999E-7</c:v>
                </c:pt>
                <c:pt idx="5812">
                  <c:v>2.932E-7</c:v>
                </c:pt>
                <c:pt idx="5813">
                  <c:v>2.9340000000000002E-7</c:v>
                </c:pt>
                <c:pt idx="5814">
                  <c:v>2.9359999999999998E-7</c:v>
                </c:pt>
                <c:pt idx="5815">
                  <c:v>2.938E-7</c:v>
                </c:pt>
                <c:pt idx="5816">
                  <c:v>2.9400000000000001E-7</c:v>
                </c:pt>
                <c:pt idx="5817">
                  <c:v>2.9419999999999997E-7</c:v>
                </c:pt>
                <c:pt idx="5818">
                  <c:v>2.9439999999999999E-7</c:v>
                </c:pt>
                <c:pt idx="5819">
                  <c:v>2.946E-7</c:v>
                </c:pt>
                <c:pt idx="5820">
                  <c:v>2.9480000000000002E-7</c:v>
                </c:pt>
                <c:pt idx="5821">
                  <c:v>2.9499999999999998E-7</c:v>
                </c:pt>
                <c:pt idx="5822">
                  <c:v>2.952E-7</c:v>
                </c:pt>
                <c:pt idx="5823">
                  <c:v>2.9540000000000001E-7</c:v>
                </c:pt>
                <c:pt idx="5824">
                  <c:v>2.9560000000000003E-7</c:v>
                </c:pt>
                <c:pt idx="5825">
                  <c:v>2.9579999999999999E-7</c:v>
                </c:pt>
                <c:pt idx="5826">
                  <c:v>2.96E-7</c:v>
                </c:pt>
                <c:pt idx="5827">
                  <c:v>2.9620000000000002E-7</c:v>
                </c:pt>
                <c:pt idx="5828">
                  <c:v>2.9639999999999998E-7</c:v>
                </c:pt>
                <c:pt idx="5829">
                  <c:v>2.966E-7</c:v>
                </c:pt>
                <c:pt idx="5830">
                  <c:v>2.9680000000000001E-7</c:v>
                </c:pt>
                <c:pt idx="5831">
                  <c:v>2.9700000000000003E-7</c:v>
                </c:pt>
                <c:pt idx="5832">
                  <c:v>2.9719999999999999E-7</c:v>
                </c:pt>
                <c:pt idx="5833">
                  <c:v>2.974E-7</c:v>
                </c:pt>
                <c:pt idx="5834">
                  <c:v>2.9760000000000002E-7</c:v>
                </c:pt>
                <c:pt idx="5835">
                  <c:v>2.9779999999999998E-7</c:v>
                </c:pt>
                <c:pt idx="5836">
                  <c:v>2.9799999999999999E-7</c:v>
                </c:pt>
                <c:pt idx="5837">
                  <c:v>2.9820000000000001E-7</c:v>
                </c:pt>
                <c:pt idx="5838">
                  <c:v>2.9840000000000003E-7</c:v>
                </c:pt>
                <c:pt idx="5839">
                  <c:v>2.9859999999999999E-7</c:v>
                </c:pt>
                <c:pt idx="5840">
                  <c:v>2.988E-7</c:v>
                </c:pt>
                <c:pt idx="5841">
                  <c:v>2.9900000000000002E-7</c:v>
                </c:pt>
                <c:pt idx="5842">
                  <c:v>2.9919999999999998E-7</c:v>
                </c:pt>
                <c:pt idx="5843">
                  <c:v>2.9939999999999999E-7</c:v>
                </c:pt>
                <c:pt idx="5844">
                  <c:v>2.9960000000000001E-7</c:v>
                </c:pt>
                <c:pt idx="5845">
                  <c:v>2.9980000000000002E-7</c:v>
                </c:pt>
                <c:pt idx="5846">
                  <c:v>2.9999999999999999E-7</c:v>
                </c:pt>
                <c:pt idx="5847">
                  <c:v>3.002E-7</c:v>
                </c:pt>
                <c:pt idx="5848">
                  <c:v>3.0040000000000002E-7</c:v>
                </c:pt>
                <c:pt idx="5849">
                  <c:v>3.0059999999999998E-7</c:v>
                </c:pt>
                <c:pt idx="5850">
                  <c:v>3.0079999999999999E-7</c:v>
                </c:pt>
                <c:pt idx="5851">
                  <c:v>3.0100000000000001E-7</c:v>
                </c:pt>
                <c:pt idx="5852">
                  <c:v>3.0120000000000002E-7</c:v>
                </c:pt>
                <c:pt idx="5853">
                  <c:v>3.0139999999999999E-7</c:v>
                </c:pt>
                <c:pt idx="5854">
                  <c:v>3.016E-7</c:v>
                </c:pt>
                <c:pt idx="5855">
                  <c:v>3.0180000000000002E-7</c:v>
                </c:pt>
                <c:pt idx="5856">
                  <c:v>3.0199999999999998E-7</c:v>
                </c:pt>
                <c:pt idx="5857">
                  <c:v>3.0219999999999999E-7</c:v>
                </c:pt>
                <c:pt idx="5858">
                  <c:v>3.0240000000000001E-7</c:v>
                </c:pt>
                <c:pt idx="5859">
                  <c:v>3.0260000000000002E-7</c:v>
                </c:pt>
                <c:pt idx="5860">
                  <c:v>3.0279999999999999E-7</c:v>
                </c:pt>
                <c:pt idx="5861">
                  <c:v>3.03E-7</c:v>
                </c:pt>
                <c:pt idx="5862">
                  <c:v>3.0320000000000002E-7</c:v>
                </c:pt>
                <c:pt idx="5863">
                  <c:v>3.0339999999999998E-7</c:v>
                </c:pt>
                <c:pt idx="5864">
                  <c:v>3.0359999999999999E-7</c:v>
                </c:pt>
                <c:pt idx="5865">
                  <c:v>3.0380000000000001E-7</c:v>
                </c:pt>
                <c:pt idx="5866">
                  <c:v>3.0400000000000002E-7</c:v>
                </c:pt>
                <c:pt idx="5867">
                  <c:v>3.0419999999999998E-7</c:v>
                </c:pt>
                <c:pt idx="5868">
                  <c:v>3.044E-7</c:v>
                </c:pt>
                <c:pt idx="5869">
                  <c:v>3.0460000000000001E-7</c:v>
                </c:pt>
                <c:pt idx="5870">
                  <c:v>3.0479999999999998E-7</c:v>
                </c:pt>
                <c:pt idx="5871">
                  <c:v>3.0499999999999999E-7</c:v>
                </c:pt>
                <c:pt idx="5872">
                  <c:v>3.0520000000000001E-7</c:v>
                </c:pt>
                <c:pt idx="5873">
                  <c:v>3.0540000000000002E-7</c:v>
                </c:pt>
                <c:pt idx="5874">
                  <c:v>3.0559999999999998E-7</c:v>
                </c:pt>
                <c:pt idx="5875">
                  <c:v>3.058E-7</c:v>
                </c:pt>
                <c:pt idx="5876">
                  <c:v>3.0600000000000001E-7</c:v>
                </c:pt>
                <c:pt idx="5877">
                  <c:v>3.0619999999999998E-7</c:v>
                </c:pt>
                <c:pt idx="5878">
                  <c:v>3.0639999999999999E-7</c:v>
                </c:pt>
                <c:pt idx="5879">
                  <c:v>3.0660000000000001E-7</c:v>
                </c:pt>
                <c:pt idx="5880">
                  <c:v>3.0680000000000002E-7</c:v>
                </c:pt>
                <c:pt idx="5881">
                  <c:v>3.0699999999999998E-7</c:v>
                </c:pt>
                <c:pt idx="5882">
                  <c:v>3.072E-7</c:v>
                </c:pt>
                <c:pt idx="5883">
                  <c:v>3.0740000000000001E-7</c:v>
                </c:pt>
                <c:pt idx="5884">
                  <c:v>3.0759999999999998E-7</c:v>
                </c:pt>
                <c:pt idx="5885">
                  <c:v>3.0779999999999999E-7</c:v>
                </c:pt>
                <c:pt idx="5886">
                  <c:v>3.0800000000000001E-7</c:v>
                </c:pt>
                <c:pt idx="5887">
                  <c:v>3.0820000000000002E-7</c:v>
                </c:pt>
                <c:pt idx="5888">
                  <c:v>3.0839999999999998E-7</c:v>
                </c:pt>
                <c:pt idx="5889">
                  <c:v>3.086E-7</c:v>
                </c:pt>
                <c:pt idx="5890">
                  <c:v>3.0880000000000001E-7</c:v>
                </c:pt>
                <c:pt idx="5891">
                  <c:v>3.0899999999999997E-7</c:v>
                </c:pt>
                <c:pt idx="5892">
                  <c:v>3.0919999999999999E-7</c:v>
                </c:pt>
                <c:pt idx="5893">
                  <c:v>3.094E-7</c:v>
                </c:pt>
                <c:pt idx="5894">
                  <c:v>3.0960000000000002E-7</c:v>
                </c:pt>
                <c:pt idx="5895">
                  <c:v>3.0979999999999998E-7</c:v>
                </c:pt>
                <c:pt idx="5896">
                  <c:v>3.1E-7</c:v>
                </c:pt>
                <c:pt idx="5897">
                  <c:v>3.1020000000000001E-7</c:v>
                </c:pt>
                <c:pt idx="5898">
                  <c:v>3.1039999999999997E-7</c:v>
                </c:pt>
                <c:pt idx="5899">
                  <c:v>3.1059999999999999E-7</c:v>
                </c:pt>
                <c:pt idx="5900">
                  <c:v>3.108E-7</c:v>
                </c:pt>
                <c:pt idx="5901">
                  <c:v>3.1100000000000002E-7</c:v>
                </c:pt>
                <c:pt idx="5902">
                  <c:v>3.1119999999999998E-7</c:v>
                </c:pt>
                <c:pt idx="5903">
                  <c:v>3.114E-7</c:v>
                </c:pt>
                <c:pt idx="5904">
                  <c:v>3.1160000000000001E-7</c:v>
                </c:pt>
                <c:pt idx="5905">
                  <c:v>3.1180000000000003E-7</c:v>
                </c:pt>
                <c:pt idx="5906">
                  <c:v>3.1199999999999999E-7</c:v>
                </c:pt>
                <c:pt idx="5907">
                  <c:v>3.122E-7</c:v>
                </c:pt>
                <c:pt idx="5908">
                  <c:v>3.1240000000000002E-7</c:v>
                </c:pt>
                <c:pt idx="5909">
                  <c:v>3.1259999999999998E-7</c:v>
                </c:pt>
                <c:pt idx="5910">
                  <c:v>3.128E-7</c:v>
                </c:pt>
                <c:pt idx="5911">
                  <c:v>3.1300000000000001E-7</c:v>
                </c:pt>
                <c:pt idx="5912">
                  <c:v>3.1320000000000003E-7</c:v>
                </c:pt>
                <c:pt idx="5913">
                  <c:v>3.1339999999999999E-7</c:v>
                </c:pt>
                <c:pt idx="5914">
                  <c:v>3.136E-7</c:v>
                </c:pt>
                <c:pt idx="5915">
                  <c:v>3.1380000000000002E-7</c:v>
                </c:pt>
                <c:pt idx="5916">
                  <c:v>3.1399999999999998E-7</c:v>
                </c:pt>
                <c:pt idx="5917">
                  <c:v>3.1419999999999999E-7</c:v>
                </c:pt>
                <c:pt idx="5918">
                  <c:v>3.1440000000000001E-7</c:v>
                </c:pt>
                <c:pt idx="5919">
                  <c:v>3.1460000000000002E-7</c:v>
                </c:pt>
                <c:pt idx="5920">
                  <c:v>3.1479999999999999E-7</c:v>
                </c:pt>
                <c:pt idx="5921">
                  <c:v>3.15E-7</c:v>
                </c:pt>
                <c:pt idx="5922">
                  <c:v>3.1520000000000002E-7</c:v>
                </c:pt>
                <c:pt idx="5923">
                  <c:v>3.1539999999999998E-7</c:v>
                </c:pt>
                <c:pt idx="5924">
                  <c:v>3.1559999999999999E-7</c:v>
                </c:pt>
                <c:pt idx="5925">
                  <c:v>3.1580000000000001E-7</c:v>
                </c:pt>
                <c:pt idx="5926">
                  <c:v>3.1600000000000002E-7</c:v>
                </c:pt>
                <c:pt idx="5927">
                  <c:v>3.1619999999999999E-7</c:v>
                </c:pt>
                <c:pt idx="5928">
                  <c:v>3.164E-7</c:v>
                </c:pt>
                <c:pt idx="5929">
                  <c:v>3.1660000000000002E-7</c:v>
                </c:pt>
                <c:pt idx="5930">
                  <c:v>3.1679999999999998E-7</c:v>
                </c:pt>
                <c:pt idx="5931">
                  <c:v>3.1699999999999999E-7</c:v>
                </c:pt>
                <c:pt idx="5932">
                  <c:v>3.1720000000000001E-7</c:v>
                </c:pt>
                <c:pt idx="5933">
                  <c:v>3.1740000000000002E-7</c:v>
                </c:pt>
                <c:pt idx="5934">
                  <c:v>3.1759999999999999E-7</c:v>
                </c:pt>
                <c:pt idx="5935">
                  <c:v>3.178E-7</c:v>
                </c:pt>
                <c:pt idx="5936">
                  <c:v>3.1800000000000002E-7</c:v>
                </c:pt>
                <c:pt idx="5937">
                  <c:v>3.1819999999999998E-7</c:v>
                </c:pt>
                <c:pt idx="5938">
                  <c:v>3.1839999999999999E-7</c:v>
                </c:pt>
                <c:pt idx="5939">
                  <c:v>3.1860000000000001E-7</c:v>
                </c:pt>
                <c:pt idx="5940">
                  <c:v>3.1880000000000002E-7</c:v>
                </c:pt>
                <c:pt idx="5941">
                  <c:v>3.1899999999999998E-7</c:v>
                </c:pt>
                <c:pt idx="5942">
                  <c:v>3.192E-7</c:v>
                </c:pt>
                <c:pt idx="5943">
                  <c:v>3.1940000000000001E-7</c:v>
                </c:pt>
                <c:pt idx="5944">
                  <c:v>3.1959999999999998E-7</c:v>
                </c:pt>
                <c:pt idx="5945">
                  <c:v>3.1979999999999999E-7</c:v>
                </c:pt>
                <c:pt idx="5946">
                  <c:v>3.2000000000000001E-7</c:v>
                </c:pt>
                <c:pt idx="5947">
                  <c:v>3.2020000000000002E-7</c:v>
                </c:pt>
                <c:pt idx="5948">
                  <c:v>3.2039999999999998E-7</c:v>
                </c:pt>
                <c:pt idx="5949">
                  <c:v>3.206E-7</c:v>
                </c:pt>
                <c:pt idx="5950">
                  <c:v>3.2080000000000001E-7</c:v>
                </c:pt>
                <c:pt idx="5951">
                  <c:v>3.2099999999999998E-7</c:v>
                </c:pt>
                <c:pt idx="5952">
                  <c:v>3.2119999999999999E-7</c:v>
                </c:pt>
                <c:pt idx="5953">
                  <c:v>3.2140000000000001E-7</c:v>
                </c:pt>
                <c:pt idx="5954">
                  <c:v>3.2160000000000002E-7</c:v>
                </c:pt>
                <c:pt idx="5955">
                  <c:v>3.2179999999999998E-7</c:v>
                </c:pt>
                <c:pt idx="5956">
                  <c:v>3.22E-7</c:v>
                </c:pt>
                <c:pt idx="5957">
                  <c:v>3.2220000000000001E-7</c:v>
                </c:pt>
                <c:pt idx="5958">
                  <c:v>3.2239999999999998E-7</c:v>
                </c:pt>
                <c:pt idx="5959">
                  <c:v>3.2259999999999999E-7</c:v>
                </c:pt>
                <c:pt idx="5960">
                  <c:v>3.2280000000000001E-7</c:v>
                </c:pt>
                <c:pt idx="5961">
                  <c:v>3.2300000000000002E-7</c:v>
                </c:pt>
                <c:pt idx="5962">
                  <c:v>3.2319999999999998E-7</c:v>
                </c:pt>
                <c:pt idx="5963">
                  <c:v>3.234E-7</c:v>
                </c:pt>
                <c:pt idx="5964">
                  <c:v>3.2360000000000001E-7</c:v>
                </c:pt>
                <c:pt idx="5965">
                  <c:v>3.2379999999999997E-7</c:v>
                </c:pt>
                <c:pt idx="5966">
                  <c:v>3.2399999999999999E-7</c:v>
                </c:pt>
                <c:pt idx="5967">
                  <c:v>3.242E-7</c:v>
                </c:pt>
                <c:pt idx="5968">
                  <c:v>3.2440000000000002E-7</c:v>
                </c:pt>
                <c:pt idx="5969">
                  <c:v>3.2459999999999998E-7</c:v>
                </c:pt>
                <c:pt idx="5970">
                  <c:v>3.248E-7</c:v>
                </c:pt>
                <c:pt idx="5971">
                  <c:v>3.2500000000000001E-7</c:v>
                </c:pt>
                <c:pt idx="5972">
                  <c:v>3.2519999999999997E-7</c:v>
                </c:pt>
                <c:pt idx="5973">
                  <c:v>3.2539999999999999E-7</c:v>
                </c:pt>
                <c:pt idx="5974">
                  <c:v>3.256E-7</c:v>
                </c:pt>
                <c:pt idx="5975">
                  <c:v>3.2580000000000002E-7</c:v>
                </c:pt>
                <c:pt idx="5976">
                  <c:v>3.2599999999999998E-7</c:v>
                </c:pt>
                <c:pt idx="5977">
                  <c:v>3.262E-7</c:v>
                </c:pt>
                <c:pt idx="5978">
                  <c:v>3.2640000000000001E-7</c:v>
                </c:pt>
                <c:pt idx="5979">
                  <c:v>3.2660000000000003E-7</c:v>
                </c:pt>
                <c:pt idx="5980">
                  <c:v>3.2679999999999999E-7</c:v>
                </c:pt>
                <c:pt idx="5981">
                  <c:v>3.27E-7</c:v>
                </c:pt>
                <c:pt idx="5982">
                  <c:v>3.2720000000000002E-7</c:v>
                </c:pt>
                <c:pt idx="5983">
                  <c:v>3.2739999999999998E-7</c:v>
                </c:pt>
                <c:pt idx="5984">
                  <c:v>3.276E-7</c:v>
                </c:pt>
                <c:pt idx="5985">
                  <c:v>3.2780000000000001E-7</c:v>
                </c:pt>
                <c:pt idx="5986">
                  <c:v>3.2800000000000003E-7</c:v>
                </c:pt>
                <c:pt idx="5987">
                  <c:v>3.2819999999999999E-7</c:v>
                </c:pt>
                <c:pt idx="5988">
                  <c:v>3.284E-7</c:v>
                </c:pt>
                <c:pt idx="5989">
                  <c:v>3.2860000000000002E-7</c:v>
                </c:pt>
                <c:pt idx="5990">
                  <c:v>3.2879999999999998E-7</c:v>
                </c:pt>
                <c:pt idx="5991">
                  <c:v>3.2899999999999999E-7</c:v>
                </c:pt>
                <c:pt idx="5992">
                  <c:v>3.2920000000000001E-7</c:v>
                </c:pt>
                <c:pt idx="5993">
                  <c:v>3.2940000000000002E-7</c:v>
                </c:pt>
                <c:pt idx="5994">
                  <c:v>3.2959999999999999E-7</c:v>
                </c:pt>
                <c:pt idx="5995">
                  <c:v>3.298E-7</c:v>
                </c:pt>
                <c:pt idx="5996">
                  <c:v>3.3000000000000002E-7</c:v>
                </c:pt>
                <c:pt idx="5997">
                  <c:v>3.3019999999999998E-7</c:v>
                </c:pt>
                <c:pt idx="5998">
                  <c:v>3.3039999999999999E-7</c:v>
                </c:pt>
                <c:pt idx="5999">
                  <c:v>3.3060000000000001E-7</c:v>
                </c:pt>
                <c:pt idx="6000">
                  <c:v>3.3080000000000002E-7</c:v>
                </c:pt>
                <c:pt idx="6001">
                  <c:v>3.3099999999999999E-7</c:v>
                </c:pt>
                <c:pt idx="6002">
                  <c:v>3.312E-7</c:v>
                </c:pt>
                <c:pt idx="6003">
                  <c:v>3.3140000000000002E-7</c:v>
                </c:pt>
                <c:pt idx="6004">
                  <c:v>3.3159999999999998E-7</c:v>
                </c:pt>
                <c:pt idx="6005">
                  <c:v>3.3179999999999999E-7</c:v>
                </c:pt>
                <c:pt idx="6006">
                  <c:v>3.3200000000000001E-7</c:v>
                </c:pt>
                <c:pt idx="6007">
                  <c:v>3.3220000000000002E-7</c:v>
                </c:pt>
                <c:pt idx="6008">
                  <c:v>3.3239999999999999E-7</c:v>
                </c:pt>
                <c:pt idx="6009">
                  <c:v>3.326E-7</c:v>
                </c:pt>
                <c:pt idx="6010">
                  <c:v>3.3280000000000002E-7</c:v>
                </c:pt>
                <c:pt idx="6011">
                  <c:v>3.3299999999999998E-7</c:v>
                </c:pt>
                <c:pt idx="6012">
                  <c:v>3.3319999999999999E-7</c:v>
                </c:pt>
                <c:pt idx="6013">
                  <c:v>3.3340000000000001E-7</c:v>
                </c:pt>
                <c:pt idx="6014">
                  <c:v>3.3360000000000002E-7</c:v>
                </c:pt>
                <c:pt idx="6015">
                  <c:v>3.3379999999999998E-7</c:v>
                </c:pt>
                <c:pt idx="6016">
                  <c:v>3.34E-7</c:v>
                </c:pt>
                <c:pt idx="6017">
                  <c:v>3.3420000000000001E-7</c:v>
                </c:pt>
                <c:pt idx="6018">
                  <c:v>3.3439999999999998E-7</c:v>
                </c:pt>
                <c:pt idx="6019">
                  <c:v>3.3459999999999999E-7</c:v>
                </c:pt>
                <c:pt idx="6020">
                  <c:v>3.3480000000000001E-7</c:v>
                </c:pt>
                <c:pt idx="6021">
                  <c:v>3.3500000000000002E-7</c:v>
                </c:pt>
                <c:pt idx="6022">
                  <c:v>3.3519999999999998E-7</c:v>
                </c:pt>
                <c:pt idx="6023">
                  <c:v>3.354E-7</c:v>
                </c:pt>
                <c:pt idx="6024">
                  <c:v>3.3560000000000001E-7</c:v>
                </c:pt>
                <c:pt idx="6025">
                  <c:v>3.3579999999999998E-7</c:v>
                </c:pt>
                <c:pt idx="6026">
                  <c:v>3.3599999999999999E-7</c:v>
                </c:pt>
                <c:pt idx="6027">
                  <c:v>3.3620000000000001E-7</c:v>
                </c:pt>
                <c:pt idx="6028">
                  <c:v>3.3640000000000002E-7</c:v>
                </c:pt>
                <c:pt idx="6029">
                  <c:v>3.3659999999999998E-7</c:v>
                </c:pt>
                <c:pt idx="6030">
                  <c:v>3.368E-7</c:v>
                </c:pt>
                <c:pt idx="6031">
                  <c:v>3.3700000000000001E-7</c:v>
                </c:pt>
                <c:pt idx="6032">
                  <c:v>3.3719999999999998E-7</c:v>
                </c:pt>
                <c:pt idx="6033">
                  <c:v>3.3739999999999999E-7</c:v>
                </c:pt>
                <c:pt idx="6034">
                  <c:v>3.3760000000000001E-7</c:v>
                </c:pt>
                <c:pt idx="6035">
                  <c:v>3.3780000000000002E-7</c:v>
                </c:pt>
                <c:pt idx="6036">
                  <c:v>3.3799999999999998E-7</c:v>
                </c:pt>
                <c:pt idx="6037">
                  <c:v>3.382E-7</c:v>
                </c:pt>
                <c:pt idx="6038">
                  <c:v>3.3840000000000001E-7</c:v>
                </c:pt>
                <c:pt idx="6039">
                  <c:v>3.3859999999999997E-7</c:v>
                </c:pt>
                <c:pt idx="6040">
                  <c:v>3.3879999999999999E-7</c:v>
                </c:pt>
                <c:pt idx="6041">
                  <c:v>3.39E-7</c:v>
                </c:pt>
                <c:pt idx="6042">
                  <c:v>3.3920000000000002E-7</c:v>
                </c:pt>
                <c:pt idx="6043">
                  <c:v>3.3939999999999998E-7</c:v>
                </c:pt>
                <c:pt idx="6044">
                  <c:v>3.396E-7</c:v>
                </c:pt>
                <c:pt idx="6045">
                  <c:v>3.3980000000000001E-7</c:v>
                </c:pt>
                <c:pt idx="6046">
                  <c:v>3.3999999999999997E-7</c:v>
                </c:pt>
                <c:pt idx="6047">
                  <c:v>3.4019999999999999E-7</c:v>
                </c:pt>
                <c:pt idx="6048">
                  <c:v>3.404E-7</c:v>
                </c:pt>
                <c:pt idx="6049">
                  <c:v>3.4060000000000002E-7</c:v>
                </c:pt>
                <c:pt idx="6050">
                  <c:v>3.4079999999999998E-7</c:v>
                </c:pt>
                <c:pt idx="6051">
                  <c:v>3.41E-7</c:v>
                </c:pt>
                <c:pt idx="6052">
                  <c:v>3.4120000000000001E-7</c:v>
                </c:pt>
                <c:pt idx="6053">
                  <c:v>3.4140000000000003E-7</c:v>
                </c:pt>
                <c:pt idx="6054">
                  <c:v>3.4159999999999999E-7</c:v>
                </c:pt>
                <c:pt idx="6055">
                  <c:v>3.418E-7</c:v>
                </c:pt>
                <c:pt idx="6056">
                  <c:v>3.4200000000000002E-7</c:v>
                </c:pt>
                <c:pt idx="6057">
                  <c:v>3.4219999999999998E-7</c:v>
                </c:pt>
                <c:pt idx="6058">
                  <c:v>3.424E-7</c:v>
                </c:pt>
                <c:pt idx="6059">
                  <c:v>3.4260000000000001E-7</c:v>
                </c:pt>
                <c:pt idx="6060">
                  <c:v>3.4280000000000003E-7</c:v>
                </c:pt>
                <c:pt idx="6061">
                  <c:v>3.4299999999999999E-7</c:v>
                </c:pt>
                <c:pt idx="6062">
                  <c:v>3.432E-7</c:v>
                </c:pt>
                <c:pt idx="6063">
                  <c:v>3.4340000000000002E-7</c:v>
                </c:pt>
                <c:pt idx="6064">
                  <c:v>3.4359999999999998E-7</c:v>
                </c:pt>
                <c:pt idx="6065">
                  <c:v>3.4379999999999999E-7</c:v>
                </c:pt>
                <c:pt idx="6066">
                  <c:v>3.4400000000000001E-7</c:v>
                </c:pt>
                <c:pt idx="6067">
                  <c:v>3.4420000000000002E-7</c:v>
                </c:pt>
                <c:pt idx="6068">
                  <c:v>3.4439999999999999E-7</c:v>
                </c:pt>
                <c:pt idx="6069">
                  <c:v>3.446E-7</c:v>
                </c:pt>
                <c:pt idx="6070">
                  <c:v>3.4480000000000002E-7</c:v>
                </c:pt>
                <c:pt idx="6071">
                  <c:v>3.4499999999999998E-7</c:v>
                </c:pt>
                <c:pt idx="6072">
                  <c:v>3.4519999999999999E-7</c:v>
                </c:pt>
                <c:pt idx="6073">
                  <c:v>3.4540000000000001E-7</c:v>
                </c:pt>
                <c:pt idx="6074">
                  <c:v>3.4560000000000002E-7</c:v>
                </c:pt>
                <c:pt idx="6075">
                  <c:v>3.4579999999999999E-7</c:v>
                </c:pt>
                <c:pt idx="6076">
                  <c:v>3.46E-7</c:v>
                </c:pt>
                <c:pt idx="6077">
                  <c:v>3.4620000000000002E-7</c:v>
                </c:pt>
                <c:pt idx="6078">
                  <c:v>3.4639999999999998E-7</c:v>
                </c:pt>
                <c:pt idx="6079">
                  <c:v>3.4659999999999999E-7</c:v>
                </c:pt>
                <c:pt idx="6080">
                  <c:v>3.4680000000000001E-7</c:v>
                </c:pt>
                <c:pt idx="6081">
                  <c:v>3.4700000000000002E-7</c:v>
                </c:pt>
                <c:pt idx="6082">
                  <c:v>3.4719999999999999E-7</c:v>
                </c:pt>
                <c:pt idx="6083">
                  <c:v>3.474E-7</c:v>
                </c:pt>
                <c:pt idx="6084">
                  <c:v>3.4760000000000002E-7</c:v>
                </c:pt>
                <c:pt idx="6085">
                  <c:v>3.4779999999999998E-7</c:v>
                </c:pt>
                <c:pt idx="6086">
                  <c:v>3.4799999999999999E-7</c:v>
                </c:pt>
                <c:pt idx="6087">
                  <c:v>3.4820000000000001E-7</c:v>
                </c:pt>
                <c:pt idx="6088">
                  <c:v>3.4840000000000002E-7</c:v>
                </c:pt>
                <c:pt idx="6089">
                  <c:v>3.4859999999999998E-7</c:v>
                </c:pt>
                <c:pt idx="6090">
                  <c:v>3.488E-7</c:v>
                </c:pt>
                <c:pt idx="6091">
                  <c:v>3.4900000000000001E-7</c:v>
                </c:pt>
                <c:pt idx="6092">
                  <c:v>3.4919999999999998E-7</c:v>
                </c:pt>
                <c:pt idx="6093">
                  <c:v>3.4939999999999999E-7</c:v>
                </c:pt>
                <c:pt idx="6094">
                  <c:v>3.4960000000000001E-7</c:v>
                </c:pt>
                <c:pt idx="6095">
                  <c:v>3.4980000000000002E-7</c:v>
                </c:pt>
                <c:pt idx="6096">
                  <c:v>3.4999999999999998E-7</c:v>
                </c:pt>
                <c:pt idx="6097">
                  <c:v>3.502E-7</c:v>
                </c:pt>
                <c:pt idx="6098">
                  <c:v>3.5040000000000001E-7</c:v>
                </c:pt>
                <c:pt idx="6099">
                  <c:v>3.5059999999999998E-7</c:v>
                </c:pt>
                <c:pt idx="6100">
                  <c:v>3.5079999999999999E-7</c:v>
                </c:pt>
                <c:pt idx="6101">
                  <c:v>3.5100000000000001E-7</c:v>
                </c:pt>
                <c:pt idx="6102">
                  <c:v>3.5120000000000002E-7</c:v>
                </c:pt>
                <c:pt idx="6103">
                  <c:v>3.5139999999999998E-7</c:v>
                </c:pt>
                <c:pt idx="6104">
                  <c:v>3.516E-7</c:v>
                </c:pt>
                <c:pt idx="6105">
                  <c:v>3.5180000000000001E-7</c:v>
                </c:pt>
                <c:pt idx="6106">
                  <c:v>3.5199999999999998E-7</c:v>
                </c:pt>
                <c:pt idx="6107">
                  <c:v>3.5219999999999999E-7</c:v>
                </c:pt>
                <c:pt idx="6108">
                  <c:v>3.5240000000000001E-7</c:v>
                </c:pt>
                <c:pt idx="6109">
                  <c:v>3.5260000000000002E-7</c:v>
                </c:pt>
                <c:pt idx="6110">
                  <c:v>3.5279999999999998E-7</c:v>
                </c:pt>
                <c:pt idx="6111">
                  <c:v>3.53E-7</c:v>
                </c:pt>
                <c:pt idx="6112">
                  <c:v>3.5320000000000001E-7</c:v>
                </c:pt>
                <c:pt idx="6113">
                  <c:v>3.5339999999999997E-7</c:v>
                </c:pt>
                <c:pt idx="6114">
                  <c:v>3.5359999999999999E-7</c:v>
                </c:pt>
                <c:pt idx="6115">
                  <c:v>3.538E-7</c:v>
                </c:pt>
                <c:pt idx="6116">
                  <c:v>3.5400000000000002E-7</c:v>
                </c:pt>
                <c:pt idx="6117">
                  <c:v>3.5419999999999998E-7</c:v>
                </c:pt>
                <c:pt idx="6118">
                  <c:v>3.544E-7</c:v>
                </c:pt>
                <c:pt idx="6119">
                  <c:v>3.5460000000000001E-7</c:v>
                </c:pt>
                <c:pt idx="6120">
                  <c:v>3.5479999999999997E-7</c:v>
                </c:pt>
                <c:pt idx="6121">
                  <c:v>3.5499999999999999E-7</c:v>
                </c:pt>
                <c:pt idx="6122">
                  <c:v>3.552E-7</c:v>
                </c:pt>
                <c:pt idx="6123">
                  <c:v>3.5540000000000002E-7</c:v>
                </c:pt>
                <c:pt idx="6124">
                  <c:v>3.5559999999999998E-7</c:v>
                </c:pt>
                <c:pt idx="6125">
                  <c:v>3.558E-7</c:v>
                </c:pt>
                <c:pt idx="6126">
                  <c:v>3.5600000000000001E-7</c:v>
                </c:pt>
                <c:pt idx="6127">
                  <c:v>3.5620000000000003E-7</c:v>
                </c:pt>
                <c:pt idx="6128">
                  <c:v>3.5639999999999999E-7</c:v>
                </c:pt>
                <c:pt idx="6129">
                  <c:v>3.566E-7</c:v>
                </c:pt>
                <c:pt idx="6130">
                  <c:v>3.5680000000000002E-7</c:v>
                </c:pt>
                <c:pt idx="6131">
                  <c:v>3.5699999999999998E-7</c:v>
                </c:pt>
                <c:pt idx="6132">
                  <c:v>3.572E-7</c:v>
                </c:pt>
                <c:pt idx="6133">
                  <c:v>3.5740000000000001E-7</c:v>
                </c:pt>
                <c:pt idx="6134">
                  <c:v>3.5760000000000003E-7</c:v>
                </c:pt>
                <c:pt idx="6135">
                  <c:v>3.5779999999999999E-7</c:v>
                </c:pt>
                <c:pt idx="6136">
                  <c:v>3.58E-7</c:v>
                </c:pt>
                <c:pt idx="6137">
                  <c:v>3.5820000000000002E-7</c:v>
                </c:pt>
                <c:pt idx="6138">
                  <c:v>3.5839999999999998E-7</c:v>
                </c:pt>
                <c:pt idx="6139">
                  <c:v>3.5859999999999999E-7</c:v>
                </c:pt>
                <c:pt idx="6140">
                  <c:v>3.5880000000000001E-7</c:v>
                </c:pt>
                <c:pt idx="6141">
                  <c:v>3.5900000000000003E-7</c:v>
                </c:pt>
                <c:pt idx="6142">
                  <c:v>3.5919999999999999E-7</c:v>
                </c:pt>
                <c:pt idx="6143">
                  <c:v>3.594E-7</c:v>
                </c:pt>
                <c:pt idx="6144">
                  <c:v>3.5960000000000002E-7</c:v>
                </c:pt>
                <c:pt idx="6145">
                  <c:v>3.5979999999999998E-7</c:v>
                </c:pt>
                <c:pt idx="6146">
                  <c:v>3.5999999999999999E-7</c:v>
                </c:pt>
                <c:pt idx="6147">
                  <c:v>3.6020000000000001E-7</c:v>
                </c:pt>
                <c:pt idx="6148">
                  <c:v>3.6040000000000002E-7</c:v>
                </c:pt>
                <c:pt idx="6149">
                  <c:v>3.6059999999999999E-7</c:v>
                </c:pt>
                <c:pt idx="6150">
                  <c:v>3.608E-7</c:v>
                </c:pt>
                <c:pt idx="6151">
                  <c:v>3.6100000000000002E-7</c:v>
                </c:pt>
                <c:pt idx="6152">
                  <c:v>3.6119999999999998E-7</c:v>
                </c:pt>
                <c:pt idx="6153">
                  <c:v>3.6139999999999999E-7</c:v>
                </c:pt>
                <c:pt idx="6154">
                  <c:v>3.6160000000000001E-7</c:v>
                </c:pt>
                <c:pt idx="6155">
                  <c:v>3.6180000000000002E-7</c:v>
                </c:pt>
                <c:pt idx="6156">
                  <c:v>3.6199999999999999E-7</c:v>
                </c:pt>
                <c:pt idx="6157">
                  <c:v>3.622E-7</c:v>
                </c:pt>
                <c:pt idx="6158">
                  <c:v>3.6240000000000002E-7</c:v>
                </c:pt>
                <c:pt idx="6159">
                  <c:v>3.6259999999999998E-7</c:v>
                </c:pt>
                <c:pt idx="6160">
                  <c:v>3.6279999999999999E-7</c:v>
                </c:pt>
                <c:pt idx="6161">
                  <c:v>3.6300000000000001E-7</c:v>
                </c:pt>
                <c:pt idx="6162">
                  <c:v>3.6320000000000002E-7</c:v>
                </c:pt>
                <c:pt idx="6163">
                  <c:v>3.6339999999999999E-7</c:v>
                </c:pt>
                <c:pt idx="6164">
                  <c:v>3.636E-7</c:v>
                </c:pt>
                <c:pt idx="6165">
                  <c:v>3.6380000000000002E-7</c:v>
                </c:pt>
                <c:pt idx="6166">
                  <c:v>3.6399999999999998E-7</c:v>
                </c:pt>
                <c:pt idx="6167">
                  <c:v>3.6419999999999999E-7</c:v>
                </c:pt>
                <c:pt idx="6168">
                  <c:v>3.6440000000000001E-7</c:v>
                </c:pt>
                <c:pt idx="6169">
                  <c:v>3.6460000000000002E-7</c:v>
                </c:pt>
                <c:pt idx="6170">
                  <c:v>3.6479999999999998E-7</c:v>
                </c:pt>
                <c:pt idx="6171">
                  <c:v>3.65E-7</c:v>
                </c:pt>
                <c:pt idx="6172">
                  <c:v>3.6520000000000001E-7</c:v>
                </c:pt>
                <c:pt idx="6173">
                  <c:v>3.6539999999999998E-7</c:v>
                </c:pt>
                <c:pt idx="6174">
                  <c:v>3.6559999999999999E-7</c:v>
                </c:pt>
                <c:pt idx="6175">
                  <c:v>3.6580000000000001E-7</c:v>
                </c:pt>
                <c:pt idx="6176">
                  <c:v>3.6600000000000002E-7</c:v>
                </c:pt>
                <c:pt idx="6177">
                  <c:v>3.6619999999999998E-7</c:v>
                </c:pt>
                <c:pt idx="6178">
                  <c:v>3.664E-7</c:v>
                </c:pt>
                <c:pt idx="6179">
                  <c:v>3.6660000000000001E-7</c:v>
                </c:pt>
                <c:pt idx="6180">
                  <c:v>3.6679999999999998E-7</c:v>
                </c:pt>
                <c:pt idx="6181">
                  <c:v>3.6699999999999999E-7</c:v>
                </c:pt>
                <c:pt idx="6182">
                  <c:v>3.6720000000000001E-7</c:v>
                </c:pt>
                <c:pt idx="6183">
                  <c:v>3.6740000000000002E-7</c:v>
                </c:pt>
                <c:pt idx="6184">
                  <c:v>3.6759999999999998E-7</c:v>
                </c:pt>
                <c:pt idx="6185">
                  <c:v>3.678E-7</c:v>
                </c:pt>
                <c:pt idx="6186">
                  <c:v>3.6800000000000001E-7</c:v>
                </c:pt>
                <c:pt idx="6187">
                  <c:v>3.6819999999999998E-7</c:v>
                </c:pt>
                <c:pt idx="6188">
                  <c:v>3.6839999999999999E-7</c:v>
                </c:pt>
                <c:pt idx="6189">
                  <c:v>3.6860000000000001E-7</c:v>
                </c:pt>
                <c:pt idx="6190">
                  <c:v>3.6880000000000002E-7</c:v>
                </c:pt>
                <c:pt idx="6191">
                  <c:v>3.6899999999999998E-7</c:v>
                </c:pt>
                <c:pt idx="6192">
                  <c:v>3.692E-7</c:v>
                </c:pt>
                <c:pt idx="6193">
                  <c:v>3.6940000000000001E-7</c:v>
                </c:pt>
                <c:pt idx="6194">
                  <c:v>3.6959999999999997E-7</c:v>
                </c:pt>
                <c:pt idx="6195">
                  <c:v>3.6979999999999999E-7</c:v>
                </c:pt>
                <c:pt idx="6196">
                  <c:v>3.7E-7</c:v>
                </c:pt>
                <c:pt idx="6197">
                  <c:v>3.7020000000000002E-7</c:v>
                </c:pt>
                <c:pt idx="6198">
                  <c:v>3.7039999999999998E-7</c:v>
                </c:pt>
                <c:pt idx="6199">
                  <c:v>3.706E-7</c:v>
                </c:pt>
                <c:pt idx="6200">
                  <c:v>3.7080000000000001E-7</c:v>
                </c:pt>
                <c:pt idx="6201">
                  <c:v>3.7099999999999997E-7</c:v>
                </c:pt>
                <c:pt idx="6202">
                  <c:v>3.7119999999999999E-7</c:v>
                </c:pt>
                <c:pt idx="6203">
                  <c:v>3.714E-7</c:v>
                </c:pt>
                <c:pt idx="6204">
                  <c:v>3.7160000000000002E-7</c:v>
                </c:pt>
                <c:pt idx="6205">
                  <c:v>3.7179999999999998E-7</c:v>
                </c:pt>
                <c:pt idx="6206">
                  <c:v>3.72E-7</c:v>
                </c:pt>
                <c:pt idx="6207">
                  <c:v>3.7220000000000001E-7</c:v>
                </c:pt>
                <c:pt idx="6208">
                  <c:v>3.7240000000000003E-7</c:v>
                </c:pt>
                <c:pt idx="6209">
                  <c:v>3.7259999999999999E-7</c:v>
                </c:pt>
                <c:pt idx="6210">
                  <c:v>3.728E-7</c:v>
                </c:pt>
                <c:pt idx="6211">
                  <c:v>3.7300000000000002E-7</c:v>
                </c:pt>
                <c:pt idx="6212">
                  <c:v>3.7319999999999998E-7</c:v>
                </c:pt>
                <c:pt idx="6213">
                  <c:v>3.734E-7</c:v>
                </c:pt>
                <c:pt idx="6214">
                  <c:v>3.7360000000000001E-7</c:v>
                </c:pt>
                <c:pt idx="6215">
                  <c:v>3.7380000000000003E-7</c:v>
                </c:pt>
                <c:pt idx="6216">
                  <c:v>3.7399999999999999E-7</c:v>
                </c:pt>
                <c:pt idx="6217">
                  <c:v>3.742E-7</c:v>
                </c:pt>
                <c:pt idx="6218">
                  <c:v>3.7440000000000002E-7</c:v>
                </c:pt>
                <c:pt idx="6219">
                  <c:v>3.7459999999999998E-7</c:v>
                </c:pt>
                <c:pt idx="6220">
                  <c:v>3.7479999999999999E-7</c:v>
                </c:pt>
                <c:pt idx="6221">
                  <c:v>3.7500000000000001E-7</c:v>
                </c:pt>
                <c:pt idx="6222">
                  <c:v>3.7520000000000002E-7</c:v>
                </c:pt>
                <c:pt idx="6223">
                  <c:v>3.7539999999999999E-7</c:v>
                </c:pt>
                <c:pt idx="6224">
                  <c:v>3.756E-7</c:v>
                </c:pt>
                <c:pt idx="6225">
                  <c:v>3.7580000000000002E-7</c:v>
                </c:pt>
                <c:pt idx="6226">
                  <c:v>3.7599999999999998E-7</c:v>
                </c:pt>
                <c:pt idx="6227">
                  <c:v>3.7619999999999999E-7</c:v>
                </c:pt>
                <c:pt idx="6228">
                  <c:v>3.7640000000000001E-7</c:v>
                </c:pt>
                <c:pt idx="6229">
                  <c:v>3.7660000000000002E-7</c:v>
                </c:pt>
                <c:pt idx="6230">
                  <c:v>3.7679999999999999E-7</c:v>
                </c:pt>
                <c:pt idx="6231">
                  <c:v>3.77E-7</c:v>
                </c:pt>
                <c:pt idx="6232">
                  <c:v>3.7720000000000002E-7</c:v>
                </c:pt>
                <c:pt idx="6233">
                  <c:v>3.7739999999999998E-7</c:v>
                </c:pt>
                <c:pt idx="6234">
                  <c:v>3.7759999999999999E-7</c:v>
                </c:pt>
                <c:pt idx="6235">
                  <c:v>3.7780000000000001E-7</c:v>
                </c:pt>
                <c:pt idx="6236">
                  <c:v>3.7800000000000002E-7</c:v>
                </c:pt>
                <c:pt idx="6237">
                  <c:v>3.7819999999999999E-7</c:v>
                </c:pt>
                <c:pt idx="6238">
                  <c:v>3.784E-7</c:v>
                </c:pt>
                <c:pt idx="6239">
                  <c:v>3.7860000000000002E-7</c:v>
                </c:pt>
                <c:pt idx="6240">
                  <c:v>3.7879999999999998E-7</c:v>
                </c:pt>
                <c:pt idx="6241">
                  <c:v>3.7899999999999999E-7</c:v>
                </c:pt>
                <c:pt idx="6242">
                  <c:v>3.7920000000000001E-7</c:v>
                </c:pt>
                <c:pt idx="6243">
                  <c:v>3.7940000000000002E-7</c:v>
                </c:pt>
                <c:pt idx="6244">
                  <c:v>3.7959999999999998E-7</c:v>
                </c:pt>
                <c:pt idx="6245">
                  <c:v>3.798E-7</c:v>
                </c:pt>
                <c:pt idx="6246">
                  <c:v>3.8000000000000001E-7</c:v>
                </c:pt>
                <c:pt idx="6247">
                  <c:v>3.8019999999999998E-7</c:v>
                </c:pt>
                <c:pt idx="6248">
                  <c:v>3.8039999999999999E-7</c:v>
                </c:pt>
                <c:pt idx="6249">
                  <c:v>3.8060000000000001E-7</c:v>
                </c:pt>
                <c:pt idx="6250">
                  <c:v>3.8080000000000002E-7</c:v>
                </c:pt>
                <c:pt idx="6251">
                  <c:v>3.8099999999999998E-7</c:v>
                </c:pt>
                <c:pt idx="6252">
                  <c:v>3.812E-7</c:v>
                </c:pt>
                <c:pt idx="6253">
                  <c:v>3.8140000000000001E-7</c:v>
                </c:pt>
                <c:pt idx="6254">
                  <c:v>3.8159999999999998E-7</c:v>
                </c:pt>
                <c:pt idx="6255">
                  <c:v>3.8179999999999999E-7</c:v>
                </c:pt>
                <c:pt idx="6256">
                  <c:v>3.8200000000000001E-7</c:v>
                </c:pt>
                <c:pt idx="6257">
                  <c:v>3.8220000000000002E-7</c:v>
                </c:pt>
                <c:pt idx="6258">
                  <c:v>3.8239999999999998E-7</c:v>
                </c:pt>
                <c:pt idx="6259">
                  <c:v>3.826E-7</c:v>
                </c:pt>
                <c:pt idx="6260">
                  <c:v>3.8280000000000001E-7</c:v>
                </c:pt>
                <c:pt idx="6261">
                  <c:v>3.8299999999999998E-7</c:v>
                </c:pt>
                <c:pt idx="6262">
                  <c:v>3.8319999999999999E-7</c:v>
                </c:pt>
                <c:pt idx="6263">
                  <c:v>3.8340000000000001E-7</c:v>
                </c:pt>
                <c:pt idx="6264">
                  <c:v>3.8360000000000002E-7</c:v>
                </c:pt>
                <c:pt idx="6265">
                  <c:v>3.8379999999999998E-7</c:v>
                </c:pt>
                <c:pt idx="6266">
                  <c:v>3.84E-7</c:v>
                </c:pt>
                <c:pt idx="6267">
                  <c:v>3.8420000000000001E-7</c:v>
                </c:pt>
                <c:pt idx="6268">
                  <c:v>3.8439999999999997E-7</c:v>
                </c:pt>
                <c:pt idx="6269">
                  <c:v>3.8459999999999999E-7</c:v>
                </c:pt>
                <c:pt idx="6270">
                  <c:v>3.848E-7</c:v>
                </c:pt>
                <c:pt idx="6271">
                  <c:v>3.8500000000000002E-7</c:v>
                </c:pt>
                <c:pt idx="6272">
                  <c:v>3.8519999999999998E-7</c:v>
                </c:pt>
                <c:pt idx="6273">
                  <c:v>3.854E-7</c:v>
                </c:pt>
                <c:pt idx="6274">
                  <c:v>3.8560000000000001E-7</c:v>
                </c:pt>
                <c:pt idx="6275">
                  <c:v>3.8579999999999997E-7</c:v>
                </c:pt>
                <c:pt idx="6276">
                  <c:v>3.8599999999999999E-7</c:v>
                </c:pt>
                <c:pt idx="6277">
                  <c:v>3.862E-7</c:v>
                </c:pt>
                <c:pt idx="6278">
                  <c:v>3.8640000000000002E-7</c:v>
                </c:pt>
                <c:pt idx="6279">
                  <c:v>3.8659999999999998E-7</c:v>
                </c:pt>
                <c:pt idx="6280">
                  <c:v>3.868E-7</c:v>
                </c:pt>
                <c:pt idx="6281">
                  <c:v>3.8700000000000001E-7</c:v>
                </c:pt>
                <c:pt idx="6282">
                  <c:v>3.8720000000000003E-7</c:v>
                </c:pt>
                <c:pt idx="6283">
                  <c:v>3.8739999999999999E-7</c:v>
                </c:pt>
                <c:pt idx="6284">
                  <c:v>3.876E-7</c:v>
                </c:pt>
                <c:pt idx="6285">
                  <c:v>3.8780000000000002E-7</c:v>
                </c:pt>
                <c:pt idx="6286">
                  <c:v>3.8799999999999998E-7</c:v>
                </c:pt>
                <c:pt idx="6287">
                  <c:v>3.882E-7</c:v>
                </c:pt>
                <c:pt idx="6288">
                  <c:v>3.8840000000000001E-7</c:v>
                </c:pt>
                <c:pt idx="6289">
                  <c:v>3.8860000000000003E-7</c:v>
                </c:pt>
                <c:pt idx="6290">
                  <c:v>3.8879999999999999E-7</c:v>
                </c:pt>
                <c:pt idx="6291">
                  <c:v>3.89E-7</c:v>
                </c:pt>
                <c:pt idx="6292">
                  <c:v>3.8920000000000002E-7</c:v>
                </c:pt>
                <c:pt idx="6293">
                  <c:v>3.8939999999999998E-7</c:v>
                </c:pt>
                <c:pt idx="6294">
                  <c:v>3.8959999999999999E-7</c:v>
                </c:pt>
                <c:pt idx="6295">
                  <c:v>3.8980000000000001E-7</c:v>
                </c:pt>
                <c:pt idx="6296">
                  <c:v>3.9000000000000002E-7</c:v>
                </c:pt>
                <c:pt idx="6297">
                  <c:v>3.9019999999999999E-7</c:v>
                </c:pt>
                <c:pt idx="6298">
                  <c:v>3.904E-7</c:v>
                </c:pt>
                <c:pt idx="6299">
                  <c:v>3.9060000000000002E-7</c:v>
                </c:pt>
                <c:pt idx="6300">
                  <c:v>3.9079999999999998E-7</c:v>
                </c:pt>
                <c:pt idx="6301">
                  <c:v>3.9099999999999999E-7</c:v>
                </c:pt>
                <c:pt idx="6302">
                  <c:v>3.9120000000000001E-7</c:v>
                </c:pt>
                <c:pt idx="6303">
                  <c:v>3.9140000000000002E-7</c:v>
                </c:pt>
                <c:pt idx="6304">
                  <c:v>3.9159999999999999E-7</c:v>
                </c:pt>
                <c:pt idx="6305">
                  <c:v>3.918E-7</c:v>
                </c:pt>
                <c:pt idx="6306">
                  <c:v>3.9200000000000002E-7</c:v>
                </c:pt>
                <c:pt idx="6307">
                  <c:v>3.9219999999999998E-7</c:v>
                </c:pt>
                <c:pt idx="6308">
                  <c:v>3.9239999999999999E-7</c:v>
                </c:pt>
                <c:pt idx="6309">
                  <c:v>3.9260000000000001E-7</c:v>
                </c:pt>
                <c:pt idx="6310">
                  <c:v>3.9280000000000002E-7</c:v>
                </c:pt>
                <c:pt idx="6311">
                  <c:v>3.9299999999999999E-7</c:v>
                </c:pt>
                <c:pt idx="6312">
                  <c:v>3.932E-7</c:v>
                </c:pt>
                <c:pt idx="6313">
                  <c:v>3.9340000000000002E-7</c:v>
                </c:pt>
                <c:pt idx="6314">
                  <c:v>3.9359999999999998E-7</c:v>
                </c:pt>
                <c:pt idx="6315">
                  <c:v>3.9379999999999999E-7</c:v>
                </c:pt>
                <c:pt idx="6316">
                  <c:v>3.9400000000000001E-7</c:v>
                </c:pt>
                <c:pt idx="6317">
                  <c:v>3.9420000000000002E-7</c:v>
                </c:pt>
                <c:pt idx="6318">
                  <c:v>3.9439999999999998E-7</c:v>
                </c:pt>
                <c:pt idx="6319">
                  <c:v>3.946E-7</c:v>
                </c:pt>
                <c:pt idx="6320">
                  <c:v>3.9480000000000001E-7</c:v>
                </c:pt>
                <c:pt idx="6321">
                  <c:v>3.9499999999999998E-7</c:v>
                </c:pt>
                <c:pt idx="6322">
                  <c:v>3.9519999999999999E-7</c:v>
                </c:pt>
                <c:pt idx="6323">
                  <c:v>3.9540000000000001E-7</c:v>
                </c:pt>
                <c:pt idx="6324">
                  <c:v>3.9560000000000002E-7</c:v>
                </c:pt>
                <c:pt idx="6325">
                  <c:v>3.9579999999999998E-7</c:v>
                </c:pt>
                <c:pt idx="6326">
                  <c:v>3.96E-7</c:v>
                </c:pt>
                <c:pt idx="6327">
                  <c:v>3.9620000000000001E-7</c:v>
                </c:pt>
                <c:pt idx="6328">
                  <c:v>3.9639999999999998E-7</c:v>
                </c:pt>
                <c:pt idx="6329">
                  <c:v>3.9659999999999999E-7</c:v>
                </c:pt>
                <c:pt idx="6330">
                  <c:v>3.9680000000000001E-7</c:v>
                </c:pt>
                <c:pt idx="6331">
                  <c:v>3.9700000000000002E-7</c:v>
                </c:pt>
                <c:pt idx="6332">
                  <c:v>3.9719999999999998E-7</c:v>
                </c:pt>
                <c:pt idx="6333">
                  <c:v>3.974E-7</c:v>
                </c:pt>
                <c:pt idx="6334">
                  <c:v>3.9760000000000001E-7</c:v>
                </c:pt>
                <c:pt idx="6335">
                  <c:v>3.9779999999999998E-7</c:v>
                </c:pt>
                <c:pt idx="6336">
                  <c:v>3.9799999999999999E-7</c:v>
                </c:pt>
                <c:pt idx="6337">
                  <c:v>3.9820000000000001E-7</c:v>
                </c:pt>
                <c:pt idx="6338">
                  <c:v>3.9840000000000002E-7</c:v>
                </c:pt>
                <c:pt idx="6339">
                  <c:v>3.9859999999999998E-7</c:v>
                </c:pt>
                <c:pt idx="6340">
                  <c:v>3.988E-7</c:v>
                </c:pt>
                <c:pt idx="6341">
                  <c:v>3.9900000000000001E-7</c:v>
                </c:pt>
                <c:pt idx="6342">
                  <c:v>3.9919999999999997E-7</c:v>
                </c:pt>
                <c:pt idx="6343">
                  <c:v>3.9939999999999999E-7</c:v>
                </c:pt>
                <c:pt idx="6344">
                  <c:v>3.996E-7</c:v>
                </c:pt>
                <c:pt idx="6345">
                  <c:v>3.9980000000000002E-7</c:v>
                </c:pt>
                <c:pt idx="6346">
                  <c:v>3.9999999999999998E-7</c:v>
                </c:pt>
                <c:pt idx="6347">
                  <c:v>4.002E-7</c:v>
                </c:pt>
                <c:pt idx="6348">
                  <c:v>4.0040000000000001E-7</c:v>
                </c:pt>
                <c:pt idx="6349">
                  <c:v>4.0059999999999997E-7</c:v>
                </c:pt>
                <c:pt idx="6350">
                  <c:v>4.0079999999999999E-7</c:v>
                </c:pt>
                <c:pt idx="6351">
                  <c:v>4.01E-7</c:v>
                </c:pt>
                <c:pt idx="6352">
                  <c:v>4.0120000000000002E-7</c:v>
                </c:pt>
                <c:pt idx="6353">
                  <c:v>4.0139999999999998E-7</c:v>
                </c:pt>
                <c:pt idx="6354">
                  <c:v>4.016E-7</c:v>
                </c:pt>
                <c:pt idx="6355">
                  <c:v>4.0180000000000001E-7</c:v>
                </c:pt>
                <c:pt idx="6356">
                  <c:v>4.0200000000000003E-7</c:v>
                </c:pt>
                <c:pt idx="6357">
                  <c:v>4.0219999999999999E-7</c:v>
                </c:pt>
                <c:pt idx="6358">
                  <c:v>4.024E-7</c:v>
                </c:pt>
                <c:pt idx="6359">
                  <c:v>4.0260000000000002E-7</c:v>
                </c:pt>
                <c:pt idx="6360">
                  <c:v>4.0279999999999998E-7</c:v>
                </c:pt>
                <c:pt idx="6361">
                  <c:v>4.03E-7</c:v>
                </c:pt>
                <c:pt idx="6362">
                  <c:v>4.0320000000000001E-7</c:v>
                </c:pt>
                <c:pt idx="6363">
                  <c:v>4.0340000000000003E-7</c:v>
                </c:pt>
                <c:pt idx="6364">
                  <c:v>4.0359999999999999E-7</c:v>
                </c:pt>
                <c:pt idx="6365">
                  <c:v>4.038E-7</c:v>
                </c:pt>
                <c:pt idx="6366">
                  <c:v>4.0400000000000002E-7</c:v>
                </c:pt>
                <c:pt idx="6367">
                  <c:v>4.0419999999999998E-7</c:v>
                </c:pt>
                <c:pt idx="6368">
                  <c:v>4.0439999999999999E-7</c:v>
                </c:pt>
                <c:pt idx="6369">
                  <c:v>4.0460000000000001E-7</c:v>
                </c:pt>
                <c:pt idx="6370">
                  <c:v>4.0480000000000002E-7</c:v>
                </c:pt>
                <c:pt idx="6371">
                  <c:v>4.0499999999999999E-7</c:v>
                </c:pt>
                <c:pt idx="6372">
                  <c:v>4.052E-7</c:v>
                </c:pt>
                <c:pt idx="6373">
                  <c:v>4.0540000000000002E-7</c:v>
                </c:pt>
                <c:pt idx="6374">
                  <c:v>4.0559999999999998E-7</c:v>
                </c:pt>
                <c:pt idx="6375">
                  <c:v>4.0579999999999999E-7</c:v>
                </c:pt>
                <c:pt idx="6376">
                  <c:v>4.0600000000000001E-7</c:v>
                </c:pt>
                <c:pt idx="6377">
                  <c:v>4.0620000000000002E-7</c:v>
                </c:pt>
                <c:pt idx="6378">
                  <c:v>4.0639999999999999E-7</c:v>
                </c:pt>
                <c:pt idx="6379">
                  <c:v>4.066E-7</c:v>
                </c:pt>
                <c:pt idx="6380">
                  <c:v>4.0680000000000002E-7</c:v>
                </c:pt>
                <c:pt idx="6381">
                  <c:v>4.0699999999999998E-7</c:v>
                </c:pt>
                <c:pt idx="6382">
                  <c:v>4.0719999999999999E-7</c:v>
                </c:pt>
                <c:pt idx="6383">
                  <c:v>4.0740000000000001E-7</c:v>
                </c:pt>
                <c:pt idx="6384">
                  <c:v>4.0760000000000002E-7</c:v>
                </c:pt>
                <c:pt idx="6385">
                  <c:v>4.0779999999999999E-7</c:v>
                </c:pt>
                <c:pt idx="6386">
                  <c:v>4.08E-7</c:v>
                </c:pt>
                <c:pt idx="6387">
                  <c:v>4.0820000000000002E-7</c:v>
                </c:pt>
                <c:pt idx="6388">
                  <c:v>4.0839999999999998E-7</c:v>
                </c:pt>
                <c:pt idx="6389">
                  <c:v>4.0859999999999999E-7</c:v>
                </c:pt>
                <c:pt idx="6390">
                  <c:v>4.0880000000000001E-7</c:v>
                </c:pt>
                <c:pt idx="6391">
                  <c:v>4.0900000000000002E-7</c:v>
                </c:pt>
                <c:pt idx="6392">
                  <c:v>4.0919999999999998E-7</c:v>
                </c:pt>
                <c:pt idx="6393">
                  <c:v>4.094E-7</c:v>
                </c:pt>
                <c:pt idx="6394">
                  <c:v>4.0960000000000001E-7</c:v>
                </c:pt>
                <c:pt idx="6395">
                  <c:v>4.0979999999999998E-7</c:v>
                </c:pt>
                <c:pt idx="6396">
                  <c:v>4.0999999999999999E-7</c:v>
                </c:pt>
                <c:pt idx="6397">
                  <c:v>4.1020000000000001E-7</c:v>
                </c:pt>
                <c:pt idx="6398">
                  <c:v>4.1040000000000002E-7</c:v>
                </c:pt>
                <c:pt idx="6399">
                  <c:v>4.1059999999999998E-7</c:v>
                </c:pt>
                <c:pt idx="6400">
                  <c:v>4.108E-7</c:v>
                </c:pt>
                <c:pt idx="6401">
                  <c:v>4.1100000000000001E-7</c:v>
                </c:pt>
                <c:pt idx="6402">
                  <c:v>4.1119999999999998E-7</c:v>
                </c:pt>
                <c:pt idx="6403">
                  <c:v>4.1139999999999999E-7</c:v>
                </c:pt>
                <c:pt idx="6404">
                  <c:v>4.1160000000000001E-7</c:v>
                </c:pt>
                <c:pt idx="6405">
                  <c:v>4.1180000000000002E-7</c:v>
                </c:pt>
                <c:pt idx="6406">
                  <c:v>4.1199999999999998E-7</c:v>
                </c:pt>
                <c:pt idx="6407">
                  <c:v>4.122E-7</c:v>
                </c:pt>
                <c:pt idx="6408">
                  <c:v>4.1240000000000001E-7</c:v>
                </c:pt>
                <c:pt idx="6409">
                  <c:v>4.1259999999999998E-7</c:v>
                </c:pt>
                <c:pt idx="6410">
                  <c:v>4.1279999999999999E-7</c:v>
                </c:pt>
                <c:pt idx="6411">
                  <c:v>4.1300000000000001E-7</c:v>
                </c:pt>
                <c:pt idx="6412">
                  <c:v>4.1320000000000002E-7</c:v>
                </c:pt>
                <c:pt idx="6413">
                  <c:v>4.1339999999999998E-7</c:v>
                </c:pt>
                <c:pt idx="6414">
                  <c:v>4.136E-7</c:v>
                </c:pt>
                <c:pt idx="6415">
                  <c:v>4.1380000000000001E-7</c:v>
                </c:pt>
                <c:pt idx="6416">
                  <c:v>4.1399999999999997E-7</c:v>
                </c:pt>
                <c:pt idx="6417">
                  <c:v>4.1419999999999999E-7</c:v>
                </c:pt>
                <c:pt idx="6418">
                  <c:v>4.144E-7</c:v>
                </c:pt>
                <c:pt idx="6419">
                  <c:v>4.1460000000000002E-7</c:v>
                </c:pt>
                <c:pt idx="6420">
                  <c:v>4.1479999999999998E-7</c:v>
                </c:pt>
                <c:pt idx="6421">
                  <c:v>4.15E-7</c:v>
                </c:pt>
                <c:pt idx="6422">
                  <c:v>4.1520000000000001E-7</c:v>
                </c:pt>
                <c:pt idx="6423">
                  <c:v>4.1539999999999997E-7</c:v>
                </c:pt>
                <c:pt idx="6424">
                  <c:v>4.1559999999999999E-7</c:v>
                </c:pt>
                <c:pt idx="6425">
                  <c:v>4.158E-7</c:v>
                </c:pt>
                <c:pt idx="6426">
                  <c:v>4.1600000000000002E-7</c:v>
                </c:pt>
                <c:pt idx="6427">
                  <c:v>4.1619999999999998E-7</c:v>
                </c:pt>
                <c:pt idx="6428">
                  <c:v>4.164E-7</c:v>
                </c:pt>
                <c:pt idx="6429">
                  <c:v>4.1660000000000001E-7</c:v>
                </c:pt>
                <c:pt idx="6430">
                  <c:v>4.1680000000000003E-7</c:v>
                </c:pt>
                <c:pt idx="6431">
                  <c:v>4.1699999999999999E-7</c:v>
                </c:pt>
                <c:pt idx="6432">
                  <c:v>4.172E-7</c:v>
                </c:pt>
                <c:pt idx="6433">
                  <c:v>4.1740000000000002E-7</c:v>
                </c:pt>
                <c:pt idx="6434">
                  <c:v>4.1759999999999998E-7</c:v>
                </c:pt>
                <c:pt idx="6435">
                  <c:v>4.178E-7</c:v>
                </c:pt>
                <c:pt idx="6436">
                  <c:v>4.1800000000000001E-7</c:v>
                </c:pt>
                <c:pt idx="6437">
                  <c:v>4.1820000000000003E-7</c:v>
                </c:pt>
                <c:pt idx="6438">
                  <c:v>4.1839999999999999E-7</c:v>
                </c:pt>
                <c:pt idx="6439">
                  <c:v>4.186E-7</c:v>
                </c:pt>
                <c:pt idx="6440">
                  <c:v>4.1880000000000002E-7</c:v>
                </c:pt>
                <c:pt idx="6441">
                  <c:v>4.1899999999999998E-7</c:v>
                </c:pt>
                <c:pt idx="6442">
                  <c:v>4.192E-7</c:v>
                </c:pt>
                <c:pt idx="6443">
                  <c:v>4.1940000000000001E-7</c:v>
                </c:pt>
                <c:pt idx="6444">
                  <c:v>4.1960000000000003E-7</c:v>
                </c:pt>
                <c:pt idx="6445">
                  <c:v>4.1979999999999999E-7</c:v>
                </c:pt>
                <c:pt idx="6446">
                  <c:v>4.2E-7</c:v>
                </c:pt>
                <c:pt idx="6447">
                  <c:v>4.2020000000000002E-7</c:v>
                </c:pt>
                <c:pt idx="6448">
                  <c:v>4.2039999999999998E-7</c:v>
                </c:pt>
                <c:pt idx="6449">
                  <c:v>4.2059999999999999E-7</c:v>
                </c:pt>
                <c:pt idx="6450">
                  <c:v>4.2080000000000001E-7</c:v>
                </c:pt>
                <c:pt idx="6451">
                  <c:v>4.2100000000000002E-7</c:v>
                </c:pt>
                <c:pt idx="6452">
                  <c:v>4.2119999999999999E-7</c:v>
                </c:pt>
                <c:pt idx="6453">
                  <c:v>4.214E-7</c:v>
                </c:pt>
                <c:pt idx="6454">
                  <c:v>4.2160000000000002E-7</c:v>
                </c:pt>
                <c:pt idx="6455">
                  <c:v>4.2179999999999998E-7</c:v>
                </c:pt>
                <c:pt idx="6456">
                  <c:v>4.2199999999999999E-7</c:v>
                </c:pt>
                <c:pt idx="6457">
                  <c:v>4.2220000000000001E-7</c:v>
                </c:pt>
                <c:pt idx="6458">
                  <c:v>4.2240000000000002E-7</c:v>
                </c:pt>
                <c:pt idx="6459">
                  <c:v>4.2259999999999999E-7</c:v>
                </c:pt>
                <c:pt idx="6460">
                  <c:v>4.228E-7</c:v>
                </c:pt>
                <c:pt idx="6461">
                  <c:v>4.2300000000000002E-7</c:v>
                </c:pt>
                <c:pt idx="6462">
                  <c:v>4.2319999999999998E-7</c:v>
                </c:pt>
                <c:pt idx="6463">
                  <c:v>4.2339999999999999E-7</c:v>
                </c:pt>
                <c:pt idx="6464">
                  <c:v>4.2360000000000001E-7</c:v>
                </c:pt>
                <c:pt idx="6465">
                  <c:v>4.2380000000000002E-7</c:v>
                </c:pt>
                <c:pt idx="6466">
                  <c:v>4.2399999999999999E-7</c:v>
                </c:pt>
                <c:pt idx="6467">
                  <c:v>4.242E-7</c:v>
                </c:pt>
                <c:pt idx="6468">
                  <c:v>4.2440000000000002E-7</c:v>
                </c:pt>
                <c:pt idx="6469">
                  <c:v>4.2459999999999998E-7</c:v>
                </c:pt>
                <c:pt idx="6470">
                  <c:v>4.2479999999999999E-7</c:v>
                </c:pt>
                <c:pt idx="6471">
                  <c:v>4.2500000000000001E-7</c:v>
                </c:pt>
                <c:pt idx="6472">
                  <c:v>4.2520000000000002E-7</c:v>
                </c:pt>
                <c:pt idx="6473">
                  <c:v>4.2539999999999998E-7</c:v>
                </c:pt>
                <c:pt idx="6474">
                  <c:v>4.256E-7</c:v>
                </c:pt>
                <c:pt idx="6475">
                  <c:v>4.2580000000000001E-7</c:v>
                </c:pt>
                <c:pt idx="6476">
                  <c:v>4.2599999999999998E-7</c:v>
                </c:pt>
                <c:pt idx="6477">
                  <c:v>4.2619999999999999E-7</c:v>
                </c:pt>
                <c:pt idx="6478">
                  <c:v>4.2640000000000001E-7</c:v>
                </c:pt>
                <c:pt idx="6479">
                  <c:v>4.2660000000000002E-7</c:v>
                </c:pt>
                <c:pt idx="6480">
                  <c:v>4.2679999999999998E-7</c:v>
                </c:pt>
                <c:pt idx="6481">
                  <c:v>4.27E-7</c:v>
                </c:pt>
                <c:pt idx="6482">
                  <c:v>4.2720000000000001E-7</c:v>
                </c:pt>
                <c:pt idx="6483">
                  <c:v>4.2739999999999998E-7</c:v>
                </c:pt>
                <c:pt idx="6484">
                  <c:v>4.2759999999999999E-7</c:v>
                </c:pt>
                <c:pt idx="6485">
                  <c:v>4.2780000000000001E-7</c:v>
                </c:pt>
                <c:pt idx="6486">
                  <c:v>4.2800000000000002E-7</c:v>
                </c:pt>
                <c:pt idx="6487">
                  <c:v>4.2819999999999998E-7</c:v>
                </c:pt>
                <c:pt idx="6488">
                  <c:v>4.284E-7</c:v>
                </c:pt>
                <c:pt idx="6489">
                  <c:v>4.2860000000000001E-7</c:v>
                </c:pt>
                <c:pt idx="6490">
                  <c:v>4.2879999999999998E-7</c:v>
                </c:pt>
                <c:pt idx="6491">
                  <c:v>4.2899999999999999E-7</c:v>
                </c:pt>
                <c:pt idx="6492">
                  <c:v>4.2920000000000001E-7</c:v>
                </c:pt>
                <c:pt idx="6493">
                  <c:v>4.2940000000000002E-7</c:v>
                </c:pt>
                <c:pt idx="6494">
                  <c:v>4.2959999999999998E-7</c:v>
                </c:pt>
                <c:pt idx="6495">
                  <c:v>4.298E-7</c:v>
                </c:pt>
                <c:pt idx="6496">
                  <c:v>4.3000000000000001E-7</c:v>
                </c:pt>
                <c:pt idx="6497">
                  <c:v>4.3019999999999997E-7</c:v>
                </c:pt>
                <c:pt idx="6498">
                  <c:v>4.3039999999999999E-7</c:v>
                </c:pt>
                <c:pt idx="6499">
                  <c:v>4.306E-7</c:v>
                </c:pt>
                <c:pt idx="6500">
                  <c:v>4.3080000000000002E-7</c:v>
                </c:pt>
                <c:pt idx="6501">
                  <c:v>4.3099999999999998E-7</c:v>
                </c:pt>
                <c:pt idx="6502">
                  <c:v>4.312E-7</c:v>
                </c:pt>
                <c:pt idx="6503">
                  <c:v>4.3140000000000001E-7</c:v>
                </c:pt>
                <c:pt idx="6504">
                  <c:v>4.3159999999999997E-7</c:v>
                </c:pt>
                <c:pt idx="6505">
                  <c:v>4.3179999999999999E-7</c:v>
                </c:pt>
                <c:pt idx="6506">
                  <c:v>4.32E-7</c:v>
                </c:pt>
                <c:pt idx="6507">
                  <c:v>4.3220000000000002E-7</c:v>
                </c:pt>
                <c:pt idx="6508">
                  <c:v>4.3239999999999998E-7</c:v>
                </c:pt>
                <c:pt idx="6509">
                  <c:v>4.326E-7</c:v>
                </c:pt>
                <c:pt idx="6510">
                  <c:v>4.3280000000000001E-7</c:v>
                </c:pt>
                <c:pt idx="6511">
                  <c:v>4.3300000000000003E-7</c:v>
                </c:pt>
                <c:pt idx="6512">
                  <c:v>4.3319999999999999E-7</c:v>
                </c:pt>
                <c:pt idx="6513">
                  <c:v>4.334E-7</c:v>
                </c:pt>
                <c:pt idx="6514">
                  <c:v>4.3360000000000002E-7</c:v>
                </c:pt>
                <c:pt idx="6515">
                  <c:v>4.3379999999999998E-7</c:v>
                </c:pt>
                <c:pt idx="6516">
                  <c:v>4.34E-7</c:v>
                </c:pt>
                <c:pt idx="6517">
                  <c:v>4.3420000000000001E-7</c:v>
                </c:pt>
                <c:pt idx="6518">
                  <c:v>4.3440000000000003E-7</c:v>
                </c:pt>
                <c:pt idx="6519">
                  <c:v>4.3459999999999999E-7</c:v>
                </c:pt>
                <c:pt idx="6520">
                  <c:v>4.348E-7</c:v>
                </c:pt>
                <c:pt idx="6521">
                  <c:v>4.3500000000000002E-7</c:v>
                </c:pt>
                <c:pt idx="6522">
                  <c:v>4.3519999999999998E-7</c:v>
                </c:pt>
                <c:pt idx="6523">
                  <c:v>4.3539999999999999E-7</c:v>
                </c:pt>
                <c:pt idx="6524">
                  <c:v>4.3560000000000001E-7</c:v>
                </c:pt>
                <c:pt idx="6525">
                  <c:v>4.3580000000000002E-7</c:v>
                </c:pt>
                <c:pt idx="6526">
                  <c:v>4.3599999999999999E-7</c:v>
                </c:pt>
                <c:pt idx="6527">
                  <c:v>4.362E-7</c:v>
                </c:pt>
                <c:pt idx="6528">
                  <c:v>4.3640000000000002E-7</c:v>
                </c:pt>
                <c:pt idx="6529">
                  <c:v>4.3659999999999998E-7</c:v>
                </c:pt>
                <c:pt idx="6530">
                  <c:v>4.3679999999999999E-7</c:v>
                </c:pt>
                <c:pt idx="6531">
                  <c:v>4.3700000000000001E-7</c:v>
                </c:pt>
                <c:pt idx="6532">
                  <c:v>4.3720000000000002E-7</c:v>
                </c:pt>
                <c:pt idx="6533">
                  <c:v>4.3739999999999999E-7</c:v>
                </c:pt>
                <c:pt idx="6534">
                  <c:v>4.376E-7</c:v>
                </c:pt>
                <c:pt idx="6535">
                  <c:v>4.3780000000000002E-7</c:v>
                </c:pt>
                <c:pt idx="6536">
                  <c:v>4.3799999999999998E-7</c:v>
                </c:pt>
                <c:pt idx="6537">
                  <c:v>4.3819999999999999E-7</c:v>
                </c:pt>
                <c:pt idx="6538">
                  <c:v>4.3840000000000001E-7</c:v>
                </c:pt>
                <c:pt idx="6539">
                  <c:v>4.3860000000000002E-7</c:v>
                </c:pt>
                <c:pt idx="6540">
                  <c:v>4.3879999999999999E-7</c:v>
                </c:pt>
                <c:pt idx="6541">
                  <c:v>4.39E-7</c:v>
                </c:pt>
                <c:pt idx="6542">
                  <c:v>4.3920000000000002E-7</c:v>
                </c:pt>
                <c:pt idx="6543">
                  <c:v>4.3939999999999998E-7</c:v>
                </c:pt>
                <c:pt idx="6544">
                  <c:v>4.3959999999999999E-7</c:v>
                </c:pt>
                <c:pt idx="6545">
                  <c:v>4.3980000000000001E-7</c:v>
                </c:pt>
                <c:pt idx="6546">
                  <c:v>4.4000000000000002E-7</c:v>
                </c:pt>
                <c:pt idx="6547">
                  <c:v>4.4019999999999998E-7</c:v>
                </c:pt>
                <c:pt idx="6548">
                  <c:v>4.404E-7</c:v>
                </c:pt>
                <c:pt idx="6549">
                  <c:v>4.4060000000000001E-7</c:v>
                </c:pt>
                <c:pt idx="6550">
                  <c:v>4.4079999999999998E-7</c:v>
                </c:pt>
                <c:pt idx="6551">
                  <c:v>4.4099999999999999E-7</c:v>
                </c:pt>
                <c:pt idx="6552">
                  <c:v>4.4120000000000001E-7</c:v>
                </c:pt>
                <c:pt idx="6553">
                  <c:v>4.4140000000000002E-7</c:v>
                </c:pt>
                <c:pt idx="6554">
                  <c:v>4.4159999999999998E-7</c:v>
                </c:pt>
                <c:pt idx="6555">
                  <c:v>4.418E-7</c:v>
                </c:pt>
                <c:pt idx="6556">
                  <c:v>4.4200000000000001E-7</c:v>
                </c:pt>
                <c:pt idx="6557">
                  <c:v>4.4219999999999998E-7</c:v>
                </c:pt>
                <c:pt idx="6558">
                  <c:v>4.4239999999999999E-7</c:v>
                </c:pt>
                <c:pt idx="6559">
                  <c:v>4.4260000000000001E-7</c:v>
                </c:pt>
                <c:pt idx="6560">
                  <c:v>4.4280000000000002E-7</c:v>
                </c:pt>
                <c:pt idx="6561">
                  <c:v>4.4299999999999998E-7</c:v>
                </c:pt>
                <c:pt idx="6562">
                  <c:v>4.432E-7</c:v>
                </c:pt>
                <c:pt idx="6563">
                  <c:v>4.4340000000000001E-7</c:v>
                </c:pt>
                <c:pt idx="6564">
                  <c:v>4.4359999999999998E-7</c:v>
                </c:pt>
                <c:pt idx="6565">
                  <c:v>4.4379999999999999E-7</c:v>
                </c:pt>
                <c:pt idx="6566">
                  <c:v>4.4400000000000001E-7</c:v>
                </c:pt>
                <c:pt idx="6567">
                  <c:v>4.4420000000000002E-7</c:v>
                </c:pt>
                <c:pt idx="6568">
                  <c:v>4.4439999999999998E-7</c:v>
                </c:pt>
                <c:pt idx="6569">
                  <c:v>4.446E-7</c:v>
                </c:pt>
                <c:pt idx="6570">
                  <c:v>4.4480000000000001E-7</c:v>
                </c:pt>
                <c:pt idx="6571">
                  <c:v>4.4499999999999997E-7</c:v>
                </c:pt>
                <c:pt idx="6572">
                  <c:v>4.4519999999999999E-7</c:v>
                </c:pt>
                <c:pt idx="6573">
                  <c:v>4.454E-7</c:v>
                </c:pt>
                <c:pt idx="6574">
                  <c:v>4.4560000000000002E-7</c:v>
                </c:pt>
                <c:pt idx="6575">
                  <c:v>4.4579999999999998E-7</c:v>
                </c:pt>
                <c:pt idx="6576">
                  <c:v>4.46E-7</c:v>
                </c:pt>
                <c:pt idx="6577">
                  <c:v>4.4620000000000001E-7</c:v>
                </c:pt>
                <c:pt idx="6578">
                  <c:v>4.4639999999999997E-7</c:v>
                </c:pt>
                <c:pt idx="6579">
                  <c:v>4.4659999999999999E-7</c:v>
                </c:pt>
                <c:pt idx="6580">
                  <c:v>4.468E-7</c:v>
                </c:pt>
                <c:pt idx="6581">
                  <c:v>4.4700000000000002E-7</c:v>
                </c:pt>
                <c:pt idx="6582">
                  <c:v>4.4719999999999998E-7</c:v>
                </c:pt>
                <c:pt idx="6583">
                  <c:v>4.474E-7</c:v>
                </c:pt>
                <c:pt idx="6584">
                  <c:v>4.4760000000000001E-7</c:v>
                </c:pt>
                <c:pt idx="6585">
                  <c:v>4.4780000000000003E-7</c:v>
                </c:pt>
                <c:pt idx="6586">
                  <c:v>4.4799999999999999E-7</c:v>
                </c:pt>
                <c:pt idx="6587">
                  <c:v>4.482E-7</c:v>
                </c:pt>
                <c:pt idx="6588">
                  <c:v>4.4840000000000002E-7</c:v>
                </c:pt>
                <c:pt idx="6589">
                  <c:v>4.4859999999999998E-7</c:v>
                </c:pt>
                <c:pt idx="6590">
                  <c:v>4.488E-7</c:v>
                </c:pt>
                <c:pt idx="6591">
                  <c:v>4.4900000000000001E-7</c:v>
                </c:pt>
                <c:pt idx="6592">
                  <c:v>4.4920000000000003E-7</c:v>
                </c:pt>
                <c:pt idx="6593">
                  <c:v>4.4939999999999999E-7</c:v>
                </c:pt>
                <c:pt idx="6594">
                  <c:v>4.496E-7</c:v>
                </c:pt>
                <c:pt idx="6595">
                  <c:v>4.4980000000000002E-7</c:v>
                </c:pt>
                <c:pt idx="6596">
                  <c:v>4.4999999999999998E-7</c:v>
                </c:pt>
                <c:pt idx="6597">
                  <c:v>4.5019999999999999E-7</c:v>
                </c:pt>
                <c:pt idx="6598">
                  <c:v>4.5040000000000001E-7</c:v>
                </c:pt>
                <c:pt idx="6599">
                  <c:v>4.5060000000000002E-7</c:v>
                </c:pt>
                <c:pt idx="6600">
                  <c:v>4.5079999999999999E-7</c:v>
                </c:pt>
                <c:pt idx="6601">
                  <c:v>4.51E-7</c:v>
                </c:pt>
                <c:pt idx="6602">
                  <c:v>4.5120000000000002E-7</c:v>
                </c:pt>
                <c:pt idx="6603">
                  <c:v>4.5139999999999998E-7</c:v>
                </c:pt>
                <c:pt idx="6604">
                  <c:v>4.5159999999999999E-7</c:v>
                </c:pt>
                <c:pt idx="6605">
                  <c:v>4.5180000000000001E-7</c:v>
                </c:pt>
                <c:pt idx="6606">
                  <c:v>4.5200000000000002E-7</c:v>
                </c:pt>
                <c:pt idx="6607">
                  <c:v>4.5219999999999999E-7</c:v>
                </c:pt>
                <c:pt idx="6608">
                  <c:v>4.524E-7</c:v>
                </c:pt>
                <c:pt idx="6609">
                  <c:v>4.5260000000000002E-7</c:v>
                </c:pt>
                <c:pt idx="6610">
                  <c:v>4.5279999999999998E-7</c:v>
                </c:pt>
                <c:pt idx="6611">
                  <c:v>4.5299999999999999E-7</c:v>
                </c:pt>
                <c:pt idx="6612">
                  <c:v>4.5320000000000001E-7</c:v>
                </c:pt>
                <c:pt idx="6613">
                  <c:v>4.5340000000000002E-7</c:v>
                </c:pt>
                <c:pt idx="6614">
                  <c:v>4.5359999999999999E-7</c:v>
                </c:pt>
                <c:pt idx="6615">
                  <c:v>4.538E-7</c:v>
                </c:pt>
                <c:pt idx="6616">
                  <c:v>4.5400000000000002E-7</c:v>
                </c:pt>
                <c:pt idx="6617">
                  <c:v>4.5419999999999998E-7</c:v>
                </c:pt>
                <c:pt idx="6618">
                  <c:v>4.5439999999999999E-7</c:v>
                </c:pt>
                <c:pt idx="6619">
                  <c:v>4.5460000000000001E-7</c:v>
                </c:pt>
                <c:pt idx="6620">
                  <c:v>4.5480000000000002E-7</c:v>
                </c:pt>
                <c:pt idx="6621">
                  <c:v>4.5499999999999998E-7</c:v>
                </c:pt>
                <c:pt idx="6622">
                  <c:v>4.552E-7</c:v>
                </c:pt>
                <c:pt idx="6623">
                  <c:v>4.5540000000000001E-7</c:v>
                </c:pt>
                <c:pt idx="6624">
                  <c:v>4.5559999999999998E-7</c:v>
                </c:pt>
                <c:pt idx="6625">
                  <c:v>4.5579999999999999E-7</c:v>
                </c:pt>
                <c:pt idx="6626">
                  <c:v>4.5600000000000001E-7</c:v>
                </c:pt>
                <c:pt idx="6627">
                  <c:v>4.5620000000000002E-7</c:v>
                </c:pt>
                <c:pt idx="6628">
                  <c:v>4.5639999999999998E-7</c:v>
                </c:pt>
                <c:pt idx="6629">
                  <c:v>4.566E-7</c:v>
                </c:pt>
                <c:pt idx="6630">
                  <c:v>4.5680000000000001E-7</c:v>
                </c:pt>
                <c:pt idx="6631">
                  <c:v>4.5699999999999998E-7</c:v>
                </c:pt>
                <c:pt idx="6632">
                  <c:v>4.5719999999999999E-7</c:v>
                </c:pt>
                <c:pt idx="6633">
                  <c:v>4.5740000000000001E-7</c:v>
                </c:pt>
                <c:pt idx="6634">
                  <c:v>4.5760000000000002E-7</c:v>
                </c:pt>
                <c:pt idx="6635">
                  <c:v>4.5779999999999998E-7</c:v>
                </c:pt>
                <c:pt idx="6636">
                  <c:v>4.58E-7</c:v>
                </c:pt>
                <c:pt idx="6637">
                  <c:v>4.5820000000000001E-7</c:v>
                </c:pt>
                <c:pt idx="6638">
                  <c:v>4.5839999999999998E-7</c:v>
                </c:pt>
                <c:pt idx="6639">
                  <c:v>4.5859999999999999E-7</c:v>
                </c:pt>
                <c:pt idx="6640">
                  <c:v>4.5880000000000001E-7</c:v>
                </c:pt>
                <c:pt idx="6641">
                  <c:v>4.5900000000000002E-7</c:v>
                </c:pt>
                <c:pt idx="6642">
                  <c:v>4.5919999999999998E-7</c:v>
                </c:pt>
                <c:pt idx="6643">
                  <c:v>4.594E-7</c:v>
                </c:pt>
                <c:pt idx="6644">
                  <c:v>4.5960000000000001E-7</c:v>
                </c:pt>
                <c:pt idx="6645">
                  <c:v>4.5979999999999997E-7</c:v>
                </c:pt>
                <c:pt idx="6646">
                  <c:v>4.5999999999999999E-7</c:v>
                </c:pt>
                <c:pt idx="6647">
                  <c:v>4.602E-7</c:v>
                </c:pt>
                <c:pt idx="6648">
                  <c:v>4.6040000000000002E-7</c:v>
                </c:pt>
                <c:pt idx="6649">
                  <c:v>4.6059999999999998E-7</c:v>
                </c:pt>
                <c:pt idx="6650">
                  <c:v>4.608E-7</c:v>
                </c:pt>
                <c:pt idx="6651">
                  <c:v>4.6100000000000001E-7</c:v>
                </c:pt>
                <c:pt idx="6652">
                  <c:v>4.6119999999999997E-7</c:v>
                </c:pt>
                <c:pt idx="6653">
                  <c:v>4.6139999999999999E-7</c:v>
                </c:pt>
                <c:pt idx="6654">
                  <c:v>4.616E-7</c:v>
                </c:pt>
                <c:pt idx="6655">
                  <c:v>4.6180000000000002E-7</c:v>
                </c:pt>
                <c:pt idx="6656">
                  <c:v>4.6199999999999998E-7</c:v>
                </c:pt>
                <c:pt idx="6657">
                  <c:v>4.622E-7</c:v>
                </c:pt>
                <c:pt idx="6658">
                  <c:v>4.6240000000000001E-7</c:v>
                </c:pt>
                <c:pt idx="6659">
                  <c:v>4.6260000000000003E-7</c:v>
                </c:pt>
                <c:pt idx="6660">
                  <c:v>4.6279999999999999E-7</c:v>
                </c:pt>
                <c:pt idx="6661">
                  <c:v>4.63E-7</c:v>
                </c:pt>
                <c:pt idx="6662">
                  <c:v>4.6320000000000002E-7</c:v>
                </c:pt>
                <c:pt idx="6663">
                  <c:v>4.6339999999999998E-7</c:v>
                </c:pt>
                <c:pt idx="6664">
                  <c:v>4.636E-7</c:v>
                </c:pt>
                <c:pt idx="6665">
                  <c:v>4.6380000000000001E-7</c:v>
                </c:pt>
                <c:pt idx="6666">
                  <c:v>4.6400000000000003E-7</c:v>
                </c:pt>
                <c:pt idx="6667">
                  <c:v>4.6419999999999999E-7</c:v>
                </c:pt>
                <c:pt idx="6668">
                  <c:v>4.644E-7</c:v>
                </c:pt>
                <c:pt idx="6669">
                  <c:v>4.6460000000000002E-7</c:v>
                </c:pt>
                <c:pt idx="6670">
                  <c:v>4.6479999999999998E-7</c:v>
                </c:pt>
                <c:pt idx="6671">
                  <c:v>4.6499999999999999E-7</c:v>
                </c:pt>
                <c:pt idx="6672">
                  <c:v>4.6520000000000001E-7</c:v>
                </c:pt>
                <c:pt idx="6673">
                  <c:v>4.6540000000000002E-7</c:v>
                </c:pt>
                <c:pt idx="6674">
                  <c:v>4.6559999999999999E-7</c:v>
                </c:pt>
                <c:pt idx="6675">
                  <c:v>4.658E-7</c:v>
                </c:pt>
                <c:pt idx="6676">
                  <c:v>4.6600000000000002E-7</c:v>
                </c:pt>
                <c:pt idx="6677">
                  <c:v>4.6619999999999998E-7</c:v>
                </c:pt>
                <c:pt idx="6678">
                  <c:v>4.6639999999999999E-7</c:v>
                </c:pt>
                <c:pt idx="6679">
                  <c:v>4.6660000000000001E-7</c:v>
                </c:pt>
                <c:pt idx="6680">
                  <c:v>4.6680000000000002E-7</c:v>
                </c:pt>
                <c:pt idx="6681">
                  <c:v>4.6699999999999999E-7</c:v>
                </c:pt>
                <c:pt idx="6682">
                  <c:v>4.672E-7</c:v>
                </c:pt>
                <c:pt idx="6683">
                  <c:v>4.6740000000000002E-7</c:v>
                </c:pt>
                <c:pt idx="6684">
                  <c:v>4.6759999999999998E-7</c:v>
                </c:pt>
                <c:pt idx="6685">
                  <c:v>4.6779999999999999E-7</c:v>
                </c:pt>
                <c:pt idx="6686">
                  <c:v>4.6800000000000001E-7</c:v>
                </c:pt>
                <c:pt idx="6687">
                  <c:v>4.6820000000000002E-7</c:v>
                </c:pt>
                <c:pt idx="6688">
                  <c:v>4.6839999999999999E-7</c:v>
                </c:pt>
                <c:pt idx="6689">
                  <c:v>4.686E-7</c:v>
                </c:pt>
                <c:pt idx="6690">
                  <c:v>4.6880000000000002E-7</c:v>
                </c:pt>
                <c:pt idx="6691">
                  <c:v>4.6899999999999998E-7</c:v>
                </c:pt>
                <c:pt idx="6692">
                  <c:v>4.6919999999999999E-7</c:v>
                </c:pt>
                <c:pt idx="6693">
                  <c:v>4.6940000000000001E-7</c:v>
                </c:pt>
                <c:pt idx="6694">
                  <c:v>4.6960000000000002E-7</c:v>
                </c:pt>
                <c:pt idx="6695">
                  <c:v>4.6979999999999998E-7</c:v>
                </c:pt>
                <c:pt idx="6696">
                  <c:v>4.7E-7</c:v>
                </c:pt>
                <c:pt idx="6697">
                  <c:v>4.7020000000000001E-7</c:v>
                </c:pt>
                <c:pt idx="6698">
                  <c:v>4.7039999999999998E-7</c:v>
                </c:pt>
                <c:pt idx="6699">
                  <c:v>4.7059999999999999E-7</c:v>
                </c:pt>
                <c:pt idx="6700">
                  <c:v>4.7080000000000001E-7</c:v>
                </c:pt>
                <c:pt idx="6701">
                  <c:v>4.7100000000000002E-7</c:v>
                </c:pt>
                <c:pt idx="6702">
                  <c:v>4.7119999999999998E-7</c:v>
                </c:pt>
                <c:pt idx="6703">
                  <c:v>4.714E-7</c:v>
                </c:pt>
                <c:pt idx="6704">
                  <c:v>4.7160000000000001E-7</c:v>
                </c:pt>
                <c:pt idx="6705">
                  <c:v>4.7179999999999998E-7</c:v>
                </c:pt>
                <c:pt idx="6706">
                  <c:v>4.7199999999999999E-7</c:v>
                </c:pt>
                <c:pt idx="6707">
                  <c:v>4.7220000000000001E-7</c:v>
                </c:pt>
                <c:pt idx="6708">
                  <c:v>4.7240000000000002E-7</c:v>
                </c:pt>
                <c:pt idx="6709">
                  <c:v>4.7259999999999998E-7</c:v>
                </c:pt>
                <c:pt idx="6710">
                  <c:v>4.728E-7</c:v>
                </c:pt>
                <c:pt idx="6711">
                  <c:v>4.7300000000000001E-7</c:v>
                </c:pt>
                <c:pt idx="6712">
                  <c:v>4.7319999999999998E-7</c:v>
                </c:pt>
                <c:pt idx="6713">
                  <c:v>4.7339999999999999E-7</c:v>
                </c:pt>
                <c:pt idx="6714">
                  <c:v>4.7360000000000001E-7</c:v>
                </c:pt>
                <c:pt idx="6715">
                  <c:v>4.7380000000000002E-7</c:v>
                </c:pt>
                <c:pt idx="6716">
                  <c:v>4.7399999999999998E-7</c:v>
                </c:pt>
                <c:pt idx="6717">
                  <c:v>4.742E-7</c:v>
                </c:pt>
                <c:pt idx="6718">
                  <c:v>4.7440000000000001E-7</c:v>
                </c:pt>
                <c:pt idx="6719">
                  <c:v>4.7459999999999997E-7</c:v>
                </c:pt>
                <c:pt idx="6720">
                  <c:v>4.7479999999999999E-7</c:v>
                </c:pt>
                <c:pt idx="6721">
                  <c:v>4.75E-7</c:v>
                </c:pt>
                <c:pt idx="6722">
                  <c:v>4.7520000000000002E-7</c:v>
                </c:pt>
                <c:pt idx="6723">
                  <c:v>4.7539999999999998E-7</c:v>
                </c:pt>
                <c:pt idx="6724">
                  <c:v>4.756E-7</c:v>
                </c:pt>
                <c:pt idx="6725">
                  <c:v>4.7580000000000001E-7</c:v>
                </c:pt>
                <c:pt idx="6726">
                  <c:v>4.7599999999999997E-7</c:v>
                </c:pt>
                <c:pt idx="6727">
                  <c:v>4.7619999999999999E-7</c:v>
                </c:pt>
                <c:pt idx="6728">
                  <c:v>4.764E-7</c:v>
                </c:pt>
                <c:pt idx="6729">
                  <c:v>4.7660000000000002E-7</c:v>
                </c:pt>
                <c:pt idx="6730">
                  <c:v>4.7679999999999998E-7</c:v>
                </c:pt>
                <c:pt idx="6731">
                  <c:v>4.7700000000000005E-7</c:v>
                </c:pt>
                <c:pt idx="6732">
                  <c:v>4.7719999999999996E-7</c:v>
                </c:pt>
                <c:pt idx="6733">
                  <c:v>4.7739999999999997E-7</c:v>
                </c:pt>
                <c:pt idx="6734">
                  <c:v>4.7759999999999999E-7</c:v>
                </c:pt>
                <c:pt idx="6735">
                  <c:v>4.778E-7</c:v>
                </c:pt>
                <c:pt idx="6736">
                  <c:v>4.7800000000000002E-7</c:v>
                </c:pt>
                <c:pt idx="6737">
                  <c:v>4.7820000000000003E-7</c:v>
                </c:pt>
                <c:pt idx="6738">
                  <c:v>4.7840000000000005E-7</c:v>
                </c:pt>
                <c:pt idx="6739">
                  <c:v>4.7859999999999996E-7</c:v>
                </c:pt>
                <c:pt idx="6740">
                  <c:v>4.7879999999999997E-7</c:v>
                </c:pt>
                <c:pt idx="6741">
                  <c:v>4.7899999999999999E-7</c:v>
                </c:pt>
                <c:pt idx="6742">
                  <c:v>4.792E-7</c:v>
                </c:pt>
                <c:pt idx="6743">
                  <c:v>4.7940000000000002E-7</c:v>
                </c:pt>
                <c:pt idx="6744">
                  <c:v>4.7960000000000003E-7</c:v>
                </c:pt>
                <c:pt idx="6745">
                  <c:v>4.7980000000000005E-7</c:v>
                </c:pt>
                <c:pt idx="6746">
                  <c:v>4.7999999999999996E-7</c:v>
                </c:pt>
                <c:pt idx="6747">
                  <c:v>4.8019999999999997E-7</c:v>
                </c:pt>
                <c:pt idx="6748">
                  <c:v>4.8039999999999999E-7</c:v>
                </c:pt>
                <c:pt idx="6749">
                  <c:v>4.806E-7</c:v>
                </c:pt>
                <c:pt idx="6750">
                  <c:v>4.8080000000000002E-7</c:v>
                </c:pt>
                <c:pt idx="6751">
                  <c:v>4.8100000000000003E-7</c:v>
                </c:pt>
                <c:pt idx="6752">
                  <c:v>4.8120000000000005E-7</c:v>
                </c:pt>
                <c:pt idx="6753">
                  <c:v>4.8139999999999996E-7</c:v>
                </c:pt>
                <c:pt idx="6754">
                  <c:v>4.8159999999999997E-7</c:v>
                </c:pt>
                <c:pt idx="6755">
                  <c:v>4.8179999999999999E-7</c:v>
                </c:pt>
                <c:pt idx="6756">
                  <c:v>4.82E-7</c:v>
                </c:pt>
                <c:pt idx="6757">
                  <c:v>4.8220000000000002E-7</c:v>
                </c:pt>
                <c:pt idx="6758">
                  <c:v>4.8240000000000003E-7</c:v>
                </c:pt>
                <c:pt idx="6759">
                  <c:v>4.8260000000000005E-7</c:v>
                </c:pt>
                <c:pt idx="6760">
                  <c:v>4.8279999999999996E-7</c:v>
                </c:pt>
                <c:pt idx="6761">
                  <c:v>4.8299999999999997E-7</c:v>
                </c:pt>
                <c:pt idx="6762">
                  <c:v>4.8319999999999999E-7</c:v>
                </c:pt>
                <c:pt idx="6763">
                  <c:v>4.834E-7</c:v>
                </c:pt>
                <c:pt idx="6764">
                  <c:v>4.8360000000000002E-7</c:v>
                </c:pt>
                <c:pt idx="6765">
                  <c:v>4.8380000000000003E-7</c:v>
                </c:pt>
                <c:pt idx="6766">
                  <c:v>4.8400000000000005E-7</c:v>
                </c:pt>
                <c:pt idx="6767">
                  <c:v>4.8419999999999996E-7</c:v>
                </c:pt>
                <c:pt idx="6768">
                  <c:v>4.8439999999999997E-7</c:v>
                </c:pt>
                <c:pt idx="6769">
                  <c:v>4.8459999999999999E-7</c:v>
                </c:pt>
                <c:pt idx="6770">
                  <c:v>4.848E-7</c:v>
                </c:pt>
                <c:pt idx="6771">
                  <c:v>4.8500000000000002E-7</c:v>
                </c:pt>
                <c:pt idx="6772">
                  <c:v>4.8520000000000003E-7</c:v>
                </c:pt>
                <c:pt idx="6773">
                  <c:v>4.8540000000000005E-7</c:v>
                </c:pt>
                <c:pt idx="6774">
                  <c:v>4.8559999999999995E-7</c:v>
                </c:pt>
                <c:pt idx="6775">
                  <c:v>4.8579999999999997E-7</c:v>
                </c:pt>
                <c:pt idx="6776">
                  <c:v>4.8599999999999998E-7</c:v>
                </c:pt>
                <c:pt idx="6777">
                  <c:v>4.862E-7</c:v>
                </c:pt>
                <c:pt idx="6778">
                  <c:v>4.8640000000000001E-7</c:v>
                </c:pt>
                <c:pt idx="6779">
                  <c:v>4.8660000000000003E-7</c:v>
                </c:pt>
                <c:pt idx="6780">
                  <c:v>4.8680000000000004E-7</c:v>
                </c:pt>
                <c:pt idx="6781">
                  <c:v>4.8699999999999995E-7</c:v>
                </c:pt>
                <c:pt idx="6782">
                  <c:v>4.8719999999999997E-7</c:v>
                </c:pt>
                <c:pt idx="6783">
                  <c:v>4.8739999999999998E-7</c:v>
                </c:pt>
                <c:pt idx="6784">
                  <c:v>4.876E-7</c:v>
                </c:pt>
                <c:pt idx="6785">
                  <c:v>4.8780000000000001E-7</c:v>
                </c:pt>
                <c:pt idx="6786">
                  <c:v>4.8800000000000003E-7</c:v>
                </c:pt>
                <c:pt idx="6787">
                  <c:v>4.8820000000000004E-7</c:v>
                </c:pt>
                <c:pt idx="6788">
                  <c:v>4.8839999999999995E-7</c:v>
                </c:pt>
                <c:pt idx="6789">
                  <c:v>4.8859999999999997E-7</c:v>
                </c:pt>
                <c:pt idx="6790">
                  <c:v>4.8879999999999998E-7</c:v>
                </c:pt>
                <c:pt idx="6791">
                  <c:v>4.89E-7</c:v>
                </c:pt>
                <c:pt idx="6792">
                  <c:v>4.8920000000000001E-7</c:v>
                </c:pt>
                <c:pt idx="6793">
                  <c:v>4.8940000000000003E-7</c:v>
                </c:pt>
                <c:pt idx="6794">
                  <c:v>4.8960000000000004E-7</c:v>
                </c:pt>
                <c:pt idx="6795">
                  <c:v>4.8979999999999995E-7</c:v>
                </c:pt>
                <c:pt idx="6796">
                  <c:v>4.8999999999999997E-7</c:v>
                </c:pt>
                <c:pt idx="6797">
                  <c:v>4.9019999999999998E-7</c:v>
                </c:pt>
                <c:pt idx="6798">
                  <c:v>4.904E-7</c:v>
                </c:pt>
                <c:pt idx="6799">
                  <c:v>4.9060000000000001E-7</c:v>
                </c:pt>
                <c:pt idx="6800">
                  <c:v>4.9080000000000003E-7</c:v>
                </c:pt>
                <c:pt idx="6801">
                  <c:v>4.9100000000000004E-7</c:v>
                </c:pt>
                <c:pt idx="6802">
                  <c:v>4.9119999999999995E-7</c:v>
                </c:pt>
                <c:pt idx="6803">
                  <c:v>4.9139999999999997E-7</c:v>
                </c:pt>
                <c:pt idx="6804">
                  <c:v>4.9159999999999998E-7</c:v>
                </c:pt>
                <c:pt idx="6805">
                  <c:v>4.918E-7</c:v>
                </c:pt>
                <c:pt idx="6806">
                  <c:v>4.9200000000000001E-7</c:v>
                </c:pt>
                <c:pt idx="6807">
                  <c:v>4.9220000000000003E-7</c:v>
                </c:pt>
                <c:pt idx="6808">
                  <c:v>4.9240000000000004E-7</c:v>
                </c:pt>
                <c:pt idx="6809">
                  <c:v>4.9259999999999995E-7</c:v>
                </c:pt>
                <c:pt idx="6810">
                  <c:v>4.9279999999999997E-7</c:v>
                </c:pt>
                <c:pt idx="6811">
                  <c:v>4.9299999999999998E-7</c:v>
                </c:pt>
                <c:pt idx="6812">
                  <c:v>4.932E-7</c:v>
                </c:pt>
                <c:pt idx="6813">
                  <c:v>4.9340000000000001E-7</c:v>
                </c:pt>
                <c:pt idx="6814">
                  <c:v>4.9360000000000003E-7</c:v>
                </c:pt>
                <c:pt idx="6815">
                  <c:v>4.9380000000000004E-7</c:v>
                </c:pt>
                <c:pt idx="6816">
                  <c:v>4.9399999999999995E-7</c:v>
                </c:pt>
                <c:pt idx="6817">
                  <c:v>4.9419999999999997E-7</c:v>
                </c:pt>
                <c:pt idx="6818">
                  <c:v>4.9439999999999998E-7</c:v>
                </c:pt>
                <c:pt idx="6819">
                  <c:v>4.946E-7</c:v>
                </c:pt>
                <c:pt idx="6820">
                  <c:v>4.9480000000000001E-7</c:v>
                </c:pt>
                <c:pt idx="6821">
                  <c:v>4.9500000000000003E-7</c:v>
                </c:pt>
                <c:pt idx="6822">
                  <c:v>4.9520000000000004E-7</c:v>
                </c:pt>
                <c:pt idx="6823">
                  <c:v>4.9539999999999995E-7</c:v>
                </c:pt>
                <c:pt idx="6824">
                  <c:v>4.9559999999999996E-7</c:v>
                </c:pt>
                <c:pt idx="6825">
                  <c:v>4.9579999999999998E-7</c:v>
                </c:pt>
                <c:pt idx="6826">
                  <c:v>4.9599999999999999E-7</c:v>
                </c:pt>
                <c:pt idx="6827">
                  <c:v>4.9620000000000001E-7</c:v>
                </c:pt>
                <c:pt idx="6828">
                  <c:v>4.9640000000000002E-7</c:v>
                </c:pt>
                <c:pt idx="6829">
                  <c:v>4.9660000000000004E-7</c:v>
                </c:pt>
                <c:pt idx="6830">
                  <c:v>4.9679999999999995E-7</c:v>
                </c:pt>
                <c:pt idx="6831">
                  <c:v>4.9699999999999996E-7</c:v>
                </c:pt>
                <c:pt idx="6832">
                  <c:v>4.9719999999999998E-7</c:v>
                </c:pt>
                <c:pt idx="6833">
                  <c:v>4.9739999999999999E-7</c:v>
                </c:pt>
                <c:pt idx="6834">
                  <c:v>4.9760000000000001E-7</c:v>
                </c:pt>
                <c:pt idx="6835">
                  <c:v>4.9780000000000002E-7</c:v>
                </c:pt>
                <c:pt idx="6836">
                  <c:v>4.9800000000000004E-7</c:v>
                </c:pt>
                <c:pt idx="6837">
                  <c:v>4.9819999999999995E-7</c:v>
                </c:pt>
                <c:pt idx="6838">
                  <c:v>4.9839999999999996E-7</c:v>
                </c:pt>
                <c:pt idx="6839">
                  <c:v>4.9859999999999998E-7</c:v>
                </c:pt>
                <c:pt idx="6840">
                  <c:v>4.9879999999999999E-7</c:v>
                </c:pt>
                <c:pt idx="6841">
                  <c:v>4.9900000000000001E-7</c:v>
                </c:pt>
                <c:pt idx="6842">
                  <c:v>4.9920000000000002E-7</c:v>
                </c:pt>
                <c:pt idx="6843">
                  <c:v>4.9940000000000004E-7</c:v>
                </c:pt>
                <c:pt idx="6844">
                  <c:v>4.9959999999999995E-7</c:v>
                </c:pt>
                <c:pt idx="6845">
                  <c:v>4.9979999999999996E-7</c:v>
                </c:pt>
                <c:pt idx="6846">
                  <c:v>4.9999999999999998E-7</c:v>
                </c:pt>
                <c:pt idx="6847">
                  <c:v>5.0019999999999999E-7</c:v>
                </c:pt>
                <c:pt idx="6848">
                  <c:v>5.0040000000000001E-7</c:v>
                </c:pt>
                <c:pt idx="6849">
                  <c:v>5.0060000000000002E-7</c:v>
                </c:pt>
                <c:pt idx="6850">
                  <c:v>5.0080000000000004E-7</c:v>
                </c:pt>
                <c:pt idx="6851">
                  <c:v>5.0100000000000005E-7</c:v>
                </c:pt>
                <c:pt idx="6852">
                  <c:v>5.0119999999999996E-7</c:v>
                </c:pt>
                <c:pt idx="6853">
                  <c:v>5.0139999999999998E-7</c:v>
                </c:pt>
                <c:pt idx="6854">
                  <c:v>5.0159999999999999E-7</c:v>
                </c:pt>
                <c:pt idx="6855">
                  <c:v>5.0180000000000001E-7</c:v>
                </c:pt>
                <c:pt idx="6856">
                  <c:v>5.0200000000000002E-7</c:v>
                </c:pt>
                <c:pt idx="6857">
                  <c:v>5.0220000000000004E-7</c:v>
                </c:pt>
                <c:pt idx="6858">
                  <c:v>5.0240000000000005E-7</c:v>
                </c:pt>
                <c:pt idx="6859">
                  <c:v>5.0259999999999996E-7</c:v>
                </c:pt>
                <c:pt idx="6860">
                  <c:v>5.0279999999999998E-7</c:v>
                </c:pt>
                <c:pt idx="6861">
                  <c:v>5.0299999999999999E-7</c:v>
                </c:pt>
                <c:pt idx="6862">
                  <c:v>5.0320000000000001E-7</c:v>
                </c:pt>
                <c:pt idx="6863">
                  <c:v>5.0340000000000002E-7</c:v>
                </c:pt>
                <c:pt idx="6864">
                  <c:v>5.0360000000000004E-7</c:v>
                </c:pt>
                <c:pt idx="6865">
                  <c:v>5.0380000000000005E-7</c:v>
                </c:pt>
                <c:pt idx="6866">
                  <c:v>5.0399999999999996E-7</c:v>
                </c:pt>
                <c:pt idx="6867">
                  <c:v>5.0419999999999998E-7</c:v>
                </c:pt>
                <c:pt idx="6868">
                  <c:v>5.0439999999999999E-7</c:v>
                </c:pt>
                <c:pt idx="6869">
                  <c:v>5.0460000000000001E-7</c:v>
                </c:pt>
                <c:pt idx="6870">
                  <c:v>5.0480000000000002E-7</c:v>
                </c:pt>
                <c:pt idx="6871">
                  <c:v>5.0500000000000004E-7</c:v>
                </c:pt>
                <c:pt idx="6872">
                  <c:v>5.0520000000000005E-7</c:v>
                </c:pt>
                <c:pt idx="6873">
                  <c:v>5.0539999999999996E-7</c:v>
                </c:pt>
                <c:pt idx="6874">
                  <c:v>5.0559999999999997E-7</c:v>
                </c:pt>
                <c:pt idx="6875">
                  <c:v>5.0579999999999999E-7</c:v>
                </c:pt>
                <c:pt idx="6876">
                  <c:v>5.06E-7</c:v>
                </c:pt>
                <c:pt idx="6877">
                  <c:v>5.0620000000000002E-7</c:v>
                </c:pt>
                <c:pt idx="6878">
                  <c:v>5.0640000000000003E-7</c:v>
                </c:pt>
                <c:pt idx="6879">
                  <c:v>5.0660000000000005E-7</c:v>
                </c:pt>
                <c:pt idx="6880">
                  <c:v>5.0679999999999996E-7</c:v>
                </c:pt>
                <c:pt idx="6881">
                  <c:v>5.0699999999999997E-7</c:v>
                </c:pt>
                <c:pt idx="6882">
                  <c:v>5.0719999999999999E-7</c:v>
                </c:pt>
                <c:pt idx="6883">
                  <c:v>5.074E-7</c:v>
                </c:pt>
                <c:pt idx="6884">
                  <c:v>5.0760000000000002E-7</c:v>
                </c:pt>
                <c:pt idx="6885">
                  <c:v>5.0780000000000003E-7</c:v>
                </c:pt>
                <c:pt idx="6886">
                  <c:v>5.0800000000000005E-7</c:v>
                </c:pt>
                <c:pt idx="6887">
                  <c:v>5.0819999999999996E-7</c:v>
                </c:pt>
                <c:pt idx="6888">
                  <c:v>5.0839999999999997E-7</c:v>
                </c:pt>
                <c:pt idx="6889">
                  <c:v>5.0859999999999999E-7</c:v>
                </c:pt>
                <c:pt idx="6890">
                  <c:v>5.088E-7</c:v>
                </c:pt>
                <c:pt idx="6891">
                  <c:v>5.0900000000000002E-7</c:v>
                </c:pt>
                <c:pt idx="6892">
                  <c:v>5.0920000000000003E-7</c:v>
                </c:pt>
                <c:pt idx="6893">
                  <c:v>5.0940000000000005E-7</c:v>
                </c:pt>
                <c:pt idx="6894">
                  <c:v>5.0959999999999996E-7</c:v>
                </c:pt>
                <c:pt idx="6895">
                  <c:v>5.0979999999999997E-7</c:v>
                </c:pt>
                <c:pt idx="6896">
                  <c:v>5.0999999999999999E-7</c:v>
                </c:pt>
                <c:pt idx="6897">
                  <c:v>5.102E-7</c:v>
                </c:pt>
                <c:pt idx="6898">
                  <c:v>5.1040000000000002E-7</c:v>
                </c:pt>
                <c:pt idx="6899">
                  <c:v>5.1060000000000003E-7</c:v>
                </c:pt>
                <c:pt idx="6900">
                  <c:v>5.1080000000000005E-7</c:v>
                </c:pt>
                <c:pt idx="6901">
                  <c:v>5.1099999999999996E-7</c:v>
                </c:pt>
                <c:pt idx="6902">
                  <c:v>5.1119999999999997E-7</c:v>
                </c:pt>
                <c:pt idx="6903">
                  <c:v>5.1139999999999999E-7</c:v>
                </c:pt>
                <c:pt idx="6904">
                  <c:v>5.116E-7</c:v>
                </c:pt>
                <c:pt idx="6905">
                  <c:v>5.1180000000000002E-7</c:v>
                </c:pt>
                <c:pt idx="6906">
                  <c:v>5.1200000000000003E-7</c:v>
                </c:pt>
                <c:pt idx="6907">
                  <c:v>5.1220000000000005E-7</c:v>
                </c:pt>
                <c:pt idx="6908">
                  <c:v>5.1239999999999996E-7</c:v>
                </c:pt>
                <c:pt idx="6909">
                  <c:v>5.1259999999999997E-7</c:v>
                </c:pt>
                <c:pt idx="6910">
                  <c:v>5.1279999999999999E-7</c:v>
                </c:pt>
                <c:pt idx="6911">
                  <c:v>5.13E-7</c:v>
                </c:pt>
                <c:pt idx="6912">
                  <c:v>5.1320000000000002E-7</c:v>
                </c:pt>
                <c:pt idx="6913">
                  <c:v>5.1340000000000003E-7</c:v>
                </c:pt>
                <c:pt idx="6914">
                  <c:v>5.1360000000000005E-7</c:v>
                </c:pt>
                <c:pt idx="6915">
                  <c:v>5.1379999999999996E-7</c:v>
                </c:pt>
                <c:pt idx="6916">
                  <c:v>5.1399999999999997E-7</c:v>
                </c:pt>
                <c:pt idx="6917">
                  <c:v>5.1419999999999999E-7</c:v>
                </c:pt>
                <c:pt idx="6918">
                  <c:v>5.144E-7</c:v>
                </c:pt>
                <c:pt idx="6919">
                  <c:v>5.1460000000000002E-7</c:v>
                </c:pt>
                <c:pt idx="6920">
                  <c:v>5.1480000000000003E-7</c:v>
                </c:pt>
                <c:pt idx="6921">
                  <c:v>5.1500000000000005E-7</c:v>
                </c:pt>
                <c:pt idx="6922">
                  <c:v>5.1519999999999995E-7</c:v>
                </c:pt>
                <c:pt idx="6923">
                  <c:v>5.1539999999999997E-7</c:v>
                </c:pt>
                <c:pt idx="6924">
                  <c:v>5.1559999999999998E-7</c:v>
                </c:pt>
                <c:pt idx="6925">
                  <c:v>5.158E-7</c:v>
                </c:pt>
                <c:pt idx="6926">
                  <c:v>5.1600000000000001E-7</c:v>
                </c:pt>
                <c:pt idx="6927">
                  <c:v>5.1620000000000003E-7</c:v>
                </c:pt>
                <c:pt idx="6928">
                  <c:v>5.1640000000000004E-7</c:v>
                </c:pt>
                <c:pt idx="6929">
                  <c:v>5.1659999999999995E-7</c:v>
                </c:pt>
                <c:pt idx="6930">
                  <c:v>5.1679999999999997E-7</c:v>
                </c:pt>
                <c:pt idx="6931">
                  <c:v>5.1699999999999998E-7</c:v>
                </c:pt>
                <c:pt idx="6932">
                  <c:v>5.172E-7</c:v>
                </c:pt>
                <c:pt idx="6933">
                  <c:v>5.1740000000000001E-7</c:v>
                </c:pt>
                <c:pt idx="6934">
                  <c:v>5.1760000000000003E-7</c:v>
                </c:pt>
                <c:pt idx="6935">
                  <c:v>5.1780000000000004E-7</c:v>
                </c:pt>
                <c:pt idx="6936">
                  <c:v>5.1799999999999995E-7</c:v>
                </c:pt>
                <c:pt idx="6937">
                  <c:v>5.1819999999999997E-7</c:v>
                </c:pt>
                <c:pt idx="6938">
                  <c:v>5.1839999999999998E-7</c:v>
                </c:pt>
                <c:pt idx="6939">
                  <c:v>5.186E-7</c:v>
                </c:pt>
                <c:pt idx="6940">
                  <c:v>5.1880000000000001E-7</c:v>
                </c:pt>
                <c:pt idx="6941">
                  <c:v>5.1900000000000003E-7</c:v>
                </c:pt>
                <c:pt idx="6942">
                  <c:v>5.1920000000000004E-7</c:v>
                </c:pt>
                <c:pt idx="6943">
                  <c:v>5.1939999999999995E-7</c:v>
                </c:pt>
                <c:pt idx="6944">
                  <c:v>5.1959999999999997E-7</c:v>
                </c:pt>
                <c:pt idx="6945">
                  <c:v>5.1979999999999998E-7</c:v>
                </c:pt>
                <c:pt idx="6946">
                  <c:v>5.2E-7</c:v>
                </c:pt>
                <c:pt idx="6947">
                  <c:v>5.2020000000000001E-7</c:v>
                </c:pt>
                <c:pt idx="6948">
                  <c:v>5.2040000000000003E-7</c:v>
                </c:pt>
                <c:pt idx="6949">
                  <c:v>5.2060000000000004E-7</c:v>
                </c:pt>
                <c:pt idx="6950">
                  <c:v>5.2079999999999995E-7</c:v>
                </c:pt>
                <c:pt idx="6951">
                  <c:v>5.2099999999999997E-7</c:v>
                </c:pt>
                <c:pt idx="6952">
                  <c:v>5.2119999999999998E-7</c:v>
                </c:pt>
                <c:pt idx="6953">
                  <c:v>5.214E-7</c:v>
                </c:pt>
                <c:pt idx="6954">
                  <c:v>5.2160000000000001E-7</c:v>
                </c:pt>
                <c:pt idx="6955">
                  <c:v>5.2180000000000003E-7</c:v>
                </c:pt>
                <c:pt idx="6956">
                  <c:v>5.2200000000000004E-7</c:v>
                </c:pt>
                <c:pt idx="6957">
                  <c:v>5.2219999999999995E-7</c:v>
                </c:pt>
                <c:pt idx="6958">
                  <c:v>5.2239999999999997E-7</c:v>
                </c:pt>
                <c:pt idx="6959">
                  <c:v>5.2259999999999998E-7</c:v>
                </c:pt>
                <c:pt idx="6960">
                  <c:v>5.228E-7</c:v>
                </c:pt>
                <c:pt idx="6961">
                  <c:v>5.2300000000000001E-7</c:v>
                </c:pt>
                <c:pt idx="6962">
                  <c:v>5.2320000000000003E-7</c:v>
                </c:pt>
                <c:pt idx="6963">
                  <c:v>5.2340000000000004E-7</c:v>
                </c:pt>
                <c:pt idx="6964">
                  <c:v>5.2359999999999995E-7</c:v>
                </c:pt>
                <c:pt idx="6965">
                  <c:v>5.2379999999999997E-7</c:v>
                </c:pt>
                <c:pt idx="6966">
                  <c:v>5.2399999999999998E-7</c:v>
                </c:pt>
                <c:pt idx="6967">
                  <c:v>5.242E-7</c:v>
                </c:pt>
                <c:pt idx="6968">
                  <c:v>5.2440000000000001E-7</c:v>
                </c:pt>
                <c:pt idx="6969">
                  <c:v>5.2460000000000003E-7</c:v>
                </c:pt>
                <c:pt idx="6970">
                  <c:v>5.2480000000000004E-7</c:v>
                </c:pt>
                <c:pt idx="6971">
                  <c:v>5.2499999999999995E-7</c:v>
                </c:pt>
                <c:pt idx="6972">
                  <c:v>5.2519999999999996E-7</c:v>
                </c:pt>
                <c:pt idx="6973">
                  <c:v>5.2539999999999998E-7</c:v>
                </c:pt>
                <c:pt idx="6974">
                  <c:v>5.2559999999999999E-7</c:v>
                </c:pt>
                <c:pt idx="6975">
                  <c:v>5.2580000000000001E-7</c:v>
                </c:pt>
                <c:pt idx="6976">
                  <c:v>5.2600000000000002E-7</c:v>
                </c:pt>
                <c:pt idx="6977">
                  <c:v>5.2620000000000004E-7</c:v>
                </c:pt>
                <c:pt idx="6978">
                  <c:v>5.2639999999999995E-7</c:v>
                </c:pt>
                <c:pt idx="6979">
                  <c:v>5.2659999999999996E-7</c:v>
                </c:pt>
                <c:pt idx="6980">
                  <c:v>5.2679999999999998E-7</c:v>
                </c:pt>
                <c:pt idx="6981">
                  <c:v>5.2699999999999999E-7</c:v>
                </c:pt>
                <c:pt idx="6982">
                  <c:v>5.2720000000000001E-7</c:v>
                </c:pt>
                <c:pt idx="6983">
                  <c:v>5.2740000000000002E-7</c:v>
                </c:pt>
                <c:pt idx="6984">
                  <c:v>5.2760000000000004E-7</c:v>
                </c:pt>
                <c:pt idx="6985">
                  <c:v>5.2779999999999995E-7</c:v>
                </c:pt>
                <c:pt idx="6986">
                  <c:v>5.2799999999999996E-7</c:v>
                </c:pt>
                <c:pt idx="6987">
                  <c:v>5.2819999999999998E-7</c:v>
                </c:pt>
                <c:pt idx="6988">
                  <c:v>5.2839999999999999E-7</c:v>
                </c:pt>
                <c:pt idx="6989">
                  <c:v>5.2860000000000001E-7</c:v>
                </c:pt>
                <c:pt idx="6990">
                  <c:v>5.2880000000000002E-7</c:v>
                </c:pt>
                <c:pt idx="6991">
                  <c:v>5.2900000000000004E-7</c:v>
                </c:pt>
                <c:pt idx="6992">
                  <c:v>5.2919999999999995E-7</c:v>
                </c:pt>
                <c:pt idx="6993">
                  <c:v>5.2939999999999996E-7</c:v>
                </c:pt>
                <c:pt idx="6994">
                  <c:v>5.2959999999999998E-7</c:v>
                </c:pt>
                <c:pt idx="6995">
                  <c:v>5.2979999999999999E-7</c:v>
                </c:pt>
                <c:pt idx="6996">
                  <c:v>5.3000000000000001E-7</c:v>
                </c:pt>
                <c:pt idx="6997">
                  <c:v>5.3020000000000002E-7</c:v>
                </c:pt>
                <c:pt idx="6998">
                  <c:v>5.3040000000000004E-7</c:v>
                </c:pt>
                <c:pt idx="6999">
                  <c:v>5.3060000000000005E-7</c:v>
                </c:pt>
                <c:pt idx="7000">
                  <c:v>5.3079999999999996E-7</c:v>
                </c:pt>
                <c:pt idx="7001">
                  <c:v>5.3099999999999998E-7</c:v>
                </c:pt>
                <c:pt idx="7002">
                  <c:v>5.3119999999999999E-7</c:v>
                </c:pt>
                <c:pt idx="7003">
                  <c:v>5.3140000000000001E-7</c:v>
                </c:pt>
                <c:pt idx="7004">
                  <c:v>5.3160000000000002E-7</c:v>
                </c:pt>
                <c:pt idx="7005">
                  <c:v>5.3180000000000004E-7</c:v>
                </c:pt>
                <c:pt idx="7006">
                  <c:v>5.3200000000000005E-7</c:v>
                </c:pt>
                <c:pt idx="7007">
                  <c:v>5.3219999999999996E-7</c:v>
                </c:pt>
                <c:pt idx="7008">
                  <c:v>5.3239999999999998E-7</c:v>
                </c:pt>
                <c:pt idx="7009">
                  <c:v>5.3259999999999999E-7</c:v>
                </c:pt>
                <c:pt idx="7010">
                  <c:v>5.3280000000000001E-7</c:v>
                </c:pt>
                <c:pt idx="7011">
                  <c:v>5.3300000000000002E-7</c:v>
                </c:pt>
                <c:pt idx="7012">
                  <c:v>5.3320000000000004E-7</c:v>
                </c:pt>
                <c:pt idx="7013">
                  <c:v>5.3340000000000005E-7</c:v>
                </c:pt>
                <c:pt idx="7014">
                  <c:v>5.3359999999999996E-7</c:v>
                </c:pt>
                <c:pt idx="7015">
                  <c:v>5.3379999999999998E-7</c:v>
                </c:pt>
                <c:pt idx="7016">
                  <c:v>5.3399999999999999E-7</c:v>
                </c:pt>
                <c:pt idx="7017">
                  <c:v>5.3420000000000001E-7</c:v>
                </c:pt>
                <c:pt idx="7018">
                  <c:v>5.3440000000000002E-7</c:v>
                </c:pt>
                <c:pt idx="7019">
                  <c:v>5.3460000000000004E-7</c:v>
                </c:pt>
                <c:pt idx="7020">
                  <c:v>5.3480000000000005E-7</c:v>
                </c:pt>
                <c:pt idx="7021">
                  <c:v>5.3499999999999996E-7</c:v>
                </c:pt>
                <c:pt idx="7022">
                  <c:v>5.3519999999999997E-7</c:v>
                </c:pt>
                <c:pt idx="7023">
                  <c:v>5.3539999999999999E-7</c:v>
                </c:pt>
                <c:pt idx="7024">
                  <c:v>5.356E-7</c:v>
                </c:pt>
                <c:pt idx="7025">
                  <c:v>5.3580000000000002E-7</c:v>
                </c:pt>
                <c:pt idx="7026">
                  <c:v>5.3600000000000004E-7</c:v>
                </c:pt>
                <c:pt idx="7027">
                  <c:v>5.3620000000000005E-7</c:v>
                </c:pt>
                <c:pt idx="7028">
                  <c:v>5.3639999999999996E-7</c:v>
                </c:pt>
                <c:pt idx="7029">
                  <c:v>5.3659999999999997E-7</c:v>
                </c:pt>
                <c:pt idx="7030">
                  <c:v>5.3679999999999999E-7</c:v>
                </c:pt>
                <c:pt idx="7031">
                  <c:v>5.37E-7</c:v>
                </c:pt>
                <c:pt idx="7032">
                  <c:v>5.3720000000000002E-7</c:v>
                </c:pt>
                <c:pt idx="7033">
                  <c:v>5.3740000000000003E-7</c:v>
                </c:pt>
                <c:pt idx="7034">
                  <c:v>5.3760000000000005E-7</c:v>
                </c:pt>
                <c:pt idx="7035">
                  <c:v>5.3779999999999996E-7</c:v>
                </c:pt>
                <c:pt idx="7036">
                  <c:v>5.3799999999999997E-7</c:v>
                </c:pt>
                <c:pt idx="7037">
                  <c:v>5.3819999999999999E-7</c:v>
                </c:pt>
                <c:pt idx="7038">
                  <c:v>5.384E-7</c:v>
                </c:pt>
                <c:pt idx="7039">
                  <c:v>5.3860000000000002E-7</c:v>
                </c:pt>
                <c:pt idx="7040">
                  <c:v>5.3880000000000003E-7</c:v>
                </c:pt>
                <c:pt idx="7041">
                  <c:v>5.3900000000000005E-7</c:v>
                </c:pt>
                <c:pt idx="7042">
                  <c:v>5.3919999999999996E-7</c:v>
                </c:pt>
                <c:pt idx="7043">
                  <c:v>5.3939999999999997E-7</c:v>
                </c:pt>
                <c:pt idx="7044">
                  <c:v>5.3959999999999999E-7</c:v>
                </c:pt>
                <c:pt idx="7045">
                  <c:v>5.398E-7</c:v>
                </c:pt>
                <c:pt idx="7046">
                  <c:v>5.4000000000000002E-7</c:v>
                </c:pt>
                <c:pt idx="7047">
                  <c:v>5.4020000000000003E-7</c:v>
                </c:pt>
                <c:pt idx="7048">
                  <c:v>5.4040000000000005E-7</c:v>
                </c:pt>
                <c:pt idx="7049">
                  <c:v>5.4059999999999996E-7</c:v>
                </c:pt>
                <c:pt idx="7050">
                  <c:v>5.4079999999999997E-7</c:v>
                </c:pt>
                <c:pt idx="7051">
                  <c:v>5.4099999999999999E-7</c:v>
                </c:pt>
                <c:pt idx="7052">
                  <c:v>5.412E-7</c:v>
                </c:pt>
                <c:pt idx="7053">
                  <c:v>5.4140000000000002E-7</c:v>
                </c:pt>
                <c:pt idx="7054">
                  <c:v>5.4160000000000003E-7</c:v>
                </c:pt>
                <c:pt idx="7055">
                  <c:v>5.4180000000000005E-7</c:v>
                </c:pt>
                <c:pt idx="7056">
                  <c:v>5.4199999999999996E-7</c:v>
                </c:pt>
                <c:pt idx="7057">
                  <c:v>5.4219999999999997E-7</c:v>
                </c:pt>
                <c:pt idx="7058">
                  <c:v>5.4239999999999999E-7</c:v>
                </c:pt>
                <c:pt idx="7059">
                  <c:v>5.426E-7</c:v>
                </c:pt>
                <c:pt idx="7060">
                  <c:v>5.4280000000000002E-7</c:v>
                </c:pt>
                <c:pt idx="7061">
                  <c:v>5.4300000000000003E-7</c:v>
                </c:pt>
                <c:pt idx="7062">
                  <c:v>5.4320000000000005E-7</c:v>
                </c:pt>
                <c:pt idx="7063">
                  <c:v>5.4339999999999996E-7</c:v>
                </c:pt>
                <c:pt idx="7064">
                  <c:v>5.4359999999999997E-7</c:v>
                </c:pt>
                <c:pt idx="7065">
                  <c:v>5.4379999999999999E-7</c:v>
                </c:pt>
                <c:pt idx="7066">
                  <c:v>5.44E-7</c:v>
                </c:pt>
                <c:pt idx="7067">
                  <c:v>5.4420000000000002E-7</c:v>
                </c:pt>
                <c:pt idx="7068">
                  <c:v>5.4440000000000003E-7</c:v>
                </c:pt>
                <c:pt idx="7069">
                  <c:v>5.4460000000000005E-7</c:v>
                </c:pt>
                <c:pt idx="7070">
                  <c:v>5.4479999999999996E-7</c:v>
                </c:pt>
                <c:pt idx="7071">
                  <c:v>5.4499999999999997E-7</c:v>
                </c:pt>
                <c:pt idx="7072">
                  <c:v>5.4519999999999999E-7</c:v>
                </c:pt>
                <c:pt idx="7073">
                  <c:v>5.454E-7</c:v>
                </c:pt>
                <c:pt idx="7074">
                  <c:v>5.4560000000000002E-7</c:v>
                </c:pt>
                <c:pt idx="7075">
                  <c:v>5.4580000000000003E-7</c:v>
                </c:pt>
                <c:pt idx="7076">
                  <c:v>5.4600000000000005E-7</c:v>
                </c:pt>
                <c:pt idx="7077">
                  <c:v>5.4619999999999995E-7</c:v>
                </c:pt>
                <c:pt idx="7078">
                  <c:v>5.4639999999999997E-7</c:v>
                </c:pt>
                <c:pt idx="7079">
                  <c:v>5.4659999999999998E-7</c:v>
                </c:pt>
                <c:pt idx="7080">
                  <c:v>5.468E-7</c:v>
                </c:pt>
                <c:pt idx="7081">
                  <c:v>5.4700000000000001E-7</c:v>
                </c:pt>
                <c:pt idx="7082">
                  <c:v>5.4720000000000003E-7</c:v>
                </c:pt>
                <c:pt idx="7083">
                  <c:v>5.4740000000000004E-7</c:v>
                </c:pt>
                <c:pt idx="7084">
                  <c:v>5.4759999999999995E-7</c:v>
                </c:pt>
                <c:pt idx="7085">
                  <c:v>5.4779999999999997E-7</c:v>
                </c:pt>
                <c:pt idx="7086">
                  <c:v>5.4799999999999998E-7</c:v>
                </c:pt>
                <c:pt idx="7087">
                  <c:v>5.482E-7</c:v>
                </c:pt>
                <c:pt idx="7088">
                  <c:v>5.4840000000000001E-7</c:v>
                </c:pt>
                <c:pt idx="7089">
                  <c:v>5.4860000000000003E-7</c:v>
                </c:pt>
                <c:pt idx="7090">
                  <c:v>5.4880000000000004E-7</c:v>
                </c:pt>
                <c:pt idx="7091">
                  <c:v>5.4899999999999995E-7</c:v>
                </c:pt>
                <c:pt idx="7092">
                  <c:v>5.4919999999999997E-7</c:v>
                </c:pt>
                <c:pt idx="7093">
                  <c:v>5.4939999999999998E-7</c:v>
                </c:pt>
                <c:pt idx="7094">
                  <c:v>5.496E-7</c:v>
                </c:pt>
                <c:pt idx="7095">
                  <c:v>5.4980000000000001E-7</c:v>
                </c:pt>
                <c:pt idx="7096">
                  <c:v>5.5000000000000003E-7</c:v>
                </c:pt>
                <c:pt idx="7097">
                  <c:v>5.5020000000000004E-7</c:v>
                </c:pt>
                <c:pt idx="7098">
                  <c:v>5.5039999999999995E-7</c:v>
                </c:pt>
                <c:pt idx="7099">
                  <c:v>5.5059999999999997E-7</c:v>
                </c:pt>
                <c:pt idx="7100">
                  <c:v>5.5079999999999998E-7</c:v>
                </c:pt>
                <c:pt idx="7101">
                  <c:v>5.51E-7</c:v>
                </c:pt>
                <c:pt idx="7102">
                  <c:v>5.5120000000000001E-7</c:v>
                </c:pt>
                <c:pt idx="7103">
                  <c:v>5.5140000000000003E-7</c:v>
                </c:pt>
                <c:pt idx="7104">
                  <c:v>5.5160000000000004E-7</c:v>
                </c:pt>
                <c:pt idx="7105">
                  <c:v>5.5179999999999995E-7</c:v>
                </c:pt>
                <c:pt idx="7106">
                  <c:v>5.5199999999999997E-7</c:v>
                </c:pt>
                <c:pt idx="7107">
                  <c:v>5.5219999999999998E-7</c:v>
                </c:pt>
                <c:pt idx="7108">
                  <c:v>5.524E-7</c:v>
                </c:pt>
                <c:pt idx="7109">
                  <c:v>5.5260000000000001E-7</c:v>
                </c:pt>
                <c:pt idx="7110">
                  <c:v>5.5280000000000003E-7</c:v>
                </c:pt>
                <c:pt idx="7111">
                  <c:v>5.5300000000000004E-7</c:v>
                </c:pt>
                <c:pt idx="7112">
                  <c:v>5.5319999999999995E-7</c:v>
                </c:pt>
                <c:pt idx="7113">
                  <c:v>5.5339999999999997E-7</c:v>
                </c:pt>
                <c:pt idx="7114">
                  <c:v>5.5359999999999998E-7</c:v>
                </c:pt>
                <c:pt idx="7115">
                  <c:v>5.538E-7</c:v>
                </c:pt>
                <c:pt idx="7116">
                  <c:v>5.5400000000000001E-7</c:v>
                </c:pt>
                <c:pt idx="7117">
                  <c:v>5.5420000000000003E-7</c:v>
                </c:pt>
                <c:pt idx="7118">
                  <c:v>5.5440000000000004E-7</c:v>
                </c:pt>
                <c:pt idx="7119">
                  <c:v>5.5459999999999995E-7</c:v>
                </c:pt>
                <c:pt idx="7120">
                  <c:v>5.5479999999999997E-7</c:v>
                </c:pt>
                <c:pt idx="7121">
                  <c:v>5.5499999999999998E-7</c:v>
                </c:pt>
                <c:pt idx="7122">
                  <c:v>5.552E-7</c:v>
                </c:pt>
                <c:pt idx="7123">
                  <c:v>5.5540000000000001E-7</c:v>
                </c:pt>
                <c:pt idx="7124">
                  <c:v>5.5560000000000003E-7</c:v>
                </c:pt>
                <c:pt idx="7125">
                  <c:v>5.5580000000000004E-7</c:v>
                </c:pt>
                <c:pt idx="7126">
                  <c:v>5.5599999999999995E-7</c:v>
                </c:pt>
                <c:pt idx="7127">
                  <c:v>5.5619999999999996E-7</c:v>
                </c:pt>
                <c:pt idx="7128">
                  <c:v>5.5639999999999998E-7</c:v>
                </c:pt>
                <c:pt idx="7129">
                  <c:v>5.5659999999999999E-7</c:v>
                </c:pt>
                <c:pt idx="7130">
                  <c:v>5.5680000000000001E-7</c:v>
                </c:pt>
                <c:pt idx="7131">
                  <c:v>5.5700000000000002E-7</c:v>
                </c:pt>
                <c:pt idx="7132">
                  <c:v>5.5720000000000004E-7</c:v>
                </c:pt>
                <c:pt idx="7133">
                  <c:v>5.5739999999999995E-7</c:v>
                </c:pt>
                <c:pt idx="7134">
                  <c:v>5.5759999999999996E-7</c:v>
                </c:pt>
                <c:pt idx="7135">
                  <c:v>5.5779999999999998E-7</c:v>
                </c:pt>
                <c:pt idx="7136">
                  <c:v>5.5799999999999999E-7</c:v>
                </c:pt>
                <c:pt idx="7137">
                  <c:v>5.5820000000000001E-7</c:v>
                </c:pt>
                <c:pt idx="7138">
                  <c:v>5.5840000000000002E-7</c:v>
                </c:pt>
                <c:pt idx="7139">
                  <c:v>5.5860000000000004E-7</c:v>
                </c:pt>
                <c:pt idx="7140">
                  <c:v>5.5879999999999995E-7</c:v>
                </c:pt>
                <c:pt idx="7141">
                  <c:v>5.5899999999999996E-7</c:v>
                </c:pt>
                <c:pt idx="7142">
                  <c:v>5.5919999999999998E-7</c:v>
                </c:pt>
                <c:pt idx="7143">
                  <c:v>5.5939999999999999E-7</c:v>
                </c:pt>
                <c:pt idx="7144">
                  <c:v>5.5960000000000001E-7</c:v>
                </c:pt>
                <c:pt idx="7145">
                  <c:v>5.5980000000000002E-7</c:v>
                </c:pt>
                <c:pt idx="7146">
                  <c:v>5.6000000000000004E-7</c:v>
                </c:pt>
                <c:pt idx="7147">
                  <c:v>5.6019999999999995E-7</c:v>
                </c:pt>
                <c:pt idx="7148">
                  <c:v>5.6039999999999996E-7</c:v>
                </c:pt>
                <c:pt idx="7149">
                  <c:v>5.6059999999999998E-7</c:v>
                </c:pt>
                <c:pt idx="7150">
                  <c:v>5.6079999999999999E-7</c:v>
                </c:pt>
                <c:pt idx="7151">
                  <c:v>5.6100000000000001E-7</c:v>
                </c:pt>
                <c:pt idx="7152">
                  <c:v>5.6120000000000002E-7</c:v>
                </c:pt>
                <c:pt idx="7153">
                  <c:v>5.6140000000000004E-7</c:v>
                </c:pt>
                <c:pt idx="7154">
                  <c:v>5.6160000000000005E-7</c:v>
                </c:pt>
                <c:pt idx="7155">
                  <c:v>5.6179999999999996E-7</c:v>
                </c:pt>
                <c:pt idx="7156">
                  <c:v>5.6199999999999998E-7</c:v>
                </c:pt>
                <c:pt idx="7157">
                  <c:v>5.6219999999999999E-7</c:v>
                </c:pt>
                <c:pt idx="7158">
                  <c:v>5.6240000000000001E-7</c:v>
                </c:pt>
                <c:pt idx="7159">
                  <c:v>5.6260000000000002E-7</c:v>
                </c:pt>
                <c:pt idx="7160">
                  <c:v>5.6280000000000004E-7</c:v>
                </c:pt>
                <c:pt idx="7161">
                  <c:v>5.6300000000000005E-7</c:v>
                </c:pt>
                <c:pt idx="7162">
                  <c:v>5.6319999999999996E-7</c:v>
                </c:pt>
                <c:pt idx="7163">
                  <c:v>5.6339999999999998E-7</c:v>
                </c:pt>
                <c:pt idx="7164">
                  <c:v>5.6359999999999999E-7</c:v>
                </c:pt>
                <c:pt idx="7165">
                  <c:v>5.6380000000000001E-7</c:v>
                </c:pt>
                <c:pt idx="7166">
                  <c:v>5.6400000000000002E-7</c:v>
                </c:pt>
                <c:pt idx="7167">
                  <c:v>5.6420000000000004E-7</c:v>
                </c:pt>
                <c:pt idx="7168">
                  <c:v>5.6440000000000005E-7</c:v>
                </c:pt>
                <c:pt idx="7169">
                  <c:v>5.6459999999999996E-7</c:v>
                </c:pt>
                <c:pt idx="7170">
                  <c:v>5.6479999999999998E-7</c:v>
                </c:pt>
                <c:pt idx="7171">
                  <c:v>5.6499999999999999E-7</c:v>
                </c:pt>
                <c:pt idx="7172">
                  <c:v>5.6520000000000001E-7</c:v>
                </c:pt>
                <c:pt idx="7173">
                  <c:v>5.6540000000000002E-7</c:v>
                </c:pt>
                <c:pt idx="7174">
                  <c:v>5.6560000000000004E-7</c:v>
                </c:pt>
                <c:pt idx="7175">
                  <c:v>5.6580000000000005E-7</c:v>
                </c:pt>
                <c:pt idx="7176">
                  <c:v>5.6599999999999996E-7</c:v>
                </c:pt>
                <c:pt idx="7177">
                  <c:v>5.6619999999999997E-7</c:v>
                </c:pt>
                <c:pt idx="7178">
                  <c:v>5.6639999999999999E-7</c:v>
                </c:pt>
                <c:pt idx="7179">
                  <c:v>5.666E-7</c:v>
                </c:pt>
                <c:pt idx="7180">
                  <c:v>5.6680000000000002E-7</c:v>
                </c:pt>
                <c:pt idx="7181">
                  <c:v>5.6700000000000003E-7</c:v>
                </c:pt>
                <c:pt idx="7182">
                  <c:v>5.6720000000000005E-7</c:v>
                </c:pt>
                <c:pt idx="7183">
                  <c:v>5.6739999999999996E-7</c:v>
                </c:pt>
                <c:pt idx="7184">
                  <c:v>5.6759999999999997E-7</c:v>
                </c:pt>
                <c:pt idx="7185">
                  <c:v>5.6779999999999999E-7</c:v>
                </c:pt>
                <c:pt idx="7186">
                  <c:v>5.68E-7</c:v>
                </c:pt>
                <c:pt idx="7187">
                  <c:v>5.6820000000000002E-7</c:v>
                </c:pt>
                <c:pt idx="7188">
                  <c:v>5.6840000000000003E-7</c:v>
                </c:pt>
                <c:pt idx="7189">
                  <c:v>5.6860000000000005E-7</c:v>
                </c:pt>
                <c:pt idx="7190">
                  <c:v>5.6879999999999996E-7</c:v>
                </c:pt>
                <c:pt idx="7191">
                  <c:v>5.6899999999999997E-7</c:v>
                </c:pt>
                <c:pt idx="7192">
                  <c:v>5.6919999999999999E-7</c:v>
                </c:pt>
                <c:pt idx="7193">
                  <c:v>5.694E-7</c:v>
                </c:pt>
                <c:pt idx="7194">
                  <c:v>5.6960000000000002E-7</c:v>
                </c:pt>
                <c:pt idx="7195">
                  <c:v>5.6980000000000003E-7</c:v>
                </c:pt>
                <c:pt idx="7196">
                  <c:v>5.7000000000000005E-7</c:v>
                </c:pt>
                <c:pt idx="7197">
                  <c:v>5.7019999999999996E-7</c:v>
                </c:pt>
                <c:pt idx="7198">
                  <c:v>5.7039999999999997E-7</c:v>
                </c:pt>
                <c:pt idx="7199">
                  <c:v>5.7059999999999999E-7</c:v>
                </c:pt>
                <c:pt idx="7200">
                  <c:v>5.708E-7</c:v>
                </c:pt>
                <c:pt idx="7201">
                  <c:v>5.7100000000000002E-7</c:v>
                </c:pt>
                <c:pt idx="7202">
                  <c:v>5.7120000000000003E-7</c:v>
                </c:pt>
                <c:pt idx="7203">
                  <c:v>5.7140000000000005E-7</c:v>
                </c:pt>
                <c:pt idx="7204">
                  <c:v>5.7159999999999996E-7</c:v>
                </c:pt>
                <c:pt idx="7205">
                  <c:v>5.7179999999999997E-7</c:v>
                </c:pt>
                <c:pt idx="7206">
                  <c:v>5.7199999999999999E-7</c:v>
                </c:pt>
                <c:pt idx="7207">
                  <c:v>5.722E-7</c:v>
                </c:pt>
                <c:pt idx="7208">
                  <c:v>5.7240000000000002E-7</c:v>
                </c:pt>
                <c:pt idx="7209">
                  <c:v>5.7260000000000003E-7</c:v>
                </c:pt>
                <c:pt idx="7210">
                  <c:v>5.7280000000000005E-7</c:v>
                </c:pt>
                <c:pt idx="7211">
                  <c:v>5.7299999999999996E-7</c:v>
                </c:pt>
                <c:pt idx="7212">
                  <c:v>5.7319999999999997E-7</c:v>
                </c:pt>
                <c:pt idx="7213">
                  <c:v>5.7339999999999999E-7</c:v>
                </c:pt>
                <c:pt idx="7214">
                  <c:v>5.736E-7</c:v>
                </c:pt>
                <c:pt idx="7215">
                  <c:v>5.7380000000000002E-7</c:v>
                </c:pt>
                <c:pt idx="7216">
                  <c:v>5.7400000000000003E-7</c:v>
                </c:pt>
                <c:pt idx="7217">
                  <c:v>5.7420000000000005E-7</c:v>
                </c:pt>
                <c:pt idx="7218">
                  <c:v>5.7439999999999996E-7</c:v>
                </c:pt>
                <c:pt idx="7219">
                  <c:v>5.7459999999999997E-7</c:v>
                </c:pt>
                <c:pt idx="7220">
                  <c:v>5.7479999999999999E-7</c:v>
                </c:pt>
                <c:pt idx="7221">
                  <c:v>5.75E-7</c:v>
                </c:pt>
                <c:pt idx="7222">
                  <c:v>5.7520000000000002E-7</c:v>
                </c:pt>
                <c:pt idx="7223">
                  <c:v>5.7540000000000003E-7</c:v>
                </c:pt>
                <c:pt idx="7224">
                  <c:v>5.7560000000000005E-7</c:v>
                </c:pt>
                <c:pt idx="7225">
                  <c:v>5.7579999999999995E-7</c:v>
                </c:pt>
                <c:pt idx="7226">
                  <c:v>5.7599999999999997E-7</c:v>
                </c:pt>
                <c:pt idx="7227">
                  <c:v>5.7619999999999998E-7</c:v>
                </c:pt>
                <c:pt idx="7228">
                  <c:v>5.764E-7</c:v>
                </c:pt>
                <c:pt idx="7229">
                  <c:v>5.7660000000000001E-7</c:v>
                </c:pt>
                <c:pt idx="7230">
                  <c:v>5.7680000000000003E-7</c:v>
                </c:pt>
                <c:pt idx="7231">
                  <c:v>5.7700000000000004E-7</c:v>
                </c:pt>
                <c:pt idx="7232">
                  <c:v>5.7719999999999995E-7</c:v>
                </c:pt>
                <c:pt idx="7233">
                  <c:v>5.7739999999999997E-7</c:v>
                </c:pt>
                <c:pt idx="7234">
                  <c:v>5.7759999999999998E-7</c:v>
                </c:pt>
                <c:pt idx="7235">
                  <c:v>5.778E-7</c:v>
                </c:pt>
                <c:pt idx="7236">
                  <c:v>5.7800000000000001E-7</c:v>
                </c:pt>
                <c:pt idx="7237">
                  <c:v>5.7820000000000003E-7</c:v>
                </c:pt>
                <c:pt idx="7238">
                  <c:v>5.7840000000000004E-7</c:v>
                </c:pt>
                <c:pt idx="7239">
                  <c:v>5.7859999999999995E-7</c:v>
                </c:pt>
                <c:pt idx="7240">
                  <c:v>5.7879999999999997E-7</c:v>
                </c:pt>
                <c:pt idx="7241">
                  <c:v>5.7899999999999998E-7</c:v>
                </c:pt>
                <c:pt idx="7242">
                  <c:v>5.792E-7</c:v>
                </c:pt>
                <c:pt idx="7243">
                  <c:v>5.7940000000000001E-7</c:v>
                </c:pt>
                <c:pt idx="7244">
                  <c:v>5.7960000000000003E-7</c:v>
                </c:pt>
                <c:pt idx="7245">
                  <c:v>5.7980000000000004E-7</c:v>
                </c:pt>
                <c:pt idx="7246">
                  <c:v>5.7999999999999995E-7</c:v>
                </c:pt>
                <c:pt idx="7247">
                  <c:v>5.8019999999999997E-7</c:v>
                </c:pt>
                <c:pt idx="7248">
                  <c:v>5.8039999999999998E-7</c:v>
                </c:pt>
                <c:pt idx="7249">
                  <c:v>5.806E-7</c:v>
                </c:pt>
                <c:pt idx="7250">
                  <c:v>5.8080000000000001E-7</c:v>
                </c:pt>
                <c:pt idx="7251">
                  <c:v>5.8100000000000003E-7</c:v>
                </c:pt>
                <c:pt idx="7252">
                  <c:v>5.8120000000000004E-7</c:v>
                </c:pt>
                <c:pt idx="7253">
                  <c:v>5.8139999999999995E-7</c:v>
                </c:pt>
                <c:pt idx="7254">
                  <c:v>5.8159999999999997E-7</c:v>
                </c:pt>
                <c:pt idx="7255">
                  <c:v>5.8179999999999998E-7</c:v>
                </c:pt>
                <c:pt idx="7256">
                  <c:v>5.82E-7</c:v>
                </c:pt>
                <c:pt idx="7257">
                  <c:v>5.8220000000000001E-7</c:v>
                </c:pt>
                <c:pt idx="7258">
                  <c:v>5.8240000000000003E-7</c:v>
                </c:pt>
                <c:pt idx="7259">
                  <c:v>5.8260000000000004E-7</c:v>
                </c:pt>
                <c:pt idx="7260">
                  <c:v>5.8279999999999995E-7</c:v>
                </c:pt>
                <c:pt idx="7261">
                  <c:v>5.8299999999999997E-7</c:v>
                </c:pt>
                <c:pt idx="7262">
                  <c:v>5.8319999999999998E-7</c:v>
                </c:pt>
                <c:pt idx="7263">
                  <c:v>5.834E-7</c:v>
                </c:pt>
                <c:pt idx="7264">
                  <c:v>5.8360000000000001E-7</c:v>
                </c:pt>
                <c:pt idx="7265">
                  <c:v>5.8380000000000003E-7</c:v>
                </c:pt>
                <c:pt idx="7266">
                  <c:v>5.8400000000000004E-7</c:v>
                </c:pt>
                <c:pt idx="7267">
                  <c:v>5.8419999999999995E-7</c:v>
                </c:pt>
                <c:pt idx="7268">
                  <c:v>5.8439999999999997E-7</c:v>
                </c:pt>
                <c:pt idx="7269">
                  <c:v>5.8459999999999998E-7</c:v>
                </c:pt>
                <c:pt idx="7270">
                  <c:v>5.848E-7</c:v>
                </c:pt>
                <c:pt idx="7271">
                  <c:v>5.8500000000000001E-7</c:v>
                </c:pt>
                <c:pt idx="7272">
                  <c:v>5.8520000000000003E-7</c:v>
                </c:pt>
                <c:pt idx="7273">
                  <c:v>5.8540000000000004E-7</c:v>
                </c:pt>
                <c:pt idx="7274">
                  <c:v>5.8559999999999995E-7</c:v>
                </c:pt>
                <c:pt idx="7275">
                  <c:v>5.8579999999999996E-7</c:v>
                </c:pt>
                <c:pt idx="7276">
                  <c:v>5.8599999999999998E-7</c:v>
                </c:pt>
                <c:pt idx="7277">
                  <c:v>5.8619999999999999E-7</c:v>
                </c:pt>
                <c:pt idx="7278">
                  <c:v>5.8640000000000001E-7</c:v>
                </c:pt>
                <c:pt idx="7279">
                  <c:v>5.8660000000000002E-7</c:v>
                </c:pt>
                <c:pt idx="7280">
                  <c:v>5.8680000000000004E-7</c:v>
                </c:pt>
                <c:pt idx="7281">
                  <c:v>5.8699999999999995E-7</c:v>
                </c:pt>
                <c:pt idx="7282">
                  <c:v>5.8719999999999996E-7</c:v>
                </c:pt>
                <c:pt idx="7283">
                  <c:v>5.8739999999999998E-7</c:v>
                </c:pt>
                <c:pt idx="7284">
                  <c:v>5.8759999999999999E-7</c:v>
                </c:pt>
                <c:pt idx="7285">
                  <c:v>5.8780000000000001E-7</c:v>
                </c:pt>
                <c:pt idx="7286">
                  <c:v>5.8800000000000002E-7</c:v>
                </c:pt>
                <c:pt idx="7287">
                  <c:v>5.8820000000000004E-7</c:v>
                </c:pt>
                <c:pt idx="7288">
                  <c:v>5.8839999999999995E-7</c:v>
                </c:pt>
                <c:pt idx="7289">
                  <c:v>5.8859999999999996E-7</c:v>
                </c:pt>
                <c:pt idx="7290">
                  <c:v>5.8879999999999998E-7</c:v>
                </c:pt>
                <c:pt idx="7291">
                  <c:v>5.8899999999999999E-7</c:v>
                </c:pt>
                <c:pt idx="7292">
                  <c:v>5.8920000000000001E-7</c:v>
                </c:pt>
                <c:pt idx="7293">
                  <c:v>5.8940000000000002E-7</c:v>
                </c:pt>
                <c:pt idx="7294">
                  <c:v>5.8960000000000004E-7</c:v>
                </c:pt>
                <c:pt idx="7295">
                  <c:v>5.8979999999999995E-7</c:v>
                </c:pt>
                <c:pt idx="7296">
                  <c:v>5.8999999999999996E-7</c:v>
                </c:pt>
                <c:pt idx="7297">
                  <c:v>5.9019999999999998E-7</c:v>
                </c:pt>
                <c:pt idx="7298">
                  <c:v>5.9039999999999999E-7</c:v>
                </c:pt>
                <c:pt idx="7299">
                  <c:v>5.9060000000000001E-7</c:v>
                </c:pt>
                <c:pt idx="7300">
                  <c:v>5.9080000000000002E-7</c:v>
                </c:pt>
                <c:pt idx="7301">
                  <c:v>5.9100000000000004E-7</c:v>
                </c:pt>
                <c:pt idx="7302">
                  <c:v>5.9120000000000005E-7</c:v>
                </c:pt>
                <c:pt idx="7303">
                  <c:v>5.9139999999999996E-7</c:v>
                </c:pt>
                <c:pt idx="7304">
                  <c:v>5.9159999999999998E-7</c:v>
                </c:pt>
                <c:pt idx="7305">
                  <c:v>5.9179999999999999E-7</c:v>
                </c:pt>
                <c:pt idx="7306">
                  <c:v>5.9200000000000001E-7</c:v>
                </c:pt>
                <c:pt idx="7307">
                  <c:v>5.9220000000000002E-7</c:v>
                </c:pt>
                <c:pt idx="7308">
                  <c:v>5.9240000000000004E-7</c:v>
                </c:pt>
                <c:pt idx="7309">
                  <c:v>5.9260000000000005E-7</c:v>
                </c:pt>
                <c:pt idx="7310">
                  <c:v>5.9279999999999996E-7</c:v>
                </c:pt>
                <c:pt idx="7311">
                  <c:v>5.9299999999999998E-7</c:v>
                </c:pt>
                <c:pt idx="7312">
                  <c:v>5.9319999999999999E-7</c:v>
                </c:pt>
                <c:pt idx="7313">
                  <c:v>5.9340000000000001E-7</c:v>
                </c:pt>
                <c:pt idx="7314">
                  <c:v>5.9360000000000002E-7</c:v>
                </c:pt>
                <c:pt idx="7315">
                  <c:v>5.9380000000000004E-7</c:v>
                </c:pt>
                <c:pt idx="7316">
                  <c:v>5.9400000000000005E-7</c:v>
                </c:pt>
                <c:pt idx="7317">
                  <c:v>5.9419999999999996E-7</c:v>
                </c:pt>
                <c:pt idx="7318">
                  <c:v>5.9439999999999998E-7</c:v>
                </c:pt>
                <c:pt idx="7319">
                  <c:v>5.9459999999999999E-7</c:v>
                </c:pt>
                <c:pt idx="7320">
                  <c:v>5.9480000000000001E-7</c:v>
                </c:pt>
                <c:pt idx="7321">
                  <c:v>5.9500000000000002E-7</c:v>
                </c:pt>
                <c:pt idx="7322">
                  <c:v>5.9520000000000004E-7</c:v>
                </c:pt>
                <c:pt idx="7323">
                  <c:v>5.9540000000000005E-7</c:v>
                </c:pt>
                <c:pt idx="7324">
                  <c:v>5.9559999999999996E-7</c:v>
                </c:pt>
                <c:pt idx="7325">
                  <c:v>5.9579999999999997E-7</c:v>
                </c:pt>
                <c:pt idx="7326">
                  <c:v>5.9599999999999999E-7</c:v>
                </c:pt>
                <c:pt idx="7327">
                  <c:v>5.962E-7</c:v>
                </c:pt>
                <c:pt idx="7328">
                  <c:v>5.9640000000000002E-7</c:v>
                </c:pt>
                <c:pt idx="7329">
                  <c:v>5.9660000000000004E-7</c:v>
                </c:pt>
                <c:pt idx="7330">
                  <c:v>5.9680000000000005E-7</c:v>
                </c:pt>
                <c:pt idx="7331">
                  <c:v>5.9699999999999996E-7</c:v>
                </c:pt>
                <c:pt idx="7332">
                  <c:v>5.9719999999999997E-7</c:v>
                </c:pt>
                <c:pt idx="7333">
                  <c:v>5.9739999999999999E-7</c:v>
                </c:pt>
                <c:pt idx="7334">
                  <c:v>5.976E-7</c:v>
                </c:pt>
                <c:pt idx="7335">
                  <c:v>5.9780000000000002E-7</c:v>
                </c:pt>
                <c:pt idx="7336">
                  <c:v>5.9800000000000003E-7</c:v>
                </c:pt>
                <c:pt idx="7337">
                  <c:v>5.9820000000000005E-7</c:v>
                </c:pt>
                <c:pt idx="7338">
                  <c:v>5.9839999999999996E-7</c:v>
                </c:pt>
                <c:pt idx="7339">
                  <c:v>5.9859999999999997E-7</c:v>
                </c:pt>
                <c:pt idx="7340">
                  <c:v>5.9879999999999999E-7</c:v>
                </c:pt>
                <c:pt idx="7341">
                  <c:v>5.99E-7</c:v>
                </c:pt>
                <c:pt idx="7342">
                  <c:v>5.9920000000000002E-7</c:v>
                </c:pt>
                <c:pt idx="7343">
                  <c:v>5.9940000000000003E-7</c:v>
                </c:pt>
                <c:pt idx="7344">
                  <c:v>5.9960000000000005E-7</c:v>
                </c:pt>
                <c:pt idx="7345">
                  <c:v>5.9979999999999996E-7</c:v>
                </c:pt>
                <c:pt idx="7346">
                  <c:v>5.9999999999999997E-7</c:v>
                </c:pt>
                <c:pt idx="7347">
                  <c:v>6.0019999999999999E-7</c:v>
                </c:pt>
                <c:pt idx="7348">
                  <c:v>6.004E-7</c:v>
                </c:pt>
                <c:pt idx="7349">
                  <c:v>6.0060000000000002E-7</c:v>
                </c:pt>
                <c:pt idx="7350">
                  <c:v>6.0080000000000003E-7</c:v>
                </c:pt>
                <c:pt idx="7351">
                  <c:v>6.0100000000000005E-7</c:v>
                </c:pt>
                <c:pt idx="7352">
                  <c:v>6.0119999999999996E-7</c:v>
                </c:pt>
                <c:pt idx="7353">
                  <c:v>6.0139999999999997E-7</c:v>
                </c:pt>
                <c:pt idx="7354">
                  <c:v>6.0159999999999999E-7</c:v>
                </c:pt>
                <c:pt idx="7355">
                  <c:v>6.018E-7</c:v>
                </c:pt>
                <c:pt idx="7356">
                  <c:v>6.0200000000000002E-7</c:v>
                </c:pt>
                <c:pt idx="7357">
                  <c:v>6.0220000000000003E-7</c:v>
                </c:pt>
                <c:pt idx="7358">
                  <c:v>6.0240000000000005E-7</c:v>
                </c:pt>
                <c:pt idx="7359">
                  <c:v>6.0259999999999996E-7</c:v>
                </c:pt>
                <c:pt idx="7360">
                  <c:v>6.0279999999999997E-7</c:v>
                </c:pt>
                <c:pt idx="7361">
                  <c:v>6.0299999999999999E-7</c:v>
                </c:pt>
                <c:pt idx="7362">
                  <c:v>6.032E-7</c:v>
                </c:pt>
                <c:pt idx="7363">
                  <c:v>6.0340000000000002E-7</c:v>
                </c:pt>
                <c:pt idx="7364">
                  <c:v>6.0360000000000003E-7</c:v>
                </c:pt>
                <c:pt idx="7365">
                  <c:v>6.0380000000000005E-7</c:v>
                </c:pt>
                <c:pt idx="7366">
                  <c:v>6.0399999999999996E-7</c:v>
                </c:pt>
                <c:pt idx="7367">
                  <c:v>6.0419999999999997E-7</c:v>
                </c:pt>
                <c:pt idx="7368">
                  <c:v>6.0439999999999999E-7</c:v>
                </c:pt>
                <c:pt idx="7369">
                  <c:v>6.046E-7</c:v>
                </c:pt>
                <c:pt idx="7370">
                  <c:v>6.0480000000000002E-7</c:v>
                </c:pt>
                <c:pt idx="7371">
                  <c:v>6.0500000000000003E-7</c:v>
                </c:pt>
                <c:pt idx="7372">
                  <c:v>6.0520000000000005E-7</c:v>
                </c:pt>
                <c:pt idx="7373">
                  <c:v>6.0539999999999996E-7</c:v>
                </c:pt>
                <c:pt idx="7374">
                  <c:v>6.0559999999999997E-7</c:v>
                </c:pt>
                <c:pt idx="7375">
                  <c:v>6.0579999999999999E-7</c:v>
                </c:pt>
                <c:pt idx="7376">
                  <c:v>6.06E-7</c:v>
                </c:pt>
                <c:pt idx="7377">
                  <c:v>6.0620000000000002E-7</c:v>
                </c:pt>
                <c:pt idx="7378">
                  <c:v>6.0640000000000003E-7</c:v>
                </c:pt>
                <c:pt idx="7379">
                  <c:v>6.0660000000000005E-7</c:v>
                </c:pt>
                <c:pt idx="7380">
                  <c:v>6.0679999999999995E-7</c:v>
                </c:pt>
                <c:pt idx="7381">
                  <c:v>6.0699999999999997E-7</c:v>
                </c:pt>
                <c:pt idx="7382">
                  <c:v>6.0719999999999998E-7</c:v>
                </c:pt>
                <c:pt idx="7383">
                  <c:v>6.074E-7</c:v>
                </c:pt>
                <c:pt idx="7384">
                  <c:v>6.0760000000000001E-7</c:v>
                </c:pt>
                <c:pt idx="7385">
                  <c:v>6.0780000000000003E-7</c:v>
                </c:pt>
                <c:pt idx="7386">
                  <c:v>6.0800000000000004E-7</c:v>
                </c:pt>
                <c:pt idx="7387">
                  <c:v>6.0819999999999995E-7</c:v>
                </c:pt>
                <c:pt idx="7388">
                  <c:v>6.0839999999999997E-7</c:v>
                </c:pt>
                <c:pt idx="7389">
                  <c:v>6.0859999999999998E-7</c:v>
                </c:pt>
                <c:pt idx="7390">
                  <c:v>6.088E-7</c:v>
                </c:pt>
                <c:pt idx="7391">
                  <c:v>6.0900000000000001E-7</c:v>
                </c:pt>
                <c:pt idx="7392">
                  <c:v>6.0920000000000003E-7</c:v>
                </c:pt>
                <c:pt idx="7393">
                  <c:v>6.0940000000000004E-7</c:v>
                </c:pt>
                <c:pt idx="7394">
                  <c:v>6.0959999999999995E-7</c:v>
                </c:pt>
                <c:pt idx="7395">
                  <c:v>6.0979999999999997E-7</c:v>
                </c:pt>
                <c:pt idx="7396">
                  <c:v>6.0999999999999998E-7</c:v>
                </c:pt>
                <c:pt idx="7397">
                  <c:v>6.102E-7</c:v>
                </c:pt>
                <c:pt idx="7398">
                  <c:v>6.1040000000000001E-7</c:v>
                </c:pt>
                <c:pt idx="7399">
                  <c:v>6.1060000000000003E-7</c:v>
                </c:pt>
                <c:pt idx="7400">
                  <c:v>6.1080000000000004E-7</c:v>
                </c:pt>
                <c:pt idx="7401">
                  <c:v>6.1099999999999995E-7</c:v>
                </c:pt>
                <c:pt idx="7402">
                  <c:v>6.1119999999999997E-7</c:v>
                </c:pt>
                <c:pt idx="7403">
                  <c:v>6.1139999999999998E-7</c:v>
                </c:pt>
                <c:pt idx="7404">
                  <c:v>6.116E-7</c:v>
                </c:pt>
                <c:pt idx="7405">
                  <c:v>6.1180000000000001E-7</c:v>
                </c:pt>
                <c:pt idx="7406">
                  <c:v>6.1200000000000003E-7</c:v>
                </c:pt>
                <c:pt idx="7407">
                  <c:v>6.1220000000000004E-7</c:v>
                </c:pt>
                <c:pt idx="7408">
                  <c:v>6.1239999999999995E-7</c:v>
                </c:pt>
                <c:pt idx="7409">
                  <c:v>6.1259999999999997E-7</c:v>
                </c:pt>
                <c:pt idx="7410">
                  <c:v>6.1279999999999998E-7</c:v>
                </c:pt>
                <c:pt idx="7411">
                  <c:v>6.13E-7</c:v>
                </c:pt>
                <c:pt idx="7412">
                  <c:v>6.1320000000000001E-7</c:v>
                </c:pt>
                <c:pt idx="7413">
                  <c:v>6.1340000000000003E-7</c:v>
                </c:pt>
                <c:pt idx="7414">
                  <c:v>6.1360000000000004E-7</c:v>
                </c:pt>
                <c:pt idx="7415">
                  <c:v>6.1379999999999995E-7</c:v>
                </c:pt>
                <c:pt idx="7416">
                  <c:v>6.1399999999999997E-7</c:v>
                </c:pt>
                <c:pt idx="7417">
                  <c:v>6.1419999999999998E-7</c:v>
                </c:pt>
                <c:pt idx="7418">
                  <c:v>6.144E-7</c:v>
                </c:pt>
                <c:pt idx="7419">
                  <c:v>6.1460000000000001E-7</c:v>
                </c:pt>
                <c:pt idx="7420">
                  <c:v>6.1480000000000003E-7</c:v>
                </c:pt>
                <c:pt idx="7421">
                  <c:v>6.1500000000000004E-7</c:v>
                </c:pt>
                <c:pt idx="7422">
                  <c:v>6.1519999999999995E-7</c:v>
                </c:pt>
                <c:pt idx="7423">
                  <c:v>6.1539999999999997E-7</c:v>
                </c:pt>
                <c:pt idx="7424">
                  <c:v>6.1559999999999998E-7</c:v>
                </c:pt>
                <c:pt idx="7425">
                  <c:v>6.158E-7</c:v>
                </c:pt>
                <c:pt idx="7426">
                  <c:v>6.1600000000000001E-7</c:v>
                </c:pt>
                <c:pt idx="7427">
                  <c:v>6.1620000000000003E-7</c:v>
                </c:pt>
                <c:pt idx="7428">
                  <c:v>6.1640000000000004E-7</c:v>
                </c:pt>
                <c:pt idx="7429">
                  <c:v>6.1659999999999995E-7</c:v>
                </c:pt>
                <c:pt idx="7430">
                  <c:v>6.1679999999999996E-7</c:v>
                </c:pt>
                <c:pt idx="7431">
                  <c:v>6.1699999999999998E-7</c:v>
                </c:pt>
                <c:pt idx="7432">
                  <c:v>6.1719999999999999E-7</c:v>
                </c:pt>
                <c:pt idx="7433">
                  <c:v>6.1740000000000001E-7</c:v>
                </c:pt>
                <c:pt idx="7434">
                  <c:v>6.1760000000000002E-7</c:v>
                </c:pt>
                <c:pt idx="7435">
                  <c:v>6.1780000000000004E-7</c:v>
                </c:pt>
                <c:pt idx="7436">
                  <c:v>6.1799999999999995E-7</c:v>
                </c:pt>
                <c:pt idx="7437">
                  <c:v>6.1819999999999996E-7</c:v>
                </c:pt>
                <c:pt idx="7438">
                  <c:v>6.1839999999999998E-7</c:v>
                </c:pt>
                <c:pt idx="7439">
                  <c:v>6.1859999999999999E-7</c:v>
                </c:pt>
                <c:pt idx="7440">
                  <c:v>6.1880000000000001E-7</c:v>
                </c:pt>
                <c:pt idx="7441">
                  <c:v>6.1900000000000002E-7</c:v>
                </c:pt>
                <c:pt idx="7442">
                  <c:v>6.1920000000000004E-7</c:v>
                </c:pt>
                <c:pt idx="7443">
                  <c:v>6.1939999999999995E-7</c:v>
                </c:pt>
                <c:pt idx="7444">
                  <c:v>6.1959999999999996E-7</c:v>
                </c:pt>
                <c:pt idx="7445">
                  <c:v>6.1979999999999998E-7</c:v>
                </c:pt>
                <c:pt idx="7446">
                  <c:v>6.1999999999999999E-7</c:v>
                </c:pt>
                <c:pt idx="7447">
                  <c:v>6.2020000000000001E-7</c:v>
                </c:pt>
                <c:pt idx="7448">
                  <c:v>6.2040000000000002E-7</c:v>
                </c:pt>
                <c:pt idx="7449">
                  <c:v>6.2060000000000004E-7</c:v>
                </c:pt>
                <c:pt idx="7450">
                  <c:v>6.2079999999999995E-7</c:v>
                </c:pt>
                <c:pt idx="7451">
                  <c:v>6.2099999999999996E-7</c:v>
                </c:pt>
                <c:pt idx="7452">
                  <c:v>6.2119999999999998E-7</c:v>
                </c:pt>
                <c:pt idx="7453">
                  <c:v>6.2139999999999999E-7</c:v>
                </c:pt>
                <c:pt idx="7454">
                  <c:v>6.2160000000000001E-7</c:v>
                </c:pt>
                <c:pt idx="7455">
                  <c:v>6.2180000000000002E-7</c:v>
                </c:pt>
                <c:pt idx="7456">
                  <c:v>6.2200000000000004E-7</c:v>
                </c:pt>
                <c:pt idx="7457">
                  <c:v>6.2220000000000005E-7</c:v>
                </c:pt>
                <c:pt idx="7458">
                  <c:v>6.2239999999999996E-7</c:v>
                </c:pt>
                <c:pt idx="7459">
                  <c:v>6.2259999999999998E-7</c:v>
                </c:pt>
                <c:pt idx="7460">
                  <c:v>6.2279999999999999E-7</c:v>
                </c:pt>
                <c:pt idx="7461">
                  <c:v>6.2300000000000001E-7</c:v>
                </c:pt>
                <c:pt idx="7462">
                  <c:v>6.2320000000000002E-7</c:v>
                </c:pt>
                <c:pt idx="7463">
                  <c:v>6.2340000000000004E-7</c:v>
                </c:pt>
                <c:pt idx="7464">
                  <c:v>6.2360000000000005E-7</c:v>
                </c:pt>
                <c:pt idx="7465">
                  <c:v>6.2379999999999996E-7</c:v>
                </c:pt>
                <c:pt idx="7466">
                  <c:v>6.2399999999999998E-7</c:v>
                </c:pt>
                <c:pt idx="7467">
                  <c:v>6.2419999999999999E-7</c:v>
                </c:pt>
                <c:pt idx="7468">
                  <c:v>6.2440000000000001E-7</c:v>
                </c:pt>
                <c:pt idx="7469">
                  <c:v>6.2460000000000002E-7</c:v>
                </c:pt>
                <c:pt idx="7470">
                  <c:v>6.2480000000000004E-7</c:v>
                </c:pt>
                <c:pt idx="7471">
                  <c:v>6.2500000000000005E-7</c:v>
                </c:pt>
                <c:pt idx="7472">
                  <c:v>6.2519999999999996E-7</c:v>
                </c:pt>
                <c:pt idx="7473">
                  <c:v>6.2539999999999998E-7</c:v>
                </c:pt>
                <c:pt idx="7474">
                  <c:v>6.2559999999999999E-7</c:v>
                </c:pt>
                <c:pt idx="7475">
                  <c:v>6.2580000000000001E-7</c:v>
                </c:pt>
                <c:pt idx="7476">
                  <c:v>6.2600000000000002E-7</c:v>
                </c:pt>
                <c:pt idx="7477">
                  <c:v>6.2620000000000004E-7</c:v>
                </c:pt>
                <c:pt idx="7478">
                  <c:v>6.2640000000000005E-7</c:v>
                </c:pt>
                <c:pt idx="7479">
                  <c:v>6.2659999999999996E-7</c:v>
                </c:pt>
                <c:pt idx="7480">
                  <c:v>6.2679999999999997E-7</c:v>
                </c:pt>
                <c:pt idx="7481">
                  <c:v>6.2699999999999999E-7</c:v>
                </c:pt>
                <c:pt idx="7482">
                  <c:v>6.272E-7</c:v>
                </c:pt>
                <c:pt idx="7483">
                  <c:v>6.2740000000000002E-7</c:v>
                </c:pt>
                <c:pt idx="7484">
                  <c:v>6.2760000000000003E-7</c:v>
                </c:pt>
                <c:pt idx="7485">
                  <c:v>6.2780000000000005E-7</c:v>
                </c:pt>
                <c:pt idx="7486">
                  <c:v>6.2799999999999996E-7</c:v>
                </c:pt>
                <c:pt idx="7487">
                  <c:v>6.2819999999999997E-7</c:v>
                </c:pt>
                <c:pt idx="7488">
                  <c:v>6.2839999999999999E-7</c:v>
                </c:pt>
                <c:pt idx="7489">
                  <c:v>6.286E-7</c:v>
                </c:pt>
                <c:pt idx="7490">
                  <c:v>6.2880000000000002E-7</c:v>
                </c:pt>
                <c:pt idx="7491">
                  <c:v>6.2900000000000003E-7</c:v>
                </c:pt>
                <c:pt idx="7492">
                  <c:v>6.2920000000000005E-7</c:v>
                </c:pt>
                <c:pt idx="7493">
                  <c:v>6.2939999999999996E-7</c:v>
                </c:pt>
                <c:pt idx="7494">
                  <c:v>6.2959999999999997E-7</c:v>
                </c:pt>
                <c:pt idx="7495">
                  <c:v>6.2979999999999999E-7</c:v>
                </c:pt>
                <c:pt idx="7496">
                  <c:v>6.3E-7</c:v>
                </c:pt>
                <c:pt idx="7497">
                  <c:v>6.3020000000000002E-7</c:v>
                </c:pt>
                <c:pt idx="7498">
                  <c:v>6.3040000000000003E-7</c:v>
                </c:pt>
                <c:pt idx="7499">
                  <c:v>6.3060000000000005E-7</c:v>
                </c:pt>
                <c:pt idx="7500">
                  <c:v>6.3079999999999996E-7</c:v>
                </c:pt>
                <c:pt idx="7501">
                  <c:v>6.3099999999999997E-7</c:v>
                </c:pt>
                <c:pt idx="7502">
                  <c:v>6.3119999999999999E-7</c:v>
                </c:pt>
                <c:pt idx="7503">
                  <c:v>6.314E-7</c:v>
                </c:pt>
                <c:pt idx="7504">
                  <c:v>6.3160000000000002E-7</c:v>
                </c:pt>
                <c:pt idx="7505">
                  <c:v>6.3180000000000003E-7</c:v>
                </c:pt>
                <c:pt idx="7506">
                  <c:v>6.3200000000000005E-7</c:v>
                </c:pt>
                <c:pt idx="7507">
                  <c:v>6.3219999999999996E-7</c:v>
                </c:pt>
                <c:pt idx="7508">
                  <c:v>6.3239999999999997E-7</c:v>
                </c:pt>
                <c:pt idx="7509">
                  <c:v>6.3259999999999999E-7</c:v>
                </c:pt>
                <c:pt idx="7510">
                  <c:v>6.328E-7</c:v>
                </c:pt>
                <c:pt idx="7511">
                  <c:v>6.3300000000000002E-7</c:v>
                </c:pt>
                <c:pt idx="7512">
                  <c:v>6.3320000000000003E-7</c:v>
                </c:pt>
                <c:pt idx="7513">
                  <c:v>6.3340000000000005E-7</c:v>
                </c:pt>
                <c:pt idx="7514">
                  <c:v>6.3359999999999996E-7</c:v>
                </c:pt>
                <c:pt idx="7515">
                  <c:v>6.3379999999999997E-7</c:v>
                </c:pt>
                <c:pt idx="7516">
                  <c:v>6.3399999999999999E-7</c:v>
                </c:pt>
                <c:pt idx="7517">
                  <c:v>6.342E-7</c:v>
                </c:pt>
                <c:pt idx="7518">
                  <c:v>6.3440000000000002E-7</c:v>
                </c:pt>
                <c:pt idx="7519">
                  <c:v>6.3460000000000003E-7</c:v>
                </c:pt>
                <c:pt idx="7520">
                  <c:v>6.3480000000000005E-7</c:v>
                </c:pt>
                <c:pt idx="7521">
                  <c:v>6.3499999999999996E-7</c:v>
                </c:pt>
                <c:pt idx="7522">
                  <c:v>6.3519999999999997E-7</c:v>
                </c:pt>
                <c:pt idx="7523">
                  <c:v>6.3539999999999999E-7</c:v>
                </c:pt>
                <c:pt idx="7524">
                  <c:v>6.356E-7</c:v>
                </c:pt>
                <c:pt idx="7525">
                  <c:v>6.3580000000000002E-7</c:v>
                </c:pt>
                <c:pt idx="7526">
                  <c:v>6.3600000000000003E-7</c:v>
                </c:pt>
                <c:pt idx="7527">
                  <c:v>6.3620000000000005E-7</c:v>
                </c:pt>
                <c:pt idx="7528">
                  <c:v>6.3639999999999995E-7</c:v>
                </c:pt>
                <c:pt idx="7529">
                  <c:v>6.3659999999999997E-7</c:v>
                </c:pt>
                <c:pt idx="7530">
                  <c:v>6.3679999999999998E-7</c:v>
                </c:pt>
                <c:pt idx="7531">
                  <c:v>6.37E-7</c:v>
                </c:pt>
                <c:pt idx="7532">
                  <c:v>6.3720000000000001E-7</c:v>
                </c:pt>
                <c:pt idx="7533">
                  <c:v>6.3740000000000003E-7</c:v>
                </c:pt>
                <c:pt idx="7534">
                  <c:v>6.3760000000000004E-7</c:v>
                </c:pt>
                <c:pt idx="7535">
                  <c:v>6.3779999999999995E-7</c:v>
                </c:pt>
                <c:pt idx="7536">
                  <c:v>6.3799999999999997E-7</c:v>
                </c:pt>
                <c:pt idx="7537">
                  <c:v>6.3819999999999998E-7</c:v>
                </c:pt>
                <c:pt idx="7538">
                  <c:v>6.384E-7</c:v>
                </c:pt>
                <c:pt idx="7539">
                  <c:v>6.3860000000000001E-7</c:v>
                </c:pt>
                <c:pt idx="7540">
                  <c:v>6.3880000000000003E-7</c:v>
                </c:pt>
                <c:pt idx="7541">
                  <c:v>6.3900000000000004E-7</c:v>
                </c:pt>
                <c:pt idx="7542">
                  <c:v>6.3919999999999995E-7</c:v>
                </c:pt>
                <c:pt idx="7543">
                  <c:v>6.3939999999999997E-7</c:v>
                </c:pt>
                <c:pt idx="7544">
                  <c:v>6.3959999999999998E-7</c:v>
                </c:pt>
                <c:pt idx="7545">
                  <c:v>6.398E-7</c:v>
                </c:pt>
                <c:pt idx="7546">
                  <c:v>6.4000000000000001E-7</c:v>
                </c:pt>
                <c:pt idx="7547">
                  <c:v>6.4020000000000003E-7</c:v>
                </c:pt>
                <c:pt idx="7548">
                  <c:v>6.4040000000000004E-7</c:v>
                </c:pt>
                <c:pt idx="7549">
                  <c:v>6.4059999999999995E-7</c:v>
                </c:pt>
                <c:pt idx="7550">
                  <c:v>6.4079999999999997E-7</c:v>
                </c:pt>
                <c:pt idx="7551">
                  <c:v>6.4099999999999998E-7</c:v>
                </c:pt>
                <c:pt idx="7552">
                  <c:v>6.412E-7</c:v>
                </c:pt>
                <c:pt idx="7553">
                  <c:v>6.4140000000000001E-7</c:v>
                </c:pt>
                <c:pt idx="7554">
                  <c:v>6.4160000000000003E-7</c:v>
                </c:pt>
                <c:pt idx="7555">
                  <c:v>6.4180000000000004E-7</c:v>
                </c:pt>
                <c:pt idx="7556">
                  <c:v>6.4199999999999995E-7</c:v>
                </c:pt>
                <c:pt idx="7557">
                  <c:v>6.4219999999999997E-7</c:v>
                </c:pt>
                <c:pt idx="7558">
                  <c:v>6.4239999999999998E-7</c:v>
                </c:pt>
                <c:pt idx="7559">
                  <c:v>6.426E-7</c:v>
                </c:pt>
                <c:pt idx="7560">
                  <c:v>6.4280000000000001E-7</c:v>
                </c:pt>
                <c:pt idx="7561">
                  <c:v>6.4300000000000003E-7</c:v>
                </c:pt>
                <c:pt idx="7562">
                  <c:v>6.4320000000000004E-7</c:v>
                </c:pt>
                <c:pt idx="7563">
                  <c:v>6.4339999999999995E-7</c:v>
                </c:pt>
                <c:pt idx="7564">
                  <c:v>6.4359999999999997E-7</c:v>
                </c:pt>
                <c:pt idx="7565">
                  <c:v>6.4379999999999998E-7</c:v>
                </c:pt>
                <c:pt idx="7566">
                  <c:v>6.44E-7</c:v>
                </c:pt>
                <c:pt idx="7567">
                  <c:v>6.4420000000000001E-7</c:v>
                </c:pt>
                <c:pt idx="7568">
                  <c:v>6.4440000000000003E-7</c:v>
                </c:pt>
                <c:pt idx="7569">
                  <c:v>6.4460000000000004E-7</c:v>
                </c:pt>
                <c:pt idx="7570">
                  <c:v>6.4479999999999995E-7</c:v>
                </c:pt>
                <c:pt idx="7571">
                  <c:v>6.4499999999999997E-7</c:v>
                </c:pt>
                <c:pt idx="7572">
                  <c:v>6.4519999999999998E-7</c:v>
                </c:pt>
                <c:pt idx="7573">
                  <c:v>6.454E-7</c:v>
                </c:pt>
                <c:pt idx="7574">
                  <c:v>6.4560000000000001E-7</c:v>
                </c:pt>
                <c:pt idx="7575">
                  <c:v>6.4580000000000003E-7</c:v>
                </c:pt>
                <c:pt idx="7576">
                  <c:v>6.4600000000000004E-7</c:v>
                </c:pt>
                <c:pt idx="7577">
                  <c:v>6.4619999999999995E-7</c:v>
                </c:pt>
                <c:pt idx="7578">
                  <c:v>6.4639999999999996E-7</c:v>
                </c:pt>
                <c:pt idx="7579">
                  <c:v>6.4659999999999998E-7</c:v>
                </c:pt>
                <c:pt idx="7580">
                  <c:v>6.4679999999999999E-7</c:v>
                </c:pt>
                <c:pt idx="7581">
                  <c:v>6.4700000000000001E-7</c:v>
                </c:pt>
                <c:pt idx="7582">
                  <c:v>6.4720000000000002E-7</c:v>
                </c:pt>
                <c:pt idx="7583">
                  <c:v>6.4740000000000004E-7</c:v>
                </c:pt>
                <c:pt idx="7584">
                  <c:v>6.4759999999999995E-7</c:v>
                </c:pt>
                <c:pt idx="7585">
                  <c:v>6.4779999999999996E-7</c:v>
                </c:pt>
                <c:pt idx="7586">
                  <c:v>6.4799999999999998E-7</c:v>
                </c:pt>
                <c:pt idx="7587">
                  <c:v>6.4819999999999999E-7</c:v>
                </c:pt>
                <c:pt idx="7588">
                  <c:v>6.4840000000000001E-7</c:v>
                </c:pt>
                <c:pt idx="7589">
                  <c:v>6.4860000000000002E-7</c:v>
                </c:pt>
                <c:pt idx="7590">
                  <c:v>6.4880000000000004E-7</c:v>
                </c:pt>
                <c:pt idx="7591">
                  <c:v>6.4899999999999995E-7</c:v>
                </c:pt>
                <c:pt idx="7592">
                  <c:v>6.4919999999999996E-7</c:v>
                </c:pt>
                <c:pt idx="7593">
                  <c:v>6.4939999999999998E-7</c:v>
                </c:pt>
                <c:pt idx="7594">
                  <c:v>6.4959999999999999E-7</c:v>
                </c:pt>
                <c:pt idx="7595">
                  <c:v>6.4980000000000001E-7</c:v>
                </c:pt>
                <c:pt idx="7596">
                  <c:v>6.5000000000000002E-7</c:v>
                </c:pt>
                <c:pt idx="7597">
                  <c:v>6.5020000000000004E-7</c:v>
                </c:pt>
                <c:pt idx="7598">
                  <c:v>6.5039999999999995E-7</c:v>
                </c:pt>
                <c:pt idx="7599">
                  <c:v>6.5059999999999996E-7</c:v>
                </c:pt>
                <c:pt idx="7600">
                  <c:v>6.5079999999999998E-7</c:v>
                </c:pt>
                <c:pt idx="7601">
                  <c:v>6.5099999999999999E-7</c:v>
                </c:pt>
                <c:pt idx="7602">
                  <c:v>6.5120000000000001E-7</c:v>
                </c:pt>
                <c:pt idx="7603">
                  <c:v>6.5140000000000002E-7</c:v>
                </c:pt>
                <c:pt idx="7604">
                  <c:v>6.5160000000000004E-7</c:v>
                </c:pt>
                <c:pt idx="7605">
                  <c:v>6.5180000000000005E-7</c:v>
                </c:pt>
                <c:pt idx="7606">
                  <c:v>6.5199999999999996E-7</c:v>
                </c:pt>
                <c:pt idx="7607">
                  <c:v>6.5219999999999998E-7</c:v>
                </c:pt>
                <c:pt idx="7608">
                  <c:v>6.5239999999999999E-7</c:v>
                </c:pt>
                <c:pt idx="7609">
                  <c:v>6.5260000000000001E-7</c:v>
                </c:pt>
                <c:pt idx="7610">
                  <c:v>6.5280000000000002E-7</c:v>
                </c:pt>
                <c:pt idx="7611">
                  <c:v>6.5300000000000004E-7</c:v>
                </c:pt>
                <c:pt idx="7612">
                  <c:v>6.5320000000000005E-7</c:v>
                </c:pt>
                <c:pt idx="7613">
                  <c:v>6.5339999999999996E-7</c:v>
                </c:pt>
                <c:pt idx="7614">
                  <c:v>6.5359999999999998E-7</c:v>
                </c:pt>
                <c:pt idx="7615">
                  <c:v>6.5379999999999999E-7</c:v>
                </c:pt>
                <c:pt idx="7616">
                  <c:v>6.5400000000000001E-7</c:v>
                </c:pt>
                <c:pt idx="7617">
                  <c:v>6.5420000000000002E-7</c:v>
                </c:pt>
                <c:pt idx="7618">
                  <c:v>6.5440000000000004E-7</c:v>
                </c:pt>
                <c:pt idx="7619">
                  <c:v>6.5460000000000005E-7</c:v>
                </c:pt>
                <c:pt idx="7620">
                  <c:v>6.5479999999999996E-7</c:v>
                </c:pt>
                <c:pt idx="7621">
                  <c:v>6.5499999999999998E-7</c:v>
                </c:pt>
                <c:pt idx="7622">
                  <c:v>6.5519999999999999E-7</c:v>
                </c:pt>
                <c:pt idx="7623">
                  <c:v>6.5540000000000001E-7</c:v>
                </c:pt>
                <c:pt idx="7624">
                  <c:v>6.5560000000000002E-7</c:v>
                </c:pt>
                <c:pt idx="7625">
                  <c:v>6.5580000000000004E-7</c:v>
                </c:pt>
                <c:pt idx="7626">
                  <c:v>6.5600000000000005E-7</c:v>
                </c:pt>
                <c:pt idx="7627">
                  <c:v>6.5619999999999996E-7</c:v>
                </c:pt>
                <c:pt idx="7628">
                  <c:v>6.5639999999999997E-7</c:v>
                </c:pt>
                <c:pt idx="7629">
                  <c:v>6.5659999999999999E-7</c:v>
                </c:pt>
                <c:pt idx="7630">
                  <c:v>6.5680000000000001E-7</c:v>
                </c:pt>
                <c:pt idx="7631">
                  <c:v>6.5700000000000002E-7</c:v>
                </c:pt>
                <c:pt idx="7632">
                  <c:v>6.5720000000000004E-7</c:v>
                </c:pt>
                <c:pt idx="7633">
                  <c:v>6.5740000000000005E-7</c:v>
                </c:pt>
                <c:pt idx="7634">
                  <c:v>6.5759999999999996E-7</c:v>
                </c:pt>
                <c:pt idx="7635">
                  <c:v>6.5779999999999997E-7</c:v>
                </c:pt>
                <c:pt idx="7636">
                  <c:v>6.5799999999999999E-7</c:v>
                </c:pt>
                <c:pt idx="7637">
                  <c:v>6.582E-7</c:v>
                </c:pt>
                <c:pt idx="7638">
                  <c:v>6.5840000000000002E-7</c:v>
                </c:pt>
                <c:pt idx="7639">
                  <c:v>6.5860000000000003E-7</c:v>
                </c:pt>
                <c:pt idx="7640">
                  <c:v>6.5880000000000005E-7</c:v>
                </c:pt>
                <c:pt idx="7641">
                  <c:v>6.5899999999999996E-7</c:v>
                </c:pt>
                <c:pt idx="7642">
                  <c:v>6.5919999999999997E-7</c:v>
                </c:pt>
                <c:pt idx="7643">
                  <c:v>6.5939999999999999E-7</c:v>
                </c:pt>
                <c:pt idx="7644">
                  <c:v>6.596E-7</c:v>
                </c:pt>
                <c:pt idx="7645">
                  <c:v>6.5980000000000002E-7</c:v>
                </c:pt>
                <c:pt idx="7646">
                  <c:v>6.6000000000000003E-7</c:v>
                </c:pt>
                <c:pt idx="7647">
                  <c:v>6.6020000000000005E-7</c:v>
                </c:pt>
                <c:pt idx="7648">
                  <c:v>6.6039999999999996E-7</c:v>
                </c:pt>
                <c:pt idx="7649">
                  <c:v>6.6059999999999997E-7</c:v>
                </c:pt>
                <c:pt idx="7650">
                  <c:v>6.6079999999999999E-7</c:v>
                </c:pt>
                <c:pt idx="7651">
                  <c:v>6.61E-7</c:v>
                </c:pt>
                <c:pt idx="7652">
                  <c:v>6.6120000000000002E-7</c:v>
                </c:pt>
                <c:pt idx="7653">
                  <c:v>6.6140000000000003E-7</c:v>
                </c:pt>
                <c:pt idx="7654">
                  <c:v>6.6160000000000005E-7</c:v>
                </c:pt>
                <c:pt idx="7655">
                  <c:v>6.6179999999999996E-7</c:v>
                </c:pt>
                <c:pt idx="7656">
                  <c:v>6.6199999999999997E-7</c:v>
                </c:pt>
                <c:pt idx="7657">
                  <c:v>6.6219999999999999E-7</c:v>
                </c:pt>
                <c:pt idx="7658">
                  <c:v>6.624E-7</c:v>
                </c:pt>
                <c:pt idx="7659">
                  <c:v>6.6260000000000002E-7</c:v>
                </c:pt>
                <c:pt idx="7660">
                  <c:v>6.6280000000000003E-7</c:v>
                </c:pt>
                <c:pt idx="7661">
                  <c:v>6.6300000000000005E-7</c:v>
                </c:pt>
                <c:pt idx="7662">
                  <c:v>6.6319999999999996E-7</c:v>
                </c:pt>
                <c:pt idx="7663">
                  <c:v>6.6339999999999997E-7</c:v>
                </c:pt>
                <c:pt idx="7664">
                  <c:v>6.6359999999999999E-7</c:v>
                </c:pt>
                <c:pt idx="7665">
                  <c:v>6.638E-7</c:v>
                </c:pt>
                <c:pt idx="7666">
                  <c:v>6.6400000000000002E-7</c:v>
                </c:pt>
                <c:pt idx="7667">
                  <c:v>6.6420000000000003E-7</c:v>
                </c:pt>
                <c:pt idx="7668">
                  <c:v>6.6440000000000005E-7</c:v>
                </c:pt>
                <c:pt idx="7669">
                  <c:v>6.6459999999999996E-7</c:v>
                </c:pt>
                <c:pt idx="7670">
                  <c:v>6.6479999999999997E-7</c:v>
                </c:pt>
                <c:pt idx="7671">
                  <c:v>6.6499999999999999E-7</c:v>
                </c:pt>
                <c:pt idx="7672">
                  <c:v>6.652E-7</c:v>
                </c:pt>
                <c:pt idx="7673">
                  <c:v>6.6540000000000002E-7</c:v>
                </c:pt>
                <c:pt idx="7674">
                  <c:v>6.6560000000000003E-7</c:v>
                </c:pt>
                <c:pt idx="7675">
                  <c:v>6.6580000000000005E-7</c:v>
                </c:pt>
                <c:pt idx="7676">
                  <c:v>6.6599999999999996E-7</c:v>
                </c:pt>
                <c:pt idx="7677">
                  <c:v>6.6619999999999997E-7</c:v>
                </c:pt>
                <c:pt idx="7678">
                  <c:v>6.6639999999999999E-7</c:v>
                </c:pt>
                <c:pt idx="7679">
                  <c:v>6.666E-7</c:v>
                </c:pt>
                <c:pt idx="7680">
                  <c:v>6.6680000000000002E-7</c:v>
                </c:pt>
                <c:pt idx="7681">
                  <c:v>6.6700000000000003E-7</c:v>
                </c:pt>
                <c:pt idx="7682">
                  <c:v>6.6720000000000005E-7</c:v>
                </c:pt>
                <c:pt idx="7683">
                  <c:v>6.6739999999999995E-7</c:v>
                </c:pt>
                <c:pt idx="7684">
                  <c:v>6.6759999999999997E-7</c:v>
                </c:pt>
                <c:pt idx="7685">
                  <c:v>6.6779999999999998E-7</c:v>
                </c:pt>
                <c:pt idx="7686">
                  <c:v>6.68E-7</c:v>
                </c:pt>
                <c:pt idx="7687">
                  <c:v>6.6820000000000001E-7</c:v>
                </c:pt>
                <c:pt idx="7688">
                  <c:v>6.6840000000000003E-7</c:v>
                </c:pt>
                <c:pt idx="7689">
                  <c:v>6.6860000000000004E-7</c:v>
                </c:pt>
                <c:pt idx="7690">
                  <c:v>6.6879999999999995E-7</c:v>
                </c:pt>
                <c:pt idx="7691">
                  <c:v>6.6899999999999997E-7</c:v>
                </c:pt>
                <c:pt idx="7692">
                  <c:v>6.6919999999999998E-7</c:v>
                </c:pt>
                <c:pt idx="7693">
                  <c:v>6.694E-7</c:v>
                </c:pt>
                <c:pt idx="7694">
                  <c:v>6.6960000000000001E-7</c:v>
                </c:pt>
                <c:pt idx="7695">
                  <c:v>6.6980000000000003E-7</c:v>
                </c:pt>
                <c:pt idx="7696">
                  <c:v>6.7000000000000004E-7</c:v>
                </c:pt>
                <c:pt idx="7697">
                  <c:v>6.7019999999999995E-7</c:v>
                </c:pt>
                <c:pt idx="7698">
                  <c:v>6.7039999999999997E-7</c:v>
                </c:pt>
                <c:pt idx="7699">
                  <c:v>6.7059999999999998E-7</c:v>
                </c:pt>
                <c:pt idx="7700">
                  <c:v>6.708E-7</c:v>
                </c:pt>
                <c:pt idx="7701">
                  <c:v>6.7100000000000001E-7</c:v>
                </c:pt>
                <c:pt idx="7702">
                  <c:v>6.7120000000000003E-7</c:v>
                </c:pt>
                <c:pt idx="7703">
                  <c:v>6.7140000000000004E-7</c:v>
                </c:pt>
                <c:pt idx="7704">
                  <c:v>6.7159999999999995E-7</c:v>
                </c:pt>
                <c:pt idx="7705">
                  <c:v>6.7179999999999997E-7</c:v>
                </c:pt>
                <c:pt idx="7706">
                  <c:v>6.7199999999999998E-7</c:v>
                </c:pt>
                <c:pt idx="7707">
                  <c:v>6.722E-7</c:v>
                </c:pt>
                <c:pt idx="7708">
                  <c:v>6.7240000000000001E-7</c:v>
                </c:pt>
                <c:pt idx="7709">
                  <c:v>6.7260000000000003E-7</c:v>
                </c:pt>
                <c:pt idx="7710">
                  <c:v>6.7280000000000004E-7</c:v>
                </c:pt>
                <c:pt idx="7711">
                  <c:v>6.7299999999999995E-7</c:v>
                </c:pt>
                <c:pt idx="7712">
                  <c:v>6.7319999999999997E-7</c:v>
                </c:pt>
                <c:pt idx="7713">
                  <c:v>6.7339999999999998E-7</c:v>
                </c:pt>
                <c:pt idx="7714">
                  <c:v>6.736E-7</c:v>
                </c:pt>
                <c:pt idx="7715">
                  <c:v>6.7380000000000001E-7</c:v>
                </c:pt>
                <c:pt idx="7716">
                  <c:v>6.7400000000000003E-7</c:v>
                </c:pt>
                <c:pt idx="7717">
                  <c:v>6.7420000000000004E-7</c:v>
                </c:pt>
                <c:pt idx="7718">
                  <c:v>6.7439999999999995E-7</c:v>
                </c:pt>
                <c:pt idx="7719">
                  <c:v>6.7459999999999997E-7</c:v>
                </c:pt>
                <c:pt idx="7720">
                  <c:v>6.7479999999999998E-7</c:v>
                </c:pt>
                <c:pt idx="7721">
                  <c:v>6.75E-7</c:v>
                </c:pt>
                <c:pt idx="7722">
                  <c:v>6.7520000000000001E-7</c:v>
                </c:pt>
                <c:pt idx="7723">
                  <c:v>6.7540000000000003E-7</c:v>
                </c:pt>
                <c:pt idx="7724">
                  <c:v>6.7560000000000004E-7</c:v>
                </c:pt>
                <c:pt idx="7725">
                  <c:v>6.7579999999999995E-7</c:v>
                </c:pt>
                <c:pt idx="7726">
                  <c:v>6.7599999999999997E-7</c:v>
                </c:pt>
                <c:pt idx="7727">
                  <c:v>6.7619999999999998E-7</c:v>
                </c:pt>
                <c:pt idx="7728">
                  <c:v>6.764E-7</c:v>
                </c:pt>
                <c:pt idx="7729">
                  <c:v>6.7660000000000001E-7</c:v>
                </c:pt>
                <c:pt idx="7730">
                  <c:v>6.7680000000000003E-7</c:v>
                </c:pt>
                <c:pt idx="7731">
                  <c:v>6.7700000000000004E-7</c:v>
                </c:pt>
                <c:pt idx="7732">
                  <c:v>6.7719999999999995E-7</c:v>
                </c:pt>
                <c:pt idx="7733">
                  <c:v>6.7739999999999996E-7</c:v>
                </c:pt>
                <c:pt idx="7734">
                  <c:v>6.7759999999999998E-7</c:v>
                </c:pt>
                <c:pt idx="7735">
                  <c:v>6.7779999999999999E-7</c:v>
                </c:pt>
                <c:pt idx="7736">
                  <c:v>6.7800000000000001E-7</c:v>
                </c:pt>
                <c:pt idx="7737">
                  <c:v>6.7820000000000002E-7</c:v>
                </c:pt>
                <c:pt idx="7738">
                  <c:v>6.7840000000000004E-7</c:v>
                </c:pt>
                <c:pt idx="7739">
                  <c:v>6.7859999999999995E-7</c:v>
                </c:pt>
                <c:pt idx="7740">
                  <c:v>6.7879999999999996E-7</c:v>
                </c:pt>
                <c:pt idx="7741">
                  <c:v>6.7899999999999998E-7</c:v>
                </c:pt>
                <c:pt idx="7742">
                  <c:v>6.7919999999999999E-7</c:v>
                </c:pt>
                <c:pt idx="7743">
                  <c:v>6.7940000000000001E-7</c:v>
                </c:pt>
                <c:pt idx="7744">
                  <c:v>6.7960000000000002E-7</c:v>
                </c:pt>
                <c:pt idx="7745">
                  <c:v>6.7980000000000004E-7</c:v>
                </c:pt>
                <c:pt idx="7746">
                  <c:v>6.7999999999999995E-7</c:v>
                </c:pt>
                <c:pt idx="7747">
                  <c:v>6.8019999999999996E-7</c:v>
                </c:pt>
                <c:pt idx="7748">
                  <c:v>6.8039999999999998E-7</c:v>
                </c:pt>
                <c:pt idx="7749">
                  <c:v>6.8059999999999999E-7</c:v>
                </c:pt>
                <c:pt idx="7750">
                  <c:v>6.8080000000000001E-7</c:v>
                </c:pt>
                <c:pt idx="7751">
                  <c:v>6.8100000000000002E-7</c:v>
                </c:pt>
                <c:pt idx="7752">
                  <c:v>6.8120000000000004E-7</c:v>
                </c:pt>
                <c:pt idx="7753">
                  <c:v>6.8139999999999995E-7</c:v>
                </c:pt>
                <c:pt idx="7754">
                  <c:v>6.8159999999999996E-7</c:v>
                </c:pt>
                <c:pt idx="7755">
                  <c:v>6.8179999999999998E-7</c:v>
                </c:pt>
                <c:pt idx="7756">
                  <c:v>6.8199999999999999E-7</c:v>
                </c:pt>
                <c:pt idx="7757">
                  <c:v>6.8220000000000001E-7</c:v>
                </c:pt>
                <c:pt idx="7758">
                  <c:v>6.8240000000000002E-7</c:v>
                </c:pt>
                <c:pt idx="7759">
                  <c:v>6.8260000000000004E-7</c:v>
                </c:pt>
                <c:pt idx="7760">
                  <c:v>6.8280000000000005E-7</c:v>
                </c:pt>
                <c:pt idx="7761">
                  <c:v>6.8299999999999996E-7</c:v>
                </c:pt>
                <c:pt idx="7762">
                  <c:v>6.8319999999999998E-7</c:v>
                </c:pt>
                <c:pt idx="7763">
                  <c:v>6.8339999999999999E-7</c:v>
                </c:pt>
                <c:pt idx="7764">
                  <c:v>6.8360000000000001E-7</c:v>
                </c:pt>
                <c:pt idx="7765">
                  <c:v>6.8380000000000002E-7</c:v>
                </c:pt>
                <c:pt idx="7766">
                  <c:v>6.8400000000000004E-7</c:v>
                </c:pt>
                <c:pt idx="7767">
                  <c:v>6.8420000000000005E-7</c:v>
                </c:pt>
                <c:pt idx="7768">
                  <c:v>6.8439999999999996E-7</c:v>
                </c:pt>
                <c:pt idx="7769">
                  <c:v>6.8459999999999998E-7</c:v>
                </c:pt>
                <c:pt idx="7770">
                  <c:v>6.8479999999999999E-7</c:v>
                </c:pt>
                <c:pt idx="7771">
                  <c:v>6.8500000000000001E-7</c:v>
                </c:pt>
                <c:pt idx="7772">
                  <c:v>6.8520000000000002E-7</c:v>
                </c:pt>
                <c:pt idx="7773">
                  <c:v>6.8540000000000004E-7</c:v>
                </c:pt>
                <c:pt idx="7774">
                  <c:v>6.8560000000000005E-7</c:v>
                </c:pt>
                <c:pt idx="7775">
                  <c:v>6.8579999999999996E-7</c:v>
                </c:pt>
                <c:pt idx="7776">
                  <c:v>6.8599999999999998E-7</c:v>
                </c:pt>
                <c:pt idx="7777">
                  <c:v>6.8619999999999999E-7</c:v>
                </c:pt>
                <c:pt idx="7778">
                  <c:v>6.8640000000000001E-7</c:v>
                </c:pt>
                <c:pt idx="7779">
                  <c:v>6.8660000000000002E-7</c:v>
                </c:pt>
                <c:pt idx="7780">
                  <c:v>6.8680000000000004E-7</c:v>
                </c:pt>
                <c:pt idx="7781">
                  <c:v>6.8700000000000005E-7</c:v>
                </c:pt>
                <c:pt idx="7782">
                  <c:v>6.8719999999999996E-7</c:v>
                </c:pt>
                <c:pt idx="7783">
                  <c:v>6.8739999999999997E-7</c:v>
                </c:pt>
                <c:pt idx="7784">
                  <c:v>6.8759999999999999E-7</c:v>
                </c:pt>
                <c:pt idx="7785">
                  <c:v>6.878E-7</c:v>
                </c:pt>
                <c:pt idx="7786">
                  <c:v>6.8800000000000002E-7</c:v>
                </c:pt>
                <c:pt idx="7787">
                  <c:v>6.8820000000000003E-7</c:v>
                </c:pt>
                <c:pt idx="7788">
                  <c:v>6.8840000000000005E-7</c:v>
                </c:pt>
                <c:pt idx="7789">
                  <c:v>6.8859999999999996E-7</c:v>
                </c:pt>
                <c:pt idx="7790">
                  <c:v>6.8879999999999997E-7</c:v>
                </c:pt>
                <c:pt idx="7791">
                  <c:v>6.8899999999999999E-7</c:v>
                </c:pt>
                <c:pt idx="7792">
                  <c:v>6.892E-7</c:v>
                </c:pt>
                <c:pt idx="7793">
                  <c:v>6.8940000000000002E-7</c:v>
                </c:pt>
                <c:pt idx="7794">
                  <c:v>6.8960000000000003E-7</c:v>
                </c:pt>
                <c:pt idx="7795">
                  <c:v>6.8980000000000005E-7</c:v>
                </c:pt>
                <c:pt idx="7796">
                  <c:v>6.8999999999999996E-7</c:v>
                </c:pt>
                <c:pt idx="7797">
                  <c:v>6.9019999999999997E-7</c:v>
                </c:pt>
                <c:pt idx="7798">
                  <c:v>6.9039999999999999E-7</c:v>
                </c:pt>
                <c:pt idx="7799">
                  <c:v>6.906E-7</c:v>
                </c:pt>
                <c:pt idx="7800">
                  <c:v>6.9080000000000002E-7</c:v>
                </c:pt>
                <c:pt idx="7801">
                  <c:v>6.9100000000000003E-7</c:v>
                </c:pt>
                <c:pt idx="7802">
                  <c:v>6.9120000000000005E-7</c:v>
                </c:pt>
                <c:pt idx="7803">
                  <c:v>6.9139999999999996E-7</c:v>
                </c:pt>
                <c:pt idx="7804">
                  <c:v>6.9159999999999997E-7</c:v>
                </c:pt>
                <c:pt idx="7805">
                  <c:v>6.9179999999999999E-7</c:v>
                </c:pt>
                <c:pt idx="7806">
                  <c:v>6.92E-7</c:v>
                </c:pt>
                <c:pt idx="7807">
                  <c:v>6.9220000000000002E-7</c:v>
                </c:pt>
                <c:pt idx="7808">
                  <c:v>6.9240000000000003E-7</c:v>
                </c:pt>
                <c:pt idx="7809">
                  <c:v>6.9260000000000005E-7</c:v>
                </c:pt>
                <c:pt idx="7810">
                  <c:v>6.9279999999999996E-7</c:v>
                </c:pt>
                <c:pt idx="7811">
                  <c:v>6.9299999999999997E-7</c:v>
                </c:pt>
                <c:pt idx="7812">
                  <c:v>6.9319999999999999E-7</c:v>
                </c:pt>
                <c:pt idx="7813">
                  <c:v>6.934E-7</c:v>
                </c:pt>
                <c:pt idx="7814">
                  <c:v>6.9360000000000002E-7</c:v>
                </c:pt>
                <c:pt idx="7815">
                  <c:v>6.9380000000000003E-7</c:v>
                </c:pt>
                <c:pt idx="7816">
                  <c:v>6.9400000000000005E-7</c:v>
                </c:pt>
                <c:pt idx="7817">
                  <c:v>6.9419999999999996E-7</c:v>
                </c:pt>
                <c:pt idx="7818">
                  <c:v>6.9439999999999997E-7</c:v>
                </c:pt>
                <c:pt idx="7819">
                  <c:v>6.9459999999999999E-7</c:v>
                </c:pt>
                <c:pt idx="7820">
                  <c:v>6.948E-7</c:v>
                </c:pt>
                <c:pt idx="7821">
                  <c:v>6.9500000000000002E-7</c:v>
                </c:pt>
                <c:pt idx="7822">
                  <c:v>6.9520000000000003E-7</c:v>
                </c:pt>
                <c:pt idx="7823">
                  <c:v>6.9540000000000005E-7</c:v>
                </c:pt>
                <c:pt idx="7824">
                  <c:v>6.9559999999999996E-7</c:v>
                </c:pt>
                <c:pt idx="7825">
                  <c:v>6.9579999999999997E-7</c:v>
                </c:pt>
                <c:pt idx="7826">
                  <c:v>6.9599999999999999E-7</c:v>
                </c:pt>
                <c:pt idx="7827">
                  <c:v>6.962E-7</c:v>
                </c:pt>
                <c:pt idx="7828">
                  <c:v>6.9640000000000002E-7</c:v>
                </c:pt>
                <c:pt idx="7829">
                  <c:v>6.9660000000000003E-7</c:v>
                </c:pt>
                <c:pt idx="7830">
                  <c:v>6.9680000000000005E-7</c:v>
                </c:pt>
                <c:pt idx="7831">
                  <c:v>6.9699999999999995E-7</c:v>
                </c:pt>
                <c:pt idx="7832">
                  <c:v>6.9719999999999997E-7</c:v>
                </c:pt>
                <c:pt idx="7833">
                  <c:v>6.9739999999999998E-7</c:v>
                </c:pt>
                <c:pt idx="7834">
                  <c:v>6.976E-7</c:v>
                </c:pt>
                <c:pt idx="7835">
                  <c:v>6.9780000000000001E-7</c:v>
                </c:pt>
                <c:pt idx="7836">
                  <c:v>6.9800000000000003E-7</c:v>
                </c:pt>
                <c:pt idx="7837">
                  <c:v>6.9820000000000004E-7</c:v>
                </c:pt>
                <c:pt idx="7838">
                  <c:v>6.9839999999999995E-7</c:v>
                </c:pt>
                <c:pt idx="7839">
                  <c:v>6.9859999999999997E-7</c:v>
                </c:pt>
                <c:pt idx="7840">
                  <c:v>6.9879999999999998E-7</c:v>
                </c:pt>
                <c:pt idx="7841">
                  <c:v>6.99E-7</c:v>
                </c:pt>
                <c:pt idx="7842">
                  <c:v>6.9920000000000001E-7</c:v>
                </c:pt>
                <c:pt idx="7843">
                  <c:v>6.9940000000000003E-7</c:v>
                </c:pt>
                <c:pt idx="7844">
                  <c:v>6.9960000000000004E-7</c:v>
                </c:pt>
                <c:pt idx="7845">
                  <c:v>6.9979999999999995E-7</c:v>
                </c:pt>
                <c:pt idx="7846">
                  <c:v>6.9999999999999997E-7</c:v>
                </c:pt>
                <c:pt idx="7847">
                  <c:v>7.0019999999999998E-7</c:v>
                </c:pt>
                <c:pt idx="7848">
                  <c:v>7.004E-7</c:v>
                </c:pt>
                <c:pt idx="7849">
                  <c:v>7.0060000000000001E-7</c:v>
                </c:pt>
                <c:pt idx="7850">
                  <c:v>7.0080000000000003E-7</c:v>
                </c:pt>
                <c:pt idx="7851">
                  <c:v>7.0100000000000004E-7</c:v>
                </c:pt>
                <c:pt idx="7852">
                  <c:v>7.0119999999999995E-7</c:v>
                </c:pt>
                <c:pt idx="7853">
                  <c:v>7.0139999999999997E-7</c:v>
                </c:pt>
                <c:pt idx="7854">
                  <c:v>7.0159999999999998E-7</c:v>
                </c:pt>
                <c:pt idx="7855">
                  <c:v>7.018E-7</c:v>
                </c:pt>
                <c:pt idx="7856">
                  <c:v>7.0200000000000001E-7</c:v>
                </c:pt>
                <c:pt idx="7857">
                  <c:v>7.0220000000000003E-7</c:v>
                </c:pt>
                <c:pt idx="7858">
                  <c:v>7.0240000000000004E-7</c:v>
                </c:pt>
                <c:pt idx="7859">
                  <c:v>7.0259999999999995E-7</c:v>
                </c:pt>
                <c:pt idx="7860">
                  <c:v>7.0279999999999997E-7</c:v>
                </c:pt>
                <c:pt idx="7861">
                  <c:v>7.0299999999999998E-7</c:v>
                </c:pt>
                <c:pt idx="7862">
                  <c:v>7.032E-7</c:v>
                </c:pt>
                <c:pt idx="7863">
                  <c:v>7.0340000000000001E-7</c:v>
                </c:pt>
                <c:pt idx="7864">
                  <c:v>7.0360000000000003E-7</c:v>
                </c:pt>
                <c:pt idx="7865">
                  <c:v>7.0380000000000004E-7</c:v>
                </c:pt>
                <c:pt idx="7866">
                  <c:v>7.0399999999999995E-7</c:v>
                </c:pt>
                <c:pt idx="7867">
                  <c:v>7.0419999999999997E-7</c:v>
                </c:pt>
                <c:pt idx="7868">
                  <c:v>7.0439999999999998E-7</c:v>
                </c:pt>
                <c:pt idx="7869">
                  <c:v>7.046E-7</c:v>
                </c:pt>
                <c:pt idx="7870">
                  <c:v>7.0480000000000001E-7</c:v>
                </c:pt>
                <c:pt idx="7871">
                  <c:v>7.0500000000000003E-7</c:v>
                </c:pt>
                <c:pt idx="7872">
                  <c:v>7.0520000000000004E-7</c:v>
                </c:pt>
                <c:pt idx="7873">
                  <c:v>7.0539999999999995E-7</c:v>
                </c:pt>
                <c:pt idx="7874">
                  <c:v>7.0559999999999997E-7</c:v>
                </c:pt>
                <c:pt idx="7875">
                  <c:v>7.0579999999999998E-7</c:v>
                </c:pt>
                <c:pt idx="7876">
                  <c:v>7.06E-7</c:v>
                </c:pt>
                <c:pt idx="7877">
                  <c:v>7.0620000000000001E-7</c:v>
                </c:pt>
                <c:pt idx="7878">
                  <c:v>7.0640000000000003E-7</c:v>
                </c:pt>
                <c:pt idx="7879">
                  <c:v>7.0660000000000004E-7</c:v>
                </c:pt>
                <c:pt idx="7880">
                  <c:v>7.0679999999999995E-7</c:v>
                </c:pt>
                <c:pt idx="7881">
                  <c:v>7.0699999999999996E-7</c:v>
                </c:pt>
                <c:pt idx="7882">
                  <c:v>7.0719999999999998E-7</c:v>
                </c:pt>
                <c:pt idx="7883">
                  <c:v>7.0739999999999999E-7</c:v>
                </c:pt>
                <c:pt idx="7884">
                  <c:v>7.0760000000000001E-7</c:v>
                </c:pt>
                <c:pt idx="7885">
                  <c:v>7.0780000000000002E-7</c:v>
                </c:pt>
                <c:pt idx="7886">
                  <c:v>7.0800000000000004E-7</c:v>
                </c:pt>
                <c:pt idx="7887">
                  <c:v>7.0819999999999995E-7</c:v>
                </c:pt>
                <c:pt idx="7888">
                  <c:v>7.0839999999999996E-7</c:v>
                </c:pt>
                <c:pt idx="7889">
                  <c:v>7.0859999999999998E-7</c:v>
                </c:pt>
                <c:pt idx="7890">
                  <c:v>7.0879999999999999E-7</c:v>
                </c:pt>
                <c:pt idx="7891">
                  <c:v>7.0900000000000001E-7</c:v>
                </c:pt>
                <c:pt idx="7892">
                  <c:v>7.0920000000000002E-7</c:v>
                </c:pt>
                <c:pt idx="7893">
                  <c:v>7.0940000000000004E-7</c:v>
                </c:pt>
                <c:pt idx="7894">
                  <c:v>7.0959999999999995E-7</c:v>
                </c:pt>
                <c:pt idx="7895">
                  <c:v>7.0979999999999996E-7</c:v>
                </c:pt>
                <c:pt idx="7896">
                  <c:v>7.0999999999999998E-7</c:v>
                </c:pt>
                <c:pt idx="7897">
                  <c:v>7.1019999999999999E-7</c:v>
                </c:pt>
                <c:pt idx="7898">
                  <c:v>7.1040000000000001E-7</c:v>
                </c:pt>
                <c:pt idx="7899">
                  <c:v>7.1060000000000002E-7</c:v>
                </c:pt>
                <c:pt idx="7900">
                  <c:v>7.1080000000000004E-7</c:v>
                </c:pt>
                <c:pt idx="7901">
                  <c:v>7.1099999999999995E-7</c:v>
                </c:pt>
                <c:pt idx="7902">
                  <c:v>7.1119999999999996E-7</c:v>
                </c:pt>
                <c:pt idx="7903">
                  <c:v>7.1139999999999998E-7</c:v>
                </c:pt>
                <c:pt idx="7904">
                  <c:v>7.1159999999999999E-7</c:v>
                </c:pt>
                <c:pt idx="7905">
                  <c:v>7.1180000000000001E-7</c:v>
                </c:pt>
                <c:pt idx="7906">
                  <c:v>7.1200000000000002E-7</c:v>
                </c:pt>
                <c:pt idx="7907">
                  <c:v>7.1220000000000004E-7</c:v>
                </c:pt>
                <c:pt idx="7908">
                  <c:v>7.1240000000000005E-7</c:v>
                </c:pt>
                <c:pt idx="7909">
                  <c:v>7.1259999999999996E-7</c:v>
                </c:pt>
                <c:pt idx="7910">
                  <c:v>7.1279999999999998E-7</c:v>
                </c:pt>
                <c:pt idx="7911">
                  <c:v>7.1299999999999999E-7</c:v>
                </c:pt>
                <c:pt idx="7912">
                  <c:v>7.1320000000000001E-7</c:v>
                </c:pt>
                <c:pt idx="7913">
                  <c:v>7.1340000000000002E-7</c:v>
                </c:pt>
                <c:pt idx="7914">
                  <c:v>7.1360000000000004E-7</c:v>
                </c:pt>
                <c:pt idx="7915">
                  <c:v>7.1380000000000005E-7</c:v>
                </c:pt>
                <c:pt idx="7916">
                  <c:v>7.1399999999999996E-7</c:v>
                </c:pt>
                <c:pt idx="7917">
                  <c:v>7.1419999999999998E-7</c:v>
                </c:pt>
                <c:pt idx="7918">
                  <c:v>7.1439999999999999E-7</c:v>
                </c:pt>
                <c:pt idx="7919">
                  <c:v>7.1460000000000001E-7</c:v>
                </c:pt>
                <c:pt idx="7920">
                  <c:v>7.1480000000000002E-7</c:v>
                </c:pt>
                <c:pt idx="7921">
                  <c:v>7.1500000000000004E-7</c:v>
                </c:pt>
                <c:pt idx="7922">
                  <c:v>7.1520000000000005E-7</c:v>
                </c:pt>
                <c:pt idx="7923">
                  <c:v>7.1539999999999996E-7</c:v>
                </c:pt>
                <c:pt idx="7924">
                  <c:v>7.1559999999999998E-7</c:v>
                </c:pt>
                <c:pt idx="7925">
                  <c:v>7.1579999999999999E-7</c:v>
                </c:pt>
                <c:pt idx="7926">
                  <c:v>7.1600000000000001E-7</c:v>
                </c:pt>
                <c:pt idx="7927">
                  <c:v>7.1620000000000002E-7</c:v>
                </c:pt>
                <c:pt idx="7928">
                  <c:v>7.1640000000000004E-7</c:v>
                </c:pt>
                <c:pt idx="7929">
                  <c:v>7.1660000000000005E-7</c:v>
                </c:pt>
                <c:pt idx="7930">
                  <c:v>7.1679999999999996E-7</c:v>
                </c:pt>
                <c:pt idx="7931">
                  <c:v>7.1699999999999997E-7</c:v>
                </c:pt>
                <c:pt idx="7932">
                  <c:v>7.1719999999999999E-7</c:v>
                </c:pt>
                <c:pt idx="7933">
                  <c:v>7.1740000000000001E-7</c:v>
                </c:pt>
                <c:pt idx="7934">
                  <c:v>7.1760000000000002E-7</c:v>
                </c:pt>
                <c:pt idx="7935">
                  <c:v>7.1780000000000004E-7</c:v>
                </c:pt>
                <c:pt idx="7936">
                  <c:v>7.1800000000000005E-7</c:v>
                </c:pt>
                <c:pt idx="7937">
                  <c:v>7.1819999999999996E-7</c:v>
                </c:pt>
                <c:pt idx="7938">
                  <c:v>7.1839999999999997E-7</c:v>
                </c:pt>
                <c:pt idx="7939">
                  <c:v>7.1859999999999999E-7</c:v>
                </c:pt>
                <c:pt idx="7940">
                  <c:v>7.188E-7</c:v>
                </c:pt>
                <c:pt idx="7941">
                  <c:v>7.1900000000000002E-7</c:v>
                </c:pt>
                <c:pt idx="7942">
                  <c:v>7.1920000000000003E-7</c:v>
                </c:pt>
                <c:pt idx="7943">
                  <c:v>7.1940000000000005E-7</c:v>
                </c:pt>
                <c:pt idx="7944">
                  <c:v>7.1959999999999996E-7</c:v>
                </c:pt>
                <c:pt idx="7945">
                  <c:v>7.1979999999999997E-7</c:v>
                </c:pt>
                <c:pt idx="7946">
                  <c:v>7.1999999999999999E-7</c:v>
                </c:pt>
                <c:pt idx="7947">
                  <c:v>7.202E-7</c:v>
                </c:pt>
                <c:pt idx="7948">
                  <c:v>7.2040000000000002E-7</c:v>
                </c:pt>
                <c:pt idx="7949">
                  <c:v>7.2060000000000003E-7</c:v>
                </c:pt>
                <c:pt idx="7950">
                  <c:v>7.2080000000000005E-7</c:v>
                </c:pt>
                <c:pt idx="7951">
                  <c:v>7.2099999999999996E-7</c:v>
                </c:pt>
                <c:pt idx="7952">
                  <c:v>7.2119999999999997E-7</c:v>
                </c:pt>
                <c:pt idx="7953">
                  <c:v>7.2139999999999999E-7</c:v>
                </c:pt>
                <c:pt idx="7954">
                  <c:v>7.216E-7</c:v>
                </c:pt>
                <c:pt idx="7955">
                  <c:v>7.2180000000000002E-7</c:v>
                </c:pt>
                <c:pt idx="7956">
                  <c:v>7.2200000000000003E-7</c:v>
                </c:pt>
                <c:pt idx="7957">
                  <c:v>7.2220000000000005E-7</c:v>
                </c:pt>
                <c:pt idx="7958">
                  <c:v>7.2239999999999996E-7</c:v>
                </c:pt>
                <c:pt idx="7959">
                  <c:v>7.2259999999999997E-7</c:v>
                </c:pt>
                <c:pt idx="7960">
                  <c:v>7.2279999999999999E-7</c:v>
                </c:pt>
                <c:pt idx="7961">
                  <c:v>7.23E-7</c:v>
                </c:pt>
                <c:pt idx="7962">
                  <c:v>7.2320000000000002E-7</c:v>
                </c:pt>
                <c:pt idx="7963">
                  <c:v>7.2340000000000003E-7</c:v>
                </c:pt>
                <c:pt idx="7964">
                  <c:v>7.2360000000000005E-7</c:v>
                </c:pt>
                <c:pt idx="7965">
                  <c:v>7.2379999999999996E-7</c:v>
                </c:pt>
                <c:pt idx="7966">
                  <c:v>7.2399999999999997E-7</c:v>
                </c:pt>
                <c:pt idx="7967">
                  <c:v>7.2419999999999999E-7</c:v>
                </c:pt>
                <c:pt idx="7968">
                  <c:v>7.244E-7</c:v>
                </c:pt>
                <c:pt idx="7969">
                  <c:v>7.2460000000000002E-7</c:v>
                </c:pt>
                <c:pt idx="7970">
                  <c:v>7.2480000000000003E-7</c:v>
                </c:pt>
                <c:pt idx="7971">
                  <c:v>7.2500000000000005E-7</c:v>
                </c:pt>
                <c:pt idx="7972">
                  <c:v>7.2519999999999996E-7</c:v>
                </c:pt>
                <c:pt idx="7973">
                  <c:v>7.2539999999999997E-7</c:v>
                </c:pt>
                <c:pt idx="7974">
                  <c:v>7.2559999999999999E-7</c:v>
                </c:pt>
                <c:pt idx="7975">
                  <c:v>7.258E-7</c:v>
                </c:pt>
                <c:pt idx="7976">
                  <c:v>7.2600000000000002E-7</c:v>
                </c:pt>
                <c:pt idx="7977">
                  <c:v>7.2620000000000003E-7</c:v>
                </c:pt>
                <c:pt idx="7978">
                  <c:v>7.2640000000000005E-7</c:v>
                </c:pt>
                <c:pt idx="7979">
                  <c:v>7.2659999999999996E-7</c:v>
                </c:pt>
                <c:pt idx="7980">
                  <c:v>7.2679999999999997E-7</c:v>
                </c:pt>
                <c:pt idx="7981">
                  <c:v>7.2699999999999999E-7</c:v>
                </c:pt>
                <c:pt idx="7982">
                  <c:v>7.272E-7</c:v>
                </c:pt>
                <c:pt idx="7983">
                  <c:v>7.2740000000000002E-7</c:v>
                </c:pt>
                <c:pt idx="7984">
                  <c:v>7.2760000000000003E-7</c:v>
                </c:pt>
                <c:pt idx="7985">
                  <c:v>7.2780000000000005E-7</c:v>
                </c:pt>
                <c:pt idx="7986">
                  <c:v>7.2799999999999995E-7</c:v>
                </c:pt>
                <c:pt idx="7987">
                  <c:v>7.2819999999999997E-7</c:v>
                </c:pt>
                <c:pt idx="7988">
                  <c:v>7.2839999999999998E-7</c:v>
                </c:pt>
                <c:pt idx="7989">
                  <c:v>7.286E-7</c:v>
                </c:pt>
                <c:pt idx="7990">
                  <c:v>7.2880000000000001E-7</c:v>
                </c:pt>
                <c:pt idx="7991">
                  <c:v>7.2900000000000003E-7</c:v>
                </c:pt>
                <c:pt idx="7992">
                  <c:v>7.2920000000000004E-7</c:v>
                </c:pt>
                <c:pt idx="7993">
                  <c:v>7.2939999999999995E-7</c:v>
                </c:pt>
                <c:pt idx="7994">
                  <c:v>7.2959999999999997E-7</c:v>
                </c:pt>
                <c:pt idx="7995">
                  <c:v>7.2979999999999998E-7</c:v>
                </c:pt>
                <c:pt idx="7996">
                  <c:v>7.3E-7</c:v>
                </c:pt>
                <c:pt idx="7997">
                  <c:v>7.3020000000000001E-7</c:v>
                </c:pt>
                <c:pt idx="7998">
                  <c:v>7.3040000000000003E-7</c:v>
                </c:pt>
                <c:pt idx="7999">
                  <c:v>7.3060000000000004E-7</c:v>
                </c:pt>
                <c:pt idx="8000">
                  <c:v>7.3079999999999995E-7</c:v>
                </c:pt>
                <c:pt idx="8001">
                  <c:v>7.3099999999999997E-7</c:v>
                </c:pt>
                <c:pt idx="8002">
                  <c:v>7.3119999999999998E-7</c:v>
                </c:pt>
                <c:pt idx="8003">
                  <c:v>7.314E-7</c:v>
                </c:pt>
                <c:pt idx="8004">
                  <c:v>7.3160000000000001E-7</c:v>
                </c:pt>
                <c:pt idx="8005">
                  <c:v>7.3180000000000003E-7</c:v>
                </c:pt>
                <c:pt idx="8006">
                  <c:v>7.3200000000000004E-7</c:v>
                </c:pt>
                <c:pt idx="8007">
                  <c:v>7.3219999999999995E-7</c:v>
                </c:pt>
                <c:pt idx="8008">
                  <c:v>7.3239999999999997E-7</c:v>
                </c:pt>
                <c:pt idx="8009">
                  <c:v>7.3259999999999998E-7</c:v>
                </c:pt>
                <c:pt idx="8010">
                  <c:v>7.328E-7</c:v>
                </c:pt>
                <c:pt idx="8011">
                  <c:v>7.3300000000000001E-7</c:v>
                </c:pt>
                <c:pt idx="8012">
                  <c:v>7.3320000000000003E-7</c:v>
                </c:pt>
                <c:pt idx="8013">
                  <c:v>7.3340000000000004E-7</c:v>
                </c:pt>
                <c:pt idx="8014">
                  <c:v>7.3359999999999995E-7</c:v>
                </c:pt>
                <c:pt idx="8015">
                  <c:v>7.3379999999999997E-7</c:v>
                </c:pt>
                <c:pt idx="8016">
                  <c:v>7.3399999999999998E-7</c:v>
                </c:pt>
                <c:pt idx="8017">
                  <c:v>7.342E-7</c:v>
                </c:pt>
                <c:pt idx="8018">
                  <c:v>7.3440000000000001E-7</c:v>
                </c:pt>
                <c:pt idx="8019">
                  <c:v>7.3460000000000003E-7</c:v>
                </c:pt>
                <c:pt idx="8020">
                  <c:v>7.3480000000000004E-7</c:v>
                </c:pt>
                <c:pt idx="8021">
                  <c:v>7.3499999999999995E-7</c:v>
                </c:pt>
                <c:pt idx="8022">
                  <c:v>7.3519999999999997E-7</c:v>
                </c:pt>
                <c:pt idx="8023">
                  <c:v>7.3539999999999998E-7</c:v>
                </c:pt>
                <c:pt idx="8024">
                  <c:v>7.356E-7</c:v>
                </c:pt>
                <c:pt idx="8025">
                  <c:v>7.3580000000000001E-7</c:v>
                </c:pt>
                <c:pt idx="8026">
                  <c:v>7.3600000000000003E-7</c:v>
                </c:pt>
                <c:pt idx="8027">
                  <c:v>7.3620000000000004E-7</c:v>
                </c:pt>
                <c:pt idx="8028">
                  <c:v>7.3639999999999995E-7</c:v>
                </c:pt>
                <c:pt idx="8029">
                  <c:v>7.3659999999999997E-7</c:v>
                </c:pt>
                <c:pt idx="8030">
                  <c:v>7.3679999999999998E-7</c:v>
                </c:pt>
                <c:pt idx="8031">
                  <c:v>7.37E-7</c:v>
                </c:pt>
                <c:pt idx="8032">
                  <c:v>7.3720000000000001E-7</c:v>
                </c:pt>
                <c:pt idx="8033">
                  <c:v>7.3740000000000003E-7</c:v>
                </c:pt>
                <c:pt idx="8034">
                  <c:v>7.3760000000000004E-7</c:v>
                </c:pt>
                <c:pt idx="8035">
                  <c:v>7.3779999999999995E-7</c:v>
                </c:pt>
                <c:pt idx="8036">
                  <c:v>7.3799999999999996E-7</c:v>
                </c:pt>
                <c:pt idx="8037">
                  <c:v>7.3819999999999998E-7</c:v>
                </c:pt>
                <c:pt idx="8038">
                  <c:v>7.3839999999999999E-7</c:v>
                </c:pt>
                <c:pt idx="8039">
                  <c:v>7.3860000000000001E-7</c:v>
                </c:pt>
                <c:pt idx="8040">
                  <c:v>7.3880000000000002E-7</c:v>
                </c:pt>
                <c:pt idx="8041">
                  <c:v>7.3900000000000004E-7</c:v>
                </c:pt>
                <c:pt idx="8042">
                  <c:v>7.3919999999999995E-7</c:v>
                </c:pt>
                <c:pt idx="8043">
                  <c:v>7.3939999999999996E-7</c:v>
                </c:pt>
                <c:pt idx="8044">
                  <c:v>7.3959999999999998E-7</c:v>
                </c:pt>
                <c:pt idx="8045">
                  <c:v>7.3979999999999999E-7</c:v>
                </c:pt>
                <c:pt idx="8046">
                  <c:v>7.4000000000000001E-7</c:v>
                </c:pt>
                <c:pt idx="8047">
                  <c:v>7.4020000000000002E-7</c:v>
                </c:pt>
                <c:pt idx="8048">
                  <c:v>7.4040000000000004E-7</c:v>
                </c:pt>
                <c:pt idx="8049">
                  <c:v>7.4059999999999995E-7</c:v>
                </c:pt>
                <c:pt idx="8050">
                  <c:v>7.4079999999999996E-7</c:v>
                </c:pt>
                <c:pt idx="8051">
                  <c:v>7.4099999999999998E-7</c:v>
                </c:pt>
                <c:pt idx="8052">
                  <c:v>7.4119999999999999E-7</c:v>
                </c:pt>
                <c:pt idx="8053">
                  <c:v>7.4140000000000001E-7</c:v>
                </c:pt>
                <c:pt idx="8054">
                  <c:v>7.4160000000000002E-7</c:v>
                </c:pt>
                <c:pt idx="8055">
                  <c:v>7.4180000000000004E-7</c:v>
                </c:pt>
                <c:pt idx="8056">
                  <c:v>7.4199999999999995E-7</c:v>
                </c:pt>
                <c:pt idx="8057">
                  <c:v>7.4219999999999996E-7</c:v>
                </c:pt>
                <c:pt idx="8058">
                  <c:v>7.4239999999999998E-7</c:v>
                </c:pt>
                <c:pt idx="8059">
                  <c:v>7.4259999999999999E-7</c:v>
                </c:pt>
                <c:pt idx="8060">
                  <c:v>7.4280000000000001E-7</c:v>
                </c:pt>
                <c:pt idx="8061">
                  <c:v>7.4300000000000002E-7</c:v>
                </c:pt>
                <c:pt idx="8062">
                  <c:v>7.4320000000000004E-7</c:v>
                </c:pt>
                <c:pt idx="8063">
                  <c:v>7.4340000000000005E-7</c:v>
                </c:pt>
                <c:pt idx="8064">
                  <c:v>7.4359999999999996E-7</c:v>
                </c:pt>
                <c:pt idx="8065">
                  <c:v>7.4379999999999998E-7</c:v>
                </c:pt>
                <c:pt idx="8066">
                  <c:v>7.4399999999999999E-7</c:v>
                </c:pt>
                <c:pt idx="8067">
                  <c:v>7.4420000000000001E-7</c:v>
                </c:pt>
                <c:pt idx="8068">
                  <c:v>7.4440000000000002E-7</c:v>
                </c:pt>
                <c:pt idx="8069">
                  <c:v>7.4460000000000004E-7</c:v>
                </c:pt>
                <c:pt idx="8070">
                  <c:v>7.4480000000000005E-7</c:v>
                </c:pt>
                <c:pt idx="8071">
                  <c:v>7.4499999999999996E-7</c:v>
                </c:pt>
                <c:pt idx="8072">
                  <c:v>7.4519999999999998E-7</c:v>
                </c:pt>
                <c:pt idx="8073">
                  <c:v>7.4539999999999999E-7</c:v>
                </c:pt>
                <c:pt idx="8074">
                  <c:v>7.4560000000000001E-7</c:v>
                </c:pt>
                <c:pt idx="8075">
                  <c:v>7.4580000000000002E-7</c:v>
                </c:pt>
                <c:pt idx="8076">
                  <c:v>7.4600000000000004E-7</c:v>
                </c:pt>
                <c:pt idx="8077">
                  <c:v>7.4620000000000005E-7</c:v>
                </c:pt>
                <c:pt idx="8078">
                  <c:v>7.4639999999999996E-7</c:v>
                </c:pt>
                <c:pt idx="8079">
                  <c:v>7.4659999999999998E-7</c:v>
                </c:pt>
                <c:pt idx="8080">
                  <c:v>7.4679999999999999E-7</c:v>
                </c:pt>
                <c:pt idx="8081">
                  <c:v>7.4700000000000001E-7</c:v>
                </c:pt>
                <c:pt idx="8082">
                  <c:v>7.4720000000000002E-7</c:v>
                </c:pt>
                <c:pt idx="8083">
                  <c:v>7.4740000000000004E-7</c:v>
                </c:pt>
                <c:pt idx="8084">
                  <c:v>7.4760000000000005E-7</c:v>
                </c:pt>
                <c:pt idx="8085">
                  <c:v>7.4779999999999996E-7</c:v>
                </c:pt>
                <c:pt idx="8086">
                  <c:v>7.4799999999999997E-7</c:v>
                </c:pt>
                <c:pt idx="8087">
                  <c:v>7.4819999999999999E-7</c:v>
                </c:pt>
                <c:pt idx="8088">
                  <c:v>7.484E-7</c:v>
                </c:pt>
                <c:pt idx="8089">
                  <c:v>7.4860000000000002E-7</c:v>
                </c:pt>
                <c:pt idx="8090">
                  <c:v>7.4880000000000003E-7</c:v>
                </c:pt>
                <c:pt idx="8091">
                  <c:v>7.4900000000000005E-7</c:v>
                </c:pt>
                <c:pt idx="8092">
                  <c:v>7.4919999999999996E-7</c:v>
                </c:pt>
                <c:pt idx="8093">
                  <c:v>7.4939999999999997E-7</c:v>
                </c:pt>
                <c:pt idx="8094">
                  <c:v>7.4959999999999999E-7</c:v>
                </c:pt>
                <c:pt idx="8095">
                  <c:v>7.498E-7</c:v>
                </c:pt>
                <c:pt idx="8096">
                  <c:v>7.5000000000000002E-7</c:v>
                </c:pt>
                <c:pt idx="8097">
                  <c:v>7.5020000000000003E-7</c:v>
                </c:pt>
                <c:pt idx="8098">
                  <c:v>7.5040000000000005E-7</c:v>
                </c:pt>
                <c:pt idx="8099">
                  <c:v>7.5059999999999996E-7</c:v>
                </c:pt>
                <c:pt idx="8100">
                  <c:v>7.5079999999999997E-7</c:v>
                </c:pt>
                <c:pt idx="8101">
                  <c:v>7.5099999999999999E-7</c:v>
                </c:pt>
                <c:pt idx="8102">
                  <c:v>7.512E-7</c:v>
                </c:pt>
                <c:pt idx="8103">
                  <c:v>7.5140000000000002E-7</c:v>
                </c:pt>
                <c:pt idx="8104">
                  <c:v>7.5160000000000003E-7</c:v>
                </c:pt>
                <c:pt idx="8105">
                  <c:v>7.5180000000000005E-7</c:v>
                </c:pt>
                <c:pt idx="8106">
                  <c:v>7.5199999999999996E-7</c:v>
                </c:pt>
                <c:pt idx="8107">
                  <c:v>7.5219999999999997E-7</c:v>
                </c:pt>
                <c:pt idx="8108">
                  <c:v>7.5239999999999999E-7</c:v>
                </c:pt>
                <c:pt idx="8109">
                  <c:v>7.526E-7</c:v>
                </c:pt>
                <c:pt idx="8110">
                  <c:v>7.5280000000000002E-7</c:v>
                </c:pt>
                <c:pt idx="8111">
                  <c:v>7.5300000000000003E-7</c:v>
                </c:pt>
                <c:pt idx="8112">
                  <c:v>7.5320000000000005E-7</c:v>
                </c:pt>
                <c:pt idx="8113">
                  <c:v>7.5339999999999996E-7</c:v>
                </c:pt>
                <c:pt idx="8114">
                  <c:v>7.5359999999999997E-7</c:v>
                </c:pt>
                <c:pt idx="8115">
                  <c:v>7.5379999999999999E-7</c:v>
                </c:pt>
                <c:pt idx="8116">
                  <c:v>7.54E-7</c:v>
                </c:pt>
                <c:pt idx="8117">
                  <c:v>7.5420000000000002E-7</c:v>
                </c:pt>
                <c:pt idx="8118">
                  <c:v>7.5440000000000003E-7</c:v>
                </c:pt>
                <c:pt idx="8119">
                  <c:v>7.5460000000000005E-7</c:v>
                </c:pt>
                <c:pt idx="8120">
                  <c:v>7.5479999999999996E-7</c:v>
                </c:pt>
                <c:pt idx="8121">
                  <c:v>7.5499999999999997E-7</c:v>
                </c:pt>
                <c:pt idx="8122">
                  <c:v>7.5519999999999999E-7</c:v>
                </c:pt>
                <c:pt idx="8123">
                  <c:v>7.554E-7</c:v>
                </c:pt>
                <c:pt idx="8124">
                  <c:v>7.5560000000000002E-7</c:v>
                </c:pt>
                <c:pt idx="8125">
                  <c:v>7.5580000000000003E-7</c:v>
                </c:pt>
                <c:pt idx="8126">
                  <c:v>7.5600000000000005E-7</c:v>
                </c:pt>
                <c:pt idx="8127">
                  <c:v>7.5619999999999996E-7</c:v>
                </c:pt>
                <c:pt idx="8128">
                  <c:v>7.5639999999999997E-7</c:v>
                </c:pt>
                <c:pt idx="8129">
                  <c:v>7.5659999999999999E-7</c:v>
                </c:pt>
                <c:pt idx="8130">
                  <c:v>7.568E-7</c:v>
                </c:pt>
                <c:pt idx="8131">
                  <c:v>7.5700000000000002E-7</c:v>
                </c:pt>
                <c:pt idx="8132">
                  <c:v>7.5720000000000003E-7</c:v>
                </c:pt>
                <c:pt idx="8133">
                  <c:v>7.5740000000000005E-7</c:v>
                </c:pt>
                <c:pt idx="8134">
                  <c:v>7.5759999999999995E-7</c:v>
                </c:pt>
                <c:pt idx="8135">
                  <c:v>7.5779999999999997E-7</c:v>
                </c:pt>
                <c:pt idx="8136">
                  <c:v>7.5799999999999998E-7</c:v>
                </c:pt>
                <c:pt idx="8137">
                  <c:v>7.582E-7</c:v>
                </c:pt>
                <c:pt idx="8138">
                  <c:v>7.5840000000000001E-7</c:v>
                </c:pt>
                <c:pt idx="8139">
                  <c:v>7.5860000000000003E-7</c:v>
                </c:pt>
                <c:pt idx="8140">
                  <c:v>7.5880000000000004E-7</c:v>
                </c:pt>
                <c:pt idx="8141">
                  <c:v>7.5899999999999995E-7</c:v>
                </c:pt>
                <c:pt idx="8142">
                  <c:v>7.5919999999999997E-7</c:v>
                </c:pt>
                <c:pt idx="8143">
                  <c:v>7.5939999999999998E-7</c:v>
                </c:pt>
                <c:pt idx="8144">
                  <c:v>7.596E-7</c:v>
                </c:pt>
                <c:pt idx="8145">
                  <c:v>7.5980000000000001E-7</c:v>
                </c:pt>
                <c:pt idx="8146">
                  <c:v>7.6000000000000003E-7</c:v>
                </c:pt>
                <c:pt idx="8147">
                  <c:v>7.6020000000000004E-7</c:v>
                </c:pt>
                <c:pt idx="8148">
                  <c:v>7.6039999999999995E-7</c:v>
                </c:pt>
                <c:pt idx="8149">
                  <c:v>7.6059999999999997E-7</c:v>
                </c:pt>
                <c:pt idx="8150">
                  <c:v>7.6079999999999998E-7</c:v>
                </c:pt>
                <c:pt idx="8151">
                  <c:v>7.61E-7</c:v>
                </c:pt>
                <c:pt idx="8152">
                  <c:v>7.6120000000000001E-7</c:v>
                </c:pt>
                <c:pt idx="8153">
                  <c:v>7.6140000000000003E-7</c:v>
                </c:pt>
                <c:pt idx="8154">
                  <c:v>7.6160000000000004E-7</c:v>
                </c:pt>
                <c:pt idx="8155">
                  <c:v>7.6179999999999995E-7</c:v>
                </c:pt>
                <c:pt idx="8156">
                  <c:v>7.6199999999999997E-7</c:v>
                </c:pt>
                <c:pt idx="8157">
                  <c:v>7.6219999999999998E-7</c:v>
                </c:pt>
                <c:pt idx="8158">
                  <c:v>7.624E-7</c:v>
                </c:pt>
                <c:pt idx="8159">
                  <c:v>7.6260000000000001E-7</c:v>
                </c:pt>
                <c:pt idx="8160">
                  <c:v>7.6280000000000003E-7</c:v>
                </c:pt>
                <c:pt idx="8161">
                  <c:v>7.6300000000000004E-7</c:v>
                </c:pt>
                <c:pt idx="8162">
                  <c:v>7.6319999999999995E-7</c:v>
                </c:pt>
                <c:pt idx="8163">
                  <c:v>7.6339999999999997E-7</c:v>
                </c:pt>
                <c:pt idx="8164">
                  <c:v>7.6359999999999998E-7</c:v>
                </c:pt>
                <c:pt idx="8165">
                  <c:v>7.638E-7</c:v>
                </c:pt>
                <c:pt idx="8166">
                  <c:v>7.6400000000000001E-7</c:v>
                </c:pt>
                <c:pt idx="8167">
                  <c:v>7.6420000000000003E-7</c:v>
                </c:pt>
                <c:pt idx="8168">
                  <c:v>7.6440000000000004E-7</c:v>
                </c:pt>
                <c:pt idx="8169">
                  <c:v>7.6459999999999995E-7</c:v>
                </c:pt>
                <c:pt idx="8170">
                  <c:v>7.6479999999999997E-7</c:v>
                </c:pt>
                <c:pt idx="8171">
                  <c:v>7.6499999999999998E-7</c:v>
                </c:pt>
                <c:pt idx="8172">
                  <c:v>7.652E-7</c:v>
                </c:pt>
                <c:pt idx="8173">
                  <c:v>7.6540000000000001E-7</c:v>
                </c:pt>
                <c:pt idx="8174">
                  <c:v>7.6560000000000003E-7</c:v>
                </c:pt>
                <c:pt idx="8175">
                  <c:v>7.6580000000000004E-7</c:v>
                </c:pt>
                <c:pt idx="8176">
                  <c:v>7.6599999999999995E-7</c:v>
                </c:pt>
                <c:pt idx="8177">
                  <c:v>7.6619999999999997E-7</c:v>
                </c:pt>
                <c:pt idx="8178">
                  <c:v>7.6639999999999998E-7</c:v>
                </c:pt>
                <c:pt idx="8179">
                  <c:v>7.666E-7</c:v>
                </c:pt>
                <c:pt idx="8180">
                  <c:v>7.6680000000000001E-7</c:v>
                </c:pt>
                <c:pt idx="8181">
                  <c:v>7.6700000000000003E-7</c:v>
                </c:pt>
                <c:pt idx="8182">
                  <c:v>7.6720000000000004E-7</c:v>
                </c:pt>
                <c:pt idx="8183">
                  <c:v>7.6739999999999995E-7</c:v>
                </c:pt>
                <c:pt idx="8184">
                  <c:v>7.6759999999999996E-7</c:v>
                </c:pt>
                <c:pt idx="8185">
                  <c:v>7.6779999999999998E-7</c:v>
                </c:pt>
                <c:pt idx="8186">
                  <c:v>7.6799999999999999E-7</c:v>
                </c:pt>
                <c:pt idx="8187">
                  <c:v>7.6820000000000001E-7</c:v>
                </c:pt>
                <c:pt idx="8188">
                  <c:v>7.6840000000000002E-7</c:v>
                </c:pt>
                <c:pt idx="8189">
                  <c:v>7.6860000000000004E-7</c:v>
                </c:pt>
                <c:pt idx="8190">
                  <c:v>7.6879999999999995E-7</c:v>
                </c:pt>
                <c:pt idx="8191">
                  <c:v>7.6899999999999996E-7</c:v>
                </c:pt>
                <c:pt idx="8192">
                  <c:v>7.6919999999999998E-7</c:v>
                </c:pt>
                <c:pt idx="8193">
                  <c:v>7.6939999999999999E-7</c:v>
                </c:pt>
                <c:pt idx="8194">
                  <c:v>7.6960000000000001E-7</c:v>
                </c:pt>
                <c:pt idx="8195">
                  <c:v>7.6980000000000002E-7</c:v>
                </c:pt>
                <c:pt idx="8196">
                  <c:v>7.7000000000000004E-7</c:v>
                </c:pt>
                <c:pt idx="8197">
                  <c:v>7.7019999999999995E-7</c:v>
                </c:pt>
                <c:pt idx="8198">
                  <c:v>7.7039999999999996E-7</c:v>
                </c:pt>
                <c:pt idx="8199">
                  <c:v>7.7059999999999998E-7</c:v>
                </c:pt>
                <c:pt idx="8200">
                  <c:v>7.7079999999999999E-7</c:v>
                </c:pt>
                <c:pt idx="8201">
                  <c:v>7.7100000000000001E-7</c:v>
                </c:pt>
                <c:pt idx="8202">
                  <c:v>7.7120000000000002E-7</c:v>
                </c:pt>
                <c:pt idx="8203">
                  <c:v>7.7140000000000004E-7</c:v>
                </c:pt>
                <c:pt idx="8204">
                  <c:v>7.7159999999999995E-7</c:v>
                </c:pt>
                <c:pt idx="8205">
                  <c:v>7.7179999999999996E-7</c:v>
                </c:pt>
                <c:pt idx="8206">
                  <c:v>7.7199999999999998E-7</c:v>
                </c:pt>
                <c:pt idx="8207">
                  <c:v>7.7219999999999999E-7</c:v>
                </c:pt>
                <c:pt idx="8208">
                  <c:v>7.7240000000000001E-7</c:v>
                </c:pt>
                <c:pt idx="8209">
                  <c:v>7.7260000000000002E-7</c:v>
                </c:pt>
                <c:pt idx="8210">
                  <c:v>7.7280000000000004E-7</c:v>
                </c:pt>
                <c:pt idx="8211">
                  <c:v>7.7300000000000005E-7</c:v>
                </c:pt>
                <c:pt idx="8212">
                  <c:v>7.7319999999999996E-7</c:v>
                </c:pt>
                <c:pt idx="8213">
                  <c:v>7.7339999999999998E-7</c:v>
                </c:pt>
                <c:pt idx="8214">
                  <c:v>7.7359999999999999E-7</c:v>
                </c:pt>
                <c:pt idx="8215">
                  <c:v>7.7380000000000001E-7</c:v>
                </c:pt>
                <c:pt idx="8216">
                  <c:v>7.7400000000000002E-7</c:v>
                </c:pt>
                <c:pt idx="8217">
                  <c:v>7.7420000000000004E-7</c:v>
                </c:pt>
                <c:pt idx="8218">
                  <c:v>7.7440000000000005E-7</c:v>
                </c:pt>
                <c:pt idx="8219">
                  <c:v>7.7459999999999996E-7</c:v>
                </c:pt>
                <c:pt idx="8220">
                  <c:v>7.7479999999999998E-7</c:v>
                </c:pt>
                <c:pt idx="8221">
                  <c:v>7.7499999999999999E-7</c:v>
                </c:pt>
                <c:pt idx="8222">
                  <c:v>7.7520000000000001E-7</c:v>
                </c:pt>
                <c:pt idx="8223">
                  <c:v>7.7540000000000002E-7</c:v>
                </c:pt>
                <c:pt idx="8224">
                  <c:v>7.7560000000000004E-7</c:v>
                </c:pt>
                <c:pt idx="8225">
                  <c:v>7.7580000000000005E-7</c:v>
                </c:pt>
                <c:pt idx="8226">
                  <c:v>7.7599999999999996E-7</c:v>
                </c:pt>
                <c:pt idx="8227">
                  <c:v>7.7619999999999998E-7</c:v>
                </c:pt>
                <c:pt idx="8228">
                  <c:v>7.7639999999999999E-7</c:v>
                </c:pt>
                <c:pt idx="8229">
                  <c:v>7.7660000000000001E-7</c:v>
                </c:pt>
                <c:pt idx="8230">
                  <c:v>7.7680000000000002E-7</c:v>
                </c:pt>
                <c:pt idx="8231">
                  <c:v>7.7700000000000004E-7</c:v>
                </c:pt>
                <c:pt idx="8232">
                  <c:v>7.7720000000000005E-7</c:v>
                </c:pt>
                <c:pt idx="8233">
                  <c:v>7.7739999999999996E-7</c:v>
                </c:pt>
                <c:pt idx="8234">
                  <c:v>7.7759999999999997E-7</c:v>
                </c:pt>
                <c:pt idx="8235">
                  <c:v>7.7779999999999999E-7</c:v>
                </c:pt>
                <c:pt idx="8236">
                  <c:v>7.7800000000000001E-7</c:v>
                </c:pt>
                <c:pt idx="8237">
                  <c:v>7.7820000000000002E-7</c:v>
                </c:pt>
                <c:pt idx="8238">
                  <c:v>7.7840000000000004E-7</c:v>
                </c:pt>
                <c:pt idx="8239">
                  <c:v>7.7860000000000005E-7</c:v>
                </c:pt>
                <c:pt idx="8240">
                  <c:v>7.7879999999999996E-7</c:v>
                </c:pt>
                <c:pt idx="8241">
                  <c:v>7.7899999999999997E-7</c:v>
                </c:pt>
                <c:pt idx="8242">
                  <c:v>7.7919999999999999E-7</c:v>
                </c:pt>
                <c:pt idx="8243">
                  <c:v>7.794E-7</c:v>
                </c:pt>
                <c:pt idx="8244">
                  <c:v>7.7960000000000002E-7</c:v>
                </c:pt>
                <c:pt idx="8245">
                  <c:v>7.7980000000000003E-7</c:v>
                </c:pt>
                <c:pt idx="8246">
                  <c:v>7.8000000000000005E-7</c:v>
                </c:pt>
                <c:pt idx="8247">
                  <c:v>7.8019999999999996E-7</c:v>
                </c:pt>
                <c:pt idx="8248">
                  <c:v>7.8039999999999997E-7</c:v>
                </c:pt>
                <c:pt idx="8249">
                  <c:v>7.8059999999999999E-7</c:v>
                </c:pt>
                <c:pt idx="8250">
                  <c:v>7.808E-7</c:v>
                </c:pt>
                <c:pt idx="8251">
                  <c:v>7.8100000000000002E-7</c:v>
                </c:pt>
                <c:pt idx="8252">
                  <c:v>7.8120000000000003E-7</c:v>
                </c:pt>
                <c:pt idx="8253">
                  <c:v>7.8140000000000005E-7</c:v>
                </c:pt>
                <c:pt idx="8254">
                  <c:v>7.8159999999999996E-7</c:v>
                </c:pt>
                <c:pt idx="8255">
                  <c:v>7.8179999999999997E-7</c:v>
                </c:pt>
                <c:pt idx="8256">
                  <c:v>7.8199999999999999E-7</c:v>
                </c:pt>
                <c:pt idx="8257">
                  <c:v>7.822E-7</c:v>
                </c:pt>
                <c:pt idx="8258">
                  <c:v>7.8240000000000002E-7</c:v>
                </c:pt>
                <c:pt idx="8259">
                  <c:v>7.8260000000000003E-7</c:v>
                </c:pt>
                <c:pt idx="8260">
                  <c:v>7.8280000000000005E-7</c:v>
                </c:pt>
                <c:pt idx="8261">
                  <c:v>7.8299999999999996E-7</c:v>
                </c:pt>
                <c:pt idx="8262">
                  <c:v>7.8319999999999997E-7</c:v>
                </c:pt>
                <c:pt idx="8263">
                  <c:v>7.8339999999999999E-7</c:v>
                </c:pt>
                <c:pt idx="8264">
                  <c:v>7.836E-7</c:v>
                </c:pt>
                <c:pt idx="8265">
                  <c:v>7.8380000000000002E-7</c:v>
                </c:pt>
                <c:pt idx="8266">
                  <c:v>7.8400000000000003E-7</c:v>
                </c:pt>
                <c:pt idx="8267">
                  <c:v>7.8420000000000005E-7</c:v>
                </c:pt>
                <c:pt idx="8268">
                  <c:v>7.8439999999999996E-7</c:v>
                </c:pt>
                <c:pt idx="8269">
                  <c:v>7.8459999999999997E-7</c:v>
                </c:pt>
                <c:pt idx="8270">
                  <c:v>7.8479999999999999E-7</c:v>
                </c:pt>
                <c:pt idx="8271">
                  <c:v>7.85E-7</c:v>
                </c:pt>
                <c:pt idx="8272">
                  <c:v>7.8520000000000002E-7</c:v>
                </c:pt>
                <c:pt idx="8273">
                  <c:v>7.8540000000000003E-7</c:v>
                </c:pt>
                <c:pt idx="8274">
                  <c:v>7.8560000000000005E-7</c:v>
                </c:pt>
                <c:pt idx="8275">
                  <c:v>7.8579999999999996E-7</c:v>
                </c:pt>
                <c:pt idx="8276">
                  <c:v>7.8599999999999997E-7</c:v>
                </c:pt>
                <c:pt idx="8277">
                  <c:v>7.8619999999999999E-7</c:v>
                </c:pt>
                <c:pt idx="8278">
                  <c:v>7.864E-7</c:v>
                </c:pt>
                <c:pt idx="8279">
                  <c:v>7.8660000000000002E-7</c:v>
                </c:pt>
                <c:pt idx="8280">
                  <c:v>7.8680000000000003E-7</c:v>
                </c:pt>
                <c:pt idx="8281">
                  <c:v>7.8700000000000005E-7</c:v>
                </c:pt>
                <c:pt idx="8282">
                  <c:v>7.8719999999999996E-7</c:v>
                </c:pt>
                <c:pt idx="8283">
                  <c:v>7.8739999999999997E-7</c:v>
                </c:pt>
                <c:pt idx="8284">
                  <c:v>7.8759999999999999E-7</c:v>
                </c:pt>
                <c:pt idx="8285">
                  <c:v>7.878E-7</c:v>
                </c:pt>
                <c:pt idx="8286">
                  <c:v>7.8800000000000002E-7</c:v>
                </c:pt>
                <c:pt idx="8287">
                  <c:v>7.8820000000000003E-7</c:v>
                </c:pt>
                <c:pt idx="8288">
                  <c:v>7.8840000000000005E-7</c:v>
                </c:pt>
                <c:pt idx="8289">
                  <c:v>7.8859999999999995E-7</c:v>
                </c:pt>
                <c:pt idx="8290">
                  <c:v>7.8879999999999997E-7</c:v>
                </c:pt>
                <c:pt idx="8291">
                  <c:v>7.8899999999999998E-7</c:v>
                </c:pt>
                <c:pt idx="8292">
                  <c:v>7.892E-7</c:v>
                </c:pt>
                <c:pt idx="8293">
                  <c:v>7.8940000000000001E-7</c:v>
                </c:pt>
                <c:pt idx="8294">
                  <c:v>7.8960000000000003E-7</c:v>
                </c:pt>
                <c:pt idx="8295">
                  <c:v>7.8980000000000004E-7</c:v>
                </c:pt>
                <c:pt idx="8296">
                  <c:v>7.8999999999999995E-7</c:v>
                </c:pt>
                <c:pt idx="8297">
                  <c:v>7.9019999999999997E-7</c:v>
                </c:pt>
                <c:pt idx="8298">
                  <c:v>7.9039999999999998E-7</c:v>
                </c:pt>
                <c:pt idx="8299">
                  <c:v>7.906E-7</c:v>
                </c:pt>
                <c:pt idx="8300">
                  <c:v>7.9080000000000001E-7</c:v>
                </c:pt>
                <c:pt idx="8301">
                  <c:v>7.9100000000000003E-7</c:v>
                </c:pt>
                <c:pt idx="8302">
                  <c:v>7.9120000000000004E-7</c:v>
                </c:pt>
                <c:pt idx="8303">
                  <c:v>7.9139999999999995E-7</c:v>
                </c:pt>
                <c:pt idx="8304">
                  <c:v>7.9159999999999997E-7</c:v>
                </c:pt>
                <c:pt idx="8305">
                  <c:v>7.9179999999999998E-7</c:v>
                </c:pt>
                <c:pt idx="8306">
                  <c:v>7.92E-7</c:v>
                </c:pt>
                <c:pt idx="8307">
                  <c:v>7.9220000000000001E-7</c:v>
                </c:pt>
                <c:pt idx="8308">
                  <c:v>7.9240000000000003E-7</c:v>
                </c:pt>
                <c:pt idx="8309">
                  <c:v>7.9260000000000004E-7</c:v>
                </c:pt>
                <c:pt idx="8310">
                  <c:v>7.9279999999999995E-7</c:v>
                </c:pt>
                <c:pt idx="8311">
                  <c:v>7.9299999999999997E-7</c:v>
                </c:pt>
                <c:pt idx="8312">
                  <c:v>7.9319999999999998E-7</c:v>
                </c:pt>
                <c:pt idx="8313">
                  <c:v>7.934E-7</c:v>
                </c:pt>
                <c:pt idx="8314">
                  <c:v>7.9360000000000001E-7</c:v>
                </c:pt>
                <c:pt idx="8315">
                  <c:v>7.9380000000000003E-7</c:v>
                </c:pt>
                <c:pt idx="8316">
                  <c:v>7.9400000000000004E-7</c:v>
                </c:pt>
                <c:pt idx="8317">
                  <c:v>7.9419999999999995E-7</c:v>
                </c:pt>
                <c:pt idx="8318">
                  <c:v>7.9439999999999997E-7</c:v>
                </c:pt>
                <c:pt idx="8319">
                  <c:v>7.9459999999999998E-7</c:v>
                </c:pt>
                <c:pt idx="8320">
                  <c:v>7.948E-7</c:v>
                </c:pt>
                <c:pt idx="8321">
                  <c:v>7.9500000000000001E-7</c:v>
                </c:pt>
                <c:pt idx="8322">
                  <c:v>7.9520000000000003E-7</c:v>
                </c:pt>
                <c:pt idx="8323">
                  <c:v>7.9540000000000004E-7</c:v>
                </c:pt>
                <c:pt idx="8324">
                  <c:v>7.9559999999999995E-7</c:v>
                </c:pt>
                <c:pt idx="8325">
                  <c:v>7.9579999999999997E-7</c:v>
                </c:pt>
                <c:pt idx="8326">
                  <c:v>7.9599999999999998E-7</c:v>
                </c:pt>
                <c:pt idx="8327">
                  <c:v>7.962E-7</c:v>
                </c:pt>
                <c:pt idx="8328">
                  <c:v>7.9640000000000001E-7</c:v>
                </c:pt>
                <c:pt idx="8329">
                  <c:v>7.9660000000000003E-7</c:v>
                </c:pt>
                <c:pt idx="8330">
                  <c:v>7.9680000000000004E-7</c:v>
                </c:pt>
                <c:pt idx="8331">
                  <c:v>7.9699999999999995E-7</c:v>
                </c:pt>
                <c:pt idx="8332">
                  <c:v>7.9719999999999997E-7</c:v>
                </c:pt>
                <c:pt idx="8333">
                  <c:v>7.9739999999999998E-7</c:v>
                </c:pt>
                <c:pt idx="8334">
                  <c:v>7.976E-7</c:v>
                </c:pt>
                <c:pt idx="8335">
                  <c:v>7.9780000000000001E-7</c:v>
                </c:pt>
                <c:pt idx="8336">
                  <c:v>7.9800000000000003E-7</c:v>
                </c:pt>
                <c:pt idx="8337">
                  <c:v>7.9820000000000004E-7</c:v>
                </c:pt>
                <c:pt idx="8338">
                  <c:v>7.9839999999999995E-7</c:v>
                </c:pt>
                <c:pt idx="8339">
                  <c:v>7.9859999999999996E-7</c:v>
                </c:pt>
                <c:pt idx="8340">
                  <c:v>7.9879999999999998E-7</c:v>
                </c:pt>
                <c:pt idx="8341">
                  <c:v>7.9899999999999999E-7</c:v>
                </c:pt>
                <c:pt idx="8342">
                  <c:v>7.9920000000000001E-7</c:v>
                </c:pt>
                <c:pt idx="8343">
                  <c:v>7.9940000000000002E-7</c:v>
                </c:pt>
                <c:pt idx="8344">
                  <c:v>7.9960000000000004E-7</c:v>
                </c:pt>
                <c:pt idx="8345">
                  <c:v>7.9979999999999995E-7</c:v>
                </c:pt>
                <c:pt idx="8346">
                  <c:v>7.9999999999999996E-7</c:v>
                </c:pt>
                <c:pt idx="8347">
                  <c:v>8.0019999999999998E-7</c:v>
                </c:pt>
                <c:pt idx="8348">
                  <c:v>8.0039999999999999E-7</c:v>
                </c:pt>
                <c:pt idx="8349">
                  <c:v>8.0060000000000001E-7</c:v>
                </c:pt>
                <c:pt idx="8350">
                  <c:v>8.0080000000000002E-7</c:v>
                </c:pt>
                <c:pt idx="8351">
                  <c:v>8.0100000000000004E-7</c:v>
                </c:pt>
                <c:pt idx="8352">
                  <c:v>8.0119999999999995E-7</c:v>
                </c:pt>
                <c:pt idx="8353">
                  <c:v>8.0139999999999996E-7</c:v>
                </c:pt>
                <c:pt idx="8354">
                  <c:v>8.0159999999999998E-7</c:v>
                </c:pt>
                <c:pt idx="8355">
                  <c:v>8.0179999999999999E-7</c:v>
                </c:pt>
                <c:pt idx="8356">
                  <c:v>8.0200000000000001E-7</c:v>
                </c:pt>
                <c:pt idx="8357">
                  <c:v>8.0220000000000002E-7</c:v>
                </c:pt>
                <c:pt idx="8358">
                  <c:v>8.0240000000000004E-7</c:v>
                </c:pt>
                <c:pt idx="8359">
                  <c:v>8.0259999999999995E-7</c:v>
                </c:pt>
                <c:pt idx="8360">
                  <c:v>8.0279999999999996E-7</c:v>
                </c:pt>
                <c:pt idx="8361">
                  <c:v>8.0299999999999998E-7</c:v>
                </c:pt>
                <c:pt idx="8362">
                  <c:v>8.0319999999999999E-7</c:v>
                </c:pt>
                <c:pt idx="8363">
                  <c:v>8.0340000000000001E-7</c:v>
                </c:pt>
                <c:pt idx="8364">
                  <c:v>8.0360000000000002E-7</c:v>
                </c:pt>
                <c:pt idx="8365">
                  <c:v>8.0380000000000004E-7</c:v>
                </c:pt>
                <c:pt idx="8366">
                  <c:v>8.0400000000000005E-7</c:v>
                </c:pt>
                <c:pt idx="8367">
                  <c:v>8.0419999999999996E-7</c:v>
                </c:pt>
                <c:pt idx="8368">
                  <c:v>8.0439999999999998E-7</c:v>
                </c:pt>
                <c:pt idx="8369">
                  <c:v>8.0459999999999999E-7</c:v>
                </c:pt>
                <c:pt idx="8370">
                  <c:v>8.0480000000000001E-7</c:v>
                </c:pt>
                <c:pt idx="8371">
                  <c:v>8.0500000000000002E-7</c:v>
                </c:pt>
                <c:pt idx="8372">
                  <c:v>8.0520000000000004E-7</c:v>
                </c:pt>
                <c:pt idx="8373">
                  <c:v>8.0540000000000005E-7</c:v>
                </c:pt>
                <c:pt idx="8374">
                  <c:v>8.0559999999999996E-7</c:v>
                </c:pt>
                <c:pt idx="8375">
                  <c:v>8.0579999999999998E-7</c:v>
                </c:pt>
                <c:pt idx="8376">
                  <c:v>8.0599999999999999E-7</c:v>
                </c:pt>
                <c:pt idx="8377">
                  <c:v>8.0620000000000001E-7</c:v>
                </c:pt>
                <c:pt idx="8378">
                  <c:v>8.0640000000000002E-7</c:v>
                </c:pt>
                <c:pt idx="8379">
                  <c:v>8.0660000000000004E-7</c:v>
                </c:pt>
                <c:pt idx="8380">
                  <c:v>8.0680000000000005E-7</c:v>
                </c:pt>
                <c:pt idx="8381">
                  <c:v>8.0699999999999996E-7</c:v>
                </c:pt>
                <c:pt idx="8382">
                  <c:v>8.0719999999999998E-7</c:v>
                </c:pt>
                <c:pt idx="8383">
                  <c:v>8.0739999999999999E-7</c:v>
                </c:pt>
                <c:pt idx="8384">
                  <c:v>8.0760000000000001E-7</c:v>
                </c:pt>
                <c:pt idx="8385">
                  <c:v>8.0780000000000002E-7</c:v>
                </c:pt>
                <c:pt idx="8386">
                  <c:v>8.0800000000000004E-7</c:v>
                </c:pt>
                <c:pt idx="8387">
                  <c:v>8.0820000000000005E-7</c:v>
                </c:pt>
                <c:pt idx="8388">
                  <c:v>8.0839999999999996E-7</c:v>
                </c:pt>
                <c:pt idx="8389">
                  <c:v>8.0859999999999997E-7</c:v>
                </c:pt>
                <c:pt idx="8390">
                  <c:v>8.0879999999999999E-7</c:v>
                </c:pt>
                <c:pt idx="8391">
                  <c:v>8.09E-7</c:v>
                </c:pt>
                <c:pt idx="8392">
                  <c:v>8.0920000000000002E-7</c:v>
                </c:pt>
                <c:pt idx="8393">
                  <c:v>8.0940000000000003E-7</c:v>
                </c:pt>
                <c:pt idx="8394">
                  <c:v>8.0960000000000005E-7</c:v>
                </c:pt>
                <c:pt idx="8395">
                  <c:v>8.0979999999999996E-7</c:v>
                </c:pt>
                <c:pt idx="8396">
                  <c:v>8.0999999999999997E-7</c:v>
                </c:pt>
                <c:pt idx="8397">
                  <c:v>8.1019999999999999E-7</c:v>
                </c:pt>
                <c:pt idx="8398">
                  <c:v>8.104E-7</c:v>
                </c:pt>
                <c:pt idx="8399">
                  <c:v>8.1060000000000002E-7</c:v>
                </c:pt>
                <c:pt idx="8400">
                  <c:v>8.1080000000000003E-7</c:v>
                </c:pt>
                <c:pt idx="8401">
                  <c:v>8.1100000000000005E-7</c:v>
                </c:pt>
                <c:pt idx="8402">
                  <c:v>8.1119999999999996E-7</c:v>
                </c:pt>
                <c:pt idx="8403">
                  <c:v>8.1139999999999997E-7</c:v>
                </c:pt>
                <c:pt idx="8404">
                  <c:v>8.1159999999999999E-7</c:v>
                </c:pt>
                <c:pt idx="8405">
                  <c:v>8.118E-7</c:v>
                </c:pt>
                <c:pt idx="8406">
                  <c:v>8.1200000000000002E-7</c:v>
                </c:pt>
                <c:pt idx="8407">
                  <c:v>8.1220000000000003E-7</c:v>
                </c:pt>
                <c:pt idx="8408">
                  <c:v>8.1240000000000005E-7</c:v>
                </c:pt>
                <c:pt idx="8409">
                  <c:v>8.1259999999999996E-7</c:v>
                </c:pt>
                <c:pt idx="8410">
                  <c:v>8.1279999999999997E-7</c:v>
                </c:pt>
                <c:pt idx="8411">
                  <c:v>8.1299999999999999E-7</c:v>
                </c:pt>
                <c:pt idx="8412">
                  <c:v>8.132E-7</c:v>
                </c:pt>
                <c:pt idx="8413">
                  <c:v>8.1340000000000002E-7</c:v>
                </c:pt>
                <c:pt idx="8414">
                  <c:v>8.1360000000000003E-7</c:v>
                </c:pt>
                <c:pt idx="8415">
                  <c:v>8.1380000000000005E-7</c:v>
                </c:pt>
                <c:pt idx="8416">
                  <c:v>8.1399999999999996E-7</c:v>
                </c:pt>
                <c:pt idx="8417">
                  <c:v>8.1419999999999997E-7</c:v>
                </c:pt>
                <c:pt idx="8418">
                  <c:v>8.1439999999999999E-7</c:v>
                </c:pt>
                <c:pt idx="8419">
                  <c:v>8.146E-7</c:v>
                </c:pt>
                <c:pt idx="8420">
                  <c:v>8.1480000000000002E-7</c:v>
                </c:pt>
                <c:pt idx="8421">
                  <c:v>8.1500000000000003E-7</c:v>
                </c:pt>
                <c:pt idx="8422">
                  <c:v>8.1520000000000005E-7</c:v>
                </c:pt>
                <c:pt idx="8423">
                  <c:v>8.1539999999999996E-7</c:v>
                </c:pt>
                <c:pt idx="8424">
                  <c:v>8.1559999999999997E-7</c:v>
                </c:pt>
                <c:pt idx="8425">
                  <c:v>8.1579999999999999E-7</c:v>
                </c:pt>
                <c:pt idx="8426">
                  <c:v>8.16E-7</c:v>
                </c:pt>
                <c:pt idx="8427">
                  <c:v>8.1620000000000002E-7</c:v>
                </c:pt>
                <c:pt idx="8428">
                  <c:v>8.1640000000000003E-7</c:v>
                </c:pt>
                <c:pt idx="8429">
                  <c:v>8.1660000000000005E-7</c:v>
                </c:pt>
                <c:pt idx="8430">
                  <c:v>8.1679999999999996E-7</c:v>
                </c:pt>
                <c:pt idx="8431">
                  <c:v>8.1699999999999997E-7</c:v>
                </c:pt>
                <c:pt idx="8432">
                  <c:v>8.1719999999999999E-7</c:v>
                </c:pt>
                <c:pt idx="8433">
                  <c:v>8.174E-7</c:v>
                </c:pt>
                <c:pt idx="8434">
                  <c:v>8.1760000000000002E-7</c:v>
                </c:pt>
                <c:pt idx="8435">
                  <c:v>8.1780000000000003E-7</c:v>
                </c:pt>
                <c:pt idx="8436">
                  <c:v>8.1800000000000005E-7</c:v>
                </c:pt>
                <c:pt idx="8437">
                  <c:v>8.1819999999999995E-7</c:v>
                </c:pt>
                <c:pt idx="8438">
                  <c:v>8.1839999999999997E-7</c:v>
                </c:pt>
                <c:pt idx="8439">
                  <c:v>8.1859999999999998E-7</c:v>
                </c:pt>
                <c:pt idx="8440">
                  <c:v>8.188E-7</c:v>
                </c:pt>
                <c:pt idx="8441">
                  <c:v>8.1900000000000001E-7</c:v>
                </c:pt>
                <c:pt idx="8442">
                  <c:v>8.1920000000000003E-7</c:v>
                </c:pt>
                <c:pt idx="8443">
                  <c:v>8.1940000000000004E-7</c:v>
                </c:pt>
                <c:pt idx="8444">
                  <c:v>8.1959999999999995E-7</c:v>
                </c:pt>
                <c:pt idx="8445">
                  <c:v>8.1979999999999997E-7</c:v>
                </c:pt>
                <c:pt idx="8446">
                  <c:v>8.1999999999999998E-7</c:v>
                </c:pt>
                <c:pt idx="8447">
                  <c:v>8.202E-7</c:v>
                </c:pt>
                <c:pt idx="8448">
                  <c:v>8.2040000000000001E-7</c:v>
                </c:pt>
                <c:pt idx="8449">
                  <c:v>8.2060000000000003E-7</c:v>
                </c:pt>
                <c:pt idx="8450">
                  <c:v>8.2080000000000004E-7</c:v>
                </c:pt>
                <c:pt idx="8451">
                  <c:v>8.2099999999999995E-7</c:v>
                </c:pt>
                <c:pt idx="8452">
                  <c:v>8.2119999999999997E-7</c:v>
                </c:pt>
                <c:pt idx="8453">
                  <c:v>8.2139999999999998E-7</c:v>
                </c:pt>
                <c:pt idx="8454">
                  <c:v>8.216E-7</c:v>
                </c:pt>
                <c:pt idx="8455">
                  <c:v>8.2180000000000001E-7</c:v>
                </c:pt>
                <c:pt idx="8456">
                  <c:v>8.2200000000000003E-7</c:v>
                </c:pt>
                <c:pt idx="8457">
                  <c:v>8.2220000000000004E-7</c:v>
                </c:pt>
                <c:pt idx="8458">
                  <c:v>8.2239999999999995E-7</c:v>
                </c:pt>
                <c:pt idx="8459">
                  <c:v>8.2259999999999997E-7</c:v>
                </c:pt>
                <c:pt idx="8460">
                  <c:v>8.2279999999999998E-7</c:v>
                </c:pt>
                <c:pt idx="8461">
                  <c:v>8.23E-7</c:v>
                </c:pt>
                <c:pt idx="8462">
                  <c:v>8.2320000000000001E-7</c:v>
                </c:pt>
                <c:pt idx="8463">
                  <c:v>8.2340000000000003E-7</c:v>
                </c:pt>
                <c:pt idx="8464">
                  <c:v>8.2360000000000004E-7</c:v>
                </c:pt>
                <c:pt idx="8465">
                  <c:v>8.2379999999999995E-7</c:v>
                </c:pt>
                <c:pt idx="8466">
                  <c:v>8.2399999999999997E-7</c:v>
                </c:pt>
                <c:pt idx="8467">
                  <c:v>8.2419999999999998E-7</c:v>
                </c:pt>
                <c:pt idx="8468">
                  <c:v>8.244E-7</c:v>
                </c:pt>
                <c:pt idx="8469">
                  <c:v>8.2460000000000001E-7</c:v>
                </c:pt>
                <c:pt idx="8470">
                  <c:v>8.2480000000000003E-7</c:v>
                </c:pt>
                <c:pt idx="8471">
                  <c:v>8.2500000000000004E-7</c:v>
                </c:pt>
                <c:pt idx="8472">
                  <c:v>8.2519999999999995E-7</c:v>
                </c:pt>
                <c:pt idx="8473">
                  <c:v>8.2539999999999997E-7</c:v>
                </c:pt>
                <c:pt idx="8474">
                  <c:v>8.2559999999999998E-7</c:v>
                </c:pt>
                <c:pt idx="8475">
                  <c:v>8.258E-7</c:v>
                </c:pt>
                <c:pt idx="8476">
                  <c:v>8.2600000000000001E-7</c:v>
                </c:pt>
                <c:pt idx="8477">
                  <c:v>8.2620000000000003E-7</c:v>
                </c:pt>
                <c:pt idx="8478">
                  <c:v>8.2640000000000004E-7</c:v>
                </c:pt>
                <c:pt idx="8479">
                  <c:v>8.2659999999999995E-7</c:v>
                </c:pt>
                <c:pt idx="8480">
                  <c:v>8.2679999999999997E-7</c:v>
                </c:pt>
                <c:pt idx="8481">
                  <c:v>8.2699999999999998E-7</c:v>
                </c:pt>
                <c:pt idx="8482">
                  <c:v>8.272E-7</c:v>
                </c:pt>
                <c:pt idx="8483">
                  <c:v>8.2740000000000001E-7</c:v>
                </c:pt>
                <c:pt idx="8484">
                  <c:v>8.2760000000000003E-7</c:v>
                </c:pt>
                <c:pt idx="8485">
                  <c:v>8.2780000000000004E-7</c:v>
                </c:pt>
                <c:pt idx="8486">
                  <c:v>8.2799999999999995E-7</c:v>
                </c:pt>
                <c:pt idx="8487">
                  <c:v>8.2819999999999996E-7</c:v>
                </c:pt>
                <c:pt idx="8488">
                  <c:v>8.2839999999999998E-7</c:v>
                </c:pt>
                <c:pt idx="8489">
                  <c:v>8.2859999999999999E-7</c:v>
                </c:pt>
                <c:pt idx="8490">
                  <c:v>8.2880000000000001E-7</c:v>
                </c:pt>
                <c:pt idx="8491">
                  <c:v>8.2900000000000002E-7</c:v>
                </c:pt>
                <c:pt idx="8492">
                  <c:v>8.2920000000000004E-7</c:v>
                </c:pt>
                <c:pt idx="8493">
                  <c:v>8.2939999999999995E-7</c:v>
                </c:pt>
                <c:pt idx="8494">
                  <c:v>8.2959999999999996E-7</c:v>
                </c:pt>
                <c:pt idx="8495">
                  <c:v>8.2979999999999998E-7</c:v>
                </c:pt>
                <c:pt idx="8496">
                  <c:v>8.2999999999999999E-7</c:v>
                </c:pt>
                <c:pt idx="8497">
                  <c:v>8.3020000000000001E-7</c:v>
                </c:pt>
                <c:pt idx="8498">
                  <c:v>8.3040000000000002E-7</c:v>
                </c:pt>
                <c:pt idx="8499">
                  <c:v>8.3060000000000004E-7</c:v>
                </c:pt>
                <c:pt idx="8500">
                  <c:v>8.3079999999999995E-7</c:v>
                </c:pt>
                <c:pt idx="8501">
                  <c:v>8.3099999999999996E-7</c:v>
                </c:pt>
                <c:pt idx="8502">
                  <c:v>8.3119999999999998E-7</c:v>
                </c:pt>
                <c:pt idx="8503">
                  <c:v>8.3139999999999999E-7</c:v>
                </c:pt>
                <c:pt idx="8504">
                  <c:v>8.3160000000000001E-7</c:v>
                </c:pt>
                <c:pt idx="8505">
                  <c:v>8.3180000000000002E-7</c:v>
                </c:pt>
                <c:pt idx="8506">
                  <c:v>8.3200000000000004E-7</c:v>
                </c:pt>
                <c:pt idx="8507">
                  <c:v>8.3219999999999995E-7</c:v>
                </c:pt>
                <c:pt idx="8508">
                  <c:v>8.3239999999999996E-7</c:v>
                </c:pt>
                <c:pt idx="8509">
                  <c:v>8.3259999999999998E-7</c:v>
                </c:pt>
                <c:pt idx="8510">
                  <c:v>8.3279999999999999E-7</c:v>
                </c:pt>
                <c:pt idx="8511">
                  <c:v>8.3300000000000001E-7</c:v>
                </c:pt>
                <c:pt idx="8512">
                  <c:v>8.3320000000000002E-7</c:v>
                </c:pt>
                <c:pt idx="8513">
                  <c:v>8.3340000000000004E-7</c:v>
                </c:pt>
                <c:pt idx="8514">
                  <c:v>8.3360000000000005E-7</c:v>
                </c:pt>
                <c:pt idx="8515">
                  <c:v>8.3379999999999996E-7</c:v>
                </c:pt>
                <c:pt idx="8516">
                  <c:v>8.3399999999999998E-7</c:v>
                </c:pt>
                <c:pt idx="8517">
                  <c:v>8.3419999999999999E-7</c:v>
                </c:pt>
                <c:pt idx="8518">
                  <c:v>8.3440000000000001E-7</c:v>
                </c:pt>
                <c:pt idx="8519">
                  <c:v>8.3460000000000002E-7</c:v>
                </c:pt>
                <c:pt idx="8520">
                  <c:v>8.3480000000000004E-7</c:v>
                </c:pt>
                <c:pt idx="8521">
                  <c:v>8.3500000000000005E-7</c:v>
                </c:pt>
                <c:pt idx="8522">
                  <c:v>8.3519999999999996E-7</c:v>
                </c:pt>
                <c:pt idx="8523">
                  <c:v>8.3539999999999998E-7</c:v>
                </c:pt>
                <c:pt idx="8524">
                  <c:v>8.3559999999999999E-7</c:v>
                </c:pt>
                <c:pt idx="8525">
                  <c:v>8.3580000000000001E-7</c:v>
                </c:pt>
                <c:pt idx="8526">
                  <c:v>8.3600000000000002E-7</c:v>
                </c:pt>
                <c:pt idx="8527">
                  <c:v>8.3620000000000004E-7</c:v>
                </c:pt>
                <c:pt idx="8528">
                  <c:v>8.3640000000000005E-7</c:v>
                </c:pt>
                <c:pt idx="8529">
                  <c:v>8.3659999999999996E-7</c:v>
                </c:pt>
                <c:pt idx="8530">
                  <c:v>8.3679999999999998E-7</c:v>
                </c:pt>
                <c:pt idx="8531">
                  <c:v>8.3699999999999999E-7</c:v>
                </c:pt>
                <c:pt idx="8532">
                  <c:v>8.3720000000000001E-7</c:v>
                </c:pt>
                <c:pt idx="8533">
                  <c:v>8.3740000000000002E-7</c:v>
                </c:pt>
                <c:pt idx="8534">
                  <c:v>8.3760000000000004E-7</c:v>
                </c:pt>
                <c:pt idx="8535">
                  <c:v>8.3780000000000005E-7</c:v>
                </c:pt>
                <c:pt idx="8536">
                  <c:v>8.3799999999999996E-7</c:v>
                </c:pt>
                <c:pt idx="8537">
                  <c:v>8.3819999999999997E-7</c:v>
                </c:pt>
                <c:pt idx="8538">
                  <c:v>8.3839999999999999E-7</c:v>
                </c:pt>
                <c:pt idx="8539">
                  <c:v>8.3860000000000001E-7</c:v>
                </c:pt>
                <c:pt idx="8540">
                  <c:v>8.3880000000000002E-7</c:v>
                </c:pt>
                <c:pt idx="8541">
                  <c:v>8.3900000000000004E-7</c:v>
                </c:pt>
                <c:pt idx="8542">
                  <c:v>8.3920000000000005E-7</c:v>
                </c:pt>
                <c:pt idx="8543">
                  <c:v>8.3939999999999996E-7</c:v>
                </c:pt>
                <c:pt idx="8544">
                  <c:v>8.3959999999999997E-7</c:v>
                </c:pt>
                <c:pt idx="8545">
                  <c:v>8.3979999999999999E-7</c:v>
                </c:pt>
                <c:pt idx="8546">
                  <c:v>8.4E-7</c:v>
                </c:pt>
                <c:pt idx="8547">
                  <c:v>8.4020000000000002E-7</c:v>
                </c:pt>
                <c:pt idx="8548">
                  <c:v>8.4040000000000003E-7</c:v>
                </c:pt>
                <c:pt idx="8549">
                  <c:v>8.4060000000000005E-7</c:v>
                </c:pt>
                <c:pt idx="8550">
                  <c:v>8.4079999999999996E-7</c:v>
                </c:pt>
                <c:pt idx="8551">
                  <c:v>8.4099999999999997E-7</c:v>
                </c:pt>
                <c:pt idx="8552">
                  <c:v>8.4119999999999999E-7</c:v>
                </c:pt>
                <c:pt idx="8553">
                  <c:v>8.414E-7</c:v>
                </c:pt>
                <c:pt idx="8554">
                  <c:v>8.4160000000000002E-7</c:v>
                </c:pt>
                <c:pt idx="8555">
                  <c:v>8.4180000000000003E-7</c:v>
                </c:pt>
                <c:pt idx="8556">
                  <c:v>8.4200000000000005E-7</c:v>
                </c:pt>
                <c:pt idx="8557">
                  <c:v>8.4219999999999996E-7</c:v>
                </c:pt>
                <c:pt idx="8558">
                  <c:v>8.4239999999999997E-7</c:v>
                </c:pt>
                <c:pt idx="8559">
                  <c:v>8.4259999999999999E-7</c:v>
                </c:pt>
                <c:pt idx="8560">
                  <c:v>8.428E-7</c:v>
                </c:pt>
                <c:pt idx="8561">
                  <c:v>8.4300000000000002E-7</c:v>
                </c:pt>
                <c:pt idx="8562">
                  <c:v>8.4320000000000003E-7</c:v>
                </c:pt>
                <c:pt idx="8563">
                  <c:v>8.4340000000000005E-7</c:v>
                </c:pt>
                <c:pt idx="8564">
                  <c:v>8.4359999999999996E-7</c:v>
                </c:pt>
                <c:pt idx="8565">
                  <c:v>8.4379999999999997E-7</c:v>
                </c:pt>
                <c:pt idx="8566">
                  <c:v>8.4399999999999999E-7</c:v>
                </c:pt>
                <c:pt idx="8567">
                  <c:v>8.442E-7</c:v>
                </c:pt>
                <c:pt idx="8568">
                  <c:v>8.4440000000000002E-7</c:v>
                </c:pt>
                <c:pt idx="8569">
                  <c:v>8.4460000000000003E-7</c:v>
                </c:pt>
                <c:pt idx="8570">
                  <c:v>8.4480000000000005E-7</c:v>
                </c:pt>
                <c:pt idx="8571">
                  <c:v>8.4499999999999996E-7</c:v>
                </c:pt>
                <c:pt idx="8572">
                  <c:v>8.4519999999999997E-7</c:v>
                </c:pt>
                <c:pt idx="8573">
                  <c:v>8.4539999999999999E-7</c:v>
                </c:pt>
                <c:pt idx="8574">
                  <c:v>8.456E-7</c:v>
                </c:pt>
                <c:pt idx="8575">
                  <c:v>8.4580000000000002E-7</c:v>
                </c:pt>
                <c:pt idx="8576">
                  <c:v>8.4600000000000003E-7</c:v>
                </c:pt>
                <c:pt idx="8577">
                  <c:v>8.4620000000000005E-7</c:v>
                </c:pt>
                <c:pt idx="8578">
                  <c:v>8.4639999999999996E-7</c:v>
                </c:pt>
                <c:pt idx="8579">
                  <c:v>8.4659999999999997E-7</c:v>
                </c:pt>
                <c:pt idx="8580">
                  <c:v>8.4679999999999999E-7</c:v>
                </c:pt>
                <c:pt idx="8581">
                  <c:v>8.47E-7</c:v>
                </c:pt>
                <c:pt idx="8582">
                  <c:v>8.4720000000000002E-7</c:v>
                </c:pt>
                <c:pt idx="8583">
                  <c:v>8.4740000000000003E-7</c:v>
                </c:pt>
                <c:pt idx="8584">
                  <c:v>8.4760000000000005E-7</c:v>
                </c:pt>
                <c:pt idx="8585">
                  <c:v>8.4779999999999996E-7</c:v>
                </c:pt>
                <c:pt idx="8586">
                  <c:v>8.4799999999999997E-7</c:v>
                </c:pt>
                <c:pt idx="8587">
                  <c:v>8.4819999999999999E-7</c:v>
                </c:pt>
                <c:pt idx="8588">
                  <c:v>8.484E-7</c:v>
                </c:pt>
                <c:pt idx="8589">
                  <c:v>8.4860000000000002E-7</c:v>
                </c:pt>
                <c:pt idx="8590">
                  <c:v>8.4880000000000003E-7</c:v>
                </c:pt>
                <c:pt idx="8591">
                  <c:v>8.4900000000000005E-7</c:v>
                </c:pt>
                <c:pt idx="8592">
                  <c:v>8.4919999999999995E-7</c:v>
                </c:pt>
                <c:pt idx="8593">
                  <c:v>8.4939999999999997E-7</c:v>
                </c:pt>
                <c:pt idx="8594">
                  <c:v>8.4959999999999998E-7</c:v>
                </c:pt>
                <c:pt idx="8595">
                  <c:v>8.498E-7</c:v>
                </c:pt>
                <c:pt idx="8596">
                  <c:v>8.5000000000000001E-7</c:v>
                </c:pt>
                <c:pt idx="8597">
                  <c:v>8.5020000000000003E-7</c:v>
                </c:pt>
                <c:pt idx="8598">
                  <c:v>8.5040000000000004E-7</c:v>
                </c:pt>
                <c:pt idx="8599">
                  <c:v>8.5059999999999995E-7</c:v>
                </c:pt>
                <c:pt idx="8600">
                  <c:v>8.5079999999999997E-7</c:v>
                </c:pt>
                <c:pt idx="8601">
                  <c:v>8.5099999999999998E-7</c:v>
                </c:pt>
                <c:pt idx="8602">
                  <c:v>8.512E-7</c:v>
                </c:pt>
                <c:pt idx="8603">
                  <c:v>8.5140000000000001E-7</c:v>
                </c:pt>
                <c:pt idx="8604">
                  <c:v>8.5160000000000003E-7</c:v>
                </c:pt>
                <c:pt idx="8605">
                  <c:v>8.5180000000000004E-7</c:v>
                </c:pt>
                <c:pt idx="8606">
                  <c:v>8.5199999999999995E-7</c:v>
                </c:pt>
                <c:pt idx="8607">
                  <c:v>8.5219999999999997E-7</c:v>
                </c:pt>
                <c:pt idx="8608">
                  <c:v>8.5239999999999998E-7</c:v>
                </c:pt>
                <c:pt idx="8609">
                  <c:v>8.526E-7</c:v>
                </c:pt>
                <c:pt idx="8610">
                  <c:v>8.5280000000000001E-7</c:v>
                </c:pt>
                <c:pt idx="8611">
                  <c:v>8.5300000000000003E-7</c:v>
                </c:pt>
                <c:pt idx="8612">
                  <c:v>8.5320000000000004E-7</c:v>
                </c:pt>
                <c:pt idx="8613">
                  <c:v>8.5339999999999995E-7</c:v>
                </c:pt>
                <c:pt idx="8614">
                  <c:v>8.5359999999999997E-7</c:v>
                </c:pt>
                <c:pt idx="8615">
                  <c:v>8.5379999999999998E-7</c:v>
                </c:pt>
                <c:pt idx="8616">
                  <c:v>8.54E-7</c:v>
                </c:pt>
                <c:pt idx="8617">
                  <c:v>8.5420000000000001E-7</c:v>
                </c:pt>
                <c:pt idx="8618">
                  <c:v>8.5440000000000003E-7</c:v>
                </c:pt>
                <c:pt idx="8619">
                  <c:v>8.5460000000000004E-7</c:v>
                </c:pt>
                <c:pt idx="8620">
                  <c:v>8.5479999999999995E-7</c:v>
                </c:pt>
                <c:pt idx="8621">
                  <c:v>8.5499999999999997E-7</c:v>
                </c:pt>
                <c:pt idx="8622">
                  <c:v>8.5519999999999998E-7</c:v>
                </c:pt>
                <c:pt idx="8623">
                  <c:v>8.554E-7</c:v>
                </c:pt>
                <c:pt idx="8624">
                  <c:v>8.5560000000000001E-7</c:v>
                </c:pt>
                <c:pt idx="8625">
                  <c:v>8.5580000000000003E-7</c:v>
                </c:pt>
                <c:pt idx="8626">
                  <c:v>8.5600000000000004E-7</c:v>
                </c:pt>
                <c:pt idx="8627">
                  <c:v>8.5619999999999995E-7</c:v>
                </c:pt>
                <c:pt idx="8628">
                  <c:v>8.5639999999999997E-7</c:v>
                </c:pt>
                <c:pt idx="8629">
                  <c:v>8.5659999999999998E-7</c:v>
                </c:pt>
                <c:pt idx="8630">
                  <c:v>8.568E-7</c:v>
                </c:pt>
                <c:pt idx="8631">
                  <c:v>8.5700000000000001E-7</c:v>
                </c:pt>
                <c:pt idx="8632">
                  <c:v>8.5720000000000003E-7</c:v>
                </c:pt>
                <c:pt idx="8633">
                  <c:v>8.5740000000000004E-7</c:v>
                </c:pt>
                <c:pt idx="8634">
                  <c:v>8.5759999999999995E-7</c:v>
                </c:pt>
                <c:pt idx="8635">
                  <c:v>8.5779999999999997E-7</c:v>
                </c:pt>
                <c:pt idx="8636">
                  <c:v>8.5799999999999998E-7</c:v>
                </c:pt>
                <c:pt idx="8637">
                  <c:v>8.582E-7</c:v>
                </c:pt>
                <c:pt idx="8638">
                  <c:v>8.5840000000000001E-7</c:v>
                </c:pt>
                <c:pt idx="8639">
                  <c:v>8.5860000000000003E-7</c:v>
                </c:pt>
                <c:pt idx="8640">
                  <c:v>8.5880000000000004E-7</c:v>
                </c:pt>
                <c:pt idx="8641">
                  <c:v>8.5899999999999995E-7</c:v>
                </c:pt>
                <c:pt idx="8642">
                  <c:v>8.5919999999999996E-7</c:v>
                </c:pt>
                <c:pt idx="8643">
                  <c:v>8.5939999999999998E-7</c:v>
                </c:pt>
                <c:pt idx="8644">
                  <c:v>8.5959999999999999E-7</c:v>
                </c:pt>
                <c:pt idx="8645">
                  <c:v>8.5980000000000001E-7</c:v>
                </c:pt>
                <c:pt idx="8646">
                  <c:v>8.6000000000000002E-7</c:v>
                </c:pt>
                <c:pt idx="8647">
                  <c:v>8.6020000000000004E-7</c:v>
                </c:pt>
                <c:pt idx="8648">
                  <c:v>8.6039999999999995E-7</c:v>
                </c:pt>
                <c:pt idx="8649">
                  <c:v>8.6059999999999996E-7</c:v>
                </c:pt>
                <c:pt idx="8650">
                  <c:v>8.6079999999999998E-7</c:v>
                </c:pt>
                <c:pt idx="8651">
                  <c:v>8.6099999999999999E-7</c:v>
                </c:pt>
                <c:pt idx="8652">
                  <c:v>8.6120000000000001E-7</c:v>
                </c:pt>
                <c:pt idx="8653">
                  <c:v>8.6140000000000002E-7</c:v>
                </c:pt>
                <c:pt idx="8654">
                  <c:v>8.6160000000000004E-7</c:v>
                </c:pt>
                <c:pt idx="8655">
                  <c:v>8.6179999999999995E-7</c:v>
                </c:pt>
                <c:pt idx="8656">
                  <c:v>8.6199999999999996E-7</c:v>
                </c:pt>
                <c:pt idx="8657">
                  <c:v>8.6219999999999998E-7</c:v>
                </c:pt>
                <c:pt idx="8658">
                  <c:v>8.6239999999999999E-7</c:v>
                </c:pt>
                <c:pt idx="8659">
                  <c:v>8.6260000000000001E-7</c:v>
                </c:pt>
                <c:pt idx="8660">
                  <c:v>8.6280000000000002E-7</c:v>
                </c:pt>
                <c:pt idx="8661">
                  <c:v>8.6300000000000004E-7</c:v>
                </c:pt>
                <c:pt idx="8662">
                  <c:v>8.6319999999999995E-7</c:v>
                </c:pt>
                <c:pt idx="8663">
                  <c:v>8.6339999999999996E-7</c:v>
                </c:pt>
                <c:pt idx="8664">
                  <c:v>8.6359999999999998E-7</c:v>
                </c:pt>
                <c:pt idx="8665">
                  <c:v>8.6379999999999999E-7</c:v>
                </c:pt>
                <c:pt idx="8666">
                  <c:v>8.6400000000000001E-7</c:v>
                </c:pt>
                <c:pt idx="8667">
                  <c:v>8.6420000000000002E-7</c:v>
                </c:pt>
                <c:pt idx="8668">
                  <c:v>8.6440000000000004E-7</c:v>
                </c:pt>
                <c:pt idx="8669">
                  <c:v>8.6460000000000005E-7</c:v>
                </c:pt>
                <c:pt idx="8670">
                  <c:v>8.6479999999999996E-7</c:v>
                </c:pt>
                <c:pt idx="8671">
                  <c:v>8.6499999999999998E-7</c:v>
                </c:pt>
                <c:pt idx="8672">
                  <c:v>8.6519999999999999E-7</c:v>
                </c:pt>
                <c:pt idx="8673">
                  <c:v>8.6540000000000001E-7</c:v>
                </c:pt>
                <c:pt idx="8674">
                  <c:v>8.6560000000000002E-7</c:v>
                </c:pt>
                <c:pt idx="8675">
                  <c:v>8.6580000000000004E-7</c:v>
                </c:pt>
                <c:pt idx="8676">
                  <c:v>8.6600000000000005E-7</c:v>
                </c:pt>
                <c:pt idx="8677">
                  <c:v>8.6619999999999996E-7</c:v>
                </c:pt>
                <c:pt idx="8678">
                  <c:v>8.6639999999999998E-7</c:v>
                </c:pt>
                <c:pt idx="8679">
                  <c:v>8.6659999999999999E-7</c:v>
                </c:pt>
                <c:pt idx="8680">
                  <c:v>8.6680000000000001E-7</c:v>
                </c:pt>
                <c:pt idx="8681">
                  <c:v>8.6700000000000002E-7</c:v>
                </c:pt>
                <c:pt idx="8682">
                  <c:v>8.6720000000000004E-7</c:v>
                </c:pt>
                <c:pt idx="8683">
                  <c:v>8.6740000000000005E-7</c:v>
                </c:pt>
                <c:pt idx="8684">
                  <c:v>8.6759999999999996E-7</c:v>
                </c:pt>
                <c:pt idx="8685">
                  <c:v>8.6779999999999998E-7</c:v>
                </c:pt>
                <c:pt idx="8686">
                  <c:v>8.6799999999999999E-7</c:v>
                </c:pt>
                <c:pt idx="8687">
                  <c:v>8.6820000000000001E-7</c:v>
                </c:pt>
                <c:pt idx="8688">
                  <c:v>8.6840000000000002E-7</c:v>
                </c:pt>
                <c:pt idx="8689">
                  <c:v>8.6860000000000004E-7</c:v>
                </c:pt>
                <c:pt idx="8690">
                  <c:v>8.6880000000000005E-7</c:v>
                </c:pt>
                <c:pt idx="8691">
                  <c:v>8.6899999999999996E-7</c:v>
                </c:pt>
                <c:pt idx="8692">
                  <c:v>8.6919999999999997E-7</c:v>
                </c:pt>
                <c:pt idx="8693">
                  <c:v>8.6939999999999999E-7</c:v>
                </c:pt>
                <c:pt idx="8694">
                  <c:v>8.696E-7</c:v>
                </c:pt>
                <c:pt idx="8695">
                  <c:v>8.6980000000000002E-7</c:v>
                </c:pt>
                <c:pt idx="8696">
                  <c:v>8.7000000000000003E-7</c:v>
                </c:pt>
                <c:pt idx="8697">
                  <c:v>8.7020000000000005E-7</c:v>
                </c:pt>
                <c:pt idx="8698">
                  <c:v>8.7039999999999996E-7</c:v>
                </c:pt>
                <c:pt idx="8699">
                  <c:v>8.7059999999999997E-7</c:v>
                </c:pt>
                <c:pt idx="8700">
                  <c:v>8.7079999999999999E-7</c:v>
                </c:pt>
                <c:pt idx="8701">
                  <c:v>8.71E-7</c:v>
                </c:pt>
                <c:pt idx="8702">
                  <c:v>8.7120000000000002E-7</c:v>
                </c:pt>
                <c:pt idx="8703">
                  <c:v>8.7140000000000003E-7</c:v>
                </c:pt>
                <c:pt idx="8704">
                  <c:v>8.7160000000000005E-7</c:v>
                </c:pt>
                <c:pt idx="8705">
                  <c:v>8.7179999999999996E-7</c:v>
                </c:pt>
                <c:pt idx="8706">
                  <c:v>8.7199999999999997E-7</c:v>
                </c:pt>
                <c:pt idx="8707">
                  <c:v>8.7219999999999999E-7</c:v>
                </c:pt>
                <c:pt idx="8708">
                  <c:v>8.724E-7</c:v>
                </c:pt>
                <c:pt idx="8709">
                  <c:v>8.7260000000000002E-7</c:v>
                </c:pt>
                <c:pt idx="8710">
                  <c:v>8.7280000000000003E-7</c:v>
                </c:pt>
                <c:pt idx="8711">
                  <c:v>8.7300000000000005E-7</c:v>
                </c:pt>
                <c:pt idx="8712">
                  <c:v>8.7319999999999996E-7</c:v>
                </c:pt>
                <c:pt idx="8713">
                  <c:v>8.7339999999999997E-7</c:v>
                </c:pt>
                <c:pt idx="8714">
                  <c:v>8.7359999999999999E-7</c:v>
                </c:pt>
                <c:pt idx="8715">
                  <c:v>8.738E-7</c:v>
                </c:pt>
                <c:pt idx="8716">
                  <c:v>8.7400000000000002E-7</c:v>
                </c:pt>
                <c:pt idx="8717">
                  <c:v>8.7420000000000003E-7</c:v>
                </c:pt>
                <c:pt idx="8718">
                  <c:v>8.7440000000000005E-7</c:v>
                </c:pt>
                <c:pt idx="8719">
                  <c:v>8.7459999999999996E-7</c:v>
                </c:pt>
                <c:pt idx="8720">
                  <c:v>8.7479999999999997E-7</c:v>
                </c:pt>
                <c:pt idx="8721">
                  <c:v>8.7499999999999999E-7</c:v>
                </c:pt>
                <c:pt idx="8722">
                  <c:v>8.752E-7</c:v>
                </c:pt>
                <c:pt idx="8723">
                  <c:v>8.7540000000000002E-7</c:v>
                </c:pt>
                <c:pt idx="8724">
                  <c:v>8.7560000000000003E-7</c:v>
                </c:pt>
                <c:pt idx="8725">
                  <c:v>8.7580000000000005E-7</c:v>
                </c:pt>
                <c:pt idx="8726">
                  <c:v>8.7599999999999996E-7</c:v>
                </c:pt>
                <c:pt idx="8727">
                  <c:v>8.7619999999999997E-7</c:v>
                </c:pt>
                <c:pt idx="8728">
                  <c:v>8.7639999999999999E-7</c:v>
                </c:pt>
                <c:pt idx="8729">
                  <c:v>8.766E-7</c:v>
                </c:pt>
                <c:pt idx="8730">
                  <c:v>8.7680000000000002E-7</c:v>
                </c:pt>
                <c:pt idx="8731">
                  <c:v>8.7700000000000003E-7</c:v>
                </c:pt>
                <c:pt idx="8732">
                  <c:v>8.7720000000000005E-7</c:v>
                </c:pt>
                <c:pt idx="8733">
                  <c:v>8.7739999999999996E-7</c:v>
                </c:pt>
                <c:pt idx="8734">
                  <c:v>8.7759999999999997E-7</c:v>
                </c:pt>
                <c:pt idx="8735">
                  <c:v>8.7779999999999999E-7</c:v>
                </c:pt>
                <c:pt idx="8736">
                  <c:v>8.78E-7</c:v>
                </c:pt>
                <c:pt idx="8737">
                  <c:v>8.7820000000000002E-7</c:v>
                </c:pt>
                <c:pt idx="8738">
                  <c:v>8.7840000000000003E-7</c:v>
                </c:pt>
                <c:pt idx="8739">
                  <c:v>8.7860000000000005E-7</c:v>
                </c:pt>
                <c:pt idx="8740">
                  <c:v>8.7879999999999995E-7</c:v>
                </c:pt>
                <c:pt idx="8741">
                  <c:v>8.7899999999999997E-7</c:v>
                </c:pt>
                <c:pt idx="8742">
                  <c:v>8.7919999999999998E-7</c:v>
                </c:pt>
                <c:pt idx="8743">
                  <c:v>8.794E-7</c:v>
                </c:pt>
                <c:pt idx="8744">
                  <c:v>8.7960000000000001E-7</c:v>
                </c:pt>
                <c:pt idx="8745">
                  <c:v>8.7980000000000003E-7</c:v>
                </c:pt>
                <c:pt idx="8746">
                  <c:v>8.8000000000000004E-7</c:v>
                </c:pt>
                <c:pt idx="8747">
                  <c:v>8.8019999999999995E-7</c:v>
                </c:pt>
                <c:pt idx="8748">
                  <c:v>8.8039999999999997E-7</c:v>
                </c:pt>
                <c:pt idx="8749">
                  <c:v>8.8059999999999998E-7</c:v>
                </c:pt>
                <c:pt idx="8750">
                  <c:v>8.808E-7</c:v>
                </c:pt>
                <c:pt idx="8751">
                  <c:v>8.8100000000000001E-7</c:v>
                </c:pt>
                <c:pt idx="8752">
                  <c:v>8.8120000000000003E-7</c:v>
                </c:pt>
                <c:pt idx="8753">
                  <c:v>8.8140000000000004E-7</c:v>
                </c:pt>
                <c:pt idx="8754">
                  <c:v>8.8159999999999995E-7</c:v>
                </c:pt>
                <c:pt idx="8755">
                  <c:v>8.8179999999999997E-7</c:v>
                </c:pt>
                <c:pt idx="8756">
                  <c:v>8.8199999999999998E-7</c:v>
                </c:pt>
                <c:pt idx="8757">
                  <c:v>8.822E-7</c:v>
                </c:pt>
                <c:pt idx="8758">
                  <c:v>8.8240000000000001E-7</c:v>
                </c:pt>
                <c:pt idx="8759">
                  <c:v>8.8260000000000003E-7</c:v>
                </c:pt>
                <c:pt idx="8760">
                  <c:v>8.8280000000000004E-7</c:v>
                </c:pt>
                <c:pt idx="8761">
                  <c:v>8.8299999999999995E-7</c:v>
                </c:pt>
                <c:pt idx="8762">
                  <c:v>8.8319999999999997E-7</c:v>
                </c:pt>
                <c:pt idx="8763">
                  <c:v>8.8339999999999998E-7</c:v>
                </c:pt>
                <c:pt idx="8764">
                  <c:v>8.836E-7</c:v>
                </c:pt>
                <c:pt idx="8765">
                  <c:v>8.8380000000000001E-7</c:v>
                </c:pt>
                <c:pt idx="8766">
                  <c:v>8.8400000000000003E-7</c:v>
                </c:pt>
                <c:pt idx="8767">
                  <c:v>8.8420000000000004E-7</c:v>
                </c:pt>
                <c:pt idx="8768">
                  <c:v>8.8439999999999995E-7</c:v>
                </c:pt>
                <c:pt idx="8769">
                  <c:v>8.8459999999999997E-7</c:v>
                </c:pt>
                <c:pt idx="8770">
                  <c:v>8.8479999999999998E-7</c:v>
                </c:pt>
                <c:pt idx="8771">
                  <c:v>8.85E-7</c:v>
                </c:pt>
                <c:pt idx="8772">
                  <c:v>8.8520000000000001E-7</c:v>
                </c:pt>
                <c:pt idx="8773">
                  <c:v>8.8540000000000003E-7</c:v>
                </c:pt>
                <c:pt idx="8774">
                  <c:v>8.8560000000000004E-7</c:v>
                </c:pt>
                <c:pt idx="8775">
                  <c:v>8.8579999999999995E-7</c:v>
                </c:pt>
                <c:pt idx="8776">
                  <c:v>8.8599999999999997E-7</c:v>
                </c:pt>
                <c:pt idx="8777">
                  <c:v>8.8619999999999998E-7</c:v>
                </c:pt>
                <c:pt idx="8778">
                  <c:v>8.864E-7</c:v>
                </c:pt>
                <c:pt idx="8779">
                  <c:v>8.8660000000000001E-7</c:v>
                </c:pt>
                <c:pt idx="8780">
                  <c:v>8.8680000000000003E-7</c:v>
                </c:pt>
                <c:pt idx="8781">
                  <c:v>8.8700000000000004E-7</c:v>
                </c:pt>
                <c:pt idx="8782">
                  <c:v>8.8719999999999995E-7</c:v>
                </c:pt>
                <c:pt idx="8783">
                  <c:v>8.8739999999999997E-7</c:v>
                </c:pt>
                <c:pt idx="8784">
                  <c:v>8.8759999999999998E-7</c:v>
                </c:pt>
                <c:pt idx="8785">
                  <c:v>8.878E-7</c:v>
                </c:pt>
                <c:pt idx="8786">
                  <c:v>8.8800000000000001E-7</c:v>
                </c:pt>
                <c:pt idx="8787">
                  <c:v>8.8820000000000003E-7</c:v>
                </c:pt>
                <c:pt idx="8788">
                  <c:v>8.8840000000000004E-7</c:v>
                </c:pt>
                <c:pt idx="8789">
                  <c:v>8.8859999999999995E-7</c:v>
                </c:pt>
                <c:pt idx="8790">
                  <c:v>8.8879999999999996E-7</c:v>
                </c:pt>
                <c:pt idx="8791">
                  <c:v>8.8899999999999998E-7</c:v>
                </c:pt>
                <c:pt idx="8792">
                  <c:v>8.8919999999999999E-7</c:v>
                </c:pt>
                <c:pt idx="8793">
                  <c:v>8.8940000000000001E-7</c:v>
                </c:pt>
                <c:pt idx="8794">
                  <c:v>8.8960000000000002E-7</c:v>
                </c:pt>
                <c:pt idx="8795">
                  <c:v>8.8980000000000004E-7</c:v>
                </c:pt>
                <c:pt idx="8796">
                  <c:v>8.8999999999999995E-7</c:v>
                </c:pt>
                <c:pt idx="8797">
                  <c:v>8.9019999999999996E-7</c:v>
                </c:pt>
                <c:pt idx="8798">
                  <c:v>8.9039999999999998E-7</c:v>
                </c:pt>
                <c:pt idx="8799">
                  <c:v>8.9059999999999999E-7</c:v>
                </c:pt>
                <c:pt idx="8800">
                  <c:v>8.9080000000000001E-7</c:v>
                </c:pt>
                <c:pt idx="8801">
                  <c:v>8.9100000000000002E-7</c:v>
                </c:pt>
                <c:pt idx="8802">
                  <c:v>8.9120000000000004E-7</c:v>
                </c:pt>
                <c:pt idx="8803">
                  <c:v>8.9139999999999995E-7</c:v>
                </c:pt>
                <c:pt idx="8804">
                  <c:v>8.9159999999999996E-7</c:v>
                </c:pt>
                <c:pt idx="8805">
                  <c:v>8.9179999999999998E-7</c:v>
                </c:pt>
                <c:pt idx="8806">
                  <c:v>8.9199999999999999E-7</c:v>
                </c:pt>
                <c:pt idx="8807">
                  <c:v>8.9220000000000001E-7</c:v>
                </c:pt>
                <c:pt idx="8808">
                  <c:v>8.9240000000000002E-7</c:v>
                </c:pt>
                <c:pt idx="8809">
                  <c:v>8.9260000000000004E-7</c:v>
                </c:pt>
                <c:pt idx="8810">
                  <c:v>8.9279999999999995E-7</c:v>
                </c:pt>
                <c:pt idx="8811">
                  <c:v>8.9299999999999996E-7</c:v>
                </c:pt>
                <c:pt idx="8812">
                  <c:v>8.9319999999999998E-7</c:v>
                </c:pt>
                <c:pt idx="8813">
                  <c:v>8.9339999999999999E-7</c:v>
                </c:pt>
                <c:pt idx="8814">
                  <c:v>8.9360000000000001E-7</c:v>
                </c:pt>
                <c:pt idx="8815">
                  <c:v>8.9380000000000002E-7</c:v>
                </c:pt>
                <c:pt idx="8816">
                  <c:v>8.9400000000000004E-7</c:v>
                </c:pt>
                <c:pt idx="8817">
                  <c:v>8.9420000000000005E-7</c:v>
                </c:pt>
                <c:pt idx="8818">
                  <c:v>8.9439999999999996E-7</c:v>
                </c:pt>
                <c:pt idx="8819">
                  <c:v>8.9459999999999998E-7</c:v>
                </c:pt>
                <c:pt idx="8820">
                  <c:v>8.9479999999999999E-7</c:v>
                </c:pt>
                <c:pt idx="8821">
                  <c:v>8.9500000000000001E-7</c:v>
                </c:pt>
                <c:pt idx="8822">
                  <c:v>8.9520000000000002E-7</c:v>
                </c:pt>
                <c:pt idx="8823">
                  <c:v>8.9540000000000004E-7</c:v>
                </c:pt>
                <c:pt idx="8824">
                  <c:v>8.9560000000000005E-7</c:v>
                </c:pt>
                <c:pt idx="8825">
                  <c:v>8.9579999999999996E-7</c:v>
                </c:pt>
                <c:pt idx="8826">
                  <c:v>8.9599999999999998E-7</c:v>
                </c:pt>
                <c:pt idx="8827">
                  <c:v>8.9619999999999999E-7</c:v>
                </c:pt>
                <c:pt idx="8828">
                  <c:v>8.9640000000000001E-7</c:v>
                </c:pt>
                <c:pt idx="8829">
                  <c:v>8.9660000000000002E-7</c:v>
                </c:pt>
                <c:pt idx="8830">
                  <c:v>8.9680000000000004E-7</c:v>
                </c:pt>
                <c:pt idx="8831">
                  <c:v>8.9700000000000005E-7</c:v>
                </c:pt>
                <c:pt idx="8832">
                  <c:v>8.9719999999999996E-7</c:v>
                </c:pt>
                <c:pt idx="8833">
                  <c:v>8.9739999999999998E-7</c:v>
                </c:pt>
                <c:pt idx="8834">
                  <c:v>8.9759999999999999E-7</c:v>
                </c:pt>
                <c:pt idx="8835">
                  <c:v>8.9780000000000001E-7</c:v>
                </c:pt>
                <c:pt idx="8836">
                  <c:v>8.9800000000000002E-7</c:v>
                </c:pt>
                <c:pt idx="8837">
                  <c:v>8.9820000000000004E-7</c:v>
                </c:pt>
                <c:pt idx="8838">
                  <c:v>8.9840000000000005E-7</c:v>
                </c:pt>
                <c:pt idx="8839">
                  <c:v>8.9859999999999996E-7</c:v>
                </c:pt>
                <c:pt idx="8840">
                  <c:v>8.9879999999999997E-7</c:v>
                </c:pt>
                <c:pt idx="8841">
                  <c:v>8.9899999999999999E-7</c:v>
                </c:pt>
                <c:pt idx="8842">
                  <c:v>8.9920000000000001E-7</c:v>
                </c:pt>
                <c:pt idx="8843">
                  <c:v>8.9940000000000002E-7</c:v>
                </c:pt>
                <c:pt idx="8844">
                  <c:v>8.9960000000000004E-7</c:v>
                </c:pt>
                <c:pt idx="8845">
                  <c:v>8.9980000000000005E-7</c:v>
                </c:pt>
                <c:pt idx="8846">
                  <c:v>8.9999999999999996E-7</c:v>
                </c:pt>
                <c:pt idx="8847">
                  <c:v>9.0019999999999997E-7</c:v>
                </c:pt>
                <c:pt idx="8848">
                  <c:v>9.0039999999999999E-7</c:v>
                </c:pt>
                <c:pt idx="8849">
                  <c:v>9.006E-7</c:v>
                </c:pt>
                <c:pt idx="8850">
                  <c:v>9.0080000000000002E-7</c:v>
                </c:pt>
                <c:pt idx="8851">
                  <c:v>9.0100000000000003E-7</c:v>
                </c:pt>
                <c:pt idx="8852">
                  <c:v>9.0120000000000005E-7</c:v>
                </c:pt>
                <c:pt idx="8853">
                  <c:v>9.0139999999999996E-7</c:v>
                </c:pt>
                <c:pt idx="8854">
                  <c:v>9.0159999999999997E-7</c:v>
                </c:pt>
                <c:pt idx="8855">
                  <c:v>9.0179999999999999E-7</c:v>
                </c:pt>
                <c:pt idx="8856">
                  <c:v>9.02E-7</c:v>
                </c:pt>
                <c:pt idx="8857">
                  <c:v>9.0220000000000002E-7</c:v>
                </c:pt>
                <c:pt idx="8858">
                  <c:v>9.0240000000000003E-7</c:v>
                </c:pt>
                <c:pt idx="8859">
                  <c:v>9.0260000000000005E-7</c:v>
                </c:pt>
                <c:pt idx="8860">
                  <c:v>9.0279999999999996E-7</c:v>
                </c:pt>
                <c:pt idx="8861">
                  <c:v>9.0299999999999997E-7</c:v>
                </c:pt>
                <c:pt idx="8862">
                  <c:v>9.0319999999999999E-7</c:v>
                </c:pt>
                <c:pt idx="8863">
                  <c:v>9.034E-7</c:v>
                </c:pt>
                <c:pt idx="8864">
                  <c:v>9.0360000000000002E-7</c:v>
                </c:pt>
                <c:pt idx="8865">
                  <c:v>9.0380000000000003E-7</c:v>
                </c:pt>
                <c:pt idx="8866">
                  <c:v>9.0400000000000005E-7</c:v>
                </c:pt>
                <c:pt idx="8867">
                  <c:v>9.0419999999999996E-7</c:v>
                </c:pt>
                <c:pt idx="8868">
                  <c:v>9.0439999999999997E-7</c:v>
                </c:pt>
                <c:pt idx="8869">
                  <c:v>9.0459999999999999E-7</c:v>
                </c:pt>
                <c:pt idx="8870">
                  <c:v>9.048E-7</c:v>
                </c:pt>
                <c:pt idx="8871">
                  <c:v>9.0500000000000002E-7</c:v>
                </c:pt>
                <c:pt idx="8872">
                  <c:v>9.0520000000000003E-7</c:v>
                </c:pt>
                <c:pt idx="8873">
                  <c:v>9.0540000000000005E-7</c:v>
                </c:pt>
                <c:pt idx="8874">
                  <c:v>9.0559999999999996E-7</c:v>
                </c:pt>
                <c:pt idx="8875">
                  <c:v>9.0579999999999997E-7</c:v>
                </c:pt>
                <c:pt idx="8876">
                  <c:v>9.0599999999999999E-7</c:v>
                </c:pt>
                <c:pt idx="8877">
                  <c:v>9.062E-7</c:v>
                </c:pt>
                <c:pt idx="8878">
                  <c:v>9.0640000000000002E-7</c:v>
                </c:pt>
                <c:pt idx="8879">
                  <c:v>9.0660000000000003E-7</c:v>
                </c:pt>
                <c:pt idx="8880">
                  <c:v>9.0680000000000005E-7</c:v>
                </c:pt>
                <c:pt idx="8881">
                  <c:v>9.0699999999999996E-7</c:v>
                </c:pt>
                <c:pt idx="8882">
                  <c:v>9.0719999999999997E-7</c:v>
                </c:pt>
                <c:pt idx="8883">
                  <c:v>9.0739999999999999E-7</c:v>
                </c:pt>
                <c:pt idx="8884">
                  <c:v>9.076E-7</c:v>
                </c:pt>
                <c:pt idx="8885">
                  <c:v>9.0780000000000002E-7</c:v>
                </c:pt>
                <c:pt idx="8886">
                  <c:v>9.0800000000000003E-7</c:v>
                </c:pt>
                <c:pt idx="8887">
                  <c:v>9.0820000000000005E-7</c:v>
                </c:pt>
                <c:pt idx="8888">
                  <c:v>9.0839999999999996E-7</c:v>
                </c:pt>
                <c:pt idx="8889">
                  <c:v>9.0859999999999997E-7</c:v>
                </c:pt>
                <c:pt idx="8890">
                  <c:v>9.0879999999999999E-7</c:v>
                </c:pt>
                <c:pt idx="8891">
                  <c:v>9.09E-7</c:v>
                </c:pt>
                <c:pt idx="8892">
                  <c:v>9.0920000000000002E-7</c:v>
                </c:pt>
                <c:pt idx="8893">
                  <c:v>9.0940000000000003E-7</c:v>
                </c:pt>
                <c:pt idx="8894">
                  <c:v>9.0960000000000005E-7</c:v>
                </c:pt>
                <c:pt idx="8895">
                  <c:v>9.0979999999999995E-7</c:v>
                </c:pt>
                <c:pt idx="8896">
                  <c:v>9.0999999999999997E-7</c:v>
                </c:pt>
                <c:pt idx="8897">
                  <c:v>9.1019999999999998E-7</c:v>
                </c:pt>
                <c:pt idx="8898">
                  <c:v>9.104E-7</c:v>
                </c:pt>
                <c:pt idx="8899">
                  <c:v>9.1060000000000001E-7</c:v>
                </c:pt>
                <c:pt idx="8900">
                  <c:v>9.1080000000000003E-7</c:v>
                </c:pt>
                <c:pt idx="8901">
                  <c:v>9.1100000000000004E-7</c:v>
                </c:pt>
                <c:pt idx="8902">
                  <c:v>9.1119999999999995E-7</c:v>
                </c:pt>
                <c:pt idx="8903">
                  <c:v>9.1139999999999997E-7</c:v>
                </c:pt>
                <c:pt idx="8904">
                  <c:v>9.1159999999999998E-7</c:v>
                </c:pt>
                <c:pt idx="8905">
                  <c:v>9.118E-7</c:v>
                </c:pt>
                <c:pt idx="8906">
                  <c:v>9.1200000000000001E-7</c:v>
                </c:pt>
                <c:pt idx="8907">
                  <c:v>9.1220000000000003E-7</c:v>
                </c:pt>
                <c:pt idx="8908">
                  <c:v>9.1240000000000004E-7</c:v>
                </c:pt>
                <c:pt idx="8909">
                  <c:v>9.1259999999999995E-7</c:v>
                </c:pt>
                <c:pt idx="8910">
                  <c:v>9.1279999999999997E-7</c:v>
                </c:pt>
                <c:pt idx="8911">
                  <c:v>9.1299999999999998E-7</c:v>
                </c:pt>
                <c:pt idx="8912">
                  <c:v>9.132E-7</c:v>
                </c:pt>
                <c:pt idx="8913">
                  <c:v>9.1340000000000001E-7</c:v>
                </c:pt>
                <c:pt idx="8914">
                  <c:v>9.1360000000000003E-7</c:v>
                </c:pt>
                <c:pt idx="8915">
                  <c:v>9.1380000000000004E-7</c:v>
                </c:pt>
                <c:pt idx="8916">
                  <c:v>9.1399999999999995E-7</c:v>
                </c:pt>
                <c:pt idx="8917">
                  <c:v>9.1419999999999997E-7</c:v>
                </c:pt>
                <c:pt idx="8918">
                  <c:v>9.1439999999999998E-7</c:v>
                </c:pt>
                <c:pt idx="8919">
                  <c:v>9.146E-7</c:v>
                </c:pt>
                <c:pt idx="8920">
                  <c:v>9.1480000000000001E-7</c:v>
                </c:pt>
                <c:pt idx="8921">
                  <c:v>9.1500000000000003E-7</c:v>
                </c:pt>
                <c:pt idx="8922">
                  <c:v>9.1520000000000004E-7</c:v>
                </c:pt>
                <c:pt idx="8923">
                  <c:v>9.1539999999999995E-7</c:v>
                </c:pt>
                <c:pt idx="8924">
                  <c:v>9.1559999999999997E-7</c:v>
                </c:pt>
                <c:pt idx="8925">
                  <c:v>9.1579999999999998E-7</c:v>
                </c:pt>
                <c:pt idx="8926">
                  <c:v>9.16E-7</c:v>
                </c:pt>
                <c:pt idx="8927">
                  <c:v>9.1620000000000001E-7</c:v>
                </c:pt>
                <c:pt idx="8928">
                  <c:v>9.1640000000000003E-7</c:v>
                </c:pt>
                <c:pt idx="8929">
                  <c:v>9.1660000000000004E-7</c:v>
                </c:pt>
                <c:pt idx="8930">
                  <c:v>9.1679999999999995E-7</c:v>
                </c:pt>
                <c:pt idx="8931">
                  <c:v>9.1699999999999997E-7</c:v>
                </c:pt>
                <c:pt idx="8932">
                  <c:v>9.1719999999999998E-7</c:v>
                </c:pt>
                <c:pt idx="8933">
                  <c:v>9.174E-7</c:v>
                </c:pt>
                <c:pt idx="8934">
                  <c:v>9.1760000000000001E-7</c:v>
                </c:pt>
                <c:pt idx="8935">
                  <c:v>9.1780000000000003E-7</c:v>
                </c:pt>
                <c:pt idx="8936">
                  <c:v>9.1800000000000004E-7</c:v>
                </c:pt>
                <c:pt idx="8937">
                  <c:v>9.1819999999999995E-7</c:v>
                </c:pt>
                <c:pt idx="8938">
                  <c:v>9.1839999999999997E-7</c:v>
                </c:pt>
                <c:pt idx="8939">
                  <c:v>9.1859999999999998E-7</c:v>
                </c:pt>
                <c:pt idx="8940">
                  <c:v>9.188E-7</c:v>
                </c:pt>
                <c:pt idx="8941">
                  <c:v>9.1900000000000001E-7</c:v>
                </c:pt>
                <c:pt idx="8942">
                  <c:v>9.1920000000000003E-7</c:v>
                </c:pt>
                <c:pt idx="8943">
                  <c:v>9.1940000000000004E-7</c:v>
                </c:pt>
                <c:pt idx="8944">
                  <c:v>9.1959999999999995E-7</c:v>
                </c:pt>
                <c:pt idx="8945">
                  <c:v>9.1979999999999996E-7</c:v>
                </c:pt>
                <c:pt idx="8946">
                  <c:v>9.1999999999999998E-7</c:v>
                </c:pt>
                <c:pt idx="8947">
                  <c:v>9.2019999999999999E-7</c:v>
                </c:pt>
                <c:pt idx="8948">
                  <c:v>9.2040000000000001E-7</c:v>
                </c:pt>
                <c:pt idx="8949">
                  <c:v>9.2060000000000002E-7</c:v>
                </c:pt>
                <c:pt idx="8950">
                  <c:v>9.2080000000000004E-7</c:v>
                </c:pt>
                <c:pt idx="8951">
                  <c:v>9.2099999999999995E-7</c:v>
                </c:pt>
                <c:pt idx="8952">
                  <c:v>9.2119999999999996E-7</c:v>
                </c:pt>
                <c:pt idx="8953">
                  <c:v>9.2139999999999998E-7</c:v>
                </c:pt>
                <c:pt idx="8954">
                  <c:v>9.2159999999999999E-7</c:v>
                </c:pt>
                <c:pt idx="8955">
                  <c:v>9.2180000000000001E-7</c:v>
                </c:pt>
                <c:pt idx="8956">
                  <c:v>9.2200000000000002E-7</c:v>
                </c:pt>
                <c:pt idx="8957">
                  <c:v>9.2220000000000004E-7</c:v>
                </c:pt>
                <c:pt idx="8958">
                  <c:v>9.2239999999999995E-7</c:v>
                </c:pt>
                <c:pt idx="8959">
                  <c:v>9.2259999999999996E-7</c:v>
                </c:pt>
                <c:pt idx="8960">
                  <c:v>9.2279999999999998E-7</c:v>
                </c:pt>
                <c:pt idx="8961">
                  <c:v>9.2299999999999999E-7</c:v>
                </c:pt>
                <c:pt idx="8962">
                  <c:v>9.2320000000000001E-7</c:v>
                </c:pt>
                <c:pt idx="8963">
                  <c:v>9.2340000000000002E-7</c:v>
                </c:pt>
                <c:pt idx="8964">
                  <c:v>9.2360000000000004E-7</c:v>
                </c:pt>
                <c:pt idx="8965">
                  <c:v>9.2379999999999995E-7</c:v>
                </c:pt>
                <c:pt idx="8966">
                  <c:v>9.2399999999999996E-7</c:v>
                </c:pt>
                <c:pt idx="8967">
                  <c:v>9.2419999999999998E-7</c:v>
                </c:pt>
                <c:pt idx="8968">
                  <c:v>9.2439999999999999E-7</c:v>
                </c:pt>
                <c:pt idx="8969">
                  <c:v>9.2460000000000001E-7</c:v>
                </c:pt>
                <c:pt idx="8970">
                  <c:v>9.2480000000000002E-7</c:v>
                </c:pt>
                <c:pt idx="8971">
                  <c:v>9.2500000000000004E-7</c:v>
                </c:pt>
                <c:pt idx="8972">
                  <c:v>9.2520000000000005E-7</c:v>
                </c:pt>
                <c:pt idx="8973">
                  <c:v>9.2539999999999996E-7</c:v>
                </c:pt>
                <c:pt idx="8974">
                  <c:v>9.2559999999999998E-7</c:v>
                </c:pt>
                <c:pt idx="8975">
                  <c:v>9.2579999999999999E-7</c:v>
                </c:pt>
                <c:pt idx="8976">
                  <c:v>9.2600000000000001E-7</c:v>
                </c:pt>
                <c:pt idx="8977">
                  <c:v>9.2620000000000002E-7</c:v>
                </c:pt>
                <c:pt idx="8978">
                  <c:v>9.2640000000000004E-7</c:v>
                </c:pt>
                <c:pt idx="8979">
                  <c:v>9.2660000000000005E-7</c:v>
                </c:pt>
                <c:pt idx="8980">
                  <c:v>9.2679999999999996E-7</c:v>
                </c:pt>
                <c:pt idx="8981">
                  <c:v>9.2699999999999998E-7</c:v>
                </c:pt>
                <c:pt idx="8982">
                  <c:v>9.2719999999999999E-7</c:v>
                </c:pt>
                <c:pt idx="8983">
                  <c:v>9.2740000000000001E-7</c:v>
                </c:pt>
                <c:pt idx="8984">
                  <c:v>9.2760000000000002E-7</c:v>
                </c:pt>
                <c:pt idx="8985">
                  <c:v>9.2780000000000004E-7</c:v>
                </c:pt>
                <c:pt idx="8986">
                  <c:v>9.2800000000000005E-7</c:v>
                </c:pt>
                <c:pt idx="8987">
                  <c:v>9.2819999999999996E-7</c:v>
                </c:pt>
                <c:pt idx="8988">
                  <c:v>9.2839999999999998E-7</c:v>
                </c:pt>
                <c:pt idx="8989">
                  <c:v>9.2859999999999999E-7</c:v>
                </c:pt>
                <c:pt idx="8990">
                  <c:v>9.2880000000000001E-7</c:v>
                </c:pt>
                <c:pt idx="8991">
                  <c:v>9.2900000000000002E-7</c:v>
                </c:pt>
                <c:pt idx="8992">
                  <c:v>9.2920000000000004E-7</c:v>
                </c:pt>
                <c:pt idx="8993">
                  <c:v>9.2940000000000005E-7</c:v>
                </c:pt>
                <c:pt idx="8994">
                  <c:v>9.2959999999999996E-7</c:v>
                </c:pt>
                <c:pt idx="8995">
                  <c:v>9.2979999999999997E-7</c:v>
                </c:pt>
                <c:pt idx="8996">
                  <c:v>9.2999999999999999E-7</c:v>
                </c:pt>
                <c:pt idx="8997">
                  <c:v>9.302E-7</c:v>
                </c:pt>
                <c:pt idx="8998">
                  <c:v>9.3040000000000002E-7</c:v>
                </c:pt>
                <c:pt idx="8999">
                  <c:v>9.3060000000000003E-7</c:v>
                </c:pt>
                <c:pt idx="9000">
                  <c:v>9.3080000000000005E-7</c:v>
                </c:pt>
                <c:pt idx="9001">
                  <c:v>9.3099999999999996E-7</c:v>
                </c:pt>
                <c:pt idx="9002">
                  <c:v>9.3119999999999997E-7</c:v>
                </c:pt>
                <c:pt idx="9003">
                  <c:v>9.3139999999999999E-7</c:v>
                </c:pt>
                <c:pt idx="9004">
                  <c:v>9.316E-7</c:v>
                </c:pt>
                <c:pt idx="9005">
                  <c:v>9.3180000000000002E-7</c:v>
                </c:pt>
                <c:pt idx="9006">
                  <c:v>9.3200000000000003E-7</c:v>
                </c:pt>
                <c:pt idx="9007">
                  <c:v>9.3220000000000005E-7</c:v>
                </c:pt>
                <c:pt idx="9008">
                  <c:v>9.3239999999999996E-7</c:v>
                </c:pt>
                <c:pt idx="9009">
                  <c:v>9.3259999999999997E-7</c:v>
                </c:pt>
                <c:pt idx="9010">
                  <c:v>9.3279999999999999E-7</c:v>
                </c:pt>
                <c:pt idx="9011">
                  <c:v>9.33E-7</c:v>
                </c:pt>
                <c:pt idx="9012">
                  <c:v>9.3320000000000002E-7</c:v>
                </c:pt>
                <c:pt idx="9013">
                  <c:v>9.3340000000000003E-7</c:v>
                </c:pt>
                <c:pt idx="9014">
                  <c:v>9.3360000000000005E-7</c:v>
                </c:pt>
                <c:pt idx="9015">
                  <c:v>9.3379999999999996E-7</c:v>
                </c:pt>
                <c:pt idx="9016">
                  <c:v>9.3399999999999997E-7</c:v>
                </c:pt>
                <c:pt idx="9017">
                  <c:v>9.3419999999999999E-7</c:v>
                </c:pt>
                <c:pt idx="9018">
                  <c:v>9.344E-7</c:v>
                </c:pt>
                <c:pt idx="9019">
                  <c:v>9.3460000000000002E-7</c:v>
                </c:pt>
                <c:pt idx="9020">
                  <c:v>9.3480000000000003E-7</c:v>
                </c:pt>
                <c:pt idx="9021">
                  <c:v>9.3500000000000005E-7</c:v>
                </c:pt>
                <c:pt idx="9022">
                  <c:v>9.3519999999999996E-7</c:v>
                </c:pt>
                <c:pt idx="9023">
                  <c:v>9.3539999999999997E-7</c:v>
                </c:pt>
                <c:pt idx="9024">
                  <c:v>9.3559999999999999E-7</c:v>
                </c:pt>
                <c:pt idx="9025">
                  <c:v>9.358E-7</c:v>
                </c:pt>
                <c:pt idx="9026">
                  <c:v>9.3600000000000002E-7</c:v>
                </c:pt>
                <c:pt idx="9027">
                  <c:v>9.3620000000000003E-7</c:v>
                </c:pt>
                <c:pt idx="9028">
                  <c:v>9.3640000000000005E-7</c:v>
                </c:pt>
                <c:pt idx="9029">
                  <c:v>9.3659999999999996E-7</c:v>
                </c:pt>
                <c:pt idx="9030">
                  <c:v>9.3679999999999997E-7</c:v>
                </c:pt>
                <c:pt idx="9031">
                  <c:v>9.3699999999999999E-7</c:v>
                </c:pt>
                <c:pt idx="9032">
                  <c:v>9.372E-7</c:v>
                </c:pt>
                <c:pt idx="9033">
                  <c:v>9.3740000000000002E-7</c:v>
                </c:pt>
                <c:pt idx="9034">
                  <c:v>9.3760000000000003E-7</c:v>
                </c:pt>
                <c:pt idx="9035">
                  <c:v>9.3780000000000005E-7</c:v>
                </c:pt>
                <c:pt idx="9036">
                  <c:v>9.3799999999999996E-7</c:v>
                </c:pt>
                <c:pt idx="9037">
                  <c:v>9.3819999999999997E-7</c:v>
                </c:pt>
                <c:pt idx="9038">
                  <c:v>9.3839999999999999E-7</c:v>
                </c:pt>
                <c:pt idx="9039">
                  <c:v>9.386E-7</c:v>
                </c:pt>
                <c:pt idx="9040">
                  <c:v>9.3880000000000002E-7</c:v>
                </c:pt>
                <c:pt idx="9041">
                  <c:v>9.3900000000000003E-7</c:v>
                </c:pt>
                <c:pt idx="9042">
                  <c:v>9.3920000000000005E-7</c:v>
                </c:pt>
                <c:pt idx="9043">
                  <c:v>9.3939999999999995E-7</c:v>
                </c:pt>
                <c:pt idx="9044">
                  <c:v>9.3959999999999997E-7</c:v>
                </c:pt>
                <c:pt idx="9045">
                  <c:v>9.3979999999999998E-7</c:v>
                </c:pt>
                <c:pt idx="9046">
                  <c:v>9.4E-7</c:v>
                </c:pt>
                <c:pt idx="9047">
                  <c:v>9.4020000000000001E-7</c:v>
                </c:pt>
                <c:pt idx="9048">
                  <c:v>9.4040000000000003E-7</c:v>
                </c:pt>
                <c:pt idx="9049">
                  <c:v>9.4060000000000004E-7</c:v>
                </c:pt>
                <c:pt idx="9050">
                  <c:v>9.4079999999999995E-7</c:v>
                </c:pt>
                <c:pt idx="9051">
                  <c:v>9.4099999999999997E-7</c:v>
                </c:pt>
                <c:pt idx="9052">
                  <c:v>9.4119999999999998E-7</c:v>
                </c:pt>
                <c:pt idx="9053">
                  <c:v>9.414E-7</c:v>
                </c:pt>
                <c:pt idx="9054">
                  <c:v>9.4160000000000001E-7</c:v>
                </c:pt>
                <c:pt idx="9055">
                  <c:v>9.4180000000000003E-7</c:v>
                </c:pt>
                <c:pt idx="9056">
                  <c:v>9.4200000000000004E-7</c:v>
                </c:pt>
                <c:pt idx="9057">
                  <c:v>9.4219999999999995E-7</c:v>
                </c:pt>
                <c:pt idx="9058">
                  <c:v>9.4239999999999997E-7</c:v>
                </c:pt>
                <c:pt idx="9059">
                  <c:v>9.4259999999999998E-7</c:v>
                </c:pt>
                <c:pt idx="9060">
                  <c:v>9.428E-7</c:v>
                </c:pt>
                <c:pt idx="9061">
                  <c:v>9.4300000000000001E-7</c:v>
                </c:pt>
                <c:pt idx="9062">
                  <c:v>9.4320000000000003E-7</c:v>
                </c:pt>
                <c:pt idx="9063">
                  <c:v>9.4340000000000004E-7</c:v>
                </c:pt>
                <c:pt idx="9064">
                  <c:v>9.4359999999999995E-7</c:v>
                </c:pt>
                <c:pt idx="9065">
                  <c:v>9.4379999999999997E-7</c:v>
                </c:pt>
                <c:pt idx="9066">
                  <c:v>9.4399999999999998E-7</c:v>
                </c:pt>
                <c:pt idx="9067">
                  <c:v>9.442E-7</c:v>
                </c:pt>
                <c:pt idx="9068">
                  <c:v>9.4440000000000001E-7</c:v>
                </c:pt>
                <c:pt idx="9069">
                  <c:v>9.4460000000000003E-7</c:v>
                </c:pt>
                <c:pt idx="9070">
                  <c:v>9.4480000000000004E-7</c:v>
                </c:pt>
                <c:pt idx="9071">
                  <c:v>9.4499999999999995E-7</c:v>
                </c:pt>
                <c:pt idx="9072">
                  <c:v>9.4519999999999997E-7</c:v>
                </c:pt>
                <c:pt idx="9073">
                  <c:v>9.4539999999999998E-7</c:v>
                </c:pt>
                <c:pt idx="9074">
                  <c:v>9.456E-7</c:v>
                </c:pt>
                <c:pt idx="9075">
                  <c:v>9.4580000000000001E-7</c:v>
                </c:pt>
                <c:pt idx="9076">
                  <c:v>9.4600000000000003E-7</c:v>
                </c:pt>
                <c:pt idx="9077">
                  <c:v>9.4620000000000004E-7</c:v>
                </c:pt>
                <c:pt idx="9078">
                  <c:v>9.4639999999999995E-7</c:v>
                </c:pt>
                <c:pt idx="9079">
                  <c:v>9.4659999999999997E-7</c:v>
                </c:pt>
                <c:pt idx="9080">
                  <c:v>9.4679999999999998E-7</c:v>
                </c:pt>
                <c:pt idx="9081">
                  <c:v>9.47E-7</c:v>
                </c:pt>
                <c:pt idx="9082">
                  <c:v>9.4720000000000001E-7</c:v>
                </c:pt>
                <c:pt idx="9083">
                  <c:v>9.4740000000000003E-7</c:v>
                </c:pt>
                <c:pt idx="9084">
                  <c:v>9.4760000000000004E-7</c:v>
                </c:pt>
                <c:pt idx="9085">
                  <c:v>9.4779999999999995E-7</c:v>
                </c:pt>
                <c:pt idx="9086">
                  <c:v>9.4799999999999997E-7</c:v>
                </c:pt>
                <c:pt idx="9087">
                  <c:v>9.4819999999999998E-7</c:v>
                </c:pt>
                <c:pt idx="9088">
                  <c:v>9.484E-7</c:v>
                </c:pt>
                <c:pt idx="9089">
                  <c:v>9.4860000000000001E-7</c:v>
                </c:pt>
                <c:pt idx="9090">
                  <c:v>9.4880000000000003E-7</c:v>
                </c:pt>
                <c:pt idx="9091">
                  <c:v>9.4900000000000004E-7</c:v>
                </c:pt>
                <c:pt idx="9092">
                  <c:v>9.4919999999999995E-7</c:v>
                </c:pt>
                <c:pt idx="9093">
                  <c:v>9.4939999999999996E-7</c:v>
                </c:pt>
                <c:pt idx="9094">
                  <c:v>9.4959999999999998E-7</c:v>
                </c:pt>
                <c:pt idx="9095">
                  <c:v>9.4979999999999999E-7</c:v>
                </c:pt>
                <c:pt idx="9096">
                  <c:v>9.5000000000000001E-7</c:v>
                </c:pt>
                <c:pt idx="9097">
                  <c:v>9.5020000000000002E-7</c:v>
                </c:pt>
                <c:pt idx="9098">
                  <c:v>9.5040000000000004E-7</c:v>
                </c:pt>
                <c:pt idx="9099">
                  <c:v>9.5059999999999995E-7</c:v>
                </c:pt>
                <c:pt idx="9100">
                  <c:v>9.5079999999999996E-7</c:v>
                </c:pt>
                <c:pt idx="9101">
                  <c:v>9.5099999999999998E-7</c:v>
                </c:pt>
                <c:pt idx="9102">
                  <c:v>9.5119999999999999E-7</c:v>
                </c:pt>
                <c:pt idx="9103">
                  <c:v>9.5140000000000001E-7</c:v>
                </c:pt>
                <c:pt idx="9104">
                  <c:v>9.5160000000000002E-7</c:v>
                </c:pt>
                <c:pt idx="9105">
                  <c:v>9.5180000000000004E-7</c:v>
                </c:pt>
                <c:pt idx="9106">
                  <c:v>9.5199999999999995E-7</c:v>
                </c:pt>
                <c:pt idx="9107">
                  <c:v>9.5219999999999996E-7</c:v>
                </c:pt>
                <c:pt idx="9108">
                  <c:v>9.5239999999999998E-7</c:v>
                </c:pt>
                <c:pt idx="9109">
                  <c:v>9.5259999999999999E-7</c:v>
                </c:pt>
                <c:pt idx="9110">
                  <c:v>9.5280000000000001E-7</c:v>
                </c:pt>
                <c:pt idx="9111">
                  <c:v>9.5300000000000002E-7</c:v>
                </c:pt>
                <c:pt idx="9112">
                  <c:v>9.5320000000000004E-7</c:v>
                </c:pt>
                <c:pt idx="9113">
                  <c:v>9.5339999999999995E-7</c:v>
                </c:pt>
                <c:pt idx="9114">
                  <c:v>9.5359999999999996E-7</c:v>
                </c:pt>
                <c:pt idx="9115">
                  <c:v>9.5380000000000008E-7</c:v>
                </c:pt>
                <c:pt idx="9116">
                  <c:v>9.540000000000001E-7</c:v>
                </c:pt>
                <c:pt idx="9117">
                  <c:v>9.541999999999999E-7</c:v>
                </c:pt>
                <c:pt idx="9118">
                  <c:v>9.5439999999999992E-7</c:v>
                </c:pt>
                <c:pt idx="9119">
                  <c:v>9.5459999999999993E-7</c:v>
                </c:pt>
                <c:pt idx="9120">
                  <c:v>9.5479999999999995E-7</c:v>
                </c:pt>
                <c:pt idx="9121">
                  <c:v>9.5499999999999996E-7</c:v>
                </c:pt>
                <c:pt idx="9122">
                  <c:v>9.5519999999999998E-7</c:v>
                </c:pt>
                <c:pt idx="9123">
                  <c:v>9.5539999999999999E-7</c:v>
                </c:pt>
                <c:pt idx="9124">
                  <c:v>9.5560000000000001E-7</c:v>
                </c:pt>
                <c:pt idx="9125">
                  <c:v>9.5580000000000002E-7</c:v>
                </c:pt>
                <c:pt idx="9126">
                  <c:v>9.5600000000000004E-7</c:v>
                </c:pt>
                <c:pt idx="9127">
                  <c:v>9.5620000000000005E-7</c:v>
                </c:pt>
                <c:pt idx="9128">
                  <c:v>9.5640000000000007E-7</c:v>
                </c:pt>
                <c:pt idx="9129">
                  <c:v>9.5660000000000008E-7</c:v>
                </c:pt>
                <c:pt idx="9130">
                  <c:v>9.568000000000001E-7</c:v>
                </c:pt>
                <c:pt idx="9131">
                  <c:v>9.569999999999999E-7</c:v>
                </c:pt>
                <c:pt idx="9132">
                  <c:v>9.5719999999999992E-7</c:v>
                </c:pt>
                <c:pt idx="9133">
                  <c:v>9.5739999999999993E-7</c:v>
                </c:pt>
                <c:pt idx="9134">
                  <c:v>9.5759999999999995E-7</c:v>
                </c:pt>
                <c:pt idx="9135">
                  <c:v>9.5779999999999996E-7</c:v>
                </c:pt>
                <c:pt idx="9136">
                  <c:v>9.5799999999999998E-7</c:v>
                </c:pt>
                <c:pt idx="9137">
                  <c:v>9.5819999999999999E-7</c:v>
                </c:pt>
                <c:pt idx="9138">
                  <c:v>9.5840000000000001E-7</c:v>
                </c:pt>
                <c:pt idx="9139">
                  <c:v>9.5860000000000002E-7</c:v>
                </c:pt>
                <c:pt idx="9140">
                  <c:v>9.5880000000000004E-7</c:v>
                </c:pt>
                <c:pt idx="9141">
                  <c:v>9.5900000000000005E-7</c:v>
                </c:pt>
                <c:pt idx="9142">
                  <c:v>9.5920000000000007E-7</c:v>
                </c:pt>
                <c:pt idx="9143">
                  <c:v>9.5940000000000008E-7</c:v>
                </c:pt>
                <c:pt idx="9144">
                  <c:v>9.596000000000001E-7</c:v>
                </c:pt>
                <c:pt idx="9145">
                  <c:v>9.597999999999999E-7</c:v>
                </c:pt>
                <c:pt idx="9146">
                  <c:v>9.5999999999999991E-7</c:v>
                </c:pt>
                <c:pt idx="9147">
                  <c:v>9.6019999999999993E-7</c:v>
                </c:pt>
                <c:pt idx="9148">
                  <c:v>9.6039999999999994E-7</c:v>
                </c:pt>
                <c:pt idx="9149">
                  <c:v>9.6059999999999996E-7</c:v>
                </c:pt>
                <c:pt idx="9150">
                  <c:v>9.6079999999999997E-7</c:v>
                </c:pt>
                <c:pt idx="9151">
                  <c:v>9.6099999999999999E-7</c:v>
                </c:pt>
                <c:pt idx="9152">
                  <c:v>9.612E-7</c:v>
                </c:pt>
                <c:pt idx="9153">
                  <c:v>9.6140000000000002E-7</c:v>
                </c:pt>
                <c:pt idx="9154">
                  <c:v>9.6160000000000003E-7</c:v>
                </c:pt>
                <c:pt idx="9155">
                  <c:v>9.6180000000000005E-7</c:v>
                </c:pt>
                <c:pt idx="9156">
                  <c:v>9.6200000000000006E-7</c:v>
                </c:pt>
                <c:pt idx="9157">
                  <c:v>9.6220000000000008E-7</c:v>
                </c:pt>
                <c:pt idx="9158">
                  <c:v>9.6240000000000009E-7</c:v>
                </c:pt>
                <c:pt idx="9159">
                  <c:v>9.625999999999999E-7</c:v>
                </c:pt>
                <c:pt idx="9160">
                  <c:v>9.6279999999999991E-7</c:v>
                </c:pt>
                <c:pt idx="9161">
                  <c:v>9.6299999999999993E-7</c:v>
                </c:pt>
                <c:pt idx="9162">
                  <c:v>9.6319999999999994E-7</c:v>
                </c:pt>
                <c:pt idx="9163">
                  <c:v>9.6339999999999996E-7</c:v>
                </c:pt>
                <c:pt idx="9164">
                  <c:v>9.6359999999999997E-7</c:v>
                </c:pt>
                <c:pt idx="9165">
                  <c:v>9.6379999999999999E-7</c:v>
                </c:pt>
                <c:pt idx="9166">
                  <c:v>9.64E-7</c:v>
                </c:pt>
                <c:pt idx="9167">
                  <c:v>9.6420000000000002E-7</c:v>
                </c:pt>
                <c:pt idx="9168">
                  <c:v>9.6440000000000003E-7</c:v>
                </c:pt>
                <c:pt idx="9169">
                  <c:v>9.6460000000000005E-7</c:v>
                </c:pt>
                <c:pt idx="9170">
                  <c:v>9.6480000000000006E-7</c:v>
                </c:pt>
                <c:pt idx="9171">
                  <c:v>9.6500000000000008E-7</c:v>
                </c:pt>
                <c:pt idx="9172">
                  <c:v>9.6520000000000009E-7</c:v>
                </c:pt>
                <c:pt idx="9173">
                  <c:v>9.653999999999999E-7</c:v>
                </c:pt>
                <c:pt idx="9174">
                  <c:v>9.6559999999999991E-7</c:v>
                </c:pt>
                <c:pt idx="9175">
                  <c:v>9.6579999999999993E-7</c:v>
                </c:pt>
                <c:pt idx="9176">
                  <c:v>9.6599999999999994E-7</c:v>
                </c:pt>
                <c:pt idx="9177">
                  <c:v>9.6619999999999996E-7</c:v>
                </c:pt>
                <c:pt idx="9178">
                  <c:v>9.6639999999999997E-7</c:v>
                </c:pt>
                <c:pt idx="9179">
                  <c:v>9.6659999999999999E-7</c:v>
                </c:pt>
                <c:pt idx="9180">
                  <c:v>9.668E-7</c:v>
                </c:pt>
                <c:pt idx="9181">
                  <c:v>9.6700000000000002E-7</c:v>
                </c:pt>
                <c:pt idx="9182">
                  <c:v>9.6720000000000003E-7</c:v>
                </c:pt>
                <c:pt idx="9183">
                  <c:v>9.6740000000000005E-7</c:v>
                </c:pt>
                <c:pt idx="9184">
                  <c:v>9.6760000000000006E-7</c:v>
                </c:pt>
                <c:pt idx="9185">
                  <c:v>9.6780000000000008E-7</c:v>
                </c:pt>
                <c:pt idx="9186">
                  <c:v>9.6800000000000009E-7</c:v>
                </c:pt>
                <c:pt idx="9187">
                  <c:v>9.6819999999999989E-7</c:v>
                </c:pt>
                <c:pt idx="9188">
                  <c:v>9.6839999999999991E-7</c:v>
                </c:pt>
                <c:pt idx="9189">
                  <c:v>9.6859999999999993E-7</c:v>
                </c:pt>
                <c:pt idx="9190">
                  <c:v>9.6879999999999994E-7</c:v>
                </c:pt>
                <c:pt idx="9191">
                  <c:v>9.6899999999999996E-7</c:v>
                </c:pt>
                <c:pt idx="9192">
                  <c:v>9.6919999999999997E-7</c:v>
                </c:pt>
                <c:pt idx="9193">
                  <c:v>9.6939999999999999E-7</c:v>
                </c:pt>
                <c:pt idx="9194">
                  <c:v>9.696E-7</c:v>
                </c:pt>
                <c:pt idx="9195">
                  <c:v>9.6980000000000002E-7</c:v>
                </c:pt>
                <c:pt idx="9196">
                  <c:v>9.7000000000000003E-7</c:v>
                </c:pt>
                <c:pt idx="9197">
                  <c:v>9.7020000000000005E-7</c:v>
                </c:pt>
                <c:pt idx="9198">
                  <c:v>9.7040000000000006E-7</c:v>
                </c:pt>
                <c:pt idx="9199">
                  <c:v>9.7060000000000008E-7</c:v>
                </c:pt>
                <c:pt idx="9200">
                  <c:v>9.7080000000000009E-7</c:v>
                </c:pt>
                <c:pt idx="9201">
                  <c:v>9.7100000000000011E-7</c:v>
                </c:pt>
                <c:pt idx="9202">
                  <c:v>9.7119999999999991E-7</c:v>
                </c:pt>
                <c:pt idx="9203">
                  <c:v>9.7139999999999992E-7</c:v>
                </c:pt>
                <c:pt idx="9204">
                  <c:v>9.7159999999999994E-7</c:v>
                </c:pt>
                <c:pt idx="9205">
                  <c:v>9.7179999999999995E-7</c:v>
                </c:pt>
                <c:pt idx="9206">
                  <c:v>9.7199999999999997E-7</c:v>
                </c:pt>
                <c:pt idx="9207">
                  <c:v>9.7219999999999998E-7</c:v>
                </c:pt>
                <c:pt idx="9208">
                  <c:v>9.724E-7</c:v>
                </c:pt>
                <c:pt idx="9209">
                  <c:v>9.7260000000000001E-7</c:v>
                </c:pt>
                <c:pt idx="9210">
                  <c:v>9.7280000000000003E-7</c:v>
                </c:pt>
                <c:pt idx="9211">
                  <c:v>9.7300000000000004E-7</c:v>
                </c:pt>
                <c:pt idx="9212">
                  <c:v>9.7320000000000006E-7</c:v>
                </c:pt>
                <c:pt idx="9213">
                  <c:v>9.7340000000000007E-7</c:v>
                </c:pt>
                <c:pt idx="9214">
                  <c:v>9.7360000000000009E-7</c:v>
                </c:pt>
                <c:pt idx="9215">
                  <c:v>9.738000000000001E-7</c:v>
                </c:pt>
                <c:pt idx="9216">
                  <c:v>9.7399999999999991E-7</c:v>
                </c:pt>
                <c:pt idx="9217">
                  <c:v>9.7419999999999992E-7</c:v>
                </c:pt>
                <c:pt idx="9218">
                  <c:v>9.7439999999999994E-7</c:v>
                </c:pt>
                <c:pt idx="9219">
                  <c:v>9.7459999999999995E-7</c:v>
                </c:pt>
                <c:pt idx="9220">
                  <c:v>9.7479999999999997E-7</c:v>
                </c:pt>
                <c:pt idx="9221">
                  <c:v>9.7499999999999998E-7</c:v>
                </c:pt>
                <c:pt idx="9222">
                  <c:v>9.752E-7</c:v>
                </c:pt>
                <c:pt idx="9223">
                  <c:v>9.7540000000000001E-7</c:v>
                </c:pt>
                <c:pt idx="9224">
                  <c:v>9.7560000000000003E-7</c:v>
                </c:pt>
                <c:pt idx="9225">
                  <c:v>9.7580000000000004E-7</c:v>
                </c:pt>
                <c:pt idx="9226">
                  <c:v>9.7600000000000006E-7</c:v>
                </c:pt>
                <c:pt idx="9227">
                  <c:v>9.7620000000000007E-7</c:v>
                </c:pt>
                <c:pt idx="9228">
                  <c:v>9.7640000000000009E-7</c:v>
                </c:pt>
                <c:pt idx="9229">
                  <c:v>9.766000000000001E-7</c:v>
                </c:pt>
                <c:pt idx="9230">
                  <c:v>9.7679999999999991E-7</c:v>
                </c:pt>
                <c:pt idx="9231">
                  <c:v>9.7699999999999992E-7</c:v>
                </c:pt>
                <c:pt idx="9232">
                  <c:v>9.7719999999999994E-7</c:v>
                </c:pt>
                <c:pt idx="9233">
                  <c:v>9.7739999999999995E-7</c:v>
                </c:pt>
                <c:pt idx="9234">
                  <c:v>9.7759999999999997E-7</c:v>
                </c:pt>
                <c:pt idx="9235">
                  <c:v>9.7779999999999998E-7</c:v>
                </c:pt>
                <c:pt idx="9236">
                  <c:v>9.78E-7</c:v>
                </c:pt>
                <c:pt idx="9237">
                  <c:v>9.7820000000000001E-7</c:v>
                </c:pt>
                <c:pt idx="9238">
                  <c:v>9.7840000000000003E-7</c:v>
                </c:pt>
                <c:pt idx="9239">
                  <c:v>9.7860000000000004E-7</c:v>
                </c:pt>
                <c:pt idx="9240">
                  <c:v>9.7880000000000006E-7</c:v>
                </c:pt>
                <c:pt idx="9241">
                  <c:v>9.7900000000000007E-7</c:v>
                </c:pt>
                <c:pt idx="9242">
                  <c:v>9.7920000000000009E-7</c:v>
                </c:pt>
                <c:pt idx="9243">
                  <c:v>9.794000000000001E-7</c:v>
                </c:pt>
                <c:pt idx="9244">
                  <c:v>9.795999999999999E-7</c:v>
                </c:pt>
                <c:pt idx="9245">
                  <c:v>9.7979999999999992E-7</c:v>
                </c:pt>
                <c:pt idx="9246">
                  <c:v>9.7999999999999993E-7</c:v>
                </c:pt>
                <c:pt idx="9247">
                  <c:v>9.8019999999999995E-7</c:v>
                </c:pt>
                <c:pt idx="9248">
                  <c:v>9.8039999999999996E-7</c:v>
                </c:pt>
                <c:pt idx="9249">
                  <c:v>9.8059999999999998E-7</c:v>
                </c:pt>
                <c:pt idx="9250">
                  <c:v>9.8079999999999999E-7</c:v>
                </c:pt>
                <c:pt idx="9251">
                  <c:v>9.8100000000000001E-7</c:v>
                </c:pt>
                <c:pt idx="9252">
                  <c:v>9.8120000000000002E-7</c:v>
                </c:pt>
                <c:pt idx="9253">
                  <c:v>9.8140000000000004E-7</c:v>
                </c:pt>
                <c:pt idx="9254">
                  <c:v>9.8160000000000005E-7</c:v>
                </c:pt>
                <c:pt idx="9255">
                  <c:v>9.8180000000000007E-7</c:v>
                </c:pt>
                <c:pt idx="9256">
                  <c:v>9.8200000000000008E-7</c:v>
                </c:pt>
                <c:pt idx="9257">
                  <c:v>9.822000000000001E-7</c:v>
                </c:pt>
                <c:pt idx="9258">
                  <c:v>9.823999999999999E-7</c:v>
                </c:pt>
                <c:pt idx="9259">
                  <c:v>9.8259999999999992E-7</c:v>
                </c:pt>
                <c:pt idx="9260">
                  <c:v>9.8279999999999993E-7</c:v>
                </c:pt>
                <c:pt idx="9261">
                  <c:v>9.8299999999999995E-7</c:v>
                </c:pt>
                <c:pt idx="9262">
                  <c:v>9.8319999999999996E-7</c:v>
                </c:pt>
                <c:pt idx="9263">
                  <c:v>9.8339999999999998E-7</c:v>
                </c:pt>
                <c:pt idx="9264">
                  <c:v>9.8359999999999999E-7</c:v>
                </c:pt>
                <c:pt idx="9265">
                  <c:v>9.8380000000000001E-7</c:v>
                </c:pt>
                <c:pt idx="9266">
                  <c:v>9.8400000000000002E-7</c:v>
                </c:pt>
                <c:pt idx="9267">
                  <c:v>9.8420000000000004E-7</c:v>
                </c:pt>
                <c:pt idx="9268">
                  <c:v>9.8440000000000005E-7</c:v>
                </c:pt>
                <c:pt idx="9269">
                  <c:v>9.8460000000000007E-7</c:v>
                </c:pt>
                <c:pt idx="9270">
                  <c:v>9.8480000000000008E-7</c:v>
                </c:pt>
                <c:pt idx="9271">
                  <c:v>9.850000000000001E-7</c:v>
                </c:pt>
                <c:pt idx="9272">
                  <c:v>9.851999999999999E-7</c:v>
                </c:pt>
                <c:pt idx="9273">
                  <c:v>9.8539999999999992E-7</c:v>
                </c:pt>
                <c:pt idx="9274">
                  <c:v>9.8559999999999993E-7</c:v>
                </c:pt>
                <c:pt idx="9275">
                  <c:v>9.8579999999999995E-7</c:v>
                </c:pt>
                <c:pt idx="9276">
                  <c:v>9.8599999999999996E-7</c:v>
                </c:pt>
                <c:pt idx="9277">
                  <c:v>9.8619999999999998E-7</c:v>
                </c:pt>
                <c:pt idx="9278">
                  <c:v>9.8639999999999999E-7</c:v>
                </c:pt>
                <c:pt idx="9279">
                  <c:v>9.8660000000000001E-7</c:v>
                </c:pt>
                <c:pt idx="9280">
                  <c:v>9.8680000000000002E-7</c:v>
                </c:pt>
                <c:pt idx="9281">
                  <c:v>9.8700000000000004E-7</c:v>
                </c:pt>
                <c:pt idx="9282">
                  <c:v>9.8720000000000005E-7</c:v>
                </c:pt>
                <c:pt idx="9283">
                  <c:v>9.8740000000000007E-7</c:v>
                </c:pt>
                <c:pt idx="9284">
                  <c:v>9.8760000000000008E-7</c:v>
                </c:pt>
                <c:pt idx="9285">
                  <c:v>9.878000000000001E-7</c:v>
                </c:pt>
                <c:pt idx="9286">
                  <c:v>9.879999999999999E-7</c:v>
                </c:pt>
                <c:pt idx="9287">
                  <c:v>9.8819999999999992E-7</c:v>
                </c:pt>
                <c:pt idx="9288">
                  <c:v>9.8839999999999993E-7</c:v>
                </c:pt>
                <c:pt idx="9289">
                  <c:v>9.8859999999999995E-7</c:v>
                </c:pt>
                <c:pt idx="9290">
                  <c:v>9.8879999999999996E-7</c:v>
                </c:pt>
                <c:pt idx="9291">
                  <c:v>9.8899999999999998E-7</c:v>
                </c:pt>
                <c:pt idx="9292">
                  <c:v>9.8919999999999999E-7</c:v>
                </c:pt>
                <c:pt idx="9293">
                  <c:v>9.8940000000000001E-7</c:v>
                </c:pt>
                <c:pt idx="9294">
                  <c:v>9.8960000000000002E-7</c:v>
                </c:pt>
                <c:pt idx="9295">
                  <c:v>9.8980000000000004E-7</c:v>
                </c:pt>
                <c:pt idx="9296">
                  <c:v>9.9000000000000005E-7</c:v>
                </c:pt>
                <c:pt idx="9297">
                  <c:v>9.9020000000000007E-7</c:v>
                </c:pt>
                <c:pt idx="9298">
                  <c:v>9.9040000000000008E-7</c:v>
                </c:pt>
                <c:pt idx="9299">
                  <c:v>9.906000000000001E-7</c:v>
                </c:pt>
                <c:pt idx="9300">
                  <c:v>9.907999999999999E-7</c:v>
                </c:pt>
                <c:pt idx="9301">
                  <c:v>9.9099999999999991E-7</c:v>
                </c:pt>
                <c:pt idx="9302">
                  <c:v>9.9119999999999993E-7</c:v>
                </c:pt>
                <c:pt idx="9303">
                  <c:v>9.9139999999999994E-7</c:v>
                </c:pt>
                <c:pt idx="9304">
                  <c:v>9.9159999999999996E-7</c:v>
                </c:pt>
                <c:pt idx="9305">
                  <c:v>9.9179999999999997E-7</c:v>
                </c:pt>
                <c:pt idx="9306">
                  <c:v>9.9199999999999999E-7</c:v>
                </c:pt>
                <c:pt idx="9307">
                  <c:v>9.922E-7</c:v>
                </c:pt>
                <c:pt idx="9308">
                  <c:v>9.9240000000000002E-7</c:v>
                </c:pt>
                <c:pt idx="9309">
                  <c:v>9.9260000000000003E-7</c:v>
                </c:pt>
                <c:pt idx="9310">
                  <c:v>9.9280000000000005E-7</c:v>
                </c:pt>
                <c:pt idx="9311">
                  <c:v>9.9300000000000006E-7</c:v>
                </c:pt>
                <c:pt idx="9312">
                  <c:v>9.9320000000000008E-7</c:v>
                </c:pt>
                <c:pt idx="9313">
                  <c:v>9.9340000000000009E-7</c:v>
                </c:pt>
                <c:pt idx="9314">
                  <c:v>9.935999999999999E-7</c:v>
                </c:pt>
                <c:pt idx="9315">
                  <c:v>9.9379999999999991E-7</c:v>
                </c:pt>
                <c:pt idx="9316">
                  <c:v>9.9399999999999993E-7</c:v>
                </c:pt>
                <c:pt idx="9317">
                  <c:v>9.9419999999999994E-7</c:v>
                </c:pt>
                <c:pt idx="9318">
                  <c:v>9.9439999999999996E-7</c:v>
                </c:pt>
                <c:pt idx="9319">
                  <c:v>9.9459999999999997E-7</c:v>
                </c:pt>
                <c:pt idx="9320">
                  <c:v>9.9479999999999999E-7</c:v>
                </c:pt>
                <c:pt idx="9321">
                  <c:v>9.95E-7</c:v>
                </c:pt>
                <c:pt idx="9322">
                  <c:v>9.9520000000000002E-7</c:v>
                </c:pt>
                <c:pt idx="9323">
                  <c:v>9.9540000000000003E-7</c:v>
                </c:pt>
                <c:pt idx="9324">
                  <c:v>9.9560000000000005E-7</c:v>
                </c:pt>
                <c:pt idx="9325">
                  <c:v>9.9580000000000006E-7</c:v>
                </c:pt>
                <c:pt idx="9326">
                  <c:v>9.9600000000000008E-7</c:v>
                </c:pt>
                <c:pt idx="9327">
                  <c:v>9.9620000000000009E-7</c:v>
                </c:pt>
                <c:pt idx="9328">
                  <c:v>9.963999999999999E-7</c:v>
                </c:pt>
                <c:pt idx="9329">
                  <c:v>9.9659999999999991E-7</c:v>
                </c:pt>
                <c:pt idx="9330">
                  <c:v>9.9679999999999993E-7</c:v>
                </c:pt>
                <c:pt idx="9331">
                  <c:v>9.9699999999999994E-7</c:v>
                </c:pt>
                <c:pt idx="9332">
                  <c:v>9.9719999999999996E-7</c:v>
                </c:pt>
                <c:pt idx="9333">
                  <c:v>9.9739999999999997E-7</c:v>
                </c:pt>
                <c:pt idx="9334">
                  <c:v>9.9759999999999999E-7</c:v>
                </c:pt>
                <c:pt idx="9335">
                  <c:v>9.978E-7</c:v>
                </c:pt>
                <c:pt idx="9336">
                  <c:v>9.9800000000000002E-7</c:v>
                </c:pt>
                <c:pt idx="9337">
                  <c:v>9.9820000000000003E-7</c:v>
                </c:pt>
                <c:pt idx="9338">
                  <c:v>9.9840000000000005E-7</c:v>
                </c:pt>
                <c:pt idx="9339">
                  <c:v>9.9860000000000006E-7</c:v>
                </c:pt>
                <c:pt idx="9340">
                  <c:v>9.9880000000000008E-7</c:v>
                </c:pt>
                <c:pt idx="9341">
                  <c:v>9.9900000000000009E-7</c:v>
                </c:pt>
                <c:pt idx="9342">
                  <c:v>9.9919999999999989E-7</c:v>
                </c:pt>
                <c:pt idx="9343">
                  <c:v>9.9939999999999991E-7</c:v>
                </c:pt>
                <c:pt idx="9344">
                  <c:v>9.9959999999999992E-7</c:v>
                </c:pt>
                <c:pt idx="9345">
                  <c:v>9.9979999999999994E-7</c:v>
                </c:pt>
                <c:pt idx="9346">
                  <c:v>9.9999999999999995E-7</c:v>
                </c:pt>
                <c:pt idx="9347">
                  <c:v>1.0002E-6</c:v>
                </c:pt>
                <c:pt idx="9348">
                  <c:v>1.0004E-6</c:v>
                </c:pt>
                <c:pt idx="9349">
                  <c:v>1.0006E-6</c:v>
                </c:pt>
                <c:pt idx="9350">
                  <c:v>1.0008E-6</c:v>
                </c:pt>
                <c:pt idx="9351">
                  <c:v>1.001E-6</c:v>
                </c:pt>
                <c:pt idx="9352">
                  <c:v>1.0012E-6</c:v>
                </c:pt>
                <c:pt idx="9353">
                  <c:v>1.0014000000000001E-6</c:v>
                </c:pt>
                <c:pt idx="9354">
                  <c:v>1.0016000000000001E-6</c:v>
                </c:pt>
                <c:pt idx="9355">
                  <c:v>1.0018000000000001E-6</c:v>
                </c:pt>
                <c:pt idx="9356">
                  <c:v>1.0020000000000001E-6</c:v>
                </c:pt>
                <c:pt idx="9357">
                  <c:v>1.0021999999999999E-6</c:v>
                </c:pt>
                <c:pt idx="9358">
                  <c:v>1.0023999999999999E-6</c:v>
                </c:pt>
                <c:pt idx="9359">
                  <c:v>1.0025999999999999E-6</c:v>
                </c:pt>
                <c:pt idx="9360">
                  <c:v>1.0028E-6</c:v>
                </c:pt>
                <c:pt idx="9361">
                  <c:v>1.003E-6</c:v>
                </c:pt>
                <c:pt idx="9362">
                  <c:v>1.0032E-6</c:v>
                </c:pt>
                <c:pt idx="9363">
                  <c:v>1.0034E-6</c:v>
                </c:pt>
                <c:pt idx="9364">
                  <c:v>1.0036E-6</c:v>
                </c:pt>
                <c:pt idx="9365">
                  <c:v>1.0038E-6</c:v>
                </c:pt>
                <c:pt idx="9366">
                  <c:v>1.004E-6</c:v>
                </c:pt>
                <c:pt idx="9367">
                  <c:v>1.0042000000000001E-6</c:v>
                </c:pt>
                <c:pt idx="9368">
                  <c:v>1.0044000000000001E-6</c:v>
                </c:pt>
                <c:pt idx="9369">
                  <c:v>1.0046000000000001E-6</c:v>
                </c:pt>
                <c:pt idx="9370">
                  <c:v>1.0048000000000001E-6</c:v>
                </c:pt>
                <c:pt idx="9371">
                  <c:v>1.0049999999999999E-6</c:v>
                </c:pt>
                <c:pt idx="9372">
                  <c:v>1.0051999999999999E-6</c:v>
                </c:pt>
                <c:pt idx="9373">
                  <c:v>1.0053999999999999E-6</c:v>
                </c:pt>
                <c:pt idx="9374">
                  <c:v>1.0056E-6</c:v>
                </c:pt>
                <c:pt idx="9375">
                  <c:v>1.0058E-6</c:v>
                </c:pt>
                <c:pt idx="9376">
                  <c:v>1.006E-6</c:v>
                </c:pt>
                <c:pt idx="9377">
                  <c:v>1.0062E-6</c:v>
                </c:pt>
                <c:pt idx="9378">
                  <c:v>1.0064E-6</c:v>
                </c:pt>
                <c:pt idx="9379">
                  <c:v>1.0066E-6</c:v>
                </c:pt>
                <c:pt idx="9380">
                  <c:v>1.0068E-6</c:v>
                </c:pt>
                <c:pt idx="9381">
                  <c:v>1.0070000000000001E-6</c:v>
                </c:pt>
                <c:pt idx="9382">
                  <c:v>1.0072000000000001E-6</c:v>
                </c:pt>
                <c:pt idx="9383">
                  <c:v>1.0074000000000001E-6</c:v>
                </c:pt>
                <c:pt idx="9384">
                  <c:v>1.0076000000000001E-6</c:v>
                </c:pt>
                <c:pt idx="9385">
                  <c:v>1.0077999999999999E-6</c:v>
                </c:pt>
                <c:pt idx="9386">
                  <c:v>1.0079999999999999E-6</c:v>
                </c:pt>
                <c:pt idx="9387">
                  <c:v>1.0081999999999999E-6</c:v>
                </c:pt>
                <c:pt idx="9388">
                  <c:v>1.0084E-6</c:v>
                </c:pt>
                <c:pt idx="9389">
                  <c:v>1.0086E-6</c:v>
                </c:pt>
                <c:pt idx="9390">
                  <c:v>1.0088E-6</c:v>
                </c:pt>
                <c:pt idx="9391">
                  <c:v>1.009E-6</c:v>
                </c:pt>
                <c:pt idx="9392">
                  <c:v>1.0092E-6</c:v>
                </c:pt>
                <c:pt idx="9393">
                  <c:v>1.0094E-6</c:v>
                </c:pt>
                <c:pt idx="9394">
                  <c:v>1.0096E-6</c:v>
                </c:pt>
                <c:pt idx="9395">
                  <c:v>1.0098000000000001E-6</c:v>
                </c:pt>
                <c:pt idx="9396">
                  <c:v>1.0100000000000001E-6</c:v>
                </c:pt>
                <c:pt idx="9397">
                  <c:v>1.0102000000000001E-6</c:v>
                </c:pt>
                <c:pt idx="9398">
                  <c:v>1.0104000000000001E-6</c:v>
                </c:pt>
                <c:pt idx="9399">
                  <c:v>1.0105999999999999E-6</c:v>
                </c:pt>
                <c:pt idx="9400">
                  <c:v>1.0107999999999999E-6</c:v>
                </c:pt>
                <c:pt idx="9401">
                  <c:v>1.0109999999999999E-6</c:v>
                </c:pt>
                <c:pt idx="9402">
                  <c:v>1.0111999999999999E-6</c:v>
                </c:pt>
                <c:pt idx="9403">
                  <c:v>1.0114E-6</c:v>
                </c:pt>
                <c:pt idx="9404">
                  <c:v>1.0116E-6</c:v>
                </c:pt>
                <c:pt idx="9405">
                  <c:v>1.0118E-6</c:v>
                </c:pt>
                <c:pt idx="9406">
                  <c:v>1.012E-6</c:v>
                </c:pt>
                <c:pt idx="9407">
                  <c:v>1.0122E-6</c:v>
                </c:pt>
                <c:pt idx="9408">
                  <c:v>1.0124E-6</c:v>
                </c:pt>
                <c:pt idx="9409">
                  <c:v>1.0126000000000001E-6</c:v>
                </c:pt>
                <c:pt idx="9410">
                  <c:v>1.0128000000000001E-6</c:v>
                </c:pt>
                <c:pt idx="9411">
                  <c:v>1.0130000000000001E-6</c:v>
                </c:pt>
                <c:pt idx="9412">
                  <c:v>1.0132000000000001E-6</c:v>
                </c:pt>
                <c:pt idx="9413">
                  <c:v>1.0133999999999999E-6</c:v>
                </c:pt>
                <c:pt idx="9414">
                  <c:v>1.0135999999999999E-6</c:v>
                </c:pt>
                <c:pt idx="9415">
                  <c:v>1.0137999999999999E-6</c:v>
                </c:pt>
                <c:pt idx="9416">
                  <c:v>1.0139999999999999E-6</c:v>
                </c:pt>
                <c:pt idx="9417">
                  <c:v>1.0142E-6</c:v>
                </c:pt>
                <c:pt idx="9418">
                  <c:v>1.0144E-6</c:v>
                </c:pt>
                <c:pt idx="9419">
                  <c:v>1.0146E-6</c:v>
                </c:pt>
                <c:pt idx="9420">
                  <c:v>1.0148E-6</c:v>
                </c:pt>
                <c:pt idx="9421">
                  <c:v>1.015E-6</c:v>
                </c:pt>
                <c:pt idx="9422">
                  <c:v>1.0152E-6</c:v>
                </c:pt>
                <c:pt idx="9423">
                  <c:v>1.0154000000000001E-6</c:v>
                </c:pt>
                <c:pt idx="9424">
                  <c:v>1.0156000000000001E-6</c:v>
                </c:pt>
                <c:pt idx="9425">
                  <c:v>1.0158000000000001E-6</c:v>
                </c:pt>
                <c:pt idx="9426">
                  <c:v>1.0160000000000001E-6</c:v>
                </c:pt>
                <c:pt idx="9427">
                  <c:v>1.0161999999999999E-6</c:v>
                </c:pt>
                <c:pt idx="9428">
                  <c:v>1.0163999999999999E-6</c:v>
                </c:pt>
                <c:pt idx="9429">
                  <c:v>1.0165999999999999E-6</c:v>
                </c:pt>
                <c:pt idx="9430">
                  <c:v>1.0167999999999999E-6</c:v>
                </c:pt>
                <c:pt idx="9431">
                  <c:v>1.017E-6</c:v>
                </c:pt>
                <c:pt idx="9432">
                  <c:v>1.0172E-6</c:v>
                </c:pt>
                <c:pt idx="9433">
                  <c:v>1.0174E-6</c:v>
                </c:pt>
                <c:pt idx="9434">
                  <c:v>1.0176E-6</c:v>
                </c:pt>
                <c:pt idx="9435">
                  <c:v>1.0178E-6</c:v>
                </c:pt>
                <c:pt idx="9436">
                  <c:v>1.018E-6</c:v>
                </c:pt>
                <c:pt idx="9437">
                  <c:v>1.0182000000000001E-6</c:v>
                </c:pt>
                <c:pt idx="9438">
                  <c:v>1.0184000000000001E-6</c:v>
                </c:pt>
                <c:pt idx="9439">
                  <c:v>1.0186000000000001E-6</c:v>
                </c:pt>
                <c:pt idx="9440">
                  <c:v>1.0188000000000001E-6</c:v>
                </c:pt>
                <c:pt idx="9441">
                  <c:v>1.0189999999999999E-6</c:v>
                </c:pt>
                <c:pt idx="9442">
                  <c:v>1.0191999999999999E-6</c:v>
                </c:pt>
                <c:pt idx="9443">
                  <c:v>1.0193999999999999E-6</c:v>
                </c:pt>
                <c:pt idx="9444">
                  <c:v>1.0195999999999999E-6</c:v>
                </c:pt>
                <c:pt idx="9445">
                  <c:v>1.0198E-6</c:v>
                </c:pt>
                <c:pt idx="9446">
                  <c:v>1.02E-6</c:v>
                </c:pt>
                <c:pt idx="9447">
                  <c:v>1.0202E-6</c:v>
                </c:pt>
                <c:pt idx="9448">
                  <c:v>1.0204E-6</c:v>
                </c:pt>
                <c:pt idx="9449">
                  <c:v>1.0206E-6</c:v>
                </c:pt>
                <c:pt idx="9450">
                  <c:v>1.0208E-6</c:v>
                </c:pt>
                <c:pt idx="9451">
                  <c:v>1.0210000000000001E-6</c:v>
                </c:pt>
                <c:pt idx="9452">
                  <c:v>1.0212000000000001E-6</c:v>
                </c:pt>
                <c:pt idx="9453">
                  <c:v>1.0214000000000001E-6</c:v>
                </c:pt>
                <c:pt idx="9454">
                  <c:v>1.0216000000000001E-6</c:v>
                </c:pt>
                <c:pt idx="9455">
                  <c:v>1.0217999999999999E-6</c:v>
                </c:pt>
                <c:pt idx="9456">
                  <c:v>1.0219999999999999E-6</c:v>
                </c:pt>
                <c:pt idx="9457">
                  <c:v>1.0221999999999999E-6</c:v>
                </c:pt>
                <c:pt idx="9458">
                  <c:v>1.0223999999999999E-6</c:v>
                </c:pt>
                <c:pt idx="9459">
                  <c:v>1.0226E-6</c:v>
                </c:pt>
                <c:pt idx="9460">
                  <c:v>1.0228E-6</c:v>
                </c:pt>
                <c:pt idx="9461">
                  <c:v>1.023E-6</c:v>
                </c:pt>
                <c:pt idx="9462">
                  <c:v>1.0232E-6</c:v>
                </c:pt>
                <c:pt idx="9463">
                  <c:v>1.0234E-6</c:v>
                </c:pt>
                <c:pt idx="9464">
                  <c:v>1.0236E-6</c:v>
                </c:pt>
                <c:pt idx="9465">
                  <c:v>1.0238E-6</c:v>
                </c:pt>
                <c:pt idx="9466">
                  <c:v>1.0240000000000001E-6</c:v>
                </c:pt>
                <c:pt idx="9467">
                  <c:v>1.0242000000000001E-6</c:v>
                </c:pt>
                <c:pt idx="9468">
                  <c:v>1.0244000000000001E-6</c:v>
                </c:pt>
                <c:pt idx="9469">
                  <c:v>1.0245999999999999E-6</c:v>
                </c:pt>
                <c:pt idx="9470">
                  <c:v>1.0247999999999999E-6</c:v>
                </c:pt>
                <c:pt idx="9471">
                  <c:v>1.0249999999999999E-6</c:v>
                </c:pt>
                <c:pt idx="9472">
                  <c:v>1.0251999999999999E-6</c:v>
                </c:pt>
                <c:pt idx="9473">
                  <c:v>1.0254E-6</c:v>
                </c:pt>
                <c:pt idx="9474">
                  <c:v>1.0256E-6</c:v>
                </c:pt>
                <c:pt idx="9475">
                  <c:v>1.0258E-6</c:v>
                </c:pt>
                <c:pt idx="9476">
                  <c:v>1.026E-6</c:v>
                </c:pt>
                <c:pt idx="9477">
                  <c:v>1.0262E-6</c:v>
                </c:pt>
                <c:pt idx="9478">
                  <c:v>1.0264E-6</c:v>
                </c:pt>
                <c:pt idx="9479">
                  <c:v>1.0266E-6</c:v>
                </c:pt>
                <c:pt idx="9480">
                  <c:v>1.0268000000000001E-6</c:v>
                </c:pt>
                <c:pt idx="9481">
                  <c:v>1.0270000000000001E-6</c:v>
                </c:pt>
                <c:pt idx="9482">
                  <c:v>1.0272000000000001E-6</c:v>
                </c:pt>
                <c:pt idx="9483">
                  <c:v>1.0273999999999999E-6</c:v>
                </c:pt>
                <c:pt idx="9484">
                  <c:v>1.0275999999999999E-6</c:v>
                </c:pt>
                <c:pt idx="9485">
                  <c:v>1.0277999999999999E-6</c:v>
                </c:pt>
                <c:pt idx="9486">
                  <c:v>1.0279999999999999E-6</c:v>
                </c:pt>
                <c:pt idx="9487">
                  <c:v>1.0282E-6</c:v>
                </c:pt>
                <c:pt idx="9488">
                  <c:v>1.0284E-6</c:v>
                </c:pt>
                <c:pt idx="9489">
                  <c:v>1.0286E-6</c:v>
                </c:pt>
                <c:pt idx="9490">
                  <c:v>1.0288E-6</c:v>
                </c:pt>
                <c:pt idx="9491">
                  <c:v>1.029E-6</c:v>
                </c:pt>
                <c:pt idx="9492">
                  <c:v>1.0292E-6</c:v>
                </c:pt>
                <c:pt idx="9493">
                  <c:v>1.0294E-6</c:v>
                </c:pt>
                <c:pt idx="9494">
                  <c:v>1.0296000000000001E-6</c:v>
                </c:pt>
                <c:pt idx="9495">
                  <c:v>1.0298000000000001E-6</c:v>
                </c:pt>
                <c:pt idx="9496">
                  <c:v>1.0300000000000001E-6</c:v>
                </c:pt>
                <c:pt idx="9497">
                  <c:v>1.0301999999999999E-6</c:v>
                </c:pt>
                <c:pt idx="9498">
                  <c:v>1.0303999999999999E-6</c:v>
                </c:pt>
                <c:pt idx="9499">
                  <c:v>1.0305999999999999E-6</c:v>
                </c:pt>
                <c:pt idx="9500">
                  <c:v>1.0307999999999999E-6</c:v>
                </c:pt>
                <c:pt idx="9501">
                  <c:v>1.031E-6</c:v>
                </c:pt>
                <c:pt idx="9502">
                  <c:v>1.0312E-6</c:v>
                </c:pt>
                <c:pt idx="9503">
                  <c:v>1.0314E-6</c:v>
                </c:pt>
                <c:pt idx="9504">
                  <c:v>1.0316E-6</c:v>
                </c:pt>
                <c:pt idx="9505">
                  <c:v>1.0318E-6</c:v>
                </c:pt>
                <c:pt idx="9506">
                  <c:v>1.032E-6</c:v>
                </c:pt>
                <c:pt idx="9507">
                  <c:v>1.0322E-6</c:v>
                </c:pt>
                <c:pt idx="9508">
                  <c:v>1.0324000000000001E-6</c:v>
                </c:pt>
                <c:pt idx="9509">
                  <c:v>1.0326000000000001E-6</c:v>
                </c:pt>
                <c:pt idx="9510">
                  <c:v>1.0328000000000001E-6</c:v>
                </c:pt>
                <c:pt idx="9511">
                  <c:v>1.0330000000000001E-6</c:v>
                </c:pt>
                <c:pt idx="9512">
                  <c:v>1.0331999999999999E-6</c:v>
                </c:pt>
                <c:pt idx="9513">
                  <c:v>1.0333999999999999E-6</c:v>
                </c:pt>
                <c:pt idx="9514">
                  <c:v>1.0335999999999999E-6</c:v>
                </c:pt>
                <c:pt idx="9515">
                  <c:v>1.0338E-6</c:v>
                </c:pt>
                <c:pt idx="9516">
                  <c:v>1.034E-6</c:v>
                </c:pt>
                <c:pt idx="9517">
                  <c:v>1.0342E-6</c:v>
                </c:pt>
                <c:pt idx="9518">
                  <c:v>1.0344E-6</c:v>
                </c:pt>
                <c:pt idx="9519">
                  <c:v>1.0346E-6</c:v>
                </c:pt>
                <c:pt idx="9520">
                  <c:v>1.0348E-6</c:v>
                </c:pt>
                <c:pt idx="9521">
                  <c:v>1.035E-6</c:v>
                </c:pt>
                <c:pt idx="9522">
                  <c:v>1.0352000000000001E-6</c:v>
                </c:pt>
                <c:pt idx="9523">
                  <c:v>1.0354000000000001E-6</c:v>
                </c:pt>
                <c:pt idx="9524">
                  <c:v>1.0356000000000001E-6</c:v>
                </c:pt>
                <c:pt idx="9525">
                  <c:v>1.0358000000000001E-6</c:v>
                </c:pt>
                <c:pt idx="9526">
                  <c:v>1.0359999999999999E-6</c:v>
                </c:pt>
                <c:pt idx="9527">
                  <c:v>1.0361999999999999E-6</c:v>
                </c:pt>
                <c:pt idx="9528">
                  <c:v>1.0363999999999999E-6</c:v>
                </c:pt>
                <c:pt idx="9529">
                  <c:v>1.0366E-6</c:v>
                </c:pt>
                <c:pt idx="9530">
                  <c:v>1.0368E-6</c:v>
                </c:pt>
                <c:pt idx="9531">
                  <c:v>1.037E-6</c:v>
                </c:pt>
                <c:pt idx="9532">
                  <c:v>1.0372E-6</c:v>
                </c:pt>
                <c:pt idx="9533">
                  <c:v>1.0374E-6</c:v>
                </c:pt>
                <c:pt idx="9534">
                  <c:v>1.0376E-6</c:v>
                </c:pt>
                <c:pt idx="9535">
                  <c:v>1.0378E-6</c:v>
                </c:pt>
                <c:pt idx="9536">
                  <c:v>1.0380000000000001E-6</c:v>
                </c:pt>
                <c:pt idx="9537">
                  <c:v>1.0382000000000001E-6</c:v>
                </c:pt>
                <c:pt idx="9538">
                  <c:v>1.0384000000000001E-6</c:v>
                </c:pt>
                <c:pt idx="9539">
                  <c:v>1.0386000000000001E-6</c:v>
                </c:pt>
                <c:pt idx="9540">
                  <c:v>1.0387999999999999E-6</c:v>
                </c:pt>
                <c:pt idx="9541">
                  <c:v>1.0389999999999999E-6</c:v>
                </c:pt>
                <c:pt idx="9542">
                  <c:v>1.0391999999999999E-6</c:v>
                </c:pt>
                <c:pt idx="9543">
                  <c:v>1.0394E-6</c:v>
                </c:pt>
                <c:pt idx="9544">
                  <c:v>1.0396E-6</c:v>
                </c:pt>
                <c:pt idx="9545">
                  <c:v>1.0398E-6</c:v>
                </c:pt>
                <c:pt idx="9546">
                  <c:v>1.04E-6</c:v>
                </c:pt>
                <c:pt idx="9547">
                  <c:v>1.0402E-6</c:v>
                </c:pt>
                <c:pt idx="9548">
                  <c:v>1.0404E-6</c:v>
                </c:pt>
                <c:pt idx="9549">
                  <c:v>1.0406E-6</c:v>
                </c:pt>
                <c:pt idx="9550">
                  <c:v>1.0408000000000001E-6</c:v>
                </c:pt>
                <c:pt idx="9551">
                  <c:v>1.0410000000000001E-6</c:v>
                </c:pt>
                <c:pt idx="9552">
                  <c:v>1.0412000000000001E-6</c:v>
                </c:pt>
                <c:pt idx="9553">
                  <c:v>1.0414000000000001E-6</c:v>
                </c:pt>
                <c:pt idx="9554">
                  <c:v>1.0415999999999999E-6</c:v>
                </c:pt>
                <c:pt idx="9555">
                  <c:v>1.0417999999999999E-6</c:v>
                </c:pt>
                <c:pt idx="9556">
                  <c:v>1.0419999999999999E-6</c:v>
                </c:pt>
                <c:pt idx="9557">
                  <c:v>1.0421999999999999E-6</c:v>
                </c:pt>
                <c:pt idx="9558">
                  <c:v>1.0424E-6</c:v>
                </c:pt>
                <c:pt idx="9559">
                  <c:v>1.0426E-6</c:v>
                </c:pt>
                <c:pt idx="9560">
                  <c:v>1.0428E-6</c:v>
                </c:pt>
                <c:pt idx="9561">
                  <c:v>1.043E-6</c:v>
                </c:pt>
                <c:pt idx="9562">
                  <c:v>1.0432E-6</c:v>
                </c:pt>
                <c:pt idx="9563">
                  <c:v>1.0434E-6</c:v>
                </c:pt>
                <c:pt idx="9564">
                  <c:v>1.0436000000000001E-6</c:v>
                </c:pt>
                <c:pt idx="9565">
                  <c:v>1.0438000000000001E-6</c:v>
                </c:pt>
                <c:pt idx="9566">
                  <c:v>1.0440000000000001E-6</c:v>
                </c:pt>
                <c:pt idx="9567">
                  <c:v>1.0442000000000001E-6</c:v>
                </c:pt>
                <c:pt idx="9568">
                  <c:v>1.0443999999999999E-6</c:v>
                </c:pt>
                <c:pt idx="9569">
                  <c:v>1.0445999999999999E-6</c:v>
                </c:pt>
                <c:pt idx="9570">
                  <c:v>1.0447999999999999E-6</c:v>
                </c:pt>
                <c:pt idx="9571">
                  <c:v>1.0449999999999999E-6</c:v>
                </c:pt>
                <c:pt idx="9572">
                  <c:v>1.0452E-6</c:v>
                </c:pt>
                <c:pt idx="9573">
                  <c:v>1.0454E-6</c:v>
                </c:pt>
                <c:pt idx="9574">
                  <c:v>1.0456E-6</c:v>
                </c:pt>
                <c:pt idx="9575">
                  <c:v>1.0458E-6</c:v>
                </c:pt>
                <c:pt idx="9576">
                  <c:v>1.046E-6</c:v>
                </c:pt>
                <c:pt idx="9577">
                  <c:v>1.0462E-6</c:v>
                </c:pt>
                <c:pt idx="9578">
                  <c:v>1.0464000000000001E-6</c:v>
                </c:pt>
                <c:pt idx="9579">
                  <c:v>1.0466000000000001E-6</c:v>
                </c:pt>
                <c:pt idx="9580">
                  <c:v>1.0468000000000001E-6</c:v>
                </c:pt>
                <c:pt idx="9581">
                  <c:v>1.0470000000000001E-6</c:v>
                </c:pt>
                <c:pt idx="9582">
                  <c:v>1.0471999999999999E-6</c:v>
                </c:pt>
                <c:pt idx="9583">
                  <c:v>1.0473999999999999E-6</c:v>
                </c:pt>
                <c:pt idx="9584">
                  <c:v>1.0475999999999999E-6</c:v>
                </c:pt>
                <c:pt idx="9585">
                  <c:v>1.0477999999999999E-6</c:v>
                </c:pt>
                <c:pt idx="9586">
                  <c:v>1.048E-6</c:v>
                </c:pt>
                <c:pt idx="9587">
                  <c:v>1.0482E-6</c:v>
                </c:pt>
                <c:pt idx="9588">
                  <c:v>1.0484E-6</c:v>
                </c:pt>
                <c:pt idx="9589">
                  <c:v>1.0486E-6</c:v>
                </c:pt>
                <c:pt idx="9590">
                  <c:v>1.0488E-6</c:v>
                </c:pt>
                <c:pt idx="9591">
                  <c:v>1.049E-6</c:v>
                </c:pt>
                <c:pt idx="9592">
                  <c:v>1.0492000000000001E-6</c:v>
                </c:pt>
                <c:pt idx="9593">
                  <c:v>1.0494000000000001E-6</c:v>
                </c:pt>
                <c:pt idx="9594">
                  <c:v>1.0496000000000001E-6</c:v>
                </c:pt>
                <c:pt idx="9595">
                  <c:v>1.0498000000000001E-6</c:v>
                </c:pt>
                <c:pt idx="9596">
                  <c:v>1.0499999999999999E-6</c:v>
                </c:pt>
                <c:pt idx="9597">
                  <c:v>1.0501999999999999E-6</c:v>
                </c:pt>
                <c:pt idx="9598">
                  <c:v>1.0503999999999999E-6</c:v>
                </c:pt>
                <c:pt idx="9599">
                  <c:v>1.0505999999999999E-6</c:v>
                </c:pt>
                <c:pt idx="9600">
                  <c:v>1.0508E-6</c:v>
                </c:pt>
                <c:pt idx="9601">
                  <c:v>1.051E-6</c:v>
                </c:pt>
                <c:pt idx="9602">
                  <c:v>1.0512E-6</c:v>
                </c:pt>
                <c:pt idx="9603">
                  <c:v>1.0514E-6</c:v>
                </c:pt>
                <c:pt idx="9604">
                  <c:v>1.0516E-6</c:v>
                </c:pt>
                <c:pt idx="9605">
                  <c:v>1.0518E-6</c:v>
                </c:pt>
                <c:pt idx="9606">
                  <c:v>1.052E-6</c:v>
                </c:pt>
                <c:pt idx="9607">
                  <c:v>1.0522000000000001E-6</c:v>
                </c:pt>
                <c:pt idx="9608">
                  <c:v>1.0524000000000001E-6</c:v>
                </c:pt>
                <c:pt idx="9609">
                  <c:v>1.0526000000000001E-6</c:v>
                </c:pt>
                <c:pt idx="9610">
                  <c:v>1.0527999999999999E-6</c:v>
                </c:pt>
                <c:pt idx="9611">
                  <c:v>1.0529999999999999E-6</c:v>
                </c:pt>
                <c:pt idx="9612">
                  <c:v>1.0531999999999999E-6</c:v>
                </c:pt>
                <c:pt idx="9613">
                  <c:v>1.0533999999999999E-6</c:v>
                </c:pt>
                <c:pt idx="9614">
                  <c:v>1.0536E-6</c:v>
                </c:pt>
                <c:pt idx="9615">
                  <c:v>1.0538E-6</c:v>
                </c:pt>
                <c:pt idx="9616">
                  <c:v>1.054E-6</c:v>
                </c:pt>
                <c:pt idx="9617">
                  <c:v>1.0542E-6</c:v>
                </c:pt>
                <c:pt idx="9618">
                  <c:v>1.0544E-6</c:v>
                </c:pt>
                <c:pt idx="9619">
                  <c:v>1.0546E-6</c:v>
                </c:pt>
                <c:pt idx="9620">
                  <c:v>1.0548E-6</c:v>
                </c:pt>
                <c:pt idx="9621">
                  <c:v>1.0550000000000001E-6</c:v>
                </c:pt>
                <c:pt idx="9622">
                  <c:v>1.0552000000000001E-6</c:v>
                </c:pt>
                <c:pt idx="9623">
                  <c:v>1.0554000000000001E-6</c:v>
                </c:pt>
                <c:pt idx="9624">
                  <c:v>1.0555999999999999E-6</c:v>
                </c:pt>
                <c:pt idx="9625">
                  <c:v>1.0557999999999999E-6</c:v>
                </c:pt>
                <c:pt idx="9626">
                  <c:v>1.0559999999999999E-6</c:v>
                </c:pt>
                <c:pt idx="9627">
                  <c:v>1.0561999999999999E-6</c:v>
                </c:pt>
                <c:pt idx="9628">
                  <c:v>1.0564E-6</c:v>
                </c:pt>
                <c:pt idx="9629">
                  <c:v>1.0566E-6</c:v>
                </c:pt>
                <c:pt idx="9630">
                  <c:v>1.0568E-6</c:v>
                </c:pt>
                <c:pt idx="9631">
                  <c:v>1.057E-6</c:v>
                </c:pt>
                <c:pt idx="9632">
                  <c:v>1.0572E-6</c:v>
                </c:pt>
                <c:pt idx="9633">
                  <c:v>1.0574E-6</c:v>
                </c:pt>
                <c:pt idx="9634">
                  <c:v>1.0576E-6</c:v>
                </c:pt>
                <c:pt idx="9635">
                  <c:v>1.0578000000000001E-6</c:v>
                </c:pt>
                <c:pt idx="9636">
                  <c:v>1.0580000000000001E-6</c:v>
                </c:pt>
                <c:pt idx="9637">
                  <c:v>1.0582000000000001E-6</c:v>
                </c:pt>
                <c:pt idx="9638">
                  <c:v>1.0583999999999999E-6</c:v>
                </c:pt>
                <c:pt idx="9639">
                  <c:v>1.0585999999999999E-6</c:v>
                </c:pt>
                <c:pt idx="9640">
                  <c:v>1.0587999999999999E-6</c:v>
                </c:pt>
                <c:pt idx="9641">
                  <c:v>1.0589999999999999E-6</c:v>
                </c:pt>
                <c:pt idx="9642">
                  <c:v>1.0592E-6</c:v>
                </c:pt>
                <c:pt idx="9643">
                  <c:v>1.0594E-6</c:v>
                </c:pt>
                <c:pt idx="9644">
                  <c:v>1.0596E-6</c:v>
                </c:pt>
                <c:pt idx="9645">
                  <c:v>1.0598E-6</c:v>
                </c:pt>
                <c:pt idx="9646">
                  <c:v>1.06E-6</c:v>
                </c:pt>
                <c:pt idx="9647">
                  <c:v>1.0602E-6</c:v>
                </c:pt>
                <c:pt idx="9648">
                  <c:v>1.0604E-6</c:v>
                </c:pt>
                <c:pt idx="9649">
                  <c:v>1.0606000000000001E-6</c:v>
                </c:pt>
                <c:pt idx="9650">
                  <c:v>1.0608000000000001E-6</c:v>
                </c:pt>
                <c:pt idx="9651">
                  <c:v>1.0610000000000001E-6</c:v>
                </c:pt>
                <c:pt idx="9652">
                  <c:v>1.0612000000000001E-6</c:v>
                </c:pt>
                <c:pt idx="9653">
                  <c:v>1.0613999999999999E-6</c:v>
                </c:pt>
                <c:pt idx="9654">
                  <c:v>1.0615999999999999E-6</c:v>
                </c:pt>
                <c:pt idx="9655">
                  <c:v>1.0617999999999999E-6</c:v>
                </c:pt>
                <c:pt idx="9656">
                  <c:v>1.062E-6</c:v>
                </c:pt>
                <c:pt idx="9657">
                  <c:v>1.0622E-6</c:v>
                </c:pt>
                <c:pt idx="9658">
                  <c:v>1.0624E-6</c:v>
                </c:pt>
                <c:pt idx="9659">
                  <c:v>1.0626E-6</c:v>
                </c:pt>
                <c:pt idx="9660">
                  <c:v>1.0628E-6</c:v>
                </c:pt>
                <c:pt idx="9661">
                  <c:v>1.063E-6</c:v>
                </c:pt>
                <c:pt idx="9662">
                  <c:v>1.0632E-6</c:v>
                </c:pt>
                <c:pt idx="9663">
                  <c:v>1.0634000000000001E-6</c:v>
                </c:pt>
                <c:pt idx="9664">
                  <c:v>1.0636000000000001E-6</c:v>
                </c:pt>
                <c:pt idx="9665">
                  <c:v>1.0638000000000001E-6</c:v>
                </c:pt>
                <c:pt idx="9666">
                  <c:v>1.0640000000000001E-6</c:v>
                </c:pt>
                <c:pt idx="9667">
                  <c:v>1.0641999999999999E-6</c:v>
                </c:pt>
                <c:pt idx="9668">
                  <c:v>1.0643999999999999E-6</c:v>
                </c:pt>
                <c:pt idx="9669">
                  <c:v>1.0645999999999999E-6</c:v>
                </c:pt>
                <c:pt idx="9670">
                  <c:v>1.0648E-6</c:v>
                </c:pt>
                <c:pt idx="9671">
                  <c:v>1.065E-6</c:v>
                </c:pt>
                <c:pt idx="9672">
                  <c:v>1.0652E-6</c:v>
                </c:pt>
                <c:pt idx="9673">
                  <c:v>1.0654E-6</c:v>
                </c:pt>
                <c:pt idx="9674">
                  <c:v>1.0656E-6</c:v>
                </c:pt>
                <c:pt idx="9675">
                  <c:v>1.0658E-6</c:v>
                </c:pt>
                <c:pt idx="9676">
                  <c:v>1.066E-6</c:v>
                </c:pt>
                <c:pt idx="9677">
                  <c:v>1.0662000000000001E-6</c:v>
                </c:pt>
                <c:pt idx="9678">
                  <c:v>1.0664000000000001E-6</c:v>
                </c:pt>
                <c:pt idx="9679">
                  <c:v>1.0666000000000001E-6</c:v>
                </c:pt>
                <c:pt idx="9680">
                  <c:v>1.0668000000000001E-6</c:v>
                </c:pt>
                <c:pt idx="9681">
                  <c:v>1.0669999999999999E-6</c:v>
                </c:pt>
                <c:pt idx="9682">
                  <c:v>1.0671999999999999E-6</c:v>
                </c:pt>
                <c:pt idx="9683">
                  <c:v>1.0673999999999999E-6</c:v>
                </c:pt>
                <c:pt idx="9684">
                  <c:v>1.0676E-6</c:v>
                </c:pt>
                <c:pt idx="9685">
                  <c:v>1.0678E-6</c:v>
                </c:pt>
                <c:pt idx="9686">
                  <c:v>1.068E-6</c:v>
                </c:pt>
                <c:pt idx="9687">
                  <c:v>1.0682E-6</c:v>
                </c:pt>
                <c:pt idx="9688">
                  <c:v>1.0684E-6</c:v>
                </c:pt>
                <c:pt idx="9689">
                  <c:v>1.0686E-6</c:v>
                </c:pt>
                <c:pt idx="9690">
                  <c:v>1.0688E-6</c:v>
                </c:pt>
                <c:pt idx="9691">
                  <c:v>1.0690000000000001E-6</c:v>
                </c:pt>
                <c:pt idx="9692">
                  <c:v>1.0692000000000001E-6</c:v>
                </c:pt>
                <c:pt idx="9693">
                  <c:v>1.0694000000000001E-6</c:v>
                </c:pt>
                <c:pt idx="9694">
                  <c:v>1.0696000000000001E-6</c:v>
                </c:pt>
                <c:pt idx="9695">
                  <c:v>1.0697999999999999E-6</c:v>
                </c:pt>
                <c:pt idx="9696">
                  <c:v>1.0699999999999999E-6</c:v>
                </c:pt>
                <c:pt idx="9697">
                  <c:v>1.0701999999999999E-6</c:v>
                </c:pt>
                <c:pt idx="9698">
                  <c:v>1.0703999999999999E-6</c:v>
                </c:pt>
                <c:pt idx="9699">
                  <c:v>1.0706E-6</c:v>
                </c:pt>
                <c:pt idx="9700">
                  <c:v>1.0708E-6</c:v>
                </c:pt>
                <c:pt idx="9701">
                  <c:v>1.071E-6</c:v>
                </c:pt>
                <c:pt idx="9702">
                  <c:v>1.0712E-6</c:v>
                </c:pt>
                <c:pt idx="9703">
                  <c:v>1.0714E-6</c:v>
                </c:pt>
                <c:pt idx="9704">
                  <c:v>1.0716E-6</c:v>
                </c:pt>
                <c:pt idx="9705">
                  <c:v>1.0718000000000001E-6</c:v>
                </c:pt>
                <c:pt idx="9706">
                  <c:v>1.0720000000000001E-6</c:v>
                </c:pt>
                <c:pt idx="9707">
                  <c:v>1.0722000000000001E-6</c:v>
                </c:pt>
                <c:pt idx="9708">
                  <c:v>1.0724000000000001E-6</c:v>
                </c:pt>
                <c:pt idx="9709">
                  <c:v>1.0725999999999999E-6</c:v>
                </c:pt>
                <c:pt idx="9710">
                  <c:v>1.0727999999999999E-6</c:v>
                </c:pt>
                <c:pt idx="9711">
                  <c:v>1.0729999999999999E-6</c:v>
                </c:pt>
                <c:pt idx="9712">
                  <c:v>1.0731999999999999E-6</c:v>
                </c:pt>
                <c:pt idx="9713">
                  <c:v>1.0734E-6</c:v>
                </c:pt>
                <c:pt idx="9714">
                  <c:v>1.0736E-6</c:v>
                </c:pt>
                <c:pt idx="9715">
                  <c:v>1.0738E-6</c:v>
                </c:pt>
                <c:pt idx="9716">
                  <c:v>1.074E-6</c:v>
                </c:pt>
                <c:pt idx="9717">
                  <c:v>1.0742E-6</c:v>
                </c:pt>
                <c:pt idx="9718">
                  <c:v>1.0744E-6</c:v>
                </c:pt>
                <c:pt idx="9719">
                  <c:v>1.0746000000000001E-6</c:v>
                </c:pt>
                <c:pt idx="9720">
                  <c:v>1.0748000000000001E-6</c:v>
                </c:pt>
                <c:pt idx="9721">
                  <c:v>1.0750000000000001E-6</c:v>
                </c:pt>
                <c:pt idx="9722">
                  <c:v>1.0752000000000001E-6</c:v>
                </c:pt>
                <c:pt idx="9723">
                  <c:v>1.0753999999999999E-6</c:v>
                </c:pt>
                <c:pt idx="9724">
                  <c:v>1.0755999999999999E-6</c:v>
                </c:pt>
                <c:pt idx="9725">
                  <c:v>1.0757999999999999E-6</c:v>
                </c:pt>
                <c:pt idx="9726">
                  <c:v>1.0759999999999999E-6</c:v>
                </c:pt>
                <c:pt idx="9727">
                  <c:v>1.0762E-6</c:v>
                </c:pt>
                <c:pt idx="9728">
                  <c:v>1.0764E-6</c:v>
                </c:pt>
                <c:pt idx="9729">
                  <c:v>1.0766E-6</c:v>
                </c:pt>
                <c:pt idx="9730">
                  <c:v>1.0768E-6</c:v>
                </c:pt>
                <c:pt idx="9731">
                  <c:v>1.077E-6</c:v>
                </c:pt>
                <c:pt idx="9732">
                  <c:v>1.0772E-6</c:v>
                </c:pt>
                <c:pt idx="9733">
                  <c:v>1.0774000000000001E-6</c:v>
                </c:pt>
                <c:pt idx="9734">
                  <c:v>1.0776000000000001E-6</c:v>
                </c:pt>
                <c:pt idx="9735">
                  <c:v>1.0778000000000001E-6</c:v>
                </c:pt>
                <c:pt idx="9736">
                  <c:v>1.0780000000000001E-6</c:v>
                </c:pt>
                <c:pt idx="9737">
                  <c:v>1.0781999999999999E-6</c:v>
                </c:pt>
                <c:pt idx="9738">
                  <c:v>1.0783999999999999E-6</c:v>
                </c:pt>
                <c:pt idx="9739">
                  <c:v>1.0785999999999999E-6</c:v>
                </c:pt>
                <c:pt idx="9740">
                  <c:v>1.0787999999999999E-6</c:v>
                </c:pt>
                <c:pt idx="9741">
                  <c:v>1.079E-6</c:v>
                </c:pt>
                <c:pt idx="9742">
                  <c:v>1.0792E-6</c:v>
                </c:pt>
                <c:pt idx="9743">
                  <c:v>1.0794E-6</c:v>
                </c:pt>
                <c:pt idx="9744">
                  <c:v>1.0796E-6</c:v>
                </c:pt>
                <c:pt idx="9745">
                  <c:v>1.0798E-6</c:v>
                </c:pt>
                <c:pt idx="9746">
                  <c:v>1.08E-6</c:v>
                </c:pt>
                <c:pt idx="9747">
                  <c:v>1.0802000000000001E-6</c:v>
                </c:pt>
                <c:pt idx="9748">
                  <c:v>1.0804000000000001E-6</c:v>
                </c:pt>
                <c:pt idx="9749">
                  <c:v>1.0806000000000001E-6</c:v>
                </c:pt>
                <c:pt idx="9750">
                  <c:v>1.0808000000000001E-6</c:v>
                </c:pt>
                <c:pt idx="9751">
                  <c:v>1.0809999999999999E-6</c:v>
                </c:pt>
                <c:pt idx="9752">
                  <c:v>1.0811999999999999E-6</c:v>
                </c:pt>
                <c:pt idx="9753">
                  <c:v>1.0813999999999999E-6</c:v>
                </c:pt>
                <c:pt idx="9754">
                  <c:v>1.0815999999999999E-6</c:v>
                </c:pt>
                <c:pt idx="9755">
                  <c:v>1.0818E-6</c:v>
                </c:pt>
                <c:pt idx="9756">
                  <c:v>1.082E-6</c:v>
                </c:pt>
                <c:pt idx="9757">
                  <c:v>1.0822E-6</c:v>
                </c:pt>
                <c:pt idx="9758">
                  <c:v>1.0824E-6</c:v>
                </c:pt>
                <c:pt idx="9759">
                  <c:v>1.0826E-6</c:v>
                </c:pt>
                <c:pt idx="9760">
                  <c:v>1.0828E-6</c:v>
                </c:pt>
                <c:pt idx="9761">
                  <c:v>1.083E-6</c:v>
                </c:pt>
                <c:pt idx="9762">
                  <c:v>1.0832000000000001E-6</c:v>
                </c:pt>
                <c:pt idx="9763">
                  <c:v>1.0834000000000001E-6</c:v>
                </c:pt>
                <c:pt idx="9764">
                  <c:v>1.0836000000000001E-6</c:v>
                </c:pt>
                <c:pt idx="9765">
                  <c:v>1.0837999999999999E-6</c:v>
                </c:pt>
                <c:pt idx="9766">
                  <c:v>1.0839999999999999E-6</c:v>
                </c:pt>
                <c:pt idx="9767">
                  <c:v>1.0841999999999999E-6</c:v>
                </c:pt>
                <c:pt idx="9768">
                  <c:v>1.0843999999999999E-6</c:v>
                </c:pt>
                <c:pt idx="9769">
                  <c:v>1.0846E-6</c:v>
                </c:pt>
                <c:pt idx="9770">
                  <c:v>1.0848E-6</c:v>
                </c:pt>
                <c:pt idx="9771">
                  <c:v>1.085E-6</c:v>
                </c:pt>
                <c:pt idx="9772">
                  <c:v>1.0852E-6</c:v>
                </c:pt>
                <c:pt idx="9773">
                  <c:v>1.0854E-6</c:v>
                </c:pt>
                <c:pt idx="9774">
                  <c:v>1.0856E-6</c:v>
                </c:pt>
                <c:pt idx="9775">
                  <c:v>1.0858E-6</c:v>
                </c:pt>
                <c:pt idx="9776">
                  <c:v>1.0860000000000001E-6</c:v>
                </c:pt>
                <c:pt idx="9777">
                  <c:v>1.0862000000000001E-6</c:v>
                </c:pt>
                <c:pt idx="9778">
                  <c:v>1.0864000000000001E-6</c:v>
                </c:pt>
                <c:pt idx="9779">
                  <c:v>1.0865999999999999E-6</c:v>
                </c:pt>
                <c:pt idx="9780">
                  <c:v>1.0867999999999999E-6</c:v>
                </c:pt>
                <c:pt idx="9781">
                  <c:v>1.0869999999999999E-6</c:v>
                </c:pt>
                <c:pt idx="9782">
                  <c:v>1.0871999999999999E-6</c:v>
                </c:pt>
                <c:pt idx="9783">
                  <c:v>1.0874E-6</c:v>
                </c:pt>
                <c:pt idx="9784">
                  <c:v>1.0876E-6</c:v>
                </c:pt>
                <c:pt idx="9785">
                  <c:v>1.0878E-6</c:v>
                </c:pt>
                <c:pt idx="9786">
                  <c:v>1.088E-6</c:v>
                </c:pt>
                <c:pt idx="9787">
                  <c:v>1.0882E-6</c:v>
                </c:pt>
                <c:pt idx="9788">
                  <c:v>1.0884E-6</c:v>
                </c:pt>
                <c:pt idx="9789">
                  <c:v>1.0886E-6</c:v>
                </c:pt>
                <c:pt idx="9790">
                  <c:v>1.0888000000000001E-6</c:v>
                </c:pt>
                <c:pt idx="9791">
                  <c:v>1.0890000000000001E-6</c:v>
                </c:pt>
                <c:pt idx="9792">
                  <c:v>1.0892000000000001E-6</c:v>
                </c:pt>
                <c:pt idx="9793">
                  <c:v>1.0893999999999999E-6</c:v>
                </c:pt>
                <c:pt idx="9794">
                  <c:v>1.0895999999999999E-6</c:v>
                </c:pt>
                <c:pt idx="9795">
                  <c:v>1.0897999999999999E-6</c:v>
                </c:pt>
                <c:pt idx="9796">
                  <c:v>1.0899999999999999E-6</c:v>
                </c:pt>
                <c:pt idx="9797">
                  <c:v>1.0902E-6</c:v>
                </c:pt>
                <c:pt idx="9798">
                  <c:v>1.0904E-6</c:v>
                </c:pt>
                <c:pt idx="9799">
                  <c:v>1.0906E-6</c:v>
                </c:pt>
                <c:pt idx="9800">
                  <c:v>1.0908E-6</c:v>
                </c:pt>
                <c:pt idx="9801">
                  <c:v>1.091E-6</c:v>
                </c:pt>
                <c:pt idx="9802">
                  <c:v>1.0912E-6</c:v>
                </c:pt>
                <c:pt idx="9803">
                  <c:v>1.0914E-6</c:v>
                </c:pt>
                <c:pt idx="9804">
                  <c:v>1.0916000000000001E-6</c:v>
                </c:pt>
                <c:pt idx="9805">
                  <c:v>1.0918000000000001E-6</c:v>
                </c:pt>
                <c:pt idx="9806">
                  <c:v>1.0920000000000001E-6</c:v>
                </c:pt>
                <c:pt idx="9807">
                  <c:v>1.0922000000000001E-6</c:v>
                </c:pt>
                <c:pt idx="9808">
                  <c:v>1.0923999999999999E-6</c:v>
                </c:pt>
                <c:pt idx="9809">
                  <c:v>1.0925999999999999E-6</c:v>
                </c:pt>
                <c:pt idx="9810">
                  <c:v>1.0927999999999999E-6</c:v>
                </c:pt>
                <c:pt idx="9811">
                  <c:v>1.093E-6</c:v>
                </c:pt>
                <c:pt idx="9812">
                  <c:v>1.0932E-6</c:v>
                </c:pt>
                <c:pt idx="9813">
                  <c:v>1.0934E-6</c:v>
                </c:pt>
                <c:pt idx="9814">
                  <c:v>1.0936E-6</c:v>
                </c:pt>
                <c:pt idx="9815">
                  <c:v>1.0938E-6</c:v>
                </c:pt>
                <c:pt idx="9816">
                  <c:v>1.094E-6</c:v>
                </c:pt>
                <c:pt idx="9817">
                  <c:v>1.0942E-6</c:v>
                </c:pt>
                <c:pt idx="9818">
                  <c:v>1.0944000000000001E-6</c:v>
                </c:pt>
                <c:pt idx="9819">
                  <c:v>1.0946000000000001E-6</c:v>
                </c:pt>
                <c:pt idx="9820">
                  <c:v>1.0948000000000001E-6</c:v>
                </c:pt>
                <c:pt idx="9821">
                  <c:v>1.0950000000000001E-6</c:v>
                </c:pt>
                <c:pt idx="9822">
                  <c:v>1.0951999999999999E-6</c:v>
                </c:pt>
                <c:pt idx="9823">
                  <c:v>1.0953999999999999E-6</c:v>
                </c:pt>
                <c:pt idx="9824">
                  <c:v>1.0955999999999999E-6</c:v>
                </c:pt>
                <c:pt idx="9825">
                  <c:v>1.0958E-6</c:v>
                </c:pt>
                <c:pt idx="9826">
                  <c:v>1.096E-6</c:v>
                </c:pt>
                <c:pt idx="9827">
                  <c:v>1.0962E-6</c:v>
                </c:pt>
                <c:pt idx="9828">
                  <c:v>1.0964E-6</c:v>
                </c:pt>
                <c:pt idx="9829">
                  <c:v>1.0966E-6</c:v>
                </c:pt>
                <c:pt idx="9830">
                  <c:v>1.0968E-6</c:v>
                </c:pt>
                <c:pt idx="9831">
                  <c:v>1.097E-6</c:v>
                </c:pt>
                <c:pt idx="9832">
                  <c:v>1.0972000000000001E-6</c:v>
                </c:pt>
                <c:pt idx="9833">
                  <c:v>1.0974000000000001E-6</c:v>
                </c:pt>
                <c:pt idx="9834">
                  <c:v>1.0976000000000001E-6</c:v>
                </c:pt>
                <c:pt idx="9835">
                  <c:v>1.0978000000000001E-6</c:v>
                </c:pt>
                <c:pt idx="9836">
                  <c:v>1.0979999999999999E-6</c:v>
                </c:pt>
                <c:pt idx="9837">
                  <c:v>1.0981999999999999E-6</c:v>
                </c:pt>
                <c:pt idx="9838">
                  <c:v>1.0983999999999999E-6</c:v>
                </c:pt>
                <c:pt idx="9839">
                  <c:v>1.0986E-6</c:v>
                </c:pt>
                <c:pt idx="9840">
                  <c:v>1.0988E-6</c:v>
                </c:pt>
                <c:pt idx="9841">
                  <c:v>1.099E-6</c:v>
                </c:pt>
                <c:pt idx="9842">
                  <c:v>1.0992E-6</c:v>
                </c:pt>
                <c:pt idx="9843">
                  <c:v>1.0994E-6</c:v>
                </c:pt>
                <c:pt idx="9844">
                  <c:v>1.0996E-6</c:v>
                </c:pt>
                <c:pt idx="9845">
                  <c:v>1.0998E-6</c:v>
                </c:pt>
                <c:pt idx="9846">
                  <c:v>1.1000000000000001E-6</c:v>
                </c:pt>
                <c:pt idx="9847">
                  <c:v>1.1002000000000001E-6</c:v>
                </c:pt>
                <c:pt idx="9848">
                  <c:v>1.1004000000000001E-6</c:v>
                </c:pt>
                <c:pt idx="9849">
                  <c:v>1.1006000000000001E-6</c:v>
                </c:pt>
                <c:pt idx="9850">
                  <c:v>1.1007999999999999E-6</c:v>
                </c:pt>
                <c:pt idx="9851">
                  <c:v>1.1009999999999999E-6</c:v>
                </c:pt>
                <c:pt idx="9852">
                  <c:v>1.1011999999999999E-6</c:v>
                </c:pt>
                <c:pt idx="9853">
                  <c:v>1.1013999999999999E-6</c:v>
                </c:pt>
                <c:pt idx="9854">
                  <c:v>1.1016E-6</c:v>
                </c:pt>
                <c:pt idx="9855">
                  <c:v>1.1018E-6</c:v>
                </c:pt>
                <c:pt idx="9856">
                  <c:v>1.102E-6</c:v>
                </c:pt>
                <c:pt idx="9857">
                  <c:v>1.1022E-6</c:v>
                </c:pt>
                <c:pt idx="9858">
                  <c:v>1.1024E-6</c:v>
                </c:pt>
                <c:pt idx="9859">
                  <c:v>1.1026E-6</c:v>
                </c:pt>
                <c:pt idx="9860">
                  <c:v>1.1028000000000001E-6</c:v>
                </c:pt>
                <c:pt idx="9861">
                  <c:v>1.1030000000000001E-6</c:v>
                </c:pt>
                <c:pt idx="9862">
                  <c:v>1.1032000000000001E-6</c:v>
                </c:pt>
                <c:pt idx="9863">
                  <c:v>1.1034000000000001E-6</c:v>
                </c:pt>
                <c:pt idx="9864">
                  <c:v>1.1035999999999999E-6</c:v>
                </c:pt>
                <c:pt idx="9865">
                  <c:v>1.1037999999999999E-6</c:v>
                </c:pt>
                <c:pt idx="9866">
                  <c:v>1.1039999999999999E-6</c:v>
                </c:pt>
                <c:pt idx="9867">
                  <c:v>1.1041999999999999E-6</c:v>
                </c:pt>
                <c:pt idx="9868">
                  <c:v>1.1044E-6</c:v>
                </c:pt>
                <c:pt idx="9869">
                  <c:v>1.1046E-6</c:v>
                </c:pt>
                <c:pt idx="9870">
                  <c:v>1.1048E-6</c:v>
                </c:pt>
                <c:pt idx="9871">
                  <c:v>1.105E-6</c:v>
                </c:pt>
                <c:pt idx="9872">
                  <c:v>1.1052E-6</c:v>
                </c:pt>
                <c:pt idx="9873">
                  <c:v>1.1054E-6</c:v>
                </c:pt>
                <c:pt idx="9874">
                  <c:v>1.1056000000000001E-6</c:v>
                </c:pt>
                <c:pt idx="9875">
                  <c:v>1.1058000000000001E-6</c:v>
                </c:pt>
                <c:pt idx="9876">
                  <c:v>1.1060000000000001E-6</c:v>
                </c:pt>
                <c:pt idx="9877">
                  <c:v>1.1062000000000001E-6</c:v>
                </c:pt>
                <c:pt idx="9878">
                  <c:v>1.1063999999999999E-6</c:v>
                </c:pt>
                <c:pt idx="9879">
                  <c:v>1.1065999999999999E-6</c:v>
                </c:pt>
                <c:pt idx="9880">
                  <c:v>1.1067999999999999E-6</c:v>
                </c:pt>
                <c:pt idx="9881">
                  <c:v>1.1069999999999999E-6</c:v>
                </c:pt>
                <c:pt idx="9882">
                  <c:v>1.1072E-6</c:v>
                </c:pt>
                <c:pt idx="9883">
                  <c:v>1.1074E-6</c:v>
                </c:pt>
                <c:pt idx="9884">
                  <c:v>1.1076E-6</c:v>
                </c:pt>
                <c:pt idx="9885">
                  <c:v>1.1078E-6</c:v>
                </c:pt>
                <c:pt idx="9886">
                  <c:v>1.108E-6</c:v>
                </c:pt>
                <c:pt idx="9887">
                  <c:v>1.1082E-6</c:v>
                </c:pt>
                <c:pt idx="9888">
                  <c:v>1.1084000000000001E-6</c:v>
                </c:pt>
                <c:pt idx="9889">
                  <c:v>1.1086000000000001E-6</c:v>
                </c:pt>
                <c:pt idx="9890">
                  <c:v>1.1088000000000001E-6</c:v>
                </c:pt>
                <c:pt idx="9891">
                  <c:v>1.1090000000000001E-6</c:v>
                </c:pt>
                <c:pt idx="9892">
                  <c:v>1.1091999999999999E-6</c:v>
                </c:pt>
                <c:pt idx="9893">
                  <c:v>1.1093999999999999E-6</c:v>
                </c:pt>
                <c:pt idx="9894">
                  <c:v>1.1095999999999999E-6</c:v>
                </c:pt>
                <c:pt idx="9895">
                  <c:v>1.1097999999999999E-6</c:v>
                </c:pt>
                <c:pt idx="9896">
                  <c:v>1.11E-6</c:v>
                </c:pt>
                <c:pt idx="9897">
                  <c:v>1.1102E-6</c:v>
                </c:pt>
                <c:pt idx="9898">
                  <c:v>1.1104E-6</c:v>
                </c:pt>
                <c:pt idx="9899">
                  <c:v>1.1106E-6</c:v>
                </c:pt>
                <c:pt idx="9900">
                  <c:v>1.1108E-6</c:v>
                </c:pt>
                <c:pt idx="9901">
                  <c:v>1.111E-6</c:v>
                </c:pt>
                <c:pt idx="9902">
                  <c:v>1.1112000000000001E-6</c:v>
                </c:pt>
                <c:pt idx="9903">
                  <c:v>1.1114000000000001E-6</c:v>
                </c:pt>
                <c:pt idx="9904">
                  <c:v>1.1116000000000001E-6</c:v>
                </c:pt>
                <c:pt idx="9905">
                  <c:v>1.1118000000000001E-6</c:v>
                </c:pt>
                <c:pt idx="9906">
                  <c:v>1.1119999999999999E-6</c:v>
                </c:pt>
                <c:pt idx="9907">
                  <c:v>1.1121999999999999E-6</c:v>
                </c:pt>
                <c:pt idx="9908">
                  <c:v>1.1123999999999999E-6</c:v>
                </c:pt>
                <c:pt idx="9909">
                  <c:v>1.1125999999999999E-6</c:v>
                </c:pt>
                <c:pt idx="9910">
                  <c:v>1.1128E-6</c:v>
                </c:pt>
                <c:pt idx="9911">
                  <c:v>1.113E-6</c:v>
                </c:pt>
                <c:pt idx="9912">
                  <c:v>1.1132E-6</c:v>
                </c:pt>
                <c:pt idx="9913">
                  <c:v>1.1134E-6</c:v>
                </c:pt>
                <c:pt idx="9914">
                  <c:v>1.1136E-6</c:v>
                </c:pt>
                <c:pt idx="9915">
                  <c:v>1.1138E-6</c:v>
                </c:pt>
                <c:pt idx="9916">
                  <c:v>1.114E-6</c:v>
                </c:pt>
                <c:pt idx="9917">
                  <c:v>1.1142000000000001E-6</c:v>
                </c:pt>
                <c:pt idx="9918">
                  <c:v>1.1144000000000001E-6</c:v>
                </c:pt>
                <c:pt idx="9919">
                  <c:v>1.1146000000000001E-6</c:v>
                </c:pt>
                <c:pt idx="9920">
                  <c:v>1.1147999999999999E-6</c:v>
                </c:pt>
                <c:pt idx="9921">
                  <c:v>1.1149999999999999E-6</c:v>
                </c:pt>
                <c:pt idx="9922">
                  <c:v>1.1151999999999999E-6</c:v>
                </c:pt>
                <c:pt idx="9923">
                  <c:v>1.1153999999999999E-6</c:v>
                </c:pt>
                <c:pt idx="9924">
                  <c:v>1.1156E-6</c:v>
                </c:pt>
                <c:pt idx="9925">
                  <c:v>1.1158E-6</c:v>
                </c:pt>
                <c:pt idx="9926">
                  <c:v>1.116E-6</c:v>
                </c:pt>
                <c:pt idx="9927">
                  <c:v>1.1162E-6</c:v>
                </c:pt>
                <c:pt idx="9928">
                  <c:v>1.1164E-6</c:v>
                </c:pt>
                <c:pt idx="9929">
                  <c:v>1.1166E-6</c:v>
                </c:pt>
                <c:pt idx="9930">
                  <c:v>1.1168E-6</c:v>
                </c:pt>
                <c:pt idx="9931">
                  <c:v>1.1170000000000001E-6</c:v>
                </c:pt>
                <c:pt idx="9932">
                  <c:v>1.1172000000000001E-6</c:v>
                </c:pt>
                <c:pt idx="9933">
                  <c:v>1.1174000000000001E-6</c:v>
                </c:pt>
                <c:pt idx="9934">
                  <c:v>1.1175999999999999E-6</c:v>
                </c:pt>
                <c:pt idx="9935">
                  <c:v>1.1177999999999999E-6</c:v>
                </c:pt>
                <c:pt idx="9936">
                  <c:v>1.1179999999999999E-6</c:v>
                </c:pt>
                <c:pt idx="9937">
                  <c:v>1.1181999999999999E-6</c:v>
                </c:pt>
                <c:pt idx="9938">
                  <c:v>1.1184E-6</c:v>
                </c:pt>
                <c:pt idx="9939">
                  <c:v>1.1186E-6</c:v>
                </c:pt>
                <c:pt idx="9940">
                  <c:v>1.1188E-6</c:v>
                </c:pt>
                <c:pt idx="9941">
                  <c:v>1.119E-6</c:v>
                </c:pt>
                <c:pt idx="9942">
                  <c:v>1.1192E-6</c:v>
                </c:pt>
                <c:pt idx="9943">
                  <c:v>1.1194E-6</c:v>
                </c:pt>
                <c:pt idx="9944">
                  <c:v>1.1196E-6</c:v>
                </c:pt>
                <c:pt idx="9945">
                  <c:v>1.1198000000000001E-6</c:v>
                </c:pt>
                <c:pt idx="9946">
                  <c:v>1.1200000000000001E-6</c:v>
                </c:pt>
                <c:pt idx="9947">
                  <c:v>1.1202000000000001E-6</c:v>
                </c:pt>
                <c:pt idx="9948">
                  <c:v>1.1203999999999999E-6</c:v>
                </c:pt>
                <c:pt idx="9949">
                  <c:v>1.1205999999999999E-6</c:v>
                </c:pt>
                <c:pt idx="9950">
                  <c:v>1.1207999999999999E-6</c:v>
                </c:pt>
                <c:pt idx="9951">
                  <c:v>1.1209999999999999E-6</c:v>
                </c:pt>
                <c:pt idx="9952">
                  <c:v>1.1212E-6</c:v>
                </c:pt>
                <c:pt idx="9953">
                  <c:v>1.1214E-6</c:v>
                </c:pt>
                <c:pt idx="9954">
                  <c:v>1.1216E-6</c:v>
                </c:pt>
                <c:pt idx="9955">
                  <c:v>1.1218E-6</c:v>
                </c:pt>
                <c:pt idx="9956">
                  <c:v>1.122E-6</c:v>
                </c:pt>
                <c:pt idx="9957">
                  <c:v>1.1222E-6</c:v>
                </c:pt>
                <c:pt idx="9958">
                  <c:v>1.1224E-6</c:v>
                </c:pt>
                <c:pt idx="9959">
                  <c:v>1.1226000000000001E-6</c:v>
                </c:pt>
                <c:pt idx="9960">
                  <c:v>1.1228000000000001E-6</c:v>
                </c:pt>
                <c:pt idx="9961">
                  <c:v>1.1230000000000001E-6</c:v>
                </c:pt>
                <c:pt idx="9962">
                  <c:v>1.1232000000000001E-6</c:v>
                </c:pt>
                <c:pt idx="9963">
                  <c:v>1.1233999999999999E-6</c:v>
                </c:pt>
                <c:pt idx="9964">
                  <c:v>1.1235999999999999E-6</c:v>
                </c:pt>
                <c:pt idx="9965">
                  <c:v>1.1237999999999999E-6</c:v>
                </c:pt>
                <c:pt idx="9966">
                  <c:v>1.124E-6</c:v>
                </c:pt>
                <c:pt idx="9967">
                  <c:v>1.1242E-6</c:v>
                </c:pt>
                <c:pt idx="9968">
                  <c:v>1.1244E-6</c:v>
                </c:pt>
                <c:pt idx="9969">
                  <c:v>1.1246E-6</c:v>
                </c:pt>
                <c:pt idx="9970">
                  <c:v>1.1248E-6</c:v>
                </c:pt>
                <c:pt idx="9971">
                  <c:v>1.125E-6</c:v>
                </c:pt>
                <c:pt idx="9972">
                  <c:v>1.1252E-6</c:v>
                </c:pt>
                <c:pt idx="9973">
                  <c:v>1.1254000000000001E-6</c:v>
                </c:pt>
                <c:pt idx="9974">
                  <c:v>1.1256000000000001E-6</c:v>
                </c:pt>
                <c:pt idx="9975">
                  <c:v>1.1258000000000001E-6</c:v>
                </c:pt>
                <c:pt idx="9976">
                  <c:v>1.1260000000000001E-6</c:v>
                </c:pt>
                <c:pt idx="9977">
                  <c:v>1.1261999999999999E-6</c:v>
                </c:pt>
                <c:pt idx="9978">
                  <c:v>1.1263999999999999E-6</c:v>
                </c:pt>
                <c:pt idx="9979">
                  <c:v>1.1265999999999999E-6</c:v>
                </c:pt>
                <c:pt idx="9980">
                  <c:v>1.1268E-6</c:v>
                </c:pt>
                <c:pt idx="9981">
                  <c:v>1.127E-6</c:v>
                </c:pt>
                <c:pt idx="9982">
                  <c:v>1.1272E-6</c:v>
                </c:pt>
                <c:pt idx="9983">
                  <c:v>1.1274E-6</c:v>
                </c:pt>
                <c:pt idx="9984">
                  <c:v>1.1276E-6</c:v>
                </c:pt>
                <c:pt idx="9985">
                  <c:v>1.1278E-6</c:v>
                </c:pt>
                <c:pt idx="9986">
                  <c:v>1.128E-6</c:v>
                </c:pt>
                <c:pt idx="9987">
                  <c:v>1.1282000000000001E-6</c:v>
                </c:pt>
                <c:pt idx="9988">
                  <c:v>1.1284000000000001E-6</c:v>
                </c:pt>
                <c:pt idx="9989">
                  <c:v>1.1286000000000001E-6</c:v>
                </c:pt>
                <c:pt idx="9990">
                  <c:v>1.1288000000000001E-6</c:v>
                </c:pt>
                <c:pt idx="9991">
                  <c:v>1.1289999999999999E-6</c:v>
                </c:pt>
                <c:pt idx="9992">
                  <c:v>1.1291999999999999E-6</c:v>
                </c:pt>
                <c:pt idx="9993">
                  <c:v>1.1293999999999999E-6</c:v>
                </c:pt>
                <c:pt idx="9994">
                  <c:v>1.1296E-6</c:v>
                </c:pt>
                <c:pt idx="9995">
                  <c:v>1.1298E-6</c:v>
                </c:pt>
                <c:pt idx="9996">
                  <c:v>1.13E-6</c:v>
                </c:pt>
                <c:pt idx="9997">
                  <c:v>1.1302E-6</c:v>
                </c:pt>
                <c:pt idx="9998">
                  <c:v>1.1304E-6</c:v>
                </c:pt>
                <c:pt idx="9999">
                  <c:v>1.1306E-6</c:v>
                </c:pt>
              </c:numCache>
            </c:numRef>
          </c:xVal>
          <c:yVal>
            <c:numRef>
              <c:f>'TEK00002'!$D$2:$D$10001</c:f>
              <c:numCache>
                <c:formatCode>General</c:formatCode>
                <c:ptCount val="10000"/>
                <c:pt idx="0">
                  <c:v>4.2968800000000003E-3</c:v>
                </c:pt>
                <c:pt idx="1">
                  <c:v>-8.2656199999999996E-3</c:v>
                </c:pt>
                <c:pt idx="2">
                  <c:v>-9.9062500000000001E-3</c:v>
                </c:pt>
                <c:pt idx="3">
                  <c:v>-7.984370000000001E-3</c:v>
                </c:pt>
                <c:pt idx="4">
                  <c:v>-8.1093699999999994E-3</c:v>
                </c:pt>
                <c:pt idx="5">
                  <c:v>1.6718799999999999E-3</c:v>
                </c:pt>
                <c:pt idx="6">
                  <c:v>2.4687500000000005E-3</c:v>
                </c:pt>
                <c:pt idx="7">
                  <c:v>-6.0625000000000002E-3</c:v>
                </c:pt>
                <c:pt idx="8">
                  <c:v>1.09375E-4</c:v>
                </c:pt>
                <c:pt idx="9">
                  <c:v>-9.4531200000000006E-3</c:v>
                </c:pt>
                <c:pt idx="10">
                  <c:v>-2.9375E-3</c:v>
                </c:pt>
                <c:pt idx="11">
                  <c:v>1.96875E-3</c:v>
                </c:pt>
                <c:pt idx="12">
                  <c:v>3.8125000000000004E-3</c:v>
                </c:pt>
                <c:pt idx="13">
                  <c:v>1.7812500000000001E-3</c:v>
                </c:pt>
                <c:pt idx="14">
                  <c:v>-1.2656200000000001E-3</c:v>
                </c:pt>
                <c:pt idx="15">
                  <c:v>-8.3437500000000005E-3</c:v>
                </c:pt>
                <c:pt idx="16">
                  <c:v>-3.0312500000000001E-3</c:v>
                </c:pt>
                <c:pt idx="17">
                  <c:v>-9.0624999999999994E-4</c:v>
                </c:pt>
                <c:pt idx="18">
                  <c:v>-4.9843700000000001E-3</c:v>
                </c:pt>
                <c:pt idx="19">
                  <c:v>-8.437500000000001E-4</c:v>
                </c:pt>
                <c:pt idx="20">
                  <c:v>-1.9062500000000002E-3</c:v>
                </c:pt>
                <c:pt idx="21">
                  <c:v>-9.78125E-3</c:v>
                </c:pt>
                <c:pt idx="22">
                  <c:v>-1.2093699999999999E-2</c:v>
                </c:pt>
                <c:pt idx="23">
                  <c:v>4.84375E-4</c:v>
                </c:pt>
                <c:pt idx="24">
                  <c:v>4.7812499999999999E-3</c:v>
                </c:pt>
                <c:pt idx="25">
                  <c:v>6.5624999999999993E-4</c:v>
                </c:pt>
                <c:pt idx="26">
                  <c:v>-1.0375000000000001E-2</c:v>
                </c:pt>
                <c:pt idx="27">
                  <c:v>-1.1468699999999998E-2</c:v>
                </c:pt>
                <c:pt idx="28">
                  <c:v>-5.4374999999999996E-3</c:v>
                </c:pt>
                <c:pt idx="29">
                  <c:v>4.8124999999999999E-3</c:v>
                </c:pt>
                <c:pt idx="30">
                  <c:v>-6.3437499999999996E-3</c:v>
                </c:pt>
                <c:pt idx="31">
                  <c:v>-6.8749999999999992E-3</c:v>
                </c:pt>
                <c:pt idx="32">
                  <c:v>-7.5937499999999998E-3</c:v>
                </c:pt>
                <c:pt idx="33">
                  <c:v>-6.76562E-3</c:v>
                </c:pt>
                <c:pt idx="34">
                  <c:v>-2.2499999999999998E-3</c:v>
                </c:pt>
                <c:pt idx="35">
                  <c:v>1.7343799999999998E-3</c:v>
                </c:pt>
                <c:pt idx="36">
                  <c:v>1.7187500000000002E-4</c:v>
                </c:pt>
                <c:pt idx="37">
                  <c:v>-5.6718700000000007E-3</c:v>
                </c:pt>
                <c:pt idx="38">
                  <c:v>-5.9375000000000001E-3</c:v>
                </c:pt>
                <c:pt idx="39">
                  <c:v>-9.4218700000000006E-3</c:v>
                </c:pt>
                <c:pt idx="40">
                  <c:v>-1.1968700000000001E-2</c:v>
                </c:pt>
                <c:pt idx="41">
                  <c:v>-8.8124999999999992E-3</c:v>
                </c:pt>
                <c:pt idx="42">
                  <c:v>-2.1249999999999997E-3</c:v>
                </c:pt>
                <c:pt idx="43">
                  <c:v>-2.1562500000000002E-3</c:v>
                </c:pt>
                <c:pt idx="44">
                  <c:v>2.0312500000000001E-3</c:v>
                </c:pt>
                <c:pt idx="45">
                  <c:v>-1.7812500000000001E-3</c:v>
                </c:pt>
                <c:pt idx="46">
                  <c:v>-6.1718700000000003E-3</c:v>
                </c:pt>
                <c:pt idx="47">
                  <c:v>-1.3796900000000001E-2</c:v>
                </c:pt>
                <c:pt idx="48">
                  <c:v>-1.1828100000000001E-2</c:v>
                </c:pt>
                <c:pt idx="49">
                  <c:v>-7.9687500000000001E-3</c:v>
                </c:pt>
                <c:pt idx="50">
                  <c:v>-1.19375E-2</c:v>
                </c:pt>
                <c:pt idx="51">
                  <c:v>-6.0625000000000002E-3</c:v>
                </c:pt>
                <c:pt idx="52">
                  <c:v>-1.0109400000000001E-2</c:v>
                </c:pt>
                <c:pt idx="53">
                  <c:v>-6.2812500000000004E-3</c:v>
                </c:pt>
                <c:pt idx="54">
                  <c:v>3.4375000000000003E-4</c:v>
                </c:pt>
                <c:pt idx="55">
                  <c:v>6.1093800000000002E-3</c:v>
                </c:pt>
                <c:pt idx="56">
                  <c:v>-9.3749999999999988E-5</c:v>
                </c:pt>
                <c:pt idx="57">
                  <c:v>6.5624999999999993E-4</c:v>
                </c:pt>
                <c:pt idx="58">
                  <c:v>-1.2156199999999999E-2</c:v>
                </c:pt>
                <c:pt idx="59">
                  <c:v>-4.1718700000000003E-3</c:v>
                </c:pt>
                <c:pt idx="60">
                  <c:v>-6.3437499999999996E-3</c:v>
                </c:pt>
                <c:pt idx="61">
                  <c:v>-0.01</c:v>
                </c:pt>
                <c:pt idx="62">
                  <c:v>-1.0031199999999999E-2</c:v>
                </c:pt>
                <c:pt idx="63">
                  <c:v>-0.01</c:v>
                </c:pt>
                <c:pt idx="64">
                  <c:v>-5.2812499999999995E-3</c:v>
                </c:pt>
                <c:pt idx="65">
                  <c:v>1.09375E-4</c:v>
                </c:pt>
                <c:pt idx="66">
                  <c:v>-5.3124999999999993E-4</c:v>
                </c:pt>
                <c:pt idx="67">
                  <c:v>-5.9999999999999993E-3</c:v>
                </c:pt>
                <c:pt idx="68">
                  <c:v>-8.1093699999999994E-3</c:v>
                </c:pt>
                <c:pt idx="69">
                  <c:v>-8.0625000000000002E-3</c:v>
                </c:pt>
                <c:pt idx="70">
                  <c:v>2.3437499999999999E-4</c:v>
                </c:pt>
                <c:pt idx="71">
                  <c:v>3.8437499999999999E-3</c:v>
                </c:pt>
                <c:pt idx="72">
                  <c:v>-1.06406E-2</c:v>
                </c:pt>
                <c:pt idx="73">
                  <c:v>-0.01</c:v>
                </c:pt>
                <c:pt idx="74">
                  <c:v>-9.7343699999999991E-3</c:v>
                </c:pt>
                <c:pt idx="75">
                  <c:v>-2E-3</c:v>
                </c:pt>
                <c:pt idx="76">
                  <c:v>-8.0000000000000002E-3</c:v>
                </c:pt>
                <c:pt idx="77">
                  <c:v>6.2500000000000001E-5</c:v>
                </c:pt>
                <c:pt idx="78">
                  <c:v>-1.09375E-4</c:v>
                </c:pt>
                <c:pt idx="79">
                  <c:v>-1.0937500000000001E-3</c:v>
                </c:pt>
                <c:pt idx="80">
                  <c:v>-6.6874999999999999E-3</c:v>
                </c:pt>
                <c:pt idx="81">
                  <c:v>-1.12812E-2</c:v>
                </c:pt>
                <c:pt idx="82">
                  <c:v>-1.1765600000000001E-2</c:v>
                </c:pt>
                <c:pt idx="83">
                  <c:v>-7.6562500000000003E-4</c:v>
                </c:pt>
                <c:pt idx="84">
                  <c:v>-5.0468700000000002E-3</c:v>
                </c:pt>
                <c:pt idx="85">
                  <c:v>-7.2187499999999995E-3</c:v>
                </c:pt>
                <c:pt idx="86">
                  <c:v>-1.5859400000000003E-2</c:v>
                </c:pt>
                <c:pt idx="87">
                  <c:v>-7.0624999999999993E-3</c:v>
                </c:pt>
                <c:pt idx="88">
                  <c:v>-6.2968699999999996E-3</c:v>
                </c:pt>
                <c:pt idx="89">
                  <c:v>1.46875E-3</c:v>
                </c:pt>
                <c:pt idx="90">
                  <c:v>2.1562500000000002E-3</c:v>
                </c:pt>
                <c:pt idx="91">
                  <c:v>-1.5937500000000001E-3</c:v>
                </c:pt>
                <c:pt idx="92">
                  <c:v>-9.8750000000000018E-3</c:v>
                </c:pt>
                <c:pt idx="93">
                  <c:v>-6.0468700000000002E-3</c:v>
                </c:pt>
                <c:pt idx="94">
                  <c:v>-4.0000000000000001E-3</c:v>
                </c:pt>
                <c:pt idx="95">
                  <c:v>-2E-3</c:v>
                </c:pt>
                <c:pt idx="96">
                  <c:v>6.2500000000000001E-5</c:v>
                </c:pt>
                <c:pt idx="97">
                  <c:v>-2.5156199999999997E-3</c:v>
                </c:pt>
                <c:pt idx="98">
                  <c:v>-7.9062500000000001E-3</c:v>
                </c:pt>
                <c:pt idx="99">
                  <c:v>7.1874999999999999E-4</c:v>
                </c:pt>
                <c:pt idx="100">
                  <c:v>4.3750000000000004E-3</c:v>
                </c:pt>
                <c:pt idx="101">
                  <c:v>8.3281299999999996E-3</c:v>
                </c:pt>
                <c:pt idx="102">
                  <c:v>7.2812500000000004E-3</c:v>
                </c:pt>
                <c:pt idx="103">
                  <c:v>1.7812500000000001E-3</c:v>
                </c:pt>
                <c:pt idx="104">
                  <c:v>1.4999999999999998E-3</c:v>
                </c:pt>
                <c:pt idx="105">
                  <c:v>-4.2499999999999994E-3</c:v>
                </c:pt>
                <c:pt idx="106">
                  <c:v>-1.7812500000000001E-3</c:v>
                </c:pt>
                <c:pt idx="107">
                  <c:v>-4.5156200000000006E-3</c:v>
                </c:pt>
                <c:pt idx="108">
                  <c:v>-2.9531200000000001E-3</c:v>
                </c:pt>
                <c:pt idx="109">
                  <c:v>1.5781300000000001E-3</c:v>
                </c:pt>
                <c:pt idx="110">
                  <c:v>-6.8125E-3</c:v>
                </c:pt>
                <c:pt idx="111">
                  <c:v>-5.3593700000000005E-3</c:v>
                </c:pt>
                <c:pt idx="112">
                  <c:v>-4.2343699999999995E-3</c:v>
                </c:pt>
                <c:pt idx="113">
                  <c:v>-1.2031200000000001E-2</c:v>
                </c:pt>
                <c:pt idx="114">
                  <c:v>-1.74062E-2</c:v>
                </c:pt>
                <c:pt idx="115">
                  <c:v>-4.2031200000000003E-3</c:v>
                </c:pt>
                <c:pt idx="116">
                  <c:v>-2.7968699999999999E-3</c:v>
                </c:pt>
                <c:pt idx="117">
                  <c:v>-8.0625000000000002E-3</c:v>
                </c:pt>
                <c:pt idx="118">
                  <c:v>-3.1406199999999998E-3</c:v>
                </c:pt>
                <c:pt idx="119">
                  <c:v>6.8750000000000007E-4</c:v>
                </c:pt>
                <c:pt idx="120">
                  <c:v>7.0937500000000002E-3</c:v>
                </c:pt>
                <c:pt idx="121">
                  <c:v>3.2656299999999998E-3</c:v>
                </c:pt>
                <c:pt idx="122">
                  <c:v>-1.0156200000000001E-2</c:v>
                </c:pt>
                <c:pt idx="123">
                  <c:v>-3.7031199999999998E-3</c:v>
                </c:pt>
                <c:pt idx="124">
                  <c:v>-5.2031200000000003E-3</c:v>
                </c:pt>
                <c:pt idx="125">
                  <c:v>-7.34375E-4</c:v>
                </c:pt>
                <c:pt idx="126">
                  <c:v>-8.2187500000000004E-3</c:v>
                </c:pt>
                <c:pt idx="127">
                  <c:v>-8.593749999999999E-4</c:v>
                </c:pt>
                <c:pt idx="128">
                  <c:v>2.0312499999999999E-4</c:v>
                </c:pt>
                <c:pt idx="129">
                  <c:v>-1.1875E-3</c:v>
                </c:pt>
                <c:pt idx="130">
                  <c:v>-5.7343699999999999E-3</c:v>
                </c:pt>
                <c:pt idx="131">
                  <c:v>-2E-3</c:v>
                </c:pt>
                <c:pt idx="132">
                  <c:v>-3.5468700000000001E-3</c:v>
                </c:pt>
                <c:pt idx="133">
                  <c:v>-4.5312499999999997E-4</c:v>
                </c:pt>
                <c:pt idx="134">
                  <c:v>-9.546869999999999E-3</c:v>
                </c:pt>
                <c:pt idx="135">
                  <c:v>-1.48906E-2</c:v>
                </c:pt>
                <c:pt idx="136">
                  <c:v>-1.2718699999999999E-2</c:v>
                </c:pt>
                <c:pt idx="137">
                  <c:v>-2.2499999999999998E-3</c:v>
                </c:pt>
                <c:pt idx="138">
                  <c:v>-3.1875000000000002E-3</c:v>
                </c:pt>
                <c:pt idx="139">
                  <c:v>-7.9218699999999993E-3</c:v>
                </c:pt>
                <c:pt idx="140">
                  <c:v>-3.4843700000000001E-3</c:v>
                </c:pt>
                <c:pt idx="141">
                  <c:v>-4.1562500000000002E-3</c:v>
                </c:pt>
                <c:pt idx="142">
                  <c:v>-4.2656200000000003E-3</c:v>
                </c:pt>
                <c:pt idx="143">
                  <c:v>-5.9687500000000001E-3</c:v>
                </c:pt>
                <c:pt idx="144">
                  <c:v>-6.6249999999999998E-3</c:v>
                </c:pt>
                <c:pt idx="145">
                  <c:v>-1.2593700000000001E-2</c:v>
                </c:pt>
                <c:pt idx="146">
                  <c:v>-4.82812E-3</c:v>
                </c:pt>
                <c:pt idx="147">
                  <c:v>-2.40625E-3</c:v>
                </c:pt>
                <c:pt idx="148">
                  <c:v>1.8593799999999999E-3</c:v>
                </c:pt>
                <c:pt idx="149">
                  <c:v>-1.3124999999999999E-3</c:v>
                </c:pt>
                <c:pt idx="150">
                  <c:v>-5.90625E-3</c:v>
                </c:pt>
                <c:pt idx="151">
                  <c:v>-4.1875000000000002E-3</c:v>
                </c:pt>
                <c:pt idx="152">
                  <c:v>-1.8281199999999999E-3</c:v>
                </c:pt>
                <c:pt idx="153">
                  <c:v>-9.78125E-3</c:v>
                </c:pt>
                <c:pt idx="154">
                  <c:v>-1.1984400000000001E-2</c:v>
                </c:pt>
                <c:pt idx="155">
                  <c:v>-4.1875000000000002E-3</c:v>
                </c:pt>
                <c:pt idx="156">
                  <c:v>-4.0000000000000001E-3</c:v>
                </c:pt>
                <c:pt idx="157">
                  <c:v>-4.0000000000000001E-3</c:v>
                </c:pt>
                <c:pt idx="158">
                  <c:v>-8.0625000000000002E-3</c:v>
                </c:pt>
                <c:pt idx="159">
                  <c:v>-0.02</c:v>
                </c:pt>
                <c:pt idx="160">
                  <c:v>-7.0156200000000002E-3</c:v>
                </c:pt>
                <c:pt idx="161">
                  <c:v>1.5625E-5</c:v>
                </c:pt>
                <c:pt idx="162">
                  <c:v>-2.0625000000000001E-3</c:v>
                </c:pt>
                <c:pt idx="163">
                  <c:v>-8.3437500000000005E-3</c:v>
                </c:pt>
                <c:pt idx="164">
                  <c:v>-1.9828100000000001E-2</c:v>
                </c:pt>
                <c:pt idx="165">
                  <c:v>-3.40625E-3</c:v>
                </c:pt>
                <c:pt idx="166">
                  <c:v>-2.1875E-4</c:v>
                </c:pt>
                <c:pt idx="167">
                  <c:v>-4.2656200000000003E-3</c:v>
                </c:pt>
                <c:pt idx="168">
                  <c:v>-5.84375E-3</c:v>
                </c:pt>
                <c:pt idx="169">
                  <c:v>-4.0000000000000001E-3</c:v>
                </c:pt>
                <c:pt idx="170">
                  <c:v>-6.3593700000000005E-3</c:v>
                </c:pt>
                <c:pt idx="171">
                  <c:v>-7.9375000000000001E-3</c:v>
                </c:pt>
                <c:pt idx="172">
                  <c:v>-8.1875000000000003E-3</c:v>
                </c:pt>
                <c:pt idx="173">
                  <c:v>-9.4062499999999997E-3</c:v>
                </c:pt>
                <c:pt idx="174">
                  <c:v>9.8437500000000001E-4</c:v>
                </c:pt>
                <c:pt idx="175">
                  <c:v>4.1875000000000002E-3</c:v>
                </c:pt>
                <c:pt idx="176">
                  <c:v>5.7656299999999999E-3</c:v>
                </c:pt>
                <c:pt idx="177">
                  <c:v>-2.6562500000000002E-3</c:v>
                </c:pt>
                <c:pt idx="178">
                  <c:v>-6.0781200000000002E-3</c:v>
                </c:pt>
                <c:pt idx="179">
                  <c:v>-8.3750000000000005E-3</c:v>
                </c:pt>
                <c:pt idx="180">
                  <c:v>-1.1765600000000001E-2</c:v>
                </c:pt>
                <c:pt idx="181">
                  <c:v>-3.4218699999999996E-3</c:v>
                </c:pt>
                <c:pt idx="182">
                  <c:v>-2.0937500000000001E-3</c:v>
                </c:pt>
                <c:pt idx="183">
                  <c:v>-8.4062500000000005E-3</c:v>
                </c:pt>
                <c:pt idx="184">
                  <c:v>-1.1640599999999999E-2</c:v>
                </c:pt>
                <c:pt idx="185">
                  <c:v>-3.5156199999999997E-3</c:v>
                </c:pt>
                <c:pt idx="186">
                  <c:v>4.3750000000000001E-4</c:v>
                </c:pt>
                <c:pt idx="187">
                  <c:v>3.6249999999999998E-3</c:v>
                </c:pt>
                <c:pt idx="188">
                  <c:v>-6.5156199999999997E-3</c:v>
                </c:pt>
                <c:pt idx="189">
                  <c:v>-3.6562500000000002E-3</c:v>
                </c:pt>
                <c:pt idx="190">
                  <c:v>-1.9062500000000002E-3</c:v>
                </c:pt>
                <c:pt idx="191">
                  <c:v>-1.7187500000000002E-4</c:v>
                </c:pt>
                <c:pt idx="192">
                  <c:v>-6.6249999999999998E-3</c:v>
                </c:pt>
                <c:pt idx="193">
                  <c:v>-1.23281E-2</c:v>
                </c:pt>
                <c:pt idx="194">
                  <c:v>-1.3984399999999999E-2</c:v>
                </c:pt>
                <c:pt idx="195">
                  <c:v>-7.9062500000000001E-3</c:v>
                </c:pt>
                <c:pt idx="196">
                  <c:v>-3.82812E-3</c:v>
                </c:pt>
                <c:pt idx="197">
                  <c:v>2.1562500000000002E-3</c:v>
                </c:pt>
                <c:pt idx="198">
                  <c:v>2.9687499999999999E-4</c:v>
                </c:pt>
                <c:pt idx="199">
                  <c:v>-1.02031E-2</c:v>
                </c:pt>
                <c:pt idx="200">
                  <c:v>-1.19375E-2</c:v>
                </c:pt>
                <c:pt idx="201">
                  <c:v>-8.0312500000000002E-3</c:v>
                </c:pt>
                <c:pt idx="202">
                  <c:v>-6.0312500000000002E-3</c:v>
                </c:pt>
                <c:pt idx="203">
                  <c:v>-4.0625000000000001E-3</c:v>
                </c:pt>
                <c:pt idx="204">
                  <c:v>-3.9531200000000001E-3</c:v>
                </c:pt>
                <c:pt idx="205">
                  <c:v>-5.85937E-3</c:v>
                </c:pt>
                <c:pt idx="206">
                  <c:v>-6.2812500000000004E-3</c:v>
                </c:pt>
                <c:pt idx="207">
                  <c:v>-4.6874999999999998E-4</c:v>
                </c:pt>
                <c:pt idx="208">
                  <c:v>3.5937499999999999E-4</c:v>
                </c:pt>
                <c:pt idx="209">
                  <c:v>-4.0156200000000001E-3</c:v>
                </c:pt>
                <c:pt idx="210">
                  <c:v>1E-3</c:v>
                </c:pt>
                <c:pt idx="211">
                  <c:v>3.3906300000000004E-3</c:v>
                </c:pt>
                <c:pt idx="212">
                  <c:v>-3.7968700000000004E-3</c:v>
                </c:pt>
                <c:pt idx="213">
                  <c:v>-1.1671900000000001E-2</c:v>
                </c:pt>
                <c:pt idx="214">
                  <c:v>-4.7499999999999999E-3</c:v>
                </c:pt>
                <c:pt idx="215">
                  <c:v>-2.7968699999999999E-3</c:v>
                </c:pt>
                <c:pt idx="216">
                  <c:v>-2.5625000000000001E-3</c:v>
                </c:pt>
                <c:pt idx="217">
                  <c:v>-5.7968699999999991E-3</c:v>
                </c:pt>
                <c:pt idx="218">
                  <c:v>-7.8281200000000009E-3</c:v>
                </c:pt>
                <c:pt idx="219">
                  <c:v>-1.23594E-2</c:v>
                </c:pt>
                <c:pt idx="220">
                  <c:v>-1.1921900000000001E-2</c:v>
                </c:pt>
                <c:pt idx="221">
                  <c:v>-5.4218699999999996E-3</c:v>
                </c:pt>
                <c:pt idx="222">
                  <c:v>-2.1875000000000002E-3</c:v>
                </c:pt>
                <c:pt idx="223">
                  <c:v>-3.90625E-3</c:v>
                </c:pt>
                <c:pt idx="224">
                  <c:v>-1.1265600000000001E-2</c:v>
                </c:pt>
                <c:pt idx="225">
                  <c:v>-8.7187500000000008E-3</c:v>
                </c:pt>
                <c:pt idx="226">
                  <c:v>9.0624999999999994E-4</c:v>
                </c:pt>
                <c:pt idx="227">
                  <c:v>3.95313E-3</c:v>
                </c:pt>
                <c:pt idx="228">
                  <c:v>-6.5468700000000006E-3</c:v>
                </c:pt>
                <c:pt idx="229">
                  <c:v>-1.0281200000000001E-2</c:v>
                </c:pt>
                <c:pt idx="230">
                  <c:v>-8.4687500000000006E-3</c:v>
                </c:pt>
                <c:pt idx="231">
                  <c:v>-2.8281199999999999E-3</c:v>
                </c:pt>
                <c:pt idx="232">
                  <c:v>1.5937500000000001E-3</c:v>
                </c:pt>
                <c:pt idx="233">
                  <c:v>1.0015600000000001E-2</c:v>
                </c:pt>
                <c:pt idx="234">
                  <c:v>4.5312499999999997E-4</c:v>
                </c:pt>
                <c:pt idx="235">
                  <c:v>-7.8593700000000009E-3</c:v>
                </c:pt>
                <c:pt idx="236">
                  <c:v>-7.7968700000000009E-3</c:v>
                </c:pt>
                <c:pt idx="237">
                  <c:v>-1.04219E-2</c:v>
                </c:pt>
                <c:pt idx="238">
                  <c:v>-4.0468700000000002E-3</c:v>
                </c:pt>
                <c:pt idx="239">
                  <c:v>-7.73437E-3</c:v>
                </c:pt>
                <c:pt idx="240">
                  <c:v>-4.2499999999999994E-3</c:v>
                </c:pt>
                <c:pt idx="241">
                  <c:v>-1.9062500000000002E-3</c:v>
                </c:pt>
                <c:pt idx="242">
                  <c:v>-4.0781200000000002E-3</c:v>
                </c:pt>
                <c:pt idx="243">
                  <c:v>-7.8593700000000009E-3</c:v>
                </c:pt>
                <c:pt idx="244">
                  <c:v>-1.0031199999999999E-2</c:v>
                </c:pt>
                <c:pt idx="245">
                  <c:v>-8.3281200000000014E-3</c:v>
                </c:pt>
                <c:pt idx="246">
                  <c:v>1.8749999999999998E-4</c:v>
                </c:pt>
                <c:pt idx="247">
                  <c:v>4.6874999999999994E-5</c:v>
                </c:pt>
                <c:pt idx="248">
                  <c:v>-6.1250000000000002E-3</c:v>
                </c:pt>
                <c:pt idx="249">
                  <c:v>-5.9687500000000001E-3</c:v>
                </c:pt>
                <c:pt idx="250">
                  <c:v>-7.9218699999999993E-3</c:v>
                </c:pt>
                <c:pt idx="251">
                  <c:v>-2.9687499999999999E-4</c:v>
                </c:pt>
                <c:pt idx="252">
                  <c:v>4.1875000000000002E-3</c:v>
                </c:pt>
                <c:pt idx="253">
                  <c:v>6.1875000000000003E-3</c:v>
                </c:pt>
                <c:pt idx="254">
                  <c:v>-6.4843699999999997E-3</c:v>
                </c:pt>
                <c:pt idx="255">
                  <c:v>-9.71875E-3</c:v>
                </c:pt>
                <c:pt idx="256">
                  <c:v>-1.1875E-2</c:v>
                </c:pt>
                <c:pt idx="257">
                  <c:v>-2.1093699999999997E-3</c:v>
                </c:pt>
                <c:pt idx="258">
                  <c:v>-8.656249999999999E-3</c:v>
                </c:pt>
                <c:pt idx="259">
                  <c:v>-1.6015599999999998E-2</c:v>
                </c:pt>
                <c:pt idx="260">
                  <c:v>-9.2500000000000013E-3</c:v>
                </c:pt>
                <c:pt idx="261">
                  <c:v>-4.0000000000000001E-3</c:v>
                </c:pt>
                <c:pt idx="262">
                  <c:v>-3.9843700000000001E-3</c:v>
                </c:pt>
                <c:pt idx="263">
                  <c:v>-1.9062500000000002E-3</c:v>
                </c:pt>
                <c:pt idx="264">
                  <c:v>-4.6874999999999994E-5</c:v>
                </c:pt>
                <c:pt idx="265">
                  <c:v>-4.0000000000000001E-3</c:v>
                </c:pt>
                <c:pt idx="266">
                  <c:v>-1.0234400000000001E-2</c:v>
                </c:pt>
                <c:pt idx="267">
                  <c:v>-1.0031199999999999E-2</c:v>
                </c:pt>
                <c:pt idx="268">
                  <c:v>-0.01</c:v>
                </c:pt>
                <c:pt idx="269">
                  <c:v>-1.0046899999999999E-2</c:v>
                </c:pt>
                <c:pt idx="270">
                  <c:v>-1.1828100000000001E-2</c:v>
                </c:pt>
                <c:pt idx="271">
                  <c:v>-8.0156200000000011E-3</c:v>
                </c:pt>
                <c:pt idx="272">
                  <c:v>-9.8750000000000018E-3</c:v>
                </c:pt>
                <c:pt idx="273">
                  <c:v>-2.1718700000000002E-3</c:v>
                </c:pt>
                <c:pt idx="274">
                  <c:v>1.5625E-5</c:v>
                </c:pt>
                <c:pt idx="275">
                  <c:v>1.9375E-3</c:v>
                </c:pt>
                <c:pt idx="276">
                  <c:v>-6.0781200000000002E-3</c:v>
                </c:pt>
                <c:pt idx="277">
                  <c:v>7.8125000000000002E-5</c:v>
                </c:pt>
                <c:pt idx="278">
                  <c:v>-5.5156200000000006E-3</c:v>
                </c:pt>
                <c:pt idx="279">
                  <c:v>-3.0312500000000001E-3</c:v>
                </c:pt>
                <c:pt idx="280">
                  <c:v>-1.34219E-2</c:v>
                </c:pt>
                <c:pt idx="281">
                  <c:v>-4.3125000000000004E-3</c:v>
                </c:pt>
                <c:pt idx="282">
                  <c:v>-4.0625000000000001E-3</c:v>
                </c:pt>
                <c:pt idx="283">
                  <c:v>-1.41406E-2</c:v>
                </c:pt>
                <c:pt idx="284">
                  <c:v>-6.7500000000000008E-3</c:v>
                </c:pt>
                <c:pt idx="285">
                  <c:v>-7.6250000000000007E-3</c:v>
                </c:pt>
                <c:pt idx="286">
                  <c:v>-4.9531200000000001E-3</c:v>
                </c:pt>
                <c:pt idx="287">
                  <c:v>-1.5625E-4</c:v>
                </c:pt>
                <c:pt idx="288">
                  <c:v>7.8125000000000002E-5</c:v>
                </c:pt>
                <c:pt idx="289">
                  <c:v>-3.46875E-3</c:v>
                </c:pt>
                <c:pt idx="290">
                  <c:v>-1.55625E-2</c:v>
                </c:pt>
                <c:pt idx="291">
                  <c:v>-1.6031199999999999E-2</c:v>
                </c:pt>
                <c:pt idx="292">
                  <c:v>-1.1875E-2</c:v>
                </c:pt>
                <c:pt idx="293">
                  <c:v>-4.0000000000000001E-3</c:v>
                </c:pt>
                <c:pt idx="294">
                  <c:v>-2.0468700000000001E-3</c:v>
                </c:pt>
                <c:pt idx="295">
                  <c:v>-4.1250000000000002E-3</c:v>
                </c:pt>
                <c:pt idx="296">
                  <c:v>-3.89062E-3</c:v>
                </c:pt>
                <c:pt idx="297">
                  <c:v>-2.2031199999999998E-3</c:v>
                </c:pt>
                <c:pt idx="298">
                  <c:v>-6.2812500000000004E-3</c:v>
                </c:pt>
                <c:pt idx="299">
                  <c:v>-3.6562500000000002E-3</c:v>
                </c:pt>
                <c:pt idx="300">
                  <c:v>-4.6093699999999998E-3</c:v>
                </c:pt>
                <c:pt idx="301">
                  <c:v>-7.7187499999999999E-3</c:v>
                </c:pt>
                <c:pt idx="302">
                  <c:v>-4.0937500000000002E-3</c:v>
                </c:pt>
                <c:pt idx="303">
                  <c:v>-8.2500000000000004E-3</c:v>
                </c:pt>
                <c:pt idx="304">
                  <c:v>-5.6562500000000007E-3</c:v>
                </c:pt>
                <c:pt idx="305">
                  <c:v>-8.937500000000001E-3</c:v>
                </c:pt>
                <c:pt idx="306">
                  <c:v>-1.1140600000000001E-2</c:v>
                </c:pt>
                <c:pt idx="307">
                  <c:v>-1E-3</c:v>
                </c:pt>
                <c:pt idx="308">
                  <c:v>1.5625E-4</c:v>
                </c:pt>
                <c:pt idx="309">
                  <c:v>1.8906299999999999E-3</c:v>
                </c:pt>
                <c:pt idx="310">
                  <c:v>-1.5625E-5</c:v>
                </c:pt>
                <c:pt idx="311">
                  <c:v>-7.34375E-4</c:v>
                </c:pt>
                <c:pt idx="312">
                  <c:v>-6.2031200000000003E-3</c:v>
                </c:pt>
                <c:pt idx="313">
                  <c:v>-3.5937499999999997E-3</c:v>
                </c:pt>
                <c:pt idx="314">
                  <c:v>-4.3281199999999995E-3</c:v>
                </c:pt>
                <c:pt idx="315">
                  <c:v>-6.0937500000000002E-3</c:v>
                </c:pt>
                <c:pt idx="316">
                  <c:v>-6.0312500000000002E-3</c:v>
                </c:pt>
                <c:pt idx="317">
                  <c:v>-5.7499999999999999E-3</c:v>
                </c:pt>
                <c:pt idx="318">
                  <c:v>-1E-3</c:v>
                </c:pt>
                <c:pt idx="319">
                  <c:v>1.48438E-3</c:v>
                </c:pt>
                <c:pt idx="320">
                  <c:v>-1.8749999999999999E-3</c:v>
                </c:pt>
                <c:pt idx="321">
                  <c:v>-3.7343699999999999E-3</c:v>
                </c:pt>
                <c:pt idx="322">
                  <c:v>-1.1703099999999999E-2</c:v>
                </c:pt>
                <c:pt idx="323">
                  <c:v>-3.1250000000000002E-3</c:v>
                </c:pt>
                <c:pt idx="324">
                  <c:v>-7.0468699999999993E-3</c:v>
                </c:pt>
                <c:pt idx="325">
                  <c:v>-1.1124999999999999E-2</c:v>
                </c:pt>
                <c:pt idx="326">
                  <c:v>-1.33437E-2</c:v>
                </c:pt>
                <c:pt idx="327">
                  <c:v>-7.3125000000000004E-3</c:v>
                </c:pt>
                <c:pt idx="328">
                  <c:v>-5.2656199999999995E-3</c:v>
                </c:pt>
                <c:pt idx="329">
                  <c:v>3.95313E-3</c:v>
                </c:pt>
                <c:pt idx="330">
                  <c:v>7.8750000000000001E-3</c:v>
                </c:pt>
                <c:pt idx="331">
                  <c:v>-1.0937500000000001E-3</c:v>
                </c:pt>
                <c:pt idx="332">
                  <c:v>-1.2937499999999999E-2</c:v>
                </c:pt>
                <c:pt idx="333">
                  <c:v>-1.11875E-2</c:v>
                </c:pt>
                <c:pt idx="334">
                  <c:v>-7.1250000000000003E-3</c:v>
                </c:pt>
                <c:pt idx="335">
                  <c:v>-9.3749999999999997E-4</c:v>
                </c:pt>
                <c:pt idx="336">
                  <c:v>-5.1562500000000002E-4</c:v>
                </c:pt>
                <c:pt idx="337">
                  <c:v>-4.7656199999999999E-3</c:v>
                </c:pt>
                <c:pt idx="338">
                  <c:v>-6.0937500000000002E-3</c:v>
                </c:pt>
                <c:pt idx="339">
                  <c:v>-5.7812499999999999E-3</c:v>
                </c:pt>
                <c:pt idx="340">
                  <c:v>-3.5156199999999997E-3</c:v>
                </c:pt>
                <c:pt idx="341">
                  <c:v>-1.8281199999999999E-3</c:v>
                </c:pt>
                <c:pt idx="342">
                  <c:v>-2.0625000000000001E-3</c:v>
                </c:pt>
                <c:pt idx="343">
                  <c:v>-8.2812499999999998E-4</c:v>
                </c:pt>
                <c:pt idx="344">
                  <c:v>9.3749999999999997E-4</c:v>
                </c:pt>
                <c:pt idx="345">
                  <c:v>-1.06719E-2</c:v>
                </c:pt>
                <c:pt idx="346">
                  <c:v>-1.2312499999999999E-2</c:v>
                </c:pt>
                <c:pt idx="347">
                  <c:v>-8.4375000000000006E-3</c:v>
                </c:pt>
                <c:pt idx="348">
                  <c:v>-4.2499999999999994E-3</c:v>
                </c:pt>
                <c:pt idx="349">
                  <c:v>-2.0625000000000001E-3</c:v>
                </c:pt>
                <c:pt idx="350">
                  <c:v>-1.95312E-3</c:v>
                </c:pt>
                <c:pt idx="351">
                  <c:v>-3.9531200000000001E-3</c:v>
                </c:pt>
                <c:pt idx="352">
                  <c:v>-5.9999999999999993E-3</c:v>
                </c:pt>
                <c:pt idx="353">
                  <c:v>-4.2968699999999995E-3</c:v>
                </c:pt>
                <c:pt idx="354">
                  <c:v>2.01563E-3</c:v>
                </c:pt>
                <c:pt idx="355">
                  <c:v>-8.0000000000000002E-3</c:v>
                </c:pt>
                <c:pt idx="356">
                  <c:v>-0.01</c:v>
                </c:pt>
                <c:pt idx="357">
                  <c:v>-7.9687500000000001E-3</c:v>
                </c:pt>
                <c:pt idx="358">
                  <c:v>5.6249999999999996E-4</c:v>
                </c:pt>
                <c:pt idx="359">
                  <c:v>3.95313E-3</c:v>
                </c:pt>
                <c:pt idx="360">
                  <c:v>-4.4375000000000005E-3</c:v>
                </c:pt>
                <c:pt idx="361">
                  <c:v>-8.0937500000000002E-3</c:v>
                </c:pt>
                <c:pt idx="362">
                  <c:v>-9.4999999999999998E-3</c:v>
                </c:pt>
                <c:pt idx="363">
                  <c:v>2.6562499999999996E-4</c:v>
                </c:pt>
                <c:pt idx="364">
                  <c:v>2.1093800000000001E-3</c:v>
                </c:pt>
                <c:pt idx="365">
                  <c:v>1.54688E-3</c:v>
                </c:pt>
                <c:pt idx="366">
                  <c:v>-6.1718700000000003E-3</c:v>
                </c:pt>
                <c:pt idx="367">
                  <c:v>-1.7031199999999998E-3</c:v>
                </c:pt>
                <c:pt idx="368">
                  <c:v>-2.35937E-3</c:v>
                </c:pt>
                <c:pt idx="369">
                  <c:v>-6.3750000000000005E-3</c:v>
                </c:pt>
                <c:pt idx="370">
                  <c:v>-1.0234400000000001E-2</c:v>
                </c:pt>
                <c:pt idx="371">
                  <c:v>-1.1781199999999999E-2</c:v>
                </c:pt>
                <c:pt idx="372">
                  <c:v>-4.7812499999999999E-3</c:v>
                </c:pt>
                <c:pt idx="373">
                  <c:v>2.0625000000000001E-3</c:v>
                </c:pt>
                <c:pt idx="374">
                  <c:v>-2.3437499999999999E-3</c:v>
                </c:pt>
                <c:pt idx="375">
                  <c:v>-6.2031200000000003E-3</c:v>
                </c:pt>
                <c:pt idx="376">
                  <c:v>-5.3906199999999996E-3</c:v>
                </c:pt>
                <c:pt idx="377">
                  <c:v>6.2500000000000001E-5</c:v>
                </c:pt>
                <c:pt idx="378">
                  <c:v>-2.0625000000000001E-3</c:v>
                </c:pt>
                <c:pt idx="379">
                  <c:v>-2.2499999999999998E-3</c:v>
                </c:pt>
                <c:pt idx="380">
                  <c:v>-5.9375000000000001E-3</c:v>
                </c:pt>
                <c:pt idx="381">
                  <c:v>-2.1093699999999997E-3</c:v>
                </c:pt>
                <c:pt idx="382">
                  <c:v>-5.6874999999999998E-3</c:v>
                </c:pt>
                <c:pt idx="383">
                  <c:v>2.1406299999999997E-3</c:v>
                </c:pt>
                <c:pt idx="384">
                  <c:v>-2.0156200000000001E-3</c:v>
                </c:pt>
                <c:pt idx="385">
                  <c:v>2E-3</c:v>
                </c:pt>
                <c:pt idx="386">
                  <c:v>-2.1718700000000002E-3</c:v>
                </c:pt>
                <c:pt idx="387">
                  <c:v>-2.2812499999999999E-3</c:v>
                </c:pt>
                <c:pt idx="388">
                  <c:v>-1.04531E-2</c:v>
                </c:pt>
                <c:pt idx="389">
                  <c:v>-9.5624999999999998E-3</c:v>
                </c:pt>
                <c:pt idx="390">
                  <c:v>-6.2031200000000003E-3</c:v>
                </c:pt>
                <c:pt idx="391">
                  <c:v>-1.46094E-2</c:v>
                </c:pt>
                <c:pt idx="392">
                  <c:v>-1.3953100000000001E-2</c:v>
                </c:pt>
                <c:pt idx="393">
                  <c:v>-1.9375E-3</c:v>
                </c:pt>
                <c:pt idx="394">
                  <c:v>-6.0156200000000002E-3</c:v>
                </c:pt>
                <c:pt idx="395">
                  <c:v>2.3437499999999999E-4</c:v>
                </c:pt>
                <c:pt idx="396">
                  <c:v>1.4062499999999999E-4</c:v>
                </c:pt>
                <c:pt idx="397">
                  <c:v>-4.1562500000000002E-3</c:v>
                </c:pt>
                <c:pt idx="398">
                  <c:v>-8.0468699999999994E-3</c:v>
                </c:pt>
                <c:pt idx="399">
                  <c:v>-9.9531199999999993E-3</c:v>
                </c:pt>
                <c:pt idx="400">
                  <c:v>-1.4093700000000001E-2</c:v>
                </c:pt>
                <c:pt idx="401">
                  <c:v>-4.1562500000000002E-3</c:v>
                </c:pt>
                <c:pt idx="402">
                  <c:v>-7.78125E-3</c:v>
                </c:pt>
                <c:pt idx="403">
                  <c:v>-8.0312500000000002E-3</c:v>
                </c:pt>
                <c:pt idx="404">
                  <c:v>-1.1421899999999999E-2</c:v>
                </c:pt>
                <c:pt idx="405">
                  <c:v>-1.2812500000000001E-2</c:v>
                </c:pt>
                <c:pt idx="406">
                  <c:v>2.90625E-3</c:v>
                </c:pt>
                <c:pt idx="407">
                  <c:v>6.4375000000000005E-3</c:v>
                </c:pt>
                <c:pt idx="408">
                  <c:v>9.2187499999999995E-4</c:v>
                </c:pt>
                <c:pt idx="409">
                  <c:v>-7.1093700000000003E-3</c:v>
                </c:pt>
                <c:pt idx="410">
                  <c:v>-6.4375000000000005E-3</c:v>
                </c:pt>
                <c:pt idx="411">
                  <c:v>-8.906250000000001E-3</c:v>
                </c:pt>
                <c:pt idx="412">
                  <c:v>-1.27031E-2</c:v>
                </c:pt>
                <c:pt idx="413">
                  <c:v>-9.78125E-3</c:v>
                </c:pt>
                <c:pt idx="414">
                  <c:v>-6.3906200000000005E-3</c:v>
                </c:pt>
                <c:pt idx="415">
                  <c:v>-6.8906200000000001E-3</c:v>
                </c:pt>
                <c:pt idx="416">
                  <c:v>-8.6718699999999999E-3</c:v>
                </c:pt>
                <c:pt idx="417">
                  <c:v>-4.5312500000000006E-3</c:v>
                </c:pt>
                <c:pt idx="418">
                  <c:v>-6.6874999999999999E-3</c:v>
                </c:pt>
                <c:pt idx="419">
                  <c:v>-8.5312500000000006E-3</c:v>
                </c:pt>
                <c:pt idx="420">
                  <c:v>-7.7968700000000009E-3</c:v>
                </c:pt>
                <c:pt idx="421">
                  <c:v>-9.9531199999999993E-3</c:v>
                </c:pt>
                <c:pt idx="422">
                  <c:v>-1.7390599999999999E-2</c:v>
                </c:pt>
                <c:pt idx="423">
                  <c:v>-1.3296899999999999E-2</c:v>
                </c:pt>
                <c:pt idx="424">
                  <c:v>-1.5312500000000001E-3</c:v>
                </c:pt>
                <c:pt idx="425">
                  <c:v>5.3749999999999996E-3</c:v>
                </c:pt>
                <c:pt idx="426">
                  <c:v>-3.2812500000000003E-3</c:v>
                </c:pt>
                <c:pt idx="427">
                  <c:v>-1.5312500000000001E-3</c:v>
                </c:pt>
                <c:pt idx="428">
                  <c:v>-9.3906199999999988E-3</c:v>
                </c:pt>
                <c:pt idx="429">
                  <c:v>-3.6562500000000002E-3</c:v>
                </c:pt>
                <c:pt idx="430">
                  <c:v>1.5625E-5</c:v>
                </c:pt>
                <c:pt idx="431">
                  <c:v>1.6093800000000001E-3</c:v>
                </c:pt>
                <c:pt idx="432">
                  <c:v>2.0781300000000001E-3</c:v>
                </c:pt>
                <c:pt idx="433">
                  <c:v>-1.7031199999999998E-3</c:v>
                </c:pt>
                <c:pt idx="434">
                  <c:v>-2.0312500000000001E-3</c:v>
                </c:pt>
                <c:pt idx="435">
                  <c:v>-3.5312499999999997E-3</c:v>
                </c:pt>
                <c:pt idx="436">
                  <c:v>-7.9062500000000001E-3</c:v>
                </c:pt>
                <c:pt idx="437">
                  <c:v>-8.5312500000000006E-3</c:v>
                </c:pt>
                <c:pt idx="438">
                  <c:v>-2.2343699999999998E-3</c:v>
                </c:pt>
                <c:pt idx="439">
                  <c:v>-1.5625000000000001E-3</c:v>
                </c:pt>
                <c:pt idx="440">
                  <c:v>-6.0156200000000002E-3</c:v>
                </c:pt>
                <c:pt idx="441">
                  <c:v>-3.875E-3</c:v>
                </c:pt>
                <c:pt idx="442">
                  <c:v>-1.0093700000000001E-2</c:v>
                </c:pt>
                <c:pt idx="443">
                  <c:v>-6.2656199999999995E-3</c:v>
                </c:pt>
                <c:pt idx="444">
                  <c:v>-3.9687500000000001E-3</c:v>
                </c:pt>
                <c:pt idx="445">
                  <c:v>-3.9687500000000001E-3</c:v>
                </c:pt>
                <c:pt idx="446">
                  <c:v>-8.0000000000000002E-3</c:v>
                </c:pt>
                <c:pt idx="447">
                  <c:v>-5.9375000000000001E-3</c:v>
                </c:pt>
                <c:pt idx="448">
                  <c:v>-9.9375000000000002E-3</c:v>
                </c:pt>
                <c:pt idx="449">
                  <c:v>-2.1875000000000002E-3</c:v>
                </c:pt>
                <c:pt idx="450">
                  <c:v>-4.1406199999999994E-3</c:v>
                </c:pt>
                <c:pt idx="451">
                  <c:v>-2.0781200000000001E-3</c:v>
                </c:pt>
                <c:pt idx="452">
                  <c:v>-9.3749999999999988E-5</c:v>
                </c:pt>
                <c:pt idx="453">
                  <c:v>-7.3125000000000004E-3</c:v>
                </c:pt>
                <c:pt idx="454">
                  <c:v>-1.4E-2</c:v>
                </c:pt>
                <c:pt idx="455">
                  <c:v>-1.0015600000000001E-2</c:v>
                </c:pt>
                <c:pt idx="456">
                  <c:v>-9.71875E-3</c:v>
                </c:pt>
                <c:pt idx="457">
                  <c:v>-1.9843700000000001E-3</c:v>
                </c:pt>
                <c:pt idx="458">
                  <c:v>-8.5312500000000006E-3</c:v>
                </c:pt>
                <c:pt idx="459">
                  <c:v>-5.9999999999999993E-3</c:v>
                </c:pt>
                <c:pt idx="460">
                  <c:v>-1.95312E-3</c:v>
                </c:pt>
                <c:pt idx="461">
                  <c:v>-4.0468700000000002E-3</c:v>
                </c:pt>
                <c:pt idx="462">
                  <c:v>-1.4375E-3</c:v>
                </c:pt>
                <c:pt idx="463">
                  <c:v>-2E-3</c:v>
                </c:pt>
                <c:pt idx="464">
                  <c:v>-1.45156E-2</c:v>
                </c:pt>
                <c:pt idx="465">
                  <c:v>-1.2093699999999999E-2</c:v>
                </c:pt>
                <c:pt idx="466">
                  <c:v>-7.984370000000001E-3</c:v>
                </c:pt>
                <c:pt idx="467">
                  <c:v>-8.0468699999999994E-3</c:v>
                </c:pt>
                <c:pt idx="468">
                  <c:v>-1.00625E-2</c:v>
                </c:pt>
                <c:pt idx="469">
                  <c:v>-8.0312500000000002E-3</c:v>
                </c:pt>
                <c:pt idx="470">
                  <c:v>-1.8749999999999999E-3</c:v>
                </c:pt>
                <c:pt idx="471">
                  <c:v>-4.0000000000000001E-3</c:v>
                </c:pt>
                <c:pt idx="472">
                  <c:v>3.1250000000000001E-5</c:v>
                </c:pt>
                <c:pt idx="473">
                  <c:v>3.95313E-3</c:v>
                </c:pt>
                <c:pt idx="474">
                  <c:v>-2.0468700000000001E-3</c:v>
                </c:pt>
                <c:pt idx="475">
                  <c:v>3.0781300000000001E-3</c:v>
                </c:pt>
                <c:pt idx="476">
                  <c:v>-6.5937500000000007E-3</c:v>
                </c:pt>
                <c:pt idx="477">
                  <c:v>-6.0156200000000002E-3</c:v>
                </c:pt>
                <c:pt idx="478">
                  <c:v>-1.0124999999999999E-2</c:v>
                </c:pt>
                <c:pt idx="479">
                  <c:v>-2.9999999999999996E-3</c:v>
                </c:pt>
                <c:pt idx="480">
                  <c:v>-6.6249999999999998E-3</c:v>
                </c:pt>
                <c:pt idx="481">
                  <c:v>-1.04531E-2</c:v>
                </c:pt>
                <c:pt idx="482">
                  <c:v>-6.3750000000000005E-3</c:v>
                </c:pt>
                <c:pt idx="483">
                  <c:v>-5.7968699999999991E-3</c:v>
                </c:pt>
                <c:pt idx="484">
                  <c:v>-6.2343700000000004E-3</c:v>
                </c:pt>
                <c:pt idx="485">
                  <c:v>-4.1093700000000002E-3</c:v>
                </c:pt>
                <c:pt idx="486">
                  <c:v>-5.6718700000000007E-3</c:v>
                </c:pt>
                <c:pt idx="487">
                  <c:v>-1.0124999999999999E-2</c:v>
                </c:pt>
                <c:pt idx="488">
                  <c:v>-4.2187500000000003E-3</c:v>
                </c:pt>
                <c:pt idx="489">
                  <c:v>-5.9531199999999992E-3</c:v>
                </c:pt>
                <c:pt idx="490">
                  <c:v>-5.9375000000000001E-3</c:v>
                </c:pt>
                <c:pt idx="491">
                  <c:v>-2E-3</c:v>
                </c:pt>
                <c:pt idx="492">
                  <c:v>2.01563E-3</c:v>
                </c:pt>
                <c:pt idx="493">
                  <c:v>-2.4843700000000001E-3</c:v>
                </c:pt>
                <c:pt idx="494">
                  <c:v>-5.9531199999999992E-3</c:v>
                </c:pt>
                <c:pt idx="495">
                  <c:v>-1.7187499999999998E-3</c:v>
                </c:pt>
                <c:pt idx="496">
                  <c:v>-2.2812499999999999E-3</c:v>
                </c:pt>
                <c:pt idx="497">
                  <c:v>-4.2968699999999995E-3</c:v>
                </c:pt>
                <c:pt idx="498">
                  <c:v>-8.5625000000000007E-3</c:v>
                </c:pt>
                <c:pt idx="499">
                  <c:v>-1.2234399999999999E-2</c:v>
                </c:pt>
                <c:pt idx="500">
                  <c:v>-9.1562499999999995E-3</c:v>
                </c:pt>
                <c:pt idx="501">
                  <c:v>-1.21875E-3</c:v>
                </c:pt>
                <c:pt idx="502">
                  <c:v>-2.92187E-3</c:v>
                </c:pt>
                <c:pt idx="503">
                  <c:v>-1.07031E-2</c:v>
                </c:pt>
                <c:pt idx="504">
                  <c:v>-9.0312499999999993E-3</c:v>
                </c:pt>
                <c:pt idx="505">
                  <c:v>-3.92187E-3</c:v>
                </c:pt>
                <c:pt idx="506">
                  <c:v>-6.0625000000000002E-3</c:v>
                </c:pt>
                <c:pt idx="507">
                  <c:v>-3.82812E-3</c:v>
                </c:pt>
                <c:pt idx="508">
                  <c:v>-9.1406200000000003E-3</c:v>
                </c:pt>
                <c:pt idx="509">
                  <c:v>-1.3484400000000001E-2</c:v>
                </c:pt>
                <c:pt idx="510">
                  <c:v>-2.7187499999999998E-3</c:v>
                </c:pt>
                <c:pt idx="511">
                  <c:v>1.9375E-3</c:v>
                </c:pt>
                <c:pt idx="512">
                  <c:v>-1.5625E-4</c:v>
                </c:pt>
                <c:pt idx="513">
                  <c:v>-3.0468700000000001E-3</c:v>
                </c:pt>
                <c:pt idx="514">
                  <c:v>-7.984370000000001E-3</c:v>
                </c:pt>
                <c:pt idx="515">
                  <c:v>-3.39062E-3</c:v>
                </c:pt>
                <c:pt idx="516">
                  <c:v>-1.45312E-3</c:v>
                </c:pt>
                <c:pt idx="517">
                  <c:v>-8.437500000000001E-4</c:v>
                </c:pt>
                <c:pt idx="518">
                  <c:v>-5.9375000000000001E-3</c:v>
                </c:pt>
                <c:pt idx="519">
                  <c:v>-1.7031199999999998E-3</c:v>
                </c:pt>
                <c:pt idx="520">
                  <c:v>-7.3437499999999996E-3</c:v>
                </c:pt>
                <c:pt idx="521">
                  <c:v>-1.23281E-2</c:v>
                </c:pt>
                <c:pt idx="522">
                  <c:v>-8.5312500000000006E-3</c:v>
                </c:pt>
                <c:pt idx="523">
                  <c:v>-3.6874999999999998E-3</c:v>
                </c:pt>
                <c:pt idx="524">
                  <c:v>-3.8437499999999999E-3</c:v>
                </c:pt>
                <c:pt idx="525">
                  <c:v>-4.9531200000000001E-3</c:v>
                </c:pt>
                <c:pt idx="526">
                  <c:v>-7.4062499999999996E-3</c:v>
                </c:pt>
                <c:pt idx="527">
                  <c:v>-1.6718700000000002E-3</c:v>
                </c:pt>
                <c:pt idx="528">
                  <c:v>-4.0000000000000001E-3</c:v>
                </c:pt>
                <c:pt idx="529">
                  <c:v>-2.0625000000000001E-3</c:v>
                </c:pt>
                <c:pt idx="530">
                  <c:v>-7.0156200000000002E-3</c:v>
                </c:pt>
                <c:pt idx="531">
                  <c:v>-1.0281200000000001E-2</c:v>
                </c:pt>
                <c:pt idx="532">
                  <c:v>-7.0000000000000001E-3</c:v>
                </c:pt>
                <c:pt idx="533">
                  <c:v>-1.23437E-3</c:v>
                </c:pt>
                <c:pt idx="534">
                  <c:v>3.2343800000000002E-3</c:v>
                </c:pt>
                <c:pt idx="535">
                  <c:v>4.5156299999999996E-3</c:v>
                </c:pt>
                <c:pt idx="536">
                  <c:v>-7.6406200000000007E-3</c:v>
                </c:pt>
                <c:pt idx="537">
                  <c:v>-7.1093700000000003E-3</c:v>
                </c:pt>
                <c:pt idx="538">
                  <c:v>-3.5000000000000001E-3</c:v>
                </c:pt>
                <c:pt idx="539">
                  <c:v>-1.7656200000000001E-3</c:v>
                </c:pt>
                <c:pt idx="540">
                  <c:v>3.1250000000000001E-4</c:v>
                </c:pt>
                <c:pt idx="541">
                  <c:v>7.8125000000000004E-4</c:v>
                </c:pt>
                <c:pt idx="542">
                  <c:v>-3.8437499999999999E-3</c:v>
                </c:pt>
                <c:pt idx="543">
                  <c:v>-7.9687500000000006E-4</c:v>
                </c:pt>
                <c:pt idx="544">
                  <c:v>2.0312500000000001E-3</c:v>
                </c:pt>
                <c:pt idx="545">
                  <c:v>1.5625E-4</c:v>
                </c:pt>
                <c:pt idx="546">
                  <c:v>-6.2500000000000001E-5</c:v>
                </c:pt>
                <c:pt idx="547">
                  <c:v>1.8749999999999999E-3</c:v>
                </c:pt>
                <c:pt idx="548">
                  <c:v>4.0625000000000001E-3</c:v>
                </c:pt>
                <c:pt idx="549">
                  <c:v>-1.7343700000000001E-3</c:v>
                </c:pt>
                <c:pt idx="550">
                  <c:v>-1.0015600000000001E-2</c:v>
                </c:pt>
                <c:pt idx="551">
                  <c:v>-6.2656199999999995E-3</c:v>
                </c:pt>
                <c:pt idx="552">
                  <c:v>-3.1250000000000001E-5</c:v>
                </c:pt>
                <c:pt idx="553">
                  <c:v>2E-3</c:v>
                </c:pt>
                <c:pt idx="554">
                  <c:v>-8.0781199999999994E-3</c:v>
                </c:pt>
                <c:pt idx="555">
                  <c:v>-1.6E-2</c:v>
                </c:pt>
                <c:pt idx="556">
                  <c:v>-4.89062E-3</c:v>
                </c:pt>
                <c:pt idx="557">
                  <c:v>8.0312500000000002E-3</c:v>
                </c:pt>
                <c:pt idx="558">
                  <c:v>-7.34375E-4</c:v>
                </c:pt>
                <c:pt idx="559">
                  <c:v>-8.1250000000000003E-3</c:v>
                </c:pt>
                <c:pt idx="560">
                  <c:v>-1.1921900000000001E-2</c:v>
                </c:pt>
                <c:pt idx="561">
                  <c:v>-5.7499999999999999E-3</c:v>
                </c:pt>
                <c:pt idx="562">
                  <c:v>-1.8437499999999999E-3</c:v>
                </c:pt>
                <c:pt idx="563">
                  <c:v>1.5625E-4</c:v>
                </c:pt>
                <c:pt idx="564">
                  <c:v>-1.7187500000000002E-4</c:v>
                </c:pt>
                <c:pt idx="565">
                  <c:v>-4.3906199999999996E-3</c:v>
                </c:pt>
                <c:pt idx="566">
                  <c:v>-3.0468700000000001E-3</c:v>
                </c:pt>
                <c:pt idx="567">
                  <c:v>9.3749999999999997E-4</c:v>
                </c:pt>
                <c:pt idx="568">
                  <c:v>-1.64219E-2</c:v>
                </c:pt>
                <c:pt idx="569">
                  <c:v>-9.2343700000000004E-3</c:v>
                </c:pt>
                <c:pt idx="570">
                  <c:v>-5.0000000000000001E-3</c:v>
                </c:pt>
                <c:pt idx="571">
                  <c:v>4.0312500000000001E-3</c:v>
                </c:pt>
                <c:pt idx="572">
                  <c:v>-2.2187500000000002E-3</c:v>
                </c:pt>
                <c:pt idx="573">
                  <c:v>3.1250000000000001E-4</c:v>
                </c:pt>
                <c:pt idx="574">
                  <c:v>-4.84375E-4</c:v>
                </c:pt>
                <c:pt idx="575">
                  <c:v>-4.1250000000000002E-3</c:v>
                </c:pt>
                <c:pt idx="576">
                  <c:v>-3.9843700000000001E-3</c:v>
                </c:pt>
                <c:pt idx="577">
                  <c:v>-3.90625E-3</c:v>
                </c:pt>
                <c:pt idx="578">
                  <c:v>-1.95312E-3</c:v>
                </c:pt>
                <c:pt idx="579">
                  <c:v>-4.2968699999999995E-3</c:v>
                </c:pt>
                <c:pt idx="580">
                  <c:v>-5.2812499999999995E-3</c:v>
                </c:pt>
                <c:pt idx="581">
                  <c:v>4.0937500000000002E-3</c:v>
                </c:pt>
                <c:pt idx="582">
                  <c:v>1.4062499999999999E-4</c:v>
                </c:pt>
                <c:pt idx="583">
                  <c:v>5.875E-3</c:v>
                </c:pt>
                <c:pt idx="584">
                  <c:v>-2.3125000000000003E-3</c:v>
                </c:pt>
                <c:pt idx="585">
                  <c:v>2.3437499999999999E-3</c:v>
                </c:pt>
                <c:pt idx="586">
                  <c:v>-3.1250000000000001E-4</c:v>
                </c:pt>
                <c:pt idx="587">
                  <c:v>-2.0468700000000001E-3</c:v>
                </c:pt>
                <c:pt idx="588">
                  <c:v>-4.4218700000000005E-3</c:v>
                </c:pt>
                <c:pt idx="589">
                  <c:v>-1.2624999999999999E-2</c:v>
                </c:pt>
                <c:pt idx="590">
                  <c:v>-1.3968699999999999E-2</c:v>
                </c:pt>
                <c:pt idx="591">
                  <c:v>-1.8437499999999999E-3</c:v>
                </c:pt>
                <c:pt idx="592">
                  <c:v>-2.0937500000000001E-3</c:v>
                </c:pt>
                <c:pt idx="593">
                  <c:v>-4.0468700000000002E-3</c:v>
                </c:pt>
                <c:pt idx="594">
                  <c:v>-5.9687500000000001E-3</c:v>
                </c:pt>
                <c:pt idx="595">
                  <c:v>-5.9687500000000001E-3</c:v>
                </c:pt>
                <c:pt idx="596">
                  <c:v>-3.9687500000000001E-3</c:v>
                </c:pt>
                <c:pt idx="597">
                  <c:v>-2.0312500000000001E-3</c:v>
                </c:pt>
                <c:pt idx="598">
                  <c:v>4.6874999999999994E-5</c:v>
                </c:pt>
                <c:pt idx="599">
                  <c:v>-5.85937E-3</c:v>
                </c:pt>
                <c:pt idx="600">
                  <c:v>-6.0781200000000002E-3</c:v>
                </c:pt>
                <c:pt idx="601">
                  <c:v>-4.2499999999999994E-3</c:v>
                </c:pt>
                <c:pt idx="602">
                  <c:v>1.5625E-5</c:v>
                </c:pt>
                <c:pt idx="603">
                  <c:v>-5.3749999999999996E-3</c:v>
                </c:pt>
                <c:pt idx="604">
                  <c:v>-8.1718700000000012E-3</c:v>
                </c:pt>
                <c:pt idx="605">
                  <c:v>-4.3906199999999996E-3</c:v>
                </c:pt>
                <c:pt idx="606">
                  <c:v>-1.92187E-3</c:v>
                </c:pt>
                <c:pt idx="607">
                  <c:v>-3.7656199999999999E-3</c:v>
                </c:pt>
                <c:pt idx="608">
                  <c:v>-3.6249999999999998E-3</c:v>
                </c:pt>
                <c:pt idx="609">
                  <c:v>-5.6874999999999998E-3</c:v>
                </c:pt>
                <c:pt idx="610">
                  <c:v>-3.92187E-3</c:v>
                </c:pt>
                <c:pt idx="611">
                  <c:v>5.9374999999999999E-4</c:v>
                </c:pt>
                <c:pt idx="612">
                  <c:v>3.6093799999999997E-3</c:v>
                </c:pt>
                <c:pt idx="613">
                  <c:v>2.0781300000000001E-3</c:v>
                </c:pt>
                <c:pt idx="614">
                  <c:v>-2.6874999999999998E-3</c:v>
                </c:pt>
                <c:pt idx="615">
                  <c:v>-7.0156200000000002E-3</c:v>
                </c:pt>
                <c:pt idx="616">
                  <c:v>-8.2500000000000004E-3</c:v>
                </c:pt>
                <c:pt idx="617">
                  <c:v>-7.4999999999999997E-3</c:v>
                </c:pt>
                <c:pt idx="618">
                  <c:v>-1.0749999999999999E-2</c:v>
                </c:pt>
                <c:pt idx="619">
                  <c:v>-1.52969E-2</c:v>
                </c:pt>
                <c:pt idx="620">
                  <c:v>-1.5125E-2</c:v>
                </c:pt>
                <c:pt idx="621">
                  <c:v>-6.5468700000000006E-3</c:v>
                </c:pt>
                <c:pt idx="622">
                  <c:v>-2.6562499999999996E-4</c:v>
                </c:pt>
                <c:pt idx="623">
                  <c:v>-8.1249999999999996E-4</c:v>
                </c:pt>
                <c:pt idx="624">
                  <c:v>-5.5312499999999997E-3</c:v>
                </c:pt>
                <c:pt idx="625">
                  <c:v>-7.2031199999999995E-3</c:v>
                </c:pt>
                <c:pt idx="626">
                  <c:v>-1.18125E-2</c:v>
                </c:pt>
                <c:pt idx="627">
                  <c:v>-7.4531200000000006E-3</c:v>
                </c:pt>
                <c:pt idx="628">
                  <c:v>-2.0312500000000001E-3</c:v>
                </c:pt>
                <c:pt idx="629">
                  <c:v>-3.9531200000000001E-3</c:v>
                </c:pt>
                <c:pt idx="630">
                  <c:v>-2.0625000000000001E-3</c:v>
                </c:pt>
                <c:pt idx="631">
                  <c:v>-6.2500000000000001E-4</c:v>
                </c:pt>
                <c:pt idx="632">
                  <c:v>4.1718799999999993E-3</c:v>
                </c:pt>
                <c:pt idx="633">
                  <c:v>-4.79687E-3</c:v>
                </c:pt>
                <c:pt idx="634">
                  <c:v>-9.9531199999999993E-3</c:v>
                </c:pt>
                <c:pt idx="635">
                  <c:v>-1.2046899999999999E-2</c:v>
                </c:pt>
                <c:pt idx="636">
                  <c:v>-8.3125000000000004E-3</c:v>
                </c:pt>
                <c:pt idx="637">
                  <c:v>-2.2031199999999998E-3</c:v>
                </c:pt>
                <c:pt idx="638">
                  <c:v>-4.1093700000000002E-3</c:v>
                </c:pt>
                <c:pt idx="639">
                  <c:v>-8.0156200000000011E-3</c:v>
                </c:pt>
                <c:pt idx="640">
                  <c:v>-5.9687500000000001E-3</c:v>
                </c:pt>
                <c:pt idx="641">
                  <c:v>-6.0781200000000002E-3</c:v>
                </c:pt>
                <c:pt idx="642">
                  <c:v>-1.8749999999999999E-3</c:v>
                </c:pt>
                <c:pt idx="643">
                  <c:v>-1.5625E-5</c:v>
                </c:pt>
                <c:pt idx="644">
                  <c:v>-2.3281199999999999E-3</c:v>
                </c:pt>
                <c:pt idx="645">
                  <c:v>-8.0156200000000011E-3</c:v>
                </c:pt>
                <c:pt idx="646">
                  <c:v>-1.6875000000000002E-3</c:v>
                </c:pt>
                <c:pt idx="647">
                  <c:v>2.3437499999999999E-4</c:v>
                </c:pt>
                <c:pt idx="648">
                  <c:v>-3.8125000000000004E-3</c:v>
                </c:pt>
                <c:pt idx="649">
                  <c:v>5.9375000000000001E-3</c:v>
                </c:pt>
                <c:pt idx="650">
                  <c:v>-3.2812499999999997E-4</c:v>
                </c:pt>
                <c:pt idx="651">
                  <c:v>-1.7031199999999998E-3</c:v>
                </c:pt>
                <c:pt idx="652">
                  <c:v>-3.7656199999999999E-3</c:v>
                </c:pt>
                <c:pt idx="653">
                  <c:v>8.015630000000001E-3</c:v>
                </c:pt>
                <c:pt idx="654">
                  <c:v>-2.42187E-3</c:v>
                </c:pt>
                <c:pt idx="655">
                  <c:v>-3.9531200000000001E-3</c:v>
                </c:pt>
                <c:pt idx="656">
                  <c:v>-1.2203100000000001E-2</c:v>
                </c:pt>
                <c:pt idx="657">
                  <c:v>-5.9999999999999993E-3</c:v>
                </c:pt>
                <c:pt idx="658">
                  <c:v>-8.6406199999999999E-3</c:v>
                </c:pt>
                <c:pt idx="659">
                  <c:v>-9.8906199999999993E-3</c:v>
                </c:pt>
                <c:pt idx="660">
                  <c:v>-3.2812500000000003E-3</c:v>
                </c:pt>
                <c:pt idx="661">
                  <c:v>-2E-3</c:v>
                </c:pt>
                <c:pt idx="662">
                  <c:v>-6.2343700000000004E-3</c:v>
                </c:pt>
                <c:pt idx="663">
                  <c:v>-8.0000000000000002E-3</c:v>
                </c:pt>
                <c:pt idx="664">
                  <c:v>-7.9531199999999993E-3</c:v>
                </c:pt>
                <c:pt idx="665">
                  <c:v>-6.0156200000000002E-3</c:v>
                </c:pt>
                <c:pt idx="666">
                  <c:v>-5.5468699999999998E-3</c:v>
                </c:pt>
                <c:pt idx="667">
                  <c:v>2.01563E-3</c:v>
                </c:pt>
                <c:pt idx="668">
                  <c:v>-1.0718699999999999E-2</c:v>
                </c:pt>
                <c:pt idx="669">
                  <c:v>-1.40156E-2</c:v>
                </c:pt>
                <c:pt idx="670">
                  <c:v>-1.1968700000000001E-2</c:v>
                </c:pt>
                <c:pt idx="671">
                  <c:v>-4.0000000000000001E-3</c:v>
                </c:pt>
                <c:pt idx="672">
                  <c:v>-4.0468700000000002E-3</c:v>
                </c:pt>
                <c:pt idx="673">
                  <c:v>-6.5624999999999993E-4</c:v>
                </c:pt>
                <c:pt idx="674">
                  <c:v>-2.0312499999999999E-4</c:v>
                </c:pt>
                <c:pt idx="675">
                  <c:v>-2.0312499999999999E-4</c:v>
                </c:pt>
                <c:pt idx="676">
                  <c:v>-1.12344E-2</c:v>
                </c:pt>
                <c:pt idx="677">
                  <c:v>-5.6874999999999998E-3</c:v>
                </c:pt>
                <c:pt idx="678">
                  <c:v>-2.2499999999999998E-3</c:v>
                </c:pt>
                <c:pt idx="679">
                  <c:v>1.8124999999999999E-3</c:v>
                </c:pt>
                <c:pt idx="680">
                  <c:v>-2.92187E-3</c:v>
                </c:pt>
                <c:pt idx="681">
                  <c:v>-9.5781200000000007E-3</c:v>
                </c:pt>
                <c:pt idx="682">
                  <c:v>-1.0281200000000001E-2</c:v>
                </c:pt>
                <c:pt idx="683">
                  <c:v>-6.4375000000000005E-3</c:v>
                </c:pt>
                <c:pt idx="684">
                  <c:v>-1.4062499999999999E-4</c:v>
                </c:pt>
                <c:pt idx="685">
                  <c:v>-3.5781199999999997E-3</c:v>
                </c:pt>
                <c:pt idx="686">
                  <c:v>-9.9531199999999993E-3</c:v>
                </c:pt>
                <c:pt idx="687">
                  <c:v>-8.0000000000000002E-3</c:v>
                </c:pt>
                <c:pt idx="688">
                  <c:v>-7.8906199999999992E-3</c:v>
                </c:pt>
                <c:pt idx="689">
                  <c:v>1.4210899999999999E-17</c:v>
                </c:pt>
                <c:pt idx="690">
                  <c:v>-2.0625000000000001E-3</c:v>
                </c:pt>
                <c:pt idx="691">
                  <c:v>1.09375E-4</c:v>
                </c:pt>
                <c:pt idx="692">
                  <c:v>-2.1093699999999997E-3</c:v>
                </c:pt>
                <c:pt idx="693">
                  <c:v>-4.1093700000000002E-3</c:v>
                </c:pt>
                <c:pt idx="694">
                  <c:v>-3.7187500000000003E-3</c:v>
                </c:pt>
                <c:pt idx="695">
                  <c:v>-1.95312E-3</c:v>
                </c:pt>
                <c:pt idx="696">
                  <c:v>-1.8593699999999999E-3</c:v>
                </c:pt>
                <c:pt idx="697">
                  <c:v>1.25E-4</c:v>
                </c:pt>
                <c:pt idx="698">
                  <c:v>-2.6249999999999997E-3</c:v>
                </c:pt>
                <c:pt idx="699">
                  <c:v>-5.9531199999999992E-3</c:v>
                </c:pt>
                <c:pt idx="700">
                  <c:v>-3.9531200000000001E-3</c:v>
                </c:pt>
                <c:pt idx="701">
                  <c:v>-8.9687499999999993E-3</c:v>
                </c:pt>
                <c:pt idx="702">
                  <c:v>-8.4999999999999989E-3</c:v>
                </c:pt>
                <c:pt idx="703">
                  <c:v>2.45313E-3</c:v>
                </c:pt>
                <c:pt idx="704">
                  <c:v>-2.4531200000000005E-3</c:v>
                </c:pt>
                <c:pt idx="705">
                  <c:v>-2.3125000000000003E-3</c:v>
                </c:pt>
                <c:pt idx="706">
                  <c:v>-6.1093699999999994E-3</c:v>
                </c:pt>
                <c:pt idx="707">
                  <c:v>-3.6562500000000002E-3</c:v>
                </c:pt>
                <c:pt idx="708">
                  <c:v>-1.4843699999999998E-3</c:v>
                </c:pt>
                <c:pt idx="709">
                  <c:v>4.6874999999999998E-3</c:v>
                </c:pt>
                <c:pt idx="710">
                  <c:v>4.84375E-4</c:v>
                </c:pt>
                <c:pt idx="711">
                  <c:v>-7.9531199999999993E-3</c:v>
                </c:pt>
                <c:pt idx="712">
                  <c:v>-1.45312E-3</c:v>
                </c:pt>
                <c:pt idx="713">
                  <c:v>-1.7031199999999998E-3</c:v>
                </c:pt>
                <c:pt idx="714">
                  <c:v>-6.5624999999999993E-4</c:v>
                </c:pt>
                <c:pt idx="715">
                  <c:v>-9.2500000000000013E-3</c:v>
                </c:pt>
                <c:pt idx="716">
                  <c:v>-6.76562E-3</c:v>
                </c:pt>
                <c:pt idx="717">
                  <c:v>-2.5468700000000001E-3</c:v>
                </c:pt>
                <c:pt idx="718">
                  <c:v>-8.3125000000000004E-3</c:v>
                </c:pt>
                <c:pt idx="719">
                  <c:v>-5.7656199999999999E-3</c:v>
                </c:pt>
                <c:pt idx="720">
                  <c:v>-8.7812500000000009E-3</c:v>
                </c:pt>
                <c:pt idx="721">
                  <c:v>-6.8125E-3</c:v>
                </c:pt>
                <c:pt idx="722">
                  <c:v>-1.9062500000000002E-3</c:v>
                </c:pt>
                <c:pt idx="723">
                  <c:v>-7.3281200000000005E-3</c:v>
                </c:pt>
                <c:pt idx="724">
                  <c:v>-9.8906199999999993E-3</c:v>
                </c:pt>
                <c:pt idx="725">
                  <c:v>-7.4531200000000006E-3</c:v>
                </c:pt>
                <c:pt idx="726">
                  <c:v>-5.7187499999999999E-3</c:v>
                </c:pt>
                <c:pt idx="727">
                  <c:v>-3.6249999999999998E-3</c:v>
                </c:pt>
                <c:pt idx="728">
                  <c:v>-4.6093699999999998E-3</c:v>
                </c:pt>
                <c:pt idx="729">
                  <c:v>-8.6250000000000007E-3</c:v>
                </c:pt>
                <c:pt idx="730">
                  <c:v>-4.6250000000000006E-3</c:v>
                </c:pt>
                <c:pt idx="731">
                  <c:v>2.6249999999999997E-3</c:v>
                </c:pt>
                <c:pt idx="732">
                  <c:v>-9.3749999999999997E-4</c:v>
                </c:pt>
                <c:pt idx="733">
                  <c:v>-4.4218700000000005E-3</c:v>
                </c:pt>
                <c:pt idx="734">
                  <c:v>-6.5625000000000006E-3</c:v>
                </c:pt>
                <c:pt idx="735">
                  <c:v>-7.6718699999999999E-3</c:v>
                </c:pt>
                <c:pt idx="736">
                  <c:v>-6.3281199999999996E-3</c:v>
                </c:pt>
                <c:pt idx="737">
                  <c:v>-1.04531E-2</c:v>
                </c:pt>
                <c:pt idx="738">
                  <c:v>-4.7499999999999999E-3</c:v>
                </c:pt>
                <c:pt idx="739">
                  <c:v>2.5937500000000001E-3</c:v>
                </c:pt>
                <c:pt idx="740">
                  <c:v>-2.2968700000000003E-3</c:v>
                </c:pt>
                <c:pt idx="741">
                  <c:v>5.3281300000000004E-3</c:v>
                </c:pt>
                <c:pt idx="742">
                  <c:v>2.51563E-3</c:v>
                </c:pt>
                <c:pt idx="743">
                  <c:v>-1.75E-3</c:v>
                </c:pt>
                <c:pt idx="744">
                  <c:v>-3.9375E-3</c:v>
                </c:pt>
                <c:pt idx="745">
                  <c:v>-3.9687500000000001E-3</c:v>
                </c:pt>
                <c:pt idx="746">
                  <c:v>-5.8906200000000001E-3</c:v>
                </c:pt>
                <c:pt idx="747">
                  <c:v>-7.9687500000000001E-3</c:v>
                </c:pt>
                <c:pt idx="748">
                  <c:v>-7.984370000000001E-3</c:v>
                </c:pt>
                <c:pt idx="749">
                  <c:v>-4.1718700000000003E-3</c:v>
                </c:pt>
                <c:pt idx="750">
                  <c:v>-2E-3</c:v>
                </c:pt>
                <c:pt idx="751">
                  <c:v>-5.9999999999999993E-3</c:v>
                </c:pt>
                <c:pt idx="752">
                  <c:v>-1.0015600000000001E-2</c:v>
                </c:pt>
                <c:pt idx="753">
                  <c:v>-7.9687500000000001E-3</c:v>
                </c:pt>
                <c:pt idx="754">
                  <c:v>5.0000000000000001E-4</c:v>
                </c:pt>
                <c:pt idx="755">
                  <c:v>3.98438E-3</c:v>
                </c:pt>
                <c:pt idx="756">
                  <c:v>-2.5000000000000001E-4</c:v>
                </c:pt>
                <c:pt idx="757">
                  <c:v>-4.1250000000000002E-3</c:v>
                </c:pt>
                <c:pt idx="758">
                  <c:v>-5.4062499999999996E-3</c:v>
                </c:pt>
                <c:pt idx="759">
                  <c:v>4.1718799999999993E-3</c:v>
                </c:pt>
                <c:pt idx="760">
                  <c:v>1.76563E-3</c:v>
                </c:pt>
                <c:pt idx="761">
                  <c:v>-2.6562499999999996E-4</c:v>
                </c:pt>
                <c:pt idx="762">
                  <c:v>-4.0156200000000001E-3</c:v>
                </c:pt>
                <c:pt idx="763">
                  <c:v>-4.4375000000000005E-3</c:v>
                </c:pt>
                <c:pt idx="764">
                  <c:v>-9.7656200000000009E-3</c:v>
                </c:pt>
                <c:pt idx="765">
                  <c:v>-4.0312500000000001E-3</c:v>
                </c:pt>
                <c:pt idx="766">
                  <c:v>-1.01406E-2</c:v>
                </c:pt>
                <c:pt idx="767">
                  <c:v>-8.1562500000000003E-3</c:v>
                </c:pt>
                <c:pt idx="768">
                  <c:v>-1.1875E-2</c:v>
                </c:pt>
                <c:pt idx="769">
                  <c:v>-5.8281200000000009E-3</c:v>
                </c:pt>
                <c:pt idx="770">
                  <c:v>-8.1406200000000012E-3</c:v>
                </c:pt>
                <c:pt idx="771">
                  <c:v>-8.0000000000000002E-3</c:v>
                </c:pt>
                <c:pt idx="772">
                  <c:v>-7.73437E-3</c:v>
                </c:pt>
                <c:pt idx="773">
                  <c:v>-3.8125000000000004E-3</c:v>
                </c:pt>
                <c:pt idx="774">
                  <c:v>-4.2343699999999995E-3</c:v>
                </c:pt>
                <c:pt idx="775">
                  <c:v>-5.8906200000000001E-3</c:v>
                </c:pt>
                <c:pt idx="776">
                  <c:v>-4.0625000000000001E-3</c:v>
                </c:pt>
                <c:pt idx="777">
                  <c:v>-5.84375E-3</c:v>
                </c:pt>
                <c:pt idx="778">
                  <c:v>3.1250000000000001E-4</c:v>
                </c:pt>
                <c:pt idx="779">
                  <c:v>-2.3749999999999999E-3</c:v>
                </c:pt>
                <c:pt idx="780">
                  <c:v>-3.875E-3</c:v>
                </c:pt>
                <c:pt idx="781">
                  <c:v>-4.4062499999999996E-3</c:v>
                </c:pt>
                <c:pt idx="782">
                  <c:v>-9.921870000000001E-3</c:v>
                </c:pt>
                <c:pt idx="783">
                  <c:v>-1.2968699999999999E-3</c:v>
                </c:pt>
                <c:pt idx="784">
                  <c:v>-2.3437499999999999E-4</c:v>
                </c:pt>
                <c:pt idx="785">
                  <c:v>-4.1093700000000002E-3</c:v>
                </c:pt>
                <c:pt idx="786">
                  <c:v>-4.0781200000000002E-3</c:v>
                </c:pt>
                <c:pt idx="787">
                  <c:v>-6.0625000000000002E-3</c:v>
                </c:pt>
                <c:pt idx="788">
                  <c:v>-3.9843700000000001E-3</c:v>
                </c:pt>
                <c:pt idx="789">
                  <c:v>-2E-3</c:v>
                </c:pt>
                <c:pt idx="790">
                  <c:v>-1.95312E-3</c:v>
                </c:pt>
                <c:pt idx="791">
                  <c:v>-1.5625E-5</c:v>
                </c:pt>
                <c:pt idx="792">
                  <c:v>-1.95312E-3</c:v>
                </c:pt>
                <c:pt idx="793">
                  <c:v>-2.1249999999999997E-3</c:v>
                </c:pt>
                <c:pt idx="794">
                  <c:v>-8.1562500000000003E-3</c:v>
                </c:pt>
                <c:pt idx="795">
                  <c:v>-1.1968700000000001E-2</c:v>
                </c:pt>
                <c:pt idx="796">
                  <c:v>-1.6046899999999999E-2</c:v>
                </c:pt>
                <c:pt idx="797">
                  <c:v>-8.2812500000000004E-3</c:v>
                </c:pt>
                <c:pt idx="798">
                  <c:v>-2.3125000000000003E-3</c:v>
                </c:pt>
                <c:pt idx="799">
                  <c:v>2.0625000000000001E-3</c:v>
                </c:pt>
                <c:pt idx="800">
                  <c:v>-5.2187499999999994E-3</c:v>
                </c:pt>
                <c:pt idx="801">
                  <c:v>-8.4218699999999997E-3</c:v>
                </c:pt>
                <c:pt idx="802">
                  <c:v>1.1406299999999999E-3</c:v>
                </c:pt>
                <c:pt idx="803">
                  <c:v>7.9375000000000001E-3</c:v>
                </c:pt>
                <c:pt idx="804">
                  <c:v>3.3437499999999999E-3</c:v>
                </c:pt>
                <c:pt idx="805">
                  <c:v>-6.8749999999999992E-3</c:v>
                </c:pt>
                <c:pt idx="806">
                  <c:v>-6.4999999999999997E-3</c:v>
                </c:pt>
                <c:pt idx="807">
                  <c:v>-8.70312E-3</c:v>
                </c:pt>
                <c:pt idx="808">
                  <c:v>-1.2406199999999999E-2</c:v>
                </c:pt>
                <c:pt idx="809">
                  <c:v>-2.2031199999999998E-3</c:v>
                </c:pt>
                <c:pt idx="810">
                  <c:v>-2.7343700000000003E-3</c:v>
                </c:pt>
                <c:pt idx="811">
                  <c:v>-2.9687499999999999E-4</c:v>
                </c:pt>
                <c:pt idx="812">
                  <c:v>-9.0624999999999994E-4</c:v>
                </c:pt>
                <c:pt idx="813">
                  <c:v>-1.0234400000000001E-2</c:v>
                </c:pt>
                <c:pt idx="814">
                  <c:v>-1.26719E-2</c:v>
                </c:pt>
                <c:pt idx="815">
                  <c:v>-6.5937500000000007E-3</c:v>
                </c:pt>
                <c:pt idx="816">
                  <c:v>8.0937500000000002E-3</c:v>
                </c:pt>
                <c:pt idx="817">
                  <c:v>5.1718800000000002E-3</c:v>
                </c:pt>
                <c:pt idx="818">
                  <c:v>-1.0546900000000001E-2</c:v>
                </c:pt>
                <c:pt idx="819">
                  <c:v>-0.01</c:v>
                </c:pt>
                <c:pt idx="820">
                  <c:v>-4.4531199999999996E-3</c:v>
                </c:pt>
                <c:pt idx="821">
                  <c:v>-1.8593699999999999E-3</c:v>
                </c:pt>
                <c:pt idx="822">
                  <c:v>-3.8437499999999999E-3</c:v>
                </c:pt>
                <c:pt idx="823">
                  <c:v>-3.4374999999999996E-3</c:v>
                </c:pt>
                <c:pt idx="824">
                  <c:v>-7.8281200000000009E-3</c:v>
                </c:pt>
                <c:pt idx="825">
                  <c:v>-3.1875000000000002E-3</c:v>
                </c:pt>
                <c:pt idx="826">
                  <c:v>1.7187499999999998E-3</c:v>
                </c:pt>
                <c:pt idx="827">
                  <c:v>8.0312500000000002E-3</c:v>
                </c:pt>
                <c:pt idx="828">
                  <c:v>3.5937499999999999E-4</c:v>
                </c:pt>
                <c:pt idx="829">
                  <c:v>-7.3593699999999996E-3</c:v>
                </c:pt>
                <c:pt idx="830">
                  <c:v>-1.0171900000000001E-2</c:v>
                </c:pt>
                <c:pt idx="831">
                  <c:v>-7.5468699999999998E-3</c:v>
                </c:pt>
                <c:pt idx="832">
                  <c:v>-1.3921899999999999E-2</c:v>
                </c:pt>
                <c:pt idx="833">
                  <c:v>-7.0468699999999993E-3</c:v>
                </c:pt>
                <c:pt idx="834">
                  <c:v>-2.1093699999999997E-3</c:v>
                </c:pt>
                <c:pt idx="835">
                  <c:v>1.5625E-5</c:v>
                </c:pt>
                <c:pt idx="836">
                  <c:v>-2.0781200000000001E-3</c:v>
                </c:pt>
                <c:pt idx="837">
                  <c:v>-5.7343699999999999E-3</c:v>
                </c:pt>
                <c:pt idx="838">
                  <c:v>-0.01</c:v>
                </c:pt>
                <c:pt idx="839">
                  <c:v>-6.1406199999999994E-3</c:v>
                </c:pt>
                <c:pt idx="840">
                  <c:v>-5.9999999999999993E-3</c:v>
                </c:pt>
                <c:pt idx="841">
                  <c:v>-4.0156200000000001E-3</c:v>
                </c:pt>
                <c:pt idx="842">
                  <c:v>-4.1093700000000002E-3</c:v>
                </c:pt>
                <c:pt idx="843">
                  <c:v>-5.9999999999999993E-3</c:v>
                </c:pt>
                <c:pt idx="844">
                  <c:v>-3.89062E-3</c:v>
                </c:pt>
                <c:pt idx="845">
                  <c:v>-2.0312500000000001E-3</c:v>
                </c:pt>
                <c:pt idx="846">
                  <c:v>-4.2656200000000003E-3</c:v>
                </c:pt>
                <c:pt idx="847">
                  <c:v>-9.9843699999999994E-3</c:v>
                </c:pt>
                <c:pt idx="848">
                  <c:v>-5.6874999999999998E-3</c:v>
                </c:pt>
                <c:pt idx="849">
                  <c:v>-3.7187500000000003E-3</c:v>
                </c:pt>
                <c:pt idx="850">
                  <c:v>-7.984370000000001E-3</c:v>
                </c:pt>
                <c:pt idx="851">
                  <c:v>-5.90625E-3</c:v>
                </c:pt>
                <c:pt idx="852">
                  <c:v>-1.20781E-2</c:v>
                </c:pt>
                <c:pt idx="853">
                  <c:v>-8.0000000000000002E-3</c:v>
                </c:pt>
                <c:pt idx="854">
                  <c:v>-9.8437500000000001E-3</c:v>
                </c:pt>
                <c:pt idx="855">
                  <c:v>-4.0000000000000001E-3</c:v>
                </c:pt>
                <c:pt idx="856">
                  <c:v>-5.7812499999999999E-3</c:v>
                </c:pt>
                <c:pt idx="857">
                  <c:v>2.1718800000000002E-3</c:v>
                </c:pt>
                <c:pt idx="858">
                  <c:v>-9.6874999999999999E-4</c:v>
                </c:pt>
                <c:pt idx="859">
                  <c:v>-8.0000000000000002E-3</c:v>
                </c:pt>
                <c:pt idx="860">
                  <c:v>-7.8906199999999992E-3</c:v>
                </c:pt>
                <c:pt idx="861">
                  <c:v>-6.0312500000000002E-3</c:v>
                </c:pt>
                <c:pt idx="862">
                  <c:v>-6.0781200000000002E-3</c:v>
                </c:pt>
                <c:pt idx="863">
                  <c:v>-7.984370000000001E-3</c:v>
                </c:pt>
                <c:pt idx="864">
                  <c:v>-6.1718700000000003E-3</c:v>
                </c:pt>
                <c:pt idx="865">
                  <c:v>-1.1984400000000001E-2</c:v>
                </c:pt>
                <c:pt idx="866">
                  <c:v>-9.7656200000000009E-3</c:v>
                </c:pt>
                <c:pt idx="867">
                  <c:v>-7.984370000000001E-3</c:v>
                </c:pt>
                <c:pt idx="868">
                  <c:v>-7.984370000000001E-3</c:v>
                </c:pt>
                <c:pt idx="869">
                  <c:v>-3.9687500000000001E-3</c:v>
                </c:pt>
                <c:pt idx="870">
                  <c:v>2.1562500000000002E-3</c:v>
                </c:pt>
                <c:pt idx="871">
                  <c:v>4.0000000000000001E-3</c:v>
                </c:pt>
                <c:pt idx="872">
                  <c:v>-4.9062499999999992E-3</c:v>
                </c:pt>
                <c:pt idx="873">
                  <c:v>-5.7499999999999999E-3</c:v>
                </c:pt>
                <c:pt idx="874">
                  <c:v>-8.5312500000000006E-3</c:v>
                </c:pt>
                <c:pt idx="875">
                  <c:v>-2.1875000000000002E-3</c:v>
                </c:pt>
                <c:pt idx="876">
                  <c:v>-7.5937499999999998E-3</c:v>
                </c:pt>
                <c:pt idx="877">
                  <c:v>-2.5625000000000001E-3</c:v>
                </c:pt>
                <c:pt idx="878">
                  <c:v>-7.0937500000000002E-3</c:v>
                </c:pt>
                <c:pt idx="879">
                  <c:v>-8.4531199999999997E-3</c:v>
                </c:pt>
                <c:pt idx="880">
                  <c:v>-4.7343699999999999E-3</c:v>
                </c:pt>
                <c:pt idx="881">
                  <c:v>-6.2500000000000001E-5</c:v>
                </c:pt>
                <c:pt idx="882">
                  <c:v>-3.6093699999999998E-3</c:v>
                </c:pt>
                <c:pt idx="883">
                  <c:v>-6.3437499999999996E-3</c:v>
                </c:pt>
                <c:pt idx="884">
                  <c:v>1.5625E-4</c:v>
                </c:pt>
                <c:pt idx="885">
                  <c:v>-7.9687500000000001E-3</c:v>
                </c:pt>
                <c:pt idx="886">
                  <c:v>1.8749999999999998E-4</c:v>
                </c:pt>
                <c:pt idx="887">
                  <c:v>2E-3</c:v>
                </c:pt>
                <c:pt idx="888">
                  <c:v>6.1250000000000002E-3</c:v>
                </c:pt>
                <c:pt idx="889">
                  <c:v>3.4374999999999996E-3</c:v>
                </c:pt>
                <c:pt idx="890">
                  <c:v>-4.0937500000000002E-3</c:v>
                </c:pt>
                <c:pt idx="891">
                  <c:v>-1.6718700000000002E-3</c:v>
                </c:pt>
                <c:pt idx="892">
                  <c:v>2.6562499999999996E-4</c:v>
                </c:pt>
                <c:pt idx="893">
                  <c:v>2.0468800000000001E-3</c:v>
                </c:pt>
                <c:pt idx="894">
                  <c:v>-5.7812500000000008E-4</c:v>
                </c:pt>
                <c:pt idx="895">
                  <c:v>-6.8125E-3</c:v>
                </c:pt>
                <c:pt idx="896">
                  <c:v>-7.4062499999999996E-3</c:v>
                </c:pt>
                <c:pt idx="897">
                  <c:v>-4.4843699999999997E-3</c:v>
                </c:pt>
                <c:pt idx="898">
                  <c:v>-1.5421899999999999E-2</c:v>
                </c:pt>
                <c:pt idx="899">
                  <c:v>-1.7359400000000001E-2</c:v>
                </c:pt>
                <c:pt idx="900">
                  <c:v>-5.85937E-3</c:v>
                </c:pt>
                <c:pt idx="901">
                  <c:v>1.7812500000000001E-3</c:v>
                </c:pt>
                <c:pt idx="902">
                  <c:v>-7.2499999999999995E-3</c:v>
                </c:pt>
                <c:pt idx="903">
                  <c:v>-1.2453099999999998E-2</c:v>
                </c:pt>
                <c:pt idx="904">
                  <c:v>-1.1390599999999999E-2</c:v>
                </c:pt>
                <c:pt idx="905">
                  <c:v>-5.2968700000000004E-3</c:v>
                </c:pt>
                <c:pt idx="906">
                  <c:v>-3.875E-3</c:v>
                </c:pt>
                <c:pt idx="907">
                  <c:v>-1.65625E-3</c:v>
                </c:pt>
                <c:pt idx="908">
                  <c:v>1.09375E-4</c:v>
                </c:pt>
                <c:pt idx="909">
                  <c:v>-3.2812500000000003E-3</c:v>
                </c:pt>
                <c:pt idx="910">
                  <c:v>-7.5937499999999998E-3</c:v>
                </c:pt>
                <c:pt idx="911">
                  <c:v>-1.45312E-3</c:v>
                </c:pt>
                <c:pt idx="912">
                  <c:v>1.1249999999999999E-3</c:v>
                </c:pt>
                <c:pt idx="913">
                  <c:v>4.9062499999999992E-3</c:v>
                </c:pt>
                <c:pt idx="914">
                  <c:v>-4.1250000000000002E-3</c:v>
                </c:pt>
                <c:pt idx="915">
                  <c:v>-3.4218699999999996E-3</c:v>
                </c:pt>
                <c:pt idx="916">
                  <c:v>-1.1546900000000001E-2</c:v>
                </c:pt>
                <c:pt idx="917">
                  <c:v>-4.0156200000000001E-3</c:v>
                </c:pt>
                <c:pt idx="918">
                  <c:v>-1.025E-2</c:v>
                </c:pt>
                <c:pt idx="919">
                  <c:v>-5.7499999999999999E-3</c:v>
                </c:pt>
                <c:pt idx="920">
                  <c:v>-4.84375E-3</c:v>
                </c:pt>
                <c:pt idx="921">
                  <c:v>2.1406299999999997E-3</c:v>
                </c:pt>
                <c:pt idx="922">
                  <c:v>-2.1875000000000002E-3</c:v>
                </c:pt>
                <c:pt idx="923">
                  <c:v>4.0624999999999998E-4</c:v>
                </c:pt>
                <c:pt idx="924">
                  <c:v>2.95313E-3</c:v>
                </c:pt>
                <c:pt idx="925">
                  <c:v>8.1093799999999994E-3</c:v>
                </c:pt>
                <c:pt idx="926">
                  <c:v>-2.89062E-3</c:v>
                </c:pt>
                <c:pt idx="927">
                  <c:v>-1.53437E-2</c:v>
                </c:pt>
                <c:pt idx="928">
                  <c:v>-1.0656199999999999E-2</c:v>
                </c:pt>
                <c:pt idx="929">
                  <c:v>-5.6562500000000007E-3</c:v>
                </c:pt>
                <c:pt idx="930">
                  <c:v>-5.90625E-3</c:v>
                </c:pt>
                <c:pt idx="931">
                  <c:v>-3.4374999999999996E-3</c:v>
                </c:pt>
                <c:pt idx="932">
                  <c:v>-4.9062499999999992E-3</c:v>
                </c:pt>
                <c:pt idx="933">
                  <c:v>-7.6718699999999999E-3</c:v>
                </c:pt>
                <c:pt idx="934">
                  <c:v>-3.8125000000000004E-3</c:v>
                </c:pt>
                <c:pt idx="935">
                  <c:v>-6.2500000000000003E-3</c:v>
                </c:pt>
                <c:pt idx="936">
                  <c:v>-3.7187500000000003E-3</c:v>
                </c:pt>
                <c:pt idx="937">
                  <c:v>-3.8437499999999999E-3</c:v>
                </c:pt>
                <c:pt idx="938">
                  <c:v>-4.0625000000000001E-3</c:v>
                </c:pt>
                <c:pt idx="939">
                  <c:v>-3.89062E-3</c:v>
                </c:pt>
                <c:pt idx="940">
                  <c:v>-4.1406199999999994E-3</c:v>
                </c:pt>
                <c:pt idx="941">
                  <c:v>-1.92187E-3</c:v>
                </c:pt>
                <c:pt idx="942">
                  <c:v>-4.0312500000000001E-3</c:v>
                </c:pt>
                <c:pt idx="943">
                  <c:v>-1.9062500000000002E-3</c:v>
                </c:pt>
                <c:pt idx="944">
                  <c:v>-7.9218699999999993E-3</c:v>
                </c:pt>
                <c:pt idx="945">
                  <c:v>-5.90625E-3</c:v>
                </c:pt>
                <c:pt idx="946">
                  <c:v>-1.1999999999999999E-2</c:v>
                </c:pt>
                <c:pt idx="947">
                  <c:v>-4.1093700000000002E-3</c:v>
                </c:pt>
                <c:pt idx="948">
                  <c:v>-8.0000000000000002E-3</c:v>
                </c:pt>
                <c:pt idx="949">
                  <c:v>-4.0000000000000001E-3</c:v>
                </c:pt>
                <c:pt idx="950">
                  <c:v>-1.0031199999999999E-2</c:v>
                </c:pt>
                <c:pt idx="951">
                  <c:v>-1.1999999999999999E-2</c:v>
                </c:pt>
                <c:pt idx="952">
                  <c:v>-7.2343699999999995E-3</c:v>
                </c:pt>
                <c:pt idx="953">
                  <c:v>4.0156300000000001E-3</c:v>
                </c:pt>
                <c:pt idx="954">
                  <c:v>-4.3437499999999995E-3</c:v>
                </c:pt>
                <c:pt idx="955">
                  <c:v>-4.0781200000000002E-3</c:v>
                </c:pt>
                <c:pt idx="956">
                  <c:v>-1.2609400000000002E-2</c:v>
                </c:pt>
                <c:pt idx="957">
                  <c:v>-9.7968699999999992E-3</c:v>
                </c:pt>
                <c:pt idx="958">
                  <c:v>-5.7031199999999999E-3</c:v>
                </c:pt>
                <c:pt idx="959">
                  <c:v>5.6249999999999996E-4</c:v>
                </c:pt>
                <c:pt idx="960">
                  <c:v>6.1875000000000003E-3</c:v>
                </c:pt>
                <c:pt idx="961">
                  <c:v>1.3437499999999999E-3</c:v>
                </c:pt>
                <c:pt idx="962">
                  <c:v>-8.8437499999999992E-3</c:v>
                </c:pt>
                <c:pt idx="963">
                  <c:v>-1.1875E-2</c:v>
                </c:pt>
                <c:pt idx="964">
                  <c:v>-7.6874999999999999E-3</c:v>
                </c:pt>
                <c:pt idx="965">
                  <c:v>-6.2343700000000004E-3</c:v>
                </c:pt>
                <c:pt idx="966">
                  <c:v>-7.4999999999999997E-3</c:v>
                </c:pt>
                <c:pt idx="967">
                  <c:v>2.6249999999999997E-3</c:v>
                </c:pt>
                <c:pt idx="968">
                  <c:v>5.84375E-3</c:v>
                </c:pt>
                <c:pt idx="969">
                  <c:v>1.75E-3</c:v>
                </c:pt>
                <c:pt idx="970">
                  <c:v>-3.1250000000000001E-4</c:v>
                </c:pt>
                <c:pt idx="971">
                  <c:v>-4.2968699999999995E-3</c:v>
                </c:pt>
                <c:pt idx="972">
                  <c:v>-5.90625E-3</c:v>
                </c:pt>
                <c:pt idx="973">
                  <c:v>-6.2812500000000004E-3</c:v>
                </c:pt>
                <c:pt idx="974">
                  <c:v>-9.9375000000000002E-3</c:v>
                </c:pt>
                <c:pt idx="975">
                  <c:v>-6.0625000000000002E-3</c:v>
                </c:pt>
                <c:pt idx="976">
                  <c:v>-9.9843699999999994E-3</c:v>
                </c:pt>
                <c:pt idx="977">
                  <c:v>-3.46875E-3</c:v>
                </c:pt>
                <c:pt idx="978">
                  <c:v>3.2812499999999997E-4</c:v>
                </c:pt>
                <c:pt idx="979">
                  <c:v>1.6718799999999999E-3</c:v>
                </c:pt>
                <c:pt idx="980">
                  <c:v>-4.0468700000000002E-3</c:v>
                </c:pt>
                <c:pt idx="981">
                  <c:v>-2.2343699999999998E-3</c:v>
                </c:pt>
                <c:pt idx="982">
                  <c:v>-1.03906E-2</c:v>
                </c:pt>
                <c:pt idx="983">
                  <c:v>-9.8437500000000001E-3</c:v>
                </c:pt>
                <c:pt idx="984">
                  <c:v>-7.7031199999999999E-3</c:v>
                </c:pt>
                <c:pt idx="985">
                  <c:v>-6.2812500000000004E-3</c:v>
                </c:pt>
                <c:pt idx="986">
                  <c:v>-9.9843699999999994E-3</c:v>
                </c:pt>
                <c:pt idx="987">
                  <c:v>1.25E-4</c:v>
                </c:pt>
                <c:pt idx="988">
                  <c:v>-7.8125000000000002E-5</c:v>
                </c:pt>
                <c:pt idx="989">
                  <c:v>6.2500000000000001E-5</c:v>
                </c:pt>
                <c:pt idx="990">
                  <c:v>1.25E-4</c:v>
                </c:pt>
                <c:pt idx="991">
                  <c:v>-6.2343700000000004E-3</c:v>
                </c:pt>
                <c:pt idx="992">
                  <c:v>-1.20156E-2</c:v>
                </c:pt>
                <c:pt idx="993">
                  <c:v>-8.0312500000000002E-3</c:v>
                </c:pt>
                <c:pt idx="994">
                  <c:v>-6.0625000000000002E-3</c:v>
                </c:pt>
                <c:pt idx="995">
                  <c:v>-2.1406200000000002E-3</c:v>
                </c:pt>
                <c:pt idx="996">
                  <c:v>-1.7812500000000001E-3</c:v>
                </c:pt>
                <c:pt idx="997">
                  <c:v>-5.9999999999999993E-3</c:v>
                </c:pt>
                <c:pt idx="998">
                  <c:v>-2.3125000000000003E-3</c:v>
                </c:pt>
                <c:pt idx="999">
                  <c:v>-3.5000000000000001E-3</c:v>
                </c:pt>
                <c:pt idx="1000">
                  <c:v>-8.0000000000000002E-3</c:v>
                </c:pt>
                <c:pt idx="1001">
                  <c:v>-4.4375000000000005E-3</c:v>
                </c:pt>
                <c:pt idx="1002">
                  <c:v>-3.4218699999999996E-3</c:v>
                </c:pt>
                <c:pt idx="1003">
                  <c:v>-7.4062499999999996E-3</c:v>
                </c:pt>
                <c:pt idx="1004">
                  <c:v>7.4999999999999991E-4</c:v>
                </c:pt>
                <c:pt idx="1005">
                  <c:v>-2.9843699999999996E-3</c:v>
                </c:pt>
                <c:pt idx="1006">
                  <c:v>-3.6093699999999998E-3</c:v>
                </c:pt>
                <c:pt idx="1007">
                  <c:v>-4.1718700000000003E-3</c:v>
                </c:pt>
                <c:pt idx="1008">
                  <c:v>8.2812499999999998E-4</c:v>
                </c:pt>
                <c:pt idx="1009">
                  <c:v>-6.78125E-3</c:v>
                </c:pt>
                <c:pt idx="1010">
                  <c:v>-1.0437499999999999E-2</c:v>
                </c:pt>
                <c:pt idx="1011">
                  <c:v>-6.0312500000000002E-3</c:v>
                </c:pt>
                <c:pt idx="1012">
                  <c:v>-4.5937499999999997E-3</c:v>
                </c:pt>
                <c:pt idx="1013">
                  <c:v>-4.0000000000000001E-3</c:v>
                </c:pt>
                <c:pt idx="1014">
                  <c:v>-3.6406200000000002E-3</c:v>
                </c:pt>
                <c:pt idx="1015">
                  <c:v>-7.1406200000000003E-3</c:v>
                </c:pt>
                <c:pt idx="1016">
                  <c:v>-6.79687E-3</c:v>
                </c:pt>
                <c:pt idx="1017">
                  <c:v>-2.0781200000000001E-3</c:v>
                </c:pt>
                <c:pt idx="1018">
                  <c:v>5.4843800000000005E-3</c:v>
                </c:pt>
                <c:pt idx="1019">
                  <c:v>2.51563E-3</c:v>
                </c:pt>
                <c:pt idx="1020">
                  <c:v>-6.6718699999999999E-3</c:v>
                </c:pt>
                <c:pt idx="1021">
                  <c:v>-1.3671899999999999E-2</c:v>
                </c:pt>
                <c:pt idx="1022">
                  <c:v>-1.0843700000000001E-2</c:v>
                </c:pt>
                <c:pt idx="1023">
                  <c:v>-3.46875E-3</c:v>
                </c:pt>
                <c:pt idx="1024">
                  <c:v>3.8281300000000003E-3</c:v>
                </c:pt>
                <c:pt idx="1025">
                  <c:v>1.1718800000000001E-3</c:v>
                </c:pt>
                <c:pt idx="1026">
                  <c:v>-5.90625E-3</c:v>
                </c:pt>
                <c:pt idx="1027">
                  <c:v>-4.4843699999999997E-3</c:v>
                </c:pt>
                <c:pt idx="1028">
                  <c:v>-2.0625000000000001E-3</c:v>
                </c:pt>
                <c:pt idx="1029">
                  <c:v>-3.39062E-3</c:v>
                </c:pt>
                <c:pt idx="1030">
                  <c:v>-7.984370000000001E-3</c:v>
                </c:pt>
                <c:pt idx="1031">
                  <c:v>-4.3437499999999995E-3</c:v>
                </c:pt>
                <c:pt idx="1032">
                  <c:v>-4.0156200000000001E-3</c:v>
                </c:pt>
                <c:pt idx="1033">
                  <c:v>-3.6718699999999998E-3</c:v>
                </c:pt>
                <c:pt idx="1034">
                  <c:v>-7.984370000000001E-3</c:v>
                </c:pt>
                <c:pt idx="1035">
                  <c:v>-2.1562500000000002E-3</c:v>
                </c:pt>
                <c:pt idx="1036">
                  <c:v>-6.1406199999999994E-3</c:v>
                </c:pt>
                <c:pt idx="1037">
                  <c:v>-8.0312500000000002E-3</c:v>
                </c:pt>
                <c:pt idx="1038">
                  <c:v>-3.7343699999999999E-3</c:v>
                </c:pt>
                <c:pt idx="1039">
                  <c:v>4.0156300000000001E-3</c:v>
                </c:pt>
                <c:pt idx="1040">
                  <c:v>-4.3125000000000004E-3</c:v>
                </c:pt>
                <c:pt idx="1041">
                  <c:v>-3.9843700000000001E-3</c:v>
                </c:pt>
                <c:pt idx="1042">
                  <c:v>-5.9218700000000001E-3</c:v>
                </c:pt>
                <c:pt idx="1043">
                  <c:v>-6.2500000000000001E-5</c:v>
                </c:pt>
                <c:pt idx="1044">
                  <c:v>-4.1718700000000003E-3</c:v>
                </c:pt>
                <c:pt idx="1045">
                  <c:v>-4.0156200000000001E-3</c:v>
                </c:pt>
                <c:pt idx="1046">
                  <c:v>-1.7187499999999998E-3</c:v>
                </c:pt>
                <c:pt idx="1047">
                  <c:v>4.1093800000000002E-3</c:v>
                </c:pt>
                <c:pt idx="1048">
                  <c:v>-2.1406200000000002E-3</c:v>
                </c:pt>
                <c:pt idx="1049">
                  <c:v>-1.95312E-3</c:v>
                </c:pt>
                <c:pt idx="1050">
                  <c:v>-6.1718700000000003E-3</c:v>
                </c:pt>
                <c:pt idx="1051">
                  <c:v>-7.9687500000000001E-3</c:v>
                </c:pt>
                <c:pt idx="1052">
                  <c:v>-9.6406200000000008E-3</c:v>
                </c:pt>
                <c:pt idx="1053">
                  <c:v>-2E-3</c:v>
                </c:pt>
                <c:pt idx="1054">
                  <c:v>-1.4062499999999999E-3</c:v>
                </c:pt>
                <c:pt idx="1055">
                  <c:v>5.9843799999999992E-3</c:v>
                </c:pt>
                <c:pt idx="1056">
                  <c:v>-1.8749999999999998E-4</c:v>
                </c:pt>
                <c:pt idx="1057">
                  <c:v>4.0000000000000001E-3</c:v>
                </c:pt>
                <c:pt idx="1058">
                  <c:v>-6.5781199999999998E-3</c:v>
                </c:pt>
                <c:pt idx="1059">
                  <c:v>-8.0000000000000002E-3</c:v>
                </c:pt>
                <c:pt idx="1060">
                  <c:v>-5.84375E-3</c:v>
                </c:pt>
                <c:pt idx="1061">
                  <c:v>4.0625000000000001E-3</c:v>
                </c:pt>
                <c:pt idx="1062">
                  <c:v>-3.2812499999999997E-4</c:v>
                </c:pt>
                <c:pt idx="1063">
                  <c:v>-1.96875E-3</c:v>
                </c:pt>
                <c:pt idx="1064">
                  <c:v>-8.2812500000000004E-3</c:v>
                </c:pt>
                <c:pt idx="1065">
                  <c:v>-8.0312500000000002E-3</c:v>
                </c:pt>
                <c:pt idx="1066">
                  <c:v>-5.9843699999999993E-3</c:v>
                </c:pt>
                <c:pt idx="1067">
                  <c:v>-2.0312500000000001E-3</c:v>
                </c:pt>
                <c:pt idx="1068">
                  <c:v>-1.8281199999999999E-3</c:v>
                </c:pt>
                <c:pt idx="1069">
                  <c:v>7.7187499999999999E-3</c:v>
                </c:pt>
                <c:pt idx="1070">
                  <c:v>-5.9687500000000001E-3</c:v>
                </c:pt>
                <c:pt idx="1071">
                  <c:v>-4.9687500000000001E-3</c:v>
                </c:pt>
                <c:pt idx="1072">
                  <c:v>-7.0781200000000002E-3</c:v>
                </c:pt>
                <c:pt idx="1073">
                  <c:v>-6.6562499999999998E-3</c:v>
                </c:pt>
                <c:pt idx="1074">
                  <c:v>-5.7499999999999999E-3</c:v>
                </c:pt>
                <c:pt idx="1075">
                  <c:v>-7.6874999999999999E-3</c:v>
                </c:pt>
                <c:pt idx="1076">
                  <c:v>-8.3750000000000005E-3</c:v>
                </c:pt>
                <c:pt idx="1077">
                  <c:v>-4.1718700000000003E-3</c:v>
                </c:pt>
                <c:pt idx="1078">
                  <c:v>-5.8906200000000001E-3</c:v>
                </c:pt>
                <c:pt idx="1079">
                  <c:v>-4.1250000000000002E-3</c:v>
                </c:pt>
                <c:pt idx="1080">
                  <c:v>-5.7656199999999999E-3</c:v>
                </c:pt>
                <c:pt idx="1081">
                  <c:v>-9.78125E-3</c:v>
                </c:pt>
                <c:pt idx="1082">
                  <c:v>-1.2109399999999999E-2</c:v>
                </c:pt>
                <c:pt idx="1083">
                  <c:v>-8.0156200000000011E-3</c:v>
                </c:pt>
                <c:pt idx="1084">
                  <c:v>-5.9531199999999992E-3</c:v>
                </c:pt>
                <c:pt idx="1085">
                  <c:v>-2E-3</c:v>
                </c:pt>
                <c:pt idx="1086">
                  <c:v>-2.1249999999999997E-3</c:v>
                </c:pt>
                <c:pt idx="1087">
                  <c:v>-8.4999999999999989E-3</c:v>
                </c:pt>
                <c:pt idx="1088">
                  <c:v>-1.1999999999999999E-2</c:v>
                </c:pt>
                <c:pt idx="1089">
                  <c:v>-7.4062499999999996E-3</c:v>
                </c:pt>
                <c:pt idx="1090">
                  <c:v>-1.42187E-3</c:v>
                </c:pt>
                <c:pt idx="1091">
                  <c:v>-2.5156199999999997E-3</c:v>
                </c:pt>
                <c:pt idx="1092">
                  <c:v>-5.8281200000000009E-3</c:v>
                </c:pt>
                <c:pt idx="1093">
                  <c:v>-1.7968699999999999E-3</c:v>
                </c:pt>
                <c:pt idx="1094">
                  <c:v>-4.3593700000000004E-3</c:v>
                </c:pt>
                <c:pt idx="1095">
                  <c:v>-6.3281199999999996E-3</c:v>
                </c:pt>
                <c:pt idx="1096">
                  <c:v>-1.06094E-2</c:v>
                </c:pt>
                <c:pt idx="1097">
                  <c:v>-1.15937E-2</c:v>
                </c:pt>
                <c:pt idx="1098">
                  <c:v>-2.0468700000000001E-3</c:v>
                </c:pt>
                <c:pt idx="1099">
                  <c:v>5.9999999999999993E-3</c:v>
                </c:pt>
                <c:pt idx="1100">
                  <c:v>-9.8437500000000001E-4</c:v>
                </c:pt>
                <c:pt idx="1101">
                  <c:v>-7.0624999999999993E-3</c:v>
                </c:pt>
                <c:pt idx="1102">
                  <c:v>-1.2031200000000001E-2</c:v>
                </c:pt>
                <c:pt idx="1103">
                  <c:v>-9.9687499999999984E-3</c:v>
                </c:pt>
                <c:pt idx="1104">
                  <c:v>-9.4531200000000006E-3</c:v>
                </c:pt>
                <c:pt idx="1105">
                  <c:v>-1.03125E-3</c:v>
                </c:pt>
                <c:pt idx="1106">
                  <c:v>-3.0468700000000001E-3</c:v>
                </c:pt>
                <c:pt idx="1107">
                  <c:v>-1.3640600000000001E-2</c:v>
                </c:pt>
                <c:pt idx="1108">
                  <c:v>-1.225E-2</c:v>
                </c:pt>
                <c:pt idx="1109">
                  <c:v>1.76563E-3</c:v>
                </c:pt>
                <c:pt idx="1110">
                  <c:v>3.875E-3</c:v>
                </c:pt>
                <c:pt idx="1111">
                  <c:v>9.3749999999999997E-4</c:v>
                </c:pt>
                <c:pt idx="1112">
                  <c:v>-4.2031200000000003E-3</c:v>
                </c:pt>
                <c:pt idx="1113">
                  <c:v>-4.5937499999999997E-3</c:v>
                </c:pt>
                <c:pt idx="1114">
                  <c:v>-7.9218699999999993E-3</c:v>
                </c:pt>
                <c:pt idx="1115">
                  <c:v>-3.0937500000000001E-3</c:v>
                </c:pt>
                <c:pt idx="1116">
                  <c:v>-2.2656199999999999E-3</c:v>
                </c:pt>
                <c:pt idx="1117">
                  <c:v>-4.4843699999999997E-3</c:v>
                </c:pt>
                <c:pt idx="1118">
                  <c:v>-6.2031200000000003E-3</c:v>
                </c:pt>
                <c:pt idx="1119">
                  <c:v>-5.5781199999999998E-3</c:v>
                </c:pt>
                <c:pt idx="1120">
                  <c:v>-1.25E-3</c:v>
                </c:pt>
                <c:pt idx="1121">
                  <c:v>2.5000000000000001E-3</c:v>
                </c:pt>
                <c:pt idx="1122">
                  <c:v>4.4218799999999996E-3</c:v>
                </c:pt>
                <c:pt idx="1123">
                  <c:v>5.7031300000000007E-3</c:v>
                </c:pt>
                <c:pt idx="1124">
                  <c:v>-1.8749999999999999E-3</c:v>
                </c:pt>
                <c:pt idx="1125">
                  <c:v>-1.1609400000000001E-2</c:v>
                </c:pt>
                <c:pt idx="1126">
                  <c:v>-1.125E-2</c:v>
                </c:pt>
                <c:pt idx="1127">
                  <c:v>-8.0000000000000002E-3</c:v>
                </c:pt>
                <c:pt idx="1128">
                  <c:v>-1.0124999999999999E-2</c:v>
                </c:pt>
                <c:pt idx="1129">
                  <c:v>-7.1250000000000003E-3</c:v>
                </c:pt>
                <c:pt idx="1130">
                  <c:v>-3.4218699999999996E-3</c:v>
                </c:pt>
                <c:pt idx="1131">
                  <c:v>-1.92187E-3</c:v>
                </c:pt>
                <c:pt idx="1132">
                  <c:v>1.0937500000000001E-3</c:v>
                </c:pt>
                <c:pt idx="1133">
                  <c:v>6.1093800000000002E-3</c:v>
                </c:pt>
                <c:pt idx="1134">
                  <c:v>1.45313E-3</c:v>
                </c:pt>
                <c:pt idx="1135">
                  <c:v>1.5625E-4</c:v>
                </c:pt>
                <c:pt idx="1136">
                  <c:v>-3.1093700000000002E-3</c:v>
                </c:pt>
                <c:pt idx="1137">
                  <c:v>-8.1718700000000012E-3</c:v>
                </c:pt>
                <c:pt idx="1138">
                  <c:v>-4.2343699999999995E-3</c:v>
                </c:pt>
                <c:pt idx="1139">
                  <c:v>-5.6249999999999998E-3</c:v>
                </c:pt>
                <c:pt idx="1140">
                  <c:v>-6.2500000000000003E-3</c:v>
                </c:pt>
                <c:pt idx="1141">
                  <c:v>-2.0781200000000001E-3</c:v>
                </c:pt>
                <c:pt idx="1142">
                  <c:v>-5.6874999999999998E-3</c:v>
                </c:pt>
                <c:pt idx="1143">
                  <c:v>-1.0015600000000001E-2</c:v>
                </c:pt>
                <c:pt idx="1144">
                  <c:v>-5.9687500000000001E-3</c:v>
                </c:pt>
                <c:pt idx="1145">
                  <c:v>-1.96875E-3</c:v>
                </c:pt>
                <c:pt idx="1146">
                  <c:v>-4.0000000000000001E-3</c:v>
                </c:pt>
                <c:pt idx="1147">
                  <c:v>-2E-3</c:v>
                </c:pt>
                <c:pt idx="1148">
                  <c:v>-1.0046899999999999E-2</c:v>
                </c:pt>
                <c:pt idx="1149">
                  <c:v>-1.1953099999999999E-2</c:v>
                </c:pt>
                <c:pt idx="1150">
                  <c:v>2.8437499999999999E-3</c:v>
                </c:pt>
                <c:pt idx="1151">
                  <c:v>3.875E-3</c:v>
                </c:pt>
                <c:pt idx="1152">
                  <c:v>-3.9531200000000001E-3</c:v>
                </c:pt>
                <c:pt idx="1153">
                  <c:v>2.0468800000000001E-3</c:v>
                </c:pt>
                <c:pt idx="1154">
                  <c:v>-2.39062E-3</c:v>
                </c:pt>
                <c:pt idx="1155">
                  <c:v>-2.0468700000000001E-3</c:v>
                </c:pt>
                <c:pt idx="1156">
                  <c:v>-3.90625E-3</c:v>
                </c:pt>
                <c:pt idx="1157">
                  <c:v>1.09375E-4</c:v>
                </c:pt>
                <c:pt idx="1158">
                  <c:v>-2.2656199999999999E-3</c:v>
                </c:pt>
                <c:pt idx="1159">
                  <c:v>-4.2343699999999995E-3</c:v>
                </c:pt>
                <c:pt idx="1160">
                  <c:v>-5.7031199999999999E-3</c:v>
                </c:pt>
                <c:pt idx="1161">
                  <c:v>4.3750000000000001E-4</c:v>
                </c:pt>
                <c:pt idx="1162">
                  <c:v>-1.8749999999999998E-4</c:v>
                </c:pt>
                <c:pt idx="1163">
                  <c:v>-4.5312500000000006E-3</c:v>
                </c:pt>
                <c:pt idx="1164">
                  <c:v>-5.3281200000000004E-3</c:v>
                </c:pt>
                <c:pt idx="1165">
                  <c:v>2.1249999999999997E-3</c:v>
                </c:pt>
                <c:pt idx="1166">
                  <c:v>-2.39062E-3</c:v>
                </c:pt>
                <c:pt idx="1167">
                  <c:v>-6.1093699999999994E-3</c:v>
                </c:pt>
                <c:pt idx="1168">
                  <c:v>-8.5781199999999998E-3</c:v>
                </c:pt>
                <c:pt idx="1169">
                  <c:v>-1.19375E-2</c:v>
                </c:pt>
                <c:pt idx="1170">
                  <c:v>-5.4062499999999996E-3</c:v>
                </c:pt>
                <c:pt idx="1171">
                  <c:v>-2.0937500000000001E-3</c:v>
                </c:pt>
                <c:pt idx="1172">
                  <c:v>-6.1250000000000002E-3</c:v>
                </c:pt>
                <c:pt idx="1173">
                  <c:v>-7.9531199999999993E-3</c:v>
                </c:pt>
                <c:pt idx="1174">
                  <c:v>-5.7812499999999999E-3</c:v>
                </c:pt>
                <c:pt idx="1175">
                  <c:v>-3.8437499999999999E-3</c:v>
                </c:pt>
                <c:pt idx="1176">
                  <c:v>5.1562500000000002E-4</c:v>
                </c:pt>
                <c:pt idx="1177">
                  <c:v>1.3750000000000001E-3</c:v>
                </c:pt>
                <c:pt idx="1178">
                  <c:v>-1.0562499999999999E-2</c:v>
                </c:pt>
                <c:pt idx="1179">
                  <c:v>-7.7656199999999991E-3</c:v>
                </c:pt>
                <c:pt idx="1180">
                  <c:v>-7.9687500000000001E-3</c:v>
                </c:pt>
                <c:pt idx="1181">
                  <c:v>-3.6093699999999998E-3</c:v>
                </c:pt>
                <c:pt idx="1182">
                  <c:v>2.8124999999999998E-4</c:v>
                </c:pt>
                <c:pt idx="1183">
                  <c:v>-4.5312499999999997E-4</c:v>
                </c:pt>
                <c:pt idx="1184">
                  <c:v>-3.9843700000000001E-3</c:v>
                </c:pt>
                <c:pt idx="1185">
                  <c:v>5.9531300000000001E-3</c:v>
                </c:pt>
                <c:pt idx="1186">
                  <c:v>-6.1875000000000003E-3</c:v>
                </c:pt>
                <c:pt idx="1187">
                  <c:v>2.3906299999999999E-3</c:v>
                </c:pt>
                <c:pt idx="1188">
                  <c:v>2.3437499999999999E-3</c:v>
                </c:pt>
                <c:pt idx="1189">
                  <c:v>-6.0625000000000002E-3</c:v>
                </c:pt>
                <c:pt idx="1190">
                  <c:v>-2.0468700000000001E-3</c:v>
                </c:pt>
                <c:pt idx="1191">
                  <c:v>-1.19062E-2</c:v>
                </c:pt>
                <c:pt idx="1192">
                  <c:v>-1.6031199999999999E-2</c:v>
                </c:pt>
                <c:pt idx="1193">
                  <c:v>-1.0343699999999999E-2</c:v>
                </c:pt>
                <c:pt idx="1194">
                  <c:v>-2.1249999999999997E-3</c:v>
                </c:pt>
                <c:pt idx="1195">
                  <c:v>-5.6406200000000007E-3</c:v>
                </c:pt>
                <c:pt idx="1196">
                  <c:v>-9.9687499999999984E-3</c:v>
                </c:pt>
                <c:pt idx="1197">
                  <c:v>-9.7968699999999992E-3</c:v>
                </c:pt>
                <c:pt idx="1198">
                  <c:v>-1.2218699999999999E-2</c:v>
                </c:pt>
                <c:pt idx="1199">
                  <c:v>-2.9999999999999996E-3</c:v>
                </c:pt>
                <c:pt idx="1200">
                  <c:v>7.1874999999999999E-4</c:v>
                </c:pt>
                <c:pt idx="1201">
                  <c:v>-5.4218699999999996E-3</c:v>
                </c:pt>
                <c:pt idx="1202">
                  <c:v>-7.0312499999999997E-4</c:v>
                </c:pt>
                <c:pt idx="1203">
                  <c:v>-4.5312500000000006E-3</c:v>
                </c:pt>
                <c:pt idx="1204">
                  <c:v>-6.5468700000000006E-3</c:v>
                </c:pt>
                <c:pt idx="1205">
                  <c:v>-6.09375E-4</c:v>
                </c:pt>
                <c:pt idx="1206">
                  <c:v>-1.5625E-5</c:v>
                </c:pt>
                <c:pt idx="1207">
                  <c:v>-3.1250000000000001E-4</c:v>
                </c:pt>
                <c:pt idx="1208">
                  <c:v>-5.5468699999999998E-3</c:v>
                </c:pt>
                <c:pt idx="1209">
                  <c:v>-1.65625E-3</c:v>
                </c:pt>
                <c:pt idx="1210">
                  <c:v>-2.40625E-3</c:v>
                </c:pt>
                <c:pt idx="1211">
                  <c:v>-4.84375E-3</c:v>
                </c:pt>
                <c:pt idx="1212">
                  <c:v>-3.3593700000000004E-3</c:v>
                </c:pt>
                <c:pt idx="1213">
                  <c:v>-8.4687500000000006E-3</c:v>
                </c:pt>
                <c:pt idx="1214">
                  <c:v>-1.0484400000000001E-2</c:v>
                </c:pt>
                <c:pt idx="1215">
                  <c:v>-7.2187499999999995E-3</c:v>
                </c:pt>
                <c:pt idx="1216">
                  <c:v>-2.6406200000000002E-3</c:v>
                </c:pt>
                <c:pt idx="1217">
                  <c:v>-6.2500000000000001E-4</c:v>
                </c:pt>
                <c:pt idx="1218">
                  <c:v>-6.1562499999999994E-3</c:v>
                </c:pt>
                <c:pt idx="1219">
                  <c:v>1.1249999999999999E-3</c:v>
                </c:pt>
                <c:pt idx="1220">
                  <c:v>-2.92187E-3</c:v>
                </c:pt>
                <c:pt idx="1221">
                  <c:v>-5.0937499999999993E-3</c:v>
                </c:pt>
                <c:pt idx="1222">
                  <c:v>1.7812500000000001E-3</c:v>
                </c:pt>
                <c:pt idx="1223">
                  <c:v>2.1249999999999997E-3</c:v>
                </c:pt>
                <c:pt idx="1224">
                  <c:v>2.0468800000000001E-3</c:v>
                </c:pt>
                <c:pt idx="1225">
                  <c:v>-1.46875E-3</c:v>
                </c:pt>
                <c:pt idx="1226">
                  <c:v>-5.5937499999999998E-3</c:v>
                </c:pt>
                <c:pt idx="1227">
                  <c:v>-1.28594E-2</c:v>
                </c:pt>
                <c:pt idx="1228">
                  <c:v>-1.80156E-2</c:v>
                </c:pt>
                <c:pt idx="1229">
                  <c:v>-7.1874999999999994E-3</c:v>
                </c:pt>
                <c:pt idx="1230">
                  <c:v>-2.0781200000000001E-3</c:v>
                </c:pt>
                <c:pt idx="1231">
                  <c:v>-6.2500000000000001E-5</c:v>
                </c:pt>
                <c:pt idx="1232">
                  <c:v>-1.5625E-5</c:v>
                </c:pt>
                <c:pt idx="1233">
                  <c:v>-1.7968699999999999E-3</c:v>
                </c:pt>
                <c:pt idx="1234">
                  <c:v>-8.1406200000000012E-3</c:v>
                </c:pt>
                <c:pt idx="1235">
                  <c:v>-1.1875E-2</c:v>
                </c:pt>
                <c:pt idx="1236">
                  <c:v>-9.7343699999999991E-3</c:v>
                </c:pt>
                <c:pt idx="1237">
                  <c:v>1.95313E-3</c:v>
                </c:pt>
                <c:pt idx="1238">
                  <c:v>4.0000000000000001E-3</c:v>
                </c:pt>
                <c:pt idx="1239">
                  <c:v>4.0625000000000001E-3</c:v>
                </c:pt>
                <c:pt idx="1240">
                  <c:v>-2.1875000000000002E-3</c:v>
                </c:pt>
                <c:pt idx="1241">
                  <c:v>-3.9531200000000001E-3</c:v>
                </c:pt>
                <c:pt idx="1242">
                  <c:v>-3.90625E-3</c:v>
                </c:pt>
                <c:pt idx="1243">
                  <c:v>-1.5625E-5</c:v>
                </c:pt>
                <c:pt idx="1244">
                  <c:v>-2.1249999999999997E-3</c:v>
                </c:pt>
                <c:pt idx="1245">
                  <c:v>-5.4218699999999996E-3</c:v>
                </c:pt>
                <c:pt idx="1246">
                  <c:v>-1.19375E-2</c:v>
                </c:pt>
                <c:pt idx="1247">
                  <c:v>-2.1718700000000002E-3</c:v>
                </c:pt>
                <c:pt idx="1248">
                  <c:v>-4.2968699999999995E-3</c:v>
                </c:pt>
                <c:pt idx="1249">
                  <c:v>-7.9687500000000001E-3</c:v>
                </c:pt>
                <c:pt idx="1250">
                  <c:v>-9.9843699999999994E-3</c:v>
                </c:pt>
                <c:pt idx="1251">
                  <c:v>-8.0000000000000002E-3</c:v>
                </c:pt>
                <c:pt idx="1252">
                  <c:v>-5.1718700000000003E-3</c:v>
                </c:pt>
                <c:pt idx="1253">
                  <c:v>4.1718799999999993E-3</c:v>
                </c:pt>
                <c:pt idx="1254">
                  <c:v>1.04688E-3</c:v>
                </c:pt>
                <c:pt idx="1255">
                  <c:v>-4.0000000000000001E-3</c:v>
                </c:pt>
                <c:pt idx="1256">
                  <c:v>-4.4687500000000005E-3</c:v>
                </c:pt>
                <c:pt idx="1257">
                  <c:v>-1.3968699999999999E-2</c:v>
                </c:pt>
                <c:pt idx="1258">
                  <c:v>-5.7343699999999999E-3</c:v>
                </c:pt>
                <c:pt idx="1259">
                  <c:v>-2.0937500000000001E-3</c:v>
                </c:pt>
                <c:pt idx="1260">
                  <c:v>-1.0156200000000001E-2</c:v>
                </c:pt>
                <c:pt idx="1261">
                  <c:v>-7.984370000000001E-3</c:v>
                </c:pt>
                <c:pt idx="1262">
                  <c:v>-1.3921899999999999E-2</c:v>
                </c:pt>
                <c:pt idx="1263">
                  <c:v>-4.1093700000000002E-3</c:v>
                </c:pt>
                <c:pt idx="1264">
                  <c:v>-8.0000000000000002E-3</c:v>
                </c:pt>
                <c:pt idx="1265">
                  <c:v>-4.0000000000000001E-3</c:v>
                </c:pt>
                <c:pt idx="1266">
                  <c:v>-3.89062E-3</c:v>
                </c:pt>
                <c:pt idx="1267">
                  <c:v>4.4218799999999996E-3</c:v>
                </c:pt>
                <c:pt idx="1268">
                  <c:v>-2.875E-3</c:v>
                </c:pt>
                <c:pt idx="1269">
                  <c:v>-9.8437500000000001E-4</c:v>
                </c:pt>
                <c:pt idx="1270">
                  <c:v>-1.7187500000000002E-4</c:v>
                </c:pt>
                <c:pt idx="1271">
                  <c:v>3.46875E-3</c:v>
                </c:pt>
                <c:pt idx="1272">
                  <c:v>1.1718800000000001E-3</c:v>
                </c:pt>
                <c:pt idx="1273">
                  <c:v>-7.0312499999999993E-3</c:v>
                </c:pt>
                <c:pt idx="1274">
                  <c:v>-1.0296899999999999E-2</c:v>
                </c:pt>
                <c:pt idx="1275">
                  <c:v>-6.2343700000000004E-3</c:v>
                </c:pt>
                <c:pt idx="1276">
                  <c:v>-6.3593700000000005E-3</c:v>
                </c:pt>
                <c:pt idx="1277">
                  <c:v>-2.0625000000000001E-3</c:v>
                </c:pt>
                <c:pt idx="1278">
                  <c:v>-5.875E-3</c:v>
                </c:pt>
                <c:pt idx="1279">
                  <c:v>-4.0781200000000002E-3</c:v>
                </c:pt>
                <c:pt idx="1280">
                  <c:v>-5.9687500000000001E-3</c:v>
                </c:pt>
                <c:pt idx="1281">
                  <c:v>-4.0000000000000001E-3</c:v>
                </c:pt>
                <c:pt idx="1282">
                  <c:v>-1.9062500000000002E-3</c:v>
                </c:pt>
                <c:pt idx="1283">
                  <c:v>4.0000000000000001E-3</c:v>
                </c:pt>
                <c:pt idx="1284">
                  <c:v>3.92188E-3</c:v>
                </c:pt>
                <c:pt idx="1285">
                  <c:v>-5.0000000000000001E-4</c:v>
                </c:pt>
                <c:pt idx="1286">
                  <c:v>-6.0468700000000002E-3</c:v>
                </c:pt>
                <c:pt idx="1287">
                  <c:v>-3.875E-3</c:v>
                </c:pt>
                <c:pt idx="1288">
                  <c:v>-3.8125000000000004E-3</c:v>
                </c:pt>
                <c:pt idx="1289">
                  <c:v>-2.0468700000000001E-3</c:v>
                </c:pt>
                <c:pt idx="1290">
                  <c:v>-4.0781200000000002E-3</c:v>
                </c:pt>
                <c:pt idx="1291">
                  <c:v>-4.3281199999999995E-3</c:v>
                </c:pt>
                <c:pt idx="1292">
                  <c:v>-8.2500000000000004E-3</c:v>
                </c:pt>
                <c:pt idx="1293">
                  <c:v>-8.0156200000000011E-3</c:v>
                </c:pt>
                <c:pt idx="1294">
                  <c:v>-7.6406200000000007E-3</c:v>
                </c:pt>
                <c:pt idx="1295">
                  <c:v>-6.3906200000000005E-3</c:v>
                </c:pt>
                <c:pt idx="1296">
                  <c:v>-7.0156200000000002E-3</c:v>
                </c:pt>
                <c:pt idx="1297">
                  <c:v>2.6562500000000002E-3</c:v>
                </c:pt>
                <c:pt idx="1298">
                  <c:v>-4.6874999999999998E-4</c:v>
                </c:pt>
                <c:pt idx="1299">
                  <c:v>-2.5468700000000001E-3</c:v>
                </c:pt>
                <c:pt idx="1300">
                  <c:v>-6.1093699999999994E-3</c:v>
                </c:pt>
                <c:pt idx="1301">
                  <c:v>-3.4374999999999996E-3</c:v>
                </c:pt>
                <c:pt idx="1302">
                  <c:v>-1.9843700000000001E-3</c:v>
                </c:pt>
                <c:pt idx="1303">
                  <c:v>9.3749999999999997E-4</c:v>
                </c:pt>
                <c:pt idx="1304">
                  <c:v>5.92188E-3</c:v>
                </c:pt>
                <c:pt idx="1305">
                  <c:v>-1.5625000000000001E-3</c:v>
                </c:pt>
                <c:pt idx="1306">
                  <c:v>-6.0781200000000002E-3</c:v>
                </c:pt>
                <c:pt idx="1307">
                  <c:v>-3.4374999999999996E-3</c:v>
                </c:pt>
                <c:pt idx="1308">
                  <c:v>9.5312500000000009E-4</c:v>
                </c:pt>
                <c:pt idx="1309">
                  <c:v>3.9062500000000002E-4</c:v>
                </c:pt>
                <c:pt idx="1310">
                  <c:v>-7.8906199999999992E-3</c:v>
                </c:pt>
                <c:pt idx="1311">
                  <c:v>-1.4843699999999998E-3</c:v>
                </c:pt>
                <c:pt idx="1312">
                  <c:v>-4.1562500000000002E-3</c:v>
                </c:pt>
                <c:pt idx="1313">
                  <c:v>-1.6718700000000002E-3</c:v>
                </c:pt>
                <c:pt idx="1314">
                  <c:v>-1.9375E-3</c:v>
                </c:pt>
                <c:pt idx="1315">
                  <c:v>-2.5312499999999996E-3</c:v>
                </c:pt>
                <c:pt idx="1316">
                  <c:v>-3.5000000000000001E-3</c:v>
                </c:pt>
                <c:pt idx="1317">
                  <c:v>-3.0937500000000001E-3</c:v>
                </c:pt>
                <c:pt idx="1318">
                  <c:v>-7.4843700000000006E-3</c:v>
                </c:pt>
                <c:pt idx="1319">
                  <c:v>-1.96875E-3</c:v>
                </c:pt>
                <c:pt idx="1320">
                  <c:v>-5.9687500000000001E-3</c:v>
                </c:pt>
                <c:pt idx="1321">
                  <c:v>-1.4843699999999998E-3</c:v>
                </c:pt>
                <c:pt idx="1322">
                  <c:v>-7.78125E-3</c:v>
                </c:pt>
                <c:pt idx="1323">
                  <c:v>-1.43281E-2</c:v>
                </c:pt>
                <c:pt idx="1324">
                  <c:v>-8.8750000000000009E-3</c:v>
                </c:pt>
                <c:pt idx="1325">
                  <c:v>-2.89062E-3</c:v>
                </c:pt>
                <c:pt idx="1326">
                  <c:v>6.2500000000000001E-5</c:v>
                </c:pt>
                <c:pt idx="1327">
                  <c:v>-2.9843699999999996E-3</c:v>
                </c:pt>
                <c:pt idx="1328">
                  <c:v>-6.2343700000000004E-3</c:v>
                </c:pt>
                <c:pt idx="1329">
                  <c:v>-5.9218700000000001E-3</c:v>
                </c:pt>
                <c:pt idx="1330">
                  <c:v>-2.7968699999999999E-3</c:v>
                </c:pt>
                <c:pt idx="1331">
                  <c:v>1.7343799999999998E-3</c:v>
                </c:pt>
                <c:pt idx="1332">
                  <c:v>-4.3593700000000004E-3</c:v>
                </c:pt>
                <c:pt idx="1333">
                  <c:v>-1.89062E-3</c:v>
                </c:pt>
                <c:pt idx="1334">
                  <c:v>-4.1875000000000002E-3</c:v>
                </c:pt>
                <c:pt idx="1335">
                  <c:v>-9.3749999999999988E-5</c:v>
                </c:pt>
                <c:pt idx="1336">
                  <c:v>-3.7343699999999999E-3</c:v>
                </c:pt>
                <c:pt idx="1337">
                  <c:v>-4.0625000000000001E-3</c:v>
                </c:pt>
                <c:pt idx="1338">
                  <c:v>-4.1250000000000002E-3</c:v>
                </c:pt>
                <c:pt idx="1339">
                  <c:v>-1.09375E-4</c:v>
                </c:pt>
                <c:pt idx="1340">
                  <c:v>-1.7968699999999999E-3</c:v>
                </c:pt>
                <c:pt idx="1341">
                  <c:v>-7.7499999999999999E-3</c:v>
                </c:pt>
                <c:pt idx="1342">
                  <c:v>-1.3984399999999999E-2</c:v>
                </c:pt>
                <c:pt idx="1343">
                  <c:v>-4.2968699999999995E-3</c:v>
                </c:pt>
                <c:pt idx="1344">
                  <c:v>-4.0000000000000001E-3</c:v>
                </c:pt>
                <c:pt idx="1345">
                  <c:v>-4.0000000000000001E-3</c:v>
                </c:pt>
                <c:pt idx="1346">
                  <c:v>-6.0468700000000002E-3</c:v>
                </c:pt>
                <c:pt idx="1347">
                  <c:v>-1.4E-2</c:v>
                </c:pt>
                <c:pt idx="1348">
                  <c:v>-3.1250000000000002E-3</c:v>
                </c:pt>
                <c:pt idx="1349">
                  <c:v>4.0156300000000001E-3</c:v>
                </c:pt>
                <c:pt idx="1350">
                  <c:v>-6.09375E-4</c:v>
                </c:pt>
                <c:pt idx="1351">
                  <c:v>-8.0156200000000011E-3</c:v>
                </c:pt>
                <c:pt idx="1352">
                  <c:v>-3.40625E-3</c:v>
                </c:pt>
                <c:pt idx="1353">
                  <c:v>7.8125000000000002E-5</c:v>
                </c:pt>
                <c:pt idx="1354">
                  <c:v>-2.5000000000000001E-4</c:v>
                </c:pt>
                <c:pt idx="1355">
                  <c:v>-3.9687500000000001E-3</c:v>
                </c:pt>
                <c:pt idx="1356">
                  <c:v>4.2187500000000005E-4</c:v>
                </c:pt>
                <c:pt idx="1357">
                  <c:v>-3.9062500000000002E-4</c:v>
                </c:pt>
                <c:pt idx="1358">
                  <c:v>-3.7968700000000004E-3</c:v>
                </c:pt>
                <c:pt idx="1359">
                  <c:v>-2.6562500000000002E-3</c:v>
                </c:pt>
                <c:pt idx="1360">
                  <c:v>-9.8124999999999983E-3</c:v>
                </c:pt>
                <c:pt idx="1361">
                  <c:v>-1.92187E-3</c:v>
                </c:pt>
                <c:pt idx="1362">
                  <c:v>-8.1718700000000012E-3</c:v>
                </c:pt>
                <c:pt idx="1363">
                  <c:v>2.8281299999999999E-3</c:v>
                </c:pt>
                <c:pt idx="1364">
                  <c:v>5.5312499999999997E-3</c:v>
                </c:pt>
                <c:pt idx="1365">
                  <c:v>-6.8906200000000001E-3</c:v>
                </c:pt>
                <c:pt idx="1366">
                  <c:v>-9.7343699999999991E-3</c:v>
                </c:pt>
                <c:pt idx="1367">
                  <c:v>-8.1250000000000003E-3</c:v>
                </c:pt>
                <c:pt idx="1368">
                  <c:v>-1.2234399999999999E-2</c:v>
                </c:pt>
                <c:pt idx="1369">
                  <c:v>-1.1765600000000001E-2</c:v>
                </c:pt>
                <c:pt idx="1370">
                  <c:v>-5.7187499999999999E-3</c:v>
                </c:pt>
                <c:pt idx="1371">
                  <c:v>-1.25E-4</c:v>
                </c:pt>
                <c:pt idx="1372">
                  <c:v>-8.7187500000000008E-3</c:v>
                </c:pt>
                <c:pt idx="1373">
                  <c:v>-1.2109399999999999E-2</c:v>
                </c:pt>
                <c:pt idx="1374">
                  <c:v>-9.2343700000000004E-3</c:v>
                </c:pt>
                <c:pt idx="1375">
                  <c:v>1.5625E-5</c:v>
                </c:pt>
                <c:pt idx="1376">
                  <c:v>-6.4843699999999997E-3</c:v>
                </c:pt>
                <c:pt idx="1377">
                  <c:v>-3.5625000000000001E-3</c:v>
                </c:pt>
                <c:pt idx="1378">
                  <c:v>-4.4843699999999997E-3</c:v>
                </c:pt>
                <c:pt idx="1379">
                  <c:v>-1.2156199999999999E-2</c:v>
                </c:pt>
                <c:pt idx="1380">
                  <c:v>-7.6093700000000007E-3</c:v>
                </c:pt>
                <c:pt idx="1381">
                  <c:v>-8.1093699999999994E-3</c:v>
                </c:pt>
                <c:pt idx="1382">
                  <c:v>-1.0015600000000001E-2</c:v>
                </c:pt>
                <c:pt idx="1383">
                  <c:v>-1.1953099999999999E-2</c:v>
                </c:pt>
                <c:pt idx="1384">
                  <c:v>-3.6406200000000002E-3</c:v>
                </c:pt>
                <c:pt idx="1385">
                  <c:v>1.8906299999999999E-3</c:v>
                </c:pt>
                <c:pt idx="1386">
                  <c:v>-3.92187E-3</c:v>
                </c:pt>
                <c:pt idx="1387">
                  <c:v>-2.0312500000000001E-3</c:v>
                </c:pt>
                <c:pt idx="1388">
                  <c:v>-6.1406199999999994E-3</c:v>
                </c:pt>
                <c:pt idx="1389">
                  <c:v>-9.9531199999999993E-3</c:v>
                </c:pt>
                <c:pt idx="1390">
                  <c:v>-1.2140600000000001E-2</c:v>
                </c:pt>
                <c:pt idx="1391">
                  <c:v>-2.1406200000000002E-3</c:v>
                </c:pt>
                <c:pt idx="1392">
                  <c:v>-7.5156199999999998E-3</c:v>
                </c:pt>
                <c:pt idx="1393">
                  <c:v>-1.0296899999999999E-2</c:v>
                </c:pt>
                <c:pt idx="1394">
                  <c:v>-4.0156200000000001E-3</c:v>
                </c:pt>
                <c:pt idx="1395">
                  <c:v>-9.4687499999999997E-3</c:v>
                </c:pt>
                <c:pt idx="1396">
                  <c:v>-8.5156199999999998E-3</c:v>
                </c:pt>
                <c:pt idx="1397">
                  <c:v>-2.42187E-3</c:v>
                </c:pt>
                <c:pt idx="1398">
                  <c:v>-1.21875E-3</c:v>
                </c:pt>
                <c:pt idx="1399">
                  <c:v>-1.03125E-2</c:v>
                </c:pt>
                <c:pt idx="1400">
                  <c:v>-9.546869999999999E-3</c:v>
                </c:pt>
                <c:pt idx="1401">
                  <c:v>-3.1093700000000002E-3</c:v>
                </c:pt>
                <c:pt idx="1402">
                  <c:v>-1.0937500000000001E-3</c:v>
                </c:pt>
                <c:pt idx="1403">
                  <c:v>2.3281300000000003E-3</c:v>
                </c:pt>
                <c:pt idx="1404">
                  <c:v>-1.3281199999999999E-3</c:v>
                </c:pt>
                <c:pt idx="1405">
                  <c:v>-8.5312500000000006E-3</c:v>
                </c:pt>
                <c:pt idx="1406">
                  <c:v>-1.1265600000000001E-2</c:v>
                </c:pt>
                <c:pt idx="1407">
                  <c:v>-1.34062E-2</c:v>
                </c:pt>
                <c:pt idx="1408">
                  <c:v>-6.2656199999999995E-3</c:v>
                </c:pt>
                <c:pt idx="1409">
                  <c:v>-1.2968699999999999E-3</c:v>
                </c:pt>
                <c:pt idx="1410">
                  <c:v>3.8281300000000003E-3</c:v>
                </c:pt>
                <c:pt idx="1411">
                  <c:v>-2.6874999999999998E-3</c:v>
                </c:pt>
                <c:pt idx="1412">
                  <c:v>-9.6874999999999999E-3</c:v>
                </c:pt>
                <c:pt idx="1413">
                  <c:v>-1.0499999999999999E-2</c:v>
                </c:pt>
                <c:pt idx="1414">
                  <c:v>-6.78125E-3</c:v>
                </c:pt>
                <c:pt idx="1415">
                  <c:v>-3.3593700000000004E-3</c:v>
                </c:pt>
                <c:pt idx="1416">
                  <c:v>-7.6250000000000007E-3</c:v>
                </c:pt>
                <c:pt idx="1417">
                  <c:v>-6.3437499999999996E-3</c:v>
                </c:pt>
                <c:pt idx="1418">
                  <c:v>-6.2500000000000003E-3</c:v>
                </c:pt>
                <c:pt idx="1419">
                  <c:v>-8.2812499999999998E-4</c:v>
                </c:pt>
                <c:pt idx="1420">
                  <c:v>7.8125000000000002E-5</c:v>
                </c:pt>
                <c:pt idx="1421">
                  <c:v>-4.6874999999999994E-5</c:v>
                </c:pt>
                <c:pt idx="1422">
                  <c:v>-1.8749999999999999E-3</c:v>
                </c:pt>
                <c:pt idx="1423">
                  <c:v>-7.3749999999999996E-3</c:v>
                </c:pt>
                <c:pt idx="1424">
                  <c:v>-8.4062500000000005E-3</c:v>
                </c:pt>
                <c:pt idx="1425">
                  <c:v>-3.5937499999999997E-3</c:v>
                </c:pt>
                <c:pt idx="1426">
                  <c:v>-1.1843699999999999E-2</c:v>
                </c:pt>
                <c:pt idx="1427">
                  <c:v>-1.0546900000000001E-2</c:v>
                </c:pt>
                <c:pt idx="1428">
                  <c:v>-6.2968699999999996E-3</c:v>
                </c:pt>
                <c:pt idx="1429">
                  <c:v>1.6093800000000001E-3</c:v>
                </c:pt>
                <c:pt idx="1430">
                  <c:v>1.95313E-3</c:v>
                </c:pt>
                <c:pt idx="1431">
                  <c:v>-1.5937500000000001E-3</c:v>
                </c:pt>
                <c:pt idx="1432">
                  <c:v>-1.00625E-2</c:v>
                </c:pt>
                <c:pt idx="1433">
                  <c:v>-7.9375000000000001E-3</c:v>
                </c:pt>
                <c:pt idx="1434">
                  <c:v>-9.859370000000001E-3</c:v>
                </c:pt>
                <c:pt idx="1435">
                  <c:v>-1.5625E-5</c:v>
                </c:pt>
                <c:pt idx="1436">
                  <c:v>-4.0156200000000001E-3</c:v>
                </c:pt>
                <c:pt idx="1437">
                  <c:v>1.95313E-3</c:v>
                </c:pt>
                <c:pt idx="1438">
                  <c:v>-2.0781200000000001E-3</c:v>
                </c:pt>
                <c:pt idx="1439">
                  <c:v>1.9062500000000002E-3</c:v>
                </c:pt>
                <c:pt idx="1440">
                  <c:v>-1.09375E-4</c:v>
                </c:pt>
                <c:pt idx="1441">
                  <c:v>-1.89062E-3</c:v>
                </c:pt>
                <c:pt idx="1442">
                  <c:v>-8.1093699999999994E-3</c:v>
                </c:pt>
                <c:pt idx="1443">
                  <c:v>-4.2812500000000003E-3</c:v>
                </c:pt>
                <c:pt idx="1444">
                  <c:v>-4.0625000000000001E-3</c:v>
                </c:pt>
                <c:pt idx="1445">
                  <c:v>-7.8281200000000009E-3</c:v>
                </c:pt>
                <c:pt idx="1446">
                  <c:v>-1.1875E-2</c:v>
                </c:pt>
                <c:pt idx="1447">
                  <c:v>-4.0625000000000001E-3</c:v>
                </c:pt>
                <c:pt idx="1448">
                  <c:v>-2.0156200000000001E-3</c:v>
                </c:pt>
                <c:pt idx="1449">
                  <c:v>-2E-3</c:v>
                </c:pt>
                <c:pt idx="1450">
                  <c:v>-1.7343700000000001E-3</c:v>
                </c:pt>
                <c:pt idx="1451">
                  <c:v>2.0468800000000001E-3</c:v>
                </c:pt>
                <c:pt idx="1452">
                  <c:v>-7.34375E-4</c:v>
                </c:pt>
                <c:pt idx="1453">
                  <c:v>-5.9999999999999993E-3</c:v>
                </c:pt>
                <c:pt idx="1454">
                  <c:v>-6.1250000000000002E-3</c:v>
                </c:pt>
                <c:pt idx="1455">
                  <c:v>-9.9687499999999984E-3</c:v>
                </c:pt>
                <c:pt idx="1456">
                  <c:v>-7.8593700000000009E-3</c:v>
                </c:pt>
                <c:pt idx="1457">
                  <c:v>-1.95312E-3</c:v>
                </c:pt>
                <c:pt idx="1458">
                  <c:v>-1.9375E-3</c:v>
                </c:pt>
                <c:pt idx="1459">
                  <c:v>1.4210899999999999E-17</c:v>
                </c:pt>
                <c:pt idx="1460">
                  <c:v>-4.1875000000000002E-3</c:v>
                </c:pt>
                <c:pt idx="1461">
                  <c:v>-5.90625E-3</c:v>
                </c:pt>
                <c:pt idx="1462">
                  <c:v>-0.01</c:v>
                </c:pt>
                <c:pt idx="1463">
                  <c:v>-3.9375E-3</c:v>
                </c:pt>
                <c:pt idx="1464">
                  <c:v>4.2343800000000003E-3</c:v>
                </c:pt>
                <c:pt idx="1465">
                  <c:v>9.1718800000000003E-3</c:v>
                </c:pt>
                <c:pt idx="1466">
                  <c:v>-6.2812500000000004E-3</c:v>
                </c:pt>
                <c:pt idx="1467">
                  <c:v>-5.8125E-3</c:v>
                </c:pt>
                <c:pt idx="1468">
                  <c:v>-1.20625E-2</c:v>
                </c:pt>
                <c:pt idx="1469">
                  <c:v>-3.0468700000000001E-3</c:v>
                </c:pt>
                <c:pt idx="1470">
                  <c:v>-6.0781200000000002E-3</c:v>
                </c:pt>
                <c:pt idx="1471">
                  <c:v>2.0937500000000001E-3</c:v>
                </c:pt>
                <c:pt idx="1472">
                  <c:v>-1.225E-2</c:v>
                </c:pt>
                <c:pt idx="1473">
                  <c:v>-1.14062E-2</c:v>
                </c:pt>
                <c:pt idx="1474">
                  <c:v>-4.6562499999999998E-3</c:v>
                </c:pt>
                <c:pt idx="1475">
                  <c:v>-1.7812500000000001E-3</c:v>
                </c:pt>
                <c:pt idx="1476">
                  <c:v>-7.9062500000000001E-3</c:v>
                </c:pt>
                <c:pt idx="1477">
                  <c:v>-5.85937E-3</c:v>
                </c:pt>
                <c:pt idx="1478">
                  <c:v>-1.5468700000000002E-2</c:v>
                </c:pt>
                <c:pt idx="1479">
                  <c:v>-1.60625E-2</c:v>
                </c:pt>
                <c:pt idx="1480">
                  <c:v>-5.8125E-3</c:v>
                </c:pt>
                <c:pt idx="1481">
                  <c:v>1.4210899999999999E-17</c:v>
                </c:pt>
                <c:pt idx="1482">
                  <c:v>1.9375E-3</c:v>
                </c:pt>
                <c:pt idx="1483">
                  <c:v>-2.2031199999999998E-3</c:v>
                </c:pt>
                <c:pt idx="1484">
                  <c:v>-1.96875E-3</c:v>
                </c:pt>
                <c:pt idx="1485">
                  <c:v>-4.5624999999999997E-3</c:v>
                </c:pt>
                <c:pt idx="1486">
                  <c:v>-1.0343699999999999E-2</c:v>
                </c:pt>
                <c:pt idx="1487">
                  <c:v>-5.1093700000000002E-3</c:v>
                </c:pt>
                <c:pt idx="1488">
                  <c:v>-2.0312499999999999E-4</c:v>
                </c:pt>
                <c:pt idx="1489">
                  <c:v>-9.4687499999999997E-3</c:v>
                </c:pt>
                <c:pt idx="1490">
                  <c:v>-1.1000000000000001E-2</c:v>
                </c:pt>
                <c:pt idx="1491">
                  <c:v>-1.65625E-3</c:v>
                </c:pt>
                <c:pt idx="1492">
                  <c:v>-9.2500000000000013E-3</c:v>
                </c:pt>
                <c:pt idx="1493">
                  <c:v>-1.15937E-2</c:v>
                </c:pt>
                <c:pt idx="1494">
                  <c:v>-4.875E-3</c:v>
                </c:pt>
                <c:pt idx="1495">
                  <c:v>4.0624999999999998E-4</c:v>
                </c:pt>
                <c:pt idx="1496">
                  <c:v>-4.3750000000000001E-4</c:v>
                </c:pt>
                <c:pt idx="1497">
                  <c:v>-4.5468699999999997E-3</c:v>
                </c:pt>
                <c:pt idx="1498">
                  <c:v>-5.9999999999999993E-3</c:v>
                </c:pt>
                <c:pt idx="1499">
                  <c:v>-9.1874999999999995E-3</c:v>
                </c:pt>
                <c:pt idx="1500">
                  <c:v>-1.1109399999999998E-2</c:v>
                </c:pt>
                <c:pt idx="1501">
                  <c:v>1.01563E-3</c:v>
                </c:pt>
                <c:pt idx="1502">
                  <c:v>-2.9999999999999996E-3</c:v>
                </c:pt>
                <c:pt idx="1503">
                  <c:v>-1.17187E-2</c:v>
                </c:pt>
                <c:pt idx="1504">
                  <c:v>-1.5093699999999998E-2</c:v>
                </c:pt>
                <c:pt idx="1505">
                  <c:v>-4.7499999999999999E-3</c:v>
                </c:pt>
                <c:pt idx="1506">
                  <c:v>-1.20312E-3</c:v>
                </c:pt>
                <c:pt idx="1507">
                  <c:v>1.23438E-3</c:v>
                </c:pt>
                <c:pt idx="1508">
                  <c:v>-6.5781199999999998E-3</c:v>
                </c:pt>
                <c:pt idx="1509">
                  <c:v>-6.1406199999999994E-3</c:v>
                </c:pt>
                <c:pt idx="1510">
                  <c:v>-1.0874999999999999E-2</c:v>
                </c:pt>
                <c:pt idx="1511">
                  <c:v>-8.2031199999999995E-3</c:v>
                </c:pt>
                <c:pt idx="1512">
                  <c:v>-2.5937500000000001E-3</c:v>
                </c:pt>
                <c:pt idx="1513">
                  <c:v>-7.8125E-3</c:v>
                </c:pt>
                <c:pt idx="1514">
                  <c:v>-1.5781200000000001E-3</c:v>
                </c:pt>
                <c:pt idx="1515">
                  <c:v>-7.4218699999999997E-3</c:v>
                </c:pt>
                <c:pt idx="1516">
                  <c:v>-7.0624999999999993E-3</c:v>
                </c:pt>
                <c:pt idx="1517">
                  <c:v>1.5312500000000001E-3</c:v>
                </c:pt>
                <c:pt idx="1518">
                  <c:v>4.0312500000000001E-3</c:v>
                </c:pt>
                <c:pt idx="1519">
                  <c:v>5.4687500000000005E-4</c:v>
                </c:pt>
                <c:pt idx="1520">
                  <c:v>-6.8906200000000001E-3</c:v>
                </c:pt>
                <c:pt idx="1521">
                  <c:v>-7.7968700000000009E-3</c:v>
                </c:pt>
                <c:pt idx="1522">
                  <c:v>-5.5156200000000006E-3</c:v>
                </c:pt>
                <c:pt idx="1523">
                  <c:v>-4.1875000000000002E-3</c:v>
                </c:pt>
                <c:pt idx="1524">
                  <c:v>-9.1874999999999995E-3</c:v>
                </c:pt>
                <c:pt idx="1525">
                  <c:v>-1.4781200000000001E-2</c:v>
                </c:pt>
                <c:pt idx="1526">
                  <c:v>-1.2999999999999999E-2</c:v>
                </c:pt>
                <c:pt idx="1527">
                  <c:v>-7.0156200000000002E-3</c:v>
                </c:pt>
                <c:pt idx="1528">
                  <c:v>-3.1562499999999998E-3</c:v>
                </c:pt>
                <c:pt idx="1529">
                  <c:v>3.0625000000000001E-3</c:v>
                </c:pt>
                <c:pt idx="1530">
                  <c:v>3.4374999999999996E-3</c:v>
                </c:pt>
                <c:pt idx="1531">
                  <c:v>-4.6562499999999998E-3</c:v>
                </c:pt>
                <c:pt idx="1532">
                  <c:v>-8.1718700000000012E-3</c:v>
                </c:pt>
                <c:pt idx="1533">
                  <c:v>-4.7187499999999999E-3</c:v>
                </c:pt>
                <c:pt idx="1534">
                  <c:v>-1.95312E-3</c:v>
                </c:pt>
                <c:pt idx="1535">
                  <c:v>-3.8437499999999999E-3</c:v>
                </c:pt>
                <c:pt idx="1536">
                  <c:v>-4.0156200000000001E-3</c:v>
                </c:pt>
                <c:pt idx="1537">
                  <c:v>-5.8281200000000009E-3</c:v>
                </c:pt>
                <c:pt idx="1538">
                  <c:v>-1.1781199999999999E-2</c:v>
                </c:pt>
                <c:pt idx="1539">
                  <c:v>-1.2203100000000001E-2</c:v>
                </c:pt>
                <c:pt idx="1540">
                  <c:v>-1.95312E-3</c:v>
                </c:pt>
                <c:pt idx="1541">
                  <c:v>1.9218800000000002E-3</c:v>
                </c:pt>
                <c:pt idx="1542">
                  <c:v>2.0312500000000001E-3</c:v>
                </c:pt>
                <c:pt idx="1543">
                  <c:v>-5.9999999999999993E-3</c:v>
                </c:pt>
                <c:pt idx="1544">
                  <c:v>-1.0046899999999999E-2</c:v>
                </c:pt>
                <c:pt idx="1545">
                  <c:v>-1.7999999999999999E-2</c:v>
                </c:pt>
                <c:pt idx="1546">
                  <c:v>-7.1093700000000003E-3</c:v>
                </c:pt>
                <c:pt idx="1547">
                  <c:v>2.0625000000000001E-3</c:v>
                </c:pt>
                <c:pt idx="1548">
                  <c:v>-2.875E-3</c:v>
                </c:pt>
                <c:pt idx="1549">
                  <c:v>-1.6125E-2</c:v>
                </c:pt>
                <c:pt idx="1550">
                  <c:v>-1.34062E-2</c:v>
                </c:pt>
                <c:pt idx="1551">
                  <c:v>-7.73437E-3</c:v>
                </c:pt>
                <c:pt idx="1552">
                  <c:v>-1.8437499999999999E-3</c:v>
                </c:pt>
                <c:pt idx="1553">
                  <c:v>-1.8281199999999999E-3</c:v>
                </c:pt>
                <c:pt idx="1554">
                  <c:v>-2.0312499999999999E-4</c:v>
                </c:pt>
                <c:pt idx="1555">
                  <c:v>-6.3437499999999996E-3</c:v>
                </c:pt>
                <c:pt idx="1556">
                  <c:v>-5.5937499999999998E-3</c:v>
                </c:pt>
                <c:pt idx="1557">
                  <c:v>-4.2968699999999995E-3</c:v>
                </c:pt>
                <c:pt idx="1558">
                  <c:v>-7.984370000000001E-3</c:v>
                </c:pt>
                <c:pt idx="1559">
                  <c:v>-3.6249999999999998E-3</c:v>
                </c:pt>
                <c:pt idx="1560">
                  <c:v>-1.65625E-3</c:v>
                </c:pt>
                <c:pt idx="1561">
                  <c:v>-2.0312499999999999E-4</c:v>
                </c:pt>
                <c:pt idx="1562">
                  <c:v>-6.2187500000000003E-3</c:v>
                </c:pt>
                <c:pt idx="1563">
                  <c:v>-5.84375E-3</c:v>
                </c:pt>
                <c:pt idx="1564">
                  <c:v>-6.4062500000000005E-3</c:v>
                </c:pt>
                <c:pt idx="1565">
                  <c:v>-1.0124999999999999E-2</c:v>
                </c:pt>
                <c:pt idx="1566">
                  <c:v>-7.5937499999999998E-3</c:v>
                </c:pt>
                <c:pt idx="1567">
                  <c:v>-4.0468700000000002E-3</c:v>
                </c:pt>
                <c:pt idx="1568">
                  <c:v>-5.9843699999999993E-3</c:v>
                </c:pt>
                <c:pt idx="1569">
                  <c:v>-4.0156200000000001E-3</c:v>
                </c:pt>
                <c:pt idx="1570">
                  <c:v>-8.5468699999999998E-3</c:v>
                </c:pt>
                <c:pt idx="1571">
                  <c:v>-9.5781200000000007E-3</c:v>
                </c:pt>
                <c:pt idx="1572">
                  <c:v>-1.5468700000000001E-3</c:v>
                </c:pt>
                <c:pt idx="1573">
                  <c:v>-2.3437499999999999E-3</c:v>
                </c:pt>
                <c:pt idx="1574">
                  <c:v>-6.1718700000000003E-3</c:v>
                </c:pt>
                <c:pt idx="1575">
                  <c:v>-6.0156200000000002E-3</c:v>
                </c:pt>
                <c:pt idx="1576">
                  <c:v>-8.2343699999999995E-3</c:v>
                </c:pt>
                <c:pt idx="1577">
                  <c:v>-9.8437500000000001E-3</c:v>
                </c:pt>
                <c:pt idx="1578">
                  <c:v>-3.3437499999999999E-3</c:v>
                </c:pt>
                <c:pt idx="1579">
                  <c:v>2.2031300000000002E-3</c:v>
                </c:pt>
                <c:pt idx="1580">
                  <c:v>1.98438E-3</c:v>
                </c:pt>
                <c:pt idx="1581">
                  <c:v>1.4210899999999999E-17</c:v>
                </c:pt>
                <c:pt idx="1582">
                  <c:v>-1.5625E-4</c:v>
                </c:pt>
                <c:pt idx="1583">
                  <c:v>-6.0937500000000002E-3</c:v>
                </c:pt>
                <c:pt idx="1584">
                  <c:v>-4.0000000000000001E-3</c:v>
                </c:pt>
                <c:pt idx="1585">
                  <c:v>-6.0781200000000002E-3</c:v>
                </c:pt>
                <c:pt idx="1586">
                  <c:v>-8.1562500000000003E-3</c:v>
                </c:pt>
                <c:pt idx="1587">
                  <c:v>-1.5953099999999998E-2</c:v>
                </c:pt>
                <c:pt idx="1588">
                  <c:v>-1.0281200000000001E-2</c:v>
                </c:pt>
                <c:pt idx="1589">
                  <c:v>3.7968799999999999E-3</c:v>
                </c:pt>
                <c:pt idx="1590">
                  <c:v>2.2499999999999998E-3</c:v>
                </c:pt>
                <c:pt idx="1591">
                  <c:v>1.79688E-3</c:v>
                </c:pt>
                <c:pt idx="1592">
                  <c:v>2.5000000000000001E-3</c:v>
                </c:pt>
                <c:pt idx="1593">
                  <c:v>-7.2031199999999995E-3</c:v>
                </c:pt>
                <c:pt idx="1594">
                  <c:v>-8.5781199999999998E-3</c:v>
                </c:pt>
                <c:pt idx="1595">
                  <c:v>1.1718800000000001E-3</c:v>
                </c:pt>
                <c:pt idx="1596">
                  <c:v>4.6406299999999998E-3</c:v>
                </c:pt>
                <c:pt idx="1597">
                  <c:v>-2.3281199999999999E-3</c:v>
                </c:pt>
                <c:pt idx="1598">
                  <c:v>3.9062500000000002E-4</c:v>
                </c:pt>
                <c:pt idx="1599">
                  <c:v>-5.8906200000000001E-3</c:v>
                </c:pt>
                <c:pt idx="1600">
                  <c:v>-8.6250000000000007E-3</c:v>
                </c:pt>
                <c:pt idx="1601">
                  <c:v>-3.1093700000000002E-3</c:v>
                </c:pt>
                <c:pt idx="1602">
                  <c:v>-5.9218700000000001E-3</c:v>
                </c:pt>
                <c:pt idx="1603">
                  <c:v>-3.4843700000000001E-3</c:v>
                </c:pt>
                <c:pt idx="1604">
                  <c:v>-1.0328100000000002E-2</c:v>
                </c:pt>
                <c:pt idx="1605">
                  <c:v>-1.8093700000000001E-2</c:v>
                </c:pt>
                <c:pt idx="1606">
                  <c:v>-1.6093699999999999E-2</c:v>
                </c:pt>
                <c:pt idx="1607">
                  <c:v>-3.4218699999999996E-3</c:v>
                </c:pt>
                <c:pt idx="1608">
                  <c:v>8.4062500000000005E-3</c:v>
                </c:pt>
                <c:pt idx="1609">
                  <c:v>-2.5781200000000002E-3</c:v>
                </c:pt>
                <c:pt idx="1610">
                  <c:v>-1.5515600000000001E-2</c:v>
                </c:pt>
                <c:pt idx="1611">
                  <c:v>-1.32812E-2</c:v>
                </c:pt>
                <c:pt idx="1612">
                  <c:v>-8.906250000000001E-3</c:v>
                </c:pt>
                <c:pt idx="1613">
                  <c:v>-7.4999999999999991E-4</c:v>
                </c:pt>
                <c:pt idx="1614">
                  <c:v>-3.2812500000000003E-3</c:v>
                </c:pt>
                <c:pt idx="1615">
                  <c:v>-4.1718700000000003E-3</c:v>
                </c:pt>
                <c:pt idx="1616">
                  <c:v>-4.1875000000000002E-3</c:v>
                </c:pt>
                <c:pt idx="1617">
                  <c:v>-4.6874999999999998E-4</c:v>
                </c:pt>
                <c:pt idx="1618">
                  <c:v>-1.7187499999999998E-3</c:v>
                </c:pt>
                <c:pt idx="1619">
                  <c:v>-6.0312500000000002E-3</c:v>
                </c:pt>
                <c:pt idx="1620">
                  <c:v>-4.0312500000000001E-3</c:v>
                </c:pt>
                <c:pt idx="1621">
                  <c:v>-7.2499999999999995E-3</c:v>
                </c:pt>
                <c:pt idx="1622">
                  <c:v>-1.0234400000000001E-2</c:v>
                </c:pt>
                <c:pt idx="1623">
                  <c:v>-7.4999999999999997E-3</c:v>
                </c:pt>
                <c:pt idx="1624">
                  <c:v>-1.3968699999999999E-2</c:v>
                </c:pt>
                <c:pt idx="1625">
                  <c:v>-5.2343699999999995E-3</c:v>
                </c:pt>
                <c:pt idx="1626">
                  <c:v>-3.6093699999999998E-3</c:v>
                </c:pt>
                <c:pt idx="1627">
                  <c:v>-1.21875E-2</c:v>
                </c:pt>
                <c:pt idx="1628">
                  <c:v>-1.7968699999999999E-3</c:v>
                </c:pt>
                <c:pt idx="1629">
                  <c:v>-1.75E-3</c:v>
                </c:pt>
                <c:pt idx="1630">
                  <c:v>-6.1406199999999994E-3</c:v>
                </c:pt>
                <c:pt idx="1631">
                  <c:v>-1.0218700000000001E-2</c:v>
                </c:pt>
                <c:pt idx="1632">
                  <c:v>-1.8593699999999999E-3</c:v>
                </c:pt>
                <c:pt idx="1633">
                  <c:v>-3.9687500000000001E-3</c:v>
                </c:pt>
                <c:pt idx="1634">
                  <c:v>-6.2343700000000004E-3</c:v>
                </c:pt>
                <c:pt idx="1635">
                  <c:v>-1.0093700000000001E-2</c:v>
                </c:pt>
                <c:pt idx="1636">
                  <c:v>-1.75E-3</c:v>
                </c:pt>
                <c:pt idx="1637">
                  <c:v>-7.8125000000000002E-5</c:v>
                </c:pt>
                <c:pt idx="1638">
                  <c:v>1.98438E-3</c:v>
                </c:pt>
                <c:pt idx="1639">
                  <c:v>-1.8749999999999999E-3</c:v>
                </c:pt>
                <c:pt idx="1640">
                  <c:v>-1.6718700000000002E-3</c:v>
                </c:pt>
                <c:pt idx="1641">
                  <c:v>4.2968800000000003E-3</c:v>
                </c:pt>
                <c:pt idx="1642">
                  <c:v>-8.4218699999999997E-3</c:v>
                </c:pt>
                <c:pt idx="1643">
                  <c:v>-1.3953100000000001E-2</c:v>
                </c:pt>
                <c:pt idx="1644">
                  <c:v>-1.3906200000000001E-2</c:v>
                </c:pt>
                <c:pt idx="1645">
                  <c:v>-1.1999999999999999E-2</c:v>
                </c:pt>
                <c:pt idx="1646">
                  <c:v>-1.20625E-2</c:v>
                </c:pt>
                <c:pt idx="1647">
                  <c:v>-0.01</c:v>
                </c:pt>
                <c:pt idx="1648">
                  <c:v>-9.8437500000000001E-4</c:v>
                </c:pt>
                <c:pt idx="1649">
                  <c:v>-2.1875E-4</c:v>
                </c:pt>
                <c:pt idx="1650">
                  <c:v>-8.2812500000000004E-3</c:v>
                </c:pt>
                <c:pt idx="1651">
                  <c:v>-4.0000000000000001E-3</c:v>
                </c:pt>
                <c:pt idx="1652">
                  <c:v>-1.0812499999999999E-2</c:v>
                </c:pt>
                <c:pt idx="1653">
                  <c:v>-1.6093699999999999E-2</c:v>
                </c:pt>
                <c:pt idx="1654">
                  <c:v>-1.8124999999999999E-3</c:v>
                </c:pt>
                <c:pt idx="1655">
                  <c:v>-4.1250000000000002E-3</c:v>
                </c:pt>
                <c:pt idx="1656">
                  <c:v>-8.1093699999999994E-3</c:v>
                </c:pt>
                <c:pt idx="1657">
                  <c:v>-0.01</c:v>
                </c:pt>
                <c:pt idx="1658">
                  <c:v>-9.6874999999999999E-3</c:v>
                </c:pt>
                <c:pt idx="1659">
                  <c:v>-2.0625000000000001E-3</c:v>
                </c:pt>
                <c:pt idx="1660">
                  <c:v>-6.0156200000000002E-3</c:v>
                </c:pt>
                <c:pt idx="1661">
                  <c:v>-5.9687500000000001E-3</c:v>
                </c:pt>
                <c:pt idx="1662">
                  <c:v>2.1875E-4</c:v>
                </c:pt>
                <c:pt idx="1663">
                  <c:v>4.1406300000000002E-3</c:v>
                </c:pt>
                <c:pt idx="1664">
                  <c:v>-6.4999999999999997E-3</c:v>
                </c:pt>
                <c:pt idx="1665">
                  <c:v>-7.984370000000001E-3</c:v>
                </c:pt>
                <c:pt idx="1666">
                  <c:v>-8.0468699999999994E-3</c:v>
                </c:pt>
                <c:pt idx="1667">
                  <c:v>7.9375000000000001E-3</c:v>
                </c:pt>
                <c:pt idx="1668">
                  <c:v>7.1718800000000003E-3</c:v>
                </c:pt>
                <c:pt idx="1669">
                  <c:v>4.0937500000000002E-3</c:v>
                </c:pt>
                <c:pt idx="1670">
                  <c:v>-2.2031199999999998E-3</c:v>
                </c:pt>
                <c:pt idx="1671">
                  <c:v>-1.5765600000000001E-2</c:v>
                </c:pt>
                <c:pt idx="1672">
                  <c:v>-6.0937500000000002E-3</c:v>
                </c:pt>
                <c:pt idx="1673">
                  <c:v>1.98438E-3</c:v>
                </c:pt>
                <c:pt idx="1674">
                  <c:v>-1.6093699999999999E-3</c:v>
                </c:pt>
                <c:pt idx="1675">
                  <c:v>-9.5624999999999998E-3</c:v>
                </c:pt>
                <c:pt idx="1676">
                  <c:v>-1.5921899999999999E-2</c:v>
                </c:pt>
                <c:pt idx="1677">
                  <c:v>-1.20625E-2</c:v>
                </c:pt>
                <c:pt idx="1678">
                  <c:v>-3.875E-3</c:v>
                </c:pt>
                <c:pt idx="1679">
                  <c:v>1.4210899999999999E-17</c:v>
                </c:pt>
                <c:pt idx="1680">
                  <c:v>4.1250000000000002E-3</c:v>
                </c:pt>
                <c:pt idx="1681">
                  <c:v>1.3906300000000001E-3</c:v>
                </c:pt>
                <c:pt idx="1682">
                  <c:v>-5.9999999999999993E-3</c:v>
                </c:pt>
                <c:pt idx="1683">
                  <c:v>-1.8281199999999999E-3</c:v>
                </c:pt>
                <c:pt idx="1684">
                  <c:v>-4.3125000000000004E-3</c:v>
                </c:pt>
                <c:pt idx="1685">
                  <c:v>-1.4999999999999998E-3</c:v>
                </c:pt>
                <c:pt idx="1686">
                  <c:v>-5.3124999999999993E-4</c:v>
                </c:pt>
                <c:pt idx="1687">
                  <c:v>-3.6093699999999998E-3</c:v>
                </c:pt>
                <c:pt idx="1688">
                  <c:v>-5.7812500000000008E-4</c:v>
                </c:pt>
                <c:pt idx="1689">
                  <c:v>-8.0781199999999994E-3</c:v>
                </c:pt>
                <c:pt idx="1690">
                  <c:v>-1.4843699999999998E-3</c:v>
                </c:pt>
                <c:pt idx="1691">
                  <c:v>-4.4062499999999996E-3</c:v>
                </c:pt>
                <c:pt idx="1692">
                  <c:v>-7.9687500000000006E-4</c:v>
                </c:pt>
                <c:pt idx="1693">
                  <c:v>6.4687499999999997E-3</c:v>
                </c:pt>
                <c:pt idx="1694">
                  <c:v>4.84375E-4</c:v>
                </c:pt>
                <c:pt idx="1695">
                  <c:v>-1.1546900000000001E-2</c:v>
                </c:pt>
                <c:pt idx="1696">
                  <c:v>-1.0718699999999999E-2</c:v>
                </c:pt>
                <c:pt idx="1697">
                  <c:v>-1.89062E-3</c:v>
                </c:pt>
                <c:pt idx="1698">
                  <c:v>-8.4999999999999989E-3</c:v>
                </c:pt>
                <c:pt idx="1699">
                  <c:v>-5.1093700000000002E-3</c:v>
                </c:pt>
                <c:pt idx="1700">
                  <c:v>-2.0156200000000001E-3</c:v>
                </c:pt>
                <c:pt idx="1701">
                  <c:v>-4.5937499999999997E-3</c:v>
                </c:pt>
                <c:pt idx="1702">
                  <c:v>-8.79687E-3</c:v>
                </c:pt>
                <c:pt idx="1703">
                  <c:v>-1.20781E-2</c:v>
                </c:pt>
                <c:pt idx="1704">
                  <c:v>-6.6874999999999999E-3</c:v>
                </c:pt>
                <c:pt idx="1705">
                  <c:v>-2.1875000000000002E-3</c:v>
                </c:pt>
                <c:pt idx="1706">
                  <c:v>-6.3124999999999995E-3</c:v>
                </c:pt>
                <c:pt idx="1707">
                  <c:v>-6.1406199999999994E-3</c:v>
                </c:pt>
                <c:pt idx="1708">
                  <c:v>-8.0625000000000002E-3</c:v>
                </c:pt>
                <c:pt idx="1709">
                  <c:v>-5.2187499999999994E-3</c:v>
                </c:pt>
                <c:pt idx="1710">
                  <c:v>-1.25E-3</c:v>
                </c:pt>
                <c:pt idx="1711">
                  <c:v>-3.1250000000000001E-4</c:v>
                </c:pt>
                <c:pt idx="1712">
                  <c:v>-5.1093700000000002E-3</c:v>
                </c:pt>
                <c:pt idx="1713">
                  <c:v>-1.09219E-2</c:v>
                </c:pt>
                <c:pt idx="1714">
                  <c:v>-6.0468700000000002E-3</c:v>
                </c:pt>
                <c:pt idx="1715">
                  <c:v>1.0624999999999999E-3</c:v>
                </c:pt>
                <c:pt idx="1716">
                  <c:v>-8.3437500000000005E-3</c:v>
                </c:pt>
                <c:pt idx="1717">
                  <c:v>-6.9218700000000001E-3</c:v>
                </c:pt>
                <c:pt idx="1718">
                  <c:v>-1.40156E-2</c:v>
                </c:pt>
                <c:pt idx="1719">
                  <c:v>-1.00781E-2</c:v>
                </c:pt>
                <c:pt idx="1720">
                  <c:v>-1.3890599999999999E-2</c:v>
                </c:pt>
                <c:pt idx="1721">
                  <c:v>-9.4999999999999998E-3</c:v>
                </c:pt>
                <c:pt idx="1722">
                  <c:v>-6.84375E-3</c:v>
                </c:pt>
                <c:pt idx="1723">
                  <c:v>-2.4375E-3</c:v>
                </c:pt>
                <c:pt idx="1724">
                  <c:v>-8.5781199999999998E-3</c:v>
                </c:pt>
                <c:pt idx="1725">
                  <c:v>-4.875E-3</c:v>
                </c:pt>
                <c:pt idx="1726">
                  <c:v>-1.64062E-3</c:v>
                </c:pt>
                <c:pt idx="1727">
                  <c:v>4.0624999999999998E-4</c:v>
                </c:pt>
                <c:pt idx="1728">
                  <c:v>2.0468800000000001E-3</c:v>
                </c:pt>
                <c:pt idx="1729">
                  <c:v>4.2187500000000005E-4</c:v>
                </c:pt>
                <c:pt idx="1730">
                  <c:v>-1.6875000000000002E-3</c:v>
                </c:pt>
                <c:pt idx="1731">
                  <c:v>-5.2656199999999995E-3</c:v>
                </c:pt>
                <c:pt idx="1732">
                  <c:v>-9.8124999999999983E-3</c:v>
                </c:pt>
                <c:pt idx="1733">
                  <c:v>-1.0218700000000001E-2</c:v>
                </c:pt>
                <c:pt idx="1734">
                  <c:v>-6.4375000000000005E-3</c:v>
                </c:pt>
                <c:pt idx="1735">
                  <c:v>-1.4062499999999999E-4</c:v>
                </c:pt>
                <c:pt idx="1736">
                  <c:v>-3.5468700000000001E-3</c:v>
                </c:pt>
                <c:pt idx="1737">
                  <c:v>-1.1953099999999999E-2</c:v>
                </c:pt>
                <c:pt idx="1738">
                  <c:v>-7.984370000000001E-3</c:v>
                </c:pt>
                <c:pt idx="1739">
                  <c:v>-5.9999999999999993E-3</c:v>
                </c:pt>
                <c:pt idx="1740">
                  <c:v>-5.9999999999999993E-3</c:v>
                </c:pt>
                <c:pt idx="1741">
                  <c:v>-8.0000000000000002E-3</c:v>
                </c:pt>
                <c:pt idx="1742">
                  <c:v>-1.0031199999999999E-2</c:v>
                </c:pt>
                <c:pt idx="1743">
                  <c:v>-1.3984399999999999E-2</c:v>
                </c:pt>
                <c:pt idx="1744">
                  <c:v>-2.85937E-3</c:v>
                </c:pt>
                <c:pt idx="1745">
                  <c:v>7.9687500000000001E-3</c:v>
                </c:pt>
                <c:pt idx="1746">
                  <c:v>-4.4687500000000005E-3</c:v>
                </c:pt>
                <c:pt idx="1747">
                  <c:v>-6.1562499999999994E-3</c:v>
                </c:pt>
                <c:pt idx="1748">
                  <c:v>-1.3703099999999999E-2</c:v>
                </c:pt>
                <c:pt idx="1749">
                  <c:v>2.5468799999999996E-3</c:v>
                </c:pt>
                <c:pt idx="1750">
                  <c:v>3.5625000000000001E-3</c:v>
                </c:pt>
                <c:pt idx="1751">
                  <c:v>-2.0937500000000001E-3</c:v>
                </c:pt>
                <c:pt idx="1752">
                  <c:v>3.1250000000000001E-4</c:v>
                </c:pt>
                <c:pt idx="1753">
                  <c:v>-2.1875E-4</c:v>
                </c:pt>
                <c:pt idx="1754">
                  <c:v>-2.0312500000000001E-3</c:v>
                </c:pt>
                <c:pt idx="1755">
                  <c:v>-4.6874999999999998E-3</c:v>
                </c:pt>
                <c:pt idx="1756">
                  <c:v>-1.2156199999999999E-2</c:v>
                </c:pt>
                <c:pt idx="1757">
                  <c:v>-9.7968699999999992E-3</c:v>
                </c:pt>
                <c:pt idx="1758">
                  <c:v>-9.78125E-3</c:v>
                </c:pt>
                <c:pt idx="1759">
                  <c:v>-1.25E-3</c:v>
                </c:pt>
                <c:pt idx="1760">
                  <c:v>5.92188E-3</c:v>
                </c:pt>
                <c:pt idx="1761">
                  <c:v>-2.90625E-3</c:v>
                </c:pt>
                <c:pt idx="1762">
                  <c:v>-7.8281200000000009E-3</c:v>
                </c:pt>
                <c:pt idx="1763">
                  <c:v>-3.9531200000000001E-3</c:v>
                </c:pt>
                <c:pt idx="1764">
                  <c:v>-8.5312500000000006E-3</c:v>
                </c:pt>
                <c:pt idx="1765">
                  <c:v>-1.1796899999999999E-2</c:v>
                </c:pt>
                <c:pt idx="1766">
                  <c:v>-5.8281200000000009E-3</c:v>
                </c:pt>
                <c:pt idx="1767">
                  <c:v>-8.5625000000000007E-3</c:v>
                </c:pt>
                <c:pt idx="1768">
                  <c:v>-1.5656199999999999E-2</c:v>
                </c:pt>
                <c:pt idx="1769">
                  <c:v>-3.1718700000000002E-3</c:v>
                </c:pt>
                <c:pt idx="1770">
                  <c:v>2.0312499999999999E-4</c:v>
                </c:pt>
                <c:pt idx="1771">
                  <c:v>1.6875000000000002E-3</c:v>
                </c:pt>
                <c:pt idx="1772">
                  <c:v>-3.8125000000000004E-3</c:v>
                </c:pt>
                <c:pt idx="1773">
                  <c:v>2.0781300000000001E-3</c:v>
                </c:pt>
                <c:pt idx="1774">
                  <c:v>-4.3593700000000004E-3</c:v>
                </c:pt>
                <c:pt idx="1775">
                  <c:v>-3.92187E-3</c:v>
                </c:pt>
                <c:pt idx="1776">
                  <c:v>-6.4062500000000005E-3</c:v>
                </c:pt>
                <c:pt idx="1777">
                  <c:v>-1.24219E-2</c:v>
                </c:pt>
                <c:pt idx="1778">
                  <c:v>-1.3984399999999999E-2</c:v>
                </c:pt>
                <c:pt idx="1779">
                  <c:v>-7.9531199999999993E-3</c:v>
                </c:pt>
                <c:pt idx="1780">
                  <c:v>-7.9218699999999993E-3</c:v>
                </c:pt>
                <c:pt idx="1781">
                  <c:v>-1.7656200000000001E-3</c:v>
                </c:pt>
                <c:pt idx="1782">
                  <c:v>-1.75E-3</c:v>
                </c:pt>
                <c:pt idx="1783">
                  <c:v>-1.0093700000000001E-2</c:v>
                </c:pt>
                <c:pt idx="1784">
                  <c:v>-7.9687500000000001E-3</c:v>
                </c:pt>
                <c:pt idx="1785">
                  <c:v>-9.9843699999999994E-3</c:v>
                </c:pt>
                <c:pt idx="1786">
                  <c:v>-8.0625000000000002E-3</c:v>
                </c:pt>
                <c:pt idx="1787">
                  <c:v>-5.9531199999999992E-3</c:v>
                </c:pt>
                <c:pt idx="1788">
                  <c:v>-8.0468699999999994E-3</c:v>
                </c:pt>
                <c:pt idx="1789">
                  <c:v>-5.9531199999999992E-3</c:v>
                </c:pt>
                <c:pt idx="1790">
                  <c:v>-9.8124999999999983E-3</c:v>
                </c:pt>
                <c:pt idx="1791">
                  <c:v>-6.5468700000000006E-3</c:v>
                </c:pt>
                <c:pt idx="1792">
                  <c:v>-2.1875000000000002E-3</c:v>
                </c:pt>
                <c:pt idx="1793">
                  <c:v>-1.25E-4</c:v>
                </c:pt>
                <c:pt idx="1794">
                  <c:v>1.8749999999999998E-4</c:v>
                </c:pt>
                <c:pt idx="1795">
                  <c:v>-2.6249999999999997E-3</c:v>
                </c:pt>
                <c:pt idx="1796">
                  <c:v>-4.2343699999999995E-3</c:v>
                </c:pt>
                <c:pt idx="1797">
                  <c:v>-3.39062E-3</c:v>
                </c:pt>
                <c:pt idx="1798">
                  <c:v>-4.2187500000000005E-4</c:v>
                </c:pt>
                <c:pt idx="1799">
                  <c:v>-1.8124999999999999E-3</c:v>
                </c:pt>
                <c:pt idx="1800">
                  <c:v>-5.6249999999999998E-3</c:v>
                </c:pt>
                <c:pt idx="1801">
                  <c:v>-6.0625000000000002E-3</c:v>
                </c:pt>
                <c:pt idx="1802">
                  <c:v>-6.78125E-3</c:v>
                </c:pt>
                <c:pt idx="1803">
                  <c:v>-1.1890600000000001E-2</c:v>
                </c:pt>
                <c:pt idx="1804">
                  <c:v>-8.0156200000000011E-3</c:v>
                </c:pt>
                <c:pt idx="1805">
                  <c:v>-3.7031199999999998E-3</c:v>
                </c:pt>
                <c:pt idx="1806">
                  <c:v>-5.3593700000000005E-3</c:v>
                </c:pt>
                <c:pt idx="1807">
                  <c:v>-8.79687E-3</c:v>
                </c:pt>
                <c:pt idx="1808">
                  <c:v>-1.19375E-2</c:v>
                </c:pt>
                <c:pt idx="1809">
                  <c:v>-1.0484400000000001E-2</c:v>
                </c:pt>
                <c:pt idx="1810">
                  <c:v>-9.9531199999999993E-3</c:v>
                </c:pt>
                <c:pt idx="1811">
                  <c:v>-8.8750000000000009E-3</c:v>
                </c:pt>
                <c:pt idx="1812">
                  <c:v>-4.79687E-3</c:v>
                </c:pt>
                <c:pt idx="1813">
                  <c:v>-1.3124999999999999E-3</c:v>
                </c:pt>
                <c:pt idx="1814">
                  <c:v>-6.0156200000000002E-3</c:v>
                </c:pt>
                <c:pt idx="1815">
                  <c:v>1.9218800000000002E-3</c:v>
                </c:pt>
                <c:pt idx="1816">
                  <c:v>8.1250000000000003E-3</c:v>
                </c:pt>
                <c:pt idx="1817">
                  <c:v>1.3906300000000001E-3</c:v>
                </c:pt>
                <c:pt idx="1818">
                  <c:v>-5.9218700000000001E-3</c:v>
                </c:pt>
                <c:pt idx="1819">
                  <c:v>-4.7187499999999999E-3</c:v>
                </c:pt>
                <c:pt idx="1820">
                  <c:v>1.5937500000000001E-3</c:v>
                </c:pt>
                <c:pt idx="1821">
                  <c:v>1.0781300000000001E-3</c:v>
                </c:pt>
                <c:pt idx="1822">
                  <c:v>-9.8124999999999983E-3</c:v>
                </c:pt>
                <c:pt idx="1823">
                  <c:v>-9.2812499999999996E-3</c:v>
                </c:pt>
                <c:pt idx="1824">
                  <c:v>1.7812500000000001E-3</c:v>
                </c:pt>
                <c:pt idx="1825">
                  <c:v>-1.3437499999999999E-3</c:v>
                </c:pt>
                <c:pt idx="1826">
                  <c:v>-8.1406200000000012E-3</c:v>
                </c:pt>
                <c:pt idx="1827">
                  <c:v>-1.20156E-2</c:v>
                </c:pt>
                <c:pt idx="1828">
                  <c:v>-7.8125E-3</c:v>
                </c:pt>
                <c:pt idx="1829">
                  <c:v>-2.0312499999999999E-4</c:v>
                </c:pt>
                <c:pt idx="1830">
                  <c:v>2.0937500000000001E-3</c:v>
                </c:pt>
                <c:pt idx="1831">
                  <c:v>4.0156300000000001E-3</c:v>
                </c:pt>
                <c:pt idx="1832">
                  <c:v>-4.3593700000000004E-3</c:v>
                </c:pt>
                <c:pt idx="1833">
                  <c:v>-6.0156200000000002E-3</c:v>
                </c:pt>
                <c:pt idx="1834">
                  <c:v>-6.0156200000000002E-3</c:v>
                </c:pt>
                <c:pt idx="1835">
                  <c:v>-4.2187500000000003E-3</c:v>
                </c:pt>
                <c:pt idx="1836">
                  <c:v>-1.5625E-5</c:v>
                </c:pt>
                <c:pt idx="1837">
                  <c:v>-3.9375E-3</c:v>
                </c:pt>
                <c:pt idx="1838">
                  <c:v>-1.7812500000000001E-3</c:v>
                </c:pt>
                <c:pt idx="1839">
                  <c:v>-1.5312500000000001E-3</c:v>
                </c:pt>
                <c:pt idx="1840">
                  <c:v>-5.8906200000000001E-3</c:v>
                </c:pt>
                <c:pt idx="1841">
                  <c:v>5.7343799999999999E-3</c:v>
                </c:pt>
                <c:pt idx="1842">
                  <c:v>3.3437499999999999E-3</c:v>
                </c:pt>
                <c:pt idx="1843">
                  <c:v>-8.0000000000000002E-3</c:v>
                </c:pt>
                <c:pt idx="1844">
                  <c:v>-5.9843699999999993E-3</c:v>
                </c:pt>
                <c:pt idx="1845">
                  <c:v>-0.01</c:v>
                </c:pt>
                <c:pt idx="1846">
                  <c:v>-5.2031200000000003E-3</c:v>
                </c:pt>
                <c:pt idx="1847">
                  <c:v>-4.1406199999999994E-3</c:v>
                </c:pt>
                <c:pt idx="1848">
                  <c:v>-5.1718700000000003E-3</c:v>
                </c:pt>
                <c:pt idx="1849">
                  <c:v>2E-3</c:v>
                </c:pt>
                <c:pt idx="1850">
                  <c:v>-1.4734399999999998E-2</c:v>
                </c:pt>
                <c:pt idx="1851">
                  <c:v>-1.40156E-2</c:v>
                </c:pt>
                <c:pt idx="1852">
                  <c:v>-1.38437E-2</c:v>
                </c:pt>
                <c:pt idx="1853">
                  <c:v>-1.9375E-3</c:v>
                </c:pt>
                <c:pt idx="1854">
                  <c:v>-8.4218699999999997E-3</c:v>
                </c:pt>
                <c:pt idx="1855">
                  <c:v>-6.0312500000000002E-3</c:v>
                </c:pt>
                <c:pt idx="1856">
                  <c:v>-2.0312500000000001E-3</c:v>
                </c:pt>
                <c:pt idx="1857">
                  <c:v>-4.0468700000000002E-3</c:v>
                </c:pt>
                <c:pt idx="1858">
                  <c:v>-1.5625E-5</c:v>
                </c:pt>
                <c:pt idx="1859">
                  <c:v>-6.0781200000000002E-3</c:v>
                </c:pt>
                <c:pt idx="1860">
                  <c:v>-5.7656199999999999E-3</c:v>
                </c:pt>
                <c:pt idx="1861">
                  <c:v>2.4375E-3</c:v>
                </c:pt>
                <c:pt idx="1862">
                  <c:v>-4.3750000000000004E-3</c:v>
                </c:pt>
                <c:pt idx="1863">
                  <c:v>-7.7656199999999991E-3</c:v>
                </c:pt>
                <c:pt idx="1864">
                  <c:v>-0.01</c:v>
                </c:pt>
                <c:pt idx="1865">
                  <c:v>-6.76562E-3</c:v>
                </c:pt>
                <c:pt idx="1866">
                  <c:v>-4.4687500000000005E-3</c:v>
                </c:pt>
                <c:pt idx="1867">
                  <c:v>-1.7187500000000002E-4</c:v>
                </c:pt>
                <c:pt idx="1868">
                  <c:v>-3.3750000000000004E-3</c:v>
                </c:pt>
                <c:pt idx="1869">
                  <c:v>-8.687499999999999E-3</c:v>
                </c:pt>
                <c:pt idx="1870">
                  <c:v>-1.6750000000000001E-2</c:v>
                </c:pt>
                <c:pt idx="1871">
                  <c:v>-1.1249999999999999E-3</c:v>
                </c:pt>
                <c:pt idx="1872">
                  <c:v>4.3281299999999995E-3</c:v>
                </c:pt>
                <c:pt idx="1873">
                  <c:v>-3.5937499999999997E-3</c:v>
                </c:pt>
                <c:pt idx="1874">
                  <c:v>-9.7656200000000009E-3</c:v>
                </c:pt>
                <c:pt idx="1875">
                  <c:v>-1.2031200000000001E-2</c:v>
                </c:pt>
                <c:pt idx="1876">
                  <c:v>-7.8906199999999992E-3</c:v>
                </c:pt>
                <c:pt idx="1877">
                  <c:v>-5.9999999999999993E-3</c:v>
                </c:pt>
                <c:pt idx="1878">
                  <c:v>-5.7343699999999999E-3</c:v>
                </c:pt>
                <c:pt idx="1879">
                  <c:v>4.3437499999999995E-3</c:v>
                </c:pt>
                <c:pt idx="1880">
                  <c:v>2.0312500000000001E-3</c:v>
                </c:pt>
                <c:pt idx="1881">
                  <c:v>6.2187500000000003E-3</c:v>
                </c:pt>
                <c:pt idx="1882">
                  <c:v>3.5937499999999997E-3</c:v>
                </c:pt>
                <c:pt idx="1883">
                  <c:v>1.5781300000000001E-3</c:v>
                </c:pt>
                <c:pt idx="1884">
                  <c:v>-4.6562499999999998E-3</c:v>
                </c:pt>
                <c:pt idx="1885">
                  <c:v>-8.3750000000000005E-3</c:v>
                </c:pt>
                <c:pt idx="1886">
                  <c:v>-9.921870000000001E-3</c:v>
                </c:pt>
                <c:pt idx="1887">
                  <c:v>-4.9375000000000009E-3</c:v>
                </c:pt>
                <c:pt idx="1888">
                  <c:v>-2.7500000000000003E-3</c:v>
                </c:pt>
                <c:pt idx="1889">
                  <c:v>-1.2937499999999999E-2</c:v>
                </c:pt>
                <c:pt idx="1890">
                  <c:v>-1.0874999999999999E-2</c:v>
                </c:pt>
                <c:pt idx="1891">
                  <c:v>-3.7499999999999995E-4</c:v>
                </c:pt>
                <c:pt idx="1892">
                  <c:v>3.5000000000000001E-3</c:v>
                </c:pt>
                <c:pt idx="1893">
                  <c:v>-5.3281200000000004E-3</c:v>
                </c:pt>
                <c:pt idx="1894">
                  <c:v>-5.1406200000000003E-3</c:v>
                </c:pt>
                <c:pt idx="1895">
                  <c:v>2.7656300000000003E-3</c:v>
                </c:pt>
                <c:pt idx="1896">
                  <c:v>1.7031300000000002E-3</c:v>
                </c:pt>
                <c:pt idx="1897">
                  <c:v>-3.2656200000000003E-3</c:v>
                </c:pt>
                <c:pt idx="1898">
                  <c:v>-1.00781E-2</c:v>
                </c:pt>
                <c:pt idx="1899">
                  <c:v>-8.3750000000000005E-3</c:v>
                </c:pt>
                <c:pt idx="1900">
                  <c:v>-1.1765600000000001E-2</c:v>
                </c:pt>
                <c:pt idx="1901">
                  <c:v>-5.0468700000000002E-3</c:v>
                </c:pt>
                <c:pt idx="1902">
                  <c:v>-3.9531200000000001E-3</c:v>
                </c:pt>
                <c:pt idx="1903">
                  <c:v>-4.3906199999999996E-3</c:v>
                </c:pt>
                <c:pt idx="1904">
                  <c:v>-5.8125E-3</c:v>
                </c:pt>
                <c:pt idx="1905">
                  <c:v>-4.2187500000000003E-3</c:v>
                </c:pt>
                <c:pt idx="1906">
                  <c:v>-8.8437499999999992E-3</c:v>
                </c:pt>
                <c:pt idx="1907">
                  <c:v>-1.26406E-2</c:v>
                </c:pt>
                <c:pt idx="1908">
                  <c:v>-1.36875E-2</c:v>
                </c:pt>
                <c:pt idx="1909">
                  <c:v>-8.8437499999999992E-3</c:v>
                </c:pt>
                <c:pt idx="1910">
                  <c:v>-3.0937500000000001E-3</c:v>
                </c:pt>
                <c:pt idx="1911">
                  <c:v>-5.8906200000000001E-3</c:v>
                </c:pt>
                <c:pt idx="1912">
                  <c:v>-1.1375E-2</c:v>
                </c:pt>
                <c:pt idx="1913">
                  <c:v>-3.1250000000000001E-5</c:v>
                </c:pt>
                <c:pt idx="1914">
                  <c:v>-9.0624999999999994E-4</c:v>
                </c:pt>
                <c:pt idx="1915">
                  <c:v>-7.3281200000000005E-3</c:v>
                </c:pt>
                <c:pt idx="1916">
                  <c:v>-6.9687500000000001E-3</c:v>
                </c:pt>
                <c:pt idx="1917">
                  <c:v>-5.2499999999999995E-3</c:v>
                </c:pt>
                <c:pt idx="1918">
                  <c:v>-9.0937500000000011E-3</c:v>
                </c:pt>
                <c:pt idx="1919">
                  <c:v>9.6874999999999999E-4</c:v>
                </c:pt>
                <c:pt idx="1920">
                  <c:v>-5.4687500000000005E-3</c:v>
                </c:pt>
                <c:pt idx="1921">
                  <c:v>-7.5624999999999998E-3</c:v>
                </c:pt>
                <c:pt idx="1922">
                  <c:v>-6.4531199999999997E-3</c:v>
                </c:pt>
                <c:pt idx="1923">
                  <c:v>-1.0093700000000001E-2</c:v>
                </c:pt>
                <c:pt idx="1924">
                  <c:v>-1.8437499999999999E-3</c:v>
                </c:pt>
                <c:pt idx="1925">
                  <c:v>6.7500000000000008E-3</c:v>
                </c:pt>
                <c:pt idx="1926">
                  <c:v>3.0312500000000001E-3</c:v>
                </c:pt>
                <c:pt idx="1927">
                  <c:v>-5.0000000000000001E-3</c:v>
                </c:pt>
                <c:pt idx="1928">
                  <c:v>-7.9218699999999993E-3</c:v>
                </c:pt>
                <c:pt idx="1929">
                  <c:v>-5.2656199999999995E-3</c:v>
                </c:pt>
                <c:pt idx="1930">
                  <c:v>1.98438E-3</c:v>
                </c:pt>
                <c:pt idx="1931">
                  <c:v>-3.46875E-3</c:v>
                </c:pt>
                <c:pt idx="1932">
                  <c:v>-4.0625000000000001E-3</c:v>
                </c:pt>
                <c:pt idx="1933">
                  <c:v>-5.85937E-3</c:v>
                </c:pt>
                <c:pt idx="1934">
                  <c:v>-9.8437500000000001E-3</c:v>
                </c:pt>
                <c:pt idx="1935">
                  <c:v>-1.3875E-2</c:v>
                </c:pt>
                <c:pt idx="1936">
                  <c:v>-1.39375E-2</c:v>
                </c:pt>
                <c:pt idx="1937">
                  <c:v>1.6406299999999999E-3</c:v>
                </c:pt>
                <c:pt idx="1938">
                  <c:v>1.98438E-3</c:v>
                </c:pt>
                <c:pt idx="1939">
                  <c:v>4.0000000000000001E-3</c:v>
                </c:pt>
                <c:pt idx="1940">
                  <c:v>-8.0625000000000002E-3</c:v>
                </c:pt>
                <c:pt idx="1941">
                  <c:v>-1.1968700000000001E-2</c:v>
                </c:pt>
                <c:pt idx="1942">
                  <c:v>7.34375E-4</c:v>
                </c:pt>
                <c:pt idx="1943">
                  <c:v>5.9999999999999993E-3</c:v>
                </c:pt>
                <c:pt idx="1944">
                  <c:v>1.5625000000000001E-3</c:v>
                </c:pt>
                <c:pt idx="1945">
                  <c:v>-8.2968699999999996E-3</c:v>
                </c:pt>
                <c:pt idx="1946">
                  <c:v>-1.33125E-2</c:v>
                </c:pt>
                <c:pt idx="1947">
                  <c:v>2.8124999999999998E-4</c:v>
                </c:pt>
                <c:pt idx="1948">
                  <c:v>-2.2812499999999999E-3</c:v>
                </c:pt>
                <c:pt idx="1949">
                  <c:v>-1.7968699999999999E-3</c:v>
                </c:pt>
                <c:pt idx="1950">
                  <c:v>1.7187500000000002E-4</c:v>
                </c:pt>
                <c:pt idx="1951">
                  <c:v>-2.5781200000000002E-3</c:v>
                </c:pt>
                <c:pt idx="1952">
                  <c:v>-1.02656E-2</c:v>
                </c:pt>
                <c:pt idx="1953">
                  <c:v>-1.0343699999999999E-2</c:v>
                </c:pt>
                <c:pt idx="1954">
                  <c:v>-1.3749999999999998E-2</c:v>
                </c:pt>
                <c:pt idx="1955">
                  <c:v>-5.4843700000000006E-3</c:v>
                </c:pt>
                <c:pt idx="1956">
                  <c:v>-5.9218700000000001E-3</c:v>
                </c:pt>
                <c:pt idx="1957">
                  <c:v>2.7968799999999999E-3</c:v>
                </c:pt>
                <c:pt idx="1958">
                  <c:v>7.5937499999999998E-3</c:v>
                </c:pt>
                <c:pt idx="1959">
                  <c:v>-4.7656199999999999E-3</c:v>
                </c:pt>
                <c:pt idx="1960">
                  <c:v>-5.7499999999999999E-3</c:v>
                </c:pt>
                <c:pt idx="1961">
                  <c:v>-8.5312500000000006E-3</c:v>
                </c:pt>
                <c:pt idx="1962">
                  <c:v>-1.3859400000000001E-2</c:v>
                </c:pt>
                <c:pt idx="1963">
                  <c:v>-7.78125E-3</c:v>
                </c:pt>
                <c:pt idx="1964">
                  <c:v>-7.8750000000000001E-3</c:v>
                </c:pt>
                <c:pt idx="1965">
                  <c:v>2.9687499999999999E-4</c:v>
                </c:pt>
                <c:pt idx="1966">
                  <c:v>-2.9687499999999999E-4</c:v>
                </c:pt>
                <c:pt idx="1967">
                  <c:v>-2.0625000000000001E-3</c:v>
                </c:pt>
                <c:pt idx="1968">
                  <c:v>-1.8593699999999999E-3</c:v>
                </c:pt>
                <c:pt idx="1969">
                  <c:v>-2.3125000000000003E-3</c:v>
                </c:pt>
                <c:pt idx="1970">
                  <c:v>-5.7968699999999991E-3</c:v>
                </c:pt>
                <c:pt idx="1971">
                  <c:v>-2.1562500000000002E-3</c:v>
                </c:pt>
                <c:pt idx="1972">
                  <c:v>-5.8125E-3</c:v>
                </c:pt>
                <c:pt idx="1973">
                  <c:v>2.1875000000000002E-3</c:v>
                </c:pt>
                <c:pt idx="1974">
                  <c:v>-4.7499999999999999E-3</c:v>
                </c:pt>
                <c:pt idx="1975">
                  <c:v>-8.0468699999999994E-3</c:v>
                </c:pt>
                <c:pt idx="1976">
                  <c:v>-8.0000000000000002E-3</c:v>
                </c:pt>
                <c:pt idx="1977">
                  <c:v>-8.0312500000000002E-3</c:v>
                </c:pt>
                <c:pt idx="1978">
                  <c:v>-7.8906199999999992E-3</c:v>
                </c:pt>
                <c:pt idx="1979">
                  <c:v>-1.7812500000000001E-3</c:v>
                </c:pt>
                <c:pt idx="1980">
                  <c:v>1.4062499999999999E-4</c:v>
                </c:pt>
                <c:pt idx="1981">
                  <c:v>-6.1406199999999994E-3</c:v>
                </c:pt>
                <c:pt idx="1982">
                  <c:v>-8.0312500000000002E-3</c:v>
                </c:pt>
                <c:pt idx="1983">
                  <c:v>-9.9843699999999994E-3</c:v>
                </c:pt>
                <c:pt idx="1984">
                  <c:v>-1.00781E-2</c:v>
                </c:pt>
                <c:pt idx="1985">
                  <c:v>-4.1718700000000003E-3</c:v>
                </c:pt>
                <c:pt idx="1986">
                  <c:v>-3.8125000000000004E-3</c:v>
                </c:pt>
                <c:pt idx="1987">
                  <c:v>-6.1093699999999994E-3</c:v>
                </c:pt>
                <c:pt idx="1988">
                  <c:v>-2.1093699999999997E-3</c:v>
                </c:pt>
                <c:pt idx="1989">
                  <c:v>-3.89062E-3</c:v>
                </c:pt>
                <c:pt idx="1990">
                  <c:v>-2.1562500000000002E-3</c:v>
                </c:pt>
                <c:pt idx="1991">
                  <c:v>-3.7031199999999998E-3</c:v>
                </c:pt>
                <c:pt idx="1992">
                  <c:v>-2.9999999999999996E-3</c:v>
                </c:pt>
                <c:pt idx="1993">
                  <c:v>7.1250000000000003E-3</c:v>
                </c:pt>
                <c:pt idx="1994">
                  <c:v>8.2656299999999995E-3</c:v>
                </c:pt>
                <c:pt idx="1995">
                  <c:v>-1.9843700000000001E-3</c:v>
                </c:pt>
                <c:pt idx="1996">
                  <c:v>-7.8281200000000009E-3</c:v>
                </c:pt>
                <c:pt idx="1997">
                  <c:v>-6.9218700000000001E-3</c:v>
                </c:pt>
                <c:pt idx="1998">
                  <c:v>-5.0781199999999993E-3</c:v>
                </c:pt>
                <c:pt idx="1999">
                  <c:v>-1.3437499999999999E-3</c:v>
                </c:pt>
                <c:pt idx="2000">
                  <c:v>-7.0937500000000002E-3</c:v>
                </c:pt>
                <c:pt idx="2001">
                  <c:v>-1.3640600000000001E-2</c:v>
                </c:pt>
                <c:pt idx="2002">
                  <c:v>-1.41875E-2</c:v>
                </c:pt>
                <c:pt idx="2003">
                  <c:v>-1.10937E-2</c:v>
                </c:pt>
                <c:pt idx="2004">
                  <c:v>-1.25E-4</c:v>
                </c:pt>
                <c:pt idx="2005">
                  <c:v>1.6406299999999999E-3</c:v>
                </c:pt>
                <c:pt idx="2006">
                  <c:v>-1.1156199999999998E-2</c:v>
                </c:pt>
                <c:pt idx="2007">
                  <c:v>-5.84375E-3</c:v>
                </c:pt>
                <c:pt idx="2008">
                  <c:v>-5.5624999999999997E-3</c:v>
                </c:pt>
                <c:pt idx="2009">
                  <c:v>-2.0312500000000001E-3</c:v>
                </c:pt>
                <c:pt idx="2010">
                  <c:v>8.1249999999999996E-4</c:v>
                </c:pt>
                <c:pt idx="2011">
                  <c:v>-6.9218700000000001E-3</c:v>
                </c:pt>
                <c:pt idx="2012">
                  <c:v>-6.6093699999999998E-3</c:v>
                </c:pt>
                <c:pt idx="2013">
                  <c:v>-3.6874999999999998E-3</c:v>
                </c:pt>
                <c:pt idx="2014">
                  <c:v>-6.0312500000000002E-3</c:v>
                </c:pt>
                <c:pt idx="2015">
                  <c:v>-2.2656199999999999E-3</c:v>
                </c:pt>
                <c:pt idx="2016">
                  <c:v>-3.9375E-3</c:v>
                </c:pt>
                <c:pt idx="2017">
                  <c:v>-2.1562500000000002E-3</c:v>
                </c:pt>
                <c:pt idx="2018">
                  <c:v>-5.3906199999999996E-3</c:v>
                </c:pt>
                <c:pt idx="2019">
                  <c:v>-1.1828100000000001E-2</c:v>
                </c:pt>
                <c:pt idx="2020">
                  <c:v>-1.0015600000000001E-2</c:v>
                </c:pt>
                <c:pt idx="2021">
                  <c:v>-8.5312500000000006E-3</c:v>
                </c:pt>
                <c:pt idx="2022">
                  <c:v>-2.1562500000000002E-3</c:v>
                </c:pt>
                <c:pt idx="2023">
                  <c:v>-3.6562500000000002E-3</c:v>
                </c:pt>
                <c:pt idx="2024">
                  <c:v>-6.0468700000000002E-3</c:v>
                </c:pt>
                <c:pt idx="2025">
                  <c:v>-7.8125E-3</c:v>
                </c:pt>
                <c:pt idx="2026">
                  <c:v>-9.921870000000001E-3</c:v>
                </c:pt>
                <c:pt idx="2027">
                  <c:v>-4.0312500000000001E-3</c:v>
                </c:pt>
                <c:pt idx="2028">
                  <c:v>-8.0781199999999994E-3</c:v>
                </c:pt>
                <c:pt idx="2029">
                  <c:v>-6.0156200000000002E-3</c:v>
                </c:pt>
                <c:pt idx="2030">
                  <c:v>-8.0625000000000002E-3</c:v>
                </c:pt>
                <c:pt idx="2031">
                  <c:v>-6.0937500000000002E-3</c:v>
                </c:pt>
                <c:pt idx="2032">
                  <c:v>-3.9375E-3</c:v>
                </c:pt>
                <c:pt idx="2033">
                  <c:v>-2.0937500000000001E-3</c:v>
                </c:pt>
                <c:pt idx="2034">
                  <c:v>9.3749999999999988E-5</c:v>
                </c:pt>
                <c:pt idx="2035">
                  <c:v>9.3749999999999988E-5</c:v>
                </c:pt>
                <c:pt idx="2036">
                  <c:v>-3.9843700000000001E-3</c:v>
                </c:pt>
                <c:pt idx="2037">
                  <c:v>-1.6718700000000002E-3</c:v>
                </c:pt>
                <c:pt idx="2038">
                  <c:v>-5.7968699999999991E-3</c:v>
                </c:pt>
                <c:pt idx="2039">
                  <c:v>5.9999999999999993E-3</c:v>
                </c:pt>
                <c:pt idx="2040">
                  <c:v>-4.3125000000000004E-3</c:v>
                </c:pt>
                <c:pt idx="2041">
                  <c:v>-1.5625E-5</c:v>
                </c:pt>
                <c:pt idx="2042">
                  <c:v>-4.3437499999999995E-3</c:v>
                </c:pt>
                <c:pt idx="2043">
                  <c:v>-2E-3</c:v>
                </c:pt>
                <c:pt idx="2044">
                  <c:v>1.4210899999999999E-17</c:v>
                </c:pt>
                <c:pt idx="2045">
                  <c:v>-4.2656200000000003E-3</c:v>
                </c:pt>
                <c:pt idx="2046">
                  <c:v>-9.859370000000001E-3</c:v>
                </c:pt>
                <c:pt idx="2047">
                  <c:v>-5.9999999999999993E-3</c:v>
                </c:pt>
                <c:pt idx="2048">
                  <c:v>-1.20625E-2</c:v>
                </c:pt>
                <c:pt idx="2049">
                  <c:v>-6.0468700000000002E-3</c:v>
                </c:pt>
                <c:pt idx="2050">
                  <c:v>-8.0312500000000002E-3</c:v>
                </c:pt>
                <c:pt idx="2051">
                  <c:v>-6.0156200000000002E-3</c:v>
                </c:pt>
                <c:pt idx="2052">
                  <c:v>-7.7968700000000009E-3</c:v>
                </c:pt>
                <c:pt idx="2053">
                  <c:v>-3.9843700000000001E-3</c:v>
                </c:pt>
                <c:pt idx="2054">
                  <c:v>-1.2218699999999999E-2</c:v>
                </c:pt>
                <c:pt idx="2055">
                  <c:v>-4.3125000000000004E-3</c:v>
                </c:pt>
                <c:pt idx="2056">
                  <c:v>4.0156300000000001E-3</c:v>
                </c:pt>
                <c:pt idx="2057">
                  <c:v>1.8749999999999999E-3</c:v>
                </c:pt>
                <c:pt idx="2058">
                  <c:v>-8.0000000000000002E-3</c:v>
                </c:pt>
                <c:pt idx="2059">
                  <c:v>1.65625E-3</c:v>
                </c:pt>
                <c:pt idx="2060">
                  <c:v>-4.7187499999999999E-3</c:v>
                </c:pt>
                <c:pt idx="2061">
                  <c:v>-4.0156200000000001E-3</c:v>
                </c:pt>
                <c:pt idx="2062">
                  <c:v>-8.1718700000000012E-3</c:v>
                </c:pt>
                <c:pt idx="2063">
                  <c:v>-8.437500000000001E-4</c:v>
                </c:pt>
                <c:pt idx="2064">
                  <c:v>-3.6874999999999998E-3</c:v>
                </c:pt>
                <c:pt idx="2065">
                  <c:v>3.1250000000000001E-5</c:v>
                </c:pt>
                <c:pt idx="2066">
                  <c:v>-7.3906199999999997E-3</c:v>
                </c:pt>
                <c:pt idx="2067">
                  <c:v>-3.0312500000000001E-3</c:v>
                </c:pt>
                <c:pt idx="2068">
                  <c:v>-1.7187500000000002E-4</c:v>
                </c:pt>
                <c:pt idx="2069">
                  <c:v>3.5937499999999999E-4</c:v>
                </c:pt>
                <c:pt idx="2070">
                  <c:v>-9.5312499999999998E-3</c:v>
                </c:pt>
                <c:pt idx="2071">
                  <c:v>-1.0218700000000001E-2</c:v>
                </c:pt>
                <c:pt idx="2072">
                  <c:v>-7.9531199999999993E-3</c:v>
                </c:pt>
                <c:pt idx="2073">
                  <c:v>-8.0312500000000002E-3</c:v>
                </c:pt>
                <c:pt idx="2074">
                  <c:v>1.4062499999999999E-4</c:v>
                </c:pt>
                <c:pt idx="2075">
                  <c:v>1.4210899999999999E-17</c:v>
                </c:pt>
                <c:pt idx="2076">
                  <c:v>-1.9843700000000001E-3</c:v>
                </c:pt>
                <c:pt idx="2077">
                  <c:v>1.4062499999999999E-4</c:v>
                </c:pt>
                <c:pt idx="2078">
                  <c:v>-4.6874999999999994E-5</c:v>
                </c:pt>
                <c:pt idx="2079">
                  <c:v>-2.3281199999999999E-3</c:v>
                </c:pt>
                <c:pt idx="2080">
                  <c:v>-3.5625000000000001E-3</c:v>
                </c:pt>
                <c:pt idx="2081">
                  <c:v>-7.8125000000000002E-5</c:v>
                </c:pt>
                <c:pt idx="2082">
                  <c:v>-4.2812500000000003E-3</c:v>
                </c:pt>
                <c:pt idx="2083">
                  <c:v>-4.1875000000000002E-3</c:v>
                </c:pt>
                <c:pt idx="2084">
                  <c:v>-8.4687500000000006E-3</c:v>
                </c:pt>
                <c:pt idx="2085">
                  <c:v>-1.0109400000000001E-2</c:v>
                </c:pt>
                <c:pt idx="2086">
                  <c:v>-9.71875E-3</c:v>
                </c:pt>
                <c:pt idx="2087">
                  <c:v>-8.0156200000000011E-3</c:v>
                </c:pt>
                <c:pt idx="2088">
                  <c:v>-4.6250000000000006E-3</c:v>
                </c:pt>
                <c:pt idx="2089">
                  <c:v>4.2656299999999994E-3</c:v>
                </c:pt>
                <c:pt idx="2090">
                  <c:v>-4.84375E-4</c:v>
                </c:pt>
                <c:pt idx="2091">
                  <c:v>-5.7812499999999999E-3</c:v>
                </c:pt>
                <c:pt idx="2092">
                  <c:v>-1.6015599999999998E-2</c:v>
                </c:pt>
                <c:pt idx="2093">
                  <c:v>-9.4374999999999997E-3</c:v>
                </c:pt>
                <c:pt idx="2094">
                  <c:v>-6.8906200000000001E-3</c:v>
                </c:pt>
                <c:pt idx="2095">
                  <c:v>4.6562499999999998E-3</c:v>
                </c:pt>
                <c:pt idx="2096">
                  <c:v>-9.2187499999999995E-4</c:v>
                </c:pt>
                <c:pt idx="2097">
                  <c:v>-4.4062499999999996E-3</c:v>
                </c:pt>
                <c:pt idx="2098">
                  <c:v>-8.8906200000000001E-3</c:v>
                </c:pt>
                <c:pt idx="2099">
                  <c:v>-8.9531200000000002E-3</c:v>
                </c:pt>
                <c:pt idx="2100">
                  <c:v>1.4218799999999999E-3</c:v>
                </c:pt>
                <c:pt idx="2101">
                  <c:v>-2.5156199999999997E-3</c:v>
                </c:pt>
                <c:pt idx="2102">
                  <c:v>-1.4218700000000001E-2</c:v>
                </c:pt>
                <c:pt idx="2103">
                  <c:v>-6.7031199999999999E-3</c:v>
                </c:pt>
                <c:pt idx="2104">
                  <c:v>-6.1875000000000003E-3</c:v>
                </c:pt>
                <c:pt idx="2105">
                  <c:v>-5.8125E-3</c:v>
                </c:pt>
                <c:pt idx="2106">
                  <c:v>-6.5781199999999998E-3</c:v>
                </c:pt>
                <c:pt idx="2107">
                  <c:v>-1.0812499999999999E-2</c:v>
                </c:pt>
                <c:pt idx="2108">
                  <c:v>-1.1703099999999999E-2</c:v>
                </c:pt>
                <c:pt idx="2109">
                  <c:v>-9.8124999999999983E-3</c:v>
                </c:pt>
                <c:pt idx="2110">
                  <c:v>-4.3593700000000004E-3</c:v>
                </c:pt>
                <c:pt idx="2111">
                  <c:v>4.3437499999999995E-3</c:v>
                </c:pt>
                <c:pt idx="2112">
                  <c:v>-3.46875E-3</c:v>
                </c:pt>
                <c:pt idx="2113">
                  <c:v>-5.4531200000000005E-3</c:v>
                </c:pt>
                <c:pt idx="2114">
                  <c:v>-4.6250000000000006E-3</c:v>
                </c:pt>
                <c:pt idx="2115">
                  <c:v>-1.1062499999999999E-2</c:v>
                </c:pt>
                <c:pt idx="2116">
                  <c:v>-9.3124999999999996E-3</c:v>
                </c:pt>
                <c:pt idx="2117">
                  <c:v>-5.3593700000000005E-3</c:v>
                </c:pt>
                <c:pt idx="2118">
                  <c:v>-3.90625E-3</c:v>
                </c:pt>
                <c:pt idx="2119">
                  <c:v>-4.1718700000000003E-3</c:v>
                </c:pt>
                <c:pt idx="2120">
                  <c:v>-3.6093699999999998E-3</c:v>
                </c:pt>
                <c:pt idx="2121">
                  <c:v>-2.1249999999999997E-3</c:v>
                </c:pt>
                <c:pt idx="2122">
                  <c:v>-4.2187500000000003E-3</c:v>
                </c:pt>
                <c:pt idx="2123">
                  <c:v>-4.0781200000000002E-3</c:v>
                </c:pt>
                <c:pt idx="2124">
                  <c:v>-3.5937499999999997E-3</c:v>
                </c:pt>
                <c:pt idx="2125">
                  <c:v>1.6093800000000001E-3</c:v>
                </c:pt>
                <c:pt idx="2126">
                  <c:v>-9.5312500000000009E-4</c:v>
                </c:pt>
                <c:pt idx="2127">
                  <c:v>-7.8281200000000009E-3</c:v>
                </c:pt>
                <c:pt idx="2128">
                  <c:v>-6.0781200000000002E-3</c:v>
                </c:pt>
                <c:pt idx="2129">
                  <c:v>-7.9218699999999993E-3</c:v>
                </c:pt>
                <c:pt idx="2130">
                  <c:v>-4.4375000000000005E-3</c:v>
                </c:pt>
                <c:pt idx="2131">
                  <c:v>-1.5625E-5</c:v>
                </c:pt>
                <c:pt idx="2132">
                  <c:v>-3.7656199999999999E-3</c:v>
                </c:pt>
                <c:pt idx="2133">
                  <c:v>-7.9062500000000001E-3</c:v>
                </c:pt>
                <c:pt idx="2134">
                  <c:v>-9.9843699999999994E-3</c:v>
                </c:pt>
                <c:pt idx="2135">
                  <c:v>-2.2968700000000003E-3</c:v>
                </c:pt>
                <c:pt idx="2136">
                  <c:v>1.96875E-3</c:v>
                </c:pt>
                <c:pt idx="2137">
                  <c:v>4.0000000000000001E-3</c:v>
                </c:pt>
                <c:pt idx="2138">
                  <c:v>-4.6874999999999994E-5</c:v>
                </c:pt>
                <c:pt idx="2139">
                  <c:v>-6.0625000000000002E-3</c:v>
                </c:pt>
                <c:pt idx="2140">
                  <c:v>-1.4171900000000001E-2</c:v>
                </c:pt>
                <c:pt idx="2141">
                  <c:v>-7.8750000000000001E-3</c:v>
                </c:pt>
                <c:pt idx="2142">
                  <c:v>-4.1562500000000002E-3</c:v>
                </c:pt>
                <c:pt idx="2143">
                  <c:v>-1.01406E-2</c:v>
                </c:pt>
                <c:pt idx="2144">
                  <c:v>-9.1406200000000003E-3</c:v>
                </c:pt>
                <c:pt idx="2145">
                  <c:v>9.3749999999999988E-5</c:v>
                </c:pt>
                <c:pt idx="2146">
                  <c:v>-4.2812500000000003E-3</c:v>
                </c:pt>
                <c:pt idx="2147">
                  <c:v>-3.7812499999999999E-3</c:v>
                </c:pt>
                <c:pt idx="2148">
                  <c:v>5.6249999999999996E-4</c:v>
                </c:pt>
                <c:pt idx="2149">
                  <c:v>1.46875E-3</c:v>
                </c:pt>
                <c:pt idx="2150">
                  <c:v>-1.10781E-2</c:v>
                </c:pt>
                <c:pt idx="2151">
                  <c:v>-1.3828099999999999E-2</c:v>
                </c:pt>
                <c:pt idx="2152">
                  <c:v>-9.6406200000000008E-3</c:v>
                </c:pt>
                <c:pt idx="2153">
                  <c:v>-5.9999999999999993E-3</c:v>
                </c:pt>
                <c:pt idx="2154">
                  <c:v>-5.2968700000000004E-3</c:v>
                </c:pt>
                <c:pt idx="2155">
                  <c:v>2.1406299999999997E-3</c:v>
                </c:pt>
                <c:pt idx="2156">
                  <c:v>1.4210899999999999E-17</c:v>
                </c:pt>
                <c:pt idx="2157">
                  <c:v>1.8749999999999999E-3</c:v>
                </c:pt>
                <c:pt idx="2158">
                  <c:v>-4.9062499999999992E-3</c:v>
                </c:pt>
                <c:pt idx="2159">
                  <c:v>-8.0625000000000002E-3</c:v>
                </c:pt>
                <c:pt idx="2160">
                  <c:v>-7.9687500000000001E-3</c:v>
                </c:pt>
                <c:pt idx="2161">
                  <c:v>-5.6249999999999998E-3</c:v>
                </c:pt>
                <c:pt idx="2162">
                  <c:v>-2E-3</c:v>
                </c:pt>
                <c:pt idx="2163">
                  <c:v>-6.2031200000000003E-3</c:v>
                </c:pt>
                <c:pt idx="2164">
                  <c:v>-3.1093700000000002E-3</c:v>
                </c:pt>
                <c:pt idx="2165">
                  <c:v>6.1718799999999994E-3</c:v>
                </c:pt>
                <c:pt idx="2166">
                  <c:v>1.6093800000000001E-3</c:v>
                </c:pt>
                <c:pt idx="2167">
                  <c:v>-2.5156199999999997E-3</c:v>
                </c:pt>
                <c:pt idx="2168">
                  <c:v>-1.0187499999999999E-2</c:v>
                </c:pt>
                <c:pt idx="2169">
                  <c:v>-5.5781199999999998E-3</c:v>
                </c:pt>
                <c:pt idx="2170">
                  <c:v>-3.9531200000000001E-3</c:v>
                </c:pt>
                <c:pt idx="2171">
                  <c:v>-1.8437499999999999E-3</c:v>
                </c:pt>
                <c:pt idx="2172">
                  <c:v>-2.2812499999999999E-3</c:v>
                </c:pt>
                <c:pt idx="2173">
                  <c:v>-6.1406199999999994E-3</c:v>
                </c:pt>
                <c:pt idx="2174">
                  <c:v>-5.9999999999999993E-3</c:v>
                </c:pt>
                <c:pt idx="2175">
                  <c:v>-6.0156200000000002E-3</c:v>
                </c:pt>
                <c:pt idx="2176">
                  <c:v>-3.7031199999999998E-3</c:v>
                </c:pt>
                <c:pt idx="2177">
                  <c:v>5.9687500000000001E-3</c:v>
                </c:pt>
                <c:pt idx="2178">
                  <c:v>-5.5468699999999998E-3</c:v>
                </c:pt>
                <c:pt idx="2179">
                  <c:v>-1.2109399999999999E-2</c:v>
                </c:pt>
                <c:pt idx="2180">
                  <c:v>-1.3984399999999999E-2</c:v>
                </c:pt>
                <c:pt idx="2181">
                  <c:v>-1.0031199999999999E-2</c:v>
                </c:pt>
                <c:pt idx="2182">
                  <c:v>-6.1093699999999994E-3</c:v>
                </c:pt>
                <c:pt idx="2183">
                  <c:v>-2.0156200000000001E-3</c:v>
                </c:pt>
                <c:pt idx="2184">
                  <c:v>-9.2968700000000005E-3</c:v>
                </c:pt>
                <c:pt idx="2185">
                  <c:v>-1.9937499999999997E-2</c:v>
                </c:pt>
                <c:pt idx="2186">
                  <c:v>-1.1124999999999999E-2</c:v>
                </c:pt>
                <c:pt idx="2187">
                  <c:v>-2.2656199999999999E-3</c:v>
                </c:pt>
                <c:pt idx="2188">
                  <c:v>-1.9375E-3</c:v>
                </c:pt>
                <c:pt idx="2189">
                  <c:v>-3.6249999999999998E-3</c:v>
                </c:pt>
                <c:pt idx="2190">
                  <c:v>-8.1250000000000003E-3</c:v>
                </c:pt>
                <c:pt idx="2191">
                  <c:v>-6.09375E-4</c:v>
                </c:pt>
                <c:pt idx="2192">
                  <c:v>-2.6562499999999996E-4</c:v>
                </c:pt>
                <c:pt idx="2193">
                  <c:v>-7.1562500000000003E-3</c:v>
                </c:pt>
                <c:pt idx="2194">
                  <c:v>-7.3593699999999996E-3</c:v>
                </c:pt>
                <c:pt idx="2195">
                  <c:v>-2.0625000000000001E-3</c:v>
                </c:pt>
                <c:pt idx="2196">
                  <c:v>3.7499999999999995E-4</c:v>
                </c:pt>
                <c:pt idx="2197">
                  <c:v>-1.7187499999999998E-3</c:v>
                </c:pt>
                <c:pt idx="2198">
                  <c:v>-8.3437500000000005E-3</c:v>
                </c:pt>
                <c:pt idx="2199">
                  <c:v>-9.9531199999999993E-3</c:v>
                </c:pt>
                <c:pt idx="2200">
                  <c:v>-4.6718699999999998E-3</c:v>
                </c:pt>
                <c:pt idx="2201">
                  <c:v>-4.3281199999999995E-3</c:v>
                </c:pt>
                <c:pt idx="2202">
                  <c:v>-1.9375E-3</c:v>
                </c:pt>
                <c:pt idx="2203">
                  <c:v>-8.2500000000000004E-3</c:v>
                </c:pt>
                <c:pt idx="2204">
                  <c:v>-1.76562E-2</c:v>
                </c:pt>
                <c:pt idx="2205">
                  <c:v>-1.35312E-2</c:v>
                </c:pt>
                <c:pt idx="2206">
                  <c:v>-9.5312500000000009E-4</c:v>
                </c:pt>
                <c:pt idx="2207">
                  <c:v>-1.0156200000000001E-3</c:v>
                </c:pt>
                <c:pt idx="2208">
                  <c:v>-3.39062E-3</c:v>
                </c:pt>
                <c:pt idx="2209">
                  <c:v>-1.06094E-2</c:v>
                </c:pt>
                <c:pt idx="2210">
                  <c:v>-1.2343700000000001E-2</c:v>
                </c:pt>
                <c:pt idx="2211">
                  <c:v>-7.5937499999999998E-3</c:v>
                </c:pt>
                <c:pt idx="2212">
                  <c:v>1.76563E-3</c:v>
                </c:pt>
                <c:pt idx="2213">
                  <c:v>-9.5312500000000009E-4</c:v>
                </c:pt>
                <c:pt idx="2214">
                  <c:v>-5.9531199999999992E-3</c:v>
                </c:pt>
                <c:pt idx="2215">
                  <c:v>-4.7031199999999999E-3</c:v>
                </c:pt>
                <c:pt idx="2216">
                  <c:v>4.6874999999999994E-5</c:v>
                </c:pt>
                <c:pt idx="2217">
                  <c:v>-5.3281200000000004E-3</c:v>
                </c:pt>
                <c:pt idx="2218">
                  <c:v>-6.0781200000000002E-3</c:v>
                </c:pt>
                <c:pt idx="2219">
                  <c:v>-2.3125000000000003E-3</c:v>
                </c:pt>
                <c:pt idx="2220">
                  <c:v>-1.8749999999999999E-3</c:v>
                </c:pt>
                <c:pt idx="2221">
                  <c:v>-4.0625000000000001E-3</c:v>
                </c:pt>
                <c:pt idx="2222">
                  <c:v>-2E-3</c:v>
                </c:pt>
                <c:pt idx="2223">
                  <c:v>-7.4687500000000006E-3</c:v>
                </c:pt>
                <c:pt idx="2224">
                  <c:v>-1.60625E-2</c:v>
                </c:pt>
                <c:pt idx="2225">
                  <c:v>-1.225E-2</c:v>
                </c:pt>
                <c:pt idx="2226">
                  <c:v>-7.8125E-3</c:v>
                </c:pt>
                <c:pt idx="2227">
                  <c:v>-1.9843700000000001E-3</c:v>
                </c:pt>
                <c:pt idx="2228">
                  <c:v>-6.1250000000000002E-3</c:v>
                </c:pt>
                <c:pt idx="2229">
                  <c:v>-4.0781200000000002E-3</c:v>
                </c:pt>
                <c:pt idx="2230">
                  <c:v>-6.2343700000000004E-3</c:v>
                </c:pt>
                <c:pt idx="2231">
                  <c:v>-1.0124999999999999E-2</c:v>
                </c:pt>
                <c:pt idx="2232">
                  <c:v>-1.6249999999999999E-3</c:v>
                </c:pt>
                <c:pt idx="2233">
                  <c:v>1.25E-4</c:v>
                </c:pt>
                <c:pt idx="2234">
                  <c:v>-6.2187500000000003E-3</c:v>
                </c:pt>
                <c:pt idx="2235">
                  <c:v>-6.1093699999999994E-3</c:v>
                </c:pt>
                <c:pt idx="2236">
                  <c:v>-6.0625000000000002E-3</c:v>
                </c:pt>
                <c:pt idx="2237">
                  <c:v>-9.8281199999999992E-3</c:v>
                </c:pt>
                <c:pt idx="2238">
                  <c:v>-1.4031200000000001E-2</c:v>
                </c:pt>
                <c:pt idx="2239">
                  <c:v>-1.20156E-2</c:v>
                </c:pt>
                <c:pt idx="2240">
                  <c:v>-1.1984400000000001E-2</c:v>
                </c:pt>
                <c:pt idx="2241">
                  <c:v>-0.01</c:v>
                </c:pt>
                <c:pt idx="2242">
                  <c:v>-7.7187499999999999E-3</c:v>
                </c:pt>
                <c:pt idx="2243">
                  <c:v>-3.8437499999999999E-3</c:v>
                </c:pt>
                <c:pt idx="2244">
                  <c:v>2.5000000000000001E-4</c:v>
                </c:pt>
                <c:pt idx="2245">
                  <c:v>-2E-3</c:v>
                </c:pt>
                <c:pt idx="2246">
                  <c:v>-8.1093699999999994E-3</c:v>
                </c:pt>
                <c:pt idx="2247">
                  <c:v>-7.9531199999999993E-3</c:v>
                </c:pt>
                <c:pt idx="2248">
                  <c:v>-1.19375E-2</c:v>
                </c:pt>
                <c:pt idx="2249">
                  <c:v>-1.8593699999999999E-3</c:v>
                </c:pt>
                <c:pt idx="2250">
                  <c:v>1.5625E-4</c:v>
                </c:pt>
                <c:pt idx="2251">
                  <c:v>2.01563E-3</c:v>
                </c:pt>
                <c:pt idx="2252">
                  <c:v>-3.9687500000000001E-3</c:v>
                </c:pt>
                <c:pt idx="2253">
                  <c:v>1.98438E-3</c:v>
                </c:pt>
                <c:pt idx="2254">
                  <c:v>-6.0468700000000002E-3</c:v>
                </c:pt>
                <c:pt idx="2255">
                  <c:v>-7.8750000000000001E-3</c:v>
                </c:pt>
                <c:pt idx="2256">
                  <c:v>8.3437500000000005E-3</c:v>
                </c:pt>
                <c:pt idx="2257">
                  <c:v>2.8906299999999999E-3</c:v>
                </c:pt>
                <c:pt idx="2258">
                  <c:v>-1.1015599999999999E-2</c:v>
                </c:pt>
                <c:pt idx="2259">
                  <c:v>-9.5624999999999998E-3</c:v>
                </c:pt>
                <c:pt idx="2260">
                  <c:v>-4.2499999999999994E-3</c:v>
                </c:pt>
                <c:pt idx="2261">
                  <c:v>-5.3906199999999996E-3</c:v>
                </c:pt>
                <c:pt idx="2262">
                  <c:v>-6.6406199999999999E-3</c:v>
                </c:pt>
                <c:pt idx="2263">
                  <c:v>-4.2187500000000005E-4</c:v>
                </c:pt>
                <c:pt idx="2264">
                  <c:v>-3.2031200000000003E-3</c:v>
                </c:pt>
                <c:pt idx="2265">
                  <c:v>-6.3750000000000005E-3</c:v>
                </c:pt>
                <c:pt idx="2266">
                  <c:v>-2.2343699999999998E-3</c:v>
                </c:pt>
                <c:pt idx="2267">
                  <c:v>-3.82812E-3</c:v>
                </c:pt>
                <c:pt idx="2268">
                  <c:v>-4.0156200000000001E-3</c:v>
                </c:pt>
                <c:pt idx="2269">
                  <c:v>-4.0625000000000001E-3</c:v>
                </c:pt>
                <c:pt idx="2270">
                  <c:v>-3.7968700000000004E-3</c:v>
                </c:pt>
                <c:pt idx="2271">
                  <c:v>-9.9531199999999993E-3</c:v>
                </c:pt>
                <c:pt idx="2272">
                  <c:v>-9.9062500000000001E-3</c:v>
                </c:pt>
                <c:pt idx="2273">
                  <c:v>-4.0000000000000001E-3</c:v>
                </c:pt>
                <c:pt idx="2274">
                  <c:v>2.1718800000000002E-3</c:v>
                </c:pt>
                <c:pt idx="2275">
                  <c:v>1.45313E-3</c:v>
                </c:pt>
                <c:pt idx="2276">
                  <c:v>-8.1250000000000003E-3</c:v>
                </c:pt>
                <c:pt idx="2277">
                  <c:v>-8.1093699999999994E-3</c:v>
                </c:pt>
                <c:pt idx="2278">
                  <c:v>-9.4843700000000006E-3</c:v>
                </c:pt>
                <c:pt idx="2279">
                  <c:v>-1.4843699999999998E-3</c:v>
                </c:pt>
                <c:pt idx="2280">
                  <c:v>-5.0312500000000001E-3</c:v>
                </c:pt>
                <c:pt idx="2281">
                  <c:v>-1.2515600000000002E-2</c:v>
                </c:pt>
                <c:pt idx="2282">
                  <c:v>-9.0312499999999993E-3</c:v>
                </c:pt>
                <c:pt idx="2283">
                  <c:v>-4.2656200000000003E-3</c:v>
                </c:pt>
                <c:pt idx="2284">
                  <c:v>-7.84375E-3</c:v>
                </c:pt>
                <c:pt idx="2285">
                  <c:v>-6.7500000000000008E-3</c:v>
                </c:pt>
                <c:pt idx="2286">
                  <c:v>-1.1109399999999998E-2</c:v>
                </c:pt>
                <c:pt idx="2287">
                  <c:v>7.8125000000000004E-4</c:v>
                </c:pt>
                <c:pt idx="2288">
                  <c:v>-2.1249999999999997E-3</c:v>
                </c:pt>
                <c:pt idx="2289">
                  <c:v>-3.2187500000000003E-3</c:v>
                </c:pt>
                <c:pt idx="2290">
                  <c:v>-1.47031E-2</c:v>
                </c:pt>
                <c:pt idx="2291">
                  <c:v>-1.1000000000000001E-2</c:v>
                </c:pt>
                <c:pt idx="2292">
                  <c:v>-5.1562500000000002E-3</c:v>
                </c:pt>
                <c:pt idx="2293">
                  <c:v>-2.7968699999999999E-3</c:v>
                </c:pt>
                <c:pt idx="2294">
                  <c:v>-1.025E-2</c:v>
                </c:pt>
                <c:pt idx="2295">
                  <c:v>-8.0468699999999994E-3</c:v>
                </c:pt>
                <c:pt idx="2296">
                  <c:v>-9.546869999999999E-3</c:v>
                </c:pt>
                <c:pt idx="2297">
                  <c:v>-3.1250000000000001E-4</c:v>
                </c:pt>
                <c:pt idx="2298">
                  <c:v>4.1093800000000002E-3</c:v>
                </c:pt>
                <c:pt idx="2299">
                  <c:v>1.03125E-3</c:v>
                </c:pt>
                <c:pt idx="2300">
                  <c:v>-7.4531200000000006E-3</c:v>
                </c:pt>
                <c:pt idx="2301">
                  <c:v>-1.1546900000000001E-2</c:v>
                </c:pt>
                <c:pt idx="2302">
                  <c:v>-5.2031200000000003E-3</c:v>
                </c:pt>
                <c:pt idx="2303">
                  <c:v>-6.8125E-3</c:v>
                </c:pt>
                <c:pt idx="2304">
                  <c:v>-7.1718700000000003E-3</c:v>
                </c:pt>
                <c:pt idx="2305">
                  <c:v>-4.4375000000000005E-3</c:v>
                </c:pt>
                <c:pt idx="2306">
                  <c:v>-1.08906E-2</c:v>
                </c:pt>
                <c:pt idx="2307">
                  <c:v>-1.20781E-2</c:v>
                </c:pt>
                <c:pt idx="2308">
                  <c:v>-8.8906200000000001E-3</c:v>
                </c:pt>
                <c:pt idx="2309">
                  <c:v>-1.0624999999999999E-3</c:v>
                </c:pt>
                <c:pt idx="2310">
                  <c:v>-5.5156200000000006E-3</c:v>
                </c:pt>
                <c:pt idx="2311">
                  <c:v>-1.27812E-2</c:v>
                </c:pt>
                <c:pt idx="2312">
                  <c:v>-1.46094E-2</c:v>
                </c:pt>
                <c:pt idx="2313">
                  <c:v>-1.80781E-2</c:v>
                </c:pt>
                <c:pt idx="2314">
                  <c:v>-1.02031E-2</c:v>
                </c:pt>
                <c:pt idx="2315">
                  <c:v>-4.0000000000000001E-3</c:v>
                </c:pt>
                <c:pt idx="2316">
                  <c:v>-8.6718699999999999E-3</c:v>
                </c:pt>
                <c:pt idx="2317">
                  <c:v>-7.2031199999999995E-3</c:v>
                </c:pt>
                <c:pt idx="2318">
                  <c:v>-3.4843700000000001E-3</c:v>
                </c:pt>
                <c:pt idx="2319">
                  <c:v>-1.6875000000000002E-3</c:v>
                </c:pt>
                <c:pt idx="2320">
                  <c:v>3.2812499999999997E-4</c:v>
                </c:pt>
                <c:pt idx="2321">
                  <c:v>-7.9687500000000006E-4</c:v>
                </c:pt>
                <c:pt idx="2322">
                  <c:v>-3.89062E-3</c:v>
                </c:pt>
                <c:pt idx="2323">
                  <c:v>1.5625E-5</c:v>
                </c:pt>
                <c:pt idx="2324">
                  <c:v>-2.0625000000000001E-3</c:v>
                </c:pt>
                <c:pt idx="2325">
                  <c:v>1.5312500000000001E-3</c:v>
                </c:pt>
                <c:pt idx="2326">
                  <c:v>3.9062500000000002E-4</c:v>
                </c:pt>
                <c:pt idx="2327">
                  <c:v>-3.8125000000000004E-3</c:v>
                </c:pt>
                <c:pt idx="2328">
                  <c:v>-2.2968700000000003E-3</c:v>
                </c:pt>
                <c:pt idx="2329">
                  <c:v>-1.64062E-3</c:v>
                </c:pt>
                <c:pt idx="2330">
                  <c:v>-1.3875E-2</c:v>
                </c:pt>
                <c:pt idx="2331">
                  <c:v>-8.0937500000000002E-3</c:v>
                </c:pt>
                <c:pt idx="2332">
                  <c:v>-7.9531199999999993E-3</c:v>
                </c:pt>
                <c:pt idx="2333">
                  <c:v>3.875E-3</c:v>
                </c:pt>
                <c:pt idx="2334">
                  <c:v>-3.9531200000000001E-3</c:v>
                </c:pt>
                <c:pt idx="2335">
                  <c:v>-8.0000000000000002E-3</c:v>
                </c:pt>
                <c:pt idx="2336">
                  <c:v>-1.8031200000000001E-2</c:v>
                </c:pt>
                <c:pt idx="2337">
                  <c:v>-1.5953099999999998E-2</c:v>
                </c:pt>
                <c:pt idx="2338">
                  <c:v>-5.5156200000000006E-3</c:v>
                </c:pt>
                <c:pt idx="2339">
                  <c:v>-4.0468700000000002E-3</c:v>
                </c:pt>
                <c:pt idx="2340">
                  <c:v>-8.2500000000000004E-3</c:v>
                </c:pt>
                <c:pt idx="2341">
                  <c:v>-9.9687499999999984E-3</c:v>
                </c:pt>
                <c:pt idx="2342">
                  <c:v>-7.8281200000000009E-3</c:v>
                </c:pt>
                <c:pt idx="2343">
                  <c:v>-5.84375E-3</c:v>
                </c:pt>
                <c:pt idx="2344">
                  <c:v>-1.8749999999999999E-3</c:v>
                </c:pt>
                <c:pt idx="2345">
                  <c:v>-1.92187E-3</c:v>
                </c:pt>
                <c:pt idx="2346">
                  <c:v>1.09375E-4</c:v>
                </c:pt>
                <c:pt idx="2347">
                  <c:v>-2.3437499999999999E-3</c:v>
                </c:pt>
                <c:pt idx="2348">
                  <c:v>-6.1406199999999994E-3</c:v>
                </c:pt>
                <c:pt idx="2349">
                  <c:v>-6.0781200000000002E-3</c:v>
                </c:pt>
                <c:pt idx="2350">
                  <c:v>-8.0625000000000002E-3</c:v>
                </c:pt>
                <c:pt idx="2351">
                  <c:v>-5.3906199999999996E-3</c:v>
                </c:pt>
                <c:pt idx="2352">
                  <c:v>4.3750000000000001E-4</c:v>
                </c:pt>
                <c:pt idx="2353">
                  <c:v>2.1406299999999997E-3</c:v>
                </c:pt>
                <c:pt idx="2354">
                  <c:v>-6.4062500000000003E-4</c:v>
                </c:pt>
                <c:pt idx="2355">
                  <c:v>-1.2406199999999999E-2</c:v>
                </c:pt>
                <c:pt idx="2356">
                  <c:v>-6.9375000000000001E-3</c:v>
                </c:pt>
                <c:pt idx="2357">
                  <c:v>-6.5312499999999997E-3</c:v>
                </c:pt>
                <c:pt idx="2358">
                  <c:v>-1.1546900000000001E-2</c:v>
                </c:pt>
                <c:pt idx="2359">
                  <c:v>4.3750000000000001E-4</c:v>
                </c:pt>
                <c:pt idx="2360">
                  <c:v>-2.0312500000000001E-3</c:v>
                </c:pt>
                <c:pt idx="2361">
                  <c:v>-2.2656199999999999E-3</c:v>
                </c:pt>
                <c:pt idx="2362">
                  <c:v>-1.0468700000000001E-2</c:v>
                </c:pt>
                <c:pt idx="2363">
                  <c:v>-5.0468700000000002E-3</c:v>
                </c:pt>
                <c:pt idx="2364">
                  <c:v>4.0781300000000001E-3</c:v>
                </c:pt>
                <c:pt idx="2365">
                  <c:v>-2.5312499999999996E-3</c:v>
                </c:pt>
                <c:pt idx="2366">
                  <c:v>-6.2031200000000003E-3</c:v>
                </c:pt>
                <c:pt idx="2367">
                  <c:v>-8.0312500000000002E-3</c:v>
                </c:pt>
                <c:pt idx="2368">
                  <c:v>-5.84375E-3</c:v>
                </c:pt>
                <c:pt idx="2369">
                  <c:v>-1.5468700000000001E-3</c:v>
                </c:pt>
                <c:pt idx="2370">
                  <c:v>1.8124999999999999E-3</c:v>
                </c:pt>
                <c:pt idx="2371">
                  <c:v>-4.3437499999999995E-3</c:v>
                </c:pt>
                <c:pt idx="2372">
                  <c:v>-4.0000000000000001E-3</c:v>
                </c:pt>
                <c:pt idx="2373">
                  <c:v>-2.0312500000000001E-3</c:v>
                </c:pt>
                <c:pt idx="2374">
                  <c:v>-6.0781200000000002E-3</c:v>
                </c:pt>
                <c:pt idx="2375">
                  <c:v>-3.85937E-3</c:v>
                </c:pt>
                <c:pt idx="2376">
                  <c:v>-1.96875E-3</c:v>
                </c:pt>
                <c:pt idx="2377">
                  <c:v>-4.0625000000000001E-3</c:v>
                </c:pt>
                <c:pt idx="2378">
                  <c:v>-6.0781200000000002E-3</c:v>
                </c:pt>
                <c:pt idx="2379">
                  <c:v>-8.0156200000000011E-3</c:v>
                </c:pt>
                <c:pt idx="2380">
                  <c:v>-5.9999999999999993E-3</c:v>
                </c:pt>
                <c:pt idx="2381">
                  <c:v>-8.0156200000000011E-3</c:v>
                </c:pt>
                <c:pt idx="2382">
                  <c:v>-5.9999999999999993E-3</c:v>
                </c:pt>
                <c:pt idx="2383">
                  <c:v>-8.0156200000000011E-3</c:v>
                </c:pt>
                <c:pt idx="2384">
                  <c:v>-4.3281199999999995E-3</c:v>
                </c:pt>
                <c:pt idx="2385">
                  <c:v>-3.8125000000000004E-3</c:v>
                </c:pt>
                <c:pt idx="2386">
                  <c:v>-4.2031200000000003E-3</c:v>
                </c:pt>
                <c:pt idx="2387">
                  <c:v>-2.5000000000000001E-4</c:v>
                </c:pt>
                <c:pt idx="2388">
                  <c:v>-1.42187E-3</c:v>
                </c:pt>
                <c:pt idx="2389">
                  <c:v>-4.82812E-3</c:v>
                </c:pt>
                <c:pt idx="2390">
                  <c:v>-6.5156199999999997E-3</c:v>
                </c:pt>
                <c:pt idx="2391">
                  <c:v>-4.4218700000000005E-3</c:v>
                </c:pt>
                <c:pt idx="2392">
                  <c:v>-5.1718700000000003E-3</c:v>
                </c:pt>
                <c:pt idx="2393">
                  <c:v>-6.1406199999999994E-3</c:v>
                </c:pt>
                <c:pt idx="2394">
                  <c:v>-6.9843700000000002E-3</c:v>
                </c:pt>
                <c:pt idx="2395">
                  <c:v>-9.8750000000000018E-3</c:v>
                </c:pt>
                <c:pt idx="2396">
                  <c:v>-8.8593700000000001E-3</c:v>
                </c:pt>
                <c:pt idx="2397">
                  <c:v>-7.1250000000000003E-3</c:v>
                </c:pt>
                <c:pt idx="2398">
                  <c:v>-1.00781E-2</c:v>
                </c:pt>
                <c:pt idx="2399">
                  <c:v>-5.0468700000000002E-3</c:v>
                </c:pt>
                <c:pt idx="2400">
                  <c:v>8.1249999999999996E-4</c:v>
                </c:pt>
                <c:pt idx="2401">
                  <c:v>-7.2812500000000004E-3</c:v>
                </c:pt>
                <c:pt idx="2402">
                  <c:v>-1.20625E-2</c:v>
                </c:pt>
                <c:pt idx="2403">
                  <c:v>-1.02656E-2</c:v>
                </c:pt>
                <c:pt idx="2404">
                  <c:v>7.34375E-4</c:v>
                </c:pt>
                <c:pt idx="2405">
                  <c:v>2.6718800000000002E-3</c:v>
                </c:pt>
                <c:pt idx="2406">
                  <c:v>7.0312499999999997E-4</c:v>
                </c:pt>
                <c:pt idx="2407">
                  <c:v>-6.9218700000000001E-3</c:v>
                </c:pt>
                <c:pt idx="2408">
                  <c:v>-6.5156199999999997E-3</c:v>
                </c:pt>
                <c:pt idx="2409">
                  <c:v>-2.90625E-3</c:v>
                </c:pt>
                <c:pt idx="2410">
                  <c:v>2E-3</c:v>
                </c:pt>
                <c:pt idx="2411">
                  <c:v>-3.2343699999999999E-3</c:v>
                </c:pt>
                <c:pt idx="2412">
                  <c:v>-4.0781200000000002E-3</c:v>
                </c:pt>
                <c:pt idx="2413">
                  <c:v>-3.5156199999999997E-3</c:v>
                </c:pt>
                <c:pt idx="2414">
                  <c:v>-9.546869999999999E-3</c:v>
                </c:pt>
                <c:pt idx="2415">
                  <c:v>-1.2140600000000001E-2</c:v>
                </c:pt>
                <c:pt idx="2416">
                  <c:v>-0.01</c:v>
                </c:pt>
                <c:pt idx="2417">
                  <c:v>-8.1406200000000012E-3</c:v>
                </c:pt>
                <c:pt idx="2418">
                  <c:v>-4.3750000000000004E-3</c:v>
                </c:pt>
                <c:pt idx="2419">
                  <c:v>5.3593800000000004E-3</c:v>
                </c:pt>
                <c:pt idx="2420">
                  <c:v>5.8281299999999991E-3</c:v>
                </c:pt>
                <c:pt idx="2421">
                  <c:v>-3.9687500000000001E-3</c:v>
                </c:pt>
                <c:pt idx="2422">
                  <c:v>1.5625E-5</c:v>
                </c:pt>
                <c:pt idx="2423">
                  <c:v>-7.5468699999999998E-3</c:v>
                </c:pt>
                <c:pt idx="2424">
                  <c:v>-7.7656199999999991E-3</c:v>
                </c:pt>
                <c:pt idx="2425">
                  <c:v>1.4210899999999999E-17</c:v>
                </c:pt>
                <c:pt idx="2426">
                  <c:v>-6.2343700000000004E-3</c:v>
                </c:pt>
                <c:pt idx="2427">
                  <c:v>-4.0937500000000002E-3</c:v>
                </c:pt>
                <c:pt idx="2428">
                  <c:v>-6.2031200000000003E-3</c:v>
                </c:pt>
                <c:pt idx="2429">
                  <c:v>-8.2187500000000004E-3</c:v>
                </c:pt>
                <c:pt idx="2430">
                  <c:v>2.9687499999999999E-4</c:v>
                </c:pt>
                <c:pt idx="2431">
                  <c:v>1.4062499999999999E-4</c:v>
                </c:pt>
                <c:pt idx="2432">
                  <c:v>-1.7968699999999999E-3</c:v>
                </c:pt>
                <c:pt idx="2433">
                  <c:v>4.1562500000000002E-3</c:v>
                </c:pt>
                <c:pt idx="2434">
                  <c:v>-2.0781200000000001E-3</c:v>
                </c:pt>
                <c:pt idx="2435">
                  <c:v>1.09375E-4</c:v>
                </c:pt>
                <c:pt idx="2436">
                  <c:v>-8.2500000000000004E-3</c:v>
                </c:pt>
                <c:pt idx="2437">
                  <c:v>-7.984370000000001E-3</c:v>
                </c:pt>
                <c:pt idx="2438">
                  <c:v>-1.1999999999999999E-2</c:v>
                </c:pt>
                <c:pt idx="2439">
                  <c:v>-8.0000000000000002E-3</c:v>
                </c:pt>
                <c:pt idx="2440">
                  <c:v>-9.7031199999999991E-3</c:v>
                </c:pt>
                <c:pt idx="2441">
                  <c:v>-1.8593699999999999E-3</c:v>
                </c:pt>
                <c:pt idx="2442">
                  <c:v>-2E-3</c:v>
                </c:pt>
                <c:pt idx="2443">
                  <c:v>-2E-3</c:v>
                </c:pt>
                <c:pt idx="2444">
                  <c:v>-1.01406E-2</c:v>
                </c:pt>
                <c:pt idx="2445">
                  <c:v>-6.0312500000000002E-3</c:v>
                </c:pt>
                <c:pt idx="2446">
                  <c:v>-7.9687500000000001E-3</c:v>
                </c:pt>
                <c:pt idx="2447">
                  <c:v>-1.96875E-3</c:v>
                </c:pt>
                <c:pt idx="2448">
                  <c:v>-6.2500000000000003E-3</c:v>
                </c:pt>
                <c:pt idx="2449">
                  <c:v>-5.9999999999999993E-3</c:v>
                </c:pt>
                <c:pt idx="2450">
                  <c:v>-5.90625E-3</c:v>
                </c:pt>
                <c:pt idx="2451">
                  <c:v>-2.0312499999999999E-4</c:v>
                </c:pt>
                <c:pt idx="2452">
                  <c:v>6.0156299999999992E-3</c:v>
                </c:pt>
                <c:pt idx="2453">
                  <c:v>3.9375E-3</c:v>
                </c:pt>
                <c:pt idx="2454">
                  <c:v>-2.0156200000000001E-3</c:v>
                </c:pt>
                <c:pt idx="2455">
                  <c:v>7.6562500000000003E-4</c:v>
                </c:pt>
                <c:pt idx="2456">
                  <c:v>-6.3281199999999996E-3</c:v>
                </c:pt>
                <c:pt idx="2457">
                  <c:v>-8.8593700000000001E-3</c:v>
                </c:pt>
                <c:pt idx="2458">
                  <c:v>-4.6562499999999998E-3</c:v>
                </c:pt>
                <c:pt idx="2459">
                  <c:v>-3.5937499999999997E-3</c:v>
                </c:pt>
                <c:pt idx="2460">
                  <c:v>-7.2031199999999995E-3</c:v>
                </c:pt>
                <c:pt idx="2461">
                  <c:v>-1.1828100000000001E-2</c:v>
                </c:pt>
                <c:pt idx="2462">
                  <c:v>-1.0343699999999999E-2</c:v>
                </c:pt>
                <c:pt idx="2463">
                  <c:v>-8.2656199999999996E-3</c:v>
                </c:pt>
                <c:pt idx="2464">
                  <c:v>-4.82812E-3</c:v>
                </c:pt>
                <c:pt idx="2465">
                  <c:v>-7.8125000000000002E-5</c:v>
                </c:pt>
                <c:pt idx="2466">
                  <c:v>-1.9843700000000001E-3</c:v>
                </c:pt>
                <c:pt idx="2467">
                  <c:v>-1.7031199999999998E-3</c:v>
                </c:pt>
                <c:pt idx="2468">
                  <c:v>-1.16562E-2</c:v>
                </c:pt>
                <c:pt idx="2469">
                  <c:v>-1.0046899999999999E-2</c:v>
                </c:pt>
                <c:pt idx="2470">
                  <c:v>-5.9218700000000001E-3</c:v>
                </c:pt>
                <c:pt idx="2471">
                  <c:v>-2E-3</c:v>
                </c:pt>
                <c:pt idx="2472">
                  <c:v>-2.0156200000000001E-3</c:v>
                </c:pt>
                <c:pt idx="2473">
                  <c:v>-1.96875E-3</c:v>
                </c:pt>
                <c:pt idx="2474">
                  <c:v>-1.9843700000000001E-3</c:v>
                </c:pt>
                <c:pt idx="2475">
                  <c:v>3.9062500000000002E-4</c:v>
                </c:pt>
                <c:pt idx="2476">
                  <c:v>4.2343800000000003E-3</c:v>
                </c:pt>
                <c:pt idx="2477">
                  <c:v>1.51563E-3</c:v>
                </c:pt>
                <c:pt idx="2478">
                  <c:v>-2.1406200000000002E-3</c:v>
                </c:pt>
                <c:pt idx="2479">
                  <c:v>5.6249999999999996E-4</c:v>
                </c:pt>
                <c:pt idx="2480">
                  <c:v>1.5781300000000001E-3</c:v>
                </c:pt>
                <c:pt idx="2481">
                  <c:v>-7.4843700000000006E-3</c:v>
                </c:pt>
                <c:pt idx="2482">
                  <c:v>-1.41875E-2</c:v>
                </c:pt>
                <c:pt idx="2483">
                  <c:v>-1.15625E-2</c:v>
                </c:pt>
                <c:pt idx="2484">
                  <c:v>-6.9375000000000001E-3</c:v>
                </c:pt>
                <c:pt idx="2485">
                  <c:v>7.6562500000000003E-4</c:v>
                </c:pt>
                <c:pt idx="2486">
                  <c:v>2.01563E-3</c:v>
                </c:pt>
                <c:pt idx="2487">
                  <c:v>-1.0468699999999999E-3</c:v>
                </c:pt>
                <c:pt idx="2488">
                  <c:v>-5.90625E-3</c:v>
                </c:pt>
                <c:pt idx="2489">
                  <c:v>-1.5625000000000001E-3</c:v>
                </c:pt>
                <c:pt idx="2490">
                  <c:v>-1.9375E-3</c:v>
                </c:pt>
                <c:pt idx="2491">
                  <c:v>1.25E-4</c:v>
                </c:pt>
                <c:pt idx="2492">
                  <c:v>-2.5312499999999996E-3</c:v>
                </c:pt>
                <c:pt idx="2493">
                  <c:v>-6.6249999999999998E-3</c:v>
                </c:pt>
                <c:pt idx="2494">
                  <c:v>-4.85937E-3</c:v>
                </c:pt>
                <c:pt idx="2495">
                  <c:v>-4.0624999999999998E-4</c:v>
                </c:pt>
                <c:pt idx="2496">
                  <c:v>-3.4531200000000001E-3</c:v>
                </c:pt>
                <c:pt idx="2497">
                  <c:v>-1.2968699999999999E-3</c:v>
                </c:pt>
                <c:pt idx="2498">
                  <c:v>-1.5265599999999999E-2</c:v>
                </c:pt>
                <c:pt idx="2499">
                  <c:v>-1.28437E-2</c:v>
                </c:pt>
                <c:pt idx="2500">
                  <c:v>-3.9375E-3</c:v>
                </c:pt>
                <c:pt idx="2501">
                  <c:v>4.2656299999999994E-3</c:v>
                </c:pt>
                <c:pt idx="2502">
                  <c:v>-1.3750000000000001E-3</c:v>
                </c:pt>
                <c:pt idx="2503">
                  <c:v>-4.5468699999999997E-3</c:v>
                </c:pt>
                <c:pt idx="2504">
                  <c:v>-8.9531200000000002E-3</c:v>
                </c:pt>
                <c:pt idx="2505">
                  <c:v>-1.51719E-2</c:v>
                </c:pt>
                <c:pt idx="2506">
                  <c:v>-9.5624999999999998E-3</c:v>
                </c:pt>
                <c:pt idx="2507">
                  <c:v>5.1406300000000002E-3</c:v>
                </c:pt>
                <c:pt idx="2508">
                  <c:v>-1.1249999999999999E-3</c:v>
                </c:pt>
                <c:pt idx="2509">
                  <c:v>-4.9531200000000001E-3</c:v>
                </c:pt>
                <c:pt idx="2510">
                  <c:v>-1.0781199999999999E-2</c:v>
                </c:pt>
                <c:pt idx="2511">
                  <c:v>-1.1859399999999999E-2</c:v>
                </c:pt>
                <c:pt idx="2512">
                  <c:v>-9.5156199999999989E-3</c:v>
                </c:pt>
                <c:pt idx="2513">
                  <c:v>-7.9375000000000001E-3</c:v>
                </c:pt>
                <c:pt idx="2514">
                  <c:v>-4.85937E-3</c:v>
                </c:pt>
                <c:pt idx="2515">
                  <c:v>3.3750000000000004E-3</c:v>
                </c:pt>
                <c:pt idx="2516">
                  <c:v>1.09375E-4</c:v>
                </c:pt>
                <c:pt idx="2517">
                  <c:v>-8.5312500000000006E-3</c:v>
                </c:pt>
                <c:pt idx="2518">
                  <c:v>-2.7656199999999999E-3</c:v>
                </c:pt>
                <c:pt idx="2519">
                  <c:v>-2.9843699999999996E-3</c:v>
                </c:pt>
                <c:pt idx="2520">
                  <c:v>-8.2656199999999996E-3</c:v>
                </c:pt>
                <c:pt idx="2521">
                  <c:v>-4.9062499999999992E-3</c:v>
                </c:pt>
                <c:pt idx="2522">
                  <c:v>-6.09375E-4</c:v>
                </c:pt>
                <c:pt idx="2523">
                  <c:v>3.7343800000000003E-3</c:v>
                </c:pt>
                <c:pt idx="2524">
                  <c:v>7.0312499999999997E-4</c:v>
                </c:pt>
                <c:pt idx="2525">
                  <c:v>-9.4218700000000006E-3</c:v>
                </c:pt>
                <c:pt idx="2526">
                  <c:v>-8.3750000000000005E-3</c:v>
                </c:pt>
                <c:pt idx="2527">
                  <c:v>-4.0468700000000002E-3</c:v>
                </c:pt>
                <c:pt idx="2528">
                  <c:v>-2.2812499999999999E-3</c:v>
                </c:pt>
                <c:pt idx="2529">
                  <c:v>4.0000000000000001E-3</c:v>
                </c:pt>
                <c:pt idx="2530">
                  <c:v>-2.0156200000000001E-3</c:v>
                </c:pt>
                <c:pt idx="2531">
                  <c:v>1.7187499999999998E-3</c:v>
                </c:pt>
                <c:pt idx="2532">
                  <c:v>4.0156300000000001E-3</c:v>
                </c:pt>
                <c:pt idx="2533">
                  <c:v>-2E-3</c:v>
                </c:pt>
                <c:pt idx="2534">
                  <c:v>-4.0468700000000002E-3</c:v>
                </c:pt>
                <c:pt idx="2535">
                  <c:v>-1.2031200000000001E-2</c:v>
                </c:pt>
                <c:pt idx="2536">
                  <c:v>-1.15625E-2</c:v>
                </c:pt>
                <c:pt idx="2537">
                  <c:v>-3.9531200000000001E-3</c:v>
                </c:pt>
                <c:pt idx="2538">
                  <c:v>-3.9375E-3</c:v>
                </c:pt>
                <c:pt idx="2539">
                  <c:v>-2E-3</c:v>
                </c:pt>
                <c:pt idx="2540">
                  <c:v>-3.92187E-3</c:v>
                </c:pt>
                <c:pt idx="2541">
                  <c:v>6.2500000000000001E-5</c:v>
                </c:pt>
                <c:pt idx="2542">
                  <c:v>-2.1875000000000002E-3</c:v>
                </c:pt>
                <c:pt idx="2543">
                  <c:v>-4.2343699999999995E-3</c:v>
                </c:pt>
                <c:pt idx="2544">
                  <c:v>-3.3437499999999999E-3</c:v>
                </c:pt>
                <c:pt idx="2545">
                  <c:v>1.65625E-3</c:v>
                </c:pt>
                <c:pt idx="2546">
                  <c:v>-1.1171899999999998E-2</c:v>
                </c:pt>
                <c:pt idx="2547">
                  <c:v>-1.3796900000000001E-2</c:v>
                </c:pt>
                <c:pt idx="2548">
                  <c:v>-1.1953099999999999E-2</c:v>
                </c:pt>
                <c:pt idx="2549">
                  <c:v>-1.2046899999999999E-2</c:v>
                </c:pt>
                <c:pt idx="2550">
                  <c:v>-1.1781199999999999E-2</c:v>
                </c:pt>
                <c:pt idx="2551">
                  <c:v>-7.6718699999999999E-3</c:v>
                </c:pt>
                <c:pt idx="2552">
                  <c:v>-1.6718700000000002E-3</c:v>
                </c:pt>
                <c:pt idx="2553">
                  <c:v>-3.2812499999999997E-4</c:v>
                </c:pt>
                <c:pt idx="2554">
                  <c:v>-9.1093700000000003E-3</c:v>
                </c:pt>
                <c:pt idx="2555">
                  <c:v>-1.4171900000000001E-2</c:v>
                </c:pt>
                <c:pt idx="2556">
                  <c:v>-1.12969E-2</c:v>
                </c:pt>
                <c:pt idx="2557">
                  <c:v>-1.7343700000000001E-3</c:v>
                </c:pt>
                <c:pt idx="2558">
                  <c:v>-6.2031200000000003E-3</c:v>
                </c:pt>
                <c:pt idx="2559">
                  <c:v>-1.0031199999999999E-2</c:v>
                </c:pt>
                <c:pt idx="2560">
                  <c:v>-1.00625E-2</c:v>
                </c:pt>
                <c:pt idx="2561">
                  <c:v>-9.75E-3</c:v>
                </c:pt>
                <c:pt idx="2562">
                  <c:v>-3.5000000000000001E-3</c:v>
                </c:pt>
                <c:pt idx="2563">
                  <c:v>-2.2812499999999999E-3</c:v>
                </c:pt>
                <c:pt idx="2564">
                  <c:v>-5.9218700000000001E-3</c:v>
                </c:pt>
                <c:pt idx="2565">
                  <c:v>-4.2812500000000003E-3</c:v>
                </c:pt>
                <c:pt idx="2566">
                  <c:v>-1.0093700000000001E-2</c:v>
                </c:pt>
                <c:pt idx="2567">
                  <c:v>-3.3593700000000004E-3</c:v>
                </c:pt>
                <c:pt idx="2568">
                  <c:v>-2.1875E-4</c:v>
                </c:pt>
                <c:pt idx="2569">
                  <c:v>-6.4218699999999997E-3</c:v>
                </c:pt>
                <c:pt idx="2570">
                  <c:v>-1.0015600000000001E-2</c:v>
                </c:pt>
                <c:pt idx="2571">
                  <c:v>-9.9687499999999984E-3</c:v>
                </c:pt>
                <c:pt idx="2572">
                  <c:v>-5.7499999999999999E-3</c:v>
                </c:pt>
                <c:pt idx="2573">
                  <c:v>2.1562500000000002E-3</c:v>
                </c:pt>
                <c:pt idx="2574">
                  <c:v>2.0937500000000001E-3</c:v>
                </c:pt>
                <c:pt idx="2575">
                  <c:v>-2.1562500000000002E-3</c:v>
                </c:pt>
                <c:pt idx="2576">
                  <c:v>-8.0625000000000002E-3</c:v>
                </c:pt>
                <c:pt idx="2577">
                  <c:v>-6.0312500000000002E-3</c:v>
                </c:pt>
                <c:pt idx="2578">
                  <c:v>-4.0937500000000002E-3</c:v>
                </c:pt>
                <c:pt idx="2579">
                  <c:v>4.6874999999999994E-5</c:v>
                </c:pt>
                <c:pt idx="2580">
                  <c:v>-7.5312499999999998E-3</c:v>
                </c:pt>
                <c:pt idx="2581">
                  <c:v>-1.2031200000000001E-2</c:v>
                </c:pt>
                <c:pt idx="2582">
                  <c:v>-8.4531199999999997E-3</c:v>
                </c:pt>
                <c:pt idx="2583">
                  <c:v>-4.1093700000000002E-3</c:v>
                </c:pt>
                <c:pt idx="2584">
                  <c:v>-4.0937500000000002E-3</c:v>
                </c:pt>
                <c:pt idx="2585">
                  <c:v>-3.9062500000000002E-4</c:v>
                </c:pt>
                <c:pt idx="2586">
                  <c:v>4.0624999999999998E-4</c:v>
                </c:pt>
                <c:pt idx="2587">
                  <c:v>-2.8281199999999999E-3</c:v>
                </c:pt>
                <c:pt idx="2588">
                  <c:v>-4.2812500000000003E-3</c:v>
                </c:pt>
                <c:pt idx="2589">
                  <c:v>-3.9843700000000001E-3</c:v>
                </c:pt>
                <c:pt idx="2590">
                  <c:v>-9.0937500000000011E-3</c:v>
                </c:pt>
                <c:pt idx="2591">
                  <c:v>-6.8593700000000001E-3</c:v>
                </c:pt>
                <c:pt idx="2592">
                  <c:v>-3.5468700000000001E-3</c:v>
                </c:pt>
                <c:pt idx="2593">
                  <c:v>-5.1093700000000002E-3</c:v>
                </c:pt>
                <c:pt idx="2594">
                  <c:v>-1.43906E-2</c:v>
                </c:pt>
                <c:pt idx="2595">
                  <c:v>-1.1515600000000001E-2</c:v>
                </c:pt>
                <c:pt idx="2596">
                  <c:v>-6.1406199999999994E-3</c:v>
                </c:pt>
                <c:pt idx="2597">
                  <c:v>-3.5625000000000001E-3</c:v>
                </c:pt>
                <c:pt idx="2598">
                  <c:v>-1.0468699999999999E-3</c:v>
                </c:pt>
                <c:pt idx="2599">
                  <c:v>-8.9531200000000002E-3</c:v>
                </c:pt>
                <c:pt idx="2600">
                  <c:v>-1.46406E-2</c:v>
                </c:pt>
                <c:pt idx="2601">
                  <c:v>-6.1406199999999994E-3</c:v>
                </c:pt>
                <c:pt idx="2602">
                  <c:v>5.84375E-3</c:v>
                </c:pt>
                <c:pt idx="2603">
                  <c:v>-1.64062E-3</c:v>
                </c:pt>
                <c:pt idx="2604">
                  <c:v>-4.4062499999999996E-3</c:v>
                </c:pt>
                <c:pt idx="2605">
                  <c:v>-4.7656199999999999E-3</c:v>
                </c:pt>
                <c:pt idx="2606">
                  <c:v>-8.5781199999999998E-3</c:v>
                </c:pt>
                <c:pt idx="2607">
                  <c:v>1.03125E-3</c:v>
                </c:pt>
                <c:pt idx="2608">
                  <c:v>-1.6249999999999999E-3</c:v>
                </c:pt>
                <c:pt idx="2609">
                  <c:v>-4.0781200000000002E-3</c:v>
                </c:pt>
                <c:pt idx="2610">
                  <c:v>-5.875E-3</c:v>
                </c:pt>
                <c:pt idx="2611">
                  <c:v>-1.0031199999999999E-2</c:v>
                </c:pt>
                <c:pt idx="2612">
                  <c:v>-6.3281199999999996E-3</c:v>
                </c:pt>
                <c:pt idx="2613">
                  <c:v>-5.8906200000000001E-3</c:v>
                </c:pt>
                <c:pt idx="2614">
                  <c:v>-5.9687500000000001E-3</c:v>
                </c:pt>
                <c:pt idx="2615">
                  <c:v>-4.89062E-3</c:v>
                </c:pt>
                <c:pt idx="2616">
                  <c:v>3.89063E-3</c:v>
                </c:pt>
                <c:pt idx="2617">
                  <c:v>-1.4843699999999998E-3</c:v>
                </c:pt>
                <c:pt idx="2618">
                  <c:v>-1.96875E-3</c:v>
                </c:pt>
                <c:pt idx="2619">
                  <c:v>-2E-3</c:v>
                </c:pt>
                <c:pt idx="2620">
                  <c:v>-4.1406199999999994E-3</c:v>
                </c:pt>
                <c:pt idx="2621">
                  <c:v>-9.9375000000000002E-3</c:v>
                </c:pt>
                <c:pt idx="2622">
                  <c:v>-5.8281200000000009E-3</c:v>
                </c:pt>
                <c:pt idx="2623">
                  <c:v>-2.0156200000000001E-3</c:v>
                </c:pt>
                <c:pt idx="2624">
                  <c:v>-2.0625000000000001E-3</c:v>
                </c:pt>
                <c:pt idx="2625">
                  <c:v>-5.8125E-3</c:v>
                </c:pt>
                <c:pt idx="2626">
                  <c:v>-1.1968700000000001E-2</c:v>
                </c:pt>
                <c:pt idx="2627">
                  <c:v>-4.2968699999999995E-3</c:v>
                </c:pt>
                <c:pt idx="2628">
                  <c:v>-1.9843700000000001E-3</c:v>
                </c:pt>
                <c:pt idx="2629">
                  <c:v>-1.9062500000000002E-3</c:v>
                </c:pt>
                <c:pt idx="2630">
                  <c:v>-6.0312500000000002E-3</c:v>
                </c:pt>
                <c:pt idx="2631">
                  <c:v>-2.2187500000000002E-3</c:v>
                </c:pt>
                <c:pt idx="2632">
                  <c:v>-2.0312500000000001E-3</c:v>
                </c:pt>
                <c:pt idx="2633">
                  <c:v>-3.875E-3</c:v>
                </c:pt>
                <c:pt idx="2634">
                  <c:v>-8.0156200000000011E-3</c:v>
                </c:pt>
                <c:pt idx="2635">
                  <c:v>-5.9999999999999993E-3</c:v>
                </c:pt>
                <c:pt idx="2636">
                  <c:v>-7.9375000000000001E-3</c:v>
                </c:pt>
                <c:pt idx="2637">
                  <c:v>-5.9999999999999993E-3</c:v>
                </c:pt>
                <c:pt idx="2638">
                  <c:v>-9.78125E-3</c:v>
                </c:pt>
                <c:pt idx="2639">
                  <c:v>-4.0156200000000001E-3</c:v>
                </c:pt>
                <c:pt idx="2640">
                  <c:v>-7.8281200000000009E-3</c:v>
                </c:pt>
                <c:pt idx="2641">
                  <c:v>1.4210899999999999E-17</c:v>
                </c:pt>
                <c:pt idx="2642">
                  <c:v>-6.4687499999999997E-3</c:v>
                </c:pt>
                <c:pt idx="2643">
                  <c:v>-9.9531199999999993E-3</c:v>
                </c:pt>
                <c:pt idx="2644">
                  <c:v>-9.859370000000001E-3</c:v>
                </c:pt>
                <c:pt idx="2645">
                  <c:v>1.09375E-4</c:v>
                </c:pt>
                <c:pt idx="2646">
                  <c:v>-2.39062E-3</c:v>
                </c:pt>
                <c:pt idx="2647">
                  <c:v>-5.9843699999999993E-3</c:v>
                </c:pt>
                <c:pt idx="2648">
                  <c:v>-8.1250000000000003E-3</c:v>
                </c:pt>
                <c:pt idx="2649">
                  <c:v>-8.0781199999999994E-3</c:v>
                </c:pt>
                <c:pt idx="2650">
                  <c:v>-1.96875E-3</c:v>
                </c:pt>
                <c:pt idx="2651">
                  <c:v>1.96875E-3</c:v>
                </c:pt>
                <c:pt idx="2652">
                  <c:v>-2.0625000000000001E-3</c:v>
                </c:pt>
                <c:pt idx="2653">
                  <c:v>4.6874999999999994E-5</c:v>
                </c:pt>
                <c:pt idx="2654">
                  <c:v>-4.2499999999999994E-3</c:v>
                </c:pt>
                <c:pt idx="2655">
                  <c:v>-1.01406E-2</c:v>
                </c:pt>
                <c:pt idx="2656">
                  <c:v>-6.718749999999999E-3</c:v>
                </c:pt>
                <c:pt idx="2657">
                  <c:v>-5.90625E-3</c:v>
                </c:pt>
                <c:pt idx="2658">
                  <c:v>-4.5624999999999997E-3</c:v>
                </c:pt>
                <c:pt idx="2659">
                  <c:v>-1.8593699999999999E-3</c:v>
                </c:pt>
                <c:pt idx="2660">
                  <c:v>-5.4843700000000006E-3</c:v>
                </c:pt>
                <c:pt idx="2661">
                  <c:v>-9.1874999999999995E-3</c:v>
                </c:pt>
                <c:pt idx="2662">
                  <c:v>-1.4437499999999999E-2</c:v>
                </c:pt>
                <c:pt idx="2663">
                  <c:v>-4.7031199999999999E-3</c:v>
                </c:pt>
                <c:pt idx="2664">
                  <c:v>-1.7812500000000001E-3</c:v>
                </c:pt>
                <c:pt idx="2665">
                  <c:v>-7.6562499999999999E-3</c:v>
                </c:pt>
                <c:pt idx="2666">
                  <c:v>-1.20625E-2</c:v>
                </c:pt>
                <c:pt idx="2667">
                  <c:v>-8.0312500000000002E-3</c:v>
                </c:pt>
                <c:pt idx="2668">
                  <c:v>-3.875E-3</c:v>
                </c:pt>
                <c:pt idx="2669">
                  <c:v>2E-3</c:v>
                </c:pt>
                <c:pt idx="2670">
                  <c:v>-1.7187500000000002E-4</c:v>
                </c:pt>
                <c:pt idx="2671">
                  <c:v>-1.7968699999999999E-3</c:v>
                </c:pt>
                <c:pt idx="2672">
                  <c:v>2.0468800000000001E-3</c:v>
                </c:pt>
                <c:pt idx="2673">
                  <c:v>-2.8281199999999999E-3</c:v>
                </c:pt>
                <c:pt idx="2674">
                  <c:v>-4.7187499999999999E-3</c:v>
                </c:pt>
                <c:pt idx="2675">
                  <c:v>6.1562499999999994E-3</c:v>
                </c:pt>
                <c:pt idx="2676">
                  <c:v>-5.7656199999999999E-3</c:v>
                </c:pt>
                <c:pt idx="2677">
                  <c:v>-6.4218699999999997E-3</c:v>
                </c:pt>
                <c:pt idx="2678">
                  <c:v>6.4218800000000005E-3</c:v>
                </c:pt>
                <c:pt idx="2679">
                  <c:v>-4.0000000000000001E-3</c:v>
                </c:pt>
                <c:pt idx="2680">
                  <c:v>-1.2312499999999999E-2</c:v>
                </c:pt>
                <c:pt idx="2681">
                  <c:v>-1.1999999999999999E-2</c:v>
                </c:pt>
                <c:pt idx="2682">
                  <c:v>-8.7187500000000008E-3</c:v>
                </c:pt>
                <c:pt idx="2683">
                  <c:v>6.4062500000000003E-4</c:v>
                </c:pt>
                <c:pt idx="2684">
                  <c:v>-2.6406200000000002E-3</c:v>
                </c:pt>
                <c:pt idx="2685">
                  <c:v>-6.7031199999999999E-3</c:v>
                </c:pt>
                <c:pt idx="2686">
                  <c:v>-1.0093700000000001E-2</c:v>
                </c:pt>
                <c:pt idx="2687">
                  <c:v>-1.04531E-2</c:v>
                </c:pt>
                <c:pt idx="2688">
                  <c:v>-1.1546900000000001E-2</c:v>
                </c:pt>
                <c:pt idx="2689">
                  <c:v>-5.5937499999999998E-3</c:v>
                </c:pt>
                <c:pt idx="2690">
                  <c:v>-5.8281200000000009E-3</c:v>
                </c:pt>
                <c:pt idx="2691">
                  <c:v>-4.2343699999999995E-3</c:v>
                </c:pt>
                <c:pt idx="2692">
                  <c:v>-8.4375000000000006E-3</c:v>
                </c:pt>
                <c:pt idx="2693">
                  <c:v>-4.6562499999999998E-3</c:v>
                </c:pt>
                <c:pt idx="2694">
                  <c:v>2.7500000000000003E-3</c:v>
                </c:pt>
                <c:pt idx="2695">
                  <c:v>8.2812499999999998E-4</c:v>
                </c:pt>
                <c:pt idx="2696">
                  <c:v>-6.8593700000000001E-3</c:v>
                </c:pt>
                <c:pt idx="2697">
                  <c:v>-1.0781199999999999E-2</c:v>
                </c:pt>
                <c:pt idx="2698">
                  <c:v>-1.125E-2</c:v>
                </c:pt>
                <c:pt idx="2699">
                  <c:v>-8.687499999999999E-3</c:v>
                </c:pt>
                <c:pt idx="2700">
                  <c:v>-1.41406E-2</c:v>
                </c:pt>
                <c:pt idx="2701">
                  <c:v>-1.2515600000000002E-2</c:v>
                </c:pt>
                <c:pt idx="2702">
                  <c:v>-1.23906E-2</c:v>
                </c:pt>
                <c:pt idx="2703">
                  <c:v>-4.2499999999999994E-3</c:v>
                </c:pt>
                <c:pt idx="2704">
                  <c:v>-9.6562499999999999E-3</c:v>
                </c:pt>
                <c:pt idx="2705">
                  <c:v>2.3593799999999999E-3</c:v>
                </c:pt>
                <c:pt idx="2706">
                  <c:v>2.3437499999999999E-4</c:v>
                </c:pt>
                <c:pt idx="2707">
                  <c:v>-1.2046899999999999E-2</c:v>
                </c:pt>
                <c:pt idx="2708">
                  <c:v>-1.3609399999999999E-2</c:v>
                </c:pt>
                <c:pt idx="2709">
                  <c:v>-1.175E-2</c:v>
                </c:pt>
                <c:pt idx="2710">
                  <c:v>-6.3593700000000005E-3</c:v>
                </c:pt>
                <c:pt idx="2711">
                  <c:v>2.7031299999999998E-3</c:v>
                </c:pt>
                <c:pt idx="2712">
                  <c:v>-6.7187499999999995E-4</c:v>
                </c:pt>
                <c:pt idx="2713">
                  <c:v>-5.6874999999999998E-3</c:v>
                </c:pt>
                <c:pt idx="2714">
                  <c:v>-1.22656E-2</c:v>
                </c:pt>
                <c:pt idx="2715">
                  <c:v>-6.3281199999999996E-3</c:v>
                </c:pt>
                <c:pt idx="2716">
                  <c:v>-1.7031199999999998E-3</c:v>
                </c:pt>
                <c:pt idx="2717">
                  <c:v>-2.0937500000000001E-3</c:v>
                </c:pt>
                <c:pt idx="2718">
                  <c:v>-2.0937500000000001E-3</c:v>
                </c:pt>
                <c:pt idx="2719">
                  <c:v>-5.1718700000000003E-3</c:v>
                </c:pt>
                <c:pt idx="2720">
                  <c:v>-8.0468699999999994E-3</c:v>
                </c:pt>
                <c:pt idx="2721">
                  <c:v>-7.6874999999999999E-3</c:v>
                </c:pt>
                <c:pt idx="2722">
                  <c:v>-1.1765600000000001E-2</c:v>
                </c:pt>
                <c:pt idx="2723">
                  <c:v>-9.0781200000000003E-3</c:v>
                </c:pt>
                <c:pt idx="2724">
                  <c:v>1.5937500000000001E-3</c:v>
                </c:pt>
                <c:pt idx="2725">
                  <c:v>2.8124999999999998E-4</c:v>
                </c:pt>
                <c:pt idx="2726">
                  <c:v>-7.7656199999999991E-3</c:v>
                </c:pt>
                <c:pt idx="2727">
                  <c:v>-0.01</c:v>
                </c:pt>
                <c:pt idx="2728">
                  <c:v>-7.9687500000000001E-3</c:v>
                </c:pt>
                <c:pt idx="2729">
                  <c:v>-2.0781200000000001E-3</c:v>
                </c:pt>
                <c:pt idx="2730">
                  <c:v>-4.0000000000000001E-3</c:v>
                </c:pt>
                <c:pt idx="2731">
                  <c:v>-4.0000000000000001E-3</c:v>
                </c:pt>
                <c:pt idx="2732">
                  <c:v>-6.0312500000000002E-3</c:v>
                </c:pt>
                <c:pt idx="2733">
                  <c:v>-1.20156E-2</c:v>
                </c:pt>
                <c:pt idx="2734">
                  <c:v>-9.5624999999999998E-3</c:v>
                </c:pt>
                <c:pt idx="2735">
                  <c:v>-6.0468700000000002E-3</c:v>
                </c:pt>
                <c:pt idx="2736">
                  <c:v>-9.7031199999999991E-3</c:v>
                </c:pt>
                <c:pt idx="2737">
                  <c:v>1.09375E-4</c:v>
                </c:pt>
                <c:pt idx="2738">
                  <c:v>-4.5937499999999997E-3</c:v>
                </c:pt>
                <c:pt idx="2739">
                  <c:v>-6.0468700000000002E-3</c:v>
                </c:pt>
                <c:pt idx="2740">
                  <c:v>-5.6406200000000007E-3</c:v>
                </c:pt>
                <c:pt idx="2741">
                  <c:v>2.3906299999999999E-3</c:v>
                </c:pt>
                <c:pt idx="2742">
                  <c:v>1.6406299999999999E-3</c:v>
                </c:pt>
                <c:pt idx="2743">
                  <c:v>-2.2031199999999998E-3</c:v>
                </c:pt>
                <c:pt idx="2744">
                  <c:v>-6.6406199999999999E-3</c:v>
                </c:pt>
                <c:pt idx="2745">
                  <c:v>-9.6406200000000008E-3</c:v>
                </c:pt>
                <c:pt idx="2746">
                  <c:v>-1.64062E-3</c:v>
                </c:pt>
                <c:pt idx="2747">
                  <c:v>-2.3437499999999999E-3</c:v>
                </c:pt>
                <c:pt idx="2748">
                  <c:v>-1.17187E-3</c:v>
                </c:pt>
                <c:pt idx="2749">
                  <c:v>3.7968799999999999E-3</c:v>
                </c:pt>
                <c:pt idx="2750">
                  <c:v>-4.2499999999999994E-3</c:v>
                </c:pt>
                <c:pt idx="2751">
                  <c:v>-4.1718700000000003E-3</c:v>
                </c:pt>
                <c:pt idx="2752">
                  <c:v>-8.0468699999999994E-3</c:v>
                </c:pt>
                <c:pt idx="2753">
                  <c:v>-3.8437499999999999E-3</c:v>
                </c:pt>
                <c:pt idx="2754">
                  <c:v>-3.875E-3</c:v>
                </c:pt>
                <c:pt idx="2755">
                  <c:v>2.5781300000000001E-3</c:v>
                </c:pt>
                <c:pt idx="2756">
                  <c:v>5.90625E-3</c:v>
                </c:pt>
                <c:pt idx="2757">
                  <c:v>-2.4687500000000005E-3</c:v>
                </c:pt>
                <c:pt idx="2758">
                  <c:v>-5.7656199999999999E-3</c:v>
                </c:pt>
                <c:pt idx="2759">
                  <c:v>-1.92187E-3</c:v>
                </c:pt>
                <c:pt idx="2760">
                  <c:v>-1.7031199999999998E-3</c:v>
                </c:pt>
                <c:pt idx="2761">
                  <c:v>1.7187499999999998E-3</c:v>
                </c:pt>
                <c:pt idx="2762">
                  <c:v>-3.7656199999999999E-3</c:v>
                </c:pt>
                <c:pt idx="2763">
                  <c:v>4.2187500000000003E-3</c:v>
                </c:pt>
                <c:pt idx="2764">
                  <c:v>-4.7499999999999999E-3</c:v>
                </c:pt>
                <c:pt idx="2765">
                  <c:v>-9.9375000000000002E-3</c:v>
                </c:pt>
                <c:pt idx="2766">
                  <c:v>-8.0312500000000002E-3</c:v>
                </c:pt>
                <c:pt idx="2767">
                  <c:v>-1.0031199999999999E-2</c:v>
                </c:pt>
                <c:pt idx="2768">
                  <c:v>-3.9531200000000001E-3</c:v>
                </c:pt>
                <c:pt idx="2769">
                  <c:v>4.0312500000000001E-3</c:v>
                </c:pt>
                <c:pt idx="2770">
                  <c:v>-2.3437499999999999E-4</c:v>
                </c:pt>
                <c:pt idx="2771">
                  <c:v>-3.90625E-3</c:v>
                </c:pt>
                <c:pt idx="2772">
                  <c:v>1.8906299999999999E-3</c:v>
                </c:pt>
                <c:pt idx="2773">
                  <c:v>-1.8749999999999998E-4</c:v>
                </c:pt>
                <c:pt idx="2774">
                  <c:v>-8.1875000000000003E-3</c:v>
                </c:pt>
                <c:pt idx="2775">
                  <c:v>-1.0046899999999999E-2</c:v>
                </c:pt>
                <c:pt idx="2776">
                  <c:v>-4.1250000000000002E-3</c:v>
                </c:pt>
                <c:pt idx="2777">
                  <c:v>-1.89062E-3</c:v>
                </c:pt>
                <c:pt idx="2778">
                  <c:v>-5.90625E-3</c:v>
                </c:pt>
                <c:pt idx="2779">
                  <c:v>-4.2187500000000003E-3</c:v>
                </c:pt>
                <c:pt idx="2780">
                  <c:v>-3.6093699999999998E-3</c:v>
                </c:pt>
                <c:pt idx="2781">
                  <c:v>-9.6718699999999991E-3</c:v>
                </c:pt>
                <c:pt idx="2782">
                  <c:v>-6.78125E-3</c:v>
                </c:pt>
                <c:pt idx="2783">
                  <c:v>1.8281300000000001E-3</c:v>
                </c:pt>
                <c:pt idx="2784">
                  <c:v>-3.0156200000000001E-3</c:v>
                </c:pt>
                <c:pt idx="2785">
                  <c:v>-4.7343699999999999E-3</c:v>
                </c:pt>
                <c:pt idx="2786">
                  <c:v>-8.9062500000000003E-4</c:v>
                </c:pt>
                <c:pt idx="2787">
                  <c:v>-5.6562500000000007E-3</c:v>
                </c:pt>
                <c:pt idx="2788">
                  <c:v>-7.4531200000000006E-3</c:v>
                </c:pt>
                <c:pt idx="2789">
                  <c:v>-3.3750000000000004E-3</c:v>
                </c:pt>
                <c:pt idx="2790">
                  <c:v>-1.3281199999999999E-3</c:v>
                </c:pt>
                <c:pt idx="2791">
                  <c:v>-6.2500000000000003E-3</c:v>
                </c:pt>
                <c:pt idx="2792">
                  <c:v>-7.8593700000000009E-3</c:v>
                </c:pt>
                <c:pt idx="2793">
                  <c:v>-1.0562499999999999E-2</c:v>
                </c:pt>
                <c:pt idx="2794">
                  <c:v>-4.2656200000000003E-3</c:v>
                </c:pt>
                <c:pt idx="2795">
                  <c:v>-6.2500000000000001E-4</c:v>
                </c:pt>
                <c:pt idx="2796">
                  <c:v>3.6249999999999998E-3</c:v>
                </c:pt>
                <c:pt idx="2797">
                  <c:v>-3.1250000000000002E-3</c:v>
                </c:pt>
                <c:pt idx="2798">
                  <c:v>-1.68437E-2</c:v>
                </c:pt>
                <c:pt idx="2799">
                  <c:v>-1.6312500000000001E-2</c:v>
                </c:pt>
                <c:pt idx="2800">
                  <c:v>-7.2499999999999995E-3</c:v>
                </c:pt>
                <c:pt idx="2801">
                  <c:v>-1.4375E-3</c:v>
                </c:pt>
                <c:pt idx="2802">
                  <c:v>-5.7656199999999999E-3</c:v>
                </c:pt>
                <c:pt idx="2803">
                  <c:v>-2.5156199999999997E-3</c:v>
                </c:pt>
                <c:pt idx="2804">
                  <c:v>-3.82812E-3</c:v>
                </c:pt>
                <c:pt idx="2805">
                  <c:v>-2E-3</c:v>
                </c:pt>
                <c:pt idx="2806">
                  <c:v>-4.0781200000000002E-3</c:v>
                </c:pt>
                <c:pt idx="2807">
                  <c:v>3.1093800000000001E-3</c:v>
                </c:pt>
                <c:pt idx="2808">
                  <c:v>2.2187500000000002E-3</c:v>
                </c:pt>
                <c:pt idx="2809">
                  <c:v>-3.4531200000000001E-3</c:v>
                </c:pt>
                <c:pt idx="2810">
                  <c:v>-7.6093700000000007E-3</c:v>
                </c:pt>
                <c:pt idx="2811">
                  <c:v>-1.1765600000000001E-2</c:v>
                </c:pt>
                <c:pt idx="2812">
                  <c:v>-1.1953099999999999E-2</c:v>
                </c:pt>
                <c:pt idx="2813">
                  <c:v>-1.2156199999999999E-2</c:v>
                </c:pt>
                <c:pt idx="2814">
                  <c:v>-6.4999999999999997E-3</c:v>
                </c:pt>
                <c:pt idx="2815">
                  <c:v>3.7343800000000003E-3</c:v>
                </c:pt>
                <c:pt idx="2816">
                  <c:v>-1.7187500000000002E-4</c:v>
                </c:pt>
                <c:pt idx="2817">
                  <c:v>-5.9375000000000001E-3</c:v>
                </c:pt>
                <c:pt idx="2818">
                  <c:v>-5.9999999999999993E-3</c:v>
                </c:pt>
                <c:pt idx="2819">
                  <c:v>-6.0625000000000002E-3</c:v>
                </c:pt>
                <c:pt idx="2820">
                  <c:v>-1.8437499999999999E-3</c:v>
                </c:pt>
                <c:pt idx="2821">
                  <c:v>1.98438E-3</c:v>
                </c:pt>
                <c:pt idx="2822">
                  <c:v>-9.3749999999999988E-5</c:v>
                </c:pt>
                <c:pt idx="2823">
                  <c:v>-3.7812499999999999E-3</c:v>
                </c:pt>
                <c:pt idx="2824">
                  <c:v>-1.4156200000000001E-2</c:v>
                </c:pt>
                <c:pt idx="2825">
                  <c:v>-8.4375000000000006E-3</c:v>
                </c:pt>
                <c:pt idx="2826">
                  <c:v>2.8124999999999998E-4</c:v>
                </c:pt>
                <c:pt idx="2827">
                  <c:v>4.0781300000000001E-3</c:v>
                </c:pt>
                <c:pt idx="2828">
                  <c:v>-2.0312499999999999E-4</c:v>
                </c:pt>
                <c:pt idx="2829">
                  <c:v>-5.3437500000000004E-3</c:v>
                </c:pt>
                <c:pt idx="2830">
                  <c:v>-1.19375E-2</c:v>
                </c:pt>
                <c:pt idx="2831">
                  <c:v>-2.6562499999999996E-4</c:v>
                </c:pt>
                <c:pt idx="2832">
                  <c:v>1.8749999999999999E-3</c:v>
                </c:pt>
                <c:pt idx="2833">
                  <c:v>-3.89062E-3</c:v>
                </c:pt>
                <c:pt idx="2834">
                  <c:v>-1.4437499999999999E-2</c:v>
                </c:pt>
                <c:pt idx="2835">
                  <c:v>-1.1999999999999999E-2</c:v>
                </c:pt>
                <c:pt idx="2836">
                  <c:v>-6.9062500000000009E-3</c:v>
                </c:pt>
                <c:pt idx="2837">
                  <c:v>-9.3749999999999988E-5</c:v>
                </c:pt>
                <c:pt idx="2838">
                  <c:v>-8.1093699999999994E-3</c:v>
                </c:pt>
                <c:pt idx="2839">
                  <c:v>1.4210899999999999E-17</c:v>
                </c:pt>
                <c:pt idx="2840">
                  <c:v>-6.4218699999999997E-3</c:v>
                </c:pt>
                <c:pt idx="2841">
                  <c:v>-7.9687500000000001E-3</c:v>
                </c:pt>
                <c:pt idx="2842">
                  <c:v>-9.9687499999999984E-3</c:v>
                </c:pt>
                <c:pt idx="2843">
                  <c:v>-3.9375E-3</c:v>
                </c:pt>
                <c:pt idx="2844">
                  <c:v>-6.3124999999999995E-3</c:v>
                </c:pt>
                <c:pt idx="2845">
                  <c:v>-9.9843699999999994E-3</c:v>
                </c:pt>
                <c:pt idx="2846">
                  <c:v>-1.1828100000000001E-2</c:v>
                </c:pt>
                <c:pt idx="2847">
                  <c:v>-6.0468700000000002E-3</c:v>
                </c:pt>
                <c:pt idx="2848">
                  <c:v>-5.9687500000000001E-3</c:v>
                </c:pt>
                <c:pt idx="2849">
                  <c:v>4.0312500000000001E-3</c:v>
                </c:pt>
                <c:pt idx="2850">
                  <c:v>-2.0312499999999999E-4</c:v>
                </c:pt>
                <c:pt idx="2851">
                  <c:v>-2.5625000000000001E-3</c:v>
                </c:pt>
                <c:pt idx="2852">
                  <c:v>-8.2656199999999996E-3</c:v>
                </c:pt>
                <c:pt idx="2853">
                  <c:v>-2.2656199999999999E-3</c:v>
                </c:pt>
                <c:pt idx="2854">
                  <c:v>-7.2812500000000004E-3</c:v>
                </c:pt>
                <c:pt idx="2855">
                  <c:v>-4.5156200000000006E-3</c:v>
                </c:pt>
                <c:pt idx="2856">
                  <c:v>-7.4218699999999997E-3</c:v>
                </c:pt>
                <c:pt idx="2857">
                  <c:v>-6.3906200000000005E-3</c:v>
                </c:pt>
                <c:pt idx="2858">
                  <c:v>-6.0937500000000002E-3</c:v>
                </c:pt>
                <c:pt idx="2859">
                  <c:v>-3.9531200000000001E-3</c:v>
                </c:pt>
                <c:pt idx="2860">
                  <c:v>-6.1718700000000003E-3</c:v>
                </c:pt>
                <c:pt idx="2861">
                  <c:v>-3.7656199999999999E-3</c:v>
                </c:pt>
                <c:pt idx="2862">
                  <c:v>-1.1843699999999999E-2</c:v>
                </c:pt>
                <c:pt idx="2863">
                  <c:v>-6.3593700000000005E-3</c:v>
                </c:pt>
                <c:pt idx="2864">
                  <c:v>-5.84375E-3</c:v>
                </c:pt>
                <c:pt idx="2865">
                  <c:v>-4.0625000000000001E-3</c:v>
                </c:pt>
                <c:pt idx="2866">
                  <c:v>6.0468800000000001E-3</c:v>
                </c:pt>
                <c:pt idx="2867">
                  <c:v>2E-3</c:v>
                </c:pt>
                <c:pt idx="2868">
                  <c:v>1.8593799999999999E-3</c:v>
                </c:pt>
                <c:pt idx="2869">
                  <c:v>-6.2968699999999996E-3</c:v>
                </c:pt>
                <c:pt idx="2870">
                  <c:v>-4.0000000000000001E-3</c:v>
                </c:pt>
                <c:pt idx="2871">
                  <c:v>-6.1093699999999994E-3</c:v>
                </c:pt>
                <c:pt idx="2872">
                  <c:v>-3.4218699999999996E-3</c:v>
                </c:pt>
                <c:pt idx="2873">
                  <c:v>-2.1406200000000002E-3</c:v>
                </c:pt>
                <c:pt idx="2874">
                  <c:v>-6.76562E-3</c:v>
                </c:pt>
                <c:pt idx="2875">
                  <c:v>-9.8124999999999983E-3</c:v>
                </c:pt>
                <c:pt idx="2876">
                  <c:v>-5.6562500000000007E-3</c:v>
                </c:pt>
                <c:pt idx="2877">
                  <c:v>-6.3124999999999995E-3</c:v>
                </c:pt>
                <c:pt idx="2878">
                  <c:v>-5.4062499999999996E-3</c:v>
                </c:pt>
                <c:pt idx="2879">
                  <c:v>-2.1562500000000002E-3</c:v>
                </c:pt>
                <c:pt idx="2880">
                  <c:v>-6.4375000000000005E-3</c:v>
                </c:pt>
                <c:pt idx="2881">
                  <c:v>-5.7968699999999991E-3</c:v>
                </c:pt>
                <c:pt idx="2882">
                  <c:v>-6.1875000000000003E-3</c:v>
                </c:pt>
                <c:pt idx="2883">
                  <c:v>-8.4218699999999997E-3</c:v>
                </c:pt>
                <c:pt idx="2884">
                  <c:v>-9.9531199999999993E-3</c:v>
                </c:pt>
                <c:pt idx="2885">
                  <c:v>-7.4375000000000005E-3</c:v>
                </c:pt>
                <c:pt idx="2886">
                  <c:v>-3.5312499999999997E-3</c:v>
                </c:pt>
                <c:pt idx="2887">
                  <c:v>-2.40625E-3</c:v>
                </c:pt>
                <c:pt idx="2888">
                  <c:v>-6.1875000000000003E-3</c:v>
                </c:pt>
                <c:pt idx="2889">
                  <c:v>-6.2187500000000003E-3</c:v>
                </c:pt>
                <c:pt idx="2890">
                  <c:v>-5.0312500000000001E-3</c:v>
                </c:pt>
                <c:pt idx="2891">
                  <c:v>2.6718800000000002E-3</c:v>
                </c:pt>
                <c:pt idx="2892">
                  <c:v>-9.0624999999999994E-4</c:v>
                </c:pt>
                <c:pt idx="2893">
                  <c:v>-7.2031199999999995E-3</c:v>
                </c:pt>
                <c:pt idx="2894">
                  <c:v>-9.5624999999999998E-3</c:v>
                </c:pt>
                <c:pt idx="2895">
                  <c:v>-2.875E-3</c:v>
                </c:pt>
                <c:pt idx="2896">
                  <c:v>-5.5468699999999998E-3</c:v>
                </c:pt>
                <c:pt idx="2897">
                  <c:v>-1.1875E-2</c:v>
                </c:pt>
                <c:pt idx="2898">
                  <c:v>-4.4687500000000005E-3</c:v>
                </c:pt>
                <c:pt idx="2899">
                  <c:v>-4.7812499999999999E-3</c:v>
                </c:pt>
                <c:pt idx="2900">
                  <c:v>-5.1718700000000003E-3</c:v>
                </c:pt>
                <c:pt idx="2901">
                  <c:v>4.6874999999999998E-4</c:v>
                </c:pt>
                <c:pt idx="2902">
                  <c:v>3.0312500000000001E-3</c:v>
                </c:pt>
                <c:pt idx="2903">
                  <c:v>7.3281300000000004E-3</c:v>
                </c:pt>
                <c:pt idx="2904">
                  <c:v>-3.5000000000000001E-3</c:v>
                </c:pt>
                <c:pt idx="2905">
                  <c:v>6.4062500000000003E-4</c:v>
                </c:pt>
                <c:pt idx="2906">
                  <c:v>4.2656299999999994E-3</c:v>
                </c:pt>
                <c:pt idx="2907">
                  <c:v>-1.27031E-2</c:v>
                </c:pt>
                <c:pt idx="2908">
                  <c:v>-8.3281200000000014E-3</c:v>
                </c:pt>
                <c:pt idx="2909">
                  <c:v>-1.45312E-3</c:v>
                </c:pt>
                <c:pt idx="2910">
                  <c:v>9.8437500000000001E-4</c:v>
                </c:pt>
                <c:pt idx="2911">
                  <c:v>2.7812499999999999E-3</c:v>
                </c:pt>
                <c:pt idx="2912">
                  <c:v>-7.0468699999999993E-3</c:v>
                </c:pt>
                <c:pt idx="2913">
                  <c:v>-5.3593700000000005E-3</c:v>
                </c:pt>
                <c:pt idx="2914">
                  <c:v>-4.0624999999999998E-4</c:v>
                </c:pt>
                <c:pt idx="2915">
                  <c:v>8.9999999999999993E-3</c:v>
                </c:pt>
                <c:pt idx="2916">
                  <c:v>5.0468800000000001E-3</c:v>
                </c:pt>
                <c:pt idx="2917">
                  <c:v>-1.4843699999999998E-3</c:v>
                </c:pt>
                <c:pt idx="2918">
                  <c:v>-2.0937500000000001E-3</c:v>
                </c:pt>
                <c:pt idx="2919">
                  <c:v>-1.92187E-3</c:v>
                </c:pt>
                <c:pt idx="2920">
                  <c:v>-2.0468700000000001E-3</c:v>
                </c:pt>
                <c:pt idx="2921">
                  <c:v>-1.8749999999999999E-3</c:v>
                </c:pt>
                <c:pt idx="2922">
                  <c:v>-5.6249999999999998E-3</c:v>
                </c:pt>
                <c:pt idx="2923">
                  <c:v>-8.1875000000000003E-3</c:v>
                </c:pt>
                <c:pt idx="2924">
                  <c:v>-1.5625E-4</c:v>
                </c:pt>
                <c:pt idx="2925">
                  <c:v>-5.7187499999999999E-3</c:v>
                </c:pt>
                <c:pt idx="2926">
                  <c:v>-1.1999999999999999E-2</c:v>
                </c:pt>
                <c:pt idx="2927">
                  <c:v>-4.3593700000000004E-3</c:v>
                </c:pt>
                <c:pt idx="2928">
                  <c:v>1.4210899999999999E-17</c:v>
                </c:pt>
                <c:pt idx="2929">
                  <c:v>-4.0000000000000001E-3</c:v>
                </c:pt>
                <c:pt idx="2930">
                  <c:v>-1.2046899999999999E-2</c:v>
                </c:pt>
                <c:pt idx="2931">
                  <c:v>-1.4E-2</c:v>
                </c:pt>
                <c:pt idx="2932">
                  <c:v>-9.7031199999999991E-3</c:v>
                </c:pt>
                <c:pt idx="2933">
                  <c:v>-3.90625E-3</c:v>
                </c:pt>
                <c:pt idx="2934">
                  <c:v>2.0625000000000001E-3</c:v>
                </c:pt>
                <c:pt idx="2935">
                  <c:v>-2.0781200000000001E-3</c:v>
                </c:pt>
                <c:pt idx="2936">
                  <c:v>-4.2812500000000003E-3</c:v>
                </c:pt>
                <c:pt idx="2937">
                  <c:v>-5.90625E-3</c:v>
                </c:pt>
                <c:pt idx="2938">
                  <c:v>-1.95312E-3</c:v>
                </c:pt>
                <c:pt idx="2939">
                  <c:v>-4.1093700000000002E-3</c:v>
                </c:pt>
                <c:pt idx="2940">
                  <c:v>-4.1250000000000002E-3</c:v>
                </c:pt>
                <c:pt idx="2941">
                  <c:v>-5.90625E-3</c:v>
                </c:pt>
                <c:pt idx="2942">
                  <c:v>-4.2968699999999995E-3</c:v>
                </c:pt>
                <c:pt idx="2943">
                  <c:v>-1.0281200000000001E-2</c:v>
                </c:pt>
                <c:pt idx="2944">
                  <c:v>-1.0093700000000001E-2</c:v>
                </c:pt>
                <c:pt idx="2945">
                  <c:v>-9.1406200000000003E-3</c:v>
                </c:pt>
                <c:pt idx="2946">
                  <c:v>2.8906299999999999E-3</c:v>
                </c:pt>
                <c:pt idx="2947">
                  <c:v>-4.3750000000000001E-4</c:v>
                </c:pt>
                <c:pt idx="2948">
                  <c:v>-6.2500000000000003E-3</c:v>
                </c:pt>
                <c:pt idx="2949">
                  <c:v>-1.0328100000000002E-2</c:v>
                </c:pt>
                <c:pt idx="2950">
                  <c:v>-9.0625000000000011E-3</c:v>
                </c:pt>
                <c:pt idx="2951">
                  <c:v>2.6562499999999996E-4</c:v>
                </c:pt>
                <c:pt idx="2952">
                  <c:v>-2.35937E-3</c:v>
                </c:pt>
                <c:pt idx="2953">
                  <c:v>-6.3281199999999996E-3</c:v>
                </c:pt>
                <c:pt idx="2954">
                  <c:v>-1.0031199999999999E-2</c:v>
                </c:pt>
                <c:pt idx="2955">
                  <c:v>-7.8593700000000009E-3</c:v>
                </c:pt>
                <c:pt idx="2956">
                  <c:v>-5.8125E-3</c:v>
                </c:pt>
                <c:pt idx="2957">
                  <c:v>-1.4062499999999999E-3</c:v>
                </c:pt>
                <c:pt idx="2958">
                  <c:v>6.4062500000000005E-3</c:v>
                </c:pt>
                <c:pt idx="2959">
                  <c:v>3.3124999999999999E-3</c:v>
                </c:pt>
                <c:pt idx="2960">
                  <c:v>-6.5781199999999998E-3</c:v>
                </c:pt>
                <c:pt idx="2961">
                  <c:v>-5.6093699999999998E-3</c:v>
                </c:pt>
                <c:pt idx="2962">
                  <c:v>-4.2656200000000003E-3</c:v>
                </c:pt>
                <c:pt idx="2963">
                  <c:v>-7.9218699999999993E-3</c:v>
                </c:pt>
                <c:pt idx="2964">
                  <c:v>-3.9687500000000001E-3</c:v>
                </c:pt>
                <c:pt idx="2965">
                  <c:v>-8.1406200000000012E-3</c:v>
                </c:pt>
                <c:pt idx="2966">
                  <c:v>-5.9999999999999993E-3</c:v>
                </c:pt>
                <c:pt idx="2967">
                  <c:v>-5.9999999999999993E-3</c:v>
                </c:pt>
                <c:pt idx="2968">
                  <c:v>-3.92187E-3</c:v>
                </c:pt>
                <c:pt idx="2969">
                  <c:v>-1.9375E-3</c:v>
                </c:pt>
                <c:pt idx="2970">
                  <c:v>-1.9062500000000002E-3</c:v>
                </c:pt>
                <c:pt idx="2971">
                  <c:v>-6.0781200000000002E-3</c:v>
                </c:pt>
                <c:pt idx="2972">
                  <c:v>-5.9218700000000001E-3</c:v>
                </c:pt>
                <c:pt idx="2973">
                  <c:v>-3.9843700000000001E-3</c:v>
                </c:pt>
                <c:pt idx="2974">
                  <c:v>-6.0625000000000002E-3</c:v>
                </c:pt>
                <c:pt idx="2975">
                  <c:v>-3.1250000000000001E-5</c:v>
                </c:pt>
                <c:pt idx="2976">
                  <c:v>-3.9375E-3</c:v>
                </c:pt>
                <c:pt idx="2977">
                  <c:v>-1.5625E-4</c:v>
                </c:pt>
                <c:pt idx="2978">
                  <c:v>-3.4531200000000001E-3</c:v>
                </c:pt>
                <c:pt idx="2979">
                  <c:v>-7.7968700000000009E-3</c:v>
                </c:pt>
                <c:pt idx="2980">
                  <c:v>-8.2656199999999996E-3</c:v>
                </c:pt>
                <c:pt idx="2981">
                  <c:v>-2.5468700000000001E-3</c:v>
                </c:pt>
                <c:pt idx="2982">
                  <c:v>2.1875E-4</c:v>
                </c:pt>
                <c:pt idx="2983">
                  <c:v>-2.0937500000000001E-3</c:v>
                </c:pt>
                <c:pt idx="2984">
                  <c:v>2.5625000000000001E-3</c:v>
                </c:pt>
                <c:pt idx="2985">
                  <c:v>-3.89062E-3</c:v>
                </c:pt>
                <c:pt idx="2986">
                  <c:v>-6.7343699999999999E-3</c:v>
                </c:pt>
                <c:pt idx="2987">
                  <c:v>-1.09375E-4</c:v>
                </c:pt>
                <c:pt idx="2988">
                  <c:v>-2.1406200000000002E-3</c:v>
                </c:pt>
                <c:pt idx="2989">
                  <c:v>-8.70312E-3</c:v>
                </c:pt>
                <c:pt idx="2990">
                  <c:v>-1.5765600000000001E-2</c:v>
                </c:pt>
                <c:pt idx="2991">
                  <c:v>-1.04219E-2</c:v>
                </c:pt>
                <c:pt idx="2992">
                  <c:v>-1.8593699999999999E-3</c:v>
                </c:pt>
                <c:pt idx="2993">
                  <c:v>-6.4687499999999997E-3</c:v>
                </c:pt>
                <c:pt idx="2994">
                  <c:v>-7.0312499999999993E-3</c:v>
                </c:pt>
                <c:pt idx="2995">
                  <c:v>-4.7656199999999999E-3</c:v>
                </c:pt>
                <c:pt idx="2996">
                  <c:v>-1.0859400000000002E-2</c:v>
                </c:pt>
                <c:pt idx="2997">
                  <c:v>-1.19062E-2</c:v>
                </c:pt>
                <c:pt idx="2998">
                  <c:v>-3.2656200000000003E-3</c:v>
                </c:pt>
                <c:pt idx="2999">
                  <c:v>1.2812500000000001E-3</c:v>
                </c:pt>
                <c:pt idx="3000">
                  <c:v>-5.4531200000000005E-3</c:v>
                </c:pt>
                <c:pt idx="3001">
                  <c:v>-4.1562500000000002E-3</c:v>
                </c:pt>
                <c:pt idx="3002">
                  <c:v>-6.0625000000000002E-3</c:v>
                </c:pt>
                <c:pt idx="3003">
                  <c:v>5.7812500000000008E-4</c:v>
                </c:pt>
                <c:pt idx="3004">
                  <c:v>4.0468800000000001E-3</c:v>
                </c:pt>
                <c:pt idx="3005">
                  <c:v>2.3437499999999999E-3</c:v>
                </c:pt>
                <c:pt idx="3006">
                  <c:v>4.6874999999999994E-5</c:v>
                </c:pt>
                <c:pt idx="3007">
                  <c:v>1.4062499999999999E-3</c:v>
                </c:pt>
                <c:pt idx="3008">
                  <c:v>4.2656299999999994E-3</c:v>
                </c:pt>
                <c:pt idx="3009">
                  <c:v>-4.6874999999999998E-3</c:v>
                </c:pt>
                <c:pt idx="3010">
                  <c:v>-1.0031199999999999E-2</c:v>
                </c:pt>
                <c:pt idx="3011">
                  <c:v>-4.6093699999999998E-3</c:v>
                </c:pt>
                <c:pt idx="3012">
                  <c:v>-3.8125000000000004E-3</c:v>
                </c:pt>
                <c:pt idx="3013">
                  <c:v>-7.9062500000000001E-3</c:v>
                </c:pt>
                <c:pt idx="3014">
                  <c:v>-5.9375000000000001E-3</c:v>
                </c:pt>
                <c:pt idx="3015">
                  <c:v>-5.7812499999999999E-3</c:v>
                </c:pt>
                <c:pt idx="3016">
                  <c:v>-1.0015600000000001E-2</c:v>
                </c:pt>
                <c:pt idx="3017">
                  <c:v>-6.2187500000000003E-3</c:v>
                </c:pt>
                <c:pt idx="3018">
                  <c:v>-3.9531200000000001E-3</c:v>
                </c:pt>
                <c:pt idx="3019">
                  <c:v>-2E-3</c:v>
                </c:pt>
                <c:pt idx="3020">
                  <c:v>-1.9375E-3</c:v>
                </c:pt>
                <c:pt idx="3021">
                  <c:v>-1.92187E-3</c:v>
                </c:pt>
                <c:pt idx="3022">
                  <c:v>-5.9999999999999993E-3</c:v>
                </c:pt>
                <c:pt idx="3023">
                  <c:v>1.51563E-3</c:v>
                </c:pt>
                <c:pt idx="3024">
                  <c:v>7.9843799999999993E-3</c:v>
                </c:pt>
                <c:pt idx="3025">
                  <c:v>2.2187500000000002E-3</c:v>
                </c:pt>
                <c:pt idx="3026">
                  <c:v>3.1250000000000001E-4</c:v>
                </c:pt>
                <c:pt idx="3027">
                  <c:v>6.3437499999999996E-3</c:v>
                </c:pt>
                <c:pt idx="3028">
                  <c:v>-6.3593700000000005E-3</c:v>
                </c:pt>
                <c:pt idx="3029">
                  <c:v>-8.0468699999999994E-3</c:v>
                </c:pt>
                <c:pt idx="3030">
                  <c:v>-5.7812499999999999E-3</c:v>
                </c:pt>
                <c:pt idx="3031">
                  <c:v>-1.9843700000000001E-3</c:v>
                </c:pt>
                <c:pt idx="3032">
                  <c:v>-6.5468700000000006E-3</c:v>
                </c:pt>
                <c:pt idx="3033">
                  <c:v>-8.0000000000000002E-3</c:v>
                </c:pt>
                <c:pt idx="3034">
                  <c:v>-1.5156200000000001E-3</c:v>
                </c:pt>
                <c:pt idx="3035">
                  <c:v>-2.0468700000000001E-3</c:v>
                </c:pt>
                <c:pt idx="3036">
                  <c:v>-2.0781200000000001E-3</c:v>
                </c:pt>
                <c:pt idx="3037">
                  <c:v>-5.9999999999999993E-3</c:v>
                </c:pt>
                <c:pt idx="3038">
                  <c:v>-1.225E-2</c:v>
                </c:pt>
                <c:pt idx="3039">
                  <c:v>-1.0093700000000001E-2</c:v>
                </c:pt>
                <c:pt idx="3040">
                  <c:v>-1.8749999999999999E-3</c:v>
                </c:pt>
                <c:pt idx="3041">
                  <c:v>-4.6874999999999994E-5</c:v>
                </c:pt>
                <c:pt idx="3042">
                  <c:v>-4.2499999999999994E-3</c:v>
                </c:pt>
                <c:pt idx="3043">
                  <c:v>-5.9843699999999993E-3</c:v>
                </c:pt>
                <c:pt idx="3044">
                  <c:v>-8.1875000000000003E-3</c:v>
                </c:pt>
                <c:pt idx="3045">
                  <c:v>-0.01</c:v>
                </c:pt>
                <c:pt idx="3046">
                  <c:v>-5.9531199999999992E-3</c:v>
                </c:pt>
                <c:pt idx="3047">
                  <c:v>1.98438E-3</c:v>
                </c:pt>
                <c:pt idx="3048">
                  <c:v>-2.0781200000000001E-3</c:v>
                </c:pt>
                <c:pt idx="3049">
                  <c:v>2.3281300000000003E-3</c:v>
                </c:pt>
                <c:pt idx="3050">
                  <c:v>-3.2812500000000003E-3</c:v>
                </c:pt>
                <c:pt idx="3051">
                  <c:v>-1.8281199999999999E-3</c:v>
                </c:pt>
                <c:pt idx="3052">
                  <c:v>-7.2499999999999995E-3</c:v>
                </c:pt>
                <c:pt idx="3053">
                  <c:v>-6.0781200000000002E-3</c:v>
                </c:pt>
                <c:pt idx="3054">
                  <c:v>-9.71875E-3</c:v>
                </c:pt>
                <c:pt idx="3055">
                  <c:v>-5.1562500000000002E-3</c:v>
                </c:pt>
                <c:pt idx="3056">
                  <c:v>-3.1250000000000002E-3</c:v>
                </c:pt>
                <c:pt idx="3057">
                  <c:v>-1.3062499999999999E-2</c:v>
                </c:pt>
                <c:pt idx="3058">
                  <c:v>-1.4312500000000001E-2</c:v>
                </c:pt>
                <c:pt idx="3059">
                  <c:v>-1.0625000000000001E-2</c:v>
                </c:pt>
                <c:pt idx="3060">
                  <c:v>-1.7187500000000002E-4</c:v>
                </c:pt>
                <c:pt idx="3061">
                  <c:v>-7.4687500000000006E-3</c:v>
                </c:pt>
                <c:pt idx="3062">
                  <c:v>-1.0296899999999999E-2</c:v>
                </c:pt>
                <c:pt idx="3063">
                  <c:v>-4.0312500000000001E-3</c:v>
                </c:pt>
                <c:pt idx="3064">
                  <c:v>-4.0468700000000002E-3</c:v>
                </c:pt>
                <c:pt idx="3065">
                  <c:v>-4.0000000000000001E-3</c:v>
                </c:pt>
                <c:pt idx="3066">
                  <c:v>-4.0312500000000001E-3</c:v>
                </c:pt>
                <c:pt idx="3067">
                  <c:v>-8.5937500000000007E-3</c:v>
                </c:pt>
                <c:pt idx="3068">
                  <c:v>-1.17187E-2</c:v>
                </c:pt>
                <c:pt idx="3069">
                  <c:v>-1.8437499999999999E-3</c:v>
                </c:pt>
                <c:pt idx="3070">
                  <c:v>-5.8281200000000009E-3</c:v>
                </c:pt>
                <c:pt idx="3071">
                  <c:v>4.89063E-3</c:v>
                </c:pt>
                <c:pt idx="3072">
                  <c:v>2.7812499999999999E-3</c:v>
                </c:pt>
                <c:pt idx="3073">
                  <c:v>-6.5937500000000007E-3</c:v>
                </c:pt>
                <c:pt idx="3074">
                  <c:v>-5.9531199999999992E-3</c:v>
                </c:pt>
                <c:pt idx="3075">
                  <c:v>-5.5937499999999998E-3</c:v>
                </c:pt>
                <c:pt idx="3076">
                  <c:v>-4.6250000000000006E-3</c:v>
                </c:pt>
                <c:pt idx="3077">
                  <c:v>-1.52969E-2</c:v>
                </c:pt>
                <c:pt idx="3078">
                  <c:v>-1.15625E-2</c:v>
                </c:pt>
                <c:pt idx="3079">
                  <c:v>4.9843800000000001E-3</c:v>
                </c:pt>
                <c:pt idx="3080">
                  <c:v>1.7187499999999998E-3</c:v>
                </c:pt>
                <c:pt idx="3081">
                  <c:v>1.1562500000000002E-3</c:v>
                </c:pt>
                <c:pt idx="3082">
                  <c:v>-8.937500000000001E-3</c:v>
                </c:pt>
                <c:pt idx="3083">
                  <c:v>-9.7656200000000009E-3</c:v>
                </c:pt>
                <c:pt idx="3084">
                  <c:v>-7.6250000000000007E-3</c:v>
                </c:pt>
                <c:pt idx="3085">
                  <c:v>-3.39062E-3</c:v>
                </c:pt>
                <c:pt idx="3086">
                  <c:v>4.2187500000000005E-4</c:v>
                </c:pt>
                <c:pt idx="3087">
                  <c:v>-1.0624999999999999E-3</c:v>
                </c:pt>
                <c:pt idx="3088">
                  <c:v>-8.8124999999999992E-3</c:v>
                </c:pt>
                <c:pt idx="3089">
                  <c:v>-4.0781200000000002E-3</c:v>
                </c:pt>
                <c:pt idx="3090">
                  <c:v>4.2968800000000003E-3</c:v>
                </c:pt>
                <c:pt idx="3091">
                  <c:v>-1.3593700000000002E-3</c:v>
                </c:pt>
                <c:pt idx="3092">
                  <c:v>-3.7343699999999999E-3</c:v>
                </c:pt>
                <c:pt idx="3093">
                  <c:v>-5.4062499999999996E-3</c:v>
                </c:pt>
                <c:pt idx="3094">
                  <c:v>-1.1828100000000001E-2</c:v>
                </c:pt>
                <c:pt idx="3095">
                  <c:v>-5.0781199999999993E-3</c:v>
                </c:pt>
                <c:pt idx="3096">
                  <c:v>-3.2187500000000003E-3</c:v>
                </c:pt>
                <c:pt idx="3097">
                  <c:v>-3.7499999999999995E-4</c:v>
                </c:pt>
                <c:pt idx="3098">
                  <c:v>-7.1874999999999994E-3</c:v>
                </c:pt>
                <c:pt idx="3099">
                  <c:v>-1.3437499999999998E-2</c:v>
                </c:pt>
                <c:pt idx="3100">
                  <c:v>-1.2281200000000001E-2</c:v>
                </c:pt>
                <c:pt idx="3101">
                  <c:v>1.7343799999999998E-3</c:v>
                </c:pt>
                <c:pt idx="3102">
                  <c:v>2.01563E-3</c:v>
                </c:pt>
                <c:pt idx="3103">
                  <c:v>-2.5625000000000001E-3</c:v>
                </c:pt>
                <c:pt idx="3104">
                  <c:v>-1.4687499999999999E-2</c:v>
                </c:pt>
                <c:pt idx="3105">
                  <c:v>-8.0625000000000002E-3</c:v>
                </c:pt>
                <c:pt idx="3106">
                  <c:v>-7.6562500000000003E-4</c:v>
                </c:pt>
                <c:pt idx="3107">
                  <c:v>7.1874999999999999E-4</c:v>
                </c:pt>
                <c:pt idx="3108">
                  <c:v>-9.1249999999999994E-3</c:v>
                </c:pt>
                <c:pt idx="3109">
                  <c:v>-1.00781E-2</c:v>
                </c:pt>
                <c:pt idx="3110">
                  <c:v>-9.3437499999999996E-3</c:v>
                </c:pt>
                <c:pt idx="3111">
                  <c:v>-5.9999999999999993E-3</c:v>
                </c:pt>
                <c:pt idx="3112">
                  <c:v>-8.0000000000000002E-3</c:v>
                </c:pt>
                <c:pt idx="3113">
                  <c:v>-5.8281200000000009E-3</c:v>
                </c:pt>
                <c:pt idx="3114">
                  <c:v>-8.3437500000000005E-3</c:v>
                </c:pt>
                <c:pt idx="3115">
                  <c:v>-7.0312499999999993E-3</c:v>
                </c:pt>
                <c:pt idx="3116">
                  <c:v>-2.1093699999999997E-3</c:v>
                </c:pt>
                <c:pt idx="3117">
                  <c:v>-5.2343699999999995E-3</c:v>
                </c:pt>
                <c:pt idx="3118">
                  <c:v>-6.3906200000000005E-3</c:v>
                </c:pt>
                <c:pt idx="3119">
                  <c:v>1.3593799999999999E-3</c:v>
                </c:pt>
                <c:pt idx="3120">
                  <c:v>2.2656299999999998E-3</c:v>
                </c:pt>
                <c:pt idx="3121">
                  <c:v>-1.8749999999999999E-3</c:v>
                </c:pt>
                <c:pt idx="3122">
                  <c:v>-2.1718700000000002E-3</c:v>
                </c:pt>
                <c:pt idx="3123">
                  <c:v>-1.7187499999999998E-3</c:v>
                </c:pt>
                <c:pt idx="3124">
                  <c:v>-1.1999999999999999E-2</c:v>
                </c:pt>
                <c:pt idx="3125">
                  <c:v>-2.6562499999999996E-4</c:v>
                </c:pt>
                <c:pt idx="3126">
                  <c:v>-5.9687500000000001E-3</c:v>
                </c:pt>
                <c:pt idx="3127">
                  <c:v>-8.0000000000000002E-3</c:v>
                </c:pt>
                <c:pt idx="3128">
                  <c:v>-6.0312500000000002E-3</c:v>
                </c:pt>
                <c:pt idx="3129">
                  <c:v>-1.6E-2</c:v>
                </c:pt>
                <c:pt idx="3130">
                  <c:v>-2.92187E-3</c:v>
                </c:pt>
                <c:pt idx="3131">
                  <c:v>3.98438E-3</c:v>
                </c:pt>
                <c:pt idx="3132">
                  <c:v>2.1875000000000002E-3</c:v>
                </c:pt>
                <c:pt idx="3133">
                  <c:v>3.8437499999999999E-3</c:v>
                </c:pt>
                <c:pt idx="3134">
                  <c:v>-8.9531200000000002E-3</c:v>
                </c:pt>
                <c:pt idx="3135">
                  <c:v>-7.8750000000000001E-3</c:v>
                </c:pt>
                <c:pt idx="3136">
                  <c:v>-5.85937E-3</c:v>
                </c:pt>
                <c:pt idx="3137">
                  <c:v>-4.1406199999999994E-3</c:v>
                </c:pt>
                <c:pt idx="3138">
                  <c:v>-8.2968699999999996E-3</c:v>
                </c:pt>
                <c:pt idx="3139">
                  <c:v>-7.78125E-3</c:v>
                </c:pt>
                <c:pt idx="3140">
                  <c:v>-6.1250000000000002E-3</c:v>
                </c:pt>
                <c:pt idx="3141">
                  <c:v>-1.0484400000000001E-2</c:v>
                </c:pt>
                <c:pt idx="3142">
                  <c:v>-1.1843699999999999E-2</c:v>
                </c:pt>
                <c:pt idx="3143">
                  <c:v>-7.5468699999999998E-3</c:v>
                </c:pt>
                <c:pt idx="3144">
                  <c:v>-3.4531200000000001E-3</c:v>
                </c:pt>
                <c:pt idx="3145">
                  <c:v>6.2500000000000001E-5</c:v>
                </c:pt>
                <c:pt idx="3146">
                  <c:v>-2.1875000000000002E-3</c:v>
                </c:pt>
                <c:pt idx="3147">
                  <c:v>-4.0312500000000001E-3</c:v>
                </c:pt>
                <c:pt idx="3148">
                  <c:v>-4.0468700000000002E-3</c:v>
                </c:pt>
                <c:pt idx="3149">
                  <c:v>-6.2343700000000004E-3</c:v>
                </c:pt>
                <c:pt idx="3150">
                  <c:v>-7.8125E-3</c:v>
                </c:pt>
                <c:pt idx="3151">
                  <c:v>-1.5312500000000001E-3</c:v>
                </c:pt>
                <c:pt idx="3152">
                  <c:v>2.0312500000000001E-3</c:v>
                </c:pt>
                <c:pt idx="3153">
                  <c:v>-2.6562499999999996E-4</c:v>
                </c:pt>
                <c:pt idx="3154">
                  <c:v>-6.4375000000000005E-3</c:v>
                </c:pt>
                <c:pt idx="3155">
                  <c:v>-7.9218699999999993E-3</c:v>
                </c:pt>
                <c:pt idx="3156">
                  <c:v>-3.39062E-3</c:v>
                </c:pt>
                <c:pt idx="3157">
                  <c:v>1.8593799999999999E-3</c:v>
                </c:pt>
                <c:pt idx="3158">
                  <c:v>-4.4687500000000005E-3</c:v>
                </c:pt>
                <c:pt idx="3159">
                  <c:v>-3.7812499999999999E-3</c:v>
                </c:pt>
                <c:pt idx="3160">
                  <c:v>-4.2343699999999995E-3</c:v>
                </c:pt>
                <c:pt idx="3161">
                  <c:v>-8.2031199999999995E-3</c:v>
                </c:pt>
                <c:pt idx="3162">
                  <c:v>-7.8906199999999992E-3</c:v>
                </c:pt>
                <c:pt idx="3163">
                  <c:v>-8.0781199999999994E-3</c:v>
                </c:pt>
                <c:pt idx="3164">
                  <c:v>-1.0015600000000001E-2</c:v>
                </c:pt>
                <c:pt idx="3165">
                  <c:v>-9.9375000000000002E-3</c:v>
                </c:pt>
                <c:pt idx="3166">
                  <c:v>-3.7968700000000004E-3</c:v>
                </c:pt>
                <c:pt idx="3167">
                  <c:v>7.8125000000000002E-5</c:v>
                </c:pt>
                <c:pt idx="3168">
                  <c:v>1.4062499999999999E-4</c:v>
                </c:pt>
                <c:pt idx="3169">
                  <c:v>-6.2031200000000003E-3</c:v>
                </c:pt>
                <c:pt idx="3170">
                  <c:v>-7.8906199999999992E-3</c:v>
                </c:pt>
                <c:pt idx="3171">
                  <c:v>-5.9375000000000001E-3</c:v>
                </c:pt>
                <c:pt idx="3172">
                  <c:v>-1.9890600000000001E-2</c:v>
                </c:pt>
                <c:pt idx="3173">
                  <c:v>-1.2593700000000001E-2</c:v>
                </c:pt>
                <c:pt idx="3174">
                  <c:v>-2.0312500000000001E-3</c:v>
                </c:pt>
                <c:pt idx="3175">
                  <c:v>-5.8906200000000001E-3</c:v>
                </c:pt>
                <c:pt idx="3176">
                  <c:v>-2.35937E-3</c:v>
                </c:pt>
                <c:pt idx="3177">
                  <c:v>-3.5000000000000001E-3</c:v>
                </c:pt>
                <c:pt idx="3178">
                  <c:v>-7.8750000000000001E-3</c:v>
                </c:pt>
                <c:pt idx="3179">
                  <c:v>-6.3593700000000005E-3</c:v>
                </c:pt>
                <c:pt idx="3180">
                  <c:v>-2.4843700000000001E-3</c:v>
                </c:pt>
                <c:pt idx="3181">
                  <c:v>3.1250000000000001E-4</c:v>
                </c:pt>
                <c:pt idx="3182">
                  <c:v>-4.6718699999999998E-3</c:v>
                </c:pt>
                <c:pt idx="3183">
                  <c:v>1.1718800000000001E-3</c:v>
                </c:pt>
                <c:pt idx="3184">
                  <c:v>-3.7187500000000003E-3</c:v>
                </c:pt>
                <c:pt idx="3185">
                  <c:v>-8.9531200000000002E-3</c:v>
                </c:pt>
                <c:pt idx="3186">
                  <c:v>-4.0625000000000001E-3</c:v>
                </c:pt>
                <c:pt idx="3187">
                  <c:v>-4.6406199999999998E-3</c:v>
                </c:pt>
                <c:pt idx="3188">
                  <c:v>-2.0937500000000001E-3</c:v>
                </c:pt>
                <c:pt idx="3189">
                  <c:v>-6.0312500000000002E-3</c:v>
                </c:pt>
                <c:pt idx="3190">
                  <c:v>-7.2499999999999995E-3</c:v>
                </c:pt>
                <c:pt idx="3191">
                  <c:v>-3.5468700000000001E-3</c:v>
                </c:pt>
                <c:pt idx="3192">
                  <c:v>-7.0468699999999993E-3</c:v>
                </c:pt>
                <c:pt idx="3193">
                  <c:v>-1.00781E-2</c:v>
                </c:pt>
                <c:pt idx="3194">
                  <c:v>-1.8781200000000001E-2</c:v>
                </c:pt>
                <c:pt idx="3195">
                  <c:v>-1.70937E-2</c:v>
                </c:pt>
                <c:pt idx="3196">
                  <c:v>-5.4843700000000006E-3</c:v>
                </c:pt>
                <c:pt idx="3197">
                  <c:v>1.8593799999999999E-3</c:v>
                </c:pt>
                <c:pt idx="3198">
                  <c:v>2.1875E-4</c:v>
                </c:pt>
                <c:pt idx="3199">
                  <c:v>-6.2500000000000001E-4</c:v>
                </c:pt>
                <c:pt idx="3200">
                  <c:v>-8.0468699999999994E-3</c:v>
                </c:pt>
                <c:pt idx="3201">
                  <c:v>2.0937500000000001E-3</c:v>
                </c:pt>
                <c:pt idx="3202">
                  <c:v>6.0156299999999992E-3</c:v>
                </c:pt>
                <c:pt idx="3203">
                  <c:v>6.8749999999999992E-3</c:v>
                </c:pt>
                <c:pt idx="3204">
                  <c:v>-3.7343699999999999E-3</c:v>
                </c:pt>
                <c:pt idx="3205">
                  <c:v>-4.1406199999999994E-3</c:v>
                </c:pt>
                <c:pt idx="3206">
                  <c:v>-9.0781200000000003E-3</c:v>
                </c:pt>
                <c:pt idx="3207">
                  <c:v>-1.66719E-2</c:v>
                </c:pt>
                <c:pt idx="3208">
                  <c:v>-6.0781200000000002E-3</c:v>
                </c:pt>
                <c:pt idx="3209">
                  <c:v>-9.6249999999999999E-3</c:v>
                </c:pt>
                <c:pt idx="3210">
                  <c:v>-4.4531199999999996E-3</c:v>
                </c:pt>
                <c:pt idx="3211">
                  <c:v>1.95313E-3</c:v>
                </c:pt>
                <c:pt idx="3212">
                  <c:v>-9.3749999999999988E-5</c:v>
                </c:pt>
                <c:pt idx="3213">
                  <c:v>-3.89062E-3</c:v>
                </c:pt>
                <c:pt idx="3214">
                  <c:v>-8.1718700000000012E-3</c:v>
                </c:pt>
                <c:pt idx="3215">
                  <c:v>-1.3968699999999999E-2</c:v>
                </c:pt>
                <c:pt idx="3216">
                  <c:v>-7.7031199999999999E-3</c:v>
                </c:pt>
                <c:pt idx="3217">
                  <c:v>-1.96875E-3</c:v>
                </c:pt>
                <c:pt idx="3218">
                  <c:v>-8.2031199999999995E-3</c:v>
                </c:pt>
                <c:pt idx="3219">
                  <c:v>-6.0781200000000002E-3</c:v>
                </c:pt>
                <c:pt idx="3220">
                  <c:v>-3.8437499999999999E-3</c:v>
                </c:pt>
                <c:pt idx="3221">
                  <c:v>9.3749999999999988E-5</c:v>
                </c:pt>
                <c:pt idx="3222">
                  <c:v>-6.1250000000000002E-3</c:v>
                </c:pt>
                <c:pt idx="3223">
                  <c:v>-4.0000000000000001E-3</c:v>
                </c:pt>
                <c:pt idx="3224">
                  <c:v>-3.6718699999999998E-3</c:v>
                </c:pt>
                <c:pt idx="3225">
                  <c:v>4.4218799999999996E-3</c:v>
                </c:pt>
                <c:pt idx="3226">
                  <c:v>-8.1406200000000012E-3</c:v>
                </c:pt>
                <c:pt idx="3227">
                  <c:v>-2E-3</c:v>
                </c:pt>
                <c:pt idx="3228">
                  <c:v>-1.03906E-2</c:v>
                </c:pt>
                <c:pt idx="3229">
                  <c:v>-1.0031199999999999E-2</c:v>
                </c:pt>
                <c:pt idx="3230">
                  <c:v>-1.24844E-2</c:v>
                </c:pt>
                <c:pt idx="3231">
                  <c:v>-1.6E-2</c:v>
                </c:pt>
                <c:pt idx="3232">
                  <c:v>-1.1453100000000001E-2</c:v>
                </c:pt>
                <c:pt idx="3233">
                  <c:v>-5.7031199999999999E-3</c:v>
                </c:pt>
                <c:pt idx="3234">
                  <c:v>1.8593799999999999E-3</c:v>
                </c:pt>
                <c:pt idx="3235">
                  <c:v>-8.0000000000000002E-3</c:v>
                </c:pt>
                <c:pt idx="3236">
                  <c:v>-1.2171899999999999E-2</c:v>
                </c:pt>
                <c:pt idx="3237">
                  <c:v>-1.4031200000000001E-2</c:v>
                </c:pt>
                <c:pt idx="3238">
                  <c:v>-5.7343699999999999E-3</c:v>
                </c:pt>
                <c:pt idx="3239">
                  <c:v>2.01563E-3</c:v>
                </c:pt>
                <c:pt idx="3240">
                  <c:v>2.0312499999999999E-4</c:v>
                </c:pt>
                <c:pt idx="3241">
                  <c:v>4.0156300000000001E-3</c:v>
                </c:pt>
                <c:pt idx="3242">
                  <c:v>-6.2812500000000004E-3</c:v>
                </c:pt>
                <c:pt idx="3243">
                  <c:v>-2.0468700000000001E-3</c:v>
                </c:pt>
                <c:pt idx="3244">
                  <c:v>-6.0156200000000002E-3</c:v>
                </c:pt>
                <c:pt idx="3245">
                  <c:v>-3.9843700000000001E-3</c:v>
                </c:pt>
                <c:pt idx="3246">
                  <c:v>-6.0781200000000002E-3</c:v>
                </c:pt>
                <c:pt idx="3247">
                  <c:v>-5.7968699999999991E-3</c:v>
                </c:pt>
                <c:pt idx="3248">
                  <c:v>-6.6562499999999998E-3</c:v>
                </c:pt>
                <c:pt idx="3249">
                  <c:v>-1.8593699999999999E-3</c:v>
                </c:pt>
                <c:pt idx="3250">
                  <c:v>-6.0625000000000002E-3</c:v>
                </c:pt>
                <c:pt idx="3251">
                  <c:v>-4.6874999999999998E-4</c:v>
                </c:pt>
                <c:pt idx="3252">
                  <c:v>-5.1718700000000003E-3</c:v>
                </c:pt>
                <c:pt idx="3253">
                  <c:v>-4.3593700000000004E-3</c:v>
                </c:pt>
                <c:pt idx="3254">
                  <c:v>-5.7812499999999999E-3</c:v>
                </c:pt>
                <c:pt idx="3255">
                  <c:v>-4.3437499999999995E-3</c:v>
                </c:pt>
                <c:pt idx="3256">
                  <c:v>-2.5468700000000001E-3</c:v>
                </c:pt>
                <c:pt idx="3257">
                  <c:v>1.8906299999999999E-3</c:v>
                </c:pt>
                <c:pt idx="3258">
                  <c:v>-1.6249999999999999E-3</c:v>
                </c:pt>
                <c:pt idx="3259">
                  <c:v>-7.6250000000000007E-3</c:v>
                </c:pt>
                <c:pt idx="3260">
                  <c:v>-1.3890599999999999E-2</c:v>
                </c:pt>
                <c:pt idx="3261">
                  <c:v>-1.00625E-2</c:v>
                </c:pt>
                <c:pt idx="3262">
                  <c:v>-1.92187E-3</c:v>
                </c:pt>
                <c:pt idx="3263">
                  <c:v>1.4210899999999999E-17</c:v>
                </c:pt>
                <c:pt idx="3264">
                  <c:v>1.9218800000000002E-3</c:v>
                </c:pt>
                <c:pt idx="3265">
                  <c:v>-4.3125000000000004E-3</c:v>
                </c:pt>
                <c:pt idx="3266">
                  <c:v>-3.9531200000000001E-3</c:v>
                </c:pt>
                <c:pt idx="3267">
                  <c:v>-1.6875000000000002E-3</c:v>
                </c:pt>
                <c:pt idx="3268">
                  <c:v>2.45313E-3</c:v>
                </c:pt>
                <c:pt idx="3269">
                  <c:v>1.6093800000000001E-3</c:v>
                </c:pt>
                <c:pt idx="3270">
                  <c:v>-2.2499999999999998E-3</c:v>
                </c:pt>
                <c:pt idx="3271">
                  <c:v>-4.6718699999999998E-3</c:v>
                </c:pt>
                <c:pt idx="3272">
                  <c:v>-1.0281200000000001E-2</c:v>
                </c:pt>
                <c:pt idx="3273">
                  <c:v>-7.3749999999999996E-3</c:v>
                </c:pt>
                <c:pt idx="3274">
                  <c:v>-6.2656199999999995E-3</c:v>
                </c:pt>
                <c:pt idx="3275">
                  <c:v>-1.05156E-2</c:v>
                </c:pt>
                <c:pt idx="3276">
                  <c:v>-8.9843700000000002E-3</c:v>
                </c:pt>
                <c:pt idx="3277">
                  <c:v>-1.42187E-3</c:v>
                </c:pt>
                <c:pt idx="3278">
                  <c:v>-2.1875000000000002E-3</c:v>
                </c:pt>
                <c:pt idx="3279">
                  <c:v>-4.875E-3</c:v>
                </c:pt>
                <c:pt idx="3280">
                  <c:v>-1.0156200000000001E-2</c:v>
                </c:pt>
                <c:pt idx="3281">
                  <c:v>-7.6250000000000007E-3</c:v>
                </c:pt>
                <c:pt idx="3282">
                  <c:v>-8.1250000000000003E-3</c:v>
                </c:pt>
                <c:pt idx="3283">
                  <c:v>-4.9531200000000001E-3</c:v>
                </c:pt>
                <c:pt idx="3284">
                  <c:v>-2.0312499999999999E-4</c:v>
                </c:pt>
                <c:pt idx="3285">
                  <c:v>-7.0781200000000002E-3</c:v>
                </c:pt>
                <c:pt idx="3286">
                  <c:v>-7.7031199999999999E-3</c:v>
                </c:pt>
                <c:pt idx="3287">
                  <c:v>-5.7656199999999999E-3</c:v>
                </c:pt>
                <c:pt idx="3288">
                  <c:v>-6.2656199999999995E-3</c:v>
                </c:pt>
                <c:pt idx="3289">
                  <c:v>-8.2343699999999995E-3</c:v>
                </c:pt>
                <c:pt idx="3290">
                  <c:v>-4.9531200000000001E-3</c:v>
                </c:pt>
                <c:pt idx="3291">
                  <c:v>-1.09375E-4</c:v>
                </c:pt>
                <c:pt idx="3292">
                  <c:v>-7.4375000000000005E-3</c:v>
                </c:pt>
                <c:pt idx="3293">
                  <c:v>-1.2437500000000001E-2</c:v>
                </c:pt>
                <c:pt idx="3294">
                  <c:v>-7.9062500000000001E-3</c:v>
                </c:pt>
                <c:pt idx="3295">
                  <c:v>7.6562500000000003E-4</c:v>
                </c:pt>
                <c:pt idx="3296">
                  <c:v>-1.7187500000000002E-4</c:v>
                </c:pt>
                <c:pt idx="3297">
                  <c:v>-3.3750000000000004E-3</c:v>
                </c:pt>
                <c:pt idx="3298">
                  <c:v>-4.7812499999999999E-3</c:v>
                </c:pt>
                <c:pt idx="3299">
                  <c:v>4.4062499999999996E-3</c:v>
                </c:pt>
                <c:pt idx="3300">
                  <c:v>-3.1093700000000002E-3</c:v>
                </c:pt>
                <c:pt idx="3301">
                  <c:v>-3.7499999999999999E-3</c:v>
                </c:pt>
                <c:pt idx="3302">
                  <c:v>-4.3437499999999995E-3</c:v>
                </c:pt>
                <c:pt idx="3303">
                  <c:v>-9.5781200000000007E-3</c:v>
                </c:pt>
                <c:pt idx="3304">
                  <c:v>-1.1265600000000001E-2</c:v>
                </c:pt>
                <c:pt idx="3305">
                  <c:v>-2.2031199999999998E-3</c:v>
                </c:pt>
                <c:pt idx="3306">
                  <c:v>-5.0000000000000001E-4</c:v>
                </c:pt>
                <c:pt idx="3307">
                  <c:v>-4.6874999999999998E-3</c:v>
                </c:pt>
                <c:pt idx="3308">
                  <c:v>-9.4218700000000006E-3</c:v>
                </c:pt>
                <c:pt idx="3309">
                  <c:v>-1.32187E-2</c:v>
                </c:pt>
                <c:pt idx="3310">
                  <c:v>-2.1875000000000002E-3</c:v>
                </c:pt>
                <c:pt idx="3311">
                  <c:v>2.8124999999999999E-3</c:v>
                </c:pt>
                <c:pt idx="3312">
                  <c:v>3.1718799999999998E-3</c:v>
                </c:pt>
                <c:pt idx="3313">
                  <c:v>-7.3749999999999996E-3</c:v>
                </c:pt>
                <c:pt idx="3314">
                  <c:v>-3.1875000000000002E-3</c:v>
                </c:pt>
                <c:pt idx="3315">
                  <c:v>7.4999999999999991E-4</c:v>
                </c:pt>
                <c:pt idx="3316">
                  <c:v>-7.4531200000000006E-3</c:v>
                </c:pt>
                <c:pt idx="3317">
                  <c:v>-8.5156199999999998E-3</c:v>
                </c:pt>
                <c:pt idx="3318">
                  <c:v>-2.39062E-3</c:v>
                </c:pt>
                <c:pt idx="3319">
                  <c:v>1.5625E-4</c:v>
                </c:pt>
                <c:pt idx="3320">
                  <c:v>-5.9218700000000001E-3</c:v>
                </c:pt>
                <c:pt idx="3321">
                  <c:v>-5.84375E-3</c:v>
                </c:pt>
                <c:pt idx="3322">
                  <c:v>-1.3984399999999999E-2</c:v>
                </c:pt>
                <c:pt idx="3323">
                  <c:v>-2.40625E-3</c:v>
                </c:pt>
                <c:pt idx="3324">
                  <c:v>-1.5625E-5</c:v>
                </c:pt>
                <c:pt idx="3325">
                  <c:v>2E-3</c:v>
                </c:pt>
                <c:pt idx="3326">
                  <c:v>-6.0468700000000002E-3</c:v>
                </c:pt>
                <c:pt idx="3327">
                  <c:v>-1.0015600000000001E-2</c:v>
                </c:pt>
                <c:pt idx="3328">
                  <c:v>-7.6562499999999999E-3</c:v>
                </c:pt>
                <c:pt idx="3329">
                  <c:v>9.3749999999999988E-5</c:v>
                </c:pt>
                <c:pt idx="3330">
                  <c:v>1.98438E-3</c:v>
                </c:pt>
                <c:pt idx="3331">
                  <c:v>-4.3281199999999995E-3</c:v>
                </c:pt>
                <c:pt idx="3332">
                  <c:v>-1.1203100000000001E-2</c:v>
                </c:pt>
                <c:pt idx="3333">
                  <c:v>4.1562500000000002E-3</c:v>
                </c:pt>
                <c:pt idx="3334">
                  <c:v>-4.4375000000000005E-3</c:v>
                </c:pt>
                <c:pt idx="3335">
                  <c:v>-1.6718700000000002E-3</c:v>
                </c:pt>
                <c:pt idx="3336">
                  <c:v>2.9687499999999999E-4</c:v>
                </c:pt>
                <c:pt idx="3337">
                  <c:v>1.7031300000000002E-3</c:v>
                </c:pt>
                <c:pt idx="3338">
                  <c:v>-6.78125E-3</c:v>
                </c:pt>
                <c:pt idx="3339">
                  <c:v>-1.0124999999999999E-2</c:v>
                </c:pt>
                <c:pt idx="3340">
                  <c:v>-9.859370000000001E-3</c:v>
                </c:pt>
                <c:pt idx="3341">
                  <c:v>-8.0781199999999994E-3</c:v>
                </c:pt>
                <c:pt idx="3342">
                  <c:v>-7.1718700000000003E-3</c:v>
                </c:pt>
                <c:pt idx="3343">
                  <c:v>2.2656299999999998E-3</c:v>
                </c:pt>
                <c:pt idx="3344">
                  <c:v>-2.5000000000000001E-3</c:v>
                </c:pt>
                <c:pt idx="3345">
                  <c:v>-8.2500000000000004E-3</c:v>
                </c:pt>
                <c:pt idx="3346">
                  <c:v>-7.6406200000000007E-3</c:v>
                </c:pt>
                <c:pt idx="3347">
                  <c:v>-6.1250000000000002E-3</c:v>
                </c:pt>
                <c:pt idx="3348">
                  <c:v>-1.02656E-2</c:v>
                </c:pt>
                <c:pt idx="3349">
                  <c:v>-9.71875E-3</c:v>
                </c:pt>
                <c:pt idx="3350">
                  <c:v>-3.7812499999999999E-3</c:v>
                </c:pt>
                <c:pt idx="3351">
                  <c:v>-2.3125000000000003E-3</c:v>
                </c:pt>
                <c:pt idx="3352">
                  <c:v>-1.03906E-2</c:v>
                </c:pt>
                <c:pt idx="3353">
                  <c:v>-7.6093700000000007E-3</c:v>
                </c:pt>
                <c:pt idx="3354">
                  <c:v>-6.1562499999999994E-3</c:v>
                </c:pt>
                <c:pt idx="3355">
                  <c:v>-1.0375000000000001E-2</c:v>
                </c:pt>
                <c:pt idx="3356">
                  <c:v>-1.1625E-2</c:v>
                </c:pt>
                <c:pt idx="3357">
                  <c:v>-5.7499999999999999E-3</c:v>
                </c:pt>
                <c:pt idx="3358">
                  <c:v>-8.3125000000000004E-3</c:v>
                </c:pt>
                <c:pt idx="3359">
                  <c:v>-9.6718699999999991E-3</c:v>
                </c:pt>
                <c:pt idx="3360">
                  <c:v>-1.3124999999999999E-3</c:v>
                </c:pt>
                <c:pt idx="3361">
                  <c:v>-3.7499999999999995E-4</c:v>
                </c:pt>
                <c:pt idx="3362">
                  <c:v>-6.0156200000000002E-3</c:v>
                </c:pt>
                <c:pt idx="3363">
                  <c:v>-1.9375E-3</c:v>
                </c:pt>
                <c:pt idx="3364">
                  <c:v>-2.0625000000000001E-3</c:v>
                </c:pt>
                <c:pt idx="3365">
                  <c:v>-1.9375E-3</c:v>
                </c:pt>
                <c:pt idx="3366">
                  <c:v>1.4210899999999999E-17</c:v>
                </c:pt>
                <c:pt idx="3367">
                  <c:v>-2.1406200000000002E-3</c:v>
                </c:pt>
                <c:pt idx="3368">
                  <c:v>-6.0468700000000002E-3</c:v>
                </c:pt>
                <c:pt idx="3369">
                  <c:v>-7.9531199999999993E-3</c:v>
                </c:pt>
                <c:pt idx="3370">
                  <c:v>-1.4E-2</c:v>
                </c:pt>
                <c:pt idx="3371">
                  <c:v>-6.5312499999999997E-3</c:v>
                </c:pt>
                <c:pt idx="3372">
                  <c:v>4.0312500000000001E-3</c:v>
                </c:pt>
                <c:pt idx="3373">
                  <c:v>-5.4062499999999996E-3</c:v>
                </c:pt>
                <c:pt idx="3374">
                  <c:v>-1.0031199999999999E-2</c:v>
                </c:pt>
                <c:pt idx="3375">
                  <c:v>-9.9687499999999984E-3</c:v>
                </c:pt>
                <c:pt idx="3376">
                  <c:v>-8.3906199999999997E-3</c:v>
                </c:pt>
                <c:pt idx="3377">
                  <c:v>-7.4999999999999991E-4</c:v>
                </c:pt>
                <c:pt idx="3378">
                  <c:v>4.0156300000000001E-3</c:v>
                </c:pt>
                <c:pt idx="3379">
                  <c:v>1.75E-3</c:v>
                </c:pt>
                <c:pt idx="3380">
                  <c:v>-1.0156200000000001E-3</c:v>
                </c:pt>
                <c:pt idx="3381">
                  <c:v>-3.40625E-3</c:v>
                </c:pt>
                <c:pt idx="3382">
                  <c:v>-3.2812500000000003E-3</c:v>
                </c:pt>
                <c:pt idx="3383">
                  <c:v>1.01563E-3</c:v>
                </c:pt>
                <c:pt idx="3384">
                  <c:v>1.1093800000000001E-3</c:v>
                </c:pt>
                <c:pt idx="3385">
                  <c:v>-3.2031200000000003E-3</c:v>
                </c:pt>
                <c:pt idx="3386">
                  <c:v>-1.11875E-2</c:v>
                </c:pt>
                <c:pt idx="3387">
                  <c:v>-1.7921899999999998E-2</c:v>
                </c:pt>
                <c:pt idx="3388">
                  <c:v>-8.4531199999999997E-3</c:v>
                </c:pt>
                <c:pt idx="3389">
                  <c:v>-6.5156199999999997E-3</c:v>
                </c:pt>
                <c:pt idx="3390">
                  <c:v>-8.3750000000000005E-3</c:v>
                </c:pt>
                <c:pt idx="3391">
                  <c:v>-8.5468699999999998E-3</c:v>
                </c:pt>
                <c:pt idx="3392">
                  <c:v>-1.3765599999999999E-2</c:v>
                </c:pt>
                <c:pt idx="3393">
                  <c:v>-1.06719E-2</c:v>
                </c:pt>
                <c:pt idx="3394">
                  <c:v>-1.04531E-2</c:v>
                </c:pt>
                <c:pt idx="3395">
                  <c:v>-2.4375E-3</c:v>
                </c:pt>
                <c:pt idx="3396">
                  <c:v>-8.656249999999999E-3</c:v>
                </c:pt>
                <c:pt idx="3397">
                  <c:v>-1.0406199999999999E-2</c:v>
                </c:pt>
                <c:pt idx="3398">
                  <c:v>-8.8437499999999992E-3</c:v>
                </c:pt>
                <c:pt idx="3399">
                  <c:v>1.3906300000000001E-3</c:v>
                </c:pt>
                <c:pt idx="3400">
                  <c:v>-1.8749999999999999E-3</c:v>
                </c:pt>
                <c:pt idx="3401">
                  <c:v>1.8749999999999999E-3</c:v>
                </c:pt>
                <c:pt idx="3402">
                  <c:v>-5.6249999999999998E-3</c:v>
                </c:pt>
                <c:pt idx="3403">
                  <c:v>-1.0625000000000001E-2</c:v>
                </c:pt>
                <c:pt idx="3404">
                  <c:v>-4.1093700000000002E-3</c:v>
                </c:pt>
                <c:pt idx="3405">
                  <c:v>-9.2031199999999987E-3</c:v>
                </c:pt>
                <c:pt idx="3406">
                  <c:v>-1.1968700000000001E-2</c:v>
                </c:pt>
                <c:pt idx="3407">
                  <c:v>-1.2437500000000001E-2</c:v>
                </c:pt>
                <c:pt idx="3408">
                  <c:v>-6.2187500000000003E-3</c:v>
                </c:pt>
                <c:pt idx="3409">
                  <c:v>-4.2187500000000003E-3</c:v>
                </c:pt>
                <c:pt idx="3410">
                  <c:v>-2.0781200000000001E-3</c:v>
                </c:pt>
                <c:pt idx="3411">
                  <c:v>-9.7656200000000009E-3</c:v>
                </c:pt>
                <c:pt idx="3412">
                  <c:v>-1.0015600000000001E-2</c:v>
                </c:pt>
                <c:pt idx="3413">
                  <c:v>-1.20781E-2</c:v>
                </c:pt>
                <c:pt idx="3414">
                  <c:v>-7.9218699999999993E-3</c:v>
                </c:pt>
                <c:pt idx="3415">
                  <c:v>-9.9687499999999984E-3</c:v>
                </c:pt>
                <c:pt idx="3416">
                  <c:v>-7.6250000000000007E-3</c:v>
                </c:pt>
                <c:pt idx="3417">
                  <c:v>-1.96875E-3</c:v>
                </c:pt>
                <c:pt idx="3418">
                  <c:v>-5.9531199999999992E-3</c:v>
                </c:pt>
                <c:pt idx="3419">
                  <c:v>1.7812500000000001E-3</c:v>
                </c:pt>
                <c:pt idx="3420">
                  <c:v>2.0468800000000001E-3</c:v>
                </c:pt>
                <c:pt idx="3421">
                  <c:v>6.0156299999999992E-3</c:v>
                </c:pt>
                <c:pt idx="3422">
                  <c:v>-4.84375E-4</c:v>
                </c:pt>
                <c:pt idx="3423">
                  <c:v>-7.84375E-3</c:v>
                </c:pt>
                <c:pt idx="3424">
                  <c:v>-8.0468699999999994E-3</c:v>
                </c:pt>
                <c:pt idx="3425">
                  <c:v>-8.0937500000000002E-3</c:v>
                </c:pt>
                <c:pt idx="3426">
                  <c:v>-1.75E-3</c:v>
                </c:pt>
                <c:pt idx="3427">
                  <c:v>-3.9375E-3</c:v>
                </c:pt>
                <c:pt idx="3428">
                  <c:v>-1.29844E-2</c:v>
                </c:pt>
                <c:pt idx="3429">
                  <c:v>-1.7999999999999999E-2</c:v>
                </c:pt>
                <c:pt idx="3430">
                  <c:v>-1.92187E-3</c:v>
                </c:pt>
                <c:pt idx="3431">
                  <c:v>5.9843799999999992E-3</c:v>
                </c:pt>
                <c:pt idx="3432">
                  <c:v>-8.2812499999999998E-4</c:v>
                </c:pt>
                <c:pt idx="3433">
                  <c:v>-4.0000000000000001E-3</c:v>
                </c:pt>
                <c:pt idx="3434">
                  <c:v>-5.9999999999999993E-3</c:v>
                </c:pt>
                <c:pt idx="3435">
                  <c:v>-4.0156200000000001E-3</c:v>
                </c:pt>
                <c:pt idx="3436">
                  <c:v>-3.92187E-3</c:v>
                </c:pt>
                <c:pt idx="3437">
                  <c:v>-4.6874999999999994E-5</c:v>
                </c:pt>
                <c:pt idx="3438">
                  <c:v>-6.1562499999999994E-3</c:v>
                </c:pt>
                <c:pt idx="3439">
                  <c:v>-2.0156200000000001E-3</c:v>
                </c:pt>
                <c:pt idx="3440">
                  <c:v>-4.2968699999999995E-3</c:v>
                </c:pt>
                <c:pt idx="3441">
                  <c:v>-6.0781200000000002E-3</c:v>
                </c:pt>
                <c:pt idx="3442">
                  <c:v>-2E-3</c:v>
                </c:pt>
                <c:pt idx="3443">
                  <c:v>-6.0468700000000002E-3</c:v>
                </c:pt>
                <c:pt idx="3444">
                  <c:v>-5.85937E-3</c:v>
                </c:pt>
                <c:pt idx="3445">
                  <c:v>-2.89062E-3</c:v>
                </c:pt>
                <c:pt idx="3446">
                  <c:v>-7.984370000000001E-3</c:v>
                </c:pt>
                <c:pt idx="3447">
                  <c:v>-3.0312500000000001E-3</c:v>
                </c:pt>
                <c:pt idx="3448">
                  <c:v>-3.3593700000000004E-3</c:v>
                </c:pt>
                <c:pt idx="3449">
                  <c:v>-4.1093700000000002E-3</c:v>
                </c:pt>
                <c:pt idx="3450">
                  <c:v>-5.3906199999999996E-3</c:v>
                </c:pt>
                <c:pt idx="3451">
                  <c:v>-9.6406200000000008E-3</c:v>
                </c:pt>
                <c:pt idx="3452">
                  <c:v>-1.00781E-2</c:v>
                </c:pt>
                <c:pt idx="3453">
                  <c:v>-8.6718699999999999E-3</c:v>
                </c:pt>
                <c:pt idx="3454">
                  <c:v>-1.0624999999999999E-3</c:v>
                </c:pt>
                <c:pt idx="3455">
                  <c:v>2.1249999999999997E-3</c:v>
                </c:pt>
                <c:pt idx="3456">
                  <c:v>-3.5156199999999997E-3</c:v>
                </c:pt>
                <c:pt idx="3457">
                  <c:v>-9.8906199999999993E-3</c:v>
                </c:pt>
                <c:pt idx="3458">
                  <c:v>-9.9531199999999993E-3</c:v>
                </c:pt>
                <c:pt idx="3459">
                  <c:v>-1.1984400000000001E-2</c:v>
                </c:pt>
                <c:pt idx="3460">
                  <c:v>-7.8593700000000009E-3</c:v>
                </c:pt>
                <c:pt idx="3461">
                  <c:v>1.4210899999999999E-17</c:v>
                </c:pt>
                <c:pt idx="3462">
                  <c:v>3.89063E-3</c:v>
                </c:pt>
                <c:pt idx="3463">
                  <c:v>-4.6718699999999998E-3</c:v>
                </c:pt>
                <c:pt idx="3464">
                  <c:v>-5.7187499999999999E-3</c:v>
                </c:pt>
                <c:pt idx="3465">
                  <c:v>-5.4687500000000005E-4</c:v>
                </c:pt>
                <c:pt idx="3466">
                  <c:v>-1.0124999999999999E-2</c:v>
                </c:pt>
                <c:pt idx="3467">
                  <c:v>8.593749999999999E-4</c:v>
                </c:pt>
                <c:pt idx="3468">
                  <c:v>-6.4062500000000003E-4</c:v>
                </c:pt>
                <c:pt idx="3469">
                  <c:v>-4.4062499999999996E-3</c:v>
                </c:pt>
                <c:pt idx="3470">
                  <c:v>-6.0156200000000002E-3</c:v>
                </c:pt>
                <c:pt idx="3471">
                  <c:v>-9.0156200000000002E-3</c:v>
                </c:pt>
                <c:pt idx="3472">
                  <c:v>-1.3546900000000001E-2</c:v>
                </c:pt>
                <c:pt idx="3473">
                  <c:v>-8.0625000000000002E-3</c:v>
                </c:pt>
                <c:pt idx="3474">
                  <c:v>-8.9999999999999993E-3</c:v>
                </c:pt>
                <c:pt idx="3475">
                  <c:v>1.5625E-4</c:v>
                </c:pt>
                <c:pt idx="3476">
                  <c:v>-6.4999999999999997E-3</c:v>
                </c:pt>
                <c:pt idx="3477">
                  <c:v>-3.4843700000000001E-3</c:v>
                </c:pt>
                <c:pt idx="3478">
                  <c:v>-4.3437499999999995E-3</c:v>
                </c:pt>
                <c:pt idx="3479">
                  <c:v>-6.1562499999999994E-3</c:v>
                </c:pt>
                <c:pt idx="3480">
                  <c:v>-5.9218700000000001E-3</c:v>
                </c:pt>
                <c:pt idx="3481">
                  <c:v>-3.2343699999999999E-3</c:v>
                </c:pt>
                <c:pt idx="3482">
                  <c:v>5.1406300000000002E-3</c:v>
                </c:pt>
                <c:pt idx="3483">
                  <c:v>4.1093800000000002E-3</c:v>
                </c:pt>
                <c:pt idx="3484">
                  <c:v>-9.0781200000000003E-3</c:v>
                </c:pt>
                <c:pt idx="3485">
                  <c:v>-4.6250000000000006E-3</c:v>
                </c:pt>
                <c:pt idx="3486">
                  <c:v>5.4687500000000005E-4</c:v>
                </c:pt>
                <c:pt idx="3487">
                  <c:v>-1.1875E-3</c:v>
                </c:pt>
                <c:pt idx="3488">
                  <c:v>-8.6093699999999999E-3</c:v>
                </c:pt>
                <c:pt idx="3489">
                  <c:v>-1.0546900000000001E-2</c:v>
                </c:pt>
                <c:pt idx="3490">
                  <c:v>-1.13594E-2</c:v>
                </c:pt>
                <c:pt idx="3491">
                  <c:v>-5.2656199999999995E-3</c:v>
                </c:pt>
                <c:pt idx="3492">
                  <c:v>-6.5937500000000007E-3</c:v>
                </c:pt>
                <c:pt idx="3493">
                  <c:v>-8.2500000000000004E-3</c:v>
                </c:pt>
                <c:pt idx="3494">
                  <c:v>-7.5937499999999998E-3</c:v>
                </c:pt>
                <c:pt idx="3495">
                  <c:v>-9.2343700000000004E-3</c:v>
                </c:pt>
                <c:pt idx="3496">
                  <c:v>-1.09219E-2</c:v>
                </c:pt>
                <c:pt idx="3497">
                  <c:v>-8.9062500000000003E-4</c:v>
                </c:pt>
                <c:pt idx="3498">
                  <c:v>-1.9843700000000001E-3</c:v>
                </c:pt>
                <c:pt idx="3499">
                  <c:v>-4.6874999999999994E-5</c:v>
                </c:pt>
                <c:pt idx="3500">
                  <c:v>-5.0937499999999993E-3</c:v>
                </c:pt>
                <c:pt idx="3501">
                  <c:v>-7.9375000000000001E-3</c:v>
                </c:pt>
                <c:pt idx="3502">
                  <c:v>-5.8125E-3</c:v>
                </c:pt>
                <c:pt idx="3503">
                  <c:v>-5.9999999999999993E-3</c:v>
                </c:pt>
                <c:pt idx="3504">
                  <c:v>-6.2500000000000003E-3</c:v>
                </c:pt>
                <c:pt idx="3505">
                  <c:v>-8.3437500000000005E-3</c:v>
                </c:pt>
                <c:pt idx="3506">
                  <c:v>-7.5937499999999998E-3</c:v>
                </c:pt>
                <c:pt idx="3507">
                  <c:v>-5.85937E-3</c:v>
                </c:pt>
                <c:pt idx="3508">
                  <c:v>-2.8281199999999999E-3</c:v>
                </c:pt>
                <c:pt idx="3509">
                  <c:v>1.76563E-3</c:v>
                </c:pt>
                <c:pt idx="3510">
                  <c:v>-4.4375000000000005E-3</c:v>
                </c:pt>
                <c:pt idx="3511">
                  <c:v>-2.2343699999999998E-3</c:v>
                </c:pt>
                <c:pt idx="3512">
                  <c:v>-5.0937499999999993E-3</c:v>
                </c:pt>
                <c:pt idx="3513">
                  <c:v>-1.0046899999999999E-2</c:v>
                </c:pt>
                <c:pt idx="3514">
                  <c:v>-6.4218699999999997E-3</c:v>
                </c:pt>
                <c:pt idx="3515">
                  <c:v>-2.2812499999999999E-3</c:v>
                </c:pt>
                <c:pt idx="3516">
                  <c:v>-1.25E-4</c:v>
                </c:pt>
                <c:pt idx="3517">
                  <c:v>9.3749999999999988E-5</c:v>
                </c:pt>
                <c:pt idx="3518">
                  <c:v>-5.6718700000000007E-3</c:v>
                </c:pt>
                <c:pt idx="3519">
                  <c:v>-1.0031199999999999E-2</c:v>
                </c:pt>
                <c:pt idx="3520">
                  <c:v>-5.9843699999999993E-3</c:v>
                </c:pt>
                <c:pt idx="3521">
                  <c:v>-5.9999999999999993E-3</c:v>
                </c:pt>
                <c:pt idx="3522">
                  <c:v>-5.9843699999999993E-3</c:v>
                </c:pt>
                <c:pt idx="3523">
                  <c:v>-1.1999999999999999E-2</c:v>
                </c:pt>
                <c:pt idx="3524">
                  <c:v>-1.4E-2</c:v>
                </c:pt>
                <c:pt idx="3525">
                  <c:v>-1.1953099999999999E-2</c:v>
                </c:pt>
                <c:pt idx="3526">
                  <c:v>-1.42187E-3</c:v>
                </c:pt>
                <c:pt idx="3527">
                  <c:v>-7.8125000000000002E-5</c:v>
                </c:pt>
                <c:pt idx="3528">
                  <c:v>-6.0468700000000002E-3</c:v>
                </c:pt>
                <c:pt idx="3529">
                  <c:v>-6.1406199999999994E-3</c:v>
                </c:pt>
                <c:pt idx="3530">
                  <c:v>-1.4109400000000001E-2</c:v>
                </c:pt>
                <c:pt idx="3531">
                  <c:v>-5.6874999999999998E-3</c:v>
                </c:pt>
                <c:pt idx="3532">
                  <c:v>6.7187499999999995E-4</c:v>
                </c:pt>
                <c:pt idx="3533">
                  <c:v>7.6718800000000007E-3</c:v>
                </c:pt>
                <c:pt idx="3534">
                  <c:v>-7.1874999999999994E-3</c:v>
                </c:pt>
                <c:pt idx="3535">
                  <c:v>-9.8281199999999992E-3</c:v>
                </c:pt>
                <c:pt idx="3536">
                  <c:v>-7.9062500000000001E-3</c:v>
                </c:pt>
                <c:pt idx="3537">
                  <c:v>-7.9687500000000001E-3</c:v>
                </c:pt>
                <c:pt idx="3538">
                  <c:v>-5.7343699999999999E-3</c:v>
                </c:pt>
                <c:pt idx="3539">
                  <c:v>-4.1250000000000002E-3</c:v>
                </c:pt>
                <c:pt idx="3540">
                  <c:v>-3.2187500000000003E-3</c:v>
                </c:pt>
                <c:pt idx="3541">
                  <c:v>6.3437499999999996E-3</c:v>
                </c:pt>
                <c:pt idx="3542">
                  <c:v>3.5781300000000001E-3</c:v>
                </c:pt>
                <c:pt idx="3543">
                  <c:v>-2.2968700000000003E-3</c:v>
                </c:pt>
                <c:pt idx="3544">
                  <c:v>-4.2031200000000003E-3</c:v>
                </c:pt>
                <c:pt idx="3545">
                  <c:v>-8.4375000000000006E-3</c:v>
                </c:pt>
                <c:pt idx="3546">
                  <c:v>-1.1734399999999999E-2</c:v>
                </c:pt>
                <c:pt idx="3547">
                  <c:v>-1.0781200000000001E-3</c:v>
                </c:pt>
                <c:pt idx="3548">
                  <c:v>6.0312500000000002E-3</c:v>
                </c:pt>
                <c:pt idx="3549">
                  <c:v>-5.4687500000000005E-4</c:v>
                </c:pt>
                <c:pt idx="3550">
                  <c:v>-8.1562500000000003E-3</c:v>
                </c:pt>
                <c:pt idx="3551">
                  <c:v>-5.9375000000000001E-3</c:v>
                </c:pt>
                <c:pt idx="3552">
                  <c:v>-5.7343699999999999E-3</c:v>
                </c:pt>
                <c:pt idx="3553">
                  <c:v>2.0312499999999999E-4</c:v>
                </c:pt>
                <c:pt idx="3554">
                  <c:v>-2.5000000000000001E-3</c:v>
                </c:pt>
                <c:pt idx="3555">
                  <c:v>-8.5781199999999998E-3</c:v>
                </c:pt>
                <c:pt idx="3556">
                  <c:v>-1.1843699999999999E-2</c:v>
                </c:pt>
                <c:pt idx="3557">
                  <c:v>-5.7656199999999999E-3</c:v>
                </c:pt>
                <c:pt idx="3558">
                  <c:v>-5.9375000000000001E-3</c:v>
                </c:pt>
                <c:pt idx="3559">
                  <c:v>-6.4531199999999997E-3</c:v>
                </c:pt>
                <c:pt idx="3560">
                  <c:v>-1.1984400000000001E-2</c:v>
                </c:pt>
                <c:pt idx="3561">
                  <c:v>1.09375E-4</c:v>
                </c:pt>
                <c:pt idx="3562">
                  <c:v>-4.2187500000000003E-3</c:v>
                </c:pt>
                <c:pt idx="3563">
                  <c:v>-3.7343699999999999E-3</c:v>
                </c:pt>
                <c:pt idx="3564">
                  <c:v>3.9375E-3</c:v>
                </c:pt>
                <c:pt idx="3565">
                  <c:v>-2.3281199999999999E-3</c:v>
                </c:pt>
                <c:pt idx="3566">
                  <c:v>-1.2031200000000001E-2</c:v>
                </c:pt>
                <c:pt idx="3567">
                  <c:v>-9.9843699999999994E-3</c:v>
                </c:pt>
                <c:pt idx="3568">
                  <c:v>-1.41406E-2</c:v>
                </c:pt>
                <c:pt idx="3569">
                  <c:v>-2.6562499999999996E-4</c:v>
                </c:pt>
                <c:pt idx="3570">
                  <c:v>-7.2343699999999995E-3</c:v>
                </c:pt>
                <c:pt idx="3571">
                  <c:v>-1.4234399999999999E-2</c:v>
                </c:pt>
                <c:pt idx="3572">
                  <c:v>-6.2187500000000003E-3</c:v>
                </c:pt>
                <c:pt idx="3573">
                  <c:v>-1.1328099999999999E-2</c:v>
                </c:pt>
                <c:pt idx="3574">
                  <c:v>-1.23594E-2</c:v>
                </c:pt>
                <c:pt idx="3575">
                  <c:v>-6.718749999999999E-3</c:v>
                </c:pt>
                <c:pt idx="3576">
                  <c:v>1.4062499999999999E-4</c:v>
                </c:pt>
                <c:pt idx="3577">
                  <c:v>-7.5156199999999998E-3</c:v>
                </c:pt>
                <c:pt idx="3578">
                  <c:v>-4.1093700000000002E-3</c:v>
                </c:pt>
                <c:pt idx="3579">
                  <c:v>-5.2656199999999995E-3</c:v>
                </c:pt>
                <c:pt idx="3580">
                  <c:v>-6.2031200000000003E-3</c:v>
                </c:pt>
                <c:pt idx="3581">
                  <c:v>-2.2968700000000003E-3</c:v>
                </c:pt>
                <c:pt idx="3582">
                  <c:v>-6.8750000000000007E-4</c:v>
                </c:pt>
                <c:pt idx="3583">
                  <c:v>-7.9687500000000006E-4</c:v>
                </c:pt>
                <c:pt idx="3584">
                  <c:v>-4.0937500000000002E-3</c:v>
                </c:pt>
                <c:pt idx="3585">
                  <c:v>-1.1781199999999999E-2</c:v>
                </c:pt>
                <c:pt idx="3586">
                  <c:v>-7.3593699999999996E-3</c:v>
                </c:pt>
                <c:pt idx="3587">
                  <c:v>-8.8750000000000009E-3</c:v>
                </c:pt>
                <c:pt idx="3588">
                  <c:v>-7.1562500000000003E-3</c:v>
                </c:pt>
                <c:pt idx="3589">
                  <c:v>-7.8906199999999992E-3</c:v>
                </c:pt>
                <c:pt idx="3590">
                  <c:v>-1.46406E-2</c:v>
                </c:pt>
                <c:pt idx="3591">
                  <c:v>-1.9578100000000001E-2</c:v>
                </c:pt>
                <c:pt idx="3592">
                  <c:v>-7.8593700000000009E-3</c:v>
                </c:pt>
                <c:pt idx="3593">
                  <c:v>-1.9843700000000001E-3</c:v>
                </c:pt>
                <c:pt idx="3594">
                  <c:v>-1.8124999999999999E-3</c:v>
                </c:pt>
                <c:pt idx="3595">
                  <c:v>-6.3124999999999995E-3</c:v>
                </c:pt>
                <c:pt idx="3596">
                  <c:v>-1.05781E-2</c:v>
                </c:pt>
                <c:pt idx="3597">
                  <c:v>-1.0468699999999999E-3</c:v>
                </c:pt>
                <c:pt idx="3598">
                  <c:v>-1.8124999999999999E-3</c:v>
                </c:pt>
                <c:pt idx="3599">
                  <c:v>-6.2500000000000001E-4</c:v>
                </c:pt>
                <c:pt idx="3600">
                  <c:v>1.25E-4</c:v>
                </c:pt>
                <c:pt idx="3601">
                  <c:v>-5.4687500000000005E-3</c:v>
                </c:pt>
                <c:pt idx="3602">
                  <c:v>-7.78125E-3</c:v>
                </c:pt>
                <c:pt idx="3603">
                  <c:v>-1.1765600000000001E-2</c:v>
                </c:pt>
                <c:pt idx="3604">
                  <c:v>-1.0046899999999999E-2</c:v>
                </c:pt>
                <c:pt idx="3605">
                  <c:v>-6.2500000000000003E-3</c:v>
                </c:pt>
                <c:pt idx="3606">
                  <c:v>-2.35937E-3</c:v>
                </c:pt>
                <c:pt idx="3607">
                  <c:v>5.89063E-3</c:v>
                </c:pt>
                <c:pt idx="3608">
                  <c:v>1.9062500000000002E-3</c:v>
                </c:pt>
                <c:pt idx="3609">
                  <c:v>1.25E-4</c:v>
                </c:pt>
                <c:pt idx="3610">
                  <c:v>-6.1718700000000003E-3</c:v>
                </c:pt>
                <c:pt idx="3611">
                  <c:v>-9.921870000000001E-3</c:v>
                </c:pt>
                <c:pt idx="3612">
                  <c:v>-7.8281200000000009E-3</c:v>
                </c:pt>
                <c:pt idx="3613">
                  <c:v>-4.6874999999999994E-5</c:v>
                </c:pt>
                <c:pt idx="3614">
                  <c:v>-1.8749999999999998E-4</c:v>
                </c:pt>
                <c:pt idx="3615">
                  <c:v>-3.9531200000000001E-3</c:v>
                </c:pt>
                <c:pt idx="3616">
                  <c:v>-6.0781200000000002E-3</c:v>
                </c:pt>
                <c:pt idx="3617">
                  <c:v>-6.1875000000000003E-3</c:v>
                </c:pt>
                <c:pt idx="3618">
                  <c:v>1.5625E-4</c:v>
                </c:pt>
                <c:pt idx="3619">
                  <c:v>4.6874999999999994E-5</c:v>
                </c:pt>
                <c:pt idx="3620">
                  <c:v>-1.5625E-5</c:v>
                </c:pt>
                <c:pt idx="3621">
                  <c:v>-3.4843700000000001E-3</c:v>
                </c:pt>
                <c:pt idx="3622">
                  <c:v>-7.9062500000000001E-3</c:v>
                </c:pt>
                <c:pt idx="3623">
                  <c:v>-1.9375E-3</c:v>
                </c:pt>
                <c:pt idx="3624">
                  <c:v>-8.0781199999999994E-3</c:v>
                </c:pt>
                <c:pt idx="3625">
                  <c:v>-3.9843700000000001E-3</c:v>
                </c:pt>
                <c:pt idx="3626">
                  <c:v>-1.03906E-2</c:v>
                </c:pt>
                <c:pt idx="3627">
                  <c:v>-8.0000000000000002E-3</c:v>
                </c:pt>
                <c:pt idx="3628">
                  <c:v>-5.2187499999999994E-3</c:v>
                </c:pt>
                <c:pt idx="3629">
                  <c:v>4.1562500000000002E-3</c:v>
                </c:pt>
                <c:pt idx="3630">
                  <c:v>3.875E-3</c:v>
                </c:pt>
                <c:pt idx="3631">
                  <c:v>2E-3</c:v>
                </c:pt>
                <c:pt idx="3632">
                  <c:v>-1.0687500000000001E-2</c:v>
                </c:pt>
                <c:pt idx="3633">
                  <c:v>-1.20781E-2</c:v>
                </c:pt>
                <c:pt idx="3634">
                  <c:v>-5.90625E-3</c:v>
                </c:pt>
                <c:pt idx="3635">
                  <c:v>-4.0468700000000002E-3</c:v>
                </c:pt>
                <c:pt idx="3636">
                  <c:v>-8.0937500000000002E-3</c:v>
                </c:pt>
                <c:pt idx="3637">
                  <c:v>-7.984370000000001E-3</c:v>
                </c:pt>
                <c:pt idx="3638">
                  <c:v>-1.4343699999999999E-2</c:v>
                </c:pt>
                <c:pt idx="3639">
                  <c:v>-1.2234399999999999E-2</c:v>
                </c:pt>
                <c:pt idx="3640">
                  <c:v>6.2500000000000001E-5</c:v>
                </c:pt>
                <c:pt idx="3641">
                  <c:v>3.98438E-3</c:v>
                </c:pt>
                <c:pt idx="3642">
                  <c:v>3.98438E-3</c:v>
                </c:pt>
                <c:pt idx="3643">
                  <c:v>4.0624999999999998E-4</c:v>
                </c:pt>
                <c:pt idx="3644">
                  <c:v>-6.4062500000000005E-3</c:v>
                </c:pt>
                <c:pt idx="3645">
                  <c:v>8.437500000000001E-4</c:v>
                </c:pt>
                <c:pt idx="3646">
                  <c:v>3.7499999999999995E-4</c:v>
                </c:pt>
                <c:pt idx="3647">
                  <c:v>1.8593799999999999E-3</c:v>
                </c:pt>
                <c:pt idx="3648">
                  <c:v>-1.3593700000000002E-3</c:v>
                </c:pt>
                <c:pt idx="3649">
                  <c:v>-3.5625000000000001E-3</c:v>
                </c:pt>
                <c:pt idx="3650">
                  <c:v>-7.8593700000000009E-3</c:v>
                </c:pt>
                <c:pt idx="3651">
                  <c:v>-4.6250000000000006E-3</c:v>
                </c:pt>
                <c:pt idx="3652">
                  <c:v>-2.2656199999999999E-3</c:v>
                </c:pt>
                <c:pt idx="3653">
                  <c:v>-4.6874999999999994E-5</c:v>
                </c:pt>
                <c:pt idx="3654">
                  <c:v>-3.5312499999999997E-3</c:v>
                </c:pt>
                <c:pt idx="3655">
                  <c:v>-1.1671900000000001E-2</c:v>
                </c:pt>
                <c:pt idx="3656">
                  <c:v>-1.4093700000000001E-2</c:v>
                </c:pt>
                <c:pt idx="3657">
                  <c:v>-1.1999999999999999E-2</c:v>
                </c:pt>
                <c:pt idx="3658">
                  <c:v>-9.8750000000000018E-3</c:v>
                </c:pt>
                <c:pt idx="3659">
                  <c:v>-2E-3</c:v>
                </c:pt>
                <c:pt idx="3660">
                  <c:v>-6.2500000000000003E-3</c:v>
                </c:pt>
                <c:pt idx="3661">
                  <c:v>-1.24219E-2</c:v>
                </c:pt>
                <c:pt idx="3662">
                  <c:v>-1.1625E-2</c:v>
                </c:pt>
                <c:pt idx="3663">
                  <c:v>-2.1875000000000002E-3</c:v>
                </c:pt>
                <c:pt idx="3664">
                  <c:v>-1.0187499999999999E-2</c:v>
                </c:pt>
                <c:pt idx="3665">
                  <c:v>-1.4843699999999998E-3</c:v>
                </c:pt>
                <c:pt idx="3666">
                  <c:v>-1.9062500000000002E-3</c:v>
                </c:pt>
                <c:pt idx="3667">
                  <c:v>-3.2343699999999999E-3</c:v>
                </c:pt>
                <c:pt idx="3668">
                  <c:v>-1.43906E-2</c:v>
                </c:pt>
                <c:pt idx="3669">
                  <c:v>-9.5312499999999998E-3</c:v>
                </c:pt>
                <c:pt idx="3670">
                  <c:v>-1.2468699999999999E-2</c:v>
                </c:pt>
                <c:pt idx="3671">
                  <c:v>-1.1546900000000001E-2</c:v>
                </c:pt>
                <c:pt idx="3672">
                  <c:v>-4.5624999999999997E-3</c:v>
                </c:pt>
                <c:pt idx="3673">
                  <c:v>-7.8125000000000004E-4</c:v>
                </c:pt>
                <c:pt idx="3674">
                  <c:v>-5.4843700000000006E-3</c:v>
                </c:pt>
                <c:pt idx="3675">
                  <c:v>-7.34375E-4</c:v>
                </c:pt>
                <c:pt idx="3676">
                  <c:v>-1.27969E-2</c:v>
                </c:pt>
                <c:pt idx="3677">
                  <c:v>-9.1874999999999995E-3</c:v>
                </c:pt>
                <c:pt idx="3678">
                  <c:v>-5.2343699999999995E-3</c:v>
                </c:pt>
                <c:pt idx="3679">
                  <c:v>2.8906299999999999E-3</c:v>
                </c:pt>
                <c:pt idx="3680">
                  <c:v>6.4531299999999996E-3</c:v>
                </c:pt>
                <c:pt idx="3681">
                  <c:v>4.4999999999999997E-3</c:v>
                </c:pt>
                <c:pt idx="3682">
                  <c:v>-1.4999999999999998E-3</c:v>
                </c:pt>
                <c:pt idx="3683">
                  <c:v>3.5625000000000001E-3</c:v>
                </c:pt>
                <c:pt idx="3684">
                  <c:v>-4.3593700000000004E-3</c:v>
                </c:pt>
                <c:pt idx="3685">
                  <c:v>-2.3281199999999999E-3</c:v>
                </c:pt>
                <c:pt idx="3686">
                  <c:v>-8.4687500000000006E-3</c:v>
                </c:pt>
                <c:pt idx="3687">
                  <c:v>-8.1250000000000003E-3</c:v>
                </c:pt>
                <c:pt idx="3688">
                  <c:v>-9.9531199999999993E-3</c:v>
                </c:pt>
                <c:pt idx="3689">
                  <c:v>-7.6562499999999999E-3</c:v>
                </c:pt>
                <c:pt idx="3690">
                  <c:v>-5.0468700000000002E-3</c:v>
                </c:pt>
                <c:pt idx="3691">
                  <c:v>-5.3906199999999996E-3</c:v>
                </c:pt>
                <c:pt idx="3692">
                  <c:v>-1.49844E-2</c:v>
                </c:pt>
                <c:pt idx="3693">
                  <c:v>-1.0171900000000001E-2</c:v>
                </c:pt>
                <c:pt idx="3694">
                  <c:v>-8.9062500000000003E-4</c:v>
                </c:pt>
                <c:pt idx="3695">
                  <c:v>-1.5625000000000001E-3</c:v>
                </c:pt>
                <c:pt idx="3696">
                  <c:v>-5.1875000000000003E-3</c:v>
                </c:pt>
                <c:pt idx="3697">
                  <c:v>-8.2812499999999998E-4</c:v>
                </c:pt>
                <c:pt idx="3698">
                  <c:v>-7.9218699999999993E-3</c:v>
                </c:pt>
                <c:pt idx="3699">
                  <c:v>-4.7656199999999999E-3</c:v>
                </c:pt>
                <c:pt idx="3700">
                  <c:v>-1.2125E-2</c:v>
                </c:pt>
                <c:pt idx="3701">
                  <c:v>-7.6250000000000007E-3</c:v>
                </c:pt>
                <c:pt idx="3702">
                  <c:v>-7.1874999999999994E-3</c:v>
                </c:pt>
                <c:pt idx="3703">
                  <c:v>-1.7656200000000001E-3</c:v>
                </c:pt>
                <c:pt idx="3704">
                  <c:v>-4.0156200000000001E-3</c:v>
                </c:pt>
                <c:pt idx="3705">
                  <c:v>-1.96875E-3</c:v>
                </c:pt>
                <c:pt idx="3706">
                  <c:v>-4.1875000000000002E-3</c:v>
                </c:pt>
                <c:pt idx="3707">
                  <c:v>-4.4999999999999997E-3</c:v>
                </c:pt>
                <c:pt idx="3708">
                  <c:v>-5.3906199999999996E-3</c:v>
                </c:pt>
                <c:pt idx="3709">
                  <c:v>2.1562500000000002E-3</c:v>
                </c:pt>
                <c:pt idx="3710">
                  <c:v>-4.875E-3</c:v>
                </c:pt>
                <c:pt idx="3711">
                  <c:v>-5.5156200000000006E-3</c:v>
                </c:pt>
                <c:pt idx="3712">
                  <c:v>2.2187500000000002E-3</c:v>
                </c:pt>
                <c:pt idx="3713">
                  <c:v>-9.0156200000000002E-3</c:v>
                </c:pt>
                <c:pt idx="3714">
                  <c:v>-6.79687E-3</c:v>
                </c:pt>
                <c:pt idx="3715">
                  <c:v>2E-3</c:v>
                </c:pt>
                <c:pt idx="3716">
                  <c:v>-5.6093699999999998E-3</c:v>
                </c:pt>
                <c:pt idx="3717">
                  <c:v>-8.0468699999999994E-3</c:v>
                </c:pt>
                <c:pt idx="3718">
                  <c:v>-8.0156200000000011E-3</c:v>
                </c:pt>
                <c:pt idx="3719">
                  <c:v>-9.9687499999999984E-3</c:v>
                </c:pt>
                <c:pt idx="3720">
                  <c:v>-8.0156200000000011E-3</c:v>
                </c:pt>
                <c:pt idx="3721">
                  <c:v>-5.9999999999999993E-3</c:v>
                </c:pt>
                <c:pt idx="3722">
                  <c:v>-8.0312500000000002E-3</c:v>
                </c:pt>
                <c:pt idx="3723">
                  <c:v>-1.4E-2</c:v>
                </c:pt>
                <c:pt idx="3724">
                  <c:v>-7.4375000000000005E-3</c:v>
                </c:pt>
                <c:pt idx="3725">
                  <c:v>-4.0312500000000001E-3</c:v>
                </c:pt>
                <c:pt idx="3726">
                  <c:v>-8.0625000000000002E-3</c:v>
                </c:pt>
                <c:pt idx="3727">
                  <c:v>-5.9375000000000001E-3</c:v>
                </c:pt>
                <c:pt idx="3728">
                  <c:v>-5.9999999999999993E-3</c:v>
                </c:pt>
                <c:pt idx="3729">
                  <c:v>-1.6875000000000002E-3</c:v>
                </c:pt>
                <c:pt idx="3730">
                  <c:v>1.6406299999999999E-3</c:v>
                </c:pt>
                <c:pt idx="3731">
                  <c:v>-3.6718699999999998E-3</c:v>
                </c:pt>
                <c:pt idx="3732">
                  <c:v>6.2343800000000003E-3</c:v>
                </c:pt>
                <c:pt idx="3733">
                  <c:v>-4.9843700000000001E-3</c:v>
                </c:pt>
                <c:pt idx="3734">
                  <c:v>-1.48281E-2</c:v>
                </c:pt>
                <c:pt idx="3735">
                  <c:v>-1.73437E-2</c:v>
                </c:pt>
                <c:pt idx="3736">
                  <c:v>-5.4374999999999996E-3</c:v>
                </c:pt>
                <c:pt idx="3737">
                  <c:v>-4.2968699999999995E-3</c:v>
                </c:pt>
                <c:pt idx="3738">
                  <c:v>-5.85937E-3</c:v>
                </c:pt>
                <c:pt idx="3739">
                  <c:v>-4.0000000000000001E-3</c:v>
                </c:pt>
                <c:pt idx="3740">
                  <c:v>-6.0312500000000002E-3</c:v>
                </c:pt>
                <c:pt idx="3741">
                  <c:v>-6.2656199999999995E-3</c:v>
                </c:pt>
                <c:pt idx="3742">
                  <c:v>-7.3749999999999996E-3</c:v>
                </c:pt>
                <c:pt idx="3743">
                  <c:v>7.8125000000000002E-5</c:v>
                </c:pt>
                <c:pt idx="3744">
                  <c:v>-6.6249999999999998E-3</c:v>
                </c:pt>
                <c:pt idx="3745">
                  <c:v>-1.2375000000000001E-2</c:v>
                </c:pt>
                <c:pt idx="3746">
                  <c:v>-1.3812500000000002E-2</c:v>
                </c:pt>
                <c:pt idx="3747">
                  <c:v>-5.8906200000000001E-3</c:v>
                </c:pt>
                <c:pt idx="3748">
                  <c:v>-7.9375000000000001E-3</c:v>
                </c:pt>
                <c:pt idx="3749">
                  <c:v>-1.42187E-3</c:v>
                </c:pt>
                <c:pt idx="3750">
                  <c:v>2.1718800000000002E-3</c:v>
                </c:pt>
                <c:pt idx="3751">
                  <c:v>1.75E-3</c:v>
                </c:pt>
                <c:pt idx="3752">
                  <c:v>-2.0781200000000001E-3</c:v>
                </c:pt>
                <c:pt idx="3753">
                  <c:v>-2.2187500000000002E-3</c:v>
                </c:pt>
                <c:pt idx="3754">
                  <c:v>-6.0625000000000002E-3</c:v>
                </c:pt>
                <c:pt idx="3755">
                  <c:v>-4.0468700000000002E-3</c:v>
                </c:pt>
                <c:pt idx="3756">
                  <c:v>-8.3906199999999997E-3</c:v>
                </c:pt>
                <c:pt idx="3757">
                  <c:v>-1.0031199999999999E-2</c:v>
                </c:pt>
                <c:pt idx="3758">
                  <c:v>-0.01</c:v>
                </c:pt>
                <c:pt idx="3759">
                  <c:v>-7.9531199999999993E-3</c:v>
                </c:pt>
                <c:pt idx="3760">
                  <c:v>-3.8437499999999999E-3</c:v>
                </c:pt>
                <c:pt idx="3761">
                  <c:v>4.6874999999999994E-5</c:v>
                </c:pt>
                <c:pt idx="3762">
                  <c:v>-1.8124999999999999E-3</c:v>
                </c:pt>
                <c:pt idx="3763">
                  <c:v>-8.2031199999999995E-3</c:v>
                </c:pt>
                <c:pt idx="3764">
                  <c:v>-1.4124999999999999E-2</c:v>
                </c:pt>
                <c:pt idx="3765">
                  <c:v>-1.6E-2</c:v>
                </c:pt>
                <c:pt idx="3766">
                  <c:v>-1.0234400000000001E-2</c:v>
                </c:pt>
                <c:pt idx="3767">
                  <c:v>3.1250000000000001E-5</c:v>
                </c:pt>
                <c:pt idx="3768">
                  <c:v>-9.5156199999999989E-3</c:v>
                </c:pt>
                <c:pt idx="3769">
                  <c:v>-1.0296899999999999E-2</c:v>
                </c:pt>
                <c:pt idx="3770">
                  <c:v>-6.1093699999999994E-3</c:v>
                </c:pt>
                <c:pt idx="3771">
                  <c:v>-5.9375000000000001E-3</c:v>
                </c:pt>
                <c:pt idx="3772">
                  <c:v>-4.3750000000000004E-3</c:v>
                </c:pt>
                <c:pt idx="3773">
                  <c:v>1.54688E-3</c:v>
                </c:pt>
                <c:pt idx="3774">
                  <c:v>1.1406299999999999E-3</c:v>
                </c:pt>
                <c:pt idx="3775">
                  <c:v>-9.2656200000000005E-3</c:v>
                </c:pt>
                <c:pt idx="3776">
                  <c:v>-7.2968700000000004E-3</c:v>
                </c:pt>
                <c:pt idx="3777">
                  <c:v>-9.3437499999999996E-3</c:v>
                </c:pt>
                <c:pt idx="3778">
                  <c:v>-1.5578099999999999E-2</c:v>
                </c:pt>
                <c:pt idx="3779">
                  <c:v>-7.8750000000000001E-3</c:v>
                </c:pt>
                <c:pt idx="3780">
                  <c:v>-8.4062500000000005E-3</c:v>
                </c:pt>
                <c:pt idx="3781">
                  <c:v>-9.1093700000000003E-3</c:v>
                </c:pt>
                <c:pt idx="3782">
                  <c:v>-9.1406200000000003E-3</c:v>
                </c:pt>
                <c:pt idx="3783">
                  <c:v>-8.8593700000000001E-3</c:v>
                </c:pt>
                <c:pt idx="3784">
                  <c:v>-7.8125000000000004E-4</c:v>
                </c:pt>
                <c:pt idx="3785">
                  <c:v>-3.1562499999999998E-3</c:v>
                </c:pt>
                <c:pt idx="3786">
                  <c:v>-1.9375E-3</c:v>
                </c:pt>
                <c:pt idx="3787">
                  <c:v>-9.2968700000000005E-3</c:v>
                </c:pt>
                <c:pt idx="3788">
                  <c:v>-1.3484400000000001E-2</c:v>
                </c:pt>
                <c:pt idx="3789">
                  <c:v>-1.7906200000000001E-2</c:v>
                </c:pt>
                <c:pt idx="3790">
                  <c:v>-2.2812499999999999E-3</c:v>
                </c:pt>
                <c:pt idx="3791">
                  <c:v>1.7187500000000002E-4</c:v>
                </c:pt>
                <c:pt idx="3792">
                  <c:v>-5.4531200000000005E-3</c:v>
                </c:pt>
                <c:pt idx="3793">
                  <c:v>-9.6093700000000008E-3</c:v>
                </c:pt>
                <c:pt idx="3794">
                  <c:v>-7.0156200000000002E-3</c:v>
                </c:pt>
                <c:pt idx="3795">
                  <c:v>1.3593799999999999E-3</c:v>
                </c:pt>
                <c:pt idx="3796">
                  <c:v>1.9218800000000002E-3</c:v>
                </c:pt>
                <c:pt idx="3797">
                  <c:v>5.9375000000000001E-3</c:v>
                </c:pt>
                <c:pt idx="3798">
                  <c:v>2.6562499999999996E-4</c:v>
                </c:pt>
                <c:pt idx="3799">
                  <c:v>-4.1250000000000002E-3</c:v>
                </c:pt>
                <c:pt idx="3800">
                  <c:v>-2.0468700000000001E-3</c:v>
                </c:pt>
                <c:pt idx="3801">
                  <c:v>-3.6562500000000002E-3</c:v>
                </c:pt>
                <c:pt idx="3802">
                  <c:v>-5.9531199999999992E-3</c:v>
                </c:pt>
                <c:pt idx="3803">
                  <c:v>-7.9687500000000001E-3</c:v>
                </c:pt>
                <c:pt idx="3804">
                  <c:v>-6.1718700000000003E-3</c:v>
                </c:pt>
                <c:pt idx="3805">
                  <c:v>-2.2968700000000003E-3</c:v>
                </c:pt>
                <c:pt idx="3806">
                  <c:v>-2.1093699999999997E-3</c:v>
                </c:pt>
                <c:pt idx="3807">
                  <c:v>-7.984370000000001E-3</c:v>
                </c:pt>
                <c:pt idx="3808">
                  <c:v>-3.92187E-3</c:v>
                </c:pt>
                <c:pt idx="3809">
                  <c:v>-4.0625000000000001E-3</c:v>
                </c:pt>
                <c:pt idx="3810">
                  <c:v>-2.0312500000000001E-3</c:v>
                </c:pt>
                <c:pt idx="3811">
                  <c:v>-5.9999999999999993E-3</c:v>
                </c:pt>
                <c:pt idx="3812">
                  <c:v>-1.7656200000000001E-3</c:v>
                </c:pt>
                <c:pt idx="3813">
                  <c:v>-1.92187E-3</c:v>
                </c:pt>
                <c:pt idx="3814">
                  <c:v>-6.1406199999999994E-3</c:v>
                </c:pt>
                <c:pt idx="3815">
                  <c:v>-6.1718700000000003E-3</c:v>
                </c:pt>
                <c:pt idx="3816">
                  <c:v>2.9687499999999999E-4</c:v>
                </c:pt>
                <c:pt idx="3817">
                  <c:v>2.1718800000000002E-3</c:v>
                </c:pt>
                <c:pt idx="3818">
                  <c:v>-6.1562499999999994E-3</c:v>
                </c:pt>
                <c:pt idx="3819">
                  <c:v>-3.82812E-3</c:v>
                </c:pt>
                <c:pt idx="3820">
                  <c:v>-7.9531199999999993E-3</c:v>
                </c:pt>
                <c:pt idx="3821">
                  <c:v>-1.95312E-3</c:v>
                </c:pt>
                <c:pt idx="3822">
                  <c:v>-1.0328100000000002E-2</c:v>
                </c:pt>
                <c:pt idx="3823">
                  <c:v>-8.0468699999999994E-3</c:v>
                </c:pt>
                <c:pt idx="3824">
                  <c:v>-5.9843699999999993E-3</c:v>
                </c:pt>
                <c:pt idx="3825">
                  <c:v>-4.0000000000000001E-3</c:v>
                </c:pt>
                <c:pt idx="3826">
                  <c:v>2.7187499999999998E-3</c:v>
                </c:pt>
                <c:pt idx="3827">
                  <c:v>3.90625E-3</c:v>
                </c:pt>
                <c:pt idx="3828">
                  <c:v>-2.7968699999999999E-3</c:v>
                </c:pt>
                <c:pt idx="3829">
                  <c:v>-5.9999999999999993E-3</c:v>
                </c:pt>
                <c:pt idx="3830">
                  <c:v>-3.82812E-3</c:v>
                </c:pt>
                <c:pt idx="3831">
                  <c:v>-2E-3</c:v>
                </c:pt>
                <c:pt idx="3832">
                  <c:v>-4.0625000000000001E-3</c:v>
                </c:pt>
                <c:pt idx="3833">
                  <c:v>-6.0312500000000002E-3</c:v>
                </c:pt>
                <c:pt idx="3834">
                  <c:v>-8.1406200000000012E-3</c:v>
                </c:pt>
                <c:pt idx="3835">
                  <c:v>-0.01</c:v>
                </c:pt>
                <c:pt idx="3836">
                  <c:v>-9.75E-3</c:v>
                </c:pt>
                <c:pt idx="3837">
                  <c:v>-4.0468700000000002E-3</c:v>
                </c:pt>
                <c:pt idx="3838">
                  <c:v>-5.9999999999999993E-3</c:v>
                </c:pt>
                <c:pt idx="3839">
                  <c:v>-2.0312500000000001E-3</c:v>
                </c:pt>
                <c:pt idx="3840">
                  <c:v>-5.9999999999999993E-3</c:v>
                </c:pt>
                <c:pt idx="3841">
                  <c:v>1.7343799999999998E-3</c:v>
                </c:pt>
                <c:pt idx="3842">
                  <c:v>-4.2656200000000003E-3</c:v>
                </c:pt>
                <c:pt idx="3843">
                  <c:v>-7.7656199999999991E-3</c:v>
                </c:pt>
                <c:pt idx="3844">
                  <c:v>-8.906250000000001E-3</c:v>
                </c:pt>
                <c:pt idx="3845">
                  <c:v>-1.0156200000000001E-3</c:v>
                </c:pt>
                <c:pt idx="3846">
                  <c:v>-2.7812499999999999E-3</c:v>
                </c:pt>
                <c:pt idx="3847">
                  <c:v>-8.1562500000000003E-3</c:v>
                </c:pt>
                <c:pt idx="3848">
                  <c:v>-5.7968699999999991E-3</c:v>
                </c:pt>
                <c:pt idx="3849">
                  <c:v>-1.15E-2</c:v>
                </c:pt>
                <c:pt idx="3850">
                  <c:v>-8.8750000000000009E-3</c:v>
                </c:pt>
                <c:pt idx="3851">
                  <c:v>-4.2812500000000003E-3</c:v>
                </c:pt>
                <c:pt idx="3852">
                  <c:v>-1.4062499999999999E-4</c:v>
                </c:pt>
                <c:pt idx="3853">
                  <c:v>-1.7187499999999998E-3</c:v>
                </c:pt>
                <c:pt idx="3854">
                  <c:v>-7.7656199999999991E-3</c:v>
                </c:pt>
                <c:pt idx="3855">
                  <c:v>-8.0312500000000002E-3</c:v>
                </c:pt>
                <c:pt idx="3856">
                  <c:v>-1.8749999999999999E-3</c:v>
                </c:pt>
                <c:pt idx="3857">
                  <c:v>4.0000000000000001E-3</c:v>
                </c:pt>
                <c:pt idx="3858">
                  <c:v>3.7812499999999999E-3</c:v>
                </c:pt>
                <c:pt idx="3859">
                  <c:v>-6.6874999999999999E-3</c:v>
                </c:pt>
                <c:pt idx="3860">
                  <c:v>-5.6093699999999998E-3</c:v>
                </c:pt>
                <c:pt idx="3861">
                  <c:v>6.2968799999999995E-3</c:v>
                </c:pt>
                <c:pt idx="3862">
                  <c:v>1.4375E-3</c:v>
                </c:pt>
                <c:pt idx="3863">
                  <c:v>-8.1249999999999996E-4</c:v>
                </c:pt>
                <c:pt idx="3864">
                  <c:v>-1.0328100000000002E-2</c:v>
                </c:pt>
                <c:pt idx="3865">
                  <c:v>-8.2031199999999995E-3</c:v>
                </c:pt>
                <c:pt idx="3866">
                  <c:v>-1.1734399999999999E-2</c:v>
                </c:pt>
                <c:pt idx="3867">
                  <c:v>-5.7343699999999999E-3</c:v>
                </c:pt>
                <c:pt idx="3868">
                  <c:v>-1.07031E-2</c:v>
                </c:pt>
                <c:pt idx="3869">
                  <c:v>-1.19062E-2</c:v>
                </c:pt>
                <c:pt idx="3870">
                  <c:v>-9.2812499999999996E-3</c:v>
                </c:pt>
                <c:pt idx="3871">
                  <c:v>-3.1250000000000001E-4</c:v>
                </c:pt>
                <c:pt idx="3872">
                  <c:v>5.7812499999999999E-3</c:v>
                </c:pt>
                <c:pt idx="3873">
                  <c:v>-3.7187500000000003E-3</c:v>
                </c:pt>
                <c:pt idx="3874">
                  <c:v>-1.03594E-2</c:v>
                </c:pt>
                <c:pt idx="3875">
                  <c:v>-1.2562500000000001E-2</c:v>
                </c:pt>
                <c:pt idx="3876">
                  <c:v>-1.09844E-2</c:v>
                </c:pt>
                <c:pt idx="3877">
                  <c:v>-1.5937500000000001E-3</c:v>
                </c:pt>
                <c:pt idx="3878">
                  <c:v>-3.9531200000000001E-3</c:v>
                </c:pt>
                <c:pt idx="3879">
                  <c:v>-5.5156200000000006E-3</c:v>
                </c:pt>
                <c:pt idx="3880">
                  <c:v>-1.66719E-2</c:v>
                </c:pt>
                <c:pt idx="3881">
                  <c:v>-4.6250000000000006E-3</c:v>
                </c:pt>
                <c:pt idx="3882">
                  <c:v>5.8281299999999991E-3</c:v>
                </c:pt>
                <c:pt idx="3883">
                  <c:v>-3.6093699999999998E-3</c:v>
                </c:pt>
                <c:pt idx="3884">
                  <c:v>-5.9999999999999993E-3</c:v>
                </c:pt>
                <c:pt idx="3885">
                  <c:v>-9.1562499999999995E-3</c:v>
                </c:pt>
                <c:pt idx="3886">
                  <c:v>-1.1265600000000001E-2</c:v>
                </c:pt>
                <c:pt idx="3887">
                  <c:v>-5.8281200000000009E-3</c:v>
                </c:pt>
                <c:pt idx="3888">
                  <c:v>-7.7187499999999999E-3</c:v>
                </c:pt>
                <c:pt idx="3889">
                  <c:v>-3.85937E-3</c:v>
                </c:pt>
                <c:pt idx="3890">
                  <c:v>-6.0781200000000002E-3</c:v>
                </c:pt>
                <c:pt idx="3891">
                  <c:v>-3.4531200000000001E-3</c:v>
                </c:pt>
                <c:pt idx="3892">
                  <c:v>1.03125E-3</c:v>
                </c:pt>
                <c:pt idx="3893">
                  <c:v>6.1093800000000002E-3</c:v>
                </c:pt>
                <c:pt idx="3894">
                  <c:v>-1.9375E-3</c:v>
                </c:pt>
                <c:pt idx="3895">
                  <c:v>-7.8281200000000009E-3</c:v>
                </c:pt>
                <c:pt idx="3896">
                  <c:v>-6.718749999999999E-3</c:v>
                </c:pt>
                <c:pt idx="3897">
                  <c:v>-1.2046899999999999E-2</c:v>
                </c:pt>
                <c:pt idx="3898">
                  <c:v>-4.9687500000000001E-3</c:v>
                </c:pt>
                <c:pt idx="3899">
                  <c:v>-4.5624999999999997E-3</c:v>
                </c:pt>
                <c:pt idx="3900">
                  <c:v>-5.7812499999999999E-3</c:v>
                </c:pt>
                <c:pt idx="3901">
                  <c:v>-7.3749999999999996E-3</c:v>
                </c:pt>
                <c:pt idx="3902">
                  <c:v>-1.4343699999999999E-2</c:v>
                </c:pt>
                <c:pt idx="3903">
                  <c:v>-8.3281200000000014E-3</c:v>
                </c:pt>
                <c:pt idx="3904">
                  <c:v>-4.6874999999999998E-4</c:v>
                </c:pt>
                <c:pt idx="3905">
                  <c:v>3.5468799999999997E-3</c:v>
                </c:pt>
                <c:pt idx="3906">
                  <c:v>-2.3437499999999999E-3</c:v>
                </c:pt>
                <c:pt idx="3907">
                  <c:v>-9.3749999999999988E-5</c:v>
                </c:pt>
                <c:pt idx="3908">
                  <c:v>-1.8124999999999999E-3</c:v>
                </c:pt>
                <c:pt idx="3909">
                  <c:v>-1.8749999999999999E-3</c:v>
                </c:pt>
                <c:pt idx="3910">
                  <c:v>-5.5312499999999997E-3</c:v>
                </c:pt>
                <c:pt idx="3911">
                  <c:v>-1.0093700000000001E-2</c:v>
                </c:pt>
                <c:pt idx="3912">
                  <c:v>-6.2500000000000003E-3</c:v>
                </c:pt>
                <c:pt idx="3913">
                  <c:v>-5.9531199999999992E-3</c:v>
                </c:pt>
                <c:pt idx="3914">
                  <c:v>-7.8125E-3</c:v>
                </c:pt>
                <c:pt idx="3915">
                  <c:v>-1.1999999999999999E-2</c:v>
                </c:pt>
                <c:pt idx="3916">
                  <c:v>-7.984370000000001E-3</c:v>
                </c:pt>
                <c:pt idx="3917">
                  <c:v>-5.9531199999999992E-3</c:v>
                </c:pt>
                <c:pt idx="3918">
                  <c:v>-8.0000000000000002E-3</c:v>
                </c:pt>
                <c:pt idx="3919">
                  <c:v>-8.0000000000000002E-3</c:v>
                </c:pt>
                <c:pt idx="3920">
                  <c:v>-1.0031199999999999E-2</c:v>
                </c:pt>
                <c:pt idx="3921">
                  <c:v>-1.3984399999999999E-2</c:v>
                </c:pt>
                <c:pt idx="3922">
                  <c:v>-3.1718700000000002E-3</c:v>
                </c:pt>
                <c:pt idx="3923">
                  <c:v>1.95313E-3</c:v>
                </c:pt>
                <c:pt idx="3924">
                  <c:v>-6.3281199999999996E-3</c:v>
                </c:pt>
                <c:pt idx="3925">
                  <c:v>-8.0937500000000002E-3</c:v>
                </c:pt>
                <c:pt idx="3926">
                  <c:v>-1.1671900000000001E-2</c:v>
                </c:pt>
                <c:pt idx="3927">
                  <c:v>-1.7343700000000001E-3</c:v>
                </c:pt>
                <c:pt idx="3928">
                  <c:v>1.5625E-4</c:v>
                </c:pt>
                <c:pt idx="3929">
                  <c:v>4.0781300000000001E-3</c:v>
                </c:pt>
                <c:pt idx="3930">
                  <c:v>-5.9374999999999999E-4</c:v>
                </c:pt>
                <c:pt idx="3931">
                  <c:v>-8.76562E-3</c:v>
                </c:pt>
                <c:pt idx="3932">
                  <c:v>-1.5984399999999999E-2</c:v>
                </c:pt>
                <c:pt idx="3933">
                  <c:v>-9.2968700000000005E-3</c:v>
                </c:pt>
                <c:pt idx="3934">
                  <c:v>-5.84375E-3</c:v>
                </c:pt>
                <c:pt idx="3935">
                  <c:v>-3.92187E-3</c:v>
                </c:pt>
                <c:pt idx="3936">
                  <c:v>-1.23437E-3</c:v>
                </c:pt>
                <c:pt idx="3937">
                  <c:v>1.6093800000000001E-3</c:v>
                </c:pt>
                <c:pt idx="3938">
                  <c:v>-5.9687500000000001E-3</c:v>
                </c:pt>
                <c:pt idx="3939">
                  <c:v>2.1875E-4</c:v>
                </c:pt>
                <c:pt idx="3940">
                  <c:v>-7.4999999999999997E-3</c:v>
                </c:pt>
                <c:pt idx="3941">
                  <c:v>-1.3984399999999999E-2</c:v>
                </c:pt>
                <c:pt idx="3942">
                  <c:v>-7.3281200000000005E-3</c:v>
                </c:pt>
                <c:pt idx="3943">
                  <c:v>-1.9375E-3</c:v>
                </c:pt>
                <c:pt idx="3944">
                  <c:v>-4.0468700000000002E-3</c:v>
                </c:pt>
                <c:pt idx="3945">
                  <c:v>-3.9375E-3</c:v>
                </c:pt>
                <c:pt idx="3946">
                  <c:v>-1.6875000000000002E-3</c:v>
                </c:pt>
                <c:pt idx="3947">
                  <c:v>2.1875000000000002E-3</c:v>
                </c:pt>
                <c:pt idx="3948">
                  <c:v>1.8124999999999999E-3</c:v>
                </c:pt>
                <c:pt idx="3949">
                  <c:v>-2.39062E-3</c:v>
                </c:pt>
                <c:pt idx="3950">
                  <c:v>-6.0156200000000002E-3</c:v>
                </c:pt>
                <c:pt idx="3951">
                  <c:v>-3.875E-3</c:v>
                </c:pt>
                <c:pt idx="3952">
                  <c:v>-3.9687500000000001E-3</c:v>
                </c:pt>
                <c:pt idx="3953">
                  <c:v>-4.2656200000000003E-3</c:v>
                </c:pt>
                <c:pt idx="3954">
                  <c:v>-8.0000000000000002E-3</c:v>
                </c:pt>
                <c:pt idx="3955">
                  <c:v>-3.7343699999999999E-3</c:v>
                </c:pt>
                <c:pt idx="3956">
                  <c:v>-4.0156200000000001E-3</c:v>
                </c:pt>
                <c:pt idx="3957">
                  <c:v>-8.0937500000000002E-3</c:v>
                </c:pt>
                <c:pt idx="3958">
                  <c:v>-9.9062500000000001E-3</c:v>
                </c:pt>
                <c:pt idx="3959">
                  <c:v>-3.8125000000000004E-3</c:v>
                </c:pt>
                <c:pt idx="3960">
                  <c:v>-1.95312E-3</c:v>
                </c:pt>
                <c:pt idx="3961">
                  <c:v>-4.0625000000000001E-3</c:v>
                </c:pt>
                <c:pt idx="3962">
                  <c:v>-6.0468700000000002E-3</c:v>
                </c:pt>
                <c:pt idx="3963">
                  <c:v>-9.9375000000000002E-3</c:v>
                </c:pt>
                <c:pt idx="3964">
                  <c:v>-1.2156199999999999E-2</c:v>
                </c:pt>
                <c:pt idx="3965">
                  <c:v>1.54688E-3</c:v>
                </c:pt>
                <c:pt idx="3966">
                  <c:v>4.4218799999999996E-3</c:v>
                </c:pt>
                <c:pt idx="3967">
                  <c:v>-3.9375E-3</c:v>
                </c:pt>
                <c:pt idx="3968">
                  <c:v>-1.64062E-3</c:v>
                </c:pt>
                <c:pt idx="3969">
                  <c:v>-1.3203100000000001E-2</c:v>
                </c:pt>
                <c:pt idx="3970">
                  <c:v>-1.07656E-2</c:v>
                </c:pt>
                <c:pt idx="3971">
                  <c:v>-4.3125000000000004E-3</c:v>
                </c:pt>
                <c:pt idx="3972">
                  <c:v>-4.6874999999999998E-4</c:v>
                </c:pt>
                <c:pt idx="3973">
                  <c:v>1.20313E-3</c:v>
                </c:pt>
                <c:pt idx="3974">
                  <c:v>-1.4375E-3</c:v>
                </c:pt>
                <c:pt idx="3975">
                  <c:v>-1.03125E-3</c:v>
                </c:pt>
                <c:pt idx="3976">
                  <c:v>-5.1562500000000002E-4</c:v>
                </c:pt>
                <c:pt idx="3977">
                  <c:v>-6.0781200000000002E-3</c:v>
                </c:pt>
                <c:pt idx="3978">
                  <c:v>-7.5781199999999998E-3</c:v>
                </c:pt>
                <c:pt idx="3979">
                  <c:v>-1.5468700000000001E-3</c:v>
                </c:pt>
                <c:pt idx="3980">
                  <c:v>-1.5312500000000001E-3</c:v>
                </c:pt>
                <c:pt idx="3981">
                  <c:v>-1.175E-2</c:v>
                </c:pt>
                <c:pt idx="3982">
                  <c:v>-1.225E-2</c:v>
                </c:pt>
                <c:pt idx="3983">
                  <c:v>-4.0937500000000002E-3</c:v>
                </c:pt>
                <c:pt idx="3984">
                  <c:v>-8.4687500000000006E-3</c:v>
                </c:pt>
                <c:pt idx="3985">
                  <c:v>-1.13437E-2</c:v>
                </c:pt>
                <c:pt idx="3986">
                  <c:v>-1.5515600000000001E-2</c:v>
                </c:pt>
                <c:pt idx="3987">
                  <c:v>-1.2203100000000001E-2</c:v>
                </c:pt>
                <c:pt idx="3988">
                  <c:v>-5.0000000000000001E-3</c:v>
                </c:pt>
                <c:pt idx="3989">
                  <c:v>1.7187499999999998E-3</c:v>
                </c:pt>
                <c:pt idx="3990">
                  <c:v>-1.17187E-3</c:v>
                </c:pt>
                <c:pt idx="3991">
                  <c:v>-4.0156200000000001E-3</c:v>
                </c:pt>
                <c:pt idx="3992">
                  <c:v>-3.9375E-3</c:v>
                </c:pt>
                <c:pt idx="3993">
                  <c:v>-2.9999999999999996E-3</c:v>
                </c:pt>
                <c:pt idx="3994">
                  <c:v>5.5781299999999997E-3</c:v>
                </c:pt>
                <c:pt idx="3995">
                  <c:v>7.2812500000000004E-3</c:v>
                </c:pt>
                <c:pt idx="3996">
                  <c:v>-5.5937499999999998E-3</c:v>
                </c:pt>
                <c:pt idx="3997">
                  <c:v>-1.2156199999999999E-2</c:v>
                </c:pt>
                <c:pt idx="3998">
                  <c:v>-6.7343699999999999E-3</c:v>
                </c:pt>
                <c:pt idx="3999">
                  <c:v>-2.7968699999999999E-3</c:v>
                </c:pt>
                <c:pt idx="4000">
                  <c:v>-1.5875E-2</c:v>
                </c:pt>
                <c:pt idx="4001">
                  <c:v>-7.3906199999999997E-3</c:v>
                </c:pt>
                <c:pt idx="4002">
                  <c:v>-2.0468700000000001E-3</c:v>
                </c:pt>
                <c:pt idx="4003">
                  <c:v>-1.7968699999999999E-3</c:v>
                </c:pt>
                <c:pt idx="4004">
                  <c:v>-3.9843700000000001E-3</c:v>
                </c:pt>
                <c:pt idx="4005">
                  <c:v>-1.8749999999999999E-3</c:v>
                </c:pt>
                <c:pt idx="4006">
                  <c:v>-8.0937500000000002E-3</c:v>
                </c:pt>
                <c:pt idx="4007">
                  <c:v>-7.8906199999999992E-3</c:v>
                </c:pt>
                <c:pt idx="4008">
                  <c:v>-9.9062500000000001E-3</c:v>
                </c:pt>
                <c:pt idx="4009">
                  <c:v>-7.8125000000000002E-5</c:v>
                </c:pt>
                <c:pt idx="4010">
                  <c:v>-2.5312499999999996E-3</c:v>
                </c:pt>
                <c:pt idx="4011">
                  <c:v>-1.00781E-2</c:v>
                </c:pt>
                <c:pt idx="4012">
                  <c:v>-3.85937E-3</c:v>
                </c:pt>
                <c:pt idx="4013">
                  <c:v>-5.9999999999999993E-3</c:v>
                </c:pt>
                <c:pt idx="4014">
                  <c:v>3.7499999999999995E-4</c:v>
                </c:pt>
                <c:pt idx="4015">
                  <c:v>5.9843799999999992E-3</c:v>
                </c:pt>
                <c:pt idx="4016">
                  <c:v>1.5312500000000001E-3</c:v>
                </c:pt>
                <c:pt idx="4017">
                  <c:v>-7.6562499999999999E-3</c:v>
                </c:pt>
                <c:pt idx="4018">
                  <c:v>-5.7968699999999991E-3</c:v>
                </c:pt>
                <c:pt idx="4019">
                  <c:v>-1.8281199999999999E-3</c:v>
                </c:pt>
                <c:pt idx="4020">
                  <c:v>-1.0234400000000001E-2</c:v>
                </c:pt>
                <c:pt idx="4021">
                  <c:v>-9.9687499999999984E-3</c:v>
                </c:pt>
                <c:pt idx="4022">
                  <c:v>-1.3890599999999999E-2</c:v>
                </c:pt>
                <c:pt idx="4023">
                  <c:v>-5.9999999999999993E-3</c:v>
                </c:pt>
                <c:pt idx="4024">
                  <c:v>-3.6562500000000002E-3</c:v>
                </c:pt>
                <c:pt idx="4025">
                  <c:v>2.1249999999999997E-3</c:v>
                </c:pt>
                <c:pt idx="4026">
                  <c:v>-9.0624999999999994E-4</c:v>
                </c:pt>
                <c:pt idx="4027">
                  <c:v>-0.01</c:v>
                </c:pt>
                <c:pt idx="4028">
                  <c:v>-1.15625E-2</c:v>
                </c:pt>
                <c:pt idx="4029">
                  <c:v>-2.0625000000000001E-3</c:v>
                </c:pt>
                <c:pt idx="4030">
                  <c:v>-4.0156200000000001E-3</c:v>
                </c:pt>
                <c:pt idx="4031">
                  <c:v>-2.0468700000000001E-3</c:v>
                </c:pt>
                <c:pt idx="4032">
                  <c:v>-8.2812500000000004E-3</c:v>
                </c:pt>
                <c:pt idx="4033">
                  <c:v>-6.0156200000000002E-3</c:v>
                </c:pt>
                <c:pt idx="4034">
                  <c:v>-3.875E-3</c:v>
                </c:pt>
                <c:pt idx="4035">
                  <c:v>-3.875E-3</c:v>
                </c:pt>
                <c:pt idx="4036">
                  <c:v>-1.2031200000000001E-2</c:v>
                </c:pt>
                <c:pt idx="4037">
                  <c:v>-9.9375000000000002E-3</c:v>
                </c:pt>
                <c:pt idx="4038">
                  <c:v>-3.92187E-3</c:v>
                </c:pt>
                <c:pt idx="4039">
                  <c:v>-4.7031199999999999E-3</c:v>
                </c:pt>
                <c:pt idx="4040">
                  <c:v>-8.2343699999999995E-3</c:v>
                </c:pt>
                <c:pt idx="4041">
                  <c:v>-5.7343699999999999E-3</c:v>
                </c:pt>
                <c:pt idx="4042">
                  <c:v>-7.4687500000000006E-3</c:v>
                </c:pt>
                <c:pt idx="4043">
                  <c:v>4.8124999999999999E-3</c:v>
                </c:pt>
                <c:pt idx="4044">
                  <c:v>-1.5937500000000001E-3</c:v>
                </c:pt>
                <c:pt idx="4045">
                  <c:v>-1.1890600000000001E-2</c:v>
                </c:pt>
                <c:pt idx="4046">
                  <c:v>-8.70312E-3</c:v>
                </c:pt>
                <c:pt idx="4047">
                  <c:v>-4.2968699999999995E-3</c:v>
                </c:pt>
                <c:pt idx="4048">
                  <c:v>-2.39062E-3</c:v>
                </c:pt>
                <c:pt idx="4049">
                  <c:v>-1.6875000000000002E-3</c:v>
                </c:pt>
                <c:pt idx="4050">
                  <c:v>-8.0468699999999994E-3</c:v>
                </c:pt>
                <c:pt idx="4051">
                  <c:v>-2.0468700000000001E-3</c:v>
                </c:pt>
                <c:pt idx="4052">
                  <c:v>-7.8593700000000009E-3</c:v>
                </c:pt>
                <c:pt idx="4053">
                  <c:v>-4.0156200000000001E-3</c:v>
                </c:pt>
                <c:pt idx="4054">
                  <c:v>-3.9843700000000001E-3</c:v>
                </c:pt>
                <c:pt idx="4055">
                  <c:v>2E-3</c:v>
                </c:pt>
                <c:pt idx="4056">
                  <c:v>5.9531300000000001E-3</c:v>
                </c:pt>
                <c:pt idx="4057">
                  <c:v>-5.7812500000000008E-4</c:v>
                </c:pt>
                <c:pt idx="4058">
                  <c:v>-3.92187E-3</c:v>
                </c:pt>
                <c:pt idx="4059">
                  <c:v>1.4062499999999999E-4</c:v>
                </c:pt>
                <c:pt idx="4060">
                  <c:v>4.2187500000000005E-4</c:v>
                </c:pt>
                <c:pt idx="4061">
                  <c:v>3.89063E-3</c:v>
                </c:pt>
                <c:pt idx="4062">
                  <c:v>-5.5468699999999998E-3</c:v>
                </c:pt>
                <c:pt idx="4063">
                  <c:v>-9.0156200000000002E-3</c:v>
                </c:pt>
                <c:pt idx="4064">
                  <c:v>4.6874999999999994E-5</c:v>
                </c:pt>
                <c:pt idx="4065">
                  <c:v>-9.2187499999999995E-3</c:v>
                </c:pt>
                <c:pt idx="4066">
                  <c:v>-9.4374999999999997E-3</c:v>
                </c:pt>
                <c:pt idx="4067">
                  <c:v>-5.6874999999999998E-3</c:v>
                </c:pt>
                <c:pt idx="4068">
                  <c:v>-7.1874999999999999E-4</c:v>
                </c:pt>
                <c:pt idx="4069">
                  <c:v>5.9999999999999993E-3</c:v>
                </c:pt>
                <c:pt idx="4070">
                  <c:v>-9.5312500000000009E-4</c:v>
                </c:pt>
                <c:pt idx="4071">
                  <c:v>-7.1874999999999994E-3</c:v>
                </c:pt>
                <c:pt idx="4072">
                  <c:v>-1.1734399999999999E-2</c:v>
                </c:pt>
                <c:pt idx="4073">
                  <c:v>-8.2187500000000004E-3</c:v>
                </c:pt>
                <c:pt idx="4074">
                  <c:v>-1.1859399999999999E-2</c:v>
                </c:pt>
                <c:pt idx="4075">
                  <c:v>-5.1250000000000002E-3</c:v>
                </c:pt>
                <c:pt idx="4076">
                  <c:v>-4.1718700000000003E-3</c:v>
                </c:pt>
                <c:pt idx="4077">
                  <c:v>-6.6093699999999998E-3</c:v>
                </c:pt>
                <c:pt idx="4078">
                  <c:v>-1.0437499999999999E-2</c:v>
                </c:pt>
                <c:pt idx="4079">
                  <c:v>-9.2968700000000005E-3</c:v>
                </c:pt>
                <c:pt idx="4080">
                  <c:v>-2.3437499999999999E-4</c:v>
                </c:pt>
                <c:pt idx="4081">
                  <c:v>5.8125E-3</c:v>
                </c:pt>
                <c:pt idx="4082">
                  <c:v>-8.593749999999999E-4</c:v>
                </c:pt>
                <c:pt idx="4083">
                  <c:v>-1.8437499999999999E-3</c:v>
                </c:pt>
                <c:pt idx="4084">
                  <c:v>-2.3281199999999999E-3</c:v>
                </c:pt>
                <c:pt idx="4085">
                  <c:v>-4.1562500000000002E-3</c:v>
                </c:pt>
                <c:pt idx="4086">
                  <c:v>-4.1093700000000002E-3</c:v>
                </c:pt>
                <c:pt idx="4087">
                  <c:v>-6.6718699999999999E-3</c:v>
                </c:pt>
                <c:pt idx="4088">
                  <c:v>-7.6874999999999999E-3</c:v>
                </c:pt>
                <c:pt idx="4089">
                  <c:v>-6.1406199999999994E-3</c:v>
                </c:pt>
                <c:pt idx="4090">
                  <c:v>-5.2343699999999995E-3</c:v>
                </c:pt>
                <c:pt idx="4091">
                  <c:v>4.5312499999999997E-4</c:v>
                </c:pt>
                <c:pt idx="4092">
                  <c:v>-2.4843700000000001E-3</c:v>
                </c:pt>
                <c:pt idx="4093">
                  <c:v>-1.39062E-3</c:v>
                </c:pt>
                <c:pt idx="4094">
                  <c:v>-2.6562499999999996E-4</c:v>
                </c:pt>
                <c:pt idx="4095">
                  <c:v>-5.5000000000000005E-3</c:v>
                </c:pt>
                <c:pt idx="4096">
                  <c:v>-4.7031199999999999E-3</c:v>
                </c:pt>
                <c:pt idx="4097">
                  <c:v>2.01563E-3</c:v>
                </c:pt>
                <c:pt idx="4098">
                  <c:v>-2.0937500000000001E-3</c:v>
                </c:pt>
                <c:pt idx="4099">
                  <c:v>-2.5000000000000001E-4</c:v>
                </c:pt>
                <c:pt idx="4100">
                  <c:v>-4.2968699999999995E-3</c:v>
                </c:pt>
                <c:pt idx="4101">
                  <c:v>-1.25E-3</c:v>
                </c:pt>
                <c:pt idx="4102">
                  <c:v>1.5625E-5</c:v>
                </c:pt>
                <c:pt idx="4103">
                  <c:v>-3.1718700000000002E-3</c:v>
                </c:pt>
                <c:pt idx="4104">
                  <c:v>-8.0781199999999994E-3</c:v>
                </c:pt>
                <c:pt idx="4105">
                  <c:v>-3.1875000000000002E-3</c:v>
                </c:pt>
                <c:pt idx="4106">
                  <c:v>-1.1875E-3</c:v>
                </c:pt>
                <c:pt idx="4107">
                  <c:v>-6.6249999999999998E-3</c:v>
                </c:pt>
                <c:pt idx="4108">
                  <c:v>1.09375E-4</c:v>
                </c:pt>
                <c:pt idx="4109">
                  <c:v>-9.4531200000000006E-3</c:v>
                </c:pt>
                <c:pt idx="4110">
                  <c:v>-6.1875000000000003E-3</c:v>
                </c:pt>
                <c:pt idx="4111">
                  <c:v>-9.8906199999999993E-3</c:v>
                </c:pt>
                <c:pt idx="4112">
                  <c:v>-6.2500000000000003E-3</c:v>
                </c:pt>
                <c:pt idx="4113">
                  <c:v>-5.85937E-3</c:v>
                </c:pt>
                <c:pt idx="4114">
                  <c:v>-9.9843699999999994E-3</c:v>
                </c:pt>
                <c:pt idx="4115">
                  <c:v>-2.2187500000000002E-3</c:v>
                </c:pt>
                <c:pt idx="4116">
                  <c:v>-2.0156200000000001E-3</c:v>
                </c:pt>
                <c:pt idx="4117">
                  <c:v>2E-3</c:v>
                </c:pt>
                <c:pt idx="4118">
                  <c:v>-4.6874999999999994E-5</c:v>
                </c:pt>
                <c:pt idx="4119">
                  <c:v>-1.0046899999999999E-2</c:v>
                </c:pt>
                <c:pt idx="4120">
                  <c:v>-9.7656200000000009E-3</c:v>
                </c:pt>
                <c:pt idx="4121">
                  <c:v>-8.0156200000000011E-3</c:v>
                </c:pt>
                <c:pt idx="4122">
                  <c:v>-7.6718699999999999E-3</c:v>
                </c:pt>
                <c:pt idx="4123">
                  <c:v>-2E-3</c:v>
                </c:pt>
                <c:pt idx="4124">
                  <c:v>-6.1718700000000003E-3</c:v>
                </c:pt>
                <c:pt idx="4125">
                  <c:v>-4.0312500000000001E-3</c:v>
                </c:pt>
                <c:pt idx="4126">
                  <c:v>-8.1718700000000012E-3</c:v>
                </c:pt>
                <c:pt idx="4127">
                  <c:v>-5.7031199999999999E-3</c:v>
                </c:pt>
                <c:pt idx="4128">
                  <c:v>-4.0937500000000002E-3</c:v>
                </c:pt>
                <c:pt idx="4129">
                  <c:v>-8.4999999999999989E-3</c:v>
                </c:pt>
                <c:pt idx="4130">
                  <c:v>-1.1765600000000001E-2</c:v>
                </c:pt>
                <c:pt idx="4131">
                  <c:v>-8.0468699999999994E-3</c:v>
                </c:pt>
                <c:pt idx="4132">
                  <c:v>-1.20781E-2</c:v>
                </c:pt>
                <c:pt idx="4133">
                  <c:v>-9.7656200000000009E-3</c:v>
                </c:pt>
                <c:pt idx="4134">
                  <c:v>-7.3593699999999996E-3</c:v>
                </c:pt>
                <c:pt idx="4135">
                  <c:v>3.4375000000000003E-4</c:v>
                </c:pt>
                <c:pt idx="4136">
                  <c:v>2E-3</c:v>
                </c:pt>
                <c:pt idx="4137">
                  <c:v>-5.1562500000000002E-4</c:v>
                </c:pt>
                <c:pt idx="4138">
                  <c:v>-5.9687500000000001E-3</c:v>
                </c:pt>
                <c:pt idx="4139">
                  <c:v>3.2812499999999997E-4</c:v>
                </c:pt>
                <c:pt idx="4140">
                  <c:v>2.1562500000000002E-3</c:v>
                </c:pt>
                <c:pt idx="4141">
                  <c:v>1.5312500000000001E-3</c:v>
                </c:pt>
                <c:pt idx="4142">
                  <c:v>-6.0312500000000002E-3</c:v>
                </c:pt>
                <c:pt idx="4143">
                  <c:v>-1.8749999999999999E-3</c:v>
                </c:pt>
                <c:pt idx="4144">
                  <c:v>-4.3125000000000004E-3</c:v>
                </c:pt>
                <c:pt idx="4145">
                  <c:v>-1.23437E-3</c:v>
                </c:pt>
                <c:pt idx="4146">
                  <c:v>8.3125000000000004E-3</c:v>
                </c:pt>
                <c:pt idx="4147">
                  <c:v>3.4374999999999996E-3</c:v>
                </c:pt>
                <c:pt idx="4148">
                  <c:v>1.7187500000000002E-4</c:v>
                </c:pt>
                <c:pt idx="4149">
                  <c:v>1.8437499999999999E-3</c:v>
                </c:pt>
                <c:pt idx="4150">
                  <c:v>-4.3906199999999996E-3</c:v>
                </c:pt>
                <c:pt idx="4151">
                  <c:v>-5.9687500000000001E-3</c:v>
                </c:pt>
                <c:pt idx="4152">
                  <c:v>-6.1250000000000002E-3</c:v>
                </c:pt>
                <c:pt idx="4153">
                  <c:v>-8.0625000000000002E-3</c:v>
                </c:pt>
                <c:pt idx="4154">
                  <c:v>-5.9843699999999993E-3</c:v>
                </c:pt>
                <c:pt idx="4155">
                  <c:v>-4.0156200000000001E-3</c:v>
                </c:pt>
                <c:pt idx="4156">
                  <c:v>-6.0468700000000002E-3</c:v>
                </c:pt>
                <c:pt idx="4157">
                  <c:v>-3.7968700000000004E-3</c:v>
                </c:pt>
                <c:pt idx="4158">
                  <c:v>1.9375E-3</c:v>
                </c:pt>
                <c:pt idx="4159">
                  <c:v>-2.2343699999999998E-3</c:v>
                </c:pt>
                <c:pt idx="4160">
                  <c:v>-1.0031199999999999E-2</c:v>
                </c:pt>
                <c:pt idx="4161">
                  <c:v>-6.0312500000000002E-3</c:v>
                </c:pt>
                <c:pt idx="4162">
                  <c:v>-6.0468700000000002E-3</c:v>
                </c:pt>
                <c:pt idx="4163">
                  <c:v>-2.0781200000000001E-3</c:v>
                </c:pt>
                <c:pt idx="4164">
                  <c:v>-3.82812E-3</c:v>
                </c:pt>
                <c:pt idx="4165">
                  <c:v>-7.7031199999999999E-3</c:v>
                </c:pt>
                <c:pt idx="4166">
                  <c:v>-1.20625E-2</c:v>
                </c:pt>
                <c:pt idx="4167">
                  <c:v>-6.5781199999999998E-3</c:v>
                </c:pt>
                <c:pt idx="4168">
                  <c:v>-3.9375E-3</c:v>
                </c:pt>
                <c:pt idx="4169">
                  <c:v>-4.2031200000000003E-3</c:v>
                </c:pt>
                <c:pt idx="4170">
                  <c:v>-1.8281199999999999E-3</c:v>
                </c:pt>
                <c:pt idx="4171">
                  <c:v>-6.76562E-3</c:v>
                </c:pt>
                <c:pt idx="4172">
                  <c:v>-2.2187500000000002E-3</c:v>
                </c:pt>
                <c:pt idx="4173">
                  <c:v>-2.5312499999999996E-3</c:v>
                </c:pt>
                <c:pt idx="4174">
                  <c:v>-7.3437499999999996E-3</c:v>
                </c:pt>
                <c:pt idx="4175">
                  <c:v>-1.0859400000000002E-2</c:v>
                </c:pt>
                <c:pt idx="4176">
                  <c:v>-1.15625E-2</c:v>
                </c:pt>
                <c:pt idx="4177">
                  <c:v>-1.6109399999999999E-2</c:v>
                </c:pt>
                <c:pt idx="4178">
                  <c:v>-9.5781200000000007E-3</c:v>
                </c:pt>
                <c:pt idx="4179">
                  <c:v>-2.7812499999999999E-3</c:v>
                </c:pt>
                <c:pt idx="4180">
                  <c:v>1.96875E-3</c:v>
                </c:pt>
                <c:pt idx="4181">
                  <c:v>6.85938E-3</c:v>
                </c:pt>
                <c:pt idx="4182">
                  <c:v>1.5937500000000001E-3</c:v>
                </c:pt>
                <c:pt idx="4183">
                  <c:v>-4.6093699999999998E-3</c:v>
                </c:pt>
                <c:pt idx="4184">
                  <c:v>-1.71562E-2</c:v>
                </c:pt>
                <c:pt idx="4185">
                  <c:v>-9.921870000000001E-3</c:v>
                </c:pt>
                <c:pt idx="4186">
                  <c:v>-2E-3</c:v>
                </c:pt>
                <c:pt idx="4187">
                  <c:v>-3.1093700000000002E-3</c:v>
                </c:pt>
                <c:pt idx="4188">
                  <c:v>-4.82812E-3</c:v>
                </c:pt>
                <c:pt idx="4189">
                  <c:v>2.6562500000000002E-3</c:v>
                </c:pt>
                <c:pt idx="4190">
                  <c:v>-7.2812500000000004E-3</c:v>
                </c:pt>
                <c:pt idx="4191">
                  <c:v>-2.0312499999999999E-4</c:v>
                </c:pt>
                <c:pt idx="4192">
                  <c:v>4.2499999999999994E-3</c:v>
                </c:pt>
                <c:pt idx="4193">
                  <c:v>-2.5781200000000002E-3</c:v>
                </c:pt>
                <c:pt idx="4194">
                  <c:v>-9.9843699999999994E-3</c:v>
                </c:pt>
                <c:pt idx="4195">
                  <c:v>-4.85937E-3</c:v>
                </c:pt>
                <c:pt idx="4196">
                  <c:v>-1.9062500000000002E-3</c:v>
                </c:pt>
                <c:pt idx="4197">
                  <c:v>-5.3125000000000004E-3</c:v>
                </c:pt>
                <c:pt idx="4198">
                  <c:v>-1.1843699999999999E-2</c:v>
                </c:pt>
                <c:pt idx="4199">
                  <c:v>-1.4734399999999998E-2</c:v>
                </c:pt>
                <c:pt idx="4200">
                  <c:v>-4.3906199999999996E-3</c:v>
                </c:pt>
                <c:pt idx="4201">
                  <c:v>-1.8124999999999999E-3</c:v>
                </c:pt>
                <c:pt idx="4202">
                  <c:v>-1.9843700000000001E-3</c:v>
                </c:pt>
                <c:pt idx="4203">
                  <c:v>-3.39062E-3</c:v>
                </c:pt>
                <c:pt idx="4204">
                  <c:v>-1.8156200000000001E-2</c:v>
                </c:pt>
                <c:pt idx="4205">
                  <c:v>-1.22656E-2</c:v>
                </c:pt>
                <c:pt idx="4206">
                  <c:v>-1.1921900000000001E-2</c:v>
                </c:pt>
                <c:pt idx="4207">
                  <c:v>-5.9843699999999993E-3</c:v>
                </c:pt>
                <c:pt idx="4208">
                  <c:v>-1.00625E-2</c:v>
                </c:pt>
                <c:pt idx="4209">
                  <c:v>-4.2187500000000003E-3</c:v>
                </c:pt>
                <c:pt idx="4210">
                  <c:v>-2.1406200000000002E-3</c:v>
                </c:pt>
                <c:pt idx="4211">
                  <c:v>-4.2499999999999994E-3</c:v>
                </c:pt>
                <c:pt idx="4212">
                  <c:v>6.3281299999999995E-3</c:v>
                </c:pt>
                <c:pt idx="4213">
                  <c:v>6.0937500000000002E-3</c:v>
                </c:pt>
                <c:pt idx="4214">
                  <c:v>1.65625E-3</c:v>
                </c:pt>
                <c:pt idx="4215">
                  <c:v>-5.7812499999999999E-3</c:v>
                </c:pt>
                <c:pt idx="4216">
                  <c:v>-3.92187E-3</c:v>
                </c:pt>
                <c:pt idx="4217">
                  <c:v>-3.875E-3</c:v>
                </c:pt>
                <c:pt idx="4218">
                  <c:v>-8.1562500000000003E-3</c:v>
                </c:pt>
                <c:pt idx="4219">
                  <c:v>-9.9843699999999994E-3</c:v>
                </c:pt>
                <c:pt idx="4220">
                  <c:v>-1.1999999999999999E-2</c:v>
                </c:pt>
                <c:pt idx="4221">
                  <c:v>-8.0000000000000002E-3</c:v>
                </c:pt>
                <c:pt idx="4222">
                  <c:v>-9.8437500000000001E-4</c:v>
                </c:pt>
                <c:pt idx="4223">
                  <c:v>6.0781300000000002E-3</c:v>
                </c:pt>
                <c:pt idx="4224">
                  <c:v>3.5468799999999997E-3</c:v>
                </c:pt>
                <c:pt idx="4225">
                  <c:v>1.4210899999999999E-17</c:v>
                </c:pt>
                <c:pt idx="4226">
                  <c:v>-1.0937500000000001E-2</c:v>
                </c:pt>
                <c:pt idx="4227">
                  <c:v>-1.8062499999999999E-2</c:v>
                </c:pt>
                <c:pt idx="4228">
                  <c:v>-7.9687500000000001E-3</c:v>
                </c:pt>
                <c:pt idx="4229">
                  <c:v>-9.9062500000000001E-3</c:v>
                </c:pt>
                <c:pt idx="4230">
                  <c:v>6.2500000000000001E-5</c:v>
                </c:pt>
                <c:pt idx="4231">
                  <c:v>-1.1953099999999999E-2</c:v>
                </c:pt>
                <c:pt idx="4232">
                  <c:v>-1.1843699999999999E-2</c:v>
                </c:pt>
                <c:pt idx="4233">
                  <c:v>-1.0093700000000001E-2</c:v>
                </c:pt>
                <c:pt idx="4234">
                  <c:v>-1.95312E-3</c:v>
                </c:pt>
                <c:pt idx="4235">
                  <c:v>1.95313E-3</c:v>
                </c:pt>
                <c:pt idx="4236">
                  <c:v>-2.0156200000000001E-3</c:v>
                </c:pt>
                <c:pt idx="4237">
                  <c:v>8.2812499999999998E-4</c:v>
                </c:pt>
                <c:pt idx="4238">
                  <c:v>-6.4218699999999997E-3</c:v>
                </c:pt>
                <c:pt idx="4239">
                  <c:v>-7.5468699999999998E-3</c:v>
                </c:pt>
                <c:pt idx="4240">
                  <c:v>-6.8750000000000007E-4</c:v>
                </c:pt>
                <c:pt idx="4241">
                  <c:v>-1.21875E-3</c:v>
                </c:pt>
                <c:pt idx="4242">
                  <c:v>-4.0468700000000002E-3</c:v>
                </c:pt>
                <c:pt idx="4243">
                  <c:v>-3.5781199999999997E-3</c:v>
                </c:pt>
                <c:pt idx="4244">
                  <c:v>-9.3749999999999997E-3</c:v>
                </c:pt>
                <c:pt idx="4245">
                  <c:v>-1.025E-2</c:v>
                </c:pt>
                <c:pt idx="4246">
                  <c:v>-8.4687500000000006E-3</c:v>
                </c:pt>
                <c:pt idx="4247">
                  <c:v>-4.2343699999999995E-3</c:v>
                </c:pt>
                <c:pt idx="4248">
                  <c:v>-2.1406200000000002E-3</c:v>
                </c:pt>
                <c:pt idx="4249">
                  <c:v>4.6874999999999994E-5</c:v>
                </c:pt>
                <c:pt idx="4250">
                  <c:v>-5.5312499999999997E-3</c:v>
                </c:pt>
                <c:pt idx="4251">
                  <c:v>-1.1984400000000001E-2</c:v>
                </c:pt>
                <c:pt idx="4252">
                  <c:v>-9.8437500000000001E-3</c:v>
                </c:pt>
                <c:pt idx="4253">
                  <c:v>-2E-3</c:v>
                </c:pt>
                <c:pt idx="4254">
                  <c:v>-4.1875000000000002E-3</c:v>
                </c:pt>
                <c:pt idx="4255">
                  <c:v>-5.875E-3</c:v>
                </c:pt>
                <c:pt idx="4256">
                  <c:v>-1.8281199999999999E-3</c:v>
                </c:pt>
                <c:pt idx="4257">
                  <c:v>-2.8124999999999999E-3</c:v>
                </c:pt>
                <c:pt idx="4258">
                  <c:v>-9.5624999999999998E-3</c:v>
                </c:pt>
                <c:pt idx="4259">
                  <c:v>4.2187500000000005E-4</c:v>
                </c:pt>
                <c:pt idx="4260">
                  <c:v>-4.7499999999999999E-3</c:v>
                </c:pt>
                <c:pt idx="4261">
                  <c:v>-8.6406199999999999E-3</c:v>
                </c:pt>
                <c:pt idx="4262">
                  <c:v>-1.175E-2</c:v>
                </c:pt>
                <c:pt idx="4263">
                  <c:v>-8.0312500000000002E-3</c:v>
                </c:pt>
                <c:pt idx="4264">
                  <c:v>-1.2343700000000001E-2</c:v>
                </c:pt>
                <c:pt idx="4265">
                  <c:v>-1.1984400000000001E-2</c:v>
                </c:pt>
                <c:pt idx="4266">
                  <c:v>-8.73437E-3</c:v>
                </c:pt>
                <c:pt idx="4267">
                  <c:v>6.2500000000000001E-4</c:v>
                </c:pt>
                <c:pt idx="4268">
                  <c:v>-5.4062499999999996E-3</c:v>
                </c:pt>
                <c:pt idx="4269">
                  <c:v>-1.22656E-2</c:v>
                </c:pt>
                <c:pt idx="4270">
                  <c:v>-7.0468699999999993E-3</c:v>
                </c:pt>
                <c:pt idx="4271">
                  <c:v>-4.6562499999999998E-3</c:v>
                </c:pt>
                <c:pt idx="4272">
                  <c:v>-7.6093700000000007E-3</c:v>
                </c:pt>
                <c:pt idx="4273">
                  <c:v>1.0781300000000001E-3</c:v>
                </c:pt>
                <c:pt idx="4274">
                  <c:v>4.3281299999999995E-3</c:v>
                </c:pt>
                <c:pt idx="4275">
                  <c:v>5.7187499999999999E-3</c:v>
                </c:pt>
                <c:pt idx="4276">
                  <c:v>1.4062499999999999E-3</c:v>
                </c:pt>
                <c:pt idx="4277">
                  <c:v>-3.1562499999999998E-3</c:v>
                </c:pt>
                <c:pt idx="4278">
                  <c:v>-5.0781199999999993E-3</c:v>
                </c:pt>
                <c:pt idx="4279">
                  <c:v>2.2187500000000002E-3</c:v>
                </c:pt>
                <c:pt idx="4280">
                  <c:v>-5.2343699999999995E-3</c:v>
                </c:pt>
                <c:pt idx="4281">
                  <c:v>-1.40156E-2</c:v>
                </c:pt>
                <c:pt idx="4282">
                  <c:v>-1.6406199999999999E-2</c:v>
                </c:pt>
                <c:pt idx="4283">
                  <c:v>-2.39062E-3</c:v>
                </c:pt>
                <c:pt idx="4284">
                  <c:v>-5.1562500000000002E-3</c:v>
                </c:pt>
                <c:pt idx="4285">
                  <c:v>-8.687499999999999E-3</c:v>
                </c:pt>
                <c:pt idx="4286">
                  <c:v>-9.5624999999999998E-3</c:v>
                </c:pt>
                <c:pt idx="4287">
                  <c:v>-5.3593700000000005E-3</c:v>
                </c:pt>
                <c:pt idx="4288">
                  <c:v>-3.7499999999999999E-3</c:v>
                </c:pt>
                <c:pt idx="4289">
                  <c:v>-1.75E-3</c:v>
                </c:pt>
                <c:pt idx="4290">
                  <c:v>-2.3281199999999999E-3</c:v>
                </c:pt>
                <c:pt idx="4291">
                  <c:v>-7.7968700000000009E-3</c:v>
                </c:pt>
                <c:pt idx="4292">
                  <c:v>-1.7328099999999999E-2</c:v>
                </c:pt>
                <c:pt idx="4293">
                  <c:v>-1.61875E-2</c:v>
                </c:pt>
                <c:pt idx="4294">
                  <c:v>-1.5625000000000001E-3</c:v>
                </c:pt>
                <c:pt idx="4295">
                  <c:v>2.8281299999999999E-3</c:v>
                </c:pt>
                <c:pt idx="4296">
                  <c:v>-7.1562500000000003E-3</c:v>
                </c:pt>
                <c:pt idx="4297">
                  <c:v>-8.1250000000000003E-3</c:v>
                </c:pt>
                <c:pt idx="4298">
                  <c:v>-1.02031E-2</c:v>
                </c:pt>
                <c:pt idx="4299">
                  <c:v>-6.718749999999999E-3</c:v>
                </c:pt>
                <c:pt idx="4300">
                  <c:v>-1.6249999999999999E-3</c:v>
                </c:pt>
                <c:pt idx="4301">
                  <c:v>-1.9062500000000002E-3</c:v>
                </c:pt>
                <c:pt idx="4302">
                  <c:v>-3.1250000000000001E-5</c:v>
                </c:pt>
                <c:pt idx="4303">
                  <c:v>-2.2187500000000002E-3</c:v>
                </c:pt>
                <c:pt idx="4304">
                  <c:v>-1.2812500000000001E-3</c:v>
                </c:pt>
                <c:pt idx="4305">
                  <c:v>-8.2187500000000004E-3</c:v>
                </c:pt>
                <c:pt idx="4306">
                  <c:v>-2.1093699999999997E-3</c:v>
                </c:pt>
                <c:pt idx="4307">
                  <c:v>-6.1250000000000002E-3</c:v>
                </c:pt>
                <c:pt idx="4308">
                  <c:v>1.4210899999999999E-17</c:v>
                </c:pt>
                <c:pt idx="4309">
                  <c:v>-9.6406200000000008E-3</c:v>
                </c:pt>
                <c:pt idx="4310">
                  <c:v>-1.0124999999999999E-2</c:v>
                </c:pt>
                <c:pt idx="4311">
                  <c:v>-1.0031199999999999E-2</c:v>
                </c:pt>
                <c:pt idx="4312">
                  <c:v>-5.9843699999999993E-3</c:v>
                </c:pt>
                <c:pt idx="4313">
                  <c:v>-4.0000000000000001E-3</c:v>
                </c:pt>
                <c:pt idx="4314">
                  <c:v>-4.0000000000000001E-3</c:v>
                </c:pt>
                <c:pt idx="4315">
                  <c:v>-4.0000000000000001E-3</c:v>
                </c:pt>
                <c:pt idx="4316">
                  <c:v>-1.2046899999999999E-2</c:v>
                </c:pt>
                <c:pt idx="4317">
                  <c:v>-1.3968699999999999E-2</c:v>
                </c:pt>
                <c:pt idx="4318">
                  <c:v>-1.5312500000000001E-3</c:v>
                </c:pt>
                <c:pt idx="4319">
                  <c:v>-2.0156200000000001E-3</c:v>
                </c:pt>
                <c:pt idx="4320">
                  <c:v>2.0312499999999999E-4</c:v>
                </c:pt>
                <c:pt idx="4321">
                  <c:v>-4.2812500000000003E-3</c:v>
                </c:pt>
                <c:pt idx="4322">
                  <c:v>-1.4250000000000001E-2</c:v>
                </c:pt>
                <c:pt idx="4323">
                  <c:v>-7.7499999999999999E-3</c:v>
                </c:pt>
                <c:pt idx="4324">
                  <c:v>-6.0312500000000002E-3</c:v>
                </c:pt>
                <c:pt idx="4325">
                  <c:v>-3.5937499999999997E-3</c:v>
                </c:pt>
                <c:pt idx="4326">
                  <c:v>-2.5937500000000001E-3</c:v>
                </c:pt>
                <c:pt idx="4327">
                  <c:v>-9.9062500000000001E-3</c:v>
                </c:pt>
                <c:pt idx="4328">
                  <c:v>-1.45312E-3</c:v>
                </c:pt>
                <c:pt idx="4329">
                  <c:v>-7.0000000000000001E-3</c:v>
                </c:pt>
                <c:pt idx="4330">
                  <c:v>-1.1859399999999999E-2</c:v>
                </c:pt>
                <c:pt idx="4331">
                  <c:v>-7.984370000000001E-3</c:v>
                </c:pt>
                <c:pt idx="4332">
                  <c:v>-9.6874999999999999E-3</c:v>
                </c:pt>
                <c:pt idx="4333">
                  <c:v>-1.6093699999999999E-3</c:v>
                </c:pt>
                <c:pt idx="4334">
                  <c:v>-2.2499999999999998E-3</c:v>
                </c:pt>
                <c:pt idx="4335">
                  <c:v>-6.3281199999999996E-3</c:v>
                </c:pt>
                <c:pt idx="4336">
                  <c:v>-5.0624999999999993E-3</c:v>
                </c:pt>
                <c:pt idx="4337">
                  <c:v>-3.9062500000000002E-4</c:v>
                </c:pt>
                <c:pt idx="4338">
                  <c:v>-1.2609400000000002E-2</c:v>
                </c:pt>
                <c:pt idx="4339">
                  <c:v>-9.4062499999999997E-3</c:v>
                </c:pt>
                <c:pt idx="4340">
                  <c:v>-3.9375E-3</c:v>
                </c:pt>
                <c:pt idx="4341">
                  <c:v>-4.0156200000000001E-3</c:v>
                </c:pt>
                <c:pt idx="4342">
                  <c:v>-4.0312500000000001E-3</c:v>
                </c:pt>
                <c:pt idx="4343">
                  <c:v>-3.8125000000000004E-3</c:v>
                </c:pt>
                <c:pt idx="4344">
                  <c:v>2.7812499999999999E-3</c:v>
                </c:pt>
                <c:pt idx="4345">
                  <c:v>7.7031299999999999E-3</c:v>
                </c:pt>
                <c:pt idx="4346">
                  <c:v>-5.0000000000000001E-4</c:v>
                </c:pt>
                <c:pt idx="4347">
                  <c:v>-2.40625E-3</c:v>
                </c:pt>
                <c:pt idx="4348">
                  <c:v>-1.0343699999999999E-2</c:v>
                </c:pt>
                <c:pt idx="4349">
                  <c:v>-7.5156199999999998E-3</c:v>
                </c:pt>
                <c:pt idx="4350">
                  <c:v>-1.7187499999999998E-3</c:v>
                </c:pt>
                <c:pt idx="4351">
                  <c:v>-2.2031199999999998E-3</c:v>
                </c:pt>
                <c:pt idx="4352">
                  <c:v>-4.0000000000000001E-3</c:v>
                </c:pt>
                <c:pt idx="4353">
                  <c:v>7.8125000000000002E-5</c:v>
                </c:pt>
                <c:pt idx="4354">
                  <c:v>1.98438E-3</c:v>
                </c:pt>
                <c:pt idx="4355">
                  <c:v>2.0625000000000001E-3</c:v>
                </c:pt>
                <c:pt idx="4356">
                  <c:v>2.2968799999999998E-3</c:v>
                </c:pt>
                <c:pt idx="4357">
                  <c:v>-8.2031199999999995E-3</c:v>
                </c:pt>
                <c:pt idx="4358">
                  <c:v>-1.0218700000000001E-2</c:v>
                </c:pt>
                <c:pt idx="4359">
                  <c:v>-1.9984400000000003E-2</c:v>
                </c:pt>
                <c:pt idx="4360">
                  <c:v>-1.025E-2</c:v>
                </c:pt>
                <c:pt idx="4361">
                  <c:v>-3.90625E-3</c:v>
                </c:pt>
                <c:pt idx="4362">
                  <c:v>-7.9375000000000001E-3</c:v>
                </c:pt>
                <c:pt idx="4363">
                  <c:v>-6.0625000000000002E-3</c:v>
                </c:pt>
                <c:pt idx="4364">
                  <c:v>-9.5937499999999998E-3</c:v>
                </c:pt>
                <c:pt idx="4365">
                  <c:v>-1.1921900000000001E-2</c:v>
                </c:pt>
                <c:pt idx="4366">
                  <c:v>-1.0593700000000001E-2</c:v>
                </c:pt>
                <c:pt idx="4367">
                  <c:v>-5.0000000000000001E-4</c:v>
                </c:pt>
                <c:pt idx="4368">
                  <c:v>-3.1562499999999998E-3</c:v>
                </c:pt>
                <c:pt idx="4369">
                  <c:v>-3.4531200000000001E-3</c:v>
                </c:pt>
                <c:pt idx="4370">
                  <c:v>1.25E-3</c:v>
                </c:pt>
                <c:pt idx="4371">
                  <c:v>-4.2968699999999995E-3</c:v>
                </c:pt>
                <c:pt idx="4372">
                  <c:v>-8.9843700000000002E-3</c:v>
                </c:pt>
                <c:pt idx="4373">
                  <c:v>-4.84375E-3</c:v>
                </c:pt>
                <c:pt idx="4374">
                  <c:v>-5.9375000000000001E-3</c:v>
                </c:pt>
                <c:pt idx="4375">
                  <c:v>-1.1953099999999999E-2</c:v>
                </c:pt>
                <c:pt idx="4376">
                  <c:v>-9.3749999999999997E-3</c:v>
                </c:pt>
                <c:pt idx="4377">
                  <c:v>-8.0312500000000002E-3</c:v>
                </c:pt>
                <c:pt idx="4378">
                  <c:v>-1.35312E-2</c:v>
                </c:pt>
                <c:pt idx="4379">
                  <c:v>-1.0718699999999999E-2</c:v>
                </c:pt>
                <c:pt idx="4380">
                  <c:v>-4.1406199999999994E-3</c:v>
                </c:pt>
                <c:pt idx="4381">
                  <c:v>-7.8125E-3</c:v>
                </c:pt>
                <c:pt idx="4382">
                  <c:v>-1.34687E-2</c:v>
                </c:pt>
                <c:pt idx="4383">
                  <c:v>-1.3671899999999999E-2</c:v>
                </c:pt>
                <c:pt idx="4384">
                  <c:v>-5.1562500000000002E-3</c:v>
                </c:pt>
                <c:pt idx="4385">
                  <c:v>-1.6093699999999999E-3</c:v>
                </c:pt>
                <c:pt idx="4386">
                  <c:v>-3.5937499999999997E-3</c:v>
                </c:pt>
                <c:pt idx="4387">
                  <c:v>-6.0156200000000002E-3</c:v>
                </c:pt>
                <c:pt idx="4388">
                  <c:v>-4.2343699999999995E-3</c:v>
                </c:pt>
                <c:pt idx="4389">
                  <c:v>-3.90625E-3</c:v>
                </c:pt>
                <c:pt idx="4390">
                  <c:v>-4.0156200000000001E-3</c:v>
                </c:pt>
                <c:pt idx="4391">
                  <c:v>-4.1250000000000002E-3</c:v>
                </c:pt>
                <c:pt idx="4392">
                  <c:v>-2.0781200000000001E-3</c:v>
                </c:pt>
                <c:pt idx="4393">
                  <c:v>1.5625E-4</c:v>
                </c:pt>
                <c:pt idx="4394">
                  <c:v>-5.2656199999999995E-3</c:v>
                </c:pt>
                <c:pt idx="4395">
                  <c:v>-1.3578100000000001E-2</c:v>
                </c:pt>
                <c:pt idx="4396">
                  <c:v>-1.20625E-2</c:v>
                </c:pt>
                <c:pt idx="4397">
                  <c:v>-5.0781199999999993E-3</c:v>
                </c:pt>
                <c:pt idx="4398">
                  <c:v>2.01563E-3</c:v>
                </c:pt>
                <c:pt idx="4399">
                  <c:v>-2.0468700000000001E-3</c:v>
                </c:pt>
                <c:pt idx="4400">
                  <c:v>1.96875E-3</c:v>
                </c:pt>
                <c:pt idx="4401">
                  <c:v>-7.5312499999999998E-3</c:v>
                </c:pt>
                <c:pt idx="4402">
                  <c:v>-9.9375000000000002E-3</c:v>
                </c:pt>
                <c:pt idx="4403">
                  <c:v>-8.0156200000000011E-3</c:v>
                </c:pt>
                <c:pt idx="4404">
                  <c:v>-5.8125E-3</c:v>
                </c:pt>
                <c:pt idx="4405">
                  <c:v>1.5625E-5</c:v>
                </c:pt>
                <c:pt idx="4406">
                  <c:v>-8.2343699999999995E-3</c:v>
                </c:pt>
                <c:pt idx="4407">
                  <c:v>-6.0468700000000002E-3</c:v>
                </c:pt>
                <c:pt idx="4408">
                  <c:v>-8.0000000000000002E-3</c:v>
                </c:pt>
                <c:pt idx="4409">
                  <c:v>-2.2968700000000003E-3</c:v>
                </c:pt>
                <c:pt idx="4410">
                  <c:v>2.1406299999999997E-3</c:v>
                </c:pt>
                <c:pt idx="4411">
                  <c:v>2.1562500000000002E-3</c:v>
                </c:pt>
                <c:pt idx="4412">
                  <c:v>-3.9531200000000001E-3</c:v>
                </c:pt>
                <c:pt idx="4413">
                  <c:v>2.1718800000000002E-3</c:v>
                </c:pt>
                <c:pt idx="4414">
                  <c:v>-1.8124999999999999E-3</c:v>
                </c:pt>
                <c:pt idx="4415">
                  <c:v>8.1562500000000003E-3</c:v>
                </c:pt>
                <c:pt idx="4416">
                  <c:v>-8.5937500000000007E-3</c:v>
                </c:pt>
                <c:pt idx="4417">
                  <c:v>-6.0468700000000002E-3</c:v>
                </c:pt>
                <c:pt idx="4418">
                  <c:v>-7.9531199999999993E-3</c:v>
                </c:pt>
                <c:pt idx="4419">
                  <c:v>-4.0000000000000001E-3</c:v>
                </c:pt>
                <c:pt idx="4420">
                  <c:v>-8.2187500000000004E-3</c:v>
                </c:pt>
                <c:pt idx="4421">
                  <c:v>-1.7187499999999998E-3</c:v>
                </c:pt>
                <c:pt idx="4422">
                  <c:v>1.3593799999999999E-3</c:v>
                </c:pt>
                <c:pt idx="4423">
                  <c:v>-8.0000000000000002E-3</c:v>
                </c:pt>
                <c:pt idx="4424">
                  <c:v>-5.7031199999999999E-3</c:v>
                </c:pt>
                <c:pt idx="4425">
                  <c:v>-2.0781200000000001E-3</c:v>
                </c:pt>
                <c:pt idx="4426">
                  <c:v>1.98438E-3</c:v>
                </c:pt>
                <c:pt idx="4427">
                  <c:v>-2.0781200000000001E-3</c:v>
                </c:pt>
                <c:pt idx="4428">
                  <c:v>-4.0937500000000002E-3</c:v>
                </c:pt>
                <c:pt idx="4429">
                  <c:v>-5.9999999999999993E-3</c:v>
                </c:pt>
                <c:pt idx="4430">
                  <c:v>-5.90625E-3</c:v>
                </c:pt>
                <c:pt idx="4431">
                  <c:v>-2.1093699999999997E-3</c:v>
                </c:pt>
                <c:pt idx="4432">
                  <c:v>-1.5625E-5</c:v>
                </c:pt>
                <c:pt idx="4433">
                  <c:v>-4.0468700000000002E-3</c:v>
                </c:pt>
                <c:pt idx="4434">
                  <c:v>-8.0156200000000011E-3</c:v>
                </c:pt>
                <c:pt idx="4435">
                  <c:v>-6.2656199999999995E-3</c:v>
                </c:pt>
                <c:pt idx="4436">
                  <c:v>-6.2343700000000004E-3</c:v>
                </c:pt>
                <c:pt idx="4437">
                  <c:v>-5.1250000000000002E-3</c:v>
                </c:pt>
                <c:pt idx="4438">
                  <c:v>-1.0437499999999999E-2</c:v>
                </c:pt>
                <c:pt idx="4439">
                  <c:v>-1.5937500000000001E-3</c:v>
                </c:pt>
                <c:pt idx="4440">
                  <c:v>-1.1562500000000002E-3</c:v>
                </c:pt>
                <c:pt idx="4441">
                  <c:v>-5.3437500000000004E-3</c:v>
                </c:pt>
                <c:pt idx="4442">
                  <c:v>-9.9375000000000002E-3</c:v>
                </c:pt>
                <c:pt idx="4443">
                  <c:v>-6.4687499999999997E-3</c:v>
                </c:pt>
                <c:pt idx="4444">
                  <c:v>-5.9843699999999993E-3</c:v>
                </c:pt>
                <c:pt idx="4445">
                  <c:v>-4.2031200000000003E-3</c:v>
                </c:pt>
                <c:pt idx="4446">
                  <c:v>-2.1249999999999997E-3</c:v>
                </c:pt>
                <c:pt idx="4447">
                  <c:v>-1.8437499999999999E-3</c:v>
                </c:pt>
                <c:pt idx="4448">
                  <c:v>-5.8906200000000001E-3</c:v>
                </c:pt>
                <c:pt idx="4449">
                  <c:v>-4.0312500000000001E-3</c:v>
                </c:pt>
                <c:pt idx="4450">
                  <c:v>3.1250000000000001E-5</c:v>
                </c:pt>
                <c:pt idx="4451">
                  <c:v>2E-3</c:v>
                </c:pt>
                <c:pt idx="4452">
                  <c:v>1.8281300000000001E-3</c:v>
                </c:pt>
                <c:pt idx="4453">
                  <c:v>-8.8593700000000001E-3</c:v>
                </c:pt>
                <c:pt idx="4454">
                  <c:v>-1.1765600000000001E-2</c:v>
                </c:pt>
                <c:pt idx="4455">
                  <c:v>-1.46875E-3</c:v>
                </c:pt>
                <c:pt idx="4456">
                  <c:v>-2.35937E-3</c:v>
                </c:pt>
                <c:pt idx="4457">
                  <c:v>6.2500000000000001E-4</c:v>
                </c:pt>
                <c:pt idx="4458">
                  <c:v>3.5625000000000001E-3</c:v>
                </c:pt>
                <c:pt idx="4459">
                  <c:v>-2.3749999999999999E-3</c:v>
                </c:pt>
                <c:pt idx="4460">
                  <c:v>-2.3749999999999999E-3</c:v>
                </c:pt>
                <c:pt idx="4461">
                  <c:v>-1.1312500000000001E-2</c:v>
                </c:pt>
                <c:pt idx="4462">
                  <c:v>-1.60625E-2</c:v>
                </c:pt>
                <c:pt idx="4463">
                  <c:v>-1.35312E-2</c:v>
                </c:pt>
                <c:pt idx="4464">
                  <c:v>-6.3750000000000005E-3</c:v>
                </c:pt>
                <c:pt idx="4465">
                  <c:v>2.2812499999999999E-3</c:v>
                </c:pt>
                <c:pt idx="4466">
                  <c:v>-2.7500000000000003E-3</c:v>
                </c:pt>
                <c:pt idx="4467">
                  <c:v>-6.5937500000000007E-3</c:v>
                </c:pt>
                <c:pt idx="4468">
                  <c:v>-7.5937499999999998E-3</c:v>
                </c:pt>
                <c:pt idx="4469">
                  <c:v>-1.03125E-3</c:v>
                </c:pt>
                <c:pt idx="4470">
                  <c:v>-2.6562499999999996E-4</c:v>
                </c:pt>
                <c:pt idx="4471">
                  <c:v>-4.7656199999999999E-3</c:v>
                </c:pt>
                <c:pt idx="4472">
                  <c:v>-5.4687500000000005E-3</c:v>
                </c:pt>
                <c:pt idx="4473">
                  <c:v>-2.3125000000000003E-3</c:v>
                </c:pt>
                <c:pt idx="4474">
                  <c:v>-8.8906200000000001E-3</c:v>
                </c:pt>
                <c:pt idx="4475">
                  <c:v>-6.84375E-3</c:v>
                </c:pt>
                <c:pt idx="4476">
                  <c:v>-1.8124999999999999E-3</c:v>
                </c:pt>
                <c:pt idx="4477">
                  <c:v>-4.6250000000000006E-3</c:v>
                </c:pt>
                <c:pt idx="4478">
                  <c:v>-6.0937500000000002E-3</c:v>
                </c:pt>
                <c:pt idx="4479">
                  <c:v>-8.9531200000000002E-3</c:v>
                </c:pt>
                <c:pt idx="4480">
                  <c:v>-1.1796899999999999E-2</c:v>
                </c:pt>
                <c:pt idx="4481">
                  <c:v>-7.3125000000000004E-3</c:v>
                </c:pt>
                <c:pt idx="4482">
                  <c:v>-8.8124999999999992E-3</c:v>
                </c:pt>
                <c:pt idx="4483">
                  <c:v>-1.2500000000000001E-2</c:v>
                </c:pt>
                <c:pt idx="4484">
                  <c:v>-5.2343699999999995E-3</c:v>
                </c:pt>
                <c:pt idx="4485">
                  <c:v>3.2031300000000002E-3</c:v>
                </c:pt>
                <c:pt idx="4486">
                  <c:v>-6.2500000000000003E-3</c:v>
                </c:pt>
                <c:pt idx="4487">
                  <c:v>1.6093800000000001E-3</c:v>
                </c:pt>
                <c:pt idx="4488">
                  <c:v>4.4531300000000005E-3</c:v>
                </c:pt>
                <c:pt idx="4489">
                  <c:v>5.2656299999999994E-3</c:v>
                </c:pt>
                <c:pt idx="4490">
                  <c:v>-3.7499999999999999E-3</c:v>
                </c:pt>
                <c:pt idx="4491">
                  <c:v>-1.1156199999999998E-2</c:v>
                </c:pt>
                <c:pt idx="4492">
                  <c:v>-1.1578100000000001E-2</c:v>
                </c:pt>
                <c:pt idx="4493">
                  <c:v>-6.8906200000000001E-3</c:v>
                </c:pt>
                <c:pt idx="4494">
                  <c:v>-3.89062E-3</c:v>
                </c:pt>
                <c:pt idx="4495">
                  <c:v>-3.7031199999999998E-3</c:v>
                </c:pt>
                <c:pt idx="4496">
                  <c:v>-2.0156200000000001E-3</c:v>
                </c:pt>
                <c:pt idx="4497">
                  <c:v>-4.7031199999999999E-3</c:v>
                </c:pt>
                <c:pt idx="4498">
                  <c:v>-5.9218700000000001E-3</c:v>
                </c:pt>
                <c:pt idx="4499">
                  <c:v>-6.4531199999999997E-3</c:v>
                </c:pt>
                <c:pt idx="4500">
                  <c:v>-7.6250000000000007E-3</c:v>
                </c:pt>
                <c:pt idx="4501">
                  <c:v>1.9375E-3</c:v>
                </c:pt>
                <c:pt idx="4502">
                  <c:v>6.8749999999999992E-3</c:v>
                </c:pt>
                <c:pt idx="4503">
                  <c:v>-4.5156200000000006E-3</c:v>
                </c:pt>
                <c:pt idx="4504">
                  <c:v>-8.1093699999999994E-3</c:v>
                </c:pt>
                <c:pt idx="4505">
                  <c:v>-7.8593700000000009E-3</c:v>
                </c:pt>
                <c:pt idx="4506">
                  <c:v>-8.2031199999999995E-3</c:v>
                </c:pt>
                <c:pt idx="4507">
                  <c:v>-4.1093700000000002E-3</c:v>
                </c:pt>
                <c:pt idx="4508">
                  <c:v>-4.0468700000000002E-3</c:v>
                </c:pt>
                <c:pt idx="4509">
                  <c:v>-3.89062E-3</c:v>
                </c:pt>
                <c:pt idx="4510">
                  <c:v>-9.9843699999999994E-3</c:v>
                </c:pt>
                <c:pt idx="4511">
                  <c:v>-4.6874999999999998E-4</c:v>
                </c:pt>
                <c:pt idx="4512">
                  <c:v>5.9843799999999992E-3</c:v>
                </c:pt>
                <c:pt idx="4513">
                  <c:v>4.0000000000000001E-3</c:v>
                </c:pt>
                <c:pt idx="4514">
                  <c:v>-4.0625000000000001E-3</c:v>
                </c:pt>
                <c:pt idx="4515">
                  <c:v>-1.2031200000000001E-2</c:v>
                </c:pt>
                <c:pt idx="4516">
                  <c:v>-9.3593699999999988E-3</c:v>
                </c:pt>
                <c:pt idx="4517">
                  <c:v>1.4210899999999999E-17</c:v>
                </c:pt>
                <c:pt idx="4518">
                  <c:v>-8.2656199999999996E-3</c:v>
                </c:pt>
                <c:pt idx="4519">
                  <c:v>-8.1406200000000012E-3</c:v>
                </c:pt>
                <c:pt idx="4520">
                  <c:v>-1.83281E-2</c:v>
                </c:pt>
                <c:pt idx="4521">
                  <c:v>-9.6562499999999999E-3</c:v>
                </c:pt>
                <c:pt idx="4522">
                  <c:v>-5.7968699999999991E-3</c:v>
                </c:pt>
                <c:pt idx="4523">
                  <c:v>-1.7968699999999999E-3</c:v>
                </c:pt>
                <c:pt idx="4524">
                  <c:v>-4.5468699999999997E-3</c:v>
                </c:pt>
                <c:pt idx="4525">
                  <c:v>-1.0187499999999999E-2</c:v>
                </c:pt>
                <c:pt idx="4526">
                  <c:v>-7.4062499999999996E-3</c:v>
                </c:pt>
                <c:pt idx="4527">
                  <c:v>-6.6406199999999999E-3</c:v>
                </c:pt>
                <c:pt idx="4528">
                  <c:v>-1.4031200000000001E-2</c:v>
                </c:pt>
                <c:pt idx="4529">
                  <c:v>-7.3593699999999996E-3</c:v>
                </c:pt>
                <c:pt idx="4530">
                  <c:v>-6.0625000000000002E-3</c:v>
                </c:pt>
                <c:pt idx="4531">
                  <c:v>-6.0156200000000002E-3</c:v>
                </c:pt>
                <c:pt idx="4532">
                  <c:v>-8.1875000000000003E-3</c:v>
                </c:pt>
                <c:pt idx="4533">
                  <c:v>-9.8750000000000018E-3</c:v>
                </c:pt>
                <c:pt idx="4534">
                  <c:v>-5.4374999999999996E-3</c:v>
                </c:pt>
                <c:pt idx="4535">
                  <c:v>-1.7187499999999998E-3</c:v>
                </c:pt>
                <c:pt idx="4536">
                  <c:v>-2.8124999999999998E-4</c:v>
                </c:pt>
                <c:pt idx="4537">
                  <c:v>-6.2500000000000003E-3</c:v>
                </c:pt>
                <c:pt idx="4538">
                  <c:v>-3.85937E-3</c:v>
                </c:pt>
                <c:pt idx="4539">
                  <c:v>-2.0625000000000001E-3</c:v>
                </c:pt>
                <c:pt idx="4540">
                  <c:v>-6.5468700000000006E-3</c:v>
                </c:pt>
                <c:pt idx="4541">
                  <c:v>-7.4062499999999996E-3</c:v>
                </c:pt>
                <c:pt idx="4542">
                  <c:v>4.7343799999999998E-3</c:v>
                </c:pt>
                <c:pt idx="4543">
                  <c:v>9.3749999999999997E-4</c:v>
                </c:pt>
                <c:pt idx="4544">
                  <c:v>-1.50156E-2</c:v>
                </c:pt>
                <c:pt idx="4545">
                  <c:v>-1.0874999999999999E-2</c:v>
                </c:pt>
                <c:pt idx="4546">
                  <c:v>-2.2343699999999998E-3</c:v>
                </c:pt>
                <c:pt idx="4547">
                  <c:v>-1.2406199999999999E-2</c:v>
                </c:pt>
                <c:pt idx="4548">
                  <c:v>-4.9062499999999992E-3</c:v>
                </c:pt>
                <c:pt idx="4549">
                  <c:v>2E-3</c:v>
                </c:pt>
                <c:pt idx="4550">
                  <c:v>-2.0156200000000001E-3</c:v>
                </c:pt>
                <c:pt idx="4551">
                  <c:v>-2E-3</c:v>
                </c:pt>
                <c:pt idx="4552">
                  <c:v>-2.0468700000000001E-3</c:v>
                </c:pt>
                <c:pt idx="4553">
                  <c:v>2.8124999999999998E-4</c:v>
                </c:pt>
                <c:pt idx="4554">
                  <c:v>6.1875000000000003E-3</c:v>
                </c:pt>
                <c:pt idx="4555">
                  <c:v>-6.2031200000000003E-3</c:v>
                </c:pt>
                <c:pt idx="4556">
                  <c:v>-3.82812E-3</c:v>
                </c:pt>
                <c:pt idx="4557">
                  <c:v>-3.1250000000000001E-5</c:v>
                </c:pt>
                <c:pt idx="4558">
                  <c:v>-1.9062500000000002E-3</c:v>
                </c:pt>
                <c:pt idx="4559">
                  <c:v>-7.8125E-3</c:v>
                </c:pt>
                <c:pt idx="4560">
                  <c:v>-1.0156200000000001E-2</c:v>
                </c:pt>
                <c:pt idx="4561">
                  <c:v>-6.0781200000000002E-3</c:v>
                </c:pt>
                <c:pt idx="4562">
                  <c:v>-7.9218699999999993E-3</c:v>
                </c:pt>
                <c:pt idx="4563">
                  <c:v>-6.1250000000000002E-3</c:v>
                </c:pt>
                <c:pt idx="4564">
                  <c:v>-6.1406199999999994E-3</c:v>
                </c:pt>
                <c:pt idx="4565">
                  <c:v>-5.4687500000000005E-4</c:v>
                </c:pt>
                <c:pt idx="4566">
                  <c:v>5.7812500000000008E-4</c:v>
                </c:pt>
                <c:pt idx="4567">
                  <c:v>-4.4218700000000005E-3</c:v>
                </c:pt>
                <c:pt idx="4568">
                  <c:v>-5.6874999999999998E-3</c:v>
                </c:pt>
                <c:pt idx="4569">
                  <c:v>-1.2968699999999999E-3</c:v>
                </c:pt>
                <c:pt idx="4570">
                  <c:v>-7.0312499999999997E-4</c:v>
                </c:pt>
                <c:pt idx="4571">
                  <c:v>-4.7031199999999999E-3</c:v>
                </c:pt>
                <c:pt idx="4572">
                  <c:v>-6.3750000000000005E-3</c:v>
                </c:pt>
                <c:pt idx="4573">
                  <c:v>-4.9843700000000001E-3</c:v>
                </c:pt>
                <c:pt idx="4574">
                  <c:v>-9.921870000000001E-3</c:v>
                </c:pt>
                <c:pt idx="4575">
                  <c:v>-1.3765599999999999E-2</c:v>
                </c:pt>
                <c:pt idx="4576">
                  <c:v>-7.2812500000000004E-3</c:v>
                </c:pt>
                <c:pt idx="4577">
                  <c:v>-6.2500000000000003E-3</c:v>
                </c:pt>
                <c:pt idx="4578">
                  <c:v>-3.6718699999999998E-3</c:v>
                </c:pt>
                <c:pt idx="4579">
                  <c:v>-1.0874999999999999E-2</c:v>
                </c:pt>
                <c:pt idx="4580">
                  <c:v>-8.3906199999999997E-3</c:v>
                </c:pt>
                <c:pt idx="4581">
                  <c:v>-1.4531200000000001E-2</c:v>
                </c:pt>
                <c:pt idx="4582">
                  <c:v>-1.00625E-2</c:v>
                </c:pt>
                <c:pt idx="4583">
                  <c:v>6.2500000000000001E-5</c:v>
                </c:pt>
                <c:pt idx="4584">
                  <c:v>-3.5000000000000001E-3</c:v>
                </c:pt>
                <c:pt idx="4585">
                  <c:v>-3.6406200000000002E-3</c:v>
                </c:pt>
                <c:pt idx="4586">
                  <c:v>-7.73437E-3</c:v>
                </c:pt>
                <c:pt idx="4587">
                  <c:v>-2.2499999999999998E-3</c:v>
                </c:pt>
                <c:pt idx="4588">
                  <c:v>6.1718799999999994E-3</c:v>
                </c:pt>
                <c:pt idx="4589">
                  <c:v>-3.5312499999999997E-3</c:v>
                </c:pt>
                <c:pt idx="4590">
                  <c:v>1.76563E-3</c:v>
                </c:pt>
                <c:pt idx="4591">
                  <c:v>-8.7500000000000002E-4</c:v>
                </c:pt>
                <c:pt idx="4592">
                  <c:v>-6.1250000000000002E-3</c:v>
                </c:pt>
                <c:pt idx="4593">
                  <c:v>-3.6874999999999998E-3</c:v>
                </c:pt>
                <c:pt idx="4594">
                  <c:v>-9.8906199999999993E-3</c:v>
                </c:pt>
                <c:pt idx="4595">
                  <c:v>-6.8749999999999992E-3</c:v>
                </c:pt>
                <c:pt idx="4596">
                  <c:v>-2.0468700000000001E-3</c:v>
                </c:pt>
                <c:pt idx="4597">
                  <c:v>-2.1406200000000002E-3</c:v>
                </c:pt>
                <c:pt idx="4598">
                  <c:v>-2.1406200000000002E-3</c:v>
                </c:pt>
                <c:pt idx="4599">
                  <c:v>-1.36875E-2</c:v>
                </c:pt>
                <c:pt idx="4600">
                  <c:v>-1.40156E-2</c:v>
                </c:pt>
                <c:pt idx="4601">
                  <c:v>-1.6218700000000003E-2</c:v>
                </c:pt>
                <c:pt idx="4602">
                  <c:v>-5.7031199999999999E-3</c:v>
                </c:pt>
                <c:pt idx="4603">
                  <c:v>-3.9531200000000001E-3</c:v>
                </c:pt>
                <c:pt idx="4604">
                  <c:v>-3.7187500000000003E-3</c:v>
                </c:pt>
                <c:pt idx="4605">
                  <c:v>2E-3</c:v>
                </c:pt>
                <c:pt idx="4606">
                  <c:v>-6.4531199999999997E-3</c:v>
                </c:pt>
                <c:pt idx="4607">
                  <c:v>-1.0328100000000002E-2</c:v>
                </c:pt>
                <c:pt idx="4608">
                  <c:v>1.8749999999999998E-4</c:v>
                </c:pt>
                <c:pt idx="4609">
                  <c:v>-3.875E-3</c:v>
                </c:pt>
                <c:pt idx="4610">
                  <c:v>-1.6875000000000002E-3</c:v>
                </c:pt>
                <c:pt idx="4611">
                  <c:v>5.1562500000000002E-4</c:v>
                </c:pt>
                <c:pt idx="4612">
                  <c:v>-8.0625000000000002E-3</c:v>
                </c:pt>
                <c:pt idx="4613">
                  <c:v>-4.0000000000000001E-3</c:v>
                </c:pt>
                <c:pt idx="4614">
                  <c:v>-1.0328100000000002E-2</c:v>
                </c:pt>
                <c:pt idx="4615">
                  <c:v>-1.0031199999999999E-2</c:v>
                </c:pt>
                <c:pt idx="4616">
                  <c:v>-5.5156200000000006E-3</c:v>
                </c:pt>
                <c:pt idx="4617">
                  <c:v>2E-3</c:v>
                </c:pt>
                <c:pt idx="4618">
                  <c:v>5.92188E-3</c:v>
                </c:pt>
                <c:pt idx="4619">
                  <c:v>1.8906299999999999E-3</c:v>
                </c:pt>
                <c:pt idx="4620">
                  <c:v>2.2499999999999998E-3</c:v>
                </c:pt>
                <c:pt idx="4621">
                  <c:v>1.4210899999999999E-17</c:v>
                </c:pt>
                <c:pt idx="4622">
                  <c:v>-1.26719E-2</c:v>
                </c:pt>
                <c:pt idx="4623">
                  <c:v>-1.4062499999999999E-2</c:v>
                </c:pt>
                <c:pt idx="4624">
                  <c:v>-7.84375E-3</c:v>
                </c:pt>
                <c:pt idx="4625">
                  <c:v>-4.0625000000000001E-3</c:v>
                </c:pt>
                <c:pt idx="4626">
                  <c:v>-1.00781E-2</c:v>
                </c:pt>
                <c:pt idx="4627">
                  <c:v>-5.9999999999999993E-3</c:v>
                </c:pt>
                <c:pt idx="4628">
                  <c:v>-1.0328100000000002E-2</c:v>
                </c:pt>
                <c:pt idx="4629">
                  <c:v>-1.01406E-2</c:v>
                </c:pt>
                <c:pt idx="4630">
                  <c:v>-1.95312E-3</c:v>
                </c:pt>
                <c:pt idx="4631">
                  <c:v>3.9687500000000001E-3</c:v>
                </c:pt>
                <c:pt idx="4632">
                  <c:v>-2.0781200000000001E-3</c:v>
                </c:pt>
                <c:pt idx="4633">
                  <c:v>-2.6562499999999996E-4</c:v>
                </c:pt>
                <c:pt idx="4634">
                  <c:v>-1.18125E-2</c:v>
                </c:pt>
                <c:pt idx="4635">
                  <c:v>-1.3546900000000001E-2</c:v>
                </c:pt>
                <c:pt idx="4636">
                  <c:v>-7.0781200000000002E-3</c:v>
                </c:pt>
                <c:pt idx="4637">
                  <c:v>-3.7812499999999999E-3</c:v>
                </c:pt>
                <c:pt idx="4638">
                  <c:v>-6.1093699999999994E-3</c:v>
                </c:pt>
                <c:pt idx="4639">
                  <c:v>-2.3437499999999999E-3</c:v>
                </c:pt>
                <c:pt idx="4640">
                  <c:v>-3.7499999999999999E-3</c:v>
                </c:pt>
                <c:pt idx="4641">
                  <c:v>-3.7812499999999999E-3</c:v>
                </c:pt>
                <c:pt idx="4642">
                  <c:v>-7.7187499999999999E-3</c:v>
                </c:pt>
                <c:pt idx="4643">
                  <c:v>-6.2031200000000003E-3</c:v>
                </c:pt>
                <c:pt idx="4644">
                  <c:v>-4.1250000000000002E-3</c:v>
                </c:pt>
                <c:pt idx="4645">
                  <c:v>-3.6249999999999998E-3</c:v>
                </c:pt>
                <c:pt idx="4646">
                  <c:v>-1.3703099999999999E-2</c:v>
                </c:pt>
                <c:pt idx="4647">
                  <c:v>-1.3984399999999999E-2</c:v>
                </c:pt>
                <c:pt idx="4648">
                  <c:v>-1.7984400000000001E-2</c:v>
                </c:pt>
                <c:pt idx="4649">
                  <c:v>-8.0000000000000002E-3</c:v>
                </c:pt>
                <c:pt idx="4650">
                  <c:v>-4.0781200000000002E-3</c:v>
                </c:pt>
                <c:pt idx="4651">
                  <c:v>-8.2031199999999995E-3</c:v>
                </c:pt>
                <c:pt idx="4652">
                  <c:v>-3.5156199999999997E-3</c:v>
                </c:pt>
                <c:pt idx="4653">
                  <c:v>8.1562500000000003E-3</c:v>
                </c:pt>
                <c:pt idx="4654">
                  <c:v>1.25E-3</c:v>
                </c:pt>
                <c:pt idx="4655">
                  <c:v>1.8281300000000001E-3</c:v>
                </c:pt>
                <c:pt idx="4656">
                  <c:v>-4.85937E-3</c:v>
                </c:pt>
                <c:pt idx="4657">
                  <c:v>-8.1093699999999994E-3</c:v>
                </c:pt>
                <c:pt idx="4658">
                  <c:v>-7.984370000000001E-3</c:v>
                </c:pt>
                <c:pt idx="4659">
                  <c:v>-1.0687500000000001E-2</c:v>
                </c:pt>
                <c:pt idx="4660">
                  <c:v>-1.6562500000000001E-2</c:v>
                </c:pt>
                <c:pt idx="4661">
                  <c:v>-2.0640599999999999E-2</c:v>
                </c:pt>
                <c:pt idx="4662">
                  <c:v>-1.52187E-2</c:v>
                </c:pt>
                <c:pt idx="4663">
                  <c:v>5.4062499999999996E-3</c:v>
                </c:pt>
                <c:pt idx="4664">
                  <c:v>1.3906300000000001E-3</c:v>
                </c:pt>
                <c:pt idx="4665">
                  <c:v>-3.7499999999999999E-3</c:v>
                </c:pt>
                <c:pt idx="4666">
                  <c:v>-1.40781E-2</c:v>
                </c:pt>
                <c:pt idx="4667">
                  <c:v>-7.3906199999999997E-3</c:v>
                </c:pt>
                <c:pt idx="4668">
                  <c:v>-7.6093700000000007E-3</c:v>
                </c:pt>
                <c:pt idx="4669">
                  <c:v>1.23438E-3</c:v>
                </c:pt>
                <c:pt idx="4670">
                  <c:v>3.8125000000000004E-3</c:v>
                </c:pt>
                <c:pt idx="4671">
                  <c:v>-4.2031200000000003E-3</c:v>
                </c:pt>
                <c:pt idx="4672">
                  <c:v>-1.175E-2</c:v>
                </c:pt>
                <c:pt idx="4673">
                  <c:v>5.3124999999999993E-4</c:v>
                </c:pt>
                <c:pt idx="4674">
                  <c:v>5.5156300000000005E-3</c:v>
                </c:pt>
                <c:pt idx="4675">
                  <c:v>-3.8437499999999999E-3</c:v>
                </c:pt>
                <c:pt idx="4676">
                  <c:v>-5.0000000000000001E-3</c:v>
                </c:pt>
                <c:pt idx="4677">
                  <c:v>-6.4062500000000003E-4</c:v>
                </c:pt>
                <c:pt idx="4678">
                  <c:v>-1.1640599999999999E-2</c:v>
                </c:pt>
                <c:pt idx="4679">
                  <c:v>-1.0593700000000001E-2</c:v>
                </c:pt>
                <c:pt idx="4680">
                  <c:v>-2.9531200000000001E-3</c:v>
                </c:pt>
                <c:pt idx="4681">
                  <c:v>-8.0625000000000002E-3</c:v>
                </c:pt>
                <c:pt idx="4682">
                  <c:v>-1.35625E-2</c:v>
                </c:pt>
                <c:pt idx="4683">
                  <c:v>-4.3281199999999995E-3</c:v>
                </c:pt>
                <c:pt idx="4684">
                  <c:v>-4.85937E-3</c:v>
                </c:pt>
                <c:pt idx="4685">
                  <c:v>-1.06406E-2</c:v>
                </c:pt>
                <c:pt idx="4686">
                  <c:v>-3.9375E-3</c:v>
                </c:pt>
                <c:pt idx="4687">
                  <c:v>3.95313E-3</c:v>
                </c:pt>
                <c:pt idx="4688">
                  <c:v>-8.9531200000000002E-3</c:v>
                </c:pt>
                <c:pt idx="4689">
                  <c:v>-1.4937500000000001E-2</c:v>
                </c:pt>
                <c:pt idx="4690">
                  <c:v>-2.2968700000000003E-3</c:v>
                </c:pt>
                <c:pt idx="4691">
                  <c:v>-6.2500000000000001E-4</c:v>
                </c:pt>
                <c:pt idx="4692">
                  <c:v>-4.6250000000000006E-3</c:v>
                </c:pt>
                <c:pt idx="4693">
                  <c:v>-6.0312500000000002E-3</c:v>
                </c:pt>
                <c:pt idx="4694">
                  <c:v>-6.0156200000000002E-3</c:v>
                </c:pt>
                <c:pt idx="4695">
                  <c:v>-2.5312499999999996E-3</c:v>
                </c:pt>
                <c:pt idx="4696">
                  <c:v>4.6093799999999997E-3</c:v>
                </c:pt>
                <c:pt idx="4697">
                  <c:v>6.8750000000000007E-4</c:v>
                </c:pt>
                <c:pt idx="4698">
                  <c:v>-4.4062499999999996E-3</c:v>
                </c:pt>
                <c:pt idx="4699">
                  <c:v>-3.2343699999999999E-3</c:v>
                </c:pt>
                <c:pt idx="4700">
                  <c:v>2.1406299999999997E-3</c:v>
                </c:pt>
                <c:pt idx="4701">
                  <c:v>-3.1562499999999998E-3</c:v>
                </c:pt>
                <c:pt idx="4702">
                  <c:v>-2.6249999999999997E-3</c:v>
                </c:pt>
                <c:pt idx="4703">
                  <c:v>2.6249999999999997E-3</c:v>
                </c:pt>
                <c:pt idx="4704">
                  <c:v>-9.4687499999999997E-3</c:v>
                </c:pt>
                <c:pt idx="4705">
                  <c:v>-6.4531199999999997E-3</c:v>
                </c:pt>
                <c:pt idx="4706">
                  <c:v>1.4062499999999999E-4</c:v>
                </c:pt>
                <c:pt idx="4707">
                  <c:v>-7.8593700000000009E-3</c:v>
                </c:pt>
                <c:pt idx="4708">
                  <c:v>-5.9687500000000001E-3</c:v>
                </c:pt>
                <c:pt idx="4709">
                  <c:v>-1.8749999999999998E-4</c:v>
                </c:pt>
                <c:pt idx="4710">
                  <c:v>2E-3</c:v>
                </c:pt>
                <c:pt idx="4711">
                  <c:v>-2E-3</c:v>
                </c:pt>
                <c:pt idx="4712">
                  <c:v>-8.0156200000000011E-3</c:v>
                </c:pt>
                <c:pt idx="4713">
                  <c:v>-3.9531200000000001E-3</c:v>
                </c:pt>
                <c:pt idx="4714">
                  <c:v>6.5468799999999997E-3</c:v>
                </c:pt>
                <c:pt idx="4715">
                  <c:v>7.9062500000000001E-3</c:v>
                </c:pt>
                <c:pt idx="4716">
                  <c:v>-1.8749999999999998E-4</c:v>
                </c:pt>
                <c:pt idx="4717">
                  <c:v>-1.4062499999999999E-4</c:v>
                </c:pt>
                <c:pt idx="4718">
                  <c:v>-1.0874999999999999E-2</c:v>
                </c:pt>
                <c:pt idx="4719">
                  <c:v>-1.1968700000000001E-2</c:v>
                </c:pt>
                <c:pt idx="4720">
                  <c:v>-7.1874999999999994E-3</c:v>
                </c:pt>
                <c:pt idx="4721">
                  <c:v>4.0625000000000001E-3</c:v>
                </c:pt>
                <c:pt idx="4722">
                  <c:v>-4.6093699999999998E-3</c:v>
                </c:pt>
                <c:pt idx="4723">
                  <c:v>-3.90625E-3</c:v>
                </c:pt>
                <c:pt idx="4724">
                  <c:v>-3.6718699999999998E-3</c:v>
                </c:pt>
                <c:pt idx="4725">
                  <c:v>-1.25E-4</c:v>
                </c:pt>
                <c:pt idx="4726">
                  <c:v>-4.0000000000000001E-3</c:v>
                </c:pt>
                <c:pt idx="4727">
                  <c:v>3.1250000000000001E-4</c:v>
                </c:pt>
                <c:pt idx="4728">
                  <c:v>-1.4062499999999999E-4</c:v>
                </c:pt>
                <c:pt idx="4729">
                  <c:v>-2.3281199999999999E-3</c:v>
                </c:pt>
                <c:pt idx="4730">
                  <c:v>-5.875E-3</c:v>
                </c:pt>
                <c:pt idx="4731">
                  <c:v>-2.0312500000000001E-3</c:v>
                </c:pt>
                <c:pt idx="4732">
                  <c:v>-6.3281199999999996E-3</c:v>
                </c:pt>
                <c:pt idx="4733">
                  <c:v>-6.1250000000000002E-3</c:v>
                </c:pt>
                <c:pt idx="4734">
                  <c:v>-7.7187499999999999E-3</c:v>
                </c:pt>
                <c:pt idx="4735">
                  <c:v>-1.95312E-3</c:v>
                </c:pt>
                <c:pt idx="4736">
                  <c:v>-6.0312500000000002E-3</c:v>
                </c:pt>
                <c:pt idx="4737">
                  <c:v>-3.9843700000000001E-3</c:v>
                </c:pt>
                <c:pt idx="4738">
                  <c:v>-6.0468700000000002E-3</c:v>
                </c:pt>
                <c:pt idx="4739">
                  <c:v>-1.4375E-3</c:v>
                </c:pt>
                <c:pt idx="4740">
                  <c:v>4.2343800000000003E-3</c:v>
                </c:pt>
                <c:pt idx="4741">
                  <c:v>-9.0624999999999994E-4</c:v>
                </c:pt>
                <c:pt idx="4742">
                  <c:v>-9.75E-3</c:v>
                </c:pt>
                <c:pt idx="4743">
                  <c:v>-1.89062E-3</c:v>
                </c:pt>
                <c:pt idx="4744">
                  <c:v>-8.1875000000000003E-3</c:v>
                </c:pt>
                <c:pt idx="4745">
                  <c:v>-3.7343699999999999E-3</c:v>
                </c:pt>
                <c:pt idx="4746">
                  <c:v>-6.4531199999999997E-3</c:v>
                </c:pt>
                <c:pt idx="4747">
                  <c:v>-7.8593700000000009E-3</c:v>
                </c:pt>
                <c:pt idx="4748">
                  <c:v>-3.9843700000000001E-3</c:v>
                </c:pt>
                <c:pt idx="4749">
                  <c:v>-1.96875E-3</c:v>
                </c:pt>
                <c:pt idx="4750">
                  <c:v>1.5625E-5</c:v>
                </c:pt>
                <c:pt idx="4751">
                  <c:v>-2.1249999999999997E-3</c:v>
                </c:pt>
                <c:pt idx="4752">
                  <c:v>-3.9687500000000001E-3</c:v>
                </c:pt>
                <c:pt idx="4753">
                  <c:v>-4.0781200000000002E-3</c:v>
                </c:pt>
                <c:pt idx="4754">
                  <c:v>-8.2031199999999995E-3</c:v>
                </c:pt>
                <c:pt idx="4755">
                  <c:v>-1.3984399999999999E-2</c:v>
                </c:pt>
                <c:pt idx="4756">
                  <c:v>-1.01406E-2</c:v>
                </c:pt>
                <c:pt idx="4757">
                  <c:v>-4.1562500000000002E-3</c:v>
                </c:pt>
                <c:pt idx="4758">
                  <c:v>-1.92187E-3</c:v>
                </c:pt>
                <c:pt idx="4759">
                  <c:v>-5.7812499999999999E-3</c:v>
                </c:pt>
                <c:pt idx="4760">
                  <c:v>-8.0156200000000011E-3</c:v>
                </c:pt>
                <c:pt idx="4761">
                  <c:v>-7.84375E-3</c:v>
                </c:pt>
                <c:pt idx="4762">
                  <c:v>-1.0015600000000001E-2</c:v>
                </c:pt>
                <c:pt idx="4763">
                  <c:v>-4.875E-3</c:v>
                </c:pt>
                <c:pt idx="4764">
                  <c:v>2.1093800000000001E-3</c:v>
                </c:pt>
                <c:pt idx="4765">
                  <c:v>-4.3593700000000004E-3</c:v>
                </c:pt>
                <c:pt idx="4766">
                  <c:v>-3.90625E-3</c:v>
                </c:pt>
                <c:pt idx="4767">
                  <c:v>-2.7187499999999998E-3</c:v>
                </c:pt>
                <c:pt idx="4768">
                  <c:v>-3.9843700000000001E-3</c:v>
                </c:pt>
                <c:pt idx="4769">
                  <c:v>-6.0625000000000002E-3</c:v>
                </c:pt>
                <c:pt idx="4770">
                  <c:v>-9.3593699999999988E-3</c:v>
                </c:pt>
                <c:pt idx="4771">
                  <c:v>-1.1781199999999999E-2</c:v>
                </c:pt>
                <c:pt idx="4772">
                  <c:v>-1.1468699999999998E-2</c:v>
                </c:pt>
                <c:pt idx="4773">
                  <c:v>-1.64844E-2</c:v>
                </c:pt>
                <c:pt idx="4774">
                  <c:v>-1.6E-2</c:v>
                </c:pt>
                <c:pt idx="4775">
                  <c:v>-9.0468700000000003E-3</c:v>
                </c:pt>
                <c:pt idx="4776">
                  <c:v>-7.8906199999999992E-3</c:v>
                </c:pt>
                <c:pt idx="4777">
                  <c:v>-7.7499999999999999E-3</c:v>
                </c:pt>
                <c:pt idx="4778">
                  <c:v>-9.6406200000000008E-3</c:v>
                </c:pt>
                <c:pt idx="4779">
                  <c:v>-8.9843700000000002E-3</c:v>
                </c:pt>
                <c:pt idx="4780">
                  <c:v>-4.7187499999999999E-3</c:v>
                </c:pt>
                <c:pt idx="4781">
                  <c:v>-2.8124999999999998E-4</c:v>
                </c:pt>
                <c:pt idx="4782">
                  <c:v>-2.7656199999999999E-3</c:v>
                </c:pt>
                <c:pt idx="4783">
                  <c:v>-1.1265600000000001E-2</c:v>
                </c:pt>
                <c:pt idx="4784">
                  <c:v>-1.02656E-2</c:v>
                </c:pt>
                <c:pt idx="4785">
                  <c:v>-8.9687499999999993E-3</c:v>
                </c:pt>
                <c:pt idx="4786">
                  <c:v>-3.4375000000000003E-4</c:v>
                </c:pt>
                <c:pt idx="4787">
                  <c:v>1.09375E-4</c:v>
                </c:pt>
                <c:pt idx="4788">
                  <c:v>1.9218800000000002E-3</c:v>
                </c:pt>
                <c:pt idx="4789">
                  <c:v>8.2812499999999998E-4</c:v>
                </c:pt>
                <c:pt idx="4790">
                  <c:v>-7.4531200000000006E-3</c:v>
                </c:pt>
                <c:pt idx="4791">
                  <c:v>-1.1515600000000001E-2</c:v>
                </c:pt>
                <c:pt idx="4792">
                  <c:v>-1.5890600000000001E-2</c:v>
                </c:pt>
                <c:pt idx="4793">
                  <c:v>-1.2875000000000001E-2</c:v>
                </c:pt>
                <c:pt idx="4794">
                  <c:v>-4.3906199999999996E-3</c:v>
                </c:pt>
                <c:pt idx="4795">
                  <c:v>1.8281300000000001E-3</c:v>
                </c:pt>
                <c:pt idx="4796">
                  <c:v>-1.4062499999999999E-4</c:v>
                </c:pt>
                <c:pt idx="4797">
                  <c:v>-7.7187499999999999E-3</c:v>
                </c:pt>
                <c:pt idx="4798">
                  <c:v>-0.01</c:v>
                </c:pt>
                <c:pt idx="4799">
                  <c:v>-8.0937500000000002E-3</c:v>
                </c:pt>
                <c:pt idx="4800">
                  <c:v>-5.8906200000000001E-3</c:v>
                </c:pt>
                <c:pt idx="4801">
                  <c:v>-5.9218700000000001E-3</c:v>
                </c:pt>
                <c:pt idx="4802">
                  <c:v>-1.6046899999999999E-2</c:v>
                </c:pt>
                <c:pt idx="4803">
                  <c:v>-6.2500000000000003E-3</c:v>
                </c:pt>
                <c:pt idx="4804">
                  <c:v>-4.0312500000000001E-3</c:v>
                </c:pt>
                <c:pt idx="4805">
                  <c:v>-2.1406200000000002E-3</c:v>
                </c:pt>
                <c:pt idx="4806">
                  <c:v>2.3125000000000003E-3</c:v>
                </c:pt>
                <c:pt idx="4807">
                  <c:v>6.1718799999999994E-3</c:v>
                </c:pt>
                <c:pt idx="4808">
                  <c:v>-4.2187500000000003E-3</c:v>
                </c:pt>
                <c:pt idx="4809">
                  <c:v>-7.8125000000000002E-5</c:v>
                </c:pt>
                <c:pt idx="4810">
                  <c:v>-4.1250000000000002E-3</c:v>
                </c:pt>
                <c:pt idx="4811">
                  <c:v>-2.0468700000000001E-3</c:v>
                </c:pt>
                <c:pt idx="4812">
                  <c:v>-1.9843700000000001E-3</c:v>
                </c:pt>
                <c:pt idx="4813">
                  <c:v>-3.9375E-3</c:v>
                </c:pt>
                <c:pt idx="4814">
                  <c:v>-1.2515600000000002E-2</c:v>
                </c:pt>
                <c:pt idx="4815">
                  <c:v>-1.1999999999999999E-2</c:v>
                </c:pt>
                <c:pt idx="4816">
                  <c:v>-4.6250000000000006E-3</c:v>
                </c:pt>
                <c:pt idx="4817">
                  <c:v>6.1093800000000002E-3</c:v>
                </c:pt>
                <c:pt idx="4818">
                  <c:v>1.26563E-3</c:v>
                </c:pt>
                <c:pt idx="4819">
                  <c:v>-2E-3</c:v>
                </c:pt>
                <c:pt idx="4820">
                  <c:v>-8.2812500000000004E-3</c:v>
                </c:pt>
                <c:pt idx="4821">
                  <c:v>-9.9687499999999984E-3</c:v>
                </c:pt>
                <c:pt idx="4822">
                  <c:v>-9.7968699999999992E-3</c:v>
                </c:pt>
                <c:pt idx="4823">
                  <c:v>2.01563E-3</c:v>
                </c:pt>
                <c:pt idx="4824">
                  <c:v>-8.5781199999999998E-3</c:v>
                </c:pt>
                <c:pt idx="4825">
                  <c:v>-8.0000000000000002E-3</c:v>
                </c:pt>
                <c:pt idx="4826">
                  <c:v>-9.921870000000001E-3</c:v>
                </c:pt>
                <c:pt idx="4827">
                  <c:v>-4.0625000000000001E-3</c:v>
                </c:pt>
                <c:pt idx="4828">
                  <c:v>-5.9999999999999993E-3</c:v>
                </c:pt>
                <c:pt idx="4829">
                  <c:v>-1.9843700000000001E-3</c:v>
                </c:pt>
                <c:pt idx="4830">
                  <c:v>-4.1093700000000002E-3</c:v>
                </c:pt>
                <c:pt idx="4831">
                  <c:v>-5.4062499999999996E-3</c:v>
                </c:pt>
                <c:pt idx="4832">
                  <c:v>-6.84375E-3</c:v>
                </c:pt>
                <c:pt idx="4833">
                  <c:v>-1.5468700000000001E-3</c:v>
                </c:pt>
                <c:pt idx="4834">
                  <c:v>-8.9687499999999993E-3</c:v>
                </c:pt>
                <c:pt idx="4835">
                  <c:v>-5.7343699999999999E-3</c:v>
                </c:pt>
                <c:pt idx="4836">
                  <c:v>-1.4843699999999998E-3</c:v>
                </c:pt>
                <c:pt idx="4837">
                  <c:v>-5.9531199999999992E-3</c:v>
                </c:pt>
                <c:pt idx="4838">
                  <c:v>-2.35937E-3</c:v>
                </c:pt>
                <c:pt idx="4839">
                  <c:v>-5.0937499999999993E-3</c:v>
                </c:pt>
                <c:pt idx="4840">
                  <c:v>-8.4531199999999997E-3</c:v>
                </c:pt>
                <c:pt idx="4841">
                  <c:v>-4.0468700000000002E-3</c:v>
                </c:pt>
                <c:pt idx="4842">
                  <c:v>-7.84375E-3</c:v>
                </c:pt>
                <c:pt idx="4843">
                  <c:v>-7.8750000000000001E-3</c:v>
                </c:pt>
                <c:pt idx="4844">
                  <c:v>-1.20781E-2</c:v>
                </c:pt>
                <c:pt idx="4845">
                  <c:v>-4.0625000000000001E-3</c:v>
                </c:pt>
                <c:pt idx="4846">
                  <c:v>2.0625000000000001E-3</c:v>
                </c:pt>
                <c:pt idx="4847">
                  <c:v>4.0000000000000001E-3</c:v>
                </c:pt>
                <c:pt idx="4848">
                  <c:v>4.0000000000000001E-3</c:v>
                </c:pt>
                <c:pt idx="4849">
                  <c:v>1.65625E-3</c:v>
                </c:pt>
                <c:pt idx="4850">
                  <c:v>-2E-3</c:v>
                </c:pt>
                <c:pt idx="4851">
                  <c:v>-4.6874999999999994E-5</c:v>
                </c:pt>
                <c:pt idx="4852">
                  <c:v>-1.8593699999999999E-3</c:v>
                </c:pt>
                <c:pt idx="4853">
                  <c:v>-2.8124999999999998E-4</c:v>
                </c:pt>
                <c:pt idx="4854">
                  <c:v>-3.7343699999999999E-3</c:v>
                </c:pt>
                <c:pt idx="4855">
                  <c:v>-4.0624999999999998E-4</c:v>
                </c:pt>
                <c:pt idx="4856">
                  <c:v>-5.8281200000000009E-3</c:v>
                </c:pt>
                <c:pt idx="4857">
                  <c:v>-2.6093699999999997E-3</c:v>
                </c:pt>
                <c:pt idx="4858">
                  <c:v>-1.2593700000000001E-2</c:v>
                </c:pt>
                <c:pt idx="4859">
                  <c:v>-9.78125E-3</c:v>
                </c:pt>
                <c:pt idx="4860">
                  <c:v>-9.3749999999999997E-3</c:v>
                </c:pt>
                <c:pt idx="4861">
                  <c:v>-9.0624999999999994E-4</c:v>
                </c:pt>
                <c:pt idx="4862">
                  <c:v>-6.09375E-4</c:v>
                </c:pt>
                <c:pt idx="4863">
                  <c:v>-6.79687E-3</c:v>
                </c:pt>
                <c:pt idx="4864">
                  <c:v>-1.0484400000000001E-2</c:v>
                </c:pt>
                <c:pt idx="4865">
                  <c:v>-1.14375E-2</c:v>
                </c:pt>
                <c:pt idx="4866">
                  <c:v>-5.5937499999999998E-3</c:v>
                </c:pt>
                <c:pt idx="4867">
                  <c:v>-3.5000000000000001E-3</c:v>
                </c:pt>
                <c:pt idx="4868">
                  <c:v>1.5625E-5</c:v>
                </c:pt>
                <c:pt idx="4869">
                  <c:v>-5.2031200000000003E-3</c:v>
                </c:pt>
                <c:pt idx="4870">
                  <c:v>-1.05781E-2</c:v>
                </c:pt>
                <c:pt idx="4871">
                  <c:v>-6.0312500000000002E-3</c:v>
                </c:pt>
                <c:pt idx="4872">
                  <c:v>1.8906299999999999E-3</c:v>
                </c:pt>
                <c:pt idx="4873">
                  <c:v>-7.8906199999999992E-3</c:v>
                </c:pt>
                <c:pt idx="4874">
                  <c:v>-6.4531199999999997E-3</c:v>
                </c:pt>
                <c:pt idx="4875">
                  <c:v>-8.7500000000000002E-4</c:v>
                </c:pt>
                <c:pt idx="4876">
                  <c:v>-1.0718699999999999E-2</c:v>
                </c:pt>
                <c:pt idx="4877">
                  <c:v>-4.4531199999999996E-3</c:v>
                </c:pt>
                <c:pt idx="4878">
                  <c:v>-2.39062E-3</c:v>
                </c:pt>
                <c:pt idx="4879">
                  <c:v>-7.0624999999999993E-3</c:v>
                </c:pt>
                <c:pt idx="4880">
                  <c:v>-1.0234400000000001E-2</c:v>
                </c:pt>
                <c:pt idx="4881">
                  <c:v>-9.7656200000000009E-3</c:v>
                </c:pt>
                <c:pt idx="4882">
                  <c:v>-4.7343699999999999E-3</c:v>
                </c:pt>
                <c:pt idx="4883">
                  <c:v>-4.3750000000000001E-4</c:v>
                </c:pt>
                <c:pt idx="4884">
                  <c:v>-7.4999999999999991E-4</c:v>
                </c:pt>
                <c:pt idx="4885">
                  <c:v>5.0624999999999993E-3</c:v>
                </c:pt>
                <c:pt idx="4886">
                  <c:v>-1.0343699999999999E-2</c:v>
                </c:pt>
                <c:pt idx="4887">
                  <c:v>-1.3875E-2</c:v>
                </c:pt>
                <c:pt idx="4888">
                  <c:v>-8.5312500000000006E-3</c:v>
                </c:pt>
                <c:pt idx="4889">
                  <c:v>-1.5156200000000001E-3</c:v>
                </c:pt>
                <c:pt idx="4890">
                  <c:v>-1.6875000000000002E-3</c:v>
                </c:pt>
                <c:pt idx="4891">
                  <c:v>-4.84375E-4</c:v>
                </c:pt>
                <c:pt idx="4892">
                  <c:v>-4.1406199999999994E-3</c:v>
                </c:pt>
                <c:pt idx="4893">
                  <c:v>-1.75E-3</c:v>
                </c:pt>
                <c:pt idx="4894">
                  <c:v>-4.8124999999999999E-3</c:v>
                </c:pt>
                <c:pt idx="4895">
                  <c:v>-8.5625000000000007E-3</c:v>
                </c:pt>
                <c:pt idx="4896">
                  <c:v>-1.0031199999999999E-2</c:v>
                </c:pt>
                <c:pt idx="4897">
                  <c:v>-7.3281200000000005E-3</c:v>
                </c:pt>
                <c:pt idx="4898">
                  <c:v>-3.4375000000000003E-4</c:v>
                </c:pt>
                <c:pt idx="4899">
                  <c:v>-1.7187499999999998E-3</c:v>
                </c:pt>
                <c:pt idx="4900">
                  <c:v>-3.5781199999999997E-3</c:v>
                </c:pt>
                <c:pt idx="4901">
                  <c:v>-8.4687500000000006E-3</c:v>
                </c:pt>
                <c:pt idx="4902">
                  <c:v>1.5937500000000001E-3</c:v>
                </c:pt>
                <c:pt idx="4903">
                  <c:v>-1.7031199999999998E-3</c:v>
                </c:pt>
                <c:pt idx="4904">
                  <c:v>-4.1250000000000002E-3</c:v>
                </c:pt>
                <c:pt idx="4905">
                  <c:v>-3.82812E-3</c:v>
                </c:pt>
                <c:pt idx="4906">
                  <c:v>-1.4031200000000001E-2</c:v>
                </c:pt>
                <c:pt idx="4907">
                  <c:v>-1.0499999999999999E-2</c:v>
                </c:pt>
                <c:pt idx="4908">
                  <c:v>1.96875E-3</c:v>
                </c:pt>
                <c:pt idx="4909">
                  <c:v>-2E-3</c:v>
                </c:pt>
                <c:pt idx="4910">
                  <c:v>-1.60625E-2</c:v>
                </c:pt>
                <c:pt idx="4911">
                  <c:v>-1.7968700000000001E-2</c:v>
                </c:pt>
                <c:pt idx="4912">
                  <c:v>-7.4062499999999996E-3</c:v>
                </c:pt>
                <c:pt idx="4913">
                  <c:v>-1.96875E-3</c:v>
                </c:pt>
                <c:pt idx="4914">
                  <c:v>1.25E-4</c:v>
                </c:pt>
                <c:pt idx="4915">
                  <c:v>-2.1406200000000002E-3</c:v>
                </c:pt>
                <c:pt idx="4916">
                  <c:v>-8.2187500000000004E-3</c:v>
                </c:pt>
                <c:pt idx="4917">
                  <c:v>-3.7499999999999999E-3</c:v>
                </c:pt>
                <c:pt idx="4918">
                  <c:v>4.6874999999999994E-5</c:v>
                </c:pt>
                <c:pt idx="4919">
                  <c:v>7.8125000000000002E-5</c:v>
                </c:pt>
                <c:pt idx="4920">
                  <c:v>-3.1250000000000001E-4</c:v>
                </c:pt>
                <c:pt idx="4921">
                  <c:v>-6.3593700000000005E-3</c:v>
                </c:pt>
                <c:pt idx="4922">
                  <c:v>-5.5000000000000005E-3</c:v>
                </c:pt>
                <c:pt idx="4923">
                  <c:v>-4.5937499999999997E-3</c:v>
                </c:pt>
                <c:pt idx="4924">
                  <c:v>-1.2046899999999999E-2</c:v>
                </c:pt>
                <c:pt idx="4925">
                  <c:v>-5.3125000000000004E-3</c:v>
                </c:pt>
                <c:pt idx="4926">
                  <c:v>-1.46875E-3</c:v>
                </c:pt>
                <c:pt idx="4927">
                  <c:v>1.95313E-3</c:v>
                </c:pt>
                <c:pt idx="4928">
                  <c:v>-4.2812500000000003E-3</c:v>
                </c:pt>
                <c:pt idx="4929">
                  <c:v>-3.39062E-3</c:v>
                </c:pt>
                <c:pt idx="4930">
                  <c:v>1.06719E-2</c:v>
                </c:pt>
                <c:pt idx="4931">
                  <c:v>4.4859400000000001E-2</c:v>
                </c:pt>
                <c:pt idx="4932">
                  <c:v>8.2578100000000015E-2</c:v>
                </c:pt>
                <c:pt idx="4933">
                  <c:v>0.117938</c:v>
                </c:pt>
                <c:pt idx="4934">
                  <c:v>0.138844</c:v>
                </c:pt>
                <c:pt idx="4935">
                  <c:v>0.15898400000000001</c:v>
                </c:pt>
                <c:pt idx="4936">
                  <c:v>0.17070299999999999</c:v>
                </c:pt>
                <c:pt idx="4937">
                  <c:v>0.17843799999999999</c:v>
                </c:pt>
                <c:pt idx="4938">
                  <c:v>0.182703</c:v>
                </c:pt>
                <c:pt idx="4939">
                  <c:v>0.17835899999999999</c:v>
                </c:pt>
                <c:pt idx="4940">
                  <c:v>0.156609</c:v>
                </c:pt>
                <c:pt idx="4941">
                  <c:v>0.13100000000000001</c:v>
                </c:pt>
                <c:pt idx="4942">
                  <c:v>4.4687499999999998E-2</c:v>
                </c:pt>
                <c:pt idx="4943">
                  <c:v>-5.77656E-2</c:v>
                </c:pt>
                <c:pt idx="4944">
                  <c:v>-0.13151599999999999</c:v>
                </c:pt>
                <c:pt idx="4945">
                  <c:v>-0.16145300000000001</c:v>
                </c:pt>
                <c:pt idx="4946">
                  <c:v>-0.157938</c:v>
                </c:pt>
                <c:pt idx="4947">
                  <c:v>-0.14189099999999999</c:v>
                </c:pt>
                <c:pt idx="4948">
                  <c:v>-0.14604700000000001</c:v>
                </c:pt>
                <c:pt idx="4949">
                  <c:v>-0.14160900000000001</c:v>
                </c:pt>
                <c:pt idx="4950">
                  <c:v>-0.13648399999999999</c:v>
                </c:pt>
                <c:pt idx="4951">
                  <c:v>-0.124859</c:v>
                </c:pt>
                <c:pt idx="4952">
                  <c:v>-8.6218700000000009E-2</c:v>
                </c:pt>
                <c:pt idx="4953">
                  <c:v>-2.6250000000000002E-2</c:v>
                </c:pt>
                <c:pt idx="4954">
                  <c:v>2.1453100000000003E-2</c:v>
                </c:pt>
                <c:pt idx="4955">
                  <c:v>3.0500000000000003E-2</c:v>
                </c:pt>
                <c:pt idx="4956">
                  <c:v>-2.3437499999999999E-4</c:v>
                </c:pt>
                <c:pt idx="4957">
                  <c:v>-2.8953099999999999E-2</c:v>
                </c:pt>
                <c:pt idx="4958">
                  <c:v>-3.8374999999999999E-2</c:v>
                </c:pt>
                <c:pt idx="4959">
                  <c:v>-2.8953099999999999E-2</c:v>
                </c:pt>
                <c:pt idx="4960">
                  <c:v>-2.57656E-2</c:v>
                </c:pt>
                <c:pt idx="4961">
                  <c:v>-3.6203100000000002E-2</c:v>
                </c:pt>
                <c:pt idx="4962">
                  <c:v>-5.8031200000000005E-2</c:v>
                </c:pt>
                <c:pt idx="4963">
                  <c:v>-5.94219E-2</c:v>
                </c:pt>
                <c:pt idx="4964">
                  <c:v>-4.4999999999999998E-2</c:v>
                </c:pt>
                <c:pt idx="4965">
                  <c:v>-2.1687500000000002E-2</c:v>
                </c:pt>
                <c:pt idx="4966">
                  <c:v>2.2187500000000002E-3</c:v>
                </c:pt>
                <c:pt idx="4967">
                  <c:v>5.0937499999999993E-3</c:v>
                </c:pt>
                <c:pt idx="4968">
                  <c:v>-5.5468699999999998E-3</c:v>
                </c:pt>
                <c:pt idx="4969">
                  <c:v>-1.09219E-2</c:v>
                </c:pt>
                <c:pt idx="4970">
                  <c:v>-2.0078100000000002E-2</c:v>
                </c:pt>
                <c:pt idx="4971">
                  <c:v>-1.8734400000000002E-2</c:v>
                </c:pt>
                <c:pt idx="4972">
                  <c:v>-7.3906199999999997E-3</c:v>
                </c:pt>
                <c:pt idx="4973">
                  <c:v>-7.9687500000000001E-3</c:v>
                </c:pt>
                <c:pt idx="4974">
                  <c:v>-2.3671899999999999E-2</c:v>
                </c:pt>
                <c:pt idx="4975">
                  <c:v>-3.8312499999999999E-2</c:v>
                </c:pt>
                <c:pt idx="4976">
                  <c:v>-3.90625E-2</c:v>
                </c:pt>
                <c:pt idx="4977">
                  <c:v>-3.0765599999999997E-2</c:v>
                </c:pt>
                <c:pt idx="4978">
                  <c:v>-9.1249999999999994E-3</c:v>
                </c:pt>
                <c:pt idx="4979">
                  <c:v>3.1562499999999998E-3</c:v>
                </c:pt>
                <c:pt idx="4980">
                  <c:v>-4.82812E-3</c:v>
                </c:pt>
                <c:pt idx="4981">
                  <c:v>-7.84375E-3</c:v>
                </c:pt>
                <c:pt idx="4982">
                  <c:v>-9.78125E-3</c:v>
                </c:pt>
                <c:pt idx="4983">
                  <c:v>-6.1406199999999994E-3</c:v>
                </c:pt>
                <c:pt idx="4984">
                  <c:v>5.7968799999999999E-3</c:v>
                </c:pt>
                <c:pt idx="4985">
                  <c:v>8.593749999999999E-4</c:v>
                </c:pt>
                <c:pt idx="4986">
                  <c:v>-1.8593699999999999E-3</c:v>
                </c:pt>
                <c:pt idx="4987">
                  <c:v>-9.6874999999999999E-3</c:v>
                </c:pt>
                <c:pt idx="4988">
                  <c:v>-7.8281200000000009E-3</c:v>
                </c:pt>
                <c:pt idx="4989">
                  <c:v>-1.7062500000000001E-2</c:v>
                </c:pt>
                <c:pt idx="4990">
                  <c:v>-1.7984400000000001E-2</c:v>
                </c:pt>
                <c:pt idx="4991">
                  <c:v>-1.5140600000000001E-2</c:v>
                </c:pt>
                <c:pt idx="4992">
                  <c:v>-2.3437499999999999E-3</c:v>
                </c:pt>
                <c:pt idx="4993">
                  <c:v>-2E-3</c:v>
                </c:pt>
                <c:pt idx="4994">
                  <c:v>-7.8125000000000002E-5</c:v>
                </c:pt>
                <c:pt idx="4995">
                  <c:v>-7.84375E-3</c:v>
                </c:pt>
                <c:pt idx="4996">
                  <c:v>-5.9843699999999993E-3</c:v>
                </c:pt>
                <c:pt idx="4997">
                  <c:v>-8.1250000000000003E-3</c:v>
                </c:pt>
                <c:pt idx="4998">
                  <c:v>-1.9062500000000002E-3</c:v>
                </c:pt>
                <c:pt idx="4999">
                  <c:v>-3.9843700000000001E-3</c:v>
                </c:pt>
                <c:pt idx="5000">
                  <c:v>-4.0625000000000001E-3</c:v>
                </c:pt>
                <c:pt idx="5001">
                  <c:v>-7.9218699999999993E-3</c:v>
                </c:pt>
                <c:pt idx="5002">
                  <c:v>-7.8593700000000009E-3</c:v>
                </c:pt>
                <c:pt idx="5003">
                  <c:v>-2.2343699999999998E-3</c:v>
                </c:pt>
                <c:pt idx="5004">
                  <c:v>-6.2500000000000001E-5</c:v>
                </c:pt>
                <c:pt idx="5005">
                  <c:v>-1.96875E-3</c:v>
                </c:pt>
                <c:pt idx="5006">
                  <c:v>-2.0312500000000001E-3</c:v>
                </c:pt>
                <c:pt idx="5007">
                  <c:v>-5.5937499999999998E-3</c:v>
                </c:pt>
                <c:pt idx="5008">
                  <c:v>-7.8906199999999992E-3</c:v>
                </c:pt>
                <c:pt idx="5009">
                  <c:v>-1.25E-4</c:v>
                </c:pt>
                <c:pt idx="5010">
                  <c:v>-2.35937E-3</c:v>
                </c:pt>
                <c:pt idx="5011">
                  <c:v>-9.9531199999999993E-3</c:v>
                </c:pt>
                <c:pt idx="5012">
                  <c:v>-1.4156200000000001E-2</c:v>
                </c:pt>
                <c:pt idx="5013">
                  <c:v>-1.4E-2</c:v>
                </c:pt>
                <c:pt idx="5014">
                  <c:v>-1.1453100000000001E-2</c:v>
                </c:pt>
                <c:pt idx="5015">
                  <c:v>-5.875E-3</c:v>
                </c:pt>
                <c:pt idx="5016">
                  <c:v>-3.9375E-3</c:v>
                </c:pt>
                <c:pt idx="5017">
                  <c:v>-5.9999999999999993E-3</c:v>
                </c:pt>
                <c:pt idx="5018">
                  <c:v>-1.42969E-2</c:v>
                </c:pt>
                <c:pt idx="5019">
                  <c:v>-1.5953099999999998E-2</c:v>
                </c:pt>
                <c:pt idx="5020">
                  <c:v>-1.37187E-2</c:v>
                </c:pt>
                <c:pt idx="5021">
                  <c:v>6.2343800000000003E-3</c:v>
                </c:pt>
                <c:pt idx="5022">
                  <c:v>3.3437499999999999E-3</c:v>
                </c:pt>
                <c:pt idx="5023">
                  <c:v>-5.9375000000000001E-3</c:v>
                </c:pt>
                <c:pt idx="5024">
                  <c:v>-1.19062E-2</c:v>
                </c:pt>
                <c:pt idx="5025">
                  <c:v>-4.0937500000000002E-3</c:v>
                </c:pt>
                <c:pt idx="5026">
                  <c:v>-3.9843700000000001E-3</c:v>
                </c:pt>
                <c:pt idx="5027">
                  <c:v>4.6874999999999994E-5</c:v>
                </c:pt>
                <c:pt idx="5028">
                  <c:v>6.1562499999999994E-3</c:v>
                </c:pt>
                <c:pt idx="5029">
                  <c:v>5.7656299999999999E-3</c:v>
                </c:pt>
                <c:pt idx="5030">
                  <c:v>-9.9062500000000001E-3</c:v>
                </c:pt>
                <c:pt idx="5031">
                  <c:v>-1.10781E-2</c:v>
                </c:pt>
                <c:pt idx="5032">
                  <c:v>-7.2656200000000004E-3</c:v>
                </c:pt>
                <c:pt idx="5033">
                  <c:v>-6.2500000000000001E-5</c:v>
                </c:pt>
                <c:pt idx="5034">
                  <c:v>-1.5312500000000001E-3</c:v>
                </c:pt>
                <c:pt idx="5035">
                  <c:v>2.6874999999999996E-2</c:v>
                </c:pt>
                <c:pt idx="5036">
                  <c:v>5.9765599999999995E-2</c:v>
                </c:pt>
                <c:pt idx="5037">
                  <c:v>0.102641</c:v>
                </c:pt>
                <c:pt idx="5038">
                  <c:v>0.13599999999999998</c:v>
                </c:pt>
                <c:pt idx="5039">
                  <c:v>0.16573399999999999</c:v>
                </c:pt>
                <c:pt idx="5040">
                  <c:v>0.18875</c:v>
                </c:pt>
                <c:pt idx="5041">
                  <c:v>0.19775000000000001</c:v>
                </c:pt>
                <c:pt idx="5042">
                  <c:v>0.19804700000000003</c:v>
                </c:pt>
                <c:pt idx="5043">
                  <c:v>0.19595299999999999</c:v>
                </c:pt>
                <c:pt idx="5044">
                  <c:v>0.183281</c:v>
                </c:pt>
                <c:pt idx="5045">
                  <c:v>0.15800000000000003</c:v>
                </c:pt>
                <c:pt idx="5046">
                  <c:v>8.6875000000000008E-2</c:v>
                </c:pt>
                <c:pt idx="5047">
                  <c:v>-1.9531199999999999E-2</c:v>
                </c:pt>
                <c:pt idx="5048">
                  <c:v>-0.12537500000000001</c:v>
                </c:pt>
                <c:pt idx="5049">
                  <c:v>-0.18198400000000001</c:v>
                </c:pt>
                <c:pt idx="5050">
                  <c:v>-0.20985899999999999</c:v>
                </c:pt>
                <c:pt idx="5051">
                  <c:v>-0.210844</c:v>
                </c:pt>
                <c:pt idx="5052">
                  <c:v>-0.20837499999999998</c:v>
                </c:pt>
                <c:pt idx="5053">
                  <c:v>-0.21125000000000002</c:v>
                </c:pt>
                <c:pt idx="5054">
                  <c:v>-0.199188</c:v>
                </c:pt>
                <c:pt idx="5055">
                  <c:v>-0.184641</c:v>
                </c:pt>
                <c:pt idx="5056">
                  <c:v>-0.136516</c:v>
                </c:pt>
                <c:pt idx="5057">
                  <c:v>-7.3749999999999996E-2</c:v>
                </c:pt>
                <c:pt idx="5058">
                  <c:v>-3.4531200000000001E-3</c:v>
                </c:pt>
                <c:pt idx="5059">
                  <c:v>4.9484399999999998E-2</c:v>
                </c:pt>
                <c:pt idx="5060">
                  <c:v>4.37344E-2</c:v>
                </c:pt>
                <c:pt idx="5061">
                  <c:v>1.7078099999999999E-2</c:v>
                </c:pt>
                <c:pt idx="5062">
                  <c:v>-1.0046899999999999E-2</c:v>
                </c:pt>
                <c:pt idx="5063">
                  <c:v>-1.7250000000000001E-2</c:v>
                </c:pt>
                <c:pt idx="5064">
                  <c:v>-2.6609400000000002E-2</c:v>
                </c:pt>
                <c:pt idx="5065">
                  <c:v>-3.1921900000000003E-2</c:v>
                </c:pt>
                <c:pt idx="5066">
                  <c:v>-5.4843699999999995E-2</c:v>
                </c:pt>
                <c:pt idx="5067">
                  <c:v>-6.9859400000000002E-2</c:v>
                </c:pt>
                <c:pt idx="5068">
                  <c:v>-7.3109400000000005E-2</c:v>
                </c:pt>
                <c:pt idx="5069">
                  <c:v>-4.4109400000000007E-2</c:v>
                </c:pt>
                <c:pt idx="5070">
                  <c:v>2.6562499999999996E-4</c:v>
                </c:pt>
                <c:pt idx="5071">
                  <c:v>5.3593800000000004E-3</c:v>
                </c:pt>
                <c:pt idx="5072">
                  <c:v>4.0781300000000001E-3</c:v>
                </c:pt>
                <c:pt idx="5073">
                  <c:v>9.4843800000000006E-3</c:v>
                </c:pt>
                <c:pt idx="5074">
                  <c:v>1.08281E-2</c:v>
                </c:pt>
                <c:pt idx="5075">
                  <c:v>3.95313E-3</c:v>
                </c:pt>
                <c:pt idx="5076">
                  <c:v>1.4953099999999999E-2</c:v>
                </c:pt>
                <c:pt idx="5077">
                  <c:v>1.29531E-2</c:v>
                </c:pt>
                <c:pt idx="5078">
                  <c:v>-1.2375000000000001E-2</c:v>
                </c:pt>
                <c:pt idx="5079">
                  <c:v>-3.1484400000000003E-2</c:v>
                </c:pt>
                <c:pt idx="5080">
                  <c:v>-3.9406199999999995E-2</c:v>
                </c:pt>
                <c:pt idx="5081">
                  <c:v>-2.7265599999999997E-2</c:v>
                </c:pt>
                <c:pt idx="5082">
                  <c:v>-1.5843700000000002E-2</c:v>
                </c:pt>
                <c:pt idx="5083">
                  <c:v>-8.0937500000000002E-3</c:v>
                </c:pt>
                <c:pt idx="5084">
                  <c:v>-1.5140600000000001E-2</c:v>
                </c:pt>
                <c:pt idx="5085">
                  <c:v>-1.55E-2</c:v>
                </c:pt>
                <c:pt idx="5086">
                  <c:v>-1.10312E-2</c:v>
                </c:pt>
                <c:pt idx="5087">
                  <c:v>1.6718799999999999E-3</c:v>
                </c:pt>
                <c:pt idx="5088">
                  <c:v>1.7578099999999999E-2</c:v>
                </c:pt>
                <c:pt idx="5089">
                  <c:v>1.7343799999999999E-2</c:v>
                </c:pt>
                <c:pt idx="5090">
                  <c:v>1.26719E-2</c:v>
                </c:pt>
                <c:pt idx="5091">
                  <c:v>4.4999999999999997E-3</c:v>
                </c:pt>
                <c:pt idx="5092">
                  <c:v>-3.89062E-3</c:v>
                </c:pt>
                <c:pt idx="5093">
                  <c:v>-1.26719E-2</c:v>
                </c:pt>
                <c:pt idx="5094">
                  <c:v>-9.3437499999999996E-3</c:v>
                </c:pt>
                <c:pt idx="5095">
                  <c:v>-8.9843700000000002E-3</c:v>
                </c:pt>
                <c:pt idx="5096">
                  <c:v>-1.5484400000000001E-2</c:v>
                </c:pt>
                <c:pt idx="5097">
                  <c:v>-1.6250000000000001E-2</c:v>
                </c:pt>
                <c:pt idx="5098">
                  <c:v>-1.4343699999999999E-2</c:v>
                </c:pt>
                <c:pt idx="5099">
                  <c:v>-7.0156200000000002E-3</c:v>
                </c:pt>
                <c:pt idx="5100">
                  <c:v>1.5937500000000001E-3</c:v>
                </c:pt>
                <c:pt idx="5101">
                  <c:v>5.89063E-3</c:v>
                </c:pt>
                <c:pt idx="5102">
                  <c:v>4.2812500000000003E-3</c:v>
                </c:pt>
                <c:pt idx="5103">
                  <c:v>-3.7968700000000004E-3</c:v>
                </c:pt>
                <c:pt idx="5104">
                  <c:v>-5.9843699999999993E-3</c:v>
                </c:pt>
                <c:pt idx="5105">
                  <c:v>-6.2500000000000001E-5</c:v>
                </c:pt>
                <c:pt idx="5106">
                  <c:v>-3.9687500000000001E-3</c:v>
                </c:pt>
                <c:pt idx="5107">
                  <c:v>-8.0000000000000002E-3</c:v>
                </c:pt>
                <c:pt idx="5108">
                  <c:v>-1.2031200000000001E-2</c:v>
                </c:pt>
                <c:pt idx="5109">
                  <c:v>-1.5968699999999999E-2</c:v>
                </c:pt>
                <c:pt idx="5110">
                  <c:v>-1.6093699999999999E-3</c:v>
                </c:pt>
                <c:pt idx="5111">
                  <c:v>-8.0937500000000002E-3</c:v>
                </c:pt>
                <c:pt idx="5112">
                  <c:v>-3.3593700000000004E-3</c:v>
                </c:pt>
                <c:pt idx="5113">
                  <c:v>-9.3749999999999988E-5</c:v>
                </c:pt>
                <c:pt idx="5114">
                  <c:v>-3.9375E-3</c:v>
                </c:pt>
                <c:pt idx="5115">
                  <c:v>-1.5625E-5</c:v>
                </c:pt>
                <c:pt idx="5116">
                  <c:v>-6.4375000000000005E-3</c:v>
                </c:pt>
                <c:pt idx="5117">
                  <c:v>-7.8593700000000009E-3</c:v>
                </c:pt>
                <c:pt idx="5118">
                  <c:v>-3.5000000000000001E-3</c:v>
                </c:pt>
                <c:pt idx="5119">
                  <c:v>4.6874999999999994E-5</c:v>
                </c:pt>
                <c:pt idx="5120">
                  <c:v>-2.4843700000000001E-3</c:v>
                </c:pt>
                <c:pt idx="5121">
                  <c:v>-8.70312E-3</c:v>
                </c:pt>
                <c:pt idx="5122">
                  <c:v>-1.41406E-2</c:v>
                </c:pt>
                <c:pt idx="5123">
                  <c:v>-1.12969E-2</c:v>
                </c:pt>
                <c:pt idx="5124">
                  <c:v>-3.0312500000000001E-3</c:v>
                </c:pt>
                <c:pt idx="5125">
                  <c:v>4.4843799999999996E-3</c:v>
                </c:pt>
                <c:pt idx="5126">
                  <c:v>7.7968799999999991E-3</c:v>
                </c:pt>
                <c:pt idx="5127">
                  <c:v>1.7187499999999998E-3</c:v>
                </c:pt>
                <c:pt idx="5128">
                  <c:v>2.0937500000000001E-3</c:v>
                </c:pt>
                <c:pt idx="5129">
                  <c:v>-2.9687499999999999E-4</c:v>
                </c:pt>
                <c:pt idx="5130">
                  <c:v>-1.8124999999999999E-3</c:v>
                </c:pt>
                <c:pt idx="5131">
                  <c:v>2.2187500000000002E-3</c:v>
                </c:pt>
                <c:pt idx="5132">
                  <c:v>-2.3437499999999999E-4</c:v>
                </c:pt>
                <c:pt idx="5133">
                  <c:v>-1.05156E-2</c:v>
                </c:pt>
                <c:pt idx="5134">
                  <c:v>-1.3625E-2</c:v>
                </c:pt>
                <c:pt idx="5135">
                  <c:v>-5.3749999999999996E-3</c:v>
                </c:pt>
                <c:pt idx="5136">
                  <c:v>3.4375000000000003E-4</c:v>
                </c:pt>
                <c:pt idx="5137">
                  <c:v>1.7343799999999998E-3</c:v>
                </c:pt>
                <c:pt idx="5138">
                  <c:v>-4.1718700000000003E-3</c:v>
                </c:pt>
                <c:pt idx="5139">
                  <c:v>2.8593799999999999E-3</c:v>
                </c:pt>
                <c:pt idx="5140">
                  <c:v>1.0109400000000001E-2</c:v>
                </c:pt>
                <c:pt idx="5141">
                  <c:v>8.0625000000000002E-3</c:v>
                </c:pt>
                <c:pt idx="5142">
                  <c:v>1.24219E-2</c:v>
                </c:pt>
                <c:pt idx="5143">
                  <c:v>1.6109399999999999E-2</c:v>
                </c:pt>
                <c:pt idx="5144">
                  <c:v>2.2062499999999999E-2</c:v>
                </c:pt>
                <c:pt idx="5145">
                  <c:v>3.39688E-2</c:v>
                </c:pt>
                <c:pt idx="5146">
                  <c:v>2.16563E-2</c:v>
                </c:pt>
                <c:pt idx="5147">
                  <c:v>2.1984399999999998E-2</c:v>
                </c:pt>
                <c:pt idx="5148">
                  <c:v>1.0937500000000001E-2</c:v>
                </c:pt>
                <c:pt idx="5149">
                  <c:v>-1.2718699999999999E-2</c:v>
                </c:pt>
                <c:pt idx="5150">
                  <c:v>-2.4453099999999998E-2</c:v>
                </c:pt>
                <c:pt idx="5151">
                  <c:v>-3.7968700000000001E-2</c:v>
                </c:pt>
                <c:pt idx="5152">
                  <c:v>-5.1812499999999997E-2</c:v>
                </c:pt>
                <c:pt idx="5153">
                  <c:v>-5.9812499999999998E-2</c:v>
                </c:pt>
                <c:pt idx="5154">
                  <c:v>-6.3718700000000003E-2</c:v>
                </c:pt>
                <c:pt idx="5155">
                  <c:v>-7.3343699999999998E-2</c:v>
                </c:pt>
                <c:pt idx="5156">
                  <c:v>-8.5093700000000008E-2</c:v>
                </c:pt>
                <c:pt idx="5157">
                  <c:v>-9.031249999999999E-2</c:v>
                </c:pt>
                <c:pt idx="5158">
                  <c:v>-7.935940000000001E-2</c:v>
                </c:pt>
                <c:pt idx="5159">
                  <c:v>-5.9843800000000003E-2</c:v>
                </c:pt>
                <c:pt idx="5160">
                  <c:v>-3.5234399999999999E-2</c:v>
                </c:pt>
                <c:pt idx="5161">
                  <c:v>-1.56875E-2</c:v>
                </c:pt>
                <c:pt idx="5162">
                  <c:v>-2.1718700000000002E-3</c:v>
                </c:pt>
                <c:pt idx="5163">
                  <c:v>1.1625E-2</c:v>
                </c:pt>
                <c:pt idx="5164">
                  <c:v>2.3406299999999998E-2</c:v>
                </c:pt>
                <c:pt idx="5165">
                  <c:v>2.87969E-2</c:v>
                </c:pt>
                <c:pt idx="5166">
                  <c:v>3.16875E-2</c:v>
                </c:pt>
                <c:pt idx="5167">
                  <c:v>2.9453099999999999E-2</c:v>
                </c:pt>
                <c:pt idx="5168">
                  <c:v>2.0531299999999999E-2</c:v>
                </c:pt>
                <c:pt idx="5169">
                  <c:v>1.2875000000000001E-2</c:v>
                </c:pt>
                <c:pt idx="5170">
                  <c:v>4.2968800000000003E-3</c:v>
                </c:pt>
                <c:pt idx="5171">
                  <c:v>-2.39062E-3</c:v>
                </c:pt>
                <c:pt idx="5172">
                  <c:v>-9.1406200000000003E-3</c:v>
                </c:pt>
                <c:pt idx="5173">
                  <c:v>-2.3765599999999998E-2</c:v>
                </c:pt>
                <c:pt idx="5174">
                  <c:v>-3.0296899999999998E-2</c:v>
                </c:pt>
                <c:pt idx="5175">
                  <c:v>-9.6718699999999991E-3</c:v>
                </c:pt>
                <c:pt idx="5176">
                  <c:v>3.1875000000000002E-3</c:v>
                </c:pt>
                <c:pt idx="5177">
                  <c:v>1.0843800000000001E-2</c:v>
                </c:pt>
                <c:pt idx="5178">
                  <c:v>1.1890600000000001E-2</c:v>
                </c:pt>
                <c:pt idx="5179">
                  <c:v>1.55E-2</c:v>
                </c:pt>
                <c:pt idx="5180">
                  <c:v>1.7140600000000002E-2</c:v>
                </c:pt>
                <c:pt idx="5181">
                  <c:v>2.7343799999999998E-2</c:v>
                </c:pt>
                <c:pt idx="5182">
                  <c:v>2.0765599999999999E-2</c:v>
                </c:pt>
                <c:pt idx="5183">
                  <c:v>1.0625000000000001E-2</c:v>
                </c:pt>
                <c:pt idx="5184">
                  <c:v>6.2187500000000003E-3</c:v>
                </c:pt>
                <c:pt idx="5185">
                  <c:v>-4.6093699999999998E-3</c:v>
                </c:pt>
                <c:pt idx="5186">
                  <c:v>-1.01406E-2</c:v>
                </c:pt>
                <c:pt idx="5187">
                  <c:v>-7.73437E-3</c:v>
                </c:pt>
                <c:pt idx="5188">
                  <c:v>-1.38437E-2</c:v>
                </c:pt>
                <c:pt idx="5189">
                  <c:v>-1.4468700000000001E-2</c:v>
                </c:pt>
                <c:pt idx="5190">
                  <c:v>-8.4218699999999997E-3</c:v>
                </c:pt>
                <c:pt idx="5191">
                  <c:v>1.1093800000000001E-3</c:v>
                </c:pt>
                <c:pt idx="5192">
                  <c:v>1.2203100000000001E-2</c:v>
                </c:pt>
                <c:pt idx="5193">
                  <c:v>1.9765600000000001E-2</c:v>
                </c:pt>
                <c:pt idx="5194">
                  <c:v>1.9843800000000002E-2</c:v>
                </c:pt>
                <c:pt idx="5195">
                  <c:v>1.03594E-2</c:v>
                </c:pt>
                <c:pt idx="5196">
                  <c:v>5.8281299999999991E-3</c:v>
                </c:pt>
                <c:pt idx="5197">
                  <c:v>1.5625E-5</c:v>
                </c:pt>
                <c:pt idx="5198">
                  <c:v>-2E-3</c:v>
                </c:pt>
                <c:pt idx="5199">
                  <c:v>-1.92187E-3</c:v>
                </c:pt>
                <c:pt idx="5200">
                  <c:v>-6.2343700000000004E-3</c:v>
                </c:pt>
                <c:pt idx="5201">
                  <c:v>-1.3609399999999999E-2</c:v>
                </c:pt>
                <c:pt idx="5202">
                  <c:v>-0.02</c:v>
                </c:pt>
                <c:pt idx="5203">
                  <c:v>-1.4218700000000001E-2</c:v>
                </c:pt>
                <c:pt idx="5204">
                  <c:v>-5.5468699999999998E-3</c:v>
                </c:pt>
                <c:pt idx="5205">
                  <c:v>5.4062499999999996E-3</c:v>
                </c:pt>
                <c:pt idx="5206">
                  <c:v>1.00781E-2</c:v>
                </c:pt>
                <c:pt idx="5207">
                  <c:v>6.2500000000000003E-3</c:v>
                </c:pt>
                <c:pt idx="5208">
                  <c:v>-2.0468700000000001E-3</c:v>
                </c:pt>
                <c:pt idx="5209">
                  <c:v>1.98438E-3</c:v>
                </c:pt>
                <c:pt idx="5210">
                  <c:v>-7.8125000000000002E-5</c:v>
                </c:pt>
                <c:pt idx="5211">
                  <c:v>4.0000000000000001E-3</c:v>
                </c:pt>
                <c:pt idx="5212">
                  <c:v>8.1406299999999994E-3</c:v>
                </c:pt>
                <c:pt idx="5213">
                  <c:v>1.5625000000000001E-3</c:v>
                </c:pt>
                <c:pt idx="5214">
                  <c:v>-1.30156E-2</c:v>
                </c:pt>
                <c:pt idx="5215">
                  <c:v>-1.4E-2</c:v>
                </c:pt>
                <c:pt idx="5216">
                  <c:v>-1.3859400000000001E-2</c:v>
                </c:pt>
                <c:pt idx="5217">
                  <c:v>-6.1250000000000002E-3</c:v>
                </c:pt>
                <c:pt idx="5218">
                  <c:v>1.4210899999999999E-17</c:v>
                </c:pt>
                <c:pt idx="5219">
                  <c:v>-4.0937500000000002E-3</c:v>
                </c:pt>
                <c:pt idx="5220">
                  <c:v>-6.1406199999999994E-3</c:v>
                </c:pt>
                <c:pt idx="5221">
                  <c:v>-8.0156200000000011E-3</c:v>
                </c:pt>
                <c:pt idx="5222">
                  <c:v>-3.7499999999999999E-3</c:v>
                </c:pt>
                <c:pt idx="5223">
                  <c:v>-2E-3</c:v>
                </c:pt>
                <c:pt idx="5224">
                  <c:v>-1.9843700000000001E-3</c:v>
                </c:pt>
                <c:pt idx="5225">
                  <c:v>2E-3</c:v>
                </c:pt>
                <c:pt idx="5226">
                  <c:v>1.4210899999999999E-17</c:v>
                </c:pt>
                <c:pt idx="5227">
                  <c:v>1.9375E-3</c:v>
                </c:pt>
                <c:pt idx="5228">
                  <c:v>-8.687499999999999E-3</c:v>
                </c:pt>
                <c:pt idx="5229">
                  <c:v>-6.9843700000000002E-3</c:v>
                </c:pt>
                <c:pt idx="5230">
                  <c:v>-5.1093700000000002E-3</c:v>
                </c:pt>
                <c:pt idx="5231">
                  <c:v>2.1562500000000002E-3</c:v>
                </c:pt>
                <c:pt idx="5232">
                  <c:v>-6.76562E-3</c:v>
                </c:pt>
                <c:pt idx="5233">
                  <c:v>-5.1250000000000002E-3</c:v>
                </c:pt>
                <c:pt idx="5234">
                  <c:v>-3.2812500000000003E-3</c:v>
                </c:pt>
                <c:pt idx="5235">
                  <c:v>-9.6874999999999999E-3</c:v>
                </c:pt>
                <c:pt idx="5236">
                  <c:v>-6.82812E-3</c:v>
                </c:pt>
                <c:pt idx="5237">
                  <c:v>-2.2812499999999999E-3</c:v>
                </c:pt>
                <c:pt idx="5238">
                  <c:v>1.9375E-3</c:v>
                </c:pt>
                <c:pt idx="5239">
                  <c:v>1.25E-4</c:v>
                </c:pt>
                <c:pt idx="5240">
                  <c:v>-5.2812499999999995E-3</c:v>
                </c:pt>
                <c:pt idx="5241">
                  <c:v>-1.6015599999999998E-2</c:v>
                </c:pt>
                <c:pt idx="5242">
                  <c:v>-1.65625E-3</c:v>
                </c:pt>
                <c:pt idx="5243">
                  <c:v>4.0000000000000001E-3</c:v>
                </c:pt>
                <c:pt idx="5244">
                  <c:v>-2.1875000000000002E-3</c:v>
                </c:pt>
                <c:pt idx="5245">
                  <c:v>-3.90625E-3</c:v>
                </c:pt>
                <c:pt idx="5246">
                  <c:v>-1.89062E-3</c:v>
                </c:pt>
                <c:pt idx="5247">
                  <c:v>-3.1250000000000001E-5</c:v>
                </c:pt>
                <c:pt idx="5248">
                  <c:v>3.5156300000000001E-3</c:v>
                </c:pt>
                <c:pt idx="5249">
                  <c:v>1.6687500000000001E-2</c:v>
                </c:pt>
                <c:pt idx="5250">
                  <c:v>1.0187499999999999E-2</c:v>
                </c:pt>
                <c:pt idx="5251">
                  <c:v>-5.6874999999999998E-3</c:v>
                </c:pt>
                <c:pt idx="5252">
                  <c:v>-7.1093700000000003E-3</c:v>
                </c:pt>
                <c:pt idx="5253">
                  <c:v>-5.3593700000000005E-3</c:v>
                </c:pt>
                <c:pt idx="5254">
                  <c:v>-2.11094E-2</c:v>
                </c:pt>
                <c:pt idx="5255">
                  <c:v>-1.98125E-2</c:v>
                </c:pt>
                <c:pt idx="5256">
                  <c:v>-1.9296899999999999E-2</c:v>
                </c:pt>
                <c:pt idx="5257">
                  <c:v>-1.4031200000000001E-2</c:v>
                </c:pt>
                <c:pt idx="5258">
                  <c:v>-2.09219E-2</c:v>
                </c:pt>
                <c:pt idx="5259">
                  <c:v>-2.7343699999999999E-2</c:v>
                </c:pt>
                <c:pt idx="5260">
                  <c:v>-3.4062500000000002E-2</c:v>
                </c:pt>
                <c:pt idx="5261">
                  <c:v>-2.92812E-2</c:v>
                </c:pt>
                <c:pt idx="5262">
                  <c:v>-2.52812E-2</c:v>
                </c:pt>
                <c:pt idx="5263">
                  <c:v>-1.1218700000000002E-2</c:v>
                </c:pt>
                <c:pt idx="5264">
                  <c:v>2.3906299999999999E-3</c:v>
                </c:pt>
                <c:pt idx="5265">
                  <c:v>-2.7343700000000003E-3</c:v>
                </c:pt>
                <c:pt idx="5266">
                  <c:v>4.1093800000000002E-3</c:v>
                </c:pt>
                <c:pt idx="5267">
                  <c:v>1.7921899999999998E-2</c:v>
                </c:pt>
                <c:pt idx="5268">
                  <c:v>1.8937499999999999E-2</c:v>
                </c:pt>
                <c:pt idx="5269">
                  <c:v>1.1218800000000001E-2</c:v>
                </c:pt>
                <c:pt idx="5270">
                  <c:v>1.2375000000000001E-2</c:v>
                </c:pt>
                <c:pt idx="5271">
                  <c:v>1.42656E-2</c:v>
                </c:pt>
                <c:pt idx="5272">
                  <c:v>1.3296899999999999E-2</c:v>
                </c:pt>
                <c:pt idx="5273">
                  <c:v>6.6874999999999999E-3</c:v>
                </c:pt>
                <c:pt idx="5274">
                  <c:v>7.1874999999999999E-4</c:v>
                </c:pt>
                <c:pt idx="5275">
                  <c:v>-4.875E-3</c:v>
                </c:pt>
                <c:pt idx="5276">
                  <c:v>-5.5937499999999998E-3</c:v>
                </c:pt>
                <c:pt idx="5277">
                  <c:v>-4.2343699999999995E-3</c:v>
                </c:pt>
                <c:pt idx="5278">
                  <c:v>-5.8281200000000009E-3</c:v>
                </c:pt>
                <c:pt idx="5279">
                  <c:v>-7.1874999999999999E-4</c:v>
                </c:pt>
                <c:pt idx="5280">
                  <c:v>1.95313E-3</c:v>
                </c:pt>
                <c:pt idx="5281">
                  <c:v>-8.2812499999999998E-4</c:v>
                </c:pt>
                <c:pt idx="5282">
                  <c:v>-1.7031199999999998E-3</c:v>
                </c:pt>
                <c:pt idx="5283">
                  <c:v>-3.4374999999999996E-3</c:v>
                </c:pt>
                <c:pt idx="5284">
                  <c:v>-4.5624999999999997E-3</c:v>
                </c:pt>
                <c:pt idx="5285">
                  <c:v>1.03594E-2</c:v>
                </c:pt>
                <c:pt idx="5286">
                  <c:v>5.6718800000000007E-3</c:v>
                </c:pt>
                <c:pt idx="5287">
                  <c:v>-4.82812E-3</c:v>
                </c:pt>
                <c:pt idx="5288">
                  <c:v>-4.3593700000000004E-3</c:v>
                </c:pt>
                <c:pt idx="5289">
                  <c:v>-8.2187500000000004E-3</c:v>
                </c:pt>
                <c:pt idx="5290">
                  <c:v>-5.7968699999999991E-3</c:v>
                </c:pt>
                <c:pt idx="5291">
                  <c:v>-8.5468699999999998E-3</c:v>
                </c:pt>
                <c:pt idx="5292">
                  <c:v>-7.5312499999999998E-3</c:v>
                </c:pt>
                <c:pt idx="5293">
                  <c:v>-6.5781199999999998E-3</c:v>
                </c:pt>
                <c:pt idx="5294">
                  <c:v>-1.55937E-2</c:v>
                </c:pt>
                <c:pt idx="5295">
                  <c:v>-1.26406E-2</c:v>
                </c:pt>
                <c:pt idx="5296">
                  <c:v>-1.1984400000000001E-2</c:v>
                </c:pt>
                <c:pt idx="5297">
                  <c:v>-8.7187500000000008E-3</c:v>
                </c:pt>
                <c:pt idx="5298">
                  <c:v>-2.2656199999999999E-3</c:v>
                </c:pt>
                <c:pt idx="5299">
                  <c:v>-1.8749999999999999E-3</c:v>
                </c:pt>
                <c:pt idx="5300">
                  <c:v>-5.9218700000000001E-3</c:v>
                </c:pt>
                <c:pt idx="5301">
                  <c:v>-4.1718700000000003E-3</c:v>
                </c:pt>
                <c:pt idx="5302">
                  <c:v>1.4210899999999999E-17</c:v>
                </c:pt>
                <c:pt idx="5303">
                  <c:v>-3.9843700000000001E-3</c:v>
                </c:pt>
                <c:pt idx="5304">
                  <c:v>1.4210899999999999E-17</c:v>
                </c:pt>
                <c:pt idx="5305">
                  <c:v>-5.9999999999999993E-3</c:v>
                </c:pt>
                <c:pt idx="5306">
                  <c:v>-1.8062499999999999E-2</c:v>
                </c:pt>
                <c:pt idx="5307">
                  <c:v>-2.1984399999999998E-2</c:v>
                </c:pt>
                <c:pt idx="5308">
                  <c:v>-1.3140599999999999E-2</c:v>
                </c:pt>
                <c:pt idx="5309">
                  <c:v>-1.95312E-3</c:v>
                </c:pt>
                <c:pt idx="5310">
                  <c:v>-4.0781200000000002E-3</c:v>
                </c:pt>
                <c:pt idx="5311">
                  <c:v>-4.0468700000000002E-3</c:v>
                </c:pt>
                <c:pt idx="5312">
                  <c:v>-8.0156200000000011E-3</c:v>
                </c:pt>
                <c:pt idx="5313">
                  <c:v>-3.9375E-3</c:v>
                </c:pt>
                <c:pt idx="5314">
                  <c:v>-3.6406200000000002E-3</c:v>
                </c:pt>
                <c:pt idx="5315">
                  <c:v>6.6874999999999999E-3</c:v>
                </c:pt>
                <c:pt idx="5316">
                  <c:v>1.0046899999999999E-2</c:v>
                </c:pt>
                <c:pt idx="5317">
                  <c:v>5.2187499999999994E-3</c:v>
                </c:pt>
                <c:pt idx="5318">
                  <c:v>-6.7343699999999999E-3</c:v>
                </c:pt>
                <c:pt idx="5319">
                  <c:v>-8.0000000000000002E-3</c:v>
                </c:pt>
                <c:pt idx="5320">
                  <c:v>-1.0156200000000001E-2</c:v>
                </c:pt>
                <c:pt idx="5321">
                  <c:v>-9.9062500000000001E-3</c:v>
                </c:pt>
                <c:pt idx="5322">
                  <c:v>-1.0109400000000001E-2</c:v>
                </c:pt>
                <c:pt idx="5323">
                  <c:v>-9.8437500000000001E-3</c:v>
                </c:pt>
                <c:pt idx="5324">
                  <c:v>-5.8125E-3</c:v>
                </c:pt>
                <c:pt idx="5325">
                  <c:v>-3.8125000000000004E-3</c:v>
                </c:pt>
                <c:pt idx="5326">
                  <c:v>-4.6718699999999998E-3</c:v>
                </c:pt>
                <c:pt idx="5327">
                  <c:v>-9.9687499999999984E-3</c:v>
                </c:pt>
                <c:pt idx="5328">
                  <c:v>-3.4374999999999996E-3</c:v>
                </c:pt>
                <c:pt idx="5329">
                  <c:v>1.5625E-5</c:v>
                </c:pt>
                <c:pt idx="5330">
                  <c:v>1.5625E-5</c:v>
                </c:pt>
                <c:pt idx="5331">
                  <c:v>-2.3281199999999999E-3</c:v>
                </c:pt>
                <c:pt idx="5332">
                  <c:v>-1.0593700000000001E-2</c:v>
                </c:pt>
                <c:pt idx="5333">
                  <c:v>-9.3437499999999996E-3</c:v>
                </c:pt>
                <c:pt idx="5334">
                  <c:v>4.3750000000000001E-4</c:v>
                </c:pt>
                <c:pt idx="5335">
                  <c:v>-2.5000000000000001E-4</c:v>
                </c:pt>
                <c:pt idx="5336">
                  <c:v>-4.6562499999999998E-3</c:v>
                </c:pt>
                <c:pt idx="5337">
                  <c:v>-7.5781199999999998E-3</c:v>
                </c:pt>
                <c:pt idx="5338">
                  <c:v>-2.2656199999999999E-3</c:v>
                </c:pt>
                <c:pt idx="5339">
                  <c:v>-1.24219E-2</c:v>
                </c:pt>
                <c:pt idx="5340">
                  <c:v>-7.3281200000000005E-3</c:v>
                </c:pt>
                <c:pt idx="5341">
                  <c:v>-6.2031200000000003E-3</c:v>
                </c:pt>
                <c:pt idx="5342">
                  <c:v>-1.0031199999999999E-2</c:v>
                </c:pt>
                <c:pt idx="5343">
                  <c:v>-1.2046899999999999E-2</c:v>
                </c:pt>
                <c:pt idx="5344">
                  <c:v>-1.1796899999999999E-2</c:v>
                </c:pt>
                <c:pt idx="5345">
                  <c:v>-3.9687500000000001E-3</c:v>
                </c:pt>
                <c:pt idx="5346">
                  <c:v>-9.8281199999999992E-3</c:v>
                </c:pt>
                <c:pt idx="5347">
                  <c:v>-9.9531199999999993E-3</c:v>
                </c:pt>
                <c:pt idx="5348">
                  <c:v>-1.00625E-2</c:v>
                </c:pt>
                <c:pt idx="5349">
                  <c:v>-1.0031199999999999E-2</c:v>
                </c:pt>
                <c:pt idx="5350">
                  <c:v>-5.9999999999999993E-3</c:v>
                </c:pt>
                <c:pt idx="5351">
                  <c:v>-9.921870000000001E-3</c:v>
                </c:pt>
                <c:pt idx="5352">
                  <c:v>-9.9531199999999993E-3</c:v>
                </c:pt>
                <c:pt idx="5353">
                  <c:v>-1.2046899999999999E-2</c:v>
                </c:pt>
                <c:pt idx="5354">
                  <c:v>-6.6562499999999998E-3</c:v>
                </c:pt>
                <c:pt idx="5355">
                  <c:v>-1.9375E-3</c:v>
                </c:pt>
                <c:pt idx="5356">
                  <c:v>-3.9843700000000001E-3</c:v>
                </c:pt>
                <c:pt idx="5357">
                  <c:v>1.1875E-3</c:v>
                </c:pt>
                <c:pt idx="5358">
                  <c:v>6.2656300000000003E-3</c:v>
                </c:pt>
                <c:pt idx="5359">
                  <c:v>7.8125000000000002E-5</c:v>
                </c:pt>
                <c:pt idx="5360">
                  <c:v>-6.0312500000000002E-3</c:v>
                </c:pt>
                <c:pt idx="5361">
                  <c:v>-1.08281E-2</c:v>
                </c:pt>
                <c:pt idx="5362">
                  <c:v>-1.04531E-2</c:v>
                </c:pt>
                <c:pt idx="5363">
                  <c:v>-2.42187E-3</c:v>
                </c:pt>
                <c:pt idx="5364">
                  <c:v>3.2812499999999997E-4</c:v>
                </c:pt>
                <c:pt idx="5365">
                  <c:v>-1.23437E-3</c:v>
                </c:pt>
                <c:pt idx="5366">
                  <c:v>-1.0796899999999998E-2</c:v>
                </c:pt>
                <c:pt idx="5367">
                  <c:v>-1.6281199999999999E-2</c:v>
                </c:pt>
                <c:pt idx="5368">
                  <c:v>-8.1406200000000012E-3</c:v>
                </c:pt>
                <c:pt idx="5369">
                  <c:v>-2.2812499999999999E-3</c:v>
                </c:pt>
                <c:pt idx="5370">
                  <c:v>6.4531299999999996E-3</c:v>
                </c:pt>
                <c:pt idx="5371">
                  <c:v>5.6093799999999997E-3</c:v>
                </c:pt>
                <c:pt idx="5372">
                  <c:v>-5.3593700000000005E-3</c:v>
                </c:pt>
                <c:pt idx="5373">
                  <c:v>-1.5625000000000001E-3</c:v>
                </c:pt>
                <c:pt idx="5374">
                  <c:v>3.1250000000000001E-5</c:v>
                </c:pt>
                <c:pt idx="5375">
                  <c:v>3.2968800000000003E-3</c:v>
                </c:pt>
                <c:pt idx="5376">
                  <c:v>3.7343800000000003E-3</c:v>
                </c:pt>
                <c:pt idx="5377">
                  <c:v>6.8749999999999992E-3</c:v>
                </c:pt>
                <c:pt idx="5378">
                  <c:v>-2.90625E-3</c:v>
                </c:pt>
                <c:pt idx="5379">
                  <c:v>-4.2968699999999995E-3</c:v>
                </c:pt>
                <c:pt idx="5380">
                  <c:v>-5.7968699999999991E-3</c:v>
                </c:pt>
                <c:pt idx="5381">
                  <c:v>-7.6718699999999999E-3</c:v>
                </c:pt>
                <c:pt idx="5382">
                  <c:v>-1.18125E-2</c:v>
                </c:pt>
                <c:pt idx="5383">
                  <c:v>-1.4562500000000001E-2</c:v>
                </c:pt>
                <c:pt idx="5384">
                  <c:v>-8.1875000000000003E-3</c:v>
                </c:pt>
                <c:pt idx="5385">
                  <c:v>-1.4484400000000001E-2</c:v>
                </c:pt>
                <c:pt idx="5386">
                  <c:v>-2.1984399999999998E-2</c:v>
                </c:pt>
                <c:pt idx="5387">
                  <c:v>-1.3390599999999999E-2</c:v>
                </c:pt>
                <c:pt idx="5388">
                  <c:v>-4.2187500000000003E-3</c:v>
                </c:pt>
                <c:pt idx="5389">
                  <c:v>-5.4687500000000005E-4</c:v>
                </c:pt>
                <c:pt idx="5390">
                  <c:v>3.89063E-3</c:v>
                </c:pt>
                <c:pt idx="5391">
                  <c:v>-7.7187499999999999E-3</c:v>
                </c:pt>
                <c:pt idx="5392">
                  <c:v>-3.8437499999999999E-3</c:v>
                </c:pt>
                <c:pt idx="5393">
                  <c:v>-3.7968700000000004E-3</c:v>
                </c:pt>
                <c:pt idx="5394">
                  <c:v>-3.82812E-3</c:v>
                </c:pt>
                <c:pt idx="5395">
                  <c:v>2.01563E-3</c:v>
                </c:pt>
                <c:pt idx="5396">
                  <c:v>-8.3281200000000014E-3</c:v>
                </c:pt>
                <c:pt idx="5397">
                  <c:v>-6.0468700000000002E-3</c:v>
                </c:pt>
                <c:pt idx="5398">
                  <c:v>-8.0156200000000011E-3</c:v>
                </c:pt>
                <c:pt idx="5399">
                  <c:v>-4.1562500000000002E-3</c:v>
                </c:pt>
                <c:pt idx="5400">
                  <c:v>-1.8593699999999999E-3</c:v>
                </c:pt>
                <c:pt idx="5401">
                  <c:v>2.01563E-3</c:v>
                </c:pt>
                <c:pt idx="5402">
                  <c:v>-6.2500000000000001E-5</c:v>
                </c:pt>
                <c:pt idx="5403">
                  <c:v>1.7187500000000002E-4</c:v>
                </c:pt>
                <c:pt idx="5404">
                  <c:v>-4.0937500000000002E-3</c:v>
                </c:pt>
                <c:pt idx="5405">
                  <c:v>-3.9687500000000001E-3</c:v>
                </c:pt>
                <c:pt idx="5406">
                  <c:v>-6.1093699999999994E-3</c:v>
                </c:pt>
                <c:pt idx="5407">
                  <c:v>-7.9687500000000001E-3</c:v>
                </c:pt>
                <c:pt idx="5408">
                  <c:v>-9.859370000000001E-3</c:v>
                </c:pt>
                <c:pt idx="5409">
                  <c:v>-5.9999999999999993E-3</c:v>
                </c:pt>
                <c:pt idx="5410">
                  <c:v>-5.6562500000000007E-3</c:v>
                </c:pt>
                <c:pt idx="5411">
                  <c:v>9.3749999999999988E-5</c:v>
                </c:pt>
                <c:pt idx="5412">
                  <c:v>-2.6406200000000002E-3</c:v>
                </c:pt>
                <c:pt idx="5413">
                  <c:v>-8.0000000000000002E-3</c:v>
                </c:pt>
                <c:pt idx="5414">
                  <c:v>-1.2093699999999999E-2</c:v>
                </c:pt>
                <c:pt idx="5415">
                  <c:v>-1.0046899999999999E-2</c:v>
                </c:pt>
                <c:pt idx="5416">
                  <c:v>-8.0312500000000002E-3</c:v>
                </c:pt>
                <c:pt idx="5417">
                  <c:v>-7.9375000000000001E-3</c:v>
                </c:pt>
                <c:pt idx="5418">
                  <c:v>-1.7812500000000001E-3</c:v>
                </c:pt>
                <c:pt idx="5419">
                  <c:v>-3.9843700000000001E-3</c:v>
                </c:pt>
                <c:pt idx="5420">
                  <c:v>-6.2500000000000003E-3</c:v>
                </c:pt>
                <c:pt idx="5421">
                  <c:v>-1.00625E-2</c:v>
                </c:pt>
                <c:pt idx="5422">
                  <c:v>6.2500000000000001E-5</c:v>
                </c:pt>
                <c:pt idx="5423">
                  <c:v>8.0468799999999993E-3</c:v>
                </c:pt>
                <c:pt idx="5424">
                  <c:v>9.8750000000000018E-3</c:v>
                </c:pt>
                <c:pt idx="5425">
                  <c:v>7.1874999999999999E-4</c:v>
                </c:pt>
                <c:pt idx="5426">
                  <c:v>-6.79687E-3</c:v>
                </c:pt>
                <c:pt idx="5427">
                  <c:v>-1.2750000000000001E-2</c:v>
                </c:pt>
                <c:pt idx="5428">
                  <c:v>-1.5078100000000001E-2</c:v>
                </c:pt>
                <c:pt idx="5429">
                  <c:v>-8.3593699999999996E-3</c:v>
                </c:pt>
                <c:pt idx="5430">
                  <c:v>-1.1515600000000001E-2</c:v>
                </c:pt>
                <c:pt idx="5431">
                  <c:v>-8.906250000000001E-3</c:v>
                </c:pt>
                <c:pt idx="5432">
                  <c:v>-5.85937E-3</c:v>
                </c:pt>
                <c:pt idx="5433">
                  <c:v>-6.4531199999999997E-3</c:v>
                </c:pt>
                <c:pt idx="5434">
                  <c:v>-6.09375E-4</c:v>
                </c:pt>
                <c:pt idx="5435">
                  <c:v>4.6874999999999994E-5</c:v>
                </c:pt>
                <c:pt idx="5436">
                  <c:v>4.6874999999999994E-5</c:v>
                </c:pt>
                <c:pt idx="5437">
                  <c:v>-1.92187E-3</c:v>
                </c:pt>
                <c:pt idx="5438">
                  <c:v>-3.7343699999999999E-3</c:v>
                </c:pt>
                <c:pt idx="5439">
                  <c:v>-8.0000000000000002E-3</c:v>
                </c:pt>
                <c:pt idx="5440">
                  <c:v>-1.8749999999999999E-3</c:v>
                </c:pt>
                <c:pt idx="5441">
                  <c:v>2E-3</c:v>
                </c:pt>
                <c:pt idx="5442">
                  <c:v>-2.5000000000000001E-4</c:v>
                </c:pt>
                <c:pt idx="5443">
                  <c:v>-1.0656199999999999E-2</c:v>
                </c:pt>
                <c:pt idx="5444">
                  <c:v>-1.1828100000000001E-2</c:v>
                </c:pt>
                <c:pt idx="5445">
                  <c:v>-3.3281199999999999E-3</c:v>
                </c:pt>
                <c:pt idx="5446">
                  <c:v>6.2500000000000001E-5</c:v>
                </c:pt>
                <c:pt idx="5447">
                  <c:v>1.5625E-5</c:v>
                </c:pt>
                <c:pt idx="5448">
                  <c:v>-3.1250000000000001E-4</c:v>
                </c:pt>
                <c:pt idx="5449">
                  <c:v>-4.5312500000000006E-3</c:v>
                </c:pt>
                <c:pt idx="5450">
                  <c:v>-8.6093699999999999E-3</c:v>
                </c:pt>
                <c:pt idx="5451">
                  <c:v>-9.1718700000000004E-3</c:v>
                </c:pt>
                <c:pt idx="5452">
                  <c:v>-1.64062E-3</c:v>
                </c:pt>
                <c:pt idx="5453">
                  <c:v>-9.6093700000000008E-3</c:v>
                </c:pt>
                <c:pt idx="5454">
                  <c:v>-1.27031E-2</c:v>
                </c:pt>
                <c:pt idx="5455">
                  <c:v>1.3750000000000001E-3</c:v>
                </c:pt>
                <c:pt idx="5456">
                  <c:v>-8.9062500000000003E-4</c:v>
                </c:pt>
                <c:pt idx="5457">
                  <c:v>-6.9375000000000001E-3</c:v>
                </c:pt>
                <c:pt idx="5458">
                  <c:v>-9.8750000000000018E-3</c:v>
                </c:pt>
                <c:pt idx="5459">
                  <c:v>-8.0781199999999994E-3</c:v>
                </c:pt>
                <c:pt idx="5460">
                  <c:v>-7.4062499999999996E-3</c:v>
                </c:pt>
                <c:pt idx="5461">
                  <c:v>9.3749999999999997E-4</c:v>
                </c:pt>
                <c:pt idx="5462">
                  <c:v>-9.6874999999999999E-4</c:v>
                </c:pt>
                <c:pt idx="5463">
                  <c:v>-8.937500000000001E-3</c:v>
                </c:pt>
                <c:pt idx="5464">
                  <c:v>-9.859370000000001E-3</c:v>
                </c:pt>
                <c:pt idx="5465">
                  <c:v>-7.2968700000000004E-3</c:v>
                </c:pt>
                <c:pt idx="5466">
                  <c:v>-3.7968700000000004E-3</c:v>
                </c:pt>
                <c:pt idx="5467">
                  <c:v>-7.0000000000000001E-3</c:v>
                </c:pt>
                <c:pt idx="5468">
                  <c:v>-9.7968699999999992E-3</c:v>
                </c:pt>
                <c:pt idx="5469">
                  <c:v>-5.1093700000000002E-3</c:v>
                </c:pt>
                <c:pt idx="5470">
                  <c:v>-4.2656200000000003E-3</c:v>
                </c:pt>
                <c:pt idx="5471">
                  <c:v>-3.0156200000000001E-3</c:v>
                </c:pt>
                <c:pt idx="5472">
                  <c:v>2.51563E-3</c:v>
                </c:pt>
                <c:pt idx="5473">
                  <c:v>-1.0468699999999999E-3</c:v>
                </c:pt>
                <c:pt idx="5474">
                  <c:v>-4.2656200000000003E-3</c:v>
                </c:pt>
                <c:pt idx="5475">
                  <c:v>-3.6874999999999998E-3</c:v>
                </c:pt>
                <c:pt idx="5476">
                  <c:v>-1.7031199999999998E-3</c:v>
                </c:pt>
                <c:pt idx="5477">
                  <c:v>4.0624999999999998E-4</c:v>
                </c:pt>
                <c:pt idx="5478">
                  <c:v>-6.4062500000000003E-4</c:v>
                </c:pt>
                <c:pt idx="5479">
                  <c:v>-4.3906199999999996E-3</c:v>
                </c:pt>
                <c:pt idx="5480">
                  <c:v>-3.9843700000000001E-3</c:v>
                </c:pt>
                <c:pt idx="5481">
                  <c:v>-7.0312499999999993E-3</c:v>
                </c:pt>
                <c:pt idx="5482">
                  <c:v>-4.3750000000000004E-3</c:v>
                </c:pt>
                <c:pt idx="5483">
                  <c:v>4.1562500000000002E-3</c:v>
                </c:pt>
                <c:pt idx="5484">
                  <c:v>-6.0468700000000002E-3</c:v>
                </c:pt>
                <c:pt idx="5485">
                  <c:v>-1.27969E-2</c:v>
                </c:pt>
                <c:pt idx="5486">
                  <c:v>-1.0781199999999999E-2</c:v>
                </c:pt>
                <c:pt idx="5487">
                  <c:v>-2.5000000000000001E-3</c:v>
                </c:pt>
                <c:pt idx="5488">
                  <c:v>2.9375E-3</c:v>
                </c:pt>
                <c:pt idx="5489">
                  <c:v>5.89063E-3</c:v>
                </c:pt>
                <c:pt idx="5490">
                  <c:v>-1.3281199999999999E-3</c:v>
                </c:pt>
                <c:pt idx="5491">
                  <c:v>-1.1218700000000002E-2</c:v>
                </c:pt>
                <c:pt idx="5492">
                  <c:v>-1.0656199999999999E-2</c:v>
                </c:pt>
                <c:pt idx="5493">
                  <c:v>-6.2812500000000004E-3</c:v>
                </c:pt>
                <c:pt idx="5494">
                  <c:v>-6.0156200000000002E-3</c:v>
                </c:pt>
                <c:pt idx="5495">
                  <c:v>-4.2187500000000003E-3</c:v>
                </c:pt>
                <c:pt idx="5496">
                  <c:v>-3.90625E-3</c:v>
                </c:pt>
                <c:pt idx="5497">
                  <c:v>-5.9218700000000001E-3</c:v>
                </c:pt>
                <c:pt idx="5498">
                  <c:v>-9.6718699999999991E-3</c:v>
                </c:pt>
                <c:pt idx="5499">
                  <c:v>-1.6015599999999998E-2</c:v>
                </c:pt>
                <c:pt idx="5500">
                  <c:v>-9.9843699999999994E-3</c:v>
                </c:pt>
                <c:pt idx="5501">
                  <c:v>-9.921870000000001E-3</c:v>
                </c:pt>
                <c:pt idx="5502">
                  <c:v>-8.0312500000000002E-3</c:v>
                </c:pt>
                <c:pt idx="5503">
                  <c:v>-2E-3</c:v>
                </c:pt>
                <c:pt idx="5504">
                  <c:v>-8.0156200000000011E-3</c:v>
                </c:pt>
                <c:pt idx="5505">
                  <c:v>-3.9687500000000001E-3</c:v>
                </c:pt>
                <c:pt idx="5506">
                  <c:v>1.4210899999999999E-17</c:v>
                </c:pt>
                <c:pt idx="5507">
                  <c:v>-2.0312500000000001E-3</c:v>
                </c:pt>
                <c:pt idx="5508">
                  <c:v>-1.9843700000000001E-3</c:v>
                </c:pt>
                <c:pt idx="5509">
                  <c:v>-2E-3</c:v>
                </c:pt>
                <c:pt idx="5510">
                  <c:v>-2.1093699999999997E-3</c:v>
                </c:pt>
                <c:pt idx="5511">
                  <c:v>-6.2656199999999995E-3</c:v>
                </c:pt>
                <c:pt idx="5512">
                  <c:v>-7.4375000000000005E-3</c:v>
                </c:pt>
                <c:pt idx="5513">
                  <c:v>4.4062499999999996E-3</c:v>
                </c:pt>
                <c:pt idx="5514">
                  <c:v>-7.8125000000000004E-4</c:v>
                </c:pt>
                <c:pt idx="5515">
                  <c:v>-3.8437499999999999E-3</c:v>
                </c:pt>
                <c:pt idx="5516">
                  <c:v>-2.2343699999999998E-3</c:v>
                </c:pt>
                <c:pt idx="5517">
                  <c:v>-8.5312500000000006E-3</c:v>
                </c:pt>
                <c:pt idx="5518">
                  <c:v>-9.9687499999999984E-3</c:v>
                </c:pt>
                <c:pt idx="5519">
                  <c:v>-7.4531200000000006E-3</c:v>
                </c:pt>
                <c:pt idx="5520">
                  <c:v>-1.46875E-3</c:v>
                </c:pt>
                <c:pt idx="5521">
                  <c:v>3.1250000000000001E-5</c:v>
                </c:pt>
                <c:pt idx="5522">
                  <c:v>-7.8125000000000002E-5</c:v>
                </c:pt>
                <c:pt idx="5523">
                  <c:v>-4.4843699999999997E-3</c:v>
                </c:pt>
                <c:pt idx="5524">
                  <c:v>-1.06719E-2</c:v>
                </c:pt>
                <c:pt idx="5525">
                  <c:v>-9.4999999999999998E-3</c:v>
                </c:pt>
                <c:pt idx="5526">
                  <c:v>5.1562500000000002E-4</c:v>
                </c:pt>
                <c:pt idx="5527">
                  <c:v>-2.7812499999999999E-3</c:v>
                </c:pt>
                <c:pt idx="5528">
                  <c:v>-9.8906199999999993E-3</c:v>
                </c:pt>
                <c:pt idx="5529">
                  <c:v>-1.8437499999999999E-3</c:v>
                </c:pt>
                <c:pt idx="5530">
                  <c:v>-6.3281199999999996E-3</c:v>
                </c:pt>
                <c:pt idx="5531">
                  <c:v>-5.9843699999999993E-3</c:v>
                </c:pt>
                <c:pt idx="5532">
                  <c:v>-3.2812500000000003E-3</c:v>
                </c:pt>
                <c:pt idx="5533">
                  <c:v>3.6718800000000002E-3</c:v>
                </c:pt>
                <c:pt idx="5534">
                  <c:v>-8.8906200000000001E-3</c:v>
                </c:pt>
                <c:pt idx="5535">
                  <c:v>-7.6718699999999999E-3</c:v>
                </c:pt>
                <c:pt idx="5536">
                  <c:v>-5.9531199999999992E-3</c:v>
                </c:pt>
                <c:pt idx="5537">
                  <c:v>-6.2968699999999996E-3</c:v>
                </c:pt>
                <c:pt idx="5538">
                  <c:v>-7.5156199999999998E-3</c:v>
                </c:pt>
                <c:pt idx="5539">
                  <c:v>-2.3125000000000003E-3</c:v>
                </c:pt>
                <c:pt idx="5540">
                  <c:v>-0.01</c:v>
                </c:pt>
                <c:pt idx="5541">
                  <c:v>1.5625E-5</c:v>
                </c:pt>
                <c:pt idx="5542">
                  <c:v>-8.0468699999999994E-3</c:v>
                </c:pt>
                <c:pt idx="5543">
                  <c:v>1.25E-4</c:v>
                </c:pt>
                <c:pt idx="5544">
                  <c:v>-5.84375E-3</c:v>
                </c:pt>
                <c:pt idx="5545">
                  <c:v>-3.9687500000000001E-3</c:v>
                </c:pt>
                <c:pt idx="5546">
                  <c:v>-6.1562499999999994E-3</c:v>
                </c:pt>
                <c:pt idx="5547">
                  <c:v>-1.1953099999999999E-2</c:v>
                </c:pt>
                <c:pt idx="5548">
                  <c:v>-1.0156200000000001E-2</c:v>
                </c:pt>
                <c:pt idx="5549">
                  <c:v>-1.7187500000000002E-4</c:v>
                </c:pt>
                <c:pt idx="5550">
                  <c:v>1.8281300000000001E-3</c:v>
                </c:pt>
                <c:pt idx="5551">
                  <c:v>6.0156299999999992E-3</c:v>
                </c:pt>
                <c:pt idx="5552">
                  <c:v>-2.8437499999999999E-3</c:v>
                </c:pt>
                <c:pt idx="5553">
                  <c:v>-1.1875E-2</c:v>
                </c:pt>
                <c:pt idx="5554">
                  <c:v>-6.8125E-3</c:v>
                </c:pt>
                <c:pt idx="5555">
                  <c:v>1.7031300000000002E-3</c:v>
                </c:pt>
                <c:pt idx="5556">
                  <c:v>4.6874999999999998E-4</c:v>
                </c:pt>
                <c:pt idx="5557">
                  <c:v>-4.0624999999999998E-4</c:v>
                </c:pt>
                <c:pt idx="5558">
                  <c:v>2.8281299999999999E-3</c:v>
                </c:pt>
                <c:pt idx="5559">
                  <c:v>-7.9687500000000001E-3</c:v>
                </c:pt>
                <c:pt idx="5560">
                  <c:v>-1.4531200000000001E-2</c:v>
                </c:pt>
                <c:pt idx="5561">
                  <c:v>-5.6718700000000007E-3</c:v>
                </c:pt>
                <c:pt idx="5562">
                  <c:v>-6.2031200000000003E-3</c:v>
                </c:pt>
                <c:pt idx="5563">
                  <c:v>-9.1718700000000004E-3</c:v>
                </c:pt>
                <c:pt idx="5564">
                  <c:v>-6.3906200000000005E-3</c:v>
                </c:pt>
                <c:pt idx="5565">
                  <c:v>-6.6406199999999999E-3</c:v>
                </c:pt>
                <c:pt idx="5566">
                  <c:v>-1.01406E-2</c:v>
                </c:pt>
                <c:pt idx="5567">
                  <c:v>-6.5625000000000006E-3</c:v>
                </c:pt>
                <c:pt idx="5568">
                  <c:v>-7.984370000000001E-3</c:v>
                </c:pt>
                <c:pt idx="5569">
                  <c:v>-3.8125000000000004E-3</c:v>
                </c:pt>
                <c:pt idx="5570">
                  <c:v>-1.0656199999999999E-2</c:v>
                </c:pt>
                <c:pt idx="5571">
                  <c:v>-8.1562500000000003E-3</c:v>
                </c:pt>
                <c:pt idx="5572">
                  <c:v>-4.1875000000000002E-3</c:v>
                </c:pt>
                <c:pt idx="5573">
                  <c:v>-6.2500000000000001E-4</c:v>
                </c:pt>
                <c:pt idx="5574">
                  <c:v>-2.7656199999999999E-3</c:v>
                </c:pt>
                <c:pt idx="5575">
                  <c:v>-1.21875E-2</c:v>
                </c:pt>
                <c:pt idx="5576">
                  <c:v>-1.49219E-2</c:v>
                </c:pt>
                <c:pt idx="5577">
                  <c:v>-3.4374999999999996E-3</c:v>
                </c:pt>
                <c:pt idx="5578">
                  <c:v>-3.5312499999999997E-3</c:v>
                </c:pt>
                <c:pt idx="5579">
                  <c:v>-1.18125E-2</c:v>
                </c:pt>
                <c:pt idx="5580">
                  <c:v>-8.1875000000000003E-3</c:v>
                </c:pt>
                <c:pt idx="5581">
                  <c:v>-4.6874999999999998E-3</c:v>
                </c:pt>
                <c:pt idx="5582">
                  <c:v>1.7812500000000001E-3</c:v>
                </c:pt>
                <c:pt idx="5583">
                  <c:v>-2.8124999999999999E-3</c:v>
                </c:pt>
                <c:pt idx="5584">
                  <c:v>-8.0468699999999994E-3</c:v>
                </c:pt>
                <c:pt idx="5585">
                  <c:v>-5.3124999999999993E-4</c:v>
                </c:pt>
                <c:pt idx="5586">
                  <c:v>-3.1250000000000001E-5</c:v>
                </c:pt>
                <c:pt idx="5587">
                  <c:v>2.2187500000000002E-3</c:v>
                </c:pt>
                <c:pt idx="5588">
                  <c:v>-4.0937500000000002E-3</c:v>
                </c:pt>
                <c:pt idx="5589">
                  <c:v>-3.9843700000000001E-3</c:v>
                </c:pt>
                <c:pt idx="5590">
                  <c:v>-8.1093699999999994E-3</c:v>
                </c:pt>
                <c:pt idx="5591">
                  <c:v>-8.1250000000000003E-3</c:v>
                </c:pt>
                <c:pt idx="5592">
                  <c:v>-3.82812E-3</c:v>
                </c:pt>
                <c:pt idx="5593">
                  <c:v>1.5625E-5</c:v>
                </c:pt>
                <c:pt idx="5594">
                  <c:v>-4.1093700000000002E-3</c:v>
                </c:pt>
                <c:pt idx="5595">
                  <c:v>-3.9687500000000001E-3</c:v>
                </c:pt>
                <c:pt idx="5596">
                  <c:v>-1.0296899999999999E-2</c:v>
                </c:pt>
                <c:pt idx="5597">
                  <c:v>-1.0499999999999999E-2</c:v>
                </c:pt>
                <c:pt idx="5598">
                  <c:v>4.3750000000000004E-3</c:v>
                </c:pt>
                <c:pt idx="5599">
                  <c:v>2.1562500000000002E-3</c:v>
                </c:pt>
                <c:pt idx="5600">
                  <c:v>-3.1250000000000001E-5</c:v>
                </c:pt>
                <c:pt idx="5601">
                  <c:v>-3.1250000000000001E-5</c:v>
                </c:pt>
                <c:pt idx="5602">
                  <c:v>2.0781300000000001E-3</c:v>
                </c:pt>
                <c:pt idx="5603">
                  <c:v>3.1250000000000001E-4</c:v>
                </c:pt>
                <c:pt idx="5604">
                  <c:v>-1.0156200000000001E-2</c:v>
                </c:pt>
                <c:pt idx="5605">
                  <c:v>-7.984370000000001E-3</c:v>
                </c:pt>
                <c:pt idx="5606">
                  <c:v>-1.4234399999999999E-2</c:v>
                </c:pt>
                <c:pt idx="5607">
                  <c:v>-0.01</c:v>
                </c:pt>
                <c:pt idx="5608">
                  <c:v>-7.4375000000000005E-3</c:v>
                </c:pt>
                <c:pt idx="5609">
                  <c:v>1.5625E-4</c:v>
                </c:pt>
                <c:pt idx="5610">
                  <c:v>-3.4375000000000003E-4</c:v>
                </c:pt>
                <c:pt idx="5611">
                  <c:v>-4.0000000000000001E-3</c:v>
                </c:pt>
                <c:pt idx="5612">
                  <c:v>-1.0187499999999999E-2</c:v>
                </c:pt>
                <c:pt idx="5613">
                  <c:v>-0.01</c:v>
                </c:pt>
                <c:pt idx="5614">
                  <c:v>-9.8750000000000018E-3</c:v>
                </c:pt>
                <c:pt idx="5615">
                  <c:v>-2.0156200000000001E-3</c:v>
                </c:pt>
                <c:pt idx="5616">
                  <c:v>-1.2750000000000001E-2</c:v>
                </c:pt>
                <c:pt idx="5617">
                  <c:v>-1.40156E-2</c:v>
                </c:pt>
                <c:pt idx="5618">
                  <c:v>-9.8906199999999993E-3</c:v>
                </c:pt>
                <c:pt idx="5619">
                  <c:v>-9.9843699999999994E-3</c:v>
                </c:pt>
                <c:pt idx="5620">
                  <c:v>-7.9687500000000001E-3</c:v>
                </c:pt>
                <c:pt idx="5621">
                  <c:v>-1.96875E-3</c:v>
                </c:pt>
                <c:pt idx="5622">
                  <c:v>-1.5625E-5</c:v>
                </c:pt>
                <c:pt idx="5623">
                  <c:v>-7.4999999999999991E-4</c:v>
                </c:pt>
                <c:pt idx="5624">
                  <c:v>-5.6562500000000007E-3</c:v>
                </c:pt>
                <c:pt idx="5625">
                  <c:v>-5.3593700000000005E-3</c:v>
                </c:pt>
                <c:pt idx="5626">
                  <c:v>-8.9843700000000002E-3</c:v>
                </c:pt>
                <c:pt idx="5627">
                  <c:v>1.0624999999999999E-3</c:v>
                </c:pt>
                <c:pt idx="5628">
                  <c:v>-4.3906199999999996E-3</c:v>
                </c:pt>
                <c:pt idx="5629">
                  <c:v>-8.3750000000000005E-3</c:v>
                </c:pt>
                <c:pt idx="5630">
                  <c:v>-6.1875000000000003E-3</c:v>
                </c:pt>
                <c:pt idx="5631">
                  <c:v>-5.7343699999999999E-3</c:v>
                </c:pt>
                <c:pt idx="5632">
                  <c:v>-6.6406199999999999E-3</c:v>
                </c:pt>
                <c:pt idx="5633">
                  <c:v>-2.1875E-4</c:v>
                </c:pt>
                <c:pt idx="5634">
                  <c:v>-1.95312E-3</c:v>
                </c:pt>
                <c:pt idx="5635">
                  <c:v>-1.7187499999999998E-3</c:v>
                </c:pt>
                <c:pt idx="5636">
                  <c:v>-9.9687499999999984E-3</c:v>
                </c:pt>
                <c:pt idx="5637">
                  <c:v>-4.0312500000000001E-3</c:v>
                </c:pt>
                <c:pt idx="5638">
                  <c:v>-5.9531199999999992E-3</c:v>
                </c:pt>
                <c:pt idx="5639">
                  <c:v>1.4210899999999999E-17</c:v>
                </c:pt>
                <c:pt idx="5640">
                  <c:v>-6.0312500000000002E-3</c:v>
                </c:pt>
                <c:pt idx="5641">
                  <c:v>2.3437499999999999E-4</c:v>
                </c:pt>
                <c:pt idx="5642">
                  <c:v>-4.1406199999999994E-3</c:v>
                </c:pt>
                <c:pt idx="5643">
                  <c:v>-3.7656199999999999E-3</c:v>
                </c:pt>
                <c:pt idx="5644">
                  <c:v>-1.8437499999999999E-3</c:v>
                </c:pt>
                <c:pt idx="5645">
                  <c:v>-2.0937500000000001E-3</c:v>
                </c:pt>
                <c:pt idx="5646">
                  <c:v>-4.4375000000000005E-3</c:v>
                </c:pt>
                <c:pt idx="5647">
                  <c:v>-5.6874999999999998E-3</c:v>
                </c:pt>
                <c:pt idx="5648">
                  <c:v>-4.4687500000000005E-3</c:v>
                </c:pt>
                <c:pt idx="5649">
                  <c:v>-1.0234400000000001E-2</c:v>
                </c:pt>
                <c:pt idx="5650">
                  <c:v>-7.84375E-3</c:v>
                </c:pt>
                <c:pt idx="5651">
                  <c:v>-1.03594E-2</c:v>
                </c:pt>
                <c:pt idx="5652">
                  <c:v>-6.6874999999999999E-3</c:v>
                </c:pt>
                <c:pt idx="5653">
                  <c:v>-2.875E-3</c:v>
                </c:pt>
                <c:pt idx="5654">
                  <c:v>-1.24844E-2</c:v>
                </c:pt>
                <c:pt idx="5655">
                  <c:v>-7.0468699999999993E-3</c:v>
                </c:pt>
                <c:pt idx="5656">
                  <c:v>-6.1562499999999994E-3</c:v>
                </c:pt>
                <c:pt idx="5657">
                  <c:v>-8.6250000000000007E-3</c:v>
                </c:pt>
                <c:pt idx="5658">
                  <c:v>-7.0156200000000002E-3</c:v>
                </c:pt>
                <c:pt idx="5659">
                  <c:v>2.7343799999999998E-3</c:v>
                </c:pt>
                <c:pt idx="5660">
                  <c:v>1.8124999999999999E-3</c:v>
                </c:pt>
                <c:pt idx="5661">
                  <c:v>-1.1093699999999999E-3</c:v>
                </c:pt>
                <c:pt idx="5662">
                  <c:v>-5.7031199999999999E-3</c:v>
                </c:pt>
                <c:pt idx="5663">
                  <c:v>7.34375E-4</c:v>
                </c:pt>
                <c:pt idx="5664">
                  <c:v>2.6406299999999997E-3</c:v>
                </c:pt>
                <c:pt idx="5665">
                  <c:v>2.5312499999999996E-3</c:v>
                </c:pt>
                <c:pt idx="5666">
                  <c:v>-6.0312500000000002E-3</c:v>
                </c:pt>
                <c:pt idx="5667">
                  <c:v>-2.2968700000000003E-3</c:v>
                </c:pt>
                <c:pt idx="5668">
                  <c:v>-8.2812500000000004E-3</c:v>
                </c:pt>
                <c:pt idx="5669">
                  <c:v>-5.9218700000000001E-3</c:v>
                </c:pt>
                <c:pt idx="5670">
                  <c:v>-4.6562499999999998E-3</c:v>
                </c:pt>
                <c:pt idx="5671">
                  <c:v>2.2968799999999998E-3</c:v>
                </c:pt>
                <c:pt idx="5672">
                  <c:v>-3.0312500000000001E-3</c:v>
                </c:pt>
                <c:pt idx="5673">
                  <c:v>-9.9843699999999994E-3</c:v>
                </c:pt>
                <c:pt idx="5674">
                  <c:v>-1.2765599999999998E-2</c:v>
                </c:pt>
                <c:pt idx="5675">
                  <c:v>-3.7031199999999998E-3</c:v>
                </c:pt>
                <c:pt idx="5676">
                  <c:v>-7.7499999999999999E-3</c:v>
                </c:pt>
                <c:pt idx="5677">
                  <c:v>-1.3593700000000002E-3</c:v>
                </c:pt>
                <c:pt idx="5678">
                  <c:v>-4.5468699999999997E-3</c:v>
                </c:pt>
                <c:pt idx="5679">
                  <c:v>-1.0328100000000002E-2</c:v>
                </c:pt>
                <c:pt idx="5680">
                  <c:v>-1.2171899999999999E-2</c:v>
                </c:pt>
                <c:pt idx="5681">
                  <c:v>3.90625E-3</c:v>
                </c:pt>
                <c:pt idx="5682">
                  <c:v>-1.6249999999999999E-3</c:v>
                </c:pt>
                <c:pt idx="5683">
                  <c:v>-6.2187500000000003E-3</c:v>
                </c:pt>
                <c:pt idx="5684">
                  <c:v>-6.2343700000000004E-3</c:v>
                </c:pt>
                <c:pt idx="5685">
                  <c:v>-8.0937500000000002E-3</c:v>
                </c:pt>
                <c:pt idx="5686">
                  <c:v>-5.4218699999999996E-3</c:v>
                </c:pt>
                <c:pt idx="5687">
                  <c:v>-3.9375E-3</c:v>
                </c:pt>
                <c:pt idx="5688">
                  <c:v>-4.0156200000000001E-3</c:v>
                </c:pt>
                <c:pt idx="5689">
                  <c:v>-3.8437499999999999E-3</c:v>
                </c:pt>
                <c:pt idx="5690">
                  <c:v>-2.8281199999999999E-3</c:v>
                </c:pt>
                <c:pt idx="5691">
                  <c:v>5.2187499999999994E-3</c:v>
                </c:pt>
                <c:pt idx="5692">
                  <c:v>4.4843799999999996E-3</c:v>
                </c:pt>
                <c:pt idx="5693">
                  <c:v>-1.09375E-4</c:v>
                </c:pt>
                <c:pt idx="5694">
                  <c:v>3.8125000000000004E-3</c:v>
                </c:pt>
                <c:pt idx="5695">
                  <c:v>2.2031300000000002E-3</c:v>
                </c:pt>
                <c:pt idx="5696">
                  <c:v>-3.7187500000000003E-3</c:v>
                </c:pt>
                <c:pt idx="5697">
                  <c:v>-9.859370000000001E-3</c:v>
                </c:pt>
                <c:pt idx="5698">
                  <c:v>-9.9531199999999993E-3</c:v>
                </c:pt>
                <c:pt idx="5699">
                  <c:v>1.7187499999999998E-3</c:v>
                </c:pt>
                <c:pt idx="5700">
                  <c:v>2E-3</c:v>
                </c:pt>
                <c:pt idx="5701">
                  <c:v>1.4210899999999999E-17</c:v>
                </c:pt>
                <c:pt idx="5702">
                  <c:v>-1.0046899999999999E-2</c:v>
                </c:pt>
                <c:pt idx="5703">
                  <c:v>-1.1984400000000001E-2</c:v>
                </c:pt>
                <c:pt idx="5704">
                  <c:v>-5.3593700000000005E-3</c:v>
                </c:pt>
                <c:pt idx="5705">
                  <c:v>1.98438E-3</c:v>
                </c:pt>
                <c:pt idx="5706">
                  <c:v>-2.0156200000000001E-3</c:v>
                </c:pt>
                <c:pt idx="5707">
                  <c:v>2.0468800000000001E-3</c:v>
                </c:pt>
                <c:pt idx="5708">
                  <c:v>-1.4062499999999999E-4</c:v>
                </c:pt>
                <c:pt idx="5709">
                  <c:v>-1.4062499999999999E-4</c:v>
                </c:pt>
                <c:pt idx="5710">
                  <c:v>-3.89062E-3</c:v>
                </c:pt>
                <c:pt idx="5711">
                  <c:v>2.2656299999999998E-3</c:v>
                </c:pt>
                <c:pt idx="5712">
                  <c:v>2.01563E-3</c:v>
                </c:pt>
                <c:pt idx="5713">
                  <c:v>1.7031300000000002E-3</c:v>
                </c:pt>
                <c:pt idx="5714">
                  <c:v>-6.9375000000000001E-3</c:v>
                </c:pt>
                <c:pt idx="5715">
                  <c:v>-1.2140600000000001E-2</c:v>
                </c:pt>
                <c:pt idx="5716">
                  <c:v>-1.20156E-2</c:v>
                </c:pt>
                <c:pt idx="5717">
                  <c:v>-1.41875E-2</c:v>
                </c:pt>
                <c:pt idx="5718">
                  <c:v>-1.0749999999999999E-2</c:v>
                </c:pt>
                <c:pt idx="5719">
                  <c:v>4.9062499999999992E-3</c:v>
                </c:pt>
                <c:pt idx="5720">
                  <c:v>9.6874999999999999E-3</c:v>
                </c:pt>
                <c:pt idx="5721">
                  <c:v>-8.9062500000000003E-4</c:v>
                </c:pt>
                <c:pt idx="5722">
                  <c:v>-5.9218700000000001E-3</c:v>
                </c:pt>
                <c:pt idx="5723">
                  <c:v>-1.7968699999999999E-3</c:v>
                </c:pt>
                <c:pt idx="5724">
                  <c:v>-2.2812499999999999E-3</c:v>
                </c:pt>
                <c:pt idx="5725">
                  <c:v>-6.0781200000000002E-3</c:v>
                </c:pt>
                <c:pt idx="5726">
                  <c:v>-3.875E-3</c:v>
                </c:pt>
                <c:pt idx="5727">
                  <c:v>-2.1249999999999997E-3</c:v>
                </c:pt>
                <c:pt idx="5728">
                  <c:v>-3.7031199999999998E-3</c:v>
                </c:pt>
                <c:pt idx="5729">
                  <c:v>-2.3437499999999999E-4</c:v>
                </c:pt>
                <c:pt idx="5730">
                  <c:v>-5.9999999999999993E-3</c:v>
                </c:pt>
                <c:pt idx="5731">
                  <c:v>-2.1249999999999997E-3</c:v>
                </c:pt>
                <c:pt idx="5732">
                  <c:v>-8.1718700000000012E-3</c:v>
                </c:pt>
                <c:pt idx="5733">
                  <c:v>-6.1718700000000003E-3</c:v>
                </c:pt>
                <c:pt idx="5734">
                  <c:v>-1.2125E-2</c:v>
                </c:pt>
                <c:pt idx="5735">
                  <c:v>-7.6718699999999999E-3</c:v>
                </c:pt>
                <c:pt idx="5736">
                  <c:v>-8.3437500000000005E-3</c:v>
                </c:pt>
                <c:pt idx="5737">
                  <c:v>-9.8281199999999992E-3</c:v>
                </c:pt>
                <c:pt idx="5738">
                  <c:v>-5.9999999999999993E-3</c:v>
                </c:pt>
                <c:pt idx="5739">
                  <c:v>-8.0312500000000002E-3</c:v>
                </c:pt>
                <c:pt idx="5740">
                  <c:v>-5.85937E-3</c:v>
                </c:pt>
                <c:pt idx="5741">
                  <c:v>-1.92187E-3</c:v>
                </c:pt>
                <c:pt idx="5742">
                  <c:v>-3.7968700000000004E-3</c:v>
                </c:pt>
                <c:pt idx="5743">
                  <c:v>-1.00781E-2</c:v>
                </c:pt>
                <c:pt idx="5744">
                  <c:v>-7.8125E-3</c:v>
                </c:pt>
                <c:pt idx="5745">
                  <c:v>-2E-3</c:v>
                </c:pt>
                <c:pt idx="5746">
                  <c:v>-5.9531199999999992E-3</c:v>
                </c:pt>
                <c:pt idx="5747">
                  <c:v>-4.0781200000000002E-3</c:v>
                </c:pt>
                <c:pt idx="5748">
                  <c:v>-4.0468700000000002E-3</c:v>
                </c:pt>
                <c:pt idx="5749">
                  <c:v>-2.0312500000000001E-3</c:v>
                </c:pt>
                <c:pt idx="5750">
                  <c:v>-3.8125000000000004E-3</c:v>
                </c:pt>
                <c:pt idx="5751">
                  <c:v>-4.1093700000000002E-3</c:v>
                </c:pt>
                <c:pt idx="5752">
                  <c:v>-3.85937E-3</c:v>
                </c:pt>
                <c:pt idx="5753">
                  <c:v>-6.0468700000000002E-3</c:v>
                </c:pt>
                <c:pt idx="5754">
                  <c:v>-2.5000000000000001E-3</c:v>
                </c:pt>
                <c:pt idx="5755">
                  <c:v>-2.2968700000000003E-3</c:v>
                </c:pt>
                <c:pt idx="5756">
                  <c:v>-1.03125E-3</c:v>
                </c:pt>
                <c:pt idx="5757">
                  <c:v>-6.1718700000000003E-3</c:v>
                </c:pt>
                <c:pt idx="5758">
                  <c:v>-5.9218700000000001E-3</c:v>
                </c:pt>
                <c:pt idx="5759">
                  <c:v>-3.85937E-3</c:v>
                </c:pt>
                <c:pt idx="5760">
                  <c:v>-7.9218699999999993E-3</c:v>
                </c:pt>
                <c:pt idx="5761">
                  <c:v>-6.3281199999999996E-3</c:v>
                </c:pt>
                <c:pt idx="5762">
                  <c:v>-8.2500000000000004E-3</c:v>
                </c:pt>
                <c:pt idx="5763">
                  <c:v>-1.25469E-2</c:v>
                </c:pt>
                <c:pt idx="5764">
                  <c:v>-9.1562499999999995E-3</c:v>
                </c:pt>
                <c:pt idx="5765">
                  <c:v>-7.2343699999999995E-3</c:v>
                </c:pt>
                <c:pt idx="5766">
                  <c:v>-9.75E-3</c:v>
                </c:pt>
                <c:pt idx="5767">
                  <c:v>-9.6406200000000008E-3</c:v>
                </c:pt>
                <c:pt idx="5768">
                  <c:v>-1.18125E-2</c:v>
                </c:pt>
                <c:pt idx="5769">
                  <c:v>-7.5624999999999998E-3</c:v>
                </c:pt>
                <c:pt idx="5770">
                  <c:v>5.0781300000000001E-3</c:v>
                </c:pt>
                <c:pt idx="5771">
                  <c:v>3.6874999999999998E-3</c:v>
                </c:pt>
                <c:pt idx="5772">
                  <c:v>1.4375E-3</c:v>
                </c:pt>
                <c:pt idx="5773">
                  <c:v>3.5781300000000001E-3</c:v>
                </c:pt>
                <c:pt idx="5774">
                  <c:v>-8.5937500000000007E-3</c:v>
                </c:pt>
                <c:pt idx="5775">
                  <c:v>-1.1000000000000001E-2</c:v>
                </c:pt>
                <c:pt idx="5776">
                  <c:v>-6.1093699999999994E-3</c:v>
                </c:pt>
                <c:pt idx="5777">
                  <c:v>-5.85937E-3</c:v>
                </c:pt>
                <c:pt idx="5778">
                  <c:v>-6.0312500000000002E-3</c:v>
                </c:pt>
                <c:pt idx="5779">
                  <c:v>-4.3750000000000004E-3</c:v>
                </c:pt>
                <c:pt idx="5780">
                  <c:v>-2.0156200000000001E-3</c:v>
                </c:pt>
                <c:pt idx="5781">
                  <c:v>-5.1406200000000003E-3</c:v>
                </c:pt>
                <c:pt idx="5782">
                  <c:v>-1.19062E-2</c:v>
                </c:pt>
                <c:pt idx="5783">
                  <c:v>-1.0796899999999998E-2</c:v>
                </c:pt>
                <c:pt idx="5784">
                  <c:v>-4.1406199999999994E-3</c:v>
                </c:pt>
                <c:pt idx="5785">
                  <c:v>-4.0937500000000002E-3</c:v>
                </c:pt>
                <c:pt idx="5786">
                  <c:v>-2.0312500000000001E-3</c:v>
                </c:pt>
                <c:pt idx="5787">
                  <c:v>-7.6562499999999999E-3</c:v>
                </c:pt>
                <c:pt idx="5788">
                  <c:v>-9.9375000000000002E-3</c:v>
                </c:pt>
                <c:pt idx="5789">
                  <c:v>-4.3593700000000004E-3</c:v>
                </c:pt>
                <c:pt idx="5790">
                  <c:v>1.4210899999999999E-17</c:v>
                </c:pt>
                <c:pt idx="5791">
                  <c:v>-2E-3</c:v>
                </c:pt>
                <c:pt idx="5792">
                  <c:v>-2.0625000000000001E-3</c:v>
                </c:pt>
                <c:pt idx="5793">
                  <c:v>-5.90625E-3</c:v>
                </c:pt>
                <c:pt idx="5794">
                  <c:v>-5.8125E-3</c:v>
                </c:pt>
                <c:pt idx="5795">
                  <c:v>-7.8125000000000002E-5</c:v>
                </c:pt>
                <c:pt idx="5796">
                  <c:v>1.25E-4</c:v>
                </c:pt>
                <c:pt idx="5797">
                  <c:v>5.9843799999999992E-3</c:v>
                </c:pt>
                <c:pt idx="5798">
                  <c:v>-4.6874999999999998E-4</c:v>
                </c:pt>
                <c:pt idx="5799">
                  <c:v>-7.6093700000000007E-3</c:v>
                </c:pt>
                <c:pt idx="5800">
                  <c:v>-7.7499999999999999E-3</c:v>
                </c:pt>
                <c:pt idx="5801">
                  <c:v>1.5625E-4</c:v>
                </c:pt>
                <c:pt idx="5802">
                  <c:v>-1.01406E-2</c:v>
                </c:pt>
                <c:pt idx="5803">
                  <c:v>-5.9531199999999992E-3</c:v>
                </c:pt>
                <c:pt idx="5804">
                  <c:v>-1.6453100000000002E-2</c:v>
                </c:pt>
                <c:pt idx="5805">
                  <c:v>-0.01</c:v>
                </c:pt>
                <c:pt idx="5806">
                  <c:v>-7.5156199999999998E-3</c:v>
                </c:pt>
                <c:pt idx="5807">
                  <c:v>1.5625E-4</c:v>
                </c:pt>
                <c:pt idx="5808">
                  <c:v>-2.8124999999999998E-4</c:v>
                </c:pt>
                <c:pt idx="5809">
                  <c:v>-4.0000000000000001E-3</c:v>
                </c:pt>
                <c:pt idx="5810">
                  <c:v>-1.2218699999999999E-2</c:v>
                </c:pt>
                <c:pt idx="5811">
                  <c:v>-1.0031199999999999E-2</c:v>
                </c:pt>
                <c:pt idx="5812">
                  <c:v>-7.8750000000000001E-3</c:v>
                </c:pt>
                <c:pt idx="5813">
                  <c:v>4.6874999999999994E-5</c:v>
                </c:pt>
                <c:pt idx="5814">
                  <c:v>-4.2812500000000003E-3</c:v>
                </c:pt>
                <c:pt idx="5815">
                  <c:v>-5.9687500000000001E-3</c:v>
                </c:pt>
                <c:pt idx="5816">
                  <c:v>-1.2203100000000001E-2</c:v>
                </c:pt>
                <c:pt idx="5817">
                  <c:v>-8.1718700000000012E-3</c:v>
                </c:pt>
                <c:pt idx="5818">
                  <c:v>-1.9843700000000001E-3</c:v>
                </c:pt>
                <c:pt idx="5819">
                  <c:v>-2.0312500000000001E-3</c:v>
                </c:pt>
                <c:pt idx="5820">
                  <c:v>-1.9843700000000001E-3</c:v>
                </c:pt>
                <c:pt idx="5821">
                  <c:v>-1.9375E-3</c:v>
                </c:pt>
                <c:pt idx="5822">
                  <c:v>-4.2343699999999995E-3</c:v>
                </c:pt>
                <c:pt idx="5823">
                  <c:v>-1.3484400000000001E-2</c:v>
                </c:pt>
                <c:pt idx="5824">
                  <c:v>-8.2812500000000004E-3</c:v>
                </c:pt>
                <c:pt idx="5825">
                  <c:v>-1.7343700000000001E-3</c:v>
                </c:pt>
                <c:pt idx="5826">
                  <c:v>-5.5781199999999998E-3</c:v>
                </c:pt>
                <c:pt idx="5827">
                  <c:v>-4.5781199999999998E-3</c:v>
                </c:pt>
                <c:pt idx="5828">
                  <c:v>-3.4843700000000001E-3</c:v>
                </c:pt>
                <c:pt idx="5829">
                  <c:v>-9.4374999999999997E-3</c:v>
                </c:pt>
                <c:pt idx="5830">
                  <c:v>-1.0156200000000001E-2</c:v>
                </c:pt>
                <c:pt idx="5831">
                  <c:v>-8.3593699999999996E-3</c:v>
                </c:pt>
                <c:pt idx="5832">
                  <c:v>-3.5937499999999999E-4</c:v>
                </c:pt>
                <c:pt idx="5833">
                  <c:v>-1.5156200000000001E-3</c:v>
                </c:pt>
                <c:pt idx="5834">
                  <c:v>-1.1640599999999999E-2</c:v>
                </c:pt>
                <c:pt idx="5835">
                  <c:v>-1.2031200000000001E-2</c:v>
                </c:pt>
                <c:pt idx="5836">
                  <c:v>-7.9531199999999993E-3</c:v>
                </c:pt>
                <c:pt idx="5837">
                  <c:v>-2E-3</c:v>
                </c:pt>
                <c:pt idx="5838">
                  <c:v>5.9375000000000001E-3</c:v>
                </c:pt>
                <c:pt idx="5839">
                  <c:v>-4.6562499999999998E-3</c:v>
                </c:pt>
                <c:pt idx="5840">
                  <c:v>-5.9375000000000001E-3</c:v>
                </c:pt>
                <c:pt idx="5841">
                  <c:v>-3.7187500000000003E-3</c:v>
                </c:pt>
                <c:pt idx="5842">
                  <c:v>5.7812500000000008E-4</c:v>
                </c:pt>
                <c:pt idx="5843">
                  <c:v>1.8906299999999999E-3</c:v>
                </c:pt>
                <c:pt idx="5844">
                  <c:v>-2.3437499999999999E-4</c:v>
                </c:pt>
                <c:pt idx="5845">
                  <c:v>-2.5156199999999997E-3</c:v>
                </c:pt>
                <c:pt idx="5846">
                  <c:v>-6.1718700000000003E-3</c:v>
                </c:pt>
                <c:pt idx="5847">
                  <c:v>-8.8906200000000001E-3</c:v>
                </c:pt>
                <c:pt idx="5848">
                  <c:v>-1.36875E-2</c:v>
                </c:pt>
                <c:pt idx="5849">
                  <c:v>-7.73437E-3</c:v>
                </c:pt>
                <c:pt idx="5850">
                  <c:v>-7.2656200000000004E-3</c:v>
                </c:pt>
                <c:pt idx="5851">
                  <c:v>-2.2968700000000003E-3</c:v>
                </c:pt>
                <c:pt idx="5852">
                  <c:v>-8.1406200000000012E-3</c:v>
                </c:pt>
                <c:pt idx="5853">
                  <c:v>-3.46875E-3</c:v>
                </c:pt>
                <c:pt idx="5854">
                  <c:v>-4.0937500000000002E-3</c:v>
                </c:pt>
                <c:pt idx="5855">
                  <c:v>-4.2812500000000003E-3</c:v>
                </c:pt>
                <c:pt idx="5856">
                  <c:v>-5.8906200000000001E-3</c:v>
                </c:pt>
                <c:pt idx="5857">
                  <c:v>-3.90625E-3</c:v>
                </c:pt>
                <c:pt idx="5858">
                  <c:v>-3.7812499999999999E-3</c:v>
                </c:pt>
                <c:pt idx="5859">
                  <c:v>-2.1093699999999997E-3</c:v>
                </c:pt>
                <c:pt idx="5860">
                  <c:v>-6.9375000000000001E-3</c:v>
                </c:pt>
                <c:pt idx="5861">
                  <c:v>-7.0312499999999993E-3</c:v>
                </c:pt>
                <c:pt idx="5862">
                  <c:v>8.1249999999999996E-4</c:v>
                </c:pt>
                <c:pt idx="5863">
                  <c:v>2.1249999999999997E-3</c:v>
                </c:pt>
                <c:pt idx="5864">
                  <c:v>1.51563E-3</c:v>
                </c:pt>
                <c:pt idx="5865">
                  <c:v>-2.5156199999999997E-3</c:v>
                </c:pt>
                <c:pt idx="5866">
                  <c:v>-4.5937499999999997E-3</c:v>
                </c:pt>
                <c:pt idx="5867">
                  <c:v>-8.3906199999999997E-3</c:v>
                </c:pt>
                <c:pt idx="5868">
                  <c:v>-7.7187499999999999E-3</c:v>
                </c:pt>
                <c:pt idx="5869">
                  <c:v>-5.2031200000000003E-3</c:v>
                </c:pt>
                <c:pt idx="5870">
                  <c:v>-1.8281199999999999E-3</c:v>
                </c:pt>
                <c:pt idx="5871">
                  <c:v>-4.89062E-3</c:v>
                </c:pt>
                <c:pt idx="5872">
                  <c:v>-8.2343699999999995E-3</c:v>
                </c:pt>
                <c:pt idx="5873">
                  <c:v>-4.3281199999999995E-3</c:v>
                </c:pt>
                <c:pt idx="5874">
                  <c:v>2.2656299999999998E-3</c:v>
                </c:pt>
                <c:pt idx="5875">
                  <c:v>-4.1562500000000002E-3</c:v>
                </c:pt>
                <c:pt idx="5876">
                  <c:v>-1.31094E-2</c:v>
                </c:pt>
                <c:pt idx="5877">
                  <c:v>-1.2937499999999999E-2</c:v>
                </c:pt>
                <c:pt idx="5878">
                  <c:v>-4.6406199999999998E-3</c:v>
                </c:pt>
                <c:pt idx="5879">
                  <c:v>4.2187500000000005E-4</c:v>
                </c:pt>
                <c:pt idx="5880">
                  <c:v>-2.5000000000000001E-4</c:v>
                </c:pt>
                <c:pt idx="5881">
                  <c:v>-2.89062E-3</c:v>
                </c:pt>
                <c:pt idx="5882">
                  <c:v>-6.1875000000000003E-3</c:v>
                </c:pt>
                <c:pt idx="5883">
                  <c:v>-6.2343700000000004E-3</c:v>
                </c:pt>
                <c:pt idx="5884">
                  <c:v>-4.9375000000000009E-3</c:v>
                </c:pt>
                <c:pt idx="5885">
                  <c:v>2.95313E-3</c:v>
                </c:pt>
                <c:pt idx="5886">
                  <c:v>1.7187499999999998E-3</c:v>
                </c:pt>
                <c:pt idx="5887">
                  <c:v>1.8593799999999999E-3</c:v>
                </c:pt>
                <c:pt idx="5888">
                  <c:v>2.0468800000000001E-3</c:v>
                </c:pt>
                <c:pt idx="5889">
                  <c:v>5.7812500000000008E-4</c:v>
                </c:pt>
                <c:pt idx="5890">
                  <c:v>-3.7499999999999999E-3</c:v>
                </c:pt>
                <c:pt idx="5891">
                  <c:v>-5.7656199999999999E-3</c:v>
                </c:pt>
                <c:pt idx="5892">
                  <c:v>-8.0000000000000002E-3</c:v>
                </c:pt>
                <c:pt idx="5893">
                  <c:v>-7.8906199999999992E-3</c:v>
                </c:pt>
                <c:pt idx="5894">
                  <c:v>-1.3796900000000001E-2</c:v>
                </c:pt>
                <c:pt idx="5895">
                  <c:v>-1.4093700000000001E-2</c:v>
                </c:pt>
                <c:pt idx="5896">
                  <c:v>-7.9375000000000001E-3</c:v>
                </c:pt>
                <c:pt idx="5897">
                  <c:v>1.7187499999999998E-3</c:v>
                </c:pt>
                <c:pt idx="5898">
                  <c:v>6.2500000000000001E-5</c:v>
                </c:pt>
                <c:pt idx="5899">
                  <c:v>-1.4E-2</c:v>
                </c:pt>
                <c:pt idx="5900">
                  <c:v>-1.4E-2</c:v>
                </c:pt>
                <c:pt idx="5901">
                  <c:v>-1.4E-2</c:v>
                </c:pt>
                <c:pt idx="5902">
                  <c:v>-1.1375E-2</c:v>
                </c:pt>
                <c:pt idx="5903">
                  <c:v>-2E-3</c:v>
                </c:pt>
                <c:pt idx="5904">
                  <c:v>-8.1562500000000003E-3</c:v>
                </c:pt>
                <c:pt idx="5905">
                  <c:v>-3.90625E-3</c:v>
                </c:pt>
                <c:pt idx="5906">
                  <c:v>-3.7499999999999999E-3</c:v>
                </c:pt>
                <c:pt idx="5907">
                  <c:v>2.1093800000000001E-3</c:v>
                </c:pt>
                <c:pt idx="5908">
                  <c:v>-2.6562499999999996E-4</c:v>
                </c:pt>
                <c:pt idx="5909">
                  <c:v>-1.9843700000000001E-3</c:v>
                </c:pt>
                <c:pt idx="5910">
                  <c:v>2.9687499999999999E-4</c:v>
                </c:pt>
                <c:pt idx="5911">
                  <c:v>-4.0624999999999998E-4</c:v>
                </c:pt>
                <c:pt idx="5912">
                  <c:v>-8.8281200000000001E-3</c:v>
                </c:pt>
                <c:pt idx="5913">
                  <c:v>-1.43594E-2</c:v>
                </c:pt>
                <c:pt idx="5914">
                  <c:v>-1.5953099999999998E-2</c:v>
                </c:pt>
                <c:pt idx="5915">
                  <c:v>-1.3875E-2</c:v>
                </c:pt>
                <c:pt idx="5916">
                  <c:v>-1.1156199999999998E-2</c:v>
                </c:pt>
                <c:pt idx="5917">
                  <c:v>-3.875E-3</c:v>
                </c:pt>
                <c:pt idx="5918">
                  <c:v>-6.0312500000000002E-3</c:v>
                </c:pt>
                <c:pt idx="5919">
                  <c:v>-3.9843700000000001E-3</c:v>
                </c:pt>
                <c:pt idx="5920">
                  <c:v>-6.0156200000000002E-3</c:v>
                </c:pt>
                <c:pt idx="5921">
                  <c:v>-4.0156200000000001E-3</c:v>
                </c:pt>
                <c:pt idx="5922">
                  <c:v>-6.0312500000000002E-3</c:v>
                </c:pt>
                <c:pt idx="5923">
                  <c:v>-3.875E-3</c:v>
                </c:pt>
                <c:pt idx="5924">
                  <c:v>-4.0156200000000001E-3</c:v>
                </c:pt>
                <c:pt idx="5925">
                  <c:v>-4.0000000000000001E-3</c:v>
                </c:pt>
                <c:pt idx="5926">
                  <c:v>-4.0000000000000001E-3</c:v>
                </c:pt>
                <c:pt idx="5927">
                  <c:v>-1.5781200000000001E-3</c:v>
                </c:pt>
                <c:pt idx="5928">
                  <c:v>4.2499999999999994E-3</c:v>
                </c:pt>
                <c:pt idx="5929">
                  <c:v>-8.437500000000001E-4</c:v>
                </c:pt>
                <c:pt idx="5930">
                  <c:v>-1.00625E-2</c:v>
                </c:pt>
                <c:pt idx="5931">
                  <c:v>-3.5781199999999997E-3</c:v>
                </c:pt>
                <c:pt idx="5932">
                  <c:v>-4.1093700000000002E-3</c:v>
                </c:pt>
                <c:pt idx="5933">
                  <c:v>-4.1093700000000002E-3</c:v>
                </c:pt>
                <c:pt idx="5934">
                  <c:v>-6.0156200000000002E-3</c:v>
                </c:pt>
                <c:pt idx="5935">
                  <c:v>-6.2343700000000004E-3</c:v>
                </c:pt>
                <c:pt idx="5936">
                  <c:v>-1.20156E-2</c:v>
                </c:pt>
                <c:pt idx="5937">
                  <c:v>-9.8906199999999993E-3</c:v>
                </c:pt>
                <c:pt idx="5938">
                  <c:v>-1.7656200000000001E-3</c:v>
                </c:pt>
                <c:pt idx="5939">
                  <c:v>4.2656299999999994E-3</c:v>
                </c:pt>
                <c:pt idx="5940">
                  <c:v>8.2343799999999995E-3</c:v>
                </c:pt>
                <c:pt idx="5941">
                  <c:v>-4.2656200000000003E-3</c:v>
                </c:pt>
                <c:pt idx="5942">
                  <c:v>-6.0156200000000002E-3</c:v>
                </c:pt>
                <c:pt idx="5943">
                  <c:v>-9.9531199999999993E-3</c:v>
                </c:pt>
                <c:pt idx="5944">
                  <c:v>-1.4031200000000001E-2</c:v>
                </c:pt>
                <c:pt idx="5945">
                  <c:v>-8.2812500000000004E-3</c:v>
                </c:pt>
                <c:pt idx="5946">
                  <c:v>-3.9531200000000001E-3</c:v>
                </c:pt>
                <c:pt idx="5947">
                  <c:v>-5.9687500000000001E-3</c:v>
                </c:pt>
                <c:pt idx="5948">
                  <c:v>-2.5781200000000002E-3</c:v>
                </c:pt>
                <c:pt idx="5949">
                  <c:v>4.6874999999999998E-4</c:v>
                </c:pt>
                <c:pt idx="5950">
                  <c:v>-7.73437E-3</c:v>
                </c:pt>
                <c:pt idx="5951">
                  <c:v>-2.7031199999999998E-3</c:v>
                </c:pt>
                <c:pt idx="5952">
                  <c:v>-2.9999999999999996E-3</c:v>
                </c:pt>
                <c:pt idx="5953">
                  <c:v>-8.3750000000000005E-3</c:v>
                </c:pt>
                <c:pt idx="5954">
                  <c:v>-7.1718700000000003E-3</c:v>
                </c:pt>
                <c:pt idx="5955">
                  <c:v>-1.1531200000000002E-2</c:v>
                </c:pt>
                <c:pt idx="5956">
                  <c:v>-1.3484400000000001E-2</c:v>
                </c:pt>
                <c:pt idx="5957">
                  <c:v>-9.7656200000000009E-3</c:v>
                </c:pt>
                <c:pt idx="5958">
                  <c:v>-1.0874999999999999E-2</c:v>
                </c:pt>
                <c:pt idx="5959">
                  <c:v>-3.7968700000000004E-3</c:v>
                </c:pt>
                <c:pt idx="5960">
                  <c:v>-4.9062499999999992E-3</c:v>
                </c:pt>
                <c:pt idx="5961">
                  <c:v>-2.6562500000000002E-3</c:v>
                </c:pt>
                <c:pt idx="5962">
                  <c:v>-7.4218699999999997E-3</c:v>
                </c:pt>
                <c:pt idx="5963">
                  <c:v>-1.0328100000000002E-2</c:v>
                </c:pt>
                <c:pt idx="5964">
                  <c:v>-3.1718700000000002E-3</c:v>
                </c:pt>
                <c:pt idx="5965">
                  <c:v>-1.9843700000000001E-3</c:v>
                </c:pt>
                <c:pt idx="5966">
                  <c:v>-1.0593700000000001E-2</c:v>
                </c:pt>
                <c:pt idx="5967">
                  <c:v>-1.2812500000000001E-2</c:v>
                </c:pt>
                <c:pt idx="5968">
                  <c:v>-7.6406200000000007E-3</c:v>
                </c:pt>
                <c:pt idx="5969">
                  <c:v>5.4843800000000005E-3</c:v>
                </c:pt>
                <c:pt idx="5970">
                  <c:v>-7.8125000000000004E-4</c:v>
                </c:pt>
                <c:pt idx="5971">
                  <c:v>-7.6562500000000003E-4</c:v>
                </c:pt>
                <c:pt idx="5972">
                  <c:v>-2.92187E-3</c:v>
                </c:pt>
                <c:pt idx="5973">
                  <c:v>-8.6093699999999999E-3</c:v>
                </c:pt>
                <c:pt idx="5974">
                  <c:v>-3.7499999999999995E-4</c:v>
                </c:pt>
                <c:pt idx="5975">
                  <c:v>-9.6874999999999999E-4</c:v>
                </c:pt>
                <c:pt idx="5976">
                  <c:v>-5.9687500000000001E-3</c:v>
                </c:pt>
                <c:pt idx="5977">
                  <c:v>-4.2499999999999994E-3</c:v>
                </c:pt>
                <c:pt idx="5978">
                  <c:v>-3.9843700000000001E-3</c:v>
                </c:pt>
                <c:pt idx="5979">
                  <c:v>-5.3437500000000004E-3</c:v>
                </c:pt>
                <c:pt idx="5980">
                  <c:v>-1.1890600000000001E-2</c:v>
                </c:pt>
                <c:pt idx="5981">
                  <c:v>-9.0468700000000003E-3</c:v>
                </c:pt>
                <c:pt idx="5982">
                  <c:v>-2.6562499999999996E-4</c:v>
                </c:pt>
                <c:pt idx="5983">
                  <c:v>1.96875E-3</c:v>
                </c:pt>
                <c:pt idx="5984">
                  <c:v>1.9375E-3</c:v>
                </c:pt>
                <c:pt idx="5985">
                  <c:v>-3.7187500000000003E-3</c:v>
                </c:pt>
                <c:pt idx="5986">
                  <c:v>-8.0625000000000002E-3</c:v>
                </c:pt>
                <c:pt idx="5987">
                  <c:v>-9.9531199999999993E-3</c:v>
                </c:pt>
                <c:pt idx="5988">
                  <c:v>-5.6562500000000007E-3</c:v>
                </c:pt>
                <c:pt idx="5989">
                  <c:v>4.0312500000000001E-3</c:v>
                </c:pt>
                <c:pt idx="5990">
                  <c:v>-6.1718700000000003E-3</c:v>
                </c:pt>
                <c:pt idx="5991">
                  <c:v>-1.5625E-5</c:v>
                </c:pt>
                <c:pt idx="5992">
                  <c:v>-6.0312500000000002E-3</c:v>
                </c:pt>
                <c:pt idx="5993">
                  <c:v>1.8124999999999999E-3</c:v>
                </c:pt>
                <c:pt idx="5994">
                  <c:v>-4.6874999999999994E-5</c:v>
                </c:pt>
                <c:pt idx="5995">
                  <c:v>3.95313E-3</c:v>
                </c:pt>
                <c:pt idx="5996">
                  <c:v>-4.2187500000000005E-4</c:v>
                </c:pt>
                <c:pt idx="5997">
                  <c:v>-7.6874999999999999E-3</c:v>
                </c:pt>
                <c:pt idx="5998">
                  <c:v>-5.7343699999999999E-3</c:v>
                </c:pt>
                <c:pt idx="5999">
                  <c:v>2.0312499999999999E-4</c:v>
                </c:pt>
                <c:pt idx="6000">
                  <c:v>-1.2437500000000001E-2</c:v>
                </c:pt>
                <c:pt idx="6001">
                  <c:v>-1.20156E-2</c:v>
                </c:pt>
                <c:pt idx="6002">
                  <c:v>-1.3859400000000001E-2</c:v>
                </c:pt>
                <c:pt idx="6003">
                  <c:v>-8.0000000000000002E-3</c:v>
                </c:pt>
                <c:pt idx="6004">
                  <c:v>-5.0156200000000001E-3</c:v>
                </c:pt>
                <c:pt idx="6005">
                  <c:v>3.98438E-3</c:v>
                </c:pt>
                <c:pt idx="6006">
                  <c:v>-4.4531199999999996E-3</c:v>
                </c:pt>
                <c:pt idx="6007">
                  <c:v>1.4210899999999999E-17</c:v>
                </c:pt>
                <c:pt idx="6008">
                  <c:v>-6.2343700000000004E-3</c:v>
                </c:pt>
                <c:pt idx="6009">
                  <c:v>-4.0156200000000001E-3</c:v>
                </c:pt>
                <c:pt idx="6010">
                  <c:v>-3.85937E-3</c:v>
                </c:pt>
                <c:pt idx="6011">
                  <c:v>3.95313E-3</c:v>
                </c:pt>
                <c:pt idx="6012">
                  <c:v>-8.5937500000000007E-3</c:v>
                </c:pt>
                <c:pt idx="6013">
                  <c:v>-7.9687500000000001E-3</c:v>
                </c:pt>
                <c:pt idx="6014">
                  <c:v>-1.6390599999999998E-2</c:v>
                </c:pt>
                <c:pt idx="6015">
                  <c:v>-1.4093700000000001E-2</c:v>
                </c:pt>
                <c:pt idx="6016">
                  <c:v>-1.1984400000000001E-2</c:v>
                </c:pt>
                <c:pt idx="6017">
                  <c:v>-0.01</c:v>
                </c:pt>
                <c:pt idx="6018">
                  <c:v>-5.875E-3</c:v>
                </c:pt>
                <c:pt idx="6019">
                  <c:v>-2.3281199999999999E-3</c:v>
                </c:pt>
                <c:pt idx="6020">
                  <c:v>-2.0156200000000001E-3</c:v>
                </c:pt>
                <c:pt idx="6021">
                  <c:v>-1.8593699999999999E-3</c:v>
                </c:pt>
                <c:pt idx="6022">
                  <c:v>-1.2812500000000001E-3</c:v>
                </c:pt>
                <c:pt idx="6023">
                  <c:v>7.0781299999999993E-3</c:v>
                </c:pt>
                <c:pt idx="6024">
                  <c:v>3.9375E-3</c:v>
                </c:pt>
                <c:pt idx="6025">
                  <c:v>-1.0328100000000002E-2</c:v>
                </c:pt>
                <c:pt idx="6026">
                  <c:v>-1.6218700000000003E-2</c:v>
                </c:pt>
                <c:pt idx="6027">
                  <c:v>-1.09531E-2</c:v>
                </c:pt>
                <c:pt idx="6028">
                  <c:v>-4.7343699999999999E-3</c:v>
                </c:pt>
                <c:pt idx="6029">
                  <c:v>-1.9062500000000002E-3</c:v>
                </c:pt>
                <c:pt idx="6030">
                  <c:v>-5.9375000000000001E-3</c:v>
                </c:pt>
                <c:pt idx="6031">
                  <c:v>-4.1093700000000002E-3</c:v>
                </c:pt>
                <c:pt idx="6032">
                  <c:v>-4.1250000000000002E-3</c:v>
                </c:pt>
                <c:pt idx="6033">
                  <c:v>-1.96875E-3</c:v>
                </c:pt>
                <c:pt idx="6034">
                  <c:v>-5.9531199999999992E-3</c:v>
                </c:pt>
                <c:pt idx="6035">
                  <c:v>2E-3</c:v>
                </c:pt>
                <c:pt idx="6036">
                  <c:v>4.0312500000000001E-3</c:v>
                </c:pt>
                <c:pt idx="6037">
                  <c:v>3.6249999999999998E-3</c:v>
                </c:pt>
                <c:pt idx="6038">
                  <c:v>-4.1250000000000002E-3</c:v>
                </c:pt>
                <c:pt idx="6039">
                  <c:v>-3.9843700000000001E-3</c:v>
                </c:pt>
                <c:pt idx="6040">
                  <c:v>-3.4218699999999996E-3</c:v>
                </c:pt>
                <c:pt idx="6041">
                  <c:v>2.2812499999999999E-3</c:v>
                </c:pt>
                <c:pt idx="6042">
                  <c:v>-6.4062500000000003E-4</c:v>
                </c:pt>
                <c:pt idx="6043">
                  <c:v>-4.2656200000000003E-3</c:v>
                </c:pt>
                <c:pt idx="6044">
                  <c:v>-6.4687499999999997E-3</c:v>
                </c:pt>
                <c:pt idx="6045">
                  <c:v>-1.0234400000000001E-2</c:v>
                </c:pt>
                <c:pt idx="6046">
                  <c:v>-7.2499999999999995E-3</c:v>
                </c:pt>
                <c:pt idx="6047">
                  <c:v>-4.0937500000000002E-3</c:v>
                </c:pt>
                <c:pt idx="6048">
                  <c:v>-3.1093700000000002E-3</c:v>
                </c:pt>
                <c:pt idx="6049">
                  <c:v>1.54688E-3</c:v>
                </c:pt>
                <c:pt idx="6050">
                  <c:v>-6.6249999999999998E-3</c:v>
                </c:pt>
                <c:pt idx="6051">
                  <c:v>-5.9999999999999993E-3</c:v>
                </c:pt>
                <c:pt idx="6052">
                  <c:v>-8.0781199999999994E-3</c:v>
                </c:pt>
                <c:pt idx="6053">
                  <c:v>-5.4687500000000005E-3</c:v>
                </c:pt>
                <c:pt idx="6054">
                  <c:v>-3.9687500000000001E-3</c:v>
                </c:pt>
                <c:pt idx="6055">
                  <c:v>-3.92187E-3</c:v>
                </c:pt>
                <c:pt idx="6056">
                  <c:v>-1.5937500000000001E-3</c:v>
                </c:pt>
                <c:pt idx="6057">
                  <c:v>-1.09375E-4</c:v>
                </c:pt>
                <c:pt idx="6058">
                  <c:v>-2.3281199999999999E-3</c:v>
                </c:pt>
                <c:pt idx="6059">
                  <c:v>-1.5156200000000001E-3</c:v>
                </c:pt>
                <c:pt idx="6060">
                  <c:v>-1.5625E-4</c:v>
                </c:pt>
                <c:pt idx="6061">
                  <c:v>-5.2187499999999994E-3</c:v>
                </c:pt>
                <c:pt idx="6062">
                  <c:v>-7.6093700000000007E-3</c:v>
                </c:pt>
                <c:pt idx="6063">
                  <c:v>-6.9218700000000001E-3</c:v>
                </c:pt>
                <c:pt idx="6064">
                  <c:v>-1.4749999999999999E-2</c:v>
                </c:pt>
                <c:pt idx="6065">
                  <c:v>-1.0546900000000001E-2</c:v>
                </c:pt>
                <c:pt idx="6066">
                  <c:v>-8.937500000000001E-3</c:v>
                </c:pt>
                <c:pt idx="6067">
                  <c:v>-1.4171900000000001E-2</c:v>
                </c:pt>
                <c:pt idx="6068">
                  <c:v>-5.9843699999999993E-3</c:v>
                </c:pt>
                <c:pt idx="6069">
                  <c:v>-3.0468700000000001E-3</c:v>
                </c:pt>
                <c:pt idx="6070">
                  <c:v>-1.0343699999999999E-2</c:v>
                </c:pt>
                <c:pt idx="6071">
                  <c:v>-7.5468699999999998E-3</c:v>
                </c:pt>
                <c:pt idx="6072">
                  <c:v>-7.8593700000000009E-3</c:v>
                </c:pt>
                <c:pt idx="6073">
                  <c:v>-5.8125E-3</c:v>
                </c:pt>
                <c:pt idx="6074">
                  <c:v>-5.9218700000000001E-3</c:v>
                </c:pt>
                <c:pt idx="6075">
                  <c:v>-1.025E-2</c:v>
                </c:pt>
                <c:pt idx="6076">
                  <c:v>-1.7921899999999998E-2</c:v>
                </c:pt>
                <c:pt idx="6077">
                  <c:v>-1.0593700000000001E-2</c:v>
                </c:pt>
                <c:pt idx="6078">
                  <c:v>-4.4218700000000005E-3</c:v>
                </c:pt>
                <c:pt idx="6079">
                  <c:v>2.0781300000000001E-3</c:v>
                </c:pt>
                <c:pt idx="6080">
                  <c:v>-5.7499999999999999E-3</c:v>
                </c:pt>
                <c:pt idx="6081">
                  <c:v>-1.00625E-2</c:v>
                </c:pt>
                <c:pt idx="6082">
                  <c:v>-7.5156199999999998E-3</c:v>
                </c:pt>
                <c:pt idx="6083">
                  <c:v>-5.5156200000000006E-3</c:v>
                </c:pt>
                <c:pt idx="6084">
                  <c:v>-1.5312500000000001E-3</c:v>
                </c:pt>
                <c:pt idx="6085">
                  <c:v>2.8124999999999999E-3</c:v>
                </c:pt>
                <c:pt idx="6086">
                  <c:v>6.5937500000000007E-3</c:v>
                </c:pt>
                <c:pt idx="6087">
                  <c:v>-1.3281199999999999E-3</c:v>
                </c:pt>
                <c:pt idx="6088">
                  <c:v>-1.8593699999999999E-3</c:v>
                </c:pt>
                <c:pt idx="6089">
                  <c:v>-9.1718700000000004E-3</c:v>
                </c:pt>
                <c:pt idx="6090">
                  <c:v>-1.0468700000000001E-2</c:v>
                </c:pt>
                <c:pt idx="6091">
                  <c:v>-2.2656199999999999E-3</c:v>
                </c:pt>
                <c:pt idx="6092">
                  <c:v>-3.5781199999999997E-3</c:v>
                </c:pt>
                <c:pt idx="6093">
                  <c:v>-1.1968700000000001E-2</c:v>
                </c:pt>
                <c:pt idx="6094">
                  <c:v>-5.9531199999999992E-3</c:v>
                </c:pt>
                <c:pt idx="6095">
                  <c:v>1.8281300000000001E-3</c:v>
                </c:pt>
                <c:pt idx="6096">
                  <c:v>2.0312500000000001E-3</c:v>
                </c:pt>
                <c:pt idx="6097">
                  <c:v>-5.9999999999999993E-3</c:v>
                </c:pt>
                <c:pt idx="6098">
                  <c:v>-1.4031200000000001E-2</c:v>
                </c:pt>
                <c:pt idx="6099">
                  <c:v>-1.1968700000000001E-2</c:v>
                </c:pt>
                <c:pt idx="6100">
                  <c:v>-5.1406200000000003E-3</c:v>
                </c:pt>
                <c:pt idx="6101">
                  <c:v>8.0312500000000002E-3</c:v>
                </c:pt>
                <c:pt idx="6102">
                  <c:v>-4.6874999999999998E-4</c:v>
                </c:pt>
                <c:pt idx="6103">
                  <c:v>-4.1875000000000002E-3</c:v>
                </c:pt>
                <c:pt idx="6104">
                  <c:v>-1.4281199999999999E-2</c:v>
                </c:pt>
                <c:pt idx="6105">
                  <c:v>-5.6562500000000007E-3</c:v>
                </c:pt>
                <c:pt idx="6106">
                  <c:v>-1.8281199999999999E-3</c:v>
                </c:pt>
                <c:pt idx="6107">
                  <c:v>2.3281300000000003E-3</c:v>
                </c:pt>
                <c:pt idx="6108">
                  <c:v>1.45313E-3</c:v>
                </c:pt>
                <c:pt idx="6109">
                  <c:v>-6.3124999999999995E-3</c:v>
                </c:pt>
                <c:pt idx="6110">
                  <c:v>-5.84375E-3</c:v>
                </c:pt>
                <c:pt idx="6111">
                  <c:v>-8.5625000000000007E-3</c:v>
                </c:pt>
                <c:pt idx="6112">
                  <c:v>-1.1859399999999999E-2</c:v>
                </c:pt>
                <c:pt idx="6113">
                  <c:v>-7.9218699999999993E-3</c:v>
                </c:pt>
                <c:pt idx="6114">
                  <c:v>-7.2031199999999995E-3</c:v>
                </c:pt>
                <c:pt idx="6115">
                  <c:v>2.2031300000000002E-3</c:v>
                </c:pt>
                <c:pt idx="6116">
                  <c:v>-1.5625E-5</c:v>
                </c:pt>
                <c:pt idx="6117">
                  <c:v>1.8593799999999999E-3</c:v>
                </c:pt>
                <c:pt idx="6118">
                  <c:v>-4.7656199999999999E-3</c:v>
                </c:pt>
                <c:pt idx="6119">
                  <c:v>-5.9531199999999992E-3</c:v>
                </c:pt>
                <c:pt idx="6120">
                  <c:v>-6.1562499999999994E-3</c:v>
                </c:pt>
                <c:pt idx="6121">
                  <c:v>-7.9375000000000001E-3</c:v>
                </c:pt>
                <c:pt idx="6122">
                  <c:v>-5.9843699999999993E-3</c:v>
                </c:pt>
                <c:pt idx="6123">
                  <c:v>-8.1250000000000003E-3</c:v>
                </c:pt>
                <c:pt idx="6124">
                  <c:v>-7.7187499999999999E-3</c:v>
                </c:pt>
                <c:pt idx="6125">
                  <c:v>-3.7499999999999999E-3</c:v>
                </c:pt>
                <c:pt idx="6126">
                  <c:v>-1.89062E-3</c:v>
                </c:pt>
                <c:pt idx="6127">
                  <c:v>-4.6250000000000006E-3</c:v>
                </c:pt>
                <c:pt idx="6128">
                  <c:v>-1.1828100000000001E-2</c:v>
                </c:pt>
                <c:pt idx="6129">
                  <c:v>-3.6249999999999998E-3</c:v>
                </c:pt>
                <c:pt idx="6130">
                  <c:v>-6.1562499999999994E-3</c:v>
                </c:pt>
                <c:pt idx="6131">
                  <c:v>-3.7187500000000003E-3</c:v>
                </c:pt>
                <c:pt idx="6132">
                  <c:v>-2E-3</c:v>
                </c:pt>
                <c:pt idx="6133">
                  <c:v>-4.2968699999999995E-3</c:v>
                </c:pt>
                <c:pt idx="6134">
                  <c:v>-8.0156200000000011E-3</c:v>
                </c:pt>
                <c:pt idx="6135">
                  <c:v>-5.9687500000000001E-3</c:v>
                </c:pt>
                <c:pt idx="6136">
                  <c:v>-3.7812499999999999E-3</c:v>
                </c:pt>
                <c:pt idx="6137">
                  <c:v>4.0156300000000001E-3</c:v>
                </c:pt>
                <c:pt idx="6138">
                  <c:v>-3.6874999999999998E-3</c:v>
                </c:pt>
                <c:pt idx="6139">
                  <c:v>-8.0625000000000002E-3</c:v>
                </c:pt>
                <c:pt idx="6140">
                  <c:v>-7.9218699999999993E-3</c:v>
                </c:pt>
                <c:pt idx="6141">
                  <c:v>-5.9531199999999992E-3</c:v>
                </c:pt>
                <c:pt idx="6142">
                  <c:v>-1.0109400000000001E-2</c:v>
                </c:pt>
                <c:pt idx="6143">
                  <c:v>1.76563E-3</c:v>
                </c:pt>
                <c:pt idx="6144">
                  <c:v>-1.6875000000000002E-3</c:v>
                </c:pt>
                <c:pt idx="6145">
                  <c:v>-3.92187E-3</c:v>
                </c:pt>
                <c:pt idx="6146">
                  <c:v>-6.0156200000000002E-3</c:v>
                </c:pt>
                <c:pt idx="6147">
                  <c:v>-2.3749999999999999E-3</c:v>
                </c:pt>
                <c:pt idx="6148">
                  <c:v>-9.3749999999999988E-5</c:v>
                </c:pt>
                <c:pt idx="6149">
                  <c:v>1.8281300000000001E-3</c:v>
                </c:pt>
                <c:pt idx="6150">
                  <c:v>2.1249999999999997E-3</c:v>
                </c:pt>
                <c:pt idx="6151">
                  <c:v>1.2812500000000001E-3</c:v>
                </c:pt>
                <c:pt idx="6152">
                  <c:v>-1.4062499999999999E-3</c:v>
                </c:pt>
                <c:pt idx="6153">
                  <c:v>-1.9843700000000001E-3</c:v>
                </c:pt>
                <c:pt idx="6154">
                  <c:v>-6.79687E-3</c:v>
                </c:pt>
                <c:pt idx="6155">
                  <c:v>3.3750000000000004E-3</c:v>
                </c:pt>
                <c:pt idx="6156">
                  <c:v>4.4062499999999996E-3</c:v>
                </c:pt>
                <c:pt idx="6157">
                  <c:v>-6.5468700000000006E-3</c:v>
                </c:pt>
                <c:pt idx="6158">
                  <c:v>-8.5625000000000007E-3</c:v>
                </c:pt>
                <c:pt idx="6159">
                  <c:v>-4.9687500000000001E-3</c:v>
                </c:pt>
                <c:pt idx="6160">
                  <c:v>-4.1562500000000002E-3</c:v>
                </c:pt>
                <c:pt idx="6161">
                  <c:v>-5.4687500000000005E-4</c:v>
                </c:pt>
                <c:pt idx="6162">
                  <c:v>4.92188E-3</c:v>
                </c:pt>
                <c:pt idx="6163">
                  <c:v>-5.9375000000000001E-3</c:v>
                </c:pt>
                <c:pt idx="6164">
                  <c:v>-1.5046899999999998E-2</c:v>
                </c:pt>
                <c:pt idx="6165">
                  <c:v>-1.9265600000000001E-2</c:v>
                </c:pt>
                <c:pt idx="6166">
                  <c:v>-8.0000000000000002E-3</c:v>
                </c:pt>
                <c:pt idx="6167">
                  <c:v>-4.5312499999999997E-4</c:v>
                </c:pt>
                <c:pt idx="6168">
                  <c:v>3.9062500000000002E-4</c:v>
                </c:pt>
                <c:pt idx="6169">
                  <c:v>-5.0312500000000001E-3</c:v>
                </c:pt>
                <c:pt idx="6170">
                  <c:v>-6.1250000000000002E-3</c:v>
                </c:pt>
                <c:pt idx="6171">
                  <c:v>-4.7656199999999999E-3</c:v>
                </c:pt>
                <c:pt idx="6172">
                  <c:v>1.7031300000000002E-3</c:v>
                </c:pt>
                <c:pt idx="6173">
                  <c:v>2.6562500000000002E-3</c:v>
                </c:pt>
                <c:pt idx="6174">
                  <c:v>-3.7656199999999999E-3</c:v>
                </c:pt>
                <c:pt idx="6175">
                  <c:v>-6.84375E-3</c:v>
                </c:pt>
                <c:pt idx="6176">
                  <c:v>1.8437499999999999E-3</c:v>
                </c:pt>
                <c:pt idx="6177">
                  <c:v>-4.9062499999999992E-3</c:v>
                </c:pt>
                <c:pt idx="6178">
                  <c:v>-8.0312500000000002E-3</c:v>
                </c:pt>
                <c:pt idx="6179">
                  <c:v>-6.1562499999999994E-3</c:v>
                </c:pt>
                <c:pt idx="6180">
                  <c:v>-4.1718700000000003E-3</c:v>
                </c:pt>
                <c:pt idx="6181">
                  <c:v>-1.5937500000000001E-3</c:v>
                </c:pt>
                <c:pt idx="6182">
                  <c:v>-1.0124999999999999E-2</c:v>
                </c:pt>
                <c:pt idx="6183">
                  <c:v>-1.0015600000000001E-2</c:v>
                </c:pt>
                <c:pt idx="6184">
                  <c:v>-1.2031200000000001E-2</c:v>
                </c:pt>
                <c:pt idx="6185">
                  <c:v>-6.4999999999999997E-3</c:v>
                </c:pt>
                <c:pt idx="6186">
                  <c:v>1.4210899999999999E-17</c:v>
                </c:pt>
                <c:pt idx="6187">
                  <c:v>-5.9531199999999992E-3</c:v>
                </c:pt>
                <c:pt idx="6188">
                  <c:v>-5.8281200000000009E-3</c:v>
                </c:pt>
                <c:pt idx="6189">
                  <c:v>-3.9843700000000001E-3</c:v>
                </c:pt>
                <c:pt idx="6190">
                  <c:v>-6.1250000000000002E-3</c:v>
                </c:pt>
                <c:pt idx="6191">
                  <c:v>-6.1875000000000003E-3</c:v>
                </c:pt>
                <c:pt idx="6192">
                  <c:v>-1.9843700000000001E-3</c:v>
                </c:pt>
                <c:pt idx="6193">
                  <c:v>-5.875E-3</c:v>
                </c:pt>
                <c:pt idx="6194">
                  <c:v>-5.7031199999999999E-3</c:v>
                </c:pt>
                <c:pt idx="6195">
                  <c:v>-1.5937500000000001E-3</c:v>
                </c:pt>
                <c:pt idx="6196">
                  <c:v>-1.0093700000000001E-2</c:v>
                </c:pt>
                <c:pt idx="6197">
                  <c:v>-2.2343699999999998E-3</c:v>
                </c:pt>
                <c:pt idx="6198">
                  <c:v>-2.35937E-3</c:v>
                </c:pt>
                <c:pt idx="6199">
                  <c:v>-1.1921900000000001E-2</c:v>
                </c:pt>
                <c:pt idx="6200">
                  <c:v>-1.6E-2</c:v>
                </c:pt>
                <c:pt idx="6201">
                  <c:v>-1.1999999999999999E-2</c:v>
                </c:pt>
                <c:pt idx="6202">
                  <c:v>-5.4218699999999996E-3</c:v>
                </c:pt>
                <c:pt idx="6203">
                  <c:v>-4.0000000000000001E-3</c:v>
                </c:pt>
                <c:pt idx="6204">
                  <c:v>-3.7187500000000003E-3</c:v>
                </c:pt>
                <c:pt idx="6205">
                  <c:v>-2E-3</c:v>
                </c:pt>
                <c:pt idx="6206">
                  <c:v>-8.2968699999999996E-3</c:v>
                </c:pt>
                <c:pt idx="6207">
                  <c:v>-9.9531199999999993E-3</c:v>
                </c:pt>
                <c:pt idx="6208">
                  <c:v>-1.3968699999999999E-2</c:v>
                </c:pt>
                <c:pt idx="6209">
                  <c:v>-7.9218699999999993E-3</c:v>
                </c:pt>
                <c:pt idx="6210">
                  <c:v>-5.5312499999999997E-3</c:v>
                </c:pt>
                <c:pt idx="6211">
                  <c:v>2E-3</c:v>
                </c:pt>
                <c:pt idx="6212">
                  <c:v>-8.5937500000000007E-3</c:v>
                </c:pt>
                <c:pt idx="6213">
                  <c:v>-1.0109400000000001E-2</c:v>
                </c:pt>
                <c:pt idx="6214">
                  <c:v>-3.9531200000000001E-3</c:v>
                </c:pt>
                <c:pt idx="6215">
                  <c:v>1.98438E-3</c:v>
                </c:pt>
                <c:pt idx="6216">
                  <c:v>-6.2500000000000001E-5</c:v>
                </c:pt>
                <c:pt idx="6217">
                  <c:v>9.2187499999999995E-4</c:v>
                </c:pt>
                <c:pt idx="6218">
                  <c:v>-3.89062E-3</c:v>
                </c:pt>
                <c:pt idx="6219">
                  <c:v>-1.45312E-3</c:v>
                </c:pt>
                <c:pt idx="6220">
                  <c:v>-8.9843700000000002E-3</c:v>
                </c:pt>
                <c:pt idx="6221">
                  <c:v>-5.6718700000000007E-3</c:v>
                </c:pt>
                <c:pt idx="6222">
                  <c:v>-2.9687499999999999E-4</c:v>
                </c:pt>
                <c:pt idx="6223">
                  <c:v>-8.7500000000000002E-4</c:v>
                </c:pt>
                <c:pt idx="6224">
                  <c:v>-1.11875E-2</c:v>
                </c:pt>
                <c:pt idx="6225">
                  <c:v>-1.0687500000000001E-2</c:v>
                </c:pt>
                <c:pt idx="6226">
                  <c:v>-6.6249999999999998E-3</c:v>
                </c:pt>
                <c:pt idx="6227">
                  <c:v>-5.0000000000000001E-4</c:v>
                </c:pt>
                <c:pt idx="6228">
                  <c:v>2.3281300000000003E-3</c:v>
                </c:pt>
                <c:pt idx="6229">
                  <c:v>-9.3593699999999988E-3</c:v>
                </c:pt>
                <c:pt idx="6230">
                  <c:v>-1.4250000000000001E-2</c:v>
                </c:pt>
                <c:pt idx="6231">
                  <c:v>-8.0156200000000011E-3</c:v>
                </c:pt>
                <c:pt idx="6232">
                  <c:v>-5.85937E-3</c:v>
                </c:pt>
                <c:pt idx="6233">
                  <c:v>4.0000000000000001E-3</c:v>
                </c:pt>
                <c:pt idx="6234">
                  <c:v>-2.4375E-3</c:v>
                </c:pt>
                <c:pt idx="6235">
                  <c:v>-9.9687499999999984E-3</c:v>
                </c:pt>
                <c:pt idx="6236">
                  <c:v>-3.8125000000000004E-3</c:v>
                </c:pt>
                <c:pt idx="6237">
                  <c:v>-2.0937500000000001E-3</c:v>
                </c:pt>
                <c:pt idx="6238">
                  <c:v>1.3281299999999998E-3</c:v>
                </c:pt>
                <c:pt idx="6239">
                  <c:v>7.6093799999999998E-3</c:v>
                </c:pt>
                <c:pt idx="6240">
                  <c:v>-5.5781199999999998E-3</c:v>
                </c:pt>
                <c:pt idx="6241">
                  <c:v>-9.7968699999999992E-3</c:v>
                </c:pt>
                <c:pt idx="6242">
                  <c:v>-5.4062499999999996E-3</c:v>
                </c:pt>
                <c:pt idx="6243">
                  <c:v>-4.4687500000000005E-3</c:v>
                </c:pt>
                <c:pt idx="6244">
                  <c:v>-1.0718699999999999E-2</c:v>
                </c:pt>
                <c:pt idx="6245">
                  <c:v>-1.1703099999999999E-2</c:v>
                </c:pt>
                <c:pt idx="6246">
                  <c:v>-4.3593700000000004E-3</c:v>
                </c:pt>
                <c:pt idx="6247">
                  <c:v>4.4531300000000005E-3</c:v>
                </c:pt>
                <c:pt idx="6248">
                  <c:v>1.51563E-3</c:v>
                </c:pt>
                <c:pt idx="6249">
                  <c:v>-3.0937500000000001E-3</c:v>
                </c:pt>
                <c:pt idx="6250">
                  <c:v>-5.2031200000000003E-3</c:v>
                </c:pt>
                <c:pt idx="6251">
                  <c:v>2.0312500000000001E-3</c:v>
                </c:pt>
                <c:pt idx="6252">
                  <c:v>-4.3593700000000004E-3</c:v>
                </c:pt>
                <c:pt idx="6253">
                  <c:v>1.1875E-3</c:v>
                </c:pt>
                <c:pt idx="6254">
                  <c:v>8.437500000000001E-4</c:v>
                </c:pt>
                <c:pt idx="6255">
                  <c:v>-1.1640599999999999E-2</c:v>
                </c:pt>
                <c:pt idx="6256">
                  <c:v>-8.0781199999999994E-3</c:v>
                </c:pt>
                <c:pt idx="6257">
                  <c:v>2.8593799999999999E-3</c:v>
                </c:pt>
                <c:pt idx="6258">
                  <c:v>-9.3749999999999997E-4</c:v>
                </c:pt>
                <c:pt idx="6259">
                  <c:v>-7.3437499999999996E-3</c:v>
                </c:pt>
                <c:pt idx="6260">
                  <c:v>-9.0937500000000011E-3</c:v>
                </c:pt>
                <c:pt idx="6261">
                  <c:v>-1.5312500000000001E-3</c:v>
                </c:pt>
                <c:pt idx="6262">
                  <c:v>-4.2812500000000003E-3</c:v>
                </c:pt>
                <c:pt idx="6263">
                  <c:v>-4.3281199999999995E-3</c:v>
                </c:pt>
                <c:pt idx="6264">
                  <c:v>-8.9843700000000002E-3</c:v>
                </c:pt>
                <c:pt idx="6265">
                  <c:v>-6.5625000000000006E-3</c:v>
                </c:pt>
                <c:pt idx="6266">
                  <c:v>5.1562500000000002E-4</c:v>
                </c:pt>
                <c:pt idx="6267">
                  <c:v>-6.2343700000000004E-3</c:v>
                </c:pt>
                <c:pt idx="6268">
                  <c:v>-6.0156200000000002E-3</c:v>
                </c:pt>
                <c:pt idx="6269">
                  <c:v>6.3750000000000005E-3</c:v>
                </c:pt>
                <c:pt idx="6270">
                  <c:v>-3.1406199999999998E-3</c:v>
                </c:pt>
                <c:pt idx="6271">
                  <c:v>-1.2812500000000001E-3</c:v>
                </c:pt>
                <c:pt idx="6272">
                  <c:v>-2.7343700000000003E-3</c:v>
                </c:pt>
                <c:pt idx="6273">
                  <c:v>-9.75E-3</c:v>
                </c:pt>
                <c:pt idx="6274">
                  <c:v>-8.4062500000000005E-3</c:v>
                </c:pt>
                <c:pt idx="6275">
                  <c:v>3.5937499999999997E-3</c:v>
                </c:pt>
                <c:pt idx="6276">
                  <c:v>-2.2031199999999998E-3</c:v>
                </c:pt>
                <c:pt idx="6277">
                  <c:v>-1.0187499999999999E-2</c:v>
                </c:pt>
                <c:pt idx="6278">
                  <c:v>-5.3281200000000004E-3</c:v>
                </c:pt>
                <c:pt idx="6279">
                  <c:v>-6.3750000000000005E-3</c:v>
                </c:pt>
                <c:pt idx="6280">
                  <c:v>-2.6093699999999997E-3</c:v>
                </c:pt>
                <c:pt idx="6281">
                  <c:v>1.6249999999999999E-3</c:v>
                </c:pt>
                <c:pt idx="6282">
                  <c:v>-4.2343699999999995E-3</c:v>
                </c:pt>
                <c:pt idx="6283">
                  <c:v>-1.5625E-4</c:v>
                </c:pt>
                <c:pt idx="6284">
                  <c:v>-4.84375E-3</c:v>
                </c:pt>
                <c:pt idx="6285">
                  <c:v>-1.1640599999999999E-2</c:v>
                </c:pt>
                <c:pt idx="6286">
                  <c:v>-1.0406199999999999E-2</c:v>
                </c:pt>
                <c:pt idx="6287">
                  <c:v>-2.9375E-3</c:v>
                </c:pt>
                <c:pt idx="6288">
                  <c:v>2.1718800000000002E-3</c:v>
                </c:pt>
                <c:pt idx="6289">
                  <c:v>-5.6718700000000007E-3</c:v>
                </c:pt>
                <c:pt idx="6290">
                  <c:v>-0.01</c:v>
                </c:pt>
                <c:pt idx="6291">
                  <c:v>-9.9687499999999984E-3</c:v>
                </c:pt>
                <c:pt idx="6292">
                  <c:v>-7.9687500000000001E-3</c:v>
                </c:pt>
                <c:pt idx="6293">
                  <c:v>7.8125000000000002E-5</c:v>
                </c:pt>
                <c:pt idx="6294">
                  <c:v>-8.0000000000000002E-3</c:v>
                </c:pt>
                <c:pt idx="6295">
                  <c:v>-2E-3</c:v>
                </c:pt>
                <c:pt idx="6296">
                  <c:v>-6.0312500000000002E-3</c:v>
                </c:pt>
                <c:pt idx="6297">
                  <c:v>-1.0015600000000001E-2</c:v>
                </c:pt>
                <c:pt idx="6298">
                  <c:v>-7.6406200000000007E-3</c:v>
                </c:pt>
                <c:pt idx="6299">
                  <c:v>-1.96875E-3</c:v>
                </c:pt>
                <c:pt idx="6300">
                  <c:v>-4.2812500000000003E-3</c:v>
                </c:pt>
                <c:pt idx="6301">
                  <c:v>-8.0468699999999994E-3</c:v>
                </c:pt>
                <c:pt idx="6302">
                  <c:v>-1.00625E-2</c:v>
                </c:pt>
                <c:pt idx="6303">
                  <c:v>-5.6093699999999998E-3</c:v>
                </c:pt>
                <c:pt idx="6304">
                  <c:v>4.3437499999999995E-3</c:v>
                </c:pt>
                <c:pt idx="6305">
                  <c:v>1.3906300000000001E-3</c:v>
                </c:pt>
                <c:pt idx="6306">
                  <c:v>-6.4375000000000005E-3</c:v>
                </c:pt>
                <c:pt idx="6307">
                  <c:v>-1.04531E-2</c:v>
                </c:pt>
                <c:pt idx="6308">
                  <c:v>-1.6015599999999998E-2</c:v>
                </c:pt>
                <c:pt idx="6309">
                  <c:v>-1.1640599999999999E-2</c:v>
                </c:pt>
                <c:pt idx="6310">
                  <c:v>-7.4218699999999997E-3</c:v>
                </c:pt>
                <c:pt idx="6311">
                  <c:v>1.5625E-5</c:v>
                </c:pt>
                <c:pt idx="6312">
                  <c:v>-4.0156200000000001E-3</c:v>
                </c:pt>
                <c:pt idx="6313">
                  <c:v>2.2968799999999998E-3</c:v>
                </c:pt>
                <c:pt idx="6314">
                  <c:v>1.9062500000000002E-3</c:v>
                </c:pt>
                <c:pt idx="6315">
                  <c:v>-4.3750000000000001E-4</c:v>
                </c:pt>
                <c:pt idx="6316">
                  <c:v>-6.3750000000000005E-3</c:v>
                </c:pt>
                <c:pt idx="6317">
                  <c:v>-8.3906199999999997E-3</c:v>
                </c:pt>
                <c:pt idx="6318">
                  <c:v>-1.1546900000000001E-2</c:v>
                </c:pt>
                <c:pt idx="6319">
                  <c:v>-1.7812500000000001E-3</c:v>
                </c:pt>
                <c:pt idx="6320">
                  <c:v>-8.1718700000000012E-3</c:v>
                </c:pt>
                <c:pt idx="6321">
                  <c:v>-7.8750000000000001E-3</c:v>
                </c:pt>
                <c:pt idx="6322">
                  <c:v>-5.6718700000000007E-3</c:v>
                </c:pt>
                <c:pt idx="6323">
                  <c:v>5.9374999999999999E-4</c:v>
                </c:pt>
                <c:pt idx="6324">
                  <c:v>8.6093799999999998E-3</c:v>
                </c:pt>
                <c:pt idx="6325">
                  <c:v>9.4531300000000006E-3</c:v>
                </c:pt>
                <c:pt idx="6326">
                  <c:v>-3.0312500000000001E-3</c:v>
                </c:pt>
                <c:pt idx="6327">
                  <c:v>-8.2187500000000004E-3</c:v>
                </c:pt>
                <c:pt idx="6328">
                  <c:v>-7.7499999999999999E-3</c:v>
                </c:pt>
                <c:pt idx="6329">
                  <c:v>-1.9062500000000002E-3</c:v>
                </c:pt>
                <c:pt idx="6330">
                  <c:v>-4.0937500000000002E-3</c:v>
                </c:pt>
                <c:pt idx="6331">
                  <c:v>-4.2343699999999995E-3</c:v>
                </c:pt>
                <c:pt idx="6332">
                  <c:v>-8.0000000000000002E-3</c:v>
                </c:pt>
                <c:pt idx="6333">
                  <c:v>-1.9375E-3</c:v>
                </c:pt>
                <c:pt idx="6334">
                  <c:v>-4.0781200000000002E-3</c:v>
                </c:pt>
                <c:pt idx="6335">
                  <c:v>-3.9843700000000001E-3</c:v>
                </c:pt>
                <c:pt idx="6336">
                  <c:v>-4.0312500000000001E-3</c:v>
                </c:pt>
                <c:pt idx="6337">
                  <c:v>-1.96875E-3</c:v>
                </c:pt>
                <c:pt idx="6338">
                  <c:v>-2.0625000000000001E-3</c:v>
                </c:pt>
                <c:pt idx="6339">
                  <c:v>-5.9687500000000001E-3</c:v>
                </c:pt>
                <c:pt idx="6340">
                  <c:v>-8.0625000000000002E-3</c:v>
                </c:pt>
                <c:pt idx="6341">
                  <c:v>-3.90625E-3</c:v>
                </c:pt>
                <c:pt idx="6342">
                  <c:v>-9.9375000000000002E-3</c:v>
                </c:pt>
                <c:pt idx="6343">
                  <c:v>-4.2812500000000003E-3</c:v>
                </c:pt>
                <c:pt idx="6344">
                  <c:v>-5.6874999999999998E-3</c:v>
                </c:pt>
                <c:pt idx="6345">
                  <c:v>-7.6874999999999999E-3</c:v>
                </c:pt>
                <c:pt idx="6346">
                  <c:v>-1.04219E-2</c:v>
                </c:pt>
                <c:pt idx="6347">
                  <c:v>1.3124999999999999E-3</c:v>
                </c:pt>
                <c:pt idx="6348">
                  <c:v>-1.4062499999999999E-3</c:v>
                </c:pt>
                <c:pt idx="6349">
                  <c:v>3.3750000000000004E-3</c:v>
                </c:pt>
                <c:pt idx="6350">
                  <c:v>-5.1562500000000002E-4</c:v>
                </c:pt>
                <c:pt idx="6351">
                  <c:v>-3.4531200000000001E-3</c:v>
                </c:pt>
                <c:pt idx="6352">
                  <c:v>-8.0625000000000002E-3</c:v>
                </c:pt>
                <c:pt idx="6353">
                  <c:v>-6.9843700000000002E-3</c:v>
                </c:pt>
                <c:pt idx="6354">
                  <c:v>-4.7031199999999999E-3</c:v>
                </c:pt>
                <c:pt idx="6355">
                  <c:v>-6.6562499999999998E-3</c:v>
                </c:pt>
                <c:pt idx="6356">
                  <c:v>-5.7187499999999999E-3</c:v>
                </c:pt>
                <c:pt idx="6357">
                  <c:v>-6.7343699999999999E-3</c:v>
                </c:pt>
                <c:pt idx="6358">
                  <c:v>-3.0312500000000001E-3</c:v>
                </c:pt>
                <c:pt idx="6359">
                  <c:v>-2.5781200000000002E-3</c:v>
                </c:pt>
                <c:pt idx="6360">
                  <c:v>-6.1093699999999994E-3</c:v>
                </c:pt>
                <c:pt idx="6361">
                  <c:v>-3.0781200000000002E-3</c:v>
                </c:pt>
                <c:pt idx="6362">
                  <c:v>-2.89062E-3</c:v>
                </c:pt>
                <c:pt idx="6363">
                  <c:v>-9.2500000000000013E-3</c:v>
                </c:pt>
                <c:pt idx="6364">
                  <c:v>-7.1718700000000003E-3</c:v>
                </c:pt>
                <c:pt idx="6365">
                  <c:v>-3.1250000000000001E-5</c:v>
                </c:pt>
                <c:pt idx="6366">
                  <c:v>-3.4531200000000001E-3</c:v>
                </c:pt>
                <c:pt idx="6367">
                  <c:v>-2.7031199999999998E-3</c:v>
                </c:pt>
                <c:pt idx="6368">
                  <c:v>-4.2187500000000005E-4</c:v>
                </c:pt>
                <c:pt idx="6369">
                  <c:v>5.0937499999999993E-3</c:v>
                </c:pt>
                <c:pt idx="6370">
                  <c:v>7.9531299999999992E-3</c:v>
                </c:pt>
                <c:pt idx="6371">
                  <c:v>6.9843800000000001E-3</c:v>
                </c:pt>
                <c:pt idx="6372">
                  <c:v>-3.6406200000000002E-3</c:v>
                </c:pt>
                <c:pt idx="6373">
                  <c:v>-1.00781E-2</c:v>
                </c:pt>
                <c:pt idx="6374">
                  <c:v>-6.3750000000000005E-3</c:v>
                </c:pt>
                <c:pt idx="6375">
                  <c:v>-5.4687500000000005E-3</c:v>
                </c:pt>
                <c:pt idx="6376">
                  <c:v>-9.9531199999999993E-3</c:v>
                </c:pt>
                <c:pt idx="6377">
                  <c:v>-6.6874999999999999E-3</c:v>
                </c:pt>
                <c:pt idx="6378">
                  <c:v>-2.1093699999999997E-3</c:v>
                </c:pt>
                <c:pt idx="6379">
                  <c:v>-1.8749999999999998E-4</c:v>
                </c:pt>
                <c:pt idx="6380">
                  <c:v>-1.25E-4</c:v>
                </c:pt>
                <c:pt idx="6381">
                  <c:v>-9.6718699999999991E-3</c:v>
                </c:pt>
                <c:pt idx="6382">
                  <c:v>-1.2046899999999999E-2</c:v>
                </c:pt>
                <c:pt idx="6383">
                  <c:v>-1.23281E-2</c:v>
                </c:pt>
                <c:pt idx="6384">
                  <c:v>-1.7656200000000001E-3</c:v>
                </c:pt>
                <c:pt idx="6385">
                  <c:v>-1.95312E-3</c:v>
                </c:pt>
                <c:pt idx="6386">
                  <c:v>-3.9687500000000001E-3</c:v>
                </c:pt>
                <c:pt idx="6387">
                  <c:v>-3.92187E-3</c:v>
                </c:pt>
                <c:pt idx="6388">
                  <c:v>-7.984370000000001E-3</c:v>
                </c:pt>
                <c:pt idx="6389">
                  <c:v>-2.2187500000000002E-3</c:v>
                </c:pt>
                <c:pt idx="6390">
                  <c:v>9.3749999999999988E-5</c:v>
                </c:pt>
                <c:pt idx="6391">
                  <c:v>2.0781300000000001E-3</c:v>
                </c:pt>
                <c:pt idx="6392">
                  <c:v>-4.2343699999999995E-3</c:v>
                </c:pt>
                <c:pt idx="6393">
                  <c:v>-4.0781200000000002E-3</c:v>
                </c:pt>
                <c:pt idx="6394">
                  <c:v>-4.0000000000000001E-3</c:v>
                </c:pt>
                <c:pt idx="6395">
                  <c:v>-3.9375E-3</c:v>
                </c:pt>
                <c:pt idx="6396">
                  <c:v>-5.9687500000000001E-3</c:v>
                </c:pt>
                <c:pt idx="6397">
                  <c:v>-2.0468700000000001E-3</c:v>
                </c:pt>
                <c:pt idx="6398">
                  <c:v>-2.4531200000000005E-3</c:v>
                </c:pt>
                <c:pt idx="6399">
                  <c:v>-8.0000000000000002E-3</c:v>
                </c:pt>
                <c:pt idx="6400">
                  <c:v>-3.1875000000000002E-3</c:v>
                </c:pt>
                <c:pt idx="6401">
                  <c:v>-2.1718700000000002E-3</c:v>
                </c:pt>
                <c:pt idx="6402">
                  <c:v>-8.0312500000000002E-3</c:v>
                </c:pt>
                <c:pt idx="6403">
                  <c:v>-2E-3</c:v>
                </c:pt>
                <c:pt idx="6404">
                  <c:v>-4.3593700000000004E-3</c:v>
                </c:pt>
                <c:pt idx="6405">
                  <c:v>-6.0468700000000002E-3</c:v>
                </c:pt>
                <c:pt idx="6406">
                  <c:v>6.2500000000000001E-5</c:v>
                </c:pt>
                <c:pt idx="6407">
                  <c:v>-2.0625000000000001E-3</c:v>
                </c:pt>
                <c:pt idx="6408">
                  <c:v>-3.92187E-3</c:v>
                </c:pt>
                <c:pt idx="6409">
                  <c:v>-5.9531199999999992E-3</c:v>
                </c:pt>
                <c:pt idx="6410">
                  <c:v>-1.8234399999999998E-2</c:v>
                </c:pt>
                <c:pt idx="6411">
                  <c:v>-1.0187499999999999E-2</c:v>
                </c:pt>
                <c:pt idx="6412">
                  <c:v>-5.9375000000000001E-3</c:v>
                </c:pt>
                <c:pt idx="6413">
                  <c:v>6.0156299999999992E-3</c:v>
                </c:pt>
                <c:pt idx="6414">
                  <c:v>-2.1875E-4</c:v>
                </c:pt>
                <c:pt idx="6415">
                  <c:v>-6.2500000000000001E-4</c:v>
                </c:pt>
                <c:pt idx="6416">
                  <c:v>-7.9062500000000001E-3</c:v>
                </c:pt>
                <c:pt idx="6417">
                  <c:v>-2.2187500000000002E-3</c:v>
                </c:pt>
                <c:pt idx="6418">
                  <c:v>-8.79687E-3</c:v>
                </c:pt>
                <c:pt idx="6419">
                  <c:v>-6.9062500000000009E-3</c:v>
                </c:pt>
                <c:pt idx="6420">
                  <c:v>-7.4375000000000005E-3</c:v>
                </c:pt>
                <c:pt idx="6421">
                  <c:v>-8.2656199999999996E-3</c:v>
                </c:pt>
                <c:pt idx="6422">
                  <c:v>-6.3124999999999995E-3</c:v>
                </c:pt>
                <c:pt idx="6423">
                  <c:v>-4.0625000000000001E-3</c:v>
                </c:pt>
                <c:pt idx="6424">
                  <c:v>-2.85937E-3</c:v>
                </c:pt>
                <c:pt idx="6425">
                  <c:v>3.92188E-3</c:v>
                </c:pt>
                <c:pt idx="6426">
                  <c:v>-1.7187499999999998E-3</c:v>
                </c:pt>
                <c:pt idx="6427">
                  <c:v>-1.96875E-3</c:v>
                </c:pt>
                <c:pt idx="6428">
                  <c:v>-5.84375E-3</c:v>
                </c:pt>
                <c:pt idx="6429">
                  <c:v>-4.0468700000000002E-3</c:v>
                </c:pt>
                <c:pt idx="6430">
                  <c:v>1.4210899999999999E-17</c:v>
                </c:pt>
                <c:pt idx="6431">
                  <c:v>-2E-3</c:v>
                </c:pt>
                <c:pt idx="6432">
                  <c:v>-4.1250000000000002E-3</c:v>
                </c:pt>
                <c:pt idx="6433">
                  <c:v>-8.1562500000000003E-3</c:v>
                </c:pt>
                <c:pt idx="6434">
                  <c:v>-5.84375E-3</c:v>
                </c:pt>
                <c:pt idx="6435">
                  <c:v>-4.3750000000000004E-3</c:v>
                </c:pt>
                <c:pt idx="6436">
                  <c:v>-7.5312499999999998E-3</c:v>
                </c:pt>
                <c:pt idx="6437">
                  <c:v>4.0624999999999998E-4</c:v>
                </c:pt>
                <c:pt idx="6438">
                  <c:v>-2.5781200000000002E-3</c:v>
                </c:pt>
                <c:pt idx="6439">
                  <c:v>-3.9687500000000001E-3</c:v>
                </c:pt>
                <c:pt idx="6440">
                  <c:v>-6.84375E-3</c:v>
                </c:pt>
                <c:pt idx="6441">
                  <c:v>-1.46094E-2</c:v>
                </c:pt>
                <c:pt idx="6442">
                  <c:v>-1.3578100000000001E-2</c:v>
                </c:pt>
                <c:pt idx="6443">
                  <c:v>-1.4656199999999999E-2</c:v>
                </c:pt>
                <c:pt idx="6444">
                  <c:v>-1.1843699999999999E-2</c:v>
                </c:pt>
                <c:pt idx="6445">
                  <c:v>2.2187500000000002E-3</c:v>
                </c:pt>
                <c:pt idx="6446">
                  <c:v>-6.5937500000000007E-3</c:v>
                </c:pt>
                <c:pt idx="6447">
                  <c:v>-3.9687500000000001E-3</c:v>
                </c:pt>
                <c:pt idx="6448">
                  <c:v>-8.2656199999999996E-3</c:v>
                </c:pt>
                <c:pt idx="6449">
                  <c:v>-8.4687500000000006E-3</c:v>
                </c:pt>
                <c:pt idx="6450">
                  <c:v>-9.3124999999999996E-3</c:v>
                </c:pt>
                <c:pt idx="6451">
                  <c:v>-1.6875000000000002E-3</c:v>
                </c:pt>
                <c:pt idx="6452">
                  <c:v>-6.6562499999999998E-3</c:v>
                </c:pt>
                <c:pt idx="6453">
                  <c:v>-8.1093699999999994E-3</c:v>
                </c:pt>
                <c:pt idx="6454">
                  <c:v>-1.04531E-2</c:v>
                </c:pt>
                <c:pt idx="6455">
                  <c:v>-9.0625000000000011E-3</c:v>
                </c:pt>
                <c:pt idx="6456">
                  <c:v>-9.0624999999999994E-4</c:v>
                </c:pt>
                <c:pt idx="6457">
                  <c:v>-9.8437500000000001E-4</c:v>
                </c:pt>
                <c:pt idx="6458">
                  <c:v>-3.40625E-3</c:v>
                </c:pt>
                <c:pt idx="6459">
                  <c:v>-1.0781200000000001E-3</c:v>
                </c:pt>
                <c:pt idx="6460">
                  <c:v>-1.3640600000000001E-2</c:v>
                </c:pt>
                <c:pt idx="6461">
                  <c:v>-1.29219E-2</c:v>
                </c:pt>
                <c:pt idx="6462">
                  <c:v>-6.8906200000000001E-3</c:v>
                </c:pt>
                <c:pt idx="6463">
                  <c:v>-3.4218699999999996E-3</c:v>
                </c:pt>
                <c:pt idx="6464">
                  <c:v>-2.2343699999999998E-3</c:v>
                </c:pt>
                <c:pt idx="6465">
                  <c:v>-1.04531E-2</c:v>
                </c:pt>
                <c:pt idx="6466">
                  <c:v>-1.5109399999999999E-2</c:v>
                </c:pt>
                <c:pt idx="6467">
                  <c:v>-4.5937499999999997E-3</c:v>
                </c:pt>
                <c:pt idx="6468">
                  <c:v>-6.5625000000000006E-3</c:v>
                </c:pt>
                <c:pt idx="6469">
                  <c:v>-8.4687500000000006E-3</c:v>
                </c:pt>
                <c:pt idx="6470">
                  <c:v>-1.0015600000000001E-2</c:v>
                </c:pt>
                <c:pt idx="6471">
                  <c:v>-1.0406199999999999E-2</c:v>
                </c:pt>
                <c:pt idx="6472">
                  <c:v>-6.1406199999999994E-3</c:v>
                </c:pt>
                <c:pt idx="6473">
                  <c:v>4.8593799999999999E-3</c:v>
                </c:pt>
                <c:pt idx="6474">
                  <c:v>1.5312500000000001E-3</c:v>
                </c:pt>
                <c:pt idx="6475">
                  <c:v>1.9375E-3</c:v>
                </c:pt>
                <c:pt idx="6476">
                  <c:v>-3.5000000000000001E-3</c:v>
                </c:pt>
                <c:pt idx="6477">
                  <c:v>-7.8593700000000009E-3</c:v>
                </c:pt>
                <c:pt idx="6478">
                  <c:v>-3.40625E-3</c:v>
                </c:pt>
                <c:pt idx="6479">
                  <c:v>-4.3750000000000004E-3</c:v>
                </c:pt>
                <c:pt idx="6480">
                  <c:v>-3.6718699999999998E-3</c:v>
                </c:pt>
                <c:pt idx="6481">
                  <c:v>-2.9375E-3</c:v>
                </c:pt>
                <c:pt idx="6482">
                  <c:v>-8.2656199999999996E-3</c:v>
                </c:pt>
                <c:pt idx="6483">
                  <c:v>-2.3749999999999999E-3</c:v>
                </c:pt>
                <c:pt idx="6484">
                  <c:v>-5.6718700000000007E-3</c:v>
                </c:pt>
                <c:pt idx="6485">
                  <c:v>-3.0468700000000001E-3</c:v>
                </c:pt>
                <c:pt idx="6486">
                  <c:v>5.7968799999999999E-3</c:v>
                </c:pt>
                <c:pt idx="6487">
                  <c:v>2.3281300000000003E-3</c:v>
                </c:pt>
                <c:pt idx="6488">
                  <c:v>-5.7343699999999999E-3</c:v>
                </c:pt>
                <c:pt idx="6489">
                  <c:v>-9.921870000000001E-3</c:v>
                </c:pt>
                <c:pt idx="6490">
                  <c:v>-9.9843699999999994E-3</c:v>
                </c:pt>
                <c:pt idx="6491">
                  <c:v>-4.2031200000000003E-3</c:v>
                </c:pt>
                <c:pt idx="6492">
                  <c:v>-2E-3</c:v>
                </c:pt>
                <c:pt idx="6493">
                  <c:v>-4.0000000000000001E-3</c:v>
                </c:pt>
                <c:pt idx="6494">
                  <c:v>-0.01</c:v>
                </c:pt>
                <c:pt idx="6495">
                  <c:v>-3.9843700000000001E-3</c:v>
                </c:pt>
                <c:pt idx="6496">
                  <c:v>-4.2187500000000003E-3</c:v>
                </c:pt>
                <c:pt idx="6497">
                  <c:v>-3.9375E-3</c:v>
                </c:pt>
                <c:pt idx="6498">
                  <c:v>2.3437499999999999E-3</c:v>
                </c:pt>
                <c:pt idx="6499">
                  <c:v>-2.3437499999999999E-3</c:v>
                </c:pt>
                <c:pt idx="6500">
                  <c:v>-1.1671900000000001E-2</c:v>
                </c:pt>
                <c:pt idx="6501">
                  <c:v>2.0312499999999999E-4</c:v>
                </c:pt>
                <c:pt idx="6502">
                  <c:v>-1.9375E-3</c:v>
                </c:pt>
                <c:pt idx="6503">
                  <c:v>4.1562500000000002E-3</c:v>
                </c:pt>
                <c:pt idx="6504">
                  <c:v>-2.8437499999999999E-3</c:v>
                </c:pt>
                <c:pt idx="6505">
                  <c:v>-8.1093699999999994E-3</c:v>
                </c:pt>
                <c:pt idx="6506">
                  <c:v>-8.0625000000000002E-3</c:v>
                </c:pt>
                <c:pt idx="6507">
                  <c:v>-1.2624999999999999E-2</c:v>
                </c:pt>
                <c:pt idx="6508">
                  <c:v>-1.5875E-2</c:v>
                </c:pt>
                <c:pt idx="6509">
                  <c:v>-9.2031199999999987E-3</c:v>
                </c:pt>
                <c:pt idx="6510">
                  <c:v>-6.2500000000000003E-3</c:v>
                </c:pt>
                <c:pt idx="6511">
                  <c:v>-5.4531200000000005E-3</c:v>
                </c:pt>
                <c:pt idx="6512">
                  <c:v>4.1250000000000002E-3</c:v>
                </c:pt>
                <c:pt idx="6513">
                  <c:v>-2.5000000000000001E-4</c:v>
                </c:pt>
                <c:pt idx="6514">
                  <c:v>2.45313E-3</c:v>
                </c:pt>
                <c:pt idx="6515">
                  <c:v>1.76563E-3</c:v>
                </c:pt>
                <c:pt idx="6516">
                  <c:v>-4.6874999999999998E-3</c:v>
                </c:pt>
                <c:pt idx="6517">
                  <c:v>-9.78125E-3</c:v>
                </c:pt>
                <c:pt idx="6518">
                  <c:v>-1.8281199999999999E-3</c:v>
                </c:pt>
                <c:pt idx="6519">
                  <c:v>-2.1562500000000002E-3</c:v>
                </c:pt>
                <c:pt idx="6520">
                  <c:v>-4.0625000000000001E-3</c:v>
                </c:pt>
                <c:pt idx="6521">
                  <c:v>-3.9375E-3</c:v>
                </c:pt>
                <c:pt idx="6522">
                  <c:v>-1.6875000000000002E-3</c:v>
                </c:pt>
                <c:pt idx="6523">
                  <c:v>-2.9687499999999999E-4</c:v>
                </c:pt>
                <c:pt idx="6524">
                  <c:v>-6.2031200000000003E-3</c:v>
                </c:pt>
                <c:pt idx="6525">
                  <c:v>-3.85937E-3</c:v>
                </c:pt>
                <c:pt idx="6526">
                  <c:v>-3.90625E-3</c:v>
                </c:pt>
                <c:pt idx="6527">
                  <c:v>1.8749999999999998E-4</c:v>
                </c:pt>
                <c:pt idx="6528">
                  <c:v>-5.0000000000000001E-3</c:v>
                </c:pt>
                <c:pt idx="6529">
                  <c:v>-1.4062499999999999E-2</c:v>
                </c:pt>
                <c:pt idx="6530">
                  <c:v>-7.984370000000001E-3</c:v>
                </c:pt>
                <c:pt idx="6531">
                  <c:v>-8.0468699999999994E-3</c:v>
                </c:pt>
                <c:pt idx="6532">
                  <c:v>-5.6562500000000007E-3</c:v>
                </c:pt>
                <c:pt idx="6533">
                  <c:v>6.1875000000000003E-3</c:v>
                </c:pt>
                <c:pt idx="6534">
                  <c:v>2.2812499999999999E-3</c:v>
                </c:pt>
                <c:pt idx="6535">
                  <c:v>-4.1718700000000003E-3</c:v>
                </c:pt>
                <c:pt idx="6536">
                  <c:v>-1.0218700000000001E-2</c:v>
                </c:pt>
                <c:pt idx="6537">
                  <c:v>-1.4046900000000001E-2</c:v>
                </c:pt>
                <c:pt idx="6538">
                  <c:v>-8.0468699999999994E-3</c:v>
                </c:pt>
                <c:pt idx="6539">
                  <c:v>-9.9375000000000002E-3</c:v>
                </c:pt>
                <c:pt idx="6540">
                  <c:v>-6.3906200000000005E-3</c:v>
                </c:pt>
                <c:pt idx="6541">
                  <c:v>-1.9375E-3</c:v>
                </c:pt>
                <c:pt idx="6542">
                  <c:v>-7.4531200000000006E-3</c:v>
                </c:pt>
                <c:pt idx="6543">
                  <c:v>-8.4687500000000006E-3</c:v>
                </c:pt>
                <c:pt idx="6544">
                  <c:v>-2.2187500000000002E-3</c:v>
                </c:pt>
                <c:pt idx="6545">
                  <c:v>-2.1562500000000002E-3</c:v>
                </c:pt>
                <c:pt idx="6546">
                  <c:v>3.42188E-3</c:v>
                </c:pt>
                <c:pt idx="6547">
                  <c:v>1.4210899999999999E-17</c:v>
                </c:pt>
                <c:pt idx="6548">
                  <c:v>-5.2343699999999995E-3</c:v>
                </c:pt>
                <c:pt idx="6549">
                  <c:v>-7.1406200000000003E-3</c:v>
                </c:pt>
                <c:pt idx="6550">
                  <c:v>-3.1093700000000002E-3</c:v>
                </c:pt>
                <c:pt idx="6551">
                  <c:v>-4.7656199999999999E-3</c:v>
                </c:pt>
                <c:pt idx="6552">
                  <c:v>-9.71875E-3</c:v>
                </c:pt>
                <c:pt idx="6553">
                  <c:v>-1.10469E-2</c:v>
                </c:pt>
                <c:pt idx="6554">
                  <c:v>-1.3296899999999999E-2</c:v>
                </c:pt>
                <c:pt idx="6555">
                  <c:v>-1.43594E-2</c:v>
                </c:pt>
                <c:pt idx="6556">
                  <c:v>-4.7812499999999999E-3</c:v>
                </c:pt>
                <c:pt idx="6557">
                  <c:v>-6.2500000000000001E-5</c:v>
                </c:pt>
                <c:pt idx="6558">
                  <c:v>-7.0781200000000002E-3</c:v>
                </c:pt>
                <c:pt idx="6559">
                  <c:v>-6.6562499999999998E-3</c:v>
                </c:pt>
                <c:pt idx="6560">
                  <c:v>-7.3437499999999996E-3</c:v>
                </c:pt>
                <c:pt idx="6561">
                  <c:v>-8.6250000000000007E-3</c:v>
                </c:pt>
                <c:pt idx="6562">
                  <c:v>-4.82812E-3</c:v>
                </c:pt>
                <c:pt idx="6563">
                  <c:v>9.8437500000000001E-4</c:v>
                </c:pt>
                <c:pt idx="6564">
                  <c:v>2.3437499999999999E-3</c:v>
                </c:pt>
                <c:pt idx="6565">
                  <c:v>-2.2656199999999999E-3</c:v>
                </c:pt>
                <c:pt idx="6566">
                  <c:v>-9.5781200000000007E-3</c:v>
                </c:pt>
                <c:pt idx="6567">
                  <c:v>-8.5468699999999998E-3</c:v>
                </c:pt>
                <c:pt idx="6568">
                  <c:v>-6.1406199999999994E-3</c:v>
                </c:pt>
                <c:pt idx="6569">
                  <c:v>-2.3437499999999999E-3</c:v>
                </c:pt>
                <c:pt idx="6570">
                  <c:v>-3.82812E-3</c:v>
                </c:pt>
                <c:pt idx="6571">
                  <c:v>-8.1875000000000003E-3</c:v>
                </c:pt>
                <c:pt idx="6572">
                  <c:v>-4.0937500000000002E-3</c:v>
                </c:pt>
                <c:pt idx="6573">
                  <c:v>-7.5624999999999998E-3</c:v>
                </c:pt>
                <c:pt idx="6574">
                  <c:v>-7.984370000000001E-3</c:v>
                </c:pt>
                <c:pt idx="6575">
                  <c:v>-8.3593699999999996E-3</c:v>
                </c:pt>
                <c:pt idx="6576">
                  <c:v>-2.2656199999999999E-3</c:v>
                </c:pt>
                <c:pt idx="6577">
                  <c:v>7.8125000000000002E-5</c:v>
                </c:pt>
                <c:pt idx="6578">
                  <c:v>-2.0937500000000001E-3</c:v>
                </c:pt>
                <c:pt idx="6579">
                  <c:v>-7.6874999999999999E-3</c:v>
                </c:pt>
                <c:pt idx="6580">
                  <c:v>-1.1999999999999999E-2</c:v>
                </c:pt>
                <c:pt idx="6581">
                  <c:v>-8.2031199999999995E-3</c:v>
                </c:pt>
                <c:pt idx="6582">
                  <c:v>-3.8125000000000004E-3</c:v>
                </c:pt>
                <c:pt idx="6583">
                  <c:v>2E-3</c:v>
                </c:pt>
                <c:pt idx="6584">
                  <c:v>-2.3281199999999999E-3</c:v>
                </c:pt>
                <c:pt idx="6585">
                  <c:v>-4.0781200000000002E-3</c:v>
                </c:pt>
                <c:pt idx="6586">
                  <c:v>4.6874999999999994E-5</c:v>
                </c:pt>
                <c:pt idx="6587">
                  <c:v>-3.7031199999999998E-3</c:v>
                </c:pt>
                <c:pt idx="6588">
                  <c:v>-1.0234400000000001E-2</c:v>
                </c:pt>
                <c:pt idx="6589">
                  <c:v>-1.20781E-2</c:v>
                </c:pt>
                <c:pt idx="6590">
                  <c:v>-7.8125E-3</c:v>
                </c:pt>
                <c:pt idx="6591">
                  <c:v>-7.78125E-3</c:v>
                </c:pt>
                <c:pt idx="6592">
                  <c:v>-1.20781E-2</c:v>
                </c:pt>
                <c:pt idx="6593">
                  <c:v>-1.2046899999999999E-2</c:v>
                </c:pt>
                <c:pt idx="6594">
                  <c:v>-7.4843700000000006E-3</c:v>
                </c:pt>
                <c:pt idx="6595">
                  <c:v>6.2500000000000001E-5</c:v>
                </c:pt>
                <c:pt idx="6596">
                  <c:v>-8.3906199999999997E-3</c:v>
                </c:pt>
                <c:pt idx="6597">
                  <c:v>-4.0000000000000001E-3</c:v>
                </c:pt>
                <c:pt idx="6598">
                  <c:v>-3.9375E-3</c:v>
                </c:pt>
                <c:pt idx="6599">
                  <c:v>-2.0312500000000001E-3</c:v>
                </c:pt>
                <c:pt idx="6600">
                  <c:v>-3.6874999999999998E-3</c:v>
                </c:pt>
                <c:pt idx="6601">
                  <c:v>2E-3</c:v>
                </c:pt>
                <c:pt idx="6602">
                  <c:v>-2.2343699999999998E-3</c:v>
                </c:pt>
                <c:pt idx="6603">
                  <c:v>-2E-3</c:v>
                </c:pt>
                <c:pt idx="6604">
                  <c:v>-3.9843700000000001E-3</c:v>
                </c:pt>
                <c:pt idx="6605">
                  <c:v>-4.1093700000000002E-3</c:v>
                </c:pt>
                <c:pt idx="6606">
                  <c:v>-9.78125E-3</c:v>
                </c:pt>
                <c:pt idx="6607">
                  <c:v>-1.5625E-5</c:v>
                </c:pt>
                <c:pt idx="6608">
                  <c:v>-6.3593700000000005E-3</c:v>
                </c:pt>
                <c:pt idx="6609">
                  <c:v>-6.0312500000000002E-3</c:v>
                </c:pt>
                <c:pt idx="6610">
                  <c:v>-5.9687500000000001E-3</c:v>
                </c:pt>
                <c:pt idx="6611">
                  <c:v>2.0312500000000001E-3</c:v>
                </c:pt>
                <c:pt idx="6612">
                  <c:v>4.0625000000000001E-3</c:v>
                </c:pt>
                <c:pt idx="6613">
                  <c:v>7.8906299999999992E-3</c:v>
                </c:pt>
                <c:pt idx="6614">
                  <c:v>-2.8281199999999999E-3</c:v>
                </c:pt>
                <c:pt idx="6615">
                  <c:v>-1.6875000000000002E-3</c:v>
                </c:pt>
                <c:pt idx="6616">
                  <c:v>-9.0312499999999993E-3</c:v>
                </c:pt>
                <c:pt idx="6617">
                  <c:v>-7.7187499999999999E-3</c:v>
                </c:pt>
                <c:pt idx="6618">
                  <c:v>-1.40156E-2</c:v>
                </c:pt>
                <c:pt idx="6619">
                  <c:v>-3.5000000000000001E-3</c:v>
                </c:pt>
                <c:pt idx="6620">
                  <c:v>-4.82812E-3</c:v>
                </c:pt>
                <c:pt idx="6621">
                  <c:v>-1.0171900000000001E-2</c:v>
                </c:pt>
                <c:pt idx="6622">
                  <c:v>-5.1718700000000003E-3</c:v>
                </c:pt>
                <c:pt idx="6623">
                  <c:v>1.76563E-3</c:v>
                </c:pt>
                <c:pt idx="6624">
                  <c:v>3.9062500000000002E-4</c:v>
                </c:pt>
                <c:pt idx="6625">
                  <c:v>-7.6406200000000007E-3</c:v>
                </c:pt>
                <c:pt idx="6626">
                  <c:v>-1.1875E-2</c:v>
                </c:pt>
                <c:pt idx="6627">
                  <c:v>-1.2031200000000001E-2</c:v>
                </c:pt>
                <c:pt idx="6628">
                  <c:v>-5.90625E-3</c:v>
                </c:pt>
                <c:pt idx="6629">
                  <c:v>-4.0000000000000001E-3</c:v>
                </c:pt>
                <c:pt idx="6630">
                  <c:v>1.4062499999999999E-4</c:v>
                </c:pt>
                <c:pt idx="6631">
                  <c:v>-3.2812499999999997E-4</c:v>
                </c:pt>
                <c:pt idx="6632">
                  <c:v>-6.0937500000000002E-3</c:v>
                </c:pt>
                <c:pt idx="6633">
                  <c:v>-5.9531199999999992E-3</c:v>
                </c:pt>
                <c:pt idx="6634">
                  <c:v>-2.8437499999999999E-3</c:v>
                </c:pt>
                <c:pt idx="6635">
                  <c:v>3.92188E-3</c:v>
                </c:pt>
                <c:pt idx="6636">
                  <c:v>-2.5468700000000001E-3</c:v>
                </c:pt>
                <c:pt idx="6637">
                  <c:v>-4.6718699999999998E-3</c:v>
                </c:pt>
                <c:pt idx="6638">
                  <c:v>-1.0046899999999999E-2</c:v>
                </c:pt>
                <c:pt idx="6639">
                  <c:v>-8.3593699999999996E-3</c:v>
                </c:pt>
                <c:pt idx="6640">
                  <c:v>-1.4312500000000001E-2</c:v>
                </c:pt>
                <c:pt idx="6641">
                  <c:v>-8.9531200000000002E-3</c:v>
                </c:pt>
                <c:pt idx="6642">
                  <c:v>-8.2812499999999998E-4</c:v>
                </c:pt>
                <c:pt idx="6643">
                  <c:v>4.1718799999999993E-3</c:v>
                </c:pt>
                <c:pt idx="6644">
                  <c:v>-1.2812500000000001E-3</c:v>
                </c:pt>
                <c:pt idx="6645">
                  <c:v>-8.1406200000000012E-3</c:v>
                </c:pt>
                <c:pt idx="6646">
                  <c:v>-3.4218699999999996E-3</c:v>
                </c:pt>
                <c:pt idx="6647">
                  <c:v>-1.96875E-3</c:v>
                </c:pt>
                <c:pt idx="6648">
                  <c:v>-2.0937500000000001E-3</c:v>
                </c:pt>
                <c:pt idx="6649">
                  <c:v>-4.6093699999999998E-3</c:v>
                </c:pt>
                <c:pt idx="6650">
                  <c:v>-8.1875000000000003E-3</c:v>
                </c:pt>
                <c:pt idx="6651">
                  <c:v>-8.0781199999999994E-3</c:v>
                </c:pt>
                <c:pt idx="6652">
                  <c:v>-7.4843700000000006E-3</c:v>
                </c:pt>
                <c:pt idx="6653">
                  <c:v>-3.7968700000000004E-3</c:v>
                </c:pt>
                <c:pt idx="6654">
                  <c:v>-3.6718699999999998E-3</c:v>
                </c:pt>
                <c:pt idx="6655">
                  <c:v>-2.5156199999999997E-3</c:v>
                </c:pt>
                <c:pt idx="6656">
                  <c:v>-5.90625E-3</c:v>
                </c:pt>
                <c:pt idx="6657">
                  <c:v>-4.5312500000000006E-3</c:v>
                </c:pt>
                <c:pt idx="6658">
                  <c:v>-1.0593700000000001E-2</c:v>
                </c:pt>
                <c:pt idx="6659">
                  <c:v>-9.7968699999999992E-3</c:v>
                </c:pt>
                <c:pt idx="6660">
                  <c:v>-6.5468700000000006E-3</c:v>
                </c:pt>
                <c:pt idx="6661">
                  <c:v>-5.4062499999999996E-3</c:v>
                </c:pt>
                <c:pt idx="6662">
                  <c:v>-1.14062E-2</c:v>
                </c:pt>
                <c:pt idx="6663">
                  <c:v>-4.2187500000000005E-4</c:v>
                </c:pt>
                <c:pt idx="6664">
                  <c:v>-2.875E-3</c:v>
                </c:pt>
                <c:pt idx="6665">
                  <c:v>-6.1250000000000002E-3</c:v>
                </c:pt>
                <c:pt idx="6666">
                  <c:v>-5.0000000000000001E-4</c:v>
                </c:pt>
                <c:pt idx="6667">
                  <c:v>3.2031300000000002E-3</c:v>
                </c:pt>
                <c:pt idx="6668">
                  <c:v>-7.9531199999999993E-3</c:v>
                </c:pt>
                <c:pt idx="6669">
                  <c:v>-1.16875E-2</c:v>
                </c:pt>
                <c:pt idx="6670">
                  <c:v>-4.5156200000000006E-3</c:v>
                </c:pt>
                <c:pt idx="6671">
                  <c:v>-2.9687499999999999E-4</c:v>
                </c:pt>
                <c:pt idx="6672">
                  <c:v>-7.3437499999999996E-3</c:v>
                </c:pt>
                <c:pt idx="6673">
                  <c:v>-9.6093700000000008E-3</c:v>
                </c:pt>
                <c:pt idx="6674">
                  <c:v>-8.3125000000000004E-3</c:v>
                </c:pt>
                <c:pt idx="6675">
                  <c:v>-9.4218700000000006E-3</c:v>
                </c:pt>
                <c:pt idx="6676">
                  <c:v>-3.2656200000000003E-3</c:v>
                </c:pt>
                <c:pt idx="6677">
                  <c:v>-4.5312500000000006E-3</c:v>
                </c:pt>
                <c:pt idx="6678">
                  <c:v>-3.5625000000000001E-3</c:v>
                </c:pt>
                <c:pt idx="6679">
                  <c:v>-1.25E-3</c:v>
                </c:pt>
                <c:pt idx="6680">
                  <c:v>-7.4687500000000006E-3</c:v>
                </c:pt>
                <c:pt idx="6681">
                  <c:v>-6.6874999999999999E-3</c:v>
                </c:pt>
                <c:pt idx="6682">
                  <c:v>-3.9687500000000001E-3</c:v>
                </c:pt>
                <c:pt idx="6683">
                  <c:v>-5.8125E-3</c:v>
                </c:pt>
                <c:pt idx="6684">
                  <c:v>-6.0625000000000002E-3</c:v>
                </c:pt>
                <c:pt idx="6685">
                  <c:v>-7.7656199999999991E-3</c:v>
                </c:pt>
                <c:pt idx="6686">
                  <c:v>-1.58125E-2</c:v>
                </c:pt>
                <c:pt idx="6687">
                  <c:v>-1.4171900000000001E-2</c:v>
                </c:pt>
                <c:pt idx="6688">
                  <c:v>-5.9375000000000001E-3</c:v>
                </c:pt>
                <c:pt idx="6689">
                  <c:v>3.8437499999999999E-3</c:v>
                </c:pt>
                <c:pt idx="6690">
                  <c:v>2.01563E-3</c:v>
                </c:pt>
                <c:pt idx="6691">
                  <c:v>-2E-3</c:v>
                </c:pt>
                <c:pt idx="6692">
                  <c:v>-1.4046900000000001E-2</c:v>
                </c:pt>
                <c:pt idx="6693">
                  <c:v>-1.1984400000000001E-2</c:v>
                </c:pt>
                <c:pt idx="6694">
                  <c:v>-7.7499999999999999E-3</c:v>
                </c:pt>
                <c:pt idx="6695">
                  <c:v>-6.0625000000000002E-3</c:v>
                </c:pt>
                <c:pt idx="6696">
                  <c:v>-9.75E-3</c:v>
                </c:pt>
                <c:pt idx="6697">
                  <c:v>-4.0156200000000001E-3</c:v>
                </c:pt>
                <c:pt idx="6698">
                  <c:v>-1.0187499999999999E-2</c:v>
                </c:pt>
                <c:pt idx="6699">
                  <c:v>-1.5625000000000001E-3</c:v>
                </c:pt>
                <c:pt idx="6700">
                  <c:v>4.0937500000000002E-3</c:v>
                </c:pt>
                <c:pt idx="6701">
                  <c:v>4.0625000000000001E-3</c:v>
                </c:pt>
                <c:pt idx="6702">
                  <c:v>1.1875E-3</c:v>
                </c:pt>
                <c:pt idx="6703">
                  <c:v>-8.0781199999999994E-3</c:v>
                </c:pt>
                <c:pt idx="6704">
                  <c:v>-4.0312500000000001E-3</c:v>
                </c:pt>
                <c:pt idx="6705">
                  <c:v>-1.0281200000000001E-2</c:v>
                </c:pt>
                <c:pt idx="6706">
                  <c:v>-7.9062500000000001E-3</c:v>
                </c:pt>
                <c:pt idx="6707">
                  <c:v>-1.0124999999999999E-2</c:v>
                </c:pt>
                <c:pt idx="6708">
                  <c:v>-7.3593699999999996E-3</c:v>
                </c:pt>
                <c:pt idx="6709">
                  <c:v>5.9374999999999999E-4</c:v>
                </c:pt>
                <c:pt idx="6710">
                  <c:v>3.5781300000000001E-3</c:v>
                </c:pt>
                <c:pt idx="6711">
                  <c:v>-8.8124999999999992E-3</c:v>
                </c:pt>
                <c:pt idx="6712">
                  <c:v>-9.3124999999999996E-3</c:v>
                </c:pt>
                <c:pt idx="6713">
                  <c:v>-3.875E-3</c:v>
                </c:pt>
                <c:pt idx="6714">
                  <c:v>-3.90625E-3</c:v>
                </c:pt>
                <c:pt idx="6715">
                  <c:v>-2.0156200000000001E-3</c:v>
                </c:pt>
                <c:pt idx="6716">
                  <c:v>-4.0156200000000001E-3</c:v>
                </c:pt>
                <c:pt idx="6717">
                  <c:v>-4.1250000000000002E-3</c:v>
                </c:pt>
                <c:pt idx="6718">
                  <c:v>-8.1875000000000003E-3</c:v>
                </c:pt>
                <c:pt idx="6719">
                  <c:v>-5.5312499999999997E-3</c:v>
                </c:pt>
                <c:pt idx="6720">
                  <c:v>2.7500000000000003E-3</c:v>
                </c:pt>
                <c:pt idx="6721">
                  <c:v>5.4531299999999996E-3</c:v>
                </c:pt>
                <c:pt idx="6722">
                  <c:v>-6.718749999999999E-3</c:v>
                </c:pt>
                <c:pt idx="6723">
                  <c:v>-5.7968699999999991E-3</c:v>
                </c:pt>
                <c:pt idx="6724">
                  <c:v>-3.7499999999999999E-3</c:v>
                </c:pt>
                <c:pt idx="6725">
                  <c:v>-2.3437499999999999E-4</c:v>
                </c:pt>
                <c:pt idx="6726">
                  <c:v>-6.1562499999999994E-3</c:v>
                </c:pt>
                <c:pt idx="6727">
                  <c:v>-4.1093700000000002E-3</c:v>
                </c:pt>
                <c:pt idx="6728">
                  <c:v>-8.0000000000000002E-3</c:v>
                </c:pt>
                <c:pt idx="6729">
                  <c:v>-1.96875E-3</c:v>
                </c:pt>
                <c:pt idx="6730">
                  <c:v>-3.9843700000000001E-3</c:v>
                </c:pt>
                <c:pt idx="6731">
                  <c:v>2.2343800000000002E-3</c:v>
                </c:pt>
                <c:pt idx="6732">
                  <c:v>4.0781300000000001E-3</c:v>
                </c:pt>
                <c:pt idx="6733">
                  <c:v>-2.2968700000000003E-3</c:v>
                </c:pt>
                <c:pt idx="6734">
                  <c:v>-1.2046899999999999E-2</c:v>
                </c:pt>
                <c:pt idx="6735">
                  <c:v>-6.0625000000000002E-3</c:v>
                </c:pt>
                <c:pt idx="6736">
                  <c:v>-5.9843699999999993E-3</c:v>
                </c:pt>
                <c:pt idx="6737">
                  <c:v>-5.9843699999999993E-3</c:v>
                </c:pt>
                <c:pt idx="6738">
                  <c:v>-7.9218699999999993E-3</c:v>
                </c:pt>
                <c:pt idx="6739">
                  <c:v>-9.8124999999999983E-3</c:v>
                </c:pt>
                <c:pt idx="6740">
                  <c:v>-1.21875E-2</c:v>
                </c:pt>
                <c:pt idx="6741">
                  <c:v>-6.4375000000000005E-3</c:v>
                </c:pt>
                <c:pt idx="6742">
                  <c:v>-7.4999999999999997E-3</c:v>
                </c:pt>
                <c:pt idx="6743">
                  <c:v>-1.2156199999999999E-2</c:v>
                </c:pt>
                <c:pt idx="6744">
                  <c:v>-5.1093700000000002E-3</c:v>
                </c:pt>
                <c:pt idx="6745">
                  <c:v>-1.4062499999999999E-3</c:v>
                </c:pt>
                <c:pt idx="6746">
                  <c:v>1.4218799999999999E-3</c:v>
                </c:pt>
                <c:pt idx="6747">
                  <c:v>-6.5156199999999997E-3</c:v>
                </c:pt>
                <c:pt idx="6748">
                  <c:v>-1.3140599999999999E-2</c:v>
                </c:pt>
                <c:pt idx="6749">
                  <c:v>-9.0937500000000011E-3</c:v>
                </c:pt>
                <c:pt idx="6750">
                  <c:v>-7.9687500000000001E-3</c:v>
                </c:pt>
                <c:pt idx="6751">
                  <c:v>-7.7499999999999999E-3</c:v>
                </c:pt>
                <c:pt idx="6752">
                  <c:v>-9.4062499999999997E-3</c:v>
                </c:pt>
                <c:pt idx="6753">
                  <c:v>-9.3749999999999997E-3</c:v>
                </c:pt>
                <c:pt idx="6754">
                  <c:v>-6.0312500000000002E-3</c:v>
                </c:pt>
                <c:pt idx="6755">
                  <c:v>-8.0312500000000002E-3</c:v>
                </c:pt>
                <c:pt idx="6756">
                  <c:v>-4.89062E-3</c:v>
                </c:pt>
                <c:pt idx="6757">
                  <c:v>-5.0468700000000002E-3</c:v>
                </c:pt>
                <c:pt idx="6758">
                  <c:v>-6.2343700000000004E-3</c:v>
                </c:pt>
                <c:pt idx="6759">
                  <c:v>-4.79687E-3</c:v>
                </c:pt>
                <c:pt idx="6760">
                  <c:v>-7.1874999999999999E-4</c:v>
                </c:pt>
                <c:pt idx="6761">
                  <c:v>2.5625000000000001E-3</c:v>
                </c:pt>
                <c:pt idx="6762">
                  <c:v>-2.7656199999999999E-3</c:v>
                </c:pt>
                <c:pt idx="6763">
                  <c:v>-1.03906E-2</c:v>
                </c:pt>
                <c:pt idx="6764">
                  <c:v>-1.4562500000000001E-2</c:v>
                </c:pt>
                <c:pt idx="6765">
                  <c:v>-3.875E-3</c:v>
                </c:pt>
                <c:pt idx="6766">
                  <c:v>1.7187500000000002E-4</c:v>
                </c:pt>
                <c:pt idx="6767">
                  <c:v>-3.7656199999999999E-3</c:v>
                </c:pt>
                <c:pt idx="6768">
                  <c:v>-4.0000000000000001E-3</c:v>
                </c:pt>
                <c:pt idx="6769">
                  <c:v>-5.7656199999999999E-3</c:v>
                </c:pt>
                <c:pt idx="6770">
                  <c:v>-6.0781200000000002E-3</c:v>
                </c:pt>
                <c:pt idx="6771">
                  <c:v>-7.2187499999999995E-3</c:v>
                </c:pt>
                <c:pt idx="6772">
                  <c:v>-1.58125E-2</c:v>
                </c:pt>
                <c:pt idx="6773">
                  <c:v>-1.6828100000000002E-2</c:v>
                </c:pt>
                <c:pt idx="6774">
                  <c:v>-6.4999999999999997E-3</c:v>
                </c:pt>
                <c:pt idx="6775">
                  <c:v>-3.1250000000000001E-5</c:v>
                </c:pt>
                <c:pt idx="6776">
                  <c:v>-2.0625000000000001E-3</c:v>
                </c:pt>
                <c:pt idx="6777">
                  <c:v>-2.1562500000000002E-3</c:v>
                </c:pt>
                <c:pt idx="6778">
                  <c:v>1.5625E-5</c:v>
                </c:pt>
                <c:pt idx="6779">
                  <c:v>-1.8124999999999999E-3</c:v>
                </c:pt>
                <c:pt idx="6780">
                  <c:v>-1.8593699999999999E-3</c:v>
                </c:pt>
                <c:pt idx="6781">
                  <c:v>3.98438E-3</c:v>
                </c:pt>
                <c:pt idx="6782">
                  <c:v>-6.5156199999999997E-3</c:v>
                </c:pt>
                <c:pt idx="6783">
                  <c:v>-1.1890600000000001E-2</c:v>
                </c:pt>
                <c:pt idx="6784">
                  <c:v>-1.5921899999999999E-2</c:v>
                </c:pt>
                <c:pt idx="6785">
                  <c:v>-4.6562499999999998E-3</c:v>
                </c:pt>
                <c:pt idx="6786">
                  <c:v>6.1250000000000002E-3</c:v>
                </c:pt>
                <c:pt idx="6787">
                  <c:v>2.1718800000000002E-3</c:v>
                </c:pt>
                <c:pt idx="6788">
                  <c:v>-4.3125000000000004E-3</c:v>
                </c:pt>
                <c:pt idx="6789">
                  <c:v>-8.2500000000000004E-3</c:v>
                </c:pt>
                <c:pt idx="6790">
                  <c:v>-1.95312E-3</c:v>
                </c:pt>
                <c:pt idx="6791">
                  <c:v>-4.0000000000000001E-3</c:v>
                </c:pt>
                <c:pt idx="6792">
                  <c:v>2.3437499999999999E-4</c:v>
                </c:pt>
                <c:pt idx="6793">
                  <c:v>-3.85937E-3</c:v>
                </c:pt>
                <c:pt idx="6794">
                  <c:v>-1.1625E-2</c:v>
                </c:pt>
                <c:pt idx="6795">
                  <c:v>1.4210899999999999E-17</c:v>
                </c:pt>
                <c:pt idx="6796">
                  <c:v>-4.0781200000000002E-3</c:v>
                </c:pt>
                <c:pt idx="6797">
                  <c:v>4.1718799999999993E-3</c:v>
                </c:pt>
                <c:pt idx="6798">
                  <c:v>1.1718800000000001E-3</c:v>
                </c:pt>
                <c:pt idx="6799">
                  <c:v>-8.0000000000000002E-3</c:v>
                </c:pt>
                <c:pt idx="6800">
                  <c:v>-1.80156E-2</c:v>
                </c:pt>
                <c:pt idx="6801">
                  <c:v>-6.2187500000000003E-3</c:v>
                </c:pt>
                <c:pt idx="6802">
                  <c:v>1.98438E-3</c:v>
                </c:pt>
                <c:pt idx="6803">
                  <c:v>-2.1249999999999997E-3</c:v>
                </c:pt>
                <c:pt idx="6804">
                  <c:v>-6.0625000000000002E-3</c:v>
                </c:pt>
                <c:pt idx="6805">
                  <c:v>-5.9999999999999993E-3</c:v>
                </c:pt>
                <c:pt idx="6806">
                  <c:v>-8.0468699999999994E-3</c:v>
                </c:pt>
                <c:pt idx="6807">
                  <c:v>-6.0312500000000002E-3</c:v>
                </c:pt>
                <c:pt idx="6808">
                  <c:v>-5.9999999999999993E-3</c:v>
                </c:pt>
                <c:pt idx="6809">
                  <c:v>-3.9843700000000001E-3</c:v>
                </c:pt>
                <c:pt idx="6810">
                  <c:v>1.25E-4</c:v>
                </c:pt>
                <c:pt idx="6811">
                  <c:v>1.5625000000000001E-3</c:v>
                </c:pt>
                <c:pt idx="6812">
                  <c:v>-5.2968700000000004E-3</c:v>
                </c:pt>
                <c:pt idx="6813">
                  <c:v>-4.3906199999999996E-3</c:v>
                </c:pt>
                <c:pt idx="6814">
                  <c:v>-4.3906199999999996E-3</c:v>
                </c:pt>
                <c:pt idx="6815">
                  <c:v>-1.5312500000000001E-3</c:v>
                </c:pt>
                <c:pt idx="6816">
                  <c:v>-8.9999999999999993E-3</c:v>
                </c:pt>
                <c:pt idx="6817">
                  <c:v>-8.76562E-3</c:v>
                </c:pt>
                <c:pt idx="6818">
                  <c:v>-5.9843699999999993E-3</c:v>
                </c:pt>
                <c:pt idx="6819">
                  <c:v>-7.5156199999999998E-3</c:v>
                </c:pt>
                <c:pt idx="6820">
                  <c:v>-1.0218700000000001E-2</c:v>
                </c:pt>
                <c:pt idx="6821">
                  <c:v>-4.6093699999999998E-3</c:v>
                </c:pt>
                <c:pt idx="6822">
                  <c:v>1.95313E-3</c:v>
                </c:pt>
                <c:pt idx="6823">
                  <c:v>-3.4843700000000001E-3</c:v>
                </c:pt>
                <c:pt idx="6824">
                  <c:v>-1.1765600000000001E-2</c:v>
                </c:pt>
                <c:pt idx="6825">
                  <c:v>-1.00625E-2</c:v>
                </c:pt>
                <c:pt idx="6826">
                  <c:v>1.4062499999999999E-4</c:v>
                </c:pt>
                <c:pt idx="6827">
                  <c:v>4.0000000000000001E-3</c:v>
                </c:pt>
                <c:pt idx="6828">
                  <c:v>5.90625E-3</c:v>
                </c:pt>
                <c:pt idx="6829">
                  <c:v>-2.6249999999999997E-3</c:v>
                </c:pt>
                <c:pt idx="6830">
                  <c:v>-5.9687500000000001E-3</c:v>
                </c:pt>
                <c:pt idx="6831">
                  <c:v>-1.4375E-3</c:v>
                </c:pt>
                <c:pt idx="6832">
                  <c:v>4.7656299999999999E-3</c:v>
                </c:pt>
                <c:pt idx="6833">
                  <c:v>5.6718800000000007E-3</c:v>
                </c:pt>
                <c:pt idx="6834">
                  <c:v>-9.2187499999999995E-4</c:v>
                </c:pt>
                <c:pt idx="6835">
                  <c:v>-3.7812499999999999E-3</c:v>
                </c:pt>
                <c:pt idx="6836">
                  <c:v>-5.0156200000000001E-3</c:v>
                </c:pt>
                <c:pt idx="6837">
                  <c:v>-1.4343699999999999E-2</c:v>
                </c:pt>
                <c:pt idx="6838">
                  <c:v>-6.6718699999999999E-3</c:v>
                </c:pt>
                <c:pt idx="6839">
                  <c:v>-4.5312500000000006E-3</c:v>
                </c:pt>
                <c:pt idx="6840">
                  <c:v>-4.875E-3</c:v>
                </c:pt>
                <c:pt idx="6841">
                  <c:v>4.3125000000000004E-3</c:v>
                </c:pt>
                <c:pt idx="6842">
                  <c:v>-3.0625000000000001E-3</c:v>
                </c:pt>
                <c:pt idx="6843">
                  <c:v>-6.2500000000000003E-3</c:v>
                </c:pt>
                <c:pt idx="6844">
                  <c:v>-8.2031199999999995E-3</c:v>
                </c:pt>
                <c:pt idx="6845">
                  <c:v>-1.0656199999999999E-2</c:v>
                </c:pt>
                <c:pt idx="6846">
                  <c:v>-1.1578100000000001E-2</c:v>
                </c:pt>
                <c:pt idx="6847">
                  <c:v>-2.4531200000000005E-3</c:v>
                </c:pt>
                <c:pt idx="6848">
                  <c:v>1.5781300000000001E-3</c:v>
                </c:pt>
                <c:pt idx="6849">
                  <c:v>-4.7031199999999999E-3</c:v>
                </c:pt>
                <c:pt idx="6850">
                  <c:v>-3.5781199999999997E-3</c:v>
                </c:pt>
                <c:pt idx="6851">
                  <c:v>-1.75E-3</c:v>
                </c:pt>
                <c:pt idx="6852">
                  <c:v>4.2187500000000005E-4</c:v>
                </c:pt>
                <c:pt idx="6853">
                  <c:v>-1.1875E-3</c:v>
                </c:pt>
                <c:pt idx="6854">
                  <c:v>-5.6406200000000007E-3</c:v>
                </c:pt>
                <c:pt idx="6855">
                  <c:v>-2.5156199999999997E-3</c:v>
                </c:pt>
                <c:pt idx="6856">
                  <c:v>-8.1093699999999994E-3</c:v>
                </c:pt>
                <c:pt idx="6857">
                  <c:v>-3.3124999999999999E-3</c:v>
                </c:pt>
                <c:pt idx="6858">
                  <c:v>-4.3437499999999995E-3</c:v>
                </c:pt>
                <c:pt idx="6859">
                  <c:v>-3.7187500000000003E-3</c:v>
                </c:pt>
                <c:pt idx="6860">
                  <c:v>-1.5937500000000001E-3</c:v>
                </c:pt>
                <c:pt idx="6861">
                  <c:v>-6.1406199999999994E-3</c:v>
                </c:pt>
                <c:pt idx="6862">
                  <c:v>-1.1015599999999999E-2</c:v>
                </c:pt>
                <c:pt idx="6863">
                  <c:v>-1.25E-3</c:v>
                </c:pt>
                <c:pt idx="6864">
                  <c:v>-3.7812499999999999E-3</c:v>
                </c:pt>
                <c:pt idx="6865">
                  <c:v>-2.0312499999999999E-4</c:v>
                </c:pt>
                <c:pt idx="6866">
                  <c:v>-7.0312499999999993E-3</c:v>
                </c:pt>
                <c:pt idx="6867">
                  <c:v>-1.1203100000000001E-2</c:v>
                </c:pt>
                <c:pt idx="6868">
                  <c:v>-1.0625000000000001E-2</c:v>
                </c:pt>
                <c:pt idx="6869">
                  <c:v>-1.20312E-3</c:v>
                </c:pt>
                <c:pt idx="6870">
                  <c:v>-1.4843699999999998E-3</c:v>
                </c:pt>
                <c:pt idx="6871">
                  <c:v>4.875E-3</c:v>
                </c:pt>
                <c:pt idx="6872">
                  <c:v>3.2968800000000003E-3</c:v>
                </c:pt>
                <c:pt idx="6873">
                  <c:v>-4.3750000000000004E-3</c:v>
                </c:pt>
                <c:pt idx="6874">
                  <c:v>-1.2031200000000001E-2</c:v>
                </c:pt>
                <c:pt idx="6875">
                  <c:v>-4.4375000000000005E-3</c:v>
                </c:pt>
                <c:pt idx="6876">
                  <c:v>-1.92187E-3</c:v>
                </c:pt>
                <c:pt idx="6877">
                  <c:v>-3.5937499999999999E-4</c:v>
                </c:pt>
                <c:pt idx="6878">
                  <c:v>2.5000000000000001E-4</c:v>
                </c:pt>
                <c:pt idx="6879">
                  <c:v>-3.3437499999999999E-3</c:v>
                </c:pt>
                <c:pt idx="6880">
                  <c:v>-6.0156200000000002E-3</c:v>
                </c:pt>
                <c:pt idx="6881">
                  <c:v>-5.84375E-3</c:v>
                </c:pt>
                <c:pt idx="6882">
                  <c:v>-6.3281199999999996E-3</c:v>
                </c:pt>
                <c:pt idx="6883">
                  <c:v>1.76563E-3</c:v>
                </c:pt>
                <c:pt idx="6884">
                  <c:v>-1.5156200000000001E-3</c:v>
                </c:pt>
                <c:pt idx="6885">
                  <c:v>-1.1828100000000001E-2</c:v>
                </c:pt>
                <c:pt idx="6886">
                  <c:v>-1.1968700000000001E-2</c:v>
                </c:pt>
                <c:pt idx="6887">
                  <c:v>-2.35937E-3</c:v>
                </c:pt>
                <c:pt idx="6888">
                  <c:v>2E-3</c:v>
                </c:pt>
                <c:pt idx="6889">
                  <c:v>-4.0000000000000001E-3</c:v>
                </c:pt>
                <c:pt idx="6890">
                  <c:v>-1.2031200000000001E-2</c:v>
                </c:pt>
                <c:pt idx="6891">
                  <c:v>-1.1953099999999999E-2</c:v>
                </c:pt>
                <c:pt idx="6892">
                  <c:v>6.5624999999999993E-4</c:v>
                </c:pt>
                <c:pt idx="6893">
                  <c:v>6.0468800000000001E-3</c:v>
                </c:pt>
                <c:pt idx="6894">
                  <c:v>7.8281300000000009E-3</c:v>
                </c:pt>
                <c:pt idx="6895">
                  <c:v>-2.3281199999999999E-3</c:v>
                </c:pt>
                <c:pt idx="6896">
                  <c:v>-9.8437500000000001E-3</c:v>
                </c:pt>
                <c:pt idx="6897">
                  <c:v>-1.7812500000000001E-3</c:v>
                </c:pt>
                <c:pt idx="6898">
                  <c:v>2.0312499999999999E-4</c:v>
                </c:pt>
                <c:pt idx="6899">
                  <c:v>3.9687500000000001E-3</c:v>
                </c:pt>
                <c:pt idx="6900">
                  <c:v>-1.7187500000000002E-4</c:v>
                </c:pt>
                <c:pt idx="6901">
                  <c:v>-1.5625E-4</c:v>
                </c:pt>
                <c:pt idx="6902">
                  <c:v>-4.3125000000000004E-3</c:v>
                </c:pt>
                <c:pt idx="6903">
                  <c:v>-8.8437499999999992E-3</c:v>
                </c:pt>
                <c:pt idx="6904">
                  <c:v>-1.8249999999999999E-2</c:v>
                </c:pt>
                <c:pt idx="6905">
                  <c:v>-1.3062499999999999E-2</c:v>
                </c:pt>
                <c:pt idx="6906">
                  <c:v>-5.2499999999999995E-3</c:v>
                </c:pt>
                <c:pt idx="6907">
                  <c:v>-1.92187E-3</c:v>
                </c:pt>
                <c:pt idx="6908">
                  <c:v>-4.3125000000000004E-3</c:v>
                </c:pt>
                <c:pt idx="6909">
                  <c:v>-7.9531199999999993E-3</c:v>
                </c:pt>
                <c:pt idx="6910">
                  <c:v>-3.3281199999999999E-3</c:v>
                </c:pt>
                <c:pt idx="6911">
                  <c:v>-2.2031199999999998E-3</c:v>
                </c:pt>
                <c:pt idx="6912">
                  <c:v>-3.6718699999999998E-3</c:v>
                </c:pt>
                <c:pt idx="6913">
                  <c:v>1.98438E-3</c:v>
                </c:pt>
                <c:pt idx="6914">
                  <c:v>-2E-3</c:v>
                </c:pt>
                <c:pt idx="6915">
                  <c:v>2.0312500000000001E-3</c:v>
                </c:pt>
                <c:pt idx="6916">
                  <c:v>-2.42187E-3</c:v>
                </c:pt>
                <c:pt idx="6917">
                  <c:v>-4.1718700000000003E-3</c:v>
                </c:pt>
                <c:pt idx="6918">
                  <c:v>-8.3437500000000005E-3</c:v>
                </c:pt>
                <c:pt idx="6919">
                  <c:v>-9.921870000000001E-3</c:v>
                </c:pt>
                <c:pt idx="6920">
                  <c:v>-5.2812499999999995E-3</c:v>
                </c:pt>
                <c:pt idx="6921">
                  <c:v>7.8125000000000002E-5</c:v>
                </c:pt>
                <c:pt idx="6922">
                  <c:v>-2.0312500000000001E-3</c:v>
                </c:pt>
                <c:pt idx="6923">
                  <c:v>1.25E-4</c:v>
                </c:pt>
                <c:pt idx="6924">
                  <c:v>-4.9218700000000001E-3</c:v>
                </c:pt>
                <c:pt idx="6925">
                  <c:v>-1.42031E-2</c:v>
                </c:pt>
                <c:pt idx="6926">
                  <c:v>-9.9843699999999994E-3</c:v>
                </c:pt>
                <c:pt idx="6927">
                  <c:v>-7.9687500000000001E-3</c:v>
                </c:pt>
                <c:pt idx="6928">
                  <c:v>-5.9218700000000001E-3</c:v>
                </c:pt>
                <c:pt idx="6929">
                  <c:v>-6.1562499999999994E-3</c:v>
                </c:pt>
                <c:pt idx="6930">
                  <c:v>-1.19062E-2</c:v>
                </c:pt>
                <c:pt idx="6931">
                  <c:v>-1.2031200000000001E-2</c:v>
                </c:pt>
                <c:pt idx="6932">
                  <c:v>-1.3921899999999999E-2</c:v>
                </c:pt>
                <c:pt idx="6933">
                  <c:v>-8.0156200000000011E-3</c:v>
                </c:pt>
                <c:pt idx="6934">
                  <c:v>-6.1250000000000002E-3</c:v>
                </c:pt>
                <c:pt idx="6935">
                  <c:v>1.9218800000000002E-3</c:v>
                </c:pt>
                <c:pt idx="6936">
                  <c:v>-3.6249999999999998E-3</c:v>
                </c:pt>
                <c:pt idx="6937">
                  <c:v>-6.0937500000000002E-3</c:v>
                </c:pt>
                <c:pt idx="6938">
                  <c:v>-4.0781200000000002E-3</c:v>
                </c:pt>
                <c:pt idx="6939">
                  <c:v>-3.9531200000000001E-3</c:v>
                </c:pt>
                <c:pt idx="6940">
                  <c:v>-4.0156200000000001E-3</c:v>
                </c:pt>
                <c:pt idx="6941">
                  <c:v>-2.4375E-3</c:v>
                </c:pt>
                <c:pt idx="6942">
                  <c:v>2.1562500000000002E-3</c:v>
                </c:pt>
                <c:pt idx="6943">
                  <c:v>-5.1562500000000002E-3</c:v>
                </c:pt>
                <c:pt idx="6944">
                  <c:v>-6.5468700000000006E-3</c:v>
                </c:pt>
                <c:pt idx="6945">
                  <c:v>-2.7500000000000003E-3</c:v>
                </c:pt>
                <c:pt idx="6946">
                  <c:v>-5.7499999999999999E-3</c:v>
                </c:pt>
                <c:pt idx="6947">
                  <c:v>-3.6249999999999998E-3</c:v>
                </c:pt>
                <c:pt idx="6948">
                  <c:v>-2.6249999999999997E-3</c:v>
                </c:pt>
                <c:pt idx="6949">
                  <c:v>-7.1093700000000003E-3</c:v>
                </c:pt>
                <c:pt idx="6950">
                  <c:v>-8.0156200000000011E-3</c:v>
                </c:pt>
                <c:pt idx="6951">
                  <c:v>-8.5781199999999998E-3</c:v>
                </c:pt>
                <c:pt idx="6952">
                  <c:v>-5.0624999999999993E-3</c:v>
                </c:pt>
                <c:pt idx="6953">
                  <c:v>-3.7187500000000003E-3</c:v>
                </c:pt>
                <c:pt idx="6954">
                  <c:v>-4.8124999999999999E-3</c:v>
                </c:pt>
                <c:pt idx="6955">
                  <c:v>-1.33594E-2</c:v>
                </c:pt>
                <c:pt idx="6956">
                  <c:v>-1.5906200000000002E-2</c:v>
                </c:pt>
                <c:pt idx="6957">
                  <c:v>-2.6249999999999997E-3</c:v>
                </c:pt>
                <c:pt idx="6958">
                  <c:v>4.0624999999999998E-4</c:v>
                </c:pt>
                <c:pt idx="6959">
                  <c:v>-1.7187500000000002E-4</c:v>
                </c:pt>
                <c:pt idx="6960">
                  <c:v>-1.3593700000000002E-3</c:v>
                </c:pt>
                <c:pt idx="6961">
                  <c:v>-6.7500000000000008E-3</c:v>
                </c:pt>
                <c:pt idx="6962">
                  <c:v>-8.76562E-3</c:v>
                </c:pt>
                <c:pt idx="6963">
                  <c:v>2.0937500000000001E-3</c:v>
                </c:pt>
                <c:pt idx="6964">
                  <c:v>6.2812500000000004E-3</c:v>
                </c:pt>
                <c:pt idx="6965">
                  <c:v>-2.6874999999999998E-3</c:v>
                </c:pt>
                <c:pt idx="6966">
                  <c:v>-7.9687500000000001E-3</c:v>
                </c:pt>
                <c:pt idx="6967">
                  <c:v>-6.5468700000000006E-3</c:v>
                </c:pt>
                <c:pt idx="6968">
                  <c:v>-3.7656199999999999E-3</c:v>
                </c:pt>
                <c:pt idx="6969">
                  <c:v>-1.12344E-2</c:v>
                </c:pt>
                <c:pt idx="6970">
                  <c:v>-1.2031200000000001E-2</c:v>
                </c:pt>
                <c:pt idx="6971">
                  <c:v>-8.3125000000000004E-3</c:v>
                </c:pt>
                <c:pt idx="6972">
                  <c:v>-2.5312499999999996E-3</c:v>
                </c:pt>
                <c:pt idx="6973">
                  <c:v>8.2187500000000004E-3</c:v>
                </c:pt>
                <c:pt idx="6974">
                  <c:v>-4.2812500000000003E-3</c:v>
                </c:pt>
                <c:pt idx="6975">
                  <c:v>-8.1250000000000003E-3</c:v>
                </c:pt>
                <c:pt idx="6976">
                  <c:v>-8.0781199999999994E-3</c:v>
                </c:pt>
                <c:pt idx="6977">
                  <c:v>-8.2812500000000004E-3</c:v>
                </c:pt>
                <c:pt idx="6978">
                  <c:v>-1.9843700000000001E-3</c:v>
                </c:pt>
                <c:pt idx="6979">
                  <c:v>-7.9687500000000001E-3</c:v>
                </c:pt>
                <c:pt idx="6980">
                  <c:v>-5.8906200000000001E-3</c:v>
                </c:pt>
                <c:pt idx="6981">
                  <c:v>-6.0781200000000002E-3</c:v>
                </c:pt>
                <c:pt idx="6982">
                  <c:v>-1.96875E-3</c:v>
                </c:pt>
                <c:pt idx="6983">
                  <c:v>-4.0625000000000001E-3</c:v>
                </c:pt>
                <c:pt idx="6984">
                  <c:v>9.3749999999999988E-5</c:v>
                </c:pt>
                <c:pt idx="6985">
                  <c:v>-1.95312E-3</c:v>
                </c:pt>
                <c:pt idx="6986">
                  <c:v>-2E-3</c:v>
                </c:pt>
                <c:pt idx="6987">
                  <c:v>-3.7499999999999999E-3</c:v>
                </c:pt>
                <c:pt idx="6988">
                  <c:v>-3.8125000000000004E-3</c:v>
                </c:pt>
                <c:pt idx="6989">
                  <c:v>2.0937500000000001E-3</c:v>
                </c:pt>
                <c:pt idx="6990">
                  <c:v>-6.2187500000000003E-3</c:v>
                </c:pt>
                <c:pt idx="6991">
                  <c:v>-4.0000000000000001E-3</c:v>
                </c:pt>
                <c:pt idx="6992">
                  <c:v>-8.1093699999999994E-3</c:v>
                </c:pt>
                <c:pt idx="6993">
                  <c:v>-4.0000000000000001E-3</c:v>
                </c:pt>
                <c:pt idx="6994">
                  <c:v>-3.8437499999999999E-3</c:v>
                </c:pt>
                <c:pt idx="6995">
                  <c:v>7.8125000000000002E-5</c:v>
                </c:pt>
                <c:pt idx="6996">
                  <c:v>-4.6874999999999994E-5</c:v>
                </c:pt>
                <c:pt idx="6997">
                  <c:v>1.4210899999999999E-17</c:v>
                </c:pt>
                <c:pt idx="6998">
                  <c:v>-4.2656200000000003E-3</c:v>
                </c:pt>
                <c:pt idx="6999">
                  <c:v>-4.0781200000000002E-3</c:v>
                </c:pt>
                <c:pt idx="7000">
                  <c:v>4.1718799999999993E-3</c:v>
                </c:pt>
                <c:pt idx="7001">
                  <c:v>5.89063E-3</c:v>
                </c:pt>
                <c:pt idx="7002">
                  <c:v>-2.2812499999999999E-3</c:v>
                </c:pt>
                <c:pt idx="7003">
                  <c:v>-1.96875E-3</c:v>
                </c:pt>
                <c:pt idx="7004">
                  <c:v>-1.04219E-2</c:v>
                </c:pt>
                <c:pt idx="7005">
                  <c:v>-1.00625E-2</c:v>
                </c:pt>
                <c:pt idx="7006">
                  <c:v>-5.9531199999999992E-3</c:v>
                </c:pt>
                <c:pt idx="7007">
                  <c:v>2.0312500000000001E-3</c:v>
                </c:pt>
                <c:pt idx="7008">
                  <c:v>-7.8125000000000002E-5</c:v>
                </c:pt>
                <c:pt idx="7009">
                  <c:v>-3.89062E-3</c:v>
                </c:pt>
                <c:pt idx="7010">
                  <c:v>-1.82031E-2</c:v>
                </c:pt>
                <c:pt idx="7011">
                  <c:v>-4.89062E-3</c:v>
                </c:pt>
                <c:pt idx="7012">
                  <c:v>-4.1562500000000002E-3</c:v>
                </c:pt>
                <c:pt idx="7013">
                  <c:v>-8.3593699999999996E-3</c:v>
                </c:pt>
                <c:pt idx="7014">
                  <c:v>-6.2031200000000003E-3</c:v>
                </c:pt>
                <c:pt idx="7015">
                  <c:v>-5.9531199999999992E-3</c:v>
                </c:pt>
                <c:pt idx="7016">
                  <c:v>-5.9531199999999992E-3</c:v>
                </c:pt>
                <c:pt idx="7017">
                  <c:v>-7.6718699999999999E-3</c:v>
                </c:pt>
                <c:pt idx="7018">
                  <c:v>-8.4375000000000006E-3</c:v>
                </c:pt>
                <c:pt idx="7019">
                  <c:v>-4.1875000000000002E-3</c:v>
                </c:pt>
                <c:pt idx="7020">
                  <c:v>-5.7031199999999999E-3</c:v>
                </c:pt>
                <c:pt idx="7021">
                  <c:v>-1.1640599999999999E-2</c:v>
                </c:pt>
                <c:pt idx="7022">
                  <c:v>-1.6109399999999999E-2</c:v>
                </c:pt>
                <c:pt idx="7023">
                  <c:v>-1.0031199999999999E-2</c:v>
                </c:pt>
                <c:pt idx="7024">
                  <c:v>-3.7968700000000004E-3</c:v>
                </c:pt>
                <c:pt idx="7025">
                  <c:v>4.0000000000000001E-3</c:v>
                </c:pt>
                <c:pt idx="7026">
                  <c:v>-2.1093699999999997E-3</c:v>
                </c:pt>
                <c:pt idx="7027">
                  <c:v>3.1250000000000001E-5</c:v>
                </c:pt>
                <c:pt idx="7028">
                  <c:v>-4.1250000000000002E-3</c:v>
                </c:pt>
                <c:pt idx="7029">
                  <c:v>-3.85937E-3</c:v>
                </c:pt>
                <c:pt idx="7030">
                  <c:v>-4.4999999999999997E-3</c:v>
                </c:pt>
                <c:pt idx="7031">
                  <c:v>-5.5468699999999998E-3</c:v>
                </c:pt>
                <c:pt idx="7032">
                  <c:v>2.7500000000000003E-3</c:v>
                </c:pt>
                <c:pt idx="7033">
                  <c:v>1.1249999999999999E-3</c:v>
                </c:pt>
                <c:pt idx="7034">
                  <c:v>-6.82812E-3</c:v>
                </c:pt>
                <c:pt idx="7035">
                  <c:v>-9.9843699999999994E-3</c:v>
                </c:pt>
                <c:pt idx="7036">
                  <c:v>-1.03125E-2</c:v>
                </c:pt>
                <c:pt idx="7037">
                  <c:v>-1.4374999999999999E-2</c:v>
                </c:pt>
                <c:pt idx="7038">
                  <c:v>-1.05781E-2</c:v>
                </c:pt>
                <c:pt idx="7039">
                  <c:v>-1.3750000000000001E-3</c:v>
                </c:pt>
                <c:pt idx="7040">
                  <c:v>-2.0312500000000001E-3</c:v>
                </c:pt>
                <c:pt idx="7041">
                  <c:v>-2.5781200000000002E-3</c:v>
                </c:pt>
                <c:pt idx="7042">
                  <c:v>-5.875E-3</c:v>
                </c:pt>
                <c:pt idx="7043">
                  <c:v>-1.5312500000000001E-3</c:v>
                </c:pt>
                <c:pt idx="7044">
                  <c:v>-4.6250000000000006E-3</c:v>
                </c:pt>
                <c:pt idx="7045">
                  <c:v>-5.2656199999999995E-3</c:v>
                </c:pt>
                <c:pt idx="7046">
                  <c:v>3.1250000000000001E-5</c:v>
                </c:pt>
                <c:pt idx="7047">
                  <c:v>-7.78125E-3</c:v>
                </c:pt>
                <c:pt idx="7048">
                  <c:v>-1.1515600000000001E-2</c:v>
                </c:pt>
                <c:pt idx="7049">
                  <c:v>-2.0937500000000001E-3</c:v>
                </c:pt>
                <c:pt idx="7050">
                  <c:v>4.3593800000000004E-3</c:v>
                </c:pt>
                <c:pt idx="7051">
                  <c:v>6.8750000000000007E-4</c:v>
                </c:pt>
                <c:pt idx="7052">
                  <c:v>-6.7343699999999999E-3</c:v>
                </c:pt>
                <c:pt idx="7053">
                  <c:v>-4.79687E-3</c:v>
                </c:pt>
                <c:pt idx="7054">
                  <c:v>-2.96875E-3</c:v>
                </c:pt>
                <c:pt idx="7055">
                  <c:v>-7.2968700000000004E-3</c:v>
                </c:pt>
                <c:pt idx="7056">
                  <c:v>-2.6406200000000002E-3</c:v>
                </c:pt>
                <c:pt idx="7057">
                  <c:v>-7.3281200000000005E-3</c:v>
                </c:pt>
                <c:pt idx="7058">
                  <c:v>3.0781300000000001E-3</c:v>
                </c:pt>
                <c:pt idx="7059">
                  <c:v>-4.6093699999999998E-3</c:v>
                </c:pt>
                <c:pt idx="7060">
                  <c:v>-9.0937500000000011E-3</c:v>
                </c:pt>
                <c:pt idx="7061">
                  <c:v>1.45313E-3</c:v>
                </c:pt>
                <c:pt idx="7062">
                  <c:v>-8.1249999999999996E-4</c:v>
                </c:pt>
                <c:pt idx="7063">
                  <c:v>-8.0937500000000002E-3</c:v>
                </c:pt>
                <c:pt idx="7064">
                  <c:v>-1.3765599999999999E-2</c:v>
                </c:pt>
                <c:pt idx="7065">
                  <c:v>-6.1250000000000002E-3</c:v>
                </c:pt>
                <c:pt idx="7066">
                  <c:v>-4.4687500000000005E-3</c:v>
                </c:pt>
                <c:pt idx="7067">
                  <c:v>-5.2656199999999995E-3</c:v>
                </c:pt>
                <c:pt idx="7068">
                  <c:v>-2.5312499999999996E-3</c:v>
                </c:pt>
                <c:pt idx="7069">
                  <c:v>-8.6718699999999999E-3</c:v>
                </c:pt>
                <c:pt idx="7070">
                  <c:v>-8.1093699999999994E-3</c:v>
                </c:pt>
                <c:pt idx="7071">
                  <c:v>-6.5937500000000007E-3</c:v>
                </c:pt>
                <c:pt idx="7072">
                  <c:v>3.0937500000000001E-3</c:v>
                </c:pt>
                <c:pt idx="7073">
                  <c:v>1.1093800000000001E-3</c:v>
                </c:pt>
                <c:pt idx="7074">
                  <c:v>-2.42187E-3</c:v>
                </c:pt>
                <c:pt idx="7075">
                  <c:v>-4.2343699999999995E-3</c:v>
                </c:pt>
                <c:pt idx="7076">
                  <c:v>-6.8750000000000007E-4</c:v>
                </c:pt>
                <c:pt idx="7077">
                  <c:v>8.437500000000001E-4</c:v>
                </c:pt>
                <c:pt idx="7078">
                  <c:v>-5.85937E-3</c:v>
                </c:pt>
                <c:pt idx="7079">
                  <c:v>7.0312499999999997E-4</c:v>
                </c:pt>
                <c:pt idx="7080">
                  <c:v>8.1093799999999994E-3</c:v>
                </c:pt>
                <c:pt idx="7081">
                  <c:v>3.5937499999999999E-4</c:v>
                </c:pt>
                <c:pt idx="7082">
                  <c:v>-7.6250000000000007E-3</c:v>
                </c:pt>
                <c:pt idx="7083">
                  <c:v>-1.5890600000000001E-2</c:v>
                </c:pt>
                <c:pt idx="7084">
                  <c:v>-9.921870000000001E-3</c:v>
                </c:pt>
                <c:pt idx="7085">
                  <c:v>3.7812499999999999E-3</c:v>
                </c:pt>
                <c:pt idx="7086">
                  <c:v>3.1250000000000001E-5</c:v>
                </c:pt>
                <c:pt idx="7087">
                  <c:v>-5.9999999999999993E-3</c:v>
                </c:pt>
                <c:pt idx="7088">
                  <c:v>-1.2046899999999999E-2</c:v>
                </c:pt>
                <c:pt idx="7089">
                  <c:v>-1.5968699999999999E-2</c:v>
                </c:pt>
                <c:pt idx="7090">
                  <c:v>-8.7500000000000002E-4</c:v>
                </c:pt>
                <c:pt idx="7091">
                  <c:v>7.9843799999999993E-3</c:v>
                </c:pt>
                <c:pt idx="7092">
                  <c:v>1.6875000000000002E-3</c:v>
                </c:pt>
                <c:pt idx="7093">
                  <c:v>-2.1562500000000002E-3</c:v>
                </c:pt>
                <c:pt idx="7094">
                  <c:v>-7.8125E-3</c:v>
                </c:pt>
                <c:pt idx="7095">
                  <c:v>2.3125000000000003E-3</c:v>
                </c:pt>
                <c:pt idx="7096">
                  <c:v>1.6249999999999999E-3</c:v>
                </c:pt>
                <c:pt idx="7097">
                  <c:v>-1.8749999999999999E-3</c:v>
                </c:pt>
                <c:pt idx="7098">
                  <c:v>2.2343800000000002E-3</c:v>
                </c:pt>
                <c:pt idx="7099">
                  <c:v>2.1406299999999997E-3</c:v>
                </c:pt>
                <c:pt idx="7100">
                  <c:v>3.5781300000000001E-3</c:v>
                </c:pt>
                <c:pt idx="7101">
                  <c:v>-7.0312499999999993E-3</c:v>
                </c:pt>
                <c:pt idx="7102">
                  <c:v>-1.2093699999999999E-2</c:v>
                </c:pt>
                <c:pt idx="7103">
                  <c:v>-9.3593699999999988E-3</c:v>
                </c:pt>
                <c:pt idx="7104">
                  <c:v>-3.6249999999999998E-3</c:v>
                </c:pt>
                <c:pt idx="7105">
                  <c:v>-1.7343700000000001E-3</c:v>
                </c:pt>
                <c:pt idx="7106">
                  <c:v>-3.7499999999999995E-4</c:v>
                </c:pt>
                <c:pt idx="7107">
                  <c:v>-8.0468699999999994E-3</c:v>
                </c:pt>
                <c:pt idx="7108">
                  <c:v>-4.0625000000000001E-3</c:v>
                </c:pt>
                <c:pt idx="7109">
                  <c:v>-1.0171900000000001E-2</c:v>
                </c:pt>
                <c:pt idx="7110">
                  <c:v>-5.5312499999999997E-3</c:v>
                </c:pt>
                <c:pt idx="7111">
                  <c:v>-1.8124999999999999E-3</c:v>
                </c:pt>
                <c:pt idx="7112">
                  <c:v>1.4210899999999999E-17</c:v>
                </c:pt>
                <c:pt idx="7113">
                  <c:v>-2.1093699999999997E-3</c:v>
                </c:pt>
                <c:pt idx="7114">
                  <c:v>-4.2499999999999994E-3</c:v>
                </c:pt>
                <c:pt idx="7115">
                  <c:v>-5.9687500000000001E-3</c:v>
                </c:pt>
                <c:pt idx="7116">
                  <c:v>-3.92187E-3</c:v>
                </c:pt>
                <c:pt idx="7117">
                  <c:v>-6.3437499999999996E-3</c:v>
                </c:pt>
                <c:pt idx="7118">
                  <c:v>-1.00781E-2</c:v>
                </c:pt>
                <c:pt idx="7119">
                  <c:v>-1.0218700000000001E-2</c:v>
                </c:pt>
                <c:pt idx="7120">
                  <c:v>-9.4531200000000006E-3</c:v>
                </c:pt>
                <c:pt idx="7121">
                  <c:v>2.4375E-3</c:v>
                </c:pt>
                <c:pt idx="7122">
                  <c:v>-2.8281199999999999E-3</c:v>
                </c:pt>
                <c:pt idx="7123">
                  <c:v>-5.7812499999999999E-3</c:v>
                </c:pt>
                <c:pt idx="7124">
                  <c:v>-2E-3</c:v>
                </c:pt>
                <c:pt idx="7125">
                  <c:v>-4.0000000000000001E-3</c:v>
                </c:pt>
                <c:pt idx="7126">
                  <c:v>1.09375E-4</c:v>
                </c:pt>
                <c:pt idx="7127">
                  <c:v>-3.1250000000000001E-5</c:v>
                </c:pt>
                <c:pt idx="7128">
                  <c:v>6.2500000000000001E-5</c:v>
                </c:pt>
                <c:pt idx="7129">
                  <c:v>-2.0468700000000001E-3</c:v>
                </c:pt>
                <c:pt idx="7130">
                  <c:v>-2.0937500000000001E-3</c:v>
                </c:pt>
                <c:pt idx="7131">
                  <c:v>-7.9687500000000001E-3</c:v>
                </c:pt>
                <c:pt idx="7132">
                  <c:v>-8.0781199999999994E-3</c:v>
                </c:pt>
                <c:pt idx="7133">
                  <c:v>-4.1093700000000002E-3</c:v>
                </c:pt>
                <c:pt idx="7134">
                  <c:v>-3.7968700000000004E-3</c:v>
                </c:pt>
                <c:pt idx="7135">
                  <c:v>-8.0000000000000002E-3</c:v>
                </c:pt>
                <c:pt idx="7136">
                  <c:v>-5.8906200000000001E-3</c:v>
                </c:pt>
                <c:pt idx="7137">
                  <c:v>-9.8750000000000018E-3</c:v>
                </c:pt>
                <c:pt idx="7138">
                  <c:v>-4.6406199999999998E-3</c:v>
                </c:pt>
                <c:pt idx="7139">
                  <c:v>1.51563E-3</c:v>
                </c:pt>
                <c:pt idx="7140">
                  <c:v>7.4531300000000005E-3</c:v>
                </c:pt>
                <c:pt idx="7141">
                  <c:v>6.84375E-3</c:v>
                </c:pt>
                <c:pt idx="7142">
                  <c:v>-2.0781200000000001E-3</c:v>
                </c:pt>
                <c:pt idx="7143">
                  <c:v>-3.46875E-3</c:v>
                </c:pt>
                <c:pt idx="7144">
                  <c:v>-7.3593699999999996E-3</c:v>
                </c:pt>
                <c:pt idx="7145">
                  <c:v>-1.1734399999999999E-2</c:v>
                </c:pt>
                <c:pt idx="7146">
                  <c:v>-7.2499999999999995E-3</c:v>
                </c:pt>
                <c:pt idx="7147">
                  <c:v>-5.3906199999999996E-3</c:v>
                </c:pt>
                <c:pt idx="7148">
                  <c:v>-6.4687499999999997E-3</c:v>
                </c:pt>
                <c:pt idx="7149">
                  <c:v>-3.875E-3</c:v>
                </c:pt>
                <c:pt idx="7150">
                  <c:v>-6.8749999999999992E-3</c:v>
                </c:pt>
                <c:pt idx="7151">
                  <c:v>-8.1718700000000012E-3</c:v>
                </c:pt>
                <c:pt idx="7152">
                  <c:v>-9.3593699999999988E-3</c:v>
                </c:pt>
                <c:pt idx="7153">
                  <c:v>-1.0484400000000001E-2</c:v>
                </c:pt>
                <c:pt idx="7154">
                  <c:v>-8.4062500000000005E-3</c:v>
                </c:pt>
                <c:pt idx="7155">
                  <c:v>-6.6406199999999999E-3</c:v>
                </c:pt>
                <c:pt idx="7156">
                  <c:v>-2.8437499999999999E-3</c:v>
                </c:pt>
                <c:pt idx="7157">
                  <c:v>2.1249999999999997E-3</c:v>
                </c:pt>
                <c:pt idx="7158">
                  <c:v>-1.3281199999999999E-3</c:v>
                </c:pt>
                <c:pt idx="7159">
                  <c:v>-2.5156199999999997E-3</c:v>
                </c:pt>
                <c:pt idx="7160">
                  <c:v>-2.0312499999999999E-4</c:v>
                </c:pt>
                <c:pt idx="7161">
                  <c:v>2.3437499999999999E-4</c:v>
                </c:pt>
                <c:pt idx="7162">
                  <c:v>-1.8593699999999999E-3</c:v>
                </c:pt>
                <c:pt idx="7163">
                  <c:v>-3.9375E-3</c:v>
                </c:pt>
                <c:pt idx="7164">
                  <c:v>-3.9687500000000001E-3</c:v>
                </c:pt>
                <c:pt idx="7165">
                  <c:v>-5.7812499999999999E-3</c:v>
                </c:pt>
                <c:pt idx="7166">
                  <c:v>-6.1250000000000002E-3</c:v>
                </c:pt>
                <c:pt idx="7167">
                  <c:v>-7.1406200000000003E-3</c:v>
                </c:pt>
                <c:pt idx="7168">
                  <c:v>-1.3968699999999999E-2</c:v>
                </c:pt>
                <c:pt idx="7169">
                  <c:v>-5.2968700000000004E-3</c:v>
                </c:pt>
                <c:pt idx="7170">
                  <c:v>6.2500000000000001E-5</c:v>
                </c:pt>
                <c:pt idx="7171">
                  <c:v>-3.6718699999999998E-3</c:v>
                </c:pt>
                <c:pt idx="7172">
                  <c:v>-3.9375E-3</c:v>
                </c:pt>
                <c:pt idx="7173">
                  <c:v>-1.96875E-3</c:v>
                </c:pt>
                <c:pt idx="7174">
                  <c:v>-8.2656199999999996E-3</c:v>
                </c:pt>
                <c:pt idx="7175">
                  <c:v>-1.6015599999999998E-2</c:v>
                </c:pt>
                <c:pt idx="7176">
                  <c:v>-7.6250000000000007E-3</c:v>
                </c:pt>
                <c:pt idx="7177">
                  <c:v>-1.92187E-3</c:v>
                </c:pt>
                <c:pt idx="7178">
                  <c:v>-7.8906199999999992E-3</c:v>
                </c:pt>
                <c:pt idx="7179">
                  <c:v>3.7656299999999998E-3</c:v>
                </c:pt>
                <c:pt idx="7180">
                  <c:v>3.8593799999999999E-3</c:v>
                </c:pt>
                <c:pt idx="7181">
                  <c:v>2.1093800000000001E-3</c:v>
                </c:pt>
                <c:pt idx="7182">
                  <c:v>9.3749999999999988E-5</c:v>
                </c:pt>
                <c:pt idx="7183">
                  <c:v>4.0156300000000001E-3</c:v>
                </c:pt>
                <c:pt idx="7184">
                  <c:v>-9.3749999999999988E-5</c:v>
                </c:pt>
                <c:pt idx="7185">
                  <c:v>4.0624999999999998E-4</c:v>
                </c:pt>
                <c:pt idx="7186">
                  <c:v>-5.9687500000000001E-3</c:v>
                </c:pt>
                <c:pt idx="7187">
                  <c:v>1.98438E-3</c:v>
                </c:pt>
                <c:pt idx="7188">
                  <c:v>-6.5781199999999998E-3</c:v>
                </c:pt>
                <c:pt idx="7189">
                  <c:v>-1.1999999999999999E-2</c:v>
                </c:pt>
                <c:pt idx="7190">
                  <c:v>-1.19062E-2</c:v>
                </c:pt>
                <c:pt idx="7191">
                  <c:v>-0.01</c:v>
                </c:pt>
                <c:pt idx="7192">
                  <c:v>-5.1250000000000002E-3</c:v>
                </c:pt>
                <c:pt idx="7193">
                  <c:v>2.1249999999999997E-3</c:v>
                </c:pt>
                <c:pt idx="7194">
                  <c:v>-8.437500000000001E-4</c:v>
                </c:pt>
                <c:pt idx="7195">
                  <c:v>-5.9999999999999993E-3</c:v>
                </c:pt>
                <c:pt idx="7196">
                  <c:v>-6.2656199999999995E-3</c:v>
                </c:pt>
                <c:pt idx="7197">
                  <c:v>-1.0046899999999999E-2</c:v>
                </c:pt>
                <c:pt idx="7198">
                  <c:v>1.7187500000000002E-4</c:v>
                </c:pt>
                <c:pt idx="7199">
                  <c:v>-7.8125000000000002E-5</c:v>
                </c:pt>
                <c:pt idx="7200">
                  <c:v>-4.2812500000000003E-3</c:v>
                </c:pt>
                <c:pt idx="7201">
                  <c:v>-7.984370000000001E-3</c:v>
                </c:pt>
                <c:pt idx="7202">
                  <c:v>-7.84375E-3</c:v>
                </c:pt>
                <c:pt idx="7203">
                  <c:v>-4.0312500000000001E-3</c:v>
                </c:pt>
                <c:pt idx="7204">
                  <c:v>-3.9843700000000001E-3</c:v>
                </c:pt>
                <c:pt idx="7205">
                  <c:v>-1.5625E-5</c:v>
                </c:pt>
                <c:pt idx="7206">
                  <c:v>-6.1875000000000003E-3</c:v>
                </c:pt>
                <c:pt idx="7207">
                  <c:v>-6.2031200000000003E-3</c:v>
                </c:pt>
                <c:pt idx="7208">
                  <c:v>-5.3749999999999996E-3</c:v>
                </c:pt>
                <c:pt idx="7209">
                  <c:v>2.5468799999999996E-3</c:v>
                </c:pt>
                <c:pt idx="7210">
                  <c:v>-5.8281200000000009E-3</c:v>
                </c:pt>
                <c:pt idx="7211">
                  <c:v>2.90625E-3</c:v>
                </c:pt>
                <c:pt idx="7212">
                  <c:v>-2.6874999999999998E-3</c:v>
                </c:pt>
                <c:pt idx="7213">
                  <c:v>-3.92187E-3</c:v>
                </c:pt>
                <c:pt idx="7214">
                  <c:v>-9.4999999999999998E-3</c:v>
                </c:pt>
                <c:pt idx="7215">
                  <c:v>-6.76562E-3</c:v>
                </c:pt>
                <c:pt idx="7216">
                  <c:v>-4.1250000000000002E-3</c:v>
                </c:pt>
                <c:pt idx="7217">
                  <c:v>-2.2187500000000002E-3</c:v>
                </c:pt>
                <c:pt idx="7218">
                  <c:v>-1.7343700000000001E-3</c:v>
                </c:pt>
                <c:pt idx="7219">
                  <c:v>-9.6406200000000008E-3</c:v>
                </c:pt>
                <c:pt idx="7220">
                  <c:v>-1.0296899999999999E-2</c:v>
                </c:pt>
                <c:pt idx="7221">
                  <c:v>-4.0468700000000002E-3</c:v>
                </c:pt>
                <c:pt idx="7222">
                  <c:v>-2E-3</c:v>
                </c:pt>
                <c:pt idx="7223">
                  <c:v>-4.0000000000000001E-3</c:v>
                </c:pt>
                <c:pt idx="7224">
                  <c:v>-8.0000000000000002E-3</c:v>
                </c:pt>
                <c:pt idx="7225">
                  <c:v>-6.0312500000000002E-3</c:v>
                </c:pt>
                <c:pt idx="7226">
                  <c:v>-5.7968699999999991E-3</c:v>
                </c:pt>
                <c:pt idx="7227">
                  <c:v>2.2499999999999998E-3</c:v>
                </c:pt>
                <c:pt idx="7228">
                  <c:v>-3.0156200000000001E-3</c:v>
                </c:pt>
                <c:pt idx="7229">
                  <c:v>-6.1562499999999994E-3</c:v>
                </c:pt>
                <c:pt idx="7230">
                  <c:v>-5.6406200000000007E-3</c:v>
                </c:pt>
                <c:pt idx="7231">
                  <c:v>-1.6718700000000002E-3</c:v>
                </c:pt>
                <c:pt idx="7232">
                  <c:v>-2.2499999999999998E-3</c:v>
                </c:pt>
                <c:pt idx="7233">
                  <c:v>-7.0000000000000001E-3</c:v>
                </c:pt>
                <c:pt idx="7234">
                  <c:v>-9.2500000000000013E-3</c:v>
                </c:pt>
                <c:pt idx="7235">
                  <c:v>-1.7343700000000001E-3</c:v>
                </c:pt>
                <c:pt idx="7236">
                  <c:v>-3.9531200000000001E-3</c:v>
                </c:pt>
                <c:pt idx="7237">
                  <c:v>5.1562500000000002E-4</c:v>
                </c:pt>
                <c:pt idx="7238">
                  <c:v>-3.0781200000000002E-3</c:v>
                </c:pt>
                <c:pt idx="7239">
                  <c:v>-1.0687500000000001E-2</c:v>
                </c:pt>
                <c:pt idx="7240">
                  <c:v>-1.2234399999999999E-2</c:v>
                </c:pt>
                <c:pt idx="7241">
                  <c:v>-1.0906200000000001E-2</c:v>
                </c:pt>
                <c:pt idx="7242">
                  <c:v>-3.8437499999999999E-3</c:v>
                </c:pt>
                <c:pt idx="7243">
                  <c:v>-5.9531199999999992E-3</c:v>
                </c:pt>
                <c:pt idx="7244">
                  <c:v>-1.6093699999999999E-3</c:v>
                </c:pt>
                <c:pt idx="7245">
                  <c:v>-5.3281200000000004E-3</c:v>
                </c:pt>
                <c:pt idx="7246">
                  <c:v>-9.7968699999999992E-3</c:v>
                </c:pt>
                <c:pt idx="7247">
                  <c:v>-2.6406200000000002E-3</c:v>
                </c:pt>
                <c:pt idx="7248">
                  <c:v>2.6874999999999998E-3</c:v>
                </c:pt>
                <c:pt idx="7249">
                  <c:v>2.5000000000000001E-4</c:v>
                </c:pt>
                <c:pt idx="7250">
                  <c:v>-1.0781199999999999E-2</c:v>
                </c:pt>
                <c:pt idx="7251">
                  <c:v>-9.7968699999999992E-3</c:v>
                </c:pt>
                <c:pt idx="7252">
                  <c:v>-9.6874999999999999E-3</c:v>
                </c:pt>
                <c:pt idx="7253">
                  <c:v>-8.2187500000000004E-3</c:v>
                </c:pt>
                <c:pt idx="7254">
                  <c:v>-9.7656200000000009E-3</c:v>
                </c:pt>
                <c:pt idx="7255">
                  <c:v>-8.2968699999999996E-3</c:v>
                </c:pt>
                <c:pt idx="7256">
                  <c:v>-9.5156199999999989E-3</c:v>
                </c:pt>
                <c:pt idx="7257">
                  <c:v>-5.9843699999999993E-3</c:v>
                </c:pt>
                <c:pt idx="7258">
                  <c:v>-7.8281200000000009E-3</c:v>
                </c:pt>
                <c:pt idx="7259">
                  <c:v>-3.1406199999999998E-3</c:v>
                </c:pt>
                <c:pt idx="7260">
                  <c:v>-1.9843700000000001E-3</c:v>
                </c:pt>
                <c:pt idx="7261">
                  <c:v>-5.5312499999999997E-3</c:v>
                </c:pt>
                <c:pt idx="7262">
                  <c:v>-9.6562499999999999E-3</c:v>
                </c:pt>
                <c:pt idx="7263">
                  <c:v>-6.0156200000000002E-3</c:v>
                </c:pt>
                <c:pt idx="7264">
                  <c:v>-7.5624999999999998E-3</c:v>
                </c:pt>
                <c:pt idx="7265">
                  <c:v>-4.2343699999999995E-3</c:v>
                </c:pt>
                <c:pt idx="7266">
                  <c:v>-8.1250000000000003E-3</c:v>
                </c:pt>
                <c:pt idx="7267">
                  <c:v>-5.84375E-3</c:v>
                </c:pt>
                <c:pt idx="7268">
                  <c:v>-8.4531199999999997E-3</c:v>
                </c:pt>
                <c:pt idx="7269">
                  <c:v>-7.3281200000000005E-3</c:v>
                </c:pt>
                <c:pt idx="7270">
                  <c:v>-3.4531200000000001E-3</c:v>
                </c:pt>
                <c:pt idx="7271">
                  <c:v>-4.9218700000000001E-3</c:v>
                </c:pt>
                <c:pt idx="7272">
                  <c:v>-7.73437E-3</c:v>
                </c:pt>
                <c:pt idx="7273">
                  <c:v>5.0000000000000001E-4</c:v>
                </c:pt>
                <c:pt idx="7274">
                  <c:v>2.8593799999999999E-3</c:v>
                </c:pt>
                <c:pt idx="7275">
                  <c:v>-6.718749999999999E-3</c:v>
                </c:pt>
                <c:pt idx="7276">
                  <c:v>-1.0156200000000001E-2</c:v>
                </c:pt>
                <c:pt idx="7277">
                  <c:v>-8.0468699999999994E-3</c:v>
                </c:pt>
                <c:pt idx="7278">
                  <c:v>-8.1562500000000003E-3</c:v>
                </c:pt>
                <c:pt idx="7279">
                  <c:v>-4.1562500000000002E-3</c:v>
                </c:pt>
                <c:pt idx="7280">
                  <c:v>-3.89062E-3</c:v>
                </c:pt>
                <c:pt idx="7281">
                  <c:v>-5.9999999999999993E-3</c:v>
                </c:pt>
                <c:pt idx="7282">
                  <c:v>-5.9999999999999993E-3</c:v>
                </c:pt>
                <c:pt idx="7283">
                  <c:v>-6.0625000000000002E-3</c:v>
                </c:pt>
                <c:pt idx="7284">
                  <c:v>-2.0156200000000001E-3</c:v>
                </c:pt>
                <c:pt idx="7285">
                  <c:v>-2E-3</c:v>
                </c:pt>
                <c:pt idx="7286">
                  <c:v>-1.2046899999999999E-2</c:v>
                </c:pt>
                <c:pt idx="7287">
                  <c:v>-1.3968699999999999E-2</c:v>
                </c:pt>
                <c:pt idx="7288">
                  <c:v>-1.5937500000000001E-3</c:v>
                </c:pt>
                <c:pt idx="7289">
                  <c:v>-6.1250000000000002E-3</c:v>
                </c:pt>
                <c:pt idx="7290">
                  <c:v>-7.5624999999999998E-3</c:v>
                </c:pt>
                <c:pt idx="7291">
                  <c:v>-2.0312500000000001E-3</c:v>
                </c:pt>
                <c:pt idx="7292">
                  <c:v>-8.4687500000000006E-3</c:v>
                </c:pt>
                <c:pt idx="7293">
                  <c:v>-5.7968699999999991E-3</c:v>
                </c:pt>
                <c:pt idx="7294">
                  <c:v>-1.7031199999999998E-3</c:v>
                </c:pt>
                <c:pt idx="7295">
                  <c:v>4.5312500000000006E-3</c:v>
                </c:pt>
                <c:pt idx="7296">
                  <c:v>7.8125E-3</c:v>
                </c:pt>
                <c:pt idx="7297">
                  <c:v>-7.6562500000000003E-4</c:v>
                </c:pt>
                <c:pt idx="7298">
                  <c:v>-8.2968699999999996E-3</c:v>
                </c:pt>
                <c:pt idx="7299">
                  <c:v>-1.04219E-2</c:v>
                </c:pt>
                <c:pt idx="7300">
                  <c:v>-1.15625E-2</c:v>
                </c:pt>
                <c:pt idx="7301">
                  <c:v>-4.2187500000000003E-3</c:v>
                </c:pt>
                <c:pt idx="7302">
                  <c:v>-1.2203100000000001E-2</c:v>
                </c:pt>
                <c:pt idx="7303">
                  <c:v>-3.5156199999999997E-3</c:v>
                </c:pt>
                <c:pt idx="7304">
                  <c:v>-4.2499999999999994E-3</c:v>
                </c:pt>
                <c:pt idx="7305">
                  <c:v>-5.875E-3</c:v>
                </c:pt>
                <c:pt idx="7306">
                  <c:v>-3.9687500000000001E-3</c:v>
                </c:pt>
                <c:pt idx="7307">
                  <c:v>-6.1406199999999994E-3</c:v>
                </c:pt>
                <c:pt idx="7308">
                  <c:v>-3.39062E-3</c:v>
                </c:pt>
                <c:pt idx="7309">
                  <c:v>4.1406300000000002E-3</c:v>
                </c:pt>
                <c:pt idx="7310">
                  <c:v>-1.7187500000000002E-4</c:v>
                </c:pt>
                <c:pt idx="7311">
                  <c:v>-6.4375000000000005E-3</c:v>
                </c:pt>
                <c:pt idx="7312">
                  <c:v>-1.1890600000000001E-2</c:v>
                </c:pt>
                <c:pt idx="7313">
                  <c:v>-3.2031200000000003E-3</c:v>
                </c:pt>
                <c:pt idx="7314">
                  <c:v>2E-3</c:v>
                </c:pt>
                <c:pt idx="7315">
                  <c:v>-2.4843700000000001E-3</c:v>
                </c:pt>
                <c:pt idx="7316">
                  <c:v>-5.7031199999999999E-3</c:v>
                </c:pt>
                <c:pt idx="7317">
                  <c:v>-2.1406200000000002E-3</c:v>
                </c:pt>
                <c:pt idx="7318">
                  <c:v>-5.9218700000000001E-3</c:v>
                </c:pt>
                <c:pt idx="7319">
                  <c:v>-2.1718700000000002E-3</c:v>
                </c:pt>
                <c:pt idx="7320">
                  <c:v>-8.0625000000000002E-3</c:v>
                </c:pt>
                <c:pt idx="7321">
                  <c:v>-1.7343700000000001E-3</c:v>
                </c:pt>
                <c:pt idx="7322">
                  <c:v>-4.0156200000000001E-3</c:v>
                </c:pt>
                <c:pt idx="7323">
                  <c:v>-4.0156200000000001E-3</c:v>
                </c:pt>
                <c:pt idx="7324">
                  <c:v>-3.9531200000000001E-3</c:v>
                </c:pt>
                <c:pt idx="7325">
                  <c:v>1.7187500000000002E-4</c:v>
                </c:pt>
                <c:pt idx="7326">
                  <c:v>2.1093800000000001E-3</c:v>
                </c:pt>
                <c:pt idx="7327">
                  <c:v>-4.1875000000000002E-3</c:v>
                </c:pt>
                <c:pt idx="7328">
                  <c:v>-8.0312500000000002E-3</c:v>
                </c:pt>
                <c:pt idx="7329">
                  <c:v>-8.0000000000000002E-3</c:v>
                </c:pt>
                <c:pt idx="7330">
                  <c:v>-8.0625000000000002E-3</c:v>
                </c:pt>
                <c:pt idx="7331">
                  <c:v>-4.0625000000000001E-3</c:v>
                </c:pt>
                <c:pt idx="7332">
                  <c:v>-5.7968699999999991E-3</c:v>
                </c:pt>
                <c:pt idx="7333">
                  <c:v>-8.0625000000000002E-3</c:v>
                </c:pt>
                <c:pt idx="7334">
                  <c:v>-7.6406200000000007E-3</c:v>
                </c:pt>
                <c:pt idx="7335">
                  <c:v>-1.3765599999999999E-2</c:v>
                </c:pt>
                <c:pt idx="7336">
                  <c:v>-8.7812500000000009E-3</c:v>
                </c:pt>
                <c:pt idx="7337">
                  <c:v>-5.4687500000000005E-4</c:v>
                </c:pt>
                <c:pt idx="7338">
                  <c:v>2.51563E-3</c:v>
                </c:pt>
                <c:pt idx="7339">
                  <c:v>-5.2343699999999995E-3</c:v>
                </c:pt>
                <c:pt idx="7340">
                  <c:v>-2.9531200000000001E-3</c:v>
                </c:pt>
                <c:pt idx="7341">
                  <c:v>7.8125000000000002E-5</c:v>
                </c:pt>
                <c:pt idx="7342">
                  <c:v>-3.6249999999999998E-3</c:v>
                </c:pt>
                <c:pt idx="7343">
                  <c:v>-3.6874999999999998E-3</c:v>
                </c:pt>
                <c:pt idx="7344">
                  <c:v>-5.3749999999999996E-3</c:v>
                </c:pt>
                <c:pt idx="7345">
                  <c:v>-6.2500000000000003E-3</c:v>
                </c:pt>
                <c:pt idx="7346">
                  <c:v>-1.2687499999999999E-2</c:v>
                </c:pt>
                <c:pt idx="7347">
                  <c:v>-1.01406E-2</c:v>
                </c:pt>
                <c:pt idx="7348">
                  <c:v>-1.9062500000000002E-3</c:v>
                </c:pt>
                <c:pt idx="7349">
                  <c:v>-5.5156200000000006E-3</c:v>
                </c:pt>
                <c:pt idx="7350">
                  <c:v>-2.9531200000000001E-3</c:v>
                </c:pt>
                <c:pt idx="7351">
                  <c:v>-5.5468699999999998E-3</c:v>
                </c:pt>
                <c:pt idx="7352">
                  <c:v>-1.9406200000000002E-2</c:v>
                </c:pt>
                <c:pt idx="7353">
                  <c:v>-1.0749999999999999E-2</c:v>
                </c:pt>
                <c:pt idx="7354">
                  <c:v>1.3906300000000001E-3</c:v>
                </c:pt>
                <c:pt idx="7355">
                  <c:v>2.8281299999999999E-3</c:v>
                </c:pt>
                <c:pt idx="7356">
                  <c:v>-1.3750000000000001E-3</c:v>
                </c:pt>
                <c:pt idx="7357">
                  <c:v>-4.89062E-3</c:v>
                </c:pt>
                <c:pt idx="7358">
                  <c:v>-9.8124999999999983E-3</c:v>
                </c:pt>
                <c:pt idx="7359">
                  <c:v>-6.8125E-3</c:v>
                </c:pt>
                <c:pt idx="7360">
                  <c:v>-4.0937500000000002E-3</c:v>
                </c:pt>
                <c:pt idx="7361">
                  <c:v>-7.4999999999999991E-4</c:v>
                </c:pt>
                <c:pt idx="7362">
                  <c:v>2.0625000000000001E-3</c:v>
                </c:pt>
                <c:pt idx="7363">
                  <c:v>-3.3281199999999999E-3</c:v>
                </c:pt>
                <c:pt idx="7364">
                  <c:v>-5.9375000000000001E-3</c:v>
                </c:pt>
                <c:pt idx="7365">
                  <c:v>-7.5937499999999998E-3</c:v>
                </c:pt>
                <c:pt idx="7366">
                  <c:v>-1.1859399999999999E-2</c:v>
                </c:pt>
                <c:pt idx="7367">
                  <c:v>-1.2812500000000001E-2</c:v>
                </c:pt>
                <c:pt idx="7368">
                  <c:v>-2.40625E-3</c:v>
                </c:pt>
                <c:pt idx="7369">
                  <c:v>2.3437499999999999E-4</c:v>
                </c:pt>
                <c:pt idx="7370">
                  <c:v>-4.1562500000000002E-3</c:v>
                </c:pt>
                <c:pt idx="7371">
                  <c:v>-9.9843699999999994E-3</c:v>
                </c:pt>
                <c:pt idx="7372">
                  <c:v>-7.984370000000001E-3</c:v>
                </c:pt>
                <c:pt idx="7373">
                  <c:v>-8.1875000000000003E-3</c:v>
                </c:pt>
                <c:pt idx="7374">
                  <c:v>2.5000000000000001E-4</c:v>
                </c:pt>
                <c:pt idx="7375">
                  <c:v>2.0468800000000001E-3</c:v>
                </c:pt>
                <c:pt idx="7376">
                  <c:v>-4.1718700000000003E-3</c:v>
                </c:pt>
                <c:pt idx="7377">
                  <c:v>-4.0000000000000001E-3</c:v>
                </c:pt>
                <c:pt idx="7378">
                  <c:v>-6.0468700000000002E-3</c:v>
                </c:pt>
                <c:pt idx="7379">
                  <c:v>-2.3281199999999999E-3</c:v>
                </c:pt>
                <c:pt idx="7380">
                  <c:v>1.8281300000000001E-3</c:v>
                </c:pt>
                <c:pt idx="7381">
                  <c:v>-5.90625E-3</c:v>
                </c:pt>
                <c:pt idx="7382">
                  <c:v>-1.5937500000000001E-3</c:v>
                </c:pt>
                <c:pt idx="7383">
                  <c:v>-1.20312E-3</c:v>
                </c:pt>
                <c:pt idx="7384">
                  <c:v>-1.20156E-2</c:v>
                </c:pt>
                <c:pt idx="7385">
                  <c:v>-2.1406200000000002E-3</c:v>
                </c:pt>
                <c:pt idx="7386">
                  <c:v>-6.3281199999999996E-3</c:v>
                </c:pt>
                <c:pt idx="7387">
                  <c:v>-9.9531199999999993E-3</c:v>
                </c:pt>
                <c:pt idx="7388">
                  <c:v>-1.6593699999999999E-2</c:v>
                </c:pt>
                <c:pt idx="7389">
                  <c:v>-1.6E-2</c:v>
                </c:pt>
                <c:pt idx="7390">
                  <c:v>-1.5625E-4</c:v>
                </c:pt>
                <c:pt idx="7391">
                  <c:v>5.9375000000000001E-3</c:v>
                </c:pt>
                <c:pt idx="7392">
                  <c:v>-3.1718700000000002E-3</c:v>
                </c:pt>
                <c:pt idx="7393">
                  <c:v>-8.0000000000000002E-3</c:v>
                </c:pt>
                <c:pt idx="7394">
                  <c:v>-8.0468699999999994E-3</c:v>
                </c:pt>
                <c:pt idx="7395">
                  <c:v>-8.0312500000000002E-3</c:v>
                </c:pt>
                <c:pt idx="7396">
                  <c:v>-3.90625E-3</c:v>
                </c:pt>
                <c:pt idx="7397">
                  <c:v>-2.0156200000000001E-3</c:v>
                </c:pt>
                <c:pt idx="7398">
                  <c:v>-4.0156200000000001E-3</c:v>
                </c:pt>
                <c:pt idx="7399">
                  <c:v>-3.9843700000000001E-3</c:v>
                </c:pt>
                <c:pt idx="7400">
                  <c:v>-7.9687500000000001E-3</c:v>
                </c:pt>
                <c:pt idx="7401">
                  <c:v>-3.9843700000000001E-3</c:v>
                </c:pt>
                <c:pt idx="7402">
                  <c:v>-7.984370000000001E-3</c:v>
                </c:pt>
                <c:pt idx="7403">
                  <c:v>1.5625E-5</c:v>
                </c:pt>
                <c:pt idx="7404">
                  <c:v>4.6874999999999994E-5</c:v>
                </c:pt>
                <c:pt idx="7405">
                  <c:v>6.7500000000000008E-3</c:v>
                </c:pt>
                <c:pt idx="7406">
                  <c:v>-2.2343699999999998E-3</c:v>
                </c:pt>
                <c:pt idx="7407">
                  <c:v>-3.0781200000000002E-3</c:v>
                </c:pt>
                <c:pt idx="7408">
                  <c:v>-1.3593700000000002E-3</c:v>
                </c:pt>
                <c:pt idx="7409">
                  <c:v>-5.3281200000000004E-3</c:v>
                </c:pt>
                <c:pt idx="7410">
                  <c:v>-7.7031199999999999E-3</c:v>
                </c:pt>
                <c:pt idx="7411">
                  <c:v>-9.9531199999999993E-3</c:v>
                </c:pt>
                <c:pt idx="7412">
                  <c:v>-8.2968699999999996E-3</c:v>
                </c:pt>
                <c:pt idx="7413">
                  <c:v>-7.7656199999999991E-3</c:v>
                </c:pt>
                <c:pt idx="7414">
                  <c:v>-9.8437500000000001E-3</c:v>
                </c:pt>
                <c:pt idx="7415">
                  <c:v>-1.0031199999999999E-2</c:v>
                </c:pt>
                <c:pt idx="7416">
                  <c:v>-8.3281200000000014E-3</c:v>
                </c:pt>
                <c:pt idx="7417">
                  <c:v>-3.82812E-3</c:v>
                </c:pt>
                <c:pt idx="7418">
                  <c:v>-1.1781199999999999E-2</c:v>
                </c:pt>
                <c:pt idx="7419">
                  <c:v>-8.0468699999999994E-3</c:v>
                </c:pt>
                <c:pt idx="7420">
                  <c:v>-3.9531200000000001E-3</c:v>
                </c:pt>
                <c:pt idx="7421">
                  <c:v>1.4210899999999999E-17</c:v>
                </c:pt>
                <c:pt idx="7422">
                  <c:v>4.0468800000000001E-3</c:v>
                </c:pt>
                <c:pt idx="7423">
                  <c:v>-5.7812500000000008E-4</c:v>
                </c:pt>
                <c:pt idx="7424">
                  <c:v>-8.1718700000000012E-3</c:v>
                </c:pt>
                <c:pt idx="7425">
                  <c:v>-7.4687500000000006E-3</c:v>
                </c:pt>
                <c:pt idx="7426">
                  <c:v>-1.6875000000000002E-3</c:v>
                </c:pt>
                <c:pt idx="7427">
                  <c:v>-1.75E-3</c:v>
                </c:pt>
                <c:pt idx="7428">
                  <c:v>-6.7187499999999995E-4</c:v>
                </c:pt>
                <c:pt idx="7429">
                  <c:v>-8.2656199999999996E-3</c:v>
                </c:pt>
                <c:pt idx="7430">
                  <c:v>-6.2343700000000004E-3</c:v>
                </c:pt>
                <c:pt idx="7431">
                  <c:v>-9.7656200000000009E-3</c:v>
                </c:pt>
                <c:pt idx="7432">
                  <c:v>-3.5468700000000001E-3</c:v>
                </c:pt>
                <c:pt idx="7433">
                  <c:v>-9.2187499999999995E-3</c:v>
                </c:pt>
                <c:pt idx="7434">
                  <c:v>-1.0812499999999999E-2</c:v>
                </c:pt>
                <c:pt idx="7435">
                  <c:v>1.1093800000000001E-3</c:v>
                </c:pt>
                <c:pt idx="7436">
                  <c:v>-6.2500000000000001E-4</c:v>
                </c:pt>
                <c:pt idx="7437">
                  <c:v>-4.7499999999999999E-3</c:v>
                </c:pt>
                <c:pt idx="7438">
                  <c:v>-7.984370000000001E-3</c:v>
                </c:pt>
                <c:pt idx="7439">
                  <c:v>-8.7812500000000009E-3</c:v>
                </c:pt>
                <c:pt idx="7440">
                  <c:v>-8.8906200000000001E-3</c:v>
                </c:pt>
                <c:pt idx="7441">
                  <c:v>2.4375E-3</c:v>
                </c:pt>
                <c:pt idx="7442">
                  <c:v>-4.9375000000000009E-3</c:v>
                </c:pt>
                <c:pt idx="7443">
                  <c:v>-5.7031199999999999E-3</c:v>
                </c:pt>
                <c:pt idx="7444">
                  <c:v>-3.5468700000000001E-3</c:v>
                </c:pt>
                <c:pt idx="7445">
                  <c:v>-2.2812499999999999E-3</c:v>
                </c:pt>
                <c:pt idx="7446">
                  <c:v>-3.85937E-3</c:v>
                </c:pt>
                <c:pt idx="7447">
                  <c:v>-5.0624999999999993E-3</c:v>
                </c:pt>
                <c:pt idx="7448">
                  <c:v>-6.8906200000000001E-3</c:v>
                </c:pt>
                <c:pt idx="7449">
                  <c:v>2.3906299999999999E-3</c:v>
                </c:pt>
                <c:pt idx="7450">
                  <c:v>-5.2656199999999995E-3</c:v>
                </c:pt>
                <c:pt idx="7451">
                  <c:v>-5.3437500000000004E-3</c:v>
                </c:pt>
                <c:pt idx="7452">
                  <c:v>-1.17187E-3</c:v>
                </c:pt>
                <c:pt idx="7453">
                  <c:v>-3.39062E-3</c:v>
                </c:pt>
                <c:pt idx="7454">
                  <c:v>-7.6406200000000007E-3</c:v>
                </c:pt>
                <c:pt idx="7455">
                  <c:v>-4.0937500000000002E-3</c:v>
                </c:pt>
                <c:pt idx="7456">
                  <c:v>-5.4062499999999996E-3</c:v>
                </c:pt>
                <c:pt idx="7457">
                  <c:v>3.6093799999999997E-3</c:v>
                </c:pt>
                <c:pt idx="7458">
                  <c:v>3.2187500000000003E-3</c:v>
                </c:pt>
                <c:pt idx="7459">
                  <c:v>-3.46875E-3</c:v>
                </c:pt>
                <c:pt idx="7460">
                  <c:v>-5.6874999999999998E-3</c:v>
                </c:pt>
                <c:pt idx="7461">
                  <c:v>-4.1875000000000002E-3</c:v>
                </c:pt>
                <c:pt idx="7462">
                  <c:v>-5.9218700000000001E-3</c:v>
                </c:pt>
                <c:pt idx="7463">
                  <c:v>-4.6874999999999998E-4</c:v>
                </c:pt>
                <c:pt idx="7464">
                  <c:v>-1.7187499999999998E-3</c:v>
                </c:pt>
                <c:pt idx="7465">
                  <c:v>-1.02031E-2</c:v>
                </c:pt>
                <c:pt idx="7466">
                  <c:v>-5.90625E-3</c:v>
                </c:pt>
                <c:pt idx="7467">
                  <c:v>-1.07031E-2</c:v>
                </c:pt>
                <c:pt idx="7468">
                  <c:v>-6.8593700000000001E-3</c:v>
                </c:pt>
                <c:pt idx="7469">
                  <c:v>-4.1406199999999994E-3</c:v>
                </c:pt>
                <c:pt idx="7470">
                  <c:v>-5.9375000000000001E-3</c:v>
                </c:pt>
                <c:pt idx="7471">
                  <c:v>-8.7500000000000002E-4</c:v>
                </c:pt>
                <c:pt idx="7472">
                  <c:v>1.8437499999999999E-3</c:v>
                </c:pt>
                <c:pt idx="7473">
                  <c:v>8.593749999999999E-4</c:v>
                </c:pt>
                <c:pt idx="7474">
                  <c:v>-5.7187499999999999E-3</c:v>
                </c:pt>
                <c:pt idx="7475">
                  <c:v>-4.5468699999999997E-3</c:v>
                </c:pt>
                <c:pt idx="7476">
                  <c:v>-1.8749999999999999E-3</c:v>
                </c:pt>
                <c:pt idx="7477">
                  <c:v>-5.90625E-3</c:v>
                </c:pt>
                <c:pt idx="7478">
                  <c:v>-5.9375000000000001E-3</c:v>
                </c:pt>
                <c:pt idx="7479">
                  <c:v>-1.18125E-2</c:v>
                </c:pt>
                <c:pt idx="7480">
                  <c:v>-1.3968699999999999E-2</c:v>
                </c:pt>
                <c:pt idx="7481">
                  <c:v>-2.5156199999999997E-3</c:v>
                </c:pt>
                <c:pt idx="7482">
                  <c:v>4.0000000000000001E-3</c:v>
                </c:pt>
                <c:pt idx="7483">
                  <c:v>-4.0000000000000001E-3</c:v>
                </c:pt>
                <c:pt idx="7484">
                  <c:v>-1.2031200000000001E-2</c:v>
                </c:pt>
                <c:pt idx="7485">
                  <c:v>-9.9531199999999993E-3</c:v>
                </c:pt>
                <c:pt idx="7486">
                  <c:v>2.5937500000000001E-3</c:v>
                </c:pt>
                <c:pt idx="7487">
                  <c:v>1.8749999999999999E-3</c:v>
                </c:pt>
                <c:pt idx="7488">
                  <c:v>-3.8437499999999999E-3</c:v>
                </c:pt>
                <c:pt idx="7489">
                  <c:v>2.01563E-3</c:v>
                </c:pt>
                <c:pt idx="7490">
                  <c:v>-4.84375E-3</c:v>
                </c:pt>
                <c:pt idx="7491">
                  <c:v>-8.0468699999999994E-3</c:v>
                </c:pt>
                <c:pt idx="7492">
                  <c:v>-7.8750000000000001E-3</c:v>
                </c:pt>
                <c:pt idx="7493">
                  <c:v>-3.6562500000000002E-3</c:v>
                </c:pt>
                <c:pt idx="7494">
                  <c:v>1.8749999999999998E-4</c:v>
                </c:pt>
                <c:pt idx="7495">
                  <c:v>-2.5468700000000001E-3</c:v>
                </c:pt>
                <c:pt idx="7496">
                  <c:v>-1.0375000000000001E-2</c:v>
                </c:pt>
                <c:pt idx="7497">
                  <c:v>-7.4999999999999997E-3</c:v>
                </c:pt>
                <c:pt idx="7498">
                  <c:v>-3.8437499999999999E-3</c:v>
                </c:pt>
                <c:pt idx="7499">
                  <c:v>-4.2499999999999994E-3</c:v>
                </c:pt>
                <c:pt idx="7500">
                  <c:v>-3.1093700000000002E-3</c:v>
                </c:pt>
                <c:pt idx="7501">
                  <c:v>6.2500000000000003E-3</c:v>
                </c:pt>
                <c:pt idx="7502">
                  <c:v>3.7812499999999999E-3</c:v>
                </c:pt>
                <c:pt idx="7503">
                  <c:v>1.7343799999999998E-3</c:v>
                </c:pt>
                <c:pt idx="7504">
                  <c:v>-2.2656199999999999E-3</c:v>
                </c:pt>
                <c:pt idx="7505">
                  <c:v>-4.4062499999999996E-3</c:v>
                </c:pt>
                <c:pt idx="7506">
                  <c:v>-1.0046899999999999E-2</c:v>
                </c:pt>
                <c:pt idx="7507">
                  <c:v>-5.7031199999999999E-3</c:v>
                </c:pt>
                <c:pt idx="7508">
                  <c:v>-6.0625000000000002E-3</c:v>
                </c:pt>
                <c:pt idx="7509">
                  <c:v>-8.1093699999999994E-3</c:v>
                </c:pt>
                <c:pt idx="7510">
                  <c:v>-7.7187499999999999E-3</c:v>
                </c:pt>
                <c:pt idx="7511">
                  <c:v>-1.42187E-3</c:v>
                </c:pt>
                <c:pt idx="7512">
                  <c:v>1.8749999999999999E-3</c:v>
                </c:pt>
                <c:pt idx="7513">
                  <c:v>-4.5624999999999997E-3</c:v>
                </c:pt>
                <c:pt idx="7514">
                  <c:v>-5.1562500000000002E-3</c:v>
                </c:pt>
                <c:pt idx="7515">
                  <c:v>1.7031300000000002E-3</c:v>
                </c:pt>
                <c:pt idx="7516">
                  <c:v>-1.05156E-2</c:v>
                </c:pt>
                <c:pt idx="7517">
                  <c:v>-9.921870000000001E-3</c:v>
                </c:pt>
                <c:pt idx="7518">
                  <c:v>-9.6562499999999999E-3</c:v>
                </c:pt>
                <c:pt idx="7519">
                  <c:v>-6.2812500000000004E-3</c:v>
                </c:pt>
                <c:pt idx="7520">
                  <c:v>-1.40156E-2</c:v>
                </c:pt>
                <c:pt idx="7521">
                  <c:v>-7.8906199999999992E-3</c:v>
                </c:pt>
                <c:pt idx="7522">
                  <c:v>-5.8906200000000001E-3</c:v>
                </c:pt>
                <c:pt idx="7523">
                  <c:v>-1.9843700000000001E-3</c:v>
                </c:pt>
                <c:pt idx="7524">
                  <c:v>-4.0468700000000002E-3</c:v>
                </c:pt>
                <c:pt idx="7525">
                  <c:v>7.8125000000000002E-5</c:v>
                </c:pt>
                <c:pt idx="7526">
                  <c:v>-4.6874999999999994E-5</c:v>
                </c:pt>
                <c:pt idx="7527">
                  <c:v>-3.9375E-3</c:v>
                </c:pt>
                <c:pt idx="7528">
                  <c:v>-8.1093699999999994E-3</c:v>
                </c:pt>
                <c:pt idx="7529">
                  <c:v>1.8124999999999999E-3</c:v>
                </c:pt>
                <c:pt idx="7530">
                  <c:v>-1.5781200000000001E-3</c:v>
                </c:pt>
                <c:pt idx="7531">
                  <c:v>-7.78125E-3</c:v>
                </c:pt>
                <c:pt idx="7532">
                  <c:v>-1.1640599999999999E-2</c:v>
                </c:pt>
                <c:pt idx="7533">
                  <c:v>-1.4156200000000001E-2</c:v>
                </c:pt>
                <c:pt idx="7534">
                  <c:v>-8.5468699999999998E-3</c:v>
                </c:pt>
                <c:pt idx="7535">
                  <c:v>-4.1875000000000002E-3</c:v>
                </c:pt>
                <c:pt idx="7536">
                  <c:v>-2.2187500000000002E-3</c:v>
                </c:pt>
                <c:pt idx="7537">
                  <c:v>-1.4843699999999998E-3</c:v>
                </c:pt>
                <c:pt idx="7538">
                  <c:v>-2.8437499999999999E-3</c:v>
                </c:pt>
                <c:pt idx="7539">
                  <c:v>-5.90625E-3</c:v>
                </c:pt>
                <c:pt idx="7540">
                  <c:v>-9.6249999999999999E-3</c:v>
                </c:pt>
                <c:pt idx="7541">
                  <c:v>-7.84375E-3</c:v>
                </c:pt>
                <c:pt idx="7542">
                  <c:v>6.09375E-4</c:v>
                </c:pt>
                <c:pt idx="7543">
                  <c:v>-5.6249999999999996E-4</c:v>
                </c:pt>
                <c:pt idx="7544">
                  <c:v>-8.2187500000000004E-3</c:v>
                </c:pt>
                <c:pt idx="7545">
                  <c:v>-1.3546900000000001E-2</c:v>
                </c:pt>
                <c:pt idx="7546">
                  <c:v>-1.18125E-2</c:v>
                </c:pt>
                <c:pt idx="7547">
                  <c:v>-4.1093700000000002E-3</c:v>
                </c:pt>
                <c:pt idx="7548">
                  <c:v>-4.6874999999999994E-5</c:v>
                </c:pt>
                <c:pt idx="7549">
                  <c:v>-2.7968699999999999E-3</c:v>
                </c:pt>
                <c:pt idx="7550">
                  <c:v>-1.47656E-2</c:v>
                </c:pt>
                <c:pt idx="7551">
                  <c:v>-1.21875E-2</c:v>
                </c:pt>
                <c:pt idx="7552">
                  <c:v>-5.4218699999999996E-3</c:v>
                </c:pt>
                <c:pt idx="7553">
                  <c:v>7.4218799999999996E-3</c:v>
                </c:pt>
                <c:pt idx="7554">
                  <c:v>-2.0312499999999999E-4</c:v>
                </c:pt>
                <c:pt idx="7555">
                  <c:v>-5.2499999999999995E-3</c:v>
                </c:pt>
                <c:pt idx="7556">
                  <c:v>-1.00781E-2</c:v>
                </c:pt>
                <c:pt idx="7557">
                  <c:v>-1.5781200000000001E-3</c:v>
                </c:pt>
                <c:pt idx="7558">
                  <c:v>1.98438E-3</c:v>
                </c:pt>
                <c:pt idx="7559">
                  <c:v>2.7343799999999998E-3</c:v>
                </c:pt>
                <c:pt idx="7560">
                  <c:v>-5.8125E-3</c:v>
                </c:pt>
                <c:pt idx="7561">
                  <c:v>-4.5468699999999997E-3</c:v>
                </c:pt>
                <c:pt idx="7562">
                  <c:v>-3.7499999999999999E-3</c:v>
                </c:pt>
                <c:pt idx="7563">
                  <c:v>-7.6562499999999999E-3</c:v>
                </c:pt>
                <c:pt idx="7564">
                  <c:v>-8.0156200000000011E-3</c:v>
                </c:pt>
                <c:pt idx="7565">
                  <c:v>-4.6093699999999998E-3</c:v>
                </c:pt>
                <c:pt idx="7566">
                  <c:v>-4.6874999999999994E-5</c:v>
                </c:pt>
                <c:pt idx="7567">
                  <c:v>-2.6562499999999996E-4</c:v>
                </c:pt>
                <c:pt idx="7568">
                  <c:v>3.9687500000000001E-3</c:v>
                </c:pt>
                <c:pt idx="7569">
                  <c:v>-3.6874999999999998E-3</c:v>
                </c:pt>
                <c:pt idx="7570">
                  <c:v>-6.0468700000000002E-3</c:v>
                </c:pt>
                <c:pt idx="7571">
                  <c:v>-9.9062500000000001E-3</c:v>
                </c:pt>
                <c:pt idx="7572">
                  <c:v>-5.7499999999999999E-3</c:v>
                </c:pt>
                <c:pt idx="7573">
                  <c:v>1.96875E-3</c:v>
                </c:pt>
                <c:pt idx="7574">
                  <c:v>-2.3437499999999999E-3</c:v>
                </c:pt>
                <c:pt idx="7575">
                  <c:v>-7.8593700000000009E-3</c:v>
                </c:pt>
                <c:pt idx="7576">
                  <c:v>-1.1921900000000001E-2</c:v>
                </c:pt>
                <c:pt idx="7577">
                  <c:v>-6.1406199999999994E-3</c:v>
                </c:pt>
                <c:pt idx="7578">
                  <c:v>-5.9531199999999992E-3</c:v>
                </c:pt>
                <c:pt idx="7579">
                  <c:v>-2.0312500000000001E-3</c:v>
                </c:pt>
                <c:pt idx="7580">
                  <c:v>-1.95312E-3</c:v>
                </c:pt>
                <c:pt idx="7581">
                  <c:v>1.25E-4</c:v>
                </c:pt>
                <c:pt idx="7582">
                  <c:v>-4.0937500000000002E-3</c:v>
                </c:pt>
                <c:pt idx="7583">
                  <c:v>-5.8125E-3</c:v>
                </c:pt>
                <c:pt idx="7584">
                  <c:v>-1.20156E-2</c:v>
                </c:pt>
                <c:pt idx="7585">
                  <c:v>-9.9531199999999993E-3</c:v>
                </c:pt>
                <c:pt idx="7586">
                  <c:v>-1.6046899999999999E-2</c:v>
                </c:pt>
                <c:pt idx="7587">
                  <c:v>-8.0000000000000002E-3</c:v>
                </c:pt>
                <c:pt idx="7588">
                  <c:v>-5.9375000000000001E-3</c:v>
                </c:pt>
                <c:pt idx="7589">
                  <c:v>-3.9531200000000001E-3</c:v>
                </c:pt>
                <c:pt idx="7590">
                  <c:v>-4.1093700000000002E-3</c:v>
                </c:pt>
                <c:pt idx="7591">
                  <c:v>-5.9999999999999993E-3</c:v>
                </c:pt>
                <c:pt idx="7592">
                  <c:v>-1.0218700000000001E-2</c:v>
                </c:pt>
                <c:pt idx="7593">
                  <c:v>-1.0046899999999999E-2</c:v>
                </c:pt>
                <c:pt idx="7594">
                  <c:v>-8.0156200000000011E-3</c:v>
                </c:pt>
                <c:pt idx="7595">
                  <c:v>-1.0031199999999999E-2</c:v>
                </c:pt>
                <c:pt idx="7596">
                  <c:v>-7.5624999999999998E-3</c:v>
                </c:pt>
                <c:pt idx="7597">
                  <c:v>-4.0000000000000001E-3</c:v>
                </c:pt>
                <c:pt idx="7598">
                  <c:v>-1.00781E-2</c:v>
                </c:pt>
                <c:pt idx="7599">
                  <c:v>-4.1406199999999994E-3</c:v>
                </c:pt>
                <c:pt idx="7600">
                  <c:v>-4.0156200000000001E-3</c:v>
                </c:pt>
                <c:pt idx="7601">
                  <c:v>-5.9999999999999993E-3</c:v>
                </c:pt>
                <c:pt idx="7602">
                  <c:v>-1.8281199999999999E-3</c:v>
                </c:pt>
                <c:pt idx="7603">
                  <c:v>4.6874999999999994E-5</c:v>
                </c:pt>
                <c:pt idx="7604">
                  <c:v>-7.8281200000000009E-3</c:v>
                </c:pt>
                <c:pt idx="7605">
                  <c:v>-3.89062E-3</c:v>
                </c:pt>
                <c:pt idx="7606">
                  <c:v>-9.6874999999999999E-3</c:v>
                </c:pt>
                <c:pt idx="7607">
                  <c:v>-4.4687500000000005E-3</c:v>
                </c:pt>
                <c:pt idx="7608">
                  <c:v>-9.4218700000000006E-3</c:v>
                </c:pt>
                <c:pt idx="7609">
                  <c:v>-4.875E-3</c:v>
                </c:pt>
                <c:pt idx="7610">
                  <c:v>-5.5468699999999998E-3</c:v>
                </c:pt>
                <c:pt idx="7611">
                  <c:v>-6.1406199999999994E-3</c:v>
                </c:pt>
                <c:pt idx="7612">
                  <c:v>-3.3281199999999999E-3</c:v>
                </c:pt>
                <c:pt idx="7613">
                  <c:v>7.6406300000000007E-3</c:v>
                </c:pt>
                <c:pt idx="7614">
                  <c:v>9.5312500000000009E-4</c:v>
                </c:pt>
                <c:pt idx="7615">
                  <c:v>-1.3578100000000001E-2</c:v>
                </c:pt>
                <c:pt idx="7616">
                  <c:v>-1.43281E-2</c:v>
                </c:pt>
                <c:pt idx="7617">
                  <c:v>-8.0156200000000011E-3</c:v>
                </c:pt>
                <c:pt idx="7618">
                  <c:v>-1.8124999999999999E-3</c:v>
                </c:pt>
                <c:pt idx="7619">
                  <c:v>5.9999999999999993E-3</c:v>
                </c:pt>
                <c:pt idx="7620">
                  <c:v>3.92188E-3</c:v>
                </c:pt>
                <c:pt idx="7621">
                  <c:v>1.5937500000000001E-3</c:v>
                </c:pt>
                <c:pt idx="7622">
                  <c:v>-6.1562499999999994E-3</c:v>
                </c:pt>
                <c:pt idx="7623">
                  <c:v>-5.84375E-3</c:v>
                </c:pt>
                <c:pt idx="7624">
                  <c:v>-3.3593700000000004E-3</c:v>
                </c:pt>
                <c:pt idx="7625">
                  <c:v>-7.8125000000000002E-5</c:v>
                </c:pt>
                <c:pt idx="7626">
                  <c:v>-4.4999999999999997E-3</c:v>
                </c:pt>
                <c:pt idx="7627">
                  <c:v>-6.0937500000000002E-3</c:v>
                </c:pt>
                <c:pt idx="7628">
                  <c:v>-5.8125E-3</c:v>
                </c:pt>
                <c:pt idx="7629">
                  <c:v>-3.875E-3</c:v>
                </c:pt>
                <c:pt idx="7630">
                  <c:v>-6.718749999999999E-3</c:v>
                </c:pt>
                <c:pt idx="7631">
                  <c:v>-9.859370000000001E-3</c:v>
                </c:pt>
                <c:pt idx="7632">
                  <c:v>-5.3906199999999996E-3</c:v>
                </c:pt>
                <c:pt idx="7633">
                  <c:v>-3.9531200000000001E-3</c:v>
                </c:pt>
                <c:pt idx="7634">
                  <c:v>-4.1093700000000002E-3</c:v>
                </c:pt>
                <c:pt idx="7635">
                  <c:v>-6.5625000000000006E-3</c:v>
                </c:pt>
                <c:pt idx="7636">
                  <c:v>-1.03906E-2</c:v>
                </c:pt>
                <c:pt idx="7637">
                  <c:v>-1.22656E-2</c:v>
                </c:pt>
                <c:pt idx="7638">
                  <c:v>-1.4281199999999999E-2</c:v>
                </c:pt>
                <c:pt idx="7639">
                  <c:v>-1.0406199999999999E-2</c:v>
                </c:pt>
                <c:pt idx="7640">
                  <c:v>5.4687500000000005E-4</c:v>
                </c:pt>
                <c:pt idx="7641">
                  <c:v>-2.6249999999999997E-3</c:v>
                </c:pt>
                <c:pt idx="7642">
                  <c:v>-1.4843699999999998E-3</c:v>
                </c:pt>
                <c:pt idx="7643">
                  <c:v>-1.09375E-4</c:v>
                </c:pt>
                <c:pt idx="7644">
                  <c:v>5.4687500000000005E-4</c:v>
                </c:pt>
                <c:pt idx="7645">
                  <c:v>9.5312500000000009E-4</c:v>
                </c:pt>
                <c:pt idx="7646">
                  <c:v>-6.2500000000000003E-3</c:v>
                </c:pt>
                <c:pt idx="7647">
                  <c:v>-4.0937500000000002E-3</c:v>
                </c:pt>
                <c:pt idx="7648">
                  <c:v>-8.5625000000000007E-3</c:v>
                </c:pt>
                <c:pt idx="7649">
                  <c:v>-7.4375000000000005E-3</c:v>
                </c:pt>
                <c:pt idx="7650">
                  <c:v>-6.0781200000000002E-3</c:v>
                </c:pt>
                <c:pt idx="7651">
                  <c:v>-5.4062499999999996E-3</c:v>
                </c:pt>
                <c:pt idx="7652">
                  <c:v>-1.7187499999999998E-3</c:v>
                </c:pt>
                <c:pt idx="7653">
                  <c:v>-1.9062500000000002E-3</c:v>
                </c:pt>
                <c:pt idx="7654">
                  <c:v>3.4375000000000003E-4</c:v>
                </c:pt>
                <c:pt idx="7655">
                  <c:v>-8.2812499999999998E-4</c:v>
                </c:pt>
                <c:pt idx="7656">
                  <c:v>1.7187499999999998E-3</c:v>
                </c:pt>
                <c:pt idx="7657">
                  <c:v>6.3437499999999996E-3</c:v>
                </c:pt>
                <c:pt idx="7658">
                  <c:v>-9.8281199999999992E-3</c:v>
                </c:pt>
                <c:pt idx="7659">
                  <c:v>-9.4062499999999997E-3</c:v>
                </c:pt>
                <c:pt idx="7660">
                  <c:v>-7.3749999999999996E-3</c:v>
                </c:pt>
                <c:pt idx="7661">
                  <c:v>-4.5312499999999997E-4</c:v>
                </c:pt>
                <c:pt idx="7662">
                  <c:v>1.3750000000000001E-3</c:v>
                </c:pt>
                <c:pt idx="7663">
                  <c:v>-5.1718700000000003E-3</c:v>
                </c:pt>
                <c:pt idx="7664">
                  <c:v>-8.7187500000000008E-3</c:v>
                </c:pt>
                <c:pt idx="7665">
                  <c:v>-8.9531200000000002E-3</c:v>
                </c:pt>
                <c:pt idx="7666">
                  <c:v>2.0468800000000001E-3</c:v>
                </c:pt>
                <c:pt idx="7667">
                  <c:v>5.4687500000000005E-3</c:v>
                </c:pt>
                <c:pt idx="7668">
                  <c:v>2.0937500000000001E-3</c:v>
                </c:pt>
                <c:pt idx="7669">
                  <c:v>7.5312499999999998E-3</c:v>
                </c:pt>
                <c:pt idx="7670">
                  <c:v>4.9687500000000001E-3</c:v>
                </c:pt>
                <c:pt idx="7671">
                  <c:v>-1.46875E-3</c:v>
                </c:pt>
                <c:pt idx="7672">
                  <c:v>-3.7656199999999999E-3</c:v>
                </c:pt>
                <c:pt idx="7673">
                  <c:v>-9.3749999999999997E-3</c:v>
                </c:pt>
                <c:pt idx="7674">
                  <c:v>-1.2140600000000001E-2</c:v>
                </c:pt>
                <c:pt idx="7675">
                  <c:v>-8.1562500000000003E-3</c:v>
                </c:pt>
                <c:pt idx="7676">
                  <c:v>-6.0468700000000002E-3</c:v>
                </c:pt>
                <c:pt idx="7677">
                  <c:v>-7.8125E-3</c:v>
                </c:pt>
                <c:pt idx="7678">
                  <c:v>-1.3968699999999999E-2</c:v>
                </c:pt>
                <c:pt idx="7679">
                  <c:v>-5.6249999999999996E-4</c:v>
                </c:pt>
                <c:pt idx="7680">
                  <c:v>4.0156300000000001E-3</c:v>
                </c:pt>
                <c:pt idx="7681">
                  <c:v>-4.0000000000000001E-3</c:v>
                </c:pt>
                <c:pt idx="7682">
                  <c:v>-1.2031200000000001E-2</c:v>
                </c:pt>
                <c:pt idx="7683">
                  <c:v>-9.9531199999999993E-3</c:v>
                </c:pt>
                <c:pt idx="7684">
                  <c:v>3.1250000000000001E-4</c:v>
                </c:pt>
                <c:pt idx="7685">
                  <c:v>1.4210899999999999E-17</c:v>
                </c:pt>
                <c:pt idx="7686">
                  <c:v>4.2968800000000003E-3</c:v>
                </c:pt>
                <c:pt idx="7687">
                  <c:v>1.8124999999999999E-3</c:v>
                </c:pt>
                <c:pt idx="7688">
                  <c:v>-6.6249999999999998E-3</c:v>
                </c:pt>
                <c:pt idx="7689">
                  <c:v>-5.7968699999999991E-3</c:v>
                </c:pt>
                <c:pt idx="7690">
                  <c:v>-2.0781200000000001E-3</c:v>
                </c:pt>
                <c:pt idx="7691">
                  <c:v>-3.875E-3</c:v>
                </c:pt>
                <c:pt idx="7692">
                  <c:v>9.3749999999999988E-5</c:v>
                </c:pt>
                <c:pt idx="7693">
                  <c:v>-4.3281199999999995E-3</c:v>
                </c:pt>
                <c:pt idx="7694">
                  <c:v>-6.1718700000000003E-3</c:v>
                </c:pt>
                <c:pt idx="7695">
                  <c:v>-1.0562499999999999E-2</c:v>
                </c:pt>
                <c:pt idx="7696">
                  <c:v>-1.6281199999999999E-2</c:v>
                </c:pt>
                <c:pt idx="7697">
                  <c:v>-1.5359399999999999E-2</c:v>
                </c:pt>
                <c:pt idx="7698">
                  <c:v>-7.1874999999999994E-3</c:v>
                </c:pt>
                <c:pt idx="7699">
                  <c:v>-3.82812E-3</c:v>
                </c:pt>
                <c:pt idx="7700">
                  <c:v>-4.3437499999999995E-3</c:v>
                </c:pt>
                <c:pt idx="7701">
                  <c:v>-7.5156199999999998E-3</c:v>
                </c:pt>
                <c:pt idx="7702">
                  <c:v>-6.2500000000000001E-5</c:v>
                </c:pt>
                <c:pt idx="7703">
                  <c:v>-8.2500000000000004E-3</c:v>
                </c:pt>
                <c:pt idx="7704">
                  <c:v>-3.6718699999999998E-3</c:v>
                </c:pt>
                <c:pt idx="7705">
                  <c:v>-6.4531199999999997E-3</c:v>
                </c:pt>
                <c:pt idx="7706">
                  <c:v>-0.01</c:v>
                </c:pt>
                <c:pt idx="7707">
                  <c:v>-7.9062500000000001E-3</c:v>
                </c:pt>
                <c:pt idx="7708">
                  <c:v>-8.0468699999999994E-3</c:v>
                </c:pt>
                <c:pt idx="7709">
                  <c:v>-5.5000000000000005E-3</c:v>
                </c:pt>
                <c:pt idx="7710">
                  <c:v>2.5625000000000001E-3</c:v>
                </c:pt>
                <c:pt idx="7711">
                  <c:v>1.2812500000000001E-3</c:v>
                </c:pt>
                <c:pt idx="7712">
                  <c:v>-8.1093699999999994E-3</c:v>
                </c:pt>
                <c:pt idx="7713">
                  <c:v>-1.5781200000000001E-3</c:v>
                </c:pt>
                <c:pt idx="7714">
                  <c:v>-4.3906199999999996E-3</c:v>
                </c:pt>
                <c:pt idx="7715">
                  <c:v>-8.0937500000000002E-3</c:v>
                </c:pt>
                <c:pt idx="7716">
                  <c:v>-8.0000000000000002E-3</c:v>
                </c:pt>
                <c:pt idx="7717">
                  <c:v>-7.9375000000000001E-3</c:v>
                </c:pt>
                <c:pt idx="7718">
                  <c:v>-3.9843700000000001E-3</c:v>
                </c:pt>
                <c:pt idx="7719">
                  <c:v>-2.1093699999999997E-3</c:v>
                </c:pt>
                <c:pt idx="7720">
                  <c:v>-1.00781E-2</c:v>
                </c:pt>
                <c:pt idx="7721">
                  <c:v>-3.7343699999999999E-3</c:v>
                </c:pt>
                <c:pt idx="7722">
                  <c:v>-3.7499999999999999E-3</c:v>
                </c:pt>
                <c:pt idx="7723">
                  <c:v>-1.2171899999999999E-2</c:v>
                </c:pt>
                <c:pt idx="7724">
                  <c:v>-1.3921899999999999E-2</c:v>
                </c:pt>
                <c:pt idx="7725">
                  <c:v>-1.0015600000000001E-2</c:v>
                </c:pt>
                <c:pt idx="7726">
                  <c:v>-1.0046899999999999E-2</c:v>
                </c:pt>
                <c:pt idx="7727">
                  <c:v>-6.0312500000000002E-3</c:v>
                </c:pt>
                <c:pt idx="7728">
                  <c:v>-9.8124999999999983E-3</c:v>
                </c:pt>
                <c:pt idx="7729">
                  <c:v>-1.1828100000000001E-2</c:v>
                </c:pt>
                <c:pt idx="7730">
                  <c:v>-1.4312500000000001E-2</c:v>
                </c:pt>
                <c:pt idx="7731">
                  <c:v>-4.8124999999999999E-3</c:v>
                </c:pt>
                <c:pt idx="7732">
                  <c:v>-2.3437499999999999E-4</c:v>
                </c:pt>
                <c:pt idx="7733">
                  <c:v>3.9375E-3</c:v>
                </c:pt>
                <c:pt idx="7734">
                  <c:v>-1.0937500000000001E-3</c:v>
                </c:pt>
                <c:pt idx="7735">
                  <c:v>-3.1250000000000002E-3</c:v>
                </c:pt>
                <c:pt idx="7736">
                  <c:v>-1.75E-3</c:v>
                </c:pt>
                <c:pt idx="7737">
                  <c:v>-2.3125000000000003E-3</c:v>
                </c:pt>
                <c:pt idx="7738">
                  <c:v>-1.6093699999999999E-3</c:v>
                </c:pt>
                <c:pt idx="7739">
                  <c:v>-4.6093699999999998E-3</c:v>
                </c:pt>
                <c:pt idx="7740">
                  <c:v>-5.2968700000000004E-3</c:v>
                </c:pt>
                <c:pt idx="7741">
                  <c:v>-1.5781200000000001E-3</c:v>
                </c:pt>
                <c:pt idx="7742">
                  <c:v>-4.7812499999999999E-3</c:v>
                </c:pt>
                <c:pt idx="7743">
                  <c:v>-5.6093699999999998E-3</c:v>
                </c:pt>
                <c:pt idx="7744">
                  <c:v>-1.1875E-3</c:v>
                </c:pt>
                <c:pt idx="7745">
                  <c:v>2.45313E-3</c:v>
                </c:pt>
                <c:pt idx="7746">
                  <c:v>-1.25E-3</c:v>
                </c:pt>
                <c:pt idx="7747">
                  <c:v>-1.6093699999999999E-3</c:v>
                </c:pt>
                <c:pt idx="7748">
                  <c:v>-6.5625000000000006E-3</c:v>
                </c:pt>
                <c:pt idx="7749">
                  <c:v>-1.0406199999999999E-2</c:v>
                </c:pt>
                <c:pt idx="7750">
                  <c:v>-6.9375000000000001E-3</c:v>
                </c:pt>
                <c:pt idx="7751">
                  <c:v>-5.1562500000000002E-4</c:v>
                </c:pt>
                <c:pt idx="7752">
                  <c:v>-1.6249999999999999E-3</c:v>
                </c:pt>
                <c:pt idx="7753">
                  <c:v>-2.0781200000000001E-3</c:v>
                </c:pt>
                <c:pt idx="7754">
                  <c:v>-3.5468700000000001E-3</c:v>
                </c:pt>
                <c:pt idx="7755">
                  <c:v>-6.1406199999999994E-3</c:v>
                </c:pt>
                <c:pt idx="7756">
                  <c:v>-2.3125000000000003E-3</c:v>
                </c:pt>
                <c:pt idx="7757">
                  <c:v>8.1249999999999996E-4</c:v>
                </c:pt>
                <c:pt idx="7758">
                  <c:v>-7.8125E-3</c:v>
                </c:pt>
                <c:pt idx="7759">
                  <c:v>-7.7968700000000009E-3</c:v>
                </c:pt>
                <c:pt idx="7760">
                  <c:v>-1.3609399999999999E-2</c:v>
                </c:pt>
                <c:pt idx="7761">
                  <c:v>-1.4093700000000001E-2</c:v>
                </c:pt>
                <c:pt idx="7762">
                  <c:v>-1.40156E-2</c:v>
                </c:pt>
                <c:pt idx="7763">
                  <c:v>-8.6250000000000007E-3</c:v>
                </c:pt>
                <c:pt idx="7764">
                  <c:v>-5.9999999999999993E-3</c:v>
                </c:pt>
                <c:pt idx="7765">
                  <c:v>-4.5312500000000006E-3</c:v>
                </c:pt>
                <c:pt idx="7766">
                  <c:v>2E-3</c:v>
                </c:pt>
                <c:pt idx="7767">
                  <c:v>-5.5312499999999997E-3</c:v>
                </c:pt>
                <c:pt idx="7768">
                  <c:v>-1.0031199999999999E-2</c:v>
                </c:pt>
                <c:pt idx="7769">
                  <c:v>-1.0046899999999999E-2</c:v>
                </c:pt>
                <c:pt idx="7770">
                  <c:v>-7.9218699999999993E-3</c:v>
                </c:pt>
                <c:pt idx="7771">
                  <c:v>-5.9843699999999993E-3</c:v>
                </c:pt>
                <c:pt idx="7772">
                  <c:v>-1.0109400000000001E-2</c:v>
                </c:pt>
                <c:pt idx="7773">
                  <c:v>-9.9375000000000002E-3</c:v>
                </c:pt>
                <c:pt idx="7774">
                  <c:v>-9.6249999999999999E-3</c:v>
                </c:pt>
                <c:pt idx="7775">
                  <c:v>3.875E-3</c:v>
                </c:pt>
                <c:pt idx="7776">
                  <c:v>-4.3437499999999995E-3</c:v>
                </c:pt>
                <c:pt idx="7777">
                  <c:v>-4.0468700000000002E-3</c:v>
                </c:pt>
                <c:pt idx="7778">
                  <c:v>-6.1406199999999994E-3</c:v>
                </c:pt>
                <c:pt idx="7779">
                  <c:v>-6.1250000000000002E-3</c:v>
                </c:pt>
                <c:pt idx="7780">
                  <c:v>-1.7656200000000001E-3</c:v>
                </c:pt>
                <c:pt idx="7781">
                  <c:v>2.1562500000000002E-3</c:v>
                </c:pt>
                <c:pt idx="7782">
                  <c:v>-8.4687500000000006E-3</c:v>
                </c:pt>
                <c:pt idx="7783">
                  <c:v>-1.0046899999999999E-2</c:v>
                </c:pt>
                <c:pt idx="7784">
                  <c:v>-7.8906199999999992E-3</c:v>
                </c:pt>
                <c:pt idx="7785">
                  <c:v>-5.9999999999999993E-3</c:v>
                </c:pt>
                <c:pt idx="7786">
                  <c:v>-1.6093699999999999E-3</c:v>
                </c:pt>
                <c:pt idx="7787">
                  <c:v>4.6874999999999994E-5</c:v>
                </c:pt>
                <c:pt idx="7788">
                  <c:v>2.1093800000000001E-3</c:v>
                </c:pt>
                <c:pt idx="7789">
                  <c:v>-2E-3</c:v>
                </c:pt>
                <c:pt idx="7790">
                  <c:v>-1.2406199999999999E-2</c:v>
                </c:pt>
                <c:pt idx="7791">
                  <c:v>-1.0109400000000001E-2</c:v>
                </c:pt>
                <c:pt idx="7792">
                  <c:v>-3.9687500000000001E-3</c:v>
                </c:pt>
                <c:pt idx="7793">
                  <c:v>-3.9843700000000001E-3</c:v>
                </c:pt>
                <c:pt idx="7794">
                  <c:v>2.0312499999999999E-4</c:v>
                </c:pt>
                <c:pt idx="7795">
                  <c:v>1.4210899999999999E-17</c:v>
                </c:pt>
                <c:pt idx="7796">
                  <c:v>-2.0312499999999999E-4</c:v>
                </c:pt>
                <c:pt idx="7797">
                  <c:v>-5.9375000000000001E-3</c:v>
                </c:pt>
                <c:pt idx="7798">
                  <c:v>-3.9843700000000001E-3</c:v>
                </c:pt>
                <c:pt idx="7799">
                  <c:v>-1.9843700000000001E-3</c:v>
                </c:pt>
                <c:pt idx="7800">
                  <c:v>4.2343800000000003E-3</c:v>
                </c:pt>
                <c:pt idx="7801">
                  <c:v>8.4531299999999997E-3</c:v>
                </c:pt>
                <c:pt idx="7802">
                  <c:v>-4.0781200000000002E-3</c:v>
                </c:pt>
                <c:pt idx="7803">
                  <c:v>-7.4062499999999996E-3</c:v>
                </c:pt>
                <c:pt idx="7804">
                  <c:v>-1.21875E-2</c:v>
                </c:pt>
                <c:pt idx="7805">
                  <c:v>-5.2031200000000003E-3</c:v>
                </c:pt>
                <c:pt idx="7806">
                  <c:v>-5.4687500000000005E-3</c:v>
                </c:pt>
                <c:pt idx="7807">
                  <c:v>-4.6562499999999998E-3</c:v>
                </c:pt>
                <c:pt idx="7808">
                  <c:v>-3.3281199999999999E-3</c:v>
                </c:pt>
                <c:pt idx="7809">
                  <c:v>-1.1375E-2</c:v>
                </c:pt>
                <c:pt idx="7810">
                  <c:v>-9.0937500000000011E-3</c:v>
                </c:pt>
                <c:pt idx="7811">
                  <c:v>-4.0000000000000001E-3</c:v>
                </c:pt>
                <c:pt idx="7812">
                  <c:v>-5.9999999999999993E-3</c:v>
                </c:pt>
                <c:pt idx="7813">
                  <c:v>-5.6718700000000007E-3</c:v>
                </c:pt>
                <c:pt idx="7814">
                  <c:v>-1.5781199999999999E-2</c:v>
                </c:pt>
                <c:pt idx="7815">
                  <c:v>-1.2031200000000001E-2</c:v>
                </c:pt>
                <c:pt idx="7816">
                  <c:v>-9.8437500000000001E-3</c:v>
                </c:pt>
                <c:pt idx="7817">
                  <c:v>1.4210899999999999E-17</c:v>
                </c:pt>
                <c:pt idx="7818">
                  <c:v>-1.9375E-3</c:v>
                </c:pt>
                <c:pt idx="7819">
                  <c:v>4.1093800000000002E-3</c:v>
                </c:pt>
                <c:pt idx="7820">
                  <c:v>-2.1718700000000002E-3</c:v>
                </c:pt>
                <c:pt idx="7821">
                  <c:v>-4.2343699999999995E-3</c:v>
                </c:pt>
                <c:pt idx="7822">
                  <c:v>-5.4687500000000005E-3</c:v>
                </c:pt>
                <c:pt idx="7823">
                  <c:v>1.4062499999999999E-4</c:v>
                </c:pt>
                <c:pt idx="7824">
                  <c:v>-2.0312500000000001E-3</c:v>
                </c:pt>
                <c:pt idx="7825">
                  <c:v>-2.7656199999999999E-3</c:v>
                </c:pt>
                <c:pt idx="7826">
                  <c:v>-1.0281200000000001E-2</c:v>
                </c:pt>
                <c:pt idx="7827">
                  <c:v>-5.1718700000000003E-3</c:v>
                </c:pt>
                <c:pt idx="7828">
                  <c:v>-4.3437499999999995E-3</c:v>
                </c:pt>
                <c:pt idx="7829">
                  <c:v>-8.4999999999999989E-3</c:v>
                </c:pt>
                <c:pt idx="7830">
                  <c:v>-6.9843700000000002E-3</c:v>
                </c:pt>
                <c:pt idx="7831">
                  <c:v>5.7812500000000008E-4</c:v>
                </c:pt>
                <c:pt idx="7832">
                  <c:v>-2.89062E-3</c:v>
                </c:pt>
                <c:pt idx="7833">
                  <c:v>-8.6250000000000007E-3</c:v>
                </c:pt>
                <c:pt idx="7834">
                  <c:v>-7.2968700000000004E-3</c:v>
                </c:pt>
                <c:pt idx="7835">
                  <c:v>-4.5781199999999998E-3</c:v>
                </c:pt>
                <c:pt idx="7836">
                  <c:v>-1.0109400000000001E-2</c:v>
                </c:pt>
                <c:pt idx="7837">
                  <c:v>-5.3125000000000004E-3</c:v>
                </c:pt>
                <c:pt idx="7838">
                  <c:v>-3.9531200000000001E-3</c:v>
                </c:pt>
                <c:pt idx="7839">
                  <c:v>-4.3125000000000004E-3</c:v>
                </c:pt>
                <c:pt idx="7840">
                  <c:v>-5.9375000000000001E-3</c:v>
                </c:pt>
                <c:pt idx="7841">
                  <c:v>-3.5781199999999997E-3</c:v>
                </c:pt>
                <c:pt idx="7842">
                  <c:v>1.20313E-3</c:v>
                </c:pt>
                <c:pt idx="7843">
                  <c:v>5.5781299999999997E-3</c:v>
                </c:pt>
                <c:pt idx="7844">
                  <c:v>-3.2499999999999999E-3</c:v>
                </c:pt>
                <c:pt idx="7845">
                  <c:v>-9.0625000000000011E-3</c:v>
                </c:pt>
                <c:pt idx="7846">
                  <c:v>-1.1671900000000001E-2</c:v>
                </c:pt>
                <c:pt idx="7847">
                  <c:v>-7.5312499999999998E-3</c:v>
                </c:pt>
                <c:pt idx="7848">
                  <c:v>-8.1562500000000003E-3</c:v>
                </c:pt>
                <c:pt idx="7849">
                  <c:v>-8.1093699999999994E-3</c:v>
                </c:pt>
                <c:pt idx="7850">
                  <c:v>-7.5781199999999998E-3</c:v>
                </c:pt>
                <c:pt idx="7851">
                  <c:v>-6.1718700000000003E-3</c:v>
                </c:pt>
                <c:pt idx="7852">
                  <c:v>-5.2031200000000003E-3</c:v>
                </c:pt>
                <c:pt idx="7853">
                  <c:v>3.7187500000000003E-3</c:v>
                </c:pt>
                <c:pt idx="7854">
                  <c:v>5.6249999999999998E-3</c:v>
                </c:pt>
                <c:pt idx="7855">
                  <c:v>8.1249999999999996E-4</c:v>
                </c:pt>
                <c:pt idx="7856">
                  <c:v>-5.0624999999999993E-3</c:v>
                </c:pt>
                <c:pt idx="7857">
                  <c:v>-7.7656199999999991E-3</c:v>
                </c:pt>
                <c:pt idx="7858">
                  <c:v>-3.40625E-3</c:v>
                </c:pt>
                <c:pt idx="7859">
                  <c:v>-5.1093700000000002E-3</c:v>
                </c:pt>
                <c:pt idx="7860">
                  <c:v>-1.0499999999999999E-2</c:v>
                </c:pt>
                <c:pt idx="7861">
                  <c:v>-9.5937499999999998E-3</c:v>
                </c:pt>
                <c:pt idx="7862">
                  <c:v>-7.5156199999999998E-3</c:v>
                </c:pt>
                <c:pt idx="7863">
                  <c:v>-6.0625000000000002E-3</c:v>
                </c:pt>
                <c:pt idx="7864">
                  <c:v>-5.4531200000000005E-3</c:v>
                </c:pt>
                <c:pt idx="7865">
                  <c:v>-1.7187499999999998E-3</c:v>
                </c:pt>
                <c:pt idx="7866">
                  <c:v>-4.4375000000000005E-3</c:v>
                </c:pt>
                <c:pt idx="7867">
                  <c:v>-4.7499999999999999E-3</c:v>
                </c:pt>
                <c:pt idx="7868">
                  <c:v>-1.6875000000000002E-3</c:v>
                </c:pt>
                <c:pt idx="7869">
                  <c:v>-5.9687500000000001E-3</c:v>
                </c:pt>
                <c:pt idx="7870">
                  <c:v>-3.90625E-3</c:v>
                </c:pt>
                <c:pt idx="7871">
                  <c:v>-9.5624999999999998E-3</c:v>
                </c:pt>
                <c:pt idx="7872">
                  <c:v>-6.5781199999999998E-3</c:v>
                </c:pt>
                <c:pt idx="7873">
                  <c:v>-1.8593699999999999E-3</c:v>
                </c:pt>
                <c:pt idx="7874">
                  <c:v>-1.1625E-2</c:v>
                </c:pt>
                <c:pt idx="7875">
                  <c:v>-1.4E-2</c:v>
                </c:pt>
                <c:pt idx="7876">
                  <c:v>-1.3968699999999999E-2</c:v>
                </c:pt>
                <c:pt idx="7877">
                  <c:v>-6.3437499999999996E-3</c:v>
                </c:pt>
                <c:pt idx="7878">
                  <c:v>-2E-3</c:v>
                </c:pt>
                <c:pt idx="7879">
                  <c:v>-5.9999999999999993E-3</c:v>
                </c:pt>
                <c:pt idx="7880">
                  <c:v>-1.0015600000000001E-2</c:v>
                </c:pt>
                <c:pt idx="7881">
                  <c:v>-9.9843699999999994E-3</c:v>
                </c:pt>
                <c:pt idx="7882">
                  <c:v>-3.6718699999999998E-3</c:v>
                </c:pt>
                <c:pt idx="7883">
                  <c:v>-2.0156200000000001E-3</c:v>
                </c:pt>
                <c:pt idx="7884">
                  <c:v>-1.7812500000000001E-3</c:v>
                </c:pt>
                <c:pt idx="7885">
                  <c:v>-2.2031199999999998E-3</c:v>
                </c:pt>
                <c:pt idx="7886">
                  <c:v>-1.49219E-2</c:v>
                </c:pt>
                <c:pt idx="7887">
                  <c:v>-1.1578100000000001E-2</c:v>
                </c:pt>
                <c:pt idx="7888">
                  <c:v>-1.5625000000000001E-3</c:v>
                </c:pt>
                <c:pt idx="7889">
                  <c:v>2.2031300000000002E-3</c:v>
                </c:pt>
                <c:pt idx="7890">
                  <c:v>1.4218799999999999E-3</c:v>
                </c:pt>
                <c:pt idx="7891">
                  <c:v>-8.4999999999999989E-3</c:v>
                </c:pt>
                <c:pt idx="7892">
                  <c:v>-1.2437500000000001E-2</c:v>
                </c:pt>
                <c:pt idx="7893">
                  <c:v>-1.58125E-2</c:v>
                </c:pt>
                <c:pt idx="7894">
                  <c:v>-7.3593699999999996E-3</c:v>
                </c:pt>
                <c:pt idx="7895">
                  <c:v>-1.9375E-3</c:v>
                </c:pt>
                <c:pt idx="7896">
                  <c:v>-1.5625000000000001E-3</c:v>
                </c:pt>
                <c:pt idx="7897">
                  <c:v>1.8749999999999999E-3</c:v>
                </c:pt>
                <c:pt idx="7898">
                  <c:v>-6.4531199999999997E-3</c:v>
                </c:pt>
                <c:pt idx="7899">
                  <c:v>-1.01406E-2</c:v>
                </c:pt>
                <c:pt idx="7900">
                  <c:v>-9.7031199999999991E-3</c:v>
                </c:pt>
                <c:pt idx="7901">
                  <c:v>-5.7812499999999999E-3</c:v>
                </c:pt>
                <c:pt idx="7902">
                  <c:v>-6.3750000000000005E-3</c:v>
                </c:pt>
                <c:pt idx="7903">
                  <c:v>-9.8437500000000001E-3</c:v>
                </c:pt>
                <c:pt idx="7904">
                  <c:v>-3.89062E-3</c:v>
                </c:pt>
                <c:pt idx="7905">
                  <c:v>-3.9375E-3</c:v>
                </c:pt>
                <c:pt idx="7906">
                  <c:v>-2.1249999999999997E-3</c:v>
                </c:pt>
                <c:pt idx="7907">
                  <c:v>-3.6874999999999998E-3</c:v>
                </c:pt>
                <c:pt idx="7908">
                  <c:v>4.4375000000000005E-3</c:v>
                </c:pt>
                <c:pt idx="7909">
                  <c:v>1.4062499999999999E-3</c:v>
                </c:pt>
                <c:pt idx="7910">
                  <c:v>-6.4843699999999997E-3</c:v>
                </c:pt>
                <c:pt idx="7911">
                  <c:v>-5.5781199999999998E-3</c:v>
                </c:pt>
                <c:pt idx="7912">
                  <c:v>2.1875E-4</c:v>
                </c:pt>
                <c:pt idx="7913">
                  <c:v>-3.9062500000000002E-4</c:v>
                </c:pt>
                <c:pt idx="7914">
                  <c:v>-6.3906200000000005E-3</c:v>
                </c:pt>
                <c:pt idx="7915">
                  <c:v>-7.984370000000001E-3</c:v>
                </c:pt>
                <c:pt idx="7916">
                  <c:v>-1.0031199999999999E-2</c:v>
                </c:pt>
                <c:pt idx="7917">
                  <c:v>-1.4E-2</c:v>
                </c:pt>
                <c:pt idx="7918">
                  <c:v>-5.4374999999999996E-3</c:v>
                </c:pt>
                <c:pt idx="7919">
                  <c:v>7.9687500000000001E-3</c:v>
                </c:pt>
                <c:pt idx="7920">
                  <c:v>-3.6874999999999998E-3</c:v>
                </c:pt>
                <c:pt idx="7921">
                  <c:v>-3.9687500000000001E-3</c:v>
                </c:pt>
                <c:pt idx="7922">
                  <c:v>-4.0468700000000002E-3</c:v>
                </c:pt>
                <c:pt idx="7923">
                  <c:v>-5.9531199999999992E-3</c:v>
                </c:pt>
                <c:pt idx="7924">
                  <c:v>-1.1984400000000001E-2</c:v>
                </c:pt>
                <c:pt idx="7925">
                  <c:v>-6.3124999999999995E-3</c:v>
                </c:pt>
                <c:pt idx="7926">
                  <c:v>-1.5625E-4</c:v>
                </c:pt>
                <c:pt idx="7927">
                  <c:v>-1.65625E-3</c:v>
                </c:pt>
                <c:pt idx="7928">
                  <c:v>-9.4687499999999997E-3</c:v>
                </c:pt>
                <c:pt idx="7929">
                  <c:v>-1.0437499999999999E-2</c:v>
                </c:pt>
                <c:pt idx="7930">
                  <c:v>-2.6562500000000002E-3</c:v>
                </c:pt>
                <c:pt idx="7931">
                  <c:v>3.6562500000000002E-3</c:v>
                </c:pt>
                <c:pt idx="7932">
                  <c:v>5.9375000000000001E-3</c:v>
                </c:pt>
                <c:pt idx="7933">
                  <c:v>4.875E-3</c:v>
                </c:pt>
                <c:pt idx="7934">
                  <c:v>2.8437499999999999E-3</c:v>
                </c:pt>
                <c:pt idx="7935">
                  <c:v>-5.2812499999999995E-3</c:v>
                </c:pt>
                <c:pt idx="7936">
                  <c:v>-7.2499999999999995E-3</c:v>
                </c:pt>
                <c:pt idx="7937">
                  <c:v>-5.3437500000000004E-3</c:v>
                </c:pt>
                <c:pt idx="7938">
                  <c:v>-6.3906200000000005E-3</c:v>
                </c:pt>
                <c:pt idx="7939">
                  <c:v>-4.9062499999999992E-3</c:v>
                </c:pt>
                <c:pt idx="7940">
                  <c:v>-1.0218700000000001E-2</c:v>
                </c:pt>
                <c:pt idx="7941">
                  <c:v>-1.23906E-2</c:v>
                </c:pt>
                <c:pt idx="7942">
                  <c:v>-1.2437500000000001E-2</c:v>
                </c:pt>
                <c:pt idx="7943">
                  <c:v>-6.7500000000000008E-3</c:v>
                </c:pt>
                <c:pt idx="7944">
                  <c:v>-1.64062E-3</c:v>
                </c:pt>
                <c:pt idx="7945">
                  <c:v>-6.0312500000000002E-3</c:v>
                </c:pt>
                <c:pt idx="7946">
                  <c:v>-1.1375E-2</c:v>
                </c:pt>
                <c:pt idx="7947">
                  <c:v>-1.2750000000000001E-2</c:v>
                </c:pt>
                <c:pt idx="7948">
                  <c:v>-7.2187499999999995E-3</c:v>
                </c:pt>
                <c:pt idx="7949">
                  <c:v>-2.5000000000000001E-4</c:v>
                </c:pt>
                <c:pt idx="7950">
                  <c:v>-3.1250000000000002E-3</c:v>
                </c:pt>
                <c:pt idx="7951">
                  <c:v>-6.4062500000000005E-3</c:v>
                </c:pt>
                <c:pt idx="7952">
                  <c:v>-2.5625000000000001E-3</c:v>
                </c:pt>
                <c:pt idx="7953">
                  <c:v>-1.2656200000000001E-3</c:v>
                </c:pt>
                <c:pt idx="7954">
                  <c:v>-5.9218700000000001E-3</c:v>
                </c:pt>
                <c:pt idx="7955">
                  <c:v>-4.0468700000000002E-3</c:v>
                </c:pt>
                <c:pt idx="7956">
                  <c:v>-7.8125E-3</c:v>
                </c:pt>
                <c:pt idx="7957">
                  <c:v>-1.0124999999999999E-2</c:v>
                </c:pt>
                <c:pt idx="7958">
                  <c:v>-8.2187500000000004E-3</c:v>
                </c:pt>
                <c:pt idx="7959">
                  <c:v>-8.9531200000000002E-3</c:v>
                </c:pt>
                <c:pt idx="7960">
                  <c:v>-1.98125E-2</c:v>
                </c:pt>
                <c:pt idx="7961">
                  <c:v>-1.74687E-2</c:v>
                </c:pt>
                <c:pt idx="7962">
                  <c:v>-6.1718700000000003E-3</c:v>
                </c:pt>
                <c:pt idx="7963">
                  <c:v>-9.6406200000000008E-3</c:v>
                </c:pt>
                <c:pt idx="7964">
                  <c:v>-0.01</c:v>
                </c:pt>
                <c:pt idx="7965">
                  <c:v>-1.0124999999999999E-2</c:v>
                </c:pt>
                <c:pt idx="7966">
                  <c:v>-5.9218700000000001E-3</c:v>
                </c:pt>
                <c:pt idx="7967">
                  <c:v>-4.1875000000000002E-3</c:v>
                </c:pt>
                <c:pt idx="7968">
                  <c:v>6.2500000000000001E-5</c:v>
                </c:pt>
                <c:pt idx="7969">
                  <c:v>-3.92187E-3</c:v>
                </c:pt>
                <c:pt idx="7970">
                  <c:v>-9.921870000000001E-3</c:v>
                </c:pt>
                <c:pt idx="7971">
                  <c:v>-4.0625000000000001E-3</c:v>
                </c:pt>
                <c:pt idx="7972">
                  <c:v>-6.0468700000000002E-3</c:v>
                </c:pt>
                <c:pt idx="7973">
                  <c:v>-2.1718700000000002E-3</c:v>
                </c:pt>
                <c:pt idx="7974">
                  <c:v>1.25E-4</c:v>
                </c:pt>
                <c:pt idx="7975">
                  <c:v>2.0937500000000001E-3</c:v>
                </c:pt>
                <c:pt idx="7976">
                  <c:v>-4.1718700000000003E-3</c:v>
                </c:pt>
                <c:pt idx="7977">
                  <c:v>-2.0937500000000001E-3</c:v>
                </c:pt>
                <c:pt idx="7978">
                  <c:v>-1.95312E-3</c:v>
                </c:pt>
                <c:pt idx="7979">
                  <c:v>1.25E-4</c:v>
                </c:pt>
                <c:pt idx="7980">
                  <c:v>-6.1093699999999994E-3</c:v>
                </c:pt>
                <c:pt idx="7981">
                  <c:v>-7.9062500000000001E-3</c:v>
                </c:pt>
                <c:pt idx="7982">
                  <c:v>-1.8156200000000001E-2</c:v>
                </c:pt>
                <c:pt idx="7983">
                  <c:v>-8.0000000000000002E-3</c:v>
                </c:pt>
                <c:pt idx="7984">
                  <c:v>-6.5156199999999997E-3</c:v>
                </c:pt>
                <c:pt idx="7985">
                  <c:v>-9.9687499999999984E-3</c:v>
                </c:pt>
                <c:pt idx="7986">
                  <c:v>-5.5000000000000005E-3</c:v>
                </c:pt>
                <c:pt idx="7987">
                  <c:v>-5.9999999999999993E-3</c:v>
                </c:pt>
                <c:pt idx="7988">
                  <c:v>-1.01406E-2</c:v>
                </c:pt>
                <c:pt idx="7989">
                  <c:v>-8.0781199999999994E-3</c:v>
                </c:pt>
                <c:pt idx="7990">
                  <c:v>-4.0000000000000001E-3</c:v>
                </c:pt>
                <c:pt idx="7991">
                  <c:v>-6.0312500000000002E-3</c:v>
                </c:pt>
                <c:pt idx="7992">
                  <c:v>-5.9999999999999993E-3</c:v>
                </c:pt>
                <c:pt idx="7993">
                  <c:v>-8.0000000000000002E-3</c:v>
                </c:pt>
                <c:pt idx="7994">
                  <c:v>-7.7968700000000009E-3</c:v>
                </c:pt>
                <c:pt idx="7995">
                  <c:v>-2.1249999999999997E-3</c:v>
                </c:pt>
                <c:pt idx="7996">
                  <c:v>2.0312500000000001E-3</c:v>
                </c:pt>
                <c:pt idx="7997">
                  <c:v>8.0000000000000002E-3</c:v>
                </c:pt>
                <c:pt idx="7998">
                  <c:v>1.7812500000000001E-3</c:v>
                </c:pt>
                <c:pt idx="7999">
                  <c:v>-2.6249999999999997E-3</c:v>
                </c:pt>
                <c:pt idx="8000">
                  <c:v>-7.73437E-3</c:v>
                </c:pt>
                <c:pt idx="8001">
                  <c:v>-4.9062499999999992E-3</c:v>
                </c:pt>
                <c:pt idx="8002">
                  <c:v>-2.5156199999999997E-3</c:v>
                </c:pt>
                <c:pt idx="8003">
                  <c:v>1.5625E-4</c:v>
                </c:pt>
                <c:pt idx="8004">
                  <c:v>-4.84375E-3</c:v>
                </c:pt>
                <c:pt idx="8005">
                  <c:v>-9.921870000000001E-3</c:v>
                </c:pt>
                <c:pt idx="8006">
                  <c:v>-6.9843700000000002E-3</c:v>
                </c:pt>
                <c:pt idx="8007">
                  <c:v>6.2500000000000001E-5</c:v>
                </c:pt>
                <c:pt idx="8008">
                  <c:v>-4.1250000000000002E-3</c:v>
                </c:pt>
                <c:pt idx="8009">
                  <c:v>1.75E-3</c:v>
                </c:pt>
                <c:pt idx="8010">
                  <c:v>-3.4843700000000001E-3</c:v>
                </c:pt>
                <c:pt idx="8011">
                  <c:v>-9.6562499999999999E-3</c:v>
                </c:pt>
                <c:pt idx="8012">
                  <c:v>-1.42031E-2</c:v>
                </c:pt>
                <c:pt idx="8013">
                  <c:v>-6.0468700000000002E-3</c:v>
                </c:pt>
                <c:pt idx="8014">
                  <c:v>-3.9531200000000001E-3</c:v>
                </c:pt>
                <c:pt idx="8015">
                  <c:v>1.4210899999999999E-17</c:v>
                </c:pt>
                <c:pt idx="8016">
                  <c:v>-2.1249999999999997E-3</c:v>
                </c:pt>
                <c:pt idx="8017">
                  <c:v>-4.0156200000000001E-3</c:v>
                </c:pt>
                <c:pt idx="8018">
                  <c:v>-1.8749999999999999E-3</c:v>
                </c:pt>
                <c:pt idx="8019">
                  <c:v>-2.6562499999999996E-4</c:v>
                </c:pt>
                <c:pt idx="8020">
                  <c:v>-4.1250000000000002E-3</c:v>
                </c:pt>
                <c:pt idx="8021">
                  <c:v>-1.96875E-3</c:v>
                </c:pt>
                <c:pt idx="8022">
                  <c:v>-4.1562500000000002E-3</c:v>
                </c:pt>
                <c:pt idx="8023">
                  <c:v>-1.4062499999999999E-3</c:v>
                </c:pt>
                <c:pt idx="8024">
                  <c:v>-4.3750000000000001E-4</c:v>
                </c:pt>
                <c:pt idx="8025">
                  <c:v>-6.6874999999999999E-3</c:v>
                </c:pt>
                <c:pt idx="8026">
                  <c:v>-7.9687500000000001E-3</c:v>
                </c:pt>
                <c:pt idx="8027">
                  <c:v>-7.9687500000000001E-3</c:v>
                </c:pt>
                <c:pt idx="8028">
                  <c:v>-5.2187499999999994E-3</c:v>
                </c:pt>
                <c:pt idx="8029">
                  <c:v>3.5156300000000001E-3</c:v>
                </c:pt>
                <c:pt idx="8030">
                  <c:v>4.7812499999999999E-3</c:v>
                </c:pt>
                <c:pt idx="8031">
                  <c:v>-6.82812E-3</c:v>
                </c:pt>
                <c:pt idx="8032">
                  <c:v>-6.2812500000000004E-3</c:v>
                </c:pt>
                <c:pt idx="8033">
                  <c:v>-1.28906E-2</c:v>
                </c:pt>
                <c:pt idx="8034">
                  <c:v>-1.1546900000000001E-2</c:v>
                </c:pt>
                <c:pt idx="8035">
                  <c:v>-4.7656199999999999E-3</c:v>
                </c:pt>
                <c:pt idx="8036">
                  <c:v>-1.7187500000000002E-4</c:v>
                </c:pt>
                <c:pt idx="8037">
                  <c:v>-7.3593699999999996E-3</c:v>
                </c:pt>
                <c:pt idx="8038">
                  <c:v>-6.6718699999999999E-3</c:v>
                </c:pt>
                <c:pt idx="8039">
                  <c:v>5.9843799999999992E-3</c:v>
                </c:pt>
                <c:pt idx="8040">
                  <c:v>7.0312499999999993E-3</c:v>
                </c:pt>
                <c:pt idx="8041">
                  <c:v>-4.1093700000000002E-3</c:v>
                </c:pt>
                <c:pt idx="8042">
                  <c:v>-1.0046899999999999E-2</c:v>
                </c:pt>
                <c:pt idx="8043">
                  <c:v>-7.8281200000000009E-3</c:v>
                </c:pt>
                <c:pt idx="8044">
                  <c:v>-1.07344E-2</c:v>
                </c:pt>
                <c:pt idx="8045">
                  <c:v>-1.4531200000000001E-2</c:v>
                </c:pt>
                <c:pt idx="8046">
                  <c:v>-1.27812E-2</c:v>
                </c:pt>
                <c:pt idx="8047">
                  <c:v>-7.6250000000000007E-3</c:v>
                </c:pt>
                <c:pt idx="8048">
                  <c:v>-4.6874999999999998E-3</c:v>
                </c:pt>
                <c:pt idx="8049">
                  <c:v>-7.9687500000000006E-4</c:v>
                </c:pt>
                <c:pt idx="8050">
                  <c:v>-5.5156200000000006E-3</c:v>
                </c:pt>
                <c:pt idx="8051">
                  <c:v>2.9999999999999996E-3</c:v>
                </c:pt>
                <c:pt idx="8052">
                  <c:v>-8.1249999999999996E-4</c:v>
                </c:pt>
                <c:pt idx="8053">
                  <c:v>-1.7812500000000001E-3</c:v>
                </c:pt>
                <c:pt idx="8054">
                  <c:v>3.7499999999999995E-4</c:v>
                </c:pt>
                <c:pt idx="8055">
                  <c:v>-1E-3</c:v>
                </c:pt>
                <c:pt idx="8056">
                  <c:v>-3.8125000000000004E-3</c:v>
                </c:pt>
                <c:pt idx="8057">
                  <c:v>-2.2656199999999999E-3</c:v>
                </c:pt>
                <c:pt idx="8058">
                  <c:v>-3.5156199999999997E-3</c:v>
                </c:pt>
                <c:pt idx="8059">
                  <c:v>3.2656299999999998E-3</c:v>
                </c:pt>
                <c:pt idx="8060">
                  <c:v>3.2812499999999997E-4</c:v>
                </c:pt>
                <c:pt idx="8061">
                  <c:v>-5.9843699999999993E-3</c:v>
                </c:pt>
                <c:pt idx="8062">
                  <c:v>-1.8124999999999999E-3</c:v>
                </c:pt>
                <c:pt idx="8063">
                  <c:v>-3.8437499999999999E-3</c:v>
                </c:pt>
                <c:pt idx="8064">
                  <c:v>-3.1250000000000001E-5</c:v>
                </c:pt>
                <c:pt idx="8065">
                  <c:v>-6.9531200000000001E-3</c:v>
                </c:pt>
                <c:pt idx="8066">
                  <c:v>-8.3281200000000014E-3</c:v>
                </c:pt>
                <c:pt idx="8067">
                  <c:v>-4.7499999999999999E-3</c:v>
                </c:pt>
                <c:pt idx="8068">
                  <c:v>-1.8281199999999999E-3</c:v>
                </c:pt>
                <c:pt idx="8069">
                  <c:v>-7.4375000000000005E-3</c:v>
                </c:pt>
                <c:pt idx="8070">
                  <c:v>-8.2500000000000004E-3</c:v>
                </c:pt>
                <c:pt idx="8071">
                  <c:v>-4.0937500000000002E-3</c:v>
                </c:pt>
                <c:pt idx="8072">
                  <c:v>-5.8125E-3</c:v>
                </c:pt>
                <c:pt idx="8073">
                  <c:v>-9.9062500000000001E-3</c:v>
                </c:pt>
                <c:pt idx="8074">
                  <c:v>-9.9687499999999984E-3</c:v>
                </c:pt>
                <c:pt idx="8075">
                  <c:v>-2.3437499999999999E-4</c:v>
                </c:pt>
                <c:pt idx="8076">
                  <c:v>1.4210899999999999E-17</c:v>
                </c:pt>
                <c:pt idx="8077">
                  <c:v>1.4210899999999999E-17</c:v>
                </c:pt>
                <c:pt idx="8078">
                  <c:v>-8.0468699999999994E-3</c:v>
                </c:pt>
                <c:pt idx="8079">
                  <c:v>-1.1984400000000001E-2</c:v>
                </c:pt>
                <c:pt idx="8080">
                  <c:v>-3.0781200000000002E-3</c:v>
                </c:pt>
                <c:pt idx="8081">
                  <c:v>5.9531300000000001E-3</c:v>
                </c:pt>
                <c:pt idx="8082">
                  <c:v>-4.3750000000000004E-3</c:v>
                </c:pt>
                <c:pt idx="8083">
                  <c:v>-1.95312E-3</c:v>
                </c:pt>
                <c:pt idx="8084">
                  <c:v>-1.4999999999999998E-3</c:v>
                </c:pt>
                <c:pt idx="8085">
                  <c:v>6.0156299999999992E-3</c:v>
                </c:pt>
                <c:pt idx="8086">
                  <c:v>-5.0000000000000001E-4</c:v>
                </c:pt>
                <c:pt idx="8087">
                  <c:v>-4.2343699999999995E-3</c:v>
                </c:pt>
                <c:pt idx="8088">
                  <c:v>-8.3437500000000005E-3</c:v>
                </c:pt>
                <c:pt idx="8089">
                  <c:v>-1.0031199999999999E-2</c:v>
                </c:pt>
                <c:pt idx="8090">
                  <c:v>-7.5781199999999998E-3</c:v>
                </c:pt>
                <c:pt idx="8091">
                  <c:v>-6.3124999999999995E-3</c:v>
                </c:pt>
                <c:pt idx="8092">
                  <c:v>-9.9375000000000002E-3</c:v>
                </c:pt>
                <c:pt idx="8093">
                  <c:v>-5.7343699999999999E-3</c:v>
                </c:pt>
                <c:pt idx="8094">
                  <c:v>-5.9687500000000001E-3</c:v>
                </c:pt>
                <c:pt idx="8095">
                  <c:v>-3.9375E-3</c:v>
                </c:pt>
                <c:pt idx="8096">
                  <c:v>-6.2187500000000003E-3</c:v>
                </c:pt>
                <c:pt idx="8097">
                  <c:v>-1.03906E-2</c:v>
                </c:pt>
                <c:pt idx="8098">
                  <c:v>-8.8750000000000009E-3</c:v>
                </c:pt>
                <c:pt idx="8099">
                  <c:v>1.4210899999999999E-17</c:v>
                </c:pt>
                <c:pt idx="8100">
                  <c:v>-8.5468699999999998E-3</c:v>
                </c:pt>
                <c:pt idx="8101">
                  <c:v>-7.7031199999999999E-3</c:v>
                </c:pt>
                <c:pt idx="8102">
                  <c:v>-1.6875000000000002E-3</c:v>
                </c:pt>
                <c:pt idx="8103">
                  <c:v>5.9843799999999992E-3</c:v>
                </c:pt>
                <c:pt idx="8104">
                  <c:v>-5.3124999999999993E-4</c:v>
                </c:pt>
                <c:pt idx="8105">
                  <c:v>-2.0468700000000001E-3</c:v>
                </c:pt>
                <c:pt idx="8106">
                  <c:v>-1.64062E-3</c:v>
                </c:pt>
                <c:pt idx="8107">
                  <c:v>1.7187499999999998E-3</c:v>
                </c:pt>
                <c:pt idx="8108">
                  <c:v>-4.0000000000000001E-3</c:v>
                </c:pt>
                <c:pt idx="8109">
                  <c:v>-2.5156199999999997E-3</c:v>
                </c:pt>
                <c:pt idx="8110">
                  <c:v>-1.20781E-2</c:v>
                </c:pt>
                <c:pt idx="8111">
                  <c:v>-3.4843700000000001E-3</c:v>
                </c:pt>
                <c:pt idx="8112">
                  <c:v>-4.3125000000000004E-3</c:v>
                </c:pt>
                <c:pt idx="8113">
                  <c:v>-3.7343699999999999E-3</c:v>
                </c:pt>
                <c:pt idx="8114">
                  <c:v>-2.0312500000000001E-3</c:v>
                </c:pt>
                <c:pt idx="8115">
                  <c:v>-1.0156200000000001E-2</c:v>
                </c:pt>
                <c:pt idx="8116">
                  <c:v>-1.1890600000000001E-2</c:v>
                </c:pt>
                <c:pt idx="8117">
                  <c:v>-5.8125E-3</c:v>
                </c:pt>
                <c:pt idx="8118">
                  <c:v>-3.92187E-3</c:v>
                </c:pt>
                <c:pt idx="8119">
                  <c:v>-8.1093699999999994E-3</c:v>
                </c:pt>
                <c:pt idx="8120">
                  <c:v>-1.20625E-2</c:v>
                </c:pt>
                <c:pt idx="8121">
                  <c:v>-1.20156E-2</c:v>
                </c:pt>
                <c:pt idx="8122">
                  <c:v>-6.1718700000000003E-3</c:v>
                </c:pt>
                <c:pt idx="8123">
                  <c:v>1.25E-4</c:v>
                </c:pt>
                <c:pt idx="8124">
                  <c:v>-7.78125E-3</c:v>
                </c:pt>
                <c:pt idx="8125">
                  <c:v>-6.0937500000000002E-3</c:v>
                </c:pt>
                <c:pt idx="8126">
                  <c:v>-9.5312499999999998E-3</c:v>
                </c:pt>
                <c:pt idx="8127">
                  <c:v>-1.0343699999999999E-2</c:v>
                </c:pt>
                <c:pt idx="8128">
                  <c:v>-4.5156200000000006E-3</c:v>
                </c:pt>
                <c:pt idx="8129">
                  <c:v>1.5625000000000001E-3</c:v>
                </c:pt>
                <c:pt idx="8130">
                  <c:v>4.1562500000000002E-3</c:v>
                </c:pt>
                <c:pt idx="8131">
                  <c:v>1.4210899999999999E-17</c:v>
                </c:pt>
                <c:pt idx="8132">
                  <c:v>-6.6562499999999998E-3</c:v>
                </c:pt>
                <c:pt idx="8133">
                  <c:v>-8.4531199999999997E-3</c:v>
                </c:pt>
                <c:pt idx="8134">
                  <c:v>-1.21875E-2</c:v>
                </c:pt>
                <c:pt idx="8135">
                  <c:v>-6.0156200000000002E-3</c:v>
                </c:pt>
                <c:pt idx="8136">
                  <c:v>-1.5937500000000001E-3</c:v>
                </c:pt>
                <c:pt idx="8137">
                  <c:v>-1.1093699999999999E-3</c:v>
                </c:pt>
                <c:pt idx="8138">
                  <c:v>-7.2812500000000004E-3</c:v>
                </c:pt>
                <c:pt idx="8139">
                  <c:v>-1.1546900000000001E-2</c:v>
                </c:pt>
                <c:pt idx="8140">
                  <c:v>-6.1093699999999994E-3</c:v>
                </c:pt>
                <c:pt idx="8141">
                  <c:v>9.3749999999999997E-4</c:v>
                </c:pt>
                <c:pt idx="8142">
                  <c:v>-7.6406200000000007E-3</c:v>
                </c:pt>
                <c:pt idx="8143">
                  <c:v>-1.0781199999999999E-2</c:v>
                </c:pt>
                <c:pt idx="8144">
                  <c:v>-9.9687499999999984E-3</c:v>
                </c:pt>
                <c:pt idx="8145">
                  <c:v>-6.6093699999999998E-3</c:v>
                </c:pt>
                <c:pt idx="8146">
                  <c:v>3.1093800000000001E-3</c:v>
                </c:pt>
                <c:pt idx="8147">
                  <c:v>3.40625E-3</c:v>
                </c:pt>
                <c:pt idx="8148">
                  <c:v>-9.3749999999999988E-5</c:v>
                </c:pt>
                <c:pt idx="8149">
                  <c:v>9.0624999999999994E-4</c:v>
                </c:pt>
                <c:pt idx="8150">
                  <c:v>-5.6249999999999998E-3</c:v>
                </c:pt>
                <c:pt idx="8151">
                  <c:v>-2.5937500000000001E-3</c:v>
                </c:pt>
                <c:pt idx="8152">
                  <c:v>-3.8125000000000004E-3</c:v>
                </c:pt>
                <c:pt idx="8153">
                  <c:v>-4.2031200000000003E-3</c:v>
                </c:pt>
                <c:pt idx="8154">
                  <c:v>-5.8125E-3</c:v>
                </c:pt>
                <c:pt idx="8155">
                  <c:v>-1.2125E-2</c:v>
                </c:pt>
                <c:pt idx="8156">
                  <c:v>-4.7031199999999999E-3</c:v>
                </c:pt>
                <c:pt idx="8157">
                  <c:v>-3.1250000000000002E-3</c:v>
                </c:pt>
                <c:pt idx="8158">
                  <c:v>-9.9687499999999984E-3</c:v>
                </c:pt>
                <c:pt idx="8159">
                  <c:v>-6.4843699999999997E-3</c:v>
                </c:pt>
                <c:pt idx="8160">
                  <c:v>-5.9218700000000001E-3</c:v>
                </c:pt>
                <c:pt idx="8161">
                  <c:v>-6.1875000000000003E-3</c:v>
                </c:pt>
                <c:pt idx="8162">
                  <c:v>-4.0000000000000001E-3</c:v>
                </c:pt>
                <c:pt idx="8163">
                  <c:v>-5.9531199999999992E-3</c:v>
                </c:pt>
                <c:pt idx="8164">
                  <c:v>-6.0156200000000002E-3</c:v>
                </c:pt>
                <c:pt idx="8165">
                  <c:v>-7.984370000000001E-3</c:v>
                </c:pt>
                <c:pt idx="8166">
                  <c:v>-3.7499999999999999E-3</c:v>
                </c:pt>
                <c:pt idx="8167">
                  <c:v>2.01563E-3</c:v>
                </c:pt>
                <c:pt idx="8168">
                  <c:v>-4.1093700000000002E-3</c:v>
                </c:pt>
                <c:pt idx="8169">
                  <c:v>-1.9375E-3</c:v>
                </c:pt>
                <c:pt idx="8170">
                  <c:v>-8.0625000000000002E-3</c:v>
                </c:pt>
                <c:pt idx="8171">
                  <c:v>-2.2031199999999998E-3</c:v>
                </c:pt>
                <c:pt idx="8172">
                  <c:v>-2.0625000000000001E-3</c:v>
                </c:pt>
                <c:pt idx="8173">
                  <c:v>-1.95312E-3</c:v>
                </c:pt>
                <c:pt idx="8174">
                  <c:v>-6.2187500000000003E-3</c:v>
                </c:pt>
                <c:pt idx="8175">
                  <c:v>-9.78125E-3</c:v>
                </c:pt>
                <c:pt idx="8176">
                  <c:v>-1.1999999999999999E-2</c:v>
                </c:pt>
                <c:pt idx="8177">
                  <c:v>-0.01</c:v>
                </c:pt>
                <c:pt idx="8178">
                  <c:v>-9.7968699999999992E-3</c:v>
                </c:pt>
                <c:pt idx="8179">
                  <c:v>-5.9531199999999992E-3</c:v>
                </c:pt>
                <c:pt idx="8180">
                  <c:v>-1.2125E-2</c:v>
                </c:pt>
                <c:pt idx="8181">
                  <c:v>-5.9999999999999993E-3</c:v>
                </c:pt>
                <c:pt idx="8182">
                  <c:v>-5.9531199999999992E-3</c:v>
                </c:pt>
                <c:pt idx="8183">
                  <c:v>-4.0312500000000001E-3</c:v>
                </c:pt>
                <c:pt idx="8184">
                  <c:v>-5.90625E-3</c:v>
                </c:pt>
                <c:pt idx="8185">
                  <c:v>-2E-3</c:v>
                </c:pt>
                <c:pt idx="8186">
                  <c:v>-8.73437E-3</c:v>
                </c:pt>
                <c:pt idx="8187">
                  <c:v>-1.6015599999999998E-2</c:v>
                </c:pt>
                <c:pt idx="8188">
                  <c:v>-3.6562500000000002E-3</c:v>
                </c:pt>
                <c:pt idx="8189">
                  <c:v>6.0156299999999992E-3</c:v>
                </c:pt>
                <c:pt idx="8190">
                  <c:v>-5.4687500000000005E-4</c:v>
                </c:pt>
                <c:pt idx="8191">
                  <c:v>-5.9687500000000001E-3</c:v>
                </c:pt>
                <c:pt idx="8192">
                  <c:v>-1.01406E-2</c:v>
                </c:pt>
                <c:pt idx="8193">
                  <c:v>-8.0781199999999994E-3</c:v>
                </c:pt>
                <c:pt idx="8194">
                  <c:v>-3.9687500000000001E-3</c:v>
                </c:pt>
                <c:pt idx="8195">
                  <c:v>3.1250000000000001E-5</c:v>
                </c:pt>
                <c:pt idx="8196">
                  <c:v>2E-3</c:v>
                </c:pt>
                <c:pt idx="8197">
                  <c:v>-1.5156200000000001E-3</c:v>
                </c:pt>
                <c:pt idx="8198">
                  <c:v>-9.546869999999999E-3</c:v>
                </c:pt>
                <c:pt idx="8199">
                  <c:v>-6.9843700000000002E-3</c:v>
                </c:pt>
                <c:pt idx="8200">
                  <c:v>-5.6406200000000007E-3</c:v>
                </c:pt>
                <c:pt idx="8201">
                  <c:v>-6.3437499999999996E-3</c:v>
                </c:pt>
                <c:pt idx="8202">
                  <c:v>-4.1250000000000002E-3</c:v>
                </c:pt>
                <c:pt idx="8203">
                  <c:v>-5.5312499999999997E-3</c:v>
                </c:pt>
                <c:pt idx="8204">
                  <c:v>-7.8906199999999992E-3</c:v>
                </c:pt>
                <c:pt idx="8205">
                  <c:v>-9.4062499999999997E-3</c:v>
                </c:pt>
                <c:pt idx="8206">
                  <c:v>-1.12969E-2</c:v>
                </c:pt>
                <c:pt idx="8207">
                  <c:v>3.2968800000000003E-3</c:v>
                </c:pt>
                <c:pt idx="8208">
                  <c:v>2.3593799999999999E-3</c:v>
                </c:pt>
                <c:pt idx="8209">
                  <c:v>-1.7968699999999999E-3</c:v>
                </c:pt>
                <c:pt idx="8210">
                  <c:v>-7.7499999999999999E-3</c:v>
                </c:pt>
                <c:pt idx="8211">
                  <c:v>-8.0312500000000002E-3</c:v>
                </c:pt>
                <c:pt idx="8212">
                  <c:v>-1.89062E-3</c:v>
                </c:pt>
                <c:pt idx="8213">
                  <c:v>2E-3</c:v>
                </c:pt>
                <c:pt idx="8214">
                  <c:v>-2.3125000000000003E-3</c:v>
                </c:pt>
                <c:pt idx="8215">
                  <c:v>-1.02031E-2</c:v>
                </c:pt>
                <c:pt idx="8216">
                  <c:v>-7.984370000000001E-3</c:v>
                </c:pt>
                <c:pt idx="8217">
                  <c:v>-1.0328100000000002E-2</c:v>
                </c:pt>
                <c:pt idx="8218">
                  <c:v>-9.2812499999999996E-3</c:v>
                </c:pt>
                <c:pt idx="8219">
                  <c:v>-3.6718699999999998E-3</c:v>
                </c:pt>
                <c:pt idx="8220">
                  <c:v>-4.2812500000000003E-3</c:v>
                </c:pt>
                <c:pt idx="8221">
                  <c:v>-3.5156199999999997E-3</c:v>
                </c:pt>
                <c:pt idx="8222">
                  <c:v>-2.6406200000000002E-3</c:v>
                </c:pt>
                <c:pt idx="8223">
                  <c:v>-1.06094E-2</c:v>
                </c:pt>
                <c:pt idx="8224">
                  <c:v>-9.859370000000001E-3</c:v>
                </c:pt>
                <c:pt idx="8225">
                  <c:v>-9.8281199999999992E-3</c:v>
                </c:pt>
                <c:pt idx="8226">
                  <c:v>-2.2499999999999998E-3</c:v>
                </c:pt>
                <c:pt idx="8227">
                  <c:v>3.2968800000000003E-3</c:v>
                </c:pt>
                <c:pt idx="8228">
                  <c:v>-4.0625000000000001E-3</c:v>
                </c:pt>
                <c:pt idx="8229">
                  <c:v>-1.25E-4</c:v>
                </c:pt>
                <c:pt idx="8230">
                  <c:v>-6.3750000000000005E-3</c:v>
                </c:pt>
                <c:pt idx="8231">
                  <c:v>-6.4375000000000005E-3</c:v>
                </c:pt>
                <c:pt idx="8232">
                  <c:v>-7.2187499999999995E-3</c:v>
                </c:pt>
                <c:pt idx="8233">
                  <c:v>2.7031299999999998E-3</c:v>
                </c:pt>
                <c:pt idx="8234">
                  <c:v>-3.2812500000000003E-3</c:v>
                </c:pt>
                <c:pt idx="8235">
                  <c:v>-1.0812499999999999E-2</c:v>
                </c:pt>
                <c:pt idx="8236">
                  <c:v>-8.8750000000000009E-3</c:v>
                </c:pt>
                <c:pt idx="8237">
                  <c:v>-1.0937500000000001E-3</c:v>
                </c:pt>
                <c:pt idx="8238">
                  <c:v>-3.1250000000000001E-5</c:v>
                </c:pt>
                <c:pt idx="8239">
                  <c:v>-1.4062499999999999E-4</c:v>
                </c:pt>
                <c:pt idx="8240">
                  <c:v>-2.4843700000000001E-3</c:v>
                </c:pt>
                <c:pt idx="8241">
                  <c:v>-7.0937500000000002E-3</c:v>
                </c:pt>
                <c:pt idx="8242">
                  <c:v>-1.26406E-2</c:v>
                </c:pt>
                <c:pt idx="8243">
                  <c:v>-1.0749999999999999E-2</c:v>
                </c:pt>
                <c:pt idx="8244">
                  <c:v>-2.5468700000000001E-3</c:v>
                </c:pt>
                <c:pt idx="8245">
                  <c:v>3.2812500000000003E-3</c:v>
                </c:pt>
                <c:pt idx="8246">
                  <c:v>2.01563E-3</c:v>
                </c:pt>
                <c:pt idx="8247">
                  <c:v>-1.1421899999999999E-2</c:v>
                </c:pt>
                <c:pt idx="8248">
                  <c:v>-6.8749999999999992E-3</c:v>
                </c:pt>
                <c:pt idx="8249">
                  <c:v>-9.3749999999999997E-4</c:v>
                </c:pt>
                <c:pt idx="8250">
                  <c:v>-7.8125000000000004E-4</c:v>
                </c:pt>
                <c:pt idx="8251">
                  <c:v>-6.8749999999999992E-3</c:v>
                </c:pt>
                <c:pt idx="8252">
                  <c:v>-8.3125000000000004E-3</c:v>
                </c:pt>
                <c:pt idx="8253">
                  <c:v>-9.8750000000000018E-3</c:v>
                </c:pt>
                <c:pt idx="8254">
                  <c:v>-5.0000000000000001E-3</c:v>
                </c:pt>
                <c:pt idx="8255">
                  <c:v>1.1406299999999999E-3</c:v>
                </c:pt>
                <c:pt idx="8256">
                  <c:v>-1.89062E-3</c:v>
                </c:pt>
                <c:pt idx="8257">
                  <c:v>-9.9843699999999994E-3</c:v>
                </c:pt>
                <c:pt idx="8258">
                  <c:v>-6.2031200000000003E-3</c:v>
                </c:pt>
                <c:pt idx="8259">
                  <c:v>-6.3437499999999996E-3</c:v>
                </c:pt>
                <c:pt idx="8260">
                  <c:v>4.3593800000000004E-3</c:v>
                </c:pt>
                <c:pt idx="8261">
                  <c:v>-5.9843699999999993E-3</c:v>
                </c:pt>
                <c:pt idx="8262">
                  <c:v>-8.0937500000000002E-3</c:v>
                </c:pt>
                <c:pt idx="8263">
                  <c:v>-8.7187500000000008E-3</c:v>
                </c:pt>
                <c:pt idx="8264">
                  <c:v>-2.6562500000000002E-3</c:v>
                </c:pt>
                <c:pt idx="8265">
                  <c:v>-1.6093699999999999E-3</c:v>
                </c:pt>
                <c:pt idx="8266">
                  <c:v>-3.9687500000000001E-3</c:v>
                </c:pt>
                <c:pt idx="8267">
                  <c:v>-2.2656199999999999E-3</c:v>
                </c:pt>
                <c:pt idx="8268">
                  <c:v>1.54688E-3</c:v>
                </c:pt>
                <c:pt idx="8269">
                  <c:v>6.1875000000000003E-3</c:v>
                </c:pt>
                <c:pt idx="8270">
                  <c:v>-5.6562500000000007E-3</c:v>
                </c:pt>
                <c:pt idx="8271">
                  <c:v>-5.9687500000000001E-3</c:v>
                </c:pt>
                <c:pt idx="8272">
                  <c:v>-0.01</c:v>
                </c:pt>
                <c:pt idx="8273">
                  <c:v>-4.1718700000000003E-3</c:v>
                </c:pt>
                <c:pt idx="8274">
                  <c:v>-4.0000000000000001E-3</c:v>
                </c:pt>
                <c:pt idx="8275">
                  <c:v>-4.0000000000000001E-3</c:v>
                </c:pt>
                <c:pt idx="8276">
                  <c:v>-1.0046899999999999E-2</c:v>
                </c:pt>
                <c:pt idx="8277">
                  <c:v>-1.4E-2</c:v>
                </c:pt>
                <c:pt idx="8278">
                  <c:v>-9.7656200000000009E-3</c:v>
                </c:pt>
                <c:pt idx="8279">
                  <c:v>-7.9687500000000001E-3</c:v>
                </c:pt>
                <c:pt idx="8280">
                  <c:v>-1.3593700000000002E-3</c:v>
                </c:pt>
                <c:pt idx="8281">
                  <c:v>1.8437499999999999E-3</c:v>
                </c:pt>
                <c:pt idx="8282">
                  <c:v>-1.10937E-2</c:v>
                </c:pt>
                <c:pt idx="8283">
                  <c:v>-1.18125E-2</c:v>
                </c:pt>
                <c:pt idx="8284">
                  <c:v>-5.5000000000000005E-3</c:v>
                </c:pt>
                <c:pt idx="8285">
                  <c:v>4.6874999999999994E-5</c:v>
                </c:pt>
                <c:pt idx="8286">
                  <c:v>-4.5937499999999997E-3</c:v>
                </c:pt>
                <c:pt idx="8287">
                  <c:v>-7.9687500000000001E-3</c:v>
                </c:pt>
                <c:pt idx="8288">
                  <c:v>-5.7812499999999999E-3</c:v>
                </c:pt>
                <c:pt idx="8289">
                  <c:v>-6.1875000000000003E-3</c:v>
                </c:pt>
                <c:pt idx="8290">
                  <c:v>-5.7343699999999999E-3</c:v>
                </c:pt>
                <c:pt idx="8291">
                  <c:v>-2.0468700000000001E-3</c:v>
                </c:pt>
                <c:pt idx="8292">
                  <c:v>-6.5312499999999997E-3</c:v>
                </c:pt>
                <c:pt idx="8293">
                  <c:v>-5.7499999999999999E-3</c:v>
                </c:pt>
                <c:pt idx="8294">
                  <c:v>-4.1875000000000002E-3</c:v>
                </c:pt>
                <c:pt idx="8295">
                  <c:v>-7.984370000000001E-3</c:v>
                </c:pt>
                <c:pt idx="8296">
                  <c:v>-6.2812500000000004E-3</c:v>
                </c:pt>
                <c:pt idx="8297">
                  <c:v>-1.2171899999999999E-2</c:v>
                </c:pt>
                <c:pt idx="8298">
                  <c:v>-7.3593699999999996E-3</c:v>
                </c:pt>
                <c:pt idx="8299">
                  <c:v>3.9062500000000002E-4</c:v>
                </c:pt>
                <c:pt idx="8300">
                  <c:v>1.95313E-3</c:v>
                </c:pt>
                <c:pt idx="8301">
                  <c:v>-2.2031199999999998E-3</c:v>
                </c:pt>
                <c:pt idx="8302">
                  <c:v>-3.90625E-3</c:v>
                </c:pt>
                <c:pt idx="8303">
                  <c:v>-1.9375E-3</c:v>
                </c:pt>
                <c:pt idx="8304">
                  <c:v>4.5312499999999997E-4</c:v>
                </c:pt>
                <c:pt idx="8305">
                  <c:v>3.6093799999999997E-3</c:v>
                </c:pt>
                <c:pt idx="8306">
                  <c:v>-6.6874999999999999E-3</c:v>
                </c:pt>
                <c:pt idx="8307">
                  <c:v>-5.6874999999999998E-3</c:v>
                </c:pt>
                <c:pt idx="8308">
                  <c:v>-6.3281199999999996E-3</c:v>
                </c:pt>
                <c:pt idx="8309">
                  <c:v>-9.9531199999999993E-3</c:v>
                </c:pt>
                <c:pt idx="8310">
                  <c:v>-8.2343699999999995E-3</c:v>
                </c:pt>
                <c:pt idx="8311">
                  <c:v>-1.1781199999999999E-2</c:v>
                </c:pt>
                <c:pt idx="8312">
                  <c:v>-3.9843700000000001E-3</c:v>
                </c:pt>
                <c:pt idx="8313">
                  <c:v>-8.0625000000000002E-3</c:v>
                </c:pt>
                <c:pt idx="8314">
                  <c:v>-5.8906200000000001E-3</c:v>
                </c:pt>
                <c:pt idx="8315">
                  <c:v>-3.92187E-3</c:v>
                </c:pt>
                <c:pt idx="8316">
                  <c:v>-1.9375E-3</c:v>
                </c:pt>
                <c:pt idx="8317">
                  <c:v>-6.1250000000000002E-3</c:v>
                </c:pt>
                <c:pt idx="8318">
                  <c:v>-8.0468699999999994E-3</c:v>
                </c:pt>
                <c:pt idx="8319">
                  <c:v>-0.01</c:v>
                </c:pt>
                <c:pt idx="8320">
                  <c:v>-1.1984400000000001E-2</c:v>
                </c:pt>
                <c:pt idx="8321">
                  <c:v>-1.1968700000000001E-2</c:v>
                </c:pt>
                <c:pt idx="8322">
                  <c:v>-1.21875E-2</c:v>
                </c:pt>
                <c:pt idx="8323">
                  <c:v>-6.2031200000000003E-3</c:v>
                </c:pt>
                <c:pt idx="8324">
                  <c:v>-5.9687500000000001E-3</c:v>
                </c:pt>
                <c:pt idx="8325">
                  <c:v>-4.1406199999999994E-3</c:v>
                </c:pt>
                <c:pt idx="8326">
                  <c:v>-5.7031199999999999E-3</c:v>
                </c:pt>
                <c:pt idx="8327">
                  <c:v>-8.0781199999999994E-3</c:v>
                </c:pt>
                <c:pt idx="8328">
                  <c:v>-4.6406199999999998E-3</c:v>
                </c:pt>
                <c:pt idx="8329">
                  <c:v>-1.42187E-3</c:v>
                </c:pt>
                <c:pt idx="8330">
                  <c:v>3.9062500000000002E-4</c:v>
                </c:pt>
                <c:pt idx="8331">
                  <c:v>-8.2031199999999995E-3</c:v>
                </c:pt>
                <c:pt idx="8332">
                  <c:v>-1.1421899999999999E-2</c:v>
                </c:pt>
                <c:pt idx="8333">
                  <c:v>-8.687499999999999E-3</c:v>
                </c:pt>
                <c:pt idx="8334">
                  <c:v>-5.84375E-3</c:v>
                </c:pt>
                <c:pt idx="8335">
                  <c:v>-6.5624999999999993E-4</c:v>
                </c:pt>
                <c:pt idx="8336">
                  <c:v>-1.1562500000000002E-3</c:v>
                </c:pt>
                <c:pt idx="8337">
                  <c:v>-3.9687500000000001E-3</c:v>
                </c:pt>
                <c:pt idx="8338">
                  <c:v>-9.8124999999999983E-3</c:v>
                </c:pt>
                <c:pt idx="8339">
                  <c:v>-3.6406200000000002E-3</c:v>
                </c:pt>
                <c:pt idx="8340">
                  <c:v>1.8281300000000001E-3</c:v>
                </c:pt>
                <c:pt idx="8341">
                  <c:v>-1.0937500000000001E-2</c:v>
                </c:pt>
                <c:pt idx="8342">
                  <c:v>-1.4499999999999999E-2</c:v>
                </c:pt>
                <c:pt idx="8343">
                  <c:v>-1.3296899999999999E-2</c:v>
                </c:pt>
                <c:pt idx="8344">
                  <c:v>-3.8437499999999999E-3</c:v>
                </c:pt>
                <c:pt idx="8345">
                  <c:v>3.3437499999999999E-3</c:v>
                </c:pt>
                <c:pt idx="8346">
                  <c:v>-4.9687500000000001E-3</c:v>
                </c:pt>
                <c:pt idx="8347">
                  <c:v>-6.1250000000000002E-3</c:v>
                </c:pt>
                <c:pt idx="8348">
                  <c:v>-7.8125E-3</c:v>
                </c:pt>
                <c:pt idx="8349">
                  <c:v>-3.7812499999999999E-3</c:v>
                </c:pt>
                <c:pt idx="8350">
                  <c:v>5.7187499999999999E-3</c:v>
                </c:pt>
                <c:pt idx="8351">
                  <c:v>6.1562499999999994E-3</c:v>
                </c:pt>
                <c:pt idx="8352">
                  <c:v>4.1875000000000002E-3</c:v>
                </c:pt>
                <c:pt idx="8353">
                  <c:v>-3.7187500000000003E-3</c:v>
                </c:pt>
                <c:pt idx="8354">
                  <c:v>-3.1250000000000001E-4</c:v>
                </c:pt>
                <c:pt idx="8355">
                  <c:v>-4.2968699999999995E-3</c:v>
                </c:pt>
                <c:pt idx="8356">
                  <c:v>-1.59375E-2</c:v>
                </c:pt>
                <c:pt idx="8357">
                  <c:v>-7.1874999999999994E-3</c:v>
                </c:pt>
                <c:pt idx="8358">
                  <c:v>-2.1406200000000002E-3</c:v>
                </c:pt>
                <c:pt idx="8359">
                  <c:v>1.8281300000000001E-3</c:v>
                </c:pt>
                <c:pt idx="8360">
                  <c:v>-1.09375E-4</c:v>
                </c:pt>
                <c:pt idx="8361">
                  <c:v>-4.0625000000000001E-3</c:v>
                </c:pt>
                <c:pt idx="8362">
                  <c:v>-2.0312500000000001E-3</c:v>
                </c:pt>
                <c:pt idx="8363">
                  <c:v>-7.6718699999999999E-3</c:v>
                </c:pt>
                <c:pt idx="8364">
                  <c:v>-9.9375000000000002E-3</c:v>
                </c:pt>
                <c:pt idx="8365">
                  <c:v>-6.0312500000000002E-3</c:v>
                </c:pt>
                <c:pt idx="8366">
                  <c:v>-1.7031199999999998E-3</c:v>
                </c:pt>
                <c:pt idx="8367">
                  <c:v>2.0781300000000001E-3</c:v>
                </c:pt>
                <c:pt idx="8368">
                  <c:v>-6.2343700000000004E-3</c:v>
                </c:pt>
                <c:pt idx="8369">
                  <c:v>-6.1093699999999994E-3</c:v>
                </c:pt>
                <c:pt idx="8370">
                  <c:v>-1.5937500000000001E-3</c:v>
                </c:pt>
                <c:pt idx="8371">
                  <c:v>6.1093800000000002E-3</c:v>
                </c:pt>
                <c:pt idx="8372">
                  <c:v>-4.2968699999999995E-3</c:v>
                </c:pt>
                <c:pt idx="8373">
                  <c:v>-2.3437499999999999E-4</c:v>
                </c:pt>
                <c:pt idx="8374">
                  <c:v>-2.1093699999999997E-3</c:v>
                </c:pt>
                <c:pt idx="8375">
                  <c:v>-2.0156200000000001E-3</c:v>
                </c:pt>
                <c:pt idx="8376">
                  <c:v>-2.0156200000000001E-3</c:v>
                </c:pt>
                <c:pt idx="8377">
                  <c:v>-3.9687500000000001E-3</c:v>
                </c:pt>
                <c:pt idx="8378">
                  <c:v>-8.2812500000000004E-3</c:v>
                </c:pt>
                <c:pt idx="8379">
                  <c:v>-0.01</c:v>
                </c:pt>
                <c:pt idx="8380">
                  <c:v>-6.9375000000000001E-3</c:v>
                </c:pt>
                <c:pt idx="8381">
                  <c:v>2.01563E-3</c:v>
                </c:pt>
                <c:pt idx="8382">
                  <c:v>-4.6250000000000006E-3</c:v>
                </c:pt>
                <c:pt idx="8383">
                  <c:v>-4.0000000000000001E-3</c:v>
                </c:pt>
                <c:pt idx="8384">
                  <c:v>-8.2500000000000004E-3</c:v>
                </c:pt>
                <c:pt idx="8385">
                  <c:v>-8.0312500000000002E-3</c:v>
                </c:pt>
                <c:pt idx="8386">
                  <c:v>-3.875E-3</c:v>
                </c:pt>
                <c:pt idx="8387">
                  <c:v>-3.1250000000000001E-5</c:v>
                </c:pt>
                <c:pt idx="8388">
                  <c:v>-4.0468700000000002E-3</c:v>
                </c:pt>
                <c:pt idx="8389">
                  <c:v>-2E-3</c:v>
                </c:pt>
                <c:pt idx="8390">
                  <c:v>-6.1250000000000002E-3</c:v>
                </c:pt>
                <c:pt idx="8391">
                  <c:v>-2.1406200000000002E-3</c:v>
                </c:pt>
                <c:pt idx="8392">
                  <c:v>2.01563E-3</c:v>
                </c:pt>
                <c:pt idx="8393">
                  <c:v>3.9687500000000001E-3</c:v>
                </c:pt>
                <c:pt idx="8394">
                  <c:v>-9.3749999999999988E-5</c:v>
                </c:pt>
                <c:pt idx="8395">
                  <c:v>3.5937499999999999E-4</c:v>
                </c:pt>
                <c:pt idx="8396">
                  <c:v>-2.0781200000000001E-3</c:v>
                </c:pt>
                <c:pt idx="8397">
                  <c:v>-7.4999999999999991E-4</c:v>
                </c:pt>
                <c:pt idx="8398">
                  <c:v>-9.7031199999999991E-3</c:v>
                </c:pt>
                <c:pt idx="8399">
                  <c:v>-3.0312500000000001E-3</c:v>
                </c:pt>
                <c:pt idx="8400">
                  <c:v>-5.4843700000000006E-3</c:v>
                </c:pt>
                <c:pt idx="8401">
                  <c:v>-2.5000000000000001E-3</c:v>
                </c:pt>
                <c:pt idx="8402">
                  <c:v>-5.2499999999999995E-3</c:v>
                </c:pt>
                <c:pt idx="8403">
                  <c:v>-8.0937500000000002E-3</c:v>
                </c:pt>
                <c:pt idx="8404">
                  <c:v>-6.3593700000000005E-3</c:v>
                </c:pt>
                <c:pt idx="8405">
                  <c:v>-2.4531200000000005E-3</c:v>
                </c:pt>
                <c:pt idx="8406">
                  <c:v>2.2343800000000002E-3</c:v>
                </c:pt>
                <c:pt idx="8407">
                  <c:v>-7.6093700000000007E-3</c:v>
                </c:pt>
                <c:pt idx="8408">
                  <c:v>-8.1250000000000003E-3</c:v>
                </c:pt>
                <c:pt idx="8409">
                  <c:v>-8.0000000000000002E-3</c:v>
                </c:pt>
                <c:pt idx="8410">
                  <c:v>-5.9687500000000001E-3</c:v>
                </c:pt>
                <c:pt idx="8411">
                  <c:v>-4.0000000000000001E-3</c:v>
                </c:pt>
                <c:pt idx="8412">
                  <c:v>-2.0937500000000001E-3</c:v>
                </c:pt>
                <c:pt idx="8413">
                  <c:v>-8.3125000000000004E-3</c:v>
                </c:pt>
                <c:pt idx="8414">
                  <c:v>-7.9375000000000001E-3</c:v>
                </c:pt>
                <c:pt idx="8415">
                  <c:v>-5.7031199999999999E-3</c:v>
                </c:pt>
                <c:pt idx="8416">
                  <c:v>-1.46875E-3</c:v>
                </c:pt>
                <c:pt idx="8417">
                  <c:v>-4.6874999999999994E-5</c:v>
                </c:pt>
                <c:pt idx="8418">
                  <c:v>-2.4687500000000005E-3</c:v>
                </c:pt>
                <c:pt idx="8419">
                  <c:v>-6.3750000000000005E-3</c:v>
                </c:pt>
                <c:pt idx="8420">
                  <c:v>-5.5937499999999998E-3</c:v>
                </c:pt>
                <c:pt idx="8421">
                  <c:v>-4.4218700000000005E-3</c:v>
                </c:pt>
                <c:pt idx="8422">
                  <c:v>-1.0656199999999999E-2</c:v>
                </c:pt>
                <c:pt idx="8423">
                  <c:v>-1.1984400000000001E-2</c:v>
                </c:pt>
                <c:pt idx="8424">
                  <c:v>-9.0156200000000002E-3</c:v>
                </c:pt>
                <c:pt idx="8425">
                  <c:v>-1.17187E-3</c:v>
                </c:pt>
                <c:pt idx="8426">
                  <c:v>-1.25E-4</c:v>
                </c:pt>
                <c:pt idx="8427">
                  <c:v>-5.5156200000000006E-3</c:v>
                </c:pt>
                <c:pt idx="8428">
                  <c:v>-1.4437499999999999E-2</c:v>
                </c:pt>
                <c:pt idx="8429">
                  <c:v>-1.1156199999999998E-2</c:v>
                </c:pt>
                <c:pt idx="8430">
                  <c:v>-7.73437E-3</c:v>
                </c:pt>
                <c:pt idx="8431">
                  <c:v>-5.7343699999999999E-3</c:v>
                </c:pt>
                <c:pt idx="8432">
                  <c:v>-3.7499999999999999E-3</c:v>
                </c:pt>
                <c:pt idx="8433">
                  <c:v>-1.6093699999999999E-3</c:v>
                </c:pt>
                <c:pt idx="8434">
                  <c:v>1.5625E-4</c:v>
                </c:pt>
                <c:pt idx="8435">
                  <c:v>-1.8749999999999998E-4</c:v>
                </c:pt>
                <c:pt idx="8436">
                  <c:v>3.4375000000000003E-4</c:v>
                </c:pt>
                <c:pt idx="8437">
                  <c:v>1.8281300000000001E-3</c:v>
                </c:pt>
                <c:pt idx="8438">
                  <c:v>-3.1250000000000001E-5</c:v>
                </c:pt>
                <c:pt idx="8439">
                  <c:v>-5.9374999999999999E-4</c:v>
                </c:pt>
                <c:pt idx="8440">
                  <c:v>-4.1093700000000002E-3</c:v>
                </c:pt>
                <c:pt idx="8441">
                  <c:v>-1.5625000000000001E-3</c:v>
                </c:pt>
                <c:pt idx="8442">
                  <c:v>-2.5468700000000001E-3</c:v>
                </c:pt>
                <c:pt idx="8443">
                  <c:v>-3.9843700000000001E-3</c:v>
                </c:pt>
                <c:pt idx="8444">
                  <c:v>-1.4062499999999999E-3</c:v>
                </c:pt>
                <c:pt idx="8445">
                  <c:v>-3.3750000000000004E-3</c:v>
                </c:pt>
                <c:pt idx="8446">
                  <c:v>-7.5624999999999998E-3</c:v>
                </c:pt>
                <c:pt idx="8447">
                  <c:v>-1.21875E-3</c:v>
                </c:pt>
                <c:pt idx="8448">
                  <c:v>-1.96875E-3</c:v>
                </c:pt>
                <c:pt idx="8449">
                  <c:v>2.8124999999999998E-4</c:v>
                </c:pt>
                <c:pt idx="8450">
                  <c:v>-3.0312500000000001E-3</c:v>
                </c:pt>
                <c:pt idx="8451">
                  <c:v>-9.0937500000000011E-3</c:v>
                </c:pt>
                <c:pt idx="8452">
                  <c:v>-6.79687E-3</c:v>
                </c:pt>
                <c:pt idx="8453">
                  <c:v>-2.35937E-3</c:v>
                </c:pt>
                <c:pt idx="8454">
                  <c:v>-5.7968699999999991E-3</c:v>
                </c:pt>
                <c:pt idx="8455">
                  <c:v>-5.0312500000000001E-3</c:v>
                </c:pt>
                <c:pt idx="8456">
                  <c:v>-1.2343700000000001E-2</c:v>
                </c:pt>
                <c:pt idx="8457">
                  <c:v>-3.40625E-3</c:v>
                </c:pt>
                <c:pt idx="8458">
                  <c:v>4.5937499999999997E-3</c:v>
                </c:pt>
                <c:pt idx="8459">
                  <c:v>3.5937499999999999E-4</c:v>
                </c:pt>
                <c:pt idx="8460">
                  <c:v>-6.2500000000000003E-3</c:v>
                </c:pt>
                <c:pt idx="8461">
                  <c:v>-2.8437499999999999E-3</c:v>
                </c:pt>
                <c:pt idx="8462">
                  <c:v>-4.6874999999999994E-5</c:v>
                </c:pt>
                <c:pt idx="8463">
                  <c:v>-2.875E-3</c:v>
                </c:pt>
                <c:pt idx="8464">
                  <c:v>-1.15E-2</c:v>
                </c:pt>
                <c:pt idx="8465">
                  <c:v>-1.27031E-2</c:v>
                </c:pt>
                <c:pt idx="8466">
                  <c:v>-4.3906199999999996E-3</c:v>
                </c:pt>
                <c:pt idx="8467">
                  <c:v>-2.0781200000000001E-3</c:v>
                </c:pt>
                <c:pt idx="8468">
                  <c:v>6.2500000000000001E-5</c:v>
                </c:pt>
                <c:pt idx="8469">
                  <c:v>-5.7968699999999991E-3</c:v>
                </c:pt>
                <c:pt idx="8470">
                  <c:v>-0.01</c:v>
                </c:pt>
                <c:pt idx="8471">
                  <c:v>-4.1718700000000003E-3</c:v>
                </c:pt>
                <c:pt idx="8472">
                  <c:v>-2.0156200000000001E-3</c:v>
                </c:pt>
                <c:pt idx="8473">
                  <c:v>1.4210899999999999E-17</c:v>
                </c:pt>
                <c:pt idx="8474">
                  <c:v>-1.00625E-2</c:v>
                </c:pt>
                <c:pt idx="8475">
                  <c:v>-1.3984399999999999E-2</c:v>
                </c:pt>
                <c:pt idx="8476">
                  <c:v>-5.3906199999999996E-3</c:v>
                </c:pt>
                <c:pt idx="8477">
                  <c:v>-2.0625000000000001E-3</c:v>
                </c:pt>
                <c:pt idx="8478">
                  <c:v>-5.7031199999999999E-3</c:v>
                </c:pt>
                <c:pt idx="8479">
                  <c:v>-1.09375E-4</c:v>
                </c:pt>
                <c:pt idx="8480">
                  <c:v>-1.0562499999999999E-2</c:v>
                </c:pt>
                <c:pt idx="8481">
                  <c:v>-5.875E-3</c:v>
                </c:pt>
                <c:pt idx="8482">
                  <c:v>-1.05156E-2</c:v>
                </c:pt>
                <c:pt idx="8483">
                  <c:v>-1.1453100000000001E-2</c:v>
                </c:pt>
                <c:pt idx="8484">
                  <c:v>-1.5156200000000001E-3</c:v>
                </c:pt>
                <c:pt idx="8485">
                  <c:v>-4.3281199999999995E-3</c:v>
                </c:pt>
                <c:pt idx="8486">
                  <c:v>-6.0468700000000002E-3</c:v>
                </c:pt>
                <c:pt idx="8487">
                  <c:v>-8.5312500000000006E-3</c:v>
                </c:pt>
                <c:pt idx="8488">
                  <c:v>-1.1875E-2</c:v>
                </c:pt>
                <c:pt idx="8489">
                  <c:v>-7.8593700000000009E-3</c:v>
                </c:pt>
                <c:pt idx="8490">
                  <c:v>-7.4062499999999996E-3</c:v>
                </c:pt>
                <c:pt idx="8491">
                  <c:v>2.4843800000000004E-3</c:v>
                </c:pt>
                <c:pt idx="8492">
                  <c:v>-7.0312499999999997E-4</c:v>
                </c:pt>
                <c:pt idx="8493">
                  <c:v>-1.2562500000000001E-2</c:v>
                </c:pt>
                <c:pt idx="8494">
                  <c:v>-8.656249999999999E-3</c:v>
                </c:pt>
                <c:pt idx="8495">
                  <c:v>-2.2343699999999998E-3</c:v>
                </c:pt>
                <c:pt idx="8496">
                  <c:v>-7.8750000000000001E-3</c:v>
                </c:pt>
                <c:pt idx="8497">
                  <c:v>3.4375000000000003E-4</c:v>
                </c:pt>
                <c:pt idx="8498">
                  <c:v>-4.2499999999999994E-3</c:v>
                </c:pt>
                <c:pt idx="8499">
                  <c:v>-7.984370000000001E-3</c:v>
                </c:pt>
                <c:pt idx="8500">
                  <c:v>-3.3750000000000004E-3</c:v>
                </c:pt>
                <c:pt idx="8501">
                  <c:v>-2.8124999999999998E-4</c:v>
                </c:pt>
                <c:pt idx="8502">
                  <c:v>-6.2187500000000003E-3</c:v>
                </c:pt>
                <c:pt idx="8503">
                  <c:v>-3.7656199999999999E-3</c:v>
                </c:pt>
                <c:pt idx="8504">
                  <c:v>-1.6718700000000002E-3</c:v>
                </c:pt>
                <c:pt idx="8505">
                  <c:v>2.1562500000000002E-3</c:v>
                </c:pt>
                <c:pt idx="8506">
                  <c:v>-2.6562499999999996E-4</c:v>
                </c:pt>
                <c:pt idx="8507">
                  <c:v>-4.2656200000000003E-3</c:v>
                </c:pt>
                <c:pt idx="8508">
                  <c:v>-8.4218699999999997E-3</c:v>
                </c:pt>
                <c:pt idx="8509">
                  <c:v>-1.2093699999999999E-2</c:v>
                </c:pt>
                <c:pt idx="8510">
                  <c:v>-7.9531199999999993E-3</c:v>
                </c:pt>
                <c:pt idx="8511">
                  <c:v>7.8125000000000002E-5</c:v>
                </c:pt>
                <c:pt idx="8512">
                  <c:v>-7.8125000000000002E-5</c:v>
                </c:pt>
                <c:pt idx="8513">
                  <c:v>-2E-3</c:v>
                </c:pt>
                <c:pt idx="8514">
                  <c:v>-6.2500000000000001E-5</c:v>
                </c:pt>
                <c:pt idx="8515">
                  <c:v>-2.2499999999999998E-3</c:v>
                </c:pt>
                <c:pt idx="8516">
                  <c:v>-1.20781E-2</c:v>
                </c:pt>
                <c:pt idx="8517">
                  <c:v>-8.0312500000000002E-3</c:v>
                </c:pt>
                <c:pt idx="8518">
                  <c:v>-8.0781199999999994E-3</c:v>
                </c:pt>
                <c:pt idx="8519">
                  <c:v>-2.0625000000000001E-3</c:v>
                </c:pt>
                <c:pt idx="8520">
                  <c:v>-7.5624999999999998E-3</c:v>
                </c:pt>
                <c:pt idx="8521">
                  <c:v>-1.0281200000000001E-2</c:v>
                </c:pt>
                <c:pt idx="8522">
                  <c:v>-2.42187E-3</c:v>
                </c:pt>
                <c:pt idx="8523">
                  <c:v>-3.5000000000000001E-3</c:v>
                </c:pt>
                <c:pt idx="8524">
                  <c:v>-6.2187500000000003E-3</c:v>
                </c:pt>
                <c:pt idx="8525">
                  <c:v>-4.84375E-4</c:v>
                </c:pt>
                <c:pt idx="8526">
                  <c:v>-9.0624999999999994E-4</c:v>
                </c:pt>
                <c:pt idx="8527">
                  <c:v>-1.0281200000000001E-2</c:v>
                </c:pt>
                <c:pt idx="8528">
                  <c:v>-9.9062500000000001E-3</c:v>
                </c:pt>
                <c:pt idx="8529">
                  <c:v>-1.20312E-3</c:v>
                </c:pt>
                <c:pt idx="8530">
                  <c:v>3.0937500000000001E-3</c:v>
                </c:pt>
                <c:pt idx="8531">
                  <c:v>-3.3593700000000004E-3</c:v>
                </c:pt>
                <c:pt idx="8532">
                  <c:v>-5.9843699999999993E-3</c:v>
                </c:pt>
                <c:pt idx="8533">
                  <c:v>-8.8281200000000001E-3</c:v>
                </c:pt>
                <c:pt idx="8534">
                  <c:v>-7.8906199999999992E-3</c:v>
                </c:pt>
                <c:pt idx="8535">
                  <c:v>-3.4843700000000001E-3</c:v>
                </c:pt>
                <c:pt idx="8536">
                  <c:v>-6.82812E-3</c:v>
                </c:pt>
                <c:pt idx="8537">
                  <c:v>-8.8750000000000009E-3</c:v>
                </c:pt>
                <c:pt idx="8538">
                  <c:v>-5.0468700000000002E-3</c:v>
                </c:pt>
                <c:pt idx="8539">
                  <c:v>-3.5781199999999997E-3</c:v>
                </c:pt>
                <c:pt idx="8540">
                  <c:v>-1.44531E-2</c:v>
                </c:pt>
                <c:pt idx="8541">
                  <c:v>-1.32344E-2</c:v>
                </c:pt>
                <c:pt idx="8542">
                  <c:v>-2.7812499999999999E-3</c:v>
                </c:pt>
                <c:pt idx="8543">
                  <c:v>-2.42187E-3</c:v>
                </c:pt>
                <c:pt idx="8544">
                  <c:v>-7.78125E-3</c:v>
                </c:pt>
                <c:pt idx="8545">
                  <c:v>-5.2656199999999995E-3</c:v>
                </c:pt>
                <c:pt idx="8546">
                  <c:v>-3.9062500000000002E-4</c:v>
                </c:pt>
                <c:pt idx="8547">
                  <c:v>1.6718799999999999E-3</c:v>
                </c:pt>
                <c:pt idx="8548">
                  <c:v>2.1562500000000002E-3</c:v>
                </c:pt>
                <c:pt idx="8549">
                  <c:v>-3.4843700000000001E-3</c:v>
                </c:pt>
                <c:pt idx="8550">
                  <c:v>-4.0000000000000001E-3</c:v>
                </c:pt>
                <c:pt idx="8551">
                  <c:v>-5.90625E-3</c:v>
                </c:pt>
                <c:pt idx="8552">
                  <c:v>-5.8281200000000009E-3</c:v>
                </c:pt>
                <c:pt idx="8553">
                  <c:v>-1.1390599999999999E-2</c:v>
                </c:pt>
                <c:pt idx="8554">
                  <c:v>-1.2046899999999999E-2</c:v>
                </c:pt>
                <c:pt idx="8555">
                  <c:v>-6.6562499999999998E-3</c:v>
                </c:pt>
                <c:pt idx="8556">
                  <c:v>-2.1093699999999997E-3</c:v>
                </c:pt>
                <c:pt idx="8557">
                  <c:v>-1.75E-3</c:v>
                </c:pt>
                <c:pt idx="8558">
                  <c:v>-6.1093699999999994E-3</c:v>
                </c:pt>
                <c:pt idx="8559">
                  <c:v>-9.8437500000000001E-3</c:v>
                </c:pt>
                <c:pt idx="8560">
                  <c:v>-1.1984400000000001E-2</c:v>
                </c:pt>
                <c:pt idx="8561">
                  <c:v>-8.2343699999999995E-3</c:v>
                </c:pt>
                <c:pt idx="8562">
                  <c:v>-3.875E-3</c:v>
                </c:pt>
                <c:pt idx="8563">
                  <c:v>-1.9843700000000001E-3</c:v>
                </c:pt>
                <c:pt idx="8564">
                  <c:v>-8.2500000000000004E-3</c:v>
                </c:pt>
                <c:pt idx="8565">
                  <c:v>-9.9687499999999984E-3</c:v>
                </c:pt>
                <c:pt idx="8566">
                  <c:v>-9.8281199999999992E-3</c:v>
                </c:pt>
                <c:pt idx="8567">
                  <c:v>-2.2031199999999998E-3</c:v>
                </c:pt>
                <c:pt idx="8568">
                  <c:v>-2.0312500000000001E-3</c:v>
                </c:pt>
                <c:pt idx="8569">
                  <c:v>-1.9375E-3</c:v>
                </c:pt>
                <c:pt idx="8570">
                  <c:v>-6.1250000000000002E-3</c:v>
                </c:pt>
                <c:pt idx="8571">
                  <c:v>-5.9218700000000001E-3</c:v>
                </c:pt>
                <c:pt idx="8572">
                  <c:v>-5.84375E-3</c:v>
                </c:pt>
                <c:pt idx="8573">
                  <c:v>4.6874999999999994E-5</c:v>
                </c:pt>
                <c:pt idx="8574">
                  <c:v>-6.1250000000000002E-3</c:v>
                </c:pt>
                <c:pt idx="8575">
                  <c:v>-2.0312500000000001E-3</c:v>
                </c:pt>
                <c:pt idx="8576">
                  <c:v>-4.2343699999999995E-3</c:v>
                </c:pt>
                <c:pt idx="8577">
                  <c:v>-4.0000000000000001E-3</c:v>
                </c:pt>
                <c:pt idx="8578">
                  <c:v>-3.875E-3</c:v>
                </c:pt>
                <c:pt idx="8579">
                  <c:v>-1.9843700000000001E-3</c:v>
                </c:pt>
                <c:pt idx="8580">
                  <c:v>-1.9843700000000001E-3</c:v>
                </c:pt>
                <c:pt idx="8581">
                  <c:v>-2E-3</c:v>
                </c:pt>
                <c:pt idx="8582">
                  <c:v>-6.3593700000000005E-3</c:v>
                </c:pt>
                <c:pt idx="8583">
                  <c:v>-9.9843699999999994E-3</c:v>
                </c:pt>
                <c:pt idx="8584">
                  <c:v>-7.9062500000000001E-3</c:v>
                </c:pt>
                <c:pt idx="8585">
                  <c:v>-3.9531200000000001E-3</c:v>
                </c:pt>
                <c:pt idx="8586">
                  <c:v>-1.8124999999999999E-3</c:v>
                </c:pt>
                <c:pt idx="8587">
                  <c:v>1.5625E-5</c:v>
                </c:pt>
                <c:pt idx="8588">
                  <c:v>-8.687499999999999E-3</c:v>
                </c:pt>
                <c:pt idx="8589">
                  <c:v>-1.6015599999999998E-2</c:v>
                </c:pt>
                <c:pt idx="8590">
                  <c:v>-7.9375000000000001E-3</c:v>
                </c:pt>
                <c:pt idx="8591">
                  <c:v>1.5625E-5</c:v>
                </c:pt>
                <c:pt idx="8592">
                  <c:v>1.9375E-3</c:v>
                </c:pt>
                <c:pt idx="8593">
                  <c:v>2.8124999999999998E-4</c:v>
                </c:pt>
                <c:pt idx="8594">
                  <c:v>-4.6874999999999994E-5</c:v>
                </c:pt>
                <c:pt idx="8595">
                  <c:v>-2.1718700000000002E-3</c:v>
                </c:pt>
                <c:pt idx="8596">
                  <c:v>-1.1328099999999999E-2</c:v>
                </c:pt>
                <c:pt idx="8597">
                  <c:v>-8.7187500000000008E-3</c:v>
                </c:pt>
                <c:pt idx="8598">
                  <c:v>-6.9375000000000001E-3</c:v>
                </c:pt>
                <c:pt idx="8599">
                  <c:v>2.0468800000000001E-3</c:v>
                </c:pt>
                <c:pt idx="8600">
                  <c:v>-8.5937500000000007E-3</c:v>
                </c:pt>
                <c:pt idx="8601">
                  <c:v>-1.04531E-2</c:v>
                </c:pt>
                <c:pt idx="8602">
                  <c:v>-8.6406199999999999E-3</c:v>
                </c:pt>
                <c:pt idx="8603">
                  <c:v>-5.6249999999999996E-4</c:v>
                </c:pt>
                <c:pt idx="8604">
                  <c:v>3.90625E-3</c:v>
                </c:pt>
                <c:pt idx="8605">
                  <c:v>6.8750000000000007E-4</c:v>
                </c:pt>
                <c:pt idx="8606">
                  <c:v>-1.5421899999999999E-2</c:v>
                </c:pt>
                <c:pt idx="8607">
                  <c:v>-1.4093700000000001E-2</c:v>
                </c:pt>
                <c:pt idx="8608">
                  <c:v>-3.90625E-3</c:v>
                </c:pt>
                <c:pt idx="8609">
                  <c:v>1.4210899999999999E-17</c:v>
                </c:pt>
                <c:pt idx="8610">
                  <c:v>1.02656E-2</c:v>
                </c:pt>
                <c:pt idx="8611">
                  <c:v>4.95313E-3</c:v>
                </c:pt>
                <c:pt idx="8612">
                  <c:v>-5.9687500000000001E-3</c:v>
                </c:pt>
                <c:pt idx="8613">
                  <c:v>2.5312499999999996E-3</c:v>
                </c:pt>
                <c:pt idx="8614">
                  <c:v>-9.8437500000000001E-4</c:v>
                </c:pt>
                <c:pt idx="8615">
                  <c:v>-3.9843700000000001E-3</c:v>
                </c:pt>
                <c:pt idx="8616">
                  <c:v>-1.5937500000000001E-3</c:v>
                </c:pt>
                <c:pt idx="8617">
                  <c:v>-1.5625E-4</c:v>
                </c:pt>
                <c:pt idx="8618">
                  <c:v>-4.7499999999999999E-3</c:v>
                </c:pt>
                <c:pt idx="8619">
                  <c:v>-1.05156E-2</c:v>
                </c:pt>
                <c:pt idx="8620">
                  <c:v>-1.20781E-2</c:v>
                </c:pt>
                <c:pt idx="8621">
                  <c:v>-1.18125E-2</c:v>
                </c:pt>
                <c:pt idx="8622">
                  <c:v>-9.71875E-3</c:v>
                </c:pt>
                <c:pt idx="8623">
                  <c:v>-7.5937499999999998E-3</c:v>
                </c:pt>
                <c:pt idx="8624">
                  <c:v>-3.3750000000000004E-3</c:v>
                </c:pt>
                <c:pt idx="8625">
                  <c:v>-2.5468700000000001E-3</c:v>
                </c:pt>
                <c:pt idx="8626">
                  <c:v>-5.9687500000000001E-3</c:v>
                </c:pt>
                <c:pt idx="8627">
                  <c:v>-1.0624999999999999E-3</c:v>
                </c:pt>
                <c:pt idx="8628">
                  <c:v>-3.4375000000000003E-4</c:v>
                </c:pt>
                <c:pt idx="8629">
                  <c:v>-1.5625000000000001E-3</c:v>
                </c:pt>
                <c:pt idx="8630">
                  <c:v>1.8437499999999999E-3</c:v>
                </c:pt>
                <c:pt idx="8631">
                  <c:v>-5.4062499999999996E-3</c:v>
                </c:pt>
                <c:pt idx="8632">
                  <c:v>-7.5312499999999998E-3</c:v>
                </c:pt>
                <c:pt idx="8633">
                  <c:v>-6.8750000000000007E-4</c:v>
                </c:pt>
                <c:pt idx="8634">
                  <c:v>4.5624999999999997E-3</c:v>
                </c:pt>
                <c:pt idx="8635">
                  <c:v>-2.6562499999999996E-4</c:v>
                </c:pt>
                <c:pt idx="8636">
                  <c:v>-1.0015600000000001E-2</c:v>
                </c:pt>
                <c:pt idx="8637">
                  <c:v>-6.3437499999999996E-3</c:v>
                </c:pt>
                <c:pt idx="8638">
                  <c:v>-1.5078100000000001E-2</c:v>
                </c:pt>
                <c:pt idx="8639">
                  <c:v>-1.2828099999999999E-2</c:v>
                </c:pt>
                <c:pt idx="8640">
                  <c:v>-3.4531200000000001E-3</c:v>
                </c:pt>
                <c:pt idx="8641">
                  <c:v>-1.8437499999999999E-3</c:v>
                </c:pt>
                <c:pt idx="8642">
                  <c:v>-9.3593699999999988E-3</c:v>
                </c:pt>
                <c:pt idx="8643">
                  <c:v>-2.1249999999999997E-3</c:v>
                </c:pt>
                <c:pt idx="8644">
                  <c:v>-7.7968700000000009E-3</c:v>
                </c:pt>
                <c:pt idx="8645">
                  <c:v>1.6875000000000002E-3</c:v>
                </c:pt>
                <c:pt idx="8646">
                  <c:v>1.45313E-3</c:v>
                </c:pt>
                <c:pt idx="8647">
                  <c:v>-3.3124999999999999E-3</c:v>
                </c:pt>
                <c:pt idx="8648">
                  <c:v>-8.5781199999999998E-3</c:v>
                </c:pt>
                <c:pt idx="8649">
                  <c:v>-1.025E-2</c:v>
                </c:pt>
                <c:pt idx="8650">
                  <c:v>-6.6874999999999999E-3</c:v>
                </c:pt>
                <c:pt idx="8651">
                  <c:v>3.8281300000000003E-3</c:v>
                </c:pt>
                <c:pt idx="8652">
                  <c:v>2.51563E-3</c:v>
                </c:pt>
                <c:pt idx="8653">
                  <c:v>-7.4375000000000005E-3</c:v>
                </c:pt>
                <c:pt idx="8654">
                  <c:v>-7.5624999999999998E-3</c:v>
                </c:pt>
                <c:pt idx="8655">
                  <c:v>-2.4531200000000005E-3</c:v>
                </c:pt>
                <c:pt idx="8656">
                  <c:v>1.6875000000000002E-3</c:v>
                </c:pt>
                <c:pt idx="8657">
                  <c:v>-5.1562500000000002E-3</c:v>
                </c:pt>
                <c:pt idx="8658">
                  <c:v>-3.1718700000000002E-3</c:v>
                </c:pt>
                <c:pt idx="8659">
                  <c:v>3.5156300000000001E-3</c:v>
                </c:pt>
                <c:pt idx="8660">
                  <c:v>2.5781300000000001E-3</c:v>
                </c:pt>
                <c:pt idx="8661">
                  <c:v>-1.64062E-3</c:v>
                </c:pt>
                <c:pt idx="8662">
                  <c:v>-5.3437500000000004E-3</c:v>
                </c:pt>
                <c:pt idx="8663">
                  <c:v>-1.5609400000000001E-2</c:v>
                </c:pt>
                <c:pt idx="8664">
                  <c:v>-1.23594E-2</c:v>
                </c:pt>
                <c:pt idx="8665">
                  <c:v>-1.01406E-2</c:v>
                </c:pt>
                <c:pt idx="8666">
                  <c:v>-5.9687500000000001E-3</c:v>
                </c:pt>
                <c:pt idx="8667">
                  <c:v>-0.01</c:v>
                </c:pt>
                <c:pt idx="8668">
                  <c:v>-5.9843699999999993E-3</c:v>
                </c:pt>
                <c:pt idx="8669">
                  <c:v>-5.9218700000000001E-3</c:v>
                </c:pt>
                <c:pt idx="8670">
                  <c:v>-6.0156200000000002E-3</c:v>
                </c:pt>
                <c:pt idx="8671">
                  <c:v>-4.0000000000000001E-3</c:v>
                </c:pt>
                <c:pt idx="8672">
                  <c:v>-1.0031199999999999E-2</c:v>
                </c:pt>
                <c:pt idx="8673">
                  <c:v>-1.1968700000000001E-2</c:v>
                </c:pt>
                <c:pt idx="8674">
                  <c:v>-1.6875000000000002E-3</c:v>
                </c:pt>
                <c:pt idx="8675">
                  <c:v>-8.1562500000000003E-3</c:v>
                </c:pt>
                <c:pt idx="8676">
                  <c:v>-1.1468699999999998E-2</c:v>
                </c:pt>
                <c:pt idx="8677">
                  <c:v>-1.96875E-3</c:v>
                </c:pt>
                <c:pt idx="8678">
                  <c:v>-8.5625000000000007E-3</c:v>
                </c:pt>
                <c:pt idx="8679">
                  <c:v>-5.7812499999999999E-3</c:v>
                </c:pt>
                <c:pt idx="8680">
                  <c:v>-1.7343700000000001E-3</c:v>
                </c:pt>
                <c:pt idx="8681">
                  <c:v>-2.3437499999999999E-4</c:v>
                </c:pt>
                <c:pt idx="8682">
                  <c:v>-3.9843700000000001E-3</c:v>
                </c:pt>
                <c:pt idx="8683">
                  <c:v>-2.1093699999999997E-3</c:v>
                </c:pt>
                <c:pt idx="8684">
                  <c:v>-8.7500000000000008E-3</c:v>
                </c:pt>
                <c:pt idx="8685">
                  <c:v>-1.1953099999999999E-2</c:v>
                </c:pt>
                <c:pt idx="8686">
                  <c:v>-9.8906199999999993E-3</c:v>
                </c:pt>
                <c:pt idx="8687">
                  <c:v>-1.0124999999999999E-2</c:v>
                </c:pt>
                <c:pt idx="8688">
                  <c:v>-9.5624999999999998E-3</c:v>
                </c:pt>
                <c:pt idx="8689">
                  <c:v>-3.6718699999999998E-3</c:v>
                </c:pt>
                <c:pt idx="8690">
                  <c:v>-2.1093699999999997E-3</c:v>
                </c:pt>
                <c:pt idx="8691">
                  <c:v>-4.0468700000000002E-3</c:v>
                </c:pt>
                <c:pt idx="8692">
                  <c:v>-4.2343699999999995E-3</c:v>
                </c:pt>
                <c:pt idx="8693">
                  <c:v>-8.2500000000000004E-3</c:v>
                </c:pt>
                <c:pt idx="8694">
                  <c:v>-1.2500000000000001E-2</c:v>
                </c:pt>
                <c:pt idx="8695">
                  <c:v>-1.5640599999999998E-2</c:v>
                </c:pt>
                <c:pt idx="8696">
                  <c:v>-5.7968699999999991E-3</c:v>
                </c:pt>
                <c:pt idx="8697">
                  <c:v>-6.1250000000000002E-3</c:v>
                </c:pt>
                <c:pt idx="8698">
                  <c:v>-8.2187500000000004E-3</c:v>
                </c:pt>
                <c:pt idx="8699">
                  <c:v>-7.4218699999999997E-3</c:v>
                </c:pt>
                <c:pt idx="8700">
                  <c:v>5.0624999999999993E-3</c:v>
                </c:pt>
                <c:pt idx="8701">
                  <c:v>9.6093800000000007E-3</c:v>
                </c:pt>
                <c:pt idx="8702">
                  <c:v>1.6406299999999999E-3</c:v>
                </c:pt>
                <c:pt idx="8703">
                  <c:v>1.79688E-3</c:v>
                </c:pt>
                <c:pt idx="8704">
                  <c:v>-6.5937500000000007E-3</c:v>
                </c:pt>
                <c:pt idx="8705">
                  <c:v>-1.2343700000000001E-2</c:v>
                </c:pt>
                <c:pt idx="8706">
                  <c:v>-1.1328099999999999E-2</c:v>
                </c:pt>
                <c:pt idx="8707">
                  <c:v>-4.0468700000000002E-3</c:v>
                </c:pt>
                <c:pt idx="8708">
                  <c:v>-7.984370000000001E-3</c:v>
                </c:pt>
                <c:pt idx="8709">
                  <c:v>2.1249999999999997E-3</c:v>
                </c:pt>
                <c:pt idx="8710">
                  <c:v>2E-3</c:v>
                </c:pt>
                <c:pt idx="8711">
                  <c:v>3.9687500000000001E-3</c:v>
                </c:pt>
                <c:pt idx="8712">
                  <c:v>-1.7343700000000001E-3</c:v>
                </c:pt>
                <c:pt idx="8713">
                  <c:v>-6.0937500000000002E-3</c:v>
                </c:pt>
                <c:pt idx="8714">
                  <c:v>-6.0156200000000002E-3</c:v>
                </c:pt>
                <c:pt idx="8715">
                  <c:v>-7.9531199999999993E-3</c:v>
                </c:pt>
                <c:pt idx="8716">
                  <c:v>-1.2031200000000001E-2</c:v>
                </c:pt>
                <c:pt idx="8717">
                  <c:v>-6.2187500000000003E-3</c:v>
                </c:pt>
                <c:pt idx="8718">
                  <c:v>-3.9687500000000001E-3</c:v>
                </c:pt>
                <c:pt idx="8719">
                  <c:v>-4.0312500000000001E-3</c:v>
                </c:pt>
                <c:pt idx="8720">
                  <c:v>-3.9375E-3</c:v>
                </c:pt>
                <c:pt idx="8721">
                  <c:v>-7.3281200000000005E-3</c:v>
                </c:pt>
                <c:pt idx="8722">
                  <c:v>-1.2375000000000001E-2</c:v>
                </c:pt>
                <c:pt idx="8723">
                  <c:v>7.9687500000000006E-4</c:v>
                </c:pt>
                <c:pt idx="8724">
                  <c:v>3.0312500000000001E-3</c:v>
                </c:pt>
                <c:pt idx="8725">
                  <c:v>-2.7343700000000003E-3</c:v>
                </c:pt>
                <c:pt idx="8726">
                  <c:v>-4.4531199999999996E-3</c:v>
                </c:pt>
                <c:pt idx="8727">
                  <c:v>-3.4218699999999996E-3</c:v>
                </c:pt>
                <c:pt idx="8728">
                  <c:v>-1.0531200000000001E-2</c:v>
                </c:pt>
                <c:pt idx="8729">
                  <c:v>-7.8125E-3</c:v>
                </c:pt>
                <c:pt idx="8730">
                  <c:v>-3.5312499999999997E-3</c:v>
                </c:pt>
                <c:pt idx="8731">
                  <c:v>-3.3437499999999999E-3</c:v>
                </c:pt>
                <c:pt idx="8732">
                  <c:v>-8.1250000000000003E-3</c:v>
                </c:pt>
                <c:pt idx="8733">
                  <c:v>-1.05156E-2</c:v>
                </c:pt>
                <c:pt idx="8734">
                  <c:v>-9.4218700000000006E-3</c:v>
                </c:pt>
                <c:pt idx="8735">
                  <c:v>7.1874999999999999E-4</c:v>
                </c:pt>
                <c:pt idx="8736">
                  <c:v>5.7968799999999999E-3</c:v>
                </c:pt>
                <c:pt idx="8737">
                  <c:v>6.3750000000000005E-3</c:v>
                </c:pt>
                <c:pt idx="8738">
                  <c:v>-7.2343699999999995E-3</c:v>
                </c:pt>
                <c:pt idx="8739">
                  <c:v>-1.2687499999999999E-2</c:v>
                </c:pt>
                <c:pt idx="8740">
                  <c:v>-9.1874999999999995E-3</c:v>
                </c:pt>
                <c:pt idx="8741">
                  <c:v>2.45313E-3</c:v>
                </c:pt>
                <c:pt idx="8742">
                  <c:v>9.3749999999999997E-4</c:v>
                </c:pt>
                <c:pt idx="8743">
                  <c:v>-1.7812500000000001E-3</c:v>
                </c:pt>
                <c:pt idx="8744">
                  <c:v>-3.8125000000000004E-3</c:v>
                </c:pt>
                <c:pt idx="8745">
                  <c:v>-2.5468700000000001E-3</c:v>
                </c:pt>
                <c:pt idx="8746">
                  <c:v>-6.2500000000000001E-5</c:v>
                </c:pt>
                <c:pt idx="8747">
                  <c:v>1.09375E-4</c:v>
                </c:pt>
                <c:pt idx="8748">
                  <c:v>-1.8749999999999999E-3</c:v>
                </c:pt>
                <c:pt idx="8749">
                  <c:v>-5.9531199999999992E-3</c:v>
                </c:pt>
                <c:pt idx="8750">
                  <c:v>-4.0468700000000002E-3</c:v>
                </c:pt>
                <c:pt idx="8751">
                  <c:v>-5.85937E-3</c:v>
                </c:pt>
                <c:pt idx="8752">
                  <c:v>-5.9531199999999992E-3</c:v>
                </c:pt>
                <c:pt idx="8753">
                  <c:v>-9.8906199999999993E-3</c:v>
                </c:pt>
                <c:pt idx="8754">
                  <c:v>-6.2812500000000004E-3</c:v>
                </c:pt>
                <c:pt idx="8755">
                  <c:v>-2.1562500000000002E-3</c:v>
                </c:pt>
                <c:pt idx="8756">
                  <c:v>-2.0468700000000001E-3</c:v>
                </c:pt>
                <c:pt idx="8757">
                  <c:v>-4.0937500000000002E-3</c:v>
                </c:pt>
                <c:pt idx="8758">
                  <c:v>-2.0156200000000001E-3</c:v>
                </c:pt>
                <c:pt idx="8759">
                  <c:v>-7.6562499999999999E-3</c:v>
                </c:pt>
                <c:pt idx="8760">
                  <c:v>-7.7499999999999999E-3</c:v>
                </c:pt>
                <c:pt idx="8761">
                  <c:v>3.1250000000000001E-5</c:v>
                </c:pt>
                <c:pt idx="8762">
                  <c:v>-8.0468699999999994E-3</c:v>
                </c:pt>
                <c:pt idx="8763">
                  <c:v>-6.2500000000000001E-5</c:v>
                </c:pt>
                <c:pt idx="8764">
                  <c:v>-6.1718700000000003E-3</c:v>
                </c:pt>
                <c:pt idx="8765">
                  <c:v>-2.2031199999999998E-3</c:v>
                </c:pt>
                <c:pt idx="8766">
                  <c:v>-2.0781200000000001E-3</c:v>
                </c:pt>
                <c:pt idx="8767">
                  <c:v>-3.90625E-3</c:v>
                </c:pt>
                <c:pt idx="8768">
                  <c:v>-5.85937E-3</c:v>
                </c:pt>
                <c:pt idx="8769">
                  <c:v>-1.7656200000000001E-3</c:v>
                </c:pt>
                <c:pt idx="8770">
                  <c:v>-8.0312500000000002E-3</c:v>
                </c:pt>
                <c:pt idx="8771">
                  <c:v>-3.9531200000000001E-3</c:v>
                </c:pt>
                <c:pt idx="8772">
                  <c:v>-1.0093700000000001E-2</c:v>
                </c:pt>
                <c:pt idx="8773">
                  <c:v>-5.9999999999999993E-3</c:v>
                </c:pt>
                <c:pt idx="8774">
                  <c:v>-7.7656199999999991E-3</c:v>
                </c:pt>
                <c:pt idx="8775">
                  <c:v>1.4210899999999999E-17</c:v>
                </c:pt>
                <c:pt idx="8776">
                  <c:v>-2.0937500000000001E-3</c:v>
                </c:pt>
                <c:pt idx="8777">
                  <c:v>2.0781300000000001E-3</c:v>
                </c:pt>
                <c:pt idx="8778">
                  <c:v>-7.34375E-4</c:v>
                </c:pt>
                <c:pt idx="8779">
                  <c:v>-8.0000000000000002E-3</c:v>
                </c:pt>
                <c:pt idx="8780">
                  <c:v>-1.1968700000000001E-2</c:v>
                </c:pt>
                <c:pt idx="8781">
                  <c:v>-6.1093699999999994E-3</c:v>
                </c:pt>
                <c:pt idx="8782">
                  <c:v>-2.0468700000000001E-3</c:v>
                </c:pt>
                <c:pt idx="8783">
                  <c:v>-6.0625000000000002E-3</c:v>
                </c:pt>
                <c:pt idx="8784">
                  <c:v>-5.7656199999999999E-3</c:v>
                </c:pt>
                <c:pt idx="8785">
                  <c:v>-5.9687500000000001E-3</c:v>
                </c:pt>
                <c:pt idx="8786">
                  <c:v>-1.4093700000000001E-2</c:v>
                </c:pt>
                <c:pt idx="8787">
                  <c:v>-6.2031200000000003E-3</c:v>
                </c:pt>
                <c:pt idx="8788">
                  <c:v>-4.0000000000000001E-3</c:v>
                </c:pt>
                <c:pt idx="8789">
                  <c:v>-5.9687500000000001E-3</c:v>
                </c:pt>
                <c:pt idx="8790">
                  <c:v>1.5625E-4</c:v>
                </c:pt>
                <c:pt idx="8791">
                  <c:v>-3.5156199999999997E-3</c:v>
                </c:pt>
                <c:pt idx="8792">
                  <c:v>-1.09531E-2</c:v>
                </c:pt>
                <c:pt idx="8793">
                  <c:v>-1.1859399999999999E-2</c:v>
                </c:pt>
                <c:pt idx="8794">
                  <c:v>-1.23437E-3</c:v>
                </c:pt>
                <c:pt idx="8795">
                  <c:v>-2.6406200000000002E-3</c:v>
                </c:pt>
                <c:pt idx="8796">
                  <c:v>-6.4218699999999997E-3</c:v>
                </c:pt>
                <c:pt idx="8797">
                  <c:v>-3.4843700000000001E-3</c:v>
                </c:pt>
                <c:pt idx="8798">
                  <c:v>-9.9843699999999994E-3</c:v>
                </c:pt>
                <c:pt idx="8799">
                  <c:v>-2.5937500000000001E-3</c:v>
                </c:pt>
                <c:pt idx="8800">
                  <c:v>-7.1093700000000003E-3</c:v>
                </c:pt>
                <c:pt idx="8801">
                  <c:v>-6.4375000000000005E-3</c:v>
                </c:pt>
                <c:pt idx="8802">
                  <c:v>-2E-3</c:v>
                </c:pt>
                <c:pt idx="8803">
                  <c:v>-5.7499999999999999E-3</c:v>
                </c:pt>
                <c:pt idx="8804">
                  <c:v>-7.984370000000001E-3</c:v>
                </c:pt>
                <c:pt idx="8805">
                  <c:v>-6.0625000000000002E-3</c:v>
                </c:pt>
                <c:pt idx="8806">
                  <c:v>1.5625E-5</c:v>
                </c:pt>
                <c:pt idx="8807">
                  <c:v>-4.0000000000000001E-3</c:v>
                </c:pt>
                <c:pt idx="8808">
                  <c:v>-1.8281199999999999E-3</c:v>
                </c:pt>
                <c:pt idx="8809">
                  <c:v>-1.5625E-4</c:v>
                </c:pt>
                <c:pt idx="8810">
                  <c:v>-6.2656199999999995E-3</c:v>
                </c:pt>
                <c:pt idx="8811">
                  <c:v>-9.7968699999999992E-3</c:v>
                </c:pt>
                <c:pt idx="8812">
                  <c:v>-2.89062E-3</c:v>
                </c:pt>
                <c:pt idx="8813">
                  <c:v>-1.09375E-4</c:v>
                </c:pt>
                <c:pt idx="8814">
                  <c:v>-2.0781200000000001E-3</c:v>
                </c:pt>
                <c:pt idx="8815">
                  <c:v>-2.3125000000000003E-3</c:v>
                </c:pt>
                <c:pt idx="8816">
                  <c:v>-6.3750000000000005E-3</c:v>
                </c:pt>
                <c:pt idx="8817">
                  <c:v>-8.3593699999999996E-3</c:v>
                </c:pt>
                <c:pt idx="8818">
                  <c:v>-9.78125E-3</c:v>
                </c:pt>
                <c:pt idx="8819">
                  <c:v>-5.5000000000000005E-3</c:v>
                </c:pt>
                <c:pt idx="8820">
                  <c:v>-3.90625E-3</c:v>
                </c:pt>
                <c:pt idx="8821">
                  <c:v>-4.2031200000000003E-3</c:v>
                </c:pt>
                <c:pt idx="8822">
                  <c:v>-3.5000000000000001E-3</c:v>
                </c:pt>
                <c:pt idx="8823">
                  <c:v>-2.8437499999999999E-3</c:v>
                </c:pt>
                <c:pt idx="8824">
                  <c:v>-1.0296899999999999E-2</c:v>
                </c:pt>
                <c:pt idx="8825">
                  <c:v>-7.6406200000000007E-3</c:v>
                </c:pt>
                <c:pt idx="8826">
                  <c:v>-5.2656199999999995E-3</c:v>
                </c:pt>
                <c:pt idx="8827">
                  <c:v>2.6718800000000002E-3</c:v>
                </c:pt>
                <c:pt idx="8828">
                  <c:v>-1.0624999999999999E-3</c:v>
                </c:pt>
                <c:pt idx="8829">
                  <c:v>-8.9999999999999993E-3</c:v>
                </c:pt>
                <c:pt idx="8830">
                  <c:v>-9.5312499999999998E-3</c:v>
                </c:pt>
                <c:pt idx="8831">
                  <c:v>-5.4218699999999996E-3</c:v>
                </c:pt>
                <c:pt idx="8832">
                  <c:v>-1.03125E-3</c:v>
                </c:pt>
                <c:pt idx="8833">
                  <c:v>1.25E-3</c:v>
                </c:pt>
                <c:pt idx="8834">
                  <c:v>-4.0000000000000001E-3</c:v>
                </c:pt>
                <c:pt idx="8835">
                  <c:v>-2.6718699999999998E-3</c:v>
                </c:pt>
                <c:pt idx="8836">
                  <c:v>-8.0468699999999994E-3</c:v>
                </c:pt>
                <c:pt idx="8837">
                  <c:v>-3.4218699999999996E-3</c:v>
                </c:pt>
                <c:pt idx="8838">
                  <c:v>-4.0781200000000002E-3</c:v>
                </c:pt>
                <c:pt idx="8839">
                  <c:v>-4.4999999999999997E-3</c:v>
                </c:pt>
                <c:pt idx="8840">
                  <c:v>-5.4843700000000006E-3</c:v>
                </c:pt>
                <c:pt idx="8841">
                  <c:v>-5.0468700000000002E-3</c:v>
                </c:pt>
                <c:pt idx="8842">
                  <c:v>-6.7343699999999999E-3</c:v>
                </c:pt>
                <c:pt idx="8843">
                  <c:v>5.1875000000000003E-3</c:v>
                </c:pt>
                <c:pt idx="8844">
                  <c:v>1.3124999999999999E-3</c:v>
                </c:pt>
                <c:pt idx="8845">
                  <c:v>-4.0781200000000002E-3</c:v>
                </c:pt>
                <c:pt idx="8846">
                  <c:v>-1.5093699999999998E-2</c:v>
                </c:pt>
                <c:pt idx="8847">
                  <c:v>-1.25781E-2</c:v>
                </c:pt>
                <c:pt idx="8848">
                  <c:v>-7.6250000000000007E-3</c:v>
                </c:pt>
                <c:pt idx="8849">
                  <c:v>-8.3125000000000004E-3</c:v>
                </c:pt>
                <c:pt idx="8850">
                  <c:v>-7.5937499999999998E-3</c:v>
                </c:pt>
                <c:pt idx="8851">
                  <c:v>-6.0468700000000002E-3</c:v>
                </c:pt>
                <c:pt idx="8852">
                  <c:v>-8.4999999999999989E-3</c:v>
                </c:pt>
                <c:pt idx="8853">
                  <c:v>-7.0312499999999993E-3</c:v>
                </c:pt>
                <c:pt idx="8854">
                  <c:v>-4.3437499999999995E-3</c:v>
                </c:pt>
                <c:pt idx="8855">
                  <c:v>-8.1562500000000003E-3</c:v>
                </c:pt>
                <c:pt idx="8856">
                  <c:v>-7.6562500000000003E-4</c:v>
                </c:pt>
                <c:pt idx="8857">
                  <c:v>5.90625E-3</c:v>
                </c:pt>
                <c:pt idx="8858">
                  <c:v>1.3593799999999999E-3</c:v>
                </c:pt>
                <c:pt idx="8859">
                  <c:v>-8.937500000000001E-3</c:v>
                </c:pt>
                <c:pt idx="8860">
                  <c:v>-8.79687E-3</c:v>
                </c:pt>
                <c:pt idx="8861">
                  <c:v>3.2812499999999997E-4</c:v>
                </c:pt>
                <c:pt idx="8862">
                  <c:v>-8.0156200000000011E-3</c:v>
                </c:pt>
                <c:pt idx="8863">
                  <c:v>1.75E-3</c:v>
                </c:pt>
                <c:pt idx="8864">
                  <c:v>-5.5312499999999997E-3</c:v>
                </c:pt>
                <c:pt idx="8865">
                  <c:v>-9.9531199999999993E-3</c:v>
                </c:pt>
                <c:pt idx="8866">
                  <c:v>-1.1984400000000001E-2</c:v>
                </c:pt>
                <c:pt idx="8867">
                  <c:v>-4.4062499999999996E-3</c:v>
                </c:pt>
                <c:pt idx="8868">
                  <c:v>2E-3</c:v>
                </c:pt>
                <c:pt idx="8869">
                  <c:v>-5.9999999999999993E-3</c:v>
                </c:pt>
                <c:pt idx="8870">
                  <c:v>-1.6046899999999999E-2</c:v>
                </c:pt>
                <c:pt idx="8871">
                  <c:v>-1.5968699999999999E-2</c:v>
                </c:pt>
                <c:pt idx="8872">
                  <c:v>-7.5156199999999998E-3</c:v>
                </c:pt>
                <c:pt idx="8873">
                  <c:v>-4.0156200000000001E-3</c:v>
                </c:pt>
                <c:pt idx="8874">
                  <c:v>-8.1093699999999994E-3</c:v>
                </c:pt>
                <c:pt idx="8875">
                  <c:v>-1.2234399999999999E-2</c:v>
                </c:pt>
                <c:pt idx="8876">
                  <c:v>-1.9593700000000002E-2</c:v>
                </c:pt>
                <c:pt idx="8877">
                  <c:v>-3.4218699999999996E-3</c:v>
                </c:pt>
                <c:pt idx="8878">
                  <c:v>2.1718800000000002E-3</c:v>
                </c:pt>
                <c:pt idx="8879">
                  <c:v>4.0312500000000001E-3</c:v>
                </c:pt>
                <c:pt idx="8880">
                  <c:v>1.8593799999999999E-3</c:v>
                </c:pt>
                <c:pt idx="8881">
                  <c:v>-2.5000000000000001E-4</c:v>
                </c:pt>
                <c:pt idx="8882">
                  <c:v>-4.2656200000000003E-3</c:v>
                </c:pt>
                <c:pt idx="8883">
                  <c:v>-6.3124999999999995E-3</c:v>
                </c:pt>
                <c:pt idx="8884">
                  <c:v>-7.7968700000000009E-3</c:v>
                </c:pt>
                <c:pt idx="8885">
                  <c:v>-1.5468700000000001E-3</c:v>
                </c:pt>
                <c:pt idx="8886">
                  <c:v>3.2812499999999997E-4</c:v>
                </c:pt>
                <c:pt idx="8887">
                  <c:v>1.8124999999999999E-3</c:v>
                </c:pt>
                <c:pt idx="8888">
                  <c:v>-4.1875000000000002E-3</c:v>
                </c:pt>
                <c:pt idx="8889">
                  <c:v>-3.9843700000000001E-3</c:v>
                </c:pt>
                <c:pt idx="8890">
                  <c:v>-3.8125000000000004E-3</c:v>
                </c:pt>
                <c:pt idx="8891">
                  <c:v>2.8124999999999998E-4</c:v>
                </c:pt>
                <c:pt idx="8892">
                  <c:v>-5.0000000000000001E-4</c:v>
                </c:pt>
                <c:pt idx="8893">
                  <c:v>-8.2656199999999996E-3</c:v>
                </c:pt>
                <c:pt idx="8894">
                  <c:v>-3.7031199999999998E-3</c:v>
                </c:pt>
                <c:pt idx="8895">
                  <c:v>1.9218800000000002E-3</c:v>
                </c:pt>
                <c:pt idx="8896">
                  <c:v>-4.6250000000000006E-3</c:v>
                </c:pt>
                <c:pt idx="8897">
                  <c:v>-3.2656200000000003E-3</c:v>
                </c:pt>
                <c:pt idx="8898">
                  <c:v>3.92188E-3</c:v>
                </c:pt>
                <c:pt idx="8899">
                  <c:v>-4.5312500000000006E-3</c:v>
                </c:pt>
                <c:pt idx="8900">
                  <c:v>-3.4374999999999996E-3</c:v>
                </c:pt>
                <c:pt idx="8901">
                  <c:v>2.3749999999999999E-3</c:v>
                </c:pt>
                <c:pt idx="8902">
                  <c:v>-6.7187499999999995E-4</c:v>
                </c:pt>
                <c:pt idx="8903">
                  <c:v>-1.2531199999999999E-2</c:v>
                </c:pt>
                <c:pt idx="8904">
                  <c:v>-1.1640599999999999E-2</c:v>
                </c:pt>
                <c:pt idx="8905">
                  <c:v>-1.0031199999999999E-2</c:v>
                </c:pt>
                <c:pt idx="8906">
                  <c:v>-0.01</c:v>
                </c:pt>
                <c:pt idx="8907">
                  <c:v>-1.0046899999999999E-2</c:v>
                </c:pt>
                <c:pt idx="8908">
                  <c:v>-1.19375E-2</c:v>
                </c:pt>
                <c:pt idx="8909">
                  <c:v>-5.7499999999999999E-3</c:v>
                </c:pt>
                <c:pt idx="8910">
                  <c:v>-3.85937E-3</c:v>
                </c:pt>
                <c:pt idx="8911">
                  <c:v>-1.00781E-2</c:v>
                </c:pt>
                <c:pt idx="8912">
                  <c:v>-9.9687499999999984E-3</c:v>
                </c:pt>
                <c:pt idx="8913">
                  <c:v>-0.01</c:v>
                </c:pt>
                <c:pt idx="8914">
                  <c:v>-4.1718700000000003E-3</c:v>
                </c:pt>
                <c:pt idx="8915">
                  <c:v>2.0937500000000001E-3</c:v>
                </c:pt>
                <c:pt idx="8916">
                  <c:v>-3.90625E-3</c:v>
                </c:pt>
                <c:pt idx="8917">
                  <c:v>-1.9375E-3</c:v>
                </c:pt>
                <c:pt idx="8918">
                  <c:v>-9.3437499999999996E-3</c:v>
                </c:pt>
                <c:pt idx="8919">
                  <c:v>-8.76562E-3</c:v>
                </c:pt>
                <c:pt idx="8920">
                  <c:v>-3.1250000000000001E-4</c:v>
                </c:pt>
                <c:pt idx="8921">
                  <c:v>-1.65625E-3</c:v>
                </c:pt>
                <c:pt idx="8922">
                  <c:v>-2.2812499999999999E-3</c:v>
                </c:pt>
                <c:pt idx="8923">
                  <c:v>-1.1093699999999999E-3</c:v>
                </c:pt>
                <c:pt idx="8924">
                  <c:v>1.3281299999999998E-3</c:v>
                </c:pt>
                <c:pt idx="8925">
                  <c:v>1.21875E-3</c:v>
                </c:pt>
                <c:pt idx="8926">
                  <c:v>-4.2187500000000005E-4</c:v>
                </c:pt>
                <c:pt idx="8927">
                  <c:v>2.2499999999999998E-3</c:v>
                </c:pt>
                <c:pt idx="8928">
                  <c:v>5.3906300000000004E-3</c:v>
                </c:pt>
                <c:pt idx="8929">
                  <c:v>5.6562500000000007E-3</c:v>
                </c:pt>
                <c:pt idx="8930">
                  <c:v>-6.6406199999999999E-3</c:v>
                </c:pt>
                <c:pt idx="8931">
                  <c:v>-1.0234400000000001E-2</c:v>
                </c:pt>
                <c:pt idx="8932">
                  <c:v>-6.0937500000000002E-3</c:v>
                </c:pt>
                <c:pt idx="8933">
                  <c:v>-6.1250000000000002E-3</c:v>
                </c:pt>
                <c:pt idx="8934">
                  <c:v>-5.7499999999999999E-3</c:v>
                </c:pt>
                <c:pt idx="8935">
                  <c:v>-8.76562E-3</c:v>
                </c:pt>
                <c:pt idx="8936">
                  <c:v>-1.16562E-2</c:v>
                </c:pt>
                <c:pt idx="8937">
                  <c:v>-1.1843699999999999E-2</c:v>
                </c:pt>
                <c:pt idx="8938">
                  <c:v>-1.5625000000000001E-3</c:v>
                </c:pt>
                <c:pt idx="8939">
                  <c:v>3.1406300000000002E-3</c:v>
                </c:pt>
                <c:pt idx="8940">
                  <c:v>-1.65625E-3</c:v>
                </c:pt>
                <c:pt idx="8941">
                  <c:v>-2.6562500000000002E-3</c:v>
                </c:pt>
                <c:pt idx="8942">
                  <c:v>-1.28437E-2</c:v>
                </c:pt>
                <c:pt idx="8943">
                  <c:v>-1.3437499999999998E-2</c:v>
                </c:pt>
                <c:pt idx="8944">
                  <c:v>-6.1250000000000002E-3</c:v>
                </c:pt>
                <c:pt idx="8945">
                  <c:v>-7.7499999999999999E-3</c:v>
                </c:pt>
                <c:pt idx="8946">
                  <c:v>-6.1250000000000002E-3</c:v>
                </c:pt>
                <c:pt idx="8947">
                  <c:v>-3.875E-3</c:v>
                </c:pt>
                <c:pt idx="8948">
                  <c:v>-7.5312499999999998E-3</c:v>
                </c:pt>
                <c:pt idx="8949">
                  <c:v>-1.34687E-2</c:v>
                </c:pt>
                <c:pt idx="8950">
                  <c:v>-1.4062499999999999E-2</c:v>
                </c:pt>
                <c:pt idx="8951">
                  <c:v>-6.6406199999999999E-3</c:v>
                </c:pt>
                <c:pt idx="8952">
                  <c:v>-4.0468700000000002E-3</c:v>
                </c:pt>
                <c:pt idx="8953">
                  <c:v>-2.1406200000000002E-3</c:v>
                </c:pt>
                <c:pt idx="8954">
                  <c:v>-4.1562500000000002E-3</c:v>
                </c:pt>
                <c:pt idx="8955">
                  <c:v>-1.1953099999999999E-2</c:v>
                </c:pt>
                <c:pt idx="8956">
                  <c:v>-7.9218699999999993E-3</c:v>
                </c:pt>
                <c:pt idx="8957">
                  <c:v>-8.0625000000000002E-3</c:v>
                </c:pt>
                <c:pt idx="8958">
                  <c:v>-3.90625E-3</c:v>
                </c:pt>
                <c:pt idx="8959">
                  <c:v>-4.0000000000000001E-3</c:v>
                </c:pt>
                <c:pt idx="8960">
                  <c:v>-4.0937500000000002E-3</c:v>
                </c:pt>
                <c:pt idx="8961">
                  <c:v>-6.0468700000000002E-3</c:v>
                </c:pt>
                <c:pt idx="8962">
                  <c:v>-1.8593699999999999E-3</c:v>
                </c:pt>
                <c:pt idx="8963">
                  <c:v>-1.89062E-3</c:v>
                </c:pt>
                <c:pt idx="8964">
                  <c:v>-1.7812500000000001E-3</c:v>
                </c:pt>
                <c:pt idx="8965">
                  <c:v>4.0156300000000001E-3</c:v>
                </c:pt>
                <c:pt idx="8966">
                  <c:v>-2.2812499999999999E-3</c:v>
                </c:pt>
                <c:pt idx="8967">
                  <c:v>-2.0781200000000001E-3</c:v>
                </c:pt>
                <c:pt idx="8968">
                  <c:v>-1.9843700000000001E-3</c:v>
                </c:pt>
                <c:pt idx="8969">
                  <c:v>-1.8437499999999999E-3</c:v>
                </c:pt>
                <c:pt idx="8970">
                  <c:v>-8.1406200000000012E-3</c:v>
                </c:pt>
                <c:pt idx="8971">
                  <c:v>-7.984370000000001E-3</c:v>
                </c:pt>
                <c:pt idx="8972">
                  <c:v>-1.2140600000000001E-2</c:v>
                </c:pt>
                <c:pt idx="8973">
                  <c:v>-0.01</c:v>
                </c:pt>
                <c:pt idx="8974">
                  <c:v>-9.6406200000000008E-3</c:v>
                </c:pt>
                <c:pt idx="8975">
                  <c:v>-3.90625E-3</c:v>
                </c:pt>
                <c:pt idx="8976">
                  <c:v>-4.0156200000000001E-3</c:v>
                </c:pt>
                <c:pt idx="8977">
                  <c:v>-4.0000000000000001E-3</c:v>
                </c:pt>
                <c:pt idx="8978">
                  <c:v>-1.0296899999999999E-2</c:v>
                </c:pt>
                <c:pt idx="8979">
                  <c:v>-1.0031199999999999E-2</c:v>
                </c:pt>
                <c:pt idx="8980">
                  <c:v>-7.984370000000001E-3</c:v>
                </c:pt>
                <c:pt idx="8981">
                  <c:v>-5.9375000000000001E-3</c:v>
                </c:pt>
                <c:pt idx="8982">
                  <c:v>-1.8749999999999999E-3</c:v>
                </c:pt>
                <c:pt idx="8983">
                  <c:v>-3.9687500000000001E-3</c:v>
                </c:pt>
                <c:pt idx="8984">
                  <c:v>-1.0499999999999999E-2</c:v>
                </c:pt>
                <c:pt idx="8985">
                  <c:v>-1.6031199999999999E-2</c:v>
                </c:pt>
                <c:pt idx="8986">
                  <c:v>-7.9531199999999993E-3</c:v>
                </c:pt>
                <c:pt idx="8987">
                  <c:v>-4.0156200000000001E-3</c:v>
                </c:pt>
                <c:pt idx="8988">
                  <c:v>4.3593800000000004E-3</c:v>
                </c:pt>
                <c:pt idx="8989">
                  <c:v>1.39375E-2</c:v>
                </c:pt>
                <c:pt idx="8990">
                  <c:v>5.7812500000000008E-4</c:v>
                </c:pt>
                <c:pt idx="8991">
                  <c:v>-4.0625000000000001E-3</c:v>
                </c:pt>
                <c:pt idx="8992">
                  <c:v>-5.84375E-3</c:v>
                </c:pt>
                <c:pt idx="8993">
                  <c:v>-2.9375E-3</c:v>
                </c:pt>
                <c:pt idx="8994">
                  <c:v>-7.8125000000000002E-5</c:v>
                </c:pt>
                <c:pt idx="8995">
                  <c:v>-1.2968699999999999E-3</c:v>
                </c:pt>
                <c:pt idx="8996">
                  <c:v>-7.4062499999999996E-3</c:v>
                </c:pt>
                <c:pt idx="8997">
                  <c:v>-8.4218699999999997E-3</c:v>
                </c:pt>
                <c:pt idx="8998">
                  <c:v>-3.1406199999999998E-3</c:v>
                </c:pt>
                <c:pt idx="8999">
                  <c:v>3.8437499999999999E-3</c:v>
                </c:pt>
                <c:pt idx="9000">
                  <c:v>2.0625000000000001E-3</c:v>
                </c:pt>
                <c:pt idx="9001">
                  <c:v>2.1093800000000001E-3</c:v>
                </c:pt>
                <c:pt idx="9002">
                  <c:v>-3.6874999999999998E-3</c:v>
                </c:pt>
                <c:pt idx="9003">
                  <c:v>-4.0468700000000002E-3</c:v>
                </c:pt>
                <c:pt idx="9004">
                  <c:v>4.1875000000000002E-3</c:v>
                </c:pt>
                <c:pt idx="9005">
                  <c:v>8.0000000000000002E-3</c:v>
                </c:pt>
                <c:pt idx="9006">
                  <c:v>-2.1875E-4</c:v>
                </c:pt>
                <c:pt idx="9007">
                  <c:v>-2.0937500000000001E-3</c:v>
                </c:pt>
                <c:pt idx="9008">
                  <c:v>-6.2343700000000004E-3</c:v>
                </c:pt>
                <c:pt idx="9009">
                  <c:v>-9.9062500000000001E-3</c:v>
                </c:pt>
                <c:pt idx="9010">
                  <c:v>-5.5624999999999997E-3</c:v>
                </c:pt>
                <c:pt idx="9011">
                  <c:v>-3.5000000000000001E-3</c:v>
                </c:pt>
                <c:pt idx="9012">
                  <c:v>-4.5312499999999997E-4</c:v>
                </c:pt>
                <c:pt idx="9013">
                  <c:v>-8.656249999999999E-3</c:v>
                </c:pt>
                <c:pt idx="9014">
                  <c:v>-5.2656199999999995E-3</c:v>
                </c:pt>
                <c:pt idx="9015">
                  <c:v>-4.7031199999999999E-3</c:v>
                </c:pt>
                <c:pt idx="9016">
                  <c:v>-1.28906E-2</c:v>
                </c:pt>
                <c:pt idx="9017">
                  <c:v>-1.6328099999999998E-2</c:v>
                </c:pt>
                <c:pt idx="9018">
                  <c:v>-1.4999999999999999E-2</c:v>
                </c:pt>
                <c:pt idx="9019">
                  <c:v>-4.6718699999999998E-3</c:v>
                </c:pt>
                <c:pt idx="9020">
                  <c:v>5.1562500000000002E-4</c:v>
                </c:pt>
                <c:pt idx="9021">
                  <c:v>1.5781300000000001E-3</c:v>
                </c:pt>
                <c:pt idx="9022">
                  <c:v>-4.89062E-3</c:v>
                </c:pt>
                <c:pt idx="9023">
                  <c:v>-1.09687E-2</c:v>
                </c:pt>
                <c:pt idx="9024">
                  <c:v>-1.13594E-2</c:v>
                </c:pt>
                <c:pt idx="9025">
                  <c:v>-3.0937500000000001E-3</c:v>
                </c:pt>
                <c:pt idx="9026">
                  <c:v>-2.1718700000000002E-3</c:v>
                </c:pt>
                <c:pt idx="9027">
                  <c:v>-1.5156200000000001E-3</c:v>
                </c:pt>
                <c:pt idx="9028">
                  <c:v>-3.4375000000000003E-4</c:v>
                </c:pt>
                <c:pt idx="9029">
                  <c:v>-4.4999999999999997E-3</c:v>
                </c:pt>
                <c:pt idx="9030">
                  <c:v>-7.9687500000000006E-4</c:v>
                </c:pt>
                <c:pt idx="9031">
                  <c:v>7.9687500000000006E-4</c:v>
                </c:pt>
                <c:pt idx="9032">
                  <c:v>-5.8125E-3</c:v>
                </c:pt>
                <c:pt idx="9033">
                  <c:v>-2.7343700000000003E-3</c:v>
                </c:pt>
                <c:pt idx="9034">
                  <c:v>-1.31562E-2</c:v>
                </c:pt>
                <c:pt idx="9035">
                  <c:v>-1.10937E-2</c:v>
                </c:pt>
                <c:pt idx="9036">
                  <c:v>-7.2343699999999995E-3</c:v>
                </c:pt>
                <c:pt idx="9037">
                  <c:v>-6.3124999999999995E-3</c:v>
                </c:pt>
                <c:pt idx="9038">
                  <c:v>-7.9531199999999993E-3</c:v>
                </c:pt>
                <c:pt idx="9039">
                  <c:v>-5.5000000000000005E-3</c:v>
                </c:pt>
                <c:pt idx="9040">
                  <c:v>-9.3749999999999997E-4</c:v>
                </c:pt>
                <c:pt idx="9041">
                  <c:v>6.2500000000000001E-4</c:v>
                </c:pt>
                <c:pt idx="9042">
                  <c:v>-8.70312E-3</c:v>
                </c:pt>
                <c:pt idx="9043">
                  <c:v>-8.2031199999999995E-3</c:v>
                </c:pt>
                <c:pt idx="9044">
                  <c:v>-1.2531199999999999E-2</c:v>
                </c:pt>
                <c:pt idx="9045">
                  <c:v>-1.1156199999999998E-2</c:v>
                </c:pt>
                <c:pt idx="9046">
                  <c:v>-7.6250000000000007E-3</c:v>
                </c:pt>
                <c:pt idx="9047">
                  <c:v>-2E-3</c:v>
                </c:pt>
                <c:pt idx="9048">
                  <c:v>3.48438E-3</c:v>
                </c:pt>
                <c:pt idx="9049">
                  <c:v>-5.5624999999999997E-3</c:v>
                </c:pt>
                <c:pt idx="9050">
                  <c:v>-8.5781199999999998E-3</c:v>
                </c:pt>
                <c:pt idx="9051">
                  <c:v>-9.0937500000000011E-3</c:v>
                </c:pt>
                <c:pt idx="9052">
                  <c:v>-7.34375E-4</c:v>
                </c:pt>
                <c:pt idx="9053">
                  <c:v>-7.4999999999999991E-4</c:v>
                </c:pt>
                <c:pt idx="9054">
                  <c:v>-4.1406199999999994E-3</c:v>
                </c:pt>
                <c:pt idx="9055">
                  <c:v>-4.9687500000000001E-3</c:v>
                </c:pt>
                <c:pt idx="9056">
                  <c:v>-1.0218700000000001E-2</c:v>
                </c:pt>
                <c:pt idx="9057">
                  <c:v>-3.0625000000000001E-3</c:v>
                </c:pt>
                <c:pt idx="9058">
                  <c:v>-1.7656200000000001E-3</c:v>
                </c:pt>
                <c:pt idx="9059">
                  <c:v>-4.0156200000000001E-3</c:v>
                </c:pt>
                <c:pt idx="9060">
                  <c:v>-2.1875000000000002E-3</c:v>
                </c:pt>
                <c:pt idx="9061">
                  <c:v>1.4210899999999999E-17</c:v>
                </c:pt>
                <c:pt idx="9062">
                  <c:v>-3.6874999999999998E-3</c:v>
                </c:pt>
                <c:pt idx="9063">
                  <c:v>-1.175E-2</c:v>
                </c:pt>
                <c:pt idx="9064">
                  <c:v>-1.5984399999999999E-2</c:v>
                </c:pt>
                <c:pt idx="9065">
                  <c:v>-6.1875000000000003E-3</c:v>
                </c:pt>
                <c:pt idx="9066">
                  <c:v>-8.0000000000000002E-3</c:v>
                </c:pt>
                <c:pt idx="9067">
                  <c:v>-5.9999999999999993E-3</c:v>
                </c:pt>
                <c:pt idx="9068">
                  <c:v>-1.0015600000000001E-2</c:v>
                </c:pt>
                <c:pt idx="9069">
                  <c:v>-9.9843699999999994E-3</c:v>
                </c:pt>
                <c:pt idx="9070">
                  <c:v>-3.3593700000000004E-3</c:v>
                </c:pt>
                <c:pt idx="9071">
                  <c:v>4.0000000000000001E-3</c:v>
                </c:pt>
                <c:pt idx="9072">
                  <c:v>-2.1562500000000002E-3</c:v>
                </c:pt>
                <c:pt idx="9073">
                  <c:v>-4.2187500000000003E-3</c:v>
                </c:pt>
                <c:pt idx="9074">
                  <c:v>-1.6406199999999999E-2</c:v>
                </c:pt>
                <c:pt idx="9075">
                  <c:v>-5.4374999999999996E-3</c:v>
                </c:pt>
                <c:pt idx="9076">
                  <c:v>2.1093800000000001E-3</c:v>
                </c:pt>
                <c:pt idx="9077">
                  <c:v>-3.2812499999999997E-4</c:v>
                </c:pt>
                <c:pt idx="9078">
                  <c:v>-4.1093700000000002E-3</c:v>
                </c:pt>
                <c:pt idx="9079">
                  <c:v>-3.9843700000000001E-3</c:v>
                </c:pt>
                <c:pt idx="9080">
                  <c:v>-4.0000000000000001E-3</c:v>
                </c:pt>
                <c:pt idx="9081">
                  <c:v>-6.5781199999999998E-3</c:v>
                </c:pt>
                <c:pt idx="9082">
                  <c:v>-1.2046899999999999E-2</c:v>
                </c:pt>
                <c:pt idx="9083">
                  <c:v>-9.8437500000000001E-3</c:v>
                </c:pt>
                <c:pt idx="9084">
                  <c:v>-7.0000000000000001E-3</c:v>
                </c:pt>
                <c:pt idx="9085">
                  <c:v>4.4531300000000005E-3</c:v>
                </c:pt>
                <c:pt idx="9086">
                  <c:v>1.4218799999999999E-3</c:v>
                </c:pt>
                <c:pt idx="9087">
                  <c:v>-6.1562499999999994E-3</c:v>
                </c:pt>
                <c:pt idx="9088">
                  <c:v>-3.7656199999999999E-3</c:v>
                </c:pt>
                <c:pt idx="9089">
                  <c:v>-6.3124999999999995E-3</c:v>
                </c:pt>
                <c:pt idx="9090">
                  <c:v>-7.8750000000000001E-3</c:v>
                </c:pt>
                <c:pt idx="9091">
                  <c:v>-5.9999999999999993E-3</c:v>
                </c:pt>
                <c:pt idx="9092">
                  <c:v>-8.0468699999999994E-3</c:v>
                </c:pt>
                <c:pt idx="9093">
                  <c:v>-8.0000000000000002E-3</c:v>
                </c:pt>
                <c:pt idx="9094">
                  <c:v>-7.9375000000000001E-3</c:v>
                </c:pt>
                <c:pt idx="9095">
                  <c:v>-5.7968699999999991E-3</c:v>
                </c:pt>
                <c:pt idx="9096">
                  <c:v>-3.875E-3</c:v>
                </c:pt>
                <c:pt idx="9097">
                  <c:v>-4.1718700000000003E-3</c:v>
                </c:pt>
                <c:pt idx="9098">
                  <c:v>-3.3124999999999999E-3</c:v>
                </c:pt>
                <c:pt idx="9099">
                  <c:v>-7.9687500000000006E-4</c:v>
                </c:pt>
                <c:pt idx="9100">
                  <c:v>-1.41406E-2</c:v>
                </c:pt>
                <c:pt idx="9101">
                  <c:v>-5.7343699999999999E-3</c:v>
                </c:pt>
                <c:pt idx="9102">
                  <c:v>-1.2624999999999999E-2</c:v>
                </c:pt>
                <c:pt idx="9103">
                  <c:v>-1.18125E-2</c:v>
                </c:pt>
                <c:pt idx="9104">
                  <c:v>-7.9687500000000001E-3</c:v>
                </c:pt>
                <c:pt idx="9105">
                  <c:v>-2.0312500000000001E-3</c:v>
                </c:pt>
                <c:pt idx="9106">
                  <c:v>-5.9375000000000001E-3</c:v>
                </c:pt>
                <c:pt idx="9107">
                  <c:v>2.2187500000000002E-3</c:v>
                </c:pt>
                <c:pt idx="9108">
                  <c:v>2.0781300000000001E-3</c:v>
                </c:pt>
                <c:pt idx="9109">
                  <c:v>-2.2968700000000003E-3</c:v>
                </c:pt>
                <c:pt idx="9110">
                  <c:v>-1.4031200000000001E-2</c:v>
                </c:pt>
                <c:pt idx="9111">
                  <c:v>-6.0468700000000002E-3</c:v>
                </c:pt>
                <c:pt idx="9112">
                  <c:v>-0.01</c:v>
                </c:pt>
                <c:pt idx="9113">
                  <c:v>-5.9531199999999992E-3</c:v>
                </c:pt>
                <c:pt idx="9114">
                  <c:v>-1.1968700000000001E-2</c:v>
                </c:pt>
                <c:pt idx="9115">
                  <c:v>-4.4218700000000005E-3</c:v>
                </c:pt>
                <c:pt idx="9116">
                  <c:v>-3.7031199999999998E-3</c:v>
                </c:pt>
                <c:pt idx="9117">
                  <c:v>-5.8125E-3</c:v>
                </c:pt>
                <c:pt idx="9118">
                  <c:v>-7.984370000000001E-3</c:v>
                </c:pt>
                <c:pt idx="9119">
                  <c:v>-4.5156200000000006E-3</c:v>
                </c:pt>
                <c:pt idx="9120">
                  <c:v>-2.1875E-4</c:v>
                </c:pt>
                <c:pt idx="9121">
                  <c:v>-9.5312500000000009E-4</c:v>
                </c:pt>
                <c:pt idx="9122">
                  <c:v>-6.1875000000000003E-3</c:v>
                </c:pt>
                <c:pt idx="9123">
                  <c:v>-2.9999999999999996E-3</c:v>
                </c:pt>
                <c:pt idx="9124">
                  <c:v>-4.9062499999999992E-3</c:v>
                </c:pt>
                <c:pt idx="9125">
                  <c:v>-1.1375E-2</c:v>
                </c:pt>
                <c:pt idx="9126">
                  <c:v>-6.0625000000000002E-3</c:v>
                </c:pt>
                <c:pt idx="9127">
                  <c:v>-3.5937499999999997E-3</c:v>
                </c:pt>
                <c:pt idx="9128">
                  <c:v>-1.0234400000000001E-2</c:v>
                </c:pt>
                <c:pt idx="9129">
                  <c:v>-1.35625E-2</c:v>
                </c:pt>
                <c:pt idx="9130">
                  <c:v>-7.4999999999999997E-3</c:v>
                </c:pt>
                <c:pt idx="9131">
                  <c:v>-3.9843700000000001E-3</c:v>
                </c:pt>
                <c:pt idx="9132">
                  <c:v>5.5624999999999997E-3</c:v>
                </c:pt>
                <c:pt idx="9133">
                  <c:v>7.8593800000000009E-3</c:v>
                </c:pt>
                <c:pt idx="9134">
                  <c:v>-8.6718699999999999E-3</c:v>
                </c:pt>
                <c:pt idx="9135">
                  <c:v>-1.7796900000000001E-2</c:v>
                </c:pt>
                <c:pt idx="9136">
                  <c:v>-5.9999999999999993E-3</c:v>
                </c:pt>
                <c:pt idx="9137">
                  <c:v>1.1718800000000001E-3</c:v>
                </c:pt>
                <c:pt idx="9138">
                  <c:v>-5.3593700000000005E-3</c:v>
                </c:pt>
                <c:pt idx="9139">
                  <c:v>-5.7187499999999999E-3</c:v>
                </c:pt>
                <c:pt idx="9140">
                  <c:v>-9.6562499999999999E-3</c:v>
                </c:pt>
                <c:pt idx="9141">
                  <c:v>-6.8906200000000001E-3</c:v>
                </c:pt>
                <c:pt idx="9142">
                  <c:v>-2.35937E-3</c:v>
                </c:pt>
                <c:pt idx="9143">
                  <c:v>5.8125E-3</c:v>
                </c:pt>
                <c:pt idx="9144">
                  <c:v>2.5000000000000001E-4</c:v>
                </c:pt>
                <c:pt idx="9145">
                  <c:v>-3.3437499999999999E-3</c:v>
                </c:pt>
                <c:pt idx="9146">
                  <c:v>-1.1468699999999998E-2</c:v>
                </c:pt>
                <c:pt idx="9147">
                  <c:v>-1.3812500000000002E-2</c:v>
                </c:pt>
                <c:pt idx="9148">
                  <c:v>-1.5953099999999998E-2</c:v>
                </c:pt>
                <c:pt idx="9149">
                  <c:v>-1.08906E-2</c:v>
                </c:pt>
                <c:pt idx="9150">
                  <c:v>-4.2343699999999995E-3</c:v>
                </c:pt>
                <c:pt idx="9151">
                  <c:v>-1.8749999999999999E-3</c:v>
                </c:pt>
                <c:pt idx="9152">
                  <c:v>-4.0312500000000001E-3</c:v>
                </c:pt>
                <c:pt idx="9153">
                  <c:v>-3.875E-3</c:v>
                </c:pt>
                <c:pt idx="9154">
                  <c:v>-5.9218700000000001E-3</c:v>
                </c:pt>
                <c:pt idx="9155">
                  <c:v>1.09375E-4</c:v>
                </c:pt>
                <c:pt idx="9156">
                  <c:v>-8.1562500000000003E-3</c:v>
                </c:pt>
                <c:pt idx="9157">
                  <c:v>-6.0156200000000002E-3</c:v>
                </c:pt>
                <c:pt idx="9158">
                  <c:v>-1.0109400000000001E-2</c:v>
                </c:pt>
                <c:pt idx="9159">
                  <c:v>-8.0468699999999994E-3</c:v>
                </c:pt>
                <c:pt idx="9160">
                  <c:v>-7.9375000000000001E-3</c:v>
                </c:pt>
                <c:pt idx="9161">
                  <c:v>-2.3125000000000003E-3</c:v>
                </c:pt>
                <c:pt idx="9162">
                  <c:v>2E-3</c:v>
                </c:pt>
                <c:pt idx="9163">
                  <c:v>3.1250000000000001E-5</c:v>
                </c:pt>
                <c:pt idx="9164">
                  <c:v>-1.09375E-4</c:v>
                </c:pt>
                <c:pt idx="9165">
                  <c:v>-5.6562500000000007E-3</c:v>
                </c:pt>
                <c:pt idx="9166">
                  <c:v>-5.8906200000000001E-3</c:v>
                </c:pt>
                <c:pt idx="9167">
                  <c:v>-1.9843700000000001E-3</c:v>
                </c:pt>
                <c:pt idx="9168">
                  <c:v>-6.3750000000000005E-3</c:v>
                </c:pt>
                <c:pt idx="9169">
                  <c:v>-1.1984400000000001E-2</c:v>
                </c:pt>
                <c:pt idx="9170">
                  <c:v>-1.1828100000000001E-2</c:v>
                </c:pt>
                <c:pt idx="9171">
                  <c:v>-0.01</c:v>
                </c:pt>
                <c:pt idx="9172">
                  <c:v>-7.2656200000000004E-3</c:v>
                </c:pt>
                <c:pt idx="9173">
                  <c:v>1.09375E-4</c:v>
                </c:pt>
                <c:pt idx="9174">
                  <c:v>3.1250000000000001E-5</c:v>
                </c:pt>
                <c:pt idx="9175">
                  <c:v>1.4210899999999999E-17</c:v>
                </c:pt>
                <c:pt idx="9176">
                  <c:v>-1.05781E-2</c:v>
                </c:pt>
                <c:pt idx="9177">
                  <c:v>-1.0109400000000001E-2</c:v>
                </c:pt>
                <c:pt idx="9178">
                  <c:v>-4.0156200000000001E-3</c:v>
                </c:pt>
                <c:pt idx="9179">
                  <c:v>-8.0312500000000002E-3</c:v>
                </c:pt>
                <c:pt idx="9180">
                  <c:v>-3.5625000000000001E-3</c:v>
                </c:pt>
                <c:pt idx="9181">
                  <c:v>-2E-3</c:v>
                </c:pt>
                <c:pt idx="9182">
                  <c:v>-6.1875000000000003E-3</c:v>
                </c:pt>
                <c:pt idx="9183">
                  <c:v>-6.0781200000000002E-3</c:v>
                </c:pt>
                <c:pt idx="9184">
                  <c:v>-1.96875E-3</c:v>
                </c:pt>
                <c:pt idx="9185">
                  <c:v>1.98438E-3</c:v>
                </c:pt>
                <c:pt idx="9186">
                  <c:v>1.4210899999999999E-17</c:v>
                </c:pt>
                <c:pt idx="9187">
                  <c:v>1.5781300000000001E-3</c:v>
                </c:pt>
                <c:pt idx="9188">
                  <c:v>-7.0000000000000001E-3</c:v>
                </c:pt>
                <c:pt idx="9189">
                  <c:v>-4.9843700000000001E-3</c:v>
                </c:pt>
                <c:pt idx="9190">
                  <c:v>-2.90625E-3</c:v>
                </c:pt>
                <c:pt idx="9191">
                  <c:v>2.45313E-3</c:v>
                </c:pt>
                <c:pt idx="9192">
                  <c:v>-6.7500000000000008E-3</c:v>
                </c:pt>
                <c:pt idx="9193">
                  <c:v>-6.6562499999999998E-3</c:v>
                </c:pt>
                <c:pt idx="9194">
                  <c:v>-7.3125000000000004E-3</c:v>
                </c:pt>
                <c:pt idx="9195">
                  <c:v>-1.1859399999999999E-2</c:v>
                </c:pt>
                <c:pt idx="9196">
                  <c:v>-7.6093700000000007E-3</c:v>
                </c:pt>
                <c:pt idx="9197">
                  <c:v>3.5937499999999997E-3</c:v>
                </c:pt>
                <c:pt idx="9198">
                  <c:v>2.2968799999999998E-3</c:v>
                </c:pt>
                <c:pt idx="9199">
                  <c:v>-1.8593699999999999E-3</c:v>
                </c:pt>
                <c:pt idx="9200">
                  <c:v>-5.7187499999999999E-3</c:v>
                </c:pt>
                <c:pt idx="9201">
                  <c:v>-8.0312500000000002E-3</c:v>
                </c:pt>
                <c:pt idx="9202">
                  <c:v>9.3749999999999988E-5</c:v>
                </c:pt>
                <c:pt idx="9203">
                  <c:v>2E-3</c:v>
                </c:pt>
                <c:pt idx="9204">
                  <c:v>3.7968799999999999E-3</c:v>
                </c:pt>
                <c:pt idx="9205">
                  <c:v>-8.70312E-3</c:v>
                </c:pt>
                <c:pt idx="9206">
                  <c:v>-5.6093699999999998E-3</c:v>
                </c:pt>
                <c:pt idx="9207">
                  <c:v>4.2031300000000002E-3</c:v>
                </c:pt>
                <c:pt idx="9208">
                  <c:v>-8.7500000000000002E-4</c:v>
                </c:pt>
                <c:pt idx="9209">
                  <c:v>6.09375E-4</c:v>
                </c:pt>
                <c:pt idx="9210">
                  <c:v>8.2812499999999998E-4</c:v>
                </c:pt>
                <c:pt idx="9211">
                  <c:v>-7.6718699999999999E-3</c:v>
                </c:pt>
                <c:pt idx="9212">
                  <c:v>2.4687500000000005E-3</c:v>
                </c:pt>
                <c:pt idx="9213">
                  <c:v>-5.2968700000000004E-3</c:v>
                </c:pt>
                <c:pt idx="9214">
                  <c:v>-7.7499999999999999E-3</c:v>
                </c:pt>
                <c:pt idx="9215">
                  <c:v>-5.9687500000000001E-3</c:v>
                </c:pt>
                <c:pt idx="9216">
                  <c:v>-2.7812499999999999E-3</c:v>
                </c:pt>
                <c:pt idx="9217">
                  <c:v>6.7656299999999999E-3</c:v>
                </c:pt>
                <c:pt idx="9218">
                  <c:v>2.9999999999999996E-3</c:v>
                </c:pt>
                <c:pt idx="9219">
                  <c:v>-5.2343699999999995E-3</c:v>
                </c:pt>
                <c:pt idx="9220">
                  <c:v>-1.0187499999999999E-2</c:v>
                </c:pt>
                <c:pt idx="9221">
                  <c:v>-1.01406E-2</c:v>
                </c:pt>
                <c:pt idx="9222">
                  <c:v>-1.2171899999999999E-2</c:v>
                </c:pt>
                <c:pt idx="9223">
                  <c:v>-9.0781200000000003E-3</c:v>
                </c:pt>
                <c:pt idx="9224">
                  <c:v>-3.7656199999999999E-3</c:v>
                </c:pt>
                <c:pt idx="9225">
                  <c:v>-9.859370000000001E-3</c:v>
                </c:pt>
                <c:pt idx="9226">
                  <c:v>-1.27344E-2</c:v>
                </c:pt>
                <c:pt idx="9227">
                  <c:v>-8.1249999999999996E-4</c:v>
                </c:pt>
                <c:pt idx="9228">
                  <c:v>-2.3281199999999999E-3</c:v>
                </c:pt>
                <c:pt idx="9229">
                  <c:v>8.9062500000000003E-4</c:v>
                </c:pt>
                <c:pt idx="9230">
                  <c:v>1.3593799999999999E-3</c:v>
                </c:pt>
                <c:pt idx="9231">
                  <c:v>-4.9218700000000001E-3</c:v>
                </c:pt>
                <c:pt idx="9232">
                  <c:v>-5.9843699999999993E-3</c:v>
                </c:pt>
                <c:pt idx="9233">
                  <c:v>-6.0312500000000002E-3</c:v>
                </c:pt>
                <c:pt idx="9234">
                  <c:v>-5.9531199999999992E-3</c:v>
                </c:pt>
                <c:pt idx="9235">
                  <c:v>-9.3124999999999996E-3</c:v>
                </c:pt>
                <c:pt idx="9236">
                  <c:v>-1.0796899999999998E-2</c:v>
                </c:pt>
                <c:pt idx="9237">
                  <c:v>-8.9062500000000003E-4</c:v>
                </c:pt>
                <c:pt idx="9238">
                  <c:v>5.7812500000000008E-4</c:v>
                </c:pt>
                <c:pt idx="9239">
                  <c:v>3.5000000000000001E-3</c:v>
                </c:pt>
                <c:pt idx="9240">
                  <c:v>4.0624999999999998E-4</c:v>
                </c:pt>
                <c:pt idx="9241">
                  <c:v>3.3437499999999999E-3</c:v>
                </c:pt>
                <c:pt idx="9242">
                  <c:v>-4.875E-3</c:v>
                </c:pt>
                <c:pt idx="9243">
                  <c:v>-6.9218700000000001E-3</c:v>
                </c:pt>
                <c:pt idx="9244">
                  <c:v>-9.4999999999999998E-3</c:v>
                </c:pt>
                <c:pt idx="9245">
                  <c:v>-6.3906200000000005E-3</c:v>
                </c:pt>
                <c:pt idx="9246">
                  <c:v>-9.6874999999999999E-3</c:v>
                </c:pt>
                <c:pt idx="9247">
                  <c:v>-2.7968699999999999E-3</c:v>
                </c:pt>
                <c:pt idx="9248">
                  <c:v>-5.2187499999999994E-3</c:v>
                </c:pt>
                <c:pt idx="9249">
                  <c:v>-7.0000000000000001E-3</c:v>
                </c:pt>
                <c:pt idx="9250">
                  <c:v>6.4062500000000003E-4</c:v>
                </c:pt>
                <c:pt idx="9251">
                  <c:v>-2.8437499999999999E-3</c:v>
                </c:pt>
                <c:pt idx="9252">
                  <c:v>-4.2031200000000003E-3</c:v>
                </c:pt>
                <c:pt idx="9253">
                  <c:v>-6.1875000000000003E-3</c:v>
                </c:pt>
                <c:pt idx="9254">
                  <c:v>-2.6874999999999998E-3</c:v>
                </c:pt>
                <c:pt idx="9255">
                  <c:v>2.6562499999999996E-4</c:v>
                </c:pt>
                <c:pt idx="9256">
                  <c:v>-3.6718699999999998E-3</c:v>
                </c:pt>
                <c:pt idx="9257">
                  <c:v>-7.4062499999999996E-3</c:v>
                </c:pt>
                <c:pt idx="9258">
                  <c:v>-1.20625E-2</c:v>
                </c:pt>
                <c:pt idx="9259">
                  <c:v>-8.0312500000000002E-3</c:v>
                </c:pt>
                <c:pt idx="9260">
                  <c:v>-1.01406E-2</c:v>
                </c:pt>
                <c:pt idx="9261">
                  <c:v>-2.1406200000000002E-3</c:v>
                </c:pt>
                <c:pt idx="9262">
                  <c:v>-4.0156200000000001E-3</c:v>
                </c:pt>
                <c:pt idx="9263">
                  <c:v>-4.0312500000000001E-3</c:v>
                </c:pt>
                <c:pt idx="9264">
                  <c:v>-4.0156200000000001E-3</c:v>
                </c:pt>
                <c:pt idx="9265">
                  <c:v>-2E-3</c:v>
                </c:pt>
                <c:pt idx="9266">
                  <c:v>-4.0156200000000001E-3</c:v>
                </c:pt>
                <c:pt idx="9267">
                  <c:v>-6.0156200000000002E-3</c:v>
                </c:pt>
                <c:pt idx="9268">
                  <c:v>-5.875E-3</c:v>
                </c:pt>
                <c:pt idx="9269">
                  <c:v>-4.0156200000000001E-3</c:v>
                </c:pt>
                <c:pt idx="9270">
                  <c:v>-5.9843699999999993E-3</c:v>
                </c:pt>
                <c:pt idx="9271">
                  <c:v>-3.9843700000000001E-3</c:v>
                </c:pt>
                <c:pt idx="9272">
                  <c:v>-3.7343699999999999E-3</c:v>
                </c:pt>
                <c:pt idx="9273">
                  <c:v>2.2187500000000002E-3</c:v>
                </c:pt>
                <c:pt idx="9274">
                  <c:v>1.48438E-3</c:v>
                </c:pt>
                <c:pt idx="9275">
                  <c:v>-3.7187500000000003E-3</c:v>
                </c:pt>
                <c:pt idx="9276">
                  <c:v>1.7187499999999998E-3</c:v>
                </c:pt>
                <c:pt idx="9277">
                  <c:v>-1.0718699999999999E-2</c:v>
                </c:pt>
                <c:pt idx="9278">
                  <c:v>-9.3593699999999988E-3</c:v>
                </c:pt>
                <c:pt idx="9279">
                  <c:v>-8.5625000000000007E-3</c:v>
                </c:pt>
                <c:pt idx="9280">
                  <c:v>-1.3875E-2</c:v>
                </c:pt>
                <c:pt idx="9281">
                  <c:v>-7.6093700000000007E-3</c:v>
                </c:pt>
                <c:pt idx="9282">
                  <c:v>-5.0937499999999993E-3</c:v>
                </c:pt>
                <c:pt idx="9283">
                  <c:v>6.4375000000000005E-3</c:v>
                </c:pt>
                <c:pt idx="9284">
                  <c:v>3.5312499999999997E-3</c:v>
                </c:pt>
                <c:pt idx="9285">
                  <c:v>-2.2187500000000002E-3</c:v>
                </c:pt>
                <c:pt idx="9286">
                  <c:v>-1.7968699999999999E-3</c:v>
                </c:pt>
                <c:pt idx="9287">
                  <c:v>-4.5624999999999997E-3</c:v>
                </c:pt>
                <c:pt idx="9288">
                  <c:v>-1.2093699999999999E-2</c:v>
                </c:pt>
                <c:pt idx="9289">
                  <c:v>-5.3281200000000004E-3</c:v>
                </c:pt>
                <c:pt idx="9290">
                  <c:v>6.2500000000000001E-5</c:v>
                </c:pt>
                <c:pt idx="9291">
                  <c:v>-4.5312500000000006E-3</c:v>
                </c:pt>
                <c:pt idx="9292">
                  <c:v>-1.2031200000000001E-2</c:v>
                </c:pt>
                <c:pt idx="9293">
                  <c:v>-3.0937500000000001E-3</c:v>
                </c:pt>
                <c:pt idx="9294">
                  <c:v>1.7343799999999998E-3</c:v>
                </c:pt>
                <c:pt idx="9295">
                  <c:v>-6.5937500000000007E-3</c:v>
                </c:pt>
                <c:pt idx="9296">
                  <c:v>-9.8750000000000018E-3</c:v>
                </c:pt>
                <c:pt idx="9297">
                  <c:v>-7.9375000000000001E-3</c:v>
                </c:pt>
                <c:pt idx="9298">
                  <c:v>-7.9375000000000001E-3</c:v>
                </c:pt>
                <c:pt idx="9299">
                  <c:v>-3.6406200000000002E-3</c:v>
                </c:pt>
                <c:pt idx="9300">
                  <c:v>-4.6406199999999998E-3</c:v>
                </c:pt>
                <c:pt idx="9301">
                  <c:v>-1.4468700000000001E-2</c:v>
                </c:pt>
                <c:pt idx="9302">
                  <c:v>-1.3984399999999999E-2</c:v>
                </c:pt>
                <c:pt idx="9303">
                  <c:v>-7.9062500000000001E-3</c:v>
                </c:pt>
                <c:pt idx="9304">
                  <c:v>-3.7499999999999999E-3</c:v>
                </c:pt>
                <c:pt idx="9305">
                  <c:v>1.95313E-3</c:v>
                </c:pt>
                <c:pt idx="9306">
                  <c:v>-3.9531200000000001E-3</c:v>
                </c:pt>
                <c:pt idx="9307">
                  <c:v>4.6874999999999994E-5</c:v>
                </c:pt>
                <c:pt idx="9308">
                  <c:v>-2.1406200000000002E-3</c:v>
                </c:pt>
                <c:pt idx="9309">
                  <c:v>-5.9687500000000001E-3</c:v>
                </c:pt>
                <c:pt idx="9310">
                  <c:v>-9.9843699999999994E-3</c:v>
                </c:pt>
                <c:pt idx="9311">
                  <c:v>-8.1562500000000003E-3</c:v>
                </c:pt>
                <c:pt idx="9312">
                  <c:v>-4.1093700000000002E-3</c:v>
                </c:pt>
                <c:pt idx="9313">
                  <c:v>-5.7031199999999999E-3</c:v>
                </c:pt>
                <c:pt idx="9314">
                  <c:v>-1.0124999999999999E-2</c:v>
                </c:pt>
                <c:pt idx="9315">
                  <c:v>-4.4218700000000005E-3</c:v>
                </c:pt>
                <c:pt idx="9316">
                  <c:v>-2.2968700000000003E-3</c:v>
                </c:pt>
                <c:pt idx="9317">
                  <c:v>5.4843800000000005E-3</c:v>
                </c:pt>
                <c:pt idx="9318">
                  <c:v>2.9999999999999996E-3</c:v>
                </c:pt>
                <c:pt idx="9319">
                  <c:v>-2.1718700000000002E-3</c:v>
                </c:pt>
                <c:pt idx="9320">
                  <c:v>-9.9687499999999984E-3</c:v>
                </c:pt>
                <c:pt idx="9321">
                  <c:v>-1.0109400000000001E-2</c:v>
                </c:pt>
                <c:pt idx="9322">
                  <c:v>-2.2343699999999998E-3</c:v>
                </c:pt>
                <c:pt idx="9323">
                  <c:v>3.2499999999999999E-3</c:v>
                </c:pt>
                <c:pt idx="9324">
                  <c:v>2.3593799999999999E-3</c:v>
                </c:pt>
                <c:pt idx="9325">
                  <c:v>-7.4218699999999997E-3</c:v>
                </c:pt>
                <c:pt idx="9326">
                  <c:v>-1.5046899999999998E-2</c:v>
                </c:pt>
                <c:pt idx="9327">
                  <c:v>-6.3437499999999996E-3</c:v>
                </c:pt>
                <c:pt idx="9328">
                  <c:v>-6.5468700000000006E-3</c:v>
                </c:pt>
                <c:pt idx="9329">
                  <c:v>-7.2499999999999995E-3</c:v>
                </c:pt>
                <c:pt idx="9330">
                  <c:v>-5.7031199999999999E-3</c:v>
                </c:pt>
                <c:pt idx="9331">
                  <c:v>-6.0781200000000002E-3</c:v>
                </c:pt>
                <c:pt idx="9332">
                  <c:v>-4.89062E-3</c:v>
                </c:pt>
                <c:pt idx="9333">
                  <c:v>1.1718800000000001E-3</c:v>
                </c:pt>
                <c:pt idx="9334">
                  <c:v>4.5312499999999997E-4</c:v>
                </c:pt>
                <c:pt idx="9335">
                  <c:v>-2.0312499999999999E-4</c:v>
                </c:pt>
                <c:pt idx="9336">
                  <c:v>-1.3281199999999999E-3</c:v>
                </c:pt>
                <c:pt idx="9337">
                  <c:v>-6.8749999999999992E-3</c:v>
                </c:pt>
                <c:pt idx="9338">
                  <c:v>-8.5625000000000007E-3</c:v>
                </c:pt>
                <c:pt idx="9339">
                  <c:v>1.5625E-5</c:v>
                </c:pt>
                <c:pt idx="9340">
                  <c:v>6.2500000000000003E-3</c:v>
                </c:pt>
                <c:pt idx="9341">
                  <c:v>-3.4531200000000001E-3</c:v>
                </c:pt>
                <c:pt idx="9342">
                  <c:v>-1.5625E-4</c:v>
                </c:pt>
                <c:pt idx="9343">
                  <c:v>-3.1093700000000002E-3</c:v>
                </c:pt>
                <c:pt idx="9344">
                  <c:v>-7.84375E-3</c:v>
                </c:pt>
                <c:pt idx="9345">
                  <c:v>-9.7031199999999991E-3</c:v>
                </c:pt>
                <c:pt idx="9346">
                  <c:v>-1.1968700000000001E-2</c:v>
                </c:pt>
                <c:pt idx="9347">
                  <c:v>-1.02031E-2</c:v>
                </c:pt>
                <c:pt idx="9348">
                  <c:v>-8.2031199999999995E-3</c:v>
                </c:pt>
                <c:pt idx="9349">
                  <c:v>-2.2968700000000003E-3</c:v>
                </c:pt>
                <c:pt idx="9350">
                  <c:v>-4.1406199999999994E-3</c:v>
                </c:pt>
                <c:pt idx="9351">
                  <c:v>-9.8906199999999993E-3</c:v>
                </c:pt>
                <c:pt idx="9352">
                  <c:v>-7.9062500000000001E-3</c:v>
                </c:pt>
                <c:pt idx="9353">
                  <c:v>-2.4375E-3</c:v>
                </c:pt>
                <c:pt idx="9354">
                  <c:v>3.9687500000000001E-3</c:v>
                </c:pt>
                <c:pt idx="9355">
                  <c:v>-3.9375E-3</c:v>
                </c:pt>
                <c:pt idx="9356">
                  <c:v>-6.0312500000000002E-3</c:v>
                </c:pt>
                <c:pt idx="9357">
                  <c:v>-6.0937500000000002E-3</c:v>
                </c:pt>
                <c:pt idx="9358">
                  <c:v>1.5625E-4</c:v>
                </c:pt>
                <c:pt idx="9359">
                  <c:v>-1.7187499999999998E-3</c:v>
                </c:pt>
                <c:pt idx="9360">
                  <c:v>-5.9375000000000001E-3</c:v>
                </c:pt>
                <c:pt idx="9361">
                  <c:v>-2E-3</c:v>
                </c:pt>
                <c:pt idx="9362">
                  <c:v>-8.3437500000000005E-3</c:v>
                </c:pt>
                <c:pt idx="9363">
                  <c:v>-1.0093700000000001E-2</c:v>
                </c:pt>
                <c:pt idx="9364">
                  <c:v>-7.9218699999999993E-3</c:v>
                </c:pt>
                <c:pt idx="9365">
                  <c:v>-5.9843699999999993E-3</c:v>
                </c:pt>
                <c:pt idx="9366">
                  <c:v>-1.03906E-2</c:v>
                </c:pt>
                <c:pt idx="9367">
                  <c:v>-1.4046900000000001E-2</c:v>
                </c:pt>
                <c:pt idx="9368">
                  <c:v>-5.1718700000000003E-3</c:v>
                </c:pt>
                <c:pt idx="9369">
                  <c:v>-2E-3</c:v>
                </c:pt>
                <c:pt idx="9370">
                  <c:v>-3.4374999999999996E-3</c:v>
                </c:pt>
                <c:pt idx="9371">
                  <c:v>4.0000000000000001E-3</c:v>
                </c:pt>
                <c:pt idx="9372">
                  <c:v>-2.5781200000000002E-3</c:v>
                </c:pt>
                <c:pt idx="9373">
                  <c:v>-4.0000000000000001E-3</c:v>
                </c:pt>
                <c:pt idx="9374">
                  <c:v>-1.43906E-2</c:v>
                </c:pt>
                <c:pt idx="9375">
                  <c:v>-1.0109400000000001E-2</c:v>
                </c:pt>
                <c:pt idx="9376">
                  <c:v>-6.0156200000000002E-3</c:v>
                </c:pt>
                <c:pt idx="9377">
                  <c:v>-8.0468699999999994E-3</c:v>
                </c:pt>
                <c:pt idx="9378">
                  <c:v>-5.4531200000000005E-3</c:v>
                </c:pt>
                <c:pt idx="9379">
                  <c:v>1.4210899999999999E-17</c:v>
                </c:pt>
                <c:pt idx="9380">
                  <c:v>-5.9531199999999992E-3</c:v>
                </c:pt>
                <c:pt idx="9381">
                  <c:v>1.5625E-5</c:v>
                </c:pt>
                <c:pt idx="9382">
                  <c:v>-8.0000000000000002E-3</c:v>
                </c:pt>
                <c:pt idx="9383">
                  <c:v>3.1250000000000001E-5</c:v>
                </c:pt>
                <c:pt idx="9384">
                  <c:v>3.1250000000000001E-5</c:v>
                </c:pt>
                <c:pt idx="9385">
                  <c:v>8.4687500000000006E-3</c:v>
                </c:pt>
                <c:pt idx="9386">
                  <c:v>-3.2812499999999997E-4</c:v>
                </c:pt>
                <c:pt idx="9387">
                  <c:v>-2.85937E-3</c:v>
                </c:pt>
                <c:pt idx="9388">
                  <c:v>-1.0562499999999999E-2</c:v>
                </c:pt>
                <c:pt idx="9389">
                  <c:v>1.9375E-3</c:v>
                </c:pt>
                <c:pt idx="9390">
                  <c:v>-1.5625E-4</c:v>
                </c:pt>
                <c:pt idx="9391">
                  <c:v>-7.8906199999999992E-3</c:v>
                </c:pt>
                <c:pt idx="9392">
                  <c:v>-6.3437499999999996E-3</c:v>
                </c:pt>
                <c:pt idx="9393">
                  <c:v>-5.5937499999999998E-3</c:v>
                </c:pt>
                <c:pt idx="9394">
                  <c:v>-8.2812500000000004E-3</c:v>
                </c:pt>
                <c:pt idx="9395">
                  <c:v>-4.1406199999999994E-3</c:v>
                </c:pt>
                <c:pt idx="9396">
                  <c:v>-5.9687500000000001E-3</c:v>
                </c:pt>
                <c:pt idx="9397">
                  <c:v>-5.7031199999999999E-3</c:v>
                </c:pt>
                <c:pt idx="9398">
                  <c:v>-1.3953100000000001E-2</c:v>
                </c:pt>
                <c:pt idx="9399">
                  <c:v>-6.0781200000000002E-3</c:v>
                </c:pt>
                <c:pt idx="9400">
                  <c:v>-2E-3</c:v>
                </c:pt>
                <c:pt idx="9401">
                  <c:v>-2E-3</c:v>
                </c:pt>
                <c:pt idx="9402">
                  <c:v>-1.9375E-3</c:v>
                </c:pt>
                <c:pt idx="9403">
                  <c:v>3.1250000000000001E-5</c:v>
                </c:pt>
                <c:pt idx="9404">
                  <c:v>-4.2812500000000003E-3</c:v>
                </c:pt>
                <c:pt idx="9405">
                  <c:v>-9.9687499999999984E-3</c:v>
                </c:pt>
                <c:pt idx="9406">
                  <c:v>-2.6406200000000002E-3</c:v>
                </c:pt>
                <c:pt idx="9407">
                  <c:v>2.0781300000000001E-3</c:v>
                </c:pt>
                <c:pt idx="9408">
                  <c:v>-4.6874999999999998E-4</c:v>
                </c:pt>
                <c:pt idx="9409">
                  <c:v>-1.8437499999999999E-3</c:v>
                </c:pt>
                <c:pt idx="9410">
                  <c:v>-2.6249999999999997E-3</c:v>
                </c:pt>
                <c:pt idx="9411">
                  <c:v>-8.1250000000000003E-3</c:v>
                </c:pt>
                <c:pt idx="9412">
                  <c:v>-6.0781200000000002E-3</c:v>
                </c:pt>
                <c:pt idx="9413">
                  <c:v>-1.04219E-2</c:v>
                </c:pt>
                <c:pt idx="9414">
                  <c:v>-9.6406200000000008E-3</c:v>
                </c:pt>
                <c:pt idx="9415">
                  <c:v>-7.84375E-3</c:v>
                </c:pt>
                <c:pt idx="9416">
                  <c:v>-5.4218699999999996E-3</c:v>
                </c:pt>
                <c:pt idx="9417">
                  <c:v>-1.95312E-3</c:v>
                </c:pt>
                <c:pt idx="9418">
                  <c:v>-4.2187500000000003E-3</c:v>
                </c:pt>
                <c:pt idx="9419">
                  <c:v>-3.92187E-3</c:v>
                </c:pt>
                <c:pt idx="9420">
                  <c:v>-4.0000000000000001E-3</c:v>
                </c:pt>
                <c:pt idx="9421">
                  <c:v>-4.0781200000000002E-3</c:v>
                </c:pt>
                <c:pt idx="9422">
                  <c:v>-3.7968700000000004E-3</c:v>
                </c:pt>
                <c:pt idx="9423">
                  <c:v>-1.7812500000000001E-3</c:v>
                </c:pt>
                <c:pt idx="9424">
                  <c:v>-2.1093699999999997E-3</c:v>
                </c:pt>
                <c:pt idx="9425">
                  <c:v>-1.8749999999999999E-3</c:v>
                </c:pt>
                <c:pt idx="9426">
                  <c:v>6.2500000000000001E-4</c:v>
                </c:pt>
                <c:pt idx="9427">
                  <c:v>-1.75E-3</c:v>
                </c:pt>
                <c:pt idx="9428">
                  <c:v>-9.9062500000000001E-3</c:v>
                </c:pt>
                <c:pt idx="9429">
                  <c:v>-3.2812500000000003E-3</c:v>
                </c:pt>
                <c:pt idx="9430">
                  <c:v>-6.79687E-3</c:v>
                </c:pt>
                <c:pt idx="9431">
                  <c:v>-7.7656199999999991E-3</c:v>
                </c:pt>
                <c:pt idx="9432">
                  <c:v>-5.4531200000000005E-3</c:v>
                </c:pt>
                <c:pt idx="9433">
                  <c:v>-6.9375000000000001E-3</c:v>
                </c:pt>
                <c:pt idx="9434">
                  <c:v>-6.6249999999999998E-3</c:v>
                </c:pt>
                <c:pt idx="9435">
                  <c:v>-2.6562499999999996E-4</c:v>
                </c:pt>
                <c:pt idx="9436">
                  <c:v>-3.3124999999999999E-3</c:v>
                </c:pt>
                <c:pt idx="9437">
                  <c:v>4.4999999999999997E-3</c:v>
                </c:pt>
                <c:pt idx="9438">
                  <c:v>2.3281300000000003E-3</c:v>
                </c:pt>
                <c:pt idx="9439">
                  <c:v>5.6406299999999998E-3</c:v>
                </c:pt>
                <c:pt idx="9440">
                  <c:v>-6.8750000000000007E-4</c:v>
                </c:pt>
                <c:pt idx="9441">
                  <c:v>-3.1562499999999998E-3</c:v>
                </c:pt>
                <c:pt idx="9442">
                  <c:v>-8.0312500000000002E-3</c:v>
                </c:pt>
                <c:pt idx="9443">
                  <c:v>-6.1093699999999994E-3</c:v>
                </c:pt>
                <c:pt idx="9444">
                  <c:v>-7.7656199999999991E-3</c:v>
                </c:pt>
                <c:pt idx="9445">
                  <c:v>-6.4062500000000005E-3</c:v>
                </c:pt>
                <c:pt idx="9446">
                  <c:v>-7.1093700000000003E-3</c:v>
                </c:pt>
                <c:pt idx="9447">
                  <c:v>1.0937500000000001E-3</c:v>
                </c:pt>
                <c:pt idx="9448">
                  <c:v>-6.8750000000000007E-4</c:v>
                </c:pt>
                <c:pt idx="9449">
                  <c:v>-5.2031200000000003E-3</c:v>
                </c:pt>
                <c:pt idx="9450">
                  <c:v>-1.00625E-2</c:v>
                </c:pt>
                <c:pt idx="9451">
                  <c:v>-5.1093700000000002E-3</c:v>
                </c:pt>
                <c:pt idx="9452">
                  <c:v>-1.8749999999999999E-3</c:v>
                </c:pt>
                <c:pt idx="9453">
                  <c:v>-3.9375E-3</c:v>
                </c:pt>
                <c:pt idx="9454">
                  <c:v>-3.875E-3</c:v>
                </c:pt>
                <c:pt idx="9455">
                  <c:v>-4.5468699999999997E-3</c:v>
                </c:pt>
                <c:pt idx="9456">
                  <c:v>5.3906300000000004E-3</c:v>
                </c:pt>
                <c:pt idx="9457">
                  <c:v>4.5468800000000005E-3</c:v>
                </c:pt>
                <c:pt idx="9458">
                  <c:v>-1.3515599999999999E-2</c:v>
                </c:pt>
                <c:pt idx="9459">
                  <c:v>-1.4093700000000001E-2</c:v>
                </c:pt>
                <c:pt idx="9460">
                  <c:v>-9.9531199999999993E-3</c:v>
                </c:pt>
                <c:pt idx="9461">
                  <c:v>-9.3749999999999988E-5</c:v>
                </c:pt>
                <c:pt idx="9462">
                  <c:v>-4.0000000000000001E-3</c:v>
                </c:pt>
                <c:pt idx="9463">
                  <c:v>-2E-3</c:v>
                </c:pt>
                <c:pt idx="9464">
                  <c:v>-8.0156200000000011E-3</c:v>
                </c:pt>
                <c:pt idx="9465">
                  <c:v>-5.9531199999999992E-3</c:v>
                </c:pt>
                <c:pt idx="9466">
                  <c:v>4.4218799999999996E-3</c:v>
                </c:pt>
                <c:pt idx="9467">
                  <c:v>3.9375E-3</c:v>
                </c:pt>
                <c:pt idx="9468">
                  <c:v>-7.8125000000000002E-5</c:v>
                </c:pt>
                <c:pt idx="9469">
                  <c:v>-2.1406200000000002E-3</c:v>
                </c:pt>
                <c:pt idx="9470">
                  <c:v>-8.2031199999999995E-3</c:v>
                </c:pt>
                <c:pt idx="9471">
                  <c:v>-3.7968700000000004E-3</c:v>
                </c:pt>
                <c:pt idx="9472">
                  <c:v>-2.0937500000000001E-3</c:v>
                </c:pt>
                <c:pt idx="9473">
                  <c:v>-4.1562500000000002E-3</c:v>
                </c:pt>
                <c:pt idx="9474">
                  <c:v>-6.2500000000000003E-3</c:v>
                </c:pt>
                <c:pt idx="9475">
                  <c:v>-7.8906199999999992E-3</c:v>
                </c:pt>
                <c:pt idx="9476">
                  <c:v>-6.1718700000000003E-3</c:v>
                </c:pt>
                <c:pt idx="9477">
                  <c:v>-1.27031E-2</c:v>
                </c:pt>
                <c:pt idx="9478">
                  <c:v>-1.3671899999999999E-2</c:v>
                </c:pt>
                <c:pt idx="9479">
                  <c:v>-1.02031E-2</c:v>
                </c:pt>
                <c:pt idx="9480">
                  <c:v>-1.3703099999999999E-2</c:v>
                </c:pt>
                <c:pt idx="9481">
                  <c:v>-1.0937500000000001E-3</c:v>
                </c:pt>
                <c:pt idx="9482">
                  <c:v>5.9687500000000001E-3</c:v>
                </c:pt>
                <c:pt idx="9483">
                  <c:v>-8.2812499999999998E-4</c:v>
                </c:pt>
                <c:pt idx="9484">
                  <c:v>-8.2968699999999996E-3</c:v>
                </c:pt>
                <c:pt idx="9485">
                  <c:v>-5.875E-3</c:v>
                </c:pt>
                <c:pt idx="9486">
                  <c:v>-3.6562500000000002E-3</c:v>
                </c:pt>
                <c:pt idx="9487">
                  <c:v>-4.6874999999999994E-5</c:v>
                </c:pt>
                <c:pt idx="9488">
                  <c:v>-6.2187500000000003E-3</c:v>
                </c:pt>
                <c:pt idx="9489">
                  <c:v>-1.00625E-2</c:v>
                </c:pt>
                <c:pt idx="9490">
                  <c:v>-7.4531200000000006E-3</c:v>
                </c:pt>
                <c:pt idx="9491">
                  <c:v>-1.8437499999999999E-3</c:v>
                </c:pt>
                <c:pt idx="9492">
                  <c:v>-1.89062E-3</c:v>
                </c:pt>
                <c:pt idx="9493">
                  <c:v>-1.09375E-4</c:v>
                </c:pt>
                <c:pt idx="9494">
                  <c:v>-4.1406199999999994E-3</c:v>
                </c:pt>
                <c:pt idx="9495">
                  <c:v>-1.8124999999999999E-3</c:v>
                </c:pt>
                <c:pt idx="9496">
                  <c:v>-2.0468700000000001E-3</c:v>
                </c:pt>
                <c:pt idx="9497">
                  <c:v>-4.4375000000000005E-3</c:v>
                </c:pt>
                <c:pt idx="9498">
                  <c:v>-1.01406E-2</c:v>
                </c:pt>
                <c:pt idx="9499">
                  <c:v>-5.6406200000000007E-3</c:v>
                </c:pt>
                <c:pt idx="9500">
                  <c:v>-1.96875E-3</c:v>
                </c:pt>
                <c:pt idx="9501">
                  <c:v>2.0781300000000001E-3</c:v>
                </c:pt>
                <c:pt idx="9502">
                  <c:v>3.89063E-3</c:v>
                </c:pt>
                <c:pt idx="9503">
                  <c:v>-2.0781200000000001E-3</c:v>
                </c:pt>
                <c:pt idx="9504">
                  <c:v>1.4210899999999999E-17</c:v>
                </c:pt>
                <c:pt idx="9505">
                  <c:v>-2.0156200000000001E-3</c:v>
                </c:pt>
                <c:pt idx="9506">
                  <c:v>-9.3749999999999988E-5</c:v>
                </c:pt>
                <c:pt idx="9507">
                  <c:v>-5.9999999999999993E-3</c:v>
                </c:pt>
                <c:pt idx="9508">
                  <c:v>-2.0156200000000001E-3</c:v>
                </c:pt>
                <c:pt idx="9509">
                  <c:v>-5.8906200000000001E-3</c:v>
                </c:pt>
                <c:pt idx="9510">
                  <c:v>-4.1562500000000002E-3</c:v>
                </c:pt>
                <c:pt idx="9511">
                  <c:v>-2.2031199999999998E-3</c:v>
                </c:pt>
                <c:pt idx="9512">
                  <c:v>-1.3281199999999999E-3</c:v>
                </c:pt>
                <c:pt idx="9513">
                  <c:v>-1.33594E-2</c:v>
                </c:pt>
                <c:pt idx="9514">
                  <c:v>-1.05781E-2</c:v>
                </c:pt>
                <c:pt idx="9515">
                  <c:v>-4.7812499999999999E-3</c:v>
                </c:pt>
                <c:pt idx="9516">
                  <c:v>7.0468800000000002E-3</c:v>
                </c:pt>
                <c:pt idx="9517">
                  <c:v>3.2499999999999999E-3</c:v>
                </c:pt>
                <c:pt idx="9518">
                  <c:v>-4.0000000000000001E-3</c:v>
                </c:pt>
                <c:pt idx="9519">
                  <c:v>-9.859370000000001E-3</c:v>
                </c:pt>
                <c:pt idx="9520">
                  <c:v>-1.1218700000000002E-2</c:v>
                </c:pt>
                <c:pt idx="9521">
                  <c:v>-8.70312E-3</c:v>
                </c:pt>
                <c:pt idx="9522">
                  <c:v>-6.7031199999999999E-3</c:v>
                </c:pt>
                <c:pt idx="9523">
                  <c:v>-5.3125000000000004E-3</c:v>
                </c:pt>
                <c:pt idx="9524">
                  <c:v>-1.75E-3</c:v>
                </c:pt>
                <c:pt idx="9525">
                  <c:v>-8.2968699999999996E-3</c:v>
                </c:pt>
                <c:pt idx="9526">
                  <c:v>-1.2468699999999999E-2</c:v>
                </c:pt>
                <c:pt idx="9527">
                  <c:v>9.2187499999999995E-4</c:v>
                </c:pt>
                <c:pt idx="9528">
                  <c:v>2.2968799999999998E-3</c:v>
                </c:pt>
                <c:pt idx="9529">
                  <c:v>-6.9218700000000001E-3</c:v>
                </c:pt>
                <c:pt idx="9530">
                  <c:v>-7.8593700000000009E-3</c:v>
                </c:pt>
                <c:pt idx="9531">
                  <c:v>-1.0343699999999999E-2</c:v>
                </c:pt>
                <c:pt idx="9532">
                  <c:v>-3.5468700000000001E-3</c:v>
                </c:pt>
                <c:pt idx="9533">
                  <c:v>3.5156300000000001E-3</c:v>
                </c:pt>
                <c:pt idx="9534">
                  <c:v>2.7968799999999999E-3</c:v>
                </c:pt>
                <c:pt idx="9535">
                  <c:v>-4.5624999999999997E-3</c:v>
                </c:pt>
                <c:pt idx="9536">
                  <c:v>-6.6249999999999998E-3</c:v>
                </c:pt>
                <c:pt idx="9537">
                  <c:v>-3.1250000000000001E-4</c:v>
                </c:pt>
                <c:pt idx="9538">
                  <c:v>-3.6562500000000002E-3</c:v>
                </c:pt>
                <c:pt idx="9539">
                  <c:v>-6.3906200000000005E-3</c:v>
                </c:pt>
                <c:pt idx="9540">
                  <c:v>-3.9843700000000001E-3</c:v>
                </c:pt>
                <c:pt idx="9541">
                  <c:v>-7.6718699999999999E-3</c:v>
                </c:pt>
                <c:pt idx="9542">
                  <c:v>-7.9375000000000001E-3</c:v>
                </c:pt>
                <c:pt idx="9543">
                  <c:v>-1.1546900000000001E-2</c:v>
                </c:pt>
                <c:pt idx="9544">
                  <c:v>-1.2046899999999999E-2</c:v>
                </c:pt>
                <c:pt idx="9545">
                  <c:v>-8.2968699999999996E-3</c:v>
                </c:pt>
                <c:pt idx="9546">
                  <c:v>-7.9218699999999993E-3</c:v>
                </c:pt>
                <c:pt idx="9547">
                  <c:v>-8.2812500000000004E-3</c:v>
                </c:pt>
                <c:pt idx="9548">
                  <c:v>-3.9687500000000001E-3</c:v>
                </c:pt>
                <c:pt idx="9549">
                  <c:v>-7.6874999999999999E-3</c:v>
                </c:pt>
                <c:pt idx="9550">
                  <c:v>-1.2046899999999999E-2</c:v>
                </c:pt>
                <c:pt idx="9551">
                  <c:v>-1.0343699999999999E-2</c:v>
                </c:pt>
                <c:pt idx="9552">
                  <c:v>-1.7812500000000001E-3</c:v>
                </c:pt>
                <c:pt idx="9553">
                  <c:v>4.6874999999999994E-5</c:v>
                </c:pt>
                <c:pt idx="9554">
                  <c:v>-4.0781200000000002E-3</c:v>
                </c:pt>
                <c:pt idx="9555">
                  <c:v>-2.0937500000000001E-3</c:v>
                </c:pt>
                <c:pt idx="9556">
                  <c:v>-2.1562500000000002E-3</c:v>
                </c:pt>
                <c:pt idx="9557">
                  <c:v>-4.2031200000000003E-3</c:v>
                </c:pt>
                <c:pt idx="9558">
                  <c:v>4.2499999999999994E-3</c:v>
                </c:pt>
                <c:pt idx="9559">
                  <c:v>2.2031300000000002E-3</c:v>
                </c:pt>
                <c:pt idx="9560">
                  <c:v>-1.8593699999999999E-3</c:v>
                </c:pt>
                <c:pt idx="9561">
                  <c:v>6.5624999999999993E-4</c:v>
                </c:pt>
                <c:pt idx="9562">
                  <c:v>-1.42656E-2</c:v>
                </c:pt>
                <c:pt idx="9563">
                  <c:v>-1.20156E-2</c:v>
                </c:pt>
                <c:pt idx="9564">
                  <c:v>-1.38437E-2</c:v>
                </c:pt>
                <c:pt idx="9565">
                  <c:v>-4.0625000000000001E-3</c:v>
                </c:pt>
                <c:pt idx="9566">
                  <c:v>-4.3125000000000004E-3</c:v>
                </c:pt>
                <c:pt idx="9567">
                  <c:v>-5.9999999999999993E-3</c:v>
                </c:pt>
                <c:pt idx="9568">
                  <c:v>-3.2031200000000003E-3</c:v>
                </c:pt>
                <c:pt idx="9569">
                  <c:v>1.9062500000000002E-3</c:v>
                </c:pt>
                <c:pt idx="9570">
                  <c:v>-6.8906200000000001E-3</c:v>
                </c:pt>
                <c:pt idx="9571">
                  <c:v>-8.0000000000000002E-3</c:v>
                </c:pt>
                <c:pt idx="9572">
                  <c:v>-1.025E-2</c:v>
                </c:pt>
                <c:pt idx="9573">
                  <c:v>-1.20156E-2</c:v>
                </c:pt>
                <c:pt idx="9574">
                  <c:v>-5.7812499999999999E-3</c:v>
                </c:pt>
                <c:pt idx="9575">
                  <c:v>-4.6874999999999994E-5</c:v>
                </c:pt>
                <c:pt idx="9576">
                  <c:v>-6.0781200000000002E-3</c:v>
                </c:pt>
                <c:pt idx="9577">
                  <c:v>-2E-3</c:v>
                </c:pt>
                <c:pt idx="9578">
                  <c:v>-6.2031200000000003E-3</c:v>
                </c:pt>
                <c:pt idx="9579">
                  <c:v>-4.0937500000000002E-3</c:v>
                </c:pt>
                <c:pt idx="9580">
                  <c:v>-1.9843700000000001E-3</c:v>
                </c:pt>
                <c:pt idx="9581">
                  <c:v>1.4210899999999999E-17</c:v>
                </c:pt>
                <c:pt idx="9582">
                  <c:v>2.1093800000000001E-3</c:v>
                </c:pt>
                <c:pt idx="9583">
                  <c:v>5.1250000000000002E-3</c:v>
                </c:pt>
                <c:pt idx="9584">
                  <c:v>-2.3125000000000003E-3</c:v>
                </c:pt>
                <c:pt idx="9585">
                  <c:v>-6.3124999999999995E-3</c:v>
                </c:pt>
                <c:pt idx="9586">
                  <c:v>-5.4374999999999996E-3</c:v>
                </c:pt>
                <c:pt idx="9587">
                  <c:v>-9.5624999999999998E-3</c:v>
                </c:pt>
                <c:pt idx="9588">
                  <c:v>-7.1718700000000003E-3</c:v>
                </c:pt>
                <c:pt idx="9589">
                  <c:v>-1.5937500000000001E-3</c:v>
                </c:pt>
                <c:pt idx="9590">
                  <c:v>-7.7499999999999999E-3</c:v>
                </c:pt>
                <c:pt idx="9591">
                  <c:v>-2.7968699999999999E-3</c:v>
                </c:pt>
                <c:pt idx="9592">
                  <c:v>-1.92187E-3</c:v>
                </c:pt>
                <c:pt idx="9593">
                  <c:v>-1.4062499999999999E-4</c:v>
                </c:pt>
                <c:pt idx="9594">
                  <c:v>-1.5625E-5</c:v>
                </c:pt>
                <c:pt idx="9595">
                  <c:v>-1.5625000000000001E-3</c:v>
                </c:pt>
                <c:pt idx="9596">
                  <c:v>-1.175E-2</c:v>
                </c:pt>
                <c:pt idx="9597">
                  <c:v>-8.0468699999999994E-3</c:v>
                </c:pt>
                <c:pt idx="9598">
                  <c:v>-1.8281199999999999E-3</c:v>
                </c:pt>
                <c:pt idx="9599">
                  <c:v>5.9999999999999993E-3</c:v>
                </c:pt>
                <c:pt idx="9600">
                  <c:v>-2.2968700000000003E-3</c:v>
                </c:pt>
                <c:pt idx="9601">
                  <c:v>-6.2343700000000004E-3</c:v>
                </c:pt>
                <c:pt idx="9602">
                  <c:v>-7.9062500000000001E-3</c:v>
                </c:pt>
                <c:pt idx="9603">
                  <c:v>-4.1093700000000002E-3</c:v>
                </c:pt>
                <c:pt idx="9604">
                  <c:v>-5.2343699999999995E-3</c:v>
                </c:pt>
                <c:pt idx="9605">
                  <c:v>1.8906299999999999E-3</c:v>
                </c:pt>
                <c:pt idx="9606">
                  <c:v>-6.76562E-3</c:v>
                </c:pt>
                <c:pt idx="9607">
                  <c:v>-5.6406200000000007E-3</c:v>
                </c:pt>
                <c:pt idx="9608">
                  <c:v>-3.6249999999999998E-3</c:v>
                </c:pt>
                <c:pt idx="9609">
                  <c:v>-2.4531200000000005E-3</c:v>
                </c:pt>
                <c:pt idx="9610">
                  <c:v>-8.5625000000000007E-3</c:v>
                </c:pt>
                <c:pt idx="9611">
                  <c:v>-1.0296899999999999E-2</c:v>
                </c:pt>
                <c:pt idx="9612">
                  <c:v>-8.9218700000000001E-3</c:v>
                </c:pt>
                <c:pt idx="9613">
                  <c:v>-1.9062500000000002E-3</c:v>
                </c:pt>
                <c:pt idx="9614">
                  <c:v>-6.2656199999999995E-3</c:v>
                </c:pt>
                <c:pt idx="9615">
                  <c:v>-3.6874999999999998E-3</c:v>
                </c:pt>
                <c:pt idx="9616">
                  <c:v>-6.6874999999999999E-3</c:v>
                </c:pt>
                <c:pt idx="9617">
                  <c:v>-1.0031199999999999E-2</c:v>
                </c:pt>
                <c:pt idx="9618">
                  <c:v>-5.1875000000000003E-3</c:v>
                </c:pt>
                <c:pt idx="9619">
                  <c:v>3.3281299999999999E-3</c:v>
                </c:pt>
                <c:pt idx="9620">
                  <c:v>7.7656299999999999E-3</c:v>
                </c:pt>
                <c:pt idx="9621">
                  <c:v>-2.3125000000000003E-3</c:v>
                </c:pt>
                <c:pt idx="9622">
                  <c:v>-7.1718700000000003E-3</c:v>
                </c:pt>
                <c:pt idx="9623">
                  <c:v>3.7499999999999995E-4</c:v>
                </c:pt>
                <c:pt idx="9624">
                  <c:v>-1.7343700000000001E-3</c:v>
                </c:pt>
                <c:pt idx="9625">
                  <c:v>1.8124999999999999E-3</c:v>
                </c:pt>
                <c:pt idx="9626">
                  <c:v>-4.82812E-3</c:v>
                </c:pt>
                <c:pt idx="9627">
                  <c:v>-9.2187499999999995E-3</c:v>
                </c:pt>
                <c:pt idx="9628">
                  <c:v>-1.6890599999999999E-2</c:v>
                </c:pt>
                <c:pt idx="9629">
                  <c:v>-1.47031E-2</c:v>
                </c:pt>
                <c:pt idx="9630">
                  <c:v>-9.78125E-3</c:v>
                </c:pt>
                <c:pt idx="9631">
                  <c:v>-9.2187499999999995E-3</c:v>
                </c:pt>
                <c:pt idx="9632">
                  <c:v>-5.3124999999999993E-4</c:v>
                </c:pt>
                <c:pt idx="9633">
                  <c:v>-1.4999999999999998E-3</c:v>
                </c:pt>
                <c:pt idx="9634">
                  <c:v>-5.3125000000000004E-3</c:v>
                </c:pt>
                <c:pt idx="9635">
                  <c:v>2.875E-3</c:v>
                </c:pt>
                <c:pt idx="9636">
                  <c:v>-7.1874999999999999E-4</c:v>
                </c:pt>
                <c:pt idx="9637">
                  <c:v>-2.2968700000000003E-3</c:v>
                </c:pt>
                <c:pt idx="9638">
                  <c:v>-7.3125000000000004E-3</c:v>
                </c:pt>
                <c:pt idx="9639">
                  <c:v>-1.5453100000000001E-2</c:v>
                </c:pt>
                <c:pt idx="9640">
                  <c:v>-9.5781200000000007E-3</c:v>
                </c:pt>
                <c:pt idx="9641">
                  <c:v>2.6874999999999998E-3</c:v>
                </c:pt>
                <c:pt idx="9642">
                  <c:v>-5.7343699999999999E-3</c:v>
                </c:pt>
                <c:pt idx="9643">
                  <c:v>-7.1093700000000003E-3</c:v>
                </c:pt>
                <c:pt idx="9644">
                  <c:v>-1.2812500000000001E-3</c:v>
                </c:pt>
                <c:pt idx="9645">
                  <c:v>-2.89062E-3</c:v>
                </c:pt>
                <c:pt idx="9646">
                  <c:v>-3.2968699999999999E-3</c:v>
                </c:pt>
                <c:pt idx="9647">
                  <c:v>-3.4375000000000003E-4</c:v>
                </c:pt>
                <c:pt idx="9648">
                  <c:v>-6.3750000000000005E-3</c:v>
                </c:pt>
                <c:pt idx="9649">
                  <c:v>-2.7968699999999999E-3</c:v>
                </c:pt>
                <c:pt idx="9650">
                  <c:v>-1.6718700000000002E-3</c:v>
                </c:pt>
                <c:pt idx="9651">
                  <c:v>-5.3593700000000005E-3</c:v>
                </c:pt>
                <c:pt idx="9652">
                  <c:v>-9.6718699999999991E-3</c:v>
                </c:pt>
                <c:pt idx="9653">
                  <c:v>-1.2281200000000001E-2</c:v>
                </c:pt>
                <c:pt idx="9654">
                  <c:v>-6.4062500000000005E-3</c:v>
                </c:pt>
                <c:pt idx="9655">
                  <c:v>-4.0000000000000001E-3</c:v>
                </c:pt>
                <c:pt idx="9656">
                  <c:v>-5.84375E-3</c:v>
                </c:pt>
                <c:pt idx="9657">
                  <c:v>-9.9062500000000001E-3</c:v>
                </c:pt>
                <c:pt idx="9658">
                  <c:v>-7.9531199999999993E-3</c:v>
                </c:pt>
                <c:pt idx="9659">
                  <c:v>3.8437499999999999E-3</c:v>
                </c:pt>
                <c:pt idx="9660">
                  <c:v>-1.96875E-3</c:v>
                </c:pt>
                <c:pt idx="9661">
                  <c:v>-4.0000000000000001E-3</c:v>
                </c:pt>
                <c:pt idx="9662">
                  <c:v>-2.0312500000000001E-3</c:v>
                </c:pt>
                <c:pt idx="9663">
                  <c:v>-1.0015600000000001E-2</c:v>
                </c:pt>
                <c:pt idx="9664">
                  <c:v>-3.3593700000000004E-3</c:v>
                </c:pt>
                <c:pt idx="9665">
                  <c:v>-4.6874999999999994E-5</c:v>
                </c:pt>
                <c:pt idx="9666">
                  <c:v>-6.2031200000000003E-3</c:v>
                </c:pt>
                <c:pt idx="9667">
                  <c:v>-3.92187E-3</c:v>
                </c:pt>
                <c:pt idx="9668">
                  <c:v>-1.6875000000000002E-3</c:v>
                </c:pt>
                <c:pt idx="9669">
                  <c:v>-1.4062499999999999E-4</c:v>
                </c:pt>
                <c:pt idx="9670">
                  <c:v>-3.9375E-3</c:v>
                </c:pt>
                <c:pt idx="9671">
                  <c:v>7.8125000000000002E-5</c:v>
                </c:pt>
                <c:pt idx="9672">
                  <c:v>-4.4687500000000005E-3</c:v>
                </c:pt>
                <c:pt idx="9673">
                  <c:v>-5.9687500000000001E-3</c:v>
                </c:pt>
                <c:pt idx="9674">
                  <c:v>-3.6874999999999998E-3</c:v>
                </c:pt>
                <c:pt idx="9675">
                  <c:v>-4.5937499999999997E-3</c:v>
                </c:pt>
                <c:pt idx="9676">
                  <c:v>-1.225E-2</c:v>
                </c:pt>
                <c:pt idx="9677">
                  <c:v>-1.1796899999999999E-2</c:v>
                </c:pt>
                <c:pt idx="9678">
                  <c:v>-9.4374999999999997E-3</c:v>
                </c:pt>
                <c:pt idx="9679">
                  <c:v>8.1249999999999996E-4</c:v>
                </c:pt>
                <c:pt idx="9680">
                  <c:v>7.78125E-3</c:v>
                </c:pt>
                <c:pt idx="9681">
                  <c:v>-2.8124999999999999E-3</c:v>
                </c:pt>
                <c:pt idx="9682">
                  <c:v>-8.5625000000000007E-3</c:v>
                </c:pt>
                <c:pt idx="9683">
                  <c:v>-1.20625E-2</c:v>
                </c:pt>
                <c:pt idx="9684">
                  <c:v>-7.3437499999999996E-3</c:v>
                </c:pt>
                <c:pt idx="9685">
                  <c:v>-2.0781200000000001E-3</c:v>
                </c:pt>
                <c:pt idx="9686">
                  <c:v>-5.9687500000000001E-3</c:v>
                </c:pt>
                <c:pt idx="9687">
                  <c:v>-1.92187E-3</c:v>
                </c:pt>
                <c:pt idx="9688">
                  <c:v>-4.1406199999999994E-3</c:v>
                </c:pt>
                <c:pt idx="9689">
                  <c:v>-1.7343700000000001E-3</c:v>
                </c:pt>
                <c:pt idx="9690">
                  <c:v>1.4210899999999999E-17</c:v>
                </c:pt>
                <c:pt idx="9691">
                  <c:v>-2.2656199999999999E-3</c:v>
                </c:pt>
                <c:pt idx="9692">
                  <c:v>-6.4843699999999997E-3</c:v>
                </c:pt>
                <c:pt idx="9693">
                  <c:v>-1.00781E-2</c:v>
                </c:pt>
                <c:pt idx="9694">
                  <c:v>-1.01406E-2</c:v>
                </c:pt>
                <c:pt idx="9695">
                  <c:v>-1.1890600000000001E-2</c:v>
                </c:pt>
                <c:pt idx="9696">
                  <c:v>-5.3593700000000005E-3</c:v>
                </c:pt>
                <c:pt idx="9697">
                  <c:v>-1.9843700000000001E-3</c:v>
                </c:pt>
                <c:pt idx="9698">
                  <c:v>-6.0468700000000002E-3</c:v>
                </c:pt>
                <c:pt idx="9699">
                  <c:v>-1.4124999999999999E-2</c:v>
                </c:pt>
                <c:pt idx="9700">
                  <c:v>-1.3703099999999999E-2</c:v>
                </c:pt>
                <c:pt idx="9701">
                  <c:v>-1.7968699999999999E-3</c:v>
                </c:pt>
                <c:pt idx="9702">
                  <c:v>-3.85937E-3</c:v>
                </c:pt>
                <c:pt idx="9703">
                  <c:v>-6.0156200000000002E-3</c:v>
                </c:pt>
                <c:pt idx="9704">
                  <c:v>-8.0468699999999994E-3</c:v>
                </c:pt>
                <c:pt idx="9705">
                  <c:v>-8.0156200000000011E-3</c:v>
                </c:pt>
                <c:pt idx="9706">
                  <c:v>-4.1093700000000002E-3</c:v>
                </c:pt>
                <c:pt idx="9707">
                  <c:v>-4.6874999999999994E-5</c:v>
                </c:pt>
                <c:pt idx="9708">
                  <c:v>-3.5781199999999997E-3</c:v>
                </c:pt>
                <c:pt idx="9709">
                  <c:v>-9.9843699999999994E-3</c:v>
                </c:pt>
                <c:pt idx="9710">
                  <c:v>-4.5312500000000006E-3</c:v>
                </c:pt>
                <c:pt idx="9711">
                  <c:v>-2E-3</c:v>
                </c:pt>
                <c:pt idx="9712">
                  <c:v>-3.5468700000000001E-3</c:v>
                </c:pt>
                <c:pt idx="9713">
                  <c:v>-1.0015600000000001E-2</c:v>
                </c:pt>
                <c:pt idx="9714">
                  <c:v>-2.875E-3</c:v>
                </c:pt>
                <c:pt idx="9715">
                  <c:v>-5.4374999999999996E-3</c:v>
                </c:pt>
                <c:pt idx="9716">
                  <c:v>-6.9687500000000001E-3</c:v>
                </c:pt>
                <c:pt idx="9717">
                  <c:v>-6.84375E-3</c:v>
                </c:pt>
                <c:pt idx="9718">
                  <c:v>-2.3749999999999999E-3</c:v>
                </c:pt>
                <c:pt idx="9719">
                  <c:v>8.437500000000001E-4</c:v>
                </c:pt>
                <c:pt idx="9720">
                  <c:v>-6.2500000000000001E-5</c:v>
                </c:pt>
                <c:pt idx="9721">
                  <c:v>-2.7812499999999999E-3</c:v>
                </c:pt>
                <c:pt idx="9722">
                  <c:v>-1.7921899999999998E-2</c:v>
                </c:pt>
                <c:pt idx="9723">
                  <c:v>-2.3734400000000003E-2</c:v>
                </c:pt>
                <c:pt idx="9724">
                  <c:v>-1.2203100000000001E-2</c:v>
                </c:pt>
                <c:pt idx="9725">
                  <c:v>-8.7187500000000008E-3</c:v>
                </c:pt>
                <c:pt idx="9726">
                  <c:v>-3.4374999999999996E-3</c:v>
                </c:pt>
                <c:pt idx="9727">
                  <c:v>-3.9687500000000001E-3</c:v>
                </c:pt>
                <c:pt idx="9728">
                  <c:v>-1.7265599999999999E-2</c:v>
                </c:pt>
                <c:pt idx="9729">
                  <c:v>-9.7343699999999991E-3</c:v>
                </c:pt>
                <c:pt idx="9730">
                  <c:v>-8.437500000000001E-4</c:v>
                </c:pt>
                <c:pt idx="9731">
                  <c:v>6.2500000000000003E-3</c:v>
                </c:pt>
                <c:pt idx="9732">
                  <c:v>-7.4999999999999991E-4</c:v>
                </c:pt>
                <c:pt idx="9733">
                  <c:v>-3.5625000000000001E-3</c:v>
                </c:pt>
                <c:pt idx="9734">
                  <c:v>-7.7499999999999999E-3</c:v>
                </c:pt>
                <c:pt idx="9735">
                  <c:v>-3.4374999999999996E-3</c:v>
                </c:pt>
                <c:pt idx="9736">
                  <c:v>1.95313E-3</c:v>
                </c:pt>
                <c:pt idx="9737">
                  <c:v>4.3750000000000001E-4</c:v>
                </c:pt>
                <c:pt idx="9738">
                  <c:v>-1.96875E-3</c:v>
                </c:pt>
                <c:pt idx="9739">
                  <c:v>-3.4843700000000001E-3</c:v>
                </c:pt>
                <c:pt idx="9740">
                  <c:v>-9.4843700000000006E-3</c:v>
                </c:pt>
                <c:pt idx="9741">
                  <c:v>-1.2453099999999998E-2</c:v>
                </c:pt>
                <c:pt idx="9742">
                  <c:v>-6.0937500000000002E-3</c:v>
                </c:pt>
                <c:pt idx="9743">
                  <c:v>-3.8437499999999999E-3</c:v>
                </c:pt>
                <c:pt idx="9744">
                  <c:v>-4.1093700000000002E-3</c:v>
                </c:pt>
                <c:pt idx="9745">
                  <c:v>-1.7187499999999998E-3</c:v>
                </c:pt>
                <c:pt idx="9746">
                  <c:v>-1.02031E-2</c:v>
                </c:pt>
                <c:pt idx="9747">
                  <c:v>-1.4234399999999999E-2</c:v>
                </c:pt>
                <c:pt idx="9748">
                  <c:v>-1.0031199999999999E-2</c:v>
                </c:pt>
                <c:pt idx="9749">
                  <c:v>-1.40781E-2</c:v>
                </c:pt>
                <c:pt idx="9750">
                  <c:v>-5.7656199999999999E-3</c:v>
                </c:pt>
                <c:pt idx="9751">
                  <c:v>-5.9531199999999992E-3</c:v>
                </c:pt>
                <c:pt idx="9752">
                  <c:v>-1.0124999999999999E-2</c:v>
                </c:pt>
                <c:pt idx="9753">
                  <c:v>-1.0046899999999999E-2</c:v>
                </c:pt>
                <c:pt idx="9754">
                  <c:v>-7.9375000000000001E-3</c:v>
                </c:pt>
                <c:pt idx="9755">
                  <c:v>-6.0781200000000002E-3</c:v>
                </c:pt>
                <c:pt idx="9756">
                  <c:v>-6.0937500000000002E-3</c:v>
                </c:pt>
                <c:pt idx="9757">
                  <c:v>-9.9375000000000002E-3</c:v>
                </c:pt>
                <c:pt idx="9758">
                  <c:v>-9.7968699999999992E-3</c:v>
                </c:pt>
                <c:pt idx="9759">
                  <c:v>-4.1562500000000002E-3</c:v>
                </c:pt>
                <c:pt idx="9760">
                  <c:v>-3.9531200000000001E-3</c:v>
                </c:pt>
                <c:pt idx="9761">
                  <c:v>-3.8437499999999999E-3</c:v>
                </c:pt>
                <c:pt idx="9762">
                  <c:v>-1.225E-2</c:v>
                </c:pt>
                <c:pt idx="9763">
                  <c:v>-1.0046899999999999E-2</c:v>
                </c:pt>
                <c:pt idx="9764">
                  <c:v>-7.78125E-3</c:v>
                </c:pt>
                <c:pt idx="9765">
                  <c:v>-5.9999999999999993E-3</c:v>
                </c:pt>
                <c:pt idx="9766">
                  <c:v>-7.7499999999999999E-3</c:v>
                </c:pt>
                <c:pt idx="9767">
                  <c:v>2.3437499999999999E-4</c:v>
                </c:pt>
                <c:pt idx="9768">
                  <c:v>1.45313E-3</c:v>
                </c:pt>
                <c:pt idx="9769">
                  <c:v>-5.9999999999999993E-3</c:v>
                </c:pt>
                <c:pt idx="9770">
                  <c:v>-1.00625E-2</c:v>
                </c:pt>
                <c:pt idx="9771">
                  <c:v>-0.01</c:v>
                </c:pt>
                <c:pt idx="9772">
                  <c:v>-9.921870000000001E-3</c:v>
                </c:pt>
                <c:pt idx="9773">
                  <c:v>-3.9531200000000001E-3</c:v>
                </c:pt>
                <c:pt idx="9774">
                  <c:v>-6.0781200000000002E-3</c:v>
                </c:pt>
                <c:pt idx="9775">
                  <c:v>-5.9843699999999993E-3</c:v>
                </c:pt>
                <c:pt idx="9776">
                  <c:v>-9.9531199999999993E-3</c:v>
                </c:pt>
                <c:pt idx="9777">
                  <c:v>-4.0781200000000002E-3</c:v>
                </c:pt>
                <c:pt idx="9778">
                  <c:v>-3.9687500000000001E-3</c:v>
                </c:pt>
                <c:pt idx="9779">
                  <c:v>4.0468800000000001E-3</c:v>
                </c:pt>
                <c:pt idx="9780">
                  <c:v>-3.2812499999999997E-4</c:v>
                </c:pt>
                <c:pt idx="9781">
                  <c:v>-7.9687500000000001E-3</c:v>
                </c:pt>
                <c:pt idx="9782">
                  <c:v>-4.9843700000000001E-3</c:v>
                </c:pt>
                <c:pt idx="9783">
                  <c:v>-5.4374999999999996E-3</c:v>
                </c:pt>
                <c:pt idx="9784">
                  <c:v>-1.6531199999999999E-2</c:v>
                </c:pt>
                <c:pt idx="9785">
                  <c:v>-4.1562500000000002E-3</c:v>
                </c:pt>
                <c:pt idx="9786">
                  <c:v>-3.3593700000000004E-3</c:v>
                </c:pt>
                <c:pt idx="9787">
                  <c:v>-2.2812499999999999E-3</c:v>
                </c:pt>
                <c:pt idx="9788">
                  <c:v>-3.85937E-3</c:v>
                </c:pt>
                <c:pt idx="9789">
                  <c:v>-2.0937500000000001E-3</c:v>
                </c:pt>
                <c:pt idx="9790">
                  <c:v>-5.2968700000000004E-3</c:v>
                </c:pt>
                <c:pt idx="9791">
                  <c:v>-8.0312500000000002E-3</c:v>
                </c:pt>
                <c:pt idx="9792">
                  <c:v>-4.4218700000000005E-3</c:v>
                </c:pt>
                <c:pt idx="9793">
                  <c:v>2.3437499999999999E-4</c:v>
                </c:pt>
                <c:pt idx="9794">
                  <c:v>-9.5312499999999998E-3</c:v>
                </c:pt>
                <c:pt idx="9795">
                  <c:v>-1.00625E-2</c:v>
                </c:pt>
                <c:pt idx="9796">
                  <c:v>-6.0625000000000002E-3</c:v>
                </c:pt>
                <c:pt idx="9797">
                  <c:v>-5.9999999999999993E-3</c:v>
                </c:pt>
                <c:pt idx="9798">
                  <c:v>1.9375E-3</c:v>
                </c:pt>
                <c:pt idx="9799">
                  <c:v>-1.0812499999999999E-2</c:v>
                </c:pt>
                <c:pt idx="9800">
                  <c:v>-1.19062E-2</c:v>
                </c:pt>
                <c:pt idx="9801">
                  <c:v>-9.9062500000000001E-3</c:v>
                </c:pt>
                <c:pt idx="9802">
                  <c:v>-4.4375000000000005E-3</c:v>
                </c:pt>
                <c:pt idx="9803">
                  <c:v>3.90625E-3</c:v>
                </c:pt>
                <c:pt idx="9804">
                  <c:v>-5.0312500000000001E-3</c:v>
                </c:pt>
                <c:pt idx="9805">
                  <c:v>-8.2031199999999995E-3</c:v>
                </c:pt>
                <c:pt idx="9806">
                  <c:v>-7.4531200000000006E-3</c:v>
                </c:pt>
                <c:pt idx="9807">
                  <c:v>-1.6249999999999999E-3</c:v>
                </c:pt>
                <c:pt idx="9808">
                  <c:v>-4.7031199999999999E-3</c:v>
                </c:pt>
                <c:pt idx="9809">
                  <c:v>-1.0859400000000002E-2</c:v>
                </c:pt>
                <c:pt idx="9810">
                  <c:v>-1.07344E-2</c:v>
                </c:pt>
                <c:pt idx="9811">
                  <c:v>1.1406299999999999E-3</c:v>
                </c:pt>
                <c:pt idx="9812">
                  <c:v>1.95313E-3</c:v>
                </c:pt>
                <c:pt idx="9813">
                  <c:v>-1.3437499999999999E-3</c:v>
                </c:pt>
                <c:pt idx="9814">
                  <c:v>-1.04219E-2</c:v>
                </c:pt>
                <c:pt idx="9815">
                  <c:v>-7.4531200000000006E-3</c:v>
                </c:pt>
                <c:pt idx="9816">
                  <c:v>-5.6562500000000007E-3</c:v>
                </c:pt>
                <c:pt idx="9817">
                  <c:v>-1.5625000000000001E-3</c:v>
                </c:pt>
                <c:pt idx="9818">
                  <c:v>2.6562499999999996E-4</c:v>
                </c:pt>
                <c:pt idx="9819">
                  <c:v>-9.5312500000000009E-4</c:v>
                </c:pt>
                <c:pt idx="9820">
                  <c:v>-6.0937500000000002E-3</c:v>
                </c:pt>
                <c:pt idx="9821">
                  <c:v>-1.03125E-3</c:v>
                </c:pt>
                <c:pt idx="9822">
                  <c:v>-3.2812499999999997E-4</c:v>
                </c:pt>
                <c:pt idx="9823">
                  <c:v>-5.0781199999999993E-3</c:v>
                </c:pt>
                <c:pt idx="9824">
                  <c:v>-7.8125E-3</c:v>
                </c:pt>
                <c:pt idx="9825">
                  <c:v>-6.1093699999999994E-3</c:v>
                </c:pt>
                <c:pt idx="9826">
                  <c:v>-8.0000000000000002E-3</c:v>
                </c:pt>
                <c:pt idx="9827">
                  <c:v>-2.4843700000000001E-3</c:v>
                </c:pt>
                <c:pt idx="9828">
                  <c:v>-1.3281199999999999E-3</c:v>
                </c:pt>
                <c:pt idx="9829">
                  <c:v>-1.1531200000000002E-2</c:v>
                </c:pt>
                <c:pt idx="9830">
                  <c:v>-1.1328099999999999E-2</c:v>
                </c:pt>
                <c:pt idx="9831">
                  <c:v>-7.3437499999999996E-3</c:v>
                </c:pt>
                <c:pt idx="9832">
                  <c:v>-3.1406199999999998E-3</c:v>
                </c:pt>
                <c:pt idx="9833">
                  <c:v>-3.5937499999999999E-4</c:v>
                </c:pt>
                <c:pt idx="9834">
                  <c:v>-1.3437499999999999E-3</c:v>
                </c:pt>
                <c:pt idx="9835">
                  <c:v>9.8437500000000001E-4</c:v>
                </c:pt>
                <c:pt idx="9836">
                  <c:v>-6.1875000000000003E-3</c:v>
                </c:pt>
                <c:pt idx="9837">
                  <c:v>-4.6718699999999998E-3</c:v>
                </c:pt>
                <c:pt idx="9838">
                  <c:v>-7.1406200000000003E-3</c:v>
                </c:pt>
                <c:pt idx="9839">
                  <c:v>2.0312499999999999E-4</c:v>
                </c:pt>
                <c:pt idx="9840">
                  <c:v>-1.0093700000000001E-2</c:v>
                </c:pt>
                <c:pt idx="9841">
                  <c:v>-1.3265600000000001E-2</c:v>
                </c:pt>
                <c:pt idx="9842">
                  <c:v>-7.3281200000000005E-3</c:v>
                </c:pt>
                <c:pt idx="9843">
                  <c:v>-8.4687500000000006E-3</c:v>
                </c:pt>
                <c:pt idx="9844">
                  <c:v>-7.4687500000000006E-3</c:v>
                </c:pt>
                <c:pt idx="9845">
                  <c:v>-3.0781200000000002E-3</c:v>
                </c:pt>
                <c:pt idx="9846">
                  <c:v>-2.5312499999999996E-3</c:v>
                </c:pt>
                <c:pt idx="9847">
                  <c:v>-6.7500000000000008E-3</c:v>
                </c:pt>
                <c:pt idx="9848">
                  <c:v>-2.1875E-4</c:v>
                </c:pt>
                <c:pt idx="9849">
                  <c:v>-5.0468700000000002E-3</c:v>
                </c:pt>
                <c:pt idx="9850">
                  <c:v>-7.9218699999999993E-3</c:v>
                </c:pt>
                <c:pt idx="9851">
                  <c:v>-8.3750000000000005E-3</c:v>
                </c:pt>
                <c:pt idx="9852">
                  <c:v>-2.35937E-3</c:v>
                </c:pt>
                <c:pt idx="9853">
                  <c:v>-9.3749999999999988E-5</c:v>
                </c:pt>
                <c:pt idx="9854">
                  <c:v>-1.5156200000000001E-3</c:v>
                </c:pt>
                <c:pt idx="9855">
                  <c:v>-1.3921899999999999E-2</c:v>
                </c:pt>
                <c:pt idx="9856">
                  <c:v>-5.9687500000000001E-3</c:v>
                </c:pt>
                <c:pt idx="9857">
                  <c:v>-3.7968700000000004E-3</c:v>
                </c:pt>
                <c:pt idx="9858">
                  <c:v>-6.0312500000000002E-3</c:v>
                </c:pt>
                <c:pt idx="9859">
                  <c:v>2E-3</c:v>
                </c:pt>
                <c:pt idx="9860">
                  <c:v>-8.0468699999999994E-3</c:v>
                </c:pt>
                <c:pt idx="9861">
                  <c:v>-8.0000000000000002E-3</c:v>
                </c:pt>
                <c:pt idx="9862">
                  <c:v>-7.9218699999999993E-3</c:v>
                </c:pt>
                <c:pt idx="9863">
                  <c:v>-6.0312500000000002E-3</c:v>
                </c:pt>
                <c:pt idx="9864">
                  <c:v>-7.8125E-3</c:v>
                </c:pt>
                <c:pt idx="9865">
                  <c:v>-1.95312E-3</c:v>
                </c:pt>
                <c:pt idx="9866">
                  <c:v>-4.1406199999999994E-3</c:v>
                </c:pt>
                <c:pt idx="9867">
                  <c:v>-4.1406199999999994E-3</c:v>
                </c:pt>
                <c:pt idx="9868">
                  <c:v>-7.8750000000000001E-3</c:v>
                </c:pt>
                <c:pt idx="9869">
                  <c:v>7.0312499999999997E-4</c:v>
                </c:pt>
                <c:pt idx="9870">
                  <c:v>3.7343800000000003E-3</c:v>
                </c:pt>
                <c:pt idx="9871">
                  <c:v>-2.40625E-3</c:v>
                </c:pt>
                <c:pt idx="9872">
                  <c:v>-6.4375000000000005E-3</c:v>
                </c:pt>
                <c:pt idx="9873">
                  <c:v>-1.00625E-2</c:v>
                </c:pt>
                <c:pt idx="9874">
                  <c:v>-1.0171900000000001E-2</c:v>
                </c:pt>
                <c:pt idx="9875">
                  <c:v>-1.1640599999999999E-2</c:v>
                </c:pt>
                <c:pt idx="9876">
                  <c:v>-2.89062E-3</c:v>
                </c:pt>
                <c:pt idx="9877">
                  <c:v>-1.5625E-4</c:v>
                </c:pt>
                <c:pt idx="9878">
                  <c:v>-6.4375000000000005E-3</c:v>
                </c:pt>
                <c:pt idx="9879">
                  <c:v>-9.8750000000000018E-3</c:v>
                </c:pt>
                <c:pt idx="9880">
                  <c:v>-5.5156200000000006E-3</c:v>
                </c:pt>
                <c:pt idx="9881">
                  <c:v>-3.9375E-3</c:v>
                </c:pt>
                <c:pt idx="9882">
                  <c:v>-1.7812500000000001E-3</c:v>
                </c:pt>
                <c:pt idx="9883">
                  <c:v>-6.2500000000000001E-5</c:v>
                </c:pt>
                <c:pt idx="9884">
                  <c:v>-2.0312500000000001E-3</c:v>
                </c:pt>
                <c:pt idx="9885">
                  <c:v>-2.0312500000000001E-3</c:v>
                </c:pt>
                <c:pt idx="9886">
                  <c:v>-1.7812500000000001E-3</c:v>
                </c:pt>
                <c:pt idx="9887">
                  <c:v>2.2031300000000002E-3</c:v>
                </c:pt>
                <c:pt idx="9888">
                  <c:v>1.8124999999999999E-3</c:v>
                </c:pt>
                <c:pt idx="9889">
                  <c:v>-2.4531200000000005E-3</c:v>
                </c:pt>
                <c:pt idx="9890">
                  <c:v>-8.2968699999999996E-3</c:v>
                </c:pt>
                <c:pt idx="9891">
                  <c:v>-5.3906199999999996E-3</c:v>
                </c:pt>
                <c:pt idx="9892">
                  <c:v>1.5625E-5</c:v>
                </c:pt>
                <c:pt idx="9893">
                  <c:v>-4.3906199999999996E-3</c:v>
                </c:pt>
                <c:pt idx="9894">
                  <c:v>-8.3437500000000005E-3</c:v>
                </c:pt>
                <c:pt idx="9895">
                  <c:v>-9.78125E-3</c:v>
                </c:pt>
                <c:pt idx="9896">
                  <c:v>-3.9843700000000001E-3</c:v>
                </c:pt>
                <c:pt idx="9897">
                  <c:v>-6.1093699999999994E-3</c:v>
                </c:pt>
                <c:pt idx="9898">
                  <c:v>-7.8125E-3</c:v>
                </c:pt>
                <c:pt idx="9899">
                  <c:v>4.6874999999999994E-5</c:v>
                </c:pt>
                <c:pt idx="9900">
                  <c:v>-5.8281200000000009E-3</c:v>
                </c:pt>
                <c:pt idx="9901">
                  <c:v>-6.0156200000000002E-3</c:v>
                </c:pt>
                <c:pt idx="9902">
                  <c:v>-8.0468699999999994E-3</c:v>
                </c:pt>
                <c:pt idx="9903">
                  <c:v>-8.0000000000000002E-3</c:v>
                </c:pt>
                <c:pt idx="9904">
                  <c:v>-9.9687499999999984E-3</c:v>
                </c:pt>
                <c:pt idx="9905">
                  <c:v>-8.2187500000000004E-3</c:v>
                </c:pt>
                <c:pt idx="9906">
                  <c:v>-3.4375000000000003E-4</c:v>
                </c:pt>
                <c:pt idx="9907">
                  <c:v>2.0312500000000001E-3</c:v>
                </c:pt>
                <c:pt idx="9908">
                  <c:v>-1.3124999999999999E-3</c:v>
                </c:pt>
                <c:pt idx="9909">
                  <c:v>-8.0781199999999994E-3</c:v>
                </c:pt>
                <c:pt idx="9910">
                  <c:v>-5.3124999999999993E-4</c:v>
                </c:pt>
                <c:pt idx="9911">
                  <c:v>4.6874999999999994E-5</c:v>
                </c:pt>
                <c:pt idx="9912">
                  <c:v>5.0156300000000001E-3</c:v>
                </c:pt>
                <c:pt idx="9913">
                  <c:v>7.1093800000000002E-3</c:v>
                </c:pt>
                <c:pt idx="9914">
                  <c:v>4.8593799999999999E-3</c:v>
                </c:pt>
                <c:pt idx="9915">
                  <c:v>-3.5000000000000001E-3</c:v>
                </c:pt>
                <c:pt idx="9916">
                  <c:v>-4.2812500000000003E-3</c:v>
                </c:pt>
                <c:pt idx="9917">
                  <c:v>4.2187500000000005E-4</c:v>
                </c:pt>
                <c:pt idx="9918">
                  <c:v>-2.0937500000000001E-3</c:v>
                </c:pt>
                <c:pt idx="9919">
                  <c:v>-8.8281200000000001E-3</c:v>
                </c:pt>
                <c:pt idx="9920">
                  <c:v>-8.8124999999999992E-3</c:v>
                </c:pt>
                <c:pt idx="9921">
                  <c:v>-7.9062500000000001E-3</c:v>
                </c:pt>
                <c:pt idx="9922">
                  <c:v>-5.9687500000000001E-3</c:v>
                </c:pt>
                <c:pt idx="9923">
                  <c:v>2.6406299999999997E-3</c:v>
                </c:pt>
                <c:pt idx="9924">
                  <c:v>1.6718799999999999E-3</c:v>
                </c:pt>
                <c:pt idx="9925">
                  <c:v>-5.3281200000000004E-3</c:v>
                </c:pt>
                <c:pt idx="9926">
                  <c:v>-1.3703099999999999E-2</c:v>
                </c:pt>
                <c:pt idx="9927">
                  <c:v>-8.2343699999999995E-3</c:v>
                </c:pt>
                <c:pt idx="9928">
                  <c:v>-2.7656199999999999E-3</c:v>
                </c:pt>
                <c:pt idx="9929">
                  <c:v>5.1562500000000002E-3</c:v>
                </c:pt>
                <c:pt idx="9930">
                  <c:v>2.5000000000000001E-4</c:v>
                </c:pt>
                <c:pt idx="9931">
                  <c:v>-1.31094E-2</c:v>
                </c:pt>
                <c:pt idx="9932">
                  <c:v>-9.2500000000000013E-3</c:v>
                </c:pt>
                <c:pt idx="9933">
                  <c:v>-9.5312500000000009E-4</c:v>
                </c:pt>
                <c:pt idx="9934">
                  <c:v>2.0781300000000001E-3</c:v>
                </c:pt>
                <c:pt idx="9935">
                  <c:v>-1.8437499999999999E-3</c:v>
                </c:pt>
                <c:pt idx="9936">
                  <c:v>-6.2500000000000001E-5</c:v>
                </c:pt>
                <c:pt idx="9937">
                  <c:v>-1.45312E-3</c:v>
                </c:pt>
                <c:pt idx="9938">
                  <c:v>-7.3125000000000004E-3</c:v>
                </c:pt>
                <c:pt idx="9939">
                  <c:v>-1.4062499999999999E-2</c:v>
                </c:pt>
                <c:pt idx="9940">
                  <c:v>-1.0015600000000001E-2</c:v>
                </c:pt>
                <c:pt idx="9941">
                  <c:v>-1.34219E-2</c:v>
                </c:pt>
                <c:pt idx="9942">
                  <c:v>-1.2406199999999999E-2</c:v>
                </c:pt>
                <c:pt idx="9943">
                  <c:v>-7.8125000000000004E-4</c:v>
                </c:pt>
                <c:pt idx="9944">
                  <c:v>1.9062500000000002E-3</c:v>
                </c:pt>
                <c:pt idx="9945">
                  <c:v>-5.4843700000000006E-3</c:v>
                </c:pt>
                <c:pt idx="9946">
                  <c:v>-1.1953099999999999E-2</c:v>
                </c:pt>
                <c:pt idx="9947">
                  <c:v>-6.1250000000000002E-3</c:v>
                </c:pt>
                <c:pt idx="9948">
                  <c:v>-5.90625E-3</c:v>
                </c:pt>
                <c:pt idx="9949">
                  <c:v>1.95313E-3</c:v>
                </c:pt>
                <c:pt idx="9950">
                  <c:v>-2.42187E-3</c:v>
                </c:pt>
                <c:pt idx="9951">
                  <c:v>-7.9531199999999993E-3</c:v>
                </c:pt>
                <c:pt idx="9952">
                  <c:v>-7.9218699999999993E-3</c:v>
                </c:pt>
                <c:pt idx="9953">
                  <c:v>-7.8906199999999992E-3</c:v>
                </c:pt>
                <c:pt idx="9954">
                  <c:v>-7.7031199999999999E-3</c:v>
                </c:pt>
                <c:pt idx="9955">
                  <c:v>3.8437499999999999E-3</c:v>
                </c:pt>
                <c:pt idx="9956">
                  <c:v>5.9531300000000001E-3</c:v>
                </c:pt>
                <c:pt idx="9957">
                  <c:v>4.4218799999999996E-3</c:v>
                </c:pt>
                <c:pt idx="9958">
                  <c:v>-2.0625000000000001E-3</c:v>
                </c:pt>
                <c:pt idx="9959">
                  <c:v>4.6874999999999994E-5</c:v>
                </c:pt>
                <c:pt idx="9960">
                  <c:v>-4.1406199999999994E-3</c:v>
                </c:pt>
                <c:pt idx="9961">
                  <c:v>-5.9375000000000001E-3</c:v>
                </c:pt>
                <c:pt idx="9962">
                  <c:v>-1.2093699999999999E-2</c:v>
                </c:pt>
                <c:pt idx="9963">
                  <c:v>-5.9999999999999993E-3</c:v>
                </c:pt>
                <c:pt idx="9964">
                  <c:v>-1.4843699999999998E-3</c:v>
                </c:pt>
                <c:pt idx="9965">
                  <c:v>-1.5625E-4</c:v>
                </c:pt>
                <c:pt idx="9966">
                  <c:v>-8.5468699999999998E-3</c:v>
                </c:pt>
                <c:pt idx="9967">
                  <c:v>-8.0000000000000002E-3</c:v>
                </c:pt>
                <c:pt idx="9968">
                  <c:v>-1.2046899999999999E-2</c:v>
                </c:pt>
                <c:pt idx="9969">
                  <c:v>-6.1093699999999994E-3</c:v>
                </c:pt>
                <c:pt idx="9970">
                  <c:v>9.3749999999999988E-5</c:v>
                </c:pt>
                <c:pt idx="9971">
                  <c:v>1.9375E-3</c:v>
                </c:pt>
                <c:pt idx="9972">
                  <c:v>-4.2812500000000003E-3</c:v>
                </c:pt>
                <c:pt idx="9973">
                  <c:v>-5.9687500000000001E-3</c:v>
                </c:pt>
                <c:pt idx="9974">
                  <c:v>-1.2140600000000001E-2</c:v>
                </c:pt>
                <c:pt idx="9975">
                  <c:v>-8.0781199999999994E-3</c:v>
                </c:pt>
                <c:pt idx="9976">
                  <c:v>-8.0000000000000002E-3</c:v>
                </c:pt>
                <c:pt idx="9977">
                  <c:v>-5.9999999999999993E-3</c:v>
                </c:pt>
                <c:pt idx="9978">
                  <c:v>2.6562499999999996E-4</c:v>
                </c:pt>
                <c:pt idx="9979">
                  <c:v>7.5624999999999998E-3</c:v>
                </c:pt>
                <c:pt idx="9980">
                  <c:v>-2.5312499999999996E-3</c:v>
                </c:pt>
                <c:pt idx="9981">
                  <c:v>-3.6406200000000002E-3</c:v>
                </c:pt>
                <c:pt idx="9982">
                  <c:v>-8.2343699999999995E-3</c:v>
                </c:pt>
                <c:pt idx="9983">
                  <c:v>-9.0624999999999994E-4</c:v>
                </c:pt>
                <c:pt idx="9984">
                  <c:v>-4.7499999999999999E-3</c:v>
                </c:pt>
                <c:pt idx="9985">
                  <c:v>-9.4374999999999997E-3</c:v>
                </c:pt>
                <c:pt idx="9986">
                  <c:v>-1.5453100000000001E-2</c:v>
                </c:pt>
                <c:pt idx="9987">
                  <c:v>-1.4796900000000002E-2</c:v>
                </c:pt>
                <c:pt idx="9988">
                  <c:v>-7.3125000000000004E-3</c:v>
                </c:pt>
                <c:pt idx="9989">
                  <c:v>-1.7656200000000001E-3</c:v>
                </c:pt>
                <c:pt idx="9990">
                  <c:v>-1.15625E-2</c:v>
                </c:pt>
                <c:pt idx="9991">
                  <c:v>-1.3890599999999999E-2</c:v>
                </c:pt>
                <c:pt idx="9992">
                  <c:v>-1.7984400000000001E-2</c:v>
                </c:pt>
                <c:pt idx="9993">
                  <c:v>-1.0093700000000001E-2</c:v>
                </c:pt>
                <c:pt idx="9994">
                  <c:v>4.2343800000000003E-3</c:v>
                </c:pt>
                <c:pt idx="9995">
                  <c:v>5.9999999999999993E-3</c:v>
                </c:pt>
                <c:pt idx="9996">
                  <c:v>-6.3593700000000005E-3</c:v>
                </c:pt>
                <c:pt idx="9997">
                  <c:v>-9.8750000000000018E-3</c:v>
                </c:pt>
                <c:pt idx="9998">
                  <c:v>-5.875E-3</c:v>
                </c:pt>
                <c:pt idx="9999">
                  <c:v>-4.1562500000000002E-3</c:v>
                </c:pt>
              </c:numCache>
            </c:numRef>
          </c:yVal>
          <c:smooth val="1"/>
        </c:ser>
        <c:dLbls>
          <c:showLegendKey val="0"/>
          <c:showVal val="0"/>
          <c:showCatName val="0"/>
          <c:showSerName val="0"/>
          <c:showPercent val="0"/>
          <c:showBubbleSize val="0"/>
        </c:dLbls>
        <c:axId val="47365504"/>
        <c:axId val="47379968"/>
      </c:scatterChart>
      <c:valAx>
        <c:axId val="47365504"/>
        <c:scaling>
          <c:orientation val="minMax"/>
          <c:max val="1.7000000000000007E-7"/>
          <c:min val="1.1000000000000005E-7"/>
        </c:scaling>
        <c:delete val="0"/>
        <c:axPos val="b"/>
        <c:title>
          <c:tx>
            <c:rich>
              <a:bodyPr/>
              <a:lstStyle/>
              <a:p>
                <a:pPr>
                  <a:defRPr/>
                </a:pPr>
                <a:r>
                  <a:rPr lang="en-US"/>
                  <a:t>Time [sec]</a:t>
                </a:r>
              </a:p>
            </c:rich>
          </c:tx>
          <c:layout/>
          <c:overlay val="0"/>
        </c:title>
        <c:numFmt formatCode="0.00E+00" sourceLinked="1"/>
        <c:majorTickMark val="none"/>
        <c:minorTickMark val="none"/>
        <c:tickLblPos val="none"/>
        <c:crossAx val="47379968"/>
        <c:crosses val="autoZero"/>
        <c:crossBetween val="midCat"/>
      </c:valAx>
      <c:valAx>
        <c:axId val="47379968"/>
        <c:scaling>
          <c:orientation val="minMax"/>
        </c:scaling>
        <c:delete val="0"/>
        <c:axPos val="l"/>
        <c:majorGridlines/>
        <c:title>
          <c:tx>
            <c:rich>
              <a:bodyPr/>
              <a:lstStyle/>
              <a:p>
                <a:pPr>
                  <a:defRPr/>
                </a:pPr>
                <a:r>
                  <a:rPr lang="en-US"/>
                  <a:t>Amplitude [Volts]</a:t>
                </a:r>
              </a:p>
            </c:rich>
          </c:tx>
          <c:layout/>
          <c:overlay val="0"/>
        </c:title>
        <c:numFmt formatCode="General" sourceLinked="1"/>
        <c:majorTickMark val="none"/>
        <c:minorTickMark val="none"/>
        <c:tickLblPos val="nextTo"/>
        <c:crossAx val="47365504"/>
        <c:crosses val="autoZero"/>
        <c:crossBetween val="midCat"/>
      </c:valAx>
    </c:plotArea>
    <c:legend>
      <c:legendPos val="r"/>
      <c:layout/>
      <c:overlay val="0"/>
    </c:legend>
    <c:plotVisOnly val="1"/>
    <c:dispBlanksAs val="gap"/>
    <c:showDLblsOverMax val="0"/>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dirty="0" smtClean="0"/>
              <a:t>50 Ohms </a:t>
            </a:r>
            <a:r>
              <a:rPr lang="en-US" dirty="0"/>
              <a:t>at </a:t>
            </a:r>
            <a:r>
              <a:rPr lang="en-US" dirty="0" smtClean="0"/>
              <a:t>BPM Plate and 50 Ohms at Scope</a:t>
            </a:r>
            <a:endParaRPr lang="en-US" dirty="0"/>
          </a:p>
        </c:rich>
      </c:tx>
      <c:layout/>
      <c:overlay val="0"/>
    </c:title>
    <c:autoTitleDeleted val="0"/>
    <c:plotArea>
      <c:layout/>
      <c:scatterChart>
        <c:scatterStyle val="smoothMarker"/>
        <c:varyColors val="0"/>
        <c:ser>
          <c:idx val="0"/>
          <c:order val="0"/>
          <c:tx>
            <c:strRef>
              <c:f>'TEK00001'!$B$1</c:f>
              <c:strCache>
                <c:ptCount val="1"/>
                <c:pt idx="0">
                  <c:v>CH1</c:v>
                </c:pt>
              </c:strCache>
            </c:strRef>
          </c:tx>
          <c:marker>
            <c:symbol val="none"/>
          </c:marker>
          <c:xVal>
            <c:numRef>
              <c:f>'TEK00001'!$A$2:$A$10001</c:f>
              <c:numCache>
                <c:formatCode>0.00E+00</c:formatCode>
                <c:ptCount val="10000"/>
                <c:pt idx="0">
                  <c:v>-8.6919999999999997E-7</c:v>
                </c:pt>
                <c:pt idx="1">
                  <c:v>-8.6899999999999996E-7</c:v>
                </c:pt>
                <c:pt idx="2">
                  <c:v>-8.6880000000000005E-7</c:v>
                </c:pt>
                <c:pt idx="3">
                  <c:v>-8.6860000000000004E-7</c:v>
                </c:pt>
                <c:pt idx="4">
                  <c:v>-8.6840000000000002E-7</c:v>
                </c:pt>
                <c:pt idx="5">
                  <c:v>-8.6820000000000001E-7</c:v>
                </c:pt>
                <c:pt idx="6">
                  <c:v>-8.6799999999999999E-7</c:v>
                </c:pt>
                <c:pt idx="7">
                  <c:v>-8.6779999999999998E-7</c:v>
                </c:pt>
                <c:pt idx="8">
                  <c:v>-8.6759999999999996E-7</c:v>
                </c:pt>
                <c:pt idx="9">
                  <c:v>-8.6740000000000005E-7</c:v>
                </c:pt>
                <c:pt idx="10">
                  <c:v>-8.6720000000000004E-7</c:v>
                </c:pt>
                <c:pt idx="11">
                  <c:v>-8.6700000000000002E-7</c:v>
                </c:pt>
                <c:pt idx="12">
                  <c:v>-8.6680000000000001E-7</c:v>
                </c:pt>
                <c:pt idx="13">
                  <c:v>-8.6659999999999999E-7</c:v>
                </c:pt>
                <c:pt idx="14">
                  <c:v>-8.6639999999999998E-7</c:v>
                </c:pt>
                <c:pt idx="15">
                  <c:v>-8.6619999999999996E-7</c:v>
                </c:pt>
                <c:pt idx="16">
                  <c:v>-8.6600000000000005E-7</c:v>
                </c:pt>
                <c:pt idx="17">
                  <c:v>-8.6580000000000004E-7</c:v>
                </c:pt>
                <c:pt idx="18">
                  <c:v>-8.6560000000000002E-7</c:v>
                </c:pt>
                <c:pt idx="19">
                  <c:v>-8.6540000000000001E-7</c:v>
                </c:pt>
                <c:pt idx="20">
                  <c:v>-8.6519999999999999E-7</c:v>
                </c:pt>
                <c:pt idx="21">
                  <c:v>-8.6499999999999998E-7</c:v>
                </c:pt>
                <c:pt idx="22">
                  <c:v>-8.6479999999999996E-7</c:v>
                </c:pt>
                <c:pt idx="23">
                  <c:v>-8.6460000000000005E-7</c:v>
                </c:pt>
                <c:pt idx="24">
                  <c:v>-8.6440000000000004E-7</c:v>
                </c:pt>
                <c:pt idx="25">
                  <c:v>-8.6420000000000002E-7</c:v>
                </c:pt>
                <c:pt idx="26">
                  <c:v>-8.6400000000000001E-7</c:v>
                </c:pt>
                <c:pt idx="27">
                  <c:v>-8.6379999999999999E-7</c:v>
                </c:pt>
                <c:pt idx="28">
                  <c:v>-8.6359999999999998E-7</c:v>
                </c:pt>
                <c:pt idx="29">
                  <c:v>-8.6339999999999996E-7</c:v>
                </c:pt>
                <c:pt idx="30">
                  <c:v>-8.6319999999999995E-7</c:v>
                </c:pt>
                <c:pt idx="31">
                  <c:v>-8.6300000000000004E-7</c:v>
                </c:pt>
                <c:pt idx="32">
                  <c:v>-8.6280000000000002E-7</c:v>
                </c:pt>
                <c:pt idx="33">
                  <c:v>-8.6260000000000001E-7</c:v>
                </c:pt>
                <c:pt idx="34">
                  <c:v>-8.6239999999999999E-7</c:v>
                </c:pt>
                <c:pt idx="35">
                  <c:v>-8.6219999999999998E-7</c:v>
                </c:pt>
                <c:pt idx="36">
                  <c:v>-8.6199999999999996E-7</c:v>
                </c:pt>
                <c:pt idx="37">
                  <c:v>-8.6179999999999995E-7</c:v>
                </c:pt>
                <c:pt idx="38">
                  <c:v>-8.6160000000000004E-7</c:v>
                </c:pt>
                <c:pt idx="39">
                  <c:v>-8.6140000000000002E-7</c:v>
                </c:pt>
                <c:pt idx="40">
                  <c:v>-8.6120000000000001E-7</c:v>
                </c:pt>
                <c:pt idx="41">
                  <c:v>-8.6099999999999999E-7</c:v>
                </c:pt>
                <c:pt idx="42">
                  <c:v>-8.6079999999999998E-7</c:v>
                </c:pt>
                <c:pt idx="43">
                  <c:v>-8.6059999999999996E-7</c:v>
                </c:pt>
                <c:pt idx="44">
                  <c:v>-8.6039999999999995E-7</c:v>
                </c:pt>
                <c:pt idx="45">
                  <c:v>-8.6020000000000004E-7</c:v>
                </c:pt>
                <c:pt idx="46">
                  <c:v>-8.6000000000000002E-7</c:v>
                </c:pt>
                <c:pt idx="47">
                  <c:v>-8.5980000000000001E-7</c:v>
                </c:pt>
                <c:pt idx="48">
                  <c:v>-8.5959999999999999E-7</c:v>
                </c:pt>
                <c:pt idx="49">
                  <c:v>-8.5939999999999998E-7</c:v>
                </c:pt>
                <c:pt idx="50">
                  <c:v>-8.5919999999999996E-7</c:v>
                </c:pt>
                <c:pt idx="51">
                  <c:v>-8.5899999999999995E-7</c:v>
                </c:pt>
                <c:pt idx="52">
                  <c:v>-8.5880000000000004E-7</c:v>
                </c:pt>
                <c:pt idx="53">
                  <c:v>-8.5860000000000003E-7</c:v>
                </c:pt>
                <c:pt idx="54">
                  <c:v>-8.5840000000000001E-7</c:v>
                </c:pt>
                <c:pt idx="55">
                  <c:v>-8.582E-7</c:v>
                </c:pt>
                <c:pt idx="56">
                  <c:v>-8.5799999999999998E-7</c:v>
                </c:pt>
                <c:pt idx="57">
                  <c:v>-8.5779999999999997E-7</c:v>
                </c:pt>
                <c:pt idx="58">
                  <c:v>-8.5759999999999995E-7</c:v>
                </c:pt>
                <c:pt idx="59">
                  <c:v>-8.5740000000000004E-7</c:v>
                </c:pt>
                <c:pt idx="60">
                  <c:v>-8.5720000000000003E-7</c:v>
                </c:pt>
                <c:pt idx="61">
                  <c:v>-8.5700000000000001E-7</c:v>
                </c:pt>
                <c:pt idx="62">
                  <c:v>-8.568E-7</c:v>
                </c:pt>
                <c:pt idx="63">
                  <c:v>-8.5659999999999998E-7</c:v>
                </c:pt>
                <c:pt idx="64">
                  <c:v>-8.5639999999999997E-7</c:v>
                </c:pt>
                <c:pt idx="65">
                  <c:v>-8.5619999999999995E-7</c:v>
                </c:pt>
                <c:pt idx="66">
                  <c:v>-8.5600000000000004E-7</c:v>
                </c:pt>
                <c:pt idx="67">
                  <c:v>-8.5580000000000003E-7</c:v>
                </c:pt>
                <c:pt idx="68">
                  <c:v>-8.5560000000000001E-7</c:v>
                </c:pt>
                <c:pt idx="69">
                  <c:v>-8.554E-7</c:v>
                </c:pt>
                <c:pt idx="70">
                  <c:v>-8.5519999999999998E-7</c:v>
                </c:pt>
                <c:pt idx="71">
                  <c:v>-8.5499999999999997E-7</c:v>
                </c:pt>
                <c:pt idx="72">
                  <c:v>-8.5479999999999995E-7</c:v>
                </c:pt>
                <c:pt idx="73">
                  <c:v>-8.5460000000000004E-7</c:v>
                </c:pt>
                <c:pt idx="74">
                  <c:v>-8.5440000000000003E-7</c:v>
                </c:pt>
                <c:pt idx="75">
                  <c:v>-8.5420000000000001E-7</c:v>
                </c:pt>
                <c:pt idx="76">
                  <c:v>-8.54E-7</c:v>
                </c:pt>
                <c:pt idx="77">
                  <c:v>-8.5379999999999998E-7</c:v>
                </c:pt>
                <c:pt idx="78">
                  <c:v>-8.5359999999999997E-7</c:v>
                </c:pt>
                <c:pt idx="79">
                  <c:v>-8.5339999999999995E-7</c:v>
                </c:pt>
                <c:pt idx="80">
                  <c:v>-8.5320000000000004E-7</c:v>
                </c:pt>
                <c:pt idx="81">
                  <c:v>-8.5300000000000003E-7</c:v>
                </c:pt>
                <c:pt idx="82">
                  <c:v>-8.5280000000000001E-7</c:v>
                </c:pt>
                <c:pt idx="83">
                  <c:v>-8.526E-7</c:v>
                </c:pt>
                <c:pt idx="84">
                  <c:v>-8.5239999999999998E-7</c:v>
                </c:pt>
                <c:pt idx="85">
                  <c:v>-8.5219999999999997E-7</c:v>
                </c:pt>
                <c:pt idx="86">
                  <c:v>-8.5199999999999995E-7</c:v>
                </c:pt>
                <c:pt idx="87">
                  <c:v>-8.5180000000000004E-7</c:v>
                </c:pt>
                <c:pt idx="88">
                  <c:v>-8.5160000000000003E-7</c:v>
                </c:pt>
                <c:pt idx="89">
                  <c:v>-8.5140000000000001E-7</c:v>
                </c:pt>
                <c:pt idx="90">
                  <c:v>-8.512E-7</c:v>
                </c:pt>
                <c:pt idx="91">
                  <c:v>-8.5099999999999998E-7</c:v>
                </c:pt>
                <c:pt idx="92">
                  <c:v>-8.5079999999999997E-7</c:v>
                </c:pt>
                <c:pt idx="93">
                  <c:v>-8.5059999999999995E-7</c:v>
                </c:pt>
                <c:pt idx="94">
                  <c:v>-8.5040000000000004E-7</c:v>
                </c:pt>
                <c:pt idx="95">
                  <c:v>-8.5020000000000003E-7</c:v>
                </c:pt>
                <c:pt idx="96">
                  <c:v>-8.5000000000000001E-7</c:v>
                </c:pt>
                <c:pt idx="97">
                  <c:v>-8.498E-7</c:v>
                </c:pt>
                <c:pt idx="98">
                  <c:v>-8.4959999999999998E-7</c:v>
                </c:pt>
                <c:pt idx="99">
                  <c:v>-8.4939999999999997E-7</c:v>
                </c:pt>
                <c:pt idx="100">
                  <c:v>-8.4919999999999995E-7</c:v>
                </c:pt>
                <c:pt idx="101">
                  <c:v>-8.4900000000000005E-7</c:v>
                </c:pt>
                <c:pt idx="102">
                  <c:v>-8.4880000000000003E-7</c:v>
                </c:pt>
                <c:pt idx="103">
                  <c:v>-8.4860000000000002E-7</c:v>
                </c:pt>
                <c:pt idx="104">
                  <c:v>-8.484E-7</c:v>
                </c:pt>
                <c:pt idx="105">
                  <c:v>-8.4819999999999999E-7</c:v>
                </c:pt>
                <c:pt idx="106">
                  <c:v>-8.4799999999999997E-7</c:v>
                </c:pt>
                <c:pt idx="107">
                  <c:v>-8.4779999999999996E-7</c:v>
                </c:pt>
                <c:pt idx="108">
                  <c:v>-8.4760000000000005E-7</c:v>
                </c:pt>
                <c:pt idx="109">
                  <c:v>-8.4740000000000003E-7</c:v>
                </c:pt>
                <c:pt idx="110">
                  <c:v>-8.4720000000000002E-7</c:v>
                </c:pt>
                <c:pt idx="111">
                  <c:v>-8.47E-7</c:v>
                </c:pt>
                <c:pt idx="112">
                  <c:v>-8.4679999999999999E-7</c:v>
                </c:pt>
                <c:pt idx="113">
                  <c:v>-8.4659999999999997E-7</c:v>
                </c:pt>
                <c:pt idx="114">
                  <c:v>-8.4639999999999996E-7</c:v>
                </c:pt>
                <c:pt idx="115">
                  <c:v>-8.4620000000000005E-7</c:v>
                </c:pt>
                <c:pt idx="116">
                  <c:v>-8.4600000000000003E-7</c:v>
                </c:pt>
                <c:pt idx="117">
                  <c:v>-8.4580000000000002E-7</c:v>
                </c:pt>
                <c:pt idx="118">
                  <c:v>-8.456E-7</c:v>
                </c:pt>
                <c:pt idx="119">
                  <c:v>-8.4539999999999999E-7</c:v>
                </c:pt>
                <c:pt idx="120">
                  <c:v>-8.4519999999999997E-7</c:v>
                </c:pt>
                <c:pt idx="121">
                  <c:v>-8.4499999999999996E-7</c:v>
                </c:pt>
                <c:pt idx="122">
                  <c:v>-8.4480000000000005E-7</c:v>
                </c:pt>
                <c:pt idx="123">
                  <c:v>-8.4460000000000003E-7</c:v>
                </c:pt>
                <c:pt idx="124">
                  <c:v>-8.4440000000000002E-7</c:v>
                </c:pt>
                <c:pt idx="125">
                  <c:v>-8.442E-7</c:v>
                </c:pt>
                <c:pt idx="126">
                  <c:v>-8.4399999999999999E-7</c:v>
                </c:pt>
                <c:pt idx="127">
                  <c:v>-8.4379999999999997E-7</c:v>
                </c:pt>
                <c:pt idx="128">
                  <c:v>-8.4359999999999996E-7</c:v>
                </c:pt>
                <c:pt idx="129">
                  <c:v>-8.4340000000000005E-7</c:v>
                </c:pt>
                <c:pt idx="130">
                  <c:v>-8.4320000000000003E-7</c:v>
                </c:pt>
                <c:pt idx="131">
                  <c:v>-8.4300000000000002E-7</c:v>
                </c:pt>
                <c:pt idx="132">
                  <c:v>-8.428E-7</c:v>
                </c:pt>
                <c:pt idx="133">
                  <c:v>-8.4259999999999999E-7</c:v>
                </c:pt>
                <c:pt idx="134">
                  <c:v>-8.4239999999999997E-7</c:v>
                </c:pt>
                <c:pt idx="135">
                  <c:v>-8.4219999999999996E-7</c:v>
                </c:pt>
                <c:pt idx="136">
                  <c:v>-8.4200000000000005E-7</c:v>
                </c:pt>
                <c:pt idx="137">
                  <c:v>-8.4180000000000003E-7</c:v>
                </c:pt>
                <c:pt idx="138">
                  <c:v>-8.4160000000000002E-7</c:v>
                </c:pt>
                <c:pt idx="139">
                  <c:v>-8.414E-7</c:v>
                </c:pt>
                <c:pt idx="140">
                  <c:v>-8.4119999999999999E-7</c:v>
                </c:pt>
                <c:pt idx="141">
                  <c:v>-8.4099999999999997E-7</c:v>
                </c:pt>
                <c:pt idx="142">
                  <c:v>-8.4079999999999996E-7</c:v>
                </c:pt>
                <c:pt idx="143">
                  <c:v>-8.4060000000000005E-7</c:v>
                </c:pt>
                <c:pt idx="144">
                  <c:v>-8.4040000000000003E-7</c:v>
                </c:pt>
                <c:pt idx="145">
                  <c:v>-8.4020000000000002E-7</c:v>
                </c:pt>
                <c:pt idx="146">
                  <c:v>-8.4E-7</c:v>
                </c:pt>
                <c:pt idx="147">
                  <c:v>-8.3979999999999999E-7</c:v>
                </c:pt>
                <c:pt idx="148">
                  <c:v>-8.3959999999999997E-7</c:v>
                </c:pt>
                <c:pt idx="149">
                  <c:v>-8.3939999999999996E-7</c:v>
                </c:pt>
                <c:pt idx="150">
                  <c:v>-8.3920000000000005E-7</c:v>
                </c:pt>
                <c:pt idx="151">
                  <c:v>-8.3900000000000004E-7</c:v>
                </c:pt>
                <c:pt idx="152">
                  <c:v>-8.3880000000000002E-7</c:v>
                </c:pt>
                <c:pt idx="153">
                  <c:v>-8.3860000000000001E-7</c:v>
                </c:pt>
                <c:pt idx="154">
                  <c:v>-8.3839999999999999E-7</c:v>
                </c:pt>
                <c:pt idx="155">
                  <c:v>-8.3819999999999997E-7</c:v>
                </c:pt>
                <c:pt idx="156">
                  <c:v>-8.3799999999999996E-7</c:v>
                </c:pt>
                <c:pt idx="157">
                  <c:v>-8.3780000000000005E-7</c:v>
                </c:pt>
                <c:pt idx="158">
                  <c:v>-8.3760000000000004E-7</c:v>
                </c:pt>
                <c:pt idx="159">
                  <c:v>-8.3740000000000002E-7</c:v>
                </c:pt>
                <c:pt idx="160">
                  <c:v>-8.3720000000000001E-7</c:v>
                </c:pt>
                <c:pt idx="161">
                  <c:v>-8.3699999999999999E-7</c:v>
                </c:pt>
                <c:pt idx="162">
                  <c:v>-8.3679999999999998E-7</c:v>
                </c:pt>
                <c:pt idx="163">
                  <c:v>-8.3659999999999996E-7</c:v>
                </c:pt>
                <c:pt idx="164">
                  <c:v>-8.3640000000000005E-7</c:v>
                </c:pt>
                <c:pt idx="165">
                  <c:v>-8.3620000000000004E-7</c:v>
                </c:pt>
                <c:pt idx="166">
                  <c:v>-8.3600000000000002E-7</c:v>
                </c:pt>
                <c:pt idx="167">
                  <c:v>-8.3580000000000001E-7</c:v>
                </c:pt>
                <c:pt idx="168">
                  <c:v>-8.3559999999999999E-7</c:v>
                </c:pt>
                <c:pt idx="169">
                  <c:v>-8.3539999999999998E-7</c:v>
                </c:pt>
                <c:pt idx="170">
                  <c:v>-8.3519999999999996E-7</c:v>
                </c:pt>
                <c:pt idx="171">
                  <c:v>-8.3500000000000005E-7</c:v>
                </c:pt>
                <c:pt idx="172">
                  <c:v>-8.3480000000000004E-7</c:v>
                </c:pt>
                <c:pt idx="173">
                  <c:v>-8.3460000000000002E-7</c:v>
                </c:pt>
                <c:pt idx="174">
                  <c:v>-8.3440000000000001E-7</c:v>
                </c:pt>
                <c:pt idx="175">
                  <c:v>-8.3419999999999999E-7</c:v>
                </c:pt>
                <c:pt idx="176">
                  <c:v>-8.3399999999999998E-7</c:v>
                </c:pt>
                <c:pt idx="177">
                  <c:v>-8.3379999999999996E-7</c:v>
                </c:pt>
                <c:pt idx="178">
                  <c:v>-8.3360000000000005E-7</c:v>
                </c:pt>
                <c:pt idx="179">
                  <c:v>-8.3340000000000004E-7</c:v>
                </c:pt>
                <c:pt idx="180">
                  <c:v>-8.3320000000000002E-7</c:v>
                </c:pt>
                <c:pt idx="181">
                  <c:v>-8.3300000000000001E-7</c:v>
                </c:pt>
                <c:pt idx="182">
                  <c:v>-8.3279999999999999E-7</c:v>
                </c:pt>
                <c:pt idx="183">
                  <c:v>-8.3259999999999998E-7</c:v>
                </c:pt>
                <c:pt idx="184">
                  <c:v>-8.3239999999999996E-7</c:v>
                </c:pt>
                <c:pt idx="185">
                  <c:v>-8.3219999999999995E-7</c:v>
                </c:pt>
                <c:pt idx="186">
                  <c:v>-8.3200000000000004E-7</c:v>
                </c:pt>
                <c:pt idx="187">
                  <c:v>-8.3180000000000002E-7</c:v>
                </c:pt>
                <c:pt idx="188">
                  <c:v>-8.3160000000000001E-7</c:v>
                </c:pt>
                <c:pt idx="189">
                  <c:v>-8.3139999999999999E-7</c:v>
                </c:pt>
                <c:pt idx="190">
                  <c:v>-8.3119999999999998E-7</c:v>
                </c:pt>
                <c:pt idx="191">
                  <c:v>-8.3099999999999996E-7</c:v>
                </c:pt>
                <c:pt idx="192">
                  <c:v>-8.3079999999999995E-7</c:v>
                </c:pt>
                <c:pt idx="193">
                  <c:v>-8.3060000000000004E-7</c:v>
                </c:pt>
                <c:pt idx="194">
                  <c:v>-8.3040000000000002E-7</c:v>
                </c:pt>
                <c:pt idx="195">
                  <c:v>-8.3020000000000001E-7</c:v>
                </c:pt>
                <c:pt idx="196">
                  <c:v>-8.2999999999999999E-7</c:v>
                </c:pt>
                <c:pt idx="197">
                  <c:v>-8.2979999999999998E-7</c:v>
                </c:pt>
                <c:pt idx="198">
                  <c:v>-8.2959999999999996E-7</c:v>
                </c:pt>
                <c:pt idx="199">
                  <c:v>-8.2939999999999995E-7</c:v>
                </c:pt>
                <c:pt idx="200">
                  <c:v>-8.2920000000000004E-7</c:v>
                </c:pt>
                <c:pt idx="201">
                  <c:v>-8.2900000000000002E-7</c:v>
                </c:pt>
                <c:pt idx="202">
                  <c:v>-8.2880000000000001E-7</c:v>
                </c:pt>
                <c:pt idx="203">
                  <c:v>-8.2859999999999999E-7</c:v>
                </c:pt>
                <c:pt idx="204">
                  <c:v>-8.2839999999999998E-7</c:v>
                </c:pt>
                <c:pt idx="205">
                  <c:v>-8.2819999999999996E-7</c:v>
                </c:pt>
                <c:pt idx="206">
                  <c:v>-8.2799999999999995E-7</c:v>
                </c:pt>
                <c:pt idx="207">
                  <c:v>-8.2780000000000004E-7</c:v>
                </c:pt>
                <c:pt idx="208">
                  <c:v>-8.2760000000000003E-7</c:v>
                </c:pt>
                <c:pt idx="209">
                  <c:v>-8.2740000000000001E-7</c:v>
                </c:pt>
                <c:pt idx="210">
                  <c:v>-8.272E-7</c:v>
                </c:pt>
                <c:pt idx="211">
                  <c:v>-8.2699999999999998E-7</c:v>
                </c:pt>
                <c:pt idx="212">
                  <c:v>-8.2679999999999997E-7</c:v>
                </c:pt>
                <c:pt idx="213">
                  <c:v>-8.2659999999999995E-7</c:v>
                </c:pt>
                <c:pt idx="214">
                  <c:v>-8.2640000000000004E-7</c:v>
                </c:pt>
                <c:pt idx="215">
                  <c:v>-8.2620000000000003E-7</c:v>
                </c:pt>
                <c:pt idx="216">
                  <c:v>-8.2600000000000001E-7</c:v>
                </c:pt>
                <c:pt idx="217">
                  <c:v>-8.258E-7</c:v>
                </c:pt>
                <c:pt idx="218">
                  <c:v>-8.2559999999999998E-7</c:v>
                </c:pt>
                <c:pt idx="219">
                  <c:v>-8.2539999999999997E-7</c:v>
                </c:pt>
                <c:pt idx="220">
                  <c:v>-8.2519999999999995E-7</c:v>
                </c:pt>
                <c:pt idx="221">
                  <c:v>-8.2500000000000004E-7</c:v>
                </c:pt>
                <c:pt idx="222">
                  <c:v>-8.2480000000000003E-7</c:v>
                </c:pt>
                <c:pt idx="223">
                  <c:v>-8.2460000000000001E-7</c:v>
                </c:pt>
                <c:pt idx="224">
                  <c:v>-8.244E-7</c:v>
                </c:pt>
                <c:pt idx="225">
                  <c:v>-8.2419999999999998E-7</c:v>
                </c:pt>
                <c:pt idx="226">
                  <c:v>-8.2399999999999997E-7</c:v>
                </c:pt>
                <c:pt idx="227">
                  <c:v>-8.2379999999999995E-7</c:v>
                </c:pt>
                <c:pt idx="228">
                  <c:v>-8.2360000000000004E-7</c:v>
                </c:pt>
                <c:pt idx="229">
                  <c:v>-8.2340000000000003E-7</c:v>
                </c:pt>
                <c:pt idx="230">
                  <c:v>-8.2320000000000001E-7</c:v>
                </c:pt>
                <c:pt idx="231">
                  <c:v>-8.23E-7</c:v>
                </c:pt>
                <c:pt idx="232">
                  <c:v>-8.2279999999999998E-7</c:v>
                </c:pt>
                <c:pt idx="233">
                  <c:v>-8.2259999999999997E-7</c:v>
                </c:pt>
                <c:pt idx="234">
                  <c:v>-8.2239999999999995E-7</c:v>
                </c:pt>
                <c:pt idx="235">
                  <c:v>-8.2220000000000004E-7</c:v>
                </c:pt>
                <c:pt idx="236">
                  <c:v>-8.2200000000000003E-7</c:v>
                </c:pt>
                <c:pt idx="237">
                  <c:v>-8.2180000000000001E-7</c:v>
                </c:pt>
                <c:pt idx="238">
                  <c:v>-8.216E-7</c:v>
                </c:pt>
                <c:pt idx="239">
                  <c:v>-8.2139999999999998E-7</c:v>
                </c:pt>
                <c:pt idx="240">
                  <c:v>-8.2119999999999997E-7</c:v>
                </c:pt>
                <c:pt idx="241">
                  <c:v>-8.2099999999999995E-7</c:v>
                </c:pt>
                <c:pt idx="242">
                  <c:v>-8.2080000000000004E-7</c:v>
                </c:pt>
                <c:pt idx="243">
                  <c:v>-8.2060000000000003E-7</c:v>
                </c:pt>
                <c:pt idx="244">
                  <c:v>-8.2040000000000001E-7</c:v>
                </c:pt>
                <c:pt idx="245">
                  <c:v>-8.202E-7</c:v>
                </c:pt>
                <c:pt idx="246">
                  <c:v>-8.1999999999999998E-7</c:v>
                </c:pt>
                <c:pt idx="247">
                  <c:v>-8.1979999999999997E-7</c:v>
                </c:pt>
                <c:pt idx="248">
                  <c:v>-8.1959999999999995E-7</c:v>
                </c:pt>
                <c:pt idx="249">
                  <c:v>-8.1940000000000004E-7</c:v>
                </c:pt>
                <c:pt idx="250">
                  <c:v>-8.1920000000000003E-7</c:v>
                </c:pt>
                <c:pt idx="251">
                  <c:v>-8.1900000000000001E-7</c:v>
                </c:pt>
                <c:pt idx="252">
                  <c:v>-8.188E-7</c:v>
                </c:pt>
                <c:pt idx="253">
                  <c:v>-8.1859999999999998E-7</c:v>
                </c:pt>
                <c:pt idx="254">
                  <c:v>-8.1839999999999997E-7</c:v>
                </c:pt>
                <c:pt idx="255">
                  <c:v>-8.1819999999999995E-7</c:v>
                </c:pt>
                <c:pt idx="256">
                  <c:v>-8.1800000000000005E-7</c:v>
                </c:pt>
                <c:pt idx="257">
                  <c:v>-8.1780000000000003E-7</c:v>
                </c:pt>
                <c:pt idx="258">
                  <c:v>-8.1760000000000002E-7</c:v>
                </c:pt>
                <c:pt idx="259">
                  <c:v>-8.174E-7</c:v>
                </c:pt>
                <c:pt idx="260">
                  <c:v>-8.1719999999999999E-7</c:v>
                </c:pt>
                <c:pt idx="261">
                  <c:v>-8.1699999999999997E-7</c:v>
                </c:pt>
                <c:pt idx="262">
                  <c:v>-8.1679999999999996E-7</c:v>
                </c:pt>
                <c:pt idx="263">
                  <c:v>-8.1660000000000005E-7</c:v>
                </c:pt>
                <c:pt idx="264">
                  <c:v>-8.1640000000000003E-7</c:v>
                </c:pt>
                <c:pt idx="265">
                  <c:v>-8.1620000000000002E-7</c:v>
                </c:pt>
                <c:pt idx="266">
                  <c:v>-8.16E-7</c:v>
                </c:pt>
                <c:pt idx="267">
                  <c:v>-8.1579999999999999E-7</c:v>
                </c:pt>
                <c:pt idx="268">
                  <c:v>-8.1559999999999997E-7</c:v>
                </c:pt>
                <c:pt idx="269">
                  <c:v>-8.1539999999999996E-7</c:v>
                </c:pt>
                <c:pt idx="270">
                  <c:v>-8.1520000000000005E-7</c:v>
                </c:pt>
                <c:pt idx="271">
                  <c:v>-8.1500000000000003E-7</c:v>
                </c:pt>
                <c:pt idx="272">
                  <c:v>-8.1480000000000002E-7</c:v>
                </c:pt>
                <c:pt idx="273">
                  <c:v>-8.146E-7</c:v>
                </c:pt>
                <c:pt idx="274">
                  <c:v>-8.1439999999999999E-7</c:v>
                </c:pt>
                <c:pt idx="275">
                  <c:v>-8.1419999999999997E-7</c:v>
                </c:pt>
                <c:pt idx="276">
                  <c:v>-8.1399999999999996E-7</c:v>
                </c:pt>
                <c:pt idx="277">
                  <c:v>-8.1380000000000005E-7</c:v>
                </c:pt>
                <c:pt idx="278">
                  <c:v>-8.1360000000000003E-7</c:v>
                </c:pt>
                <c:pt idx="279">
                  <c:v>-8.1340000000000002E-7</c:v>
                </c:pt>
                <c:pt idx="280">
                  <c:v>-8.132E-7</c:v>
                </c:pt>
                <c:pt idx="281">
                  <c:v>-8.1299999999999999E-7</c:v>
                </c:pt>
                <c:pt idx="282">
                  <c:v>-8.1279999999999997E-7</c:v>
                </c:pt>
                <c:pt idx="283">
                  <c:v>-8.1259999999999996E-7</c:v>
                </c:pt>
                <c:pt idx="284">
                  <c:v>-8.1240000000000005E-7</c:v>
                </c:pt>
                <c:pt idx="285">
                  <c:v>-8.1220000000000003E-7</c:v>
                </c:pt>
                <c:pt idx="286">
                  <c:v>-8.1200000000000002E-7</c:v>
                </c:pt>
                <c:pt idx="287">
                  <c:v>-8.118E-7</c:v>
                </c:pt>
                <c:pt idx="288">
                  <c:v>-8.1159999999999999E-7</c:v>
                </c:pt>
                <c:pt idx="289">
                  <c:v>-8.1139999999999997E-7</c:v>
                </c:pt>
                <c:pt idx="290">
                  <c:v>-8.1119999999999996E-7</c:v>
                </c:pt>
                <c:pt idx="291">
                  <c:v>-8.1100000000000005E-7</c:v>
                </c:pt>
                <c:pt idx="292">
                  <c:v>-8.1080000000000003E-7</c:v>
                </c:pt>
                <c:pt idx="293">
                  <c:v>-8.1060000000000002E-7</c:v>
                </c:pt>
                <c:pt idx="294">
                  <c:v>-8.104E-7</c:v>
                </c:pt>
                <c:pt idx="295">
                  <c:v>-8.1019999999999999E-7</c:v>
                </c:pt>
                <c:pt idx="296">
                  <c:v>-8.0999999999999997E-7</c:v>
                </c:pt>
                <c:pt idx="297">
                  <c:v>-8.0979999999999996E-7</c:v>
                </c:pt>
                <c:pt idx="298">
                  <c:v>-8.0960000000000005E-7</c:v>
                </c:pt>
                <c:pt idx="299">
                  <c:v>-8.0940000000000003E-7</c:v>
                </c:pt>
                <c:pt idx="300">
                  <c:v>-8.0920000000000002E-7</c:v>
                </c:pt>
                <c:pt idx="301">
                  <c:v>-8.09E-7</c:v>
                </c:pt>
                <c:pt idx="302">
                  <c:v>-8.0879999999999999E-7</c:v>
                </c:pt>
                <c:pt idx="303">
                  <c:v>-8.0859999999999997E-7</c:v>
                </c:pt>
                <c:pt idx="304">
                  <c:v>-8.0839999999999996E-7</c:v>
                </c:pt>
                <c:pt idx="305">
                  <c:v>-8.0820000000000005E-7</c:v>
                </c:pt>
                <c:pt idx="306">
                  <c:v>-8.0800000000000004E-7</c:v>
                </c:pt>
                <c:pt idx="307">
                  <c:v>-8.0780000000000002E-7</c:v>
                </c:pt>
                <c:pt idx="308">
                  <c:v>-8.0760000000000001E-7</c:v>
                </c:pt>
                <c:pt idx="309">
                  <c:v>-8.0739999999999999E-7</c:v>
                </c:pt>
                <c:pt idx="310">
                  <c:v>-8.0719999999999998E-7</c:v>
                </c:pt>
                <c:pt idx="311">
                  <c:v>-8.0699999999999996E-7</c:v>
                </c:pt>
                <c:pt idx="312">
                  <c:v>-8.0680000000000005E-7</c:v>
                </c:pt>
                <c:pt idx="313">
                  <c:v>-8.0660000000000004E-7</c:v>
                </c:pt>
                <c:pt idx="314">
                  <c:v>-8.0640000000000002E-7</c:v>
                </c:pt>
                <c:pt idx="315">
                  <c:v>-8.0620000000000001E-7</c:v>
                </c:pt>
                <c:pt idx="316">
                  <c:v>-8.0599999999999999E-7</c:v>
                </c:pt>
                <c:pt idx="317">
                  <c:v>-8.0579999999999998E-7</c:v>
                </c:pt>
                <c:pt idx="318">
                  <c:v>-8.0559999999999996E-7</c:v>
                </c:pt>
                <c:pt idx="319">
                  <c:v>-8.0540000000000005E-7</c:v>
                </c:pt>
                <c:pt idx="320">
                  <c:v>-8.0520000000000004E-7</c:v>
                </c:pt>
                <c:pt idx="321">
                  <c:v>-8.0500000000000002E-7</c:v>
                </c:pt>
                <c:pt idx="322">
                  <c:v>-8.0480000000000001E-7</c:v>
                </c:pt>
                <c:pt idx="323">
                  <c:v>-8.0459999999999999E-7</c:v>
                </c:pt>
                <c:pt idx="324">
                  <c:v>-8.0439999999999998E-7</c:v>
                </c:pt>
                <c:pt idx="325">
                  <c:v>-8.0419999999999996E-7</c:v>
                </c:pt>
                <c:pt idx="326">
                  <c:v>-8.0400000000000005E-7</c:v>
                </c:pt>
                <c:pt idx="327">
                  <c:v>-8.0380000000000004E-7</c:v>
                </c:pt>
                <c:pt idx="328">
                  <c:v>-8.0360000000000002E-7</c:v>
                </c:pt>
                <c:pt idx="329">
                  <c:v>-8.0340000000000001E-7</c:v>
                </c:pt>
                <c:pt idx="330">
                  <c:v>-8.0319999999999999E-7</c:v>
                </c:pt>
                <c:pt idx="331">
                  <c:v>-8.0299999999999998E-7</c:v>
                </c:pt>
                <c:pt idx="332">
                  <c:v>-8.0279999999999996E-7</c:v>
                </c:pt>
                <c:pt idx="333">
                  <c:v>-8.0259999999999995E-7</c:v>
                </c:pt>
                <c:pt idx="334">
                  <c:v>-8.0240000000000004E-7</c:v>
                </c:pt>
                <c:pt idx="335">
                  <c:v>-8.0220000000000002E-7</c:v>
                </c:pt>
                <c:pt idx="336">
                  <c:v>-8.0200000000000001E-7</c:v>
                </c:pt>
                <c:pt idx="337">
                  <c:v>-8.0179999999999999E-7</c:v>
                </c:pt>
                <c:pt idx="338">
                  <c:v>-8.0159999999999998E-7</c:v>
                </c:pt>
                <c:pt idx="339">
                  <c:v>-8.0139999999999996E-7</c:v>
                </c:pt>
                <c:pt idx="340">
                  <c:v>-8.0119999999999995E-7</c:v>
                </c:pt>
                <c:pt idx="341">
                  <c:v>-8.0100000000000004E-7</c:v>
                </c:pt>
                <c:pt idx="342">
                  <c:v>-8.0080000000000002E-7</c:v>
                </c:pt>
                <c:pt idx="343">
                  <c:v>-8.0060000000000001E-7</c:v>
                </c:pt>
                <c:pt idx="344">
                  <c:v>-8.0039999999999999E-7</c:v>
                </c:pt>
                <c:pt idx="345">
                  <c:v>-8.0019999999999998E-7</c:v>
                </c:pt>
                <c:pt idx="346">
                  <c:v>-7.9999999999999996E-7</c:v>
                </c:pt>
                <c:pt idx="347">
                  <c:v>-7.9979999999999995E-7</c:v>
                </c:pt>
                <c:pt idx="348">
                  <c:v>-7.9960000000000004E-7</c:v>
                </c:pt>
                <c:pt idx="349">
                  <c:v>-7.9940000000000002E-7</c:v>
                </c:pt>
                <c:pt idx="350">
                  <c:v>-7.9920000000000001E-7</c:v>
                </c:pt>
                <c:pt idx="351">
                  <c:v>-7.9899999999999999E-7</c:v>
                </c:pt>
                <c:pt idx="352">
                  <c:v>-7.9879999999999998E-7</c:v>
                </c:pt>
                <c:pt idx="353">
                  <c:v>-7.9859999999999996E-7</c:v>
                </c:pt>
                <c:pt idx="354">
                  <c:v>-7.9839999999999995E-7</c:v>
                </c:pt>
                <c:pt idx="355">
                  <c:v>-7.9820000000000004E-7</c:v>
                </c:pt>
                <c:pt idx="356">
                  <c:v>-7.9800000000000003E-7</c:v>
                </c:pt>
                <c:pt idx="357">
                  <c:v>-7.9780000000000001E-7</c:v>
                </c:pt>
                <c:pt idx="358">
                  <c:v>-7.976E-7</c:v>
                </c:pt>
                <c:pt idx="359">
                  <c:v>-7.9739999999999998E-7</c:v>
                </c:pt>
                <c:pt idx="360">
                  <c:v>-7.9719999999999997E-7</c:v>
                </c:pt>
                <c:pt idx="361">
                  <c:v>-7.9699999999999995E-7</c:v>
                </c:pt>
                <c:pt idx="362">
                  <c:v>-7.9680000000000004E-7</c:v>
                </c:pt>
                <c:pt idx="363">
                  <c:v>-7.9660000000000003E-7</c:v>
                </c:pt>
                <c:pt idx="364">
                  <c:v>-7.9640000000000001E-7</c:v>
                </c:pt>
                <c:pt idx="365">
                  <c:v>-7.962E-7</c:v>
                </c:pt>
                <c:pt idx="366">
                  <c:v>-7.9599999999999998E-7</c:v>
                </c:pt>
                <c:pt idx="367">
                  <c:v>-7.9579999999999997E-7</c:v>
                </c:pt>
                <c:pt idx="368">
                  <c:v>-7.9559999999999995E-7</c:v>
                </c:pt>
                <c:pt idx="369">
                  <c:v>-7.9540000000000004E-7</c:v>
                </c:pt>
                <c:pt idx="370">
                  <c:v>-7.9520000000000003E-7</c:v>
                </c:pt>
                <c:pt idx="371">
                  <c:v>-7.9500000000000001E-7</c:v>
                </c:pt>
                <c:pt idx="372">
                  <c:v>-7.948E-7</c:v>
                </c:pt>
                <c:pt idx="373">
                  <c:v>-7.9459999999999998E-7</c:v>
                </c:pt>
                <c:pt idx="374">
                  <c:v>-7.9439999999999997E-7</c:v>
                </c:pt>
                <c:pt idx="375">
                  <c:v>-7.9419999999999995E-7</c:v>
                </c:pt>
                <c:pt idx="376">
                  <c:v>-7.9400000000000004E-7</c:v>
                </c:pt>
                <c:pt idx="377">
                  <c:v>-7.9380000000000003E-7</c:v>
                </c:pt>
                <c:pt idx="378">
                  <c:v>-7.9360000000000001E-7</c:v>
                </c:pt>
                <c:pt idx="379">
                  <c:v>-7.934E-7</c:v>
                </c:pt>
                <c:pt idx="380">
                  <c:v>-7.9319999999999998E-7</c:v>
                </c:pt>
                <c:pt idx="381">
                  <c:v>-7.9299999999999997E-7</c:v>
                </c:pt>
                <c:pt idx="382">
                  <c:v>-7.9279999999999995E-7</c:v>
                </c:pt>
                <c:pt idx="383">
                  <c:v>-7.9260000000000004E-7</c:v>
                </c:pt>
                <c:pt idx="384">
                  <c:v>-7.9240000000000003E-7</c:v>
                </c:pt>
                <c:pt idx="385">
                  <c:v>-7.9220000000000001E-7</c:v>
                </c:pt>
                <c:pt idx="386">
                  <c:v>-7.92E-7</c:v>
                </c:pt>
                <c:pt idx="387">
                  <c:v>-7.9179999999999998E-7</c:v>
                </c:pt>
                <c:pt idx="388">
                  <c:v>-7.9159999999999997E-7</c:v>
                </c:pt>
                <c:pt idx="389">
                  <c:v>-7.9139999999999995E-7</c:v>
                </c:pt>
                <c:pt idx="390">
                  <c:v>-7.9120000000000004E-7</c:v>
                </c:pt>
                <c:pt idx="391">
                  <c:v>-7.9100000000000003E-7</c:v>
                </c:pt>
                <c:pt idx="392">
                  <c:v>-7.9080000000000001E-7</c:v>
                </c:pt>
                <c:pt idx="393">
                  <c:v>-7.906E-7</c:v>
                </c:pt>
                <c:pt idx="394">
                  <c:v>-7.9039999999999998E-7</c:v>
                </c:pt>
                <c:pt idx="395">
                  <c:v>-7.9019999999999997E-7</c:v>
                </c:pt>
                <c:pt idx="396">
                  <c:v>-7.8999999999999995E-7</c:v>
                </c:pt>
                <c:pt idx="397">
                  <c:v>-7.8980000000000004E-7</c:v>
                </c:pt>
                <c:pt idx="398">
                  <c:v>-7.8960000000000003E-7</c:v>
                </c:pt>
                <c:pt idx="399">
                  <c:v>-7.8940000000000001E-7</c:v>
                </c:pt>
                <c:pt idx="400">
                  <c:v>-7.892E-7</c:v>
                </c:pt>
                <c:pt idx="401">
                  <c:v>-7.8899999999999998E-7</c:v>
                </c:pt>
                <c:pt idx="402">
                  <c:v>-7.8879999999999997E-7</c:v>
                </c:pt>
                <c:pt idx="403">
                  <c:v>-7.8859999999999995E-7</c:v>
                </c:pt>
                <c:pt idx="404">
                  <c:v>-7.8840000000000005E-7</c:v>
                </c:pt>
                <c:pt idx="405">
                  <c:v>-7.8820000000000003E-7</c:v>
                </c:pt>
                <c:pt idx="406">
                  <c:v>-7.8800000000000002E-7</c:v>
                </c:pt>
                <c:pt idx="407">
                  <c:v>-7.878E-7</c:v>
                </c:pt>
                <c:pt idx="408">
                  <c:v>-7.8759999999999999E-7</c:v>
                </c:pt>
                <c:pt idx="409">
                  <c:v>-7.8739999999999997E-7</c:v>
                </c:pt>
                <c:pt idx="410">
                  <c:v>-7.8719999999999996E-7</c:v>
                </c:pt>
                <c:pt idx="411">
                  <c:v>-7.8700000000000005E-7</c:v>
                </c:pt>
                <c:pt idx="412">
                  <c:v>-7.8680000000000003E-7</c:v>
                </c:pt>
                <c:pt idx="413">
                  <c:v>-7.8660000000000002E-7</c:v>
                </c:pt>
                <c:pt idx="414">
                  <c:v>-7.864E-7</c:v>
                </c:pt>
                <c:pt idx="415">
                  <c:v>-7.8619999999999999E-7</c:v>
                </c:pt>
                <c:pt idx="416">
                  <c:v>-7.8599999999999997E-7</c:v>
                </c:pt>
                <c:pt idx="417">
                  <c:v>-7.8579999999999996E-7</c:v>
                </c:pt>
                <c:pt idx="418">
                  <c:v>-7.8560000000000005E-7</c:v>
                </c:pt>
                <c:pt idx="419">
                  <c:v>-7.8540000000000003E-7</c:v>
                </c:pt>
                <c:pt idx="420">
                  <c:v>-7.8520000000000002E-7</c:v>
                </c:pt>
                <c:pt idx="421">
                  <c:v>-7.85E-7</c:v>
                </c:pt>
                <c:pt idx="422">
                  <c:v>-7.8479999999999999E-7</c:v>
                </c:pt>
                <c:pt idx="423">
                  <c:v>-7.8459999999999997E-7</c:v>
                </c:pt>
                <c:pt idx="424">
                  <c:v>-7.8439999999999996E-7</c:v>
                </c:pt>
                <c:pt idx="425">
                  <c:v>-7.8420000000000005E-7</c:v>
                </c:pt>
                <c:pt idx="426">
                  <c:v>-7.8400000000000003E-7</c:v>
                </c:pt>
                <c:pt idx="427">
                  <c:v>-7.8380000000000002E-7</c:v>
                </c:pt>
                <c:pt idx="428">
                  <c:v>-7.836E-7</c:v>
                </c:pt>
                <c:pt idx="429">
                  <c:v>-7.8339999999999999E-7</c:v>
                </c:pt>
                <c:pt idx="430">
                  <c:v>-7.8319999999999997E-7</c:v>
                </c:pt>
                <c:pt idx="431">
                  <c:v>-7.8299999999999996E-7</c:v>
                </c:pt>
                <c:pt idx="432">
                  <c:v>-7.8280000000000005E-7</c:v>
                </c:pt>
                <c:pt idx="433">
                  <c:v>-7.8260000000000003E-7</c:v>
                </c:pt>
                <c:pt idx="434">
                  <c:v>-7.8240000000000002E-7</c:v>
                </c:pt>
                <c:pt idx="435">
                  <c:v>-7.822E-7</c:v>
                </c:pt>
                <c:pt idx="436">
                  <c:v>-7.8199999999999999E-7</c:v>
                </c:pt>
                <c:pt idx="437">
                  <c:v>-7.8179999999999997E-7</c:v>
                </c:pt>
                <c:pt idx="438">
                  <c:v>-7.8159999999999996E-7</c:v>
                </c:pt>
                <c:pt idx="439">
                  <c:v>-7.8140000000000005E-7</c:v>
                </c:pt>
                <c:pt idx="440">
                  <c:v>-7.8120000000000003E-7</c:v>
                </c:pt>
                <c:pt idx="441">
                  <c:v>-7.8100000000000002E-7</c:v>
                </c:pt>
                <c:pt idx="442">
                  <c:v>-7.808E-7</c:v>
                </c:pt>
                <c:pt idx="443">
                  <c:v>-7.8059999999999999E-7</c:v>
                </c:pt>
                <c:pt idx="444">
                  <c:v>-7.8039999999999997E-7</c:v>
                </c:pt>
                <c:pt idx="445">
                  <c:v>-7.8019999999999996E-7</c:v>
                </c:pt>
                <c:pt idx="446">
                  <c:v>-7.8000000000000005E-7</c:v>
                </c:pt>
                <c:pt idx="447">
                  <c:v>-7.7980000000000003E-7</c:v>
                </c:pt>
                <c:pt idx="448">
                  <c:v>-7.7960000000000002E-7</c:v>
                </c:pt>
                <c:pt idx="449">
                  <c:v>-7.794E-7</c:v>
                </c:pt>
                <c:pt idx="450">
                  <c:v>-7.7919999999999999E-7</c:v>
                </c:pt>
                <c:pt idx="451">
                  <c:v>-7.7899999999999997E-7</c:v>
                </c:pt>
                <c:pt idx="452">
                  <c:v>-7.7879999999999996E-7</c:v>
                </c:pt>
                <c:pt idx="453">
                  <c:v>-7.7860000000000005E-7</c:v>
                </c:pt>
                <c:pt idx="454">
                  <c:v>-7.7840000000000004E-7</c:v>
                </c:pt>
                <c:pt idx="455">
                  <c:v>-7.7820000000000002E-7</c:v>
                </c:pt>
                <c:pt idx="456">
                  <c:v>-7.7800000000000001E-7</c:v>
                </c:pt>
                <c:pt idx="457">
                  <c:v>-7.7779999999999999E-7</c:v>
                </c:pt>
                <c:pt idx="458">
                  <c:v>-7.7759999999999997E-7</c:v>
                </c:pt>
                <c:pt idx="459">
                  <c:v>-7.7739999999999996E-7</c:v>
                </c:pt>
                <c:pt idx="460">
                  <c:v>-7.7720000000000005E-7</c:v>
                </c:pt>
                <c:pt idx="461">
                  <c:v>-7.7700000000000004E-7</c:v>
                </c:pt>
                <c:pt idx="462">
                  <c:v>-7.7680000000000002E-7</c:v>
                </c:pt>
                <c:pt idx="463">
                  <c:v>-7.7660000000000001E-7</c:v>
                </c:pt>
                <c:pt idx="464">
                  <c:v>-7.7639999999999999E-7</c:v>
                </c:pt>
                <c:pt idx="465">
                  <c:v>-7.7619999999999998E-7</c:v>
                </c:pt>
                <c:pt idx="466">
                  <c:v>-7.7599999999999996E-7</c:v>
                </c:pt>
                <c:pt idx="467">
                  <c:v>-7.7580000000000005E-7</c:v>
                </c:pt>
                <c:pt idx="468">
                  <c:v>-7.7560000000000004E-7</c:v>
                </c:pt>
                <c:pt idx="469">
                  <c:v>-7.7540000000000002E-7</c:v>
                </c:pt>
                <c:pt idx="470">
                  <c:v>-7.7520000000000001E-7</c:v>
                </c:pt>
                <c:pt idx="471">
                  <c:v>-7.7499999999999999E-7</c:v>
                </c:pt>
                <c:pt idx="472">
                  <c:v>-7.7479999999999998E-7</c:v>
                </c:pt>
                <c:pt idx="473">
                  <c:v>-7.7459999999999996E-7</c:v>
                </c:pt>
                <c:pt idx="474">
                  <c:v>-7.7440000000000005E-7</c:v>
                </c:pt>
                <c:pt idx="475">
                  <c:v>-7.7420000000000004E-7</c:v>
                </c:pt>
                <c:pt idx="476">
                  <c:v>-7.7400000000000002E-7</c:v>
                </c:pt>
                <c:pt idx="477">
                  <c:v>-7.7380000000000001E-7</c:v>
                </c:pt>
                <c:pt idx="478">
                  <c:v>-7.7359999999999999E-7</c:v>
                </c:pt>
                <c:pt idx="479">
                  <c:v>-7.7339999999999998E-7</c:v>
                </c:pt>
                <c:pt idx="480">
                  <c:v>-7.7319999999999996E-7</c:v>
                </c:pt>
                <c:pt idx="481">
                  <c:v>-7.7300000000000005E-7</c:v>
                </c:pt>
                <c:pt idx="482">
                  <c:v>-7.7280000000000004E-7</c:v>
                </c:pt>
                <c:pt idx="483">
                  <c:v>-7.7260000000000002E-7</c:v>
                </c:pt>
                <c:pt idx="484">
                  <c:v>-7.7240000000000001E-7</c:v>
                </c:pt>
                <c:pt idx="485">
                  <c:v>-7.7219999999999999E-7</c:v>
                </c:pt>
                <c:pt idx="486">
                  <c:v>-7.7199999999999998E-7</c:v>
                </c:pt>
                <c:pt idx="487">
                  <c:v>-7.7179999999999996E-7</c:v>
                </c:pt>
                <c:pt idx="488">
                  <c:v>-7.7159999999999995E-7</c:v>
                </c:pt>
                <c:pt idx="489">
                  <c:v>-7.7140000000000004E-7</c:v>
                </c:pt>
                <c:pt idx="490">
                  <c:v>-7.7120000000000002E-7</c:v>
                </c:pt>
                <c:pt idx="491">
                  <c:v>-7.7100000000000001E-7</c:v>
                </c:pt>
                <c:pt idx="492">
                  <c:v>-7.7079999999999999E-7</c:v>
                </c:pt>
                <c:pt idx="493">
                  <c:v>-7.7059999999999998E-7</c:v>
                </c:pt>
                <c:pt idx="494">
                  <c:v>-7.7039999999999996E-7</c:v>
                </c:pt>
                <c:pt idx="495">
                  <c:v>-7.7019999999999995E-7</c:v>
                </c:pt>
                <c:pt idx="496">
                  <c:v>-7.7000000000000004E-7</c:v>
                </c:pt>
                <c:pt idx="497">
                  <c:v>-7.6980000000000002E-7</c:v>
                </c:pt>
                <c:pt idx="498">
                  <c:v>-7.6960000000000001E-7</c:v>
                </c:pt>
                <c:pt idx="499">
                  <c:v>-7.6939999999999999E-7</c:v>
                </c:pt>
                <c:pt idx="500">
                  <c:v>-7.6919999999999998E-7</c:v>
                </c:pt>
                <c:pt idx="501">
                  <c:v>-7.6899999999999996E-7</c:v>
                </c:pt>
                <c:pt idx="502">
                  <c:v>-7.6879999999999995E-7</c:v>
                </c:pt>
                <c:pt idx="503">
                  <c:v>-7.6860000000000004E-7</c:v>
                </c:pt>
                <c:pt idx="504">
                  <c:v>-7.6840000000000002E-7</c:v>
                </c:pt>
                <c:pt idx="505">
                  <c:v>-7.6820000000000001E-7</c:v>
                </c:pt>
                <c:pt idx="506">
                  <c:v>-7.6799999999999999E-7</c:v>
                </c:pt>
                <c:pt idx="507">
                  <c:v>-7.6779999999999998E-7</c:v>
                </c:pt>
                <c:pt idx="508">
                  <c:v>-7.6759999999999996E-7</c:v>
                </c:pt>
                <c:pt idx="509">
                  <c:v>-7.6739999999999995E-7</c:v>
                </c:pt>
                <c:pt idx="510">
                  <c:v>-7.6720000000000004E-7</c:v>
                </c:pt>
                <c:pt idx="511">
                  <c:v>-7.6700000000000003E-7</c:v>
                </c:pt>
                <c:pt idx="512">
                  <c:v>-7.6680000000000001E-7</c:v>
                </c:pt>
                <c:pt idx="513">
                  <c:v>-7.666E-7</c:v>
                </c:pt>
                <c:pt idx="514">
                  <c:v>-7.6639999999999998E-7</c:v>
                </c:pt>
                <c:pt idx="515">
                  <c:v>-7.6619999999999997E-7</c:v>
                </c:pt>
                <c:pt idx="516">
                  <c:v>-7.6599999999999995E-7</c:v>
                </c:pt>
                <c:pt idx="517">
                  <c:v>-7.6580000000000004E-7</c:v>
                </c:pt>
                <c:pt idx="518">
                  <c:v>-7.6560000000000003E-7</c:v>
                </c:pt>
                <c:pt idx="519">
                  <c:v>-7.6540000000000001E-7</c:v>
                </c:pt>
                <c:pt idx="520">
                  <c:v>-7.652E-7</c:v>
                </c:pt>
                <c:pt idx="521">
                  <c:v>-7.6499999999999998E-7</c:v>
                </c:pt>
                <c:pt idx="522">
                  <c:v>-7.6479999999999997E-7</c:v>
                </c:pt>
                <c:pt idx="523">
                  <c:v>-7.6459999999999995E-7</c:v>
                </c:pt>
                <c:pt idx="524">
                  <c:v>-7.6440000000000004E-7</c:v>
                </c:pt>
                <c:pt idx="525">
                  <c:v>-7.6420000000000003E-7</c:v>
                </c:pt>
                <c:pt idx="526">
                  <c:v>-7.6400000000000001E-7</c:v>
                </c:pt>
                <c:pt idx="527">
                  <c:v>-7.638E-7</c:v>
                </c:pt>
                <c:pt idx="528">
                  <c:v>-7.6359999999999998E-7</c:v>
                </c:pt>
                <c:pt idx="529">
                  <c:v>-7.6339999999999997E-7</c:v>
                </c:pt>
                <c:pt idx="530">
                  <c:v>-7.6319999999999995E-7</c:v>
                </c:pt>
                <c:pt idx="531">
                  <c:v>-7.6300000000000004E-7</c:v>
                </c:pt>
                <c:pt idx="532">
                  <c:v>-7.6280000000000003E-7</c:v>
                </c:pt>
                <c:pt idx="533">
                  <c:v>-7.6260000000000001E-7</c:v>
                </c:pt>
                <c:pt idx="534">
                  <c:v>-7.624E-7</c:v>
                </c:pt>
                <c:pt idx="535">
                  <c:v>-7.6219999999999998E-7</c:v>
                </c:pt>
                <c:pt idx="536">
                  <c:v>-7.6199999999999997E-7</c:v>
                </c:pt>
                <c:pt idx="537">
                  <c:v>-7.6179999999999995E-7</c:v>
                </c:pt>
                <c:pt idx="538">
                  <c:v>-7.6160000000000004E-7</c:v>
                </c:pt>
                <c:pt idx="539">
                  <c:v>-7.6140000000000003E-7</c:v>
                </c:pt>
                <c:pt idx="540">
                  <c:v>-7.6120000000000001E-7</c:v>
                </c:pt>
                <c:pt idx="541">
                  <c:v>-7.61E-7</c:v>
                </c:pt>
                <c:pt idx="542">
                  <c:v>-7.6079999999999998E-7</c:v>
                </c:pt>
                <c:pt idx="543">
                  <c:v>-7.6059999999999997E-7</c:v>
                </c:pt>
                <c:pt idx="544">
                  <c:v>-7.6039999999999995E-7</c:v>
                </c:pt>
                <c:pt idx="545">
                  <c:v>-7.6020000000000004E-7</c:v>
                </c:pt>
                <c:pt idx="546">
                  <c:v>-7.6000000000000003E-7</c:v>
                </c:pt>
                <c:pt idx="547">
                  <c:v>-7.5980000000000001E-7</c:v>
                </c:pt>
                <c:pt idx="548">
                  <c:v>-7.596E-7</c:v>
                </c:pt>
                <c:pt idx="549">
                  <c:v>-7.5939999999999998E-7</c:v>
                </c:pt>
                <c:pt idx="550">
                  <c:v>-7.5919999999999997E-7</c:v>
                </c:pt>
                <c:pt idx="551">
                  <c:v>-7.5899999999999995E-7</c:v>
                </c:pt>
                <c:pt idx="552">
                  <c:v>-7.5880000000000004E-7</c:v>
                </c:pt>
                <c:pt idx="553">
                  <c:v>-7.5860000000000003E-7</c:v>
                </c:pt>
                <c:pt idx="554">
                  <c:v>-7.5840000000000001E-7</c:v>
                </c:pt>
                <c:pt idx="555">
                  <c:v>-7.582E-7</c:v>
                </c:pt>
                <c:pt idx="556">
                  <c:v>-7.5799999999999998E-7</c:v>
                </c:pt>
                <c:pt idx="557">
                  <c:v>-7.5779999999999997E-7</c:v>
                </c:pt>
                <c:pt idx="558">
                  <c:v>-7.5759999999999995E-7</c:v>
                </c:pt>
                <c:pt idx="559">
                  <c:v>-7.5740000000000005E-7</c:v>
                </c:pt>
                <c:pt idx="560">
                  <c:v>-7.5720000000000003E-7</c:v>
                </c:pt>
                <c:pt idx="561">
                  <c:v>-7.5700000000000002E-7</c:v>
                </c:pt>
                <c:pt idx="562">
                  <c:v>-7.568E-7</c:v>
                </c:pt>
                <c:pt idx="563">
                  <c:v>-7.5659999999999999E-7</c:v>
                </c:pt>
                <c:pt idx="564">
                  <c:v>-7.5639999999999997E-7</c:v>
                </c:pt>
                <c:pt idx="565">
                  <c:v>-7.5619999999999996E-7</c:v>
                </c:pt>
                <c:pt idx="566">
                  <c:v>-7.5600000000000005E-7</c:v>
                </c:pt>
                <c:pt idx="567">
                  <c:v>-7.5580000000000003E-7</c:v>
                </c:pt>
                <c:pt idx="568">
                  <c:v>-7.5560000000000002E-7</c:v>
                </c:pt>
                <c:pt idx="569">
                  <c:v>-7.554E-7</c:v>
                </c:pt>
                <c:pt idx="570">
                  <c:v>-7.5519999999999999E-7</c:v>
                </c:pt>
                <c:pt idx="571">
                  <c:v>-7.5499999999999997E-7</c:v>
                </c:pt>
                <c:pt idx="572">
                  <c:v>-7.5479999999999996E-7</c:v>
                </c:pt>
                <c:pt idx="573">
                  <c:v>-7.5460000000000005E-7</c:v>
                </c:pt>
                <c:pt idx="574">
                  <c:v>-7.5440000000000003E-7</c:v>
                </c:pt>
                <c:pt idx="575">
                  <c:v>-7.5420000000000002E-7</c:v>
                </c:pt>
                <c:pt idx="576">
                  <c:v>-7.54E-7</c:v>
                </c:pt>
                <c:pt idx="577">
                  <c:v>-7.5379999999999999E-7</c:v>
                </c:pt>
                <c:pt idx="578">
                  <c:v>-7.5359999999999997E-7</c:v>
                </c:pt>
                <c:pt idx="579">
                  <c:v>-7.5339999999999996E-7</c:v>
                </c:pt>
                <c:pt idx="580">
                  <c:v>-7.5320000000000005E-7</c:v>
                </c:pt>
                <c:pt idx="581">
                  <c:v>-7.5300000000000003E-7</c:v>
                </c:pt>
                <c:pt idx="582">
                  <c:v>-7.5280000000000002E-7</c:v>
                </c:pt>
                <c:pt idx="583">
                  <c:v>-7.526E-7</c:v>
                </c:pt>
                <c:pt idx="584">
                  <c:v>-7.5239999999999999E-7</c:v>
                </c:pt>
                <c:pt idx="585">
                  <c:v>-7.5219999999999997E-7</c:v>
                </c:pt>
                <c:pt idx="586">
                  <c:v>-7.5199999999999996E-7</c:v>
                </c:pt>
                <c:pt idx="587">
                  <c:v>-7.5180000000000005E-7</c:v>
                </c:pt>
                <c:pt idx="588">
                  <c:v>-7.5160000000000003E-7</c:v>
                </c:pt>
                <c:pt idx="589">
                  <c:v>-7.5140000000000002E-7</c:v>
                </c:pt>
                <c:pt idx="590">
                  <c:v>-7.512E-7</c:v>
                </c:pt>
                <c:pt idx="591">
                  <c:v>-7.5099999999999999E-7</c:v>
                </c:pt>
                <c:pt idx="592">
                  <c:v>-7.5079999999999997E-7</c:v>
                </c:pt>
                <c:pt idx="593">
                  <c:v>-7.5059999999999996E-7</c:v>
                </c:pt>
                <c:pt idx="594">
                  <c:v>-7.5040000000000005E-7</c:v>
                </c:pt>
                <c:pt idx="595">
                  <c:v>-7.5020000000000003E-7</c:v>
                </c:pt>
                <c:pt idx="596">
                  <c:v>-7.5000000000000002E-7</c:v>
                </c:pt>
                <c:pt idx="597">
                  <c:v>-7.498E-7</c:v>
                </c:pt>
                <c:pt idx="598">
                  <c:v>-7.4959999999999999E-7</c:v>
                </c:pt>
                <c:pt idx="599">
                  <c:v>-7.4939999999999997E-7</c:v>
                </c:pt>
                <c:pt idx="600">
                  <c:v>-7.4919999999999996E-7</c:v>
                </c:pt>
                <c:pt idx="601">
                  <c:v>-7.4900000000000005E-7</c:v>
                </c:pt>
                <c:pt idx="602">
                  <c:v>-7.4880000000000003E-7</c:v>
                </c:pt>
                <c:pt idx="603">
                  <c:v>-7.4860000000000002E-7</c:v>
                </c:pt>
                <c:pt idx="604">
                  <c:v>-7.484E-7</c:v>
                </c:pt>
                <c:pt idx="605">
                  <c:v>-7.4819999999999999E-7</c:v>
                </c:pt>
                <c:pt idx="606">
                  <c:v>-7.4799999999999997E-7</c:v>
                </c:pt>
                <c:pt idx="607">
                  <c:v>-7.4779999999999996E-7</c:v>
                </c:pt>
                <c:pt idx="608">
                  <c:v>-7.4760000000000005E-7</c:v>
                </c:pt>
                <c:pt idx="609">
                  <c:v>-7.4740000000000004E-7</c:v>
                </c:pt>
                <c:pt idx="610">
                  <c:v>-7.4720000000000002E-7</c:v>
                </c:pt>
                <c:pt idx="611">
                  <c:v>-7.4700000000000001E-7</c:v>
                </c:pt>
                <c:pt idx="612">
                  <c:v>-7.4679999999999999E-7</c:v>
                </c:pt>
                <c:pt idx="613">
                  <c:v>-7.4659999999999998E-7</c:v>
                </c:pt>
                <c:pt idx="614">
                  <c:v>-7.4639999999999996E-7</c:v>
                </c:pt>
                <c:pt idx="615">
                  <c:v>-7.4620000000000005E-7</c:v>
                </c:pt>
                <c:pt idx="616">
                  <c:v>-7.4600000000000004E-7</c:v>
                </c:pt>
                <c:pt idx="617">
                  <c:v>-7.4580000000000002E-7</c:v>
                </c:pt>
                <c:pt idx="618">
                  <c:v>-7.4560000000000001E-7</c:v>
                </c:pt>
                <c:pt idx="619">
                  <c:v>-7.4539999999999999E-7</c:v>
                </c:pt>
                <c:pt idx="620">
                  <c:v>-7.4519999999999998E-7</c:v>
                </c:pt>
                <c:pt idx="621">
                  <c:v>-7.4499999999999996E-7</c:v>
                </c:pt>
                <c:pt idx="622">
                  <c:v>-7.4480000000000005E-7</c:v>
                </c:pt>
                <c:pt idx="623">
                  <c:v>-7.4460000000000004E-7</c:v>
                </c:pt>
                <c:pt idx="624">
                  <c:v>-7.4440000000000002E-7</c:v>
                </c:pt>
                <c:pt idx="625">
                  <c:v>-7.4420000000000001E-7</c:v>
                </c:pt>
                <c:pt idx="626">
                  <c:v>-7.4399999999999999E-7</c:v>
                </c:pt>
                <c:pt idx="627">
                  <c:v>-7.4379999999999998E-7</c:v>
                </c:pt>
                <c:pt idx="628">
                  <c:v>-7.4359999999999996E-7</c:v>
                </c:pt>
                <c:pt idx="629">
                  <c:v>-7.4340000000000005E-7</c:v>
                </c:pt>
                <c:pt idx="630">
                  <c:v>-7.4320000000000004E-7</c:v>
                </c:pt>
                <c:pt idx="631">
                  <c:v>-7.4300000000000002E-7</c:v>
                </c:pt>
                <c:pt idx="632">
                  <c:v>-7.4280000000000001E-7</c:v>
                </c:pt>
                <c:pt idx="633">
                  <c:v>-7.4259999999999999E-7</c:v>
                </c:pt>
                <c:pt idx="634">
                  <c:v>-7.4239999999999998E-7</c:v>
                </c:pt>
                <c:pt idx="635">
                  <c:v>-7.4219999999999996E-7</c:v>
                </c:pt>
                <c:pt idx="636">
                  <c:v>-7.4199999999999995E-7</c:v>
                </c:pt>
                <c:pt idx="637">
                  <c:v>-7.4180000000000004E-7</c:v>
                </c:pt>
                <c:pt idx="638">
                  <c:v>-7.4160000000000002E-7</c:v>
                </c:pt>
                <c:pt idx="639">
                  <c:v>-7.4140000000000001E-7</c:v>
                </c:pt>
                <c:pt idx="640">
                  <c:v>-7.4119999999999999E-7</c:v>
                </c:pt>
                <c:pt idx="641">
                  <c:v>-7.4099999999999998E-7</c:v>
                </c:pt>
                <c:pt idx="642">
                  <c:v>-7.4079999999999996E-7</c:v>
                </c:pt>
                <c:pt idx="643">
                  <c:v>-7.4059999999999995E-7</c:v>
                </c:pt>
                <c:pt idx="644">
                  <c:v>-7.4040000000000004E-7</c:v>
                </c:pt>
                <c:pt idx="645">
                  <c:v>-7.4020000000000002E-7</c:v>
                </c:pt>
                <c:pt idx="646">
                  <c:v>-7.4000000000000001E-7</c:v>
                </c:pt>
                <c:pt idx="647">
                  <c:v>-7.3979999999999999E-7</c:v>
                </c:pt>
                <c:pt idx="648">
                  <c:v>-7.3959999999999998E-7</c:v>
                </c:pt>
                <c:pt idx="649">
                  <c:v>-7.3939999999999996E-7</c:v>
                </c:pt>
                <c:pt idx="650">
                  <c:v>-7.3919999999999995E-7</c:v>
                </c:pt>
                <c:pt idx="651">
                  <c:v>-7.3900000000000004E-7</c:v>
                </c:pt>
                <c:pt idx="652">
                  <c:v>-7.3880000000000002E-7</c:v>
                </c:pt>
                <c:pt idx="653">
                  <c:v>-7.3860000000000001E-7</c:v>
                </c:pt>
                <c:pt idx="654">
                  <c:v>-7.3839999999999999E-7</c:v>
                </c:pt>
                <c:pt idx="655">
                  <c:v>-7.3819999999999998E-7</c:v>
                </c:pt>
                <c:pt idx="656">
                  <c:v>-7.3799999999999996E-7</c:v>
                </c:pt>
                <c:pt idx="657">
                  <c:v>-7.3779999999999995E-7</c:v>
                </c:pt>
                <c:pt idx="658">
                  <c:v>-7.3760000000000004E-7</c:v>
                </c:pt>
                <c:pt idx="659">
                  <c:v>-7.3740000000000003E-7</c:v>
                </c:pt>
                <c:pt idx="660">
                  <c:v>-7.3720000000000001E-7</c:v>
                </c:pt>
                <c:pt idx="661">
                  <c:v>-7.37E-7</c:v>
                </c:pt>
                <c:pt idx="662">
                  <c:v>-7.3679999999999998E-7</c:v>
                </c:pt>
                <c:pt idx="663">
                  <c:v>-7.3659999999999997E-7</c:v>
                </c:pt>
                <c:pt idx="664">
                  <c:v>-7.3639999999999995E-7</c:v>
                </c:pt>
                <c:pt idx="665">
                  <c:v>-7.3620000000000004E-7</c:v>
                </c:pt>
                <c:pt idx="666">
                  <c:v>-7.3600000000000003E-7</c:v>
                </c:pt>
                <c:pt idx="667">
                  <c:v>-7.3580000000000001E-7</c:v>
                </c:pt>
                <c:pt idx="668">
                  <c:v>-7.356E-7</c:v>
                </c:pt>
                <c:pt idx="669">
                  <c:v>-7.3539999999999998E-7</c:v>
                </c:pt>
                <c:pt idx="670">
                  <c:v>-7.3519999999999997E-7</c:v>
                </c:pt>
                <c:pt idx="671">
                  <c:v>-7.3499999999999995E-7</c:v>
                </c:pt>
                <c:pt idx="672">
                  <c:v>-7.3480000000000004E-7</c:v>
                </c:pt>
                <c:pt idx="673">
                  <c:v>-7.3460000000000003E-7</c:v>
                </c:pt>
                <c:pt idx="674">
                  <c:v>-7.3440000000000001E-7</c:v>
                </c:pt>
                <c:pt idx="675">
                  <c:v>-7.342E-7</c:v>
                </c:pt>
                <c:pt idx="676">
                  <c:v>-7.3399999999999998E-7</c:v>
                </c:pt>
                <c:pt idx="677">
                  <c:v>-7.3379999999999997E-7</c:v>
                </c:pt>
                <c:pt idx="678">
                  <c:v>-7.3359999999999995E-7</c:v>
                </c:pt>
                <c:pt idx="679">
                  <c:v>-7.3340000000000004E-7</c:v>
                </c:pt>
                <c:pt idx="680">
                  <c:v>-7.3320000000000003E-7</c:v>
                </c:pt>
                <c:pt idx="681">
                  <c:v>-7.3300000000000001E-7</c:v>
                </c:pt>
                <c:pt idx="682">
                  <c:v>-7.328E-7</c:v>
                </c:pt>
                <c:pt idx="683">
                  <c:v>-7.3259999999999998E-7</c:v>
                </c:pt>
                <c:pt idx="684">
                  <c:v>-7.3239999999999997E-7</c:v>
                </c:pt>
                <c:pt idx="685">
                  <c:v>-7.3219999999999995E-7</c:v>
                </c:pt>
                <c:pt idx="686">
                  <c:v>-7.3200000000000004E-7</c:v>
                </c:pt>
                <c:pt idx="687">
                  <c:v>-7.3180000000000003E-7</c:v>
                </c:pt>
                <c:pt idx="688">
                  <c:v>-7.3160000000000001E-7</c:v>
                </c:pt>
                <c:pt idx="689">
                  <c:v>-7.314E-7</c:v>
                </c:pt>
                <c:pt idx="690">
                  <c:v>-7.3119999999999998E-7</c:v>
                </c:pt>
                <c:pt idx="691">
                  <c:v>-7.3099999999999997E-7</c:v>
                </c:pt>
                <c:pt idx="692">
                  <c:v>-7.3079999999999995E-7</c:v>
                </c:pt>
                <c:pt idx="693">
                  <c:v>-7.3060000000000004E-7</c:v>
                </c:pt>
                <c:pt idx="694">
                  <c:v>-7.3040000000000003E-7</c:v>
                </c:pt>
                <c:pt idx="695">
                  <c:v>-7.3020000000000001E-7</c:v>
                </c:pt>
                <c:pt idx="696">
                  <c:v>-7.3E-7</c:v>
                </c:pt>
                <c:pt idx="697">
                  <c:v>-7.2979999999999998E-7</c:v>
                </c:pt>
                <c:pt idx="698">
                  <c:v>-7.2959999999999997E-7</c:v>
                </c:pt>
                <c:pt idx="699">
                  <c:v>-7.2939999999999995E-7</c:v>
                </c:pt>
                <c:pt idx="700">
                  <c:v>-7.2920000000000004E-7</c:v>
                </c:pt>
                <c:pt idx="701">
                  <c:v>-7.2900000000000003E-7</c:v>
                </c:pt>
                <c:pt idx="702">
                  <c:v>-7.2880000000000001E-7</c:v>
                </c:pt>
                <c:pt idx="703">
                  <c:v>-7.286E-7</c:v>
                </c:pt>
                <c:pt idx="704">
                  <c:v>-7.2839999999999998E-7</c:v>
                </c:pt>
                <c:pt idx="705">
                  <c:v>-7.2819999999999997E-7</c:v>
                </c:pt>
                <c:pt idx="706">
                  <c:v>-7.2799999999999995E-7</c:v>
                </c:pt>
                <c:pt idx="707">
                  <c:v>-7.2780000000000005E-7</c:v>
                </c:pt>
                <c:pt idx="708">
                  <c:v>-7.2760000000000003E-7</c:v>
                </c:pt>
                <c:pt idx="709">
                  <c:v>-7.2740000000000002E-7</c:v>
                </c:pt>
                <c:pt idx="710">
                  <c:v>-7.272E-7</c:v>
                </c:pt>
                <c:pt idx="711">
                  <c:v>-7.2699999999999999E-7</c:v>
                </c:pt>
                <c:pt idx="712">
                  <c:v>-7.2679999999999997E-7</c:v>
                </c:pt>
                <c:pt idx="713">
                  <c:v>-7.2659999999999996E-7</c:v>
                </c:pt>
                <c:pt idx="714">
                  <c:v>-7.2640000000000005E-7</c:v>
                </c:pt>
                <c:pt idx="715">
                  <c:v>-7.2620000000000003E-7</c:v>
                </c:pt>
                <c:pt idx="716">
                  <c:v>-7.2600000000000002E-7</c:v>
                </c:pt>
                <c:pt idx="717">
                  <c:v>-7.258E-7</c:v>
                </c:pt>
                <c:pt idx="718">
                  <c:v>-7.2559999999999999E-7</c:v>
                </c:pt>
                <c:pt idx="719">
                  <c:v>-7.2539999999999997E-7</c:v>
                </c:pt>
                <c:pt idx="720">
                  <c:v>-7.2519999999999996E-7</c:v>
                </c:pt>
                <c:pt idx="721">
                  <c:v>-7.2500000000000005E-7</c:v>
                </c:pt>
                <c:pt idx="722">
                  <c:v>-7.2480000000000003E-7</c:v>
                </c:pt>
                <c:pt idx="723">
                  <c:v>-7.2460000000000002E-7</c:v>
                </c:pt>
                <c:pt idx="724">
                  <c:v>-7.244E-7</c:v>
                </c:pt>
                <c:pt idx="725">
                  <c:v>-7.2419999999999999E-7</c:v>
                </c:pt>
                <c:pt idx="726">
                  <c:v>-7.2399999999999997E-7</c:v>
                </c:pt>
                <c:pt idx="727">
                  <c:v>-7.2379999999999996E-7</c:v>
                </c:pt>
                <c:pt idx="728">
                  <c:v>-7.2360000000000005E-7</c:v>
                </c:pt>
                <c:pt idx="729">
                  <c:v>-7.2340000000000003E-7</c:v>
                </c:pt>
                <c:pt idx="730">
                  <c:v>-7.2320000000000002E-7</c:v>
                </c:pt>
                <c:pt idx="731">
                  <c:v>-7.23E-7</c:v>
                </c:pt>
                <c:pt idx="732">
                  <c:v>-7.2279999999999999E-7</c:v>
                </c:pt>
                <c:pt idx="733">
                  <c:v>-7.2259999999999997E-7</c:v>
                </c:pt>
                <c:pt idx="734">
                  <c:v>-7.2239999999999996E-7</c:v>
                </c:pt>
                <c:pt idx="735">
                  <c:v>-7.2220000000000005E-7</c:v>
                </c:pt>
                <c:pt idx="736">
                  <c:v>-7.2200000000000003E-7</c:v>
                </c:pt>
                <c:pt idx="737">
                  <c:v>-7.2180000000000002E-7</c:v>
                </c:pt>
                <c:pt idx="738">
                  <c:v>-7.216E-7</c:v>
                </c:pt>
                <c:pt idx="739">
                  <c:v>-7.2139999999999999E-7</c:v>
                </c:pt>
                <c:pt idx="740">
                  <c:v>-7.2119999999999997E-7</c:v>
                </c:pt>
                <c:pt idx="741">
                  <c:v>-7.2099999999999996E-7</c:v>
                </c:pt>
                <c:pt idx="742">
                  <c:v>-7.2080000000000005E-7</c:v>
                </c:pt>
                <c:pt idx="743">
                  <c:v>-7.2060000000000003E-7</c:v>
                </c:pt>
                <c:pt idx="744">
                  <c:v>-7.2040000000000002E-7</c:v>
                </c:pt>
                <c:pt idx="745">
                  <c:v>-7.202E-7</c:v>
                </c:pt>
                <c:pt idx="746">
                  <c:v>-7.1999999999999999E-7</c:v>
                </c:pt>
                <c:pt idx="747">
                  <c:v>-7.1979999999999997E-7</c:v>
                </c:pt>
                <c:pt idx="748">
                  <c:v>-7.1959999999999996E-7</c:v>
                </c:pt>
                <c:pt idx="749">
                  <c:v>-7.1940000000000005E-7</c:v>
                </c:pt>
                <c:pt idx="750">
                  <c:v>-7.1920000000000003E-7</c:v>
                </c:pt>
                <c:pt idx="751">
                  <c:v>-7.1900000000000002E-7</c:v>
                </c:pt>
                <c:pt idx="752">
                  <c:v>-7.188E-7</c:v>
                </c:pt>
                <c:pt idx="753">
                  <c:v>-7.1859999999999999E-7</c:v>
                </c:pt>
                <c:pt idx="754">
                  <c:v>-7.1839999999999997E-7</c:v>
                </c:pt>
                <c:pt idx="755">
                  <c:v>-7.1819999999999996E-7</c:v>
                </c:pt>
                <c:pt idx="756">
                  <c:v>-7.1800000000000005E-7</c:v>
                </c:pt>
                <c:pt idx="757">
                  <c:v>-7.1780000000000004E-7</c:v>
                </c:pt>
                <c:pt idx="758">
                  <c:v>-7.1760000000000002E-7</c:v>
                </c:pt>
                <c:pt idx="759">
                  <c:v>-7.1740000000000001E-7</c:v>
                </c:pt>
                <c:pt idx="760">
                  <c:v>-7.1719999999999999E-7</c:v>
                </c:pt>
                <c:pt idx="761">
                  <c:v>-7.1699999999999997E-7</c:v>
                </c:pt>
                <c:pt idx="762">
                  <c:v>-7.1679999999999996E-7</c:v>
                </c:pt>
                <c:pt idx="763">
                  <c:v>-7.1660000000000005E-7</c:v>
                </c:pt>
                <c:pt idx="764">
                  <c:v>-7.1640000000000004E-7</c:v>
                </c:pt>
                <c:pt idx="765">
                  <c:v>-7.1620000000000002E-7</c:v>
                </c:pt>
                <c:pt idx="766">
                  <c:v>-7.1600000000000001E-7</c:v>
                </c:pt>
                <c:pt idx="767">
                  <c:v>-7.1579999999999999E-7</c:v>
                </c:pt>
                <c:pt idx="768">
                  <c:v>-7.1559999999999998E-7</c:v>
                </c:pt>
                <c:pt idx="769">
                  <c:v>-7.1539999999999996E-7</c:v>
                </c:pt>
                <c:pt idx="770">
                  <c:v>-7.1520000000000005E-7</c:v>
                </c:pt>
                <c:pt idx="771">
                  <c:v>-7.1500000000000004E-7</c:v>
                </c:pt>
                <c:pt idx="772">
                  <c:v>-7.1480000000000002E-7</c:v>
                </c:pt>
                <c:pt idx="773">
                  <c:v>-7.1460000000000001E-7</c:v>
                </c:pt>
                <c:pt idx="774">
                  <c:v>-7.1439999999999999E-7</c:v>
                </c:pt>
                <c:pt idx="775">
                  <c:v>-7.1419999999999998E-7</c:v>
                </c:pt>
                <c:pt idx="776">
                  <c:v>-7.1399999999999996E-7</c:v>
                </c:pt>
                <c:pt idx="777">
                  <c:v>-7.1380000000000005E-7</c:v>
                </c:pt>
                <c:pt idx="778">
                  <c:v>-7.1360000000000004E-7</c:v>
                </c:pt>
                <c:pt idx="779">
                  <c:v>-7.1340000000000002E-7</c:v>
                </c:pt>
                <c:pt idx="780">
                  <c:v>-7.1320000000000001E-7</c:v>
                </c:pt>
                <c:pt idx="781">
                  <c:v>-7.1299999999999999E-7</c:v>
                </c:pt>
                <c:pt idx="782">
                  <c:v>-7.1279999999999998E-7</c:v>
                </c:pt>
                <c:pt idx="783">
                  <c:v>-7.1259999999999996E-7</c:v>
                </c:pt>
                <c:pt idx="784">
                  <c:v>-7.1240000000000005E-7</c:v>
                </c:pt>
                <c:pt idx="785">
                  <c:v>-7.1220000000000004E-7</c:v>
                </c:pt>
                <c:pt idx="786">
                  <c:v>-7.1200000000000002E-7</c:v>
                </c:pt>
                <c:pt idx="787">
                  <c:v>-7.1180000000000001E-7</c:v>
                </c:pt>
                <c:pt idx="788">
                  <c:v>-7.1159999999999999E-7</c:v>
                </c:pt>
                <c:pt idx="789">
                  <c:v>-7.1139999999999998E-7</c:v>
                </c:pt>
                <c:pt idx="790">
                  <c:v>-7.1119999999999996E-7</c:v>
                </c:pt>
                <c:pt idx="791">
                  <c:v>-7.1099999999999995E-7</c:v>
                </c:pt>
                <c:pt idx="792">
                  <c:v>-7.1080000000000004E-7</c:v>
                </c:pt>
                <c:pt idx="793">
                  <c:v>-7.1060000000000002E-7</c:v>
                </c:pt>
                <c:pt idx="794">
                  <c:v>-7.1040000000000001E-7</c:v>
                </c:pt>
                <c:pt idx="795">
                  <c:v>-7.1019999999999999E-7</c:v>
                </c:pt>
                <c:pt idx="796">
                  <c:v>-7.0999999999999998E-7</c:v>
                </c:pt>
                <c:pt idx="797">
                  <c:v>-7.0979999999999996E-7</c:v>
                </c:pt>
                <c:pt idx="798">
                  <c:v>-7.0959999999999995E-7</c:v>
                </c:pt>
                <c:pt idx="799">
                  <c:v>-7.0940000000000004E-7</c:v>
                </c:pt>
                <c:pt idx="800">
                  <c:v>-7.0920000000000002E-7</c:v>
                </c:pt>
                <c:pt idx="801">
                  <c:v>-7.0900000000000001E-7</c:v>
                </c:pt>
                <c:pt idx="802">
                  <c:v>-7.0879999999999999E-7</c:v>
                </c:pt>
                <c:pt idx="803">
                  <c:v>-7.0859999999999998E-7</c:v>
                </c:pt>
                <c:pt idx="804">
                  <c:v>-7.0839999999999996E-7</c:v>
                </c:pt>
                <c:pt idx="805">
                  <c:v>-7.0819999999999995E-7</c:v>
                </c:pt>
                <c:pt idx="806">
                  <c:v>-7.0800000000000004E-7</c:v>
                </c:pt>
                <c:pt idx="807">
                  <c:v>-7.0780000000000002E-7</c:v>
                </c:pt>
                <c:pt idx="808">
                  <c:v>-7.0760000000000001E-7</c:v>
                </c:pt>
                <c:pt idx="809">
                  <c:v>-7.0739999999999999E-7</c:v>
                </c:pt>
                <c:pt idx="810">
                  <c:v>-7.0719999999999998E-7</c:v>
                </c:pt>
                <c:pt idx="811">
                  <c:v>-7.0699999999999996E-7</c:v>
                </c:pt>
                <c:pt idx="812">
                  <c:v>-7.0679999999999995E-7</c:v>
                </c:pt>
                <c:pt idx="813">
                  <c:v>-7.0660000000000004E-7</c:v>
                </c:pt>
                <c:pt idx="814">
                  <c:v>-7.0640000000000003E-7</c:v>
                </c:pt>
                <c:pt idx="815">
                  <c:v>-7.0620000000000001E-7</c:v>
                </c:pt>
                <c:pt idx="816">
                  <c:v>-7.06E-7</c:v>
                </c:pt>
                <c:pt idx="817">
                  <c:v>-7.0579999999999998E-7</c:v>
                </c:pt>
                <c:pt idx="818">
                  <c:v>-7.0559999999999997E-7</c:v>
                </c:pt>
                <c:pt idx="819">
                  <c:v>-7.0539999999999995E-7</c:v>
                </c:pt>
                <c:pt idx="820">
                  <c:v>-7.0520000000000004E-7</c:v>
                </c:pt>
                <c:pt idx="821">
                  <c:v>-7.0500000000000003E-7</c:v>
                </c:pt>
                <c:pt idx="822">
                  <c:v>-7.0480000000000001E-7</c:v>
                </c:pt>
                <c:pt idx="823">
                  <c:v>-7.046E-7</c:v>
                </c:pt>
                <c:pt idx="824">
                  <c:v>-7.0439999999999998E-7</c:v>
                </c:pt>
                <c:pt idx="825">
                  <c:v>-7.0419999999999997E-7</c:v>
                </c:pt>
                <c:pt idx="826">
                  <c:v>-7.0399999999999995E-7</c:v>
                </c:pt>
                <c:pt idx="827">
                  <c:v>-7.0380000000000004E-7</c:v>
                </c:pt>
                <c:pt idx="828">
                  <c:v>-7.0360000000000003E-7</c:v>
                </c:pt>
                <c:pt idx="829">
                  <c:v>-7.0340000000000001E-7</c:v>
                </c:pt>
                <c:pt idx="830">
                  <c:v>-7.032E-7</c:v>
                </c:pt>
                <c:pt idx="831">
                  <c:v>-7.0299999999999998E-7</c:v>
                </c:pt>
                <c:pt idx="832">
                  <c:v>-7.0279999999999997E-7</c:v>
                </c:pt>
                <c:pt idx="833">
                  <c:v>-7.0259999999999995E-7</c:v>
                </c:pt>
                <c:pt idx="834">
                  <c:v>-7.0240000000000004E-7</c:v>
                </c:pt>
                <c:pt idx="835">
                  <c:v>-7.0220000000000003E-7</c:v>
                </c:pt>
                <c:pt idx="836">
                  <c:v>-7.0200000000000001E-7</c:v>
                </c:pt>
                <c:pt idx="837">
                  <c:v>-7.018E-7</c:v>
                </c:pt>
                <c:pt idx="838">
                  <c:v>-7.0159999999999998E-7</c:v>
                </c:pt>
                <c:pt idx="839">
                  <c:v>-7.0139999999999997E-7</c:v>
                </c:pt>
                <c:pt idx="840">
                  <c:v>-7.0119999999999995E-7</c:v>
                </c:pt>
                <c:pt idx="841">
                  <c:v>-7.0100000000000004E-7</c:v>
                </c:pt>
                <c:pt idx="842">
                  <c:v>-7.0080000000000003E-7</c:v>
                </c:pt>
                <c:pt idx="843">
                  <c:v>-7.0060000000000001E-7</c:v>
                </c:pt>
                <c:pt idx="844">
                  <c:v>-7.004E-7</c:v>
                </c:pt>
                <c:pt idx="845">
                  <c:v>-7.0019999999999998E-7</c:v>
                </c:pt>
                <c:pt idx="846">
                  <c:v>-6.9999999999999997E-7</c:v>
                </c:pt>
                <c:pt idx="847">
                  <c:v>-6.9979999999999995E-7</c:v>
                </c:pt>
                <c:pt idx="848">
                  <c:v>-6.9960000000000004E-7</c:v>
                </c:pt>
                <c:pt idx="849">
                  <c:v>-6.9940000000000003E-7</c:v>
                </c:pt>
                <c:pt idx="850">
                  <c:v>-6.9920000000000001E-7</c:v>
                </c:pt>
                <c:pt idx="851">
                  <c:v>-6.99E-7</c:v>
                </c:pt>
                <c:pt idx="852">
                  <c:v>-6.9879999999999998E-7</c:v>
                </c:pt>
                <c:pt idx="853">
                  <c:v>-6.9859999999999997E-7</c:v>
                </c:pt>
                <c:pt idx="854">
                  <c:v>-6.9839999999999995E-7</c:v>
                </c:pt>
                <c:pt idx="855">
                  <c:v>-6.9820000000000004E-7</c:v>
                </c:pt>
                <c:pt idx="856">
                  <c:v>-6.9800000000000003E-7</c:v>
                </c:pt>
                <c:pt idx="857">
                  <c:v>-6.9780000000000001E-7</c:v>
                </c:pt>
                <c:pt idx="858">
                  <c:v>-6.976E-7</c:v>
                </c:pt>
                <c:pt idx="859">
                  <c:v>-6.9739999999999998E-7</c:v>
                </c:pt>
                <c:pt idx="860">
                  <c:v>-6.9719999999999997E-7</c:v>
                </c:pt>
                <c:pt idx="861">
                  <c:v>-6.9699999999999995E-7</c:v>
                </c:pt>
                <c:pt idx="862">
                  <c:v>-6.9680000000000005E-7</c:v>
                </c:pt>
                <c:pt idx="863">
                  <c:v>-6.9660000000000003E-7</c:v>
                </c:pt>
                <c:pt idx="864">
                  <c:v>-6.9640000000000002E-7</c:v>
                </c:pt>
                <c:pt idx="865">
                  <c:v>-6.962E-7</c:v>
                </c:pt>
                <c:pt idx="866">
                  <c:v>-6.9599999999999999E-7</c:v>
                </c:pt>
                <c:pt idx="867">
                  <c:v>-6.9579999999999997E-7</c:v>
                </c:pt>
                <c:pt idx="868">
                  <c:v>-6.9559999999999996E-7</c:v>
                </c:pt>
                <c:pt idx="869">
                  <c:v>-6.9540000000000005E-7</c:v>
                </c:pt>
                <c:pt idx="870">
                  <c:v>-6.9520000000000003E-7</c:v>
                </c:pt>
                <c:pt idx="871">
                  <c:v>-6.9500000000000002E-7</c:v>
                </c:pt>
                <c:pt idx="872">
                  <c:v>-6.948E-7</c:v>
                </c:pt>
                <c:pt idx="873">
                  <c:v>-6.9459999999999999E-7</c:v>
                </c:pt>
                <c:pt idx="874">
                  <c:v>-6.9439999999999997E-7</c:v>
                </c:pt>
                <c:pt idx="875">
                  <c:v>-6.9419999999999996E-7</c:v>
                </c:pt>
                <c:pt idx="876">
                  <c:v>-6.9400000000000005E-7</c:v>
                </c:pt>
                <c:pt idx="877">
                  <c:v>-6.9380000000000003E-7</c:v>
                </c:pt>
                <c:pt idx="878">
                  <c:v>-6.9360000000000002E-7</c:v>
                </c:pt>
                <c:pt idx="879">
                  <c:v>-6.934E-7</c:v>
                </c:pt>
                <c:pt idx="880">
                  <c:v>-6.9319999999999999E-7</c:v>
                </c:pt>
                <c:pt idx="881">
                  <c:v>-6.9299999999999997E-7</c:v>
                </c:pt>
                <c:pt idx="882">
                  <c:v>-6.9279999999999996E-7</c:v>
                </c:pt>
                <c:pt idx="883">
                  <c:v>-6.9260000000000005E-7</c:v>
                </c:pt>
                <c:pt idx="884">
                  <c:v>-6.9240000000000003E-7</c:v>
                </c:pt>
                <c:pt idx="885">
                  <c:v>-6.9220000000000002E-7</c:v>
                </c:pt>
                <c:pt idx="886">
                  <c:v>-6.92E-7</c:v>
                </c:pt>
                <c:pt idx="887">
                  <c:v>-6.9179999999999999E-7</c:v>
                </c:pt>
                <c:pt idx="888">
                  <c:v>-6.9159999999999997E-7</c:v>
                </c:pt>
                <c:pt idx="889">
                  <c:v>-6.9139999999999996E-7</c:v>
                </c:pt>
                <c:pt idx="890">
                  <c:v>-6.9120000000000005E-7</c:v>
                </c:pt>
                <c:pt idx="891">
                  <c:v>-6.9100000000000003E-7</c:v>
                </c:pt>
                <c:pt idx="892">
                  <c:v>-6.9080000000000002E-7</c:v>
                </c:pt>
                <c:pt idx="893">
                  <c:v>-6.906E-7</c:v>
                </c:pt>
                <c:pt idx="894">
                  <c:v>-6.9039999999999999E-7</c:v>
                </c:pt>
                <c:pt idx="895">
                  <c:v>-6.9019999999999997E-7</c:v>
                </c:pt>
                <c:pt idx="896">
                  <c:v>-6.8999999999999996E-7</c:v>
                </c:pt>
                <c:pt idx="897">
                  <c:v>-6.8980000000000005E-7</c:v>
                </c:pt>
                <c:pt idx="898">
                  <c:v>-6.8960000000000003E-7</c:v>
                </c:pt>
                <c:pt idx="899">
                  <c:v>-6.8940000000000002E-7</c:v>
                </c:pt>
                <c:pt idx="900">
                  <c:v>-6.892E-7</c:v>
                </c:pt>
                <c:pt idx="901">
                  <c:v>-6.8899999999999999E-7</c:v>
                </c:pt>
                <c:pt idx="902">
                  <c:v>-6.8879999999999997E-7</c:v>
                </c:pt>
                <c:pt idx="903">
                  <c:v>-6.8859999999999996E-7</c:v>
                </c:pt>
                <c:pt idx="904">
                  <c:v>-6.8840000000000005E-7</c:v>
                </c:pt>
                <c:pt idx="905">
                  <c:v>-6.8820000000000003E-7</c:v>
                </c:pt>
                <c:pt idx="906">
                  <c:v>-6.8800000000000002E-7</c:v>
                </c:pt>
                <c:pt idx="907">
                  <c:v>-6.878E-7</c:v>
                </c:pt>
                <c:pt idx="908">
                  <c:v>-6.8759999999999999E-7</c:v>
                </c:pt>
                <c:pt idx="909">
                  <c:v>-6.8739999999999997E-7</c:v>
                </c:pt>
                <c:pt idx="910">
                  <c:v>-6.8719999999999996E-7</c:v>
                </c:pt>
                <c:pt idx="911">
                  <c:v>-6.8700000000000005E-7</c:v>
                </c:pt>
                <c:pt idx="912">
                  <c:v>-6.8680000000000004E-7</c:v>
                </c:pt>
                <c:pt idx="913">
                  <c:v>-6.8660000000000002E-7</c:v>
                </c:pt>
                <c:pt idx="914">
                  <c:v>-6.8640000000000001E-7</c:v>
                </c:pt>
                <c:pt idx="915">
                  <c:v>-6.8619999999999999E-7</c:v>
                </c:pt>
                <c:pt idx="916">
                  <c:v>-6.8599999999999998E-7</c:v>
                </c:pt>
                <c:pt idx="917">
                  <c:v>-6.8579999999999996E-7</c:v>
                </c:pt>
                <c:pt idx="918">
                  <c:v>-6.8560000000000005E-7</c:v>
                </c:pt>
                <c:pt idx="919">
                  <c:v>-6.8540000000000004E-7</c:v>
                </c:pt>
                <c:pt idx="920">
                  <c:v>-6.8520000000000002E-7</c:v>
                </c:pt>
                <c:pt idx="921">
                  <c:v>-6.8500000000000001E-7</c:v>
                </c:pt>
                <c:pt idx="922">
                  <c:v>-6.8479999999999999E-7</c:v>
                </c:pt>
                <c:pt idx="923">
                  <c:v>-6.8459999999999998E-7</c:v>
                </c:pt>
                <c:pt idx="924">
                  <c:v>-6.8439999999999996E-7</c:v>
                </c:pt>
                <c:pt idx="925">
                  <c:v>-6.8420000000000005E-7</c:v>
                </c:pt>
                <c:pt idx="926">
                  <c:v>-6.8400000000000004E-7</c:v>
                </c:pt>
                <c:pt idx="927">
                  <c:v>-6.8380000000000002E-7</c:v>
                </c:pt>
                <c:pt idx="928">
                  <c:v>-6.8360000000000001E-7</c:v>
                </c:pt>
                <c:pt idx="929">
                  <c:v>-6.8339999999999999E-7</c:v>
                </c:pt>
                <c:pt idx="930">
                  <c:v>-6.8319999999999998E-7</c:v>
                </c:pt>
                <c:pt idx="931">
                  <c:v>-6.8299999999999996E-7</c:v>
                </c:pt>
                <c:pt idx="932">
                  <c:v>-6.8280000000000005E-7</c:v>
                </c:pt>
                <c:pt idx="933">
                  <c:v>-6.8260000000000004E-7</c:v>
                </c:pt>
                <c:pt idx="934">
                  <c:v>-6.8240000000000002E-7</c:v>
                </c:pt>
                <c:pt idx="935">
                  <c:v>-6.8220000000000001E-7</c:v>
                </c:pt>
                <c:pt idx="936">
                  <c:v>-6.8199999999999999E-7</c:v>
                </c:pt>
                <c:pt idx="937">
                  <c:v>-6.8179999999999998E-7</c:v>
                </c:pt>
                <c:pt idx="938">
                  <c:v>-6.8159999999999996E-7</c:v>
                </c:pt>
                <c:pt idx="939">
                  <c:v>-6.8139999999999995E-7</c:v>
                </c:pt>
                <c:pt idx="940">
                  <c:v>-6.8120000000000004E-7</c:v>
                </c:pt>
                <c:pt idx="941">
                  <c:v>-6.8100000000000002E-7</c:v>
                </c:pt>
                <c:pt idx="942">
                  <c:v>-6.8080000000000001E-7</c:v>
                </c:pt>
                <c:pt idx="943">
                  <c:v>-6.8059999999999999E-7</c:v>
                </c:pt>
                <c:pt idx="944">
                  <c:v>-6.8039999999999998E-7</c:v>
                </c:pt>
                <c:pt idx="945">
                  <c:v>-6.8019999999999996E-7</c:v>
                </c:pt>
                <c:pt idx="946">
                  <c:v>-6.7999999999999995E-7</c:v>
                </c:pt>
                <c:pt idx="947">
                  <c:v>-6.7980000000000004E-7</c:v>
                </c:pt>
                <c:pt idx="948">
                  <c:v>-6.7960000000000002E-7</c:v>
                </c:pt>
                <c:pt idx="949">
                  <c:v>-6.7940000000000001E-7</c:v>
                </c:pt>
                <c:pt idx="950">
                  <c:v>-6.7919999999999999E-7</c:v>
                </c:pt>
                <c:pt idx="951">
                  <c:v>-6.7899999999999998E-7</c:v>
                </c:pt>
                <c:pt idx="952">
                  <c:v>-6.7879999999999996E-7</c:v>
                </c:pt>
                <c:pt idx="953">
                  <c:v>-6.7859999999999995E-7</c:v>
                </c:pt>
                <c:pt idx="954">
                  <c:v>-6.7840000000000004E-7</c:v>
                </c:pt>
                <c:pt idx="955">
                  <c:v>-6.7820000000000002E-7</c:v>
                </c:pt>
                <c:pt idx="956">
                  <c:v>-6.7800000000000001E-7</c:v>
                </c:pt>
                <c:pt idx="957">
                  <c:v>-6.7779999999999999E-7</c:v>
                </c:pt>
                <c:pt idx="958">
                  <c:v>-6.7759999999999998E-7</c:v>
                </c:pt>
                <c:pt idx="959">
                  <c:v>-6.7739999999999996E-7</c:v>
                </c:pt>
                <c:pt idx="960">
                  <c:v>-6.7719999999999995E-7</c:v>
                </c:pt>
                <c:pt idx="961">
                  <c:v>-6.7700000000000004E-7</c:v>
                </c:pt>
                <c:pt idx="962">
                  <c:v>-6.7680000000000003E-7</c:v>
                </c:pt>
                <c:pt idx="963">
                  <c:v>-6.7660000000000001E-7</c:v>
                </c:pt>
                <c:pt idx="964">
                  <c:v>-6.764E-7</c:v>
                </c:pt>
                <c:pt idx="965">
                  <c:v>-6.7619999999999998E-7</c:v>
                </c:pt>
                <c:pt idx="966">
                  <c:v>-6.7599999999999997E-7</c:v>
                </c:pt>
                <c:pt idx="967">
                  <c:v>-6.7579999999999995E-7</c:v>
                </c:pt>
                <c:pt idx="968">
                  <c:v>-6.7560000000000004E-7</c:v>
                </c:pt>
                <c:pt idx="969">
                  <c:v>-6.7540000000000003E-7</c:v>
                </c:pt>
                <c:pt idx="970">
                  <c:v>-6.7520000000000001E-7</c:v>
                </c:pt>
                <c:pt idx="971">
                  <c:v>-6.75E-7</c:v>
                </c:pt>
                <c:pt idx="972">
                  <c:v>-6.7479999999999998E-7</c:v>
                </c:pt>
                <c:pt idx="973">
                  <c:v>-6.7459999999999997E-7</c:v>
                </c:pt>
                <c:pt idx="974">
                  <c:v>-6.7439999999999995E-7</c:v>
                </c:pt>
                <c:pt idx="975">
                  <c:v>-6.7420000000000004E-7</c:v>
                </c:pt>
                <c:pt idx="976">
                  <c:v>-6.7400000000000003E-7</c:v>
                </c:pt>
                <c:pt idx="977">
                  <c:v>-6.7380000000000001E-7</c:v>
                </c:pt>
                <c:pt idx="978">
                  <c:v>-6.736E-7</c:v>
                </c:pt>
                <c:pt idx="979">
                  <c:v>-6.7339999999999998E-7</c:v>
                </c:pt>
                <c:pt idx="980">
                  <c:v>-6.7319999999999997E-7</c:v>
                </c:pt>
                <c:pt idx="981">
                  <c:v>-6.7299999999999995E-7</c:v>
                </c:pt>
                <c:pt idx="982">
                  <c:v>-6.7280000000000004E-7</c:v>
                </c:pt>
                <c:pt idx="983">
                  <c:v>-6.7260000000000003E-7</c:v>
                </c:pt>
                <c:pt idx="984">
                  <c:v>-6.7240000000000001E-7</c:v>
                </c:pt>
                <c:pt idx="985">
                  <c:v>-6.722E-7</c:v>
                </c:pt>
                <c:pt idx="986">
                  <c:v>-6.7199999999999998E-7</c:v>
                </c:pt>
                <c:pt idx="987">
                  <c:v>-6.7179999999999997E-7</c:v>
                </c:pt>
                <c:pt idx="988">
                  <c:v>-6.7159999999999995E-7</c:v>
                </c:pt>
                <c:pt idx="989">
                  <c:v>-6.7140000000000004E-7</c:v>
                </c:pt>
                <c:pt idx="990">
                  <c:v>-6.7120000000000003E-7</c:v>
                </c:pt>
                <c:pt idx="991">
                  <c:v>-6.7100000000000001E-7</c:v>
                </c:pt>
                <c:pt idx="992">
                  <c:v>-6.708E-7</c:v>
                </c:pt>
                <c:pt idx="993">
                  <c:v>-6.7059999999999998E-7</c:v>
                </c:pt>
                <c:pt idx="994">
                  <c:v>-6.7039999999999997E-7</c:v>
                </c:pt>
                <c:pt idx="995">
                  <c:v>-6.7019999999999995E-7</c:v>
                </c:pt>
                <c:pt idx="996">
                  <c:v>-6.7000000000000004E-7</c:v>
                </c:pt>
                <c:pt idx="997">
                  <c:v>-6.6980000000000003E-7</c:v>
                </c:pt>
                <c:pt idx="998">
                  <c:v>-6.6960000000000001E-7</c:v>
                </c:pt>
                <c:pt idx="999">
                  <c:v>-6.694E-7</c:v>
                </c:pt>
                <c:pt idx="1000">
                  <c:v>-6.6919999999999998E-7</c:v>
                </c:pt>
                <c:pt idx="1001">
                  <c:v>-6.6899999999999997E-7</c:v>
                </c:pt>
                <c:pt idx="1002">
                  <c:v>-6.6879999999999995E-7</c:v>
                </c:pt>
                <c:pt idx="1003">
                  <c:v>-6.6860000000000004E-7</c:v>
                </c:pt>
                <c:pt idx="1004">
                  <c:v>-6.6840000000000003E-7</c:v>
                </c:pt>
                <c:pt idx="1005">
                  <c:v>-6.6820000000000001E-7</c:v>
                </c:pt>
                <c:pt idx="1006">
                  <c:v>-6.68E-7</c:v>
                </c:pt>
                <c:pt idx="1007">
                  <c:v>-6.6779999999999998E-7</c:v>
                </c:pt>
                <c:pt idx="1008">
                  <c:v>-6.6759999999999997E-7</c:v>
                </c:pt>
                <c:pt idx="1009">
                  <c:v>-6.6739999999999995E-7</c:v>
                </c:pt>
                <c:pt idx="1010">
                  <c:v>-6.6720000000000005E-7</c:v>
                </c:pt>
                <c:pt idx="1011">
                  <c:v>-6.6700000000000003E-7</c:v>
                </c:pt>
                <c:pt idx="1012">
                  <c:v>-6.6680000000000002E-7</c:v>
                </c:pt>
                <c:pt idx="1013">
                  <c:v>-6.666E-7</c:v>
                </c:pt>
                <c:pt idx="1014">
                  <c:v>-6.6639999999999999E-7</c:v>
                </c:pt>
                <c:pt idx="1015">
                  <c:v>-6.6619999999999997E-7</c:v>
                </c:pt>
                <c:pt idx="1016">
                  <c:v>-6.6599999999999996E-7</c:v>
                </c:pt>
                <c:pt idx="1017">
                  <c:v>-6.6580000000000005E-7</c:v>
                </c:pt>
                <c:pt idx="1018">
                  <c:v>-6.6560000000000003E-7</c:v>
                </c:pt>
                <c:pt idx="1019">
                  <c:v>-6.6540000000000002E-7</c:v>
                </c:pt>
                <c:pt idx="1020">
                  <c:v>-6.652E-7</c:v>
                </c:pt>
                <c:pt idx="1021">
                  <c:v>-6.6499999999999999E-7</c:v>
                </c:pt>
                <c:pt idx="1022">
                  <c:v>-6.6479999999999997E-7</c:v>
                </c:pt>
                <c:pt idx="1023">
                  <c:v>-6.6459999999999996E-7</c:v>
                </c:pt>
                <c:pt idx="1024">
                  <c:v>-6.6440000000000005E-7</c:v>
                </c:pt>
                <c:pt idx="1025">
                  <c:v>-6.6420000000000003E-7</c:v>
                </c:pt>
                <c:pt idx="1026">
                  <c:v>-6.6400000000000002E-7</c:v>
                </c:pt>
                <c:pt idx="1027">
                  <c:v>-6.638E-7</c:v>
                </c:pt>
                <c:pt idx="1028">
                  <c:v>-6.6359999999999999E-7</c:v>
                </c:pt>
                <c:pt idx="1029">
                  <c:v>-6.6339999999999997E-7</c:v>
                </c:pt>
                <c:pt idx="1030">
                  <c:v>-6.6319999999999996E-7</c:v>
                </c:pt>
                <c:pt idx="1031">
                  <c:v>-6.6300000000000005E-7</c:v>
                </c:pt>
                <c:pt idx="1032">
                  <c:v>-6.6280000000000003E-7</c:v>
                </c:pt>
                <c:pt idx="1033">
                  <c:v>-6.6260000000000002E-7</c:v>
                </c:pt>
                <c:pt idx="1034">
                  <c:v>-6.624E-7</c:v>
                </c:pt>
                <c:pt idx="1035">
                  <c:v>-6.6219999999999999E-7</c:v>
                </c:pt>
                <c:pt idx="1036">
                  <c:v>-6.6199999999999997E-7</c:v>
                </c:pt>
                <c:pt idx="1037">
                  <c:v>-6.6179999999999996E-7</c:v>
                </c:pt>
                <c:pt idx="1038">
                  <c:v>-6.6160000000000005E-7</c:v>
                </c:pt>
                <c:pt idx="1039">
                  <c:v>-6.6140000000000003E-7</c:v>
                </c:pt>
                <c:pt idx="1040">
                  <c:v>-6.6120000000000002E-7</c:v>
                </c:pt>
                <c:pt idx="1041">
                  <c:v>-6.61E-7</c:v>
                </c:pt>
                <c:pt idx="1042">
                  <c:v>-6.6079999999999999E-7</c:v>
                </c:pt>
                <c:pt idx="1043">
                  <c:v>-6.6059999999999997E-7</c:v>
                </c:pt>
                <c:pt idx="1044">
                  <c:v>-6.6039999999999996E-7</c:v>
                </c:pt>
                <c:pt idx="1045">
                  <c:v>-6.6020000000000005E-7</c:v>
                </c:pt>
                <c:pt idx="1046">
                  <c:v>-6.6000000000000003E-7</c:v>
                </c:pt>
                <c:pt idx="1047">
                  <c:v>-6.5980000000000002E-7</c:v>
                </c:pt>
                <c:pt idx="1048">
                  <c:v>-6.596E-7</c:v>
                </c:pt>
                <c:pt idx="1049">
                  <c:v>-6.5939999999999999E-7</c:v>
                </c:pt>
                <c:pt idx="1050">
                  <c:v>-6.5919999999999997E-7</c:v>
                </c:pt>
                <c:pt idx="1051">
                  <c:v>-6.5899999999999996E-7</c:v>
                </c:pt>
                <c:pt idx="1052">
                  <c:v>-6.5880000000000005E-7</c:v>
                </c:pt>
                <c:pt idx="1053">
                  <c:v>-6.5860000000000003E-7</c:v>
                </c:pt>
                <c:pt idx="1054">
                  <c:v>-6.5840000000000002E-7</c:v>
                </c:pt>
                <c:pt idx="1055">
                  <c:v>-6.582E-7</c:v>
                </c:pt>
                <c:pt idx="1056">
                  <c:v>-6.5799999999999999E-7</c:v>
                </c:pt>
                <c:pt idx="1057">
                  <c:v>-6.5779999999999997E-7</c:v>
                </c:pt>
                <c:pt idx="1058">
                  <c:v>-6.5759999999999996E-7</c:v>
                </c:pt>
                <c:pt idx="1059">
                  <c:v>-6.5740000000000005E-7</c:v>
                </c:pt>
                <c:pt idx="1060">
                  <c:v>-6.5720000000000004E-7</c:v>
                </c:pt>
                <c:pt idx="1061">
                  <c:v>-6.5700000000000002E-7</c:v>
                </c:pt>
                <c:pt idx="1062">
                  <c:v>-6.5680000000000001E-7</c:v>
                </c:pt>
                <c:pt idx="1063">
                  <c:v>-6.5659999999999999E-7</c:v>
                </c:pt>
                <c:pt idx="1064">
                  <c:v>-6.5639999999999997E-7</c:v>
                </c:pt>
                <c:pt idx="1065">
                  <c:v>-6.5619999999999996E-7</c:v>
                </c:pt>
                <c:pt idx="1066">
                  <c:v>-6.5600000000000005E-7</c:v>
                </c:pt>
                <c:pt idx="1067">
                  <c:v>-6.5580000000000004E-7</c:v>
                </c:pt>
                <c:pt idx="1068">
                  <c:v>-6.5560000000000002E-7</c:v>
                </c:pt>
                <c:pt idx="1069">
                  <c:v>-6.5540000000000001E-7</c:v>
                </c:pt>
                <c:pt idx="1070">
                  <c:v>-6.5519999999999999E-7</c:v>
                </c:pt>
                <c:pt idx="1071">
                  <c:v>-6.5499999999999998E-7</c:v>
                </c:pt>
                <c:pt idx="1072">
                  <c:v>-6.5479999999999996E-7</c:v>
                </c:pt>
                <c:pt idx="1073">
                  <c:v>-6.5460000000000005E-7</c:v>
                </c:pt>
                <c:pt idx="1074">
                  <c:v>-6.5440000000000004E-7</c:v>
                </c:pt>
                <c:pt idx="1075">
                  <c:v>-6.5420000000000002E-7</c:v>
                </c:pt>
                <c:pt idx="1076">
                  <c:v>-6.5400000000000001E-7</c:v>
                </c:pt>
                <c:pt idx="1077">
                  <c:v>-6.5379999999999999E-7</c:v>
                </c:pt>
                <c:pt idx="1078">
                  <c:v>-6.5359999999999998E-7</c:v>
                </c:pt>
                <c:pt idx="1079">
                  <c:v>-6.5339999999999996E-7</c:v>
                </c:pt>
                <c:pt idx="1080">
                  <c:v>-6.5320000000000005E-7</c:v>
                </c:pt>
                <c:pt idx="1081">
                  <c:v>-6.5300000000000004E-7</c:v>
                </c:pt>
                <c:pt idx="1082">
                  <c:v>-6.5280000000000002E-7</c:v>
                </c:pt>
                <c:pt idx="1083">
                  <c:v>-6.5260000000000001E-7</c:v>
                </c:pt>
                <c:pt idx="1084">
                  <c:v>-6.5239999999999999E-7</c:v>
                </c:pt>
                <c:pt idx="1085">
                  <c:v>-6.5219999999999998E-7</c:v>
                </c:pt>
                <c:pt idx="1086">
                  <c:v>-6.5199999999999996E-7</c:v>
                </c:pt>
                <c:pt idx="1087">
                  <c:v>-6.5180000000000005E-7</c:v>
                </c:pt>
                <c:pt idx="1088">
                  <c:v>-6.5160000000000004E-7</c:v>
                </c:pt>
                <c:pt idx="1089">
                  <c:v>-6.5140000000000002E-7</c:v>
                </c:pt>
                <c:pt idx="1090">
                  <c:v>-6.5120000000000001E-7</c:v>
                </c:pt>
                <c:pt idx="1091">
                  <c:v>-6.5099999999999999E-7</c:v>
                </c:pt>
                <c:pt idx="1092">
                  <c:v>-6.5079999999999998E-7</c:v>
                </c:pt>
                <c:pt idx="1093">
                  <c:v>-6.5059999999999996E-7</c:v>
                </c:pt>
                <c:pt idx="1094">
                  <c:v>-6.5039999999999995E-7</c:v>
                </c:pt>
                <c:pt idx="1095">
                  <c:v>-6.5020000000000004E-7</c:v>
                </c:pt>
                <c:pt idx="1096">
                  <c:v>-6.5000000000000002E-7</c:v>
                </c:pt>
                <c:pt idx="1097">
                  <c:v>-6.4980000000000001E-7</c:v>
                </c:pt>
                <c:pt idx="1098">
                  <c:v>-6.4959999999999999E-7</c:v>
                </c:pt>
                <c:pt idx="1099">
                  <c:v>-6.4939999999999998E-7</c:v>
                </c:pt>
                <c:pt idx="1100">
                  <c:v>-6.4919999999999996E-7</c:v>
                </c:pt>
                <c:pt idx="1101">
                  <c:v>-6.4899999999999995E-7</c:v>
                </c:pt>
                <c:pt idx="1102">
                  <c:v>-6.4880000000000004E-7</c:v>
                </c:pt>
                <c:pt idx="1103">
                  <c:v>-6.4860000000000002E-7</c:v>
                </c:pt>
                <c:pt idx="1104">
                  <c:v>-6.4840000000000001E-7</c:v>
                </c:pt>
                <c:pt idx="1105">
                  <c:v>-6.4819999999999999E-7</c:v>
                </c:pt>
                <c:pt idx="1106">
                  <c:v>-6.4799999999999998E-7</c:v>
                </c:pt>
                <c:pt idx="1107">
                  <c:v>-6.4779999999999996E-7</c:v>
                </c:pt>
                <c:pt idx="1108">
                  <c:v>-6.4759999999999995E-7</c:v>
                </c:pt>
                <c:pt idx="1109">
                  <c:v>-6.4740000000000004E-7</c:v>
                </c:pt>
                <c:pt idx="1110">
                  <c:v>-6.4720000000000002E-7</c:v>
                </c:pt>
                <c:pt idx="1111">
                  <c:v>-6.4700000000000001E-7</c:v>
                </c:pt>
                <c:pt idx="1112">
                  <c:v>-6.4679999999999999E-7</c:v>
                </c:pt>
                <c:pt idx="1113">
                  <c:v>-6.4659999999999998E-7</c:v>
                </c:pt>
                <c:pt idx="1114">
                  <c:v>-6.4639999999999996E-7</c:v>
                </c:pt>
                <c:pt idx="1115">
                  <c:v>-6.4619999999999995E-7</c:v>
                </c:pt>
                <c:pt idx="1116">
                  <c:v>-6.4600000000000004E-7</c:v>
                </c:pt>
                <c:pt idx="1117">
                  <c:v>-6.4580000000000003E-7</c:v>
                </c:pt>
                <c:pt idx="1118">
                  <c:v>-6.4560000000000001E-7</c:v>
                </c:pt>
                <c:pt idx="1119">
                  <c:v>-6.454E-7</c:v>
                </c:pt>
                <c:pt idx="1120">
                  <c:v>-6.4519999999999998E-7</c:v>
                </c:pt>
                <c:pt idx="1121">
                  <c:v>-6.4499999999999997E-7</c:v>
                </c:pt>
                <c:pt idx="1122">
                  <c:v>-6.4479999999999995E-7</c:v>
                </c:pt>
                <c:pt idx="1123">
                  <c:v>-6.4460000000000004E-7</c:v>
                </c:pt>
                <c:pt idx="1124">
                  <c:v>-6.4440000000000003E-7</c:v>
                </c:pt>
                <c:pt idx="1125">
                  <c:v>-6.4420000000000001E-7</c:v>
                </c:pt>
                <c:pt idx="1126">
                  <c:v>-6.44E-7</c:v>
                </c:pt>
                <c:pt idx="1127">
                  <c:v>-6.4379999999999998E-7</c:v>
                </c:pt>
                <c:pt idx="1128">
                  <c:v>-6.4359999999999997E-7</c:v>
                </c:pt>
                <c:pt idx="1129">
                  <c:v>-6.4339999999999995E-7</c:v>
                </c:pt>
                <c:pt idx="1130">
                  <c:v>-6.4320000000000004E-7</c:v>
                </c:pt>
                <c:pt idx="1131">
                  <c:v>-6.4300000000000003E-7</c:v>
                </c:pt>
                <c:pt idx="1132">
                  <c:v>-6.4280000000000001E-7</c:v>
                </c:pt>
                <c:pt idx="1133">
                  <c:v>-6.426E-7</c:v>
                </c:pt>
                <c:pt idx="1134">
                  <c:v>-6.4239999999999998E-7</c:v>
                </c:pt>
                <c:pt idx="1135">
                  <c:v>-6.4219999999999997E-7</c:v>
                </c:pt>
                <c:pt idx="1136">
                  <c:v>-6.4199999999999995E-7</c:v>
                </c:pt>
                <c:pt idx="1137">
                  <c:v>-6.4180000000000004E-7</c:v>
                </c:pt>
                <c:pt idx="1138">
                  <c:v>-6.4160000000000003E-7</c:v>
                </c:pt>
                <c:pt idx="1139">
                  <c:v>-6.4140000000000001E-7</c:v>
                </c:pt>
                <c:pt idx="1140">
                  <c:v>-6.412E-7</c:v>
                </c:pt>
                <c:pt idx="1141">
                  <c:v>-6.4099999999999998E-7</c:v>
                </c:pt>
                <c:pt idx="1142">
                  <c:v>-6.4079999999999997E-7</c:v>
                </c:pt>
                <c:pt idx="1143">
                  <c:v>-6.4059999999999995E-7</c:v>
                </c:pt>
                <c:pt idx="1144">
                  <c:v>-6.4040000000000004E-7</c:v>
                </c:pt>
                <c:pt idx="1145">
                  <c:v>-6.4020000000000003E-7</c:v>
                </c:pt>
                <c:pt idx="1146">
                  <c:v>-6.4000000000000001E-7</c:v>
                </c:pt>
                <c:pt idx="1147">
                  <c:v>-6.398E-7</c:v>
                </c:pt>
                <c:pt idx="1148">
                  <c:v>-6.3959999999999998E-7</c:v>
                </c:pt>
                <c:pt idx="1149">
                  <c:v>-6.3939999999999997E-7</c:v>
                </c:pt>
                <c:pt idx="1150">
                  <c:v>-6.3919999999999995E-7</c:v>
                </c:pt>
                <c:pt idx="1151">
                  <c:v>-6.3900000000000004E-7</c:v>
                </c:pt>
                <c:pt idx="1152">
                  <c:v>-6.3880000000000003E-7</c:v>
                </c:pt>
                <c:pt idx="1153">
                  <c:v>-6.3860000000000001E-7</c:v>
                </c:pt>
                <c:pt idx="1154">
                  <c:v>-6.384E-7</c:v>
                </c:pt>
                <c:pt idx="1155">
                  <c:v>-6.3819999999999998E-7</c:v>
                </c:pt>
                <c:pt idx="1156">
                  <c:v>-6.3799999999999997E-7</c:v>
                </c:pt>
                <c:pt idx="1157">
                  <c:v>-6.3779999999999995E-7</c:v>
                </c:pt>
                <c:pt idx="1158">
                  <c:v>-6.3760000000000004E-7</c:v>
                </c:pt>
                <c:pt idx="1159">
                  <c:v>-6.3740000000000003E-7</c:v>
                </c:pt>
                <c:pt idx="1160">
                  <c:v>-6.3720000000000001E-7</c:v>
                </c:pt>
                <c:pt idx="1161">
                  <c:v>-6.37E-7</c:v>
                </c:pt>
                <c:pt idx="1162">
                  <c:v>-6.3679999999999998E-7</c:v>
                </c:pt>
                <c:pt idx="1163">
                  <c:v>-6.3659999999999997E-7</c:v>
                </c:pt>
                <c:pt idx="1164">
                  <c:v>-6.3639999999999995E-7</c:v>
                </c:pt>
                <c:pt idx="1165">
                  <c:v>-6.3620000000000005E-7</c:v>
                </c:pt>
                <c:pt idx="1166">
                  <c:v>-6.3600000000000003E-7</c:v>
                </c:pt>
                <c:pt idx="1167">
                  <c:v>-6.3580000000000002E-7</c:v>
                </c:pt>
                <c:pt idx="1168">
                  <c:v>-6.356E-7</c:v>
                </c:pt>
                <c:pt idx="1169">
                  <c:v>-6.3539999999999999E-7</c:v>
                </c:pt>
                <c:pt idx="1170">
                  <c:v>-6.3519999999999997E-7</c:v>
                </c:pt>
                <c:pt idx="1171">
                  <c:v>-6.3499999999999996E-7</c:v>
                </c:pt>
                <c:pt idx="1172">
                  <c:v>-6.3480000000000005E-7</c:v>
                </c:pt>
                <c:pt idx="1173">
                  <c:v>-6.3460000000000003E-7</c:v>
                </c:pt>
                <c:pt idx="1174">
                  <c:v>-6.3440000000000002E-7</c:v>
                </c:pt>
                <c:pt idx="1175">
                  <c:v>-6.342E-7</c:v>
                </c:pt>
                <c:pt idx="1176">
                  <c:v>-6.3399999999999999E-7</c:v>
                </c:pt>
                <c:pt idx="1177">
                  <c:v>-6.3379999999999997E-7</c:v>
                </c:pt>
                <c:pt idx="1178">
                  <c:v>-6.3359999999999996E-7</c:v>
                </c:pt>
                <c:pt idx="1179">
                  <c:v>-6.3340000000000005E-7</c:v>
                </c:pt>
                <c:pt idx="1180">
                  <c:v>-6.3320000000000003E-7</c:v>
                </c:pt>
                <c:pt idx="1181">
                  <c:v>-6.3300000000000002E-7</c:v>
                </c:pt>
                <c:pt idx="1182">
                  <c:v>-6.328E-7</c:v>
                </c:pt>
                <c:pt idx="1183">
                  <c:v>-6.3259999999999999E-7</c:v>
                </c:pt>
                <c:pt idx="1184">
                  <c:v>-6.3239999999999997E-7</c:v>
                </c:pt>
                <c:pt idx="1185">
                  <c:v>-6.3219999999999996E-7</c:v>
                </c:pt>
                <c:pt idx="1186">
                  <c:v>-6.3200000000000005E-7</c:v>
                </c:pt>
                <c:pt idx="1187">
                  <c:v>-6.3180000000000003E-7</c:v>
                </c:pt>
                <c:pt idx="1188">
                  <c:v>-6.3160000000000002E-7</c:v>
                </c:pt>
                <c:pt idx="1189">
                  <c:v>-6.314E-7</c:v>
                </c:pt>
                <c:pt idx="1190">
                  <c:v>-6.3119999999999999E-7</c:v>
                </c:pt>
                <c:pt idx="1191">
                  <c:v>-6.3099999999999997E-7</c:v>
                </c:pt>
                <c:pt idx="1192">
                  <c:v>-6.3079999999999996E-7</c:v>
                </c:pt>
                <c:pt idx="1193">
                  <c:v>-6.3060000000000005E-7</c:v>
                </c:pt>
                <c:pt idx="1194">
                  <c:v>-6.3040000000000003E-7</c:v>
                </c:pt>
                <c:pt idx="1195">
                  <c:v>-6.3020000000000002E-7</c:v>
                </c:pt>
                <c:pt idx="1196">
                  <c:v>-6.3E-7</c:v>
                </c:pt>
                <c:pt idx="1197">
                  <c:v>-6.2979999999999999E-7</c:v>
                </c:pt>
                <c:pt idx="1198">
                  <c:v>-6.2959999999999997E-7</c:v>
                </c:pt>
                <c:pt idx="1199">
                  <c:v>-6.2939999999999996E-7</c:v>
                </c:pt>
                <c:pt idx="1200">
                  <c:v>-6.2920000000000005E-7</c:v>
                </c:pt>
                <c:pt idx="1201">
                  <c:v>-6.2900000000000003E-7</c:v>
                </c:pt>
                <c:pt idx="1202">
                  <c:v>-6.2880000000000002E-7</c:v>
                </c:pt>
                <c:pt idx="1203">
                  <c:v>-6.286E-7</c:v>
                </c:pt>
                <c:pt idx="1204">
                  <c:v>-6.2839999999999999E-7</c:v>
                </c:pt>
                <c:pt idx="1205">
                  <c:v>-6.2819999999999997E-7</c:v>
                </c:pt>
                <c:pt idx="1206">
                  <c:v>-6.2799999999999996E-7</c:v>
                </c:pt>
                <c:pt idx="1207">
                  <c:v>-6.2780000000000005E-7</c:v>
                </c:pt>
                <c:pt idx="1208">
                  <c:v>-6.2760000000000003E-7</c:v>
                </c:pt>
                <c:pt idx="1209">
                  <c:v>-6.2740000000000002E-7</c:v>
                </c:pt>
                <c:pt idx="1210">
                  <c:v>-6.272E-7</c:v>
                </c:pt>
                <c:pt idx="1211">
                  <c:v>-6.2699999999999999E-7</c:v>
                </c:pt>
                <c:pt idx="1212">
                  <c:v>-6.2679999999999997E-7</c:v>
                </c:pt>
                <c:pt idx="1213">
                  <c:v>-6.2659999999999996E-7</c:v>
                </c:pt>
                <c:pt idx="1214">
                  <c:v>-6.2640000000000005E-7</c:v>
                </c:pt>
                <c:pt idx="1215">
                  <c:v>-6.2620000000000004E-7</c:v>
                </c:pt>
                <c:pt idx="1216">
                  <c:v>-6.2600000000000002E-7</c:v>
                </c:pt>
                <c:pt idx="1217">
                  <c:v>-6.2580000000000001E-7</c:v>
                </c:pt>
                <c:pt idx="1218">
                  <c:v>-6.2559999999999999E-7</c:v>
                </c:pt>
                <c:pt idx="1219">
                  <c:v>-6.2539999999999998E-7</c:v>
                </c:pt>
                <c:pt idx="1220">
                  <c:v>-6.2519999999999996E-7</c:v>
                </c:pt>
                <c:pt idx="1221">
                  <c:v>-6.2500000000000005E-7</c:v>
                </c:pt>
                <c:pt idx="1222">
                  <c:v>-6.2480000000000004E-7</c:v>
                </c:pt>
                <c:pt idx="1223">
                  <c:v>-6.2460000000000002E-7</c:v>
                </c:pt>
                <c:pt idx="1224">
                  <c:v>-6.2440000000000001E-7</c:v>
                </c:pt>
                <c:pt idx="1225">
                  <c:v>-6.2419999999999999E-7</c:v>
                </c:pt>
                <c:pt idx="1226">
                  <c:v>-6.2399999999999998E-7</c:v>
                </c:pt>
                <c:pt idx="1227">
                  <c:v>-6.2379999999999996E-7</c:v>
                </c:pt>
                <c:pt idx="1228">
                  <c:v>-6.2360000000000005E-7</c:v>
                </c:pt>
                <c:pt idx="1229">
                  <c:v>-6.2340000000000004E-7</c:v>
                </c:pt>
                <c:pt idx="1230">
                  <c:v>-6.2320000000000002E-7</c:v>
                </c:pt>
                <c:pt idx="1231">
                  <c:v>-6.2300000000000001E-7</c:v>
                </c:pt>
                <c:pt idx="1232">
                  <c:v>-6.2279999999999999E-7</c:v>
                </c:pt>
                <c:pt idx="1233">
                  <c:v>-6.2259999999999998E-7</c:v>
                </c:pt>
                <c:pt idx="1234">
                  <c:v>-6.2239999999999996E-7</c:v>
                </c:pt>
                <c:pt idx="1235">
                  <c:v>-6.2220000000000005E-7</c:v>
                </c:pt>
                <c:pt idx="1236">
                  <c:v>-6.2200000000000004E-7</c:v>
                </c:pt>
                <c:pt idx="1237">
                  <c:v>-6.2180000000000002E-7</c:v>
                </c:pt>
                <c:pt idx="1238">
                  <c:v>-6.2160000000000001E-7</c:v>
                </c:pt>
                <c:pt idx="1239">
                  <c:v>-6.2139999999999999E-7</c:v>
                </c:pt>
                <c:pt idx="1240">
                  <c:v>-6.2119999999999998E-7</c:v>
                </c:pt>
                <c:pt idx="1241">
                  <c:v>-6.2099999999999996E-7</c:v>
                </c:pt>
                <c:pt idx="1242">
                  <c:v>-6.2079999999999995E-7</c:v>
                </c:pt>
                <c:pt idx="1243">
                  <c:v>-6.2060000000000004E-7</c:v>
                </c:pt>
                <c:pt idx="1244">
                  <c:v>-6.2040000000000002E-7</c:v>
                </c:pt>
                <c:pt idx="1245">
                  <c:v>-6.2020000000000001E-7</c:v>
                </c:pt>
                <c:pt idx="1246">
                  <c:v>-6.1999999999999999E-7</c:v>
                </c:pt>
                <c:pt idx="1247">
                  <c:v>-6.1979999999999998E-7</c:v>
                </c:pt>
                <c:pt idx="1248">
                  <c:v>-6.1959999999999996E-7</c:v>
                </c:pt>
                <c:pt idx="1249">
                  <c:v>-6.1939999999999995E-7</c:v>
                </c:pt>
                <c:pt idx="1250">
                  <c:v>-6.1920000000000004E-7</c:v>
                </c:pt>
                <c:pt idx="1251">
                  <c:v>-6.1900000000000002E-7</c:v>
                </c:pt>
                <c:pt idx="1252">
                  <c:v>-6.1880000000000001E-7</c:v>
                </c:pt>
                <c:pt idx="1253">
                  <c:v>-6.1859999999999999E-7</c:v>
                </c:pt>
                <c:pt idx="1254">
                  <c:v>-6.1839999999999998E-7</c:v>
                </c:pt>
                <c:pt idx="1255">
                  <c:v>-6.1819999999999996E-7</c:v>
                </c:pt>
                <c:pt idx="1256">
                  <c:v>-6.1799999999999995E-7</c:v>
                </c:pt>
                <c:pt idx="1257">
                  <c:v>-6.1780000000000004E-7</c:v>
                </c:pt>
                <c:pt idx="1258">
                  <c:v>-6.1760000000000002E-7</c:v>
                </c:pt>
                <c:pt idx="1259">
                  <c:v>-6.1740000000000001E-7</c:v>
                </c:pt>
                <c:pt idx="1260">
                  <c:v>-6.1719999999999999E-7</c:v>
                </c:pt>
                <c:pt idx="1261">
                  <c:v>-6.1699999999999998E-7</c:v>
                </c:pt>
                <c:pt idx="1262">
                  <c:v>-6.1679999999999996E-7</c:v>
                </c:pt>
                <c:pt idx="1263">
                  <c:v>-6.1659999999999995E-7</c:v>
                </c:pt>
                <c:pt idx="1264">
                  <c:v>-6.1640000000000004E-7</c:v>
                </c:pt>
                <c:pt idx="1265">
                  <c:v>-6.1620000000000003E-7</c:v>
                </c:pt>
                <c:pt idx="1266">
                  <c:v>-6.1600000000000001E-7</c:v>
                </c:pt>
                <c:pt idx="1267">
                  <c:v>-6.158E-7</c:v>
                </c:pt>
                <c:pt idx="1268">
                  <c:v>-6.1559999999999998E-7</c:v>
                </c:pt>
                <c:pt idx="1269">
                  <c:v>-6.1539999999999997E-7</c:v>
                </c:pt>
                <c:pt idx="1270">
                  <c:v>-6.1519999999999995E-7</c:v>
                </c:pt>
                <c:pt idx="1271">
                  <c:v>-6.1500000000000004E-7</c:v>
                </c:pt>
                <c:pt idx="1272">
                  <c:v>-6.1480000000000003E-7</c:v>
                </c:pt>
                <c:pt idx="1273">
                  <c:v>-6.1460000000000001E-7</c:v>
                </c:pt>
                <c:pt idx="1274">
                  <c:v>-6.144E-7</c:v>
                </c:pt>
                <c:pt idx="1275">
                  <c:v>-6.1419999999999998E-7</c:v>
                </c:pt>
                <c:pt idx="1276">
                  <c:v>-6.1399999999999997E-7</c:v>
                </c:pt>
                <c:pt idx="1277">
                  <c:v>-6.1379999999999995E-7</c:v>
                </c:pt>
                <c:pt idx="1278">
                  <c:v>-6.1360000000000004E-7</c:v>
                </c:pt>
                <c:pt idx="1279">
                  <c:v>-6.1340000000000003E-7</c:v>
                </c:pt>
                <c:pt idx="1280">
                  <c:v>-6.1320000000000001E-7</c:v>
                </c:pt>
                <c:pt idx="1281">
                  <c:v>-6.13E-7</c:v>
                </c:pt>
                <c:pt idx="1282">
                  <c:v>-6.1279999999999998E-7</c:v>
                </c:pt>
                <c:pt idx="1283">
                  <c:v>-6.1259999999999997E-7</c:v>
                </c:pt>
                <c:pt idx="1284">
                  <c:v>-6.1239999999999995E-7</c:v>
                </c:pt>
                <c:pt idx="1285">
                  <c:v>-6.1220000000000004E-7</c:v>
                </c:pt>
                <c:pt idx="1286">
                  <c:v>-6.1200000000000003E-7</c:v>
                </c:pt>
                <c:pt idx="1287">
                  <c:v>-6.1180000000000001E-7</c:v>
                </c:pt>
                <c:pt idx="1288">
                  <c:v>-6.116E-7</c:v>
                </c:pt>
                <c:pt idx="1289">
                  <c:v>-6.1139999999999998E-7</c:v>
                </c:pt>
                <c:pt idx="1290">
                  <c:v>-6.1119999999999997E-7</c:v>
                </c:pt>
                <c:pt idx="1291">
                  <c:v>-6.1099999999999995E-7</c:v>
                </c:pt>
                <c:pt idx="1292">
                  <c:v>-6.1080000000000004E-7</c:v>
                </c:pt>
                <c:pt idx="1293">
                  <c:v>-6.1060000000000003E-7</c:v>
                </c:pt>
                <c:pt idx="1294">
                  <c:v>-6.1040000000000001E-7</c:v>
                </c:pt>
                <c:pt idx="1295">
                  <c:v>-6.102E-7</c:v>
                </c:pt>
                <c:pt idx="1296">
                  <c:v>-6.0999999999999998E-7</c:v>
                </c:pt>
                <c:pt idx="1297">
                  <c:v>-6.0979999999999997E-7</c:v>
                </c:pt>
                <c:pt idx="1298">
                  <c:v>-6.0959999999999995E-7</c:v>
                </c:pt>
                <c:pt idx="1299">
                  <c:v>-6.0940000000000004E-7</c:v>
                </c:pt>
                <c:pt idx="1300">
                  <c:v>-6.0920000000000003E-7</c:v>
                </c:pt>
                <c:pt idx="1301">
                  <c:v>-6.0900000000000001E-7</c:v>
                </c:pt>
                <c:pt idx="1302">
                  <c:v>-6.088E-7</c:v>
                </c:pt>
                <c:pt idx="1303">
                  <c:v>-6.0859999999999998E-7</c:v>
                </c:pt>
                <c:pt idx="1304">
                  <c:v>-6.0839999999999997E-7</c:v>
                </c:pt>
                <c:pt idx="1305">
                  <c:v>-6.0819999999999995E-7</c:v>
                </c:pt>
                <c:pt idx="1306">
                  <c:v>-6.0800000000000004E-7</c:v>
                </c:pt>
                <c:pt idx="1307">
                  <c:v>-6.0780000000000003E-7</c:v>
                </c:pt>
                <c:pt idx="1308">
                  <c:v>-6.0760000000000001E-7</c:v>
                </c:pt>
                <c:pt idx="1309">
                  <c:v>-6.074E-7</c:v>
                </c:pt>
                <c:pt idx="1310">
                  <c:v>-6.0719999999999998E-7</c:v>
                </c:pt>
                <c:pt idx="1311">
                  <c:v>-6.0699999999999997E-7</c:v>
                </c:pt>
                <c:pt idx="1312">
                  <c:v>-6.0679999999999995E-7</c:v>
                </c:pt>
                <c:pt idx="1313">
                  <c:v>-6.0660000000000005E-7</c:v>
                </c:pt>
                <c:pt idx="1314">
                  <c:v>-6.0640000000000003E-7</c:v>
                </c:pt>
                <c:pt idx="1315">
                  <c:v>-6.0620000000000002E-7</c:v>
                </c:pt>
                <c:pt idx="1316">
                  <c:v>-6.06E-7</c:v>
                </c:pt>
                <c:pt idx="1317">
                  <c:v>-6.0579999999999999E-7</c:v>
                </c:pt>
                <c:pt idx="1318">
                  <c:v>-6.0559999999999997E-7</c:v>
                </c:pt>
                <c:pt idx="1319">
                  <c:v>-6.0539999999999996E-7</c:v>
                </c:pt>
                <c:pt idx="1320">
                  <c:v>-6.0520000000000005E-7</c:v>
                </c:pt>
                <c:pt idx="1321">
                  <c:v>-6.0500000000000003E-7</c:v>
                </c:pt>
                <c:pt idx="1322">
                  <c:v>-6.0480000000000002E-7</c:v>
                </c:pt>
                <c:pt idx="1323">
                  <c:v>-6.046E-7</c:v>
                </c:pt>
                <c:pt idx="1324">
                  <c:v>-6.0439999999999999E-7</c:v>
                </c:pt>
                <c:pt idx="1325">
                  <c:v>-6.0419999999999997E-7</c:v>
                </c:pt>
                <c:pt idx="1326">
                  <c:v>-6.0399999999999996E-7</c:v>
                </c:pt>
                <c:pt idx="1327">
                  <c:v>-6.0380000000000005E-7</c:v>
                </c:pt>
                <c:pt idx="1328">
                  <c:v>-6.0360000000000003E-7</c:v>
                </c:pt>
                <c:pt idx="1329">
                  <c:v>-6.0340000000000002E-7</c:v>
                </c:pt>
                <c:pt idx="1330">
                  <c:v>-6.032E-7</c:v>
                </c:pt>
                <c:pt idx="1331">
                  <c:v>-6.0299999999999999E-7</c:v>
                </c:pt>
                <c:pt idx="1332">
                  <c:v>-6.0279999999999997E-7</c:v>
                </c:pt>
                <c:pt idx="1333">
                  <c:v>-6.0259999999999996E-7</c:v>
                </c:pt>
                <c:pt idx="1334">
                  <c:v>-6.0240000000000005E-7</c:v>
                </c:pt>
                <c:pt idx="1335">
                  <c:v>-6.0220000000000003E-7</c:v>
                </c:pt>
                <c:pt idx="1336">
                  <c:v>-6.0200000000000002E-7</c:v>
                </c:pt>
                <c:pt idx="1337">
                  <c:v>-6.018E-7</c:v>
                </c:pt>
                <c:pt idx="1338">
                  <c:v>-6.0159999999999999E-7</c:v>
                </c:pt>
                <c:pt idx="1339">
                  <c:v>-6.0139999999999997E-7</c:v>
                </c:pt>
                <c:pt idx="1340">
                  <c:v>-6.0119999999999996E-7</c:v>
                </c:pt>
                <c:pt idx="1341">
                  <c:v>-6.0100000000000005E-7</c:v>
                </c:pt>
                <c:pt idx="1342">
                  <c:v>-6.0080000000000003E-7</c:v>
                </c:pt>
                <c:pt idx="1343">
                  <c:v>-6.0060000000000002E-7</c:v>
                </c:pt>
                <c:pt idx="1344">
                  <c:v>-6.004E-7</c:v>
                </c:pt>
                <c:pt idx="1345">
                  <c:v>-6.0019999999999999E-7</c:v>
                </c:pt>
                <c:pt idx="1346">
                  <c:v>-5.9999999999999997E-7</c:v>
                </c:pt>
                <c:pt idx="1347">
                  <c:v>-5.9979999999999996E-7</c:v>
                </c:pt>
                <c:pt idx="1348">
                  <c:v>-5.9960000000000005E-7</c:v>
                </c:pt>
                <c:pt idx="1349">
                  <c:v>-5.9940000000000003E-7</c:v>
                </c:pt>
                <c:pt idx="1350">
                  <c:v>-5.9920000000000002E-7</c:v>
                </c:pt>
                <c:pt idx="1351">
                  <c:v>-5.99E-7</c:v>
                </c:pt>
                <c:pt idx="1352">
                  <c:v>-5.9879999999999999E-7</c:v>
                </c:pt>
                <c:pt idx="1353">
                  <c:v>-5.9859999999999997E-7</c:v>
                </c:pt>
                <c:pt idx="1354">
                  <c:v>-5.9839999999999996E-7</c:v>
                </c:pt>
                <c:pt idx="1355">
                  <c:v>-5.9820000000000005E-7</c:v>
                </c:pt>
                <c:pt idx="1356">
                  <c:v>-5.9800000000000003E-7</c:v>
                </c:pt>
                <c:pt idx="1357">
                  <c:v>-5.9780000000000002E-7</c:v>
                </c:pt>
                <c:pt idx="1358">
                  <c:v>-5.976E-7</c:v>
                </c:pt>
                <c:pt idx="1359">
                  <c:v>-5.9739999999999999E-7</c:v>
                </c:pt>
                <c:pt idx="1360">
                  <c:v>-5.9719999999999997E-7</c:v>
                </c:pt>
                <c:pt idx="1361">
                  <c:v>-5.9699999999999996E-7</c:v>
                </c:pt>
                <c:pt idx="1362">
                  <c:v>-5.9680000000000005E-7</c:v>
                </c:pt>
                <c:pt idx="1363">
                  <c:v>-5.9660000000000004E-7</c:v>
                </c:pt>
                <c:pt idx="1364">
                  <c:v>-5.9640000000000002E-7</c:v>
                </c:pt>
                <c:pt idx="1365">
                  <c:v>-5.962E-7</c:v>
                </c:pt>
                <c:pt idx="1366">
                  <c:v>-5.9599999999999999E-7</c:v>
                </c:pt>
                <c:pt idx="1367">
                  <c:v>-5.9579999999999997E-7</c:v>
                </c:pt>
                <c:pt idx="1368">
                  <c:v>-5.9559999999999996E-7</c:v>
                </c:pt>
                <c:pt idx="1369">
                  <c:v>-5.9540000000000005E-7</c:v>
                </c:pt>
                <c:pt idx="1370">
                  <c:v>-5.9520000000000004E-7</c:v>
                </c:pt>
                <c:pt idx="1371">
                  <c:v>-5.9500000000000002E-7</c:v>
                </c:pt>
                <c:pt idx="1372">
                  <c:v>-5.9480000000000001E-7</c:v>
                </c:pt>
                <c:pt idx="1373">
                  <c:v>-5.9459999999999999E-7</c:v>
                </c:pt>
                <c:pt idx="1374">
                  <c:v>-5.9439999999999998E-7</c:v>
                </c:pt>
                <c:pt idx="1375">
                  <c:v>-5.9419999999999996E-7</c:v>
                </c:pt>
                <c:pt idx="1376">
                  <c:v>-5.9400000000000005E-7</c:v>
                </c:pt>
                <c:pt idx="1377">
                  <c:v>-5.9380000000000004E-7</c:v>
                </c:pt>
                <c:pt idx="1378">
                  <c:v>-5.9360000000000002E-7</c:v>
                </c:pt>
                <c:pt idx="1379">
                  <c:v>-5.9340000000000001E-7</c:v>
                </c:pt>
                <c:pt idx="1380">
                  <c:v>-5.9319999999999999E-7</c:v>
                </c:pt>
                <c:pt idx="1381">
                  <c:v>-5.9299999999999998E-7</c:v>
                </c:pt>
                <c:pt idx="1382">
                  <c:v>-5.9279999999999996E-7</c:v>
                </c:pt>
                <c:pt idx="1383">
                  <c:v>-5.9260000000000005E-7</c:v>
                </c:pt>
                <c:pt idx="1384">
                  <c:v>-5.9240000000000004E-7</c:v>
                </c:pt>
                <c:pt idx="1385">
                  <c:v>-5.9220000000000002E-7</c:v>
                </c:pt>
                <c:pt idx="1386">
                  <c:v>-5.9200000000000001E-7</c:v>
                </c:pt>
                <c:pt idx="1387">
                  <c:v>-5.9179999999999999E-7</c:v>
                </c:pt>
                <c:pt idx="1388">
                  <c:v>-5.9159999999999998E-7</c:v>
                </c:pt>
                <c:pt idx="1389">
                  <c:v>-5.9139999999999996E-7</c:v>
                </c:pt>
                <c:pt idx="1390">
                  <c:v>-5.9120000000000005E-7</c:v>
                </c:pt>
                <c:pt idx="1391">
                  <c:v>-5.9100000000000004E-7</c:v>
                </c:pt>
                <c:pt idx="1392">
                  <c:v>-5.9080000000000002E-7</c:v>
                </c:pt>
                <c:pt idx="1393">
                  <c:v>-5.9060000000000001E-7</c:v>
                </c:pt>
                <c:pt idx="1394">
                  <c:v>-5.9039999999999999E-7</c:v>
                </c:pt>
                <c:pt idx="1395">
                  <c:v>-5.9019999999999998E-7</c:v>
                </c:pt>
                <c:pt idx="1396">
                  <c:v>-5.8999999999999996E-7</c:v>
                </c:pt>
                <c:pt idx="1397">
                  <c:v>-5.8979999999999995E-7</c:v>
                </c:pt>
                <c:pt idx="1398">
                  <c:v>-5.8960000000000004E-7</c:v>
                </c:pt>
                <c:pt idx="1399">
                  <c:v>-5.8940000000000002E-7</c:v>
                </c:pt>
                <c:pt idx="1400">
                  <c:v>-5.8920000000000001E-7</c:v>
                </c:pt>
                <c:pt idx="1401">
                  <c:v>-5.8899999999999999E-7</c:v>
                </c:pt>
                <c:pt idx="1402">
                  <c:v>-5.8879999999999998E-7</c:v>
                </c:pt>
                <c:pt idx="1403">
                  <c:v>-5.8859999999999996E-7</c:v>
                </c:pt>
                <c:pt idx="1404">
                  <c:v>-5.8839999999999995E-7</c:v>
                </c:pt>
                <c:pt idx="1405">
                  <c:v>-5.8820000000000004E-7</c:v>
                </c:pt>
                <c:pt idx="1406">
                  <c:v>-5.8800000000000002E-7</c:v>
                </c:pt>
                <c:pt idx="1407">
                  <c:v>-5.8780000000000001E-7</c:v>
                </c:pt>
                <c:pt idx="1408">
                  <c:v>-5.8759999999999999E-7</c:v>
                </c:pt>
                <c:pt idx="1409">
                  <c:v>-5.8739999999999998E-7</c:v>
                </c:pt>
                <c:pt idx="1410">
                  <c:v>-5.8719999999999996E-7</c:v>
                </c:pt>
                <c:pt idx="1411">
                  <c:v>-5.8699999999999995E-7</c:v>
                </c:pt>
                <c:pt idx="1412">
                  <c:v>-5.8680000000000004E-7</c:v>
                </c:pt>
                <c:pt idx="1413">
                  <c:v>-5.8660000000000002E-7</c:v>
                </c:pt>
                <c:pt idx="1414">
                  <c:v>-5.8640000000000001E-7</c:v>
                </c:pt>
                <c:pt idx="1415">
                  <c:v>-5.8619999999999999E-7</c:v>
                </c:pt>
                <c:pt idx="1416">
                  <c:v>-5.8599999999999998E-7</c:v>
                </c:pt>
                <c:pt idx="1417">
                  <c:v>-5.8579999999999996E-7</c:v>
                </c:pt>
                <c:pt idx="1418">
                  <c:v>-5.8559999999999995E-7</c:v>
                </c:pt>
                <c:pt idx="1419">
                  <c:v>-5.8540000000000004E-7</c:v>
                </c:pt>
                <c:pt idx="1420">
                  <c:v>-5.8520000000000003E-7</c:v>
                </c:pt>
                <c:pt idx="1421">
                  <c:v>-5.8500000000000001E-7</c:v>
                </c:pt>
                <c:pt idx="1422">
                  <c:v>-5.848E-7</c:v>
                </c:pt>
                <c:pt idx="1423">
                  <c:v>-5.8459999999999998E-7</c:v>
                </c:pt>
                <c:pt idx="1424">
                  <c:v>-5.8439999999999997E-7</c:v>
                </c:pt>
                <c:pt idx="1425">
                  <c:v>-5.8419999999999995E-7</c:v>
                </c:pt>
                <c:pt idx="1426">
                  <c:v>-5.8400000000000004E-7</c:v>
                </c:pt>
                <c:pt idx="1427">
                  <c:v>-5.8380000000000003E-7</c:v>
                </c:pt>
                <c:pt idx="1428">
                  <c:v>-5.8360000000000001E-7</c:v>
                </c:pt>
                <c:pt idx="1429">
                  <c:v>-5.834E-7</c:v>
                </c:pt>
                <c:pt idx="1430">
                  <c:v>-5.8319999999999998E-7</c:v>
                </c:pt>
                <c:pt idx="1431">
                  <c:v>-5.8299999999999997E-7</c:v>
                </c:pt>
                <c:pt idx="1432">
                  <c:v>-5.8279999999999995E-7</c:v>
                </c:pt>
                <c:pt idx="1433">
                  <c:v>-5.8260000000000004E-7</c:v>
                </c:pt>
                <c:pt idx="1434">
                  <c:v>-5.8240000000000003E-7</c:v>
                </c:pt>
                <c:pt idx="1435">
                  <c:v>-5.8220000000000001E-7</c:v>
                </c:pt>
                <c:pt idx="1436">
                  <c:v>-5.82E-7</c:v>
                </c:pt>
                <c:pt idx="1437">
                  <c:v>-5.8179999999999998E-7</c:v>
                </c:pt>
                <c:pt idx="1438">
                  <c:v>-5.8159999999999997E-7</c:v>
                </c:pt>
                <c:pt idx="1439">
                  <c:v>-5.8139999999999995E-7</c:v>
                </c:pt>
                <c:pt idx="1440">
                  <c:v>-5.8120000000000004E-7</c:v>
                </c:pt>
                <c:pt idx="1441">
                  <c:v>-5.8100000000000003E-7</c:v>
                </c:pt>
                <c:pt idx="1442">
                  <c:v>-5.8080000000000001E-7</c:v>
                </c:pt>
                <c:pt idx="1443">
                  <c:v>-5.806E-7</c:v>
                </c:pt>
                <c:pt idx="1444">
                  <c:v>-5.8039999999999998E-7</c:v>
                </c:pt>
                <c:pt idx="1445">
                  <c:v>-5.8019999999999997E-7</c:v>
                </c:pt>
                <c:pt idx="1446">
                  <c:v>-5.7999999999999995E-7</c:v>
                </c:pt>
                <c:pt idx="1447">
                  <c:v>-5.7980000000000004E-7</c:v>
                </c:pt>
                <c:pt idx="1448">
                  <c:v>-5.7960000000000003E-7</c:v>
                </c:pt>
                <c:pt idx="1449">
                  <c:v>-5.7940000000000001E-7</c:v>
                </c:pt>
                <c:pt idx="1450">
                  <c:v>-5.792E-7</c:v>
                </c:pt>
                <c:pt idx="1451">
                  <c:v>-5.7899999999999998E-7</c:v>
                </c:pt>
                <c:pt idx="1452">
                  <c:v>-5.7879999999999997E-7</c:v>
                </c:pt>
                <c:pt idx="1453">
                  <c:v>-5.7859999999999995E-7</c:v>
                </c:pt>
                <c:pt idx="1454">
                  <c:v>-5.7840000000000004E-7</c:v>
                </c:pt>
                <c:pt idx="1455">
                  <c:v>-5.7820000000000003E-7</c:v>
                </c:pt>
                <c:pt idx="1456">
                  <c:v>-5.7800000000000001E-7</c:v>
                </c:pt>
                <c:pt idx="1457">
                  <c:v>-5.778E-7</c:v>
                </c:pt>
                <c:pt idx="1458">
                  <c:v>-5.7759999999999998E-7</c:v>
                </c:pt>
                <c:pt idx="1459">
                  <c:v>-5.7739999999999997E-7</c:v>
                </c:pt>
                <c:pt idx="1460">
                  <c:v>-5.7719999999999995E-7</c:v>
                </c:pt>
                <c:pt idx="1461">
                  <c:v>-5.7700000000000004E-7</c:v>
                </c:pt>
                <c:pt idx="1462">
                  <c:v>-5.7680000000000003E-7</c:v>
                </c:pt>
                <c:pt idx="1463">
                  <c:v>-5.7660000000000001E-7</c:v>
                </c:pt>
                <c:pt idx="1464">
                  <c:v>-5.764E-7</c:v>
                </c:pt>
                <c:pt idx="1465">
                  <c:v>-5.7619999999999998E-7</c:v>
                </c:pt>
                <c:pt idx="1466">
                  <c:v>-5.7599999999999997E-7</c:v>
                </c:pt>
                <c:pt idx="1467">
                  <c:v>-5.7579999999999995E-7</c:v>
                </c:pt>
                <c:pt idx="1468">
                  <c:v>-5.7560000000000005E-7</c:v>
                </c:pt>
                <c:pt idx="1469">
                  <c:v>-5.7540000000000003E-7</c:v>
                </c:pt>
                <c:pt idx="1470">
                  <c:v>-5.7520000000000002E-7</c:v>
                </c:pt>
                <c:pt idx="1471">
                  <c:v>-5.75E-7</c:v>
                </c:pt>
                <c:pt idx="1472">
                  <c:v>-5.7479999999999999E-7</c:v>
                </c:pt>
                <c:pt idx="1473">
                  <c:v>-5.7459999999999997E-7</c:v>
                </c:pt>
                <c:pt idx="1474">
                  <c:v>-5.7439999999999996E-7</c:v>
                </c:pt>
                <c:pt idx="1475">
                  <c:v>-5.7420000000000005E-7</c:v>
                </c:pt>
                <c:pt idx="1476">
                  <c:v>-5.7400000000000003E-7</c:v>
                </c:pt>
                <c:pt idx="1477">
                  <c:v>-5.7380000000000002E-7</c:v>
                </c:pt>
                <c:pt idx="1478">
                  <c:v>-5.736E-7</c:v>
                </c:pt>
                <c:pt idx="1479">
                  <c:v>-5.7339999999999999E-7</c:v>
                </c:pt>
                <c:pt idx="1480">
                  <c:v>-5.7319999999999997E-7</c:v>
                </c:pt>
                <c:pt idx="1481">
                  <c:v>-5.7299999999999996E-7</c:v>
                </c:pt>
                <c:pt idx="1482">
                  <c:v>-5.7280000000000005E-7</c:v>
                </c:pt>
                <c:pt idx="1483">
                  <c:v>-5.7260000000000003E-7</c:v>
                </c:pt>
                <c:pt idx="1484">
                  <c:v>-5.7240000000000002E-7</c:v>
                </c:pt>
                <c:pt idx="1485">
                  <c:v>-5.722E-7</c:v>
                </c:pt>
                <c:pt idx="1486">
                  <c:v>-5.7199999999999999E-7</c:v>
                </c:pt>
                <c:pt idx="1487">
                  <c:v>-5.7179999999999997E-7</c:v>
                </c:pt>
                <c:pt idx="1488">
                  <c:v>-5.7159999999999996E-7</c:v>
                </c:pt>
                <c:pt idx="1489">
                  <c:v>-5.7140000000000005E-7</c:v>
                </c:pt>
                <c:pt idx="1490">
                  <c:v>-5.7120000000000003E-7</c:v>
                </c:pt>
                <c:pt idx="1491">
                  <c:v>-5.7100000000000002E-7</c:v>
                </c:pt>
                <c:pt idx="1492">
                  <c:v>-5.708E-7</c:v>
                </c:pt>
                <c:pt idx="1493">
                  <c:v>-5.7059999999999999E-7</c:v>
                </c:pt>
                <c:pt idx="1494">
                  <c:v>-5.7039999999999997E-7</c:v>
                </c:pt>
                <c:pt idx="1495">
                  <c:v>-5.7019999999999996E-7</c:v>
                </c:pt>
                <c:pt idx="1496">
                  <c:v>-5.7000000000000005E-7</c:v>
                </c:pt>
                <c:pt idx="1497">
                  <c:v>-5.6980000000000003E-7</c:v>
                </c:pt>
                <c:pt idx="1498">
                  <c:v>-5.6960000000000002E-7</c:v>
                </c:pt>
                <c:pt idx="1499">
                  <c:v>-5.694E-7</c:v>
                </c:pt>
                <c:pt idx="1500">
                  <c:v>-5.6919999999999999E-7</c:v>
                </c:pt>
                <c:pt idx="1501">
                  <c:v>-5.6899999999999997E-7</c:v>
                </c:pt>
                <c:pt idx="1502">
                  <c:v>-5.6879999999999996E-7</c:v>
                </c:pt>
                <c:pt idx="1503">
                  <c:v>-5.6860000000000005E-7</c:v>
                </c:pt>
                <c:pt idx="1504">
                  <c:v>-5.6840000000000003E-7</c:v>
                </c:pt>
                <c:pt idx="1505">
                  <c:v>-5.6820000000000002E-7</c:v>
                </c:pt>
                <c:pt idx="1506">
                  <c:v>-5.68E-7</c:v>
                </c:pt>
                <c:pt idx="1507">
                  <c:v>-5.6779999999999999E-7</c:v>
                </c:pt>
                <c:pt idx="1508">
                  <c:v>-5.6759999999999997E-7</c:v>
                </c:pt>
                <c:pt idx="1509">
                  <c:v>-5.6739999999999996E-7</c:v>
                </c:pt>
                <c:pt idx="1510">
                  <c:v>-5.6720000000000005E-7</c:v>
                </c:pt>
                <c:pt idx="1511">
                  <c:v>-5.6700000000000003E-7</c:v>
                </c:pt>
                <c:pt idx="1512">
                  <c:v>-5.6680000000000002E-7</c:v>
                </c:pt>
                <c:pt idx="1513">
                  <c:v>-5.666E-7</c:v>
                </c:pt>
                <c:pt idx="1514">
                  <c:v>-5.6639999999999999E-7</c:v>
                </c:pt>
                <c:pt idx="1515">
                  <c:v>-5.6619999999999997E-7</c:v>
                </c:pt>
                <c:pt idx="1516">
                  <c:v>-5.6599999999999996E-7</c:v>
                </c:pt>
                <c:pt idx="1517">
                  <c:v>-5.6580000000000005E-7</c:v>
                </c:pt>
                <c:pt idx="1518">
                  <c:v>-5.6560000000000004E-7</c:v>
                </c:pt>
                <c:pt idx="1519">
                  <c:v>-5.6540000000000002E-7</c:v>
                </c:pt>
                <c:pt idx="1520">
                  <c:v>-5.6520000000000001E-7</c:v>
                </c:pt>
                <c:pt idx="1521">
                  <c:v>-5.6499999999999999E-7</c:v>
                </c:pt>
                <c:pt idx="1522">
                  <c:v>-5.6479999999999998E-7</c:v>
                </c:pt>
                <c:pt idx="1523">
                  <c:v>-5.6459999999999996E-7</c:v>
                </c:pt>
                <c:pt idx="1524">
                  <c:v>-5.6440000000000005E-7</c:v>
                </c:pt>
                <c:pt idx="1525">
                  <c:v>-5.6420000000000004E-7</c:v>
                </c:pt>
                <c:pt idx="1526">
                  <c:v>-5.6400000000000002E-7</c:v>
                </c:pt>
                <c:pt idx="1527">
                  <c:v>-5.6380000000000001E-7</c:v>
                </c:pt>
                <c:pt idx="1528">
                  <c:v>-5.6359999999999999E-7</c:v>
                </c:pt>
                <c:pt idx="1529">
                  <c:v>-5.6339999999999998E-7</c:v>
                </c:pt>
                <c:pt idx="1530">
                  <c:v>-5.6319999999999996E-7</c:v>
                </c:pt>
                <c:pt idx="1531">
                  <c:v>-5.6300000000000005E-7</c:v>
                </c:pt>
                <c:pt idx="1532">
                  <c:v>-5.6280000000000004E-7</c:v>
                </c:pt>
                <c:pt idx="1533">
                  <c:v>-5.6260000000000002E-7</c:v>
                </c:pt>
                <c:pt idx="1534">
                  <c:v>-5.6240000000000001E-7</c:v>
                </c:pt>
                <c:pt idx="1535">
                  <c:v>-5.6219999999999999E-7</c:v>
                </c:pt>
                <c:pt idx="1536">
                  <c:v>-5.6199999999999998E-7</c:v>
                </c:pt>
                <c:pt idx="1537">
                  <c:v>-5.6179999999999996E-7</c:v>
                </c:pt>
                <c:pt idx="1538">
                  <c:v>-5.6160000000000005E-7</c:v>
                </c:pt>
                <c:pt idx="1539">
                  <c:v>-5.6140000000000004E-7</c:v>
                </c:pt>
                <c:pt idx="1540">
                  <c:v>-5.6120000000000002E-7</c:v>
                </c:pt>
                <c:pt idx="1541">
                  <c:v>-5.6100000000000001E-7</c:v>
                </c:pt>
                <c:pt idx="1542">
                  <c:v>-5.6079999999999999E-7</c:v>
                </c:pt>
                <c:pt idx="1543">
                  <c:v>-5.6059999999999998E-7</c:v>
                </c:pt>
                <c:pt idx="1544">
                  <c:v>-5.6039999999999996E-7</c:v>
                </c:pt>
                <c:pt idx="1545">
                  <c:v>-5.6019999999999995E-7</c:v>
                </c:pt>
                <c:pt idx="1546">
                  <c:v>-5.6000000000000004E-7</c:v>
                </c:pt>
                <c:pt idx="1547">
                  <c:v>-5.5980000000000002E-7</c:v>
                </c:pt>
                <c:pt idx="1548">
                  <c:v>-5.5960000000000001E-7</c:v>
                </c:pt>
                <c:pt idx="1549">
                  <c:v>-5.5939999999999999E-7</c:v>
                </c:pt>
                <c:pt idx="1550">
                  <c:v>-5.5919999999999998E-7</c:v>
                </c:pt>
                <c:pt idx="1551">
                  <c:v>-5.5899999999999996E-7</c:v>
                </c:pt>
                <c:pt idx="1552">
                  <c:v>-5.5879999999999995E-7</c:v>
                </c:pt>
                <c:pt idx="1553">
                  <c:v>-5.5860000000000004E-7</c:v>
                </c:pt>
                <c:pt idx="1554">
                  <c:v>-5.5840000000000002E-7</c:v>
                </c:pt>
                <c:pt idx="1555">
                  <c:v>-5.5820000000000001E-7</c:v>
                </c:pt>
                <c:pt idx="1556">
                  <c:v>-5.5799999999999999E-7</c:v>
                </c:pt>
                <c:pt idx="1557">
                  <c:v>-5.5779999999999998E-7</c:v>
                </c:pt>
                <c:pt idx="1558">
                  <c:v>-5.5759999999999996E-7</c:v>
                </c:pt>
                <c:pt idx="1559">
                  <c:v>-5.5739999999999995E-7</c:v>
                </c:pt>
                <c:pt idx="1560">
                  <c:v>-5.5720000000000004E-7</c:v>
                </c:pt>
                <c:pt idx="1561">
                  <c:v>-5.5700000000000002E-7</c:v>
                </c:pt>
                <c:pt idx="1562">
                  <c:v>-5.5680000000000001E-7</c:v>
                </c:pt>
                <c:pt idx="1563">
                  <c:v>-5.5659999999999999E-7</c:v>
                </c:pt>
                <c:pt idx="1564">
                  <c:v>-5.5639999999999998E-7</c:v>
                </c:pt>
                <c:pt idx="1565">
                  <c:v>-5.5619999999999996E-7</c:v>
                </c:pt>
                <c:pt idx="1566">
                  <c:v>-5.5599999999999995E-7</c:v>
                </c:pt>
                <c:pt idx="1567">
                  <c:v>-5.5580000000000004E-7</c:v>
                </c:pt>
                <c:pt idx="1568">
                  <c:v>-5.5560000000000003E-7</c:v>
                </c:pt>
                <c:pt idx="1569">
                  <c:v>-5.5540000000000001E-7</c:v>
                </c:pt>
                <c:pt idx="1570">
                  <c:v>-5.552E-7</c:v>
                </c:pt>
                <c:pt idx="1571">
                  <c:v>-5.5499999999999998E-7</c:v>
                </c:pt>
                <c:pt idx="1572">
                  <c:v>-5.5479999999999997E-7</c:v>
                </c:pt>
                <c:pt idx="1573">
                  <c:v>-5.5459999999999995E-7</c:v>
                </c:pt>
                <c:pt idx="1574">
                  <c:v>-5.5440000000000004E-7</c:v>
                </c:pt>
                <c:pt idx="1575">
                  <c:v>-5.5420000000000003E-7</c:v>
                </c:pt>
                <c:pt idx="1576">
                  <c:v>-5.5400000000000001E-7</c:v>
                </c:pt>
                <c:pt idx="1577">
                  <c:v>-5.538E-7</c:v>
                </c:pt>
                <c:pt idx="1578">
                  <c:v>-5.5359999999999998E-7</c:v>
                </c:pt>
                <c:pt idx="1579">
                  <c:v>-5.5339999999999997E-7</c:v>
                </c:pt>
                <c:pt idx="1580">
                  <c:v>-5.5319999999999995E-7</c:v>
                </c:pt>
                <c:pt idx="1581">
                  <c:v>-5.5300000000000004E-7</c:v>
                </c:pt>
                <c:pt idx="1582">
                  <c:v>-5.5280000000000003E-7</c:v>
                </c:pt>
                <c:pt idx="1583">
                  <c:v>-5.5260000000000001E-7</c:v>
                </c:pt>
                <c:pt idx="1584">
                  <c:v>-5.524E-7</c:v>
                </c:pt>
                <c:pt idx="1585">
                  <c:v>-5.5219999999999998E-7</c:v>
                </c:pt>
                <c:pt idx="1586">
                  <c:v>-5.5199999999999997E-7</c:v>
                </c:pt>
                <c:pt idx="1587">
                  <c:v>-5.5179999999999995E-7</c:v>
                </c:pt>
                <c:pt idx="1588">
                  <c:v>-5.5160000000000004E-7</c:v>
                </c:pt>
                <c:pt idx="1589">
                  <c:v>-5.5140000000000003E-7</c:v>
                </c:pt>
                <c:pt idx="1590">
                  <c:v>-5.5120000000000001E-7</c:v>
                </c:pt>
                <c:pt idx="1591">
                  <c:v>-5.51E-7</c:v>
                </c:pt>
                <c:pt idx="1592">
                  <c:v>-5.5079999999999998E-7</c:v>
                </c:pt>
                <c:pt idx="1593">
                  <c:v>-5.5059999999999997E-7</c:v>
                </c:pt>
                <c:pt idx="1594">
                  <c:v>-5.5039999999999995E-7</c:v>
                </c:pt>
                <c:pt idx="1595">
                  <c:v>-5.5020000000000004E-7</c:v>
                </c:pt>
                <c:pt idx="1596">
                  <c:v>-5.5000000000000003E-7</c:v>
                </c:pt>
                <c:pt idx="1597">
                  <c:v>-5.4980000000000001E-7</c:v>
                </c:pt>
                <c:pt idx="1598">
                  <c:v>-5.496E-7</c:v>
                </c:pt>
                <c:pt idx="1599">
                  <c:v>-5.4939999999999998E-7</c:v>
                </c:pt>
                <c:pt idx="1600">
                  <c:v>-5.4919999999999997E-7</c:v>
                </c:pt>
                <c:pt idx="1601">
                  <c:v>-5.4899999999999995E-7</c:v>
                </c:pt>
                <c:pt idx="1602">
                  <c:v>-5.4880000000000004E-7</c:v>
                </c:pt>
                <c:pt idx="1603">
                  <c:v>-5.4860000000000003E-7</c:v>
                </c:pt>
                <c:pt idx="1604">
                  <c:v>-5.4840000000000001E-7</c:v>
                </c:pt>
                <c:pt idx="1605">
                  <c:v>-5.482E-7</c:v>
                </c:pt>
                <c:pt idx="1606">
                  <c:v>-5.4799999999999998E-7</c:v>
                </c:pt>
                <c:pt idx="1607">
                  <c:v>-5.4779999999999997E-7</c:v>
                </c:pt>
                <c:pt idx="1608">
                  <c:v>-5.4759999999999995E-7</c:v>
                </c:pt>
                <c:pt idx="1609">
                  <c:v>-5.4740000000000004E-7</c:v>
                </c:pt>
                <c:pt idx="1610">
                  <c:v>-5.4720000000000003E-7</c:v>
                </c:pt>
                <c:pt idx="1611">
                  <c:v>-5.4700000000000001E-7</c:v>
                </c:pt>
                <c:pt idx="1612">
                  <c:v>-5.468E-7</c:v>
                </c:pt>
                <c:pt idx="1613">
                  <c:v>-5.4659999999999998E-7</c:v>
                </c:pt>
                <c:pt idx="1614">
                  <c:v>-5.4639999999999997E-7</c:v>
                </c:pt>
                <c:pt idx="1615">
                  <c:v>-5.4619999999999995E-7</c:v>
                </c:pt>
                <c:pt idx="1616">
                  <c:v>-5.4600000000000005E-7</c:v>
                </c:pt>
                <c:pt idx="1617">
                  <c:v>-5.4580000000000003E-7</c:v>
                </c:pt>
                <c:pt idx="1618">
                  <c:v>-5.4560000000000002E-7</c:v>
                </c:pt>
                <c:pt idx="1619">
                  <c:v>-5.454E-7</c:v>
                </c:pt>
                <c:pt idx="1620">
                  <c:v>-5.4519999999999999E-7</c:v>
                </c:pt>
                <c:pt idx="1621">
                  <c:v>-5.4499999999999997E-7</c:v>
                </c:pt>
                <c:pt idx="1622">
                  <c:v>-5.4479999999999996E-7</c:v>
                </c:pt>
                <c:pt idx="1623">
                  <c:v>-5.4460000000000005E-7</c:v>
                </c:pt>
                <c:pt idx="1624">
                  <c:v>-5.4440000000000003E-7</c:v>
                </c:pt>
                <c:pt idx="1625">
                  <c:v>-5.4420000000000002E-7</c:v>
                </c:pt>
                <c:pt idx="1626">
                  <c:v>-5.44E-7</c:v>
                </c:pt>
                <c:pt idx="1627">
                  <c:v>-5.4379999999999999E-7</c:v>
                </c:pt>
                <c:pt idx="1628">
                  <c:v>-5.4359999999999997E-7</c:v>
                </c:pt>
                <c:pt idx="1629">
                  <c:v>-5.4339999999999996E-7</c:v>
                </c:pt>
                <c:pt idx="1630">
                  <c:v>-5.4320000000000005E-7</c:v>
                </c:pt>
                <c:pt idx="1631">
                  <c:v>-5.4300000000000003E-7</c:v>
                </c:pt>
                <c:pt idx="1632">
                  <c:v>-5.4280000000000002E-7</c:v>
                </c:pt>
                <c:pt idx="1633">
                  <c:v>-5.426E-7</c:v>
                </c:pt>
                <c:pt idx="1634">
                  <c:v>-5.4239999999999999E-7</c:v>
                </c:pt>
                <c:pt idx="1635">
                  <c:v>-5.4219999999999997E-7</c:v>
                </c:pt>
                <c:pt idx="1636">
                  <c:v>-5.4199999999999996E-7</c:v>
                </c:pt>
                <c:pt idx="1637">
                  <c:v>-5.4180000000000005E-7</c:v>
                </c:pt>
                <c:pt idx="1638">
                  <c:v>-5.4160000000000003E-7</c:v>
                </c:pt>
                <c:pt idx="1639">
                  <c:v>-5.4140000000000002E-7</c:v>
                </c:pt>
                <c:pt idx="1640">
                  <c:v>-5.412E-7</c:v>
                </c:pt>
                <c:pt idx="1641">
                  <c:v>-5.4099999999999999E-7</c:v>
                </c:pt>
                <c:pt idx="1642">
                  <c:v>-5.4079999999999997E-7</c:v>
                </c:pt>
                <c:pt idx="1643">
                  <c:v>-5.4059999999999996E-7</c:v>
                </c:pt>
                <c:pt idx="1644">
                  <c:v>-5.4040000000000005E-7</c:v>
                </c:pt>
                <c:pt idx="1645">
                  <c:v>-5.4020000000000003E-7</c:v>
                </c:pt>
                <c:pt idx="1646">
                  <c:v>-5.4000000000000002E-7</c:v>
                </c:pt>
                <c:pt idx="1647">
                  <c:v>-5.398E-7</c:v>
                </c:pt>
                <c:pt idx="1648">
                  <c:v>-5.3959999999999999E-7</c:v>
                </c:pt>
                <c:pt idx="1649">
                  <c:v>-5.3939999999999997E-7</c:v>
                </c:pt>
                <c:pt idx="1650">
                  <c:v>-5.3919999999999996E-7</c:v>
                </c:pt>
                <c:pt idx="1651">
                  <c:v>-5.3900000000000005E-7</c:v>
                </c:pt>
                <c:pt idx="1652">
                  <c:v>-5.3880000000000003E-7</c:v>
                </c:pt>
                <c:pt idx="1653">
                  <c:v>-5.3860000000000002E-7</c:v>
                </c:pt>
                <c:pt idx="1654">
                  <c:v>-5.384E-7</c:v>
                </c:pt>
                <c:pt idx="1655">
                  <c:v>-5.3819999999999999E-7</c:v>
                </c:pt>
                <c:pt idx="1656">
                  <c:v>-5.3799999999999997E-7</c:v>
                </c:pt>
                <c:pt idx="1657">
                  <c:v>-5.3779999999999996E-7</c:v>
                </c:pt>
                <c:pt idx="1658">
                  <c:v>-5.3760000000000005E-7</c:v>
                </c:pt>
                <c:pt idx="1659">
                  <c:v>-5.3740000000000003E-7</c:v>
                </c:pt>
                <c:pt idx="1660">
                  <c:v>-5.3720000000000002E-7</c:v>
                </c:pt>
                <c:pt idx="1661">
                  <c:v>-5.37E-7</c:v>
                </c:pt>
                <c:pt idx="1662">
                  <c:v>-5.3679999999999999E-7</c:v>
                </c:pt>
                <c:pt idx="1663">
                  <c:v>-5.3659999999999997E-7</c:v>
                </c:pt>
                <c:pt idx="1664">
                  <c:v>-5.3639999999999996E-7</c:v>
                </c:pt>
                <c:pt idx="1665">
                  <c:v>-5.3620000000000005E-7</c:v>
                </c:pt>
                <c:pt idx="1666">
                  <c:v>-5.3600000000000004E-7</c:v>
                </c:pt>
                <c:pt idx="1667">
                  <c:v>-5.3580000000000002E-7</c:v>
                </c:pt>
                <c:pt idx="1668">
                  <c:v>-5.356E-7</c:v>
                </c:pt>
                <c:pt idx="1669">
                  <c:v>-5.3539999999999999E-7</c:v>
                </c:pt>
                <c:pt idx="1670">
                  <c:v>-5.3519999999999997E-7</c:v>
                </c:pt>
                <c:pt idx="1671">
                  <c:v>-5.3499999999999996E-7</c:v>
                </c:pt>
                <c:pt idx="1672">
                  <c:v>-5.3480000000000005E-7</c:v>
                </c:pt>
                <c:pt idx="1673">
                  <c:v>-5.3460000000000004E-7</c:v>
                </c:pt>
                <c:pt idx="1674">
                  <c:v>-5.3440000000000002E-7</c:v>
                </c:pt>
                <c:pt idx="1675">
                  <c:v>-5.3420000000000001E-7</c:v>
                </c:pt>
                <c:pt idx="1676">
                  <c:v>-5.3399999999999999E-7</c:v>
                </c:pt>
                <c:pt idx="1677">
                  <c:v>-5.3379999999999998E-7</c:v>
                </c:pt>
                <c:pt idx="1678">
                  <c:v>-5.3359999999999996E-7</c:v>
                </c:pt>
                <c:pt idx="1679">
                  <c:v>-5.3340000000000005E-7</c:v>
                </c:pt>
                <c:pt idx="1680">
                  <c:v>-5.3320000000000004E-7</c:v>
                </c:pt>
                <c:pt idx="1681">
                  <c:v>-5.3300000000000002E-7</c:v>
                </c:pt>
                <c:pt idx="1682">
                  <c:v>-5.3280000000000001E-7</c:v>
                </c:pt>
                <c:pt idx="1683">
                  <c:v>-5.3259999999999999E-7</c:v>
                </c:pt>
                <c:pt idx="1684">
                  <c:v>-5.3239999999999998E-7</c:v>
                </c:pt>
                <c:pt idx="1685">
                  <c:v>-5.3219999999999996E-7</c:v>
                </c:pt>
                <c:pt idx="1686">
                  <c:v>-5.3200000000000005E-7</c:v>
                </c:pt>
                <c:pt idx="1687">
                  <c:v>-5.3180000000000004E-7</c:v>
                </c:pt>
                <c:pt idx="1688">
                  <c:v>-5.3160000000000002E-7</c:v>
                </c:pt>
                <c:pt idx="1689">
                  <c:v>-5.3140000000000001E-7</c:v>
                </c:pt>
                <c:pt idx="1690">
                  <c:v>-5.3119999999999999E-7</c:v>
                </c:pt>
                <c:pt idx="1691">
                  <c:v>-5.3099999999999998E-7</c:v>
                </c:pt>
                <c:pt idx="1692">
                  <c:v>-5.3079999999999996E-7</c:v>
                </c:pt>
                <c:pt idx="1693">
                  <c:v>-5.3060000000000005E-7</c:v>
                </c:pt>
                <c:pt idx="1694">
                  <c:v>-5.3040000000000004E-7</c:v>
                </c:pt>
                <c:pt idx="1695">
                  <c:v>-5.3020000000000002E-7</c:v>
                </c:pt>
                <c:pt idx="1696">
                  <c:v>-5.3000000000000001E-7</c:v>
                </c:pt>
                <c:pt idx="1697">
                  <c:v>-5.2979999999999999E-7</c:v>
                </c:pt>
                <c:pt idx="1698">
                  <c:v>-5.2959999999999998E-7</c:v>
                </c:pt>
                <c:pt idx="1699">
                  <c:v>-5.2939999999999996E-7</c:v>
                </c:pt>
                <c:pt idx="1700">
                  <c:v>-5.2919999999999995E-7</c:v>
                </c:pt>
                <c:pt idx="1701">
                  <c:v>-5.2900000000000004E-7</c:v>
                </c:pt>
                <c:pt idx="1702">
                  <c:v>-5.2880000000000002E-7</c:v>
                </c:pt>
                <c:pt idx="1703">
                  <c:v>-5.2860000000000001E-7</c:v>
                </c:pt>
                <c:pt idx="1704">
                  <c:v>-5.2839999999999999E-7</c:v>
                </c:pt>
                <c:pt idx="1705">
                  <c:v>-5.2819999999999998E-7</c:v>
                </c:pt>
                <c:pt idx="1706">
                  <c:v>-5.2799999999999996E-7</c:v>
                </c:pt>
                <c:pt idx="1707">
                  <c:v>-5.2779999999999995E-7</c:v>
                </c:pt>
                <c:pt idx="1708">
                  <c:v>-5.2760000000000004E-7</c:v>
                </c:pt>
                <c:pt idx="1709">
                  <c:v>-5.2740000000000002E-7</c:v>
                </c:pt>
                <c:pt idx="1710">
                  <c:v>-5.2720000000000001E-7</c:v>
                </c:pt>
                <c:pt idx="1711">
                  <c:v>-5.2699999999999999E-7</c:v>
                </c:pt>
                <c:pt idx="1712">
                  <c:v>-5.2679999999999998E-7</c:v>
                </c:pt>
                <c:pt idx="1713">
                  <c:v>-5.2659999999999996E-7</c:v>
                </c:pt>
                <c:pt idx="1714">
                  <c:v>-5.2639999999999995E-7</c:v>
                </c:pt>
                <c:pt idx="1715">
                  <c:v>-5.2620000000000004E-7</c:v>
                </c:pt>
                <c:pt idx="1716">
                  <c:v>-5.2600000000000002E-7</c:v>
                </c:pt>
                <c:pt idx="1717">
                  <c:v>-5.2580000000000001E-7</c:v>
                </c:pt>
                <c:pt idx="1718">
                  <c:v>-5.2559999999999999E-7</c:v>
                </c:pt>
                <c:pt idx="1719">
                  <c:v>-5.2539999999999998E-7</c:v>
                </c:pt>
                <c:pt idx="1720">
                  <c:v>-5.2519999999999996E-7</c:v>
                </c:pt>
                <c:pt idx="1721">
                  <c:v>-5.2499999999999995E-7</c:v>
                </c:pt>
                <c:pt idx="1722">
                  <c:v>-5.2480000000000004E-7</c:v>
                </c:pt>
                <c:pt idx="1723">
                  <c:v>-5.2460000000000003E-7</c:v>
                </c:pt>
                <c:pt idx="1724">
                  <c:v>-5.2440000000000001E-7</c:v>
                </c:pt>
                <c:pt idx="1725">
                  <c:v>-5.242E-7</c:v>
                </c:pt>
                <c:pt idx="1726">
                  <c:v>-5.2399999999999998E-7</c:v>
                </c:pt>
                <c:pt idx="1727">
                  <c:v>-5.2379999999999997E-7</c:v>
                </c:pt>
                <c:pt idx="1728">
                  <c:v>-5.2359999999999995E-7</c:v>
                </c:pt>
                <c:pt idx="1729">
                  <c:v>-5.2340000000000004E-7</c:v>
                </c:pt>
                <c:pt idx="1730">
                  <c:v>-5.2320000000000003E-7</c:v>
                </c:pt>
                <c:pt idx="1731">
                  <c:v>-5.2300000000000001E-7</c:v>
                </c:pt>
                <c:pt idx="1732">
                  <c:v>-5.228E-7</c:v>
                </c:pt>
                <c:pt idx="1733">
                  <c:v>-5.2259999999999998E-7</c:v>
                </c:pt>
                <c:pt idx="1734">
                  <c:v>-5.2239999999999997E-7</c:v>
                </c:pt>
                <c:pt idx="1735">
                  <c:v>-5.2219999999999995E-7</c:v>
                </c:pt>
                <c:pt idx="1736">
                  <c:v>-5.2200000000000004E-7</c:v>
                </c:pt>
                <c:pt idx="1737">
                  <c:v>-5.2180000000000003E-7</c:v>
                </c:pt>
                <c:pt idx="1738">
                  <c:v>-5.2160000000000001E-7</c:v>
                </c:pt>
                <c:pt idx="1739">
                  <c:v>-5.214E-7</c:v>
                </c:pt>
                <c:pt idx="1740">
                  <c:v>-5.2119999999999998E-7</c:v>
                </c:pt>
                <c:pt idx="1741">
                  <c:v>-5.2099999999999997E-7</c:v>
                </c:pt>
                <c:pt idx="1742">
                  <c:v>-5.2079999999999995E-7</c:v>
                </c:pt>
                <c:pt idx="1743">
                  <c:v>-5.2060000000000004E-7</c:v>
                </c:pt>
                <c:pt idx="1744">
                  <c:v>-5.2040000000000003E-7</c:v>
                </c:pt>
                <c:pt idx="1745">
                  <c:v>-5.2020000000000001E-7</c:v>
                </c:pt>
                <c:pt idx="1746">
                  <c:v>-5.2E-7</c:v>
                </c:pt>
                <c:pt idx="1747">
                  <c:v>-5.1979999999999998E-7</c:v>
                </c:pt>
                <c:pt idx="1748">
                  <c:v>-5.1959999999999997E-7</c:v>
                </c:pt>
                <c:pt idx="1749">
                  <c:v>-5.1939999999999995E-7</c:v>
                </c:pt>
                <c:pt idx="1750">
                  <c:v>-5.1920000000000004E-7</c:v>
                </c:pt>
                <c:pt idx="1751">
                  <c:v>-5.1900000000000003E-7</c:v>
                </c:pt>
                <c:pt idx="1752">
                  <c:v>-5.1880000000000001E-7</c:v>
                </c:pt>
                <c:pt idx="1753">
                  <c:v>-5.186E-7</c:v>
                </c:pt>
                <c:pt idx="1754">
                  <c:v>-5.1839999999999998E-7</c:v>
                </c:pt>
                <c:pt idx="1755">
                  <c:v>-5.1819999999999997E-7</c:v>
                </c:pt>
                <c:pt idx="1756">
                  <c:v>-5.1799999999999995E-7</c:v>
                </c:pt>
                <c:pt idx="1757">
                  <c:v>-5.1780000000000004E-7</c:v>
                </c:pt>
                <c:pt idx="1758">
                  <c:v>-5.1760000000000003E-7</c:v>
                </c:pt>
                <c:pt idx="1759">
                  <c:v>-5.1740000000000001E-7</c:v>
                </c:pt>
                <c:pt idx="1760">
                  <c:v>-5.172E-7</c:v>
                </c:pt>
                <c:pt idx="1761">
                  <c:v>-5.1699999999999998E-7</c:v>
                </c:pt>
                <c:pt idx="1762">
                  <c:v>-5.1679999999999997E-7</c:v>
                </c:pt>
                <c:pt idx="1763">
                  <c:v>-5.1659999999999995E-7</c:v>
                </c:pt>
                <c:pt idx="1764">
                  <c:v>-5.1640000000000004E-7</c:v>
                </c:pt>
                <c:pt idx="1765">
                  <c:v>-5.1620000000000003E-7</c:v>
                </c:pt>
                <c:pt idx="1766">
                  <c:v>-5.1600000000000001E-7</c:v>
                </c:pt>
                <c:pt idx="1767">
                  <c:v>-5.158E-7</c:v>
                </c:pt>
                <c:pt idx="1768">
                  <c:v>-5.1559999999999998E-7</c:v>
                </c:pt>
                <c:pt idx="1769">
                  <c:v>-5.1539999999999997E-7</c:v>
                </c:pt>
                <c:pt idx="1770">
                  <c:v>-5.1519999999999995E-7</c:v>
                </c:pt>
                <c:pt idx="1771">
                  <c:v>-5.1500000000000005E-7</c:v>
                </c:pt>
                <c:pt idx="1772">
                  <c:v>-5.1480000000000003E-7</c:v>
                </c:pt>
                <c:pt idx="1773">
                  <c:v>-5.1460000000000002E-7</c:v>
                </c:pt>
                <c:pt idx="1774">
                  <c:v>-5.144E-7</c:v>
                </c:pt>
                <c:pt idx="1775">
                  <c:v>-5.1419999999999999E-7</c:v>
                </c:pt>
                <c:pt idx="1776">
                  <c:v>-5.1399999999999997E-7</c:v>
                </c:pt>
                <c:pt idx="1777">
                  <c:v>-5.1379999999999996E-7</c:v>
                </c:pt>
                <c:pt idx="1778">
                  <c:v>-5.1360000000000005E-7</c:v>
                </c:pt>
                <c:pt idx="1779">
                  <c:v>-5.1340000000000003E-7</c:v>
                </c:pt>
                <c:pt idx="1780">
                  <c:v>-5.1320000000000002E-7</c:v>
                </c:pt>
                <c:pt idx="1781">
                  <c:v>-5.13E-7</c:v>
                </c:pt>
                <c:pt idx="1782">
                  <c:v>-5.1279999999999999E-7</c:v>
                </c:pt>
                <c:pt idx="1783">
                  <c:v>-5.1259999999999997E-7</c:v>
                </c:pt>
                <c:pt idx="1784">
                  <c:v>-5.1239999999999996E-7</c:v>
                </c:pt>
                <c:pt idx="1785">
                  <c:v>-5.1220000000000005E-7</c:v>
                </c:pt>
                <c:pt idx="1786">
                  <c:v>-5.1200000000000003E-7</c:v>
                </c:pt>
                <c:pt idx="1787">
                  <c:v>-5.1180000000000002E-7</c:v>
                </c:pt>
                <c:pt idx="1788">
                  <c:v>-5.116E-7</c:v>
                </c:pt>
                <c:pt idx="1789">
                  <c:v>-5.1139999999999999E-7</c:v>
                </c:pt>
                <c:pt idx="1790">
                  <c:v>-5.1119999999999997E-7</c:v>
                </c:pt>
                <c:pt idx="1791">
                  <c:v>-5.1099999999999996E-7</c:v>
                </c:pt>
                <c:pt idx="1792">
                  <c:v>-5.1080000000000005E-7</c:v>
                </c:pt>
                <c:pt idx="1793">
                  <c:v>-5.1060000000000003E-7</c:v>
                </c:pt>
                <c:pt idx="1794">
                  <c:v>-5.1040000000000002E-7</c:v>
                </c:pt>
                <c:pt idx="1795">
                  <c:v>-5.102E-7</c:v>
                </c:pt>
                <c:pt idx="1796">
                  <c:v>-5.0999999999999999E-7</c:v>
                </c:pt>
                <c:pt idx="1797">
                  <c:v>-5.0979999999999997E-7</c:v>
                </c:pt>
                <c:pt idx="1798">
                  <c:v>-5.0959999999999996E-7</c:v>
                </c:pt>
                <c:pt idx="1799">
                  <c:v>-5.0940000000000005E-7</c:v>
                </c:pt>
                <c:pt idx="1800">
                  <c:v>-5.0920000000000003E-7</c:v>
                </c:pt>
                <c:pt idx="1801">
                  <c:v>-5.0900000000000002E-7</c:v>
                </c:pt>
                <c:pt idx="1802">
                  <c:v>-5.088E-7</c:v>
                </c:pt>
                <c:pt idx="1803">
                  <c:v>-5.0859999999999999E-7</c:v>
                </c:pt>
                <c:pt idx="1804">
                  <c:v>-5.0839999999999997E-7</c:v>
                </c:pt>
                <c:pt idx="1805">
                  <c:v>-5.0819999999999996E-7</c:v>
                </c:pt>
                <c:pt idx="1806">
                  <c:v>-5.0800000000000005E-7</c:v>
                </c:pt>
                <c:pt idx="1807">
                  <c:v>-5.0780000000000003E-7</c:v>
                </c:pt>
                <c:pt idx="1808">
                  <c:v>-5.0760000000000002E-7</c:v>
                </c:pt>
                <c:pt idx="1809">
                  <c:v>-5.074E-7</c:v>
                </c:pt>
                <c:pt idx="1810">
                  <c:v>-5.0719999999999999E-7</c:v>
                </c:pt>
                <c:pt idx="1811">
                  <c:v>-5.0699999999999997E-7</c:v>
                </c:pt>
                <c:pt idx="1812">
                  <c:v>-5.0679999999999996E-7</c:v>
                </c:pt>
                <c:pt idx="1813">
                  <c:v>-5.0660000000000005E-7</c:v>
                </c:pt>
                <c:pt idx="1814">
                  <c:v>-5.0640000000000003E-7</c:v>
                </c:pt>
                <c:pt idx="1815">
                  <c:v>-5.0620000000000002E-7</c:v>
                </c:pt>
                <c:pt idx="1816">
                  <c:v>-5.06E-7</c:v>
                </c:pt>
                <c:pt idx="1817">
                  <c:v>-5.0579999999999999E-7</c:v>
                </c:pt>
                <c:pt idx="1818">
                  <c:v>-5.0559999999999997E-7</c:v>
                </c:pt>
                <c:pt idx="1819">
                  <c:v>-5.0539999999999996E-7</c:v>
                </c:pt>
                <c:pt idx="1820">
                  <c:v>-5.0520000000000005E-7</c:v>
                </c:pt>
                <c:pt idx="1821">
                  <c:v>-5.0500000000000004E-7</c:v>
                </c:pt>
                <c:pt idx="1822">
                  <c:v>-5.0480000000000002E-7</c:v>
                </c:pt>
                <c:pt idx="1823">
                  <c:v>-5.0460000000000001E-7</c:v>
                </c:pt>
                <c:pt idx="1824">
                  <c:v>-5.0439999999999999E-7</c:v>
                </c:pt>
                <c:pt idx="1825">
                  <c:v>-5.0419999999999998E-7</c:v>
                </c:pt>
                <c:pt idx="1826">
                  <c:v>-5.0399999999999996E-7</c:v>
                </c:pt>
                <c:pt idx="1827">
                  <c:v>-5.0380000000000005E-7</c:v>
                </c:pt>
                <c:pt idx="1828">
                  <c:v>-5.0360000000000004E-7</c:v>
                </c:pt>
                <c:pt idx="1829">
                  <c:v>-5.0340000000000002E-7</c:v>
                </c:pt>
                <c:pt idx="1830">
                  <c:v>-5.0320000000000001E-7</c:v>
                </c:pt>
                <c:pt idx="1831">
                  <c:v>-5.0299999999999999E-7</c:v>
                </c:pt>
                <c:pt idx="1832">
                  <c:v>-5.0279999999999998E-7</c:v>
                </c:pt>
                <c:pt idx="1833">
                  <c:v>-5.0259999999999996E-7</c:v>
                </c:pt>
                <c:pt idx="1834">
                  <c:v>-5.0240000000000005E-7</c:v>
                </c:pt>
                <c:pt idx="1835">
                  <c:v>-5.0220000000000004E-7</c:v>
                </c:pt>
                <c:pt idx="1836">
                  <c:v>-5.0200000000000002E-7</c:v>
                </c:pt>
                <c:pt idx="1837">
                  <c:v>-5.0180000000000001E-7</c:v>
                </c:pt>
                <c:pt idx="1838">
                  <c:v>-5.0159999999999999E-7</c:v>
                </c:pt>
                <c:pt idx="1839">
                  <c:v>-5.0139999999999998E-7</c:v>
                </c:pt>
                <c:pt idx="1840">
                  <c:v>-5.0119999999999996E-7</c:v>
                </c:pt>
                <c:pt idx="1841">
                  <c:v>-5.0100000000000005E-7</c:v>
                </c:pt>
                <c:pt idx="1842">
                  <c:v>-5.0080000000000004E-7</c:v>
                </c:pt>
                <c:pt idx="1843">
                  <c:v>-5.0060000000000002E-7</c:v>
                </c:pt>
                <c:pt idx="1844">
                  <c:v>-5.0040000000000001E-7</c:v>
                </c:pt>
                <c:pt idx="1845">
                  <c:v>-5.0019999999999999E-7</c:v>
                </c:pt>
                <c:pt idx="1846">
                  <c:v>-4.9999999999999998E-7</c:v>
                </c:pt>
                <c:pt idx="1847">
                  <c:v>-4.9979999999999996E-7</c:v>
                </c:pt>
                <c:pt idx="1848">
                  <c:v>-4.9959999999999995E-7</c:v>
                </c:pt>
                <c:pt idx="1849">
                  <c:v>-4.9940000000000004E-7</c:v>
                </c:pt>
                <c:pt idx="1850">
                  <c:v>-4.9920000000000002E-7</c:v>
                </c:pt>
                <c:pt idx="1851">
                  <c:v>-4.9900000000000001E-7</c:v>
                </c:pt>
                <c:pt idx="1852">
                  <c:v>-4.9879999999999999E-7</c:v>
                </c:pt>
                <c:pt idx="1853">
                  <c:v>-4.9859999999999998E-7</c:v>
                </c:pt>
                <c:pt idx="1854">
                  <c:v>-4.9839999999999996E-7</c:v>
                </c:pt>
                <c:pt idx="1855">
                  <c:v>-4.9819999999999995E-7</c:v>
                </c:pt>
                <c:pt idx="1856">
                  <c:v>-4.9800000000000004E-7</c:v>
                </c:pt>
                <c:pt idx="1857">
                  <c:v>-4.9780000000000002E-7</c:v>
                </c:pt>
                <c:pt idx="1858">
                  <c:v>-4.9760000000000001E-7</c:v>
                </c:pt>
                <c:pt idx="1859">
                  <c:v>-4.9739999999999999E-7</c:v>
                </c:pt>
                <c:pt idx="1860">
                  <c:v>-4.9719999999999998E-7</c:v>
                </c:pt>
                <c:pt idx="1861">
                  <c:v>-4.9699999999999996E-7</c:v>
                </c:pt>
                <c:pt idx="1862">
                  <c:v>-4.9679999999999995E-7</c:v>
                </c:pt>
                <c:pt idx="1863">
                  <c:v>-4.9660000000000004E-7</c:v>
                </c:pt>
                <c:pt idx="1864">
                  <c:v>-4.9640000000000002E-7</c:v>
                </c:pt>
                <c:pt idx="1865">
                  <c:v>-4.9620000000000001E-7</c:v>
                </c:pt>
                <c:pt idx="1866">
                  <c:v>-4.9599999999999999E-7</c:v>
                </c:pt>
                <c:pt idx="1867">
                  <c:v>-4.9579999999999998E-7</c:v>
                </c:pt>
                <c:pt idx="1868">
                  <c:v>-4.9559999999999996E-7</c:v>
                </c:pt>
                <c:pt idx="1869">
                  <c:v>-4.9539999999999995E-7</c:v>
                </c:pt>
                <c:pt idx="1870">
                  <c:v>-4.9520000000000004E-7</c:v>
                </c:pt>
                <c:pt idx="1871">
                  <c:v>-4.9500000000000003E-7</c:v>
                </c:pt>
                <c:pt idx="1872">
                  <c:v>-4.9480000000000001E-7</c:v>
                </c:pt>
                <c:pt idx="1873">
                  <c:v>-4.946E-7</c:v>
                </c:pt>
                <c:pt idx="1874">
                  <c:v>-4.9439999999999998E-7</c:v>
                </c:pt>
                <c:pt idx="1875">
                  <c:v>-4.9419999999999997E-7</c:v>
                </c:pt>
                <c:pt idx="1876">
                  <c:v>-4.9399999999999995E-7</c:v>
                </c:pt>
                <c:pt idx="1877">
                  <c:v>-4.9380000000000004E-7</c:v>
                </c:pt>
                <c:pt idx="1878">
                  <c:v>-4.9360000000000003E-7</c:v>
                </c:pt>
                <c:pt idx="1879">
                  <c:v>-4.9340000000000001E-7</c:v>
                </c:pt>
                <c:pt idx="1880">
                  <c:v>-4.932E-7</c:v>
                </c:pt>
                <c:pt idx="1881">
                  <c:v>-4.9299999999999998E-7</c:v>
                </c:pt>
                <c:pt idx="1882">
                  <c:v>-4.9279999999999997E-7</c:v>
                </c:pt>
                <c:pt idx="1883">
                  <c:v>-4.9259999999999995E-7</c:v>
                </c:pt>
                <c:pt idx="1884">
                  <c:v>-4.9240000000000004E-7</c:v>
                </c:pt>
                <c:pt idx="1885">
                  <c:v>-4.9220000000000003E-7</c:v>
                </c:pt>
                <c:pt idx="1886">
                  <c:v>-4.9200000000000001E-7</c:v>
                </c:pt>
                <c:pt idx="1887">
                  <c:v>-4.918E-7</c:v>
                </c:pt>
                <c:pt idx="1888">
                  <c:v>-4.9159999999999998E-7</c:v>
                </c:pt>
                <c:pt idx="1889">
                  <c:v>-4.9139999999999997E-7</c:v>
                </c:pt>
                <c:pt idx="1890">
                  <c:v>-4.9119999999999995E-7</c:v>
                </c:pt>
                <c:pt idx="1891">
                  <c:v>-4.9100000000000004E-7</c:v>
                </c:pt>
                <c:pt idx="1892">
                  <c:v>-4.9080000000000003E-7</c:v>
                </c:pt>
                <c:pt idx="1893">
                  <c:v>-4.9060000000000001E-7</c:v>
                </c:pt>
                <c:pt idx="1894">
                  <c:v>-4.904E-7</c:v>
                </c:pt>
                <c:pt idx="1895">
                  <c:v>-4.9019999999999998E-7</c:v>
                </c:pt>
                <c:pt idx="1896">
                  <c:v>-4.8999999999999997E-7</c:v>
                </c:pt>
                <c:pt idx="1897">
                  <c:v>-4.8979999999999995E-7</c:v>
                </c:pt>
                <c:pt idx="1898">
                  <c:v>-4.8960000000000004E-7</c:v>
                </c:pt>
                <c:pt idx="1899">
                  <c:v>-4.8940000000000003E-7</c:v>
                </c:pt>
                <c:pt idx="1900">
                  <c:v>-4.8920000000000001E-7</c:v>
                </c:pt>
                <c:pt idx="1901">
                  <c:v>-4.89E-7</c:v>
                </c:pt>
                <c:pt idx="1902">
                  <c:v>-4.8879999999999998E-7</c:v>
                </c:pt>
                <c:pt idx="1903">
                  <c:v>-4.8859999999999997E-7</c:v>
                </c:pt>
                <c:pt idx="1904">
                  <c:v>-4.8839999999999995E-7</c:v>
                </c:pt>
                <c:pt idx="1905">
                  <c:v>-4.8820000000000004E-7</c:v>
                </c:pt>
                <c:pt idx="1906">
                  <c:v>-4.8800000000000003E-7</c:v>
                </c:pt>
                <c:pt idx="1907">
                  <c:v>-4.8780000000000001E-7</c:v>
                </c:pt>
                <c:pt idx="1908">
                  <c:v>-4.876E-7</c:v>
                </c:pt>
                <c:pt idx="1909">
                  <c:v>-4.8739999999999998E-7</c:v>
                </c:pt>
                <c:pt idx="1910">
                  <c:v>-4.8719999999999997E-7</c:v>
                </c:pt>
                <c:pt idx="1911">
                  <c:v>-4.8699999999999995E-7</c:v>
                </c:pt>
                <c:pt idx="1912">
                  <c:v>-4.8680000000000004E-7</c:v>
                </c:pt>
                <c:pt idx="1913">
                  <c:v>-4.8660000000000003E-7</c:v>
                </c:pt>
                <c:pt idx="1914">
                  <c:v>-4.8640000000000001E-7</c:v>
                </c:pt>
                <c:pt idx="1915">
                  <c:v>-4.862E-7</c:v>
                </c:pt>
                <c:pt idx="1916">
                  <c:v>-4.8599999999999998E-7</c:v>
                </c:pt>
                <c:pt idx="1917">
                  <c:v>-4.8579999999999997E-7</c:v>
                </c:pt>
                <c:pt idx="1918">
                  <c:v>-4.8559999999999995E-7</c:v>
                </c:pt>
                <c:pt idx="1919">
                  <c:v>-4.8540000000000005E-7</c:v>
                </c:pt>
                <c:pt idx="1920">
                  <c:v>-4.8520000000000003E-7</c:v>
                </c:pt>
                <c:pt idx="1921">
                  <c:v>-4.8500000000000002E-7</c:v>
                </c:pt>
                <c:pt idx="1922">
                  <c:v>-4.848E-7</c:v>
                </c:pt>
                <c:pt idx="1923">
                  <c:v>-4.8459999999999999E-7</c:v>
                </c:pt>
                <c:pt idx="1924">
                  <c:v>-4.8439999999999997E-7</c:v>
                </c:pt>
                <c:pt idx="1925">
                  <c:v>-4.8419999999999996E-7</c:v>
                </c:pt>
                <c:pt idx="1926">
                  <c:v>-4.8400000000000005E-7</c:v>
                </c:pt>
                <c:pt idx="1927">
                  <c:v>-4.8380000000000003E-7</c:v>
                </c:pt>
                <c:pt idx="1928">
                  <c:v>-4.8360000000000002E-7</c:v>
                </c:pt>
                <c:pt idx="1929">
                  <c:v>-4.834E-7</c:v>
                </c:pt>
                <c:pt idx="1930">
                  <c:v>-4.8319999999999999E-7</c:v>
                </c:pt>
                <c:pt idx="1931">
                  <c:v>-4.8299999999999997E-7</c:v>
                </c:pt>
                <c:pt idx="1932">
                  <c:v>-4.8279999999999996E-7</c:v>
                </c:pt>
                <c:pt idx="1933">
                  <c:v>-4.8260000000000005E-7</c:v>
                </c:pt>
                <c:pt idx="1934">
                  <c:v>-4.8240000000000003E-7</c:v>
                </c:pt>
                <c:pt idx="1935">
                  <c:v>-4.8220000000000002E-7</c:v>
                </c:pt>
                <c:pt idx="1936">
                  <c:v>-4.82E-7</c:v>
                </c:pt>
                <c:pt idx="1937">
                  <c:v>-4.8179999999999999E-7</c:v>
                </c:pt>
                <c:pt idx="1938">
                  <c:v>-4.8159999999999997E-7</c:v>
                </c:pt>
                <c:pt idx="1939">
                  <c:v>-4.8139999999999996E-7</c:v>
                </c:pt>
                <c:pt idx="1940">
                  <c:v>-4.8120000000000005E-7</c:v>
                </c:pt>
                <c:pt idx="1941">
                  <c:v>-4.8100000000000003E-7</c:v>
                </c:pt>
                <c:pt idx="1942">
                  <c:v>-4.8080000000000002E-7</c:v>
                </c:pt>
                <c:pt idx="1943">
                  <c:v>-4.806E-7</c:v>
                </c:pt>
                <c:pt idx="1944">
                  <c:v>-4.8039999999999999E-7</c:v>
                </c:pt>
                <c:pt idx="1945">
                  <c:v>-4.8019999999999997E-7</c:v>
                </c:pt>
                <c:pt idx="1946">
                  <c:v>-4.7999999999999996E-7</c:v>
                </c:pt>
                <c:pt idx="1947">
                  <c:v>-4.7980000000000005E-7</c:v>
                </c:pt>
                <c:pt idx="1948">
                  <c:v>-4.7960000000000003E-7</c:v>
                </c:pt>
                <c:pt idx="1949">
                  <c:v>-4.7940000000000002E-7</c:v>
                </c:pt>
                <c:pt idx="1950">
                  <c:v>-4.792E-7</c:v>
                </c:pt>
                <c:pt idx="1951">
                  <c:v>-4.7899999999999999E-7</c:v>
                </c:pt>
                <c:pt idx="1952">
                  <c:v>-4.7879999999999997E-7</c:v>
                </c:pt>
                <c:pt idx="1953">
                  <c:v>-4.7859999999999996E-7</c:v>
                </c:pt>
                <c:pt idx="1954">
                  <c:v>-4.7840000000000005E-7</c:v>
                </c:pt>
                <c:pt idx="1955">
                  <c:v>-4.7820000000000003E-7</c:v>
                </c:pt>
                <c:pt idx="1956">
                  <c:v>-4.7800000000000002E-7</c:v>
                </c:pt>
                <c:pt idx="1957">
                  <c:v>-4.778E-7</c:v>
                </c:pt>
                <c:pt idx="1958">
                  <c:v>-4.7759999999999999E-7</c:v>
                </c:pt>
                <c:pt idx="1959">
                  <c:v>-4.7739999999999997E-7</c:v>
                </c:pt>
                <c:pt idx="1960">
                  <c:v>-4.7719999999999996E-7</c:v>
                </c:pt>
                <c:pt idx="1961">
                  <c:v>-4.7700000000000005E-7</c:v>
                </c:pt>
                <c:pt idx="1962">
                  <c:v>-4.7679999999999998E-7</c:v>
                </c:pt>
                <c:pt idx="1963">
                  <c:v>-4.7660000000000002E-7</c:v>
                </c:pt>
                <c:pt idx="1964">
                  <c:v>-4.764E-7</c:v>
                </c:pt>
                <c:pt idx="1965">
                  <c:v>-4.7619999999999999E-7</c:v>
                </c:pt>
                <c:pt idx="1966">
                  <c:v>-4.7599999999999997E-7</c:v>
                </c:pt>
                <c:pt idx="1967">
                  <c:v>-4.7580000000000001E-7</c:v>
                </c:pt>
                <c:pt idx="1968">
                  <c:v>-4.756E-7</c:v>
                </c:pt>
                <c:pt idx="1969">
                  <c:v>-4.7539999999999998E-7</c:v>
                </c:pt>
                <c:pt idx="1970">
                  <c:v>-4.7520000000000002E-7</c:v>
                </c:pt>
                <c:pt idx="1971">
                  <c:v>-4.75E-7</c:v>
                </c:pt>
                <c:pt idx="1972">
                  <c:v>-4.7479999999999999E-7</c:v>
                </c:pt>
                <c:pt idx="1973">
                  <c:v>-4.7459999999999997E-7</c:v>
                </c:pt>
                <c:pt idx="1974">
                  <c:v>-4.7440000000000001E-7</c:v>
                </c:pt>
                <c:pt idx="1975">
                  <c:v>-4.742E-7</c:v>
                </c:pt>
                <c:pt idx="1976">
                  <c:v>-4.7399999999999998E-7</c:v>
                </c:pt>
                <c:pt idx="1977">
                  <c:v>-4.7380000000000002E-7</c:v>
                </c:pt>
                <c:pt idx="1978">
                  <c:v>-4.7360000000000001E-7</c:v>
                </c:pt>
                <c:pt idx="1979">
                  <c:v>-4.7339999999999999E-7</c:v>
                </c:pt>
                <c:pt idx="1980">
                  <c:v>-4.7319999999999998E-7</c:v>
                </c:pt>
                <c:pt idx="1981">
                  <c:v>-4.7300000000000001E-7</c:v>
                </c:pt>
                <c:pt idx="1982">
                  <c:v>-4.728E-7</c:v>
                </c:pt>
                <c:pt idx="1983">
                  <c:v>-4.7259999999999998E-7</c:v>
                </c:pt>
                <c:pt idx="1984">
                  <c:v>-4.7240000000000002E-7</c:v>
                </c:pt>
                <c:pt idx="1985">
                  <c:v>-4.7220000000000001E-7</c:v>
                </c:pt>
                <c:pt idx="1986">
                  <c:v>-4.7199999999999999E-7</c:v>
                </c:pt>
                <c:pt idx="1987">
                  <c:v>-4.7179999999999998E-7</c:v>
                </c:pt>
                <c:pt idx="1988">
                  <c:v>-4.7160000000000001E-7</c:v>
                </c:pt>
                <c:pt idx="1989">
                  <c:v>-4.714E-7</c:v>
                </c:pt>
                <c:pt idx="1990">
                  <c:v>-4.7119999999999998E-7</c:v>
                </c:pt>
                <c:pt idx="1991">
                  <c:v>-4.7100000000000002E-7</c:v>
                </c:pt>
                <c:pt idx="1992">
                  <c:v>-4.7080000000000001E-7</c:v>
                </c:pt>
                <c:pt idx="1993">
                  <c:v>-4.7059999999999999E-7</c:v>
                </c:pt>
                <c:pt idx="1994">
                  <c:v>-4.7039999999999998E-7</c:v>
                </c:pt>
                <c:pt idx="1995">
                  <c:v>-4.7020000000000001E-7</c:v>
                </c:pt>
                <c:pt idx="1996">
                  <c:v>-4.7E-7</c:v>
                </c:pt>
                <c:pt idx="1997">
                  <c:v>-4.6979999999999998E-7</c:v>
                </c:pt>
                <c:pt idx="1998">
                  <c:v>-4.6960000000000002E-7</c:v>
                </c:pt>
                <c:pt idx="1999">
                  <c:v>-4.6940000000000001E-7</c:v>
                </c:pt>
                <c:pt idx="2000">
                  <c:v>-4.6919999999999999E-7</c:v>
                </c:pt>
                <c:pt idx="2001">
                  <c:v>-4.6899999999999998E-7</c:v>
                </c:pt>
                <c:pt idx="2002">
                  <c:v>-4.6880000000000002E-7</c:v>
                </c:pt>
                <c:pt idx="2003">
                  <c:v>-4.686E-7</c:v>
                </c:pt>
                <c:pt idx="2004">
                  <c:v>-4.6839999999999999E-7</c:v>
                </c:pt>
                <c:pt idx="2005">
                  <c:v>-4.6820000000000002E-7</c:v>
                </c:pt>
                <c:pt idx="2006">
                  <c:v>-4.6800000000000001E-7</c:v>
                </c:pt>
                <c:pt idx="2007">
                  <c:v>-4.6779999999999999E-7</c:v>
                </c:pt>
                <c:pt idx="2008">
                  <c:v>-4.6759999999999998E-7</c:v>
                </c:pt>
                <c:pt idx="2009">
                  <c:v>-4.6740000000000002E-7</c:v>
                </c:pt>
                <c:pt idx="2010">
                  <c:v>-4.672E-7</c:v>
                </c:pt>
                <c:pt idx="2011">
                  <c:v>-4.6699999999999999E-7</c:v>
                </c:pt>
                <c:pt idx="2012">
                  <c:v>-4.6680000000000002E-7</c:v>
                </c:pt>
                <c:pt idx="2013">
                  <c:v>-4.6660000000000001E-7</c:v>
                </c:pt>
                <c:pt idx="2014">
                  <c:v>-4.6639999999999999E-7</c:v>
                </c:pt>
                <c:pt idx="2015">
                  <c:v>-4.6619999999999998E-7</c:v>
                </c:pt>
                <c:pt idx="2016">
                  <c:v>-4.6600000000000002E-7</c:v>
                </c:pt>
                <c:pt idx="2017">
                  <c:v>-4.658E-7</c:v>
                </c:pt>
                <c:pt idx="2018">
                  <c:v>-4.6559999999999999E-7</c:v>
                </c:pt>
                <c:pt idx="2019">
                  <c:v>-4.6540000000000002E-7</c:v>
                </c:pt>
                <c:pt idx="2020">
                  <c:v>-4.6520000000000001E-7</c:v>
                </c:pt>
                <c:pt idx="2021">
                  <c:v>-4.6499999999999999E-7</c:v>
                </c:pt>
                <c:pt idx="2022">
                  <c:v>-4.6479999999999998E-7</c:v>
                </c:pt>
                <c:pt idx="2023">
                  <c:v>-4.6460000000000002E-7</c:v>
                </c:pt>
                <c:pt idx="2024">
                  <c:v>-4.644E-7</c:v>
                </c:pt>
                <c:pt idx="2025">
                  <c:v>-4.6419999999999999E-7</c:v>
                </c:pt>
                <c:pt idx="2026">
                  <c:v>-4.6400000000000003E-7</c:v>
                </c:pt>
                <c:pt idx="2027">
                  <c:v>-4.6380000000000001E-7</c:v>
                </c:pt>
                <c:pt idx="2028">
                  <c:v>-4.636E-7</c:v>
                </c:pt>
                <c:pt idx="2029">
                  <c:v>-4.6339999999999998E-7</c:v>
                </c:pt>
                <c:pt idx="2030">
                  <c:v>-4.6320000000000002E-7</c:v>
                </c:pt>
                <c:pt idx="2031">
                  <c:v>-4.63E-7</c:v>
                </c:pt>
                <c:pt idx="2032">
                  <c:v>-4.6279999999999999E-7</c:v>
                </c:pt>
                <c:pt idx="2033">
                  <c:v>-4.6260000000000003E-7</c:v>
                </c:pt>
                <c:pt idx="2034">
                  <c:v>-4.6240000000000001E-7</c:v>
                </c:pt>
                <c:pt idx="2035">
                  <c:v>-4.622E-7</c:v>
                </c:pt>
                <c:pt idx="2036">
                  <c:v>-4.6199999999999998E-7</c:v>
                </c:pt>
                <c:pt idx="2037">
                  <c:v>-4.6180000000000002E-7</c:v>
                </c:pt>
                <c:pt idx="2038">
                  <c:v>-4.616E-7</c:v>
                </c:pt>
                <c:pt idx="2039">
                  <c:v>-4.6139999999999999E-7</c:v>
                </c:pt>
                <c:pt idx="2040">
                  <c:v>-4.6119999999999997E-7</c:v>
                </c:pt>
                <c:pt idx="2041">
                  <c:v>-4.6100000000000001E-7</c:v>
                </c:pt>
                <c:pt idx="2042">
                  <c:v>-4.608E-7</c:v>
                </c:pt>
                <c:pt idx="2043">
                  <c:v>-4.6059999999999998E-7</c:v>
                </c:pt>
                <c:pt idx="2044">
                  <c:v>-4.6040000000000002E-7</c:v>
                </c:pt>
                <c:pt idx="2045">
                  <c:v>-4.602E-7</c:v>
                </c:pt>
                <c:pt idx="2046">
                  <c:v>-4.5999999999999999E-7</c:v>
                </c:pt>
                <c:pt idx="2047">
                  <c:v>-4.5979999999999997E-7</c:v>
                </c:pt>
                <c:pt idx="2048">
                  <c:v>-4.5960000000000001E-7</c:v>
                </c:pt>
                <c:pt idx="2049">
                  <c:v>-4.594E-7</c:v>
                </c:pt>
                <c:pt idx="2050">
                  <c:v>-4.5919999999999998E-7</c:v>
                </c:pt>
                <c:pt idx="2051">
                  <c:v>-4.5900000000000002E-7</c:v>
                </c:pt>
                <c:pt idx="2052">
                  <c:v>-4.5880000000000001E-7</c:v>
                </c:pt>
                <c:pt idx="2053">
                  <c:v>-4.5859999999999999E-7</c:v>
                </c:pt>
                <c:pt idx="2054">
                  <c:v>-4.5839999999999998E-7</c:v>
                </c:pt>
                <c:pt idx="2055">
                  <c:v>-4.5820000000000001E-7</c:v>
                </c:pt>
                <c:pt idx="2056">
                  <c:v>-4.58E-7</c:v>
                </c:pt>
                <c:pt idx="2057">
                  <c:v>-4.5779999999999998E-7</c:v>
                </c:pt>
                <c:pt idx="2058">
                  <c:v>-4.5760000000000002E-7</c:v>
                </c:pt>
                <c:pt idx="2059">
                  <c:v>-4.5740000000000001E-7</c:v>
                </c:pt>
                <c:pt idx="2060">
                  <c:v>-4.5719999999999999E-7</c:v>
                </c:pt>
                <c:pt idx="2061">
                  <c:v>-4.5699999999999998E-7</c:v>
                </c:pt>
                <c:pt idx="2062">
                  <c:v>-4.5680000000000001E-7</c:v>
                </c:pt>
                <c:pt idx="2063">
                  <c:v>-4.566E-7</c:v>
                </c:pt>
                <c:pt idx="2064">
                  <c:v>-4.5639999999999998E-7</c:v>
                </c:pt>
                <c:pt idx="2065">
                  <c:v>-4.5620000000000002E-7</c:v>
                </c:pt>
                <c:pt idx="2066">
                  <c:v>-4.5600000000000001E-7</c:v>
                </c:pt>
                <c:pt idx="2067">
                  <c:v>-4.5579999999999999E-7</c:v>
                </c:pt>
                <c:pt idx="2068">
                  <c:v>-4.5559999999999998E-7</c:v>
                </c:pt>
                <c:pt idx="2069">
                  <c:v>-4.5540000000000001E-7</c:v>
                </c:pt>
                <c:pt idx="2070">
                  <c:v>-4.552E-7</c:v>
                </c:pt>
                <c:pt idx="2071">
                  <c:v>-4.5499999999999998E-7</c:v>
                </c:pt>
                <c:pt idx="2072">
                  <c:v>-4.5480000000000002E-7</c:v>
                </c:pt>
                <c:pt idx="2073">
                  <c:v>-4.5460000000000001E-7</c:v>
                </c:pt>
                <c:pt idx="2074">
                  <c:v>-4.5439999999999999E-7</c:v>
                </c:pt>
                <c:pt idx="2075">
                  <c:v>-4.5419999999999998E-7</c:v>
                </c:pt>
                <c:pt idx="2076">
                  <c:v>-4.5400000000000002E-7</c:v>
                </c:pt>
                <c:pt idx="2077">
                  <c:v>-4.538E-7</c:v>
                </c:pt>
                <c:pt idx="2078">
                  <c:v>-4.5359999999999999E-7</c:v>
                </c:pt>
                <c:pt idx="2079">
                  <c:v>-4.5340000000000002E-7</c:v>
                </c:pt>
                <c:pt idx="2080">
                  <c:v>-4.5320000000000001E-7</c:v>
                </c:pt>
                <c:pt idx="2081">
                  <c:v>-4.5299999999999999E-7</c:v>
                </c:pt>
                <c:pt idx="2082">
                  <c:v>-4.5279999999999998E-7</c:v>
                </c:pt>
                <c:pt idx="2083">
                  <c:v>-4.5260000000000002E-7</c:v>
                </c:pt>
                <c:pt idx="2084">
                  <c:v>-4.524E-7</c:v>
                </c:pt>
                <c:pt idx="2085">
                  <c:v>-4.5219999999999999E-7</c:v>
                </c:pt>
                <c:pt idx="2086">
                  <c:v>-4.5200000000000002E-7</c:v>
                </c:pt>
                <c:pt idx="2087">
                  <c:v>-4.5180000000000001E-7</c:v>
                </c:pt>
                <c:pt idx="2088">
                  <c:v>-4.5159999999999999E-7</c:v>
                </c:pt>
                <c:pt idx="2089">
                  <c:v>-4.5139999999999998E-7</c:v>
                </c:pt>
                <c:pt idx="2090">
                  <c:v>-4.5120000000000002E-7</c:v>
                </c:pt>
                <c:pt idx="2091">
                  <c:v>-4.51E-7</c:v>
                </c:pt>
                <c:pt idx="2092">
                  <c:v>-4.5079999999999999E-7</c:v>
                </c:pt>
                <c:pt idx="2093">
                  <c:v>-4.5060000000000002E-7</c:v>
                </c:pt>
                <c:pt idx="2094">
                  <c:v>-4.5040000000000001E-7</c:v>
                </c:pt>
                <c:pt idx="2095">
                  <c:v>-4.5019999999999999E-7</c:v>
                </c:pt>
                <c:pt idx="2096">
                  <c:v>-4.4999999999999998E-7</c:v>
                </c:pt>
                <c:pt idx="2097">
                  <c:v>-4.4980000000000002E-7</c:v>
                </c:pt>
                <c:pt idx="2098">
                  <c:v>-4.496E-7</c:v>
                </c:pt>
                <c:pt idx="2099">
                  <c:v>-4.4939999999999999E-7</c:v>
                </c:pt>
                <c:pt idx="2100">
                  <c:v>-4.4920000000000003E-7</c:v>
                </c:pt>
                <c:pt idx="2101">
                  <c:v>-4.4900000000000001E-7</c:v>
                </c:pt>
                <c:pt idx="2102">
                  <c:v>-4.488E-7</c:v>
                </c:pt>
                <c:pt idx="2103">
                  <c:v>-4.4859999999999998E-7</c:v>
                </c:pt>
                <c:pt idx="2104">
                  <c:v>-4.4840000000000002E-7</c:v>
                </c:pt>
                <c:pt idx="2105">
                  <c:v>-4.482E-7</c:v>
                </c:pt>
                <c:pt idx="2106">
                  <c:v>-4.4799999999999999E-7</c:v>
                </c:pt>
                <c:pt idx="2107">
                  <c:v>-4.4780000000000003E-7</c:v>
                </c:pt>
                <c:pt idx="2108">
                  <c:v>-4.4760000000000001E-7</c:v>
                </c:pt>
                <c:pt idx="2109">
                  <c:v>-4.474E-7</c:v>
                </c:pt>
                <c:pt idx="2110">
                  <c:v>-4.4719999999999998E-7</c:v>
                </c:pt>
                <c:pt idx="2111">
                  <c:v>-4.4700000000000002E-7</c:v>
                </c:pt>
                <c:pt idx="2112">
                  <c:v>-4.468E-7</c:v>
                </c:pt>
                <c:pt idx="2113">
                  <c:v>-4.4659999999999999E-7</c:v>
                </c:pt>
                <c:pt idx="2114">
                  <c:v>-4.4639999999999997E-7</c:v>
                </c:pt>
                <c:pt idx="2115">
                  <c:v>-4.4620000000000001E-7</c:v>
                </c:pt>
                <c:pt idx="2116">
                  <c:v>-4.46E-7</c:v>
                </c:pt>
                <c:pt idx="2117">
                  <c:v>-4.4579999999999998E-7</c:v>
                </c:pt>
                <c:pt idx="2118">
                  <c:v>-4.4560000000000002E-7</c:v>
                </c:pt>
                <c:pt idx="2119">
                  <c:v>-4.454E-7</c:v>
                </c:pt>
                <c:pt idx="2120">
                  <c:v>-4.4519999999999999E-7</c:v>
                </c:pt>
                <c:pt idx="2121">
                  <c:v>-4.4499999999999997E-7</c:v>
                </c:pt>
                <c:pt idx="2122">
                  <c:v>-4.4480000000000001E-7</c:v>
                </c:pt>
                <c:pt idx="2123">
                  <c:v>-4.446E-7</c:v>
                </c:pt>
                <c:pt idx="2124">
                  <c:v>-4.4439999999999998E-7</c:v>
                </c:pt>
                <c:pt idx="2125">
                  <c:v>-4.4420000000000002E-7</c:v>
                </c:pt>
                <c:pt idx="2126">
                  <c:v>-4.4400000000000001E-7</c:v>
                </c:pt>
                <c:pt idx="2127">
                  <c:v>-4.4379999999999999E-7</c:v>
                </c:pt>
                <c:pt idx="2128">
                  <c:v>-4.4359999999999998E-7</c:v>
                </c:pt>
                <c:pt idx="2129">
                  <c:v>-4.4340000000000001E-7</c:v>
                </c:pt>
                <c:pt idx="2130">
                  <c:v>-4.432E-7</c:v>
                </c:pt>
                <c:pt idx="2131">
                  <c:v>-4.4299999999999998E-7</c:v>
                </c:pt>
                <c:pt idx="2132">
                  <c:v>-4.4280000000000002E-7</c:v>
                </c:pt>
                <c:pt idx="2133">
                  <c:v>-4.4260000000000001E-7</c:v>
                </c:pt>
                <c:pt idx="2134">
                  <c:v>-4.4239999999999999E-7</c:v>
                </c:pt>
                <c:pt idx="2135">
                  <c:v>-4.4219999999999998E-7</c:v>
                </c:pt>
                <c:pt idx="2136">
                  <c:v>-4.4200000000000001E-7</c:v>
                </c:pt>
                <c:pt idx="2137">
                  <c:v>-4.418E-7</c:v>
                </c:pt>
                <c:pt idx="2138">
                  <c:v>-4.4159999999999998E-7</c:v>
                </c:pt>
                <c:pt idx="2139">
                  <c:v>-4.4140000000000002E-7</c:v>
                </c:pt>
                <c:pt idx="2140">
                  <c:v>-4.4120000000000001E-7</c:v>
                </c:pt>
                <c:pt idx="2141">
                  <c:v>-4.4099999999999999E-7</c:v>
                </c:pt>
                <c:pt idx="2142">
                  <c:v>-4.4079999999999998E-7</c:v>
                </c:pt>
                <c:pt idx="2143">
                  <c:v>-4.4060000000000001E-7</c:v>
                </c:pt>
                <c:pt idx="2144">
                  <c:v>-4.404E-7</c:v>
                </c:pt>
                <c:pt idx="2145">
                  <c:v>-4.4019999999999998E-7</c:v>
                </c:pt>
                <c:pt idx="2146">
                  <c:v>-4.4000000000000002E-7</c:v>
                </c:pt>
                <c:pt idx="2147">
                  <c:v>-4.3980000000000001E-7</c:v>
                </c:pt>
                <c:pt idx="2148">
                  <c:v>-4.3959999999999999E-7</c:v>
                </c:pt>
                <c:pt idx="2149">
                  <c:v>-4.3939999999999998E-7</c:v>
                </c:pt>
                <c:pt idx="2150">
                  <c:v>-4.3920000000000002E-7</c:v>
                </c:pt>
                <c:pt idx="2151">
                  <c:v>-4.39E-7</c:v>
                </c:pt>
                <c:pt idx="2152">
                  <c:v>-4.3879999999999999E-7</c:v>
                </c:pt>
                <c:pt idx="2153">
                  <c:v>-4.3860000000000002E-7</c:v>
                </c:pt>
                <c:pt idx="2154">
                  <c:v>-4.3840000000000001E-7</c:v>
                </c:pt>
                <c:pt idx="2155">
                  <c:v>-4.3819999999999999E-7</c:v>
                </c:pt>
                <c:pt idx="2156">
                  <c:v>-4.3799999999999998E-7</c:v>
                </c:pt>
                <c:pt idx="2157">
                  <c:v>-4.3780000000000002E-7</c:v>
                </c:pt>
                <c:pt idx="2158">
                  <c:v>-4.376E-7</c:v>
                </c:pt>
                <c:pt idx="2159">
                  <c:v>-4.3739999999999999E-7</c:v>
                </c:pt>
                <c:pt idx="2160">
                  <c:v>-4.3720000000000002E-7</c:v>
                </c:pt>
                <c:pt idx="2161">
                  <c:v>-4.3700000000000001E-7</c:v>
                </c:pt>
                <c:pt idx="2162">
                  <c:v>-4.3679999999999999E-7</c:v>
                </c:pt>
                <c:pt idx="2163">
                  <c:v>-4.3659999999999998E-7</c:v>
                </c:pt>
                <c:pt idx="2164">
                  <c:v>-4.3640000000000002E-7</c:v>
                </c:pt>
                <c:pt idx="2165">
                  <c:v>-4.362E-7</c:v>
                </c:pt>
                <c:pt idx="2166">
                  <c:v>-4.3599999999999999E-7</c:v>
                </c:pt>
                <c:pt idx="2167">
                  <c:v>-4.3580000000000002E-7</c:v>
                </c:pt>
                <c:pt idx="2168">
                  <c:v>-4.3560000000000001E-7</c:v>
                </c:pt>
                <c:pt idx="2169">
                  <c:v>-4.3539999999999999E-7</c:v>
                </c:pt>
                <c:pt idx="2170">
                  <c:v>-4.3519999999999998E-7</c:v>
                </c:pt>
                <c:pt idx="2171">
                  <c:v>-4.3500000000000002E-7</c:v>
                </c:pt>
                <c:pt idx="2172">
                  <c:v>-4.348E-7</c:v>
                </c:pt>
                <c:pt idx="2173">
                  <c:v>-4.3459999999999999E-7</c:v>
                </c:pt>
                <c:pt idx="2174">
                  <c:v>-4.3440000000000003E-7</c:v>
                </c:pt>
                <c:pt idx="2175">
                  <c:v>-4.3420000000000001E-7</c:v>
                </c:pt>
                <c:pt idx="2176">
                  <c:v>-4.34E-7</c:v>
                </c:pt>
                <c:pt idx="2177">
                  <c:v>-4.3379999999999998E-7</c:v>
                </c:pt>
                <c:pt idx="2178">
                  <c:v>-4.3360000000000002E-7</c:v>
                </c:pt>
                <c:pt idx="2179">
                  <c:v>-4.334E-7</c:v>
                </c:pt>
                <c:pt idx="2180">
                  <c:v>-4.3319999999999999E-7</c:v>
                </c:pt>
                <c:pt idx="2181">
                  <c:v>-4.3300000000000003E-7</c:v>
                </c:pt>
                <c:pt idx="2182">
                  <c:v>-4.3280000000000001E-7</c:v>
                </c:pt>
                <c:pt idx="2183">
                  <c:v>-4.326E-7</c:v>
                </c:pt>
                <c:pt idx="2184">
                  <c:v>-4.3239999999999998E-7</c:v>
                </c:pt>
                <c:pt idx="2185">
                  <c:v>-4.3220000000000002E-7</c:v>
                </c:pt>
                <c:pt idx="2186">
                  <c:v>-4.32E-7</c:v>
                </c:pt>
                <c:pt idx="2187">
                  <c:v>-4.3179999999999999E-7</c:v>
                </c:pt>
                <c:pt idx="2188">
                  <c:v>-4.3159999999999997E-7</c:v>
                </c:pt>
                <c:pt idx="2189">
                  <c:v>-4.3140000000000001E-7</c:v>
                </c:pt>
                <c:pt idx="2190">
                  <c:v>-4.312E-7</c:v>
                </c:pt>
                <c:pt idx="2191">
                  <c:v>-4.3099999999999998E-7</c:v>
                </c:pt>
                <c:pt idx="2192">
                  <c:v>-4.3080000000000002E-7</c:v>
                </c:pt>
                <c:pt idx="2193">
                  <c:v>-4.306E-7</c:v>
                </c:pt>
                <c:pt idx="2194">
                  <c:v>-4.3039999999999999E-7</c:v>
                </c:pt>
                <c:pt idx="2195">
                  <c:v>-4.3019999999999997E-7</c:v>
                </c:pt>
                <c:pt idx="2196">
                  <c:v>-4.3000000000000001E-7</c:v>
                </c:pt>
                <c:pt idx="2197">
                  <c:v>-4.298E-7</c:v>
                </c:pt>
                <c:pt idx="2198">
                  <c:v>-4.2959999999999998E-7</c:v>
                </c:pt>
                <c:pt idx="2199">
                  <c:v>-4.2940000000000002E-7</c:v>
                </c:pt>
                <c:pt idx="2200">
                  <c:v>-4.2920000000000001E-7</c:v>
                </c:pt>
                <c:pt idx="2201">
                  <c:v>-4.2899999999999999E-7</c:v>
                </c:pt>
                <c:pt idx="2202">
                  <c:v>-4.2879999999999998E-7</c:v>
                </c:pt>
                <c:pt idx="2203">
                  <c:v>-4.2860000000000001E-7</c:v>
                </c:pt>
                <c:pt idx="2204">
                  <c:v>-4.284E-7</c:v>
                </c:pt>
                <c:pt idx="2205">
                  <c:v>-4.2819999999999998E-7</c:v>
                </c:pt>
                <c:pt idx="2206">
                  <c:v>-4.2800000000000002E-7</c:v>
                </c:pt>
                <c:pt idx="2207">
                  <c:v>-4.2780000000000001E-7</c:v>
                </c:pt>
                <c:pt idx="2208">
                  <c:v>-4.2759999999999999E-7</c:v>
                </c:pt>
                <c:pt idx="2209">
                  <c:v>-4.2739999999999998E-7</c:v>
                </c:pt>
                <c:pt idx="2210">
                  <c:v>-4.2720000000000001E-7</c:v>
                </c:pt>
                <c:pt idx="2211">
                  <c:v>-4.27E-7</c:v>
                </c:pt>
                <c:pt idx="2212">
                  <c:v>-4.2679999999999998E-7</c:v>
                </c:pt>
                <c:pt idx="2213">
                  <c:v>-4.2660000000000002E-7</c:v>
                </c:pt>
                <c:pt idx="2214">
                  <c:v>-4.2640000000000001E-7</c:v>
                </c:pt>
                <c:pt idx="2215">
                  <c:v>-4.2619999999999999E-7</c:v>
                </c:pt>
                <c:pt idx="2216">
                  <c:v>-4.2599999999999998E-7</c:v>
                </c:pt>
                <c:pt idx="2217">
                  <c:v>-4.2580000000000001E-7</c:v>
                </c:pt>
                <c:pt idx="2218">
                  <c:v>-4.256E-7</c:v>
                </c:pt>
                <c:pt idx="2219">
                  <c:v>-4.2539999999999998E-7</c:v>
                </c:pt>
                <c:pt idx="2220">
                  <c:v>-4.2520000000000002E-7</c:v>
                </c:pt>
                <c:pt idx="2221">
                  <c:v>-4.2500000000000001E-7</c:v>
                </c:pt>
                <c:pt idx="2222">
                  <c:v>-4.2479999999999999E-7</c:v>
                </c:pt>
                <c:pt idx="2223">
                  <c:v>-4.2459999999999998E-7</c:v>
                </c:pt>
                <c:pt idx="2224">
                  <c:v>-4.2440000000000002E-7</c:v>
                </c:pt>
                <c:pt idx="2225">
                  <c:v>-4.242E-7</c:v>
                </c:pt>
                <c:pt idx="2226">
                  <c:v>-4.2399999999999999E-7</c:v>
                </c:pt>
                <c:pt idx="2227">
                  <c:v>-4.2380000000000002E-7</c:v>
                </c:pt>
                <c:pt idx="2228">
                  <c:v>-4.2360000000000001E-7</c:v>
                </c:pt>
                <c:pt idx="2229">
                  <c:v>-4.2339999999999999E-7</c:v>
                </c:pt>
                <c:pt idx="2230">
                  <c:v>-4.2319999999999998E-7</c:v>
                </c:pt>
                <c:pt idx="2231">
                  <c:v>-4.2300000000000002E-7</c:v>
                </c:pt>
                <c:pt idx="2232">
                  <c:v>-4.228E-7</c:v>
                </c:pt>
                <c:pt idx="2233">
                  <c:v>-4.2259999999999999E-7</c:v>
                </c:pt>
                <c:pt idx="2234">
                  <c:v>-4.2240000000000002E-7</c:v>
                </c:pt>
                <c:pt idx="2235">
                  <c:v>-4.2220000000000001E-7</c:v>
                </c:pt>
                <c:pt idx="2236">
                  <c:v>-4.2199999999999999E-7</c:v>
                </c:pt>
                <c:pt idx="2237">
                  <c:v>-4.2179999999999998E-7</c:v>
                </c:pt>
                <c:pt idx="2238">
                  <c:v>-4.2160000000000002E-7</c:v>
                </c:pt>
                <c:pt idx="2239">
                  <c:v>-4.214E-7</c:v>
                </c:pt>
                <c:pt idx="2240">
                  <c:v>-4.2119999999999999E-7</c:v>
                </c:pt>
                <c:pt idx="2241">
                  <c:v>-4.2100000000000002E-7</c:v>
                </c:pt>
                <c:pt idx="2242">
                  <c:v>-4.2080000000000001E-7</c:v>
                </c:pt>
                <c:pt idx="2243">
                  <c:v>-4.2059999999999999E-7</c:v>
                </c:pt>
                <c:pt idx="2244">
                  <c:v>-4.2039999999999998E-7</c:v>
                </c:pt>
                <c:pt idx="2245">
                  <c:v>-4.2020000000000002E-7</c:v>
                </c:pt>
                <c:pt idx="2246">
                  <c:v>-4.2E-7</c:v>
                </c:pt>
                <c:pt idx="2247">
                  <c:v>-4.1979999999999999E-7</c:v>
                </c:pt>
                <c:pt idx="2248">
                  <c:v>-4.1960000000000003E-7</c:v>
                </c:pt>
                <c:pt idx="2249">
                  <c:v>-4.1940000000000001E-7</c:v>
                </c:pt>
                <c:pt idx="2250">
                  <c:v>-4.192E-7</c:v>
                </c:pt>
                <c:pt idx="2251">
                  <c:v>-4.1899999999999998E-7</c:v>
                </c:pt>
                <c:pt idx="2252">
                  <c:v>-4.1880000000000002E-7</c:v>
                </c:pt>
                <c:pt idx="2253">
                  <c:v>-4.186E-7</c:v>
                </c:pt>
                <c:pt idx="2254">
                  <c:v>-4.1839999999999999E-7</c:v>
                </c:pt>
                <c:pt idx="2255">
                  <c:v>-4.1820000000000003E-7</c:v>
                </c:pt>
                <c:pt idx="2256">
                  <c:v>-4.1800000000000001E-7</c:v>
                </c:pt>
                <c:pt idx="2257">
                  <c:v>-4.178E-7</c:v>
                </c:pt>
                <c:pt idx="2258">
                  <c:v>-4.1759999999999998E-7</c:v>
                </c:pt>
                <c:pt idx="2259">
                  <c:v>-4.1740000000000002E-7</c:v>
                </c:pt>
                <c:pt idx="2260">
                  <c:v>-4.172E-7</c:v>
                </c:pt>
                <c:pt idx="2261">
                  <c:v>-4.1699999999999999E-7</c:v>
                </c:pt>
                <c:pt idx="2262">
                  <c:v>-4.1680000000000003E-7</c:v>
                </c:pt>
                <c:pt idx="2263">
                  <c:v>-4.1660000000000001E-7</c:v>
                </c:pt>
                <c:pt idx="2264">
                  <c:v>-4.164E-7</c:v>
                </c:pt>
                <c:pt idx="2265">
                  <c:v>-4.1619999999999998E-7</c:v>
                </c:pt>
                <c:pt idx="2266">
                  <c:v>-4.1600000000000002E-7</c:v>
                </c:pt>
                <c:pt idx="2267">
                  <c:v>-4.158E-7</c:v>
                </c:pt>
                <c:pt idx="2268">
                  <c:v>-4.1559999999999999E-7</c:v>
                </c:pt>
                <c:pt idx="2269">
                  <c:v>-4.1539999999999997E-7</c:v>
                </c:pt>
                <c:pt idx="2270">
                  <c:v>-4.1520000000000001E-7</c:v>
                </c:pt>
                <c:pt idx="2271">
                  <c:v>-4.15E-7</c:v>
                </c:pt>
                <c:pt idx="2272">
                  <c:v>-4.1479999999999998E-7</c:v>
                </c:pt>
                <c:pt idx="2273">
                  <c:v>-4.1460000000000002E-7</c:v>
                </c:pt>
                <c:pt idx="2274">
                  <c:v>-4.144E-7</c:v>
                </c:pt>
                <c:pt idx="2275">
                  <c:v>-4.1419999999999999E-7</c:v>
                </c:pt>
                <c:pt idx="2276">
                  <c:v>-4.1399999999999997E-7</c:v>
                </c:pt>
                <c:pt idx="2277">
                  <c:v>-4.1380000000000001E-7</c:v>
                </c:pt>
                <c:pt idx="2278">
                  <c:v>-4.136E-7</c:v>
                </c:pt>
                <c:pt idx="2279">
                  <c:v>-4.1339999999999998E-7</c:v>
                </c:pt>
                <c:pt idx="2280">
                  <c:v>-4.1320000000000002E-7</c:v>
                </c:pt>
                <c:pt idx="2281">
                  <c:v>-4.1300000000000001E-7</c:v>
                </c:pt>
                <c:pt idx="2282">
                  <c:v>-4.1279999999999999E-7</c:v>
                </c:pt>
                <c:pt idx="2283">
                  <c:v>-4.1259999999999998E-7</c:v>
                </c:pt>
                <c:pt idx="2284">
                  <c:v>-4.1240000000000001E-7</c:v>
                </c:pt>
                <c:pt idx="2285">
                  <c:v>-4.122E-7</c:v>
                </c:pt>
                <c:pt idx="2286">
                  <c:v>-4.1199999999999998E-7</c:v>
                </c:pt>
                <c:pt idx="2287">
                  <c:v>-4.1180000000000002E-7</c:v>
                </c:pt>
                <c:pt idx="2288">
                  <c:v>-4.1160000000000001E-7</c:v>
                </c:pt>
                <c:pt idx="2289">
                  <c:v>-4.1139999999999999E-7</c:v>
                </c:pt>
                <c:pt idx="2290">
                  <c:v>-4.1119999999999998E-7</c:v>
                </c:pt>
                <c:pt idx="2291">
                  <c:v>-4.1100000000000001E-7</c:v>
                </c:pt>
                <c:pt idx="2292">
                  <c:v>-4.108E-7</c:v>
                </c:pt>
                <c:pt idx="2293">
                  <c:v>-4.1059999999999998E-7</c:v>
                </c:pt>
                <c:pt idx="2294">
                  <c:v>-4.1040000000000002E-7</c:v>
                </c:pt>
                <c:pt idx="2295">
                  <c:v>-4.1020000000000001E-7</c:v>
                </c:pt>
                <c:pt idx="2296">
                  <c:v>-4.0999999999999999E-7</c:v>
                </c:pt>
                <c:pt idx="2297">
                  <c:v>-4.0979999999999998E-7</c:v>
                </c:pt>
                <c:pt idx="2298">
                  <c:v>-4.0960000000000001E-7</c:v>
                </c:pt>
                <c:pt idx="2299">
                  <c:v>-4.094E-7</c:v>
                </c:pt>
                <c:pt idx="2300">
                  <c:v>-4.0919999999999998E-7</c:v>
                </c:pt>
                <c:pt idx="2301">
                  <c:v>-4.0900000000000002E-7</c:v>
                </c:pt>
                <c:pt idx="2302">
                  <c:v>-4.0880000000000001E-7</c:v>
                </c:pt>
                <c:pt idx="2303">
                  <c:v>-4.0859999999999999E-7</c:v>
                </c:pt>
                <c:pt idx="2304">
                  <c:v>-4.0839999999999998E-7</c:v>
                </c:pt>
                <c:pt idx="2305">
                  <c:v>-4.0820000000000002E-7</c:v>
                </c:pt>
                <c:pt idx="2306">
                  <c:v>-4.08E-7</c:v>
                </c:pt>
                <c:pt idx="2307">
                  <c:v>-4.0779999999999999E-7</c:v>
                </c:pt>
                <c:pt idx="2308">
                  <c:v>-4.0760000000000002E-7</c:v>
                </c:pt>
                <c:pt idx="2309">
                  <c:v>-4.0740000000000001E-7</c:v>
                </c:pt>
                <c:pt idx="2310">
                  <c:v>-4.0719999999999999E-7</c:v>
                </c:pt>
                <c:pt idx="2311">
                  <c:v>-4.0699999999999998E-7</c:v>
                </c:pt>
                <c:pt idx="2312">
                  <c:v>-4.0680000000000002E-7</c:v>
                </c:pt>
                <c:pt idx="2313">
                  <c:v>-4.066E-7</c:v>
                </c:pt>
                <c:pt idx="2314">
                  <c:v>-4.0639999999999999E-7</c:v>
                </c:pt>
                <c:pt idx="2315">
                  <c:v>-4.0620000000000002E-7</c:v>
                </c:pt>
                <c:pt idx="2316">
                  <c:v>-4.0600000000000001E-7</c:v>
                </c:pt>
                <c:pt idx="2317">
                  <c:v>-4.0579999999999999E-7</c:v>
                </c:pt>
                <c:pt idx="2318">
                  <c:v>-4.0559999999999998E-7</c:v>
                </c:pt>
                <c:pt idx="2319">
                  <c:v>-4.0540000000000002E-7</c:v>
                </c:pt>
                <c:pt idx="2320">
                  <c:v>-4.052E-7</c:v>
                </c:pt>
                <c:pt idx="2321">
                  <c:v>-4.0499999999999999E-7</c:v>
                </c:pt>
                <c:pt idx="2322">
                  <c:v>-4.0480000000000002E-7</c:v>
                </c:pt>
                <c:pt idx="2323">
                  <c:v>-4.0460000000000001E-7</c:v>
                </c:pt>
                <c:pt idx="2324">
                  <c:v>-4.0439999999999999E-7</c:v>
                </c:pt>
                <c:pt idx="2325">
                  <c:v>-4.0419999999999998E-7</c:v>
                </c:pt>
                <c:pt idx="2326">
                  <c:v>-4.0400000000000002E-7</c:v>
                </c:pt>
                <c:pt idx="2327">
                  <c:v>-4.038E-7</c:v>
                </c:pt>
                <c:pt idx="2328">
                  <c:v>-4.0359999999999999E-7</c:v>
                </c:pt>
                <c:pt idx="2329">
                  <c:v>-4.0340000000000003E-7</c:v>
                </c:pt>
                <c:pt idx="2330">
                  <c:v>-4.0320000000000001E-7</c:v>
                </c:pt>
                <c:pt idx="2331">
                  <c:v>-4.03E-7</c:v>
                </c:pt>
                <c:pt idx="2332">
                  <c:v>-4.0279999999999998E-7</c:v>
                </c:pt>
                <c:pt idx="2333">
                  <c:v>-4.0260000000000002E-7</c:v>
                </c:pt>
                <c:pt idx="2334">
                  <c:v>-4.024E-7</c:v>
                </c:pt>
                <c:pt idx="2335">
                  <c:v>-4.0219999999999999E-7</c:v>
                </c:pt>
                <c:pt idx="2336">
                  <c:v>-4.0200000000000003E-7</c:v>
                </c:pt>
                <c:pt idx="2337">
                  <c:v>-4.0180000000000001E-7</c:v>
                </c:pt>
                <c:pt idx="2338">
                  <c:v>-4.016E-7</c:v>
                </c:pt>
                <c:pt idx="2339">
                  <c:v>-4.0139999999999998E-7</c:v>
                </c:pt>
                <c:pt idx="2340">
                  <c:v>-4.0120000000000002E-7</c:v>
                </c:pt>
                <c:pt idx="2341">
                  <c:v>-4.01E-7</c:v>
                </c:pt>
                <c:pt idx="2342">
                  <c:v>-4.0079999999999999E-7</c:v>
                </c:pt>
                <c:pt idx="2343">
                  <c:v>-4.0059999999999997E-7</c:v>
                </c:pt>
                <c:pt idx="2344">
                  <c:v>-4.0040000000000001E-7</c:v>
                </c:pt>
                <c:pt idx="2345">
                  <c:v>-4.002E-7</c:v>
                </c:pt>
                <c:pt idx="2346">
                  <c:v>-3.9999999999999998E-7</c:v>
                </c:pt>
                <c:pt idx="2347">
                  <c:v>-3.9980000000000002E-7</c:v>
                </c:pt>
                <c:pt idx="2348">
                  <c:v>-3.996E-7</c:v>
                </c:pt>
                <c:pt idx="2349">
                  <c:v>-3.9939999999999999E-7</c:v>
                </c:pt>
                <c:pt idx="2350">
                  <c:v>-3.9919999999999997E-7</c:v>
                </c:pt>
                <c:pt idx="2351">
                  <c:v>-3.9900000000000001E-7</c:v>
                </c:pt>
                <c:pt idx="2352">
                  <c:v>-3.988E-7</c:v>
                </c:pt>
                <c:pt idx="2353">
                  <c:v>-3.9859999999999998E-7</c:v>
                </c:pt>
                <c:pt idx="2354">
                  <c:v>-3.9840000000000002E-7</c:v>
                </c:pt>
                <c:pt idx="2355">
                  <c:v>-3.9820000000000001E-7</c:v>
                </c:pt>
                <c:pt idx="2356">
                  <c:v>-3.9799999999999999E-7</c:v>
                </c:pt>
                <c:pt idx="2357">
                  <c:v>-3.9779999999999998E-7</c:v>
                </c:pt>
                <c:pt idx="2358">
                  <c:v>-3.9760000000000001E-7</c:v>
                </c:pt>
                <c:pt idx="2359">
                  <c:v>-3.974E-7</c:v>
                </c:pt>
                <c:pt idx="2360">
                  <c:v>-3.9719999999999998E-7</c:v>
                </c:pt>
                <c:pt idx="2361">
                  <c:v>-3.9700000000000002E-7</c:v>
                </c:pt>
                <c:pt idx="2362">
                  <c:v>-3.9680000000000001E-7</c:v>
                </c:pt>
                <c:pt idx="2363">
                  <c:v>-3.9659999999999999E-7</c:v>
                </c:pt>
                <c:pt idx="2364">
                  <c:v>-3.9639999999999998E-7</c:v>
                </c:pt>
                <c:pt idx="2365">
                  <c:v>-3.9620000000000001E-7</c:v>
                </c:pt>
                <c:pt idx="2366">
                  <c:v>-3.96E-7</c:v>
                </c:pt>
                <c:pt idx="2367">
                  <c:v>-3.9579999999999998E-7</c:v>
                </c:pt>
                <c:pt idx="2368">
                  <c:v>-3.9560000000000002E-7</c:v>
                </c:pt>
                <c:pt idx="2369">
                  <c:v>-3.9540000000000001E-7</c:v>
                </c:pt>
                <c:pt idx="2370">
                  <c:v>-3.9519999999999999E-7</c:v>
                </c:pt>
                <c:pt idx="2371">
                  <c:v>-3.9499999999999998E-7</c:v>
                </c:pt>
                <c:pt idx="2372">
                  <c:v>-3.9480000000000001E-7</c:v>
                </c:pt>
                <c:pt idx="2373">
                  <c:v>-3.946E-7</c:v>
                </c:pt>
                <c:pt idx="2374">
                  <c:v>-3.9439999999999998E-7</c:v>
                </c:pt>
                <c:pt idx="2375">
                  <c:v>-3.9420000000000002E-7</c:v>
                </c:pt>
                <c:pt idx="2376">
                  <c:v>-3.9400000000000001E-7</c:v>
                </c:pt>
                <c:pt idx="2377">
                  <c:v>-3.9379999999999999E-7</c:v>
                </c:pt>
                <c:pt idx="2378">
                  <c:v>-3.9359999999999998E-7</c:v>
                </c:pt>
                <c:pt idx="2379">
                  <c:v>-3.9340000000000002E-7</c:v>
                </c:pt>
                <c:pt idx="2380">
                  <c:v>-3.932E-7</c:v>
                </c:pt>
                <c:pt idx="2381">
                  <c:v>-3.9299999999999999E-7</c:v>
                </c:pt>
                <c:pt idx="2382">
                  <c:v>-3.9280000000000002E-7</c:v>
                </c:pt>
                <c:pt idx="2383">
                  <c:v>-3.9260000000000001E-7</c:v>
                </c:pt>
                <c:pt idx="2384">
                  <c:v>-3.9239999999999999E-7</c:v>
                </c:pt>
                <c:pt idx="2385">
                  <c:v>-3.9219999999999998E-7</c:v>
                </c:pt>
                <c:pt idx="2386">
                  <c:v>-3.9200000000000002E-7</c:v>
                </c:pt>
                <c:pt idx="2387">
                  <c:v>-3.918E-7</c:v>
                </c:pt>
                <c:pt idx="2388">
                  <c:v>-3.9159999999999999E-7</c:v>
                </c:pt>
                <c:pt idx="2389">
                  <c:v>-3.9140000000000002E-7</c:v>
                </c:pt>
                <c:pt idx="2390">
                  <c:v>-3.9120000000000001E-7</c:v>
                </c:pt>
                <c:pt idx="2391">
                  <c:v>-3.9099999999999999E-7</c:v>
                </c:pt>
                <c:pt idx="2392">
                  <c:v>-3.9079999999999998E-7</c:v>
                </c:pt>
                <c:pt idx="2393">
                  <c:v>-3.9060000000000002E-7</c:v>
                </c:pt>
                <c:pt idx="2394">
                  <c:v>-3.904E-7</c:v>
                </c:pt>
                <c:pt idx="2395">
                  <c:v>-3.9019999999999999E-7</c:v>
                </c:pt>
                <c:pt idx="2396">
                  <c:v>-3.9000000000000002E-7</c:v>
                </c:pt>
                <c:pt idx="2397">
                  <c:v>-3.8980000000000001E-7</c:v>
                </c:pt>
                <c:pt idx="2398">
                  <c:v>-3.8959999999999999E-7</c:v>
                </c:pt>
                <c:pt idx="2399">
                  <c:v>-3.8939999999999998E-7</c:v>
                </c:pt>
                <c:pt idx="2400">
                  <c:v>-3.8920000000000002E-7</c:v>
                </c:pt>
                <c:pt idx="2401">
                  <c:v>-3.89E-7</c:v>
                </c:pt>
                <c:pt idx="2402">
                  <c:v>-3.8879999999999999E-7</c:v>
                </c:pt>
                <c:pt idx="2403">
                  <c:v>-3.8860000000000003E-7</c:v>
                </c:pt>
                <c:pt idx="2404">
                  <c:v>-3.8840000000000001E-7</c:v>
                </c:pt>
                <c:pt idx="2405">
                  <c:v>-3.882E-7</c:v>
                </c:pt>
                <c:pt idx="2406">
                  <c:v>-3.8799999999999998E-7</c:v>
                </c:pt>
                <c:pt idx="2407">
                  <c:v>-3.8780000000000002E-7</c:v>
                </c:pt>
                <c:pt idx="2408">
                  <c:v>-3.876E-7</c:v>
                </c:pt>
                <c:pt idx="2409">
                  <c:v>-3.8739999999999999E-7</c:v>
                </c:pt>
                <c:pt idx="2410">
                  <c:v>-3.8720000000000003E-7</c:v>
                </c:pt>
                <c:pt idx="2411">
                  <c:v>-3.8700000000000001E-7</c:v>
                </c:pt>
                <c:pt idx="2412">
                  <c:v>-3.868E-7</c:v>
                </c:pt>
                <c:pt idx="2413">
                  <c:v>-3.8659999999999998E-7</c:v>
                </c:pt>
                <c:pt idx="2414">
                  <c:v>-3.8640000000000002E-7</c:v>
                </c:pt>
                <c:pt idx="2415">
                  <c:v>-3.862E-7</c:v>
                </c:pt>
                <c:pt idx="2416">
                  <c:v>-3.8599999999999999E-7</c:v>
                </c:pt>
                <c:pt idx="2417">
                  <c:v>-3.8579999999999997E-7</c:v>
                </c:pt>
                <c:pt idx="2418">
                  <c:v>-3.8560000000000001E-7</c:v>
                </c:pt>
                <c:pt idx="2419">
                  <c:v>-3.854E-7</c:v>
                </c:pt>
                <c:pt idx="2420">
                  <c:v>-3.8519999999999998E-7</c:v>
                </c:pt>
                <c:pt idx="2421">
                  <c:v>-3.8500000000000002E-7</c:v>
                </c:pt>
                <c:pt idx="2422">
                  <c:v>-3.848E-7</c:v>
                </c:pt>
                <c:pt idx="2423">
                  <c:v>-3.8459999999999999E-7</c:v>
                </c:pt>
                <c:pt idx="2424">
                  <c:v>-3.8439999999999997E-7</c:v>
                </c:pt>
                <c:pt idx="2425">
                  <c:v>-3.8420000000000001E-7</c:v>
                </c:pt>
                <c:pt idx="2426">
                  <c:v>-3.84E-7</c:v>
                </c:pt>
                <c:pt idx="2427">
                  <c:v>-3.8379999999999998E-7</c:v>
                </c:pt>
                <c:pt idx="2428">
                  <c:v>-3.8360000000000002E-7</c:v>
                </c:pt>
                <c:pt idx="2429">
                  <c:v>-3.8340000000000001E-7</c:v>
                </c:pt>
                <c:pt idx="2430">
                  <c:v>-3.8319999999999999E-7</c:v>
                </c:pt>
                <c:pt idx="2431">
                  <c:v>-3.8299999999999998E-7</c:v>
                </c:pt>
                <c:pt idx="2432">
                  <c:v>-3.8280000000000001E-7</c:v>
                </c:pt>
                <c:pt idx="2433">
                  <c:v>-3.826E-7</c:v>
                </c:pt>
                <c:pt idx="2434">
                  <c:v>-3.8239999999999998E-7</c:v>
                </c:pt>
                <c:pt idx="2435">
                  <c:v>-3.8220000000000002E-7</c:v>
                </c:pt>
                <c:pt idx="2436">
                  <c:v>-3.8200000000000001E-7</c:v>
                </c:pt>
                <c:pt idx="2437">
                  <c:v>-3.8179999999999999E-7</c:v>
                </c:pt>
                <c:pt idx="2438">
                  <c:v>-3.8159999999999998E-7</c:v>
                </c:pt>
                <c:pt idx="2439">
                  <c:v>-3.8140000000000001E-7</c:v>
                </c:pt>
                <c:pt idx="2440">
                  <c:v>-3.812E-7</c:v>
                </c:pt>
                <c:pt idx="2441">
                  <c:v>-3.8099999999999998E-7</c:v>
                </c:pt>
                <c:pt idx="2442">
                  <c:v>-3.8080000000000002E-7</c:v>
                </c:pt>
                <c:pt idx="2443">
                  <c:v>-3.8060000000000001E-7</c:v>
                </c:pt>
                <c:pt idx="2444">
                  <c:v>-3.8039999999999999E-7</c:v>
                </c:pt>
                <c:pt idx="2445">
                  <c:v>-3.8019999999999998E-7</c:v>
                </c:pt>
                <c:pt idx="2446">
                  <c:v>-3.8000000000000001E-7</c:v>
                </c:pt>
                <c:pt idx="2447">
                  <c:v>-3.798E-7</c:v>
                </c:pt>
                <c:pt idx="2448">
                  <c:v>-3.7959999999999998E-7</c:v>
                </c:pt>
                <c:pt idx="2449">
                  <c:v>-3.7940000000000002E-7</c:v>
                </c:pt>
                <c:pt idx="2450">
                  <c:v>-3.7920000000000001E-7</c:v>
                </c:pt>
                <c:pt idx="2451">
                  <c:v>-3.7899999999999999E-7</c:v>
                </c:pt>
                <c:pt idx="2452">
                  <c:v>-3.7879999999999998E-7</c:v>
                </c:pt>
                <c:pt idx="2453">
                  <c:v>-3.7860000000000002E-7</c:v>
                </c:pt>
                <c:pt idx="2454">
                  <c:v>-3.784E-7</c:v>
                </c:pt>
                <c:pt idx="2455">
                  <c:v>-3.7819999999999999E-7</c:v>
                </c:pt>
                <c:pt idx="2456">
                  <c:v>-3.7800000000000002E-7</c:v>
                </c:pt>
                <c:pt idx="2457">
                  <c:v>-3.7780000000000001E-7</c:v>
                </c:pt>
                <c:pt idx="2458">
                  <c:v>-3.7759999999999999E-7</c:v>
                </c:pt>
                <c:pt idx="2459">
                  <c:v>-3.7739999999999998E-7</c:v>
                </c:pt>
                <c:pt idx="2460">
                  <c:v>-3.7720000000000002E-7</c:v>
                </c:pt>
                <c:pt idx="2461">
                  <c:v>-3.77E-7</c:v>
                </c:pt>
                <c:pt idx="2462">
                  <c:v>-3.7679999999999999E-7</c:v>
                </c:pt>
                <c:pt idx="2463">
                  <c:v>-3.7660000000000002E-7</c:v>
                </c:pt>
                <c:pt idx="2464">
                  <c:v>-3.7640000000000001E-7</c:v>
                </c:pt>
                <c:pt idx="2465">
                  <c:v>-3.7619999999999999E-7</c:v>
                </c:pt>
                <c:pt idx="2466">
                  <c:v>-3.7599999999999998E-7</c:v>
                </c:pt>
                <c:pt idx="2467">
                  <c:v>-3.7580000000000002E-7</c:v>
                </c:pt>
                <c:pt idx="2468">
                  <c:v>-3.756E-7</c:v>
                </c:pt>
                <c:pt idx="2469">
                  <c:v>-3.7539999999999999E-7</c:v>
                </c:pt>
                <c:pt idx="2470">
                  <c:v>-3.7520000000000002E-7</c:v>
                </c:pt>
                <c:pt idx="2471">
                  <c:v>-3.7500000000000001E-7</c:v>
                </c:pt>
                <c:pt idx="2472">
                  <c:v>-3.7479999999999999E-7</c:v>
                </c:pt>
                <c:pt idx="2473">
                  <c:v>-3.7459999999999998E-7</c:v>
                </c:pt>
                <c:pt idx="2474">
                  <c:v>-3.7440000000000002E-7</c:v>
                </c:pt>
                <c:pt idx="2475">
                  <c:v>-3.742E-7</c:v>
                </c:pt>
                <c:pt idx="2476">
                  <c:v>-3.7399999999999999E-7</c:v>
                </c:pt>
                <c:pt idx="2477">
                  <c:v>-3.7380000000000003E-7</c:v>
                </c:pt>
                <c:pt idx="2478">
                  <c:v>-3.7360000000000001E-7</c:v>
                </c:pt>
                <c:pt idx="2479">
                  <c:v>-3.734E-7</c:v>
                </c:pt>
                <c:pt idx="2480">
                  <c:v>-3.7319999999999998E-7</c:v>
                </c:pt>
                <c:pt idx="2481">
                  <c:v>-3.7300000000000002E-7</c:v>
                </c:pt>
                <c:pt idx="2482">
                  <c:v>-3.728E-7</c:v>
                </c:pt>
                <c:pt idx="2483">
                  <c:v>-3.7259999999999999E-7</c:v>
                </c:pt>
                <c:pt idx="2484">
                  <c:v>-3.7240000000000003E-7</c:v>
                </c:pt>
                <c:pt idx="2485">
                  <c:v>-3.7220000000000001E-7</c:v>
                </c:pt>
                <c:pt idx="2486">
                  <c:v>-3.72E-7</c:v>
                </c:pt>
                <c:pt idx="2487">
                  <c:v>-3.7179999999999998E-7</c:v>
                </c:pt>
                <c:pt idx="2488">
                  <c:v>-3.7160000000000002E-7</c:v>
                </c:pt>
                <c:pt idx="2489">
                  <c:v>-3.714E-7</c:v>
                </c:pt>
                <c:pt idx="2490">
                  <c:v>-3.7119999999999999E-7</c:v>
                </c:pt>
                <c:pt idx="2491">
                  <c:v>-3.7099999999999997E-7</c:v>
                </c:pt>
                <c:pt idx="2492">
                  <c:v>-3.7080000000000001E-7</c:v>
                </c:pt>
                <c:pt idx="2493">
                  <c:v>-3.706E-7</c:v>
                </c:pt>
                <c:pt idx="2494">
                  <c:v>-3.7039999999999998E-7</c:v>
                </c:pt>
                <c:pt idx="2495">
                  <c:v>-3.7020000000000002E-7</c:v>
                </c:pt>
                <c:pt idx="2496">
                  <c:v>-3.7E-7</c:v>
                </c:pt>
                <c:pt idx="2497">
                  <c:v>-3.6979999999999999E-7</c:v>
                </c:pt>
                <c:pt idx="2498">
                  <c:v>-3.6959999999999997E-7</c:v>
                </c:pt>
                <c:pt idx="2499">
                  <c:v>-3.6940000000000001E-7</c:v>
                </c:pt>
                <c:pt idx="2500">
                  <c:v>-3.692E-7</c:v>
                </c:pt>
                <c:pt idx="2501">
                  <c:v>-3.6899999999999998E-7</c:v>
                </c:pt>
                <c:pt idx="2502">
                  <c:v>-3.6880000000000002E-7</c:v>
                </c:pt>
                <c:pt idx="2503">
                  <c:v>-3.6860000000000001E-7</c:v>
                </c:pt>
                <c:pt idx="2504">
                  <c:v>-3.6839999999999999E-7</c:v>
                </c:pt>
                <c:pt idx="2505">
                  <c:v>-3.6819999999999998E-7</c:v>
                </c:pt>
                <c:pt idx="2506">
                  <c:v>-3.6800000000000001E-7</c:v>
                </c:pt>
                <c:pt idx="2507">
                  <c:v>-3.678E-7</c:v>
                </c:pt>
                <c:pt idx="2508">
                  <c:v>-3.6759999999999998E-7</c:v>
                </c:pt>
                <c:pt idx="2509">
                  <c:v>-3.6740000000000002E-7</c:v>
                </c:pt>
                <c:pt idx="2510">
                  <c:v>-3.6720000000000001E-7</c:v>
                </c:pt>
                <c:pt idx="2511">
                  <c:v>-3.6699999999999999E-7</c:v>
                </c:pt>
                <c:pt idx="2512">
                  <c:v>-3.6679999999999998E-7</c:v>
                </c:pt>
                <c:pt idx="2513">
                  <c:v>-3.6660000000000001E-7</c:v>
                </c:pt>
                <c:pt idx="2514">
                  <c:v>-3.664E-7</c:v>
                </c:pt>
                <c:pt idx="2515">
                  <c:v>-3.6619999999999998E-7</c:v>
                </c:pt>
                <c:pt idx="2516">
                  <c:v>-3.6600000000000002E-7</c:v>
                </c:pt>
                <c:pt idx="2517">
                  <c:v>-3.6580000000000001E-7</c:v>
                </c:pt>
                <c:pt idx="2518">
                  <c:v>-3.6559999999999999E-7</c:v>
                </c:pt>
                <c:pt idx="2519">
                  <c:v>-3.6539999999999998E-7</c:v>
                </c:pt>
                <c:pt idx="2520">
                  <c:v>-3.6520000000000001E-7</c:v>
                </c:pt>
                <c:pt idx="2521">
                  <c:v>-3.65E-7</c:v>
                </c:pt>
                <c:pt idx="2522">
                  <c:v>-3.6479999999999998E-7</c:v>
                </c:pt>
                <c:pt idx="2523">
                  <c:v>-3.6460000000000002E-7</c:v>
                </c:pt>
                <c:pt idx="2524">
                  <c:v>-3.6440000000000001E-7</c:v>
                </c:pt>
                <c:pt idx="2525">
                  <c:v>-3.6419999999999999E-7</c:v>
                </c:pt>
                <c:pt idx="2526">
                  <c:v>-3.6399999999999998E-7</c:v>
                </c:pt>
                <c:pt idx="2527">
                  <c:v>-3.6380000000000002E-7</c:v>
                </c:pt>
                <c:pt idx="2528">
                  <c:v>-3.636E-7</c:v>
                </c:pt>
                <c:pt idx="2529">
                  <c:v>-3.6339999999999999E-7</c:v>
                </c:pt>
                <c:pt idx="2530">
                  <c:v>-3.6320000000000002E-7</c:v>
                </c:pt>
                <c:pt idx="2531">
                  <c:v>-3.6300000000000001E-7</c:v>
                </c:pt>
                <c:pt idx="2532">
                  <c:v>-3.6279999999999999E-7</c:v>
                </c:pt>
                <c:pt idx="2533">
                  <c:v>-3.6259999999999998E-7</c:v>
                </c:pt>
                <c:pt idx="2534">
                  <c:v>-3.6240000000000002E-7</c:v>
                </c:pt>
                <c:pt idx="2535">
                  <c:v>-3.622E-7</c:v>
                </c:pt>
                <c:pt idx="2536">
                  <c:v>-3.6199999999999999E-7</c:v>
                </c:pt>
                <c:pt idx="2537">
                  <c:v>-3.6180000000000002E-7</c:v>
                </c:pt>
                <c:pt idx="2538">
                  <c:v>-3.6160000000000001E-7</c:v>
                </c:pt>
                <c:pt idx="2539">
                  <c:v>-3.6139999999999999E-7</c:v>
                </c:pt>
                <c:pt idx="2540">
                  <c:v>-3.6119999999999998E-7</c:v>
                </c:pt>
                <c:pt idx="2541">
                  <c:v>-3.6100000000000002E-7</c:v>
                </c:pt>
                <c:pt idx="2542">
                  <c:v>-3.608E-7</c:v>
                </c:pt>
                <c:pt idx="2543">
                  <c:v>-3.6059999999999999E-7</c:v>
                </c:pt>
                <c:pt idx="2544">
                  <c:v>-3.6040000000000002E-7</c:v>
                </c:pt>
                <c:pt idx="2545">
                  <c:v>-3.6020000000000001E-7</c:v>
                </c:pt>
                <c:pt idx="2546">
                  <c:v>-3.5999999999999999E-7</c:v>
                </c:pt>
                <c:pt idx="2547">
                  <c:v>-3.5979999999999998E-7</c:v>
                </c:pt>
                <c:pt idx="2548">
                  <c:v>-3.5960000000000002E-7</c:v>
                </c:pt>
                <c:pt idx="2549">
                  <c:v>-3.594E-7</c:v>
                </c:pt>
                <c:pt idx="2550">
                  <c:v>-3.5919999999999999E-7</c:v>
                </c:pt>
                <c:pt idx="2551">
                  <c:v>-3.5900000000000003E-7</c:v>
                </c:pt>
                <c:pt idx="2552">
                  <c:v>-3.5880000000000001E-7</c:v>
                </c:pt>
                <c:pt idx="2553">
                  <c:v>-3.5859999999999999E-7</c:v>
                </c:pt>
                <c:pt idx="2554">
                  <c:v>-3.5839999999999998E-7</c:v>
                </c:pt>
                <c:pt idx="2555">
                  <c:v>-3.5820000000000002E-7</c:v>
                </c:pt>
                <c:pt idx="2556">
                  <c:v>-3.58E-7</c:v>
                </c:pt>
                <c:pt idx="2557">
                  <c:v>-3.5779999999999999E-7</c:v>
                </c:pt>
                <c:pt idx="2558">
                  <c:v>-3.5760000000000003E-7</c:v>
                </c:pt>
                <c:pt idx="2559">
                  <c:v>-3.5740000000000001E-7</c:v>
                </c:pt>
                <c:pt idx="2560">
                  <c:v>-3.572E-7</c:v>
                </c:pt>
                <c:pt idx="2561">
                  <c:v>-3.5699999999999998E-7</c:v>
                </c:pt>
                <c:pt idx="2562">
                  <c:v>-3.5680000000000002E-7</c:v>
                </c:pt>
                <c:pt idx="2563">
                  <c:v>-3.566E-7</c:v>
                </c:pt>
                <c:pt idx="2564">
                  <c:v>-3.5639999999999999E-7</c:v>
                </c:pt>
                <c:pt idx="2565">
                  <c:v>-3.5620000000000003E-7</c:v>
                </c:pt>
                <c:pt idx="2566">
                  <c:v>-3.5600000000000001E-7</c:v>
                </c:pt>
                <c:pt idx="2567">
                  <c:v>-3.558E-7</c:v>
                </c:pt>
                <c:pt idx="2568">
                  <c:v>-3.5559999999999998E-7</c:v>
                </c:pt>
                <c:pt idx="2569">
                  <c:v>-3.5540000000000002E-7</c:v>
                </c:pt>
                <c:pt idx="2570">
                  <c:v>-3.552E-7</c:v>
                </c:pt>
                <c:pt idx="2571">
                  <c:v>-3.5499999999999999E-7</c:v>
                </c:pt>
                <c:pt idx="2572">
                  <c:v>-3.5479999999999997E-7</c:v>
                </c:pt>
                <c:pt idx="2573">
                  <c:v>-3.5460000000000001E-7</c:v>
                </c:pt>
                <c:pt idx="2574">
                  <c:v>-3.544E-7</c:v>
                </c:pt>
                <c:pt idx="2575">
                  <c:v>-3.5419999999999998E-7</c:v>
                </c:pt>
                <c:pt idx="2576">
                  <c:v>-3.5400000000000002E-7</c:v>
                </c:pt>
                <c:pt idx="2577">
                  <c:v>-3.538E-7</c:v>
                </c:pt>
                <c:pt idx="2578">
                  <c:v>-3.5359999999999999E-7</c:v>
                </c:pt>
                <c:pt idx="2579">
                  <c:v>-3.5339999999999997E-7</c:v>
                </c:pt>
                <c:pt idx="2580">
                  <c:v>-3.5320000000000001E-7</c:v>
                </c:pt>
                <c:pt idx="2581">
                  <c:v>-3.53E-7</c:v>
                </c:pt>
                <c:pt idx="2582">
                  <c:v>-3.5279999999999998E-7</c:v>
                </c:pt>
                <c:pt idx="2583">
                  <c:v>-3.5260000000000002E-7</c:v>
                </c:pt>
                <c:pt idx="2584">
                  <c:v>-3.5240000000000001E-7</c:v>
                </c:pt>
                <c:pt idx="2585">
                  <c:v>-3.5219999999999999E-7</c:v>
                </c:pt>
                <c:pt idx="2586">
                  <c:v>-3.5199999999999998E-7</c:v>
                </c:pt>
                <c:pt idx="2587">
                  <c:v>-3.5180000000000001E-7</c:v>
                </c:pt>
                <c:pt idx="2588">
                  <c:v>-3.516E-7</c:v>
                </c:pt>
                <c:pt idx="2589">
                  <c:v>-3.5139999999999998E-7</c:v>
                </c:pt>
                <c:pt idx="2590">
                  <c:v>-3.5120000000000002E-7</c:v>
                </c:pt>
                <c:pt idx="2591">
                  <c:v>-3.5100000000000001E-7</c:v>
                </c:pt>
                <c:pt idx="2592">
                  <c:v>-3.5079999999999999E-7</c:v>
                </c:pt>
                <c:pt idx="2593">
                  <c:v>-3.5059999999999998E-7</c:v>
                </c:pt>
                <c:pt idx="2594">
                  <c:v>-3.5040000000000001E-7</c:v>
                </c:pt>
                <c:pt idx="2595">
                  <c:v>-3.502E-7</c:v>
                </c:pt>
                <c:pt idx="2596">
                  <c:v>-3.4999999999999998E-7</c:v>
                </c:pt>
                <c:pt idx="2597">
                  <c:v>-3.4980000000000002E-7</c:v>
                </c:pt>
                <c:pt idx="2598">
                  <c:v>-3.4960000000000001E-7</c:v>
                </c:pt>
                <c:pt idx="2599">
                  <c:v>-3.4939999999999999E-7</c:v>
                </c:pt>
                <c:pt idx="2600">
                  <c:v>-3.4919999999999998E-7</c:v>
                </c:pt>
                <c:pt idx="2601">
                  <c:v>-3.4900000000000001E-7</c:v>
                </c:pt>
                <c:pt idx="2602">
                  <c:v>-3.488E-7</c:v>
                </c:pt>
                <c:pt idx="2603">
                  <c:v>-3.4859999999999998E-7</c:v>
                </c:pt>
                <c:pt idx="2604">
                  <c:v>-3.4840000000000002E-7</c:v>
                </c:pt>
                <c:pt idx="2605">
                  <c:v>-3.4820000000000001E-7</c:v>
                </c:pt>
                <c:pt idx="2606">
                  <c:v>-3.4799999999999999E-7</c:v>
                </c:pt>
                <c:pt idx="2607">
                  <c:v>-3.4779999999999998E-7</c:v>
                </c:pt>
                <c:pt idx="2608">
                  <c:v>-3.4760000000000002E-7</c:v>
                </c:pt>
                <c:pt idx="2609">
                  <c:v>-3.474E-7</c:v>
                </c:pt>
                <c:pt idx="2610">
                  <c:v>-3.4719999999999999E-7</c:v>
                </c:pt>
                <c:pt idx="2611">
                  <c:v>-3.4700000000000002E-7</c:v>
                </c:pt>
                <c:pt idx="2612">
                  <c:v>-3.4680000000000001E-7</c:v>
                </c:pt>
                <c:pt idx="2613">
                  <c:v>-3.4659999999999999E-7</c:v>
                </c:pt>
                <c:pt idx="2614">
                  <c:v>-3.4639999999999998E-7</c:v>
                </c:pt>
                <c:pt idx="2615">
                  <c:v>-3.4620000000000002E-7</c:v>
                </c:pt>
                <c:pt idx="2616">
                  <c:v>-3.46E-7</c:v>
                </c:pt>
                <c:pt idx="2617">
                  <c:v>-3.4579999999999999E-7</c:v>
                </c:pt>
                <c:pt idx="2618">
                  <c:v>-3.4560000000000002E-7</c:v>
                </c:pt>
                <c:pt idx="2619">
                  <c:v>-3.4540000000000001E-7</c:v>
                </c:pt>
                <c:pt idx="2620">
                  <c:v>-3.4519999999999999E-7</c:v>
                </c:pt>
                <c:pt idx="2621">
                  <c:v>-3.4499999999999998E-7</c:v>
                </c:pt>
                <c:pt idx="2622">
                  <c:v>-3.4480000000000002E-7</c:v>
                </c:pt>
                <c:pt idx="2623">
                  <c:v>-3.446E-7</c:v>
                </c:pt>
                <c:pt idx="2624">
                  <c:v>-3.4439999999999999E-7</c:v>
                </c:pt>
                <c:pt idx="2625">
                  <c:v>-3.4420000000000002E-7</c:v>
                </c:pt>
                <c:pt idx="2626">
                  <c:v>-3.4400000000000001E-7</c:v>
                </c:pt>
                <c:pt idx="2627">
                  <c:v>-3.4379999999999999E-7</c:v>
                </c:pt>
                <c:pt idx="2628">
                  <c:v>-3.4359999999999998E-7</c:v>
                </c:pt>
                <c:pt idx="2629">
                  <c:v>-3.4340000000000002E-7</c:v>
                </c:pt>
                <c:pt idx="2630">
                  <c:v>-3.432E-7</c:v>
                </c:pt>
                <c:pt idx="2631">
                  <c:v>-3.4299999999999999E-7</c:v>
                </c:pt>
                <c:pt idx="2632">
                  <c:v>-3.4280000000000003E-7</c:v>
                </c:pt>
                <c:pt idx="2633">
                  <c:v>-3.4260000000000001E-7</c:v>
                </c:pt>
                <c:pt idx="2634">
                  <c:v>-3.424E-7</c:v>
                </c:pt>
                <c:pt idx="2635">
                  <c:v>-3.4219999999999998E-7</c:v>
                </c:pt>
                <c:pt idx="2636">
                  <c:v>-3.4200000000000002E-7</c:v>
                </c:pt>
                <c:pt idx="2637">
                  <c:v>-3.418E-7</c:v>
                </c:pt>
                <c:pt idx="2638">
                  <c:v>-3.4159999999999999E-7</c:v>
                </c:pt>
                <c:pt idx="2639">
                  <c:v>-3.4140000000000003E-7</c:v>
                </c:pt>
                <c:pt idx="2640">
                  <c:v>-3.4120000000000001E-7</c:v>
                </c:pt>
                <c:pt idx="2641">
                  <c:v>-3.41E-7</c:v>
                </c:pt>
                <c:pt idx="2642">
                  <c:v>-3.4079999999999998E-7</c:v>
                </c:pt>
                <c:pt idx="2643">
                  <c:v>-3.4060000000000002E-7</c:v>
                </c:pt>
                <c:pt idx="2644">
                  <c:v>-3.404E-7</c:v>
                </c:pt>
                <c:pt idx="2645">
                  <c:v>-3.4019999999999999E-7</c:v>
                </c:pt>
                <c:pt idx="2646">
                  <c:v>-3.3999999999999997E-7</c:v>
                </c:pt>
                <c:pt idx="2647">
                  <c:v>-3.3980000000000001E-7</c:v>
                </c:pt>
                <c:pt idx="2648">
                  <c:v>-3.396E-7</c:v>
                </c:pt>
                <c:pt idx="2649">
                  <c:v>-3.3939999999999998E-7</c:v>
                </c:pt>
                <c:pt idx="2650">
                  <c:v>-3.3920000000000002E-7</c:v>
                </c:pt>
                <c:pt idx="2651">
                  <c:v>-3.39E-7</c:v>
                </c:pt>
                <c:pt idx="2652">
                  <c:v>-3.3879999999999999E-7</c:v>
                </c:pt>
                <c:pt idx="2653">
                  <c:v>-3.3859999999999997E-7</c:v>
                </c:pt>
                <c:pt idx="2654">
                  <c:v>-3.3840000000000001E-7</c:v>
                </c:pt>
                <c:pt idx="2655">
                  <c:v>-3.382E-7</c:v>
                </c:pt>
                <c:pt idx="2656">
                  <c:v>-3.3799999999999998E-7</c:v>
                </c:pt>
                <c:pt idx="2657">
                  <c:v>-3.3780000000000002E-7</c:v>
                </c:pt>
                <c:pt idx="2658">
                  <c:v>-3.3760000000000001E-7</c:v>
                </c:pt>
                <c:pt idx="2659">
                  <c:v>-3.3739999999999999E-7</c:v>
                </c:pt>
                <c:pt idx="2660">
                  <c:v>-3.3719999999999998E-7</c:v>
                </c:pt>
                <c:pt idx="2661">
                  <c:v>-3.3700000000000001E-7</c:v>
                </c:pt>
                <c:pt idx="2662">
                  <c:v>-3.368E-7</c:v>
                </c:pt>
                <c:pt idx="2663">
                  <c:v>-3.3659999999999998E-7</c:v>
                </c:pt>
                <c:pt idx="2664">
                  <c:v>-3.3640000000000002E-7</c:v>
                </c:pt>
                <c:pt idx="2665">
                  <c:v>-3.3620000000000001E-7</c:v>
                </c:pt>
                <c:pt idx="2666">
                  <c:v>-3.3599999999999999E-7</c:v>
                </c:pt>
                <c:pt idx="2667">
                  <c:v>-3.3579999999999998E-7</c:v>
                </c:pt>
                <c:pt idx="2668">
                  <c:v>-3.3560000000000001E-7</c:v>
                </c:pt>
                <c:pt idx="2669">
                  <c:v>-3.354E-7</c:v>
                </c:pt>
                <c:pt idx="2670">
                  <c:v>-3.3519999999999998E-7</c:v>
                </c:pt>
                <c:pt idx="2671">
                  <c:v>-3.3500000000000002E-7</c:v>
                </c:pt>
                <c:pt idx="2672">
                  <c:v>-3.3480000000000001E-7</c:v>
                </c:pt>
                <c:pt idx="2673">
                  <c:v>-3.3459999999999999E-7</c:v>
                </c:pt>
                <c:pt idx="2674">
                  <c:v>-3.3439999999999998E-7</c:v>
                </c:pt>
                <c:pt idx="2675">
                  <c:v>-3.3420000000000001E-7</c:v>
                </c:pt>
                <c:pt idx="2676">
                  <c:v>-3.34E-7</c:v>
                </c:pt>
                <c:pt idx="2677">
                  <c:v>-3.3379999999999998E-7</c:v>
                </c:pt>
                <c:pt idx="2678">
                  <c:v>-3.3360000000000002E-7</c:v>
                </c:pt>
                <c:pt idx="2679">
                  <c:v>-3.3340000000000001E-7</c:v>
                </c:pt>
                <c:pt idx="2680">
                  <c:v>-3.3319999999999999E-7</c:v>
                </c:pt>
                <c:pt idx="2681">
                  <c:v>-3.3299999999999998E-7</c:v>
                </c:pt>
                <c:pt idx="2682">
                  <c:v>-3.3280000000000002E-7</c:v>
                </c:pt>
                <c:pt idx="2683">
                  <c:v>-3.326E-7</c:v>
                </c:pt>
                <c:pt idx="2684">
                  <c:v>-3.3239999999999999E-7</c:v>
                </c:pt>
                <c:pt idx="2685">
                  <c:v>-3.3220000000000002E-7</c:v>
                </c:pt>
                <c:pt idx="2686">
                  <c:v>-3.3200000000000001E-7</c:v>
                </c:pt>
                <c:pt idx="2687">
                  <c:v>-3.3179999999999999E-7</c:v>
                </c:pt>
                <c:pt idx="2688">
                  <c:v>-3.3159999999999998E-7</c:v>
                </c:pt>
                <c:pt idx="2689">
                  <c:v>-3.3140000000000002E-7</c:v>
                </c:pt>
                <c:pt idx="2690">
                  <c:v>-3.312E-7</c:v>
                </c:pt>
                <c:pt idx="2691">
                  <c:v>-3.3099999999999999E-7</c:v>
                </c:pt>
                <c:pt idx="2692">
                  <c:v>-3.3080000000000002E-7</c:v>
                </c:pt>
                <c:pt idx="2693">
                  <c:v>-3.3060000000000001E-7</c:v>
                </c:pt>
                <c:pt idx="2694">
                  <c:v>-3.3039999999999999E-7</c:v>
                </c:pt>
                <c:pt idx="2695">
                  <c:v>-3.3019999999999998E-7</c:v>
                </c:pt>
                <c:pt idx="2696">
                  <c:v>-3.3000000000000002E-7</c:v>
                </c:pt>
                <c:pt idx="2697">
                  <c:v>-3.298E-7</c:v>
                </c:pt>
                <c:pt idx="2698">
                  <c:v>-3.2959999999999999E-7</c:v>
                </c:pt>
                <c:pt idx="2699">
                  <c:v>-3.2940000000000002E-7</c:v>
                </c:pt>
                <c:pt idx="2700">
                  <c:v>-3.2920000000000001E-7</c:v>
                </c:pt>
                <c:pt idx="2701">
                  <c:v>-3.2899999999999999E-7</c:v>
                </c:pt>
                <c:pt idx="2702">
                  <c:v>-3.2879999999999998E-7</c:v>
                </c:pt>
                <c:pt idx="2703">
                  <c:v>-3.2860000000000002E-7</c:v>
                </c:pt>
                <c:pt idx="2704">
                  <c:v>-3.284E-7</c:v>
                </c:pt>
                <c:pt idx="2705">
                  <c:v>-3.2819999999999999E-7</c:v>
                </c:pt>
                <c:pt idx="2706">
                  <c:v>-3.2800000000000003E-7</c:v>
                </c:pt>
                <c:pt idx="2707">
                  <c:v>-3.2780000000000001E-7</c:v>
                </c:pt>
                <c:pt idx="2708">
                  <c:v>-3.276E-7</c:v>
                </c:pt>
                <c:pt idx="2709">
                  <c:v>-3.2739999999999998E-7</c:v>
                </c:pt>
                <c:pt idx="2710">
                  <c:v>-3.2720000000000002E-7</c:v>
                </c:pt>
                <c:pt idx="2711">
                  <c:v>-3.27E-7</c:v>
                </c:pt>
                <c:pt idx="2712">
                  <c:v>-3.2679999999999999E-7</c:v>
                </c:pt>
                <c:pt idx="2713">
                  <c:v>-3.2660000000000003E-7</c:v>
                </c:pt>
                <c:pt idx="2714">
                  <c:v>-3.2640000000000001E-7</c:v>
                </c:pt>
                <c:pt idx="2715">
                  <c:v>-3.262E-7</c:v>
                </c:pt>
                <c:pt idx="2716">
                  <c:v>-3.2599999999999998E-7</c:v>
                </c:pt>
                <c:pt idx="2717">
                  <c:v>-3.2580000000000002E-7</c:v>
                </c:pt>
                <c:pt idx="2718">
                  <c:v>-3.256E-7</c:v>
                </c:pt>
                <c:pt idx="2719">
                  <c:v>-3.2539999999999999E-7</c:v>
                </c:pt>
                <c:pt idx="2720">
                  <c:v>-3.2519999999999997E-7</c:v>
                </c:pt>
                <c:pt idx="2721">
                  <c:v>-3.2500000000000001E-7</c:v>
                </c:pt>
                <c:pt idx="2722">
                  <c:v>-3.248E-7</c:v>
                </c:pt>
                <c:pt idx="2723">
                  <c:v>-3.2459999999999998E-7</c:v>
                </c:pt>
                <c:pt idx="2724">
                  <c:v>-3.2440000000000002E-7</c:v>
                </c:pt>
                <c:pt idx="2725">
                  <c:v>-3.242E-7</c:v>
                </c:pt>
                <c:pt idx="2726">
                  <c:v>-3.2399999999999999E-7</c:v>
                </c:pt>
                <c:pt idx="2727">
                  <c:v>-3.2379999999999997E-7</c:v>
                </c:pt>
                <c:pt idx="2728">
                  <c:v>-3.2360000000000001E-7</c:v>
                </c:pt>
                <c:pt idx="2729">
                  <c:v>-3.234E-7</c:v>
                </c:pt>
                <c:pt idx="2730">
                  <c:v>-3.2319999999999998E-7</c:v>
                </c:pt>
                <c:pt idx="2731">
                  <c:v>-3.2300000000000002E-7</c:v>
                </c:pt>
                <c:pt idx="2732">
                  <c:v>-3.2280000000000001E-7</c:v>
                </c:pt>
                <c:pt idx="2733">
                  <c:v>-3.2259999999999999E-7</c:v>
                </c:pt>
                <c:pt idx="2734">
                  <c:v>-3.2239999999999998E-7</c:v>
                </c:pt>
                <c:pt idx="2735">
                  <c:v>-3.2220000000000001E-7</c:v>
                </c:pt>
                <c:pt idx="2736">
                  <c:v>-3.22E-7</c:v>
                </c:pt>
                <c:pt idx="2737">
                  <c:v>-3.2179999999999998E-7</c:v>
                </c:pt>
                <c:pt idx="2738">
                  <c:v>-3.2160000000000002E-7</c:v>
                </c:pt>
                <c:pt idx="2739">
                  <c:v>-3.2140000000000001E-7</c:v>
                </c:pt>
                <c:pt idx="2740">
                  <c:v>-3.2119999999999999E-7</c:v>
                </c:pt>
                <c:pt idx="2741">
                  <c:v>-3.2099999999999998E-7</c:v>
                </c:pt>
                <c:pt idx="2742">
                  <c:v>-3.2080000000000001E-7</c:v>
                </c:pt>
                <c:pt idx="2743">
                  <c:v>-3.206E-7</c:v>
                </c:pt>
                <c:pt idx="2744">
                  <c:v>-3.2039999999999998E-7</c:v>
                </c:pt>
                <c:pt idx="2745">
                  <c:v>-3.2020000000000002E-7</c:v>
                </c:pt>
                <c:pt idx="2746">
                  <c:v>-3.2000000000000001E-7</c:v>
                </c:pt>
                <c:pt idx="2747">
                  <c:v>-3.1979999999999999E-7</c:v>
                </c:pt>
                <c:pt idx="2748">
                  <c:v>-3.1959999999999998E-7</c:v>
                </c:pt>
                <c:pt idx="2749">
                  <c:v>-3.1940000000000001E-7</c:v>
                </c:pt>
                <c:pt idx="2750">
                  <c:v>-3.192E-7</c:v>
                </c:pt>
                <c:pt idx="2751">
                  <c:v>-3.1899999999999998E-7</c:v>
                </c:pt>
                <c:pt idx="2752">
                  <c:v>-3.1880000000000002E-7</c:v>
                </c:pt>
                <c:pt idx="2753">
                  <c:v>-3.1860000000000001E-7</c:v>
                </c:pt>
                <c:pt idx="2754">
                  <c:v>-3.1839999999999999E-7</c:v>
                </c:pt>
                <c:pt idx="2755">
                  <c:v>-3.1819999999999998E-7</c:v>
                </c:pt>
                <c:pt idx="2756">
                  <c:v>-3.1800000000000002E-7</c:v>
                </c:pt>
                <c:pt idx="2757">
                  <c:v>-3.178E-7</c:v>
                </c:pt>
                <c:pt idx="2758">
                  <c:v>-3.1759999999999999E-7</c:v>
                </c:pt>
                <c:pt idx="2759">
                  <c:v>-3.1740000000000002E-7</c:v>
                </c:pt>
                <c:pt idx="2760">
                  <c:v>-3.1720000000000001E-7</c:v>
                </c:pt>
                <c:pt idx="2761">
                  <c:v>-3.1699999999999999E-7</c:v>
                </c:pt>
                <c:pt idx="2762">
                  <c:v>-3.1679999999999998E-7</c:v>
                </c:pt>
                <c:pt idx="2763">
                  <c:v>-3.1660000000000002E-7</c:v>
                </c:pt>
                <c:pt idx="2764">
                  <c:v>-3.164E-7</c:v>
                </c:pt>
                <c:pt idx="2765">
                  <c:v>-3.1619999999999999E-7</c:v>
                </c:pt>
                <c:pt idx="2766">
                  <c:v>-3.1600000000000002E-7</c:v>
                </c:pt>
                <c:pt idx="2767">
                  <c:v>-3.1580000000000001E-7</c:v>
                </c:pt>
                <c:pt idx="2768">
                  <c:v>-3.1559999999999999E-7</c:v>
                </c:pt>
                <c:pt idx="2769">
                  <c:v>-3.1539999999999998E-7</c:v>
                </c:pt>
                <c:pt idx="2770">
                  <c:v>-3.1520000000000002E-7</c:v>
                </c:pt>
                <c:pt idx="2771">
                  <c:v>-3.15E-7</c:v>
                </c:pt>
                <c:pt idx="2772">
                  <c:v>-3.1479999999999999E-7</c:v>
                </c:pt>
                <c:pt idx="2773">
                  <c:v>-3.1460000000000002E-7</c:v>
                </c:pt>
                <c:pt idx="2774">
                  <c:v>-3.1440000000000001E-7</c:v>
                </c:pt>
                <c:pt idx="2775">
                  <c:v>-3.1419999999999999E-7</c:v>
                </c:pt>
                <c:pt idx="2776">
                  <c:v>-3.1399999999999998E-7</c:v>
                </c:pt>
                <c:pt idx="2777">
                  <c:v>-3.1380000000000002E-7</c:v>
                </c:pt>
                <c:pt idx="2778">
                  <c:v>-3.136E-7</c:v>
                </c:pt>
                <c:pt idx="2779">
                  <c:v>-3.1339999999999999E-7</c:v>
                </c:pt>
                <c:pt idx="2780">
                  <c:v>-3.1320000000000003E-7</c:v>
                </c:pt>
                <c:pt idx="2781">
                  <c:v>-3.1300000000000001E-7</c:v>
                </c:pt>
                <c:pt idx="2782">
                  <c:v>-3.128E-7</c:v>
                </c:pt>
                <c:pt idx="2783">
                  <c:v>-3.1259999999999998E-7</c:v>
                </c:pt>
                <c:pt idx="2784">
                  <c:v>-3.1240000000000002E-7</c:v>
                </c:pt>
                <c:pt idx="2785">
                  <c:v>-3.122E-7</c:v>
                </c:pt>
                <c:pt idx="2786">
                  <c:v>-3.1199999999999999E-7</c:v>
                </c:pt>
                <c:pt idx="2787">
                  <c:v>-3.1180000000000003E-7</c:v>
                </c:pt>
                <c:pt idx="2788">
                  <c:v>-3.1160000000000001E-7</c:v>
                </c:pt>
                <c:pt idx="2789">
                  <c:v>-3.114E-7</c:v>
                </c:pt>
                <c:pt idx="2790">
                  <c:v>-3.1119999999999998E-7</c:v>
                </c:pt>
                <c:pt idx="2791">
                  <c:v>-3.1100000000000002E-7</c:v>
                </c:pt>
                <c:pt idx="2792">
                  <c:v>-3.108E-7</c:v>
                </c:pt>
                <c:pt idx="2793">
                  <c:v>-3.1059999999999999E-7</c:v>
                </c:pt>
                <c:pt idx="2794">
                  <c:v>-3.1039999999999997E-7</c:v>
                </c:pt>
                <c:pt idx="2795">
                  <c:v>-3.1020000000000001E-7</c:v>
                </c:pt>
                <c:pt idx="2796">
                  <c:v>-3.1E-7</c:v>
                </c:pt>
                <c:pt idx="2797">
                  <c:v>-3.0979999999999998E-7</c:v>
                </c:pt>
                <c:pt idx="2798">
                  <c:v>-3.0960000000000002E-7</c:v>
                </c:pt>
                <c:pt idx="2799">
                  <c:v>-3.094E-7</c:v>
                </c:pt>
                <c:pt idx="2800">
                  <c:v>-3.0919999999999999E-7</c:v>
                </c:pt>
                <c:pt idx="2801">
                  <c:v>-3.0899999999999997E-7</c:v>
                </c:pt>
                <c:pt idx="2802">
                  <c:v>-3.0880000000000001E-7</c:v>
                </c:pt>
                <c:pt idx="2803">
                  <c:v>-3.086E-7</c:v>
                </c:pt>
                <c:pt idx="2804">
                  <c:v>-3.0839999999999998E-7</c:v>
                </c:pt>
                <c:pt idx="2805">
                  <c:v>-3.0820000000000002E-7</c:v>
                </c:pt>
                <c:pt idx="2806">
                  <c:v>-3.0800000000000001E-7</c:v>
                </c:pt>
                <c:pt idx="2807">
                  <c:v>-3.0779999999999999E-7</c:v>
                </c:pt>
                <c:pt idx="2808">
                  <c:v>-3.0759999999999998E-7</c:v>
                </c:pt>
                <c:pt idx="2809">
                  <c:v>-3.0740000000000001E-7</c:v>
                </c:pt>
                <c:pt idx="2810">
                  <c:v>-3.072E-7</c:v>
                </c:pt>
                <c:pt idx="2811">
                  <c:v>-3.0699999999999998E-7</c:v>
                </c:pt>
                <c:pt idx="2812">
                  <c:v>-3.0680000000000002E-7</c:v>
                </c:pt>
                <c:pt idx="2813">
                  <c:v>-3.0660000000000001E-7</c:v>
                </c:pt>
                <c:pt idx="2814">
                  <c:v>-3.0639999999999999E-7</c:v>
                </c:pt>
                <c:pt idx="2815">
                  <c:v>-3.0619999999999998E-7</c:v>
                </c:pt>
                <c:pt idx="2816">
                  <c:v>-3.0600000000000001E-7</c:v>
                </c:pt>
                <c:pt idx="2817">
                  <c:v>-3.058E-7</c:v>
                </c:pt>
                <c:pt idx="2818">
                  <c:v>-3.0559999999999998E-7</c:v>
                </c:pt>
                <c:pt idx="2819">
                  <c:v>-3.0540000000000002E-7</c:v>
                </c:pt>
                <c:pt idx="2820">
                  <c:v>-3.0520000000000001E-7</c:v>
                </c:pt>
                <c:pt idx="2821">
                  <c:v>-3.0499999999999999E-7</c:v>
                </c:pt>
                <c:pt idx="2822">
                  <c:v>-3.0479999999999998E-7</c:v>
                </c:pt>
                <c:pt idx="2823">
                  <c:v>-3.0460000000000001E-7</c:v>
                </c:pt>
                <c:pt idx="2824">
                  <c:v>-3.044E-7</c:v>
                </c:pt>
                <c:pt idx="2825">
                  <c:v>-3.0419999999999998E-7</c:v>
                </c:pt>
                <c:pt idx="2826">
                  <c:v>-3.0400000000000002E-7</c:v>
                </c:pt>
                <c:pt idx="2827">
                  <c:v>-3.0380000000000001E-7</c:v>
                </c:pt>
                <c:pt idx="2828">
                  <c:v>-3.0359999999999999E-7</c:v>
                </c:pt>
                <c:pt idx="2829">
                  <c:v>-3.0339999999999998E-7</c:v>
                </c:pt>
                <c:pt idx="2830">
                  <c:v>-3.0320000000000002E-7</c:v>
                </c:pt>
                <c:pt idx="2831">
                  <c:v>-3.03E-7</c:v>
                </c:pt>
                <c:pt idx="2832">
                  <c:v>-3.0279999999999999E-7</c:v>
                </c:pt>
                <c:pt idx="2833">
                  <c:v>-3.0260000000000002E-7</c:v>
                </c:pt>
                <c:pt idx="2834">
                  <c:v>-3.0240000000000001E-7</c:v>
                </c:pt>
                <c:pt idx="2835">
                  <c:v>-3.0219999999999999E-7</c:v>
                </c:pt>
                <c:pt idx="2836">
                  <c:v>-3.0199999999999998E-7</c:v>
                </c:pt>
                <c:pt idx="2837">
                  <c:v>-3.0180000000000002E-7</c:v>
                </c:pt>
                <c:pt idx="2838">
                  <c:v>-3.016E-7</c:v>
                </c:pt>
                <c:pt idx="2839">
                  <c:v>-3.0139999999999999E-7</c:v>
                </c:pt>
                <c:pt idx="2840">
                  <c:v>-3.0120000000000002E-7</c:v>
                </c:pt>
                <c:pt idx="2841">
                  <c:v>-3.0100000000000001E-7</c:v>
                </c:pt>
                <c:pt idx="2842">
                  <c:v>-3.0079999999999999E-7</c:v>
                </c:pt>
                <c:pt idx="2843">
                  <c:v>-3.0059999999999998E-7</c:v>
                </c:pt>
                <c:pt idx="2844">
                  <c:v>-3.0040000000000002E-7</c:v>
                </c:pt>
                <c:pt idx="2845">
                  <c:v>-3.002E-7</c:v>
                </c:pt>
                <c:pt idx="2846">
                  <c:v>-2.9999999999999999E-7</c:v>
                </c:pt>
                <c:pt idx="2847">
                  <c:v>-2.9980000000000002E-7</c:v>
                </c:pt>
                <c:pt idx="2848">
                  <c:v>-2.9960000000000001E-7</c:v>
                </c:pt>
                <c:pt idx="2849">
                  <c:v>-2.9939999999999999E-7</c:v>
                </c:pt>
                <c:pt idx="2850">
                  <c:v>-2.9919999999999998E-7</c:v>
                </c:pt>
                <c:pt idx="2851">
                  <c:v>-2.9900000000000002E-7</c:v>
                </c:pt>
                <c:pt idx="2852">
                  <c:v>-2.988E-7</c:v>
                </c:pt>
                <c:pt idx="2853">
                  <c:v>-2.9859999999999999E-7</c:v>
                </c:pt>
                <c:pt idx="2854">
                  <c:v>-2.9840000000000003E-7</c:v>
                </c:pt>
                <c:pt idx="2855">
                  <c:v>-2.9820000000000001E-7</c:v>
                </c:pt>
                <c:pt idx="2856">
                  <c:v>-2.9799999999999999E-7</c:v>
                </c:pt>
                <c:pt idx="2857">
                  <c:v>-2.9779999999999998E-7</c:v>
                </c:pt>
                <c:pt idx="2858">
                  <c:v>-2.9760000000000002E-7</c:v>
                </c:pt>
                <c:pt idx="2859">
                  <c:v>-2.974E-7</c:v>
                </c:pt>
                <c:pt idx="2860">
                  <c:v>-2.9719999999999999E-7</c:v>
                </c:pt>
                <c:pt idx="2861">
                  <c:v>-2.9700000000000003E-7</c:v>
                </c:pt>
                <c:pt idx="2862">
                  <c:v>-2.9680000000000001E-7</c:v>
                </c:pt>
                <c:pt idx="2863">
                  <c:v>-2.966E-7</c:v>
                </c:pt>
                <c:pt idx="2864">
                  <c:v>-2.9639999999999998E-7</c:v>
                </c:pt>
                <c:pt idx="2865">
                  <c:v>-2.9620000000000002E-7</c:v>
                </c:pt>
                <c:pt idx="2866">
                  <c:v>-2.96E-7</c:v>
                </c:pt>
                <c:pt idx="2867">
                  <c:v>-2.9579999999999999E-7</c:v>
                </c:pt>
                <c:pt idx="2868">
                  <c:v>-2.9560000000000003E-7</c:v>
                </c:pt>
                <c:pt idx="2869">
                  <c:v>-2.9540000000000001E-7</c:v>
                </c:pt>
                <c:pt idx="2870">
                  <c:v>-2.952E-7</c:v>
                </c:pt>
                <c:pt idx="2871">
                  <c:v>-2.9499999999999998E-7</c:v>
                </c:pt>
                <c:pt idx="2872">
                  <c:v>-2.9480000000000002E-7</c:v>
                </c:pt>
                <c:pt idx="2873">
                  <c:v>-2.946E-7</c:v>
                </c:pt>
                <c:pt idx="2874">
                  <c:v>-2.9439999999999999E-7</c:v>
                </c:pt>
                <c:pt idx="2875">
                  <c:v>-2.9419999999999997E-7</c:v>
                </c:pt>
                <c:pt idx="2876">
                  <c:v>-2.9400000000000001E-7</c:v>
                </c:pt>
                <c:pt idx="2877">
                  <c:v>-2.938E-7</c:v>
                </c:pt>
                <c:pt idx="2878">
                  <c:v>-2.9359999999999998E-7</c:v>
                </c:pt>
                <c:pt idx="2879">
                  <c:v>-2.9340000000000002E-7</c:v>
                </c:pt>
                <c:pt idx="2880">
                  <c:v>-2.932E-7</c:v>
                </c:pt>
                <c:pt idx="2881">
                  <c:v>-2.9299999999999999E-7</c:v>
                </c:pt>
                <c:pt idx="2882">
                  <c:v>-2.9279999999999997E-7</c:v>
                </c:pt>
                <c:pt idx="2883">
                  <c:v>-2.9260000000000001E-7</c:v>
                </c:pt>
                <c:pt idx="2884">
                  <c:v>-2.924E-7</c:v>
                </c:pt>
                <c:pt idx="2885">
                  <c:v>-2.9219999999999998E-7</c:v>
                </c:pt>
                <c:pt idx="2886">
                  <c:v>-2.9200000000000002E-7</c:v>
                </c:pt>
                <c:pt idx="2887">
                  <c:v>-2.9180000000000001E-7</c:v>
                </c:pt>
                <c:pt idx="2888">
                  <c:v>-2.9159999999999999E-7</c:v>
                </c:pt>
                <c:pt idx="2889">
                  <c:v>-2.9139999999999998E-7</c:v>
                </c:pt>
                <c:pt idx="2890">
                  <c:v>-2.9120000000000001E-7</c:v>
                </c:pt>
                <c:pt idx="2891">
                  <c:v>-2.91E-7</c:v>
                </c:pt>
                <c:pt idx="2892">
                  <c:v>-2.9079999999999998E-7</c:v>
                </c:pt>
                <c:pt idx="2893">
                  <c:v>-2.9060000000000002E-7</c:v>
                </c:pt>
                <c:pt idx="2894">
                  <c:v>-2.9040000000000001E-7</c:v>
                </c:pt>
                <c:pt idx="2895">
                  <c:v>-2.9019999999999999E-7</c:v>
                </c:pt>
                <c:pt idx="2896">
                  <c:v>-2.8999999999999998E-7</c:v>
                </c:pt>
                <c:pt idx="2897">
                  <c:v>-2.8980000000000001E-7</c:v>
                </c:pt>
                <c:pt idx="2898">
                  <c:v>-2.896E-7</c:v>
                </c:pt>
                <c:pt idx="2899">
                  <c:v>-2.8939999999999998E-7</c:v>
                </c:pt>
                <c:pt idx="2900">
                  <c:v>-2.8920000000000002E-7</c:v>
                </c:pt>
                <c:pt idx="2901">
                  <c:v>-2.8900000000000001E-7</c:v>
                </c:pt>
                <c:pt idx="2902">
                  <c:v>-2.8879999999999999E-7</c:v>
                </c:pt>
                <c:pt idx="2903">
                  <c:v>-2.8859999999999998E-7</c:v>
                </c:pt>
                <c:pt idx="2904">
                  <c:v>-2.8840000000000001E-7</c:v>
                </c:pt>
                <c:pt idx="2905">
                  <c:v>-2.882E-7</c:v>
                </c:pt>
                <c:pt idx="2906">
                  <c:v>-2.8799999999999998E-7</c:v>
                </c:pt>
                <c:pt idx="2907">
                  <c:v>-2.8780000000000002E-7</c:v>
                </c:pt>
                <c:pt idx="2908">
                  <c:v>-2.8760000000000001E-7</c:v>
                </c:pt>
                <c:pt idx="2909">
                  <c:v>-2.8739999999999999E-7</c:v>
                </c:pt>
                <c:pt idx="2910">
                  <c:v>-2.8719999999999998E-7</c:v>
                </c:pt>
                <c:pt idx="2911">
                  <c:v>-2.8700000000000002E-7</c:v>
                </c:pt>
                <c:pt idx="2912">
                  <c:v>-2.868E-7</c:v>
                </c:pt>
                <c:pt idx="2913">
                  <c:v>-2.8659999999999999E-7</c:v>
                </c:pt>
                <c:pt idx="2914">
                  <c:v>-2.8640000000000002E-7</c:v>
                </c:pt>
                <c:pt idx="2915">
                  <c:v>-2.8620000000000001E-7</c:v>
                </c:pt>
                <c:pt idx="2916">
                  <c:v>-2.8599999999999999E-7</c:v>
                </c:pt>
                <c:pt idx="2917">
                  <c:v>-2.8579999999999998E-7</c:v>
                </c:pt>
                <c:pt idx="2918">
                  <c:v>-2.8560000000000002E-7</c:v>
                </c:pt>
                <c:pt idx="2919">
                  <c:v>-2.854E-7</c:v>
                </c:pt>
                <c:pt idx="2920">
                  <c:v>-2.8519999999999999E-7</c:v>
                </c:pt>
                <c:pt idx="2921">
                  <c:v>-2.8500000000000002E-7</c:v>
                </c:pt>
                <c:pt idx="2922">
                  <c:v>-2.8480000000000001E-7</c:v>
                </c:pt>
                <c:pt idx="2923">
                  <c:v>-2.8459999999999999E-7</c:v>
                </c:pt>
                <c:pt idx="2924">
                  <c:v>-2.8439999999999998E-7</c:v>
                </c:pt>
                <c:pt idx="2925">
                  <c:v>-2.8420000000000002E-7</c:v>
                </c:pt>
                <c:pt idx="2926">
                  <c:v>-2.84E-7</c:v>
                </c:pt>
                <c:pt idx="2927">
                  <c:v>-2.8379999999999999E-7</c:v>
                </c:pt>
                <c:pt idx="2928">
                  <c:v>-2.8360000000000002E-7</c:v>
                </c:pt>
                <c:pt idx="2929">
                  <c:v>-2.8340000000000001E-7</c:v>
                </c:pt>
                <c:pt idx="2930">
                  <c:v>-2.8319999999999999E-7</c:v>
                </c:pt>
                <c:pt idx="2931">
                  <c:v>-2.8299999999999998E-7</c:v>
                </c:pt>
                <c:pt idx="2932">
                  <c:v>-2.8280000000000002E-7</c:v>
                </c:pt>
                <c:pt idx="2933">
                  <c:v>-2.826E-7</c:v>
                </c:pt>
                <c:pt idx="2934">
                  <c:v>-2.8239999999999999E-7</c:v>
                </c:pt>
                <c:pt idx="2935">
                  <c:v>-2.8220000000000003E-7</c:v>
                </c:pt>
                <c:pt idx="2936">
                  <c:v>-2.8200000000000001E-7</c:v>
                </c:pt>
                <c:pt idx="2937">
                  <c:v>-2.818E-7</c:v>
                </c:pt>
                <c:pt idx="2938">
                  <c:v>-2.8159999999999998E-7</c:v>
                </c:pt>
                <c:pt idx="2939">
                  <c:v>-2.8140000000000002E-7</c:v>
                </c:pt>
                <c:pt idx="2940">
                  <c:v>-2.812E-7</c:v>
                </c:pt>
                <c:pt idx="2941">
                  <c:v>-2.8099999999999999E-7</c:v>
                </c:pt>
                <c:pt idx="2942">
                  <c:v>-2.8080000000000003E-7</c:v>
                </c:pt>
                <c:pt idx="2943">
                  <c:v>-2.8060000000000001E-7</c:v>
                </c:pt>
                <c:pt idx="2944">
                  <c:v>-2.804E-7</c:v>
                </c:pt>
                <c:pt idx="2945">
                  <c:v>-2.8019999999999998E-7</c:v>
                </c:pt>
                <c:pt idx="2946">
                  <c:v>-2.8000000000000002E-7</c:v>
                </c:pt>
                <c:pt idx="2947">
                  <c:v>-2.798E-7</c:v>
                </c:pt>
                <c:pt idx="2948">
                  <c:v>-2.7959999999999999E-7</c:v>
                </c:pt>
                <c:pt idx="2949">
                  <c:v>-2.7939999999999997E-7</c:v>
                </c:pt>
                <c:pt idx="2950">
                  <c:v>-2.7920000000000001E-7</c:v>
                </c:pt>
                <c:pt idx="2951">
                  <c:v>-2.79E-7</c:v>
                </c:pt>
                <c:pt idx="2952">
                  <c:v>-2.7879999999999998E-7</c:v>
                </c:pt>
                <c:pt idx="2953">
                  <c:v>-2.7860000000000002E-7</c:v>
                </c:pt>
                <c:pt idx="2954">
                  <c:v>-2.784E-7</c:v>
                </c:pt>
                <c:pt idx="2955">
                  <c:v>-2.7819999999999999E-7</c:v>
                </c:pt>
                <c:pt idx="2956">
                  <c:v>-2.7799999999999997E-7</c:v>
                </c:pt>
                <c:pt idx="2957">
                  <c:v>-2.7780000000000001E-7</c:v>
                </c:pt>
                <c:pt idx="2958">
                  <c:v>-2.776E-7</c:v>
                </c:pt>
                <c:pt idx="2959">
                  <c:v>-2.7739999999999998E-7</c:v>
                </c:pt>
                <c:pt idx="2960">
                  <c:v>-2.7720000000000002E-7</c:v>
                </c:pt>
                <c:pt idx="2961">
                  <c:v>-2.7700000000000001E-7</c:v>
                </c:pt>
                <c:pt idx="2962">
                  <c:v>-2.7679999999999999E-7</c:v>
                </c:pt>
                <c:pt idx="2963">
                  <c:v>-2.7659999999999998E-7</c:v>
                </c:pt>
                <c:pt idx="2964">
                  <c:v>-2.7640000000000001E-7</c:v>
                </c:pt>
                <c:pt idx="2965">
                  <c:v>-2.762E-7</c:v>
                </c:pt>
                <c:pt idx="2966">
                  <c:v>-2.7599999999999998E-7</c:v>
                </c:pt>
                <c:pt idx="2967">
                  <c:v>-2.7580000000000002E-7</c:v>
                </c:pt>
                <c:pt idx="2968">
                  <c:v>-2.7560000000000001E-7</c:v>
                </c:pt>
                <c:pt idx="2969">
                  <c:v>-2.7539999999999999E-7</c:v>
                </c:pt>
                <c:pt idx="2970">
                  <c:v>-2.7519999999999998E-7</c:v>
                </c:pt>
                <c:pt idx="2971">
                  <c:v>-2.7500000000000001E-7</c:v>
                </c:pt>
                <c:pt idx="2972">
                  <c:v>-2.748E-7</c:v>
                </c:pt>
                <c:pt idx="2973">
                  <c:v>-2.7459999999999998E-7</c:v>
                </c:pt>
                <c:pt idx="2974">
                  <c:v>-2.7440000000000002E-7</c:v>
                </c:pt>
                <c:pt idx="2975">
                  <c:v>-2.7420000000000001E-7</c:v>
                </c:pt>
                <c:pt idx="2976">
                  <c:v>-2.7399999999999999E-7</c:v>
                </c:pt>
                <c:pt idx="2977">
                  <c:v>-2.7379999999999998E-7</c:v>
                </c:pt>
                <c:pt idx="2978">
                  <c:v>-2.7360000000000001E-7</c:v>
                </c:pt>
                <c:pt idx="2979">
                  <c:v>-2.734E-7</c:v>
                </c:pt>
                <c:pt idx="2980">
                  <c:v>-2.7319999999999998E-7</c:v>
                </c:pt>
                <c:pt idx="2981">
                  <c:v>-2.7300000000000002E-7</c:v>
                </c:pt>
                <c:pt idx="2982">
                  <c:v>-2.7280000000000001E-7</c:v>
                </c:pt>
                <c:pt idx="2983">
                  <c:v>-2.7259999999999999E-7</c:v>
                </c:pt>
                <c:pt idx="2984">
                  <c:v>-2.7239999999999998E-7</c:v>
                </c:pt>
                <c:pt idx="2985">
                  <c:v>-2.7220000000000002E-7</c:v>
                </c:pt>
                <c:pt idx="2986">
                  <c:v>-2.72E-7</c:v>
                </c:pt>
                <c:pt idx="2987">
                  <c:v>-2.7179999999999999E-7</c:v>
                </c:pt>
                <c:pt idx="2988">
                  <c:v>-2.7160000000000002E-7</c:v>
                </c:pt>
                <c:pt idx="2989">
                  <c:v>-2.7140000000000001E-7</c:v>
                </c:pt>
                <c:pt idx="2990">
                  <c:v>-2.7119999999999999E-7</c:v>
                </c:pt>
                <c:pt idx="2991">
                  <c:v>-2.7099999999999998E-7</c:v>
                </c:pt>
                <c:pt idx="2992">
                  <c:v>-2.7080000000000002E-7</c:v>
                </c:pt>
                <c:pt idx="2993">
                  <c:v>-2.706E-7</c:v>
                </c:pt>
                <c:pt idx="2994">
                  <c:v>-2.7039999999999999E-7</c:v>
                </c:pt>
                <c:pt idx="2995">
                  <c:v>-2.7020000000000002E-7</c:v>
                </c:pt>
                <c:pt idx="2996">
                  <c:v>-2.7000000000000001E-7</c:v>
                </c:pt>
                <c:pt idx="2997">
                  <c:v>-2.6979999999999999E-7</c:v>
                </c:pt>
                <c:pt idx="2998">
                  <c:v>-2.6959999999999998E-7</c:v>
                </c:pt>
                <c:pt idx="2999">
                  <c:v>-2.6940000000000002E-7</c:v>
                </c:pt>
                <c:pt idx="3000">
                  <c:v>-2.692E-7</c:v>
                </c:pt>
                <c:pt idx="3001">
                  <c:v>-2.6899999999999999E-7</c:v>
                </c:pt>
                <c:pt idx="3002">
                  <c:v>-2.6880000000000002E-7</c:v>
                </c:pt>
                <c:pt idx="3003">
                  <c:v>-2.6860000000000001E-7</c:v>
                </c:pt>
                <c:pt idx="3004">
                  <c:v>-2.6839999999999999E-7</c:v>
                </c:pt>
                <c:pt idx="3005">
                  <c:v>-2.6819999999999998E-7</c:v>
                </c:pt>
                <c:pt idx="3006">
                  <c:v>-2.6800000000000002E-7</c:v>
                </c:pt>
                <c:pt idx="3007">
                  <c:v>-2.678E-7</c:v>
                </c:pt>
                <c:pt idx="3008">
                  <c:v>-2.6759999999999999E-7</c:v>
                </c:pt>
                <c:pt idx="3009">
                  <c:v>-2.6740000000000003E-7</c:v>
                </c:pt>
                <c:pt idx="3010">
                  <c:v>-2.6720000000000001E-7</c:v>
                </c:pt>
                <c:pt idx="3011">
                  <c:v>-2.67E-7</c:v>
                </c:pt>
                <c:pt idx="3012">
                  <c:v>-2.6679999999999998E-7</c:v>
                </c:pt>
                <c:pt idx="3013">
                  <c:v>-2.6660000000000002E-7</c:v>
                </c:pt>
                <c:pt idx="3014">
                  <c:v>-2.664E-7</c:v>
                </c:pt>
                <c:pt idx="3015">
                  <c:v>-2.6619999999999999E-7</c:v>
                </c:pt>
                <c:pt idx="3016">
                  <c:v>-2.6600000000000003E-7</c:v>
                </c:pt>
                <c:pt idx="3017">
                  <c:v>-2.6580000000000001E-7</c:v>
                </c:pt>
                <c:pt idx="3018">
                  <c:v>-2.656E-7</c:v>
                </c:pt>
                <c:pt idx="3019">
                  <c:v>-2.6539999999999998E-7</c:v>
                </c:pt>
                <c:pt idx="3020">
                  <c:v>-2.6520000000000002E-7</c:v>
                </c:pt>
                <c:pt idx="3021">
                  <c:v>-2.65E-7</c:v>
                </c:pt>
                <c:pt idx="3022">
                  <c:v>-2.6479999999999999E-7</c:v>
                </c:pt>
                <c:pt idx="3023">
                  <c:v>-2.6459999999999997E-7</c:v>
                </c:pt>
                <c:pt idx="3024">
                  <c:v>-2.6440000000000001E-7</c:v>
                </c:pt>
                <c:pt idx="3025">
                  <c:v>-2.642E-7</c:v>
                </c:pt>
                <c:pt idx="3026">
                  <c:v>-2.6399999999999998E-7</c:v>
                </c:pt>
                <c:pt idx="3027">
                  <c:v>-2.6380000000000002E-7</c:v>
                </c:pt>
                <c:pt idx="3028">
                  <c:v>-2.636E-7</c:v>
                </c:pt>
                <c:pt idx="3029">
                  <c:v>-2.6339999999999999E-7</c:v>
                </c:pt>
                <c:pt idx="3030">
                  <c:v>-2.6319999999999997E-7</c:v>
                </c:pt>
                <c:pt idx="3031">
                  <c:v>-2.6300000000000001E-7</c:v>
                </c:pt>
                <c:pt idx="3032">
                  <c:v>-2.628E-7</c:v>
                </c:pt>
                <c:pt idx="3033">
                  <c:v>-2.6259999999999998E-7</c:v>
                </c:pt>
                <c:pt idx="3034">
                  <c:v>-2.6240000000000002E-7</c:v>
                </c:pt>
                <c:pt idx="3035">
                  <c:v>-2.6220000000000001E-7</c:v>
                </c:pt>
                <c:pt idx="3036">
                  <c:v>-2.6199999999999999E-7</c:v>
                </c:pt>
                <c:pt idx="3037">
                  <c:v>-2.6179999999999998E-7</c:v>
                </c:pt>
                <c:pt idx="3038">
                  <c:v>-2.6160000000000001E-7</c:v>
                </c:pt>
                <c:pt idx="3039">
                  <c:v>-2.614E-7</c:v>
                </c:pt>
                <c:pt idx="3040">
                  <c:v>-2.6119999999999998E-7</c:v>
                </c:pt>
                <c:pt idx="3041">
                  <c:v>-2.6100000000000002E-7</c:v>
                </c:pt>
                <c:pt idx="3042">
                  <c:v>-2.6080000000000001E-7</c:v>
                </c:pt>
                <c:pt idx="3043">
                  <c:v>-2.6059999999999999E-7</c:v>
                </c:pt>
                <c:pt idx="3044">
                  <c:v>-2.6039999999999998E-7</c:v>
                </c:pt>
                <c:pt idx="3045">
                  <c:v>-2.6020000000000001E-7</c:v>
                </c:pt>
                <c:pt idx="3046">
                  <c:v>-2.6E-7</c:v>
                </c:pt>
                <c:pt idx="3047">
                  <c:v>-2.5979999999999998E-7</c:v>
                </c:pt>
                <c:pt idx="3048">
                  <c:v>-2.5960000000000002E-7</c:v>
                </c:pt>
                <c:pt idx="3049">
                  <c:v>-2.5940000000000001E-7</c:v>
                </c:pt>
                <c:pt idx="3050">
                  <c:v>-2.5919999999999999E-7</c:v>
                </c:pt>
                <c:pt idx="3051">
                  <c:v>-2.5899999999999998E-7</c:v>
                </c:pt>
                <c:pt idx="3052">
                  <c:v>-2.5880000000000001E-7</c:v>
                </c:pt>
                <c:pt idx="3053">
                  <c:v>-2.586E-7</c:v>
                </c:pt>
                <c:pt idx="3054">
                  <c:v>-2.5839999999999998E-7</c:v>
                </c:pt>
                <c:pt idx="3055">
                  <c:v>-2.5820000000000002E-7</c:v>
                </c:pt>
                <c:pt idx="3056">
                  <c:v>-2.5800000000000001E-7</c:v>
                </c:pt>
                <c:pt idx="3057">
                  <c:v>-2.5779999999999999E-7</c:v>
                </c:pt>
                <c:pt idx="3058">
                  <c:v>-2.5759999999999998E-7</c:v>
                </c:pt>
                <c:pt idx="3059">
                  <c:v>-2.5740000000000002E-7</c:v>
                </c:pt>
                <c:pt idx="3060">
                  <c:v>-2.572E-7</c:v>
                </c:pt>
                <c:pt idx="3061">
                  <c:v>-2.5699999999999999E-7</c:v>
                </c:pt>
                <c:pt idx="3062">
                  <c:v>-2.5680000000000002E-7</c:v>
                </c:pt>
                <c:pt idx="3063">
                  <c:v>-2.5660000000000001E-7</c:v>
                </c:pt>
                <c:pt idx="3064">
                  <c:v>-2.5639999999999999E-7</c:v>
                </c:pt>
                <c:pt idx="3065">
                  <c:v>-2.5619999999999998E-7</c:v>
                </c:pt>
                <c:pt idx="3066">
                  <c:v>-2.5600000000000002E-7</c:v>
                </c:pt>
                <c:pt idx="3067">
                  <c:v>-2.558E-7</c:v>
                </c:pt>
                <c:pt idx="3068">
                  <c:v>-2.5559999999999999E-7</c:v>
                </c:pt>
                <c:pt idx="3069">
                  <c:v>-2.5540000000000002E-7</c:v>
                </c:pt>
                <c:pt idx="3070">
                  <c:v>-2.5520000000000001E-7</c:v>
                </c:pt>
                <c:pt idx="3071">
                  <c:v>-2.5499999999999999E-7</c:v>
                </c:pt>
                <c:pt idx="3072">
                  <c:v>-2.5479999999999998E-7</c:v>
                </c:pt>
                <c:pt idx="3073">
                  <c:v>-2.5460000000000002E-7</c:v>
                </c:pt>
                <c:pt idx="3074">
                  <c:v>-2.544E-7</c:v>
                </c:pt>
                <c:pt idx="3075">
                  <c:v>-2.5419999999999999E-7</c:v>
                </c:pt>
                <c:pt idx="3076">
                  <c:v>-2.5400000000000002E-7</c:v>
                </c:pt>
                <c:pt idx="3077">
                  <c:v>-2.5380000000000001E-7</c:v>
                </c:pt>
                <c:pt idx="3078">
                  <c:v>-2.5359999999999999E-7</c:v>
                </c:pt>
                <c:pt idx="3079">
                  <c:v>-2.5339999999999998E-7</c:v>
                </c:pt>
                <c:pt idx="3080">
                  <c:v>-2.5320000000000002E-7</c:v>
                </c:pt>
                <c:pt idx="3081">
                  <c:v>-2.53E-7</c:v>
                </c:pt>
                <c:pt idx="3082">
                  <c:v>-2.5279999999999999E-7</c:v>
                </c:pt>
                <c:pt idx="3083">
                  <c:v>-2.5260000000000003E-7</c:v>
                </c:pt>
                <c:pt idx="3084">
                  <c:v>-2.5240000000000001E-7</c:v>
                </c:pt>
                <c:pt idx="3085">
                  <c:v>-2.522E-7</c:v>
                </c:pt>
                <c:pt idx="3086">
                  <c:v>-2.5199999999999998E-7</c:v>
                </c:pt>
                <c:pt idx="3087">
                  <c:v>-2.5180000000000002E-7</c:v>
                </c:pt>
                <c:pt idx="3088">
                  <c:v>-2.516E-7</c:v>
                </c:pt>
                <c:pt idx="3089">
                  <c:v>-2.5139999999999999E-7</c:v>
                </c:pt>
                <c:pt idx="3090">
                  <c:v>-2.5120000000000003E-7</c:v>
                </c:pt>
                <c:pt idx="3091">
                  <c:v>-2.5100000000000001E-7</c:v>
                </c:pt>
                <c:pt idx="3092">
                  <c:v>-2.508E-7</c:v>
                </c:pt>
                <c:pt idx="3093">
                  <c:v>-2.5059999999999998E-7</c:v>
                </c:pt>
                <c:pt idx="3094">
                  <c:v>-2.5040000000000002E-7</c:v>
                </c:pt>
                <c:pt idx="3095">
                  <c:v>-2.502E-7</c:v>
                </c:pt>
                <c:pt idx="3096">
                  <c:v>-2.4999999999999999E-7</c:v>
                </c:pt>
                <c:pt idx="3097">
                  <c:v>-2.4979999999999997E-7</c:v>
                </c:pt>
                <c:pt idx="3098">
                  <c:v>-2.4960000000000001E-7</c:v>
                </c:pt>
                <c:pt idx="3099">
                  <c:v>-2.494E-7</c:v>
                </c:pt>
                <c:pt idx="3100">
                  <c:v>-2.4919999999999998E-7</c:v>
                </c:pt>
                <c:pt idx="3101">
                  <c:v>-2.4900000000000002E-7</c:v>
                </c:pt>
                <c:pt idx="3102">
                  <c:v>-2.488E-7</c:v>
                </c:pt>
                <c:pt idx="3103">
                  <c:v>-2.4859999999999999E-7</c:v>
                </c:pt>
                <c:pt idx="3104">
                  <c:v>-2.4839999999999997E-7</c:v>
                </c:pt>
                <c:pt idx="3105">
                  <c:v>-2.4820000000000001E-7</c:v>
                </c:pt>
                <c:pt idx="3106">
                  <c:v>-2.48E-7</c:v>
                </c:pt>
                <c:pt idx="3107">
                  <c:v>-2.4779999999999998E-7</c:v>
                </c:pt>
                <c:pt idx="3108">
                  <c:v>-2.4760000000000002E-7</c:v>
                </c:pt>
                <c:pt idx="3109">
                  <c:v>-2.4740000000000001E-7</c:v>
                </c:pt>
                <c:pt idx="3110">
                  <c:v>-2.4719999999999999E-7</c:v>
                </c:pt>
                <c:pt idx="3111">
                  <c:v>-2.4699999999999998E-7</c:v>
                </c:pt>
                <c:pt idx="3112">
                  <c:v>-2.4680000000000001E-7</c:v>
                </c:pt>
                <c:pt idx="3113">
                  <c:v>-2.466E-7</c:v>
                </c:pt>
                <c:pt idx="3114">
                  <c:v>-2.4639999999999998E-7</c:v>
                </c:pt>
                <c:pt idx="3115">
                  <c:v>-2.4620000000000002E-7</c:v>
                </c:pt>
                <c:pt idx="3116">
                  <c:v>-2.4600000000000001E-7</c:v>
                </c:pt>
                <c:pt idx="3117">
                  <c:v>-2.4579999999999999E-7</c:v>
                </c:pt>
                <c:pt idx="3118">
                  <c:v>-2.4559999999999998E-7</c:v>
                </c:pt>
                <c:pt idx="3119">
                  <c:v>-2.4540000000000001E-7</c:v>
                </c:pt>
                <c:pt idx="3120">
                  <c:v>-2.452E-7</c:v>
                </c:pt>
                <c:pt idx="3121">
                  <c:v>-2.4499999999999998E-7</c:v>
                </c:pt>
                <c:pt idx="3122">
                  <c:v>-2.4480000000000002E-7</c:v>
                </c:pt>
                <c:pt idx="3123">
                  <c:v>-2.4460000000000001E-7</c:v>
                </c:pt>
                <c:pt idx="3124">
                  <c:v>-2.4439999999999999E-7</c:v>
                </c:pt>
                <c:pt idx="3125">
                  <c:v>-2.4419999999999998E-7</c:v>
                </c:pt>
                <c:pt idx="3126">
                  <c:v>-2.4400000000000001E-7</c:v>
                </c:pt>
                <c:pt idx="3127">
                  <c:v>-2.438E-7</c:v>
                </c:pt>
                <c:pt idx="3128">
                  <c:v>-2.4359999999999998E-7</c:v>
                </c:pt>
                <c:pt idx="3129">
                  <c:v>-2.4340000000000002E-7</c:v>
                </c:pt>
                <c:pt idx="3130">
                  <c:v>-2.4320000000000001E-7</c:v>
                </c:pt>
                <c:pt idx="3131">
                  <c:v>-2.4299999999999999E-7</c:v>
                </c:pt>
                <c:pt idx="3132">
                  <c:v>-2.4279999999999998E-7</c:v>
                </c:pt>
                <c:pt idx="3133">
                  <c:v>-2.4260000000000002E-7</c:v>
                </c:pt>
                <c:pt idx="3134">
                  <c:v>-2.424E-7</c:v>
                </c:pt>
                <c:pt idx="3135">
                  <c:v>-2.4219999999999999E-7</c:v>
                </c:pt>
                <c:pt idx="3136">
                  <c:v>-2.4200000000000002E-7</c:v>
                </c:pt>
                <c:pt idx="3137">
                  <c:v>-2.4180000000000001E-7</c:v>
                </c:pt>
                <c:pt idx="3138">
                  <c:v>-2.4159999999999999E-7</c:v>
                </c:pt>
                <c:pt idx="3139">
                  <c:v>-2.4139999999999998E-7</c:v>
                </c:pt>
                <c:pt idx="3140">
                  <c:v>-2.4120000000000002E-7</c:v>
                </c:pt>
                <c:pt idx="3141">
                  <c:v>-2.41E-7</c:v>
                </c:pt>
                <c:pt idx="3142">
                  <c:v>-2.4079999999999999E-7</c:v>
                </c:pt>
                <c:pt idx="3143">
                  <c:v>-2.4060000000000002E-7</c:v>
                </c:pt>
                <c:pt idx="3144">
                  <c:v>-2.4040000000000001E-7</c:v>
                </c:pt>
                <c:pt idx="3145">
                  <c:v>-2.4019999999999999E-7</c:v>
                </c:pt>
                <c:pt idx="3146">
                  <c:v>-2.3999999999999998E-7</c:v>
                </c:pt>
                <c:pt idx="3147">
                  <c:v>-2.3980000000000002E-7</c:v>
                </c:pt>
                <c:pt idx="3148">
                  <c:v>-2.396E-7</c:v>
                </c:pt>
                <c:pt idx="3149">
                  <c:v>-2.3939999999999999E-7</c:v>
                </c:pt>
                <c:pt idx="3150">
                  <c:v>-2.3920000000000002E-7</c:v>
                </c:pt>
                <c:pt idx="3151">
                  <c:v>-2.3900000000000001E-7</c:v>
                </c:pt>
                <c:pt idx="3152">
                  <c:v>-2.3879999999999999E-7</c:v>
                </c:pt>
                <c:pt idx="3153">
                  <c:v>-2.3859999999999998E-7</c:v>
                </c:pt>
                <c:pt idx="3154">
                  <c:v>-2.3839999999999999E-7</c:v>
                </c:pt>
                <c:pt idx="3155">
                  <c:v>-2.382E-7</c:v>
                </c:pt>
                <c:pt idx="3156">
                  <c:v>-2.3799999999999999E-7</c:v>
                </c:pt>
                <c:pt idx="3157">
                  <c:v>-2.378E-7</c:v>
                </c:pt>
                <c:pt idx="3158">
                  <c:v>-2.3760000000000001E-7</c:v>
                </c:pt>
                <c:pt idx="3159">
                  <c:v>-2.3739999999999999E-7</c:v>
                </c:pt>
                <c:pt idx="3160">
                  <c:v>-2.3720000000000001E-7</c:v>
                </c:pt>
                <c:pt idx="3161">
                  <c:v>-2.3699999999999999E-7</c:v>
                </c:pt>
                <c:pt idx="3162">
                  <c:v>-2.368E-7</c:v>
                </c:pt>
                <c:pt idx="3163">
                  <c:v>-2.3659999999999999E-7</c:v>
                </c:pt>
                <c:pt idx="3164">
                  <c:v>-2.364E-7</c:v>
                </c:pt>
                <c:pt idx="3165">
                  <c:v>-2.3620000000000001E-7</c:v>
                </c:pt>
                <c:pt idx="3166">
                  <c:v>-2.36E-7</c:v>
                </c:pt>
                <c:pt idx="3167">
                  <c:v>-2.3580000000000001E-7</c:v>
                </c:pt>
                <c:pt idx="3168">
                  <c:v>-2.3559999999999999E-7</c:v>
                </c:pt>
                <c:pt idx="3169">
                  <c:v>-2.354E-7</c:v>
                </c:pt>
                <c:pt idx="3170">
                  <c:v>-2.3519999999999999E-7</c:v>
                </c:pt>
                <c:pt idx="3171">
                  <c:v>-2.35E-7</c:v>
                </c:pt>
                <c:pt idx="3172">
                  <c:v>-2.3480000000000001E-7</c:v>
                </c:pt>
                <c:pt idx="3173">
                  <c:v>-2.346E-7</c:v>
                </c:pt>
                <c:pt idx="3174">
                  <c:v>-2.3440000000000001E-7</c:v>
                </c:pt>
                <c:pt idx="3175">
                  <c:v>-2.3419999999999999E-7</c:v>
                </c:pt>
                <c:pt idx="3176">
                  <c:v>-2.34E-7</c:v>
                </c:pt>
                <c:pt idx="3177">
                  <c:v>-2.3379999999999999E-7</c:v>
                </c:pt>
                <c:pt idx="3178">
                  <c:v>-2.336E-7</c:v>
                </c:pt>
                <c:pt idx="3179">
                  <c:v>-2.3340000000000001E-7</c:v>
                </c:pt>
                <c:pt idx="3180">
                  <c:v>-2.332E-7</c:v>
                </c:pt>
                <c:pt idx="3181">
                  <c:v>-2.3300000000000001E-7</c:v>
                </c:pt>
                <c:pt idx="3182">
                  <c:v>-2.3279999999999999E-7</c:v>
                </c:pt>
                <c:pt idx="3183">
                  <c:v>-2.326E-7</c:v>
                </c:pt>
                <c:pt idx="3184">
                  <c:v>-2.3239999999999999E-7</c:v>
                </c:pt>
                <c:pt idx="3185">
                  <c:v>-2.322E-7</c:v>
                </c:pt>
                <c:pt idx="3186">
                  <c:v>-2.3200000000000001E-7</c:v>
                </c:pt>
                <c:pt idx="3187">
                  <c:v>-2.318E-7</c:v>
                </c:pt>
                <c:pt idx="3188">
                  <c:v>-2.3160000000000001E-7</c:v>
                </c:pt>
                <c:pt idx="3189">
                  <c:v>-2.3139999999999999E-7</c:v>
                </c:pt>
                <c:pt idx="3190">
                  <c:v>-2.3120000000000001E-7</c:v>
                </c:pt>
                <c:pt idx="3191">
                  <c:v>-2.3099999999999999E-7</c:v>
                </c:pt>
                <c:pt idx="3192">
                  <c:v>-2.308E-7</c:v>
                </c:pt>
                <c:pt idx="3193">
                  <c:v>-2.3059999999999999E-7</c:v>
                </c:pt>
                <c:pt idx="3194">
                  <c:v>-2.304E-7</c:v>
                </c:pt>
                <c:pt idx="3195">
                  <c:v>-2.3020000000000001E-7</c:v>
                </c:pt>
                <c:pt idx="3196">
                  <c:v>-2.2999999999999999E-7</c:v>
                </c:pt>
                <c:pt idx="3197">
                  <c:v>-2.2980000000000001E-7</c:v>
                </c:pt>
                <c:pt idx="3198">
                  <c:v>-2.2959999999999999E-7</c:v>
                </c:pt>
                <c:pt idx="3199">
                  <c:v>-2.294E-7</c:v>
                </c:pt>
                <c:pt idx="3200">
                  <c:v>-2.2919999999999999E-7</c:v>
                </c:pt>
                <c:pt idx="3201">
                  <c:v>-2.29E-7</c:v>
                </c:pt>
                <c:pt idx="3202">
                  <c:v>-2.2880000000000001E-7</c:v>
                </c:pt>
                <c:pt idx="3203">
                  <c:v>-2.286E-7</c:v>
                </c:pt>
                <c:pt idx="3204">
                  <c:v>-2.2840000000000001E-7</c:v>
                </c:pt>
                <c:pt idx="3205">
                  <c:v>-2.2819999999999999E-7</c:v>
                </c:pt>
                <c:pt idx="3206">
                  <c:v>-2.28E-7</c:v>
                </c:pt>
                <c:pt idx="3207">
                  <c:v>-2.2779999999999999E-7</c:v>
                </c:pt>
                <c:pt idx="3208">
                  <c:v>-2.276E-7</c:v>
                </c:pt>
                <c:pt idx="3209">
                  <c:v>-2.2740000000000001E-7</c:v>
                </c:pt>
                <c:pt idx="3210">
                  <c:v>-2.272E-7</c:v>
                </c:pt>
                <c:pt idx="3211">
                  <c:v>-2.2700000000000001E-7</c:v>
                </c:pt>
                <c:pt idx="3212">
                  <c:v>-2.2679999999999999E-7</c:v>
                </c:pt>
                <c:pt idx="3213">
                  <c:v>-2.266E-7</c:v>
                </c:pt>
                <c:pt idx="3214">
                  <c:v>-2.2639999999999999E-7</c:v>
                </c:pt>
                <c:pt idx="3215">
                  <c:v>-2.262E-7</c:v>
                </c:pt>
                <c:pt idx="3216">
                  <c:v>-2.2600000000000001E-7</c:v>
                </c:pt>
                <c:pt idx="3217">
                  <c:v>-2.258E-7</c:v>
                </c:pt>
                <c:pt idx="3218">
                  <c:v>-2.2560000000000001E-7</c:v>
                </c:pt>
                <c:pt idx="3219">
                  <c:v>-2.2539999999999999E-7</c:v>
                </c:pt>
                <c:pt idx="3220">
                  <c:v>-2.252E-7</c:v>
                </c:pt>
                <c:pt idx="3221">
                  <c:v>-2.2499999999999999E-7</c:v>
                </c:pt>
                <c:pt idx="3222">
                  <c:v>-2.248E-7</c:v>
                </c:pt>
                <c:pt idx="3223">
                  <c:v>-2.2460000000000001E-7</c:v>
                </c:pt>
                <c:pt idx="3224">
                  <c:v>-2.244E-7</c:v>
                </c:pt>
                <c:pt idx="3225">
                  <c:v>-2.2420000000000001E-7</c:v>
                </c:pt>
                <c:pt idx="3226">
                  <c:v>-2.2399999999999999E-7</c:v>
                </c:pt>
                <c:pt idx="3227">
                  <c:v>-2.2380000000000001E-7</c:v>
                </c:pt>
                <c:pt idx="3228">
                  <c:v>-2.2359999999999999E-7</c:v>
                </c:pt>
                <c:pt idx="3229">
                  <c:v>-2.234E-7</c:v>
                </c:pt>
                <c:pt idx="3230">
                  <c:v>-2.2319999999999999E-7</c:v>
                </c:pt>
                <c:pt idx="3231">
                  <c:v>-2.23E-7</c:v>
                </c:pt>
                <c:pt idx="3232">
                  <c:v>-2.2280000000000001E-7</c:v>
                </c:pt>
                <c:pt idx="3233">
                  <c:v>-2.2259999999999999E-7</c:v>
                </c:pt>
                <c:pt idx="3234">
                  <c:v>-2.2240000000000001E-7</c:v>
                </c:pt>
                <c:pt idx="3235">
                  <c:v>-2.2219999999999999E-7</c:v>
                </c:pt>
                <c:pt idx="3236">
                  <c:v>-2.22E-7</c:v>
                </c:pt>
                <c:pt idx="3237">
                  <c:v>-2.2179999999999999E-7</c:v>
                </c:pt>
                <c:pt idx="3238">
                  <c:v>-2.216E-7</c:v>
                </c:pt>
                <c:pt idx="3239">
                  <c:v>-2.2140000000000001E-7</c:v>
                </c:pt>
                <c:pt idx="3240">
                  <c:v>-2.212E-7</c:v>
                </c:pt>
                <c:pt idx="3241">
                  <c:v>-2.2100000000000001E-7</c:v>
                </c:pt>
                <c:pt idx="3242">
                  <c:v>-2.2079999999999999E-7</c:v>
                </c:pt>
                <c:pt idx="3243">
                  <c:v>-2.206E-7</c:v>
                </c:pt>
                <c:pt idx="3244">
                  <c:v>-2.2039999999999999E-7</c:v>
                </c:pt>
                <c:pt idx="3245">
                  <c:v>-2.202E-7</c:v>
                </c:pt>
                <c:pt idx="3246">
                  <c:v>-2.2000000000000001E-7</c:v>
                </c:pt>
                <c:pt idx="3247">
                  <c:v>-2.198E-7</c:v>
                </c:pt>
                <c:pt idx="3248">
                  <c:v>-2.1960000000000001E-7</c:v>
                </c:pt>
                <c:pt idx="3249">
                  <c:v>-2.1939999999999999E-7</c:v>
                </c:pt>
                <c:pt idx="3250">
                  <c:v>-2.192E-7</c:v>
                </c:pt>
                <c:pt idx="3251">
                  <c:v>-2.1899999999999999E-7</c:v>
                </c:pt>
                <c:pt idx="3252">
                  <c:v>-2.188E-7</c:v>
                </c:pt>
                <c:pt idx="3253">
                  <c:v>-2.1860000000000001E-7</c:v>
                </c:pt>
                <c:pt idx="3254">
                  <c:v>-2.184E-7</c:v>
                </c:pt>
                <c:pt idx="3255">
                  <c:v>-2.1820000000000001E-7</c:v>
                </c:pt>
                <c:pt idx="3256">
                  <c:v>-2.1799999999999999E-7</c:v>
                </c:pt>
                <c:pt idx="3257">
                  <c:v>-2.178E-7</c:v>
                </c:pt>
                <c:pt idx="3258">
                  <c:v>-2.1759999999999999E-7</c:v>
                </c:pt>
                <c:pt idx="3259">
                  <c:v>-2.174E-7</c:v>
                </c:pt>
                <c:pt idx="3260">
                  <c:v>-2.1720000000000001E-7</c:v>
                </c:pt>
                <c:pt idx="3261">
                  <c:v>-2.17E-7</c:v>
                </c:pt>
                <c:pt idx="3262">
                  <c:v>-2.1680000000000001E-7</c:v>
                </c:pt>
                <c:pt idx="3263">
                  <c:v>-2.1659999999999999E-7</c:v>
                </c:pt>
                <c:pt idx="3264">
                  <c:v>-2.1640000000000001E-7</c:v>
                </c:pt>
                <c:pt idx="3265">
                  <c:v>-2.1619999999999999E-7</c:v>
                </c:pt>
                <c:pt idx="3266">
                  <c:v>-2.16E-7</c:v>
                </c:pt>
                <c:pt idx="3267">
                  <c:v>-2.1579999999999999E-7</c:v>
                </c:pt>
                <c:pt idx="3268">
                  <c:v>-2.156E-7</c:v>
                </c:pt>
                <c:pt idx="3269">
                  <c:v>-2.1540000000000001E-7</c:v>
                </c:pt>
                <c:pt idx="3270">
                  <c:v>-2.1519999999999999E-7</c:v>
                </c:pt>
                <c:pt idx="3271">
                  <c:v>-2.1500000000000001E-7</c:v>
                </c:pt>
                <c:pt idx="3272">
                  <c:v>-2.1479999999999999E-7</c:v>
                </c:pt>
                <c:pt idx="3273">
                  <c:v>-2.146E-7</c:v>
                </c:pt>
                <c:pt idx="3274">
                  <c:v>-2.1439999999999999E-7</c:v>
                </c:pt>
                <c:pt idx="3275">
                  <c:v>-2.142E-7</c:v>
                </c:pt>
                <c:pt idx="3276">
                  <c:v>-2.1400000000000001E-7</c:v>
                </c:pt>
                <c:pt idx="3277">
                  <c:v>-2.138E-7</c:v>
                </c:pt>
                <c:pt idx="3278">
                  <c:v>-2.1360000000000001E-7</c:v>
                </c:pt>
                <c:pt idx="3279">
                  <c:v>-2.1339999999999999E-7</c:v>
                </c:pt>
                <c:pt idx="3280">
                  <c:v>-2.132E-7</c:v>
                </c:pt>
                <c:pt idx="3281">
                  <c:v>-2.1299999999999999E-7</c:v>
                </c:pt>
                <c:pt idx="3282">
                  <c:v>-2.128E-7</c:v>
                </c:pt>
                <c:pt idx="3283">
                  <c:v>-2.1260000000000001E-7</c:v>
                </c:pt>
                <c:pt idx="3284">
                  <c:v>-2.124E-7</c:v>
                </c:pt>
                <c:pt idx="3285">
                  <c:v>-2.1220000000000001E-7</c:v>
                </c:pt>
                <c:pt idx="3286">
                  <c:v>-2.1199999999999999E-7</c:v>
                </c:pt>
                <c:pt idx="3287">
                  <c:v>-2.118E-7</c:v>
                </c:pt>
                <c:pt idx="3288">
                  <c:v>-2.1159999999999999E-7</c:v>
                </c:pt>
                <c:pt idx="3289">
                  <c:v>-2.114E-7</c:v>
                </c:pt>
                <c:pt idx="3290">
                  <c:v>-2.1120000000000001E-7</c:v>
                </c:pt>
                <c:pt idx="3291">
                  <c:v>-2.11E-7</c:v>
                </c:pt>
                <c:pt idx="3292">
                  <c:v>-2.1080000000000001E-7</c:v>
                </c:pt>
                <c:pt idx="3293">
                  <c:v>-2.1059999999999999E-7</c:v>
                </c:pt>
                <c:pt idx="3294">
                  <c:v>-2.104E-7</c:v>
                </c:pt>
                <c:pt idx="3295">
                  <c:v>-2.1019999999999999E-7</c:v>
                </c:pt>
                <c:pt idx="3296">
                  <c:v>-2.1E-7</c:v>
                </c:pt>
                <c:pt idx="3297">
                  <c:v>-2.0980000000000001E-7</c:v>
                </c:pt>
                <c:pt idx="3298">
                  <c:v>-2.096E-7</c:v>
                </c:pt>
                <c:pt idx="3299">
                  <c:v>-2.0940000000000001E-7</c:v>
                </c:pt>
                <c:pt idx="3300">
                  <c:v>-2.0919999999999999E-7</c:v>
                </c:pt>
                <c:pt idx="3301">
                  <c:v>-2.0900000000000001E-7</c:v>
                </c:pt>
                <c:pt idx="3302">
                  <c:v>-2.0879999999999999E-7</c:v>
                </c:pt>
                <c:pt idx="3303">
                  <c:v>-2.086E-7</c:v>
                </c:pt>
                <c:pt idx="3304">
                  <c:v>-2.0840000000000001E-7</c:v>
                </c:pt>
                <c:pt idx="3305">
                  <c:v>-2.082E-7</c:v>
                </c:pt>
                <c:pt idx="3306">
                  <c:v>-2.0800000000000001E-7</c:v>
                </c:pt>
                <c:pt idx="3307">
                  <c:v>-2.0779999999999999E-7</c:v>
                </c:pt>
                <c:pt idx="3308">
                  <c:v>-2.0760000000000001E-7</c:v>
                </c:pt>
                <c:pt idx="3309">
                  <c:v>-2.0739999999999999E-7</c:v>
                </c:pt>
                <c:pt idx="3310">
                  <c:v>-2.072E-7</c:v>
                </c:pt>
                <c:pt idx="3311">
                  <c:v>-2.0699999999999999E-7</c:v>
                </c:pt>
                <c:pt idx="3312">
                  <c:v>-2.068E-7</c:v>
                </c:pt>
                <c:pt idx="3313">
                  <c:v>-2.0660000000000001E-7</c:v>
                </c:pt>
                <c:pt idx="3314">
                  <c:v>-2.064E-7</c:v>
                </c:pt>
                <c:pt idx="3315">
                  <c:v>-2.0620000000000001E-7</c:v>
                </c:pt>
                <c:pt idx="3316">
                  <c:v>-2.0599999999999999E-7</c:v>
                </c:pt>
                <c:pt idx="3317">
                  <c:v>-2.058E-7</c:v>
                </c:pt>
                <c:pt idx="3318">
                  <c:v>-2.0559999999999999E-7</c:v>
                </c:pt>
                <c:pt idx="3319">
                  <c:v>-2.054E-7</c:v>
                </c:pt>
                <c:pt idx="3320">
                  <c:v>-2.0520000000000001E-7</c:v>
                </c:pt>
                <c:pt idx="3321">
                  <c:v>-2.05E-7</c:v>
                </c:pt>
                <c:pt idx="3322">
                  <c:v>-2.0480000000000001E-7</c:v>
                </c:pt>
                <c:pt idx="3323">
                  <c:v>-2.0459999999999999E-7</c:v>
                </c:pt>
                <c:pt idx="3324">
                  <c:v>-2.044E-7</c:v>
                </c:pt>
                <c:pt idx="3325">
                  <c:v>-2.0419999999999999E-7</c:v>
                </c:pt>
                <c:pt idx="3326">
                  <c:v>-2.04E-7</c:v>
                </c:pt>
                <c:pt idx="3327">
                  <c:v>-2.0380000000000001E-7</c:v>
                </c:pt>
                <c:pt idx="3328">
                  <c:v>-2.036E-7</c:v>
                </c:pt>
                <c:pt idx="3329">
                  <c:v>-2.0340000000000001E-7</c:v>
                </c:pt>
                <c:pt idx="3330">
                  <c:v>-2.0319999999999999E-7</c:v>
                </c:pt>
                <c:pt idx="3331">
                  <c:v>-2.03E-7</c:v>
                </c:pt>
                <c:pt idx="3332">
                  <c:v>-2.0279999999999999E-7</c:v>
                </c:pt>
                <c:pt idx="3333">
                  <c:v>-2.026E-7</c:v>
                </c:pt>
                <c:pt idx="3334">
                  <c:v>-2.0240000000000001E-7</c:v>
                </c:pt>
                <c:pt idx="3335">
                  <c:v>-2.022E-7</c:v>
                </c:pt>
                <c:pt idx="3336">
                  <c:v>-2.0200000000000001E-7</c:v>
                </c:pt>
                <c:pt idx="3337">
                  <c:v>-2.0179999999999999E-7</c:v>
                </c:pt>
                <c:pt idx="3338">
                  <c:v>-2.0160000000000001E-7</c:v>
                </c:pt>
                <c:pt idx="3339">
                  <c:v>-2.0139999999999999E-7</c:v>
                </c:pt>
                <c:pt idx="3340">
                  <c:v>-2.012E-7</c:v>
                </c:pt>
                <c:pt idx="3341">
                  <c:v>-2.0100000000000001E-7</c:v>
                </c:pt>
                <c:pt idx="3342">
                  <c:v>-2.008E-7</c:v>
                </c:pt>
                <c:pt idx="3343">
                  <c:v>-2.0060000000000001E-7</c:v>
                </c:pt>
                <c:pt idx="3344">
                  <c:v>-2.0039999999999999E-7</c:v>
                </c:pt>
                <c:pt idx="3345">
                  <c:v>-2.0020000000000001E-7</c:v>
                </c:pt>
                <c:pt idx="3346">
                  <c:v>-1.9999999999999999E-7</c:v>
                </c:pt>
                <c:pt idx="3347">
                  <c:v>-1.998E-7</c:v>
                </c:pt>
                <c:pt idx="3348">
                  <c:v>-1.9959999999999999E-7</c:v>
                </c:pt>
                <c:pt idx="3349">
                  <c:v>-1.994E-7</c:v>
                </c:pt>
                <c:pt idx="3350">
                  <c:v>-1.9920000000000001E-7</c:v>
                </c:pt>
                <c:pt idx="3351">
                  <c:v>-1.99E-7</c:v>
                </c:pt>
                <c:pt idx="3352">
                  <c:v>-1.9880000000000001E-7</c:v>
                </c:pt>
                <c:pt idx="3353">
                  <c:v>-1.9859999999999999E-7</c:v>
                </c:pt>
                <c:pt idx="3354">
                  <c:v>-1.984E-7</c:v>
                </c:pt>
                <c:pt idx="3355">
                  <c:v>-1.9819999999999999E-7</c:v>
                </c:pt>
                <c:pt idx="3356">
                  <c:v>-1.98E-7</c:v>
                </c:pt>
                <c:pt idx="3357">
                  <c:v>-1.9780000000000001E-7</c:v>
                </c:pt>
                <c:pt idx="3358">
                  <c:v>-1.976E-7</c:v>
                </c:pt>
                <c:pt idx="3359">
                  <c:v>-1.9740000000000001E-7</c:v>
                </c:pt>
                <c:pt idx="3360">
                  <c:v>-1.9719999999999999E-7</c:v>
                </c:pt>
                <c:pt idx="3361">
                  <c:v>-1.97E-7</c:v>
                </c:pt>
                <c:pt idx="3362">
                  <c:v>-1.9679999999999999E-7</c:v>
                </c:pt>
                <c:pt idx="3363">
                  <c:v>-1.966E-7</c:v>
                </c:pt>
                <c:pt idx="3364">
                  <c:v>-1.9640000000000001E-7</c:v>
                </c:pt>
                <c:pt idx="3365">
                  <c:v>-1.962E-7</c:v>
                </c:pt>
                <c:pt idx="3366">
                  <c:v>-1.9600000000000001E-7</c:v>
                </c:pt>
                <c:pt idx="3367">
                  <c:v>-1.9579999999999999E-7</c:v>
                </c:pt>
                <c:pt idx="3368">
                  <c:v>-1.956E-7</c:v>
                </c:pt>
                <c:pt idx="3369">
                  <c:v>-1.9539999999999999E-7</c:v>
                </c:pt>
                <c:pt idx="3370">
                  <c:v>-1.952E-7</c:v>
                </c:pt>
                <c:pt idx="3371">
                  <c:v>-1.9500000000000001E-7</c:v>
                </c:pt>
                <c:pt idx="3372">
                  <c:v>-1.948E-7</c:v>
                </c:pt>
                <c:pt idx="3373">
                  <c:v>-1.9460000000000001E-7</c:v>
                </c:pt>
                <c:pt idx="3374">
                  <c:v>-1.9439999999999999E-7</c:v>
                </c:pt>
                <c:pt idx="3375">
                  <c:v>-1.9420000000000001E-7</c:v>
                </c:pt>
                <c:pt idx="3376">
                  <c:v>-1.9399999999999999E-7</c:v>
                </c:pt>
                <c:pt idx="3377">
                  <c:v>-1.938E-7</c:v>
                </c:pt>
                <c:pt idx="3378">
                  <c:v>-1.9360000000000001E-7</c:v>
                </c:pt>
                <c:pt idx="3379">
                  <c:v>-1.934E-7</c:v>
                </c:pt>
                <c:pt idx="3380">
                  <c:v>-1.9320000000000001E-7</c:v>
                </c:pt>
                <c:pt idx="3381">
                  <c:v>-1.9299999999999999E-7</c:v>
                </c:pt>
                <c:pt idx="3382">
                  <c:v>-1.9280000000000001E-7</c:v>
                </c:pt>
                <c:pt idx="3383">
                  <c:v>-1.9259999999999999E-7</c:v>
                </c:pt>
                <c:pt idx="3384">
                  <c:v>-1.924E-7</c:v>
                </c:pt>
                <c:pt idx="3385">
                  <c:v>-1.9219999999999999E-7</c:v>
                </c:pt>
                <c:pt idx="3386">
                  <c:v>-1.92E-7</c:v>
                </c:pt>
                <c:pt idx="3387">
                  <c:v>-1.9180000000000001E-7</c:v>
                </c:pt>
                <c:pt idx="3388">
                  <c:v>-1.916E-7</c:v>
                </c:pt>
                <c:pt idx="3389">
                  <c:v>-1.9140000000000001E-7</c:v>
                </c:pt>
                <c:pt idx="3390">
                  <c:v>-1.9119999999999999E-7</c:v>
                </c:pt>
                <c:pt idx="3391">
                  <c:v>-1.91E-7</c:v>
                </c:pt>
                <c:pt idx="3392">
                  <c:v>-1.9079999999999999E-7</c:v>
                </c:pt>
                <c:pt idx="3393">
                  <c:v>-1.906E-7</c:v>
                </c:pt>
                <c:pt idx="3394">
                  <c:v>-1.9040000000000001E-7</c:v>
                </c:pt>
                <c:pt idx="3395">
                  <c:v>-1.902E-7</c:v>
                </c:pt>
                <c:pt idx="3396">
                  <c:v>-1.9000000000000001E-7</c:v>
                </c:pt>
                <c:pt idx="3397">
                  <c:v>-1.8979999999999999E-7</c:v>
                </c:pt>
                <c:pt idx="3398">
                  <c:v>-1.896E-7</c:v>
                </c:pt>
                <c:pt idx="3399">
                  <c:v>-1.8939999999999999E-7</c:v>
                </c:pt>
                <c:pt idx="3400">
                  <c:v>-1.892E-7</c:v>
                </c:pt>
                <c:pt idx="3401">
                  <c:v>-1.8900000000000001E-7</c:v>
                </c:pt>
                <c:pt idx="3402">
                  <c:v>-1.888E-7</c:v>
                </c:pt>
                <c:pt idx="3403">
                  <c:v>-1.8860000000000001E-7</c:v>
                </c:pt>
                <c:pt idx="3404">
                  <c:v>-1.8839999999999999E-7</c:v>
                </c:pt>
                <c:pt idx="3405">
                  <c:v>-1.882E-7</c:v>
                </c:pt>
                <c:pt idx="3406">
                  <c:v>-1.8799999999999999E-7</c:v>
                </c:pt>
                <c:pt idx="3407">
                  <c:v>-1.878E-7</c:v>
                </c:pt>
                <c:pt idx="3408">
                  <c:v>-1.8760000000000001E-7</c:v>
                </c:pt>
                <c:pt idx="3409">
                  <c:v>-1.874E-7</c:v>
                </c:pt>
                <c:pt idx="3410">
                  <c:v>-1.8720000000000001E-7</c:v>
                </c:pt>
                <c:pt idx="3411">
                  <c:v>-1.8699999999999999E-7</c:v>
                </c:pt>
                <c:pt idx="3412">
                  <c:v>-1.8680000000000001E-7</c:v>
                </c:pt>
                <c:pt idx="3413">
                  <c:v>-1.8659999999999999E-7</c:v>
                </c:pt>
                <c:pt idx="3414">
                  <c:v>-1.864E-7</c:v>
                </c:pt>
                <c:pt idx="3415">
                  <c:v>-1.8620000000000001E-7</c:v>
                </c:pt>
                <c:pt idx="3416">
                  <c:v>-1.86E-7</c:v>
                </c:pt>
                <c:pt idx="3417">
                  <c:v>-1.8580000000000001E-7</c:v>
                </c:pt>
                <c:pt idx="3418">
                  <c:v>-1.8559999999999999E-7</c:v>
                </c:pt>
                <c:pt idx="3419">
                  <c:v>-1.8540000000000001E-7</c:v>
                </c:pt>
                <c:pt idx="3420">
                  <c:v>-1.8519999999999999E-7</c:v>
                </c:pt>
                <c:pt idx="3421">
                  <c:v>-1.85E-7</c:v>
                </c:pt>
                <c:pt idx="3422">
                  <c:v>-1.8479999999999999E-7</c:v>
                </c:pt>
                <c:pt idx="3423">
                  <c:v>-1.846E-7</c:v>
                </c:pt>
                <c:pt idx="3424">
                  <c:v>-1.8440000000000001E-7</c:v>
                </c:pt>
                <c:pt idx="3425">
                  <c:v>-1.842E-7</c:v>
                </c:pt>
                <c:pt idx="3426">
                  <c:v>-1.8400000000000001E-7</c:v>
                </c:pt>
                <c:pt idx="3427">
                  <c:v>-1.8379999999999999E-7</c:v>
                </c:pt>
                <c:pt idx="3428">
                  <c:v>-1.836E-7</c:v>
                </c:pt>
                <c:pt idx="3429">
                  <c:v>-1.8339999999999999E-7</c:v>
                </c:pt>
                <c:pt idx="3430">
                  <c:v>-1.832E-7</c:v>
                </c:pt>
                <c:pt idx="3431">
                  <c:v>-1.8300000000000001E-7</c:v>
                </c:pt>
                <c:pt idx="3432">
                  <c:v>-1.828E-7</c:v>
                </c:pt>
                <c:pt idx="3433">
                  <c:v>-1.8260000000000001E-7</c:v>
                </c:pt>
                <c:pt idx="3434">
                  <c:v>-1.8239999999999999E-7</c:v>
                </c:pt>
                <c:pt idx="3435">
                  <c:v>-1.822E-7</c:v>
                </c:pt>
                <c:pt idx="3436">
                  <c:v>-1.8199999999999999E-7</c:v>
                </c:pt>
                <c:pt idx="3437">
                  <c:v>-1.818E-7</c:v>
                </c:pt>
                <c:pt idx="3438">
                  <c:v>-1.8160000000000001E-7</c:v>
                </c:pt>
                <c:pt idx="3439">
                  <c:v>-1.814E-7</c:v>
                </c:pt>
                <c:pt idx="3440">
                  <c:v>-1.8120000000000001E-7</c:v>
                </c:pt>
                <c:pt idx="3441">
                  <c:v>-1.8099999999999999E-7</c:v>
                </c:pt>
                <c:pt idx="3442">
                  <c:v>-1.808E-7</c:v>
                </c:pt>
                <c:pt idx="3443">
                  <c:v>-1.8059999999999999E-7</c:v>
                </c:pt>
                <c:pt idx="3444">
                  <c:v>-1.804E-7</c:v>
                </c:pt>
                <c:pt idx="3445">
                  <c:v>-1.8020000000000001E-7</c:v>
                </c:pt>
                <c:pt idx="3446">
                  <c:v>-1.8E-7</c:v>
                </c:pt>
                <c:pt idx="3447">
                  <c:v>-1.7980000000000001E-7</c:v>
                </c:pt>
                <c:pt idx="3448">
                  <c:v>-1.7959999999999999E-7</c:v>
                </c:pt>
                <c:pt idx="3449">
                  <c:v>-1.7940000000000001E-7</c:v>
                </c:pt>
                <c:pt idx="3450">
                  <c:v>-1.7919999999999999E-7</c:v>
                </c:pt>
                <c:pt idx="3451">
                  <c:v>-1.79E-7</c:v>
                </c:pt>
                <c:pt idx="3452">
                  <c:v>-1.7880000000000001E-7</c:v>
                </c:pt>
                <c:pt idx="3453">
                  <c:v>-1.786E-7</c:v>
                </c:pt>
                <c:pt idx="3454">
                  <c:v>-1.7840000000000001E-7</c:v>
                </c:pt>
                <c:pt idx="3455">
                  <c:v>-1.7819999999999999E-7</c:v>
                </c:pt>
                <c:pt idx="3456">
                  <c:v>-1.7800000000000001E-7</c:v>
                </c:pt>
                <c:pt idx="3457">
                  <c:v>-1.7779999999999999E-7</c:v>
                </c:pt>
                <c:pt idx="3458">
                  <c:v>-1.776E-7</c:v>
                </c:pt>
                <c:pt idx="3459">
                  <c:v>-1.7739999999999999E-7</c:v>
                </c:pt>
                <c:pt idx="3460">
                  <c:v>-1.772E-7</c:v>
                </c:pt>
                <c:pt idx="3461">
                  <c:v>-1.7700000000000001E-7</c:v>
                </c:pt>
                <c:pt idx="3462">
                  <c:v>-1.7679999999999999E-7</c:v>
                </c:pt>
                <c:pt idx="3463">
                  <c:v>-1.7660000000000001E-7</c:v>
                </c:pt>
                <c:pt idx="3464">
                  <c:v>-1.7639999999999999E-7</c:v>
                </c:pt>
                <c:pt idx="3465">
                  <c:v>-1.762E-7</c:v>
                </c:pt>
                <c:pt idx="3466">
                  <c:v>-1.7599999999999999E-7</c:v>
                </c:pt>
                <c:pt idx="3467">
                  <c:v>-1.758E-7</c:v>
                </c:pt>
                <c:pt idx="3468">
                  <c:v>-1.7560000000000001E-7</c:v>
                </c:pt>
                <c:pt idx="3469">
                  <c:v>-1.754E-7</c:v>
                </c:pt>
                <c:pt idx="3470">
                  <c:v>-1.7520000000000001E-7</c:v>
                </c:pt>
                <c:pt idx="3471">
                  <c:v>-1.7499999999999999E-7</c:v>
                </c:pt>
                <c:pt idx="3472">
                  <c:v>-1.748E-7</c:v>
                </c:pt>
                <c:pt idx="3473">
                  <c:v>-1.7459999999999999E-7</c:v>
                </c:pt>
                <c:pt idx="3474">
                  <c:v>-1.744E-7</c:v>
                </c:pt>
                <c:pt idx="3475">
                  <c:v>-1.7420000000000001E-7</c:v>
                </c:pt>
                <c:pt idx="3476">
                  <c:v>-1.74E-7</c:v>
                </c:pt>
                <c:pt idx="3477">
                  <c:v>-1.7380000000000001E-7</c:v>
                </c:pt>
                <c:pt idx="3478">
                  <c:v>-1.7359999999999999E-7</c:v>
                </c:pt>
                <c:pt idx="3479">
                  <c:v>-1.734E-7</c:v>
                </c:pt>
                <c:pt idx="3480">
                  <c:v>-1.7319999999999999E-7</c:v>
                </c:pt>
                <c:pt idx="3481">
                  <c:v>-1.73E-7</c:v>
                </c:pt>
                <c:pt idx="3482">
                  <c:v>-1.7280000000000001E-7</c:v>
                </c:pt>
                <c:pt idx="3483">
                  <c:v>-1.726E-7</c:v>
                </c:pt>
                <c:pt idx="3484">
                  <c:v>-1.7240000000000001E-7</c:v>
                </c:pt>
                <c:pt idx="3485">
                  <c:v>-1.7219999999999999E-7</c:v>
                </c:pt>
                <c:pt idx="3486">
                  <c:v>-1.72E-7</c:v>
                </c:pt>
                <c:pt idx="3487">
                  <c:v>-1.7179999999999999E-7</c:v>
                </c:pt>
                <c:pt idx="3488">
                  <c:v>-1.716E-7</c:v>
                </c:pt>
                <c:pt idx="3489">
                  <c:v>-1.7140000000000001E-7</c:v>
                </c:pt>
                <c:pt idx="3490">
                  <c:v>-1.712E-7</c:v>
                </c:pt>
                <c:pt idx="3491">
                  <c:v>-1.7100000000000001E-7</c:v>
                </c:pt>
                <c:pt idx="3492">
                  <c:v>-1.7079999999999999E-7</c:v>
                </c:pt>
                <c:pt idx="3493">
                  <c:v>-1.7060000000000001E-7</c:v>
                </c:pt>
                <c:pt idx="3494">
                  <c:v>-1.7039999999999999E-7</c:v>
                </c:pt>
                <c:pt idx="3495">
                  <c:v>-1.702E-7</c:v>
                </c:pt>
                <c:pt idx="3496">
                  <c:v>-1.6999999999999999E-7</c:v>
                </c:pt>
                <c:pt idx="3497">
                  <c:v>-1.698E-7</c:v>
                </c:pt>
                <c:pt idx="3498">
                  <c:v>-1.6960000000000001E-7</c:v>
                </c:pt>
                <c:pt idx="3499">
                  <c:v>-1.6939999999999999E-7</c:v>
                </c:pt>
                <c:pt idx="3500">
                  <c:v>-1.6920000000000001E-7</c:v>
                </c:pt>
                <c:pt idx="3501">
                  <c:v>-1.6899999999999999E-7</c:v>
                </c:pt>
                <c:pt idx="3502">
                  <c:v>-1.688E-7</c:v>
                </c:pt>
                <c:pt idx="3503">
                  <c:v>-1.6859999999999999E-7</c:v>
                </c:pt>
                <c:pt idx="3504">
                  <c:v>-1.684E-7</c:v>
                </c:pt>
                <c:pt idx="3505">
                  <c:v>-1.6820000000000001E-7</c:v>
                </c:pt>
                <c:pt idx="3506">
                  <c:v>-1.68E-7</c:v>
                </c:pt>
                <c:pt idx="3507">
                  <c:v>-1.6780000000000001E-7</c:v>
                </c:pt>
                <c:pt idx="3508">
                  <c:v>-1.6759999999999999E-7</c:v>
                </c:pt>
                <c:pt idx="3509">
                  <c:v>-1.674E-7</c:v>
                </c:pt>
                <c:pt idx="3510">
                  <c:v>-1.6719999999999999E-7</c:v>
                </c:pt>
                <c:pt idx="3511">
                  <c:v>-1.67E-7</c:v>
                </c:pt>
                <c:pt idx="3512">
                  <c:v>-1.6680000000000001E-7</c:v>
                </c:pt>
                <c:pt idx="3513">
                  <c:v>-1.666E-7</c:v>
                </c:pt>
                <c:pt idx="3514">
                  <c:v>-1.6640000000000001E-7</c:v>
                </c:pt>
                <c:pt idx="3515">
                  <c:v>-1.6619999999999999E-7</c:v>
                </c:pt>
                <c:pt idx="3516">
                  <c:v>-1.66E-7</c:v>
                </c:pt>
                <c:pt idx="3517">
                  <c:v>-1.6579999999999999E-7</c:v>
                </c:pt>
                <c:pt idx="3518">
                  <c:v>-1.656E-7</c:v>
                </c:pt>
                <c:pt idx="3519">
                  <c:v>-1.6540000000000001E-7</c:v>
                </c:pt>
                <c:pt idx="3520">
                  <c:v>-1.652E-7</c:v>
                </c:pt>
                <c:pt idx="3521">
                  <c:v>-1.6500000000000001E-7</c:v>
                </c:pt>
                <c:pt idx="3522">
                  <c:v>-1.6479999999999999E-7</c:v>
                </c:pt>
                <c:pt idx="3523">
                  <c:v>-1.646E-7</c:v>
                </c:pt>
                <c:pt idx="3524">
                  <c:v>-1.6439999999999999E-7</c:v>
                </c:pt>
                <c:pt idx="3525">
                  <c:v>-1.642E-7</c:v>
                </c:pt>
                <c:pt idx="3526">
                  <c:v>-1.6400000000000001E-7</c:v>
                </c:pt>
                <c:pt idx="3527">
                  <c:v>-1.638E-7</c:v>
                </c:pt>
                <c:pt idx="3528">
                  <c:v>-1.6360000000000001E-7</c:v>
                </c:pt>
                <c:pt idx="3529">
                  <c:v>-1.6339999999999999E-7</c:v>
                </c:pt>
                <c:pt idx="3530">
                  <c:v>-1.6320000000000001E-7</c:v>
                </c:pt>
                <c:pt idx="3531">
                  <c:v>-1.6299999999999999E-7</c:v>
                </c:pt>
                <c:pt idx="3532">
                  <c:v>-1.628E-7</c:v>
                </c:pt>
                <c:pt idx="3533">
                  <c:v>-1.6259999999999999E-7</c:v>
                </c:pt>
                <c:pt idx="3534">
                  <c:v>-1.624E-7</c:v>
                </c:pt>
                <c:pt idx="3535">
                  <c:v>-1.6220000000000001E-7</c:v>
                </c:pt>
                <c:pt idx="3536">
                  <c:v>-1.6199999999999999E-7</c:v>
                </c:pt>
                <c:pt idx="3537">
                  <c:v>-1.6180000000000001E-7</c:v>
                </c:pt>
                <c:pt idx="3538">
                  <c:v>-1.6159999999999999E-7</c:v>
                </c:pt>
                <c:pt idx="3539">
                  <c:v>-1.614E-7</c:v>
                </c:pt>
                <c:pt idx="3540">
                  <c:v>-1.6119999999999999E-7</c:v>
                </c:pt>
                <c:pt idx="3541">
                  <c:v>-1.61E-7</c:v>
                </c:pt>
                <c:pt idx="3542">
                  <c:v>-1.6080000000000001E-7</c:v>
                </c:pt>
                <c:pt idx="3543">
                  <c:v>-1.606E-7</c:v>
                </c:pt>
                <c:pt idx="3544">
                  <c:v>-1.6040000000000001E-7</c:v>
                </c:pt>
                <c:pt idx="3545">
                  <c:v>-1.6019999999999999E-7</c:v>
                </c:pt>
                <c:pt idx="3546">
                  <c:v>-1.6E-7</c:v>
                </c:pt>
                <c:pt idx="3547">
                  <c:v>-1.5979999999999999E-7</c:v>
                </c:pt>
                <c:pt idx="3548">
                  <c:v>-1.596E-7</c:v>
                </c:pt>
                <c:pt idx="3549">
                  <c:v>-1.5940000000000001E-7</c:v>
                </c:pt>
                <c:pt idx="3550">
                  <c:v>-1.592E-7</c:v>
                </c:pt>
                <c:pt idx="3551">
                  <c:v>-1.5900000000000001E-7</c:v>
                </c:pt>
                <c:pt idx="3552">
                  <c:v>-1.5879999999999999E-7</c:v>
                </c:pt>
                <c:pt idx="3553">
                  <c:v>-1.586E-7</c:v>
                </c:pt>
                <c:pt idx="3554">
                  <c:v>-1.5839999999999999E-7</c:v>
                </c:pt>
                <c:pt idx="3555">
                  <c:v>-1.582E-7</c:v>
                </c:pt>
                <c:pt idx="3556">
                  <c:v>-1.5800000000000001E-7</c:v>
                </c:pt>
                <c:pt idx="3557">
                  <c:v>-1.578E-7</c:v>
                </c:pt>
                <c:pt idx="3558">
                  <c:v>-1.5760000000000001E-7</c:v>
                </c:pt>
                <c:pt idx="3559">
                  <c:v>-1.5739999999999999E-7</c:v>
                </c:pt>
                <c:pt idx="3560">
                  <c:v>-1.572E-7</c:v>
                </c:pt>
                <c:pt idx="3561">
                  <c:v>-1.5699999999999999E-7</c:v>
                </c:pt>
                <c:pt idx="3562">
                  <c:v>-1.568E-7</c:v>
                </c:pt>
                <c:pt idx="3563">
                  <c:v>-1.5660000000000001E-7</c:v>
                </c:pt>
                <c:pt idx="3564">
                  <c:v>-1.564E-7</c:v>
                </c:pt>
                <c:pt idx="3565">
                  <c:v>-1.5620000000000001E-7</c:v>
                </c:pt>
                <c:pt idx="3566">
                  <c:v>-1.5599999999999999E-7</c:v>
                </c:pt>
                <c:pt idx="3567">
                  <c:v>-1.5580000000000001E-7</c:v>
                </c:pt>
                <c:pt idx="3568">
                  <c:v>-1.5559999999999999E-7</c:v>
                </c:pt>
                <c:pt idx="3569">
                  <c:v>-1.554E-7</c:v>
                </c:pt>
                <c:pt idx="3570">
                  <c:v>-1.5519999999999999E-7</c:v>
                </c:pt>
                <c:pt idx="3571">
                  <c:v>-1.55E-7</c:v>
                </c:pt>
                <c:pt idx="3572">
                  <c:v>-1.5480000000000001E-7</c:v>
                </c:pt>
                <c:pt idx="3573">
                  <c:v>-1.5459999999999999E-7</c:v>
                </c:pt>
                <c:pt idx="3574">
                  <c:v>-1.5440000000000001E-7</c:v>
                </c:pt>
                <c:pt idx="3575">
                  <c:v>-1.5419999999999999E-7</c:v>
                </c:pt>
                <c:pt idx="3576">
                  <c:v>-1.54E-7</c:v>
                </c:pt>
                <c:pt idx="3577">
                  <c:v>-1.5379999999999999E-7</c:v>
                </c:pt>
                <c:pt idx="3578">
                  <c:v>-1.536E-7</c:v>
                </c:pt>
                <c:pt idx="3579">
                  <c:v>-1.5340000000000001E-7</c:v>
                </c:pt>
                <c:pt idx="3580">
                  <c:v>-1.532E-7</c:v>
                </c:pt>
                <c:pt idx="3581">
                  <c:v>-1.5300000000000001E-7</c:v>
                </c:pt>
                <c:pt idx="3582">
                  <c:v>-1.5279999999999999E-7</c:v>
                </c:pt>
                <c:pt idx="3583">
                  <c:v>-1.526E-7</c:v>
                </c:pt>
                <c:pt idx="3584">
                  <c:v>-1.5239999999999999E-7</c:v>
                </c:pt>
                <c:pt idx="3585">
                  <c:v>-1.522E-7</c:v>
                </c:pt>
                <c:pt idx="3586">
                  <c:v>-1.5200000000000001E-7</c:v>
                </c:pt>
                <c:pt idx="3587">
                  <c:v>-1.518E-7</c:v>
                </c:pt>
                <c:pt idx="3588">
                  <c:v>-1.5160000000000001E-7</c:v>
                </c:pt>
                <c:pt idx="3589">
                  <c:v>-1.5139999999999999E-7</c:v>
                </c:pt>
                <c:pt idx="3590">
                  <c:v>-1.512E-7</c:v>
                </c:pt>
                <c:pt idx="3591">
                  <c:v>-1.5099999999999999E-7</c:v>
                </c:pt>
                <c:pt idx="3592">
                  <c:v>-1.508E-7</c:v>
                </c:pt>
                <c:pt idx="3593">
                  <c:v>-1.5060000000000001E-7</c:v>
                </c:pt>
                <c:pt idx="3594">
                  <c:v>-1.504E-7</c:v>
                </c:pt>
                <c:pt idx="3595">
                  <c:v>-1.5020000000000001E-7</c:v>
                </c:pt>
                <c:pt idx="3596">
                  <c:v>-1.4999999999999999E-7</c:v>
                </c:pt>
                <c:pt idx="3597">
                  <c:v>-1.498E-7</c:v>
                </c:pt>
                <c:pt idx="3598">
                  <c:v>-1.4959999999999999E-7</c:v>
                </c:pt>
                <c:pt idx="3599">
                  <c:v>-1.494E-7</c:v>
                </c:pt>
                <c:pt idx="3600">
                  <c:v>-1.4920000000000001E-7</c:v>
                </c:pt>
                <c:pt idx="3601">
                  <c:v>-1.49E-7</c:v>
                </c:pt>
                <c:pt idx="3602">
                  <c:v>-1.4880000000000001E-7</c:v>
                </c:pt>
                <c:pt idx="3603">
                  <c:v>-1.4859999999999999E-7</c:v>
                </c:pt>
                <c:pt idx="3604">
                  <c:v>-1.4840000000000001E-7</c:v>
                </c:pt>
                <c:pt idx="3605">
                  <c:v>-1.4819999999999999E-7</c:v>
                </c:pt>
                <c:pt idx="3606">
                  <c:v>-1.48E-7</c:v>
                </c:pt>
                <c:pt idx="3607">
                  <c:v>-1.4780000000000001E-7</c:v>
                </c:pt>
                <c:pt idx="3608">
                  <c:v>-1.476E-7</c:v>
                </c:pt>
                <c:pt idx="3609">
                  <c:v>-1.4740000000000001E-7</c:v>
                </c:pt>
                <c:pt idx="3610">
                  <c:v>-1.4719999999999999E-7</c:v>
                </c:pt>
                <c:pt idx="3611">
                  <c:v>-1.4700000000000001E-7</c:v>
                </c:pt>
                <c:pt idx="3612">
                  <c:v>-1.4679999999999999E-7</c:v>
                </c:pt>
                <c:pt idx="3613">
                  <c:v>-1.466E-7</c:v>
                </c:pt>
                <c:pt idx="3614">
                  <c:v>-1.4639999999999999E-7</c:v>
                </c:pt>
                <c:pt idx="3615">
                  <c:v>-1.462E-7</c:v>
                </c:pt>
                <c:pt idx="3616">
                  <c:v>-1.4600000000000001E-7</c:v>
                </c:pt>
                <c:pt idx="3617">
                  <c:v>-1.458E-7</c:v>
                </c:pt>
                <c:pt idx="3618">
                  <c:v>-1.4560000000000001E-7</c:v>
                </c:pt>
                <c:pt idx="3619">
                  <c:v>-1.4539999999999999E-7</c:v>
                </c:pt>
                <c:pt idx="3620">
                  <c:v>-1.452E-7</c:v>
                </c:pt>
                <c:pt idx="3621">
                  <c:v>-1.4499999999999999E-7</c:v>
                </c:pt>
                <c:pt idx="3622">
                  <c:v>-1.448E-7</c:v>
                </c:pt>
                <c:pt idx="3623">
                  <c:v>-1.4460000000000001E-7</c:v>
                </c:pt>
                <c:pt idx="3624">
                  <c:v>-1.444E-7</c:v>
                </c:pt>
                <c:pt idx="3625">
                  <c:v>-1.4420000000000001E-7</c:v>
                </c:pt>
                <c:pt idx="3626">
                  <c:v>-1.4399999999999999E-7</c:v>
                </c:pt>
                <c:pt idx="3627">
                  <c:v>-1.438E-7</c:v>
                </c:pt>
                <c:pt idx="3628">
                  <c:v>-1.4359999999999999E-7</c:v>
                </c:pt>
                <c:pt idx="3629">
                  <c:v>-1.434E-7</c:v>
                </c:pt>
                <c:pt idx="3630">
                  <c:v>-1.4320000000000001E-7</c:v>
                </c:pt>
                <c:pt idx="3631">
                  <c:v>-1.43E-7</c:v>
                </c:pt>
                <c:pt idx="3632">
                  <c:v>-1.4280000000000001E-7</c:v>
                </c:pt>
                <c:pt idx="3633">
                  <c:v>-1.4259999999999999E-7</c:v>
                </c:pt>
                <c:pt idx="3634">
                  <c:v>-1.424E-7</c:v>
                </c:pt>
                <c:pt idx="3635">
                  <c:v>-1.4219999999999999E-7</c:v>
                </c:pt>
                <c:pt idx="3636">
                  <c:v>-1.42E-7</c:v>
                </c:pt>
                <c:pt idx="3637">
                  <c:v>-1.4180000000000001E-7</c:v>
                </c:pt>
                <c:pt idx="3638">
                  <c:v>-1.416E-7</c:v>
                </c:pt>
                <c:pt idx="3639">
                  <c:v>-1.4140000000000001E-7</c:v>
                </c:pt>
                <c:pt idx="3640">
                  <c:v>-1.4119999999999999E-7</c:v>
                </c:pt>
                <c:pt idx="3641">
                  <c:v>-1.4100000000000001E-7</c:v>
                </c:pt>
                <c:pt idx="3642">
                  <c:v>-1.4079999999999999E-7</c:v>
                </c:pt>
                <c:pt idx="3643">
                  <c:v>-1.406E-7</c:v>
                </c:pt>
                <c:pt idx="3644">
                  <c:v>-1.4040000000000001E-7</c:v>
                </c:pt>
                <c:pt idx="3645">
                  <c:v>-1.402E-7</c:v>
                </c:pt>
                <c:pt idx="3646">
                  <c:v>-1.4000000000000001E-7</c:v>
                </c:pt>
                <c:pt idx="3647">
                  <c:v>-1.3979999999999999E-7</c:v>
                </c:pt>
                <c:pt idx="3648">
                  <c:v>-1.3960000000000001E-7</c:v>
                </c:pt>
                <c:pt idx="3649">
                  <c:v>-1.3939999999999999E-7</c:v>
                </c:pt>
                <c:pt idx="3650">
                  <c:v>-1.392E-7</c:v>
                </c:pt>
                <c:pt idx="3651">
                  <c:v>-1.3899999999999999E-7</c:v>
                </c:pt>
                <c:pt idx="3652">
                  <c:v>-1.388E-7</c:v>
                </c:pt>
                <c:pt idx="3653">
                  <c:v>-1.3860000000000001E-7</c:v>
                </c:pt>
                <c:pt idx="3654">
                  <c:v>-1.384E-7</c:v>
                </c:pt>
                <c:pt idx="3655">
                  <c:v>-1.3820000000000001E-7</c:v>
                </c:pt>
                <c:pt idx="3656">
                  <c:v>-1.3799999999999999E-7</c:v>
                </c:pt>
                <c:pt idx="3657">
                  <c:v>-1.378E-7</c:v>
                </c:pt>
                <c:pt idx="3658">
                  <c:v>-1.3759999999999999E-7</c:v>
                </c:pt>
                <c:pt idx="3659">
                  <c:v>-1.374E-7</c:v>
                </c:pt>
                <c:pt idx="3660">
                  <c:v>-1.3720000000000001E-7</c:v>
                </c:pt>
                <c:pt idx="3661">
                  <c:v>-1.37E-7</c:v>
                </c:pt>
                <c:pt idx="3662">
                  <c:v>-1.3680000000000001E-7</c:v>
                </c:pt>
                <c:pt idx="3663">
                  <c:v>-1.3659999999999999E-7</c:v>
                </c:pt>
                <c:pt idx="3664">
                  <c:v>-1.364E-7</c:v>
                </c:pt>
                <c:pt idx="3665">
                  <c:v>-1.3619999999999999E-7</c:v>
                </c:pt>
                <c:pt idx="3666">
                  <c:v>-1.36E-7</c:v>
                </c:pt>
                <c:pt idx="3667">
                  <c:v>-1.3580000000000001E-7</c:v>
                </c:pt>
                <c:pt idx="3668">
                  <c:v>-1.356E-7</c:v>
                </c:pt>
                <c:pt idx="3669">
                  <c:v>-1.3540000000000001E-7</c:v>
                </c:pt>
                <c:pt idx="3670">
                  <c:v>-1.3519999999999999E-7</c:v>
                </c:pt>
                <c:pt idx="3671">
                  <c:v>-1.35E-7</c:v>
                </c:pt>
                <c:pt idx="3672">
                  <c:v>-1.3479999999999999E-7</c:v>
                </c:pt>
                <c:pt idx="3673">
                  <c:v>-1.346E-7</c:v>
                </c:pt>
                <c:pt idx="3674">
                  <c:v>-1.3440000000000001E-7</c:v>
                </c:pt>
                <c:pt idx="3675">
                  <c:v>-1.342E-7</c:v>
                </c:pt>
                <c:pt idx="3676">
                  <c:v>-1.3400000000000001E-7</c:v>
                </c:pt>
                <c:pt idx="3677">
                  <c:v>-1.3379999999999999E-7</c:v>
                </c:pt>
                <c:pt idx="3678">
                  <c:v>-1.3360000000000001E-7</c:v>
                </c:pt>
                <c:pt idx="3679">
                  <c:v>-1.3339999999999999E-7</c:v>
                </c:pt>
                <c:pt idx="3680">
                  <c:v>-1.332E-7</c:v>
                </c:pt>
                <c:pt idx="3681">
                  <c:v>-1.3300000000000001E-7</c:v>
                </c:pt>
                <c:pt idx="3682">
                  <c:v>-1.328E-7</c:v>
                </c:pt>
                <c:pt idx="3683">
                  <c:v>-1.3260000000000001E-7</c:v>
                </c:pt>
                <c:pt idx="3684">
                  <c:v>-1.3239999999999999E-7</c:v>
                </c:pt>
                <c:pt idx="3685">
                  <c:v>-1.3220000000000001E-7</c:v>
                </c:pt>
                <c:pt idx="3686">
                  <c:v>-1.3199999999999999E-7</c:v>
                </c:pt>
                <c:pt idx="3687">
                  <c:v>-1.318E-7</c:v>
                </c:pt>
                <c:pt idx="3688">
                  <c:v>-1.3159999999999999E-7</c:v>
                </c:pt>
                <c:pt idx="3689">
                  <c:v>-1.314E-7</c:v>
                </c:pt>
                <c:pt idx="3690">
                  <c:v>-1.3120000000000001E-7</c:v>
                </c:pt>
                <c:pt idx="3691">
                  <c:v>-1.31E-7</c:v>
                </c:pt>
                <c:pt idx="3692">
                  <c:v>-1.3080000000000001E-7</c:v>
                </c:pt>
                <c:pt idx="3693">
                  <c:v>-1.3059999999999999E-7</c:v>
                </c:pt>
                <c:pt idx="3694">
                  <c:v>-1.304E-7</c:v>
                </c:pt>
                <c:pt idx="3695">
                  <c:v>-1.3019999999999999E-7</c:v>
                </c:pt>
                <c:pt idx="3696">
                  <c:v>-1.3E-7</c:v>
                </c:pt>
                <c:pt idx="3697">
                  <c:v>-1.2980000000000001E-7</c:v>
                </c:pt>
                <c:pt idx="3698">
                  <c:v>-1.296E-7</c:v>
                </c:pt>
                <c:pt idx="3699">
                  <c:v>-1.2940000000000001E-7</c:v>
                </c:pt>
                <c:pt idx="3700">
                  <c:v>-1.2919999999999999E-7</c:v>
                </c:pt>
                <c:pt idx="3701">
                  <c:v>-1.29E-7</c:v>
                </c:pt>
                <c:pt idx="3702">
                  <c:v>-1.2879999999999999E-7</c:v>
                </c:pt>
                <c:pt idx="3703">
                  <c:v>-1.286E-7</c:v>
                </c:pt>
                <c:pt idx="3704">
                  <c:v>-1.2840000000000001E-7</c:v>
                </c:pt>
                <c:pt idx="3705">
                  <c:v>-1.282E-7</c:v>
                </c:pt>
                <c:pt idx="3706">
                  <c:v>-1.2800000000000001E-7</c:v>
                </c:pt>
                <c:pt idx="3707">
                  <c:v>-1.2779999999999999E-7</c:v>
                </c:pt>
                <c:pt idx="3708">
                  <c:v>-1.276E-7</c:v>
                </c:pt>
                <c:pt idx="3709">
                  <c:v>-1.2739999999999999E-7</c:v>
                </c:pt>
                <c:pt idx="3710">
                  <c:v>-1.272E-7</c:v>
                </c:pt>
                <c:pt idx="3711">
                  <c:v>-1.2700000000000001E-7</c:v>
                </c:pt>
                <c:pt idx="3712">
                  <c:v>-1.268E-7</c:v>
                </c:pt>
                <c:pt idx="3713">
                  <c:v>-1.2660000000000001E-7</c:v>
                </c:pt>
                <c:pt idx="3714">
                  <c:v>-1.2639999999999999E-7</c:v>
                </c:pt>
                <c:pt idx="3715">
                  <c:v>-1.2620000000000001E-7</c:v>
                </c:pt>
                <c:pt idx="3716">
                  <c:v>-1.2599999999999999E-7</c:v>
                </c:pt>
                <c:pt idx="3717">
                  <c:v>-1.258E-7</c:v>
                </c:pt>
                <c:pt idx="3718">
                  <c:v>-1.2560000000000001E-7</c:v>
                </c:pt>
                <c:pt idx="3719">
                  <c:v>-1.254E-7</c:v>
                </c:pt>
                <c:pt idx="3720">
                  <c:v>-1.2520000000000001E-7</c:v>
                </c:pt>
                <c:pt idx="3721">
                  <c:v>-1.2499999999999999E-7</c:v>
                </c:pt>
                <c:pt idx="3722">
                  <c:v>-1.2480000000000001E-7</c:v>
                </c:pt>
                <c:pt idx="3723">
                  <c:v>-1.2459999999999999E-7</c:v>
                </c:pt>
                <c:pt idx="3724">
                  <c:v>-1.244E-7</c:v>
                </c:pt>
                <c:pt idx="3725">
                  <c:v>-1.2419999999999999E-7</c:v>
                </c:pt>
                <c:pt idx="3726">
                  <c:v>-1.24E-7</c:v>
                </c:pt>
                <c:pt idx="3727">
                  <c:v>-1.2380000000000001E-7</c:v>
                </c:pt>
                <c:pt idx="3728">
                  <c:v>-1.236E-7</c:v>
                </c:pt>
                <c:pt idx="3729">
                  <c:v>-1.2340000000000001E-7</c:v>
                </c:pt>
                <c:pt idx="3730">
                  <c:v>-1.2319999999999999E-7</c:v>
                </c:pt>
                <c:pt idx="3731">
                  <c:v>-1.23E-7</c:v>
                </c:pt>
                <c:pt idx="3732">
                  <c:v>-1.2279999999999999E-7</c:v>
                </c:pt>
                <c:pt idx="3733">
                  <c:v>-1.226E-7</c:v>
                </c:pt>
                <c:pt idx="3734">
                  <c:v>-1.2240000000000001E-7</c:v>
                </c:pt>
                <c:pt idx="3735">
                  <c:v>-1.222E-7</c:v>
                </c:pt>
                <c:pt idx="3736">
                  <c:v>-1.2200000000000001E-7</c:v>
                </c:pt>
                <c:pt idx="3737">
                  <c:v>-1.2179999999999999E-7</c:v>
                </c:pt>
                <c:pt idx="3738">
                  <c:v>-1.216E-7</c:v>
                </c:pt>
                <c:pt idx="3739">
                  <c:v>-1.2139999999999999E-7</c:v>
                </c:pt>
                <c:pt idx="3740">
                  <c:v>-1.212E-7</c:v>
                </c:pt>
                <c:pt idx="3741">
                  <c:v>-1.2100000000000001E-7</c:v>
                </c:pt>
                <c:pt idx="3742">
                  <c:v>-1.208E-7</c:v>
                </c:pt>
                <c:pt idx="3743">
                  <c:v>-1.2060000000000001E-7</c:v>
                </c:pt>
                <c:pt idx="3744">
                  <c:v>-1.2039999999999999E-7</c:v>
                </c:pt>
                <c:pt idx="3745">
                  <c:v>-1.202E-7</c:v>
                </c:pt>
                <c:pt idx="3746">
                  <c:v>-1.1999999999999999E-7</c:v>
                </c:pt>
                <c:pt idx="3747">
                  <c:v>-1.198E-7</c:v>
                </c:pt>
                <c:pt idx="3748">
                  <c:v>-1.1960000000000001E-7</c:v>
                </c:pt>
                <c:pt idx="3749">
                  <c:v>-1.194E-7</c:v>
                </c:pt>
                <c:pt idx="3750">
                  <c:v>-1.192E-7</c:v>
                </c:pt>
                <c:pt idx="3751">
                  <c:v>-1.1899999999999999E-7</c:v>
                </c:pt>
                <c:pt idx="3752">
                  <c:v>-1.1880000000000001E-7</c:v>
                </c:pt>
                <c:pt idx="3753">
                  <c:v>-1.186E-7</c:v>
                </c:pt>
                <c:pt idx="3754">
                  <c:v>-1.184E-7</c:v>
                </c:pt>
                <c:pt idx="3755">
                  <c:v>-1.182E-7</c:v>
                </c:pt>
                <c:pt idx="3756">
                  <c:v>-1.18E-7</c:v>
                </c:pt>
                <c:pt idx="3757">
                  <c:v>-1.178E-7</c:v>
                </c:pt>
                <c:pt idx="3758">
                  <c:v>-1.1759999999999999E-7</c:v>
                </c:pt>
                <c:pt idx="3759">
                  <c:v>-1.1740000000000001E-7</c:v>
                </c:pt>
                <c:pt idx="3760">
                  <c:v>-1.172E-7</c:v>
                </c:pt>
                <c:pt idx="3761">
                  <c:v>-1.17E-7</c:v>
                </c:pt>
                <c:pt idx="3762">
                  <c:v>-1.168E-7</c:v>
                </c:pt>
                <c:pt idx="3763">
                  <c:v>-1.166E-7</c:v>
                </c:pt>
                <c:pt idx="3764">
                  <c:v>-1.164E-7</c:v>
                </c:pt>
                <c:pt idx="3765">
                  <c:v>-1.1619999999999999E-7</c:v>
                </c:pt>
                <c:pt idx="3766">
                  <c:v>-1.1600000000000001E-7</c:v>
                </c:pt>
                <c:pt idx="3767">
                  <c:v>-1.158E-7</c:v>
                </c:pt>
                <c:pt idx="3768">
                  <c:v>-1.156E-7</c:v>
                </c:pt>
                <c:pt idx="3769">
                  <c:v>-1.154E-7</c:v>
                </c:pt>
                <c:pt idx="3770">
                  <c:v>-1.152E-7</c:v>
                </c:pt>
                <c:pt idx="3771">
                  <c:v>-1.15E-7</c:v>
                </c:pt>
                <c:pt idx="3772">
                  <c:v>-1.148E-7</c:v>
                </c:pt>
                <c:pt idx="3773">
                  <c:v>-1.1459999999999999E-7</c:v>
                </c:pt>
                <c:pt idx="3774">
                  <c:v>-1.1440000000000001E-7</c:v>
                </c:pt>
                <c:pt idx="3775">
                  <c:v>-1.142E-7</c:v>
                </c:pt>
                <c:pt idx="3776">
                  <c:v>-1.14E-7</c:v>
                </c:pt>
                <c:pt idx="3777">
                  <c:v>-1.138E-7</c:v>
                </c:pt>
                <c:pt idx="3778">
                  <c:v>-1.136E-7</c:v>
                </c:pt>
                <c:pt idx="3779">
                  <c:v>-1.134E-7</c:v>
                </c:pt>
                <c:pt idx="3780">
                  <c:v>-1.1319999999999999E-7</c:v>
                </c:pt>
                <c:pt idx="3781">
                  <c:v>-1.1300000000000001E-7</c:v>
                </c:pt>
                <c:pt idx="3782">
                  <c:v>-1.128E-7</c:v>
                </c:pt>
                <c:pt idx="3783">
                  <c:v>-1.126E-7</c:v>
                </c:pt>
                <c:pt idx="3784">
                  <c:v>-1.124E-7</c:v>
                </c:pt>
                <c:pt idx="3785">
                  <c:v>-1.122E-7</c:v>
                </c:pt>
                <c:pt idx="3786">
                  <c:v>-1.12E-7</c:v>
                </c:pt>
                <c:pt idx="3787">
                  <c:v>-1.118E-7</c:v>
                </c:pt>
                <c:pt idx="3788">
                  <c:v>-1.1159999999999999E-7</c:v>
                </c:pt>
                <c:pt idx="3789">
                  <c:v>-1.114E-7</c:v>
                </c:pt>
                <c:pt idx="3790">
                  <c:v>-1.112E-7</c:v>
                </c:pt>
                <c:pt idx="3791">
                  <c:v>-1.11E-7</c:v>
                </c:pt>
                <c:pt idx="3792">
                  <c:v>-1.108E-7</c:v>
                </c:pt>
                <c:pt idx="3793">
                  <c:v>-1.106E-7</c:v>
                </c:pt>
                <c:pt idx="3794">
                  <c:v>-1.104E-7</c:v>
                </c:pt>
                <c:pt idx="3795">
                  <c:v>-1.1019999999999999E-7</c:v>
                </c:pt>
                <c:pt idx="3796">
                  <c:v>-1.1000000000000001E-7</c:v>
                </c:pt>
                <c:pt idx="3797">
                  <c:v>-1.098E-7</c:v>
                </c:pt>
                <c:pt idx="3798">
                  <c:v>-1.096E-7</c:v>
                </c:pt>
                <c:pt idx="3799">
                  <c:v>-1.094E-7</c:v>
                </c:pt>
                <c:pt idx="3800">
                  <c:v>-1.092E-7</c:v>
                </c:pt>
                <c:pt idx="3801">
                  <c:v>-1.09E-7</c:v>
                </c:pt>
                <c:pt idx="3802">
                  <c:v>-1.0879999999999999E-7</c:v>
                </c:pt>
                <c:pt idx="3803">
                  <c:v>-1.0860000000000001E-7</c:v>
                </c:pt>
                <c:pt idx="3804">
                  <c:v>-1.084E-7</c:v>
                </c:pt>
                <c:pt idx="3805">
                  <c:v>-1.082E-7</c:v>
                </c:pt>
                <c:pt idx="3806">
                  <c:v>-1.08E-7</c:v>
                </c:pt>
                <c:pt idx="3807">
                  <c:v>-1.078E-7</c:v>
                </c:pt>
                <c:pt idx="3808">
                  <c:v>-1.076E-7</c:v>
                </c:pt>
                <c:pt idx="3809">
                  <c:v>-1.074E-7</c:v>
                </c:pt>
                <c:pt idx="3810">
                  <c:v>-1.0719999999999999E-7</c:v>
                </c:pt>
                <c:pt idx="3811">
                  <c:v>-1.0700000000000001E-7</c:v>
                </c:pt>
                <c:pt idx="3812">
                  <c:v>-1.068E-7</c:v>
                </c:pt>
                <c:pt idx="3813">
                  <c:v>-1.066E-7</c:v>
                </c:pt>
                <c:pt idx="3814">
                  <c:v>-1.064E-7</c:v>
                </c:pt>
                <c:pt idx="3815">
                  <c:v>-1.062E-7</c:v>
                </c:pt>
                <c:pt idx="3816">
                  <c:v>-1.06E-7</c:v>
                </c:pt>
                <c:pt idx="3817">
                  <c:v>-1.0579999999999999E-7</c:v>
                </c:pt>
                <c:pt idx="3818">
                  <c:v>-1.0560000000000001E-7</c:v>
                </c:pt>
                <c:pt idx="3819">
                  <c:v>-1.054E-7</c:v>
                </c:pt>
                <c:pt idx="3820">
                  <c:v>-1.052E-7</c:v>
                </c:pt>
                <c:pt idx="3821">
                  <c:v>-1.05E-7</c:v>
                </c:pt>
                <c:pt idx="3822">
                  <c:v>-1.048E-7</c:v>
                </c:pt>
                <c:pt idx="3823">
                  <c:v>-1.046E-7</c:v>
                </c:pt>
                <c:pt idx="3824">
                  <c:v>-1.044E-7</c:v>
                </c:pt>
                <c:pt idx="3825">
                  <c:v>-1.0420000000000001E-7</c:v>
                </c:pt>
                <c:pt idx="3826">
                  <c:v>-1.04E-7</c:v>
                </c:pt>
                <c:pt idx="3827">
                  <c:v>-1.038E-7</c:v>
                </c:pt>
                <c:pt idx="3828">
                  <c:v>-1.036E-7</c:v>
                </c:pt>
                <c:pt idx="3829">
                  <c:v>-1.034E-7</c:v>
                </c:pt>
                <c:pt idx="3830">
                  <c:v>-1.032E-7</c:v>
                </c:pt>
                <c:pt idx="3831">
                  <c:v>-1.03E-7</c:v>
                </c:pt>
                <c:pt idx="3832">
                  <c:v>-1.0279999999999999E-7</c:v>
                </c:pt>
                <c:pt idx="3833">
                  <c:v>-1.0260000000000001E-7</c:v>
                </c:pt>
                <c:pt idx="3834">
                  <c:v>-1.024E-7</c:v>
                </c:pt>
                <c:pt idx="3835">
                  <c:v>-1.022E-7</c:v>
                </c:pt>
                <c:pt idx="3836">
                  <c:v>-1.02E-7</c:v>
                </c:pt>
                <c:pt idx="3837">
                  <c:v>-1.018E-7</c:v>
                </c:pt>
                <c:pt idx="3838">
                  <c:v>-1.016E-7</c:v>
                </c:pt>
                <c:pt idx="3839">
                  <c:v>-1.0139999999999999E-7</c:v>
                </c:pt>
                <c:pt idx="3840">
                  <c:v>-1.0120000000000001E-7</c:v>
                </c:pt>
                <c:pt idx="3841">
                  <c:v>-1.01E-7</c:v>
                </c:pt>
                <c:pt idx="3842">
                  <c:v>-1.008E-7</c:v>
                </c:pt>
                <c:pt idx="3843">
                  <c:v>-1.006E-7</c:v>
                </c:pt>
                <c:pt idx="3844">
                  <c:v>-1.004E-7</c:v>
                </c:pt>
                <c:pt idx="3845">
                  <c:v>-1.002E-7</c:v>
                </c:pt>
                <c:pt idx="3846">
                  <c:v>-9.9999999999999995E-8</c:v>
                </c:pt>
                <c:pt idx="3847">
                  <c:v>-9.9799999999999994E-8</c:v>
                </c:pt>
                <c:pt idx="3848">
                  <c:v>-9.9600000000000005E-8</c:v>
                </c:pt>
                <c:pt idx="3849">
                  <c:v>-9.9400000000000003E-8</c:v>
                </c:pt>
                <c:pt idx="3850">
                  <c:v>-9.9200000000000002E-8</c:v>
                </c:pt>
                <c:pt idx="3851">
                  <c:v>-9.9E-8</c:v>
                </c:pt>
                <c:pt idx="3852">
                  <c:v>-9.8799999999999998E-8</c:v>
                </c:pt>
                <c:pt idx="3853">
                  <c:v>-9.8599999999999996E-8</c:v>
                </c:pt>
                <c:pt idx="3854">
                  <c:v>-9.8399999999999994E-8</c:v>
                </c:pt>
                <c:pt idx="3855">
                  <c:v>-9.8200000000000006E-8</c:v>
                </c:pt>
                <c:pt idx="3856">
                  <c:v>-9.8000000000000004E-8</c:v>
                </c:pt>
                <c:pt idx="3857">
                  <c:v>-9.7800000000000002E-8</c:v>
                </c:pt>
                <c:pt idx="3858">
                  <c:v>-9.76E-8</c:v>
                </c:pt>
                <c:pt idx="3859">
                  <c:v>-9.7399999999999999E-8</c:v>
                </c:pt>
                <c:pt idx="3860">
                  <c:v>-9.7199999999999997E-8</c:v>
                </c:pt>
                <c:pt idx="3861">
                  <c:v>-9.6999999999999995E-8</c:v>
                </c:pt>
                <c:pt idx="3862">
                  <c:v>-9.6800000000000007E-8</c:v>
                </c:pt>
                <c:pt idx="3863">
                  <c:v>-9.6600000000000005E-8</c:v>
                </c:pt>
                <c:pt idx="3864">
                  <c:v>-9.6400000000000003E-8</c:v>
                </c:pt>
                <c:pt idx="3865">
                  <c:v>-9.6200000000000001E-8</c:v>
                </c:pt>
                <c:pt idx="3866">
                  <c:v>-9.5999999999999999E-8</c:v>
                </c:pt>
                <c:pt idx="3867">
                  <c:v>-9.5799999999999998E-8</c:v>
                </c:pt>
                <c:pt idx="3868">
                  <c:v>-9.5599999999999996E-8</c:v>
                </c:pt>
                <c:pt idx="3869">
                  <c:v>-9.5399999999999994E-8</c:v>
                </c:pt>
                <c:pt idx="3870">
                  <c:v>-9.5200000000000005E-8</c:v>
                </c:pt>
                <c:pt idx="3871">
                  <c:v>-9.5000000000000004E-8</c:v>
                </c:pt>
                <c:pt idx="3872">
                  <c:v>-9.4800000000000002E-8</c:v>
                </c:pt>
                <c:pt idx="3873">
                  <c:v>-9.46E-8</c:v>
                </c:pt>
                <c:pt idx="3874">
                  <c:v>-9.4399999999999998E-8</c:v>
                </c:pt>
                <c:pt idx="3875">
                  <c:v>-9.4199999999999996E-8</c:v>
                </c:pt>
                <c:pt idx="3876">
                  <c:v>-9.3999999999999995E-8</c:v>
                </c:pt>
                <c:pt idx="3877">
                  <c:v>-9.3800000000000006E-8</c:v>
                </c:pt>
                <c:pt idx="3878">
                  <c:v>-9.3600000000000004E-8</c:v>
                </c:pt>
                <c:pt idx="3879">
                  <c:v>-9.3400000000000003E-8</c:v>
                </c:pt>
                <c:pt idx="3880">
                  <c:v>-9.3200000000000001E-8</c:v>
                </c:pt>
                <c:pt idx="3881">
                  <c:v>-9.2999999999999999E-8</c:v>
                </c:pt>
                <c:pt idx="3882">
                  <c:v>-9.2799999999999997E-8</c:v>
                </c:pt>
                <c:pt idx="3883">
                  <c:v>-9.2599999999999995E-8</c:v>
                </c:pt>
                <c:pt idx="3884">
                  <c:v>-9.2399999999999994E-8</c:v>
                </c:pt>
                <c:pt idx="3885">
                  <c:v>-9.2200000000000005E-8</c:v>
                </c:pt>
                <c:pt idx="3886">
                  <c:v>-9.2000000000000003E-8</c:v>
                </c:pt>
                <c:pt idx="3887">
                  <c:v>-9.1800000000000001E-8</c:v>
                </c:pt>
                <c:pt idx="3888">
                  <c:v>-9.16E-8</c:v>
                </c:pt>
                <c:pt idx="3889">
                  <c:v>-9.1399999999999998E-8</c:v>
                </c:pt>
                <c:pt idx="3890">
                  <c:v>-9.1199999999999996E-8</c:v>
                </c:pt>
                <c:pt idx="3891">
                  <c:v>-9.0999999999999994E-8</c:v>
                </c:pt>
                <c:pt idx="3892">
                  <c:v>-9.0800000000000006E-8</c:v>
                </c:pt>
                <c:pt idx="3893">
                  <c:v>-9.0600000000000004E-8</c:v>
                </c:pt>
                <c:pt idx="3894">
                  <c:v>-9.0400000000000002E-8</c:v>
                </c:pt>
                <c:pt idx="3895">
                  <c:v>-9.02E-8</c:v>
                </c:pt>
                <c:pt idx="3896">
                  <c:v>-8.9999999999999999E-8</c:v>
                </c:pt>
                <c:pt idx="3897">
                  <c:v>-8.9799999999999997E-8</c:v>
                </c:pt>
                <c:pt idx="3898">
                  <c:v>-8.9599999999999995E-8</c:v>
                </c:pt>
                <c:pt idx="3899">
                  <c:v>-8.9400000000000006E-8</c:v>
                </c:pt>
                <c:pt idx="3900">
                  <c:v>-8.9200000000000005E-8</c:v>
                </c:pt>
                <c:pt idx="3901">
                  <c:v>-8.9000000000000003E-8</c:v>
                </c:pt>
                <c:pt idx="3902">
                  <c:v>-8.8800000000000001E-8</c:v>
                </c:pt>
                <c:pt idx="3903">
                  <c:v>-8.8599999999999999E-8</c:v>
                </c:pt>
                <c:pt idx="3904">
                  <c:v>-8.8399999999999997E-8</c:v>
                </c:pt>
                <c:pt idx="3905">
                  <c:v>-8.8199999999999996E-8</c:v>
                </c:pt>
                <c:pt idx="3906">
                  <c:v>-8.7999999999999994E-8</c:v>
                </c:pt>
                <c:pt idx="3907">
                  <c:v>-8.7800000000000005E-8</c:v>
                </c:pt>
                <c:pt idx="3908">
                  <c:v>-8.7600000000000004E-8</c:v>
                </c:pt>
                <c:pt idx="3909">
                  <c:v>-8.7400000000000002E-8</c:v>
                </c:pt>
                <c:pt idx="3910">
                  <c:v>-8.72E-8</c:v>
                </c:pt>
                <c:pt idx="3911">
                  <c:v>-8.6999999999999998E-8</c:v>
                </c:pt>
                <c:pt idx="3912">
                  <c:v>-8.6799999999999996E-8</c:v>
                </c:pt>
                <c:pt idx="3913">
                  <c:v>-8.6599999999999995E-8</c:v>
                </c:pt>
                <c:pt idx="3914">
                  <c:v>-8.6400000000000006E-8</c:v>
                </c:pt>
                <c:pt idx="3915">
                  <c:v>-8.6200000000000004E-8</c:v>
                </c:pt>
                <c:pt idx="3916">
                  <c:v>-8.6000000000000002E-8</c:v>
                </c:pt>
                <c:pt idx="3917">
                  <c:v>-8.5800000000000001E-8</c:v>
                </c:pt>
                <c:pt idx="3918">
                  <c:v>-8.5599999999999999E-8</c:v>
                </c:pt>
                <c:pt idx="3919">
                  <c:v>-8.5399999999999997E-8</c:v>
                </c:pt>
                <c:pt idx="3920">
                  <c:v>-8.5199999999999995E-8</c:v>
                </c:pt>
                <c:pt idx="3921">
                  <c:v>-8.4999999999999994E-8</c:v>
                </c:pt>
                <c:pt idx="3922">
                  <c:v>-8.4800000000000005E-8</c:v>
                </c:pt>
                <c:pt idx="3923">
                  <c:v>-8.4600000000000003E-8</c:v>
                </c:pt>
                <c:pt idx="3924">
                  <c:v>-8.4400000000000001E-8</c:v>
                </c:pt>
                <c:pt idx="3925">
                  <c:v>-8.42E-8</c:v>
                </c:pt>
                <c:pt idx="3926">
                  <c:v>-8.3999999999999998E-8</c:v>
                </c:pt>
                <c:pt idx="3927">
                  <c:v>-8.3799999999999996E-8</c:v>
                </c:pt>
                <c:pt idx="3928">
                  <c:v>-8.3599999999999994E-8</c:v>
                </c:pt>
                <c:pt idx="3929">
                  <c:v>-8.3400000000000006E-8</c:v>
                </c:pt>
                <c:pt idx="3930">
                  <c:v>-8.3200000000000004E-8</c:v>
                </c:pt>
                <c:pt idx="3931">
                  <c:v>-8.3000000000000002E-8</c:v>
                </c:pt>
                <c:pt idx="3932">
                  <c:v>-8.28E-8</c:v>
                </c:pt>
                <c:pt idx="3933">
                  <c:v>-8.2599999999999998E-8</c:v>
                </c:pt>
                <c:pt idx="3934">
                  <c:v>-8.2399999999999997E-8</c:v>
                </c:pt>
                <c:pt idx="3935">
                  <c:v>-8.2199999999999995E-8</c:v>
                </c:pt>
                <c:pt idx="3936">
                  <c:v>-8.2000000000000006E-8</c:v>
                </c:pt>
                <c:pt idx="3937">
                  <c:v>-8.1800000000000005E-8</c:v>
                </c:pt>
                <c:pt idx="3938">
                  <c:v>-8.1600000000000003E-8</c:v>
                </c:pt>
                <c:pt idx="3939">
                  <c:v>-8.1400000000000001E-8</c:v>
                </c:pt>
                <c:pt idx="3940">
                  <c:v>-8.1199999999999999E-8</c:v>
                </c:pt>
                <c:pt idx="3941">
                  <c:v>-8.0999999999999997E-8</c:v>
                </c:pt>
                <c:pt idx="3942">
                  <c:v>-8.0799999999999996E-8</c:v>
                </c:pt>
                <c:pt idx="3943">
                  <c:v>-8.0599999999999994E-8</c:v>
                </c:pt>
                <c:pt idx="3944">
                  <c:v>-8.0400000000000005E-8</c:v>
                </c:pt>
                <c:pt idx="3945">
                  <c:v>-8.0200000000000003E-8</c:v>
                </c:pt>
                <c:pt idx="3946">
                  <c:v>-8.0000000000000002E-8</c:v>
                </c:pt>
                <c:pt idx="3947">
                  <c:v>-7.98E-8</c:v>
                </c:pt>
                <c:pt idx="3948">
                  <c:v>-7.9599999999999998E-8</c:v>
                </c:pt>
                <c:pt idx="3949">
                  <c:v>-7.9399999999999996E-8</c:v>
                </c:pt>
                <c:pt idx="3950">
                  <c:v>-7.9199999999999995E-8</c:v>
                </c:pt>
                <c:pt idx="3951">
                  <c:v>-7.9000000000000006E-8</c:v>
                </c:pt>
                <c:pt idx="3952">
                  <c:v>-7.8800000000000004E-8</c:v>
                </c:pt>
                <c:pt idx="3953">
                  <c:v>-7.8600000000000002E-8</c:v>
                </c:pt>
                <c:pt idx="3954">
                  <c:v>-7.8400000000000001E-8</c:v>
                </c:pt>
                <c:pt idx="3955">
                  <c:v>-7.8199999999999999E-8</c:v>
                </c:pt>
                <c:pt idx="3956">
                  <c:v>-7.7999999999999997E-8</c:v>
                </c:pt>
                <c:pt idx="3957">
                  <c:v>-7.7799999999999995E-8</c:v>
                </c:pt>
                <c:pt idx="3958">
                  <c:v>-7.7599999999999993E-8</c:v>
                </c:pt>
                <c:pt idx="3959">
                  <c:v>-7.7400000000000005E-8</c:v>
                </c:pt>
                <c:pt idx="3960">
                  <c:v>-7.7200000000000003E-8</c:v>
                </c:pt>
                <c:pt idx="3961">
                  <c:v>-7.7000000000000001E-8</c:v>
                </c:pt>
                <c:pt idx="3962">
                  <c:v>-7.6799999999999999E-8</c:v>
                </c:pt>
                <c:pt idx="3963">
                  <c:v>-7.6599999999999998E-8</c:v>
                </c:pt>
                <c:pt idx="3964">
                  <c:v>-7.6399999999999996E-8</c:v>
                </c:pt>
                <c:pt idx="3965">
                  <c:v>-7.6199999999999994E-8</c:v>
                </c:pt>
                <c:pt idx="3966">
                  <c:v>-7.6000000000000006E-8</c:v>
                </c:pt>
                <c:pt idx="3967">
                  <c:v>-7.5800000000000004E-8</c:v>
                </c:pt>
                <c:pt idx="3968">
                  <c:v>-7.5600000000000002E-8</c:v>
                </c:pt>
                <c:pt idx="3969">
                  <c:v>-7.54E-8</c:v>
                </c:pt>
                <c:pt idx="3970">
                  <c:v>-7.5199999999999998E-8</c:v>
                </c:pt>
                <c:pt idx="3971">
                  <c:v>-7.4999999999999997E-8</c:v>
                </c:pt>
                <c:pt idx="3972">
                  <c:v>-7.4799999999999995E-8</c:v>
                </c:pt>
                <c:pt idx="3973">
                  <c:v>-7.4600000000000006E-8</c:v>
                </c:pt>
                <c:pt idx="3974">
                  <c:v>-7.4400000000000004E-8</c:v>
                </c:pt>
                <c:pt idx="3975">
                  <c:v>-7.4200000000000003E-8</c:v>
                </c:pt>
                <c:pt idx="3976">
                  <c:v>-7.4000000000000001E-8</c:v>
                </c:pt>
                <c:pt idx="3977">
                  <c:v>-7.3799999999999999E-8</c:v>
                </c:pt>
                <c:pt idx="3978">
                  <c:v>-7.3599999999999997E-8</c:v>
                </c:pt>
                <c:pt idx="3979">
                  <c:v>-7.3399999999999996E-8</c:v>
                </c:pt>
                <c:pt idx="3980">
                  <c:v>-7.3199999999999994E-8</c:v>
                </c:pt>
                <c:pt idx="3981">
                  <c:v>-7.3000000000000005E-8</c:v>
                </c:pt>
                <c:pt idx="3982">
                  <c:v>-7.2800000000000003E-8</c:v>
                </c:pt>
                <c:pt idx="3983">
                  <c:v>-7.2600000000000002E-8</c:v>
                </c:pt>
                <c:pt idx="3984">
                  <c:v>-7.24E-8</c:v>
                </c:pt>
                <c:pt idx="3985">
                  <c:v>-7.2199999999999998E-8</c:v>
                </c:pt>
                <c:pt idx="3986">
                  <c:v>-7.1999999999999996E-8</c:v>
                </c:pt>
                <c:pt idx="3987">
                  <c:v>-7.1799999999999994E-8</c:v>
                </c:pt>
                <c:pt idx="3988">
                  <c:v>-7.1600000000000006E-8</c:v>
                </c:pt>
                <c:pt idx="3989">
                  <c:v>-7.1400000000000004E-8</c:v>
                </c:pt>
                <c:pt idx="3990">
                  <c:v>-7.1200000000000002E-8</c:v>
                </c:pt>
                <c:pt idx="3991">
                  <c:v>-7.1E-8</c:v>
                </c:pt>
                <c:pt idx="3992">
                  <c:v>-7.0799999999999999E-8</c:v>
                </c:pt>
                <c:pt idx="3993">
                  <c:v>-7.0599999999999997E-8</c:v>
                </c:pt>
                <c:pt idx="3994">
                  <c:v>-7.0399999999999995E-8</c:v>
                </c:pt>
                <c:pt idx="3995">
                  <c:v>-7.0200000000000007E-8</c:v>
                </c:pt>
                <c:pt idx="3996">
                  <c:v>-7.0000000000000005E-8</c:v>
                </c:pt>
                <c:pt idx="3997">
                  <c:v>-6.9800000000000003E-8</c:v>
                </c:pt>
                <c:pt idx="3998">
                  <c:v>-6.9600000000000001E-8</c:v>
                </c:pt>
                <c:pt idx="3999">
                  <c:v>-6.9399999999999999E-8</c:v>
                </c:pt>
                <c:pt idx="4000">
                  <c:v>-6.9199999999999998E-8</c:v>
                </c:pt>
                <c:pt idx="4001">
                  <c:v>-6.8999999999999996E-8</c:v>
                </c:pt>
                <c:pt idx="4002">
                  <c:v>-6.8799999999999994E-8</c:v>
                </c:pt>
                <c:pt idx="4003">
                  <c:v>-6.8600000000000005E-8</c:v>
                </c:pt>
                <c:pt idx="4004">
                  <c:v>-6.8400000000000004E-8</c:v>
                </c:pt>
                <c:pt idx="4005">
                  <c:v>-6.8200000000000002E-8</c:v>
                </c:pt>
                <c:pt idx="4006">
                  <c:v>-6.8E-8</c:v>
                </c:pt>
                <c:pt idx="4007">
                  <c:v>-6.7799999999999998E-8</c:v>
                </c:pt>
                <c:pt idx="4008">
                  <c:v>-6.7599999999999997E-8</c:v>
                </c:pt>
                <c:pt idx="4009">
                  <c:v>-6.7399999999999995E-8</c:v>
                </c:pt>
                <c:pt idx="4010">
                  <c:v>-6.7200000000000006E-8</c:v>
                </c:pt>
                <c:pt idx="4011">
                  <c:v>-6.7000000000000004E-8</c:v>
                </c:pt>
                <c:pt idx="4012">
                  <c:v>-6.6800000000000003E-8</c:v>
                </c:pt>
                <c:pt idx="4013">
                  <c:v>-6.6600000000000001E-8</c:v>
                </c:pt>
                <c:pt idx="4014">
                  <c:v>-6.6399999999999999E-8</c:v>
                </c:pt>
                <c:pt idx="4015">
                  <c:v>-6.6199999999999997E-8</c:v>
                </c:pt>
                <c:pt idx="4016">
                  <c:v>-6.5999999999999995E-8</c:v>
                </c:pt>
                <c:pt idx="4017">
                  <c:v>-6.5799999999999994E-8</c:v>
                </c:pt>
                <c:pt idx="4018">
                  <c:v>-6.5600000000000005E-8</c:v>
                </c:pt>
                <c:pt idx="4019">
                  <c:v>-6.5400000000000003E-8</c:v>
                </c:pt>
                <c:pt idx="4020">
                  <c:v>-6.5200000000000001E-8</c:v>
                </c:pt>
                <c:pt idx="4021">
                  <c:v>-6.5E-8</c:v>
                </c:pt>
                <c:pt idx="4022">
                  <c:v>-6.4799999999999998E-8</c:v>
                </c:pt>
                <c:pt idx="4023">
                  <c:v>-6.4599999999999996E-8</c:v>
                </c:pt>
                <c:pt idx="4024">
                  <c:v>-6.4399999999999994E-8</c:v>
                </c:pt>
                <c:pt idx="4025">
                  <c:v>-6.4200000000000006E-8</c:v>
                </c:pt>
                <c:pt idx="4026">
                  <c:v>-6.4000000000000004E-8</c:v>
                </c:pt>
                <c:pt idx="4027">
                  <c:v>-6.3800000000000002E-8</c:v>
                </c:pt>
                <c:pt idx="4028">
                  <c:v>-6.36E-8</c:v>
                </c:pt>
                <c:pt idx="4029">
                  <c:v>-6.3399999999999999E-8</c:v>
                </c:pt>
                <c:pt idx="4030">
                  <c:v>-6.3199999999999997E-8</c:v>
                </c:pt>
                <c:pt idx="4031">
                  <c:v>-6.2999999999999995E-8</c:v>
                </c:pt>
                <c:pt idx="4032">
                  <c:v>-6.2800000000000006E-8</c:v>
                </c:pt>
                <c:pt idx="4033">
                  <c:v>-6.2600000000000005E-8</c:v>
                </c:pt>
                <c:pt idx="4034">
                  <c:v>-6.2400000000000003E-8</c:v>
                </c:pt>
                <c:pt idx="4035">
                  <c:v>-6.2200000000000001E-8</c:v>
                </c:pt>
                <c:pt idx="4036">
                  <c:v>-6.1999999999999999E-8</c:v>
                </c:pt>
                <c:pt idx="4037">
                  <c:v>-6.1799999999999998E-8</c:v>
                </c:pt>
                <c:pt idx="4038">
                  <c:v>-6.1599999999999996E-8</c:v>
                </c:pt>
                <c:pt idx="4039">
                  <c:v>-6.1399999999999994E-8</c:v>
                </c:pt>
                <c:pt idx="4040">
                  <c:v>-6.1200000000000005E-8</c:v>
                </c:pt>
                <c:pt idx="4041">
                  <c:v>-6.1000000000000004E-8</c:v>
                </c:pt>
                <c:pt idx="4042">
                  <c:v>-6.0800000000000002E-8</c:v>
                </c:pt>
                <c:pt idx="4043">
                  <c:v>-6.06E-8</c:v>
                </c:pt>
                <c:pt idx="4044">
                  <c:v>-6.0399999999999998E-8</c:v>
                </c:pt>
                <c:pt idx="4045">
                  <c:v>-6.0199999999999996E-8</c:v>
                </c:pt>
                <c:pt idx="4046">
                  <c:v>-5.9999999999999995E-8</c:v>
                </c:pt>
                <c:pt idx="4047">
                  <c:v>-5.9800000000000006E-8</c:v>
                </c:pt>
                <c:pt idx="4048">
                  <c:v>-5.9599999999999998E-8</c:v>
                </c:pt>
                <c:pt idx="4049">
                  <c:v>-5.9400000000000003E-8</c:v>
                </c:pt>
                <c:pt idx="4050">
                  <c:v>-5.9200000000000001E-8</c:v>
                </c:pt>
                <c:pt idx="4051">
                  <c:v>-5.8999999999999999E-8</c:v>
                </c:pt>
                <c:pt idx="4052">
                  <c:v>-5.8799999999999997E-8</c:v>
                </c:pt>
                <c:pt idx="4053">
                  <c:v>-5.8600000000000002E-8</c:v>
                </c:pt>
                <c:pt idx="4054">
                  <c:v>-5.84E-8</c:v>
                </c:pt>
                <c:pt idx="4055">
                  <c:v>-5.8199999999999998E-8</c:v>
                </c:pt>
                <c:pt idx="4056">
                  <c:v>-5.8000000000000003E-8</c:v>
                </c:pt>
                <c:pt idx="4057">
                  <c:v>-5.7800000000000001E-8</c:v>
                </c:pt>
                <c:pt idx="4058">
                  <c:v>-5.76E-8</c:v>
                </c:pt>
                <c:pt idx="4059">
                  <c:v>-5.7399999999999998E-8</c:v>
                </c:pt>
                <c:pt idx="4060">
                  <c:v>-5.7200000000000003E-8</c:v>
                </c:pt>
                <c:pt idx="4061">
                  <c:v>-5.7000000000000001E-8</c:v>
                </c:pt>
                <c:pt idx="4062">
                  <c:v>-5.6799999999999999E-8</c:v>
                </c:pt>
                <c:pt idx="4063">
                  <c:v>-5.6599999999999997E-8</c:v>
                </c:pt>
                <c:pt idx="4064">
                  <c:v>-5.6400000000000002E-8</c:v>
                </c:pt>
                <c:pt idx="4065">
                  <c:v>-5.62E-8</c:v>
                </c:pt>
                <c:pt idx="4066">
                  <c:v>-5.5999999999999999E-8</c:v>
                </c:pt>
                <c:pt idx="4067">
                  <c:v>-5.5799999999999997E-8</c:v>
                </c:pt>
                <c:pt idx="4068">
                  <c:v>-5.5600000000000002E-8</c:v>
                </c:pt>
                <c:pt idx="4069">
                  <c:v>-5.54E-8</c:v>
                </c:pt>
                <c:pt idx="4070">
                  <c:v>-5.5199999999999998E-8</c:v>
                </c:pt>
                <c:pt idx="4071">
                  <c:v>-5.5000000000000003E-8</c:v>
                </c:pt>
                <c:pt idx="4072">
                  <c:v>-5.4800000000000001E-8</c:v>
                </c:pt>
                <c:pt idx="4073">
                  <c:v>-5.4599999999999999E-8</c:v>
                </c:pt>
                <c:pt idx="4074">
                  <c:v>-5.4399999999999997E-8</c:v>
                </c:pt>
                <c:pt idx="4075">
                  <c:v>-5.4200000000000002E-8</c:v>
                </c:pt>
                <c:pt idx="4076">
                  <c:v>-5.4E-8</c:v>
                </c:pt>
                <c:pt idx="4077">
                  <c:v>-5.3799999999999999E-8</c:v>
                </c:pt>
                <c:pt idx="4078">
                  <c:v>-5.3599999999999997E-8</c:v>
                </c:pt>
                <c:pt idx="4079">
                  <c:v>-5.3400000000000002E-8</c:v>
                </c:pt>
                <c:pt idx="4080">
                  <c:v>-5.32E-8</c:v>
                </c:pt>
                <c:pt idx="4081">
                  <c:v>-5.2999999999999998E-8</c:v>
                </c:pt>
                <c:pt idx="4082">
                  <c:v>-5.2800000000000003E-8</c:v>
                </c:pt>
                <c:pt idx="4083">
                  <c:v>-5.2600000000000001E-8</c:v>
                </c:pt>
                <c:pt idx="4084">
                  <c:v>-5.2399999999999999E-8</c:v>
                </c:pt>
                <c:pt idx="4085">
                  <c:v>-5.2199999999999998E-8</c:v>
                </c:pt>
                <c:pt idx="4086">
                  <c:v>-5.2000000000000002E-8</c:v>
                </c:pt>
                <c:pt idx="4087">
                  <c:v>-5.1800000000000001E-8</c:v>
                </c:pt>
                <c:pt idx="4088">
                  <c:v>-5.1599999999999999E-8</c:v>
                </c:pt>
                <c:pt idx="4089">
                  <c:v>-5.1399999999999997E-8</c:v>
                </c:pt>
                <c:pt idx="4090">
                  <c:v>-5.1200000000000002E-8</c:v>
                </c:pt>
                <c:pt idx="4091">
                  <c:v>-5.1E-8</c:v>
                </c:pt>
                <c:pt idx="4092">
                  <c:v>-5.0799999999999998E-8</c:v>
                </c:pt>
                <c:pt idx="4093">
                  <c:v>-5.0600000000000003E-8</c:v>
                </c:pt>
                <c:pt idx="4094">
                  <c:v>-5.0400000000000001E-8</c:v>
                </c:pt>
                <c:pt idx="4095">
                  <c:v>-5.02E-8</c:v>
                </c:pt>
                <c:pt idx="4096">
                  <c:v>-4.9999999999999998E-8</c:v>
                </c:pt>
                <c:pt idx="4097">
                  <c:v>-4.9800000000000003E-8</c:v>
                </c:pt>
                <c:pt idx="4098">
                  <c:v>-4.9600000000000001E-8</c:v>
                </c:pt>
                <c:pt idx="4099">
                  <c:v>-4.9399999999999999E-8</c:v>
                </c:pt>
                <c:pt idx="4100">
                  <c:v>-4.9199999999999997E-8</c:v>
                </c:pt>
                <c:pt idx="4101">
                  <c:v>-4.9000000000000002E-8</c:v>
                </c:pt>
                <c:pt idx="4102">
                  <c:v>-4.88E-8</c:v>
                </c:pt>
                <c:pt idx="4103">
                  <c:v>-4.8599999999999998E-8</c:v>
                </c:pt>
                <c:pt idx="4104">
                  <c:v>-4.8400000000000003E-8</c:v>
                </c:pt>
                <c:pt idx="4105">
                  <c:v>-4.8200000000000001E-8</c:v>
                </c:pt>
                <c:pt idx="4106">
                  <c:v>-4.8E-8</c:v>
                </c:pt>
                <c:pt idx="4107">
                  <c:v>-4.7799999999999998E-8</c:v>
                </c:pt>
                <c:pt idx="4108">
                  <c:v>-4.7600000000000003E-8</c:v>
                </c:pt>
                <c:pt idx="4109">
                  <c:v>-4.7400000000000001E-8</c:v>
                </c:pt>
                <c:pt idx="4110">
                  <c:v>-4.7199999999999999E-8</c:v>
                </c:pt>
                <c:pt idx="4111">
                  <c:v>-4.6999999999999997E-8</c:v>
                </c:pt>
                <c:pt idx="4112">
                  <c:v>-4.6800000000000002E-8</c:v>
                </c:pt>
                <c:pt idx="4113">
                  <c:v>-4.66E-8</c:v>
                </c:pt>
                <c:pt idx="4114">
                  <c:v>-4.6399999999999999E-8</c:v>
                </c:pt>
                <c:pt idx="4115">
                  <c:v>-4.6199999999999997E-8</c:v>
                </c:pt>
                <c:pt idx="4116">
                  <c:v>-4.6000000000000002E-8</c:v>
                </c:pt>
                <c:pt idx="4117">
                  <c:v>-4.58E-8</c:v>
                </c:pt>
                <c:pt idx="4118">
                  <c:v>-4.5599999999999998E-8</c:v>
                </c:pt>
                <c:pt idx="4119">
                  <c:v>-4.5400000000000003E-8</c:v>
                </c:pt>
                <c:pt idx="4120">
                  <c:v>-4.5200000000000001E-8</c:v>
                </c:pt>
                <c:pt idx="4121">
                  <c:v>-4.4999999999999999E-8</c:v>
                </c:pt>
                <c:pt idx="4122">
                  <c:v>-4.4799999999999997E-8</c:v>
                </c:pt>
                <c:pt idx="4123">
                  <c:v>-4.4600000000000002E-8</c:v>
                </c:pt>
                <c:pt idx="4124">
                  <c:v>-4.4400000000000001E-8</c:v>
                </c:pt>
                <c:pt idx="4125">
                  <c:v>-4.4199999999999999E-8</c:v>
                </c:pt>
                <c:pt idx="4126">
                  <c:v>-4.3999999999999997E-8</c:v>
                </c:pt>
                <c:pt idx="4127">
                  <c:v>-4.3800000000000002E-8</c:v>
                </c:pt>
                <c:pt idx="4128">
                  <c:v>-4.36E-8</c:v>
                </c:pt>
                <c:pt idx="4129">
                  <c:v>-4.3399999999999998E-8</c:v>
                </c:pt>
                <c:pt idx="4130">
                  <c:v>-4.3200000000000003E-8</c:v>
                </c:pt>
                <c:pt idx="4131">
                  <c:v>-4.3000000000000001E-8</c:v>
                </c:pt>
                <c:pt idx="4132">
                  <c:v>-4.2799999999999999E-8</c:v>
                </c:pt>
                <c:pt idx="4133">
                  <c:v>-4.2599999999999998E-8</c:v>
                </c:pt>
                <c:pt idx="4134">
                  <c:v>-4.2400000000000002E-8</c:v>
                </c:pt>
                <c:pt idx="4135">
                  <c:v>-4.2200000000000001E-8</c:v>
                </c:pt>
                <c:pt idx="4136">
                  <c:v>-4.1999999999999999E-8</c:v>
                </c:pt>
                <c:pt idx="4137">
                  <c:v>-4.1799999999999997E-8</c:v>
                </c:pt>
                <c:pt idx="4138">
                  <c:v>-4.1600000000000002E-8</c:v>
                </c:pt>
                <c:pt idx="4139">
                  <c:v>-4.14E-8</c:v>
                </c:pt>
                <c:pt idx="4140">
                  <c:v>-4.1199999999999998E-8</c:v>
                </c:pt>
                <c:pt idx="4141">
                  <c:v>-4.1000000000000003E-8</c:v>
                </c:pt>
                <c:pt idx="4142">
                  <c:v>-4.0800000000000001E-8</c:v>
                </c:pt>
                <c:pt idx="4143">
                  <c:v>-4.06E-8</c:v>
                </c:pt>
                <c:pt idx="4144">
                  <c:v>-4.0399999999999998E-8</c:v>
                </c:pt>
                <c:pt idx="4145">
                  <c:v>-4.0200000000000003E-8</c:v>
                </c:pt>
                <c:pt idx="4146">
                  <c:v>-4.0000000000000001E-8</c:v>
                </c:pt>
                <c:pt idx="4147">
                  <c:v>-3.9799999999999999E-8</c:v>
                </c:pt>
                <c:pt idx="4148">
                  <c:v>-3.9599999999999997E-8</c:v>
                </c:pt>
                <c:pt idx="4149">
                  <c:v>-3.9400000000000002E-8</c:v>
                </c:pt>
                <c:pt idx="4150">
                  <c:v>-3.92E-8</c:v>
                </c:pt>
                <c:pt idx="4151">
                  <c:v>-3.8999999999999998E-8</c:v>
                </c:pt>
                <c:pt idx="4152">
                  <c:v>-3.8799999999999997E-8</c:v>
                </c:pt>
                <c:pt idx="4153">
                  <c:v>-3.8600000000000002E-8</c:v>
                </c:pt>
                <c:pt idx="4154">
                  <c:v>-3.84E-8</c:v>
                </c:pt>
                <c:pt idx="4155">
                  <c:v>-3.8199999999999998E-8</c:v>
                </c:pt>
                <c:pt idx="4156">
                  <c:v>-3.8000000000000003E-8</c:v>
                </c:pt>
                <c:pt idx="4157">
                  <c:v>-3.7800000000000001E-8</c:v>
                </c:pt>
                <c:pt idx="4158">
                  <c:v>-3.7599999999999999E-8</c:v>
                </c:pt>
                <c:pt idx="4159">
                  <c:v>-3.7399999999999997E-8</c:v>
                </c:pt>
                <c:pt idx="4160">
                  <c:v>-3.7200000000000002E-8</c:v>
                </c:pt>
                <c:pt idx="4161">
                  <c:v>-3.7E-8</c:v>
                </c:pt>
                <c:pt idx="4162">
                  <c:v>-3.6799999999999999E-8</c:v>
                </c:pt>
                <c:pt idx="4163">
                  <c:v>-3.6599999999999997E-8</c:v>
                </c:pt>
                <c:pt idx="4164">
                  <c:v>-3.6400000000000002E-8</c:v>
                </c:pt>
                <c:pt idx="4165">
                  <c:v>-3.62E-8</c:v>
                </c:pt>
                <c:pt idx="4166">
                  <c:v>-3.5999999999999998E-8</c:v>
                </c:pt>
                <c:pt idx="4167">
                  <c:v>-3.5800000000000003E-8</c:v>
                </c:pt>
                <c:pt idx="4168">
                  <c:v>-3.5600000000000001E-8</c:v>
                </c:pt>
                <c:pt idx="4169">
                  <c:v>-3.5399999999999999E-8</c:v>
                </c:pt>
                <c:pt idx="4170">
                  <c:v>-3.5199999999999998E-8</c:v>
                </c:pt>
                <c:pt idx="4171">
                  <c:v>-3.5000000000000002E-8</c:v>
                </c:pt>
                <c:pt idx="4172">
                  <c:v>-3.4800000000000001E-8</c:v>
                </c:pt>
                <c:pt idx="4173">
                  <c:v>-3.4599999999999999E-8</c:v>
                </c:pt>
                <c:pt idx="4174">
                  <c:v>-3.4399999999999997E-8</c:v>
                </c:pt>
                <c:pt idx="4175">
                  <c:v>-3.4200000000000002E-8</c:v>
                </c:pt>
                <c:pt idx="4176">
                  <c:v>-3.4E-8</c:v>
                </c:pt>
                <c:pt idx="4177">
                  <c:v>-3.3799999999999998E-8</c:v>
                </c:pt>
                <c:pt idx="4178">
                  <c:v>-3.3600000000000003E-8</c:v>
                </c:pt>
                <c:pt idx="4179">
                  <c:v>-3.3400000000000001E-8</c:v>
                </c:pt>
                <c:pt idx="4180">
                  <c:v>-3.32E-8</c:v>
                </c:pt>
                <c:pt idx="4181">
                  <c:v>-3.2999999999999998E-8</c:v>
                </c:pt>
                <c:pt idx="4182">
                  <c:v>-3.2800000000000003E-8</c:v>
                </c:pt>
                <c:pt idx="4183">
                  <c:v>-3.2600000000000001E-8</c:v>
                </c:pt>
                <c:pt idx="4184">
                  <c:v>-3.2399999999999999E-8</c:v>
                </c:pt>
                <c:pt idx="4185">
                  <c:v>-3.2199999999999997E-8</c:v>
                </c:pt>
                <c:pt idx="4186">
                  <c:v>-3.2000000000000002E-8</c:v>
                </c:pt>
                <c:pt idx="4187">
                  <c:v>-3.18E-8</c:v>
                </c:pt>
                <c:pt idx="4188">
                  <c:v>-3.1599999999999998E-8</c:v>
                </c:pt>
                <c:pt idx="4189">
                  <c:v>-3.1400000000000003E-8</c:v>
                </c:pt>
                <c:pt idx="4190">
                  <c:v>-3.1200000000000001E-8</c:v>
                </c:pt>
                <c:pt idx="4191">
                  <c:v>-3.1E-8</c:v>
                </c:pt>
                <c:pt idx="4192">
                  <c:v>-3.0799999999999998E-8</c:v>
                </c:pt>
                <c:pt idx="4193">
                  <c:v>-3.0600000000000003E-8</c:v>
                </c:pt>
                <c:pt idx="4194">
                  <c:v>-3.0400000000000001E-8</c:v>
                </c:pt>
                <c:pt idx="4195">
                  <c:v>-3.0199999999999999E-8</c:v>
                </c:pt>
                <c:pt idx="4196">
                  <c:v>-2.9999999999999997E-8</c:v>
                </c:pt>
                <c:pt idx="4197">
                  <c:v>-2.9799999999999999E-8</c:v>
                </c:pt>
                <c:pt idx="4198">
                  <c:v>-2.96E-8</c:v>
                </c:pt>
                <c:pt idx="4199">
                  <c:v>-2.9399999999999999E-8</c:v>
                </c:pt>
                <c:pt idx="4200">
                  <c:v>-2.92E-8</c:v>
                </c:pt>
                <c:pt idx="4201">
                  <c:v>-2.9000000000000002E-8</c:v>
                </c:pt>
                <c:pt idx="4202">
                  <c:v>-2.88E-8</c:v>
                </c:pt>
                <c:pt idx="4203">
                  <c:v>-2.8600000000000001E-8</c:v>
                </c:pt>
                <c:pt idx="4204">
                  <c:v>-2.84E-8</c:v>
                </c:pt>
                <c:pt idx="4205">
                  <c:v>-2.8200000000000001E-8</c:v>
                </c:pt>
                <c:pt idx="4206">
                  <c:v>-2.7999999999999999E-8</c:v>
                </c:pt>
                <c:pt idx="4207">
                  <c:v>-2.7800000000000001E-8</c:v>
                </c:pt>
                <c:pt idx="4208">
                  <c:v>-2.7599999999999999E-8</c:v>
                </c:pt>
                <c:pt idx="4209">
                  <c:v>-2.7400000000000001E-8</c:v>
                </c:pt>
                <c:pt idx="4210">
                  <c:v>-2.7199999999999999E-8</c:v>
                </c:pt>
                <c:pt idx="4211">
                  <c:v>-2.7E-8</c:v>
                </c:pt>
                <c:pt idx="4212">
                  <c:v>-2.6799999999999998E-8</c:v>
                </c:pt>
                <c:pt idx="4213">
                  <c:v>-2.66E-8</c:v>
                </c:pt>
                <c:pt idx="4214">
                  <c:v>-2.6400000000000001E-8</c:v>
                </c:pt>
                <c:pt idx="4215">
                  <c:v>-2.62E-8</c:v>
                </c:pt>
                <c:pt idx="4216">
                  <c:v>-2.6000000000000001E-8</c:v>
                </c:pt>
                <c:pt idx="4217">
                  <c:v>-2.5799999999999999E-8</c:v>
                </c:pt>
                <c:pt idx="4218">
                  <c:v>-2.5600000000000001E-8</c:v>
                </c:pt>
                <c:pt idx="4219">
                  <c:v>-2.5399999999999999E-8</c:v>
                </c:pt>
                <c:pt idx="4220">
                  <c:v>-2.5200000000000001E-8</c:v>
                </c:pt>
                <c:pt idx="4221">
                  <c:v>-2.4999999999999999E-8</c:v>
                </c:pt>
                <c:pt idx="4222">
                  <c:v>-2.48E-8</c:v>
                </c:pt>
                <c:pt idx="4223">
                  <c:v>-2.4599999999999999E-8</c:v>
                </c:pt>
                <c:pt idx="4224">
                  <c:v>-2.44E-8</c:v>
                </c:pt>
                <c:pt idx="4225">
                  <c:v>-2.4200000000000002E-8</c:v>
                </c:pt>
                <c:pt idx="4226">
                  <c:v>-2.4E-8</c:v>
                </c:pt>
                <c:pt idx="4227">
                  <c:v>-2.3800000000000001E-8</c:v>
                </c:pt>
                <c:pt idx="4228">
                  <c:v>-2.36E-8</c:v>
                </c:pt>
                <c:pt idx="4229">
                  <c:v>-2.3400000000000001E-8</c:v>
                </c:pt>
                <c:pt idx="4230">
                  <c:v>-2.3199999999999999E-8</c:v>
                </c:pt>
                <c:pt idx="4231">
                  <c:v>-2.3000000000000001E-8</c:v>
                </c:pt>
                <c:pt idx="4232">
                  <c:v>-2.2799999999999999E-8</c:v>
                </c:pt>
                <c:pt idx="4233">
                  <c:v>-2.2600000000000001E-8</c:v>
                </c:pt>
                <c:pt idx="4234">
                  <c:v>-2.2399999999999999E-8</c:v>
                </c:pt>
                <c:pt idx="4235">
                  <c:v>-2.22E-8</c:v>
                </c:pt>
                <c:pt idx="4236">
                  <c:v>-2.1999999999999998E-8</c:v>
                </c:pt>
                <c:pt idx="4237">
                  <c:v>-2.18E-8</c:v>
                </c:pt>
                <c:pt idx="4238">
                  <c:v>-2.1600000000000002E-8</c:v>
                </c:pt>
                <c:pt idx="4239">
                  <c:v>-2.14E-8</c:v>
                </c:pt>
                <c:pt idx="4240">
                  <c:v>-2.1200000000000001E-8</c:v>
                </c:pt>
                <c:pt idx="4241">
                  <c:v>-2.0999999999999999E-8</c:v>
                </c:pt>
                <c:pt idx="4242">
                  <c:v>-2.0800000000000001E-8</c:v>
                </c:pt>
                <c:pt idx="4243">
                  <c:v>-2.0599999999999999E-8</c:v>
                </c:pt>
                <c:pt idx="4244">
                  <c:v>-2.0400000000000001E-8</c:v>
                </c:pt>
                <c:pt idx="4245">
                  <c:v>-2.0199999999999999E-8</c:v>
                </c:pt>
                <c:pt idx="4246">
                  <c:v>-2E-8</c:v>
                </c:pt>
                <c:pt idx="4247">
                  <c:v>-1.9799999999999999E-8</c:v>
                </c:pt>
                <c:pt idx="4248">
                  <c:v>-1.96E-8</c:v>
                </c:pt>
                <c:pt idx="4249">
                  <c:v>-1.9399999999999998E-8</c:v>
                </c:pt>
                <c:pt idx="4250">
                  <c:v>-1.92E-8</c:v>
                </c:pt>
                <c:pt idx="4251">
                  <c:v>-1.9000000000000001E-8</c:v>
                </c:pt>
                <c:pt idx="4252">
                  <c:v>-1.88E-8</c:v>
                </c:pt>
                <c:pt idx="4253">
                  <c:v>-1.8600000000000001E-8</c:v>
                </c:pt>
                <c:pt idx="4254">
                  <c:v>-1.8399999999999999E-8</c:v>
                </c:pt>
                <c:pt idx="4255">
                  <c:v>-1.8200000000000001E-8</c:v>
                </c:pt>
                <c:pt idx="4256">
                  <c:v>-1.7999999999999999E-8</c:v>
                </c:pt>
                <c:pt idx="4257">
                  <c:v>-1.7800000000000001E-8</c:v>
                </c:pt>
                <c:pt idx="4258">
                  <c:v>-1.7599999999999999E-8</c:v>
                </c:pt>
                <c:pt idx="4259">
                  <c:v>-1.74E-8</c:v>
                </c:pt>
                <c:pt idx="4260">
                  <c:v>-1.7199999999999999E-8</c:v>
                </c:pt>
                <c:pt idx="4261">
                  <c:v>-1.7E-8</c:v>
                </c:pt>
                <c:pt idx="4262">
                  <c:v>-1.6800000000000002E-8</c:v>
                </c:pt>
                <c:pt idx="4263">
                  <c:v>-1.66E-8</c:v>
                </c:pt>
                <c:pt idx="4264">
                  <c:v>-1.6400000000000001E-8</c:v>
                </c:pt>
                <c:pt idx="4265">
                  <c:v>-1.6199999999999999E-8</c:v>
                </c:pt>
                <c:pt idx="4266">
                  <c:v>-1.6000000000000001E-8</c:v>
                </c:pt>
                <c:pt idx="4267">
                  <c:v>-1.5799999999999999E-8</c:v>
                </c:pt>
                <c:pt idx="4268">
                  <c:v>-1.5600000000000001E-8</c:v>
                </c:pt>
                <c:pt idx="4269">
                  <c:v>-1.5399999999999999E-8</c:v>
                </c:pt>
                <c:pt idx="4270">
                  <c:v>-1.52E-8</c:v>
                </c:pt>
                <c:pt idx="4271">
                  <c:v>-1.4999999999999999E-8</c:v>
                </c:pt>
                <c:pt idx="4272">
                  <c:v>-1.48E-8</c:v>
                </c:pt>
                <c:pt idx="4273">
                  <c:v>-1.46E-8</c:v>
                </c:pt>
                <c:pt idx="4274">
                  <c:v>-1.44E-8</c:v>
                </c:pt>
                <c:pt idx="4275">
                  <c:v>-1.42E-8</c:v>
                </c:pt>
                <c:pt idx="4276">
                  <c:v>-1.4E-8</c:v>
                </c:pt>
                <c:pt idx="4277">
                  <c:v>-1.3799999999999999E-8</c:v>
                </c:pt>
                <c:pt idx="4278">
                  <c:v>-1.3599999999999999E-8</c:v>
                </c:pt>
                <c:pt idx="4279">
                  <c:v>-1.3399999999999999E-8</c:v>
                </c:pt>
                <c:pt idx="4280">
                  <c:v>-1.3200000000000001E-8</c:v>
                </c:pt>
                <c:pt idx="4281">
                  <c:v>-1.3000000000000001E-8</c:v>
                </c:pt>
                <c:pt idx="4282">
                  <c:v>-1.28E-8</c:v>
                </c:pt>
                <c:pt idx="4283">
                  <c:v>-1.26E-8</c:v>
                </c:pt>
                <c:pt idx="4284">
                  <c:v>-1.24E-8</c:v>
                </c:pt>
                <c:pt idx="4285">
                  <c:v>-1.22E-8</c:v>
                </c:pt>
                <c:pt idx="4286">
                  <c:v>-1.2E-8</c:v>
                </c:pt>
                <c:pt idx="4287">
                  <c:v>-1.18E-8</c:v>
                </c:pt>
                <c:pt idx="4288">
                  <c:v>-1.16E-8</c:v>
                </c:pt>
                <c:pt idx="4289">
                  <c:v>-1.14E-8</c:v>
                </c:pt>
                <c:pt idx="4290">
                  <c:v>-1.1199999999999999E-8</c:v>
                </c:pt>
                <c:pt idx="4291">
                  <c:v>-1.0999999999999999E-8</c:v>
                </c:pt>
                <c:pt idx="4292">
                  <c:v>-1.0800000000000001E-8</c:v>
                </c:pt>
                <c:pt idx="4293">
                  <c:v>-1.0600000000000001E-8</c:v>
                </c:pt>
                <c:pt idx="4294">
                  <c:v>-1.04E-8</c:v>
                </c:pt>
                <c:pt idx="4295">
                  <c:v>-1.02E-8</c:v>
                </c:pt>
                <c:pt idx="4296">
                  <c:v>-1E-8</c:v>
                </c:pt>
                <c:pt idx="4297">
                  <c:v>-9.8000000000000001E-9</c:v>
                </c:pt>
                <c:pt idx="4298">
                  <c:v>-9.5999999999999999E-9</c:v>
                </c:pt>
                <c:pt idx="4299">
                  <c:v>-9.3999999999999998E-9</c:v>
                </c:pt>
                <c:pt idx="4300">
                  <c:v>-9.1999999999999997E-9</c:v>
                </c:pt>
                <c:pt idx="4301">
                  <c:v>-8.9999999999999995E-9</c:v>
                </c:pt>
                <c:pt idx="4302">
                  <c:v>-8.7999999999999994E-9</c:v>
                </c:pt>
                <c:pt idx="4303">
                  <c:v>-8.5999999999999993E-9</c:v>
                </c:pt>
                <c:pt idx="4304">
                  <c:v>-8.4000000000000008E-9</c:v>
                </c:pt>
                <c:pt idx="4305">
                  <c:v>-8.2000000000000006E-9</c:v>
                </c:pt>
                <c:pt idx="4306">
                  <c:v>-8.0000000000000005E-9</c:v>
                </c:pt>
                <c:pt idx="4307">
                  <c:v>-7.8000000000000004E-9</c:v>
                </c:pt>
                <c:pt idx="4308">
                  <c:v>-7.6000000000000002E-9</c:v>
                </c:pt>
                <c:pt idx="4309">
                  <c:v>-7.4000000000000001E-9</c:v>
                </c:pt>
                <c:pt idx="4310">
                  <c:v>-7.2E-9</c:v>
                </c:pt>
                <c:pt idx="4311">
                  <c:v>-6.9999999999999998E-9</c:v>
                </c:pt>
                <c:pt idx="4312">
                  <c:v>-6.7999999999999997E-9</c:v>
                </c:pt>
                <c:pt idx="4313">
                  <c:v>-6.6000000000000004E-9</c:v>
                </c:pt>
                <c:pt idx="4314">
                  <c:v>-6.4000000000000002E-9</c:v>
                </c:pt>
                <c:pt idx="4315">
                  <c:v>-6.2000000000000001E-9</c:v>
                </c:pt>
                <c:pt idx="4316">
                  <c:v>-6E-9</c:v>
                </c:pt>
                <c:pt idx="4317">
                  <c:v>-5.7999999999999998E-9</c:v>
                </c:pt>
                <c:pt idx="4318">
                  <c:v>-5.5999999999999997E-9</c:v>
                </c:pt>
                <c:pt idx="4319">
                  <c:v>-5.4000000000000004E-9</c:v>
                </c:pt>
                <c:pt idx="4320">
                  <c:v>-5.2000000000000002E-9</c:v>
                </c:pt>
                <c:pt idx="4321">
                  <c:v>-5.0000000000000001E-9</c:v>
                </c:pt>
                <c:pt idx="4322">
                  <c:v>-4.8E-9</c:v>
                </c:pt>
                <c:pt idx="4323">
                  <c:v>-4.5999999999999998E-9</c:v>
                </c:pt>
                <c:pt idx="4324">
                  <c:v>-4.3999999999999997E-9</c:v>
                </c:pt>
                <c:pt idx="4325">
                  <c:v>-4.2000000000000004E-9</c:v>
                </c:pt>
                <c:pt idx="4326">
                  <c:v>-4.0000000000000002E-9</c:v>
                </c:pt>
                <c:pt idx="4327">
                  <c:v>-3.8000000000000001E-9</c:v>
                </c:pt>
                <c:pt idx="4328">
                  <c:v>-3.6E-9</c:v>
                </c:pt>
                <c:pt idx="4329">
                  <c:v>-3.3999999999999998E-9</c:v>
                </c:pt>
                <c:pt idx="4330">
                  <c:v>-3.2000000000000001E-9</c:v>
                </c:pt>
                <c:pt idx="4331">
                  <c:v>-3E-9</c:v>
                </c:pt>
                <c:pt idx="4332">
                  <c:v>-2.7999999999999998E-9</c:v>
                </c:pt>
                <c:pt idx="4333">
                  <c:v>-2.6000000000000001E-9</c:v>
                </c:pt>
                <c:pt idx="4334">
                  <c:v>-2.4E-9</c:v>
                </c:pt>
                <c:pt idx="4335">
                  <c:v>-2.1999999999999998E-9</c:v>
                </c:pt>
                <c:pt idx="4336">
                  <c:v>-2.0000000000000001E-9</c:v>
                </c:pt>
                <c:pt idx="4337">
                  <c:v>-1.8E-9</c:v>
                </c:pt>
                <c:pt idx="4338">
                  <c:v>-1.6000000000000001E-9</c:v>
                </c:pt>
                <c:pt idx="4339">
                  <c:v>-1.3999999999999999E-9</c:v>
                </c:pt>
                <c:pt idx="4340">
                  <c:v>-1.2E-9</c:v>
                </c:pt>
                <c:pt idx="4341">
                  <c:v>-1.0000000000000001E-9</c:v>
                </c:pt>
                <c:pt idx="4342">
                  <c:v>-8.0000000000000003E-10</c:v>
                </c:pt>
                <c:pt idx="4343">
                  <c:v>-6E-10</c:v>
                </c:pt>
                <c:pt idx="4344">
                  <c:v>-4.0000000000000001E-10</c:v>
                </c:pt>
                <c:pt idx="4345">
                  <c:v>-2.0000000000000001E-10</c:v>
                </c:pt>
                <c:pt idx="4346">
                  <c:v>0</c:v>
                </c:pt>
                <c:pt idx="4347">
                  <c:v>2.0000000000000001E-10</c:v>
                </c:pt>
                <c:pt idx="4348">
                  <c:v>4.0000000000000001E-10</c:v>
                </c:pt>
                <c:pt idx="4349">
                  <c:v>6E-10</c:v>
                </c:pt>
                <c:pt idx="4350">
                  <c:v>8.0000000000000003E-10</c:v>
                </c:pt>
                <c:pt idx="4351">
                  <c:v>1.0000000000000001E-9</c:v>
                </c:pt>
                <c:pt idx="4352">
                  <c:v>1.2E-9</c:v>
                </c:pt>
                <c:pt idx="4353">
                  <c:v>1.3999999999999999E-9</c:v>
                </c:pt>
                <c:pt idx="4354">
                  <c:v>1.6000000000000001E-9</c:v>
                </c:pt>
                <c:pt idx="4355">
                  <c:v>1.8E-9</c:v>
                </c:pt>
                <c:pt idx="4356">
                  <c:v>2.0000000000000001E-9</c:v>
                </c:pt>
                <c:pt idx="4357">
                  <c:v>2.1999999999999998E-9</c:v>
                </c:pt>
                <c:pt idx="4358">
                  <c:v>2.4E-9</c:v>
                </c:pt>
                <c:pt idx="4359">
                  <c:v>2.6000000000000001E-9</c:v>
                </c:pt>
                <c:pt idx="4360">
                  <c:v>2.7999999999999998E-9</c:v>
                </c:pt>
                <c:pt idx="4361">
                  <c:v>3E-9</c:v>
                </c:pt>
                <c:pt idx="4362">
                  <c:v>3.2000000000000001E-9</c:v>
                </c:pt>
                <c:pt idx="4363">
                  <c:v>3.3999999999999998E-9</c:v>
                </c:pt>
                <c:pt idx="4364">
                  <c:v>3.6E-9</c:v>
                </c:pt>
                <c:pt idx="4365">
                  <c:v>3.8000000000000001E-9</c:v>
                </c:pt>
                <c:pt idx="4366">
                  <c:v>4.0000000000000002E-9</c:v>
                </c:pt>
                <c:pt idx="4367">
                  <c:v>4.2000000000000004E-9</c:v>
                </c:pt>
                <c:pt idx="4368">
                  <c:v>4.3999999999999997E-9</c:v>
                </c:pt>
                <c:pt idx="4369">
                  <c:v>4.5999999999999998E-9</c:v>
                </c:pt>
                <c:pt idx="4370">
                  <c:v>4.8E-9</c:v>
                </c:pt>
                <c:pt idx="4371">
                  <c:v>5.0000000000000001E-9</c:v>
                </c:pt>
                <c:pt idx="4372">
                  <c:v>5.2000000000000002E-9</c:v>
                </c:pt>
                <c:pt idx="4373">
                  <c:v>5.4000000000000004E-9</c:v>
                </c:pt>
                <c:pt idx="4374">
                  <c:v>5.5999999999999997E-9</c:v>
                </c:pt>
                <c:pt idx="4375">
                  <c:v>5.7999999999999998E-9</c:v>
                </c:pt>
                <c:pt idx="4376">
                  <c:v>6E-9</c:v>
                </c:pt>
                <c:pt idx="4377">
                  <c:v>6.2000000000000001E-9</c:v>
                </c:pt>
                <c:pt idx="4378">
                  <c:v>6.4000000000000002E-9</c:v>
                </c:pt>
                <c:pt idx="4379">
                  <c:v>6.6000000000000004E-9</c:v>
                </c:pt>
                <c:pt idx="4380">
                  <c:v>6.7999999999999997E-9</c:v>
                </c:pt>
                <c:pt idx="4381">
                  <c:v>6.9999999999999998E-9</c:v>
                </c:pt>
                <c:pt idx="4382">
                  <c:v>7.2E-9</c:v>
                </c:pt>
                <c:pt idx="4383">
                  <c:v>7.4000000000000001E-9</c:v>
                </c:pt>
                <c:pt idx="4384">
                  <c:v>7.6000000000000002E-9</c:v>
                </c:pt>
                <c:pt idx="4385">
                  <c:v>7.8000000000000004E-9</c:v>
                </c:pt>
                <c:pt idx="4386">
                  <c:v>8.0000000000000005E-9</c:v>
                </c:pt>
                <c:pt idx="4387">
                  <c:v>8.2000000000000006E-9</c:v>
                </c:pt>
                <c:pt idx="4388">
                  <c:v>8.4000000000000008E-9</c:v>
                </c:pt>
                <c:pt idx="4389">
                  <c:v>8.5999999999999993E-9</c:v>
                </c:pt>
                <c:pt idx="4390">
                  <c:v>8.7999999999999994E-9</c:v>
                </c:pt>
                <c:pt idx="4391">
                  <c:v>8.9999999999999995E-9</c:v>
                </c:pt>
                <c:pt idx="4392">
                  <c:v>9.1999999999999997E-9</c:v>
                </c:pt>
                <c:pt idx="4393">
                  <c:v>9.3999999999999998E-9</c:v>
                </c:pt>
                <c:pt idx="4394">
                  <c:v>9.5999999999999999E-9</c:v>
                </c:pt>
                <c:pt idx="4395">
                  <c:v>9.8000000000000001E-9</c:v>
                </c:pt>
                <c:pt idx="4396">
                  <c:v>1E-8</c:v>
                </c:pt>
                <c:pt idx="4397">
                  <c:v>1.02E-8</c:v>
                </c:pt>
                <c:pt idx="4398">
                  <c:v>1.04E-8</c:v>
                </c:pt>
                <c:pt idx="4399">
                  <c:v>1.0600000000000001E-8</c:v>
                </c:pt>
                <c:pt idx="4400">
                  <c:v>1.0800000000000001E-8</c:v>
                </c:pt>
                <c:pt idx="4401">
                  <c:v>1.0999999999999999E-8</c:v>
                </c:pt>
                <c:pt idx="4402">
                  <c:v>1.1199999999999999E-8</c:v>
                </c:pt>
                <c:pt idx="4403">
                  <c:v>1.14E-8</c:v>
                </c:pt>
                <c:pt idx="4404">
                  <c:v>1.16E-8</c:v>
                </c:pt>
                <c:pt idx="4405">
                  <c:v>1.18E-8</c:v>
                </c:pt>
                <c:pt idx="4406">
                  <c:v>1.2E-8</c:v>
                </c:pt>
                <c:pt idx="4407">
                  <c:v>1.22E-8</c:v>
                </c:pt>
                <c:pt idx="4408">
                  <c:v>1.24E-8</c:v>
                </c:pt>
                <c:pt idx="4409">
                  <c:v>1.26E-8</c:v>
                </c:pt>
                <c:pt idx="4410">
                  <c:v>1.28E-8</c:v>
                </c:pt>
                <c:pt idx="4411">
                  <c:v>1.3000000000000001E-8</c:v>
                </c:pt>
                <c:pt idx="4412">
                  <c:v>1.3200000000000001E-8</c:v>
                </c:pt>
                <c:pt idx="4413">
                  <c:v>1.3399999999999999E-8</c:v>
                </c:pt>
                <c:pt idx="4414">
                  <c:v>1.3599999999999999E-8</c:v>
                </c:pt>
                <c:pt idx="4415">
                  <c:v>1.3799999999999999E-8</c:v>
                </c:pt>
                <c:pt idx="4416">
                  <c:v>1.4E-8</c:v>
                </c:pt>
                <c:pt idx="4417">
                  <c:v>1.42E-8</c:v>
                </c:pt>
                <c:pt idx="4418">
                  <c:v>1.44E-8</c:v>
                </c:pt>
                <c:pt idx="4419">
                  <c:v>1.46E-8</c:v>
                </c:pt>
                <c:pt idx="4420">
                  <c:v>1.48E-8</c:v>
                </c:pt>
                <c:pt idx="4421">
                  <c:v>1.4999999999999999E-8</c:v>
                </c:pt>
                <c:pt idx="4422">
                  <c:v>1.52E-8</c:v>
                </c:pt>
                <c:pt idx="4423">
                  <c:v>1.5399999999999999E-8</c:v>
                </c:pt>
                <c:pt idx="4424">
                  <c:v>1.5600000000000001E-8</c:v>
                </c:pt>
                <c:pt idx="4425">
                  <c:v>1.5799999999999999E-8</c:v>
                </c:pt>
                <c:pt idx="4426">
                  <c:v>1.6000000000000001E-8</c:v>
                </c:pt>
                <c:pt idx="4427">
                  <c:v>1.6199999999999999E-8</c:v>
                </c:pt>
                <c:pt idx="4428">
                  <c:v>1.6400000000000001E-8</c:v>
                </c:pt>
                <c:pt idx="4429">
                  <c:v>1.66E-8</c:v>
                </c:pt>
                <c:pt idx="4430">
                  <c:v>1.6800000000000002E-8</c:v>
                </c:pt>
                <c:pt idx="4431">
                  <c:v>1.7E-8</c:v>
                </c:pt>
                <c:pt idx="4432">
                  <c:v>1.7199999999999999E-8</c:v>
                </c:pt>
                <c:pt idx="4433">
                  <c:v>1.74E-8</c:v>
                </c:pt>
                <c:pt idx="4434">
                  <c:v>1.7599999999999999E-8</c:v>
                </c:pt>
                <c:pt idx="4435">
                  <c:v>1.7800000000000001E-8</c:v>
                </c:pt>
                <c:pt idx="4436">
                  <c:v>1.7999999999999999E-8</c:v>
                </c:pt>
                <c:pt idx="4437">
                  <c:v>1.8200000000000001E-8</c:v>
                </c:pt>
                <c:pt idx="4438">
                  <c:v>1.8399999999999999E-8</c:v>
                </c:pt>
                <c:pt idx="4439">
                  <c:v>1.8600000000000001E-8</c:v>
                </c:pt>
                <c:pt idx="4440">
                  <c:v>1.88E-8</c:v>
                </c:pt>
                <c:pt idx="4441">
                  <c:v>1.9000000000000001E-8</c:v>
                </c:pt>
                <c:pt idx="4442">
                  <c:v>1.92E-8</c:v>
                </c:pt>
                <c:pt idx="4443">
                  <c:v>1.9399999999999998E-8</c:v>
                </c:pt>
                <c:pt idx="4444">
                  <c:v>1.96E-8</c:v>
                </c:pt>
                <c:pt idx="4445">
                  <c:v>1.9799999999999999E-8</c:v>
                </c:pt>
                <c:pt idx="4446">
                  <c:v>2E-8</c:v>
                </c:pt>
                <c:pt idx="4447">
                  <c:v>2.0199999999999999E-8</c:v>
                </c:pt>
                <c:pt idx="4448">
                  <c:v>2.0400000000000001E-8</c:v>
                </c:pt>
                <c:pt idx="4449">
                  <c:v>2.0599999999999999E-8</c:v>
                </c:pt>
                <c:pt idx="4450">
                  <c:v>2.0800000000000001E-8</c:v>
                </c:pt>
                <c:pt idx="4451">
                  <c:v>2.0999999999999999E-8</c:v>
                </c:pt>
                <c:pt idx="4452">
                  <c:v>2.1200000000000001E-8</c:v>
                </c:pt>
                <c:pt idx="4453">
                  <c:v>2.14E-8</c:v>
                </c:pt>
                <c:pt idx="4454">
                  <c:v>2.1600000000000002E-8</c:v>
                </c:pt>
                <c:pt idx="4455">
                  <c:v>2.18E-8</c:v>
                </c:pt>
                <c:pt idx="4456">
                  <c:v>2.1999999999999998E-8</c:v>
                </c:pt>
                <c:pt idx="4457">
                  <c:v>2.22E-8</c:v>
                </c:pt>
                <c:pt idx="4458">
                  <c:v>2.2399999999999999E-8</c:v>
                </c:pt>
                <c:pt idx="4459">
                  <c:v>2.2600000000000001E-8</c:v>
                </c:pt>
                <c:pt idx="4460">
                  <c:v>2.2799999999999999E-8</c:v>
                </c:pt>
                <c:pt idx="4461">
                  <c:v>2.3000000000000001E-8</c:v>
                </c:pt>
                <c:pt idx="4462">
                  <c:v>2.3199999999999999E-8</c:v>
                </c:pt>
                <c:pt idx="4463">
                  <c:v>2.3400000000000001E-8</c:v>
                </c:pt>
                <c:pt idx="4464">
                  <c:v>2.36E-8</c:v>
                </c:pt>
                <c:pt idx="4465">
                  <c:v>2.3800000000000001E-8</c:v>
                </c:pt>
                <c:pt idx="4466">
                  <c:v>2.4E-8</c:v>
                </c:pt>
                <c:pt idx="4467">
                  <c:v>2.4200000000000002E-8</c:v>
                </c:pt>
                <c:pt idx="4468">
                  <c:v>2.44E-8</c:v>
                </c:pt>
                <c:pt idx="4469">
                  <c:v>2.4599999999999999E-8</c:v>
                </c:pt>
                <c:pt idx="4470">
                  <c:v>2.48E-8</c:v>
                </c:pt>
                <c:pt idx="4471">
                  <c:v>2.4999999999999999E-8</c:v>
                </c:pt>
                <c:pt idx="4472">
                  <c:v>2.5200000000000001E-8</c:v>
                </c:pt>
                <c:pt idx="4473">
                  <c:v>2.5399999999999999E-8</c:v>
                </c:pt>
                <c:pt idx="4474">
                  <c:v>2.5600000000000001E-8</c:v>
                </c:pt>
                <c:pt idx="4475">
                  <c:v>2.5799999999999999E-8</c:v>
                </c:pt>
                <c:pt idx="4476">
                  <c:v>2.6000000000000001E-8</c:v>
                </c:pt>
                <c:pt idx="4477">
                  <c:v>2.62E-8</c:v>
                </c:pt>
                <c:pt idx="4478">
                  <c:v>2.6400000000000001E-8</c:v>
                </c:pt>
                <c:pt idx="4479">
                  <c:v>2.66E-8</c:v>
                </c:pt>
                <c:pt idx="4480">
                  <c:v>2.6799999999999998E-8</c:v>
                </c:pt>
                <c:pt idx="4481">
                  <c:v>2.7E-8</c:v>
                </c:pt>
                <c:pt idx="4482">
                  <c:v>2.7199999999999999E-8</c:v>
                </c:pt>
                <c:pt idx="4483">
                  <c:v>2.7400000000000001E-8</c:v>
                </c:pt>
                <c:pt idx="4484">
                  <c:v>2.7599999999999999E-8</c:v>
                </c:pt>
                <c:pt idx="4485">
                  <c:v>2.7800000000000001E-8</c:v>
                </c:pt>
                <c:pt idx="4486">
                  <c:v>2.7999999999999999E-8</c:v>
                </c:pt>
                <c:pt idx="4487">
                  <c:v>2.8200000000000001E-8</c:v>
                </c:pt>
                <c:pt idx="4488">
                  <c:v>2.84E-8</c:v>
                </c:pt>
                <c:pt idx="4489">
                  <c:v>2.8600000000000001E-8</c:v>
                </c:pt>
                <c:pt idx="4490">
                  <c:v>2.88E-8</c:v>
                </c:pt>
                <c:pt idx="4491">
                  <c:v>2.9000000000000002E-8</c:v>
                </c:pt>
                <c:pt idx="4492">
                  <c:v>2.92E-8</c:v>
                </c:pt>
                <c:pt idx="4493">
                  <c:v>2.9399999999999999E-8</c:v>
                </c:pt>
                <c:pt idx="4494">
                  <c:v>2.96E-8</c:v>
                </c:pt>
                <c:pt idx="4495">
                  <c:v>2.9799999999999999E-8</c:v>
                </c:pt>
                <c:pt idx="4496">
                  <c:v>2.9999999999999997E-8</c:v>
                </c:pt>
                <c:pt idx="4497">
                  <c:v>3.0199999999999999E-8</c:v>
                </c:pt>
                <c:pt idx="4498">
                  <c:v>3.0400000000000001E-8</c:v>
                </c:pt>
                <c:pt idx="4499">
                  <c:v>3.0600000000000003E-8</c:v>
                </c:pt>
                <c:pt idx="4500">
                  <c:v>3.0799999999999998E-8</c:v>
                </c:pt>
                <c:pt idx="4501">
                  <c:v>3.1E-8</c:v>
                </c:pt>
                <c:pt idx="4502">
                  <c:v>3.1200000000000001E-8</c:v>
                </c:pt>
                <c:pt idx="4503">
                  <c:v>3.1400000000000003E-8</c:v>
                </c:pt>
                <c:pt idx="4504">
                  <c:v>3.1599999999999998E-8</c:v>
                </c:pt>
                <c:pt idx="4505">
                  <c:v>3.18E-8</c:v>
                </c:pt>
                <c:pt idx="4506">
                  <c:v>3.2000000000000002E-8</c:v>
                </c:pt>
                <c:pt idx="4507">
                  <c:v>3.2199999999999997E-8</c:v>
                </c:pt>
                <c:pt idx="4508">
                  <c:v>3.2399999999999999E-8</c:v>
                </c:pt>
                <c:pt idx="4509">
                  <c:v>3.2600000000000001E-8</c:v>
                </c:pt>
                <c:pt idx="4510">
                  <c:v>3.2800000000000003E-8</c:v>
                </c:pt>
                <c:pt idx="4511">
                  <c:v>3.2999999999999998E-8</c:v>
                </c:pt>
                <c:pt idx="4512">
                  <c:v>3.32E-8</c:v>
                </c:pt>
                <c:pt idx="4513">
                  <c:v>3.3400000000000001E-8</c:v>
                </c:pt>
                <c:pt idx="4514">
                  <c:v>3.3600000000000003E-8</c:v>
                </c:pt>
                <c:pt idx="4515">
                  <c:v>3.3799999999999998E-8</c:v>
                </c:pt>
                <c:pt idx="4516">
                  <c:v>3.4E-8</c:v>
                </c:pt>
                <c:pt idx="4517">
                  <c:v>3.4200000000000002E-8</c:v>
                </c:pt>
                <c:pt idx="4518">
                  <c:v>3.4399999999999997E-8</c:v>
                </c:pt>
                <c:pt idx="4519">
                  <c:v>3.4599999999999999E-8</c:v>
                </c:pt>
                <c:pt idx="4520">
                  <c:v>3.4800000000000001E-8</c:v>
                </c:pt>
                <c:pt idx="4521">
                  <c:v>3.5000000000000002E-8</c:v>
                </c:pt>
                <c:pt idx="4522">
                  <c:v>3.5199999999999998E-8</c:v>
                </c:pt>
                <c:pt idx="4523">
                  <c:v>3.5399999999999999E-8</c:v>
                </c:pt>
                <c:pt idx="4524">
                  <c:v>3.5600000000000001E-8</c:v>
                </c:pt>
                <c:pt idx="4525">
                  <c:v>3.5800000000000003E-8</c:v>
                </c:pt>
                <c:pt idx="4526">
                  <c:v>3.5999999999999998E-8</c:v>
                </c:pt>
                <c:pt idx="4527">
                  <c:v>3.62E-8</c:v>
                </c:pt>
                <c:pt idx="4528">
                  <c:v>3.6400000000000002E-8</c:v>
                </c:pt>
                <c:pt idx="4529">
                  <c:v>3.6599999999999997E-8</c:v>
                </c:pt>
                <c:pt idx="4530">
                  <c:v>3.6799999999999999E-8</c:v>
                </c:pt>
                <c:pt idx="4531">
                  <c:v>3.7E-8</c:v>
                </c:pt>
                <c:pt idx="4532">
                  <c:v>3.7200000000000002E-8</c:v>
                </c:pt>
                <c:pt idx="4533">
                  <c:v>3.7399999999999997E-8</c:v>
                </c:pt>
                <c:pt idx="4534">
                  <c:v>3.7599999999999999E-8</c:v>
                </c:pt>
                <c:pt idx="4535">
                  <c:v>3.7800000000000001E-8</c:v>
                </c:pt>
                <c:pt idx="4536">
                  <c:v>3.8000000000000003E-8</c:v>
                </c:pt>
                <c:pt idx="4537">
                  <c:v>3.8199999999999998E-8</c:v>
                </c:pt>
                <c:pt idx="4538">
                  <c:v>3.84E-8</c:v>
                </c:pt>
                <c:pt idx="4539">
                  <c:v>3.8600000000000002E-8</c:v>
                </c:pt>
                <c:pt idx="4540">
                  <c:v>3.8799999999999997E-8</c:v>
                </c:pt>
                <c:pt idx="4541">
                  <c:v>3.8999999999999998E-8</c:v>
                </c:pt>
                <c:pt idx="4542">
                  <c:v>3.92E-8</c:v>
                </c:pt>
                <c:pt idx="4543">
                  <c:v>3.9400000000000002E-8</c:v>
                </c:pt>
                <c:pt idx="4544">
                  <c:v>3.9599999999999997E-8</c:v>
                </c:pt>
                <c:pt idx="4545">
                  <c:v>3.9799999999999999E-8</c:v>
                </c:pt>
                <c:pt idx="4546">
                  <c:v>4.0000000000000001E-8</c:v>
                </c:pt>
                <c:pt idx="4547">
                  <c:v>4.0200000000000003E-8</c:v>
                </c:pt>
                <c:pt idx="4548">
                  <c:v>4.0399999999999998E-8</c:v>
                </c:pt>
                <c:pt idx="4549">
                  <c:v>4.06E-8</c:v>
                </c:pt>
                <c:pt idx="4550">
                  <c:v>4.0800000000000001E-8</c:v>
                </c:pt>
                <c:pt idx="4551">
                  <c:v>4.1000000000000003E-8</c:v>
                </c:pt>
                <c:pt idx="4552">
                  <c:v>4.1199999999999998E-8</c:v>
                </c:pt>
                <c:pt idx="4553">
                  <c:v>4.14E-8</c:v>
                </c:pt>
                <c:pt idx="4554">
                  <c:v>4.1600000000000002E-8</c:v>
                </c:pt>
                <c:pt idx="4555">
                  <c:v>4.1799999999999997E-8</c:v>
                </c:pt>
                <c:pt idx="4556">
                  <c:v>4.1999999999999999E-8</c:v>
                </c:pt>
                <c:pt idx="4557">
                  <c:v>4.2200000000000001E-8</c:v>
                </c:pt>
                <c:pt idx="4558">
                  <c:v>4.2400000000000002E-8</c:v>
                </c:pt>
                <c:pt idx="4559">
                  <c:v>4.2599999999999998E-8</c:v>
                </c:pt>
                <c:pt idx="4560">
                  <c:v>4.2799999999999999E-8</c:v>
                </c:pt>
                <c:pt idx="4561">
                  <c:v>4.3000000000000001E-8</c:v>
                </c:pt>
                <c:pt idx="4562">
                  <c:v>4.3200000000000003E-8</c:v>
                </c:pt>
                <c:pt idx="4563">
                  <c:v>4.3399999999999998E-8</c:v>
                </c:pt>
                <c:pt idx="4564">
                  <c:v>4.36E-8</c:v>
                </c:pt>
                <c:pt idx="4565">
                  <c:v>4.3800000000000002E-8</c:v>
                </c:pt>
                <c:pt idx="4566">
                  <c:v>4.3999999999999997E-8</c:v>
                </c:pt>
                <c:pt idx="4567">
                  <c:v>4.4199999999999999E-8</c:v>
                </c:pt>
                <c:pt idx="4568">
                  <c:v>4.4400000000000001E-8</c:v>
                </c:pt>
                <c:pt idx="4569">
                  <c:v>4.4600000000000002E-8</c:v>
                </c:pt>
                <c:pt idx="4570">
                  <c:v>4.4799999999999997E-8</c:v>
                </c:pt>
                <c:pt idx="4571">
                  <c:v>4.4999999999999999E-8</c:v>
                </c:pt>
                <c:pt idx="4572">
                  <c:v>4.5200000000000001E-8</c:v>
                </c:pt>
                <c:pt idx="4573">
                  <c:v>4.5400000000000003E-8</c:v>
                </c:pt>
                <c:pt idx="4574">
                  <c:v>4.5599999999999998E-8</c:v>
                </c:pt>
                <c:pt idx="4575">
                  <c:v>4.58E-8</c:v>
                </c:pt>
                <c:pt idx="4576">
                  <c:v>4.6000000000000002E-8</c:v>
                </c:pt>
                <c:pt idx="4577">
                  <c:v>4.6199999999999997E-8</c:v>
                </c:pt>
                <c:pt idx="4578">
                  <c:v>4.6399999999999999E-8</c:v>
                </c:pt>
                <c:pt idx="4579">
                  <c:v>4.66E-8</c:v>
                </c:pt>
                <c:pt idx="4580">
                  <c:v>4.6800000000000002E-8</c:v>
                </c:pt>
                <c:pt idx="4581">
                  <c:v>4.6999999999999997E-8</c:v>
                </c:pt>
                <c:pt idx="4582">
                  <c:v>4.7199999999999999E-8</c:v>
                </c:pt>
                <c:pt idx="4583">
                  <c:v>4.7400000000000001E-8</c:v>
                </c:pt>
                <c:pt idx="4584">
                  <c:v>4.7600000000000003E-8</c:v>
                </c:pt>
                <c:pt idx="4585">
                  <c:v>4.7799999999999998E-8</c:v>
                </c:pt>
                <c:pt idx="4586">
                  <c:v>4.8E-8</c:v>
                </c:pt>
                <c:pt idx="4587">
                  <c:v>4.8200000000000001E-8</c:v>
                </c:pt>
                <c:pt idx="4588">
                  <c:v>4.8400000000000003E-8</c:v>
                </c:pt>
                <c:pt idx="4589">
                  <c:v>4.8599999999999998E-8</c:v>
                </c:pt>
                <c:pt idx="4590">
                  <c:v>4.88E-8</c:v>
                </c:pt>
                <c:pt idx="4591">
                  <c:v>4.9000000000000002E-8</c:v>
                </c:pt>
                <c:pt idx="4592">
                  <c:v>4.9199999999999997E-8</c:v>
                </c:pt>
                <c:pt idx="4593">
                  <c:v>4.9399999999999999E-8</c:v>
                </c:pt>
                <c:pt idx="4594">
                  <c:v>4.9600000000000001E-8</c:v>
                </c:pt>
                <c:pt idx="4595">
                  <c:v>4.9800000000000003E-8</c:v>
                </c:pt>
                <c:pt idx="4596">
                  <c:v>4.9999999999999998E-8</c:v>
                </c:pt>
                <c:pt idx="4597">
                  <c:v>5.02E-8</c:v>
                </c:pt>
                <c:pt idx="4598">
                  <c:v>5.0400000000000001E-8</c:v>
                </c:pt>
                <c:pt idx="4599">
                  <c:v>5.0600000000000003E-8</c:v>
                </c:pt>
                <c:pt idx="4600">
                  <c:v>5.0799999999999998E-8</c:v>
                </c:pt>
                <c:pt idx="4601">
                  <c:v>5.1E-8</c:v>
                </c:pt>
                <c:pt idx="4602">
                  <c:v>5.1200000000000002E-8</c:v>
                </c:pt>
                <c:pt idx="4603">
                  <c:v>5.1399999999999997E-8</c:v>
                </c:pt>
                <c:pt idx="4604">
                  <c:v>5.1599999999999999E-8</c:v>
                </c:pt>
                <c:pt idx="4605">
                  <c:v>5.1800000000000001E-8</c:v>
                </c:pt>
                <c:pt idx="4606">
                  <c:v>5.2000000000000002E-8</c:v>
                </c:pt>
                <c:pt idx="4607">
                  <c:v>5.2199999999999998E-8</c:v>
                </c:pt>
                <c:pt idx="4608">
                  <c:v>5.2399999999999999E-8</c:v>
                </c:pt>
                <c:pt idx="4609">
                  <c:v>5.2600000000000001E-8</c:v>
                </c:pt>
                <c:pt idx="4610">
                  <c:v>5.2800000000000003E-8</c:v>
                </c:pt>
                <c:pt idx="4611">
                  <c:v>5.2999999999999998E-8</c:v>
                </c:pt>
                <c:pt idx="4612">
                  <c:v>5.32E-8</c:v>
                </c:pt>
                <c:pt idx="4613">
                  <c:v>5.3400000000000002E-8</c:v>
                </c:pt>
                <c:pt idx="4614">
                  <c:v>5.3599999999999997E-8</c:v>
                </c:pt>
                <c:pt idx="4615">
                  <c:v>5.3799999999999999E-8</c:v>
                </c:pt>
                <c:pt idx="4616">
                  <c:v>5.4E-8</c:v>
                </c:pt>
                <c:pt idx="4617">
                  <c:v>5.4200000000000002E-8</c:v>
                </c:pt>
                <c:pt idx="4618">
                  <c:v>5.4399999999999997E-8</c:v>
                </c:pt>
                <c:pt idx="4619">
                  <c:v>5.4599999999999999E-8</c:v>
                </c:pt>
                <c:pt idx="4620">
                  <c:v>5.4800000000000001E-8</c:v>
                </c:pt>
                <c:pt idx="4621">
                  <c:v>5.5000000000000003E-8</c:v>
                </c:pt>
                <c:pt idx="4622">
                  <c:v>5.5199999999999998E-8</c:v>
                </c:pt>
                <c:pt idx="4623">
                  <c:v>5.54E-8</c:v>
                </c:pt>
                <c:pt idx="4624">
                  <c:v>5.5600000000000002E-8</c:v>
                </c:pt>
                <c:pt idx="4625">
                  <c:v>5.5799999999999997E-8</c:v>
                </c:pt>
                <c:pt idx="4626">
                  <c:v>5.5999999999999999E-8</c:v>
                </c:pt>
                <c:pt idx="4627">
                  <c:v>5.62E-8</c:v>
                </c:pt>
                <c:pt idx="4628">
                  <c:v>5.6400000000000002E-8</c:v>
                </c:pt>
                <c:pt idx="4629">
                  <c:v>5.6599999999999997E-8</c:v>
                </c:pt>
                <c:pt idx="4630">
                  <c:v>5.6799999999999999E-8</c:v>
                </c:pt>
                <c:pt idx="4631">
                  <c:v>5.7000000000000001E-8</c:v>
                </c:pt>
                <c:pt idx="4632">
                  <c:v>5.7200000000000003E-8</c:v>
                </c:pt>
                <c:pt idx="4633">
                  <c:v>5.7399999999999998E-8</c:v>
                </c:pt>
                <c:pt idx="4634">
                  <c:v>5.76E-8</c:v>
                </c:pt>
                <c:pt idx="4635">
                  <c:v>5.7800000000000001E-8</c:v>
                </c:pt>
                <c:pt idx="4636">
                  <c:v>5.8000000000000003E-8</c:v>
                </c:pt>
                <c:pt idx="4637">
                  <c:v>5.8199999999999998E-8</c:v>
                </c:pt>
                <c:pt idx="4638">
                  <c:v>5.84E-8</c:v>
                </c:pt>
                <c:pt idx="4639">
                  <c:v>5.8600000000000002E-8</c:v>
                </c:pt>
                <c:pt idx="4640">
                  <c:v>5.8799999999999997E-8</c:v>
                </c:pt>
                <c:pt idx="4641">
                  <c:v>5.8999999999999999E-8</c:v>
                </c:pt>
                <c:pt idx="4642">
                  <c:v>5.9200000000000001E-8</c:v>
                </c:pt>
                <c:pt idx="4643">
                  <c:v>5.9400000000000003E-8</c:v>
                </c:pt>
                <c:pt idx="4644">
                  <c:v>5.9599999999999998E-8</c:v>
                </c:pt>
                <c:pt idx="4645">
                  <c:v>5.9800000000000006E-8</c:v>
                </c:pt>
                <c:pt idx="4646">
                  <c:v>5.9999999999999995E-8</c:v>
                </c:pt>
                <c:pt idx="4647">
                  <c:v>6.0199999999999996E-8</c:v>
                </c:pt>
                <c:pt idx="4648">
                  <c:v>6.0399999999999998E-8</c:v>
                </c:pt>
                <c:pt idx="4649">
                  <c:v>6.06E-8</c:v>
                </c:pt>
                <c:pt idx="4650">
                  <c:v>6.0800000000000002E-8</c:v>
                </c:pt>
                <c:pt idx="4651">
                  <c:v>6.1000000000000004E-8</c:v>
                </c:pt>
                <c:pt idx="4652">
                  <c:v>6.1200000000000005E-8</c:v>
                </c:pt>
                <c:pt idx="4653">
                  <c:v>6.1399999999999994E-8</c:v>
                </c:pt>
                <c:pt idx="4654">
                  <c:v>6.1599999999999996E-8</c:v>
                </c:pt>
                <c:pt idx="4655">
                  <c:v>6.1799999999999998E-8</c:v>
                </c:pt>
                <c:pt idx="4656">
                  <c:v>6.1999999999999999E-8</c:v>
                </c:pt>
                <c:pt idx="4657">
                  <c:v>6.2200000000000001E-8</c:v>
                </c:pt>
                <c:pt idx="4658">
                  <c:v>6.2400000000000003E-8</c:v>
                </c:pt>
                <c:pt idx="4659">
                  <c:v>6.2600000000000005E-8</c:v>
                </c:pt>
                <c:pt idx="4660">
                  <c:v>6.2800000000000006E-8</c:v>
                </c:pt>
                <c:pt idx="4661">
                  <c:v>6.2999999999999995E-8</c:v>
                </c:pt>
                <c:pt idx="4662">
                  <c:v>6.3199999999999997E-8</c:v>
                </c:pt>
                <c:pt idx="4663">
                  <c:v>6.3399999999999999E-8</c:v>
                </c:pt>
                <c:pt idx="4664">
                  <c:v>6.36E-8</c:v>
                </c:pt>
                <c:pt idx="4665">
                  <c:v>6.3800000000000002E-8</c:v>
                </c:pt>
                <c:pt idx="4666">
                  <c:v>6.4000000000000004E-8</c:v>
                </c:pt>
                <c:pt idx="4667">
                  <c:v>6.4200000000000006E-8</c:v>
                </c:pt>
                <c:pt idx="4668">
                  <c:v>6.4399999999999994E-8</c:v>
                </c:pt>
                <c:pt idx="4669">
                  <c:v>6.4599999999999996E-8</c:v>
                </c:pt>
                <c:pt idx="4670">
                  <c:v>6.4799999999999998E-8</c:v>
                </c:pt>
                <c:pt idx="4671">
                  <c:v>6.5E-8</c:v>
                </c:pt>
                <c:pt idx="4672">
                  <c:v>6.5200000000000001E-8</c:v>
                </c:pt>
                <c:pt idx="4673">
                  <c:v>6.5400000000000003E-8</c:v>
                </c:pt>
                <c:pt idx="4674">
                  <c:v>6.5600000000000005E-8</c:v>
                </c:pt>
                <c:pt idx="4675">
                  <c:v>6.5799999999999994E-8</c:v>
                </c:pt>
                <c:pt idx="4676">
                  <c:v>6.5999999999999995E-8</c:v>
                </c:pt>
                <c:pt idx="4677">
                  <c:v>6.6199999999999997E-8</c:v>
                </c:pt>
                <c:pt idx="4678">
                  <c:v>6.6399999999999999E-8</c:v>
                </c:pt>
                <c:pt idx="4679">
                  <c:v>6.6600000000000001E-8</c:v>
                </c:pt>
                <c:pt idx="4680">
                  <c:v>6.6800000000000003E-8</c:v>
                </c:pt>
                <c:pt idx="4681">
                  <c:v>6.7000000000000004E-8</c:v>
                </c:pt>
                <c:pt idx="4682">
                  <c:v>6.7200000000000006E-8</c:v>
                </c:pt>
                <c:pt idx="4683">
                  <c:v>6.7399999999999995E-8</c:v>
                </c:pt>
                <c:pt idx="4684">
                  <c:v>6.7599999999999997E-8</c:v>
                </c:pt>
                <c:pt idx="4685">
                  <c:v>6.7799999999999998E-8</c:v>
                </c:pt>
                <c:pt idx="4686">
                  <c:v>6.8E-8</c:v>
                </c:pt>
                <c:pt idx="4687">
                  <c:v>6.8200000000000002E-8</c:v>
                </c:pt>
                <c:pt idx="4688">
                  <c:v>6.8400000000000004E-8</c:v>
                </c:pt>
                <c:pt idx="4689">
                  <c:v>6.8600000000000005E-8</c:v>
                </c:pt>
                <c:pt idx="4690">
                  <c:v>6.8799999999999994E-8</c:v>
                </c:pt>
                <c:pt idx="4691">
                  <c:v>6.8999999999999996E-8</c:v>
                </c:pt>
                <c:pt idx="4692">
                  <c:v>6.9199999999999998E-8</c:v>
                </c:pt>
                <c:pt idx="4693">
                  <c:v>6.9399999999999999E-8</c:v>
                </c:pt>
                <c:pt idx="4694">
                  <c:v>6.9600000000000001E-8</c:v>
                </c:pt>
                <c:pt idx="4695">
                  <c:v>6.9800000000000003E-8</c:v>
                </c:pt>
                <c:pt idx="4696">
                  <c:v>7.0000000000000005E-8</c:v>
                </c:pt>
                <c:pt idx="4697">
                  <c:v>7.0200000000000007E-8</c:v>
                </c:pt>
                <c:pt idx="4698">
                  <c:v>7.0399999999999995E-8</c:v>
                </c:pt>
                <c:pt idx="4699">
                  <c:v>7.0599999999999997E-8</c:v>
                </c:pt>
                <c:pt idx="4700">
                  <c:v>7.0799999999999999E-8</c:v>
                </c:pt>
                <c:pt idx="4701">
                  <c:v>7.1E-8</c:v>
                </c:pt>
                <c:pt idx="4702">
                  <c:v>7.1200000000000002E-8</c:v>
                </c:pt>
                <c:pt idx="4703">
                  <c:v>7.1400000000000004E-8</c:v>
                </c:pt>
                <c:pt idx="4704">
                  <c:v>7.1600000000000006E-8</c:v>
                </c:pt>
                <c:pt idx="4705">
                  <c:v>7.1799999999999994E-8</c:v>
                </c:pt>
                <c:pt idx="4706">
                  <c:v>7.1999999999999996E-8</c:v>
                </c:pt>
                <c:pt idx="4707">
                  <c:v>7.2199999999999998E-8</c:v>
                </c:pt>
                <c:pt idx="4708">
                  <c:v>7.24E-8</c:v>
                </c:pt>
                <c:pt idx="4709">
                  <c:v>7.2600000000000002E-8</c:v>
                </c:pt>
                <c:pt idx="4710">
                  <c:v>7.2800000000000003E-8</c:v>
                </c:pt>
                <c:pt idx="4711">
                  <c:v>7.3000000000000005E-8</c:v>
                </c:pt>
                <c:pt idx="4712">
                  <c:v>7.3199999999999994E-8</c:v>
                </c:pt>
                <c:pt idx="4713">
                  <c:v>7.3399999999999996E-8</c:v>
                </c:pt>
                <c:pt idx="4714">
                  <c:v>7.3599999999999997E-8</c:v>
                </c:pt>
                <c:pt idx="4715">
                  <c:v>7.3799999999999999E-8</c:v>
                </c:pt>
                <c:pt idx="4716">
                  <c:v>7.4000000000000001E-8</c:v>
                </c:pt>
                <c:pt idx="4717">
                  <c:v>7.4200000000000003E-8</c:v>
                </c:pt>
                <c:pt idx="4718">
                  <c:v>7.4400000000000004E-8</c:v>
                </c:pt>
                <c:pt idx="4719">
                  <c:v>7.4600000000000006E-8</c:v>
                </c:pt>
                <c:pt idx="4720">
                  <c:v>7.4799999999999995E-8</c:v>
                </c:pt>
                <c:pt idx="4721">
                  <c:v>7.4999999999999997E-8</c:v>
                </c:pt>
                <c:pt idx="4722">
                  <c:v>7.5199999999999998E-8</c:v>
                </c:pt>
                <c:pt idx="4723">
                  <c:v>7.54E-8</c:v>
                </c:pt>
                <c:pt idx="4724">
                  <c:v>7.5600000000000002E-8</c:v>
                </c:pt>
                <c:pt idx="4725">
                  <c:v>7.5800000000000004E-8</c:v>
                </c:pt>
                <c:pt idx="4726">
                  <c:v>7.6000000000000006E-8</c:v>
                </c:pt>
                <c:pt idx="4727">
                  <c:v>7.6199999999999994E-8</c:v>
                </c:pt>
                <c:pt idx="4728">
                  <c:v>7.6399999999999996E-8</c:v>
                </c:pt>
                <c:pt idx="4729">
                  <c:v>7.6599999999999998E-8</c:v>
                </c:pt>
                <c:pt idx="4730">
                  <c:v>7.6799999999999999E-8</c:v>
                </c:pt>
                <c:pt idx="4731">
                  <c:v>7.7000000000000001E-8</c:v>
                </c:pt>
                <c:pt idx="4732">
                  <c:v>7.7200000000000003E-8</c:v>
                </c:pt>
                <c:pt idx="4733">
                  <c:v>7.7400000000000005E-8</c:v>
                </c:pt>
                <c:pt idx="4734">
                  <c:v>7.7599999999999993E-8</c:v>
                </c:pt>
                <c:pt idx="4735">
                  <c:v>7.7799999999999995E-8</c:v>
                </c:pt>
                <c:pt idx="4736">
                  <c:v>7.7999999999999997E-8</c:v>
                </c:pt>
                <c:pt idx="4737">
                  <c:v>7.8199999999999999E-8</c:v>
                </c:pt>
                <c:pt idx="4738">
                  <c:v>7.8400000000000001E-8</c:v>
                </c:pt>
                <c:pt idx="4739">
                  <c:v>7.8600000000000002E-8</c:v>
                </c:pt>
                <c:pt idx="4740">
                  <c:v>7.8800000000000004E-8</c:v>
                </c:pt>
                <c:pt idx="4741">
                  <c:v>7.9000000000000006E-8</c:v>
                </c:pt>
                <c:pt idx="4742">
                  <c:v>7.9199999999999995E-8</c:v>
                </c:pt>
                <c:pt idx="4743">
                  <c:v>7.9399999999999996E-8</c:v>
                </c:pt>
                <c:pt idx="4744">
                  <c:v>7.9599999999999998E-8</c:v>
                </c:pt>
                <c:pt idx="4745">
                  <c:v>7.98E-8</c:v>
                </c:pt>
                <c:pt idx="4746">
                  <c:v>8.0000000000000002E-8</c:v>
                </c:pt>
                <c:pt idx="4747">
                  <c:v>8.0200000000000003E-8</c:v>
                </c:pt>
                <c:pt idx="4748">
                  <c:v>8.0400000000000005E-8</c:v>
                </c:pt>
                <c:pt idx="4749">
                  <c:v>8.0599999999999994E-8</c:v>
                </c:pt>
                <c:pt idx="4750">
                  <c:v>8.0799999999999996E-8</c:v>
                </c:pt>
                <c:pt idx="4751">
                  <c:v>8.0999999999999997E-8</c:v>
                </c:pt>
                <c:pt idx="4752">
                  <c:v>8.1199999999999999E-8</c:v>
                </c:pt>
                <c:pt idx="4753">
                  <c:v>8.1400000000000001E-8</c:v>
                </c:pt>
                <c:pt idx="4754">
                  <c:v>8.1600000000000003E-8</c:v>
                </c:pt>
                <c:pt idx="4755">
                  <c:v>8.1800000000000005E-8</c:v>
                </c:pt>
                <c:pt idx="4756">
                  <c:v>8.2000000000000006E-8</c:v>
                </c:pt>
                <c:pt idx="4757">
                  <c:v>8.2199999999999995E-8</c:v>
                </c:pt>
                <c:pt idx="4758">
                  <c:v>8.2399999999999997E-8</c:v>
                </c:pt>
                <c:pt idx="4759">
                  <c:v>8.2599999999999998E-8</c:v>
                </c:pt>
                <c:pt idx="4760">
                  <c:v>8.28E-8</c:v>
                </c:pt>
                <c:pt idx="4761">
                  <c:v>8.3000000000000002E-8</c:v>
                </c:pt>
                <c:pt idx="4762">
                  <c:v>8.3200000000000004E-8</c:v>
                </c:pt>
                <c:pt idx="4763">
                  <c:v>8.3400000000000006E-8</c:v>
                </c:pt>
                <c:pt idx="4764">
                  <c:v>8.3599999999999994E-8</c:v>
                </c:pt>
                <c:pt idx="4765">
                  <c:v>8.3799999999999996E-8</c:v>
                </c:pt>
                <c:pt idx="4766">
                  <c:v>8.3999999999999998E-8</c:v>
                </c:pt>
                <c:pt idx="4767">
                  <c:v>8.42E-8</c:v>
                </c:pt>
                <c:pt idx="4768">
                  <c:v>8.4400000000000001E-8</c:v>
                </c:pt>
                <c:pt idx="4769">
                  <c:v>8.4600000000000003E-8</c:v>
                </c:pt>
                <c:pt idx="4770">
                  <c:v>8.4800000000000005E-8</c:v>
                </c:pt>
                <c:pt idx="4771">
                  <c:v>8.4999999999999994E-8</c:v>
                </c:pt>
                <c:pt idx="4772">
                  <c:v>8.5199999999999995E-8</c:v>
                </c:pt>
                <c:pt idx="4773">
                  <c:v>8.5399999999999997E-8</c:v>
                </c:pt>
                <c:pt idx="4774">
                  <c:v>8.5599999999999999E-8</c:v>
                </c:pt>
                <c:pt idx="4775">
                  <c:v>8.5800000000000001E-8</c:v>
                </c:pt>
                <c:pt idx="4776">
                  <c:v>8.6000000000000002E-8</c:v>
                </c:pt>
                <c:pt idx="4777">
                  <c:v>8.6200000000000004E-8</c:v>
                </c:pt>
                <c:pt idx="4778">
                  <c:v>8.6400000000000006E-8</c:v>
                </c:pt>
                <c:pt idx="4779">
                  <c:v>8.6599999999999995E-8</c:v>
                </c:pt>
                <c:pt idx="4780">
                  <c:v>8.6799999999999996E-8</c:v>
                </c:pt>
                <c:pt idx="4781">
                  <c:v>8.6999999999999998E-8</c:v>
                </c:pt>
                <c:pt idx="4782">
                  <c:v>8.72E-8</c:v>
                </c:pt>
                <c:pt idx="4783">
                  <c:v>8.7400000000000002E-8</c:v>
                </c:pt>
                <c:pt idx="4784">
                  <c:v>8.7600000000000004E-8</c:v>
                </c:pt>
                <c:pt idx="4785">
                  <c:v>8.7800000000000005E-8</c:v>
                </c:pt>
                <c:pt idx="4786">
                  <c:v>8.7999999999999994E-8</c:v>
                </c:pt>
                <c:pt idx="4787">
                  <c:v>8.8199999999999996E-8</c:v>
                </c:pt>
                <c:pt idx="4788">
                  <c:v>8.8399999999999997E-8</c:v>
                </c:pt>
                <c:pt idx="4789">
                  <c:v>8.8599999999999999E-8</c:v>
                </c:pt>
                <c:pt idx="4790">
                  <c:v>8.8800000000000001E-8</c:v>
                </c:pt>
                <c:pt idx="4791">
                  <c:v>8.9000000000000003E-8</c:v>
                </c:pt>
                <c:pt idx="4792">
                  <c:v>8.9200000000000005E-8</c:v>
                </c:pt>
                <c:pt idx="4793">
                  <c:v>8.9400000000000006E-8</c:v>
                </c:pt>
                <c:pt idx="4794">
                  <c:v>8.9599999999999995E-8</c:v>
                </c:pt>
                <c:pt idx="4795">
                  <c:v>8.9799999999999997E-8</c:v>
                </c:pt>
                <c:pt idx="4796">
                  <c:v>8.9999999999999999E-8</c:v>
                </c:pt>
                <c:pt idx="4797">
                  <c:v>9.02E-8</c:v>
                </c:pt>
                <c:pt idx="4798">
                  <c:v>9.0400000000000002E-8</c:v>
                </c:pt>
                <c:pt idx="4799">
                  <c:v>9.0600000000000004E-8</c:v>
                </c:pt>
                <c:pt idx="4800">
                  <c:v>9.0800000000000006E-8</c:v>
                </c:pt>
                <c:pt idx="4801">
                  <c:v>9.0999999999999994E-8</c:v>
                </c:pt>
                <c:pt idx="4802">
                  <c:v>9.1199999999999996E-8</c:v>
                </c:pt>
                <c:pt idx="4803">
                  <c:v>9.1399999999999998E-8</c:v>
                </c:pt>
                <c:pt idx="4804">
                  <c:v>9.16E-8</c:v>
                </c:pt>
                <c:pt idx="4805">
                  <c:v>9.1800000000000001E-8</c:v>
                </c:pt>
                <c:pt idx="4806">
                  <c:v>9.2000000000000003E-8</c:v>
                </c:pt>
                <c:pt idx="4807">
                  <c:v>9.2200000000000005E-8</c:v>
                </c:pt>
                <c:pt idx="4808">
                  <c:v>9.2399999999999994E-8</c:v>
                </c:pt>
                <c:pt idx="4809">
                  <c:v>9.2599999999999995E-8</c:v>
                </c:pt>
                <c:pt idx="4810">
                  <c:v>9.2799999999999997E-8</c:v>
                </c:pt>
                <c:pt idx="4811">
                  <c:v>9.2999999999999999E-8</c:v>
                </c:pt>
                <c:pt idx="4812">
                  <c:v>9.3200000000000001E-8</c:v>
                </c:pt>
                <c:pt idx="4813">
                  <c:v>9.3400000000000003E-8</c:v>
                </c:pt>
                <c:pt idx="4814">
                  <c:v>9.3600000000000004E-8</c:v>
                </c:pt>
                <c:pt idx="4815">
                  <c:v>9.3800000000000006E-8</c:v>
                </c:pt>
                <c:pt idx="4816">
                  <c:v>9.3999999999999995E-8</c:v>
                </c:pt>
                <c:pt idx="4817">
                  <c:v>9.4199999999999996E-8</c:v>
                </c:pt>
                <c:pt idx="4818">
                  <c:v>9.4399999999999998E-8</c:v>
                </c:pt>
                <c:pt idx="4819">
                  <c:v>9.46E-8</c:v>
                </c:pt>
                <c:pt idx="4820">
                  <c:v>9.4800000000000002E-8</c:v>
                </c:pt>
                <c:pt idx="4821">
                  <c:v>9.5000000000000004E-8</c:v>
                </c:pt>
                <c:pt idx="4822">
                  <c:v>9.5200000000000005E-8</c:v>
                </c:pt>
                <c:pt idx="4823">
                  <c:v>9.5399999999999994E-8</c:v>
                </c:pt>
                <c:pt idx="4824">
                  <c:v>9.5599999999999996E-8</c:v>
                </c:pt>
                <c:pt idx="4825">
                  <c:v>9.5799999999999998E-8</c:v>
                </c:pt>
                <c:pt idx="4826">
                  <c:v>9.5999999999999999E-8</c:v>
                </c:pt>
                <c:pt idx="4827">
                  <c:v>9.6200000000000001E-8</c:v>
                </c:pt>
                <c:pt idx="4828">
                  <c:v>9.6400000000000003E-8</c:v>
                </c:pt>
                <c:pt idx="4829">
                  <c:v>9.6600000000000005E-8</c:v>
                </c:pt>
                <c:pt idx="4830">
                  <c:v>9.6800000000000007E-8</c:v>
                </c:pt>
                <c:pt idx="4831">
                  <c:v>9.6999999999999995E-8</c:v>
                </c:pt>
                <c:pt idx="4832">
                  <c:v>9.7199999999999997E-8</c:v>
                </c:pt>
                <c:pt idx="4833">
                  <c:v>9.7399999999999999E-8</c:v>
                </c:pt>
                <c:pt idx="4834">
                  <c:v>9.76E-8</c:v>
                </c:pt>
                <c:pt idx="4835">
                  <c:v>9.7800000000000002E-8</c:v>
                </c:pt>
                <c:pt idx="4836">
                  <c:v>9.8000000000000004E-8</c:v>
                </c:pt>
                <c:pt idx="4837">
                  <c:v>9.8200000000000006E-8</c:v>
                </c:pt>
                <c:pt idx="4838">
                  <c:v>9.8399999999999994E-8</c:v>
                </c:pt>
                <c:pt idx="4839">
                  <c:v>9.8599999999999996E-8</c:v>
                </c:pt>
                <c:pt idx="4840">
                  <c:v>9.8799999999999998E-8</c:v>
                </c:pt>
                <c:pt idx="4841">
                  <c:v>9.9E-8</c:v>
                </c:pt>
                <c:pt idx="4842">
                  <c:v>9.9200000000000002E-8</c:v>
                </c:pt>
                <c:pt idx="4843">
                  <c:v>9.9400000000000003E-8</c:v>
                </c:pt>
                <c:pt idx="4844">
                  <c:v>9.9600000000000005E-8</c:v>
                </c:pt>
                <c:pt idx="4845">
                  <c:v>9.9799999999999994E-8</c:v>
                </c:pt>
                <c:pt idx="4846">
                  <c:v>9.9999999999999995E-8</c:v>
                </c:pt>
                <c:pt idx="4847">
                  <c:v>1.002E-7</c:v>
                </c:pt>
                <c:pt idx="4848">
                  <c:v>1.004E-7</c:v>
                </c:pt>
                <c:pt idx="4849">
                  <c:v>1.006E-7</c:v>
                </c:pt>
                <c:pt idx="4850">
                  <c:v>1.008E-7</c:v>
                </c:pt>
                <c:pt idx="4851">
                  <c:v>1.01E-7</c:v>
                </c:pt>
                <c:pt idx="4852">
                  <c:v>1.0120000000000001E-7</c:v>
                </c:pt>
                <c:pt idx="4853">
                  <c:v>1.0139999999999999E-7</c:v>
                </c:pt>
                <c:pt idx="4854">
                  <c:v>1.016E-7</c:v>
                </c:pt>
                <c:pt idx="4855">
                  <c:v>1.018E-7</c:v>
                </c:pt>
                <c:pt idx="4856">
                  <c:v>1.02E-7</c:v>
                </c:pt>
                <c:pt idx="4857">
                  <c:v>1.022E-7</c:v>
                </c:pt>
                <c:pt idx="4858">
                  <c:v>1.024E-7</c:v>
                </c:pt>
                <c:pt idx="4859">
                  <c:v>1.0260000000000001E-7</c:v>
                </c:pt>
                <c:pt idx="4860">
                  <c:v>1.0279999999999999E-7</c:v>
                </c:pt>
                <c:pt idx="4861">
                  <c:v>1.03E-7</c:v>
                </c:pt>
                <c:pt idx="4862">
                  <c:v>1.032E-7</c:v>
                </c:pt>
                <c:pt idx="4863">
                  <c:v>1.034E-7</c:v>
                </c:pt>
                <c:pt idx="4864">
                  <c:v>1.036E-7</c:v>
                </c:pt>
                <c:pt idx="4865">
                  <c:v>1.038E-7</c:v>
                </c:pt>
                <c:pt idx="4866">
                  <c:v>1.04E-7</c:v>
                </c:pt>
                <c:pt idx="4867">
                  <c:v>1.0420000000000001E-7</c:v>
                </c:pt>
                <c:pt idx="4868">
                  <c:v>1.044E-7</c:v>
                </c:pt>
                <c:pt idx="4869">
                  <c:v>1.046E-7</c:v>
                </c:pt>
                <c:pt idx="4870">
                  <c:v>1.048E-7</c:v>
                </c:pt>
                <c:pt idx="4871">
                  <c:v>1.05E-7</c:v>
                </c:pt>
                <c:pt idx="4872">
                  <c:v>1.052E-7</c:v>
                </c:pt>
                <c:pt idx="4873">
                  <c:v>1.054E-7</c:v>
                </c:pt>
                <c:pt idx="4874">
                  <c:v>1.0560000000000001E-7</c:v>
                </c:pt>
                <c:pt idx="4875">
                  <c:v>1.0579999999999999E-7</c:v>
                </c:pt>
                <c:pt idx="4876">
                  <c:v>1.06E-7</c:v>
                </c:pt>
                <c:pt idx="4877">
                  <c:v>1.062E-7</c:v>
                </c:pt>
                <c:pt idx="4878">
                  <c:v>1.064E-7</c:v>
                </c:pt>
                <c:pt idx="4879">
                  <c:v>1.066E-7</c:v>
                </c:pt>
                <c:pt idx="4880">
                  <c:v>1.068E-7</c:v>
                </c:pt>
                <c:pt idx="4881">
                  <c:v>1.0700000000000001E-7</c:v>
                </c:pt>
                <c:pt idx="4882">
                  <c:v>1.0719999999999999E-7</c:v>
                </c:pt>
                <c:pt idx="4883">
                  <c:v>1.074E-7</c:v>
                </c:pt>
                <c:pt idx="4884">
                  <c:v>1.076E-7</c:v>
                </c:pt>
                <c:pt idx="4885">
                  <c:v>1.078E-7</c:v>
                </c:pt>
                <c:pt idx="4886">
                  <c:v>1.08E-7</c:v>
                </c:pt>
                <c:pt idx="4887">
                  <c:v>1.082E-7</c:v>
                </c:pt>
                <c:pt idx="4888">
                  <c:v>1.084E-7</c:v>
                </c:pt>
                <c:pt idx="4889">
                  <c:v>1.0860000000000001E-7</c:v>
                </c:pt>
                <c:pt idx="4890">
                  <c:v>1.0879999999999999E-7</c:v>
                </c:pt>
                <c:pt idx="4891">
                  <c:v>1.09E-7</c:v>
                </c:pt>
                <c:pt idx="4892">
                  <c:v>1.092E-7</c:v>
                </c:pt>
                <c:pt idx="4893">
                  <c:v>1.094E-7</c:v>
                </c:pt>
                <c:pt idx="4894">
                  <c:v>1.096E-7</c:v>
                </c:pt>
                <c:pt idx="4895">
                  <c:v>1.098E-7</c:v>
                </c:pt>
                <c:pt idx="4896">
                  <c:v>1.1000000000000001E-7</c:v>
                </c:pt>
                <c:pt idx="4897">
                  <c:v>1.1019999999999999E-7</c:v>
                </c:pt>
                <c:pt idx="4898">
                  <c:v>1.104E-7</c:v>
                </c:pt>
                <c:pt idx="4899">
                  <c:v>1.106E-7</c:v>
                </c:pt>
                <c:pt idx="4900">
                  <c:v>1.108E-7</c:v>
                </c:pt>
                <c:pt idx="4901">
                  <c:v>1.11E-7</c:v>
                </c:pt>
                <c:pt idx="4902">
                  <c:v>1.112E-7</c:v>
                </c:pt>
                <c:pt idx="4903">
                  <c:v>1.114E-7</c:v>
                </c:pt>
                <c:pt idx="4904">
                  <c:v>1.1159999999999999E-7</c:v>
                </c:pt>
                <c:pt idx="4905">
                  <c:v>1.118E-7</c:v>
                </c:pt>
                <c:pt idx="4906">
                  <c:v>1.12E-7</c:v>
                </c:pt>
                <c:pt idx="4907">
                  <c:v>1.122E-7</c:v>
                </c:pt>
                <c:pt idx="4908">
                  <c:v>1.124E-7</c:v>
                </c:pt>
                <c:pt idx="4909">
                  <c:v>1.126E-7</c:v>
                </c:pt>
                <c:pt idx="4910">
                  <c:v>1.128E-7</c:v>
                </c:pt>
                <c:pt idx="4911">
                  <c:v>1.1300000000000001E-7</c:v>
                </c:pt>
                <c:pt idx="4912">
                  <c:v>1.1319999999999999E-7</c:v>
                </c:pt>
                <c:pt idx="4913">
                  <c:v>1.134E-7</c:v>
                </c:pt>
                <c:pt idx="4914">
                  <c:v>1.136E-7</c:v>
                </c:pt>
                <c:pt idx="4915">
                  <c:v>1.138E-7</c:v>
                </c:pt>
                <c:pt idx="4916">
                  <c:v>1.14E-7</c:v>
                </c:pt>
                <c:pt idx="4917">
                  <c:v>1.142E-7</c:v>
                </c:pt>
                <c:pt idx="4918">
                  <c:v>1.1440000000000001E-7</c:v>
                </c:pt>
                <c:pt idx="4919">
                  <c:v>1.1459999999999999E-7</c:v>
                </c:pt>
                <c:pt idx="4920">
                  <c:v>1.148E-7</c:v>
                </c:pt>
                <c:pt idx="4921">
                  <c:v>1.15E-7</c:v>
                </c:pt>
                <c:pt idx="4922">
                  <c:v>1.152E-7</c:v>
                </c:pt>
                <c:pt idx="4923">
                  <c:v>1.154E-7</c:v>
                </c:pt>
                <c:pt idx="4924">
                  <c:v>1.156E-7</c:v>
                </c:pt>
                <c:pt idx="4925">
                  <c:v>1.158E-7</c:v>
                </c:pt>
                <c:pt idx="4926">
                  <c:v>1.1600000000000001E-7</c:v>
                </c:pt>
                <c:pt idx="4927">
                  <c:v>1.1619999999999999E-7</c:v>
                </c:pt>
                <c:pt idx="4928">
                  <c:v>1.164E-7</c:v>
                </c:pt>
                <c:pt idx="4929">
                  <c:v>1.166E-7</c:v>
                </c:pt>
                <c:pt idx="4930">
                  <c:v>1.168E-7</c:v>
                </c:pt>
                <c:pt idx="4931">
                  <c:v>1.17E-7</c:v>
                </c:pt>
                <c:pt idx="4932">
                  <c:v>1.172E-7</c:v>
                </c:pt>
                <c:pt idx="4933">
                  <c:v>1.1740000000000001E-7</c:v>
                </c:pt>
                <c:pt idx="4934">
                  <c:v>1.1759999999999999E-7</c:v>
                </c:pt>
                <c:pt idx="4935">
                  <c:v>1.178E-7</c:v>
                </c:pt>
                <c:pt idx="4936">
                  <c:v>1.18E-7</c:v>
                </c:pt>
                <c:pt idx="4937">
                  <c:v>1.182E-7</c:v>
                </c:pt>
                <c:pt idx="4938">
                  <c:v>1.184E-7</c:v>
                </c:pt>
                <c:pt idx="4939">
                  <c:v>1.186E-7</c:v>
                </c:pt>
                <c:pt idx="4940">
                  <c:v>1.1880000000000001E-7</c:v>
                </c:pt>
                <c:pt idx="4941">
                  <c:v>1.1899999999999999E-7</c:v>
                </c:pt>
                <c:pt idx="4942">
                  <c:v>1.192E-7</c:v>
                </c:pt>
                <c:pt idx="4943">
                  <c:v>1.194E-7</c:v>
                </c:pt>
                <c:pt idx="4944">
                  <c:v>1.1960000000000001E-7</c:v>
                </c:pt>
                <c:pt idx="4945">
                  <c:v>1.198E-7</c:v>
                </c:pt>
                <c:pt idx="4946">
                  <c:v>1.1999999999999999E-7</c:v>
                </c:pt>
                <c:pt idx="4947">
                  <c:v>1.202E-7</c:v>
                </c:pt>
                <c:pt idx="4948">
                  <c:v>1.2039999999999999E-7</c:v>
                </c:pt>
                <c:pt idx="4949">
                  <c:v>1.2060000000000001E-7</c:v>
                </c:pt>
                <c:pt idx="4950">
                  <c:v>1.208E-7</c:v>
                </c:pt>
                <c:pt idx="4951">
                  <c:v>1.2100000000000001E-7</c:v>
                </c:pt>
                <c:pt idx="4952">
                  <c:v>1.212E-7</c:v>
                </c:pt>
                <c:pt idx="4953">
                  <c:v>1.2139999999999999E-7</c:v>
                </c:pt>
                <c:pt idx="4954">
                  <c:v>1.216E-7</c:v>
                </c:pt>
                <c:pt idx="4955">
                  <c:v>1.2179999999999999E-7</c:v>
                </c:pt>
                <c:pt idx="4956">
                  <c:v>1.2200000000000001E-7</c:v>
                </c:pt>
                <c:pt idx="4957">
                  <c:v>1.222E-7</c:v>
                </c:pt>
                <c:pt idx="4958">
                  <c:v>1.2240000000000001E-7</c:v>
                </c:pt>
                <c:pt idx="4959">
                  <c:v>1.226E-7</c:v>
                </c:pt>
                <c:pt idx="4960">
                  <c:v>1.2279999999999999E-7</c:v>
                </c:pt>
                <c:pt idx="4961">
                  <c:v>1.23E-7</c:v>
                </c:pt>
                <c:pt idx="4962">
                  <c:v>1.2319999999999999E-7</c:v>
                </c:pt>
                <c:pt idx="4963">
                  <c:v>1.2340000000000001E-7</c:v>
                </c:pt>
                <c:pt idx="4964">
                  <c:v>1.236E-7</c:v>
                </c:pt>
                <c:pt idx="4965">
                  <c:v>1.2380000000000001E-7</c:v>
                </c:pt>
                <c:pt idx="4966">
                  <c:v>1.24E-7</c:v>
                </c:pt>
                <c:pt idx="4967">
                  <c:v>1.2419999999999999E-7</c:v>
                </c:pt>
                <c:pt idx="4968">
                  <c:v>1.244E-7</c:v>
                </c:pt>
                <c:pt idx="4969">
                  <c:v>1.2459999999999999E-7</c:v>
                </c:pt>
                <c:pt idx="4970">
                  <c:v>1.2480000000000001E-7</c:v>
                </c:pt>
                <c:pt idx="4971">
                  <c:v>1.2499999999999999E-7</c:v>
                </c:pt>
                <c:pt idx="4972">
                  <c:v>1.2520000000000001E-7</c:v>
                </c:pt>
                <c:pt idx="4973">
                  <c:v>1.254E-7</c:v>
                </c:pt>
                <c:pt idx="4974">
                  <c:v>1.2560000000000001E-7</c:v>
                </c:pt>
                <c:pt idx="4975">
                  <c:v>1.258E-7</c:v>
                </c:pt>
                <c:pt idx="4976">
                  <c:v>1.2599999999999999E-7</c:v>
                </c:pt>
                <c:pt idx="4977">
                  <c:v>1.2620000000000001E-7</c:v>
                </c:pt>
                <c:pt idx="4978">
                  <c:v>1.2639999999999999E-7</c:v>
                </c:pt>
                <c:pt idx="4979">
                  <c:v>1.2660000000000001E-7</c:v>
                </c:pt>
                <c:pt idx="4980">
                  <c:v>1.268E-7</c:v>
                </c:pt>
                <c:pt idx="4981">
                  <c:v>1.2700000000000001E-7</c:v>
                </c:pt>
                <c:pt idx="4982">
                  <c:v>1.272E-7</c:v>
                </c:pt>
                <c:pt idx="4983">
                  <c:v>1.2739999999999999E-7</c:v>
                </c:pt>
                <c:pt idx="4984">
                  <c:v>1.276E-7</c:v>
                </c:pt>
                <c:pt idx="4985">
                  <c:v>1.2779999999999999E-7</c:v>
                </c:pt>
                <c:pt idx="4986">
                  <c:v>1.2800000000000001E-7</c:v>
                </c:pt>
                <c:pt idx="4987">
                  <c:v>1.282E-7</c:v>
                </c:pt>
                <c:pt idx="4988">
                  <c:v>1.2840000000000001E-7</c:v>
                </c:pt>
                <c:pt idx="4989">
                  <c:v>1.286E-7</c:v>
                </c:pt>
                <c:pt idx="4990">
                  <c:v>1.2879999999999999E-7</c:v>
                </c:pt>
                <c:pt idx="4991">
                  <c:v>1.29E-7</c:v>
                </c:pt>
                <c:pt idx="4992">
                  <c:v>1.2919999999999999E-7</c:v>
                </c:pt>
                <c:pt idx="4993">
                  <c:v>1.2940000000000001E-7</c:v>
                </c:pt>
                <c:pt idx="4994">
                  <c:v>1.296E-7</c:v>
                </c:pt>
                <c:pt idx="4995">
                  <c:v>1.2980000000000001E-7</c:v>
                </c:pt>
                <c:pt idx="4996">
                  <c:v>1.3E-7</c:v>
                </c:pt>
                <c:pt idx="4997">
                  <c:v>1.3019999999999999E-7</c:v>
                </c:pt>
                <c:pt idx="4998">
                  <c:v>1.304E-7</c:v>
                </c:pt>
                <c:pt idx="4999">
                  <c:v>1.3059999999999999E-7</c:v>
                </c:pt>
                <c:pt idx="5000">
                  <c:v>1.3080000000000001E-7</c:v>
                </c:pt>
                <c:pt idx="5001">
                  <c:v>1.31E-7</c:v>
                </c:pt>
                <c:pt idx="5002">
                  <c:v>1.3120000000000001E-7</c:v>
                </c:pt>
                <c:pt idx="5003">
                  <c:v>1.314E-7</c:v>
                </c:pt>
                <c:pt idx="5004">
                  <c:v>1.3159999999999999E-7</c:v>
                </c:pt>
                <c:pt idx="5005">
                  <c:v>1.318E-7</c:v>
                </c:pt>
                <c:pt idx="5006">
                  <c:v>1.3199999999999999E-7</c:v>
                </c:pt>
                <c:pt idx="5007">
                  <c:v>1.3220000000000001E-7</c:v>
                </c:pt>
                <c:pt idx="5008">
                  <c:v>1.3239999999999999E-7</c:v>
                </c:pt>
                <c:pt idx="5009">
                  <c:v>1.3260000000000001E-7</c:v>
                </c:pt>
                <c:pt idx="5010">
                  <c:v>1.328E-7</c:v>
                </c:pt>
                <c:pt idx="5011">
                  <c:v>1.3300000000000001E-7</c:v>
                </c:pt>
                <c:pt idx="5012">
                  <c:v>1.332E-7</c:v>
                </c:pt>
                <c:pt idx="5013">
                  <c:v>1.3339999999999999E-7</c:v>
                </c:pt>
                <c:pt idx="5014">
                  <c:v>1.3360000000000001E-7</c:v>
                </c:pt>
                <c:pt idx="5015">
                  <c:v>1.3379999999999999E-7</c:v>
                </c:pt>
                <c:pt idx="5016">
                  <c:v>1.3400000000000001E-7</c:v>
                </c:pt>
                <c:pt idx="5017">
                  <c:v>1.342E-7</c:v>
                </c:pt>
                <c:pt idx="5018">
                  <c:v>1.3440000000000001E-7</c:v>
                </c:pt>
                <c:pt idx="5019">
                  <c:v>1.346E-7</c:v>
                </c:pt>
                <c:pt idx="5020">
                  <c:v>1.3479999999999999E-7</c:v>
                </c:pt>
                <c:pt idx="5021">
                  <c:v>1.35E-7</c:v>
                </c:pt>
                <c:pt idx="5022">
                  <c:v>1.3519999999999999E-7</c:v>
                </c:pt>
                <c:pt idx="5023">
                  <c:v>1.3540000000000001E-7</c:v>
                </c:pt>
                <c:pt idx="5024">
                  <c:v>1.356E-7</c:v>
                </c:pt>
                <c:pt idx="5025">
                  <c:v>1.3580000000000001E-7</c:v>
                </c:pt>
                <c:pt idx="5026">
                  <c:v>1.36E-7</c:v>
                </c:pt>
                <c:pt idx="5027">
                  <c:v>1.3619999999999999E-7</c:v>
                </c:pt>
                <c:pt idx="5028">
                  <c:v>1.364E-7</c:v>
                </c:pt>
                <c:pt idx="5029">
                  <c:v>1.3659999999999999E-7</c:v>
                </c:pt>
                <c:pt idx="5030">
                  <c:v>1.3680000000000001E-7</c:v>
                </c:pt>
                <c:pt idx="5031">
                  <c:v>1.37E-7</c:v>
                </c:pt>
                <c:pt idx="5032">
                  <c:v>1.3720000000000001E-7</c:v>
                </c:pt>
                <c:pt idx="5033">
                  <c:v>1.374E-7</c:v>
                </c:pt>
                <c:pt idx="5034">
                  <c:v>1.3759999999999999E-7</c:v>
                </c:pt>
                <c:pt idx="5035">
                  <c:v>1.378E-7</c:v>
                </c:pt>
                <c:pt idx="5036">
                  <c:v>1.3799999999999999E-7</c:v>
                </c:pt>
                <c:pt idx="5037">
                  <c:v>1.3820000000000001E-7</c:v>
                </c:pt>
                <c:pt idx="5038">
                  <c:v>1.384E-7</c:v>
                </c:pt>
                <c:pt idx="5039">
                  <c:v>1.3860000000000001E-7</c:v>
                </c:pt>
                <c:pt idx="5040">
                  <c:v>1.388E-7</c:v>
                </c:pt>
                <c:pt idx="5041">
                  <c:v>1.3899999999999999E-7</c:v>
                </c:pt>
                <c:pt idx="5042">
                  <c:v>1.392E-7</c:v>
                </c:pt>
                <c:pt idx="5043">
                  <c:v>1.3939999999999999E-7</c:v>
                </c:pt>
                <c:pt idx="5044">
                  <c:v>1.3960000000000001E-7</c:v>
                </c:pt>
                <c:pt idx="5045">
                  <c:v>1.3979999999999999E-7</c:v>
                </c:pt>
                <c:pt idx="5046">
                  <c:v>1.4000000000000001E-7</c:v>
                </c:pt>
                <c:pt idx="5047">
                  <c:v>1.402E-7</c:v>
                </c:pt>
                <c:pt idx="5048">
                  <c:v>1.4040000000000001E-7</c:v>
                </c:pt>
                <c:pt idx="5049">
                  <c:v>1.406E-7</c:v>
                </c:pt>
                <c:pt idx="5050">
                  <c:v>1.4079999999999999E-7</c:v>
                </c:pt>
                <c:pt idx="5051">
                  <c:v>1.4100000000000001E-7</c:v>
                </c:pt>
                <c:pt idx="5052">
                  <c:v>1.4119999999999999E-7</c:v>
                </c:pt>
                <c:pt idx="5053">
                  <c:v>1.4140000000000001E-7</c:v>
                </c:pt>
                <c:pt idx="5054">
                  <c:v>1.416E-7</c:v>
                </c:pt>
                <c:pt idx="5055">
                  <c:v>1.4180000000000001E-7</c:v>
                </c:pt>
                <c:pt idx="5056">
                  <c:v>1.42E-7</c:v>
                </c:pt>
                <c:pt idx="5057">
                  <c:v>1.4219999999999999E-7</c:v>
                </c:pt>
                <c:pt idx="5058">
                  <c:v>1.424E-7</c:v>
                </c:pt>
                <c:pt idx="5059">
                  <c:v>1.4259999999999999E-7</c:v>
                </c:pt>
                <c:pt idx="5060">
                  <c:v>1.4280000000000001E-7</c:v>
                </c:pt>
                <c:pt idx="5061">
                  <c:v>1.43E-7</c:v>
                </c:pt>
                <c:pt idx="5062">
                  <c:v>1.4320000000000001E-7</c:v>
                </c:pt>
                <c:pt idx="5063">
                  <c:v>1.434E-7</c:v>
                </c:pt>
                <c:pt idx="5064">
                  <c:v>1.4359999999999999E-7</c:v>
                </c:pt>
                <c:pt idx="5065">
                  <c:v>1.438E-7</c:v>
                </c:pt>
                <c:pt idx="5066">
                  <c:v>1.4399999999999999E-7</c:v>
                </c:pt>
                <c:pt idx="5067">
                  <c:v>1.4420000000000001E-7</c:v>
                </c:pt>
                <c:pt idx="5068">
                  <c:v>1.444E-7</c:v>
                </c:pt>
                <c:pt idx="5069">
                  <c:v>1.4460000000000001E-7</c:v>
                </c:pt>
                <c:pt idx="5070">
                  <c:v>1.448E-7</c:v>
                </c:pt>
                <c:pt idx="5071">
                  <c:v>1.4499999999999999E-7</c:v>
                </c:pt>
                <c:pt idx="5072">
                  <c:v>1.452E-7</c:v>
                </c:pt>
                <c:pt idx="5073">
                  <c:v>1.4539999999999999E-7</c:v>
                </c:pt>
                <c:pt idx="5074">
                  <c:v>1.4560000000000001E-7</c:v>
                </c:pt>
                <c:pt idx="5075">
                  <c:v>1.458E-7</c:v>
                </c:pt>
                <c:pt idx="5076">
                  <c:v>1.4600000000000001E-7</c:v>
                </c:pt>
                <c:pt idx="5077">
                  <c:v>1.462E-7</c:v>
                </c:pt>
                <c:pt idx="5078">
                  <c:v>1.4639999999999999E-7</c:v>
                </c:pt>
                <c:pt idx="5079">
                  <c:v>1.466E-7</c:v>
                </c:pt>
                <c:pt idx="5080">
                  <c:v>1.4679999999999999E-7</c:v>
                </c:pt>
                <c:pt idx="5081">
                  <c:v>1.4700000000000001E-7</c:v>
                </c:pt>
                <c:pt idx="5082">
                  <c:v>1.4719999999999999E-7</c:v>
                </c:pt>
                <c:pt idx="5083">
                  <c:v>1.4740000000000001E-7</c:v>
                </c:pt>
                <c:pt idx="5084">
                  <c:v>1.476E-7</c:v>
                </c:pt>
                <c:pt idx="5085">
                  <c:v>1.4780000000000001E-7</c:v>
                </c:pt>
                <c:pt idx="5086">
                  <c:v>1.48E-7</c:v>
                </c:pt>
                <c:pt idx="5087">
                  <c:v>1.4819999999999999E-7</c:v>
                </c:pt>
                <c:pt idx="5088">
                  <c:v>1.4840000000000001E-7</c:v>
                </c:pt>
                <c:pt idx="5089">
                  <c:v>1.4859999999999999E-7</c:v>
                </c:pt>
                <c:pt idx="5090">
                  <c:v>1.4880000000000001E-7</c:v>
                </c:pt>
                <c:pt idx="5091">
                  <c:v>1.49E-7</c:v>
                </c:pt>
                <c:pt idx="5092">
                  <c:v>1.4920000000000001E-7</c:v>
                </c:pt>
                <c:pt idx="5093">
                  <c:v>1.494E-7</c:v>
                </c:pt>
                <c:pt idx="5094">
                  <c:v>1.4959999999999999E-7</c:v>
                </c:pt>
                <c:pt idx="5095">
                  <c:v>1.498E-7</c:v>
                </c:pt>
                <c:pt idx="5096">
                  <c:v>1.4999999999999999E-7</c:v>
                </c:pt>
                <c:pt idx="5097">
                  <c:v>1.5020000000000001E-7</c:v>
                </c:pt>
                <c:pt idx="5098">
                  <c:v>1.504E-7</c:v>
                </c:pt>
                <c:pt idx="5099">
                  <c:v>1.5060000000000001E-7</c:v>
                </c:pt>
                <c:pt idx="5100">
                  <c:v>1.508E-7</c:v>
                </c:pt>
                <c:pt idx="5101">
                  <c:v>1.5099999999999999E-7</c:v>
                </c:pt>
                <c:pt idx="5102">
                  <c:v>1.512E-7</c:v>
                </c:pt>
                <c:pt idx="5103">
                  <c:v>1.5139999999999999E-7</c:v>
                </c:pt>
                <c:pt idx="5104">
                  <c:v>1.5160000000000001E-7</c:v>
                </c:pt>
                <c:pt idx="5105">
                  <c:v>1.518E-7</c:v>
                </c:pt>
                <c:pt idx="5106">
                  <c:v>1.5200000000000001E-7</c:v>
                </c:pt>
                <c:pt idx="5107">
                  <c:v>1.522E-7</c:v>
                </c:pt>
                <c:pt idx="5108">
                  <c:v>1.5239999999999999E-7</c:v>
                </c:pt>
                <c:pt idx="5109">
                  <c:v>1.526E-7</c:v>
                </c:pt>
                <c:pt idx="5110">
                  <c:v>1.5279999999999999E-7</c:v>
                </c:pt>
                <c:pt idx="5111">
                  <c:v>1.5300000000000001E-7</c:v>
                </c:pt>
                <c:pt idx="5112">
                  <c:v>1.532E-7</c:v>
                </c:pt>
                <c:pt idx="5113">
                  <c:v>1.5340000000000001E-7</c:v>
                </c:pt>
                <c:pt idx="5114">
                  <c:v>1.536E-7</c:v>
                </c:pt>
                <c:pt idx="5115">
                  <c:v>1.5379999999999999E-7</c:v>
                </c:pt>
                <c:pt idx="5116">
                  <c:v>1.54E-7</c:v>
                </c:pt>
                <c:pt idx="5117">
                  <c:v>1.5419999999999999E-7</c:v>
                </c:pt>
                <c:pt idx="5118">
                  <c:v>1.5440000000000001E-7</c:v>
                </c:pt>
                <c:pt idx="5119">
                  <c:v>1.5459999999999999E-7</c:v>
                </c:pt>
                <c:pt idx="5120">
                  <c:v>1.5480000000000001E-7</c:v>
                </c:pt>
                <c:pt idx="5121">
                  <c:v>1.55E-7</c:v>
                </c:pt>
                <c:pt idx="5122">
                  <c:v>1.5519999999999999E-7</c:v>
                </c:pt>
                <c:pt idx="5123">
                  <c:v>1.554E-7</c:v>
                </c:pt>
                <c:pt idx="5124">
                  <c:v>1.5559999999999999E-7</c:v>
                </c:pt>
                <c:pt idx="5125">
                  <c:v>1.5580000000000001E-7</c:v>
                </c:pt>
                <c:pt idx="5126">
                  <c:v>1.5599999999999999E-7</c:v>
                </c:pt>
                <c:pt idx="5127">
                  <c:v>1.5620000000000001E-7</c:v>
                </c:pt>
                <c:pt idx="5128">
                  <c:v>1.564E-7</c:v>
                </c:pt>
                <c:pt idx="5129">
                  <c:v>1.5660000000000001E-7</c:v>
                </c:pt>
                <c:pt idx="5130">
                  <c:v>1.568E-7</c:v>
                </c:pt>
                <c:pt idx="5131">
                  <c:v>1.5699999999999999E-7</c:v>
                </c:pt>
                <c:pt idx="5132">
                  <c:v>1.572E-7</c:v>
                </c:pt>
                <c:pt idx="5133">
                  <c:v>1.5739999999999999E-7</c:v>
                </c:pt>
                <c:pt idx="5134">
                  <c:v>1.5760000000000001E-7</c:v>
                </c:pt>
                <c:pt idx="5135">
                  <c:v>1.578E-7</c:v>
                </c:pt>
                <c:pt idx="5136">
                  <c:v>1.5800000000000001E-7</c:v>
                </c:pt>
                <c:pt idx="5137">
                  <c:v>1.582E-7</c:v>
                </c:pt>
                <c:pt idx="5138">
                  <c:v>1.5839999999999999E-7</c:v>
                </c:pt>
                <c:pt idx="5139">
                  <c:v>1.586E-7</c:v>
                </c:pt>
                <c:pt idx="5140">
                  <c:v>1.5879999999999999E-7</c:v>
                </c:pt>
                <c:pt idx="5141">
                  <c:v>1.5900000000000001E-7</c:v>
                </c:pt>
                <c:pt idx="5142">
                  <c:v>1.592E-7</c:v>
                </c:pt>
                <c:pt idx="5143">
                  <c:v>1.5940000000000001E-7</c:v>
                </c:pt>
                <c:pt idx="5144">
                  <c:v>1.596E-7</c:v>
                </c:pt>
                <c:pt idx="5145">
                  <c:v>1.5979999999999999E-7</c:v>
                </c:pt>
                <c:pt idx="5146">
                  <c:v>1.6E-7</c:v>
                </c:pt>
                <c:pt idx="5147">
                  <c:v>1.6019999999999999E-7</c:v>
                </c:pt>
                <c:pt idx="5148">
                  <c:v>1.6040000000000001E-7</c:v>
                </c:pt>
                <c:pt idx="5149">
                  <c:v>1.606E-7</c:v>
                </c:pt>
                <c:pt idx="5150">
                  <c:v>1.6080000000000001E-7</c:v>
                </c:pt>
                <c:pt idx="5151">
                  <c:v>1.61E-7</c:v>
                </c:pt>
                <c:pt idx="5152">
                  <c:v>1.6119999999999999E-7</c:v>
                </c:pt>
                <c:pt idx="5153">
                  <c:v>1.614E-7</c:v>
                </c:pt>
                <c:pt idx="5154">
                  <c:v>1.6159999999999999E-7</c:v>
                </c:pt>
                <c:pt idx="5155">
                  <c:v>1.6180000000000001E-7</c:v>
                </c:pt>
                <c:pt idx="5156">
                  <c:v>1.6199999999999999E-7</c:v>
                </c:pt>
                <c:pt idx="5157">
                  <c:v>1.6220000000000001E-7</c:v>
                </c:pt>
                <c:pt idx="5158">
                  <c:v>1.624E-7</c:v>
                </c:pt>
                <c:pt idx="5159">
                  <c:v>1.6259999999999999E-7</c:v>
                </c:pt>
                <c:pt idx="5160">
                  <c:v>1.628E-7</c:v>
                </c:pt>
                <c:pt idx="5161">
                  <c:v>1.6299999999999999E-7</c:v>
                </c:pt>
                <c:pt idx="5162">
                  <c:v>1.6320000000000001E-7</c:v>
                </c:pt>
                <c:pt idx="5163">
                  <c:v>1.6339999999999999E-7</c:v>
                </c:pt>
                <c:pt idx="5164">
                  <c:v>1.6360000000000001E-7</c:v>
                </c:pt>
                <c:pt idx="5165">
                  <c:v>1.638E-7</c:v>
                </c:pt>
                <c:pt idx="5166">
                  <c:v>1.6400000000000001E-7</c:v>
                </c:pt>
                <c:pt idx="5167">
                  <c:v>1.642E-7</c:v>
                </c:pt>
                <c:pt idx="5168">
                  <c:v>1.6439999999999999E-7</c:v>
                </c:pt>
                <c:pt idx="5169">
                  <c:v>1.646E-7</c:v>
                </c:pt>
                <c:pt idx="5170">
                  <c:v>1.6479999999999999E-7</c:v>
                </c:pt>
                <c:pt idx="5171">
                  <c:v>1.6500000000000001E-7</c:v>
                </c:pt>
                <c:pt idx="5172">
                  <c:v>1.652E-7</c:v>
                </c:pt>
                <c:pt idx="5173">
                  <c:v>1.6540000000000001E-7</c:v>
                </c:pt>
                <c:pt idx="5174">
                  <c:v>1.656E-7</c:v>
                </c:pt>
                <c:pt idx="5175">
                  <c:v>1.6579999999999999E-7</c:v>
                </c:pt>
                <c:pt idx="5176">
                  <c:v>1.66E-7</c:v>
                </c:pt>
                <c:pt idx="5177">
                  <c:v>1.6619999999999999E-7</c:v>
                </c:pt>
                <c:pt idx="5178">
                  <c:v>1.6640000000000001E-7</c:v>
                </c:pt>
                <c:pt idx="5179">
                  <c:v>1.666E-7</c:v>
                </c:pt>
                <c:pt idx="5180">
                  <c:v>1.6680000000000001E-7</c:v>
                </c:pt>
                <c:pt idx="5181">
                  <c:v>1.67E-7</c:v>
                </c:pt>
                <c:pt idx="5182">
                  <c:v>1.6719999999999999E-7</c:v>
                </c:pt>
                <c:pt idx="5183">
                  <c:v>1.674E-7</c:v>
                </c:pt>
                <c:pt idx="5184">
                  <c:v>1.6759999999999999E-7</c:v>
                </c:pt>
                <c:pt idx="5185">
                  <c:v>1.6780000000000001E-7</c:v>
                </c:pt>
                <c:pt idx="5186">
                  <c:v>1.68E-7</c:v>
                </c:pt>
                <c:pt idx="5187">
                  <c:v>1.6820000000000001E-7</c:v>
                </c:pt>
                <c:pt idx="5188">
                  <c:v>1.684E-7</c:v>
                </c:pt>
                <c:pt idx="5189">
                  <c:v>1.6859999999999999E-7</c:v>
                </c:pt>
                <c:pt idx="5190">
                  <c:v>1.688E-7</c:v>
                </c:pt>
                <c:pt idx="5191">
                  <c:v>1.6899999999999999E-7</c:v>
                </c:pt>
                <c:pt idx="5192">
                  <c:v>1.6920000000000001E-7</c:v>
                </c:pt>
                <c:pt idx="5193">
                  <c:v>1.6939999999999999E-7</c:v>
                </c:pt>
                <c:pt idx="5194">
                  <c:v>1.6960000000000001E-7</c:v>
                </c:pt>
                <c:pt idx="5195">
                  <c:v>1.698E-7</c:v>
                </c:pt>
                <c:pt idx="5196">
                  <c:v>1.6999999999999999E-7</c:v>
                </c:pt>
                <c:pt idx="5197">
                  <c:v>1.702E-7</c:v>
                </c:pt>
                <c:pt idx="5198">
                  <c:v>1.7039999999999999E-7</c:v>
                </c:pt>
                <c:pt idx="5199">
                  <c:v>1.7060000000000001E-7</c:v>
                </c:pt>
                <c:pt idx="5200">
                  <c:v>1.7079999999999999E-7</c:v>
                </c:pt>
                <c:pt idx="5201">
                  <c:v>1.7100000000000001E-7</c:v>
                </c:pt>
                <c:pt idx="5202">
                  <c:v>1.712E-7</c:v>
                </c:pt>
                <c:pt idx="5203">
                  <c:v>1.7140000000000001E-7</c:v>
                </c:pt>
                <c:pt idx="5204">
                  <c:v>1.716E-7</c:v>
                </c:pt>
                <c:pt idx="5205">
                  <c:v>1.7179999999999999E-7</c:v>
                </c:pt>
                <c:pt idx="5206">
                  <c:v>1.72E-7</c:v>
                </c:pt>
                <c:pt idx="5207">
                  <c:v>1.7219999999999999E-7</c:v>
                </c:pt>
                <c:pt idx="5208">
                  <c:v>1.7240000000000001E-7</c:v>
                </c:pt>
                <c:pt idx="5209">
                  <c:v>1.726E-7</c:v>
                </c:pt>
                <c:pt idx="5210">
                  <c:v>1.7280000000000001E-7</c:v>
                </c:pt>
                <c:pt idx="5211">
                  <c:v>1.73E-7</c:v>
                </c:pt>
                <c:pt idx="5212">
                  <c:v>1.7319999999999999E-7</c:v>
                </c:pt>
                <c:pt idx="5213">
                  <c:v>1.734E-7</c:v>
                </c:pt>
                <c:pt idx="5214">
                  <c:v>1.7359999999999999E-7</c:v>
                </c:pt>
                <c:pt idx="5215">
                  <c:v>1.7380000000000001E-7</c:v>
                </c:pt>
                <c:pt idx="5216">
                  <c:v>1.74E-7</c:v>
                </c:pt>
                <c:pt idx="5217">
                  <c:v>1.7420000000000001E-7</c:v>
                </c:pt>
                <c:pt idx="5218">
                  <c:v>1.744E-7</c:v>
                </c:pt>
                <c:pt idx="5219">
                  <c:v>1.7459999999999999E-7</c:v>
                </c:pt>
                <c:pt idx="5220">
                  <c:v>1.748E-7</c:v>
                </c:pt>
                <c:pt idx="5221">
                  <c:v>1.7499999999999999E-7</c:v>
                </c:pt>
                <c:pt idx="5222">
                  <c:v>1.7520000000000001E-7</c:v>
                </c:pt>
                <c:pt idx="5223">
                  <c:v>1.754E-7</c:v>
                </c:pt>
                <c:pt idx="5224">
                  <c:v>1.7560000000000001E-7</c:v>
                </c:pt>
                <c:pt idx="5225">
                  <c:v>1.758E-7</c:v>
                </c:pt>
                <c:pt idx="5226">
                  <c:v>1.7599999999999999E-7</c:v>
                </c:pt>
                <c:pt idx="5227">
                  <c:v>1.762E-7</c:v>
                </c:pt>
                <c:pt idx="5228">
                  <c:v>1.7639999999999999E-7</c:v>
                </c:pt>
                <c:pt idx="5229">
                  <c:v>1.7660000000000001E-7</c:v>
                </c:pt>
                <c:pt idx="5230">
                  <c:v>1.7679999999999999E-7</c:v>
                </c:pt>
                <c:pt idx="5231">
                  <c:v>1.7700000000000001E-7</c:v>
                </c:pt>
                <c:pt idx="5232">
                  <c:v>1.772E-7</c:v>
                </c:pt>
                <c:pt idx="5233">
                  <c:v>1.7739999999999999E-7</c:v>
                </c:pt>
                <c:pt idx="5234">
                  <c:v>1.776E-7</c:v>
                </c:pt>
                <c:pt idx="5235">
                  <c:v>1.7779999999999999E-7</c:v>
                </c:pt>
                <c:pt idx="5236">
                  <c:v>1.7800000000000001E-7</c:v>
                </c:pt>
                <c:pt idx="5237">
                  <c:v>1.7819999999999999E-7</c:v>
                </c:pt>
                <c:pt idx="5238">
                  <c:v>1.7840000000000001E-7</c:v>
                </c:pt>
                <c:pt idx="5239">
                  <c:v>1.786E-7</c:v>
                </c:pt>
                <c:pt idx="5240">
                  <c:v>1.7880000000000001E-7</c:v>
                </c:pt>
                <c:pt idx="5241">
                  <c:v>1.79E-7</c:v>
                </c:pt>
                <c:pt idx="5242">
                  <c:v>1.7919999999999999E-7</c:v>
                </c:pt>
                <c:pt idx="5243">
                  <c:v>1.7940000000000001E-7</c:v>
                </c:pt>
                <c:pt idx="5244">
                  <c:v>1.7959999999999999E-7</c:v>
                </c:pt>
                <c:pt idx="5245">
                  <c:v>1.7980000000000001E-7</c:v>
                </c:pt>
                <c:pt idx="5246">
                  <c:v>1.8E-7</c:v>
                </c:pt>
                <c:pt idx="5247">
                  <c:v>1.8020000000000001E-7</c:v>
                </c:pt>
                <c:pt idx="5248">
                  <c:v>1.804E-7</c:v>
                </c:pt>
                <c:pt idx="5249">
                  <c:v>1.8059999999999999E-7</c:v>
                </c:pt>
                <c:pt idx="5250">
                  <c:v>1.808E-7</c:v>
                </c:pt>
                <c:pt idx="5251">
                  <c:v>1.8099999999999999E-7</c:v>
                </c:pt>
                <c:pt idx="5252">
                  <c:v>1.8120000000000001E-7</c:v>
                </c:pt>
                <c:pt idx="5253">
                  <c:v>1.814E-7</c:v>
                </c:pt>
                <c:pt idx="5254">
                  <c:v>1.8160000000000001E-7</c:v>
                </c:pt>
                <c:pt idx="5255">
                  <c:v>1.818E-7</c:v>
                </c:pt>
                <c:pt idx="5256">
                  <c:v>1.8199999999999999E-7</c:v>
                </c:pt>
                <c:pt idx="5257">
                  <c:v>1.822E-7</c:v>
                </c:pt>
                <c:pt idx="5258">
                  <c:v>1.8239999999999999E-7</c:v>
                </c:pt>
                <c:pt idx="5259">
                  <c:v>1.8260000000000001E-7</c:v>
                </c:pt>
                <c:pt idx="5260">
                  <c:v>1.828E-7</c:v>
                </c:pt>
                <c:pt idx="5261">
                  <c:v>1.8300000000000001E-7</c:v>
                </c:pt>
                <c:pt idx="5262">
                  <c:v>1.832E-7</c:v>
                </c:pt>
                <c:pt idx="5263">
                  <c:v>1.8339999999999999E-7</c:v>
                </c:pt>
                <c:pt idx="5264">
                  <c:v>1.836E-7</c:v>
                </c:pt>
                <c:pt idx="5265">
                  <c:v>1.8379999999999999E-7</c:v>
                </c:pt>
                <c:pt idx="5266">
                  <c:v>1.8400000000000001E-7</c:v>
                </c:pt>
                <c:pt idx="5267">
                  <c:v>1.842E-7</c:v>
                </c:pt>
                <c:pt idx="5268">
                  <c:v>1.8440000000000001E-7</c:v>
                </c:pt>
                <c:pt idx="5269">
                  <c:v>1.846E-7</c:v>
                </c:pt>
                <c:pt idx="5270">
                  <c:v>1.8479999999999999E-7</c:v>
                </c:pt>
                <c:pt idx="5271">
                  <c:v>1.85E-7</c:v>
                </c:pt>
                <c:pt idx="5272">
                  <c:v>1.8519999999999999E-7</c:v>
                </c:pt>
                <c:pt idx="5273">
                  <c:v>1.8540000000000001E-7</c:v>
                </c:pt>
                <c:pt idx="5274">
                  <c:v>1.8559999999999999E-7</c:v>
                </c:pt>
                <c:pt idx="5275">
                  <c:v>1.8580000000000001E-7</c:v>
                </c:pt>
                <c:pt idx="5276">
                  <c:v>1.86E-7</c:v>
                </c:pt>
                <c:pt idx="5277">
                  <c:v>1.8620000000000001E-7</c:v>
                </c:pt>
                <c:pt idx="5278">
                  <c:v>1.864E-7</c:v>
                </c:pt>
                <c:pt idx="5279">
                  <c:v>1.8659999999999999E-7</c:v>
                </c:pt>
                <c:pt idx="5280">
                  <c:v>1.8680000000000001E-7</c:v>
                </c:pt>
                <c:pt idx="5281">
                  <c:v>1.8699999999999999E-7</c:v>
                </c:pt>
                <c:pt idx="5282">
                  <c:v>1.8720000000000001E-7</c:v>
                </c:pt>
                <c:pt idx="5283">
                  <c:v>1.874E-7</c:v>
                </c:pt>
                <c:pt idx="5284">
                  <c:v>1.8760000000000001E-7</c:v>
                </c:pt>
                <c:pt idx="5285">
                  <c:v>1.878E-7</c:v>
                </c:pt>
                <c:pt idx="5286">
                  <c:v>1.8799999999999999E-7</c:v>
                </c:pt>
                <c:pt idx="5287">
                  <c:v>1.882E-7</c:v>
                </c:pt>
                <c:pt idx="5288">
                  <c:v>1.8839999999999999E-7</c:v>
                </c:pt>
                <c:pt idx="5289">
                  <c:v>1.8860000000000001E-7</c:v>
                </c:pt>
                <c:pt idx="5290">
                  <c:v>1.888E-7</c:v>
                </c:pt>
                <c:pt idx="5291">
                  <c:v>1.8900000000000001E-7</c:v>
                </c:pt>
                <c:pt idx="5292">
                  <c:v>1.892E-7</c:v>
                </c:pt>
                <c:pt idx="5293">
                  <c:v>1.8939999999999999E-7</c:v>
                </c:pt>
                <c:pt idx="5294">
                  <c:v>1.896E-7</c:v>
                </c:pt>
                <c:pt idx="5295">
                  <c:v>1.8979999999999999E-7</c:v>
                </c:pt>
                <c:pt idx="5296">
                  <c:v>1.9000000000000001E-7</c:v>
                </c:pt>
                <c:pt idx="5297">
                  <c:v>1.902E-7</c:v>
                </c:pt>
                <c:pt idx="5298">
                  <c:v>1.9040000000000001E-7</c:v>
                </c:pt>
                <c:pt idx="5299">
                  <c:v>1.906E-7</c:v>
                </c:pt>
                <c:pt idx="5300">
                  <c:v>1.9079999999999999E-7</c:v>
                </c:pt>
                <c:pt idx="5301">
                  <c:v>1.91E-7</c:v>
                </c:pt>
                <c:pt idx="5302">
                  <c:v>1.9119999999999999E-7</c:v>
                </c:pt>
                <c:pt idx="5303">
                  <c:v>1.9140000000000001E-7</c:v>
                </c:pt>
                <c:pt idx="5304">
                  <c:v>1.916E-7</c:v>
                </c:pt>
                <c:pt idx="5305">
                  <c:v>1.9180000000000001E-7</c:v>
                </c:pt>
                <c:pt idx="5306">
                  <c:v>1.92E-7</c:v>
                </c:pt>
                <c:pt idx="5307">
                  <c:v>1.9219999999999999E-7</c:v>
                </c:pt>
                <c:pt idx="5308">
                  <c:v>1.924E-7</c:v>
                </c:pt>
                <c:pt idx="5309">
                  <c:v>1.9259999999999999E-7</c:v>
                </c:pt>
                <c:pt idx="5310">
                  <c:v>1.9280000000000001E-7</c:v>
                </c:pt>
                <c:pt idx="5311">
                  <c:v>1.9299999999999999E-7</c:v>
                </c:pt>
                <c:pt idx="5312">
                  <c:v>1.9320000000000001E-7</c:v>
                </c:pt>
                <c:pt idx="5313">
                  <c:v>1.934E-7</c:v>
                </c:pt>
                <c:pt idx="5314">
                  <c:v>1.9360000000000001E-7</c:v>
                </c:pt>
                <c:pt idx="5315">
                  <c:v>1.938E-7</c:v>
                </c:pt>
                <c:pt idx="5316">
                  <c:v>1.9399999999999999E-7</c:v>
                </c:pt>
                <c:pt idx="5317">
                  <c:v>1.9420000000000001E-7</c:v>
                </c:pt>
                <c:pt idx="5318">
                  <c:v>1.9439999999999999E-7</c:v>
                </c:pt>
                <c:pt idx="5319">
                  <c:v>1.9460000000000001E-7</c:v>
                </c:pt>
                <c:pt idx="5320">
                  <c:v>1.948E-7</c:v>
                </c:pt>
                <c:pt idx="5321">
                  <c:v>1.9500000000000001E-7</c:v>
                </c:pt>
                <c:pt idx="5322">
                  <c:v>1.952E-7</c:v>
                </c:pt>
                <c:pt idx="5323">
                  <c:v>1.9539999999999999E-7</c:v>
                </c:pt>
                <c:pt idx="5324">
                  <c:v>1.956E-7</c:v>
                </c:pt>
                <c:pt idx="5325">
                  <c:v>1.9579999999999999E-7</c:v>
                </c:pt>
                <c:pt idx="5326">
                  <c:v>1.9600000000000001E-7</c:v>
                </c:pt>
                <c:pt idx="5327">
                  <c:v>1.962E-7</c:v>
                </c:pt>
                <c:pt idx="5328">
                  <c:v>1.9640000000000001E-7</c:v>
                </c:pt>
                <c:pt idx="5329">
                  <c:v>1.966E-7</c:v>
                </c:pt>
                <c:pt idx="5330">
                  <c:v>1.9679999999999999E-7</c:v>
                </c:pt>
                <c:pt idx="5331">
                  <c:v>1.97E-7</c:v>
                </c:pt>
                <c:pt idx="5332">
                  <c:v>1.9719999999999999E-7</c:v>
                </c:pt>
                <c:pt idx="5333">
                  <c:v>1.9740000000000001E-7</c:v>
                </c:pt>
                <c:pt idx="5334">
                  <c:v>1.976E-7</c:v>
                </c:pt>
                <c:pt idx="5335">
                  <c:v>1.9780000000000001E-7</c:v>
                </c:pt>
                <c:pt idx="5336">
                  <c:v>1.98E-7</c:v>
                </c:pt>
                <c:pt idx="5337">
                  <c:v>1.9819999999999999E-7</c:v>
                </c:pt>
                <c:pt idx="5338">
                  <c:v>1.984E-7</c:v>
                </c:pt>
                <c:pt idx="5339">
                  <c:v>1.9859999999999999E-7</c:v>
                </c:pt>
                <c:pt idx="5340">
                  <c:v>1.9880000000000001E-7</c:v>
                </c:pt>
                <c:pt idx="5341">
                  <c:v>1.99E-7</c:v>
                </c:pt>
                <c:pt idx="5342">
                  <c:v>1.9920000000000001E-7</c:v>
                </c:pt>
                <c:pt idx="5343">
                  <c:v>1.994E-7</c:v>
                </c:pt>
                <c:pt idx="5344">
                  <c:v>1.9959999999999999E-7</c:v>
                </c:pt>
                <c:pt idx="5345">
                  <c:v>1.998E-7</c:v>
                </c:pt>
                <c:pt idx="5346">
                  <c:v>1.9999999999999999E-7</c:v>
                </c:pt>
                <c:pt idx="5347">
                  <c:v>2.0020000000000001E-7</c:v>
                </c:pt>
                <c:pt idx="5348">
                  <c:v>2.0039999999999999E-7</c:v>
                </c:pt>
                <c:pt idx="5349">
                  <c:v>2.0060000000000001E-7</c:v>
                </c:pt>
                <c:pt idx="5350">
                  <c:v>2.008E-7</c:v>
                </c:pt>
                <c:pt idx="5351">
                  <c:v>2.0100000000000001E-7</c:v>
                </c:pt>
                <c:pt idx="5352">
                  <c:v>2.012E-7</c:v>
                </c:pt>
                <c:pt idx="5353">
                  <c:v>2.0139999999999999E-7</c:v>
                </c:pt>
                <c:pt idx="5354">
                  <c:v>2.0160000000000001E-7</c:v>
                </c:pt>
                <c:pt idx="5355">
                  <c:v>2.0179999999999999E-7</c:v>
                </c:pt>
                <c:pt idx="5356">
                  <c:v>2.0200000000000001E-7</c:v>
                </c:pt>
                <c:pt idx="5357">
                  <c:v>2.022E-7</c:v>
                </c:pt>
                <c:pt idx="5358">
                  <c:v>2.0240000000000001E-7</c:v>
                </c:pt>
                <c:pt idx="5359">
                  <c:v>2.026E-7</c:v>
                </c:pt>
                <c:pt idx="5360">
                  <c:v>2.0279999999999999E-7</c:v>
                </c:pt>
                <c:pt idx="5361">
                  <c:v>2.03E-7</c:v>
                </c:pt>
                <c:pt idx="5362">
                  <c:v>2.0319999999999999E-7</c:v>
                </c:pt>
                <c:pt idx="5363">
                  <c:v>2.0340000000000001E-7</c:v>
                </c:pt>
                <c:pt idx="5364">
                  <c:v>2.036E-7</c:v>
                </c:pt>
                <c:pt idx="5365">
                  <c:v>2.0380000000000001E-7</c:v>
                </c:pt>
                <c:pt idx="5366">
                  <c:v>2.04E-7</c:v>
                </c:pt>
                <c:pt idx="5367">
                  <c:v>2.0419999999999999E-7</c:v>
                </c:pt>
                <c:pt idx="5368">
                  <c:v>2.044E-7</c:v>
                </c:pt>
                <c:pt idx="5369">
                  <c:v>2.0459999999999999E-7</c:v>
                </c:pt>
                <c:pt idx="5370">
                  <c:v>2.0480000000000001E-7</c:v>
                </c:pt>
                <c:pt idx="5371">
                  <c:v>2.05E-7</c:v>
                </c:pt>
                <c:pt idx="5372">
                  <c:v>2.0520000000000001E-7</c:v>
                </c:pt>
                <c:pt idx="5373">
                  <c:v>2.054E-7</c:v>
                </c:pt>
                <c:pt idx="5374">
                  <c:v>2.0559999999999999E-7</c:v>
                </c:pt>
                <c:pt idx="5375">
                  <c:v>2.058E-7</c:v>
                </c:pt>
                <c:pt idx="5376">
                  <c:v>2.0599999999999999E-7</c:v>
                </c:pt>
                <c:pt idx="5377">
                  <c:v>2.0620000000000001E-7</c:v>
                </c:pt>
                <c:pt idx="5378">
                  <c:v>2.064E-7</c:v>
                </c:pt>
                <c:pt idx="5379">
                  <c:v>2.0660000000000001E-7</c:v>
                </c:pt>
                <c:pt idx="5380">
                  <c:v>2.068E-7</c:v>
                </c:pt>
                <c:pt idx="5381">
                  <c:v>2.0699999999999999E-7</c:v>
                </c:pt>
                <c:pt idx="5382">
                  <c:v>2.072E-7</c:v>
                </c:pt>
                <c:pt idx="5383">
                  <c:v>2.0739999999999999E-7</c:v>
                </c:pt>
                <c:pt idx="5384">
                  <c:v>2.0760000000000001E-7</c:v>
                </c:pt>
                <c:pt idx="5385">
                  <c:v>2.0779999999999999E-7</c:v>
                </c:pt>
                <c:pt idx="5386">
                  <c:v>2.0800000000000001E-7</c:v>
                </c:pt>
                <c:pt idx="5387">
                  <c:v>2.082E-7</c:v>
                </c:pt>
                <c:pt idx="5388">
                  <c:v>2.0840000000000001E-7</c:v>
                </c:pt>
                <c:pt idx="5389">
                  <c:v>2.086E-7</c:v>
                </c:pt>
                <c:pt idx="5390">
                  <c:v>2.0879999999999999E-7</c:v>
                </c:pt>
                <c:pt idx="5391">
                  <c:v>2.0900000000000001E-7</c:v>
                </c:pt>
                <c:pt idx="5392">
                  <c:v>2.0919999999999999E-7</c:v>
                </c:pt>
                <c:pt idx="5393">
                  <c:v>2.0940000000000001E-7</c:v>
                </c:pt>
                <c:pt idx="5394">
                  <c:v>2.096E-7</c:v>
                </c:pt>
                <c:pt idx="5395">
                  <c:v>2.0980000000000001E-7</c:v>
                </c:pt>
                <c:pt idx="5396">
                  <c:v>2.1E-7</c:v>
                </c:pt>
                <c:pt idx="5397">
                  <c:v>2.1019999999999999E-7</c:v>
                </c:pt>
                <c:pt idx="5398">
                  <c:v>2.104E-7</c:v>
                </c:pt>
                <c:pt idx="5399">
                  <c:v>2.1059999999999999E-7</c:v>
                </c:pt>
                <c:pt idx="5400">
                  <c:v>2.1080000000000001E-7</c:v>
                </c:pt>
                <c:pt idx="5401">
                  <c:v>2.11E-7</c:v>
                </c:pt>
                <c:pt idx="5402">
                  <c:v>2.1120000000000001E-7</c:v>
                </c:pt>
                <c:pt idx="5403">
                  <c:v>2.114E-7</c:v>
                </c:pt>
                <c:pt idx="5404">
                  <c:v>2.1159999999999999E-7</c:v>
                </c:pt>
                <c:pt idx="5405">
                  <c:v>2.118E-7</c:v>
                </c:pt>
                <c:pt idx="5406">
                  <c:v>2.1199999999999999E-7</c:v>
                </c:pt>
                <c:pt idx="5407">
                  <c:v>2.1220000000000001E-7</c:v>
                </c:pt>
                <c:pt idx="5408">
                  <c:v>2.124E-7</c:v>
                </c:pt>
                <c:pt idx="5409">
                  <c:v>2.1260000000000001E-7</c:v>
                </c:pt>
                <c:pt idx="5410">
                  <c:v>2.128E-7</c:v>
                </c:pt>
                <c:pt idx="5411">
                  <c:v>2.1299999999999999E-7</c:v>
                </c:pt>
                <c:pt idx="5412">
                  <c:v>2.132E-7</c:v>
                </c:pt>
                <c:pt idx="5413">
                  <c:v>2.1339999999999999E-7</c:v>
                </c:pt>
                <c:pt idx="5414">
                  <c:v>2.1360000000000001E-7</c:v>
                </c:pt>
                <c:pt idx="5415">
                  <c:v>2.138E-7</c:v>
                </c:pt>
                <c:pt idx="5416">
                  <c:v>2.1400000000000001E-7</c:v>
                </c:pt>
                <c:pt idx="5417">
                  <c:v>2.142E-7</c:v>
                </c:pt>
                <c:pt idx="5418">
                  <c:v>2.1439999999999999E-7</c:v>
                </c:pt>
                <c:pt idx="5419">
                  <c:v>2.146E-7</c:v>
                </c:pt>
                <c:pt idx="5420">
                  <c:v>2.1479999999999999E-7</c:v>
                </c:pt>
                <c:pt idx="5421">
                  <c:v>2.1500000000000001E-7</c:v>
                </c:pt>
                <c:pt idx="5422">
                  <c:v>2.1519999999999999E-7</c:v>
                </c:pt>
                <c:pt idx="5423">
                  <c:v>2.1540000000000001E-7</c:v>
                </c:pt>
                <c:pt idx="5424">
                  <c:v>2.156E-7</c:v>
                </c:pt>
                <c:pt idx="5425">
                  <c:v>2.1579999999999999E-7</c:v>
                </c:pt>
                <c:pt idx="5426">
                  <c:v>2.16E-7</c:v>
                </c:pt>
                <c:pt idx="5427">
                  <c:v>2.1619999999999999E-7</c:v>
                </c:pt>
                <c:pt idx="5428">
                  <c:v>2.1640000000000001E-7</c:v>
                </c:pt>
                <c:pt idx="5429">
                  <c:v>2.1659999999999999E-7</c:v>
                </c:pt>
                <c:pt idx="5430">
                  <c:v>2.1680000000000001E-7</c:v>
                </c:pt>
                <c:pt idx="5431">
                  <c:v>2.17E-7</c:v>
                </c:pt>
                <c:pt idx="5432">
                  <c:v>2.1720000000000001E-7</c:v>
                </c:pt>
                <c:pt idx="5433">
                  <c:v>2.174E-7</c:v>
                </c:pt>
                <c:pt idx="5434">
                  <c:v>2.1759999999999999E-7</c:v>
                </c:pt>
                <c:pt idx="5435">
                  <c:v>2.178E-7</c:v>
                </c:pt>
                <c:pt idx="5436">
                  <c:v>2.1799999999999999E-7</c:v>
                </c:pt>
                <c:pt idx="5437">
                  <c:v>2.1820000000000001E-7</c:v>
                </c:pt>
                <c:pt idx="5438">
                  <c:v>2.184E-7</c:v>
                </c:pt>
                <c:pt idx="5439">
                  <c:v>2.1860000000000001E-7</c:v>
                </c:pt>
                <c:pt idx="5440">
                  <c:v>2.188E-7</c:v>
                </c:pt>
                <c:pt idx="5441">
                  <c:v>2.1899999999999999E-7</c:v>
                </c:pt>
                <c:pt idx="5442">
                  <c:v>2.192E-7</c:v>
                </c:pt>
                <c:pt idx="5443">
                  <c:v>2.1939999999999999E-7</c:v>
                </c:pt>
                <c:pt idx="5444">
                  <c:v>2.1960000000000001E-7</c:v>
                </c:pt>
                <c:pt idx="5445">
                  <c:v>2.198E-7</c:v>
                </c:pt>
                <c:pt idx="5446">
                  <c:v>2.2000000000000001E-7</c:v>
                </c:pt>
                <c:pt idx="5447">
                  <c:v>2.202E-7</c:v>
                </c:pt>
                <c:pt idx="5448">
                  <c:v>2.2039999999999999E-7</c:v>
                </c:pt>
                <c:pt idx="5449">
                  <c:v>2.206E-7</c:v>
                </c:pt>
                <c:pt idx="5450">
                  <c:v>2.2079999999999999E-7</c:v>
                </c:pt>
                <c:pt idx="5451">
                  <c:v>2.2100000000000001E-7</c:v>
                </c:pt>
                <c:pt idx="5452">
                  <c:v>2.212E-7</c:v>
                </c:pt>
                <c:pt idx="5453">
                  <c:v>2.2140000000000001E-7</c:v>
                </c:pt>
                <c:pt idx="5454">
                  <c:v>2.216E-7</c:v>
                </c:pt>
                <c:pt idx="5455">
                  <c:v>2.2179999999999999E-7</c:v>
                </c:pt>
                <c:pt idx="5456">
                  <c:v>2.22E-7</c:v>
                </c:pt>
                <c:pt idx="5457">
                  <c:v>2.2219999999999999E-7</c:v>
                </c:pt>
                <c:pt idx="5458">
                  <c:v>2.2240000000000001E-7</c:v>
                </c:pt>
                <c:pt idx="5459">
                  <c:v>2.2259999999999999E-7</c:v>
                </c:pt>
                <c:pt idx="5460">
                  <c:v>2.2280000000000001E-7</c:v>
                </c:pt>
                <c:pt idx="5461">
                  <c:v>2.23E-7</c:v>
                </c:pt>
                <c:pt idx="5462">
                  <c:v>2.2319999999999999E-7</c:v>
                </c:pt>
                <c:pt idx="5463">
                  <c:v>2.234E-7</c:v>
                </c:pt>
                <c:pt idx="5464">
                  <c:v>2.2359999999999999E-7</c:v>
                </c:pt>
                <c:pt idx="5465">
                  <c:v>2.2380000000000001E-7</c:v>
                </c:pt>
                <c:pt idx="5466">
                  <c:v>2.2399999999999999E-7</c:v>
                </c:pt>
                <c:pt idx="5467">
                  <c:v>2.2420000000000001E-7</c:v>
                </c:pt>
                <c:pt idx="5468">
                  <c:v>2.244E-7</c:v>
                </c:pt>
                <c:pt idx="5469">
                  <c:v>2.2460000000000001E-7</c:v>
                </c:pt>
                <c:pt idx="5470">
                  <c:v>2.248E-7</c:v>
                </c:pt>
                <c:pt idx="5471">
                  <c:v>2.2499999999999999E-7</c:v>
                </c:pt>
                <c:pt idx="5472">
                  <c:v>2.252E-7</c:v>
                </c:pt>
                <c:pt idx="5473">
                  <c:v>2.2539999999999999E-7</c:v>
                </c:pt>
                <c:pt idx="5474">
                  <c:v>2.2560000000000001E-7</c:v>
                </c:pt>
                <c:pt idx="5475">
                  <c:v>2.258E-7</c:v>
                </c:pt>
                <c:pt idx="5476">
                  <c:v>2.2600000000000001E-7</c:v>
                </c:pt>
                <c:pt idx="5477">
                  <c:v>2.262E-7</c:v>
                </c:pt>
                <c:pt idx="5478">
                  <c:v>2.2639999999999999E-7</c:v>
                </c:pt>
                <c:pt idx="5479">
                  <c:v>2.266E-7</c:v>
                </c:pt>
                <c:pt idx="5480">
                  <c:v>2.2679999999999999E-7</c:v>
                </c:pt>
                <c:pt idx="5481">
                  <c:v>2.2700000000000001E-7</c:v>
                </c:pt>
                <c:pt idx="5482">
                  <c:v>2.272E-7</c:v>
                </c:pt>
                <c:pt idx="5483">
                  <c:v>2.2740000000000001E-7</c:v>
                </c:pt>
                <c:pt idx="5484">
                  <c:v>2.276E-7</c:v>
                </c:pt>
                <c:pt idx="5485">
                  <c:v>2.2779999999999999E-7</c:v>
                </c:pt>
                <c:pt idx="5486">
                  <c:v>2.28E-7</c:v>
                </c:pt>
                <c:pt idx="5487">
                  <c:v>2.2819999999999999E-7</c:v>
                </c:pt>
                <c:pt idx="5488">
                  <c:v>2.2840000000000001E-7</c:v>
                </c:pt>
                <c:pt idx="5489">
                  <c:v>2.286E-7</c:v>
                </c:pt>
                <c:pt idx="5490">
                  <c:v>2.2880000000000001E-7</c:v>
                </c:pt>
                <c:pt idx="5491">
                  <c:v>2.29E-7</c:v>
                </c:pt>
                <c:pt idx="5492">
                  <c:v>2.2919999999999999E-7</c:v>
                </c:pt>
                <c:pt idx="5493">
                  <c:v>2.294E-7</c:v>
                </c:pt>
                <c:pt idx="5494">
                  <c:v>2.2959999999999999E-7</c:v>
                </c:pt>
                <c:pt idx="5495">
                  <c:v>2.2980000000000001E-7</c:v>
                </c:pt>
                <c:pt idx="5496">
                  <c:v>2.2999999999999999E-7</c:v>
                </c:pt>
                <c:pt idx="5497">
                  <c:v>2.3020000000000001E-7</c:v>
                </c:pt>
                <c:pt idx="5498">
                  <c:v>2.304E-7</c:v>
                </c:pt>
                <c:pt idx="5499">
                  <c:v>2.3059999999999999E-7</c:v>
                </c:pt>
                <c:pt idx="5500">
                  <c:v>2.308E-7</c:v>
                </c:pt>
                <c:pt idx="5501">
                  <c:v>2.3099999999999999E-7</c:v>
                </c:pt>
                <c:pt idx="5502">
                  <c:v>2.3120000000000001E-7</c:v>
                </c:pt>
                <c:pt idx="5503">
                  <c:v>2.3139999999999999E-7</c:v>
                </c:pt>
                <c:pt idx="5504">
                  <c:v>2.3160000000000001E-7</c:v>
                </c:pt>
                <c:pt idx="5505">
                  <c:v>2.318E-7</c:v>
                </c:pt>
                <c:pt idx="5506">
                  <c:v>2.3200000000000001E-7</c:v>
                </c:pt>
                <c:pt idx="5507">
                  <c:v>2.322E-7</c:v>
                </c:pt>
                <c:pt idx="5508">
                  <c:v>2.3239999999999999E-7</c:v>
                </c:pt>
                <c:pt idx="5509">
                  <c:v>2.326E-7</c:v>
                </c:pt>
                <c:pt idx="5510">
                  <c:v>2.3279999999999999E-7</c:v>
                </c:pt>
                <c:pt idx="5511">
                  <c:v>2.3300000000000001E-7</c:v>
                </c:pt>
                <c:pt idx="5512">
                  <c:v>2.332E-7</c:v>
                </c:pt>
                <c:pt idx="5513">
                  <c:v>2.3340000000000001E-7</c:v>
                </c:pt>
                <c:pt idx="5514">
                  <c:v>2.336E-7</c:v>
                </c:pt>
                <c:pt idx="5515">
                  <c:v>2.3379999999999999E-7</c:v>
                </c:pt>
                <c:pt idx="5516">
                  <c:v>2.34E-7</c:v>
                </c:pt>
                <c:pt idx="5517">
                  <c:v>2.3419999999999999E-7</c:v>
                </c:pt>
                <c:pt idx="5518">
                  <c:v>2.3440000000000001E-7</c:v>
                </c:pt>
                <c:pt idx="5519">
                  <c:v>2.346E-7</c:v>
                </c:pt>
                <c:pt idx="5520">
                  <c:v>2.3480000000000001E-7</c:v>
                </c:pt>
                <c:pt idx="5521">
                  <c:v>2.35E-7</c:v>
                </c:pt>
                <c:pt idx="5522">
                  <c:v>2.3519999999999999E-7</c:v>
                </c:pt>
                <c:pt idx="5523">
                  <c:v>2.354E-7</c:v>
                </c:pt>
                <c:pt idx="5524">
                  <c:v>2.3559999999999999E-7</c:v>
                </c:pt>
                <c:pt idx="5525">
                  <c:v>2.3580000000000001E-7</c:v>
                </c:pt>
                <c:pt idx="5526">
                  <c:v>2.36E-7</c:v>
                </c:pt>
                <c:pt idx="5527">
                  <c:v>2.3620000000000001E-7</c:v>
                </c:pt>
                <c:pt idx="5528">
                  <c:v>2.364E-7</c:v>
                </c:pt>
                <c:pt idx="5529">
                  <c:v>2.3659999999999999E-7</c:v>
                </c:pt>
                <c:pt idx="5530">
                  <c:v>2.368E-7</c:v>
                </c:pt>
                <c:pt idx="5531">
                  <c:v>2.3699999999999999E-7</c:v>
                </c:pt>
                <c:pt idx="5532">
                  <c:v>2.3720000000000001E-7</c:v>
                </c:pt>
                <c:pt idx="5533">
                  <c:v>2.3739999999999999E-7</c:v>
                </c:pt>
                <c:pt idx="5534">
                  <c:v>2.3760000000000001E-7</c:v>
                </c:pt>
                <c:pt idx="5535">
                  <c:v>2.378E-7</c:v>
                </c:pt>
                <c:pt idx="5536">
                  <c:v>2.3799999999999999E-7</c:v>
                </c:pt>
                <c:pt idx="5537">
                  <c:v>2.382E-7</c:v>
                </c:pt>
                <c:pt idx="5538">
                  <c:v>2.3839999999999999E-7</c:v>
                </c:pt>
                <c:pt idx="5539">
                  <c:v>2.3859999999999998E-7</c:v>
                </c:pt>
                <c:pt idx="5540">
                  <c:v>2.3879999999999999E-7</c:v>
                </c:pt>
                <c:pt idx="5541">
                  <c:v>2.3900000000000001E-7</c:v>
                </c:pt>
                <c:pt idx="5542">
                  <c:v>2.3920000000000002E-7</c:v>
                </c:pt>
                <c:pt idx="5543">
                  <c:v>2.3939999999999999E-7</c:v>
                </c:pt>
                <c:pt idx="5544">
                  <c:v>2.396E-7</c:v>
                </c:pt>
                <c:pt idx="5545">
                  <c:v>2.3980000000000002E-7</c:v>
                </c:pt>
                <c:pt idx="5546">
                  <c:v>2.3999999999999998E-7</c:v>
                </c:pt>
                <c:pt idx="5547">
                  <c:v>2.4019999999999999E-7</c:v>
                </c:pt>
                <c:pt idx="5548">
                  <c:v>2.4040000000000001E-7</c:v>
                </c:pt>
                <c:pt idx="5549">
                  <c:v>2.4060000000000002E-7</c:v>
                </c:pt>
                <c:pt idx="5550">
                  <c:v>2.4079999999999999E-7</c:v>
                </c:pt>
                <c:pt idx="5551">
                  <c:v>2.41E-7</c:v>
                </c:pt>
                <c:pt idx="5552">
                  <c:v>2.4120000000000002E-7</c:v>
                </c:pt>
                <c:pt idx="5553">
                  <c:v>2.4139999999999998E-7</c:v>
                </c:pt>
                <c:pt idx="5554">
                  <c:v>2.4159999999999999E-7</c:v>
                </c:pt>
                <c:pt idx="5555">
                  <c:v>2.4180000000000001E-7</c:v>
                </c:pt>
                <c:pt idx="5556">
                  <c:v>2.4200000000000002E-7</c:v>
                </c:pt>
                <c:pt idx="5557">
                  <c:v>2.4219999999999999E-7</c:v>
                </c:pt>
                <c:pt idx="5558">
                  <c:v>2.424E-7</c:v>
                </c:pt>
                <c:pt idx="5559">
                  <c:v>2.4260000000000002E-7</c:v>
                </c:pt>
                <c:pt idx="5560">
                  <c:v>2.4279999999999998E-7</c:v>
                </c:pt>
                <c:pt idx="5561">
                  <c:v>2.4299999999999999E-7</c:v>
                </c:pt>
                <c:pt idx="5562">
                  <c:v>2.4320000000000001E-7</c:v>
                </c:pt>
                <c:pt idx="5563">
                  <c:v>2.4340000000000002E-7</c:v>
                </c:pt>
                <c:pt idx="5564">
                  <c:v>2.4359999999999998E-7</c:v>
                </c:pt>
                <c:pt idx="5565">
                  <c:v>2.438E-7</c:v>
                </c:pt>
                <c:pt idx="5566">
                  <c:v>2.4400000000000001E-7</c:v>
                </c:pt>
                <c:pt idx="5567">
                  <c:v>2.4419999999999998E-7</c:v>
                </c:pt>
                <c:pt idx="5568">
                  <c:v>2.4439999999999999E-7</c:v>
                </c:pt>
                <c:pt idx="5569">
                  <c:v>2.4460000000000001E-7</c:v>
                </c:pt>
                <c:pt idx="5570">
                  <c:v>2.4480000000000002E-7</c:v>
                </c:pt>
                <c:pt idx="5571">
                  <c:v>2.4499999999999998E-7</c:v>
                </c:pt>
                <c:pt idx="5572">
                  <c:v>2.452E-7</c:v>
                </c:pt>
                <c:pt idx="5573">
                  <c:v>2.4540000000000001E-7</c:v>
                </c:pt>
                <c:pt idx="5574">
                  <c:v>2.4559999999999998E-7</c:v>
                </c:pt>
                <c:pt idx="5575">
                  <c:v>2.4579999999999999E-7</c:v>
                </c:pt>
                <c:pt idx="5576">
                  <c:v>2.4600000000000001E-7</c:v>
                </c:pt>
                <c:pt idx="5577">
                  <c:v>2.4620000000000002E-7</c:v>
                </c:pt>
                <c:pt idx="5578">
                  <c:v>2.4639999999999998E-7</c:v>
                </c:pt>
                <c:pt idx="5579">
                  <c:v>2.466E-7</c:v>
                </c:pt>
                <c:pt idx="5580">
                  <c:v>2.4680000000000001E-7</c:v>
                </c:pt>
                <c:pt idx="5581">
                  <c:v>2.4699999999999998E-7</c:v>
                </c:pt>
                <c:pt idx="5582">
                  <c:v>2.4719999999999999E-7</c:v>
                </c:pt>
                <c:pt idx="5583">
                  <c:v>2.4740000000000001E-7</c:v>
                </c:pt>
                <c:pt idx="5584">
                  <c:v>2.4760000000000002E-7</c:v>
                </c:pt>
                <c:pt idx="5585">
                  <c:v>2.4779999999999998E-7</c:v>
                </c:pt>
                <c:pt idx="5586">
                  <c:v>2.48E-7</c:v>
                </c:pt>
                <c:pt idx="5587">
                  <c:v>2.4820000000000001E-7</c:v>
                </c:pt>
                <c:pt idx="5588">
                  <c:v>2.4839999999999997E-7</c:v>
                </c:pt>
                <c:pt idx="5589">
                  <c:v>2.4859999999999999E-7</c:v>
                </c:pt>
                <c:pt idx="5590">
                  <c:v>2.488E-7</c:v>
                </c:pt>
                <c:pt idx="5591">
                  <c:v>2.4900000000000002E-7</c:v>
                </c:pt>
                <c:pt idx="5592">
                  <c:v>2.4919999999999998E-7</c:v>
                </c:pt>
                <c:pt idx="5593">
                  <c:v>2.494E-7</c:v>
                </c:pt>
                <c:pt idx="5594">
                  <c:v>2.4960000000000001E-7</c:v>
                </c:pt>
                <c:pt idx="5595">
                  <c:v>2.4979999999999997E-7</c:v>
                </c:pt>
                <c:pt idx="5596">
                  <c:v>2.4999999999999999E-7</c:v>
                </c:pt>
                <c:pt idx="5597">
                  <c:v>2.502E-7</c:v>
                </c:pt>
                <c:pt idx="5598">
                  <c:v>2.5040000000000002E-7</c:v>
                </c:pt>
                <c:pt idx="5599">
                  <c:v>2.5059999999999998E-7</c:v>
                </c:pt>
                <c:pt idx="5600">
                  <c:v>2.508E-7</c:v>
                </c:pt>
                <c:pt idx="5601">
                  <c:v>2.5100000000000001E-7</c:v>
                </c:pt>
                <c:pt idx="5602">
                  <c:v>2.5120000000000003E-7</c:v>
                </c:pt>
                <c:pt idx="5603">
                  <c:v>2.5139999999999999E-7</c:v>
                </c:pt>
                <c:pt idx="5604">
                  <c:v>2.516E-7</c:v>
                </c:pt>
                <c:pt idx="5605">
                  <c:v>2.5180000000000002E-7</c:v>
                </c:pt>
                <c:pt idx="5606">
                  <c:v>2.5199999999999998E-7</c:v>
                </c:pt>
                <c:pt idx="5607">
                  <c:v>2.522E-7</c:v>
                </c:pt>
                <c:pt idx="5608">
                  <c:v>2.5240000000000001E-7</c:v>
                </c:pt>
                <c:pt idx="5609">
                  <c:v>2.5260000000000003E-7</c:v>
                </c:pt>
                <c:pt idx="5610">
                  <c:v>2.5279999999999999E-7</c:v>
                </c:pt>
                <c:pt idx="5611">
                  <c:v>2.53E-7</c:v>
                </c:pt>
                <c:pt idx="5612">
                  <c:v>2.5320000000000002E-7</c:v>
                </c:pt>
                <c:pt idx="5613">
                  <c:v>2.5339999999999998E-7</c:v>
                </c:pt>
                <c:pt idx="5614">
                  <c:v>2.5359999999999999E-7</c:v>
                </c:pt>
                <c:pt idx="5615">
                  <c:v>2.5380000000000001E-7</c:v>
                </c:pt>
                <c:pt idx="5616">
                  <c:v>2.5400000000000002E-7</c:v>
                </c:pt>
                <c:pt idx="5617">
                  <c:v>2.5419999999999999E-7</c:v>
                </c:pt>
                <c:pt idx="5618">
                  <c:v>2.544E-7</c:v>
                </c:pt>
                <c:pt idx="5619">
                  <c:v>2.5460000000000002E-7</c:v>
                </c:pt>
                <c:pt idx="5620">
                  <c:v>2.5479999999999998E-7</c:v>
                </c:pt>
                <c:pt idx="5621">
                  <c:v>2.5499999999999999E-7</c:v>
                </c:pt>
                <c:pt idx="5622">
                  <c:v>2.5520000000000001E-7</c:v>
                </c:pt>
                <c:pt idx="5623">
                  <c:v>2.5540000000000002E-7</c:v>
                </c:pt>
                <c:pt idx="5624">
                  <c:v>2.5559999999999999E-7</c:v>
                </c:pt>
                <c:pt idx="5625">
                  <c:v>2.558E-7</c:v>
                </c:pt>
                <c:pt idx="5626">
                  <c:v>2.5600000000000002E-7</c:v>
                </c:pt>
                <c:pt idx="5627">
                  <c:v>2.5619999999999998E-7</c:v>
                </c:pt>
                <c:pt idx="5628">
                  <c:v>2.5639999999999999E-7</c:v>
                </c:pt>
                <c:pt idx="5629">
                  <c:v>2.5660000000000001E-7</c:v>
                </c:pt>
                <c:pt idx="5630">
                  <c:v>2.5680000000000002E-7</c:v>
                </c:pt>
                <c:pt idx="5631">
                  <c:v>2.5699999999999999E-7</c:v>
                </c:pt>
                <c:pt idx="5632">
                  <c:v>2.572E-7</c:v>
                </c:pt>
                <c:pt idx="5633">
                  <c:v>2.5740000000000002E-7</c:v>
                </c:pt>
                <c:pt idx="5634">
                  <c:v>2.5759999999999998E-7</c:v>
                </c:pt>
                <c:pt idx="5635">
                  <c:v>2.5779999999999999E-7</c:v>
                </c:pt>
                <c:pt idx="5636">
                  <c:v>2.5800000000000001E-7</c:v>
                </c:pt>
                <c:pt idx="5637">
                  <c:v>2.5820000000000002E-7</c:v>
                </c:pt>
                <c:pt idx="5638">
                  <c:v>2.5839999999999998E-7</c:v>
                </c:pt>
                <c:pt idx="5639">
                  <c:v>2.586E-7</c:v>
                </c:pt>
                <c:pt idx="5640">
                  <c:v>2.5880000000000001E-7</c:v>
                </c:pt>
                <c:pt idx="5641">
                  <c:v>2.5899999999999998E-7</c:v>
                </c:pt>
                <c:pt idx="5642">
                  <c:v>2.5919999999999999E-7</c:v>
                </c:pt>
                <c:pt idx="5643">
                  <c:v>2.5940000000000001E-7</c:v>
                </c:pt>
                <c:pt idx="5644">
                  <c:v>2.5960000000000002E-7</c:v>
                </c:pt>
                <c:pt idx="5645">
                  <c:v>2.5979999999999998E-7</c:v>
                </c:pt>
                <c:pt idx="5646">
                  <c:v>2.6E-7</c:v>
                </c:pt>
                <c:pt idx="5647">
                  <c:v>2.6020000000000001E-7</c:v>
                </c:pt>
                <c:pt idx="5648">
                  <c:v>2.6039999999999998E-7</c:v>
                </c:pt>
                <c:pt idx="5649">
                  <c:v>2.6059999999999999E-7</c:v>
                </c:pt>
                <c:pt idx="5650">
                  <c:v>2.6080000000000001E-7</c:v>
                </c:pt>
                <c:pt idx="5651">
                  <c:v>2.6100000000000002E-7</c:v>
                </c:pt>
                <c:pt idx="5652">
                  <c:v>2.6119999999999998E-7</c:v>
                </c:pt>
                <c:pt idx="5653">
                  <c:v>2.614E-7</c:v>
                </c:pt>
                <c:pt idx="5654">
                  <c:v>2.6160000000000001E-7</c:v>
                </c:pt>
                <c:pt idx="5655">
                  <c:v>2.6179999999999998E-7</c:v>
                </c:pt>
                <c:pt idx="5656">
                  <c:v>2.6199999999999999E-7</c:v>
                </c:pt>
                <c:pt idx="5657">
                  <c:v>2.6220000000000001E-7</c:v>
                </c:pt>
                <c:pt idx="5658">
                  <c:v>2.6240000000000002E-7</c:v>
                </c:pt>
                <c:pt idx="5659">
                  <c:v>2.6259999999999998E-7</c:v>
                </c:pt>
                <c:pt idx="5660">
                  <c:v>2.628E-7</c:v>
                </c:pt>
                <c:pt idx="5661">
                  <c:v>2.6300000000000001E-7</c:v>
                </c:pt>
                <c:pt idx="5662">
                  <c:v>2.6319999999999997E-7</c:v>
                </c:pt>
                <c:pt idx="5663">
                  <c:v>2.6339999999999999E-7</c:v>
                </c:pt>
                <c:pt idx="5664">
                  <c:v>2.636E-7</c:v>
                </c:pt>
                <c:pt idx="5665">
                  <c:v>2.6380000000000002E-7</c:v>
                </c:pt>
                <c:pt idx="5666">
                  <c:v>2.6399999999999998E-7</c:v>
                </c:pt>
                <c:pt idx="5667">
                  <c:v>2.642E-7</c:v>
                </c:pt>
                <c:pt idx="5668">
                  <c:v>2.6440000000000001E-7</c:v>
                </c:pt>
                <c:pt idx="5669">
                  <c:v>2.6459999999999997E-7</c:v>
                </c:pt>
                <c:pt idx="5670">
                  <c:v>2.6479999999999999E-7</c:v>
                </c:pt>
                <c:pt idx="5671">
                  <c:v>2.65E-7</c:v>
                </c:pt>
                <c:pt idx="5672">
                  <c:v>2.6520000000000002E-7</c:v>
                </c:pt>
                <c:pt idx="5673">
                  <c:v>2.6539999999999998E-7</c:v>
                </c:pt>
                <c:pt idx="5674">
                  <c:v>2.656E-7</c:v>
                </c:pt>
                <c:pt idx="5675">
                  <c:v>2.6580000000000001E-7</c:v>
                </c:pt>
                <c:pt idx="5676">
                  <c:v>2.6600000000000003E-7</c:v>
                </c:pt>
                <c:pt idx="5677">
                  <c:v>2.6619999999999999E-7</c:v>
                </c:pt>
                <c:pt idx="5678">
                  <c:v>2.664E-7</c:v>
                </c:pt>
                <c:pt idx="5679">
                  <c:v>2.6660000000000002E-7</c:v>
                </c:pt>
                <c:pt idx="5680">
                  <c:v>2.6679999999999998E-7</c:v>
                </c:pt>
                <c:pt idx="5681">
                  <c:v>2.67E-7</c:v>
                </c:pt>
                <c:pt idx="5682">
                  <c:v>2.6720000000000001E-7</c:v>
                </c:pt>
                <c:pt idx="5683">
                  <c:v>2.6740000000000003E-7</c:v>
                </c:pt>
                <c:pt idx="5684">
                  <c:v>2.6759999999999999E-7</c:v>
                </c:pt>
                <c:pt idx="5685">
                  <c:v>2.678E-7</c:v>
                </c:pt>
                <c:pt idx="5686">
                  <c:v>2.6800000000000002E-7</c:v>
                </c:pt>
                <c:pt idx="5687">
                  <c:v>2.6819999999999998E-7</c:v>
                </c:pt>
                <c:pt idx="5688">
                  <c:v>2.6839999999999999E-7</c:v>
                </c:pt>
                <c:pt idx="5689">
                  <c:v>2.6860000000000001E-7</c:v>
                </c:pt>
                <c:pt idx="5690">
                  <c:v>2.6880000000000002E-7</c:v>
                </c:pt>
                <c:pt idx="5691">
                  <c:v>2.6899999999999999E-7</c:v>
                </c:pt>
                <c:pt idx="5692">
                  <c:v>2.692E-7</c:v>
                </c:pt>
                <c:pt idx="5693">
                  <c:v>2.6940000000000002E-7</c:v>
                </c:pt>
                <c:pt idx="5694">
                  <c:v>2.6959999999999998E-7</c:v>
                </c:pt>
                <c:pt idx="5695">
                  <c:v>2.6979999999999999E-7</c:v>
                </c:pt>
                <c:pt idx="5696">
                  <c:v>2.7000000000000001E-7</c:v>
                </c:pt>
                <c:pt idx="5697">
                  <c:v>2.7020000000000002E-7</c:v>
                </c:pt>
                <c:pt idx="5698">
                  <c:v>2.7039999999999999E-7</c:v>
                </c:pt>
                <c:pt idx="5699">
                  <c:v>2.706E-7</c:v>
                </c:pt>
                <c:pt idx="5700">
                  <c:v>2.7080000000000002E-7</c:v>
                </c:pt>
                <c:pt idx="5701">
                  <c:v>2.7099999999999998E-7</c:v>
                </c:pt>
                <c:pt idx="5702">
                  <c:v>2.7119999999999999E-7</c:v>
                </c:pt>
                <c:pt idx="5703">
                  <c:v>2.7140000000000001E-7</c:v>
                </c:pt>
                <c:pt idx="5704">
                  <c:v>2.7160000000000002E-7</c:v>
                </c:pt>
                <c:pt idx="5705">
                  <c:v>2.7179999999999999E-7</c:v>
                </c:pt>
                <c:pt idx="5706">
                  <c:v>2.72E-7</c:v>
                </c:pt>
                <c:pt idx="5707">
                  <c:v>2.7220000000000002E-7</c:v>
                </c:pt>
                <c:pt idx="5708">
                  <c:v>2.7239999999999998E-7</c:v>
                </c:pt>
                <c:pt idx="5709">
                  <c:v>2.7259999999999999E-7</c:v>
                </c:pt>
                <c:pt idx="5710">
                  <c:v>2.7280000000000001E-7</c:v>
                </c:pt>
                <c:pt idx="5711">
                  <c:v>2.7300000000000002E-7</c:v>
                </c:pt>
                <c:pt idx="5712">
                  <c:v>2.7319999999999998E-7</c:v>
                </c:pt>
                <c:pt idx="5713">
                  <c:v>2.734E-7</c:v>
                </c:pt>
                <c:pt idx="5714">
                  <c:v>2.7360000000000001E-7</c:v>
                </c:pt>
                <c:pt idx="5715">
                  <c:v>2.7379999999999998E-7</c:v>
                </c:pt>
                <c:pt idx="5716">
                  <c:v>2.7399999999999999E-7</c:v>
                </c:pt>
                <c:pt idx="5717">
                  <c:v>2.7420000000000001E-7</c:v>
                </c:pt>
                <c:pt idx="5718">
                  <c:v>2.7440000000000002E-7</c:v>
                </c:pt>
                <c:pt idx="5719">
                  <c:v>2.7459999999999998E-7</c:v>
                </c:pt>
                <c:pt idx="5720">
                  <c:v>2.748E-7</c:v>
                </c:pt>
                <c:pt idx="5721">
                  <c:v>2.7500000000000001E-7</c:v>
                </c:pt>
                <c:pt idx="5722">
                  <c:v>2.7519999999999998E-7</c:v>
                </c:pt>
                <c:pt idx="5723">
                  <c:v>2.7539999999999999E-7</c:v>
                </c:pt>
                <c:pt idx="5724">
                  <c:v>2.7560000000000001E-7</c:v>
                </c:pt>
                <c:pt idx="5725">
                  <c:v>2.7580000000000002E-7</c:v>
                </c:pt>
                <c:pt idx="5726">
                  <c:v>2.7599999999999998E-7</c:v>
                </c:pt>
                <c:pt idx="5727">
                  <c:v>2.762E-7</c:v>
                </c:pt>
                <c:pt idx="5728">
                  <c:v>2.7640000000000001E-7</c:v>
                </c:pt>
                <c:pt idx="5729">
                  <c:v>2.7659999999999998E-7</c:v>
                </c:pt>
                <c:pt idx="5730">
                  <c:v>2.7679999999999999E-7</c:v>
                </c:pt>
                <c:pt idx="5731">
                  <c:v>2.7700000000000001E-7</c:v>
                </c:pt>
                <c:pt idx="5732">
                  <c:v>2.7720000000000002E-7</c:v>
                </c:pt>
                <c:pt idx="5733">
                  <c:v>2.7739999999999998E-7</c:v>
                </c:pt>
                <c:pt idx="5734">
                  <c:v>2.776E-7</c:v>
                </c:pt>
                <c:pt idx="5735">
                  <c:v>2.7780000000000001E-7</c:v>
                </c:pt>
                <c:pt idx="5736">
                  <c:v>2.7799999999999997E-7</c:v>
                </c:pt>
                <c:pt idx="5737">
                  <c:v>2.7819999999999999E-7</c:v>
                </c:pt>
                <c:pt idx="5738">
                  <c:v>2.784E-7</c:v>
                </c:pt>
                <c:pt idx="5739">
                  <c:v>2.7860000000000002E-7</c:v>
                </c:pt>
                <c:pt idx="5740">
                  <c:v>2.7879999999999998E-7</c:v>
                </c:pt>
                <c:pt idx="5741">
                  <c:v>2.79E-7</c:v>
                </c:pt>
                <c:pt idx="5742">
                  <c:v>2.7920000000000001E-7</c:v>
                </c:pt>
                <c:pt idx="5743">
                  <c:v>2.7939999999999997E-7</c:v>
                </c:pt>
                <c:pt idx="5744">
                  <c:v>2.7959999999999999E-7</c:v>
                </c:pt>
                <c:pt idx="5745">
                  <c:v>2.798E-7</c:v>
                </c:pt>
                <c:pt idx="5746">
                  <c:v>2.8000000000000002E-7</c:v>
                </c:pt>
                <c:pt idx="5747">
                  <c:v>2.8019999999999998E-7</c:v>
                </c:pt>
                <c:pt idx="5748">
                  <c:v>2.804E-7</c:v>
                </c:pt>
                <c:pt idx="5749">
                  <c:v>2.8060000000000001E-7</c:v>
                </c:pt>
                <c:pt idx="5750">
                  <c:v>2.8080000000000003E-7</c:v>
                </c:pt>
                <c:pt idx="5751">
                  <c:v>2.8099999999999999E-7</c:v>
                </c:pt>
                <c:pt idx="5752">
                  <c:v>2.812E-7</c:v>
                </c:pt>
                <c:pt idx="5753">
                  <c:v>2.8140000000000002E-7</c:v>
                </c:pt>
                <c:pt idx="5754">
                  <c:v>2.8159999999999998E-7</c:v>
                </c:pt>
                <c:pt idx="5755">
                  <c:v>2.818E-7</c:v>
                </c:pt>
                <c:pt idx="5756">
                  <c:v>2.8200000000000001E-7</c:v>
                </c:pt>
                <c:pt idx="5757">
                  <c:v>2.8220000000000003E-7</c:v>
                </c:pt>
                <c:pt idx="5758">
                  <c:v>2.8239999999999999E-7</c:v>
                </c:pt>
                <c:pt idx="5759">
                  <c:v>2.826E-7</c:v>
                </c:pt>
                <c:pt idx="5760">
                  <c:v>2.8280000000000002E-7</c:v>
                </c:pt>
                <c:pt idx="5761">
                  <c:v>2.8299999999999998E-7</c:v>
                </c:pt>
                <c:pt idx="5762">
                  <c:v>2.8319999999999999E-7</c:v>
                </c:pt>
                <c:pt idx="5763">
                  <c:v>2.8340000000000001E-7</c:v>
                </c:pt>
                <c:pt idx="5764">
                  <c:v>2.8360000000000002E-7</c:v>
                </c:pt>
                <c:pt idx="5765">
                  <c:v>2.8379999999999999E-7</c:v>
                </c:pt>
                <c:pt idx="5766">
                  <c:v>2.84E-7</c:v>
                </c:pt>
                <c:pt idx="5767">
                  <c:v>2.8420000000000002E-7</c:v>
                </c:pt>
                <c:pt idx="5768">
                  <c:v>2.8439999999999998E-7</c:v>
                </c:pt>
                <c:pt idx="5769">
                  <c:v>2.8459999999999999E-7</c:v>
                </c:pt>
                <c:pt idx="5770">
                  <c:v>2.8480000000000001E-7</c:v>
                </c:pt>
                <c:pt idx="5771">
                  <c:v>2.8500000000000002E-7</c:v>
                </c:pt>
                <c:pt idx="5772">
                  <c:v>2.8519999999999999E-7</c:v>
                </c:pt>
                <c:pt idx="5773">
                  <c:v>2.854E-7</c:v>
                </c:pt>
                <c:pt idx="5774">
                  <c:v>2.8560000000000002E-7</c:v>
                </c:pt>
                <c:pt idx="5775">
                  <c:v>2.8579999999999998E-7</c:v>
                </c:pt>
                <c:pt idx="5776">
                  <c:v>2.8599999999999999E-7</c:v>
                </c:pt>
                <c:pt idx="5777">
                  <c:v>2.8620000000000001E-7</c:v>
                </c:pt>
                <c:pt idx="5778">
                  <c:v>2.8640000000000002E-7</c:v>
                </c:pt>
                <c:pt idx="5779">
                  <c:v>2.8659999999999999E-7</c:v>
                </c:pt>
                <c:pt idx="5780">
                  <c:v>2.868E-7</c:v>
                </c:pt>
                <c:pt idx="5781">
                  <c:v>2.8700000000000002E-7</c:v>
                </c:pt>
                <c:pt idx="5782">
                  <c:v>2.8719999999999998E-7</c:v>
                </c:pt>
                <c:pt idx="5783">
                  <c:v>2.8739999999999999E-7</c:v>
                </c:pt>
                <c:pt idx="5784">
                  <c:v>2.8760000000000001E-7</c:v>
                </c:pt>
                <c:pt idx="5785">
                  <c:v>2.8780000000000002E-7</c:v>
                </c:pt>
                <c:pt idx="5786">
                  <c:v>2.8799999999999998E-7</c:v>
                </c:pt>
                <c:pt idx="5787">
                  <c:v>2.882E-7</c:v>
                </c:pt>
                <c:pt idx="5788">
                  <c:v>2.8840000000000001E-7</c:v>
                </c:pt>
                <c:pt idx="5789">
                  <c:v>2.8859999999999998E-7</c:v>
                </c:pt>
                <c:pt idx="5790">
                  <c:v>2.8879999999999999E-7</c:v>
                </c:pt>
                <c:pt idx="5791">
                  <c:v>2.8900000000000001E-7</c:v>
                </c:pt>
                <c:pt idx="5792">
                  <c:v>2.8920000000000002E-7</c:v>
                </c:pt>
                <c:pt idx="5793">
                  <c:v>2.8939999999999998E-7</c:v>
                </c:pt>
                <c:pt idx="5794">
                  <c:v>2.896E-7</c:v>
                </c:pt>
                <c:pt idx="5795">
                  <c:v>2.8980000000000001E-7</c:v>
                </c:pt>
                <c:pt idx="5796">
                  <c:v>2.8999999999999998E-7</c:v>
                </c:pt>
                <c:pt idx="5797">
                  <c:v>2.9019999999999999E-7</c:v>
                </c:pt>
                <c:pt idx="5798">
                  <c:v>2.9040000000000001E-7</c:v>
                </c:pt>
                <c:pt idx="5799">
                  <c:v>2.9060000000000002E-7</c:v>
                </c:pt>
                <c:pt idx="5800">
                  <c:v>2.9079999999999998E-7</c:v>
                </c:pt>
                <c:pt idx="5801">
                  <c:v>2.91E-7</c:v>
                </c:pt>
                <c:pt idx="5802">
                  <c:v>2.9120000000000001E-7</c:v>
                </c:pt>
                <c:pt idx="5803">
                  <c:v>2.9139999999999998E-7</c:v>
                </c:pt>
                <c:pt idx="5804">
                  <c:v>2.9159999999999999E-7</c:v>
                </c:pt>
                <c:pt idx="5805">
                  <c:v>2.9180000000000001E-7</c:v>
                </c:pt>
                <c:pt idx="5806">
                  <c:v>2.9200000000000002E-7</c:v>
                </c:pt>
                <c:pt idx="5807">
                  <c:v>2.9219999999999998E-7</c:v>
                </c:pt>
                <c:pt idx="5808">
                  <c:v>2.924E-7</c:v>
                </c:pt>
                <c:pt idx="5809">
                  <c:v>2.9260000000000001E-7</c:v>
                </c:pt>
                <c:pt idx="5810">
                  <c:v>2.9279999999999997E-7</c:v>
                </c:pt>
                <c:pt idx="5811">
                  <c:v>2.9299999999999999E-7</c:v>
                </c:pt>
                <c:pt idx="5812">
                  <c:v>2.932E-7</c:v>
                </c:pt>
                <c:pt idx="5813">
                  <c:v>2.9340000000000002E-7</c:v>
                </c:pt>
                <c:pt idx="5814">
                  <c:v>2.9359999999999998E-7</c:v>
                </c:pt>
                <c:pt idx="5815">
                  <c:v>2.938E-7</c:v>
                </c:pt>
                <c:pt idx="5816">
                  <c:v>2.9400000000000001E-7</c:v>
                </c:pt>
                <c:pt idx="5817">
                  <c:v>2.9419999999999997E-7</c:v>
                </c:pt>
                <c:pt idx="5818">
                  <c:v>2.9439999999999999E-7</c:v>
                </c:pt>
                <c:pt idx="5819">
                  <c:v>2.946E-7</c:v>
                </c:pt>
                <c:pt idx="5820">
                  <c:v>2.9480000000000002E-7</c:v>
                </c:pt>
                <c:pt idx="5821">
                  <c:v>2.9499999999999998E-7</c:v>
                </c:pt>
                <c:pt idx="5822">
                  <c:v>2.952E-7</c:v>
                </c:pt>
                <c:pt idx="5823">
                  <c:v>2.9540000000000001E-7</c:v>
                </c:pt>
                <c:pt idx="5824">
                  <c:v>2.9560000000000003E-7</c:v>
                </c:pt>
                <c:pt idx="5825">
                  <c:v>2.9579999999999999E-7</c:v>
                </c:pt>
                <c:pt idx="5826">
                  <c:v>2.96E-7</c:v>
                </c:pt>
                <c:pt idx="5827">
                  <c:v>2.9620000000000002E-7</c:v>
                </c:pt>
                <c:pt idx="5828">
                  <c:v>2.9639999999999998E-7</c:v>
                </c:pt>
                <c:pt idx="5829">
                  <c:v>2.966E-7</c:v>
                </c:pt>
                <c:pt idx="5830">
                  <c:v>2.9680000000000001E-7</c:v>
                </c:pt>
                <c:pt idx="5831">
                  <c:v>2.9700000000000003E-7</c:v>
                </c:pt>
                <c:pt idx="5832">
                  <c:v>2.9719999999999999E-7</c:v>
                </c:pt>
                <c:pt idx="5833">
                  <c:v>2.974E-7</c:v>
                </c:pt>
                <c:pt idx="5834">
                  <c:v>2.9760000000000002E-7</c:v>
                </c:pt>
                <c:pt idx="5835">
                  <c:v>2.9779999999999998E-7</c:v>
                </c:pt>
                <c:pt idx="5836">
                  <c:v>2.9799999999999999E-7</c:v>
                </c:pt>
                <c:pt idx="5837">
                  <c:v>2.9820000000000001E-7</c:v>
                </c:pt>
                <c:pt idx="5838">
                  <c:v>2.9840000000000003E-7</c:v>
                </c:pt>
                <c:pt idx="5839">
                  <c:v>2.9859999999999999E-7</c:v>
                </c:pt>
                <c:pt idx="5840">
                  <c:v>2.988E-7</c:v>
                </c:pt>
                <c:pt idx="5841">
                  <c:v>2.9900000000000002E-7</c:v>
                </c:pt>
                <c:pt idx="5842">
                  <c:v>2.9919999999999998E-7</c:v>
                </c:pt>
                <c:pt idx="5843">
                  <c:v>2.9939999999999999E-7</c:v>
                </c:pt>
                <c:pt idx="5844">
                  <c:v>2.9960000000000001E-7</c:v>
                </c:pt>
                <c:pt idx="5845">
                  <c:v>2.9980000000000002E-7</c:v>
                </c:pt>
                <c:pt idx="5846">
                  <c:v>2.9999999999999999E-7</c:v>
                </c:pt>
                <c:pt idx="5847">
                  <c:v>3.002E-7</c:v>
                </c:pt>
                <c:pt idx="5848">
                  <c:v>3.0040000000000002E-7</c:v>
                </c:pt>
                <c:pt idx="5849">
                  <c:v>3.0059999999999998E-7</c:v>
                </c:pt>
                <c:pt idx="5850">
                  <c:v>3.0079999999999999E-7</c:v>
                </c:pt>
                <c:pt idx="5851">
                  <c:v>3.0100000000000001E-7</c:v>
                </c:pt>
                <c:pt idx="5852">
                  <c:v>3.0120000000000002E-7</c:v>
                </c:pt>
                <c:pt idx="5853">
                  <c:v>3.0139999999999999E-7</c:v>
                </c:pt>
                <c:pt idx="5854">
                  <c:v>3.016E-7</c:v>
                </c:pt>
                <c:pt idx="5855">
                  <c:v>3.0180000000000002E-7</c:v>
                </c:pt>
                <c:pt idx="5856">
                  <c:v>3.0199999999999998E-7</c:v>
                </c:pt>
                <c:pt idx="5857">
                  <c:v>3.0219999999999999E-7</c:v>
                </c:pt>
                <c:pt idx="5858">
                  <c:v>3.0240000000000001E-7</c:v>
                </c:pt>
                <c:pt idx="5859">
                  <c:v>3.0260000000000002E-7</c:v>
                </c:pt>
                <c:pt idx="5860">
                  <c:v>3.0279999999999999E-7</c:v>
                </c:pt>
                <c:pt idx="5861">
                  <c:v>3.03E-7</c:v>
                </c:pt>
                <c:pt idx="5862">
                  <c:v>3.0320000000000002E-7</c:v>
                </c:pt>
                <c:pt idx="5863">
                  <c:v>3.0339999999999998E-7</c:v>
                </c:pt>
                <c:pt idx="5864">
                  <c:v>3.0359999999999999E-7</c:v>
                </c:pt>
                <c:pt idx="5865">
                  <c:v>3.0380000000000001E-7</c:v>
                </c:pt>
                <c:pt idx="5866">
                  <c:v>3.0400000000000002E-7</c:v>
                </c:pt>
                <c:pt idx="5867">
                  <c:v>3.0419999999999998E-7</c:v>
                </c:pt>
                <c:pt idx="5868">
                  <c:v>3.044E-7</c:v>
                </c:pt>
                <c:pt idx="5869">
                  <c:v>3.0460000000000001E-7</c:v>
                </c:pt>
                <c:pt idx="5870">
                  <c:v>3.0479999999999998E-7</c:v>
                </c:pt>
                <c:pt idx="5871">
                  <c:v>3.0499999999999999E-7</c:v>
                </c:pt>
                <c:pt idx="5872">
                  <c:v>3.0520000000000001E-7</c:v>
                </c:pt>
                <c:pt idx="5873">
                  <c:v>3.0540000000000002E-7</c:v>
                </c:pt>
                <c:pt idx="5874">
                  <c:v>3.0559999999999998E-7</c:v>
                </c:pt>
                <c:pt idx="5875">
                  <c:v>3.058E-7</c:v>
                </c:pt>
                <c:pt idx="5876">
                  <c:v>3.0600000000000001E-7</c:v>
                </c:pt>
                <c:pt idx="5877">
                  <c:v>3.0619999999999998E-7</c:v>
                </c:pt>
                <c:pt idx="5878">
                  <c:v>3.0639999999999999E-7</c:v>
                </c:pt>
                <c:pt idx="5879">
                  <c:v>3.0660000000000001E-7</c:v>
                </c:pt>
                <c:pt idx="5880">
                  <c:v>3.0680000000000002E-7</c:v>
                </c:pt>
                <c:pt idx="5881">
                  <c:v>3.0699999999999998E-7</c:v>
                </c:pt>
                <c:pt idx="5882">
                  <c:v>3.072E-7</c:v>
                </c:pt>
                <c:pt idx="5883">
                  <c:v>3.0740000000000001E-7</c:v>
                </c:pt>
                <c:pt idx="5884">
                  <c:v>3.0759999999999998E-7</c:v>
                </c:pt>
                <c:pt idx="5885">
                  <c:v>3.0779999999999999E-7</c:v>
                </c:pt>
                <c:pt idx="5886">
                  <c:v>3.0800000000000001E-7</c:v>
                </c:pt>
                <c:pt idx="5887">
                  <c:v>3.0820000000000002E-7</c:v>
                </c:pt>
                <c:pt idx="5888">
                  <c:v>3.0839999999999998E-7</c:v>
                </c:pt>
                <c:pt idx="5889">
                  <c:v>3.086E-7</c:v>
                </c:pt>
                <c:pt idx="5890">
                  <c:v>3.0880000000000001E-7</c:v>
                </c:pt>
                <c:pt idx="5891">
                  <c:v>3.0899999999999997E-7</c:v>
                </c:pt>
                <c:pt idx="5892">
                  <c:v>3.0919999999999999E-7</c:v>
                </c:pt>
                <c:pt idx="5893">
                  <c:v>3.094E-7</c:v>
                </c:pt>
                <c:pt idx="5894">
                  <c:v>3.0960000000000002E-7</c:v>
                </c:pt>
                <c:pt idx="5895">
                  <c:v>3.0979999999999998E-7</c:v>
                </c:pt>
                <c:pt idx="5896">
                  <c:v>3.1E-7</c:v>
                </c:pt>
                <c:pt idx="5897">
                  <c:v>3.1020000000000001E-7</c:v>
                </c:pt>
                <c:pt idx="5898">
                  <c:v>3.1039999999999997E-7</c:v>
                </c:pt>
                <c:pt idx="5899">
                  <c:v>3.1059999999999999E-7</c:v>
                </c:pt>
                <c:pt idx="5900">
                  <c:v>3.108E-7</c:v>
                </c:pt>
                <c:pt idx="5901">
                  <c:v>3.1100000000000002E-7</c:v>
                </c:pt>
                <c:pt idx="5902">
                  <c:v>3.1119999999999998E-7</c:v>
                </c:pt>
                <c:pt idx="5903">
                  <c:v>3.114E-7</c:v>
                </c:pt>
                <c:pt idx="5904">
                  <c:v>3.1160000000000001E-7</c:v>
                </c:pt>
                <c:pt idx="5905">
                  <c:v>3.1180000000000003E-7</c:v>
                </c:pt>
                <c:pt idx="5906">
                  <c:v>3.1199999999999999E-7</c:v>
                </c:pt>
                <c:pt idx="5907">
                  <c:v>3.122E-7</c:v>
                </c:pt>
                <c:pt idx="5908">
                  <c:v>3.1240000000000002E-7</c:v>
                </c:pt>
                <c:pt idx="5909">
                  <c:v>3.1259999999999998E-7</c:v>
                </c:pt>
                <c:pt idx="5910">
                  <c:v>3.128E-7</c:v>
                </c:pt>
                <c:pt idx="5911">
                  <c:v>3.1300000000000001E-7</c:v>
                </c:pt>
                <c:pt idx="5912">
                  <c:v>3.1320000000000003E-7</c:v>
                </c:pt>
                <c:pt idx="5913">
                  <c:v>3.1339999999999999E-7</c:v>
                </c:pt>
                <c:pt idx="5914">
                  <c:v>3.136E-7</c:v>
                </c:pt>
                <c:pt idx="5915">
                  <c:v>3.1380000000000002E-7</c:v>
                </c:pt>
                <c:pt idx="5916">
                  <c:v>3.1399999999999998E-7</c:v>
                </c:pt>
                <c:pt idx="5917">
                  <c:v>3.1419999999999999E-7</c:v>
                </c:pt>
                <c:pt idx="5918">
                  <c:v>3.1440000000000001E-7</c:v>
                </c:pt>
                <c:pt idx="5919">
                  <c:v>3.1460000000000002E-7</c:v>
                </c:pt>
                <c:pt idx="5920">
                  <c:v>3.1479999999999999E-7</c:v>
                </c:pt>
                <c:pt idx="5921">
                  <c:v>3.15E-7</c:v>
                </c:pt>
                <c:pt idx="5922">
                  <c:v>3.1520000000000002E-7</c:v>
                </c:pt>
                <c:pt idx="5923">
                  <c:v>3.1539999999999998E-7</c:v>
                </c:pt>
                <c:pt idx="5924">
                  <c:v>3.1559999999999999E-7</c:v>
                </c:pt>
                <c:pt idx="5925">
                  <c:v>3.1580000000000001E-7</c:v>
                </c:pt>
                <c:pt idx="5926">
                  <c:v>3.1600000000000002E-7</c:v>
                </c:pt>
                <c:pt idx="5927">
                  <c:v>3.1619999999999999E-7</c:v>
                </c:pt>
                <c:pt idx="5928">
                  <c:v>3.164E-7</c:v>
                </c:pt>
                <c:pt idx="5929">
                  <c:v>3.1660000000000002E-7</c:v>
                </c:pt>
                <c:pt idx="5930">
                  <c:v>3.1679999999999998E-7</c:v>
                </c:pt>
                <c:pt idx="5931">
                  <c:v>3.1699999999999999E-7</c:v>
                </c:pt>
                <c:pt idx="5932">
                  <c:v>3.1720000000000001E-7</c:v>
                </c:pt>
                <c:pt idx="5933">
                  <c:v>3.1740000000000002E-7</c:v>
                </c:pt>
                <c:pt idx="5934">
                  <c:v>3.1759999999999999E-7</c:v>
                </c:pt>
                <c:pt idx="5935">
                  <c:v>3.178E-7</c:v>
                </c:pt>
                <c:pt idx="5936">
                  <c:v>3.1800000000000002E-7</c:v>
                </c:pt>
                <c:pt idx="5937">
                  <c:v>3.1819999999999998E-7</c:v>
                </c:pt>
                <c:pt idx="5938">
                  <c:v>3.1839999999999999E-7</c:v>
                </c:pt>
                <c:pt idx="5939">
                  <c:v>3.1860000000000001E-7</c:v>
                </c:pt>
                <c:pt idx="5940">
                  <c:v>3.1880000000000002E-7</c:v>
                </c:pt>
                <c:pt idx="5941">
                  <c:v>3.1899999999999998E-7</c:v>
                </c:pt>
                <c:pt idx="5942">
                  <c:v>3.192E-7</c:v>
                </c:pt>
                <c:pt idx="5943">
                  <c:v>3.1940000000000001E-7</c:v>
                </c:pt>
                <c:pt idx="5944">
                  <c:v>3.1959999999999998E-7</c:v>
                </c:pt>
                <c:pt idx="5945">
                  <c:v>3.1979999999999999E-7</c:v>
                </c:pt>
                <c:pt idx="5946">
                  <c:v>3.2000000000000001E-7</c:v>
                </c:pt>
                <c:pt idx="5947">
                  <c:v>3.2020000000000002E-7</c:v>
                </c:pt>
                <c:pt idx="5948">
                  <c:v>3.2039999999999998E-7</c:v>
                </c:pt>
                <c:pt idx="5949">
                  <c:v>3.206E-7</c:v>
                </c:pt>
                <c:pt idx="5950">
                  <c:v>3.2080000000000001E-7</c:v>
                </c:pt>
                <c:pt idx="5951">
                  <c:v>3.2099999999999998E-7</c:v>
                </c:pt>
                <c:pt idx="5952">
                  <c:v>3.2119999999999999E-7</c:v>
                </c:pt>
                <c:pt idx="5953">
                  <c:v>3.2140000000000001E-7</c:v>
                </c:pt>
                <c:pt idx="5954">
                  <c:v>3.2160000000000002E-7</c:v>
                </c:pt>
                <c:pt idx="5955">
                  <c:v>3.2179999999999998E-7</c:v>
                </c:pt>
                <c:pt idx="5956">
                  <c:v>3.22E-7</c:v>
                </c:pt>
                <c:pt idx="5957">
                  <c:v>3.2220000000000001E-7</c:v>
                </c:pt>
                <c:pt idx="5958">
                  <c:v>3.2239999999999998E-7</c:v>
                </c:pt>
                <c:pt idx="5959">
                  <c:v>3.2259999999999999E-7</c:v>
                </c:pt>
                <c:pt idx="5960">
                  <c:v>3.2280000000000001E-7</c:v>
                </c:pt>
                <c:pt idx="5961">
                  <c:v>3.2300000000000002E-7</c:v>
                </c:pt>
                <c:pt idx="5962">
                  <c:v>3.2319999999999998E-7</c:v>
                </c:pt>
                <c:pt idx="5963">
                  <c:v>3.234E-7</c:v>
                </c:pt>
                <c:pt idx="5964">
                  <c:v>3.2360000000000001E-7</c:v>
                </c:pt>
                <c:pt idx="5965">
                  <c:v>3.2379999999999997E-7</c:v>
                </c:pt>
                <c:pt idx="5966">
                  <c:v>3.2399999999999999E-7</c:v>
                </c:pt>
                <c:pt idx="5967">
                  <c:v>3.242E-7</c:v>
                </c:pt>
                <c:pt idx="5968">
                  <c:v>3.2440000000000002E-7</c:v>
                </c:pt>
                <c:pt idx="5969">
                  <c:v>3.2459999999999998E-7</c:v>
                </c:pt>
                <c:pt idx="5970">
                  <c:v>3.248E-7</c:v>
                </c:pt>
                <c:pt idx="5971">
                  <c:v>3.2500000000000001E-7</c:v>
                </c:pt>
                <c:pt idx="5972">
                  <c:v>3.2519999999999997E-7</c:v>
                </c:pt>
                <c:pt idx="5973">
                  <c:v>3.2539999999999999E-7</c:v>
                </c:pt>
                <c:pt idx="5974">
                  <c:v>3.256E-7</c:v>
                </c:pt>
                <c:pt idx="5975">
                  <c:v>3.2580000000000002E-7</c:v>
                </c:pt>
                <c:pt idx="5976">
                  <c:v>3.2599999999999998E-7</c:v>
                </c:pt>
                <c:pt idx="5977">
                  <c:v>3.262E-7</c:v>
                </c:pt>
                <c:pt idx="5978">
                  <c:v>3.2640000000000001E-7</c:v>
                </c:pt>
                <c:pt idx="5979">
                  <c:v>3.2660000000000003E-7</c:v>
                </c:pt>
                <c:pt idx="5980">
                  <c:v>3.2679999999999999E-7</c:v>
                </c:pt>
                <c:pt idx="5981">
                  <c:v>3.27E-7</c:v>
                </c:pt>
                <c:pt idx="5982">
                  <c:v>3.2720000000000002E-7</c:v>
                </c:pt>
                <c:pt idx="5983">
                  <c:v>3.2739999999999998E-7</c:v>
                </c:pt>
                <c:pt idx="5984">
                  <c:v>3.276E-7</c:v>
                </c:pt>
                <c:pt idx="5985">
                  <c:v>3.2780000000000001E-7</c:v>
                </c:pt>
                <c:pt idx="5986">
                  <c:v>3.2800000000000003E-7</c:v>
                </c:pt>
                <c:pt idx="5987">
                  <c:v>3.2819999999999999E-7</c:v>
                </c:pt>
                <c:pt idx="5988">
                  <c:v>3.284E-7</c:v>
                </c:pt>
                <c:pt idx="5989">
                  <c:v>3.2860000000000002E-7</c:v>
                </c:pt>
                <c:pt idx="5990">
                  <c:v>3.2879999999999998E-7</c:v>
                </c:pt>
                <c:pt idx="5991">
                  <c:v>3.2899999999999999E-7</c:v>
                </c:pt>
                <c:pt idx="5992">
                  <c:v>3.2920000000000001E-7</c:v>
                </c:pt>
                <c:pt idx="5993">
                  <c:v>3.2940000000000002E-7</c:v>
                </c:pt>
                <c:pt idx="5994">
                  <c:v>3.2959999999999999E-7</c:v>
                </c:pt>
                <c:pt idx="5995">
                  <c:v>3.298E-7</c:v>
                </c:pt>
                <c:pt idx="5996">
                  <c:v>3.3000000000000002E-7</c:v>
                </c:pt>
                <c:pt idx="5997">
                  <c:v>3.3019999999999998E-7</c:v>
                </c:pt>
                <c:pt idx="5998">
                  <c:v>3.3039999999999999E-7</c:v>
                </c:pt>
                <c:pt idx="5999">
                  <c:v>3.3060000000000001E-7</c:v>
                </c:pt>
                <c:pt idx="6000">
                  <c:v>3.3080000000000002E-7</c:v>
                </c:pt>
                <c:pt idx="6001">
                  <c:v>3.3099999999999999E-7</c:v>
                </c:pt>
                <c:pt idx="6002">
                  <c:v>3.312E-7</c:v>
                </c:pt>
                <c:pt idx="6003">
                  <c:v>3.3140000000000002E-7</c:v>
                </c:pt>
                <c:pt idx="6004">
                  <c:v>3.3159999999999998E-7</c:v>
                </c:pt>
                <c:pt idx="6005">
                  <c:v>3.3179999999999999E-7</c:v>
                </c:pt>
                <c:pt idx="6006">
                  <c:v>3.3200000000000001E-7</c:v>
                </c:pt>
                <c:pt idx="6007">
                  <c:v>3.3220000000000002E-7</c:v>
                </c:pt>
                <c:pt idx="6008">
                  <c:v>3.3239999999999999E-7</c:v>
                </c:pt>
                <c:pt idx="6009">
                  <c:v>3.326E-7</c:v>
                </c:pt>
                <c:pt idx="6010">
                  <c:v>3.3280000000000002E-7</c:v>
                </c:pt>
                <c:pt idx="6011">
                  <c:v>3.3299999999999998E-7</c:v>
                </c:pt>
                <c:pt idx="6012">
                  <c:v>3.3319999999999999E-7</c:v>
                </c:pt>
                <c:pt idx="6013">
                  <c:v>3.3340000000000001E-7</c:v>
                </c:pt>
                <c:pt idx="6014">
                  <c:v>3.3360000000000002E-7</c:v>
                </c:pt>
                <c:pt idx="6015">
                  <c:v>3.3379999999999998E-7</c:v>
                </c:pt>
                <c:pt idx="6016">
                  <c:v>3.34E-7</c:v>
                </c:pt>
                <c:pt idx="6017">
                  <c:v>3.3420000000000001E-7</c:v>
                </c:pt>
                <c:pt idx="6018">
                  <c:v>3.3439999999999998E-7</c:v>
                </c:pt>
                <c:pt idx="6019">
                  <c:v>3.3459999999999999E-7</c:v>
                </c:pt>
                <c:pt idx="6020">
                  <c:v>3.3480000000000001E-7</c:v>
                </c:pt>
                <c:pt idx="6021">
                  <c:v>3.3500000000000002E-7</c:v>
                </c:pt>
                <c:pt idx="6022">
                  <c:v>3.3519999999999998E-7</c:v>
                </c:pt>
                <c:pt idx="6023">
                  <c:v>3.354E-7</c:v>
                </c:pt>
                <c:pt idx="6024">
                  <c:v>3.3560000000000001E-7</c:v>
                </c:pt>
                <c:pt idx="6025">
                  <c:v>3.3579999999999998E-7</c:v>
                </c:pt>
                <c:pt idx="6026">
                  <c:v>3.3599999999999999E-7</c:v>
                </c:pt>
                <c:pt idx="6027">
                  <c:v>3.3620000000000001E-7</c:v>
                </c:pt>
                <c:pt idx="6028">
                  <c:v>3.3640000000000002E-7</c:v>
                </c:pt>
                <c:pt idx="6029">
                  <c:v>3.3659999999999998E-7</c:v>
                </c:pt>
                <c:pt idx="6030">
                  <c:v>3.368E-7</c:v>
                </c:pt>
                <c:pt idx="6031">
                  <c:v>3.3700000000000001E-7</c:v>
                </c:pt>
                <c:pt idx="6032">
                  <c:v>3.3719999999999998E-7</c:v>
                </c:pt>
                <c:pt idx="6033">
                  <c:v>3.3739999999999999E-7</c:v>
                </c:pt>
                <c:pt idx="6034">
                  <c:v>3.3760000000000001E-7</c:v>
                </c:pt>
                <c:pt idx="6035">
                  <c:v>3.3780000000000002E-7</c:v>
                </c:pt>
                <c:pt idx="6036">
                  <c:v>3.3799999999999998E-7</c:v>
                </c:pt>
                <c:pt idx="6037">
                  <c:v>3.382E-7</c:v>
                </c:pt>
                <c:pt idx="6038">
                  <c:v>3.3840000000000001E-7</c:v>
                </c:pt>
                <c:pt idx="6039">
                  <c:v>3.3859999999999997E-7</c:v>
                </c:pt>
                <c:pt idx="6040">
                  <c:v>3.3879999999999999E-7</c:v>
                </c:pt>
                <c:pt idx="6041">
                  <c:v>3.39E-7</c:v>
                </c:pt>
                <c:pt idx="6042">
                  <c:v>3.3920000000000002E-7</c:v>
                </c:pt>
                <c:pt idx="6043">
                  <c:v>3.3939999999999998E-7</c:v>
                </c:pt>
                <c:pt idx="6044">
                  <c:v>3.396E-7</c:v>
                </c:pt>
                <c:pt idx="6045">
                  <c:v>3.3980000000000001E-7</c:v>
                </c:pt>
                <c:pt idx="6046">
                  <c:v>3.3999999999999997E-7</c:v>
                </c:pt>
                <c:pt idx="6047">
                  <c:v>3.4019999999999999E-7</c:v>
                </c:pt>
                <c:pt idx="6048">
                  <c:v>3.404E-7</c:v>
                </c:pt>
                <c:pt idx="6049">
                  <c:v>3.4060000000000002E-7</c:v>
                </c:pt>
                <c:pt idx="6050">
                  <c:v>3.4079999999999998E-7</c:v>
                </c:pt>
                <c:pt idx="6051">
                  <c:v>3.41E-7</c:v>
                </c:pt>
                <c:pt idx="6052">
                  <c:v>3.4120000000000001E-7</c:v>
                </c:pt>
                <c:pt idx="6053">
                  <c:v>3.4140000000000003E-7</c:v>
                </c:pt>
                <c:pt idx="6054">
                  <c:v>3.4159999999999999E-7</c:v>
                </c:pt>
                <c:pt idx="6055">
                  <c:v>3.418E-7</c:v>
                </c:pt>
                <c:pt idx="6056">
                  <c:v>3.4200000000000002E-7</c:v>
                </c:pt>
                <c:pt idx="6057">
                  <c:v>3.4219999999999998E-7</c:v>
                </c:pt>
                <c:pt idx="6058">
                  <c:v>3.424E-7</c:v>
                </c:pt>
                <c:pt idx="6059">
                  <c:v>3.4260000000000001E-7</c:v>
                </c:pt>
                <c:pt idx="6060">
                  <c:v>3.4280000000000003E-7</c:v>
                </c:pt>
                <c:pt idx="6061">
                  <c:v>3.4299999999999999E-7</c:v>
                </c:pt>
                <c:pt idx="6062">
                  <c:v>3.432E-7</c:v>
                </c:pt>
                <c:pt idx="6063">
                  <c:v>3.4340000000000002E-7</c:v>
                </c:pt>
                <c:pt idx="6064">
                  <c:v>3.4359999999999998E-7</c:v>
                </c:pt>
                <c:pt idx="6065">
                  <c:v>3.4379999999999999E-7</c:v>
                </c:pt>
                <c:pt idx="6066">
                  <c:v>3.4400000000000001E-7</c:v>
                </c:pt>
                <c:pt idx="6067">
                  <c:v>3.4420000000000002E-7</c:v>
                </c:pt>
                <c:pt idx="6068">
                  <c:v>3.4439999999999999E-7</c:v>
                </c:pt>
                <c:pt idx="6069">
                  <c:v>3.446E-7</c:v>
                </c:pt>
                <c:pt idx="6070">
                  <c:v>3.4480000000000002E-7</c:v>
                </c:pt>
                <c:pt idx="6071">
                  <c:v>3.4499999999999998E-7</c:v>
                </c:pt>
                <c:pt idx="6072">
                  <c:v>3.4519999999999999E-7</c:v>
                </c:pt>
                <c:pt idx="6073">
                  <c:v>3.4540000000000001E-7</c:v>
                </c:pt>
                <c:pt idx="6074">
                  <c:v>3.4560000000000002E-7</c:v>
                </c:pt>
                <c:pt idx="6075">
                  <c:v>3.4579999999999999E-7</c:v>
                </c:pt>
                <c:pt idx="6076">
                  <c:v>3.46E-7</c:v>
                </c:pt>
                <c:pt idx="6077">
                  <c:v>3.4620000000000002E-7</c:v>
                </c:pt>
                <c:pt idx="6078">
                  <c:v>3.4639999999999998E-7</c:v>
                </c:pt>
                <c:pt idx="6079">
                  <c:v>3.4659999999999999E-7</c:v>
                </c:pt>
                <c:pt idx="6080">
                  <c:v>3.4680000000000001E-7</c:v>
                </c:pt>
                <c:pt idx="6081">
                  <c:v>3.4700000000000002E-7</c:v>
                </c:pt>
                <c:pt idx="6082">
                  <c:v>3.4719999999999999E-7</c:v>
                </c:pt>
                <c:pt idx="6083">
                  <c:v>3.474E-7</c:v>
                </c:pt>
                <c:pt idx="6084">
                  <c:v>3.4760000000000002E-7</c:v>
                </c:pt>
                <c:pt idx="6085">
                  <c:v>3.4779999999999998E-7</c:v>
                </c:pt>
                <c:pt idx="6086">
                  <c:v>3.4799999999999999E-7</c:v>
                </c:pt>
                <c:pt idx="6087">
                  <c:v>3.4820000000000001E-7</c:v>
                </c:pt>
                <c:pt idx="6088">
                  <c:v>3.4840000000000002E-7</c:v>
                </c:pt>
                <c:pt idx="6089">
                  <c:v>3.4859999999999998E-7</c:v>
                </c:pt>
                <c:pt idx="6090">
                  <c:v>3.488E-7</c:v>
                </c:pt>
                <c:pt idx="6091">
                  <c:v>3.4900000000000001E-7</c:v>
                </c:pt>
                <c:pt idx="6092">
                  <c:v>3.4919999999999998E-7</c:v>
                </c:pt>
                <c:pt idx="6093">
                  <c:v>3.4939999999999999E-7</c:v>
                </c:pt>
                <c:pt idx="6094">
                  <c:v>3.4960000000000001E-7</c:v>
                </c:pt>
                <c:pt idx="6095">
                  <c:v>3.4980000000000002E-7</c:v>
                </c:pt>
                <c:pt idx="6096">
                  <c:v>3.4999999999999998E-7</c:v>
                </c:pt>
                <c:pt idx="6097">
                  <c:v>3.502E-7</c:v>
                </c:pt>
                <c:pt idx="6098">
                  <c:v>3.5040000000000001E-7</c:v>
                </c:pt>
                <c:pt idx="6099">
                  <c:v>3.5059999999999998E-7</c:v>
                </c:pt>
                <c:pt idx="6100">
                  <c:v>3.5079999999999999E-7</c:v>
                </c:pt>
                <c:pt idx="6101">
                  <c:v>3.5100000000000001E-7</c:v>
                </c:pt>
                <c:pt idx="6102">
                  <c:v>3.5120000000000002E-7</c:v>
                </c:pt>
                <c:pt idx="6103">
                  <c:v>3.5139999999999998E-7</c:v>
                </c:pt>
                <c:pt idx="6104">
                  <c:v>3.516E-7</c:v>
                </c:pt>
                <c:pt idx="6105">
                  <c:v>3.5180000000000001E-7</c:v>
                </c:pt>
                <c:pt idx="6106">
                  <c:v>3.5199999999999998E-7</c:v>
                </c:pt>
                <c:pt idx="6107">
                  <c:v>3.5219999999999999E-7</c:v>
                </c:pt>
                <c:pt idx="6108">
                  <c:v>3.5240000000000001E-7</c:v>
                </c:pt>
                <c:pt idx="6109">
                  <c:v>3.5260000000000002E-7</c:v>
                </c:pt>
                <c:pt idx="6110">
                  <c:v>3.5279999999999998E-7</c:v>
                </c:pt>
                <c:pt idx="6111">
                  <c:v>3.53E-7</c:v>
                </c:pt>
                <c:pt idx="6112">
                  <c:v>3.5320000000000001E-7</c:v>
                </c:pt>
                <c:pt idx="6113">
                  <c:v>3.5339999999999997E-7</c:v>
                </c:pt>
                <c:pt idx="6114">
                  <c:v>3.5359999999999999E-7</c:v>
                </c:pt>
                <c:pt idx="6115">
                  <c:v>3.538E-7</c:v>
                </c:pt>
                <c:pt idx="6116">
                  <c:v>3.5400000000000002E-7</c:v>
                </c:pt>
                <c:pt idx="6117">
                  <c:v>3.5419999999999998E-7</c:v>
                </c:pt>
                <c:pt idx="6118">
                  <c:v>3.544E-7</c:v>
                </c:pt>
                <c:pt idx="6119">
                  <c:v>3.5460000000000001E-7</c:v>
                </c:pt>
                <c:pt idx="6120">
                  <c:v>3.5479999999999997E-7</c:v>
                </c:pt>
                <c:pt idx="6121">
                  <c:v>3.5499999999999999E-7</c:v>
                </c:pt>
                <c:pt idx="6122">
                  <c:v>3.552E-7</c:v>
                </c:pt>
                <c:pt idx="6123">
                  <c:v>3.5540000000000002E-7</c:v>
                </c:pt>
                <c:pt idx="6124">
                  <c:v>3.5559999999999998E-7</c:v>
                </c:pt>
                <c:pt idx="6125">
                  <c:v>3.558E-7</c:v>
                </c:pt>
                <c:pt idx="6126">
                  <c:v>3.5600000000000001E-7</c:v>
                </c:pt>
                <c:pt idx="6127">
                  <c:v>3.5620000000000003E-7</c:v>
                </c:pt>
                <c:pt idx="6128">
                  <c:v>3.5639999999999999E-7</c:v>
                </c:pt>
                <c:pt idx="6129">
                  <c:v>3.566E-7</c:v>
                </c:pt>
                <c:pt idx="6130">
                  <c:v>3.5680000000000002E-7</c:v>
                </c:pt>
                <c:pt idx="6131">
                  <c:v>3.5699999999999998E-7</c:v>
                </c:pt>
                <c:pt idx="6132">
                  <c:v>3.572E-7</c:v>
                </c:pt>
                <c:pt idx="6133">
                  <c:v>3.5740000000000001E-7</c:v>
                </c:pt>
                <c:pt idx="6134">
                  <c:v>3.5760000000000003E-7</c:v>
                </c:pt>
                <c:pt idx="6135">
                  <c:v>3.5779999999999999E-7</c:v>
                </c:pt>
                <c:pt idx="6136">
                  <c:v>3.58E-7</c:v>
                </c:pt>
                <c:pt idx="6137">
                  <c:v>3.5820000000000002E-7</c:v>
                </c:pt>
                <c:pt idx="6138">
                  <c:v>3.5839999999999998E-7</c:v>
                </c:pt>
                <c:pt idx="6139">
                  <c:v>3.5859999999999999E-7</c:v>
                </c:pt>
                <c:pt idx="6140">
                  <c:v>3.5880000000000001E-7</c:v>
                </c:pt>
                <c:pt idx="6141">
                  <c:v>3.5900000000000003E-7</c:v>
                </c:pt>
                <c:pt idx="6142">
                  <c:v>3.5919999999999999E-7</c:v>
                </c:pt>
                <c:pt idx="6143">
                  <c:v>3.594E-7</c:v>
                </c:pt>
                <c:pt idx="6144">
                  <c:v>3.5960000000000002E-7</c:v>
                </c:pt>
                <c:pt idx="6145">
                  <c:v>3.5979999999999998E-7</c:v>
                </c:pt>
                <c:pt idx="6146">
                  <c:v>3.5999999999999999E-7</c:v>
                </c:pt>
                <c:pt idx="6147">
                  <c:v>3.6020000000000001E-7</c:v>
                </c:pt>
                <c:pt idx="6148">
                  <c:v>3.6040000000000002E-7</c:v>
                </c:pt>
                <c:pt idx="6149">
                  <c:v>3.6059999999999999E-7</c:v>
                </c:pt>
                <c:pt idx="6150">
                  <c:v>3.608E-7</c:v>
                </c:pt>
                <c:pt idx="6151">
                  <c:v>3.6100000000000002E-7</c:v>
                </c:pt>
                <c:pt idx="6152">
                  <c:v>3.6119999999999998E-7</c:v>
                </c:pt>
                <c:pt idx="6153">
                  <c:v>3.6139999999999999E-7</c:v>
                </c:pt>
                <c:pt idx="6154">
                  <c:v>3.6160000000000001E-7</c:v>
                </c:pt>
                <c:pt idx="6155">
                  <c:v>3.6180000000000002E-7</c:v>
                </c:pt>
                <c:pt idx="6156">
                  <c:v>3.6199999999999999E-7</c:v>
                </c:pt>
                <c:pt idx="6157">
                  <c:v>3.622E-7</c:v>
                </c:pt>
                <c:pt idx="6158">
                  <c:v>3.6240000000000002E-7</c:v>
                </c:pt>
                <c:pt idx="6159">
                  <c:v>3.6259999999999998E-7</c:v>
                </c:pt>
                <c:pt idx="6160">
                  <c:v>3.6279999999999999E-7</c:v>
                </c:pt>
                <c:pt idx="6161">
                  <c:v>3.6300000000000001E-7</c:v>
                </c:pt>
                <c:pt idx="6162">
                  <c:v>3.6320000000000002E-7</c:v>
                </c:pt>
                <c:pt idx="6163">
                  <c:v>3.6339999999999999E-7</c:v>
                </c:pt>
                <c:pt idx="6164">
                  <c:v>3.636E-7</c:v>
                </c:pt>
                <c:pt idx="6165">
                  <c:v>3.6380000000000002E-7</c:v>
                </c:pt>
                <c:pt idx="6166">
                  <c:v>3.6399999999999998E-7</c:v>
                </c:pt>
                <c:pt idx="6167">
                  <c:v>3.6419999999999999E-7</c:v>
                </c:pt>
                <c:pt idx="6168">
                  <c:v>3.6440000000000001E-7</c:v>
                </c:pt>
                <c:pt idx="6169">
                  <c:v>3.6460000000000002E-7</c:v>
                </c:pt>
                <c:pt idx="6170">
                  <c:v>3.6479999999999998E-7</c:v>
                </c:pt>
                <c:pt idx="6171">
                  <c:v>3.65E-7</c:v>
                </c:pt>
                <c:pt idx="6172">
                  <c:v>3.6520000000000001E-7</c:v>
                </c:pt>
                <c:pt idx="6173">
                  <c:v>3.6539999999999998E-7</c:v>
                </c:pt>
                <c:pt idx="6174">
                  <c:v>3.6559999999999999E-7</c:v>
                </c:pt>
                <c:pt idx="6175">
                  <c:v>3.6580000000000001E-7</c:v>
                </c:pt>
                <c:pt idx="6176">
                  <c:v>3.6600000000000002E-7</c:v>
                </c:pt>
                <c:pt idx="6177">
                  <c:v>3.6619999999999998E-7</c:v>
                </c:pt>
                <c:pt idx="6178">
                  <c:v>3.664E-7</c:v>
                </c:pt>
                <c:pt idx="6179">
                  <c:v>3.6660000000000001E-7</c:v>
                </c:pt>
                <c:pt idx="6180">
                  <c:v>3.6679999999999998E-7</c:v>
                </c:pt>
                <c:pt idx="6181">
                  <c:v>3.6699999999999999E-7</c:v>
                </c:pt>
                <c:pt idx="6182">
                  <c:v>3.6720000000000001E-7</c:v>
                </c:pt>
                <c:pt idx="6183">
                  <c:v>3.6740000000000002E-7</c:v>
                </c:pt>
                <c:pt idx="6184">
                  <c:v>3.6759999999999998E-7</c:v>
                </c:pt>
                <c:pt idx="6185">
                  <c:v>3.678E-7</c:v>
                </c:pt>
                <c:pt idx="6186">
                  <c:v>3.6800000000000001E-7</c:v>
                </c:pt>
                <c:pt idx="6187">
                  <c:v>3.6819999999999998E-7</c:v>
                </c:pt>
                <c:pt idx="6188">
                  <c:v>3.6839999999999999E-7</c:v>
                </c:pt>
                <c:pt idx="6189">
                  <c:v>3.6860000000000001E-7</c:v>
                </c:pt>
                <c:pt idx="6190">
                  <c:v>3.6880000000000002E-7</c:v>
                </c:pt>
                <c:pt idx="6191">
                  <c:v>3.6899999999999998E-7</c:v>
                </c:pt>
                <c:pt idx="6192">
                  <c:v>3.692E-7</c:v>
                </c:pt>
                <c:pt idx="6193">
                  <c:v>3.6940000000000001E-7</c:v>
                </c:pt>
                <c:pt idx="6194">
                  <c:v>3.6959999999999997E-7</c:v>
                </c:pt>
                <c:pt idx="6195">
                  <c:v>3.6979999999999999E-7</c:v>
                </c:pt>
                <c:pt idx="6196">
                  <c:v>3.7E-7</c:v>
                </c:pt>
                <c:pt idx="6197">
                  <c:v>3.7020000000000002E-7</c:v>
                </c:pt>
                <c:pt idx="6198">
                  <c:v>3.7039999999999998E-7</c:v>
                </c:pt>
                <c:pt idx="6199">
                  <c:v>3.706E-7</c:v>
                </c:pt>
                <c:pt idx="6200">
                  <c:v>3.7080000000000001E-7</c:v>
                </c:pt>
                <c:pt idx="6201">
                  <c:v>3.7099999999999997E-7</c:v>
                </c:pt>
                <c:pt idx="6202">
                  <c:v>3.7119999999999999E-7</c:v>
                </c:pt>
                <c:pt idx="6203">
                  <c:v>3.714E-7</c:v>
                </c:pt>
                <c:pt idx="6204">
                  <c:v>3.7160000000000002E-7</c:v>
                </c:pt>
                <c:pt idx="6205">
                  <c:v>3.7179999999999998E-7</c:v>
                </c:pt>
                <c:pt idx="6206">
                  <c:v>3.72E-7</c:v>
                </c:pt>
                <c:pt idx="6207">
                  <c:v>3.7220000000000001E-7</c:v>
                </c:pt>
                <c:pt idx="6208">
                  <c:v>3.7240000000000003E-7</c:v>
                </c:pt>
                <c:pt idx="6209">
                  <c:v>3.7259999999999999E-7</c:v>
                </c:pt>
                <c:pt idx="6210">
                  <c:v>3.728E-7</c:v>
                </c:pt>
                <c:pt idx="6211">
                  <c:v>3.7300000000000002E-7</c:v>
                </c:pt>
                <c:pt idx="6212">
                  <c:v>3.7319999999999998E-7</c:v>
                </c:pt>
                <c:pt idx="6213">
                  <c:v>3.734E-7</c:v>
                </c:pt>
                <c:pt idx="6214">
                  <c:v>3.7360000000000001E-7</c:v>
                </c:pt>
                <c:pt idx="6215">
                  <c:v>3.7380000000000003E-7</c:v>
                </c:pt>
                <c:pt idx="6216">
                  <c:v>3.7399999999999999E-7</c:v>
                </c:pt>
                <c:pt idx="6217">
                  <c:v>3.742E-7</c:v>
                </c:pt>
                <c:pt idx="6218">
                  <c:v>3.7440000000000002E-7</c:v>
                </c:pt>
                <c:pt idx="6219">
                  <c:v>3.7459999999999998E-7</c:v>
                </c:pt>
                <c:pt idx="6220">
                  <c:v>3.7479999999999999E-7</c:v>
                </c:pt>
                <c:pt idx="6221">
                  <c:v>3.7500000000000001E-7</c:v>
                </c:pt>
                <c:pt idx="6222">
                  <c:v>3.7520000000000002E-7</c:v>
                </c:pt>
                <c:pt idx="6223">
                  <c:v>3.7539999999999999E-7</c:v>
                </c:pt>
                <c:pt idx="6224">
                  <c:v>3.756E-7</c:v>
                </c:pt>
                <c:pt idx="6225">
                  <c:v>3.7580000000000002E-7</c:v>
                </c:pt>
                <c:pt idx="6226">
                  <c:v>3.7599999999999998E-7</c:v>
                </c:pt>
                <c:pt idx="6227">
                  <c:v>3.7619999999999999E-7</c:v>
                </c:pt>
                <c:pt idx="6228">
                  <c:v>3.7640000000000001E-7</c:v>
                </c:pt>
                <c:pt idx="6229">
                  <c:v>3.7660000000000002E-7</c:v>
                </c:pt>
                <c:pt idx="6230">
                  <c:v>3.7679999999999999E-7</c:v>
                </c:pt>
                <c:pt idx="6231">
                  <c:v>3.77E-7</c:v>
                </c:pt>
                <c:pt idx="6232">
                  <c:v>3.7720000000000002E-7</c:v>
                </c:pt>
                <c:pt idx="6233">
                  <c:v>3.7739999999999998E-7</c:v>
                </c:pt>
                <c:pt idx="6234">
                  <c:v>3.7759999999999999E-7</c:v>
                </c:pt>
                <c:pt idx="6235">
                  <c:v>3.7780000000000001E-7</c:v>
                </c:pt>
                <c:pt idx="6236">
                  <c:v>3.7800000000000002E-7</c:v>
                </c:pt>
                <c:pt idx="6237">
                  <c:v>3.7819999999999999E-7</c:v>
                </c:pt>
                <c:pt idx="6238">
                  <c:v>3.784E-7</c:v>
                </c:pt>
                <c:pt idx="6239">
                  <c:v>3.7860000000000002E-7</c:v>
                </c:pt>
                <c:pt idx="6240">
                  <c:v>3.7879999999999998E-7</c:v>
                </c:pt>
                <c:pt idx="6241">
                  <c:v>3.7899999999999999E-7</c:v>
                </c:pt>
                <c:pt idx="6242">
                  <c:v>3.7920000000000001E-7</c:v>
                </c:pt>
                <c:pt idx="6243">
                  <c:v>3.7940000000000002E-7</c:v>
                </c:pt>
                <c:pt idx="6244">
                  <c:v>3.7959999999999998E-7</c:v>
                </c:pt>
                <c:pt idx="6245">
                  <c:v>3.798E-7</c:v>
                </c:pt>
                <c:pt idx="6246">
                  <c:v>3.8000000000000001E-7</c:v>
                </c:pt>
                <c:pt idx="6247">
                  <c:v>3.8019999999999998E-7</c:v>
                </c:pt>
                <c:pt idx="6248">
                  <c:v>3.8039999999999999E-7</c:v>
                </c:pt>
                <c:pt idx="6249">
                  <c:v>3.8060000000000001E-7</c:v>
                </c:pt>
                <c:pt idx="6250">
                  <c:v>3.8080000000000002E-7</c:v>
                </c:pt>
                <c:pt idx="6251">
                  <c:v>3.8099999999999998E-7</c:v>
                </c:pt>
                <c:pt idx="6252">
                  <c:v>3.812E-7</c:v>
                </c:pt>
                <c:pt idx="6253">
                  <c:v>3.8140000000000001E-7</c:v>
                </c:pt>
                <c:pt idx="6254">
                  <c:v>3.8159999999999998E-7</c:v>
                </c:pt>
                <c:pt idx="6255">
                  <c:v>3.8179999999999999E-7</c:v>
                </c:pt>
                <c:pt idx="6256">
                  <c:v>3.8200000000000001E-7</c:v>
                </c:pt>
                <c:pt idx="6257">
                  <c:v>3.8220000000000002E-7</c:v>
                </c:pt>
                <c:pt idx="6258">
                  <c:v>3.8239999999999998E-7</c:v>
                </c:pt>
                <c:pt idx="6259">
                  <c:v>3.826E-7</c:v>
                </c:pt>
                <c:pt idx="6260">
                  <c:v>3.8280000000000001E-7</c:v>
                </c:pt>
                <c:pt idx="6261">
                  <c:v>3.8299999999999998E-7</c:v>
                </c:pt>
                <c:pt idx="6262">
                  <c:v>3.8319999999999999E-7</c:v>
                </c:pt>
                <c:pt idx="6263">
                  <c:v>3.8340000000000001E-7</c:v>
                </c:pt>
                <c:pt idx="6264">
                  <c:v>3.8360000000000002E-7</c:v>
                </c:pt>
                <c:pt idx="6265">
                  <c:v>3.8379999999999998E-7</c:v>
                </c:pt>
                <c:pt idx="6266">
                  <c:v>3.84E-7</c:v>
                </c:pt>
                <c:pt idx="6267">
                  <c:v>3.8420000000000001E-7</c:v>
                </c:pt>
                <c:pt idx="6268">
                  <c:v>3.8439999999999997E-7</c:v>
                </c:pt>
                <c:pt idx="6269">
                  <c:v>3.8459999999999999E-7</c:v>
                </c:pt>
                <c:pt idx="6270">
                  <c:v>3.848E-7</c:v>
                </c:pt>
                <c:pt idx="6271">
                  <c:v>3.8500000000000002E-7</c:v>
                </c:pt>
                <c:pt idx="6272">
                  <c:v>3.8519999999999998E-7</c:v>
                </c:pt>
                <c:pt idx="6273">
                  <c:v>3.854E-7</c:v>
                </c:pt>
                <c:pt idx="6274">
                  <c:v>3.8560000000000001E-7</c:v>
                </c:pt>
                <c:pt idx="6275">
                  <c:v>3.8579999999999997E-7</c:v>
                </c:pt>
                <c:pt idx="6276">
                  <c:v>3.8599999999999999E-7</c:v>
                </c:pt>
                <c:pt idx="6277">
                  <c:v>3.862E-7</c:v>
                </c:pt>
                <c:pt idx="6278">
                  <c:v>3.8640000000000002E-7</c:v>
                </c:pt>
                <c:pt idx="6279">
                  <c:v>3.8659999999999998E-7</c:v>
                </c:pt>
                <c:pt idx="6280">
                  <c:v>3.868E-7</c:v>
                </c:pt>
                <c:pt idx="6281">
                  <c:v>3.8700000000000001E-7</c:v>
                </c:pt>
                <c:pt idx="6282">
                  <c:v>3.8720000000000003E-7</c:v>
                </c:pt>
                <c:pt idx="6283">
                  <c:v>3.8739999999999999E-7</c:v>
                </c:pt>
                <c:pt idx="6284">
                  <c:v>3.876E-7</c:v>
                </c:pt>
                <c:pt idx="6285">
                  <c:v>3.8780000000000002E-7</c:v>
                </c:pt>
                <c:pt idx="6286">
                  <c:v>3.8799999999999998E-7</c:v>
                </c:pt>
                <c:pt idx="6287">
                  <c:v>3.882E-7</c:v>
                </c:pt>
                <c:pt idx="6288">
                  <c:v>3.8840000000000001E-7</c:v>
                </c:pt>
                <c:pt idx="6289">
                  <c:v>3.8860000000000003E-7</c:v>
                </c:pt>
                <c:pt idx="6290">
                  <c:v>3.8879999999999999E-7</c:v>
                </c:pt>
                <c:pt idx="6291">
                  <c:v>3.89E-7</c:v>
                </c:pt>
                <c:pt idx="6292">
                  <c:v>3.8920000000000002E-7</c:v>
                </c:pt>
                <c:pt idx="6293">
                  <c:v>3.8939999999999998E-7</c:v>
                </c:pt>
                <c:pt idx="6294">
                  <c:v>3.8959999999999999E-7</c:v>
                </c:pt>
                <c:pt idx="6295">
                  <c:v>3.8980000000000001E-7</c:v>
                </c:pt>
                <c:pt idx="6296">
                  <c:v>3.9000000000000002E-7</c:v>
                </c:pt>
                <c:pt idx="6297">
                  <c:v>3.9019999999999999E-7</c:v>
                </c:pt>
                <c:pt idx="6298">
                  <c:v>3.904E-7</c:v>
                </c:pt>
                <c:pt idx="6299">
                  <c:v>3.9060000000000002E-7</c:v>
                </c:pt>
                <c:pt idx="6300">
                  <c:v>3.9079999999999998E-7</c:v>
                </c:pt>
                <c:pt idx="6301">
                  <c:v>3.9099999999999999E-7</c:v>
                </c:pt>
                <c:pt idx="6302">
                  <c:v>3.9120000000000001E-7</c:v>
                </c:pt>
                <c:pt idx="6303">
                  <c:v>3.9140000000000002E-7</c:v>
                </c:pt>
                <c:pt idx="6304">
                  <c:v>3.9159999999999999E-7</c:v>
                </c:pt>
                <c:pt idx="6305">
                  <c:v>3.918E-7</c:v>
                </c:pt>
                <c:pt idx="6306">
                  <c:v>3.9200000000000002E-7</c:v>
                </c:pt>
                <c:pt idx="6307">
                  <c:v>3.9219999999999998E-7</c:v>
                </c:pt>
                <c:pt idx="6308">
                  <c:v>3.9239999999999999E-7</c:v>
                </c:pt>
                <c:pt idx="6309">
                  <c:v>3.9260000000000001E-7</c:v>
                </c:pt>
                <c:pt idx="6310">
                  <c:v>3.9280000000000002E-7</c:v>
                </c:pt>
                <c:pt idx="6311">
                  <c:v>3.9299999999999999E-7</c:v>
                </c:pt>
                <c:pt idx="6312">
                  <c:v>3.932E-7</c:v>
                </c:pt>
                <c:pt idx="6313">
                  <c:v>3.9340000000000002E-7</c:v>
                </c:pt>
                <c:pt idx="6314">
                  <c:v>3.9359999999999998E-7</c:v>
                </c:pt>
                <c:pt idx="6315">
                  <c:v>3.9379999999999999E-7</c:v>
                </c:pt>
                <c:pt idx="6316">
                  <c:v>3.9400000000000001E-7</c:v>
                </c:pt>
                <c:pt idx="6317">
                  <c:v>3.9420000000000002E-7</c:v>
                </c:pt>
                <c:pt idx="6318">
                  <c:v>3.9439999999999998E-7</c:v>
                </c:pt>
                <c:pt idx="6319">
                  <c:v>3.946E-7</c:v>
                </c:pt>
                <c:pt idx="6320">
                  <c:v>3.9480000000000001E-7</c:v>
                </c:pt>
                <c:pt idx="6321">
                  <c:v>3.9499999999999998E-7</c:v>
                </c:pt>
                <c:pt idx="6322">
                  <c:v>3.9519999999999999E-7</c:v>
                </c:pt>
                <c:pt idx="6323">
                  <c:v>3.9540000000000001E-7</c:v>
                </c:pt>
                <c:pt idx="6324">
                  <c:v>3.9560000000000002E-7</c:v>
                </c:pt>
                <c:pt idx="6325">
                  <c:v>3.9579999999999998E-7</c:v>
                </c:pt>
                <c:pt idx="6326">
                  <c:v>3.96E-7</c:v>
                </c:pt>
                <c:pt idx="6327">
                  <c:v>3.9620000000000001E-7</c:v>
                </c:pt>
                <c:pt idx="6328">
                  <c:v>3.9639999999999998E-7</c:v>
                </c:pt>
                <c:pt idx="6329">
                  <c:v>3.9659999999999999E-7</c:v>
                </c:pt>
                <c:pt idx="6330">
                  <c:v>3.9680000000000001E-7</c:v>
                </c:pt>
                <c:pt idx="6331">
                  <c:v>3.9700000000000002E-7</c:v>
                </c:pt>
                <c:pt idx="6332">
                  <c:v>3.9719999999999998E-7</c:v>
                </c:pt>
                <c:pt idx="6333">
                  <c:v>3.974E-7</c:v>
                </c:pt>
                <c:pt idx="6334">
                  <c:v>3.9760000000000001E-7</c:v>
                </c:pt>
                <c:pt idx="6335">
                  <c:v>3.9779999999999998E-7</c:v>
                </c:pt>
                <c:pt idx="6336">
                  <c:v>3.9799999999999999E-7</c:v>
                </c:pt>
                <c:pt idx="6337">
                  <c:v>3.9820000000000001E-7</c:v>
                </c:pt>
                <c:pt idx="6338">
                  <c:v>3.9840000000000002E-7</c:v>
                </c:pt>
                <c:pt idx="6339">
                  <c:v>3.9859999999999998E-7</c:v>
                </c:pt>
                <c:pt idx="6340">
                  <c:v>3.988E-7</c:v>
                </c:pt>
                <c:pt idx="6341">
                  <c:v>3.9900000000000001E-7</c:v>
                </c:pt>
                <c:pt idx="6342">
                  <c:v>3.9919999999999997E-7</c:v>
                </c:pt>
                <c:pt idx="6343">
                  <c:v>3.9939999999999999E-7</c:v>
                </c:pt>
                <c:pt idx="6344">
                  <c:v>3.996E-7</c:v>
                </c:pt>
                <c:pt idx="6345">
                  <c:v>3.9980000000000002E-7</c:v>
                </c:pt>
                <c:pt idx="6346">
                  <c:v>3.9999999999999998E-7</c:v>
                </c:pt>
                <c:pt idx="6347">
                  <c:v>4.002E-7</c:v>
                </c:pt>
                <c:pt idx="6348">
                  <c:v>4.0040000000000001E-7</c:v>
                </c:pt>
                <c:pt idx="6349">
                  <c:v>4.0059999999999997E-7</c:v>
                </c:pt>
                <c:pt idx="6350">
                  <c:v>4.0079999999999999E-7</c:v>
                </c:pt>
                <c:pt idx="6351">
                  <c:v>4.01E-7</c:v>
                </c:pt>
                <c:pt idx="6352">
                  <c:v>4.0120000000000002E-7</c:v>
                </c:pt>
                <c:pt idx="6353">
                  <c:v>4.0139999999999998E-7</c:v>
                </c:pt>
                <c:pt idx="6354">
                  <c:v>4.016E-7</c:v>
                </c:pt>
                <c:pt idx="6355">
                  <c:v>4.0180000000000001E-7</c:v>
                </c:pt>
                <c:pt idx="6356">
                  <c:v>4.0200000000000003E-7</c:v>
                </c:pt>
                <c:pt idx="6357">
                  <c:v>4.0219999999999999E-7</c:v>
                </c:pt>
                <c:pt idx="6358">
                  <c:v>4.024E-7</c:v>
                </c:pt>
                <c:pt idx="6359">
                  <c:v>4.0260000000000002E-7</c:v>
                </c:pt>
                <c:pt idx="6360">
                  <c:v>4.0279999999999998E-7</c:v>
                </c:pt>
                <c:pt idx="6361">
                  <c:v>4.03E-7</c:v>
                </c:pt>
                <c:pt idx="6362">
                  <c:v>4.0320000000000001E-7</c:v>
                </c:pt>
                <c:pt idx="6363">
                  <c:v>4.0340000000000003E-7</c:v>
                </c:pt>
                <c:pt idx="6364">
                  <c:v>4.0359999999999999E-7</c:v>
                </c:pt>
                <c:pt idx="6365">
                  <c:v>4.038E-7</c:v>
                </c:pt>
                <c:pt idx="6366">
                  <c:v>4.0400000000000002E-7</c:v>
                </c:pt>
                <c:pt idx="6367">
                  <c:v>4.0419999999999998E-7</c:v>
                </c:pt>
                <c:pt idx="6368">
                  <c:v>4.0439999999999999E-7</c:v>
                </c:pt>
                <c:pt idx="6369">
                  <c:v>4.0460000000000001E-7</c:v>
                </c:pt>
                <c:pt idx="6370">
                  <c:v>4.0480000000000002E-7</c:v>
                </c:pt>
                <c:pt idx="6371">
                  <c:v>4.0499999999999999E-7</c:v>
                </c:pt>
                <c:pt idx="6372">
                  <c:v>4.052E-7</c:v>
                </c:pt>
                <c:pt idx="6373">
                  <c:v>4.0540000000000002E-7</c:v>
                </c:pt>
                <c:pt idx="6374">
                  <c:v>4.0559999999999998E-7</c:v>
                </c:pt>
                <c:pt idx="6375">
                  <c:v>4.0579999999999999E-7</c:v>
                </c:pt>
                <c:pt idx="6376">
                  <c:v>4.0600000000000001E-7</c:v>
                </c:pt>
                <c:pt idx="6377">
                  <c:v>4.0620000000000002E-7</c:v>
                </c:pt>
                <c:pt idx="6378">
                  <c:v>4.0639999999999999E-7</c:v>
                </c:pt>
                <c:pt idx="6379">
                  <c:v>4.066E-7</c:v>
                </c:pt>
                <c:pt idx="6380">
                  <c:v>4.0680000000000002E-7</c:v>
                </c:pt>
                <c:pt idx="6381">
                  <c:v>4.0699999999999998E-7</c:v>
                </c:pt>
                <c:pt idx="6382">
                  <c:v>4.0719999999999999E-7</c:v>
                </c:pt>
                <c:pt idx="6383">
                  <c:v>4.0740000000000001E-7</c:v>
                </c:pt>
                <c:pt idx="6384">
                  <c:v>4.0760000000000002E-7</c:v>
                </c:pt>
                <c:pt idx="6385">
                  <c:v>4.0779999999999999E-7</c:v>
                </c:pt>
                <c:pt idx="6386">
                  <c:v>4.08E-7</c:v>
                </c:pt>
                <c:pt idx="6387">
                  <c:v>4.0820000000000002E-7</c:v>
                </c:pt>
                <c:pt idx="6388">
                  <c:v>4.0839999999999998E-7</c:v>
                </c:pt>
                <c:pt idx="6389">
                  <c:v>4.0859999999999999E-7</c:v>
                </c:pt>
                <c:pt idx="6390">
                  <c:v>4.0880000000000001E-7</c:v>
                </c:pt>
                <c:pt idx="6391">
                  <c:v>4.0900000000000002E-7</c:v>
                </c:pt>
                <c:pt idx="6392">
                  <c:v>4.0919999999999998E-7</c:v>
                </c:pt>
                <c:pt idx="6393">
                  <c:v>4.094E-7</c:v>
                </c:pt>
                <c:pt idx="6394">
                  <c:v>4.0960000000000001E-7</c:v>
                </c:pt>
                <c:pt idx="6395">
                  <c:v>4.0979999999999998E-7</c:v>
                </c:pt>
                <c:pt idx="6396">
                  <c:v>4.0999999999999999E-7</c:v>
                </c:pt>
                <c:pt idx="6397">
                  <c:v>4.1020000000000001E-7</c:v>
                </c:pt>
                <c:pt idx="6398">
                  <c:v>4.1040000000000002E-7</c:v>
                </c:pt>
                <c:pt idx="6399">
                  <c:v>4.1059999999999998E-7</c:v>
                </c:pt>
                <c:pt idx="6400">
                  <c:v>4.108E-7</c:v>
                </c:pt>
                <c:pt idx="6401">
                  <c:v>4.1100000000000001E-7</c:v>
                </c:pt>
                <c:pt idx="6402">
                  <c:v>4.1119999999999998E-7</c:v>
                </c:pt>
                <c:pt idx="6403">
                  <c:v>4.1139999999999999E-7</c:v>
                </c:pt>
                <c:pt idx="6404">
                  <c:v>4.1160000000000001E-7</c:v>
                </c:pt>
                <c:pt idx="6405">
                  <c:v>4.1180000000000002E-7</c:v>
                </c:pt>
                <c:pt idx="6406">
                  <c:v>4.1199999999999998E-7</c:v>
                </c:pt>
                <c:pt idx="6407">
                  <c:v>4.122E-7</c:v>
                </c:pt>
                <c:pt idx="6408">
                  <c:v>4.1240000000000001E-7</c:v>
                </c:pt>
                <c:pt idx="6409">
                  <c:v>4.1259999999999998E-7</c:v>
                </c:pt>
                <c:pt idx="6410">
                  <c:v>4.1279999999999999E-7</c:v>
                </c:pt>
                <c:pt idx="6411">
                  <c:v>4.1300000000000001E-7</c:v>
                </c:pt>
                <c:pt idx="6412">
                  <c:v>4.1320000000000002E-7</c:v>
                </c:pt>
                <c:pt idx="6413">
                  <c:v>4.1339999999999998E-7</c:v>
                </c:pt>
                <c:pt idx="6414">
                  <c:v>4.136E-7</c:v>
                </c:pt>
                <c:pt idx="6415">
                  <c:v>4.1380000000000001E-7</c:v>
                </c:pt>
                <c:pt idx="6416">
                  <c:v>4.1399999999999997E-7</c:v>
                </c:pt>
                <c:pt idx="6417">
                  <c:v>4.1419999999999999E-7</c:v>
                </c:pt>
                <c:pt idx="6418">
                  <c:v>4.144E-7</c:v>
                </c:pt>
                <c:pt idx="6419">
                  <c:v>4.1460000000000002E-7</c:v>
                </c:pt>
                <c:pt idx="6420">
                  <c:v>4.1479999999999998E-7</c:v>
                </c:pt>
                <c:pt idx="6421">
                  <c:v>4.15E-7</c:v>
                </c:pt>
                <c:pt idx="6422">
                  <c:v>4.1520000000000001E-7</c:v>
                </c:pt>
                <c:pt idx="6423">
                  <c:v>4.1539999999999997E-7</c:v>
                </c:pt>
                <c:pt idx="6424">
                  <c:v>4.1559999999999999E-7</c:v>
                </c:pt>
                <c:pt idx="6425">
                  <c:v>4.158E-7</c:v>
                </c:pt>
                <c:pt idx="6426">
                  <c:v>4.1600000000000002E-7</c:v>
                </c:pt>
                <c:pt idx="6427">
                  <c:v>4.1619999999999998E-7</c:v>
                </c:pt>
                <c:pt idx="6428">
                  <c:v>4.164E-7</c:v>
                </c:pt>
                <c:pt idx="6429">
                  <c:v>4.1660000000000001E-7</c:v>
                </c:pt>
                <c:pt idx="6430">
                  <c:v>4.1680000000000003E-7</c:v>
                </c:pt>
                <c:pt idx="6431">
                  <c:v>4.1699999999999999E-7</c:v>
                </c:pt>
                <c:pt idx="6432">
                  <c:v>4.172E-7</c:v>
                </c:pt>
                <c:pt idx="6433">
                  <c:v>4.1740000000000002E-7</c:v>
                </c:pt>
                <c:pt idx="6434">
                  <c:v>4.1759999999999998E-7</c:v>
                </c:pt>
                <c:pt idx="6435">
                  <c:v>4.178E-7</c:v>
                </c:pt>
                <c:pt idx="6436">
                  <c:v>4.1800000000000001E-7</c:v>
                </c:pt>
                <c:pt idx="6437">
                  <c:v>4.1820000000000003E-7</c:v>
                </c:pt>
                <c:pt idx="6438">
                  <c:v>4.1839999999999999E-7</c:v>
                </c:pt>
                <c:pt idx="6439">
                  <c:v>4.186E-7</c:v>
                </c:pt>
                <c:pt idx="6440">
                  <c:v>4.1880000000000002E-7</c:v>
                </c:pt>
                <c:pt idx="6441">
                  <c:v>4.1899999999999998E-7</c:v>
                </c:pt>
                <c:pt idx="6442">
                  <c:v>4.192E-7</c:v>
                </c:pt>
                <c:pt idx="6443">
                  <c:v>4.1940000000000001E-7</c:v>
                </c:pt>
                <c:pt idx="6444">
                  <c:v>4.1960000000000003E-7</c:v>
                </c:pt>
                <c:pt idx="6445">
                  <c:v>4.1979999999999999E-7</c:v>
                </c:pt>
                <c:pt idx="6446">
                  <c:v>4.2E-7</c:v>
                </c:pt>
                <c:pt idx="6447">
                  <c:v>4.2020000000000002E-7</c:v>
                </c:pt>
                <c:pt idx="6448">
                  <c:v>4.2039999999999998E-7</c:v>
                </c:pt>
                <c:pt idx="6449">
                  <c:v>4.2059999999999999E-7</c:v>
                </c:pt>
                <c:pt idx="6450">
                  <c:v>4.2080000000000001E-7</c:v>
                </c:pt>
                <c:pt idx="6451">
                  <c:v>4.2100000000000002E-7</c:v>
                </c:pt>
                <c:pt idx="6452">
                  <c:v>4.2119999999999999E-7</c:v>
                </c:pt>
                <c:pt idx="6453">
                  <c:v>4.214E-7</c:v>
                </c:pt>
                <c:pt idx="6454">
                  <c:v>4.2160000000000002E-7</c:v>
                </c:pt>
                <c:pt idx="6455">
                  <c:v>4.2179999999999998E-7</c:v>
                </c:pt>
                <c:pt idx="6456">
                  <c:v>4.2199999999999999E-7</c:v>
                </c:pt>
                <c:pt idx="6457">
                  <c:v>4.2220000000000001E-7</c:v>
                </c:pt>
                <c:pt idx="6458">
                  <c:v>4.2240000000000002E-7</c:v>
                </c:pt>
                <c:pt idx="6459">
                  <c:v>4.2259999999999999E-7</c:v>
                </c:pt>
                <c:pt idx="6460">
                  <c:v>4.228E-7</c:v>
                </c:pt>
                <c:pt idx="6461">
                  <c:v>4.2300000000000002E-7</c:v>
                </c:pt>
                <c:pt idx="6462">
                  <c:v>4.2319999999999998E-7</c:v>
                </c:pt>
                <c:pt idx="6463">
                  <c:v>4.2339999999999999E-7</c:v>
                </c:pt>
                <c:pt idx="6464">
                  <c:v>4.2360000000000001E-7</c:v>
                </c:pt>
                <c:pt idx="6465">
                  <c:v>4.2380000000000002E-7</c:v>
                </c:pt>
                <c:pt idx="6466">
                  <c:v>4.2399999999999999E-7</c:v>
                </c:pt>
                <c:pt idx="6467">
                  <c:v>4.242E-7</c:v>
                </c:pt>
                <c:pt idx="6468">
                  <c:v>4.2440000000000002E-7</c:v>
                </c:pt>
                <c:pt idx="6469">
                  <c:v>4.2459999999999998E-7</c:v>
                </c:pt>
                <c:pt idx="6470">
                  <c:v>4.2479999999999999E-7</c:v>
                </c:pt>
                <c:pt idx="6471">
                  <c:v>4.2500000000000001E-7</c:v>
                </c:pt>
                <c:pt idx="6472">
                  <c:v>4.2520000000000002E-7</c:v>
                </c:pt>
                <c:pt idx="6473">
                  <c:v>4.2539999999999998E-7</c:v>
                </c:pt>
                <c:pt idx="6474">
                  <c:v>4.256E-7</c:v>
                </c:pt>
                <c:pt idx="6475">
                  <c:v>4.2580000000000001E-7</c:v>
                </c:pt>
                <c:pt idx="6476">
                  <c:v>4.2599999999999998E-7</c:v>
                </c:pt>
                <c:pt idx="6477">
                  <c:v>4.2619999999999999E-7</c:v>
                </c:pt>
                <c:pt idx="6478">
                  <c:v>4.2640000000000001E-7</c:v>
                </c:pt>
                <c:pt idx="6479">
                  <c:v>4.2660000000000002E-7</c:v>
                </c:pt>
                <c:pt idx="6480">
                  <c:v>4.2679999999999998E-7</c:v>
                </c:pt>
                <c:pt idx="6481">
                  <c:v>4.27E-7</c:v>
                </c:pt>
                <c:pt idx="6482">
                  <c:v>4.2720000000000001E-7</c:v>
                </c:pt>
                <c:pt idx="6483">
                  <c:v>4.2739999999999998E-7</c:v>
                </c:pt>
                <c:pt idx="6484">
                  <c:v>4.2759999999999999E-7</c:v>
                </c:pt>
                <c:pt idx="6485">
                  <c:v>4.2780000000000001E-7</c:v>
                </c:pt>
                <c:pt idx="6486">
                  <c:v>4.2800000000000002E-7</c:v>
                </c:pt>
                <c:pt idx="6487">
                  <c:v>4.2819999999999998E-7</c:v>
                </c:pt>
                <c:pt idx="6488">
                  <c:v>4.284E-7</c:v>
                </c:pt>
                <c:pt idx="6489">
                  <c:v>4.2860000000000001E-7</c:v>
                </c:pt>
                <c:pt idx="6490">
                  <c:v>4.2879999999999998E-7</c:v>
                </c:pt>
                <c:pt idx="6491">
                  <c:v>4.2899999999999999E-7</c:v>
                </c:pt>
                <c:pt idx="6492">
                  <c:v>4.2920000000000001E-7</c:v>
                </c:pt>
                <c:pt idx="6493">
                  <c:v>4.2940000000000002E-7</c:v>
                </c:pt>
                <c:pt idx="6494">
                  <c:v>4.2959999999999998E-7</c:v>
                </c:pt>
                <c:pt idx="6495">
                  <c:v>4.298E-7</c:v>
                </c:pt>
                <c:pt idx="6496">
                  <c:v>4.3000000000000001E-7</c:v>
                </c:pt>
                <c:pt idx="6497">
                  <c:v>4.3019999999999997E-7</c:v>
                </c:pt>
                <c:pt idx="6498">
                  <c:v>4.3039999999999999E-7</c:v>
                </c:pt>
                <c:pt idx="6499">
                  <c:v>4.306E-7</c:v>
                </c:pt>
                <c:pt idx="6500">
                  <c:v>4.3080000000000002E-7</c:v>
                </c:pt>
                <c:pt idx="6501">
                  <c:v>4.3099999999999998E-7</c:v>
                </c:pt>
                <c:pt idx="6502">
                  <c:v>4.312E-7</c:v>
                </c:pt>
                <c:pt idx="6503">
                  <c:v>4.3140000000000001E-7</c:v>
                </c:pt>
                <c:pt idx="6504">
                  <c:v>4.3159999999999997E-7</c:v>
                </c:pt>
                <c:pt idx="6505">
                  <c:v>4.3179999999999999E-7</c:v>
                </c:pt>
                <c:pt idx="6506">
                  <c:v>4.32E-7</c:v>
                </c:pt>
                <c:pt idx="6507">
                  <c:v>4.3220000000000002E-7</c:v>
                </c:pt>
                <c:pt idx="6508">
                  <c:v>4.3239999999999998E-7</c:v>
                </c:pt>
                <c:pt idx="6509">
                  <c:v>4.326E-7</c:v>
                </c:pt>
                <c:pt idx="6510">
                  <c:v>4.3280000000000001E-7</c:v>
                </c:pt>
                <c:pt idx="6511">
                  <c:v>4.3300000000000003E-7</c:v>
                </c:pt>
                <c:pt idx="6512">
                  <c:v>4.3319999999999999E-7</c:v>
                </c:pt>
                <c:pt idx="6513">
                  <c:v>4.334E-7</c:v>
                </c:pt>
                <c:pt idx="6514">
                  <c:v>4.3360000000000002E-7</c:v>
                </c:pt>
                <c:pt idx="6515">
                  <c:v>4.3379999999999998E-7</c:v>
                </c:pt>
                <c:pt idx="6516">
                  <c:v>4.34E-7</c:v>
                </c:pt>
                <c:pt idx="6517">
                  <c:v>4.3420000000000001E-7</c:v>
                </c:pt>
                <c:pt idx="6518">
                  <c:v>4.3440000000000003E-7</c:v>
                </c:pt>
                <c:pt idx="6519">
                  <c:v>4.3459999999999999E-7</c:v>
                </c:pt>
                <c:pt idx="6520">
                  <c:v>4.348E-7</c:v>
                </c:pt>
                <c:pt idx="6521">
                  <c:v>4.3500000000000002E-7</c:v>
                </c:pt>
                <c:pt idx="6522">
                  <c:v>4.3519999999999998E-7</c:v>
                </c:pt>
                <c:pt idx="6523">
                  <c:v>4.3539999999999999E-7</c:v>
                </c:pt>
                <c:pt idx="6524">
                  <c:v>4.3560000000000001E-7</c:v>
                </c:pt>
                <c:pt idx="6525">
                  <c:v>4.3580000000000002E-7</c:v>
                </c:pt>
                <c:pt idx="6526">
                  <c:v>4.3599999999999999E-7</c:v>
                </c:pt>
                <c:pt idx="6527">
                  <c:v>4.362E-7</c:v>
                </c:pt>
                <c:pt idx="6528">
                  <c:v>4.3640000000000002E-7</c:v>
                </c:pt>
                <c:pt idx="6529">
                  <c:v>4.3659999999999998E-7</c:v>
                </c:pt>
                <c:pt idx="6530">
                  <c:v>4.3679999999999999E-7</c:v>
                </c:pt>
                <c:pt idx="6531">
                  <c:v>4.3700000000000001E-7</c:v>
                </c:pt>
                <c:pt idx="6532">
                  <c:v>4.3720000000000002E-7</c:v>
                </c:pt>
                <c:pt idx="6533">
                  <c:v>4.3739999999999999E-7</c:v>
                </c:pt>
                <c:pt idx="6534">
                  <c:v>4.376E-7</c:v>
                </c:pt>
                <c:pt idx="6535">
                  <c:v>4.3780000000000002E-7</c:v>
                </c:pt>
                <c:pt idx="6536">
                  <c:v>4.3799999999999998E-7</c:v>
                </c:pt>
                <c:pt idx="6537">
                  <c:v>4.3819999999999999E-7</c:v>
                </c:pt>
                <c:pt idx="6538">
                  <c:v>4.3840000000000001E-7</c:v>
                </c:pt>
                <c:pt idx="6539">
                  <c:v>4.3860000000000002E-7</c:v>
                </c:pt>
                <c:pt idx="6540">
                  <c:v>4.3879999999999999E-7</c:v>
                </c:pt>
                <c:pt idx="6541">
                  <c:v>4.39E-7</c:v>
                </c:pt>
                <c:pt idx="6542">
                  <c:v>4.3920000000000002E-7</c:v>
                </c:pt>
                <c:pt idx="6543">
                  <c:v>4.3939999999999998E-7</c:v>
                </c:pt>
                <c:pt idx="6544">
                  <c:v>4.3959999999999999E-7</c:v>
                </c:pt>
                <c:pt idx="6545">
                  <c:v>4.3980000000000001E-7</c:v>
                </c:pt>
                <c:pt idx="6546">
                  <c:v>4.4000000000000002E-7</c:v>
                </c:pt>
                <c:pt idx="6547">
                  <c:v>4.4019999999999998E-7</c:v>
                </c:pt>
                <c:pt idx="6548">
                  <c:v>4.404E-7</c:v>
                </c:pt>
                <c:pt idx="6549">
                  <c:v>4.4060000000000001E-7</c:v>
                </c:pt>
                <c:pt idx="6550">
                  <c:v>4.4079999999999998E-7</c:v>
                </c:pt>
                <c:pt idx="6551">
                  <c:v>4.4099999999999999E-7</c:v>
                </c:pt>
                <c:pt idx="6552">
                  <c:v>4.4120000000000001E-7</c:v>
                </c:pt>
                <c:pt idx="6553">
                  <c:v>4.4140000000000002E-7</c:v>
                </c:pt>
                <c:pt idx="6554">
                  <c:v>4.4159999999999998E-7</c:v>
                </c:pt>
                <c:pt idx="6555">
                  <c:v>4.418E-7</c:v>
                </c:pt>
                <c:pt idx="6556">
                  <c:v>4.4200000000000001E-7</c:v>
                </c:pt>
                <c:pt idx="6557">
                  <c:v>4.4219999999999998E-7</c:v>
                </c:pt>
                <c:pt idx="6558">
                  <c:v>4.4239999999999999E-7</c:v>
                </c:pt>
                <c:pt idx="6559">
                  <c:v>4.4260000000000001E-7</c:v>
                </c:pt>
                <c:pt idx="6560">
                  <c:v>4.4280000000000002E-7</c:v>
                </c:pt>
                <c:pt idx="6561">
                  <c:v>4.4299999999999998E-7</c:v>
                </c:pt>
                <c:pt idx="6562">
                  <c:v>4.432E-7</c:v>
                </c:pt>
                <c:pt idx="6563">
                  <c:v>4.4340000000000001E-7</c:v>
                </c:pt>
                <c:pt idx="6564">
                  <c:v>4.4359999999999998E-7</c:v>
                </c:pt>
                <c:pt idx="6565">
                  <c:v>4.4379999999999999E-7</c:v>
                </c:pt>
                <c:pt idx="6566">
                  <c:v>4.4400000000000001E-7</c:v>
                </c:pt>
                <c:pt idx="6567">
                  <c:v>4.4420000000000002E-7</c:v>
                </c:pt>
                <c:pt idx="6568">
                  <c:v>4.4439999999999998E-7</c:v>
                </c:pt>
                <c:pt idx="6569">
                  <c:v>4.446E-7</c:v>
                </c:pt>
                <c:pt idx="6570">
                  <c:v>4.4480000000000001E-7</c:v>
                </c:pt>
                <c:pt idx="6571">
                  <c:v>4.4499999999999997E-7</c:v>
                </c:pt>
                <c:pt idx="6572">
                  <c:v>4.4519999999999999E-7</c:v>
                </c:pt>
                <c:pt idx="6573">
                  <c:v>4.454E-7</c:v>
                </c:pt>
                <c:pt idx="6574">
                  <c:v>4.4560000000000002E-7</c:v>
                </c:pt>
                <c:pt idx="6575">
                  <c:v>4.4579999999999998E-7</c:v>
                </c:pt>
                <c:pt idx="6576">
                  <c:v>4.46E-7</c:v>
                </c:pt>
                <c:pt idx="6577">
                  <c:v>4.4620000000000001E-7</c:v>
                </c:pt>
                <c:pt idx="6578">
                  <c:v>4.4639999999999997E-7</c:v>
                </c:pt>
                <c:pt idx="6579">
                  <c:v>4.4659999999999999E-7</c:v>
                </c:pt>
                <c:pt idx="6580">
                  <c:v>4.468E-7</c:v>
                </c:pt>
                <c:pt idx="6581">
                  <c:v>4.4700000000000002E-7</c:v>
                </c:pt>
                <c:pt idx="6582">
                  <c:v>4.4719999999999998E-7</c:v>
                </c:pt>
                <c:pt idx="6583">
                  <c:v>4.474E-7</c:v>
                </c:pt>
                <c:pt idx="6584">
                  <c:v>4.4760000000000001E-7</c:v>
                </c:pt>
                <c:pt idx="6585">
                  <c:v>4.4780000000000003E-7</c:v>
                </c:pt>
                <c:pt idx="6586">
                  <c:v>4.4799999999999999E-7</c:v>
                </c:pt>
                <c:pt idx="6587">
                  <c:v>4.482E-7</c:v>
                </c:pt>
                <c:pt idx="6588">
                  <c:v>4.4840000000000002E-7</c:v>
                </c:pt>
                <c:pt idx="6589">
                  <c:v>4.4859999999999998E-7</c:v>
                </c:pt>
                <c:pt idx="6590">
                  <c:v>4.488E-7</c:v>
                </c:pt>
                <c:pt idx="6591">
                  <c:v>4.4900000000000001E-7</c:v>
                </c:pt>
                <c:pt idx="6592">
                  <c:v>4.4920000000000003E-7</c:v>
                </c:pt>
                <c:pt idx="6593">
                  <c:v>4.4939999999999999E-7</c:v>
                </c:pt>
                <c:pt idx="6594">
                  <c:v>4.496E-7</c:v>
                </c:pt>
                <c:pt idx="6595">
                  <c:v>4.4980000000000002E-7</c:v>
                </c:pt>
                <c:pt idx="6596">
                  <c:v>4.4999999999999998E-7</c:v>
                </c:pt>
                <c:pt idx="6597">
                  <c:v>4.5019999999999999E-7</c:v>
                </c:pt>
                <c:pt idx="6598">
                  <c:v>4.5040000000000001E-7</c:v>
                </c:pt>
                <c:pt idx="6599">
                  <c:v>4.5060000000000002E-7</c:v>
                </c:pt>
                <c:pt idx="6600">
                  <c:v>4.5079999999999999E-7</c:v>
                </c:pt>
                <c:pt idx="6601">
                  <c:v>4.51E-7</c:v>
                </c:pt>
                <c:pt idx="6602">
                  <c:v>4.5120000000000002E-7</c:v>
                </c:pt>
                <c:pt idx="6603">
                  <c:v>4.5139999999999998E-7</c:v>
                </c:pt>
                <c:pt idx="6604">
                  <c:v>4.5159999999999999E-7</c:v>
                </c:pt>
                <c:pt idx="6605">
                  <c:v>4.5180000000000001E-7</c:v>
                </c:pt>
                <c:pt idx="6606">
                  <c:v>4.5200000000000002E-7</c:v>
                </c:pt>
                <c:pt idx="6607">
                  <c:v>4.5219999999999999E-7</c:v>
                </c:pt>
                <c:pt idx="6608">
                  <c:v>4.524E-7</c:v>
                </c:pt>
                <c:pt idx="6609">
                  <c:v>4.5260000000000002E-7</c:v>
                </c:pt>
                <c:pt idx="6610">
                  <c:v>4.5279999999999998E-7</c:v>
                </c:pt>
                <c:pt idx="6611">
                  <c:v>4.5299999999999999E-7</c:v>
                </c:pt>
                <c:pt idx="6612">
                  <c:v>4.5320000000000001E-7</c:v>
                </c:pt>
                <c:pt idx="6613">
                  <c:v>4.5340000000000002E-7</c:v>
                </c:pt>
                <c:pt idx="6614">
                  <c:v>4.5359999999999999E-7</c:v>
                </c:pt>
                <c:pt idx="6615">
                  <c:v>4.538E-7</c:v>
                </c:pt>
                <c:pt idx="6616">
                  <c:v>4.5400000000000002E-7</c:v>
                </c:pt>
                <c:pt idx="6617">
                  <c:v>4.5419999999999998E-7</c:v>
                </c:pt>
                <c:pt idx="6618">
                  <c:v>4.5439999999999999E-7</c:v>
                </c:pt>
                <c:pt idx="6619">
                  <c:v>4.5460000000000001E-7</c:v>
                </c:pt>
                <c:pt idx="6620">
                  <c:v>4.5480000000000002E-7</c:v>
                </c:pt>
                <c:pt idx="6621">
                  <c:v>4.5499999999999998E-7</c:v>
                </c:pt>
                <c:pt idx="6622">
                  <c:v>4.552E-7</c:v>
                </c:pt>
                <c:pt idx="6623">
                  <c:v>4.5540000000000001E-7</c:v>
                </c:pt>
                <c:pt idx="6624">
                  <c:v>4.5559999999999998E-7</c:v>
                </c:pt>
                <c:pt idx="6625">
                  <c:v>4.5579999999999999E-7</c:v>
                </c:pt>
                <c:pt idx="6626">
                  <c:v>4.5600000000000001E-7</c:v>
                </c:pt>
                <c:pt idx="6627">
                  <c:v>4.5620000000000002E-7</c:v>
                </c:pt>
                <c:pt idx="6628">
                  <c:v>4.5639999999999998E-7</c:v>
                </c:pt>
                <c:pt idx="6629">
                  <c:v>4.566E-7</c:v>
                </c:pt>
                <c:pt idx="6630">
                  <c:v>4.5680000000000001E-7</c:v>
                </c:pt>
                <c:pt idx="6631">
                  <c:v>4.5699999999999998E-7</c:v>
                </c:pt>
                <c:pt idx="6632">
                  <c:v>4.5719999999999999E-7</c:v>
                </c:pt>
                <c:pt idx="6633">
                  <c:v>4.5740000000000001E-7</c:v>
                </c:pt>
                <c:pt idx="6634">
                  <c:v>4.5760000000000002E-7</c:v>
                </c:pt>
                <c:pt idx="6635">
                  <c:v>4.5779999999999998E-7</c:v>
                </c:pt>
                <c:pt idx="6636">
                  <c:v>4.58E-7</c:v>
                </c:pt>
                <c:pt idx="6637">
                  <c:v>4.5820000000000001E-7</c:v>
                </c:pt>
                <c:pt idx="6638">
                  <c:v>4.5839999999999998E-7</c:v>
                </c:pt>
                <c:pt idx="6639">
                  <c:v>4.5859999999999999E-7</c:v>
                </c:pt>
                <c:pt idx="6640">
                  <c:v>4.5880000000000001E-7</c:v>
                </c:pt>
                <c:pt idx="6641">
                  <c:v>4.5900000000000002E-7</c:v>
                </c:pt>
                <c:pt idx="6642">
                  <c:v>4.5919999999999998E-7</c:v>
                </c:pt>
                <c:pt idx="6643">
                  <c:v>4.594E-7</c:v>
                </c:pt>
                <c:pt idx="6644">
                  <c:v>4.5960000000000001E-7</c:v>
                </c:pt>
                <c:pt idx="6645">
                  <c:v>4.5979999999999997E-7</c:v>
                </c:pt>
                <c:pt idx="6646">
                  <c:v>4.5999999999999999E-7</c:v>
                </c:pt>
                <c:pt idx="6647">
                  <c:v>4.602E-7</c:v>
                </c:pt>
                <c:pt idx="6648">
                  <c:v>4.6040000000000002E-7</c:v>
                </c:pt>
                <c:pt idx="6649">
                  <c:v>4.6059999999999998E-7</c:v>
                </c:pt>
                <c:pt idx="6650">
                  <c:v>4.608E-7</c:v>
                </c:pt>
                <c:pt idx="6651">
                  <c:v>4.6100000000000001E-7</c:v>
                </c:pt>
                <c:pt idx="6652">
                  <c:v>4.6119999999999997E-7</c:v>
                </c:pt>
                <c:pt idx="6653">
                  <c:v>4.6139999999999999E-7</c:v>
                </c:pt>
                <c:pt idx="6654">
                  <c:v>4.616E-7</c:v>
                </c:pt>
                <c:pt idx="6655">
                  <c:v>4.6180000000000002E-7</c:v>
                </c:pt>
                <c:pt idx="6656">
                  <c:v>4.6199999999999998E-7</c:v>
                </c:pt>
                <c:pt idx="6657">
                  <c:v>4.622E-7</c:v>
                </c:pt>
                <c:pt idx="6658">
                  <c:v>4.6240000000000001E-7</c:v>
                </c:pt>
                <c:pt idx="6659">
                  <c:v>4.6260000000000003E-7</c:v>
                </c:pt>
                <c:pt idx="6660">
                  <c:v>4.6279999999999999E-7</c:v>
                </c:pt>
                <c:pt idx="6661">
                  <c:v>4.63E-7</c:v>
                </c:pt>
                <c:pt idx="6662">
                  <c:v>4.6320000000000002E-7</c:v>
                </c:pt>
                <c:pt idx="6663">
                  <c:v>4.6339999999999998E-7</c:v>
                </c:pt>
                <c:pt idx="6664">
                  <c:v>4.636E-7</c:v>
                </c:pt>
                <c:pt idx="6665">
                  <c:v>4.6380000000000001E-7</c:v>
                </c:pt>
                <c:pt idx="6666">
                  <c:v>4.6400000000000003E-7</c:v>
                </c:pt>
                <c:pt idx="6667">
                  <c:v>4.6419999999999999E-7</c:v>
                </c:pt>
                <c:pt idx="6668">
                  <c:v>4.644E-7</c:v>
                </c:pt>
                <c:pt idx="6669">
                  <c:v>4.6460000000000002E-7</c:v>
                </c:pt>
                <c:pt idx="6670">
                  <c:v>4.6479999999999998E-7</c:v>
                </c:pt>
                <c:pt idx="6671">
                  <c:v>4.6499999999999999E-7</c:v>
                </c:pt>
                <c:pt idx="6672">
                  <c:v>4.6520000000000001E-7</c:v>
                </c:pt>
                <c:pt idx="6673">
                  <c:v>4.6540000000000002E-7</c:v>
                </c:pt>
                <c:pt idx="6674">
                  <c:v>4.6559999999999999E-7</c:v>
                </c:pt>
                <c:pt idx="6675">
                  <c:v>4.658E-7</c:v>
                </c:pt>
                <c:pt idx="6676">
                  <c:v>4.6600000000000002E-7</c:v>
                </c:pt>
                <c:pt idx="6677">
                  <c:v>4.6619999999999998E-7</c:v>
                </c:pt>
                <c:pt idx="6678">
                  <c:v>4.6639999999999999E-7</c:v>
                </c:pt>
                <c:pt idx="6679">
                  <c:v>4.6660000000000001E-7</c:v>
                </c:pt>
                <c:pt idx="6680">
                  <c:v>4.6680000000000002E-7</c:v>
                </c:pt>
                <c:pt idx="6681">
                  <c:v>4.6699999999999999E-7</c:v>
                </c:pt>
                <c:pt idx="6682">
                  <c:v>4.672E-7</c:v>
                </c:pt>
                <c:pt idx="6683">
                  <c:v>4.6740000000000002E-7</c:v>
                </c:pt>
                <c:pt idx="6684">
                  <c:v>4.6759999999999998E-7</c:v>
                </c:pt>
                <c:pt idx="6685">
                  <c:v>4.6779999999999999E-7</c:v>
                </c:pt>
                <c:pt idx="6686">
                  <c:v>4.6800000000000001E-7</c:v>
                </c:pt>
                <c:pt idx="6687">
                  <c:v>4.6820000000000002E-7</c:v>
                </c:pt>
                <c:pt idx="6688">
                  <c:v>4.6839999999999999E-7</c:v>
                </c:pt>
                <c:pt idx="6689">
                  <c:v>4.686E-7</c:v>
                </c:pt>
                <c:pt idx="6690">
                  <c:v>4.6880000000000002E-7</c:v>
                </c:pt>
                <c:pt idx="6691">
                  <c:v>4.6899999999999998E-7</c:v>
                </c:pt>
                <c:pt idx="6692">
                  <c:v>4.6919999999999999E-7</c:v>
                </c:pt>
                <c:pt idx="6693">
                  <c:v>4.6940000000000001E-7</c:v>
                </c:pt>
                <c:pt idx="6694">
                  <c:v>4.6960000000000002E-7</c:v>
                </c:pt>
                <c:pt idx="6695">
                  <c:v>4.6979999999999998E-7</c:v>
                </c:pt>
                <c:pt idx="6696">
                  <c:v>4.7E-7</c:v>
                </c:pt>
                <c:pt idx="6697">
                  <c:v>4.7020000000000001E-7</c:v>
                </c:pt>
                <c:pt idx="6698">
                  <c:v>4.7039999999999998E-7</c:v>
                </c:pt>
                <c:pt idx="6699">
                  <c:v>4.7059999999999999E-7</c:v>
                </c:pt>
                <c:pt idx="6700">
                  <c:v>4.7080000000000001E-7</c:v>
                </c:pt>
                <c:pt idx="6701">
                  <c:v>4.7100000000000002E-7</c:v>
                </c:pt>
                <c:pt idx="6702">
                  <c:v>4.7119999999999998E-7</c:v>
                </c:pt>
                <c:pt idx="6703">
                  <c:v>4.714E-7</c:v>
                </c:pt>
                <c:pt idx="6704">
                  <c:v>4.7160000000000001E-7</c:v>
                </c:pt>
                <c:pt idx="6705">
                  <c:v>4.7179999999999998E-7</c:v>
                </c:pt>
                <c:pt idx="6706">
                  <c:v>4.7199999999999999E-7</c:v>
                </c:pt>
                <c:pt idx="6707">
                  <c:v>4.7220000000000001E-7</c:v>
                </c:pt>
                <c:pt idx="6708">
                  <c:v>4.7240000000000002E-7</c:v>
                </c:pt>
                <c:pt idx="6709">
                  <c:v>4.7259999999999998E-7</c:v>
                </c:pt>
                <c:pt idx="6710">
                  <c:v>4.728E-7</c:v>
                </c:pt>
                <c:pt idx="6711">
                  <c:v>4.7300000000000001E-7</c:v>
                </c:pt>
                <c:pt idx="6712">
                  <c:v>4.7319999999999998E-7</c:v>
                </c:pt>
                <c:pt idx="6713">
                  <c:v>4.7339999999999999E-7</c:v>
                </c:pt>
                <c:pt idx="6714">
                  <c:v>4.7360000000000001E-7</c:v>
                </c:pt>
                <c:pt idx="6715">
                  <c:v>4.7380000000000002E-7</c:v>
                </c:pt>
                <c:pt idx="6716">
                  <c:v>4.7399999999999998E-7</c:v>
                </c:pt>
                <c:pt idx="6717">
                  <c:v>4.742E-7</c:v>
                </c:pt>
                <c:pt idx="6718">
                  <c:v>4.7440000000000001E-7</c:v>
                </c:pt>
                <c:pt idx="6719">
                  <c:v>4.7459999999999997E-7</c:v>
                </c:pt>
                <c:pt idx="6720">
                  <c:v>4.7479999999999999E-7</c:v>
                </c:pt>
                <c:pt idx="6721">
                  <c:v>4.75E-7</c:v>
                </c:pt>
                <c:pt idx="6722">
                  <c:v>4.7520000000000002E-7</c:v>
                </c:pt>
                <c:pt idx="6723">
                  <c:v>4.7539999999999998E-7</c:v>
                </c:pt>
                <c:pt idx="6724">
                  <c:v>4.756E-7</c:v>
                </c:pt>
                <c:pt idx="6725">
                  <c:v>4.7580000000000001E-7</c:v>
                </c:pt>
                <c:pt idx="6726">
                  <c:v>4.7599999999999997E-7</c:v>
                </c:pt>
                <c:pt idx="6727">
                  <c:v>4.7619999999999999E-7</c:v>
                </c:pt>
                <c:pt idx="6728">
                  <c:v>4.764E-7</c:v>
                </c:pt>
                <c:pt idx="6729">
                  <c:v>4.7660000000000002E-7</c:v>
                </c:pt>
                <c:pt idx="6730">
                  <c:v>4.7679999999999998E-7</c:v>
                </c:pt>
                <c:pt idx="6731">
                  <c:v>4.7700000000000005E-7</c:v>
                </c:pt>
                <c:pt idx="6732">
                  <c:v>4.7719999999999996E-7</c:v>
                </c:pt>
                <c:pt idx="6733">
                  <c:v>4.7739999999999997E-7</c:v>
                </c:pt>
                <c:pt idx="6734">
                  <c:v>4.7759999999999999E-7</c:v>
                </c:pt>
                <c:pt idx="6735">
                  <c:v>4.778E-7</c:v>
                </c:pt>
                <c:pt idx="6736">
                  <c:v>4.7800000000000002E-7</c:v>
                </c:pt>
                <c:pt idx="6737">
                  <c:v>4.7820000000000003E-7</c:v>
                </c:pt>
                <c:pt idx="6738">
                  <c:v>4.7840000000000005E-7</c:v>
                </c:pt>
                <c:pt idx="6739">
                  <c:v>4.7859999999999996E-7</c:v>
                </c:pt>
                <c:pt idx="6740">
                  <c:v>4.7879999999999997E-7</c:v>
                </c:pt>
                <c:pt idx="6741">
                  <c:v>4.7899999999999999E-7</c:v>
                </c:pt>
                <c:pt idx="6742">
                  <c:v>4.792E-7</c:v>
                </c:pt>
                <c:pt idx="6743">
                  <c:v>4.7940000000000002E-7</c:v>
                </c:pt>
                <c:pt idx="6744">
                  <c:v>4.7960000000000003E-7</c:v>
                </c:pt>
                <c:pt idx="6745">
                  <c:v>4.7980000000000005E-7</c:v>
                </c:pt>
                <c:pt idx="6746">
                  <c:v>4.7999999999999996E-7</c:v>
                </c:pt>
                <c:pt idx="6747">
                  <c:v>4.8019999999999997E-7</c:v>
                </c:pt>
                <c:pt idx="6748">
                  <c:v>4.8039999999999999E-7</c:v>
                </c:pt>
                <c:pt idx="6749">
                  <c:v>4.806E-7</c:v>
                </c:pt>
                <c:pt idx="6750">
                  <c:v>4.8080000000000002E-7</c:v>
                </c:pt>
                <c:pt idx="6751">
                  <c:v>4.8100000000000003E-7</c:v>
                </c:pt>
                <c:pt idx="6752">
                  <c:v>4.8120000000000005E-7</c:v>
                </c:pt>
                <c:pt idx="6753">
                  <c:v>4.8139999999999996E-7</c:v>
                </c:pt>
                <c:pt idx="6754">
                  <c:v>4.8159999999999997E-7</c:v>
                </c:pt>
                <c:pt idx="6755">
                  <c:v>4.8179999999999999E-7</c:v>
                </c:pt>
                <c:pt idx="6756">
                  <c:v>4.82E-7</c:v>
                </c:pt>
                <c:pt idx="6757">
                  <c:v>4.8220000000000002E-7</c:v>
                </c:pt>
                <c:pt idx="6758">
                  <c:v>4.8240000000000003E-7</c:v>
                </c:pt>
                <c:pt idx="6759">
                  <c:v>4.8260000000000005E-7</c:v>
                </c:pt>
                <c:pt idx="6760">
                  <c:v>4.8279999999999996E-7</c:v>
                </c:pt>
                <c:pt idx="6761">
                  <c:v>4.8299999999999997E-7</c:v>
                </c:pt>
                <c:pt idx="6762">
                  <c:v>4.8319999999999999E-7</c:v>
                </c:pt>
                <c:pt idx="6763">
                  <c:v>4.834E-7</c:v>
                </c:pt>
                <c:pt idx="6764">
                  <c:v>4.8360000000000002E-7</c:v>
                </c:pt>
                <c:pt idx="6765">
                  <c:v>4.8380000000000003E-7</c:v>
                </c:pt>
                <c:pt idx="6766">
                  <c:v>4.8400000000000005E-7</c:v>
                </c:pt>
                <c:pt idx="6767">
                  <c:v>4.8419999999999996E-7</c:v>
                </c:pt>
                <c:pt idx="6768">
                  <c:v>4.8439999999999997E-7</c:v>
                </c:pt>
                <c:pt idx="6769">
                  <c:v>4.8459999999999999E-7</c:v>
                </c:pt>
                <c:pt idx="6770">
                  <c:v>4.848E-7</c:v>
                </c:pt>
                <c:pt idx="6771">
                  <c:v>4.8500000000000002E-7</c:v>
                </c:pt>
                <c:pt idx="6772">
                  <c:v>4.8520000000000003E-7</c:v>
                </c:pt>
                <c:pt idx="6773">
                  <c:v>4.8540000000000005E-7</c:v>
                </c:pt>
                <c:pt idx="6774">
                  <c:v>4.8559999999999995E-7</c:v>
                </c:pt>
                <c:pt idx="6775">
                  <c:v>4.8579999999999997E-7</c:v>
                </c:pt>
                <c:pt idx="6776">
                  <c:v>4.8599999999999998E-7</c:v>
                </c:pt>
                <c:pt idx="6777">
                  <c:v>4.862E-7</c:v>
                </c:pt>
                <c:pt idx="6778">
                  <c:v>4.8640000000000001E-7</c:v>
                </c:pt>
                <c:pt idx="6779">
                  <c:v>4.8660000000000003E-7</c:v>
                </c:pt>
                <c:pt idx="6780">
                  <c:v>4.8680000000000004E-7</c:v>
                </c:pt>
                <c:pt idx="6781">
                  <c:v>4.8699999999999995E-7</c:v>
                </c:pt>
                <c:pt idx="6782">
                  <c:v>4.8719999999999997E-7</c:v>
                </c:pt>
                <c:pt idx="6783">
                  <c:v>4.8739999999999998E-7</c:v>
                </c:pt>
                <c:pt idx="6784">
                  <c:v>4.876E-7</c:v>
                </c:pt>
                <c:pt idx="6785">
                  <c:v>4.8780000000000001E-7</c:v>
                </c:pt>
                <c:pt idx="6786">
                  <c:v>4.8800000000000003E-7</c:v>
                </c:pt>
                <c:pt idx="6787">
                  <c:v>4.8820000000000004E-7</c:v>
                </c:pt>
                <c:pt idx="6788">
                  <c:v>4.8839999999999995E-7</c:v>
                </c:pt>
                <c:pt idx="6789">
                  <c:v>4.8859999999999997E-7</c:v>
                </c:pt>
                <c:pt idx="6790">
                  <c:v>4.8879999999999998E-7</c:v>
                </c:pt>
                <c:pt idx="6791">
                  <c:v>4.89E-7</c:v>
                </c:pt>
                <c:pt idx="6792">
                  <c:v>4.8920000000000001E-7</c:v>
                </c:pt>
                <c:pt idx="6793">
                  <c:v>4.8940000000000003E-7</c:v>
                </c:pt>
                <c:pt idx="6794">
                  <c:v>4.8960000000000004E-7</c:v>
                </c:pt>
                <c:pt idx="6795">
                  <c:v>4.8979999999999995E-7</c:v>
                </c:pt>
                <c:pt idx="6796">
                  <c:v>4.8999999999999997E-7</c:v>
                </c:pt>
                <c:pt idx="6797">
                  <c:v>4.9019999999999998E-7</c:v>
                </c:pt>
                <c:pt idx="6798">
                  <c:v>4.904E-7</c:v>
                </c:pt>
                <c:pt idx="6799">
                  <c:v>4.9060000000000001E-7</c:v>
                </c:pt>
                <c:pt idx="6800">
                  <c:v>4.9080000000000003E-7</c:v>
                </c:pt>
                <c:pt idx="6801">
                  <c:v>4.9100000000000004E-7</c:v>
                </c:pt>
                <c:pt idx="6802">
                  <c:v>4.9119999999999995E-7</c:v>
                </c:pt>
                <c:pt idx="6803">
                  <c:v>4.9139999999999997E-7</c:v>
                </c:pt>
                <c:pt idx="6804">
                  <c:v>4.9159999999999998E-7</c:v>
                </c:pt>
                <c:pt idx="6805">
                  <c:v>4.918E-7</c:v>
                </c:pt>
                <c:pt idx="6806">
                  <c:v>4.9200000000000001E-7</c:v>
                </c:pt>
                <c:pt idx="6807">
                  <c:v>4.9220000000000003E-7</c:v>
                </c:pt>
                <c:pt idx="6808">
                  <c:v>4.9240000000000004E-7</c:v>
                </c:pt>
                <c:pt idx="6809">
                  <c:v>4.9259999999999995E-7</c:v>
                </c:pt>
                <c:pt idx="6810">
                  <c:v>4.9279999999999997E-7</c:v>
                </c:pt>
                <c:pt idx="6811">
                  <c:v>4.9299999999999998E-7</c:v>
                </c:pt>
                <c:pt idx="6812">
                  <c:v>4.932E-7</c:v>
                </c:pt>
                <c:pt idx="6813">
                  <c:v>4.9340000000000001E-7</c:v>
                </c:pt>
                <c:pt idx="6814">
                  <c:v>4.9360000000000003E-7</c:v>
                </c:pt>
                <c:pt idx="6815">
                  <c:v>4.9380000000000004E-7</c:v>
                </c:pt>
                <c:pt idx="6816">
                  <c:v>4.9399999999999995E-7</c:v>
                </c:pt>
                <c:pt idx="6817">
                  <c:v>4.9419999999999997E-7</c:v>
                </c:pt>
                <c:pt idx="6818">
                  <c:v>4.9439999999999998E-7</c:v>
                </c:pt>
                <c:pt idx="6819">
                  <c:v>4.946E-7</c:v>
                </c:pt>
                <c:pt idx="6820">
                  <c:v>4.9480000000000001E-7</c:v>
                </c:pt>
                <c:pt idx="6821">
                  <c:v>4.9500000000000003E-7</c:v>
                </c:pt>
                <c:pt idx="6822">
                  <c:v>4.9520000000000004E-7</c:v>
                </c:pt>
                <c:pt idx="6823">
                  <c:v>4.9539999999999995E-7</c:v>
                </c:pt>
                <c:pt idx="6824">
                  <c:v>4.9559999999999996E-7</c:v>
                </c:pt>
                <c:pt idx="6825">
                  <c:v>4.9579999999999998E-7</c:v>
                </c:pt>
                <c:pt idx="6826">
                  <c:v>4.9599999999999999E-7</c:v>
                </c:pt>
                <c:pt idx="6827">
                  <c:v>4.9620000000000001E-7</c:v>
                </c:pt>
                <c:pt idx="6828">
                  <c:v>4.9640000000000002E-7</c:v>
                </c:pt>
                <c:pt idx="6829">
                  <c:v>4.9660000000000004E-7</c:v>
                </c:pt>
                <c:pt idx="6830">
                  <c:v>4.9679999999999995E-7</c:v>
                </c:pt>
                <c:pt idx="6831">
                  <c:v>4.9699999999999996E-7</c:v>
                </c:pt>
                <c:pt idx="6832">
                  <c:v>4.9719999999999998E-7</c:v>
                </c:pt>
                <c:pt idx="6833">
                  <c:v>4.9739999999999999E-7</c:v>
                </c:pt>
                <c:pt idx="6834">
                  <c:v>4.9760000000000001E-7</c:v>
                </c:pt>
                <c:pt idx="6835">
                  <c:v>4.9780000000000002E-7</c:v>
                </c:pt>
                <c:pt idx="6836">
                  <c:v>4.9800000000000004E-7</c:v>
                </c:pt>
                <c:pt idx="6837">
                  <c:v>4.9819999999999995E-7</c:v>
                </c:pt>
                <c:pt idx="6838">
                  <c:v>4.9839999999999996E-7</c:v>
                </c:pt>
                <c:pt idx="6839">
                  <c:v>4.9859999999999998E-7</c:v>
                </c:pt>
                <c:pt idx="6840">
                  <c:v>4.9879999999999999E-7</c:v>
                </c:pt>
                <c:pt idx="6841">
                  <c:v>4.9900000000000001E-7</c:v>
                </c:pt>
                <c:pt idx="6842">
                  <c:v>4.9920000000000002E-7</c:v>
                </c:pt>
                <c:pt idx="6843">
                  <c:v>4.9940000000000004E-7</c:v>
                </c:pt>
                <c:pt idx="6844">
                  <c:v>4.9959999999999995E-7</c:v>
                </c:pt>
                <c:pt idx="6845">
                  <c:v>4.9979999999999996E-7</c:v>
                </c:pt>
                <c:pt idx="6846">
                  <c:v>4.9999999999999998E-7</c:v>
                </c:pt>
                <c:pt idx="6847">
                  <c:v>5.0019999999999999E-7</c:v>
                </c:pt>
                <c:pt idx="6848">
                  <c:v>5.0040000000000001E-7</c:v>
                </c:pt>
                <c:pt idx="6849">
                  <c:v>5.0060000000000002E-7</c:v>
                </c:pt>
                <c:pt idx="6850">
                  <c:v>5.0080000000000004E-7</c:v>
                </c:pt>
                <c:pt idx="6851">
                  <c:v>5.0100000000000005E-7</c:v>
                </c:pt>
                <c:pt idx="6852">
                  <c:v>5.0119999999999996E-7</c:v>
                </c:pt>
                <c:pt idx="6853">
                  <c:v>5.0139999999999998E-7</c:v>
                </c:pt>
                <c:pt idx="6854">
                  <c:v>5.0159999999999999E-7</c:v>
                </c:pt>
                <c:pt idx="6855">
                  <c:v>5.0180000000000001E-7</c:v>
                </c:pt>
                <c:pt idx="6856">
                  <c:v>5.0200000000000002E-7</c:v>
                </c:pt>
                <c:pt idx="6857">
                  <c:v>5.0220000000000004E-7</c:v>
                </c:pt>
                <c:pt idx="6858">
                  <c:v>5.0240000000000005E-7</c:v>
                </c:pt>
                <c:pt idx="6859">
                  <c:v>5.0259999999999996E-7</c:v>
                </c:pt>
                <c:pt idx="6860">
                  <c:v>5.0279999999999998E-7</c:v>
                </c:pt>
                <c:pt idx="6861">
                  <c:v>5.0299999999999999E-7</c:v>
                </c:pt>
                <c:pt idx="6862">
                  <c:v>5.0320000000000001E-7</c:v>
                </c:pt>
                <c:pt idx="6863">
                  <c:v>5.0340000000000002E-7</c:v>
                </c:pt>
                <c:pt idx="6864">
                  <c:v>5.0360000000000004E-7</c:v>
                </c:pt>
                <c:pt idx="6865">
                  <c:v>5.0380000000000005E-7</c:v>
                </c:pt>
                <c:pt idx="6866">
                  <c:v>5.0399999999999996E-7</c:v>
                </c:pt>
                <c:pt idx="6867">
                  <c:v>5.0419999999999998E-7</c:v>
                </c:pt>
                <c:pt idx="6868">
                  <c:v>5.0439999999999999E-7</c:v>
                </c:pt>
                <c:pt idx="6869">
                  <c:v>5.0460000000000001E-7</c:v>
                </c:pt>
                <c:pt idx="6870">
                  <c:v>5.0480000000000002E-7</c:v>
                </c:pt>
                <c:pt idx="6871">
                  <c:v>5.0500000000000004E-7</c:v>
                </c:pt>
                <c:pt idx="6872">
                  <c:v>5.0520000000000005E-7</c:v>
                </c:pt>
                <c:pt idx="6873">
                  <c:v>5.0539999999999996E-7</c:v>
                </c:pt>
                <c:pt idx="6874">
                  <c:v>5.0559999999999997E-7</c:v>
                </c:pt>
                <c:pt idx="6875">
                  <c:v>5.0579999999999999E-7</c:v>
                </c:pt>
                <c:pt idx="6876">
                  <c:v>5.06E-7</c:v>
                </c:pt>
                <c:pt idx="6877">
                  <c:v>5.0620000000000002E-7</c:v>
                </c:pt>
                <c:pt idx="6878">
                  <c:v>5.0640000000000003E-7</c:v>
                </c:pt>
                <c:pt idx="6879">
                  <c:v>5.0660000000000005E-7</c:v>
                </c:pt>
                <c:pt idx="6880">
                  <c:v>5.0679999999999996E-7</c:v>
                </c:pt>
                <c:pt idx="6881">
                  <c:v>5.0699999999999997E-7</c:v>
                </c:pt>
                <c:pt idx="6882">
                  <c:v>5.0719999999999999E-7</c:v>
                </c:pt>
                <c:pt idx="6883">
                  <c:v>5.074E-7</c:v>
                </c:pt>
                <c:pt idx="6884">
                  <c:v>5.0760000000000002E-7</c:v>
                </c:pt>
                <c:pt idx="6885">
                  <c:v>5.0780000000000003E-7</c:v>
                </c:pt>
                <c:pt idx="6886">
                  <c:v>5.0800000000000005E-7</c:v>
                </c:pt>
                <c:pt idx="6887">
                  <c:v>5.0819999999999996E-7</c:v>
                </c:pt>
                <c:pt idx="6888">
                  <c:v>5.0839999999999997E-7</c:v>
                </c:pt>
                <c:pt idx="6889">
                  <c:v>5.0859999999999999E-7</c:v>
                </c:pt>
                <c:pt idx="6890">
                  <c:v>5.088E-7</c:v>
                </c:pt>
                <c:pt idx="6891">
                  <c:v>5.0900000000000002E-7</c:v>
                </c:pt>
                <c:pt idx="6892">
                  <c:v>5.0920000000000003E-7</c:v>
                </c:pt>
                <c:pt idx="6893">
                  <c:v>5.0940000000000005E-7</c:v>
                </c:pt>
                <c:pt idx="6894">
                  <c:v>5.0959999999999996E-7</c:v>
                </c:pt>
                <c:pt idx="6895">
                  <c:v>5.0979999999999997E-7</c:v>
                </c:pt>
                <c:pt idx="6896">
                  <c:v>5.0999999999999999E-7</c:v>
                </c:pt>
                <c:pt idx="6897">
                  <c:v>5.102E-7</c:v>
                </c:pt>
                <c:pt idx="6898">
                  <c:v>5.1040000000000002E-7</c:v>
                </c:pt>
                <c:pt idx="6899">
                  <c:v>5.1060000000000003E-7</c:v>
                </c:pt>
                <c:pt idx="6900">
                  <c:v>5.1080000000000005E-7</c:v>
                </c:pt>
                <c:pt idx="6901">
                  <c:v>5.1099999999999996E-7</c:v>
                </c:pt>
                <c:pt idx="6902">
                  <c:v>5.1119999999999997E-7</c:v>
                </c:pt>
                <c:pt idx="6903">
                  <c:v>5.1139999999999999E-7</c:v>
                </c:pt>
                <c:pt idx="6904">
                  <c:v>5.116E-7</c:v>
                </c:pt>
                <c:pt idx="6905">
                  <c:v>5.1180000000000002E-7</c:v>
                </c:pt>
                <c:pt idx="6906">
                  <c:v>5.1200000000000003E-7</c:v>
                </c:pt>
                <c:pt idx="6907">
                  <c:v>5.1220000000000005E-7</c:v>
                </c:pt>
                <c:pt idx="6908">
                  <c:v>5.1239999999999996E-7</c:v>
                </c:pt>
                <c:pt idx="6909">
                  <c:v>5.1259999999999997E-7</c:v>
                </c:pt>
                <c:pt idx="6910">
                  <c:v>5.1279999999999999E-7</c:v>
                </c:pt>
                <c:pt idx="6911">
                  <c:v>5.13E-7</c:v>
                </c:pt>
                <c:pt idx="6912">
                  <c:v>5.1320000000000002E-7</c:v>
                </c:pt>
                <c:pt idx="6913">
                  <c:v>5.1340000000000003E-7</c:v>
                </c:pt>
                <c:pt idx="6914">
                  <c:v>5.1360000000000005E-7</c:v>
                </c:pt>
                <c:pt idx="6915">
                  <c:v>5.1379999999999996E-7</c:v>
                </c:pt>
                <c:pt idx="6916">
                  <c:v>5.1399999999999997E-7</c:v>
                </c:pt>
                <c:pt idx="6917">
                  <c:v>5.1419999999999999E-7</c:v>
                </c:pt>
                <c:pt idx="6918">
                  <c:v>5.144E-7</c:v>
                </c:pt>
                <c:pt idx="6919">
                  <c:v>5.1460000000000002E-7</c:v>
                </c:pt>
                <c:pt idx="6920">
                  <c:v>5.1480000000000003E-7</c:v>
                </c:pt>
                <c:pt idx="6921">
                  <c:v>5.1500000000000005E-7</c:v>
                </c:pt>
                <c:pt idx="6922">
                  <c:v>5.1519999999999995E-7</c:v>
                </c:pt>
                <c:pt idx="6923">
                  <c:v>5.1539999999999997E-7</c:v>
                </c:pt>
                <c:pt idx="6924">
                  <c:v>5.1559999999999998E-7</c:v>
                </c:pt>
                <c:pt idx="6925">
                  <c:v>5.158E-7</c:v>
                </c:pt>
                <c:pt idx="6926">
                  <c:v>5.1600000000000001E-7</c:v>
                </c:pt>
                <c:pt idx="6927">
                  <c:v>5.1620000000000003E-7</c:v>
                </c:pt>
                <c:pt idx="6928">
                  <c:v>5.1640000000000004E-7</c:v>
                </c:pt>
                <c:pt idx="6929">
                  <c:v>5.1659999999999995E-7</c:v>
                </c:pt>
                <c:pt idx="6930">
                  <c:v>5.1679999999999997E-7</c:v>
                </c:pt>
                <c:pt idx="6931">
                  <c:v>5.1699999999999998E-7</c:v>
                </c:pt>
                <c:pt idx="6932">
                  <c:v>5.172E-7</c:v>
                </c:pt>
                <c:pt idx="6933">
                  <c:v>5.1740000000000001E-7</c:v>
                </c:pt>
                <c:pt idx="6934">
                  <c:v>5.1760000000000003E-7</c:v>
                </c:pt>
                <c:pt idx="6935">
                  <c:v>5.1780000000000004E-7</c:v>
                </c:pt>
                <c:pt idx="6936">
                  <c:v>5.1799999999999995E-7</c:v>
                </c:pt>
                <c:pt idx="6937">
                  <c:v>5.1819999999999997E-7</c:v>
                </c:pt>
                <c:pt idx="6938">
                  <c:v>5.1839999999999998E-7</c:v>
                </c:pt>
                <c:pt idx="6939">
                  <c:v>5.186E-7</c:v>
                </c:pt>
                <c:pt idx="6940">
                  <c:v>5.1880000000000001E-7</c:v>
                </c:pt>
                <c:pt idx="6941">
                  <c:v>5.1900000000000003E-7</c:v>
                </c:pt>
                <c:pt idx="6942">
                  <c:v>5.1920000000000004E-7</c:v>
                </c:pt>
                <c:pt idx="6943">
                  <c:v>5.1939999999999995E-7</c:v>
                </c:pt>
                <c:pt idx="6944">
                  <c:v>5.1959999999999997E-7</c:v>
                </c:pt>
                <c:pt idx="6945">
                  <c:v>5.1979999999999998E-7</c:v>
                </c:pt>
                <c:pt idx="6946">
                  <c:v>5.2E-7</c:v>
                </c:pt>
                <c:pt idx="6947">
                  <c:v>5.2020000000000001E-7</c:v>
                </c:pt>
                <c:pt idx="6948">
                  <c:v>5.2040000000000003E-7</c:v>
                </c:pt>
                <c:pt idx="6949">
                  <c:v>5.2060000000000004E-7</c:v>
                </c:pt>
                <c:pt idx="6950">
                  <c:v>5.2079999999999995E-7</c:v>
                </c:pt>
                <c:pt idx="6951">
                  <c:v>5.2099999999999997E-7</c:v>
                </c:pt>
                <c:pt idx="6952">
                  <c:v>5.2119999999999998E-7</c:v>
                </c:pt>
                <c:pt idx="6953">
                  <c:v>5.214E-7</c:v>
                </c:pt>
                <c:pt idx="6954">
                  <c:v>5.2160000000000001E-7</c:v>
                </c:pt>
                <c:pt idx="6955">
                  <c:v>5.2180000000000003E-7</c:v>
                </c:pt>
                <c:pt idx="6956">
                  <c:v>5.2200000000000004E-7</c:v>
                </c:pt>
                <c:pt idx="6957">
                  <c:v>5.2219999999999995E-7</c:v>
                </c:pt>
                <c:pt idx="6958">
                  <c:v>5.2239999999999997E-7</c:v>
                </c:pt>
                <c:pt idx="6959">
                  <c:v>5.2259999999999998E-7</c:v>
                </c:pt>
                <c:pt idx="6960">
                  <c:v>5.228E-7</c:v>
                </c:pt>
                <c:pt idx="6961">
                  <c:v>5.2300000000000001E-7</c:v>
                </c:pt>
                <c:pt idx="6962">
                  <c:v>5.2320000000000003E-7</c:v>
                </c:pt>
                <c:pt idx="6963">
                  <c:v>5.2340000000000004E-7</c:v>
                </c:pt>
                <c:pt idx="6964">
                  <c:v>5.2359999999999995E-7</c:v>
                </c:pt>
                <c:pt idx="6965">
                  <c:v>5.2379999999999997E-7</c:v>
                </c:pt>
                <c:pt idx="6966">
                  <c:v>5.2399999999999998E-7</c:v>
                </c:pt>
                <c:pt idx="6967">
                  <c:v>5.242E-7</c:v>
                </c:pt>
                <c:pt idx="6968">
                  <c:v>5.2440000000000001E-7</c:v>
                </c:pt>
                <c:pt idx="6969">
                  <c:v>5.2460000000000003E-7</c:v>
                </c:pt>
                <c:pt idx="6970">
                  <c:v>5.2480000000000004E-7</c:v>
                </c:pt>
                <c:pt idx="6971">
                  <c:v>5.2499999999999995E-7</c:v>
                </c:pt>
                <c:pt idx="6972">
                  <c:v>5.2519999999999996E-7</c:v>
                </c:pt>
                <c:pt idx="6973">
                  <c:v>5.2539999999999998E-7</c:v>
                </c:pt>
                <c:pt idx="6974">
                  <c:v>5.2559999999999999E-7</c:v>
                </c:pt>
                <c:pt idx="6975">
                  <c:v>5.2580000000000001E-7</c:v>
                </c:pt>
                <c:pt idx="6976">
                  <c:v>5.2600000000000002E-7</c:v>
                </c:pt>
                <c:pt idx="6977">
                  <c:v>5.2620000000000004E-7</c:v>
                </c:pt>
                <c:pt idx="6978">
                  <c:v>5.2639999999999995E-7</c:v>
                </c:pt>
                <c:pt idx="6979">
                  <c:v>5.2659999999999996E-7</c:v>
                </c:pt>
                <c:pt idx="6980">
                  <c:v>5.2679999999999998E-7</c:v>
                </c:pt>
                <c:pt idx="6981">
                  <c:v>5.2699999999999999E-7</c:v>
                </c:pt>
                <c:pt idx="6982">
                  <c:v>5.2720000000000001E-7</c:v>
                </c:pt>
                <c:pt idx="6983">
                  <c:v>5.2740000000000002E-7</c:v>
                </c:pt>
                <c:pt idx="6984">
                  <c:v>5.2760000000000004E-7</c:v>
                </c:pt>
                <c:pt idx="6985">
                  <c:v>5.2779999999999995E-7</c:v>
                </c:pt>
                <c:pt idx="6986">
                  <c:v>5.2799999999999996E-7</c:v>
                </c:pt>
                <c:pt idx="6987">
                  <c:v>5.2819999999999998E-7</c:v>
                </c:pt>
                <c:pt idx="6988">
                  <c:v>5.2839999999999999E-7</c:v>
                </c:pt>
                <c:pt idx="6989">
                  <c:v>5.2860000000000001E-7</c:v>
                </c:pt>
                <c:pt idx="6990">
                  <c:v>5.2880000000000002E-7</c:v>
                </c:pt>
                <c:pt idx="6991">
                  <c:v>5.2900000000000004E-7</c:v>
                </c:pt>
                <c:pt idx="6992">
                  <c:v>5.2919999999999995E-7</c:v>
                </c:pt>
                <c:pt idx="6993">
                  <c:v>5.2939999999999996E-7</c:v>
                </c:pt>
                <c:pt idx="6994">
                  <c:v>5.2959999999999998E-7</c:v>
                </c:pt>
                <c:pt idx="6995">
                  <c:v>5.2979999999999999E-7</c:v>
                </c:pt>
                <c:pt idx="6996">
                  <c:v>5.3000000000000001E-7</c:v>
                </c:pt>
                <c:pt idx="6997">
                  <c:v>5.3020000000000002E-7</c:v>
                </c:pt>
                <c:pt idx="6998">
                  <c:v>5.3040000000000004E-7</c:v>
                </c:pt>
                <c:pt idx="6999">
                  <c:v>5.3060000000000005E-7</c:v>
                </c:pt>
                <c:pt idx="7000">
                  <c:v>5.3079999999999996E-7</c:v>
                </c:pt>
                <c:pt idx="7001">
                  <c:v>5.3099999999999998E-7</c:v>
                </c:pt>
                <c:pt idx="7002">
                  <c:v>5.3119999999999999E-7</c:v>
                </c:pt>
                <c:pt idx="7003">
                  <c:v>5.3140000000000001E-7</c:v>
                </c:pt>
                <c:pt idx="7004">
                  <c:v>5.3160000000000002E-7</c:v>
                </c:pt>
                <c:pt idx="7005">
                  <c:v>5.3180000000000004E-7</c:v>
                </c:pt>
                <c:pt idx="7006">
                  <c:v>5.3200000000000005E-7</c:v>
                </c:pt>
                <c:pt idx="7007">
                  <c:v>5.3219999999999996E-7</c:v>
                </c:pt>
                <c:pt idx="7008">
                  <c:v>5.3239999999999998E-7</c:v>
                </c:pt>
                <c:pt idx="7009">
                  <c:v>5.3259999999999999E-7</c:v>
                </c:pt>
                <c:pt idx="7010">
                  <c:v>5.3280000000000001E-7</c:v>
                </c:pt>
                <c:pt idx="7011">
                  <c:v>5.3300000000000002E-7</c:v>
                </c:pt>
                <c:pt idx="7012">
                  <c:v>5.3320000000000004E-7</c:v>
                </c:pt>
                <c:pt idx="7013">
                  <c:v>5.3340000000000005E-7</c:v>
                </c:pt>
                <c:pt idx="7014">
                  <c:v>5.3359999999999996E-7</c:v>
                </c:pt>
                <c:pt idx="7015">
                  <c:v>5.3379999999999998E-7</c:v>
                </c:pt>
                <c:pt idx="7016">
                  <c:v>5.3399999999999999E-7</c:v>
                </c:pt>
                <c:pt idx="7017">
                  <c:v>5.3420000000000001E-7</c:v>
                </c:pt>
                <c:pt idx="7018">
                  <c:v>5.3440000000000002E-7</c:v>
                </c:pt>
                <c:pt idx="7019">
                  <c:v>5.3460000000000004E-7</c:v>
                </c:pt>
                <c:pt idx="7020">
                  <c:v>5.3480000000000005E-7</c:v>
                </c:pt>
                <c:pt idx="7021">
                  <c:v>5.3499999999999996E-7</c:v>
                </c:pt>
                <c:pt idx="7022">
                  <c:v>5.3519999999999997E-7</c:v>
                </c:pt>
                <c:pt idx="7023">
                  <c:v>5.3539999999999999E-7</c:v>
                </c:pt>
                <c:pt idx="7024">
                  <c:v>5.356E-7</c:v>
                </c:pt>
                <c:pt idx="7025">
                  <c:v>5.3580000000000002E-7</c:v>
                </c:pt>
                <c:pt idx="7026">
                  <c:v>5.3600000000000004E-7</c:v>
                </c:pt>
                <c:pt idx="7027">
                  <c:v>5.3620000000000005E-7</c:v>
                </c:pt>
                <c:pt idx="7028">
                  <c:v>5.3639999999999996E-7</c:v>
                </c:pt>
                <c:pt idx="7029">
                  <c:v>5.3659999999999997E-7</c:v>
                </c:pt>
                <c:pt idx="7030">
                  <c:v>5.3679999999999999E-7</c:v>
                </c:pt>
                <c:pt idx="7031">
                  <c:v>5.37E-7</c:v>
                </c:pt>
                <c:pt idx="7032">
                  <c:v>5.3720000000000002E-7</c:v>
                </c:pt>
                <c:pt idx="7033">
                  <c:v>5.3740000000000003E-7</c:v>
                </c:pt>
                <c:pt idx="7034">
                  <c:v>5.3760000000000005E-7</c:v>
                </c:pt>
                <c:pt idx="7035">
                  <c:v>5.3779999999999996E-7</c:v>
                </c:pt>
                <c:pt idx="7036">
                  <c:v>5.3799999999999997E-7</c:v>
                </c:pt>
                <c:pt idx="7037">
                  <c:v>5.3819999999999999E-7</c:v>
                </c:pt>
                <c:pt idx="7038">
                  <c:v>5.384E-7</c:v>
                </c:pt>
                <c:pt idx="7039">
                  <c:v>5.3860000000000002E-7</c:v>
                </c:pt>
                <c:pt idx="7040">
                  <c:v>5.3880000000000003E-7</c:v>
                </c:pt>
                <c:pt idx="7041">
                  <c:v>5.3900000000000005E-7</c:v>
                </c:pt>
                <c:pt idx="7042">
                  <c:v>5.3919999999999996E-7</c:v>
                </c:pt>
                <c:pt idx="7043">
                  <c:v>5.3939999999999997E-7</c:v>
                </c:pt>
                <c:pt idx="7044">
                  <c:v>5.3959999999999999E-7</c:v>
                </c:pt>
                <c:pt idx="7045">
                  <c:v>5.398E-7</c:v>
                </c:pt>
                <c:pt idx="7046">
                  <c:v>5.4000000000000002E-7</c:v>
                </c:pt>
                <c:pt idx="7047">
                  <c:v>5.4020000000000003E-7</c:v>
                </c:pt>
                <c:pt idx="7048">
                  <c:v>5.4040000000000005E-7</c:v>
                </c:pt>
                <c:pt idx="7049">
                  <c:v>5.4059999999999996E-7</c:v>
                </c:pt>
                <c:pt idx="7050">
                  <c:v>5.4079999999999997E-7</c:v>
                </c:pt>
                <c:pt idx="7051">
                  <c:v>5.4099999999999999E-7</c:v>
                </c:pt>
                <c:pt idx="7052">
                  <c:v>5.412E-7</c:v>
                </c:pt>
                <c:pt idx="7053">
                  <c:v>5.4140000000000002E-7</c:v>
                </c:pt>
                <c:pt idx="7054">
                  <c:v>5.4160000000000003E-7</c:v>
                </c:pt>
                <c:pt idx="7055">
                  <c:v>5.4180000000000005E-7</c:v>
                </c:pt>
                <c:pt idx="7056">
                  <c:v>5.4199999999999996E-7</c:v>
                </c:pt>
                <c:pt idx="7057">
                  <c:v>5.4219999999999997E-7</c:v>
                </c:pt>
                <c:pt idx="7058">
                  <c:v>5.4239999999999999E-7</c:v>
                </c:pt>
                <c:pt idx="7059">
                  <c:v>5.426E-7</c:v>
                </c:pt>
                <c:pt idx="7060">
                  <c:v>5.4280000000000002E-7</c:v>
                </c:pt>
                <c:pt idx="7061">
                  <c:v>5.4300000000000003E-7</c:v>
                </c:pt>
                <c:pt idx="7062">
                  <c:v>5.4320000000000005E-7</c:v>
                </c:pt>
                <c:pt idx="7063">
                  <c:v>5.4339999999999996E-7</c:v>
                </c:pt>
                <c:pt idx="7064">
                  <c:v>5.4359999999999997E-7</c:v>
                </c:pt>
                <c:pt idx="7065">
                  <c:v>5.4379999999999999E-7</c:v>
                </c:pt>
                <c:pt idx="7066">
                  <c:v>5.44E-7</c:v>
                </c:pt>
                <c:pt idx="7067">
                  <c:v>5.4420000000000002E-7</c:v>
                </c:pt>
                <c:pt idx="7068">
                  <c:v>5.4440000000000003E-7</c:v>
                </c:pt>
                <c:pt idx="7069">
                  <c:v>5.4460000000000005E-7</c:v>
                </c:pt>
                <c:pt idx="7070">
                  <c:v>5.4479999999999996E-7</c:v>
                </c:pt>
                <c:pt idx="7071">
                  <c:v>5.4499999999999997E-7</c:v>
                </c:pt>
                <c:pt idx="7072">
                  <c:v>5.4519999999999999E-7</c:v>
                </c:pt>
                <c:pt idx="7073">
                  <c:v>5.454E-7</c:v>
                </c:pt>
                <c:pt idx="7074">
                  <c:v>5.4560000000000002E-7</c:v>
                </c:pt>
                <c:pt idx="7075">
                  <c:v>5.4580000000000003E-7</c:v>
                </c:pt>
                <c:pt idx="7076">
                  <c:v>5.4600000000000005E-7</c:v>
                </c:pt>
                <c:pt idx="7077">
                  <c:v>5.4619999999999995E-7</c:v>
                </c:pt>
                <c:pt idx="7078">
                  <c:v>5.4639999999999997E-7</c:v>
                </c:pt>
                <c:pt idx="7079">
                  <c:v>5.4659999999999998E-7</c:v>
                </c:pt>
                <c:pt idx="7080">
                  <c:v>5.468E-7</c:v>
                </c:pt>
                <c:pt idx="7081">
                  <c:v>5.4700000000000001E-7</c:v>
                </c:pt>
                <c:pt idx="7082">
                  <c:v>5.4720000000000003E-7</c:v>
                </c:pt>
                <c:pt idx="7083">
                  <c:v>5.4740000000000004E-7</c:v>
                </c:pt>
                <c:pt idx="7084">
                  <c:v>5.4759999999999995E-7</c:v>
                </c:pt>
                <c:pt idx="7085">
                  <c:v>5.4779999999999997E-7</c:v>
                </c:pt>
                <c:pt idx="7086">
                  <c:v>5.4799999999999998E-7</c:v>
                </c:pt>
                <c:pt idx="7087">
                  <c:v>5.482E-7</c:v>
                </c:pt>
                <c:pt idx="7088">
                  <c:v>5.4840000000000001E-7</c:v>
                </c:pt>
                <c:pt idx="7089">
                  <c:v>5.4860000000000003E-7</c:v>
                </c:pt>
                <c:pt idx="7090">
                  <c:v>5.4880000000000004E-7</c:v>
                </c:pt>
                <c:pt idx="7091">
                  <c:v>5.4899999999999995E-7</c:v>
                </c:pt>
                <c:pt idx="7092">
                  <c:v>5.4919999999999997E-7</c:v>
                </c:pt>
                <c:pt idx="7093">
                  <c:v>5.4939999999999998E-7</c:v>
                </c:pt>
                <c:pt idx="7094">
                  <c:v>5.496E-7</c:v>
                </c:pt>
                <c:pt idx="7095">
                  <c:v>5.4980000000000001E-7</c:v>
                </c:pt>
                <c:pt idx="7096">
                  <c:v>5.5000000000000003E-7</c:v>
                </c:pt>
                <c:pt idx="7097">
                  <c:v>5.5020000000000004E-7</c:v>
                </c:pt>
                <c:pt idx="7098">
                  <c:v>5.5039999999999995E-7</c:v>
                </c:pt>
                <c:pt idx="7099">
                  <c:v>5.5059999999999997E-7</c:v>
                </c:pt>
                <c:pt idx="7100">
                  <c:v>5.5079999999999998E-7</c:v>
                </c:pt>
                <c:pt idx="7101">
                  <c:v>5.51E-7</c:v>
                </c:pt>
                <c:pt idx="7102">
                  <c:v>5.5120000000000001E-7</c:v>
                </c:pt>
                <c:pt idx="7103">
                  <c:v>5.5140000000000003E-7</c:v>
                </c:pt>
                <c:pt idx="7104">
                  <c:v>5.5160000000000004E-7</c:v>
                </c:pt>
                <c:pt idx="7105">
                  <c:v>5.5179999999999995E-7</c:v>
                </c:pt>
                <c:pt idx="7106">
                  <c:v>5.5199999999999997E-7</c:v>
                </c:pt>
                <c:pt idx="7107">
                  <c:v>5.5219999999999998E-7</c:v>
                </c:pt>
                <c:pt idx="7108">
                  <c:v>5.524E-7</c:v>
                </c:pt>
                <c:pt idx="7109">
                  <c:v>5.5260000000000001E-7</c:v>
                </c:pt>
                <c:pt idx="7110">
                  <c:v>5.5280000000000003E-7</c:v>
                </c:pt>
                <c:pt idx="7111">
                  <c:v>5.5300000000000004E-7</c:v>
                </c:pt>
                <c:pt idx="7112">
                  <c:v>5.5319999999999995E-7</c:v>
                </c:pt>
                <c:pt idx="7113">
                  <c:v>5.5339999999999997E-7</c:v>
                </c:pt>
                <c:pt idx="7114">
                  <c:v>5.5359999999999998E-7</c:v>
                </c:pt>
                <c:pt idx="7115">
                  <c:v>5.538E-7</c:v>
                </c:pt>
                <c:pt idx="7116">
                  <c:v>5.5400000000000001E-7</c:v>
                </c:pt>
                <c:pt idx="7117">
                  <c:v>5.5420000000000003E-7</c:v>
                </c:pt>
                <c:pt idx="7118">
                  <c:v>5.5440000000000004E-7</c:v>
                </c:pt>
                <c:pt idx="7119">
                  <c:v>5.5459999999999995E-7</c:v>
                </c:pt>
                <c:pt idx="7120">
                  <c:v>5.5479999999999997E-7</c:v>
                </c:pt>
                <c:pt idx="7121">
                  <c:v>5.5499999999999998E-7</c:v>
                </c:pt>
                <c:pt idx="7122">
                  <c:v>5.552E-7</c:v>
                </c:pt>
                <c:pt idx="7123">
                  <c:v>5.5540000000000001E-7</c:v>
                </c:pt>
                <c:pt idx="7124">
                  <c:v>5.5560000000000003E-7</c:v>
                </c:pt>
                <c:pt idx="7125">
                  <c:v>5.5580000000000004E-7</c:v>
                </c:pt>
                <c:pt idx="7126">
                  <c:v>5.5599999999999995E-7</c:v>
                </c:pt>
                <c:pt idx="7127">
                  <c:v>5.5619999999999996E-7</c:v>
                </c:pt>
                <c:pt idx="7128">
                  <c:v>5.5639999999999998E-7</c:v>
                </c:pt>
                <c:pt idx="7129">
                  <c:v>5.5659999999999999E-7</c:v>
                </c:pt>
                <c:pt idx="7130">
                  <c:v>5.5680000000000001E-7</c:v>
                </c:pt>
                <c:pt idx="7131">
                  <c:v>5.5700000000000002E-7</c:v>
                </c:pt>
                <c:pt idx="7132">
                  <c:v>5.5720000000000004E-7</c:v>
                </c:pt>
                <c:pt idx="7133">
                  <c:v>5.5739999999999995E-7</c:v>
                </c:pt>
                <c:pt idx="7134">
                  <c:v>5.5759999999999996E-7</c:v>
                </c:pt>
                <c:pt idx="7135">
                  <c:v>5.5779999999999998E-7</c:v>
                </c:pt>
                <c:pt idx="7136">
                  <c:v>5.5799999999999999E-7</c:v>
                </c:pt>
                <c:pt idx="7137">
                  <c:v>5.5820000000000001E-7</c:v>
                </c:pt>
                <c:pt idx="7138">
                  <c:v>5.5840000000000002E-7</c:v>
                </c:pt>
                <c:pt idx="7139">
                  <c:v>5.5860000000000004E-7</c:v>
                </c:pt>
                <c:pt idx="7140">
                  <c:v>5.5879999999999995E-7</c:v>
                </c:pt>
                <c:pt idx="7141">
                  <c:v>5.5899999999999996E-7</c:v>
                </c:pt>
                <c:pt idx="7142">
                  <c:v>5.5919999999999998E-7</c:v>
                </c:pt>
                <c:pt idx="7143">
                  <c:v>5.5939999999999999E-7</c:v>
                </c:pt>
                <c:pt idx="7144">
                  <c:v>5.5960000000000001E-7</c:v>
                </c:pt>
                <c:pt idx="7145">
                  <c:v>5.5980000000000002E-7</c:v>
                </c:pt>
                <c:pt idx="7146">
                  <c:v>5.6000000000000004E-7</c:v>
                </c:pt>
                <c:pt idx="7147">
                  <c:v>5.6019999999999995E-7</c:v>
                </c:pt>
                <c:pt idx="7148">
                  <c:v>5.6039999999999996E-7</c:v>
                </c:pt>
                <c:pt idx="7149">
                  <c:v>5.6059999999999998E-7</c:v>
                </c:pt>
                <c:pt idx="7150">
                  <c:v>5.6079999999999999E-7</c:v>
                </c:pt>
                <c:pt idx="7151">
                  <c:v>5.6100000000000001E-7</c:v>
                </c:pt>
                <c:pt idx="7152">
                  <c:v>5.6120000000000002E-7</c:v>
                </c:pt>
                <c:pt idx="7153">
                  <c:v>5.6140000000000004E-7</c:v>
                </c:pt>
                <c:pt idx="7154">
                  <c:v>5.6160000000000005E-7</c:v>
                </c:pt>
                <c:pt idx="7155">
                  <c:v>5.6179999999999996E-7</c:v>
                </c:pt>
                <c:pt idx="7156">
                  <c:v>5.6199999999999998E-7</c:v>
                </c:pt>
                <c:pt idx="7157">
                  <c:v>5.6219999999999999E-7</c:v>
                </c:pt>
                <c:pt idx="7158">
                  <c:v>5.6240000000000001E-7</c:v>
                </c:pt>
                <c:pt idx="7159">
                  <c:v>5.6260000000000002E-7</c:v>
                </c:pt>
                <c:pt idx="7160">
                  <c:v>5.6280000000000004E-7</c:v>
                </c:pt>
                <c:pt idx="7161">
                  <c:v>5.6300000000000005E-7</c:v>
                </c:pt>
                <c:pt idx="7162">
                  <c:v>5.6319999999999996E-7</c:v>
                </c:pt>
                <c:pt idx="7163">
                  <c:v>5.6339999999999998E-7</c:v>
                </c:pt>
                <c:pt idx="7164">
                  <c:v>5.6359999999999999E-7</c:v>
                </c:pt>
                <c:pt idx="7165">
                  <c:v>5.6380000000000001E-7</c:v>
                </c:pt>
                <c:pt idx="7166">
                  <c:v>5.6400000000000002E-7</c:v>
                </c:pt>
                <c:pt idx="7167">
                  <c:v>5.6420000000000004E-7</c:v>
                </c:pt>
                <c:pt idx="7168">
                  <c:v>5.6440000000000005E-7</c:v>
                </c:pt>
                <c:pt idx="7169">
                  <c:v>5.6459999999999996E-7</c:v>
                </c:pt>
                <c:pt idx="7170">
                  <c:v>5.6479999999999998E-7</c:v>
                </c:pt>
                <c:pt idx="7171">
                  <c:v>5.6499999999999999E-7</c:v>
                </c:pt>
                <c:pt idx="7172">
                  <c:v>5.6520000000000001E-7</c:v>
                </c:pt>
                <c:pt idx="7173">
                  <c:v>5.6540000000000002E-7</c:v>
                </c:pt>
                <c:pt idx="7174">
                  <c:v>5.6560000000000004E-7</c:v>
                </c:pt>
                <c:pt idx="7175">
                  <c:v>5.6580000000000005E-7</c:v>
                </c:pt>
                <c:pt idx="7176">
                  <c:v>5.6599999999999996E-7</c:v>
                </c:pt>
                <c:pt idx="7177">
                  <c:v>5.6619999999999997E-7</c:v>
                </c:pt>
                <c:pt idx="7178">
                  <c:v>5.6639999999999999E-7</c:v>
                </c:pt>
                <c:pt idx="7179">
                  <c:v>5.666E-7</c:v>
                </c:pt>
                <c:pt idx="7180">
                  <c:v>5.6680000000000002E-7</c:v>
                </c:pt>
                <c:pt idx="7181">
                  <c:v>5.6700000000000003E-7</c:v>
                </c:pt>
                <c:pt idx="7182">
                  <c:v>5.6720000000000005E-7</c:v>
                </c:pt>
                <c:pt idx="7183">
                  <c:v>5.6739999999999996E-7</c:v>
                </c:pt>
                <c:pt idx="7184">
                  <c:v>5.6759999999999997E-7</c:v>
                </c:pt>
                <c:pt idx="7185">
                  <c:v>5.6779999999999999E-7</c:v>
                </c:pt>
                <c:pt idx="7186">
                  <c:v>5.68E-7</c:v>
                </c:pt>
                <c:pt idx="7187">
                  <c:v>5.6820000000000002E-7</c:v>
                </c:pt>
                <c:pt idx="7188">
                  <c:v>5.6840000000000003E-7</c:v>
                </c:pt>
                <c:pt idx="7189">
                  <c:v>5.6860000000000005E-7</c:v>
                </c:pt>
                <c:pt idx="7190">
                  <c:v>5.6879999999999996E-7</c:v>
                </c:pt>
                <c:pt idx="7191">
                  <c:v>5.6899999999999997E-7</c:v>
                </c:pt>
                <c:pt idx="7192">
                  <c:v>5.6919999999999999E-7</c:v>
                </c:pt>
                <c:pt idx="7193">
                  <c:v>5.694E-7</c:v>
                </c:pt>
                <c:pt idx="7194">
                  <c:v>5.6960000000000002E-7</c:v>
                </c:pt>
                <c:pt idx="7195">
                  <c:v>5.6980000000000003E-7</c:v>
                </c:pt>
                <c:pt idx="7196">
                  <c:v>5.7000000000000005E-7</c:v>
                </c:pt>
                <c:pt idx="7197">
                  <c:v>5.7019999999999996E-7</c:v>
                </c:pt>
                <c:pt idx="7198">
                  <c:v>5.7039999999999997E-7</c:v>
                </c:pt>
                <c:pt idx="7199">
                  <c:v>5.7059999999999999E-7</c:v>
                </c:pt>
                <c:pt idx="7200">
                  <c:v>5.708E-7</c:v>
                </c:pt>
                <c:pt idx="7201">
                  <c:v>5.7100000000000002E-7</c:v>
                </c:pt>
                <c:pt idx="7202">
                  <c:v>5.7120000000000003E-7</c:v>
                </c:pt>
                <c:pt idx="7203">
                  <c:v>5.7140000000000005E-7</c:v>
                </c:pt>
                <c:pt idx="7204">
                  <c:v>5.7159999999999996E-7</c:v>
                </c:pt>
                <c:pt idx="7205">
                  <c:v>5.7179999999999997E-7</c:v>
                </c:pt>
                <c:pt idx="7206">
                  <c:v>5.7199999999999999E-7</c:v>
                </c:pt>
                <c:pt idx="7207">
                  <c:v>5.722E-7</c:v>
                </c:pt>
                <c:pt idx="7208">
                  <c:v>5.7240000000000002E-7</c:v>
                </c:pt>
                <c:pt idx="7209">
                  <c:v>5.7260000000000003E-7</c:v>
                </c:pt>
                <c:pt idx="7210">
                  <c:v>5.7280000000000005E-7</c:v>
                </c:pt>
                <c:pt idx="7211">
                  <c:v>5.7299999999999996E-7</c:v>
                </c:pt>
                <c:pt idx="7212">
                  <c:v>5.7319999999999997E-7</c:v>
                </c:pt>
                <c:pt idx="7213">
                  <c:v>5.7339999999999999E-7</c:v>
                </c:pt>
                <c:pt idx="7214">
                  <c:v>5.736E-7</c:v>
                </c:pt>
                <c:pt idx="7215">
                  <c:v>5.7380000000000002E-7</c:v>
                </c:pt>
                <c:pt idx="7216">
                  <c:v>5.7400000000000003E-7</c:v>
                </c:pt>
                <c:pt idx="7217">
                  <c:v>5.7420000000000005E-7</c:v>
                </c:pt>
                <c:pt idx="7218">
                  <c:v>5.7439999999999996E-7</c:v>
                </c:pt>
                <c:pt idx="7219">
                  <c:v>5.7459999999999997E-7</c:v>
                </c:pt>
                <c:pt idx="7220">
                  <c:v>5.7479999999999999E-7</c:v>
                </c:pt>
                <c:pt idx="7221">
                  <c:v>5.75E-7</c:v>
                </c:pt>
                <c:pt idx="7222">
                  <c:v>5.7520000000000002E-7</c:v>
                </c:pt>
                <c:pt idx="7223">
                  <c:v>5.7540000000000003E-7</c:v>
                </c:pt>
                <c:pt idx="7224">
                  <c:v>5.7560000000000005E-7</c:v>
                </c:pt>
                <c:pt idx="7225">
                  <c:v>5.7579999999999995E-7</c:v>
                </c:pt>
                <c:pt idx="7226">
                  <c:v>5.7599999999999997E-7</c:v>
                </c:pt>
                <c:pt idx="7227">
                  <c:v>5.7619999999999998E-7</c:v>
                </c:pt>
                <c:pt idx="7228">
                  <c:v>5.764E-7</c:v>
                </c:pt>
                <c:pt idx="7229">
                  <c:v>5.7660000000000001E-7</c:v>
                </c:pt>
                <c:pt idx="7230">
                  <c:v>5.7680000000000003E-7</c:v>
                </c:pt>
                <c:pt idx="7231">
                  <c:v>5.7700000000000004E-7</c:v>
                </c:pt>
                <c:pt idx="7232">
                  <c:v>5.7719999999999995E-7</c:v>
                </c:pt>
                <c:pt idx="7233">
                  <c:v>5.7739999999999997E-7</c:v>
                </c:pt>
                <c:pt idx="7234">
                  <c:v>5.7759999999999998E-7</c:v>
                </c:pt>
                <c:pt idx="7235">
                  <c:v>5.778E-7</c:v>
                </c:pt>
                <c:pt idx="7236">
                  <c:v>5.7800000000000001E-7</c:v>
                </c:pt>
                <c:pt idx="7237">
                  <c:v>5.7820000000000003E-7</c:v>
                </c:pt>
                <c:pt idx="7238">
                  <c:v>5.7840000000000004E-7</c:v>
                </c:pt>
                <c:pt idx="7239">
                  <c:v>5.7859999999999995E-7</c:v>
                </c:pt>
                <c:pt idx="7240">
                  <c:v>5.7879999999999997E-7</c:v>
                </c:pt>
                <c:pt idx="7241">
                  <c:v>5.7899999999999998E-7</c:v>
                </c:pt>
                <c:pt idx="7242">
                  <c:v>5.792E-7</c:v>
                </c:pt>
                <c:pt idx="7243">
                  <c:v>5.7940000000000001E-7</c:v>
                </c:pt>
                <c:pt idx="7244">
                  <c:v>5.7960000000000003E-7</c:v>
                </c:pt>
                <c:pt idx="7245">
                  <c:v>5.7980000000000004E-7</c:v>
                </c:pt>
                <c:pt idx="7246">
                  <c:v>5.7999999999999995E-7</c:v>
                </c:pt>
                <c:pt idx="7247">
                  <c:v>5.8019999999999997E-7</c:v>
                </c:pt>
                <c:pt idx="7248">
                  <c:v>5.8039999999999998E-7</c:v>
                </c:pt>
                <c:pt idx="7249">
                  <c:v>5.806E-7</c:v>
                </c:pt>
                <c:pt idx="7250">
                  <c:v>5.8080000000000001E-7</c:v>
                </c:pt>
                <c:pt idx="7251">
                  <c:v>5.8100000000000003E-7</c:v>
                </c:pt>
                <c:pt idx="7252">
                  <c:v>5.8120000000000004E-7</c:v>
                </c:pt>
                <c:pt idx="7253">
                  <c:v>5.8139999999999995E-7</c:v>
                </c:pt>
                <c:pt idx="7254">
                  <c:v>5.8159999999999997E-7</c:v>
                </c:pt>
                <c:pt idx="7255">
                  <c:v>5.8179999999999998E-7</c:v>
                </c:pt>
                <c:pt idx="7256">
                  <c:v>5.82E-7</c:v>
                </c:pt>
                <c:pt idx="7257">
                  <c:v>5.8220000000000001E-7</c:v>
                </c:pt>
                <c:pt idx="7258">
                  <c:v>5.8240000000000003E-7</c:v>
                </c:pt>
                <c:pt idx="7259">
                  <c:v>5.8260000000000004E-7</c:v>
                </c:pt>
                <c:pt idx="7260">
                  <c:v>5.8279999999999995E-7</c:v>
                </c:pt>
                <c:pt idx="7261">
                  <c:v>5.8299999999999997E-7</c:v>
                </c:pt>
                <c:pt idx="7262">
                  <c:v>5.8319999999999998E-7</c:v>
                </c:pt>
                <c:pt idx="7263">
                  <c:v>5.834E-7</c:v>
                </c:pt>
                <c:pt idx="7264">
                  <c:v>5.8360000000000001E-7</c:v>
                </c:pt>
                <c:pt idx="7265">
                  <c:v>5.8380000000000003E-7</c:v>
                </c:pt>
                <c:pt idx="7266">
                  <c:v>5.8400000000000004E-7</c:v>
                </c:pt>
                <c:pt idx="7267">
                  <c:v>5.8419999999999995E-7</c:v>
                </c:pt>
                <c:pt idx="7268">
                  <c:v>5.8439999999999997E-7</c:v>
                </c:pt>
                <c:pt idx="7269">
                  <c:v>5.8459999999999998E-7</c:v>
                </c:pt>
                <c:pt idx="7270">
                  <c:v>5.848E-7</c:v>
                </c:pt>
                <c:pt idx="7271">
                  <c:v>5.8500000000000001E-7</c:v>
                </c:pt>
                <c:pt idx="7272">
                  <c:v>5.8520000000000003E-7</c:v>
                </c:pt>
                <c:pt idx="7273">
                  <c:v>5.8540000000000004E-7</c:v>
                </c:pt>
                <c:pt idx="7274">
                  <c:v>5.8559999999999995E-7</c:v>
                </c:pt>
                <c:pt idx="7275">
                  <c:v>5.8579999999999996E-7</c:v>
                </c:pt>
                <c:pt idx="7276">
                  <c:v>5.8599999999999998E-7</c:v>
                </c:pt>
                <c:pt idx="7277">
                  <c:v>5.8619999999999999E-7</c:v>
                </c:pt>
                <c:pt idx="7278">
                  <c:v>5.8640000000000001E-7</c:v>
                </c:pt>
                <c:pt idx="7279">
                  <c:v>5.8660000000000002E-7</c:v>
                </c:pt>
                <c:pt idx="7280">
                  <c:v>5.8680000000000004E-7</c:v>
                </c:pt>
                <c:pt idx="7281">
                  <c:v>5.8699999999999995E-7</c:v>
                </c:pt>
                <c:pt idx="7282">
                  <c:v>5.8719999999999996E-7</c:v>
                </c:pt>
                <c:pt idx="7283">
                  <c:v>5.8739999999999998E-7</c:v>
                </c:pt>
                <c:pt idx="7284">
                  <c:v>5.8759999999999999E-7</c:v>
                </c:pt>
                <c:pt idx="7285">
                  <c:v>5.8780000000000001E-7</c:v>
                </c:pt>
                <c:pt idx="7286">
                  <c:v>5.8800000000000002E-7</c:v>
                </c:pt>
                <c:pt idx="7287">
                  <c:v>5.8820000000000004E-7</c:v>
                </c:pt>
                <c:pt idx="7288">
                  <c:v>5.8839999999999995E-7</c:v>
                </c:pt>
                <c:pt idx="7289">
                  <c:v>5.8859999999999996E-7</c:v>
                </c:pt>
                <c:pt idx="7290">
                  <c:v>5.8879999999999998E-7</c:v>
                </c:pt>
                <c:pt idx="7291">
                  <c:v>5.8899999999999999E-7</c:v>
                </c:pt>
                <c:pt idx="7292">
                  <c:v>5.8920000000000001E-7</c:v>
                </c:pt>
                <c:pt idx="7293">
                  <c:v>5.8940000000000002E-7</c:v>
                </c:pt>
                <c:pt idx="7294">
                  <c:v>5.8960000000000004E-7</c:v>
                </c:pt>
                <c:pt idx="7295">
                  <c:v>5.8979999999999995E-7</c:v>
                </c:pt>
                <c:pt idx="7296">
                  <c:v>5.8999999999999996E-7</c:v>
                </c:pt>
                <c:pt idx="7297">
                  <c:v>5.9019999999999998E-7</c:v>
                </c:pt>
                <c:pt idx="7298">
                  <c:v>5.9039999999999999E-7</c:v>
                </c:pt>
                <c:pt idx="7299">
                  <c:v>5.9060000000000001E-7</c:v>
                </c:pt>
                <c:pt idx="7300">
                  <c:v>5.9080000000000002E-7</c:v>
                </c:pt>
                <c:pt idx="7301">
                  <c:v>5.9100000000000004E-7</c:v>
                </c:pt>
                <c:pt idx="7302">
                  <c:v>5.9120000000000005E-7</c:v>
                </c:pt>
                <c:pt idx="7303">
                  <c:v>5.9139999999999996E-7</c:v>
                </c:pt>
                <c:pt idx="7304">
                  <c:v>5.9159999999999998E-7</c:v>
                </c:pt>
                <c:pt idx="7305">
                  <c:v>5.9179999999999999E-7</c:v>
                </c:pt>
                <c:pt idx="7306">
                  <c:v>5.9200000000000001E-7</c:v>
                </c:pt>
                <c:pt idx="7307">
                  <c:v>5.9220000000000002E-7</c:v>
                </c:pt>
                <c:pt idx="7308">
                  <c:v>5.9240000000000004E-7</c:v>
                </c:pt>
                <c:pt idx="7309">
                  <c:v>5.9260000000000005E-7</c:v>
                </c:pt>
                <c:pt idx="7310">
                  <c:v>5.9279999999999996E-7</c:v>
                </c:pt>
                <c:pt idx="7311">
                  <c:v>5.9299999999999998E-7</c:v>
                </c:pt>
                <c:pt idx="7312">
                  <c:v>5.9319999999999999E-7</c:v>
                </c:pt>
                <c:pt idx="7313">
                  <c:v>5.9340000000000001E-7</c:v>
                </c:pt>
                <c:pt idx="7314">
                  <c:v>5.9360000000000002E-7</c:v>
                </c:pt>
                <c:pt idx="7315">
                  <c:v>5.9380000000000004E-7</c:v>
                </c:pt>
                <c:pt idx="7316">
                  <c:v>5.9400000000000005E-7</c:v>
                </c:pt>
                <c:pt idx="7317">
                  <c:v>5.9419999999999996E-7</c:v>
                </c:pt>
                <c:pt idx="7318">
                  <c:v>5.9439999999999998E-7</c:v>
                </c:pt>
                <c:pt idx="7319">
                  <c:v>5.9459999999999999E-7</c:v>
                </c:pt>
                <c:pt idx="7320">
                  <c:v>5.9480000000000001E-7</c:v>
                </c:pt>
                <c:pt idx="7321">
                  <c:v>5.9500000000000002E-7</c:v>
                </c:pt>
                <c:pt idx="7322">
                  <c:v>5.9520000000000004E-7</c:v>
                </c:pt>
                <c:pt idx="7323">
                  <c:v>5.9540000000000005E-7</c:v>
                </c:pt>
                <c:pt idx="7324">
                  <c:v>5.9559999999999996E-7</c:v>
                </c:pt>
                <c:pt idx="7325">
                  <c:v>5.9579999999999997E-7</c:v>
                </c:pt>
                <c:pt idx="7326">
                  <c:v>5.9599999999999999E-7</c:v>
                </c:pt>
                <c:pt idx="7327">
                  <c:v>5.962E-7</c:v>
                </c:pt>
                <c:pt idx="7328">
                  <c:v>5.9640000000000002E-7</c:v>
                </c:pt>
                <c:pt idx="7329">
                  <c:v>5.9660000000000004E-7</c:v>
                </c:pt>
                <c:pt idx="7330">
                  <c:v>5.9680000000000005E-7</c:v>
                </c:pt>
                <c:pt idx="7331">
                  <c:v>5.9699999999999996E-7</c:v>
                </c:pt>
                <c:pt idx="7332">
                  <c:v>5.9719999999999997E-7</c:v>
                </c:pt>
                <c:pt idx="7333">
                  <c:v>5.9739999999999999E-7</c:v>
                </c:pt>
                <c:pt idx="7334">
                  <c:v>5.976E-7</c:v>
                </c:pt>
                <c:pt idx="7335">
                  <c:v>5.9780000000000002E-7</c:v>
                </c:pt>
                <c:pt idx="7336">
                  <c:v>5.9800000000000003E-7</c:v>
                </c:pt>
                <c:pt idx="7337">
                  <c:v>5.9820000000000005E-7</c:v>
                </c:pt>
                <c:pt idx="7338">
                  <c:v>5.9839999999999996E-7</c:v>
                </c:pt>
                <c:pt idx="7339">
                  <c:v>5.9859999999999997E-7</c:v>
                </c:pt>
                <c:pt idx="7340">
                  <c:v>5.9879999999999999E-7</c:v>
                </c:pt>
                <c:pt idx="7341">
                  <c:v>5.99E-7</c:v>
                </c:pt>
                <c:pt idx="7342">
                  <c:v>5.9920000000000002E-7</c:v>
                </c:pt>
                <c:pt idx="7343">
                  <c:v>5.9940000000000003E-7</c:v>
                </c:pt>
                <c:pt idx="7344">
                  <c:v>5.9960000000000005E-7</c:v>
                </c:pt>
                <c:pt idx="7345">
                  <c:v>5.9979999999999996E-7</c:v>
                </c:pt>
                <c:pt idx="7346">
                  <c:v>5.9999999999999997E-7</c:v>
                </c:pt>
                <c:pt idx="7347">
                  <c:v>6.0019999999999999E-7</c:v>
                </c:pt>
                <c:pt idx="7348">
                  <c:v>6.004E-7</c:v>
                </c:pt>
                <c:pt idx="7349">
                  <c:v>6.0060000000000002E-7</c:v>
                </c:pt>
                <c:pt idx="7350">
                  <c:v>6.0080000000000003E-7</c:v>
                </c:pt>
                <c:pt idx="7351">
                  <c:v>6.0100000000000005E-7</c:v>
                </c:pt>
                <c:pt idx="7352">
                  <c:v>6.0119999999999996E-7</c:v>
                </c:pt>
                <c:pt idx="7353">
                  <c:v>6.0139999999999997E-7</c:v>
                </c:pt>
                <c:pt idx="7354">
                  <c:v>6.0159999999999999E-7</c:v>
                </c:pt>
                <c:pt idx="7355">
                  <c:v>6.018E-7</c:v>
                </c:pt>
                <c:pt idx="7356">
                  <c:v>6.0200000000000002E-7</c:v>
                </c:pt>
                <c:pt idx="7357">
                  <c:v>6.0220000000000003E-7</c:v>
                </c:pt>
                <c:pt idx="7358">
                  <c:v>6.0240000000000005E-7</c:v>
                </c:pt>
                <c:pt idx="7359">
                  <c:v>6.0259999999999996E-7</c:v>
                </c:pt>
                <c:pt idx="7360">
                  <c:v>6.0279999999999997E-7</c:v>
                </c:pt>
                <c:pt idx="7361">
                  <c:v>6.0299999999999999E-7</c:v>
                </c:pt>
                <c:pt idx="7362">
                  <c:v>6.032E-7</c:v>
                </c:pt>
                <c:pt idx="7363">
                  <c:v>6.0340000000000002E-7</c:v>
                </c:pt>
                <c:pt idx="7364">
                  <c:v>6.0360000000000003E-7</c:v>
                </c:pt>
                <c:pt idx="7365">
                  <c:v>6.0380000000000005E-7</c:v>
                </c:pt>
                <c:pt idx="7366">
                  <c:v>6.0399999999999996E-7</c:v>
                </c:pt>
                <c:pt idx="7367">
                  <c:v>6.0419999999999997E-7</c:v>
                </c:pt>
                <c:pt idx="7368">
                  <c:v>6.0439999999999999E-7</c:v>
                </c:pt>
                <c:pt idx="7369">
                  <c:v>6.046E-7</c:v>
                </c:pt>
                <c:pt idx="7370">
                  <c:v>6.0480000000000002E-7</c:v>
                </c:pt>
                <c:pt idx="7371">
                  <c:v>6.0500000000000003E-7</c:v>
                </c:pt>
                <c:pt idx="7372">
                  <c:v>6.0520000000000005E-7</c:v>
                </c:pt>
                <c:pt idx="7373">
                  <c:v>6.0539999999999996E-7</c:v>
                </c:pt>
                <c:pt idx="7374">
                  <c:v>6.0559999999999997E-7</c:v>
                </c:pt>
                <c:pt idx="7375">
                  <c:v>6.0579999999999999E-7</c:v>
                </c:pt>
                <c:pt idx="7376">
                  <c:v>6.06E-7</c:v>
                </c:pt>
                <c:pt idx="7377">
                  <c:v>6.0620000000000002E-7</c:v>
                </c:pt>
                <c:pt idx="7378">
                  <c:v>6.0640000000000003E-7</c:v>
                </c:pt>
                <c:pt idx="7379">
                  <c:v>6.0660000000000005E-7</c:v>
                </c:pt>
                <c:pt idx="7380">
                  <c:v>6.0679999999999995E-7</c:v>
                </c:pt>
                <c:pt idx="7381">
                  <c:v>6.0699999999999997E-7</c:v>
                </c:pt>
                <c:pt idx="7382">
                  <c:v>6.0719999999999998E-7</c:v>
                </c:pt>
                <c:pt idx="7383">
                  <c:v>6.074E-7</c:v>
                </c:pt>
                <c:pt idx="7384">
                  <c:v>6.0760000000000001E-7</c:v>
                </c:pt>
                <c:pt idx="7385">
                  <c:v>6.0780000000000003E-7</c:v>
                </c:pt>
                <c:pt idx="7386">
                  <c:v>6.0800000000000004E-7</c:v>
                </c:pt>
                <c:pt idx="7387">
                  <c:v>6.0819999999999995E-7</c:v>
                </c:pt>
                <c:pt idx="7388">
                  <c:v>6.0839999999999997E-7</c:v>
                </c:pt>
                <c:pt idx="7389">
                  <c:v>6.0859999999999998E-7</c:v>
                </c:pt>
                <c:pt idx="7390">
                  <c:v>6.088E-7</c:v>
                </c:pt>
                <c:pt idx="7391">
                  <c:v>6.0900000000000001E-7</c:v>
                </c:pt>
                <c:pt idx="7392">
                  <c:v>6.0920000000000003E-7</c:v>
                </c:pt>
                <c:pt idx="7393">
                  <c:v>6.0940000000000004E-7</c:v>
                </c:pt>
                <c:pt idx="7394">
                  <c:v>6.0959999999999995E-7</c:v>
                </c:pt>
                <c:pt idx="7395">
                  <c:v>6.0979999999999997E-7</c:v>
                </c:pt>
                <c:pt idx="7396">
                  <c:v>6.0999999999999998E-7</c:v>
                </c:pt>
                <c:pt idx="7397">
                  <c:v>6.102E-7</c:v>
                </c:pt>
                <c:pt idx="7398">
                  <c:v>6.1040000000000001E-7</c:v>
                </c:pt>
                <c:pt idx="7399">
                  <c:v>6.1060000000000003E-7</c:v>
                </c:pt>
                <c:pt idx="7400">
                  <c:v>6.1080000000000004E-7</c:v>
                </c:pt>
                <c:pt idx="7401">
                  <c:v>6.1099999999999995E-7</c:v>
                </c:pt>
                <c:pt idx="7402">
                  <c:v>6.1119999999999997E-7</c:v>
                </c:pt>
                <c:pt idx="7403">
                  <c:v>6.1139999999999998E-7</c:v>
                </c:pt>
                <c:pt idx="7404">
                  <c:v>6.116E-7</c:v>
                </c:pt>
                <c:pt idx="7405">
                  <c:v>6.1180000000000001E-7</c:v>
                </c:pt>
                <c:pt idx="7406">
                  <c:v>6.1200000000000003E-7</c:v>
                </c:pt>
                <c:pt idx="7407">
                  <c:v>6.1220000000000004E-7</c:v>
                </c:pt>
                <c:pt idx="7408">
                  <c:v>6.1239999999999995E-7</c:v>
                </c:pt>
                <c:pt idx="7409">
                  <c:v>6.1259999999999997E-7</c:v>
                </c:pt>
                <c:pt idx="7410">
                  <c:v>6.1279999999999998E-7</c:v>
                </c:pt>
                <c:pt idx="7411">
                  <c:v>6.13E-7</c:v>
                </c:pt>
                <c:pt idx="7412">
                  <c:v>6.1320000000000001E-7</c:v>
                </c:pt>
                <c:pt idx="7413">
                  <c:v>6.1340000000000003E-7</c:v>
                </c:pt>
                <c:pt idx="7414">
                  <c:v>6.1360000000000004E-7</c:v>
                </c:pt>
                <c:pt idx="7415">
                  <c:v>6.1379999999999995E-7</c:v>
                </c:pt>
                <c:pt idx="7416">
                  <c:v>6.1399999999999997E-7</c:v>
                </c:pt>
                <c:pt idx="7417">
                  <c:v>6.1419999999999998E-7</c:v>
                </c:pt>
                <c:pt idx="7418">
                  <c:v>6.144E-7</c:v>
                </c:pt>
                <c:pt idx="7419">
                  <c:v>6.1460000000000001E-7</c:v>
                </c:pt>
                <c:pt idx="7420">
                  <c:v>6.1480000000000003E-7</c:v>
                </c:pt>
                <c:pt idx="7421">
                  <c:v>6.1500000000000004E-7</c:v>
                </c:pt>
                <c:pt idx="7422">
                  <c:v>6.1519999999999995E-7</c:v>
                </c:pt>
                <c:pt idx="7423">
                  <c:v>6.1539999999999997E-7</c:v>
                </c:pt>
                <c:pt idx="7424">
                  <c:v>6.1559999999999998E-7</c:v>
                </c:pt>
                <c:pt idx="7425">
                  <c:v>6.158E-7</c:v>
                </c:pt>
                <c:pt idx="7426">
                  <c:v>6.1600000000000001E-7</c:v>
                </c:pt>
                <c:pt idx="7427">
                  <c:v>6.1620000000000003E-7</c:v>
                </c:pt>
                <c:pt idx="7428">
                  <c:v>6.1640000000000004E-7</c:v>
                </c:pt>
                <c:pt idx="7429">
                  <c:v>6.1659999999999995E-7</c:v>
                </c:pt>
                <c:pt idx="7430">
                  <c:v>6.1679999999999996E-7</c:v>
                </c:pt>
                <c:pt idx="7431">
                  <c:v>6.1699999999999998E-7</c:v>
                </c:pt>
                <c:pt idx="7432">
                  <c:v>6.1719999999999999E-7</c:v>
                </c:pt>
                <c:pt idx="7433">
                  <c:v>6.1740000000000001E-7</c:v>
                </c:pt>
                <c:pt idx="7434">
                  <c:v>6.1760000000000002E-7</c:v>
                </c:pt>
                <c:pt idx="7435">
                  <c:v>6.1780000000000004E-7</c:v>
                </c:pt>
                <c:pt idx="7436">
                  <c:v>6.1799999999999995E-7</c:v>
                </c:pt>
                <c:pt idx="7437">
                  <c:v>6.1819999999999996E-7</c:v>
                </c:pt>
                <c:pt idx="7438">
                  <c:v>6.1839999999999998E-7</c:v>
                </c:pt>
                <c:pt idx="7439">
                  <c:v>6.1859999999999999E-7</c:v>
                </c:pt>
                <c:pt idx="7440">
                  <c:v>6.1880000000000001E-7</c:v>
                </c:pt>
                <c:pt idx="7441">
                  <c:v>6.1900000000000002E-7</c:v>
                </c:pt>
                <c:pt idx="7442">
                  <c:v>6.1920000000000004E-7</c:v>
                </c:pt>
                <c:pt idx="7443">
                  <c:v>6.1939999999999995E-7</c:v>
                </c:pt>
                <c:pt idx="7444">
                  <c:v>6.1959999999999996E-7</c:v>
                </c:pt>
                <c:pt idx="7445">
                  <c:v>6.1979999999999998E-7</c:v>
                </c:pt>
                <c:pt idx="7446">
                  <c:v>6.1999999999999999E-7</c:v>
                </c:pt>
                <c:pt idx="7447">
                  <c:v>6.2020000000000001E-7</c:v>
                </c:pt>
                <c:pt idx="7448">
                  <c:v>6.2040000000000002E-7</c:v>
                </c:pt>
                <c:pt idx="7449">
                  <c:v>6.2060000000000004E-7</c:v>
                </c:pt>
                <c:pt idx="7450">
                  <c:v>6.2079999999999995E-7</c:v>
                </c:pt>
                <c:pt idx="7451">
                  <c:v>6.2099999999999996E-7</c:v>
                </c:pt>
                <c:pt idx="7452">
                  <c:v>6.2119999999999998E-7</c:v>
                </c:pt>
                <c:pt idx="7453">
                  <c:v>6.2139999999999999E-7</c:v>
                </c:pt>
                <c:pt idx="7454">
                  <c:v>6.2160000000000001E-7</c:v>
                </c:pt>
                <c:pt idx="7455">
                  <c:v>6.2180000000000002E-7</c:v>
                </c:pt>
                <c:pt idx="7456">
                  <c:v>6.2200000000000004E-7</c:v>
                </c:pt>
                <c:pt idx="7457">
                  <c:v>6.2220000000000005E-7</c:v>
                </c:pt>
                <c:pt idx="7458">
                  <c:v>6.2239999999999996E-7</c:v>
                </c:pt>
                <c:pt idx="7459">
                  <c:v>6.2259999999999998E-7</c:v>
                </c:pt>
                <c:pt idx="7460">
                  <c:v>6.2279999999999999E-7</c:v>
                </c:pt>
                <c:pt idx="7461">
                  <c:v>6.2300000000000001E-7</c:v>
                </c:pt>
                <c:pt idx="7462">
                  <c:v>6.2320000000000002E-7</c:v>
                </c:pt>
                <c:pt idx="7463">
                  <c:v>6.2340000000000004E-7</c:v>
                </c:pt>
                <c:pt idx="7464">
                  <c:v>6.2360000000000005E-7</c:v>
                </c:pt>
                <c:pt idx="7465">
                  <c:v>6.2379999999999996E-7</c:v>
                </c:pt>
                <c:pt idx="7466">
                  <c:v>6.2399999999999998E-7</c:v>
                </c:pt>
                <c:pt idx="7467">
                  <c:v>6.2419999999999999E-7</c:v>
                </c:pt>
                <c:pt idx="7468">
                  <c:v>6.2440000000000001E-7</c:v>
                </c:pt>
                <c:pt idx="7469">
                  <c:v>6.2460000000000002E-7</c:v>
                </c:pt>
                <c:pt idx="7470">
                  <c:v>6.2480000000000004E-7</c:v>
                </c:pt>
                <c:pt idx="7471">
                  <c:v>6.2500000000000005E-7</c:v>
                </c:pt>
                <c:pt idx="7472">
                  <c:v>6.2519999999999996E-7</c:v>
                </c:pt>
                <c:pt idx="7473">
                  <c:v>6.2539999999999998E-7</c:v>
                </c:pt>
                <c:pt idx="7474">
                  <c:v>6.2559999999999999E-7</c:v>
                </c:pt>
                <c:pt idx="7475">
                  <c:v>6.2580000000000001E-7</c:v>
                </c:pt>
                <c:pt idx="7476">
                  <c:v>6.2600000000000002E-7</c:v>
                </c:pt>
                <c:pt idx="7477">
                  <c:v>6.2620000000000004E-7</c:v>
                </c:pt>
                <c:pt idx="7478">
                  <c:v>6.2640000000000005E-7</c:v>
                </c:pt>
                <c:pt idx="7479">
                  <c:v>6.2659999999999996E-7</c:v>
                </c:pt>
                <c:pt idx="7480">
                  <c:v>6.2679999999999997E-7</c:v>
                </c:pt>
                <c:pt idx="7481">
                  <c:v>6.2699999999999999E-7</c:v>
                </c:pt>
                <c:pt idx="7482">
                  <c:v>6.272E-7</c:v>
                </c:pt>
                <c:pt idx="7483">
                  <c:v>6.2740000000000002E-7</c:v>
                </c:pt>
                <c:pt idx="7484">
                  <c:v>6.2760000000000003E-7</c:v>
                </c:pt>
                <c:pt idx="7485">
                  <c:v>6.2780000000000005E-7</c:v>
                </c:pt>
                <c:pt idx="7486">
                  <c:v>6.2799999999999996E-7</c:v>
                </c:pt>
                <c:pt idx="7487">
                  <c:v>6.2819999999999997E-7</c:v>
                </c:pt>
                <c:pt idx="7488">
                  <c:v>6.2839999999999999E-7</c:v>
                </c:pt>
                <c:pt idx="7489">
                  <c:v>6.286E-7</c:v>
                </c:pt>
                <c:pt idx="7490">
                  <c:v>6.2880000000000002E-7</c:v>
                </c:pt>
                <c:pt idx="7491">
                  <c:v>6.2900000000000003E-7</c:v>
                </c:pt>
                <c:pt idx="7492">
                  <c:v>6.2920000000000005E-7</c:v>
                </c:pt>
                <c:pt idx="7493">
                  <c:v>6.2939999999999996E-7</c:v>
                </c:pt>
                <c:pt idx="7494">
                  <c:v>6.2959999999999997E-7</c:v>
                </c:pt>
                <c:pt idx="7495">
                  <c:v>6.2979999999999999E-7</c:v>
                </c:pt>
                <c:pt idx="7496">
                  <c:v>6.3E-7</c:v>
                </c:pt>
                <c:pt idx="7497">
                  <c:v>6.3020000000000002E-7</c:v>
                </c:pt>
                <c:pt idx="7498">
                  <c:v>6.3040000000000003E-7</c:v>
                </c:pt>
                <c:pt idx="7499">
                  <c:v>6.3060000000000005E-7</c:v>
                </c:pt>
                <c:pt idx="7500">
                  <c:v>6.3079999999999996E-7</c:v>
                </c:pt>
                <c:pt idx="7501">
                  <c:v>6.3099999999999997E-7</c:v>
                </c:pt>
                <c:pt idx="7502">
                  <c:v>6.3119999999999999E-7</c:v>
                </c:pt>
                <c:pt idx="7503">
                  <c:v>6.314E-7</c:v>
                </c:pt>
                <c:pt idx="7504">
                  <c:v>6.3160000000000002E-7</c:v>
                </c:pt>
                <c:pt idx="7505">
                  <c:v>6.3180000000000003E-7</c:v>
                </c:pt>
                <c:pt idx="7506">
                  <c:v>6.3200000000000005E-7</c:v>
                </c:pt>
                <c:pt idx="7507">
                  <c:v>6.3219999999999996E-7</c:v>
                </c:pt>
                <c:pt idx="7508">
                  <c:v>6.3239999999999997E-7</c:v>
                </c:pt>
                <c:pt idx="7509">
                  <c:v>6.3259999999999999E-7</c:v>
                </c:pt>
                <c:pt idx="7510">
                  <c:v>6.328E-7</c:v>
                </c:pt>
                <c:pt idx="7511">
                  <c:v>6.3300000000000002E-7</c:v>
                </c:pt>
                <c:pt idx="7512">
                  <c:v>6.3320000000000003E-7</c:v>
                </c:pt>
                <c:pt idx="7513">
                  <c:v>6.3340000000000005E-7</c:v>
                </c:pt>
                <c:pt idx="7514">
                  <c:v>6.3359999999999996E-7</c:v>
                </c:pt>
                <c:pt idx="7515">
                  <c:v>6.3379999999999997E-7</c:v>
                </c:pt>
                <c:pt idx="7516">
                  <c:v>6.3399999999999999E-7</c:v>
                </c:pt>
                <c:pt idx="7517">
                  <c:v>6.342E-7</c:v>
                </c:pt>
                <c:pt idx="7518">
                  <c:v>6.3440000000000002E-7</c:v>
                </c:pt>
                <c:pt idx="7519">
                  <c:v>6.3460000000000003E-7</c:v>
                </c:pt>
                <c:pt idx="7520">
                  <c:v>6.3480000000000005E-7</c:v>
                </c:pt>
                <c:pt idx="7521">
                  <c:v>6.3499999999999996E-7</c:v>
                </c:pt>
                <c:pt idx="7522">
                  <c:v>6.3519999999999997E-7</c:v>
                </c:pt>
                <c:pt idx="7523">
                  <c:v>6.3539999999999999E-7</c:v>
                </c:pt>
                <c:pt idx="7524">
                  <c:v>6.356E-7</c:v>
                </c:pt>
                <c:pt idx="7525">
                  <c:v>6.3580000000000002E-7</c:v>
                </c:pt>
                <c:pt idx="7526">
                  <c:v>6.3600000000000003E-7</c:v>
                </c:pt>
                <c:pt idx="7527">
                  <c:v>6.3620000000000005E-7</c:v>
                </c:pt>
                <c:pt idx="7528">
                  <c:v>6.3639999999999995E-7</c:v>
                </c:pt>
                <c:pt idx="7529">
                  <c:v>6.3659999999999997E-7</c:v>
                </c:pt>
                <c:pt idx="7530">
                  <c:v>6.3679999999999998E-7</c:v>
                </c:pt>
                <c:pt idx="7531">
                  <c:v>6.37E-7</c:v>
                </c:pt>
                <c:pt idx="7532">
                  <c:v>6.3720000000000001E-7</c:v>
                </c:pt>
                <c:pt idx="7533">
                  <c:v>6.3740000000000003E-7</c:v>
                </c:pt>
                <c:pt idx="7534">
                  <c:v>6.3760000000000004E-7</c:v>
                </c:pt>
                <c:pt idx="7535">
                  <c:v>6.3779999999999995E-7</c:v>
                </c:pt>
                <c:pt idx="7536">
                  <c:v>6.3799999999999997E-7</c:v>
                </c:pt>
                <c:pt idx="7537">
                  <c:v>6.3819999999999998E-7</c:v>
                </c:pt>
                <c:pt idx="7538">
                  <c:v>6.384E-7</c:v>
                </c:pt>
                <c:pt idx="7539">
                  <c:v>6.3860000000000001E-7</c:v>
                </c:pt>
                <c:pt idx="7540">
                  <c:v>6.3880000000000003E-7</c:v>
                </c:pt>
                <c:pt idx="7541">
                  <c:v>6.3900000000000004E-7</c:v>
                </c:pt>
                <c:pt idx="7542">
                  <c:v>6.3919999999999995E-7</c:v>
                </c:pt>
                <c:pt idx="7543">
                  <c:v>6.3939999999999997E-7</c:v>
                </c:pt>
                <c:pt idx="7544">
                  <c:v>6.3959999999999998E-7</c:v>
                </c:pt>
                <c:pt idx="7545">
                  <c:v>6.398E-7</c:v>
                </c:pt>
                <c:pt idx="7546">
                  <c:v>6.4000000000000001E-7</c:v>
                </c:pt>
                <c:pt idx="7547">
                  <c:v>6.4020000000000003E-7</c:v>
                </c:pt>
                <c:pt idx="7548">
                  <c:v>6.4040000000000004E-7</c:v>
                </c:pt>
                <c:pt idx="7549">
                  <c:v>6.4059999999999995E-7</c:v>
                </c:pt>
                <c:pt idx="7550">
                  <c:v>6.4079999999999997E-7</c:v>
                </c:pt>
                <c:pt idx="7551">
                  <c:v>6.4099999999999998E-7</c:v>
                </c:pt>
                <c:pt idx="7552">
                  <c:v>6.412E-7</c:v>
                </c:pt>
                <c:pt idx="7553">
                  <c:v>6.4140000000000001E-7</c:v>
                </c:pt>
                <c:pt idx="7554">
                  <c:v>6.4160000000000003E-7</c:v>
                </c:pt>
                <c:pt idx="7555">
                  <c:v>6.4180000000000004E-7</c:v>
                </c:pt>
                <c:pt idx="7556">
                  <c:v>6.4199999999999995E-7</c:v>
                </c:pt>
                <c:pt idx="7557">
                  <c:v>6.4219999999999997E-7</c:v>
                </c:pt>
                <c:pt idx="7558">
                  <c:v>6.4239999999999998E-7</c:v>
                </c:pt>
                <c:pt idx="7559">
                  <c:v>6.426E-7</c:v>
                </c:pt>
                <c:pt idx="7560">
                  <c:v>6.4280000000000001E-7</c:v>
                </c:pt>
                <c:pt idx="7561">
                  <c:v>6.4300000000000003E-7</c:v>
                </c:pt>
                <c:pt idx="7562">
                  <c:v>6.4320000000000004E-7</c:v>
                </c:pt>
                <c:pt idx="7563">
                  <c:v>6.4339999999999995E-7</c:v>
                </c:pt>
                <c:pt idx="7564">
                  <c:v>6.4359999999999997E-7</c:v>
                </c:pt>
                <c:pt idx="7565">
                  <c:v>6.4379999999999998E-7</c:v>
                </c:pt>
                <c:pt idx="7566">
                  <c:v>6.44E-7</c:v>
                </c:pt>
                <c:pt idx="7567">
                  <c:v>6.4420000000000001E-7</c:v>
                </c:pt>
                <c:pt idx="7568">
                  <c:v>6.4440000000000003E-7</c:v>
                </c:pt>
                <c:pt idx="7569">
                  <c:v>6.4460000000000004E-7</c:v>
                </c:pt>
                <c:pt idx="7570">
                  <c:v>6.4479999999999995E-7</c:v>
                </c:pt>
                <c:pt idx="7571">
                  <c:v>6.4499999999999997E-7</c:v>
                </c:pt>
                <c:pt idx="7572">
                  <c:v>6.4519999999999998E-7</c:v>
                </c:pt>
                <c:pt idx="7573">
                  <c:v>6.454E-7</c:v>
                </c:pt>
                <c:pt idx="7574">
                  <c:v>6.4560000000000001E-7</c:v>
                </c:pt>
                <c:pt idx="7575">
                  <c:v>6.4580000000000003E-7</c:v>
                </c:pt>
                <c:pt idx="7576">
                  <c:v>6.4600000000000004E-7</c:v>
                </c:pt>
                <c:pt idx="7577">
                  <c:v>6.4619999999999995E-7</c:v>
                </c:pt>
                <c:pt idx="7578">
                  <c:v>6.4639999999999996E-7</c:v>
                </c:pt>
                <c:pt idx="7579">
                  <c:v>6.4659999999999998E-7</c:v>
                </c:pt>
                <c:pt idx="7580">
                  <c:v>6.4679999999999999E-7</c:v>
                </c:pt>
                <c:pt idx="7581">
                  <c:v>6.4700000000000001E-7</c:v>
                </c:pt>
                <c:pt idx="7582">
                  <c:v>6.4720000000000002E-7</c:v>
                </c:pt>
                <c:pt idx="7583">
                  <c:v>6.4740000000000004E-7</c:v>
                </c:pt>
                <c:pt idx="7584">
                  <c:v>6.4759999999999995E-7</c:v>
                </c:pt>
                <c:pt idx="7585">
                  <c:v>6.4779999999999996E-7</c:v>
                </c:pt>
                <c:pt idx="7586">
                  <c:v>6.4799999999999998E-7</c:v>
                </c:pt>
                <c:pt idx="7587">
                  <c:v>6.4819999999999999E-7</c:v>
                </c:pt>
                <c:pt idx="7588">
                  <c:v>6.4840000000000001E-7</c:v>
                </c:pt>
                <c:pt idx="7589">
                  <c:v>6.4860000000000002E-7</c:v>
                </c:pt>
                <c:pt idx="7590">
                  <c:v>6.4880000000000004E-7</c:v>
                </c:pt>
                <c:pt idx="7591">
                  <c:v>6.4899999999999995E-7</c:v>
                </c:pt>
                <c:pt idx="7592">
                  <c:v>6.4919999999999996E-7</c:v>
                </c:pt>
                <c:pt idx="7593">
                  <c:v>6.4939999999999998E-7</c:v>
                </c:pt>
                <c:pt idx="7594">
                  <c:v>6.4959999999999999E-7</c:v>
                </c:pt>
                <c:pt idx="7595">
                  <c:v>6.4980000000000001E-7</c:v>
                </c:pt>
                <c:pt idx="7596">
                  <c:v>6.5000000000000002E-7</c:v>
                </c:pt>
                <c:pt idx="7597">
                  <c:v>6.5020000000000004E-7</c:v>
                </c:pt>
                <c:pt idx="7598">
                  <c:v>6.5039999999999995E-7</c:v>
                </c:pt>
                <c:pt idx="7599">
                  <c:v>6.5059999999999996E-7</c:v>
                </c:pt>
                <c:pt idx="7600">
                  <c:v>6.5079999999999998E-7</c:v>
                </c:pt>
                <c:pt idx="7601">
                  <c:v>6.5099999999999999E-7</c:v>
                </c:pt>
                <c:pt idx="7602">
                  <c:v>6.5120000000000001E-7</c:v>
                </c:pt>
                <c:pt idx="7603">
                  <c:v>6.5140000000000002E-7</c:v>
                </c:pt>
                <c:pt idx="7604">
                  <c:v>6.5160000000000004E-7</c:v>
                </c:pt>
                <c:pt idx="7605">
                  <c:v>6.5180000000000005E-7</c:v>
                </c:pt>
                <c:pt idx="7606">
                  <c:v>6.5199999999999996E-7</c:v>
                </c:pt>
                <c:pt idx="7607">
                  <c:v>6.5219999999999998E-7</c:v>
                </c:pt>
                <c:pt idx="7608">
                  <c:v>6.5239999999999999E-7</c:v>
                </c:pt>
                <c:pt idx="7609">
                  <c:v>6.5260000000000001E-7</c:v>
                </c:pt>
                <c:pt idx="7610">
                  <c:v>6.5280000000000002E-7</c:v>
                </c:pt>
                <c:pt idx="7611">
                  <c:v>6.5300000000000004E-7</c:v>
                </c:pt>
                <c:pt idx="7612">
                  <c:v>6.5320000000000005E-7</c:v>
                </c:pt>
                <c:pt idx="7613">
                  <c:v>6.5339999999999996E-7</c:v>
                </c:pt>
                <c:pt idx="7614">
                  <c:v>6.5359999999999998E-7</c:v>
                </c:pt>
                <c:pt idx="7615">
                  <c:v>6.5379999999999999E-7</c:v>
                </c:pt>
                <c:pt idx="7616">
                  <c:v>6.5400000000000001E-7</c:v>
                </c:pt>
                <c:pt idx="7617">
                  <c:v>6.5420000000000002E-7</c:v>
                </c:pt>
                <c:pt idx="7618">
                  <c:v>6.5440000000000004E-7</c:v>
                </c:pt>
                <c:pt idx="7619">
                  <c:v>6.5460000000000005E-7</c:v>
                </c:pt>
                <c:pt idx="7620">
                  <c:v>6.5479999999999996E-7</c:v>
                </c:pt>
                <c:pt idx="7621">
                  <c:v>6.5499999999999998E-7</c:v>
                </c:pt>
                <c:pt idx="7622">
                  <c:v>6.5519999999999999E-7</c:v>
                </c:pt>
                <c:pt idx="7623">
                  <c:v>6.5540000000000001E-7</c:v>
                </c:pt>
                <c:pt idx="7624">
                  <c:v>6.5560000000000002E-7</c:v>
                </c:pt>
                <c:pt idx="7625">
                  <c:v>6.5580000000000004E-7</c:v>
                </c:pt>
                <c:pt idx="7626">
                  <c:v>6.5600000000000005E-7</c:v>
                </c:pt>
                <c:pt idx="7627">
                  <c:v>6.5619999999999996E-7</c:v>
                </c:pt>
                <c:pt idx="7628">
                  <c:v>6.5639999999999997E-7</c:v>
                </c:pt>
                <c:pt idx="7629">
                  <c:v>6.5659999999999999E-7</c:v>
                </c:pt>
                <c:pt idx="7630">
                  <c:v>6.5680000000000001E-7</c:v>
                </c:pt>
                <c:pt idx="7631">
                  <c:v>6.5700000000000002E-7</c:v>
                </c:pt>
                <c:pt idx="7632">
                  <c:v>6.5720000000000004E-7</c:v>
                </c:pt>
                <c:pt idx="7633">
                  <c:v>6.5740000000000005E-7</c:v>
                </c:pt>
                <c:pt idx="7634">
                  <c:v>6.5759999999999996E-7</c:v>
                </c:pt>
                <c:pt idx="7635">
                  <c:v>6.5779999999999997E-7</c:v>
                </c:pt>
                <c:pt idx="7636">
                  <c:v>6.5799999999999999E-7</c:v>
                </c:pt>
                <c:pt idx="7637">
                  <c:v>6.582E-7</c:v>
                </c:pt>
                <c:pt idx="7638">
                  <c:v>6.5840000000000002E-7</c:v>
                </c:pt>
                <c:pt idx="7639">
                  <c:v>6.5860000000000003E-7</c:v>
                </c:pt>
                <c:pt idx="7640">
                  <c:v>6.5880000000000005E-7</c:v>
                </c:pt>
                <c:pt idx="7641">
                  <c:v>6.5899999999999996E-7</c:v>
                </c:pt>
                <c:pt idx="7642">
                  <c:v>6.5919999999999997E-7</c:v>
                </c:pt>
                <c:pt idx="7643">
                  <c:v>6.5939999999999999E-7</c:v>
                </c:pt>
                <c:pt idx="7644">
                  <c:v>6.596E-7</c:v>
                </c:pt>
                <c:pt idx="7645">
                  <c:v>6.5980000000000002E-7</c:v>
                </c:pt>
                <c:pt idx="7646">
                  <c:v>6.6000000000000003E-7</c:v>
                </c:pt>
                <c:pt idx="7647">
                  <c:v>6.6020000000000005E-7</c:v>
                </c:pt>
                <c:pt idx="7648">
                  <c:v>6.6039999999999996E-7</c:v>
                </c:pt>
                <c:pt idx="7649">
                  <c:v>6.6059999999999997E-7</c:v>
                </c:pt>
                <c:pt idx="7650">
                  <c:v>6.6079999999999999E-7</c:v>
                </c:pt>
                <c:pt idx="7651">
                  <c:v>6.61E-7</c:v>
                </c:pt>
                <c:pt idx="7652">
                  <c:v>6.6120000000000002E-7</c:v>
                </c:pt>
                <c:pt idx="7653">
                  <c:v>6.6140000000000003E-7</c:v>
                </c:pt>
                <c:pt idx="7654">
                  <c:v>6.6160000000000005E-7</c:v>
                </c:pt>
                <c:pt idx="7655">
                  <c:v>6.6179999999999996E-7</c:v>
                </c:pt>
                <c:pt idx="7656">
                  <c:v>6.6199999999999997E-7</c:v>
                </c:pt>
                <c:pt idx="7657">
                  <c:v>6.6219999999999999E-7</c:v>
                </c:pt>
                <c:pt idx="7658">
                  <c:v>6.624E-7</c:v>
                </c:pt>
                <c:pt idx="7659">
                  <c:v>6.6260000000000002E-7</c:v>
                </c:pt>
                <c:pt idx="7660">
                  <c:v>6.6280000000000003E-7</c:v>
                </c:pt>
                <c:pt idx="7661">
                  <c:v>6.6300000000000005E-7</c:v>
                </c:pt>
                <c:pt idx="7662">
                  <c:v>6.6319999999999996E-7</c:v>
                </c:pt>
                <c:pt idx="7663">
                  <c:v>6.6339999999999997E-7</c:v>
                </c:pt>
                <c:pt idx="7664">
                  <c:v>6.6359999999999999E-7</c:v>
                </c:pt>
                <c:pt idx="7665">
                  <c:v>6.638E-7</c:v>
                </c:pt>
                <c:pt idx="7666">
                  <c:v>6.6400000000000002E-7</c:v>
                </c:pt>
                <c:pt idx="7667">
                  <c:v>6.6420000000000003E-7</c:v>
                </c:pt>
                <c:pt idx="7668">
                  <c:v>6.6440000000000005E-7</c:v>
                </c:pt>
                <c:pt idx="7669">
                  <c:v>6.6459999999999996E-7</c:v>
                </c:pt>
                <c:pt idx="7670">
                  <c:v>6.6479999999999997E-7</c:v>
                </c:pt>
                <c:pt idx="7671">
                  <c:v>6.6499999999999999E-7</c:v>
                </c:pt>
                <c:pt idx="7672">
                  <c:v>6.652E-7</c:v>
                </c:pt>
                <c:pt idx="7673">
                  <c:v>6.6540000000000002E-7</c:v>
                </c:pt>
                <c:pt idx="7674">
                  <c:v>6.6560000000000003E-7</c:v>
                </c:pt>
                <c:pt idx="7675">
                  <c:v>6.6580000000000005E-7</c:v>
                </c:pt>
                <c:pt idx="7676">
                  <c:v>6.6599999999999996E-7</c:v>
                </c:pt>
                <c:pt idx="7677">
                  <c:v>6.6619999999999997E-7</c:v>
                </c:pt>
                <c:pt idx="7678">
                  <c:v>6.6639999999999999E-7</c:v>
                </c:pt>
                <c:pt idx="7679">
                  <c:v>6.666E-7</c:v>
                </c:pt>
                <c:pt idx="7680">
                  <c:v>6.6680000000000002E-7</c:v>
                </c:pt>
                <c:pt idx="7681">
                  <c:v>6.6700000000000003E-7</c:v>
                </c:pt>
                <c:pt idx="7682">
                  <c:v>6.6720000000000005E-7</c:v>
                </c:pt>
                <c:pt idx="7683">
                  <c:v>6.6739999999999995E-7</c:v>
                </c:pt>
                <c:pt idx="7684">
                  <c:v>6.6759999999999997E-7</c:v>
                </c:pt>
                <c:pt idx="7685">
                  <c:v>6.6779999999999998E-7</c:v>
                </c:pt>
                <c:pt idx="7686">
                  <c:v>6.68E-7</c:v>
                </c:pt>
                <c:pt idx="7687">
                  <c:v>6.6820000000000001E-7</c:v>
                </c:pt>
                <c:pt idx="7688">
                  <c:v>6.6840000000000003E-7</c:v>
                </c:pt>
                <c:pt idx="7689">
                  <c:v>6.6860000000000004E-7</c:v>
                </c:pt>
                <c:pt idx="7690">
                  <c:v>6.6879999999999995E-7</c:v>
                </c:pt>
                <c:pt idx="7691">
                  <c:v>6.6899999999999997E-7</c:v>
                </c:pt>
                <c:pt idx="7692">
                  <c:v>6.6919999999999998E-7</c:v>
                </c:pt>
                <c:pt idx="7693">
                  <c:v>6.694E-7</c:v>
                </c:pt>
                <c:pt idx="7694">
                  <c:v>6.6960000000000001E-7</c:v>
                </c:pt>
                <c:pt idx="7695">
                  <c:v>6.6980000000000003E-7</c:v>
                </c:pt>
                <c:pt idx="7696">
                  <c:v>6.7000000000000004E-7</c:v>
                </c:pt>
                <c:pt idx="7697">
                  <c:v>6.7019999999999995E-7</c:v>
                </c:pt>
                <c:pt idx="7698">
                  <c:v>6.7039999999999997E-7</c:v>
                </c:pt>
                <c:pt idx="7699">
                  <c:v>6.7059999999999998E-7</c:v>
                </c:pt>
                <c:pt idx="7700">
                  <c:v>6.708E-7</c:v>
                </c:pt>
                <c:pt idx="7701">
                  <c:v>6.7100000000000001E-7</c:v>
                </c:pt>
                <c:pt idx="7702">
                  <c:v>6.7120000000000003E-7</c:v>
                </c:pt>
                <c:pt idx="7703">
                  <c:v>6.7140000000000004E-7</c:v>
                </c:pt>
                <c:pt idx="7704">
                  <c:v>6.7159999999999995E-7</c:v>
                </c:pt>
                <c:pt idx="7705">
                  <c:v>6.7179999999999997E-7</c:v>
                </c:pt>
                <c:pt idx="7706">
                  <c:v>6.7199999999999998E-7</c:v>
                </c:pt>
                <c:pt idx="7707">
                  <c:v>6.722E-7</c:v>
                </c:pt>
                <c:pt idx="7708">
                  <c:v>6.7240000000000001E-7</c:v>
                </c:pt>
                <c:pt idx="7709">
                  <c:v>6.7260000000000003E-7</c:v>
                </c:pt>
                <c:pt idx="7710">
                  <c:v>6.7280000000000004E-7</c:v>
                </c:pt>
                <c:pt idx="7711">
                  <c:v>6.7299999999999995E-7</c:v>
                </c:pt>
                <c:pt idx="7712">
                  <c:v>6.7319999999999997E-7</c:v>
                </c:pt>
                <c:pt idx="7713">
                  <c:v>6.7339999999999998E-7</c:v>
                </c:pt>
                <c:pt idx="7714">
                  <c:v>6.736E-7</c:v>
                </c:pt>
                <c:pt idx="7715">
                  <c:v>6.7380000000000001E-7</c:v>
                </c:pt>
                <c:pt idx="7716">
                  <c:v>6.7400000000000003E-7</c:v>
                </c:pt>
                <c:pt idx="7717">
                  <c:v>6.7420000000000004E-7</c:v>
                </c:pt>
                <c:pt idx="7718">
                  <c:v>6.7439999999999995E-7</c:v>
                </c:pt>
                <c:pt idx="7719">
                  <c:v>6.7459999999999997E-7</c:v>
                </c:pt>
                <c:pt idx="7720">
                  <c:v>6.7479999999999998E-7</c:v>
                </c:pt>
                <c:pt idx="7721">
                  <c:v>6.75E-7</c:v>
                </c:pt>
                <c:pt idx="7722">
                  <c:v>6.7520000000000001E-7</c:v>
                </c:pt>
                <c:pt idx="7723">
                  <c:v>6.7540000000000003E-7</c:v>
                </c:pt>
                <c:pt idx="7724">
                  <c:v>6.7560000000000004E-7</c:v>
                </c:pt>
                <c:pt idx="7725">
                  <c:v>6.7579999999999995E-7</c:v>
                </c:pt>
                <c:pt idx="7726">
                  <c:v>6.7599999999999997E-7</c:v>
                </c:pt>
                <c:pt idx="7727">
                  <c:v>6.7619999999999998E-7</c:v>
                </c:pt>
                <c:pt idx="7728">
                  <c:v>6.764E-7</c:v>
                </c:pt>
                <c:pt idx="7729">
                  <c:v>6.7660000000000001E-7</c:v>
                </c:pt>
                <c:pt idx="7730">
                  <c:v>6.7680000000000003E-7</c:v>
                </c:pt>
                <c:pt idx="7731">
                  <c:v>6.7700000000000004E-7</c:v>
                </c:pt>
                <c:pt idx="7732">
                  <c:v>6.7719999999999995E-7</c:v>
                </c:pt>
                <c:pt idx="7733">
                  <c:v>6.7739999999999996E-7</c:v>
                </c:pt>
                <c:pt idx="7734">
                  <c:v>6.7759999999999998E-7</c:v>
                </c:pt>
                <c:pt idx="7735">
                  <c:v>6.7779999999999999E-7</c:v>
                </c:pt>
                <c:pt idx="7736">
                  <c:v>6.7800000000000001E-7</c:v>
                </c:pt>
                <c:pt idx="7737">
                  <c:v>6.7820000000000002E-7</c:v>
                </c:pt>
                <c:pt idx="7738">
                  <c:v>6.7840000000000004E-7</c:v>
                </c:pt>
                <c:pt idx="7739">
                  <c:v>6.7859999999999995E-7</c:v>
                </c:pt>
                <c:pt idx="7740">
                  <c:v>6.7879999999999996E-7</c:v>
                </c:pt>
                <c:pt idx="7741">
                  <c:v>6.7899999999999998E-7</c:v>
                </c:pt>
                <c:pt idx="7742">
                  <c:v>6.7919999999999999E-7</c:v>
                </c:pt>
                <c:pt idx="7743">
                  <c:v>6.7940000000000001E-7</c:v>
                </c:pt>
                <c:pt idx="7744">
                  <c:v>6.7960000000000002E-7</c:v>
                </c:pt>
                <c:pt idx="7745">
                  <c:v>6.7980000000000004E-7</c:v>
                </c:pt>
                <c:pt idx="7746">
                  <c:v>6.7999999999999995E-7</c:v>
                </c:pt>
                <c:pt idx="7747">
                  <c:v>6.8019999999999996E-7</c:v>
                </c:pt>
                <c:pt idx="7748">
                  <c:v>6.8039999999999998E-7</c:v>
                </c:pt>
                <c:pt idx="7749">
                  <c:v>6.8059999999999999E-7</c:v>
                </c:pt>
                <c:pt idx="7750">
                  <c:v>6.8080000000000001E-7</c:v>
                </c:pt>
                <c:pt idx="7751">
                  <c:v>6.8100000000000002E-7</c:v>
                </c:pt>
                <c:pt idx="7752">
                  <c:v>6.8120000000000004E-7</c:v>
                </c:pt>
                <c:pt idx="7753">
                  <c:v>6.8139999999999995E-7</c:v>
                </c:pt>
                <c:pt idx="7754">
                  <c:v>6.8159999999999996E-7</c:v>
                </c:pt>
                <c:pt idx="7755">
                  <c:v>6.8179999999999998E-7</c:v>
                </c:pt>
                <c:pt idx="7756">
                  <c:v>6.8199999999999999E-7</c:v>
                </c:pt>
                <c:pt idx="7757">
                  <c:v>6.8220000000000001E-7</c:v>
                </c:pt>
                <c:pt idx="7758">
                  <c:v>6.8240000000000002E-7</c:v>
                </c:pt>
                <c:pt idx="7759">
                  <c:v>6.8260000000000004E-7</c:v>
                </c:pt>
                <c:pt idx="7760">
                  <c:v>6.8280000000000005E-7</c:v>
                </c:pt>
                <c:pt idx="7761">
                  <c:v>6.8299999999999996E-7</c:v>
                </c:pt>
                <c:pt idx="7762">
                  <c:v>6.8319999999999998E-7</c:v>
                </c:pt>
                <c:pt idx="7763">
                  <c:v>6.8339999999999999E-7</c:v>
                </c:pt>
                <c:pt idx="7764">
                  <c:v>6.8360000000000001E-7</c:v>
                </c:pt>
                <c:pt idx="7765">
                  <c:v>6.8380000000000002E-7</c:v>
                </c:pt>
                <c:pt idx="7766">
                  <c:v>6.8400000000000004E-7</c:v>
                </c:pt>
                <c:pt idx="7767">
                  <c:v>6.8420000000000005E-7</c:v>
                </c:pt>
                <c:pt idx="7768">
                  <c:v>6.8439999999999996E-7</c:v>
                </c:pt>
                <c:pt idx="7769">
                  <c:v>6.8459999999999998E-7</c:v>
                </c:pt>
                <c:pt idx="7770">
                  <c:v>6.8479999999999999E-7</c:v>
                </c:pt>
                <c:pt idx="7771">
                  <c:v>6.8500000000000001E-7</c:v>
                </c:pt>
                <c:pt idx="7772">
                  <c:v>6.8520000000000002E-7</c:v>
                </c:pt>
                <c:pt idx="7773">
                  <c:v>6.8540000000000004E-7</c:v>
                </c:pt>
                <c:pt idx="7774">
                  <c:v>6.8560000000000005E-7</c:v>
                </c:pt>
                <c:pt idx="7775">
                  <c:v>6.8579999999999996E-7</c:v>
                </c:pt>
                <c:pt idx="7776">
                  <c:v>6.8599999999999998E-7</c:v>
                </c:pt>
                <c:pt idx="7777">
                  <c:v>6.8619999999999999E-7</c:v>
                </c:pt>
                <c:pt idx="7778">
                  <c:v>6.8640000000000001E-7</c:v>
                </c:pt>
                <c:pt idx="7779">
                  <c:v>6.8660000000000002E-7</c:v>
                </c:pt>
                <c:pt idx="7780">
                  <c:v>6.8680000000000004E-7</c:v>
                </c:pt>
                <c:pt idx="7781">
                  <c:v>6.8700000000000005E-7</c:v>
                </c:pt>
                <c:pt idx="7782">
                  <c:v>6.8719999999999996E-7</c:v>
                </c:pt>
                <c:pt idx="7783">
                  <c:v>6.8739999999999997E-7</c:v>
                </c:pt>
                <c:pt idx="7784">
                  <c:v>6.8759999999999999E-7</c:v>
                </c:pt>
                <c:pt idx="7785">
                  <c:v>6.878E-7</c:v>
                </c:pt>
                <c:pt idx="7786">
                  <c:v>6.8800000000000002E-7</c:v>
                </c:pt>
                <c:pt idx="7787">
                  <c:v>6.8820000000000003E-7</c:v>
                </c:pt>
                <c:pt idx="7788">
                  <c:v>6.8840000000000005E-7</c:v>
                </c:pt>
                <c:pt idx="7789">
                  <c:v>6.8859999999999996E-7</c:v>
                </c:pt>
                <c:pt idx="7790">
                  <c:v>6.8879999999999997E-7</c:v>
                </c:pt>
                <c:pt idx="7791">
                  <c:v>6.8899999999999999E-7</c:v>
                </c:pt>
                <c:pt idx="7792">
                  <c:v>6.892E-7</c:v>
                </c:pt>
                <c:pt idx="7793">
                  <c:v>6.8940000000000002E-7</c:v>
                </c:pt>
                <c:pt idx="7794">
                  <c:v>6.8960000000000003E-7</c:v>
                </c:pt>
                <c:pt idx="7795">
                  <c:v>6.8980000000000005E-7</c:v>
                </c:pt>
                <c:pt idx="7796">
                  <c:v>6.8999999999999996E-7</c:v>
                </c:pt>
                <c:pt idx="7797">
                  <c:v>6.9019999999999997E-7</c:v>
                </c:pt>
                <c:pt idx="7798">
                  <c:v>6.9039999999999999E-7</c:v>
                </c:pt>
                <c:pt idx="7799">
                  <c:v>6.906E-7</c:v>
                </c:pt>
                <c:pt idx="7800">
                  <c:v>6.9080000000000002E-7</c:v>
                </c:pt>
                <c:pt idx="7801">
                  <c:v>6.9100000000000003E-7</c:v>
                </c:pt>
                <c:pt idx="7802">
                  <c:v>6.9120000000000005E-7</c:v>
                </c:pt>
                <c:pt idx="7803">
                  <c:v>6.9139999999999996E-7</c:v>
                </c:pt>
                <c:pt idx="7804">
                  <c:v>6.9159999999999997E-7</c:v>
                </c:pt>
                <c:pt idx="7805">
                  <c:v>6.9179999999999999E-7</c:v>
                </c:pt>
                <c:pt idx="7806">
                  <c:v>6.92E-7</c:v>
                </c:pt>
                <c:pt idx="7807">
                  <c:v>6.9220000000000002E-7</c:v>
                </c:pt>
                <c:pt idx="7808">
                  <c:v>6.9240000000000003E-7</c:v>
                </c:pt>
                <c:pt idx="7809">
                  <c:v>6.9260000000000005E-7</c:v>
                </c:pt>
                <c:pt idx="7810">
                  <c:v>6.9279999999999996E-7</c:v>
                </c:pt>
                <c:pt idx="7811">
                  <c:v>6.9299999999999997E-7</c:v>
                </c:pt>
                <c:pt idx="7812">
                  <c:v>6.9319999999999999E-7</c:v>
                </c:pt>
                <c:pt idx="7813">
                  <c:v>6.934E-7</c:v>
                </c:pt>
                <c:pt idx="7814">
                  <c:v>6.9360000000000002E-7</c:v>
                </c:pt>
                <c:pt idx="7815">
                  <c:v>6.9380000000000003E-7</c:v>
                </c:pt>
                <c:pt idx="7816">
                  <c:v>6.9400000000000005E-7</c:v>
                </c:pt>
                <c:pt idx="7817">
                  <c:v>6.9419999999999996E-7</c:v>
                </c:pt>
                <c:pt idx="7818">
                  <c:v>6.9439999999999997E-7</c:v>
                </c:pt>
                <c:pt idx="7819">
                  <c:v>6.9459999999999999E-7</c:v>
                </c:pt>
                <c:pt idx="7820">
                  <c:v>6.948E-7</c:v>
                </c:pt>
                <c:pt idx="7821">
                  <c:v>6.9500000000000002E-7</c:v>
                </c:pt>
                <c:pt idx="7822">
                  <c:v>6.9520000000000003E-7</c:v>
                </c:pt>
                <c:pt idx="7823">
                  <c:v>6.9540000000000005E-7</c:v>
                </c:pt>
                <c:pt idx="7824">
                  <c:v>6.9559999999999996E-7</c:v>
                </c:pt>
                <c:pt idx="7825">
                  <c:v>6.9579999999999997E-7</c:v>
                </c:pt>
                <c:pt idx="7826">
                  <c:v>6.9599999999999999E-7</c:v>
                </c:pt>
                <c:pt idx="7827">
                  <c:v>6.962E-7</c:v>
                </c:pt>
                <c:pt idx="7828">
                  <c:v>6.9640000000000002E-7</c:v>
                </c:pt>
                <c:pt idx="7829">
                  <c:v>6.9660000000000003E-7</c:v>
                </c:pt>
                <c:pt idx="7830">
                  <c:v>6.9680000000000005E-7</c:v>
                </c:pt>
                <c:pt idx="7831">
                  <c:v>6.9699999999999995E-7</c:v>
                </c:pt>
                <c:pt idx="7832">
                  <c:v>6.9719999999999997E-7</c:v>
                </c:pt>
                <c:pt idx="7833">
                  <c:v>6.9739999999999998E-7</c:v>
                </c:pt>
                <c:pt idx="7834">
                  <c:v>6.976E-7</c:v>
                </c:pt>
                <c:pt idx="7835">
                  <c:v>6.9780000000000001E-7</c:v>
                </c:pt>
                <c:pt idx="7836">
                  <c:v>6.9800000000000003E-7</c:v>
                </c:pt>
                <c:pt idx="7837">
                  <c:v>6.9820000000000004E-7</c:v>
                </c:pt>
                <c:pt idx="7838">
                  <c:v>6.9839999999999995E-7</c:v>
                </c:pt>
                <c:pt idx="7839">
                  <c:v>6.9859999999999997E-7</c:v>
                </c:pt>
                <c:pt idx="7840">
                  <c:v>6.9879999999999998E-7</c:v>
                </c:pt>
                <c:pt idx="7841">
                  <c:v>6.99E-7</c:v>
                </c:pt>
                <c:pt idx="7842">
                  <c:v>6.9920000000000001E-7</c:v>
                </c:pt>
                <c:pt idx="7843">
                  <c:v>6.9940000000000003E-7</c:v>
                </c:pt>
                <c:pt idx="7844">
                  <c:v>6.9960000000000004E-7</c:v>
                </c:pt>
                <c:pt idx="7845">
                  <c:v>6.9979999999999995E-7</c:v>
                </c:pt>
                <c:pt idx="7846">
                  <c:v>6.9999999999999997E-7</c:v>
                </c:pt>
                <c:pt idx="7847">
                  <c:v>7.0019999999999998E-7</c:v>
                </c:pt>
                <c:pt idx="7848">
                  <c:v>7.004E-7</c:v>
                </c:pt>
                <c:pt idx="7849">
                  <c:v>7.0060000000000001E-7</c:v>
                </c:pt>
                <c:pt idx="7850">
                  <c:v>7.0080000000000003E-7</c:v>
                </c:pt>
                <c:pt idx="7851">
                  <c:v>7.0100000000000004E-7</c:v>
                </c:pt>
                <c:pt idx="7852">
                  <c:v>7.0119999999999995E-7</c:v>
                </c:pt>
                <c:pt idx="7853">
                  <c:v>7.0139999999999997E-7</c:v>
                </c:pt>
                <c:pt idx="7854">
                  <c:v>7.0159999999999998E-7</c:v>
                </c:pt>
                <c:pt idx="7855">
                  <c:v>7.018E-7</c:v>
                </c:pt>
                <c:pt idx="7856">
                  <c:v>7.0200000000000001E-7</c:v>
                </c:pt>
                <c:pt idx="7857">
                  <c:v>7.0220000000000003E-7</c:v>
                </c:pt>
                <c:pt idx="7858">
                  <c:v>7.0240000000000004E-7</c:v>
                </c:pt>
                <c:pt idx="7859">
                  <c:v>7.0259999999999995E-7</c:v>
                </c:pt>
                <c:pt idx="7860">
                  <c:v>7.0279999999999997E-7</c:v>
                </c:pt>
                <c:pt idx="7861">
                  <c:v>7.0299999999999998E-7</c:v>
                </c:pt>
                <c:pt idx="7862">
                  <c:v>7.032E-7</c:v>
                </c:pt>
                <c:pt idx="7863">
                  <c:v>7.0340000000000001E-7</c:v>
                </c:pt>
                <c:pt idx="7864">
                  <c:v>7.0360000000000003E-7</c:v>
                </c:pt>
                <c:pt idx="7865">
                  <c:v>7.0380000000000004E-7</c:v>
                </c:pt>
                <c:pt idx="7866">
                  <c:v>7.0399999999999995E-7</c:v>
                </c:pt>
                <c:pt idx="7867">
                  <c:v>7.0419999999999997E-7</c:v>
                </c:pt>
                <c:pt idx="7868">
                  <c:v>7.0439999999999998E-7</c:v>
                </c:pt>
                <c:pt idx="7869">
                  <c:v>7.046E-7</c:v>
                </c:pt>
                <c:pt idx="7870">
                  <c:v>7.0480000000000001E-7</c:v>
                </c:pt>
                <c:pt idx="7871">
                  <c:v>7.0500000000000003E-7</c:v>
                </c:pt>
                <c:pt idx="7872">
                  <c:v>7.0520000000000004E-7</c:v>
                </c:pt>
                <c:pt idx="7873">
                  <c:v>7.0539999999999995E-7</c:v>
                </c:pt>
                <c:pt idx="7874">
                  <c:v>7.0559999999999997E-7</c:v>
                </c:pt>
                <c:pt idx="7875">
                  <c:v>7.0579999999999998E-7</c:v>
                </c:pt>
                <c:pt idx="7876">
                  <c:v>7.06E-7</c:v>
                </c:pt>
                <c:pt idx="7877">
                  <c:v>7.0620000000000001E-7</c:v>
                </c:pt>
                <c:pt idx="7878">
                  <c:v>7.0640000000000003E-7</c:v>
                </c:pt>
                <c:pt idx="7879">
                  <c:v>7.0660000000000004E-7</c:v>
                </c:pt>
                <c:pt idx="7880">
                  <c:v>7.0679999999999995E-7</c:v>
                </c:pt>
                <c:pt idx="7881">
                  <c:v>7.0699999999999996E-7</c:v>
                </c:pt>
                <c:pt idx="7882">
                  <c:v>7.0719999999999998E-7</c:v>
                </c:pt>
                <c:pt idx="7883">
                  <c:v>7.0739999999999999E-7</c:v>
                </c:pt>
                <c:pt idx="7884">
                  <c:v>7.0760000000000001E-7</c:v>
                </c:pt>
                <c:pt idx="7885">
                  <c:v>7.0780000000000002E-7</c:v>
                </c:pt>
                <c:pt idx="7886">
                  <c:v>7.0800000000000004E-7</c:v>
                </c:pt>
                <c:pt idx="7887">
                  <c:v>7.0819999999999995E-7</c:v>
                </c:pt>
                <c:pt idx="7888">
                  <c:v>7.0839999999999996E-7</c:v>
                </c:pt>
                <c:pt idx="7889">
                  <c:v>7.0859999999999998E-7</c:v>
                </c:pt>
                <c:pt idx="7890">
                  <c:v>7.0879999999999999E-7</c:v>
                </c:pt>
                <c:pt idx="7891">
                  <c:v>7.0900000000000001E-7</c:v>
                </c:pt>
                <c:pt idx="7892">
                  <c:v>7.0920000000000002E-7</c:v>
                </c:pt>
                <c:pt idx="7893">
                  <c:v>7.0940000000000004E-7</c:v>
                </c:pt>
                <c:pt idx="7894">
                  <c:v>7.0959999999999995E-7</c:v>
                </c:pt>
                <c:pt idx="7895">
                  <c:v>7.0979999999999996E-7</c:v>
                </c:pt>
                <c:pt idx="7896">
                  <c:v>7.0999999999999998E-7</c:v>
                </c:pt>
                <c:pt idx="7897">
                  <c:v>7.1019999999999999E-7</c:v>
                </c:pt>
                <c:pt idx="7898">
                  <c:v>7.1040000000000001E-7</c:v>
                </c:pt>
                <c:pt idx="7899">
                  <c:v>7.1060000000000002E-7</c:v>
                </c:pt>
                <c:pt idx="7900">
                  <c:v>7.1080000000000004E-7</c:v>
                </c:pt>
                <c:pt idx="7901">
                  <c:v>7.1099999999999995E-7</c:v>
                </c:pt>
                <c:pt idx="7902">
                  <c:v>7.1119999999999996E-7</c:v>
                </c:pt>
                <c:pt idx="7903">
                  <c:v>7.1139999999999998E-7</c:v>
                </c:pt>
                <c:pt idx="7904">
                  <c:v>7.1159999999999999E-7</c:v>
                </c:pt>
                <c:pt idx="7905">
                  <c:v>7.1180000000000001E-7</c:v>
                </c:pt>
                <c:pt idx="7906">
                  <c:v>7.1200000000000002E-7</c:v>
                </c:pt>
                <c:pt idx="7907">
                  <c:v>7.1220000000000004E-7</c:v>
                </c:pt>
                <c:pt idx="7908">
                  <c:v>7.1240000000000005E-7</c:v>
                </c:pt>
                <c:pt idx="7909">
                  <c:v>7.1259999999999996E-7</c:v>
                </c:pt>
                <c:pt idx="7910">
                  <c:v>7.1279999999999998E-7</c:v>
                </c:pt>
                <c:pt idx="7911">
                  <c:v>7.1299999999999999E-7</c:v>
                </c:pt>
                <c:pt idx="7912">
                  <c:v>7.1320000000000001E-7</c:v>
                </c:pt>
                <c:pt idx="7913">
                  <c:v>7.1340000000000002E-7</c:v>
                </c:pt>
                <c:pt idx="7914">
                  <c:v>7.1360000000000004E-7</c:v>
                </c:pt>
                <c:pt idx="7915">
                  <c:v>7.1380000000000005E-7</c:v>
                </c:pt>
                <c:pt idx="7916">
                  <c:v>7.1399999999999996E-7</c:v>
                </c:pt>
                <c:pt idx="7917">
                  <c:v>7.1419999999999998E-7</c:v>
                </c:pt>
                <c:pt idx="7918">
                  <c:v>7.1439999999999999E-7</c:v>
                </c:pt>
                <c:pt idx="7919">
                  <c:v>7.1460000000000001E-7</c:v>
                </c:pt>
                <c:pt idx="7920">
                  <c:v>7.1480000000000002E-7</c:v>
                </c:pt>
                <c:pt idx="7921">
                  <c:v>7.1500000000000004E-7</c:v>
                </c:pt>
                <c:pt idx="7922">
                  <c:v>7.1520000000000005E-7</c:v>
                </c:pt>
                <c:pt idx="7923">
                  <c:v>7.1539999999999996E-7</c:v>
                </c:pt>
                <c:pt idx="7924">
                  <c:v>7.1559999999999998E-7</c:v>
                </c:pt>
                <c:pt idx="7925">
                  <c:v>7.1579999999999999E-7</c:v>
                </c:pt>
                <c:pt idx="7926">
                  <c:v>7.1600000000000001E-7</c:v>
                </c:pt>
                <c:pt idx="7927">
                  <c:v>7.1620000000000002E-7</c:v>
                </c:pt>
                <c:pt idx="7928">
                  <c:v>7.1640000000000004E-7</c:v>
                </c:pt>
                <c:pt idx="7929">
                  <c:v>7.1660000000000005E-7</c:v>
                </c:pt>
                <c:pt idx="7930">
                  <c:v>7.1679999999999996E-7</c:v>
                </c:pt>
                <c:pt idx="7931">
                  <c:v>7.1699999999999997E-7</c:v>
                </c:pt>
                <c:pt idx="7932">
                  <c:v>7.1719999999999999E-7</c:v>
                </c:pt>
                <c:pt idx="7933">
                  <c:v>7.1740000000000001E-7</c:v>
                </c:pt>
                <c:pt idx="7934">
                  <c:v>7.1760000000000002E-7</c:v>
                </c:pt>
                <c:pt idx="7935">
                  <c:v>7.1780000000000004E-7</c:v>
                </c:pt>
                <c:pt idx="7936">
                  <c:v>7.1800000000000005E-7</c:v>
                </c:pt>
                <c:pt idx="7937">
                  <c:v>7.1819999999999996E-7</c:v>
                </c:pt>
                <c:pt idx="7938">
                  <c:v>7.1839999999999997E-7</c:v>
                </c:pt>
                <c:pt idx="7939">
                  <c:v>7.1859999999999999E-7</c:v>
                </c:pt>
                <c:pt idx="7940">
                  <c:v>7.188E-7</c:v>
                </c:pt>
                <c:pt idx="7941">
                  <c:v>7.1900000000000002E-7</c:v>
                </c:pt>
                <c:pt idx="7942">
                  <c:v>7.1920000000000003E-7</c:v>
                </c:pt>
                <c:pt idx="7943">
                  <c:v>7.1940000000000005E-7</c:v>
                </c:pt>
                <c:pt idx="7944">
                  <c:v>7.1959999999999996E-7</c:v>
                </c:pt>
                <c:pt idx="7945">
                  <c:v>7.1979999999999997E-7</c:v>
                </c:pt>
                <c:pt idx="7946">
                  <c:v>7.1999999999999999E-7</c:v>
                </c:pt>
                <c:pt idx="7947">
                  <c:v>7.202E-7</c:v>
                </c:pt>
                <c:pt idx="7948">
                  <c:v>7.2040000000000002E-7</c:v>
                </c:pt>
                <c:pt idx="7949">
                  <c:v>7.2060000000000003E-7</c:v>
                </c:pt>
                <c:pt idx="7950">
                  <c:v>7.2080000000000005E-7</c:v>
                </c:pt>
                <c:pt idx="7951">
                  <c:v>7.2099999999999996E-7</c:v>
                </c:pt>
                <c:pt idx="7952">
                  <c:v>7.2119999999999997E-7</c:v>
                </c:pt>
                <c:pt idx="7953">
                  <c:v>7.2139999999999999E-7</c:v>
                </c:pt>
                <c:pt idx="7954">
                  <c:v>7.216E-7</c:v>
                </c:pt>
                <c:pt idx="7955">
                  <c:v>7.2180000000000002E-7</c:v>
                </c:pt>
                <c:pt idx="7956">
                  <c:v>7.2200000000000003E-7</c:v>
                </c:pt>
                <c:pt idx="7957">
                  <c:v>7.2220000000000005E-7</c:v>
                </c:pt>
                <c:pt idx="7958">
                  <c:v>7.2239999999999996E-7</c:v>
                </c:pt>
                <c:pt idx="7959">
                  <c:v>7.2259999999999997E-7</c:v>
                </c:pt>
                <c:pt idx="7960">
                  <c:v>7.2279999999999999E-7</c:v>
                </c:pt>
                <c:pt idx="7961">
                  <c:v>7.23E-7</c:v>
                </c:pt>
                <c:pt idx="7962">
                  <c:v>7.2320000000000002E-7</c:v>
                </c:pt>
                <c:pt idx="7963">
                  <c:v>7.2340000000000003E-7</c:v>
                </c:pt>
                <c:pt idx="7964">
                  <c:v>7.2360000000000005E-7</c:v>
                </c:pt>
                <c:pt idx="7965">
                  <c:v>7.2379999999999996E-7</c:v>
                </c:pt>
                <c:pt idx="7966">
                  <c:v>7.2399999999999997E-7</c:v>
                </c:pt>
                <c:pt idx="7967">
                  <c:v>7.2419999999999999E-7</c:v>
                </c:pt>
                <c:pt idx="7968">
                  <c:v>7.244E-7</c:v>
                </c:pt>
                <c:pt idx="7969">
                  <c:v>7.2460000000000002E-7</c:v>
                </c:pt>
                <c:pt idx="7970">
                  <c:v>7.2480000000000003E-7</c:v>
                </c:pt>
                <c:pt idx="7971">
                  <c:v>7.2500000000000005E-7</c:v>
                </c:pt>
                <c:pt idx="7972">
                  <c:v>7.2519999999999996E-7</c:v>
                </c:pt>
                <c:pt idx="7973">
                  <c:v>7.2539999999999997E-7</c:v>
                </c:pt>
                <c:pt idx="7974">
                  <c:v>7.2559999999999999E-7</c:v>
                </c:pt>
                <c:pt idx="7975">
                  <c:v>7.258E-7</c:v>
                </c:pt>
                <c:pt idx="7976">
                  <c:v>7.2600000000000002E-7</c:v>
                </c:pt>
                <c:pt idx="7977">
                  <c:v>7.2620000000000003E-7</c:v>
                </c:pt>
                <c:pt idx="7978">
                  <c:v>7.2640000000000005E-7</c:v>
                </c:pt>
                <c:pt idx="7979">
                  <c:v>7.2659999999999996E-7</c:v>
                </c:pt>
                <c:pt idx="7980">
                  <c:v>7.2679999999999997E-7</c:v>
                </c:pt>
                <c:pt idx="7981">
                  <c:v>7.2699999999999999E-7</c:v>
                </c:pt>
                <c:pt idx="7982">
                  <c:v>7.272E-7</c:v>
                </c:pt>
                <c:pt idx="7983">
                  <c:v>7.2740000000000002E-7</c:v>
                </c:pt>
                <c:pt idx="7984">
                  <c:v>7.2760000000000003E-7</c:v>
                </c:pt>
                <c:pt idx="7985">
                  <c:v>7.2780000000000005E-7</c:v>
                </c:pt>
                <c:pt idx="7986">
                  <c:v>7.2799999999999995E-7</c:v>
                </c:pt>
                <c:pt idx="7987">
                  <c:v>7.2819999999999997E-7</c:v>
                </c:pt>
                <c:pt idx="7988">
                  <c:v>7.2839999999999998E-7</c:v>
                </c:pt>
                <c:pt idx="7989">
                  <c:v>7.286E-7</c:v>
                </c:pt>
                <c:pt idx="7990">
                  <c:v>7.2880000000000001E-7</c:v>
                </c:pt>
                <c:pt idx="7991">
                  <c:v>7.2900000000000003E-7</c:v>
                </c:pt>
                <c:pt idx="7992">
                  <c:v>7.2920000000000004E-7</c:v>
                </c:pt>
                <c:pt idx="7993">
                  <c:v>7.2939999999999995E-7</c:v>
                </c:pt>
                <c:pt idx="7994">
                  <c:v>7.2959999999999997E-7</c:v>
                </c:pt>
                <c:pt idx="7995">
                  <c:v>7.2979999999999998E-7</c:v>
                </c:pt>
                <c:pt idx="7996">
                  <c:v>7.3E-7</c:v>
                </c:pt>
                <c:pt idx="7997">
                  <c:v>7.3020000000000001E-7</c:v>
                </c:pt>
                <c:pt idx="7998">
                  <c:v>7.3040000000000003E-7</c:v>
                </c:pt>
                <c:pt idx="7999">
                  <c:v>7.3060000000000004E-7</c:v>
                </c:pt>
                <c:pt idx="8000">
                  <c:v>7.3079999999999995E-7</c:v>
                </c:pt>
                <c:pt idx="8001">
                  <c:v>7.3099999999999997E-7</c:v>
                </c:pt>
                <c:pt idx="8002">
                  <c:v>7.3119999999999998E-7</c:v>
                </c:pt>
                <c:pt idx="8003">
                  <c:v>7.314E-7</c:v>
                </c:pt>
                <c:pt idx="8004">
                  <c:v>7.3160000000000001E-7</c:v>
                </c:pt>
                <c:pt idx="8005">
                  <c:v>7.3180000000000003E-7</c:v>
                </c:pt>
                <c:pt idx="8006">
                  <c:v>7.3200000000000004E-7</c:v>
                </c:pt>
                <c:pt idx="8007">
                  <c:v>7.3219999999999995E-7</c:v>
                </c:pt>
                <c:pt idx="8008">
                  <c:v>7.3239999999999997E-7</c:v>
                </c:pt>
                <c:pt idx="8009">
                  <c:v>7.3259999999999998E-7</c:v>
                </c:pt>
                <c:pt idx="8010">
                  <c:v>7.328E-7</c:v>
                </c:pt>
                <c:pt idx="8011">
                  <c:v>7.3300000000000001E-7</c:v>
                </c:pt>
                <c:pt idx="8012">
                  <c:v>7.3320000000000003E-7</c:v>
                </c:pt>
                <c:pt idx="8013">
                  <c:v>7.3340000000000004E-7</c:v>
                </c:pt>
                <c:pt idx="8014">
                  <c:v>7.3359999999999995E-7</c:v>
                </c:pt>
                <c:pt idx="8015">
                  <c:v>7.3379999999999997E-7</c:v>
                </c:pt>
                <c:pt idx="8016">
                  <c:v>7.3399999999999998E-7</c:v>
                </c:pt>
                <c:pt idx="8017">
                  <c:v>7.342E-7</c:v>
                </c:pt>
                <c:pt idx="8018">
                  <c:v>7.3440000000000001E-7</c:v>
                </c:pt>
                <c:pt idx="8019">
                  <c:v>7.3460000000000003E-7</c:v>
                </c:pt>
                <c:pt idx="8020">
                  <c:v>7.3480000000000004E-7</c:v>
                </c:pt>
                <c:pt idx="8021">
                  <c:v>7.3499999999999995E-7</c:v>
                </c:pt>
                <c:pt idx="8022">
                  <c:v>7.3519999999999997E-7</c:v>
                </c:pt>
                <c:pt idx="8023">
                  <c:v>7.3539999999999998E-7</c:v>
                </c:pt>
                <c:pt idx="8024">
                  <c:v>7.356E-7</c:v>
                </c:pt>
                <c:pt idx="8025">
                  <c:v>7.3580000000000001E-7</c:v>
                </c:pt>
                <c:pt idx="8026">
                  <c:v>7.3600000000000003E-7</c:v>
                </c:pt>
                <c:pt idx="8027">
                  <c:v>7.3620000000000004E-7</c:v>
                </c:pt>
                <c:pt idx="8028">
                  <c:v>7.3639999999999995E-7</c:v>
                </c:pt>
                <c:pt idx="8029">
                  <c:v>7.3659999999999997E-7</c:v>
                </c:pt>
                <c:pt idx="8030">
                  <c:v>7.3679999999999998E-7</c:v>
                </c:pt>
                <c:pt idx="8031">
                  <c:v>7.37E-7</c:v>
                </c:pt>
                <c:pt idx="8032">
                  <c:v>7.3720000000000001E-7</c:v>
                </c:pt>
                <c:pt idx="8033">
                  <c:v>7.3740000000000003E-7</c:v>
                </c:pt>
                <c:pt idx="8034">
                  <c:v>7.3760000000000004E-7</c:v>
                </c:pt>
                <c:pt idx="8035">
                  <c:v>7.3779999999999995E-7</c:v>
                </c:pt>
                <c:pt idx="8036">
                  <c:v>7.3799999999999996E-7</c:v>
                </c:pt>
                <c:pt idx="8037">
                  <c:v>7.3819999999999998E-7</c:v>
                </c:pt>
                <c:pt idx="8038">
                  <c:v>7.3839999999999999E-7</c:v>
                </c:pt>
                <c:pt idx="8039">
                  <c:v>7.3860000000000001E-7</c:v>
                </c:pt>
                <c:pt idx="8040">
                  <c:v>7.3880000000000002E-7</c:v>
                </c:pt>
                <c:pt idx="8041">
                  <c:v>7.3900000000000004E-7</c:v>
                </c:pt>
                <c:pt idx="8042">
                  <c:v>7.3919999999999995E-7</c:v>
                </c:pt>
                <c:pt idx="8043">
                  <c:v>7.3939999999999996E-7</c:v>
                </c:pt>
                <c:pt idx="8044">
                  <c:v>7.3959999999999998E-7</c:v>
                </c:pt>
                <c:pt idx="8045">
                  <c:v>7.3979999999999999E-7</c:v>
                </c:pt>
                <c:pt idx="8046">
                  <c:v>7.4000000000000001E-7</c:v>
                </c:pt>
                <c:pt idx="8047">
                  <c:v>7.4020000000000002E-7</c:v>
                </c:pt>
                <c:pt idx="8048">
                  <c:v>7.4040000000000004E-7</c:v>
                </c:pt>
                <c:pt idx="8049">
                  <c:v>7.4059999999999995E-7</c:v>
                </c:pt>
                <c:pt idx="8050">
                  <c:v>7.4079999999999996E-7</c:v>
                </c:pt>
                <c:pt idx="8051">
                  <c:v>7.4099999999999998E-7</c:v>
                </c:pt>
                <c:pt idx="8052">
                  <c:v>7.4119999999999999E-7</c:v>
                </c:pt>
                <c:pt idx="8053">
                  <c:v>7.4140000000000001E-7</c:v>
                </c:pt>
                <c:pt idx="8054">
                  <c:v>7.4160000000000002E-7</c:v>
                </c:pt>
                <c:pt idx="8055">
                  <c:v>7.4180000000000004E-7</c:v>
                </c:pt>
                <c:pt idx="8056">
                  <c:v>7.4199999999999995E-7</c:v>
                </c:pt>
                <c:pt idx="8057">
                  <c:v>7.4219999999999996E-7</c:v>
                </c:pt>
                <c:pt idx="8058">
                  <c:v>7.4239999999999998E-7</c:v>
                </c:pt>
                <c:pt idx="8059">
                  <c:v>7.4259999999999999E-7</c:v>
                </c:pt>
                <c:pt idx="8060">
                  <c:v>7.4280000000000001E-7</c:v>
                </c:pt>
                <c:pt idx="8061">
                  <c:v>7.4300000000000002E-7</c:v>
                </c:pt>
                <c:pt idx="8062">
                  <c:v>7.4320000000000004E-7</c:v>
                </c:pt>
                <c:pt idx="8063">
                  <c:v>7.4340000000000005E-7</c:v>
                </c:pt>
                <c:pt idx="8064">
                  <c:v>7.4359999999999996E-7</c:v>
                </c:pt>
                <c:pt idx="8065">
                  <c:v>7.4379999999999998E-7</c:v>
                </c:pt>
                <c:pt idx="8066">
                  <c:v>7.4399999999999999E-7</c:v>
                </c:pt>
                <c:pt idx="8067">
                  <c:v>7.4420000000000001E-7</c:v>
                </c:pt>
                <c:pt idx="8068">
                  <c:v>7.4440000000000002E-7</c:v>
                </c:pt>
                <c:pt idx="8069">
                  <c:v>7.4460000000000004E-7</c:v>
                </c:pt>
                <c:pt idx="8070">
                  <c:v>7.4480000000000005E-7</c:v>
                </c:pt>
                <c:pt idx="8071">
                  <c:v>7.4499999999999996E-7</c:v>
                </c:pt>
                <c:pt idx="8072">
                  <c:v>7.4519999999999998E-7</c:v>
                </c:pt>
                <c:pt idx="8073">
                  <c:v>7.4539999999999999E-7</c:v>
                </c:pt>
                <c:pt idx="8074">
                  <c:v>7.4560000000000001E-7</c:v>
                </c:pt>
                <c:pt idx="8075">
                  <c:v>7.4580000000000002E-7</c:v>
                </c:pt>
                <c:pt idx="8076">
                  <c:v>7.4600000000000004E-7</c:v>
                </c:pt>
                <c:pt idx="8077">
                  <c:v>7.4620000000000005E-7</c:v>
                </c:pt>
                <c:pt idx="8078">
                  <c:v>7.4639999999999996E-7</c:v>
                </c:pt>
                <c:pt idx="8079">
                  <c:v>7.4659999999999998E-7</c:v>
                </c:pt>
                <c:pt idx="8080">
                  <c:v>7.4679999999999999E-7</c:v>
                </c:pt>
                <c:pt idx="8081">
                  <c:v>7.4700000000000001E-7</c:v>
                </c:pt>
                <c:pt idx="8082">
                  <c:v>7.4720000000000002E-7</c:v>
                </c:pt>
                <c:pt idx="8083">
                  <c:v>7.4740000000000004E-7</c:v>
                </c:pt>
                <c:pt idx="8084">
                  <c:v>7.4760000000000005E-7</c:v>
                </c:pt>
                <c:pt idx="8085">
                  <c:v>7.4779999999999996E-7</c:v>
                </c:pt>
                <c:pt idx="8086">
                  <c:v>7.4799999999999997E-7</c:v>
                </c:pt>
                <c:pt idx="8087">
                  <c:v>7.4819999999999999E-7</c:v>
                </c:pt>
                <c:pt idx="8088">
                  <c:v>7.484E-7</c:v>
                </c:pt>
                <c:pt idx="8089">
                  <c:v>7.4860000000000002E-7</c:v>
                </c:pt>
                <c:pt idx="8090">
                  <c:v>7.4880000000000003E-7</c:v>
                </c:pt>
                <c:pt idx="8091">
                  <c:v>7.4900000000000005E-7</c:v>
                </c:pt>
                <c:pt idx="8092">
                  <c:v>7.4919999999999996E-7</c:v>
                </c:pt>
                <c:pt idx="8093">
                  <c:v>7.4939999999999997E-7</c:v>
                </c:pt>
                <c:pt idx="8094">
                  <c:v>7.4959999999999999E-7</c:v>
                </c:pt>
                <c:pt idx="8095">
                  <c:v>7.498E-7</c:v>
                </c:pt>
                <c:pt idx="8096">
                  <c:v>7.5000000000000002E-7</c:v>
                </c:pt>
                <c:pt idx="8097">
                  <c:v>7.5020000000000003E-7</c:v>
                </c:pt>
                <c:pt idx="8098">
                  <c:v>7.5040000000000005E-7</c:v>
                </c:pt>
                <c:pt idx="8099">
                  <c:v>7.5059999999999996E-7</c:v>
                </c:pt>
                <c:pt idx="8100">
                  <c:v>7.5079999999999997E-7</c:v>
                </c:pt>
                <c:pt idx="8101">
                  <c:v>7.5099999999999999E-7</c:v>
                </c:pt>
                <c:pt idx="8102">
                  <c:v>7.512E-7</c:v>
                </c:pt>
                <c:pt idx="8103">
                  <c:v>7.5140000000000002E-7</c:v>
                </c:pt>
                <c:pt idx="8104">
                  <c:v>7.5160000000000003E-7</c:v>
                </c:pt>
                <c:pt idx="8105">
                  <c:v>7.5180000000000005E-7</c:v>
                </c:pt>
                <c:pt idx="8106">
                  <c:v>7.5199999999999996E-7</c:v>
                </c:pt>
                <c:pt idx="8107">
                  <c:v>7.5219999999999997E-7</c:v>
                </c:pt>
                <c:pt idx="8108">
                  <c:v>7.5239999999999999E-7</c:v>
                </c:pt>
                <c:pt idx="8109">
                  <c:v>7.526E-7</c:v>
                </c:pt>
                <c:pt idx="8110">
                  <c:v>7.5280000000000002E-7</c:v>
                </c:pt>
                <c:pt idx="8111">
                  <c:v>7.5300000000000003E-7</c:v>
                </c:pt>
                <c:pt idx="8112">
                  <c:v>7.5320000000000005E-7</c:v>
                </c:pt>
                <c:pt idx="8113">
                  <c:v>7.5339999999999996E-7</c:v>
                </c:pt>
                <c:pt idx="8114">
                  <c:v>7.5359999999999997E-7</c:v>
                </c:pt>
                <c:pt idx="8115">
                  <c:v>7.5379999999999999E-7</c:v>
                </c:pt>
                <c:pt idx="8116">
                  <c:v>7.54E-7</c:v>
                </c:pt>
                <c:pt idx="8117">
                  <c:v>7.5420000000000002E-7</c:v>
                </c:pt>
                <c:pt idx="8118">
                  <c:v>7.5440000000000003E-7</c:v>
                </c:pt>
                <c:pt idx="8119">
                  <c:v>7.5460000000000005E-7</c:v>
                </c:pt>
                <c:pt idx="8120">
                  <c:v>7.5479999999999996E-7</c:v>
                </c:pt>
                <c:pt idx="8121">
                  <c:v>7.5499999999999997E-7</c:v>
                </c:pt>
                <c:pt idx="8122">
                  <c:v>7.5519999999999999E-7</c:v>
                </c:pt>
                <c:pt idx="8123">
                  <c:v>7.554E-7</c:v>
                </c:pt>
                <c:pt idx="8124">
                  <c:v>7.5560000000000002E-7</c:v>
                </c:pt>
                <c:pt idx="8125">
                  <c:v>7.5580000000000003E-7</c:v>
                </c:pt>
                <c:pt idx="8126">
                  <c:v>7.5600000000000005E-7</c:v>
                </c:pt>
                <c:pt idx="8127">
                  <c:v>7.5619999999999996E-7</c:v>
                </c:pt>
                <c:pt idx="8128">
                  <c:v>7.5639999999999997E-7</c:v>
                </c:pt>
                <c:pt idx="8129">
                  <c:v>7.5659999999999999E-7</c:v>
                </c:pt>
                <c:pt idx="8130">
                  <c:v>7.568E-7</c:v>
                </c:pt>
                <c:pt idx="8131">
                  <c:v>7.5700000000000002E-7</c:v>
                </c:pt>
                <c:pt idx="8132">
                  <c:v>7.5720000000000003E-7</c:v>
                </c:pt>
                <c:pt idx="8133">
                  <c:v>7.5740000000000005E-7</c:v>
                </c:pt>
                <c:pt idx="8134">
                  <c:v>7.5759999999999995E-7</c:v>
                </c:pt>
                <c:pt idx="8135">
                  <c:v>7.5779999999999997E-7</c:v>
                </c:pt>
                <c:pt idx="8136">
                  <c:v>7.5799999999999998E-7</c:v>
                </c:pt>
                <c:pt idx="8137">
                  <c:v>7.582E-7</c:v>
                </c:pt>
                <c:pt idx="8138">
                  <c:v>7.5840000000000001E-7</c:v>
                </c:pt>
                <c:pt idx="8139">
                  <c:v>7.5860000000000003E-7</c:v>
                </c:pt>
                <c:pt idx="8140">
                  <c:v>7.5880000000000004E-7</c:v>
                </c:pt>
                <c:pt idx="8141">
                  <c:v>7.5899999999999995E-7</c:v>
                </c:pt>
                <c:pt idx="8142">
                  <c:v>7.5919999999999997E-7</c:v>
                </c:pt>
                <c:pt idx="8143">
                  <c:v>7.5939999999999998E-7</c:v>
                </c:pt>
                <c:pt idx="8144">
                  <c:v>7.596E-7</c:v>
                </c:pt>
                <c:pt idx="8145">
                  <c:v>7.5980000000000001E-7</c:v>
                </c:pt>
                <c:pt idx="8146">
                  <c:v>7.6000000000000003E-7</c:v>
                </c:pt>
                <c:pt idx="8147">
                  <c:v>7.6020000000000004E-7</c:v>
                </c:pt>
                <c:pt idx="8148">
                  <c:v>7.6039999999999995E-7</c:v>
                </c:pt>
                <c:pt idx="8149">
                  <c:v>7.6059999999999997E-7</c:v>
                </c:pt>
                <c:pt idx="8150">
                  <c:v>7.6079999999999998E-7</c:v>
                </c:pt>
                <c:pt idx="8151">
                  <c:v>7.61E-7</c:v>
                </c:pt>
                <c:pt idx="8152">
                  <c:v>7.6120000000000001E-7</c:v>
                </c:pt>
                <c:pt idx="8153">
                  <c:v>7.6140000000000003E-7</c:v>
                </c:pt>
                <c:pt idx="8154">
                  <c:v>7.6160000000000004E-7</c:v>
                </c:pt>
                <c:pt idx="8155">
                  <c:v>7.6179999999999995E-7</c:v>
                </c:pt>
                <c:pt idx="8156">
                  <c:v>7.6199999999999997E-7</c:v>
                </c:pt>
                <c:pt idx="8157">
                  <c:v>7.6219999999999998E-7</c:v>
                </c:pt>
                <c:pt idx="8158">
                  <c:v>7.624E-7</c:v>
                </c:pt>
                <c:pt idx="8159">
                  <c:v>7.6260000000000001E-7</c:v>
                </c:pt>
                <c:pt idx="8160">
                  <c:v>7.6280000000000003E-7</c:v>
                </c:pt>
                <c:pt idx="8161">
                  <c:v>7.6300000000000004E-7</c:v>
                </c:pt>
                <c:pt idx="8162">
                  <c:v>7.6319999999999995E-7</c:v>
                </c:pt>
                <c:pt idx="8163">
                  <c:v>7.6339999999999997E-7</c:v>
                </c:pt>
                <c:pt idx="8164">
                  <c:v>7.6359999999999998E-7</c:v>
                </c:pt>
                <c:pt idx="8165">
                  <c:v>7.638E-7</c:v>
                </c:pt>
                <c:pt idx="8166">
                  <c:v>7.6400000000000001E-7</c:v>
                </c:pt>
                <c:pt idx="8167">
                  <c:v>7.6420000000000003E-7</c:v>
                </c:pt>
                <c:pt idx="8168">
                  <c:v>7.6440000000000004E-7</c:v>
                </c:pt>
                <c:pt idx="8169">
                  <c:v>7.6459999999999995E-7</c:v>
                </c:pt>
                <c:pt idx="8170">
                  <c:v>7.6479999999999997E-7</c:v>
                </c:pt>
                <c:pt idx="8171">
                  <c:v>7.6499999999999998E-7</c:v>
                </c:pt>
                <c:pt idx="8172">
                  <c:v>7.652E-7</c:v>
                </c:pt>
                <c:pt idx="8173">
                  <c:v>7.6540000000000001E-7</c:v>
                </c:pt>
                <c:pt idx="8174">
                  <c:v>7.6560000000000003E-7</c:v>
                </c:pt>
                <c:pt idx="8175">
                  <c:v>7.6580000000000004E-7</c:v>
                </c:pt>
                <c:pt idx="8176">
                  <c:v>7.6599999999999995E-7</c:v>
                </c:pt>
                <c:pt idx="8177">
                  <c:v>7.6619999999999997E-7</c:v>
                </c:pt>
                <c:pt idx="8178">
                  <c:v>7.6639999999999998E-7</c:v>
                </c:pt>
                <c:pt idx="8179">
                  <c:v>7.666E-7</c:v>
                </c:pt>
                <c:pt idx="8180">
                  <c:v>7.6680000000000001E-7</c:v>
                </c:pt>
                <c:pt idx="8181">
                  <c:v>7.6700000000000003E-7</c:v>
                </c:pt>
                <c:pt idx="8182">
                  <c:v>7.6720000000000004E-7</c:v>
                </c:pt>
                <c:pt idx="8183">
                  <c:v>7.6739999999999995E-7</c:v>
                </c:pt>
                <c:pt idx="8184">
                  <c:v>7.6759999999999996E-7</c:v>
                </c:pt>
                <c:pt idx="8185">
                  <c:v>7.6779999999999998E-7</c:v>
                </c:pt>
                <c:pt idx="8186">
                  <c:v>7.6799999999999999E-7</c:v>
                </c:pt>
                <c:pt idx="8187">
                  <c:v>7.6820000000000001E-7</c:v>
                </c:pt>
                <c:pt idx="8188">
                  <c:v>7.6840000000000002E-7</c:v>
                </c:pt>
                <c:pt idx="8189">
                  <c:v>7.6860000000000004E-7</c:v>
                </c:pt>
                <c:pt idx="8190">
                  <c:v>7.6879999999999995E-7</c:v>
                </c:pt>
                <c:pt idx="8191">
                  <c:v>7.6899999999999996E-7</c:v>
                </c:pt>
                <c:pt idx="8192">
                  <c:v>7.6919999999999998E-7</c:v>
                </c:pt>
                <c:pt idx="8193">
                  <c:v>7.6939999999999999E-7</c:v>
                </c:pt>
                <c:pt idx="8194">
                  <c:v>7.6960000000000001E-7</c:v>
                </c:pt>
                <c:pt idx="8195">
                  <c:v>7.6980000000000002E-7</c:v>
                </c:pt>
                <c:pt idx="8196">
                  <c:v>7.7000000000000004E-7</c:v>
                </c:pt>
                <c:pt idx="8197">
                  <c:v>7.7019999999999995E-7</c:v>
                </c:pt>
                <c:pt idx="8198">
                  <c:v>7.7039999999999996E-7</c:v>
                </c:pt>
                <c:pt idx="8199">
                  <c:v>7.7059999999999998E-7</c:v>
                </c:pt>
                <c:pt idx="8200">
                  <c:v>7.7079999999999999E-7</c:v>
                </c:pt>
                <c:pt idx="8201">
                  <c:v>7.7100000000000001E-7</c:v>
                </c:pt>
                <c:pt idx="8202">
                  <c:v>7.7120000000000002E-7</c:v>
                </c:pt>
                <c:pt idx="8203">
                  <c:v>7.7140000000000004E-7</c:v>
                </c:pt>
                <c:pt idx="8204">
                  <c:v>7.7159999999999995E-7</c:v>
                </c:pt>
                <c:pt idx="8205">
                  <c:v>7.7179999999999996E-7</c:v>
                </c:pt>
                <c:pt idx="8206">
                  <c:v>7.7199999999999998E-7</c:v>
                </c:pt>
                <c:pt idx="8207">
                  <c:v>7.7219999999999999E-7</c:v>
                </c:pt>
                <c:pt idx="8208">
                  <c:v>7.7240000000000001E-7</c:v>
                </c:pt>
                <c:pt idx="8209">
                  <c:v>7.7260000000000002E-7</c:v>
                </c:pt>
                <c:pt idx="8210">
                  <c:v>7.7280000000000004E-7</c:v>
                </c:pt>
                <c:pt idx="8211">
                  <c:v>7.7300000000000005E-7</c:v>
                </c:pt>
                <c:pt idx="8212">
                  <c:v>7.7319999999999996E-7</c:v>
                </c:pt>
                <c:pt idx="8213">
                  <c:v>7.7339999999999998E-7</c:v>
                </c:pt>
                <c:pt idx="8214">
                  <c:v>7.7359999999999999E-7</c:v>
                </c:pt>
                <c:pt idx="8215">
                  <c:v>7.7380000000000001E-7</c:v>
                </c:pt>
                <c:pt idx="8216">
                  <c:v>7.7400000000000002E-7</c:v>
                </c:pt>
                <c:pt idx="8217">
                  <c:v>7.7420000000000004E-7</c:v>
                </c:pt>
                <c:pt idx="8218">
                  <c:v>7.7440000000000005E-7</c:v>
                </c:pt>
                <c:pt idx="8219">
                  <c:v>7.7459999999999996E-7</c:v>
                </c:pt>
                <c:pt idx="8220">
                  <c:v>7.7479999999999998E-7</c:v>
                </c:pt>
                <c:pt idx="8221">
                  <c:v>7.7499999999999999E-7</c:v>
                </c:pt>
                <c:pt idx="8222">
                  <c:v>7.7520000000000001E-7</c:v>
                </c:pt>
                <c:pt idx="8223">
                  <c:v>7.7540000000000002E-7</c:v>
                </c:pt>
                <c:pt idx="8224">
                  <c:v>7.7560000000000004E-7</c:v>
                </c:pt>
                <c:pt idx="8225">
                  <c:v>7.7580000000000005E-7</c:v>
                </c:pt>
                <c:pt idx="8226">
                  <c:v>7.7599999999999996E-7</c:v>
                </c:pt>
                <c:pt idx="8227">
                  <c:v>7.7619999999999998E-7</c:v>
                </c:pt>
                <c:pt idx="8228">
                  <c:v>7.7639999999999999E-7</c:v>
                </c:pt>
                <c:pt idx="8229">
                  <c:v>7.7660000000000001E-7</c:v>
                </c:pt>
                <c:pt idx="8230">
                  <c:v>7.7680000000000002E-7</c:v>
                </c:pt>
                <c:pt idx="8231">
                  <c:v>7.7700000000000004E-7</c:v>
                </c:pt>
                <c:pt idx="8232">
                  <c:v>7.7720000000000005E-7</c:v>
                </c:pt>
                <c:pt idx="8233">
                  <c:v>7.7739999999999996E-7</c:v>
                </c:pt>
                <c:pt idx="8234">
                  <c:v>7.7759999999999997E-7</c:v>
                </c:pt>
                <c:pt idx="8235">
                  <c:v>7.7779999999999999E-7</c:v>
                </c:pt>
                <c:pt idx="8236">
                  <c:v>7.7800000000000001E-7</c:v>
                </c:pt>
                <c:pt idx="8237">
                  <c:v>7.7820000000000002E-7</c:v>
                </c:pt>
                <c:pt idx="8238">
                  <c:v>7.7840000000000004E-7</c:v>
                </c:pt>
                <c:pt idx="8239">
                  <c:v>7.7860000000000005E-7</c:v>
                </c:pt>
                <c:pt idx="8240">
                  <c:v>7.7879999999999996E-7</c:v>
                </c:pt>
                <c:pt idx="8241">
                  <c:v>7.7899999999999997E-7</c:v>
                </c:pt>
                <c:pt idx="8242">
                  <c:v>7.7919999999999999E-7</c:v>
                </c:pt>
                <c:pt idx="8243">
                  <c:v>7.794E-7</c:v>
                </c:pt>
                <c:pt idx="8244">
                  <c:v>7.7960000000000002E-7</c:v>
                </c:pt>
                <c:pt idx="8245">
                  <c:v>7.7980000000000003E-7</c:v>
                </c:pt>
                <c:pt idx="8246">
                  <c:v>7.8000000000000005E-7</c:v>
                </c:pt>
                <c:pt idx="8247">
                  <c:v>7.8019999999999996E-7</c:v>
                </c:pt>
                <c:pt idx="8248">
                  <c:v>7.8039999999999997E-7</c:v>
                </c:pt>
                <c:pt idx="8249">
                  <c:v>7.8059999999999999E-7</c:v>
                </c:pt>
                <c:pt idx="8250">
                  <c:v>7.808E-7</c:v>
                </c:pt>
                <c:pt idx="8251">
                  <c:v>7.8100000000000002E-7</c:v>
                </c:pt>
                <c:pt idx="8252">
                  <c:v>7.8120000000000003E-7</c:v>
                </c:pt>
                <c:pt idx="8253">
                  <c:v>7.8140000000000005E-7</c:v>
                </c:pt>
                <c:pt idx="8254">
                  <c:v>7.8159999999999996E-7</c:v>
                </c:pt>
                <c:pt idx="8255">
                  <c:v>7.8179999999999997E-7</c:v>
                </c:pt>
                <c:pt idx="8256">
                  <c:v>7.8199999999999999E-7</c:v>
                </c:pt>
                <c:pt idx="8257">
                  <c:v>7.822E-7</c:v>
                </c:pt>
                <c:pt idx="8258">
                  <c:v>7.8240000000000002E-7</c:v>
                </c:pt>
                <c:pt idx="8259">
                  <c:v>7.8260000000000003E-7</c:v>
                </c:pt>
                <c:pt idx="8260">
                  <c:v>7.8280000000000005E-7</c:v>
                </c:pt>
                <c:pt idx="8261">
                  <c:v>7.8299999999999996E-7</c:v>
                </c:pt>
                <c:pt idx="8262">
                  <c:v>7.8319999999999997E-7</c:v>
                </c:pt>
                <c:pt idx="8263">
                  <c:v>7.8339999999999999E-7</c:v>
                </c:pt>
                <c:pt idx="8264">
                  <c:v>7.836E-7</c:v>
                </c:pt>
                <c:pt idx="8265">
                  <c:v>7.8380000000000002E-7</c:v>
                </c:pt>
                <c:pt idx="8266">
                  <c:v>7.8400000000000003E-7</c:v>
                </c:pt>
                <c:pt idx="8267">
                  <c:v>7.8420000000000005E-7</c:v>
                </c:pt>
                <c:pt idx="8268">
                  <c:v>7.8439999999999996E-7</c:v>
                </c:pt>
                <c:pt idx="8269">
                  <c:v>7.8459999999999997E-7</c:v>
                </c:pt>
                <c:pt idx="8270">
                  <c:v>7.8479999999999999E-7</c:v>
                </c:pt>
                <c:pt idx="8271">
                  <c:v>7.85E-7</c:v>
                </c:pt>
                <c:pt idx="8272">
                  <c:v>7.8520000000000002E-7</c:v>
                </c:pt>
                <c:pt idx="8273">
                  <c:v>7.8540000000000003E-7</c:v>
                </c:pt>
                <c:pt idx="8274">
                  <c:v>7.8560000000000005E-7</c:v>
                </c:pt>
                <c:pt idx="8275">
                  <c:v>7.8579999999999996E-7</c:v>
                </c:pt>
                <c:pt idx="8276">
                  <c:v>7.8599999999999997E-7</c:v>
                </c:pt>
                <c:pt idx="8277">
                  <c:v>7.8619999999999999E-7</c:v>
                </c:pt>
                <c:pt idx="8278">
                  <c:v>7.864E-7</c:v>
                </c:pt>
                <c:pt idx="8279">
                  <c:v>7.8660000000000002E-7</c:v>
                </c:pt>
                <c:pt idx="8280">
                  <c:v>7.8680000000000003E-7</c:v>
                </c:pt>
                <c:pt idx="8281">
                  <c:v>7.8700000000000005E-7</c:v>
                </c:pt>
                <c:pt idx="8282">
                  <c:v>7.8719999999999996E-7</c:v>
                </c:pt>
                <c:pt idx="8283">
                  <c:v>7.8739999999999997E-7</c:v>
                </c:pt>
                <c:pt idx="8284">
                  <c:v>7.8759999999999999E-7</c:v>
                </c:pt>
                <c:pt idx="8285">
                  <c:v>7.878E-7</c:v>
                </c:pt>
                <c:pt idx="8286">
                  <c:v>7.8800000000000002E-7</c:v>
                </c:pt>
                <c:pt idx="8287">
                  <c:v>7.8820000000000003E-7</c:v>
                </c:pt>
                <c:pt idx="8288">
                  <c:v>7.8840000000000005E-7</c:v>
                </c:pt>
                <c:pt idx="8289">
                  <c:v>7.8859999999999995E-7</c:v>
                </c:pt>
                <c:pt idx="8290">
                  <c:v>7.8879999999999997E-7</c:v>
                </c:pt>
                <c:pt idx="8291">
                  <c:v>7.8899999999999998E-7</c:v>
                </c:pt>
                <c:pt idx="8292">
                  <c:v>7.892E-7</c:v>
                </c:pt>
                <c:pt idx="8293">
                  <c:v>7.8940000000000001E-7</c:v>
                </c:pt>
                <c:pt idx="8294">
                  <c:v>7.8960000000000003E-7</c:v>
                </c:pt>
                <c:pt idx="8295">
                  <c:v>7.8980000000000004E-7</c:v>
                </c:pt>
                <c:pt idx="8296">
                  <c:v>7.8999999999999995E-7</c:v>
                </c:pt>
                <c:pt idx="8297">
                  <c:v>7.9019999999999997E-7</c:v>
                </c:pt>
                <c:pt idx="8298">
                  <c:v>7.9039999999999998E-7</c:v>
                </c:pt>
                <c:pt idx="8299">
                  <c:v>7.906E-7</c:v>
                </c:pt>
                <c:pt idx="8300">
                  <c:v>7.9080000000000001E-7</c:v>
                </c:pt>
                <c:pt idx="8301">
                  <c:v>7.9100000000000003E-7</c:v>
                </c:pt>
                <c:pt idx="8302">
                  <c:v>7.9120000000000004E-7</c:v>
                </c:pt>
                <c:pt idx="8303">
                  <c:v>7.9139999999999995E-7</c:v>
                </c:pt>
                <c:pt idx="8304">
                  <c:v>7.9159999999999997E-7</c:v>
                </c:pt>
                <c:pt idx="8305">
                  <c:v>7.9179999999999998E-7</c:v>
                </c:pt>
                <c:pt idx="8306">
                  <c:v>7.92E-7</c:v>
                </c:pt>
                <c:pt idx="8307">
                  <c:v>7.9220000000000001E-7</c:v>
                </c:pt>
                <c:pt idx="8308">
                  <c:v>7.9240000000000003E-7</c:v>
                </c:pt>
                <c:pt idx="8309">
                  <c:v>7.9260000000000004E-7</c:v>
                </c:pt>
                <c:pt idx="8310">
                  <c:v>7.9279999999999995E-7</c:v>
                </c:pt>
                <c:pt idx="8311">
                  <c:v>7.9299999999999997E-7</c:v>
                </c:pt>
                <c:pt idx="8312">
                  <c:v>7.9319999999999998E-7</c:v>
                </c:pt>
                <c:pt idx="8313">
                  <c:v>7.934E-7</c:v>
                </c:pt>
                <c:pt idx="8314">
                  <c:v>7.9360000000000001E-7</c:v>
                </c:pt>
                <c:pt idx="8315">
                  <c:v>7.9380000000000003E-7</c:v>
                </c:pt>
                <c:pt idx="8316">
                  <c:v>7.9400000000000004E-7</c:v>
                </c:pt>
                <c:pt idx="8317">
                  <c:v>7.9419999999999995E-7</c:v>
                </c:pt>
                <c:pt idx="8318">
                  <c:v>7.9439999999999997E-7</c:v>
                </c:pt>
                <c:pt idx="8319">
                  <c:v>7.9459999999999998E-7</c:v>
                </c:pt>
                <c:pt idx="8320">
                  <c:v>7.948E-7</c:v>
                </c:pt>
                <c:pt idx="8321">
                  <c:v>7.9500000000000001E-7</c:v>
                </c:pt>
                <c:pt idx="8322">
                  <c:v>7.9520000000000003E-7</c:v>
                </c:pt>
                <c:pt idx="8323">
                  <c:v>7.9540000000000004E-7</c:v>
                </c:pt>
                <c:pt idx="8324">
                  <c:v>7.9559999999999995E-7</c:v>
                </c:pt>
                <c:pt idx="8325">
                  <c:v>7.9579999999999997E-7</c:v>
                </c:pt>
                <c:pt idx="8326">
                  <c:v>7.9599999999999998E-7</c:v>
                </c:pt>
                <c:pt idx="8327">
                  <c:v>7.962E-7</c:v>
                </c:pt>
                <c:pt idx="8328">
                  <c:v>7.9640000000000001E-7</c:v>
                </c:pt>
                <c:pt idx="8329">
                  <c:v>7.9660000000000003E-7</c:v>
                </c:pt>
                <c:pt idx="8330">
                  <c:v>7.9680000000000004E-7</c:v>
                </c:pt>
                <c:pt idx="8331">
                  <c:v>7.9699999999999995E-7</c:v>
                </c:pt>
                <c:pt idx="8332">
                  <c:v>7.9719999999999997E-7</c:v>
                </c:pt>
                <c:pt idx="8333">
                  <c:v>7.9739999999999998E-7</c:v>
                </c:pt>
                <c:pt idx="8334">
                  <c:v>7.976E-7</c:v>
                </c:pt>
                <c:pt idx="8335">
                  <c:v>7.9780000000000001E-7</c:v>
                </c:pt>
                <c:pt idx="8336">
                  <c:v>7.9800000000000003E-7</c:v>
                </c:pt>
                <c:pt idx="8337">
                  <c:v>7.9820000000000004E-7</c:v>
                </c:pt>
                <c:pt idx="8338">
                  <c:v>7.9839999999999995E-7</c:v>
                </c:pt>
                <c:pt idx="8339">
                  <c:v>7.9859999999999996E-7</c:v>
                </c:pt>
                <c:pt idx="8340">
                  <c:v>7.9879999999999998E-7</c:v>
                </c:pt>
                <c:pt idx="8341">
                  <c:v>7.9899999999999999E-7</c:v>
                </c:pt>
                <c:pt idx="8342">
                  <c:v>7.9920000000000001E-7</c:v>
                </c:pt>
                <c:pt idx="8343">
                  <c:v>7.9940000000000002E-7</c:v>
                </c:pt>
                <c:pt idx="8344">
                  <c:v>7.9960000000000004E-7</c:v>
                </c:pt>
                <c:pt idx="8345">
                  <c:v>7.9979999999999995E-7</c:v>
                </c:pt>
                <c:pt idx="8346">
                  <c:v>7.9999999999999996E-7</c:v>
                </c:pt>
                <c:pt idx="8347">
                  <c:v>8.0019999999999998E-7</c:v>
                </c:pt>
                <c:pt idx="8348">
                  <c:v>8.0039999999999999E-7</c:v>
                </c:pt>
                <c:pt idx="8349">
                  <c:v>8.0060000000000001E-7</c:v>
                </c:pt>
                <c:pt idx="8350">
                  <c:v>8.0080000000000002E-7</c:v>
                </c:pt>
                <c:pt idx="8351">
                  <c:v>8.0100000000000004E-7</c:v>
                </c:pt>
                <c:pt idx="8352">
                  <c:v>8.0119999999999995E-7</c:v>
                </c:pt>
                <c:pt idx="8353">
                  <c:v>8.0139999999999996E-7</c:v>
                </c:pt>
                <c:pt idx="8354">
                  <c:v>8.0159999999999998E-7</c:v>
                </c:pt>
                <c:pt idx="8355">
                  <c:v>8.0179999999999999E-7</c:v>
                </c:pt>
                <c:pt idx="8356">
                  <c:v>8.0200000000000001E-7</c:v>
                </c:pt>
                <c:pt idx="8357">
                  <c:v>8.0220000000000002E-7</c:v>
                </c:pt>
                <c:pt idx="8358">
                  <c:v>8.0240000000000004E-7</c:v>
                </c:pt>
                <c:pt idx="8359">
                  <c:v>8.0259999999999995E-7</c:v>
                </c:pt>
                <c:pt idx="8360">
                  <c:v>8.0279999999999996E-7</c:v>
                </c:pt>
                <c:pt idx="8361">
                  <c:v>8.0299999999999998E-7</c:v>
                </c:pt>
                <c:pt idx="8362">
                  <c:v>8.0319999999999999E-7</c:v>
                </c:pt>
                <c:pt idx="8363">
                  <c:v>8.0340000000000001E-7</c:v>
                </c:pt>
                <c:pt idx="8364">
                  <c:v>8.0360000000000002E-7</c:v>
                </c:pt>
                <c:pt idx="8365">
                  <c:v>8.0380000000000004E-7</c:v>
                </c:pt>
                <c:pt idx="8366">
                  <c:v>8.0400000000000005E-7</c:v>
                </c:pt>
                <c:pt idx="8367">
                  <c:v>8.0419999999999996E-7</c:v>
                </c:pt>
                <c:pt idx="8368">
                  <c:v>8.0439999999999998E-7</c:v>
                </c:pt>
                <c:pt idx="8369">
                  <c:v>8.0459999999999999E-7</c:v>
                </c:pt>
                <c:pt idx="8370">
                  <c:v>8.0480000000000001E-7</c:v>
                </c:pt>
                <c:pt idx="8371">
                  <c:v>8.0500000000000002E-7</c:v>
                </c:pt>
                <c:pt idx="8372">
                  <c:v>8.0520000000000004E-7</c:v>
                </c:pt>
                <c:pt idx="8373">
                  <c:v>8.0540000000000005E-7</c:v>
                </c:pt>
                <c:pt idx="8374">
                  <c:v>8.0559999999999996E-7</c:v>
                </c:pt>
                <c:pt idx="8375">
                  <c:v>8.0579999999999998E-7</c:v>
                </c:pt>
                <c:pt idx="8376">
                  <c:v>8.0599999999999999E-7</c:v>
                </c:pt>
                <c:pt idx="8377">
                  <c:v>8.0620000000000001E-7</c:v>
                </c:pt>
                <c:pt idx="8378">
                  <c:v>8.0640000000000002E-7</c:v>
                </c:pt>
                <c:pt idx="8379">
                  <c:v>8.0660000000000004E-7</c:v>
                </c:pt>
                <c:pt idx="8380">
                  <c:v>8.0680000000000005E-7</c:v>
                </c:pt>
                <c:pt idx="8381">
                  <c:v>8.0699999999999996E-7</c:v>
                </c:pt>
                <c:pt idx="8382">
                  <c:v>8.0719999999999998E-7</c:v>
                </c:pt>
                <c:pt idx="8383">
                  <c:v>8.0739999999999999E-7</c:v>
                </c:pt>
                <c:pt idx="8384">
                  <c:v>8.0760000000000001E-7</c:v>
                </c:pt>
                <c:pt idx="8385">
                  <c:v>8.0780000000000002E-7</c:v>
                </c:pt>
                <c:pt idx="8386">
                  <c:v>8.0800000000000004E-7</c:v>
                </c:pt>
                <c:pt idx="8387">
                  <c:v>8.0820000000000005E-7</c:v>
                </c:pt>
                <c:pt idx="8388">
                  <c:v>8.0839999999999996E-7</c:v>
                </c:pt>
                <c:pt idx="8389">
                  <c:v>8.0859999999999997E-7</c:v>
                </c:pt>
                <c:pt idx="8390">
                  <c:v>8.0879999999999999E-7</c:v>
                </c:pt>
                <c:pt idx="8391">
                  <c:v>8.09E-7</c:v>
                </c:pt>
                <c:pt idx="8392">
                  <c:v>8.0920000000000002E-7</c:v>
                </c:pt>
                <c:pt idx="8393">
                  <c:v>8.0940000000000003E-7</c:v>
                </c:pt>
                <c:pt idx="8394">
                  <c:v>8.0960000000000005E-7</c:v>
                </c:pt>
                <c:pt idx="8395">
                  <c:v>8.0979999999999996E-7</c:v>
                </c:pt>
                <c:pt idx="8396">
                  <c:v>8.0999999999999997E-7</c:v>
                </c:pt>
                <c:pt idx="8397">
                  <c:v>8.1019999999999999E-7</c:v>
                </c:pt>
                <c:pt idx="8398">
                  <c:v>8.104E-7</c:v>
                </c:pt>
                <c:pt idx="8399">
                  <c:v>8.1060000000000002E-7</c:v>
                </c:pt>
                <c:pt idx="8400">
                  <c:v>8.1080000000000003E-7</c:v>
                </c:pt>
                <c:pt idx="8401">
                  <c:v>8.1100000000000005E-7</c:v>
                </c:pt>
                <c:pt idx="8402">
                  <c:v>8.1119999999999996E-7</c:v>
                </c:pt>
                <c:pt idx="8403">
                  <c:v>8.1139999999999997E-7</c:v>
                </c:pt>
                <c:pt idx="8404">
                  <c:v>8.1159999999999999E-7</c:v>
                </c:pt>
                <c:pt idx="8405">
                  <c:v>8.118E-7</c:v>
                </c:pt>
                <c:pt idx="8406">
                  <c:v>8.1200000000000002E-7</c:v>
                </c:pt>
                <c:pt idx="8407">
                  <c:v>8.1220000000000003E-7</c:v>
                </c:pt>
                <c:pt idx="8408">
                  <c:v>8.1240000000000005E-7</c:v>
                </c:pt>
                <c:pt idx="8409">
                  <c:v>8.1259999999999996E-7</c:v>
                </c:pt>
                <c:pt idx="8410">
                  <c:v>8.1279999999999997E-7</c:v>
                </c:pt>
                <c:pt idx="8411">
                  <c:v>8.1299999999999999E-7</c:v>
                </c:pt>
                <c:pt idx="8412">
                  <c:v>8.132E-7</c:v>
                </c:pt>
                <c:pt idx="8413">
                  <c:v>8.1340000000000002E-7</c:v>
                </c:pt>
                <c:pt idx="8414">
                  <c:v>8.1360000000000003E-7</c:v>
                </c:pt>
                <c:pt idx="8415">
                  <c:v>8.1380000000000005E-7</c:v>
                </c:pt>
                <c:pt idx="8416">
                  <c:v>8.1399999999999996E-7</c:v>
                </c:pt>
                <c:pt idx="8417">
                  <c:v>8.1419999999999997E-7</c:v>
                </c:pt>
                <c:pt idx="8418">
                  <c:v>8.1439999999999999E-7</c:v>
                </c:pt>
                <c:pt idx="8419">
                  <c:v>8.146E-7</c:v>
                </c:pt>
                <c:pt idx="8420">
                  <c:v>8.1480000000000002E-7</c:v>
                </c:pt>
                <c:pt idx="8421">
                  <c:v>8.1500000000000003E-7</c:v>
                </c:pt>
                <c:pt idx="8422">
                  <c:v>8.1520000000000005E-7</c:v>
                </c:pt>
                <c:pt idx="8423">
                  <c:v>8.1539999999999996E-7</c:v>
                </c:pt>
                <c:pt idx="8424">
                  <c:v>8.1559999999999997E-7</c:v>
                </c:pt>
                <c:pt idx="8425">
                  <c:v>8.1579999999999999E-7</c:v>
                </c:pt>
                <c:pt idx="8426">
                  <c:v>8.16E-7</c:v>
                </c:pt>
                <c:pt idx="8427">
                  <c:v>8.1620000000000002E-7</c:v>
                </c:pt>
                <c:pt idx="8428">
                  <c:v>8.1640000000000003E-7</c:v>
                </c:pt>
                <c:pt idx="8429">
                  <c:v>8.1660000000000005E-7</c:v>
                </c:pt>
                <c:pt idx="8430">
                  <c:v>8.1679999999999996E-7</c:v>
                </c:pt>
                <c:pt idx="8431">
                  <c:v>8.1699999999999997E-7</c:v>
                </c:pt>
                <c:pt idx="8432">
                  <c:v>8.1719999999999999E-7</c:v>
                </c:pt>
                <c:pt idx="8433">
                  <c:v>8.174E-7</c:v>
                </c:pt>
                <c:pt idx="8434">
                  <c:v>8.1760000000000002E-7</c:v>
                </c:pt>
                <c:pt idx="8435">
                  <c:v>8.1780000000000003E-7</c:v>
                </c:pt>
                <c:pt idx="8436">
                  <c:v>8.1800000000000005E-7</c:v>
                </c:pt>
                <c:pt idx="8437">
                  <c:v>8.1819999999999995E-7</c:v>
                </c:pt>
                <c:pt idx="8438">
                  <c:v>8.1839999999999997E-7</c:v>
                </c:pt>
                <c:pt idx="8439">
                  <c:v>8.1859999999999998E-7</c:v>
                </c:pt>
                <c:pt idx="8440">
                  <c:v>8.188E-7</c:v>
                </c:pt>
                <c:pt idx="8441">
                  <c:v>8.1900000000000001E-7</c:v>
                </c:pt>
                <c:pt idx="8442">
                  <c:v>8.1920000000000003E-7</c:v>
                </c:pt>
                <c:pt idx="8443">
                  <c:v>8.1940000000000004E-7</c:v>
                </c:pt>
                <c:pt idx="8444">
                  <c:v>8.1959999999999995E-7</c:v>
                </c:pt>
                <c:pt idx="8445">
                  <c:v>8.1979999999999997E-7</c:v>
                </c:pt>
                <c:pt idx="8446">
                  <c:v>8.1999999999999998E-7</c:v>
                </c:pt>
                <c:pt idx="8447">
                  <c:v>8.202E-7</c:v>
                </c:pt>
                <c:pt idx="8448">
                  <c:v>8.2040000000000001E-7</c:v>
                </c:pt>
                <c:pt idx="8449">
                  <c:v>8.2060000000000003E-7</c:v>
                </c:pt>
                <c:pt idx="8450">
                  <c:v>8.2080000000000004E-7</c:v>
                </c:pt>
                <c:pt idx="8451">
                  <c:v>8.2099999999999995E-7</c:v>
                </c:pt>
                <c:pt idx="8452">
                  <c:v>8.2119999999999997E-7</c:v>
                </c:pt>
                <c:pt idx="8453">
                  <c:v>8.2139999999999998E-7</c:v>
                </c:pt>
                <c:pt idx="8454">
                  <c:v>8.216E-7</c:v>
                </c:pt>
                <c:pt idx="8455">
                  <c:v>8.2180000000000001E-7</c:v>
                </c:pt>
                <c:pt idx="8456">
                  <c:v>8.2200000000000003E-7</c:v>
                </c:pt>
                <c:pt idx="8457">
                  <c:v>8.2220000000000004E-7</c:v>
                </c:pt>
                <c:pt idx="8458">
                  <c:v>8.2239999999999995E-7</c:v>
                </c:pt>
                <c:pt idx="8459">
                  <c:v>8.2259999999999997E-7</c:v>
                </c:pt>
                <c:pt idx="8460">
                  <c:v>8.2279999999999998E-7</c:v>
                </c:pt>
                <c:pt idx="8461">
                  <c:v>8.23E-7</c:v>
                </c:pt>
                <c:pt idx="8462">
                  <c:v>8.2320000000000001E-7</c:v>
                </c:pt>
                <c:pt idx="8463">
                  <c:v>8.2340000000000003E-7</c:v>
                </c:pt>
                <c:pt idx="8464">
                  <c:v>8.2360000000000004E-7</c:v>
                </c:pt>
                <c:pt idx="8465">
                  <c:v>8.2379999999999995E-7</c:v>
                </c:pt>
                <c:pt idx="8466">
                  <c:v>8.2399999999999997E-7</c:v>
                </c:pt>
                <c:pt idx="8467">
                  <c:v>8.2419999999999998E-7</c:v>
                </c:pt>
                <c:pt idx="8468">
                  <c:v>8.244E-7</c:v>
                </c:pt>
                <c:pt idx="8469">
                  <c:v>8.2460000000000001E-7</c:v>
                </c:pt>
                <c:pt idx="8470">
                  <c:v>8.2480000000000003E-7</c:v>
                </c:pt>
                <c:pt idx="8471">
                  <c:v>8.2500000000000004E-7</c:v>
                </c:pt>
                <c:pt idx="8472">
                  <c:v>8.2519999999999995E-7</c:v>
                </c:pt>
                <c:pt idx="8473">
                  <c:v>8.2539999999999997E-7</c:v>
                </c:pt>
                <c:pt idx="8474">
                  <c:v>8.2559999999999998E-7</c:v>
                </c:pt>
                <c:pt idx="8475">
                  <c:v>8.258E-7</c:v>
                </c:pt>
                <c:pt idx="8476">
                  <c:v>8.2600000000000001E-7</c:v>
                </c:pt>
                <c:pt idx="8477">
                  <c:v>8.2620000000000003E-7</c:v>
                </c:pt>
                <c:pt idx="8478">
                  <c:v>8.2640000000000004E-7</c:v>
                </c:pt>
                <c:pt idx="8479">
                  <c:v>8.2659999999999995E-7</c:v>
                </c:pt>
                <c:pt idx="8480">
                  <c:v>8.2679999999999997E-7</c:v>
                </c:pt>
                <c:pt idx="8481">
                  <c:v>8.2699999999999998E-7</c:v>
                </c:pt>
                <c:pt idx="8482">
                  <c:v>8.272E-7</c:v>
                </c:pt>
                <c:pt idx="8483">
                  <c:v>8.2740000000000001E-7</c:v>
                </c:pt>
                <c:pt idx="8484">
                  <c:v>8.2760000000000003E-7</c:v>
                </c:pt>
                <c:pt idx="8485">
                  <c:v>8.2780000000000004E-7</c:v>
                </c:pt>
                <c:pt idx="8486">
                  <c:v>8.2799999999999995E-7</c:v>
                </c:pt>
                <c:pt idx="8487">
                  <c:v>8.2819999999999996E-7</c:v>
                </c:pt>
                <c:pt idx="8488">
                  <c:v>8.2839999999999998E-7</c:v>
                </c:pt>
                <c:pt idx="8489">
                  <c:v>8.2859999999999999E-7</c:v>
                </c:pt>
                <c:pt idx="8490">
                  <c:v>8.2880000000000001E-7</c:v>
                </c:pt>
                <c:pt idx="8491">
                  <c:v>8.2900000000000002E-7</c:v>
                </c:pt>
                <c:pt idx="8492">
                  <c:v>8.2920000000000004E-7</c:v>
                </c:pt>
                <c:pt idx="8493">
                  <c:v>8.2939999999999995E-7</c:v>
                </c:pt>
                <c:pt idx="8494">
                  <c:v>8.2959999999999996E-7</c:v>
                </c:pt>
                <c:pt idx="8495">
                  <c:v>8.2979999999999998E-7</c:v>
                </c:pt>
                <c:pt idx="8496">
                  <c:v>8.2999999999999999E-7</c:v>
                </c:pt>
                <c:pt idx="8497">
                  <c:v>8.3020000000000001E-7</c:v>
                </c:pt>
                <c:pt idx="8498">
                  <c:v>8.3040000000000002E-7</c:v>
                </c:pt>
                <c:pt idx="8499">
                  <c:v>8.3060000000000004E-7</c:v>
                </c:pt>
                <c:pt idx="8500">
                  <c:v>8.3079999999999995E-7</c:v>
                </c:pt>
                <c:pt idx="8501">
                  <c:v>8.3099999999999996E-7</c:v>
                </c:pt>
                <c:pt idx="8502">
                  <c:v>8.3119999999999998E-7</c:v>
                </c:pt>
                <c:pt idx="8503">
                  <c:v>8.3139999999999999E-7</c:v>
                </c:pt>
                <c:pt idx="8504">
                  <c:v>8.3160000000000001E-7</c:v>
                </c:pt>
                <c:pt idx="8505">
                  <c:v>8.3180000000000002E-7</c:v>
                </c:pt>
                <c:pt idx="8506">
                  <c:v>8.3200000000000004E-7</c:v>
                </c:pt>
                <c:pt idx="8507">
                  <c:v>8.3219999999999995E-7</c:v>
                </c:pt>
                <c:pt idx="8508">
                  <c:v>8.3239999999999996E-7</c:v>
                </c:pt>
                <c:pt idx="8509">
                  <c:v>8.3259999999999998E-7</c:v>
                </c:pt>
                <c:pt idx="8510">
                  <c:v>8.3279999999999999E-7</c:v>
                </c:pt>
                <c:pt idx="8511">
                  <c:v>8.3300000000000001E-7</c:v>
                </c:pt>
                <c:pt idx="8512">
                  <c:v>8.3320000000000002E-7</c:v>
                </c:pt>
                <c:pt idx="8513">
                  <c:v>8.3340000000000004E-7</c:v>
                </c:pt>
                <c:pt idx="8514">
                  <c:v>8.3360000000000005E-7</c:v>
                </c:pt>
                <c:pt idx="8515">
                  <c:v>8.3379999999999996E-7</c:v>
                </c:pt>
                <c:pt idx="8516">
                  <c:v>8.3399999999999998E-7</c:v>
                </c:pt>
                <c:pt idx="8517">
                  <c:v>8.3419999999999999E-7</c:v>
                </c:pt>
                <c:pt idx="8518">
                  <c:v>8.3440000000000001E-7</c:v>
                </c:pt>
                <c:pt idx="8519">
                  <c:v>8.3460000000000002E-7</c:v>
                </c:pt>
                <c:pt idx="8520">
                  <c:v>8.3480000000000004E-7</c:v>
                </c:pt>
                <c:pt idx="8521">
                  <c:v>8.3500000000000005E-7</c:v>
                </c:pt>
                <c:pt idx="8522">
                  <c:v>8.3519999999999996E-7</c:v>
                </c:pt>
                <c:pt idx="8523">
                  <c:v>8.3539999999999998E-7</c:v>
                </c:pt>
                <c:pt idx="8524">
                  <c:v>8.3559999999999999E-7</c:v>
                </c:pt>
                <c:pt idx="8525">
                  <c:v>8.3580000000000001E-7</c:v>
                </c:pt>
                <c:pt idx="8526">
                  <c:v>8.3600000000000002E-7</c:v>
                </c:pt>
                <c:pt idx="8527">
                  <c:v>8.3620000000000004E-7</c:v>
                </c:pt>
                <c:pt idx="8528">
                  <c:v>8.3640000000000005E-7</c:v>
                </c:pt>
                <c:pt idx="8529">
                  <c:v>8.3659999999999996E-7</c:v>
                </c:pt>
                <c:pt idx="8530">
                  <c:v>8.3679999999999998E-7</c:v>
                </c:pt>
                <c:pt idx="8531">
                  <c:v>8.3699999999999999E-7</c:v>
                </c:pt>
                <c:pt idx="8532">
                  <c:v>8.3720000000000001E-7</c:v>
                </c:pt>
                <c:pt idx="8533">
                  <c:v>8.3740000000000002E-7</c:v>
                </c:pt>
                <c:pt idx="8534">
                  <c:v>8.3760000000000004E-7</c:v>
                </c:pt>
                <c:pt idx="8535">
                  <c:v>8.3780000000000005E-7</c:v>
                </c:pt>
                <c:pt idx="8536">
                  <c:v>8.3799999999999996E-7</c:v>
                </c:pt>
                <c:pt idx="8537">
                  <c:v>8.3819999999999997E-7</c:v>
                </c:pt>
                <c:pt idx="8538">
                  <c:v>8.3839999999999999E-7</c:v>
                </c:pt>
                <c:pt idx="8539">
                  <c:v>8.3860000000000001E-7</c:v>
                </c:pt>
                <c:pt idx="8540">
                  <c:v>8.3880000000000002E-7</c:v>
                </c:pt>
                <c:pt idx="8541">
                  <c:v>8.3900000000000004E-7</c:v>
                </c:pt>
                <c:pt idx="8542">
                  <c:v>8.3920000000000005E-7</c:v>
                </c:pt>
                <c:pt idx="8543">
                  <c:v>8.3939999999999996E-7</c:v>
                </c:pt>
                <c:pt idx="8544">
                  <c:v>8.3959999999999997E-7</c:v>
                </c:pt>
                <c:pt idx="8545">
                  <c:v>8.3979999999999999E-7</c:v>
                </c:pt>
                <c:pt idx="8546">
                  <c:v>8.4E-7</c:v>
                </c:pt>
                <c:pt idx="8547">
                  <c:v>8.4020000000000002E-7</c:v>
                </c:pt>
                <c:pt idx="8548">
                  <c:v>8.4040000000000003E-7</c:v>
                </c:pt>
                <c:pt idx="8549">
                  <c:v>8.4060000000000005E-7</c:v>
                </c:pt>
                <c:pt idx="8550">
                  <c:v>8.4079999999999996E-7</c:v>
                </c:pt>
                <c:pt idx="8551">
                  <c:v>8.4099999999999997E-7</c:v>
                </c:pt>
                <c:pt idx="8552">
                  <c:v>8.4119999999999999E-7</c:v>
                </c:pt>
                <c:pt idx="8553">
                  <c:v>8.414E-7</c:v>
                </c:pt>
                <c:pt idx="8554">
                  <c:v>8.4160000000000002E-7</c:v>
                </c:pt>
                <c:pt idx="8555">
                  <c:v>8.4180000000000003E-7</c:v>
                </c:pt>
                <c:pt idx="8556">
                  <c:v>8.4200000000000005E-7</c:v>
                </c:pt>
                <c:pt idx="8557">
                  <c:v>8.4219999999999996E-7</c:v>
                </c:pt>
                <c:pt idx="8558">
                  <c:v>8.4239999999999997E-7</c:v>
                </c:pt>
                <c:pt idx="8559">
                  <c:v>8.4259999999999999E-7</c:v>
                </c:pt>
                <c:pt idx="8560">
                  <c:v>8.428E-7</c:v>
                </c:pt>
                <c:pt idx="8561">
                  <c:v>8.4300000000000002E-7</c:v>
                </c:pt>
                <c:pt idx="8562">
                  <c:v>8.4320000000000003E-7</c:v>
                </c:pt>
                <c:pt idx="8563">
                  <c:v>8.4340000000000005E-7</c:v>
                </c:pt>
                <c:pt idx="8564">
                  <c:v>8.4359999999999996E-7</c:v>
                </c:pt>
                <c:pt idx="8565">
                  <c:v>8.4379999999999997E-7</c:v>
                </c:pt>
                <c:pt idx="8566">
                  <c:v>8.4399999999999999E-7</c:v>
                </c:pt>
                <c:pt idx="8567">
                  <c:v>8.442E-7</c:v>
                </c:pt>
                <c:pt idx="8568">
                  <c:v>8.4440000000000002E-7</c:v>
                </c:pt>
                <c:pt idx="8569">
                  <c:v>8.4460000000000003E-7</c:v>
                </c:pt>
                <c:pt idx="8570">
                  <c:v>8.4480000000000005E-7</c:v>
                </c:pt>
                <c:pt idx="8571">
                  <c:v>8.4499999999999996E-7</c:v>
                </c:pt>
                <c:pt idx="8572">
                  <c:v>8.4519999999999997E-7</c:v>
                </c:pt>
                <c:pt idx="8573">
                  <c:v>8.4539999999999999E-7</c:v>
                </c:pt>
                <c:pt idx="8574">
                  <c:v>8.456E-7</c:v>
                </c:pt>
                <c:pt idx="8575">
                  <c:v>8.4580000000000002E-7</c:v>
                </c:pt>
                <c:pt idx="8576">
                  <c:v>8.4600000000000003E-7</c:v>
                </c:pt>
                <c:pt idx="8577">
                  <c:v>8.4620000000000005E-7</c:v>
                </c:pt>
                <c:pt idx="8578">
                  <c:v>8.4639999999999996E-7</c:v>
                </c:pt>
                <c:pt idx="8579">
                  <c:v>8.4659999999999997E-7</c:v>
                </c:pt>
                <c:pt idx="8580">
                  <c:v>8.4679999999999999E-7</c:v>
                </c:pt>
                <c:pt idx="8581">
                  <c:v>8.47E-7</c:v>
                </c:pt>
                <c:pt idx="8582">
                  <c:v>8.4720000000000002E-7</c:v>
                </c:pt>
                <c:pt idx="8583">
                  <c:v>8.4740000000000003E-7</c:v>
                </c:pt>
                <c:pt idx="8584">
                  <c:v>8.4760000000000005E-7</c:v>
                </c:pt>
                <c:pt idx="8585">
                  <c:v>8.4779999999999996E-7</c:v>
                </c:pt>
                <c:pt idx="8586">
                  <c:v>8.4799999999999997E-7</c:v>
                </c:pt>
                <c:pt idx="8587">
                  <c:v>8.4819999999999999E-7</c:v>
                </c:pt>
                <c:pt idx="8588">
                  <c:v>8.484E-7</c:v>
                </c:pt>
                <c:pt idx="8589">
                  <c:v>8.4860000000000002E-7</c:v>
                </c:pt>
                <c:pt idx="8590">
                  <c:v>8.4880000000000003E-7</c:v>
                </c:pt>
                <c:pt idx="8591">
                  <c:v>8.4900000000000005E-7</c:v>
                </c:pt>
                <c:pt idx="8592">
                  <c:v>8.4919999999999995E-7</c:v>
                </c:pt>
                <c:pt idx="8593">
                  <c:v>8.4939999999999997E-7</c:v>
                </c:pt>
                <c:pt idx="8594">
                  <c:v>8.4959999999999998E-7</c:v>
                </c:pt>
                <c:pt idx="8595">
                  <c:v>8.498E-7</c:v>
                </c:pt>
                <c:pt idx="8596">
                  <c:v>8.5000000000000001E-7</c:v>
                </c:pt>
                <c:pt idx="8597">
                  <c:v>8.5020000000000003E-7</c:v>
                </c:pt>
                <c:pt idx="8598">
                  <c:v>8.5040000000000004E-7</c:v>
                </c:pt>
                <c:pt idx="8599">
                  <c:v>8.5059999999999995E-7</c:v>
                </c:pt>
                <c:pt idx="8600">
                  <c:v>8.5079999999999997E-7</c:v>
                </c:pt>
                <c:pt idx="8601">
                  <c:v>8.5099999999999998E-7</c:v>
                </c:pt>
                <c:pt idx="8602">
                  <c:v>8.512E-7</c:v>
                </c:pt>
                <c:pt idx="8603">
                  <c:v>8.5140000000000001E-7</c:v>
                </c:pt>
                <c:pt idx="8604">
                  <c:v>8.5160000000000003E-7</c:v>
                </c:pt>
                <c:pt idx="8605">
                  <c:v>8.5180000000000004E-7</c:v>
                </c:pt>
                <c:pt idx="8606">
                  <c:v>8.5199999999999995E-7</c:v>
                </c:pt>
                <c:pt idx="8607">
                  <c:v>8.5219999999999997E-7</c:v>
                </c:pt>
                <c:pt idx="8608">
                  <c:v>8.5239999999999998E-7</c:v>
                </c:pt>
                <c:pt idx="8609">
                  <c:v>8.526E-7</c:v>
                </c:pt>
                <c:pt idx="8610">
                  <c:v>8.5280000000000001E-7</c:v>
                </c:pt>
                <c:pt idx="8611">
                  <c:v>8.5300000000000003E-7</c:v>
                </c:pt>
                <c:pt idx="8612">
                  <c:v>8.5320000000000004E-7</c:v>
                </c:pt>
                <c:pt idx="8613">
                  <c:v>8.5339999999999995E-7</c:v>
                </c:pt>
                <c:pt idx="8614">
                  <c:v>8.5359999999999997E-7</c:v>
                </c:pt>
                <c:pt idx="8615">
                  <c:v>8.5379999999999998E-7</c:v>
                </c:pt>
                <c:pt idx="8616">
                  <c:v>8.54E-7</c:v>
                </c:pt>
                <c:pt idx="8617">
                  <c:v>8.5420000000000001E-7</c:v>
                </c:pt>
                <c:pt idx="8618">
                  <c:v>8.5440000000000003E-7</c:v>
                </c:pt>
                <c:pt idx="8619">
                  <c:v>8.5460000000000004E-7</c:v>
                </c:pt>
                <c:pt idx="8620">
                  <c:v>8.5479999999999995E-7</c:v>
                </c:pt>
                <c:pt idx="8621">
                  <c:v>8.5499999999999997E-7</c:v>
                </c:pt>
                <c:pt idx="8622">
                  <c:v>8.5519999999999998E-7</c:v>
                </c:pt>
                <c:pt idx="8623">
                  <c:v>8.554E-7</c:v>
                </c:pt>
                <c:pt idx="8624">
                  <c:v>8.5560000000000001E-7</c:v>
                </c:pt>
                <c:pt idx="8625">
                  <c:v>8.5580000000000003E-7</c:v>
                </c:pt>
                <c:pt idx="8626">
                  <c:v>8.5600000000000004E-7</c:v>
                </c:pt>
                <c:pt idx="8627">
                  <c:v>8.5619999999999995E-7</c:v>
                </c:pt>
                <c:pt idx="8628">
                  <c:v>8.5639999999999997E-7</c:v>
                </c:pt>
                <c:pt idx="8629">
                  <c:v>8.5659999999999998E-7</c:v>
                </c:pt>
                <c:pt idx="8630">
                  <c:v>8.568E-7</c:v>
                </c:pt>
                <c:pt idx="8631">
                  <c:v>8.5700000000000001E-7</c:v>
                </c:pt>
                <c:pt idx="8632">
                  <c:v>8.5720000000000003E-7</c:v>
                </c:pt>
                <c:pt idx="8633">
                  <c:v>8.5740000000000004E-7</c:v>
                </c:pt>
                <c:pt idx="8634">
                  <c:v>8.5759999999999995E-7</c:v>
                </c:pt>
                <c:pt idx="8635">
                  <c:v>8.5779999999999997E-7</c:v>
                </c:pt>
                <c:pt idx="8636">
                  <c:v>8.5799999999999998E-7</c:v>
                </c:pt>
                <c:pt idx="8637">
                  <c:v>8.582E-7</c:v>
                </c:pt>
                <c:pt idx="8638">
                  <c:v>8.5840000000000001E-7</c:v>
                </c:pt>
                <c:pt idx="8639">
                  <c:v>8.5860000000000003E-7</c:v>
                </c:pt>
                <c:pt idx="8640">
                  <c:v>8.5880000000000004E-7</c:v>
                </c:pt>
                <c:pt idx="8641">
                  <c:v>8.5899999999999995E-7</c:v>
                </c:pt>
                <c:pt idx="8642">
                  <c:v>8.5919999999999996E-7</c:v>
                </c:pt>
                <c:pt idx="8643">
                  <c:v>8.5939999999999998E-7</c:v>
                </c:pt>
                <c:pt idx="8644">
                  <c:v>8.5959999999999999E-7</c:v>
                </c:pt>
                <c:pt idx="8645">
                  <c:v>8.5980000000000001E-7</c:v>
                </c:pt>
                <c:pt idx="8646">
                  <c:v>8.6000000000000002E-7</c:v>
                </c:pt>
                <c:pt idx="8647">
                  <c:v>8.6020000000000004E-7</c:v>
                </c:pt>
                <c:pt idx="8648">
                  <c:v>8.6039999999999995E-7</c:v>
                </c:pt>
                <c:pt idx="8649">
                  <c:v>8.6059999999999996E-7</c:v>
                </c:pt>
                <c:pt idx="8650">
                  <c:v>8.6079999999999998E-7</c:v>
                </c:pt>
                <c:pt idx="8651">
                  <c:v>8.6099999999999999E-7</c:v>
                </c:pt>
                <c:pt idx="8652">
                  <c:v>8.6120000000000001E-7</c:v>
                </c:pt>
                <c:pt idx="8653">
                  <c:v>8.6140000000000002E-7</c:v>
                </c:pt>
                <c:pt idx="8654">
                  <c:v>8.6160000000000004E-7</c:v>
                </c:pt>
                <c:pt idx="8655">
                  <c:v>8.6179999999999995E-7</c:v>
                </c:pt>
                <c:pt idx="8656">
                  <c:v>8.6199999999999996E-7</c:v>
                </c:pt>
                <c:pt idx="8657">
                  <c:v>8.6219999999999998E-7</c:v>
                </c:pt>
                <c:pt idx="8658">
                  <c:v>8.6239999999999999E-7</c:v>
                </c:pt>
                <c:pt idx="8659">
                  <c:v>8.6260000000000001E-7</c:v>
                </c:pt>
                <c:pt idx="8660">
                  <c:v>8.6280000000000002E-7</c:v>
                </c:pt>
                <c:pt idx="8661">
                  <c:v>8.6300000000000004E-7</c:v>
                </c:pt>
                <c:pt idx="8662">
                  <c:v>8.6319999999999995E-7</c:v>
                </c:pt>
                <c:pt idx="8663">
                  <c:v>8.6339999999999996E-7</c:v>
                </c:pt>
                <c:pt idx="8664">
                  <c:v>8.6359999999999998E-7</c:v>
                </c:pt>
                <c:pt idx="8665">
                  <c:v>8.6379999999999999E-7</c:v>
                </c:pt>
                <c:pt idx="8666">
                  <c:v>8.6400000000000001E-7</c:v>
                </c:pt>
                <c:pt idx="8667">
                  <c:v>8.6420000000000002E-7</c:v>
                </c:pt>
                <c:pt idx="8668">
                  <c:v>8.6440000000000004E-7</c:v>
                </c:pt>
                <c:pt idx="8669">
                  <c:v>8.6460000000000005E-7</c:v>
                </c:pt>
                <c:pt idx="8670">
                  <c:v>8.6479999999999996E-7</c:v>
                </c:pt>
                <c:pt idx="8671">
                  <c:v>8.6499999999999998E-7</c:v>
                </c:pt>
                <c:pt idx="8672">
                  <c:v>8.6519999999999999E-7</c:v>
                </c:pt>
                <c:pt idx="8673">
                  <c:v>8.6540000000000001E-7</c:v>
                </c:pt>
                <c:pt idx="8674">
                  <c:v>8.6560000000000002E-7</c:v>
                </c:pt>
                <c:pt idx="8675">
                  <c:v>8.6580000000000004E-7</c:v>
                </c:pt>
                <c:pt idx="8676">
                  <c:v>8.6600000000000005E-7</c:v>
                </c:pt>
                <c:pt idx="8677">
                  <c:v>8.6619999999999996E-7</c:v>
                </c:pt>
                <c:pt idx="8678">
                  <c:v>8.6639999999999998E-7</c:v>
                </c:pt>
                <c:pt idx="8679">
                  <c:v>8.6659999999999999E-7</c:v>
                </c:pt>
                <c:pt idx="8680">
                  <c:v>8.6680000000000001E-7</c:v>
                </c:pt>
                <c:pt idx="8681">
                  <c:v>8.6700000000000002E-7</c:v>
                </c:pt>
                <c:pt idx="8682">
                  <c:v>8.6720000000000004E-7</c:v>
                </c:pt>
                <c:pt idx="8683">
                  <c:v>8.6740000000000005E-7</c:v>
                </c:pt>
                <c:pt idx="8684">
                  <c:v>8.6759999999999996E-7</c:v>
                </c:pt>
                <c:pt idx="8685">
                  <c:v>8.6779999999999998E-7</c:v>
                </c:pt>
                <c:pt idx="8686">
                  <c:v>8.6799999999999999E-7</c:v>
                </c:pt>
                <c:pt idx="8687">
                  <c:v>8.6820000000000001E-7</c:v>
                </c:pt>
                <c:pt idx="8688">
                  <c:v>8.6840000000000002E-7</c:v>
                </c:pt>
                <c:pt idx="8689">
                  <c:v>8.6860000000000004E-7</c:v>
                </c:pt>
                <c:pt idx="8690">
                  <c:v>8.6880000000000005E-7</c:v>
                </c:pt>
                <c:pt idx="8691">
                  <c:v>8.6899999999999996E-7</c:v>
                </c:pt>
                <c:pt idx="8692">
                  <c:v>8.6919999999999997E-7</c:v>
                </c:pt>
                <c:pt idx="8693">
                  <c:v>8.6939999999999999E-7</c:v>
                </c:pt>
                <c:pt idx="8694">
                  <c:v>8.696E-7</c:v>
                </c:pt>
                <c:pt idx="8695">
                  <c:v>8.6980000000000002E-7</c:v>
                </c:pt>
                <c:pt idx="8696">
                  <c:v>8.7000000000000003E-7</c:v>
                </c:pt>
                <c:pt idx="8697">
                  <c:v>8.7020000000000005E-7</c:v>
                </c:pt>
                <c:pt idx="8698">
                  <c:v>8.7039999999999996E-7</c:v>
                </c:pt>
                <c:pt idx="8699">
                  <c:v>8.7059999999999997E-7</c:v>
                </c:pt>
                <c:pt idx="8700">
                  <c:v>8.7079999999999999E-7</c:v>
                </c:pt>
                <c:pt idx="8701">
                  <c:v>8.71E-7</c:v>
                </c:pt>
                <c:pt idx="8702">
                  <c:v>8.7120000000000002E-7</c:v>
                </c:pt>
                <c:pt idx="8703">
                  <c:v>8.7140000000000003E-7</c:v>
                </c:pt>
                <c:pt idx="8704">
                  <c:v>8.7160000000000005E-7</c:v>
                </c:pt>
                <c:pt idx="8705">
                  <c:v>8.7179999999999996E-7</c:v>
                </c:pt>
                <c:pt idx="8706">
                  <c:v>8.7199999999999997E-7</c:v>
                </c:pt>
                <c:pt idx="8707">
                  <c:v>8.7219999999999999E-7</c:v>
                </c:pt>
                <c:pt idx="8708">
                  <c:v>8.724E-7</c:v>
                </c:pt>
                <c:pt idx="8709">
                  <c:v>8.7260000000000002E-7</c:v>
                </c:pt>
                <c:pt idx="8710">
                  <c:v>8.7280000000000003E-7</c:v>
                </c:pt>
                <c:pt idx="8711">
                  <c:v>8.7300000000000005E-7</c:v>
                </c:pt>
                <c:pt idx="8712">
                  <c:v>8.7319999999999996E-7</c:v>
                </c:pt>
                <c:pt idx="8713">
                  <c:v>8.7339999999999997E-7</c:v>
                </c:pt>
                <c:pt idx="8714">
                  <c:v>8.7359999999999999E-7</c:v>
                </c:pt>
                <c:pt idx="8715">
                  <c:v>8.738E-7</c:v>
                </c:pt>
                <c:pt idx="8716">
                  <c:v>8.7400000000000002E-7</c:v>
                </c:pt>
                <c:pt idx="8717">
                  <c:v>8.7420000000000003E-7</c:v>
                </c:pt>
                <c:pt idx="8718">
                  <c:v>8.7440000000000005E-7</c:v>
                </c:pt>
                <c:pt idx="8719">
                  <c:v>8.7459999999999996E-7</c:v>
                </c:pt>
                <c:pt idx="8720">
                  <c:v>8.7479999999999997E-7</c:v>
                </c:pt>
                <c:pt idx="8721">
                  <c:v>8.7499999999999999E-7</c:v>
                </c:pt>
                <c:pt idx="8722">
                  <c:v>8.752E-7</c:v>
                </c:pt>
                <c:pt idx="8723">
                  <c:v>8.7540000000000002E-7</c:v>
                </c:pt>
                <c:pt idx="8724">
                  <c:v>8.7560000000000003E-7</c:v>
                </c:pt>
                <c:pt idx="8725">
                  <c:v>8.7580000000000005E-7</c:v>
                </c:pt>
                <c:pt idx="8726">
                  <c:v>8.7599999999999996E-7</c:v>
                </c:pt>
                <c:pt idx="8727">
                  <c:v>8.7619999999999997E-7</c:v>
                </c:pt>
                <c:pt idx="8728">
                  <c:v>8.7639999999999999E-7</c:v>
                </c:pt>
                <c:pt idx="8729">
                  <c:v>8.766E-7</c:v>
                </c:pt>
                <c:pt idx="8730">
                  <c:v>8.7680000000000002E-7</c:v>
                </c:pt>
                <c:pt idx="8731">
                  <c:v>8.7700000000000003E-7</c:v>
                </c:pt>
                <c:pt idx="8732">
                  <c:v>8.7720000000000005E-7</c:v>
                </c:pt>
                <c:pt idx="8733">
                  <c:v>8.7739999999999996E-7</c:v>
                </c:pt>
                <c:pt idx="8734">
                  <c:v>8.7759999999999997E-7</c:v>
                </c:pt>
                <c:pt idx="8735">
                  <c:v>8.7779999999999999E-7</c:v>
                </c:pt>
                <c:pt idx="8736">
                  <c:v>8.78E-7</c:v>
                </c:pt>
                <c:pt idx="8737">
                  <c:v>8.7820000000000002E-7</c:v>
                </c:pt>
                <c:pt idx="8738">
                  <c:v>8.7840000000000003E-7</c:v>
                </c:pt>
                <c:pt idx="8739">
                  <c:v>8.7860000000000005E-7</c:v>
                </c:pt>
                <c:pt idx="8740">
                  <c:v>8.7879999999999995E-7</c:v>
                </c:pt>
                <c:pt idx="8741">
                  <c:v>8.7899999999999997E-7</c:v>
                </c:pt>
                <c:pt idx="8742">
                  <c:v>8.7919999999999998E-7</c:v>
                </c:pt>
                <c:pt idx="8743">
                  <c:v>8.794E-7</c:v>
                </c:pt>
                <c:pt idx="8744">
                  <c:v>8.7960000000000001E-7</c:v>
                </c:pt>
                <c:pt idx="8745">
                  <c:v>8.7980000000000003E-7</c:v>
                </c:pt>
                <c:pt idx="8746">
                  <c:v>8.8000000000000004E-7</c:v>
                </c:pt>
                <c:pt idx="8747">
                  <c:v>8.8019999999999995E-7</c:v>
                </c:pt>
                <c:pt idx="8748">
                  <c:v>8.8039999999999997E-7</c:v>
                </c:pt>
                <c:pt idx="8749">
                  <c:v>8.8059999999999998E-7</c:v>
                </c:pt>
                <c:pt idx="8750">
                  <c:v>8.808E-7</c:v>
                </c:pt>
                <c:pt idx="8751">
                  <c:v>8.8100000000000001E-7</c:v>
                </c:pt>
                <c:pt idx="8752">
                  <c:v>8.8120000000000003E-7</c:v>
                </c:pt>
                <c:pt idx="8753">
                  <c:v>8.8140000000000004E-7</c:v>
                </c:pt>
                <c:pt idx="8754">
                  <c:v>8.8159999999999995E-7</c:v>
                </c:pt>
                <c:pt idx="8755">
                  <c:v>8.8179999999999997E-7</c:v>
                </c:pt>
                <c:pt idx="8756">
                  <c:v>8.8199999999999998E-7</c:v>
                </c:pt>
                <c:pt idx="8757">
                  <c:v>8.822E-7</c:v>
                </c:pt>
                <c:pt idx="8758">
                  <c:v>8.8240000000000001E-7</c:v>
                </c:pt>
                <c:pt idx="8759">
                  <c:v>8.8260000000000003E-7</c:v>
                </c:pt>
                <c:pt idx="8760">
                  <c:v>8.8280000000000004E-7</c:v>
                </c:pt>
                <c:pt idx="8761">
                  <c:v>8.8299999999999995E-7</c:v>
                </c:pt>
                <c:pt idx="8762">
                  <c:v>8.8319999999999997E-7</c:v>
                </c:pt>
                <c:pt idx="8763">
                  <c:v>8.8339999999999998E-7</c:v>
                </c:pt>
                <c:pt idx="8764">
                  <c:v>8.836E-7</c:v>
                </c:pt>
                <c:pt idx="8765">
                  <c:v>8.8380000000000001E-7</c:v>
                </c:pt>
                <c:pt idx="8766">
                  <c:v>8.8400000000000003E-7</c:v>
                </c:pt>
                <c:pt idx="8767">
                  <c:v>8.8420000000000004E-7</c:v>
                </c:pt>
                <c:pt idx="8768">
                  <c:v>8.8439999999999995E-7</c:v>
                </c:pt>
                <c:pt idx="8769">
                  <c:v>8.8459999999999997E-7</c:v>
                </c:pt>
                <c:pt idx="8770">
                  <c:v>8.8479999999999998E-7</c:v>
                </c:pt>
                <c:pt idx="8771">
                  <c:v>8.85E-7</c:v>
                </c:pt>
                <c:pt idx="8772">
                  <c:v>8.8520000000000001E-7</c:v>
                </c:pt>
                <c:pt idx="8773">
                  <c:v>8.8540000000000003E-7</c:v>
                </c:pt>
                <c:pt idx="8774">
                  <c:v>8.8560000000000004E-7</c:v>
                </c:pt>
                <c:pt idx="8775">
                  <c:v>8.8579999999999995E-7</c:v>
                </c:pt>
                <c:pt idx="8776">
                  <c:v>8.8599999999999997E-7</c:v>
                </c:pt>
                <c:pt idx="8777">
                  <c:v>8.8619999999999998E-7</c:v>
                </c:pt>
                <c:pt idx="8778">
                  <c:v>8.864E-7</c:v>
                </c:pt>
                <c:pt idx="8779">
                  <c:v>8.8660000000000001E-7</c:v>
                </c:pt>
                <c:pt idx="8780">
                  <c:v>8.8680000000000003E-7</c:v>
                </c:pt>
                <c:pt idx="8781">
                  <c:v>8.8700000000000004E-7</c:v>
                </c:pt>
                <c:pt idx="8782">
                  <c:v>8.8719999999999995E-7</c:v>
                </c:pt>
                <c:pt idx="8783">
                  <c:v>8.8739999999999997E-7</c:v>
                </c:pt>
                <c:pt idx="8784">
                  <c:v>8.8759999999999998E-7</c:v>
                </c:pt>
                <c:pt idx="8785">
                  <c:v>8.878E-7</c:v>
                </c:pt>
                <c:pt idx="8786">
                  <c:v>8.8800000000000001E-7</c:v>
                </c:pt>
                <c:pt idx="8787">
                  <c:v>8.8820000000000003E-7</c:v>
                </c:pt>
                <c:pt idx="8788">
                  <c:v>8.8840000000000004E-7</c:v>
                </c:pt>
                <c:pt idx="8789">
                  <c:v>8.8859999999999995E-7</c:v>
                </c:pt>
                <c:pt idx="8790">
                  <c:v>8.8879999999999996E-7</c:v>
                </c:pt>
                <c:pt idx="8791">
                  <c:v>8.8899999999999998E-7</c:v>
                </c:pt>
                <c:pt idx="8792">
                  <c:v>8.8919999999999999E-7</c:v>
                </c:pt>
                <c:pt idx="8793">
                  <c:v>8.8940000000000001E-7</c:v>
                </c:pt>
                <c:pt idx="8794">
                  <c:v>8.8960000000000002E-7</c:v>
                </c:pt>
                <c:pt idx="8795">
                  <c:v>8.8980000000000004E-7</c:v>
                </c:pt>
                <c:pt idx="8796">
                  <c:v>8.8999999999999995E-7</c:v>
                </c:pt>
                <c:pt idx="8797">
                  <c:v>8.9019999999999996E-7</c:v>
                </c:pt>
                <c:pt idx="8798">
                  <c:v>8.9039999999999998E-7</c:v>
                </c:pt>
                <c:pt idx="8799">
                  <c:v>8.9059999999999999E-7</c:v>
                </c:pt>
                <c:pt idx="8800">
                  <c:v>8.9080000000000001E-7</c:v>
                </c:pt>
                <c:pt idx="8801">
                  <c:v>8.9100000000000002E-7</c:v>
                </c:pt>
                <c:pt idx="8802">
                  <c:v>8.9120000000000004E-7</c:v>
                </c:pt>
                <c:pt idx="8803">
                  <c:v>8.9139999999999995E-7</c:v>
                </c:pt>
                <c:pt idx="8804">
                  <c:v>8.9159999999999996E-7</c:v>
                </c:pt>
                <c:pt idx="8805">
                  <c:v>8.9179999999999998E-7</c:v>
                </c:pt>
                <c:pt idx="8806">
                  <c:v>8.9199999999999999E-7</c:v>
                </c:pt>
                <c:pt idx="8807">
                  <c:v>8.9220000000000001E-7</c:v>
                </c:pt>
                <c:pt idx="8808">
                  <c:v>8.9240000000000002E-7</c:v>
                </c:pt>
                <c:pt idx="8809">
                  <c:v>8.9260000000000004E-7</c:v>
                </c:pt>
                <c:pt idx="8810">
                  <c:v>8.9279999999999995E-7</c:v>
                </c:pt>
                <c:pt idx="8811">
                  <c:v>8.9299999999999996E-7</c:v>
                </c:pt>
                <c:pt idx="8812">
                  <c:v>8.9319999999999998E-7</c:v>
                </c:pt>
                <c:pt idx="8813">
                  <c:v>8.9339999999999999E-7</c:v>
                </c:pt>
                <c:pt idx="8814">
                  <c:v>8.9360000000000001E-7</c:v>
                </c:pt>
                <c:pt idx="8815">
                  <c:v>8.9380000000000002E-7</c:v>
                </c:pt>
                <c:pt idx="8816">
                  <c:v>8.9400000000000004E-7</c:v>
                </c:pt>
                <c:pt idx="8817">
                  <c:v>8.9420000000000005E-7</c:v>
                </c:pt>
                <c:pt idx="8818">
                  <c:v>8.9439999999999996E-7</c:v>
                </c:pt>
                <c:pt idx="8819">
                  <c:v>8.9459999999999998E-7</c:v>
                </c:pt>
                <c:pt idx="8820">
                  <c:v>8.9479999999999999E-7</c:v>
                </c:pt>
                <c:pt idx="8821">
                  <c:v>8.9500000000000001E-7</c:v>
                </c:pt>
                <c:pt idx="8822">
                  <c:v>8.9520000000000002E-7</c:v>
                </c:pt>
                <c:pt idx="8823">
                  <c:v>8.9540000000000004E-7</c:v>
                </c:pt>
                <c:pt idx="8824">
                  <c:v>8.9560000000000005E-7</c:v>
                </c:pt>
                <c:pt idx="8825">
                  <c:v>8.9579999999999996E-7</c:v>
                </c:pt>
                <c:pt idx="8826">
                  <c:v>8.9599999999999998E-7</c:v>
                </c:pt>
                <c:pt idx="8827">
                  <c:v>8.9619999999999999E-7</c:v>
                </c:pt>
                <c:pt idx="8828">
                  <c:v>8.9640000000000001E-7</c:v>
                </c:pt>
                <c:pt idx="8829">
                  <c:v>8.9660000000000002E-7</c:v>
                </c:pt>
                <c:pt idx="8830">
                  <c:v>8.9680000000000004E-7</c:v>
                </c:pt>
                <c:pt idx="8831">
                  <c:v>8.9700000000000005E-7</c:v>
                </c:pt>
                <c:pt idx="8832">
                  <c:v>8.9719999999999996E-7</c:v>
                </c:pt>
                <c:pt idx="8833">
                  <c:v>8.9739999999999998E-7</c:v>
                </c:pt>
                <c:pt idx="8834">
                  <c:v>8.9759999999999999E-7</c:v>
                </c:pt>
                <c:pt idx="8835">
                  <c:v>8.9780000000000001E-7</c:v>
                </c:pt>
                <c:pt idx="8836">
                  <c:v>8.9800000000000002E-7</c:v>
                </c:pt>
                <c:pt idx="8837">
                  <c:v>8.9820000000000004E-7</c:v>
                </c:pt>
                <c:pt idx="8838">
                  <c:v>8.9840000000000005E-7</c:v>
                </c:pt>
                <c:pt idx="8839">
                  <c:v>8.9859999999999996E-7</c:v>
                </c:pt>
                <c:pt idx="8840">
                  <c:v>8.9879999999999997E-7</c:v>
                </c:pt>
                <c:pt idx="8841">
                  <c:v>8.9899999999999999E-7</c:v>
                </c:pt>
                <c:pt idx="8842">
                  <c:v>8.9920000000000001E-7</c:v>
                </c:pt>
                <c:pt idx="8843">
                  <c:v>8.9940000000000002E-7</c:v>
                </c:pt>
                <c:pt idx="8844">
                  <c:v>8.9960000000000004E-7</c:v>
                </c:pt>
                <c:pt idx="8845">
                  <c:v>8.9980000000000005E-7</c:v>
                </c:pt>
                <c:pt idx="8846">
                  <c:v>8.9999999999999996E-7</c:v>
                </c:pt>
                <c:pt idx="8847">
                  <c:v>9.0019999999999997E-7</c:v>
                </c:pt>
                <c:pt idx="8848">
                  <c:v>9.0039999999999999E-7</c:v>
                </c:pt>
                <c:pt idx="8849">
                  <c:v>9.006E-7</c:v>
                </c:pt>
                <c:pt idx="8850">
                  <c:v>9.0080000000000002E-7</c:v>
                </c:pt>
                <c:pt idx="8851">
                  <c:v>9.0100000000000003E-7</c:v>
                </c:pt>
                <c:pt idx="8852">
                  <c:v>9.0120000000000005E-7</c:v>
                </c:pt>
                <c:pt idx="8853">
                  <c:v>9.0139999999999996E-7</c:v>
                </c:pt>
                <c:pt idx="8854">
                  <c:v>9.0159999999999997E-7</c:v>
                </c:pt>
                <c:pt idx="8855">
                  <c:v>9.0179999999999999E-7</c:v>
                </c:pt>
                <c:pt idx="8856">
                  <c:v>9.02E-7</c:v>
                </c:pt>
                <c:pt idx="8857">
                  <c:v>9.0220000000000002E-7</c:v>
                </c:pt>
                <c:pt idx="8858">
                  <c:v>9.0240000000000003E-7</c:v>
                </c:pt>
                <c:pt idx="8859">
                  <c:v>9.0260000000000005E-7</c:v>
                </c:pt>
                <c:pt idx="8860">
                  <c:v>9.0279999999999996E-7</c:v>
                </c:pt>
                <c:pt idx="8861">
                  <c:v>9.0299999999999997E-7</c:v>
                </c:pt>
                <c:pt idx="8862">
                  <c:v>9.0319999999999999E-7</c:v>
                </c:pt>
                <c:pt idx="8863">
                  <c:v>9.034E-7</c:v>
                </c:pt>
                <c:pt idx="8864">
                  <c:v>9.0360000000000002E-7</c:v>
                </c:pt>
                <c:pt idx="8865">
                  <c:v>9.0380000000000003E-7</c:v>
                </c:pt>
                <c:pt idx="8866">
                  <c:v>9.0400000000000005E-7</c:v>
                </c:pt>
                <c:pt idx="8867">
                  <c:v>9.0419999999999996E-7</c:v>
                </c:pt>
                <c:pt idx="8868">
                  <c:v>9.0439999999999997E-7</c:v>
                </c:pt>
                <c:pt idx="8869">
                  <c:v>9.0459999999999999E-7</c:v>
                </c:pt>
                <c:pt idx="8870">
                  <c:v>9.048E-7</c:v>
                </c:pt>
                <c:pt idx="8871">
                  <c:v>9.0500000000000002E-7</c:v>
                </c:pt>
                <c:pt idx="8872">
                  <c:v>9.0520000000000003E-7</c:v>
                </c:pt>
                <c:pt idx="8873">
                  <c:v>9.0540000000000005E-7</c:v>
                </c:pt>
                <c:pt idx="8874">
                  <c:v>9.0559999999999996E-7</c:v>
                </c:pt>
                <c:pt idx="8875">
                  <c:v>9.0579999999999997E-7</c:v>
                </c:pt>
                <c:pt idx="8876">
                  <c:v>9.0599999999999999E-7</c:v>
                </c:pt>
                <c:pt idx="8877">
                  <c:v>9.062E-7</c:v>
                </c:pt>
                <c:pt idx="8878">
                  <c:v>9.0640000000000002E-7</c:v>
                </c:pt>
                <c:pt idx="8879">
                  <c:v>9.0660000000000003E-7</c:v>
                </c:pt>
                <c:pt idx="8880">
                  <c:v>9.0680000000000005E-7</c:v>
                </c:pt>
                <c:pt idx="8881">
                  <c:v>9.0699999999999996E-7</c:v>
                </c:pt>
                <c:pt idx="8882">
                  <c:v>9.0719999999999997E-7</c:v>
                </c:pt>
                <c:pt idx="8883">
                  <c:v>9.0739999999999999E-7</c:v>
                </c:pt>
                <c:pt idx="8884">
                  <c:v>9.076E-7</c:v>
                </c:pt>
                <c:pt idx="8885">
                  <c:v>9.0780000000000002E-7</c:v>
                </c:pt>
                <c:pt idx="8886">
                  <c:v>9.0800000000000003E-7</c:v>
                </c:pt>
                <c:pt idx="8887">
                  <c:v>9.0820000000000005E-7</c:v>
                </c:pt>
                <c:pt idx="8888">
                  <c:v>9.0839999999999996E-7</c:v>
                </c:pt>
                <c:pt idx="8889">
                  <c:v>9.0859999999999997E-7</c:v>
                </c:pt>
                <c:pt idx="8890">
                  <c:v>9.0879999999999999E-7</c:v>
                </c:pt>
                <c:pt idx="8891">
                  <c:v>9.09E-7</c:v>
                </c:pt>
                <c:pt idx="8892">
                  <c:v>9.0920000000000002E-7</c:v>
                </c:pt>
                <c:pt idx="8893">
                  <c:v>9.0940000000000003E-7</c:v>
                </c:pt>
                <c:pt idx="8894">
                  <c:v>9.0960000000000005E-7</c:v>
                </c:pt>
                <c:pt idx="8895">
                  <c:v>9.0979999999999995E-7</c:v>
                </c:pt>
                <c:pt idx="8896">
                  <c:v>9.0999999999999997E-7</c:v>
                </c:pt>
                <c:pt idx="8897">
                  <c:v>9.1019999999999998E-7</c:v>
                </c:pt>
                <c:pt idx="8898">
                  <c:v>9.104E-7</c:v>
                </c:pt>
                <c:pt idx="8899">
                  <c:v>9.1060000000000001E-7</c:v>
                </c:pt>
                <c:pt idx="8900">
                  <c:v>9.1080000000000003E-7</c:v>
                </c:pt>
                <c:pt idx="8901">
                  <c:v>9.1100000000000004E-7</c:v>
                </c:pt>
                <c:pt idx="8902">
                  <c:v>9.1119999999999995E-7</c:v>
                </c:pt>
                <c:pt idx="8903">
                  <c:v>9.1139999999999997E-7</c:v>
                </c:pt>
                <c:pt idx="8904">
                  <c:v>9.1159999999999998E-7</c:v>
                </c:pt>
                <c:pt idx="8905">
                  <c:v>9.118E-7</c:v>
                </c:pt>
                <c:pt idx="8906">
                  <c:v>9.1200000000000001E-7</c:v>
                </c:pt>
                <c:pt idx="8907">
                  <c:v>9.1220000000000003E-7</c:v>
                </c:pt>
                <c:pt idx="8908">
                  <c:v>9.1240000000000004E-7</c:v>
                </c:pt>
                <c:pt idx="8909">
                  <c:v>9.1259999999999995E-7</c:v>
                </c:pt>
                <c:pt idx="8910">
                  <c:v>9.1279999999999997E-7</c:v>
                </c:pt>
                <c:pt idx="8911">
                  <c:v>9.1299999999999998E-7</c:v>
                </c:pt>
                <c:pt idx="8912">
                  <c:v>9.132E-7</c:v>
                </c:pt>
                <c:pt idx="8913">
                  <c:v>9.1340000000000001E-7</c:v>
                </c:pt>
                <c:pt idx="8914">
                  <c:v>9.1360000000000003E-7</c:v>
                </c:pt>
                <c:pt idx="8915">
                  <c:v>9.1380000000000004E-7</c:v>
                </c:pt>
                <c:pt idx="8916">
                  <c:v>9.1399999999999995E-7</c:v>
                </c:pt>
                <c:pt idx="8917">
                  <c:v>9.1419999999999997E-7</c:v>
                </c:pt>
                <c:pt idx="8918">
                  <c:v>9.1439999999999998E-7</c:v>
                </c:pt>
                <c:pt idx="8919">
                  <c:v>9.146E-7</c:v>
                </c:pt>
                <c:pt idx="8920">
                  <c:v>9.1480000000000001E-7</c:v>
                </c:pt>
                <c:pt idx="8921">
                  <c:v>9.1500000000000003E-7</c:v>
                </c:pt>
                <c:pt idx="8922">
                  <c:v>9.1520000000000004E-7</c:v>
                </c:pt>
                <c:pt idx="8923">
                  <c:v>9.1539999999999995E-7</c:v>
                </c:pt>
                <c:pt idx="8924">
                  <c:v>9.1559999999999997E-7</c:v>
                </c:pt>
                <c:pt idx="8925">
                  <c:v>9.1579999999999998E-7</c:v>
                </c:pt>
                <c:pt idx="8926">
                  <c:v>9.16E-7</c:v>
                </c:pt>
                <c:pt idx="8927">
                  <c:v>9.1620000000000001E-7</c:v>
                </c:pt>
                <c:pt idx="8928">
                  <c:v>9.1640000000000003E-7</c:v>
                </c:pt>
                <c:pt idx="8929">
                  <c:v>9.1660000000000004E-7</c:v>
                </c:pt>
                <c:pt idx="8930">
                  <c:v>9.1679999999999995E-7</c:v>
                </c:pt>
                <c:pt idx="8931">
                  <c:v>9.1699999999999997E-7</c:v>
                </c:pt>
                <c:pt idx="8932">
                  <c:v>9.1719999999999998E-7</c:v>
                </c:pt>
                <c:pt idx="8933">
                  <c:v>9.174E-7</c:v>
                </c:pt>
                <c:pt idx="8934">
                  <c:v>9.1760000000000001E-7</c:v>
                </c:pt>
                <c:pt idx="8935">
                  <c:v>9.1780000000000003E-7</c:v>
                </c:pt>
                <c:pt idx="8936">
                  <c:v>9.1800000000000004E-7</c:v>
                </c:pt>
                <c:pt idx="8937">
                  <c:v>9.1819999999999995E-7</c:v>
                </c:pt>
                <c:pt idx="8938">
                  <c:v>9.1839999999999997E-7</c:v>
                </c:pt>
                <c:pt idx="8939">
                  <c:v>9.1859999999999998E-7</c:v>
                </c:pt>
                <c:pt idx="8940">
                  <c:v>9.188E-7</c:v>
                </c:pt>
                <c:pt idx="8941">
                  <c:v>9.1900000000000001E-7</c:v>
                </c:pt>
                <c:pt idx="8942">
                  <c:v>9.1920000000000003E-7</c:v>
                </c:pt>
                <c:pt idx="8943">
                  <c:v>9.1940000000000004E-7</c:v>
                </c:pt>
                <c:pt idx="8944">
                  <c:v>9.1959999999999995E-7</c:v>
                </c:pt>
                <c:pt idx="8945">
                  <c:v>9.1979999999999996E-7</c:v>
                </c:pt>
                <c:pt idx="8946">
                  <c:v>9.1999999999999998E-7</c:v>
                </c:pt>
                <c:pt idx="8947">
                  <c:v>9.2019999999999999E-7</c:v>
                </c:pt>
                <c:pt idx="8948">
                  <c:v>9.2040000000000001E-7</c:v>
                </c:pt>
                <c:pt idx="8949">
                  <c:v>9.2060000000000002E-7</c:v>
                </c:pt>
                <c:pt idx="8950">
                  <c:v>9.2080000000000004E-7</c:v>
                </c:pt>
                <c:pt idx="8951">
                  <c:v>9.2099999999999995E-7</c:v>
                </c:pt>
                <c:pt idx="8952">
                  <c:v>9.2119999999999996E-7</c:v>
                </c:pt>
                <c:pt idx="8953">
                  <c:v>9.2139999999999998E-7</c:v>
                </c:pt>
                <c:pt idx="8954">
                  <c:v>9.2159999999999999E-7</c:v>
                </c:pt>
                <c:pt idx="8955">
                  <c:v>9.2180000000000001E-7</c:v>
                </c:pt>
                <c:pt idx="8956">
                  <c:v>9.2200000000000002E-7</c:v>
                </c:pt>
                <c:pt idx="8957">
                  <c:v>9.2220000000000004E-7</c:v>
                </c:pt>
                <c:pt idx="8958">
                  <c:v>9.2239999999999995E-7</c:v>
                </c:pt>
                <c:pt idx="8959">
                  <c:v>9.2259999999999996E-7</c:v>
                </c:pt>
                <c:pt idx="8960">
                  <c:v>9.2279999999999998E-7</c:v>
                </c:pt>
                <c:pt idx="8961">
                  <c:v>9.2299999999999999E-7</c:v>
                </c:pt>
                <c:pt idx="8962">
                  <c:v>9.2320000000000001E-7</c:v>
                </c:pt>
                <c:pt idx="8963">
                  <c:v>9.2340000000000002E-7</c:v>
                </c:pt>
                <c:pt idx="8964">
                  <c:v>9.2360000000000004E-7</c:v>
                </c:pt>
                <c:pt idx="8965">
                  <c:v>9.2379999999999995E-7</c:v>
                </c:pt>
                <c:pt idx="8966">
                  <c:v>9.2399999999999996E-7</c:v>
                </c:pt>
                <c:pt idx="8967">
                  <c:v>9.2419999999999998E-7</c:v>
                </c:pt>
                <c:pt idx="8968">
                  <c:v>9.2439999999999999E-7</c:v>
                </c:pt>
                <c:pt idx="8969">
                  <c:v>9.2460000000000001E-7</c:v>
                </c:pt>
                <c:pt idx="8970">
                  <c:v>9.2480000000000002E-7</c:v>
                </c:pt>
                <c:pt idx="8971">
                  <c:v>9.2500000000000004E-7</c:v>
                </c:pt>
                <c:pt idx="8972">
                  <c:v>9.2520000000000005E-7</c:v>
                </c:pt>
                <c:pt idx="8973">
                  <c:v>9.2539999999999996E-7</c:v>
                </c:pt>
                <c:pt idx="8974">
                  <c:v>9.2559999999999998E-7</c:v>
                </c:pt>
                <c:pt idx="8975">
                  <c:v>9.2579999999999999E-7</c:v>
                </c:pt>
                <c:pt idx="8976">
                  <c:v>9.2600000000000001E-7</c:v>
                </c:pt>
                <c:pt idx="8977">
                  <c:v>9.2620000000000002E-7</c:v>
                </c:pt>
                <c:pt idx="8978">
                  <c:v>9.2640000000000004E-7</c:v>
                </c:pt>
                <c:pt idx="8979">
                  <c:v>9.2660000000000005E-7</c:v>
                </c:pt>
                <c:pt idx="8980">
                  <c:v>9.2679999999999996E-7</c:v>
                </c:pt>
                <c:pt idx="8981">
                  <c:v>9.2699999999999998E-7</c:v>
                </c:pt>
                <c:pt idx="8982">
                  <c:v>9.2719999999999999E-7</c:v>
                </c:pt>
                <c:pt idx="8983">
                  <c:v>9.2740000000000001E-7</c:v>
                </c:pt>
                <c:pt idx="8984">
                  <c:v>9.2760000000000002E-7</c:v>
                </c:pt>
                <c:pt idx="8985">
                  <c:v>9.2780000000000004E-7</c:v>
                </c:pt>
                <c:pt idx="8986">
                  <c:v>9.2800000000000005E-7</c:v>
                </c:pt>
                <c:pt idx="8987">
                  <c:v>9.2819999999999996E-7</c:v>
                </c:pt>
                <c:pt idx="8988">
                  <c:v>9.2839999999999998E-7</c:v>
                </c:pt>
                <c:pt idx="8989">
                  <c:v>9.2859999999999999E-7</c:v>
                </c:pt>
                <c:pt idx="8990">
                  <c:v>9.2880000000000001E-7</c:v>
                </c:pt>
                <c:pt idx="8991">
                  <c:v>9.2900000000000002E-7</c:v>
                </c:pt>
                <c:pt idx="8992">
                  <c:v>9.2920000000000004E-7</c:v>
                </c:pt>
                <c:pt idx="8993">
                  <c:v>9.2940000000000005E-7</c:v>
                </c:pt>
                <c:pt idx="8994">
                  <c:v>9.2959999999999996E-7</c:v>
                </c:pt>
                <c:pt idx="8995">
                  <c:v>9.2979999999999997E-7</c:v>
                </c:pt>
                <c:pt idx="8996">
                  <c:v>9.2999999999999999E-7</c:v>
                </c:pt>
                <c:pt idx="8997">
                  <c:v>9.302E-7</c:v>
                </c:pt>
                <c:pt idx="8998">
                  <c:v>9.3040000000000002E-7</c:v>
                </c:pt>
                <c:pt idx="8999">
                  <c:v>9.3060000000000003E-7</c:v>
                </c:pt>
                <c:pt idx="9000">
                  <c:v>9.3080000000000005E-7</c:v>
                </c:pt>
                <c:pt idx="9001">
                  <c:v>9.3099999999999996E-7</c:v>
                </c:pt>
                <c:pt idx="9002">
                  <c:v>9.3119999999999997E-7</c:v>
                </c:pt>
                <c:pt idx="9003">
                  <c:v>9.3139999999999999E-7</c:v>
                </c:pt>
                <c:pt idx="9004">
                  <c:v>9.316E-7</c:v>
                </c:pt>
                <c:pt idx="9005">
                  <c:v>9.3180000000000002E-7</c:v>
                </c:pt>
                <c:pt idx="9006">
                  <c:v>9.3200000000000003E-7</c:v>
                </c:pt>
                <c:pt idx="9007">
                  <c:v>9.3220000000000005E-7</c:v>
                </c:pt>
                <c:pt idx="9008">
                  <c:v>9.3239999999999996E-7</c:v>
                </c:pt>
                <c:pt idx="9009">
                  <c:v>9.3259999999999997E-7</c:v>
                </c:pt>
                <c:pt idx="9010">
                  <c:v>9.3279999999999999E-7</c:v>
                </c:pt>
                <c:pt idx="9011">
                  <c:v>9.33E-7</c:v>
                </c:pt>
                <c:pt idx="9012">
                  <c:v>9.3320000000000002E-7</c:v>
                </c:pt>
                <c:pt idx="9013">
                  <c:v>9.3340000000000003E-7</c:v>
                </c:pt>
                <c:pt idx="9014">
                  <c:v>9.3360000000000005E-7</c:v>
                </c:pt>
                <c:pt idx="9015">
                  <c:v>9.3379999999999996E-7</c:v>
                </c:pt>
                <c:pt idx="9016">
                  <c:v>9.3399999999999997E-7</c:v>
                </c:pt>
                <c:pt idx="9017">
                  <c:v>9.3419999999999999E-7</c:v>
                </c:pt>
                <c:pt idx="9018">
                  <c:v>9.344E-7</c:v>
                </c:pt>
                <c:pt idx="9019">
                  <c:v>9.3460000000000002E-7</c:v>
                </c:pt>
                <c:pt idx="9020">
                  <c:v>9.3480000000000003E-7</c:v>
                </c:pt>
                <c:pt idx="9021">
                  <c:v>9.3500000000000005E-7</c:v>
                </c:pt>
                <c:pt idx="9022">
                  <c:v>9.3519999999999996E-7</c:v>
                </c:pt>
                <c:pt idx="9023">
                  <c:v>9.3539999999999997E-7</c:v>
                </c:pt>
                <c:pt idx="9024">
                  <c:v>9.3559999999999999E-7</c:v>
                </c:pt>
                <c:pt idx="9025">
                  <c:v>9.358E-7</c:v>
                </c:pt>
                <c:pt idx="9026">
                  <c:v>9.3600000000000002E-7</c:v>
                </c:pt>
                <c:pt idx="9027">
                  <c:v>9.3620000000000003E-7</c:v>
                </c:pt>
                <c:pt idx="9028">
                  <c:v>9.3640000000000005E-7</c:v>
                </c:pt>
                <c:pt idx="9029">
                  <c:v>9.3659999999999996E-7</c:v>
                </c:pt>
                <c:pt idx="9030">
                  <c:v>9.3679999999999997E-7</c:v>
                </c:pt>
                <c:pt idx="9031">
                  <c:v>9.3699999999999999E-7</c:v>
                </c:pt>
                <c:pt idx="9032">
                  <c:v>9.372E-7</c:v>
                </c:pt>
                <c:pt idx="9033">
                  <c:v>9.3740000000000002E-7</c:v>
                </c:pt>
                <c:pt idx="9034">
                  <c:v>9.3760000000000003E-7</c:v>
                </c:pt>
                <c:pt idx="9035">
                  <c:v>9.3780000000000005E-7</c:v>
                </c:pt>
                <c:pt idx="9036">
                  <c:v>9.3799999999999996E-7</c:v>
                </c:pt>
                <c:pt idx="9037">
                  <c:v>9.3819999999999997E-7</c:v>
                </c:pt>
                <c:pt idx="9038">
                  <c:v>9.3839999999999999E-7</c:v>
                </c:pt>
                <c:pt idx="9039">
                  <c:v>9.386E-7</c:v>
                </c:pt>
                <c:pt idx="9040">
                  <c:v>9.3880000000000002E-7</c:v>
                </c:pt>
                <c:pt idx="9041">
                  <c:v>9.3900000000000003E-7</c:v>
                </c:pt>
                <c:pt idx="9042">
                  <c:v>9.3920000000000005E-7</c:v>
                </c:pt>
                <c:pt idx="9043">
                  <c:v>9.3939999999999995E-7</c:v>
                </c:pt>
                <c:pt idx="9044">
                  <c:v>9.3959999999999997E-7</c:v>
                </c:pt>
                <c:pt idx="9045">
                  <c:v>9.3979999999999998E-7</c:v>
                </c:pt>
                <c:pt idx="9046">
                  <c:v>9.4E-7</c:v>
                </c:pt>
                <c:pt idx="9047">
                  <c:v>9.4020000000000001E-7</c:v>
                </c:pt>
                <c:pt idx="9048">
                  <c:v>9.4040000000000003E-7</c:v>
                </c:pt>
                <c:pt idx="9049">
                  <c:v>9.4060000000000004E-7</c:v>
                </c:pt>
                <c:pt idx="9050">
                  <c:v>9.4079999999999995E-7</c:v>
                </c:pt>
                <c:pt idx="9051">
                  <c:v>9.4099999999999997E-7</c:v>
                </c:pt>
                <c:pt idx="9052">
                  <c:v>9.4119999999999998E-7</c:v>
                </c:pt>
                <c:pt idx="9053">
                  <c:v>9.414E-7</c:v>
                </c:pt>
                <c:pt idx="9054">
                  <c:v>9.4160000000000001E-7</c:v>
                </c:pt>
                <c:pt idx="9055">
                  <c:v>9.4180000000000003E-7</c:v>
                </c:pt>
                <c:pt idx="9056">
                  <c:v>9.4200000000000004E-7</c:v>
                </c:pt>
                <c:pt idx="9057">
                  <c:v>9.4219999999999995E-7</c:v>
                </c:pt>
                <c:pt idx="9058">
                  <c:v>9.4239999999999997E-7</c:v>
                </c:pt>
                <c:pt idx="9059">
                  <c:v>9.4259999999999998E-7</c:v>
                </c:pt>
                <c:pt idx="9060">
                  <c:v>9.428E-7</c:v>
                </c:pt>
                <c:pt idx="9061">
                  <c:v>9.4300000000000001E-7</c:v>
                </c:pt>
                <c:pt idx="9062">
                  <c:v>9.4320000000000003E-7</c:v>
                </c:pt>
                <c:pt idx="9063">
                  <c:v>9.4340000000000004E-7</c:v>
                </c:pt>
                <c:pt idx="9064">
                  <c:v>9.4359999999999995E-7</c:v>
                </c:pt>
                <c:pt idx="9065">
                  <c:v>9.4379999999999997E-7</c:v>
                </c:pt>
                <c:pt idx="9066">
                  <c:v>9.4399999999999998E-7</c:v>
                </c:pt>
                <c:pt idx="9067">
                  <c:v>9.442E-7</c:v>
                </c:pt>
                <c:pt idx="9068">
                  <c:v>9.4440000000000001E-7</c:v>
                </c:pt>
                <c:pt idx="9069">
                  <c:v>9.4460000000000003E-7</c:v>
                </c:pt>
                <c:pt idx="9070">
                  <c:v>9.4480000000000004E-7</c:v>
                </c:pt>
                <c:pt idx="9071">
                  <c:v>9.4499999999999995E-7</c:v>
                </c:pt>
                <c:pt idx="9072">
                  <c:v>9.4519999999999997E-7</c:v>
                </c:pt>
                <c:pt idx="9073">
                  <c:v>9.4539999999999998E-7</c:v>
                </c:pt>
                <c:pt idx="9074">
                  <c:v>9.456E-7</c:v>
                </c:pt>
                <c:pt idx="9075">
                  <c:v>9.4580000000000001E-7</c:v>
                </c:pt>
                <c:pt idx="9076">
                  <c:v>9.4600000000000003E-7</c:v>
                </c:pt>
                <c:pt idx="9077">
                  <c:v>9.4620000000000004E-7</c:v>
                </c:pt>
                <c:pt idx="9078">
                  <c:v>9.4639999999999995E-7</c:v>
                </c:pt>
                <c:pt idx="9079">
                  <c:v>9.4659999999999997E-7</c:v>
                </c:pt>
                <c:pt idx="9080">
                  <c:v>9.4679999999999998E-7</c:v>
                </c:pt>
                <c:pt idx="9081">
                  <c:v>9.47E-7</c:v>
                </c:pt>
                <c:pt idx="9082">
                  <c:v>9.4720000000000001E-7</c:v>
                </c:pt>
                <c:pt idx="9083">
                  <c:v>9.4740000000000003E-7</c:v>
                </c:pt>
                <c:pt idx="9084">
                  <c:v>9.4760000000000004E-7</c:v>
                </c:pt>
                <c:pt idx="9085">
                  <c:v>9.4779999999999995E-7</c:v>
                </c:pt>
                <c:pt idx="9086">
                  <c:v>9.4799999999999997E-7</c:v>
                </c:pt>
                <c:pt idx="9087">
                  <c:v>9.4819999999999998E-7</c:v>
                </c:pt>
                <c:pt idx="9088">
                  <c:v>9.484E-7</c:v>
                </c:pt>
                <c:pt idx="9089">
                  <c:v>9.4860000000000001E-7</c:v>
                </c:pt>
                <c:pt idx="9090">
                  <c:v>9.4880000000000003E-7</c:v>
                </c:pt>
                <c:pt idx="9091">
                  <c:v>9.4900000000000004E-7</c:v>
                </c:pt>
                <c:pt idx="9092">
                  <c:v>9.4919999999999995E-7</c:v>
                </c:pt>
                <c:pt idx="9093">
                  <c:v>9.4939999999999996E-7</c:v>
                </c:pt>
                <c:pt idx="9094">
                  <c:v>9.4959999999999998E-7</c:v>
                </c:pt>
                <c:pt idx="9095">
                  <c:v>9.4979999999999999E-7</c:v>
                </c:pt>
                <c:pt idx="9096">
                  <c:v>9.5000000000000001E-7</c:v>
                </c:pt>
                <c:pt idx="9097">
                  <c:v>9.5020000000000002E-7</c:v>
                </c:pt>
                <c:pt idx="9098">
                  <c:v>9.5040000000000004E-7</c:v>
                </c:pt>
                <c:pt idx="9099">
                  <c:v>9.5059999999999995E-7</c:v>
                </c:pt>
                <c:pt idx="9100">
                  <c:v>9.5079999999999996E-7</c:v>
                </c:pt>
                <c:pt idx="9101">
                  <c:v>9.5099999999999998E-7</c:v>
                </c:pt>
                <c:pt idx="9102">
                  <c:v>9.5119999999999999E-7</c:v>
                </c:pt>
                <c:pt idx="9103">
                  <c:v>9.5140000000000001E-7</c:v>
                </c:pt>
                <c:pt idx="9104">
                  <c:v>9.5160000000000002E-7</c:v>
                </c:pt>
                <c:pt idx="9105">
                  <c:v>9.5180000000000004E-7</c:v>
                </c:pt>
                <c:pt idx="9106">
                  <c:v>9.5199999999999995E-7</c:v>
                </c:pt>
                <c:pt idx="9107">
                  <c:v>9.5219999999999996E-7</c:v>
                </c:pt>
                <c:pt idx="9108">
                  <c:v>9.5239999999999998E-7</c:v>
                </c:pt>
                <c:pt idx="9109">
                  <c:v>9.5259999999999999E-7</c:v>
                </c:pt>
                <c:pt idx="9110">
                  <c:v>9.5280000000000001E-7</c:v>
                </c:pt>
                <c:pt idx="9111">
                  <c:v>9.5300000000000002E-7</c:v>
                </c:pt>
                <c:pt idx="9112">
                  <c:v>9.5320000000000004E-7</c:v>
                </c:pt>
                <c:pt idx="9113">
                  <c:v>9.5339999999999995E-7</c:v>
                </c:pt>
                <c:pt idx="9114">
                  <c:v>9.5359999999999996E-7</c:v>
                </c:pt>
                <c:pt idx="9115">
                  <c:v>9.5380000000000008E-7</c:v>
                </c:pt>
                <c:pt idx="9116">
                  <c:v>9.540000000000001E-7</c:v>
                </c:pt>
                <c:pt idx="9117">
                  <c:v>9.541999999999999E-7</c:v>
                </c:pt>
                <c:pt idx="9118">
                  <c:v>9.5439999999999992E-7</c:v>
                </c:pt>
                <c:pt idx="9119">
                  <c:v>9.5459999999999993E-7</c:v>
                </c:pt>
                <c:pt idx="9120">
                  <c:v>9.5479999999999995E-7</c:v>
                </c:pt>
                <c:pt idx="9121">
                  <c:v>9.5499999999999996E-7</c:v>
                </c:pt>
                <c:pt idx="9122">
                  <c:v>9.5519999999999998E-7</c:v>
                </c:pt>
                <c:pt idx="9123">
                  <c:v>9.5539999999999999E-7</c:v>
                </c:pt>
                <c:pt idx="9124">
                  <c:v>9.5560000000000001E-7</c:v>
                </c:pt>
                <c:pt idx="9125">
                  <c:v>9.5580000000000002E-7</c:v>
                </c:pt>
                <c:pt idx="9126">
                  <c:v>9.5600000000000004E-7</c:v>
                </c:pt>
                <c:pt idx="9127">
                  <c:v>9.5620000000000005E-7</c:v>
                </c:pt>
                <c:pt idx="9128">
                  <c:v>9.5640000000000007E-7</c:v>
                </c:pt>
                <c:pt idx="9129">
                  <c:v>9.5660000000000008E-7</c:v>
                </c:pt>
                <c:pt idx="9130">
                  <c:v>9.568000000000001E-7</c:v>
                </c:pt>
                <c:pt idx="9131">
                  <c:v>9.569999999999999E-7</c:v>
                </c:pt>
                <c:pt idx="9132">
                  <c:v>9.5719999999999992E-7</c:v>
                </c:pt>
                <c:pt idx="9133">
                  <c:v>9.5739999999999993E-7</c:v>
                </c:pt>
                <c:pt idx="9134">
                  <c:v>9.5759999999999995E-7</c:v>
                </c:pt>
                <c:pt idx="9135">
                  <c:v>9.5779999999999996E-7</c:v>
                </c:pt>
                <c:pt idx="9136">
                  <c:v>9.5799999999999998E-7</c:v>
                </c:pt>
                <c:pt idx="9137">
                  <c:v>9.5819999999999999E-7</c:v>
                </c:pt>
                <c:pt idx="9138">
                  <c:v>9.5840000000000001E-7</c:v>
                </c:pt>
                <c:pt idx="9139">
                  <c:v>9.5860000000000002E-7</c:v>
                </c:pt>
                <c:pt idx="9140">
                  <c:v>9.5880000000000004E-7</c:v>
                </c:pt>
                <c:pt idx="9141">
                  <c:v>9.5900000000000005E-7</c:v>
                </c:pt>
                <c:pt idx="9142">
                  <c:v>9.5920000000000007E-7</c:v>
                </c:pt>
                <c:pt idx="9143">
                  <c:v>9.5940000000000008E-7</c:v>
                </c:pt>
                <c:pt idx="9144">
                  <c:v>9.596000000000001E-7</c:v>
                </c:pt>
                <c:pt idx="9145">
                  <c:v>9.597999999999999E-7</c:v>
                </c:pt>
                <c:pt idx="9146">
                  <c:v>9.5999999999999991E-7</c:v>
                </c:pt>
                <c:pt idx="9147">
                  <c:v>9.6019999999999993E-7</c:v>
                </c:pt>
                <c:pt idx="9148">
                  <c:v>9.6039999999999994E-7</c:v>
                </c:pt>
                <c:pt idx="9149">
                  <c:v>9.6059999999999996E-7</c:v>
                </c:pt>
                <c:pt idx="9150">
                  <c:v>9.6079999999999997E-7</c:v>
                </c:pt>
                <c:pt idx="9151">
                  <c:v>9.6099999999999999E-7</c:v>
                </c:pt>
                <c:pt idx="9152">
                  <c:v>9.612E-7</c:v>
                </c:pt>
                <c:pt idx="9153">
                  <c:v>9.6140000000000002E-7</c:v>
                </c:pt>
                <c:pt idx="9154">
                  <c:v>9.6160000000000003E-7</c:v>
                </c:pt>
                <c:pt idx="9155">
                  <c:v>9.6180000000000005E-7</c:v>
                </c:pt>
                <c:pt idx="9156">
                  <c:v>9.6200000000000006E-7</c:v>
                </c:pt>
                <c:pt idx="9157">
                  <c:v>9.6220000000000008E-7</c:v>
                </c:pt>
                <c:pt idx="9158">
                  <c:v>9.6240000000000009E-7</c:v>
                </c:pt>
                <c:pt idx="9159">
                  <c:v>9.625999999999999E-7</c:v>
                </c:pt>
                <c:pt idx="9160">
                  <c:v>9.6279999999999991E-7</c:v>
                </c:pt>
                <c:pt idx="9161">
                  <c:v>9.6299999999999993E-7</c:v>
                </c:pt>
                <c:pt idx="9162">
                  <c:v>9.6319999999999994E-7</c:v>
                </c:pt>
                <c:pt idx="9163">
                  <c:v>9.6339999999999996E-7</c:v>
                </c:pt>
                <c:pt idx="9164">
                  <c:v>9.6359999999999997E-7</c:v>
                </c:pt>
                <c:pt idx="9165">
                  <c:v>9.6379999999999999E-7</c:v>
                </c:pt>
                <c:pt idx="9166">
                  <c:v>9.64E-7</c:v>
                </c:pt>
                <c:pt idx="9167">
                  <c:v>9.6420000000000002E-7</c:v>
                </c:pt>
                <c:pt idx="9168">
                  <c:v>9.6440000000000003E-7</c:v>
                </c:pt>
                <c:pt idx="9169">
                  <c:v>9.6460000000000005E-7</c:v>
                </c:pt>
                <c:pt idx="9170">
                  <c:v>9.6480000000000006E-7</c:v>
                </c:pt>
                <c:pt idx="9171">
                  <c:v>9.6500000000000008E-7</c:v>
                </c:pt>
                <c:pt idx="9172">
                  <c:v>9.6520000000000009E-7</c:v>
                </c:pt>
                <c:pt idx="9173">
                  <c:v>9.653999999999999E-7</c:v>
                </c:pt>
                <c:pt idx="9174">
                  <c:v>9.6559999999999991E-7</c:v>
                </c:pt>
                <c:pt idx="9175">
                  <c:v>9.6579999999999993E-7</c:v>
                </c:pt>
                <c:pt idx="9176">
                  <c:v>9.6599999999999994E-7</c:v>
                </c:pt>
                <c:pt idx="9177">
                  <c:v>9.6619999999999996E-7</c:v>
                </c:pt>
                <c:pt idx="9178">
                  <c:v>9.6639999999999997E-7</c:v>
                </c:pt>
                <c:pt idx="9179">
                  <c:v>9.6659999999999999E-7</c:v>
                </c:pt>
                <c:pt idx="9180">
                  <c:v>9.668E-7</c:v>
                </c:pt>
                <c:pt idx="9181">
                  <c:v>9.6700000000000002E-7</c:v>
                </c:pt>
                <c:pt idx="9182">
                  <c:v>9.6720000000000003E-7</c:v>
                </c:pt>
                <c:pt idx="9183">
                  <c:v>9.6740000000000005E-7</c:v>
                </c:pt>
                <c:pt idx="9184">
                  <c:v>9.6760000000000006E-7</c:v>
                </c:pt>
                <c:pt idx="9185">
                  <c:v>9.6780000000000008E-7</c:v>
                </c:pt>
                <c:pt idx="9186">
                  <c:v>9.6800000000000009E-7</c:v>
                </c:pt>
                <c:pt idx="9187">
                  <c:v>9.6819999999999989E-7</c:v>
                </c:pt>
                <c:pt idx="9188">
                  <c:v>9.6839999999999991E-7</c:v>
                </c:pt>
                <c:pt idx="9189">
                  <c:v>9.6859999999999993E-7</c:v>
                </c:pt>
                <c:pt idx="9190">
                  <c:v>9.6879999999999994E-7</c:v>
                </c:pt>
                <c:pt idx="9191">
                  <c:v>9.6899999999999996E-7</c:v>
                </c:pt>
                <c:pt idx="9192">
                  <c:v>9.6919999999999997E-7</c:v>
                </c:pt>
                <c:pt idx="9193">
                  <c:v>9.6939999999999999E-7</c:v>
                </c:pt>
                <c:pt idx="9194">
                  <c:v>9.696E-7</c:v>
                </c:pt>
                <c:pt idx="9195">
                  <c:v>9.6980000000000002E-7</c:v>
                </c:pt>
                <c:pt idx="9196">
                  <c:v>9.7000000000000003E-7</c:v>
                </c:pt>
                <c:pt idx="9197">
                  <c:v>9.7020000000000005E-7</c:v>
                </c:pt>
                <c:pt idx="9198">
                  <c:v>9.7040000000000006E-7</c:v>
                </c:pt>
                <c:pt idx="9199">
                  <c:v>9.7060000000000008E-7</c:v>
                </c:pt>
                <c:pt idx="9200">
                  <c:v>9.7080000000000009E-7</c:v>
                </c:pt>
                <c:pt idx="9201">
                  <c:v>9.7100000000000011E-7</c:v>
                </c:pt>
                <c:pt idx="9202">
                  <c:v>9.7119999999999991E-7</c:v>
                </c:pt>
                <c:pt idx="9203">
                  <c:v>9.7139999999999992E-7</c:v>
                </c:pt>
                <c:pt idx="9204">
                  <c:v>9.7159999999999994E-7</c:v>
                </c:pt>
                <c:pt idx="9205">
                  <c:v>9.7179999999999995E-7</c:v>
                </c:pt>
                <c:pt idx="9206">
                  <c:v>9.7199999999999997E-7</c:v>
                </c:pt>
                <c:pt idx="9207">
                  <c:v>9.7219999999999998E-7</c:v>
                </c:pt>
                <c:pt idx="9208">
                  <c:v>9.724E-7</c:v>
                </c:pt>
                <c:pt idx="9209">
                  <c:v>9.7260000000000001E-7</c:v>
                </c:pt>
                <c:pt idx="9210">
                  <c:v>9.7280000000000003E-7</c:v>
                </c:pt>
                <c:pt idx="9211">
                  <c:v>9.7300000000000004E-7</c:v>
                </c:pt>
                <c:pt idx="9212">
                  <c:v>9.7320000000000006E-7</c:v>
                </c:pt>
                <c:pt idx="9213">
                  <c:v>9.7340000000000007E-7</c:v>
                </c:pt>
                <c:pt idx="9214">
                  <c:v>9.7360000000000009E-7</c:v>
                </c:pt>
                <c:pt idx="9215">
                  <c:v>9.738000000000001E-7</c:v>
                </c:pt>
                <c:pt idx="9216">
                  <c:v>9.7399999999999991E-7</c:v>
                </c:pt>
                <c:pt idx="9217">
                  <c:v>9.7419999999999992E-7</c:v>
                </c:pt>
                <c:pt idx="9218">
                  <c:v>9.7439999999999994E-7</c:v>
                </c:pt>
                <c:pt idx="9219">
                  <c:v>9.7459999999999995E-7</c:v>
                </c:pt>
                <c:pt idx="9220">
                  <c:v>9.7479999999999997E-7</c:v>
                </c:pt>
                <c:pt idx="9221">
                  <c:v>9.7499999999999998E-7</c:v>
                </c:pt>
                <c:pt idx="9222">
                  <c:v>9.752E-7</c:v>
                </c:pt>
                <c:pt idx="9223">
                  <c:v>9.7540000000000001E-7</c:v>
                </c:pt>
                <c:pt idx="9224">
                  <c:v>9.7560000000000003E-7</c:v>
                </c:pt>
                <c:pt idx="9225">
                  <c:v>9.7580000000000004E-7</c:v>
                </c:pt>
                <c:pt idx="9226">
                  <c:v>9.7600000000000006E-7</c:v>
                </c:pt>
                <c:pt idx="9227">
                  <c:v>9.7620000000000007E-7</c:v>
                </c:pt>
                <c:pt idx="9228">
                  <c:v>9.7640000000000009E-7</c:v>
                </c:pt>
                <c:pt idx="9229">
                  <c:v>9.766000000000001E-7</c:v>
                </c:pt>
                <c:pt idx="9230">
                  <c:v>9.7679999999999991E-7</c:v>
                </c:pt>
                <c:pt idx="9231">
                  <c:v>9.7699999999999992E-7</c:v>
                </c:pt>
                <c:pt idx="9232">
                  <c:v>9.7719999999999994E-7</c:v>
                </c:pt>
                <c:pt idx="9233">
                  <c:v>9.7739999999999995E-7</c:v>
                </c:pt>
                <c:pt idx="9234">
                  <c:v>9.7759999999999997E-7</c:v>
                </c:pt>
                <c:pt idx="9235">
                  <c:v>9.7779999999999998E-7</c:v>
                </c:pt>
                <c:pt idx="9236">
                  <c:v>9.78E-7</c:v>
                </c:pt>
                <c:pt idx="9237">
                  <c:v>9.7820000000000001E-7</c:v>
                </c:pt>
                <c:pt idx="9238">
                  <c:v>9.7840000000000003E-7</c:v>
                </c:pt>
                <c:pt idx="9239">
                  <c:v>9.7860000000000004E-7</c:v>
                </c:pt>
                <c:pt idx="9240">
                  <c:v>9.7880000000000006E-7</c:v>
                </c:pt>
                <c:pt idx="9241">
                  <c:v>9.7900000000000007E-7</c:v>
                </c:pt>
                <c:pt idx="9242">
                  <c:v>9.7920000000000009E-7</c:v>
                </c:pt>
                <c:pt idx="9243">
                  <c:v>9.794000000000001E-7</c:v>
                </c:pt>
                <c:pt idx="9244">
                  <c:v>9.795999999999999E-7</c:v>
                </c:pt>
                <c:pt idx="9245">
                  <c:v>9.7979999999999992E-7</c:v>
                </c:pt>
                <c:pt idx="9246">
                  <c:v>9.7999999999999993E-7</c:v>
                </c:pt>
                <c:pt idx="9247">
                  <c:v>9.8019999999999995E-7</c:v>
                </c:pt>
                <c:pt idx="9248">
                  <c:v>9.8039999999999996E-7</c:v>
                </c:pt>
                <c:pt idx="9249">
                  <c:v>9.8059999999999998E-7</c:v>
                </c:pt>
                <c:pt idx="9250">
                  <c:v>9.8079999999999999E-7</c:v>
                </c:pt>
                <c:pt idx="9251">
                  <c:v>9.8100000000000001E-7</c:v>
                </c:pt>
                <c:pt idx="9252">
                  <c:v>9.8120000000000002E-7</c:v>
                </c:pt>
                <c:pt idx="9253">
                  <c:v>9.8140000000000004E-7</c:v>
                </c:pt>
                <c:pt idx="9254">
                  <c:v>9.8160000000000005E-7</c:v>
                </c:pt>
                <c:pt idx="9255">
                  <c:v>9.8180000000000007E-7</c:v>
                </c:pt>
                <c:pt idx="9256">
                  <c:v>9.8200000000000008E-7</c:v>
                </c:pt>
                <c:pt idx="9257">
                  <c:v>9.822000000000001E-7</c:v>
                </c:pt>
                <c:pt idx="9258">
                  <c:v>9.823999999999999E-7</c:v>
                </c:pt>
                <c:pt idx="9259">
                  <c:v>9.8259999999999992E-7</c:v>
                </c:pt>
                <c:pt idx="9260">
                  <c:v>9.8279999999999993E-7</c:v>
                </c:pt>
                <c:pt idx="9261">
                  <c:v>9.8299999999999995E-7</c:v>
                </c:pt>
                <c:pt idx="9262">
                  <c:v>9.8319999999999996E-7</c:v>
                </c:pt>
                <c:pt idx="9263">
                  <c:v>9.8339999999999998E-7</c:v>
                </c:pt>
                <c:pt idx="9264">
                  <c:v>9.8359999999999999E-7</c:v>
                </c:pt>
                <c:pt idx="9265">
                  <c:v>9.8380000000000001E-7</c:v>
                </c:pt>
                <c:pt idx="9266">
                  <c:v>9.8400000000000002E-7</c:v>
                </c:pt>
                <c:pt idx="9267">
                  <c:v>9.8420000000000004E-7</c:v>
                </c:pt>
                <c:pt idx="9268">
                  <c:v>9.8440000000000005E-7</c:v>
                </c:pt>
                <c:pt idx="9269">
                  <c:v>9.8460000000000007E-7</c:v>
                </c:pt>
                <c:pt idx="9270">
                  <c:v>9.8480000000000008E-7</c:v>
                </c:pt>
                <c:pt idx="9271">
                  <c:v>9.850000000000001E-7</c:v>
                </c:pt>
                <c:pt idx="9272">
                  <c:v>9.851999999999999E-7</c:v>
                </c:pt>
                <c:pt idx="9273">
                  <c:v>9.8539999999999992E-7</c:v>
                </c:pt>
                <c:pt idx="9274">
                  <c:v>9.8559999999999993E-7</c:v>
                </c:pt>
                <c:pt idx="9275">
                  <c:v>9.8579999999999995E-7</c:v>
                </c:pt>
                <c:pt idx="9276">
                  <c:v>9.8599999999999996E-7</c:v>
                </c:pt>
                <c:pt idx="9277">
                  <c:v>9.8619999999999998E-7</c:v>
                </c:pt>
                <c:pt idx="9278">
                  <c:v>9.8639999999999999E-7</c:v>
                </c:pt>
                <c:pt idx="9279">
                  <c:v>9.8660000000000001E-7</c:v>
                </c:pt>
                <c:pt idx="9280">
                  <c:v>9.8680000000000002E-7</c:v>
                </c:pt>
                <c:pt idx="9281">
                  <c:v>9.8700000000000004E-7</c:v>
                </c:pt>
                <c:pt idx="9282">
                  <c:v>9.8720000000000005E-7</c:v>
                </c:pt>
                <c:pt idx="9283">
                  <c:v>9.8740000000000007E-7</c:v>
                </c:pt>
                <c:pt idx="9284">
                  <c:v>9.8760000000000008E-7</c:v>
                </c:pt>
                <c:pt idx="9285">
                  <c:v>9.878000000000001E-7</c:v>
                </c:pt>
                <c:pt idx="9286">
                  <c:v>9.879999999999999E-7</c:v>
                </c:pt>
                <c:pt idx="9287">
                  <c:v>9.8819999999999992E-7</c:v>
                </c:pt>
                <c:pt idx="9288">
                  <c:v>9.8839999999999993E-7</c:v>
                </c:pt>
                <c:pt idx="9289">
                  <c:v>9.8859999999999995E-7</c:v>
                </c:pt>
                <c:pt idx="9290">
                  <c:v>9.8879999999999996E-7</c:v>
                </c:pt>
                <c:pt idx="9291">
                  <c:v>9.8899999999999998E-7</c:v>
                </c:pt>
                <c:pt idx="9292">
                  <c:v>9.8919999999999999E-7</c:v>
                </c:pt>
                <c:pt idx="9293">
                  <c:v>9.8940000000000001E-7</c:v>
                </c:pt>
                <c:pt idx="9294">
                  <c:v>9.8960000000000002E-7</c:v>
                </c:pt>
                <c:pt idx="9295">
                  <c:v>9.8980000000000004E-7</c:v>
                </c:pt>
                <c:pt idx="9296">
                  <c:v>9.9000000000000005E-7</c:v>
                </c:pt>
                <c:pt idx="9297">
                  <c:v>9.9020000000000007E-7</c:v>
                </c:pt>
                <c:pt idx="9298">
                  <c:v>9.9040000000000008E-7</c:v>
                </c:pt>
                <c:pt idx="9299">
                  <c:v>9.906000000000001E-7</c:v>
                </c:pt>
                <c:pt idx="9300">
                  <c:v>9.907999999999999E-7</c:v>
                </c:pt>
                <c:pt idx="9301">
                  <c:v>9.9099999999999991E-7</c:v>
                </c:pt>
                <c:pt idx="9302">
                  <c:v>9.9119999999999993E-7</c:v>
                </c:pt>
                <c:pt idx="9303">
                  <c:v>9.9139999999999994E-7</c:v>
                </c:pt>
                <c:pt idx="9304">
                  <c:v>9.9159999999999996E-7</c:v>
                </c:pt>
                <c:pt idx="9305">
                  <c:v>9.9179999999999997E-7</c:v>
                </c:pt>
                <c:pt idx="9306">
                  <c:v>9.9199999999999999E-7</c:v>
                </c:pt>
                <c:pt idx="9307">
                  <c:v>9.922E-7</c:v>
                </c:pt>
                <c:pt idx="9308">
                  <c:v>9.9240000000000002E-7</c:v>
                </c:pt>
                <c:pt idx="9309">
                  <c:v>9.9260000000000003E-7</c:v>
                </c:pt>
                <c:pt idx="9310">
                  <c:v>9.9280000000000005E-7</c:v>
                </c:pt>
                <c:pt idx="9311">
                  <c:v>9.9300000000000006E-7</c:v>
                </c:pt>
                <c:pt idx="9312">
                  <c:v>9.9320000000000008E-7</c:v>
                </c:pt>
                <c:pt idx="9313">
                  <c:v>9.9340000000000009E-7</c:v>
                </c:pt>
                <c:pt idx="9314">
                  <c:v>9.935999999999999E-7</c:v>
                </c:pt>
                <c:pt idx="9315">
                  <c:v>9.9379999999999991E-7</c:v>
                </c:pt>
                <c:pt idx="9316">
                  <c:v>9.9399999999999993E-7</c:v>
                </c:pt>
                <c:pt idx="9317">
                  <c:v>9.9419999999999994E-7</c:v>
                </c:pt>
                <c:pt idx="9318">
                  <c:v>9.9439999999999996E-7</c:v>
                </c:pt>
                <c:pt idx="9319">
                  <c:v>9.9459999999999997E-7</c:v>
                </c:pt>
                <c:pt idx="9320">
                  <c:v>9.9479999999999999E-7</c:v>
                </c:pt>
                <c:pt idx="9321">
                  <c:v>9.95E-7</c:v>
                </c:pt>
                <c:pt idx="9322">
                  <c:v>9.9520000000000002E-7</c:v>
                </c:pt>
                <c:pt idx="9323">
                  <c:v>9.9540000000000003E-7</c:v>
                </c:pt>
                <c:pt idx="9324">
                  <c:v>9.9560000000000005E-7</c:v>
                </c:pt>
                <c:pt idx="9325">
                  <c:v>9.9580000000000006E-7</c:v>
                </c:pt>
                <c:pt idx="9326">
                  <c:v>9.9600000000000008E-7</c:v>
                </c:pt>
                <c:pt idx="9327">
                  <c:v>9.9620000000000009E-7</c:v>
                </c:pt>
                <c:pt idx="9328">
                  <c:v>9.963999999999999E-7</c:v>
                </c:pt>
                <c:pt idx="9329">
                  <c:v>9.9659999999999991E-7</c:v>
                </c:pt>
                <c:pt idx="9330">
                  <c:v>9.9679999999999993E-7</c:v>
                </c:pt>
                <c:pt idx="9331">
                  <c:v>9.9699999999999994E-7</c:v>
                </c:pt>
                <c:pt idx="9332">
                  <c:v>9.9719999999999996E-7</c:v>
                </c:pt>
                <c:pt idx="9333">
                  <c:v>9.9739999999999997E-7</c:v>
                </c:pt>
                <c:pt idx="9334">
                  <c:v>9.9759999999999999E-7</c:v>
                </c:pt>
                <c:pt idx="9335">
                  <c:v>9.978E-7</c:v>
                </c:pt>
                <c:pt idx="9336">
                  <c:v>9.9800000000000002E-7</c:v>
                </c:pt>
                <c:pt idx="9337">
                  <c:v>9.9820000000000003E-7</c:v>
                </c:pt>
                <c:pt idx="9338">
                  <c:v>9.9840000000000005E-7</c:v>
                </c:pt>
                <c:pt idx="9339">
                  <c:v>9.9860000000000006E-7</c:v>
                </c:pt>
                <c:pt idx="9340">
                  <c:v>9.9880000000000008E-7</c:v>
                </c:pt>
                <c:pt idx="9341">
                  <c:v>9.9900000000000009E-7</c:v>
                </c:pt>
                <c:pt idx="9342">
                  <c:v>9.9919999999999989E-7</c:v>
                </c:pt>
                <c:pt idx="9343">
                  <c:v>9.9939999999999991E-7</c:v>
                </c:pt>
                <c:pt idx="9344">
                  <c:v>9.9959999999999992E-7</c:v>
                </c:pt>
                <c:pt idx="9345">
                  <c:v>9.9979999999999994E-7</c:v>
                </c:pt>
                <c:pt idx="9346">
                  <c:v>9.9999999999999995E-7</c:v>
                </c:pt>
                <c:pt idx="9347">
                  <c:v>1.0002E-6</c:v>
                </c:pt>
                <c:pt idx="9348">
                  <c:v>1.0004E-6</c:v>
                </c:pt>
                <c:pt idx="9349">
                  <c:v>1.0006E-6</c:v>
                </c:pt>
                <c:pt idx="9350">
                  <c:v>1.0008E-6</c:v>
                </c:pt>
                <c:pt idx="9351">
                  <c:v>1.001E-6</c:v>
                </c:pt>
                <c:pt idx="9352">
                  <c:v>1.0012E-6</c:v>
                </c:pt>
                <c:pt idx="9353">
                  <c:v>1.0014000000000001E-6</c:v>
                </c:pt>
                <c:pt idx="9354">
                  <c:v>1.0016000000000001E-6</c:v>
                </c:pt>
                <c:pt idx="9355">
                  <c:v>1.0018000000000001E-6</c:v>
                </c:pt>
                <c:pt idx="9356">
                  <c:v>1.0020000000000001E-6</c:v>
                </c:pt>
                <c:pt idx="9357">
                  <c:v>1.0021999999999999E-6</c:v>
                </c:pt>
                <c:pt idx="9358">
                  <c:v>1.0023999999999999E-6</c:v>
                </c:pt>
                <c:pt idx="9359">
                  <c:v>1.0025999999999999E-6</c:v>
                </c:pt>
                <c:pt idx="9360">
                  <c:v>1.0028E-6</c:v>
                </c:pt>
                <c:pt idx="9361">
                  <c:v>1.003E-6</c:v>
                </c:pt>
                <c:pt idx="9362">
                  <c:v>1.0032E-6</c:v>
                </c:pt>
                <c:pt idx="9363">
                  <c:v>1.0034E-6</c:v>
                </c:pt>
                <c:pt idx="9364">
                  <c:v>1.0036E-6</c:v>
                </c:pt>
                <c:pt idx="9365">
                  <c:v>1.0038E-6</c:v>
                </c:pt>
                <c:pt idx="9366">
                  <c:v>1.004E-6</c:v>
                </c:pt>
                <c:pt idx="9367">
                  <c:v>1.0042000000000001E-6</c:v>
                </c:pt>
                <c:pt idx="9368">
                  <c:v>1.0044000000000001E-6</c:v>
                </c:pt>
                <c:pt idx="9369">
                  <c:v>1.0046000000000001E-6</c:v>
                </c:pt>
                <c:pt idx="9370">
                  <c:v>1.0048000000000001E-6</c:v>
                </c:pt>
                <c:pt idx="9371">
                  <c:v>1.0049999999999999E-6</c:v>
                </c:pt>
                <c:pt idx="9372">
                  <c:v>1.0051999999999999E-6</c:v>
                </c:pt>
                <c:pt idx="9373">
                  <c:v>1.0053999999999999E-6</c:v>
                </c:pt>
                <c:pt idx="9374">
                  <c:v>1.0056E-6</c:v>
                </c:pt>
                <c:pt idx="9375">
                  <c:v>1.0058E-6</c:v>
                </c:pt>
                <c:pt idx="9376">
                  <c:v>1.006E-6</c:v>
                </c:pt>
                <c:pt idx="9377">
                  <c:v>1.0062E-6</c:v>
                </c:pt>
                <c:pt idx="9378">
                  <c:v>1.0064E-6</c:v>
                </c:pt>
                <c:pt idx="9379">
                  <c:v>1.0066E-6</c:v>
                </c:pt>
                <c:pt idx="9380">
                  <c:v>1.0068E-6</c:v>
                </c:pt>
                <c:pt idx="9381">
                  <c:v>1.0070000000000001E-6</c:v>
                </c:pt>
                <c:pt idx="9382">
                  <c:v>1.0072000000000001E-6</c:v>
                </c:pt>
                <c:pt idx="9383">
                  <c:v>1.0074000000000001E-6</c:v>
                </c:pt>
                <c:pt idx="9384">
                  <c:v>1.0076000000000001E-6</c:v>
                </c:pt>
                <c:pt idx="9385">
                  <c:v>1.0077999999999999E-6</c:v>
                </c:pt>
                <c:pt idx="9386">
                  <c:v>1.0079999999999999E-6</c:v>
                </c:pt>
                <c:pt idx="9387">
                  <c:v>1.0081999999999999E-6</c:v>
                </c:pt>
                <c:pt idx="9388">
                  <c:v>1.0084E-6</c:v>
                </c:pt>
                <c:pt idx="9389">
                  <c:v>1.0086E-6</c:v>
                </c:pt>
                <c:pt idx="9390">
                  <c:v>1.0088E-6</c:v>
                </c:pt>
                <c:pt idx="9391">
                  <c:v>1.009E-6</c:v>
                </c:pt>
                <c:pt idx="9392">
                  <c:v>1.0092E-6</c:v>
                </c:pt>
                <c:pt idx="9393">
                  <c:v>1.0094E-6</c:v>
                </c:pt>
                <c:pt idx="9394">
                  <c:v>1.0096E-6</c:v>
                </c:pt>
                <c:pt idx="9395">
                  <c:v>1.0098000000000001E-6</c:v>
                </c:pt>
                <c:pt idx="9396">
                  <c:v>1.0100000000000001E-6</c:v>
                </c:pt>
                <c:pt idx="9397">
                  <c:v>1.0102000000000001E-6</c:v>
                </c:pt>
                <c:pt idx="9398">
                  <c:v>1.0104000000000001E-6</c:v>
                </c:pt>
                <c:pt idx="9399">
                  <c:v>1.0105999999999999E-6</c:v>
                </c:pt>
                <c:pt idx="9400">
                  <c:v>1.0107999999999999E-6</c:v>
                </c:pt>
                <c:pt idx="9401">
                  <c:v>1.0109999999999999E-6</c:v>
                </c:pt>
                <c:pt idx="9402">
                  <c:v>1.0111999999999999E-6</c:v>
                </c:pt>
                <c:pt idx="9403">
                  <c:v>1.0114E-6</c:v>
                </c:pt>
                <c:pt idx="9404">
                  <c:v>1.0116E-6</c:v>
                </c:pt>
                <c:pt idx="9405">
                  <c:v>1.0118E-6</c:v>
                </c:pt>
                <c:pt idx="9406">
                  <c:v>1.012E-6</c:v>
                </c:pt>
                <c:pt idx="9407">
                  <c:v>1.0122E-6</c:v>
                </c:pt>
                <c:pt idx="9408">
                  <c:v>1.0124E-6</c:v>
                </c:pt>
                <c:pt idx="9409">
                  <c:v>1.0126000000000001E-6</c:v>
                </c:pt>
                <c:pt idx="9410">
                  <c:v>1.0128000000000001E-6</c:v>
                </c:pt>
                <c:pt idx="9411">
                  <c:v>1.0130000000000001E-6</c:v>
                </c:pt>
                <c:pt idx="9412">
                  <c:v>1.0132000000000001E-6</c:v>
                </c:pt>
                <c:pt idx="9413">
                  <c:v>1.0133999999999999E-6</c:v>
                </c:pt>
                <c:pt idx="9414">
                  <c:v>1.0135999999999999E-6</c:v>
                </c:pt>
                <c:pt idx="9415">
                  <c:v>1.0137999999999999E-6</c:v>
                </c:pt>
                <c:pt idx="9416">
                  <c:v>1.0139999999999999E-6</c:v>
                </c:pt>
                <c:pt idx="9417">
                  <c:v>1.0142E-6</c:v>
                </c:pt>
                <c:pt idx="9418">
                  <c:v>1.0144E-6</c:v>
                </c:pt>
                <c:pt idx="9419">
                  <c:v>1.0146E-6</c:v>
                </c:pt>
                <c:pt idx="9420">
                  <c:v>1.0148E-6</c:v>
                </c:pt>
                <c:pt idx="9421">
                  <c:v>1.015E-6</c:v>
                </c:pt>
                <c:pt idx="9422">
                  <c:v>1.0152E-6</c:v>
                </c:pt>
                <c:pt idx="9423">
                  <c:v>1.0154000000000001E-6</c:v>
                </c:pt>
                <c:pt idx="9424">
                  <c:v>1.0156000000000001E-6</c:v>
                </c:pt>
                <c:pt idx="9425">
                  <c:v>1.0158000000000001E-6</c:v>
                </c:pt>
                <c:pt idx="9426">
                  <c:v>1.0160000000000001E-6</c:v>
                </c:pt>
                <c:pt idx="9427">
                  <c:v>1.0161999999999999E-6</c:v>
                </c:pt>
                <c:pt idx="9428">
                  <c:v>1.0163999999999999E-6</c:v>
                </c:pt>
                <c:pt idx="9429">
                  <c:v>1.0165999999999999E-6</c:v>
                </c:pt>
                <c:pt idx="9430">
                  <c:v>1.0167999999999999E-6</c:v>
                </c:pt>
                <c:pt idx="9431">
                  <c:v>1.017E-6</c:v>
                </c:pt>
                <c:pt idx="9432">
                  <c:v>1.0172E-6</c:v>
                </c:pt>
                <c:pt idx="9433">
                  <c:v>1.0174E-6</c:v>
                </c:pt>
                <c:pt idx="9434">
                  <c:v>1.0176E-6</c:v>
                </c:pt>
                <c:pt idx="9435">
                  <c:v>1.0178E-6</c:v>
                </c:pt>
                <c:pt idx="9436">
                  <c:v>1.018E-6</c:v>
                </c:pt>
                <c:pt idx="9437">
                  <c:v>1.0182000000000001E-6</c:v>
                </c:pt>
                <c:pt idx="9438">
                  <c:v>1.0184000000000001E-6</c:v>
                </c:pt>
                <c:pt idx="9439">
                  <c:v>1.0186000000000001E-6</c:v>
                </c:pt>
                <c:pt idx="9440">
                  <c:v>1.0188000000000001E-6</c:v>
                </c:pt>
                <c:pt idx="9441">
                  <c:v>1.0189999999999999E-6</c:v>
                </c:pt>
                <c:pt idx="9442">
                  <c:v>1.0191999999999999E-6</c:v>
                </c:pt>
                <c:pt idx="9443">
                  <c:v>1.0193999999999999E-6</c:v>
                </c:pt>
                <c:pt idx="9444">
                  <c:v>1.0195999999999999E-6</c:v>
                </c:pt>
                <c:pt idx="9445">
                  <c:v>1.0198E-6</c:v>
                </c:pt>
                <c:pt idx="9446">
                  <c:v>1.02E-6</c:v>
                </c:pt>
                <c:pt idx="9447">
                  <c:v>1.0202E-6</c:v>
                </c:pt>
                <c:pt idx="9448">
                  <c:v>1.0204E-6</c:v>
                </c:pt>
                <c:pt idx="9449">
                  <c:v>1.0206E-6</c:v>
                </c:pt>
                <c:pt idx="9450">
                  <c:v>1.0208E-6</c:v>
                </c:pt>
                <c:pt idx="9451">
                  <c:v>1.0210000000000001E-6</c:v>
                </c:pt>
                <c:pt idx="9452">
                  <c:v>1.0212000000000001E-6</c:v>
                </c:pt>
                <c:pt idx="9453">
                  <c:v>1.0214000000000001E-6</c:v>
                </c:pt>
                <c:pt idx="9454">
                  <c:v>1.0216000000000001E-6</c:v>
                </c:pt>
                <c:pt idx="9455">
                  <c:v>1.0217999999999999E-6</c:v>
                </c:pt>
                <c:pt idx="9456">
                  <c:v>1.0219999999999999E-6</c:v>
                </c:pt>
                <c:pt idx="9457">
                  <c:v>1.0221999999999999E-6</c:v>
                </c:pt>
                <c:pt idx="9458">
                  <c:v>1.0223999999999999E-6</c:v>
                </c:pt>
                <c:pt idx="9459">
                  <c:v>1.0226E-6</c:v>
                </c:pt>
                <c:pt idx="9460">
                  <c:v>1.0228E-6</c:v>
                </c:pt>
                <c:pt idx="9461">
                  <c:v>1.023E-6</c:v>
                </c:pt>
                <c:pt idx="9462">
                  <c:v>1.0232E-6</c:v>
                </c:pt>
                <c:pt idx="9463">
                  <c:v>1.0234E-6</c:v>
                </c:pt>
                <c:pt idx="9464">
                  <c:v>1.0236E-6</c:v>
                </c:pt>
                <c:pt idx="9465">
                  <c:v>1.0238E-6</c:v>
                </c:pt>
                <c:pt idx="9466">
                  <c:v>1.0240000000000001E-6</c:v>
                </c:pt>
                <c:pt idx="9467">
                  <c:v>1.0242000000000001E-6</c:v>
                </c:pt>
                <c:pt idx="9468">
                  <c:v>1.0244000000000001E-6</c:v>
                </c:pt>
                <c:pt idx="9469">
                  <c:v>1.0245999999999999E-6</c:v>
                </c:pt>
                <c:pt idx="9470">
                  <c:v>1.0247999999999999E-6</c:v>
                </c:pt>
                <c:pt idx="9471">
                  <c:v>1.0249999999999999E-6</c:v>
                </c:pt>
                <c:pt idx="9472">
                  <c:v>1.0251999999999999E-6</c:v>
                </c:pt>
                <c:pt idx="9473">
                  <c:v>1.0254E-6</c:v>
                </c:pt>
                <c:pt idx="9474">
                  <c:v>1.0256E-6</c:v>
                </c:pt>
                <c:pt idx="9475">
                  <c:v>1.0258E-6</c:v>
                </c:pt>
                <c:pt idx="9476">
                  <c:v>1.026E-6</c:v>
                </c:pt>
                <c:pt idx="9477">
                  <c:v>1.0262E-6</c:v>
                </c:pt>
                <c:pt idx="9478">
                  <c:v>1.0264E-6</c:v>
                </c:pt>
                <c:pt idx="9479">
                  <c:v>1.0266E-6</c:v>
                </c:pt>
                <c:pt idx="9480">
                  <c:v>1.0268000000000001E-6</c:v>
                </c:pt>
                <c:pt idx="9481">
                  <c:v>1.0270000000000001E-6</c:v>
                </c:pt>
                <c:pt idx="9482">
                  <c:v>1.0272000000000001E-6</c:v>
                </c:pt>
                <c:pt idx="9483">
                  <c:v>1.0273999999999999E-6</c:v>
                </c:pt>
                <c:pt idx="9484">
                  <c:v>1.0275999999999999E-6</c:v>
                </c:pt>
                <c:pt idx="9485">
                  <c:v>1.0277999999999999E-6</c:v>
                </c:pt>
                <c:pt idx="9486">
                  <c:v>1.0279999999999999E-6</c:v>
                </c:pt>
                <c:pt idx="9487">
                  <c:v>1.0282E-6</c:v>
                </c:pt>
                <c:pt idx="9488">
                  <c:v>1.0284E-6</c:v>
                </c:pt>
                <c:pt idx="9489">
                  <c:v>1.0286E-6</c:v>
                </c:pt>
                <c:pt idx="9490">
                  <c:v>1.0288E-6</c:v>
                </c:pt>
                <c:pt idx="9491">
                  <c:v>1.029E-6</c:v>
                </c:pt>
                <c:pt idx="9492">
                  <c:v>1.0292E-6</c:v>
                </c:pt>
                <c:pt idx="9493">
                  <c:v>1.0294E-6</c:v>
                </c:pt>
                <c:pt idx="9494">
                  <c:v>1.0296000000000001E-6</c:v>
                </c:pt>
                <c:pt idx="9495">
                  <c:v>1.0298000000000001E-6</c:v>
                </c:pt>
                <c:pt idx="9496">
                  <c:v>1.0300000000000001E-6</c:v>
                </c:pt>
                <c:pt idx="9497">
                  <c:v>1.0301999999999999E-6</c:v>
                </c:pt>
                <c:pt idx="9498">
                  <c:v>1.0303999999999999E-6</c:v>
                </c:pt>
                <c:pt idx="9499">
                  <c:v>1.0305999999999999E-6</c:v>
                </c:pt>
                <c:pt idx="9500">
                  <c:v>1.0307999999999999E-6</c:v>
                </c:pt>
                <c:pt idx="9501">
                  <c:v>1.031E-6</c:v>
                </c:pt>
                <c:pt idx="9502">
                  <c:v>1.0312E-6</c:v>
                </c:pt>
                <c:pt idx="9503">
                  <c:v>1.0314E-6</c:v>
                </c:pt>
                <c:pt idx="9504">
                  <c:v>1.0316E-6</c:v>
                </c:pt>
                <c:pt idx="9505">
                  <c:v>1.0318E-6</c:v>
                </c:pt>
                <c:pt idx="9506">
                  <c:v>1.032E-6</c:v>
                </c:pt>
                <c:pt idx="9507">
                  <c:v>1.0322E-6</c:v>
                </c:pt>
                <c:pt idx="9508">
                  <c:v>1.0324000000000001E-6</c:v>
                </c:pt>
                <c:pt idx="9509">
                  <c:v>1.0326000000000001E-6</c:v>
                </c:pt>
                <c:pt idx="9510">
                  <c:v>1.0328000000000001E-6</c:v>
                </c:pt>
                <c:pt idx="9511">
                  <c:v>1.0330000000000001E-6</c:v>
                </c:pt>
                <c:pt idx="9512">
                  <c:v>1.0331999999999999E-6</c:v>
                </c:pt>
                <c:pt idx="9513">
                  <c:v>1.0333999999999999E-6</c:v>
                </c:pt>
                <c:pt idx="9514">
                  <c:v>1.0335999999999999E-6</c:v>
                </c:pt>
                <c:pt idx="9515">
                  <c:v>1.0338E-6</c:v>
                </c:pt>
                <c:pt idx="9516">
                  <c:v>1.034E-6</c:v>
                </c:pt>
                <c:pt idx="9517">
                  <c:v>1.0342E-6</c:v>
                </c:pt>
                <c:pt idx="9518">
                  <c:v>1.0344E-6</c:v>
                </c:pt>
                <c:pt idx="9519">
                  <c:v>1.0346E-6</c:v>
                </c:pt>
                <c:pt idx="9520">
                  <c:v>1.0348E-6</c:v>
                </c:pt>
                <c:pt idx="9521">
                  <c:v>1.035E-6</c:v>
                </c:pt>
                <c:pt idx="9522">
                  <c:v>1.0352000000000001E-6</c:v>
                </c:pt>
                <c:pt idx="9523">
                  <c:v>1.0354000000000001E-6</c:v>
                </c:pt>
                <c:pt idx="9524">
                  <c:v>1.0356000000000001E-6</c:v>
                </c:pt>
                <c:pt idx="9525">
                  <c:v>1.0358000000000001E-6</c:v>
                </c:pt>
                <c:pt idx="9526">
                  <c:v>1.0359999999999999E-6</c:v>
                </c:pt>
                <c:pt idx="9527">
                  <c:v>1.0361999999999999E-6</c:v>
                </c:pt>
                <c:pt idx="9528">
                  <c:v>1.0363999999999999E-6</c:v>
                </c:pt>
                <c:pt idx="9529">
                  <c:v>1.0366E-6</c:v>
                </c:pt>
                <c:pt idx="9530">
                  <c:v>1.0368E-6</c:v>
                </c:pt>
                <c:pt idx="9531">
                  <c:v>1.037E-6</c:v>
                </c:pt>
                <c:pt idx="9532">
                  <c:v>1.0372E-6</c:v>
                </c:pt>
                <c:pt idx="9533">
                  <c:v>1.0374E-6</c:v>
                </c:pt>
                <c:pt idx="9534">
                  <c:v>1.0376E-6</c:v>
                </c:pt>
                <c:pt idx="9535">
                  <c:v>1.0378E-6</c:v>
                </c:pt>
                <c:pt idx="9536">
                  <c:v>1.0380000000000001E-6</c:v>
                </c:pt>
                <c:pt idx="9537">
                  <c:v>1.0382000000000001E-6</c:v>
                </c:pt>
                <c:pt idx="9538">
                  <c:v>1.0384000000000001E-6</c:v>
                </c:pt>
                <c:pt idx="9539">
                  <c:v>1.0386000000000001E-6</c:v>
                </c:pt>
                <c:pt idx="9540">
                  <c:v>1.0387999999999999E-6</c:v>
                </c:pt>
                <c:pt idx="9541">
                  <c:v>1.0389999999999999E-6</c:v>
                </c:pt>
                <c:pt idx="9542">
                  <c:v>1.0391999999999999E-6</c:v>
                </c:pt>
                <c:pt idx="9543">
                  <c:v>1.0394E-6</c:v>
                </c:pt>
                <c:pt idx="9544">
                  <c:v>1.0396E-6</c:v>
                </c:pt>
                <c:pt idx="9545">
                  <c:v>1.0398E-6</c:v>
                </c:pt>
                <c:pt idx="9546">
                  <c:v>1.04E-6</c:v>
                </c:pt>
                <c:pt idx="9547">
                  <c:v>1.0402E-6</c:v>
                </c:pt>
                <c:pt idx="9548">
                  <c:v>1.0404E-6</c:v>
                </c:pt>
                <c:pt idx="9549">
                  <c:v>1.0406E-6</c:v>
                </c:pt>
                <c:pt idx="9550">
                  <c:v>1.0408000000000001E-6</c:v>
                </c:pt>
                <c:pt idx="9551">
                  <c:v>1.0410000000000001E-6</c:v>
                </c:pt>
                <c:pt idx="9552">
                  <c:v>1.0412000000000001E-6</c:v>
                </c:pt>
                <c:pt idx="9553">
                  <c:v>1.0414000000000001E-6</c:v>
                </c:pt>
                <c:pt idx="9554">
                  <c:v>1.0415999999999999E-6</c:v>
                </c:pt>
                <c:pt idx="9555">
                  <c:v>1.0417999999999999E-6</c:v>
                </c:pt>
                <c:pt idx="9556">
                  <c:v>1.0419999999999999E-6</c:v>
                </c:pt>
                <c:pt idx="9557">
                  <c:v>1.0421999999999999E-6</c:v>
                </c:pt>
                <c:pt idx="9558">
                  <c:v>1.0424E-6</c:v>
                </c:pt>
                <c:pt idx="9559">
                  <c:v>1.0426E-6</c:v>
                </c:pt>
                <c:pt idx="9560">
                  <c:v>1.0428E-6</c:v>
                </c:pt>
                <c:pt idx="9561">
                  <c:v>1.043E-6</c:v>
                </c:pt>
                <c:pt idx="9562">
                  <c:v>1.0432E-6</c:v>
                </c:pt>
                <c:pt idx="9563">
                  <c:v>1.0434E-6</c:v>
                </c:pt>
                <c:pt idx="9564">
                  <c:v>1.0436000000000001E-6</c:v>
                </c:pt>
                <c:pt idx="9565">
                  <c:v>1.0438000000000001E-6</c:v>
                </c:pt>
                <c:pt idx="9566">
                  <c:v>1.0440000000000001E-6</c:v>
                </c:pt>
                <c:pt idx="9567">
                  <c:v>1.0442000000000001E-6</c:v>
                </c:pt>
                <c:pt idx="9568">
                  <c:v>1.0443999999999999E-6</c:v>
                </c:pt>
                <c:pt idx="9569">
                  <c:v>1.0445999999999999E-6</c:v>
                </c:pt>
                <c:pt idx="9570">
                  <c:v>1.0447999999999999E-6</c:v>
                </c:pt>
                <c:pt idx="9571">
                  <c:v>1.0449999999999999E-6</c:v>
                </c:pt>
                <c:pt idx="9572">
                  <c:v>1.0452E-6</c:v>
                </c:pt>
                <c:pt idx="9573">
                  <c:v>1.0454E-6</c:v>
                </c:pt>
                <c:pt idx="9574">
                  <c:v>1.0456E-6</c:v>
                </c:pt>
                <c:pt idx="9575">
                  <c:v>1.0458E-6</c:v>
                </c:pt>
                <c:pt idx="9576">
                  <c:v>1.046E-6</c:v>
                </c:pt>
                <c:pt idx="9577">
                  <c:v>1.0462E-6</c:v>
                </c:pt>
                <c:pt idx="9578">
                  <c:v>1.0464000000000001E-6</c:v>
                </c:pt>
                <c:pt idx="9579">
                  <c:v>1.0466000000000001E-6</c:v>
                </c:pt>
                <c:pt idx="9580">
                  <c:v>1.0468000000000001E-6</c:v>
                </c:pt>
                <c:pt idx="9581">
                  <c:v>1.0470000000000001E-6</c:v>
                </c:pt>
                <c:pt idx="9582">
                  <c:v>1.0471999999999999E-6</c:v>
                </c:pt>
                <c:pt idx="9583">
                  <c:v>1.0473999999999999E-6</c:v>
                </c:pt>
                <c:pt idx="9584">
                  <c:v>1.0475999999999999E-6</c:v>
                </c:pt>
                <c:pt idx="9585">
                  <c:v>1.0477999999999999E-6</c:v>
                </c:pt>
                <c:pt idx="9586">
                  <c:v>1.048E-6</c:v>
                </c:pt>
                <c:pt idx="9587">
                  <c:v>1.0482E-6</c:v>
                </c:pt>
                <c:pt idx="9588">
                  <c:v>1.0484E-6</c:v>
                </c:pt>
                <c:pt idx="9589">
                  <c:v>1.0486E-6</c:v>
                </c:pt>
                <c:pt idx="9590">
                  <c:v>1.0488E-6</c:v>
                </c:pt>
                <c:pt idx="9591">
                  <c:v>1.049E-6</c:v>
                </c:pt>
                <c:pt idx="9592">
                  <c:v>1.0492000000000001E-6</c:v>
                </c:pt>
                <c:pt idx="9593">
                  <c:v>1.0494000000000001E-6</c:v>
                </c:pt>
                <c:pt idx="9594">
                  <c:v>1.0496000000000001E-6</c:v>
                </c:pt>
                <c:pt idx="9595">
                  <c:v>1.0498000000000001E-6</c:v>
                </c:pt>
                <c:pt idx="9596">
                  <c:v>1.0499999999999999E-6</c:v>
                </c:pt>
                <c:pt idx="9597">
                  <c:v>1.0501999999999999E-6</c:v>
                </c:pt>
                <c:pt idx="9598">
                  <c:v>1.0503999999999999E-6</c:v>
                </c:pt>
                <c:pt idx="9599">
                  <c:v>1.0505999999999999E-6</c:v>
                </c:pt>
                <c:pt idx="9600">
                  <c:v>1.0508E-6</c:v>
                </c:pt>
                <c:pt idx="9601">
                  <c:v>1.051E-6</c:v>
                </c:pt>
                <c:pt idx="9602">
                  <c:v>1.0512E-6</c:v>
                </c:pt>
                <c:pt idx="9603">
                  <c:v>1.0514E-6</c:v>
                </c:pt>
                <c:pt idx="9604">
                  <c:v>1.0516E-6</c:v>
                </c:pt>
                <c:pt idx="9605">
                  <c:v>1.0518E-6</c:v>
                </c:pt>
                <c:pt idx="9606">
                  <c:v>1.052E-6</c:v>
                </c:pt>
                <c:pt idx="9607">
                  <c:v>1.0522000000000001E-6</c:v>
                </c:pt>
                <c:pt idx="9608">
                  <c:v>1.0524000000000001E-6</c:v>
                </c:pt>
                <c:pt idx="9609">
                  <c:v>1.0526000000000001E-6</c:v>
                </c:pt>
                <c:pt idx="9610">
                  <c:v>1.0527999999999999E-6</c:v>
                </c:pt>
                <c:pt idx="9611">
                  <c:v>1.0529999999999999E-6</c:v>
                </c:pt>
                <c:pt idx="9612">
                  <c:v>1.0531999999999999E-6</c:v>
                </c:pt>
                <c:pt idx="9613">
                  <c:v>1.0533999999999999E-6</c:v>
                </c:pt>
                <c:pt idx="9614">
                  <c:v>1.0536E-6</c:v>
                </c:pt>
                <c:pt idx="9615">
                  <c:v>1.0538E-6</c:v>
                </c:pt>
                <c:pt idx="9616">
                  <c:v>1.054E-6</c:v>
                </c:pt>
                <c:pt idx="9617">
                  <c:v>1.0542E-6</c:v>
                </c:pt>
                <c:pt idx="9618">
                  <c:v>1.0544E-6</c:v>
                </c:pt>
                <c:pt idx="9619">
                  <c:v>1.0546E-6</c:v>
                </c:pt>
                <c:pt idx="9620">
                  <c:v>1.0548E-6</c:v>
                </c:pt>
                <c:pt idx="9621">
                  <c:v>1.0550000000000001E-6</c:v>
                </c:pt>
                <c:pt idx="9622">
                  <c:v>1.0552000000000001E-6</c:v>
                </c:pt>
                <c:pt idx="9623">
                  <c:v>1.0554000000000001E-6</c:v>
                </c:pt>
                <c:pt idx="9624">
                  <c:v>1.0555999999999999E-6</c:v>
                </c:pt>
                <c:pt idx="9625">
                  <c:v>1.0557999999999999E-6</c:v>
                </c:pt>
                <c:pt idx="9626">
                  <c:v>1.0559999999999999E-6</c:v>
                </c:pt>
                <c:pt idx="9627">
                  <c:v>1.0561999999999999E-6</c:v>
                </c:pt>
                <c:pt idx="9628">
                  <c:v>1.0564E-6</c:v>
                </c:pt>
                <c:pt idx="9629">
                  <c:v>1.0566E-6</c:v>
                </c:pt>
                <c:pt idx="9630">
                  <c:v>1.0568E-6</c:v>
                </c:pt>
                <c:pt idx="9631">
                  <c:v>1.057E-6</c:v>
                </c:pt>
                <c:pt idx="9632">
                  <c:v>1.0572E-6</c:v>
                </c:pt>
                <c:pt idx="9633">
                  <c:v>1.0574E-6</c:v>
                </c:pt>
                <c:pt idx="9634">
                  <c:v>1.0576E-6</c:v>
                </c:pt>
                <c:pt idx="9635">
                  <c:v>1.0578000000000001E-6</c:v>
                </c:pt>
                <c:pt idx="9636">
                  <c:v>1.0580000000000001E-6</c:v>
                </c:pt>
                <c:pt idx="9637">
                  <c:v>1.0582000000000001E-6</c:v>
                </c:pt>
                <c:pt idx="9638">
                  <c:v>1.0583999999999999E-6</c:v>
                </c:pt>
                <c:pt idx="9639">
                  <c:v>1.0585999999999999E-6</c:v>
                </c:pt>
                <c:pt idx="9640">
                  <c:v>1.0587999999999999E-6</c:v>
                </c:pt>
                <c:pt idx="9641">
                  <c:v>1.0589999999999999E-6</c:v>
                </c:pt>
                <c:pt idx="9642">
                  <c:v>1.0592E-6</c:v>
                </c:pt>
                <c:pt idx="9643">
                  <c:v>1.0594E-6</c:v>
                </c:pt>
                <c:pt idx="9644">
                  <c:v>1.0596E-6</c:v>
                </c:pt>
                <c:pt idx="9645">
                  <c:v>1.0598E-6</c:v>
                </c:pt>
                <c:pt idx="9646">
                  <c:v>1.06E-6</c:v>
                </c:pt>
                <c:pt idx="9647">
                  <c:v>1.0602E-6</c:v>
                </c:pt>
                <c:pt idx="9648">
                  <c:v>1.0604E-6</c:v>
                </c:pt>
                <c:pt idx="9649">
                  <c:v>1.0606000000000001E-6</c:v>
                </c:pt>
                <c:pt idx="9650">
                  <c:v>1.0608000000000001E-6</c:v>
                </c:pt>
                <c:pt idx="9651">
                  <c:v>1.0610000000000001E-6</c:v>
                </c:pt>
                <c:pt idx="9652">
                  <c:v>1.0612000000000001E-6</c:v>
                </c:pt>
                <c:pt idx="9653">
                  <c:v>1.0613999999999999E-6</c:v>
                </c:pt>
                <c:pt idx="9654">
                  <c:v>1.0615999999999999E-6</c:v>
                </c:pt>
                <c:pt idx="9655">
                  <c:v>1.0617999999999999E-6</c:v>
                </c:pt>
                <c:pt idx="9656">
                  <c:v>1.062E-6</c:v>
                </c:pt>
                <c:pt idx="9657">
                  <c:v>1.0622E-6</c:v>
                </c:pt>
                <c:pt idx="9658">
                  <c:v>1.0624E-6</c:v>
                </c:pt>
                <c:pt idx="9659">
                  <c:v>1.0626E-6</c:v>
                </c:pt>
                <c:pt idx="9660">
                  <c:v>1.0628E-6</c:v>
                </c:pt>
                <c:pt idx="9661">
                  <c:v>1.063E-6</c:v>
                </c:pt>
                <c:pt idx="9662">
                  <c:v>1.0632E-6</c:v>
                </c:pt>
                <c:pt idx="9663">
                  <c:v>1.0634000000000001E-6</c:v>
                </c:pt>
                <c:pt idx="9664">
                  <c:v>1.0636000000000001E-6</c:v>
                </c:pt>
                <c:pt idx="9665">
                  <c:v>1.0638000000000001E-6</c:v>
                </c:pt>
                <c:pt idx="9666">
                  <c:v>1.0640000000000001E-6</c:v>
                </c:pt>
                <c:pt idx="9667">
                  <c:v>1.0641999999999999E-6</c:v>
                </c:pt>
                <c:pt idx="9668">
                  <c:v>1.0643999999999999E-6</c:v>
                </c:pt>
                <c:pt idx="9669">
                  <c:v>1.0645999999999999E-6</c:v>
                </c:pt>
                <c:pt idx="9670">
                  <c:v>1.0648E-6</c:v>
                </c:pt>
                <c:pt idx="9671">
                  <c:v>1.065E-6</c:v>
                </c:pt>
                <c:pt idx="9672">
                  <c:v>1.0652E-6</c:v>
                </c:pt>
                <c:pt idx="9673">
                  <c:v>1.0654E-6</c:v>
                </c:pt>
                <c:pt idx="9674">
                  <c:v>1.0656E-6</c:v>
                </c:pt>
                <c:pt idx="9675">
                  <c:v>1.0658E-6</c:v>
                </c:pt>
                <c:pt idx="9676">
                  <c:v>1.066E-6</c:v>
                </c:pt>
                <c:pt idx="9677">
                  <c:v>1.0662000000000001E-6</c:v>
                </c:pt>
                <c:pt idx="9678">
                  <c:v>1.0664000000000001E-6</c:v>
                </c:pt>
                <c:pt idx="9679">
                  <c:v>1.0666000000000001E-6</c:v>
                </c:pt>
                <c:pt idx="9680">
                  <c:v>1.0668000000000001E-6</c:v>
                </c:pt>
                <c:pt idx="9681">
                  <c:v>1.0669999999999999E-6</c:v>
                </c:pt>
                <c:pt idx="9682">
                  <c:v>1.0671999999999999E-6</c:v>
                </c:pt>
                <c:pt idx="9683">
                  <c:v>1.0673999999999999E-6</c:v>
                </c:pt>
                <c:pt idx="9684">
                  <c:v>1.0676E-6</c:v>
                </c:pt>
                <c:pt idx="9685">
                  <c:v>1.0678E-6</c:v>
                </c:pt>
                <c:pt idx="9686">
                  <c:v>1.068E-6</c:v>
                </c:pt>
                <c:pt idx="9687">
                  <c:v>1.0682E-6</c:v>
                </c:pt>
                <c:pt idx="9688">
                  <c:v>1.0684E-6</c:v>
                </c:pt>
                <c:pt idx="9689">
                  <c:v>1.0686E-6</c:v>
                </c:pt>
                <c:pt idx="9690">
                  <c:v>1.0688E-6</c:v>
                </c:pt>
                <c:pt idx="9691">
                  <c:v>1.0690000000000001E-6</c:v>
                </c:pt>
                <c:pt idx="9692">
                  <c:v>1.0692000000000001E-6</c:v>
                </c:pt>
                <c:pt idx="9693">
                  <c:v>1.0694000000000001E-6</c:v>
                </c:pt>
                <c:pt idx="9694">
                  <c:v>1.0696000000000001E-6</c:v>
                </c:pt>
                <c:pt idx="9695">
                  <c:v>1.0697999999999999E-6</c:v>
                </c:pt>
                <c:pt idx="9696">
                  <c:v>1.0699999999999999E-6</c:v>
                </c:pt>
                <c:pt idx="9697">
                  <c:v>1.0701999999999999E-6</c:v>
                </c:pt>
                <c:pt idx="9698">
                  <c:v>1.0703999999999999E-6</c:v>
                </c:pt>
                <c:pt idx="9699">
                  <c:v>1.0706E-6</c:v>
                </c:pt>
                <c:pt idx="9700">
                  <c:v>1.0708E-6</c:v>
                </c:pt>
                <c:pt idx="9701">
                  <c:v>1.071E-6</c:v>
                </c:pt>
                <c:pt idx="9702">
                  <c:v>1.0712E-6</c:v>
                </c:pt>
                <c:pt idx="9703">
                  <c:v>1.0714E-6</c:v>
                </c:pt>
                <c:pt idx="9704">
                  <c:v>1.0716E-6</c:v>
                </c:pt>
                <c:pt idx="9705">
                  <c:v>1.0718000000000001E-6</c:v>
                </c:pt>
                <c:pt idx="9706">
                  <c:v>1.0720000000000001E-6</c:v>
                </c:pt>
                <c:pt idx="9707">
                  <c:v>1.0722000000000001E-6</c:v>
                </c:pt>
                <c:pt idx="9708">
                  <c:v>1.0724000000000001E-6</c:v>
                </c:pt>
                <c:pt idx="9709">
                  <c:v>1.0725999999999999E-6</c:v>
                </c:pt>
                <c:pt idx="9710">
                  <c:v>1.0727999999999999E-6</c:v>
                </c:pt>
                <c:pt idx="9711">
                  <c:v>1.0729999999999999E-6</c:v>
                </c:pt>
                <c:pt idx="9712">
                  <c:v>1.0731999999999999E-6</c:v>
                </c:pt>
                <c:pt idx="9713">
                  <c:v>1.0734E-6</c:v>
                </c:pt>
                <c:pt idx="9714">
                  <c:v>1.0736E-6</c:v>
                </c:pt>
                <c:pt idx="9715">
                  <c:v>1.0738E-6</c:v>
                </c:pt>
                <c:pt idx="9716">
                  <c:v>1.074E-6</c:v>
                </c:pt>
                <c:pt idx="9717">
                  <c:v>1.0742E-6</c:v>
                </c:pt>
                <c:pt idx="9718">
                  <c:v>1.0744E-6</c:v>
                </c:pt>
                <c:pt idx="9719">
                  <c:v>1.0746000000000001E-6</c:v>
                </c:pt>
                <c:pt idx="9720">
                  <c:v>1.0748000000000001E-6</c:v>
                </c:pt>
                <c:pt idx="9721">
                  <c:v>1.0750000000000001E-6</c:v>
                </c:pt>
                <c:pt idx="9722">
                  <c:v>1.0752000000000001E-6</c:v>
                </c:pt>
                <c:pt idx="9723">
                  <c:v>1.0753999999999999E-6</c:v>
                </c:pt>
                <c:pt idx="9724">
                  <c:v>1.0755999999999999E-6</c:v>
                </c:pt>
                <c:pt idx="9725">
                  <c:v>1.0757999999999999E-6</c:v>
                </c:pt>
                <c:pt idx="9726">
                  <c:v>1.0759999999999999E-6</c:v>
                </c:pt>
                <c:pt idx="9727">
                  <c:v>1.0762E-6</c:v>
                </c:pt>
                <c:pt idx="9728">
                  <c:v>1.0764E-6</c:v>
                </c:pt>
                <c:pt idx="9729">
                  <c:v>1.0766E-6</c:v>
                </c:pt>
                <c:pt idx="9730">
                  <c:v>1.0768E-6</c:v>
                </c:pt>
                <c:pt idx="9731">
                  <c:v>1.077E-6</c:v>
                </c:pt>
                <c:pt idx="9732">
                  <c:v>1.0772E-6</c:v>
                </c:pt>
                <c:pt idx="9733">
                  <c:v>1.0774000000000001E-6</c:v>
                </c:pt>
                <c:pt idx="9734">
                  <c:v>1.0776000000000001E-6</c:v>
                </c:pt>
                <c:pt idx="9735">
                  <c:v>1.0778000000000001E-6</c:v>
                </c:pt>
                <c:pt idx="9736">
                  <c:v>1.0780000000000001E-6</c:v>
                </c:pt>
                <c:pt idx="9737">
                  <c:v>1.0781999999999999E-6</c:v>
                </c:pt>
                <c:pt idx="9738">
                  <c:v>1.0783999999999999E-6</c:v>
                </c:pt>
                <c:pt idx="9739">
                  <c:v>1.0785999999999999E-6</c:v>
                </c:pt>
                <c:pt idx="9740">
                  <c:v>1.0787999999999999E-6</c:v>
                </c:pt>
                <c:pt idx="9741">
                  <c:v>1.079E-6</c:v>
                </c:pt>
                <c:pt idx="9742">
                  <c:v>1.0792E-6</c:v>
                </c:pt>
                <c:pt idx="9743">
                  <c:v>1.0794E-6</c:v>
                </c:pt>
                <c:pt idx="9744">
                  <c:v>1.0796E-6</c:v>
                </c:pt>
                <c:pt idx="9745">
                  <c:v>1.0798E-6</c:v>
                </c:pt>
                <c:pt idx="9746">
                  <c:v>1.08E-6</c:v>
                </c:pt>
                <c:pt idx="9747">
                  <c:v>1.0802000000000001E-6</c:v>
                </c:pt>
                <c:pt idx="9748">
                  <c:v>1.0804000000000001E-6</c:v>
                </c:pt>
                <c:pt idx="9749">
                  <c:v>1.0806000000000001E-6</c:v>
                </c:pt>
                <c:pt idx="9750">
                  <c:v>1.0808000000000001E-6</c:v>
                </c:pt>
                <c:pt idx="9751">
                  <c:v>1.0809999999999999E-6</c:v>
                </c:pt>
                <c:pt idx="9752">
                  <c:v>1.0811999999999999E-6</c:v>
                </c:pt>
                <c:pt idx="9753">
                  <c:v>1.0813999999999999E-6</c:v>
                </c:pt>
                <c:pt idx="9754">
                  <c:v>1.0815999999999999E-6</c:v>
                </c:pt>
                <c:pt idx="9755">
                  <c:v>1.0818E-6</c:v>
                </c:pt>
                <c:pt idx="9756">
                  <c:v>1.082E-6</c:v>
                </c:pt>
                <c:pt idx="9757">
                  <c:v>1.0822E-6</c:v>
                </c:pt>
                <c:pt idx="9758">
                  <c:v>1.0824E-6</c:v>
                </c:pt>
                <c:pt idx="9759">
                  <c:v>1.0826E-6</c:v>
                </c:pt>
                <c:pt idx="9760">
                  <c:v>1.0828E-6</c:v>
                </c:pt>
                <c:pt idx="9761">
                  <c:v>1.083E-6</c:v>
                </c:pt>
                <c:pt idx="9762">
                  <c:v>1.0832000000000001E-6</c:v>
                </c:pt>
                <c:pt idx="9763">
                  <c:v>1.0834000000000001E-6</c:v>
                </c:pt>
                <c:pt idx="9764">
                  <c:v>1.0836000000000001E-6</c:v>
                </c:pt>
                <c:pt idx="9765">
                  <c:v>1.0837999999999999E-6</c:v>
                </c:pt>
                <c:pt idx="9766">
                  <c:v>1.0839999999999999E-6</c:v>
                </c:pt>
                <c:pt idx="9767">
                  <c:v>1.0841999999999999E-6</c:v>
                </c:pt>
                <c:pt idx="9768">
                  <c:v>1.0843999999999999E-6</c:v>
                </c:pt>
                <c:pt idx="9769">
                  <c:v>1.0846E-6</c:v>
                </c:pt>
                <c:pt idx="9770">
                  <c:v>1.0848E-6</c:v>
                </c:pt>
                <c:pt idx="9771">
                  <c:v>1.085E-6</c:v>
                </c:pt>
                <c:pt idx="9772">
                  <c:v>1.0852E-6</c:v>
                </c:pt>
                <c:pt idx="9773">
                  <c:v>1.0854E-6</c:v>
                </c:pt>
                <c:pt idx="9774">
                  <c:v>1.0856E-6</c:v>
                </c:pt>
                <c:pt idx="9775">
                  <c:v>1.0858E-6</c:v>
                </c:pt>
                <c:pt idx="9776">
                  <c:v>1.0860000000000001E-6</c:v>
                </c:pt>
                <c:pt idx="9777">
                  <c:v>1.0862000000000001E-6</c:v>
                </c:pt>
                <c:pt idx="9778">
                  <c:v>1.0864000000000001E-6</c:v>
                </c:pt>
                <c:pt idx="9779">
                  <c:v>1.0865999999999999E-6</c:v>
                </c:pt>
                <c:pt idx="9780">
                  <c:v>1.0867999999999999E-6</c:v>
                </c:pt>
                <c:pt idx="9781">
                  <c:v>1.0869999999999999E-6</c:v>
                </c:pt>
                <c:pt idx="9782">
                  <c:v>1.0871999999999999E-6</c:v>
                </c:pt>
                <c:pt idx="9783">
                  <c:v>1.0874E-6</c:v>
                </c:pt>
                <c:pt idx="9784">
                  <c:v>1.0876E-6</c:v>
                </c:pt>
                <c:pt idx="9785">
                  <c:v>1.0878E-6</c:v>
                </c:pt>
                <c:pt idx="9786">
                  <c:v>1.088E-6</c:v>
                </c:pt>
                <c:pt idx="9787">
                  <c:v>1.0882E-6</c:v>
                </c:pt>
                <c:pt idx="9788">
                  <c:v>1.0884E-6</c:v>
                </c:pt>
                <c:pt idx="9789">
                  <c:v>1.0886E-6</c:v>
                </c:pt>
                <c:pt idx="9790">
                  <c:v>1.0888000000000001E-6</c:v>
                </c:pt>
                <c:pt idx="9791">
                  <c:v>1.0890000000000001E-6</c:v>
                </c:pt>
                <c:pt idx="9792">
                  <c:v>1.0892000000000001E-6</c:v>
                </c:pt>
                <c:pt idx="9793">
                  <c:v>1.0893999999999999E-6</c:v>
                </c:pt>
                <c:pt idx="9794">
                  <c:v>1.0895999999999999E-6</c:v>
                </c:pt>
                <c:pt idx="9795">
                  <c:v>1.0897999999999999E-6</c:v>
                </c:pt>
                <c:pt idx="9796">
                  <c:v>1.0899999999999999E-6</c:v>
                </c:pt>
                <c:pt idx="9797">
                  <c:v>1.0902E-6</c:v>
                </c:pt>
                <c:pt idx="9798">
                  <c:v>1.0904E-6</c:v>
                </c:pt>
                <c:pt idx="9799">
                  <c:v>1.0906E-6</c:v>
                </c:pt>
                <c:pt idx="9800">
                  <c:v>1.0908E-6</c:v>
                </c:pt>
                <c:pt idx="9801">
                  <c:v>1.091E-6</c:v>
                </c:pt>
                <c:pt idx="9802">
                  <c:v>1.0912E-6</c:v>
                </c:pt>
                <c:pt idx="9803">
                  <c:v>1.0914E-6</c:v>
                </c:pt>
                <c:pt idx="9804">
                  <c:v>1.0916000000000001E-6</c:v>
                </c:pt>
                <c:pt idx="9805">
                  <c:v>1.0918000000000001E-6</c:v>
                </c:pt>
                <c:pt idx="9806">
                  <c:v>1.0920000000000001E-6</c:v>
                </c:pt>
                <c:pt idx="9807">
                  <c:v>1.0922000000000001E-6</c:v>
                </c:pt>
                <c:pt idx="9808">
                  <c:v>1.0923999999999999E-6</c:v>
                </c:pt>
                <c:pt idx="9809">
                  <c:v>1.0925999999999999E-6</c:v>
                </c:pt>
                <c:pt idx="9810">
                  <c:v>1.0927999999999999E-6</c:v>
                </c:pt>
                <c:pt idx="9811">
                  <c:v>1.093E-6</c:v>
                </c:pt>
                <c:pt idx="9812">
                  <c:v>1.0932E-6</c:v>
                </c:pt>
                <c:pt idx="9813">
                  <c:v>1.0934E-6</c:v>
                </c:pt>
                <c:pt idx="9814">
                  <c:v>1.0936E-6</c:v>
                </c:pt>
                <c:pt idx="9815">
                  <c:v>1.0938E-6</c:v>
                </c:pt>
                <c:pt idx="9816">
                  <c:v>1.094E-6</c:v>
                </c:pt>
                <c:pt idx="9817">
                  <c:v>1.0942E-6</c:v>
                </c:pt>
                <c:pt idx="9818">
                  <c:v>1.0944000000000001E-6</c:v>
                </c:pt>
                <c:pt idx="9819">
                  <c:v>1.0946000000000001E-6</c:v>
                </c:pt>
                <c:pt idx="9820">
                  <c:v>1.0948000000000001E-6</c:v>
                </c:pt>
                <c:pt idx="9821">
                  <c:v>1.0950000000000001E-6</c:v>
                </c:pt>
                <c:pt idx="9822">
                  <c:v>1.0951999999999999E-6</c:v>
                </c:pt>
                <c:pt idx="9823">
                  <c:v>1.0953999999999999E-6</c:v>
                </c:pt>
                <c:pt idx="9824">
                  <c:v>1.0955999999999999E-6</c:v>
                </c:pt>
                <c:pt idx="9825">
                  <c:v>1.0958E-6</c:v>
                </c:pt>
                <c:pt idx="9826">
                  <c:v>1.096E-6</c:v>
                </c:pt>
                <c:pt idx="9827">
                  <c:v>1.0962E-6</c:v>
                </c:pt>
                <c:pt idx="9828">
                  <c:v>1.0964E-6</c:v>
                </c:pt>
                <c:pt idx="9829">
                  <c:v>1.0966E-6</c:v>
                </c:pt>
                <c:pt idx="9830">
                  <c:v>1.0968E-6</c:v>
                </c:pt>
                <c:pt idx="9831">
                  <c:v>1.097E-6</c:v>
                </c:pt>
                <c:pt idx="9832">
                  <c:v>1.0972000000000001E-6</c:v>
                </c:pt>
                <c:pt idx="9833">
                  <c:v>1.0974000000000001E-6</c:v>
                </c:pt>
                <c:pt idx="9834">
                  <c:v>1.0976000000000001E-6</c:v>
                </c:pt>
                <c:pt idx="9835">
                  <c:v>1.0978000000000001E-6</c:v>
                </c:pt>
                <c:pt idx="9836">
                  <c:v>1.0979999999999999E-6</c:v>
                </c:pt>
                <c:pt idx="9837">
                  <c:v>1.0981999999999999E-6</c:v>
                </c:pt>
                <c:pt idx="9838">
                  <c:v>1.0983999999999999E-6</c:v>
                </c:pt>
                <c:pt idx="9839">
                  <c:v>1.0986E-6</c:v>
                </c:pt>
                <c:pt idx="9840">
                  <c:v>1.0988E-6</c:v>
                </c:pt>
                <c:pt idx="9841">
                  <c:v>1.099E-6</c:v>
                </c:pt>
                <c:pt idx="9842">
                  <c:v>1.0992E-6</c:v>
                </c:pt>
                <c:pt idx="9843">
                  <c:v>1.0994E-6</c:v>
                </c:pt>
                <c:pt idx="9844">
                  <c:v>1.0996E-6</c:v>
                </c:pt>
                <c:pt idx="9845">
                  <c:v>1.0998E-6</c:v>
                </c:pt>
                <c:pt idx="9846">
                  <c:v>1.1000000000000001E-6</c:v>
                </c:pt>
                <c:pt idx="9847">
                  <c:v>1.1002000000000001E-6</c:v>
                </c:pt>
                <c:pt idx="9848">
                  <c:v>1.1004000000000001E-6</c:v>
                </c:pt>
                <c:pt idx="9849">
                  <c:v>1.1006000000000001E-6</c:v>
                </c:pt>
                <c:pt idx="9850">
                  <c:v>1.1007999999999999E-6</c:v>
                </c:pt>
                <c:pt idx="9851">
                  <c:v>1.1009999999999999E-6</c:v>
                </c:pt>
                <c:pt idx="9852">
                  <c:v>1.1011999999999999E-6</c:v>
                </c:pt>
                <c:pt idx="9853">
                  <c:v>1.1013999999999999E-6</c:v>
                </c:pt>
                <c:pt idx="9854">
                  <c:v>1.1016E-6</c:v>
                </c:pt>
                <c:pt idx="9855">
                  <c:v>1.1018E-6</c:v>
                </c:pt>
                <c:pt idx="9856">
                  <c:v>1.102E-6</c:v>
                </c:pt>
                <c:pt idx="9857">
                  <c:v>1.1022E-6</c:v>
                </c:pt>
                <c:pt idx="9858">
                  <c:v>1.1024E-6</c:v>
                </c:pt>
                <c:pt idx="9859">
                  <c:v>1.1026E-6</c:v>
                </c:pt>
                <c:pt idx="9860">
                  <c:v>1.1028000000000001E-6</c:v>
                </c:pt>
                <c:pt idx="9861">
                  <c:v>1.1030000000000001E-6</c:v>
                </c:pt>
                <c:pt idx="9862">
                  <c:v>1.1032000000000001E-6</c:v>
                </c:pt>
                <c:pt idx="9863">
                  <c:v>1.1034000000000001E-6</c:v>
                </c:pt>
                <c:pt idx="9864">
                  <c:v>1.1035999999999999E-6</c:v>
                </c:pt>
                <c:pt idx="9865">
                  <c:v>1.1037999999999999E-6</c:v>
                </c:pt>
                <c:pt idx="9866">
                  <c:v>1.1039999999999999E-6</c:v>
                </c:pt>
                <c:pt idx="9867">
                  <c:v>1.1041999999999999E-6</c:v>
                </c:pt>
                <c:pt idx="9868">
                  <c:v>1.1044E-6</c:v>
                </c:pt>
                <c:pt idx="9869">
                  <c:v>1.1046E-6</c:v>
                </c:pt>
                <c:pt idx="9870">
                  <c:v>1.1048E-6</c:v>
                </c:pt>
                <c:pt idx="9871">
                  <c:v>1.105E-6</c:v>
                </c:pt>
                <c:pt idx="9872">
                  <c:v>1.1052E-6</c:v>
                </c:pt>
                <c:pt idx="9873">
                  <c:v>1.1054E-6</c:v>
                </c:pt>
                <c:pt idx="9874">
                  <c:v>1.1056000000000001E-6</c:v>
                </c:pt>
                <c:pt idx="9875">
                  <c:v>1.1058000000000001E-6</c:v>
                </c:pt>
                <c:pt idx="9876">
                  <c:v>1.1060000000000001E-6</c:v>
                </c:pt>
                <c:pt idx="9877">
                  <c:v>1.1062000000000001E-6</c:v>
                </c:pt>
                <c:pt idx="9878">
                  <c:v>1.1063999999999999E-6</c:v>
                </c:pt>
                <c:pt idx="9879">
                  <c:v>1.1065999999999999E-6</c:v>
                </c:pt>
                <c:pt idx="9880">
                  <c:v>1.1067999999999999E-6</c:v>
                </c:pt>
                <c:pt idx="9881">
                  <c:v>1.1069999999999999E-6</c:v>
                </c:pt>
                <c:pt idx="9882">
                  <c:v>1.1072E-6</c:v>
                </c:pt>
                <c:pt idx="9883">
                  <c:v>1.1074E-6</c:v>
                </c:pt>
                <c:pt idx="9884">
                  <c:v>1.1076E-6</c:v>
                </c:pt>
                <c:pt idx="9885">
                  <c:v>1.1078E-6</c:v>
                </c:pt>
                <c:pt idx="9886">
                  <c:v>1.108E-6</c:v>
                </c:pt>
                <c:pt idx="9887">
                  <c:v>1.1082E-6</c:v>
                </c:pt>
                <c:pt idx="9888">
                  <c:v>1.1084000000000001E-6</c:v>
                </c:pt>
                <c:pt idx="9889">
                  <c:v>1.1086000000000001E-6</c:v>
                </c:pt>
                <c:pt idx="9890">
                  <c:v>1.1088000000000001E-6</c:v>
                </c:pt>
                <c:pt idx="9891">
                  <c:v>1.1090000000000001E-6</c:v>
                </c:pt>
                <c:pt idx="9892">
                  <c:v>1.1091999999999999E-6</c:v>
                </c:pt>
                <c:pt idx="9893">
                  <c:v>1.1093999999999999E-6</c:v>
                </c:pt>
                <c:pt idx="9894">
                  <c:v>1.1095999999999999E-6</c:v>
                </c:pt>
                <c:pt idx="9895">
                  <c:v>1.1097999999999999E-6</c:v>
                </c:pt>
                <c:pt idx="9896">
                  <c:v>1.11E-6</c:v>
                </c:pt>
                <c:pt idx="9897">
                  <c:v>1.1102E-6</c:v>
                </c:pt>
                <c:pt idx="9898">
                  <c:v>1.1104E-6</c:v>
                </c:pt>
                <c:pt idx="9899">
                  <c:v>1.1106E-6</c:v>
                </c:pt>
                <c:pt idx="9900">
                  <c:v>1.1108E-6</c:v>
                </c:pt>
                <c:pt idx="9901">
                  <c:v>1.111E-6</c:v>
                </c:pt>
                <c:pt idx="9902">
                  <c:v>1.1112000000000001E-6</c:v>
                </c:pt>
                <c:pt idx="9903">
                  <c:v>1.1114000000000001E-6</c:v>
                </c:pt>
                <c:pt idx="9904">
                  <c:v>1.1116000000000001E-6</c:v>
                </c:pt>
                <c:pt idx="9905">
                  <c:v>1.1118000000000001E-6</c:v>
                </c:pt>
                <c:pt idx="9906">
                  <c:v>1.1119999999999999E-6</c:v>
                </c:pt>
                <c:pt idx="9907">
                  <c:v>1.1121999999999999E-6</c:v>
                </c:pt>
                <c:pt idx="9908">
                  <c:v>1.1123999999999999E-6</c:v>
                </c:pt>
                <c:pt idx="9909">
                  <c:v>1.1125999999999999E-6</c:v>
                </c:pt>
                <c:pt idx="9910">
                  <c:v>1.1128E-6</c:v>
                </c:pt>
                <c:pt idx="9911">
                  <c:v>1.113E-6</c:v>
                </c:pt>
                <c:pt idx="9912">
                  <c:v>1.1132E-6</c:v>
                </c:pt>
                <c:pt idx="9913">
                  <c:v>1.1134E-6</c:v>
                </c:pt>
                <c:pt idx="9914">
                  <c:v>1.1136E-6</c:v>
                </c:pt>
                <c:pt idx="9915">
                  <c:v>1.1138E-6</c:v>
                </c:pt>
                <c:pt idx="9916">
                  <c:v>1.114E-6</c:v>
                </c:pt>
                <c:pt idx="9917">
                  <c:v>1.1142000000000001E-6</c:v>
                </c:pt>
                <c:pt idx="9918">
                  <c:v>1.1144000000000001E-6</c:v>
                </c:pt>
                <c:pt idx="9919">
                  <c:v>1.1146000000000001E-6</c:v>
                </c:pt>
                <c:pt idx="9920">
                  <c:v>1.1147999999999999E-6</c:v>
                </c:pt>
                <c:pt idx="9921">
                  <c:v>1.1149999999999999E-6</c:v>
                </c:pt>
                <c:pt idx="9922">
                  <c:v>1.1151999999999999E-6</c:v>
                </c:pt>
                <c:pt idx="9923">
                  <c:v>1.1153999999999999E-6</c:v>
                </c:pt>
                <c:pt idx="9924">
                  <c:v>1.1156E-6</c:v>
                </c:pt>
                <c:pt idx="9925">
                  <c:v>1.1158E-6</c:v>
                </c:pt>
                <c:pt idx="9926">
                  <c:v>1.116E-6</c:v>
                </c:pt>
                <c:pt idx="9927">
                  <c:v>1.1162E-6</c:v>
                </c:pt>
                <c:pt idx="9928">
                  <c:v>1.1164E-6</c:v>
                </c:pt>
                <c:pt idx="9929">
                  <c:v>1.1166E-6</c:v>
                </c:pt>
                <c:pt idx="9930">
                  <c:v>1.1168E-6</c:v>
                </c:pt>
                <c:pt idx="9931">
                  <c:v>1.1170000000000001E-6</c:v>
                </c:pt>
                <c:pt idx="9932">
                  <c:v>1.1172000000000001E-6</c:v>
                </c:pt>
                <c:pt idx="9933">
                  <c:v>1.1174000000000001E-6</c:v>
                </c:pt>
                <c:pt idx="9934">
                  <c:v>1.1175999999999999E-6</c:v>
                </c:pt>
                <c:pt idx="9935">
                  <c:v>1.1177999999999999E-6</c:v>
                </c:pt>
                <c:pt idx="9936">
                  <c:v>1.1179999999999999E-6</c:v>
                </c:pt>
                <c:pt idx="9937">
                  <c:v>1.1181999999999999E-6</c:v>
                </c:pt>
                <c:pt idx="9938">
                  <c:v>1.1184E-6</c:v>
                </c:pt>
                <c:pt idx="9939">
                  <c:v>1.1186E-6</c:v>
                </c:pt>
                <c:pt idx="9940">
                  <c:v>1.1188E-6</c:v>
                </c:pt>
                <c:pt idx="9941">
                  <c:v>1.119E-6</c:v>
                </c:pt>
                <c:pt idx="9942">
                  <c:v>1.1192E-6</c:v>
                </c:pt>
                <c:pt idx="9943">
                  <c:v>1.1194E-6</c:v>
                </c:pt>
                <c:pt idx="9944">
                  <c:v>1.1196E-6</c:v>
                </c:pt>
                <c:pt idx="9945">
                  <c:v>1.1198000000000001E-6</c:v>
                </c:pt>
                <c:pt idx="9946">
                  <c:v>1.1200000000000001E-6</c:v>
                </c:pt>
                <c:pt idx="9947">
                  <c:v>1.1202000000000001E-6</c:v>
                </c:pt>
                <c:pt idx="9948">
                  <c:v>1.1203999999999999E-6</c:v>
                </c:pt>
                <c:pt idx="9949">
                  <c:v>1.1205999999999999E-6</c:v>
                </c:pt>
                <c:pt idx="9950">
                  <c:v>1.1207999999999999E-6</c:v>
                </c:pt>
                <c:pt idx="9951">
                  <c:v>1.1209999999999999E-6</c:v>
                </c:pt>
                <c:pt idx="9952">
                  <c:v>1.1212E-6</c:v>
                </c:pt>
                <c:pt idx="9953">
                  <c:v>1.1214E-6</c:v>
                </c:pt>
                <c:pt idx="9954">
                  <c:v>1.1216E-6</c:v>
                </c:pt>
                <c:pt idx="9955">
                  <c:v>1.1218E-6</c:v>
                </c:pt>
                <c:pt idx="9956">
                  <c:v>1.122E-6</c:v>
                </c:pt>
                <c:pt idx="9957">
                  <c:v>1.1222E-6</c:v>
                </c:pt>
                <c:pt idx="9958">
                  <c:v>1.1224E-6</c:v>
                </c:pt>
                <c:pt idx="9959">
                  <c:v>1.1226000000000001E-6</c:v>
                </c:pt>
                <c:pt idx="9960">
                  <c:v>1.1228000000000001E-6</c:v>
                </c:pt>
                <c:pt idx="9961">
                  <c:v>1.1230000000000001E-6</c:v>
                </c:pt>
                <c:pt idx="9962">
                  <c:v>1.1232000000000001E-6</c:v>
                </c:pt>
                <c:pt idx="9963">
                  <c:v>1.1233999999999999E-6</c:v>
                </c:pt>
                <c:pt idx="9964">
                  <c:v>1.1235999999999999E-6</c:v>
                </c:pt>
                <c:pt idx="9965">
                  <c:v>1.1237999999999999E-6</c:v>
                </c:pt>
                <c:pt idx="9966">
                  <c:v>1.124E-6</c:v>
                </c:pt>
                <c:pt idx="9967">
                  <c:v>1.1242E-6</c:v>
                </c:pt>
                <c:pt idx="9968">
                  <c:v>1.1244E-6</c:v>
                </c:pt>
                <c:pt idx="9969">
                  <c:v>1.1246E-6</c:v>
                </c:pt>
                <c:pt idx="9970">
                  <c:v>1.1248E-6</c:v>
                </c:pt>
                <c:pt idx="9971">
                  <c:v>1.125E-6</c:v>
                </c:pt>
                <c:pt idx="9972">
                  <c:v>1.1252E-6</c:v>
                </c:pt>
                <c:pt idx="9973">
                  <c:v>1.1254000000000001E-6</c:v>
                </c:pt>
                <c:pt idx="9974">
                  <c:v>1.1256000000000001E-6</c:v>
                </c:pt>
                <c:pt idx="9975">
                  <c:v>1.1258000000000001E-6</c:v>
                </c:pt>
                <c:pt idx="9976">
                  <c:v>1.1260000000000001E-6</c:v>
                </c:pt>
                <c:pt idx="9977">
                  <c:v>1.1261999999999999E-6</c:v>
                </c:pt>
                <c:pt idx="9978">
                  <c:v>1.1263999999999999E-6</c:v>
                </c:pt>
                <c:pt idx="9979">
                  <c:v>1.1265999999999999E-6</c:v>
                </c:pt>
                <c:pt idx="9980">
                  <c:v>1.1268E-6</c:v>
                </c:pt>
                <c:pt idx="9981">
                  <c:v>1.127E-6</c:v>
                </c:pt>
                <c:pt idx="9982">
                  <c:v>1.1272E-6</c:v>
                </c:pt>
                <c:pt idx="9983">
                  <c:v>1.1274E-6</c:v>
                </c:pt>
                <c:pt idx="9984">
                  <c:v>1.1276E-6</c:v>
                </c:pt>
                <c:pt idx="9985">
                  <c:v>1.1278E-6</c:v>
                </c:pt>
                <c:pt idx="9986">
                  <c:v>1.128E-6</c:v>
                </c:pt>
                <c:pt idx="9987">
                  <c:v>1.1282000000000001E-6</c:v>
                </c:pt>
                <c:pt idx="9988">
                  <c:v>1.1284000000000001E-6</c:v>
                </c:pt>
                <c:pt idx="9989">
                  <c:v>1.1286000000000001E-6</c:v>
                </c:pt>
                <c:pt idx="9990">
                  <c:v>1.1288000000000001E-6</c:v>
                </c:pt>
                <c:pt idx="9991">
                  <c:v>1.1289999999999999E-6</c:v>
                </c:pt>
                <c:pt idx="9992">
                  <c:v>1.1291999999999999E-6</c:v>
                </c:pt>
                <c:pt idx="9993">
                  <c:v>1.1293999999999999E-6</c:v>
                </c:pt>
                <c:pt idx="9994">
                  <c:v>1.1296E-6</c:v>
                </c:pt>
                <c:pt idx="9995">
                  <c:v>1.1298E-6</c:v>
                </c:pt>
                <c:pt idx="9996">
                  <c:v>1.13E-6</c:v>
                </c:pt>
                <c:pt idx="9997">
                  <c:v>1.1302E-6</c:v>
                </c:pt>
                <c:pt idx="9998">
                  <c:v>1.1304E-6</c:v>
                </c:pt>
                <c:pt idx="9999">
                  <c:v>1.1306E-6</c:v>
                </c:pt>
              </c:numCache>
            </c:numRef>
          </c:xVal>
          <c:yVal>
            <c:numRef>
              <c:f>'TEK00001'!$B$2:$B$10001</c:f>
              <c:numCache>
                <c:formatCode>General</c:formatCode>
                <c:ptCount val="10000"/>
                <c:pt idx="0">
                  <c:v>-1.40781E-2</c:v>
                </c:pt>
                <c:pt idx="1">
                  <c:v>-1.0171899999999999E-2</c:v>
                </c:pt>
                <c:pt idx="2">
                  <c:v>-1.00156E-2</c:v>
                </c:pt>
                <c:pt idx="3">
                  <c:v>-7.7187499999999999E-3</c:v>
                </c:pt>
                <c:pt idx="4">
                  <c:v>-1.40156E-2</c:v>
                </c:pt>
                <c:pt idx="5">
                  <c:v>-7.9531299999999992E-3</c:v>
                </c:pt>
                <c:pt idx="6">
                  <c:v>-1.76563E-2</c:v>
                </c:pt>
                <c:pt idx="7">
                  <c:v>-1.79063E-2</c:v>
                </c:pt>
                <c:pt idx="8">
                  <c:v>-2.20313E-2</c:v>
                </c:pt>
                <c:pt idx="9">
                  <c:v>-1.80156E-2</c:v>
                </c:pt>
                <c:pt idx="10">
                  <c:v>-0.02</c:v>
                </c:pt>
                <c:pt idx="11">
                  <c:v>-1.4E-2</c:v>
                </c:pt>
                <c:pt idx="12">
                  <c:v>-1.0125E-2</c:v>
                </c:pt>
                <c:pt idx="13">
                  <c:v>-1.82188E-2</c:v>
                </c:pt>
                <c:pt idx="14">
                  <c:v>-1.9140600000000001E-2</c:v>
                </c:pt>
                <c:pt idx="15">
                  <c:v>-1.00156E-2</c:v>
                </c:pt>
                <c:pt idx="16">
                  <c:v>-1.6140600000000001E-2</c:v>
                </c:pt>
                <c:pt idx="17">
                  <c:v>-1.41406E-2</c:v>
                </c:pt>
                <c:pt idx="18">
                  <c:v>-1.9984399999999999E-2</c:v>
                </c:pt>
                <c:pt idx="19">
                  <c:v>-1.6265600000000002E-2</c:v>
                </c:pt>
                <c:pt idx="20">
                  <c:v>-2.1703099999999999E-2</c:v>
                </c:pt>
                <c:pt idx="21">
                  <c:v>-1.15E-2</c:v>
                </c:pt>
                <c:pt idx="22">
                  <c:v>-1.47969E-2</c:v>
                </c:pt>
                <c:pt idx="23">
                  <c:v>-1.5984399999999999E-2</c:v>
                </c:pt>
                <c:pt idx="24">
                  <c:v>-1.6015600000000001E-2</c:v>
                </c:pt>
                <c:pt idx="25">
                  <c:v>-1.6015600000000001E-2</c:v>
                </c:pt>
                <c:pt idx="26">
                  <c:v>-1.6031199999999999E-2</c:v>
                </c:pt>
                <c:pt idx="27">
                  <c:v>-1.3703099999999999E-2</c:v>
                </c:pt>
                <c:pt idx="28">
                  <c:v>-1.01406E-2</c:v>
                </c:pt>
                <c:pt idx="29">
                  <c:v>-1.82813E-2</c:v>
                </c:pt>
                <c:pt idx="30">
                  <c:v>-2.1984400000000001E-2</c:v>
                </c:pt>
                <c:pt idx="31">
                  <c:v>-1.99375E-2</c:v>
                </c:pt>
                <c:pt idx="32">
                  <c:v>-1.7734400000000001E-2</c:v>
                </c:pt>
                <c:pt idx="33">
                  <c:v>-1.6031199999999999E-2</c:v>
                </c:pt>
                <c:pt idx="34">
                  <c:v>-1.5843800000000002E-2</c:v>
                </c:pt>
                <c:pt idx="35">
                  <c:v>-1.4250000000000001E-2</c:v>
                </c:pt>
                <c:pt idx="36">
                  <c:v>-2.0406199999999999E-2</c:v>
                </c:pt>
                <c:pt idx="37">
                  <c:v>-2.0046899999999999E-2</c:v>
                </c:pt>
                <c:pt idx="38">
                  <c:v>-2.22031E-2</c:v>
                </c:pt>
                <c:pt idx="39">
                  <c:v>-1.9703100000000001E-2</c:v>
                </c:pt>
                <c:pt idx="40">
                  <c:v>-1.575E-2</c:v>
                </c:pt>
                <c:pt idx="41">
                  <c:v>-1.36875E-2</c:v>
                </c:pt>
                <c:pt idx="42">
                  <c:v>-1.25938E-2</c:v>
                </c:pt>
                <c:pt idx="43">
                  <c:v>-1.7984400000000001E-2</c:v>
                </c:pt>
                <c:pt idx="44">
                  <c:v>-1.1453100000000001E-2</c:v>
                </c:pt>
                <c:pt idx="45">
                  <c:v>-1.2531199999999999E-2</c:v>
                </c:pt>
                <c:pt idx="46">
                  <c:v>-1.58125E-2</c:v>
                </c:pt>
                <c:pt idx="47">
                  <c:v>-1.1921899999999999E-2</c:v>
                </c:pt>
                <c:pt idx="48">
                  <c:v>-1.6750000000000001E-2</c:v>
                </c:pt>
                <c:pt idx="49">
                  <c:v>-2.03594E-2</c:v>
                </c:pt>
                <c:pt idx="50">
                  <c:v>-2.15313E-2</c:v>
                </c:pt>
                <c:pt idx="51">
                  <c:v>-1.61875E-2</c:v>
                </c:pt>
                <c:pt idx="52">
                  <c:v>-1.79063E-2</c:v>
                </c:pt>
                <c:pt idx="53">
                  <c:v>-1.4687499999999999E-2</c:v>
                </c:pt>
                <c:pt idx="54">
                  <c:v>-1.03906E-2</c:v>
                </c:pt>
                <c:pt idx="55">
                  <c:v>-9.3124999999999996E-3</c:v>
                </c:pt>
                <c:pt idx="56">
                  <c:v>-1.5953100000000001E-2</c:v>
                </c:pt>
                <c:pt idx="57">
                  <c:v>-1.1984399999999999E-2</c:v>
                </c:pt>
                <c:pt idx="58">
                  <c:v>-1.9656300000000002E-2</c:v>
                </c:pt>
                <c:pt idx="59">
                  <c:v>-1.8109400000000001E-2</c:v>
                </c:pt>
                <c:pt idx="60">
                  <c:v>-1.8656200000000001E-2</c:v>
                </c:pt>
                <c:pt idx="61">
                  <c:v>-6.5937499999999998E-3</c:v>
                </c:pt>
                <c:pt idx="62">
                  <c:v>-9.4531300000000006E-3</c:v>
                </c:pt>
                <c:pt idx="63">
                  <c:v>-1.7437500000000002E-2</c:v>
                </c:pt>
                <c:pt idx="64">
                  <c:v>-2.20313E-2</c:v>
                </c:pt>
                <c:pt idx="65">
                  <c:v>-1.85156E-2</c:v>
                </c:pt>
                <c:pt idx="66">
                  <c:v>-1.5968799999999998E-2</c:v>
                </c:pt>
                <c:pt idx="67">
                  <c:v>-1.6328100000000002E-2</c:v>
                </c:pt>
                <c:pt idx="68">
                  <c:v>-1.3453100000000001E-2</c:v>
                </c:pt>
                <c:pt idx="69">
                  <c:v>-2.3125E-2</c:v>
                </c:pt>
                <c:pt idx="70">
                  <c:v>-2.67031E-2</c:v>
                </c:pt>
                <c:pt idx="71">
                  <c:v>-1.26094E-2</c:v>
                </c:pt>
                <c:pt idx="72">
                  <c:v>-1.36563E-2</c:v>
                </c:pt>
                <c:pt idx="73">
                  <c:v>-1.7812499999999998E-2</c:v>
                </c:pt>
                <c:pt idx="74">
                  <c:v>-2.7734399999999999E-2</c:v>
                </c:pt>
                <c:pt idx="75">
                  <c:v>-2.26406E-2</c:v>
                </c:pt>
                <c:pt idx="76">
                  <c:v>-1.025E-2</c:v>
                </c:pt>
                <c:pt idx="77">
                  <c:v>-1.00781E-2</c:v>
                </c:pt>
                <c:pt idx="78">
                  <c:v>-6.0000000000000001E-3</c:v>
                </c:pt>
                <c:pt idx="79">
                  <c:v>-9.9531299999999993E-3</c:v>
                </c:pt>
                <c:pt idx="80">
                  <c:v>-1.0171899999999999E-2</c:v>
                </c:pt>
                <c:pt idx="81">
                  <c:v>-6.0312500000000002E-3</c:v>
                </c:pt>
                <c:pt idx="82">
                  <c:v>-1.14375E-2</c:v>
                </c:pt>
                <c:pt idx="83">
                  <c:v>-2.19688E-2</c:v>
                </c:pt>
                <c:pt idx="84">
                  <c:v>-1.8062499999999999E-2</c:v>
                </c:pt>
                <c:pt idx="85">
                  <c:v>-1.9984399999999999E-2</c:v>
                </c:pt>
                <c:pt idx="86">
                  <c:v>-1.80156E-2</c:v>
                </c:pt>
                <c:pt idx="87">
                  <c:v>-1.6E-2</c:v>
                </c:pt>
                <c:pt idx="88">
                  <c:v>-1.4046899999999999E-2</c:v>
                </c:pt>
                <c:pt idx="89">
                  <c:v>-1.2E-2</c:v>
                </c:pt>
                <c:pt idx="90">
                  <c:v>-6.0312500000000002E-3</c:v>
                </c:pt>
                <c:pt idx="91">
                  <c:v>-9.9218799999999992E-3</c:v>
                </c:pt>
                <c:pt idx="92">
                  <c:v>-1.6015600000000001E-2</c:v>
                </c:pt>
                <c:pt idx="93">
                  <c:v>-1.2E-2</c:v>
                </c:pt>
                <c:pt idx="94">
                  <c:v>-1.6015600000000001E-2</c:v>
                </c:pt>
                <c:pt idx="95">
                  <c:v>-1.4E-2</c:v>
                </c:pt>
                <c:pt idx="96">
                  <c:v>-1.7999999999999999E-2</c:v>
                </c:pt>
                <c:pt idx="97">
                  <c:v>-2.1999999999999999E-2</c:v>
                </c:pt>
                <c:pt idx="98">
                  <c:v>-2.40469E-2</c:v>
                </c:pt>
                <c:pt idx="99">
                  <c:v>-0.02</c:v>
                </c:pt>
                <c:pt idx="100">
                  <c:v>-1.6140600000000001E-2</c:v>
                </c:pt>
                <c:pt idx="101">
                  <c:v>-1.20625E-2</c:v>
                </c:pt>
                <c:pt idx="102">
                  <c:v>-1.00156E-2</c:v>
                </c:pt>
                <c:pt idx="103">
                  <c:v>-8.0000000000000002E-3</c:v>
                </c:pt>
                <c:pt idx="104">
                  <c:v>-1.3875E-2</c:v>
                </c:pt>
                <c:pt idx="105">
                  <c:v>-1.40156E-2</c:v>
                </c:pt>
                <c:pt idx="106">
                  <c:v>-1.6E-2</c:v>
                </c:pt>
                <c:pt idx="107">
                  <c:v>-1.4046899999999999E-2</c:v>
                </c:pt>
                <c:pt idx="108">
                  <c:v>-1.5828100000000001E-2</c:v>
                </c:pt>
                <c:pt idx="109">
                  <c:v>-1.9984399999999999E-2</c:v>
                </c:pt>
                <c:pt idx="110">
                  <c:v>-1.6093799999999998E-2</c:v>
                </c:pt>
                <c:pt idx="111">
                  <c:v>-1.8093700000000001E-2</c:v>
                </c:pt>
                <c:pt idx="112">
                  <c:v>-1.6140600000000001E-2</c:v>
                </c:pt>
                <c:pt idx="113">
                  <c:v>-1.6109399999999999E-2</c:v>
                </c:pt>
                <c:pt idx="114">
                  <c:v>-1.8031200000000001E-2</c:v>
                </c:pt>
                <c:pt idx="115">
                  <c:v>-1.1703099999999999E-2</c:v>
                </c:pt>
                <c:pt idx="116">
                  <c:v>-1.2156200000000001E-2</c:v>
                </c:pt>
                <c:pt idx="117">
                  <c:v>-1.45313E-2</c:v>
                </c:pt>
                <c:pt idx="118">
                  <c:v>-1.19063E-2</c:v>
                </c:pt>
                <c:pt idx="119">
                  <c:v>-1.6453099999999998E-2</c:v>
                </c:pt>
                <c:pt idx="120">
                  <c:v>-2.19531E-2</c:v>
                </c:pt>
                <c:pt idx="121">
                  <c:v>-1.8796899999999998E-2</c:v>
                </c:pt>
                <c:pt idx="122">
                  <c:v>-1.42656E-2</c:v>
                </c:pt>
                <c:pt idx="123">
                  <c:v>-1.52969E-2</c:v>
                </c:pt>
                <c:pt idx="124">
                  <c:v>-2.1921900000000001E-2</c:v>
                </c:pt>
                <c:pt idx="125">
                  <c:v>-2.0812500000000001E-2</c:v>
                </c:pt>
                <c:pt idx="126">
                  <c:v>-1.2843800000000001E-2</c:v>
                </c:pt>
                <c:pt idx="127">
                  <c:v>-9.71875E-3</c:v>
                </c:pt>
                <c:pt idx="128">
                  <c:v>-1.55625E-2</c:v>
                </c:pt>
                <c:pt idx="129">
                  <c:v>-1.82656E-2</c:v>
                </c:pt>
                <c:pt idx="130">
                  <c:v>-1.0125E-2</c:v>
                </c:pt>
                <c:pt idx="131">
                  <c:v>-7.84375E-3</c:v>
                </c:pt>
                <c:pt idx="132">
                  <c:v>-1.00156E-2</c:v>
                </c:pt>
                <c:pt idx="133">
                  <c:v>-6.1875000000000003E-3</c:v>
                </c:pt>
                <c:pt idx="134">
                  <c:v>-7.7499999999999999E-3</c:v>
                </c:pt>
                <c:pt idx="135">
                  <c:v>-1.7921900000000001E-2</c:v>
                </c:pt>
                <c:pt idx="136">
                  <c:v>-2.60156E-2</c:v>
                </c:pt>
                <c:pt idx="137">
                  <c:v>-2.0031199999999999E-2</c:v>
                </c:pt>
                <c:pt idx="138">
                  <c:v>-1.38437E-2</c:v>
                </c:pt>
                <c:pt idx="139">
                  <c:v>-8.0468799999999993E-3</c:v>
                </c:pt>
                <c:pt idx="140">
                  <c:v>-1.6625000000000001E-2</c:v>
                </c:pt>
                <c:pt idx="141">
                  <c:v>-1.79688E-2</c:v>
                </c:pt>
                <c:pt idx="142">
                  <c:v>-1.55938E-2</c:v>
                </c:pt>
                <c:pt idx="143">
                  <c:v>-1.02188E-2</c:v>
                </c:pt>
                <c:pt idx="144">
                  <c:v>-1.85781E-2</c:v>
                </c:pt>
                <c:pt idx="145">
                  <c:v>-1.7921900000000001E-2</c:v>
                </c:pt>
                <c:pt idx="146">
                  <c:v>-1.7765599999999999E-2</c:v>
                </c:pt>
                <c:pt idx="147">
                  <c:v>-1.3671900000000001E-2</c:v>
                </c:pt>
                <c:pt idx="148">
                  <c:v>-1.1328100000000001E-2</c:v>
                </c:pt>
                <c:pt idx="149">
                  <c:v>-1.0687500000000001E-2</c:v>
                </c:pt>
                <c:pt idx="150">
                  <c:v>-1.87656E-2</c:v>
                </c:pt>
                <c:pt idx="151">
                  <c:v>-1.55312E-2</c:v>
                </c:pt>
                <c:pt idx="152">
                  <c:v>-1.64844E-2</c:v>
                </c:pt>
                <c:pt idx="153">
                  <c:v>-2.0578099999999998E-2</c:v>
                </c:pt>
                <c:pt idx="154">
                  <c:v>-2.1640599999999999E-2</c:v>
                </c:pt>
                <c:pt idx="155">
                  <c:v>-1.5375E-2</c:v>
                </c:pt>
                <c:pt idx="156">
                  <c:v>-1.20938E-2</c:v>
                </c:pt>
                <c:pt idx="157">
                  <c:v>-1.3968700000000001E-2</c:v>
                </c:pt>
                <c:pt idx="158">
                  <c:v>-1.18437E-2</c:v>
                </c:pt>
                <c:pt idx="159">
                  <c:v>-1.44219E-2</c:v>
                </c:pt>
                <c:pt idx="160">
                  <c:v>-1.8187499999999999E-2</c:v>
                </c:pt>
                <c:pt idx="161">
                  <c:v>-2.02344E-2</c:v>
                </c:pt>
                <c:pt idx="162">
                  <c:v>-2.1734400000000001E-2</c:v>
                </c:pt>
                <c:pt idx="163">
                  <c:v>-1.3671900000000001E-2</c:v>
                </c:pt>
                <c:pt idx="164">
                  <c:v>-9.7031300000000008E-3</c:v>
                </c:pt>
                <c:pt idx="165">
                  <c:v>-8.1718799999999994E-3</c:v>
                </c:pt>
                <c:pt idx="166">
                  <c:v>-1.6437500000000001E-2</c:v>
                </c:pt>
                <c:pt idx="167">
                  <c:v>-1.36875E-2</c:v>
                </c:pt>
                <c:pt idx="168">
                  <c:v>-1.22656E-2</c:v>
                </c:pt>
                <c:pt idx="169">
                  <c:v>-1.5984399999999999E-2</c:v>
                </c:pt>
                <c:pt idx="170">
                  <c:v>-1.18125E-2</c:v>
                </c:pt>
                <c:pt idx="171">
                  <c:v>-1.4046899999999999E-2</c:v>
                </c:pt>
                <c:pt idx="172">
                  <c:v>-1.3859399999999999E-2</c:v>
                </c:pt>
                <c:pt idx="173">
                  <c:v>-0.01</c:v>
                </c:pt>
                <c:pt idx="174">
                  <c:v>-1.40313E-2</c:v>
                </c:pt>
                <c:pt idx="175">
                  <c:v>-1.20313E-2</c:v>
                </c:pt>
                <c:pt idx="176">
                  <c:v>-1.59375E-2</c:v>
                </c:pt>
                <c:pt idx="177">
                  <c:v>-1.7984400000000001E-2</c:v>
                </c:pt>
                <c:pt idx="178">
                  <c:v>-1.6203100000000002E-2</c:v>
                </c:pt>
                <c:pt idx="179">
                  <c:v>-1.1984399999999999E-2</c:v>
                </c:pt>
                <c:pt idx="180">
                  <c:v>-2.0187500000000001E-2</c:v>
                </c:pt>
                <c:pt idx="181">
                  <c:v>-1.9890600000000001E-2</c:v>
                </c:pt>
                <c:pt idx="182">
                  <c:v>-1.36875E-2</c:v>
                </c:pt>
                <c:pt idx="183">
                  <c:v>-1.08281E-2</c:v>
                </c:pt>
                <c:pt idx="184">
                  <c:v>-1.9046899999999999E-2</c:v>
                </c:pt>
                <c:pt idx="185">
                  <c:v>-2.04219E-2</c:v>
                </c:pt>
                <c:pt idx="186">
                  <c:v>-1.8156200000000001E-2</c:v>
                </c:pt>
                <c:pt idx="187">
                  <c:v>-1.61875E-2</c:v>
                </c:pt>
                <c:pt idx="188">
                  <c:v>-1.5890600000000001E-2</c:v>
                </c:pt>
                <c:pt idx="189">
                  <c:v>-1.7984400000000001E-2</c:v>
                </c:pt>
                <c:pt idx="190">
                  <c:v>-1.61875E-2</c:v>
                </c:pt>
                <c:pt idx="191">
                  <c:v>-1.5875E-2</c:v>
                </c:pt>
                <c:pt idx="192">
                  <c:v>-1.6125E-2</c:v>
                </c:pt>
                <c:pt idx="193">
                  <c:v>-1.20938E-2</c:v>
                </c:pt>
                <c:pt idx="194">
                  <c:v>-1.39375E-2</c:v>
                </c:pt>
                <c:pt idx="195">
                  <c:v>-1.375E-2</c:v>
                </c:pt>
                <c:pt idx="196">
                  <c:v>-1.79063E-2</c:v>
                </c:pt>
                <c:pt idx="197">
                  <c:v>-1.63594E-2</c:v>
                </c:pt>
                <c:pt idx="198">
                  <c:v>-1.41563E-2</c:v>
                </c:pt>
                <c:pt idx="199">
                  <c:v>-1.025E-2</c:v>
                </c:pt>
                <c:pt idx="200">
                  <c:v>-9.9687500000000002E-3</c:v>
                </c:pt>
                <c:pt idx="201">
                  <c:v>-1.75313E-2</c:v>
                </c:pt>
                <c:pt idx="202">
                  <c:v>-2.0015600000000001E-2</c:v>
                </c:pt>
                <c:pt idx="203">
                  <c:v>-1.77813E-2</c:v>
                </c:pt>
                <c:pt idx="204">
                  <c:v>-2.4031299999999998E-2</c:v>
                </c:pt>
                <c:pt idx="205">
                  <c:v>-1.45781E-2</c:v>
                </c:pt>
                <c:pt idx="206">
                  <c:v>-1.00313E-2</c:v>
                </c:pt>
                <c:pt idx="207">
                  <c:v>-1.59375E-2</c:v>
                </c:pt>
                <c:pt idx="208">
                  <c:v>-2.6031200000000001E-2</c:v>
                </c:pt>
                <c:pt idx="209">
                  <c:v>-0.02</c:v>
                </c:pt>
                <c:pt idx="210">
                  <c:v>-1.9921899999999999E-2</c:v>
                </c:pt>
                <c:pt idx="211">
                  <c:v>-1.6015600000000001E-2</c:v>
                </c:pt>
                <c:pt idx="212">
                  <c:v>-2.0140600000000002E-2</c:v>
                </c:pt>
                <c:pt idx="213">
                  <c:v>-1.5875E-2</c:v>
                </c:pt>
                <c:pt idx="214">
                  <c:v>-1.6218799999999998E-2</c:v>
                </c:pt>
                <c:pt idx="215">
                  <c:v>-1.575E-2</c:v>
                </c:pt>
                <c:pt idx="216">
                  <c:v>-9.5156300000000006E-3</c:v>
                </c:pt>
                <c:pt idx="217">
                  <c:v>-1.2500000000000001E-2</c:v>
                </c:pt>
                <c:pt idx="218">
                  <c:v>-1.8421900000000001E-2</c:v>
                </c:pt>
                <c:pt idx="219">
                  <c:v>-1.5328100000000001E-2</c:v>
                </c:pt>
                <c:pt idx="220">
                  <c:v>-1.0171899999999999E-2</c:v>
                </c:pt>
                <c:pt idx="221">
                  <c:v>-1.8749999999999999E-2</c:v>
                </c:pt>
                <c:pt idx="222">
                  <c:v>-2.4265599999999998E-2</c:v>
                </c:pt>
                <c:pt idx="223">
                  <c:v>-2.17656E-2</c:v>
                </c:pt>
                <c:pt idx="224">
                  <c:v>-1.35625E-2</c:v>
                </c:pt>
                <c:pt idx="225">
                  <c:v>-1.00625E-2</c:v>
                </c:pt>
                <c:pt idx="226">
                  <c:v>-9.6874999999999999E-3</c:v>
                </c:pt>
                <c:pt idx="227">
                  <c:v>-6.1718800000000002E-3</c:v>
                </c:pt>
                <c:pt idx="228">
                  <c:v>-1.3968700000000001E-2</c:v>
                </c:pt>
                <c:pt idx="229">
                  <c:v>-8.0312500000000002E-3</c:v>
                </c:pt>
                <c:pt idx="230">
                  <c:v>-1.6531299999999999E-2</c:v>
                </c:pt>
                <c:pt idx="231">
                  <c:v>-1.3921899999999999E-2</c:v>
                </c:pt>
                <c:pt idx="232">
                  <c:v>-1.3765599999999999E-2</c:v>
                </c:pt>
                <c:pt idx="233">
                  <c:v>-5.5937499999999998E-3</c:v>
                </c:pt>
                <c:pt idx="234">
                  <c:v>-6.4687499999999997E-3</c:v>
                </c:pt>
                <c:pt idx="235">
                  <c:v>-1.27031E-2</c:v>
                </c:pt>
                <c:pt idx="236">
                  <c:v>-1.8093700000000001E-2</c:v>
                </c:pt>
                <c:pt idx="237">
                  <c:v>-1.3734400000000001E-2</c:v>
                </c:pt>
                <c:pt idx="238">
                  <c:v>-1.47344E-2</c:v>
                </c:pt>
                <c:pt idx="239">
                  <c:v>-0.02</c:v>
                </c:pt>
                <c:pt idx="240">
                  <c:v>-1.54688E-2</c:v>
                </c:pt>
                <c:pt idx="241">
                  <c:v>-1.38437E-2</c:v>
                </c:pt>
                <c:pt idx="242">
                  <c:v>-9.5624999999999998E-3</c:v>
                </c:pt>
                <c:pt idx="243">
                  <c:v>-1.0749999999999999E-2</c:v>
                </c:pt>
                <c:pt idx="244">
                  <c:v>-1.7999999999999999E-2</c:v>
                </c:pt>
                <c:pt idx="245">
                  <c:v>-1.3968700000000001E-2</c:v>
                </c:pt>
                <c:pt idx="246">
                  <c:v>-1.81406E-2</c:v>
                </c:pt>
                <c:pt idx="247">
                  <c:v>-1.36563E-2</c:v>
                </c:pt>
                <c:pt idx="248">
                  <c:v>-1.3875E-2</c:v>
                </c:pt>
                <c:pt idx="249">
                  <c:v>-1.2718800000000001E-2</c:v>
                </c:pt>
                <c:pt idx="250">
                  <c:v>-2.1578099999999999E-2</c:v>
                </c:pt>
                <c:pt idx="251">
                  <c:v>-1.7015599999999999E-2</c:v>
                </c:pt>
                <c:pt idx="252">
                  <c:v>-1.07344E-2</c:v>
                </c:pt>
                <c:pt idx="253">
                  <c:v>-5.4218799999999996E-3</c:v>
                </c:pt>
                <c:pt idx="254">
                  <c:v>-1.5484400000000001E-2</c:v>
                </c:pt>
                <c:pt idx="255">
                  <c:v>-1.4109399999999999E-2</c:v>
                </c:pt>
                <c:pt idx="256">
                  <c:v>-1.7703099999999999E-2</c:v>
                </c:pt>
                <c:pt idx="257">
                  <c:v>-1.8046900000000001E-2</c:v>
                </c:pt>
                <c:pt idx="258">
                  <c:v>-1.8234400000000001E-2</c:v>
                </c:pt>
                <c:pt idx="259">
                  <c:v>-1.5781300000000002E-2</c:v>
                </c:pt>
                <c:pt idx="260">
                  <c:v>-2.18906E-2</c:v>
                </c:pt>
                <c:pt idx="261">
                  <c:v>-1.4968800000000001E-2</c:v>
                </c:pt>
                <c:pt idx="262">
                  <c:v>-9.5624999999999998E-3</c:v>
                </c:pt>
                <c:pt idx="263">
                  <c:v>-1.5656199999999999E-2</c:v>
                </c:pt>
                <c:pt idx="264">
                  <c:v>-1.4234399999999999E-2</c:v>
                </c:pt>
                <c:pt idx="265">
                  <c:v>-1.55312E-2</c:v>
                </c:pt>
                <c:pt idx="266">
                  <c:v>-1.84063E-2</c:v>
                </c:pt>
                <c:pt idx="267">
                  <c:v>-1.2500000000000001E-2</c:v>
                </c:pt>
                <c:pt idx="268">
                  <c:v>-9.7968800000000009E-3</c:v>
                </c:pt>
                <c:pt idx="269">
                  <c:v>-1.3890599999999999E-2</c:v>
                </c:pt>
                <c:pt idx="270">
                  <c:v>-1.38125E-2</c:v>
                </c:pt>
                <c:pt idx="271">
                  <c:v>-1.79531E-2</c:v>
                </c:pt>
                <c:pt idx="272">
                  <c:v>-1.4312500000000001E-2</c:v>
                </c:pt>
                <c:pt idx="273">
                  <c:v>-1.1890599999999999E-2</c:v>
                </c:pt>
                <c:pt idx="274">
                  <c:v>-1.5828100000000001E-2</c:v>
                </c:pt>
                <c:pt idx="275">
                  <c:v>-1.42969E-2</c:v>
                </c:pt>
                <c:pt idx="276">
                  <c:v>-8.0000000000000002E-3</c:v>
                </c:pt>
                <c:pt idx="277">
                  <c:v>-1.39375E-2</c:v>
                </c:pt>
                <c:pt idx="278">
                  <c:v>-1.6046899999999999E-2</c:v>
                </c:pt>
                <c:pt idx="279">
                  <c:v>-1.40781E-2</c:v>
                </c:pt>
                <c:pt idx="280">
                  <c:v>-1.1953099999999999E-2</c:v>
                </c:pt>
                <c:pt idx="281">
                  <c:v>-1.4E-2</c:v>
                </c:pt>
                <c:pt idx="282">
                  <c:v>-1.20313E-2</c:v>
                </c:pt>
                <c:pt idx="283">
                  <c:v>-1.3968700000000001E-2</c:v>
                </c:pt>
                <c:pt idx="284">
                  <c:v>-1.5984399999999999E-2</c:v>
                </c:pt>
                <c:pt idx="285">
                  <c:v>-1.5953100000000001E-2</c:v>
                </c:pt>
                <c:pt idx="286">
                  <c:v>-0.01</c:v>
                </c:pt>
                <c:pt idx="287">
                  <c:v>-1.4E-2</c:v>
                </c:pt>
                <c:pt idx="288">
                  <c:v>-1.20313E-2</c:v>
                </c:pt>
                <c:pt idx="289">
                  <c:v>-1.5921899999999999E-2</c:v>
                </c:pt>
                <c:pt idx="290">
                  <c:v>-2.0078100000000002E-2</c:v>
                </c:pt>
                <c:pt idx="291">
                  <c:v>-9.9843799999999993E-3</c:v>
                </c:pt>
                <c:pt idx="292">
                  <c:v>-1.40313E-2</c:v>
                </c:pt>
                <c:pt idx="293">
                  <c:v>-1.4125E-2</c:v>
                </c:pt>
                <c:pt idx="294">
                  <c:v>-2.4E-2</c:v>
                </c:pt>
                <c:pt idx="295">
                  <c:v>-0.02</c:v>
                </c:pt>
                <c:pt idx="296">
                  <c:v>-2.21406E-2</c:v>
                </c:pt>
                <c:pt idx="297">
                  <c:v>-1.2E-2</c:v>
                </c:pt>
                <c:pt idx="298">
                  <c:v>-1.59375E-2</c:v>
                </c:pt>
                <c:pt idx="299">
                  <c:v>-1.2156200000000001E-2</c:v>
                </c:pt>
                <c:pt idx="300">
                  <c:v>-0.01</c:v>
                </c:pt>
                <c:pt idx="301">
                  <c:v>-1.2E-2</c:v>
                </c:pt>
                <c:pt idx="302">
                  <c:v>-1.20156E-2</c:v>
                </c:pt>
                <c:pt idx="303">
                  <c:v>-1.6156299999999998E-2</c:v>
                </c:pt>
                <c:pt idx="304">
                  <c:v>-2.3984399999999999E-2</c:v>
                </c:pt>
                <c:pt idx="305">
                  <c:v>-2.0125000000000001E-2</c:v>
                </c:pt>
                <c:pt idx="306">
                  <c:v>-1.22031E-2</c:v>
                </c:pt>
                <c:pt idx="307">
                  <c:v>-1.00313E-2</c:v>
                </c:pt>
                <c:pt idx="308">
                  <c:v>-1.5671899999999999E-2</c:v>
                </c:pt>
                <c:pt idx="309">
                  <c:v>-2.0265600000000002E-2</c:v>
                </c:pt>
                <c:pt idx="310">
                  <c:v>-2.0531299999999999E-2</c:v>
                </c:pt>
                <c:pt idx="311">
                  <c:v>-5.89063E-3</c:v>
                </c:pt>
                <c:pt idx="312">
                  <c:v>-1.39375E-2</c:v>
                </c:pt>
                <c:pt idx="313">
                  <c:v>-1.20313E-2</c:v>
                </c:pt>
                <c:pt idx="314">
                  <c:v>-2.0187500000000001E-2</c:v>
                </c:pt>
                <c:pt idx="315">
                  <c:v>-1.5765600000000001E-2</c:v>
                </c:pt>
                <c:pt idx="316">
                  <c:v>-1.34062E-2</c:v>
                </c:pt>
                <c:pt idx="317">
                  <c:v>-1.6031199999999999E-2</c:v>
                </c:pt>
                <c:pt idx="318">
                  <c:v>-1.42813E-2</c:v>
                </c:pt>
                <c:pt idx="319">
                  <c:v>-1.5343799999999999E-2</c:v>
                </c:pt>
                <c:pt idx="320">
                  <c:v>-1.85156E-2</c:v>
                </c:pt>
                <c:pt idx="321">
                  <c:v>-1.35E-2</c:v>
                </c:pt>
                <c:pt idx="322">
                  <c:v>-2.3843699999999999E-2</c:v>
                </c:pt>
                <c:pt idx="323">
                  <c:v>-2.0390599999999998E-2</c:v>
                </c:pt>
                <c:pt idx="324">
                  <c:v>-2.2109400000000001E-2</c:v>
                </c:pt>
                <c:pt idx="325">
                  <c:v>-1.4749999999999999E-2</c:v>
                </c:pt>
                <c:pt idx="326">
                  <c:v>-1.1968700000000001E-2</c:v>
                </c:pt>
                <c:pt idx="327">
                  <c:v>-1.2E-2</c:v>
                </c:pt>
                <c:pt idx="328">
                  <c:v>-1.20156E-2</c:v>
                </c:pt>
                <c:pt idx="329">
                  <c:v>-1.1734400000000001E-2</c:v>
                </c:pt>
                <c:pt idx="330">
                  <c:v>-1.6031199999999999E-2</c:v>
                </c:pt>
                <c:pt idx="331">
                  <c:v>-8.1250000000000003E-3</c:v>
                </c:pt>
                <c:pt idx="332">
                  <c:v>-1.1921899999999999E-2</c:v>
                </c:pt>
                <c:pt idx="333">
                  <c:v>-1.00156E-2</c:v>
                </c:pt>
                <c:pt idx="334">
                  <c:v>-1.5890600000000001E-2</c:v>
                </c:pt>
                <c:pt idx="335">
                  <c:v>-1.80156E-2</c:v>
                </c:pt>
                <c:pt idx="336">
                  <c:v>-1.1875E-2</c:v>
                </c:pt>
                <c:pt idx="337">
                  <c:v>-1.01406E-2</c:v>
                </c:pt>
                <c:pt idx="338">
                  <c:v>-1.86406E-2</c:v>
                </c:pt>
                <c:pt idx="339">
                  <c:v>-2.1984400000000001E-2</c:v>
                </c:pt>
                <c:pt idx="340">
                  <c:v>-1.9781300000000002E-2</c:v>
                </c:pt>
                <c:pt idx="341">
                  <c:v>-1.5796899999999999E-2</c:v>
                </c:pt>
                <c:pt idx="342">
                  <c:v>-1.3890599999999999E-2</c:v>
                </c:pt>
                <c:pt idx="343">
                  <c:v>-1.42031E-2</c:v>
                </c:pt>
                <c:pt idx="344">
                  <c:v>-1.5984399999999999E-2</c:v>
                </c:pt>
                <c:pt idx="345">
                  <c:v>-1.37187E-2</c:v>
                </c:pt>
                <c:pt idx="346">
                  <c:v>-1.16562E-2</c:v>
                </c:pt>
                <c:pt idx="347">
                  <c:v>-9.9687500000000002E-3</c:v>
                </c:pt>
                <c:pt idx="348">
                  <c:v>-9.8125E-3</c:v>
                </c:pt>
                <c:pt idx="349">
                  <c:v>-1.05313E-2</c:v>
                </c:pt>
                <c:pt idx="350">
                  <c:v>-1.3968700000000001E-2</c:v>
                </c:pt>
                <c:pt idx="351">
                  <c:v>-1.2234399999999999E-2</c:v>
                </c:pt>
                <c:pt idx="352">
                  <c:v>-1.6203100000000002E-2</c:v>
                </c:pt>
                <c:pt idx="353">
                  <c:v>-1.62969E-2</c:v>
                </c:pt>
                <c:pt idx="354">
                  <c:v>-1.7203099999999999E-2</c:v>
                </c:pt>
                <c:pt idx="355">
                  <c:v>-1.01406E-2</c:v>
                </c:pt>
                <c:pt idx="356">
                  <c:v>-1.6046899999999999E-2</c:v>
                </c:pt>
                <c:pt idx="357">
                  <c:v>-9.75E-3</c:v>
                </c:pt>
                <c:pt idx="358">
                  <c:v>-1.20313E-2</c:v>
                </c:pt>
                <c:pt idx="359">
                  <c:v>-1.0093700000000001E-2</c:v>
                </c:pt>
                <c:pt idx="360">
                  <c:v>-1.6453099999999998E-2</c:v>
                </c:pt>
                <c:pt idx="361">
                  <c:v>-2.2281200000000001E-2</c:v>
                </c:pt>
                <c:pt idx="362">
                  <c:v>-2.3640600000000001E-2</c:v>
                </c:pt>
                <c:pt idx="363">
                  <c:v>-1.37187E-2</c:v>
                </c:pt>
                <c:pt idx="364">
                  <c:v>-9.7031300000000008E-3</c:v>
                </c:pt>
                <c:pt idx="365">
                  <c:v>-5.9687500000000001E-3</c:v>
                </c:pt>
                <c:pt idx="366">
                  <c:v>-1.05781E-2</c:v>
                </c:pt>
                <c:pt idx="367">
                  <c:v>-1.5984399999999999E-2</c:v>
                </c:pt>
                <c:pt idx="368">
                  <c:v>-1.1765599999999999E-2</c:v>
                </c:pt>
                <c:pt idx="369">
                  <c:v>-1.40781E-2</c:v>
                </c:pt>
                <c:pt idx="370">
                  <c:v>-1.5828100000000001E-2</c:v>
                </c:pt>
                <c:pt idx="371">
                  <c:v>-0.01</c:v>
                </c:pt>
                <c:pt idx="372">
                  <c:v>-1.8062499999999999E-2</c:v>
                </c:pt>
                <c:pt idx="373">
                  <c:v>-1.7921900000000001E-2</c:v>
                </c:pt>
                <c:pt idx="374">
                  <c:v>-2.2046900000000001E-2</c:v>
                </c:pt>
                <c:pt idx="375">
                  <c:v>-1.22031E-2</c:v>
                </c:pt>
                <c:pt idx="376">
                  <c:v>-1.1968700000000001E-2</c:v>
                </c:pt>
                <c:pt idx="377">
                  <c:v>-1.3968700000000001E-2</c:v>
                </c:pt>
                <c:pt idx="378">
                  <c:v>-2.0031199999999999E-2</c:v>
                </c:pt>
                <c:pt idx="379">
                  <c:v>-1.5968799999999998E-2</c:v>
                </c:pt>
                <c:pt idx="380">
                  <c:v>-2.0218799999999999E-2</c:v>
                </c:pt>
                <c:pt idx="381">
                  <c:v>-1.7859400000000001E-2</c:v>
                </c:pt>
                <c:pt idx="382">
                  <c:v>-1.03906E-2</c:v>
                </c:pt>
                <c:pt idx="383">
                  <c:v>-1.15625E-2</c:v>
                </c:pt>
                <c:pt idx="384">
                  <c:v>-1.2125E-2</c:v>
                </c:pt>
                <c:pt idx="385">
                  <c:v>-1.175E-2</c:v>
                </c:pt>
                <c:pt idx="386">
                  <c:v>-1.40625E-2</c:v>
                </c:pt>
                <c:pt idx="387">
                  <c:v>-1.17188E-2</c:v>
                </c:pt>
                <c:pt idx="388">
                  <c:v>-1.7640599999999999E-2</c:v>
                </c:pt>
                <c:pt idx="389">
                  <c:v>-1.7999999999999999E-2</c:v>
                </c:pt>
                <c:pt idx="390">
                  <c:v>-0.02</c:v>
                </c:pt>
                <c:pt idx="391">
                  <c:v>-1.6375000000000001E-2</c:v>
                </c:pt>
                <c:pt idx="392">
                  <c:v>-1.5921899999999999E-2</c:v>
                </c:pt>
                <c:pt idx="393">
                  <c:v>-1.7859400000000001E-2</c:v>
                </c:pt>
                <c:pt idx="394">
                  <c:v>-1.8046900000000001E-2</c:v>
                </c:pt>
                <c:pt idx="395">
                  <c:v>-1.47969E-2</c:v>
                </c:pt>
                <c:pt idx="396">
                  <c:v>-8.1093799999999994E-3</c:v>
                </c:pt>
                <c:pt idx="397">
                  <c:v>-1.1625E-2</c:v>
                </c:pt>
                <c:pt idx="398">
                  <c:v>-1.5984399999999999E-2</c:v>
                </c:pt>
                <c:pt idx="399">
                  <c:v>-1.81406E-2</c:v>
                </c:pt>
                <c:pt idx="400">
                  <c:v>-1.4E-2</c:v>
                </c:pt>
                <c:pt idx="401">
                  <c:v>-1.95625E-2</c:v>
                </c:pt>
                <c:pt idx="402">
                  <c:v>-2.6046900000000001E-2</c:v>
                </c:pt>
                <c:pt idx="403">
                  <c:v>-2.0375000000000001E-2</c:v>
                </c:pt>
                <c:pt idx="404">
                  <c:v>-1.5875E-2</c:v>
                </c:pt>
                <c:pt idx="405">
                  <c:v>-1.40156E-2</c:v>
                </c:pt>
                <c:pt idx="406">
                  <c:v>-1.3890599999999999E-2</c:v>
                </c:pt>
                <c:pt idx="407">
                  <c:v>-1.2E-2</c:v>
                </c:pt>
                <c:pt idx="408">
                  <c:v>-2.0375000000000001E-2</c:v>
                </c:pt>
                <c:pt idx="409">
                  <c:v>-2.18906E-2</c:v>
                </c:pt>
                <c:pt idx="410">
                  <c:v>-1.2937499999999999E-2</c:v>
                </c:pt>
                <c:pt idx="411">
                  <c:v>-8.1093799999999994E-3</c:v>
                </c:pt>
                <c:pt idx="412">
                  <c:v>-1.6453099999999998E-2</c:v>
                </c:pt>
                <c:pt idx="413">
                  <c:v>-1.5875E-2</c:v>
                </c:pt>
                <c:pt idx="414">
                  <c:v>-1.6328100000000002E-2</c:v>
                </c:pt>
                <c:pt idx="415">
                  <c:v>-1.55625E-2</c:v>
                </c:pt>
                <c:pt idx="416">
                  <c:v>-1.27344E-2</c:v>
                </c:pt>
                <c:pt idx="417">
                  <c:v>-2.2187499999999999E-2</c:v>
                </c:pt>
                <c:pt idx="418">
                  <c:v>-1.46719E-2</c:v>
                </c:pt>
                <c:pt idx="419">
                  <c:v>-1.20313E-2</c:v>
                </c:pt>
                <c:pt idx="420">
                  <c:v>-1.72344E-2</c:v>
                </c:pt>
                <c:pt idx="421">
                  <c:v>-2.59688E-2</c:v>
                </c:pt>
                <c:pt idx="422">
                  <c:v>-1.975E-2</c:v>
                </c:pt>
                <c:pt idx="423">
                  <c:v>-1.7640599999999999E-2</c:v>
                </c:pt>
                <c:pt idx="424">
                  <c:v>-9.9062500000000001E-3</c:v>
                </c:pt>
                <c:pt idx="425">
                  <c:v>-1.6250000000000001E-2</c:v>
                </c:pt>
                <c:pt idx="426">
                  <c:v>-1.7812499999999998E-2</c:v>
                </c:pt>
                <c:pt idx="427">
                  <c:v>-1.39531E-2</c:v>
                </c:pt>
                <c:pt idx="428">
                  <c:v>-1.3875E-2</c:v>
                </c:pt>
                <c:pt idx="429">
                  <c:v>-1.20313E-2</c:v>
                </c:pt>
                <c:pt idx="430">
                  <c:v>-1.4E-2</c:v>
                </c:pt>
                <c:pt idx="431">
                  <c:v>-1.1921899999999999E-2</c:v>
                </c:pt>
                <c:pt idx="432">
                  <c:v>-1.1890599999999999E-2</c:v>
                </c:pt>
                <c:pt idx="433">
                  <c:v>-9.9531299999999993E-3</c:v>
                </c:pt>
                <c:pt idx="434">
                  <c:v>-1.2656300000000001E-2</c:v>
                </c:pt>
                <c:pt idx="435">
                  <c:v>-1.6093799999999998E-2</c:v>
                </c:pt>
                <c:pt idx="436">
                  <c:v>-1.5953100000000001E-2</c:v>
                </c:pt>
                <c:pt idx="437">
                  <c:v>-1.35E-2</c:v>
                </c:pt>
                <c:pt idx="438">
                  <c:v>-1.0406200000000001E-2</c:v>
                </c:pt>
                <c:pt idx="439">
                  <c:v>-1.8546900000000002E-2</c:v>
                </c:pt>
                <c:pt idx="440">
                  <c:v>-1.75938E-2</c:v>
                </c:pt>
                <c:pt idx="441">
                  <c:v>-1.3875E-2</c:v>
                </c:pt>
                <c:pt idx="442">
                  <c:v>-1.6640599999999998E-2</c:v>
                </c:pt>
                <c:pt idx="443">
                  <c:v>-2.2374999999999999E-2</c:v>
                </c:pt>
                <c:pt idx="444">
                  <c:v>-1.8812499999999999E-2</c:v>
                </c:pt>
                <c:pt idx="445">
                  <c:v>-1.2046899999999999E-2</c:v>
                </c:pt>
                <c:pt idx="446">
                  <c:v>-1.60625E-2</c:v>
                </c:pt>
                <c:pt idx="447">
                  <c:v>-8.7031299999999999E-3</c:v>
                </c:pt>
                <c:pt idx="448">
                  <c:v>-9.7656300000000008E-3</c:v>
                </c:pt>
                <c:pt idx="449">
                  <c:v>-1.1124999999999999E-2</c:v>
                </c:pt>
                <c:pt idx="450">
                  <c:v>-1.9796899999999999E-2</c:v>
                </c:pt>
                <c:pt idx="451">
                  <c:v>-1.6140600000000001E-2</c:v>
                </c:pt>
                <c:pt idx="452">
                  <c:v>-1.9921899999999999E-2</c:v>
                </c:pt>
                <c:pt idx="453">
                  <c:v>-1.6078100000000001E-2</c:v>
                </c:pt>
                <c:pt idx="454">
                  <c:v>-0.02</c:v>
                </c:pt>
                <c:pt idx="455">
                  <c:v>-1.4312500000000001E-2</c:v>
                </c:pt>
                <c:pt idx="456">
                  <c:v>-1.5921899999999999E-2</c:v>
                </c:pt>
                <c:pt idx="457">
                  <c:v>-1.2296899999999999E-2</c:v>
                </c:pt>
                <c:pt idx="458">
                  <c:v>-1.19063E-2</c:v>
                </c:pt>
                <c:pt idx="459">
                  <c:v>-1.20781E-2</c:v>
                </c:pt>
                <c:pt idx="460">
                  <c:v>-1.32187E-2</c:v>
                </c:pt>
                <c:pt idx="461">
                  <c:v>-2.0031199999999999E-2</c:v>
                </c:pt>
                <c:pt idx="462">
                  <c:v>-1.43594E-2</c:v>
                </c:pt>
                <c:pt idx="463">
                  <c:v>-1.7484400000000001E-2</c:v>
                </c:pt>
                <c:pt idx="464">
                  <c:v>-1.7125000000000001E-2</c:v>
                </c:pt>
                <c:pt idx="465">
                  <c:v>-1.1859400000000001E-2</c:v>
                </c:pt>
                <c:pt idx="466">
                  <c:v>-1.9421899999999999E-2</c:v>
                </c:pt>
                <c:pt idx="467">
                  <c:v>-2.20156E-2</c:v>
                </c:pt>
                <c:pt idx="468">
                  <c:v>-2.21563E-2</c:v>
                </c:pt>
                <c:pt idx="469">
                  <c:v>-1.8156200000000001E-2</c:v>
                </c:pt>
                <c:pt idx="470">
                  <c:v>-1.4171899999999999E-2</c:v>
                </c:pt>
                <c:pt idx="471">
                  <c:v>-1.20625E-2</c:v>
                </c:pt>
                <c:pt idx="472">
                  <c:v>-1.3703099999999999E-2</c:v>
                </c:pt>
                <c:pt idx="473">
                  <c:v>-1.81406E-2</c:v>
                </c:pt>
                <c:pt idx="474">
                  <c:v>-1.00313E-2</c:v>
                </c:pt>
                <c:pt idx="475">
                  <c:v>-1.19375E-2</c:v>
                </c:pt>
                <c:pt idx="476">
                  <c:v>-1.6031199999999999E-2</c:v>
                </c:pt>
                <c:pt idx="477">
                  <c:v>-1.40156E-2</c:v>
                </c:pt>
                <c:pt idx="478">
                  <c:v>-1.9703100000000001E-2</c:v>
                </c:pt>
                <c:pt idx="479">
                  <c:v>-2.2046900000000001E-2</c:v>
                </c:pt>
                <c:pt idx="480">
                  <c:v>-1.81406E-2</c:v>
                </c:pt>
                <c:pt idx="481">
                  <c:v>-1.5953100000000001E-2</c:v>
                </c:pt>
                <c:pt idx="482">
                  <c:v>-1.9968799999999998E-2</c:v>
                </c:pt>
                <c:pt idx="483">
                  <c:v>-1.59375E-2</c:v>
                </c:pt>
                <c:pt idx="484">
                  <c:v>-1.00156E-2</c:v>
                </c:pt>
                <c:pt idx="485">
                  <c:v>-1.2E-2</c:v>
                </c:pt>
                <c:pt idx="486">
                  <c:v>-0.01</c:v>
                </c:pt>
                <c:pt idx="487">
                  <c:v>-1.5953100000000001E-2</c:v>
                </c:pt>
                <c:pt idx="488">
                  <c:v>-1.6078100000000001E-2</c:v>
                </c:pt>
                <c:pt idx="489">
                  <c:v>-9.9843799999999993E-3</c:v>
                </c:pt>
                <c:pt idx="490">
                  <c:v>-1.2046899999999999E-2</c:v>
                </c:pt>
                <c:pt idx="491">
                  <c:v>-1.40313E-2</c:v>
                </c:pt>
                <c:pt idx="492">
                  <c:v>-1.6E-2</c:v>
                </c:pt>
                <c:pt idx="493">
                  <c:v>-0.02</c:v>
                </c:pt>
                <c:pt idx="494">
                  <c:v>-2.0187500000000001E-2</c:v>
                </c:pt>
                <c:pt idx="495">
                  <c:v>-1.2E-2</c:v>
                </c:pt>
                <c:pt idx="496">
                  <c:v>-1.5875E-2</c:v>
                </c:pt>
                <c:pt idx="497">
                  <c:v>-1.60625E-2</c:v>
                </c:pt>
                <c:pt idx="498">
                  <c:v>-1.5984399999999999E-2</c:v>
                </c:pt>
                <c:pt idx="499">
                  <c:v>-0.02</c:v>
                </c:pt>
                <c:pt idx="500">
                  <c:v>-2.2062499999999999E-2</c:v>
                </c:pt>
                <c:pt idx="501">
                  <c:v>-1.5843800000000002E-2</c:v>
                </c:pt>
                <c:pt idx="502">
                  <c:v>-1.1984399999999999E-2</c:v>
                </c:pt>
                <c:pt idx="503">
                  <c:v>-1.9843800000000002E-2</c:v>
                </c:pt>
                <c:pt idx="504">
                  <c:v>-2.4140600000000002E-2</c:v>
                </c:pt>
                <c:pt idx="505">
                  <c:v>-1.5875E-2</c:v>
                </c:pt>
                <c:pt idx="506">
                  <c:v>-1.5781300000000002E-2</c:v>
                </c:pt>
                <c:pt idx="507">
                  <c:v>-1.8093700000000001E-2</c:v>
                </c:pt>
                <c:pt idx="508">
                  <c:v>-1.63594E-2</c:v>
                </c:pt>
                <c:pt idx="509">
                  <c:v>-7.9375000000000001E-3</c:v>
                </c:pt>
                <c:pt idx="510">
                  <c:v>-1.1953099999999999E-2</c:v>
                </c:pt>
                <c:pt idx="511">
                  <c:v>-1.20781E-2</c:v>
                </c:pt>
                <c:pt idx="512">
                  <c:v>-1.60625E-2</c:v>
                </c:pt>
                <c:pt idx="513">
                  <c:v>-1.27344E-2</c:v>
                </c:pt>
                <c:pt idx="514">
                  <c:v>-1.325E-2</c:v>
                </c:pt>
                <c:pt idx="515">
                  <c:v>-1.6046899999999999E-2</c:v>
                </c:pt>
                <c:pt idx="516">
                  <c:v>-1.4312500000000001E-2</c:v>
                </c:pt>
                <c:pt idx="517">
                  <c:v>-1.2500000000000001E-2</c:v>
                </c:pt>
                <c:pt idx="518">
                  <c:v>-8.2031299999999994E-3</c:v>
                </c:pt>
                <c:pt idx="519">
                  <c:v>-1.12187E-2</c:v>
                </c:pt>
                <c:pt idx="520">
                  <c:v>-1.40625E-2</c:v>
                </c:pt>
                <c:pt idx="521">
                  <c:v>-8.2031299999999994E-3</c:v>
                </c:pt>
                <c:pt idx="522">
                  <c:v>-1.30469E-2</c:v>
                </c:pt>
                <c:pt idx="523">
                  <c:v>-1.79531E-2</c:v>
                </c:pt>
                <c:pt idx="524">
                  <c:v>-1.6281299999999999E-2</c:v>
                </c:pt>
                <c:pt idx="525">
                  <c:v>-1.3875E-2</c:v>
                </c:pt>
                <c:pt idx="526">
                  <c:v>-1.9890600000000001E-2</c:v>
                </c:pt>
                <c:pt idx="527">
                  <c:v>-2.0500000000000001E-2</c:v>
                </c:pt>
                <c:pt idx="528">
                  <c:v>-1.0109399999999999E-2</c:v>
                </c:pt>
                <c:pt idx="529">
                  <c:v>-1.1703099999999999E-2</c:v>
                </c:pt>
                <c:pt idx="530">
                  <c:v>-1.4093700000000001E-2</c:v>
                </c:pt>
                <c:pt idx="531">
                  <c:v>-1.00313E-2</c:v>
                </c:pt>
                <c:pt idx="532">
                  <c:v>-1.3875E-2</c:v>
                </c:pt>
                <c:pt idx="533">
                  <c:v>-1.7999999999999999E-2</c:v>
                </c:pt>
                <c:pt idx="534">
                  <c:v>-1.1875E-2</c:v>
                </c:pt>
                <c:pt idx="535">
                  <c:v>-1.00781E-2</c:v>
                </c:pt>
                <c:pt idx="536">
                  <c:v>-1.20156E-2</c:v>
                </c:pt>
                <c:pt idx="537">
                  <c:v>-1.2234399999999999E-2</c:v>
                </c:pt>
                <c:pt idx="538">
                  <c:v>-1.82813E-2</c:v>
                </c:pt>
                <c:pt idx="539">
                  <c:v>-1.7812499999999998E-2</c:v>
                </c:pt>
                <c:pt idx="540">
                  <c:v>-1.33437E-2</c:v>
                </c:pt>
                <c:pt idx="541">
                  <c:v>-1.2718800000000001E-2</c:v>
                </c:pt>
                <c:pt idx="542">
                  <c:v>-1.9671899999999999E-2</c:v>
                </c:pt>
                <c:pt idx="543">
                  <c:v>-9.2812499999999996E-3</c:v>
                </c:pt>
                <c:pt idx="544">
                  <c:v>-1.2999999999999999E-2</c:v>
                </c:pt>
                <c:pt idx="545">
                  <c:v>-1.8874999999999999E-2</c:v>
                </c:pt>
                <c:pt idx="546">
                  <c:v>-2.3703100000000001E-2</c:v>
                </c:pt>
                <c:pt idx="547">
                  <c:v>-1.7484400000000001E-2</c:v>
                </c:pt>
                <c:pt idx="548">
                  <c:v>-1.51875E-2</c:v>
                </c:pt>
                <c:pt idx="549">
                  <c:v>-1.00781E-2</c:v>
                </c:pt>
                <c:pt idx="550">
                  <c:v>-1.4109399999999999E-2</c:v>
                </c:pt>
                <c:pt idx="551">
                  <c:v>-1.2171899999999999E-2</c:v>
                </c:pt>
                <c:pt idx="552">
                  <c:v>-1.6171899999999999E-2</c:v>
                </c:pt>
                <c:pt idx="553">
                  <c:v>-1.3859399999999999E-2</c:v>
                </c:pt>
                <c:pt idx="554">
                  <c:v>-1.36875E-2</c:v>
                </c:pt>
                <c:pt idx="555">
                  <c:v>-9.9062500000000001E-3</c:v>
                </c:pt>
                <c:pt idx="556">
                  <c:v>-1.225E-2</c:v>
                </c:pt>
                <c:pt idx="557">
                  <c:v>-1.6453099999999998E-2</c:v>
                </c:pt>
                <c:pt idx="558">
                  <c:v>-1.9578100000000001E-2</c:v>
                </c:pt>
                <c:pt idx="559">
                  <c:v>-9.8437500000000001E-3</c:v>
                </c:pt>
                <c:pt idx="560">
                  <c:v>-1.41875E-2</c:v>
                </c:pt>
                <c:pt idx="561">
                  <c:v>-1.4125E-2</c:v>
                </c:pt>
                <c:pt idx="562">
                  <c:v>-1.78438E-2</c:v>
                </c:pt>
                <c:pt idx="563">
                  <c:v>-1.1921899999999999E-2</c:v>
                </c:pt>
                <c:pt idx="564">
                  <c:v>-1.6343799999999999E-2</c:v>
                </c:pt>
                <c:pt idx="565">
                  <c:v>-1.5875E-2</c:v>
                </c:pt>
                <c:pt idx="566">
                  <c:v>-1.6437500000000001E-2</c:v>
                </c:pt>
                <c:pt idx="567">
                  <c:v>-2.1999999999999999E-2</c:v>
                </c:pt>
                <c:pt idx="568">
                  <c:v>-1.3640599999999999E-2</c:v>
                </c:pt>
                <c:pt idx="569">
                  <c:v>-1.1875E-2</c:v>
                </c:pt>
                <c:pt idx="570">
                  <c:v>-2.4078100000000002E-2</c:v>
                </c:pt>
                <c:pt idx="571">
                  <c:v>-1.82656E-2</c:v>
                </c:pt>
                <c:pt idx="572">
                  <c:v>-1.6031199999999999E-2</c:v>
                </c:pt>
                <c:pt idx="573">
                  <c:v>-1.20938E-2</c:v>
                </c:pt>
                <c:pt idx="574">
                  <c:v>-1.2E-2</c:v>
                </c:pt>
                <c:pt idx="575">
                  <c:v>-1.00156E-2</c:v>
                </c:pt>
                <c:pt idx="576">
                  <c:v>-8.1093799999999994E-3</c:v>
                </c:pt>
                <c:pt idx="577">
                  <c:v>-1.60625E-2</c:v>
                </c:pt>
                <c:pt idx="578">
                  <c:v>-1.18437E-2</c:v>
                </c:pt>
                <c:pt idx="579">
                  <c:v>-1.54062E-2</c:v>
                </c:pt>
                <c:pt idx="580">
                  <c:v>-1.5718800000000002E-2</c:v>
                </c:pt>
                <c:pt idx="581">
                  <c:v>-1.8499999999999999E-2</c:v>
                </c:pt>
                <c:pt idx="582">
                  <c:v>-1.0625000000000001E-2</c:v>
                </c:pt>
                <c:pt idx="583">
                  <c:v>-9.6249999999999999E-3</c:v>
                </c:pt>
                <c:pt idx="584">
                  <c:v>-1.19375E-2</c:v>
                </c:pt>
                <c:pt idx="585">
                  <c:v>-1.21406E-2</c:v>
                </c:pt>
                <c:pt idx="586">
                  <c:v>-1.1875E-2</c:v>
                </c:pt>
                <c:pt idx="587">
                  <c:v>-1.7187500000000001E-2</c:v>
                </c:pt>
                <c:pt idx="588">
                  <c:v>-2.4125000000000001E-2</c:v>
                </c:pt>
                <c:pt idx="589">
                  <c:v>-1.30781E-2</c:v>
                </c:pt>
                <c:pt idx="590">
                  <c:v>-9.8593799999999992E-3</c:v>
                </c:pt>
                <c:pt idx="591">
                  <c:v>-1.49844E-2</c:v>
                </c:pt>
                <c:pt idx="592">
                  <c:v>-2.20313E-2</c:v>
                </c:pt>
                <c:pt idx="593">
                  <c:v>-1.46406E-2</c:v>
                </c:pt>
                <c:pt idx="594">
                  <c:v>-1.3968700000000001E-2</c:v>
                </c:pt>
                <c:pt idx="595">
                  <c:v>-1.38437E-2</c:v>
                </c:pt>
                <c:pt idx="596">
                  <c:v>-1.80156E-2</c:v>
                </c:pt>
                <c:pt idx="597">
                  <c:v>-1.05156E-2</c:v>
                </c:pt>
                <c:pt idx="598">
                  <c:v>-6.0937500000000002E-3</c:v>
                </c:pt>
                <c:pt idx="599">
                  <c:v>-3.89063E-3</c:v>
                </c:pt>
                <c:pt idx="600">
                  <c:v>-9.78125E-3</c:v>
                </c:pt>
                <c:pt idx="601">
                  <c:v>-1.1875E-2</c:v>
                </c:pt>
                <c:pt idx="602">
                  <c:v>-1.39531E-2</c:v>
                </c:pt>
                <c:pt idx="603">
                  <c:v>-1.00156E-2</c:v>
                </c:pt>
                <c:pt idx="604">
                  <c:v>-1.23281E-2</c:v>
                </c:pt>
                <c:pt idx="605">
                  <c:v>-1.7999999999999999E-2</c:v>
                </c:pt>
                <c:pt idx="606">
                  <c:v>-1.1890599999999999E-2</c:v>
                </c:pt>
                <c:pt idx="607">
                  <c:v>-1.6109399999999999E-2</c:v>
                </c:pt>
                <c:pt idx="608">
                  <c:v>-1.5765600000000001E-2</c:v>
                </c:pt>
                <c:pt idx="609">
                  <c:v>-1.39531E-2</c:v>
                </c:pt>
                <c:pt idx="610">
                  <c:v>-1.1828099999999999E-2</c:v>
                </c:pt>
                <c:pt idx="611">
                  <c:v>-1.44063E-2</c:v>
                </c:pt>
                <c:pt idx="612">
                  <c:v>-2.2421900000000002E-2</c:v>
                </c:pt>
                <c:pt idx="613">
                  <c:v>-1.98125E-2</c:v>
                </c:pt>
                <c:pt idx="614">
                  <c:v>-2.02344E-2</c:v>
                </c:pt>
                <c:pt idx="615">
                  <c:v>-1.9734399999999999E-2</c:v>
                </c:pt>
                <c:pt idx="616">
                  <c:v>-1.5515599999999999E-2</c:v>
                </c:pt>
                <c:pt idx="617">
                  <c:v>-1.6281299999999999E-2</c:v>
                </c:pt>
                <c:pt idx="618">
                  <c:v>-2.03594E-2</c:v>
                </c:pt>
                <c:pt idx="619">
                  <c:v>-1.9875E-2</c:v>
                </c:pt>
                <c:pt idx="620">
                  <c:v>-1.5796899999999999E-2</c:v>
                </c:pt>
                <c:pt idx="621">
                  <c:v>-1.6250000000000001E-2</c:v>
                </c:pt>
                <c:pt idx="622">
                  <c:v>-1.9968799999999998E-2</c:v>
                </c:pt>
                <c:pt idx="623">
                  <c:v>-1.5890600000000001E-2</c:v>
                </c:pt>
                <c:pt idx="624">
                  <c:v>-1.375E-2</c:v>
                </c:pt>
                <c:pt idx="625">
                  <c:v>-1.00625E-2</c:v>
                </c:pt>
                <c:pt idx="626">
                  <c:v>-1.38125E-2</c:v>
                </c:pt>
                <c:pt idx="627">
                  <c:v>-7.9843799999999993E-3</c:v>
                </c:pt>
                <c:pt idx="628">
                  <c:v>-1.4312500000000001E-2</c:v>
                </c:pt>
                <c:pt idx="629">
                  <c:v>-1.84688E-2</c:v>
                </c:pt>
                <c:pt idx="630">
                  <c:v>-2.40469E-2</c:v>
                </c:pt>
                <c:pt idx="631">
                  <c:v>-1.72969E-2</c:v>
                </c:pt>
                <c:pt idx="632">
                  <c:v>-1.7062500000000001E-2</c:v>
                </c:pt>
                <c:pt idx="633">
                  <c:v>-2.3984399999999999E-2</c:v>
                </c:pt>
                <c:pt idx="634">
                  <c:v>-1.7078099999999999E-2</c:v>
                </c:pt>
                <c:pt idx="635">
                  <c:v>-1.3984399999999999E-2</c:v>
                </c:pt>
                <c:pt idx="636">
                  <c:v>-1.40625E-2</c:v>
                </c:pt>
                <c:pt idx="637">
                  <c:v>-1.39375E-2</c:v>
                </c:pt>
                <c:pt idx="638">
                  <c:v>-1.1734400000000001E-2</c:v>
                </c:pt>
                <c:pt idx="639">
                  <c:v>-1.00156E-2</c:v>
                </c:pt>
                <c:pt idx="640">
                  <c:v>-1.2312500000000001E-2</c:v>
                </c:pt>
                <c:pt idx="641">
                  <c:v>-1.40313E-2</c:v>
                </c:pt>
                <c:pt idx="642">
                  <c:v>-1.4171899999999999E-2</c:v>
                </c:pt>
                <c:pt idx="643">
                  <c:v>-1.6078100000000001E-2</c:v>
                </c:pt>
                <c:pt idx="644">
                  <c:v>-1.6171899999999999E-2</c:v>
                </c:pt>
                <c:pt idx="645">
                  <c:v>-1.81406E-2</c:v>
                </c:pt>
                <c:pt idx="646">
                  <c:v>-1.47656E-2</c:v>
                </c:pt>
                <c:pt idx="647">
                  <c:v>-1.16875E-2</c:v>
                </c:pt>
                <c:pt idx="648">
                  <c:v>-1.5859399999999999E-2</c:v>
                </c:pt>
                <c:pt idx="649">
                  <c:v>-1.5625E-2</c:v>
                </c:pt>
                <c:pt idx="650">
                  <c:v>-2.0140600000000002E-2</c:v>
                </c:pt>
                <c:pt idx="651">
                  <c:v>-1.23281E-2</c:v>
                </c:pt>
                <c:pt idx="652">
                  <c:v>-1.5609400000000001E-2</c:v>
                </c:pt>
                <c:pt idx="653">
                  <c:v>-1.79063E-2</c:v>
                </c:pt>
                <c:pt idx="654">
                  <c:v>-1.83906E-2</c:v>
                </c:pt>
                <c:pt idx="655">
                  <c:v>-1.22188E-2</c:v>
                </c:pt>
                <c:pt idx="656">
                  <c:v>-1.3875E-2</c:v>
                </c:pt>
                <c:pt idx="657">
                  <c:v>-1.23438E-2</c:v>
                </c:pt>
                <c:pt idx="658">
                  <c:v>-1.1375E-2</c:v>
                </c:pt>
                <c:pt idx="659">
                  <c:v>-1.7812499999999998E-2</c:v>
                </c:pt>
                <c:pt idx="660">
                  <c:v>-1.44219E-2</c:v>
                </c:pt>
                <c:pt idx="661">
                  <c:v>-1.3828099999999999E-2</c:v>
                </c:pt>
                <c:pt idx="662">
                  <c:v>-1.30156E-2</c:v>
                </c:pt>
                <c:pt idx="663">
                  <c:v>-9.4999999999999998E-3</c:v>
                </c:pt>
                <c:pt idx="664">
                  <c:v>-2.1671900000000001E-2</c:v>
                </c:pt>
                <c:pt idx="665">
                  <c:v>-1.2999999999999999E-2</c:v>
                </c:pt>
                <c:pt idx="666">
                  <c:v>-7.7187499999999999E-3</c:v>
                </c:pt>
                <c:pt idx="667">
                  <c:v>-1.1953099999999999E-2</c:v>
                </c:pt>
                <c:pt idx="668">
                  <c:v>-1.18437E-2</c:v>
                </c:pt>
                <c:pt idx="669">
                  <c:v>-1.79063E-2</c:v>
                </c:pt>
                <c:pt idx="670">
                  <c:v>-1.4171899999999999E-2</c:v>
                </c:pt>
                <c:pt idx="671">
                  <c:v>-1.22188E-2</c:v>
                </c:pt>
                <c:pt idx="672">
                  <c:v>-6.0000000000000001E-3</c:v>
                </c:pt>
                <c:pt idx="673">
                  <c:v>-1.39375E-2</c:v>
                </c:pt>
                <c:pt idx="674">
                  <c:v>-1.7921900000000001E-2</c:v>
                </c:pt>
                <c:pt idx="675">
                  <c:v>-2.0015600000000001E-2</c:v>
                </c:pt>
                <c:pt idx="676">
                  <c:v>-1.82031E-2</c:v>
                </c:pt>
                <c:pt idx="677">
                  <c:v>-1.40156E-2</c:v>
                </c:pt>
                <c:pt idx="678">
                  <c:v>-1.5953100000000001E-2</c:v>
                </c:pt>
                <c:pt idx="679">
                  <c:v>-1.6E-2</c:v>
                </c:pt>
                <c:pt idx="680">
                  <c:v>-1.99375E-2</c:v>
                </c:pt>
                <c:pt idx="681">
                  <c:v>-2.5999999999999999E-2</c:v>
                </c:pt>
                <c:pt idx="682">
                  <c:v>-2.0281299999999999E-2</c:v>
                </c:pt>
                <c:pt idx="683">
                  <c:v>-1.6E-2</c:v>
                </c:pt>
                <c:pt idx="684">
                  <c:v>-1.1968700000000001E-2</c:v>
                </c:pt>
                <c:pt idx="685">
                  <c:v>-1.5968799999999998E-2</c:v>
                </c:pt>
                <c:pt idx="686">
                  <c:v>-1.20781E-2</c:v>
                </c:pt>
                <c:pt idx="687">
                  <c:v>-7.9843799999999993E-3</c:v>
                </c:pt>
                <c:pt idx="688">
                  <c:v>-8.0468799999999993E-3</c:v>
                </c:pt>
                <c:pt idx="689">
                  <c:v>-1.6218799999999998E-2</c:v>
                </c:pt>
                <c:pt idx="690">
                  <c:v>-2.4E-2</c:v>
                </c:pt>
                <c:pt idx="691">
                  <c:v>-1.6E-2</c:v>
                </c:pt>
                <c:pt idx="692">
                  <c:v>-1.6093799999999998E-2</c:v>
                </c:pt>
                <c:pt idx="693">
                  <c:v>-0.01</c:v>
                </c:pt>
                <c:pt idx="694">
                  <c:v>-1.7874999999999999E-2</c:v>
                </c:pt>
                <c:pt idx="695">
                  <c:v>-1.6078100000000001E-2</c:v>
                </c:pt>
                <c:pt idx="696">
                  <c:v>-1.40313E-2</c:v>
                </c:pt>
                <c:pt idx="697">
                  <c:v>-8.0000000000000002E-3</c:v>
                </c:pt>
                <c:pt idx="698">
                  <c:v>-1.1921899999999999E-2</c:v>
                </c:pt>
                <c:pt idx="699">
                  <c:v>-1.20625E-2</c:v>
                </c:pt>
                <c:pt idx="700">
                  <c:v>-1.7984400000000001E-2</c:v>
                </c:pt>
                <c:pt idx="701">
                  <c:v>-1.80156E-2</c:v>
                </c:pt>
                <c:pt idx="702">
                  <c:v>-1.6140600000000001E-2</c:v>
                </c:pt>
                <c:pt idx="703">
                  <c:v>-1.2E-2</c:v>
                </c:pt>
                <c:pt idx="704">
                  <c:v>-1.7484400000000001E-2</c:v>
                </c:pt>
                <c:pt idx="705">
                  <c:v>-1.9765600000000001E-2</c:v>
                </c:pt>
                <c:pt idx="706">
                  <c:v>-1.22188E-2</c:v>
                </c:pt>
                <c:pt idx="707">
                  <c:v>-1.42656E-2</c:v>
                </c:pt>
                <c:pt idx="708">
                  <c:v>-1.8046900000000001E-2</c:v>
                </c:pt>
                <c:pt idx="709">
                  <c:v>-9.5937499999999998E-3</c:v>
                </c:pt>
                <c:pt idx="710">
                  <c:v>-1.23594E-2</c:v>
                </c:pt>
                <c:pt idx="711">
                  <c:v>-2.1624999999999998E-2</c:v>
                </c:pt>
                <c:pt idx="712">
                  <c:v>-1.77188E-2</c:v>
                </c:pt>
                <c:pt idx="713">
                  <c:v>-1.1859400000000001E-2</c:v>
                </c:pt>
                <c:pt idx="714">
                  <c:v>-1.54688E-2</c:v>
                </c:pt>
                <c:pt idx="715">
                  <c:v>-1.6125E-2</c:v>
                </c:pt>
                <c:pt idx="716">
                  <c:v>-1.4718800000000001E-2</c:v>
                </c:pt>
                <c:pt idx="717">
                  <c:v>-9.5312499999999998E-3</c:v>
                </c:pt>
                <c:pt idx="718">
                  <c:v>-1.9781300000000002E-2</c:v>
                </c:pt>
                <c:pt idx="719">
                  <c:v>-2.0265600000000002E-2</c:v>
                </c:pt>
                <c:pt idx="720">
                  <c:v>-2.0187500000000001E-2</c:v>
                </c:pt>
                <c:pt idx="721">
                  <c:v>-1.4687499999999999E-2</c:v>
                </c:pt>
                <c:pt idx="722">
                  <c:v>-1.1765599999999999E-2</c:v>
                </c:pt>
                <c:pt idx="723">
                  <c:v>-1.7812499999999998E-2</c:v>
                </c:pt>
                <c:pt idx="724">
                  <c:v>-1.6078100000000001E-2</c:v>
                </c:pt>
                <c:pt idx="725">
                  <c:v>-1.20625E-2</c:v>
                </c:pt>
                <c:pt idx="726">
                  <c:v>-1.20156E-2</c:v>
                </c:pt>
                <c:pt idx="727">
                  <c:v>-9.9843799999999993E-3</c:v>
                </c:pt>
                <c:pt idx="728">
                  <c:v>-1.1968700000000001E-2</c:v>
                </c:pt>
                <c:pt idx="729">
                  <c:v>-1.1984399999999999E-2</c:v>
                </c:pt>
                <c:pt idx="730">
                  <c:v>-1.9906299999999998E-2</c:v>
                </c:pt>
                <c:pt idx="731">
                  <c:v>-2.19688E-2</c:v>
                </c:pt>
                <c:pt idx="732">
                  <c:v>-1.77813E-2</c:v>
                </c:pt>
                <c:pt idx="733">
                  <c:v>-7.9843799999999993E-3</c:v>
                </c:pt>
                <c:pt idx="734">
                  <c:v>-1.44844E-2</c:v>
                </c:pt>
                <c:pt idx="735">
                  <c:v>-1.3875E-2</c:v>
                </c:pt>
                <c:pt idx="736">
                  <c:v>-1.3984399999999999E-2</c:v>
                </c:pt>
                <c:pt idx="737">
                  <c:v>-1.4312500000000001E-2</c:v>
                </c:pt>
                <c:pt idx="738">
                  <c:v>-2.0437500000000001E-2</c:v>
                </c:pt>
                <c:pt idx="739">
                  <c:v>-1.9703100000000001E-2</c:v>
                </c:pt>
                <c:pt idx="740">
                  <c:v>-1.8093700000000001E-2</c:v>
                </c:pt>
                <c:pt idx="741">
                  <c:v>-1.7515599999999999E-2</c:v>
                </c:pt>
                <c:pt idx="742">
                  <c:v>-1.1281299999999999E-2</c:v>
                </c:pt>
                <c:pt idx="743">
                  <c:v>-1.4968800000000001E-2</c:v>
                </c:pt>
                <c:pt idx="744">
                  <c:v>-1.95E-2</c:v>
                </c:pt>
                <c:pt idx="745">
                  <c:v>-1.1140600000000001E-2</c:v>
                </c:pt>
                <c:pt idx="746">
                  <c:v>-1.2874999999999999E-2</c:v>
                </c:pt>
                <c:pt idx="747">
                  <c:v>-1.5796899999999999E-2</c:v>
                </c:pt>
                <c:pt idx="748">
                  <c:v>-8.7187500000000008E-3</c:v>
                </c:pt>
                <c:pt idx="749">
                  <c:v>-6.5156299999999997E-3</c:v>
                </c:pt>
                <c:pt idx="750">
                  <c:v>-1.19375E-2</c:v>
                </c:pt>
                <c:pt idx="751">
                  <c:v>-8.0625000000000002E-3</c:v>
                </c:pt>
                <c:pt idx="752">
                  <c:v>-1.20625E-2</c:v>
                </c:pt>
                <c:pt idx="753">
                  <c:v>-1.03281E-2</c:v>
                </c:pt>
                <c:pt idx="754">
                  <c:v>-1.5906300000000002E-2</c:v>
                </c:pt>
                <c:pt idx="755">
                  <c:v>-1.225E-2</c:v>
                </c:pt>
                <c:pt idx="756">
                  <c:v>-2.2374999999999999E-2</c:v>
                </c:pt>
                <c:pt idx="757">
                  <c:v>-1.9796899999999999E-2</c:v>
                </c:pt>
                <c:pt idx="758">
                  <c:v>-2.00625E-2</c:v>
                </c:pt>
                <c:pt idx="759">
                  <c:v>-1.7812499999999998E-2</c:v>
                </c:pt>
                <c:pt idx="760">
                  <c:v>-1.4E-2</c:v>
                </c:pt>
                <c:pt idx="761">
                  <c:v>-1.6031199999999999E-2</c:v>
                </c:pt>
                <c:pt idx="762">
                  <c:v>-1.3859399999999999E-2</c:v>
                </c:pt>
                <c:pt idx="763">
                  <c:v>-1.4E-2</c:v>
                </c:pt>
                <c:pt idx="764">
                  <c:v>-1.4171899999999999E-2</c:v>
                </c:pt>
                <c:pt idx="765">
                  <c:v>-1.39063E-2</c:v>
                </c:pt>
                <c:pt idx="766">
                  <c:v>-7.9843799999999993E-3</c:v>
                </c:pt>
                <c:pt idx="767">
                  <c:v>-1.975E-2</c:v>
                </c:pt>
                <c:pt idx="768">
                  <c:v>-3.2031299999999999E-2</c:v>
                </c:pt>
                <c:pt idx="769">
                  <c:v>-2.25156E-2</c:v>
                </c:pt>
                <c:pt idx="770">
                  <c:v>-1.5921899999999999E-2</c:v>
                </c:pt>
                <c:pt idx="771">
                  <c:v>-2.4031299999999998E-2</c:v>
                </c:pt>
                <c:pt idx="772">
                  <c:v>-1.61875E-2</c:v>
                </c:pt>
                <c:pt idx="773">
                  <c:v>-1.9984399999999999E-2</c:v>
                </c:pt>
                <c:pt idx="774">
                  <c:v>-1.98125E-2</c:v>
                </c:pt>
                <c:pt idx="775">
                  <c:v>-9.8437500000000001E-3</c:v>
                </c:pt>
                <c:pt idx="776">
                  <c:v>-8.1406299999999994E-3</c:v>
                </c:pt>
                <c:pt idx="777">
                  <c:v>-1.15938E-2</c:v>
                </c:pt>
                <c:pt idx="778">
                  <c:v>-1.3484400000000001E-2</c:v>
                </c:pt>
                <c:pt idx="779">
                  <c:v>-1.63594E-2</c:v>
                </c:pt>
                <c:pt idx="780">
                  <c:v>-1.20781E-2</c:v>
                </c:pt>
                <c:pt idx="781">
                  <c:v>-1.5656199999999999E-2</c:v>
                </c:pt>
                <c:pt idx="782">
                  <c:v>-1.4250000000000001E-2</c:v>
                </c:pt>
                <c:pt idx="783">
                  <c:v>-1.50312E-2</c:v>
                </c:pt>
                <c:pt idx="784">
                  <c:v>-2.18906E-2</c:v>
                </c:pt>
                <c:pt idx="785">
                  <c:v>-1.8312499999999999E-2</c:v>
                </c:pt>
                <c:pt idx="786">
                  <c:v>-1.8046900000000001E-2</c:v>
                </c:pt>
                <c:pt idx="787">
                  <c:v>-1.4250000000000001E-2</c:v>
                </c:pt>
                <c:pt idx="788">
                  <c:v>-1.2312500000000001E-2</c:v>
                </c:pt>
                <c:pt idx="789">
                  <c:v>-4.0000000000000001E-3</c:v>
                </c:pt>
                <c:pt idx="790">
                  <c:v>-1.1640599999999999E-2</c:v>
                </c:pt>
                <c:pt idx="791">
                  <c:v>-1.5546900000000001E-2</c:v>
                </c:pt>
                <c:pt idx="792">
                  <c:v>-2.00625E-2</c:v>
                </c:pt>
                <c:pt idx="793">
                  <c:v>-1.25781E-2</c:v>
                </c:pt>
                <c:pt idx="794">
                  <c:v>-8.0000000000000002E-3</c:v>
                </c:pt>
                <c:pt idx="795">
                  <c:v>-1.31719E-2</c:v>
                </c:pt>
                <c:pt idx="796">
                  <c:v>-2.4E-2</c:v>
                </c:pt>
                <c:pt idx="797">
                  <c:v>-1.4234399999999999E-2</c:v>
                </c:pt>
                <c:pt idx="798">
                  <c:v>-1.78281E-2</c:v>
                </c:pt>
                <c:pt idx="799">
                  <c:v>-1.6E-2</c:v>
                </c:pt>
                <c:pt idx="800">
                  <c:v>-1.7874999999999999E-2</c:v>
                </c:pt>
                <c:pt idx="801">
                  <c:v>-1.2E-2</c:v>
                </c:pt>
                <c:pt idx="802">
                  <c:v>-1.82656E-2</c:v>
                </c:pt>
                <c:pt idx="803">
                  <c:v>-0.02</c:v>
                </c:pt>
                <c:pt idx="804">
                  <c:v>-1.9984399999999999E-2</c:v>
                </c:pt>
                <c:pt idx="805">
                  <c:v>-1.79063E-2</c:v>
                </c:pt>
                <c:pt idx="806">
                  <c:v>-1.37813E-2</c:v>
                </c:pt>
                <c:pt idx="807">
                  <c:v>-1.40156E-2</c:v>
                </c:pt>
                <c:pt idx="808">
                  <c:v>-1.3968700000000001E-2</c:v>
                </c:pt>
                <c:pt idx="809">
                  <c:v>-1.40313E-2</c:v>
                </c:pt>
                <c:pt idx="810">
                  <c:v>-1.6453099999999998E-2</c:v>
                </c:pt>
                <c:pt idx="811">
                  <c:v>-2.02344E-2</c:v>
                </c:pt>
                <c:pt idx="812">
                  <c:v>-1.9484399999999999E-2</c:v>
                </c:pt>
                <c:pt idx="813">
                  <c:v>-1.6015600000000001E-2</c:v>
                </c:pt>
                <c:pt idx="814">
                  <c:v>-1.8031200000000001E-2</c:v>
                </c:pt>
                <c:pt idx="815">
                  <c:v>-1.5968799999999998E-2</c:v>
                </c:pt>
                <c:pt idx="816">
                  <c:v>-1.5671899999999999E-2</c:v>
                </c:pt>
                <c:pt idx="817">
                  <c:v>-1.20156E-2</c:v>
                </c:pt>
                <c:pt idx="818">
                  <c:v>-1.6250000000000001E-2</c:v>
                </c:pt>
                <c:pt idx="819">
                  <c:v>-1.575E-2</c:v>
                </c:pt>
                <c:pt idx="820">
                  <c:v>-1.1921899999999999E-2</c:v>
                </c:pt>
                <c:pt idx="821">
                  <c:v>-1.4125E-2</c:v>
                </c:pt>
                <c:pt idx="822">
                  <c:v>-1.36875E-2</c:v>
                </c:pt>
                <c:pt idx="823">
                  <c:v>-1.0125E-2</c:v>
                </c:pt>
                <c:pt idx="824">
                  <c:v>-1.58125E-2</c:v>
                </c:pt>
                <c:pt idx="825">
                  <c:v>-7.8750000000000001E-3</c:v>
                </c:pt>
                <c:pt idx="826">
                  <c:v>-1.43906E-2</c:v>
                </c:pt>
                <c:pt idx="827">
                  <c:v>-1.5953100000000001E-2</c:v>
                </c:pt>
                <c:pt idx="828">
                  <c:v>-1.6031199999999999E-2</c:v>
                </c:pt>
                <c:pt idx="829">
                  <c:v>-1.84688E-2</c:v>
                </c:pt>
                <c:pt idx="830">
                  <c:v>-2.16563E-2</c:v>
                </c:pt>
                <c:pt idx="831">
                  <c:v>-1.58125E-2</c:v>
                </c:pt>
                <c:pt idx="832">
                  <c:v>-1.8656200000000001E-2</c:v>
                </c:pt>
                <c:pt idx="833">
                  <c:v>-1.9625E-2</c:v>
                </c:pt>
                <c:pt idx="834">
                  <c:v>-1.6281299999999999E-2</c:v>
                </c:pt>
                <c:pt idx="835">
                  <c:v>-2.22656E-2</c:v>
                </c:pt>
                <c:pt idx="836">
                  <c:v>-1.7250000000000001E-2</c:v>
                </c:pt>
                <c:pt idx="837">
                  <c:v>-1.1875E-2</c:v>
                </c:pt>
                <c:pt idx="838">
                  <c:v>-1.1859400000000001E-2</c:v>
                </c:pt>
                <c:pt idx="839">
                  <c:v>-1.0109399999999999E-2</c:v>
                </c:pt>
                <c:pt idx="840">
                  <c:v>-1.4656300000000001E-2</c:v>
                </c:pt>
                <c:pt idx="841">
                  <c:v>-1.8421900000000001E-2</c:v>
                </c:pt>
                <c:pt idx="842">
                  <c:v>-1.9328100000000001E-2</c:v>
                </c:pt>
                <c:pt idx="843">
                  <c:v>-1.35312E-2</c:v>
                </c:pt>
                <c:pt idx="844">
                  <c:v>-1.9625E-2</c:v>
                </c:pt>
                <c:pt idx="845">
                  <c:v>-1.7999999999999999E-2</c:v>
                </c:pt>
                <c:pt idx="846">
                  <c:v>-2.0281299999999999E-2</c:v>
                </c:pt>
                <c:pt idx="847">
                  <c:v>-1.26094E-2</c:v>
                </c:pt>
                <c:pt idx="848">
                  <c:v>-1.21875E-2</c:v>
                </c:pt>
                <c:pt idx="849">
                  <c:v>-7.8593799999999991E-3</c:v>
                </c:pt>
                <c:pt idx="850">
                  <c:v>-1.9265600000000001E-2</c:v>
                </c:pt>
                <c:pt idx="851">
                  <c:v>-2.2109400000000001E-2</c:v>
                </c:pt>
                <c:pt idx="852">
                  <c:v>-2.19531E-2</c:v>
                </c:pt>
                <c:pt idx="853">
                  <c:v>-2.0281299999999999E-2</c:v>
                </c:pt>
                <c:pt idx="854">
                  <c:v>-1.44844E-2</c:v>
                </c:pt>
                <c:pt idx="855">
                  <c:v>-6.3437500000000004E-3</c:v>
                </c:pt>
                <c:pt idx="856">
                  <c:v>-7.3281300000000004E-3</c:v>
                </c:pt>
                <c:pt idx="857">
                  <c:v>-1.4968800000000001E-2</c:v>
                </c:pt>
                <c:pt idx="858">
                  <c:v>-2.3859399999999999E-2</c:v>
                </c:pt>
                <c:pt idx="859">
                  <c:v>-2.0390599999999998E-2</c:v>
                </c:pt>
                <c:pt idx="860">
                  <c:v>-1.86406E-2</c:v>
                </c:pt>
                <c:pt idx="861">
                  <c:v>-1.3968700000000001E-2</c:v>
                </c:pt>
                <c:pt idx="862">
                  <c:v>-1.8124999999999999E-2</c:v>
                </c:pt>
                <c:pt idx="863">
                  <c:v>-1.0406200000000001E-2</c:v>
                </c:pt>
                <c:pt idx="864">
                  <c:v>-1.1765599999999999E-2</c:v>
                </c:pt>
                <c:pt idx="865">
                  <c:v>-1.1968700000000001E-2</c:v>
                </c:pt>
                <c:pt idx="866">
                  <c:v>-1.5843800000000002E-2</c:v>
                </c:pt>
                <c:pt idx="867">
                  <c:v>-1.6109399999999999E-2</c:v>
                </c:pt>
                <c:pt idx="868">
                  <c:v>-1.58125E-2</c:v>
                </c:pt>
                <c:pt idx="869">
                  <c:v>-1.8187499999999999E-2</c:v>
                </c:pt>
                <c:pt idx="870">
                  <c:v>-1.00156E-2</c:v>
                </c:pt>
                <c:pt idx="871">
                  <c:v>-1.39375E-2</c:v>
                </c:pt>
                <c:pt idx="872">
                  <c:v>-1.7937499999999999E-2</c:v>
                </c:pt>
                <c:pt idx="873">
                  <c:v>-1.8046900000000001E-2</c:v>
                </c:pt>
                <c:pt idx="874">
                  <c:v>-1.6093799999999998E-2</c:v>
                </c:pt>
                <c:pt idx="875">
                  <c:v>-1.59375E-2</c:v>
                </c:pt>
                <c:pt idx="876">
                  <c:v>-0.02</c:v>
                </c:pt>
                <c:pt idx="877">
                  <c:v>-1.60625E-2</c:v>
                </c:pt>
                <c:pt idx="878">
                  <c:v>-1.5984399999999999E-2</c:v>
                </c:pt>
                <c:pt idx="879">
                  <c:v>-1.8031200000000001E-2</c:v>
                </c:pt>
                <c:pt idx="880">
                  <c:v>-1.8156200000000001E-2</c:v>
                </c:pt>
                <c:pt idx="881">
                  <c:v>-1.4E-2</c:v>
                </c:pt>
                <c:pt idx="882">
                  <c:v>-1.4E-2</c:v>
                </c:pt>
                <c:pt idx="883">
                  <c:v>-1.0046899999999999E-2</c:v>
                </c:pt>
                <c:pt idx="884">
                  <c:v>-8.0000000000000002E-3</c:v>
                </c:pt>
                <c:pt idx="885">
                  <c:v>-1.2046899999999999E-2</c:v>
                </c:pt>
                <c:pt idx="886">
                  <c:v>-2.0140600000000002E-2</c:v>
                </c:pt>
                <c:pt idx="887">
                  <c:v>-2.5937499999999999E-2</c:v>
                </c:pt>
                <c:pt idx="888">
                  <c:v>-1.6E-2</c:v>
                </c:pt>
                <c:pt idx="889">
                  <c:v>-1.4E-2</c:v>
                </c:pt>
                <c:pt idx="890">
                  <c:v>-1.00625E-2</c:v>
                </c:pt>
                <c:pt idx="891">
                  <c:v>-1.4E-2</c:v>
                </c:pt>
                <c:pt idx="892">
                  <c:v>-1.80156E-2</c:v>
                </c:pt>
                <c:pt idx="893">
                  <c:v>-1.41563E-2</c:v>
                </c:pt>
                <c:pt idx="894">
                  <c:v>-1.00156E-2</c:v>
                </c:pt>
                <c:pt idx="895">
                  <c:v>-1.2E-2</c:v>
                </c:pt>
                <c:pt idx="896">
                  <c:v>-8.0468799999999993E-3</c:v>
                </c:pt>
                <c:pt idx="897">
                  <c:v>-1.41563E-2</c:v>
                </c:pt>
                <c:pt idx="898">
                  <c:v>-1.6031199999999999E-2</c:v>
                </c:pt>
                <c:pt idx="899">
                  <c:v>-6.0468800000000001E-3</c:v>
                </c:pt>
                <c:pt idx="900">
                  <c:v>-1.36875E-2</c:v>
                </c:pt>
                <c:pt idx="901">
                  <c:v>-1.5859399999999999E-2</c:v>
                </c:pt>
                <c:pt idx="902">
                  <c:v>-9.9375000000000002E-3</c:v>
                </c:pt>
                <c:pt idx="903">
                  <c:v>-1.40781E-2</c:v>
                </c:pt>
                <c:pt idx="904">
                  <c:v>-8.2812500000000004E-3</c:v>
                </c:pt>
                <c:pt idx="905">
                  <c:v>-8.1875000000000003E-3</c:v>
                </c:pt>
                <c:pt idx="906">
                  <c:v>-1.3968700000000001E-2</c:v>
                </c:pt>
                <c:pt idx="907">
                  <c:v>-1.6281299999999999E-2</c:v>
                </c:pt>
                <c:pt idx="908">
                  <c:v>-2.1999999999999999E-2</c:v>
                </c:pt>
                <c:pt idx="909">
                  <c:v>-1.3734400000000001E-2</c:v>
                </c:pt>
                <c:pt idx="910">
                  <c:v>-1.1828099999999999E-2</c:v>
                </c:pt>
                <c:pt idx="911">
                  <c:v>-1.0562500000000001E-2</c:v>
                </c:pt>
                <c:pt idx="912">
                  <c:v>-9.6093800000000007E-3</c:v>
                </c:pt>
                <c:pt idx="913">
                  <c:v>-1.34375E-2</c:v>
                </c:pt>
                <c:pt idx="914">
                  <c:v>-1.46094E-2</c:v>
                </c:pt>
                <c:pt idx="915">
                  <c:v>-9.8437500000000001E-3</c:v>
                </c:pt>
                <c:pt idx="916">
                  <c:v>-1.5828100000000001E-2</c:v>
                </c:pt>
                <c:pt idx="917">
                  <c:v>-1.7609400000000001E-2</c:v>
                </c:pt>
                <c:pt idx="918">
                  <c:v>-2.3593800000000002E-2</c:v>
                </c:pt>
                <c:pt idx="919">
                  <c:v>-2.0703099999999999E-2</c:v>
                </c:pt>
                <c:pt idx="920">
                  <c:v>-1.42969E-2</c:v>
                </c:pt>
                <c:pt idx="921">
                  <c:v>-1.1953099999999999E-2</c:v>
                </c:pt>
                <c:pt idx="922">
                  <c:v>-1.3984399999999999E-2</c:v>
                </c:pt>
                <c:pt idx="923">
                  <c:v>-1.4E-2</c:v>
                </c:pt>
                <c:pt idx="924">
                  <c:v>-1.5953100000000001E-2</c:v>
                </c:pt>
                <c:pt idx="925">
                  <c:v>-1.7984400000000001E-2</c:v>
                </c:pt>
                <c:pt idx="926">
                  <c:v>-1.6140600000000001E-2</c:v>
                </c:pt>
                <c:pt idx="927">
                  <c:v>-1.3968700000000001E-2</c:v>
                </c:pt>
                <c:pt idx="928">
                  <c:v>-0.02</c:v>
                </c:pt>
                <c:pt idx="929">
                  <c:v>-1.5984399999999999E-2</c:v>
                </c:pt>
                <c:pt idx="930">
                  <c:v>-1.7999999999999999E-2</c:v>
                </c:pt>
                <c:pt idx="931">
                  <c:v>-1.1859400000000001E-2</c:v>
                </c:pt>
                <c:pt idx="932">
                  <c:v>-1.0109399999999999E-2</c:v>
                </c:pt>
                <c:pt idx="933">
                  <c:v>-1.22188E-2</c:v>
                </c:pt>
                <c:pt idx="934">
                  <c:v>-1.62969E-2</c:v>
                </c:pt>
                <c:pt idx="935">
                  <c:v>-1.7812499999999998E-2</c:v>
                </c:pt>
                <c:pt idx="936">
                  <c:v>-1.39063E-2</c:v>
                </c:pt>
                <c:pt idx="937">
                  <c:v>-1.8531300000000001E-2</c:v>
                </c:pt>
                <c:pt idx="938">
                  <c:v>-2.21406E-2</c:v>
                </c:pt>
                <c:pt idx="939">
                  <c:v>-1.9296899999999999E-2</c:v>
                </c:pt>
                <c:pt idx="940">
                  <c:v>-1.35312E-2</c:v>
                </c:pt>
                <c:pt idx="941">
                  <c:v>-1.15938E-2</c:v>
                </c:pt>
                <c:pt idx="942">
                  <c:v>-7.9687500000000001E-3</c:v>
                </c:pt>
                <c:pt idx="943">
                  <c:v>-1.54688E-2</c:v>
                </c:pt>
                <c:pt idx="944">
                  <c:v>-2.21406E-2</c:v>
                </c:pt>
                <c:pt idx="945">
                  <c:v>-0.02</c:v>
                </c:pt>
                <c:pt idx="946">
                  <c:v>-1.6390600000000002E-2</c:v>
                </c:pt>
                <c:pt idx="947">
                  <c:v>-6.1093800000000002E-3</c:v>
                </c:pt>
                <c:pt idx="948">
                  <c:v>-1.1968700000000001E-2</c:v>
                </c:pt>
                <c:pt idx="949">
                  <c:v>-8.5937500000000007E-3</c:v>
                </c:pt>
                <c:pt idx="950">
                  <c:v>-1.83281E-2</c:v>
                </c:pt>
                <c:pt idx="951">
                  <c:v>-1.17813E-2</c:v>
                </c:pt>
                <c:pt idx="952">
                  <c:v>-1.8624999999999999E-2</c:v>
                </c:pt>
                <c:pt idx="953">
                  <c:v>-1.9734399999999999E-2</c:v>
                </c:pt>
                <c:pt idx="954">
                  <c:v>-1.37187E-2</c:v>
                </c:pt>
                <c:pt idx="955">
                  <c:v>-1.42188E-2</c:v>
                </c:pt>
                <c:pt idx="956">
                  <c:v>-1.81406E-2</c:v>
                </c:pt>
                <c:pt idx="957">
                  <c:v>-2.0125000000000001E-2</c:v>
                </c:pt>
                <c:pt idx="958">
                  <c:v>-1.9421899999999999E-2</c:v>
                </c:pt>
                <c:pt idx="959">
                  <c:v>-9.6718700000000008E-3</c:v>
                </c:pt>
                <c:pt idx="960">
                  <c:v>-1.25781E-2</c:v>
                </c:pt>
                <c:pt idx="961">
                  <c:v>-1.7999999999999999E-2</c:v>
                </c:pt>
                <c:pt idx="962">
                  <c:v>-1.3703099999999999E-2</c:v>
                </c:pt>
                <c:pt idx="963">
                  <c:v>-1.6109399999999999E-2</c:v>
                </c:pt>
                <c:pt idx="964">
                  <c:v>-2.3968799999999998E-2</c:v>
                </c:pt>
                <c:pt idx="965">
                  <c:v>-1.9984399999999999E-2</c:v>
                </c:pt>
                <c:pt idx="966">
                  <c:v>-2.3906299999999998E-2</c:v>
                </c:pt>
                <c:pt idx="967">
                  <c:v>-1.0375000000000001E-2</c:v>
                </c:pt>
                <c:pt idx="968">
                  <c:v>-9.9531299999999993E-3</c:v>
                </c:pt>
                <c:pt idx="969">
                  <c:v>-1.00313E-2</c:v>
                </c:pt>
                <c:pt idx="970">
                  <c:v>-1.1859400000000001E-2</c:v>
                </c:pt>
                <c:pt idx="971">
                  <c:v>-1.79688E-2</c:v>
                </c:pt>
                <c:pt idx="972">
                  <c:v>-1.99375E-2</c:v>
                </c:pt>
                <c:pt idx="973">
                  <c:v>-1.39531E-2</c:v>
                </c:pt>
                <c:pt idx="974">
                  <c:v>-1.4093700000000001E-2</c:v>
                </c:pt>
                <c:pt idx="975">
                  <c:v>-1.4999999999999999E-2</c:v>
                </c:pt>
                <c:pt idx="976">
                  <c:v>-2.1390599999999999E-2</c:v>
                </c:pt>
                <c:pt idx="977">
                  <c:v>-2.2124999999999999E-2</c:v>
                </c:pt>
                <c:pt idx="978">
                  <c:v>-2.0515599999999998E-2</c:v>
                </c:pt>
                <c:pt idx="979">
                  <c:v>-1.09531E-2</c:v>
                </c:pt>
                <c:pt idx="980">
                  <c:v>-7.9375000000000001E-3</c:v>
                </c:pt>
                <c:pt idx="981">
                  <c:v>-1.1093799999999999E-2</c:v>
                </c:pt>
                <c:pt idx="982">
                  <c:v>-1.7796900000000001E-2</c:v>
                </c:pt>
                <c:pt idx="983">
                  <c:v>-1.7874999999999999E-2</c:v>
                </c:pt>
                <c:pt idx="984">
                  <c:v>-2.19531E-2</c:v>
                </c:pt>
                <c:pt idx="985">
                  <c:v>-1.6843799999999999E-2</c:v>
                </c:pt>
                <c:pt idx="986">
                  <c:v>-1.02188E-2</c:v>
                </c:pt>
                <c:pt idx="987">
                  <c:v>-9.3437499999999996E-3</c:v>
                </c:pt>
                <c:pt idx="988">
                  <c:v>-1.5906300000000002E-2</c:v>
                </c:pt>
                <c:pt idx="989">
                  <c:v>-1.24844E-2</c:v>
                </c:pt>
                <c:pt idx="990">
                  <c:v>-1.1875E-2</c:v>
                </c:pt>
                <c:pt idx="991">
                  <c:v>-1.22656E-2</c:v>
                </c:pt>
                <c:pt idx="992">
                  <c:v>-8.0000000000000002E-3</c:v>
                </c:pt>
                <c:pt idx="993">
                  <c:v>-1.1875E-2</c:v>
                </c:pt>
                <c:pt idx="994">
                  <c:v>-1.00156E-2</c:v>
                </c:pt>
                <c:pt idx="995">
                  <c:v>-1.3765599999999999E-2</c:v>
                </c:pt>
                <c:pt idx="996">
                  <c:v>-1.7859400000000001E-2</c:v>
                </c:pt>
                <c:pt idx="997">
                  <c:v>-1.8249999999999999E-2</c:v>
                </c:pt>
                <c:pt idx="998">
                  <c:v>-1.1765599999999999E-2</c:v>
                </c:pt>
                <c:pt idx="999">
                  <c:v>-1.3968700000000001E-2</c:v>
                </c:pt>
                <c:pt idx="1000">
                  <c:v>-2.0125000000000001E-2</c:v>
                </c:pt>
                <c:pt idx="1001">
                  <c:v>-1.7999999999999999E-2</c:v>
                </c:pt>
                <c:pt idx="1002">
                  <c:v>-1.1875E-2</c:v>
                </c:pt>
                <c:pt idx="1003">
                  <c:v>-1.4125E-2</c:v>
                </c:pt>
                <c:pt idx="1004">
                  <c:v>-1.5625E-2</c:v>
                </c:pt>
                <c:pt idx="1005">
                  <c:v>-9.9531299999999993E-3</c:v>
                </c:pt>
                <c:pt idx="1006">
                  <c:v>-1.4437500000000001E-2</c:v>
                </c:pt>
                <c:pt idx="1007">
                  <c:v>-1.5906300000000002E-2</c:v>
                </c:pt>
                <c:pt idx="1008">
                  <c:v>-1.3828099999999999E-2</c:v>
                </c:pt>
                <c:pt idx="1009">
                  <c:v>-1.40781E-2</c:v>
                </c:pt>
                <c:pt idx="1010">
                  <c:v>-1.37813E-2</c:v>
                </c:pt>
                <c:pt idx="1011">
                  <c:v>-1.43906E-2</c:v>
                </c:pt>
                <c:pt idx="1012">
                  <c:v>-1.77188E-2</c:v>
                </c:pt>
                <c:pt idx="1013">
                  <c:v>-1.1765599999999999E-2</c:v>
                </c:pt>
                <c:pt idx="1014">
                  <c:v>-1.45156E-2</c:v>
                </c:pt>
                <c:pt idx="1015">
                  <c:v>-1.37813E-2</c:v>
                </c:pt>
                <c:pt idx="1016">
                  <c:v>-1.01875E-2</c:v>
                </c:pt>
                <c:pt idx="1017">
                  <c:v>-1.6078100000000001E-2</c:v>
                </c:pt>
                <c:pt idx="1018">
                  <c:v>-9.5468800000000006E-3</c:v>
                </c:pt>
                <c:pt idx="1019">
                  <c:v>-8.1562500000000003E-3</c:v>
                </c:pt>
                <c:pt idx="1020">
                  <c:v>-1.42813E-2</c:v>
                </c:pt>
                <c:pt idx="1021">
                  <c:v>-1.6046899999999999E-2</c:v>
                </c:pt>
                <c:pt idx="1022">
                  <c:v>-1.5671899999999999E-2</c:v>
                </c:pt>
                <c:pt idx="1023">
                  <c:v>-1.42188E-2</c:v>
                </c:pt>
                <c:pt idx="1024">
                  <c:v>-2.0125000000000001E-2</c:v>
                </c:pt>
                <c:pt idx="1025">
                  <c:v>-2.0250000000000001E-2</c:v>
                </c:pt>
                <c:pt idx="1026">
                  <c:v>-2.3734399999999999E-2</c:v>
                </c:pt>
                <c:pt idx="1027">
                  <c:v>-1.79063E-2</c:v>
                </c:pt>
                <c:pt idx="1028">
                  <c:v>-1.9640600000000001E-2</c:v>
                </c:pt>
                <c:pt idx="1029">
                  <c:v>-9.2968700000000005E-3</c:v>
                </c:pt>
                <c:pt idx="1030">
                  <c:v>-6.4999999999999997E-3</c:v>
                </c:pt>
                <c:pt idx="1031">
                  <c:v>-1.225E-2</c:v>
                </c:pt>
                <c:pt idx="1032">
                  <c:v>-1.20313E-2</c:v>
                </c:pt>
                <c:pt idx="1033">
                  <c:v>-1.41406E-2</c:v>
                </c:pt>
                <c:pt idx="1034">
                  <c:v>-1.39531E-2</c:v>
                </c:pt>
                <c:pt idx="1035">
                  <c:v>-1.4093700000000001E-2</c:v>
                </c:pt>
                <c:pt idx="1036">
                  <c:v>-1.3765599999999999E-2</c:v>
                </c:pt>
                <c:pt idx="1037">
                  <c:v>-1.21406E-2</c:v>
                </c:pt>
                <c:pt idx="1038">
                  <c:v>-1.38437E-2</c:v>
                </c:pt>
                <c:pt idx="1039">
                  <c:v>-9.71875E-3</c:v>
                </c:pt>
                <c:pt idx="1040">
                  <c:v>-9.9531299999999993E-3</c:v>
                </c:pt>
                <c:pt idx="1041">
                  <c:v>-1.04844E-2</c:v>
                </c:pt>
                <c:pt idx="1042">
                  <c:v>-1.8234400000000001E-2</c:v>
                </c:pt>
                <c:pt idx="1043">
                  <c:v>-1.0593699999999999E-2</c:v>
                </c:pt>
                <c:pt idx="1044">
                  <c:v>-1.35312E-2</c:v>
                </c:pt>
                <c:pt idx="1045">
                  <c:v>-1.40625E-2</c:v>
                </c:pt>
                <c:pt idx="1046">
                  <c:v>-1.42188E-2</c:v>
                </c:pt>
                <c:pt idx="1047">
                  <c:v>-1.1703099999999999E-2</c:v>
                </c:pt>
                <c:pt idx="1048">
                  <c:v>-2.1812499999999999E-2</c:v>
                </c:pt>
                <c:pt idx="1049">
                  <c:v>-1.6171899999999999E-2</c:v>
                </c:pt>
                <c:pt idx="1050">
                  <c:v>-2.0140600000000002E-2</c:v>
                </c:pt>
                <c:pt idx="1051">
                  <c:v>-1.22031E-2</c:v>
                </c:pt>
                <c:pt idx="1052">
                  <c:v>-1.78281E-2</c:v>
                </c:pt>
                <c:pt idx="1053">
                  <c:v>-1.2312500000000001E-2</c:v>
                </c:pt>
                <c:pt idx="1054">
                  <c:v>-1.575E-2</c:v>
                </c:pt>
                <c:pt idx="1055">
                  <c:v>-1.3796900000000001E-2</c:v>
                </c:pt>
                <c:pt idx="1056">
                  <c:v>-1.9953100000000001E-2</c:v>
                </c:pt>
                <c:pt idx="1057">
                  <c:v>-1.2656300000000001E-2</c:v>
                </c:pt>
                <c:pt idx="1058">
                  <c:v>-1.2046899999999999E-2</c:v>
                </c:pt>
                <c:pt idx="1059">
                  <c:v>-1.1578099999999999E-2</c:v>
                </c:pt>
                <c:pt idx="1060">
                  <c:v>-2.17656E-2</c:v>
                </c:pt>
                <c:pt idx="1061">
                  <c:v>-1.4687499999999999E-2</c:v>
                </c:pt>
                <c:pt idx="1062">
                  <c:v>-1.0281200000000001E-2</c:v>
                </c:pt>
                <c:pt idx="1063">
                  <c:v>-7.8750000000000001E-3</c:v>
                </c:pt>
                <c:pt idx="1064">
                  <c:v>-1.5859399999999999E-2</c:v>
                </c:pt>
                <c:pt idx="1065">
                  <c:v>-1.225E-2</c:v>
                </c:pt>
                <c:pt idx="1066">
                  <c:v>-1.3625E-2</c:v>
                </c:pt>
                <c:pt idx="1067">
                  <c:v>-1.6343799999999999E-2</c:v>
                </c:pt>
                <c:pt idx="1068">
                  <c:v>-4.0312500000000001E-3</c:v>
                </c:pt>
                <c:pt idx="1069">
                  <c:v>-9.9375000000000002E-3</c:v>
                </c:pt>
                <c:pt idx="1070">
                  <c:v>-1.1953099999999999E-2</c:v>
                </c:pt>
                <c:pt idx="1071">
                  <c:v>-1.59375E-2</c:v>
                </c:pt>
                <c:pt idx="1072">
                  <c:v>-1.8046900000000001E-2</c:v>
                </c:pt>
                <c:pt idx="1073">
                  <c:v>-1.6015600000000001E-2</c:v>
                </c:pt>
                <c:pt idx="1074">
                  <c:v>-1.79688E-2</c:v>
                </c:pt>
                <c:pt idx="1075">
                  <c:v>-1.7984400000000001E-2</c:v>
                </c:pt>
                <c:pt idx="1076">
                  <c:v>-1.8046900000000001E-2</c:v>
                </c:pt>
                <c:pt idx="1077">
                  <c:v>-1.1984399999999999E-2</c:v>
                </c:pt>
                <c:pt idx="1078">
                  <c:v>-1.575E-2</c:v>
                </c:pt>
                <c:pt idx="1079">
                  <c:v>-1.7999999999999999E-2</c:v>
                </c:pt>
                <c:pt idx="1080">
                  <c:v>-1.20781E-2</c:v>
                </c:pt>
                <c:pt idx="1081">
                  <c:v>-7.9843799999999993E-3</c:v>
                </c:pt>
                <c:pt idx="1082">
                  <c:v>-1.39063E-2</c:v>
                </c:pt>
                <c:pt idx="1083">
                  <c:v>-1.6E-2</c:v>
                </c:pt>
                <c:pt idx="1084">
                  <c:v>-1.1968700000000001E-2</c:v>
                </c:pt>
                <c:pt idx="1085">
                  <c:v>-1.4093700000000001E-2</c:v>
                </c:pt>
                <c:pt idx="1086">
                  <c:v>-1.7999999999999999E-2</c:v>
                </c:pt>
                <c:pt idx="1087">
                  <c:v>-1.7999999999999999E-2</c:v>
                </c:pt>
                <c:pt idx="1088">
                  <c:v>-2.2093700000000001E-2</c:v>
                </c:pt>
                <c:pt idx="1089">
                  <c:v>-1.4E-2</c:v>
                </c:pt>
                <c:pt idx="1090">
                  <c:v>-1.9843800000000002E-2</c:v>
                </c:pt>
                <c:pt idx="1091">
                  <c:v>-2.0109399999999999E-2</c:v>
                </c:pt>
                <c:pt idx="1092">
                  <c:v>-1.40625E-2</c:v>
                </c:pt>
                <c:pt idx="1093">
                  <c:v>-6.0000000000000001E-3</c:v>
                </c:pt>
                <c:pt idx="1094">
                  <c:v>-7.84375E-3</c:v>
                </c:pt>
                <c:pt idx="1095">
                  <c:v>-1.20625E-2</c:v>
                </c:pt>
                <c:pt idx="1096">
                  <c:v>-1.20156E-2</c:v>
                </c:pt>
                <c:pt idx="1097">
                  <c:v>-7.9531299999999992E-3</c:v>
                </c:pt>
                <c:pt idx="1098">
                  <c:v>-1.5765600000000001E-2</c:v>
                </c:pt>
                <c:pt idx="1099">
                  <c:v>-1.5875E-2</c:v>
                </c:pt>
                <c:pt idx="1100">
                  <c:v>-1.35938E-2</c:v>
                </c:pt>
                <c:pt idx="1101">
                  <c:v>-2.2296900000000001E-2</c:v>
                </c:pt>
                <c:pt idx="1102">
                  <c:v>-1.84688E-2</c:v>
                </c:pt>
                <c:pt idx="1103">
                  <c:v>-1.20781E-2</c:v>
                </c:pt>
                <c:pt idx="1104">
                  <c:v>-1.9921899999999999E-2</c:v>
                </c:pt>
                <c:pt idx="1105">
                  <c:v>-1.7765599999999999E-2</c:v>
                </c:pt>
                <c:pt idx="1106">
                  <c:v>-1.3734400000000001E-2</c:v>
                </c:pt>
                <c:pt idx="1107">
                  <c:v>-4.9375E-3</c:v>
                </c:pt>
                <c:pt idx="1108">
                  <c:v>-1.4874999999999999E-2</c:v>
                </c:pt>
                <c:pt idx="1109">
                  <c:v>-1.25781E-2</c:v>
                </c:pt>
                <c:pt idx="1110">
                  <c:v>-1.40313E-2</c:v>
                </c:pt>
                <c:pt idx="1111">
                  <c:v>-8.7031299999999999E-3</c:v>
                </c:pt>
                <c:pt idx="1112">
                  <c:v>-1.0937499999999999E-2</c:v>
                </c:pt>
                <c:pt idx="1113">
                  <c:v>-1.7734400000000001E-2</c:v>
                </c:pt>
                <c:pt idx="1114">
                  <c:v>-1.60625E-2</c:v>
                </c:pt>
                <c:pt idx="1115">
                  <c:v>-1.52344E-2</c:v>
                </c:pt>
                <c:pt idx="1116">
                  <c:v>-2.3546899999999999E-2</c:v>
                </c:pt>
                <c:pt idx="1117">
                  <c:v>-2.2187499999999999E-2</c:v>
                </c:pt>
                <c:pt idx="1118">
                  <c:v>-2.21563E-2</c:v>
                </c:pt>
                <c:pt idx="1119">
                  <c:v>-1.62969E-2</c:v>
                </c:pt>
                <c:pt idx="1120">
                  <c:v>-1.40156E-2</c:v>
                </c:pt>
                <c:pt idx="1121">
                  <c:v>-1.3734400000000001E-2</c:v>
                </c:pt>
                <c:pt idx="1122">
                  <c:v>-1.8046900000000001E-2</c:v>
                </c:pt>
                <c:pt idx="1123">
                  <c:v>-8.2031299999999994E-3</c:v>
                </c:pt>
                <c:pt idx="1124">
                  <c:v>-1.19063E-2</c:v>
                </c:pt>
                <c:pt idx="1125">
                  <c:v>-1.1968700000000001E-2</c:v>
                </c:pt>
                <c:pt idx="1126">
                  <c:v>-2.1874999999999999E-2</c:v>
                </c:pt>
                <c:pt idx="1127">
                  <c:v>-2.0046899999999999E-2</c:v>
                </c:pt>
                <c:pt idx="1128">
                  <c:v>-1.1953099999999999E-2</c:v>
                </c:pt>
                <c:pt idx="1129">
                  <c:v>-1.40625E-2</c:v>
                </c:pt>
                <c:pt idx="1130">
                  <c:v>-1.39375E-2</c:v>
                </c:pt>
                <c:pt idx="1131">
                  <c:v>-1.40156E-2</c:v>
                </c:pt>
                <c:pt idx="1132">
                  <c:v>-1.4E-2</c:v>
                </c:pt>
                <c:pt idx="1133">
                  <c:v>-1.4E-2</c:v>
                </c:pt>
                <c:pt idx="1134">
                  <c:v>-1.3968700000000001E-2</c:v>
                </c:pt>
                <c:pt idx="1135">
                  <c:v>-1.40781E-2</c:v>
                </c:pt>
                <c:pt idx="1136">
                  <c:v>-1.37187E-2</c:v>
                </c:pt>
                <c:pt idx="1137">
                  <c:v>-9.6406300000000007E-3</c:v>
                </c:pt>
                <c:pt idx="1138">
                  <c:v>-1.0593699999999999E-2</c:v>
                </c:pt>
                <c:pt idx="1139">
                  <c:v>-1.42188E-2</c:v>
                </c:pt>
                <c:pt idx="1140">
                  <c:v>-1.7000000000000001E-2</c:v>
                </c:pt>
                <c:pt idx="1141">
                  <c:v>-1.9515600000000001E-2</c:v>
                </c:pt>
                <c:pt idx="1142">
                  <c:v>-1.37187E-2</c:v>
                </c:pt>
                <c:pt idx="1143">
                  <c:v>-1.6078100000000001E-2</c:v>
                </c:pt>
                <c:pt idx="1144">
                  <c:v>-1.3796900000000001E-2</c:v>
                </c:pt>
                <c:pt idx="1145">
                  <c:v>-1.3968700000000001E-2</c:v>
                </c:pt>
                <c:pt idx="1146">
                  <c:v>-1.17188E-2</c:v>
                </c:pt>
                <c:pt idx="1147">
                  <c:v>-1.23906E-2</c:v>
                </c:pt>
                <c:pt idx="1148">
                  <c:v>-1.35625E-2</c:v>
                </c:pt>
                <c:pt idx="1149">
                  <c:v>-1.0171899999999999E-2</c:v>
                </c:pt>
                <c:pt idx="1150">
                  <c:v>-1.62969E-2</c:v>
                </c:pt>
                <c:pt idx="1151">
                  <c:v>-1.5984399999999999E-2</c:v>
                </c:pt>
                <c:pt idx="1152">
                  <c:v>-1.8171900000000001E-2</c:v>
                </c:pt>
                <c:pt idx="1153">
                  <c:v>-1.7874999999999999E-2</c:v>
                </c:pt>
                <c:pt idx="1154">
                  <c:v>-1.6031199999999999E-2</c:v>
                </c:pt>
                <c:pt idx="1155">
                  <c:v>-2.0218799999999999E-2</c:v>
                </c:pt>
                <c:pt idx="1156">
                  <c:v>-2.1687499999999998E-2</c:v>
                </c:pt>
                <c:pt idx="1157">
                  <c:v>-1.3515599999999999E-2</c:v>
                </c:pt>
                <c:pt idx="1158">
                  <c:v>-1.2437500000000001E-2</c:v>
                </c:pt>
                <c:pt idx="1159">
                  <c:v>-1.79063E-2</c:v>
                </c:pt>
                <c:pt idx="1160">
                  <c:v>-9.5937499999999998E-3</c:v>
                </c:pt>
                <c:pt idx="1161">
                  <c:v>-1.20781E-2</c:v>
                </c:pt>
                <c:pt idx="1162">
                  <c:v>-1.6E-2</c:v>
                </c:pt>
                <c:pt idx="1163">
                  <c:v>-1.5984399999999999E-2</c:v>
                </c:pt>
                <c:pt idx="1164">
                  <c:v>-2.0046899999999999E-2</c:v>
                </c:pt>
                <c:pt idx="1165">
                  <c:v>-1.8171900000000001E-2</c:v>
                </c:pt>
                <c:pt idx="1166">
                  <c:v>-1.40313E-2</c:v>
                </c:pt>
                <c:pt idx="1167">
                  <c:v>-1.3984399999999999E-2</c:v>
                </c:pt>
                <c:pt idx="1168">
                  <c:v>-1.40313E-2</c:v>
                </c:pt>
                <c:pt idx="1169">
                  <c:v>-1.4E-2</c:v>
                </c:pt>
                <c:pt idx="1170">
                  <c:v>-1.6031199999999999E-2</c:v>
                </c:pt>
                <c:pt idx="1171">
                  <c:v>-1.6031199999999999E-2</c:v>
                </c:pt>
                <c:pt idx="1172">
                  <c:v>-1.8046900000000001E-2</c:v>
                </c:pt>
                <c:pt idx="1173">
                  <c:v>-1.63594E-2</c:v>
                </c:pt>
                <c:pt idx="1174">
                  <c:v>-1.5984399999999999E-2</c:v>
                </c:pt>
                <c:pt idx="1175">
                  <c:v>-1.5859399999999999E-2</c:v>
                </c:pt>
                <c:pt idx="1176">
                  <c:v>-1.62344E-2</c:v>
                </c:pt>
                <c:pt idx="1177">
                  <c:v>-1.3671900000000001E-2</c:v>
                </c:pt>
                <c:pt idx="1178">
                  <c:v>-1.9843800000000002E-2</c:v>
                </c:pt>
                <c:pt idx="1179">
                  <c:v>-1.3609400000000001E-2</c:v>
                </c:pt>
                <c:pt idx="1180">
                  <c:v>-9.2656300000000004E-3</c:v>
                </c:pt>
                <c:pt idx="1181">
                  <c:v>-2.1796900000000001E-2</c:v>
                </c:pt>
                <c:pt idx="1182">
                  <c:v>-1.6109399999999999E-2</c:v>
                </c:pt>
                <c:pt idx="1183">
                  <c:v>-2.3640600000000001E-2</c:v>
                </c:pt>
                <c:pt idx="1184">
                  <c:v>-1.6515599999999998E-2</c:v>
                </c:pt>
                <c:pt idx="1185">
                  <c:v>-1.20625E-2</c:v>
                </c:pt>
                <c:pt idx="1186">
                  <c:v>-1.0125E-2</c:v>
                </c:pt>
                <c:pt idx="1187">
                  <c:v>-9.5156300000000006E-3</c:v>
                </c:pt>
                <c:pt idx="1188">
                  <c:v>-1.4046899999999999E-2</c:v>
                </c:pt>
                <c:pt idx="1189">
                  <c:v>-0.01</c:v>
                </c:pt>
                <c:pt idx="1190">
                  <c:v>-1.5984399999999999E-2</c:v>
                </c:pt>
                <c:pt idx="1191">
                  <c:v>-1.6281299999999999E-2</c:v>
                </c:pt>
                <c:pt idx="1192">
                  <c:v>-1.2046899999999999E-2</c:v>
                </c:pt>
                <c:pt idx="1193">
                  <c:v>-1.1875E-2</c:v>
                </c:pt>
                <c:pt idx="1194">
                  <c:v>-1.40156E-2</c:v>
                </c:pt>
                <c:pt idx="1195">
                  <c:v>-1.20781E-2</c:v>
                </c:pt>
                <c:pt idx="1196">
                  <c:v>-1.1984399999999999E-2</c:v>
                </c:pt>
                <c:pt idx="1197">
                  <c:v>-1.3968700000000001E-2</c:v>
                </c:pt>
                <c:pt idx="1198">
                  <c:v>-1.98125E-2</c:v>
                </c:pt>
                <c:pt idx="1199">
                  <c:v>-8.0000000000000002E-3</c:v>
                </c:pt>
                <c:pt idx="1200">
                  <c:v>-1.4593800000000001E-2</c:v>
                </c:pt>
                <c:pt idx="1201">
                  <c:v>-2.1984400000000001E-2</c:v>
                </c:pt>
                <c:pt idx="1202">
                  <c:v>-1.5078100000000001E-2</c:v>
                </c:pt>
                <c:pt idx="1203">
                  <c:v>-1.2171899999999999E-2</c:v>
                </c:pt>
                <c:pt idx="1204">
                  <c:v>-1.7999999999999999E-2</c:v>
                </c:pt>
                <c:pt idx="1205">
                  <c:v>-1.17188E-2</c:v>
                </c:pt>
                <c:pt idx="1206">
                  <c:v>-1.24531E-2</c:v>
                </c:pt>
                <c:pt idx="1207">
                  <c:v>-1.6328100000000002E-2</c:v>
                </c:pt>
                <c:pt idx="1208">
                  <c:v>-1.7546900000000001E-2</c:v>
                </c:pt>
                <c:pt idx="1209">
                  <c:v>-1.41563E-2</c:v>
                </c:pt>
                <c:pt idx="1210">
                  <c:v>-1.50469E-2</c:v>
                </c:pt>
                <c:pt idx="1211">
                  <c:v>-5.9531300000000001E-3</c:v>
                </c:pt>
                <c:pt idx="1212">
                  <c:v>-1.50469E-2</c:v>
                </c:pt>
                <c:pt idx="1213">
                  <c:v>-1.3703099999999999E-2</c:v>
                </c:pt>
                <c:pt idx="1214">
                  <c:v>-8.0156299999999993E-3</c:v>
                </c:pt>
                <c:pt idx="1215">
                  <c:v>-9.8906299999999992E-3</c:v>
                </c:pt>
                <c:pt idx="1216">
                  <c:v>-6.1093800000000002E-3</c:v>
                </c:pt>
                <c:pt idx="1217">
                  <c:v>-1.4234399999999999E-2</c:v>
                </c:pt>
                <c:pt idx="1218">
                  <c:v>-1.5968799999999998E-2</c:v>
                </c:pt>
                <c:pt idx="1219">
                  <c:v>-1.6015600000000001E-2</c:v>
                </c:pt>
                <c:pt idx="1220">
                  <c:v>-1.3453100000000001E-2</c:v>
                </c:pt>
                <c:pt idx="1221">
                  <c:v>-7.8281199999999992E-3</c:v>
                </c:pt>
                <c:pt idx="1222">
                  <c:v>-1.03594E-2</c:v>
                </c:pt>
                <c:pt idx="1223">
                  <c:v>-1.62344E-2</c:v>
                </c:pt>
                <c:pt idx="1224">
                  <c:v>-1.30937E-2</c:v>
                </c:pt>
                <c:pt idx="1225">
                  <c:v>-5.8281299999999999E-3</c:v>
                </c:pt>
                <c:pt idx="1226">
                  <c:v>-1.13437E-2</c:v>
                </c:pt>
                <c:pt idx="1227">
                  <c:v>-1.5875E-2</c:v>
                </c:pt>
                <c:pt idx="1228">
                  <c:v>-1.1640599999999999E-2</c:v>
                </c:pt>
                <c:pt idx="1229">
                  <c:v>-9.6249999999999999E-3</c:v>
                </c:pt>
                <c:pt idx="1230">
                  <c:v>-6.1562500000000003E-3</c:v>
                </c:pt>
                <c:pt idx="1231">
                  <c:v>-1.25781E-2</c:v>
                </c:pt>
                <c:pt idx="1232">
                  <c:v>-1.3828099999999999E-2</c:v>
                </c:pt>
                <c:pt idx="1233">
                  <c:v>-1.1984399999999999E-2</c:v>
                </c:pt>
                <c:pt idx="1234">
                  <c:v>-1.44063E-2</c:v>
                </c:pt>
                <c:pt idx="1235">
                  <c:v>-1.58125E-2</c:v>
                </c:pt>
                <c:pt idx="1236">
                  <c:v>-1.40313E-2</c:v>
                </c:pt>
                <c:pt idx="1237">
                  <c:v>-1.6109399999999999E-2</c:v>
                </c:pt>
                <c:pt idx="1238">
                  <c:v>-1.32344E-2</c:v>
                </c:pt>
                <c:pt idx="1239">
                  <c:v>-1.1468799999999999E-2</c:v>
                </c:pt>
                <c:pt idx="1240">
                  <c:v>-1.55625E-2</c:v>
                </c:pt>
                <c:pt idx="1241">
                  <c:v>-1.6203100000000002E-2</c:v>
                </c:pt>
                <c:pt idx="1242">
                  <c:v>-1.5781300000000002E-2</c:v>
                </c:pt>
                <c:pt idx="1243">
                  <c:v>-1.80781E-2</c:v>
                </c:pt>
                <c:pt idx="1244">
                  <c:v>-1.6E-2</c:v>
                </c:pt>
                <c:pt idx="1245">
                  <c:v>-1.9734399999999999E-2</c:v>
                </c:pt>
                <c:pt idx="1246">
                  <c:v>-2.0343699999999999E-2</c:v>
                </c:pt>
                <c:pt idx="1247">
                  <c:v>-1.7453099999999999E-2</c:v>
                </c:pt>
                <c:pt idx="1248">
                  <c:v>-2.6171900000000001E-2</c:v>
                </c:pt>
                <c:pt idx="1249">
                  <c:v>-1.4718800000000001E-2</c:v>
                </c:pt>
                <c:pt idx="1250">
                  <c:v>-1.5765600000000001E-2</c:v>
                </c:pt>
                <c:pt idx="1251">
                  <c:v>-1.42188E-2</c:v>
                </c:pt>
                <c:pt idx="1252">
                  <c:v>-1.5656199999999999E-2</c:v>
                </c:pt>
                <c:pt idx="1253">
                  <c:v>-1.77188E-2</c:v>
                </c:pt>
                <c:pt idx="1254">
                  <c:v>-2.0156299999999999E-2</c:v>
                </c:pt>
                <c:pt idx="1255">
                  <c:v>-1.4593800000000001E-2</c:v>
                </c:pt>
                <c:pt idx="1256">
                  <c:v>-1.0562500000000001E-2</c:v>
                </c:pt>
                <c:pt idx="1257">
                  <c:v>-9.5468800000000006E-3</c:v>
                </c:pt>
                <c:pt idx="1258">
                  <c:v>-1.9609399999999999E-2</c:v>
                </c:pt>
                <c:pt idx="1259">
                  <c:v>-1.6437500000000001E-2</c:v>
                </c:pt>
                <c:pt idx="1260">
                  <c:v>-1.4046899999999999E-2</c:v>
                </c:pt>
                <c:pt idx="1261">
                  <c:v>-1.39375E-2</c:v>
                </c:pt>
                <c:pt idx="1262">
                  <c:v>-1.78281E-2</c:v>
                </c:pt>
                <c:pt idx="1263">
                  <c:v>-1.9953100000000001E-2</c:v>
                </c:pt>
                <c:pt idx="1264">
                  <c:v>-2.0093699999999999E-2</c:v>
                </c:pt>
                <c:pt idx="1265">
                  <c:v>-1.6203100000000002E-2</c:v>
                </c:pt>
                <c:pt idx="1266">
                  <c:v>-1.20156E-2</c:v>
                </c:pt>
                <c:pt idx="1267">
                  <c:v>-1.1968700000000001E-2</c:v>
                </c:pt>
                <c:pt idx="1268">
                  <c:v>-1.40781E-2</c:v>
                </c:pt>
                <c:pt idx="1269">
                  <c:v>-1.0046899999999999E-2</c:v>
                </c:pt>
                <c:pt idx="1270">
                  <c:v>-1.00156E-2</c:v>
                </c:pt>
                <c:pt idx="1271">
                  <c:v>-9.9375000000000002E-3</c:v>
                </c:pt>
                <c:pt idx="1272">
                  <c:v>-1.40313E-2</c:v>
                </c:pt>
                <c:pt idx="1273">
                  <c:v>-9.9843799999999993E-3</c:v>
                </c:pt>
                <c:pt idx="1274">
                  <c:v>-1.79688E-2</c:v>
                </c:pt>
                <c:pt idx="1275">
                  <c:v>-1.79688E-2</c:v>
                </c:pt>
                <c:pt idx="1276">
                  <c:v>-1.9734399999999999E-2</c:v>
                </c:pt>
                <c:pt idx="1277">
                  <c:v>-2.4E-2</c:v>
                </c:pt>
                <c:pt idx="1278">
                  <c:v>-1.8031200000000001E-2</c:v>
                </c:pt>
                <c:pt idx="1279">
                  <c:v>-2.19531E-2</c:v>
                </c:pt>
                <c:pt idx="1280">
                  <c:v>-2.20313E-2</c:v>
                </c:pt>
                <c:pt idx="1281">
                  <c:v>-1.79688E-2</c:v>
                </c:pt>
                <c:pt idx="1282">
                  <c:v>-1.1921899999999999E-2</c:v>
                </c:pt>
                <c:pt idx="1283">
                  <c:v>-1.0125E-2</c:v>
                </c:pt>
                <c:pt idx="1284">
                  <c:v>-0.02</c:v>
                </c:pt>
                <c:pt idx="1285">
                  <c:v>-0.02</c:v>
                </c:pt>
                <c:pt idx="1286">
                  <c:v>-1.6125E-2</c:v>
                </c:pt>
                <c:pt idx="1287">
                  <c:v>-1.4E-2</c:v>
                </c:pt>
                <c:pt idx="1288">
                  <c:v>-2.3828100000000001E-2</c:v>
                </c:pt>
                <c:pt idx="1289">
                  <c:v>-2.2218700000000001E-2</c:v>
                </c:pt>
                <c:pt idx="1290">
                  <c:v>-1.40313E-2</c:v>
                </c:pt>
                <c:pt idx="1291">
                  <c:v>-1.4E-2</c:v>
                </c:pt>
                <c:pt idx="1292">
                  <c:v>-1.2046899999999999E-2</c:v>
                </c:pt>
                <c:pt idx="1293">
                  <c:v>-1.6140600000000001E-2</c:v>
                </c:pt>
                <c:pt idx="1294">
                  <c:v>-2.0015600000000001E-2</c:v>
                </c:pt>
                <c:pt idx="1295">
                  <c:v>-1.20625E-2</c:v>
                </c:pt>
                <c:pt idx="1296">
                  <c:v>-1.5890600000000001E-2</c:v>
                </c:pt>
                <c:pt idx="1297">
                  <c:v>-1.3875E-2</c:v>
                </c:pt>
                <c:pt idx="1298">
                  <c:v>-1.0093700000000001E-2</c:v>
                </c:pt>
                <c:pt idx="1299">
                  <c:v>-1.00156E-2</c:v>
                </c:pt>
                <c:pt idx="1300">
                  <c:v>-1.175E-2</c:v>
                </c:pt>
                <c:pt idx="1301">
                  <c:v>-1.8031200000000001E-2</c:v>
                </c:pt>
                <c:pt idx="1302">
                  <c:v>-1.5984399999999999E-2</c:v>
                </c:pt>
                <c:pt idx="1303">
                  <c:v>-2.0031199999999999E-2</c:v>
                </c:pt>
                <c:pt idx="1304">
                  <c:v>-1.1609400000000001E-2</c:v>
                </c:pt>
                <c:pt idx="1305">
                  <c:v>-6.5624999999999998E-3</c:v>
                </c:pt>
                <c:pt idx="1306">
                  <c:v>-1.3546900000000001E-2</c:v>
                </c:pt>
                <c:pt idx="1307">
                  <c:v>-1.19063E-2</c:v>
                </c:pt>
                <c:pt idx="1308">
                  <c:v>-1.7062500000000001E-2</c:v>
                </c:pt>
                <c:pt idx="1309">
                  <c:v>-1.82188E-2</c:v>
                </c:pt>
                <c:pt idx="1310">
                  <c:v>-1.80156E-2</c:v>
                </c:pt>
                <c:pt idx="1311">
                  <c:v>-1.6312500000000001E-2</c:v>
                </c:pt>
                <c:pt idx="1312">
                  <c:v>-1.40781E-2</c:v>
                </c:pt>
                <c:pt idx="1313">
                  <c:v>-1.3453100000000001E-2</c:v>
                </c:pt>
                <c:pt idx="1314">
                  <c:v>-1.82813E-2</c:v>
                </c:pt>
                <c:pt idx="1315">
                  <c:v>-1.0562500000000001E-2</c:v>
                </c:pt>
                <c:pt idx="1316">
                  <c:v>-1.16875E-2</c:v>
                </c:pt>
                <c:pt idx="1317">
                  <c:v>-1.5703100000000001E-2</c:v>
                </c:pt>
                <c:pt idx="1318">
                  <c:v>-2.0031199999999999E-2</c:v>
                </c:pt>
                <c:pt idx="1319">
                  <c:v>-1.24219E-2</c:v>
                </c:pt>
                <c:pt idx="1320">
                  <c:v>-0.01</c:v>
                </c:pt>
                <c:pt idx="1321">
                  <c:v>-1.1796900000000001E-2</c:v>
                </c:pt>
                <c:pt idx="1322">
                  <c:v>-1.5968799999999998E-2</c:v>
                </c:pt>
                <c:pt idx="1323">
                  <c:v>-1.40313E-2</c:v>
                </c:pt>
                <c:pt idx="1324">
                  <c:v>-1.5984399999999999E-2</c:v>
                </c:pt>
                <c:pt idx="1325">
                  <c:v>-1.99375E-2</c:v>
                </c:pt>
                <c:pt idx="1326">
                  <c:v>-2.1796900000000001E-2</c:v>
                </c:pt>
                <c:pt idx="1327">
                  <c:v>-1.00156E-2</c:v>
                </c:pt>
                <c:pt idx="1328">
                  <c:v>-2.07344E-2</c:v>
                </c:pt>
                <c:pt idx="1329">
                  <c:v>-1.975E-2</c:v>
                </c:pt>
                <c:pt idx="1330">
                  <c:v>-2.0046899999999999E-2</c:v>
                </c:pt>
                <c:pt idx="1331">
                  <c:v>-2.0031199999999999E-2</c:v>
                </c:pt>
                <c:pt idx="1332">
                  <c:v>-1.9859399999999999E-2</c:v>
                </c:pt>
                <c:pt idx="1333">
                  <c:v>-1.54688E-2</c:v>
                </c:pt>
                <c:pt idx="1334">
                  <c:v>-1.2156200000000001E-2</c:v>
                </c:pt>
                <c:pt idx="1335">
                  <c:v>-1.8984399999999998E-2</c:v>
                </c:pt>
                <c:pt idx="1336">
                  <c:v>-2.1390599999999999E-2</c:v>
                </c:pt>
                <c:pt idx="1337">
                  <c:v>-1.5734399999999999E-2</c:v>
                </c:pt>
                <c:pt idx="1338">
                  <c:v>-1.56875E-2</c:v>
                </c:pt>
                <c:pt idx="1339">
                  <c:v>-1.16875E-2</c:v>
                </c:pt>
                <c:pt idx="1340">
                  <c:v>-1.20938E-2</c:v>
                </c:pt>
                <c:pt idx="1341">
                  <c:v>-1.20781E-2</c:v>
                </c:pt>
                <c:pt idx="1342">
                  <c:v>-1.44844E-2</c:v>
                </c:pt>
                <c:pt idx="1343">
                  <c:v>-1.5875E-2</c:v>
                </c:pt>
                <c:pt idx="1344">
                  <c:v>-1.39531E-2</c:v>
                </c:pt>
                <c:pt idx="1345">
                  <c:v>-1.6343799999999999E-2</c:v>
                </c:pt>
                <c:pt idx="1346">
                  <c:v>-1.52969E-2</c:v>
                </c:pt>
                <c:pt idx="1347">
                  <c:v>-1.22813E-2</c:v>
                </c:pt>
                <c:pt idx="1348">
                  <c:v>-1.8171900000000001E-2</c:v>
                </c:pt>
                <c:pt idx="1349">
                  <c:v>-1.5953100000000001E-2</c:v>
                </c:pt>
                <c:pt idx="1350">
                  <c:v>-2.04219E-2</c:v>
                </c:pt>
                <c:pt idx="1351">
                  <c:v>-1.95E-2</c:v>
                </c:pt>
                <c:pt idx="1352">
                  <c:v>-9.8281299999999992E-3</c:v>
                </c:pt>
                <c:pt idx="1353">
                  <c:v>-1.6250000000000001E-2</c:v>
                </c:pt>
                <c:pt idx="1354">
                  <c:v>-1.78281E-2</c:v>
                </c:pt>
                <c:pt idx="1355">
                  <c:v>-1.3671900000000001E-2</c:v>
                </c:pt>
                <c:pt idx="1356">
                  <c:v>-1.00781E-2</c:v>
                </c:pt>
                <c:pt idx="1357">
                  <c:v>-1.41406E-2</c:v>
                </c:pt>
                <c:pt idx="1358">
                  <c:v>-1.6156299999999998E-2</c:v>
                </c:pt>
                <c:pt idx="1359">
                  <c:v>-1.7999999999999999E-2</c:v>
                </c:pt>
                <c:pt idx="1360">
                  <c:v>-1.3734400000000001E-2</c:v>
                </c:pt>
                <c:pt idx="1361">
                  <c:v>-9.9218799999999992E-3</c:v>
                </c:pt>
                <c:pt idx="1362">
                  <c:v>-1.7984400000000001E-2</c:v>
                </c:pt>
                <c:pt idx="1363">
                  <c:v>-8.2343799999999995E-3</c:v>
                </c:pt>
                <c:pt idx="1364">
                  <c:v>-1.1921899999999999E-2</c:v>
                </c:pt>
                <c:pt idx="1365">
                  <c:v>-1.40625E-2</c:v>
                </c:pt>
                <c:pt idx="1366">
                  <c:v>-1.38437E-2</c:v>
                </c:pt>
                <c:pt idx="1367">
                  <c:v>-1.80156E-2</c:v>
                </c:pt>
                <c:pt idx="1368">
                  <c:v>-1.1953099999999999E-2</c:v>
                </c:pt>
                <c:pt idx="1369">
                  <c:v>-1.60625E-2</c:v>
                </c:pt>
                <c:pt idx="1370">
                  <c:v>-1.16875E-2</c:v>
                </c:pt>
                <c:pt idx="1371">
                  <c:v>-9.4843800000000006E-3</c:v>
                </c:pt>
                <c:pt idx="1372">
                  <c:v>-1.33125E-2</c:v>
                </c:pt>
                <c:pt idx="1373">
                  <c:v>-1.7421900000000001E-2</c:v>
                </c:pt>
                <c:pt idx="1374">
                  <c:v>-1.8359400000000001E-2</c:v>
                </c:pt>
                <c:pt idx="1375">
                  <c:v>-1.21875E-2</c:v>
                </c:pt>
                <c:pt idx="1376">
                  <c:v>-1.575E-2</c:v>
                </c:pt>
                <c:pt idx="1377">
                  <c:v>-1.5890600000000001E-2</c:v>
                </c:pt>
                <c:pt idx="1378">
                  <c:v>-1.80781E-2</c:v>
                </c:pt>
                <c:pt idx="1379">
                  <c:v>-1.41406E-2</c:v>
                </c:pt>
                <c:pt idx="1380">
                  <c:v>-1.41563E-2</c:v>
                </c:pt>
                <c:pt idx="1381">
                  <c:v>-7.9531299999999992E-3</c:v>
                </c:pt>
                <c:pt idx="1382">
                  <c:v>-1.5625E-2</c:v>
                </c:pt>
                <c:pt idx="1383">
                  <c:v>-1.64219E-2</c:v>
                </c:pt>
                <c:pt idx="1384">
                  <c:v>-1.40625E-2</c:v>
                </c:pt>
                <c:pt idx="1385">
                  <c:v>-1.3828099999999999E-2</c:v>
                </c:pt>
                <c:pt idx="1386">
                  <c:v>-1.4234399999999999E-2</c:v>
                </c:pt>
                <c:pt idx="1387">
                  <c:v>-8.2500000000000004E-3</c:v>
                </c:pt>
                <c:pt idx="1388">
                  <c:v>-8.0156299999999993E-3</c:v>
                </c:pt>
                <c:pt idx="1389">
                  <c:v>-4.0625000000000001E-3</c:v>
                </c:pt>
                <c:pt idx="1390">
                  <c:v>-7.9062500000000001E-3</c:v>
                </c:pt>
                <c:pt idx="1391">
                  <c:v>-1.3625E-2</c:v>
                </c:pt>
                <c:pt idx="1392">
                  <c:v>-2.19063E-2</c:v>
                </c:pt>
                <c:pt idx="1393">
                  <c:v>-1.64844E-2</c:v>
                </c:pt>
                <c:pt idx="1394">
                  <c:v>-1.2234399999999999E-2</c:v>
                </c:pt>
                <c:pt idx="1395">
                  <c:v>-2.19688E-2</c:v>
                </c:pt>
                <c:pt idx="1396">
                  <c:v>-2.16563E-2</c:v>
                </c:pt>
                <c:pt idx="1397">
                  <c:v>-1.4E-2</c:v>
                </c:pt>
                <c:pt idx="1398">
                  <c:v>-1.82188E-2</c:v>
                </c:pt>
                <c:pt idx="1399">
                  <c:v>-1.79063E-2</c:v>
                </c:pt>
                <c:pt idx="1400">
                  <c:v>-1.6015600000000001E-2</c:v>
                </c:pt>
                <c:pt idx="1401">
                  <c:v>-1.80781E-2</c:v>
                </c:pt>
                <c:pt idx="1402">
                  <c:v>-1.77813E-2</c:v>
                </c:pt>
                <c:pt idx="1403">
                  <c:v>-1.8374999999999999E-2</c:v>
                </c:pt>
                <c:pt idx="1404">
                  <c:v>-2.6374999999999999E-2</c:v>
                </c:pt>
                <c:pt idx="1405">
                  <c:v>-1.6875000000000001E-2</c:v>
                </c:pt>
                <c:pt idx="1406">
                  <c:v>-8.1093799999999994E-3</c:v>
                </c:pt>
                <c:pt idx="1407">
                  <c:v>-1.67344E-2</c:v>
                </c:pt>
                <c:pt idx="1408">
                  <c:v>-1.7156299999999999E-2</c:v>
                </c:pt>
                <c:pt idx="1409">
                  <c:v>-1.19375E-2</c:v>
                </c:pt>
                <c:pt idx="1410">
                  <c:v>-1.41563E-2</c:v>
                </c:pt>
                <c:pt idx="1411">
                  <c:v>-1.40625E-2</c:v>
                </c:pt>
                <c:pt idx="1412">
                  <c:v>-1.80781E-2</c:v>
                </c:pt>
                <c:pt idx="1413">
                  <c:v>-1.3453100000000001E-2</c:v>
                </c:pt>
                <c:pt idx="1414">
                  <c:v>-3.5312500000000001E-3</c:v>
                </c:pt>
                <c:pt idx="1415">
                  <c:v>-2.1718800000000002E-3</c:v>
                </c:pt>
                <c:pt idx="1416">
                  <c:v>-8.2187500000000004E-3</c:v>
                </c:pt>
                <c:pt idx="1417">
                  <c:v>-1.0109399999999999E-2</c:v>
                </c:pt>
                <c:pt idx="1418">
                  <c:v>-1.43438E-2</c:v>
                </c:pt>
                <c:pt idx="1419">
                  <c:v>-1.6093799999999998E-2</c:v>
                </c:pt>
                <c:pt idx="1420">
                  <c:v>-1.8093700000000001E-2</c:v>
                </c:pt>
                <c:pt idx="1421">
                  <c:v>-1.7874999999999999E-2</c:v>
                </c:pt>
                <c:pt idx="1422">
                  <c:v>-1.5921899999999999E-2</c:v>
                </c:pt>
                <c:pt idx="1423">
                  <c:v>-1.59375E-2</c:v>
                </c:pt>
                <c:pt idx="1424">
                  <c:v>-1.35938E-2</c:v>
                </c:pt>
                <c:pt idx="1425">
                  <c:v>-1.19375E-2</c:v>
                </c:pt>
                <c:pt idx="1426">
                  <c:v>-1.20781E-2</c:v>
                </c:pt>
                <c:pt idx="1427">
                  <c:v>-1.19063E-2</c:v>
                </c:pt>
                <c:pt idx="1428">
                  <c:v>-9.7343800000000008E-3</c:v>
                </c:pt>
                <c:pt idx="1429">
                  <c:v>-7.8750000000000001E-3</c:v>
                </c:pt>
                <c:pt idx="1430">
                  <c:v>-8.2187500000000004E-3</c:v>
                </c:pt>
                <c:pt idx="1431">
                  <c:v>-1.23906E-2</c:v>
                </c:pt>
                <c:pt idx="1432">
                  <c:v>-1.1328100000000001E-2</c:v>
                </c:pt>
                <c:pt idx="1433">
                  <c:v>-8.7656299999999999E-3</c:v>
                </c:pt>
                <c:pt idx="1434">
                  <c:v>-1.83281E-2</c:v>
                </c:pt>
                <c:pt idx="1435">
                  <c:v>-1.13594E-2</c:v>
                </c:pt>
                <c:pt idx="1436">
                  <c:v>-1.2171899999999999E-2</c:v>
                </c:pt>
                <c:pt idx="1437">
                  <c:v>-8.4843799999999997E-3</c:v>
                </c:pt>
                <c:pt idx="1438">
                  <c:v>-9.4374999999999997E-3</c:v>
                </c:pt>
                <c:pt idx="1439">
                  <c:v>-1.20938E-2</c:v>
                </c:pt>
                <c:pt idx="1440">
                  <c:v>-1.0109399999999999E-2</c:v>
                </c:pt>
                <c:pt idx="1441">
                  <c:v>-1.31719E-2</c:v>
                </c:pt>
                <c:pt idx="1442">
                  <c:v>-1.8093700000000001E-2</c:v>
                </c:pt>
                <c:pt idx="1443">
                  <c:v>-1.5828100000000001E-2</c:v>
                </c:pt>
                <c:pt idx="1444">
                  <c:v>-2.3765600000000001E-2</c:v>
                </c:pt>
                <c:pt idx="1445">
                  <c:v>-2.0187500000000001E-2</c:v>
                </c:pt>
                <c:pt idx="1446">
                  <c:v>-2.06094E-2</c:v>
                </c:pt>
                <c:pt idx="1447">
                  <c:v>-1.0234399999999999E-2</c:v>
                </c:pt>
                <c:pt idx="1448">
                  <c:v>-1.7515599999999999E-2</c:v>
                </c:pt>
                <c:pt idx="1449">
                  <c:v>-1.6625000000000001E-2</c:v>
                </c:pt>
                <c:pt idx="1450">
                  <c:v>-1.3625E-2</c:v>
                </c:pt>
                <c:pt idx="1451">
                  <c:v>-1.79688E-2</c:v>
                </c:pt>
                <c:pt idx="1452">
                  <c:v>-1.1203100000000001E-2</c:v>
                </c:pt>
                <c:pt idx="1453">
                  <c:v>-1.8593800000000001E-3</c:v>
                </c:pt>
                <c:pt idx="1454">
                  <c:v>-1.20313E-2</c:v>
                </c:pt>
                <c:pt idx="1455">
                  <c:v>-1.9734399999999999E-2</c:v>
                </c:pt>
                <c:pt idx="1456">
                  <c:v>-2.2093700000000001E-2</c:v>
                </c:pt>
                <c:pt idx="1457">
                  <c:v>-1.8093700000000001E-2</c:v>
                </c:pt>
                <c:pt idx="1458">
                  <c:v>-1.6593799999999999E-2</c:v>
                </c:pt>
                <c:pt idx="1459">
                  <c:v>-9.8906299999999992E-3</c:v>
                </c:pt>
                <c:pt idx="1460">
                  <c:v>-2.34375E-2</c:v>
                </c:pt>
                <c:pt idx="1461">
                  <c:v>-2.24531E-2</c:v>
                </c:pt>
                <c:pt idx="1462">
                  <c:v>-1.6031199999999999E-2</c:v>
                </c:pt>
                <c:pt idx="1463">
                  <c:v>-1.7984400000000001E-2</c:v>
                </c:pt>
                <c:pt idx="1464">
                  <c:v>-1.40313E-2</c:v>
                </c:pt>
                <c:pt idx="1465">
                  <c:v>-1.2E-2</c:v>
                </c:pt>
                <c:pt idx="1466">
                  <c:v>-1.7671900000000001E-2</c:v>
                </c:pt>
                <c:pt idx="1467">
                  <c:v>-2.3984399999999999E-2</c:v>
                </c:pt>
                <c:pt idx="1468">
                  <c:v>-2.03594E-2</c:v>
                </c:pt>
                <c:pt idx="1469">
                  <c:v>-1.40313E-2</c:v>
                </c:pt>
                <c:pt idx="1470">
                  <c:v>-1.78906E-2</c:v>
                </c:pt>
                <c:pt idx="1471">
                  <c:v>-2.1937499999999999E-2</c:v>
                </c:pt>
                <c:pt idx="1472">
                  <c:v>-2.2109400000000001E-2</c:v>
                </c:pt>
                <c:pt idx="1473">
                  <c:v>-7.9843799999999993E-3</c:v>
                </c:pt>
                <c:pt idx="1474">
                  <c:v>-1.5703100000000001E-2</c:v>
                </c:pt>
                <c:pt idx="1475">
                  <c:v>-1.4E-2</c:v>
                </c:pt>
                <c:pt idx="1476">
                  <c:v>-1.1968700000000001E-2</c:v>
                </c:pt>
                <c:pt idx="1477">
                  <c:v>-1.79531E-2</c:v>
                </c:pt>
                <c:pt idx="1478">
                  <c:v>-1.6109399999999999E-2</c:v>
                </c:pt>
                <c:pt idx="1479">
                  <c:v>-7.9843799999999993E-3</c:v>
                </c:pt>
                <c:pt idx="1480">
                  <c:v>-1.00625E-2</c:v>
                </c:pt>
                <c:pt idx="1481">
                  <c:v>-1.4093700000000001E-2</c:v>
                </c:pt>
                <c:pt idx="1482">
                  <c:v>-1.7999999999999999E-2</c:v>
                </c:pt>
                <c:pt idx="1483">
                  <c:v>-1.6E-2</c:v>
                </c:pt>
                <c:pt idx="1484">
                  <c:v>-1.20625E-2</c:v>
                </c:pt>
                <c:pt idx="1485">
                  <c:v>-1.4E-2</c:v>
                </c:pt>
                <c:pt idx="1486">
                  <c:v>-2.0015600000000001E-2</c:v>
                </c:pt>
                <c:pt idx="1487">
                  <c:v>-1.5984399999999999E-2</c:v>
                </c:pt>
                <c:pt idx="1488">
                  <c:v>-0.02</c:v>
                </c:pt>
                <c:pt idx="1489">
                  <c:v>-1.6E-2</c:v>
                </c:pt>
                <c:pt idx="1490">
                  <c:v>-1.9953100000000001E-2</c:v>
                </c:pt>
                <c:pt idx="1491">
                  <c:v>-1.59375E-2</c:v>
                </c:pt>
                <c:pt idx="1492">
                  <c:v>-1.40313E-2</c:v>
                </c:pt>
                <c:pt idx="1493">
                  <c:v>-9.9843799999999993E-3</c:v>
                </c:pt>
                <c:pt idx="1494">
                  <c:v>-1.5828100000000001E-2</c:v>
                </c:pt>
                <c:pt idx="1495">
                  <c:v>-1.8031200000000001E-2</c:v>
                </c:pt>
                <c:pt idx="1496">
                  <c:v>-1.9953100000000001E-2</c:v>
                </c:pt>
                <c:pt idx="1497">
                  <c:v>-1.7765599999999999E-2</c:v>
                </c:pt>
                <c:pt idx="1498">
                  <c:v>-1.03594E-2</c:v>
                </c:pt>
                <c:pt idx="1499">
                  <c:v>-6.1093800000000002E-3</c:v>
                </c:pt>
                <c:pt idx="1500">
                  <c:v>-1.1968700000000001E-2</c:v>
                </c:pt>
                <c:pt idx="1501">
                  <c:v>-1.2171899999999999E-2</c:v>
                </c:pt>
                <c:pt idx="1502">
                  <c:v>-1.80781E-2</c:v>
                </c:pt>
                <c:pt idx="1503">
                  <c:v>-1.2874999999999999E-2</c:v>
                </c:pt>
                <c:pt idx="1504">
                  <c:v>-1.48594E-2</c:v>
                </c:pt>
                <c:pt idx="1505">
                  <c:v>-1.8109400000000001E-2</c:v>
                </c:pt>
                <c:pt idx="1506">
                  <c:v>-1.5125E-2</c:v>
                </c:pt>
                <c:pt idx="1507">
                  <c:v>-8.3906299999999996E-3</c:v>
                </c:pt>
                <c:pt idx="1508">
                  <c:v>-9.6718700000000008E-3</c:v>
                </c:pt>
                <c:pt idx="1509">
                  <c:v>-1.2937499999999999E-2</c:v>
                </c:pt>
                <c:pt idx="1510">
                  <c:v>-2.19531E-2</c:v>
                </c:pt>
                <c:pt idx="1511">
                  <c:v>-1.6203100000000002E-2</c:v>
                </c:pt>
                <c:pt idx="1512">
                  <c:v>-2.0140600000000002E-2</c:v>
                </c:pt>
                <c:pt idx="1513">
                  <c:v>-1.24063E-2</c:v>
                </c:pt>
                <c:pt idx="1514">
                  <c:v>-1.7484400000000001E-2</c:v>
                </c:pt>
                <c:pt idx="1515">
                  <c:v>-2.0078100000000002E-2</c:v>
                </c:pt>
                <c:pt idx="1516">
                  <c:v>-1.8046900000000001E-2</c:v>
                </c:pt>
                <c:pt idx="1517">
                  <c:v>-1.6E-2</c:v>
                </c:pt>
                <c:pt idx="1518">
                  <c:v>-1.6015600000000001E-2</c:v>
                </c:pt>
                <c:pt idx="1519">
                  <c:v>-1.2156200000000001E-2</c:v>
                </c:pt>
                <c:pt idx="1520">
                  <c:v>-1.0093700000000001E-2</c:v>
                </c:pt>
                <c:pt idx="1521">
                  <c:v>-7.9843799999999993E-3</c:v>
                </c:pt>
                <c:pt idx="1522">
                  <c:v>-1.39063E-2</c:v>
                </c:pt>
                <c:pt idx="1523">
                  <c:v>-1.5984399999999999E-2</c:v>
                </c:pt>
                <c:pt idx="1524">
                  <c:v>-1.3875E-2</c:v>
                </c:pt>
                <c:pt idx="1525">
                  <c:v>-1.01563E-2</c:v>
                </c:pt>
                <c:pt idx="1526">
                  <c:v>-1.81406E-2</c:v>
                </c:pt>
                <c:pt idx="1527">
                  <c:v>-1.4046899999999999E-2</c:v>
                </c:pt>
                <c:pt idx="1528">
                  <c:v>-2.0187500000000001E-2</c:v>
                </c:pt>
                <c:pt idx="1529">
                  <c:v>-1.80156E-2</c:v>
                </c:pt>
                <c:pt idx="1530">
                  <c:v>-2.23281E-2</c:v>
                </c:pt>
                <c:pt idx="1531">
                  <c:v>-1.9468800000000001E-2</c:v>
                </c:pt>
                <c:pt idx="1532">
                  <c:v>-1.3515599999999999E-2</c:v>
                </c:pt>
                <c:pt idx="1533">
                  <c:v>-1.2109399999999999E-2</c:v>
                </c:pt>
                <c:pt idx="1534">
                  <c:v>-1.14375E-2</c:v>
                </c:pt>
                <c:pt idx="1535">
                  <c:v>-8.0156299999999993E-3</c:v>
                </c:pt>
                <c:pt idx="1536">
                  <c:v>-1.3578099999999999E-2</c:v>
                </c:pt>
                <c:pt idx="1537">
                  <c:v>-1.80156E-2</c:v>
                </c:pt>
                <c:pt idx="1538">
                  <c:v>-1.58125E-2</c:v>
                </c:pt>
                <c:pt idx="1539">
                  <c:v>-1.8656200000000001E-2</c:v>
                </c:pt>
                <c:pt idx="1540">
                  <c:v>-1.9296899999999999E-2</c:v>
                </c:pt>
                <c:pt idx="1541">
                  <c:v>-1.3968700000000001E-2</c:v>
                </c:pt>
                <c:pt idx="1542">
                  <c:v>-1.8609400000000002E-2</c:v>
                </c:pt>
                <c:pt idx="1543">
                  <c:v>-1.7421900000000001E-2</c:v>
                </c:pt>
                <c:pt idx="1544">
                  <c:v>-1.1265600000000001E-2</c:v>
                </c:pt>
                <c:pt idx="1545">
                  <c:v>-1.025E-2</c:v>
                </c:pt>
                <c:pt idx="1546">
                  <c:v>-1.1828099999999999E-2</c:v>
                </c:pt>
                <c:pt idx="1547">
                  <c:v>-1.0281200000000001E-2</c:v>
                </c:pt>
                <c:pt idx="1548">
                  <c:v>-1.82656E-2</c:v>
                </c:pt>
                <c:pt idx="1549">
                  <c:v>-1.5890600000000001E-2</c:v>
                </c:pt>
                <c:pt idx="1550">
                  <c:v>-1.6015600000000001E-2</c:v>
                </c:pt>
                <c:pt idx="1551">
                  <c:v>-1.6125E-2</c:v>
                </c:pt>
                <c:pt idx="1552">
                  <c:v>-2.25156E-2</c:v>
                </c:pt>
                <c:pt idx="1553">
                  <c:v>-2.1578099999999999E-2</c:v>
                </c:pt>
                <c:pt idx="1554">
                  <c:v>-1.1375E-2</c:v>
                </c:pt>
                <c:pt idx="1555">
                  <c:v>-8.0625000000000002E-3</c:v>
                </c:pt>
                <c:pt idx="1556">
                  <c:v>-1.4812499999999999E-2</c:v>
                </c:pt>
                <c:pt idx="1557">
                  <c:v>-2.1984400000000001E-2</c:v>
                </c:pt>
                <c:pt idx="1558">
                  <c:v>-1.375E-2</c:v>
                </c:pt>
                <c:pt idx="1559">
                  <c:v>-1.3921899999999999E-2</c:v>
                </c:pt>
                <c:pt idx="1560">
                  <c:v>-1.5843800000000002E-2</c:v>
                </c:pt>
                <c:pt idx="1561">
                  <c:v>-5.9375000000000001E-3</c:v>
                </c:pt>
                <c:pt idx="1562">
                  <c:v>-1.79063E-2</c:v>
                </c:pt>
                <c:pt idx="1563">
                  <c:v>-1.4109399999999999E-2</c:v>
                </c:pt>
                <c:pt idx="1564">
                  <c:v>-1.5968799999999998E-2</c:v>
                </c:pt>
                <c:pt idx="1565">
                  <c:v>-1.20156E-2</c:v>
                </c:pt>
                <c:pt idx="1566">
                  <c:v>-1.20938E-2</c:v>
                </c:pt>
                <c:pt idx="1567">
                  <c:v>-1.60625E-2</c:v>
                </c:pt>
                <c:pt idx="1568">
                  <c:v>-1.5796899999999999E-2</c:v>
                </c:pt>
                <c:pt idx="1569">
                  <c:v>-1.0234399999999999E-2</c:v>
                </c:pt>
                <c:pt idx="1570">
                  <c:v>-1.31719E-2</c:v>
                </c:pt>
                <c:pt idx="1571">
                  <c:v>-1.7546900000000001E-2</c:v>
                </c:pt>
                <c:pt idx="1572">
                  <c:v>-1.82656E-2</c:v>
                </c:pt>
                <c:pt idx="1573">
                  <c:v>-1.2562500000000001E-2</c:v>
                </c:pt>
                <c:pt idx="1574">
                  <c:v>-1.1796900000000001E-2</c:v>
                </c:pt>
                <c:pt idx="1575">
                  <c:v>-1.7078099999999999E-2</c:v>
                </c:pt>
                <c:pt idx="1576">
                  <c:v>-2.1984400000000001E-2</c:v>
                </c:pt>
                <c:pt idx="1577">
                  <c:v>-2.0109399999999999E-2</c:v>
                </c:pt>
                <c:pt idx="1578">
                  <c:v>-2.0093699999999999E-2</c:v>
                </c:pt>
                <c:pt idx="1579">
                  <c:v>-1.45156E-2</c:v>
                </c:pt>
                <c:pt idx="1580">
                  <c:v>-1.20938E-2</c:v>
                </c:pt>
                <c:pt idx="1581">
                  <c:v>-1.00156E-2</c:v>
                </c:pt>
                <c:pt idx="1582">
                  <c:v>-1.19063E-2</c:v>
                </c:pt>
                <c:pt idx="1583">
                  <c:v>-1.3703099999999999E-2</c:v>
                </c:pt>
                <c:pt idx="1584">
                  <c:v>-1.6031199999999999E-2</c:v>
                </c:pt>
                <c:pt idx="1585">
                  <c:v>-1.3968700000000001E-2</c:v>
                </c:pt>
                <c:pt idx="1586">
                  <c:v>-1.6E-2</c:v>
                </c:pt>
                <c:pt idx="1587">
                  <c:v>-1.3859399999999999E-2</c:v>
                </c:pt>
                <c:pt idx="1588">
                  <c:v>-1.80156E-2</c:v>
                </c:pt>
                <c:pt idx="1589">
                  <c:v>-1.2046899999999999E-2</c:v>
                </c:pt>
                <c:pt idx="1590">
                  <c:v>-1.5984399999999999E-2</c:v>
                </c:pt>
                <c:pt idx="1591">
                  <c:v>-1.025E-2</c:v>
                </c:pt>
                <c:pt idx="1592">
                  <c:v>-1.00625E-2</c:v>
                </c:pt>
                <c:pt idx="1593">
                  <c:v>-9.9843799999999993E-3</c:v>
                </c:pt>
                <c:pt idx="1594">
                  <c:v>-1.4312500000000001E-2</c:v>
                </c:pt>
                <c:pt idx="1595">
                  <c:v>-0.02</c:v>
                </c:pt>
                <c:pt idx="1596">
                  <c:v>-1.575E-2</c:v>
                </c:pt>
                <c:pt idx="1597">
                  <c:v>-1.6218799999999998E-2</c:v>
                </c:pt>
                <c:pt idx="1598">
                  <c:v>-2.14688E-2</c:v>
                </c:pt>
                <c:pt idx="1599">
                  <c:v>-9.8750000000000001E-3</c:v>
                </c:pt>
                <c:pt idx="1600">
                  <c:v>-1.41875E-2</c:v>
                </c:pt>
                <c:pt idx="1601">
                  <c:v>-1.2046899999999999E-2</c:v>
                </c:pt>
                <c:pt idx="1602">
                  <c:v>-1.62344E-2</c:v>
                </c:pt>
                <c:pt idx="1603">
                  <c:v>-1.39375E-2</c:v>
                </c:pt>
                <c:pt idx="1604">
                  <c:v>-1.6390600000000002E-2</c:v>
                </c:pt>
                <c:pt idx="1605">
                  <c:v>-1.8093700000000001E-2</c:v>
                </c:pt>
                <c:pt idx="1606">
                  <c:v>-1.7640599999999999E-2</c:v>
                </c:pt>
                <c:pt idx="1607">
                  <c:v>-1.3734400000000001E-2</c:v>
                </c:pt>
                <c:pt idx="1608">
                  <c:v>-1.4562500000000001E-2</c:v>
                </c:pt>
                <c:pt idx="1609">
                  <c:v>-1.79063E-2</c:v>
                </c:pt>
                <c:pt idx="1610">
                  <c:v>-1.17813E-2</c:v>
                </c:pt>
                <c:pt idx="1611">
                  <c:v>-1.43594E-2</c:v>
                </c:pt>
                <c:pt idx="1612">
                  <c:v>-2.0312500000000001E-2</c:v>
                </c:pt>
                <c:pt idx="1613">
                  <c:v>-2.1921900000000001E-2</c:v>
                </c:pt>
                <c:pt idx="1614">
                  <c:v>-1.7796900000000001E-2</c:v>
                </c:pt>
                <c:pt idx="1615">
                  <c:v>-1.5984399999999999E-2</c:v>
                </c:pt>
                <c:pt idx="1616">
                  <c:v>-1.34375E-2</c:v>
                </c:pt>
                <c:pt idx="1617">
                  <c:v>-1.01875E-2</c:v>
                </c:pt>
                <c:pt idx="1618">
                  <c:v>-1.6078100000000001E-2</c:v>
                </c:pt>
                <c:pt idx="1619">
                  <c:v>-1.4109399999999999E-2</c:v>
                </c:pt>
                <c:pt idx="1620">
                  <c:v>-1.8031200000000001E-2</c:v>
                </c:pt>
                <c:pt idx="1621">
                  <c:v>-1.37813E-2</c:v>
                </c:pt>
                <c:pt idx="1622">
                  <c:v>-1.6703099999999999E-2</c:v>
                </c:pt>
                <c:pt idx="1623">
                  <c:v>-1.78438E-2</c:v>
                </c:pt>
                <c:pt idx="1624">
                  <c:v>-1.6265600000000002E-2</c:v>
                </c:pt>
                <c:pt idx="1625">
                  <c:v>-1.7546900000000001E-2</c:v>
                </c:pt>
                <c:pt idx="1626">
                  <c:v>-1.2312500000000001E-2</c:v>
                </c:pt>
                <c:pt idx="1627">
                  <c:v>-2.02969E-2</c:v>
                </c:pt>
                <c:pt idx="1628">
                  <c:v>-1.8046900000000001E-2</c:v>
                </c:pt>
                <c:pt idx="1629">
                  <c:v>-1.96875E-2</c:v>
                </c:pt>
                <c:pt idx="1630">
                  <c:v>-1.3921899999999999E-2</c:v>
                </c:pt>
                <c:pt idx="1631">
                  <c:v>-1.8374999999999999E-2</c:v>
                </c:pt>
                <c:pt idx="1632">
                  <c:v>-1.5281299999999999E-2</c:v>
                </c:pt>
                <c:pt idx="1633">
                  <c:v>-1.1890599999999999E-2</c:v>
                </c:pt>
                <c:pt idx="1634">
                  <c:v>-1.1953099999999999E-2</c:v>
                </c:pt>
                <c:pt idx="1635">
                  <c:v>-1.15E-2</c:v>
                </c:pt>
                <c:pt idx="1636">
                  <c:v>-1.41875E-2</c:v>
                </c:pt>
                <c:pt idx="1637">
                  <c:v>-1.17188E-2</c:v>
                </c:pt>
                <c:pt idx="1638">
                  <c:v>-1.7624999999999998E-2</c:v>
                </c:pt>
                <c:pt idx="1639">
                  <c:v>-1.6312500000000001E-2</c:v>
                </c:pt>
                <c:pt idx="1640">
                  <c:v>-1.60625E-2</c:v>
                </c:pt>
                <c:pt idx="1641">
                  <c:v>-1.4E-2</c:v>
                </c:pt>
                <c:pt idx="1642">
                  <c:v>-1.6078100000000001E-2</c:v>
                </c:pt>
                <c:pt idx="1643">
                  <c:v>-1.20781E-2</c:v>
                </c:pt>
                <c:pt idx="1644">
                  <c:v>-1.5718800000000002E-2</c:v>
                </c:pt>
                <c:pt idx="1645">
                  <c:v>-1.5859399999999999E-2</c:v>
                </c:pt>
                <c:pt idx="1646">
                  <c:v>-2.16563E-2</c:v>
                </c:pt>
                <c:pt idx="1647">
                  <c:v>-2.2406300000000001E-2</c:v>
                </c:pt>
                <c:pt idx="1648">
                  <c:v>-1.6718799999999999E-2</c:v>
                </c:pt>
                <c:pt idx="1649">
                  <c:v>-1.21406E-2</c:v>
                </c:pt>
                <c:pt idx="1650">
                  <c:v>-1.2E-2</c:v>
                </c:pt>
                <c:pt idx="1651">
                  <c:v>-1.02031E-2</c:v>
                </c:pt>
                <c:pt idx="1652">
                  <c:v>-9.7656300000000008E-3</c:v>
                </c:pt>
                <c:pt idx="1653">
                  <c:v>-1.18437E-2</c:v>
                </c:pt>
                <c:pt idx="1654">
                  <c:v>-1.22188E-2</c:v>
                </c:pt>
                <c:pt idx="1655">
                  <c:v>-8.1562500000000003E-3</c:v>
                </c:pt>
                <c:pt idx="1656">
                  <c:v>-9.6406300000000007E-3</c:v>
                </c:pt>
                <c:pt idx="1657">
                  <c:v>-1.39063E-2</c:v>
                </c:pt>
                <c:pt idx="1658">
                  <c:v>-1.5921899999999999E-2</c:v>
                </c:pt>
                <c:pt idx="1659">
                  <c:v>-1.79531E-2</c:v>
                </c:pt>
                <c:pt idx="1660">
                  <c:v>-1.79688E-2</c:v>
                </c:pt>
                <c:pt idx="1661">
                  <c:v>-1.6281299999999999E-2</c:v>
                </c:pt>
                <c:pt idx="1662">
                  <c:v>-8.0156299999999993E-3</c:v>
                </c:pt>
                <c:pt idx="1663">
                  <c:v>-1.19375E-2</c:v>
                </c:pt>
                <c:pt idx="1664">
                  <c:v>-1.6E-2</c:v>
                </c:pt>
                <c:pt idx="1665">
                  <c:v>-1.40625E-2</c:v>
                </c:pt>
                <c:pt idx="1666">
                  <c:v>-1.20625E-2</c:v>
                </c:pt>
                <c:pt idx="1667">
                  <c:v>-1.1953099999999999E-2</c:v>
                </c:pt>
                <c:pt idx="1668">
                  <c:v>-1.59375E-2</c:v>
                </c:pt>
                <c:pt idx="1669">
                  <c:v>-1.79531E-2</c:v>
                </c:pt>
                <c:pt idx="1670">
                  <c:v>-2.20313E-2</c:v>
                </c:pt>
                <c:pt idx="1671">
                  <c:v>-1.5984399999999999E-2</c:v>
                </c:pt>
                <c:pt idx="1672">
                  <c:v>-1.98125E-2</c:v>
                </c:pt>
                <c:pt idx="1673">
                  <c:v>-0.02</c:v>
                </c:pt>
                <c:pt idx="1674">
                  <c:v>-1.6015600000000001E-2</c:v>
                </c:pt>
                <c:pt idx="1675">
                  <c:v>-1.3984399999999999E-2</c:v>
                </c:pt>
                <c:pt idx="1676">
                  <c:v>-1.20938E-2</c:v>
                </c:pt>
                <c:pt idx="1677">
                  <c:v>-8.0312500000000002E-3</c:v>
                </c:pt>
                <c:pt idx="1678">
                  <c:v>-2.0109399999999999E-2</c:v>
                </c:pt>
                <c:pt idx="1679">
                  <c:v>-1.79063E-2</c:v>
                </c:pt>
                <c:pt idx="1680">
                  <c:v>-1.4E-2</c:v>
                </c:pt>
                <c:pt idx="1681">
                  <c:v>-0.01</c:v>
                </c:pt>
                <c:pt idx="1682">
                  <c:v>-0.01</c:v>
                </c:pt>
                <c:pt idx="1683">
                  <c:v>-1.2E-2</c:v>
                </c:pt>
                <c:pt idx="1684">
                  <c:v>-1.7999999999999999E-2</c:v>
                </c:pt>
                <c:pt idx="1685">
                  <c:v>-1.4E-2</c:v>
                </c:pt>
                <c:pt idx="1686">
                  <c:v>-1.6015600000000001E-2</c:v>
                </c:pt>
                <c:pt idx="1687">
                  <c:v>-1.2E-2</c:v>
                </c:pt>
                <c:pt idx="1688">
                  <c:v>-1.9984399999999999E-2</c:v>
                </c:pt>
                <c:pt idx="1689">
                  <c:v>-1.1921899999999999E-2</c:v>
                </c:pt>
                <c:pt idx="1690">
                  <c:v>-1.5984399999999999E-2</c:v>
                </c:pt>
                <c:pt idx="1691">
                  <c:v>-1.80156E-2</c:v>
                </c:pt>
                <c:pt idx="1692">
                  <c:v>-1.4234399999999999E-2</c:v>
                </c:pt>
                <c:pt idx="1693">
                  <c:v>-7.9843799999999993E-3</c:v>
                </c:pt>
                <c:pt idx="1694">
                  <c:v>-1.5218799999999999E-2</c:v>
                </c:pt>
                <c:pt idx="1695">
                  <c:v>-2.19531E-2</c:v>
                </c:pt>
                <c:pt idx="1696">
                  <c:v>-1.6250000000000001E-2</c:v>
                </c:pt>
                <c:pt idx="1697">
                  <c:v>-1.4E-2</c:v>
                </c:pt>
                <c:pt idx="1698">
                  <c:v>-1.20313E-2</c:v>
                </c:pt>
                <c:pt idx="1699">
                  <c:v>-1.4437500000000001E-2</c:v>
                </c:pt>
                <c:pt idx="1700">
                  <c:v>-2.2062499999999999E-2</c:v>
                </c:pt>
                <c:pt idx="1701">
                  <c:v>-1.5515599999999999E-2</c:v>
                </c:pt>
                <c:pt idx="1702">
                  <c:v>-1.26719E-2</c:v>
                </c:pt>
                <c:pt idx="1703">
                  <c:v>-8.0156299999999993E-3</c:v>
                </c:pt>
                <c:pt idx="1704">
                  <c:v>-1.2999999999999999E-2</c:v>
                </c:pt>
                <c:pt idx="1705">
                  <c:v>-1.5781300000000002E-2</c:v>
                </c:pt>
                <c:pt idx="1706">
                  <c:v>-1.6687500000000001E-2</c:v>
                </c:pt>
                <c:pt idx="1707">
                  <c:v>-6.9375000000000001E-3</c:v>
                </c:pt>
                <c:pt idx="1708">
                  <c:v>-7.79688E-3</c:v>
                </c:pt>
                <c:pt idx="1709">
                  <c:v>-1.5453100000000001E-2</c:v>
                </c:pt>
                <c:pt idx="1710">
                  <c:v>-1.63594E-2</c:v>
                </c:pt>
                <c:pt idx="1711">
                  <c:v>-1.5453100000000001E-2</c:v>
                </c:pt>
                <c:pt idx="1712">
                  <c:v>-2.2046900000000001E-2</c:v>
                </c:pt>
                <c:pt idx="1713">
                  <c:v>-1.43594E-2</c:v>
                </c:pt>
                <c:pt idx="1714">
                  <c:v>-1.4E-2</c:v>
                </c:pt>
                <c:pt idx="1715">
                  <c:v>-1.03281E-2</c:v>
                </c:pt>
                <c:pt idx="1716">
                  <c:v>-8.0000000000000002E-3</c:v>
                </c:pt>
                <c:pt idx="1717">
                  <c:v>-1.17813E-2</c:v>
                </c:pt>
                <c:pt idx="1718">
                  <c:v>-1.5890600000000001E-2</c:v>
                </c:pt>
                <c:pt idx="1719">
                  <c:v>-1.80156E-2</c:v>
                </c:pt>
                <c:pt idx="1720">
                  <c:v>-1.4125E-2</c:v>
                </c:pt>
                <c:pt idx="1721">
                  <c:v>-0.01</c:v>
                </c:pt>
                <c:pt idx="1722">
                  <c:v>-1.40156E-2</c:v>
                </c:pt>
                <c:pt idx="1723">
                  <c:v>-1.20625E-2</c:v>
                </c:pt>
                <c:pt idx="1724">
                  <c:v>-1.83281E-2</c:v>
                </c:pt>
                <c:pt idx="1725">
                  <c:v>-1.7999999999999999E-2</c:v>
                </c:pt>
                <c:pt idx="1726">
                  <c:v>-2.0078100000000002E-2</c:v>
                </c:pt>
                <c:pt idx="1727">
                  <c:v>-1.7734400000000001E-2</c:v>
                </c:pt>
                <c:pt idx="1728">
                  <c:v>-1.35625E-2</c:v>
                </c:pt>
                <c:pt idx="1729">
                  <c:v>-1.47344E-2</c:v>
                </c:pt>
                <c:pt idx="1730">
                  <c:v>-2.1999999999999999E-2</c:v>
                </c:pt>
                <c:pt idx="1731">
                  <c:v>-1.53594E-2</c:v>
                </c:pt>
                <c:pt idx="1732">
                  <c:v>-1.3796900000000001E-2</c:v>
                </c:pt>
                <c:pt idx="1733">
                  <c:v>-1.2046899999999999E-2</c:v>
                </c:pt>
                <c:pt idx="1734">
                  <c:v>-1.44219E-2</c:v>
                </c:pt>
                <c:pt idx="1735">
                  <c:v>-1.09219E-2</c:v>
                </c:pt>
                <c:pt idx="1736">
                  <c:v>-6.4999999999999997E-3</c:v>
                </c:pt>
                <c:pt idx="1737">
                  <c:v>-1.4687499999999999E-2</c:v>
                </c:pt>
                <c:pt idx="1738">
                  <c:v>-1.3703099999999999E-2</c:v>
                </c:pt>
                <c:pt idx="1739">
                  <c:v>-1.40625E-2</c:v>
                </c:pt>
                <c:pt idx="1740">
                  <c:v>-1.6656199999999999E-2</c:v>
                </c:pt>
                <c:pt idx="1741">
                  <c:v>-1.975E-2</c:v>
                </c:pt>
                <c:pt idx="1742">
                  <c:v>-1.3203100000000001E-2</c:v>
                </c:pt>
                <c:pt idx="1743">
                  <c:v>-1.4562500000000001E-2</c:v>
                </c:pt>
                <c:pt idx="1744">
                  <c:v>-2.00625E-2</c:v>
                </c:pt>
                <c:pt idx="1745">
                  <c:v>-1.7984400000000001E-2</c:v>
                </c:pt>
                <c:pt idx="1746">
                  <c:v>-2.0046899999999999E-2</c:v>
                </c:pt>
                <c:pt idx="1747">
                  <c:v>-2.0140600000000002E-2</c:v>
                </c:pt>
                <c:pt idx="1748">
                  <c:v>-2.1703099999999999E-2</c:v>
                </c:pt>
                <c:pt idx="1749">
                  <c:v>-1.38437E-2</c:v>
                </c:pt>
                <c:pt idx="1750">
                  <c:v>-1.3968700000000001E-2</c:v>
                </c:pt>
                <c:pt idx="1751">
                  <c:v>-9.78125E-3</c:v>
                </c:pt>
                <c:pt idx="1752">
                  <c:v>-1.025E-2</c:v>
                </c:pt>
                <c:pt idx="1753">
                  <c:v>-1.1875E-2</c:v>
                </c:pt>
                <c:pt idx="1754">
                  <c:v>-8.0468799999999993E-3</c:v>
                </c:pt>
                <c:pt idx="1755">
                  <c:v>-1.40781E-2</c:v>
                </c:pt>
                <c:pt idx="1756">
                  <c:v>-1.38437E-2</c:v>
                </c:pt>
                <c:pt idx="1757">
                  <c:v>-1.00156E-2</c:v>
                </c:pt>
                <c:pt idx="1758">
                  <c:v>-1.41406E-2</c:v>
                </c:pt>
                <c:pt idx="1759">
                  <c:v>-1.8093700000000001E-2</c:v>
                </c:pt>
                <c:pt idx="1760">
                  <c:v>-1.20781E-2</c:v>
                </c:pt>
                <c:pt idx="1761">
                  <c:v>-1.1968700000000001E-2</c:v>
                </c:pt>
                <c:pt idx="1762">
                  <c:v>-1.3765599999999999E-2</c:v>
                </c:pt>
                <c:pt idx="1763">
                  <c:v>-2.1984400000000001E-2</c:v>
                </c:pt>
                <c:pt idx="1764">
                  <c:v>-1.7874999999999999E-2</c:v>
                </c:pt>
                <c:pt idx="1765">
                  <c:v>-1.6015600000000001E-2</c:v>
                </c:pt>
                <c:pt idx="1766">
                  <c:v>-1.38125E-2</c:v>
                </c:pt>
                <c:pt idx="1767">
                  <c:v>-1.1265600000000001E-2</c:v>
                </c:pt>
                <c:pt idx="1768">
                  <c:v>-1.7265599999999999E-2</c:v>
                </c:pt>
                <c:pt idx="1769">
                  <c:v>-1.82656E-2</c:v>
                </c:pt>
                <c:pt idx="1770">
                  <c:v>-1.79063E-2</c:v>
                </c:pt>
                <c:pt idx="1771">
                  <c:v>-1.8312499999999999E-2</c:v>
                </c:pt>
                <c:pt idx="1772">
                  <c:v>-1.4171899999999999E-2</c:v>
                </c:pt>
                <c:pt idx="1773">
                  <c:v>-1.39375E-2</c:v>
                </c:pt>
                <c:pt idx="1774">
                  <c:v>-1.2312500000000001E-2</c:v>
                </c:pt>
                <c:pt idx="1775">
                  <c:v>-1.14375E-2</c:v>
                </c:pt>
                <c:pt idx="1776">
                  <c:v>-1.9921899999999999E-2</c:v>
                </c:pt>
                <c:pt idx="1777">
                  <c:v>-1.28906E-2</c:v>
                </c:pt>
                <c:pt idx="1778">
                  <c:v>-8.1406299999999994E-3</c:v>
                </c:pt>
                <c:pt idx="1779">
                  <c:v>-7.0000000000000001E-3</c:v>
                </c:pt>
                <c:pt idx="1780">
                  <c:v>-1.9671899999999999E-2</c:v>
                </c:pt>
                <c:pt idx="1781">
                  <c:v>-1.6781299999999999E-2</c:v>
                </c:pt>
                <c:pt idx="1782">
                  <c:v>-1.3968700000000001E-2</c:v>
                </c:pt>
                <c:pt idx="1783">
                  <c:v>-1.4093700000000001E-2</c:v>
                </c:pt>
                <c:pt idx="1784">
                  <c:v>-1.20156E-2</c:v>
                </c:pt>
                <c:pt idx="1785">
                  <c:v>-1.18437E-2</c:v>
                </c:pt>
                <c:pt idx="1786">
                  <c:v>-1.4E-2</c:v>
                </c:pt>
                <c:pt idx="1787">
                  <c:v>-1.3828099999999999E-2</c:v>
                </c:pt>
                <c:pt idx="1788">
                  <c:v>-1.9906299999999998E-2</c:v>
                </c:pt>
                <c:pt idx="1789">
                  <c:v>-1.6312500000000001E-2</c:v>
                </c:pt>
                <c:pt idx="1790">
                  <c:v>-1.18125E-2</c:v>
                </c:pt>
                <c:pt idx="1791">
                  <c:v>-8.0156299999999993E-3</c:v>
                </c:pt>
                <c:pt idx="1792">
                  <c:v>-8.1250000000000003E-3</c:v>
                </c:pt>
                <c:pt idx="1793">
                  <c:v>-1.2E-2</c:v>
                </c:pt>
                <c:pt idx="1794">
                  <c:v>-1.41563E-2</c:v>
                </c:pt>
                <c:pt idx="1795">
                  <c:v>-1.8062499999999999E-2</c:v>
                </c:pt>
                <c:pt idx="1796">
                  <c:v>-1.5390600000000001E-2</c:v>
                </c:pt>
                <c:pt idx="1797">
                  <c:v>-1.20781E-2</c:v>
                </c:pt>
                <c:pt idx="1798">
                  <c:v>-1.5968799999999998E-2</c:v>
                </c:pt>
                <c:pt idx="1799">
                  <c:v>-1.19063E-2</c:v>
                </c:pt>
                <c:pt idx="1800">
                  <c:v>-1.43281E-2</c:v>
                </c:pt>
                <c:pt idx="1801">
                  <c:v>-1.6281299999999999E-2</c:v>
                </c:pt>
                <c:pt idx="1802">
                  <c:v>-2.0125000000000001E-2</c:v>
                </c:pt>
                <c:pt idx="1803">
                  <c:v>-1.7812499999999998E-2</c:v>
                </c:pt>
                <c:pt idx="1804">
                  <c:v>-1.5328100000000001E-2</c:v>
                </c:pt>
                <c:pt idx="1805">
                  <c:v>-1.4562500000000001E-2</c:v>
                </c:pt>
                <c:pt idx="1806">
                  <c:v>-2.18906E-2</c:v>
                </c:pt>
                <c:pt idx="1807">
                  <c:v>-1.3890599999999999E-2</c:v>
                </c:pt>
                <c:pt idx="1808">
                  <c:v>-1.82188E-2</c:v>
                </c:pt>
                <c:pt idx="1809">
                  <c:v>-1.5718800000000002E-2</c:v>
                </c:pt>
                <c:pt idx="1810">
                  <c:v>-1.18437E-2</c:v>
                </c:pt>
                <c:pt idx="1811">
                  <c:v>-9.9531299999999993E-3</c:v>
                </c:pt>
                <c:pt idx="1812">
                  <c:v>-1.24688E-2</c:v>
                </c:pt>
                <c:pt idx="1813">
                  <c:v>-2.2171900000000001E-2</c:v>
                </c:pt>
                <c:pt idx="1814">
                  <c:v>-1.9093700000000002E-2</c:v>
                </c:pt>
                <c:pt idx="1815">
                  <c:v>-1.1875E-2</c:v>
                </c:pt>
                <c:pt idx="1816">
                  <c:v>-1.19375E-2</c:v>
                </c:pt>
                <c:pt idx="1817">
                  <c:v>-1.24688E-2</c:v>
                </c:pt>
                <c:pt idx="1818">
                  <c:v>-2.00625E-2</c:v>
                </c:pt>
                <c:pt idx="1819">
                  <c:v>-1.3671900000000001E-2</c:v>
                </c:pt>
                <c:pt idx="1820">
                  <c:v>-1.37187E-2</c:v>
                </c:pt>
                <c:pt idx="1821">
                  <c:v>-1.00156E-2</c:v>
                </c:pt>
                <c:pt idx="1822">
                  <c:v>-1.175E-2</c:v>
                </c:pt>
                <c:pt idx="1823">
                  <c:v>-5.7187499999999999E-3</c:v>
                </c:pt>
                <c:pt idx="1824">
                  <c:v>-8.7656299999999999E-3</c:v>
                </c:pt>
                <c:pt idx="1825">
                  <c:v>-1.1968700000000001E-2</c:v>
                </c:pt>
                <c:pt idx="1826">
                  <c:v>-9.8593799999999992E-3</c:v>
                </c:pt>
                <c:pt idx="1827">
                  <c:v>-1.0046899999999999E-2</c:v>
                </c:pt>
                <c:pt idx="1828">
                  <c:v>-1.0046899999999999E-2</c:v>
                </c:pt>
                <c:pt idx="1829">
                  <c:v>-1.24531E-2</c:v>
                </c:pt>
                <c:pt idx="1830">
                  <c:v>-1.36875E-2</c:v>
                </c:pt>
                <c:pt idx="1831">
                  <c:v>-1.23906E-2</c:v>
                </c:pt>
                <c:pt idx="1832">
                  <c:v>-2.1515599999999999E-2</c:v>
                </c:pt>
                <c:pt idx="1833">
                  <c:v>-2.1515599999999999E-2</c:v>
                </c:pt>
                <c:pt idx="1834">
                  <c:v>-1.42656E-2</c:v>
                </c:pt>
                <c:pt idx="1835">
                  <c:v>-1.72969E-2</c:v>
                </c:pt>
                <c:pt idx="1836">
                  <c:v>-1.8546900000000002E-2</c:v>
                </c:pt>
                <c:pt idx="1837">
                  <c:v>-1.225E-2</c:v>
                </c:pt>
                <c:pt idx="1838">
                  <c:v>-1.39063E-2</c:v>
                </c:pt>
                <c:pt idx="1839">
                  <c:v>-1.20625E-2</c:v>
                </c:pt>
                <c:pt idx="1840">
                  <c:v>-1.39375E-2</c:v>
                </c:pt>
                <c:pt idx="1841">
                  <c:v>-1.37187E-2</c:v>
                </c:pt>
                <c:pt idx="1842">
                  <c:v>-1.975E-2</c:v>
                </c:pt>
                <c:pt idx="1843">
                  <c:v>-1.8046900000000001E-2</c:v>
                </c:pt>
                <c:pt idx="1844">
                  <c:v>-2.0031199999999999E-2</c:v>
                </c:pt>
                <c:pt idx="1845">
                  <c:v>-1.45469E-2</c:v>
                </c:pt>
                <c:pt idx="1846">
                  <c:v>-1.35312E-2</c:v>
                </c:pt>
                <c:pt idx="1847">
                  <c:v>-1.77188E-2</c:v>
                </c:pt>
                <c:pt idx="1848">
                  <c:v>-1.65469E-2</c:v>
                </c:pt>
                <c:pt idx="1849">
                  <c:v>-1.01563E-2</c:v>
                </c:pt>
                <c:pt idx="1850">
                  <c:v>-1.0593699999999999E-2</c:v>
                </c:pt>
                <c:pt idx="1851">
                  <c:v>-4.2031300000000002E-3</c:v>
                </c:pt>
                <c:pt idx="1852">
                  <c:v>-9.4374999999999997E-3</c:v>
                </c:pt>
                <c:pt idx="1853">
                  <c:v>-1.2125E-2</c:v>
                </c:pt>
                <c:pt idx="1854">
                  <c:v>-8.4218799999999996E-3</c:v>
                </c:pt>
                <c:pt idx="1855">
                  <c:v>-5.89063E-3</c:v>
                </c:pt>
                <c:pt idx="1856">
                  <c:v>-1.3578099999999999E-2</c:v>
                </c:pt>
                <c:pt idx="1857">
                  <c:v>-1.62344E-2</c:v>
                </c:pt>
                <c:pt idx="1858">
                  <c:v>-1.0109399999999999E-2</c:v>
                </c:pt>
                <c:pt idx="1859">
                  <c:v>-1.1953099999999999E-2</c:v>
                </c:pt>
                <c:pt idx="1860">
                  <c:v>-0.01</c:v>
                </c:pt>
                <c:pt idx="1861">
                  <c:v>-1.1984399999999999E-2</c:v>
                </c:pt>
                <c:pt idx="1862">
                  <c:v>-1.4046899999999999E-2</c:v>
                </c:pt>
                <c:pt idx="1863">
                  <c:v>-1.39375E-2</c:v>
                </c:pt>
                <c:pt idx="1864">
                  <c:v>-1.9968799999999998E-2</c:v>
                </c:pt>
                <c:pt idx="1865">
                  <c:v>-1.41406E-2</c:v>
                </c:pt>
                <c:pt idx="1866">
                  <c:v>-1.1953099999999999E-2</c:v>
                </c:pt>
                <c:pt idx="1867">
                  <c:v>-1.5906300000000002E-2</c:v>
                </c:pt>
                <c:pt idx="1868">
                  <c:v>-2.0031199999999999E-2</c:v>
                </c:pt>
                <c:pt idx="1869">
                  <c:v>-1.3984399999999999E-2</c:v>
                </c:pt>
                <c:pt idx="1870">
                  <c:v>-1.6E-2</c:v>
                </c:pt>
                <c:pt idx="1871">
                  <c:v>-1.2E-2</c:v>
                </c:pt>
                <c:pt idx="1872">
                  <c:v>-1.1953099999999999E-2</c:v>
                </c:pt>
                <c:pt idx="1873">
                  <c:v>-1.40156E-2</c:v>
                </c:pt>
                <c:pt idx="1874">
                  <c:v>-8.1093799999999994E-3</c:v>
                </c:pt>
                <c:pt idx="1875">
                  <c:v>-6.0312500000000002E-3</c:v>
                </c:pt>
                <c:pt idx="1876">
                  <c:v>-1.40781E-2</c:v>
                </c:pt>
                <c:pt idx="1877">
                  <c:v>-1.1875E-2</c:v>
                </c:pt>
                <c:pt idx="1878">
                  <c:v>-8.0000000000000002E-3</c:v>
                </c:pt>
                <c:pt idx="1879">
                  <c:v>-1.4E-2</c:v>
                </c:pt>
                <c:pt idx="1880">
                  <c:v>-2.0031199999999999E-2</c:v>
                </c:pt>
                <c:pt idx="1881">
                  <c:v>-1.6E-2</c:v>
                </c:pt>
                <c:pt idx="1882">
                  <c:v>-1.7999999999999999E-2</c:v>
                </c:pt>
                <c:pt idx="1883">
                  <c:v>-1.41406E-2</c:v>
                </c:pt>
                <c:pt idx="1884">
                  <c:v>-1.20156E-2</c:v>
                </c:pt>
                <c:pt idx="1885">
                  <c:v>-1.2E-2</c:v>
                </c:pt>
                <c:pt idx="1886">
                  <c:v>-6.0781300000000002E-3</c:v>
                </c:pt>
                <c:pt idx="1887">
                  <c:v>-1.21875E-2</c:v>
                </c:pt>
                <c:pt idx="1888">
                  <c:v>-1.7999999999999999E-2</c:v>
                </c:pt>
                <c:pt idx="1889">
                  <c:v>-1.4046899999999999E-2</c:v>
                </c:pt>
                <c:pt idx="1890">
                  <c:v>-1.20625E-2</c:v>
                </c:pt>
                <c:pt idx="1891">
                  <c:v>-1.2125E-2</c:v>
                </c:pt>
                <c:pt idx="1892">
                  <c:v>-1.82188E-2</c:v>
                </c:pt>
                <c:pt idx="1893">
                  <c:v>-9.7343800000000008E-3</c:v>
                </c:pt>
                <c:pt idx="1894">
                  <c:v>-1.37187E-2</c:v>
                </c:pt>
                <c:pt idx="1895">
                  <c:v>-1.8187499999999999E-2</c:v>
                </c:pt>
                <c:pt idx="1896">
                  <c:v>-2.2062499999999999E-2</c:v>
                </c:pt>
                <c:pt idx="1897">
                  <c:v>-1.375E-2</c:v>
                </c:pt>
                <c:pt idx="1898">
                  <c:v>-1.5984399999999999E-2</c:v>
                </c:pt>
                <c:pt idx="1899">
                  <c:v>-8.2656299999999995E-3</c:v>
                </c:pt>
                <c:pt idx="1900">
                  <c:v>-1.42969E-2</c:v>
                </c:pt>
                <c:pt idx="1901">
                  <c:v>-1.6875000000000001E-2</c:v>
                </c:pt>
                <c:pt idx="1902">
                  <c:v>-1.36875E-2</c:v>
                </c:pt>
                <c:pt idx="1903">
                  <c:v>-1.6406299999999999E-2</c:v>
                </c:pt>
                <c:pt idx="1904">
                  <c:v>-8.7812500000000009E-3</c:v>
                </c:pt>
                <c:pt idx="1905">
                  <c:v>-1.23594E-2</c:v>
                </c:pt>
                <c:pt idx="1906">
                  <c:v>-2.3875E-2</c:v>
                </c:pt>
                <c:pt idx="1907">
                  <c:v>-2.1031299999999999E-2</c:v>
                </c:pt>
                <c:pt idx="1908">
                  <c:v>-1.4234399999999999E-2</c:v>
                </c:pt>
                <c:pt idx="1909">
                  <c:v>-1.5640600000000001E-2</c:v>
                </c:pt>
                <c:pt idx="1910">
                  <c:v>-1.62969E-2</c:v>
                </c:pt>
                <c:pt idx="1911">
                  <c:v>-1.01875E-2</c:v>
                </c:pt>
                <c:pt idx="1912">
                  <c:v>-1.00156E-2</c:v>
                </c:pt>
                <c:pt idx="1913">
                  <c:v>-9.6093800000000007E-3</c:v>
                </c:pt>
                <c:pt idx="1914">
                  <c:v>-1.9921899999999999E-2</c:v>
                </c:pt>
                <c:pt idx="1915">
                  <c:v>-1.6250000000000001E-2</c:v>
                </c:pt>
                <c:pt idx="1916">
                  <c:v>-1.5921899999999999E-2</c:v>
                </c:pt>
                <c:pt idx="1917">
                  <c:v>-1.79688E-2</c:v>
                </c:pt>
                <c:pt idx="1918">
                  <c:v>-2.20313E-2</c:v>
                </c:pt>
                <c:pt idx="1919">
                  <c:v>-1.9968799999999998E-2</c:v>
                </c:pt>
                <c:pt idx="1920">
                  <c:v>-2.3968799999999998E-2</c:v>
                </c:pt>
                <c:pt idx="1921">
                  <c:v>-1.58125E-2</c:v>
                </c:pt>
                <c:pt idx="1922">
                  <c:v>-1.4109399999999999E-2</c:v>
                </c:pt>
                <c:pt idx="1923">
                  <c:v>-1.3921899999999999E-2</c:v>
                </c:pt>
                <c:pt idx="1924">
                  <c:v>-1.18125E-2</c:v>
                </c:pt>
                <c:pt idx="1925">
                  <c:v>-1.24688E-2</c:v>
                </c:pt>
                <c:pt idx="1926">
                  <c:v>-1.78438E-2</c:v>
                </c:pt>
                <c:pt idx="1927">
                  <c:v>-1.42813E-2</c:v>
                </c:pt>
                <c:pt idx="1928">
                  <c:v>-1.9875E-2</c:v>
                </c:pt>
                <c:pt idx="1929">
                  <c:v>-1.11875E-2</c:v>
                </c:pt>
                <c:pt idx="1930">
                  <c:v>-9.8437500000000001E-3</c:v>
                </c:pt>
                <c:pt idx="1931">
                  <c:v>-1.06094E-2</c:v>
                </c:pt>
                <c:pt idx="1932">
                  <c:v>-1.9484399999999999E-2</c:v>
                </c:pt>
                <c:pt idx="1933">
                  <c:v>-1.6562500000000001E-2</c:v>
                </c:pt>
                <c:pt idx="1934">
                  <c:v>-1.06719E-2</c:v>
                </c:pt>
                <c:pt idx="1935">
                  <c:v>-2.0578099999999998E-2</c:v>
                </c:pt>
                <c:pt idx="1936">
                  <c:v>-1.4906300000000001E-2</c:v>
                </c:pt>
                <c:pt idx="1937">
                  <c:v>-1.44531E-2</c:v>
                </c:pt>
                <c:pt idx="1938">
                  <c:v>-1.79063E-2</c:v>
                </c:pt>
                <c:pt idx="1939">
                  <c:v>-1.3671900000000001E-2</c:v>
                </c:pt>
                <c:pt idx="1940">
                  <c:v>-1.13125E-2</c:v>
                </c:pt>
                <c:pt idx="1941">
                  <c:v>-5.9687500000000001E-3</c:v>
                </c:pt>
                <c:pt idx="1942">
                  <c:v>-1.03594E-2</c:v>
                </c:pt>
                <c:pt idx="1943">
                  <c:v>-1.44063E-2</c:v>
                </c:pt>
                <c:pt idx="1944">
                  <c:v>-1.9968799999999998E-2</c:v>
                </c:pt>
                <c:pt idx="1945">
                  <c:v>-1.5953100000000001E-2</c:v>
                </c:pt>
                <c:pt idx="1946">
                  <c:v>-1.5765600000000001E-2</c:v>
                </c:pt>
                <c:pt idx="1947">
                  <c:v>-1.2171899999999999E-2</c:v>
                </c:pt>
                <c:pt idx="1948">
                  <c:v>-2.2609400000000002E-2</c:v>
                </c:pt>
                <c:pt idx="1949">
                  <c:v>-1.9578100000000001E-2</c:v>
                </c:pt>
                <c:pt idx="1950">
                  <c:v>-1.6031199999999999E-2</c:v>
                </c:pt>
                <c:pt idx="1951">
                  <c:v>-1.80156E-2</c:v>
                </c:pt>
                <c:pt idx="1952">
                  <c:v>-1.3453100000000001E-2</c:v>
                </c:pt>
                <c:pt idx="1953">
                  <c:v>-1.00625E-2</c:v>
                </c:pt>
                <c:pt idx="1954">
                  <c:v>-1.5953100000000001E-2</c:v>
                </c:pt>
                <c:pt idx="1955">
                  <c:v>-1.00156E-2</c:v>
                </c:pt>
                <c:pt idx="1956">
                  <c:v>-1.8124999999999999E-2</c:v>
                </c:pt>
                <c:pt idx="1957">
                  <c:v>-1.8109400000000001E-2</c:v>
                </c:pt>
                <c:pt idx="1958">
                  <c:v>-1.6046899999999999E-2</c:v>
                </c:pt>
                <c:pt idx="1959">
                  <c:v>-1.3968700000000001E-2</c:v>
                </c:pt>
                <c:pt idx="1960">
                  <c:v>-1.6078100000000001E-2</c:v>
                </c:pt>
                <c:pt idx="1961">
                  <c:v>-1.00313E-2</c:v>
                </c:pt>
                <c:pt idx="1962">
                  <c:v>-1.0093700000000001E-2</c:v>
                </c:pt>
                <c:pt idx="1963">
                  <c:v>-1.40625E-2</c:v>
                </c:pt>
                <c:pt idx="1964">
                  <c:v>-1.6171899999999999E-2</c:v>
                </c:pt>
                <c:pt idx="1965">
                  <c:v>-2.1218799999999999E-2</c:v>
                </c:pt>
                <c:pt idx="1966">
                  <c:v>-2.0890599999999999E-2</c:v>
                </c:pt>
                <c:pt idx="1967">
                  <c:v>-1.45469E-2</c:v>
                </c:pt>
                <c:pt idx="1968">
                  <c:v>-1.40313E-2</c:v>
                </c:pt>
                <c:pt idx="1969">
                  <c:v>-1.2156200000000001E-2</c:v>
                </c:pt>
                <c:pt idx="1970">
                  <c:v>-1.20781E-2</c:v>
                </c:pt>
                <c:pt idx="1971">
                  <c:v>-1.00156E-2</c:v>
                </c:pt>
                <c:pt idx="1972">
                  <c:v>-1.3515599999999999E-2</c:v>
                </c:pt>
                <c:pt idx="1973">
                  <c:v>-1.9546899999999999E-2</c:v>
                </c:pt>
                <c:pt idx="1974">
                  <c:v>-2.21563E-2</c:v>
                </c:pt>
                <c:pt idx="1975">
                  <c:v>-1.6203100000000002E-2</c:v>
                </c:pt>
                <c:pt idx="1976">
                  <c:v>-1.79688E-2</c:v>
                </c:pt>
                <c:pt idx="1977">
                  <c:v>-1.5859399999999999E-2</c:v>
                </c:pt>
                <c:pt idx="1978">
                  <c:v>-1.9953100000000001E-2</c:v>
                </c:pt>
                <c:pt idx="1979">
                  <c:v>-1.47656E-2</c:v>
                </c:pt>
                <c:pt idx="1980">
                  <c:v>-1.19375E-2</c:v>
                </c:pt>
                <c:pt idx="1981">
                  <c:v>-1.3875E-2</c:v>
                </c:pt>
                <c:pt idx="1982">
                  <c:v>-1.40156E-2</c:v>
                </c:pt>
                <c:pt idx="1983">
                  <c:v>-1.1890599999999999E-2</c:v>
                </c:pt>
                <c:pt idx="1984">
                  <c:v>-1.5953100000000001E-2</c:v>
                </c:pt>
                <c:pt idx="1985">
                  <c:v>-1.4093700000000001E-2</c:v>
                </c:pt>
                <c:pt idx="1986">
                  <c:v>-1.22031E-2</c:v>
                </c:pt>
                <c:pt idx="1987">
                  <c:v>-6.1875000000000003E-3</c:v>
                </c:pt>
                <c:pt idx="1988">
                  <c:v>-6.0156300000000001E-3</c:v>
                </c:pt>
                <c:pt idx="1989">
                  <c:v>-9.9375000000000002E-3</c:v>
                </c:pt>
                <c:pt idx="1990">
                  <c:v>-2.1999999999999999E-2</c:v>
                </c:pt>
                <c:pt idx="1991">
                  <c:v>-1.2E-2</c:v>
                </c:pt>
                <c:pt idx="1992">
                  <c:v>-1.4093700000000001E-2</c:v>
                </c:pt>
                <c:pt idx="1993">
                  <c:v>-1.20156E-2</c:v>
                </c:pt>
                <c:pt idx="1994">
                  <c:v>-1.6250000000000001E-2</c:v>
                </c:pt>
                <c:pt idx="1995">
                  <c:v>-1.6078100000000001E-2</c:v>
                </c:pt>
                <c:pt idx="1996">
                  <c:v>-1.78281E-2</c:v>
                </c:pt>
                <c:pt idx="1997">
                  <c:v>-9.4999999999999998E-3</c:v>
                </c:pt>
                <c:pt idx="1998">
                  <c:v>-6.5781299999999997E-3</c:v>
                </c:pt>
                <c:pt idx="1999">
                  <c:v>-1.6718799999999999E-2</c:v>
                </c:pt>
                <c:pt idx="2000">
                  <c:v>-1.9656300000000002E-2</c:v>
                </c:pt>
                <c:pt idx="2001">
                  <c:v>-1.5875E-2</c:v>
                </c:pt>
                <c:pt idx="2002">
                  <c:v>-1.58125E-2</c:v>
                </c:pt>
                <c:pt idx="2003">
                  <c:v>-1.16875E-2</c:v>
                </c:pt>
                <c:pt idx="2004">
                  <c:v>-9.9843799999999993E-3</c:v>
                </c:pt>
                <c:pt idx="2005">
                  <c:v>-1.2156200000000001E-2</c:v>
                </c:pt>
                <c:pt idx="2006">
                  <c:v>-1.6031199999999999E-2</c:v>
                </c:pt>
                <c:pt idx="2007">
                  <c:v>-1.3859399999999999E-2</c:v>
                </c:pt>
                <c:pt idx="2008">
                  <c:v>-1.1828099999999999E-2</c:v>
                </c:pt>
                <c:pt idx="2009">
                  <c:v>-1.00781E-2</c:v>
                </c:pt>
                <c:pt idx="2010">
                  <c:v>-1.40625E-2</c:v>
                </c:pt>
                <c:pt idx="2011">
                  <c:v>-1.2E-2</c:v>
                </c:pt>
                <c:pt idx="2012">
                  <c:v>-1.1375E-2</c:v>
                </c:pt>
                <c:pt idx="2013">
                  <c:v>-6.2500000000000003E-3</c:v>
                </c:pt>
                <c:pt idx="2014">
                  <c:v>-1.6250000000000001E-2</c:v>
                </c:pt>
                <c:pt idx="2015">
                  <c:v>-1.39531E-2</c:v>
                </c:pt>
                <c:pt idx="2016">
                  <c:v>-1.8484400000000002E-2</c:v>
                </c:pt>
                <c:pt idx="2017">
                  <c:v>-1.77188E-2</c:v>
                </c:pt>
                <c:pt idx="2018">
                  <c:v>-1.6015600000000001E-2</c:v>
                </c:pt>
                <c:pt idx="2019">
                  <c:v>-1.5828100000000001E-2</c:v>
                </c:pt>
                <c:pt idx="2020">
                  <c:v>-1.44531E-2</c:v>
                </c:pt>
                <c:pt idx="2021">
                  <c:v>-1.75938E-2</c:v>
                </c:pt>
                <c:pt idx="2022">
                  <c:v>-1.2437500000000001E-2</c:v>
                </c:pt>
                <c:pt idx="2023">
                  <c:v>-2.4875000000000001E-2</c:v>
                </c:pt>
                <c:pt idx="2024">
                  <c:v>-2.3343800000000001E-2</c:v>
                </c:pt>
                <c:pt idx="2025">
                  <c:v>-1.5390600000000001E-2</c:v>
                </c:pt>
                <c:pt idx="2026">
                  <c:v>-1.1984399999999999E-2</c:v>
                </c:pt>
                <c:pt idx="2027">
                  <c:v>-1.45156E-2</c:v>
                </c:pt>
                <c:pt idx="2028">
                  <c:v>-1.55625E-2</c:v>
                </c:pt>
                <c:pt idx="2029">
                  <c:v>-1.47344E-2</c:v>
                </c:pt>
                <c:pt idx="2030">
                  <c:v>-2.4843799999999999E-2</c:v>
                </c:pt>
                <c:pt idx="2031">
                  <c:v>-1.7546900000000001E-2</c:v>
                </c:pt>
                <c:pt idx="2032">
                  <c:v>-1.5421900000000001E-2</c:v>
                </c:pt>
                <c:pt idx="2033">
                  <c:v>-1.975E-2</c:v>
                </c:pt>
                <c:pt idx="2034">
                  <c:v>-1.9968799999999998E-2</c:v>
                </c:pt>
                <c:pt idx="2035">
                  <c:v>-2.0343699999999999E-2</c:v>
                </c:pt>
                <c:pt idx="2036">
                  <c:v>-1.6109399999999999E-2</c:v>
                </c:pt>
                <c:pt idx="2037">
                  <c:v>-1.7984400000000001E-2</c:v>
                </c:pt>
                <c:pt idx="2038">
                  <c:v>-1.4250000000000001E-2</c:v>
                </c:pt>
                <c:pt idx="2039">
                  <c:v>-1.39063E-2</c:v>
                </c:pt>
                <c:pt idx="2040">
                  <c:v>-1.39063E-2</c:v>
                </c:pt>
                <c:pt idx="2041">
                  <c:v>-1.5875E-2</c:v>
                </c:pt>
                <c:pt idx="2042">
                  <c:v>-1.25938E-2</c:v>
                </c:pt>
                <c:pt idx="2043">
                  <c:v>-2.2656299999999998E-3</c:v>
                </c:pt>
                <c:pt idx="2044">
                  <c:v>-1.0046899999999999E-2</c:v>
                </c:pt>
                <c:pt idx="2045">
                  <c:v>-2.3609399999999999E-2</c:v>
                </c:pt>
                <c:pt idx="2046">
                  <c:v>-1.7421900000000001E-2</c:v>
                </c:pt>
                <c:pt idx="2047">
                  <c:v>-4.3906300000000004E-3</c:v>
                </c:pt>
                <c:pt idx="2048">
                  <c:v>-8.6875000000000008E-3</c:v>
                </c:pt>
                <c:pt idx="2049">
                  <c:v>-1.3890599999999999E-2</c:v>
                </c:pt>
                <c:pt idx="2050">
                  <c:v>-1.42031E-2</c:v>
                </c:pt>
                <c:pt idx="2051">
                  <c:v>-1.0109399999999999E-2</c:v>
                </c:pt>
                <c:pt idx="2052">
                  <c:v>-1.0125E-2</c:v>
                </c:pt>
                <c:pt idx="2053">
                  <c:v>-9.8125E-3</c:v>
                </c:pt>
                <c:pt idx="2054">
                  <c:v>-1.9765600000000001E-2</c:v>
                </c:pt>
                <c:pt idx="2055">
                  <c:v>-1.6281299999999999E-2</c:v>
                </c:pt>
                <c:pt idx="2056">
                  <c:v>-1.40156E-2</c:v>
                </c:pt>
                <c:pt idx="2057">
                  <c:v>-1.2109399999999999E-2</c:v>
                </c:pt>
                <c:pt idx="2058">
                  <c:v>-0.01</c:v>
                </c:pt>
                <c:pt idx="2059">
                  <c:v>-1.1984399999999999E-2</c:v>
                </c:pt>
                <c:pt idx="2060">
                  <c:v>-1.575E-2</c:v>
                </c:pt>
                <c:pt idx="2061">
                  <c:v>-2.0078100000000002E-2</c:v>
                </c:pt>
                <c:pt idx="2062">
                  <c:v>-1.5921899999999999E-2</c:v>
                </c:pt>
                <c:pt idx="2063">
                  <c:v>-2.1984400000000001E-2</c:v>
                </c:pt>
                <c:pt idx="2064">
                  <c:v>-1.6250000000000001E-2</c:v>
                </c:pt>
                <c:pt idx="2065">
                  <c:v>-1.3921899999999999E-2</c:v>
                </c:pt>
                <c:pt idx="2066">
                  <c:v>-0.02</c:v>
                </c:pt>
                <c:pt idx="2067">
                  <c:v>-1.39375E-2</c:v>
                </c:pt>
                <c:pt idx="2068">
                  <c:v>-1.3875E-2</c:v>
                </c:pt>
                <c:pt idx="2069">
                  <c:v>-1.7999999999999999E-2</c:v>
                </c:pt>
                <c:pt idx="2070">
                  <c:v>-2.4031299999999998E-2</c:v>
                </c:pt>
                <c:pt idx="2071">
                  <c:v>-1.80156E-2</c:v>
                </c:pt>
                <c:pt idx="2072">
                  <c:v>-2.0031199999999999E-2</c:v>
                </c:pt>
                <c:pt idx="2073">
                  <c:v>-1.1968700000000001E-2</c:v>
                </c:pt>
                <c:pt idx="2074">
                  <c:v>-1.2E-2</c:v>
                </c:pt>
                <c:pt idx="2075">
                  <c:v>-1.00313E-2</c:v>
                </c:pt>
                <c:pt idx="2076">
                  <c:v>-1.4E-2</c:v>
                </c:pt>
                <c:pt idx="2077">
                  <c:v>-1.2E-2</c:v>
                </c:pt>
                <c:pt idx="2078">
                  <c:v>-1.40781E-2</c:v>
                </c:pt>
                <c:pt idx="2079">
                  <c:v>-8.0000000000000002E-3</c:v>
                </c:pt>
                <c:pt idx="2080">
                  <c:v>-1.3859399999999999E-2</c:v>
                </c:pt>
                <c:pt idx="2081">
                  <c:v>-1.5953100000000001E-2</c:v>
                </c:pt>
                <c:pt idx="2082">
                  <c:v>-2.0015600000000001E-2</c:v>
                </c:pt>
                <c:pt idx="2083">
                  <c:v>-1.4E-2</c:v>
                </c:pt>
                <c:pt idx="2084">
                  <c:v>-1.0171899999999999E-2</c:v>
                </c:pt>
                <c:pt idx="2085">
                  <c:v>-6.0468800000000001E-3</c:v>
                </c:pt>
                <c:pt idx="2086">
                  <c:v>-1.1984399999999999E-2</c:v>
                </c:pt>
                <c:pt idx="2087">
                  <c:v>-1.20625E-2</c:v>
                </c:pt>
                <c:pt idx="2088">
                  <c:v>-9.9843799999999993E-3</c:v>
                </c:pt>
                <c:pt idx="2089">
                  <c:v>-1.20781E-2</c:v>
                </c:pt>
                <c:pt idx="2090">
                  <c:v>-1.5703100000000001E-2</c:v>
                </c:pt>
                <c:pt idx="2091">
                  <c:v>-1.7874999999999999E-2</c:v>
                </c:pt>
                <c:pt idx="2092">
                  <c:v>-1.22188E-2</c:v>
                </c:pt>
                <c:pt idx="2093">
                  <c:v>-1.2156200000000001E-2</c:v>
                </c:pt>
                <c:pt idx="2094">
                  <c:v>-1.4046899999999999E-2</c:v>
                </c:pt>
                <c:pt idx="2095">
                  <c:v>-7.8750000000000001E-3</c:v>
                </c:pt>
                <c:pt idx="2096">
                  <c:v>-1.2156200000000001E-2</c:v>
                </c:pt>
                <c:pt idx="2097">
                  <c:v>-1.16562E-2</c:v>
                </c:pt>
                <c:pt idx="2098">
                  <c:v>-1.42969E-2</c:v>
                </c:pt>
                <c:pt idx="2099">
                  <c:v>-1.0046899999999999E-2</c:v>
                </c:pt>
                <c:pt idx="2100">
                  <c:v>-1.63594E-2</c:v>
                </c:pt>
                <c:pt idx="2101">
                  <c:v>-2.0703099999999999E-2</c:v>
                </c:pt>
                <c:pt idx="2102">
                  <c:v>-1.2812499999999999E-2</c:v>
                </c:pt>
                <c:pt idx="2103">
                  <c:v>-1.1609400000000001E-2</c:v>
                </c:pt>
                <c:pt idx="2104">
                  <c:v>-1.39531E-2</c:v>
                </c:pt>
                <c:pt idx="2105">
                  <c:v>-1.5578099999999999E-2</c:v>
                </c:pt>
                <c:pt idx="2106">
                  <c:v>-1.9718800000000002E-2</c:v>
                </c:pt>
                <c:pt idx="2107">
                  <c:v>-0.02</c:v>
                </c:pt>
                <c:pt idx="2108">
                  <c:v>-2.0156299999999999E-2</c:v>
                </c:pt>
                <c:pt idx="2109">
                  <c:v>-1.6140600000000001E-2</c:v>
                </c:pt>
                <c:pt idx="2110">
                  <c:v>-1.6015600000000001E-2</c:v>
                </c:pt>
                <c:pt idx="2111">
                  <c:v>-1.40156E-2</c:v>
                </c:pt>
                <c:pt idx="2112">
                  <c:v>-1.5984399999999999E-2</c:v>
                </c:pt>
                <c:pt idx="2113">
                  <c:v>-1.41875E-2</c:v>
                </c:pt>
                <c:pt idx="2114">
                  <c:v>-1.1984399999999999E-2</c:v>
                </c:pt>
                <c:pt idx="2115">
                  <c:v>-1.3984399999999999E-2</c:v>
                </c:pt>
                <c:pt idx="2116">
                  <c:v>-1.4E-2</c:v>
                </c:pt>
                <c:pt idx="2117">
                  <c:v>-1.40156E-2</c:v>
                </c:pt>
                <c:pt idx="2118">
                  <c:v>-1.1968700000000001E-2</c:v>
                </c:pt>
                <c:pt idx="2119">
                  <c:v>-1.41563E-2</c:v>
                </c:pt>
                <c:pt idx="2120">
                  <c:v>-1.7749999999999998E-2</c:v>
                </c:pt>
                <c:pt idx="2121">
                  <c:v>-1.19375E-2</c:v>
                </c:pt>
                <c:pt idx="2122">
                  <c:v>-1.6171899999999999E-2</c:v>
                </c:pt>
                <c:pt idx="2123">
                  <c:v>-1.3875E-2</c:v>
                </c:pt>
                <c:pt idx="2124">
                  <c:v>-1.3921899999999999E-2</c:v>
                </c:pt>
                <c:pt idx="2125">
                  <c:v>-1.44219E-2</c:v>
                </c:pt>
                <c:pt idx="2126">
                  <c:v>-2.0265600000000002E-2</c:v>
                </c:pt>
                <c:pt idx="2127">
                  <c:v>-2.0156299999999999E-2</c:v>
                </c:pt>
                <c:pt idx="2128">
                  <c:v>-1.8749999999999999E-2</c:v>
                </c:pt>
                <c:pt idx="2129">
                  <c:v>-9.78125E-3</c:v>
                </c:pt>
                <c:pt idx="2130">
                  <c:v>-1.51719E-2</c:v>
                </c:pt>
                <c:pt idx="2131">
                  <c:v>-1.5781300000000002E-2</c:v>
                </c:pt>
                <c:pt idx="2132">
                  <c:v>-1.0781300000000001E-2</c:v>
                </c:pt>
                <c:pt idx="2133">
                  <c:v>-6.4062499999999996E-3</c:v>
                </c:pt>
                <c:pt idx="2134">
                  <c:v>-1.50312E-2</c:v>
                </c:pt>
                <c:pt idx="2135">
                  <c:v>-1.5875E-2</c:v>
                </c:pt>
                <c:pt idx="2136">
                  <c:v>-1.35312E-2</c:v>
                </c:pt>
                <c:pt idx="2137">
                  <c:v>-1.24063E-2</c:v>
                </c:pt>
                <c:pt idx="2138">
                  <c:v>-1.58125E-2</c:v>
                </c:pt>
                <c:pt idx="2139">
                  <c:v>-1.20313E-2</c:v>
                </c:pt>
                <c:pt idx="2140">
                  <c:v>-1.6140600000000001E-2</c:v>
                </c:pt>
                <c:pt idx="2141">
                  <c:v>-1.3921899999999999E-2</c:v>
                </c:pt>
                <c:pt idx="2142">
                  <c:v>-1.6250000000000001E-2</c:v>
                </c:pt>
                <c:pt idx="2143">
                  <c:v>-1.80156E-2</c:v>
                </c:pt>
                <c:pt idx="2144">
                  <c:v>-1.34687E-2</c:v>
                </c:pt>
                <c:pt idx="2145">
                  <c:v>-1.02656E-2</c:v>
                </c:pt>
                <c:pt idx="2146">
                  <c:v>-2.2546900000000002E-2</c:v>
                </c:pt>
                <c:pt idx="2147">
                  <c:v>-1.7546900000000001E-2</c:v>
                </c:pt>
                <c:pt idx="2148">
                  <c:v>-1.15625E-2</c:v>
                </c:pt>
                <c:pt idx="2149">
                  <c:v>-8.1406299999999994E-3</c:v>
                </c:pt>
                <c:pt idx="2150">
                  <c:v>-1.6500000000000001E-2</c:v>
                </c:pt>
                <c:pt idx="2151">
                  <c:v>-1.59375E-2</c:v>
                </c:pt>
                <c:pt idx="2152">
                  <c:v>-1.1890599999999999E-2</c:v>
                </c:pt>
                <c:pt idx="2153">
                  <c:v>-1.1921899999999999E-2</c:v>
                </c:pt>
                <c:pt idx="2154">
                  <c:v>-2.00625E-2</c:v>
                </c:pt>
                <c:pt idx="2155">
                  <c:v>-1.8124999999999999E-2</c:v>
                </c:pt>
                <c:pt idx="2156">
                  <c:v>-1.6046899999999999E-2</c:v>
                </c:pt>
                <c:pt idx="2157">
                  <c:v>-1.2046899999999999E-2</c:v>
                </c:pt>
                <c:pt idx="2158">
                  <c:v>-1.3968700000000001E-2</c:v>
                </c:pt>
                <c:pt idx="2159">
                  <c:v>-1.20156E-2</c:v>
                </c:pt>
                <c:pt idx="2160">
                  <c:v>-1.00313E-2</c:v>
                </c:pt>
                <c:pt idx="2161">
                  <c:v>-1.4109399999999999E-2</c:v>
                </c:pt>
                <c:pt idx="2162">
                  <c:v>-1.81406E-2</c:v>
                </c:pt>
                <c:pt idx="2163">
                  <c:v>-1.8718800000000001E-2</c:v>
                </c:pt>
                <c:pt idx="2164">
                  <c:v>-1.3125E-2</c:v>
                </c:pt>
                <c:pt idx="2165">
                  <c:v>-9.1718700000000004E-3</c:v>
                </c:pt>
                <c:pt idx="2166">
                  <c:v>-1.5968799999999998E-2</c:v>
                </c:pt>
                <c:pt idx="2167">
                  <c:v>-1.1734400000000001E-2</c:v>
                </c:pt>
                <c:pt idx="2168">
                  <c:v>-2.1562499999999998E-2</c:v>
                </c:pt>
                <c:pt idx="2169">
                  <c:v>-1.55625E-2</c:v>
                </c:pt>
                <c:pt idx="2170">
                  <c:v>-9.9843799999999993E-3</c:v>
                </c:pt>
                <c:pt idx="2171">
                  <c:v>-1.33125E-2</c:v>
                </c:pt>
                <c:pt idx="2172">
                  <c:v>-2.1874999999999999E-2</c:v>
                </c:pt>
                <c:pt idx="2173">
                  <c:v>-1.86406E-2</c:v>
                </c:pt>
                <c:pt idx="2174">
                  <c:v>-1.4093700000000001E-2</c:v>
                </c:pt>
                <c:pt idx="2175">
                  <c:v>-1.51875E-2</c:v>
                </c:pt>
                <c:pt idx="2176">
                  <c:v>-2.1984400000000001E-2</c:v>
                </c:pt>
                <c:pt idx="2177">
                  <c:v>-1.3484400000000001E-2</c:v>
                </c:pt>
                <c:pt idx="2178">
                  <c:v>-4.1875000000000002E-3</c:v>
                </c:pt>
                <c:pt idx="2179">
                  <c:v>-7.2812500000000004E-3</c:v>
                </c:pt>
                <c:pt idx="2180">
                  <c:v>-1.79688E-2</c:v>
                </c:pt>
                <c:pt idx="2181">
                  <c:v>-1.7921900000000001E-2</c:v>
                </c:pt>
                <c:pt idx="2182">
                  <c:v>-2.19531E-2</c:v>
                </c:pt>
                <c:pt idx="2183">
                  <c:v>-1.6328100000000002E-2</c:v>
                </c:pt>
                <c:pt idx="2184">
                  <c:v>-1.20625E-2</c:v>
                </c:pt>
                <c:pt idx="2185">
                  <c:v>-1.3671900000000001E-2</c:v>
                </c:pt>
                <c:pt idx="2186">
                  <c:v>-2.0093699999999999E-2</c:v>
                </c:pt>
                <c:pt idx="2187">
                  <c:v>-1.7999999999999999E-2</c:v>
                </c:pt>
                <c:pt idx="2188">
                  <c:v>-1.9968799999999998E-2</c:v>
                </c:pt>
                <c:pt idx="2189">
                  <c:v>-1.4E-2</c:v>
                </c:pt>
                <c:pt idx="2190">
                  <c:v>-1.21406E-2</c:v>
                </c:pt>
                <c:pt idx="2191">
                  <c:v>-1.8171900000000001E-2</c:v>
                </c:pt>
                <c:pt idx="2192">
                  <c:v>-1.9453100000000001E-2</c:v>
                </c:pt>
                <c:pt idx="2193">
                  <c:v>-1.40781E-2</c:v>
                </c:pt>
                <c:pt idx="2194">
                  <c:v>-2.0093699999999999E-2</c:v>
                </c:pt>
                <c:pt idx="2195">
                  <c:v>-1.5906300000000002E-2</c:v>
                </c:pt>
                <c:pt idx="2196">
                  <c:v>-1.53594E-2</c:v>
                </c:pt>
                <c:pt idx="2197">
                  <c:v>-1.26406E-2</c:v>
                </c:pt>
                <c:pt idx="2198">
                  <c:v>-2.6968700000000002E-2</c:v>
                </c:pt>
                <c:pt idx="2199">
                  <c:v>-2.1296900000000001E-2</c:v>
                </c:pt>
                <c:pt idx="2200">
                  <c:v>-1.50156E-2</c:v>
                </c:pt>
                <c:pt idx="2201">
                  <c:v>-1.24063E-2</c:v>
                </c:pt>
                <c:pt idx="2202">
                  <c:v>-2.0375000000000001E-2</c:v>
                </c:pt>
                <c:pt idx="2203">
                  <c:v>-1.58125E-2</c:v>
                </c:pt>
                <c:pt idx="2204">
                  <c:v>-1.62344E-2</c:v>
                </c:pt>
                <c:pt idx="2205">
                  <c:v>-1.7796900000000001E-2</c:v>
                </c:pt>
                <c:pt idx="2206">
                  <c:v>-1.17813E-2</c:v>
                </c:pt>
                <c:pt idx="2207">
                  <c:v>-1.20156E-2</c:v>
                </c:pt>
                <c:pt idx="2208">
                  <c:v>-1.2156200000000001E-2</c:v>
                </c:pt>
                <c:pt idx="2209">
                  <c:v>-1.8187499999999999E-2</c:v>
                </c:pt>
                <c:pt idx="2210">
                  <c:v>-1.9531300000000001E-2</c:v>
                </c:pt>
                <c:pt idx="2211">
                  <c:v>-1.1671900000000001E-2</c:v>
                </c:pt>
                <c:pt idx="2212">
                  <c:v>-7.8125E-3</c:v>
                </c:pt>
                <c:pt idx="2213">
                  <c:v>-8.5468799999999998E-3</c:v>
                </c:pt>
                <c:pt idx="2214">
                  <c:v>-1.8531300000000001E-2</c:v>
                </c:pt>
                <c:pt idx="2215">
                  <c:v>-1.5656199999999999E-2</c:v>
                </c:pt>
                <c:pt idx="2216">
                  <c:v>-1.3703099999999999E-2</c:v>
                </c:pt>
                <c:pt idx="2217">
                  <c:v>-9.71875E-3</c:v>
                </c:pt>
                <c:pt idx="2218">
                  <c:v>-1.0937499999999999E-2</c:v>
                </c:pt>
                <c:pt idx="2219">
                  <c:v>-1.5453100000000001E-2</c:v>
                </c:pt>
                <c:pt idx="2220">
                  <c:v>-5.7343799999999999E-3</c:v>
                </c:pt>
                <c:pt idx="2221">
                  <c:v>-1.48594E-2</c:v>
                </c:pt>
                <c:pt idx="2222">
                  <c:v>-1.8124999999999999E-2</c:v>
                </c:pt>
                <c:pt idx="2223">
                  <c:v>-2.0187500000000001E-2</c:v>
                </c:pt>
                <c:pt idx="2224">
                  <c:v>-1.9765600000000001E-2</c:v>
                </c:pt>
                <c:pt idx="2225">
                  <c:v>-1.80781E-2</c:v>
                </c:pt>
                <c:pt idx="2226">
                  <c:v>-1.7312500000000001E-2</c:v>
                </c:pt>
                <c:pt idx="2227">
                  <c:v>-9.4999999999999998E-3</c:v>
                </c:pt>
                <c:pt idx="2228">
                  <c:v>-1.3453100000000001E-2</c:v>
                </c:pt>
                <c:pt idx="2229">
                  <c:v>-1.7203099999999999E-2</c:v>
                </c:pt>
                <c:pt idx="2230">
                  <c:v>-1.00156E-2</c:v>
                </c:pt>
                <c:pt idx="2231">
                  <c:v>-1.83906E-2</c:v>
                </c:pt>
                <c:pt idx="2232">
                  <c:v>-2.4375000000000001E-2</c:v>
                </c:pt>
                <c:pt idx="2233">
                  <c:v>-1.83906E-2</c:v>
                </c:pt>
                <c:pt idx="2234">
                  <c:v>-1.82031E-2</c:v>
                </c:pt>
                <c:pt idx="2235">
                  <c:v>-1.225E-2</c:v>
                </c:pt>
                <c:pt idx="2236">
                  <c:v>-1.3765599999999999E-2</c:v>
                </c:pt>
                <c:pt idx="2237">
                  <c:v>-1.42969E-2</c:v>
                </c:pt>
                <c:pt idx="2238">
                  <c:v>-1.02656E-2</c:v>
                </c:pt>
                <c:pt idx="2239">
                  <c:v>-9.9375000000000002E-3</c:v>
                </c:pt>
                <c:pt idx="2240">
                  <c:v>-1.1671900000000001E-2</c:v>
                </c:pt>
                <c:pt idx="2241">
                  <c:v>-1.9593699999999999E-2</c:v>
                </c:pt>
                <c:pt idx="2242">
                  <c:v>-1.9968799999999998E-2</c:v>
                </c:pt>
                <c:pt idx="2243">
                  <c:v>-2.3578100000000001E-2</c:v>
                </c:pt>
                <c:pt idx="2244">
                  <c:v>-2.44219E-2</c:v>
                </c:pt>
                <c:pt idx="2245">
                  <c:v>-1.83906E-2</c:v>
                </c:pt>
                <c:pt idx="2246">
                  <c:v>-1.77813E-2</c:v>
                </c:pt>
                <c:pt idx="2247">
                  <c:v>-1.80781E-2</c:v>
                </c:pt>
                <c:pt idx="2248">
                  <c:v>-1.8062499999999999E-2</c:v>
                </c:pt>
                <c:pt idx="2249">
                  <c:v>-1.6265600000000002E-2</c:v>
                </c:pt>
                <c:pt idx="2250">
                  <c:v>-1.0593699999999999E-2</c:v>
                </c:pt>
                <c:pt idx="2251">
                  <c:v>-5.9375000000000001E-3</c:v>
                </c:pt>
                <c:pt idx="2252">
                  <c:v>-1.3515599999999999E-2</c:v>
                </c:pt>
                <c:pt idx="2253">
                  <c:v>-1.81406E-2</c:v>
                </c:pt>
                <c:pt idx="2254">
                  <c:v>-1.4046899999999999E-2</c:v>
                </c:pt>
                <c:pt idx="2255">
                  <c:v>-1.78438E-2</c:v>
                </c:pt>
                <c:pt idx="2256">
                  <c:v>-1.80156E-2</c:v>
                </c:pt>
                <c:pt idx="2257">
                  <c:v>-1.6015600000000001E-2</c:v>
                </c:pt>
                <c:pt idx="2258">
                  <c:v>-1.4109399999999999E-2</c:v>
                </c:pt>
                <c:pt idx="2259">
                  <c:v>-1.2E-2</c:v>
                </c:pt>
                <c:pt idx="2260">
                  <c:v>-1.3859399999999999E-2</c:v>
                </c:pt>
                <c:pt idx="2261">
                  <c:v>-1.6015600000000001E-2</c:v>
                </c:pt>
                <c:pt idx="2262">
                  <c:v>-1.40313E-2</c:v>
                </c:pt>
                <c:pt idx="2263">
                  <c:v>-1.40156E-2</c:v>
                </c:pt>
                <c:pt idx="2264">
                  <c:v>-1.20313E-2</c:v>
                </c:pt>
                <c:pt idx="2265">
                  <c:v>-1.40625E-2</c:v>
                </c:pt>
                <c:pt idx="2266">
                  <c:v>-2.1796900000000001E-2</c:v>
                </c:pt>
                <c:pt idx="2267">
                  <c:v>-0.02</c:v>
                </c:pt>
                <c:pt idx="2268">
                  <c:v>-1.00313E-2</c:v>
                </c:pt>
                <c:pt idx="2269">
                  <c:v>-9.9687500000000002E-3</c:v>
                </c:pt>
                <c:pt idx="2270">
                  <c:v>-0.01</c:v>
                </c:pt>
                <c:pt idx="2271">
                  <c:v>-1.20156E-2</c:v>
                </c:pt>
                <c:pt idx="2272">
                  <c:v>-1.4E-2</c:v>
                </c:pt>
                <c:pt idx="2273">
                  <c:v>-1.4E-2</c:v>
                </c:pt>
                <c:pt idx="2274">
                  <c:v>-1.6E-2</c:v>
                </c:pt>
                <c:pt idx="2275">
                  <c:v>-0.02</c:v>
                </c:pt>
                <c:pt idx="2276">
                  <c:v>-1.8062499999999999E-2</c:v>
                </c:pt>
                <c:pt idx="2277">
                  <c:v>-1.7999999999999999E-2</c:v>
                </c:pt>
                <c:pt idx="2278">
                  <c:v>-1.6093799999999998E-2</c:v>
                </c:pt>
                <c:pt idx="2279">
                  <c:v>-1.2156200000000001E-2</c:v>
                </c:pt>
                <c:pt idx="2280">
                  <c:v>-6.0156300000000001E-3</c:v>
                </c:pt>
                <c:pt idx="2281">
                  <c:v>-0.01</c:v>
                </c:pt>
                <c:pt idx="2282">
                  <c:v>-1.1968700000000001E-2</c:v>
                </c:pt>
                <c:pt idx="2283">
                  <c:v>-1.40313E-2</c:v>
                </c:pt>
                <c:pt idx="2284">
                  <c:v>-1.40156E-2</c:v>
                </c:pt>
                <c:pt idx="2285">
                  <c:v>-1.2E-2</c:v>
                </c:pt>
                <c:pt idx="2286">
                  <c:v>-1.2E-2</c:v>
                </c:pt>
                <c:pt idx="2287">
                  <c:v>-1.20313E-2</c:v>
                </c:pt>
                <c:pt idx="2288">
                  <c:v>-1.5765600000000001E-2</c:v>
                </c:pt>
                <c:pt idx="2289">
                  <c:v>-1.8124999999999999E-2</c:v>
                </c:pt>
                <c:pt idx="2290">
                  <c:v>-2.0078100000000002E-2</c:v>
                </c:pt>
                <c:pt idx="2291">
                  <c:v>-1.80781E-2</c:v>
                </c:pt>
                <c:pt idx="2292">
                  <c:v>-2.20156E-2</c:v>
                </c:pt>
                <c:pt idx="2293">
                  <c:v>-1.5640600000000001E-2</c:v>
                </c:pt>
                <c:pt idx="2294">
                  <c:v>-1.6125E-2</c:v>
                </c:pt>
                <c:pt idx="2295">
                  <c:v>-1.8093700000000001E-2</c:v>
                </c:pt>
                <c:pt idx="2296">
                  <c:v>-1.6593799999999999E-2</c:v>
                </c:pt>
                <c:pt idx="2297">
                  <c:v>-1.40625E-2</c:v>
                </c:pt>
                <c:pt idx="2298">
                  <c:v>-1.4250000000000001E-2</c:v>
                </c:pt>
                <c:pt idx="2299">
                  <c:v>-1.06094E-2</c:v>
                </c:pt>
                <c:pt idx="2300">
                  <c:v>-9.4999999999999998E-3</c:v>
                </c:pt>
                <c:pt idx="2301">
                  <c:v>-1.6750000000000001E-2</c:v>
                </c:pt>
                <c:pt idx="2302">
                  <c:v>-2.2093700000000001E-2</c:v>
                </c:pt>
                <c:pt idx="2303">
                  <c:v>-1.40625E-2</c:v>
                </c:pt>
                <c:pt idx="2304">
                  <c:v>-1.9875E-2</c:v>
                </c:pt>
                <c:pt idx="2305">
                  <c:v>-1.26719E-2</c:v>
                </c:pt>
                <c:pt idx="2306">
                  <c:v>-1.1953099999999999E-2</c:v>
                </c:pt>
                <c:pt idx="2307">
                  <c:v>-1.175E-2</c:v>
                </c:pt>
                <c:pt idx="2308">
                  <c:v>-1.80156E-2</c:v>
                </c:pt>
                <c:pt idx="2309">
                  <c:v>-1.18437E-2</c:v>
                </c:pt>
                <c:pt idx="2310">
                  <c:v>-0.02</c:v>
                </c:pt>
                <c:pt idx="2311">
                  <c:v>-8.4375000000000006E-3</c:v>
                </c:pt>
                <c:pt idx="2312">
                  <c:v>-1.1703099999999999E-2</c:v>
                </c:pt>
                <c:pt idx="2313">
                  <c:v>-1.99375E-2</c:v>
                </c:pt>
                <c:pt idx="2314">
                  <c:v>-2.8015600000000002E-2</c:v>
                </c:pt>
                <c:pt idx="2315">
                  <c:v>-2.20313E-2</c:v>
                </c:pt>
                <c:pt idx="2316">
                  <c:v>-1.3796900000000001E-2</c:v>
                </c:pt>
                <c:pt idx="2317">
                  <c:v>-6.0000000000000001E-3</c:v>
                </c:pt>
                <c:pt idx="2318">
                  <c:v>-1.48906E-2</c:v>
                </c:pt>
                <c:pt idx="2319">
                  <c:v>-2.0031199999999999E-2</c:v>
                </c:pt>
                <c:pt idx="2320">
                  <c:v>-1.54062E-2</c:v>
                </c:pt>
                <c:pt idx="2321">
                  <c:v>-8.0781299999999993E-3</c:v>
                </c:pt>
                <c:pt idx="2322">
                  <c:v>-1.19375E-2</c:v>
                </c:pt>
                <c:pt idx="2323">
                  <c:v>-1.05781E-2</c:v>
                </c:pt>
                <c:pt idx="2324">
                  <c:v>-2.02969E-2</c:v>
                </c:pt>
                <c:pt idx="2325">
                  <c:v>-1.2968800000000001E-2</c:v>
                </c:pt>
                <c:pt idx="2326">
                  <c:v>-1.00625E-2</c:v>
                </c:pt>
                <c:pt idx="2327">
                  <c:v>-1.24219E-2</c:v>
                </c:pt>
                <c:pt idx="2328">
                  <c:v>-1.6875000000000001E-2</c:v>
                </c:pt>
                <c:pt idx="2329">
                  <c:v>-2.0250000000000001E-2</c:v>
                </c:pt>
                <c:pt idx="2330">
                  <c:v>-1.9656300000000002E-2</c:v>
                </c:pt>
                <c:pt idx="2331">
                  <c:v>-1.52344E-2</c:v>
                </c:pt>
                <c:pt idx="2332">
                  <c:v>-1.49531E-2</c:v>
                </c:pt>
                <c:pt idx="2333">
                  <c:v>-2.2093700000000001E-2</c:v>
                </c:pt>
                <c:pt idx="2334">
                  <c:v>-1.75313E-2</c:v>
                </c:pt>
                <c:pt idx="2335">
                  <c:v>-1.8156200000000001E-2</c:v>
                </c:pt>
                <c:pt idx="2336">
                  <c:v>-1.5140600000000001E-2</c:v>
                </c:pt>
                <c:pt idx="2337">
                  <c:v>-9.8281299999999992E-3</c:v>
                </c:pt>
                <c:pt idx="2338">
                  <c:v>-9.9531299999999993E-3</c:v>
                </c:pt>
                <c:pt idx="2339">
                  <c:v>-1.02656E-2</c:v>
                </c:pt>
                <c:pt idx="2340">
                  <c:v>-1.8484400000000002E-2</c:v>
                </c:pt>
                <c:pt idx="2341">
                  <c:v>-1.9796899999999999E-2</c:v>
                </c:pt>
                <c:pt idx="2342">
                  <c:v>-1.5968799999999998E-2</c:v>
                </c:pt>
                <c:pt idx="2343">
                  <c:v>-1.80781E-2</c:v>
                </c:pt>
                <c:pt idx="2344">
                  <c:v>-1.7874999999999999E-2</c:v>
                </c:pt>
                <c:pt idx="2345">
                  <c:v>-1.8124999999999999E-2</c:v>
                </c:pt>
                <c:pt idx="2346">
                  <c:v>-1.9968799999999998E-2</c:v>
                </c:pt>
                <c:pt idx="2347">
                  <c:v>-1.58125E-2</c:v>
                </c:pt>
                <c:pt idx="2348">
                  <c:v>-1.64844E-2</c:v>
                </c:pt>
                <c:pt idx="2349">
                  <c:v>-2.6109400000000001E-2</c:v>
                </c:pt>
                <c:pt idx="2350">
                  <c:v>-2.3593800000000002E-2</c:v>
                </c:pt>
                <c:pt idx="2351">
                  <c:v>-1.20313E-2</c:v>
                </c:pt>
                <c:pt idx="2352">
                  <c:v>-1.8109400000000001E-2</c:v>
                </c:pt>
                <c:pt idx="2353">
                  <c:v>-1.6171899999999999E-2</c:v>
                </c:pt>
                <c:pt idx="2354">
                  <c:v>-1.40313E-2</c:v>
                </c:pt>
                <c:pt idx="2355">
                  <c:v>-1.39063E-2</c:v>
                </c:pt>
                <c:pt idx="2356">
                  <c:v>-1.80156E-2</c:v>
                </c:pt>
                <c:pt idx="2357">
                  <c:v>-1.40156E-2</c:v>
                </c:pt>
                <c:pt idx="2358">
                  <c:v>-1.4E-2</c:v>
                </c:pt>
                <c:pt idx="2359">
                  <c:v>-1.1968700000000001E-2</c:v>
                </c:pt>
                <c:pt idx="2360">
                  <c:v>-1.42656E-2</c:v>
                </c:pt>
                <c:pt idx="2361">
                  <c:v>-1.8437499999999999E-2</c:v>
                </c:pt>
                <c:pt idx="2362">
                  <c:v>-1.42813E-2</c:v>
                </c:pt>
                <c:pt idx="2363">
                  <c:v>-1.5843800000000002E-2</c:v>
                </c:pt>
                <c:pt idx="2364">
                  <c:v>-1.41563E-2</c:v>
                </c:pt>
                <c:pt idx="2365">
                  <c:v>-1.4125E-2</c:v>
                </c:pt>
                <c:pt idx="2366">
                  <c:v>-1.20156E-2</c:v>
                </c:pt>
                <c:pt idx="2367">
                  <c:v>-1.54688E-2</c:v>
                </c:pt>
                <c:pt idx="2368">
                  <c:v>-1.78281E-2</c:v>
                </c:pt>
                <c:pt idx="2369">
                  <c:v>-2.16563E-2</c:v>
                </c:pt>
                <c:pt idx="2370">
                  <c:v>-2.2234400000000001E-2</c:v>
                </c:pt>
                <c:pt idx="2371">
                  <c:v>-1.4375000000000001E-2</c:v>
                </c:pt>
                <c:pt idx="2372">
                  <c:v>-1.5859399999999999E-2</c:v>
                </c:pt>
                <c:pt idx="2373">
                  <c:v>-1.7546900000000001E-2</c:v>
                </c:pt>
                <c:pt idx="2374">
                  <c:v>-2.20156E-2</c:v>
                </c:pt>
                <c:pt idx="2375">
                  <c:v>-1.6562500000000001E-2</c:v>
                </c:pt>
                <c:pt idx="2376">
                  <c:v>-1.5906300000000002E-2</c:v>
                </c:pt>
                <c:pt idx="2377">
                  <c:v>-1.6078100000000001E-2</c:v>
                </c:pt>
                <c:pt idx="2378">
                  <c:v>-1.40156E-2</c:v>
                </c:pt>
                <c:pt idx="2379">
                  <c:v>-1.1859400000000001E-2</c:v>
                </c:pt>
                <c:pt idx="2380">
                  <c:v>-1.7874999999999999E-2</c:v>
                </c:pt>
                <c:pt idx="2381">
                  <c:v>-2.0046899999999999E-2</c:v>
                </c:pt>
                <c:pt idx="2382">
                  <c:v>-1.6406299999999999E-2</c:v>
                </c:pt>
                <c:pt idx="2383">
                  <c:v>-9.8750000000000001E-3</c:v>
                </c:pt>
                <c:pt idx="2384">
                  <c:v>-1.6046899999999999E-2</c:v>
                </c:pt>
                <c:pt idx="2385">
                  <c:v>-0.01</c:v>
                </c:pt>
                <c:pt idx="2386">
                  <c:v>-1.6312500000000001E-2</c:v>
                </c:pt>
                <c:pt idx="2387">
                  <c:v>-0.02</c:v>
                </c:pt>
                <c:pt idx="2388">
                  <c:v>-2.4093699999999999E-2</c:v>
                </c:pt>
                <c:pt idx="2389">
                  <c:v>-2.1874999999999999E-2</c:v>
                </c:pt>
                <c:pt idx="2390">
                  <c:v>-1.79688E-2</c:v>
                </c:pt>
                <c:pt idx="2391">
                  <c:v>-2.0015600000000001E-2</c:v>
                </c:pt>
                <c:pt idx="2392">
                  <c:v>-1.7812499999999998E-2</c:v>
                </c:pt>
                <c:pt idx="2393">
                  <c:v>-1.5906300000000002E-2</c:v>
                </c:pt>
                <c:pt idx="2394">
                  <c:v>-1.3734400000000001E-2</c:v>
                </c:pt>
                <c:pt idx="2395">
                  <c:v>-1.42813E-2</c:v>
                </c:pt>
                <c:pt idx="2396">
                  <c:v>-1.5390600000000001E-2</c:v>
                </c:pt>
                <c:pt idx="2397">
                  <c:v>-1.01563E-2</c:v>
                </c:pt>
                <c:pt idx="2398">
                  <c:v>-1.9390600000000001E-2</c:v>
                </c:pt>
                <c:pt idx="2399">
                  <c:v>-2.19531E-2</c:v>
                </c:pt>
                <c:pt idx="2400">
                  <c:v>-1.95625E-2</c:v>
                </c:pt>
                <c:pt idx="2401">
                  <c:v>-1.37813E-2</c:v>
                </c:pt>
                <c:pt idx="2402">
                  <c:v>-1.00313E-2</c:v>
                </c:pt>
                <c:pt idx="2403">
                  <c:v>-1.20625E-2</c:v>
                </c:pt>
                <c:pt idx="2404">
                  <c:v>-9.7968800000000009E-3</c:v>
                </c:pt>
                <c:pt idx="2405">
                  <c:v>-1.01563E-2</c:v>
                </c:pt>
                <c:pt idx="2406">
                  <c:v>-1.6250000000000001E-2</c:v>
                </c:pt>
                <c:pt idx="2407">
                  <c:v>-1.8046900000000001E-2</c:v>
                </c:pt>
                <c:pt idx="2408">
                  <c:v>-2.02969E-2</c:v>
                </c:pt>
                <c:pt idx="2409">
                  <c:v>-1.9718800000000002E-2</c:v>
                </c:pt>
                <c:pt idx="2410">
                  <c:v>-1.39375E-2</c:v>
                </c:pt>
                <c:pt idx="2411">
                  <c:v>-1.6078100000000001E-2</c:v>
                </c:pt>
                <c:pt idx="2412">
                  <c:v>-1.3734400000000001E-2</c:v>
                </c:pt>
                <c:pt idx="2413">
                  <c:v>-1.6703099999999999E-2</c:v>
                </c:pt>
                <c:pt idx="2414">
                  <c:v>-2.48594E-2</c:v>
                </c:pt>
                <c:pt idx="2415">
                  <c:v>-2.1296900000000001E-2</c:v>
                </c:pt>
                <c:pt idx="2416">
                  <c:v>-1.1484400000000001E-2</c:v>
                </c:pt>
                <c:pt idx="2417">
                  <c:v>-1.1968700000000001E-2</c:v>
                </c:pt>
                <c:pt idx="2418">
                  <c:v>-9.9687500000000002E-3</c:v>
                </c:pt>
                <c:pt idx="2419">
                  <c:v>-1.71094E-2</c:v>
                </c:pt>
                <c:pt idx="2420">
                  <c:v>-2.3703100000000001E-2</c:v>
                </c:pt>
                <c:pt idx="2421">
                  <c:v>-1.32187E-2</c:v>
                </c:pt>
                <c:pt idx="2422">
                  <c:v>-1.2375000000000001E-2</c:v>
                </c:pt>
                <c:pt idx="2423">
                  <c:v>-1.6531299999999999E-2</c:v>
                </c:pt>
                <c:pt idx="2424">
                  <c:v>-2.0218799999999999E-2</c:v>
                </c:pt>
                <c:pt idx="2425">
                  <c:v>-1.9953100000000001E-2</c:v>
                </c:pt>
                <c:pt idx="2426">
                  <c:v>-1.6750000000000001E-2</c:v>
                </c:pt>
                <c:pt idx="2427">
                  <c:v>-8.1718799999999994E-3</c:v>
                </c:pt>
                <c:pt idx="2428">
                  <c:v>-1.1625E-2</c:v>
                </c:pt>
                <c:pt idx="2429">
                  <c:v>-1.17188E-2</c:v>
                </c:pt>
                <c:pt idx="2430">
                  <c:v>-1.5968799999999998E-2</c:v>
                </c:pt>
                <c:pt idx="2431">
                  <c:v>-1.2296899999999999E-2</c:v>
                </c:pt>
                <c:pt idx="2432">
                  <c:v>-1.225E-2</c:v>
                </c:pt>
                <c:pt idx="2433">
                  <c:v>-9.5468800000000006E-3</c:v>
                </c:pt>
                <c:pt idx="2434">
                  <c:v>-2.3765600000000001E-2</c:v>
                </c:pt>
                <c:pt idx="2435">
                  <c:v>-1.6078100000000001E-2</c:v>
                </c:pt>
                <c:pt idx="2436">
                  <c:v>-2.7125E-2</c:v>
                </c:pt>
                <c:pt idx="2437">
                  <c:v>-2.2749999999999999E-2</c:v>
                </c:pt>
                <c:pt idx="2438">
                  <c:v>-1.6390600000000002E-2</c:v>
                </c:pt>
                <c:pt idx="2439">
                  <c:v>-8.2656299999999995E-3</c:v>
                </c:pt>
                <c:pt idx="2440">
                  <c:v>-1.29219E-2</c:v>
                </c:pt>
                <c:pt idx="2441">
                  <c:v>-1.82031E-2</c:v>
                </c:pt>
                <c:pt idx="2442">
                  <c:v>-1.24531E-2</c:v>
                </c:pt>
                <c:pt idx="2443">
                  <c:v>-1.3390600000000001E-2</c:v>
                </c:pt>
                <c:pt idx="2444">
                  <c:v>-1.8437499999999999E-2</c:v>
                </c:pt>
                <c:pt idx="2445">
                  <c:v>-1.3921899999999999E-2</c:v>
                </c:pt>
                <c:pt idx="2446">
                  <c:v>-1.8234400000000001E-2</c:v>
                </c:pt>
                <c:pt idx="2447">
                  <c:v>-8.2500000000000004E-3</c:v>
                </c:pt>
                <c:pt idx="2448">
                  <c:v>-1.5343799999999999E-2</c:v>
                </c:pt>
                <c:pt idx="2449">
                  <c:v>-1.6109399999999999E-2</c:v>
                </c:pt>
                <c:pt idx="2450">
                  <c:v>-1.7687499999999998E-2</c:v>
                </c:pt>
                <c:pt idx="2451">
                  <c:v>-2.21563E-2</c:v>
                </c:pt>
                <c:pt idx="2452">
                  <c:v>-1.6E-2</c:v>
                </c:pt>
                <c:pt idx="2453">
                  <c:v>-2.1921900000000001E-2</c:v>
                </c:pt>
                <c:pt idx="2454">
                  <c:v>-1.6031199999999999E-2</c:v>
                </c:pt>
                <c:pt idx="2455">
                  <c:v>-1.3968700000000001E-2</c:v>
                </c:pt>
                <c:pt idx="2456">
                  <c:v>-1.6031199999999999E-2</c:v>
                </c:pt>
                <c:pt idx="2457">
                  <c:v>-1.2109399999999999E-2</c:v>
                </c:pt>
                <c:pt idx="2458">
                  <c:v>-9.8437500000000001E-3</c:v>
                </c:pt>
                <c:pt idx="2459">
                  <c:v>-1.5921899999999999E-2</c:v>
                </c:pt>
                <c:pt idx="2460">
                  <c:v>-1.60625E-2</c:v>
                </c:pt>
                <c:pt idx="2461">
                  <c:v>-1.5968799999999998E-2</c:v>
                </c:pt>
                <c:pt idx="2462">
                  <c:v>-1.80156E-2</c:v>
                </c:pt>
                <c:pt idx="2463">
                  <c:v>-1.3984399999999999E-2</c:v>
                </c:pt>
                <c:pt idx="2464">
                  <c:v>-1.3984399999999999E-2</c:v>
                </c:pt>
                <c:pt idx="2465">
                  <c:v>-1.4E-2</c:v>
                </c:pt>
                <c:pt idx="2466">
                  <c:v>-1.5984399999999999E-2</c:v>
                </c:pt>
                <c:pt idx="2467">
                  <c:v>-1.40313E-2</c:v>
                </c:pt>
                <c:pt idx="2468">
                  <c:v>-1.00781E-2</c:v>
                </c:pt>
                <c:pt idx="2469">
                  <c:v>-8.0312500000000002E-3</c:v>
                </c:pt>
                <c:pt idx="2470">
                  <c:v>-1.6046899999999999E-2</c:v>
                </c:pt>
                <c:pt idx="2471">
                  <c:v>-1.60625E-2</c:v>
                </c:pt>
                <c:pt idx="2472">
                  <c:v>-2.4E-2</c:v>
                </c:pt>
                <c:pt idx="2473">
                  <c:v>-2.4E-2</c:v>
                </c:pt>
                <c:pt idx="2474">
                  <c:v>-2.6031200000000001E-2</c:v>
                </c:pt>
                <c:pt idx="2475">
                  <c:v>-0.02</c:v>
                </c:pt>
                <c:pt idx="2476">
                  <c:v>-1.60625E-2</c:v>
                </c:pt>
                <c:pt idx="2477">
                  <c:v>-1.6015600000000001E-2</c:v>
                </c:pt>
                <c:pt idx="2478">
                  <c:v>-1.6015600000000001E-2</c:v>
                </c:pt>
                <c:pt idx="2479">
                  <c:v>-1.4E-2</c:v>
                </c:pt>
                <c:pt idx="2480">
                  <c:v>-1.1859400000000001E-2</c:v>
                </c:pt>
                <c:pt idx="2481">
                  <c:v>-1.8031200000000001E-2</c:v>
                </c:pt>
                <c:pt idx="2482">
                  <c:v>-1.40156E-2</c:v>
                </c:pt>
                <c:pt idx="2483">
                  <c:v>-1.3921899999999999E-2</c:v>
                </c:pt>
                <c:pt idx="2484">
                  <c:v>-1.79531E-2</c:v>
                </c:pt>
                <c:pt idx="2485">
                  <c:v>-1.5921899999999999E-2</c:v>
                </c:pt>
                <c:pt idx="2486">
                  <c:v>-1.40313E-2</c:v>
                </c:pt>
                <c:pt idx="2487">
                  <c:v>-1.6281299999999999E-2</c:v>
                </c:pt>
                <c:pt idx="2488">
                  <c:v>-2.01719E-2</c:v>
                </c:pt>
                <c:pt idx="2489">
                  <c:v>-1.1828099999999999E-2</c:v>
                </c:pt>
                <c:pt idx="2490">
                  <c:v>-1.00625E-2</c:v>
                </c:pt>
                <c:pt idx="2491">
                  <c:v>-6.1406300000000002E-3</c:v>
                </c:pt>
                <c:pt idx="2492">
                  <c:v>-1.6281299999999999E-2</c:v>
                </c:pt>
                <c:pt idx="2493">
                  <c:v>-1.6078100000000001E-2</c:v>
                </c:pt>
                <c:pt idx="2494">
                  <c:v>-1.9218800000000001E-2</c:v>
                </c:pt>
                <c:pt idx="2495">
                  <c:v>-1.9156300000000001E-2</c:v>
                </c:pt>
                <c:pt idx="2496">
                  <c:v>-1.53125E-2</c:v>
                </c:pt>
                <c:pt idx="2497">
                  <c:v>-2.20156E-2</c:v>
                </c:pt>
                <c:pt idx="2498">
                  <c:v>-1.3328100000000001E-2</c:v>
                </c:pt>
                <c:pt idx="2499">
                  <c:v>-1.1281299999999999E-2</c:v>
                </c:pt>
                <c:pt idx="2500">
                  <c:v>-1.5968799999999998E-2</c:v>
                </c:pt>
                <c:pt idx="2501">
                  <c:v>-1.44063E-2</c:v>
                </c:pt>
                <c:pt idx="2502">
                  <c:v>-1.2156200000000001E-2</c:v>
                </c:pt>
                <c:pt idx="2503">
                  <c:v>-1.3390600000000001E-2</c:v>
                </c:pt>
                <c:pt idx="2504">
                  <c:v>-1.9984399999999999E-2</c:v>
                </c:pt>
                <c:pt idx="2505">
                  <c:v>-1.60625E-2</c:v>
                </c:pt>
                <c:pt idx="2506">
                  <c:v>-1.9953100000000001E-2</c:v>
                </c:pt>
                <c:pt idx="2507">
                  <c:v>-1.6328100000000002E-2</c:v>
                </c:pt>
                <c:pt idx="2508">
                  <c:v>-1.20781E-2</c:v>
                </c:pt>
                <c:pt idx="2509">
                  <c:v>-8.0000000000000002E-3</c:v>
                </c:pt>
                <c:pt idx="2510">
                  <c:v>-1.18437E-2</c:v>
                </c:pt>
                <c:pt idx="2511">
                  <c:v>-1.5984399999999999E-2</c:v>
                </c:pt>
                <c:pt idx="2512">
                  <c:v>-2.0046899999999999E-2</c:v>
                </c:pt>
                <c:pt idx="2513">
                  <c:v>-1.79688E-2</c:v>
                </c:pt>
                <c:pt idx="2514">
                  <c:v>-2.19688E-2</c:v>
                </c:pt>
                <c:pt idx="2515">
                  <c:v>-1.39063E-2</c:v>
                </c:pt>
                <c:pt idx="2516">
                  <c:v>-1.3968700000000001E-2</c:v>
                </c:pt>
                <c:pt idx="2517">
                  <c:v>-1.46094E-2</c:v>
                </c:pt>
                <c:pt idx="2518">
                  <c:v>-2.6296900000000002E-2</c:v>
                </c:pt>
                <c:pt idx="2519">
                  <c:v>-2.1640599999999999E-2</c:v>
                </c:pt>
                <c:pt idx="2520">
                  <c:v>-2.2312499999999999E-2</c:v>
                </c:pt>
                <c:pt idx="2521">
                  <c:v>-2.4015600000000002E-2</c:v>
                </c:pt>
                <c:pt idx="2522">
                  <c:v>-2.1453099999999999E-2</c:v>
                </c:pt>
                <c:pt idx="2523">
                  <c:v>-1.5390600000000001E-2</c:v>
                </c:pt>
                <c:pt idx="2524">
                  <c:v>-1.1468799999999999E-2</c:v>
                </c:pt>
                <c:pt idx="2525">
                  <c:v>-1.01875E-2</c:v>
                </c:pt>
                <c:pt idx="2526">
                  <c:v>-1.54375E-2</c:v>
                </c:pt>
                <c:pt idx="2527">
                  <c:v>-2.0031199999999999E-2</c:v>
                </c:pt>
                <c:pt idx="2528">
                  <c:v>-1.49219E-2</c:v>
                </c:pt>
                <c:pt idx="2529">
                  <c:v>-9.6406300000000007E-3</c:v>
                </c:pt>
                <c:pt idx="2530">
                  <c:v>-1.03438E-2</c:v>
                </c:pt>
                <c:pt idx="2531">
                  <c:v>-1.45313E-2</c:v>
                </c:pt>
                <c:pt idx="2532">
                  <c:v>-1.79531E-2</c:v>
                </c:pt>
                <c:pt idx="2533">
                  <c:v>-1.6078100000000001E-2</c:v>
                </c:pt>
                <c:pt idx="2534">
                  <c:v>-1.5125E-2</c:v>
                </c:pt>
                <c:pt idx="2535">
                  <c:v>-7.9531299999999992E-3</c:v>
                </c:pt>
                <c:pt idx="2536">
                  <c:v>-1.44219E-2</c:v>
                </c:pt>
                <c:pt idx="2537">
                  <c:v>-1.3828099999999999E-2</c:v>
                </c:pt>
                <c:pt idx="2538">
                  <c:v>-1.42813E-2</c:v>
                </c:pt>
                <c:pt idx="2539">
                  <c:v>-2.0250000000000001E-2</c:v>
                </c:pt>
                <c:pt idx="2540">
                  <c:v>-1.74063E-2</c:v>
                </c:pt>
                <c:pt idx="2541">
                  <c:v>-1.00313E-2</c:v>
                </c:pt>
                <c:pt idx="2542">
                  <c:v>-1.6343799999999999E-2</c:v>
                </c:pt>
                <c:pt idx="2543">
                  <c:v>-1.3796900000000001E-2</c:v>
                </c:pt>
                <c:pt idx="2544">
                  <c:v>-1.42813E-2</c:v>
                </c:pt>
                <c:pt idx="2545">
                  <c:v>-1.80781E-2</c:v>
                </c:pt>
                <c:pt idx="2546">
                  <c:v>-1.80156E-2</c:v>
                </c:pt>
                <c:pt idx="2547">
                  <c:v>-1.79688E-2</c:v>
                </c:pt>
                <c:pt idx="2548">
                  <c:v>-1.6E-2</c:v>
                </c:pt>
                <c:pt idx="2549">
                  <c:v>-1.9921899999999999E-2</c:v>
                </c:pt>
                <c:pt idx="2550">
                  <c:v>-2.19063E-2</c:v>
                </c:pt>
                <c:pt idx="2551">
                  <c:v>-1.41406E-2</c:v>
                </c:pt>
                <c:pt idx="2552">
                  <c:v>-1.5953100000000001E-2</c:v>
                </c:pt>
                <c:pt idx="2553">
                  <c:v>-1.41563E-2</c:v>
                </c:pt>
                <c:pt idx="2554">
                  <c:v>-1.0046899999999999E-2</c:v>
                </c:pt>
                <c:pt idx="2555">
                  <c:v>-1.1984399999999999E-2</c:v>
                </c:pt>
                <c:pt idx="2556">
                  <c:v>-1.40625E-2</c:v>
                </c:pt>
                <c:pt idx="2557">
                  <c:v>-1.5984399999999999E-2</c:v>
                </c:pt>
                <c:pt idx="2558">
                  <c:v>-1.175E-2</c:v>
                </c:pt>
                <c:pt idx="2559">
                  <c:v>-8.3125000000000004E-3</c:v>
                </c:pt>
                <c:pt idx="2560">
                  <c:v>-9.2031300000000003E-3</c:v>
                </c:pt>
                <c:pt idx="2561">
                  <c:v>-1.54688E-2</c:v>
                </c:pt>
                <c:pt idx="2562">
                  <c:v>-1.43594E-2</c:v>
                </c:pt>
                <c:pt idx="2563">
                  <c:v>-1.03594E-2</c:v>
                </c:pt>
                <c:pt idx="2564">
                  <c:v>-9.7343800000000008E-3</c:v>
                </c:pt>
                <c:pt idx="2565">
                  <c:v>-1.5546900000000001E-2</c:v>
                </c:pt>
                <c:pt idx="2566">
                  <c:v>-1.43906E-2</c:v>
                </c:pt>
                <c:pt idx="2567">
                  <c:v>-1.33594E-2</c:v>
                </c:pt>
                <c:pt idx="2568">
                  <c:v>-2.3828100000000001E-2</c:v>
                </c:pt>
                <c:pt idx="2569">
                  <c:v>-1.88281E-2</c:v>
                </c:pt>
                <c:pt idx="2570">
                  <c:v>-1.41563E-2</c:v>
                </c:pt>
                <c:pt idx="2571">
                  <c:v>-1.02188E-2</c:v>
                </c:pt>
                <c:pt idx="2572">
                  <c:v>-1.18125E-2</c:v>
                </c:pt>
                <c:pt idx="2573">
                  <c:v>-1.43438E-2</c:v>
                </c:pt>
                <c:pt idx="2574">
                  <c:v>-8.3125000000000004E-3</c:v>
                </c:pt>
                <c:pt idx="2575">
                  <c:v>-9.4062499999999997E-3</c:v>
                </c:pt>
                <c:pt idx="2576">
                  <c:v>-1.7984400000000001E-2</c:v>
                </c:pt>
                <c:pt idx="2577">
                  <c:v>-1.6015600000000001E-2</c:v>
                </c:pt>
                <c:pt idx="2578">
                  <c:v>-1.80156E-2</c:v>
                </c:pt>
                <c:pt idx="2579">
                  <c:v>-1.3921899999999999E-2</c:v>
                </c:pt>
                <c:pt idx="2580">
                  <c:v>-1.9906299999999998E-2</c:v>
                </c:pt>
                <c:pt idx="2581">
                  <c:v>-1.2656300000000001E-2</c:v>
                </c:pt>
                <c:pt idx="2582">
                  <c:v>-3.7968699999999999E-3</c:v>
                </c:pt>
                <c:pt idx="2583">
                  <c:v>-7.9531299999999992E-3</c:v>
                </c:pt>
                <c:pt idx="2584">
                  <c:v>-1.8124999999999999E-2</c:v>
                </c:pt>
                <c:pt idx="2585">
                  <c:v>-1.4E-2</c:v>
                </c:pt>
                <c:pt idx="2586">
                  <c:v>-1.20313E-2</c:v>
                </c:pt>
                <c:pt idx="2587">
                  <c:v>-1.4125E-2</c:v>
                </c:pt>
                <c:pt idx="2588">
                  <c:v>-1.7921900000000001E-2</c:v>
                </c:pt>
                <c:pt idx="2589">
                  <c:v>-1.6125E-2</c:v>
                </c:pt>
                <c:pt idx="2590">
                  <c:v>-1.7375000000000002E-2</c:v>
                </c:pt>
                <c:pt idx="2591">
                  <c:v>-5.875E-3</c:v>
                </c:pt>
                <c:pt idx="2592">
                  <c:v>-1.28281E-2</c:v>
                </c:pt>
                <c:pt idx="2593">
                  <c:v>-1.41875E-2</c:v>
                </c:pt>
                <c:pt idx="2594">
                  <c:v>-1.81406E-2</c:v>
                </c:pt>
                <c:pt idx="2595">
                  <c:v>-1.5890600000000001E-2</c:v>
                </c:pt>
                <c:pt idx="2596">
                  <c:v>-1.5781300000000002E-2</c:v>
                </c:pt>
                <c:pt idx="2597">
                  <c:v>-1.40781E-2</c:v>
                </c:pt>
                <c:pt idx="2598">
                  <c:v>-1.5875E-2</c:v>
                </c:pt>
                <c:pt idx="2599">
                  <c:v>-1.1921899999999999E-2</c:v>
                </c:pt>
                <c:pt idx="2600">
                  <c:v>-1.42656E-2</c:v>
                </c:pt>
                <c:pt idx="2601">
                  <c:v>-1.8187499999999999E-2</c:v>
                </c:pt>
                <c:pt idx="2602">
                  <c:v>-1.54688E-2</c:v>
                </c:pt>
                <c:pt idx="2603">
                  <c:v>-8.0781299999999993E-3</c:v>
                </c:pt>
                <c:pt idx="2604">
                  <c:v>-1.8593700000000001E-2</c:v>
                </c:pt>
                <c:pt idx="2605">
                  <c:v>-1.7703099999999999E-2</c:v>
                </c:pt>
                <c:pt idx="2606">
                  <c:v>-7.3749999999999996E-3</c:v>
                </c:pt>
                <c:pt idx="2607">
                  <c:v>-8.1875000000000003E-3</c:v>
                </c:pt>
                <c:pt idx="2608">
                  <c:v>-7.8281199999999992E-3</c:v>
                </c:pt>
                <c:pt idx="2609">
                  <c:v>-8.5312500000000006E-3</c:v>
                </c:pt>
                <c:pt idx="2610">
                  <c:v>-1.6140600000000001E-2</c:v>
                </c:pt>
                <c:pt idx="2611">
                  <c:v>-1.1859400000000001E-2</c:v>
                </c:pt>
                <c:pt idx="2612">
                  <c:v>-1.6937500000000001E-2</c:v>
                </c:pt>
                <c:pt idx="2613">
                  <c:v>-1.78281E-2</c:v>
                </c:pt>
                <c:pt idx="2614">
                  <c:v>-1.62344E-2</c:v>
                </c:pt>
                <c:pt idx="2615">
                  <c:v>-2.0140600000000002E-2</c:v>
                </c:pt>
                <c:pt idx="2616">
                  <c:v>-1.75313E-2</c:v>
                </c:pt>
                <c:pt idx="2617">
                  <c:v>-1.3546900000000001E-2</c:v>
                </c:pt>
                <c:pt idx="2618">
                  <c:v>-1.25469E-2</c:v>
                </c:pt>
                <c:pt idx="2619">
                  <c:v>-2.0203100000000002E-2</c:v>
                </c:pt>
                <c:pt idx="2620">
                  <c:v>-1.5328100000000001E-2</c:v>
                </c:pt>
                <c:pt idx="2621">
                  <c:v>-1.175E-2</c:v>
                </c:pt>
                <c:pt idx="2622">
                  <c:v>-9.8750000000000001E-3</c:v>
                </c:pt>
                <c:pt idx="2623">
                  <c:v>-1.0109399999999999E-2</c:v>
                </c:pt>
                <c:pt idx="2624">
                  <c:v>-9.6562499999999999E-3</c:v>
                </c:pt>
                <c:pt idx="2625">
                  <c:v>-7.5937499999999998E-3</c:v>
                </c:pt>
                <c:pt idx="2626">
                  <c:v>-1.02188E-2</c:v>
                </c:pt>
                <c:pt idx="2627">
                  <c:v>-7.5624999999999998E-3</c:v>
                </c:pt>
                <c:pt idx="2628">
                  <c:v>-1.39531E-2</c:v>
                </c:pt>
                <c:pt idx="2629">
                  <c:v>-9.8125E-3</c:v>
                </c:pt>
                <c:pt idx="2630">
                  <c:v>-1.7703099999999999E-2</c:v>
                </c:pt>
                <c:pt idx="2631">
                  <c:v>-1.41406E-2</c:v>
                </c:pt>
                <c:pt idx="2632">
                  <c:v>-1.96875E-2</c:v>
                </c:pt>
                <c:pt idx="2633">
                  <c:v>-1.82031E-2</c:v>
                </c:pt>
                <c:pt idx="2634">
                  <c:v>-1.6718799999999999E-2</c:v>
                </c:pt>
                <c:pt idx="2635">
                  <c:v>-8.0312500000000002E-3</c:v>
                </c:pt>
                <c:pt idx="2636">
                  <c:v>-1.7359400000000001E-2</c:v>
                </c:pt>
                <c:pt idx="2637">
                  <c:v>-1.87031E-2</c:v>
                </c:pt>
                <c:pt idx="2638">
                  <c:v>-1.19375E-2</c:v>
                </c:pt>
                <c:pt idx="2639">
                  <c:v>-1.5921899999999999E-2</c:v>
                </c:pt>
                <c:pt idx="2640">
                  <c:v>-1.06094E-2</c:v>
                </c:pt>
                <c:pt idx="2641">
                  <c:v>-8.0000000000000002E-3</c:v>
                </c:pt>
                <c:pt idx="2642">
                  <c:v>-7.78125E-3</c:v>
                </c:pt>
                <c:pt idx="2643">
                  <c:v>-1.15938E-2</c:v>
                </c:pt>
                <c:pt idx="2644">
                  <c:v>-1.7624999999999998E-2</c:v>
                </c:pt>
                <c:pt idx="2645">
                  <c:v>-1.8374999999999999E-2</c:v>
                </c:pt>
                <c:pt idx="2646">
                  <c:v>-1.06094E-2</c:v>
                </c:pt>
                <c:pt idx="2647">
                  <c:v>-9.7656300000000008E-3</c:v>
                </c:pt>
                <c:pt idx="2648">
                  <c:v>-1.7874999999999999E-2</c:v>
                </c:pt>
                <c:pt idx="2649">
                  <c:v>-1.24688E-2</c:v>
                </c:pt>
                <c:pt idx="2650">
                  <c:v>-9.6249999999999999E-3</c:v>
                </c:pt>
                <c:pt idx="2651">
                  <c:v>-1.98125E-2</c:v>
                </c:pt>
                <c:pt idx="2652">
                  <c:v>-1.6031199999999999E-2</c:v>
                </c:pt>
                <c:pt idx="2653">
                  <c:v>-1.2E-2</c:v>
                </c:pt>
                <c:pt idx="2654">
                  <c:v>-1.3890599999999999E-2</c:v>
                </c:pt>
                <c:pt idx="2655">
                  <c:v>-1.5953100000000001E-2</c:v>
                </c:pt>
                <c:pt idx="2656">
                  <c:v>-1.6203100000000002E-2</c:v>
                </c:pt>
                <c:pt idx="2657">
                  <c:v>-1.1953099999999999E-2</c:v>
                </c:pt>
                <c:pt idx="2658">
                  <c:v>-1.98125E-2</c:v>
                </c:pt>
                <c:pt idx="2659">
                  <c:v>-2.0078100000000002E-2</c:v>
                </c:pt>
                <c:pt idx="2660">
                  <c:v>-1.40313E-2</c:v>
                </c:pt>
                <c:pt idx="2661">
                  <c:v>-1.20313E-2</c:v>
                </c:pt>
                <c:pt idx="2662">
                  <c:v>-1.20938E-2</c:v>
                </c:pt>
                <c:pt idx="2663">
                  <c:v>-0.01</c:v>
                </c:pt>
                <c:pt idx="2664">
                  <c:v>-1.39375E-2</c:v>
                </c:pt>
                <c:pt idx="2665">
                  <c:v>-1.8062499999999999E-2</c:v>
                </c:pt>
                <c:pt idx="2666">
                  <c:v>-1.0046899999999999E-2</c:v>
                </c:pt>
                <c:pt idx="2667">
                  <c:v>-1.6031199999999999E-2</c:v>
                </c:pt>
                <c:pt idx="2668">
                  <c:v>-1.7921900000000001E-2</c:v>
                </c:pt>
                <c:pt idx="2669">
                  <c:v>-1.4093700000000001E-2</c:v>
                </c:pt>
                <c:pt idx="2670">
                  <c:v>-2.4E-2</c:v>
                </c:pt>
                <c:pt idx="2671">
                  <c:v>-1.7999999999999999E-2</c:v>
                </c:pt>
                <c:pt idx="2672">
                  <c:v>-1.4046899999999999E-2</c:v>
                </c:pt>
                <c:pt idx="2673">
                  <c:v>-1.4E-2</c:v>
                </c:pt>
                <c:pt idx="2674">
                  <c:v>-1.99375E-2</c:v>
                </c:pt>
                <c:pt idx="2675">
                  <c:v>-1.8062499999999999E-2</c:v>
                </c:pt>
                <c:pt idx="2676">
                  <c:v>-1.7999999999999999E-2</c:v>
                </c:pt>
                <c:pt idx="2677">
                  <c:v>-1.7999999999999999E-2</c:v>
                </c:pt>
                <c:pt idx="2678">
                  <c:v>-1.61875E-2</c:v>
                </c:pt>
                <c:pt idx="2679">
                  <c:v>-1.20313E-2</c:v>
                </c:pt>
                <c:pt idx="2680">
                  <c:v>-1.7984400000000001E-2</c:v>
                </c:pt>
                <c:pt idx="2681">
                  <c:v>-1.7999999999999999E-2</c:v>
                </c:pt>
                <c:pt idx="2682">
                  <c:v>-2.0093699999999999E-2</c:v>
                </c:pt>
                <c:pt idx="2683">
                  <c:v>-1.39531E-2</c:v>
                </c:pt>
                <c:pt idx="2684">
                  <c:v>-1.42656E-2</c:v>
                </c:pt>
                <c:pt idx="2685">
                  <c:v>-7.8906299999999992E-3</c:v>
                </c:pt>
                <c:pt idx="2686">
                  <c:v>-1.0046899999999999E-2</c:v>
                </c:pt>
                <c:pt idx="2687">
                  <c:v>-8.2031299999999994E-3</c:v>
                </c:pt>
                <c:pt idx="2688">
                  <c:v>-1.7999999999999999E-2</c:v>
                </c:pt>
                <c:pt idx="2689">
                  <c:v>-9.7343800000000008E-3</c:v>
                </c:pt>
                <c:pt idx="2690">
                  <c:v>-1.61875E-2</c:v>
                </c:pt>
                <c:pt idx="2691">
                  <c:v>-1.1062499999999999E-2</c:v>
                </c:pt>
                <c:pt idx="2692">
                  <c:v>-1.29219E-2</c:v>
                </c:pt>
                <c:pt idx="2693">
                  <c:v>-1.6968799999999999E-2</c:v>
                </c:pt>
                <c:pt idx="2694">
                  <c:v>-2.20313E-2</c:v>
                </c:pt>
                <c:pt idx="2695">
                  <c:v>-1.6890599999999999E-2</c:v>
                </c:pt>
                <c:pt idx="2696">
                  <c:v>-1.40625E-2</c:v>
                </c:pt>
                <c:pt idx="2697">
                  <c:v>-1.37813E-2</c:v>
                </c:pt>
                <c:pt idx="2698">
                  <c:v>-1.78906E-2</c:v>
                </c:pt>
                <c:pt idx="2699">
                  <c:v>-2.02344E-2</c:v>
                </c:pt>
                <c:pt idx="2700">
                  <c:v>-1.6406299999999999E-2</c:v>
                </c:pt>
                <c:pt idx="2701">
                  <c:v>-1.4250000000000001E-2</c:v>
                </c:pt>
                <c:pt idx="2702">
                  <c:v>-1.025E-2</c:v>
                </c:pt>
                <c:pt idx="2703">
                  <c:v>-1.1468799999999999E-2</c:v>
                </c:pt>
                <c:pt idx="2704">
                  <c:v>-2.19531E-2</c:v>
                </c:pt>
                <c:pt idx="2705">
                  <c:v>-1.44063E-2</c:v>
                </c:pt>
                <c:pt idx="2706">
                  <c:v>-1.3984399999999999E-2</c:v>
                </c:pt>
                <c:pt idx="2707">
                  <c:v>-1.3875E-2</c:v>
                </c:pt>
                <c:pt idx="2708">
                  <c:v>-1.7984400000000001E-2</c:v>
                </c:pt>
                <c:pt idx="2709">
                  <c:v>-1.6E-2</c:v>
                </c:pt>
                <c:pt idx="2710">
                  <c:v>-1.9953100000000001E-2</c:v>
                </c:pt>
                <c:pt idx="2711">
                  <c:v>-1.8031200000000001E-2</c:v>
                </c:pt>
                <c:pt idx="2712">
                  <c:v>-1.39531E-2</c:v>
                </c:pt>
                <c:pt idx="2713">
                  <c:v>-1.4046899999999999E-2</c:v>
                </c:pt>
                <c:pt idx="2714">
                  <c:v>-1.60625E-2</c:v>
                </c:pt>
                <c:pt idx="2715">
                  <c:v>-1.3734400000000001E-2</c:v>
                </c:pt>
                <c:pt idx="2716">
                  <c:v>-9.8437500000000001E-3</c:v>
                </c:pt>
                <c:pt idx="2717">
                  <c:v>-1.26719E-2</c:v>
                </c:pt>
                <c:pt idx="2718">
                  <c:v>-2.24531E-2</c:v>
                </c:pt>
                <c:pt idx="2719">
                  <c:v>-1.9625E-2</c:v>
                </c:pt>
                <c:pt idx="2720">
                  <c:v>-1.5375E-2</c:v>
                </c:pt>
                <c:pt idx="2721">
                  <c:v>-1.24219E-2</c:v>
                </c:pt>
                <c:pt idx="2722">
                  <c:v>-1.5218799999999999E-2</c:v>
                </c:pt>
                <c:pt idx="2723">
                  <c:v>-1.0687500000000001E-2</c:v>
                </c:pt>
                <c:pt idx="2724">
                  <c:v>-2.3703100000000001E-2</c:v>
                </c:pt>
                <c:pt idx="2725">
                  <c:v>-1.87656E-2</c:v>
                </c:pt>
                <c:pt idx="2726">
                  <c:v>-1.3859399999999999E-2</c:v>
                </c:pt>
                <c:pt idx="2727">
                  <c:v>-1.375E-2</c:v>
                </c:pt>
                <c:pt idx="2728">
                  <c:v>-1.22188E-2</c:v>
                </c:pt>
                <c:pt idx="2729">
                  <c:v>-1.62344E-2</c:v>
                </c:pt>
                <c:pt idx="2730">
                  <c:v>-1.3156299999999999E-2</c:v>
                </c:pt>
                <c:pt idx="2731">
                  <c:v>-7.7499999999999999E-3</c:v>
                </c:pt>
                <c:pt idx="2732">
                  <c:v>-1.07656E-2</c:v>
                </c:pt>
                <c:pt idx="2733">
                  <c:v>-1.6468799999999999E-2</c:v>
                </c:pt>
                <c:pt idx="2734">
                  <c:v>-1.7765599999999999E-2</c:v>
                </c:pt>
                <c:pt idx="2735">
                  <c:v>-1.40156E-2</c:v>
                </c:pt>
                <c:pt idx="2736">
                  <c:v>-1.5984399999999999E-2</c:v>
                </c:pt>
                <c:pt idx="2737">
                  <c:v>-1.1828099999999999E-2</c:v>
                </c:pt>
                <c:pt idx="2738">
                  <c:v>-9.7968800000000009E-3</c:v>
                </c:pt>
                <c:pt idx="2739">
                  <c:v>-8.1250000000000003E-3</c:v>
                </c:pt>
                <c:pt idx="2740">
                  <c:v>-1.42656E-2</c:v>
                </c:pt>
                <c:pt idx="2741">
                  <c:v>-1.40781E-2</c:v>
                </c:pt>
                <c:pt idx="2742">
                  <c:v>-1.8234400000000001E-2</c:v>
                </c:pt>
                <c:pt idx="2743">
                  <c:v>-1.5765600000000001E-2</c:v>
                </c:pt>
                <c:pt idx="2744">
                  <c:v>-1.2171899999999999E-2</c:v>
                </c:pt>
                <c:pt idx="2745">
                  <c:v>-1.8046900000000001E-2</c:v>
                </c:pt>
                <c:pt idx="2746">
                  <c:v>-1.5859399999999999E-2</c:v>
                </c:pt>
                <c:pt idx="2747">
                  <c:v>-1.5953100000000001E-2</c:v>
                </c:pt>
                <c:pt idx="2748">
                  <c:v>-2.0046899999999999E-2</c:v>
                </c:pt>
                <c:pt idx="2749">
                  <c:v>-1.8156200000000001E-2</c:v>
                </c:pt>
                <c:pt idx="2750">
                  <c:v>-1.5984399999999999E-2</c:v>
                </c:pt>
                <c:pt idx="2751">
                  <c:v>-1.9859399999999999E-2</c:v>
                </c:pt>
                <c:pt idx="2752">
                  <c:v>-2.0312500000000001E-2</c:v>
                </c:pt>
                <c:pt idx="2753">
                  <c:v>-8.0312500000000002E-3</c:v>
                </c:pt>
                <c:pt idx="2754">
                  <c:v>-1.22188E-2</c:v>
                </c:pt>
                <c:pt idx="2755">
                  <c:v>-1.8046900000000001E-2</c:v>
                </c:pt>
                <c:pt idx="2756">
                  <c:v>-1.77188E-2</c:v>
                </c:pt>
                <c:pt idx="2757">
                  <c:v>-1.1578099999999999E-2</c:v>
                </c:pt>
                <c:pt idx="2758">
                  <c:v>-1.6093799999999998E-2</c:v>
                </c:pt>
                <c:pt idx="2759">
                  <c:v>-1.0437500000000001E-2</c:v>
                </c:pt>
                <c:pt idx="2760">
                  <c:v>-1.3671900000000001E-2</c:v>
                </c:pt>
                <c:pt idx="2761">
                  <c:v>-1.3796900000000001E-2</c:v>
                </c:pt>
                <c:pt idx="2762">
                  <c:v>-1.9640600000000001E-2</c:v>
                </c:pt>
                <c:pt idx="2763">
                  <c:v>-2.0328100000000002E-2</c:v>
                </c:pt>
                <c:pt idx="2764">
                  <c:v>-1.82031E-2</c:v>
                </c:pt>
                <c:pt idx="2765">
                  <c:v>-1.6046899999999999E-2</c:v>
                </c:pt>
                <c:pt idx="2766">
                  <c:v>-1.79063E-2</c:v>
                </c:pt>
                <c:pt idx="2767">
                  <c:v>-1.8234400000000001E-2</c:v>
                </c:pt>
                <c:pt idx="2768">
                  <c:v>-1.24844E-2</c:v>
                </c:pt>
                <c:pt idx="2769">
                  <c:v>-3.9375E-3</c:v>
                </c:pt>
                <c:pt idx="2770">
                  <c:v>-1.1578099999999999E-2</c:v>
                </c:pt>
                <c:pt idx="2771">
                  <c:v>-1.6125E-2</c:v>
                </c:pt>
                <c:pt idx="2772">
                  <c:v>-1.4093700000000001E-2</c:v>
                </c:pt>
                <c:pt idx="2773">
                  <c:v>-1.4E-2</c:v>
                </c:pt>
                <c:pt idx="2774">
                  <c:v>-1.20156E-2</c:v>
                </c:pt>
                <c:pt idx="2775">
                  <c:v>-9.8593799999999992E-3</c:v>
                </c:pt>
                <c:pt idx="2776">
                  <c:v>-1.3968700000000001E-2</c:v>
                </c:pt>
                <c:pt idx="2777">
                  <c:v>-1.39063E-2</c:v>
                </c:pt>
                <c:pt idx="2778">
                  <c:v>-1.7984400000000001E-2</c:v>
                </c:pt>
                <c:pt idx="2779">
                  <c:v>-1.41406E-2</c:v>
                </c:pt>
                <c:pt idx="2780">
                  <c:v>-1.39375E-2</c:v>
                </c:pt>
                <c:pt idx="2781">
                  <c:v>-1.3968700000000001E-2</c:v>
                </c:pt>
                <c:pt idx="2782">
                  <c:v>-2.2062499999999999E-2</c:v>
                </c:pt>
                <c:pt idx="2783">
                  <c:v>-1.4E-2</c:v>
                </c:pt>
                <c:pt idx="2784">
                  <c:v>-1.02031E-2</c:v>
                </c:pt>
                <c:pt idx="2785">
                  <c:v>-1.8156200000000001E-2</c:v>
                </c:pt>
                <c:pt idx="2786">
                  <c:v>-1.9734399999999999E-2</c:v>
                </c:pt>
                <c:pt idx="2787">
                  <c:v>-1.80781E-2</c:v>
                </c:pt>
                <c:pt idx="2788">
                  <c:v>-1.74063E-2</c:v>
                </c:pt>
                <c:pt idx="2789">
                  <c:v>-7.8593799999999991E-3</c:v>
                </c:pt>
                <c:pt idx="2790">
                  <c:v>-1.27812E-2</c:v>
                </c:pt>
                <c:pt idx="2791">
                  <c:v>-1.39063E-2</c:v>
                </c:pt>
                <c:pt idx="2792">
                  <c:v>-1.69844E-2</c:v>
                </c:pt>
                <c:pt idx="2793">
                  <c:v>-2.4093699999999999E-2</c:v>
                </c:pt>
                <c:pt idx="2794">
                  <c:v>-1.62344E-2</c:v>
                </c:pt>
                <c:pt idx="2795">
                  <c:v>-1.0093700000000001E-2</c:v>
                </c:pt>
                <c:pt idx="2796">
                  <c:v>-1.41875E-2</c:v>
                </c:pt>
                <c:pt idx="2797">
                  <c:v>-1.4125E-2</c:v>
                </c:pt>
                <c:pt idx="2798">
                  <c:v>-1.77813E-2</c:v>
                </c:pt>
                <c:pt idx="2799">
                  <c:v>-9.8437500000000001E-3</c:v>
                </c:pt>
                <c:pt idx="2800">
                  <c:v>-1.42813E-2</c:v>
                </c:pt>
                <c:pt idx="2801">
                  <c:v>-1.6078100000000001E-2</c:v>
                </c:pt>
                <c:pt idx="2802">
                  <c:v>-1.7859400000000001E-2</c:v>
                </c:pt>
                <c:pt idx="2803">
                  <c:v>-1.18437E-2</c:v>
                </c:pt>
                <c:pt idx="2804">
                  <c:v>-1.26719E-2</c:v>
                </c:pt>
                <c:pt idx="2805">
                  <c:v>-1.7984400000000001E-2</c:v>
                </c:pt>
                <c:pt idx="2806">
                  <c:v>-1.39063E-2</c:v>
                </c:pt>
                <c:pt idx="2807">
                  <c:v>-1.84688E-2</c:v>
                </c:pt>
                <c:pt idx="2808">
                  <c:v>-1.9515600000000001E-2</c:v>
                </c:pt>
                <c:pt idx="2809">
                  <c:v>-1.3703099999999999E-2</c:v>
                </c:pt>
                <c:pt idx="2810">
                  <c:v>-1.4171899999999999E-2</c:v>
                </c:pt>
                <c:pt idx="2811">
                  <c:v>-1.4E-2</c:v>
                </c:pt>
                <c:pt idx="2812">
                  <c:v>-1.65469E-2</c:v>
                </c:pt>
                <c:pt idx="2813">
                  <c:v>-2.0078100000000002E-2</c:v>
                </c:pt>
                <c:pt idx="2814">
                  <c:v>-1.75938E-2</c:v>
                </c:pt>
                <c:pt idx="2815">
                  <c:v>-1.34687E-2</c:v>
                </c:pt>
                <c:pt idx="2816">
                  <c:v>-7.7187499999999999E-3</c:v>
                </c:pt>
                <c:pt idx="2817">
                  <c:v>-1.0625000000000001E-2</c:v>
                </c:pt>
                <c:pt idx="2818">
                  <c:v>-1.61875E-2</c:v>
                </c:pt>
                <c:pt idx="2819">
                  <c:v>-1.6203100000000002E-2</c:v>
                </c:pt>
                <c:pt idx="2820">
                  <c:v>-2.0406199999999999E-2</c:v>
                </c:pt>
                <c:pt idx="2821">
                  <c:v>-1.9781300000000002E-2</c:v>
                </c:pt>
                <c:pt idx="2822">
                  <c:v>-1.74688E-2</c:v>
                </c:pt>
                <c:pt idx="2823">
                  <c:v>-1.42031E-2</c:v>
                </c:pt>
                <c:pt idx="2824">
                  <c:v>-1.6890599999999999E-2</c:v>
                </c:pt>
                <c:pt idx="2825">
                  <c:v>-2.2468700000000001E-2</c:v>
                </c:pt>
                <c:pt idx="2826">
                  <c:v>-1.29219E-2</c:v>
                </c:pt>
                <c:pt idx="2827">
                  <c:v>-1.1328100000000001E-2</c:v>
                </c:pt>
                <c:pt idx="2828">
                  <c:v>-1.59375E-2</c:v>
                </c:pt>
                <c:pt idx="2829">
                  <c:v>-1.40781E-2</c:v>
                </c:pt>
                <c:pt idx="2830">
                  <c:v>-1.5765600000000001E-2</c:v>
                </c:pt>
                <c:pt idx="2831">
                  <c:v>-1.7984400000000001E-2</c:v>
                </c:pt>
                <c:pt idx="2832">
                  <c:v>-1.79063E-2</c:v>
                </c:pt>
                <c:pt idx="2833">
                  <c:v>-1.8249999999999999E-2</c:v>
                </c:pt>
                <c:pt idx="2834">
                  <c:v>-1.22813E-2</c:v>
                </c:pt>
                <c:pt idx="2835">
                  <c:v>-1.34687E-2</c:v>
                </c:pt>
                <c:pt idx="2836">
                  <c:v>-1.9468800000000001E-2</c:v>
                </c:pt>
                <c:pt idx="2837">
                  <c:v>-2.0453099999999998E-2</c:v>
                </c:pt>
                <c:pt idx="2838">
                  <c:v>-1.5890600000000001E-2</c:v>
                </c:pt>
                <c:pt idx="2839">
                  <c:v>-2.0093699999999999E-2</c:v>
                </c:pt>
                <c:pt idx="2840">
                  <c:v>-1.15312E-2</c:v>
                </c:pt>
                <c:pt idx="2841">
                  <c:v>-9.5468800000000006E-3</c:v>
                </c:pt>
                <c:pt idx="2842">
                  <c:v>-1.7578099999999999E-2</c:v>
                </c:pt>
                <c:pt idx="2843">
                  <c:v>-1.6656199999999999E-2</c:v>
                </c:pt>
                <c:pt idx="2844">
                  <c:v>-8.1875000000000003E-3</c:v>
                </c:pt>
                <c:pt idx="2845">
                  <c:v>-1.18125E-2</c:v>
                </c:pt>
                <c:pt idx="2846">
                  <c:v>-1.3968700000000001E-2</c:v>
                </c:pt>
                <c:pt idx="2847">
                  <c:v>-1.5921899999999999E-2</c:v>
                </c:pt>
                <c:pt idx="2848">
                  <c:v>-1.7874999999999999E-2</c:v>
                </c:pt>
                <c:pt idx="2849">
                  <c:v>-1.82188E-2</c:v>
                </c:pt>
                <c:pt idx="2850">
                  <c:v>-1.20156E-2</c:v>
                </c:pt>
                <c:pt idx="2851">
                  <c:v>-1.4E-2</c:v>
                </c:pt>
                <c:pt idx="2852">
                  <c:v>-8.2812500000000004E-3</c:v>
                </c:pt>
                <c:pt idx="2853">
                  <c:v>-7.8750000000000001E-3</c:v>
                </c:pt>
                <c:pt idx="2854">
                  <c:v>-1.5796899999999999E-2</c:v>
                </c:pt>
                <c:pt idx="2855">
                  <c:v>-1.4125E-2</c:v>
                </c:pt>
                <c:pt idx="2856">
                  <c:v>-9.9843799999999993E-3</c:v>
                </c:pt>
                <c:pt idx="2857">
                  <c:v>-1.3921899999999999E-2</c:v>
                </c:pt>
                <c:pt idx="2858">
                  <c:v>-1.8031200000000001E-2</c:v>
                </c:pt>
                <c:pt idx="2859">
                  <c:v>-1.8046900000000001E-2</c:v>
                </c:pt>
                <c:pt idx="2860">
                  <c:v>-2.4062500000000001E-2</c:v>
                </c:pt>
                <c:pt idx="2861">
                  <c:v>-1.6E-2</c:v>
                </c:pt>
                <c:pt idx="2862">
                  <c:v>-1.5953100000000001E-2</c:v>
                </c:pt>
                <c:pt idx="2863">
                  <c:v>-1.7999999999999999E-2</c:v>
                </c:pt>
                <c:pt idx="2864">
                  <c:v>-1.6E-2</c:v>
                </c:pt>
                <c:pt idx="2865">
                  <c:v>-1.5984399999999999E-2</c:v>
                </c:pt>
                <c:pt idx="2866">
                  <c:v>-1.00156E-2</c:v>
                </c:pt>
                <c:pt idx="2867">
                  <c:v>-1.81406E-2</c:v>
                </c:pt>
                <c:pt idx="2868">
                  <c:v>-1.7999999999999999E-2</c:v>
                </c:pt>
                <c:pt idx="2869">
                  <c:v>-1.4E-2</c:v>
                </c:pt>
                <c:pt idx="2870">
                  <c:v>-1.00625E-2</c:v>
                </c:pt>
                <c:pt idx="2871">
                  <c:v>-1.2E-2</c:v>
                </c:pt>
                <c:pt idx="2872">
                  <c:v>-1.7937499999999999E-2</c:v>
                </c:pt>
                <c:pt idx="2873">
                  <c:v>-1.6093799999999998E-2</c:v>
                </c:pt>
                <c:pt idx="2874">
                  <c:v>-1.40156E-2</c:v>
                </c:pt>
                <c:pt idx="2875">
                  <c:v>-1.4E-2</c:v>
                </c:pt>
                <c:pt idx="2876">
                  <c:v>-1.20156E-2</c:v>
                </c:pt>
                <c:pt idx="2877">
                  <c:v>-1.4046899999999999E-2</c:v>
                </c:pt>
                <c:pt idx="2878">
                  <c:v>-1.5984399999999999E-2</c:v>
                </c:pt>
                <c:pt idx="2879">
                  <c:v>-1.7859400000000001E-2</c:v>
                </c:pt>
                <c:pt idx="2880">
                  <c:v>-2.2218700000000001E-2</c:v>
                </c:pt>
                <c:pt idx="2881">
                  <c:v>-9.8750000000000001E-3</c:v>
                </c:pt>
                <c:pt idx="2882">
                  <c:v>-1.5421900000000001E-2</c:v>
                </c:pt>
                <c:pt idx="2883">
                  <c:v>-1.56875E-2</c:v>
                </c:pt>
                <c:pt idx="2884">
                  <c:v>-1.00313E-2</c:v>
                </c:pt>
                <c:pt idx="2885">
                  <c:v>-1.41875E-2</c:v>
                </c:pt>
                <c:pt idx="2886">
                  <c:v>-1.6E-2</c:v>
                </c:pt>
                <c:pt idx="2887">
                  <c:v>-1.60625E-2</c:v>
                </c:pt>
                <c:pt idx="2888">
                  <c:v>-1.5875E-2</c:v>
                </c:pt>
                <c:pt idx="2889">
                  <c:v>-1.08906E-2</c:v>
                </c:pt>
                <c:pt idx="2890">
                  <c:v>-1.80156E-2</c:v>
                </c:pt>
                <c:pt idx="2891">
                  <c:v>-1.0906300000000001E-2</c:v>
                </c:pt>
                <c:pt idx="2892">
                  <c:v>-1.34687E-2</c:v>
                </c:pt>
                <c:pt idx="2893">
                  <c:v>-1.2046899999999999E-2</c:v>
                </c:pt>
                <c:pt idx="2894">
                  <c:v>-1.5828100000000001E-2</c:v>
                </c:pt>
                <c:pt idx="2895">
                  <c:v>-1.22656E-2</c:v>
                </c:pt>
                <c:pt idx="2896">
                  <c:v>-1.3984399999999999E-2</c:v>
                </c:pt>
                <c:pt idx="2897">
                  <c:v>-1.00156E-2</c:v>
                </c:pt>
                <c:pt idx="2898">
                  <c:v>-1.54375E-2</c:v>
                </c:pt>
                <c:pt idx="2899">
                  <c:v>-1.5968799999999998E-2</c:v>
                </c:pt>
                <c:pt idx="2900">
                  <c:v>-1.80156E-2</c:v>
                </c:pt>
                <c:pt idx="2901">
                  <c:v>-1.4250000000000001E-2</c:v>
                </c:pt>
                <c:pt idx="2902">
                  <c:v>-1.20156E-2</c:v>
                </c:pt>
                <c:pt idx="2903">
                  <c:v>-1.2E-2</c:v>
                </c:pt>
                <c:pt idx="2904">
                  <c:v>-1.20156E-2</c:v>
                </c:pt>
                <c:pt idx="2905">
                  <c:v>-1.02031E-2</c:v>
                </c:pt>
                <c:pt idx="2906">
                  <c:v>-7.8750000000000001E-3</c:v>
                </c:pt>
                <c:pt idx="2907">
                  <c:v>-1.4E-2</c:v>
                </c:pt>
                <c:pt idx="2908">
                  <c:v>-1.2046899999999999E-2</c:v>
                </c:pt>
                <c:pt idx="2909">
                  <c:v>-1.5953100000000001E-2</c:v>
                </c:pt>
                <c:pt idx="2910">
                  <c:v>-1.7859400000000001E-2</c:v>
                </c:pt>
                <c:pt idx="2911">
                  <c:v>-1.0046899999999999E-2</c:v>
                </c:pt>
                <c:pt idx="2912">
                  <c:v>-1.8546900000000002E-2</c:v>
                </c:pt>
                <c:pt idx="2913">
                  <c:v>-1.7874999999999999E-2</c:v>
                </c:pt>
                <c:pt idx="2914">
                  <c:v>-1.7921900000000001E-2</c:v>
                </c:pt>
                <c:pt idx="2915">
                  <c:v>-1.6093799999999998E-2</c:v>
                </c:pt>
                <c:pt idx="2916">
                  <c:v>-2.0453099999999998E-2</c:v>
                </c:pt>
                <c:pt idx="2917">
                  <c:v>-1.9515600000000001E-2</c:v>
                </c:pt>
                <c:pt idx="2918">
                  <c:v>-1.3703099999999999E-2</c:v>
                </c:pt>
                <c:pt idx="2919">
                  <c:v>-1.40625E-2</c:v>
                </c:pt>
                <c:pt idx="2920">
                  <c:v>-1.42188E-2</c:v>
                </c:pt>
                <c:pt idx="2921">
                  <c:v>-1.6031199999999999E-2</c:v>
                </c:pt>
                <c:pt idx="2922">
                  <c:v>-1.6515599999999998E-2</c:v>
                </c:pt>
                <c:pt idx="2923">
                  <c:v>-2.0265600000000002E-2</c:v>
                </c:pt>
                <c:pt idx="2924">
                  <c:v>-1.7093799999999999E-2</c:v>
                </c:pt>
                <c:pt idx="2925">
                  <c:v>-1.42656E-2</c:v>
                </c:pt>
                <c:pt idx="2926">
                  <c:v>-1.82188E-2</c:v>
                </c:pt>
                <c:pt idx="2927">
                  <c:v>-1.34219E-2</c:v>
                </c:pt>
                <c:pt idx="2928">
                  <c:v>-1.0093700000000001E-2</c:v>
                </c:pt>
                <c:pt idx="2929">
                  <c:v>-1.4718800000000001E-2</c:v>
                </c:pt>
                <c:pt idx="2930">
                  <c:v>-1.5125E-2</c:v>
                </c:pt>
                <c:pt idx="2931">
                  <c:v>-7.8750000000000001E-3</c:v>
                </c:pt>
                <c:pt idx="2932">
                  <c:v>-9.8906299999999992E-3</c:v>
                </c:pt>
                <c:pt idx="2933">
                  <c:v>-8.3281299999999996E-3</c:v>
                </c:pt>
                <c:pt idx="2934">
                  <c:v>-1.8359400000000001E-2</c:v>
                </c:pt>
                <c:pt idx="2935">
                  <c:v>-1.5796899999999999E-2</c:v>
                </c:pt>
                <c:pt idx="2936">
                  <c:v>-1.6156299999999998E-2</c:v>
                </c:pt>
                <c:pt idx="2937">
                  <c:v>-1.8062499999999999E-2</c:v>
                </c:pt>
                <c:pt idx="2938">
                  <c:v>-1.7874999999999999E-2</c:v>
                </c:pt>
                <c:pt idx="2939">
                  <c:v>-1.36563E-2</c:v>
                </c:pt>
                <c:pt idx="2940">
                  <c:v>-1.00781E-2</c:v>
                </c:pt>
                <c:pt idx="2941">
                  <c:v>-1.1921899999999999E-2</c:v>
                </c:pt>
                <c:pt idx="2942">
                  <c:v>-7.9687500000000001E-3</c:v>
                </c:pt>
                <c:pt idx="2943">
                  <c:v>-1.6171899999999999E-2</c:v>
                </c:pt>
                <c:pt idx="2944">
                  <c:v>-2.17188E-2</c:v>
                </c:pt>
                <c:pt idx="2945">
                  <c:v>-1.00313E-2</c:v>
                </c:pt>
                <c:pt idx="2946">
                  <c:v>-2.21406E-2</c:v>
                </c:pt>
                <c:pt idx="2947">
                  <c:v>-2.2046900000000001E-2</c:v>
                </c:pt>
                <c:pt idx="2948">
                  <c:v>-2.2093700000000001E-2</c:v>
                </c:pt>
                <c:pt idx="2949">
                  <c:v>-1.02656E-2</c:v>
                </c:pt>
                <c:pt idx="2950">
                  <c:v>-9.8593799999999992E-3</c:v>
                </c:pt>
                <c:pt idx="2951">
                  <c:v>-1.20156E-2</c:v>
                </c:pt>
                <c:pt idx="2952">
                  <c:v>-7.9843799999999993E-3</c:v>
                </c:pt>
                <c:pt idx="2953">
                  <c:v>-1.20938E-2</c:v>
                </c:pt>
                <c:pt idx="2954">
                  <c:v>-1.19375E-2</c:v>
                </c:pt>
                <c:pt idx="2955">
                  <c:v>-1.0437500000000001E-2</c:v>
                </c:pt>
                <c:pt idx="2956">
                  <c:v>-1.08906E-2</c:v>
                </c:pt>
                <c:pt idx="2957">
                  <c:v>-2.10469E-2</c:v>
                </c:pt>
                <c:pt idx="2958">
                  <c:v>-1.87656E-2</c:v>
                </c:pt>
                <c:pt idx="2959">
                  <c:v>-1.0500000000000001E-2</c:v>
                </c:pt>
                <c:pt idx="2960">
                  <c:v>-1.1546900000000001E-2</c:v>
                </c:pt>
                <c:pt idx="2961">
                  <c:v>-1.9515600000000001E-2</c:v>
                </c:pt>
                <c:pt idx="2962">
                  <c:v>-1.9968799999999998E-2</c:v>
                </c:pt>
                <c:pt idx="2963">
                  <c:v>-2.3734399999999999E-2</c:v>
                </c:pt>
                <c:pt idx="2964">
                  <c:v>-2.04844E-2</c:v>
                </c:pt>
                <c:pt idx="2965">
                  <c:v>-8.4375000000000006E-3</c:v>
                </c:pt>
                <c:pt idx="2966">
                  <c:v>-1.175E-2</c:v>
                </c:pt>
                <c:pt idx="2967">
                  <c:v>-1.39063E-2</c:v>
                </c:pt>
                <c:pt idx="2968">
                  <c:v>-1.41563E-2</c:v>
                </c:pt>
                <c:pt idx="2969">
                  <c:v>-9.7968800000000009E-3</c:v>
                </c:pt>
                <c:pt idx="2970">
                  <c:v>-1.5796899999999999E-2</c:v>
                </c:pt>
                <c:pt idx="2971">
                  <c:v>-1.24531E-2</c:v>
                </c:pt>
                <c:pt idx="2972">
                  <c:v>-1.1968700000000001E-2</c:v>
                </c:pt>
                <c:pt idx="2973">
                  <c:v>-2.1874999999999999E-2</c:v>
                </c:pt>
                <c:pt idx="2974">
                  <c:v>-1.41875E-2</c:v>
                </c:pt>
                <c:pt idx="2975">
                  <c:v>-9.9375000000000002E-3</c:v>
                </c:pt>
                <c:pt idx="2976">
                  <c:v>-1.3640599999999999E-2</c:v>
                </c:pt>
                <c:pt idx="2977">
                  <c:v>-1.64219E-2</c:v>
                </c:pt>
                <c:pt idx="2978">
                  <c:v>-5.84375E-3</c:v>
                </c:pt>
                <c:pt idx="2979">
                  <c:v>-1.59375E-2</c:v>
                </c:pt>
                <c:pt idx="2980">
                  <c:v>-2.20313E-2</c:v>
                </c:pt>
                <c:pt idx="2981">
                  <c:v>-2.1999999999999999E-2</c:v>
                </c:pt>
                <c:pt idx="2982">
                  <c:v>-2.1937499999999999E-2</c:v>
                </c:pt>
                <c:pt idx="2983">
                  <c:v>-1.7859400000000001E-2</c:v>
                </c:pt>
                <c:pt idx="2984">
                  <c:v>-1.3890599999999999E-2</c:v>
                </c:pt>
                <c:pt idx="2985">
                  <c:v>-1.6125E-2</c:v>
                </c:pt>
                <c:pt idx="2986">
                  <c:v>-1.7796900000000001E-2</c:v>
                </c:pt>
                <c:pt idx="2987">
                  <c:v>-1.6250000000000001E-2</c:v>
                </c:pt>
                <c:pt idx="2988">
                  <c:v>-2.19688E-2</c:v>
                </c:pt>
                <c:pt idx="2989">
                  <c:v>-1.5796899999999999E-2</c:v>
                </c:pt>
                <c:pt idx="2990">
                  <c:v>-1.8249999999999999E-2</c:v>
                </c:pt>
                <c:pt idx="2991">
                  <c:v>-1.5765600000000001E-2</c:v>
                </c:pt>
                <c:pt idx="2992">
                  <c:v>-1.3609400000000001E-2</c:v>
                </c:pt>
                <c:pt idx="2993">
                  <c:v>-1.2125E-2</c:v>
                </c:pt>
                <c:pt idx="2994">
                  <c:v>-1.3890599999999999E-2</c:v>
                </c:pt>
                <c:pt idx="2995">
                  <c:v>-9.9062500000000001E-3</c:v>
                </c:pt>
                <c:pt idx="2996">
                  <c:v>-1.00781E-2</c:v>
                </c:pt>
                <c:pt idx="2997">
                  <c:v>-1.22813E-2</c:v>
                </c:pt>
                <c:pt idx="2998">
                  <c:v>-1.6E-2</c:v>
                </c:pt>
                <c:pt idx="2999">
                  <c:v>-1.40156E-2</c:v>
                </c:pt>
                <c:pt idx="3000">
                  <c:v>-1.82188E-2</c:v>
                </c:pt>
                <c:pt idx="3001">
                  <c:v>-1.79531E-2</c:v>
                </c:pt>
                <c:pt idx="3002">
                  <c:v>-1.2968800000000001E-2</c:v>
                </c:pt>
                <c:pt idx="3003">
                  <c:v>-6.1718800000000002E-3</c:v>
                </c:pt>
                <c:pt idx="3004">
                  <c:v>-1.41563E-2</c:v>
                </c:pt>
                <c:pt idx="3005">
                  <c:v>-9.78125E-3</c:v>
                </c:pt>
                <c:pt idx="3006">
                  <c:v>-1.23281E-2</c:v>
                </c:pt>
                <c:pt idx="3007">
                  <c:v>-1.43438E-2</c:v>
                </c:pt>
                <c:pt idx="3008">
                  <c:v>-1.7921900000000001E-2</c:v>
                </c:pt>
                <c:pt idx="3009">
                  <c:v>-1.6218799999999998E-2</c:v>
                </c:pt>
                <c:pt idx="3010">
                  <c:v>-2.2562499999999999E-2</c:v>
                </c:pt>
                <c:pt idx="3011">
                  <c:v>-2.17813E-2</c:v>
                </c:pt>
                <c:pt idx="3012">
                  <c:v>-1.9875E-2</c:v>
                </c:pt>
                <c:pt idx="3013">
                  <c:v>-1.7609400000000001E-2</c:v>
                </c:pt>
                <c:pt idx="3014">
                  <c:v>-1.1484400000000001E-2</c:v>
                </c:pt>
                <c:pt idx="3015">
                  <c:v>-7.79688E-3</c:v>
                </c:pt>
                <c:pt idx="3016">
                  <c:v>-8.2968799999999995E-3</c:v>
                </c:pt>
                <c:pt idx="3017">
                  <c:v>-1.24063E-2</c:v>
                </c:pt>
                <c:pt idx="3018">
                  <c:v>-1.14375E-2</c:v>
                </c:pt>
                <c:pt idx="3019">
                  <c:v>-8.0156299999999993E-3</c:v>
                </c:pt>
                <c:pt idx="3020">
                  <c:v>-1.30937E-2</c:v>
                </c:pt>
                <c:pt idx="3021">
                  <c:v>-1.7421900000000001E-2</c:v>
                </c:pt>
                <c:pt idx="3022">
                  <c:v>-1.8484400000000002E-2</c:v>
                </c:pt>
                <c:pt idx="3023">
                  <c:v>-1.42031E-2</c:v>
                </c:pt>
                <c:pt idx="3024">
                  <c:v>-1.58125E-2</c:v>
                </c:pt>
                <c:pt idx="3025">
                  <c:v>-1.4500000000000001E-2</c:v>
                </c:pt>
                <c:pt idx="3026">
                  <c:v>-1.03281E-2</c:v>
                </c:pt>
                <c:pt idx="3027">
                  <c:v>-9.6562499999999999E-3</c:v>
                </c:pt>
                <c:pt idx="3028">
                  <c:v>-1.9546899999999999E-2</c:v>
                </c:pt>
                <c:pt idx="3029">
                  <c:v>-2.1796900000000001E-2</c:v>
                </c:pt>
                <c:pt idx="3030">
                  <c:v>-2.4390599999999998E-2</c:v>
                </c:pt>
                <c:pt idx="3031">
                  <c:v>-1.46719E-2</c:v>
                </c:pt>
                <c:pt idx="3032">
                  <c:v>-1.3703099999999999E-2</c:v>
                </c:pt>
                <c:pt idx="3033">
                  <c:v>-1.79688E-2</c:v>
                </c:pt>
                <c:pt idx="3034">
                  <c:v>-1.61875E-2</c:v>
                </c:pt>
                <c:pt idx="3035">
                  <c:v>-1.6093799999999998E-2</c:v>
                </c:pt>
                <c:pt idx="3036">
                  <c:v>-1.24844E-2</c:v>
                </c:pt>
                <c:pt idx="3037">
                  <c:v>-9.75E-3</c:v>
                </c:pt>
                <c:pt idx="3038">
                  <c:v>-1.5343799999999999E-2</c:v>
                </c:pt>
                <c:pt idx="3039">
                  <c:v>-1.6093799999999998E-2</c:v>
                </c:pt>
                <c:pt idx="3040">
                  <c:v>-1.4375000000000001E-2</c:v>
                </c:pt>
                <c:pt idx="3041">
                  <c:v>-8.1562500000000003E-3</c:v>
                </c:pt>
                <c:pt idx="3042">
                  <c:v>-9.8593799999999992E-3</c:v>
                </c:pt>
                <c:pt idx="3043">
                  <c:v>-9.9687500000000002E-3</c:v>
                </c:pt>
                <c:pt idx="3044">
                  <c:v>-1.5609400000000001E-2</c:v>
                </c:pt>
                <c:pt idx="3045">
                  <c:v>-1.8312499999999999E-2</c:v>
                </c:pt>
                <c:pt idx="3046">
                  <c:v>-1.00625E-2</c:v>
                </c:pt>
                <c:pt idx="3047">
                  <c:v>-1.5843800000000002E-2</c:v>
                </c:pt>
                <c:pt idx="3048">
                  <c:v>-1.4E-2</c:v>
                </c:pt>
                <c:pt idx="3049">
                  <c:v>-1.5984399999999999E-2</c:v>
                </c:pt>
                <c:pt idx="3050">
                  <c:v>-1.6109399999999999E-2</c:v>
                </c:pt>
                <c:pt idx="3051">
                  <c:v>-1.4E-2</c:v>
                </c:pt>
                <c:pt idx="3052">
                  <c:v>-1.78438E-2</c:v>
                </c:pt>
                <c:pt idx="3053">
                  <c:v>-1.8062499999999999E-2</c:v>
                </c:pt>
                <c:pt idx="3054">
                  <c:v>-1.4109399999999999E-2</c:v>
                </c:pt>
                <c:pt idx="3055">
                  <c:v>-1.2E-2</c:v>
                </c:pt>
                <c:pt idx="3056">
                  <c:v>-1.3968700000000001E-2</c:v>
                </c:pt>
                <c:pt idx="3057">
                  <c:v>-1.5968799999999998E-2</c:v>
                </c:pt>
                <c:pt idx="3058">
                  <c:v>-1.19063E-2</c:v>
                </c:pt>
                <c:pt idx="3059">
                  <c:v>-1.7999999999999999E-2</c:v>
                </c:pt>
                <c:pt idx="3060">
                  <c:v>-1.40625E-2</c:v>
                </c:pt>
                <c:pt idx="3061">
                  <c:v>-1.1984399999999999E-2</c:v>
                </c:pt>
                <c:pt idx="3062">
                  <c:v>-1.3968700000000001E-2</c:v>
                </c:pt>
                <c:pt idx="3063">
                  <c:v>-1.3984399999999999E-2</c:v>
                </c:pt>
                <c:pt idx="3064">
                  <c:v>-9.9687500000000002E-3</c:v>
                </c:pt>
                <c:pt idx="3065">
                  <c:v>-1.4171899999999999E-2</c:v>
                </c:pt>
                <c:pt idx="3066">
                  <c:v>-2.1999999999999999E-2</c:v>
                </c:pt>
                <c:pt idx="3067">
                  <c:v>-0.02</c:v>
                </c:pt>
                <c:pt idx="3068">
                  <c:v>-2.4015600000000002E-2</c:v>
                </c:pt>
                <c:pt idx="3069">
                  <c:v>-1.7999999999999999E-2</c:v>
                </c:pt>
                <c:pt idx="3070">
                  <c:v>-1.8109400000000001E-2</c:v>
                </c:pt>
                <c:pt idx="3071">
                  <c:v>-1.3921899999999999E-2</c:v>
                </c:pt>
                <c:pt idx="3072">
                  <c:v>-2.20156E-2</c:v>
                </c:pt>
                <c:pt idx="3073">
                  <c:v>-1.2E-2</c:v>
                </c:pt>
                <c:pt idx="3074">
                  <c:v>-1.3921899999999999E-2</c:v>
                </c:pt>
                <c:pt idx="3075">
                  <c:v>-1.20156E-2</c:v>
                </c:pt>
                <c:pt idx="3076">
                  <c:v>-1.40156E-2</c:v>
                </c:pt>
                <c:pt idx="3077">
                  <c:v>-1.0046899999999999E-2</c:v>
                </c:pt>
                <c:pt idx="3078">
                  <c:v>-1.56875E-2</c:v>
                </c:pt>
                <c:pt idx="3079">
                  <c:v>-2.1999999999999999E-2</c:v>
                </c:pt>
                <c:pt idx="3080">
                  <c:v>-1.6343799999999999E-2</c:v>
                </c:pt>
                <c:pt idx="3081">
                  <c:v>-1.3890599999999999E-2</c:v>
                </c:pt>
                <c:pt idx="3082">
                  <c:v>-1.0046899999999999E-2</c:v>
                </c:pt>
                <c:pt idx="3083">
                  <c:v>-1.4312500000000001E-2</c:v>
                </c:pt>
                <c:pt idx="3084">
                  <c:v>-1.8093700000000001E-2</c:v>
                </c:pt>
                <c:pt idx="3085">
                  <c:v>-1.00156E-2</c:v>
                </c:pt>
                <c:pt idx="3086">
                  <c:v>-2.2406300000000001E-2</c:v>
                </c:pt>
                <c:pt idx="3087">
                  <c:v>-2.15313E-2</c:v>
                </c:pt>
                <c:pt idx="3088">
                  <c:v>-1.9578100000000001E-2</c:v>
                </c:pt>
                <c:pt idx="3089">
                  <c:v>-2.0453099999999998E-2</c:v>
                </c:pt>
                <c:pt idx="3090">
                  <c:v>-1.53594E-2</c:v>
                </c:pt>
                <c:pt idx="3091">
                  <c:v>-9.75E-3</c:v>
                </c:pt>
                <c:pt idx="3092">
                  <c:v>-1.54375E-2</c:v>
                </c:pt>
                <c:pt idx="3093">
                  <c:v>-1.45156E-2</c:v>
                </c:pt>
                <c:pt idx="3094">
                  <c:v>-1.20313E-2</c:v>
                </c:pt>
                <c:pt idx="3095">
                  <c:v>-1.30937E-2</c:v>
                </c:pt>
                <c:pt idx="3096">
                  <c:v>-2.0312500000000001E-2</c:v>
                </c:pt>
                <c:pt idx="3097">
                  <c:v>-1.06406E-2</c:v>
                </c:pt>
                <c:pt idx="3098">
                  <c:v>-1.34687E-2</c:v>
                </c:pt>
                <c:pt idx="3099">
                  <c:v>-1.62344E-2</c:v>
                </c:pt>
                <c:pt idx="3100">
                  <c:v>-8.1718799999999994E-3</c:v>
                </c:pt>
                <c:pt idx="3101">
                  <c:v>-5.5312499999999997E-3</c:v>
                </c:pt>
                <c:pt idx="3102">
                  <c:v>-1.78438E-2</c:v>
                </c:pt>
                <c:pt idx="3103">
                  <c:v>-2.0093699999999999E-2</c:v>
                </c:pt>
                <c:pt idx="3104">
                  <c:v>-1.9968799999999998E-2</c:v>
                </c:pt>
                <c:pt idx="3105">
                  <c:v>-0.02</c:v>
                </c:pt>
                <c:pt idx="3106">
                  <c:v>-1.8031200000000001E-2</c:v>
                </c:pt>
                <c:pt idx="3107">
                  <c:v>-1.6031199999999999E-2</c:v>
                </c:pt>
                <c:pt idx="3108">
                  <c:v>-9.8593799999999992E-3</c:v>
                </c:pt>
                <c:pt idx="3109">
                  <c:v>-1.0234399999999999E-2</c:v>
                </c:pt>
                <c:pt idx="3110">
                  <c:v>-2.0250000000000001E-2</c:v>
                </c:pt>
                <c:pt idx="3111">
                  <c:v>-1.5781300000000002E-2</c:v>
                </c:pt>
                <c:pt idx="3112">
                  <c:v>-1.8156200000000001E-2</c:v>
                </c:pt>
                <c:pt idx="3113">
                  <c:v>-1.80781E-2</c:v>
                </c:pt>
                <c:pt idx="3114">
                  <c:v>-1.7515599999999999E-2</c:v>
                </c:pt>
                <c:pt idx="3115">
                  <c:v>-1.1953099999999999E-2</c:v>
                </c:pt>
                <c:pt idx="3116">
                  <c:v>-1.6453099999999998E-2</c:v>
                </c:pt>
                <c:pt idx="3117">
                  <c:v>-1.5515599999999999E-2</c:v>
                </c:pt>
                <c:pt idx="3118">
                  <c:v>-1.1640599999999999E-2</c:v>
                </c:pt>
                <c:pt idx="3119">
                  <c:v>-1.22031E-2</c:v>
                </c:pt>
                <c:pt idx="3120">
                  <c:v>-1.4500000000000001E-2</c:v>
                </c:pt>
                <c:pt idx="3121">
                  <c:v>-1.6031199999999999E-2</c:v>
                </c:pt>
                <c:pt idx="3122">
                  <c:v>-1.3328100000000001E-2</c:v>
                </c:pt>
                <c:pt idx="3123">
                  <c:v>-1.26406E-2</c:v>
                </c:pt>
                <c:pt idx="3124">
                  <c:v>-1.81406E-2</c:v>
                </c:pt>
                <c:pt idx="3125">
                  <c:v>-1.36875E-2</c:v>
                </c:pt>
                <c:pt idx="3126">
                  <c:v>-1.43438E-2</c:v>
                </c:pt>
                <c:pt idx="3127">
                  <c:v>-1.8734399999999998E-2</c:v>
                </c:pt>
                <c:pt idx="3128">
                  <c:v>-2.15937E-2</c:v>
                </c:pt>
                <c:pt idx="3129">
                  <c:v>-1.33125E-2</c:v>
                </c:pt>
                <c:pt idx="3130">
                  <c:v>-1.23594E-2</c:v>
                </c:pt>
                <c:pt idx="3131">
                  <c:v>-1.5906300000000002E-2</c:v>
                </c:pt>
                <c:pt idx="3132">
                  <c:v>-9.6249999999999999E-3</c:v>
                </c:pt>
                <c:pt idx="3133">
                  <c:v>-1.025E-2</c:v>
                </c:pt>
                <c:pt idx="3134">
                  <c:v>-1.4046899999999999E-2</c:v>
                </c:pt>
                <c:pt idx="3135">
                  <c:v>-1.19375E-2</c:v>
                </c:pt>
                <c:pt idx="3136">
                  <c:v>-9.6562499999999999E-3</c:v>
                </c:pt>
                <c:pt idx="3137">
                  <c:v>-8.2968799999999995E-3</c:v>
                </c:pt>
                <c:pt idx="3138">
                  <c:v>-1.62344E-2</c:v>
                </c:pt>
                <c:pt idx="3139">
                  <c:v>-1.175E-2</c:v>
                </c:pt>
                <c:pt idx="3140">
                  <c:v>-7.8281199999999992E-3</c:v>
                </c:pt>
                <c:pt idx="3141">
                  <c:v>-8.0625000000000002E-3</c:v>
                </c:pt>
                <c:pt idx="3142">
                  <c:v>-1.40781E-2</c:v>
                </c:pt>
                <c:pt idx="3143">
                  <c:v>-1.4E-2</c:v>
                </c:pt>
                <c:pt idx="3144">
                  <c:v>-1.5968799999999998E-2</c:v>
                </c:pt>
                <c:pt idx="3145">
                  <c:v>-1.39063E-2</c:v>
                </c:pt>
                <c:pt idx="3146">
                  <c:v>-1.8031200000000001E-2</c:v>
                </c:pt>
                <c:pt idx="3147">
                  <c:v>-1.20781E-2</c:v>
                </c:pt>
                <c:pt idx="3148">
                  <c:v>-1.5828100000000001E-2</c:v>
                </c:pt>
                <c:pt idx="3149">
                  <c:v>-1.6015600000000001E-2</c:v>
                </c:pt>
                <c:pt idx="3150">
                  <c:v>-1.1953099999999999E-2</c:v>
                </c:pt>
                <c:pt idx="3151">
                  <c:v>-1.4125E-2</c:v>
                </c:pt>
                <c:pt idx="3152">
                  <c:v>-2.0250000000000001E-2</c:v>
                </c:pt>
                <c:pt idx="3153">
                  <c:v>-2.1140599999999999E-2</c:v>
                </c:pt>
                <c:pt idx="3154">
                  <c:v>-1.46719E-2</c:v>
                </c:pt>
                <c:pt idx="3155">
                  <c:v>-1.3703099999999999E-2</c:v>
                </c:pt>
                <c:pt idx="3156">
                  <c:v>-1.4171899999999999E-2</c:v>
                </c:pt>
                <c:pt idx="3157">
                  <c:v>-1.34062E-2</c:v>
                </c:pt>
                <c:pt idx="3158">
                  <c:v>-2.1640599999999999E-2</c:v>
                </c:pt>
                <c:pt idx="3159">
                  <c:v>-1.9078100000000001E-2</c:v>
                </c:pt>
                <c:pt idx="3160">
                  <c:v>-1.24063E-2</c:v>
                </c:pt>
                <c:pt idx="3161">
                  <c:v>-9.7656300000000008E-3</c:v>
                </c:pt>
                <c:pt idx="3162">
                  <c:v>-1.575E-2</c:v>
                </c:pt>
                <c:pt idx="3163">
                  <c:v>-1.80781E-2</c:v>
                </c:pt>
                <c:pt idx="3164">
                  <c:v>-1.6125E-2</c:v>
                </c:pt>
                <c:pt idx="3165">
                  <c:v>-1.5375E-2</c:v>
                </c:pt>
                <c:pt idx="3166">
                  <c:v>-2.1937499999999999E-2</c:v>
                </c:pt>
                <c:pt idx="3167">
                  <c:v>-1.66719E-2</c:v>
                </c:pt>
                <c:pt idx="3168">
                  <c:v>-1.58125E-2</c:v>
                </c:pt>
                <c:pt idx="3169">
                  <c:v>-1.80781E-2</c:v>
                </c:pt>
                <c:pt idx="3170">
                  <c:v>-1.6E-2</c:v>
                </c:pt>
                <c:pt idx="3171">
                  <c:v>-1.7921900000000001E-2</c:v>
                </c:pt>
                <c:pt idx="3172">
                  <c:v>-1.6078100000000001E-2</c:v>
                </c:pt>
                <c:pt idx="3173">
                  <c:v>-1.20781E-2</c:v>
                </c:pt>
                <c:pt idx="3174">
                  <c:v>-1.02031E-2</c:v>
                </c:pt>
                <c:pt idx="3175">
                  <c:v>-7.7187499999999999E-3</c:v>
                </c:pt>
                <c:pt idx="3176">
                  <c:v>-1.6171899999999999E-2</c:v>
                </c:pt>
                <c:pt idx="3177">
                  <c:v>-1.20156E-2</c:v>
                </c:pt>
                <c:pt idx="3178">
                  <c:v>-1.3984399999999999E-2</c:v>
                </c:pt>
                <c:pt idx="3179">
                  <c:v>-0.01</c:v>
                </c:pt>
                <c:pt idx="3180">
                  <c:v>-1.6343799999999999E-2</c:v>
                </c:pt>
                <c:pt idx="3181">
                  <c:v>-2.21563E-2</c:v>
                </c:pt>
                <c:pt idx="3182">
                  <c:v>-2.3046899999999999E-2</c:v>
                </c:pt>
                <c:pt idx="3183">
                  <c:v>-9.8437500000000001E-3</c:v>
                </c:pt>
                <c:pt idx="3184">
                  <c:v>-1.2E-2</c:v>
                </c:pt>
                <c:pt idx="3185">
                  <c:v>-7.9531299999999992E-3</c:v>
                </c:pt>
                <c:pt idx="3186">
                  <c:v>-1.52969E-2</c:v>
                </c:pt>
                <c:pt idx="3187">
                  <c:v>-1.99375E-2</c:v>
                </c:pt>
                <c:pt idx="3188">
                  <c:v>-1.2812499999999999E-2</c:v>
                </c:pt>
                <c:pt idx="3189">
                  <c:v>-8.0468799999999993E-3</c:v>
                </c:pt>
                <c:pt idx="3190">
                  <c:v>-1.2749999999999999E-2</c:v>
                </c:pt>
                <c:pt idx="3191">
                  <c:v>-1.3921899999999999E-2</c:v>
                </c:pt>
                <c:pt idx="3192">
                  <c:v>-1.44219E-2</c:v>
                </c:pt>
                <c:pt idx="3193">
                  <c:v>-2.01719E-2</c:v>
                </c:pt>
                <c:pt idx="3194">
                  <c:v>-1.9671899999999999E-2</c:v>
                </c:pt>
                <c:pt idx="3195">
                  <c:v>-1.15312E-2</c:v>
                </c:pt>
                <c:pt idx="3196">
                  <c:v>-5.85938E-3</c:v>
                </c:pt>
                <c:pt idx="3197">
                  <c:v>-8.2187500000000004E-3</c:v>
                </c:pt>
                <c:pt idx="3198">
                  <c:v>-1.6343799999999999E-2</c:v>
                </c:pt>
                <c:pt idx="3199">
                  <c:v>-1.7984400000000001E-2</c:v>
                </c:pt>
                <c:pt idx="3200">
                  <c:v>-1.2968800000000001E-2</c:v>
                </c:pt>
                <c:pt idx="3201">
                  <c:v>-3.875E-3</c:v>
                </c:pt>
                <c:pt idx="3202">
                  <c:v>-8.3437500000000005E-3</c:v>
                </c:pt>
                <c:pt idx="3203">
                  <c:v>-1.46406E-2</c:v>
                </c:pt>
                <c:pt idx="3204">
                  <c:v>-1.9531300000000001E-2</c:v>
                </c:pt>
                <c:pt idx="3205">
                  <c:v>-1.19375E-2</c:v>
                </c:pt>
                <c:pt idx="3206">
                  <c:v>-1.8734399999999998E-2</c:v>
                </c:pt>
                <c:pt idx="3207">
                  <c:v>-1.5718800000000002E-2</c:v>
                </c:pt>
                <c:pt idx="3208">
                  <c:v>-1.3968700000000001E-2</c:v>
                </c:pt>
                <c:pt idx="3209">
                  <c:v>-1.6515599999999998E-2</c:v>
                </c:pt>
                <c:pt idx="3210">
                  <c:v>-2.23438E-2</c:v>
                </c:pt>
                <c:pt idx="3211">
                  <c:v>-1.9468800000000001E-2</c:v>
                </c:pt>
                <c:pt idx="3212">
                  <c:v>-1.35E-2</c:v>
                </c:pt>
                <c:pt idx="3213">
                  <c:v>-9.9218799999999992E-3</c:v>
                </c:pt>
                <c:pt idx="3214">
                  <c:v>-1.2500000000000001E-2</c:v>
                </c:pt>
                <c:pt idx="3215">
                  <c:v>-1.8749999999999999E-2</c:v>
                </c:pt>
                <c:pt idx="3216">
                  <c:v>-2.18438E-2</c:v>
                </c:pt>
                <c:pt idx="3217">
                  <c:v>-1.7578099999999999E-2</c:v>
                </c:pt>
                <c:pt idx="3218">
                  <c:v>-1.5609400000000001E-2</c:v>
                </c:pt>
                <c:pt idx="3219">
                  <c:v>-1.22188E-2</c:v>
                </c:pt>
                <c:pt idx="3220">
                  <c:v>-1.35938E-2</c:v>
                </c:pt>
                <c:pt idx="3221">
                  <c:v>-1.575E-2</c:v>
                </c:pt>
                <c:pt idx="3222">
                  <c:v>-1.4781300000000001E-2</c:v>
                </c:pt>
                <c:pt idx="3223">
                  <c:v>-7.6249999999999998E-3</c:v>
                </c:pt>
                <c:pt idx="3224">
                  <c:v>-1.5859399999999999E-2</c:v>
                </c:pt>
                <c:pt idx="3225">
                  <c:v>-8.3125000000000004E-3</c:v>
                </c:pt>
                <c:pt idx="3226">
                  <c:v>-1.3515599999999999E-2</c:v>
                </c:pt>
                <c:pt idx="3227">
                  <c:v>-1.5781300000000002E-2</c:v>
                </c:pt>
                <c:pt idx="3228">
                  <c:v>-1.85781E-2</c:v>
                </c:pt>
                <c:pt idx="3229">
                  <c:v>-9.9062500000000001E-3</c:v>
                </c:pt>
                <c:pt idx="3230">
                  <c:v>-1.96875E-2</c:v>
                </c:pt>
                <c:pt idx="3231">
                  <c:v>-1.2874999999999999E-2</c:v>
                </c:pt>
                <c:pt idx="3232">
                  <c:v>-1.28594E-2</c:v>
                </c:pt>
                <c:pt idx="3233">
                  <c:v>-2.1687499999999998E-2</c:v>
                </c:pt>
                <c:pt idx="3234">
                  <c:v>-1.7093799999999999E-2</c:v>
                </c:pt>
                <c:pt idx="3235">
                  <c:v>-6.3906299999999996E-3</c:v>
                </c:pt>
                <c:pt idx="3236">
                  <c:v>-9.0781300000000002E-3</c:v>
                </c:pt>
                <c:pt idx="3237">
                  <c:v>-1.3671900000000001E-2</c:v>
                </c:pt>
                <c:pt idx="3238">
                  <c:v>-1.6343799999999999E-2</c:v>
                </c:pt>
                <c:pt idx="3239">
                  <c:v>-8.1562500000000003E-3</c:v>
                </c:pt>
                <c:pt idx="3240">
                  <c:v>-1.3546900000000001E-2</c:v>
                </c:pt>
                <c:pt idx="3241">
                  <c:v>-1.5906300000000002E-2</c:v>
                </c:pt>
                <c:pt idx="3242">
                  <c:v>-2.0140600000000002E-2</c:v>
                </c:pt>
                <c:pt idx="3243">
                  <c:v>-1.22813E-2</c:v>
                </c:pt>
                <c:pt idx="3244">
                  <c:v>-1.55E-2</c:v>
                </c:pt>
                <c:pt idx="3245">
                  <c:v>-2.2062499999999999E-2</c:v>
                </c:pt>
                <c:pt idx="3246">
                  <c:v>-1.6031199999999999E-2</c:v>
                </c:pt>
                <c:pt idx="3247">
                  <c:v>-1.5953100000000001E-2</c:v>
                </c:pt>
                <c:pt idx="3248">
                  <c:v>-1.8171900000000001E-2</c:v>
                </c:pt>
                <c:pt idx="3249">
                  <c:v>-1.20625E-2</c:v>
                </c:pt>
                <c:pt idx="3250">
                  <c:v>-1.3968700000000001E-2</c:v>
                </c:pt>
                <c:pt idx="3251">
                  <c:v>-1.0109399999999999E-2</c:v>
                </c:pt>
                <c:pt idx="3252">
                  <c:v>-7.9531299999999992E-3</c:v>
                </c:pt>
                <c:pt idx="3253">
                  <c:v>-1.3875E-2</c:v>
                </c:pt>
                <c:pt idx="3254">
                  <c:v>-2.0031199999999999E-2</c:v>
                </c:pt>
                <c:pt idx="3255">
                  <c:v>-1.39531E-2</c:v>
                </c:pt>
                <c:pt idx="3256">
                  <c:v>-1.3890599999999999E-2</c:v>
                </c:pt>
                <c:pt idx="3257">
                  <c:v>-1.4E-2</c:v>
                </c:pt>
                <c:pt idx="3258">
                  <c:v>-1.1968700000000001E-2</c:v>
                </c:pt>
                <c:pt idx="3259">
                  <c:v>-1.9953100000000001E-2</c:v>
                </c:pt>
                <c:pt idx="3260">
                  <c:v>-1.6125E-2</c:v>
                </c:pt>
                <c:pt idx="3261">
                  <c:v>-7.9687500000000001E-3</c:v>
                </c:pt>
                <c:pt idx="3262">
                  <c:v>-8.1093799999999994E-3</c:v>
                </c:pt>
                <c:pt idx="3263">
                  <c:v>-1.8171900000000001E-2</c:v>
                </c:pt>
                <c:pt idx="3264">
                  <c:v>-0.02</c:v>
                </c:pt>
                <c:pt idx="3265">
                  <c:v>-1.4E-2</c:v>
                </c:pt>
                <c:pt idx="3266">
                  <c:v>-1.20781E-2</c:v>
                </c:pt>
                <c:pt idx="3267">
                  <c:v>-8.0000000000000002E-3</c:v>
                </c:pt>
                <c:pt idx="3268">
                  <c:v>-7.9375000000000001E-3</c:v>
                </c:pt>
                <c:pt idx="3269">
                  <c:v>-0.01</c:v>
                </c:pt>
                <c:pt idx="3270">
                  <c:v>-1.1968700000000001E-2</c:v>
                </c:pt>
                <c:pt idx="3271">
                  <c:v>-1.7999999999999999E-2</c:v>
                </c:pt>
                <c:pt idx="3272">
                  <c:v>-1.41875E-2</c:v>
                </c:pt>
                <c:pt idx="3273">
                  <c:v>-9.9375000000000002E-3</c:v>
                </c:pt>
                <c:pt idx="3274">
                  <c:v>-9.9687500000000002E-3</c:v>
                </c:pt>
                <c:pt idx="3275">
                  <c:v>-1.9859399999999999E-2</c:v>
                </c:pt>
                <c:pt idx="3276">
                  <c:v>-2.02344E-2</c:v>
                </c:pt>
                <c:pt idx="3277">
                  <c:v>-1.19375E-2</c:v>
                </c:pt>
                <c:pt idx="3278">
                  <c:v>-1.54688E-2</c:v>
                </c:pt>
                <c:pt idx="3279">
                  <c:v>-0.02</c:v>
                </c:pt>
                <c:pt idx="3280">
                  <c:v>-1.8062499999999999E-2</c:v>
                </c:pt>
                <c:pt idx="3281">
                  <c:v>-1.79688E-2</c:v>
                </c:pt>
                <c:pt idx="3282">
                  <c:v>-1.4046899999999999E-2</c:v>
                </c:pt>
                <c:pt idx="3283">
                  <c:v>-1.20625E-2</c:v>
                </c:pt>
                <c:pt idx="3284">
                  <c:v>-1.1859400000000001E-2</c:v>
                </c:pt>
                <c:pt idx="3285">
                  <c:v>-5.5468799999999997E-3</c:v>
                </c:pt>
                <c:pt idx="3286">
                  <c:v>-1.1328100000000001E-2</c:v>
                </c:pt>
                <c:pt idx="3287">
                  <c:v>-8.8749999999999992E-3</c:v>
                </c:pt>
                <c:pt idx="3288">
                  <c:v>-9.1874999999999995E-3</c:v>
                </c:pt>
                <c:pt idx="3289">
                  <c:v>-1.3625E-2</c:v>
                </c:pt>
                <c:pt idx="3290">
                  <c:v>-1.44219E-2</c:v>
                </c:pt>
                <c:pt idx="3291">
                  <c:v>-1.3125E-2</c:v>
                </c:pt>
                <c:pt idx="3292">
                  <c:v>-2.3843699999999999E-2</c:v>
                </c:pt>
                <c:pt idx="3293">
                  <c:v>-2.2374999999999999E-2</c:v>
                </c:pt>
                <c:pt idx="3294">
                  <c:v>-2.0750000000000001E-2</c:v>
                </c:pt>
                <c:pt idx="3295">
                  <c:v>-1.06094E-2</c:v>
                </c:pt>
                <c:pt idx="3296">
                  <c:v>-1.16562E-2</c:v>
                </c:pt>
                <c:pt idx="3297">
                  <c:v>-1.4046899999999999E-2</c:v>
                </c:pt>
                <c:pt idx="3298">
                  <c:v>-1.2046899999999999E-2</c:v>
                </c:pt>
                <c:pt idx="3299">
                  <c:v>-1.1765599999999999E-2</c:v>
                </c:pt>
                <c:pt idx="3300">
                  <c:v>-1.40625E-2</c:v>
                </c:pt>
                <c:pt idx="3301">
                  <c:v>-6.0937500000000002E-3</c:v>
                </c:pt>
                <c:pt idx="3302">
                  <c:v>-1.1796900000000001E-2</c:v>
                </c:pt>
                <c:pt idx="3303">
                  <c:v>-1.4E-2</c:v>
                </c:pt>
                <c:pt idx="3304">
                  <c:v>-1.7937499999999999E-2</c:v>
                </c:pt>
                <c:pt idx="3305">
                  <c:v>-1.60625E-2</c:v>
                </c:pt>
                <c:pt idx="3306">
                  <c:v>-1.0046899999999999E-2</c:v>
                </c:pt>
                <c:pt idx="3307">
                  <c:v>-1.6046899999999999E-2</c:v>
                </c:pt>
                <c:pt idx="3308">
                  <c:v>-1.4E-2</c:v>
                </c:pt>
                <c:pt idx="3309">
                  <c:v>-1.82188E-2</c:v>
                </c:pt>
                <c:pt idx="3310">
                  <c:v>-1.5718800000000002E-2</c:v>
                </c:pt>
                <c:pt idx="3311">
                  <c:v>-1.42188E-2</c:v>
                </c:pt>
                <c:pt idx="3312">
                  <c:v>-1.81406E-2</c:v>
                </c:pt>
                <c:pt idx="3313">
                  <c:v>-1.8234400000000001E-2</c:v>
                </c:pt>
                <c:pt idx="3314">
                  <c:v>-2.2109400000000001E-2</c:v>
                </c:pt>
                <c:pt idx="3315">
                  <c:v>-1.71094E-2</c:v>
                </c:pt>
                <c:pt idx="3316">
                  <c:v>-1.15625E-2</c:v>
                </c:pt>
                <c:pt idx="3317">
                  <c:v>-1.225E-2</c:v>
                </c:pt>
                <c:pt idx="3318">
                  <c:v>-1.44219E-2</c:v>
                </c:pt>
                <c:pt idx="3319">
                  <c:v>-1.6125E-2</c:v>
                </c:pt>
                <c:pt idx="3320">
                  <c:v>-1.5828100000000001E-2</c:v>
                </c:pt>
                <c:pt idx="3321">
                  <c:v>-1.3640599999999999E-2</c:v>
                </c:pt>
                <c:pt idx="3322">
                  <c:v>-9.1093800000000003E-3</c:v>
                </c:pt>
                <c:pt idx="3323">
                  <c:v>-8.7187500000000008E-3</c:v>
                </c:pt>
                <c:pt idx="3324">
                  <c:v>-1.5906300000000002E-2</c:v>
                </c:pt>
                <c:pt idx="3325">
                  <c:v>-9.8750000000000001E-3</c:v>
                </c:pt>
                <c:pt idx="3326">
                  <c:v>-1.7078099999999999E-2</c:v>
                </c:pt>
                <c:pt idx="3327">
                  <c:v>-2.0140600000000002E-2</c:v>
                </c:pt>
                <c:pt idx="3328">
                  <c:v>-1.9640600000000001E-2</c:v>
                </c:pt>
                <c:pt idx="3329">
                  <c:v>-1.38437E-2</c:v>
                </c:pt>
                <c:pt idx="3330">
                  <c:v>-1.6343799999999999E-2</c:v>
                </c:pt>
                <c:pt idx="3331">
                  <c:v>-1.78281E-2</c:v>
                </c:pt>
                <c:pt idx="3332">
                  <c:v>-1.3921899999999999E-2</c:v>
                </c:pt>
                <c:pt idx="3333">
                  <c:v>-1.6046899999999999E-2</c:v>
                </c:pt>
                <c:pt idx="3334">
                  <c:v>-1.3609400000000001E-2</c:v>
                </c:pt>
                <c:pt idx="3335">
                  <c:v>-9.9375000000000002E-3</c:v>
                </c:pt>
                <c:pt idx="3336">
                  <c:v>-7.7031299999999999E-3</c:v>
                </c:pt>
                <c:pt idx="3337">
                  <c:v>-6.2656200000000004E-3</c:v>
                </c:pt>
                <c:pt idx="3338">
                  <c:v>-2.1093799999999999E-2</c:v>
                </c:pt>
                <c:pt idx="3339">
                  <c:v>-2.3875E-2</c:v>
                </c:pt>
                <c:pt idx="3340">
                  <c:v>-1.17813E-2</c:v>
                </c:pt>
                <c:pt idx="3341">
                  <c:v>-1.3890599999999999E-2</c:v>
                </c:pt>
                <c:pt idx="3342">
                  <c:v>-1.79531E-2</c:v>
                </c:pt>
                <c:pt idx="3343">
                  <c:v>-1.20625E-2</c:v>
                </c:pt>
                <c:pt idx="3344">
                  <c:v>-1.79063E-2</c:v>
                </c:pt>
                <c:pt idx="3345">
                  <c:v>-2.0125000000000001E-2</c:v>
                </c:pt>
                <c:pt idx="3346">
                  <c:v>-1.5968799999999998E-2</c:v>
                </c:pt>
                <c:pt idx="3347">
                  <c:v>-1.8031200000000001E-2</c:v>
                </c:pt>
                <c:pt idx="3348">
                  <c:v>-9.8125E-3</c:v>
                </c:pt>
                <c:pt idx="3349">
                  <c:v>-1.0125E-2</c:v>
                </c:pt>
                <c:pt idx="3350">
                  <c:v>-1.3968700000000001E-2</c:v>
                </c:pt>
                <c:pt idx="3351">
                  <c:v>-9.9218799999999992E-3</c:v>
                </c:pt>
                <c:pt idx="3352">
                  <c:v>-1.4968800000000001E-2</c:v>
                </c:pt>
                <c:pt idx="3353">
                  <c:v>-1.8187499999999999E-2</c:v>
                </c:pt>
                <c:pt idx="3354">
                  <c:v>-1.6171899999999999E-2</c:v>
                </c:pt>
                <c:pt idx="3355">
                  <c:v>-1.5765600000000001E-2</c:v>
                </c:pt>
                <c:pt idx="3356">
                  <c:v>-1.7984400000000001E-2</c:v>
                </c:pt>
                <c:pt idx="3357">
                  <c:v>-1.61875E-2</c:v>
                </c:pt>
                <c:pt idx="3358">
                  <c:v>-1.60625E-2</c:v>
                </c:pt>
                <c:pt idx="3359">
                  <c:v>-1.4093700000000001E-2</c:v>
                </c:pt>
                <c:pt idx="3360">
                  <c:v>-1.40313E-2</c:v>
                </c:pt>
                <c:pt idx="3361">
                  <c:v>-1.2125E-2</c:v>
                </c:pt>
                <c:pt idx="3362">
                  <c:v>-1.37813E-2</c:v>
                </c:pt>
                <c:pt idx="3363">
                  <c:v>-1.7937499999999999E-2</c:v>
                </c:pt>
                <c:pt idx="3364">
                  <c:v>-1.6093799999999998E-2</c:v>
                </c:pt>
                <c:pt idx="3365">
                  <c:v>-1.6E-2</c:v>
                </c:pt>
                <c:pt idx="3366">
                  <c:v>-1.5906300000000002E-2</c:v>
                </c:pt>
                <c:pt idx="3367">
                  <c:v>-1.6375000000000001E-2</c:v>
                </c:pt>
                <c:pt idx="3368">
                  <c:v>-0.01</c:v>
                </c:pt>
                <c:pt idx="3369">
                  <c:v>-1.77188E-2</c:v>
                </c:pt>
                <c:pt idx="3370">
                  <c:v>-1.4109399999999999E-2</c:v>
                </c:pt>
                <c:pt idx="3371">
                  <c:v>-1.1875E-2</c:v>
                </c:pt>
                <c:pt idx="3372">
                  <c:v>-1.22656E-2</c:v>
                </c:pt>
                <c:pt idx="3373">
                  <c:v>-4.1718800000000002E-3</c:v>
                </c:pt>
                <c:pt idx="3374">
                  <c:v>-6.0468800000000001E-3</c:v>
                </c:pt>
                <c:pt idx="3375">
                  <c:v>-7.9375000000000001E-3</c:v>
                </c:pt>
                <c:pt idx="3376">
                  <c:v>-2.22031E-2</c:v>
                </c:pt>
                <c:pt idx="3377">
                  <c:v>-1.6E-2</c:v>
                </c:pt>
                <c:pt idx="3378">
                  <c:v>-1.6015600000000001E-2</c:v>
                </c:pt>
                <c:pt idx="3379">
                  <c:v>-1.3984399999999999E-2</c:v>
                </c:pt>
                <c:pt idx="3380">
                  <c:v>-1.6171899999999999E-2</c:v>
                </c:pt>
                <c:pt idx="3381">
                  <c:v>-1.38437E-2</c:v>
                </c:pt>
                <c:pt idx="3382">
                  <c:v>-9.9062500000000001E-3</c:v>
                </c:pt>
                <c:pt idx="3383">
                  <c:v>-1.2171899999999999E-2</c:v>
                </c:pt>
                <c:pt idx="3384">
                  <c:v>-1.40625E-2</c:v>
                </c:pt>
                <c:pt idx="3385">
                  <c:v>-1.6406299999999999E-2</c:v>
                </c:pt>
                <c:pt idx="3386">
                  <c:v>-1.975E-2</c:v>
                </c:pt>
                <c:pt idx="3387">
                  <c:v>-1.6046899999999999E-2</c:v>
                </c:pt>
                <c:pt idx="3388">
                  <c:v>-2.0312500000000001E-2</c:v>
                </c:pt>
                <c:pt idx="3389">
                  <c:v>-1.78906E-2</c:v>
                </c:pt>
                <c:pt idx="3390">
                  <c:v>-2.0531299999999999E-2</c:v>
                </c:pt>
                <c:pt idx="3391">
                  <c:v>-1.9734399999999999E-2</c:v>
                </c:pt>
                <c:pt idx="3392">
                  <c:v>-9.5312499999999998E-3</c:v>
                </c:pt>
                <c:pt idx="3393">
                  <c:v>-1.04688E-2</c:v>
                </c:pt>
                <c:pt idx="3394">
                  <c:v>-1.5875E-2</c:v>
                </c:pt>
                <c:pt idx="3395">
                  <c:v>-7.7499999999999999E-3</c:v>
                </c:pt>
                <c:pt idx="3396">
                  <c:v>-8.3593799999999996E-3</c:v>
                </c:pt>
                <c:pt idx="3397">
                  <c:v>-1.62344E-2</c:v>
                </c:pt>
                <c:pt idx="3398">
                  <c:v>-1.9796899999999999E-2</c:v>
                </c:pt>
                <c:pt idx="3399">
                  <c:v>-1.59375E-2</c:v>
                </c:pt>
                <c:pt idx="3400">
                  <c:v>-1.58125E-2</c:v>
                </c:pt>
                <c:pt idx="3401">
                  <c:v>-1.2109399999999999E-2</c:v>
                </c:pt>
                <c:pt idx="3402">
                  <c:v>-1.5921899999999999E-2</c:v>
                </c:pt>
                <c:pt idx="3403">
                  <c:v>-7.1250000000000003E-3</c:v>
                </c:pt>
                <c:pt idx="3404">
                  <c:v>-4.6718799999999998E-3</c:v>
                </c:pt>
                <c:pt idx="3405">
                  <c:v>-1.47031E-2</c:v>
                </c:pt>
                <c:pt idx="3406">
                  <c:v>-1.7140599999999999E-2</c:v>
                </c:pt>
                <c:pt idx="3407">
                  <c:v>-7.7187499999999999E-3</c:v>
                </c:pt>
                <c:pt idx="3408">
                  <c:v>-1.2937499999999999E-2</c:v>
                </c:pt>
                <c:pt idx="3409">
                  <c:v>-1.6015600000000001E-2</c:v>
                </c:pt>
                <c:pt idx="3410">
                  <c:v>-1.3578099999999999E-2</c:v>
                </c:pt>
                <c:pt idx="3411">
                  <c:v>-9.9531299999999993E-3</c:v>
                </c:pt>
                <c:pt idx="3412">
                  <c:v>-1.23281E-2</c:v>
                </c:pt>
                <c:pt idx="3413">
                  <c:v>-1.40781E-2</c:v>
                </c:pt>
                <c:pt idx="3414">
                  <c:v>-1.39063E-2</c:v>
                </c:pt>
                <c:pt idx="3415">
                  <c:v>-1.42188E-2</c:v>
                </c:pt>
                <c:pt idx="3416">
                  <c:v>-1.6E-2</c:v>
                </c:pt>
                <c:pt idx="3417">
                  <c:v>-1.5343799999999999E-2</c:v>
                </c:pt>
                <c:pt idx="3418">
                  <c:v>-1.9859399999999999E-2</c:v>
                </c:pt>
                <c:pt idx="3419">
                  <c:v>-1.6625000000000001E-2</c:v>
                </c:pt>
                <c:pt idx="3420">
                  <c:v>-1.4093700000000001E-2</c:v>
                </c:pt>
                <c:pt idx="3421">
                  <c:v>-1.3796900000000001E-2</c:v>
                </c:pt>
                <c:pt idx="3422">
                  <c:v>-1.5953100000000001E-2</c:v>
                </c:pt>
                <c:pt idx="3423">
                  <c:v>-1.5859399999999999E-2</c:v>
                </c:pt>
                <c:pt idx="3424">
                  <c:v>-1.99375E-2</c:v>
                </c:pt>
                <c:pt idx="3425">
                  <c:v>-1.6343799999999999E-2</c:v>
                </c:pt>
                <c:pt idx="3426">
                  <c:v>-1.575E-2</c:v>
                </c:pt>
                <c:pt idx="3427">
                  <c:v>-1.6281299999999999E-2</c:v>
                </c:pt>
                <c:pt idx="3428">
                  <c:v>-1.0296899999999999E-2</c:v>
                </c:pt>
                <c:pt idx="3429">
                  <c:v>-8.0468799999999993E-3</c:v>
                </c:pt>
                <c:pt idx="3430">
                  <c:v>-9.2968700000000005E-3</c:v>
                </c:pt>
                <c:pt idx="3431">
                  <c:v>-1.9015600000000001E-2</c:v>
                </c:pt>
                <c:pt idx="3432">
                  <c:v>-2.11094E-2</c:v>
                </c:pt>
                <c:pt idx="3433">
                  <c:v>-6.3906299999999996E-3</c:v>
                </c:pt>
                <c:pt idx="3434">
                  <c:v>-1.3281299999999999E-2</c:v>
                </c:pt>
                <c:pt idx="3435">
                  <c:v>-1.0171899999999999E-2</c:v>
                </c:pt>
                <c:pt idx="3436">
                  <c:v>-1.39375E-2</c:v>
                </c:pt>
                <c:pt idx="3437">
                  <c:v>-8.2812500000000004E-3</c:v>
                </c:pt>
                <c:pt idx="3438">
                  <c:v>-1.1515600000000001E-2</c:v>
                </c:pt>
                <c:pt idx="3439">
                  <c:v>-1.5890600000000001E-2</c:v>
                </c:pt>
                <c:pt idx="3440">
                  <c:v>-1.8187499999999999E-2</c:v>
                </c:pt>
                <c:pt idx="3441">
                  <c:v>-1.21406E-2</c:v>
                </c:pt>
                <c:pt idx="3442">
                  <c:v>-1.3828099999999999E-2</c:v>
                </c:pt>
                <c:pt idx="3443">
                  <c:v>-1.22656E-2</c:v>
                </c:pt>
                <c:pt idx="3444">
                  <c:v>-6.0156300000000001E-3</c:v>
                </c:pt>
                <c:pt idx="3445">
                  <c:v>-9.9218799999999992E-3</c:v>
                </c:pt>
                <c:pt idx="3446">
                  <c:v>-1.7812499999999998E-2</c:v>
                </c:pt>
                <c:pt idx="3447">
                  <c:v>-1.61875E-2</c:v>
                </c:pt>
                <c:pt idx="3448">
                  <c:v>-8.0781299999999993E-3</c:v>
                </c:pt>
                <c:pt idx="3449">
                  <c:v>-1.38125E-2</c:v>
                </c:pt>
                <c:pt idx="3450">
                  <c:v>-2.00625E-2</c:v>
                </c:pt>
                <c:pt idx="3451">
                  <c:v>-1.6E-2</c:v>
                </c:pt>
                <c:pt idx="3452">
                  <c:v>-2.1984400000000001E-2</c:v>
                </c:pt>
                <c:pt idx="3453">
                  <c:v>-1.7984400000000001E-2</c:v>
                </c:pt>
                <c:pt idx="3454">
                  <c:v>-1.99375E-2</c:v>
                </c:pt>
                <c:pt idx="3455">
                  <c:v>-1.7999999999999999E-2</c:v>
                </c:pt>
                <c:pt idx="3456">
                  <c:v>-1.5984399999999999E-2</c:v>
                </c:pt>
                <c:pt idx="3457">
                  <c:v>-1.7999999999999999E-2</c:v>
                </c:pt>
                <c:pt idx="3458">
                  <c:v>-1.4046899999999999E-2</c:v>
                </c:pt>
                <c:pt idx="3459">
                  <c:v>-1.4E-2</c:v>
                </c:pt>
                <c:pt idx="3460">
                  <c:v>-1.39063E-2</c:v>
                </c:pt>
                <c:pt idx="3461">
                  <c:v>-8.0781299999999993E-3</c:v>
                </c:pt>
                <c:pt idx="3462">
                  <c:v>-0.02</c:v>
                </c:pt>
                <c:pt idx="3463">
                  <c:v>-1.7999999999999999E-2</c:v>
                </c:pt>
                <c:pt idx="3464">
                  <c:v>-1.225E-2</c:v>
                </c:pt>
                <c:pt idx="3465">
                  <c:v>-4.0000000000000001E-3</c:v>
                </c:pt>
                <c:pt idx="3466">
                  <c:v>-1.3828099999999999E-2</c:v>
                </c:pt>
                <c:pt idx="3467">
                  <c:v>-1.5890600000000001E-2</c:v>
                </c:pt>
                <c:pt idx="3468">
                  <c:v>-2.4E-2</c:v>
                </c:pt>
                <c:pt idx="3469">
                  <c:v>-1.6E-2</c:v>
                </c:pt>
                <c:pt idx="3470">
                  <c:v>-1.3984399999999999E-2</c:v>
                </c:pt>
                <c:pt idx="3471">
                  <c:v>-1.6140600000000001E-2</c:v>
                </c:pt>
                <c:pt idx="3472">
                  <c:v>-2.3984399999999999E-2</c:v>
                </c:pt>
                <c:pt idx="3473">
                  <c:v>-2.0078100000000002E-2</c:v>
                </c:pt>
                <c:pt idx="3474">
                  <c:v>-1.61875E-2</c:v>
                </c:pt>
                <c:pt idx="3475">
                  <c:v>-1.2046899999999999E-2</c:v>
                </c:pt>
                <c:pt idx="3476">
                  <c:v>-1.8031200000000001E-2</c:v>
                </c:pt>
                <c:pt idx="3477">
                  <c:v>-1.40156E-2</c:v>
                </c:pt>
                <c:pt idx="3478">
                  <c:v>-1.9953100000000001E-2</c:v>
                </c:pt>
                <c:pt idx="3479">
                  <c:v>-1.6E-2</c:v>
                </c:pt>
                <c:pt idx="3480">
                  <c:v>-2.19688E-2</c:v>
                </c:pt>
                <c:pt idx="3481">
                  <c:v>-1.7749999999999998E-2</c:v>
                </c:pt>
                <c:pt idx="3482">
                  <c:v>-1.7984400000000001E-2</c:v>
                </c:pt>
                <c:pt idx="3483">
                  <c:v>-1.43281E-2</c:v>
                </c:pt>
                <c:pt idx="3484">
                  <c:v>-1.6843799999999999E-2</c:v>
                </c:pt>
                <c:pt idx="3485">
                  <c:v>-2.0375000000000001E-2</c:v>
                </c:pt>
                <c:pt idx="3486">
                  <c:v>-1.6437500000000001E-2</c:v>
                </c:pt>
                <c:pt idx="3487">
                  <c:v>-1.6109399999999999E-2</c:v>
                </c:pt>
                <c:pt idx="3488">
                  <c:v>-1.3984399999999999E-2</c:v>
                </c:pt>
                <c:pt idx="3489">
                  <c:v>-1.6093799999999998E-2</c:v>
                </c:pt>
                <c:pt idx="3490">
                  <c:v>-1.20625E-2</c:v>
                </c:pt>
                <c:pt idx="3491">
                  <c:v>-1.6718799999999999E-2</c:v>
                </c:pt>
                <c:pt idx="3492">
                  <c:v>-2.2781300000000001E-2</c:v>
                </c:pt>
                <c:pt idx="3493">
                  <c:v>-1.0718800000000001E-2</c:v>
                </c:pt>
                <c:pt idx="3494">
                  <c:v>-1.3484400000000001E-2</c:v>
                </c:pt>
                <c:pt idx="3495">
                  <c:v>-1.78438E-2</c:v>
                </c:pt>
                <c:pt idx="3496">
                  <c:v>-2.0015600000000001E-2</c:v>
                </c:pt>
                <c:pt idx="3497">
                  <c:v>-1.7859400000000001E-2</c:v>
                </c:pt>
                <c:pt idx="3498">
                  <c:v>-2.0078100000000002E-2</c:v>
                </c:pt>
                <c:pt idx="3499">
                  <c:v>-1.1921899999999999E-2</c:v>
                </c:pt>
                <c:pt idx="3500">
                  <c:v>-2.1859400000000001E-2</c:v>
                </c:pt>
                <c:pt idx="3501">
                  <c:v>-1.80156E-2</c:v>
                </c:pt>
                <c:pt idx="3502">
                  <c:v>-2.0078100000000002E-2</c:v>
                </c:pt>
                <c:pt idx="3503">
                  <c:v>-1.20156E-2</c:v>
                </c:pt>
                <c:pt idx="3504">
                  <c:v>-1.6046899999999999E-2</c:v>
                </c:pt>
                <c:pt idx="3505">
                  <c:v>-1.4046899999999999E-2</c:v>
                </c:pt>
                <c:pt idx="3506">
                  <c:v>-1.7984400000000001E-2</c:v>
                </c:pt>
                <c:pt idx="3507">
                  <c:v>-1.40625E-2</c:v>
                </c:pt>
                <c:pt idx="3508">
                  <c:v>-2.0265600000000002E-2</c:v>
                </c:pt>
                <c:pt idx="3509">
                  <c:v>-2.0015600000000001E-2</c:v>
                </c:pt>
                <c:pt idx="3510">
                  <c:v>-1.9546899999999999E-2</c:v>
                </c:pt>
                <c:pt idx="3511">
                  <c:v>-1.39375E-2</c:v>
                </c:pt>
                <c:pt idx="3512">
                  <c:v>-1.5921899999999999E-2</c:v>
                </c:pt>
                <c:pt idx="3513">
                  <c:v>-1.42969E-2</c:v>
                </c:pt>
                <c:pt idx="3514">
                  <c:v>-1.4781300000000001E-2</c:v>
                </c:pt>
                <c:pt idx="3515">
                  <c:v>-6.0937500000000002E-3</c:v>
                </c:pt>
                <c:pt idx="3516">
                  <c:v>-1.5640600000000001E-2</c:v>
                </c:pt>
                <c:pt idx="3517">
                  <c:v>-1.575E-2</c:v>
                </c:pt>
                <c:pt idx="3518">
                  <c:v>-1.62969E-2</c:v>
                </c:pt>
                <c:pt idx="3519">
                  <c:v>-1.8156200000000001E-2</c:v>
                </c:pt>
                <c:pt idx="3520">
                  <c:v>-1.78438E-2</c:v>
                </c:pt>
                <c:pt idx="3521">
                  <c:v>-1.5718800000000002E-2</c:v>
                </c:pt>
                <c:pt idx="3522">
                  <c:v>-1.4125E-2</c:v>
                </c:pt>
                <c:pt idx="3523">
                  <c:v>-1.6078100000000001E-2</c:v>
                </c:pt>
                <c:pt idx="3524">
                  <c:v>-1.6218799999999998E-2</c:v>
                </c:pt>
                <c:pt idx="3525">
                  <c:v>-2.0406199999999999E-2</c:v>
                </c:pt>
                <c:pt idx="3526">
                  <c:v>-1.7015599999999999E-2</c:v>
                </c:pt>
                <c:pt idx="3527">
                  <c:v>-8.3593799999999996E-3</c:v>
                </c:pt>
                <c:pt idx="3528">
                  <c:v>-2.25156E-2</c:v>
                </c:pt>
                <c:pt idx="3529">
                  <c:v>-1.54062E-2</c:v>
                </c:pt>
                <c:pt idx="3530">
                  <c:v>-1.2125E-2</c:v>
                </c:pt>
                <c:pt idx="3531">
                  <c:v>-1.6156299999999998E-2</c:v>
                </c:pt>
                <c:pt idx="3532">
                  <c:v>-1.55312E-2</c:v>
                </c:pt>
                <c:pt idx="3533">
                  <c:v>-9.9375000000000002E-3</c:v>
                </c:pt>
                <c:pt idx="3534">
                  <c:v>-1.4468699999999999E-2</c:v>
                </c:pt>
                <c:pt idx="3535">
                  <c:v>-1.7999999999999999E-2</c:v>
                </c:pt>
                <c:pt idx="3536">
                  <c:v>-1.58125E-2</c:v>
                </c:pt>
                <c:pt idx="3537">
                  <c:v>-1.3984399999999999E-2</c:v>
                </c:pt>
                <c:pt idx="3538">
                  <c:v>-1.40156E-2</c:v>
                </c:pt>
                <c:pt idx="3539">
                  <c:v>-1.5953100000000001E-2</c:v>
                </c:pt>
                <c:pt idx="3540">
                  <c:v>-1.79531E-2</c:v>
                </c:pt>
                <c:pt idx="3541">
                  <c:v>-1.21406E-2</c:v>
                </c:pt>
                <c:pt idx="3542">
                  <c:v>-1.0046899999999999E-2</c:v>
                </c:pt>
                <c:pt idx="3543">
                  <c:v>-7.84375E-3</c:v>
                </c:pt>
                <c:pt idx="3544">
                  <c:v>-1.7859400000000001E-2</c:v>
                </c:pt>
                <c:pt idx="3545">
                  <c:v>-1.40156E-2</c:v>
                </c:pt>
                <c:pt idx="3546">
                  <c:v>-1.4046899999999999E-2</c:v>
                </c:pt>
                <c:pt idx="3547">
                  <c:v>-1.40313E-2</c:v>
                </c:pt>
                <c:pt idx="3548">
                  <c:v>-1.8234400000000001E-2</c:v>
                </c:pt>
                <c:pt idx="3549">
                  <c:v>-2.1859400000000001E-2</c:v>
                </c:pt>
                <c:pt idx="3550">
                  <c:v>-1.78281E-2</c:v>
                </c:pt>
                <c:pt idx="3551">
                  <c:v>-4.92188E-3</c:v>
                </c:pt>
                <c:pt idx="3552">
                  <c:v>-7.4374999999999997E-3</c:v>
                </c:pt>
                <c:pt idx="3553">
                  <c:v>-1.16875E-2</c:v>
                </c:pt>
                <c:pt idx="3554">
                  <c:v>-1.40313E-2</c:v>
                </c:pt>
                <c:pt idx="3555">
                  <c:v>-1.20156E-2</c:v>
                </c:pt>
                <c:pt idx="3556">
                  <c:v>-1.39063E-2</c:v>
                </c:pt>
                <c:pt idx="3557">
                  <c:v>-1.38437E-2</c:v>
                </c:pt>
                <c:pt idx="3558">
                  <c:v>-1.6125E-2</c:v>
                </c:pt>
                <c:pt idx="3559">
                  <c:v>-1.0109399999999999E-2</c:v>
                </c:pt>
                <c:pt idx="3560">
                  <c:v>-1.3921899999999999E-2</c:v>
                </c:pt>
                <c:pt idx="3561">
                  <c:v>-1.0234399999999999E-2</c:v>
                </c:pt>
                <c:pt idx="3562">
                  <c:v>-1.3765599999999999E-2</c:v>
                </c:pt>
                <c:pt idx="3563">
                  <c:v>-1.6031199999999999E-2</c:v>
                </c:pt>
                <c:pt idx="3564">
                  <c:v>-1.5984399999999999E-2</c:v>
                </c:pt>
                <c:pt idx="3565">
                  <c:v>-1.6046899999999999E-2</c:v>
                </c:pt>
                <c:pt idx="3566">
                  <c:v>-1.40156E-2</c:v>
                </c:pt>
                <c:pt idx="3567">
                  <c:v>-1.3796900000000001E-2</c:v>
                </c:pt>
                <c:pt idx="3568">
                  <c:v>-1.79688E-2</c:v>
                </c:pt>
                <c:pt idx="3569">
                  <c:v>-1.6140600000000001E-2</c:v>
                </c:pt>
                <c:pt idx="3570">
                  <c:v>-1.4093700000000001E-2</c:v>
                </c:pt>
                <c:pt idx="3571">
                  <c:v>-1.20625E-2</c:v>
                </c:pt>
                <c:pt idx="3572">
                  <c:v>-1.1968700000000001E-2</c:v>
                </c:pt>
                <c:pt idx="3573">
                  <c:v>-1.2E-2</c:v>
                </c:pt>
                <c:pt idx="3574">
                  <c:v>-1.38437E-2</c:v>
                </c:pt>
                <c:pt idx="3575">
                  <c:v>-8.0000000000000002E-3</c:v>
                </c:pt>
                <c:pt idx="3576">
                  <c:v>-1.42031E-2</c:v>
                </c:pt>
                <c:pt idx="3577">
                  <c:v>-1.19063E-2</c:v>
                </c:pt>
                <c:pt idx="3578">
                  <c:v>-1.49531E-2</c:v>
                </c:pt>
                <c:pt idx="3579">
                  <c:v>-2.4078100000000002E-2</c:v>
                </c:pt>
                <c:pt idx="3580">
                  <c:v>-1.74063E-2</c:v>
                </c:pt>
                <c:pt idx="3581">
                  <c:v>-1.16875E-2</c:v>
                </c:pt>
                <c:pt idx="3582">
                  <c:v>-8.5468799999999998E-3</c:v>
                </c:pt>
                <c:pt idx="3583">
                  <c:v>-1.8499999999999999E-2</c:v>
                </c:pt>
                <c:pt idx="3584">
                  <c:v>-2.0046899999999999E-2</c:v>
                </c:pt>
                <c:pt idx="3585">
                  <c:v>-2.21406E-2</c:v>
                </c:pt>
                <c:pt idx="3586">
                  <c:v>-1.8874999999999999E-2</c:v>
                </c:pt>
                <c:pt idx="3587">
                  <c:v>-1.41875E-2</c:v>
                </c:pt>
                <c:pt idx="3588">
                  <c:v>-2.0328100000000002E-2</c:v>
                </c:pt>
                <c:pt idx="3589">
                  <c:v>-1.5781300000000002E-2</c:v>
                </c:pt>
                <c:pt idx="3590">
                  <c:v>-1.4109399999999999E-2</c:v>
                </c:pt>
                <c:pt idx="3591">
                  <c:v>-1.8296900000000001E-2</c:v>
                </c:pt>
                <c:pt idx="3592">
                  <c:v>-1.9859399999999999E-2</c:v>
                </c:pt>
                <c:pt idx="3593">
                  <c:v>-1.3765599999999999E-2</c:v>
                </c:pt>
                <c:pt idx="3594">
                  <c:v>-1.2312500000000001E-2</c:v>
                </c:pt>
                <c:pt idx="3595">
                  <c:v>-1.80156E-2</c:v>
                </c:pt>
                <c:pt idx="3596">
                  <c:v>-1.0906300000000001E-2</c:v>
                </c:pt>
                <c:pt idx="3597">
                  <c:v>-6.1562500000000003E-3</c:v>
                </c:pt>
                <c:pt idx="3598">
                  <c:v>-1.22031E-2</c:v>
                </c:pt>
                <c:pt idx="3599">
                  <c:v>-1.2E-2</c:v>
                </c:pt>
                <c:pt idx="3600">
                  <c:v>-1.4234399999999999E-2</c:v>
                </c:pt>
                <c:pt idx="3601">
                  <c:v>-1.3890599999999999E-2</c:v>
                </c:pt>
                <c:pt idx="3602">
                  <c:v>-1.43438E-2</c:v>
                </c:pt>
                <c:pt idx="3603">
                  <c:v>-1.5906300000000002E-2</c:v>
                </c:pt>
                <c:pt idx="3604">
                  <c:v>-1.4109399999999999E-2</c:v>
                </c:pt>
                <c:pt idx="3605">
                  <c:v>-1.5859399999999999E-2</c:v>
                </c:pt>
                <c:pt idx="3606">
                  <c:v>-1.1703099999999999E-2</c:v>
                </c:pt>
                <c:pt idx="3607">
                  <c:v>-1.4437500000000001E-2</c:v>
                </c:pt>
                <c:pt idx="3608">
                  <c:v>-1.5781300000000002E-2</c:v>
                </c:pt>
                <c:pt idx="3609">
                  <c:v>-1.4250000000000001E-2</c:v>
                </c:pt>
                <c:pt idx="3610">
                  <c:v>-1.7984400000000001E-2</c:v>
                </c:pt>
                <c:pt idx="3611">
                  <c:v>-1.3609400000000001E-2</c:v>
                </c:pt>
                <c:pt idx="3612">
                  <c:v>-1.6937500000000001E-2</c:v>
                </c:pt>
                <c:pt idx="3613">
                  <c:v>-2.2171900000000001E-2</c:v>
                </c:pt>
                <c:pt idx="3614">
                  <c:v>-1.9218800000000001E-2</c:v>
                </c:pt>
                <c:pt idx="3615">
                  <c:v>-1.4937499999999999E-2</c:v>
                </c:pt>
                <c:pt idx="3616">
                  <c:v>-1.03438E-2</c:v>
                </c:pt>
                <c:pt idx="3617">
                  <c:v>-1.125E-2</c:v>
                </c:pt>
                <c:pt idx="3618">
                  <c:v>-1.6140600000000001E-2</c:v>
                </c:pt>
                <c:pt idx="3619">
                  <c:v>-1.20781E-2</c:v>
                </c:pt>
                <c:pt idx="3620">
                  <c:v>-1.42188E-2</c:v>
                </c:pt>
                <c:pt idx="3621">
                  <c:v>-8.0000000000000002E-3</c:v>
                </c:pt>
                <c:pt idx="3622">
                  <c:v>-1.7437500000000002E-2</c:v>
                </c:pt>
                <c:pt idx="3623">
                  <c:v>-1.8062499999999999E-2</c:v>
                </c:pt>
                <c:pt idx="3624">
                  <c:v>-2.0093699999999999E-2</c:v>
                </c:pt>
                <c:pt idx="3625">
                  <c:v>-1.60625E-2</c:v>
                </c:pt>
                <c:pt idx="3626">
                  <c:v>-2.1546900000000001E-2</c:v>
                </c:pt>
                <c:pt idx="3627">
                  <c:v>-2.2718700000000001E-2</c:v>
                </c:pt>
                <c:pt idx="3628">
                  <c:v>-1.26094E-2</c:v>
                </c:pt>
                <c:pt idx="3629">
                  <c:v>-1.36563E-2</c:v>
                </c:pt>
                <c:pt idx="3630">
                  <c:v>-1.41406E-2</c:v>
                </c:pt>
                <c:pt idx="3631">
                  <c:v>-1.3875E-2</c:v>
                </c:pt>
                <c:pt idx="3632">
                  <c:v>-1.7125000000000001E-2</c:v>
                </c:pt>
                <c:pt idx="3633">
                  <c:v>-2.19063E-2</c:v>
                </c:pt>
                <c:pt idx="3634">
                  <c:v>-1.8624999999999999E-2</c:v>
                </c:pt>
                <c:pt idx="3635">
                  <c:v>-1.03594E-2</c:v>
                </c:pt>
                <c:pt idx="3636">
                  <c:v>-8.1406299999999994E-3</c:v>
                </c:pt>
                <c:pt idx="3637">
                  <c:v>-7.8125E-3</c:v>
                </c:pt>
                <c:pt idx="3638">
                  <c:v>-1.76563E-2</c:v>
                </c:pt>
                <c:pt idx="3639">
                  <c:v>-1.8156200000000001E-2</c:v>
                </c:pt>
                <c:pt idx="3640">
                  <c:v>-1.9671899999999999E-2</c:v>
                </c:pt>
                <c:pt idx="3641">
                  <c:v>-2.59688E-2</c:v>
                </c:pt>
                <c:pt idx="3642">
                  <c:v>-2.20313E-2</c:v>
                </c:pt>
                <c:pt idx="3643">
                  <c:v>-1.8062499999999999E-2</c:v>
                </c:pt>
                <c:pt idx="3644">
                  <c:v>-8.1562500000000003E-3</c:v>
                </c:pt>
                <c:pt idx="3645">
                  <c:v>-1.1875E-2</c:v>
                </c:pt>
                <c:pt idx="3646">
                  <c:v>-1.3921899999999999E-2</c:v>
                </c:pt>
                <c:pt idx="3647">
                  <c:v>-1.6031199999999999E-2</c:v>
                </c:pt>
                <c:pt idx="3648">
                  <c:v>-1.39375E-2</c:v>
                </c:pt>
                <c:pt idx="3649">
                  <c:v>-1.80156E-2</c:v>
                </c:pt>
                <c:pt idx="3650">
                  <c:v>-1.20625E-2</c:v>
                </c:pt>
                <c:pt idx="3651">
                  <c:v>-1.2046899999999999E-2</c:v>
                </c:pt>
                <c:pt idx="3652">
                  <c:v>-1.78438E-2</c:v>
                </c:pt>
                <c:pt idx="3653">
                  <c:v>-1.7999999999999999E-2</c:v>
                </c:pt>
                <c:pt idx="3654">
                  <c:v>-1.4046899999999999E-2</c:v>
                </c:pt>
                <c:pt idx="3655">
                  <c:v>-9.9843799999999993E-3</c:v>
                </c:pt>
                <c:pt idx="3656">
                  <c:v>-1.3984399999999999E-2</c:v>
                </c:pt>
                <c:pt idx="3657">
                  <c:v>-1.40313E-2</c:v>
                </c:pt>
                <c:pt idx="3658">
                  <c:v>-2.0015600000000001E-2</c:v>
                </c:pt>
                <c:pt idx="3659">
                  <c:v>-1.3890599999999999E-2</c:v>
                </c:pt>
                <c:pt idx="3660">
                  <c:v>-1.2E-2</c:v>
                </c:pt>
                <c:pt idx="3661">
                  <c:v>-1.2E-2</c:v>
                </c:pt>
                <c:pt idx="3662">
                  <c:v>-1.99375E-2</c:v>
                </c:pt>
                <c:pt idx="3663">
                  <c:v>-1.6E-2</c:v>
                </c:pt>
                <c:pt idx="3664">
                  <c:v>-1.5968799999999998E-2</c:v>
                </c:pt>
                <c:pt idx="3665">
                  <c:v>-1.5953100000000001E-2</c:v>
                </c:pt>
                <c:pt idx="3666">
                  <c:v>-1.9984399999999999E-2</c:v>
                </c:pt>
                <c:pt idx="3667">
                  <c:v>-0.02</c:v>
                </c:pt>
                <c:pt idx="3668">
                  <c:v>-1.9968799999999998E-2</c:v>
                </c:pt>
                <c:pt idx="3669">
                  <c:v>-1.9968799999999998E-2</c:v>
                </c:pt>
                <c:pt idx="3670">
                  <c:v>-1.6031199999999999E-2</c:v>
                </c:pt>
                <c:pt idx="3671">
                  <c:v>-1.1953099999999999E-2</c:v>
                </c:pt>
                <c:pt idx="3672">
                  <c:v>-1.79688E-2</c:v>
                </c:pt>
                <c:pt idx="3673">
                  <c:v>-1.3921899999999999E-2</c:v>
                </c:pt>
                <c:pt idx="3674">
                  <c:v>-1.3984399999999999E-2</c:v>
                </c:pt>
                <c:pt idx="3675">
                  <c:v>-1.1875E-2</c:v>
                </c:pt>
                <c:pt idx="3676">
                  <c:v>-1.1890599999999999E-2</c:v>
                </c:pt>
                <c:pt idx="3677">
                  <c:v>-1.3984399999999999E-2</c:v>
                </c:pt>
                <c:pt idx="3678">
                  <c:v>-1.00625E-2</c:v>
                </c:pt>
                <c:pt idx="3679">
                  <c:v>-1.025E-2</c:v>
                </c:pt>
                <c:pt idx="3680">
                  <c:v>-1.61875E-2</c:v>
                </c:pt>
                <c:pt idx="3681">
                  <c:v>-1.7203099999999999E-2</c:v>
                </c:pt>
                <c:pt idx="3682">
                  <c:v>-1.2296899999999999E-2</c:v>
                </c:pt>
                <c:pt idx="3683">
                  <c:v>-1.25469E-2</c:v>
                </c:pt>
                <c:pt idx="3684">
                  <c:v>-8.0625000000000002E-3</c:v>
                </c:pt>
                <c:pt idx="3685">
                  <c:v>-1.3125E-2</c:v>
                </c:pt>
                <c:pt idx="3686">
                  <c:v>-1.44531E-2</c:v>
                </c:pt>
                <c:pt idx="3687">
                  <c:v>-1.1953099999999999E-2</c:v>
                </c:pt>
                <c:pt idx="3688">
                  <c:v>-1.2046899999999999E-2</c:v>
                </c:pt>
                <c:pt idx="3689">
                  <c:v>-9.2031300000000003E-3</c:v>
                </c:pt>
                <c:pt idx="3690">
                  <c:v>-2.1296900000000001E-2</c:v>
                </c:pt>
                <c:pt idx="3691">
                  <c:v>-1.8343700000000001E-2</c:v>
                </c:pt>
                <c:pt idx="3692">
                  <c:v>-2.1671900000000001E-2</c:v>
                </c:pt>
                <c:pt idx="3693">
                  <c:v>-2.04844E-2</c:v>
                </c:pt>
                <c:pt idx="3694">
                  <c:v>-1.20313E-2</c:v>
                </c:pt>
                <c:pt idx="3695">
                  <c:v>-1.7812499999999998E-2</c:v>
                </c:pt>
                <c:pt idx="3696">
                  <c:v>-1.4093700000000001E-2</c:v>
                </c:pt>
                <c:pt idx="3697">
                  <c:v>-1.1921899999999999E-2</c:v>
                </c:pt>
                <c:pt idx="3698">
                  <c:v>-1.3984399999999999E-2</c:v>
                </c:pt>
                <c:pt idx="3699">
                  <c:v>-1.4E-2</c:v>
                </c:pt>
                <c:pt idx="3700">
                  <c:v>-1.79688E-2</c:v>
                </c:pt>
                <c:pt idx="3701">
                  <c:v>-1.7984400000000001E-2</c:v>
                </c:pt>
                <c:pt idx="3702">
                  <c:v>-1.7921900000000001E-2</c:v>
                </c:pt>
                <c:pt idx="3703">
                  <c:v>-1.40313E-2</c:v>
                </c:pt>
                <c:pt idx="3704">
                  <c:v>-1.5671899999999999E-2</c:v>
                </c:pt>
                <c:pt idx="3705">
                  <c:v>-7.8593799999999991E-3</c:v>
                </c:pt>
                <c:pt idx="3706">
                  <c:v>-1.44844E-2</c:v>
                </c:pt>
                <c:pt idx="3707">
                  <c:v>-1.5828100000000001E-2</c:v>
                </c:pt>
                <c:pt idx="3708">
                  <c:v>-1.39063E-2</c:v>
                </c:pt>
                <c:pt idx="3709">
                  <c:v>-1.6468799999999999E-2</c:v>
                </c:pt>
                <c:pt idx="3710">
                  <c:v>-1.7312500000000001E-2</c:v>
                </c:pt>
                <c:pt idx="3711">
                  <c:v>-9.8906299999999992E-3</c:v>
                </c:pt>
                <c:pt idx="3712">
                  <c:v>-1.43594E-2</c:v>
                </c:pt>
                <c:pt idx="3713">
                  <c:v>-1.45156E-2</c:v>
                </c:pt>
                <c:pt idx="3714">
                  <c:v>-2.0250000000000001E-2</c:v>
                </c:pt>
                <c:pt idx="3715">
                  <c:v>-1.8249999999999999E-2</c:v>
                </c:pt>
                <c:pt idx="3716">
                  <c:v>-2.1859400000000001E-2</c:v>
                </c:pt>
                <c:pt idx="3717">
                  <c:v>-1.52344E-2</c:v>
                </c:pt>
                <c:pt idx="3718">
                  <c:v>-1.4125E-2</c:v>
                </c:pt>
                <c:pt idx="3719">
                  <c:v>-1.39531E-2</c:v>
                </c:pt>
                <c:pt idx="3720">
                  <c:v>-1.15312E-2</c:v>
                </c:pt>
                <c:pt idx="3721">
                  <c:v>-1.03281E-2</c:v>
                </c:pt>
                <c:pt idx="3722">
                  <c:v>-1.4171899999999999E-2</c:v>
                </c:pt>
                <c:pt idx="3723">
                  <c:v>-1.1796900000000001E-2</c:v>
                </c:pt>
                <c:pt idx="3724">
                  <c:v>-1.2109399999999999E-2</c:v>
                </c:pt>
                <c:pt idx="3725">
                  <c:v>-1.1828099999999999E-2</c:v>
                </c:pt>
                <c:pt idx="3726">
                  <c:v>-1.2500000000000001E-2</c:v>
                </c:pt>
                <c:pt idx="3727">
                  <c:v>-1.9984399999999999E-2</c:v>
                </c:pt>
                <c:pt idx="3728">
                  <c:v>-1.3828099999999999E-2</c:v>
                </c:pt>
                <c:pt idx="3729">
                  <c:v>-1.82188E-2</c:v>
                </c:pt>
                <c:pt idx="3730">
                  <c:v>-1.9875E-2</c:v>
                </c:pt>
                <c:pt idx="3731">
                  <c:v>-1.78906E-2</c:v>
                </c:pt>
                <c:pt idx="3732">
                  <c:v>-1.8046900000000001E-2</c:v>
                </c:pt>
                <c:pt idx="3733">
                  <c:v>-1.79531E-2</c:v>
                </c:pt>
                <c:pt idx="3734">
                  <c:v>-1.35E-2</c:v>
                </c:pt>
                <c:pt idx="3735">
                  <c:v>-8.0000000000000002E-3</c:v>
                </c:pt>
                <c:pt idx="3736">
                  <c:v>-1.2125E-2</c:v>
                </c:pt>
                <c:pt idx="3737">
                  <c:v>-1.3984399999999999E-2</c:v>
                </c:pt>
                <c:pt idx="3738">
                  <c:v>-1.80781E-2</c:v>
                </c:pt>
                <c:pt idx="3739">
                  <c:v>-2.0046899999999999E-2</c:v>
                </c:pt>
                <c:pt idx="3740">
                  <c:v>-1.60625E-2</c:v>
                </c:pt>
                <c:pt idx="3741">
                  <c:v>-1.3968700000000001E-2</c:v>
                </c:pt>
                <c:pt idx="3742">
                  <c:v>-1.6046899999999999E-2</c:v>
                </c:pt>
                <c:pt idx="3743">
                  <c:v>-1.20313E-2</c:v>
                </c:pt>
                <c:pt idx="3744">
                  <c:v>-9.9375000000000002E-3</c:v>
                </c:pt>
                <c:pt idx="3745">
                  <c:v>-8.0625000000000002E-3</c:v>
                </c:pt>
                <c:pt idx="3746">
                  <c:v>-1.42813E-2</c:v>
                </c:pt>
                <c:pt idx="3747">
                  <c:v>-1.43594E-2</c:v>
                </c:pt>
                <c:pt idx="3748">
                  <c:v>-1.5281299999999999E-2</c:v>
                </c:pt>
                <c:pt idx="3749">
                  <c:v>-1.9968799999999998E-2</c:v>
                </c:pt>
                <c:pt idx="3750">
                  <c:v>-1.6406299999999999E-2</c:v>
                </c:pt>
                <c:pt idx="3751">
                  <c:v>-1.26094E-2</c:v>
                </c:pt>
                <c:pt idx="3752">
                  <c:v>-7.9218799999999992E-3</c:v>
                </c:pt>
                <c:pt idx="3753">
                  <c:v>-1.5140600000000001E-2</c:v>
                </c:pt>
                <c:pt idx="3754">
                  <c:v>-1.6171899999999999E-2</c:v>
                </c:pt>
                <c:pt idx="3755">
                  <c:v>-1.5875E-2</c:v>
                </c:pt>
                <c:pt idx="3756">
                  <c:v>-1.6109399999999999E-2</c:v>
                </c:pt>
                <c:pt idx="3757">
                  <c:v>-1.36875E-2</c:v>
                </c:pt>
                <c:pt idx="3758">
                  <c:v>-1.9859399999999999E-2</c:v>
                </c:pt>
                <c:pt idx="3759">
                  <c:v>-1.6593799999999999E-2</c:v>
                </c:pt>
                <c:pt idx="3760">
                  <c:v>-1.40781E-2</c:v>
                </c:pt>
                <c:pt idx="3761">
                  <c:v>-1.2E-2</c:v>
                </c:pt>
                <c:pt idx="3762">
                  <c:v>-1.22188E-2</c:v>
                </c:pt>
                <c:pt idx="3763">
                  <c:v>-7.8750000000000001E-3</c:v>
                </c:pt>
                <c:pt idx="3764">
                  <c:v>-1.4E-2</c:v>
                </c:pt>
                <c:pt idx="3765">
                  <c:v>-1.0093700000000001E-2</c:v>
                </c:pt>
                <c:pt idx="3766">
                  <c:v>-1.39531E-2</c:v>
                </c:pt>
                <c:pt idx="3767">
                  <c:v>-1.20781E-2</c:v>
                </c:pt>
                <c:pt idx="3768">
                  <c:v>-1.3875E-2</c:v>
                </c:pt>
                <c:pt idx="3769">
                  <c:v>-1.4109399999999999E-2</c:v>
                </c:pt>
                <c:pt idx="3770">
                  <c:v>-9.5624999999999998E-3</c:v>
                </c:pt>
                <c:pt idx="3771">
                  <c:v>-5.9687500000000001E-3</c:v>
                </c:pt>
                <c:pt idx="3772">
                  <c:v>-1.8093700000000001E-2</c:v>
                </c:pt>
                <c:pt idx="3773">
                  <c:v>-0.01</c:v>
                </c:pt>
                <c:pt idx="3774">
                  <c:v>-1.42031E-2</c:v>
                </c:pt>
                <c:pt idx="3775">
                  <c:v>-1.4046899999999999E-2</c:v>
                </c:pt>
                <c:pt idx="3776">
                  <c:v>-1.8124999999999999E-2</c:v>
                </c:pt>
                <c:pt idx="3777">
                  <c:v>-1.6E-2</c:v>
                </c:pt>
                <c:pt idx="3778">
                  <c:v>-1.5765600000000001E-2</c:v>
                </c:pt>
                <c:pt idx="3779">
                  <c:v>-1.1984399999999999E-2</c:v>
                </c:pt>
                <c:pt idx="3780">
                  <c:v>-1.6718799999999999E-2</c:v>
                </c:pt>
                <c:pt idx="3781">
                  <c:v>-2.2546900000000002E-2</c:v>
                </c:pt>
                <c:pt idx="3782">
                  <c:v>-2.5578099999999999E-2</c:v>
                </c:pt>
                <c:pt idx="3783">
                  <c:v>-1.9859399999999999E-2</c:v>
                </c:pt>
                <c:pt idx="3784">
                  <c:v>-2.50469E-2</c:v>
                </c:pt>
                <c:pt idx="3785">
                  <c:v>-2.55938E-2</c:v>
                </c:pt>
                <c:pt idx="3786">
                  <c:v>-1.71719E-2</c:v>
                </c:pt>
                <c:pt idx="3787">
                  <c:v>-1.6156299999999998E-2</c:v>
                </c:pt>
                <c:pt idx="3788">
                  <c:v>-1.7749999999999998E-2</c:v>
                </c:pt>
                <c:pt idx="3789">
                  <c:v>-1.1921899999999999E-2</c:v>
                </c:pt>
                <c:pt idx="3790">
                  <c:v>-1.6203100000000002E-2</c:v>
                </c:pt>
                <c:pt idx="3791">
                  <c:v>-1.38125E-2</c:v>
                </c:pt>
                <c:pt idx="3792">
                  <c:v>-9.9218799999999992E-3</c:v>
                </c:pt>
                <c:pt idx="3793">
                  <c:v>-1.2125E-2</c:v>
                </c:pt>
                <c:pt idx="3794">
                  <c:v>-1.36563E-2</c:v>
                </c:pt>
                <c:pt idx="3795">
                  <c:v>-7.84375E-3</c:v>
                </c:pt>
                <c:pt idx="3796">
                  <c:v>-1.025E-2</c:v>
                </c:pt>
                <c:pt idx="3797">
                  <c:v>-1.4312500000000001E-2</c:v>
                </c:pt>
                <c:pt idx="3798">
                  <c:v>-1.5718800000000002E-2</c:v>
                </c:pt>
                <c:pt idx="3799">
                  <c:v>-1.1921899999999999E-2</c:v>
                </c:pt>
                <c:pt idx="3800">
                  <c:v>-1.7312500000000001E-2</c:v>
                </c:pt>
                <c:pt idx="3801">
                  <c:v>-2.1859400000000001E-2</c:v>
                </c:pt>
                <c:pt idx="3802">
                  <c:v>-1.7859400000000001E-2</c:v>
                </c:pt>
                <c:pt idx="3803">
                  <c:v>-1.7609400000000001E-2</c:v>
                </c:pt>
                <c:pt idx="3804">
                  <c:v>-9.2031300000000003E-3</c:v>
                </c:pt>
                <c:pt idx="3805">
                  <c:v>-1.05469E-2</c:v>
                </c:pt>
                <c:pt idx="3806">
                  <c:v>-1.3921899999999999E-2</c:v>
                </c:pt>
                <c:pt idx="3807">
                  <c:v>-1.2109399999999999E-2</c:v>
                </c:pt>
                <c:pt idx="3808">
                  <c:v>-1.37813E-2</c:v>
                </c:pt>
                <c:pt idx="3809">
                  <c:v>-0.01</c:v>
                </c:pt>
                <c:pt idx="3810">
                  <c:v>-1.44219E-2</c:v>
                </c:pt>
                <c:pt idx="3811">
                  <c:v>-1.40156E-2</c:v>
                </c:pt>
                <c:pt idx="3812">
                  <c:v>-1.31719E-2</c:v>
                </c:pt>
                <c:pt idx="3813">
                  <c:v>-7.2500000000000004E-3</c:v>
                </c:pt>
                <c:pt idx="3814">
                  <c:v>-1.5375E-2</c:v>
                </c:pt>
                <c:pt idx="3815">
                  <c:v>-1.2718800000000001E-2</c:v>
                </c:pt>
                <c:pt idx="3816">
                  <c:v>-1.16875E-2</c:v>
                </c:pt>
                <c:pt idx="3817">
                  <c:v>-1.7078099999999999E-2</c:v>
                </c:pt>
                <c:pt idx="3818">
                  <c:v>-2.0593799999999999E-2</c:v>
                </c:pt>
                <c:pt idx="3819">
                  <c:v>-1.0109399999999999E-2</c:v>
                </c:pt>
                <c:pt idx="3820">
                  <c:v>-2.1093799999999999E-2</c:v>
                </c:pt>
                <c:pt idx="3821">
                  <c:v>-2.43594E-2</c:v>
                </c:pt>
                <c:pt idx="3822">
                  <c:v>-2.02344E-2</c:v>
                </c:pt>
                <c:pt idx="3823">
                  <c:v>-1.9828100000000001E-2</c:v>
                </c:pt>
                <c:pt idx="3824">
                  <c:v>-2.1999999999999999E-2</c:v>
                </c:pt>
                <c:pt idx="3825">
                  <c:v>-1.6953099999999999E-2</c:v>
                </c:pt>
                <c:pt idx="3826">
                  <c:v>-7.8593799999999991E-3</c:v>
                </c:pt>
                <c:pt idx="3827">
                  <c:v>-1.5390600000000001E-2</c:v>
                </c:pt>
                <c:pt idx="3828">
                  <c:v>-1.4375000000000001E-2</c:v>
                </c:pt>
                <c:pt idx="3829">
                  <c:v>-1.22813E-2</c:v>
                </c:pt>
                <c:pt idx="3830">
                  <c:v>-6.8125E-3</c:v>
                </c:pt>
                <c:pt idx="3831">
                  <c:v>-8.9999999999999993E-3</c:v>
                </c:pt>
                <c:pt idx="3832">
                  <c:v>-2.54063E-2</c:v>
                </c:pt>
                <c:pt idx="3833">
                  <c:v>-2.0765599999999999E-2</c:v>
                </c:pt>
                <c:pt idx="3834">
                  <c:v>-1.43438E-2</c:v>
                </c:pt>
                <c:pt idx="3835">
                  <c:v>-1.19375E-2</c:v>
                </c:pt>
                <c:pt idx="3836">
                  <c:v>-1.59375E-2</c:v>
                </c:pt>
                <c:pt idx="3837">
                  <c:v>-1.41406E-2</c:v>
                </c:pt>
                <c:pt idx="3838">
                  <c:v>-1.5671899999999999E-2</c:v>
                </c:pt>
                <c:pt idx="3839">
                  <c:v>-2.0125000000000001E-2</c:v>
                </c:pt>
                <c:pt idx="3840">
                  <c:v>-1.20313E-2</c:v>
                </c:pt>
                <c:pt idx="3841">
                  <c:v>-1.19375E-2</c:v>
                </c:pt>
                <c:pt idx="3842">
                  <c:v>-1.6031199999999999E-2</c:v>
                </c:pt>
                <c:pt idx="3843">
                  <c:v>-1.20781E-2</c:v>
                </c:pt>
                <c:pt idx="3844">
                  <c:v>-1.1875E-2</c:v>
                </c:pt>
                <c:pt idx="3845">
                  <c:v>-1.3984399999999999E-2</c:v>
                </c:pt>
                <c:pt idx="3846">
                  <c:v>-1.58125E-2</c:v>
                </c:pt>
                <c:pt idx="3847">
                  <c:v>-2.3984399999999999E-2</c:v>
                </c:pt>
                <c:pt idx="3848">
                  <c:v>-1.8093700000000001E-2</c:v>
                </c:pt>
                <c:pt idx="3849">
                  <c:v>-1.4046899999999999E-2</c:v>
                </c:pt>
                <c:pt idx="3850">
                  <c:v>-1.98125E-2</c:v>
                </c:pt>
                <c:pt idx="3851">
                  <c:v>-1.7999999999999999E-2</c:v>
                </c:pt>
                <c:pt idx="3852">
                  <c:v>-1.00156E-2</c:v>
                </c:pt>
                <c:pt idx="3853">
                  <c:v>-1.5968799999999998E-2</c:v>
                </c:pt>
                <c:pt idx="3854">
                  <c:v>-1.7937499999999999E-2</c:v>
                </c:pt>
                <c:pt idx="3855">
                  <c:v>-2.4E-2</c:v>
                </c:pt>
                <c:pt idx="3856">
                  <c:v>-1.5984399999999999E-2</c:v>
                </c:pt>
                <c:pt idx="3857">
                  <c:v>-1.9984399999999999E-2</c:v>
                </c:pt>
                <c:pt idx="3858">
                  <c:v>-1.2E-2</c:v>
                </c:pt>
                <c:pt idx="3859">
                  <c:v>-1.2E-2</c:v>
                </c:pt>
                <c:pt idx="3860">
                  <c:v>-1.39375E-2</c:v>
                </c:pt>
                <c:pt idx="3861">
                  <c:v>-1.6E-2</c:v>
                </c:pt>
                <c:pt idx="3862">
                  <c:v>-1.2109399999999999E-2</c:v>
                </c:pt>
                <c:pt idx="3863">
                  <c:v>-1.19063E-2</c:v>
                </c:pt>
                <c:pt idx="3864">
                  <c:v>-1.7984400000000001E-2</c:v>
                </c:pt>
                <c:pt idx="3865">
                  <c:v>-1.6E-2</c:v>
                </c:pt>
                <c:pt idx="3866">
                  <c:v>-8.0625000000000002E-3</c:v>
                </c:pt>
                <c:pt idx="3867">
                  <c:v>-1.4171899999999999E-2</c:v>
                </c:pt>
                <c:pt idx="3868">
                  <c:v>-1.7999999999999999E-2</c:v>
                </c:pt>
                <c:pt idx="3869">
                  <c:v>-1.4E-2</c:v>
                </c:pt>
                <c:pt idx="3870">
                  <c:v>-1.22031E-2</c:v>
                </c:pt>
                <c:pt idx="3871">
                  <c:v>-3.90625E-3</c:v>
                </c:pt>
                <c:pt idx="3872">
                  <c:v>-1.1140600000000001E-2</c:v>
                </c:pt>
                <c:pt idx="3873">
                  <c:v>-2.0203100000000002E-2</c:v>
                </c:pt>
                <c:pt idx="3874">
                  <c:v>-1.8359400000000001E-2</c:v>
                </c:pt>
                <c:pt idx="3875">
                  <c:v>-1.2046899999999999E-2</c:v>
                </c:pt>
                <c:pt idx="3876">
                  <c:v>-1.79531E-2</c:v>
                </c:pt>
                <c:pt idx="3877">
                  <c:v>-1.5875E-2</c:v>
                </c:pt>
                <c:pt idx="3878">
                  <c:v>-1.5906300000000002E-2</c:v>
                </c:pt>
                <c:pt idx="3879">
                  <c:v>-9.7656300000000008E-3</c:v>
                </c:pt>
                <c:pt idx="3880">
                  <c:v>-1.4E-2</c:v>
                </c:pt>
                <c:pt idx="3881">
                  <c:v>-8.7500000000000008E-3</c:v>
                </c:pt>
                <c:pt idx="3882">
                  <c:v>-1.1093799999999999E-2</c:v>
                </c:pt>
                <c:pt idx="3883">
                  <c:v>-1.24688E-2</c:v>
                </c:pt>
                <c:pt idx="3884">
                  <c:v>-9.9843799999999993E-3</c:v>
                </c:pt>
                <c:pt idx="3885">
                  <c:v>-1.32969E-2</c:v>
                </c:pt>
                <c:pt idx="3886">
                  <c:v>-1.79063E-2</c:v>
                </c:pt>
                <c:pt idx="3887">
                  <c:v>-2.1296900000000001E-2</c:v>
                </c:pt>
                <c:pt idx="3888">
                  <c:v>-2.4750000000000001E-2</c:v>
                </c:pt>
                <c:pt idx="3889">
                  <c:v>-1.43594E-2</c:v>
                </c:pt>
                <c:pt idx="3890">
                  <c:v>-1.7874999999999999E-2</c:v>
                </c:pt>
                <c:pt idx="3891">
                  <c:v>-1.2375000000000001E-2</c:v>
                </c:pt>
                <c:pt idx="3892">
                  <c:v>-1.00156E-2</c:v>
                </c:pt>
                <c:pt idx="3893">
                  <c:v>-8.1406299999999994E-3</c:v>
                </c:pt>
                <c:pt idx="3894">
                  <c:v>-7.9843799999999993E-3</c:v>
                </c:pt>
                <c:pt idx="3895">
                  <c:v>-1.1734400000000001E-2</c:v>
                </c:pt>
                <c:pt idx="3896">
                  <c:v>-1.5984399999999999E-2</c:v>
                </c:pt>
                <c:pt idx="3897">
                  <c:v>-1.40156E-2</c:v>
                </c:pt>
                <c:pt idx="3898">
                  <c:v>-1.6E-2</c:v>
                </c:pt>
                <c:pt idx="3899">
                  <c:v>-1.40156E-2</c:v>
                </c:pt>
                <c:pt idx="3900">
                  <c:v>-1.3984399999999999E-2</c:v>
                </c:pt>
                <c:pt idx="3901">
                  <c:v>-1.4093700000000001E-2</c:v>
                </c:pt>
                <c:pt idx="3902">
                  <c:v>-1.5609400000000001E-2</c:v>
                </c:pt>
                <c:pt idx="3903">
                  <c:v>-1.03281E-2</c:v>
                </c:pt>
                <c:pt idx="3904">
                  <c:v>-1.7859400000000001E-2</c:v>
                </c:pt>
                <c:pt idx="3905">
                  <c:v>-1.2562500000000001E-2</c:v>
                </c:pt>
                <c:pt idx="3906">
                  <c:v>-2.61406E-2</c:v>
                </c:pt>
                <c:pt idx="3907">
                  <c:v>-1.3203100000000001E-2</c:v>
                </c:pt>
                <c:pt idx="3908">
                  <c:v>-1.40313E-2</c:v>
                </c:pt>
                <c:pt idx="3909">
                  <c:v>-9.5781300000000007E-3</c:v>
                </c:pt>
                <c:pt idx="3910">
                  <c:v>-1.02656E-2</c:v>
                </c:pt>
                <c:pt idx="3911">
                  <c:v>-1.2375000000000001E-2</c:v>
                </c:pt>
                <c:pt idx="3912">
                  <c:v>-1.6828099999999999E-2</c:v>
                </c:pt>
                <c:pt idx="3913">
                  <c:v>-1.7734400000000001E-2</c:v>
                </c:pt>
                <c:pt idx="3914">
                  <c:v>-1.6140600000000001E-2</c:v>
                </c:pt>
                <c:pt idx="3915">
                  <c:v>-1.79063E-2</c:v>
                </c:pt>
                <c:pt idx="3916">
                  <c:v>-1.6046899999999999E-2</c:v>
                </c:pt>
                <c:pt idx="3917">
                  <c:v>-1.5578099999999999E-2</c:v>
                </c:pt>
                <c:pt idx="3918">
                  <c:v>-9.75E-3</c:v>
                </c:pt>
                <c:pt idx="3919">
                  <c:v>-1.21406E-2</c:v>
                </c:pt>
                <c:pt idx="3920">
                  <c:v>-9.5624999999999998E-3</c:v>
                </c:pt>
                <c:pt idx="3921">
                  <c:v>-1.04219E-2</c:v>
                </c:pt>
                <c:pt idx="3922">
                  <c:v>-1.87656E-2</c:v>
                </c:pt>
                <c:pt idx="3923">
                  <c:v>-2.3921899999999999E-2</c:v>
                </c:pt>
                <c:pt idx="3924">
                  <c:v>-1.7515599999999999E-2</c:v>
                </c:pt>
                <c:pt idx="3925">
                  <c:v>-1.39375E-2</c:v>
                </c:pt>
                <c:pt idx="3926">
                  <c:v>-1.4046899999999999E-2</c:v>
                </c:pt>
                <c:pt idx="3927">
                  <c:v>-1.39063E-2</c:v>
                </c:pt>
                <c:pt idx="3928">
                  <c:v>-9.7343800000000008E-3</c:v>
                </c:pt>
                <c:pt idx="3929">
                  <c:v>-1.24688E-2</c:v>
                </c:pt>
                <c:pt idx="3930">
                  <c:v>-2.25156E-2</c:v>
                </c:pt>
                <c:pt idx="3931">
                  <c:v>-1.9484399999999999E-2</c:v>
                </c:pt>
                <c:pt idx="3932">
                  <c:v>-7.9218799999999992E-3</c:v>
                </c:pt>
                <c:pt idx="3933">
                  <c:v>-1.6093799999999998E-2</c:v>
                </c:pt>
                <c:pt idx="3934">
                  <c:v>-1.3890599999999999E-2</c:v>
                </c:pt>
                <c:pt idx="3935">
                  <c:v>-1.5968799999999998E-2</c:v>
                </c:pt>
                <c:pt idx="3936">
                  <c:v>-1.59375E-2</c:v>
                </c:pt>
                <c:pt idx="3937">
                  <c:v>-1.3890599999999999E-2</c:v>
                </c:pt>
                <c:pt idx="3938">
                  <c:v>-1.6093799999999998E-2</c:v>
                </c:pt>
                <c:pt idx="3939">
                  <c:v>-7.9531299999999992E-3</c:v>
                </c:pt>
                <c:pt idx="3940">
                  <c:v>-1.9734399999999999E-2</c:v>
                </c:pt>
                <c:pt idx="3941">
                  <c:v>-1.6046899999999999E-2</c:v>
                </c:pt>
                <c:pt idx="3942">
                  <c:v>-7.8125E-3</c:v>
                </c:pt>
                <c:pt idx="3943">
                  <c:v>-4.0937500000000002E-3</c:v>
                </c:pt>
                <c:pt idx="3944">
                  <c:v>-1.46094E-2</c:v>
                </c:pt>
                <c:pt idx="3945">
                  <c:v>-2.06094E-2</c:v>
                </c:pt>
                <c:pt idx="3946">
                  <c:v>-1.4937499999999999E-2</c:v>
                </c:pt>
                <c:pt idx="3947">
                  <c:v>-1.19375E-2</c:v>
                </c:pt>
                <c:pt idx="3948">
                  <c:v>-1.2125E-2</c:v>
                </c:pt>
                <c:pt idx="3949">
                  <c:v>-9.9843799999999993E-3</c:v>
                </c:pt>
                <c:pt idx="3950">
                  <c:v>-1.3640599999999999E-2</c:v>
                </c:pt>
                <c:pt idx="3951">
                  <c:v>-1.7812499999999998E-2</c:v>
                </c:pt>
                <c:pt idx="3952">
                  <c:v>-1.8031200000000001E-2</c:v>
                </c:pt>
                <c:pt idx="3953">
                  <c:v>-1.9625E-2</c:v>
                </c:pt>
                <c:pt idx="3954">
                  <c:v>-2.22031E-2</c:v>
                </c:pt>
                <c:pt idx="3955">
                  <c:v>-1.41875E-2</c:v>
                </c:pt>
                <c:pt idx="3956">
                  <c:v>-1.7937499999999999E-2</c:v>
                </c:pt>
                <c:pt idx="3957">
                  <c:v>-1.3968700000000001E-2</c:v>
                </c:pt>
                <c:pt idx="3958">
                  <c:v>-2.1609400000000001E-2</c:v>
                </c:pt>
                <c:pt idx="3959">
                  <c:v>-2.4390599999999998E-2</c:v>
                </c:pt>
                <c:pt idx="3960">
                  <c:v>-1.85156E-2</c:v>
                </c:pt>
                <c:pt idx="3961">
                  <c:v>-1.03438E-2</c:v>
                </c:pt>
                <c:pt idx="3962">
                  <c:v>-8.0156299999999993E-3</c:v>
                </c:pt>
                <c:pt idx="3963">
                  <c:v>-7.5156199999999998E-3</c:v>
                </c:pt>
                <c:pt idx="3964">
                  <c:v>-1.7921900000000001E-2</c:v>
                </c:pt>
                <c:pt idx="3965">
                  <c:v>-1.4E-2</c:v>
                </c:pt>
                <c:pt idx="3966">
                  <c:v>-1.9890600000000001E-2</c:v>
                </c:pt>
                <c:pt idx="3967">
                  <c:v>-1.43594E-2</c:v>
                </c:pt>
                <c:pt idx="3968">
                  <c:v>-1.20781E-2</c:v>
                </c:pt>
                <c:pt idx="3969">
                  <c:v>-1.3984399999999999E-2</c:v>
                </c:pt>
                <c:pt idx="3970">
                  <c:v>-1.62344E-2</c:v>
                </c:pt>
                <c:pt idx="3971">
                  <c:v>-2.1999999999999999E-2</c:v>
                </c:pt>
                <c:pt idx="3972">
                  <c:v>-1.78906E-2</c:v>
                </c:pt>
                <c:pt idx="3973">
                  <c:v>-2.0078100000000002E-2</c:v>
                </c:pt>
                <c:pt idx="3974">
                  <c:v>-1.9734399999999999E-2</c:v>
                </c:pt>
                <c:pt idx="3975">
                  <c:v>-1.8031200000000001E-2</c:v>
                </c:pt>
                <c:pt idx="3976">
                  <c:v>-1.7687499999999998E-2</c:v>
                </c:pt>
                <c:pt idx="3977">
                  <c:v>-1.4125E-2</c:v>
                </c:pt>
                <c:pt idx="3978">
                  <c:v>-2.0578099999999998E-2</c:v>
                </c:pt>
                <c:pt idx="3979">
                  <c:v>-1.99375E-2</c:v>
                </c:pt>
                <c:pt idx="3980">
                  <c:v>-1.9875E-2</c:v>
                </c:pt>
                <c:pt idx="3981">
                  <c:v>-1.55312E-2</c:v>
                </c:pt>
                <c:pt idx="3982">
                  <c:v>-1.1875E-2</c:v>
                </c:pt>
                <c:pt idx="3983">
                  <c:v>-1.42969E-2</c:v>
                </c:pt>
                <c:pt idx="3984">
                  <c:v>-1.5890600000000001E-2</c:v>
                </c:pt>
                <c:pt idx="3985">
                  <c:v>-1.6171899999999999E-2</c:v>
                </c:pt>
                <c:pt idx="3986">
                  <c:v>-1.9781300000000002E-2</c:v>
                </c:pt>
                <c:pt idx="3987">
                  <c:v>-1.17813E-2</c:v>
                </c:pt>
                <c:pt idx="3988">
                  <c:v>-1.41406E-2</c:v>
                </c:pt>
                <c:pt idx="3989">
                  <c:v>-1.40156E-2</c:v>
                </c:pt>
                <c:pt idx="3990">
                  <c:v>-1.5984399999999999E-2</c:v>
                </c:pt>
                <c:pt idx="3991">
                  <c:v>-1.4E-2</c:v>
                </c:pt>
                <c:pt idx="3992">
                  <c:v>-1.3546900000000001E-2</c:v>
                </c:pt>
                <c:pt idx="3993">
                  <c:v>-1.0234399999999999E-2</c:v>
                </c:pt>
                <c:pt idx="3994">
                  <c:v>-1.5890600000000001E-2</c:v>
                </c:pt>
                <c:pt idx="3995">
                  <c:v>-1.00156E-2</c:v>
                </c:pt>
                <c:pt idx="3996">
                  <c:v>-1.9031300000000001E-2</c:v>
                </c:pt>
                <c:pt idx="3997">
                  <c:v>-1.9593699999999999E-2</c:v>
                </c:pt>
                <c:pt idx="3998">
                  <c:v>-1.5953100000000001E-2</c:v>
                </c:pt>
                <c:pt idx="3999">
                  <c:v>-1.80156E-2</c:v>
                </c:pt>
                <c:pt idx="4000">
                  <c:v>-1.5765600000000001E-2</c:v>
                </c:pt>
                <c:pt idx="4001">
                  <c:v>-1.12187E-2</c:v>
                </c:pt>
                <c:pt idx="4002">
                  <c:v>-4.1250000000000002E-3</c:v>
                </c:pt>
                <c:pt idx="4003">
                  <c:v>-1.51875E-2</c:v>
                </c:pt>
                <c:pt idx="4004">
                  <c:v>-1.7203099999999999E-2</c:v>
                </c:pt>
                <c:pt idx="4005">
                  <c:v>-5.3906300000000004E-3</c:v>
                </c:pt>
                <c:pt idx="4006">
                  <c:v>-8.9374999999999993E-3</c:v>
                </c:pt>
                <c:pt idx="4007">
                  <c:v>-1.66094E-2</c:v>
                </c:pt>
                <c:pt idx="4008">
                  <c:v>-1.77188E-2</c:v>
                </c:pt>
                <c:pt idx="4009">
                  <c:v>-1.6078100000000001E-2</c:v>
                </c:pt>
                <c:pt idx="4010">
                  <c:v>-1.8046900000000001E-2</c:v>
                </c:pt>
                <c:pt idx="4011">
                  <c:v>-1.5906300000000002E-2</c:v>
                </c:pt>
                <c:pt idx="4012">
                  <c:v>-1.79531E-2</c:v>
                </c:pt>
                <c:pt idx="4013">
                  <c:v>-1.6171899999999999E-2</c:v>
                </c:pt>
                <c:pt idx="4014">
                  <c:v>-1.6156299999999998E-2</c:v>
                </c:pt>
                <c:pt idx="4015">
                  <c:v>-1.24531E-2</c:v>
                </c:pt>
                <c:pt idx="4016">
                  <c:v>-1.01875E-2</c:v>
                </c:pt>
                <c:pt idx="4017">
                  <c:v>-7.9531299999999992E-3</c:v>
                </c:pt>
                <c:pt idx="4018">
                  <c:v>-1.3515599999999999E-2</c:v>
                </c:pt>
                <c:pt idx="4019">
                  <c:v>-1.9531300000000001E-2</c:v>
                </c:pt>
                <c:pt idx="4020">
                  <c:v>-2.2406300000000001E-2</c:v>
                </c:pt>
                <c:pt idx="4021">
                  <c:v>-1.6125E-2</c:v>
                </c:pt>
                <c:pt idx="4022">
                  <c:v>-1.9843800000000002E-2</c:v>
                </c:pt>
                <c:pt idx="4023">
                  <c:v>-1.6562500000000001E-2</c:v>
                </c:pt>
                <c:pt idx="4024">
                  <c:v>-1.3796900000000001E-2</c:v>
                </c:pt>
                <c:pt idx="4025">
                  <c:v>-1.5984399999999999E-2</c:v>
                </c:pt>
                <c:pt idx="4026">
                  <c:v>-1.2562500000000001E-2</c:v>
                </c:pt>
                <c:pt idx="4027">
                  <c:v>-9.5781300000000007E-3</c:v>
                </c:pt>
                <c:pt idx="4028">
                  <c:v>-1.7312500000000001E-2</c:v>
                </c:pt>
                <c:pt idx="4029">
                  <c:v>-1.6250000000000001E-2</c:v>
                </c:pt>
                <c:pt idx="4030">
                  <c:v>-1.5859399999999999E-2</c:v>
                </c:pt>
                <c:pt idx="4031">
                  <c:v>-1.9406300000000001E-2</c:v>
                </c:pt>
                <c:pt idx="4032">
                  <c:v>-2.4437500000000001E-2</c:v>
                </c:pt>
                <c:pt idx="4033">
                  <c:v>-1.2312500000000001E-2</c:v>
                </c:pt>
                <c:pt idx="4034">
                  <c:v>-1.34375E-2</c:v>
                </c:pt>
                <c:pt idx="4035">
                  <c:v>-2.20781E-2</c:v>
                </c:pt>
                <c:pt idx="4036">
                  <c:v>-1.60625E-2</c:v>
                </c:pt>
                <c:pt idx="4037">
                  <c:v>-2.1874999999999999E-2</c:v>
                </c:pt>
                <c:pt idx="4038">
                  <c:v>-1.80156E-2</c:v>
                </c:pt>
                <c:pt idx="4039">
                  <c:v>-1.7984400000000001E-2</c:v>
                </c:pt>
                <c:pt idx="4040">
                  <c:v>-1.6093799999999998E-2</c:v>
                </c:pt>
                <c:pt idx="4041">
                  <c:v>-1.40625E-2</c:v>
                </c:pt>
                <c:pt idx="4042">
                  <c:v>-1.00625E-2</c:v>
                </c:pt>
                <c:pt idx="4043">
                  <c:v>-1.1953099999999999E-2</c:v>
                </c:pt>
                <c:pt idx="4044">
                  <c:v>-1.3984399999999999E-2</c:v>
                </c:pt>
                <c:pt idx="4045">
                  <c:v>-1.59375E-2</c:v>
                </c:pt>
                <c:pt idx="4046">
                  <c:v>-2.0015600000000001E-2</c:v>
                </c:pt>
                <c:pt idx="4047">
                  <c:v>-1.39531E-2</c:v>
                </c:pt>
                <c:pt idx="4048">
                  <c:v>-1.2046899999999999E-2</c:v>
                </c:pt>
                <c:pt idx="4049">
                  <c:v>-1.2E-2</c:v>
                </c:pt>
                <c:pt idx="4050">
                  <c:v>-1.6031199999999999E-2</c:v>
                </c:pt>
                <c:pt idx="4051">
                  <c:v>-1.2E-2</c:v>
                </c:pt>
                <c:pt idx="4052">
                  <c:v>-1.7937499999999999E-2</c:v>
                </c:pt>
                <c:pt idx="4053">
                  <c:v>-1.5984399999999999E-2</c:v>
                </c:pt>
                <c:pt idx="4054">
                  <c:v>-1.1921899999999999E-2</c:v>
                </c:pt>
                <c:pt idx="4055">
                  <c:v>-8.0156299999999993E-3</c:v>
                </c:pt>
                <c:pt idx="4056">
                  <c:v>-1.4E-2</c:v>
                </c:pt>
                <c:pt idx="4057">
                  <c:v>-0.02</c:v>
                </c:pt>
                <c:pt idx="4058">
                  <c:v>-1.21875E-2</c:v>
                </c:pt>
                <c:pt idx="4059">
                  <c:v>-0.01</c:v>
                </c:pt>
                <c:pt idx="4060">
                  <c:v>-0.01</c:v>
                </c:pt>
                <c:pt idx="4061">
                  <c:v>-1.3859399999999999E-2</c:v>
                </c:pt>
                <c:pt idx="4062">
                  <c:v>-1.80156E-2</c:v>
                </c:pt>
                <c:pt idx="4063">
                  <c:v>-0.01</c:v>
                </c:pt>
                <c:pt idx="4064">
                  <c:v>-9.9687500000000002E-3</c:v>
                </c:pt>
                <c:pt idx="4065">
                  <c:v>-7.9687500000000001E-3</c:v>
                </c:pt>
                <c:pt idx="4066">
                  <c:v>-8.0000000000000002E-3</c:v>
                </c:pt>
                <c:pt idx="4067">
                  <c:v>-0.01</c:v>
                </c:pt>
                <c:pt idx="4068">
                  <c:v>-8.0468799999999993E-3</c:v>
                </c:pt>
                <c:pt idx="4069">
                  <c:v>-8.0000000000000002E-3</c:v>
                </c:pt>
                <c:pt idx="4070">
                  <c:v>-1.1453100000000001E-2</c:v>
                </c:pt>
                <c:pt idx="4071">
                  <c:v>-2.0328100000000002E-2</c:v>
                </c:pt>
                <c:pt idx="4072">
                  <c:v>-2.2124999999999999E-2</c:v>
                </c:pt>
                <c:pt idx="4073">
                  <c:v>-2.0031199999999999E-2</c:v>
                </c:pt>
                <c:pt idx="4074">
                  <c:v>-2.1999999999999999E-2</c:v>
                </c:pt>
                <c:pt idx="4075">
                  <c:v>-1.7703099999999999E-2</c:v>
                </c:pt>
                <c:pt idx="4076">
                  <c:v>-1.3859399999999999E-2</c:v>
                </c:pt>
                <c:pt idx="4077">
                  <c:v>-9.7031300000000008E-3</c:v>
                </c:pt>
                <c:pt idx="4078">
                  <c:v>-1.2156200000000001E-2</c:v>
                </c:pt>
                <c:pt idx="4079">
                  <c:v>-9.5468800000000006E-3</c:v>
                </c:pt>
                <c:pt idx="4080">
                  <c:v>-1.6828099999999999E-2</c:v>
                </c:pt>
                <c:pt idx="4081">
                  <c:v>-1.6968799999999999E-2</c:v>
                </c:pt>
                <c:pt idx="4082">
                  <c:v>-1.0500000000000001E-2</c:v>
                </c:pt>
                <c:pt idx="4083">
                  <c:v>-1.1124999999999999E-2</c:v>
                </c:pt>
                <c:pt idx="4084">
                  <c:v>-1.79531E-2</c:v>
                </c:pt>
                <c:pt idx="4085">
                  <c:v>-1.43906E-2</c:v>
                </c:pt>
                <c:pt idx="4086">
                  <c:v>-1.55625E-2</c:v>
                </c:pt>
                <c:pt idx="4087">
                  <c:v>-1.7859400000000001E-2</c:v>
                </c:pt>
                <c:pt idx="4088">
                  <c:v>-1.8187499999999999E-2</c:v>
                </c:pt>
                <c:pt idx="4089">
                  <c:v>-1.4125E-2</c:v>
                </c:pt>
                <c:pt idx="4090">
                  <c:v>-1.40156E-2</c:v>
                </c:pt>
                <c:pt idx="4091">
                  <c:v>-1.20781E-2</c:v>
                </c:pt>
                <c:pt idx="4092">
                  <c:v>-1.39375E-2</c:v>
                </c:pt>
                <c:pt idx="4093">
                  <c:v>-1.7874999999999999E-2</c:v>
                </c:pt>
                <c:pt idx="4094">
                  <c:v>-1.80781E-2</c:v>
                </c:pt>
                <c:pt idx="4095">
                  <c:v>-1.6E-2</c:v>
                </c:pt>
                <c:pt idx="4096">
                  <c:v>-1.9968799999999998E-2</c:v>
                </c:pt>
                <c:pt idx="4097">
                  <c:v>-1.9984399999999999E-2</c:v>
                </c:pt>
                <c:pt idx="4098">
                  <c:v>-1.7874999999999999E-2</c:v>
                </c:pt>
                <c:pt idx="4099">
                  <c:v>-1.2E-2</c:v>
                </c:pt>
                <c:pt idx="4100">
                  <c:v>-1.6312500000000001E-2</c:v>
                </c:pt>
                <c:pt idx="4101">
                  <c:v>-1.5890600000000001E-2</c:v>
                </c:pt>
                <c:pt idx="4102">
                  <c:v>-1.8343700000000001E-2</c:v>
                </c:pt>
                <c:pt idx="4103">
                  <c:v>-2.19063E-2</c:v>
                </c:pt>
                <c:pt idx="4104">
                  <c:v>-1.51875E-2</c:v>
                </c:pt>
                <c:pt idx="4105">
                  <c:v>-1.21875E-2</c:v>
                </c:pt>
                <c:pt idx="4106">
                  <c:v>-1.37187E-2</c:v>
                </c:pt>
                <c:pt idx="4107">
                  <c:v>-1.00625E-2</c:v>
                </c:pt>
                <c:pt idx="4108">
                  <c:v>-1.45156E-2</c:v>
                </c:pt>
                <c:pt idx="4109">
                  <c:v>-1.65469E-2</c:v>
                </c:pt>
                <c:pt idx="4110">
                  <c:v>-2.26406E-2</c:v>
                </c:pt>
                <c:pt idx="4111">
                  <c:v>-1.9218800000000001E-2</c:v>
                </c:pt>
                <c:pt idx="4112">
                  <c:v>-1.3062499999999999E-2</c:v>
                </c:pt>
                <c:pt idx="4113">
                  <c:v>-1.01875E-2</c:v>
                </c:pt>
                <c:pt idx="4114">
                  <c:v>-1.45313E-2</c:v>
                </c:pt>
                <c:pt idx="4115">
                  <c:v>-1.6140600000000001E-2</c:v>
                </c:pt>
                <c:pt idx="4116">
                  <c:v>-1.5453100000000001E-2</c:v>
                </c:pt>
                <c:pt idx="4117">
                  <c:v>-9.5468800000000006E-3</c:v>
                </c:pt>
                <c:pt idx="4118">
                  <c:v>-1.0437500000000001E-2</c:v>
                </c:pt>
                <c:pt idx="4119">
                  <c:v>-1.43906E-2</c:v>
                </c:pt>
                <c:pt idx="4120">
                  <c:v>-1.82031E-2</c:v>
                </c:pt>
                <c:pt idx="4121">
                  <c:v>-1.7796900000000001E-2</c:v>
                </c:pt>
                <c:pt idx="4122">
                  <c:v>-1.38437E-2</c:v>
                </c:pt>
                <c:pt idx="4123">
                  <c:v>-1.41406E-2</c:v>
                </c:pt>
                <c:pt idx="4124">
                  <c:v>-1.6046899999999999E-2</c:v>
                </c:pt>
                <c:pt idx="4125">
                  <c:v>-1.82031E-2</c:v>
                </c:pt>
                <c:pt idx="4126">
                  <c:v>-2.18281E-2</c:v>
                </c:pt>
                <c:pt idx="4127">
                  <c:v>-1.35312E-2</c:v>
                </c:pt>
                <c:pt idx="4128">
                  <c:v>-9.9843799999999993E-3</c:v>
                </c:pt>
                <c:pt idx="4129">
                  <c:v>-1.00313E-2</c:v>
                </c:pt>
                <c:pt idx="4130">
                  <c:v>-1.2312500000000001E-2</c:v>
                </c:pt>
                <c:pt idx="4131">
                  <c:v>-2.0140600000000002E-2</c:v>
                </c:pt>
                <c:pt idx="4132">
                  <c:v>-2.80469E-2</c:v>
                </c:pt>
                <c:pt idx="4133">
                  <c:v>-2.21406E-2</c:v>
                </c:pt>
                <c:pt idx="4134">
                  <c:v>-1.5921899999999999E-2</c:v>
                </c:pt>
                <c:pt idx="4135">
                  <c:v>-1.7749999999999998E-2</c:v>
                </c:pt>
                <c:pt idx="4136">
                  <c:v>-2.2062499999999999E-2</c:v>
                </c:pt>
                <c:pt idx="4137">
                  <c:v>-1.0296899999999999E-2</c:v>
                </c:pt>
                <c:pt idx="4138">
                  <c:v>-7.8750000000000001E-3</c:v>
                </c:pt>
                <c:pt idx="4139">
                  <c:v>-1.3968700000000001E-2</c:v>
                </c:pt>
                <c:pt idx="4140">
                  <c:v>-1.5953100000000001E-2</c:v>
                </c:pt>
                <c:pt idx="4141">
                  <c:v>-1.40781E-2</c:v>
                </c:pt>
                <c:pt idx="4142">
                  <c:v>-2.0375000000000001E-2</c:v>
                </c:pt>
                <c:pt idx="4143">
                  <c:v>-2.25156E-2</c:v>
                </c:pt>
                <c:pt idx="4144">
                  <c:v>-2.0125000000000001E-2</c:v>
                </c:pt>
                <c:pt idx="4145">
                  <c:v>-2.0265600000000002E-2</c:v>
                </c:pt>
                <c:pt idx="4146">
                  <c:v>-1.64219E-2</c:v>
                </c:pt>
                <c:pt idx="4147">
                  <c:v>-1.24219E-2</c:v>
                </c:pt>
                <c:pt idx="4148">
                  <c:v>-9.9218799999999992E-3</c:v>
                </c:pt>
                <c:pt idx="4149">
                  <c:v>-1.5078100000000001E-2</c:v>
                </c:pt>
                <c:pt idx="4150">
                  <c:v>-1.8234400000000001E-2</c:v>
                </c:pt>
                <c:pt idx="4151">
                  <c:v>-1.5625E-2</c:v>
                </c:pt>
                <c:pt idx="4152">
                  <c:v>-2.3890600000000001E-2</c:v>
                </c:pt>
                <c:pt idx="4153">
                  <c:v>-1.6828099999999999E-2</c:v>
                </c:pt>
                <c:pt idx="4154">
                  <c:v>-1.40313E-2</c:v>
                </c:pt>
                <c:pt idx="4155">
                  <c:v>-1.34219E-2</c:v>
                </c:pt>
                <c:pt idx="4156">
                  <c:v>-1.8187499999999999E-2</c:v>
                </c:pt>
                <c:pt idx="4157">
                  <c:v>-6.6718699999999999E-3</c:v>
                </c:pt>
                <c:pt idx="4158">
                  <c:v>-9.75E-3</c:v>
                </c:pt>
                <c:pt idx="4159">
                  <c:v>-8.2343799999999995E-3</c:v>
                </c:pt>
                <c:pt idx="4160">
                  <c:v>-1.19375E-2</c:v>
                </c:pt>
                <c:pt idx="4161">
                  <c:v>-2.4E-2</c:v>
                </c:pt>
                <c:pt idx="4162">
                  <c:v>-1.41406E-2</c:v>
                </c:pt>
                <c:pt idx="4163">
                  <c:v>-1.39063E-2</c:v>
                </c:pt>
                <c:pt idx="4164">
                  <c:v>-1.3859399999999999E-2</c:v>
                </c:pt>
                <c:pt idx="4165">
                  <c:v>-1.9781300000000002E-2</c:v>
                </c:pt>
                <c:pt idx="4166">
                  <c:v>-1.9906299999999998E-2</c:v>
                </c:pt>
                <c:pt idx="4167">
                  <c:v>-1.80156E-2</c:v>
                </c:pt>
                <c:pt idx="4168">
                  <c:v>-1.60625E-2</c:v>
                </c:pt>
                <c:pt idx="4169">
                  <c:v>-0.02</c:v>
                </c:pt>
                <c:pt idx="4170">
                  <c:v>-1.99375E-2</c:v>
                </c:pt>
                <c:pt idx="4171">
                  <c:v>-1.7937499999999999E-2</c:v>
                </c:pt>
                <c:pt idx="4172">
                  <c:v>-1.35938E-2</c:v>
                </c:pt>
                <c:pt idx="4173">
                  <c:v>-1.42031E-2</c:v>
                </c:pt>
                <c:pt idx="4174">
                  <c:v>-1.99375E-2</c:v>
                </c:pt>
                <c:pt idx="4175">
                  <c:v>-1.3828099999999999E-2</c:v>
                </c:pt>
                <c:pt idx="4176">
                  <c:v>-1.375E-2</c:v>
                </c:pt>
                <c:pt idx="4177">
                  <c:v>-0.01</c:v>
                </c:pt>
                <c:pt idx="4178">
                  <c:v>-1.45469E-2</c:v>
                </c:pt>
                <c:pt idx="4179">
                  <c:v>-1.6093799999999998E-2</c:v>
                </c:pt>
                <c:pt idx="4180">
                  <c:v>-1.8374999999999999E-2</c:v>
                </c:pt>
                <c:pt idx="4181">
                  <c:v>-2.2484400000000002E-2</c:v>
                </c:pt>
                <c:pt idx="4182">
                  <c:v>-2.5687499999999999E-2</c:v>
                </c:pt>
                <c:pt idx="4183">
                  <c:v>-1.7765599999999999E-2</c:v>
                </c:pt>
                <c:pt idx="4184">
                  <c:v>-1.3765599999999999E-2</c:v>
                </c:pt>
                <c:pt idx="4185">
                  <c:v>-1.23438E-2</c:v>
                </c:pt>
                <c:pt idx="4186">
                  <c:v>-2.0125000000000001E-2</c:v>
                </c:pt>
                <c:pt idx="4187">
                  <c:v>-1.5875E-2</c:v>
                </c:pt>
                <c:pt idx="4188">
                  <c:v>-1.5968799999999998E-2</c:v>
                </c:pt>
                <c:pt idx="4189">
                  <c:v>-1.40156E-2</c:v>
                </c:pt>
                <c:pt idx="4190">
                  <c:v>-1.6031199999999999E-2</c:v>
                </c:pt>
                <c:pt idx="4191">
                  <c:v>-1.39531E-2</c:v>
                </c:pt>
                <c:pt idx="4192">
                  <c:v>-1.6203100000000002E-2</c:v>
                </c:pt>
                <c:pt idx="4193">
                  <c:v>-1.79063E-2</c:v>
                </c:pt>
                <c:pt idx="4194">
                  <c:v>-1.5968799999999998E-2</c:v>
                </c:pt>
                <c:pt idx="4195">
                  <c:v>-1.5734399999999999E-2</c:v>
                </c:pt>
                <c:pt idx="4196">
                  <c:v>-1.18125E-2</c:v>
                </c:pt>
                <c:pt idx="4197">
                  <c:v>-1.17813E-2</c:v>
                </c:pt>
                <c:pt idx="4198">
                  <c:v>-8.1875000000000003E-3</c:v>
                </c:pt>
                <c:pt idx="4199">
                  <c:v>-1.42969E-2</c:v>
                </c:pt>
                <c:pt idx="4200">
                  <c:v>-1.67344E-2</c:v>
                </c:pt>
                <c:pt idx="4201">
                  <c:v>-2.4250000000000001E-2</c:v>
                </c:pt>
                <c:pt idx="4202">
                  <c:v>-2.1749999999999999E-2</c:v>
                </c:pt>
                <c:pt idx="4203">
                  <c:v>-1.9703100000000001E-2</c:v>
                </c:pt>
                <c:pt idx="4204">
                  <c:v>-1.58125E-2</c:v>
                </c:pt>
                <c:pt idx="4205">
                  <c:v>-1.60625E-2</c:v>
                </c:pt>
                <c:pt idx="4206">
                  <c:v>-1.6156299999999998E-2</c:v>
                </c:pt>
                <c:pt idx="4207">
                  <c:v>-1.8109400000000001E-2</c:v>
                </c:pt>
                <c:pt idx="4208">
                  <c:v>-1.8124999999999999E-2</c:v>
                </c:pt>
                <c:pt idx="4209">
                  <c:v>-1.86406E-2</c:v>
                </c:pt>
                <c:pt idx="4210">
                  <c:v>-1.42813E-2</c:v>
                </c:pt>
                <c:pt idx="4211">
                  <c:v>-1.5546900000000001E-2</c:v>
                </c:pt>
                <c:pt idx="4212">
                  <c:v>-1.64219E-2</c:v>
                </c:pt>
                <c:pt idx="4213">
                  <c:v>-1.34687E-2</c:v>
                </c:pt>
                <c:pt idx="4214">
                  <c:v>-2.0078100000000002E-2</c:v>
                </c:pt>
                <c:pt idx="4215">
                  <c:v>-1.225E-2</c:v>
                </c:pt>
                <c:pt idx="4216">
                  <c:v>-1.93125E-2</c:v>
                </c:pt>
                <c:pt idx="4217">
                  <c:v>-2.39375E-2</c:v>
                </c:pt>
                <c:pt idx="4218">
                  <c:v>-2.2671899999999998E-2</c:v>
                </c:pt>
                <c:pt idx="4219">
                  <c:v>-1.42969E-2</c:v>
                </c:pt>
                <c:pt idx="4220">
                  <c:v>-1.58125E-2</c:v>
                </c:pt>
                <c:pt idx="4221">
                  <c:v>-1.6125E-2</c:v>
                </c:pt>
                <c:pt idx="4222">
                  <c:v>-1.7328099999999999E-2</c:v>
                </c:pt>
                <c:pt idx="4223">
                  <c:v>-2.3734399999999999E-2</c:v>
                </c:pt>
                <c:pt idx="4224">
                  <c:v>-2.0718799999999999E-2</c:v>
                </c:pt>
                <c:pt idx="4225">
                  <c:v>-1.4234399999999999E-2</c:v>
                </c:pt>
                <c:pt idx="4226">
                  <c:v>-1.5453100000000001E-2</c:v>
                </c:pt>
                <c:pt idx="4227">
                  <c:v>-1.7937499999999999E-2</c:v>
                </c:pt>
                <c:pt idx="4228">
                  <c:v>-1.81406E-2</c:v>
                </c:pt>
                <c:pt idx="4229">
                  <c:v>-1.6015600000000001E-2</c:v>
                </c:pt>
                <c:pt idx="4230">
                  <c:v>-1.6203100000000002E-2</c:v>
                </c:pt>
                <c:pt idx="4231">
                  <c:v>-1.2046899999999999E-2</c:v>
                </c:pt>
                <c:pt idx="4232">
                  <c:v>-1.39375E-2</c:v>
                </c:pt>
                <c:pt idx="4233">
                  <c:v>-1.3921899999999999E-2</c:v>
                </c:pt>
                <c:pt idx="4234">
                  <c:v>-1.7874999999999999E-2</c:v>
                </c:pt>
                <c:pt idx="4235">
                  <c:v>-1.61875E-2</c:v>
                </c:pt>
                <c:pt idx="4236">
                  <c:v>-1.20313E-2</c:v>
                </c:pt>
                <c:pt idx="4237">
                  <c:v>-0.01</c:v>
                </c:pt>
                <c:pt idx="4238">
                  <c:v>-1.00313E-2</c:v>
                </c:pt>
                <c:pt idx="4239">
                  <c:v>-9.9531299999999993E-3</c:v>
                </c:pt>
                <c:pt idx="4240">
                  <c:v>-1.3859399999999999E-2</c:v>
                </c:pt>
                <c:pt idx="4241">
                  <c:v>-1.59375E-2</c:v>
                </c:pt>
                <c:pt idx="4242">
                  <c:v>-2.0031199999999999E-2</c:v>
                </c:pt>
                <c:pt idx="4243">
                  <c:v>-1.6015600000000001E-2</c:v>
                </c:pt>
                <c:pt idx="4244">
                  <c:v>-1.80156E-2</c:v>
                </c:pt>
                <c:pt idx="4245">
                  <c:v>-1.1984399999999999E-2</c:v>
                </c:pt>
                <c:pt idx="4246">
                  <c:v>-1.3859399999999999E-2</c:v>
                </c:pt>
                <c:pt idx="4247">
                  <c:v>-1.4E-2</c:v>
                </c:pt>
                <c:pt idx="4248">
                  <c:v>-1.3921899999999999E-2</c:v>
                </c:pt>
                <c:pt idx="4249">
                  <c:v>-2.20156E-2</c:v>
                </c:pt>
                <c:pt idx="4250">
                  <c:v>-1.01563E-2</c:v>
                </c:pt>
                <c:pt idx="4251">
                  <c:v>-8.0000000000000002E-3</c:v>
                </c:pt>
                <c:pt idx="4252">
                  <c:v>-1.00781E-2</c:v>
                </c:pt>
                <c:pt idx="4253">
                  <c:v>-1.8109400000000001E-2</c:v>
                </c:pt>
                <c:pt idx="4254">
                  <c:v>-0.02</c:v>
                </c:pt>
                <c:pt idx="4255">
                  <c:v>-0.02</c:v>
                </c:pt>
                <c:pt idx="4256">
                  <c:v>-2.0218799999999999E-2</c:v>
                </c:pt>
                <c:pt idx="4257">
                  <c:v>-0.01</c:v>
                </c:pt>
                <c:pt idx="4258">
                  <c:v>-1.7796900000000001E-2</c:v>
                </c:pt>
                <c:pt idx="4259">
                  <c:v>-2.0031199999999999E-2</c:v>
                </c:pt>
                <c:pt idx="4260">
                  <c:v>-1.8046900000000001E-2</c:v>
                </c:pt>
                <c:pt idx="4261">
                  <c:v>-0.01</c:v>
                </c:pt>
                <c:pt idx="4262">
                  <c:v>-1.1890599999999999E-2</c:v>
                </c:pt>
                <c:pt idx="4263">
                  <c:v>-1.1984399999999999E-2</c:v>
                </c:pt>
                <c:pt idx="4264">
                  <c:v>-1.00156E-2</c:v>
                </c:pt>
                <c:pt idx="4265">
                  <c:v>-7.9687500000000001E-3</c:v>
                </c:pt>
                <c:pt idx="4266">
                  <c:v>-1.3765599999999999E-2</c:v>
                </c:pt>
                <c:pt idx="4267">
                  <c:v>-1.8031200000000001E-2</c:v>
                </c:pt>
                <c:pt idx="4268">
                  <c:v>-1.7937499999999999E-2</c:v>
                </c:pt>
                <c:pt idx="4269">
                  <c:v>-1.78438E-2</c:v>
                </c:pt>
                <c:pt idx="4270">
                  <c:v>-1.03438E-2</c:v>
                </c:pt>
                <c:pt idx="4271">
                  <c:v>-8.1406299999999994E-3</c:v>
                </c:pt>
                <c:pt idx="4272">
                  <c:v>-1.39531E-2</c:v>
                </c:pt>
                <c:pt idx="4273">
                  <c:v>-1.17188E-2</c:v>
                </c:pt>
                <c:pt idx="4274">
                  <c:v>-7.9531299999999992E-3</c:v>
                </c:pt>
                <c:pt idx="4275">
                  <c:v>-9.1562499999999995E-3</c:v>
                </c:pt>
                <c:pt idx="4276">
                  <c:v>-1.3062499999999999E-2</c:v>
                </c:pt>
                <c:pt idx="4277">
                  <c:v>-1.6312500000000001E-2</c:v>
                </c:pt>
                <c:pt idx="4278">
                  <c:v>-1.25156E-2</c:v>
                </c:pt>
                <c:pt idx="4279">
                  <c:v>-1.3328100000000001E-2</c:v>
                </c:pt>
                <c:pt idx="4280">
                  <c:v>-1.6390600000000002E-2</c:v>
                </c:pt>
                <c:pt idx="4281">
                  <c:v>-1.19063E-2</c:v>
                </c:pt>
                <c:pt idx="4282">
                  <c:v>-1.7859400000000001E-2</c:v>
                </c:pt>
                <c:pt idx="4283">
                  <c:v>-1.79531E-2</c:v>
                </c:pt>
                <c:pt idx="4284">
                  <c:v>-2.02344E-2</c:v>
                </c:pt>
                <c:pt idx="4285">
                  <c:v>-1.5859399999999999E-2</c:v>
                </c:pt>
                <c:pt idx="4286">
                  <c:v>-2.0203100000000002E-2</c:v>
                </c:pt>
                <c:pt idx="4287">
                  <c:v>-1.025E-2</c:v>
                </c:pt>
                <c:pt idx="4288">
                  <c:v>-1.5890600000000001E-2</c:v>
                </c:pt>
                <c:pt idx="4289">
                  <c:v>-1.6093799999999998E-2</c:v>
                </c:pt>
                <c:pt idx="4290">
                  <c:v>-1.6046899999999999E-2</c:v>
                </c:pt>
                <c:pt idx="4291">
                  <c:v>-1.2125E-2</c:v>
                </c:pt>
                <c:pt idx="4292">
                  <c:v>-1.38125E-2</c:v>
                </c:pt>
                <c:pt idx="4293">
                  <c:v>-1.8031200000000001E-2</c:v>
                </c:pt>
                <c:pt idx="4294">
                  <c:v>-1.40313E-2</c:v>
                </c:pt>
                <c:pt idx="4295">
                  <c:v>-1.9953100000000001E-2</c:v>
                </c:pt>
                <c:pt idx="4296">
                  <c:v>-1.98125E-2</c:v>
                </c:pt>
                <c:pt idx="4297">
                  <c:v>-1.1953099999999999E-2</c:v>
                </c:pt>
                <c:pt idx="4298">
                  <c:v>-1.40625E-2</c:v>
                </c:pt>
                <c:pt idx="4299">
                  <c:v>-9.6874999999999999E-3</c:v>
                </c:pt>
                <c:pt idx="4300">
                  <c:v>-1.02188E-2</c:v>
                </c:pt>
                <c:pt idx="4301">
                  <c:v>-1.6687500000000001E-2</c:v>
                </c:pt>
                <c:pt idx="4302">
                  <c:v>-2.1687499999999998E-2</c:v>
                </c:pt>
                <c:pt idx="4303">
                  <c:v>-1.34687E-2</c:v>
                </c:pt>
                <c:pt idx="4304">
                  <c:v>-1.43906E-2</c:v>
                </c:pt>
                <c:pt idx="4305">
                  <c:v>-1.5906300000000002E-2</c:v>
                </c:pt>
                <c:pt idx="4306">
                  <c:v>-1.3546900000000001E-2</c:v>
                </c:pt>
                <c:pt idx="4307">
                  <c:v>-1.4500000000000001E-2</c:v>
                </c:pt>
                <c:pt idx="4308">
                  <c:v>-2.1250000000000002E-2</c:v>
                </c:pt>
                <c:pt idx="4309">
                  <c:v>-2.1296900000000001E-2</c:v>
                </c:pt>
                <c:pt idx="4310">
                  <c:v>-1.5609400000000001E-2</c:v>
                </c:pt>
                <c:pt idx="4311">
                  <c:v>-1.5875E-2</c:v>
                </c:pt>
                <c:pt idx="4312">
                  <c:v>-1.1140600000000001E-2</c:v>
                </c:pt>
                <c:pt idx="4313">
                  <c:v>-5.6249999999999998E-3</c:v>
                </c:pt>
                <c:pt idx="4314">
                  <c:v>-4.2812500000000003E-3</c:v>
                </c:pt>
                <c:pt idx="4315">
                  <c:v>-8.4375000000000006E-3</c:v>
                </c:pt>
                <c:pt idx="4316">
                  <c:v>-1.2874999999999999E-2</c:v>
                </c:pt>
                <c:pt idx="4317">
                  <c:v>-1.5625E-2</c:v>
                </c:pt>
                <c:pt idx="4318">
                  <c:v>-7.6406299999999998E-3</c:v>
                </c:pt>
                <c:pt idx="4319">
                  <c:v>-1.03438E-2</c:v>
                </c:pt>
                <c:pt idx="4320">
                  <c:v>-1.41406E-2</c:v>
                </c:pt>
                <c:pt idx="4321">
                  <c:v>-1.3859399999999999E-2</c:v>
                </c:pt>
                <c:pt idx="4322">
                  <c:v>-1.20938E-2</c:v>
                </c:pt>
                <c:pt idx="4323">
                  <c:v>-1.4E-2</c:v>
                </c:pt>
                <c:pt idx="4324">
                  <c:v>-1.43438E-2</c:v>
                </c:pt>
                <c:pt idx="4325">
                  <c:v>-2.0109399999999999E-2</c:v>
                </c:pt>
                <c:pt idx="4326">
                  <c:v>-1.5515599999999999E-2</c:v>
                </c:pt>
                <c:pt idx="4327">
                  <c:v>-1.20781E-2</c:v>
                </c:pt>
                <c:pt idx="4328">
                  <c:v>-1.6125E-2</c:v>
                </c:pt>
                <c:pt idx="4329">
                  <c:v>-1.8093700000000001E-2</c:v>
                </c:pt>
                <c:pt idx="4330">
                  <c:v>-2.3843699999999999E-2</c:v>
                </c:pt>
                <c:pt idx="4331">
                  <c:v>-1.20781E-2</c:v>
                </c:pt>
                <c:pt idx="4332">
                  <c:v>-1.8093700000000001E-2</c:v>
                </c:pt>
                <c:pt idx="4333">
                  <c:v>-1.8046900000000001E-2</c:v>
                </c:pt>
                <c:pt idx="4334">
                  <c:v>-1.8062499999999999E-2</c:v>
                </c:pt>
                <c:pt idx="4335">
                  <c:v>-1.20781E-2</c:v>
                </c:pt>
                <c:pt idx="4336">
                  <c:v>-1.39531E-2</c:v>
                </c:pt>
                <c:pt idx="4337">
                  <c:v>-1.4E-2</c:v>
                </c:pt>
                <c:pt idx="4338">
                  <c:v>-1.6046899999999999E-2</c:v>
                </c:pt>
                <c:pt idx="4339">
                  <c:v>-1.6031199999999999E-2</c:v>
                </c:pt>
                <c:pt idx="4340">
                  <c:v>-1.8124999999999999E-2</c:v>
                </c:pt>
                <c:pt idx="4341">
                  <c:v>-2.0875000000000001E-2</c:v>
                </c:pt>
                <c:pt idx="4342">
                  <c:v>-2.3125E-2</c:v>
                </c:pt>
                <c:pt idx="4343">
                  <c:v>-1.125E-2</c:v>
                </c:pt>
                <c:pt idx="4344">
                  <c:v>-1.32344E-2</c:v>
                </c:pt>
                <c:pt idx="4345">
                  <c:v>-1.8499999999999999E-2</c:v>
                </c:pt>
                <c:pt idx="4346">
                  <c:v>-1.03438E-2</c:v>
                </c:pt>
                <c:pt idx="4347">
                  <c:v>-1.17188E-2</c:v>
                </c:pt>
                <c:pt idx="4348">
                  <c:v>-1.1796900000000001E-2</c:v>
                </c:pt>
                <c:pt idx="4349">
                  <c:v>-1.9328100000000001E-2</c:v>
                </c:pt>
                <c:pt idx="4350">
                  <c:v>-2.21406E-2</c:v>
                </c:pt>
                <c:pt idx="4351">
                  <c:v>-1.6593799999999999E-2</c:v>
                </c:pt>
                <c:pt idx="4352">
                  <c:v>-1.2156200000000001E-2</c:v>
                </c:pt>
                <c:pt idx="4353">
                  <c:v>-1.1515600000000001E-2</c:v>
                </c:pt>
                <c:pt idx="4354">
                  <c:v>-1.77813E-2</c:v>
                </c:pt>
                <c:pt idx="4355">
                  <c:v>-1.6968799999999999E-2</c:v>
                </c:pt>
                <c:pt idx="4356">
                  <c:v>-8.1875000000000003E-3</c:v>
                </c:pt>
                <c:pt idx="4357">
                  <c:v>-1.1578099999999999E-2</c:v>
                </c:pt>
                <c:pt idx="4358">
                  <c:v>-1.4E-2</c:v>
                </c:pt>
                <c:pt idx="4359">
                  <c:v>-1.3625E-2</c:v>
                </c:pt>
                <c:pt idx="4360">
                  <c:v>-0.02</c:v>
                </c:pt>
                <c:pt idx="4361">
                  <c:v>-1.4093700000000001E-2</c:v>
                </c:pt>
                <c:pt idx="4362">
                  <c:v>-1.96875E-2</c:v>
                </c:pt>
                <c:pt idx="4363">
                  <c:v>-2.1937499999999999E-2</c:v>
                </c:pt>
                <c:pt idx="4364">
                  <c:v>-2.1734400000000001E-2</c:v>
                </c:pt>
                <c:pt idx="4365">
                  <c:v>-1.40313E-2</c:v>
                </c:pt>
                <c:pt idx="4366">
                  <c:v>-1.3921899999999999E-2</c:v>
                </c:pt>
                <c:pt idx="4367">
                  <c:v>-0.01</c:v>
                </c:pt>
                <c:pt idx="4368">
                  <c:v>-1.6328100000000002E-2</c:v>
                </c:pt>
                <c:pt idx="4369">
                  <c:v>-2.0046899999999999E-2</c:v>
                </c:pt>
                <c:pt idx="4370">
                  <c:v>-1.7125000000000001E-2</c:v>
                </c:pt>
                <c:pt idx="4371">
                  <c:v>-1.00781E-2</c:v>
                </c:pt>
                <c:pt idx="4372">
                  <c:v>-1.6E-2</c:v>
                </c:pt>
                <c:pt idx="4373">
                  <c:v>-1.2125E-2</c:v>
                </c:pt>
                <c:pt idx="4374">
                  <c:v>-2.06719E-2</c:v>
                </c:pt>
                <c:pt idx="4375">
                  <c:v>-1.54062E-2</c:v>
                </c:pt>
                <c:pt idx="4376">
                  <c:v>-9.4999999999999998E-3</c:v>
                </c:pt>
                <c:pt idx="4377">
                  <c:v>-1.05313E-2</c:v>
                </c:pt>
                <c:pt idx="4378">
                  <c:v>-1.6093799999999998E-2</c:v>
                </c:pt>
                <c:pt idx="4379">
                  <c:v>-1.1734400000000001E-2</c:v>
                </c:pt>
                <c:pt idx="4380">
                  <c:v>-1.48281E-2</c:v>
                </c:pt>
                <c:pt idx="4381">
                  <c:v>-1.5656199999999999E-2</c:v>
                </c:pt>
                <c:pt idx="4382">
                  <c:v>-6.0937500000000002E-3</c:v>
                </c:pt>
                <c:pt idx="4383">
                  <c:v>-1.86406E-2</c:v>
                </c:pt>
                <c:pt idx="4384">
                  <c:v>-1.98125E-2</c:v>
                </c:pt>
                <c:pt idx="4385">
                  <c:v>-1.5828100000000001E-2</c:v>
                </c:pt>
                <c:pt idx="4386">
                  <c:v>-9.8125E-3</c:v>
                </c:pt>
                <c:pt idx="4387">
                  <c:v>-1.22188E-2</c:v>
                </c:pt>
                <c:pt idx="4388">
                  <c:v>-1.7984400000000001E-2</c:v>
                </c:pt>
                <c:pt idx="4389">
                  <c:v>-1.39531E-2</c:v>
                </c:pt>
                <c:pt idx="4390">
                  <c:v>-1.5921899999999999E-2</c:v>
                </c:pt>
                <c:pt idx="4391">
                  <c:v>-9.7031300000000008E-3</c:v>
                </c:pt>
                <c:pt idx="4392">
                  <c:v>-7.5781299999999998E-3</c:v>
                </c:pt>
                <c:pt idx="4393">
                  <c:v>-6.6718699999999999E-3</c:v>
                </c:pt>
                <c:pt idx="4394">
                  <c:v>-1.9468800000000001E-2</c:v>
                </c:pt>
                <c:pt idx="4395">
                  <c:v>-1.74688E-2</c:v>
                </c:pt>
                <c:pt idx="4396">
                  <c:v>-1.4718800000000001E-2</c:v>
                </c:pt>
                <c:pt idx="4397">
                  <c:v>-2.1921900000000001E-2</c:v>
                </c:pt>
                <c:pt idx="4398">
                  <c:v>-1.3031299999999999E-2</c:v>
                </c:pt>
                <c:pt idx="4399">
                  <c:v>-1.2046899999999999E-2</c:v>
                </c:pt>
                <c:pt idx="4400">
                  <c:v>-9.78125E-3</c:v>
                </c:pt>
                <c:pt idx="4401">
                  <c:v>-1.0281200000000001E-2</c:v>
                </c:pt>
                <c:pt idx="4402">
                  <c:v>-1.4250000000000001E-2</c:v>
                </c:pt>
                <c:pt idx="4403">
                  <c:v>-1.37813E-2</c:v>
                </c:pt>
                <c:pt idx="4404">
                  <c:v>-1.1765599999999999E-2</c:v>
                </c:pt>
                <c:pt idx="4405">
                  <c:v>-1.24219E-2</c:v>
                </c:pt>
                <c:pt idx="4406">
                  <c:v>-1.6171899999999999E-2</c:v>
                </c:pt>
                <c:pt idx="4407">
                  <c:v>-1.26406E-2</c:v>
                </c:pt>
                <c:pt idx="4408">
                  <c:v>-1.03906E-2</c:v>
                </c:pt>
                <c:pt idx="4409">
                  <c:v>-7.84375E-3</c:v>
                </c:pt>
                <c:pt idx="4410">
                  <c:v>-1.17188E-2</c:v>
                </c:pt>
                <c:pt idx="4411">
                  <c:v>-1.20156E-2</c:v>
                </c:pt>
                <c:pt idx="4412">
                  <c:v>-1.22031E-2</c:v>
                </c:pt>
                <c:pt idx="4413">
                  <c:v>-8.0625000000000002E-3</c:v>
                </c:pt>
                <c:pt idx="4414">
                  <c:v>-1.1765599999999999E-2</c:v>
                </c:pt>
                <c:pt idx="4415">
                  <c:v>-1.3609400000000001E-2</c:v>
                </c:pt>
                <c:pt idx="4416">
                  <c:v>-1.9921899999999999E-2</c:v>
                </c:pt>
                <c:pt idx="4417">
                  <c:v>-1.6078100000000001E-2</c:v>
                </c:pt>
                <c:pt idx="4418">
                  <c:v>-1.9843800000000002E-2</c:v>
                </c:pt>
                <c:pt idx="4419">
                  <c:v>-1.6593799999999999E-2</c:v>
                </c:pt>
                <c:pt idx="4420">
                  <c:v>-1.50469E-2</c:v>
                </c:pt>
                <c:pt idx="4421">
                  <c:v>-2.3953100000000001E-2</c:v>
                </c:pt>
                <c:pt idx="4422">
                  <c:v>-1.6531299999999999E-2</c:v>
                </c:pt>
                <c:pt idx="4423">
                  <c:v>-1.77813E-2</c:v>
                </c:pt>
                <c:pt idx="4424">
                  <c:v>-1.34219E-2</c:v>
                </c:pt>
                <c:pt idx="4425">
                  <c:v>-7.9375000000000001E-3</c:v>
                </c:pt>
                <c:pt idx="4426">
                  <c:v>-1.35E-2</c:v>
                </c:pt>
                <c:pt idx="4427">
                  <c:v>-1.6140600000000001E-2</c:v>
                </c:pt>
                <c:pt idx="4428">
                  <c:v>-1.4E-2</c:v>
                </c:pt>
                <c:pt idx="4429">
                  <c:v>-1.59375E-2</c:v>
                </c:pt>
                <c:pt idx="4430">
                  <c:v>-1.6015600000000001E-2</c:v>
                </c:pt>
                <c:pt idx="4431">
                  <c:v>-1.7859400000000001E-2</c:v>
                </c:pt>
                <c:pt idx="4432">
                  <c:v>-1.9984399999999999E-2</c:v>
                </c:pt>
                <c:pt idx="4433">
                  <c:v>-1.6328100000000002E-2</c:v>
                </c:pt>
                <c:pt idx="4434">
                  <c:v>-0.01</c:v>
                </c:pt>
                <c:pt idx="4435">
                  <c:v>-1.5953100000000001E-2</c:v>
                </c:pt>
                <c:pt idx="4436">
                  <c:v>-1.6140600000000001E-2</c:v>
                </c:pt>
                <c:pt idx="4437">
                  <c:v>-1.5890600000000001E-2</c:v>
                </c:pt>
                <c:pt idx="4438">
                  <c:v>-2.2046900000000001E-2</c:v>
                </c:pt>
                <c:pt idx="4439">
                  <c:v>-1.6046899999999999E-2</c:v>
                </c:pt>
                <c:pt idx="4440">
                  <c:v>-1.9906299999999998E-2</c:v>
                </c:pt>
                <c:pt idx="4441">
                  <c:v>-1.8062499999999999E-2</c:v>
                </c:pt>
                <c:pt idx="4442">
                  <c:v>-1.4E-2</c:v>
                </c:pt>
                <c:pt idx="4443">
                  <c:v>-1.4E-2</c:v>
                </c:pt>
                <c:pt idx="4444">
                  <c:v>-1.1984399999999999E-2</c:v>
                </c:pt>
                <c:pt idx="4445">
                  <c:v>-1.6E-2</c:v>
                </c:pt>
                <c:pt idx="4446">
                  <c:v>-1.8046900000000001E-2</c:v>
                </c:pt>
                <c:pt idx="4447">
                  <c:v>-1.1984399999999999E-2</c:v>
                </c:pt>
                <c:pt idx="4448">
                  <c:v>-1.4046899999999999E-2</c:v>
                </c:pt>
                <c:pt idx="4449">
                  <c:v>-3.9687500000000001E-3</c:v>
                </c:pt>
                <c:pt idx="4450">
                  <c:v>-6.0625000000000002E-3</c:v>
                </c:pt>
                <c:pt idx="4451">
                  <c:v>-1.0125E-2</c:v>
                </c:pt>
                <c:pt idx="4452">
                  <c:v>-1.7999999999999999E-2</c:v>
                </c:pt>
                <c:pt idx="4453">
                  <c:v>-0.02</c:v>
                </c:pt>
                <c:pt idx="4454">
                  <c:v>-2.0109399999999999E-2</c:v>
                </c:pt>
                <c:pt idx="4455">
                  <c:v>-1.2E-2</c:v>
                </c:pt>
                <c:pt idx="4456">
                  <c:v>-9.9531299999999993E-3</c:v>
                </c:pt>
                <c:pt idx="4457">
                  <c:v>-1.3875E-2</c:v>
                </c:pt>
                <c:pt idx="4458">
                  <c:v>-1.7999999999999999E-2</c:v>
                </c:pt>
                <c:pt idx="4459">
                  <c:v>-1.6E-2</c:v>
                </c:pt>
                <c:pt idx="4460">
                  <c:v>-2.0031199999999999E-2</c:v>
                </c:pt>
                <c:pt idx="4461">
                  <c:v>-1.39375E-2</c:v>
                </c:pt>
                <c:pt idx="4462">
                  <c:v>-1.6E-2</c:v>
                </c:pt>
                <c:pt idx="4463">
                  <c:v>-1.6078100000000001E-2</c:v>
                </c:pt>
                <c:pt idx="4464">
                  <c:v>-1.7749999999999998E-2</c:v>
                </c:pt>
                <c:pt idx="4465">
                  <c:v>-2.3921899999999999E-2</c:v>
                </c:pt>
                <c:pt idx="4466">
                  <c:v>-1.2437500000000001E-2</c:v>
                </c:pt>
                <c:pt idx="4467">
                  <c:v>-1.6437500000000001E-2</c:v>
                </c:pt>
                <c:pt idx="4468">
                  <c:v>-2.00625E-2</c:v>
                </c:pt>
                <c:pt idx="4469">
                  <c:v>-1.79688E-2</c:v>
                </c:pt>
                <c:pt idx="4470">
                  <c:v>-1.8031200000000001E-2</c:v>
                </c:pt>
                <c:pt idx="4471">
                  <c:v>-1.37813E-2</c:v>
                </c:pt>
                <c:pt idx="4472">
                  <c:v>-1.4093700000000001E-2</c:v>
                </c:pt>
                <c:pt idx="4473">
                  <c:v>-1.71719E-2</c:v>
                </c:pt>
                <c:pt idx="4474">
                  <c:v>-1.8609400000000002E-2</c:v>
                </c:pt>
                <c:pt idx="4475">
                  <c:v>-1.43906E-2</c:v>
                </c:pt>
                <c:pt idx="4476">
                  <c:v>-1.6875000000000001E-2</c:v>
                </c:pt>
                <c:pt idx="4477">
                  <c:v>-2.06719E-2</c:v>
                </c:pt>
                <c:pt idx="4478">
                  <c:v>-1.11875E-2</c:v>
                </c:pt>
                <c:pt idx="4479">
                  <c:v>-9.1562499999999995E-3</c:v>
                </c:pt>
                <c:pt idx="4480">
                  <c:v>-1.5921899999999999E-2</c:v>
                </c:pt>
                <c:pt idx="4481">
                  <c:v>-1.5765600000000001E-2</c:v>
                </c:pt>
                <c:pt idx="4482">
                  <c:v>-1.9906299999999998E-2</c:v>
                </c:pt>
                <c:pt idx="4483">
                  <c:v>-1.4781300000000001E-2</c:v>
                </c:pt>
                <c:pt idx="4484">
                  <c:v>-1.34375E-2</c:v>
                </c:pt>
                <c:pt idx="4485">
                  <c:v>-2.3859399999999999E-2</c:v>
                </c:pt>
                <c:pt idx="4486">
                  <c:v>-1.8109400000000001E-2</c:v>
                </c:pt>
                <c:pt idx="4487">
                  <c:v>-1.7874999999999999E-2</c:v>
                </c:pt>
                <c:pt idx="4488">
                  <c:v>-1.60625E-2</c:v>
                </c:pt>
                <c:pt idx="4489">
                  <c:v>-1.20938E-2</c:v>
                </c:pt>
                <c:pt idx="4490">
                  <c:v>-1.3890599999999999E-2</c:v>
                </c:pt>
                <c:pt idx="4491">
                  <c:v>-1.79688E-2</c:v>
                </c:pt>
                <c:pt idx="4492">
                  <c:v>-1.8124999999999999E-2</c:v>
                </c:pt>
                <c:pt idx="4493">
                  <c:v>-1.00156E-2</c:v>
                </c:pt>
                <c:pt idx="4494">
                  <c:v>-1.82031E-2</c:v>
                </c:pt>
                <c:pt idx="4495">
                  <c:v>-2.20313E-2</c:v>
                </c:pt>
                <c:pt idx="4496">
                  <c:v>-2.16563E-2</c:v>
                </c:pt>
                <c:pt idx="4497">
                  <c:v>-1.8171900000000001E-2</c:v>
                </c:pt>
                <c:pt idx="4498">
                  <c:v>-2.1859400000000001E-2</c:v>
                </c:pt>
                <c:pt idx="4499">
                  <c:v>-1.5921899999999999E-2</c:v>
                </c:pt>
                <c:pt idx="4500">
                  <c:v>-1.7671900000000001E-2</c:v>
                </c:pt>
                <c:pt idx="4501">
                  <c:v>-1.21406E-2</c:v>
                </c:pt>
                <c:pt idx="4502">
                  <c:v>-1.81406E-2</c:v>
                </c:pt>
                <c:pt idx="4503">
                  <c:v>-1.3625E-2</c:v>
                </c:pt>
                <c:pt idx="4504">
                  <c:v>-1.39063E-2</c:v>
                </c:pt>
                <c:pt idx="4505">
                  <c:v>-1.20625E-2</c:v>
                </c:pt>
                <c:pt idx="4506">
                  <c:v>-1.7546900000000001E-2</c:v>
                </c:pt>
                <c:pt idx="4507">
                  <c:v>-2.19531E-2</c:v>
                </c:pt>
                <c:pt idx="4508">
                  <c:v>-1.7187500000000001E-2</c:v>
                </c:pt>
                <c:pt idx="4509">
                  <c:v>-1.6390600000000002E-2</c:v>
                </c:pt>
                <c:pt idx="4510">
                  <c:v>-1.7484400000000001E-2</c:v>
                </c:pt>
                <c:pt idx="4511">
                  <c:v>-1.1828099999999999E-2</c:v>
                </c:pt>
                <c:pt idx="4512">
                  <c:v>-1.44063E-2</c:v>
                </c:pt>
                <c:pt idx="4513">
                  <c:v>-1.6328100000000002E-2</c:v>
                </c:pt>
                <c:pt idx="4514">
                  <c:v>-1.7687499999999998E-2</c:v>
                </c:pt>
                <c:pt idx="4515">
                  <c:v>-1.64219E-2</c:v>
                </c:pt>
                <c:pt idx="4516">
                  <c:v>-2.18438E-2</c:v>
                </c:pt>
                <c:pt idx="4517">
                  <c:v>-1.6E-2</c:v>
                </c:pt>
                <c:pt idx="4518">
                  <c:v>-2.2281200000000001E-2</c:v>
                </c:pt>
                <c:pt idx="4519">
                  <c:v>-1.98125E-2</c:v>
                </c:pt>
                <c:pt idx="4520">
                  <c:v>-1.7796900000000001E-2</c:v>
                </c:pt>
                <c:pt idx="4521">
                  <c:v>-1.6093799999999998E-2</c:v>
                </c:pt>
                <c:pt idx="4522">
                  <c:v>-1.7671900000000001E-2</c:v>
                </c:pt>
                <c:pt idx="4523">
                  <c:v>-9.7343800000000008E-3</c:v>
                </c:pt>
                <c:pt idx="4524">
                  <c:v>-1.47656E-2</c:v>
                </c:pt>
                <c:pt idx="4525">
                  <c:v>-1.9765600000000001E-2</c:v>
                </c:pt>
                <c:pt idx="4526">
                  <c:v>-9.7656300000000008E-3</c:v>
                </c:pt>
                <c:pt idx="4527">
                  <c:v>-1.6093799999999998E-2</c:v>
                </c:pt>
                <c:pt idx="4528">
                  <c:v>-1.5875E-2</c:v>
                </c:pt>
                <c:pt idx="4529">
                  <c:v>-1.5968799999999998E-2</c:v>
                </c:pt>
                <c:pt idx="4530">
                  <c:v>-0.02</c:v>
                </c:pt>
                <c:pt idx="4531">
                  <c:v>-1.80156E-2</c:v>
                </c:pt>
                <c:pt idx="4532">
                  <c:v>-0.02</c:v>
                </c:pt>
                <c:pt idx="4533">
                  <c:v>-1.6156299999999998E-2</c:v>
                </c:pt>
                <c:pt idx="4534">
                  <c:v>-1.21406E-2</c:v>
                </c:pt>
                <c:pt idx="4535">
                  <c:v>-1.1984399999999999E-2</c:v>
                </c:pt>
                <c:pt idx="4536">
                  <c:v>-1.8046900000000001E-2</c:v>
                </c:pt>
                <c:pt idx="4537">
                  <c:v>-1.3921899999999999E-2</c:v>
                </c:pt>
                <c:pt idx="4538">
                  <c:v>-1.4093700000000001E-2</c:v>
                </c:pt>
                <c:pt idx="4539">
                  <c:v>-1.27656E-2</c:v>
                </c:pt>
                <c:pt idx="4540">
                  <c:v>-1.1375E-2</c:v>
                </c:pt>
                <c:pt idx="4541">
                  <c:v>-1.7500000000000002E-2</c:v>
                </c:pt>
                <c:pt idx="4542">
                  <c:v>-1.7812499999999998E-2</c:v>
                </c:pt>
                <c:pt idx="4543">
                  <c:v>-2.2109400000000001E-2</c:v>
                </c:pt>
                <c:pt idx="4544">
                  <c:v>-1.62344E-2</c:v>
                </c:pt>
                <c:pt idx="4545">
                  <c:v>-1.9421899999999999E-2</c:v>
                </c:pt>
                <c:pt idx="4546">
                  <c:v>-2.0046899999999999E-2</c:v>
                </c:pt>
                <c:pt idx="4547">
                  <c:v>-2.1859400000000001E-2</c:v>
                </c:pt>
                <c:pt idx="4548">
                  <c:v>-2.02344E-2</c:v>
                </c:pt>
                <c:pt idx="4549">
                  <c:v>-1.43438E-2</c:v>
                </c:pt>
                <c:pt idx="4550">
                  <c:v>-1.39531E-2</c:v>
                </c:pt>
                <c:pt idx="4551">
                  <c:v>-1.4234399999999999E-2</c:v>
                </c:pt>
                <c:pt idx="4552">
                  <c:v>-1.20313E-2</c:v>
                </c:pt>
                <c:pt idx="4553">
                  <c:v>-1.22813E-2</c:v>
                </c:pt>
                <c:pt idx="4554">
                  <c:v>-9.8281299999999992E-3</c:v>
                </c:pt>
                <c:pt idx="4555">
                  <c:v>-1.5890600000000001E-2</c:v>
                </c:pt>
                <c:pt idx="4556">
                  <c:v>-1.20156E-2</c:v>
                </c:pt>
                <c:pt idx="4557">
                  <c:v>-1.3890599999999999E-2</c:v>
                </c:pt>
                <c:pt idx="4558">
                  <c:v>-1.2046899999999999E-2</c:v>
                </c:pt>
                <c:pt idx="4559">
                  <c:v>-1.37813E-2</c:v>
                </c:pt>
                <c:pt idx="4560">
                  <c:v>-1.79688E-2</c:v>
                </c:pt>
                <c:pt idx="4561">
                  <c:v>-1.4375000000000001E-2</c:v>
                </c:pt>
                <c:pt idx="4562">
                  <c:v>-7.7499999999999999E-3</c:v>
                </c:pt>
                <c:pt idx="4563">
                  <c:v>-7.9687500000000001E-3</c:v>
                </c:pt>
                <c:pt idx="4564">
                  <c:v>-1.6265600000000002E-2</c:v>
                </c:pt>
                <c:pt idx="4565">
                  <c:v>-1.7999999999999999E-2</c:v>
                </c:pt>
                <c:pt idx="4566">
                  <c:v>-1.8124999999999999E-2</c:v>
                </c:pt>
                <c:pt idx="4567">
                  <c:v>-1.9921899999999999E-2</c:v>
                </c:pt>
                <c:pt idx="4568">
                  <c:v>-1.1093799999999999E-2</c:v>
                </c:pt>
                <c:pt idx="4569">
                  <c:v>-5.90625E-3</c:v>
                </c:pt>
                <c:pt idx="4570">
                  <c:v>-8.5937500000000007E-3</c:v>
                </c:pt>
                <c:pt idx="4571">
                  <c:v>-1.8374999999999999E-2</c:v>
                </c:pt>
                <c:pt idx="4572">
                  <c:v>-2.2234400000000001E-2</c:v>
                </c:pt>
                <c:pt idx="4573">
                  <c:v>-1.9421899999999999E-2</c:v>
                </c:pt>
                <c:pt idx="4574">
                  <c:v>-1.17813E-2</c:v>
                </c:pt>
                <c:pt idx="4575">
                  <c:v>-1.6328100000000002E-2</c:v>
                </c:pt>
                <c:pt idx="4576">
                  <c:v>-1.56875E-2</c:v>
                </c:pt>
                <c:pt idx="4577">
                  <c:v>-1.38125E-2</c:v>
                </c:pt>
                <c:pt idx="4578">
                  <c:v>-1.4781300000000001E-2</c:v>
                </c:pt>
                <c:pt idx="4579">
                  <c:v>-1.9843800000000002E-2</c:v>
                </c:pt>
                <c:pt idx="4580">
                  <c:v>-1.1875E-2</c:v>
                </c:pt>
                <c:pt idx="4581">
                  <c:v>-1.6109399999999999E-2</c:v>
                </c:pt>
                <c:pt idx="4582">
                  <c:v>-1.1734400000000001E-2</c:v>
                </c:pt>
                <c:pt idx="4583">
                  <c:v>-1.2125E-2</c:v>
                </c:pt>
                <c:pt idx="4584">
                  <c:v>-1.3875E-2</c:v>
                </c:pt>
                <c:pt idx="4585">
                  <c:v>-1.2109399999999999E-2</c:v>
                </c:pt>
                <c:pt idx="4586">
                  <c:v>-1.55625E-2</c:v>
                </c:pt>
                <c:pt idx="4587">
                  <c:v>-5.7812499999999999E-3</c:v>
                </c:pt>
                <c:pt idx="4588">
                  <c:v>-1.03438E-2</c:v>
                </c:pt>
                <c:pt idx="4589">
                  <c:v>-1.42969E-2</c:v>
                </c:pt>
                <c:pt idx="4590">
                  <c:v>-1.8156200000000001E-2</c:v>
                </c:pt>
                <c:pt idx="4591">
                  <c:v>-1.5703100000000001E-2</c:v>
                </c:pt>
                <c:pt idx="4592">
                  <c:v>-1.69219E-2</c:v>
                </c:pt>
                <c:pt idx="4593">
                  <c:v>-1.95625E-2</c:v>
                </c:pt>
                <c:pt idx="4594">
                  <c:v>-9.3906300000000005E-3</c:v>
                </c:pt>
                <c:pt idx="4595">
                  <c:v>-1.225E-2</c:v>
                </c:pt>
                <c:pt idx="4596">
                  <c:v>-1.20938E-2</c:v>
                </c:pt>
                <c:pt idx="4597">
                  <c:v>-1.15625E-2</c:v>
                </c:pt>
                <c:pt idx="4598">
                  <c:v>-8.4375000000000006E-3</c:v>
                </c:pt>
                <c:pt idx="4599">
                  <c:v>-1.6156299999999998E-2</c:v>
                </c:pt>
                <c:pt idx="4600">
                  <c:v>-1.1703099999999999E-2</c:v>
                </c:pt>
                <c:pt idx="4601">
                  <c:v>-1.4437500000000001E-2</c:v>
                </c:pt>
                <c:pt idx="4602">
                  <c:v>-1.34219E-2</c:v>
                </c:pt>
                <c:pt idx="4603">
                  <c:v>-9.9531299999999993E-3</c:v>
                </c:pt>
                <c:pt idx="4604">
                  <c:v>-1.2375000000000001E-2</c:v>
                </c:pt>
                <c:pt idx="4605">
                  <c:v>-1.3281299999999999E-2</c:v>
                </c:pt>
                <c:pt idx="4606">
                  <c:v>-1.9203100000000001E-2</c:v>
                </c:pt>
                <c:pt idx="4607">
                  <c:v>-2.0625000000000001E-2</c:v>
                </c:pt>
                <c:pt idx="4608">
                  <c:v>-1.44219E-2</c:v>
                </c:pt>
                <c:pt idx="4609">
                  <c:v>-1.5265600000000001E-2</c:v>
                </c:pt>
                <c:pt idx="4610">
                  <c:v>-2.0046899999999999E-2</c:v>
                </c:pt>
                <c:pt idx="4611">
                  <c:v>-1.44063E-2</c:v>
                </c:pt>
                <c:pt idx="4612">
                  <c:v>-1.1859400000000001E-2</c:v>
                </c:pt>
                <c:pt idx="4613">
                  <c:v>-1.5671899999999999E-2</c:v>
                </c:pt>
                <c:pt idx="4614">
                  <c:v>-1.50312E-2</c:v>
                </c:pt>
                <c:pt idx="4615">
                  <c:v>-5.7343799999999999E-3</c:v>
                </c:pt>
                <c:pt idx="4616">
                  <c:v>-1.9390600000000001E-2</c:v>
                </c:pt>
                <c:pt idx="4617">
                  <c:v>-1.84063E-2</c:v>
                </c:pt>
                <c:pt idx="4618">
                  <c:v>-1.82813E-2</c:v>
                </c:pt>
                <c:pt idx="4619">
                  <c:v>-1.2296899999999999E-2</c:v>
                </c:pt>
                <c:pt idx="4620">
                  <c:v>-1.40313E-2</c:v>
                </c:pt>
                <c:pt idx="4621">
                  <c:v>-1.1640599999999999E-2</c:v>
                </c:pt>
                <c:pt idx="4622">
                  <c:v>-2.1375000000000002E-2</c:v>
                </c:pt>
                <c:pt idx="4623">
                  <c:v>-1.9875E-2</c:v>
                </c:pt>
                <c:pt idx="4624">
                  <c:v>-2.6062499999999999E-2</c:v>
                </c:pt>
                <c:pt idx="4625">
                  <c:v>-1.3281299999999999E-2</c:v>
                </c:pt>
                <c:pt idx="4626">
                  <c:v>-5.6718799999999998E-3</c:v>
                </c:pt>
                <c:pt idx="4627">
                  <c:v>-1.37813E-2</c:v>
                </c:pt>
                <c:pt idx="4628">
                  <c:v>-1.43438E-2</c:v>
                </c:pt>
                <c:pt idx="4629">
                  <c:v>-8.1406299999999994E-3</c:v>
                </c:pt>
                <c:pt idx="4630">
                  <c:v>-1.3375E-2</c:v>
                </c:pt>
                <c:pt idx="4631">
                  <c:v>-2.3921899999999999E-2</c:v>
                </c:pt>
                <c:pt idx="4632">
                  <c:v>-1.8062499999999999E-2</c:v>
                </c:pt>
                <c:pt idx="4633">
                  <c:v>-1.00313E-2</c:v>
                </c:pt>
                <c:pt idx="4634">
                  <c:v>-6.0468800000000001E-3</c:v>
                </c:pt>
                <c:pt idx="4635">
                  <c:v>-7.9062500000000001E-3</c:v>
                </c:pt>
                <c:pt idx="4636">
                  <c:v>-1.3703099999999999E-2</c:v>
                </c:pt>
                <c:pt idx="4637">
                  <c:v>-1.7999999999999999E-2</c:v>
                </c:pt>
                <c:pt idx="4638">
                  <c:v>-1.6078100000000001E-2</c:v>
                </c:pt>
                <c:pt idx="4639">
                  <c:v>-1.59375E-2</c:v>
                </c:pt>
                <c:pt idx="4640">
                  <c:v>-2.1984400000000001E-2</c:v>
                </c:pt>
                <c:pt idx="4641">
                  <c:v>-1.79688E-2</c:v>
                </c:pt>
                <c:pt idx="4642">
                  <c:v>-1.4234399999999999E-2</c:v>
                </c:pt>
                <c:pt idx="4643">
                  <c:v>-0.01</c:v>
                </c:pt>
                <c:pt idx="4644">
                  <c:v>-1.3984399999999999E-2</c:v>
                </c:pt>
                <c:pt idx="4645">
                  <c:v>-1.0046899999999999E-2</c:v>
                </c:pt>
                <c:pt idx="4646">
                  <c:v>-7.9843799999999993E-3</c:v>
                </c:pt>
                <c:pt idx="4647">
                  <c:v>-1.00156E-2</c:v>
                </c:pt>
                <c:pt idx="4648">
                  <c:v>-0.01</c:v>
                </c:pt>
                <c:pt idx="4649">
                  <c:v>-1.20781E-2</c:v>
                </c:pt>
                <c:pt idx="4650">
                  <c:v>-1.6E-2</c:v>
                </c:pt>
                <c:pt idx="4651">
                  <c:v>-1.6E-2</c:v>
                </c:pt>
                <c:pt idx="4652">
                  <c:v>-1.6140600000000001E-2</c:v>
                </c:pt>
                <c:pt idx="4653">
                  <c:v>-1.2E-2</c:v>
                </c:pt>
                <c:pt idx="4654">
                  <c:v>-2.1937499999999999E-2</c:v>
                </c:pt>
                <c:pt idx="4655">
                  <c:v>-1.42031E-2</c:v>
                </c:pt>
                <c:pt idx="4656">
                  <c:v>-1.4E-2</c:v>
                </c:pt>
                <c:pt idx="4657">
                  <c:v>-1.6E-2</c:v>
                </c:pt>
                <c:pt idx="4658">
                  <c:v>-1.41563E-2</c:v>
                </c:pt>
                <c:pt idx="4659">
                  <c:v>-9.9531299999999993E-3</c:v>
                </c:pt>
                <c:pt idx="4660">
                  <c:v>-0.01</c:v>
                </c:pt>
                <c:pt idx="4661">
                  <c:v>-1.1968700000000001E-2</c:v>
                </c:pt>
                <c:pt idx="4662">
                  <c:v>-1.5859399999999999E-2</c:v>
                </c:pt>
                <c:pt idx="4663">
                  <c:v>-1.5875E-2</c:v>
                </c:pt>
                <c:pt idx="4664">
                  <c:v>-1.1625E-2</c:v>
                </c:pt>
                <c:pt idx="4665">
                  <c:v>-2.2406300000000001E-2</c:v>
                </c:pt>
                <c:pt idx="4666">
                  <c:v>-2.0375000000000001E-2</c:v>
                </c:pt>
                <c:pt idx="4667">
                  <c:v>-1.39531E-2</c:v>
                </c:pt>
                <c:pt idx="4668">
                  <c:v>-1.20625E-2</c:v>
                </c:pt>
                <c:pt idx="4669">
                  <c:v>-1.04844E-2</c:v>
                </c:pt>
                <c:pt idx="4670">
                  <c:v>-2.41719E-2</c:v>
                </c:pt>
                <c:pt idx="4671">
                  <c:v>-1.27812E-2</c:v>
                </c:pt>
                <c:pt idx="4672">
                  <c:v>-9.7343800000000008E-3</c:v>
                </c:pt>
                <c:pt idx="4673">
                  <c:v>-8.2500000000000004E-3</c:v>
                </c:pt>
                <c:pt idx="4674">
                  <c:v>-1.0937499999999999E-2</c:v>
                </c:pt>
                <c:pt idx="4675">
                  <c:v>-1.71719E-2</c:v>
                </c:pt>
                <c:pt idx="4676">
                  <c:v>-2.0437500000000001E-2</c:v>
                </c:pt>
                <c:pt idx="4677">
                  <c:v>-1.575E-2</c:v>
                </c:pt>
                <c:pt idx="4678">
                  <c:v>-2.0093699999999999E-2</c:v>
                </c:pt>
                <c:pt idx="4679">
                  <c:v>-6.9375000000000001E-3</c:v>
                </c:pt>
                <c:pt idx="4680">
                  <c:v>-1.2500000000000001E-2</c:v>
                </c:pt>
                <c:pt idx="4681">
                  <c:v>-1.82813E-2</c:v>
                </c:pt>
                <c:pt idx="4682">
                  <c:v>-1.23906E-2</c:v>
                </c:pt>
                <c:pt idx="4683">
                  <c:v>-9.9843799999999993E-3</c:v>
                </c:pt>
                <c:pt idx="4684">
                  <c:v>-0.01</c:v>
                </c:pt>
                <c:pt idx="4685">
                  <c:v>-9.9687500000000002E-3</c:v>
                </c:pt>
                <c:pt idx="4686">
                  <c:v>-1.1953099999999999E-2</c:v>
                </c:pt>
                <c:pt idx="4687">
                  <c:v>-1.40313E-2</c:v>
                </c:pt>
                <c:pt idx="4688">
                  <c:v>-1.20156E-2</c:v>
                </c:pt>
                <c:pt idx="4689">
                  <c:v>-1.3984399999999999E-2</c:v>
                </c:pt>
                <c:pt idx="4690">
                  <c:v>-1.79531E-2</c:v>
                </c:pt>
                <c:pt idx="4691">
                  <c:v>-1.9984399999999999E-2</c:v>
                </c:pt>
                <c:pt idx="4692">
                  <c:v>-1.7859400000000001E-2</c:v>
                </c:pt>
                <c:pt idx="4693">
                  <c:v>-1.20313E-2</c:v>
                </c:pt>
                <c:pt idx="4694">
                  <c:v>-1.5984399999999999E-2</c:v>
                </c:pt>
                <c:pt idx="4695">
                  <c:v>-1.20781E-2</c:v>
                </c:pt>
                <c:pt idx="4696">
                  <c:v>-1.5828100000000001E-2</c:v>
                </c:pt>
                <c:pt idx="4697">
                  <c:v>-1.01875E-2</c:v>
                </c:pt>
                <c:pt idx="4698">
                  <c:v>-1.82656E-2</c:v>
                </c:pt>
                <c:pt idx="4699">
                  <c:v>-1.3875E-2</c:v>
                </c:pt>
                <c:pt idx="4700">
                  <c:v>-1.5843800000000002E-2</c:v>
                </c:pt>
                <c:pt idx="4701">
                  <c:v>-9.3593800000000005E-3</c:v>
                </c:pt>
                <c:pt idx="4702">
                  <c:v>-1.09844E-2</c:v>
                </c:pt>
                <c:pt idx="4703">
                  <c:v>-1.6218799999999998E-2</c:v>
                </c:pt>
                <c:pt idx="4704">
                  <c:v>-1.6125E-2</c:v>
                </c:pt>
                <c:pt idx="4705">
                  <c:v>-1.53594E-2</c:v>
                </c:pt>
                <c:pt idx="4706">
                  <c:v>-9.71875E-3</c:v>
                </c:pt>
                <c:pt idx="4707">
                  <c:v>-1.22656E-2</c:v>
                </c:pt>
                <c:pt idx="4708">
                  <c:v>-1.1953099999999999E-2</c:v>
                </c:pt>
                <c:pt idx="4709">
                  <c:v>-1.1953099999999999E-2</c:v>
                </c:pt>
                <c:pt idx="4710">
                  <c:v>-1.23594E-2</c:v>
                </c:pt>
                <c:pt idx="4711">
                  <c:v>-1.62969E-2</c:v>
                </c:pt>
                <c:pt idx="4712">
                  <c:v>-1.2906300000000001E-2</c:v>
                </c:pt>
                <c:pt idx="4713">
                  <c:v>-5.7812499999999999E-3</c:v>
                </c:pt>
                <c:pt idx="4714">
                  <c:v>-8.2968799999999995E-3</c:v>
                </c:pt>
                <c:pt idx="4715">
                  <c:v>-1.23438E-2</c:v>
                </c:pt>
                <c:pt idx="4716">
                  <c:v>-1.82031E-2</c:v>
                </c:pt>
                <c:pt idx="4717">
                  <c:v>-1.7921900000000001E-2</c:v>
                </c:pt>
                <c:pt idx="4718">
                  <c:v>-1.5828100000000001E-2</c:v>
                </c:pt>
                <c:pt idx="4719">
                  <c:v>-1.40625E-2</c:v>
                </c:pt>
                <c:pt idx="4720">
                  <c:v>-1.8343700000000001E-2</c:v>
                </c:pt>
                <c:pt idx="4721">
                  <c:v>-1.7749999999999998E-2</c:v>
                </c:pt>
                <c:pt idx="4722">
                  <c:v>-1.3968700000000001E-2</c:v>
                </c:pt>
                <c:pt idx="4723">
                  <c:v>-1.6015600000000001E-2</c:v>
                </c:pt>
                <c:pt idx="4724">
                  <c:v>-1.39063E-2</c:v>
                </c:pt>
                <c:pt idx="4725">
                  <c:v>-1.3984399999999999E-2</c:v>
                </c:pt>
                <c:pt idx="4726">
                  <c:v>-1.19063E-2</c:v>
                </c:pt>
                <c:pt idx="4727">
                  <c:v>-1.3890599999999999E-2</c:v>
                </c:pt>
                <c:pt idx="4728">
                  <c:v>-2.40469E-2</c:v>
                </c:pt>
                <c:pt idx="4729">
                  <c:v>-2.2046900000000001E-2</c:v>
                </c:pt>
                <c:pt idx="4730">
                  <c:v>-2.20781E-2</c:v>
                </c:pt>
                <c:pt idx="4731">
                  <c:v>-1.2171899999999999E-2</c:v>
                </c:pt>
                <c:pt idx="4732">
                  <c:v>-1.2046899999999999E-2</c:v>
                </c:pt>
                <c:pt idx="4733">
                  <c:v>-9.9843799999999993E-3</c:v>
                </c:pt>
                <c:pt idx="4734">
                  <c:v>-1.6203100000000002E-2</c:v>
                </c:pt>
                <c:pt idx="4735">
                  <c:v>-2.0015600000000001E-2</c:v>
                </c:pt>
                <c:pt idx="4736">
                  <c:v>-1.76563E-2</c:v>
                </c:pt>
                <c:pt idx="4737">
                  <c:v>-1.1609400000000001E-2</c:v>
                </c:pt>
                <c:pt idx="4738">
                  <c:v>-1.5984399999999999E-2</c:v>
                </c:pt>
                <c:pt idx="4739">
                  <c:v>-9.4531300000000006E-3</c:v>
                </c:pt>
                <c:pt idx="4740">
                  <c:v>-5.8125E-3</c:v>
                </c:pt>
                <c:pt idx="4741">
                  <c:v>-1.10312E-2</c:v>
                </c:pt>
                <c:pt idx="4742">
                  <c:v>-1.79531E-2</c:v>
                </c:pt>
                <c:pt idx="4743">
                  <c:v>-1.42969E-2</c:v>
                </c:pt>
                <c:pt idx="4744">
                  <c:v>-1.4234399999999999E-2</c:v>
                </c:pt>
                <c:pt idx="4745">
                  <c:v>-9.75E-3</c:v>
                </c:pt>
                <c:pt idx="4746">
                  <c:v>-1.78906E-2</c:v>
                </c:pt>
                <c:pt idx="4747">
                  <c:v>-1.07656E-2</c:v>
                </c:pt>
                <c:pt idx="4748">
                  <c:v>-9.8750000000000001E-3</c:v>
                </c:pt>
                <c:pt idx="4749">
                  <c:v>-1.1484400000000001E-2</c:v>
                </c:pt>
                <c:pt idx="4750">
                  <c:v>-1.78281E-2</c:v>
                </c:pt>
                <c:pt idx="4751">
                  <c:v>-1.6578099999999998E-2</c:v>
                </c:pt>
                <c:pt idx="4752">
                  <c:v>-1.2156200000000001E-2</c:v>
                </c:pt>
                <c:pt idx="4753">
                  <c:v>-1.18437E-2</c:v>
                </c:pt>
                <c:pt idx="4754">
                  <c:v>-1.20313E-2</c:v>
                </c:pt>
                <c:pt idx="4755">
                  <c:v>-5.8281299999999999E-3</c:v>
                </c:pt>
                <c:pt idx="4756">
                  <c:v>-1.5828100000000001E-2</c:v>
                </c:pt>
                <c:pt idx="4757">
                  <c:v>-1.98125E-2</c:v>
                </c:pt>
                <c:pt idx="4758">
                  <c:v>-2.60156E-2</c:v>
                </c:pt>
                <c:pt idx="4759">
                  <c:v>-2.02344E-2</c:v>
                </c:pt>
                <c:pt idx="4760">
                  <c:v>-1.7671900000000001E-2</c:v>
                </c:pt>
                <c:pt idx="4761">
                  <c:v>-0.01</c:v>
                </c:pt>
                <c:pt idx="4762">
                  <c:v>-1.8296900000000001E-2</c:v>
                </c:pt>
                <c:pt idx="4763">
                  <c:v>-1.7999999999999999E-2</c:v>
                </c:pt>
                <c:pt idx="4764">
                  <c:v>-1.5953100000000001E-2</c:v>
                </c:pt>
                <c:pt idx="4765">
                  <c:v>-1.60625E-2</c:v>
                </c:pt>
                <c:pt idx="4766">
                  <c:v>-1.7984400000000001E-2</c:v>
                </c:pt>
                <c:pt idx="4767">
                  <c:v>-1.81406E-2</c:v>
                </c:pt>
                <c:pt idx="4768">
                  <c:v>-1.9515600000000001E-2</c:v>
                </c:pt>
                <c:pt idx="4769">
                  <c:v>-9.8125E-3</c:v>
                </c:pt>
                <c:pt idx="4770">
                  <c:v>-1.49219E-2</c:v>
                </c:pt>
                <c:pt idx="4771">
                  <c:v>-1.80781E-2</c:v>
                </c:pt>
                <c:pt idx="4772">
                  <c:v>-1.7765599999999999E-2</c:v>
                </c:pt>
                <c:pt idx="4773">
                  <c:v>-1.35312E-2</c:v>
                </c:pt>
                <c:pt idx="4774">
                  <c:v>-9.9531299999999993E-3</c:v>
                </c:pt>
                <c:pt idx="4775">
                  <c:v>-1.69219E-2</c:v>
                </c:pt>
                <c:pt idx="4776">
                  <c:v>-2.6359400000000002E-2</c:v>
                </c:pt>
                <c:pt idx="4777">
                  <c:v>-1.9609399999999999E-2</c:v>
                </c:pt>
                <c:pt idx="4778">
                  <c:v>-1.4171899999999999E-2</c:v>
                </c:pt>
                <c:pt idx="4779">
                  <c:v>-2.0125000000000001E-2</c:v>
                </c:pt>
                <c:pt idx="4780">
                  <c:v>-1.5656199999999999E-2</c:v>
                </c:pt>
                <c:pt idx="4781">
                  <c:v>-1.19063E-2</c:v>
                </c:pt>
                <c:pt idx="4782">
                  <c:v>-1.00625E-2</c:v>
                </c:pt>
                <c:pt idx="4783">
                  <c:v>-1.20313E-2</c:v>
                </c:pt>
                <c:pt idx="4784">
                  <c:v>-9.4374999999999997E-3</c:v>
                </c:pt>
                <c:pt idx="4785">
                  <c:v>-8.3281299999999996E-3</c:v>
                </c:pt>
                <c:pt idx="4786">
                  <c:v>-1.83906E-2</c:v>
                </c:pt>
                <c:pt idx="4787">
                  <c:v>-1.77188E-2</c:v>
                </c:pt>
                <c:pt idx="4788">
                  <c:v>-1.35625E-2</c:v>
                </c:pt>
                <c:pt idx="4789">
                  <c:v>-1.22188E-2</c:v>
                </c:pt>
                <c:pt idx="4790">
                  <c:v>-1.6437500000000001E-2</c:v>
                </c:pt>
                <c:pt idx="4791">
                  <c:v>-1.3546900000000001E-2</c:v>
                </c:pt>
                <c:pt idx="4792">
                  <c:v>-7.7343799999999999E-3</c:v>
                </c:pt>
                <c:pt idx="4793">
                  <c:v>-1.03594E-2</c:v>
                </c:pt>
                <c:pt idx="4794">
                  <c:v>-1.44844E-2</c:v>
                </c:pt>
                <c:pt idx="4795">
                  <c:v>-1.82656E-2</c:v>
                </c:pt>
                <c:pt idx="4796">
                  <c:v>-1.75938E-2</c:v>
                </c:pt>
                <c:pt idx="4797">
                  <c:v>-1.1671900000000001E-2</c:v>
                </c:pt>
                <c:pt idx="4798">
                  <c:v>-1.48594E-2</c:v>
                </c:pt>
                <c:pt idx="4799">
                  <c:v>-1.9734399999999999E-2</c:v>
                </c:pt>
                <c:pt idx="4800">
                  <c:v>-1.3578099999999999E-2</c:v>
                </c:pt>
                <c:pt idx="4801">
                  <c:v>-1.6343799999999999E-2</c:v>
                </c:pt>
                <c:pt idx="4802">
                  <c:v>-1.5828100000000001E-2</c:v>
                </c:pt>
                <c:pt idx="4803">
                  <c:v>-1.8843800000000001E-2</c:v>
                </c:pt>
                <c:pt idx="4804">
                  <c:v>-2.2468700000000001E-2</c:v>
                </c:pt>
                <c:pt idx="4805">
                  <c:v>-1.49844E-2</c:v>
                </c:pt>
                <c:pt idx="4806">
                  <c:v>-1.1890599999999999E-2</c:v>
                </c:pt>
                <c:pt idx="4807">
                  <c:v>-1.36875E-2</c:v>
                </c:pt>
                <c:pt idx="4808">
                  <c:v>-1.5906300000000002E-2</c:v>
                </c:pt>
                <c:pt idx="4809">
                  <c:v>-1.7749999999999998E-2</c:v>
                </c:pt>
                <c:pt idx="4810">
                  <c:v>-2.375E-2</c:v>
                </c:pt>
                <c:pt idx="4811">
                  <c:v>-2.40469E-2</c:v>
                </c:pt>
                <c:pt idx="4812">
                  <c:v>-2.4125000000000001E-2</c:v>
                </c:pt>
                <c:pt idx="4813">
                  <c:v>-2.0390599999999998E-2</c:v>
                </c:pt>
                <c:pt idx="4814">
                  <c:v>-1.7921900000000001E-2</c:v>
                </c:pt>
                <c:pt idx="4815">
                  <c:v>-1.8484400000000002E-2</c:v>
                </c:pt>
                <c:pt idx="4816">
                  <c:v>-1.025E-2</c:v>
                </c:pt>
                <c:pt idx="4817">
                  <c:v>-1.38437E-2</c:v>
                </c:pt>
                <c:pt idx="4818">
                  <c:v>-1.01563E-2</c:v>
                </c:pt>
                <c:pt idx="4819">
                  <c:v>-1.5265600000000001E-2</c:v>
                </c:pt>
                <c:pt idx="4820">
                  <c:v>-1.8359400000000001E-2</c:v>
                </c:pt>
                <c:pt idx="4821">
                  <c:v>-1.43594E-2</c:v>
                </c:pt>
                <c:pt idx="4822">
                  <c:v>-1.0171899999999999E-2</c:v>
                </c:pt>
                <c:pt idx="4823">
                  <c:v>-1.1484400000000001E-2</c:v>
                </c:pt>
                <c:pt idx="4824">
                  <c:v>-1.7999999999999999E-2</c:v>
                </c:pt>
                <c:pt idx="4825">
                  <c:v>-1.4046899999999999E-2</c:v>
                </c:pt>
                <c:pt idx="4826">
                  <c:v>-1.78281E-2</c:v>
                </c:pt>
                <c:pt idx="4827">
                  <c:v>-1.6250000000000001E-2</c:v>
                </c:pt>
                <c:pt idx="4828">
                  <c:v>-1.5625E-2</c:v>
                </c:pt>
                <c:pt idx="4829">
                  <c:v>-2.4E-2</c:v>
                </c:pt>
                <c:pt idx="4830">
                  <c:v>-1.6046899999999999E-2</c:v>
                </c:pt>
                <c:pt idx="4831">
                  <c:v>-1.3984399999999999E-2</c:v>
                </c:pt>
                <c:pt idx="4832">
                  <c:v>-1.20625E-2</c:v>
                </c:pt>
                <c:pt idx="4833">
                  <c:v>-1.2E-2</c:v>
                </c:pt>
                <c:pt idx="4834">
                  <c:v>-1.19063E-2</c:v>
                </c:pt>
                <c:pt idx="4835">
                  <c:v>-1.5921899999999999E-2</c:v>
                </c:pt>
                <c:pt idx="4836">
                  <c:v>-1.8031200000000001E-2</c:v>
                </c:pt>
                <c:pt idx="4837">
                  <c:v>-1.6E-2</c:v>
                </c:pt>
                <c:pt idx="4838">
                  <c:v>-1.80156E-2</c:v>
                </c:pt>
                <c:pt idx="4839">
                  <c:v>-1.6015600000000001E-2</c:v>
                </c:pt>
                <c:pt idx="4840">
                  <c:v>-1.99375E-2</c:v>
                </c:pt>
                <c:pt idx="4841">
                  <c:v>-1.7999999999999999E-2</c:v>
                </c:pt>
                <c:pt idx="4842">
                  <c:v>-1.7999999999999999E-2</c:v>
                </c:pt>
                <c:pt idx="4843">
                  <c:v>-1.6015600000000001E-2</c:v>
                </c:pt>
                <c:pt idx="4844">
                  <c:v>-1.4E-2</c:v>
                </c:pt>
                <c:pt idx="4845">
                  <c:v>-1.1968700000000001E-2</c:v>
                </c:pt>
                <c:pt idx="4846">
                  <c:v>-5.9531300000000001E-3</c:v>
                </c:pt>
                <c:pt idx="4847">
                  <c:v>-8.1562500000000003E-3</c:v>
                </c:pt>
                <c:pt idx="4848">
                  <c:v>-1.6E-2</c:v>
                </c:pt>
                <c:pt idx="4849">
                  <c:v>-1.4E-2</c:v>
                </c:pt>
                <c:pt idx="4850">
                  <c:v>-1.0093700000000001E-2</c:v>
                </c:pt>
                <c:pt idx="4851">
                  <c:v>-8.0000000000000002E-3</c:v>
                </c:pt>
                <c:pt idx="4852">
                  <c:v>-1.19375E-2</c:v>
                </c:pt>
                <c:pt idx="4853">
                  <c:v>-1.20313E-2</c:v>
                </c:pt>
                <c:pt idx="4854">
                  <c:v>-1.20156E-2</c:v>
                </c:pt>
                <c:pt idx="4855">
                  <c:v>-0.01</c:v>
                </c:pt>
                <c:pt idx="4856">
                  <c:v>-8.0625000000000002E-3</c:v>
                </c:pt>
                <c:pt idx="4857">
                  <c:v>-8.0625000000000002E-3</c:v>
                </c:pt>
                <c:pt idx="4858">
                  <c:v>-1.3968700000000001E-2</c:v>
                </c:pt>
                <c:pt idx="4859">
                  <c:v>-1.80156E-2</c:v>
                </c:pt>
                <c:pt idx="4860">
                  <c:v>-1.6E-2</c:v>
                </c:pt>
                <c:pt idx="4861">
                  <c:v>-1.8062499999999999E-2</c:v>
                </c:pt>
                <c:pt idx="4862">
                  <c:v>-1.8046900000000001E-2</c:v>
                </c:pt>
                <c:pt idx="4863">
                  <c:v>-1.7999999999999999E-2</c:v>
                </c:pt>
                <c:pt idx="4864">
                  <c:v>-1.43281E-2</c:v>
                </c:pt>
                <c:pt idx="4865">
                  <c:v>-7.9687500000000001E-3</c:v>
                </c:pt>
                <c:pt idx="4866">
                  <c:v>-1.3890599999999999E-2</c:v>
                </c:pt>
                <c:pt idx="4867">
                  <c:v>-2.0156299999999999E-2</c:v>
                </c:pt>
                <c:pt idx="4868">
                  <c:v>-1.99375E-2</c:v>
                </c:pt>
                <c:pt idx="4869">
                  <c:v>-1.9656300000000002E-2</c:v>
                </c:pt>
                <c:pt idx="4870">
                  <c:v>-1.9218800000000001E-2</c:v>
                </c:pt>
                <c:pt idx="4871">
                  <c:v>-9.9531299999999993E-3</c:v>
                </c:pt>
                <c:pt idx="4872">
                  <c:v>-5.3437500000000004E-3</c:v>
                </c:pt>
                <c:pt idx="4873">
                  <c:v>-1.2874999999999999E-2</c:v>
                </c:pt>
                <c:pt idx="4874">
                  <c:v>-1.6468799999999999E-2</c:v>
                </c:pt>
                <c:pt idx="4875">
                  <c:v>-1.1984399999999999E-2</c:v>
                </c:pt>
                <c:pt idx="4876">
                  <c:v>-1.5906300000000002E-2</c:v>
                </c:pt>
                <c:pt idx="4877">
                  <c:v>-1.5859399999999999E-2</c:v>
                </c:pt>
                <c:pt idx="4878">
                  <c:v>-1.82813E-2</c:v>
                </c:pt>
                <c:pt idx="4879">
                  <c:v>-1.225E-2</c:v>
                </c:pt>
                <c:pt idx="4880">
                  <c:v>-1.3984399999999999E-2</c:v>
                </c:pt>
                <c:pt idx="4881">
                  <c:v>-1.01406E-2</c:v>
                </c:pt>
                <c:pt idx="4882">
                  <c:v>-1.1968700000000001E-2</c:v>
                </c:pt>
                <c:pt idx="4883">
                  <c:v>-1.20625E-2</c:v>
                </c:pt>
                <c:pt idx="4884">
                  <c:v>-1.2E-2</c:v>
                </c:pt>
                <c:pt idx="4885">
                  <c:v>-1.20156E-2</c:v>
                </c:pt>
                <c:pt idx="4886">
                  <c:v>-1.1984399999999999E-2</c:v>
                </c:pt>
                <c:pt idx="4887">
                  <c:v>-1.20313E-2</c:v>
                </c:pt>
                <c:pt idx="4888">
                  <c:v>-0.01</c:v>
                </c:pt>
                <c:pt idx="4889">
                  <c:v>-1.3968700000000001E-2</c:v>
                </c:pt>
                <c:pt idx="4890">
                  <c:v>-1.7999999999999999E-2</c:v>
                </c:pt>
                <c:pt idx="4891">
                  <c:v>-1.6E-2</c:v>
                </c:pt>
                <c:pt idx="4892">
                  <c:v>-1.5828100000000001E-2</c:v>
                </c:pt>
                <c:pt idx="4893">
                  <c:v>-1.41875E-2</c:v>
                </c:pt>
                <c:pt idx="4894">
                  <c:v>-2.0187500000000001E-2</c:v>
                </c:pt>
                <c:pt idx="4895">
                  <c:v>-1.76563E-2</c:v>
                </c:pt>
                <c:pt idx="4896">
                  <c:v>-1.1093799999999999E-2</c:v>
                </c:pt>
                <c:pt idx="4897">
                  <c:v>-6.3125000000000004E-3</c:v>
                </c:pt>
                <c:pt idx="4898">
                  <c:v>-1.45781E-2</c:v>
                </c:pt>
                <c:pt idx="4899">
                  <c:v>-1.0999999999999999E-2</c:v>
                </c:pt>
                <c:pt idx="4900">
                  <c:v>-6.1093800000000002E-3</c:v>
                </c:pt>
                <c:pt idx="4901">
                  <c:v>-1.28594E-2</c:v>
                </c:pt>
                <c:pt idx="4902">
                  <c:v>-1.9E-2</c:v>
                </c:pt>
                <c:pt idx="4903">
                  <c:v>-2.2062499999999999E-2</c:v>
                </c:pt>
                <c:pt idx="4904">
                  <c:v>-1.9328100000000001E-2</c:v>
                </c:pt>
                <c:pt idx="4905">
                  <c:v>-1.58125E-2</c:v>
                </c:pt>
                <c:pt idx="4906">
                  <c:v>-1.6031199999999999E-2</c:v>
                </c:pt>
                <c:pt idx="4907">
                  <c:v>-1.6281299999999999E-2</c:v>
                </c:pt>
                <c:pt idx="4908">
                  <c:v>-1.5390600000000001E-2</c:v>
                </c:pt>
                <c:pt idx="4909">
                  <c:v>-7.79688E-3</c:v>
                </c:pt>
                <c:pt idx="4910">
                  <c:v>7.5000000000000002E-4</c:v>
                </c:pt>
                <c:pt idx="4911">
                  <c:v>4.0343700000000003E-2</c:v>
                </c:pt>
                <c:pt idx="4912">
                  <c:v>9.8640599999999995E-2</c:v>
                </c:pt>
                <c:pt idx="4913">
                  <c:v>0.15209400000000001</c:v>
                </c:pt>
                <c:pt idx="4914">
                  <c:v>0.16842199999999999</c:v>
                </c:pt>
                <c:pt idx="4915">
                  <c:v>0.17393700000000001</c:v>
                </c:pt>
                <c:pt idx="4916">
                  <c:v>0.167875</c:v>
                </c:pt>
                <c:pt idx="4917">
                  <c:v>0.16795299999999999</c:v>
                </c:pt>
                <c:pt idx="4918">
                  <c:v>0.16612499999999999</c:v>
                </c:pt>
                <c:pt idx="4919">
                  <c:v>0.16778100000000001</c:v>
                </c:pt>
                <c:pt idx="4920">
                  <c:v>0.162359</c:v>
                </c:pt>
                <c:pt idx="4921">
                  <c:v>0.134516</c:v>
                </c:pt>
                <c:pt idx="4922">
                  <c:v>8.5500000000000007E-2</c:v>
                </c:pt>
                <c:pt idx="4923">
                  <c:v>2.1421900000000001E-2</c:v>
                </c:pt>
                <c:pt idx="4924">
                  <c:v>-1.2500000000000001E-2</c:v>
                </c:pt>
                <c:pt idx="4925">
                  <c:v>-2.4E-2</c:v>
                </c:pt>
                <c:pt idx="4926">
                  <c:v>-2.58906E-2</c:v>
                </c:pt>
                <c:pt idx="4927">
                  <c:v>-1.8234400000000001E-2</c:v>
                </c:pt>
                <c:pt idx="4928">
                  <c:v>-1.40156E-2</c:v>
                </c:pt>
                <c:pt idx="4929">
                  <c:v>-1.2046899999999999E-2</c:v>
                </c:pt>
                <c:pt idx="4930">
                  <c:v>-1.2046899999999999E-2</c:v>
                </c:pt>
                <c:pt idx="4931">
                  <c:v>-0.01</c:v>
                </c:pt>
                <c:pt idx="4932">
                  <c:v>-1.2125E-2</c:v>
                </c:pt>
                <c:pt idx="4933">
                  <c:v>-1.8109400000000001E-2</c:v>
                </c:pt>
                <c:pt idx="4934">
                  <c:v>-2.2109400000000001E-2</c:v>
                </c:pt>
                <c:pt idx="4935">
                  <c:v>-2.1499999999999998E-2</c:v>
                </c:pt>
                <c:pt idx="4936">
                  <c:v>-1.1546900000000001E-2</c:v>
                </c:pt>
                <c:pt idx="4937">
                  <c:v>-5.7968799999999999E-3</c:v>
                </c:pt>
                <c:pt idx="4938">
                  <c:v>-9.6562499999999999E-3</c:v>
                </c:pt>
                <c:pt idx="4939">
                  <c:v>-1.03438E-2</c:v>
                </c:pt>
                <c:pt idx="4940">
                  <c:v>-9.6093800000000007E-3</c:v>
                </c:pt>
                <c:pt idx="4941">
                  <c:v>-1.9421899999999999E-2</c:v>
                </c:pt>
                <c:pt idx="4942">
                  <c:v>-1.8031200000000001E-2</c:v>
                </c:pt>
                <c:pt idx="4943">
                  <c:v>-2.1999999999999999E-2</c:v>
                </c:pt>
                <c:pt idx="4944">
                  <c:v>-1.6218799999999998E-2</c:v>
                </c:pt>
                <c:pt idx="4945">
                  <c:v>-1.5921899999999999E-2</c:v>
                </c:pt>
                <c:pt idx="4946">
                  <c:v>-1.4109399999999999E-2</c:v>
                </c:pt>
                <c:pt idx="4947">
                  <c:v>-1.54375E-2</c:v>
                </c:pt>
                <c:pt idx="4948">
                  <c:v>-1.9921899999999999E-2</c:v>
                </c:pt>
                <c:pt idx="4949">
                  <c:v>-1.84063E-2</c:v>
                </c:pt>
                <c:pt idx="4950">
                  <c:v>-1.6015600000000001E-2</c:v>
                </c:pt>
                <c:pt idx="4951">
                  <c:v>-1.6140600000000001E-2</c:v>
                </c:pt>
                <c:pt idx="4952">
                  <c:v>-1.20313E-2</c:v>
                </c:pt>
                <c:pt idx="4953">
                  <c:v>-9.8906299999999992E-3</c:v>
                </c:pt>
                <c:pt idx="4954">
                  <c:v>-1.39375E-2</c:v>
                </c:pt>
                <c:pt idx="4955">
                  <c:v>-1.41406E-2</c:v>
                </c:pt>
                <c:pt idx="4956">
                  <c:v>-1.0234399999999999E-2</c:v>
                </c:pt>
                <c:pt idx="4957">
                  <c:v>-9.5937499999999998E-3</c:v>
                </c:pt>
                <c:pt idx="4958">
                  <c:v>-1.80781E-2</c:v>
                </c:pt>
                <c:pt idx="4959">
                  <c:v>-1.00313E-2</c:v>
                </c:pt>
                <c:pt idx="4960">
                  <c:v>-1.0296899999999999E-2</c:v>
                </c:pt>
                <c:pt idx="4961">
                  <c:v>-1.7999999999999999E-2</c:v>
                </c:pt>
                <c:pt idx="4962">
                  <c:v>-1.9953100000000001E-2</c:v>
                </c:pt>
                <c:pt idx="4963">
                  <c:v>-1.79688E-2</c:v>
                </c:pt>
                <c:pt idx="4964">
                  <c:v>-1.58125E-2</c:v>
                </c:pt>
                <c:pt idx="4965">
                  <c:v>-1.6093799999999998E-2</c:v>
                </c:pt>
                <c:pt idx="4966">
                  <c:v>-1.77813E-2</c:v>
                </c:pt>
                <c:pt idx="4967">
                  <c:v>-1.40781E-2</c:v>
                </c:pt>
                <c:pt idx="4968">
                  <c:v>-1.7999999999999999E-2</c:v>
                </c:pt>
                <c:pt idx="4969">
                  <c:v>-1.3968700000000001E-2</c:v>
                </c:pt>
                <c:pt idx="4970">
                  <c:v>-1.5890600000000001E-2</c:v>
                </c:pt>
                <c:pt idx="4971">
                  <c:v>-1.1875E-2</c:v>
                </c:pt>
                <c:pt idx="4972">
                  <c:v>-1.7359400000000001E-2</c:v>
                </c:pt>
                <c:pt idx="4973">
                  <c:v>-2.18281E-2</c:v>
                </c:pt>
                <c:pt idx="4974">
                  <c:v>-1.8124999999999999E-2</c:v>
                </c:pt>
                <c:pt idx="4975">
                  <c:v>-1.9796899999999999E-2</c:v>
                </c:pt>
                <c:pt idx="4976">
                  <c:v>-9.7968800000000009E-3</c:v>
                </c:pt>
                <c:pt idx="4977">
                  <c:v>-1.42031E-2</c:v>
                </c:pt>
                <c:pt idx="4978">
                  <c:v>-1.40781E-2</c:v>
                </c:pt>
                <c:pt idx="4979">
                  <c:v>-1.5921899999999999E-2</c:v>
                </c:pt>
                <c:pt idx="4980">
                  <c:v>-9.7343800000000008E-3</c:v>
                </c:pt>
                <c:pt idx="4981">
                  <c:v>-1.0109399999999999E-2</c:v>
                </c:pt>
                <c:pt idx="4982">
                  <c:v>-1.1765599999999999E-2</c:v>
                </c:pt>
                <c:pt idx="4983">
                  <c:v>-1.02188E-2</c:v>
                </c:pt>
                <c:pt idx="4984">
                  <c:v>-1.6E-2</c:v>
                </c:pt>
                <c:pt idx="4985">
                  <c:v>-1.1968700000000001E-2</c:v>
                </c:pt>
                <c:pt idx="4986">
                  <c:v>-1.37187E-2</c:v>
                </c:pt>
                <c:pt idx="4987">
                  <c:v>-5.3437500000000004E-3</c:v>
                </c:pt>
                <c:pt idx="4988">
                  <c:v>-4.3750000000000004E-3</c:v>
                </c:pt>
                <c:pt idx="4989">
                  <c:v>-8.3125000000000004E-3</c:v>
                </c:pt>
                <c:pt idx="4990">
                  <c:v>-1.50312E-2</c:v>
                </c:pt>
                <c:pt idx="4991">
                  <c:v>-1.9796899999999999E-2</c:v>
                </c:pt>
                <c:pt idx="4992">
                  <c:v>-1.34219E-2</c:v>
                </c:pt>
                <c:pt idx="4993">
                  <c:v>-1.41563E-2</c:v>
                </c:pt>
                <c:pt idx="4994">
                  <c:v>-1.3921899999999999E-2</c:v>
                </c:pt>
                <c:pt idx="4995">
                  <c:v>-1.40781E-2</c:v>
                </c:pt>
                <c:pt idx="4996">
                  <c:v>-1.3734400000000001E-2</c:v>
                </c:pt>
                <c:pt idx="4997">
                  <c:v>-9.5937499999999998E-3</c:v>
                </c:pt>
                <c:pt idx="4998">
                  <c:v>-1.06406E-2</c:v>
                </c:pt>
                <c:pt idx="4999">
                  <c:v>-1.6468799999999999E-2</c:v>
                </c:pt>
                <c:pt idx="5000">
                  <c:v>-1.5078100000000001E-2</c:v>
                </c:pt>
                <c:pt idx="5001">
                  <c:v>-1.1328100000000001E-2</c:v>
                </c:pt>
                <c:pt idx="5002">
                  <c:v>-1.4687499999999999E-2</c:v>
                </c:pt>
                <c:pt idx="5003">
                  <c:v>-4.7343799999999998E-3</c:v>
                </c:pt>
                <c:pt idx="5004">
                  <c:v>-7.4374999999999997E-3</c:v>
                </c:pt>
                <c:pt idx="5005">
                  <c:v>-1.1328100000000001E-2</c:v>
                </c:pt>
                <c:pt idx="5006">
                  <c:v>-1.6281299999999999E-2</c:v>
                </c:pt>
                <c:pt idx="5007">
                  <c:v>-8.1562500000000003E-3</c:v>
                </c:pt>
                <c:pt idx="5008">
                  <c:v>-1.7125000000000001E-2</c:v>
                </c:pt>
                <c:pt idx="5009">
                  <c:v>-2.2281200000000001E-2</c:v>
                </c:pt>
                <c:pt idx="5010">
                  <c:v>-1.79531E-2</c:v>
                </c:pt>
                <c:pt idx="5011">
                  <c:v>-2.01719E-2</c:v>
                </c:pt>
                <c:pt idx="5012">
                  <c:v>-1.2531199999999999E-2</c:v>
                </c:pt>
                <c:pt idx="5013">
                  <c:v>-8.4531299999999997E-3</c:v>
                </c:pt>
                <c:pt idx="5014">
                  <c:v>-2.90625E-3</c:v>
                </c:pt>
                <c:pt idx="5015">
                  <c:v>1.16875E-2</c:v>
                </c:pt>
                <c:pt idx="5016">
                  <c:v>5.5140599999999998E-2</c:v>
                </c:pt>
                <c:pt idx="5017">
                  <c:v>0.120672</c:v>
                </c:pt>
                <c:pt idx="5018">
                  <c:v>0.15954699999999999</c:v>
                </c:pt>
                <c:pt idx="5019">
                  <c:v>0.16935900000000001</c:v>
                </c:pt>
                <c:pt idx="5020">
                  <c:v>0.17164099999999999</c:v>
                </c:pt>
                <c:pt idx="5021">
                  <c:v>0.17221900000000001</c:v>
                </c:pt>
                <c:pt idx="5022">
                  <c:v>0.169766</c:v>
                </c:pt>
                <c:pt idx="5023">
                  <c:v>0.177922</c:v>
                </c:pt>
                <c:pt idx="5024">
                  <c:v>0.174594</c:v>
                </c:pt>
                <c:pt idx="5025">
                  <c:v>0.16059399999999999</c:v>
                </c:pt>
                <c:pt idx="5026">
                  <c:v>0.13428100000000001</c:v>
                </c:pt>
                <c:pt idx="5027">
                  <c:v>7.0953100000000005E-2</c:v>
                </c:pt>
                <c:pt idx="5028">
                  <c:v>1.23281E-2</c:v>
                </c:pt>
                <c:pt idx="5029">
                  <c:v>-1.6015600000000001E-2</c:v>
                </c:pt>
                <c:pt idx="5030">
                  <c:v>-2.9812499999999999E-2</c:v>
                </c:pt>
                <c:pt idx="5031">
                  <c:v>-2.0328100000000002E-2</c:v>
                </c:pt>
                <c:pt idx="5032">
                  <c:v>-8.4218799999999996E-3</c:v>
                </c:pt>
                <c:pt idx="5033">
                  <c:v>-3.92187E-3</c:v>
                </c:pt>
                <c:pt idx="5034">
                  <c:v>-1.1875E-2</c:v>
                </c:pt>
                <c:pt idx="5035">
                  <c:v>-1.3968700000000001E-2</c:v>
                </c:pt>
                <c:pt idx="5036">
                  <c:v>-1.8031200000000001E-2</c:v>
                </c:pt>
                <c:pt idx="5037">
                  <c:v>-1.3968700000000001E-2</c:v>
                </c:pt>
                <c:pt idx="5038">
                  <c:v>-1.7734400000000001E-2</c:v>
                </c:pt>
                <c:pt idx="5039">
                  <c:v>-2.1999999999999999E-2</c:v>
                </c:pt>
                <c:pt idx="5040">
                  <c:v>-2.00625E-2</c:v>
                </c:pt>
                <c:pt idx="5041">
                  <c:v>-1.40156E-2</c:v>
                </c:pt>
                <c:pt idx="5042">
                  <c:v>-1.79063E-2</c:v>
                </c:pt>
                <c:pt idx="5043">
                  <c:v>-2.1999999999999999E-2</c:v>
                </c:pt>
                <c:pt idx="5044">
                  <c:v>-1.79531E-2</c:v>
                </c:pt>
                <c:pt idx="5045">
                  <c:v>-1.8031200000000001E-2</c:v>
                </c:pt>
                <c:pt idx="5046">
                  <c:v>-1.7999999999999999E-2</c:v>
                </c:pt>
                <c:pt idx="5047">
                  <c:v>-1.6E-2</c:v>
                </c:pt>
                <c:pt idx="5048">
                  <c:v>-2.4078100000000002E-2</c:v>
                </c:pt>
                <c:pt idx="5049">
                  <c:v>-1.4E-2</c:v>
                </c:pt>
                <c:pt idx="5050">
                  <c:v>-1.9953100000000001E-2</c:v>
                </c:pt>
                <c:pt idx="5051">
                  <c:v>-1.6E-2</c:v>
                </c:pt>
                <c:pt idx="5052">
                  <c:v>-2.4E-2</c:v>
                </c:pt>
                <c:pt idx="5053">
                  <c:v>-1.6E-2</c:v>
                </c:pt>
                <c:pt idx="5054">
                  <c:v>-8.0781299999999993E-3</c:v>
                </c:pt>
                <c:pt idx="5055">
                  <c:v>-1.0109399999999999E-2</c:v>
                </c:pt>
                <c:pt idx="5056">
                  <c:v>-1.3984399999999999E-2</c:v>
                </c:pt>
                <c:pt idx="5057">
                  <c:v>-1.39531E-2</c:v>
                </c:pt>
                <c:pt idx="5058">
                  <c:v>-1.6046899999999999E-2</c:v>
                </c:pt>
                <c:pt idx="5059">
                  <c:v>-1.1968700000000001E-2</c:v>
                </c:pt>
                <c:pt idx="5060">
                  <c:v>-1.74063E-2</c:v>
                </c:pt>
                <c:pt idx="5061">
                  <c:v>-2.19688E-2</c:v>
                </c:pt>
                <c:pt idx="5062">
                  <c:v>-1.82031E-2</c:v>
                </c:pt>
                <c:pt idx="5063">
                  <c:v>-1.82031E-2</c:v>
                </c:pt>
                <c:pt idx="5064">
                  <c:v>-2.2046900000000001E-2</c:v>
                </c:pt>
                <c:pt idx="5065">
                  <c:v>-1.37187E-2</c:v>
                </c:pt>
                <c:pt idx="5066">
                  <c:v>-1.6078100000000001E-2</c:v>
                </c:pt>
                <c:pt idx="5067">
                  <c:v>-1.22813E-2</c:v>
                </c:pt>
                <c:pt idx="5068">
                  <c:v>-1.5203100000000001E-2</c:v>
                </c:pt>
                <c:pt idx="5069">
                  <c:v>-1.6156299999999998E-2</c:v>
                </c:pt>
                <c:pt idx="5070">
                  <c:v>-1.6078100000000001E-2</c:v>
                </c:pt>
                <c:pt idx="5071">
                  <c:v>-1.43438E-2</c:v>
                </c:pt>
                <c:pt idx="5072">
                  <c:v>-1.2234399999999999E-2</c:v>
                </c:pt>
                <c:pt idx="5073">
                  <c:v>-1.0281200000000001E-2</c:v>
                </c:pt>
                <c:pt idx="5074">
                  <c:v>-9.9218799999999992E-3</c:v>
                </c:pt>
                <c:pt idx="5075">
                  <c:v>-1.4046899999999999E-2</c:v>
                </c:pt>
                <c:pt idx="5076">
                  <c:v>-1.025E-2</c:v>
                </c:pt>
                <c:pt idx="5077">
                  <c:v>-1.34062E-2</c:v>
                </c:pt>
                <c:pt idx="5078">
                  <c:v>-1.61875E-2</c:v>
                </c:pt>
                <c:pt idx="5079">
                  <c:v>-1.20313E-2</c:v>
                </c:pt>
                <c:pt idx="5080">
                  <c:v>-1.40313E-2</c:v>
                </c:pt>
                <c:pt idx="5081">
                  <c:v>-9.9531299999999993E-3</c:v>
                </c:pt>
                <c:pt idx="5082">
                  <c:v>-1.78438E-2</c:v>
                </c:pt>
                <c:pt idx="5083">
                  <c:v>-2.0265600000000002E-2</c:v>
                </c:pt>
                <c:pt idx="5084">
                  <c:v>-1.22031E-2</c:v>
                </c:pt>
                <c:pt idx="5085">
                  <c:v>-1.19375E-2</c:v>
                </c:pt>
                <c:pt idx="5086">
                  <c:v>-1.9921899999999999E-2</c:v>
                </c:pt>
                <c:pt idx="5087">
                  <c:v>-1.80156E-2</c:v>
                </c:pt>
                <c:pt idx="5088">
                  <c:v>-1.3968700000000001E-2</c:v>
                </c:pt>
                <c:pt idx="5089">
                  <c:v>-1.1984399999999999E-2</c:v>
                </c:pt>
                <c:pt idx="5090">
                  <c:v>-1.2171899999999999E-2</c:v>
                </c:pt>
                <c:pt idx="5091">
                  <c:v>-1.6375000000000001E-2</c:v>
                </c:pt>
                <c:pt idx="5092">
                  <c:v>-2.0046899999999999E-2</c:v>
                </c:pt>
                <c:pt idx="5093">
                  <c:v>-1.78281E-2</c:v>
                </c:pt>
                <c:pt idx="5094">
                  <c:v>-1.5796899999999999E-2</c:v>
                </c:pt>
                <c:pt idx="5095">
                  <c:v>-1.6343799999999999E-2</c:v>
                </c:pt>
                <c:pt idx="5096">
                  <c:v>-1.9968799999999998E-2</c:v>
                </c:pt>
                <c:pt idx="5097">
                  <c:v>-1.54375E-2</c:v>
                </c:pt>
                <c:pt idx="5098">
                  <c:v>-1.41875E-2</c:v>
                </c:pt>
                <c:pt idx="5099">
                  <c:v>-1.8781200000000001E-2</c:v>
                </c:pt>
                <c:pt idx="5100">
                  <c:v>-2.44219E-2</c:v>
                </c:pt>
                <c:pt idx="5101">
                  <c:v>-2.14063E-2</c:v>
                </c:pt>
                <c:pt idx="5102">
                  <c:v>-1.7421900000000001E-2</c:v>
                </c:pt>
                <c:pt idx="5103">
                  <c:v>-1.6281299999999999E-2</c:v>
                </c:pt>
                <c:pt idx="5104">
                  <c:v>-1.4843800000000001E-2</c:v>
                </c:pt>
                <c:pt idx="5105">
                  <c:v>-5.875E-3</c:v>
                </c:pt>
                <c:pt idx="5106">
                  <c:v>-1.3265600000000001E-2</c:v>
                </c:pt>
                <c:pt idx="5107">
                  <c:v>-1.8156200000000001E-2</c:v>
                </c:pt>
                <c:pt idx="5108">
                  <c:v>-1.51719E-2</c:v>
                </c:pt>
                <c:pt idx="5109">
                  <c:v>-9.8593799999999992E-3</c:v>
                </c:pt>
                <c:pt idx="5110">
                  <c:v>-1.22656E-2</c:v>
                </c:pt>
                <c:pt idx="5111">
                  <c:v>-1.6328100000000002E-2</c:v>
                </c:pt>
                <c:pt idx="5112">
                  <c:v>-1.9921899999999999E-2</c:v>
                </c:pt>
                <c:pt idx="5113">
                  <c:v>-1.5859399999999999E-2</c:v>
                </c:pt>
                <c:pt idx="5114">
                  <c:v>-1.8312499999999999E-2</c:v>
                </c:pt>
                <c:pt idx="5115">
                  <c:v>-2.2046900000000001E-2</c:v>
                </c:pt>
                <c:pt idx="5116">
                  <c:v>-1.9671899999999999E-2</c:v>
                </c:pt>
                <c:pt idx="5117">
                  <c:v>-1.3546900000000001E-2</c:v>
                </c:pt>
                <c:pt idx="5118">
                  <c:v>-8.0312500000000002E-3</c:v>
                </c:pt>
                <c:pt idx="5119">
                  <c:v>-1.20625E-2</c:v>
                </c:pt>
                <c:pt idx="5120">
                  <c:v>-1.2234399999999999E-2</c:v>
                </c:pt>
                <c:pt idx="5121">
                  <c:v>-1.8046900000000001E-2</c:v>
                </c:pt>
                <c:pt idx="5122">
                  <c:v>-1.3703099999999999E-2</c:v>
                </c:pt>
                <c:pt idx="5123">
                  <c:v>-7.9843799999999993E-3</c:v>
                </c:pt>
                <c:pt idx="5124">
                  <c:v>-1.19375E-2</c:v>
                </c:pt>
                <c:pt idx="5125">
                  <c:v>-5.875E-3</c:v>
                </c:pt>
                <c:pt idx="5126">
                  <c:v>-1.6E-2</c:v>
                </c:pt>
                <c:pt idx="5127">
                  <c:v>-8.0468799999999993E-3</c:v>
                </c:pt>
                <c:pt idx="5128">
                  <c:v>-1.5796899999999999E-2</c:v>
                </c:pt>
                <c:pt idx="5129">
                  <c:v>-1.4E-2</c:v>
                </c:pt>
                <c:pt idx="5130">
                  <c:v>-1.6125E-2</c:v>
                </c:pt>
                <c:pt idx="5131">
                  <c:v>-1.7999999999999999E-2</c:v>
                </c:pt>
                <c:pt idx="5132">
                  <c:v>-1.58125E-2</c:v>
                </c:pt>
                <c:pt idx="5133">
                  <c:v>-1.3578099999999999E-2</c:v>
                </c:pt>
                <c:pt idx="5134">
                  <c:v>-1.6078100000000001E-2</c:v>
                </c:pt>
                <c:pt idx="5135">
                  <c:v>-1.2562500000000001E-2</c:v>
                </c:pt>
                <c:pt idx="5136">
                  <c:v>-1.19375E-2</c:v>
                </c:pt>
                <c:pt idx="5137">
                  <c:v>-1.1984399999999999E-2</c:v>
                </c:pt>
                <c:pt idx="5138">
                  <c:v>-1.21406E-2</c:v>
                </c:pt>
                <c:pt idx="5139">
                  <c:v>-9.8906299999999992E-3</c:v>
                </c:pt>
                <c:pt idx="5140">
                  <c:v>-1.5281299999999999E-2</c:v>
                </c:pt>
                <c:pt idx="5141">
                  <c:v>-2.2046900000000001E-2</c:v>
                </c:pt>
                <c:pt idx="5142">
                  <c:v>-1.6328100000000002E-2</c:v>
                </c:pt>
                <c:pt idx="5143">
                  <c:v>-1.20781E-2</c:v>
                </c:pt>
                <c:pt idx="5144">
                  <c:v>-1.20313E-2</c:v>
                </c:pt>
                <c:pt idx="5145">
                  <c:v>-1.19063E-2</c:v>
                </c:pt>
                <c:pt idx="5146">
                  <c:v>-1.3890599999999999E-2</c:v>
                </c:pt>
                <c:pt idx="5147">
                  <c:v>-1.5875E-2</c:v>
                </c:pt>
                <c:pt idx="5148">
                  <c:v>-1.6078100000000001E-2</c:v>
                </c:pt>
                <c:pt idx="5149">
                  <c:v>-1.41406E-2</c:v>
                </c:pt>
                <c:pt idx="5150">
                  <c:v>-1.20156E-2</c:v>
                </c:pt>
                <c:pt idx="5151">
                  <c:v>-9.8125E-3</c:v>
                </c:pt>
                <c:pt idx="5152">
                  <c:v>-1.40156E-2</c:v>
                </c:pt>
                <c:pt idx="5153">
                  <c:v>-9.9843799999999993E-3</c:v>
                </c:pt>
                <c:pt idx="5154">
                  <c:v>-1.5765600000000001E-2</c:v>
                </c:pt>
                <c:pt idx="5155">
                  <c:v>-1.4250000000000001E-2</c:v>
                </c:pt>
                <c:pt idx="5156">
                  <c:v>-1.21406E-2</c:v>
                </c:pt>
                <c:pt idx="5157">
                  <c:v>-1.79688E-2</c:v>
                </c:pt>
                <c:pt idx="5158">
                  <c:v>-2.0093699999999999E-2</c:v>
                </c:pt>
                <c:pt idx="5159">
                  <c:v>-2.1999999999999999E-2</c:v>
                </c:pt>
                <c:pt idx="5160">
                  <c:v>-1.79531E-2</c:v>
                </c:pt>
                <c:pt idx="5161">
                  <c:v>-0.02</c:v>
                </c:pt>
                <c:pt idx="5162">
                  <c:v>-1.5375E-2</c:v>
                </c:pt>
                <c:pt idx="5163">
                  <c:v>-1.2E-2</c:v>
                </c:pt>
                <c:pt idx="5164">
                  <c:v>-1.1703099999999999E-2</c:v>
                </c:pt>
                <c:pt idx="5165">
                  <c:v>-5.8281299999999999E-3</c:v>
                </c:pt>
                <c:pt idx="5166">
                  <c:v>-8.79688E-3</c:v>
                </c:pt>
                <c:pt idx="5167">
                  <c:v>-1.6593799999999999E-2</c:v>
                </c:pt>
                <c:pt idx="5168">
                  <c:v>-2.23906E-2</c:v>
                </c:pt>
                <c:pt idx="5169">
                  <c:v>-1.9265600000000001E-2</c:v>
                </c:pt>
                <c:pt idx="5170">
                  <c:v>-1.15625E-2</c:v>
                </c:pt>
                <c:pt idx="5171">
                  <c:v>-1.66094E-2</c:v>
                </c:pt>
                <c:pt idx="5172">
                  <c:v>-2.23906E-2</c:v>
                </c:pt>
                <c:pt idx="5173">
                  <c:v>-2.1874999999999999E-2</c:v>
                </c:pt>
                <c:pt idx="5174">
                  <c:v>-1.78281E-2</c:v>
                </c:pt>
                <c:pt idx="5175">
                  <c:v>-1.3609400000000001E-2</c:v>
                </c:pt>
                <c:pt idx="5176">
                  <c:v>-8.0000000000000002E-3</c:v>
                </c:pt>
                <c:pt idx="5177">
                  <c:v>-1.4234399999999999E-2</c:v>
                </c:pt>
                <c:pt idx="5178">
                  <c:v>-1.80781E-2</c:v>
                </c:pt>
                <c:pt idx="5179">
                  <c:v>-2.0109399999999999E-2</c:v>
                </c:pt>
                <c:pt idx="5180">
                  <c:v>-2.1874999999999999E-2</c:v>
                </c:pt>
                <c:pt idx="5181">
                  <c:v>-1.7765599999999999E-2</c:v>
                </c:pt>
                <c:pt idx="5182">
                  <c:v>-1.6031199999999999E-2</c:v>
                </c:pt>
                <c:pt idx="5183">
                  <c:v>-1.5921899999999999E-2</c:v>
                </c:pt>
                <c:pt idx="5184">
                  <c:v>-1.375E-2</c:v>
                </c:pt>
                <c:pt idx="5185">
                  <c:v>-1.43906E-2</c:v>
                </c:pt>
                <c:pt idx="5186">
                  <c:v>-1.80781E-2</c:v>
                </c:pt>
                <c:pt idx="5187">
                  <c:v>-1.35938E-2</c:v>
                </c:pt>
                <c:pt idx="5188">
                  <c:v>-9.7343800000000008E-3</c:v>
                </c:pt>
                <c:pt idx="5189">
                  <c:v>-5.3906300000000004E-3</c:v>
                </c:pt>
                <c:pt idx="5190">
                  <c:v>0</c:v>
                </c:pt>
                <c:pt idx="5191">
                  <c:v>-6.8125E-3</c:v>
                </c:pt>
                <c:pt idx="5192">
                  <c:v>-9.7031300000000008E-3</c:v>
                </c:pt>
                <c:pt idx="5193">
                  <c:v>-6.0468800000000001E-3</c:v>
                </c:pt>
                <c:pt idx="5194">
                  <c:v>-1.2937499999999999E-2</c:v>
                </c:pt>
                <c:pt idx="5195">
                  <c:v>-1.55E-2</c:v>
                </c:pt>
                <c:pt idx="5196">
                  <c:v>-1.24219E-2</c:v>
                </c:pt>
                <c:pt idx="5197">
                  <c:v>-2.0531299999999999E-2</c:v>
                </c:pt>
                <c:pt idx="5198">
                  <c:v>-1.6937500000000001E-2</c:v>
                </c:pt>
                <c:pt idx="5199">
                  <c:v>-1.55E-2</c:v>
                </c:pt>
                <c:pt idx="5200">
                  <c:v>-1.79688E-2</c:v>
                </c:pt>
                <c:pt idx="5201">
                  <c:v>-1.6281299999999999E-2</c:v>
                </c:pt>
                <c:pt idx="5202">
                  <c:v>-1.5890600000000001E-2</c:v>
                </c:pt>
                <c:pt idx="5203">
                  <c:v>-1.61875E-2</c:v>
                </c:pt>
                <c:pt idx="5204">
                  <c:v>-1.4093700000000001E-2</c:v>
                </c:pt>
                <c:pt idx="5205">
                  <c:v>-1.5734399999999999E-2</c:v>
                </c:pt>
                <c:pt idx="5206">
                  <c:v>-1.9984399999999999E-2</c:v>
                </c:pt>
                <c:pt idx="5207">
                  <c:v>-1.8031200000000001E-2</c:v>
                </c:pt>
                <c:pt idx="5208">
                  <c:v>-1.8437499999999999E-2</c:v>
                </c:pt>
                <c:pt idx="5209">
                  <c:v>-1.0437500000000001E-2</c:v>
                </c:pt>
                <c:pt idx="5210">
                  <c:v>-1.34219E-2</c:v>
                </c:pt>
                <c:pt idx="5211">
                  <c:v>-2.0187500000000001E-2</c:v>
                </c:pt>
                <c:pt idx="5212">
                  <c:v>-1.2718800000000001E-2</c:v>
                </c:pt>
                <c:pt idx="5213">
                  <c:v>-1.1859400000000001E-2</c:v>
                </c:pt>
                <c:pt idx="5214">
                  <c:v>-1.1921899999999999E-2</c:v>
                </c:pt>
                <c:pt idx="5215">
                  <c:v>-1.3984399999999999E-2</c:v>
                </c:pt>
                <c:pt idx="5216">
                  <c:v>-1.20781E-2</c:v>
                </c:pt>
                <c:pt idx="5217">
                  <c:v>-1.3859399999999999E-2</c:v>
                </c:pt>
                <c:pt idx="5218">
                  <c:v>-1.4046899999999999E-2</c:v>
                </c:pt>
                <c:pt idx="5219">
                  <c:v>-1.40781E-2</c:v>
                </c:pt>
                <c:pt idx="5220">
                  <c:v>-1.2125E-2</c:v>
                </c:pt>
                <c:pt idx="5221">
                  <c:v>-1.0125E-2</c:v>
                </c:pt>
                <c:pt idx="5222">
                  <c:v>-6.0000000000000001E-3</c:v>
                </c:pt>
                <c:pt idx="5223">
                  <c:v>-9.8906299999999992E-3</c:v>
                </c:pt>
                <c:pt idx="5224">
                  <c:v>-1.1703099999999999E-2</c:v>
                </c:pt>
                <c:pt idx="5225">
                  <c:v>-1.8046900000000001E-2</c:v>
                </c:pt>
                <c:pt idx="5226">
                  <c:v>-1.00313E-2</c:v>
                </c:pt>
                <c:pt idx="5227">
                  <c:v>-1.19375E-2</c:v>
                </c:pt>
                <c:pt idx="5228">
                  <c:v>-1.78906E-2</c:v>
                </c:pt>
                <c:pt idx="5229">
                  <c:v>-1.6156299999999998E-2</c:v>
                </c:pt>
                <c:pt idx="5230">
                  <c:v>-1.1875E-2</c:v>
                </c:pt>
                <c:pt idx="5231">
                  <c:v>-1.79531E-2</c:v>
                </c:pt>
                <c:pt idx="5232">
                  <c:v>-1.6031199999999999E-2</c:v>
                </c:pt>
                <c:pt idx="5233">
                  <c:v>-1.7999999999999999E-2</c:v>
                </c:pt>
                <c:pt idx="5234">
                  <c:v>-1.6E-2</c:v>
                </c:pt>
                <c:pt idx="5235">
                  <c:v>-1.80156E-2</c:v>
                </c:pt>
                <c:pt idx="5236">
                  <c:v>-1.60625E-2</c:v>
                </c:pt>
                <c:pt idx="5237">
                  <c:v>-1.6E-2</c:v>
                </c:pt>
                <c:pt idx="5238">
                  <c:v>-1.4E-2</c:v>
                </c:pt>
                <c:pt idx="5239">
                  <c:v>-1.4E-2</c:v>
                </c:pt>
                <c:pt idx="5240">
                  <c:v>-1.2046899999999999E-2</c:v>
                </c:pt>
                <c:pt idx="5241">
                  <c:v>-0.01</c:v>
                </c:pt>
                <c:pt idx="5242">
                  <c:v>-1.1984399999999999E-2</c:v>
                </c:pt>
                <c:pt idx="5243">
                  <c:v>-1.00313E-2</c:v>
                </c:pt>
                <c:pt idx="5244">
                  <c:v>-1.6E-2</c:v>
                </c:pt>
                <c:pt idx="5245">
                  <c:v>-0.02</c:v>
                </c:pt>
                <c:pt idx="5246">
                  <c:v>-1.40625E-2</c:v>
                </c:pt>
                <c:pt idx="5247">
                  <c:v>-1.7999999999999999E-2</c:v>
                </c:pt>
                <c:pt idx="5248">
                  <c:v>-2.1999999999999999E-2</c:v>
                </c:pt>
                <c:pt idx="5249">
                  <c:v>-2.0078100000000002E-2</c:v>
                </c:pt>
                <c:pt idx="5250">
                  <c:v>-1.6031199999999999E-2</c:v>
                </c:pt>
                <c:pt idx="5251">
                  <c:v>-1.2E-2</c:v>
                </c:pt>
                <c:pt idx="5252">
                  <c:v>-1.4046899999999999E-2</c:v>
                </c:pt>
                <c:pt idx="5253">
                  <c:v>-9.9687500000000002E-3</c:v>
                </c:pt>
                <c:pt idx="5254">
                  <c:v>-1.3968700000000001E-2</c:v>
                </c:pt>
                <c:pt idx="5255">
                  <c:v>-1.9984399999999999E-2</c:v>
                </c:pt>
                <c:pt idx="5256">
                  <c:v>-1.42813E-2</c:v>
                </c:pt>
                <c:pt idx="5257">
                  <c:v>-1.00781E-2</c:v>
                </c:pt>
                <c:pt idx="5258">
                  <c:v>-1.7687499999999998E-2</c:v>
                </c:pt>
                <c:pt idx="5259">
                  <c:v>-1.79688E-2</c:v>
                </c:pt>
                <c:pt idx="5260">
                  <c:v>-1.8187499999999999E-2</c:v>
                </c:pt>
                <c:pt idx="5261">
                  <c:v>-1.1921899999999999E-2</c:v>
                </c:pt>
                <c:pt idx="5262">
                  <c:v>-1.3984399999999999E-2</c:v>
                </c:pt>
                <c:pt idx="5263">
                  <c:v>-1.19063E-2</c:v>
                </c:pt>
                <c:pt idx="5264">
                  <c:v>-1.4109399999999999E-2</c:v>
                </c:pt>
                <c:pt idx="5265">
                  <c:v>-1.5828100000000001E-2</c:v>
                </c:pt>
                <c:pt idx="5266">
                  <c:v>-1.6140600000000001E-2</c:v>
                </c:pt>
                <c:pt idx="5267">
                  <c:v>-1.4562500000000001E-2</c:v>
                </c:pt>
                <c:pt idx="5268">
                  <c:v>-1.34375E-2</c:v>
                </c:pt>
                <c:pt idx="5269">
                  <c:v>-1.7921900000000001E-2</c:v>
                </c:pt>
                <c:pt idx="5270">
                  <c:v>-1.30469E-2</c:v>
                </c:pt>
                <c:pt idx="5271">
                  <c:v>-9.4374999999999997E-3</c:v>
                </c:pt>
                <c:pt idx="5272">
                  <c:v>-1.5921899999999999E-2</c:v>
                </c:pt>
                <c:pt idx="5273">
                  <c:v>-1.4312500000000001E-2</c:v>
                </c:pt>
                <c:pt idx="5274">
                  <c:v>-1.40625E-2</c:v>
                </c:pt>
                <c:pt idx="5275">
                  <c:v>-1.20625E-2</c:v>
                </c:pt>
                <c:pt idx="5276">
                  <c:v>-1.3859399999999999E-2</c:v>
                </c:pt>
                <c:pt idx="5277">
                  <c:v>-1.4109399999999999E-2</c:v>
                </c:pt>
                <c:pt idx="5278">
                  <c:v>-1.20156E-2</c:v>
                </c:pt>
                <c:pt idx="5279">
                  <c:v>-1.20313E-2</c:v>
                </c:pt>
                <c:pt idx="5280">
                  <c:v>-1.00625E-2</c:v>
                </c:pt>
                <c:pt idx="5281">
                  <c:v>-9.6874999999999999E-3</c:v>
                </c:pt>
                <c:pt idx="5282">
                  <c:v>-1.79063E-2</c:v>
                </c:pt>
                <c:pt idx="5283">
                  <c:v>-1.40625E-2</c:v>
                </c:pt>
                <c:pt idx="5284">
                  <c:v>-1.39531E-2</c:v>
                </c:pt>
                <c:pt idx="5285">
                  <c:v>-1.7984400000000001E-2</c:v>
                </c:pt>
                <c:pt idx="5286">
                  <c:v>-1.79531E-2</c:v>
                </c:pt>
                <c:pt idx="5287">
                  <c:v>-1.6E-2</c:v>
                </c:pt>
                <c:pt idx="5288">
                  <c:v>-1.5890600000000001E-2</c:v>
                </c:pt>
                <c:pt idx="5289">
                  <c:v>-1.4E-2</c:v>
                </c:pt>
                <c:pt idx="5290">
                  <c:v>-1.3828099999999999E-2</c:v>
                </c:pt>
                <c:pt idx="5291">
                  <c:v>-9.9375000000000002E-3</c:v>
                </c:pt>
                <c:pt idx="5292">
                  <c:v>-1.47344E-2</c:v>
                </c:pt>
                <c:pt idx="5293">
                  <c:v>-1.7812499999999998E-2</c:v>
                </c:pt>
                <c:pt idx="5294">
                  <c:v>-1.3765599999999999E-2</c:v>
                </c:pt>
                <c:pt idx="5295">
                  <c:v>-1.3968700000000001E-2</c:v>
                </c:pt>
                <c:pt idx="5296">
                  <c:v>-1.1578099999999999E-2</c:v>
                </c:pt>
                <c:pt idx="5297">
                  <c:v>-1.24063E-2</c:v>
                </c:pt>
                <c:pt idx="5298">
                  <c:v>-1.65469E-2</c:v>
                </c:pt>
                <c:pt idx="5299">
                  <c:v>-1.5703100000000001E-2</c:v>
                </c:pt>
                <c:pt idx="5300">
                  <c:v>-1.3875E-2</c:v>
                </c:pt>
                <c:pt idx="5301">
                  <c:v>-1.6828099999999999E-2</c:v>
                </c:pt>
                <c:pt idx="5302">
                  <c:v>-2.2249999999999999E-2</c:v>
                </c:pt>
                <c:pt idx="5303">
                  <c:v>-1.7312500000000001E-2</c:v>
                </c:pt>
                <c:pt idx="5304">
                  <c:v>-1.17188E-2</c:v>
                </c:pt>
                <c:pt idx="5305">
                  <c:v>-1.46719E-2</c:v>
                </c:pt>
                <c:pt idx="5306">
                  <c:v>-1.7796900000000001E-2</c:v>
                </c:pt>
                <c:pt idx="5307">
                  <c:v>-1.38437E-2</c:v>
                </c:pt>
                <c:pt idx="5308">
                  <c:v>-1.39063E-2</c:v>
                </c:pt>
                <c:pt idx="5309">
                  <c:v>-1.20781E-2</c:v>
                </c:pt>
                <c:pt idx="5310">
                  <c:v>-1.62344E-2</c:v>
                </c:pt>
                <c:pt idx="5311">
                  <c:v>-1.5843800000000002E-2</c:v>
                </c:pt>
                <c:pt idx="5312">
                  <c:v>-1.1703099999999999E-2</c:v>
                </c:pt>
                <c:pt idx="5313">
                  <c:v>-1.0093700000000001E-2</c:v>
                </c:pt>
                <c:pt idx="5314">
                  <c:v>-1.4125E-2</c:v>
                </c:pt>
                <c:pt idx="5315">
                  <c:v>-1.1875E-2</c:v>
                </c:pt>
                <c:pt idx="5316">
                  <c:v>-1.2234399999999999E-2</c:v>
                </c:pt>
                <c:pt idx="5317">
                  <c:v>-1.6171899999999999E-2</c:v>
                </c:pt>
                <c:pt idx="5318">
                  <c:v>-2.0281299999999999E-2</c:v>
                </c:pt>
                <c:pt idx="5319">
                  <c:v>-2.1984400000000001E-2</c:v>
                </c:pt>
                <c:pt idx="5320">
                  <c:v>-1.7874999999999999E-2</c:v>
                </c:pt>
                <c:pt idx="5321">
                  <c:v>-1.6E-2</c:v>
                </c:pt>
                <c:pt idx="5322">
                  <c:v>-1.5953100000000001E-2</c:v>
                </c:pt>
                <c:pt idx="5323">
                  <c:v>-1.3921899999999999E-2</c:v>
                </c:pt>
                <c:pt idx="5324">
                  <c:v>-1.9953100000000001E-2</c:v>
                </c:pt>
                <c:pt idx="5325">
                  <c:v>-1.6250000000000001E-2</c:v>
                </c:pt>
                <c:pt idx="5326">
                  <c:v>-8.1562500000000003E-3</c:v>
                </c:pt>
                <c:pt idx="5327">
                  <c:v>-9.9687500000000002E-3</c:v>
                </c:pt>
                <c:pt idx="5328">
                  <c:v>-1.6093799999999998E-2</c:v>
                </c:pt>
                <c:pt idx="5329">
                  <c:v>-1.5984399999999999E-2</c:v>
                </c:pt>
                <c:pt idx="5330">
                  <c:v>-1.3890599999999999E-2</c:v>
                </c:pt>
                <c:pt idx="5331">
                  <c:v>-1.2812499999999999E-2</c:v>
                </c:pt>
                <c:pt idx="5332">
                  <c:v>-2.1000000000000001E-2</c:v>
                </c:pt>
                <c:pt idx="5333">
                  <c:v>-2.13437E-2</c:v>
                </c:pt>
                <c:pt idx="5334">
                  <c:v>-1.24688E-2</c:v>
                </c:pt>
                <c:pt idx="5335">
                  <c:v>-1.0375000000000001E-2</c:v>
                </c:pt>
                <c:pt idx="5336">
                  <c:v>-6.0000000000000001E-3</c:v>
                </c:pt>
                <c:pt idx="5337">
                  <c:v>-1.1515600000000001E-2</c:v>
                </c:pt>
                <c:pt idx="5338">
                  <c:v>-1.0171899999999999E-2</c:v>
                </c:pt>
                <c:pt idx="5339">
                  <c:v>-1.325E-2</c:v>
                </c:pt>
                <c:pt idx="5340">
                  <c:v>-2.18438E-2</c:v>
                </c:pt>
                <c:pt idx="5341">
                  <c:v>-2.04219E-2</c:v>
                </c:pt>
                <c:pt idx="5342">
                  <c:v>-1.98125E-2</c:v>
                </c:pt>
                <c:pt idx="5343">
                  <c:v>-2.24531E-2</c:v>
                </c:pt>
                <c:pt idx="5344">
                  <c:v>-1.6125E-2</c:v>
                </c:pt>
                <c:pt idx="5345">
                  <c:v>-1.9718800000000002E-2</c:v>
                </c:pt>
                <c:pt idx="5346">
                  <c:v>-1.6406299999999999E-2</c:v>
                </c:pt>
                <c:pt idx="5347">
                  <c:v>-1.20781E-2</c:v>
                </c:pt>
                <c:pt idx="5348">
                  <c:v>-1.3984399999999999E-2</c:v>
                </c:pt>
                <c:pt idx="5349">
                  <c:v>-1.6140600000000001E-2</c:v>
                </c:pt>
                <c:pt idx="5350">
                  <c:v>-1.20625E-2</c:v>
                </c:pt>
                <c:pt idx="5351">
                  <c:v>-1.1968700000000001E-2</c:v>
                </c:pt>
                <c:pt idx="5352">
                  <c:v>-1.375E-2</c:v>
                </c:pt>
                <c:pt idx="5353">
                  <c:v>-1.9890600000000001E-2</c:v>
                </c:pt>
                <c:pt idx="5354">
                  <c:v>-1.7874999999999999E-2</c:v>
                </c:pt>
                <c:pt idx="5355">
                  <c:v>-1.6031199999999999E-2</c:v>
                </c:pt>
                <c:pt idx="5356">
                  <c:v>-9.8593799999999992E-3</c:v>
                </c:pt>
                <c:pt idx="5357">
                  <c:v>-1.2E-2</c:v>
                </c:pt>
                <c:pt idx="5358">
                  <c:v>-1.59375E-2</c:v>
                </c:pt>
                <c:pt idx="5359">
                  <c:v>-1.20313E-2</c:v>
                </c:pt>
                <c:pt idx="5360">
                  <c:v>-1.6203100000000002E-2</c:v>
                </c:pt>
                <c:pt idx="5361">
                  <c:v>-1.82813E-2</c:v>
                </c:pt>
                <c:pt idx="5362">
                  <c:v>-2.58438E-2</c:v>
                </c:pt>
                <c:pt idx="5363">
                  <c:v>-1.7937499999999999E-2</c:v>
                </c:pt>
                <c:pt idx="5364">
                  <c:v>-2.4687500000000001E-2</c:v>
                </c:pt>
                <c:pt idx="5365">
                  <c:v>-2.1609400000000001E-2</c:v>
                </c:pt>
                <c:pt idx="5366">
                  <c:v>-1.74688E-2</c:v>
                </c:pt>
                <c:pt idx="5367">
                  <c:v>-1.6328100000000002E-2</c:v>
                </c:pt>
                <c:pt idx="5368">
                  <c:v>-1.9734399999999999E-2</c:v>
                </c:pt>
                <c:pt idx="5369">
                  <c:v>-1.3828099999999999E-2</c:v>
                </c:pt>
                <c:pt idx="5370">
                  <c:v>-1.8937499999999999E-2</c:v>
                </c:pt>
                <c:pt idx="5371">
                  <c:v>-2.40469E-2</c:v>
                </c:pt>
                <c:pt idx="5372">
                  <c:v>-1.9328100000000001E-2</c:v>
                </c:pt>
                <c:pt idx="5373">
                  <c:v>-9.8906299999999992E-3</c:v>
                </c:pt>
                <c:pt idx="5374">
                  <c:v>-1.4234399999999999E-2</c:v>
                </c:pt>
                <c:pt idx="5375">
                  <c:v>-1.39531E-2</c:v>
                </c:pt>
                <c:pt idx="5376">
                  <c:v>-1.3875E-2</c:v>
                </c:pt>
                <c:pt idx="5377">
                  <c:v>-1.20625E-2</c:v>
                </c:pt>
                <c:pt idx="5378">
                  <c:v>-1.35312E-2</c:v>
                </c:pt>
                <c:pt idx="5379">
                  <c:v>-5.90625E-3</c:v>
                </c:pt>
                <c:pt idx="5380">
                  <c:v>-1.02031E-2</c:v>
                </c:pt>
                <c:pt idx="5381">
                  <c:v>-1.4687499999999999E-2</c:v>
                </c:pt>
                <c:pt idx="5382">
                  <c:v>-2.4265599999999998E-2</c:v>
                </c:pt>
                <c:pt idx="5383">
                  <c:v>-1.7312500000000001E-2</c:v>
                </c:pt>
                <c:pt idx="5384">
                  <c:v>-1.66094E-2</c:v>
                </c:pt>
                <c:pt idx="5385">
                  <c:v>-2.2296900000000001E-2</c:v>
                </c:pt>
                <c:pt idx="5386">
                  <c:v>-2.1140599999999999E-2</c:v>
                </c:pt>
                <c:pt idx="5387">
                  <c:v>-1.1375E-2</c:v>
                </c:pt>
                <c:pt idx="5388">
                  <c:v>-1.04688E-2</c:v>
                </c:pt>
                <c:pt idx="5389">
                  <c:v>-1.41875E-2</c:v>
                </c:pt>
                <c:pt idx="5390">
                  <c:v>-1.3984399999999999E-2</c:v>
                </c:pt>
                <c:pt idx="5391">
                  <c:v>-1.64219E-2</c:v>
                </c:pt>
                <c:pt idx="5392">
                  <c:v>-2.0203100000000002E-2</c:v>
                </c:pt>
                <c:pt idx="5393">
                  <c:v>-1.9828100000000001E-2</c:v>
                </c:pt>
                <c:pt idx="5394">
                  <c:v>-1.4781300000000001E-2</c:v>
                </c:pt>
                <c:pt idx="5395">
                  <c:v>-8.2187500000000004E-3</c:v>
                </c:pt>
                <c:pt idx="5396">
                  <c:v>-1.42969E-2</c:v>
                </c:pt>
                <c:pt idx="5397">
                  <c:v>-7.9531299999999992E-3</c:v>
                </c:pt>
                <c:pt idx="5398">
                  <c:v>-1.35312E-2</c:v>
                </c:pt>
                <c:pt idx="5399">
                  <c:v>-1.34687E-2</c:v>
                </c:pt>
                <c:pt idx="5400">
                  <c:v>-1.8531300000000001E-2</c:v>
                </c:pt>
                <c:pt idx="5401">
                  <c:v>-8.0000000000000002E-3</c:v>
                </c:pt>
                <c:pt idx="5402">
                  <c:v>-1.9328100000000001E-2</c:v>
                </c:pt>
                <c:pt idx="5403">
                  <c:v>-1.4593800000000001E-2</c:v>
                </c:pt>
                <c:pt idx="5404">
                  <c:v>-1.3546900000000001E-2</c:v>
                </c:pt>
                <c:pt idx="5405">
                  <c:v>-1.9890600000000001E-2</c:v>
                </c:pt>
                <c:pt idx="5406">
                  <c:v>-1.6562500000000001E-2</c:v>
                </c:pt>
                <c:pt idx="5407">
                  <c:v>-1.39375E-2</c:v>
                </c:pt>
                <c:pt idx="5408">
                  <c:v>-1.5875E-2</c:v>
                </c:pt>
                <c:pt idx="5409">
                  <c:v>-1.78906E-2</c:v>
                </c:pt>
                <c:pt idx="5410">
                  <c:v>-1.8234400000000001E-2</c:v>
                </c:pt>
                <c:pt idx="5411">
                  <c:v>-1.4500000000000001E-2</c:v>
                </c:pt>
                <c:pt idx="5412">
                  <c:v>-1.0234399999999999E-2</c:v>
                </c:pt>
                <c:pt idx="5413">
                  <c:v>-1.1281299999999999E-2</c:v>
                </c:pt>
                <c:pt idx="5414">
                  <c:v>-1.98125E-2</c:v>
                </c:pt>
                <c:pt idx="5415">
                  <c:v>-1.6171899999999999E-2</c:v>
                </c:pt>
                <c:pt idx="5416">
                  <c:v>-1.7999999999999999E-2</c:v>
                </c:pt>
                <c:pt idx="5417">
                  <c:v>-1.24531E-2</c:v>
                </c:pt>
                <c:pt idx="5418">
                  <c:v>-1.0046899999999999E-2</c:v>
                </c:pt>
                <c:pt idx="5419">
                  <c:v>-1.1796900000000001E-2</c:v>
                </c:pt>
                <c:pt idx="5420">
                  <c:v>-1.9921899999999999E-2</c:v>
                </c:pt>
                <c:pt idx="5421">
                  <c:v>-1.43438E-2</c:v>
                </c:pt>
                <c:pt idx="5422">
                  <c:v>-1.1921899999999999E-2</c:v>
                </c:pt>
                <c:pt idx="5423">
                  <c:v>-1.2125E-2</c:v>
                </c:pt>
                <c:pt idx="5424">
                  <c:v>-8.0156299999999993E-3</c:v>
                </c:pt>
                <c:pt idx="5425">
                  <c:v>-9.9687500000000002E-3</c:v>
                </c:pt>
                <c:pt idx="5426">
                  <c:v>-1.3890599999999999E-2</c:v>
                </c:pt>
                <c:pt idx="5427">
                  <c:v>-1.4093700000000001E-2</c:v>
                </c:pt>
                <c:pt idx="5428">
                  <c:v>-1.18125E-2</c:v>
                </c:pt>
                <c:pt idx="5429">
                  <c:v>-1.7984400000000001E-2</c:v>
                </c:pt>
                <c:pt idx="5430">
                  <c:v>-1.4046899999999999E-2</c:v>
                </c:pt>
                <c:pt idx="5431">
                  <c:v>-1.7937499999999999E-2</c:v>
                </c:pt>
                <c:pt idx="5432">
                  <c:v>-1.8046900000000001E-2</c:v>
                </c:pt>
                <c:pt idx="5433">
                  <c:v>-1.40156E-2</c:v>
                </c:pt>
                <c:pt idx="5434">
                  <c:v>-1.7984400000000001E-2</c:v>
                </c:pt>
                <c:pt idx="5435">
                  <c:v>-1.4E-2</c:v>
                </c:pt>
                <c:pt idx="5436">
                  <c:v>-1.3968700000000001E-2</c:v>
                </c:pt>
                <c:pt idx="5437">
                  <c:v>-1.4046899999999999E-2</c:v>
                </c:pt>
                <c:pt idx="5438">
                  <c:v>-8.0156299999999993E-3</c:v>
                </c:pt>
                <c:pt idx="5439">
                  <c:v>-1.40313E-2</c:v>
                </c:pt>
                <c:pt idx="5440">
                  <c:v>-1.6E-2</c:v>
                </c:pt>
                <c:pt idx="5441">
                  <c:v>-1.5968799999999998E-2</c:v>
                </c:pt>
                <c:pt idx="5442">
                  <c:v>-1.6E-2</c:v>
                </c:pt>
                <c:pt idx="5443">
                  <c:v>-2.1999999999999999E-2</c:v>
                </c:pt>
                <c:pt idx="5444">
                  <c:v>-1.63594E-2</c:v>
                </c:pt>
                <c:pt idx="5445">
                  <c:v>-6.0000000000000001E-3</c:v>
                </c:pt>
                <c:pt idx="5446">
                  <c:v>-9.9218799999999992E-3</c:v>
                </c:pt>
                <c:pt idx="5447">
                  <c:v>-9.9531299999999993E-3</c:v>
                </c:pt>
                <c:pt idx="5448">
                  <c:v>-1.5968799999999998E-2</c:v>
                </c:pt>
                <c:pt idx="5449">
                  <c:v>-1.7999999999999999E-2</c:v>
                </c:pt>
                <c:pt idx="5450">
                  <c:v>-2.2171900000000001E-2</c:v>
                </c:pt>
                <c:pt idx="5451">
                  <c:v>-1.1921899999999999E-2</c:v>
                </c:pt>
                <c:pt idx="5452">
                  <c:v>-1.5984399999999999E-2</c:v>
                </c:pt>
                <c:pt idx="5453">
                  <c:v>-1.6078100000000001E-2</c:v>
                </c:pt>
                <c:pt idx="5454">
                  <c:v>-1.5890600000000001E-2</c:v>
                </c:pt>
                <c:pt idx="5455">
                  <c:v>-2.00625E-2</c:v>
                </c:pt>
                <c:pt idx="5456">
                  <c:v>-1.83281E-2</c:v>
                </c:pt>
                <c:pt idx="5457">
                  <c:v>-1.6078100000000001E-2</c:v>
                </c:pt>
                <c:pt idx="5458">
                  <c:v>-1.6281299999999999E-2</c:v>
                </c:pt>
                <c:pt idx="5459">
                  <c:v>-7.9375000000000001E-3</c:v>
                </c:pt>
                <c:pt idx="5460">
                  <c:v>-1.1984399999999999E-2</c:v>
                </c:pt>
                <c:pt idx="5461">
                  <c:v>-7.78125E-3</c:v>
                </c:pt>
                <c:pt idx="5462">
                  <c:v>-1.23281E-2</c:v>
                </c:pt>
                <c:pt idx="5463">
                  <c:v>-2.07969E-2</c:v>
                </c:pt>
                <c:pt idx="5464">
                  <c:v>-2.1390599999999999E-2</c:v>
                </c:pt>
                <c:pt idx="5465">
                  <c:v>-1.42031E-2</c:v>
                </c:pt>
                <c:pt idx="5466">
                  <c:v>-1.7562500000000002E-2</c:v>
                </c:pt>
                <c:pt idx="5467">
                  <c:v>-1.35625E-2</c:v>
                </c:pt>
                <c:pt idx="5468">
                  <c:v>-5.7031299999999998E-3</c:v>
                </c:pt>
                <c:pt idx="5469">
                  <c:v>-1.4781300000000001E-2</c:v>
                </c:pt>
                <c:pt idx="5470">
                  <c:v>-1.8062499999999999E-2</c:v>
                </c:pt>
                <c:pt idx="5471">
                  <c:v>-1.6203100000000002E-2</c:v>
                </c:pt>
                <c:pt idx="5472">
                  <c:v>-1.28281E-2</c:v>
                </c:pt>
                <c:pt idx="5473">
                  <c:v>-7.7031299999999999E-3</c:v>
                </c:pt>
                <c:pt idx="5474">
                  <c:v>-1.39531E-2</c:v>
                </c:pt>
                <c:pt idx="5475">
                  <c:v>-8.1562500000000003E-3</c:v>
                </c:pt>
                <c:pt idx="5476">
                  <c:v>-1.1953099999999999E-2</c:v>
                </c:pt>
                <c:pt idx="5477">
                  <c:v>-1.17813E-2</c:v>
                </c:pt>
                <c:pt idx="5478">
                  <c:v>-1.7999999999999999E-2</c:v>
                </c:pt>
                <c:pt idx="5479">
                  <c:v>-1.2171899999999999E-2</c:v>
                </c:pt>
                <c:pt idx="5480">
                  <c:v>-1.5796899999999999E-2</c:v>
                </c:pt>
                <c:pt idx="5481">
                  <c:v>-1.9984399999999999E-2</c:v>
                </c:pt>
                <c:pt idx="5482">
                  <c:v>-2.20313E-2</c:v>
                </c:pt>
                <c:pt idx="5483">
                  <c:v>-1.8031200000000001E-2</c:v>
                </c:pt>
                <c:pt idx="5484">
                  <c:v>-1.3968700000000001E-2</c:v>
                </c:pt>
                <c:pt idx="5485">
                  <c:v>-1.4E-2</c:v>
                </c:pt>
                <c:pt idx="5486">
                  <c:v>-1.4093700000000001E-2</c:v>
                </c:pt>
                <c:pt idx="5487">
                  <c:v>-1.6140600000000001E-2</c:v>
                </c:pt>
                <c:pt idx="5488">
                  <c:v>-1.5859399999999999E-2</c:v>
                </c:pt>
                <c:pt idx="5489">
                  <c:v>-1.40781E-2</c:v>
                </c:pt>
                <c:pt idx="5490">
                  <c:v>-1.5953100000000001E-2</c:v>
                </c:pt>
                <c:pt idx="5491">
                  <c:v>-1.6453099999999998E-2</c:v>
                </c:pt>
                <c:pt idx="5492">
                  <c:v>-1.9453100000000001E-2</c:v>
                </c:pt>
                <c:pt idx="5493">
                  <c:v>-9.3906300000000005E-3</c:v>
                </c:pt>
                <c:pt idx="5494">
                  <c:v>-1.5921899999999999E-2</c:v>
                </c:pt>
                <c:pt idx="5495">
                  <c:v>-2.1859400000000001E-2</c:v>
                </c:pt>
                <c:pt idx="5496">
                  <c:v>-1.42969E-2</c:v>
                </c:pt>
                <c:pt idx="5497">
                  <c:v>-9.8437500000000001E-3</c:v>
                </c:pt>
                <c:pt idx="5498">
                  <c:v>-1.29531E-2</c:v>
                </c:pt>
                <c:pt idx="5499">
                  <c:v>-1.82188E-2</c:v>
                </c:pt>
                <c:pt idx="5500">
                  <c:v>-1.2625000000000001E-2</c:v>
                </c:pt>
                <c:pt idx="5501">
                  <c:v>-5.92188E-3</c:v>
                </c:pt>
                <c:pt idx="5502">
                  <c:v>-8.1875000000000003E-3</c:v>
                </c:pt>
                <c:pt idx="5503">
                  <c:v>-8.1875000000000003E-3</c:v>
                </c:pt>
                <c:pt idx="5504">
                  <c:v>-1.26094E-2</c:v>
                </c:pt>
                <c:pt idx="5505">
                  <c:v>-1.39531E-2</c:v>
                </c:pt>
                <c:pt idx="5506">
                  <c:v>-1.16875E-2</c:v>
                </c:pt>
                <c:pt idx="5507">
                  <c:v>-1.0171899999999999E-2</c:v>
                </c:pt>
                <c:pt idx="5508">
                  <c:v>-1.40625E-2</c:v>
                </c:pt>
                <c:pt idx="5509">
                  <c:v>-1.42188E-2</c:v>
                </c:pt>
                <c:pt idx="5510">
                  <c:v>-2.0156299999999999E-2</c:v>
                </c:pt>
                <c:pt idx="5511">
                  <c:v>-1.5796899999999999E-2</c:v>
                </c:pt>
                <c:pt idx="5512">
                  <c:v>-1.42031E-2</c:v>
                </c:pt>
                <c:pt idx="5513">
                  <c:v>-1.82031E-2</c:v>
                </c:pt>
                <c:pt idx="5514">
                  <c:v>-1.7749999999999998E-2</c:v>
                </c:pt>
                <c:pt idx="5515">
                  <c:v>-1.39375E-2</c:v>
                </c:pt>
                <c:pt idx="5516">
                  <c:v>-1.6375000000000001E-2</c:v>
                </c:pt>
                <c:pt idx="5517">
                  <c:v>-0.02</c:v>
                </c:pt>
                <c:pt idx="5518">
                  <c:v>-1.5875E-2</c:v>
                </c:pt>
                <c:pt idx="5519">
                  <c:v>-1.40156E-2</c:v>
                </c:pt>
                <c:pt idx="5520">
                  <c:v>-9.8906299999999992E-3</c:v>
                </c:pt>
                <c:pt idx="5521">
                  <c:v>-5.92188E-3</c:v>
                </c:pt>
                <c:pt idx="5522">
                  <c:v>-1.1953099999999999E-2</c:v>
                </c:pt>
                <c:pt idx="5523">
                  <c:v>-1.1953099999999999E-2</c:v>
                </c:pt>
                <c:pt idx="5524">
                  <c:v>-1.6E-2</c:v>
                </c:pt>
                <c:pt idx="5525">
                  <c:v>-1.00313E-2</c:v>
                </c:pt>
                <c:pt idx="5526">
                  <c:v>-8.0625000000000002E-3</c:v>
                </c:pt>
                <c:pt idx="5527">
                  <c:v>-1.20938E-2</c:v>
                </c:pt>
                <c:pt idx="5528">
                  <c:v>-1.39063E-2</c:v>
                </c:pt>
                <c:pt idx="5529">
                  <c:v>-1.1546900000000001E-2</c:v>
                </c:pt>
                <c:pt idx="5530">
                  <c:v>-1.42969E-2</c:v>
                </c:pt>
                <c:pt idx="5531">
                  <c:v>-8.6093799999999998E-3</c:v>
                </c:pt>
                <c:pt idx="5532">
                  <c:v>-9.7656300000000008E-3</c:v>
                </c:pt>
                <c:pt idx="5533">
                  <c:v>-1.00156E-2</c:v>
                </c:pt>
                <c:pt idx="5534">
                  <c:v>-1.1859400000000001E-2</c:v>
                </c:pt>
                <c:pt idx="5535">
                  <c:v>-1.37187E-2</c:v>
                </c:pt>
                <c:pt idx="5536">
                  <c:v>-1.5890600000000001E-2</c:v>
                </c:pt>
                <c:pt idx="5537">
                  <c:v>-1.6046899999999999E-2</c:v>
                </c:pt>
                <c:pt idx="5538">
                  <c:v>-1.6015600000000001E-2</c:v>
                </c:pt>
                <c:pt idx="5539">
                  <c:v>-1.5875E-2</c:v>
                </c:pt>
                <c:pt idx="5540">
                  <c:v>-1.6171899999999999E-2</c:v>
                </c:pt>
                <c:pt idx="5541">
                  <c:v>-1.1796900000000001E-2</c:v>
                </c:pt>
                <c:pt idx="5542">
                  <c:v>-1.9593699999999999E-2</c:v>
                </c:pt>
                <c:pt idx="5543">
                  <c:v>-2.2546900000000002E-2</c:v>
                </c:pt>
                <c:pt idx="5544">
                  <c:v>-1.6250000000000001E-2</c:v>
                </c:pt>
                <c:pt idx="5545">
                  <c:v>-1.5968799999999998E-2</c:v>
                </c:pt>
                <c:pt idx="5546">
                  <c:v>-1.40313E-2</c:v>
                </c:pt>
                <c:pt idx="5547">
                  <c:v>-1.00156E-2</c:v>
                </c:pt>
                <c:pt idx="5548">
                  <c:v>-1.1984399999999999E-2</c:v>
                </c:pt>
                <c:pt idx="5549">
                  <c:v>-1.3734400000000001E-2</c:v>
                </c:pt>
                <c:pt idx="5550">
                  <c:v>-2.19063E-2</c:v>
                </c:pt>
                <c:pt idx="5551">
                  <c:v>-1.82031E-2</c:v>
                </c:pt>
                <c:pt idx="5552">
                  <c:v>-1.5718800000000002E-2</c:v>
                </c:pt>
                <c:pt idx="5553">
                  <c:v>-8.0156299999999993E-3</c:v>
                </c:pt>
                <c:pt idx="5554">
                  <c:v>-1.22031E-2</c:v>
                </c:pt>
                <c:pt idx="5555">
                  <c:v>-1.4E-2</c:v>
                </c:pt>
                <c:pt idx="5556">
                  <c:v>-1.8156200000000001E-2</c:v>
                </c:pt>
                <c:pt idx="5557">
                  <c:v>-2.0078100000000002E-2</c:v>
                </c:pt>
                <c:pt idx="5558">
                  <c:v>-1.93125E-2</c:v>
                </c:pt>
                <c:pt idx="5559">
                  <c:v>-1.20156E-2</c:v>
                </c:pt>
                <c:pt idx="5560">
                  <c:v>-1.59375E-2</c:v>
                </c:pt>
                <c:pt idx="5561">
                  <c:v>-9.8593799999999992E-3</c:v>
                </c:pt>
                <c:pt idx="5562">
                  <c:v>-1.49219E-2</c:v>
                </c:pt>
                <c:pt idx="5563">
                  <c:v>-1.8031200000000001E-2</c:v>
                </c:pt>
                <c:pt idx="5564">
                  <c:v>-1.2749999999999999E-2</c:v>
                </c:pt>
                <c:pt idx="5565">
                  <c:v>-8.5156299999999997E-3</c:v>
                </c:pt>
                <c:pt idx="5566">
                  <c:v>-2.1640599999999999E-2</c:v>
                </c:pt>
                <c:pt idx="5567">
                  <c:v>-2.3953100000000001E-2</c:v>
                </c:pt>
                <c:pt idx="5568">
                  <c:v>-2.1328099999999999E-2</c:v>
                </c:pt>
                <c:pt idx="5569">
                  <c:v>-1.38437E-2</c:v>
                </c:pt>
                <c:pt idx="5570">
                  <c:v>-1.42656E-2</c:v>
                </c:pt>
                <c:pt idx="5571">
                  <c:v>-1.5734399999999999E-2</c:v>
                </c:pt>
                <c:pt idx="5572">
                  <c:v>-1.22031E-2</c:v>
                </c:pt>
                <c:pt idx="5573">
                  <c:v>-1.79531E-2</c:v>
                </c:pt>
                <c:pt idx="5574">
                  <c:v>-9.75E-3</c:v>
                </c:pt>
                <c:pt idx="5575">
                  <c:v>-1.42188E-2</c:v>
                </c:pt>
                <c:pt idx="5576">
                  <c:v>-1.55938E-2</c:v>
                </c:pt>
                <c:pt idx="5577">
                  <c:v>-1.2046899999999999E-2</c:v>
                </c:pt>
                <c:pt idx="5578">
                  <c:v>-1.6109399999999999E-2</c:v>
                </c:pt>
                <c:pt idx="5579">
                  <c:v>-1.3875E-2</c:v>
                </c:pt>
                <c:pt idx="5580">
                  <c:v>-1.39531E-2</c:v>
                </c:pt>
                <c:pt idx="5581">
                  <c:v>-1.43594E-2</c:v>
                </c:pt>
                <c:pt idx="5582">
                  <c:v>-1.78906E-2</c:v>
                </c:pt>
                <c:pt idx="5583">
                  <c:v>-1.1578099999999999E-2</c:v>
                </c:pt>
                <c:pt idx="5584">
                  <c:v>-7.5937499999999998E-3</c:v>
                </c:pt>
                <c:pt idx="5585">
                  <c:v>-6.2031300000000003E-3</c:v>
                </c:pt>
                <c:pt idx="5586">
                  <c:v>-1.03125E-2</c:v>
                </c:pt>
                <c:pt idx="5587">
                  <c:v>-0.01</c:v>
                </c:pt>
                <c:pt idx="5588">
                  <c:v>-1.47344E-2</c:v>
                </c:pt>
                <c:pt idx="5589">
                  <c:v>-1.99375E-2</c:v>
                </c:pt>
                <c:pt idx="5590">
                  <c:v>-1.3203100000000001E-2</c:v>
                </c:pt>
                <c:pt idx="5591">
                  <c:v>-1.28281E-2</c:v>
                </c:pt>
                <c:pt idx="5592">
                  <c:v>-2.0312500000000001E-2</c:v>
                </c:pt>
                <c:pt idx="5593">
                  <c:v>-1.7937499999999999E-2</c:v>
                </c:pt>
                <c:pt idx="5594">
                  <c:v>-1.9703100000000001E-2</c:v>
                </c:pt>
                <c:pt idx="5595">
                  <c:v>-1.3703099999999999E-2</c:v>
                </c:pt>
                <c:pt idx="5596">
                  <c:v>-1.8171900000000001E-2</c:v>
                </c:pt>
                <c:pt idx="5597">
                  <c:v>-1.225E-2</c:v>
                </c:pt>
                <c:pt idx="5598">
                  <c:v>-1.5828100000000001E-2</c:v>
                </c:pt>
                <c:pt idx="5599">
                  <c:v>-1.07969E-2</c:v>
                </c:pt>
                <c:pt idx="5600">
                  <c:v>-9.6562499999999999E-3</c:v>
                </c:pt>
                <c:pt idx="5601">
                  <c:v>-1.55938E-2</c:v>
                </c:pt>
                <c:pt idx="5602">
                  <c:v>-1.83906E-2</c:v>
                </c:pt>
                <c:pt idx="5603">
                  <c:v>-1.0125E-2</c:v>
                </c:pt>
                <c:pt idx="5604">
                  <c:v>-1.7125000000000001E-2</c:v>
                </c:pt>
                <c:pt idx="5605">
                  <c:v>-2.0109399999999999E-2</c:v>
                </c:pt>
                <c:pt idx="5606">
                  <c:v>-1.9906299999999998E-2</c:v>
                </c:pt>
                <c:pt idx="5607">
                  <c:v>-2.0406199999999999E-2</c:v>
                </c:pt>
                <c:pt idx="5608">
                  <c:v>-1.5625E-2</c:v>
                </c:pt>
                <c:pt idx="5609">
                  <c:v>-2.22031E-2</c:v>
                </c:pt>
                <c:pt idx="5610">
                  <c:v>-1.08594E-2</c:v>
                </c:pt>
                <c:pt idx="5611">
                  <c:v>-1.30781E-2</c:v>
                </c:pt>
                <c:pt idx="5612">
                  <c:v>-1.8343700000000001E-2</c:v>
                </c:pt>
                <c:pt idx="5613">
                  <c:v>-1.5859399999999999E-2</c:v>
                </c:pt>
                <c:pt idx="5614">
                  <c:v>-2.1734400000000001E-2</c:v>
                </c:pt>
                <c:pt idx="5615">
                  <c:v>-1.85156E-2</c:v>
                </c:pt>
                <c:pt idx="5616">
                  <c:v>-1.4125E-2</c:v>
                </c:pt>
                <c:pt idx="5617">
                  <c:v>-1.3984399999999999E-2</c:v>
                </c:pt>
                <c:pt idx="5618">
                  <c:v>-1.40625E-2</c:v>
                </c:pt>
                <c:pt idx="5619">
                  <c:v>-1.2125E-2</c:v>
                </c:pt>
                <c:pt idx="5620">
                  <c:v>-1.18437E-2</c:v>
                </c:pt>
                <c:pt idx="5621">
                  <c:v>-1.5906300000000002E-2</c:v>
                </c:pt>
                <c:pt idx="5622">
                  <c:v>-1.40313E-2</c:v>
                </c:pt>
                <c:pt idx="5623">
                  <c:v>-0.01</c:v>
                </c:pt>
                <c:pt idx="5624">
                  <c:v>-1.3859399999999999E-2</c:v>
                </c:pt>
                <c:pt idx="5625">
                  <c:v>-1.40313E-2</c:v>
                </c:pt>
                <c:pt idx="5626">
                  <c:v>-1.39375E-2</c:v>
                </c:pt>
                <c:pt idx="5627">
                  <c:v>-1.5968799999999998E-2</c:v>
                </c:pt>
                <c:pt idx="5628">
                  <c:v>-1.79531E-2</c:v>
                </c:pt>
                <c:pt idx="5629">
                  <c:v>-1.9968799999999998E-2</c:v>
                </c:pt>
                <c:pt idx="5630">
                  <c:v>-2.0046899999999999E-2</c:v>
                </c:pt>
                <c:pt idx="5631">
                  <c:v>-1.40156E-2</c:v>
                </c:pt>
                <c:pt idx="5632">
                  <c:v>-1.8062499999999999E-2</c:v>
                </c:pt>
                <c:pt idx="5633">
                  <c:v>-1.4E-2</c:v>
                </c:pt>
                <c:pt idx="5634">
                  <c:v>-2.1984400000000001E-2</c:v>
                </c:pt>
                <c:pt idx="5635">
                  <c:v>-1.40625E-2</c:v>
                </c:pt>
                <c:pt idx="5636">
                  <c:v>-1.20156E-2</c:v>
                </c:pt>
                <c:pt idx="5637">
                  <c:v>-0.01</c:v>
                </c:pt>
                <c:pt idx="5638">
                  <c:v>-1.20625E-2</c:v>
                </c:pt>
                <c:pt idx="5639">
                  <c:v>-1.8124999999999999E-2</c:v>
                </c:pt>
                <c:pt idx="5640">
                  <c:v>-2.1999999999999999E-2</c:v>
                </c:pt>
                <c:pt idx="5641">
                  <c:v>-1.7999999999999999E-2</c:v>
                </c:pt>
                <c:pt idx="5642">
                  <c:v>-1.6015600000000001E-2</c:v>
                </c:pt>
                <c:pt idx="5643">
                  <c:v>-1.4E-2</c:v>
                </c:pt>
                <c:pt idx="5644">
                  <c:v>-1.1953099999999999E-2</c:v>
                </c:pt>
                <c:pt idx="5645">
                  <c:v>-1.78906E-2</c:v>
                </c:pt>
                <c:pt idx="5646">
                  <c:v>-1.8031200000000001E-2</c:v>
                </c:pt>
                <c:pt idx="5647">
                  <c:v>-1.2E-2</c:v>
                </c:pt>
                <c:pt idx="5648">
                  <c:v>-9.8437500000000001E-3</c:v>
                </c:pt>
                <c:pt idx="5649">
                  <c:v>-1.39531E-2</c:v>
                </c:pt>
                <c:pt idx="5650">
                  <c:v>-6.0312500000000002E-3</c:v>
                </c:pt>
                <c:pt idx="5651">
                  <c:v>-7.8125E-3</c:v>
                </c:pt>
                <c:pt idx="5652">
                  <c:v>-1.7859400000000001E-2</c:v>
                </c:pt>
                <c:pt idx="5653">
                  <c:v>-1.59375E-2</c:v>
                </c:pt>
                <c:pt idx="5654">
                  <c:v>-1.4046899999999999E-2</c:v>
                </c:pt>
                <c:pt idx="5655">
                  <c:v>-1.1890599999999999E-2</c:v>
                </c:pt>
                <c:pt idx="5656">
                  <c:v>-1.00156E-2</c:v>
                </c:pt>
                <c:pt idx="5657">
                  <c:v>-1.2171899999999999E-2</c:v>
                </c:pt>
                <c:pt idx="5658">
                  <c:v>-1.6015600000000001E-2</c:v>
                </c:pt>
                <c:pt idx="5659">
                  <c:v>-1.4125E-2</c:v>
                </c:pt>
                <c:pt idx="5660">
                  <c:v>-2.0093699999999999E-2</c:v>
                </c:pt>
                <c:pt idx="5661">
                  <c:v>-1.39063E-2</c:v>
                </c:pt>
                <c:pt idx="5662">
                  <c:v>-1.13594E-2</c:v>
                </c:pt>
                <c:pt idx="5663">
                  <c:v>-1.51875E-2</c:v>
                </c:pt>
                <c:pt idx="5664">
                  <c:v>-1.67344E-2</c:v>
                </c:pt>
                <c:pt idx="5665">
                  <c:v>-1.17813E-2</c:v>
                </c:pt>
                <c:pt idx="5666">
                  <c:v>-1.77813E-2</c:v>
                </c:pt>
                <c:pt idx="5667">
                  <c:v>-1.25938E-2</c:v>
                </c:pt>
                <c:pt idx="5668">
                  <c:v>-1.39063E-2</c:v>
                </c:pt>
                <c:pt idx="5669">
                  <c:v>-1.52969E-2</c:v>
                </c:pt>
                <c:pt idx="5670">
                  <c:v>-2.3656300000000002E-2</c:v>
                </c:pt>
                <c:pt idx="5671">
                  <c:v>-1.8734399999999998E-2</c:v>
                </c:pt>
                <c:pt idx="5672">
                  <c:v>-1.5890600000000001E-2</c:v>
                </c:pt>
                <c:pt idx="5673">
                  <c:v>-1.6250000000000001E-2</c:v>
                </c:pt>
                <c:pt idx="5674">
                  <c:v>-1.0046899999999999E-2</c:v>
                </c:pt>
                <c:pt idx="5675">
                  <c:v>-1.20313E-2</c:v>
                </c:pt>
                <c:pt idx="5676">
                  <c:v>-8.0468799999999993E-3</c:v>
                </c:pt>
                <c:pt idx="5677">
                  <c:v>-9.8906299999999992E-3</c:v>
                </c:pt>
                <c:pt idx="5678">
                  <c:v>-9.9843799999999993E-3</c:v>
                </c:pt>
                <c:pt idx="5679">
                  <c:v>-1.1984399999999999E-2</c:v>
                </c:pt>
                <c:pt idx="5680">
                  <c:v>-1.5968799999999998E-2</c:v>
                </c:pt>
                <c:pt idx="5681">
                  <c:v>-1.79688E-2</c:v>
                </c:pt>
                <c:pt idx="5682">
                  <c:v>-1.5828100000000001E-2</c:v>
                </c:pt>
                <c:pt idx="5683">
                  <c:v>-8.0468799999999993E-3</c:v>
                </c:pt>
                <c:pt idx="5684">
                  <c:v>-1.6656199999999999E-2</c:v>
                </c:pt>
                <c:pt idx="5685">
                  <c:v>-1.7921900000000001E-2</c:v>
                </c:pt>
                <c:pt idx="5686">
                  <c:v>-1.7984400000000001E-2</c:v>
                </c:pt>
                <c:pt idx="5687">
                  <c:v>-1.82188E-2</c:v>
                </c:pt>
                <c:pt idx="5688">
                  <c:v>-1.96875E-2</c:v>
                </c:pt>
                <c:pt idx="5689">
                  <c:v>-1.6140600000000001E-2</c:v>
                </c:pt>
                <c:pt idx="5690">
                  <c:v>-1.9984399999999999E-2</c:v>
                </c:pt>
                <c:pt idx="5691">
                  <c:v>-1.30781E-2</c:v>
                </c:pt>
                <c:pt idx="5692">
                  <c:v>-1.0109399999999999E-2</c:v>
                </c:pt>
                <c:pt idx="5693">
                  <c:v>-1.47656E-2</c:v>
                </c:pt>
                <c:pt idx="5694">
                  <c:v>-2.07344E-2</c:v>
                </c:pt>
                <c:pt idx="5695">
                  <c:v>-1.9406300000000001E-2</c:v>
                </c:pt>
                <c:pt idx="5696">
                  <c:v>-1.5843800000000002E-2</c:v>
                </c:pt>
                <c:pt idx="5697">
                  <c:v>-1.575E-2</c:v>
                </c:pt>
                <c:pt idx="5698">
                  <c:v>-1.1390600000000001E-2</c:v>
                </c:pt>
                <c:pt idx="5699">
                  <c:v>-1.0125E-2</c:v>
                </c:pt>
                <c:pt idx="5700">
                  <c:v>-1.2296899999999999E-2</c:v>
                </c:pt>
                <c:pt idx="5701">
                  <c:v>-1.42656E-2</c:v>
                </c:pt>
                <c:pt idx="5702">
                  <c:v>-1.32969E-2</c:v>
                </c:pt>
                <c:pt idx="5703">
                  <c:v>-7.9218799999999992E-3</c:v>
                </c:pt>
                <c:pt idx="5704">
                  <c:v>-1.00313E-2</c:v>
                </c:pt>
                <c:pt idx="5705">
                  <c:v>-1.03281E-2</c:v>
                </c:pt>
                <c:pt idx="5706">
                  <c:v>-1.8249999999999999E-2</c:v>
                </c:pt>
                <c:pt idx="5707">
                  <c:v>-1.35625E-2</c:v>
                </c:pt>
                <c:pt idx="5708">
                  <c:v>-7.8750000000000001E-3</c:v>
                </c:pt>
                <c:pt idx="5709">
                  <c:v>-1.02031E-2</c:v>
                </c:pt>
                <c:pt idx="5710">
                  <c:v>-1.39531E-2</c:v>
                </c:pt>
                <c:pt idx="5711">
                  <c:v>-1.20625E-2</c:v>
                </c:pt>
                <c:pt idx="5712">
                  <c:v>-1.62344E-2</c:v>
                </c:pt>
                <c:pt idx="5713">
                  <c:v>-1.6E-2</c:v>
                </c:pt>
                <c:pt idx="5714">
                  <c:v>-1.5828100000000001E-2</c:v>
                </c:pt>
                <c:pt idx="5715">
                  <c:v>-1.4046899999999999E-2</c:v>
                </c:pt>
                <c:pt idx="5716">
                  <c:v>-2.00625E-2</c:v>
                </c:pt>
                <c:pt idx="5717">
                  <c:v>-1.7999999999999999E-2</c:v>
                </c:pt>
                <c:pt idx="5718">
                  <c:v>-1.9984399999999999E-2</c:v>
                </c:pt>
                <c:pt idx="5719">
                  <c:v>-1.4250000000000001E-2</c:v>
                </c:pt>
                <c:pt idx="5720">
                  <c:v>-1.00313E-2</c:v>
                </c:pt>
                <c:pt idx="5721">
                  <c:v>-9.9218799999999992E-3</c:v>
                </c:pt>
                <c:pt idx="5722">
                  <c:v>-1.3968700000000001E-2</c:v>
                </c:pt>
                <c:pt idx="5723">
                  <c:v>-1.20156E-2</c:v>
                </c:pt>
                <c:pt idx="5724">
                  <c:v>-1.2046899999999999E-2</c:v>
                </c:pt>
                <c:pt idx="5725">
                  <c:v>-1.4046899999999999E-2</c:v>
                </c:pt>
                <c:pt idx="5726">
                  <c:v>-1.6015600000000001E-2</c:v>
                </c:pt>
                <c:pt idx="5727">
                  <c:v>-1.45156E-2</c:v>
                </c:pt>
                <c:pt idx="5728">
                  <c:v>-1.2296899999999999E-2</c:v>
                </c:pt>
                <c:pt idx="5729">
                  <c:v>-1.0296899999999999E-2</c:v>
                </c:pt>
                <c:pt idx="5730">
                  <c:v>-9.8281299999999992E-3</c:v>
                </c:pt>
                <c:pt idx="5731">
                  <c:v>-1.3609400000000001E-2</c:v>
                </c:pt>
                <c:pt idx="5732">
                  <c:v>-1.5875E-2</c:v>
                </c:pt>
                <c:pt idx="5733">
                  <c:v>-1.65469E-2</c:v>
                </c:pt>
                <c:pt idx="5734">
                  <c:v>-1.1984399999999999E-2</c:v>
                </c:pt>
                <c:pt idx="5735">
                  <c:v>-1.7484400000000001E-2</c:v>
                </c:pt>
                <c:pt idx="5736">
                  <c:v>-1.82031E-2</c:v>
                </c:pt>
                <c:pt idx="5737">
                  <c:v>-1.4046899999999999E-2</c:v>
                </c:pt>
                <c:pt idx="5738">
                  <c:v>-1.5921899999999999E-2</c:v>
                </c:pt>
                <c:pt idx="5739">
                  <c:v>-1.5843800000000002E-2</c:v>
                </c:pt>
                <c:pt idx="5740">
                  <c:v>-1.8031200000000001E-2</c:v>
                </c:pt>
                <c:pt idx="5741">
                  <c:v>-1.4375000000000001E-2</c:v>
                </c:pt>
                <c:pt idx="5742">
                  <c:v>-1.39531E-2</c:v>
                </c:pt>
                <c:pt idx="5743">
                  <c:v>-1.2296899999999999E-2</c:v>
                </c:pt>
                <c:pt idx="5744">
                  <c:v>-9.9687500000000002E-3</c:v>
                </c:pt>
                <c:pt idx="5745">
                  <c:v>-1.9406300000000001E-2</c:v>
                </c:pt>
                <c:pt idx="5746">
                  <c:v>-2.2046900000000001E-2</c:v>
                </c:pt>
                <c:pt idx="5747">
                  <c:v>-1.61875E-2</c:v>
                </c:pt>
                <c:pt idx="5748">
                  <c:v>-1.5843800000000002E-2</c:v>
                </c:pt>
                <c:pt idx="5749">
                  <c:v>-1.80156E-2</c:v>
                </c:pt>
                <c:pt idx="5750">
                  <c:v>-1.3484400000000001E-2</c:v>
                </c:pt>
                <c:pt idx="5751">
                  <c:v>-7.9687500000000001E-3</c:v>
                </c:pt>
                <c:pt idx="5752">
                  <c:v>-2.2531200000000001E-2</c:v>
                </c:pt>
                <c:pt idx="5753">
                  <c:v>-2.4E-2</c:v>
                </c:pt>
                <c:pt idx="5754">
                  <c:v>-1.5703100000000001E-2</c:v>
                </c:pt>
                <c:pt idx="5755">
                  <c:v>-1.6203100000000002E-2</c:v>
                </c:pt>
                <c:pt idx="5756">
                  <c:v>-2.4125000000000001E-2</c:v>
                </c:pt>
                <c:pt idx="5757">
                  <c:v>-1.7812499999999998E-2</c:v>
                </c:pt>
                <c:pt idx="5758">
                  <c:v>-1.35625E-2</c:v>
                </c:pt>
                <c:pt idx="5759">
                  <c:v>-7.9687500000000001E-3</c:v>
                </c:pt>
                <c:pt idx="5760">
                  <c:v>-1.0046899999999999E-2</c:v>
                </c:pt>
                <c:pt idx="5761">
                  <c:v>-1.0375000000000001E-2</c:v>
                </c:pt>
                <c:pt idx="5762">
                  <c:v>-1.88281E-2</c:v>
                </c:pt>
                <c:pt idx="5763">
                  <c:v>-1.9906299999999998E-2</c:v>
                </c:pt>
                <c:pt idx="5764">
                  <c:v>-2.0250000000000001E-2</c:v>
                </c:pt>
                <c:pt idx="5765">
                  <c:v>-2.2046900000000001E-2</c:v>
                </c:pt>
                <c:pt idx="5766">
                  <c:v>-1.9484399999999999E-2</c:v>
                </c:pt>
                <c:pt idx="5767">
                  <c:v>-1.3796900000000001E-2</c:v>
                </c:pt>
                <c:pt idx="5768">
                  <c:v>-9.9687500000000002E-3</c:v>
                </c:pt>
                <c:pt idx="5769">
                  <c:v>-1.225E-2</c:v>
                </c:pt>
                <c:pt idx="5770">
                  <c:v>-1.6093799999999998E-2</c:v>
                </c:pt>
                <c:pt idx="5771">
                  <c:v>-1.6E-2</c:v>
                </c:pt>
                <c:pt idx="5772">
                  <c:v>-1.3625E-2</c:v>
                </c:pt>
                <c:pt idx="5773">
                  <c:v>-8.0312500000000002E-3</c:v>
                </c:pt>
                <c:pt idx="5774">
                  <c:v>-1.45781E-2</c:v>
                </c:pt>
                <c:pt idx="5775">
                  <c:v>-1.3859399999999999E-2</c:v>
                </c:pt>
                <c:pt idx="5776">
                  <c:v>-1.1890599999999999E-2</c:v>
                </c:pt>
                <c:pt idx="5777">
                  <c:v>-1.22656E-2</c:v>
                </c:pt>
                <c:pt idx="5778">
                  <c:v>-1.61875E-2</c:v>
                </c:pt>
                <c:pt idx="5779">
                  <c:v>-1.3640599999999999E-2</c:v>
                </c:pt>
                <c:pt idx="5780">
                  <c:v>-1.2296899999999999E-2</c:v>
                </c:pt>
                <c:pt idx="5781">
                  <c:v>-1.6203100000000002E-2</c:v>
                </c:pt>
                <c:pt idx="5782">
                  <c:v>-1.5625E-2</c:v>
                </c:pt>
                <c:pt idx="5783">
                  <c:v>-1.41875E-2</c:v>
                </c:pt>
                <c:pt idx="5784">
                  <c:v>-1.8359400000000001E-2</c:v>
                </c:pt>
                <c:pt idx="5785">
                  <c:v>-1.78438E-2</c:v>
                </c:pt>
                <c:pt idx="5786">
                  <c:v>-1.5703100000000001E-2</c:v>
                </c:pt>
                <c:pt idx="5787">
                  <c:v>-1.42188E-2</c:v>
                </c:pt>
                <c:pt idx="5788">
                  <c:v>-1.82656E-2</c:v>
                </c:pt>
                <c:pt idx="5789">
                  <c:v>-1.7859400000000001E-2</c:v>
                </c:pt>
                <c:pt idx="5790">
                  <c:v>-1.8046900000000001E-2</c:v>
                </c:pt>
                <c:pt idx="5791">
                  <c:v>-1.5421900000000001E-2</c:v>
                </c:pt>
                <c:pt idx="5792">
                  <c:v>-9.2187499999999995E-3</c:v>
                </c:pt>
                <c:pt idx="5793">
                  <c:v>-1.06406E-2</c:v>
                </c:pt>
                <c:pt idx="5794">
                  <c:v>-1.8984399999999998E-2</c:v>
                </c:pt>
                <c:pt idx="5795">
                  <c:v>-2.22656E-2</c:v>
                </c:pt>
                <c:pt idx="5796">
                  <c:v>-1.5328100000000001E-2</c:v>
                </c:pt>
                <c:pt idx="5797">
                  <c:v>-5.4999999999999997E-3</c:v>
                </c:pt>
                <c:pt idx="5798">
                  <c:v>-1.56875E-2</c:v>
                </c:pt>
                <c:pt idx="5799">
                  <c:v>-1.01406E-2</c:v>
                </c:pt>
                <c:pt idx="5800">
                  <c:v>-1.7562500000000002E-2</c:v>
                </c:pt>
                <c:pt idx="5801">
                  <c:v>-1.6171899999999999E-2</c:v>
                </c:pt>
                <c:pt idx="5802">
                  <c:v>-1.8062499999999999E-2</c:v>
                </c:pt>
                <c:pt idx="5803">
                  <c:v>-1.4093700000000001E-2</c:v>
                </c:pt>
                <c:pt idx="5804">
                  <c:v>-1.77813E-2</c:v>
                </c:pt>
                <c:pt idx="5805">
                  <c:v>-1.6375000000000001E-2</c:v>
                </c:pt>
                <c:pt idx="5806">
                  <c:v>-1.39375E-2</c:v>
                </c:pt>
                <c:pt idx="5807">
                  <c:v>-1.72969E-2</c:v>
                </c:pt>
                <c:pt idx="5808">
                  <c:v>-2.3906299999999998E-2</c:v>
                </c:pt>
                <c:pt idx="5809">
                  <c:v>-1.8874999999999999E-2</c:v>
                </c:pt>
                <c:pt idx="5810">
                  <c:v>-1.225E-2</c:v>
                </c:pt>
                <c:pt idx="5811">
                  <c:v>-1.5375E-2</c:v>
                </c:pt>
                <c:pt idx="5812">
                  <c:v>-2.2124999999999999E-2</c:v>
                </c:pt>
                <c:pt idx="5813">
                  <c:v>-1.44531E-2</c:v>
                </c:pt>
                <c:pt idx="5814">
                  <c:v>-1.5578099999999999E-2</c:v>
                </c:pt>
                <c:pt idx="5815">
                  <c:v>-1.9921899999999999E-2</c:v>
                </c:pt>
                <c:pt idx="5816">
                  <c:v>-2.19688E-2</c:v>
                </c:pt>
                <c:pt idx="5817">
                  <c:v>-2.0265600000000002E-2</c:v>
                </c:pt>
                <c:pt idx="5818">
                  <c:v>-1.5890600000000001E-2</c:v>
                </c:pt>
                <c:pt idx="5819">
                  <c:v>-2.0093699999999999E-2</c:v>
                </c:pt>
                <c:pt idx="5820">
                  <c:v>-1.20313E-2</c:v>
                </c:pt>
                <c:pt idx="5821">
                  <c:v>-1.2E-2</c:v>
                </c:pt>
                <c:pt idx="5822">
                  <c:v>-9.9531299999999993E-3</c:v>
                </c:pt>
                <c:pt idx="5823">
                  <c:v>-1.4E-2</c:v>
                </c:pt>
                <c:pt idx="5824">
                  <c:v>-1.3734400000000001E-2</c:v>
                </c:pt>
                <c:pt idx="5825">
                  <c:v>-2.1999999999999999E-2</c:v>
                </c:pt>
                <c:pt idx="5826">
                  <c:v>-1.4234399999999999E-2</c:v>
                </c:pt>
                <c:pt idx="5827">
                  <c:v>-1.1984399999999999E-2</c:v>
                </c:pt>
                <c:pt idx="5828">
                  <c:v>-1.20156E-2</c:v>
                </c:pt>
                <c:pt idx="5829">
                  <c:v>-1.20313E-2</c:v>
                </c:pt>
                <c:pt idx="5830">
                  <c:v>-1.5984399999999999E-2</c:v>
                </c:pt>
                <c:pt idx="5831">
                  <c:v>-1.4E-2</c:v>
                </c:pt>
                <c:pt idx="5832">
                  <c:v>-1.5984399999999999E-2</c:v>
                </c:pt>
                <c:pt idx="5833">
                  <c:v>-1.40156E-2</c:v>
                </c:pt>
                <c:pt idx="5834">
                  <c:v>-1.20625E-2</c:v>
                </c:pt>
                <c:pt idx="5835">
                  <c:v>-8.0000000000000002E-3</c:v>
                </c:pt>
                <c:pt idx="5836">
                  <c:v>-1.20938E-2</c:v>
                </c:pt>
                <c:pt idx="5837">
                  <c:v>-1.3921899999999999E-2</c:v>
                </c:pt>
                <c:pt idx="5838">
                  <c:v>-8.0000000000000002E-3</c:v>
                </c:pt>
                <c:pt idx="5839">
                  <c:v>-1.4E-2</c:v>
                </c:pt>
                <c:pt idx="5840">
                  <c:v>-2.20156E-2</c:v>
                </c:pt>
                <c:pt idx="5841">
                  <c:v>-1.4E-2</c:v>
                </c:pt>
                <c:pt idx="5842">
                  <c:v>-9.9843799999999993E-3</c:v>
                </c:pt>
                <c:pt idx="5843">
                  <c:v>-1.5734399999999999E-2</c:v>
                </c:pt>
                <c:pt idx="5844">
                  <c:v>-2.4031299999999998E-2</c:v>
                </c:pt>
                <c:pt idx="5845">
                  <c:v>-0.01</c:v>
                </c:pt>
                <c:pt idx="5846">
                  <c:v>-1.1875E-2</c:v>
                </c:pt>
                <c:pt idx="5847">
                  <c:v>-1.20625E-2</c:v>
                </c:pt>
                <c:pt idx="5848">
                  <c:v>-1.6015600000000001E-2</c:v>
                </c:pt>
                <c:pt idx="5849">
                  <c:v>-1.00625E-2</c:v>
                </c:pt>
                <c:pt idx="5850">
                  <c:v>-0.01</c:v>
                </c:pt>
                <c:pt idx="5851">
                  <c:v>-7.9531299999999992E-3</c:v>
                </c:pt>
                <c:pt idx="5852">
                  <c:v>-1.32344E-2</c:v>
                </c:pt>
                <c:pt idx="5853">
                  <c:v>-2.20781E-2</c:v>
                </c:pt>
                <c:pt idx="5854">
                  <c:v>-1.45156E-2</c:v>
                </c:pt>
                <c:pt idx="5855">
                  <c:v>-8.0937500000000002E-3</c:v>
                </c:pt>
                <c:pt idx="5856">
                  <c:v>-1.39531E-2</c:v>
                </c:pt>
                <c:pt idx="5857">
                  <c:v>-1.6375000000000001E-2</c:v>
                </c:pt>
                <c:pt idx="5858">
                  <c:v>-2.3953100000000001E-2</c:v>
                </c:pt>
                <c:pt idx="5859">
                  <c:v>-1.03438E-2</c:v>
                </c:pt>
                <c:pt idx="5860">
                  <c:v>-8.2343799999999995E-3</c:v>
                </c:pt>
                <c:pt idx="5861">
                  <c:v>-3.89063E-3</c:v>
                </c:pt>
                <c:pt idx="5862">
                  <c:v>-1.07656E-2</c:v>
                </c:pt>
                <c:pt idx="5863">
                  <c:v>-1.3640599999999999E-2</c:v>
                </c:pt>
                <c:pt idx="5864">
                  <c:v>-1.8031200000000001E-2</c:v>
                </c:pt>
                <c:pt idx="5865">
                  <c:v>-1.25781E-2</c:v>
                </c:pt>
                <c:pt idx="5866">
                  <c:v>-1.3890599999999999E-2</c:v>
                </c:pt>
                <c:pt idx="5867">
                  <c:v>-1.59375E-2</c:v>
                </c:pt>
                <c:pt idx="5868">
                  <c:v>-1.6109399999999999E-2</c:v>
                </c:pt>
                <c:pt idx="5869">
                  <c:v>-1.4171899999999999E-2</c:v>
                </c:pt>
                <c:pt idx="5870">
                  <c:v>-1.3875E-2</c:v>
                </c:pt>
                <c:pt idx="5871">
                  <c:v>-1.42813E-2</c:v>
                </c:pt>
                <c:pt idx="5872">
                  <c:v>-6.1093800000000002E-3</c:v>
                </c:pt>
                <c:pt idx="5873">
                  <c:v>-7.4999999999999997E-3</c:v>
                </c:pt>
                <c:pt idx="5874">
                  <c:v>-1.59375E-2</c:v>
                </c:pt>
                <c:pt idx="5875">
                  <c:v>-1.4093700000000001E-2</c:v>
                </c:pt>
                <c:pt idx="5876">
                  <c:v>-1.40781E-2</c:v>
                </c:pt>
                <c:pt idx="5877">
                  <c:v>-0.01</c:v>
                </c:pt>
                <c:pt idx="5878">
                  <c:v>-1.1984399999999999E-2</c:v>
                </c:pt>
                <c:pt idx="5879">
                  <c:v>-1.00156E-2</c:v>
                </c:pt>
                <c:pt idx="5880">
                  <c:v>-1.20781E-2</c:v>
                </c:pt>
                <c:pt idx="5881">
                  <c:v>-1.40156E-2</c:v>
                </c:pt>
                <c:pt idx="5882">
                  <c:v>-1.3968700000000001E-2</c:v>
                </c:pt>
                <c:pt idx="5883">
                  <c:v>-1.1703099999999999E-2</c:v>
                </c:pt>
                <c:pt idx="5884">
                  <c:v>-8.0468799999999993E-3</c:v>
                </c:pt>
                <c:pt idx="5885">
                  <c:v>-1.23281E-2</c:v>
                </c:pt>
                <c:pt idx="5886">
                  <c:v>-1.6515599999999998E-2</c:v>
                </c:pt>
                <c:pt idx="5887">
                  <c:v>-1.9890600000000001E-2</c:v>
                </c:pt>
                <c:pt idx="5888">
                  <c:v>-1.56875E-2</c:v>
                </c:pt>
                <c:pt idx="5889">
                  <c:v>-1.6218799999999998E-2</c:v>
                </c:pt>
                <c:pt idx="5890">
                  <c:v>-1.8437499999999999E-2</c:v>
                </c:pt>
                <c:pt idx="5891">
                  <c:v>-1.9921899999999999E-2</c:v>
                </c:pt>
                <c:pt idx="5892">
                  <c:v>-2.0906299999999999E-2</c:v>
                </c:pt>
                <c:pt idx="5893">
                  <c:v>-2.3406300000000001E-2</c:v>
                </c:pt>
                <c:pt idx="5894">
                  <c:v>-1.5328100000000001E-2</c:v>
                </c:pt>
                <c:pt idx="5895">
                  <c:v>-1.5921899999999999E-2</c:v>
                </c:pt>
                <c:pt idx="5896">
                  <c:v>-1.4109399999999999E-2</c:v>
                </c:pt>
                <c:pt idx="5897">
                  <c:v>-1.35312E-2</c:v>
                </c:pt>
                <c:pt idx="5898">
                  <c:v>-8.0781299999999993E-3</c:v>
                </c:pt>
                <c:pt idx="5899">
                  <c:v>-1.46094E-2</c:v>
                </c:pt>
                <c:pt idx="5900">
                  <c:v>-1.06406E-2</c:v>
                </c:pt>
                <c:pt idx="5901">
                  <c:v>-4.1406300000000002E-3</c:v>
                </c:pt>
                <c:pt idx="5902">
                  <c:v>-1.2687500000000001E-2</c:v>
                </c:pt>
                <c:pt idx="5903">
                  <c:v>-1.8296900000000001E-2</c:v>
                </c:pt>
                <c:pt idx="5904">
                  <c:v>-1.9640600000000001E-2</c:v>
                </c:pt>
                <c:pt idx="5905">
                  <c:v>-1.40313E-2</c:v>
                </c:pt>
                <c:pt idx="5906">
                  <c:v>-2.03594E-2</c:v>
                </c:pt>
                <c:pt idx="5907">
                  <c:v>-1.9906299999999998E-2</c:v>
                </c:pt>
                <c:pt idx="5908">
                  <c:v>-1.7921900000000001E-2</c:v>
                </c:pt>
                <c:pt idx="5909">
                  <c:v>-2.0343699999999999E-2</c:v>
                </c:pt>
                <c:pt idx="5910">
                  <c:v>-2.60938E-2</c:v>
                </c:pt>
                <c:pt idx="5911">
                  <c:v>-2.17188E-2</c:v>
                </c:pt>
                <c:pt idx="5912">
                  <c:v>-1.5718800000000002E-2</c:v>
                </c:pt>
                <c:pt idx="5913">
                  <c:v>-1.4E-2</c:v>
                </c:pt>
                <c:pt idx="5914">
                  <c:v>-1.3984399999999999E-2</c:v>
                </c:pt>
                <c:pt idx="5915">
                  <c:v>-1.59375E-2</c:v>
                </c:pt>
                <c:pt idx="5916">
                  <c:v>-1.9984399999999999E-2</c:v>
                </c:pt>
                <c:pt idx="5917">
                  <c:v>-1.6140600000000001E-2</c:v>
                </c:pt>
                <c:pt idx="5918">
                  <c:v>-1.40313E-2</c:v>
                </c:pt>
                <c:pt idx="5919">
                  <c:v>-1.00781E-2</c:v>
                </c:pt>
                <c:pt idx="5920">
                  <c:v>-1.00313E-2</c:v>
                </c:pt>
                <c:pt idx="5921">
                  <c:v>-9.9843799999999993E-3</c:v>
                </c:pt>
                <c:pt idx="5922">
                  <c:v>-1.40313E-2</c:v>
                </c:pt>
                <c:pt idx="5923">
                  <c:v>-1.20313E-2</c:v>
                </c:pt>
                <c:pt idx="5924">
                  <c:v>-1.6125E-2</c:v>
                </c:pt>
                <c:pt idx="5925">
                  <c:v>-1.2562500000000001E-2</c:v>
                </c:pt>
                <c:pt idx="5926">
                  <c:v>-1.3546900000000001E-2</c:v>
                </c:pt>
                <c:pt idx="5927">
                  <c:v>-1.56875E-2</c:v>
                </c:pt>
                <c:pt idx="5928">
                  <c:v>-1.62969E-2</c:v>
                </c:pt>
                <c:pt idx="5929">
                  <c:v>-1.04688E-2</c:v>
                </c:pt>
                <c:pt idx="5930">
                  <c:v>-9.9531299999999993E-3</c:v>
                </c:pt>
                <c:pt idx="5931">
                  <c:v>-9.8125E-3</c:v>
                </c:pt>
                <c:pt idx="5932">
                  <c:v>-1.2E-2</c:v>
                </c:pt>
                <c:pt idx="5933">
                  <c:v>-9.9687500000000002E-3</c:v>
                </c:pt>
                <c:pt idx="5934">
                  <c:v>-1.3859399999999999E-2</c:v>
                </c:pt>
                <c:pt idx="5935">
                  <c:v>-1.5625E-2</c:v>
                </c:pt>
                <c:pt idx="5936">
                  <c:v>-0.02</c:v>
                </c:pt>
                <c:pt idx="5937">
                  <c:v>-1.44219E-2</c:v>
                </c:pt>
                <c:pt idx="5938">
                  <c:v>-1.5875E-2</c:v>
                </c:pt>
                <c:pt idx="5939">
                  <c:v>-1.7687499999999998E-2</c:v>
                </c:pt>
                <c:pt idx="5940">
                  <c:v>-2.0140600000000002E-2</c:v>
                </c:pt>
                <c:pt idx="5941">
                  <c:v>-1.2625000000000001E-2</c:v>
                </c:pt>
                <c:pt idx="5942">
                  <c:v>-6.0312500000000002E-3</c:v>
                </c:pt>
                <c:pt idx="5943">
                  <c:v>-5.4843799999999996E-3</c:v>
                </c:pt>
                <c:pt idx="5944">
                  <c:v>-1.5921899999999999E-2</c:v>
                </c:pt>
                <c:pt idx="5945">
                  <c:v>-1.2125E-2</c:v>
                </c:pt>
                <c:pt idx="5946">
                  <c:v>-1.4E-2</c:v>
                </c:pt>
                <c:pt idx="5947">
                  <c:v>-1.1859400000000001E-2</c:v>
                </c:pt>
                <c:pt idx="5948">
                  <c:v>-1.8234400000000001E-2</c:v>
                </c:pt>
                <c:pt idx="5949">
                  <c:v>-1.6015600000000001E-2</c:v>
                </c:pt>
                <c:pt idx="5950">
                  <c:v>-1.3968700000000001E-2</c:v>
                </c:pt>
                <c:pt idx="5951">
                  <c:v>-1.4E-2</c:v>
                </c:pt>
                <c:pt idx="5952">
                  <c:v>-1.6E-2</c:v>
                </c:pt>
                <c:pt idx="5953">
                  <c:v>-1.6125E-2</c:v>
                </c:pt>
                <c:pt idx="5954">
                  <c:v>-2.20781E-2</c:v>
                </c:pt>
                <c:pt idx="5955">
                  <c:v>-1.79688E-2</c:v>
                </c:pt>
                <c:pt idx="5956">
                  <c:v>-1.7687499999999998E-2</c:v>
                </c:pt>
                <c:pt idx="5957">
                  <c:v>-1.1968700000000001E-2</c:v>
                </c:pt>
                <c:pt idx="5958">
                  <c:v>-1.6531299999999999E-2</c:v>
                </c:pt>
                <c:pt idx="5959">
                  <c:v>-1.8234400000000001E-2</c:v>
                </c:pt>
                <c:pt idx="5960">
                  <c:v>-1.9484399999999999E-2</c:v>
                </c:pt>
                <c:pt idx="5961">
                  <c:v>-1.39531E-2</c:v>
                </c:pt>
                <c:pt idx="5962">
                  <c:v>-1.85156E-2</c:v>
                </c:pt>
                <c:pt idx="5963">
                  <c:v>-1.7999999999999999E-2</c:v>
                </c:pt>
                <c:pt idx="5964">
                  <c:v>-2.0265600000000002E-2</c:v>
                </c:pt>
                <c:pt idx="5965">
                  <c:v>-1.99375E-2</c:v>
                </c:pt>
                <c:pt idx="5966">
                  <c:v>-1.79688E-2</c:v>
                </c:pt>
                <c:pt idx="5967">
                  <c:v>-1.5671899999999999E-2</c:v>
                </c:pt>
                <c:pt idx="5968">
                  <c:v>-1.2156200000000001E-2</c:v>
                </c:pt>
                <c:pt idx="5969">
                  <c:v>-2.02344E-2</c:v>
                </c:pt>
                <c:pt idx="5970">
                  <c:v>-1.7312500000000001E-2</c:v>
                </c:pt>
                <c:pt idx="5971">
                  <c:v>-1.0171899999999999E-2</c:v>
                </c:pt>
                <c:pt idx="5972">
                  <c:v>-2.0125000000000001E-2</c:v>
                </c:pt>
                <c:pt idx="5973">
                  <c:v>-9.5937499999999998E-3</c:v>
                </c:pt>
                <c:pt idx="5974">
                  <c:v>-1.23281E-2</c:v>
                </c:pt>
                <c:pt idx="5975">
                  <c:v>-1.6218799999999998E-2</c:v>
                </c:pt>
                <c:pt idx="5976">
                  <c:v>-1.78438E-2</c:v>
                </c:pt>
                <c:pt idx="5977">
                  <c:v>-1.11094E-2</c:v>
                </c:pt>
                <c:pt idx="5978">
                  <c:v>-3.5468800000000001E-3</c:v>
                </c:pt>
                <c:pt idx="5979">
                  <c:v>-6.2968800000000004E-3</c:v>
                </c:pt>
                <c:pt idx="5980">
                  <c:v>-1.33125E-2</c:v>
                </c:pt>
                <c:pt idx="5981">
                  <c:v>-1.9593699999999999E-2</c:v>
                </c:pt>
                <c:pt idx="5982">
                  <c:v>-1.1968700000000001E-2</c:v>
                </c:pt>
                <c:pt idx="5983">
                  <c:v>-2.0531299999999999E-2</c:v>
                </c:pt>
                <c:pt idx="5984">
                  <c:v>-1.7453099999999999E-2</c:v>
                </c:pt>
                <c:pt idx="5985">
                  <c:v>-1.3875E-2</c:v>
                </c:pt>
                <c:pt idx="5986">
                  <c:v>-1.41406E-2</c:v>
                </c:pt>
                <c:pt idx="5987">
                  <c:v>-1.6375000000000001E-2</c:v>
                </c:pt>
                <c:pt idx="5988">
                  <c:v>-1.7749999999999998E-2</c:v>
                </c:pt>
                <c:pt idx="5989">
                  <c:v>-1.6312500000000001E-2</c:v>
                </c:pt>
                <c:pt idx="5990">
                  <c:v>-1.9796899999999999E-2</c:v>
                </c:pt>
                <c:pt idx="5991">
                  <c:v>-1.2375000000000001E-2</c:v>
                </c:pt>
                <c:pt idx="5992">
                  <c:v>-1.6890599999999999E-2</c:v>
                </c:pt>
                <c:pt idx="5993">
                  <c:v>-2.0406199999999999E-2</c:v>
                </c:pt>
                <c:pt idx="5994">
                  <c:v>-1.4656300000000001E-2</c:v>
                </c:pt>
                <c:pt idx="5995">
                  <c:v>-1.02031E-2</c:v>
                </c:pt>
                <c:pt idx="5996">
                  <c:v>-9.8906299999999992E-3</c:v>
                </c:pt>
                <c:pt idx="5997">
                  <c:v>-1.3578099999999999E-2</c:v>
                </c:pt>
                <c:pt idx="5998">
                  <c:v>-1.9968799999999998E-2</c:v>
                </c:pt>
                <c:pt idx="5999">
                  <c:v>-1.6156299999999998E-2</c:v>
                </c:pt>
                <c:pt idx="6000">
                  <c:v>-1.79688E-2</c:v>
                </c:pt>
                <c:pt idx="6001">
                  <c:v>-1.4312500000000001E-2</c:v>
                </c:pt>
                <c:pt idx="6002">
                  <c:v>-1.3890599999999999E-2</c:v>
                </c:pt>
                <c:pt idx="6003">
                  <c:v>-1.41875E-2</c:v>
                </c:pt>
                <c:pt idx="6004">
                  <c:v>-1.2046899999999999E-2</c:v>
                </c:pt>
                <c:pt idx="6005">
                  <c:v>-1.37813E-2</c:v>
                </c:pt>
                <c:pt idx="6006">
                  <c:v>-1.26719E-2</c:v>
                </c:pt>
                <c:pt idx="6007">
                  <c:v>-7.4374999999999997E-3</c:v>
                </c:pt>
                <c:pt idx="6008">
                  <c:v>-2.0781299999999999E-2</c:v>
                </c:pt>
                <c:pt idx="6009">
                  <c:v>-2.0125000000000001E-2</c:v>
                </c:pt>
                <c:pt idx="6010">
                  <c:v>-2.22031E-2</c:v>
                </c:pt>
                <c:pt idx="6011">
                  <c:v>-1.26094E-2</c:v>
                </c:pt>
                <c:pt idx="6012">
                  <c:v>-1.0046899999999999E-2</c:v>
                </c:pt>
                <c:pt idx="6013">
                  <c:v>-7.9843799999999993E-3</c:v>
                </c:pt>
                <c:pt idx="6014">
                  <c:v>-1.3546900000000001E-2</c:v>
                </c:pt>
                <c:pt idx="6015">
                  <c:v>-2.0015600000000001E-2</c:v>
                </c:pt>
                <c:pt idx="6016">
                  <c:v>-1.79531E-2</c:v>
                </c:pt>
                <c:pt idx="6017">
                  <c:v>-2.1984400000000001E-2</c:v>
                </c:pt>
                <c:pt idx="6018">
                  <c:v>-1.80156E-2</c:v>
                </c:pt>
                <c:pt idx="6019">
                  <c:v>-1.7999999999999999E-2</c:v>
                </c:pt>
                <c:pt idx="6020">
                  <c:v>-1.42031E-2</c:v>
                </c:pt>
                <c:pt idx="6021">
                  <c:v>-1.1968700000000001E-2</c:v>
                </c:pt>
                <c:pt idx="6022">
                  <c:v>-1.3984399999999999E-2</c:v>
                </c:pt>
                <c:pt idx="6023">
                  <c:v>-1.2046899999999999E-2</c:v>
                </c:pt>
                <c:pt idx="6024">
                  <c:v>-1.1953099999999999E-2</c:v>
                </c:pt>
                <c:pt idx="6025">
                  <c:v>-1.5906300000000002E-2</c:v>
                </c:pt>
                <c:pt idx="6026">
                  <c:v>-2.1999999999999999E-2</c:v>
                </c:pt>
                <c:pt idx="6027">
                  <c:v>-1.79531E-2</c:v>
                </c:pt>
                <c:pt idx="6028">
                  <c:v>-1.5953100000000001E-2</c:v>
                </c:pt>
                <c:pt idx="6029">
                  <c:v>-1.7999999999999999E-2</c:v>
                </c:pt>
                <c:pt idx="6030">
                  <c:v>-1.7999999999999999E-2</c:v>
                </c:pt>
                <c:pt idx="6031">
                  <c:v>-1.6031199999999999E-2</c:v>
                </c:pt>
                <c:pt idx="6032">
                  <c:v>-1.20156E-2</c:v>
                </c:pt>
                <c:pt idx="6033">
                  <c:v>-1.2E-2</c:v>
                </c:pt>
                <c:pt idx="6034">
                  <c:v>-9.9531299999999993E-3</c:v>
                </c:pt>
                <c:pt idx="6035">
                  <c:v>-1.22188E-2</c:v>
                </c:pt>
                <c:pt idx="6036">
                  <c:v>-2.5999999999999999E-2</c:v>
                </c:pt>
                <c:pt idx="6037">
                  <c:v>-2.1999999999999999E-2</c:v>
                </c:pt>
                <c:pt idx="6038">
                  <c:v>-8.0781299999999993E-3</c:v>
                </c:pt>
                <c:pt idx="6039">
                  <c:v>-1.6E-2</c:v>
                </c:pt>
                <c:pt idx="6040">
                  <c:v>-1.8124999999999999E-2</c:v>
                </c:pt>
                <c:pt idx="6041">
                  <c:v>-1.40781E-2</c:v>
                </c:pt>
                <c:pt idx="6042">
                  <c:v>-1.20156E-2</c:v>
                </c:pt>
                <c:pt idx="6043">
                  <c:v>-0.01</c:v>
                </c:pt>
                <c:pt idx="6044">
                  <c:v>-8.0781299999999993E-3</c:v>
                </c:pt>
                <c:pt idx="6045">
                  <c:v>-5.9687500000000001E-3</c:v>
                </c:pt>
                <c:pt idx="6046">
                  <c:v>-5.9843800000000001E-3</c:v>
                </c:pt>
                <c:pt idx="6047">
                  <c:v>-9.8593799999999992E-3</c:v>
                </c:pt>
                <c:pt idx="6048">
                  <c:v>-1.78281E-2</c:v>
                </c:pt>
                <c:pt idx="6049">
                  <c:v>-1.7999999999999999E-2</c:v>
                </c:pt>
                <c:pt idx="6050">
                  <c:v>-1.9656300000000002E-2</c:v>
                </c:pt>
                <c:pt idx="6051">
                  <c:v>-2.18438E-2</c:v>
                </c:pt>
                <c:pt idx="6052">
                  <c:v>-1.06406E-2</c:v>
                </c:pt>
                <c:pt idx="6053">
                  <c:v>-4.2187500000000003E-3</c:v>
                </c:pt>
                <c:pt idx="6054">
                  <c:v>-1.7859400000000001E-2</c:v>
                </c:pt>
                <c:pt idx="6055">
                  <c:v>-1.9906299999999998E-2</c:v>
                </c:pt>
                <c:pt idx="6056">
                  <c:v>-1.9984399999999999E-2</c:v>
                </c:pt>
                <c:pt idx="6057">
                  <c:v>-1.80781E-2</c:v>
                </c:pt>
                <c:pt idx="6058">
                  <c:v>-1.8437499999999999E-2</c:v>
                </c:pt>
                <c:pt idx="6059">
                  <c:v>-1.44844E-2</c:v>
                </c:pt>
                <c:pt idx="6060">
                  <c:v>-1.5484400000000001E-2</c:v>
                </c:pt>
                <c:pt idx="6061">
                  <c:v>-1.7703099999999999E-2</c:v>
                </c:pt>
                <c:pt idx="6062">
                  <c:v>-1.8593700000000001E-2</c:v>
                </c:pt>
                <c:pt idx="6063">
                  <c:v>-1.35625E-2</c:v>
                </c:pt>
                <c:pt idx="6064">
                  <c:v>-2.1921900000000001E-2</c:v>
                </c:pt>
                <c:pt idx="6065">
                  <c:v>-1.6312500000000001E-2</c:v>
                </c:pt>
                <c:pt idx="6066">
                  <c:v>-0.02</c:v>
                </c:pt>
                <c:pt idx="6067">
                  <c:v>-1.26406E-2</c:v>
                </c:pt>
                <c:pt idx="6068">
                  <c:v>-1.1968700000000001E-2</c:v>
                </c:pt>
                <c:pt idx="6069">
                  <c:v>-1.00313E-2</c:v>
                </c:pt>
                <c:pt idx="6070">
                  <c:v>-1.3890599999999999E-2</c:v>
                </c:pt>
                <c:pt idx="6071">
                  <c:v>-1.9984399999999999E-2</c:v>
                </c:pt>
                <c:pt idx="6072">
                  <c:v>-1.6078100000000001E-2</c:v>
                </c:pt>
                <c:pt idx="6073">
                  <c:v>-1.5828100000000001E-2</c:v>
                </c:pt>
                <c:pt idx="6074">
                  <c:v>-1.61875E-2</c:v>
                </c:pt>
                <c:pt idx="6075">
                  <c:v>-0.01</c:v>
                </c:pt>
                <c:pt idx="6076">
                  <c:v>-1.79063E-2</c:v>
                </c:pt>
                <c:pt idx="6077">
                  <c:v>-1.7984400000000001E-2</c:v>
                </c:pt>
                <c:pt idx="6078">
                  <c:v>-1.79063E-2</c:v>
                </c:pt>
                <c:pt idx="6079">
                  <c:v>-1.20156E-2</c:v>
                </c:pt>
                <c:pt idx="6080">
                  <c:v>-1.3640599999999999E-2</c:v>
                </c:pt>
                <c:pt idx="6081">
                  <c:v>-6.0312500000000002E-3</c:v>
                </c:pt>
                <c:pt idx="6082">
                  <c:v>-1.6687500000000001E-2</c:v>
                </c:pt>
                <c:pt idx="6083">
                  <c:v>-1.7578099999999999E-2</c:v>
                </c:pt>
                <c:pt idx="6084">
                  <c:v>-1.42656E-2</c:v>
                </c:pt>
                <c:pt idx="6085">
                  <c:v>-2.02344E-2</c:v>
                </c:pt>
                <c:pt idx="6086">
                  <c:v>-1.7624999999999998E-2</c:v>
                </c:pt>
                <c:pt idx="6087">
                  <c:v>-1.58125E-2</c:v>
                </c:pt>
                <c:pt idx="6088">
                  <c:v>-1.375E-2</c:v>
                </c:pt>
                <c:pt idx="6089">
                  <c:v>-1.4234399999999999E-2</c:v>
                </c:pt>
                <c:pt idx="6090">
                  <c:v>-1.6250000000000001E-2</c:v>
                </c:pt>
                <c:pt idx="6091">
                  <c:v>-1.8562499999999999E-2</c:v>
                </c:pt>
                <c:pt idx="6092">
                  <c:v>-2.1984400000000001E-2</c:v>
                </c:pt>
                <c:pt idx="6093">
                  <c:v>-1.44844E-2</c:v>
                </c:pt>
                <c:pt idx="6094">
                  <c:v>-8.2656299999999995E-3</c:v>
                </c:pt>
                <c:pt idx="6095">
                  <c:v>-1.6703099999999999E-2</c:v>
                </c:pt>
                <c:pt idx="6096">
                  <c:v>-1.7500000000000002E-2</c:v>
                </c:pt>
                <c:pt idx="6097">
                  <c:v>-1.125E-2</c:v>
                </c:pt>
                <c:pt idx="6098">
                  <c:v>-8.1093799999999994E-3</c:v>
                </c:pt>
                <c:pt idx="6099">
                  <c:v>-1.24844E-2</c:v>
                </c:pt>
                <c:pt idx="6100">
                  <c:v>-1.6171899999999999E-2</c:v>
                </c:pt>
                <c:pt idx="6101">
                  <c:v>-1.82188E-2</c:v>
                </c:pt>
                <c:pt idx="6102">
                  <c:v>-1.9796899999999999E-2</c:v>
                </c:pt>
                <c:pt idx="6103">
                  <c:v>-1.3765599999999999E-2</c:v>
                </c:pt>
                <c:pt idx="6104">
                  <c:v>-1.41875E-2</c:v>
                </c:pt>
                <c:pt idx="6105">
                  <c:v>-1.5968799999999998E-2</c:v>
                </c:pt>
                <c:pt idx="6106">
                  <c:v>-1.3859399999999999E-2</c:v>
                </c:pt>
                <c:pt idx="6107">
                  <c:v>-1.4093700000000001E-2</c:v>
                </c:pt>
                <c:pt idx="6108">
                  <c:v>-1.3828099999999999E-2</c:v>
                </c:pt>
                <c:pt idx="6109">
                  <c:v>-1.20938E-2</c:v>
                </c:pt>
                <c:pt idx="6110">
                  <c:v>-1.8437499999999999E-2</c:v>
                </c:pt>
                <c:pt idx="6111">
                  <c:v>-1.9984399999999999E-2</c:v>
                </c:pt>
                <c:pt idx="6112">
                  <c:v>-1.5796899999999999E-2</c:v>
                </c:pt>
                <c:pt idx="6113">
                  <c:v>-1.1953099999999999E-2</c:v>
                </c:pt>
                <c:pt idx="6114">
                  <c:v>-1.80156E-2</c:v>
                </c:pt>
                <c:pt idx="6115">
                  <c:v>-1.4046899999999999E-2</c:v>
                </c:pt>
                <c:pt idx="6116">
                  <c:v>-1.79688E-2</c:v>
                </c:pt>
                <c:pt idx="6117">
                  <c:v>-1.4234399999999999E-2</c:v>
                </c:pt>
                <c:pt idx="6118">
                  <c:v>-9.8593799999999992E-3</c:v>
                </c:pt>
                <c:pt idx="6119">
                  <c:v>-1.6E-2</c:v>
                </c:pt>
                <c:pt idx="6120">
                  <c:v>-9.9531299999999993E-3</c:v>
                </c:pt>
                <c:pt idx="6121">
                  <c:v>-1.6140600000000001E-2</c:v>
                </c:pt>
                <c:pt idx="6122">
                  <c:v>-1.36563E-2</c:v>
                </c:pt>
                <c:pt idx="6123">
                  <c:v>-9.4687499999999997E-3</c:v>
                </c:pt>
                <c:pt idx="6124">
                  <c:v>-1.50312E-2</c:v>
                </c:pt>
                <c:pt idx="6125">
                  <c:v>-1.82188E-2</c:v>
                </c:pt>
                <c:pt idx="6126">
                  <c:v>-1.6125E-2</c:v>
                </c:pt>
                <c:pt idx="6127">
                  <c:v>-1.5968799999999998E-2</c:v>
                </c:pt>
                <c:pt idx="6128">
                  <c:v>-1.4312500000000001E-2</c:v>
                </c:pt>
                <c:pt idx="6129">
                  <c:v>-1.13437E-2</c:v>
                </c:pt>
                <c:pt idx="6130">
                  <c:v>-1.9609399999999999E-2</c:v>
                </c:pt>
                <c:pt idx="6131">
                  <c:v>-1.82813E-2</c:v>
                </c:pt>
                <c:pt idx="6132">
                  <c:v>-1.7999999999999999E-2</c:v>
                </c:pt>
                <c:pt idx="6133">
                  <c:v>-1.45156E-2</c:v>
                </c:pt>
                <c:pt idx="6134">
                  <c:v>-1.01563E-2</c:v>
                </c:pt>
                <c:pt idx="6135">
                  <c:v>-1.1062499999999999E-2</c:v>
                </c:pt>
                <c:pt idx="6136">
                  <c:v>-1.9859399999999999E-2</c:v>
                </c:pt>
                <c:pt idx="6137">
                  <c:v>-1.4906300000000001E-2</c:v>
                </c:pt>
                <c:pt idx="6138">
                  <c:v>-1.1796900000000001E-2</c:v>
                </c:pt>
                <c:pt idx="6139">
                  <c:v>-1.6E-2</c:v>
                </c:pt>
                <c:pt idx="6140">
                  <c:v>-1.20156E-2</c:v>
                </c:pt>
                <c:pt idx="6141">
                  <c:v>-1.1890599999999999E-2</c:v>
                </c:pt>
                <c:pt idx="6142">
                  <c:v>-1.39375E-2</c:v>
                </c:pt>
                <c:pt idx="6143">
                  <c:v>-1.79531E-2</c:v>
                </c:pt>
                <c:pt idx="6144">
                  <c:v>-1.6125E-2</c:v>
                </c:pt>
                <c:pt idx="6145">
                  <c:v>-1.41406E-2</c:v>
                </c:pt>
                <c:pt idx="6146">
                  <c:v>-1.20313E-2</c:v>
                </c:pt>
                <c:pt idx="6147">
                  <c:v>-1.5984399999999999E-2</c:v>
                </c:pt>
                <c:pt idx="6148">
                  <c:v>-1.78906E-2</c:v>
                </c:pt>
                <c:pt idx="6149">
                  <c:v>-1.4E-2</c:v>
                </c:pt>
                <c:pt idx="6150">
                  <c:v>-1.6E-2</c:v>
                </c:pt>
                <c:pt idx="6151">
                  <c:v>-1.40156E-2</c:v>
                </c:pt>
                <c:pt idx="6152">
                  <c:v>-1.8234400000000001E-2</c:v>
                </c:pt>
                <c:pt idx="6153">
                  <c:v>-1.5906300000000002E-2</c:v>
                </c:pt>
                <c:pt idx="6154">
                  <c:v>-1.15312E-2</c:v>
                </c:pt>
                <c:pt idx="6155">
                  <c:v>-8.1406299999999994E-3</c:v>
                </c:pt>
                <c:pt idx="6156">
                  <c:v>-1.4687499999999999E-2</c:v>
                </c:pt>
                <c:pt idx="6157">
                  <c:v>-1.8437499999999999E-2</c:v>
                </c:pt>
                <c:pt idx="6158">
                  <c:v>-2.1578099999999999E-2</c:v>
                </c:pt>
                <c:pt idx="6159">
                  <c:v>-1.3546900000000001E-2</c:v>
                </c:pt>
                <c:pt idx="6160">
                  <c:v>-1.43906E-2</c:v>
                </c:pt>
                <c:pt idx="6161">
                  <c:v>-1.8609400000000002E-2</c:v>
                </c:pt>
                <c:pt idx="6162">
                  <c:v>-2.3781299999999998E-2</c:v>
                </c:pt>
                <c:pt idx="6163">
                  <c:v>-1.58125E-2</c:v>
                </c:pt>
                <c:pt idx="6164">
                  <c:v>-1.6140600000000001E-2</c:v>
                </c:pt>
                <c:pt idx="6165">
                  <c:v>-1.35938E-2</c:v>
                </c:pt>
                <c:pt idx="6166">
                  <c:v>-8.0312500000000002E-3</c:v>
                </c:pt>
                <c:pt idx="6167">
                  <c:v>-1.20313E-2</c:v>
                </c:pt>
                <c:pt idx="6168">
                  <c:v>-1.23438E-2</c:v>
                </c:pt>
                <c:pt idx="6169">
                  <c:v>-2.2171900000000001E-2</c:v>
                </c:pt>
                <c:pt idx="6170">
                  <c:v>-1.6781299999999999E-2</c:v>
                </c:pt>
                <c:pt idx="6171">
                  <c:v>-7.8281199999999992E-3</c:v>
                </c:pt>
                <c:pt idx="6172">
                  <c:v>-1.25156E-2</c:v>
                </c:pt>
                <c:pt idx="6173">
                  <c:v>-1.7984400000000001E-2</c:v>
                </c:pt>
                <c:pt idx="6174">
                  <c:v>-1.33594E-2</c:v>
                </c:pt>
                <c:pt idx="6175">
                  <c:v>-1.23594E-2</c:v>
                </c:pt>
                <c:pt idx="6176">
                  <c:v>-1.5843800000000002E-2</c:v>
                </c:pt>
                <c:pt idx="6177">
                  <c:v>-1.1984399999999999E-2</c:v>
                </c:pt>
                <c:pt idx="6178">
                  <c:v>-1.3968700000000001E-2</c:v>
                </c:pt>
                <c:pt idx="6179">
                  <c:v>-1.2156200000000001E-2</c:v>
                </c:pt>
                <c:pt idx="6180">
                  <c:v>-1.8906300000000001E-2</c:v>
                </c:pt>
                <c:pt idx="6181">
                  <c:v>-1.9546899999999999E-2</c:v>
                </c:pt>
                <c:pt idx="6182">
                  <c:v>-1.3703099999999999E-2</c:v>
                </c:pt>
                <c:pt idx="6183">
                  <c:v>-1.41563E-2</c:v>
                </c:pt>
                <c:pt idx="6184">
                  <c:v>-1.38125E-2</c:v>
                </c:pt>
                <c:pt idx="6185">
                  <c:v>-1.18125E-2</c:v>
                </c:pt>
                <c:pt idx="6186">
                  <c:v>-9.6406300000000007E-3</c:v>
                </c:pt>
                <c:pt idx="6187">
                  <c:v>-8.0937500000000002E-3</c:v>
                </c:pt>
                <c:pt idx="6188">
                  <c:v>-1.33125E-2</c:v>
                </c:pt>
                <c:pt idx="6189">
                  <c:v>-2.0968799999999999E-2</c:v>
                </c:pt>
                <c:pt idx="6190">
                  <c:v>-2.2593700000000001E-2</c:v>
                </c:pt>
                <c:pt idx="6191">
                  <c:v>-1.8124999999999999E-2</c:v>
                </c:pt>
                <c:pt idx="6192">
                  <c:v>-2.1499999999999998E-2</c:v>
                </c:pt>
                <c:pt idx="6193">
                  <c:v>-2.2593700000000001E-2</c:v>
                </c:pt>
                <c:pt idx="6194">
                  <c:v>-1.4781300000000001E-2</c:v>
                </c:pt>
                <c:pt idx="6195">
                  <c:v>-9.7656300000000008E-3</c:v>
                </c:pt>
                <c:pt idx="6196">
                  <c:v>-2.12344E-2</c:v>
                </c:pt>
                <c:pt idx="6197">
                  <c:v>-2.76875E-2</c:v>
                </c:pt>
                <c:pt idx="6198">
                  <c:v>-2.86094E-2</c:v>
                </c:pt>
                <c:pt idx="6199">
                  <c:v>-1.85781E-2</c:v>
                </c:pt>
                <c:pt idx="6200">
                  <c:v>-1.7812499999999998E-2</c:v>
                </c:pt>
                <c:pt idx="6201">
                  <c:v>-1.8359400000000001E-2</c:v>
                </c:pt>
                <c:pt idx="6202">
                  <c:v>-1.3968700000000001E-2</c:v>
                </c:pt>
                <c:pt idx="6203">
                  <c:v>-1.77188E-2</c:v>
                </c:pt>
                <c:pt idx="6204">
                  <c:v>-1.6312500000000001E-2</c:v>
                </c:pt>
                <c:pt idx="6205">
                  <c:v>-1.42031E-2</c:v>
                </c:pt>
                <c:pt idx="6206">
                  <c:v>-1.20313E-2</c:v>
                </c:pt>
                <c:pt idx="6207">
                  <c:v>-1.54688E-2</c:v>
                </c:pt>
                <c:pt idx="6208">
                  <c:v>-2.20313E-2</c:v>
                </c:pt>
                <c:pt idx="6209">
                  <c:v>-1.6390600000000002E-2</c:v>
                </c:pt>
                <c:pt idx="6210">
                  <c:v>-1.26094E-2</c:v>
                </c:pt>
                <c:pt idx="6211">
                  <c:v>-4.0468800000000001E-3</c:v>
                </c:pt>
                <c:pt idx="6212">
                  <c:v>-1.15312E-2</c:v>
                </c:pt>
                <c:pt idx="6213">
                  <c:v>-1.4250000000000001E-2</c:v>
                </c:pt>
                <c:pt idx="6214">
                  <c:v>-1.16875E-2</c:v>
                </c:pt>
                <c:pt idx="6215">
                  <c:v>-2.00625E-2</c:v>
                </c:pt>
                <c:pt idx="6216">
                  <c:v>-1.00313E-2</c:v>
                </c:pt>
                <c:pt idx="6217">
                  <c:v>-1.1953099999999999E-2</c:v>
                </c:pt>
                <c:pt idx="6218">
                  <c:v>-1.0234399999999999E-2</c:v>
                </c:pt>
                <c:pt idx="6219">
                  <c:v>-7.8906299999999992E-3</c:v>
                </c:pt>
                <c:pt idx="6220">
                  <c:v>-1.5843800000000002E-2</c:v>
                </c:pt>
                <c:pt idx="6221">
                  <c:v>-1.40156E-2</c:v>
                </c:pt>
                <c:pt idx="6222">
                  <c:v>-1.7874999999999999E-2</c:v>
                </c:pt>
                <c:pt idx="6223">
                  <c:v>-1.8031200000000001E-2</c:v>
                </c:pt>
                <c:pt idx="6224">
                  <c:v>-1.7984400000000001E-2</c:v>
                </c:pt>
                <c:pt idx="6225">
                  <c:v>-0.02</c:v>
                </c:pt>
                <c:pt idx="6226">
                  <c:v>-1.6156299999999998E-2</c:v>
                </c:pt>
                <c:pt idx="6227">
                  <c:v>-1.4E-2</c:v>
                </c:pt>
                <c:pt idx="6228">
                  <c:v>-1.00156E-2</c:v>
                </c:pt>
                <c:pt idx="6229">
                  <c:v>-1.00156E-2</c:v>
                </c:pt>
                <c:pt idx="6230">
                  <c:v>-1.1890599999999999E-2</c:v>
                </c:pt>
                <c:pt idx="6231">
                  <c:v>-2.20156E-2</c:v>
                </c:pt>
                <c:pt idx="6232">
                  <c:v>-1.5921899999999999E-2</c:v>
                </c:pt>
                <c:pt idx="6233">
                  <c:v>-1.6E-2</c:v>
                </c:pt>
                <c:pt idx="6234">
                  <c:v>-1.4E-2</c:v>
                </c:pt>
                <c:pt idx="6235">
                  <c:v>-1.6E-2</c:v>
                </c:pt>
                <c:pt idx="6236">
                  <c:v>-1.80781E-2</c:v>
                </c:pt>
                <c:pt idx="6237">
                  <c:v>-1.6E-2</c:v>
                </c:pt>
                <c:pt idx="6238">
                  <c:v>-2.2062499999999999E-2</c:v>
                </c:pt>
                <c:pt idx="6239">
                  <c:v>-1.4125E-2</c:v>
                </c:pt>
                <c:pt idx="6240">
                  <c:v>-1.40313E-2</c:v>
                </c:pt>
                <c:pt idx="6241">
                  <c:v>-6.0000000000000001E-3</c:v>
                </c:pt>
                <c:pt idx="6242">
                  <c:v>-7.8593799999999991E-3</c:v>
                </c:pt>
                <c:pt idx="6243">
                  <c:v>-1.2125E-2</c:v>
                </c:pt>
                <c:pt idx="6244">
                  <c:v>-1.7984400000000001E-2</c:v>
                </c:pt>
                <c:pt idx="6245">
                  <c:v>-1.6015600000000001E-2</c:v>
                </c:pt>
                <c:pt idx="6246">
                  <c:v>-1.41406E-2</c:v>
                </c:pt>
                <c:pt idx="6247">
                  <c:v>-1.00313E-2</c:v>
                </c:pt>
                <c:pt idx="6248">
                  <c:v>-1.7671900000000001E-2</c:v>
                </c:pt>
                <c:pt idx="6249">
                  <c:v>-1.7984400000000001E-2</c:v>
                </c:pt>
                <c:pt idx="6250">
                  <c:v>-2.0031199999999999E-2</c:v>
                </c:pt>
                <c:pt idx="6251">
                  <c:v>-1.5843800000000002E-2</c:v>
                </c:pt>
                <c:pt idx="6252">
                  <c:v>-1.2046899999999999E-2</c:v>
                </c:pt>
                <c:pt idx="6253">
                  <c:v>-7.79688E-3</c:v>
                </c:pt>
                <c:pt idx="6254">
                  <c:v>-6.0156300000000001E-3</c:v>
                </c:pt>
                <c:pt idx="6255">
                  <c:v>-8.9218800000000001E-3</c:v>
                </c:pt>
                <c:pt idx="6256">
                  <c:v>-1.30781E-2</c:v>
                </c:pt>
                <c:pt idx="6257">
                  <c:v>-1.52344E-2</c:v>
                </c:pt>
                <c:pt idx="6258">
                  <c:v>-7.9218799999999992E-3</c:v>
                </c:pt>
                <c:pt idx="6259">
                  <c:v>-1.5265600000000001E-2</c:v>
                </c:pt>
                <c:pt idx="6260">
                  <c:v>-1.1375E-2</c:v>
                </c:pt>
                <c:pt idx="6261">
                  <c:v>-8.6093799999999998E-3</c:v>
                </c:pt>
                <c:pt idx="6262">
                  <c:v>-2.3718800000000002E-2</c:v>
                </c:pt>
                <c:pt idx="6263">
                  <c:v>-2.4468699999999999E-2</c:v>
                </c:pt>
                <c:pt idx="6264">
                  <c:v>-2.2374999999999999E-2</c:v>
                </c:pt>
                <c:pt idx="6265">
                  <c:v>-1.80781E-2</c:v>
                </c:pt>
                <c:pt idx="6266">
                  <c:v>-2.1703099999999999E-2</c:v>
                </c:pt>
                <c:pt idx="6267">
                  <c:v>-2.0531299999999999E-2</c:v>
                </c:pt>
                <c:pt idx="6268">
                  <c:v>-1.00781E-2</c:v>
                </c:pt>
                <c:pt idx="6269">
                  <c:v>-1.5546900000000001E-2</c:v>
                </c:pt>
                <c:pt idx="6270">
                  <c:v>-1.8031200000000001E-2</c:v>
                </c:pt>
                <c:pt idx="6271">
                  <c:v>-1.4171899999999999E-2</c:v>
                </c:pt>
                <c:pt idx="6272">
                  <c:v>-1.2046899999999999E-2</c:v>
                </c:pt>
                <c:pt idx="6273">
                  <c:v>-1.1984399999999999E-2</c:v>
                </c:pt>
                <c:pt idx="6274">
                  <c:v>-1.5953100000000001E-2</c:v>
                </c:pt>
                <c:pt idx="6275">
                  <c:v>-1.6E-2</c:v>
                </c:pt>
                <c:pt idx="6276">
                  <c:v>-1.6E-2</c:v>
                </c:pt>
                <c:pt idx="6277">
                  <c:v>-1.6093799999999998E-2</c:v>
                </c:pt>
                <c:pt idx="6278">
                  <c:v>-0.02</c:v>
                </c:pt>
                <c:pt idx="6279">
                  <c:v>-1.81406E-2</c:v>
                </c:pt>
                <c:pt idx="6280">
                  <c:v>-1.9625E-2</c:v>
                </c:pt>
                <c:pt idx="6281">
                  <c:v>-1.2171899999999999E-2</c:v>
                </c:pt>
                <c:pt idx="6282">
                  <c:v>-2.0250000000000001E-2</c:v>
                </c:pt>
                <c:pt idx="6283">
                  <c:v>-1.35312E-2</c:v>
                </c:pt>
                <c:pt idx="6284">
                  <c:v>-1.6718799999999999E-2</c:v>
                </c:pt>
                <c:pt idx="6285">
                  <c:v>-1.7125000000000001E-2</c:v>
                </c:pt>
                <c:pt idx="6286">
                  <c:v>-6.92188E-3</c:v>
                </c:pt>
                <c:pt idx="6287">
                  <c:v>-8.4687500000000006E-3</c:v>
                </c:pt>
                <c:pt idx="6288">
                  <c:v>-1.30469E-2</c:v>
                </c:pt>
                <c:pt idx="6289">
                  <c:v>-1.5781300000000002E-2</c:v>
                </c:pt>
                <c:pt idx="6290">
                  <c:v>-1.15312E-2</c:v>
                </c:pt>
                <c:pt idx="6291">
                  <c:v>-1.23594E-2</c:v>
                </c:pt>
                <c:pt idx="6292">
                  <c:v>-1.3984399999999999E-2</c:v>
                </c:pt>
                <c:pt idx="6293">
                  <c:v>-1.4171899999999999E-2</c:v>
                </c:pt>
                <c:pt idx="6294">
                  <c:v>-1.8687499999999999E-2</c:v>
                </c:pt>
                <c:pt idx="6295">
                  <c:v>-1.9531300000000001E-2</c:v>
                </c:pt>
                <c:pt idx="6296">
                  <c:v>-1.34062E-2</c:v>
                </c:pt>
                <c:pt idx="6297">
                  <c:v>-1.4312500000000001E-2</c:v>
                </c:pt>
                <c:pt idx="6298">
                  <c:v>-1.5875E-2</c:v>
                </c:pt>
                <c:pt idx="6299">
                  <c:v>-1.4093700000000001E-2</c:v>
                </c:pt>
                <c:pt idx="6300">
                  <c:v>-1.8187499999999999E-2</c:v>
                </c:pt>
                <c:pt idx="6301">
                  <c:v>-1.5718800000000002E-2</c:v>
                </c:pt>
                <c:pt idx="6302">
                  <c:v>-1.19375E-2</c:v>
                </c:pt>
                <c:pt idx="6303">
                  <c:v>-1.4125E-2</c:v>
                </c:pt>
                <c:pt idx="6304">
                  <c:v>-1.5984399999999999E-2</c:v>
                </c:pt>
                <c:pt idx="6305">
                  <c:v>-1.38437E-2</c:v>
                </c:pt>
                <c:pt idx="6306">
                  <c:v>-1.2E-2</c:v>
                </c:pt>
                <c:pt idx="6307">
                  <c:v>-1.41406E-2</c:v>
                </c:pt>
                <c:pt idx="6308">
                  <c:v>-1.8296900000000001E-2</c:v>
                </c:pt>
                <c:pt idx="6309">
                  <c:v>-1.7921900000000001E-2</c:v>
                </c:pt>
                <c:pt idx="6310">
                  <c:v>-9.8593799999999992E-3</c:v>
                </c:pt>
                <c:pt idx="6311">
                  <c:v>-1.19063E-2</c:v>
                </c:pt>
                <c:pt idx="6312">
                  <c:v>-1.8031200000000001E-2</c:v>
                </c:pt>
                <c:pt idx="6313">
                  <c:v>-1.7921900000000001E-2</c:v>
                </c:pt>
                <c:pt idx="6314">
                  <c:v>-2.1999999999999999E-2</c:v>
                </c:pt>
                <c:pt idx="6315">
                  <c:v>-1.8093700000000001E-2</c:v>
                </c:pt>
                <c:pt idx="6316">
                  <c:v>-1.62344E-2</c:v>
                </c:pt>
                <c:pt idx="6317">
                  <c:v>-8.0312500000000002E-3</c:v>
                </c:pt>
                <c:pt idx="6318">
                  <c:v>-1.00156E-2</c:v>
                </c:pt>
                <c:pt idx="6319">
                  <c:v>-8.0468799999999993E-3</c:v>
                </c:pt>
                <c:pt idx="6320">
                  <c:v>-1.42188E-2</c:v>
                </c:pt>
                <c:pt idx="6321">
                  <c:v>-1.20313E-2</c:v>
                </c:pt>
                <c:pt idx="6322">
                  <c:v>-1.5453100000000001E-2</c:v>
                </c:pt>
                <c:pt idx="6323">
                  <c:v>-1.6171899999999999E-2</c:v>
                </c:pt>
                <c:pt idx="6324">
                  <c:v>-1.6015600000000001E-2</c:v>
                </c:pt>
                <c:pt idx="6325">
                  <c:v>-1.44063E-2</c:v>
                </c:pt>
                <c:pt idx="6326">
                  <c:v>-1.02656E-2</c:v>
                </c:pt>
                <c:pt idx="6327">
                  <c:v>-9.3906300000000005E-3</c:v>
                </c:pt>
                <c:pt idx="6328">
                  <c:v>-1.5625E-2</c:v>
                </c:pt>
                <c:pt idx="6329">
                  <c:v>-1.6265600000000002E-2</c:v>
                </c:pt>
                <c:pt idx="6330">
                  <c:v>-1.21875E-2</c:v>
                </c:pt>
                <c:pt idx="6331">
                  <c:v>-9.7031300000000008E-3</c:v>
                </c:pt>
                <c:pt idx="6332">
                  <c:v>-1.3968700000000001E-2</c:v>
                </c:pt>
                <c:pt idx="6333">
                  <c:v>-1.32344E-2</c:v>
                </c:pt>
                <c:pt idx="6334">
                  <c:v>-2.5562499999999998E-2</c:v>
                </c:pt>
                <c:pt idx="6335">
                  <c:v>-2.5062500000000001E-2</c:v>
                </c:pt>
                <c:pt idx="6336">
                  <c:v>-1.46406E-2</c:v>
                </c:pt>
                <c:pt idx="6337">
                  <c:v>-6.2500000000000003E-3</c:v>
                </c:pt>
                <c:pt idx="6338">
                  <c:v>-6.0000000000000001E-3</c:v>
                </c:pt>
                <c:pt idx="6339">
                  <c:v>-7.6093799999999998E-3</c:v>
                </c:pt>
                <c:pt idx="6340">
                  <c:v>-1.7812499999999998E-2</c:v>
                </c:pt>
                <c:pt idx="6341">
                  <c:v>-1.8296900000000001E-2</c:v>
                </c:pt>
                <c:pt idx="6342">
                  <c:v>-1.0281200000000001E-2</c:v>
                </c:pt>
                <c:pt idx="6343">
                  <c:v>-7.9687500000000001E-3</c:v>
                </c:pt>
                <c:pt idx="6344">
                  <c:v>-1.0234399999999999E-2</c:v>
                </c:pt>
                <c:pt idx="6345">
                  <c:v>-1.5968799999999998E-2</c:v>
                </c:pt>
                <c:pt idx="6346">
                  <c:v>-1.7921900000000001E-2</c:v>
                </c:pt>
                <c:pt idx="6347">
                  <c:v>-1.6E-2</c:v>
                </c:pt>
                <c:pt idx="6348">
                  <c:v>-2.00625E-2</c:v>
                </c:pt>
                <c:pt idx="6349">
                  <c:v>-1.80156E-2</c:v>
                </c:pt>
                <c:pt idx="6350">
                  <c:v>-1.98125E-2</c:v>
                </c:pt>
                <c:pt idx="6351">
                  <c:v>-1.6046899999999999E-2</c:v>
                </c:pt>
                <c:pt idx="6352">
                  <c:v>-1.9984399999999999E-2</c:v>
                </c:pt>
                <c:pt idx="6353">
                  <c:v>-1.1484400000000001E-2</c:v>
                </c:pt>
                <c:pt idx="6354">
                  <c:v>-8.5156299999999997E-3</c:v>
                </c:pt>
                <c:pt idx="6355">
                  <c:v>-1.4125E-2</c:v>
                </c:pt>
                <c:pt idx="6356">
                  <c:v>-1.16875E-2</c:v>
                </c:pt>
                <c:pt idx="6357">
                  <c:v>-1.20625E-2</c:v>
                </c:pt>
                <c:pt idx="6358">
                  <c:v>-1.2E-2</c:v>
                </c:pt>
                <c:pt idx="6359">
                  <c:v>-1.43281E-2</c:v>
                </c:pt>
                <c:pt idx="6360">
                  <c:v>-1.8124999999999999E-2</c:v>
                </c:pt>
                <c:pt idx="6361">
                  <c:v>-1.80781E-2</c:v>
                </c:pt>
                <c:pt idx="6362">
                  <c:v>-2.2187499999999999E-2</c:v>
                </c:pt>
                <c:pt idx="6363">
                  <c:v>-1.9531300000000001E-2</c:v>
                </c:pt>
                <c:pt idx="6364">
                  <c:v>-1.18125E-2</c:v>
                </c:pt>
                <c:pt idx="6365">
                  <c:v>-1.41406E-2</c:v>
                </c:pt>
                <c:pt idx="6366">
                  <c:v>-1.6E-2</c:v>
                </c:pt>
                <c:pt idx="6367">
                  <c:v>-1.6015600000000001E-2</c:v>
                </c:pt>
                <c:pt idx="6368">
                  <c:v>-1.58125E-2</c:v>
                </c:pt>
                <c:pt idx="6369">
                  <c:v>-1.1765599999999999E-2</c:v>
                </c:pt>
                <c:pt idx="6370">
                  <c:v>-1.0109399999999999E-2</c:v>
                </c:pt>
                <c:pt idx="6371">
                  <c:v>-1.42813E-2</c:v>
                </c:pt>
                <c:pt idx="6372">
                  <c:v>-1.5968799999999998E-2</c:v>
                </c:pt>
                <c:pt idx="6373">
                  <c:v>-1.6171899999999999E-2</c:v>
                </c:pt>
                <c:pt idx="6374">
                  <c:v>-1.50156E-2</c:v>
                </c:pt>
                <c:pt idx="6375">
                  <c:v>-1.0281200000000001E-2</c:v>
                </c:pt>
                <c:pt idx="6376">
                  <c:v>-1.8312499999999999E-2</c:v>
                </c:pt>
                <c:pt idx="6377">
                  <c:v>-8.8437499999999992E-3</c:v>
                </c:pt>
                <c:pt idx="6378">
                  <c:v>-4.7812499999999999E-3</c:v>
                </c:pt>
                <c:pt idx="6379">
                  <c:v>-1.7015599999999999E-2</c:v>
                </c:pt>
                <c:pt idx="6380">
                  <c:v>-1.9671899999999999E-2</c:v>
                </c:pt>
                <c:pt idx="6381">
                  <c:v>-1.84063E-2</c:v>
                </c:pt>
                <c:pt idx="6382">
                  <c:v>-1.9078100000000001E-2</c:v>
                </c:pt>
                <c:pt idx="6383">
                  <c:v>-7.78125E-3</c:v>
                </c:pt>
                <c:pt idx="6384">
                  <c:v>-1.7125000000000001E-2</c:v>
                </c:pt>
                <c:pt idx="6385">
                  <c:v>-1.80156E-2</c:v>
                </c:pt>
                <c:pt idx="6386">
                  <c:v>-2.0015600000000001E-2</c:v>
                </c:pt>
                <c:pt idx="6387">
                  <c:v>-1.4937499999999999E-2</c:v>
                </c:pt>
                <c:pt idx="6388">
                  <c:v>-1.3546900000000001E-2</c:v>
                </c:pt>
                <c:pt idx="6389">
                  <c:v>-1.76563E-2</c:v>
                </c:pt>
                <c:pt idx="6390">
                  <c:v>-1.6593799999999999E-2</c:v>
                </c:pt>
                <c:pt idx="6391">
                  <c:v>-1.1875E-2</c:v>
                </c:pt>
                <c:pt idx="6392">
                  <c:v>-1.5875E-2</c:v>
                </c:pt>
                <c:pt idx="6393">
                  <c:v>-1.40156E-2</c:v>
                </c:pt>
                <c:pt idx="6394">
                  <c:v>-1.7859400000000001E-2</c:v>
                </c:pt>
                <c:pt idx="6395">
                  <c:v>-1.6109399999999999E-2</c:v>
                </c:pt>
                <c:pt idx="6396">
                  <c:v>-1.62969E-2</c:v>
                </c:pt>
                <c:pt idx="6397">
                  <c:v>-1.03281E-2</c:v>
                </c:pt>
                <c:pt idx="6398">
                  <c:v>-1.16875E-2</c:v>
                </c:pt>
                <c:pt idx="6399">
                  <c:v>-1.42656E-2</c:v>
                </c:pt>
                <c:pt idx="6400">
                  <c:v>-9.9687500000000002E-3</c:v>
                </c:pt>
                <c:pt idx="6401">
                  <c:v>-1.38437E-2</c:v>
                </c:pt>
                <c:pt idx="6402">
                  <c:v>-1.04219E-2</c:v>
                </c:pt>
                <c:pt idx="6403">
                  <c:v>-1.12969E-2</c:v>
                </c:pt>
                <c:pt idx="6404">
                  <c:v>-1.8046900000000001E-2</c:v>
                </c:pt>
                <c:pt idx="6405">
                  <c:v>-1.24844E-2</c:v>
                </c:pt>
                <c:pt idx="6406">
                  <c:v>-9.9375000000000002E-3</c:v>
                </c:pt>
                <c:pt idx="6407">
                  <c:v>-1.17188E-2</c:v>
                </c:pt>
                <c:pt idx="6408">
                  <c:v>-1.58125E-2</c:v>
                </c:pt>
                <c:pt idx="6409">
                  <c:v>-1.6015600000000001E-2</c:v>
                </c:pt>
                <c:pt idx="6410">
                  <c:v>-1.6031199999999999E-2</c:v>
                </c:pt>
                <c:pt idx="6411">
                  <c:v>-1.5921899999999999E-2</c:v>
                </c:pt>
                <c:pt idx="6412">
                  <c:v>-1.9781300000000002E-2</c:v>
                </c:pt>
                <c:pt idx="6413">
                  <c:v>-2.0218799999999999E-2</c:v>
                </c:pt>
                <c:pt idx="6414">
                  <c:v>-1.40156E-2</c:v>
                </c:pt>
                <c:pt idx="6415">
                  <c:v>-1.59375E-2</c:v>
                </c:pt>
                <c:pt idx="6416">
                  <c:v>-1.6390600000000002E-2</c:v>
                </c:pt>
                <c:pt idx="6417">
                  <c:v>-6.0000000000000001E-3</c:v>
                </c:pt>
                <c:pt idx="6418">
                  <c:v>-1.5578099999999999E-2</c:v>
                </c:pt>
                <c:pt idx="6419">
                  <c:v>-1.7984400000000001E-2</c:v>
                </c:pt>
                <c:pt idx="6420">
                  <c:v>-1.9953100000000001E-2</c:v>
                </c:pt>
                <c:pt idx="6421">
                  <c:v>-1.8062499999999999E-2</c:v>
                </c:pt>
                <c:pt idx="6422">
                  <c:v>-1.40313E-2</c:v>
                </c:pt>
                <c:pt idx="6423">
                  <c:v>-1.40156E-2</c:v>
                </c:pt>
                <c:pt idx="6424">
                  <c:v>-1.7749999999999998E-2</c:v>
                </c:pt>
                <c:pt idx="6425">
                  <c:v>-2.1999999999999999E-2</c:v>
                </c:pt>
                <c:pt idx="6426">
                  <c:v>-1.6078100000000001E-2</c:v>
                </c:pt>
                <c:pt idx="6427">
                  <c:v>-1.39375E-2</c:v>
                </c:pt>
                <c:pt idx="6428">
                  <c:v>-1.9984399999999999E-2</c:v>
                </c:pt>
                <c:pt idx="6429">
                  <c:v>-1.3968700000000001E-2</c:v>
                </c:pt>
                <c:pt idx="6430">
                  <c:v>-1.2E-2</c:v>
                </c:pt>
                <c:pt idx="6431">
                  <c:v>-1.20781E-2</c:v>
                </c:pt>
                <c:pt idx="6432">
                  <c:v>-1.6E-2</c:v>
                </c:pt>
                <c:pt idx="6433">
                  <c:v>-1.2E-2</c:v>
                </c:pt>
                <c:pt idx="6434">
                  <c:v>-7.9531299999999992E-3</c:v>
                </c:pt>
                <c:pt idx="6435">
                  <c:v>-1.4E-2</c:v>
                </c:pt>
                <c:pt idx="6436">
                  <c:v>-1.79531E-2</c:v>
                </c:pt>
                <c:pt idx="6437">
                  <c:v>-1.80781E-2</c:v>
                </c:pt>
                <c:pt idx="6438">
                  <c:v>-1.20313E-2</c:v>
                </c:pt>
                <c:pt idx="6439">
                  <c:v>-0.01</c:v>
                </c:pt>
                <c:pt idx="6440">
                  <c:v>-1.1921899999999999E-2</c:v>
                </c:pt>
                <c:pt idx="6441">
                  <c:v>-1.40313E-2</c:v>
                </c:pt>
                <c:pt idx="6442">
                  <c:v>-1.5984399999999999E-2</c:v>
                </c:pt>
                <c:pt idx="6443">
                  <c:v>-1.9984399999999999E-2</c:v>
                </c:pt>
                <c:pt idx="6444">
                  <c:v>-1.8046900000000001E-2</c:v>
                </c:pt>
                <c:pt idx="6445">
                  <c:v>-1.80156E-2</c:v>
                </c:pt>
                <c:pt idx="6446">
                  <c:v>-1.8031200000000001E-2</c:v>
                </c:pt>
                <c:pt idx="6447">
                  <c:v>-2.02969E-2</c:v>
                </c:pt>
                <c:pt idx="6448">
                  <c:v>-2.23906E-2</c:v>
                </c:pt>
                <c:pt idx="6449">
                  <c:v>-9.8125E-3</c:v>
                </c:pt>
                <c:pt idx="6450">
                  <c:v>-1.5890600000000001E-2</c:v>
                </c:pt>
                <c:pt idx="6451">
                  <c:v>-1.7984400000000001E-2</c:v>
                </c:pt>
                <c:pt idx="6452">
                  <c:v>-1.7937499999999999E-2</c:v>
                </c:pt>
                <c:pt idx="6453">
                  <c:v>-1.325E-2</c:v>
                </c:pt>
                <c:pt idx="6454">
                  <c:v>-1.00781E-2</c:v>
                </c:pt>
                <c:pt idx="6455">
                  <c:v>-1.26094E-2</c:v>
                </c:pt>
                <c:pt idx="6456">
                  <c:v>-2.0812500000000001E-2</c:v>
                </c:pt>
                <c:pt idx="6457">
                  <c:v>-2.15313E-2</c:v>
                </c:pt>
                <c:pt idx="6458">
                  <c:v>-8.6093799999999998E-3</c:v>
                </c:pt>
                <c:pt idx="6459">
                  <c:v>-1.4625000000000001E-2</c:v>
                </c:pt>
                <c:pt idx="6460">
                  <c:v>-0.02</c:v>
                </c:pt>
                <c:pt idx="6461">
                  <c:v>-2.0046899999999999E-2</c:v>
                </c:pt>
                <c:pt idx="6462">
                  <c:v>-1.84063E-2</c:v>
                </c:pt>
                <c:pt idx="6463">
                  <c:v>-1.43281E-2</c:v>
                </c:pt>
                <c:pt idx="6464">
                  <c:v>-1.2109399999999999E-2</c:v>
                </c:pt>
                <c:pt idx="6465">
                  <c:v>-1.00781E-2</c:v>
                </c:pt>
                <c:pt idx="6466">
                  <c:v>-1.19063E-2</c:v>
                </c:pt>
                <c:pt idx="6467">
                  <c:v>-1.9718800000000002E-2</c:v>
                </c:pt>
                <c:pt idx="6468">
                  <c:v>-1.8124999999999999E-2</c:v>
                </c:pt>
                <c:pt idx="6469">
                  <c:v>-1.025E-2</c:v>
                </c:pt>
                <c:pt idx="6470">
                  <c:v>-9.8750000000000001E-3</c:v>
                </c:pt>
                <c:pt idx="6471">
                  <c:v>-1.5953100000000001E-2</c:v>
                </c:pt>
                <c:pt idx="6472">
                  <c:v>-2.0015600000000001E-2</c:v>
                </c:pt>
                <c:pt idx="6473">
                  <c:v>-1.6031199999999999E-2</c:v>
                </c:pt>
                <c:pt idx="6474">
                  <c:v>-9.8906299999999992E-3</c:v>
                </c:pt>
                <c:pt idx="6475">
                  <c:v>-6.0312500000000002E-3</c:v>
                </c:pt>
                <c:pt idx="6476">
                  <c:v>-8.1250000000000003E-3</c:v>
                </c:pt>
                <c:pt idx="6477">
                  <c:v>-1.28906E-2</c:v>
                </c:pt>
                <c:pt idx="6478">
                  <c:v>-2.6281200000000001E-2</c:v>
                </c:pt>
                <c:pt idx="6479">
                  <c:v>-1.9421899999999999E-2</c:v>
                </c:pt>
                <c:pt idx="6480">
                  <c:v>-1.5859399999999999E-2</c:v>
                </c:pt>
                <c:pt idx="6481">
                  <c:v>-1.6218799999999998E-2</c:v>
                </c:pt>
                <c:pt idx="6482">
                  <c:v>-2.03594E-2</c:v>
                </c:pt>
                <c:pt idx="6483">
                  <c:v>-1.9406300000000001E-2</c:v>
                </c:pt>
                <c:pt idx="6484">
                  <c:v>-1.34062E-2</c:v>
                </c:pt>
                <c:pt idx="6485">
                  <c:v>-1.42813E-2</c:v>
                </c:pt>
                <c:pt idx="6486">
                  <c:v>-1.6312500000000001E-2</c:v>
                </c:pt>
                <c:pt idx="6487">
                  <c:v>-1.5578099999999999E-2</c:v>
                </c:pt>
                <c:pt idx="6488">
                  <c:v>-1.4468699999999999E-2</c:v>
                </c:pt>
                <c:pt idx="6489">
                  <c:v>-1.7874999999999999E-2</c:v>
                </c:pt>
                <c:pt idx="6490">
                  <c:v>-1.3671900000000001E-2</c:v>
                </c:pt>
                <c:pt idx="6491">
                  <c:v>-1.39375E-2</c:v>
                </c:pt>
                <c:pt idx="6492">
                  <c:v>-9.2187499999999995E-3</c:v>
                </c:pt>
                <c:pt idx="6493">
                  <c:v>-8.7031299999999999E-3</c:v>
                </c:pt>
                <c:pt idx="6494">
                  <c:v>-1.6593799999999999E-2</c:v>
                </c:pt>
                <c:pt idx="6495">
                  <c:v>-1.35312E-2</c:v>
                </c:pt>
                <c:pt idx="6496">
                  <c:v>-1.225E-2</c:v>
                </c:pt>
                <c:pt idx="6497">
                  <c:v>-1.6031199999999999E-2</c:v>
                </c:pt>
                <c:pt idx="6498">
                  <c:v>-1.3968700000000001E-2</c:v>
                </c:pt>
                <c:pt idx="6499">
                  <c:v>-1.6093799999999998E-2</c:v>
                </c:pt>
                <c:pt idx="6500">
                  <c:v>-1.6031199999999999E-2</c:v>
                </c:pt>
                <c:pt idx="6501">
                  <c:v>-1.8109400000000001E-2</c:v>
                </c:pt>
                <c:pt idx="6502">
                  <c:v>-2.0031199999999999E-2</c:v>
                </c:pt>
                <c:pt idx="6503">
                  <c:v>-1.77813E-2</c:v>
                </c:pt>
                <c:pt idx="6504">
                  <c:v>-1.38125E-2</c:v>
                </c:pt>
                <c:pt idx="6505">
                  <c:v>-1.4125E-2</c:v>
                </c:pt>
                <c:pt idx="6506">
                  <c:v>-1.8234400000000001E-2</c:v>
                </c:pt>
                <c:pt idx="6507">
                  <c:v>-1.79688E-2</c:v>
                </c:pt>
                <c:pt idx="6508">
                  <c:v>-1.5968799999999998E-2</c:v>
                </c:pt>
                <c:pt idx="6509">
                  <c:v>-1.7937499999999999E-2</c:v>
                </c:pt>
                <c:pt idx="6510">
                  <c:v>-1.9921899999999999E-2</c:v>
                </c:pt>
                <c:pt idx="6511">
                  <c:v>-1.22188E-2</c:v>
                </c:pt>
                <c:pt idx="6512">
                  <c:v>-1.00156E-2</c:v>
                </c:pt>
                <c:pt idx="6513">
                  <c:v>-8.0000000000000002E-3</c:v>
                </c:pt>
                <c:pt idx="6514">
                  <c:v>-1.1796900000000001E-2</c:v>
                </c:pt>
                <c:pt idx="6515">
                  <c:v>-1.5984399999999999E-2</c:v>
                </c:pt>
                <c:pt idx="6516">
                  <c:v>-1.60625E-2</c:v>
                </c:pt>
                <c:pt idx="6517">
                  <c:v>-2.00625E-2</c:v>
                </c:pt>
                <c:pt idx="6518">
                  <c:v>-1.9984399999999999E-2</c:v>
                </c:pt>
                <c:pt idx="6519">
                  <c:v>-1.8843800000000001E-2</c:v>
                </c:pt>
                <c:pt idx="6520">
                  <c:v>-1.4312500000000001E-2</c:v>
                </c:pt>
                <c:pt idx="6521">
                  <c:v>-1.8093700000000001E-2</c:v>
                </c:pt>
                <c:pt idx="6522">
                  <c:v>-2.6359400000000002E-2</c:v>
                </c:pt>
                <c:pt idx="6523">
                  <c:v>-1.325E-2</c:v>
                </c:pt>
                <c:pt idx="6524">
                  <c:v>-1.34687E-2</c:v>
                </c:pt>
                <c:pt idx="6525">
                  <c:v>-1.81406E-2</c:v>
                </c:pt>
                <c:pt idx="6526">
                  <c:v>-1.6078100000000001E-2</c:v>
                </c:pt>
                <c:pt idx="6527">
                  <c:v>-1.95E-2</c:v>
                </c:pt>
                <c:pt idx="6528">
                  <c:v>-2.2171900000000001E-2</c:v>
                </c:pt>
                <c:pt idx="6529">
                  <c:v>-1.4687499999999999E-2</c:v>
                </c:pt>
                <c:pt idx="6530">
                  <c:v>-1.2E-2</c:v>
                </c:pt>
                <c:pt idx="6531">
                  <c:v>-1.2046899999999999E-2</c:v>
                </c:pt>
                <c:pt idx="6532">
                  <c:v>-1.1984399999999999E-2</c:v>
                </c:pt>
                <c:pt idx="6533">
                  <c:v>-1.38437E-2</c:v>
                </c:pt>
                <c:pt idx="6534">
                  <c:v>-1.40625E-2</c:v>
                </c:pt>
                <c:pt idx="6535">
                  <c:v>-1.05156E-2</c:v>
                </c:pt>
                <c:pt idx="6536">
                  <c:v>-3.98438E-3</c:v>
                </c:pt>
                <c:pt idx="6537">
                  <c:v>-1.32344E-2</c:v>
                </c:pt>
                <c:pt idx="6538">
                  <c:v>-1.8062499999999999E-2</c:v>
                </c:pt>
                <c:pt idx="6539">
                  <c:v>-1.01563E-2</c:v>
                </c:pt>
                <c:pt idx="6540">
                  <c:v>-1.1890599999999999E-2</c:v>
                </c:pt>
                <c:pt idx="6541">
                  <c:v>-1.0093700000000001E-2</c:v>
                </c:pt>
                <c:pt idx="6542">
                  <c:v>-9.9375000000000002E-3</c:v>
                </c:pt>
                <c:pt idx="6543">
                  <c:v>-1.1953099999999999E-2</c:v>
                </c:pt>
                <c:pt idx="6544">
                  <c:v>-2.4250000000000001E-2</c:v>
                </c:pt>
                <c:pt idx="6545">
                  <c:v>-0.02</c:v>
                </c:pt>
                <c:pt idx="6546">
                  <c:v>-1.1578099999999999E-2</c:v>
                </c:pt>
                <c:pt idx="6547">
                  <c:v>-8.2500000000000004E-3</c:v>
                </c:pt>
                <c:pt idx="6548">
                  <c:v>-2.2609400000000002E-2</c:v>
                </c:pt>
                <c:pt idx="6549">
                  <c:v>-1.79531E-2</c:v>
                </c:pt>
                <c:pt idx="6550">
                  <c:v>-1.75313E-2</c:v>
                </c:pt>
                <c:pt idx="6551">
                  <c:v>-5.5937499999999998E-3</c:v>
                </c:pt>
                <c:pt idx="6552">
                  <c:v>-6.6249999999999998E-3</c:v>
                </c:pt>
                <c:pt idx="6553">
                  <c:v>-1.4906300000000001E-2</c:v>
                </c:pt>
                <c:pt idx="6554">
                  <c:v>-2.1437500000000002E-2</c:v>
                </c:pt>
                <c:pt idx="6555">
                  <c:v>-9.2343800000000004E-3</c:v>
                </c:pt>
                <c:pt idx="6556">
                  <c:v>-1.1093799999999999E-2</c:v>
                </c:pt>
                <c:pt idx="6557">
                  <c:v>-1.6109399999999999E-2</c:v>
                </c:pt>
                <c:pt idx="6558">
                  <c:v>-1.8843800000000001E-2</c:v>
                </c:pt>
                <c:pt idx="6559">
                  <c:v>-2.3828100000000001E-2</c:v>
                </c:pt>
                <c:pt idx="6560">
                  <c:v>-1.3703099999999999E-2</c:v>
                </c:pt>
                <c:pt idx="6561">
                  <c:v>-1.38125E-2</c:v>
                </c:pt>
                <c:pt idx="6562">
                  <c:v>-5.7031299999999998E-3</c:v>
                </c:pt>
                <c:pt idx="6563">
                  <c:v>-8.1875000000000003E-3</c:v>
                </c:pt>
                <c:pt idx="6564">
                  <c:v>-1.21406E-2</c:v>
                </c:pt>
                <c:pt idx="6565">
                  <c:v>-1.4093700000000001E-2</c:v>
                </c:pt>
                <c:pt idx="6566">
                  <c:v>-1.6E-2</c:v>
                </c:pt>
                <c:pt idx="6567">
                  <c:v>-1.6140600000000001E-2</c:v>
                </c:pt>
                <c:pt idx="6568">
                  <c:v>-1.78438E-2</c:v>
                </c:pt>
                <c:pt idx="6569">
                  <c:v>-1.4109399999999999E-2</c:v>
                </c:pt>
                <c:pt idx="6570">
                  <c:v>-1.8093700000000001E-2</c:v>
                </c:pt>
                <c:pt idx="6571">
                  <c:v>-1.3671900000000001E-2</c:v>
                </c:pt>
                <c:pt idx="6572">
                  <c:v>-1.7390599999999999E-2</c:v>
                </c:pt>
                <c:pt idx="6573">
                  <c:v>-2.1624999999999998E-2</c:v>
                </c:pt>
                <c:pt idx="6574">
                  <c:v>-1.3968700000000001E-2</c:v>
                </c:pt>
                <c:pt idx="6575">
                  <c:v>-2.01719E-2</c:v>
                </c:pt>
                <c:pt idx="6576">
                  <c:v>-1.55625E-2</c:v>
                </c:pt>
                <c:pt idx="6577">
                  <c:v>-1.5875E-2</c:v>
                </c:pt>
                <c:pt idx="6578">
                  <c:v>-1.1765599999999999E-2</c:v>
                </c:pt>
                <c:pt idx="6579">
                  <c:v>-9.5781300000000007E-3</c:v>
                </c:pt>
                <c:pt idx="6580">
                  <c:v>-8.7187500000000008E-3</c:v>
                </c:pt>
                <c:pt idx="6581">
                  <c:v>-1.85781E-2</c:v>
                </c:pt>
                <c:pt idx="6582">
                  <c:v>-1.5375E-2</c:v>
                </c:pt>
                <c:pt idx="6583">
                  <c:v>-1.39375E-2</c:v>
                </c:pt>
                <c:pt idx="6584">
                  <c:v>-1.13437E-2</c:v>
                </c:pt>
                <c:pt idx="6585">
                  <c:v>-8.1562500000000003E-3</c:v>
                </c:pt>
                <c:pt idx="6586">
                  <c:v>-1.09219E-2</c:v>
                </c:pt>
                <c:pt idx="6587">
                  <c:v>-1.78281E-2</c:v>
                </c:pt>
                <c:pt idx="6588">
                  <c:v>-1.6046899999999999E-2</c:v>
                </c:pt>
                <c:pt idx="6589">
                  <c:v>-1.9546899999999999E-2</c:v>
                </c:pt>
                <c:pt idx="6590">
                  <c:v>-1.8531300000000001E-2</c:v>
                </c:pt>
                <c:pt idx="6591">
                  <c:v>-1.20781E-2</c:v>
                </c:pt>
                <c:pt idx="6592">
                  <c:v>-1.40313E-2</c:v>
                </c:pt>
                <c:pt idx="6593">
                  <c:v>-1.0125E-2</c:v>
                </c:pt>
                <c:pt idx="6594">
                  <c:v>-1.3625E-2</c:v>
                </c:pt>
                <c:pt idx="6595">
                  <c:v>-1.40156E-2</c:v>
                </c:pt>
                <c:pt idx="6596">
                  <c:v>-1.5859399999999999E-2</c:v>
                </c:pt>
                <c:pt idx="6597">
                  <c:v>-1.62344E-2</c:v>
                </c:pt>
                <c:pt idx="6598">
                  <c:v>-1.39375E-2</c:v>
                </c:pt>
                <c:pt idx="6599">
                  <c:v>-1.5984399999999999E-2</c:v>
                </c:pt>
                <c:pt idx="6600">
                  <c:v>-1.24844E-2</c:v>
                </c:pt>
                <c:pt idx="6601">
                  <c:v>-1.13437E-2</c:v>
                </c:pt>
                <c:pt idx="6602">
                  <c:v>-1.8484400000000002E-2</c:v>
                </c:pt>
                <c:pt idx="6603">
                  <c:v>-1.0234399999999999E-2</c:v>
                </c:pt>
                <c:pt idx="6604">
                  <c:v>-1.5656199999999999E-2</c:v>
                </c:pt>
                <c:pt idx="6605">
                  <c:v>-1.3968700000000001E-2</c:v>
                </c:pt>
                <c:pt idx="6606">
                  <c:v>-1.79531E-2</c:v>
                </c:pt>
                <c:pt idx="6607">
                  <c:v>-1.40781E-2</c:v>
                </c:pt>
                <c:pt idx="6608">
                  <c:v>-1.9468800000000001E-2</c:v>
                </c:pt>
                <c:pt idx="6609">
                  <c:v>-2.4281299999999999E-2</c:v>
                </c:pt>
                <c:pt idx="6610">
                  <c:v>-1.24219E-2</c:v>
                </c:pt>
                <c:pt idx="6611">
                  <c:v>-1.01406E-2</c:v>
                </c:pt>
                <c:pt idx="6612">
                  <c:v>-5.9843800000000001E-3</c:v>
                </c:pt>
                <c:pt idx="6613">
                  <c:v>-1.5968799999999998E-2</c:v>
                </c:pt>
                <c:pt idx="6614">
                  <c:v>-1.4125E-2</c:v>
                </c:pt>
                <c:pt idx="6615">
                  <c:v>-1.5921899999999999E-2</c:v>
                </c:pt>
                <c:pt idx="6616">
                  <c:v>-1.9906299999999998E-2</c:v>
                </c:pt>
                <c:pt idx="6617">
                  <c:v>-2.0031199999999999E-2</c:v>
                </c:pt>
                <c:pt idx="6618">
                  <c:v>-1.8124999999999999E-2</c:v>
                </c:pt>
                <c:pt idx="6619">
                  <c:v>-1.4E-2</c:v>
                </c:pt>
                <c:pt idx="6620">
                  <c:v>-1.6031199999999999E-2</c:v>
                </c:pt>
                <c:pt idx="6621">
                  <c:v>-1.1984399999999999E-2</c:v>
                </c:pt>
                <c:pt idx="6622">
                  <c:v>-1.94375E-2</c:v>
                </c:pt>
                <c:pt idx="6623">
                  <c:v>-2.8000000000000001E-2</c:v>
                </c:pt>
                <c:pt idx="6624">
                  <c:v>-1.8109400000000001E-2</c:v>
                </c:pt>
                <c:pt idx="6625">
                  <c:v>-1.1968700000000001E-2</c:v>
                </c:pt>
                <c:pt idx="6626">
                  <c:v>-1.5953100000000001E-2</c:v>
                </c:pt>
                <c:pt idx="6627">
                  <c:v>-1.3984399999999999E-2</c:v>
                </c:pt>
                <c:pt idx="6628">
                  <c:v>-9.9531299999999993E-3</c:v>
                </c:pt>
                <c:pt idx="6629">
                  <c:v>-1.22031E-2</c:v>
                </c:pt>
                <c:pt idx="6630">
                  <c:v>-2.4E-2</c:v>
                </c:pt>
                <c:pt idx="6631">
                  <c:v>-0.02</c:v>
                </c:pt>
                <c:pt idx="6632">
                  <c:v>-1.80781E-2</c:v>
                </c:pt>
                <c:pt idx="6633">
                  <c:v>-1.2E-2</c:v>
                </c:pt>
                <c:pt idx="6634">
                  <c:v>-1.3828099999999999E-2</c:v>
                </c:pt>
                <c:pt idx="6635">
                  <c:v>-1.9984399999999999E-2</c:v>
                </c:pt>
                <c:pt idx="6636">
                  <c:v>-1.6031199999999999E-2</c:v>
                </c:pt>
                <c:pt idx="6637">
                  <c:v>-1.4E-2</c:v>
                </c:pt>
                <c:pt idx="6638">
                  <c:v>-1.5953100000000001E-2</c:v>
                </c:pt>
                <c:pt idx="6639">
                  <c:v>-1.39063E-2</c:v>
                </c:pt>
                <c:pt idx="6640">
                  <c:v>-1.1968700000000001E-2</c:v>
                </c:pt>
                <c:pt idx="6641">
                  <c:v>-2.18438E-2</c:v>
                </c:pt>
                <c:pt idx="6642">
                  <c:v>-2.2234400000000001E-2</c:v>
                </c:pt>
                <c:pt idx="6643">
                  <c:v>-1.3921899999999999E-2</c:v>
                </c:pt>
                <c:pt idx="6644">
                  <c:v>-1.5656199999999999E-2</c:v>
                </c:pt>
                <c:pt idx="6645">
                  <c:v>-1.7921900000000001E-2</c:v>
                </c:pt>
                <c:pt idx="6646">
                  <c:v>-1.2375000000000001E-2</c:v>
                </c:pt>
                <c:pt idx="6647">
                  <c:v>-5.9531300000000001E-3</c:v>
                </c:pt>
                <c:pt idx="6648">
                  <c:v>-6.0156300000000001E-3</c:v>
                </c:pt>
                <c:pt idx="6649">
                  <c:v>-6.3281300000000004E-3</c:v>
                </c:pt>
                <c:pt idx="6650">
                  <c:v>-1.6265600000000002E-2</c:v>
                </c:pt>
                <c:pt idx="6651">
                  <c:v>-1.52344E-2</c:v>
                </c:pt>
                <c:pt idx="6652">
                  <c:v>-1.35E-2</c:v>
                </c:pt>
                <c:pt idx="6653">
                  <c:v>-1.7125000000000001E-2</c:v>
                </c:pt>
                <c:pt idx="6654">
                  <c:v>-1.8843800000000001E-2</c:v>
                </c:pt>
                <c:pt idx="6655">
                  <c:v>-1.35625E-2</c:v>
                </c:pt>
                <c:pt idx="6656">
                  <c:v>-2.1703099999999999E-2</c:v>
                </c:pt>
                <c:pt idx="6657">
                  <c:v>-1.4874999999999999E-2</c:v>
                </c:pt>
                <c:pt idx="6658">
                  <c:v>-1.5906300000000002E-2</c:v>
                </c:pt>
                <c:pt idx="6659">
                  <c:v>-1.5968799999999998E-2</c:v>
                </c:pt>
                <c:pt idx="6660">
                  <c:v>-1.7984400000000001E-2</c:v>
                </c:pt>
                <c:pt idx="6661">
                  <c:v>-1.6015600000000001E-2</c:v>
                </c:pt>
                <c:pt idx="6662">
                  <c:v>-1.6265600000000002E-2</c:v>
                </c:pt>
                <c:pt idx="6663">
                  <c:v>-8.3437500000000005E-3</c:v>
                </c:pt>
                <c:pt idx="6664">
                  <c:v>-7.9531299999999992E-3</c:v>
                </c:pt>
                <c:pt idx="6665">
                  <c:v>-1.1625E-2</c:v>
                </c:pt>
                <c:pt idx="6666">
                  <c:v>-1.60625E-2</c:v>
                </c:pt>
                <c:pt idx="6667">
                  <c:v>-8.1406299999999994E-3</c:v>
                </c:pt>
                <c:pt idx="6668">
                  <c:v>-1.55938E-2</c:v>
                </c:pt>
                <c:pt idx="6669">
                  <c:v>-2.2046900000000001E-2</c:v>
                </c:pt>
                <c:pt idx="6670">
                  <c:v>-1.41563E-2</c:v>
                </c:pt>
                <c:pt idx="6671">
                  <c:v>-1.3968700000000001E-2</c:v>
                </c:pt>
                <c:pt idx="6672">
                  <c:v>-2.0046899999999999E-2</c:v>
                </c:pt>
                <c:pt idx="6673">
                  <c:v>-1.7921900000000001E-2</c:v>
                </c:pt>
                <c:pt idx="6674">
                  <c:v>-1.5906300000000002E-2</c:v>
                </c:pt>
                <c:pt idx="6675">
                  <c:v>-1.6218799999999998E-2</c:v>
                </c:pt>
                <c:pt idx="6676">
                  <c:v>-1.78281E-2</c:v>
                </c:pt>
                <c:pt idx="6677">
                  <c:v>-1.40313E-2</c:v>
                </c:pt>
                <c:pt idx="6678">
                  <c:v>-1.82188E-2</c:v>
                </c:pt>
                <c:pt idx="6679">
                  <c:v>-1.82188E-2</c:v>
                </c:pt>
                <c:pt idx="6680">
                  <c:v>-1.6953099999999999E-2</c:v>
                </c:pt>
                <c:pt idx="6681">
                  <c:v>-5.7031299999999998E-3</c:v>
                </c:pt>
                <c:pt idx="6682">
                  <c:v>-1.325E-2</c:v>
                </c:pt>
                <c:pt idx="6683">
                  <c:v>-1.64219E-2</c:v>
                </c:pt>
                <c:pt idx="6684">
                  <c:v>-2.0187500000000001E-2</c:v>
                </c:pt>
                <c:pt idx="6685">
                  <c:v>-1.7796900000000001E-2</c:v>
                </c:pt>
                <c:pt idx="6686">
                  <c:v>-1.7937499999999999E-2</c:v>
                </c:pt>
                <c:pt idx="6687">
                  <c:v>-1.8374999999999999E-2</c:v>
                </c:pt>
                <c:pt idx="6688">
                  <c:v>-1.9515600000000001E-2</c:v>
                </c:pt>
                <c:pt idx="6689">
                  <c:v>-1.3765599999999999E-2</c:v>
                </c:pt>
                <c:pt idx="6690">
                  <c:v>-1.6593799999999999E-2</c:v>
                </c:pt>
                <c:pt idx="6691">
                  <c:v>-1.7734400000000001E-2</c:v>
                </c:pt>
                <c:pt idx="6692">
                  <c:v>-1.3453100000000001E-2</c:v>
                </c:pt>
                <c:pt idx="6693">
                  <c:v>-1.4500000000000001E-2</c:v>
                </c:pt>
                <c:pt idx="6694">
                  <c:v>-2.0125000000000001E-2</c:v>
                </c:pt>
                <c:pt idx="6695">
                  <c:v>-1.78906E-2</c:v>
                </c:pt>
                <c:pt idx="6696">
                  <c:v>-1.7999999999999999E-2</c:v>
                </c:pt>
                <c:pt idx="6697">
                  <c:v>-1.8093700000000001E-2</c:v>
                </c:pt>
                <c:pt idx="6698">
                  <c:v>-1.9968799999999998E-2</c:v>
                </c:pt>
                <c:pt idx="6699">
                  <c:v>-1.5781300000000002E-2</c:v>
                </c:pt>
                <c:pt idx="6700">
                  <c:v>-1.20156E-2</c:v>
                </c:pt>
                <c:pt idx="6701">
                  <c:v>-1.40625E-2</c:v>
                </c:pt>
                <c:pt idx="6702">
                  <c:v>-1.41563E-2</c:v>
                </c:pt>
                <c:pt idx="6703">
                  <c:v>-1.8062499999999999E-2</c:v>
                </c:pt>
                <c:pt idx="6704">
                  <c:v>-1.5734399999999999E-2</c:v>
                </c:pt>
                <c:pt idx="6705">
                  <c:v>-1.4E-2</c:v>
                </c:pt>
                <c:pt idx="6706">
                  <c:v>-1.39531E-2</c:v>
                </c:pt>
                <c:pt idx="6707">
                  <c:v>-1.2E-2</c:v>
                </c:pt>
                <c:pt idx="6708">
                  <c:v>-1.3968700000000001E-2</c:v>
                </c:pt>
                <c:pt idx="6709">
                  <c:v>-1.3796900000000001E-2</c:v>
                </c:pt>
                <c:pt idx="6710">
                  <c:v>-2.0046899999999999E-2</c:v>
                </c:pt>
                <c:pt idx="6711">
                  <c:v>-1.01563E-2</c:v>
                </c:pt>
                <c:pt idx="6712">
                  <c:v>-1.3828099999999999E-2</c:v>
                </c:pt>
                <c:pt idx="6713">
                  <c:v>-1.40156E-2</c:v>
                </c:pt>
                <c:pt idx="6714">
                  <c:v>-1.2E-2</c:v>
                </c:pt>
                <c:pt idx="6715">
                  <c:v>-1.40781E-2</c:v>
                </c:pt>
                <c:pt idx="6716">
                  <c:v>-1.6093799999999998E-2</c:v>
                </c:pt>
                <c:pt idx="6717">
                  <c:v>-1.77188E-2</c:v>
                </c:pt>
                <c:pt idx="6718">
                  <c:v>-1.8156200000000001E-2</c:v>
                </c:pt>
                <c:pt idx="6719">
                  <c:v>-1.64219E-2</c:v>
                </c:pt>
                <c:pt idx="6720">
                  <c:v>-1.41406E-2</c:v>
                </c:pt>
                <c:pt idx="6721">
                  <c:v>-1.2296899999999999E-2</c:v>
                </c:pt>
                <c:pt idx="6722">
                  <c:v>-1.00313E-2</c:v>
                </c:pt>
                <c:pt idx="6723">
                  <c:v>-1.46406E-2</c:v>
                </c:pt>
                <c:pt idx="6724">
                  <c:v>-2.3703100000000001E-2</c:v>
                </c:pt>
                <c:pt idx="6725">
                  <c:v>-2.2359400000000001E-2</c:v>
                </c:pt>
                <c:pt idx="6726">
                  <c:v>-1.82656E-2</c:v>
                </c:pt>
                <c:pt idx="6727">
                  <c:v>-1.19063E-2</c:v>
                </c:pt>
                <c:pt idx="6728">
                  <c:v>-1.60625E-2</c:v>
                </c:pt>
                <c:pt idx="6729">
                  <c:v>-1.0093700000000001E-2</c:v>
                </c:pt>
                <c:pt idx="6730">
                  <c:v>-1.5796899999999999E-2</c:v>
                </c:pt>
                <c:pt idx="6731">
                  <c:v>-1.27656E-2</c:v>
                </c:pt>
                <c:pt idx="6732">
                  <c:v>-9.8750000000000001E-3</c:v>
                </c:pt>
                <c:pt idx="6733">
                  <c:v>-1.38437E-2</c:v>
                </c:pt>
                <c:pt idx="6734">
                  <c:v>-1.20313E-2</c:v>
                </c:pt>
                <c:pt idx="6735">
                  <c:v>-7.9375000000000001E-3</c:v>
                </c:pt>
                <c:pt idx="6736">
                  <c:v>-1.1953099999999999E-2</c:v>
                </c:pt>
                <c:pt idx="6737">
                  <c:v>-1.20781E-2</c:v>
                </c:pt>
                <c:pt idx="6738">
                  <c:v>-1.1968700000000001E-2</c:v>
                </c:pt>
                <c:pt idx="6739">
                  <c:v>-1.3796900000000001E-2</c:v>
                </c:pt>
                <c:pt idx="6740">
                  <c:v>-1.5859399999999999E-2</c:v>
                </c:pt>
                <c:pt idx="6741">
                  <c:v>-1.2E-2</c:v>
                </c:pt>
                <c:pt idx="6742">
                  <c:v>-1.82188E-2</c:v>
                </c:pt>
                <c:pt idx="6743">
                  <c:v>-1.7999999999999999E-2</c:v>
                </c:pt>
                <c:pt idx="6744">
                  <c:v>-1.5906300000000002E-2</c:v>
                </c:pt>
                <c:pt idx="6745">
                  <c:v>-1.3968700000000001E-2</c:v>
                </c:pt>
                <c:pt idx="6746">
                  <c:v>-1.41406E-2</c:v>
                </c:pt>
                <c:pt idx="6747">
                  <c:v>-1.60625E-2</c:v>
                </c:pt>
                <c:pt idx="6748">
                  <c:v>-1.3453100000000001E-2</c:v>
                </c:pt>
                <c:pt idx="6749">
                  <c:v>-5.8281299999999999E-3</c:v>
                </c:pt>
                <c:pt idx="6750">
                  <c:v>-8.8124999999999992E-3</c:v>
                </c:pt>
                <c:pt idx="6751">
                  <c:v>-1.4234399999999999E-2</c:v>
                </c:pt>
                <c:pt idx="6752">
                  <c:v>-1.35625E-2</c:v>
                </c:pt>
                <c:pt idx="6753">
                  <c:v>-1.46406E-2</c:v>
                </c:pt>
                <c:pt idx="6754">
                  <c:v>-2.2124999999999999E-2</c:v>
                </c:pt>
                <c:pt idx="6755">
                  <c:v>-1.80156E-2</c:v>
                </c:pt>
                <c:pt idx="6756">
                  <c:v>-2.2093700000000001E-2</c:v>
                </c:pt>
                <c:pt idx="6757">
                  <c:v>-1.575E-2</c:v>
                </c:pt>
                <c:pt idx="6758">
                  <c:v>-1.41563E-2</c:v>
                </c:pt>
                <c:pt idx="6759">
                  <c:v>-1.5890600000000001E-2</c:v>
                </c:pt>
                <c:pt idx="6760">
                  <c:v>-9.6093800000000007E-3</c:v>
                </c:pt>
                <c:pt idx="6761">
                  <c:v>-8.1093799999999994E-3</c:v>
                </c:pt>
                <c:pt idx="6762">
                  <c:v>-1.44219E-2</c:v>
                </c:pt>
                <c:pt idx="6763">
                  <c:v>-2.0125000000000001E-2</c:v>
                </c:pt>
                <c:pt idx="6764">
                  <c:v>-1.9406300000000001E-2</c:v>
                </c:pt>
                <c:pt idx="6765">
                  <c:v>-1.3968700000000001E-2</c:v>
                </c:pt>
                <c:pt idx="6766">
                  <c:v>-1.82813E-2</c:v>
                </c:pt>
                <c:pt idx="6767">
                  <c:v>-1.9984399999999999E-2</c:v>
                </c:pt>
                <c:pt idx="6768">
                  <c:v>-2.0015600000000001E-2</c:v>
                </c:pt>
                <c:pt idx="6769">
                  <c:v>-1.9953100000000001E-2</c:v>
                </c:pt>
                <c:pt idx="6770">
                  <c:v>-1.72344E-2</c:v>
                </c:pt>
                <c:pt idx="6771">
                  <c:v>-1.17813E-2</c:v>
                </c:pt>
                <c:pt idx="6772">
                  <c:v>-1.5125E-2</c:v>
                </c:pt>
                <c:pt idx="6773">
                  <c:v>-2.1874999999999999E-2</c:v>
                </c:pt>
                <c:pt idx="6774">
                  <c:v>-1.55938E-2</c:v>
                </c:pt>
                <c:pt idx="6775">
                  <c:v>-1.5734399999999999E-2</c:v>
                </c:pt>
                <c:pt idx="6776">
                  <c:v>-1.225E-2</c:v>
                </c:pt>
                <c:pt idx="6777">
                  <c:v>-2.0578099999999998E-2</c:v>
                </c:pt>
                <c:pt idx="6778">
                  <c:v>-1.9421899999999999E-2</c:v>
                </c:pt>
                <c:pt idx="6779">
                  <c:v>-1.34375E-2</c:v>
                </c:pt>
                <c:pt idx="6780">
                  <c:v>-1.2296899999999999E-2</c:v>
                </c:pt>
                <c:pt idx="6781">
                  <c:v>-1.6453099999999998E-2</c:v>
                </c:pt>
                <c:pt idx="6782">
                  <c:v>-1.7921900000000001E-2</c:v>
                </c:pt>
                <c:pt idx="6783">
                  <c:v>-1.6265600000000002E-2</c:v>
                </c:pt>
                <c:pt idx="6784">
                  <c:v>-1.5859399999999999E-2</c:v>
                </c:pt>
                <c:pt idx="6785">
                  <c:v>-1.6281299999999999E-2</c:v>
                </c:pt>
                <c:pt idx="6786">
                  <c:v>-1.3968700000000001E-2</c:v>
                </c:pt>
                <c:pt idx="6787">
                  <c:v>-1.6015600000000001E-2</c:v>
                </c:pt>
                <c:pt idx="6788">
                  <c:v>-1.2375000000000001E-2</c:v>
                </c:pt>
                <c:pt idx="6789">
                  <c:v>-1.35E-2</c:v>
                </c:pt>
                <c:pt idx="6790">
                  <c:v>-2.3703100000000001E-2</c:v>
                </c:pt>
                <c:pt idx="6791">
                  <c:v>-2.04844E-2</c:v>
                </c:pt>
                <c:pt idx="6792">
                  <c:v>-1.64844E-2</c:v>
                </c:pt>
                <c:pt idx="6793">
                  <c:v>-1.1953099999999999E-2</c:v>
                </c:pt>
                <c:pt idx="6794">
                  <c:v>-1.7624999999999998E-2</c:v>
                </c:pt>
                <c:pt idx="6795">
                  <c:v>-1.84063E-2</c:v>
                </c:pt>
                <c:pt idx="6796">
                  <c:v>-1.4046899999999999E-2</c:v>
                </c:pt>
                <c:pt idx="6797">
                  <c:v>-1.5906300000000002E-2</c:v>
                </c:pt>
                <c:pt idx="6798">
                  <c:v>-1.42188E-2</c:v>
                </c:pt>
                <c:pt idx="6799">
                  <c:v>-1.5453100000000001E-2</c:v>
                </c:pt>
                <c:pt idx="6800">
                  <c:v>-1.9E-2</c:v>
                </c:pt>
                <c:pt idx="6801">
                  <c:v>-1.17813E-2</c:v>
                </c:pt>
                <c:pt idx="6802">
                  <c:v>-2.35E-2</c:v>
                </c:pt>
                <c:pt idx="6803">
                  <c:v>-1.8484400000000002E-2</c:v>
                </c:pt>
                <c:pt idx="6804">
                  <c:v>-1.80781E-2</c:v>
                </c:pt>
                <c:pt idx="6805">
                  <c:v>-1.4046899999999999E-2</c:v>
                </c:pt>
                <c:pt idx="6806">
                  <c:v>-1.6078100000000001E-2</c:v>
                </c:pt>
                <c:pt idx="6807">
                  <c:v>-1.20313E-2</c:v>
                </c:pt>
                <c:pt idx="6808">
                  <c:v>-1.76563E-2</c:v>
                </c:pt>
                <c:pt idx="6809">
                  <c:v>-2.0046899999999999E-2</c:v>
                </c:pt>
                <c:pt idx="6810">
                  <c:v>-1.80156E-2</c:v>
                </c:pt>
                <c:pt idx="6811">
                  <c:v>-1.6E-2</c:v>
                </c:pt>
                <c:pt idx="6812">
                  <c:v>-1.6015600000000001E-2</c:v>
                </c:pt>
                <c:pt idx="6813">
                  <c:v>-1.5984399999999999E-2</c:v>
                </c:pt>
                <c:pt idx="6814">
                  <c:v>-1.79531E-2</c:v>
                </c:pt>
                <c:pt idx="6815">
                  <c:v>-1.7999999999999999E-2</c:v>
                </c:pt>
                <c:pt idx="6816">
                  <c:v>-1.80781E-2</c:v>
                </c:pt>
                <c:pt idx="6817">
                  <c:v>-1.5968799999999998E-2</c:v>
                </c:pt>
                <c:pt idx="6818">
                  <c:v>-2.0015600000000001E-2</c:v>
                </c:pt>
                <c:pt idx="6819">
                  <c:v>-1.4E-2</c:v>
                </c:pt>
                <c:pt idx="6820">
                  <c:v>-1.7999999999999999E-2</c:v>
                </c:pt>
                <c:pt idx="6821">
                  <c:v>-1.4E-2</c:v>
                </c:pt>
                <c:pt idx="6822">
                  <c:v>-1.7984400000000001E-2</c:v>
                </c:pt>
                <c:pt idx="6823">
                  <c:v>-1.40313E-2</c:v>
                </c:pt>
                <c:pt idx="6824">
                  <c:v>-1.20313E-2</c:v>
                </c:pt>
                <c:pt idx="6825">
                  <c:v>-1.00156E-2</c:v>
                </c:pt>
                <c:pt idx="6826">
                  <c:v>-1.40156E-2</c:v>
                </c:pt>
                <c:pt idx="6827">
                  <c:v>-1.40625E-2</c:v>
                </c:pt>
                <c:pt idx="6828">
                  <c:v>-0.02</c:v>
                </c:pt>
                <c:pt idx="6829">
                  <c:v>-1.7999999999999999E-2</c:v>
                </c:pt>
                <c:pt idx="6830">
                  <c:v>-1.40781E-2</c:v>
                </c:pt>
                <c:pt idx="6831">
                  <c:v>-1.2E-2</c:v>
                </c:pt>
                <c:pt idx="6832">
                  <c:v>-1.0046899999999999E-2</c:v>
                </c:pt>
                <c:pt idx="6833">
                  <c:v>-1.18437E-2</c:v>
                </c:pt>
                <c:pt idx="6834">
                  <c:v>-1.9984399999999999E-2</c:v>
                </c:pt>
                <c:pt idx="6835">
                  <c:v>-1.7999999999999999E-2</c:v>
                </c:pt>
                <c:pt idx="6836">
                  <c:v>-1.61875E-2</c:v>
                </c:pt>
                <c:pt idx="6837">
                  <c:v>-1.20938E-2</c:v>
                </c:pt>
                <c:pt idx="6838">
                  <c:v>-0.02</c:v>
                </c:pt>
                <c:pt idx="6839">
                  <c:v>-1.20938E-2</c:v>
                </c:pt>
                <c:pt idx="6840">
                  <c:v>-1.3968700000000001E-2</c:v>
                </c:pt>
                <c:pt idx="6841">
                  <c:v>-9.8593799999999992E-3</c:v>
                </c:pt>
                <c:pt idx="6842">
                  <c:v>-1.1468799999999999E-2</c:v>
                </c:pt>
                <c:pt idx="6843">
                  <c:v>-2.03594E-2</c:v>
                </c:pt>
                <c:pt idx="6844">
                  <c:v>-2.2218700000000001E-2</c:v>
                </c:pt>
                <c:pt idx="6845">
                  <c:v>-1.5890600000000001E-2</c:v>
                </c:pt>
                <c:pt idx="6846">
                  <c:v>-1.4046899999999999E-2</c:v>
                </c:pt>
                <c:pt idx="6847">
                  <c:v>-1.00625E-2</c:v>
                </c:pt>
                <c:pt idx="6848">
                  <c:v>-1.6109399999999999E-2</c:v>
                </c:pt>
                <c:pt idx="6849">
                  <c:v>-1.23906E-2</c:v>
                </c:pt>
                <c:pt idx="6850">
                  <c:v>-1.51875E-2</c:v>
                </c:pt>
                <c:pt idx="6851">
                  <c:v>-1.50156E-2</c:v>
                </c:pt>
                <c:pt idx="6852">
                  <c:v>-1.03438E-2</c:v>
                </c:pt>
                <c:pt idx="6853">
                  <c:v>-1.14219E-2</c:v>
                </c:pt>
                <c:pt idx="6854">
                  <c:v>-1.42656E-2</c:v>
                </c:pt>
                <c:pt idx="6855">
                  <c:v>-1.02188E-2</c:v>
                </c:pt>
                <c:pt idx="6856">
                  <c:v>-1.1921899999999999E-2</c:v>
                </c:pt>
                <c:pt idx="6857">
                  <c:v>-1.3453100000000001E-2</c:v>
                </c:pt>
                <c:pt idx="6858">
                  <c:v>-1.9718800000000002E-2</c:v>
                </c:pt>
                <c:pt idx="6859">
                  <c:v>-1.6531299999999999E-2</c:v>
                </c:pt>
                <c:pt idx="6860">
                  <c:v>-1.4E-2</c:v>
                </c:pt>
                <c:pt idx="6861">
                  <c:v>-1.4E-2</c:v>
                </c:pt>
                <c:pt idx="6862">
                  <c:v>-1.4E-2</c:v>
                </c:pt>
                <c:pt idx="6863">
                  <c:v>-1.5703100000000001E-2</c:v>
                </c:pt>
                <c:pt idx="6864">
                  <c:v>-0.02</c:v>
                </c:pt>
                <c:pt idx="6865">
                  <c:v>-1.42188E-2</c:v>
                </c:pt>
                <c:pt idx="6866">
                  <c:v>-1.2125E-2</c:v>
                </c:pt>
                <c:pt idx="6867">
                  <c:v>-7.9843799999999993E-3</c:v>
                </c:pt>
                <c:pt idx="6868">
                  <c:v>-1.5875E-2</c:v>
                </c:pt>
                <c:pt idx="6869">
                  <c:v>-1.7999999999999999E-2</c:v>
                </c:pt>
                <c:pt idx="6870">
                  <c:v>-1.39063E-2</c:v>
                </c:pt>
                <c:pt idx="6871">
                  <c:v>-1.00313E-2</c:v>
                </c:pt>
                <c:pt idx="6872">
                  <c:v>-1.4468699999999999E-2</c:v>
                </c:pt>
                <c:pt idx="6873">
                  <c:v>-1.8109400000000001E-2</c:v>
                </c:pt>
                <c:pt idx="6874">
                  <c:v>-1.7874999999999999E-2</c:v>
                </c:pt>
                <c:pt idx="6875">
                  <c:v>-1.6031199999999999E-2</c:v>
                </c:pt>
                <c:pt idx="6876">
                  <c:v>-1.5703100000000001E-2</c:v>
                </c:pt>
                <c:pt idx="6877">
                  <c:v>-1.44063E-2</c:v>
                </c:pt>
                <c:pt idx="6878">
                  <c:v>-2.0031199999999999E-2</c:v>
                </c:pt>
                <c:pt idx="6879">
                  <c:v>-1.5718800000000002E-2</c:v>
                </c:pt>
                <c:pt idx="6880">
                  <c:v>-1.26094E-2</c:v>
                </c:pt>
                <c:pt idx="6881">
                  <c:v>-9.0937499999999994E-3</c:v>
                </c:pt>
                <c:pt idx="6882">
                  <c:v>-2.3093700000000002E-2</c:v>
                </c:pt>
                <c:pt idx="6883">
                  <c:v>-1.4937499999999999E-2</c:v>
                </c:pt>
                <c:pt idx="6884">
                  <c:v>-1.4125E-2</c:v>
                </c:pt>
                <c:pt idx="6885">
                  <c:v>-1.4125E-2</c:v>
                </c:pt>
                <c:pt idx="6886">
                  <c:v>-1.34062E-2</c:v>
                </c:pt>
                <c:pt idx="6887">
                  <c:v>-1.01875E-2</c:v>
                </c:pt>
                <c:pt idx="6888">
                  <c:v>-1.4171899999999999E-2</c:v>
                </c:pt>
                <c:pt idx="6889">
                  <c:v>-1.1828099999999999E-2</c:v>
                </c:pt>
                <c:pt idx="6890">
                  <c:v>-1.18125E-2</c:v>
                </c:pt>
                <c:pt idx="6891">
                  <c:v>-7.6562499999999999E-3</c:v>
                </c:pt>
                <c:pt idx="6892">
                  <c:v>-8.4843799999999997E-3</c:v>
                </c:pt>
                <c:pt idx="6893">
                  <c:v>-1.6375000000000001E-2</c:v>
                </c:pt>
                <c:pt idx="6894">
                  <c:v>-1.7921900000000001E-2</c:v>
                </c:pt>
                <c:pt idx="6895">
                  <c:v>-1.58125E-2</c:v>
                </c:pt>
                <c:pt idx="6896">
                  <c:v>-1.18437E-2</c:v>
                </c:pt>
                <c:pt idx="6897">
                  <c:v>-1.20781E-2</c:v>
                </c:pt>
                <c:pt idx="6898">
                  <c:v>-1.4E-2</c:v>
                </c:pt>
                <c:pt idx="6899">
                  <c:v>-1.41563E-2</c:v>
                </c:pt>
                <c:pt idx="6900">
                  <c:v>-1.8171900000000001E-2</c:v>
                </c:pt>
                <c:pt idx="6901">
                  <c:v>-1.5796899999999999E-2</c:v>
                </c:pt>
                <c:pt idx="6902">
                  <c:v>-1.4312500000000001E-2</c:v>
                </c:pt>
                <c:pt idx="6903">
                  <c:v>-2.0015600000000001E-2</c:v>
                </c:pt>
                <c:pt idx="6904">
                  <c:v>-1.37813E-2</c:v>
                </c:pt>
                <c:pt idx="6905">
                  <c:v>-1.1984399999999999E-2</c:v>
                </c:pt>
                <c:pt idx="6906">
                  <c:v>-1.40313E-2</c:v>
                </c:pt>
                <c:pt idx="6907">
                  <c:v>-1.5890600000000001E-2</c:v>
                </c:pt>
                <c:pt idx="6908">
                  <c:v>-1.8031200000000001E-2</c:v>
                </c:pt>
                <c:pt idx="6909">
                  <c:v>-1.4046899999999999E-2</c:v>
                </c:pt>
                <c:pt idx="6910">
                  <c:v>-1.5906300000000002E-2</c:v>
                </c:pt>
                <c:pt idx="6911">
                  <c:v>-1.7999999999999999E-2</c:v>
                </c:pt>
                <c:pt idx="6912">
                  <c:v>-1.7937499999999999E-2</c:v>
                </c:pt>
                <c:pt idx="6913">
                  <c:v>-1.3984399999999999E-2</c:v>
                </c:pt>
                <c:pt idx="6914">
                  <c:v>-1.6E-2</c:v>
                </c:pt>
                <c:pt idx="6915">
                  <c:v>-1.10781E-2</c:v>
                </c:pt>
                <c:pt idx="6916">
                  <c:v>-9.6562499999999999E-3</c:v>
                </c:pt>
                <c:pt idx="6917">
                  <c:v>-1.31719E-2</c:v>
                </c:pt>
                <c:pt idx="6918">
                  <c:v>-1.6203100000000002E-2</c:v>
                </c:pt>
                <c:pt idx="6919">
                  <c:v>-1.04844E-2</c:v>
                </c:pt>
                <c:pt idx="6920">
                  <c:v>-1.1640599999999999E-2</c:v>
                </c:pt>
                <c:pt idx="6921">
                  <c:v>-1.5875E-2</c:v>
                </c:pt>
                <c:pt idx="6922">
                  <c:v>-1.42969E-2</c:v>
                </c:pt>
                <c:pt idx="6923">
                  <c:v>-1.1968700000000001E-2</c:v>
                </c:pt>
                <c:pt idx="6924">
                  <c:v>-1.39375E-2</c:v>
                </c:pt>
                <c:pt idx="6925">
                  <c:v>-1.3984399999999999E-2</c:v>
                </c:pt>
                <c:pt idx="6926">
                  <c:v>-1.4093700000000001E-2</c:v>
                </c:pt>
                <c:pt idx="6927">
                  <c:v>-1.1765599999999999E-2</c:v>
                </c:pt>
                <c:pt idx="6928">
                  <c:v>-1.59375E-2</c:v>
                </c:pt>
                <c:pt idx="6929">
                  <c:v>-1.2437500000000001E-2</c:v>
                </c:pt>
                <c:pt idx="6930">
                  <c:v>-1.19375E-2</c:v>
                </c:pt>
                <c:pt idx="6931">
                  <c:v>-1.1984399999999999E-2</c:v>
                </c:pt>
                <c:pt idx="6932">
                  <c:v>-1.3968700000000001E-2</c:v>
                </c:pt>
                <c:pt idx="6933">
                  <c:v>-1.9640600000000001E-2</c:v>
                </c:pt>
                <c:pt idx="6934">
                  <c:v>-2.0125000000000001E-2</c:v>
                </c:pt>
                <c:pt idx="6935">
                  <c:v>-1.01875E-2</c:v>
                </c:pt>
                <c:pt idx="6936">
                  <c:v>-1.19063E-2</c:v>
                </c:pt>
                <c:pt idx="6937">
                  <c:v>-1.1796900000000001E-2</c:v>
                </c:pt>
                <c:pt idx="6938">
                  <c:v>-1.5765600000000001E-2</c:v>
                </c:pt>
                <c:pt idx="6939">
                  <c:v>-7.9843799999999993E-3</c:v>
                </c:pt>
                <c:pt idx="6940">
                  <c:v>-2.0343699999999999E-2</c:v>
                </c:pt>
                <c:pt idx="6941">
                  <c:v>-1.7999999999999999E-2</c:v>
                </c:pt>
                <c:pt idx="6942">
                  <c:v>-2.0140600000000002E-2</c:v>
                </c:pt>
                <c:pt idx="6943">
                  <c:v>-1.9968799999999998E-2</c:v>
                </c:pt>
                <c:pt idx="6944">
                  <c:v>-1.7671900000000001E-2</c:v>
                </c:pt>
                <c:pt idx="6945">
                  <c:v>-1.6078100000000001E-2</c:v>
                </c:pt>
                <c:pt idx="6946">
                  <c:v>-1.77813E-2</c:v>
                </c:pt>
                <c:pt idx="6947">
                  <c:v>-1.1875E-2</c:v>
                </c:pt>
                <c:pt idx="6948">
                  <c:v>-1.44531E-2</c:v>
                </c:pt>
                <c:pt idx="6949">
                  <c:v>-1.375E-2</c:v>
                </c:pt>
                <c:pt idx="6950">
                  <c:v>-1.225E-2</c:v>
                </c:pt>
                <c:pt idx="6951">
                  <c:v>-1.6171899999999999E-2</c:v>
                </c:pt>
                <c:pt idx="6952">
                  <c:v>-1.6078100000000001E-2</c:v>
                </c:pt>
                <c:pt idx="6953">
                  <c:v>-2.04844E-2</c:v>
                </c:pt>
                <c:pt idx="6954">
                  <c:v>-2.3984399999999999E-2</c:v>
                </c:pt>
                <c:pt idx="6955">
                  <c:v>-1.7640599999999999E-2</c:v>
                </c:pt>
                <c:pt idx="6956">
                  <c:v>-9.8593799999999992E-3</c:v>
                </c:pt>
                <c:pt idx="6957">
                  <c:v>-9.9687500000000002E-3</c:v>
                </c:pt>
                <c:pt idx="6958">
                  <c:v>-8.0000000000000002E-3</c:v>
                </c:pt>
                <c:pt idx="6959">
                  <c:v>-1.21875E-2</c:v>
                </c:pt>
                <c:pt idx="6960">
                  <c:v>-1.6125E-2</c:v>
                </c:pt>
                <c:pt idx="6961">
                  <c:v>-1.5953100000000001E-2</c:v>
                </c:pt>
                <c:pt idx="6962">
                  <c:v>-1.39375E-2</c:v>
                </c:pt>
                <c:pt idx="6963">
                  <c:v>-1.6203100000000002E-2</c:v>
                </c:pt>
                <c:pt idx="6964">
                  <c:v>-1.5671899999999999E-2</c:v>
                </c:pt>
                <c:pt idx="6965">
                  <c:v>-1.2375000000000001E-2</c:v>
                </c:pt>
                <c:pt idx="6966">
                  <c:v>-2.0203100000000002E-2</c:v>
                </c:pt>
                <c:pt idx="6967">
                  <c:v>-1.34219E-2</c:v>
                </c:pt>
                <c:pt idx="6968">
                  <c:v>-1.50156E-2</c:v>
                </c:pt>
                <c:pt idx="6969">
                  <c:v>-2.0015600000000001E-2</c:v>
                </c:pt>
                <c:pt idx="6970">
                  <c:v>-1.7984400000000001E-2</c:v>
                </c:pt>
                <c:pt idx="6971">
                  <c:v>-1.75313E-2</c:v>
                </c:pt>
                <c:pt idx="6972">
                  <c:v>-1.21875E-2</c:v>
                </c:pt>
                <c:pt idx="6973">
                  <c:v>-1.8171900000000001E-2</c:v>
                </c:pt>
                <c:pt idx="6974">
                  <c:v>-1.6125E-2</c:v>
                </c:pt>
                <c:pt idx="6975">
                  <c:v>-1.74688E-2</c:v>
                </c:pt>
                <c:pt idx="6976">
                  <c:v>-7.3593799999999996E-3</c:v>
                </c:pt>
                <c:pt idx="6977">
                  <c:v>-8.3281299999999996E-3</c:v>
                </c:pt>
                <c:pt idx="6978">
                  <c:v>-1.0562500000000001E-2</c:v>
                </c:pt>
                <c:pt idx="6979">
                  <c:v>-1.6390600000000002E-2</c:v>
                </c:pt>
                <c:pt idx="6980">
                  <c:v>-1.5546900000000001E-2</c:v>
                </c:pt>
                <c:pt idx="6981">
                  <c:v>-1.39531E-2</c:v>
                </c:pt>
                <c:pt idx="6982">
                  <c:v>-1.42188E-2</c:v>
                </c:pt>
                <c:pt idx="6983">
                  <c:v>-1.3453100000000001E-2</c:v>
                </c:pt>
                <c:pt idx="6984">
                  <c:v>-1.82188E-2</c:v>
                </c:pt>
                <c:pt idx="6985">
                  <c:v>-1.20938E-2</c:v>
                </c:pt>
                <c:pt idx="6986">
                  <c:v>-1.77188E-2</c:v>
                </c:pt>
                <c:pt idx="6987">
                  <c:v>-1.42188E-2</c:v>
                </c:pt>
                <c:pt idx="6988">
                  <c:v>-1.5953100000000001E-2</c:v>
                </c:pt>
                <c:pt idx="6989">
                  <c:v>-1.5578099999999999E-2</c:v>
                </c:pt>
                <c:pt idx="6990">
                  <c:v>-2.2296900000000001E-2</c:v>
                </c:pt>
                <c:pt idx="6991">
                  <c:v>-1.07344E-2</c:v>
                </c:pt>
                <c:pt idx="6992">
                  <c:v>-1.1640599999999999E-2</c:v>
                </c:pt>
                <c:pt idx="6993">
                  <c:v>-1.40313E-2</c:v>
                </c:pt>
                <c:pt idx="6994">
                  <c:v>-1.4046899999999999E-2</c:v>
                </c:pt>
                <c:pt idx="6995">
                  <c:v>-1.5390600000000001E-2</c:v>
                </c:pt>
                <c:pt idx="6996">
                  <c:v>-2.2046900000000001E-2</c:v>
                </c:pt>
                <c:pt idx="6997">
                  <c:v>-1.47656E-2</c:v>
                </c:pt>
                <c:pt idx="6998">
                  <c:v>-1.20938E-2</c:v>
                </c:pt>
                <c:pt idx="6999">
                  <c:v>-1.1734400000000001E-2</c:v>
                </c:pt>
                <c:pt idx="7000">
                  <c:v>-1.6250000000000001E-2</c:v>
                </c:pt>
                <c:pt idx="7001">
                  <c:v>-8.1250000000000003E-3</c:v>
                </c:pt>
                <c:pt idx="7002">
                  <c:v>-1.3765599999999999E-2</c:v>
                </c:pt>
                <c:pt idx="7003">
                  <c:v>-1.1968700000000001E-2</c:v>
                </c:pt>
                <c:pt idx="7004">
                  <c:v>-1.975E-2</c:v>
                </c:pt>
                <c:pt idx="7005">
                  <c:v>-1.6375000000000001E-2</c:v>
                </c:pt>
                <c:pt idx="7006">
                  <c:v>-1.1968700000000001E-2</c:v>
                </c:pt>
                <c:pt idx="7007">
                  <c:v>-1.4E-2</c:v>
                </c:pt>
                <c:pt idx="7008">
                  <c:v>-1.2E-2</c:v>
                </c:pt>
                <c:pt idx="7009">
                  <c:v>-1.4E-2</c:v>
                </c:pt>
                <c:pt idx="7010">
                  <c:v>-1.3921899999999999E-2</c:v>
                </c:pt>
                <c:pt idx="7011">
                  <c:v>-1.79688E-2</c:v>
                </c:pt>
                <c:pt idx="7012">
                  <c:v>-1.9843800000000002E-2</c:v>
                </c:pt>
                <c:pt idx="7013">
                  <c:v>-2.20781E-2</c:v>
                </c:pt>
                <c:pt idx="7014">
                  <c:v>-1.6031199999999999E-2</c:v>
                </c:pt>
                <c:pt idx="7015">
                  <c:v>-2.19063E-2</c:v>
                </c:pt>
                <c:pt idx="7016">
                  <c:v>-2.2046900000000001E-2</c:v>
                </c:pt>
                <c:pt idx="7017">
                  <c:v>-1.39531E-2</c:v>
                </c:pt>
                <c:pt idx="7018">
                  <c:v>-1.1796900000000001E-2</c:v>
                </c:pt>
                <c:pt idx="7019">
                  <c:v>-1.6E-2</c:v>
                </c:pt>
                <c:pt idx="7020">
                  <c:v>-1.00156E-2</c:v>
                </c:pt>
                <c:pt idx="7021">
                  <c:v>-1.5953100000000001E-2</c:v>
                </c:pt>
                <c:pt idx="7022">
                  <c:v>-1.6046899999999999E-2</c:v>
                </c:pt>
                <c:pt idx="7023">
                  <c:v>-1.4E-2</c:v>
                </c:pt>
                <c:pt idx="7024">
                  <c:v>-1.60625E-2</c:v>
                </c:pt>
                <c:pt idx="7025">
                  <c:v>-2.0031199999999999E-2</c:v>
                </c:pt>
                <c:pt idx="7026">
                  <c:v>-1.7999999999999999E-2</c:v>
                </c:pt>
                <c:pt idx="7027">
                  <c:v>-1.6E-2</c:v>
                </c:pt>
                <c:pt idx="7028">
                  <c:v>-1.6093799999999998E-2</c:v>
                </c:pt>
                <c:pt idx="7029">
                  <c:v>-0.01</c:v>
                </c:pt>
                <c:pt idx="7030">
                  <c:v>-9.8281299999999992E-3</c:v>
                </c:pt>
                <c:pt idx="7031">
                  <c:v>-1.7937499999999999E-2</c:v>
                </c:pt>
                <c:pt idx="7032">
                  <c:v>-1.6015600000000001E-2</c:v>
                </c:pt>
                <c:pt idx="7033">
                  <c:v>-1.4E-2</c:v>
                </c:pt>
                <c:pt idx="7034">
                  <c:v>-1.2296899999999999E-2</c:v>
                </c:pt>
                <c:pt idx="7035">
                  <c:v>-4.0156300000000001E-3</c:v>
                </c:pt>
                <c:pt idx="7036">
                  <c:v>-1.1968700000000001E-2</c:v>
                </c:pt>
                <c:pt idx="7037">
                  <c:v>-1.20625E-2</c:v>
                </c:pt>
                <c:pt idx="7038">
                  <c:v>-1.0046899999999999E-2</c:v>
                </c:pt>
                <c:pt idx="7039">
                  <c:v>-1.0093700000000001E-2</c:v>
                </c:pt>
                <c:pt idx="7040">
                  <c:v>-1.5890600000000001E-2</c:v>
                </c:pt>
                <c:pt idx="7041">
                  <c:v>-1.39063E-2</c:v>
                </c:pt>
                <c:pt idx="7042">
                  <c:v>-1.40625E-2</c:v>
                </c:pt>
                <c:pt idx="7043">
                  <c:v>-1.2046899999999999E-2</c:v>
                </c:pt>
                <c:pt idx="7044">
                  <c:v>-1.7921900000000001E-2</c:v>
                </c:pt>
                <c:pt idx="7045">
                  <c:v>-1.9890600000000001E-2</c:v>
                </c:pt>
                <c:pt idx="7046">
                  <c:v>-1.7999999999999999E-2</c:v>
                </c:pt>
                <c:pt idx="7047">
                  <c:v>-2.1031299999999999E-2</c:v>
                </c:pt>
                <c:pt idx="7048">
                  <c:v>-2.2562499999999999E-2</c:v>
                </c:pt>
                <c:pt idx="7049">
                  <c:v>-1.8609400000000002E-2</c:v>
                </c:pt>
                <c:pt idx="7050">
                  <c:v>-1.78438E-2</c:v>
                </c:pt>
                <c:pt idx="7051">
                  <c:v>-1.8093700000000001E-2</c:v>
                </c:pt>
                <c:pt idx="7052">
                  <c:v>-1.6500000000000001E-2</c:v>
                </c:pt>
                <c:pt idx="7053">
                  <c:v>-1.50469E-2</c:v>
                </c:pt>
                <c:pt idx="7054">
                  <c:v>-2.4E-2</c:v>
                </c:pt>
                <c:pt idx="7055">
                  <c:v>-1.4500000000000001E-2</c:v>
                </c:pt>
                <c:pt idx="7056">
                  <c:v>-1.9625E-2</c:v>
                </c:pt>
                <c:pt idx="7057">
                  <c:v>-1.45156E-2</c:v>
                </c:pt>
                <c:pt idx="7058">
                  <c:v>-1.40781E-2</c:v>
                </c:pt>
                <c:pt idx="7059">
                  <c:v>-1.00625E-2</c:v>
                </c:pt>
                <c:pt idx="7060">
                  <c:v>-1.3921899999999999E-2</c:v>
                </c:pt>
                <c:pt idx="7061">
                  <c:v>-1.7671900000000001E-2</c:v>
                </c:pt>
                <c:pt idx="7062">
                  <c:v>-2.2046900000000001E-2</c:v>
                </c:pt>
                <c:pt idx="7063">
                  <c:v>-1.42031E-2</c:v>
                </c:pt>
                <c:pt idx="7064">
                  <c:v>-1.5953100000000001E-2</c:v>
                </c:pt>
                <c:pt idx="7065">
                  <c:v>-1.40156E-2</c:v>
                </c:pt>
                <c:pt idx="7066">
                  <c:v>-1.4E-2</c:v>
                </c:pt>
                <c:pt idx="7067">
                  <c:v>-1.4E-2</c:v>
                </c:pt>
                <c:pt idx="7068">
                  <c:v>-1.39531E-2</c:v>
                </c:pt>
                <c:pt idx="7069">
                  <c:v>-1.20625E-2</c:v>
                </c:pt>
                <c:pt idx="7070">
                  <c:v>-1.6171899999999999E-2</c:v>
                </c:pt>
                <c:pt idx="7071">
                  <c:v>-1.6156299999999998E-2</c:v>
                </c:pt>
                <c:pt idx="7072">
                  <c:v>-1.7812499999999998E-2</c:v>
                </c:pt>
                <c:pt idx="7073">
                  <c:v>-1.1859400000000001E-2</c:v>
                </c:pt>
                <c:pt idx="7074">
                  <c:v>-1.6687500000000001E-2</c:v>
                </c:pt>
                <c:pt idx="7075">
                  <c:v>-2.0031199999999999E-2</c:v>
                </c:pt>
                <c:pt idx="7076">
                  <c:v>-1.7578099999999999E-2</c:v>
                </c:pt>
                <c:pt idx="7077">
                  <c:v>-1.3671900000000001E-2</c:v>
                </c:pt>
                <c:pt idx="7078">
                  <c:v>-1.48281E-2</c:v>
                </c:pt>
                <c:pt idx="7079">
                  <c:v>-1.7734400000000001E-2</c:v>
                </c:pt>
                <c:pt idx="7080">
                  <c:v>-1.0749999999999999E-2</c:v>
                </c:pt>
                <c:pt idx="7081">
                  <c:v>-1.0406200000000001E-2</c:v>
                </c:pt>
                <c:pt idx="7082">
                  <c:v>-1.1765599999999999E-2</c:v>
                </c:pt>
                <c:pt idx="7083">
                  <c:v>-1.0296899999999999E-2</c:v>
                </c:pt>
                <c:pt idx="7084">
                  <c:v>-1.41563E-2</c:v>
                </c:pt>
                <c:pt idx="7085">
                  <c:v>-1.6750000000000001E-2</c:v>
                </c:pt>
                <c:pt idx="7086">
                  <c:v>-2.38125E-2</c:v>
                </c:pt>
                <c:pt idx="7087">
                  <c:v>-1.27656E-2</c:v>
                </c:pt>
                <c:pt idx="7088">
                  <c:v>-1.03281E-2</c:v>
                </c:pt>
                <c:pt idx="7089">
                  <c:v>-1.43906E-2</c:v>
                </c:pt>
                <c:pt idx="7090">
                  <c:v>-1.34687E-2</c:v>
                </c:pt>
                <c:pt idx="7091">
                  <c:v>-8.2187500000000004E-3</c:v>
                </c:pt>
                <c:pt idx="7092">
                  <c:v>-1.6218799999999998E-2</c:v>
                </c:pt>
                <c:pt idx="7093">
                  <c:v>-1.1765599999999999E-2</c:v>
                </c:pt>
                <c:pt idx="7094">
                  <c:v>-1.20938E-2</c:v>
                </c:pt>
                <c:pt idx="7095">
                  <c:v>-1.2E-2</c:v>
                </c:pt>
                <c:pt idx="7096">
                  <c:v>-1.2E-2</c:v>
                </c:pt>
                <c:pt idx="7097">
                  <c:v>-1.20313E-2</c:v>
                </c:pt>
                <c:pt idx="7098">
                  <c:v>-1.44063E-2</c:v>
                </c:pt>
                <c:pt idx="7099">
                  <c:v>-2.0078100000000002E-2</c:v>
                </c:pt>
                <c:pt idx="7100">
                  <c:v>-1.7734400000000001E-2</c:v>
                </c:pt>
                <c:pt idx="7101">
                  <c:v>-1.6E-2</c:v>
                </c:pt>
                <c:pt idx="7102">
                  <c:v>-1.3859399999999999E-2</c:v>
                </c:pt>
                <c:pt idx="7103">
                  <c:v>-9.9843799999999993E-3</c:v>
                </c:pt>
                <c:pt idx="7104">
                  <c:v>-1.3984399999999999E-2</c:v>
                </c:pt>
                <c:pt idx="7105">
                  <c:v>-1.1859400000000001E-2</c:v>
                </c:pt>
                <c:pt idx="7106">
                  <c:v>-1.9984399999999999E-2</c:v>
                </c:pt>
                <c:pt idx="7107">
                  <c:v>-1.2234399999999999E-2</c:v>
                </c:pt>
                <c:pt idx="7108">
                  <c:v>-9.9687500000000002E-3</c:v>
                </c:pt>
                <c:pt idx="7109">
                  <c:v>-0.01</c:v>
                </c:pt>
                <c:pt idx="7110">
                  <c:v>-1.0046899999999999E-2</c:v>
                </c:pt>
                <c:pt idx="7111">
                  <c:v>-1.4109399999999999E-2</c:v>
                </c:pt>
                <c:pt idx="7112">
                  <c:v>-1.6046899999999999E-2</c:v>
                </c:pt>
                <c:pt idx="7113">
                  <c:v>-1.7312500000000001E-2</c:v>
                </c:pt>
                <c:pt idx="7114">
                  <c:v>-2.0046899999999999E-2</c:v>
                </c:pt>
                <c:pt idx="7115">
                  <c:v>-1.6843799999999999E-2</c:v>
                </c:pt>
                <c:pt idx="7116">
                  <c:v>-1.39531E-2</c:v>
                </c:pt>
                <c:pt idx="7117">
                  <c:v>-1.59375E-2</c:v>
                </c:pt>
                <c:pt idx="7118">
                  <c:v>-1.41563E-2</c:v>
                </c:pt>
                <c:pt idx="7119">
                  <c:v>-1.3796900000000001E-2</c:v>
                </c:pt>
                <c:pt idx="7120">
                  <c:v>-1.4171899999999999E-2</c:v>
                </c:pt>
                <c:pt idx="7121">
                  <c:v>-1.1828099999999999E-2</c:v>
                </c:pt>
                <c:pt idx="7122">
                  <c:v>-1.5953100000000001E-2</c:v>
                </c:pt>
                <c:pt idx="7123">
                  <c:v>-1.37813E-2</c:v>
                </c:pt>
                <c:pt idx="7124">
                  <c:v>-1.9843800000000002E-2</c:v>
                </c:pt>
                <c:pt idx="7125">
                  <c:v>-1.7812499999999998E-2</c:v>
                </c:pt>
                <c:pt idx="7126">
                  <c:v>-2.20781E-2</c:v>
                </c:pt>
                <c:pt idx="7127">
                  <c:v>-1.2718800000000001E-2</c:v>
                </c:pt>
                <c:pt idx="7128">
                  <c:v>-1.3828099999999999E-2</c:v>
                </c:pt>
                <c:pt idx="7129">
                  <c:v>-1.225E-2</c:v>
                </c:pt>
                <c:pt idx="7130">
                  <c:v>-1.00156E-2</c:v>
                </c:pt>
                <c:pt idx="7131">
                  <c:v>-9.71875E-3</c:v>
                </c:pt>
                <c:pt idx="7132">
                  <c:v>-1.59375E-2</c:v>
                </c:pt>
                <c:pt idx="7133">
                  <c:v>-1.4171899999999999E-2</c:v>
                </c:pt>
                <c:pt idx="7134">
                  <c:v>-1.20625E-2</c:v>
                </c:pt>
                <c:pt idx="7135">
                  <c:v>-1.1875E-2</c:v>
                </c:pt>
                <c:pt idx="7136">
                  <c:v>-1.3921899999999999E-2</c:v>
                </c:pt>
                <c:pt idx="7137">
                  <c:v>-1.00156E-2</c:v>
                </c:pt>
                <c:pt idx="7138">
                  <c:v>-1.20938E-2</c:v>
                </c:pt>
                <c:pt idx="7139">
                  <c:v>-1.2E-2</c:v>
                </c:pt>
                <c:pt idx="7140">
                  <c:v>-1.41563E-2</c:v>
                </c:pt>
                <c:pt idx="7141">
                  <c:v>-1.81406E-2</c:v>
                </c:pt>
                <c:pt idx="7142">
                  <c:v>-1.9546899999999999E-2</c:v>
                </c:pt>
                <c:pt idx="7143">
                  <c:v>-1.40156E-2</c:v>
                </c:pt>
                <c:pt idx="7144">
                  <c:v>-1.8046900000000001E-2</c:v>
                </c:pt>
                <c:pt idx="7145">
                  <c:v>-1.3890599999999999E-2</c:v>
                </c:pt>
                <c:pt idx="7146">
                  <c:v>-1.36875E-2</c:v>
                </c:pt>
                <c:pt idx="7147">
                  <c:v>-1.0046899999999999E-2</c:v>
                </c:pt>
                <c:pt idx="7148">
                  <c:v>-1.4375000000000001E-2</c:v>
                </c:pt>
                <c:pt idx="7149">
                  <c:v>-1.4E-2</c:v>
                </c:pt>
                <c:pt idx="7150">
                  <c:v>-1.6453099999999998E-2</c:v>
                </c:pt>
                <c:pt idx="7151">
                  <c:v>-1.5656199999999999E-2</c:v>
                </c:pt>
                <c:pt idx="7152">
                  <c:v>-1.20625E-2</c:v>
                </c:pt>
                <c:pt idx="7153">
                  <c:v>-1.82656E-2</c:v>
                </c:pt>
                <c:pt idx="7154">
                  <c:v>-1.9703100000000001E-2</c:v>
                </c:pt>
                <c:pt idx="7155">
                  <c:v>-1.15625E-2</c:v>
                </c:pt>
                <c:pt idx="7156">
                  <c:v>-1.0281200000000001E-2</c:v>
                </c:pt>
                <c:pt idx="7157">
                  <c:v>-1.3921899999999999E-2</c:v>
                </c:pt>
                <c:pt idx="7158">
                  <c:v>-1.00313E-2</c:v>
                </c:pt>
                <c:pt idx="7159">
                  <c:v>-1.40625E-2</c:v>
                </c:pt>
                <c:pt idx="7160">
                  <c:v>-9.3124999999999996E-3</c:v>
                </c:pt>
                <c:pt idx="7161">
                  <c:v>-1.0500000000000001E-2</c:v>
                </c:pt>
                <c:pt idx="7162">
                  <c:v>-2.01719E-2</c:v>
                </c:pt>
                <c:pt idx="7163">
                  <c:v>-1.55938E-2</c:v>
                </c:pt>
                <c:pt idx="7164">
                  <c:v>-1.6765599999999999E-2</c:v>
                </c:pt>
                <c:pt idx="7165">
                  <c:v>-2.4437500000000001E-2</c:v>
                </c:pt>
                <c:pt idx="7166">
                  <c:v>-2.3203100000000001E-2</c:v>
                </c:pt>
                <c:pt idx="7167">
                  <c:v>-1.77813E-2</c:v>
                </c:pt>
                <c:pt idx="7168">
                  <c:v>-1.5765600000000001E-2</c:v>
                </c:pt>
                <c:pt idx="7169">
                  <c:v>-1.40313E-2</c:v>
                </c:pt>
                <c:pt idx="7170">
                  <c:v>-1.63594E-2</c:v>
                </c:pt>
                <c:pt idx="7171">
                  <c:v>-1.81406E-2</c:v>
                </c:pt>
                <c:pt idx="7172">
                  <c:v>-1.77188E-2</c:v>
                </c:pt>
                <c:pt idx="7173">
                  <c:v>-1.37813E-2</c:v>
                </c:pt>
                <c:pt idx="7174">
                  <c:v>-1.1640599999999999E-2</c:v>
                </c:pt>
                <c:pt idx="7175">
                  <c:v>-1.05156E-2</c:v>
                </c:pt>
                <c:pt idx="7176">
                  <c:v>-1.88906E-2</c:v>
                </c:pt>
                <c:pt idx="7177">
                  <c:v>-1.72344E-2</c:v>
                </c:pt>
                <c:pt idx="7178">
                  <c:v>-1.1625E-2</c:v>
                </c:pt>
                <c:pt idx="7179">
                  <c:v>-1.2437500000000001E-2</c:v>
                </c:pt>
                <c:pt idx="7180">
                  <c:v>-8.3281299999999996E-3</c:v>
                </c:pt>
                <c:pt idx="7181">
                  <c:v>-9.5624999999999998E-3</c:v>
                </c:pt>
                <c:pt idx="7182">
                  <c:v>-1.03281E-2</c:v>
                </c:pt>
                <c:pt idx="7183">
                  <c:v>-7.7031299999999999E-3</c:v>
                </c:pt>
                <c:pt idx="7184">
                  <c:v>-1.3609400000000001E-2</c:v>
                </c:pt>
                <c:pt idx="7185">
                  <c:v>-1.4109399999999999E-2</c:v>
                </c:pt>
                <c:pt idx="7186">
                  <c:v>-1.3968700000000001E-2</c:v>
                </c:pt>
                <c:pt idx="7187">
                  <c:v>-1.5609400000000001E-2</c:v>
                </c:pt>
                <c:pt idx="7188">
                  <c:v>-2.0078100000000002E-2</c:v>
                </c:pt>
                <c:pt idx="7189">
                  <c:v>-1.44844E-2</c:v>
                </c:pt>
                <c:pt idx="7190">
                  <c:v>-1.1984399999999999E-2</c:v>
                </c:pt>
                <c:pt idx="7191">
                  <c:v>-1.20625E-2</c:v>
                </c:pt>
                <c:pt idx="7192">
                  <c:v>-1.33125E-2</c:v>
                </c:pt>
                <c:pt idx="7193">
                  <c:v>-1.9890600000000001E-2</c:v>
                </c:pt>
                <c:pt idx="7194">
                  <c:v>-1.47344E-2</c:v>
                </c:pt>
                <c:pt idx="7195">
                  <c:v>-1.01563E-2</c:v>
                </c:pt>
                <c:pt idx="7196">
                  <c:v>-9.8281299999999992E-3</c:v>
                </c:pt>
                <c:pt idx="7197">
                  <c:v>-1.3484400000000001E-2</c:v>
                </c:pt>
                <c:pt idx="7198">
                  <c:v>-0.02</c:v>
                </c:pt>
                <c:pt idx="7199">
                  <c:v>-1.27656E-2</c:v>
                </c:pt>
                <c:pt idx="7200">
                  <c:v>-7.84375E-3</c:v>
                </c:pt>
                <c:pt idx="7201">
                  <c:v>-1.37813E-2</c:v>
                </c:pt>
                <c:pt idx="7202">
                  <c:v>-1.6265600000000002E-2</c:v>
                </c:pt>
                <c:pt idx="7203">
                  <c:v>-8.2968799999999995E-3</c:v>
                </c:pt>
                <c:pt idx="7204">
                  <c:v>-9.5937499999999998E-3</c:v>
                </c:pt>
                <c:pt idx="7205">
                  <c:v>-1.7796900000000001E-2</c:v>
                </c:pt>
                <c:pt idx="7206">
                  <c:v>-1.80156E-2</c:v>
                </c:pt>
                <c:pt idx="7207">
                  <c:v>-1.40156E-2</c:v>
                </c:pt>
                <c:pt idx="7208">
                  <c:v>-1.3984399999999999E-2</c:v>
                </c:pt>
                <c:pt idx="7209">
                  <c:v>-1.3984399999999999E-2</c:v>
                </c:pt>
                <c:pt idx="7210">
                  <c:v>-1.5921899999999999E-2</c:v>
                </c:pt>
                <c:pt idx="7211">
                  <c:v>-1.6046899999999999E-2</c:v>
                </c:pt>
                <c:pt idx="7212">
                  <c:v>-1.40313E-2</c:v>
                </c:pt>
                <c:pt idx="7213">
                  <c:v>-1.59375E-2</c:v>
                </c:pt>
                <c:pt idx="7214">
                  <c:v>-1.8031200000000001E-2</c:v>
                </c:pt>
                <c:pt idx="7215">
                  <c:v>-1.1968700000000001E-2</c:v>
                </c:pt>
                <c:pt idx="7216">
                  <c:v>-1.18437E-2</c:v>
                </c:pt>
                <c:pt idx="7217">
                  <c:v>-1.4E-2</c:v>
                </c:pt>
                <c:pt idx="7218">
                  <c:v>-1.00313E-2</c:v>
                </c:pt>
                <c:pt idx="7219">
                  <c:v>-1.39375E-2</c:v>
                </c:pt>
                <c:pt idx="7220">
                  <c:v>-1.9968799999999998E-2</c:v>
                </c:pt>
                <c:pt idx="7221">
                  <c:v>-1.7984400000000001E-2</c:v>
                </c:pt>
                <c:pt idx="7222">
                  <c:v>-1.3875E-2</c:v>
                </c:pt>
                <c:pt idx="7223">
                  <c:v>-3.9687500000000001E-3</c:v>
                </c:pt>
                <c:pt idx="7224">
                  <c:v>-1.2E-2</c:v>
                </c:pt>
                <c:pt idx="7225">
                  <c:v>-0.02</c:v>
                </c:pt>
                <c:pt idx="7226">
                  <c:v>-2.0093699999999999E-2</c:v>
                </c:pt>
                <c:pt idx="7227">
                  <c:v>-1.6E-2</c:v>
                </c:pt>
                <c:pt idx="7228">
                  <c:v>-1.7984400000000001E-2</c:v>
                </c:pt>
                <c:pt idx="7229">
                  <c:v>-1.6093799999999998E-2</c:v>
                </c:pt>
                <c:pt idx="7230">
                  <c:v>-1.40156E-2</c:v>
                </c:pt>
                <c:pt idx="7231">
                  <c:v>-1.2E-2</c:v>
                </c:pt>
                <c:pt idx="7232">
                  <c:v>-8.2187500000000004E-3</c:v>
                </c:pt>
                <c:pt idx="7233">
                  <c:v>-6.1250000000000002E-3</c:v>
                </c:pt>
                <c:pt idx="7234">
                  <c:v>-1.5968799999999998E-2</c:v>
                </c:pt>
                <c:pt idx="7235">
                  <c:v>-1.3984399999999999E-2</c:v>
                </c:pt>
                <c:pt idx="7236">
                  <c:v>-1.8031200000000001E-2</c:v>
                </c:pt>
                <c:pt idx="7237">
                  <c:v>-1.1953099999999999E-2</c:v>
                </c:pt>
                <c:pt idx="7238">
                  <c:v>-1.58125E-2</c:v>
                </c:pt>
                <c:pt idx="7239">
                  <c:v>-1.3875E-2</c:v>
                </c:pt>
                <c:pt idx="7240">
                  <c:v>-1.4E-2</c:v>
                </c:pt>
                <c:pt idx="7241">
                  <c:v>-1.4093700000000001E-2</c:v>
                </c:pt>
                <c:pt idx="7242">
                  <c:v>-1.7999999999999999E-2</c:v>
                </c:pt>
                <c:pt idx="7243">
                  <c:v>-1.59375E-2</c:v>
                </c:pt>
                <c:pt idx="7244">
                  <c:v>-1.8031200000000001E-2</c:v>
                </c:pt>
                <c:pt idx="7245">
                  <c:v>-1.5875E-2</c:v>
                </c:pt>
                <c:pt idx="7246">
                  <c:v>-1.8046900000000001E-2</c:v>
                </c:pt>
                <c:pt idx="7247">
                  <c:v>-1.35E-2</c:v>
                </c:pt>
                <c:pt idx="7248">
                  <c:v>-9.4999999999999998E-3</c:v>
                </c:pt>
                <c:pt idx="7249">
                  <c:v>-1.5328100000000001E-2</c:v>
                </c:pt>
                <c:pt idx="7250">
                  <c:v>-1.6281299999999999E-2</c:v>
                </c:pt>
                <c:pt idx="7251">
                  <c:v>-1.5703100000000001E-2</c:v>
                </c:pt>
                <c:pt idx="7252">
                  <c:v>-1.80156E-2</c:v>
                </c:pt>
                <c:pt idx="7253">
                  <c:v>-1.6078100000000001E-2</c:v>
                </c:pt>
                <c:pt idx="7254">
                  <c:v>-1.6375000000000001E-2</c:v>
                </c:pt>
                <c:pt idx="7255">
                  <c:v>-1.04219E-2</c:v>
                </c:pt>
                <c:pt idx="7256">
                  <c:v>-1.1640599999999999E-2</c:v>
                </c:pt>
                <c:pt idx="7257">
                  <c:v>-1.5953100000000001E-2</c:v>
                </c:pt>
                <c:pt idx="7258">
                  <c:v>-1.5968799999999998E-2</c:v>
                </c:pt>
                <c:pt idx="7259">
                  <c:v>-2.18281E-2</c:v>
                </c:pt>
                <c:pt idx="7260">
                  <c:v>-2.0031199999999999E-2</c:v>
                </c:pt>
                <c:pt idx="7261">
                  <c:v>-2.0109399999999999E-2</c:v>
                </c:pt>
                <c:pt idx="7262">
                  <c:v>-1.60625E-2</c:v>
                </c:pt>
                <c:pt idx="7263">
                  <c:v>-1.79688E-2</c:v>
                </c:pt>
                <c:pt idx="7264">
                  <c:v>-1.7999999999999999E-2</c:v>
                </c:pt>
                <c:pt idx="7265">
                  <c:v>-1.6046899999999999E-2</c:v>
                </c:pt>
                <c:pt idx="7266">
                  <c:v>-9.8906299999999992E-3</c:v>
                </c:pt>
                <c:pt idx="7267">
                  <c:v>-1.43438E-2</c:v>
                </c:pt>
                <c:pt idx="7268">
                  <c:v>-2.60156E-2</c:v>
                </c:pt>
                <c:pt idx="7269">
                  <c:v>-1.52969E-2</c:v>
                </c:pt>
                <c:pt idx="7270">
                  <c:v>-1.4171899999999999E-2</c:v>
                </c:pt>
                <c:pt idx="7271">
                  <c:v>-1.6203100000000002E-2</c:v>
                </c:pt>
                <c:pt idx="7272">
                  <c:v>-1.7796900000000001E-2</c:v>
                </c:pt>
                <c:pt idx="7273">
                  <c:v>-1.3890599999999999E-2</c:v>
                </c:pt>
                <c:pt idx="7274">
                  <c:v>-1.3796900000000001E-2</c:v>
                </c:pt>
                <c:pt idx="7275">
                  <c:v>-1.22813E-2</c:v>
                </c:pt>
                <c:pt idx="7276">
                  <c:v>-1.60625E-2</c:v>
                </c:pt>
                <c:pt idx="7277">
                  <c:v>-1.15938E-2</c:v>
                </c:pt>
                <c:pt idx="7278">
                  <c:v>-1.28906E-2</c:v>
                </c:pt>
                <c:pt idx="7279">
                  <c:v>-1.8687499999999999E-2</c:v>
                </c:pt>
                <c:pt idx="7280">
                  <c:v>-1.66719E-2</c:v>
                </c:pt>
                <c:pt idx="7281">
                  <c:v>-7.4843799999999997E-3</c:v>
                </c:pt>
                <c:pt idx="7282">
                  <c:v>-1.06719E-2</c:v>
                </c:pt>
                <c:pt idx="7283">
                  <c:v>-1.19375E-2</c:v>
                </c:pt>
                <c:pt idx="7284">
                  <c:v>-1.225E-2</c:v>
                </c:pt>
                <c:pt idx="7285">
                  <c:v>-1.39531E-2</c:v>
                </c:pt>
                <c:pt idx="7286">
                  <c:v>-1.4593800000000001E-2</c:v>
                </c:pt>
                <c:pt idx="7287">
                  <c:v>-2.0156299999999999E-2</c:v>
                </c:pt>
                <c:pt idx="7288">
                  <c:v>-1.7812499999999998E-2</c:v>
                </c:pt>
                <c:pt idx="7289">
                  <c:v>-1.80781E-2</c:v>
                </c:pt>
                <c:pt idx="7290">
                  <c:v>-1.79688E-2</c:v>
                </c:pt>
                <c:pt idx="7291">
                  <c:v>-2.0343699999999999E-2</c:v>
                </c:pt>
                <c:pt idx="7292">
                  <c:v>-2.1375000000000002E-2</c:v>
                </c:pt>
                <c:pt idx="7293">
                  <c:v>-0.01</c:v>
                </c:pt>
                <c:pt idx="7294">
                  <c:v>-1.8234400000000001E-2</c:v>
                </c:pt>
                <c:pt idx="7295">
                  <c:v>-1.1796900000000001E-2</c:v>
                </c:pt>
                <c:pt idx="7296">
                  <c:v>-1.4125E-2</c:v>
                </c:pt>
                <c:pt idx="7297">
                  <c:v>-1.41875E-2</c:v>
                </c:pt>
                <c:pt idx="7298">
                  <c:v>-2.2312499999999999E-2</c:v>
                </c:pt>
                <c:pt idx="7299">
                  <c:v>-1.9953100000000001E-2</c:v>
                </c:pt>
                <c:pt idx="7300">
                  <c:v>-1.5765600000000001E-2</c:v>
                </c:pt>
                <c:pt idx="7301">
                  <c:v>-8.0000000000000002E-3</c:v>
                </c:pt>
                <c:pt idx="7302">
                  <c:v>-1.4046899999999999E-2</c:v>
                </c:pt>
                <c:pt idx="7303">
                  <c:v>-1.1968700000000001E-2</c:v>
                </c:pt>
                <c:pt idx="7304">
                  <c:v>-1.79688E-2</c:v>
                </c:pt>
                <c:pt idx="7305">
                  <c:v>-1.60625E-2</c:v>
                </c:pt>
                <c:pt idx="7306">
                  <c:v>-1.6015600000000001E-2</c:v>
                </c:pt>
                <c:pt idx="7307">
                  <c:v>-1.40156E-2</c:v>
                </c:pt>
                <c:pt idx="7308">
                  <c:v>-1.40156E-2</c:v>
                </c:pt>
                <c:pt idx="7309">
                  <c:v>-1.3984399999999999E-2</c:v>
                </c:pt>
                <c:pt idx="7310">
                  <c:v>-1.4093700000000001E-2</c:v>
                </c:pt>
                <c:pt idx="7311">
                  <c:v>-1.6171899999999999E-2</c:v>
                </c:pt>
                <c:pt idx="7312">
                  <c:v>-1.4109399999999999E-2</c:v>
                </c:pt>
                <c:pt idx="7313">
                  <c:v>-1.5734399999999999E-2</c:v>
                </c:pt>
                <c:pt idx="7314">
                  <c:v>-1.44063E-2</c:v>
                </c:pt>
                <c:pt idx="7315">
                  <c:v>-8.6562500000000007E-3</c:v>
                </c:pt>
                <c:pt idx="7316">
                  <c:v>-5.84375E-3</c:v>
                </c:pt>
                <c:pt idx="7317">
                  <c:v>-1.1375E-2</c:v>
                </c:pt>
                <c:pt idx="7318">
                  <c:v>-1.22031E-2</c:v>
                </c:pt>
                <c:pt idx="7319">
                  <c:v>-1.0046899999999999E-2</c:v>
                </c:pt>
                <c:pt idx="7320">
                  <c:v>-1.18437E-2</c:v>
                </c:pt>
                <c:pt idx="7321">
                  <c:v>-1.5609400000000001E-2</c:v>
                </c:pt>
                <c:pt idx="7322">
                  <c:v>-1.6265600000000002E-2</c:v>
                </c:pt>
                <c:pt idx="7323">
                  <c:v>-9.71875E-3</c:v>
                </c:pt>
                <c:pt idx="7324">
                  <c:v>-1.7796900000000001E-2</c:v>
                </c:pt>
                <c:pt idx="7325">
                  <c:v>-1.2906300000000001E-2</c:v>
                </c:pt>
                <c:pt idx="7326">
                  <c:v>-9.9218799999999992E-3</c:v>
                </c:pt>
                <c:pt idx="7327">
                  <c:v>-1.1859400000000001E-2</c:v>
                </c:pt>
                <c:pt idx="7328">
                  <c:v>-1.3984399999999999E-2</c:v>
                </c:pt>
                <c:pt idx="7329">
                  <c:v>-1.7796900000000001E-2</c:v>
                </c:pt>
                <c:pt idx="7330">
                  <c:v>-1.80156E-2</c:v>
                </c:pt>
                <c:pt idx="7331">
                  <c:v>-1.7734400000000001E-2</c:v>
                </c:pt>
                <c:pt idx="7332">
                  <c:v>-2.4031299999999998E-2</c:v>
                </c:pt>
                <c:pt idx="7333">
                  <c:v>-1.64219E-2</c:v>
                </c:pt>
                <c:pt idx="7334">
                  <c:v>-1.40625E-2</c:v>
                </c:pt>
                <c:pt idx="7335">
                  <c:v>-1.6E-2</c:v>
                </c:pt>
                <c:pt idx="7336">
                  <c:v>-1.56875E-2</c:v>
                </c:pt>
                <c:pt idx="7337">
                  <c:v>-6.0000000000000001E-3</c:v>
                </c:pt>
                <c:pt idx="7338">
                  <c:v>-1.02656E-2</c:v>
                </c:pt>
                <c:pt idx="7339">
                  <c:v>-1.41563E-2</c:v>
                </c:pt>
                <c:pt idx="7340">
                  <c:v>-1.9906299999999998E-2</c:v>
                </c:pt>
                <c:pt idx="7341">
                  <c:v>-1.39375E-2</c:v>
                </c:pt>
                <c:pt idx="7342">
                  <c:v>-1.3703099999999999E-2</c:v>
                </c:pt>
                <c:pt idx="7343">
                  <c:v>-1.02031E-2</c:v>
                </c:pt>
                <c:pt idx="7344">
                  <c:v>-1.8546900000000002E-2</c:v>
                </c:pt>
                <c:pt idx="7345">
                  <c:v>-1.8249999999999999E-2</c:v>
                </c:pt>
                <c:pt idx="7346">
                  <c:v>-2.1640599999999999E-2</c:v>
                </c:pt>
                <c:pt idx="7347">
                  <c:v>-1.3609400000000001E-2</c:v>
                </c:pt>
                <c:pt idx="7348">
                  <c:v>-1.6843799999999999E-2</c:v>
                </c:pt>
                <c:pt idx="7349">
                  <c:v>-1.7765599999999999E-2</c:v>
                </c:pt>
                <c:pt idx="7350">
                  <c:v>-1.6343799999999999E-2</c:v>
                </c:pt>
                <c:pt idx="7351">
                  <c:v>-2.2109400000000001E-2</c:v>
                </c:pt>
                <c:pt idx="7352">
                  <c:v>-1.9703100000000001E-2</c:v>
                </c:pt>
                <c:pt idx="7353">
                  <c:v>-1.81406E-2</c:v>
                </c:pt>
                <c:pt idx="7354">
                  <c:v>-1.9875E-2</c:v>
                </c:pt>
                <c:pt idx="7355">
                  <c:v>-1.3828099999999999E-2</c:v>
                </c:pt>
                <c:pt idx="7356">
                  <c:v>-1.4234399999999999E-2</c:v>
                </c:pt>
                <c:pt idx="7357">
                  <c:v>-1.59375E-2</c:v>
                </c:pt>
                <c:pt idx="7358">
                  <c:v>-1.1703099999999999E-2</c:v>
                </c:pt>
                <c:pt idx="7359">
                  <c:v>-1.43438E-2</c:v>
                </c:pt>
                <c:pt idx="7360">
                  <c:v>-1.79063E-2</c:v>
                </c:pt>
                <c:pt idx="7361">
                  <c:v>-1.39063E-2</c:v>
                </c:pt>
                <c:pt idx="7362">
                  <c:v>-1.6203100000000002E-2</c:v>
                </c:pt>
                <c:pt idx="7363">
                  <c:v>-1.6015600000000001E-2</c:v>
                </c:pt>
                <c:pt idx="7364">
                  <c:v>-1.5515599999999999E-2</c:v>
                </c:pt>
                <c:pt idx="7365">
                  <c:v>-1.20313E-2</c:v>
                </c:pt>
                <c:pt idx="7366">
                  <c:v>-1.6703099999999999E-2</c:v>
                </c:pt>
                <c:pt idx="7367">
                  <c:v>-1.76563E-2</c:v>
                </c:pt>
                <c:pt idx="7368">
                  <c:v>-1.4093700000000001E-2</c:v>
                </c:pt>
                <c:pt idx="7369">
                  <c:v>-1.8234400000000001E-2</c:v>
                </c:pt>
                <c:pt idx="7370">
                  <c:v>-1.55625E-2</c:v>
                </c:pt>
                <c:pt idx="7371">
                  <c:v>-1.42813E-2</c:v>
                </c:pt>
                <c:pt idx="7372">
                  <c:v>-1.5515599999999999E-2</c:v>
                </c:pt>
                <c:pt idx="7373">
                  <c:v>-7.4062499999999996E-3</c:v>
                </c:pt>
                <c:pt idx="7374">
                  <c:v>-8.2812500000000004E-3</c:v>
                </c:pt>
                <c:pt idx="7375">
                  <c:v>-1.05313E-2</c:v>
                </c:pt>
                <c:pt idx="7376">
                  <c:v>-1.35625E-2</c:v>
                </c:pt>
                <c:pt idx="7377">
                  <c:v>-6.0781300000000002E-3</c:v>
                </c:pt>
                <c:pt idx="7378">
                  <c:v>-1.12187E-2</c:v>
                </c:pt>
                <c:pt idx="7379">
                  <c:v>-1.3671900000000001E-2</c:v>
                </c:pt>
                <c:pt idx="7380">
                  <c:v>-1.6250000000000001E-2</c:v>
                </c:pt>
                <c:pt idx="7381">
                  <c:v>-1.03906E-2</c:v>
                </c:pt>
                <c:pt idx="7382">
                  <c:v>-1.1859400000000001E-2</c:v>
                </c:pt>
                <c:pt idx="7383">
                  <c:v>-1.00781E-2</c:v>
                </c:pt>
                <c:pt idx="7384">
                  <c:v>-1.0281200000000001E-2</c:v>
                </c:pt>
                <c:pt idx="7385">
                  <c:v>-7.2656300000000004E-3</c:v>
                </c:pt>
                <c:pt idx="7386">
                  <c:v>-2.1703099999999999E-2</c:v>
                </c:pt>
                <c:pt idx="7387">
                  <c:v>-1.25156E-2</c:v>
                </c:pt>
                <c:pt idx="7388">
                  <c:v>-1.9328100000000001E-2</c:v>
                </c:pt>
                <c:pt idx="7389">
                  <c:v>-2.2421900000000002E-2</c:v>
                </c:pt>
                <c:pt idx="7390">
                  <c:v>-1.6750000000000001E-2</c:v>
                </c:pt>
                <c:pt idx="7391">
                  <c:v>-1.05156E-2</c:v>
                </c:pt>
                <c:pt idx="7392">
                  <c:v>-7.8125E-3</c:v>
                </c:pt>
                <c:pt idx="7393">
                  <c:v>-1.3281299999999999E-2</c:v>
                </c:pt>
                <c:pt idx="7394">
                  <c:v>-1.6781299999999999E-2</c:v>
                </c:pt>
                <c:pt idx="7395">
                  <c:v>-1.18125E-2</c:v>
                </c:pt>
                <c:pt idx="7396">
                  <c:v>-2.1390599999999999E-2</c:v>
                </c:pt>
                <c:pt idx="7397">
                  <c:v>-2.04844E-2</c:v>
                </c:pt>
                <c:pt idx="7398">
                  <c:v>-1.4500000000000001E-2</c:v>
                </c:pt>
                <c:pt idx="7399">
                  <c:v>-9.9687500000000002E-3</c:v>
                </c:pt>
                <c:pt idx="7400">
                  <c:v>-1.3859399999999999E-2</c:v>
                </c:pt>
                <c:pt idx="7401">
                  <c:v>-1.40625E-2</c:v>
                </c:pt>
                <c:pt idx="7402">
                  <c:v>-1.5734399999999999E-2</c:v>
                </c:pt>
                <c:pt idx="7403">
                  <c:v>-1.8249999999999999E-2</c:v>
                </c:pt>
                <c:pt idx="7404">
                  <c:v>-1.00156E-2</c:v>
                </c:pt>
                <c:pt idx="7405">
                  <c:v>-1.59375E-2</c:v>
                </c:pt>
                <c:pt idx="7406">
                  <c:v>-1.24063E-2</c:v>
                </c:pt>
                <c:pt idx="7407">
                  <c:v>-5.9531300000000001E-3</c:v>
                </c:pt>
                <c:pt idx="7408">
                  <c:v>-1.3671900000000001E-2</c:v>
                </c:pt>
                <c:pt idx="7409">
                  <c:v>-1.5984399999999999E-2</c:v>
                </c:pt>
                <c:pt idx="7410">
                  <c:v>-1.7921900000000001E-2</c:v>
                </c:pt>
                <c:pt idx="7411">
                  <c:v>-1.8031200000000001E-2</c:v>
                </c:pt>
                <c:pt idx="7412">
                  <c:v>-1.6E-2</c:v>
                </c:pt>
                <c:pt idx="7413">
                  <c:v>-1.7999999999999999E-2</c:v>
                </c:pt>
                <c:pt idx="7414">
                  <c:v>-1.6031199999999999E-2</c:v>
                </c:pt>
                <c:pt idx="7415">
                  <c:v>-1.7999999999999999E-2</c:v>
                </c:pt>
                <c:pt idx="7416">
                  <c:v>-1.9984399999999999E-2</c:v>
                </c:pt>
                <c:pt idx="7417">
                  <c:v>-2.1999999999999999E-2</c:v>
                </c:pt>
                <c:pt idx="7418">
                  <c:v>-1.8062499999999999E-2</c:v>
                </c:pt>
                <c:pt idx="7419">
                  <c:v>-1.3984399999999999E-2</c:v>
                </c:pt>
                <c:pt idx="7420">
                  <c:v>-1.2E-2</c:v>
                </c:pt>
                <c:pt idx="7421">
                  <c:v>-1.4093700000000001E-2</c:v>
                </c:pt>
                <c:pt idx="7422">
                  <c:v>-1.7999999999999999E-2</c:v>
                </c:pt>
                <c:pt idx="7423">
                  <c:v>-1.4E-2</c:v>
                </c:pt>
                <c:pt idx="7424">
                  <c:v>-1.80781E-2</c:v>
                </c:pt>
                <c:pt idx="7425">
                  <c:v>-8.0000000000000002E-3</c:v>
                </c:pt>
                <c:pt idx="7426">
                  <c:v>-9.8437500000000001E-3</c:v>
                </c:pt>
                <c:pt idx="7427">
                  <c:v>-1.3921899999999999E-2</c:v>
                </c:pt>
                <c:pt idx="7428">
                  <c:v>-1.6E-2</c:v>
                </c:pt>
                <c:pt idx="7429">
                  <c:v>-1.4E-2</c:v>
                </c:pt>
                <c:pt idx="7430">
                  <c:v>-2.19063E-2</c:v>
                </c:pt>
                <c:pt idx="7431">
                  <c:v>-1.79531E-2</c:v>
                </c:pt>
                <c:pt idx="7432">
                  <c:v>-0.02</c:v>
                </c:pt>
                <c:pt idx="7433">
                  <c:v>-1.81406E-2</c:v>
                </c:pt>
                <c:pt idx="7434">
                  <c:v>-1.01406E-2</c:v>
                </c:pt>
                <c:pt idx="7435">
                  <c:v>-1.20781E-2</c:v>
                </c:pt>
                <c:pt idx="7436">
                  <c:v>-1.40313E-2</c:v>
                </c:pt>
                <c:pt idx="7437">
                  <c:v>-1.40313E-2</c:v>
                </c:pt>
                <c:pt idx="7438">
                  <c:v>-1.4093700000000001E-2</c:v>
                </c:pt>
                <c:pt idx="7439">
                  <c:v>-1.20625E-2</c:v>
                </c:pt>
                <c:pt idx="7440">
                  <c:v>-1.6E-2</c:v>
                </c:pt>
                <c:pt idx="7441">
                  <c:v>-1.40156E-2</c:v>
                </c:pt>
                <c:pt idx="7442">
                  <c:v>-1.8046900000000001E-2</c:v>
                </c:pt>
                <c:pt idx="7443">
                  <c:v>-1.40313E-2</c:v>
                </c:pt>
                <c:pt idx="7444">
                  <c:v>-1.7578099999999999E-2</c:v>
                </c:pt>
                <c:pt idx="7445">
                  <c:v>-1.49531E-2</c:v>
                </c:pt>
                <c:pt idx="7446">
                  <c:v>-1.3546900000000001E-2</c:v>
                </c:pt>
                <c:pt idx="7447">
                  <c:v>-1.7375000000000002E-2</c:v>
                </c:pt>
                <c:pt idx="7448">
                  <c:v>-2.0203100000000002E-2</c:v>
                </c:pt>
                <c:pt idx="7449">
                  <c:v>-1.6390600000000002E-2</c:v>
                </c:pt>
                <c:pt idx="7450">
                  <c:v>-1.5984399999999999E-2</c:v>
                </c:pt>
                <c:pt idx="7451">
                  <c:v>-1.7484400000000001E-2</c:v>
                </c:pt>
                <c:pt idx="7452">
                  <c:v>-2.0562500000000001E-2</c:v>
                </c:pt>
                <c:pt idx="7453">
                  <c:v>-1.22813E-2</c:v>
                </c:pt>
                <c:pt idx="7454">
                  <c:v>-1.5828100000000001E-2</c:v>
                </c:pt>
                <c:pt idx="7455">
                  <c:v>-1.22656E-2</c:v>
                </c:pt>
                <c:pt idx="7456">
                  <c:v>-1.1968700000000001E-2</c:v>
                </c:pt>
                <c:pt idx="7457">
                  <c:v>-1.56875E-2</c:v>
                </c:pt>
                <c:pt idx="7458">
                  <c:v>-1.80781E-2</c:v>
                </c:pt>
                <c:pt idx="7459">
                  <c:v>-1.01875E-2</c:v>
                </c:pt>
                <c:pt idx="7460">
                  <c:v>-1.3765599999999999E-2</c:v>
                </c:pt>
                <c:pt idx="7461">
                  <c:v>-1.80156E-2</c:v>
                </c:pt>
                <c:pt idx="7462">
                  <c:v>-1.79688E-2</c:v>
                </c:pt>
                <c:pt idx="7463">
                  <c:v>-2.0015600000000001E-2</c:v>
                </c:pt>
                <c:pt idx="7464">
                  <c:v>-1.3921899999999999E-2</c:v>
                </c:pt>
                <c:pt idx="7465">
                  <c:v>-1.3968700000000001E-2</c:v>
                </c:pt>
                <c:pt idx="7466">
                  <c:v>-9.7656300000000008E-3</c:v>
                </c:pt>
                <c:pt idx="7467">
                  <c:v>-1.24688E-2</c:v>
                </c:pt>
                <c:pt idx="7468">
                  <c:v>-1.5828100000000001E-2</c:v>
                </c:pt>
                <c:pt idx="7469">
                  <c:v>-9.7656300000000008E-3</c:v>
                </c:pt>
                <c:pt idx="7470">
                  <c:v>-1.25781E-2</c:v>
                </c:pt>
                <c:pt idx="7471">
                  <c:v>-1.6078100000000001E-2</c:v>
                </c:pt>
                <c:pt idx="7472">
                  <c:v>-1.60625E-2</c:v>
                </c:pt>
                <c:pt idx="7473">
                  <c:v>-1.82031E-2</c:v>
                </c:pt>
                <c:pt idx="7474">
                  <c:v>-1.46406E-2</c:v>
                </c:pt>
                <c:pt idx="7475">
                  <c:v>-7.9375000000000001E-3</c:v>
                </c:pt>
                <c:pt idx="7476">
                  <c:v>-1.6515599999999998E-2</c:v>
                </c:pt>
                <c:pt idx="7477">
                  <c:v>-2.40469E-2</c:v>
                </c:pt>
                <c:pt idx="7478">
                  <c:v>-1.9296899999999999E-2</c:v>
                </c:pt>
                <c:pt idx="7479">
                  <c:v>-1.7984400000000001E-2</c:v>
                </c:pt>
                <c:pt idx="7480">
                  <c:v>-1.52344E-2</c:v>
                </c:pt>
                <c:pt idx="7481">
                  <c:v>-1.4656300000000001E-2</c:v>
                </c:pt>
                <c:pt idx="7482">
                  <c:v>-2.2109400000000001E-2</c:v>
                </c:pt>
                <c:pt idx="7483">
                  <c:v>-1.53594E-2</c:v>
                </c:pt>
                <c:pt idx="7484">
                  <c:v>-1.3734400000000001E-2</c:v>
                </c:pt>
                <c:pt idx="7485">
                  <c:v>-1.4718800000000001E-2</c:v>
                </c:pt>
                <c:pt idx="7486">
                  <c:v>-2.17656E-2</c:v>
                </c:pt>
                <c:pt idx="7487">
                  <c:v>-1.40313E-2</c:v>
                </c:pt>
                <c:pt idx="7488">
                  <c:v>-2.2312499999999999E-2</c:v>
                </c:pt>
                <c:pt idx="7489">
                  <c:v>-1.76563E-2</c:v>
                </c:pt>
                <c:pt idx="7490">
                  <c:v>-1.5984399999999999E-2</c:v>
                </c:pt>
                <c:pt idx="7491">
                  <c:v>-1.6015600000000001E-2</c:v>
                </c:pt>
                <c:pt idx="7492">
                  <c:v>-1.34219E-2</c:v>
                </c:pt>
                <c:pt idx="7493">
                  <c:v>-8.0937500000000002E-3</c:v>
                </c:pt>
                <c:pt idx="7494">
                  <c:v>-1.6625000000000001E-2</c:v>
                </c:pt>
                <c:pt idx="7495">
                  <c:v>-1.77813E-2</c:v>
                </c:pt>
                <c:pt idx="7496">
                  <c:v>-1.1875E-2</c:v>
                </c:pt>
                <c:pt idx="7497">
                  <c:v>-1.40313E-2</c:v>
                </c:pt>
                <c:pt idx="7498">
                  <c:v>-1.1859400000000001E-2</c:v>
                </c:pt>
                <c:pt idx="7499">
                  <c:v>-1.19375E-2</c:v>
                </c:pt>
                <c:pt idx="7500">
                  <c:v>-1.8046900000000001E-2</c:v>
                </c:pt>
                <c:pt idx="7501">
                  <c:v>-1.42031E-2</c:v>
                </c:pt>
                <c:pt idx="7502">
                  <c:v>-1.1984399999999999E-2</c:v>
                </c:pt>
                <c:pt idx="7503">
                  <c:v>-1.5828100000000001E-2</c:v>
                </c:pt>
                <c:pt idx="7504">
                  <c:v>-2.0078100000000002E-2</c:v>
                </c:pt>
                <c:pt idx="7505">
                  <c:v>-1.6E-2</c:v>
                </c:pt>
                <c:pt idx="7506">
                  <c:v>-2.0015600000000001E-2</c:v>
                </c:pt>
                <c:pt idx="7507">
                  <c:v>-1.3921899999999999E-2</c:v>
                </c:pt>
                <c:pt idx="7508">
                  <c:v>-1.6093799999999998E-2</c:v>
                </c:pt>
                <c:pt idx="7509">
                  <c:v>-1.26094E-2</c:v>
                </c:pt>
                <c:pt idx="7510">
                  <c:v>-1.34375E-2</c:v>
                </c:pt>
                <c:pt idx="7511">
                  <c:v>-1.7328099999999999E-2</c:v>
                </c:pt>
                <c:pt idx="7512">
                  <c:v>-2.0078100000000002E-2</c:v>
                </c:pt>
                <c:pt idx="7513">
                  <c:v>-1.50469E-2</c:v>
                </c:pt>
                <c:pt idx="7514">
                  <c:v>-8.0156299999999993E-3</c:v>
                </c:pt>
                <c:pt idx="7515">
                  <c:v>-1.3328100000000001E-2</c:v>
                </c:pt>
                <c:pt idx="7516">
                  <c:v>-1.4109399999999999E-2</c:v>
                </c:pt>
                <c:pt idx="7517">
                  <c:v>-1.40156E-2</c:v>
                </c:pt>
                <c:pt idx="7518">
                  <c:v>-1.2125E-2</c:v>
                </c:pt>
                <c:pt idx="7519">
                  <c:v>-1.3062499999999999E-2</c:v>
                </c:pt>
                <c:pt idx="7520">
                  <c:v>-2.3828100000000001E-2</c:v>
                </c:pt>
                <c:pt idx="7521">
                  <c:v>-1.8687499999999999E-2</c:v>
                </c:pt>
                <c:pt idx="7522">
                  <c:v>-1.79688E-2</c:v>
                </c:pt>
                <c:pt idx="7523">
                  <c:v>-1.4749999999999999E-2</c:v>
                </c:pt>
                <c:pt idx="7524">
                  <c:v>-1.1703099999999999E-2</c:v>
                </c:pt>
                <c:pt idx="7525">
                  <c:v>-1.9796899999999999E-2</c:v>
                </c:pt>
                <c:pt idx="7526">
                  <c:v>-1.4046899999999999E-2</c:v>
                </c:pt>
                <c:pt idx="7527">
                  <c:v>-9.5468800000000006E-3</c:v>
                </c:pt>
                <c:pt idx="7528">
                  <c:v>-1.80156E-2</c:v>
                </c:pt>
                <c:pt idx="7529">
                  <c:v>-1.01875E-2</c:v>
                </c:pt>
                <c:pt idx="7530">
                  <c:v>-1.38437E-2</c:v>
                </c:pt>
                <c:pt idx="7531">
                  <c:v>-1.20313E-2</c:v>
                </c:pt>
                <c:pt idx="7532">
                  <c:v>-1.40156E-2</c:v>
                </c:pt>
                <c:pt idx="7533">
                  <c:v>-1.2E-2</c:v>
                </c:pt>
                <c:pt idx="7534">
                  <c:v>-1.6140600000000001E-2</c:v>
                </c:pt>
                <c:pt idx="7535">
                  <c:v>-1.6E-2</c:v>
                </c:pt>
                <c:pt idx="7536">
                  <c:v>-1.6031199999999999E-2</c:v>
                </c:pt>
                <c:pt idx="7537">
                  <c:v>-1.6E-2</c:v>
                </c:pt>
                <c:pt idx="7538">
                  <c:v>-1.3671900000000001E-2</c:v>
                </c:pt>
                <c:pt idx="7539">
                  <c:v>-1.42188E-2</c:v>
                </c:pt>
                <c:pt idx="7540">
                  <c:v>-2.22656E-2</c:v>
                </c:pt>
                <c:pt idx="7541">
                  <c:v>-1.7624999999999998E-2</c:v>
                </c:pt>
                <c:pt idx="7542">
                  <c:v>-1.3984399999999999E-2</c:v>
                </c:pt>
                <c:pt idx="7543">
                  <c:v>-1.6203100000000002E-2</c:v>
                </c:pt>
                <c:pt idx="7544">
                  <c:v>-1.54688E-2</c:v>
                </c:pt>
                <c:pt idx="7545">
                  <c:v>-1.2046899999999999E-2</c:v>
                </c:pt>
                <c:pt idx="7546">
                  <c:v>-1.67969E-2</c:v>
                </c:pt>
                <c:pt idx="7547">
                  <c:v>-1.78281E-2</c:v>
                </c:pt>
                <c:pt idx="7548">
                  <c:v>-1.6125E-2</c:v>
                </c:pt>
                <c:pt idx="7549">
                  <c:v>-1.79688E-2</c:v>
                </c:pt>
                <c:pt idx="7550">
                  <c:v>-1.60625E-2</c:v>
                </c:pt>
                <c:pt idx="7551">
                  <c:v>-1.77813E-2</c:v>
                </c:pt>
                <c:pt idx="7552">
                  <c:v>-9.5937499999999998E-3</c:v>
                </c:pt>
                <c:pt idx="7553">
                  <c:v>-8.0625000000000002E-3</c:v>
                </c:pt>
                <c:pt idx="7554">
                  <c:v>-7.84375E-3</c:v>
                </c:pt>
                <c:pt idx="7555">
                  <c:v>-8.2343799999999995E-3</c:v>
                </c:pt>
                <c:pt idx="7556">
                  <c:v>-1.31875E-2</c:v>
                </c:pt>
                <c:pt idx="7557" formatCode="0.00E+00">
                  <c:v>6.2500000000000001E-5</c:v>
                </c:pt>
                <c:pt idx="7558">
                  <c:v>-1.0406200000000001E-2</c:v>
                </c:pt>
                <c:pt idx="7559">
                  <c:v>-1.0109399999999999E-2</c:v>
                </c:pt>
                <c:pt idx="7560">
                  <c:v>-1.64844E-2</c:v>
                </c:pt>
                <c:pt idx="7561">
                  <c:v>-1.35E-2</c:v>
                </c:pt>
                <c:pt idx="7562">
                  <c:v>-9.6562499999999999E-3</c:v>
                </c:pt>
                <c:pt idx="7563">
                  <c:v>-1.01875E-2</c:v>
                </c:pt>
                <c:pt idx="7564">
                  <c:v>-1.1921899999999999E-2</c:v>
                </c:pt>
                <c:pt idx="7565">
                  <c:v>-1.2437500000000001E-2</c:v>
                </c:pt>
                <c:pt idx="7566">
                  <c:v>-1.8124999999999999E-2</c:v>
                </c:pt>
                <c:pt idx="7567">
                  <c:v>-1.6093799999999998E-2</c:v>
                </c:pt>
                <c:pt idx="7568">
                  <c:v>-1.51719E-2</c:v>
                </c:pt>
                <c:pt idx="7569">
                  <c:v>-6.2500000000000003E-3</c:v>
                </c:pt>
                <c:pt idx="7570">
                  <c:v>-1.9093700000000002E-2</c:v>
                </c:pt>
                <c:pt idx="7571">
                  <c:v>-1.6906299999999999E-2</c:v>
                </c:pt>
                <c:pt idx="7572">
                  <c:v>-9.6093800000000007E-3</c:v>
                </c:pt>
                <c:pt idx="7573">
                  <c:v>-1.2656300000000001E-2</c:v>
                </c:pt>
                <c:pt idx="7574">
                  <c:v>-1.62344E-2</c:v>
                </c:pt>
                <c:pt idx="7575">
                  <c:v>-1.6015600000000001E-2</c:v>
                </c:pt>
                <c:pt idx="7576">
                  <c:v>-1.6140600000000001E-2</c:v>
                </c:pt>
                <c:pt idx="7577">
                  <c:v>-1.4171899999999999E-2</c:v>
                </c:pt>
                <c:pt idx="7578">
                  <c:v>-1.25156E-2</c:v>
                </c:pt>
                <c:pt idx="7579">
                  <c:v>-9.1874999999999995E-3</c:v>
                </c:pt>
                <c:pt idx="7580">
                  <c:v>-1.9718800000000002E-2</c:v>
                </c:pt>
                <c:pt idx="7581">
                  <c:v>-1.42031E-2</c:v>
                </c:pt>
                <c:pt idx="7582">
                  <c:v>-1.7921900000000001E-2</c:v>
                </c:pt>
                <c:pt idx="7583">
                  <c:v>-1.225E-2</c:v>
                </c:pt>
                <c:pt idx="7584">
                  <c:v>-1.7281299999999999E-2</c:v>
                </c:pt>
                <c:pt idx="7585">
                  <c:v>-1.9968799999999998E-2</c:v>
                </c:pt>
                <c:pt idx="7586">
                  <c:v>-2.0156299999999999E-2</c:v>
                </c:pt>
                <c:pt idx="7587">
                  <c:v>-1.28906E-2</c:v>
                </c:pt>
                <c:pt idx="7588">
                  <c:v>-7.3749999999999996E-3</c:v>
                </c:pt>
                <c:pt idx="7589">
                  <c:v>-1.7312500000000001E-2</c:v>
                </c:pt>
                <c:pt idx="7590">
                  <c:v>-1.6468799999999999E-2</c:v>
                </c:pt>
                <c:pt idx="7591">
                  <c:v>-1.40625E-2</c:v>
                </c:pt>
                <c:pt idx="7592">
                  <c:v>-1.2437500000000001E-2</c:v>
                </c:pt>
                <c:pt idx="7593">
                  <c:v>-1.17188E-2</c:v>
                </c:pt>
                <c:pt idx="7594">
                  <c:v>-1.7765599999999999E-2</c:v>
                </c:pt>
                <c:pt idx="7595">
                  <c:v>-1.62344E-2</c:v>
                </c:pt>
                <c:pt idx="7596">
                  <c:v>-1.5875E-2</c:v>
                </c:pt>
                <c:pt idx="7597">
                  <c:v>-1.6093799999999998E-2</c:v>
                </c:pt>
                <c:pt idx="7598">
                  <c:v>-1.2125E-2</c:v>
                </c:pt>
                <c:pt idx="7599">
                  <c:v>-1.20156E-2</c:v>
                </c:pt>
                <c:pt idx="7600">
                  <c:v>-1.1875E-2</c:v>
                </c:pt>
                <c:pt idx="7601">
                  <c:v>-1.5968799999999998E-2</c:v>
                </c:pt>
                <c:pt idx="7602">
                  <c:v>-1.40156E-2</c:v>
                </c:pt>
                <c:pt idx="7603">
                  <c:v>-1.40156E-2</c:v>
                </c:pt>
                <c:pt idx="7604">
                  <c:v>-1.0109399999999999E-2</c:v>
                </c:pt>
                <c:pt idx="7605">
                  <c:v>-1.19063E-2</c:v>
                </c:pt>
                <c:pt idx="7606">
                  <c:v>-1.5953100000000001E-2</c:v>
                </c:pt>
                <c:pt idx="7607">
                  <c:v>-1.40625E-2</c:v>
                </c:pt>
                <c:pt idx="7608">
                  <c:v>-1.20625E-2</c:v>
                </c:pt>
                <c:pt idx="7609">
                  <c:v>-1.19063E-2</c:v>
                </c:pt>
                <c:pt idx="7610">
                  <c:v>-2.19688E-2</c:v>
                </c:pt>
                <c:pt idx="7611">
                  <c:v>-1.9968799999999998E-2</c:v>
                </c:pt>
                <c:pt idx="7612">
                  <c:v>-1.8156200000000001E-2</c:v>
                </c:pt>
                <c:pt idx="7613">
                  <c:v>-1.2E-2</c:v>
                </c:pt>
                <c:pt idx="7614">
                  <c:v>-0.01</c:v>
                </c:pt>
                <c:pt idx="7615">
                  <c:v>-1.3968700000000001E-2</c:v>
                </c:pt>
                <c:pt idx="7616">
                  <c:v>-1.99375E-2</c:v>
                </c:pt>
                <c:pt idx="7617">
                  <c:v>-2.1984400000000001E-2</c:v>
                </c:pt>
                <c:pt idx="7618">
                  <c:v>-1.5890600000000001E-2</c:v>
                </c:pt>
                <c:pt idx="7619">
                  <c:v>-9.9843799999999993E-3</c:v>
                </c:pt>
                <c:pt idx="7620">
                  <c:v>-1.2E-2</c:v>
                </c:pt>
                <c:pt idx="7621">
                  <c:v>-0.01</c:v>
                </c:pt>
                <c:pt idx="7622">
                  <c:v>-1.2109399999999999E-2</c:v>
                </c:pt>
                <c:pt idx="7623">
                  <c:v>-6.0000000000000001E-3</c:v>
                </c:pt>
                <c:pt idx="7624">
                  <c:v>-1.5765600000000001E-2</c:v>
                </c:pt>
                <c:pt idx="7625">
                  <c:v>-1.6140600000000001E-2</c:v>
                </c:pt>
                <c:pt idx="7626">
                  <c:v>-1.00313E-2</c:v>
                </c:pt>
                <c:pt idx="7627">
                  <c:v>-8.0000000000000002E-3</c:v>
                </c:pt>
                <c:pt idx="7628">
                  <c:v>-1.19375E-2</c:v>
                </c:pt>
                <c:pt idx="7629">
                  <c:v>-9.9218799999999992E-3</c:v>
                </c:pt>
                <c:pt idx="7630">
                  <c:v>-8.0000000000000002E-3</c:v>
                </c:pt>
                <c:pt idx="7631">
                  <c:v>-1.19063E-2</c:v>
                </c:pt>
                <c:pt idx="7632">
                  <c:v>-1.78438E-2</c:v>
                </c:pt>
                <c:pt idx="7633">
                  <c:v>-2.0015600000000001E-2</c:v>
                </c:pt>
                <c:pt idx="7634">
                  <c:v>-1.8249999999999999E-2</c:v>
                </c:pt>
                <c:pt idx="7635">
                  <c:v>-1.6093799999999998E-2</c:v>
                </c:pt>
                <c:pt idx="7636">
                  <c:v>-1.9906299999999998E-2</c:v>
                </c:pt>
                <c:pt idx="7637">
                  <c:v>-1.7796900000000001E-2</c:v>
                </c:pt>
                <c:pt idx="7638">
                  <c:v>-1.59375E-2</c:v>
                </c:pt>
                <c:pt idx="7639">
                  <c:v>-2.20781E-2</c:v>
                </c:pt>
                <c:pt idx="7640">
                  <c:v>-1.3578099999999999E-2</c:v>
                </c:pt>
                <c:pt idx="7641">
                  <c:v>-8.4062500000000005E-3</c:v>
                </c:pt>
                <c:pt idx="7642">
                  <c:v>-1.6890599999999999E-2</c:v>
                </c:pt>
                <c:pt idx="7643">
                  <c:v>-1.8093700000000001E-2</c:v>
                </c:pt>
                <c:pt idx="7644">
                  <c:v>-1.975E-2</c:v>
                </c:pt>
                <c:pt idx="7645">
                  <c:v>-1.8499999999999999E-2</c:v>
                </c:pt>
                <c:pt idx="7646">
                  <c:v>-1.4656300000000001E-2</c:v>
                </c:pt>
                <c:pt idx="7647">
                  <c:v>-1.0109399999999999E-2</c:v>
                </c:pt>
                <c:pt idx="7648">
                  <c:v>-1.3828099999999999E-2</c:v>
                </c:pt>
                <c:pt idx="7649">
                  <c:v>-1.9890600000000001E-2</c:v>
                </c:pt>
                <c:pt idx="7650">
                  <c:v>-1.6625000000000001E-2</c:v>
                </c:pt>
                <c:pt idx="7651">
                  <c:v>-1.39375E-2</c:v>
                </c:pt>
                <c:pt idx="7652">
                  <c:v>-1.7578099999999999E-2</c:v>
                </c:pt>
                <c:pt idx="7653">
                  <c:v>-2.21406E-2</c:v>
                </c:pt>
                <c:pt idx="7654">
                  <c:v>-1.60625E-2</c:v>
                </c:pt>
                <c:pt idx="7655">
                  <c:v>-1.6218799999999998E-2</c:v>
                </c:pt>
                <c:pt idx="7656">
                  <c:v>-1.00313E-2</c:v>
                </c:pt>
                <c:pt idx="7657">
                  <c:v>-1.7562500000000002E-2</c:v>
                </c:pt>
                <c:pt idx="7658">
                  <c:v>-2.1984400000000001E-2</c:v>
                </c:pt>
                <c:pt idx="7659">
                  <c:v>-2.1999999999999999E-2</c:v>
                </c:pt>
                <c:pt idx="7660">
                  <c:v>-2.20781E-2</c:v>
                </c:pt>
                <c:pt idx="7661">
                  <c:v>-1.7984400000000001E-2</c:v>
                </c:pt>
                <c:pt idx="7662">
                  <c:v>-1.9906299999999998E-2</c:v>
                </c:pt>
                <c:pt idx="7663">
                  <c:v>-1.4046899999999999E-2</c:v>
                </c:pt>
                <c:pt idx="7664">
                  <c:v>-1.9968799999999998E-2</c:v>
                </c:pt>
                <c:pt idx="7665">
                  <c:v>-1.1703099999999999E-2</c:v>
                </c:pt>
                <c:pt idx="7666">
                  <c:v>-1.6312500000000001E-2</c:v>
                </c:pt>
                <c:pt idx="7667">
                  <c:v>-1.82031E-2</c:v>
                </c:pt>
                <c:pt idx="7668">
                  <c:v>-1.9656300000000002E-2</c:v>
                </c:pt>
                <c:pt idx="7669">
                  <c:v>-1.1328100000000001E-2</c:v>
                </c:pt>
                <c:pt idx="7670">
                  <c:v>-1.04531E-2</c:v>
                </c:pt>
                <c:pt idx="7671">
                  <c:v>-1.6593799999999999E-2</c:v>
                </c:pt>
                <c:pt idx="7672">
                  <c:v>-1.7703099999999999E-2</c:v>
                </c:pt>
                <c:pt idx="7673">
                  <c:v>-1.6015600000000001E-2</c:v>
                </c:pt>
                <c:pt idx="7674">
                  <c:v>-1.8656200000000001E-2</c:v>
                </c:pt>
                <c:pt idx="7675">
                  <c:v>-1.9890600000000001E-2</c:v>
                </c:pt>
                <c:pt idx="7676">
                  <c:v>-1.4718800000000001E-2</c:v>
                </c:pt>
                <c:pt idx="7677">
                  <c:v>-7.6562499999999999E-3</c:v>
                </c:pt>
                <c:pt idx="7678">
                  <c:v>-1.06563E-2</c:v>
                </c:pt>
                <c:pt idx="7679">
                  <c:v>-1.43594E-2</c:v>
                </c:pt>
                <c:pt idx="7680">
                  <c:v>-1.5703100000000001E-2</c:v>
                </c:pt>
                <c:pt idx="7681">
                  <c:v>-1.1796900000000001E-2</c:v>
                </c:pt>
                <c:pt idx="7682">
                  <c:v>-9.0781300000000002E-3</c:v>
                </c:pt>
                <c:pt idx="7683">
                  <c:v>-6.82813E-3</c:v>
                </c:pt>
                <c:pt idx="7684">
                  <c:v>-2.2781300000000001E-2</c:v>
                </c:pt>
                <c:pt idx="7685">
                  <c:v>-2.17813E-2</c:v>
                </c:pt>
                <c:pt idx="7686">
                  <c:v>-1.9781300000000002E-2</c:v>
                </c:pt>
                <c:pt idx="7687">
                  <c:v>-1.5921899999999999E-2</c:v>
                </c:pt>
                <c:pt idx="7688">
                  <c:v>-1.59375E-2</c:v>
                </c:pt>
                <c:pt idx="7689">
                  <c:v>-1.3921899999999999E-2</c:v>
                </c:pt>
                <c:pt idx="7690">
                  <c:v>-1.41875E-2</c:v>
                </c:pt>
                <c:pt idx="7691">
                  <c:v>-1.6015600000000001E-2</c:v>
                </c:pt>
                <c:pt idx="7692">
                  <c:v>-1.6171899999999999E-2</c:v>
                </c:pt>
                <c:pt idx="7693">
                  <c:v>-2.0078100000000002E-2</c:v>
                </c:pt>
                <c:pt idx="7694">
                  <c:v>-1.7703099999999999E-2</c:v>
                </c:pt>
                <c:pt idx="7695">
                  <c:v>-1.39531E-2</c:v>
                </c:pt>
                <c:pt idx="7696">
                  <c:v>-1.1968700000000001E-2</c:v>
                </c:pt>
                <c:pt idx="7697">
                  <c:v>-1.3921899999999999E-2</c:v>
                </c:pt>
                <c:pt idx="7698">
                  <c:v>-1.79688E-2</c:v>
                </c:pt>
                <c:pt idx="7699">
                  <c:v>-1.21875E-2</c:v>
                </c:pt>
                <c:pt idx="7700">
                  <c:v>-1.1968700000000001E-2</c:v>
                </c:pt>
                <c:pt idx="7701">
                  <c:v>-1.2109399999999999E-2</c:v>
                </c:pt>
                <c:pt idx="7702">
                  <c:v>-8.0468799999999993E-3</c:v>
                </c:pt>
                <c:pt idx="7703">
                  <c:v>-1.1968700000000001E-2</c:v>
                </c:pt>
                <c:pt idx="7704">
                  <c:v>-1.5984399999999999E-2</c:v>
                </c:pt>
                <c:pt idx="7705">
                  <c:v>-1.1953099999999999E-2</c:v>
                </c:pt>
                <c:pt idx="7706">
                  <c:v>-1.4375000000000001E-2</c:v>
                </c:pt>
                <c:pt idx="7707">
                  <c:v>-1.9E-2</c:v>
                </c:pt>
                <c:pt idx="7708">
                  <c:v>-1.3578099999999999E-2</c:v>
                </c:pt>
                <c:pt idx="7709">
                  <c:v>-2.1687499999999998E-2</c:v>
                </c:pt>
                <c:pt idx="7710">
                  <c:v>-1.47031E-2</c:v>
                </c:pt>
                <c:pt idx="7711">
                  <c:v>-1.3734400000000001E-2</c:v>
                </c:pt>
                <c:pt idx="7712">
                  <c:v>-1.3984399999999999E-2</c:v>
                </c:pt>
                <c:pt idx="7713">
                  <c:v>-1.5875E-2</c:v>
                </c:pt>
                <c:pt idx="7714">
                  <c:v>-1.5921899999999999E-2</c:v>
                </c:pt>
                <c:pt idx="7715">
                  <c:v>-2.1062500000000001E-2</c:v>
                </c:pt>
                <c:pt idx="7716">
                  <c:v>-3.00781E-2</c:v>
                </c:pt>
                <c:pt idx="7717">
                  <c:v>-2.0703099999999999E-2</c:v>
                </c:pt>
                <c:pt idx="7718">
                  <c:v>-2.1796900000000001E-2</c:v>
                </c:pt>
                <c:pt idx="7719">
                  <c:v>-2.2093700000000001E-2</c:v>
                </c:pt>
                <c:pt idx="7720">
                  <c:v>-2.02969E-2</c:v>
                </c:pt>
                <c:pt idx="7721">
                  <c:v>-1.22656E-2</c:v>
                </c:pt>
                <c:pt idx="7722">
                  <c:v>-1.4046899999999999E-2</c:v>
                </c:pt>
                <c:pt idx="7723">
                  <c:v>-6.6093799999999998E-3</c:v>
                </c:pt>
                <c:pt idx="7724">
                  <c:v>-3.9687500000000001E-3</c:v>
                </c:pt>
                <c:pt idx="7725">
                  <c:v>-1.32187E-2</c:v>
                </c:pt>
                <c:pt idx="7726">
                  <c:v>-2.1937499999999999E-2</c:v>
                </c:pt>
                <c:pt idx="7727">
                  <c:v>-1.6328100000000002E-2</c:v>
                </c:pt>
                <c:pt idx="7728">
                  <c:v>-1.2046899999999999E-2</c:v>
                </c:pt>
                <c:pt idx="7729">
                  <c:v>-1.1921899999999999E-2</c:v>
                </c:pt>
                <c:pt idx="7730">
                  <c:v>-1.40625E-2</c:v>
                </c:pt>
                <c:pt idx="7731">
                  <c:v>-1.40156E-2</c:v>
                </c:pt>
                <c:pt idx="7732">
                  <c:v>-1.1609400000000001E-2</c:v>
                </c:pt>
                <c:pt idx="7733">
                  <c:v>-4.0000000000000001E-3</c:v>
                </c:pt>
                <c:pt idx="7734">
                  <c:v>-2.0531299999999999E-2</c:v>
                </c:pt>
                <c:pt idx="7735">
                  <c:v>-1.9953100000000001E-2</c:v>
                </c:pt>
                <c:pt idx="7736">
                  <c:v>-1.95625E-2</c:v>
                </c:pt>
                <c:pt idx="7737">
                  <c:v>-1.1890599999999999E-2</c:v>
                </c:pt>
                <c:pt idx="7738">
                  <c:v>-1.4250000000000001E-2</c:v>
                </c:pt>
                <c:pt idx="7739">
                  <c:v>-1.6156299999999998E-2</c:v>
                </c:pt>
                <c:pt idx="7740">
                  <c:v>-1.7609400000000001E-2</c:v>
                </c:pt>
                <c:pt idx="7741">
                  <c:v>-1.18125E-2</c:v>
                </c:pt>
                <c:pt idx="7742">
                  <c:v>-1.45156E-2</c:v>
                </c:pt>
                <c:pt idx="7743">
                  <c:v>-1.6E-2</c:v>
                </c:pt>
                <c:pt idx="7744">
                  <c:v>-1.3156299999999999E-2</c:v>
                </c:pt>
                <c:pt idx="7745">
                  <c:v>-1.02656E-2</c:v>
                </c:pt>
                <c:pt idx="7746">
                  <c:v>-1.62969E-2</c:v>
                </c:pt>
                <c:pt idx="7747">
                  <c:v>-1.39531E-2</c:v>
                </c:pt>
                <c:pt idx="7748">
                  <c:v>-1.6109399999999999E-2</c:v>
                </c:pt>
                <c:pt idx="7749">
                  <c:v>-1.5953100000000001E-2</c:v>
                </c:pt>
                <c:pt idx="7750">
                  <c:v>-1.37187E-2</c:v>
                </c:pt>
                <c:pt idx="7751">
                  <c:v>-1.0046899999999999E-2</c:v>
                </c:pt>
                <c:pt idx="7752">
                  <c:v>-1.18437E-2</c:v>
                </c:pt>
                <c:pt idx="7753">
                  <c:v>-8.0781299999999993E-3</c:v>
                </c:pt>
                <c:pt idx="7754">
                  <c:v>-1.40625E-2</c:v>
                </c:pt>
                <c:pt idx="7755">
                  <c:v>-1.00781E-2</c:v>
                </c:pt>
                <c:pt idx="7756">
                  <c:v>-1.6093799999999998E-2</c:v>
                </c:pt>
                <c:pt idx="7757">
                  <c:v>-1.41406E-2</c:v>
                </c:pt>
                <c:pt idx="7758">
                  <c:v>-1.7874999999999999E-2</c:v>
                </c:pt>
                <c:pt idx="7759">
                  <c:v>-1.17188E-2</c:v>
                </c:pt>
                <c:pt idx="7760">
                  <c:v>-1.4687499999999999E-2</c:v>
                </c:pt>
                <c:pt idx="7761">
                  <c:v>-1.35938E-2</c:v>
                </c:pt>
                <c:pt idx="7762">
                  <c:v>-7.84375E-3</c:v>
                </c:pt>
                <c:pt idx="7763">
                  <c:v>-1.00625E-2</c:v>
                </c:pt>
                <c:pt idx="7764">
                  <c:v>-1.32344E-2</c:v>
                </c:pt>
                <c:pt idx="7765">
                  <c:v>-2.1859400000000001E-2</c:v>
                </c:pt>
                <c:pt idx="7766">
                  <c:v>-1.11719E-2</c:v>
                </c:pt>
                <c:pt idx="7767">
                  <c:v>-1.0296899999999999E-2</c:v>
                </c:pt>
                <c:pt idx="7768">
                  <c:v>-1.20313E-2</c:v>
                </c:pt>
                <c:pt idx="7769">
                  <c:v>-1.2171899999999999E-2</c:v>
                </c:pt>
                <c:pt idx="7770">
                  <c:v>-1.4109399999999999E-2</c:v>
                </c:pt>
                <c:pt idx="7771">
                  <c:v>-1.4109399999999999E-2</c:v>
                </c:pt>
                <c:pt idx="7772">
                  <c:v>-1.6203100000000002E-2</c:v>
                </c:pt>
                <c:pt idx="7773">
                  <c:v>-1.5765600000000001E-2</c:v>
                </c:pt>
                <c:pt idx="7774">
                  <c:v>-1.9281300000000001E-2</c:v>
                </c:pt>
                <c:pt idx="7775">
                  <c:v>-2.22656E-2</c:v>
                </c:pt>
                <c:pt idx="7776">
                  <c:v>-1.6765599999999999E-2</c:v>
                </c:pt>
                <c:pt idx="7777">
                  <c:v>-1.1890599999999999E-2</c:v>
                </c:pt>
                <c:pt idx="7778">
                  <c:v>-1.4046899999999999E-2</c:v>
                </c:pt>
                <c:pt idx="7779">
                  <c:v>-1.18437E-2</c:v>
                </c:pt>
                <c:pt idx="7780">
                  <c:v>-1.78906E-2</c:v>
                </c:pt>
                <c:pt idx="7781">
                  <c:v>-1.24844E-2</c:v>
                </c:pt>
                <c:pt idx="7782">
                  <c:v>-1.3375E-2</c:v>
                </c:pt>
                <c:pt idx="7783">
                  <c:v>-1.6328100000000002E-2</c:v>
                </c:pt>
                <c:pt idx="7784">
                  <c:v>-1.0046899999999999E-2</c:v>
                </c:pt>
                <c:pt idx="7785">
                  <c:v>-1.5625E-2</c:v>
                </c:pt>
                <c:pt idx="7786">
                  <c:v>-1.42031E-2</c:v>
                </c:pt>
                <c:pt idx="7787">
                  <c:v>-1.5890600000000001E-2</c:v>
                </c:pt>
                <c:pt idx="7788">
                  <c:v>-1.41875E-2</c:v>
                </c:pt>
                <c:pt idx="7789">
                  <c:v>-1.5578099999999999E-2</c:v>
                </c:pt>
                <c:pt idx="7790">
                  <c:v>-1.7078099999999999E-2</c:v>
                </c:pt>
                <c:pt idx="7791">
                  <c:v>-9.9375000000000002E-3</c:v>
                </c:pt>
                <c:pt idx="7792">
                  <c:v>-1.9328100000000001E-2</c:v>
                </c:pt>
                <c:pt idx="7793">
                  <c:v>-1.8609400000000002E-2</c:v>
                </c:pt>
                <c:pt idx="7794">
                  <c:v>-1.2156200000000001E-2</c:v>
                </c:pt>
                <c:pt idx="7795">
                  <c:v>-1.3875E-2</c:v>
                </c:pt>
                <c:pt idx="7796">
                  <c:v>-1.5968799999999998E-2</c:v>
                </c:pt>
                <c:pt idx="7797">
                  <c:v>-1.6078100000000001E-2</c:v>
                </c:pt>
                <c:pt idx="7798">
                  <c:v>-1.5796899999999999E-2</c:v>
                </c:pt>
                <c:pt idx="7799">
                  <c:v>-2.0078100000000002E-2</c:v>
                </c:pt>
                <c:pt idx="7800">
                  <c:v>-1.6E-2</c:v>
                </c:pt>
                <c:pt idx="7801">
                  <c:v>-2.1984400000000001E-2</c:v>
                </c:pt>
                <c:pt idx="7802">
                  <c:v>-1.44063E-2</c:v>
                </c:pt>
                <c:pt idx="7803">
                  <c:v>-1.1875E-2</c:v>
                </c:pt>
                <c:pt idx="7804">
                  <c:v>-1.98125E-2</c:v>
                </c:pt>
                <c:pt idx="7805">
                  <c:v>-1.8093700000000001E-2</c:v>
                </c:pt>
                <c:pt idx="7806">
                  <c:v>-1.40625E-2</c:v>
                </c:pt>
                <c:pt idx="7807">
                  <c:v>-1.20156E-2</c:v>
                </c:pt>
                <c:pt idx="7808">
                  <c:v>-1.2E-2</c:v>
                </c:pt>
                <c:pt idx="7809">
                  <c:v>-1.6078100000000001E-2</c:v>
                </c:pt>
                <c:pt idx="7810">
                  <c:v>-2.2109400000000001E-2</c:v>
                </c:pt>
                <c:pt idx="7811">
                  <c:v>-1.4E-2</c:v>
                </c:pt>
                <c:pt idx="7812">
                  <c:v>-1.39531E-2</c:v>
                </c:pt>
                <c:pt idx="7813">
                  <c:v>-1.6015600000000001E-2</c:v>
                </c:pt>
                <c:pt idx="7814">
                  <c:v>-1.2046899999999999E-2</c:v>
                </c:pt>
                <c:pt idx="7815">
                  <c:v>-1.2E-2</c:v>
                </c:pt>
                <c:pt idx="7816">
                  <c:v>-1.2E-2</c:v>
                </c:pt>
                <c:pt idx="7817">
                  <c:v>-1.20156E-2</c:v>
                </c:pt>
                <c:pt idx="7818">
                  <c:v>-1.4E-2</c:v>
                </c:pt>
                <c:pt idx="7819">
                  <c:v>-1.6E-2</c:v>
                </c:pt>
                <c:pt idx="7820">
                  <c:v>-1.00781E-2</c:v>
                </c:pt>
                <c:pt idx="7821">
                  <c:v>-1.4E-2</c:v>
                </c:pt>
                <c:pt idx="7822">
                  <c:v>-1.6125E-2</c:v>
                </c:pt>
                <c:pt idx="7823">
                  <c:v>-1.0046899999999999E-2</c:v>
                </c:pt>
                <c:pt idx="7824">
                  <c:v>-1.1984399999999999E-2</c:v>
                </c:pt>
                <c:pt idx="7825">
                  <c:v>-1.4E-2</c:v>
                </c:pt>
                <c:pt idx="7826">
                  <c:v>-1.7984400000000001E-2</c:v>
                </c:pt>
                <c:pt idx="7827">
                  <c:v>-1.5984399999999999E-2</c:v>
                </c:pt>
                <c:pt idx="7828">
                  <c:v>-1.6015600000000001E-2</c:v>
                </c:pt>
                <c:pt idx="7829">
                  <c:v>-1.20313E-2</c:v>
                </c:pt>
                <c:pt idx="7830">
                  <c:v>-1.5828100000000001E-2</c:v>
                </c:pt>
                <c:pt idx="7831">
                  <c:v>-1.79688E-2</c:v>
                </c:pt>
                <c:pt idx="7832">
                  <c:v>-1.5843800000000002E-2</c:v>
                </c:pt>
                <c:pt idx="7833">
                  <c:v>-1.78281E-2</c:v>
                </c:pt>
                <c:pt idx="7834">
                  <c:v>-8.2812500000000004E-3</c:v>
                </c:pt>
                <c:pt idx="7835">
                  <c:v>-1.0234399999999999E-2</c:v>
                </c:pt>
                <c:pt idx="7836">
                  <c:v>-1.4E-2</c:v>
                </c:pt>
                <c:pt idx="7837">
                  <c:v>-1.41406E-2</c:v>
                </c:pt>
                <c:pt idx="7838">
                  <c:v>-1.8046900000000001E-2</c:v>
                </c:pt>
                <c:pt idx="7839">
                  <c:v>-1.52969E-2</c:v>
                </c:pt>
                <c:pt idx="7840">
                  <c:v>-1.9078100000000001E-2</c:v>
                </c:pt>
                <c:pt idx="7841">
                  <c:v>-8.4843799999999997E-3</c:v>
                </c:pt>
                <c:pt idx="7842">
                  <c:v>-1.6437500000000001E-2</c:v>
                </c:pt>
                <c:pt idx="7843">
                  <c:v>-1.8156200000000001E-2</c:v>
                </c:pt>
                <c:pt idx="7844">
                  <c:v>-2.0140600000000002E-2</c:v>
                </c:pt>
                <c:pt idx="7845">
                  <c:v>-1.30156E-2</c:v>
                </c:pt>
                <c:pt idx="7846">
                  <c:v>-9.9531299999999993E-3</c:v>
                </c:pt>
                <c:pt idx="7847">
                  <c:v>-1.4625000000000001E-2</c:v>
                </c:pt>
                <c:pt idx="7848">
                  <c:v>-2.58281E-2</c:v>
                </c:pt>
                <c:pt idx="7849">
                  <c:v>-1.8749999999999999E-2</c:v>
                </c:pt>
                <c:pt idx="7850">
                  <c:v>-1.6125E-2</c:v>
                </c:pt>
                <c:pt idx="7851">
                  <c:v>-1.2046899999999999E-2</c:v>
                </c:pt>
                <c:pt idx="7852">
                  <c:v>-1.5921899999999999E-2</c:v>
                </c:pt>
                <c:pt idx="7853">
                  <c:v>-1.79531E-2</c:v>
                </c:pt>
                <c:pt idx="7854">
                  <c:v>-1.8046900000000001E-2</c:v>
                </c:pt>
                <c:pt idx="7855">
                  <c:v>-1.40313E-2</c:v>
                </c:pt>
                <c:pt idx="7856">
                  <c:v>-1.5953100000000001E-2</c:v>
                </c:pt>
                <c:pt idx="7857">
                  <c:v>-1.6E-2</c:v>
                </c:pt>
                <c:pt idx="7858">
                  <c:v>-2.3875E-2</c:v>
                </c:pt>
                <c:pt idx="7859">
                  <c:v>-2.7968799999999999E-2</c:v>
                </c:pt>
                <c:pt idx="7860">
                  <c:v>-1.9718800000000002E-2</c:v>
                </c:pt>
                <c:pt idx="7861">
                  <c:v>-7.9375000000000001E-3</c:v>
                </c:pt>
                <c:pt idx="7862">
                  <c:v>-1.2625000000000001E-2</c:v>
                </c:pt>
                <c:pt idx="7863">
                  <c:v>-1.8312499999999999E-2</c:v>
                </c:pt>
                <c:pt idx="7864">
                  <c:v>-2.2046900000000001E-2</c:v>
                </c:pt>
                <c:pt idx="7865">
                  <c:v>-1.7390599999999999E-2</c:v>
                </c:pt>
                <c:pt idx="7866">
                  <c:v>-9.6249999999999999E-3</c:v>
                </c:pt>
                <c:pt idx="7867">
                  <c:v>-1.25469E-2</c:v>
                </c:pt>
                <c:pt idx="7868">
                  <c:v>-1.5875E-2</c:v>
                </c:pt>
                <c:pt idx="7869">
                  <c:v>-1.15E-2</c:v>
                </c:pt>
                <c:pt idx="7870">
                  <c:v>-1.00156E-2</c:v>
                </c:pt>
                <c:pt idx="7871">
                  <c:v>-1.50625E-2</c:v>
                </c:pt>
                <c:pt idx="7872">
                  <c:v>-2.5312500000000002E-2</c:v>
                </c:pt>
                <c:pt idx="7873">
                  <c:v>-2.0328100000000002E-2</c:v>
                </c:pt>
                <c:pt idx="7874">
                  <c:v>-1.20938E-2</c:v>
                </c:pt>
                <c:pt idx="7875">
                  <c:v>-1.8359400000000001E-2</c:v>
                </c:pt>
                <c:pt idx="7876">
                  <c:v>-1.2906300000000001E-2</c:v>
                </c:pt>
                <c:pt idx="7877">
                  <c:v>-7.76562E-3</c:v>
                </c:pt>
                <c:pt idx="7878">
                  <c:v>-8.6562500000000007E-3</c:v>
                </c:pt>
                <c:pt idx="7879">
                  <c:v>-1.7015599999999999E-2</c:v>
                </c:pt>
                <c:pt idx="7880">
                  <c:v>-1.9421899999999999E-2</c:v>
                </c:pt>
                <c:pt idx="7881">
                  <c:v>-1.1468799999999999E-2</c:v>
                </c:pt>
                <c:pt idx="7882">
                  <c:v>-1.00156E-2</c:v>
                </c:pt>
                <c:pt idx="7883">
                  <c:v>-1.23438E-2</c:v>
                </c:pt>
                <c:pt idx="7884">
                  <c:v>-1.5796899999999999E-2</c:v>
                </c:pt>
                <c:pt idx="7885">
                  <c:v>-9.9062500000000001E-3</c:v>
                </c:pt>
                <c:pt idx="7886">
                  <c:v>-1.42813E-2</c:v>
                </c:pt>
                <c:pt idx="7887">
                  <c:v>-1.6093799999999998E-2</c:v>
                </c:pt>
                <c:pt idx="7888">
                  <c:v>-1.54375E-2</c:v>
                </c:pt>
                <c:pt idx="7889">
                  <c:v>-7.9531299999999992E-3</c:v>
                </c:pt>
                <c:pt idx="7890">
                  <c:v>-1.45156E-2</c:v>
                </c:pt>
                <c:pt idx="7891">
                  <c:v>-1.5890600000000001E-2</c:v>
                </c:pt>
                <c:pt idx="7892">
                  <c:v>-1.4093700000000001E-2</c:v>
                </c:pt>
                <c:pt idx="7893">
                  <c:v>-1.6E-2</c:v>
                </c:pt>
                <c:pt idx="7894">
                  <c:v>-1.39531E-2</c:v>
                </c:pt>
                <c:pt idx="7895">
                  <c:v>-1.78906E-2</c:v>
                </c:pt>
                <c:pt idx="7896">
                  <c:v>-2.60938E-2</c:v>
                </c:pt>
                <c:pt idx="7897">
                  <c:v>-2.4281299999999999E-2</c:v>
                </c:pt>
                <c:pt idx="7898">
                  <c:v>-1.60625E-2</c:v>
                </c:pt>
                <c:pt idx="7899">
                  <c:v>-1.5984399999999999E-2</c:v>
                </c:pt>
                <c:pt idx="7900">
                  <c:v>-1.6E-2</c:v>
                </c:pt>
                <c:pt idx="7901">
                  <c:v>-1.6015600000000001E-2</c:v>
                </c:pt>
                <c:pt idx="7902">
                  <c:v>-1.40625E-2</c:v>
                </c:pt>
                <c:pt idx="7903">
                  <c:v>-2.0125000000000001E-2</c:v>
                </c:pt>
                <c:pt idx="7904">
                  <c:v>-1.9656300000000002E-2</c:v>
                </c:pt>
                <c:pt idx="7905">
                  <c:v>-1.1859400000000001E-2</c:v>
                </c:pt>
                <c:pt idx="7906">
                  <c:v>-1.7250000000000001E-2</c:v>
                </c:pt>
                <c:pt idx="7907">
                  <c:v>-1.7999999999999999E-2</c:v>
                </c:pt>
                <c:pt idx="7908">
                  <c:v>-1.9953100000000001E-2</c:v>
                </c:pt>
                <c:pt idx="7909">
                  <c:v>-1.82188E-2</c:v>
                </c:pt>
                <c:pt idx="7910">
                  <c:v>-1.6343799999999999E-2</c:v>
                </c:pt>
                <c:pt idx="7911">
                  <c:v>-8.5468799999999998E-3</c:v>
                </c:pt>
                <c:pt idx="7912">
                  <c:v>-1.1390600000000001E-2</c:v>
                </c:pt>
                <c:pt idx="7913">
                  <c:v>-1.77188E-2</c:v>
                </c:pt>
                <c:pt idx="7914">
                  <c:v>-1.6312500000000001E-2</c:v>
                </c:pt>
                <c:pt idx="7915">
                  <c:v>-9.8437500000000001E-3</c:v>
                </c:pt>
                <c:pt idx="7916">
                  <c:v>-1.7624999999999998E-2</c:v>
                </c:pt>
                <c:pt idx="7917">
                  <c:v>-2.0078100000000002E-2</c:v>
                </c:pt>
                <c:pt idx="7918">
                  <c:v>-1.82656E-2</c:v>
                </c:pt>
                <c:pt idx="7919">
                  <c:v>-1.03438E-2</c:v>
                </c:pt>
                <c:pt idx="7920">
                  <c:v>-1.1921899999999999E-2</c:v>
                </c:pt>
                <c:pt idx="7921">
                  <c:v>-1.00781E-2</c:v>
                </c:pt>
                <c:pt idx="7922">
                  <c:v>-1.2E-2</c:v>
                </c:pt>
                <c:pt idx="7923">
                  <c:v>-1.1984399999999999E-2</c:v>
                </c:pt>
                <c:pt idx="7924">
                  <c:v>-1.39375E-2</c:v>
                </c:pt>
                <c:pt idx="7925">
                  <c:v>-1.5843800000000002E-2</c:v>
                </c:pt>
                <c:pt idx="7926">
                  <c:v>-1.6375000000000001E-2</c:v>
                </c:pt>
                <c:pt idx="7927">
                  <c:v>-7.9218799999999992E-3</c:v>
                </c:pt>
                <c:pt idx="7928">
                  <c:v>-1.6281299999999999E-2</c:v>
                </c:pt>
                <c:pt idx="7929">
                  <c:v>-1.20156E-2</c:v>
                </c:pt>
                <c:pt idx="7930">
                  <c:v>-1.4312500000000001E-2</c:v>
                </c:pt>
                <c:pt idx="7931">
                  <c:v>-0.02</c:v>
                </c:pt>
                <c:pt idx="7932">
                  <c:v>-1.3625E-2</c:v>
                </c:pt>
                <c:pt idx="7933">
                  <c:v>-1.0046899999999999E-2</c:v>
                </c:pt>
                <c:pt idx="7934">
                  <c:v>-1.20156E-2</c:v>
                </c:pt>
                <c:pt idx="7935">
                  <c:v>-9.9687500000000002E-3</c:v>
                </c:pt>
                <c:pt idx="7936">
                  <c:v>-1.46406E-2</c:v>
                </c:pt>
                <c:pt idx="7937">
                  <c:v>-1.7734400000000001E-2</c:v>
                </c:pt>
                <c:pt idx="7938">
                  <c:v>-9.3437499999999996E-3</c:v>
                </c:pt>
                <c:pt idx="7939">
                  <c:v>-1.24531E-2</c:v>
                </c:pt>
                <c:pt idx="7940">
                  <c:v>-1.34375E-2</c:v>
                </c:pt>
                <c:pt idx="7941">
                  <c:v>-1.0281200000000001E-2</c:v>
                </c:pt>
                <c:pt idx="7942">
                  <c:v>-1.9265600000000001E-2</c:v>
                </c:pt>
                <c:pt idx="7943">
                  <c:v>-1.9625E-2</c:v>
                </c:pt>
                <c:pt idx="7944">
                  <c:v>-1.3375E-2</c:v>
                </c:pt>
                <c:pt idx="7945">
                  <c:v>-1.20938E-2</c:v>
                </c:pt>
                <c:pt idx="7946">
                  <c:v>-1.62969E-2</c:v>
                </c:pt>
                <c:pt idx="7947">
                  <c:v>-1.7859400000000001E-2</c:v>
                </c:pt>
                <c:pt idx="7948">
                  <c:v>-1.3859399999999999E-2</c:v>
                </c:pt>
                <c:pt idx="7949">
                  <c:v>-1.6203100000000002E-2</c:v>
                </c:pt>
                <c:pt idx="7950">
                  <c:v>-1.9921899999999999E-2</c:v>
                </c:pt>
                <c:pt idx="7951">
                  <c:v>-1.3796900000000001E-2</c:v>
                </c:pt>
                <c:pt idx="7952">
                  <c:v>-9.75E-3</c:v>
                </c:pt>
                <c:pt idx="7953">
                  <c:v>-7.9687500000000001E-3</c:v>
                </c:pt>
                <c:pt idx="7954">
                  <c:v>-1.0296899999999999E-2</c:v>
                </c:pt>
                <c:pt idx="7955">
                  <c:v>-1.6281299999999999E-2</c:v>
                </c:pt>
                <c:pt idx="7956">
                  <c:v>-1.5578099999999999E-2</c:v>
                </c:pt>
                <c:pt idx="7957">
                  <c:v>-1.42969E-2</c:v>
                </c:pt>
                <c:pt idx="7958">
                  <c:v>-1.7859400000000001E-2</c:v>
                </c:pt>
                <c:pt idx="7959">
                  <c:v>-1.4E-2</c:v>
                </c:pt>
                <c:pt idx="7960">
                  <c:v>-1.84688E-2</c:v>
                </c:pt>
                <c:pt idx="7961">
                  <c:v>-1.53594E-2</c:v>
                </c:pt>
                <c:pt idx="7962">
                  <c:v>-9.9687500000000002E-3</c:v>
                </c:pt>
                <c:pt idx="7963">
                  <c:v>-1.44063E-2</c:v>
                </c:pt>
                <c:pt idx="7964">
                  <c:v>-1.6093799999999998E-2</c:v>
                </c:pt>
                <c:pt idx="7965">
                  <c:v>-1.3203100000000001E-2</c:v>
                </c:pt>
                <c:pt idx="7966">
                  <c:v>-6.0312500000000002E-3</c:v>
                </c:pt>
                <c:pt idx="7967">
                  <c:v>-1.2687500000000001E-2</c:v>
                </c:pt>
                <c:pt idx="7968">
                  <c:v>-1.1453100000000001E-2</c:v>
                </c:pt>
                <c:pt idx="7969">
                  <c:v>-1.01875E-2</c:v>
                </c:pt>
                <c:pt idx="7970">
                  <c:v>-1.4968800000000001E-2</c:v>
                </c:pt>
                <c:pt idx="7971">
                  <c:v>-1.5375E-2</c:v>
                </c:pt>
                <c:pt idx="7972">
                  <c:v>-8.2031299999999994E-3</c:v>
                </c:pt>
                <c:pt idx="7973">
                  <c:v>-1.4375000000000001E-2</c:v>
                </c:pt>
                <c:pt idx="7974">
                  <c:v>-2.2312499999999999E-2</c:v>
                </c:pt>
                <c:pt idx="7975">
                  <c:v>-1.45313E-2</c:v>
                </c:pt>
                <c:pt idx="7976">
                  <c:v>-1.5953100000000001E-2</c:v>
                </c:pt>
                <c:pt idx="7977">
                  <c:v>-1.2171899999999999E-2</c:v>
                </c:pt>
                <c:pt idx="7978">
                  <c:v>-1.39375E-2</c:v>
                </c:pt>
                <c:pt idx="7979">
                  <c:v>-1.21406E-2</c:v>
                </c:pt>
                <c:pt idx="7980">
                  <c:v>-1.21875E-2</c:v>
                </c:pt>
                <c:pt idx="7981">
                  <c:v>-8.2187500000000004E-3</c:v>
                </c:pt>
                <c:pt idx="7982">
                  <c:v>-1.1390600000000001E-2</c:v>
                </c:pt>
                <c:pt idx="7983">
                  <c:v>-2.0187500000000001E-2</c:v>
                </c:pt>
                <c:pt idx="7984">
                  <c:v>-1.2156200000000001E-2</c:v>
                </c:pt>
                <c:pt idx="7985">
                  <c:v>-1.9453100000000001E-2</c:v>
                </c:pt>
                <c:pt idx="7986">
                  <c:v>-1.6562500000000001E-2</c:v>
                </c:pt>
                <c:pt idx="7987">
                  <c:v>-1.5718800000000002E-2</c:v>
                </c:pt>
                <c:pt idx="7988">
                  <c:v>-1.6578099999999998E-2</c:v>
                </c:pt>
                <c:pt idx="7989">
                  <c:v>-1.37813E-2</c:v>
                </c:pt>
                <c:pt idx="7990">
                  <c:v>-1.9921899999999999E-2</c:v>
                </c:pt>
                <c:pt idx="7991">
                  <c:v>-1.43438E-2</c:v>
                </c:pt>
                <c:pt idx="7992">
                  <c:v>-1.5718800000000002E-2</c:v>
                </c:pt>
                <c:pt idx="7993">
                  <c:v>-1.60625E-2</c:v>
                </c:pt>
                <c:pt idx="7994">
                  <c:v>-1.5890600000000001E-2</c:v>
                </c:pt>
                <c:pt idx="7995">
                  <c:v>-1.9875E-2</c:v>
                </c:pt>
                <c:pt idx="7996">
                  <c:v>-2.0015600000000001E-2</c:v>
                </c:pt>
                <c:pt idx="7997">
                  <c:v>-1.64219E-2</c:v>
                </c:pt>
                <c:pt idx="7998">
                  <c:v>-4.0312500000000001E-3</c:v>
                </c:pt>
                <c:pt idx="7999">
                  <c:v>-7.9218799999999992E-3</c:v>
                </c:pt>
                <c:pt idx="8000">
                  <c:v>-1.575E-2</c:v>
                </c:pt>
                <c:pt idx="8001">
                  <c:v>-1.8124999999999999E-2</c:v>
                </c:pt>
                <c:pt idx="8002">
                  <c:v>-1.20625E-2</c:v>
                </c:pt>
                <c:pt idx="8003">
                  <c:v>-1.5906300000000002E-2</c:v>
                </c:pt>
                <c:pt idx="8004">
                  <c:v>-1.80156E-2</c:v>
                </c:pt>
                <c:pt idx="8005">
                  <c:v>-1.7984400000000001E-2</c:v>
                </c:pt>
                <c:pt idx="8006">
                  <c:v>-0.02</c:v>
                </c:pt>
                <c:pt idx="8007">
                  <c:v>-1.7999999999999999E-2</c:v>
                </c:pt>
                <c:pt idx="8008">
                  <c:v>-1.80781E-2</c:v>
                </c:pt>
                <c:pt idx="8009">
                  <c:v>-1.4E-2</c:v>
                </c:pt>
                <c:pt idx="8010">
                  <c:v>-1.1984399999999999E-2</c:v>
                </c:pt>
                <c:pt idx="8011">
                  <c:v>-1.6E-2</c:v>
                </c:pt>
                <c:pt idx="8012">
                  <c:v>-1.5953100000000001E-2</c:v>
                </c:pt>
                <c:pt idx="8013">
                  <c:v>-1.9984399999999999E-2</c:v>
                </c:pt>
                <c:pt idx="8014">
                  <c:v>-1.19375E-2</c:v>
                </c:pt>
                <c:pt idx="8015">
                  <c:v>-1.6125E-2</c:v>
                </c:pt>
                <c:pt idx="8016">
                  <c:v>-0.02</c:v>
                </c:pt>
                <c:pt idx="8017">
                  <c:v>-0.02</c:v>
                </c:pt>
                <c:pt idx="8018">
                  <c:v>-1.8124999999999999E-2</c:v>
                </c:pt>
                <c:pt idx="8019">
                  <c:v>-1.4E-2</c:v>
                </c:pt>
                <c:pt idx="8020">
                  <c:v>-1.6046899999999999E-2</c:v>
                </c:pt>
                <c:pt idx="8021">
                  <c:v>-1.20313E-2</c:v>
                </c:pt>
                <c:pt idx="8022">
                  <c:v>-1.5984399999999999E-2</c:v>
                </c:pt>
                <c:pt idx="8023">
                  <c:v>-1.6E-2</c:v>
                </c:pt>
                <c:pt idx="8024">
                  <c:v>-1.42031E-2</c:v>
                </c:pt>
                <c:pt idx="8025">
                  <c:v>-7.9843799999999993E-3</c:v>
                </c:pt>
                <c:pt idx="8026">
                  <c:v>-1.1984399999999999E-2</c:v>
                </c:pt>
                <c:pt idx="8027">
                  <c:v>-1.2E-2</c:v>
                </c:pt>
                <c:pt idx="8028">
                  <c:v>-1.20625E-2</c:v>
                </c:pt>
                <c:pt idx="8029">
                  <c:v>-1.0046899999999999E-2</c:v>
                </c:pt>
                <c:pt idx="8030">
                  <c:v>-1.7515599999999999E-2</c:v>
                </c:pt>
                <c:pt idx="8031">
                  <c:v>-1.99375E-2</c:v>
                </c:pt>
                <c:pt idx="8032">
                  <c:v>-1.8093700000000001E-2</c:v>
                </c:pt>
                <c:pt idx="8033">
                  <c:v>-1.59375E-2</c:v>
                </c:pt>
                <c:pt idx="8034">
                  <c:v>-1.4E-2</c:v>
                </c:pt>
                <c:pt idx="8035">
                  <c:v>-1.61875E-2</c:v>
                </c:pt>
                <c:pt idx="8036">
                  <c:v>-1.80156E-2</c:v>
                </c:pt>
                <c:pt idx="8037">
                  <c:v>-1.9125E-2</c:v>
                </c:pt>
                <c:pt idx="8038">
                  <c:v>-2.3421899999999999E-2</c:v>
                </c:pt>
                <c:pt idx="8039">
                  <c:v>-2.3E-2</c:v>
                </c:pt>
                <c:pt idx="8040">
                  <c:v>-1.7000000000000001E-2</c:v>
                </c:pt>
                <c:pt idx="8041">
                  <c:v>-1.37813E-2</c:v>
                </c:pt>
                <c:pt idx="8042">
                  <c:v>-1.6156299999999998E-2</c:v>
                </c:pt>
                <c:pt idx="8043">
                  <c:v>-1.225E-2</c:v>
                </c:pt>
                <c:pt idx="8044">
                  <c:v>-1.58125E-2</c:v>
                </c:pt>
                <c:pt idx="8045">
                  <c:v>-2.17188E-2</c:v>
                </c:pt>
                <c:pt idx="8046">
                  <c:v>-2.0562500000000001E-2</c:v>
                </c:pt>
                <c:pt idx="8047">
                  <c:v>-1.6140600000000001E-2</c:v>
                </c:pt>
                <c:pt idx="8048">
                  <c:v>-1.77813E-2</c:v>
                </c:pt>
                <c:pt idx="8049">
                  <c:v>-1.82656E-2</c:v>
                </c:pt>
                <c:pt idx="8050">
                  <c:v>-1.20625E-2</c:v>
                </c:pt>
                <c:pt idx="8051">
                  <c:v>-1.3828099999999999E-2</c:v>
                </c:pt>
                <c:pt idx="8052">
                  <c:v>-1.40313E-2</c:v>
                </c:pt>
                <c:pt idx="8053">
                  <c:v>-1.2109399999999999E-2</c:v>
                </c:pt>
                <c:pt idx="8054">
                  <c:v>-1.19063E-2</c:v>
                </c:pt>
                <c:pt idx="8055">
                  <c:v>-1.5984399999999999E-2</c:v>
                </c:pt>
                <c:pt idx="8056">
                  <c:v>-1.6015600000000001E-2</c:v>
                </c:pt>
                <c:pt idx="8057">
                  <c:v>-1.6E-2</c:v>
                </c:pt>
                <c:pt idx="8058">
                  <c:v>-1.3890599999999999E-2</c:v>
                </c:pt>
                <c:pt idx="8059">
                  <c:v>-1.21406E-2</c:v>
                </c:pt>
                <c:pt idx="8060">
                  <c:v>-1.78906E-2</c:v>
                </c:pt>
                <c:pt idx="8061">
                  <c:v>-9.6718700000000008E-3</c:v>
                </c:pt>
                <c:pt idx="8062">
                  <c:v>-1.45469E-2</c:v>
                </c:pt>
                <c:pt idx="8063">
                  <c:v>-2.02969E-2</c:v>
                </c:pt>
                <c:pt idx="8064">
                  <c:v>-2.18281E-2</c:v>
                </c:pt>
                <c:pt idx="8065">
                  <c:v>-2.0046899999999999E-2</c:v>
                </c:pt>
                <c:pt idx="8066">
                  <c:v>-1.9484399999999999E-2</c:v>
                </c:pt>
                <c:pt idx="8067">
                  <c:v>-1.12969E-2</c:v>
                </c:pt>
                <c:pt idx="8068">
                  <c:v>-1.01563E-2</c:v>
                </c:pt>
                <c:pt idx="8069">
                  <c:v>-9.9218799999999992E-3</c:v>
                </c:pt>
                <c:pt idx="8070">
                  <c:v>-1.05156E-2</c:v>
                </c:pt>
                <c:pt idx="8071">
                  <c:v>-1.16875E-2</c:v>
                </c:pt>
                <c:pt idx="8072">
                  <c:v>-4.95313E-3</c:v>
                </c:pt>
                <c:pt idx="8073">
                  <c:v>-7.6249999999999998E-3</c:v>
                </c:pt>
                <c:pt idx="8074">
                  <c:v>-2.0906299999999999E-2</c:v>
                </c:pt>
                <c:pt idx="8075">
                  <c:v>-1.7562500000000002E-2</c:v>
                </c:pt>
                <c:pt idx="8076">
                  <c:v>-1.5843800000000002E-2</c:v>
                </c:pt>
                <c:pt idx="8077">
                  <c:v>-1.38125E-2</c:v>
                </c:pt>
                <c:pt idx="8078">
                  <c:v>-1.1390600000000001E-2</c:v>
                </c:pt>
                <c:pt idx="8079">
                  <c:v>-1.05469E-2</c:v>
                </c:pt>
                <c:pt idx="8080">
                  <c:v>-1.81406E-2</c:v>
                </c:pt>
                <c:pt idx="8081">
                  <c:v>-1.6140600000000001E-2</c:v>
                </c:pt>
                <c:pt idx="8082">
                  <c:v>-2.21406E-2</c:v>
                </c:pt>
                <c:pt idx="8083">
                  <c:v>-0.02</c:v>
                </c:pt>
                <c:pt idx="8084">
                  <c:v>-2.1921900000000001E-2</c:v>
                </c:pt>
                <c:pt idx="8085">
                  <c:v>-1.79688E-2</c:v>
                </c:pt>
                <c:pt idx="8086">
                  <c:v>-2.0078100000000002E-2</c:v>
                </c:pt>
                <c:pt idx="8087">
                  <c:v>-1.79063E-2</c:v>
                </c:pt>
                <c:pt idx="8088">
                  <c:v>-1.7937499999999999E-2</c:v>
                </c:pt>
                <c:pt idx="8089">
                  <c:v>-1.5953100000000001E-2</c:v>
                </c:pt>
                <c:pt idx="8090">
                  <c:v>-1.5984399999999999E-2</c:v>
                </c:pt>
                <c:pt idx="8091">
                  <c:v>-1.6031199999999999E-2</c:v>
                </c:pt>
                <c:pt idx="8092">
                  <c:v>-1.78906E-2</c:v>
                </c:pt>
                <c:pt idx="8093">
                  <c:v>-1.3968700000000001E-2</c:v>
                </c:pt>
                <c:pt idx="8094">
                  <c:v>-2.0031199999999999E-2</c:v>
                </c:pt>
                <c:pt idx="8095">
                  <c:v>-1.42969E-2</c:v>
                </c:pt>
                <c:pt idx="8096">
                  <c:v>-1.00156E-2</c:v>
                </c:pt>
                <c:pt idx="8097">
                  <c:v>-9.9687500000000002E-3</c:v>
                </c:pt>
                <c:pt idx="8098">
                  <c:v>-1.1968700000000001E-2</c:v>
                </c:pt>
                <c:pt idx="8099">
                  <c:v>-1.3984399999999999E-2</c:v>
                </c:pt>
                <c:pt idx="8100">
                  <c:v>-1.8062499999999999E-2</c:v>
                </c:pt>
                <c:pt idx="8101">
                  <c:v>-1.59375E-2</c:v>
                </c:pt>
                <c:pt idx="8102">
                  <c:v>-1.39531E-2</c:v>
                </c:pt>
                <c:pt idx="8103">
                  <c:v>-1.3859399999999999E-2</c:v>
                </c:pt>
                <c:pt idx="8104">
                  <c:v>-1.41875E-2</c:v>
                </c:pt>
                <c:pt idx="8105">
                  <c:v>-1.21875E-2</c:v>
                </c:pt>
                <c:pt idx="8106">
                  <c:v>-1.20313E-2</c:v>
                </c:pt>
                <c:pt idx="8107">
                  <c:v>-1.17188E-2</c:v>
                </c:pt>
                <c:pt idx="8108">
                  <c:v>-1.5859399999999999E-2</c:v>
                </c:pt>
                <c:pt idx="8109">
                  <c:v>-1.42813E-2</c:v>
                </c:pt>
                <c:pt idx="8110">
                  <c:v>-1.40313E-2</c:v>
                </c:pt>
                <c:pt idx="8111">
                  <c:v>-1.53594E-2</c:v>
                </c:pt>
                <c:pt idx="8112">
                  <c:v>-2.58281E-2</c:v>
                </c:pt>
                <c:pt idx="8113">
                  <c:v>-1.9296899999999999E-2</c:v>
                </c:pt>
                <c:pt idx="8114">
                  <c:v>-8.3906299999999996E-3</c:v>
                </c:pt>
                <c:pt idx="8115">
                  <c:v>-5.1718800000000002E-3</c:v>
                </c:pt>
                <c:pt idx="8116">
                  <c:v>-1.5703100000000001E-2</c:v>
                </c:pt>
                <c:pt idx="8117">
                  <c:v>-1.6156299999999998E-2</c:v>
                </c:pt>
                <c:pt idx="8118">
                  <c:v>-1.6125E-2</c:v>
                </c:pt>
                <c:pt idx="8119">
                  <c:v>-1.04844E-2</c:v>
                </c:pt>
                <c:pt idx="8120">
                  <c:v>-7.9843799999999993E-3</c:v>
                </c:pt>
                <c:pt idx="8121">
                  <c:v>-1.5640600000000001E-2</c:v>
                </c:pt>
                <c:pt idx="8122">
                  <c:v>-1.4125E-2</c:v>
                </c:pt>
                <c:pt idx="8123">
                  <c:v>-9.7031300000000008E-3</c:v>
                </c:pt>
                <c:pt idx="8124">
                  <c:v>-1.9906299999999998E-2</c:v>
                </c:pt>
                <c:pt idx="8125">
                  <c:v>-1.5859399999999999E-2</c:v>
                </c:pt>
                <c:pt idx="8126">
                  <c:v>-2.4140600000000002E-2</c:v>
                </c:pt>
                <c:pt idx="8127">
                  <c:v>-1.6031199999999999E-2</c:v>
                </c:pt>
                <c:pt idx="8128">
                  <c:v>-1.5968799999999998E-2</c:v>
                </c:pt>
                <c:pt idx="8129">
                  <c:v>-1.2E-2</c:v>
                </c:pt>
                <c:pt idx="8130">
                  <c:v>-1.3984399999999999E-2</c:v>
                </c:pt>
                <c:pt idx="8131">
                  <c:v>-1.2046899999999999E-2</c:v>
                </c:pt>
                <c:pt idx="8132">
                  <c:v>-1.8484400000000002E-2</c:v>
                </c:pt>
                <c:pt idx="8133">
                  <c:v>-1.7937499999999999E-2</c:v>
                </c:pt>
                <c:pt idx="8134">
                  <c:v>-1.3515599999999999E-2</c:v>
                </c:pt>
                <c:pt idx="8135">
                  <c:v>-1.01563E-2</c:v>
                </c:pt>
                <c:pt idx="8136">
                  <c:v>-1.6703099999999999E-2</c:v>
                </c:pt>
                <c:pt idx="8137">
                  <c:v>-1.80156E-2</c:v>
                </c:pt>
                <c:pt idx="8138">
                  <c:v>-1.78281E-2</c:v>
                </c:pt>
                <c:pt idx="8139">
                  <c:v>-1.5953100000000001E-2</c:v>
                </c:pt>
                <c:pt idx="8140">
                  <c:v>-1.58125E-2</c:v>
                </c:pt>
                <c:pt idx="8141">
                  <c:v>-1.6406299999999999E-2</c:v>
                </c:pt>
                <c:pt idx="8142">
                  <c:v>-1.9531300000000001E-2</c:v>
                </c:pt>
                <c:pt idx="8143">
                  <c:v>-1.1968700000000001E-2</c:v>
                </c:pt>
                <c:pt idx="8144">
                  <c:v>-1.6031199999999999E-2</c:v>
                </c:pt>
                <c:pt idx="8145">
                  <c:v>-9.6562499999999999E-3</c:v>
                </c:pt>
                <c:pt idx="8146">
                  <c:v>-7.9531299999999992E-3</c:v>
                </c:pt>
                <c:pt idx="8147">
                  <c:v>-1.02656E-2</c:v>
                </c:pt>
                <c:pt idx="8148">
                  <c:v>-1.575E-2</c:v>
                </c:pt>
                <c:pt idx="8149">
                  <c:v>-5.875E-3</c:v>
                </c:pt>
                <c:pt idx="8150">
                  <c:v>-1.07344E-2</c:v>
                </c:pt>
                <c:pt idx="8151">
                  <c:v>-1.6390600000000002E-2</c:v>
                </c:pt>
                <c:pt idx="8152">
                  <c:v>-1.9718800000000002E-2</c:v>
                </c:pt>
                <c:pt idx="8153">
                  <c:v>-1.6500000000000001E-2</c:v>
                </c:pt>
                <c:pt idx="8154">
                  <c:v>-2.6171900000000001E-2</c:v>
                </c:pt>
                <c:pt idx="8155">
                  <c:v>-1.4874999999999999E-2</c:v>
                </c:pt>
                <c:pt idx="8156">
                  <c:v>-1.2968800000000001E-2</c:v>
                </c:pt>
                <c:pt idx="8157">
                  <c:v>-2.0125000000000001E-2</c:v>
                </c:pt>
                <c:pt idx="8158">
                  <c:v>-1.77813E-2</c:v>
                </c:pt>
                <c:pt idx="8159">
                  <c:v>-1.7937499999999999E-2</c:v>
                </c:pt>
                <c:pt idx="8160">
                  <c:v>-1.6015600000000001E-2</c:v>
                </c:pt>
                <c:pt idx="8161">
                  <c:v>-1.8093700000000001E-2</c:v>
                </c:pt>
                <c:pt idx="8162">
                  <c:v>-1.3156299999999999E-2</c:v>
                </c:pt>
                <c:pt idx="8163">
                  <c:v>-5.8281299999999999E-3</c:v>
                </c:pt>
                <c:pt idx="8164">
                  <c:v>-8.2031299999999994E-3</c:v>
                </c:pt>
                <c:pt idx="8165">
                  <c:v>-8.0781299999999993E-3</c:v>
                </c:pt>
                <c:pt idx="8166">
                  <c:v>-1.29219E-2</c:v>
                </c:pt>
                <c:pt idx="8167">
                  <c:v>-1.5640600000000001E-2</c:v>
                </c:pt>
                <c:pt idx="8168">
                  <c:v>-9.0624999999999994E-3</c:v>
                </c:pt>
                <c:pt idx="8169">
                  <c:v>-1.07969E-2</c:v>
                </c:pt>
                <c:pt idx="8170">
                  <c:v>-1.4468699999999999E-2</c:v>
                </c:pt>
                <c:pt idx="8171">
                  <c:v>-1.12969E-2</c:v>
                </c:pt>
                <c:pt idx="8172">
                  <c:v>-2.15313E-2</c:v>
                </c:pt>
                <c:pt idx="8173">
                  <c:v>-1.83906E-2</c:v>
                </c:pt>
                <c:pt idx="8174">
                  <c:v>-1.6812500000000001E-2</c:v>
                </c:pt>
                <c:pt idx="8175">
                  <c:v>-3.90625E-3</c:v>
                </c:pt>
                <c:pt idx="8176">
                  <c:v>-2.11719E-2</c:v>
                </c:pt>
                <c:pt idx="8177">
                  <c:v>-1.6718799999999999E-2</c:v>
                </c:pt>
                <c:pt idx="8178">
                  <c:v>-1.59375E-2</c:v>
                </c:pt>
                <c:pt idx="8179">
                  <c:v>-1.3859399999999999E-2</c:v>
                </c:pt>
                <c:pt idx="8180">
                  <c:v>-1.9765600000000001E-2</c:v>
                </c:pt>
                <c:pt idx="8181">
                  <c:v>-1.82188E-2</c:v>
                </c:pt>
                <c:pt idx="8182">
                  <c:v>-1.8124999999999999E-2</c:v>
                </c:pt>
                <c:pt idx="8183">
                  <c:v>-1.43438E-2</c:v>
                </c:pt>
                <c:pt idx="8184">
                  <c:v>-1.37813E-2</c:v>
                </c:pt>
                <c:pt idx="8185">
                  <c:v>-1.5875E-2</c:v>
                </c:pt>
                <c:pt idx="8186">
                  <c:v>-1.48594E-2</c:v>
                </c:pt>
                <c:pt idx="8187">
                  <c:v>-0.01</c:v>
                </c:pt>
                <c:pt idx="8188">
                  <c:v>-1.3875E-2</c:v>
                </c:pt>
                <c:pt idx="8189">
                  <c:v>-1.0406200000000001E-2</c:v>
                </c:pt>
                <c:pt idx="8190">
                  <c:v>-7.9375000000000001E-3</c:v>
                </c:pt>
                <c:pt idx="8191">
                  <c:v>-9.9218799999999992E-3</c:v>
                </c:pt>
                <c:pt idx="8192">
                  <c:v>-1.36875E-2</c:v>
                </c:pt>
                <c:pt idx="8193">
                  <c:v>-1.8124999999999999E-2</c:v>
                </c:pt>
                <c:pt idx="8194">
                  <c:v>-1.0375000000000001E-2</c:v>
                </c:pt>
                <c:pt idx="8195">
                  <c:v>-7.9687500000000001E-3</c:v>
                </c:pt>
                <c:pt idx="8196">
                  <c:v>-6.0312500000000002E-3</c:v>
                </c:pt>
                <c:pt idx="8197">
                  <c:v>-1.98438E-3</c:v>
                </c:pt>
                <c:pt idx="8198">
                  <c:v>-9.78125E-3</c:v>
                </c:pt>
                <c:pt idx="8199">
                  <c:v>-1.00313E-2</c:v>
                </c:pt>
                <c:pt idx="8200">
                  <c:v>-1.1921899999999999E-2</c:v>
                </c:pt>
                <c:pt idx="8201">
                  <c:v>-1.1984399999999999E-2</c:v>
                </c:pt>
                <c:pt idx="8202">
                  <c:v>-1.3984399999999999E-2</c:v>
                </c:pt>
                <c:pt idx="8203">
                  <c:v>-1.3984399999999999E-2</c:v>
                </c:pt>
                <c:pt idx="8204">
                  <c:v>-1.6015600000000001E-2</c:v>
                </c:pt>
                <c:pt idx="8205">
                  <c:v>-1.1984399999999999E-2</c:v>
                </c:pt>
                <c:pt idx="8206">
                  <c:v>-1.20313E-2</c:v>
                </c:pt>
                <c:pt idx="8207">
                  <c:v>-0.01</c:v>
                </c:pt>
                <c:pt idx="8208">
                  <c:v>-1.1968700000000001E-2</c:v>
                </c:pt>
                <c:pt idx="8209">
                  <c:v>-1.40156E-2</c:v>
                </c:pt>
                <c:pt idx="8210">
                  <c:v>-1.00625E-2</c:v>
                </c:pt>
                <c:pt idx="8211">
                  <c:v>-8.0000000000000002E-3</c:v>
                </c:pt>
                <c:pt idx="8212">
                  <c:v>-1.00625E-2</c:v>
                </c:pt>
                <c:pt idx="8213">
                  <c:v>-1.8187499999999999E-2</c:v>
                </c:pt>
                <c:pt idx="8214">
                  <c:v>-2.4E-2</c:v>
                </c:pt>
                <c:pt idx="8215">
                  <c:v>-1.7999999999999999E-2</c:v>
                </c:pt>
                <c:pt idx="8216">
                  <c:v>-1.2125E-2</c:v>
                </c:pt>
                <c:pt idx="8217">
                  <c:v>-0.01</c:v>
                </c:pt>
                <c:pt idx="8218">
                  <c:v>-1.39375E-2</c:v>
                </c:pt>
                <c:pt idx="8219">
                  <c:v>-1.40313E-2</c:v>
                </c:pt>
                <c:pt idx="8220">
                  <c:v>-1.5984399999999999E-2</c:v>
                </c:pt>
                <c:pt idx="8221">
                  <c:v>-1.7999999999999999E-2</c:v>
                </c:pt>
                <c:pt idx="8222">
                  <c:v>-1.23281E-2</c:v>
                </c:pt>
                <c:pt idx="8223">
                  <c:v>-6.0156300000000001E-3</c:v>
                </c:pt>
                <c:pt idx="8224">
                  <c:v>-1.1968700000000001E-2</c:v>
                </c:pt>
                <c:pt idx="8225">
                  <c:v>-1.5921899999999999E-2</c:v>
                </c:pt>
                <c:pt idx="8226">
                  <c:v>-2.1999999999999999E-2</c:v>
                </c:pt>
                <c:pt idx="8227">
                  <c:v>-1.3765599999999999E-2</c:v>
                </c:pt>
                <c:pt idx="8228">
                  <c:v>-9.7031300000000008E-3</c:v>
                </c:pt>
                <c:pt idx="8229">
                  <c:v>-1.8531300000000001E-2</c:v>
                </c:pt>
                <c:pt idx="8230">
                  <c:v>-2.0500000000000001E-2</c:v>
                </c:pt>
                <c:pt idx="8231">
                  <c:v>-5.7499999999999999E-3</c:v>
                </c:pt>
                <c:pt idx="8232">
                  <c:v>-7.9531299999999992E-3</c:v>
                </c:pt>
                <c:pt idx="8233">
                  <c:v>-1.025E-2</c:v>
                </c:pt>
                <c:pt idx="8234">
                  <c:v>-1.8187499999999999E-2</c:v>
                </c:pt>
                <c:pt idx="8235">
                  <c:v>-1.8156200000000001E-2</c:v>
                </c:pt>
                <c:pt idx="8236">
                  <c:v>-1.96875E-2</c:v>
                </c:pt>
                <c:pt idx="8237">
                  <c:v>-1.87656E-2</c:v>
                </c:pt>
                <c:pt idx="8238">
                  <c:v>-1.4625000000000001E-2</c:v>
                </c:pt>
                <c:pt idx="8239">
                  <c:v>-1.2109399999999999E-2</c:v>
                </c:pt>
                <c:pt idx="8240">
                  <c:v>-1.34219E-2</c:v>
                </c:pt>
                <c:pt idx="8241">
                  <c:v>-1.79531E-2</c:v>
                </c:pt>
                <c:pt idx="8242">
                  <c:v>-1.5984399999999999E-2</c:v>
                </c:pt>
                <c:pt idx="8243">
                  <c:v>-2.1250000000000002E-2</c:v>
                </c:pt>
                <c:pt idx="8244">
                  <c:v>-2.2562499999999999E-2</c:v>
                </c:pt>
                <c:pt idx="8245">
                  <c:v>-1.64844E-2</c:v>
                </c:pt>
                <c:pt idx="8246">
                  <c:v>-1.40156E-2</c:v>
                </c:pt>
                <c:pt idx="8247">
                  <c:v>-1.39375E-2</c:v>
                </c:pt>
                <c:pt idx="8248">
                  <c:v>-1.5968799999999998E-2</c:v>
                </c:pt>
                <c:pt idx="8249">
                  <c:v>-1.77813E-2</c:v>
                </c:pt>
                <c:pt idx="8250">
                  <c:v>-2.00625E-2</c:v>
                </c:pt>
                <c:pt idx="8251">
                  <c:v>-1.40156E-2</c:v>
                </c:pt>
                <c:pt idx="8252">
                  <c:v>-1.9843800000000002E-2</c:v>
                </c:pt>
                <c:pt idx="8253">
                  <c:v>-1.8062499999999999E-2</c:v>
                </c:pt>
                <c:pt idx="8254">
                  <c:v>-1.40313E-2</c:v>
                </c:pt>
                <c:pt idx="8255">
                  <c:v>-1.79531E-2</c:v>
                </c:pt>
                <c:pt idx="8256">
                  <c:v>-1.5765600000000001E-2</c:v>
                </c:pt>
                <c:pt idx="8257">
                  <c:v>-6.0156300000000001E-3</c:v>
                </c:pt>
                <c:pt idx="8258">
                  <c:v>-1.4781300000000001E-2</c:v>
                </c:pt>
                <c:pt idx="8259">
                  <c:v>-1.7984400000000001E-2</c:v>
                </c:pt>
                <c:pt idx="8260">
                  <c:v>-1.79531E-2</c:v>
                </c:pt>
                <c:pt idx="8261">
                  <c:v>-1.5843800000000002E-2</c:v>
                </c:pt>
                <c:pt idx="8262">
                  <c:v>-1.3984399999999999E-2</c:v>
                </c:pt>
                <c:pt idx="8263">
                  <c:v>-1.3875E-2</c:v>
                </c:pt>
                <c:pt idx="8264">
                  <c:v>-1.45156E-2</c:v>
                </c:pt>
                <c:pt idx="8265">
                  <c:v>-1.7500000000000002E-2</c:v>
                </c:pt>
                <c:pt idx="8266">
                  <c:v>-6.2031300000000003E-3</c:v>
                </c:pt>
                <c:pt idx="8267">
                  <c:v>-7.0937500000000002E-3</c:v>
                </c:pt>
                <c:pt idx="8268">
                  <c:v>-2.0093699999999999E-2</c:v>
                </c:pt>
                <c:pt idx="8269">
                  <c:v>-1.86406E-2</c:v>
                </c:pt>
                <c:pt idx="8270">
                  <c:v>-6.6874999999999999E-3</c:v>
                </c:pt>
                <c:pt idx="8271">
                  <c:v>-6.6874999999999999E-3</c:v>
                </c:pt>
                <c:pt idx="8272">
                  <c:v>-1.2562500000000001E-2</c:v>
                </c:pt>
                <c:pt idx="8273">
                  <c:v>-1.4125E-2</c:v>
                </c:pt>
                <c:pt idx="8274">
                  <c:v>-1.6265600000000002E-2</c:v>
                </c:pt>
                <c:pt idx="8275">
                  <c:v>-1.5656199999999999E-2</c:v>
                </c:pt>
                <c:pt idx="8276">
                  <c:v>-1.15E-2</c:v>
                </c:pt>
                <c:pt idx="8277">
                  <c:v>-9.9687500000000002E-3</c:v>
                </c:pt>
                <c:pt idx="8278">
                  <c:v>-1.00625E-2</c:v>
                </c:pt>
                <c:pt idx="8279">
                  <c:v>-1.22188E-2</c:v>
                </c:pt>
                <c:pt idx="8280">
                  <c:v>-1.6218799999999998E-2</c:v>
                </c:pt>
                <c:pt idx="8281">
                  <c:v>-1.8062499999999999E-2</c:v>
                </c:pt>
                <c:pt idx="8282">
                  <c:v>-1.55938E-2</c:v>
                </c:pt>
                <c:pt idx="8283">
                  <c:v>-1.22031E-2</c:v>
                </c:pt>
                <c:pt idx="8284">
                  <c:v>-2.00625E-2</c:v>
                </c:pt>
                <c:pt idx="8285">
                  <c:v>-1.15625E-2</c:v>
                </c:pt>
                <c:pt idx="8286">
                  <c:v>-1.2437500000000001E-2</c:v>
                </c:pt>
                <c:pt idx="8287">
                  <c:v>-1.8124999999999999E-2</c:v>
                </c:pt>
                <c:pt idx="8288">
                  <c:v>-1.78906E-2</c:v>
                </c:pt>
                <c:pt idx="8289">
                  <c:v>-1.39063E-2</c:v>
                </c:pt>
                <c:pt idx="8290">
                  <c:v>-7.8906299999999992E-3</c:v>
                </c:pt>
                <c:pt idx="8291">
                  <c:v>-1.3796900000000001E-2</c:v>
                </c:pt>
                <c:pt idx="8292">
                  <c:v>-2.8093799999999999E-2</c:v>
                </c:pt>
                <c:pt idx="8293">
                  <c:v>-2.04844E-2</c:v>
                </c:pt>
                <c:pt idx="8294">
                  <c:v>-1.39531E-2</c:v>
                </c:pt>
                <c:pt idx="8295">
                  <c:v>-1.8062499999999999E-2</c:v>
                </c:pt>
                <c:pt idx="8296">
                  <c:v>-1.03281E-2</c:v>
                </c:pt>
                <c:pt idx="8297">
                  <c:v>-7.9843799999999993E-3</c:v>
                </c:pt>
                <c:pt idx="8298">
                  <c:v>-1.4093700000000001E-2</c:v>
                </c:pt>
                <c:pt idx="8299">
                  <c:v>-1.39375E-2</c:v>
                </c:pt>
                <c:pt idx="8300">
                  <c:v>-1.42969E-2</c:v>
                </c:pt>
                <c:pt idx="8301">
                  <c:v>-2.0750000000000001E-2</c:v>
                </c:pt>
                <c:pt idx="8302">
                  <c:v>-1.1390600000000001E-2</c:v>
                </c:pt>
                <c:pt idx="8303">
                  <c:v>-9.2812499999999996E-3</c:v>
                </c:pt>
                <c:pt idx="8304">
                  <c:v>-1.2109399999999999E-2</c:v>
                </c:pt>
                <c:pt idx="8305">
                  <c:v>-9.7968800000000009E-3</c:v>
                </c:pt>
                <c:pt idx="8306">
                  <c:v>-1.4E-2</c:v>
                </c:pt>
                <c:pt idx="8307">
                  <c:v>-9.9218799999999992E-3</c:v>
                </c:pt>
                <c:pt idx="8308">
                  <c:v>-1.7328099999999999E-2</c:v>
                </c:pt>
                <c:pt idx="8309">
                  <c:v>-2.0140600000000002E-2</c:v>
                </c:pt>
                <c:pt idx="8310">
                  <c:v>-1.9984399999999999E-2</c:v>
                </c:pt>
                <c:pt idx="8311">
                  <c:v>-1.8562499999999999E-2</c:v>
                </c:pt>
                <c:pt idx="8312">
                  <c:v>-1.0406200000000001E-2</c:v>
                </c:pt>
                <c:pt idx="8313">
                  <c:v>-7.4218799999999996E-3</c:v>
                </c:pt>
                <c:pt idx="8314">
                  <c:v>-1.3859399999999999E-2</c:v>
                </c:pt>
                <c:pt idx="8315">
                  <c:v>-1.21875E-2</c:v>
                </c:pt>
                <c:pt idx="8316">
                  <c:v>-1.3796900000000001E-2</c:v>
                </c:pt>
                <c:pt idx="8317">
                  <c:v>-1.5968799999999998E-2</c:v>
                </c:pt>
                <c:pt idx="8318">
                  <c:v>-1.40313E-2</c:v>
                </c:pt>
                <c:pt idx="8319">
                  <c:v>-8.1562500000000003E-3</c:v>
                </c:pt>
                <c:pt idx="8320">
                  <c:v>-9.9375000000000002E-3</c:v>
                </c:pt>
                <c:pt idx="8321">
                  <c:v>-1.3890599999999999E-2</c:v>
                </c:pt>
                <c:pt idx="8322">
                  <c:v>-1.6E-2</c:v>
                </c:pt>
                <c:pt idx="8323">
                  <c:v>-1.5953100000000001E-2</c:v>
                </c:pt>
                <c:pt idx="8324">
                  <c:v>-1.58125E-2</c:v>
                </c:pt>
                <c:pt idx="8325">
                  <c:v>-1.2E-2</c:v>
                </c:pt>
                <c:pt idx="8326">
                  <c:v>-1.59375E-2</c:v>
                </c:pt>
                <c:pt idx="8327">
                  <c:v>-8.0000000000000002E-3</c:v>
                </c:pt>
                <c:pt idx="8328">
                  <c:v>-8.1406299999999994E-3</c:v>
                </c:pt>
                <c:pt idx="8329">
                  <c:v>-1.2171899999999999E-2</c:v>
                </c:pt>
                <c:pt idx="8330">
                  <c:v>-1.80156E-2</c:v>
                </c:pt>
                <c:pt idx="8331">
                  <c:v>-1.3968700000000001E-2</c:v>
                </c:pt>
                <c:pt idx="8332">
                  <c:v>-1.6125E-2</c:v>
                </c:pt>
                <c:pt idx="8333">
                  <c:v>-1.37813E-2</c:v>
                </c:pt>
                <c:pt idx="8334">
                  <c:v>-1.225E-2</c:v>
                </c:pt>
                <c:pt idx="8335">
                  <c:v>-1.6203100000000002E-2</c:v>
                </c:pt>
                <c:pt idx="8336">
                  <c:v>-1.5843800000000002E-2</c:v>
                </c:pt>
                <c:pt idx="8337">
                  <c:v>-1.6078100000000001E-2</c:v>
                </c:pt>
                <c:pt idx="8338">
                  <c:v>-1.85781E-2</c:v>
                </c:pt>
                <c:pt idx="8339">
                  <c:v>-2.21563E-2</c:v>
                </c:pt>
                <c:pt idx="8340">
                  <c:v>-2.1921900000000001E-2</c:v>
                </c:pt>
                <c:pt idx="8341">
                  <c:v>-1.9859399999999999E-2</c:v>
                </c:pt>
                <c:pt idx="8342">
                  <c:v>-1.35938E-2</c:v>
                </c:pt>
                <c:pt idx="8343">
                  <c:v>-7.8125E-3</c:v>
                </c:pt>
                <c:pt idx="8344">
                  <c:v>-8.1875000000000003E-3</c:v>
                </c:pt>
                <c:pt idx="8345">
                  <c:v>-1.20625E-2</c:v>
                </c:pt>
                <c:pt idx="8346">
                  <c:v>-1.1890599999999999E-2</c:v>
                </c:pt>
                <c:pt idx="8347">
                  <c:v>-1.4234399999999999E-2</c:v>
                </c:pt>
                <c:pt idx="8348">
                  <c:v>-1.9609399999999999E-2</c:v>
                </c:pt>
                <c:pt idx="8349">
                  <c:v>-7.4843799999999997E-3</c:v>
                </c:pt>
                <c:pt idx="8350">
                  <c:v>-6.1718800000000002E-3</c:v>
                </c:pt>
                <c:pt idx="8351">
                  <c:v>-1.27656E-2</c:v>
                </c:pt>
                <c:pt idx="8352">
                  <c:v>-1.9718800000000002E-2</c:v>
                </c:pt>
                <c:pt idx="8353">
                  <c:v>-9.2187499999999995E-3</c:v>
                </c:pt>
                <c:pt idx="8354">
                  <c:v>-8.4375000000000006E-3</c:v>
                </c:pt>
                <c:pt idx="8355">
                  <c:v>-1.2312500000000001E-2</c:v>
                </c:pt>
                <c:pt idx="8356">
                  <c:v>-1.6109399999999999E-2</c:v>
                </c:pt>
                <c:pt idx="8357">
                  <c:v>-1.3734400000000001E-2</c:v>
                </c:pt>
                <c:pt idx="8358">
                  <c:v>-1.19375E-2</c:v>
                </c:pt>
                <c:pt idx="8359">
                  <c:v>-1.2E-2</c:v>
                </c:pt>
                <c:pt idx="8360">
                  <c:v>-1.45156E-2</c:v>
                </c:pt>
                <c:pt idx="8361">
                  <c:v>-1.7687499999999998E-2</c:v>
                </c:pt>
                <c:pt idx="8362">
                  <c:v>-1.1828099999999999E-2</c:v>
                </c:pt>
                <c:pt idx="8363">
                  <c:v>-1.6718799999999999E-2</c:v>
                </c:pt>
                <c:pt idx="8364">
                  <c:v>-1.7609400000000001E-2</c:v>
                </c:pt>
                <c:pt idx="8365">
                  <c:v>-1.3671900000000001E-2</c:v>
                </c:pt>
                <c:pt idx="8366">
                  <c:v>-1.45781E-2</c:v>
                </c:pt>
                <c:pt idx="8367">
                  <c:v>-1.9156300000000001E-2</c:v>
                </c:pt>
                <c:pt idx="8368">
                  <c:v>-2.0640599999999999E-2</c:v>
                </c:pt>
                <c:pt idx="8369">
                  <c:v>-1.44063E-2</c:v>
                </c:pt>
                <c:pt idx="8370">
                  <c:v>-1.56875E-2</c:v>
                </c:pt>
                <c:pt idx="8371">
                  <c:v>-1.7734400000000001E-2</c:v>
                </c:pt>
                <c:pt idx="8372">
                  <c:v>-1.8421900000000001E-2</c:v>
                </c:pt>
                <c:pt idx="8373">
                  <c:v>-1.02656E-2</c:v>
                </c:pt>
                <c:pt idx="8374">
                  <c:v>-1.52344E-2</c:v>
                </c:pt>
                <c:pt idx="8375">
                  <c:v>-2.3906299999999998E-2</c:v>
                </c:pt>
                <c:pt idx="8376">
                  <c:v>-2.0328100000000002E-2</c:v>
                </c:pt>
                <c:pt idx="8377">
                  <c:v>-1.8374999999999999E-2</c:v>
                </c:pt>
                <c:pt idx="8378">
                  <c:v>-1.0296899999999999E-2</c:v>
                </c:pt>
                <c:pt idx="8379">
                  <c:v>-1.1765599999999999E-2</c:v>
                </c:pt>
                <c:pt idx="8380">
                  <c:v>-1.3265600000000001E-2</c:v>
                </c:pt>
                <c:pt idx="8381">
                  <c:v>-2.0265600000000002E-2</c:v>
                </c:pt>
                <c:pt idx="8382">
                  <c:v>-1.0500000000000001E-2</c:v>
                </c:pt>
                <c:pt idx="8383">
                  <c:v>-1.5343799999999999E-2</c:v>
                </c:pt>
                <c:pt idx="8384">
                  <c:v>-1.4906300000000001E-2</c:v>
                </c:pt>
                <c:pt idx="8385">
                  <c:v>-1.3578099999999999E-2</c:v>
                </c:pt>
                <c:pt idx="8386">
                  <c:v>-2.17188E-2</c:v>
                </c:pt>
                <c:pt idx="8387">
                  <c:v>-1.8437499999999999E-2</c:v>
                </c:pt>
                <c:pt idx="8388">
                  <c:v>-1.44063E-2</c:v>
                </c:pt>
                <c:pt idx="8389">
                  <c:v>-9.9843799999999993E-3</c:v>
                </c:pt>
                <c:pt idx="8390">
                  <c:v>-1.3921899999999999E-2</c:v>
                </c:pt>
                <c:pt idx="8391">
                  <c:v>-1.03281E-2</c:v>
                </c:pt>
                <c:pt idx="8392">
                  <c:v>-9.5781300000000007E-3</c:v>
                </c:pt>
                <c:pt idx="8393">
                  <c:v>-1.80781E-2</c:v>
                </c:pt>
                <c:pt idx="8394">
                  <c:v>-8.0468799999999993E-3</c:v>
                </c:pt>
                <c:pt idx="8395">
                  <c:v>-7.9687500000000001E-3</c:v>
                </c:pt>
                <c:pt idx="8396">
                  <c:v>-8.0781299999999993E-3</c:v>
                </c:pt>
                <c:pt idx="8397">
                  <c:v>-9.8593799999999992E-3</c:v>
                </c:pt>
                <c:pt idx="8398">
                  <c:v>-1.9734399999999999E-2</c:v>
                </c:pt>
                <c:pt idx="8399">
                  <c:v>-1.8109400000000001E-2</c:v>
                </c:pt>
                <c:pt idx="8400">
                  <c:v>-1.5875E-2</c:v>
                </c:pt>
                <c:pt idx="8401">
                  <c:v>-2.19531E-2</c:v>
                </c:pt>
                <c:pt idx="8402">
                  <c:v>-2.00625E-2</c:v>
                </c:pt>
                <c:pt idx="8403">
                  <c:v>-1.8046900000000001E-2</c:v>
                </c:pt>
                <c:pt idx="8404">
                  <c:v>-2.4E-2</c:v>
                </c:pt>
                <c:pt idx="8405">
                  <c:v>-1.7999999999999999E-2</c:v>
                </c:pt>
                <c:pt idx="8406">
                  <c:v>-1.40313E-2</c:v>
                </c:pt>
                <c:pt idx="8407">
                  <c:v>-9.9687500000000002E-3</c:v>
                </c:pt>
                <c:pt idx="8408">
                  <c:v>-1.4E-2</c:v>
                </c:pt>
                <c:pt idx="8409">
                  <c:v>-0.01</c:v>
                </c:pt>
                <c:pt idx="8410">
                  <c:v>-1.40313E-2</c:v>
                </c:pt>
                <c:pt idx="8411">
                  <c:v>-1.4046899999999999E-2</c:v>
                </c:pt>
                <c:pt idx="8412">
                  <c:v>-1.7999999999999999E-2</c:v>
                </c:pt>
                <c:pt idx="8413">
                  <c:v>-1.6E-2</c:v>
                </c:pt>
                <c:pt idx="8414">
                  <c:v>-2.2062499999999999E-2</c:v>
                </c:pt>
                <c:pt idx="8415">
                  <c:v>-1.2E-2</c:v>
                </c:pt>
                <c:pt idx="8416">
                  <c:v>-1.1953099999999999E-2</c:v>
                </c:pt>
                <c:pt idx="8417">
                  <c:v>-1.1984399999999999E-2</c:v>
                </c:pt>
                <c:pt idx="8418">
                  <c:v>-1.4E-2</c:v>
                </c:pt>
                <c:pt idx="8419">
                  <c:v>-1.2E-2</c:v>
                </c:pt>
                <c:pt idx="8420">
                  <c:v>-1.5875E-2</c:v>
                </c:pt>
                <c:pt idx="8421">
                  <c:v>-1.5984399999999999E-2</c:v>
                </c:pt>
                <c:pt idx="8422">
                  <c:v>-1.6E-2</c:v>
                </c:pt>
                <c:pt idx="8423">
                  <c:v>-1.7984400000000001E-2</c:v>
                </c:pt>
                <c:pt idx="8424">
                  <c:v>-1.7999999999999999E-2</c:v>
                </c:pt>
                <c:pt idx="8425">
                  <c:v>-1.79688E-2</c:v>
                </c:pt>
                <c:pt idx="8426">
                  <c:v>-1.5984399999999999E-2</c:v>
                </c:pt>
                <c:pt idx="8427">
                  <c:v>-1.8062499999999999E-2</c:v>
                </c:pt>
                <c:pt idx="8428">
                  <c:v>-1.79688E-2</c:v>
                </c:pt>
                <c:pt idx="8429">
                  <c:v>-1.7874999999999999E-2</c:v>
                </c:pt>
                <c:pt idx="8430">
                  <c:v>-1.00781E-2</c:v>
                </c:pt>
                <c:pt idx="8431">
                  <c:v>-1.0296899999999999E-2</c:v>
                </c:pt>
                <c:pt idx="8432">
                  <c:v>-1.4E-2</c:v>
                </c:pt>
                <c:pt idx="8433">
                  <c:v>-1.15312E-2</c:v>
                </c:pt>
                <c:pt idx="8434">
                  <c:v>-1.6828099999999999E-2</c:v>
                </c:pt>
                <c:pt idx="8435">
                  <c:v>-1.8671900000000002E-2</c:v>
                </c:pt>
                <c:pt idx="8436">
                  <c:v>-1.5890600000000001E-2</c:v>
                </c:pt>
                <c:pt idx="8437">
                  <c:v>-1.8031200000000001E-2</c:v>
                </c:pt>
                <c:pt idx="8438">
                  <c:v>-1.3125E-2</c:v>
                </c:pt>
                <c:pt idx="8439">
                  <c:v>-7.7031299999999999E-3</c:v>
                </c:pt>
                <c:pt idx="8440">
                  <c:v>-1.3875E-2</c:v>
                </c:pt>
                <c:pt idx="8441">
                  <c:v>-1.43594E-2</c:v>
                </c:pt>
                <c:pt idx="8442">
                  <c:v>-1.2156200000000001E-2</c:v>
                </c:pt>
                <c:pt idx="8443">
                  <c:v>-1.1828099999999999E-2</c:v>
                </c:pt>
                <c:pt idx="8444">
                  <c:v>-1.4E-2</c:v>
                </c:pt>
                <c:pt idx="8445">
                  <c:v>-1.2109399999999999E-2</c:v>
                </c:pt>
                <c:pt idx="8446">
                  <c:v>-1.1984399999999999E-2</c:v>
                </c:pt>
                <c:pt idx="8447">
                  <c:v>-1.2109399999999999E-2</c:v>
                </c:pt>
                <c:pt idx="8448">
                  <c:v>-1.00156E-2</c:v>
                </c:pt>
                <c:pt idx="8449">
                  <c:v>-1.18437E-2</c:v>
                </c:pt>
                <c:pt idx="8450">
                  <c:v>-1.3968700000000001E-2</c:v>
                </c:pt>
                <c:pt idx="8451">
                  <c:v>-1.5953100000000001E-2</c:v>
                </c:pt>
                <c:pt idx="8452">
                  <c:v>-2.39375E-2</c:v>
                </c:pt>
                <c:pt idx="8453">
                  <c:v>-2.0046899999999999E-2</c:v>
                </c:pt>
                <c:pt idx="8454">
                  <c:v>-1.1921899999999999E-2</c:v>
                </c:pt>
                <c:pt idx="8455">
                  <c:v>-1.20938E-2</c:v>
                </c:pt>
                <c:pt idx="8456">
                  <c:v>-1.39063E-2</c:v>
                </c:pt>
                <c:pt idx="8457">
                  <c:v>-1.4500000000000001E-2</c:v>
                </c:pt>
                <c:pt idx="8458">
                  <c:v>-2.19531E-2</c:v>
                </c:pt>
                <c:pt idx="8459">
                  <c:v>-1.3578099999999999E-2</c:v>
                </c:pt>
                <c:pt idx="8460">
                  <c:v>-1.41563E-2</c:v>
                </c:pt>
                <c:pt idx="8461">
                  <c:v>-1.4093700000000001E-2</c:v>
                </c:pt>
                <c:pt idx="8462">
                  <c:v>-1.6031199999999999E-2</c:v>
                </c:pt>
                <c:pt idx="8463">
                  <c:v>-1.35938E-2</c:v>
                </c:pt>
                <c:pt idx="8464">
                  <c:v>-1.21875E-2</c:v>
                </c:pt>
                <c:pt idx="8465">
                  <c:v>-1.4046899999999999E-2</c:v>
                </c:pt>
                <c:pt idx="8466">
                  <c:v>-1.44219E-2</c:v>
                </c:pt>
                <c:pt idx="8467">
                  <c:v>-1.5718800000000002E-2</c:v>
                </c:pt>
                <c:pt idx="8468">
                  <c:v>-1.175E-2</c:v>
                </c:pt>
                <c:pt idx="8469">
                  <c:v>-1.72969E-2</c:v>
                </c:pt>
                <c:pt idx="8470">
                  <c:v>-2.1359400000000001E-2</c:v>
                </c:pt>
                <c:pt idx="8471">
                  <c:v>-1.1406299999999999E-2</c:v>
                </c:pt>
                <c:pt idx="8472">
                  <c:v>-9.9062500000000001E-3</c:v>
                </c:pt>
                <c:pt idx="8473">
                  <c:v>-1.05313E-2</c:v>
                </c:pt>
                <c:pt idx="8474">
                  <c:v>-1.62344E-2</c:v>
                </c:pt>
                <c:pt idx="8475">
                  <c:v>-1.3968700000000001E-2</c:v>
                </c:pt>
                <c:pt idx="8476">
                  <c:v>-1.6046899999999999E-2</c:v>
                </c:pt>
                <c:pt idx="8477">
                  <c:v>-1.6218799999999998E-2</c:v>
                </c:pt>
                <c:pt idx="8478">
                  <c:v>-1.9968799999999998E-2</c:v>
                </c:pt>
                <c:pt idx="8479">
                  <c:v>-1.5890600000000001E-2</c:v>
                </c:pt>
                <c:pt idx="8480">
                  <c:v>-1.5843800000000002E-2</c:v>
                </c:pt>
                <c:pt idx="8481">
                  <c:v>-1.41563E-2</c:v>
                </c:pt>
                <c:pt idx="8482">
                  <c:v>-1.7546900000000001E-2</c:v>
                </c:pt>
                <c:pt idx="8483">
                  <c:v>-7.9062500000000001E-3</c:v>
                </c:pt>
                <c:pt idx="8484">
                  <c:v>-1.6593799999999999E-2</c:v>
                </c:pt>
                <c:pt idx="8485">
                  <c:v>-1.58125E-2</c:v>
                </c:pt>
                <c:pt idx="8486">
                  <c:v>-1.18125E-2</c:v>
                </c:pt>
                <c:pt idx="8487">
                  <c:v>-1.4125E-2</c:v>
                </c:pt>
                <c:pt idx="8488">
                  <c:v>-2.1984400000000001E-2</c:v>
                </c:pt>
                <c:pt idx="8489">
                  <c:v>-1.60625E-2</c:v>
                </c:pt>
                <c:pt idx="8490">
                  <c:v>-1.5921899999999999E-2</c:v>
                </c:pt>
                <c:pt idx="8491">
                  <c:v>-1.00313E-2</c:v>
                </c:pt>
                <c:pt idx="8492">
                  <c:v>-1.5921899999999999E-2</c:v>
                </c:pt>
                <c:pt idx="8493">
                  <c:v>-1.42188E-2</c:v>
                </c:pt>
                <c:pt idx="8494">
                  <c:v>-8.0625000000000002E-3</c:v>
                </c:pt>
                <c:pt idx="8495">
                  <c:v>-0.01</c:v>
                </c:pt>
                <c:pt idx="8496">
                  <c:v>-9.9843799999999993E-3</c:v>
                </c:pt>
                <c:pt idx="8497">
                  <c:v>-1.2109399999999999E-2</c:v>
                </c:pt>
                <c:pt idx="8498">
                  <c:v>-1.6078100000000001E-2</c:v>
                </c:pt>
                <c:pt idx="8499">
                  <c:v>-1.4046899999999999E-2</c:v>
                </c:pt>
                <c:pt idx="8500">
                  <c:v>-1.5828100000000001E-2</c:v>
                </c:pt>
                <c:pt idx="8501">
                  <c:v>-1.5734399999999999E-2</c:v>
                </c:pt>
                <c:pt idx="8502">
                  <c:v>-1.8093700000000001E-2</c:v>
                </c:pt>
                <c:pt idx="8503">
                  <c:v>-1.4109399999999999E-2</c:v>
                </c:pt>
                <c:pt idx="8504">
                  <c:v>-1.6093799999999998E-2</c:v>
                </c:pt>
                <c:pt idx="8505">
                  <c:v>-1.1703099999999999E-2</c:v>
                </c:pt>
                <c:pt idx="8506">
                  <c:v>-1.9578100000000001E-2</c:v>
                </c:pt>
                <c:pt idx="8507">
                  <c:v>-1.6562500000000001E-2</c:v>
                </c:pt>
                <c:pt idx="8508">
                  <c:v>-1.5781300000000002E-2</c:v>
                </c:pt>
                <c:pt idx="8509">
                  <c:v>-2.0187500000000001E-2</c:v>
                </c:pt>
                <c:pt idx="8510">
                  <c:v>-1.42656E-2</c:v>
                </c:pt>
                <c:pt idx="8511">
                  <c:v>-1.38437E-2</c:v>
                </c:pt>
                <c:pt idx="8512">
                  <c:v>-1.21875E-2</c:v>
                </c:pt>
                <c:pt idx="8513">
                  <c:v>-9.7968800000000009E-3</c:v>
                </c:pt>
                <c:pt idx="8514">
                  <c:v>-1.2109399999999999E-2</c:v>
                </c:pt>
                <c:pt idx="8515">
                  <c:v>-6.2343800000000003E-3</c:v>
                </c:pt>
                <c:pt idx="8516">
                  <c:v>-7.9687500000000001E-3</c:v>
                </c:pt>
                <c:pt idx="8517">
                  <c:v>-1.32969E-2</c:v>
                </c:pt>
                <c:pt idx="8518">
                  <c:v>-2.20156E-2</c:v>
                </c:pt>
                <c:pt idx="8519">
                  <c:v>-1.2109399999999999E-2</c:v>
                </c:pt>
                <c:pt idx="8520">
                  <c:v>-1.9625E-2</c:v>
                </c:pt>
                <c:pt idx="8521">
                  <c:v>-1.6562500000000001E-2</c:v>
                </c:pt>
                <c:pt idx="8522">
                  <c:v>-7.79688E-3</c:v>
                </c:pt>
                <c:pt idx="8523">
                  <c:v>-1.1968700000000001E-2</c:v>
                </c:pt>
                <c:pt idx="8524">
                  <c:v>-1.78281E-2</c:v>
                </c:pt>
                <c:pt idx="8525">
                  <c:v>-0.01</c:v>
                </c:pt>
                <c:pt idx="8526">
                  <c:v>-1.8359400000000001E-2</c:v>
                </c:pt>
                <c:pt idx="8527">
                  <c:v>-1.79063E-2</c:v>
                </c:pt>
                <c:pt idx="8528">
                  <c:v>-1.5890600000000001E-2</c:v>
                </c:pt>
                <c:pt idx="8529">
                  <c:v>-1.60625E-2</c:v>
                </c:pt>
                <c:pt idx="8530">
                  <c:v>-1.80156E-2</c:v>
                </c:pt>
                <c:pt idx="8531">
                  <c:v>-1.3625E-2</c:v>
                </c:pt>
                <c:pt idx="8532">
                  <c:v>-7.6718799999999998E-3</c:v>
                </c:pt>
                <c:pt idx="8533">
                  <c:v>-1.0375000000000001E-2</c:v>
                </c:pt>
                <c:pt idx="8534">
                  <c:v>-1.4093700000000001E-2</c:v>
                </c:pt>
                <c:pt idx="8535">
                  <c:v>-1.42031E-2</c:v>
                </c:pt>
                <c:pt idx="8536">
                  <c:v>-1.5546900000000001E-2</c:v>
                </c:pt>
                <c:pt idx="8537">
                  <c:v>-1.2234399999999999E-2</c:v>
                </c:pt>
                <c:pt idx="8538">
                  <c:v>-1.8046900000000001E-2</c:v>
                </c:pt>
                <c:pt idx="8539">
                  <c:v>-1.1859400000000001E-2</c:v>
                </c:pt>
                <c:pt idx="8540">
                  <c:v>-1.1953099999999999E-2</c:v>
                </c:pt>
                <c:pt idx="8541">
                  <c:v>-1.23906E-2</c:v>
                </c:pt>
                <c:pt idx="8542">
                  <c:v>-2.2359400000000001E-2</c:v>
                </c:pt>
                <c:pt idx="8543">
                  <c:v>-1.75938E-2</c:v>
                </c:pt>
                <c:pt idx="8544">
                  <c:v>-1.0109399999999999E-2</c:v>
                </c:pt>
                <c:pt idx="8545">
                  <c:v>-1.6031199999999999E-2</c:v>
                </c:pt>
                <c:pt idx="8546">
                  <c:v>-1.1703099999999999E-2</c:v>
                </c:pt>
                <c:pt idx="8547">
                  <c:v>-1.1890599999999999E-2</c:v>
                </c:pt>
                <c:pt idx="8548">
                  <c:v>-1.02188E-2</c:v>
                </c:pt>
                <c:pt idx="8549">
                  <c:v>-1.6078100000000001E-2</c:v>
                </c:pt>
                <c:pt idx="8550">
                  <c:v>-1.15625E-2</c:v>
                </c:pt>
                <c:pt idx="8551">
                  <c:v>-9.6874999999999999E-3</c:v>
                </c:pt>
                <c:pt idx="8552">
                  <c:v>-8.8749999999999992E-3</c:v>
                </c:pt>
                <c:pt idx="8553">
                  <c:v>-1.5968799999999998E-2</c:v>
                </c:pt>
                <c:pt idx="8554">
                  <c:v>-1.22656E-2</c:v>
                </c:pt>
                <c:pt idx="8555">
                  <c:v>-2.0312500000000001E-2</c:v>
                </c:pt>
                <c:pt idx="8556">
                  <c:v>-1.7749999999999998E-2</c:v>
                </c:pt>
                <c:pt idx="8557">
                  <c:v>-1.77188E-2</c:v>
                </c:pt>
                <c:pt idx="8558">
                  <c:v>-1.41406E-2</c:v>
                </c:pt>
                <c:pt idx="8559">
                  <c:v>-1.8046900000000001E-2</c:v>
                </c:pt>
                <c:pt idx="8560">
                  <c:v>-1.60625E-2</c:v>
                </c:pt>
                <c:pt idx="8561">
                  <c:v>-1.7765599999999999E-2</c:v>
                </c:pt>
                <c:pt idx="8562">
                  <c:v>-1.125E-2</c:v>
                </c:pt>
                <c:pt idx="8563">
                  <c:v>-1.0109399999999999E-2</c:v>
                </c:pt>
                <c:pt idx="8564">
                  <c:v>-9.8750000000000001E-3</c:v>
                </c:pt>
                <c:pt idx="8565">
                  <c:v>-9.78125E-3</c:v>
                </c:pt>
                <c:pt idx="8566">
                  <c:v>-1.16875E-2</c:v>
                </c:pt>
                <c:pt idx="8567">
                  <c:v>-1.22656E-2</c:v>
                </c:pt>
                <c:pt idx="8568">
                  <c:v>-1.15938E-2</c:v>
                </c:pt>
                <c:pt idx="8569">
                  <c:v>-2.0687500000000001E-2</c:v>
                </c:pt>
                <c:pt idx="8570">
                  <c:v>-2.4656299999999999E-2</c:v>
                </c:pt>
                <c:pt idx="8571">
                  <c:v>-1.40781E-2</c:v>
                </c:pt>
                <c:pt idx="8572">
                  <c:v>-2.1796900000000001E-2</c:v>
                </c:pt>
                <c:pt idx="8573">
                  <c:v>-1.6203100000000002E-2</c:v>
                </c:pt>
                <c:pt idx="8574">
                  <c:v>-2.1640599999999999E-2</c:v>
                </c:pt>
                <c:pt idx="8575">
                  <c:v>-1.4968800000000001E-2</c:v>
                </c:pt>
                <c:pt idx="8576">
                  <c:v>-7.8906299999999992E-3</c:v>
                </c:pt>
                <c:pt idx="8577">
                  <c:v>-1.2E-2</c:v>
                </c:pt>
                <c:pt idx="8578">
                  <c:v>-8.0781299999999993E-3</c:v>
                </c:pt>
                <c:pt idx="8579">
                  <c:v>-1.4937499999999999E-2</c:v>
                </c:pt>
                <c:pt idx="8580">
                  <c:v>-2.0437500000000001E-2</c:v>
                </c:pt>
                <c:pt idx="8581">
                  <c:v>-1.40313E-2</c:v>
                </c:pt>
                <c:pt idx="8582">
                  <c:v>-1.9734399999999999E-2</c:v>
                </c:pt>
                <c:pt idx="8583">
                  <c:v>-1.77813E-2</c:v>
                </c:pt>
                <c:pt idx="8584">
                  <c:v>-2.59688E-2</c:v>
                </c:pt>
                <c:pt idx="8585">
                  <c:v>-1.49844E-2</c:v>
                </c:pt>
                <c:pt idx="8586">
                  <c:v>-9.8906299999999992E-3</c:v>
                </c:pt>
                <c:pt idx="8587">
                  <c:v>-1.0046899999999999E-2</c:v>
                </c:pt>
                <c:pt idx="8588">
                  <c:v>-9.7656300000000008E-3</c:v>
                </c:pt>
                <c:pt idx="8589">
                  <c:v>-1.7812499999999998E-2</c:v>
                </c:pt>
                <c:pt idx="8590">
                  <c:v>-1.7937499999999999E-2</c:v>
                </c:pt>
                <c:pt idx="8591">
                  <c:v>-2.0156299999999999E-2</c:v>
                </c:pt>
                <c:pt idx="8592">
                  <c:v>-1.20313E-2</c:v>
                </c:pt>
                <c:pt idx="8593">
                  <c:v>-1.3968700000000001E-2</c:v>
                </c:pt>
                <c:pt idx="8594">
                  <c:v>-1.20938E-2</c:v>
                </c:pt>
                <c:pt idx="8595">
                  <c:v>-1.2E-2</c:v>
                </c:pt>
                <c:pt idx="8596">
                  <c:v>-1.1890599999999999E-2</c:v>
                </c:pt>
                <c:pt idx="8597">
                  <c:v>-1.5953100000000001E-2</c:v>
                </c:pt>
                <c:pt idx="8598">
                  <c:v>-1.7921900000000001E-2</c:v>
                </c:pt>
                <c:pt idx="8599">
                  <c:v>-2.19688E-2</c:v>
                </c:pt>
                <c:pt idx="8600">
                  <c:v>-2.20156E-2</c:v>
                </c:pt>
                <c:pt idx="8601">
                  <c:v>-1.79688E-2</c:v>
                </c:pt>
                <c:pt idx="8602">
                  <c:v>-1.40781E-2</c:v>
                </c:pt>
                <c:pt idx="8603">
                  <c:v>-1.4E-2</c:v>
                </c:pt>
                <c:pt idx="8604">
                  <c:v>-1.5953100000000001E-2</c:v>
                </c:pt>
                <c:pt idx="8605">
                  <c:v>-2.0031199999999999E-2</c:v>
                </c:pt>
                <c:pt idx="8606">
                  <c:v>-1.40625E-2</c:v>
                </c:pt>
                <c:pt idx="8607">
                  <c:v>-1.6015600000000001E-2</c:v>
                </c:pt>
                <c:pt idx="8608">
                  <c:v>-1.8031200000000001E-2</c:v>
                </c:pt>
                <c:pt idx="8609">
                  <c:v>-2.0015600000000001E-2</c:v>
                </c:pt>
                <c:pt idx="8610">
                  <c:v>-1.7999999999999999E-2</c:v>
                </c:pt>
                <c:pt idx="8611">
                  <c:v>-1.4E-2</c:v>
                </c:pt>
                <c:pt idx="8612">
                  <c:v>-1.9906299999999998E-2</c:v>
                </c:pt>
                <c:pt idx="8613">
                  <c:v>-0.02</c:v>
                </c:pt>
                <c:pt idx="8614">
                  <c:v>-2.00625E-2</c:v>
                </c:pt>
                <c:pt idx="8615">
                  <c:v>-1.4171899999999999E-2</c:v>
                </c:pt>
                <c:pt idx="8616">
                  <c:v>-0.01</c:v>
                </c:pt>
                <c:pt idx="8617">
                  <c:v>-1.4E-2</c:v>
                </c:pt>
                <c:pt idx="8618">
                  <c:v>-1.40781E-2</c:v>
                </c:pt>
                <c:pt idx="8619">
                  <c:v>-1.1968700000000001E-2</c:v>
                </c:pt>
                <c:pt idx="8620">
                  <c:v>-1.1984399999999999E-2</c:v>
                </c:pt>
                <c:pt idx="8621">
                  <c:v>-1.5953100000000001E-2</c:v>
                </c:pt>
                <c:pt idx="8622">
                  <c:v>-1.79688E-2</c:v>
                </c:pt>
                <c:pt idx="8623">
                  <c:v>-1.7984400000000001E-2</c:v>
                </c:pt>
                <c:pt idx="8624">
                  <c:v>-1.43438E-2</c:v>
                </c:pt>
                <c:pt idx="8625">
                  <c:v>-1.2109399999999999E-2</c:v>
                </c:pt>
                <c:pt idx="8626">
                  <c:v>-1.41406E-2</c:v>
                </c:pt>
                <c:pt idx="8627">
                  <c:v>-7.8750000000000001E-3</c:v>
                </c:pt>
                <c:pt idx="8628">
                  <c:v>-9.9531299999999993E-3</c:v>
                </c:pt>
                <c:pt idx="8629">
                  <c:v>-1.20625E-2</c:v>
                </c:pt>
                <c:pt idx="8630">
                  <c:v>-1.40625E-2</c:v>
                </c:pt>
                <c:pt idx="8631">
                  <c:v>-1.7562500000000002E-2</c:v>
                </c:pt>
                <c:pt idx="8632">
                  <c:v>-2.6281200000000001E-2</c:v>
                </c:pt>
                <c:pt idx="8633">
                  <c:v>-1.8953100000000001E-2</c:v>
                </c:pt>
                <c:pt idx="8634">
                  <c:v>-2.1250000000000002E-2</c:v>
                </c:pt>
                <c:pt idx="8635">
                  <c:v>-1.9265600000000001E-2</c:v>
                </c:pt>
                <c:pt idx="8636">
                  <c:v>-1.20938E-2</c:v>
                </c:pt>
                <c:pt idx="8637">
                  <c:v>-1.6953099999999999E-2</c:v>
                </c:pt>
                <c:pt idx="8638">
                  <c:v>-2.0140600000000002E-2</c:v>
                </c:pt>
                <c:pt idx="8639">
                  <c:v>-1.20938E-2</c:v>
                </c:pt>
                <c:pt idx="8640">
                  <c:v>-1.7624999999999998E-2</c:v>
                </c:pt>
                <c:pt idx="8641">
                  <c:v>-1.5890600000000001E-2</c:v>
                </c:pt>
                <c:pt idx="8642">
                  <c:v>-2.0109399999999999E-2</c:v>
                </c:pt>
                <c:pt idx="8643">
                  <c:v>-1.2234399999999999E-2</c:v>
                </c:pt>
                <c:pt idx="8644">
                  <c:v>-1.40156E-2</c:v>
                </c:pt>
                <c:pt idx="8645">
                  <c:v>-9.8281299999999992E-3</c:v>
                </c:pt>
                <c:pt idx="8646">
                  <c:v>-1.79688E-2</c:v>
                </c:pt>
                <c:pt idx="8647">
                  <c:v>-1.2046899999999999E-2</c:v>
                </c:pt>
                <c:pt idx="8648">
                  <c:v>-1.9781300000000002E-2</c:v>
                </c:pt>
                <c:pt idx="8649">
                  <c:v>-2.0015600000000001E-2</c:v>
                </c:pt>
                <c:pt idx="8650">
                  <c:v>-2.00625E-2</c:v>
                </c:pt>
                <c:pt idx="8651">
                  <c:v>-1.6015600000000001E-2</c:v>
                </c:pt>
                <c:pt idx="8652">
                  <c:v>-1.5984399999999999E-2</c:v>
                </c:pt>
                <c:pt idx="8653">
                  <c:v>-1.3984399999999999E-2</c:v>
                </c:pt>
                <c:pt idx="8654">
                  <c:v>-1.62969E-2</c:v>
                </c:pt>
                <c:pt idx="8655">
                  <c:v>-1.79531E-2</c:v>
                </c:pt>
                <c:pt idx="8656">
                  <c:v>-1.5906300000000002E-2</c:v>
                </c:pt>
                <c:pt idx="8657">
                  <c:v>-1.6078100000000001E-2</c:v>
                </c:pt>
                <c:pt idx="8658">
                  <c:v>-1.8437499999999999E-2</c:v>
                </c:pt>
                <c:pt idx="8659">
                  <c:v>-1.9578100000000001E-2</c:v>
                </c:pt>
                <c:pt idx="8660">
                  <c:v>-1.3890599999999999E-2</c:v>
                </c:pt>
                <c:pt idx="8661">
                  <c:v>-1.5921899999999999E-2</c:v>
                </c:pt>
                <c:pt idx="8662">
                  <c:v>-1.1375E-2</c:v>
                </c:pt>
                <c:pt idx="8663">
                  <c:v>-1.48906E-2</c:v>
                </c:pt>
                <c:pt idx="8664">
                  <c:v>-1.9875E-2</c:v>
                </c:pt>
                <c:pt idx="8665">
                  <c:v>-1.5828100000000001E-2</c:v>
                </c:pt>
                <c:pt idx="8666">
                  <c:v>-1.8171900000000001E-2</c:v>
                </c:pt>
                <c:pt idx="8667">
                  <c:v>-1.2812499999999999E-2</c:v>
                </c:pt>
                <c:pt idx="8668">
                  <c:v>-8.3593799999999996E-3</c:v>
                </c:pt>
                <c:pt idx="8669">
                  <c:v>-1.42188E-2</c:v>
                </c:pt>
                <c:pt idx="8670">
                  <c:v>-1.43438E-2</c:v>
                </c:pt>
                <c:pt idx="8671">
                  <c:v>-1.7937499999999999E-2</c:v>
                </c:pt>
                <c:pt idx="8672">
                  <c:v>-1.3671900000000001E-2</c:v>
                </c:pt>
                <c:pt idx="8673">
                  <c:v>-1.6312500000000001E-2</c:v>
                </c:pt>
                <c:pt idx="8674">
                  <c:v>-1.5625E-2</c:v>
                </c:pt>
                <c:pt idx="8675">
                  <c:v>-1.2109399999999999E-2</c:v>
                </c:pt>
                <c:pt idx="8676">
                  <c:v>-1.6031199999999999E-2</c:v>
                </c:pt>
                <c:pt idx="8677">
                  <c:v>-1.4109399999999999E-2</c:v>
                </c:pt>
                <c:pt idx="8678">
                  <c:v>-1.79531E-2</c:v>
                </c:pt>
                <c:pt idx="8679">
                  <c:v>-1.40156E-2</c:v>
                </c:pt>
                <c:pt idx="8680">
                  <c:v>-1.81406E-2</c:v>
                </c:pt>
                <c:pt idx="8681">
                  <c:v>-1.3703099999999999E-2</c:v>
                </c:pt>
                <c:pt idx="8682">
                  <c:v>-9.7343800000000008E-3</c:v>
                </c:pt>
                <c:pt idx="8683">
                  <c:v>-8.1406299999999994E-3</c:v>
                </c:pt>
                <c:pt idx="8684">
                  <c:v>-1.6593799999999999E-2</c:v>
                </c:pt>
                <c:pt idx="8685">
                  <c:v>-0.02</c:v>
                </c:pt>
                <c:pt idx="8686">
                  <c:v>-1.5656199999999999E-2</c:v>
                </c:pt>
                <c:pt idx="8687">
                  <c:v>-7.9375000000000001E-3</c:v>
                </c:pt>
                <c:pt idx="8688">
                  <c:v>-2.0109399999999999E-2</c:v>
                </c:pt>
                <c:pt idx="8689">
                  <c:v>-1.42188E-2</c:v>
                </c:pt>
                <c:pt idx="8690">
                  <c:v>-1.5968799999999998E-2</c:v>
                </c:pt>
                <c:pt idx="8691">
                  <c:v>-1.79063E-2</c:v>
                </c:pt>
                <c:pt idx="8692">
                  <c:v>-2.20156E-2</c:v>
                </c:pt>
                <c:pt idx="8693">
                  <c:v>-1.6046899999999999E-2</c:v>
                </c:pt>
                <c:pt idx="8694">
                  <c:v>-1.1953099999999999E-2</c:v>
                </c:pt>
                <c:pt idx="8695">
                  <c:v>-1.20625E-2</c:v>
                </c:pt>
                <c:pt idx="8696">
                  <c:v>-1.6203100000000002E-2</c:v>
                </c:pt>
                <c:pt idx="8697">
                  <c:v>-1.80781E-2</c:v>
                </c:pt>
                <c:pt idx="8698">
                  <c:v>-1.78438E-2</c:v>
                </c:pt>
                <c:pt idx="8699">
                  <c:v>-1.8531300000000001E-2</c:v>
                </c:pt>
                <c:pt idx="8700">
                  <c:v>-1.2531199999999999E-2</c:v>
                </c:pt>
                <c:pt idx="8701">
                  <c:v>-9.8593799999999992E-3</c:v>
                </c:pt>
                <c:pt idx="8702">
                  <c:v>-1.1890599999999999E-2</c:v>
                </c:pt>
                <c:pt idx="8703">
                  <c:v>-1.3609400000000001E-2</c:v>
                </c:pt>
                <c:pt idx="8704">
                  <c:v>-1.6046899999999999E-2</c:v>
                </c:pt>
                <c:pt idx="8705">
                  <c:v>-1.3921899999999999E-2</c:v>
                </c:pt>
                <c:pt idx="8706">
                  <c:v>-1.79531E-2</c:v>
                </c:pt>
                <c:pt idx="8707">
                  <c:v>-1.5921899999999999E-2</c:v>
                </c:pt>
                <c:pt idx="8708">
                  <c:v>-1.8171900000000001E-2</c:v>
                </c:pt>
                <c:pt idx="8709">
                  <c:v>-8.5781299999999998E-3</c:v>
                </c:pt>
                <c:pt idx="8710">
                  <c:v>-1.1734400000000001E-2</c:v>
                </c:pt>
                <c:pt idx="8711">
                  <c:v>-1.39531E-2</c:v>
                </c:pt>
                <c:pt idx="8712">
                  <c:v>-1.5843800000000002E-2</c:v>
                </c:pt>
                <c:pt idx="8713">
                  <c:v>-1.79688E-2</c:v>
                </c:pt>
                <c:pt idx="8714">
                  <c:v>-1.6031199999999999E-2</c:v>
                </c:pt>
                <c:pt idx="8715">
                  <c:v>-1.2109399999999999E-2</c:v>
                </c:pt>
                <c:pt idx="8716">
                  <c:v>-1.20156E-2</c:v>
                </c:pt>
                <c:pt idx="8717">
                  <c:v>-1.1921899999999999E-2</c:v>
                </c:pt>
                <c:pt idx="8718">
                  <c:v>-1.4046899999999999E-2</c:v>
                </c:pt>
                <c:pt idx="8719">
                  <c:v>-1.0171899999999999E-2</c:v>
                </c:pt>
                <c:pt idx="8720">
                  <c:v>-1.0109399999999999E-2</c:v>
                </c:pt>
                <c:pt idx="8721">
                  <c:v>-1.3968700000000001E-2</c:v>
                </c:pt>
                <c:pt idx="8722">
                  <c:v>-2.0218799999999999E-2</c:v>
                </c:pt>
                <c:pt idx="8723">
                  <c:v>-0.02</c:v>
                </c:pt>
                <c:pt idx="8724">
                  <c:v>-1.1859400000000001E-2</c:v>
                </c:pt>
                <c:pt idx="8725">
                  <c:v>-1.61875E-2</c:v>
                </c:pt>
                <c:pt idx="8726">
                  <c:v>-1.9843800000000002E-2</c:v>
                </c:pt>
                <c:pt idx="8727">
                  <c:v>-1.5953100000000001E-2</c:v>
                </c:pt>
                <c:pt idx="8728">
                  <c:v>-1.5859399999999999E-2</c:v>
                </c:pt>
                <c:pt idx="8729">
                  <c:v>-1.1859400000000001E-2</c:v>
                </c:pt>
                <c:pt idx="8730">
                  <c:v>-1.22031E-2</c:v>
                </c:pt>
                <c:pt idx="8731">
                  <c:v>-1.42031E-2</c:v>
                </c:pt>
                <c:pt idx="8732">
                  <c:v>-1.59375E-2</c:v>
                </c:pt>
                <c:pt idx="8733">
                  <c:v>-1.6312500000000001E-2</c:v>
                </c:pt>
                <c:pt idx="8734">
                  <c:v>-1.99375E-2</c:v>
                </c:pt>
                <c:pt idx="8735">
                  <c:v>-1.3453100000000001E-2</c:v>
                </c:pt>
                <c:pt idx="8736">
                  <c:v>-9.8906299999999992E-3</c:v>
                </c:pt>
                <c:pt idx="8737">
                  <c:v>-1.21875E-2</c:v>
                </c:pt>
                <c:pt idx="8738">
                  <c:v>-1.5953100000000001E-2</c:v>
                </c:pt>
                <c:pt idx="8739">
                  <c:v>-1.1796900000000001E-2</c:v>
                </c:pt>
                <c:pt idx="8740">
                  <c:v>-1.2125E-2</c:v>
                </c:pt>
                <c:pt idx="8741">
                  <c:v>-1.40625E-2</c:v>
                </c:pt>
                <c:pt idx="8742">
                  <c:v>-1.375E-2</c:v>
                </c:pt>
                <c:pt idx="8743">
                  <c:v>-1.00625E-2</c:v>
                </c:pt>
                <c:pt idx="8744">
                  <c:v>-1.1281299999999999E-2</c:v>
                </c:pt>
                <c:pt idx="8745">
                  <c:v>-2.0468800000000001E-3</c:v>
                </c:pt>
                <c:pt idx="8746">
                  <c:v>-1.24688E-2</c:v>
                </c:pt>
                <c:pt idx="8747">
                  <c:v>-1.175E-2</c:v>
                </c:pt>
                <c:pt idx="8748">
                  <c:v>-1.24219E-2</c:v>
                </c:pt>
                <c:pt idx="8749">
                  <c:v>-1.8671900000000002E-2</c:v>
                </c:pt>
                <c:pt idx="8750">
                  <c:v>-2.1390599999999999E-2</c:v>
                </c:pt>
                <c:pt idx="8751">
                  <c:v>-1.36875E-2</c:v>
                </c:pt>
                <c:pt idx="8752">
                  <c:v>-1.1609400000000001E-2</c:v>
                </c:pt>
                <c:pt idx="8753">
                  <c:v>-8.0625000000000002E-3</c:v>
                </c:pt>
                <c:pt idx="8754">
                  <c:v>-1.24688E-2</c:v>
                </c:pt>
                <c:pt idx="8755">
                  <c:v>-1.1828099999999999E-2</c:v>
                </c:pt>
                <c:pt idx="8756">
                  <c:v>-1.2234399999999999E-2</c:v>
                </c:pt>
                <c:pt idx="8757">
                  <c:v>-1.3875E-2</c:v>
                </c:pt>
                <c:pt idx="8758">
                  <c:v>-9.5937499999999998E-3</c:v>
                </c:pt>
                <c:pt idx="8759">
                  <c:v>-1.06719E-2</c:v>
                </c:pt>
                <c:pt idx="8760">
                  <c:v>-1.9031300000000001E-2</c:v>
                </c:pt>
                <c:pt idx="8761">
                  <c:v>-2.17656E-2</c:v>
                </c:pt>
                <c:pt idx="8762">
                  <c:v>-1.7093799999999999E-2</c:v>
                </c:pt>
                <c:pt idx="8763">
                  <c:v>-1.4125E-2</c:v>
                </c:pt>
                <c:pt idx="8764">
                  <c:v>-1.54062E-2</c:v>
                </c:pt>
                <c:pt idx="8765">
                  <c:v>-1.9796899999999999E-2</c:v>
                </c:pt>
                <c:pt idx="8766">
                  <c:v>-1.9890600000000001E-2</c:v>
                </c:pt>
                <c:pt idx="8767">
                  <c:v>-2.2109400000000001E-2</c:v>
                </c:pt>
                <c:pt idx="8768">
                  <c:v>-1.66719E-2</c:v>
                </c:pt>
                <c:pt idx="8769">
                  <c:v>-1.3609400000000001E-2</c:v>
                </c:pt>
                <c:pt idx="8770">
                  <c:v>-2.36875E-2</c:v>
                </c:pt>
                <c:pt idx="8771">
                  <c:v>-1.8718800000000001E-2</c:v>
                </c:pt>
                <c:pt idx="8772">
                  <c:v>-1.5625E-2</c:v>
                </c:pt>
                <c:pt idx="8773">
                  <c:v>-1.9875E-2</c:v>
                </c:pt>
                <c:pt idx="8774">
                  <c:v>-1.6390600000000002E-2</c:v>
                </c:pt>
                <c:pt idx="8775">
                  <c:v>-1.2E-2</c:v>
                </c:pt>
                <c:pt idx="8776">
                  <c:v>-1.6843799999999999E-2</c:v>
                </c:pt>
                <c:pt idx="8777">
                  <c:v>-2.4218799999999999E-2</c:v>
                </c:pt>
                <c:pt idx="8778">
                  <c:v>-1.33437E-2</c:v>
                </c:pt>
                <c:pt idx="8779">
                  <c:v>-4.0625000000000001E-3</c:v>
                </c:pt>
                <c:pt idx="8780">
                  <c:v>-8.7500000000000008E-3</c:v>
                </c:pt>
                <c:pt idx="8781">
                  <c:v>-1.3984399999999999E-2</c:v>
                </c:pt>
                <c:pt idx="8782">
                  <c:v>-1.21406E-2</c:v>
                </c:pt>
                <c:pt idx="8783">
                  <c:v>-1.1875E-2</c:v>
                </c:pt>
                <c:pt idx="8784">
                  <c:v>-1.22188E-2</c:v>
                </c:pt>
                <c:pt idx="8785">
                  <c:v>-1.1796900000000001E-2</c:v>
                </c:pt>
                <c:pt idx="8786">
                  <c:v>-2.0015600000000001E-2</c:v>
                </c:pt>
                <c:pt idx="8787">
                  <c:v>-1.2296899999999999E-2</c:v>
                </c:pt>
                <c:pt idx="8788">
                  <c:v>-1.55625E-2</c:v>
                </c:pt>
                <c:pt idx="8789">
                  <c:v>-1.82813E-2</c:v>
                </c:pt>
                <c:pt idx="8790">
                  <c:v>-1.00156E-2</c:v>
                </c:pt>
                <c:pt idx="8791">
                  <c:v>-1.5953100000000001E-2</c:v>
                </c:pt>
                <c:pt idx="8792">
                  <c:v>-1.5953100000000001E-2</c:v>
                </c:pt>
                <c:pt idx="8793">
                  <c:v>-1.8062499999999999E-2</c:v>
                </c:pt>
                <c:pt idx="8794">
                  <c:v>-1.02188E-2</c:v>
                </c:pt>
                <c:pt idx="8795">
                  <c:v>-1.3828099999999999E-2</c:v>
                </c:pt>
                <c:pt idx="8796">
                  <c:v>-2.1921900000000001E-2</c:v>
                </c:pt>
                <c:pt idx="8797">
                  <c:v>-2.00625E-2</c:v>
                </c:pt>
                <c:pt idx="8798">
                  <c:v>-1.8031200000000001E-2</c:v>
                </c:pt>
                <c:pt idx="8799">
                  <c:v>-1.8046900000000001E-2</c:v>
                </c:pt>
                <c:pt idx="8800">
                  <c:v>-2.3906299999999998E-2</c:v>
                </c:pt>
                <c:pt idx="8801">
                  <c:v>-0.02</c:v>
                </c:pt>
                <c:pt idx="8802">
                  <c:v>-1.00781E-2</c:v>
                </c:pt>
                <c:pt idx="8803">
                  <c:v>-5.9531300000000001E-3</c:v>
                </c:pt>
                <c:pt idx="8804">
                  <c:v>-1.3921899999999999E-2</c:v>
                </c:pt>
                <c:pt idx="8805">
                  <c:v>-1.6015600000000001E-2</c:v>
                </c:pt>
                <c:pt idx="8806">
                  <c:v>-1.80156E-2</c:v>
                </c:pt>
                <c:pt idx="8807">
                  <c:v>-1.7984400000000001E-2</c:v>
                </c:pt>
                <c:pt idx="8808">
                  <c:v>-1.7999999999999999E-2</c:v>
                </c:pt>
                <c:pt idx="8809">
                  <c:v>-2.1999999999999999E-2</c:v>
                </c:pt>
                <c:pt idx="8810">
                  <c:v>-2.21563E-2</c:v>
                </c:pt>
                <c:pt idx="8811">
                  <c:v>-1.4E-2</c:v>
                </c:pt>
                <c:pt idx="8812">
                  <c:v>-1.00781E-2</c:v>
                </c:pt>
                <c:pt idx="8813">
                  <c:v>-9.9375000000000002E-3</c:v>
                </c:pt>
                <c:pt idx="8814">
                  <c:v>-1.4E-2</c:v>
                </c:pt>
                <c:pt idx="8815">
                  <c:v>-0.01</c:v>
                </c:pt>
                <c:pt idx="8816">
                  <c:v>-9.9375000000000002E-3</c:v>
                </c:pt>
                <c:pt idx="8817">
                  <c:v>-1.20625E-2</c:v>
                </c:pt>
                <c:pt idx="8818">
                  <c:v>-1.4E-2</c:v>
                </c:pt>
                <c:pt idx="8819">
                  <c:v>-1.20313E-2</c:v>
                </c:pt>
                <c:pt idx="8820">
                  <c:v>-1.3875E-2</c:v>
                </c:pt>
                <c:pt idx="8821">
                  <c:v>-1.5953100000000001E-2</c:v>
                </c:pt>
                <c:pt idx="8822">
                  <c:v>-1.0375000000000001E-2</c:v>
                </c:pt>
                <c:pt idx="8823">
                  <c:v>-1.0296899999999999E-2</c:v>
                </c:pt>
                <c:pt idx="8824">
                  <c:v>-1.6015600000000001E-2</c:v>
                </c:pt>
                <c:pt idx="8825">
                  <c:v>-1.19375E-2</c:v>
                </c:pt>
                <c:pt idx="8826">
                  <c:v>-1.20625E-2</c:v>
                </c:pt>
                <c:pt idx="8827">
                  <c:v>-5.85938E-3</c:v>
                </c:pt>
                <c:pt idx="8828">
                  <c:v>-1.2296899999999999E-2</c:v>
                </c:pt>
                <c:pt idx="8829">
                  <c:v>-1.46406E-2</c:v>
                </c:pt>
                <c:pt idx="8830">
                  <c:v>-1.1062499999999999E-2</c:v>
                </c:pt>
                <c:pt idx="8831">
                  <c:v>-7.4843799999999997E-3</c:v>
                </c:pt>
                <c:pt idx="8832">
                  <c:v>-1.45156E-2</c:v>
                </c:pt>
                <c:pt idx="8833">
                  <c:v>-1.8593700000000001E-2</c:v>
                </c:pt>
                <c:pt idx="8834">
                  <c:v>-1.0968800000000001E-2</c:v>
                </c:pt>
                <c:pt idx="8835">
                  <c:v>-9.1874999999999995E-3</c:v>
                </c:pt>
                <c:pt idx="8836">
                  <c:v>-1.5984399999999999E-2</c:v>
                </c:pt>
                <c:pt idx="8837">
                  <c:v>-1.0718800000000001E-2</c:v>
                </c:pt>
                <c:pt idx="8838">
                  <c:v>-9.7031300000000008E-3</c:v>
                </c:pt>
                <c:pt idx="8839">
                  <c:v>-1.1828099999999999E-2</c:v>
                </c:pt>
                <c:pt idx="8840">
                  <c:v>-1.39063E-2</c:v>
                </c:pt>
                <c:pt idx="8841">
                  <c:v>-1.4109399999999999E-2</c:v>
                </c:pt>
                <c:pt idx="8842">
                  <c:v>-1.20156E-2</c:v>
                </c:pt>
                <c:pt idx="8843">
                  <c:v>-1.55938E-2</c:v>
                </c:pt>
                <c:pt idx="8844">
                  <c:v>-2.0031199999999999E-2</c:v>
                </c:pt>
                <c:pt idx="8845">
                  <c:v>-1.41406E-2</c:v>
                </c:pt>
                <c:pt idx="8846">
                  <c:v>-1.5953100000000001E-2</c:v>
                </c:pt>
                <c:pt idx="8847">
                  <c:v>-1.40313E-2</c:v>
                </c:pt>
                <c:pt idx="8848">
                  <c:v>-1.20625E-2</c:v>
                </c:pt>
                <c:pt idx="8849">
                  <c:v>-1.1953099999999999E-2</c:v>
                </c:pt>
                <c:pt idx="8850">
                  <c:v>-1.5953100000000001E-2</c:v>
                </c:pt>
                <c:pt idx="8851">
                  <c:v>-7.8593799999999991E-3</c:v>
                </c:pt>
                <c:pt idx="8852">
                  <c:v>-8.2968799999999995E-3</c:v>
                </c:pt>
                <c:pt idx="8853">
                  <c:v>-1.23438E-2</c:v>
                </c:pt>
                <c:pt idx="8854">
                  <c:v>-1.5953100000000001E-2</c:v>
                </c:pt>
                <c:pt idx="8855">
                  <c:v>-1.16875E-2</c:v>
                </c:pt>
                <c:pt idx="8856">
                  <c:v>-7.5156199999999998E-3</c:v>
                </c:pt>
                <c:pt idx="8857">
                  <c:v>-6.4531299999999996E-3</c:v>
                </c:pt>
                <c:pt idx="8858">
                  <c:v>-1.45781E-2</c:v>
                </c:pt>
                <c:pt idx="8859">
                  <c:v>-1.6125E-2</c:v>
                </c:pt>
                <c:pt idx="8860">
                  <c:v>-1.8249999999999999E-2</c:v>
                </c:pt>
                <c:pt idx="8861">
                  <c:v>-1.78438E-2</c:v>
                </c:pt>
                <c:pt idx="8862">
                  <c:v>-1.8484400000000002E-2</c:v>
                </c:pt>
                <c:pt idx="8863">
                  <c:v>-1.7000000000000001E-2</c:v>
                </c:pt>
                <c:pt idx="8864">
                  <c:v>-9.8906299999999992E-3</c:v>
                </c:pt>
                <c:pt idx="8865">
                  <c:v>-1.69844E-2</c:v>
                </c:pt>
                <c:pt idx="8866">
                  <c:v>-1.7359400000000001E-2</c:v>
                </c:pt>
                <c:pt idx="8867">
                  <c:v>-1.4093700000000001E-2</c:v>
                </c:pt>
                <c:pt idx="8868">
                  <c:v>-1.85781E-2</c:v>
                </c:pt>
                <c:pt idx="8869">
                  <c:v>-2.0031199999999999E-2</c:v>
                </c:pt>
                <c:pt idx="8870">
                  <c:v>-1.9906299999999998E-2</c:v>
                </c:pt>
                <c:pt idx="8871">
                  <c:v>-1.7687499999999998E-2</c:v>
                </c:pt>
                <c:pt idx="8872">
                  <c:v>-1.375E-2</c:v>
                </c:pt>
                <c:pt idx="8873">
                  <c:v>-1.1968700000000001E-2</c:v>
                </c:pt>
                <c:pt idx="8874">
                  <c:v>-1.43906E-2</c:v>
                </c:pt>
                <c:pt idx="8875">
                  <c:v>-1.79063E-2</c:v>
                </c:pt>
                <c:pt idx="8876">
                  <c:v>-1.17188E-2</c:v>
                </c:pt>
                <c:pt idx="8877">
                  <c:v>-1.43438E-2</c:v>
                </c:pt>
                <c:pt idx="8878">
                  <c:v>-2.20313E-2</c:v>
                </c:pt>
                <c:pt idx="8879">
                  <c:v>-2.0203100000000002E-2</c:v>
                </c:pt>
                <c:pt idx="8880">
                  <c:v>-2.5796900000000001E-2</c:v>
                </c:pt>
                <c:pt idx="8881">
                  <c:v>-1.3609400000000001E-2</c:v>
                </c:pt>
                <c:pt idx="8882">
                  <c:v>-1.45313E-2</c:v>
                </c:pt>
                <c:pt idx="8883">
                  <c:v>-1.79688E-2</c:v>
                </c:pt>
                <c:pt idx="8884">
                  <c:v>-1.19375E-2</c:v>
                </c:pt>
                <c:pt idx="8885">
                  <c:v>-1.5953100000000001E-2</c:v>
                </c:pt>
                <c:pt idx="8886">
                  <c:v>-1.5968799999999998E-2</c:v>
                </c:pt>
                <c:pt idx="8887">
                  <c:v>-1.5953100000000001E-2</c:v>
                </c:pt>
                <c:pt idx="8888">
                  <c:v>-1.6046899999999999E-2</c:v>
                </c:pt>
                <c:pt idx="8889">
                  <c:v>-1.0125E-2</c:v>
                </c:pt>
                <c:pt idx="8890">
                  <c:v>-8.0781299999999993E-3</c:v>
                </c:pt>
                <c:pt idx="8891">
                  <c:v>-7.9687500000000001E-3</c:v>
                </c:pt>
                <c:pt idx="8892">
                  <c:v>-1.6203100000000002E-2</c:v>
                </c:pt>
                <c:pt idx="8893">
                  <c:v>-1.79531E-2</c:v>
                </c:pt>
                <c:pt idx="8894">
                  <c:v>-1.37187E-2</c:v>
                </c:pt>
                <c:pt idx="8895">
                  <c:v>-8.5312500000000006E-3</c:v>
                </c:pt>
                <c:pt idx="8896">
                  <c:v>-9.2499999999999995E-3</c:v>
                </c:pt>
                <c:pt idx="8897">
                  <c:v>-1.3875E-2</c:v>
                </c:pt>
                <c:pt idx="8898">
                  <c:v>-1.2109399999999999E-2</c:v>
                </c:pt>
                <c:pt idx="8899">
                  <c:v>-1.37187E-2</c:v>
                </c:pt>
                <c:pt idx="8900">
                  <c:v>-1.4109399999999999E-2</c:v>
                </c:pt>
                <c:pt idx="8901">
                  <c:v>-1.21406E-2</c:v>
                </c:pt>
                <c:pt idx="8902">
                  <c:v>-1.2E-2</c:v>
                </c:pt>
                <c:pt idx="8903">
                  <c:v>-1.19375E-2</c:v>
                </c:pt>
                <c:pt idx="8904">
                  <c:v>-1.3890599999999999E-2</c:v>
                </c:pt>
                <c:pt idx="8905">
                  <c:v>-1.43594E-2</c:v>
                </c:pt>
                <c:pt idx="8906">
                  <c:v>-1.00625E-2</c:v>
                </c:pt>
                <c:pt idx="8907">
                  <c:v>-1.33594E-2</c:v>
                </c:pt>
                <c:pt idx="8908">
                  <c:v>-1.60625E-2</c:v>
                </c:pt>
                <c:pt idx="8909">
                  <c:v>-1.2437500000000001E-2</c:v>
                </c:pt>
                <c:pt idx="8910">
                  <c:v>-1.175E-2</c:v>
                </c:pt>
                <c:pt idx="8911">
                  <c:v>-1.6015600000000001E-2</c:v>
                </c:pt>
                <c:pt idx="8912">
                  <c:v>-1.20156E-2</c:v>
                </c:pt>
                <c:pt idx="8913">
                  <c:v>-1.37187E-2</c:v>
                </c:pt>
                <c:pt idx="8914">
                  <c:v>-1.6E-2</c:v>
                </c:pt>
                <c:pt idx="8915">
                  <c:v>-1.5859399999999999E-2</c:v>
                </c:pt>
                <c:pt idx="8916">
                  <c:v>-1.82031E-2</c:v>
                </c:pt>
                <c:pt idx="8917">
                  <c:v>-1.02031E-2</c:v>
                </c:pt>
                <c:pt idx="8918">
                  <c:v>-1.20938E-2</c:v>
                </c:pt>
                <c:pt idx="8919">
                  <c:v>-1.1984399999999999E-2</c:v>
                </c:pt>
                <c:pt idx="8920">
                  <c:v>-1.5734399999999999E-2</c:v>
                </c:pt>
                <c:pt idx="8921">
                  <c:v>-6.0000000000000001E-3</c:v>
                </c:pt>
                <c:pt idx="8922">
                  <c:v>-2.05469E-2</c:v>
                </c:pt>
                <c:pt idx="8923">
                  <c:v>-1.77188E-2</c:v>
                </c:pt>
                <c:pt idx="8924">
                  <c:v>-9.71875E-3</c:v>
                </c:pt>
                <c:pt idx="8925">
                  <c:v>-1.2109399999999999E-2</c:v>
                </c:pt>
                <c:pt idx="8926">
                  <c:v>-1.4046899999999999E-2</c:v>
                </c:pt>
                <c:pt idx="8927">
                  <c:v>-1.61875E-2</c:v>
                </c:pt>
                <c:pt idx="8928">
                  <c:v>-2.0343699999999999E-2</c:v>
                </c:pt>
                <c:pt idx="8929">
                  <c:v>-2.22031E-2</c:v>
                </c:pt>
                <c:pt idx="8930">
                  <c:v>-2.3953100000000001E-2</c:v>
                </c:pt>
                <c:pt idx="8931">
                  <c:v>-1.9468800000000001E-2</c:v>
                </c:pt>
                <c:pt idx="8932">
                  <c:v>-1.6171899999999999E-2</c:v>
                </c:pt>
                <c:pt idx="8933">
                  <c:v>-2.26406E-2</c:v>
                </c:pt>
                <c:pt idx="8934">
                  <c:v>-2.3093700000000002E-2</c:v>
                </c:pt>
                <c:pt idx="8935">
                  <c:v>-1.17813E-2</c:v>
                </c:pt>
                <c:pt idx="8936">
                  <c:v>-1.2156200000000001E-2</c:v>
                </c:pt>
                <c:pt idx="8937">
                  <c:v>-1.1984399999999999E-2</c:v>
                </c:pt>
                <c:pt idx="8938">
                  <c:v>-1.4234399999999999E-2</c:v>
                </c:pt>
                <c:pt idx="8939">
                  <c:v>-1.80781E-2</c:v>
                </c:pt>
                <c:pt idx="8940">
                  <c:v>-1.5609400000000001E-2</c:v>
                </c:pt>
                <c:pt idx="8941">
                  <c:v>-0.01</c:v>
                </c:pt>
                <c:pt idx="8942">
                  <c:v>-1.175E-2</c:v>
                </c:pt>
                <c:pt idx="8943">
                  <c:v>-8.1875000000000003E-3</c:v>
                </c:pt>
                <c:pt idx="8944">
                  <c:v>-1.3921899999999999E-2</c:v>
                </c:pt>
                <c:pt idx="8945">
                  <c:v>-8.0000000000000002E-3</c:v>
                </c:pt>
                <c:pt idx="8946">
                  <c:v>-1.4562500000000001E-2</c:v>
                </c:pt>
                <c:pt idx="8947">
                  <c:v>-1.6453099999999998E-2</c:v>
                </c:pt>
                <c:pt idx="8948">
                  <c:v>-2.4953099999999999E-2</c:v>
                </c:pt>
                <c:pt idx="8949">
                  <c:v>-2.13437E-2</c:v>
                </c:pt>
                <c:pt idx="8950">
                  <c:v>-1.40625E-2</c:v>
                </c:pt>
                <c:pt idx="8951">
                  <c:v>-1.78906E-2</c:v>
                </c:pt>
                <c:pt idx="8952">
                  <c:v>-1.41875E-2</c:v>
                </c:pt>
                <c:pt idx="8953">
                  <c:v>-2.0203100000000002E-2</c:v>
                </c:pt>
                <c:pt idx="8954">
                  <c:v>-1.5546900000000001E-2</c:v>
                </c:pt>
                <c:pt idx="8955">
                  <c:v>-1.3984399999999999E-2</c:v>
                </c:pt>
                <c:pt idx="8956">
                  <c:v>-1.1484400000000001E-2</c:v>
                </c:pt>
                <c:pt idx="8957">
                  <c:v>-8.1093799999999994E-3</c:v>
                </c:pt>
                <c:pt idx="8958">
                  <c:v>-9.78125E-3</c:v>
                </c:pt>
                <c:pt idx="8959">
                  <c:v>-8.5781299999999998E-3</c:v>
                </c:pt>
                <c:pt idx="8960">
                  <c:v>-1.6343799999999999E-2</c:v>
                </c:pt>
                <c:pt idx="8961">
                  <c:v>-8.5156299999999997E-3</c:v>
                </c:pt>
                <c:pt idx="8962">
                  <c:v>-1.29531E-2</c:v>
                </c:pt>
                <c:pt idx="8963">
                  <c:v>-1.7624999999999998E-2</c:v>
                </c:pt>
                <c:pt idx="8964">
                  <c:v>-1.8531300000000001E-2</c:v>
                </c:pt>
                <c:pt idx="8965">
                  <c:v>-1.0593699999999999E-2</c:v>
                </c:pt>
                <c:pt idx="8966">
                  <c:v>-1.00313E-2</c:v>
                </c:pt>
                <c:pt idx="8967">
                  <c:v>-7.9531299999999992E-3</c:v>
                </c:pt>
                <c:pt idx="8968">
                  <c:v>-1.3625E-2</c:v>
                </c:pt>
                <c:pt idx="8969">
                  <c:v>-1.5875E-2</c:v>
                </c:pt>
                <c:pt idx="8970">
                  <c:v>-1.80156E-2</c:v>
                </c:pt>
                <c:pt idx="8971">
                  <c:v>-1.6046899999999999E-2</c:v>
                </c:pt>
                <c:pt idx="8972">
                  <c:v>-1.7874999999999999E-2</c:v>
                </c:pt>
                <c:pt idx="8973">
                  <c:v>-1.6531299999999999E-2</c:v>
                </c:pt>
                <c:pt idx="8974">
                  <c:v>-1.1734400000000001E-2</c:v>
                </c:pt>
                <c:pt idx="8975">
                  <c:v>-1.77188E-2</c:v>
                </c:pt>
                <c:pt idx="8976">
                  <c:v>-1.44844E-2</c:v>
                </c:pt>
                <c:pt idx="8977">
                  <c:v>-1.3703099999999999E-2</c:v>
                </c:pt>
                <c:pt idx="8978">
                  <c:v>-1.6171899999999999E-2</c:v>
                </c:pt>
                <c:pt idx="8979">
                  <c:v>-1.5671899999999999E-2</c:v>
                </c:pt>
                <c:pt idx="8980">
                  <c:v>-2.20156E-2</c:v>
                </c:pt>
                <c:pt idx="8981">
                  <c:v>-1.44844E-2</c:v>
                </c:pt>
                <c:pt idx="8982">
                  <c:v>-1.3921899999999999E-2</c:v>
                </c:pt>
                <c:pt idx="8983">
                  <c:v>-1.3921899999999999E-2</c:v>
                </c:pt>
                <c:pt idx="8984">
                  <c:v>-1.9765600000000001E-2</c:v>
                </c:pt>
                <c:pt idx="8985">
                  <c:v>-2.0203100000000002E-2</c:v>
                </c:pt>
                <c:pt idx="8986">
                  <c:v>-1.78281E-2</c:v>
                </c:pt>
                <c:pt idx="8987">
                  <c:v>-2.02969E-2</c:v>
                </c:pt>
                <c:pt idx="8988">
                  <c:v>-8.0312500000000002E-3</c:v>
                </c:pt>
                <c:pt idx="8989">
                  <c:v>-1.1953099999999999E-2</c:v>
                </c:pt>
                <c:pt idx="8990">
                  <c:v>-1.0125E-2</c:v>
                </c:pt>
                <c:pt idx="8991">
                  <c:v>-9.9843799999999993E-3</c:v>
                </c:pt>
                <c:pt idx="8992">
                  <c:v>-9.9843799999999993E-3</c:v>
                </c:pt>
                <c:pt idx="8993">
                  <c:v>-1.19375E-2</c:v>
                </c:pt>
                <c:pt idx="8994">
                  <c:v>-1.40781E-2</c:v>
                </c:pt>
                <c:pt idx="8995">
                  <c:v>-0.01</c:v>
                </c:pt>
                <c:pt idx="8996">
                  <c:v>-1.4E-2</c:v>
                </c:pt>
                <c:pt idx="8997">
                  <c:v>-0.01</c:v>
                </c:pt>
                <c:pt idx="8998">
                  <c:v>-1.3875E-2</c:v>
                </c:pt>
                <c:pt idx="8999">
                  <c:v>-1.2E-2</c:v>
                </c:pt>
                <c:pt idx="9000">
                  <c:v>-9.9843799999999993E-3</c:v>
                </c:pt>
                <c:pt idx="9001">
                  <c:v>-1.5953100000000001E-2</c:v>
                </c:pt>
                <c:pt idx="9002">
                  <c:v>-1.80156E-2</c:v>
                </c:pt>
                <c:pt idx="9003">
                  <c:v>-1.5984399999999999E-2</c:v>
                </c:pt>
                <c:pt idx="9004">
                  <c:v>-1.39375E-2</c:v>
                </c:pt>
                <c:pt idx="9005">
                  <c:v>-1.00156E-2</c:v>
                </c:pt>
                <c:pt idx="9006">
                  <c:v>-1.6E-2</c:v>
                </c:pt>
                <c:pt idx="9007">
                  <c:v>-0.02</c:v>
                </c:pt>
                <c:pt idx="9008">
                  <c:v>-1.0234399999999999E-2</c:v>
                </c:pt>
                <c:pt idx="9009">
                  <c:v>-0.01</c:v>
                </c:pt>
                <c:pt idx="9010">
                  <c:v>-1.9859399999999999E-2</c:v>
                </c:pt>
                <c:pt idx="9011">
                  <c:v>-1.8156200000000001E-2</c:v>
                </c:pt>
                <c:pt idx="9012">
                  <c:v>-1.40156E-2</c:v>
                </c:pt>
                <c:pt idx="9013">
                  <c:v>-1.6E-2</c:v>
                </c:pt>
                <c:pt idx="9014">
                  <c:v>-1.41875E-2</c:v>
                </c:pt>
                <c:pt idx="9015">
                  <c:v>-9.9843799999999993E-3</c:v>
                </c:pt>
                <c:pt idx="9016">
                  <c:v>-1.2E-2</c:v>
                </c:pt>
                <c:pt idx="9017">
                  <c:v>-1.1953099999999999E-2</c:v>
                </c:pt>
                <c:pt idx="9018">
                  <c:v>-1.7921900000000001E-2</c:v>
                </c:pt>
                <c:pt idx="9019">
                  <c:v>-1.5984399999999999E-2</c:v>
                </c:pt>
                <c:pt idx="9020">
                  <c:v>-1.62344E-2</c:v>
                </c:pt>
                <c:pt idx="9021">
                  <c:v>-1.2046899999999999E-2</c:v>
                </c:pt>
                <c:pt idx="9022">
                  <c:v>-1.6046899999999999E-2</c:v>
                </c:pt>
                <c:pt idx="9023">
                  <c:v>-9.8750000000000001E-3</c:v>
                </c:pt>
                <c:pt idx="9024">
                  <c:v>-1.1984399999999999E-2</c:v>
                </c:pt>
                <c:pt idx="9025">
                  <c:v>-1.20938E-2</c:v>
                </c:pt>
                <c:pt idx="9026">
                  <c:v>-1.6031199999999999E-2</c:v>
                </c:pt>
                <c:pt idx="9027">
                  <c:v>-1.3578099999999999E-2</c:v>
                </c:pt>
                <c:pt idx="9028">
                  <c:v>-1.7765599999999999E-2</c:v>
                </c:pt>
                <c:pt idx="9029">
                  <c:v>-1.34687E-2</c:v>
                </c:pt>
                <c:pt idx="9030">
                  <c:v>-9.7343800000000008E-3</c:v>
                </c:pt>
                <c:pt idx="9031">
                  <c:v>-1.33437E-2</c:v>
                </c:pt>
                <c:pt idx="9032">
                  <c:v>-1.61875E-2</c:v>
                </c:pt>
                <c:pt idx="9033">
                  <c:v>-1.3859399999999999E-2</c:v>
                </c:pt>
                <c:pt idx="9034">
                  <c:v>-1.6046899999999999E-2</c:v>
                </c:pt>
                <c:pt idx="9035">
                  <c:v>-1.0046899999999999E-2</c:v>
                </c:pt>
                <c:pt idx="9036">
                  <c:v>-1.5671899999999999E-2</c:v>
                </c:pt>
                <c:pt idx="9037">
                  <c:v>-1.2296899999999999E-2</c:v>
                </c:pt>
                <c:pt idx="9038">
                  <c:v>-1.39063E-2</c:v>
                </c:pt>
                <c:pt idx="9039">
                  <c:v>-1.37813E-2</c:v>
                </c:pt>
                <c:pt idx="9040">
                  <c:v>-1.9984399999999999E-2</c:v>
                </c:pt>
                <c:pt idx="9041">
                  <c:v>-1.6E-2</c:v>
                </c:pt>
                <c:pt idx="9042">
                  <c:v>-0.02</c:v>
                </c:pt>
                <c:pt idx="9043">
                  <c:v>-1.41875E-2</c:v>
                </c:pt>
                <c:pt idx="9044">
                  <c:v>-1.59375E-2</c:v>
                </c:pt>
                <c:pt idx="9045">
                  <c:v>-1.6E-2</c:v>
                </c:pt>
                <c:pt idx="9046">
                  <c:v>-1.6E-2</c:v>
                </c:pt>
                <c:pt idx="9047">
                  <c:v>-1.20781E-2</c:v>
                </c:pt>
                <c:pt idx="9048">
                  <c:v>-3.98438E-3</c:v>
                </c:pt>
                <c:pt idx="9049">
                  <c:v>-1.0171899999999999E-2</c:v>
                </c:pt>
                <c:pt idx="9050">
                  <c:v>-1.4171899999999999E-2</c:v>
                </c:pt>
                <c:pt idx="9051">
                  <c:v>-1.6109399999999999E-2</c:v>
                </c:pt>
                <c:pt idx="9052">
                  <c:v>-1.3578099999999999E-2</c:v>
                </c:pt>
                <c:pt idx="9053">
                  <c:v>-8.1406299999999994E-3</c:v>
                </c:pt>
                <c:pt idx="9054">
                  <c:v>-1.43906E-2</c:v>
                </c:pt>
                <c:pt idx="9055">
                  <c:v>-1.4109399999999999E-2</c:v>
                </c:pt>
                <c:pt idx="9056">
                  <c:v>-1.84063E-2</c:v>
                </c:pt>
                <c:pt idx="9057">
                  <c:v>-1.74688E-2</c:v>
                </c:pt>
                <c:pt idx="9058">
                  <c:v>-1.08906E-2</c:v>
                </c:pt>
                <c:pt idx="9059">
                  <c:v>-8.1562500000000003E-3</c:v>
                </c:pt>
                <c:pt idx="9060">
                  <c:v>-1.3281299999999999E-2</c:v>
                </c:pt>
                <c:pt idx="9061">
                  <c:v>-1.5718800000000002E-2</c:v>
                </c:pt>
                <c:pt idx="9062">
                  <c:v>-1.1640599999999999E-2</c:v>
                </c:pt>
                <c:pt idx="9063">
                  <c:v>-1.4843800000000001E-2</c:v>
                </c:pt>
                <c:pt idx="9064">
                  <c:v>-1.7609400000000001E-2</c:v>
                </c:pt>
                <c:pt idx="9065">
                  <c:v>-1.16562E-2</c:v>
                </c:pt>
                <c:pt idx="9066">
                  <c:v>-1.2296899999999999E-2</c:v>
                </c:pt>
                <c:pt idx="9067">
                  <c:v>-1.42188E-2</c:v>
                </c:pt>
                <c:pt idx="9068">
                  <c:v>-1.61875E-2</c:v>
                </c:pt>
                <c:pt idx="9069">
                  <c:v>-1.5875E-2</c:v>
                </c:pt>
                <c:pt idx="9070">
                  <c:v>-1.62344E-2</c:v>
                </c:pt>
                <c:pt idx="9071">
                  <c:v>-2.0125000000000001E-2</c:v>
                </c:pt>
                <c:pt idx="9072">
                  <c:v>-2.0046899999999999E-2</c:v>
                </c:pt>
                <c:pt idx="9073">
                  <c:v>-2.4281299999999999E-2</c:v>
                </c:pt>
                <c:pt idx="9074">
                  <c:v>-2.3453100000000001E-2</c:v>
                </c:pt>
                <c:pt idx="9075">
                  <c:v>-1.3859399999999999E-2</c:v>
                </c:pt>
                <c:pt idx="9076">
                  <c:v>-1.61875E-2</c:v>
                </c:pt>
                <c:pt idx="9077">
                  <c:v>-1.1578099999999999E-2</c:v>
                </c:pt>
                <c:pt idx="9078">
                  <c:v>-8.2500000000000004E-3</c:v>
                </c:pt>
                <c:pt idx="9079">
                  <c:v>-1.6265600000000002E-2</c:v>
                </c:pt>
                <c:pt idx="9080">
                  <c:v>-1.79531E-2</c:v>
                </c:pt>
                <c:pt idx="9081">
                  <c:v>-1.59375E-2</c:v>
                </c:pt>
                <c:pt idx="9082">
                  <c:v>-1.1890599999999999E-2</c:v>
                </c:pt>
                <c:pt idx="9083">
                  <c:v>-1.3875E-2</c:v>
                </c:pt>
                <c:pt idx="9084">
                  <c:v>-2.4031299999999998E-2</c:v>
                </c:pt>
                <c:pt idx="9085">
                  <c:v>-2.0109399999999999E-2</c:v>
                </c:pt>
                <c:pt idx="9086">
                  <c:v>-1.8109400000000001E-2</c:v>
                </c:pt>
                <c:pt idx="9087">
                  <c:v>-8.0781299999999993E-3</c:v>
                </c:pt>
                <c:pt idx="9088">
                  <c:v>-1.5703100000000001E-2</c:v>
                </c:pt>
                <c:pt idx="9089">
                  <c:v>-1.80156E-2</c:v>
                </c:pt>
                <c:pt idx="9090">
                  <c:v>-1.39531E-2</c:v>
                </c:pt>
                <c:pt idx="9091">
                  <c:v>-1.40313E-2</c:v>
                </c:pt>
                <c:pt idx="9092">
                  <c:v>-1.3921899999999999E-2</c:v>
                </c:pt>
                <c:pt idx="9093">
                  <c:v>-1.22813E-2</c:v>
                </c:pt>
                <c:pt idx="9094">
                  <c:v>-1.1890599999999999E-2</c:v>
                </c:pt>
                <c:pt idx="9095">
                  <c:v>-1.22031E-2</c:v>
                </c:pt>
                <c:pt idx="9096">
                  <c:v>-1.01406E-2</c:v>
                </c:pt>
                <c:pt idx="9097">
                  <c:v>-1.1265600000000001E-2</c:v>
                </c:pt>
                <c:pt idx="9098">
                  <c:v>-1.79531E-2</c:v>
                </c:pt>
                <c:pt idx="9099">
                  <c:v>-1.55938E-2</c:v>
                </c:pt>
                <c:pt idx="9100">
                  <c:v>-2.35625E-2</c:v>
                </c:pt>
                <c:pt idx="9101">
                  <c:v>-2.07344E-2</c:v>
                </c:pt>
                <c:pt idx="9102">
                  <c:v>-1.4171899999999999E-2</c:v>
                </c:pt>
                <c:pt idx="9103">
                  <c:v>-1.1921899999999999E-2</c:v>
                </c:pt>
                <c:pt idx="9104">
                  <c:v>-1.2171899999999999E-2</c:v>
                </c:pt>
                <c:pt idx="9105">
                  <c:v>-7.9687500000000001E-3</c:v>
                </c:pt>
                <c:pt idx="9106">
                  <c:v>-1.1859400000000001E-2</c:v>
                </c:pt>
                <c:pt idx="9107">
                  <c:v>-1.1828099999999999E-2</c:v>
                </c:pt>
                <c:pt idx="9108">
                  <c:v>-1.5828100000000001E-2</c:v>
                </c:pt>
                <c:pt idx="9109">
                  <c:v>-1.6031199999999999E-2</c:v>
                </c:pt>
                <c:pt idx="9110">
                  <c:v>-1.6015600000000001E-2</c:v>
                </c:pt>
                <c:pt idx="9111">
                  <c:v>-1.22813E-2</c:v>
                </c:pt>
                <c:pt idx="9112">
                  <c:v>-1.00156E-2</c:v>
                </c:pt>
                <c:pt idx="9113">
                  <c:v>-1.1984399999999999E-2</c:v>
                </c:pt>
                <c:pt idx="9114">
                  <c:v>-1.19375E-2</c:v>
                </c:pt>
                <c:pt idx="9115">
                  <c:v>-1.5765600000000001E-2</c:v>
                </c:pt>
                <c:pt idx="9116">
                  <c:v>-1.7999999999999999E-2</c:v>
                </c:pt>
                <c:pt idx="9117">
                  <c:v>-1.6015600000000001E-2</c:v>
                </c:pt>
                <c:pt idx="9118">
                  <c:v>-1.3984399999999999E-2</c:v>
                </c:pt>
                <c:pt idx="9119">
                  <c:v>-1.4E-2</c:v>
                </c:pt>
                <c:pt idx="9120">
                  <c:v>-1.4109399999999999E-2</c:v>
                </c:pt>
                <c:pt idx="9121">
                  <c:v>-1.8046900000000001E-2</c:v>
                </c:pt>
                <c:pt idx="9122">
                  <c:v>-1.54688E-2</c:v>
                </c:pt>
                <c:pt idx="9123">
                  <c:v>-9.8593799999999992E-3</c:v>
                </c:pt>
                <c:pt idx="9124">
                  <c:v>-8.0156299999999993E-3</c:v>
                </c:pt>
                <c:pt idx="9125">
                  <c:v>-1.24063E-2</c:v>
                </c:pt>
                <c:pt idx="9126">
                  <c:v>-1.7874999999999999E-2</c:v>
                </c:pt>
                <c:pt idx="9127">
                  <c:v>-1.4093700000000001E-2</c:v>
                </c:pt>
                <c:pt idx="9128">
                  <c:v>-1.8156200000000001E-2</c:v>
                </c:pt>
                <c:pt idx="9129">
                  <c:v>-1.6015600000000001E-2</c:v>
                </c:pt>
                <c:pt idx="9130">
                  <c:v>-2.07969E-2</c:v>
                </c:pt>
                <c:pt idx="9131">
                  <c:v>-1.94375E-2</c:v>
                </c:pt>
                <c:pt idx="9132">
                  <c:v>-1.15312E-2</c:v>
                </c:pt>
                <c:pt idx="9133">
                  <c:v>-1.41875E-2</c:v>
                </c:pt>
                <c:pt idx="9134">
                  <c:v>-1.82031E-2</c:v>
                </c:pt>
                <c:pt idx="9135">
                  <c:v>-1.76563E-2</c:v>
                </c:pt>
                <c:pt idx="9136">
                  <c:v>-9.6718700000000008E-3</c:v>
                </c:pt>
                <c:pt idx="9137">
                  <c:v>-1.23281E-2</c:v>
                </c:pt>
                <c:pt idx="9138">
                  <c:v>-2.0015600000000001E-2</c:v>
                </c:pt>
                <c:pt idx="9139">
                  <c:v>-1.3828099999999999E-2</c:v>
                </c:pt>
                <c:pt idx="9140">
                  <c:v>-1.175E-2</c:v>
                </c:pt>
                <c:pt idx="9141">
                  <c:v>-7.9218799999999992E-3</c:v>
                </c:pt>
                <c:pt idx="9142">
                  <c:v>-7.9375000000000001E-3</c:v>
                </c:pt>
                <c:pt idx="9143">
                  <c:v>-8.4218799999999996E-3</c:v>
                </c:pt>
                <c:pt idx="9144">
                  <c:v>-1.39531E-2</c:v>
                </c:pt>
                <c:pt idx="9145">
                  <c:v>-1.01406E-2</c:v>
                </c:pt>
                <c:pt idx="9146">
                  <c:v>-1.9593699999999999E-2</c:v>
                </c:pt>
                <c:pt idx="9147">
                  <c:v>-2.16563E-2</c:v>
                </c:pt>
                <c:pt idx="9148">
                  <c:v>-1.2999999999999999E-2</c:v>
                </c:pt>
                <c:pt idx="9149">
                  <c:v>-7.6718799999999998E-3</c:v>
                </c:pt>
                <c:pt idx="9150">
                  <c:v>-8.9062499999999992E-3</c:v>
                </c:pt>
                <c:pt idx="9151">
                  <c:v>-1.86406E-2</c:v>
                </c:pt>
                <c:pt idx="9152">
                  <c:v>-1.9859399999999999E-2</c:v>
                </c:pt>
                <c:pt idx="9153">
                  <c:v>-1.5343799999999999E-2</c:v>
                </c:pt>
                <c:pt idx="9154">
                  <c:v>-1.0046899999999999E-2</c:v>
                </c:pt>
                <c:pt idx="9155">
                  <c:v>-1.4437500000000001E-2</c:v>
                </c:pt>
                <c:pt idx="9156">
                  <c:v>-1.3609400000000001E-2</c:v>
                </c:pt>
                <c:pt idx="9157">
                  <c:v>-1.2E-2</c:v>
                </c:pt>
                <c:pt idx="9158">
                  <c:v>-1.1671900000000001E-2</c:v>
                </c:pt>
                <c:pt idx="9159">
                  <c:v>-8.1093799999999994E-3</c:v>
                </c:pt>
                <c:pt idx="9160">
                  <c:v>-1.11719E-2</c:v>
                </c:pt>
                <c:pt idx="9161">
                  <c:v>-1.7218799999999999E-2</c:v>
                </c:pt>
                <c:pt idx="9162">
                  <c:v>-1.8812499999999999E-2</c:v>
                </c:pt>
                <c:pt idx="9163">
                  <c:v>-8.3281299999999996E-3</c:v>
                </c:pt>
                <c:pt idx="9164">
                  <c:v>-1.35625E-2</c:v>
                </c:pt>
                <c:pt idx="9165">
                  <c:v>-1.39063E-2</c:v>
                </c:pt>
                <c:pt idx="9166">
                  <c:v>-1.8156200000000001E-2</c:v>
                </c:pt>
                <c:pt idx="9167">
                  <c:v>-1.1875E-2</c:v>
                </c:pt>
                <c:pt idx="9168">
                  <c:v>-2.1437500000000002E-2</c:v>
                </c:pt>
                <c:pt idx="9169">
                  <c:v>-1.6656199999999999E-2</c:v>
                </c:pt>
                <c:pt idx="9170">
                  <c:v>-1.39063E-2</c:v>
                </c:pt>
                <c:pt idx="9171">
                  <c:v>-1.42188E-2</c:v>
                </c:pt>
                <c:pt idx="9172">
                  <c:v>-1.33437E-2</c:v>
                </c:pt>
                <c:pt idx="9173">
                  <c:v>-2.0125000000000001E-2</c:v>
                </c:pt>
                <c:pt idx="9174">
                  <c:v>-1.0812499999999999E-2</c:v>
                </c:pt>
                <c:pt idx="9175">
                  <c:v>-9.71875E-3</c:v>
                </c:pt>
                <c:pt idx="9176">
                  <c:v>-1.0171899999999999E-2</c:v>
                </c:pt>
                <c:pt idx="9177">
                  <c:v>-1.1625E-2</c:v>
                </c:pt>
                <c:pt idx="9178">
                  <c:v>-1.7765599999999999E-2</c:v>
                </c:pt>
                <c:pt idx="9179">
                  <c:v>-1.62344E-2</c:v>
                </c:pt>
                <c:pt idx="9180">
                  <c:v>-1.42031E-2</c:v>
                </c:pt>
                <c:pt idx="9181">
                  <c:v>-1.1968700000000001E-2</c:v>
                </c:pt>
                <c:pt idx="9182">
                  <c:v>-1.4046899999999999E-2</c:v>
                </c:pt>
                <c:pt idx="9183">
                  <c:v>-1.19375E-2</c:v>
                </c:pt>
                <c:pt idx="9184">
                  <c:v>-1.7749999999999998E-2</c:v>
                </c:pt>
                <c:pt idx="9185">
                  <c:v>-1.80781E-2</c:v>
                </c:pt>
                <c:pt idx="9186">
                  <c:v>-1.6015600000000001E-2</c:v>
                </c:pt>
                <c:pt idx="9187">
                  <c:v>-1.4E-2</c:v>
                </c:pt>
                <c:pt idx="9188">
                  <c:v>-1.7687499999999998E-2</c:v>
                </c:pt>
                <c:pt idx="9189">
                  <c:v>-2.2109400000000001E-2</c:v>
                </c:pt>
                <c:pt idx="9190">
                  <c:v>-1.225E-2</c:v>
                </c:pt>
                <c:pt idx="9191">
                  <c:v>-1.5859399999999999E-2</c:v>
                </c:pt>
                <c:pt idx="9192">
                  <c:v>-2.0031199999999999E-2</c:v>
                </c:pt>
                <c:pt idx="9193">
                  <c:v>-1.7999999999999999E-2</c:v>
                </c:pt>
                <c:pt idx="9194">
                  <c:v>-2.19531E-2</c:v>
                </c:pt>
                <c:pt idx="9195">
                  <c:v>-2.19688E-2</c:v>
                </c:pt>
                <c:pt idx="9196">
                  <c:v>-1.6171899999999999E-2</c:v>
                </c:pt>
                <c:pt idx="9197">
                  <c:v>-1.4E-2</c:v>
                </c:pt>
                <c:pt idx="9198">
                  <c:v>-1.00156E-2</c:v>
                </c:pt>
                <c:pt idx="9199">
                  <c:v>-1.19375E-2</c:v>
                </c:pt>
                <c:pt idx="9200">
                  <c:v>-1.4093700000000001E-2</c:v>
                </c:pt>
                <c:pt idx="9201">
                  <c:v>-6.0000000000000001E-3</c:v>
                </c:pt>
                <c:pt idx="9202">
                  <c:v>-1.4093700000000001E-2</c:v>
                </c:pt>
                <c:pt idx="9203">
                  <c:v>-1.39531E-2</c:v>
                </c:pt>
                <c:pt idx="9204">
                  <c:v>-1.4E-2</c:v>
                </c:pt>
                <c:pt idx="9205">
                  <c:v>-1.7999999999999999E-2</c:v>
                </c:pt>
                <c:pt idx="9206">
                  <c:v>-1.8156200000000001E-2</c:v>
                </c:pt>
                <c:pt idx="9207">
                  <c:v>-1.2E-2</c:v>
                </c:pt>
                <c:pt idx="9208">
                  <c:v>-1.6E-2</c:v>
                </c:pt>
                <c:pt idx="9209">
                  <c:v>-1.39375E-2</c:v>
                </c:pt>
                <c:pt idx="9210">
                  <c:v>-1.8031200000000001E-2</c:v>
                </c:pt>
                <c:pt idx="9211">
                  <c:v>-6.0000000000000001E-3</c:v>
                </c:pt>
                <c:pt idx="9212">
                  <c:v>-1.3609400000000001E-2</c:v>
                </c:pt>
                <c:pt idx="9213">
                  <c:v>-1.5921899999999999E-2</c:v>
                </c:pt>
                <c:pt idx="9214">
                  <c:v>-1.00313E-2</c:v>
                </c:pt>
                <c:pt idx="9215">
                  <c:v>-9.9375000000000002E-3</c:v>
                </c:pt>
                <c:pt idx="9216">
                  <c:v>-1.3890599999999999E-2</c:v>
                </c:pt>
                <c:pt idx="9217">
                  <c:v>-1.6015600000000001E-2</c:v>
                </c:pt>
                <c:pt idx="9218">
                  <c:v>-1.5921899999999999E-2</c:v>
                </c:pt>
                <c:pt idx="9219">
                  <c:v>-1.5843800000000002E-2</c:v>
                </c:pt>
                <c:pt idx="9220">
                  <c:v>-1.1968700000000001E-2</c:v>
                </c:pt>
                <c:pt idx="9221">
                  <c:v>-1.6078100000000001E-2</c:v>
                </c:pt>
                <c:pt idx="9222">
                  <c:v>-1.40313E-2</c:v>
                </c:pt>
                <c:pt idx="9223">
                  <c:v>-1.40156E-2</c:v>
                </c:pt>
                <c:pt idx="9224">
                  <c:v>-1.1921899999999999E-2</c:v>
                </c:pt>
                <c:pt idx="9225">
                  <c:v>-1.1328100000000001E-2</c:v>
                </c:pt>
                <c:pt idx="9226">
                  <c:v>-1.4E-2</c:v>
                </c:pt>
                <c:pt idx="9227">
                  <c:v>-1.33594E-2</c:v>
                </c:pt>
                <c:pt idx="9228">
                  <c:v>-1.8031200000000001E-2</c:v>
                </c:pt>
                <c:pt idx="9229">
                  <c:v>-1.13437E-2</c:v>
                </c:pt>
                <c:pt idx="9230">
                  <c:v>-7.4843799999999997E-3</c:v>
                </c:pt>
                <c:pt idx="9231">
                  <c:v>-1.3453100000000001E-2</c:v>
                </c:pt>
                <c:pt idx="9232">
                  <c:v>-1.40313E-2</c:v>
                </c:pt>
                <c:pt idx="9233">
                  <c:v>-1.36563E-2</c:v>
                </c:pt>
                <c:pt idx="9234">
                  <c:v>-1.7609400000000001E-2</c:v>
                </c:pt>
                <c:pt idx="9235">
                  <c:v>-1.82031E-2</c:v>
                </c:pt>
                <c:pt idx="9236">
                  <c:v>-1.6046899999999999E-2</c:v>
                </c:pt>
                <c:pt idx="9237">
                  <c:v>-1.6093799999999998E-2</c:v>
                </c:pt>
                <c:pt idx="9238">
                  <c:v>-1.20781E-2</c:v>
                </c:pt>
                <c:pt idx="9239">
                  <c:v>-8.1250000000000003E-3</c:v>
                </c:pt>
                <c:pt idx="9240">
                  <c:v>-7.9843799999999993E-3</c:v>
                </c:pt>
                <c:pt idx="9241">
                  <c:v>-9.8437500000000001E-3</c:v>
                </c:pt>
                <c:pt idx="9242">
                  <c:v>-1.3875E-2</c:v>
                </c:pt>
                <c:pt idx="9243">
                  <c:v>-1.6E-2</c:v>
                </c:pt>
                <c:pt idx="9244">
                  <c:v>-1.80156E-2</c:v>
                </c:pt>
                <c:pt idx="9245">
                  <c:v>-1.79688E-2</c:v>
                </c:pt>
                <c:pt idx="9246">
                  <c:v>-1.78281E-2</c:v>
                </c:pt>
                <c:pt idx="9247">
                  <c:v>-1.0046899999999999E-2</c:v>
                </c:pt>
                <c:pt idx="9248">
                  <c:v>-1.5921899999999999E-2</c:v>
                </c:pt>
                <c:pt idx="9249">
                  <c:v>-7.8750000000000001E-3</c:v>
                </c:pt>
                <c:pt idx="9250">
                  <c:v>-1.42188E-2</c:v>
                </c:pt>
                <c:pt idx="9251">
                  <c:v>-1.20156E-2</c:v>
                </c:pt>
                <c:pt idx="9252">
                  <c:v>-1.62344E-2</c:v>
                </c:pt>
                <c:pt idx="9253">
                  <c:v>-1.375E-2</c:v>
                </c:pt>
                <c:pt idx="9254">
                  <c:v>-1.16875E-2</c:v>
                </c:pt>
                <c:pt idx="9255">
                  <c:v>-1.0234399999999999E-2</c:v>
                </c:pt>
                <c:pt idx="9256">
                  <c:v>-1.1515600000000001E-2</c:v>
                </c:pt>
                <c:pt idx="9257">
                  <c:v>-8.2500000000000004E-3</c:v>
                </c:pt>
                <c:pt idx="9258">
                  <c:v>-1.51094E-2</c:v>
                </c:pt>
                <c:pt idx="9259">
                  <c:v>-1.33125E-2</c:v>
                </c:pt>
                <c:pt idx="9260">
                  <c:v>-9.9375000000000002E-3</c:v>
                </c:pt>
                <c:pt idx="9261">
                  <c:v>-1.51875E-2</c:v>
                </c:pt>
                <c:pt idx="9262">
                  <c:v>-1.9546899999999999E-2</c:v>
                </c:pt>
                <c:pt idx="9263">
                  <c:v>-1.6390600000000002E-2</c:v>
                </c:pt>
                <c:pt idx="9264">
                  <c:v>-2.17188E-2</c:v>
                </c:pt>
                <c:pt idx="9265">
                  <c:v>-1.3609400000000001E-2</c:v>
                </c:pt>
                <c:pt idx="9266">
                  <c:v>-1.5984399999999999E-2</c:v>
                </c:pt>
                <c:pt idx="9267">
                  <c:v>-1.19375E-2</c:v>
                </c:pt>
                <c:pt idx="9268">
                  <c:v>-1.6375000000000001E-2</c:v>
                </c:pt>
                <c:pt idx="9269">
                  <c:v>-1.8046900000000001E-2</c:v>
                </c:pt>
                <c:pt idx="9270">
                  <c:v>-1.7874999999999999E-2</c:v>
                </c:pt>
                <c:pt idx="9271">
                  <c:v>-1.5968799999999998E-2</c:v>
                </c:pt>
                <c:pt idx="9272">
                  <c:v>-1.82188E-2</c:v>
                </c:pt>
                <c:pt idx="9273">
                  <c:v>-1.9968799999999998E-2</c:v>
                </c:pt>
                <c:pt idx="9274">
                  <c:v>-1.55E-2</c:v>
                </c:pt>
                <c:pt idx="9275">
                  <c:v>-1.20156E-2</c:v>
                </c:pt>
                <c:pt idx="9276">
                  <c:v>-1.41563E-2</c:v>
                </c:pt>
                <c:pt idx="9277">
                  <c:v>-1.39375E-2</c:v>
                </c:pt>
                <c:pt idx="9278">
                  <c:v>-1.6625000000000001E-2</c:v>
                </c:pt>
                <c:pt idx="9279">
                  <c:v>-2.4E-2</c:v>
                </c:pt>
                <c:pt idx="9280">
                  <c:v>-1.575E-2</c:v>
                </c:pt>
                <c:pt idx="9281">
                  <c:v>-1.5921899999999999E-2</c:v>
                </c:pt>
                <c:pt idx="9282">
                  <c:v>-1.79063E-2</c:v>
                </c:pt>
                <c:pt idx="9283">
                  <c:v>-1.00156E-2</c:v>
                </c:pt>
                <c:pt idx="9284">
                  <c:v>-1.7921900000000001E-2</c:v>
                </c:pt>
                <c:pt idx="9285">
                  <c:v>-1.8046900000000001E-2</c:v>
                </c:pt>
                <c:pt idx="9286">
                  <c:v>-1.99375E-2</c:v>
                </c:pt>
                <c:pt idx="9287">
                  <c:v>-1.6046899999999999E-2</c:v>
                </c:pt>
                <c:pt idx="9288">
                  <c:v>-7.9062500000000001E-3</c:v>
                </c:pt>
                <c:pt idx="9289">
                  <c:v>-1.2156200000000001E-2</c:v>
                </c:pt>
                <c:pt idx="9290">
                  <c:v>-1.8156200000000001E-2</c:v>
                </c:pt>
                <c:pt idx="9291">
                  <c:v>-1.7375000000000002E-2</c:v>
                </c:pt>
                <c:pt idx="9292">
                  <c:v>-1.1890599999999999E-2</c:v>
                </c:pt>
                <c:pt idx="9293">
                  <c:v>-1.5859399999999999E-2</c:v>
                </c:pt>
                <c:pt idx="9294">
                  <c:v>-1.0718800000000001E-2</c:v>
                </c:pt>
                <c:pt idx="9295">
                  <c:v>-7.3437499999999996E-3</c:v>
                </c:pt>
                <c:pt idx="9296">
                  <c:v>-1.56875E-2</c:v>
                </c:pt>
                <c:pt idx="9297">
                  <c:v>-1.4312500000000001E-2</c:v>
                </c:pt>
                <c:pt idx="9298">
                  <c:v>-1.41406E-2</c:v>
                </c:pt>
                <c:pt idx="9299">
                  <c:v>-1.0093700000000001E-2</c:v>
                </c:pt>
                <c:pt idx="9300">
                  <c:v>-1.3796900000000001E-2</c:v>
                </c:pt>
                <c:pt idx="9301">
                  <c:v>-1.42969E-2</c:v>
                </c:pt>
                <c:pt idx="9302">
                  <c:v>-1.2E-2</c:v>
                </c:pt>
                <c:pt idx="9303">
                  <c:v>-1.52344E-2</c:v>
                </c:pt>
                <c:pt idx="9304">
                  <c:v>-2.0031199999999999E-2</c:v>
                </c:pt>
                <c:pt idx="9305">
                  <c:v>-1.4687499999999999E-2</c:v>
                </c:pt>
                <c:pt idx="9306">
                  <c:v>-1.1984399999999999E-2</c:v>
                </c:pt>
                <c:pt idx="9307">
                  <c:v>-1.2109399999999999E-2</c:v>
                </c:pt>
                <c:pt idx="9308">
                  <c:v>-1.1984399999999999E-2</c:v>
                </c:pt>
                <c:pt idx="9309">
                  <c:v>-1.78906E-2</c:v>
                </c:pt>
                <c:pt idx="9310">
                  <c:v>-1.4093700000000001E-2</c:v>
                </c:pt>
                <c:pt idx="9311">
                  <c:v>-1.2046899999999999E-2</c:v>
                </c:pt>
                <c:pt idx="9312">
                  <c:v>-1.1859400000000001E-2</c:v>
                </c:pt>
                <c:pt idx="9313">
                  <c:v>-1.5906300000000002E-2</c:v>
                </c:pt>
                <c:pt idx="9314">
                  <c:v>-1.37187E-2</c:v>
                </c:pt>
                <c:pt idx="9315">
                  <c:v>-0.01</c:v>
                </c:pt>
                <c:pt idx="9316">
                  <c:v>-1.4109399999999999E-2</c:v>
                </c:pt>
                <c:pt idx="9317">
                  <c:v>-1.6E-2</c:v>
                </c:pt>
                <c:pt idx="9318">
                  <c:v>-2.41719E-2</c:v>
                </c:pt>
                <c:pt idx="9319">
                  <c:v>-1.9828100000000001E-2</c:v>
                </c:pt>
                <c:pt idx="9320">
                  <c:v>-1.3515599999999999E-2</c:v>
                </c:pt>
                <c:pt idx="9321">
                  <c:v>-1.4250000000000001E-2</c:v>
                </c:pt>
                <c:pt idx="9322">
                  <c:v>-1.9671899999999999E-2</c:v>
                </c:pt>
                <c:pt idx="9323">
                  <c:v>-7.5468799999999997E-3</c:v>
                </c:pt>
                <c:pt idx="9324">
                  <c:v>-8.7656299999999999E-3</c:v>
                </c:pt>
                <c:pt idx="9325">
                  <c:v>-1.43438E-2</c:v>
                </c:pt>
                <c:pt idx="9326">
                  <c:v>-1.84688E-2</c:v>
                </c:pt>
                <c:pt idx="9327">
                  <c:v>-1.9828100000000001E-2</c:v>
                </c:pt>
                <c:pt idx="9328">
                  <c:v>-1.5281299999999999E-2</c:v>
                </c:pt>
                <c:pt idx="9329">
                  <c:v>-1.6562500000000001E-2</c:v>
                </c:pt>
                <c:pt idx="9330">
                  <c:v>-2.44219E-2</c:v>
                </c:pt>
                <c:pt idx="9331">
                  <c:v>-1.9703100000000001E-2</c:v>
                </c:pt>
                <c:pt idx="9332">
                  <c:v>-1.3828099999999999E-2</c:v>
                </c:pt>
                <c:pt idx="9333">
                  <c:v>-1.4109399999999999E-2</c:v>
                </c:pt>
                <c:pt idx="9334">
                  <c:v>-1.38125E-2</c:v>
                </c:pt>
                <c:pt idx="9335">
                  <c:v>-7.76562E-3</c:v>
                </c:pt>
                <c:pt idx="9336">
                  <c:v>-6.3906299999999996E-3</c:v>
                </c:pt>
                <c:pt idx="9337">
                  <c:v>-1.6203100000000002E-2</c:v>
                </c:pt>
                <c:pt idx="9338">
                  <c:v>-1.5656199999999999E-2</c:v>
                </c:pt>
                <c:pt idx="9339">
                  <c:v>-1.6218799999999998E-2</c:v>
                </c:pt>
                <c:pt idx="9340">
                  <c:v>-2.0046899999999999E-2</c:v>
                </c:pt>
                <c:pt idx="9341">
                  <c:v>-1.5546900000000001E-2</c:v>
                </c:pt>
                <c:pt idx="9342">
                  <c:v>-1.19375E-2</c:v>
                </c:pt>
                <c:pt idx="9343">
                  <c:v>-1.43438E-2</c:v>
                </c:pt>
                <c:pt idx="9344">
                  <c:v>-1.5734399999999999E-2</c:v>
                </c:pt>
                <c:pt idx="9345">
                  <c:v>-1.18125E-2</c:v>
                </c:pt>
                <c:pt idx="9346">
                  <c:v>-1.2500000000000001E-2</c:v>
                </c:pt>
                <c:pt idx="9347">
                  <c:v>-1.5984399999999999E-2</c:v>
                </c:pt>
                <c:pt idx="9348">
                  <c:v>-1.6656199999999999E-2</c:v>
                </c:pt>
                <c:pt idx="9349">
                  <c:v>-2.18906E-2</c:v>
                </c:pt>
                <c:pt idx="9350">
                  <c:v>-1.5640600000000001E-2</c:v>
                </c:pt>
                <c:pt idx="9351">
                  <c:v>-1.6046899999999999E-2</c:v>
                </c:pt>
                <c:pt idx="9352">
                  <c:v>-1.1140600000000001E-2</c:v>
                </c:pt>
                <c:pt idx="9353">
                  <c:v>-6.1250000000000002E-3</c:v>
                </c:pt>
                <c:pt idx="9354">
                  <c:v>-1.02656E-2</c:v>
                </c:pt>
                <c:pt idx="9355">
                  <c:v>-7.7343799999999999E-3</c:v>
                </c:pt>
                <c:pt idx="9356">
                  <c:v>-8.0937500000000002E-3</c:v>
                </c:pt>
                <c:pt idx="9357">
                  <c:v>-8.9999999999999993E-3</c:v>
                </c:pt>
                <c:pt idx="9358">
                  <c:v>-1.40781E-2</c:v>
                </c:pt>
                <c:pt idx="9359">
                  <c:v>-1.02188E-2</c:v>
                </c:pt>
                <c:pt idx="9360">
                  <c:v>-1.3515599999999999E-2</c:v>
                </c:pt>
                <c:pt idx="9361">
                  <c:v>-1.5906300000000002E-2</c:v>
                </c:pt>
                <c:pt idx="9362">
                  <c:v>-1.4593800000000001E-2</c:v>
                </c:pt>
                <c:pt idx="9363">
                  <c:v>-7.79688E-3</c:v>
                </c:pt>
                <c:pt idx="9364">
                  <c:v>-1.9609399999999999E-2</c:v>
                </c:pt>
                <c:pt idx="9365">
                  <c:v>-1.60625E-2</c:v>
                </c:pt>
                <c:pt idx="9366">
                  <c:v>-2.18438E-2</c:v>
                </c:pt>
                <c:pt idx="9367">
                  <c:v>-1.4593800000000001E-2</c:v>
                </c:pt>
                <c:pt idx="9368">
                  <c:v>-1.3890599999999999E-2</c:v>
                </c:pt>
                <c:pt idx="9369">
                  <c:v>-1.22656E-2</c:v>
                </c:pt>
                <c:pt idx="9370">
                  <c:v>-1.0171899999999999E-2</c:v>
                </c:pt>
                <c:pt idx="9371">
                  <c:v>-8.2031299999999994E-3</c:v>
                </c:pt>
                <c:pt idx="9372">
                  <c:v>-9.3124999999999996E-3</c:v>
                </c:pt>
                <c:pt idx="9373">
                  <c:v>-1.9484399999999999E-2</c:v>
                </c:pt>
                <c:pt idx="9374">
                  <c:v>-1.7265599999999999E-2</c:v>
                </c:pt>
                <c:pt idx="9375">
                  <c:v>-1.53125E-2</c:v>
                </c:pt>
                <c:pt idx="9376">
                  <c:v>-2.5937499999999999E-2</c:v>
                </c:pt>
                <c:pt idx="9377">
                  <c:v>-1.66094E-2</c:v>
                </c:pt>
                <c:pt idx="9378">
                  <c:v>-1.7671900000000001E-2</c:v>
                </c:pt>
                <c:pt idx="9379">
                  <c:v>-1.8062499999999999E-2</c:v>
                </c:pt>
                <c:pt idx="9380">
                  <c:v>-1.8031200000000001E-2</c:v>
                </c:pt>
                <c:pt idx="9381">
                  <c:v>-1.6156299999999998E-2</c:v>
                </c:pt>
                <c:pt idx="9382">
                  <c:v>-1.39375E-2</c:v>
                </c:pt>
                <c:pt idx="9383">
                  <c:v>-1.6031199999999999E-2</c:v>
                </c:pt>
                <c:pt idx="9384">
                  <c:v>-1.20156E-2</c:v>
                </c:pt>
                <c:pt idx="9385">
                  <c:v>-1.19375E-2</c:v>
                </c:pt>
                <c:pt idx="9386">
                  <c:v>-1.6125E-2</c:v>
                </c:pt>
                <c:pt idx="9387">
                  <c:v>-8.0937500000000002E-3</c:v>
                </c:pt>
                <c:pt idx="9388">
                  <c:v>-7.9843799999999993E-3</c:v>
                </c:pt>
                <c:pt idx="9389">
                  <c:v>-7.9218799999999992E-3</c:v>
                </c:pt>
                <c:pt idx="9390">
                  <c:v>-1.58125E-2</c:v>
                </c:pt>
                <c:pt idx="9391">
                  <c:v>-1.8031200000000001E-2</c:v>
                </c:pt>
                <c:pt idx="9392">
                  <c:v>-1.40625E-2</c:v>
                </c:pt>
                <c:pt idx="9393">
                  <c:v>-8.0156299999999993E-3</c:v>
                </c:pt>
                <c:pt idx="9394">
                  <c:v>-1.1859400000000001E-2</c:v>
                </c:pt>
                <c:pt idx="9395">
                  <c:v>-1.2E-2</c:v>
                </c:pt>
                <c:pt idx="9396">
                  <c:v>-1.20156E-2</c:v>
                </c:pt>
                <c:pt idx="9397">
                  <c:v>-1.2E-2</c:v>
                </c:pt>
                <c:pt idx="9398">
                  <c:v>-1.5968799999999998E-2</c:v>
                </c:pt>
                <c:pt idx="9399">
                  <c:v>-1.80156E-2</c:v>
                </c:pt>
                <c:pt idx="9400">
                  <c:v>-1.9968799999999998E-2</c:v>
                </c:pt>
                <c:pt idx="9401">
                  <c:v>-1.5984399999999999E-2</c:v>
                </c:pt>
                <c:pt idx="9402">
                  <c:v>-1.7999999999999999E-2</c:v>
                </c:pt>
                <c:pt idx="9403">
                  <c:v>-1.4E-2</c:v>
                </c:pt>
                <c:pt idx="9404">
                  <c:v>-1.8093700000000001E-2</c:v>
                </c:pt>
                <c:pt idx="9405">
                  <c:v>-0.01</c:v>
                </c:pt>
                <c:pt idx="9406">
                  <c:v>-1.78438E-2</c:v>
                </c:pt>
                <c:pt idx="9407">
                  <c:v>-1.6078100000000001E-2</c:v>
                </c:pt>
                <c:pt idx="9408">
                  <c:v>-1.6E-2</c:v>
                </c:pt>
                <c:pt idx="9409">
                  <c:v>-1.6E-2</c:v>
                </c:pt>
                <c:pt idx="9410">
                  <c:v>-2.0046899999999999E-2</c:v>
                </c:pt>
                <c:pt idx="9411">
                  <c:v>-1.18437E-2</c:v>
                </c:pt>
                <c:pt idx="9412">
                  <c:v>-9.9843799999999993E-3</c:v>
                </c:pt>
                <c:pt idx="9413">
                  <c:v>-1.78281E-2</c:v>
                </c:pt>
                <c:pt idx="9414">
                  <c:v>-2.2171900000000001E-2</c:v>
                </c:pt>
                <c:pt idx="9415">
                  <c:v>-1.4E-2</c:v>
                </c:pt>
                <c:pt idx="9416">
                  <c:v>-1.9843800000000002E-2</c:v>
                </c:pt>
                <c:pt idx="9417">
                  <c:v>-1.58125E-2</c:v>
                </c:pt>
                <c:pt idx="9418">
                  <c:v>-1.6078100000000001E-2</c:v>
                </c:pt>
                <c:pt idx="9419">
                  <c:v>-1.1953099999999999E-2</c:v>
                </c:pt>
                <c:pt idx="9420">
                  <c:v>-1.3984399999999999E-2</c:v>
                </c:pt>
                <c:pt idx="9421">
                  <c:v>-1.4125E-2</c:v>
                </c:pt>
                <c:pt idx="9422">
                  <c:v>-1.80156E-2</c:v>
                </c:pt>
                <c:pt idx="9423">
                  <c:v>-1.4046899999999999E-2</c:v>
                </c:pt>
                <c:pt idx="9424">
                  <c:v>-1.62969E-2</c:v>
                </c:pt>
                <c:pt idx="9425">
                  <c:v>-1.06719E-2</c:v>
                </c:pt>
                <c:pt idx="9426">
                  <c:v>-1.18437E-2</c:v>
                </c:pt>
                <c:pt idx="9427">
                  <c:v>-9.9687500000000002E-3</c:v>
                </c:pt>
                <c:pt idx="9428">
                  <c:v>-1.38437E-2</c:v>
                </c:pt>
                <c:pt idx="9429">
                  <c:v>-1.1796900000000001E-2</c:v>
                </c:pt>
                <c:pt idx="9430">
                  <c:v>-1.78906E-2</c:v>
                </c:pt>
                <c:pt idx="9431">
                  <c:v>-1.6E-2</c:v>
                </c:pt>
                <c:pt idx="9432">
                  <c:v>-1.9906299999999998E-2</c:v>
                </c:pt>
                <c:pt idx="9433">
                  <c:v>-1.6218799999999998E-2</c:v>
                </c:pt>
                <c:pt idx="9434">
                  <c:v>-1.79688E-2</c:v>
                </c:pt>
                <c:pt idx="9435">
                  <c:v>-1.5984399999999999E-2</c:v>
                </c:pt>
                <c:pt idx="9436">
                  <c:v>-1.9953100000000001E-2</c:v>
                </c:pt>
                <c:pt idx="9437">
                  <c:v>-1.8187499999999999E-2</c:v>
                </c:pt>
                <c:pt idx="9438">
                  <c:v>-1.4125E-2</c:v>
                </c:pt>
                <c:pt idx="9439">
                  <c:v>-7.8125E-3</c:v>
                </c:pt>
                <c:pt idx="9440">
                  <c:v>-1.7812499999999998E-2</c:v>
                </c:pt>
                <c:pt idx="9441">
                  <c:v>-1.6046899999999999E-2</c:v>
                </c:pt>
                <c:pt idx="9442">
                  <c:v>-1.5953100000000001E-2</c:v>
                </c:pt>
                <c:pt idx="9443">
                  <c:v>-1.6046899999999999E-2</c:v>
                </c:pt>
                <c:pt idx="9444">
                  <c:v>-1.20156E-2</c:v>
                </c:pt>
                <c:pt idx="9445">
                  <c:v>-1.81406E-2</c:v>
                </c:pt>
                <c:pt idx="9446">
                  <c:v>-1.7546900000000001E-2</c:v>
                </c:pt>
                <c:pt idx="9447">
                  <c:v>-1.4171899999999999E-2</c:v>
                </c:pt>
                <c:pt idx="9448">
                  <c:v>-1.79063E-2</c:v>
                </c:pt>
                <c:pt idx="9449">
                  <c:v>-1.175E-2</c:v>
                </c:pt>
                <c:pt idx="9450">
                  <c:v>-1.1828099999999999E-2</c:v>
                </c:pt>
                <c:pt idx="9451">
                  <c:v>-1.0375000000000001E-2</c:v>
                </c:pt>
                <c:pt idx="9452">
                  <c:v>-1.6015600000000001E-2</c:v>
                </c:pt>
                <c:pt idx="9453">
                  <c:v>-1.1796900000000001E-2</c:v>
                </c:pt>
                <c:pt idx="9454">
                  <c:v>-1.42969E-2</c:v>
                </c:pt>
                <c:pt idx="9455">
                  <c:v>-1.41406E-2</c:v>
                </c:pt>
                <c:pt idx="9456">
                  <c:v>-1.9328100000000001E-2</c:v>
                </c:pt>
                <c:pt idx="9457">
                  <c:v>-1.8859399999999998E-2</c:v>
                </c:pt>
                <c:pt idx="9458">
                  <c:v>-6.6249999999999998E-3</c:v>
                </c:pt>
                <c:pt idx="9459">
                  <c:v>-9.3749999999999997E-3</c:v>
                </c:pt>
                <c:pt idx="9460">
                  <c:v>-1.5609400000000001E-2</c:v>
                </c:pt>
                <c:pt idx="9461">
                  <c:v>-7.7187499999999999E-3</c:v>
                </c:pt>
                <c:pt idx="9462">
                  <c:v>-1.025E-2</c:v>
                </c:pt>
                <c:pt idx="9463">
                  <c:v>-1.0296899999999999E-2</c:v>
                </c:pt>
                <c:pt idx="9464">
                  <c:v>-1.40625E-2</c:v>
                </c:pt>
                <c:pt idx="9465">
                  <c:v>-1.45313E-2</c:v>
                </c:pt>
                <c:pt idx="9466">
                  <c:v>-2.20156E-2</c:v>
                </c:pt>
                <c:pt idx="9467">
                  <c:v>-1.5765600000000001E-2</c:v>
                </c:pt>
                <c:pt idx="9468">
                  <c:v>-1.5953100000000001E-2</c:v>
                </c:pt>
                <c:pt idx="9469">
                  <c:v>-1.6328100000000002E-2</c:v>
                </c:pt>
                <c:pt idx="9470">
                  <c:v>-2.18438E-2</c:v>
                </c:pt>
                <c:pt idx="9471">
                  <c:v>-1.1703099999999999E-2</c:v>
                </c:pt>
                <c:pt idx="9472">
                  <c:v>-1.24844E-2</c:v>
                </c:pt>
                <c:pt idx="9473">
                  <c:v>-1.8312499999999999E-2</c:v>
                </c:pt>
                <c:pt idx="9474">
                  <c:v>-1.9671899999999999E-2</c:v>
                </c:pt>
                <c:pt idx="9475">
                  <c:v>-1.175E-2</c:v>
                </c:pt>
                <c:pt idx="9476">
                  <c:v>-1.01563E-2</c:v>
                </c:pt>
                <c:pt idx="9477">
                  <c:v>-1.40625E-2</c:v>
                </c:pt>
                <c:pt idx="9478">
                  <c:v>-1.5921899999999999E-2</c:v>
                </c:pt>
                <c:pt idx="9479">
                  <c:v>-1.3984399999999999E-2</c:v>
                </c:pt>
                <c:pt idx="9480">
                  <c:v>-2.0109399999999999E-2</c:v>
                </c:pt>
                <c:pt idx="9481">
                  <c:v>-2.2124999999999999E-2</c:v>
                </c:pt>
                <c:pt idx="9482">
                  <c:v>-1.6078100000000001E-2</c:v>
                </c:pt>
                <c:pt idx="9483">
                  <c:v>-1.20625E-2</c:v>
                </c:pt>
                <c:pt idx="9484">
                  <c:v>-1.01563E-2</c:v>
                </c:pt>
                <c:pt idx="9485">
                  <c:v>-7.9843799999999993E-3</c:v>
                </c:pt>
                <c:pt idx="9486">
                  <c:v>-1.4125E-2</c:v>
                </c:pt>
                <c:pt idx="9487">
                  <c:v>-1.3984399999999999E-2</c:v>
                </c:pt>
                <c:pt idx="9488">
                  <c:v>-1.40625E-2</c:v>
                </c:pt>
                <c:pt idx="9489">
                  <c:v>-1.5218799999999999E-2</c:v>
                </c:pt>
                <c:pt idx="9490">
                  <c:v>-1.9593699999999999E-2</c:v>
                </c:pt>
                <c:pt idx="9491">
                  <c:v>-1.8843800000000001E-2</c:v>
                </c:pt>
                <c:pt idx="9492">
                  <c:v>-1.25469E-2</c:v>
                </c:pt>
                <c:pt idx="9493">
                  <c:v>-9.5624999999999998E-3</c:v>
                </c:pt>
                <c:pt idx="9494">
                  <c:v>-1.5796899999999999E-2</c:v>
                </c:pt>
                <c:pt idx="9495">
                  <c:v>-1.42656E-2</c:v>
                </c:pt>
                <c:pt idx="9496">
                  <c:v>-1.575E-2</c:v>
                </c:pt>
                <c:pt idx="9497">
                  <c:v>-1.78281E-2</c:v>
                </c:pt>
                <c:pt idx="9498">
                  <c:v>-1.82031E-2</c:v>
                </c:pt>
                <c:pt idx="9499">
                  <c:v>-1.1968700000000001E-2</c:v>
                </c:pt>
                <c:pt idx="9500">
                  <c:v>-1.7765599999999999E-2</c:v>
                </c:pt>
                <c:pt idx="9501">
                  <c:v>-1.7859400000000001E-2</c:v>
                </c:pt>
                <c:pt idx="9502">
                  <c:v>-2.0140600000000002E-2</c:v>
                </c:pt>
                <c:pt idx="9503">
                  <c:v>-1.2375000000000001E-2</c:v>
                </c:pt>
                <c:pt idx="9504">
                  <c:v>-1.40625E-2</c:v>
                </c:pt>
                <c:pt idx="9505">
                  <c:v>-8.2500000000000004E-3</c:v>
                </c:pt>
                <c:pt idx="9506">
                  <c:v>-1.1968700000000001E-2</c:v>
                </c:pt>
                <c:pt idx="9507">
                  <c:v>-1.5984399999999999E-2</c:v>
                </c:pt>
                <c:pt idx="9508">
                  <c:v>-1.40625E-2</c:v>
                </c:pt>
                <c:pt idx="9509">
                  <c:v>-1.0109399999999999E-2</c:v>
                </c:pt>
                <c:pt idx="9510">
                  <c:v>-9.9062500000000001E-3</c:v>
                </c:pt>
                <c:pt idx="9511">
                  <c:v>-1.36875E-2</c:v>
                </c:pt>
                <c:pt idx="9512">
                  <c:v>-1.79531E-2</c:v>
                </c:pt>
                <c:pt idx="9513">
                  <c:v>-1.20313E-2</c:v>
                </c:pt>
                <c:pt idx="9514">
                  <c:v>-1.00625E-2</c:v>
                </c:pt>
                <c:pt idx="9515">
                  <c:v>-1.2E-2</c:v>
                </c:pt>
                <c:pt idx="9516">
                  <c:v>-1.6281299999999999E-2</c:v>
                </c:pt>
                <c:pt idx="9517">
                  <c:v>-2.2109400000000001E-2</c:v>
                </c:pt>
                <c:pt idx="9518">
                  <c:v>-2.1609400000000001E-2</c:v>
                </c:pt>
                <c:pt idx="9519">
                  <c:v>-1.79688E-2</c:v>
                </c:pt>
                <c:pt idx="9520">
                  <c:v>-1.7937499999999999E-2</c:v>
                </c:pt>
                <c:pt idx="9521">
                  <c:v>-1.5921899999999999E-2</c:v>
                </c:pt>
                <c:pt idx="9522">
                  <c:v>-1.6093799999999998E-2</c:v>
                </c:pt>
                <c:pt idx="9523">
                  <c:v>-1.8343700000000001E-2</c:v>
                </c:pt>
                <c:pt idx="9524">
                  <c:v>-1.9234399999999999E-2</c:v>
                </c:pt>
                <c:pt idx="9525">
                  <c:v>-1.1968700000000001E-2</c:v>
                </c:pt>
                <c:pt idx="9526">
                  <c:v>-1.6125E-2</c:v>
                </c:pt>
                <c:pt idx="9527">
                  <c:v>-1.19063E-2</c:v>
                </c:pt>
                <c:pt idx="9528">
                  <c:v>-1.6625000000000001E-2</c:v>
                </c:pt>
                <c:pt idx="9529">
                  <c:v>-1.79688E-2</c:v>
                </c:pt>
                <c:pt idx="9530">
                  <c:v>-1.80781E-2</c:v>
                </c:pt>
                <c:pt idx="9531">
                  <c:v>-1.7734400000000001E-2</c:v>
                </c:pt>
                <c:pt idx="9532">
                  <c:v>-9.5781300000000007E-3</c:v>
                </c:pt>
                <c:pt idx="9533">
                  <c:v>-8.1406299999999994E-3</c:v>
                </c:pt>
                <c:pt idx="9534">
                  <c:v>-1.43594E-2</c:v>
                </c:pt>
                <c:pt idx="9535">
                  <c:v>-1.37813E-2</c:v>
                </c:pt>
                <c:pt idx="9536">
                  <c:v>-5.7343799999999999E-3</c:v>
                </c:pt>
                <c:pt idx="9537">
                  <c:v>-1.25469E-2</c:v>
                </c:pt>
                <c:pt idx="9538">
                  <c:v>-1.5718800000000002E-2</c:v>
                </c:pt>
                <c:pt idx="9539">
                  <c:v>-1.00156E-2</c:v>
                </c:pt>
                <c:pt idx="9540">
                  <c:v>-1.42031E-2</c:v>
                </c:pt>
                <c:pt idx="9541">
                  <c:v>-1.19375E-2</c:v>
                </c:pt>
                <c:pt idx="9542">
                  <c:v>-1.43281E-2</c:v>
                </c:pt>
                <c:pt idx="9543">
                  <c:v>-1.1609400000000001E-2</c:v>
                </c:pt>
                <c:pt idx="9544">
                  <c:v>-8.2656299999999995E-3</c:v>
                </c:pt>
                <c:pt idx="9545">
                  <c:v>-1.1890599999999999E-2</c:v>
                </c:pt>
                <c:pt idx="9546">
                  <c:v>-1.0687500000000001E-2</c:v>
                </c:pt>
                <c:pt idx="9547">
                  <c:v>-1.7937499999999999E-2</c:v>
                </c:pt>
                <c:pt idx="9548">
                  <c:v>-1.1890599999999999E-2</c:v>
                </c:pt>
                <c:pt idx="9549">
                  <c:v>-1.6156299999999998E-2</c:v>
                </c:pt>
                <c:pt idx="9550">
                  <c:v>-1.1468799999999999E-2</c:v>
                </c:pt>
                <c:pt idx="9551">
                  <c:v>-1.27969E-2</c:v>
                </c:pt>
                <c:pt idx="9552">
                  <c:v>-1.7921900000000001E-2</c:v>
                </c:pt>
                <c:pt idx="9553">
                  <c:v>-1.12969E-2</c:v>
                </c:pt>
                <c:pt idx="9554">
                  <c:v>-1.01406E-2</c:v>
                </c:pt>
                <c:pt idx="9555">
                  <c:v>-1.5203100000000001E-2</c:v>
                </c:pt>
                <c:pt idx="9556">
                  <c:v>-2.9484400000000001E-2</c:v>
                </c:pt>
                <c:pt idx="9557">
                  <c:v>-2.3375E-2</c:v>
                </c:pt>
                <c:pt idx="9558">
                  <c:v>-1.7999999999999999E-2</c:v>
                </c:pt>
                <c:pt idx="9559">
                  <c:v>-1.8046900000000001E-2</c:v>
                </c:pt>
                <c:pt idx="9560">
                  <c:v>-1.6250000000000001E-2</c:v>
                </c:pt>
                <c:pt idx="9561">
                  <c:v>-1.5656199999999999E-2</c:v>
                </c:pt>
                <c:pt idx="9562">
                  <c:v>-2.3781299999999998E-2</c:v>
                </c:pt>
                <c:pt idx="9563">
                  <c:v>-1.87656E-2</c:v>
                </c:pt>
                <c:pt idx="9564">
                  <c:v>-1.38437E-2</c:v>
                </c:pt>
                <c:pt idx="9565">
                  <c:v>-1.6125E-2</c:v>
                </c:pt>
                <c:pt idx="9566">
                  <c:v>-1.20313E-2</c:v>
                </c:pt>
                <c:pt idx="9567">
                  <c:v>-1.5843800000000002E-2</c:v>
                </c:pt>
                <c:pt idx="9568">
                  <c:v>-1.3859399999999999E-2</c:v>
                </c:pt>
                <c:pt idx="9569">
                  <c:v>-1.9609399999999999E-2</c:v>
                </c:pt>
                <c:pt idx="9570">
                  <c:v>-1.82813E-2</c:v>
                </c:pt>
                <c:pt idx="9571">
                  <c:v>-1.6437500000000001E-2</c:v>
                </c:pt>
                <c:pt idx="9572">
                  <c:v>-1.02656E-2</c:v>
                </c:pt>
                <c:pt idx="9573">
                  <c:v>-1.3640599999999999E-2</c:v>
                </c:pt>
                <c:pt idx="9574">
                  <c:v>-1.43594E-2</c:v>
                </c:pt>
                <c:pt idx="9575">
                  <c:v>-9.9531299999999993E-3</c:v>
                </c:pt>
                <c:pt idx="9576">
                  <c:v>-1.39063E-2</c:v>
                </c:pt>
                <c:pt idx="9577">
                  <c:v>-1.20313E-2</c:v>
                </c:pt>
                <c:pt idx="9578">
                  <c:v>-1.40625E-2</c:v>
                </c:pt>
                <c:pt idx="9579">
                  <c:v>-8.2812500000000004E-3</c:v>
                </c:pt>
                <c:pt idx="9580">
                  <c:v>-7.78125E-3</c:v>
                </c:pt>
                <c:pt idx="9581">
                  <c:v>-1.37813E-2</c:v>
                </c:pt>
                <c:pt idx="9582">
                  <c:v>-1.6015600000000001E-2</c:v>
                </c:pt>
                <c:pt idx="9583">
                  <c:v>-1.20156E-2</c:v>
                </c:pt>
                <c:pt idx="9584">
                  <c:v>-1.20938E-2</c:v>
                </c:pt>
                <c:pt idx="9585">
                  <c:v>-8.0000000000000002E-3</c:v>
                </c:pt>
                <c:pt idx="9586">
                  <c:v>-1.17813E-2</c:v>
                </c:pt>
                <c:pt idx="9587">
                  <c:v>-1.5890600000000001E-2</c:v>
                </c:pt>
                <c:pt idx="9588">
                  <c:v>-2.18906E-2</c:v>
                </c:pt>
                <c:pt idx="9589">
                  <c:v>-2.0109399999999999E-2</c:v>
                </c:pt>
                <c:pt idx="9590">
                  <c:v>-1.2046899999999999E-2</c:v>
                </c:pt>
                <c:pt idx="9591">
                  <c:v>-1.2046899999999999E-2</c:v>
                </c:pt>
                <c:pt idx="9592">
                  <c:v>-1.59375E-2</c:v>
                </c:pt>
                <c:pt idx="9593">
                  <c:v>-1.6E-2</c:v>
                </c:pt>
                <c:pt idx="9594">
                  <c:v>-1.6E-2</c:v>
                </c:pt>
                <c:pt idx="9595">
                  <c:v>-1.40156E-2</c:v>
                </c:pt>
                <c:pt idx="9596">
                  <c:v>-1.2E-2</c:v>
                </c:pt>
                <c:pt idx="9597">
                  <c:v>-1.2E-2</c:v>
                </c:pt>
                <c:pt idx="9598">
                  <c:v>-0.01</c:v>
                </c:pt>
                <c:pt idx="9599">
                  <c:v>-1.41406E-2</c:v>
                </c:pt>
                <c:pt idx="9600">
                  <c:v>-0.02</c:v>
                </c:pt>
                <c:pt idx="9601">
                  <c:v>-1.7999999999999999E-2</c:v>
                </c:pt>
                <c:pt idx="9602">
                  <c:v>-1.6093799999999998E-2</c:v>
                </c:pt>
                <c:pt idx="9603">
                  <c:v>-1.4E-2</c:v>
                </c:pt>
                <c:pt idx="9604">
                  <c:v>-1.9968799999999998E-2</c:v>
                </c:pt>
                <c:pt idx="9605">
                  <c:v>-1.6093799999999998E-2</c:v>
                </c:pt>
                <c:pt idx="9606">
                  <c:v>-1.40156E-2</c:v>
                </c:pt>
                <c:pt idx="9607">
                  <c:v>-1.2E-2</c:v>
                </c:pt>
                <c:pt idx="9608">
                  <c:v>-1.7859400000000001E-2</c:v>
                </c:pt>
                <c:pt idx="9609">
                  <c:v>-1.79688E-2</c:v>
                </c:pt>
                <c:pt idx="9610">
                  <c:v>-1.6031199999999999E-2</c:v>
                </c:pt>
                <c:pt idx="9611">
                  <c:v>-1.2109399999999999E-2</c:v>
                </c:pt>
                <c:pt idx="9612">
                  <c:v>-9.8125E-3</c:v>
                </c:pt>
                <c:pt idx="9613">
                  <c:v>-2.0140600000000002E-2</c:v>
                </c:pt>
                <c:pt idx="9614">
                  <c:v>-1.8421900000000001E-2</c:v>
                </c:pt>
                <c:pt idx="9615">
                  <c:v>-1.6093799999999998E-2</c:v>
                </c:pt>
                <c:pt idx="9616">
                  <c:v>-1.9875E-2</c:v>
                </c:pt>
                <c:pt idx="9617">
                  <c:v>-1.99375E-2</c:v>
                </c:pt>
                <c:pt idx="9618">
                  <c:v>-1.8031200000000001E-2</c:v>
                </c:pt>
                <c:pt idx="9619">
                  <c:v>-1.5953100000000001E-2</c:v>
                </c:pt>
                <c:pt idx="9620">
                  <c:v>-1.59375E-2</c:v>
                </c:pt>
                <c:pt idx="9621">
                  <c:v>-1.41563E-2</c:v>
                </c:pt>
                <c:pt idx="9622">
                  <c:v>-2.23438E-2</c:v>
                </c:pt>
                <c:pt idx="9623">
                  <c:v>-1.3156299999999999E-2</c:v>
                </c:pt>
                <c:pt idx="9624">
                  <c:v>-1.67969E-2</c:v>
                </c:pt>
                <c:pt idx="9625">
                  <c:v>-1.8359400000000001E-2</c:v>
                </c:pt>
                <c:pt idx="9626">
                  <c:v>-1.51094E-2</c:v>
                </c:pt>
                <c:pt idx="9627">
                  <c:v>-5.9531300000000001E-3</c:v>
                </c:pt>
                <c:pt idx="9628">
                  <c:v>-1.5718800000000002E-2</c:v>
                </c:pt>
                <c:pt idx="9629">
                  <c:v>-1.8609400000000002E-2</c:v>
                </c:pt>
                <c:pt idx="9630">
                  <c:v>-1.40781E-2</c:v>
                </c:pt>
                <c:pt idx="9631">
                  <c:v>-1.5828100000000001E-2</c:v>
                </c:pt>
                <c:pt idx="9632">
                  <c:v>-1.42969E-2</c:v>
                </c:pt>
                <c:pt idx="9633">
                  <c:v>-1.01406E-2</c:v>
                </c:pt>
                <c:pt idx="9634">
                  <c:v>-9.9843799999999993E-3</c:v>
                </c:pt>
                <c:pt idx="9635">
                  <c:v>-1.1828099999999999E-2</c:v>
                </c:pt>
                <c:pt idx="9636">
                  <c:v>-1.40313E-2</c:v>
                </c:pt>
                <c:pt idx="9637">
                  <c:v>-1.0093700000000001E-2</c:v>
                </c:pt>
                <c:pt idx="9638">
                  <c:v>-1.1890599999999999E-2</c:v>
                </c:pt>
                <c:pt idx="9639">
                  <c:v>-1.4E-2</c:v>
                </c:pt>
                <c:pt idx="9640">
                  <c:v>-1.79063E-2</c:v>
                </c:pt>
                <c:pt idx="9641">
                  <c:v>-2.0031199999999999E-2</c:v>
                </c:pt>
                <c:pt idx="9642">
                  <c:v>-1.1921899999999999E-2</c:v>
                </c:pt>
                <c:pt idx="9643">
                  <c:v>-1.4109399999999999E-2</c:v>
                </c:pt>
                <c:pt idx="9644">
                  <c:v>-1.6156299999999998E-2</c:v>
                </c:pt>
                <c:pt idx="9645">
                  <c:v>-2.03594E-2</c:v>
                </c:pt>
                <c:pt idx="9646">
                  <c:v>-2.17188E-2</c:v>
                </c:pt>
                <c:pt idx="9647">
                  <c:v>-1.3484400000000001E-2</c:v>
                </c:pt>
                <c:pt idx="9648">
                  <c:v>-9.8281299999999992E-3</c:v>
                </c:pt>
                <c:pt idx="9649">
                  <c:v>-1.03594E-2</c:v>
                </c:pt>
                <c:pt idx="9650">
                  <c:v>-1.4046899999999999E-2</c:v>
                </c:pt>
                <c:pt idx="9651">
                  <c:v>-1.44531E-2</c:v>
                </c:pt>
                <c:pt idx="9652">
                  <c:v>-1.7640599999999999E-2</c:v>
                </c:pt>
                <c:pt idx="9653">
                  <c:v>-1.1765599999999999E-2</c:v>
                </c:pt>
                <c:pt idx="9654">
                  <c:v>-1.45156E-2</c:v>
                </c:pt>
                <c:pt idx="9655">
                  <c:v>-1.6687500000000001E-2</c:v>
                </c:pt>
                <c:pt idx="9656">
                  <c:v>-1.95E-2</c:v>
                </c:pt>
                <c:pt idx="9657">
                  <c:v>-1.6703099999999999E-2</c:v>
                </c:pt>
                <c:pt idx="9658">
                  <c:v>-2.3968799999999998E-2</c:v>
                </c:pt>
                <c:pt idx="9659">
                  <c:v>-1.5484400000000001E-2</c:v>
                </c:pt>
                <c:pt idx="9660">
                  <c:v>-1.34687E-2</c:v>
                </c:pt>
                <c:pt idx="9661">
                  <c:v>-7.8281199999999992E-3</c:v>
                </c:pt>
                <c:pt idx="9662">
                  <c:v>-1.00625E-2</c:v>
                </c:pt>
                <c:pt idx="9663">
                  <c:v>-1.05156E-2</c:v>
                </c:pt>
                <c:pt idx="9664">
                  <c:v>-1.82031E-2</c:v>
                </c:pt>
                <c:pt idx="9665">
                  <c:v>-1.6015600000000001E-2</c:v>
                </c:pt>
                <c:pt idx="9666">
                  <c:v>-1.7874999999999999E-2</c:v>
                </c:pt>
                <c:pt idx="9667">
                  <c:v>-1.40625E-2</c:v>
                </c:pt>
                <c:pt idx="9668">
                  <c:v>-1.8062499999999999E-2</c:v>
                </c:pt>
                <c:pt idx="9669">
                  <c:v>-1.60625E-2</c:v>
                </c:pt>
                <c:pt idx="9670">
                  <c:v>-2.0093699999999999E-2</c:v>
                </c:pt>
                <c:pt idx="9671">
                  <c:v>-1.80156E-2</c:v>
                </c:pt>
                <c:pt idx="9672">
                  <c:v>-0.02</c:v>
                </c:pt>
                <c:pt idx="9673">
                  <c:v>-1.8031200000000001E-2</c:v>
                </c:pt>
                <c:pt idx="9674">
                  <c:v>-2.2187499999999999E-2</c:v>
                </c:pt>
                <c:pt idx="9675">
                  <c:v>-2.20156E-2</c:v>
                </c:pt>
                <c:pt idx="9676">
                  <c:v>-1.975E-2</c:v>
                </c:pt>
                <c:pt idx="9677">
                  <c:v>-1.00313E-2</c:v>
                </c:pt>
                <c:pt idx="9678">
                  <c:v>-1.6125E-2</c:v>
                </c:pt>
                <c:pt idx="9679">
                  <c:v>-1.8046900000000001E-2</c:v>
                </c:pt>
                <c:pt idx="9680">
                  <c:v>-1.60625E-2</c:v>
                </c:pt>
                <c:pt idx="9681">
                  <c:v>-1.2E-2</c:v>
                </c:pt>
                <c:pt idx="9682">
                  <c:v>-1.40156E-2</c:v>
                </c:pt>
                <c:pt idx="9683">
                  <c:v>-1.3968700000000001E-2</c:v>
                </c:pt>
                <c:pt idx="9684">
                  <c:v>-2.21563E-2</c:v>
                </c:pt>
                <c:pt idx="9685">
                  <c:v>-1.9859399999999999E-2</c:v>
                </c:pt>
                <c:pt idx="9686">
                  <c:v>-1.3640599999999999E-2</c:v>
                </c:pt>
                <c:pt idx="9687">
                  <c:v>-6.5781299999999997E-3</c:v>
                </c:pt>
                <c:pt idx="9688">
                  <c:v>-8.8124999999999992E-3</c:v>
                </c:pt>
                <c:pt idx="9689">
                  <c:v>-1.70469E-2</c:v>
                </c:pt>
                <c:pt idx="9690">
                  <c:v>-1.83281E-2</c:v>
                </c:pt>
                <c:pt idx="9691">
                  <c:v>-1.25156E-2</c:v>
                </c:pt>
                <c:pt idx="9692">
                  <c:v>-1.1796900000000001E-2</c:v>
                </c:pt>
                <c:pt idx="9693">
                  <c:v>-1.6968799999999999E-2</c:v>
                </c:pt>
                <c:pt idx="9694">
                  <c:v>-2.2171900000000001E-2</c:v>
                </c:pt>
                <c:pt idx="9695">
                  <c:v>-1.7921900000000001E-2</c:v>
                </c:pt>
                <c:pt idx="9696">
                  <c:v>-2.3859399999999999E-2</c:v>
                </c:pt>
                <c:pt idx="9697">
                  <c:v>-1.72969E-2</c:v>
                </c:pt>
                <c:pt idx="9698">
                  <c:v>-9.8906299999999992E-3</c:v>
                </c:pt>
                <c:pt idx="9699">
                  <c:v>-1.7546900000000001E-2</c:v>
                </c:pt>
                <c:pt idx="9700">
                  <c:v>-1.42969E-2</c:v>
                </c:pt>
                <c:pt idx="9701">
                  <c:v>-1.1859400000000001E-2</c:v>
                </c:pt>
                <c:pt idx="9702">
                  <c:v>-1.38437E-2</c:v>
                </c:pt>
                <c:pt idx="9703">
                  <c:v>-1.4250000000000001E-2</c:v>
                </c:pt>
                <c:pt idx="9704">
                  <c:v>-0.01</c:v>
                </c:pt>
                <c:pt idx="9705">
                  <c:v>-1.55E-2</c:v>
                </c:pt>
                <c:pt idx="9706">
                  <c:v>-1.9984399999999999E-2</c:v>
                </c:pt>
                <c:pt idx="9707">
                  <c:v>-1.6171899999999999E-2</c:v>
                </c:pt>
                <c:pt idx="9708">
                  <c:v>-1.225E-2</c:v>
                </c:pt>
                <c:pt idx="9709">
                  <c:v>-6.1562500000000003E-3</c:v>
                </c:pt>
                <c:pt idx="9710">
                  <c:v>-8.2968799999999995E-3</c:v>
                </c:pt>
                <c:pt idx="9711">
                  <c:v>-1.3968700000000001E-2</c:v>
                </c:pt>
                <c:pt idx="9712">
                  <c:v>-1.5968799999999998E-2</c:v>
                </c:pt>
                <c:pt idx="9713">
                  <c:v>-1.4E-2</c:v>
                </c:pt>
                <c:pt idx="9714">
                  <c:v>-1.17813E-2</c:v>
                </c:pt>
                <c:pt idx="9715">
                  <c:v>-8.1093799999999994E-3</c:v>
                </c:pt>
                <c:pt idx="9716">
                  <c:v>-1.9031300000000001E-2</c:v>
                </c:pt>
                <c:pt idx="9717">
                  <c:v>-2.19688E-2</c:v>
                </c:pt>
                <c:pt idx="9718">
                  <c:v>-1.9953100000000001E-2</c:v>
                </c:pt>
                <c:pt idx="9719">
                  <c:v>-1.77188E-2</c:v>
                </c:pt>
                <c:pt idx="9720">
                  <c:v>-1.1828099999999999E-2</c:v>
                </c:pt>
                <c:pt idx="9721">
                  <c:v>-1.6312500000000001E-2</c:v>
                </c:pt>
                <c:pt idx="9722">
                  <c:v>-1.8124999999999999E-2</c:v>
                </c:pt>
                <c:pt idx="9723">
                  <c:v>-1.77813E-2</c:v>
                </c:pt>
                <c:pt idx="9724">
                  <c:v>-1.34219E-2</c:v>
                </c:pt>
                <c:pt idx="9725">
                  <c:v>-1.20313E-2</c:v>
                </c:pt>
                <c:pt idx="9726">
                  <c:v>-1.4562500000000001E-2</c:v>
                </c:pt>
                <c:pt idx="9727">
                  <c:v>-1.79688E-2</c:v>
                </c:pt>
                <c:pt idx="9728">
                  <c:v>-1.37187E-2</c:v>
                </c:pt>
                <c:pt idx="9729">
                  <c:v>-9.7656300000000008E-3</c:v>
                </c:pt>
                <c:pt idx="9730">
                  <c:v>-5.9531300000000001E-3</c:v>
                </c:pt>
                <c:pt idx="9731">
                  <c:v>-8.0937500000000002E-3</c:v>
                </c:pt>
                <c:pt idx="9732">
                  <c:v>-1.23906E-2</c:v>
                </c:pt>
                <c:pt idx="9733">
                  <c:v>-1.8062499999999999E-2</c:v>
                </c:pt>
                <c:pt idx="9734">
                  <c:v>-1.31875E-2</c:v>
                </c:pt>
                <c:pt idx="9735">
                  <c:v>-1.0171899999999999E-2</c:v>
                </c:pt>
                <c:pt idx="9736">
                  <c:v>-1.62344E-2</c:v>
                </c:pt>
                <c:pt idx="9737">
                  <c:v>-1.8234400000000001E-2</c:v>
                </c:pt>
                <c:pt idx="9738">
                  <c:v>-1.9453100000000001E-2</c:v>
                </c:pt>
                <c:pt idx="9739">
                  <c:v>-1.1734400000000001E-2</c:v>
                </c:pt>
                <c:pt idx="9740">
                  <c:v>-1.42813E-2</c:v>
                </c:pt>
                <c:pt idx="9741">
                  <c:v>-1.41563E-2</c:v>
                </c:pt>
                <c:pt idx="9742">
                  <c:v>-1.82188E-2</c:v>
                </c:pt>
                <c:pt idx="9743">
                  <c:v>-1.575E-2</c:v>
                </c:pt>
                <c:pt idx="9744">
                  <c:v>-1.6578099999999998E-2</c:v>
                </c:pt>
                <c:pt idx="9745">
                  <c:v>-1.7421900000000001E-2</c:v>
                </c:pt>
                <c:pt idx="9746">
                  <c:v>-7.3906299999999996E-3</c:v>
                </c:pt>
                <c:pt idx="9747">
                  <c:v>-8.3750000000000005E-3</c:v>
                </c:pt>
                <c:pt idx="9748">
                  <c:v>-9.9062500000000001E-3</c:v>
                </c:pt>
                <c:pt idx="9749">
                  <c:v>-1.0500000000000001E-2</c:v>
                </c:pt>
                <c:pt idx="9750">
                  <c:v>-1.6406299999999999E-2</c:v>
                </c:pt>
                <c:pt idx="9751">
                  <c:v>-1.34375E-2</c:v>
                </c:pt>
                <c:pt idx="9752">
                  <c:v>-9.3593800000000005E-3</c:v>
                </c:pt>
                <c:pt idx="9753">
                  <c:v>-8.8124999999999992E-3</c:v>
                </c:pt>
                <c:pt idx="9754">
                  <c:v>-1.71094E-2</c:v>
                </c:pt>
                <c:pt idx="9755">
                  <c:v>-1.7031299999999999E-2</c:v>
                </c:pt>
                <c:pt idx="9756">
                  <c:v>-8.5000000000000006E-3</c:v>
                </c:pt>
                <c:pt idx="9757">
                  <c:v>-9.3124999999999996E-3</c:v>
                </c:pt>
                <c:pt idx="9758">
                  <c:v>-1.22813E-2</c:v>
                </c:pt>
                <c:pt idx="9759">
                  <c:v>-7.8593799999999991E-3</c:v>
                </c:pt>
                <c:pt idx="9760">
                  <c:v>-1.74063E-2</c:v>
                </c:pt>
                <c:pt idx="9761">
                  <c:v>-1.8249999999999999E-2</c:v>
                </c:pt>
                <c:pt idx="9762">
                  <c:v>-1.78438E-2</c:v>
                </c:pt>
                <c:pt idx="9763">
                  <c:v>-1.975E-2</c:v>
                </c:pt>
                <c:pt idx="9764">
                  <c:v>-2.20781E-2</c:v>
                </c:pt>
                <c:pt idx="9765">
                  <c:v>-1.6687500000000001E-2</c:v>
                </c:pt>
                <c:pt idx="9766">
                  <c:v>-1.19375E-2</c:v>
                </c:pt>
                <c:pt idx="9767">
                  <c:v>-1.55312E-2</c:v>
                </c:pt>
                <c:pt idx="9768">
                  <c:v>-1.48906E-2</c:v>
                </c:pt>
                <c:pt idx="9769">
                  <c:v>-4.0937500000000002E-3</c:v>
                </c:pt>
                <c:pt idx="9770">
                  <c:v>-1.13437E-2</c:v>
                </c:pt>
                <c:pt idx="9771">
                  <c:v>-9.8906299999999992E-3</c:v>
                </c:pt>
                <c:pt idx="9772">
                  <c:v>-1.7703099999999999E-2</c:v>
                </c:pt>
                <c:pt idx="9773">
                  <c:v>-1.41563E-2</c:v>
                </c:pt>
                <c:pt idx="9774">
                  <c:v>-1.60625E-2</c:v>
                </c:pt>
                <c:pt idx="9775">
                  <c:v>-1.01875E-2</c:v>
                </c:pt>
                <c:pt idx="9776">
                  <c:v>-1.1578099999999999E-2</c:v>
                </c:pt>
                <c:pt idx="9777">
                  <c:v>-1.8109400000000001E-2</c:v>
                </c:pt>
                <c:pt idx="9778">
                  <c:v>-1.20625E-2</c:v>
                </c:pt>
                <c:pt idx="9779">
                  <c:v>-1.78281E-2</c:v>
                </c:pt>
                <c:pt idx="9780">
                  <c:v>-1.6015600000000001E-2</c:v>
                </c:pt>
                <c:pt idx="9781">
                  <c:v>-1.5984399999999999E-2</c:v>
                </c:pt>
                <c:pt idx="9782">
                  <c:v>-1.6046899999999999E-2</c:v>
                </c:pt>
                <c:pt idx="9783">
                  <c:v>-1.40313E-2</c:v>
                </c:pt>
                <c:pt idx="9784">
                  <c:v>-1.20781E-2</c:v>
                </c:pt>
                <c:pt idx="9785">
                  <c:v>-1.1953099999999999E-2</c:v>
                </c:pt>
                <c:pt idx="9786">
                  <c:v>-1.5921899999999999E-2</c:v>
                </c:pt>
                <c:pt idx="9787">
                  <c:v>-1.7984400000000001E-2</c:v>
                </c:pt>
                <c:pt idx="9788">
                  <c:v>-1.60625E-2</c:v>
                </c:pt>
                <c:pt idx="9789">
                  <c:v>-7.9687500000000001E-3</c:v>
                </c:pt>
                <c:pt idx="9790">
                  <c:v>-9.75E-3</c:v>
                </c:pt>
                <c:pt idx="9791">
                  <c:v>-1.4E-2</c:v>
                </c:pt>
                <c:pt idx="9792">
                  <c:v>-1.39375E-2</c:v>
                </c:pt>
                <c:pt idx="9793">
                  <c:v>-2.0046899999999999E-2</c:v>
                </c:pt>
                <c:pt idx="9794">
                  <c:v>-6.1406300000000002E-3</c:v>
                </c:pt>
                <c:pt idx="9795">
                  <c:v>-1.0046899999999999E-2</c:v>
                </c:pt>
                <c:pt idx="9796">
                  <c:v>-1.8046900000000001E-2</c:v>
                </c:pt>
                <c:pt idx="9797">
                  <c:v>-1.7999999999999999E-2</c:v>
                </c:pt>
                <c:pt idx="9798">
                  <c:v>-1.7999999999999999E-2</c:v>
                </c:pt>
                <c:pt idx="9799">
                  <c:v>-0.01</c:v>
                </c:pt>
                <c:pt idx="9800">
                  <c:v>-1.19375E-2</c:v>
                </c:pt>
                <c:pt idx="9801">
                  <c:v>-1.4E-2</c:v>
                </c:pt>
                <c:pt idx="9802">
                  <c:v>-2.0015600000000001E-2</c:v>
                </c:pt>
                <c:pt idx="9803">
                  <c:v>-1.40625E-2</c:v>
                </c:pt>
                <c:pt idx="9804">
                  <c:v>-1.40156E-2</c:v>
                </c:pt>
                <c:pt idx="9805">
                  <c:v>-0.01</c:v>
                </c:pt>
                <c:pt idx="9806">
                  <c:v>-1.78438E-2</c:v>
                </c:pt>
                <c:pt idx="9807">
                  <c:v>-1.5984399999999999E-2</c:v>
                </c:pt>
                <c:pt idx="9808">
                  <c:v>-1.9968799999999998E-2</c:v>
                </c:pt>
                <c:pt idx="9809">
                  <c:v>-2.4062500000000001E-2</c:v>
                </c:pt>
                <c:pt idx="9810">
                  <c:v>-1.82188E-2</c:v>
                </c:pt>
                <c:pt idx="9811">
                  <c:v>-1.3921899999999999E-2</c:v>
                </c:pt>
                <c:pt idx="9812">
                  <c:v>-8.4375000000000006E-3</c:v>
                </c:pt>
                <c:pt idx="9813">
                  <c:v>-6.2031300000000003E-3</c:v>
                </c:pt>
                <c:pt idx="9814">
                  <c:v>-1.1968700000000001E-2</c:v>
                </c:pt>
                <c:pt idx="9815">
                  <c:v>-1.00781E-2</c:v>
                </c:pt>
                <c:pt idx="9816">
                  <c:v>-1.79531E-2</c:v>
                </c:pt>
                <c:pt idx="9817">
                  <c:v>-1.5781300000000002E-2</c:v>
                </c:pt>
                <c:pt idx="9818">
                  <c:v>-1.6046899999999999E-2</c:v>
                </c:pt>
                <c:pt idx="9819">
                  <c:v>-1.48594E-2</c:v>
                </c:pt>
                <c:pt idx="9820">
                  <c:v>-1.33437E-2</c:v>
                </c:pt>
                <c:pt idx="9821">
                  <c:v>-1.8937499999999999E-2</c:v>
                </c:pt>
                <c:pt idx="9822">
                  <c:v>-1.9281300000000001E-2</c:v>
                </c:pt>
                <c:pt idx="9823">
                  <c:v>-1.1890599999999999E-2</c:v>
                </c:pt>
                <c:pt idx="9824">
                  <c:v>-1.9125E-2</c:v>
                </c:pt>
                <c:pt idx="9825">
                  <c:v>-1.8656200000000001E-2</c:v>
                </c:pt>
                <c:pt idx="9826">
                  <c:v>-1.6015600000000001E-2</c:v>
                </c:pt>
                <c:pt idx="9827">
                  <c:v>-1.7484400000000001E-2</c:v>
                </c:pt>
                <c:pt idx="9828">
                  <c:v>-2.04219E-2</c:v>
                </c:pt>
                <c:pt idx="9829">
                  <c:v>-1.26719E-2</c:v>
                </c:pt>
                <c:pt idx="9830">
                  <c:v>-0.01</c:v>
                </c:pt>
                <c:pt idx="9831">
                  <c:v>-9.8906299999999992E-3</c:v>
                </c:pt>
                <c:pt idx="9832">
                  <c:v>-1.39375E-2</c:v>
                </c:pt>
                <c:pt idx="9833">
                  <c:v>-1.5890600000000001E-2</c:v>
                </c:pt>
                <c:pt idx="9834">
                  <c:v>-1.60625E-2</c:v>
                </c:pt>
                <c:pt idx="9835">
                  <c:v>-1.0109399999999999E-2</c:v>
                </c:pt>
                <c:pt idx="9836">
                  <c:v>-1.1921899999999999E-2</c:v>
                </c:pt>
                <c:pt idx="9837">
                  <c:v>-1.3968700000000001E-2</c:v>
                </c:pt>
                <c:pt idx="9838">
                  <c:v>-2.3828100000000001E-2</c:v>
                </c:pt>
                <c:pt idx="9839">
                  <c:v>-2.6046900000000001E-2</c:v>
                </c:pt>
                <c:pt idx="9840">
                  <c:v>-1.38437E-2</c:v>
                </c:pt>
                <c:pt idx="9841">
                  <c:v>-1.40781E-2</c:v>
                </c:pt>
                <c:pt idx="9842">
                  <c:v>-1.6109399999999999E-2</c:v>
                </c:pt>
                <c:pt idx="9843">
                  <c:v>-1.58125E-2</c:v>
                </c:pt>
                <c:pt idx="9844">
                  <c:v>-1.175E-2</c:v>
                </c:pt>
                <c:pt idx="9845">
                  <c:v>-1.24844E-2</c:v>
                </c:pt>
                <c:pt idx="9846">
                  <c:v>-1.78281E-2</c:v>
                </c:pt>
                <c:pt idx="9847">
                  <c:v>-1.1859400000000001E-2</c:v>
                </c:pt>
                <c:pt idx="9848">
                  <c:v>-1.3921899999999999E-2</c:v>
                </c:pt>
                <c:pt idx="9849">
                  <c:v>-9.78125E-3</c:v>
                </c:pt>
                <c:pt idx="9850">
                  <c:v>-9.4999999999999998E-3</c:v>
                </c:pt>
                <c:pt idx="9851">
                  <c:v>-8.7343799999999999E-3</c:v>
                </c:pt>
                <c:pt idx="9852">
                  <c:v>-1.9468800000000001E-2</c:v>
                </c:pt>
                <c:pt idx="9853">
                  <c:v>-1.4468699999999999E-2</c:v>
                </c:pt>
                <c:pt idx="9854">
                  <c:v>-5.4531299999999996E-3</c:v>
                </c:pt>
                <c:pt idx="9855">
                  <c:v>-8.6562500000000007E-3</c:v>
                </c:pt>
                <c:pt idx="9856">
                  <c:v>-1.2437500000000001E-2</c:v>
                </c:pt>
                <c:pt idx="9857">
                  <c:v>-1.1515600000000001E-2</c:v>
                </c:pt>
                <c:pt idx="9858">
                  <c:v>-1.11719E-2</c:v>
                </c:pt>
                <c:pt idx="9859">
                  <c:v>-2.23438E-2</c:v>
                </c:pt>
                <c:pt idx="9860">
                  <c:v>-1.20781E-2</c:v>
                </c:pt>
                <c:pt idx="9861">
                  <c:v>-6.1406300000000002E-3</c:v>
                </c:pt>
                <c:pt idx="9862">
                  <c:v>-1.25156E-2</c:v>
                </c:pt>
                <c:pt idx="9863">
                  <c:v>-1.6078100000000001E-2</c:v>
                </c:pt>
                <c:pt idx="9864">
                  <c:v>-1.5843800000000002E-2</c:v>
                </c:pt>
                <c:pt idx="9865">
                  <c:v>-1.4E-2</c:v>
                </c:pt>
                <c:pt idx="9866">
                  <c:v>-1.6109399999999999E-2</c:v>
                </c:pt>
                <c:pt idx="9867">
                  <c:v>-1.5921899999999999E-2</c:v>
                </c:pt>
                <c:pt idx="9868">
                  <c:v>-1.1546900000000001E-2</c:v>
                </c:pt>
                <c:pt idx="9869">
                  <c:v>-5.7343799999999999E-3</c:v>
                </c:pt>
                <c:pt idx="9870">
                  <c:v>-6.6874999999999999E-3</c:v>
                </c:pt>
                <c:pt idx="9871">
                  <c:v>-1.82031E-2</c:v>
                </c:pt>
                <c:pt idx="9872">
                  <c:v>-1.5718800000000002E-2</c:v>
                </c:pt>
                <c:pt idx="9873">
                  <c:v>-1.8093700000000001E-2</c:v>
                </c:pt>
                <c:pt idx="9874">
                  <c:v>-1.9796899999999999E-2</c:v>
                </c:pt>
                <c:pt idx="9875">
                  <c:v>-8.1093799999999994E-3</c:v>
                </c:pt>
                <c:pt idx="9876">
                  <c:v>-1.00781E-2</c:v>
                </c:pt>
                <c:pt idx="9877">
                  <c:v>-1.5671899999999999E-2</c:v>
                </c:pt>
                <c:pt idx="9878">
                  <c:v>-2.2093700000000001E-2</c:v>
                </c:pt>
                <c:pt idx="9879">
                  <c:v>-1.01406E-2</c:v>
                </c:pt>
                <c:pt idx="9880">
                  <c:v>-1.5734399999999999E-2</c:v>
                </c:pt>
                <c:pt idx="9881">
                  <c:v>-1.7999999999999999E-2</c:v>
                </c:pt>
                <c:pt idx="9882">
                  <c:v>-1.5968799999999998E-2</c:v>
                </c:pt>
                <c:pt idx="9883">
                  <c:v>-1.60625E-2</c:v>
                </c:pt>
                <c:pt idx="9884">
                  <c:v>-1.7984400000000001E-2</c:v>
                </c:pt>
                <c:pt idx="9885">
                  <c:v>-1.5921899999999999E-2</c:v>
                </c:pt>
                <c:pt idx="9886">
                  <c:v>-1.925E-2</c:v>
                </c:pt>
                <c:pt idx="9887">
                  <c:v>-2.0843799999999999E-2</c:v>
                </c:pt>
                <c:pt idx="9888">
                  <c:v>-1.2718800000000001E-2</c:v>
                </c:pt>
                <c:pt idx="9889">
                  <c:v>-9.5781300000000007E-3</c:v>
                </c:pt>
                <c:pt idx="9890">
                  <c:v>-1.5656199999999999E-2</c:v>
                </c:pt>
                <c:pt idx="9891">
                  <c:v>-1.50937E-2</c:v>
                </c:pt>
                <c:pt idx="9892">
                  <c:v>-6.4062499999999996E-3</c:v>
                </c:pt>
                <c:pt idx="9893">
                  <c:v>-8.9531300000000001E-3</c:v>
                </c:pt>
                <c:pt idx="9894">
                  <c:v>-2.17813E-2</c:v>
                </c:pt>
                <c:pt idx="9895">
                  <c:v>-1.8656200000000001E-2</c:v>
                </c:pt>
                <c:pt idx="9896">
                  <c:v>-1.5953100000000001E-2</c:v>
                </c:pt>
                <c:pt idx="9897">
                  <c:v>-1.60625E-2</c:v>
                </c:pt>
                <c:pt idx="9898">
                  <c:v>-1.5968799999999998E-2</c:v>
                </c:pt>
                <c:pt idx="9899">
                  <c:v>-1.6406299999999999E-2</c:v>
                </c:pt>
                <c:pt idx="9900">
                  <c:v>-1.0296899999999999E-2</c:v>
                </c:pt>
                <c:pt idx="9901">
                  <c:v>-9.75E-3</c:v>
                </c:pt>
                <c:pt idx="9902">
                  <c:v>-1.20156E-2</c:v>
                </c:pt>
                <c:pt idx="9903">
                  <c:v>-7.8593799999999991E-3</c:v>
                </c:pt>
                <c:pt idx="9904">
                  <c:v>-1.5859399999999999E-2</c:v>
                </c:pt>
                <c:pt idx="9905">
                  <c:v>-1.78906E-2</c:v>
                </c:pt>
                <c:pt idx="9906">
                  <c:v>-2.2046900000000001E-2</c:v>
                </c:pt>
                <c:pt idx="9907">
                  <c:v>-1.6281299999999999E-2</c:v>
                </c:pt>
                <c:pt idx="9908">
                  <c:v>-1.3875E-2</c:v>
                </c:pt>
                <c:pt idx="9909">
                  <c:v>-1.00156E-2</c:v>
                </c:pt>
                <c:pt idx="9910">
                  <c:v>-1.2125E-2</c:v>
                </c:pt>
                <c:pt idx="9911">
                  <c:v>-1.4E-2</c:v>
                </c:pt>
                <c:pt idx="9912">
                  <c:v>-1.6140600000000001E-2</c:v>
                </c:pt>
                <c:pt idx="9913">
                  <c:v>-1.7999999999999999E-2</c:v>
                </c:pt>
                <c:pt idx="9914">
                  <c:v>-1.3281299999999999E-2</c:v>
                </c:pt>
                <c:pt idx="9915">
                  <c:v>-1.0125E-2</c:v>
                </c:pt>
                <c:pt idx="9916">
                  <c:v>-1.6125E-2</c:v>
                </c:pt>
                <c:pt idx="9917">
                  <c:v>-9.5312499999999998E-3</c:v>
                </c:pt>
                <c:pt idx="9918">
                  <c:v>-6.3437500000000004E-3</c:v>
                </c:pt>
                <c:pt idx="9919">
                  <c:v>-1.2375000000000001E-2</c:v>
                </c:pt>
                <c:pt idx="9920">
                  <c:v>-1.3984399999999999E-2</c:v>
                </c:pt>
                <c:pt idx="9921">
                  <c:v>-1.4E-2</c:v>
                </c:pt>
                <c:pt idx="9922">
                  <c:v>-1.40156E-2</c:v>
                </c:pt>
                <c:pt idx="9923">
                  <c:v>-1.3984399999999999E-2</c:v>
                </c:pt>
                <c:pt idx="9924">
                  <c:v>-1.40313E-2</c:v>
                </c:pt>
                <c:pt idx="9925">
                  <c:v>-1.6156299999999998E-2</c:v>
                </c:pt>
                <c:pt idx="9926">
                  <c:v>-2.0078100000000002E-2</c:v>
                </c:pt>
                <c:pt idx="9927">
                  <c:v>-1.5453100000000001E-2</c:v>
                </c:pt>
                <c:pt idx="9928">
                  <c:v>-7.9062500000000001E-3</c:v>
                </c:pt>
                <c:pt idx="9929">
                  <c:v>-1.2171899999999999E-2</c:v>
                </c:pt>
                <c:pt idx="9930">
                  <c:v>-1.3984399999999999E-2</c:v>
                </c:pt>
                <c:pt idx="9931">
                  <c:v>-1.40313E-2</c:v>
                </c:pt>
                <c:pt idx="9932">
                  <c:v>-1.3859399999999999E-2</c:v>
                </c:pt>
                <c:pt idx="9933">
                  <c:v>-1.19375E-2</c:v>
                </c:pt>
                <c:pt idx="9934">
                  <c:v>-1.4312500000000001E-2</c:v>
                </c:pt>
                <c:pt idx="9935">
                  <c:v>-1.79063E-2</c:v>
                </c:pt>
                <c:pt idx="9936">
                  <c:v>-1.37813E-2</c:v>
                </c:pt>
                <c:pt idx="9937">
                  <c:v>-1.6281299999999999E-2</c:v>
                </c:pt>
                <c:pt idx="9938">
                  <c:v>-1.8296900000000001E-2</c:v>
                </c:pt>
                <c:pt idx="9939">
                  <c:v>-1.7687499999999998E-2</c:v>
                </c:pt>
                <c:pt idx="9940">
                  <c:v>-1.4234399999999999E-2</c:v>
                </c:pt>
                <c:pt idx="9941">
                  <c:v>-1.79063E-2</c:v>
                </c:pt>
                <c:pt idx="9942">
                  <c:v>-1.1281299999999999E-2</c:v>
                </c:pt>
                <c:pt idx="9943">
                  <c:v>-0.01</c:v>
                </c:pt>
                <c:pt idx="9944">
                  <c:v>-1.02188E-2</c:v>
                </c:pt>
                <c:pt idx="9945">
                  <c:v>-1.42969E-2</c:v>
                </c:pt>
                <c:pt idx="9946">
                  <c:v>-1.6125E-2</c:v>
                </c:pt>
                <c:pt idx="9947">
                  <c:v>-1.5718800000000002E-2</c:v>
                </c:pt>
                <c:pt idx="9948">
                  <c:v>-1.41875E-2</c:v>
                </c:pt>
                <c:pt idx="9949">
                  <c:v>-1.8374999999999999E-2</c:v>
                </c:pt>
                <c:pt idx="9950">
                  <c:v>-1.7390599999999999E-2</c:v>
                </c:pt>
                <c:pt idx="9951">
                  <c:v>-1.2812499999999999E-2</c:v>
                </c:pt>
                <c:pt idx="9952">
                  <c:v>-1.14219E-2</c:v>
                </c:pt>
                <c:pt idx="9953">
                  <c:v>-1.7421900000000001E-2</c:v>
                </c:pt>
                <c:pt idx="9954">
                  <c:v>-1.8249999999999999E-2</c:v>
                </c:pt>
                <c:pt idx="9955">
                  <c:v>-1.6156299999999998E-2</c:v>
                </c:pt>
                <c:pt idx="9956">
                  <c:v>-1.4312500000000001E-2</c:v>
                </c:pt>
                <c:pt idx="9957">
                  <c:v>-1.17813E-2</c:v>
                </c:pt>
                <c:pt idx="9958">
                  <c:v>-1.8062499999999999E-2</c:v>
                </c:pt>
                <c:pt idx="9959">
                  <c:v>-1.1968700000000001E-2</c:v>
                </c:pt>
                <c:pt idx="9960">
                  <c:v>-1.9640600000000001E-2</c:v>
                </c:pt>
                <c:pt idx="9961">
                  <c:v>-1.44219E-2</c:v>
                </c:pt>
                <c:pt idx="9962">
                  <c:v>-1.5781300000000002E-2</c:v>
                </c:pt>
                <c:pt idx="9963">
                  <c:v>-1.4500000000000001E-2</c:v>
                </c:pt>
                <c:pt idx="9964">
                  <c:v>-1.1484400000000001E-2</c:v>
                </c:pt>
                <c:pt idx="9965">
                  <c:v>-1.79063E-2</c:v>
                </c:pt>
                <c:pt idx="9966">
                  <c:v>-1.24531E-2</c:v>
                </c:pt>
                <c:pt idx="9967">
                  <c:v>-1.3578099999999999E-2</c:v>
                </c:pt>
                <c:pt idx="9968">
                  <c:v>-1.3140600000000001E-2</c:v>
                </c:pt>
                <c:pt idx="9969">
                  <c:v>-6.1093800000000002E-3</c:v>
                </c:pt>
                <c:pt idx="9970">
                  <c:v>-1.13125E-2</c:v>
                </c:pt>
                <c:pt idx="9971">
                  <c:v>-1.7703099999999999E-2</c:v>
                </c:pt>
                <c:pt idx="9972">
                  <c:v>-2.0015600000000001E-2</c:v>
                </c:pt>
                <c:pt idx="9973">
                  <c:v>-1.9953100000000001E-2</c:v>
                </c:pt>
                <c:pt idx="9974">
                  <c:v>-2.1937499999999999E-2</c:v>
                </c:pt>
                <c:pt idx="9975">
                  <c:v>-2.0250000000000001E-2</c:v>
                </c:pt>
                <c:pt idx="9976">
                  <c:v>-1.7765599999999999E-2</c:v>
                </c:pt>
                <c:pt idx="9977">
                  <c:v>-2.4031299999999998E-2</c:v>
                </c:pt>
                <c:pt idx="9978">
                  <c:v>-1.6046899999999999E-2</c:v>
                </c:pt>
                <c:pt idx="9979">
                  <c:v>-1.4E-2</c:v>
                </c:pt>
                <c:pt idx="9980">
                  <c:v>-1.39063E-2</c:v>
                </c:pt>
                <c:pt idx="9981">
                  <c:v>-1.79531E-2</c:v>
                </c:pt>
                <c:pt idx="9982">
                  <c:v>-1.8062499999999999E-2</c:v>
                </c:pt>
                <c:pt idx="9983">
                  <c:v>-1.79688E-2</c:v>
                </c:pt>
                <c:pt idx="9984">
                  <c:v>-1.81406E-2</c:v>
                </c:pt>
                <c:pt idx="9985">
                  <c:v>-1.00781E-2</c:v>
                </c:pt>
                <c:pt idx="9986">
                  <c:v>-9.9687500000000002E-3</c:v>
                </c:pt>
                <c:pt idx="9987">
                  <c:v>-1.4046899999999999E-2</c:v>
                </c:pt>
                <c:pt idx="9988">
                  <c:v>-1.7999999999999999E-2</c:v>
                </c:pt>
                <c:pt idx="9989">
                  <c:v>-1.6E-2</c:v>
                </c:pt>
                <c:pt idx="9990">
                  <c:v>-1.79531E-2</c:v>
                </c:pt>
                <c:pt idx="9991">
                  <c:v>-1.8062499999999999E-2</c:v>
                </c:pt>
                <c:pt idx="9992">
                  <c:v>-1.00313E-2</c:v>
                </c:pt>
                <c:pt idx="9993">
                  <c:v>-1.40156E-2</c:v>
                </c:pt>
                <c:pt idx="9994">
                  <c:v>-1.3968700000000001E-2</c:v>
                </c:pt>
                <c:pt idx="9995">
                  <c:v>-1.40625E-2</c:v>
                </c:pt>
                <c:pt idx="9996">
                  <c:v>-1.7999999999999999E-2</c:v>
                </c:pt>
                <c:pt idx="9997">
                  <c:v>-1.4E-2</c:v>
                </c:pt>
                <c:pt idx="9998">
                  <c:v>-2.0015600000000001E-2</c:v>
                </c:pt>
                <c:pt idx="9999">
                  <c:v>-1.2E-2</c:v>
                </c:pt>
              </c:numCache>
            </c:numRef>
          </c:yVal>
          <c:smooth val="1"/>
        </c:ser>
        <c:ser>
          <c:idx val="1"/>
          <c:order val="1"/>
          <c:tx>
            <c:strRef>
              <c:f>'TEK00001'!$D$2</c:f>
              <c:strCache>
                <c:ptCount val="1"/>
                <c:pt idx="0">
                  <c:v>-0.00801562</c:v>
                </c:pt>
              </c:strCache>
            </c:strRef>
          </c:tx>
          <c:marker>
            <c:symbol val="none"/>
          </c:marker>
          <c:xVal>
            <c:numRef>
              <c:f>'TEK00001'!$A$2:$A$10001</c:f>
              <c:numCache>
                <c:formatCode>0.00E+00</c:formatCode>
                <c:ptCount val="10000"/>
                <c:pt idx="0">
                  <c:v>-8.6919999999999997E-7</c:v>
                </c:pt>
                <c:pt idx="1">
                  <c:v>-8.6899999999999996E-7</c:v>
                </c:pt>
                <c:pt idx="2">
                  <c:v>-8.6880000000000005E-7</c:v>
                </c:pt>
                <c:pt idx="3">
                  <c:v>-8.6860000000000004E-7</c:v>
                </c:pt>
                <c:pt idx="4">
                  <c:v>-8.6840000000000002E-7</c:v>
                </c:pt>
                <c:pt idx="5">
                  <c:v>-8.6820000000000001E-7</c:v>
                </c:pt>
                <c:pt idx="6">
                  <c:v>-8.6799999999999999E-7</c:v>
                </c:pt>
                <c:pt idx="7">
                  <c:v>-8.6779999999999998E-7</c:v>
                </c:pt>
                <c:pt idx="8">
                  <c:v>-8.6759999999999996E-7</c:v>
                </c:pt>
                <c:pt idx="9">
                  <c:v>-8.6740000000000005E-7</c:v>
                </c:pt>
                <c:pt idx="10">
                  <c:v>-8.6720000000000004E-7</c:v>
                </c:pt>
                <c:pt idx="11">
                  <c:v>-8.6700000000000002E-7</c:v>
                </c:pt>
                <c:pt idx="12">
                  <c:v>-8.6680000000000001E-7</c:v>
                </c:pt>
                <c:pt idx="13">
                  <c:v>-8.6659999999999999E-7</c:v>
                </c:pt>
                <c:pt idx="14">
                  <c:v>-8.6639999999999998E-7</c:v>
                </c:pt>
                <c:pt idx="15">
                  <c:v>-8.6619999999999996E-7</c:v>
                </c:pt>
                <c:pt idx="16">
                  <c:v>-8.6600000000000005E-7</c:v>
                </c:pt>
                <c:pt idx="17">
                  <c:v>-8.6580000000000004E-7</c:v>
                </c:pt>
                <c:pt idx="18">
                  <c:v>-8.6560000000000002E-7</c:v>
                </c:pt>
                <c:pt idx="19">
                  <c:v>-8.6540000000000001E-7</c:v>
                </c:pt>
                <c:pt idx="20">
                  <c:v>-8.6519999999999999E-7</c:v>
                </c:pt>
                <c:pt idx="21">
                  <c:v>-8.6499999999999998E-7</c:v>
                </c:pt>
                <c:pt idx="22">
                  <c:v>-8.6479999999999996E-7</c:v>
                </c:pt>
                <c:pt idx="23">
                  <c:v>-8.6460000000000005E-7</c:v>
                </c:pt>
                <c:pt idx="24">
                  <c:v>-8.6440000000000004E-7</c:v>
                </c:pt>
                <c:pt idx="25">
                  <c:v>-8.6420000000000002E-7</c:v>
                </c:pt>
                <c:pt idx="26">
                  <c:v>-8.6400000000000001E-7</c:v>
                </c:pt>
                <c:pt idx="27">
                  <c:v>-8.6379999999999999E-7</c:v>
                </c:pt>
                <c:pt idx="28">
                  <c:v>-8.6359999999999998E-7</c:v>
                </c:pt>
                <c:pt idx="29">
                  <c:v>-8.6339999999999996E-7</c:v>
                </c:pt>
                <c:pt idx="30">
                  <c:v>-8.6319999999999995E-7</c:v>
                </c:pt>
                <c:pt idx="31">
                  <c:v>-8.6300000000000004E-7</c:v>
                </c:pt>
                <c:pt idx="32">
                  <c:v>-8.6280000000000002E-7</c:v>
                </c:pt>
                <c:pt idx="33">
                  <c:v>-8.6260000000000001E-7</c:v>
                </c:pt>
                <c:pt idx="34">
                  <c:v>-8.6239999999999999E-7</c:v>
                </c:pt>
                <c:pt idx="35">
                  <c:v>-8.6219999999999998E-7</c:v>
                </c:pt>
                <c:pt idx="36">
                  <c:v>-8.6199999999999996E-7</c:v>
                </c:pt>
                <c:pt idx="37">
                  <c:v>-8.6179999999999995E-7</c:v>
                </c:pt>
                <c:pt idx="38">
                  <c:v>-8.6160000000000004E-7</c:v>
                </c:pt>
                <c:pt idx="39">
                  <c:v>-8.6140000000000002E-7</c:v>
                </c:pt>
                <c:pt idx="40">
                  <c:v>-8.6120000000000001E-7</c:v>
                </c:pt>
                <c:pt idx="41">
                  <c:v>-8.6099999999999999E-7</c:v>
                </c:pt>
                <c:pt idx="42">
                  <c:v>-8.6079999999999998E-7</c:v>
                </c:pt>
                <c:pt idx="43">
                  <c:v>-8.6059999999999996E-7</c:v>
                </c:pt>
                <c:pt idx="44">
                  <c:v>-8.6039999999999995E-7</c:v>
                </c:pt>
                <c:pt idx="45">
                  <c:v>-8.6020000000000004E-7</c:v>
                </c:pt>
                <c:pt idx="46">
                  <c:v>-8.6000000000000002E-7</c:v>
                </c:pt>
                <c:pt idx="47">
                  <c:v>-8.5980000000000001E-7</c:v>
                </c:pt>
                <c:pt idx="48">
                  <c:v>-8.5959999999999999E-7</c:v>
                </c:pt>
                <c:pt idx="49">
                  <c:v>-8.5939999999999998E-7</c:v>
                </c:pt>
                <c:pt idx="50">
                  <c:v>-8.5919999999999996E-7</c:v>
                </c:pt>
                <c:pt idx="51">
                  <c:v>-8.5899999999999995E-7</c:v>
                </c:pt>
                <c:pt idx="52">
                  <c:v>-8.5880000000000004E-7</c:v>
                </c:pt>
                <c:pt idx="53">
                  <c:v>-8.5860000000000003E-7</c:v>
                </c:pt>
                <c:pt idx="54">
                  <c:v>-8.5840000000000001E-7</c:v>
                </c:pt>
                <c:pt idx="55">
                  <c:v>-8.582E-7</c:v>
                </c:pt>
                <c:pt idx="56">
                  <c:v>-8.5799999999999998E-7</c:v>
                </c:pt>
                <c:pt idx="57">
                  <c:v>-8.5779999999999997E-7</c:v>
                </c:pt>
                <c:pt idx="58">
                  <c:v>-8.5759999999999995E-7</c:v>
                </c:pt>
                <c:pt idx="59">
                  <c:v>-8.5740000000000004E-7</c:v>
                </c:pt>
                <c:pt idx="60">
                  <c:v>-8.5720000000000003E-7</c:v>
                </c:pt>
                <c:pt idx="61">
                  <c:v>-8.5700000000000001E-7</c:v>
                </c:pt>
                <c:pt idx="62">
                  <c:v>-8.568E-7</c:v>
                </c:pt>
                <c:pt idx="63">
                  <c:v>-8.5659999999999998E-7</c:v>
                </c:pt>
                <c:pt idx="64">
                  <c:v>-8.5639999999999997E-7</c:v>
                </c:pt>
                <c:pt idx="65">
                  <c:v>-8.5619999999999995E-7</c:v>
                </c:pt>
                <c:pt idx="66">
                  <c:v>-8.5600000000000004E-7</c:v>
                </c:pt>
                <c:pt idx="67">
                  <c:v>-8.5580000000000003E-7</c:v>
                </c:pt>
                <c:pt idx="68">
                  <c:v>-8.5560000000000001E-7</c:v>
                </c:pt>
                <c:pt idx="69">
                  <c:v>-8.554E-7</c:v>
                </c:pt>
                <c:pt idx="70">
                  <c:v>-8.5519999999999998E-7</c:v>
                </c:pt>
                <c:pt idx="71">
                  <c:v>-8.5499999999999997E-7</c:v>
                </c:pt>
                <c:pt idx="72">
                  <c:v>-8.5479999999999995E-7</c:v>
                </c:pt>
                <c:pt idx="73">
                  <c:v>-8.5460000000000004E-7</c:v>
                </c:pt>
                <c:pt idx="74">
                  <c:v>-8.5440000000000003E-7</c:v>
                </c:pt>
                <c:pt idx="75">
                  <c:v>-8.5420000000000001E-7</c:v>
                </c:pt>
                <c:pt idx="76">
                  <c:v>-8.54E-7</c:v>
                </c:pt>
                <c:pt idx="77">
                  <c:v>-8.5379999999999998E-7</c:v>
                </c:pt>
                <c:pt idx="78">
                  <c:v>-8.5359999999999997E-7</c:v>
                </c:pt>
                <c:pt idx="79">
                  <c:v>-8.5339999999999995E-7</c:v>
                </c:pt>
                <c:pt idx="80">
                  <c:v>-8.5320000000000004E-7</c:v>
                </c:pt>
                <c:pt idx="81">
                  <c:v>-8.5300000000000003E-7</c:v>
                </c:pt>
                <c:pt idx="82">
                  <c:v>-8.5280000000000001E-7</c:v>
                </c:pt>
                <c:pt idx="83">
                  <c:v>-8.526E-7</c:v>
                </c:pt>
                <c:pt idx="84">
                  <c:v>-8.5239999999999998E-7</c:v>
                </c:pt>
                <c:pt idx="85">
                  <c:v>-8.5219999999999997E-7</c:v>
                </c:pt>
                <c:pt idx="86">
                  <c:v>-8.5199999999999995E-7</c:v>
                </c:pt>
                <c:pt idx="87">
                  <c:v>-8.5180000000000004E-7</c:v>
                </c:pt>
                <c:pt idx="88">
                  <c:v>-8.5160000000000003E-7</c:v>
                </c:pt>
                <c:pt idx="89">
                  <c:v>-8.5140000000000001E-7</c:v>
                </c:pt>
                <c:pt idx="90">
                  <c:v>-8.512E-7</c:v>
                </c:pt>
                <c:pt idx="91">
                  <c:v>-8.5099999999999998E-7</c:v>
                </c:pt>
                <c:pt idx="92">
                  <c:v>-8.5079999999999997E-7</c:v>
                </c:pt>
                <c:pt idx="93">
                  <c:v>-8.5059999999999995E-7</c:v>
                </c:pt>
                <c:pt idx="94">
                  <c:v>-8.5040000000000004E-7</c:v>
                </c:pt>
                <c:pt idx="95">
                  <c:v>-8.5020000000000003E-7</c:v>
                </c:pt>
                <c:pt idx="96">
                  <c:v>-8.5000000000000001E-7</c:v>
                </c:pt>
                <c:pt idx="97">
                  <c:v>-8.498E-7</c:v>
                </c:pt>
                <c:pt idx="98">
                  <c:v>-8.4959999999999998E-7</c:v>
                </c:pt>
                <c:pt idx="99">
                  <c:v>-8.4939999999999997E-7</c:v>
                </c:pt>
                <c:pt idx="100">
                  <c:v>-8.4919999999999995E-7</c:v>
                </c:pt>
                <c:pt idx="101">
                  <c:v>-8.4900000000000005E-7</c:v>
                </c:pt>
                <c:pt idx="102">
                  <c:v>-8.4880000000000003E-7</c:v>
                </c:pt>
                <c:pt idx="103">
                  <c:v>-8.4860000000000002E-7</c:v>
                </c:pt>
                <c:pt idx="104">
                  <c:v>-8.484E-7</c:v>
                </c:pt>
                <c:pt idx="105">
                  <c:v>-8.4819999999999999E-7</c:v>
                </c:pt>
                <c:pt idx="106">
                  <c:v>-8.4799999999999997E-7</c:v>
                </c:pt>
                <c:pt idx="107">
                  <c:v>-8.4779999999999996E-7</c:v>
                </c:pt>
                <c:pt idx="108">
                  <c:v>-8.4760000000000005E-7</c:v>
                </c:pt>
                <c:pt idx="109">
                  <c:v>-8.4740000000000003E-7</c:v>
                </c:pt>
                <c:pt idx="110">
                  <c:v>-8.4720000000000002E-7</c:v>
                </c:pt>
                <c:pt idx="111">
                  <c:v>-8.47E-7</c:v>
                </c:pt>
                <c:pt idx="112">
                  <c:v>-8.4679999999999999E-7</c:v>
                </c:pt>
                <c:pt idx="113">
                  <c:v>-8.4659999999999997E-7</c:v>
                </c:pt>
                <c:pt idx="114">
                  <c:v>-8.4639999999999996E-7</c:v>
                </c:pt>
                <c:pt idx="115">
                  <c:v>-8.4620000000000005E-7</c:v>
                </c:pt>
                <c:pt idx="116">
                  <c:v>-8.4600000000000003E-7</c:v>
                </c:pt>
                <c:pt idx="117">
                  <c:v>-8.4580000000000002E-7</c:v>
                </c:pt>
                <c:pt idx="118">
                  <c:v>-8.456E-7</c:v>
                </c:pt>
                <c:pt idx="119">
                  <c:v>-8.4539999999999999E-7</c:v>
                </c:pt>
                <c:pt idx="120">
                  <c:v>-8.4519999999999997E-7</c:v>
                </c:pt>
                <c:pt idx="121">
                  <c:v>-8.4499999999999996E-7</c:v>
                </c:pt>
                <c:pt idx="122">
                  <c:v>-8.4480000000000005E-7</c:v>
                </c:pt>
                <c:pt idx="123">
                  <c:v>-8.4460000000000003E-7</c:v>
                </c:pt>
                <c:pt idx="124">
                  <c:v>-8.4440000000000002E-7</c:v>
                </c:pt>
                <c:pt idx="125">
                  <c:v>-8.442E-7</c:v>
                </c:pt>
                <c:pt idx="126">
                  <c:v>-8.4399999999999999E-7</c:v>
                </c:pt>
                <c:pt idx="127">
                  <c:v>-8.4379999999999997E-7</c:v>
                </c:pt>
                <c:pt idx="128">
                  <c:v>-8.4359999999999996E-7</c:v>
                </c:pt>
                <c:pt idx="129">
                  <c:v>-8.4340000000000005E-7</c:v>
                </c:pt>
                <c:pt idx="130">
                  <c:v>-8.4320000000000003E-7</c:v>
                </c:pt>
                <c:pt idx="131">
                  <c:v>-8.4300000000000002E-7</c:v>
                </c:pt>
                <c:pt idx="132">
                  <c:v>-8.428E-7</c:v>
                </c:pt>
                <c:pt idx="133">
                  <c:v>-8.4259999999999999E-7</c:v>
                </c:pt>
                <c:pt idx="134">
                  <c:v>-8.4239999999999997E-7</c:v>
                </c:pt>
                <c:pt idx="135">
                  <c:v>-8.4219999999999996E-7</c:v>
                </c:pt>
                <c:pt idx="136">
                  <c:v>-8.4200000000000005E-7</c:v>
                </c:pt>
                <c:pt idx="137">
                  <c:v>-8.4180000000000003E-7</c:v>
                </c:pt>
                <c:pt idx="138">
                  <c:v>-8.4160000000000002E-7</c:v>
                </c:pt>
                <c:pt idx="139">
                  <c:v>-8.414E-7</c:v>
                </c:pt>
                <c:pt idx="140">
                  <c:v>-8.4119999999999999E-7</c:v>
                </c:pt>
                <c:pt idx="141">
                  <c:v>-8.4099999999999997E-7</c:v>
                </c:pt>
                <c:pt idx="142">
                  <c:v>-8.4079999999999996E-7</c:v>
                </c:pt>
                <c:pt idx="143">
                  <c:v>-8.4060000000000005E-7</c:v>
                </c:pt>
                <c:pt idx="144">
                  <c:v>-8.4040000000000003E-7</c:v>
                </c:pt>
                <c:pt idx="145">
                  <c:v>-8.4020000000000002E-7</c:v>
                </c:pt>
                <c:pt idx="146">
                  <c:v>-8.4E-7</c:v>
                </c:pt>
                <c:pt idx="147">
                  <c:v>-8.3979999999999999E-7</c:v>
                </c:pt>
                <c:pt idx="148">
                  <c:v>-8.3959999999999997E-7</c:v>
                </c:pt>
                <c:pt idx="149">
                  <c:v>-8.3939999999999996E-7</c:v>
                </c:pt>
                <c:pt idx="150">
                  <c:v>-8.3920000000000005E-7</c:v>
                </c:pt>
                <c:pt idx="151">
                  <c:v>-8.3900000000000004E-7</c:v>
                </c:pt>
                <c:pt idx="152">
                  <c:v>-8.3880000000000002E-7</c:v>
                </c:pt>
                <c:pt idx="153">
                  <c:v>-8.3860000000000001E-7</c:v>
                </c:pt>
                <c:pt idx="154">
                  <c:v>-8.3839999999999999E-7</c:v>
                </c:pt>
                <c:pt idx="155">
                  <c:v>-8.3819999999999997E-7</c:v>
                </c:pt>
                <c:pt idx="156">
                  <c:v>-8.3799999999999996E-7</c:v>
                </c:pt>
                <c:pt idx="157">
                  <c:v>-8.3780000000000005E-7</c:v>
                </c:pt>
                <c:pt idx="158">
                  <c:v>-8.3760000000000004E-7</c:v>
                </c:pt>
                <c:pt idx="159">
                  <c:v>-8.3740000000000002E-7</c:v>
                </c:pt>
                <c:pt idx="160">
                  <c:v>-8.3720000000000001E-7</c:v>
                </c:pt>
                <c:pt idx="161">
                  <c:v>-8.3699999999999999E-7</c:v>
                </c:pt>
                <c:pt idx="162">
                  <c:v>-8.3679999999999998E-7</c:v>
                </c:pt>
                <c:pt idx="163">
                  <c:v>-8.3659999999999996E-7</c:v>
                </c:pt>
                <c:pt idx="164">
                  <c:v>-8.3640000000000005E-7</c:v>
                </c:pt>
                <c:pt idx="165">
                  <c:v>-8.3620000000000004E-7</c:v>
                </c:pt>
                <c:pt idx="166">
                  <c:v>-8.3600000000000002E-7</c:v>
                </c:pt>
                <c:pt idx="167">
                  <c:v>-8.3580000000000001E-7</c:v>
                </c:pt>
                <c:pt idx="168">
                  <c:v>-8.3559999999999999E-7</c:v>
                </c:pt>
                <c:pt idx="169">
                  <c:v>-8.3539999999999998E-7</c:v>
                </c:pt>
                <c:pt idx="170">
                  <c:v>-8.3519999999999996E-7</c:v>
                </c:pt>
                <c:pt idx="171">
                  <c:v>-8.3500000000000005E-7</c:v>
                </c:pt>
                <c:pt idx="172">
                  <c:v>-8.3480000000000004E-7</c:v>
                </c:pt>
                <c:pt idx="173">
                  <c:v>-8.3460000000000002E-7</c:v>
                </c:pt>
                <c:pt idx="174">
                  <c:v>-8.3440000000000001E-7</c:v>
                </c:pt>
                <c:pt idx="175">
                  <c:v>-8.3419999999999999E-7</c:v>
                </c:pt>
                <c:pt idx="176">
                  <c:v>-8.3399999999999998E-7</c:v>
                </c:pt>
                <c:pt idx="177">
                  <c:v>-8.3379999999999996E-7</c:v>
                </c:pt>
                <c:pt idx="178">
                  <c:v>-8.3360000000000005E-7</c:v>
                </c:pt>
                <c:pt idx="179">
                  <c:v>-8.3340000000000004E-7</c:v>
                </c:pt>
                <c:pt idx="180">
                  <c:v>-8.3320000000000002E-7</c:v>
                </c:pt>
                <c:pt idx="181">
                  <c:v>-8.3300000000000001E-7</c:v>
                </c:pt>
                <c:pt idx="182">
                  <c:v>-8.3279999999999999E-7</c:v>
                </c:pt>
                <c:pt idx="183">
                  <c:v>-8.3259999999999998E-7</c:v>
                </c:pt>
                <c:pt idx="184">
                  <c:v>-8.3239999999999996E-7</c:v>
                </c:pt>
                <c:pt idx="185">
                  <c:v>-8.3219999999999995E-7</c:v>
                </c:pt>
                <c:pt idx="186">
                  <c:v>-8.3200000000000004E-7</c:v>
                </c:pt>
                <c:pt idx="187">
                  <c:v>-8.3180000000000002E-7</c:v>
                </c:pt>
                <c:pt idx="188">
                  <c:v>-8.3160000000000001E-7</c:v>
                </c:pt>
                <c:pt idx="189">
                  <c:v>-8.3139999999999999E-7</c:v>
                </c:pt>
                <c:pt idx="190">
                  <c:v>-8.3119999999999998E-7</c:v>
                </c:pt>
                <c:pt idx="191">
                  <c:v>-8.3099999999999996E-7</c:v>
                </c:pt>
                <c:pt idx="192">
                  <c:v>-8.3079999999999995E-7</c:v>
                </c:pt>
                <c:pt idx="193">
                  <c:v>-8.3060000000000004E-7</c:v>
                </c:pt>
                <c:pt idx="194">
                  <c:v>-8.3040000000000002E-7</c:v>
                </c:pt>
                <c:pt idx="195">
                  <c:v>-8.3020000000000001E-7</c:v>
                </c:pt>
                <c:pt idx="196">
                  <c:v>-8.2999999999999999E-7</c:v>
                </c:pt>
                <c:pt idx="197">
                  <c:v>-8.2979999999999998E-7</c:v>
                </c:pt>
                <c:pt idx="198">
                  <c:v>-8.2959999999999996E-7</c:v>
                </c:pt>
                <c:pt idx="199">
                  <c:v>-8.2939999999999995E-7</c:v>
                </c:pt>
                <c:pt idx="200">
                  <c:v>-8.2920000000000004E-7</c:v>
                </c:pt>
                <c:pt idx="201">
                  <c:v>-8.2900000000000002E-7</c:v>
                </c:pt>
                <c:pt idx="202">
                  <c:v>-8.2880000000000001E-7</c:v>
                </c:pt>
                <c:pt idx="203">
                  <c:v>-8.2859999999999999E-7</c:v>
                </c:pt>
                <c:pt idx="204">
                  <c:v>-8.2839999999999998E-7</c:v>
                </c:pt>
                <c:pt idx="205">
                  <c:v>-8.2819999999999996E-7</c:v>
                </c:pt>
                <c:pt idx="206">
                  <c:v>-8.2799999999999995E-7</c:v>
                </c:pt>
                <c:pt idx="207">
                  <c:v>-8.2780000000000004E-7</c:v>
                </c:pt>
                <c:pt idx="208">
                  <c:v>-8.2760000000000003E-7</c:v>
                </c:pt>
                <c:pt idx="209">
                  <c:v>-8.2740000000000001E-7</c:v>
                </c:pt>
                <c:pt idx="210">
                  <c:v>-8.272E-7</c:v>
                </c:pt>
                <c:pt idx="211">
                  <c:v>-8.2699999999999998E-7</c:v>
                </c:pt>
                <c:pt idx="212">
                  <c:v>-8.2679999999999997E-7</c:v>
                </c:pt>
                <c:pt idx="213">
                  <c:v>-8.2659999999999995E-7</c:v>
                </c:pt>
                <c:pt idx="214">
                  <c:v>-8.2640000000000004E-7</c:v>
                </c:pt>
                <c:pt idx="215">
                  <c:v>-8.2620000000000003E-7</c:v>
                </c:pt>
                <c:pt idx="216">
                  <c:v>-8.2600000000000001E-7</c:v>
                </c:pt>
                <c:pt idx="217">
                  <c:v>-8.258E-7</c:v>
                </c:pt>
                <c:pt idx="218">
                  <c:v>-8.2559999999999998E-7</c:v>
                </c:pt>
                <c:pt idx="219">
                  <c:v>-8.2539999999999997E-7</c:v>
                </c:pt>
                <c:pt idx="220">
                  <c:v>-8.2519999999999995E-7</c:v>
                </c:pt>
                <c:pt idx="221">
                  <c:v>-8.2500000000000004E-7</c:v>
                </c:pt>
                <c:pt idx="222">
                  <c:v>-8.2480000000000003E-7</c:v>
                </c:pt>
                <c:pt idx="223">
                  <c:v>-8.2460000000000001E-7</c:v>
                </c:pt>
                <c:pt idx="224">
                  <c:v>-8.244E-7</c:v>
                </c:pt>
                <c:pt idx="225">
                  <c:v>-8.2419999999999998E-7</c:v>
                </c:pt>
                <c:pt idx="226">
                  <c:v>-8.2399999999999997E-7</c:v>
                </c:pt>
                <c:pt idx="227">
                  <c:v>-8.2379999999999995E-7</c:v>
                </c:pt>
                <c:pt idx="228">
                  <c:v>-8.2360000000000004E-7</c:v>
                </c:pt>
                <c:pt idx="229">
                  <c:v>-8.2340000000000003E-7</c:v>
                </c:pt>
                <c:pt idx="230">
                  <c:v>-8.2320000000000001E-7</c:v>
                </c:pt>
                <c:pt idx="231">
                  <c:v>-8.23E-7</c:v>
                </c:pt>
                <c:pt idx="232">
                  <c:v>-8.2279999999999998E-7</c:v>
                </c:pt>
                <c:pt idx="233">
                  <c:v>-8.2259999999999997E-7</c:v>
                </c:pt>
                <c:pt idx="234">
                  <c:v>-8.2239999999999995E-7</c:v>
                </c:pt>
                <c:pt idx="235">
                  <c:v>-8.2220000000000004E-7</c:v>
                </c:pt>
                <c:pt idx="236">
                  <c:v>-8.2200000000000003E-7</c:v>
                </c:pt>
                <c:pt idx="237">
                  <c:v>-8.2180000000000001E-7</c:v>
                </c:pt>
                <c:pt idx="238">
                  <c:v>-8.216E-7</c:v>
                </c:pt>
                <c:pt idx="239">
                  <c:v>-8.2139999999999998E-7</c:v>
                </c:pt>
                <c:pt idx="240">
                  <c:v>-8.2119999999999997E-7</c:v>
                </c:pt>
                <c:pt idx="241">
                  <c:v>-8.2099999999999995E-7</c:v>
                </c:pt>
                <c:pt idx="242">
                  <c:v>-8.2080000000000004E-7</c:v>
                </c:pt>
                <c:pt idx="243">
                  <c:v>-8.2060000000000003E-7</c:v>
                </c:pt>
                <c:pt idx="244">
                  <c:v>-8.2040000000000001E-7</c:v>
                </c:pt>
                <c:pt idx="245">
                  <c:v>-8.202E-7</c:v>
                </c:pt>
                <c:pt idx="246">
                  <c:v>-8.1999999999999998E-7</c:v>
                </c:pt>
                <c:pt idx="247">
                  <c:v>-8.1979999999999997E-7</c:v>
                </c:pt>
                <c:pt idx="248">
                  <c:v>-8.1959999999999995E-7</c:v>
                </c:pt>
                <c:pt idx="249">
                  <c:v>-8.1940000000000004E-7</c:v>
                </c:pt>
                <c:pt idx="250">
                  <c:v>-8.1920000000000003E-7</c:v>
                </c:pt>
                <c:pt idx="251">
                  <c:v>-8.1900000000000001E-7</c:v>
                </c:pt>
                <c:pt idx="252">
                  <c:v>-8.188E-7</c:v>
                </c:pt>
                <c:pt idx="253">
                  <c:v>-8.1859999999999998E-7</c:v>
                </c:pt>
                <c:pt idx="254">
                  <c:v>-8.1839999999999997E-7</c:v>
                </c:pt>
                <c:pt idx="255">
                  <c:v>-8.1819999999999995E-7</c:v>
                </c:pt>
                <c:pt idx="256">
                  <c:v>-8.1800000000000005E-7</c:v>
                </c:pt>
                <c:pt idx="257">
                  <c:v>-8.1780000000000003E-7</c:v>
                </c:pt>
                <c:pt idx="258">
                  <c:v>-8.1760000000000002E-7</c:v>
                </c:pt>
                <c:pt idx="259">
                  <c:v>-8.174E-7</c:v>
                </c:pt>
                <c:pt idx="260">
                  <c:v>-8.1719999999999999E-7</c:v>
                </c:pt>
                <c:pt idx="261">
                  <c:v>-8.1699999999999997E-7</c:v>
                </c:pt>
                <c:pt idx="262">
                  <c:v>-8.1679999999999996E-7</c:v>
                </c:pt>
                <c:pt idx="263">
                  <c:v>-8.1660000000000005E-7</c:v>
                </c:pt>
                <c:pt idx="264">
                  <c:v>-8.1640000000000003E-7</c:v>
                </c:pt>
                <c:pt idx="265">
                  <c:v>-8.1620000000000002E-7</c:v>
                </c:pt>
                <c:pt idx="266">
                  <c:v>-8.16E-7</c:v>
                </c:pt>
                <c:pt idx="267">
                  <c:v>-8.1579999999999999E-7</c:v>
                </c:pt>
                <c:pt idx="268">
                  <c:v>-8.1559999999999997E-7</c:v>
                </c:pt>
                <c:pt idx="269">
                  <c:v>-8.1539999999999996E-7</c:v>
                </c:pt>
                <c:pt idx="270">
                  <c:v>-8.1520000000000005E-7</c:v>
                </c:pt>
                <c:pt idx="271">
                  <c:v>-8.1500000000000003E-7</c:v>
                </c:pt>
                <c:pt idx="272">
                  <c:v>-8.1480000000000002E-7</c:v>
                </c:pt>
                <c:pt idx="273">
                  <c:v>-8.146E-7</c:v>
                </c:pt>
                <c:pt idx="274">
                  <c:v>-8.1439999999999999E-7</c:v>
                </c:pt>
                <c:pt idx="275">
                  <c:v>-8.1419999999999997E-7</c:v>
                </c:pt>
                <c:pt idx="276">
                  <c:v>-8.1399999999999996E-7</c:v>
                </c:pt>
                <c:pt idx="277">
                  <c:v>-8.1380000000000005E-7</c:v>
                </c:pt>
                <c:pt idx="278">
                  <c:v>-8.1360000000000003E-7</c:v>
                </c:pt>
                <c:pt idx="279">
                  <c:v>-8.1340000000000002E-7</c:v>
                </c:pt>
                <c:pt idx="280">
                  <c:v>-8.132E-7</c:v>
                </c:pt>
                <c:pt idx="281">
                  <c:v>-8.1299999999999999E-7</c:v>
                </c:pt>
                <c:pt idx="282">
                  <c:v>-8.1279999999999997E-7</c:v>
                </c:pt>
                <c:pt idx="283">
                  <c:v>-8.1259999999999996E-7</c:v>
                </c:pt>
                <c:pt idx="284">
                  <c:v>-8.1240000000000005E-7</c:v>
                </c:pt>
                <c:pt idx="285">
                  <c:v>-8.1220000000000003E-7</c:v>
                </c:pt>
                <c:pt idx="286">
                  <c:v>-8.1200000000000002E-7</c:v>
                </c:pt>
                <c:pt idx="287">
                  <c:v>-8.118E-7</c:v>
                </c:pt>
                <c:pt idx="288">
                  <c:v>-8.1159999999999999E-7</c:v>
                </c:pt>
                <c:pt idx="289">
                  <c:v>-8.1139999999999997E-7</c:v>
                </c:pt>
                <c:pt idx="290">
                  <c:v>-8.1119999999999996E-7</c:v>
                </c:pt>
                <c:pt idx="291">
                  <c:v>-8.1100000000000005E-7</c:v>
                </c:pt>
                <c:pt idx="292">
                  <c:v>-8.1080000000000003E-7</c:v>
                </c:pt>
                <c:pt idx="293">
                  <c:v>-8.1060000000000002E-7</c:v>
                </c:pt>
                <c:pt idx="294">
                  <c:v>-8.104E-7</c:v>
                </c:pt>
                <c:pt idx="295">
                  <c:v>-8.1019999999999999E-7</c:v>
                </c:pt>
                <c:pt idx="296">
                  <c:v>-8.0999999999999997E-7</c:v>
                </c:pt>
                <c:pt idx="297">
                  <c:v>-8.0979999999999996E-7</c:v>
                </c:pt>
                <c:pt idx="298">
                  <c:v>-8.0960000000000005E-7</c:v>
                </c:pt>
                <c:pt idx="299">
                  <c:v>-8.0940000000000003E-7</c:v>
                </c:pt>
                <c:pt idx="300">
                  <c:v>-8.0920000000000002E-7</c:v>
                </c:pt>
                <c:pt idx="301">
                  <c:v>-8.09E-7</c:v>
                </c:pt>
                <c:pt idx="302">
                  <c:v>-8.0879999999999999E-7</c:v>
                </c:pt>
                <c:pt idx="303">
                  <c:v>-8.0859999999999997E-7</c:v>
                </c:pt>
                <c:pt idx="304">
                  <c:v>-8.0839999999999996E-7</c:v>
                </c:pt>
                <c:pt idx="305">
                  <c:v>-8.0820000000000005E-7</c:v>
                </c:pt>
                <c:pt idx="306">
                  <c:v>-8.0800000000000004E-7</c:v>
                </c:pt>
                <c:pt idx="307">
                  <c:v>-8.0780000000000002E-7</c:v>
                </c:pt>
                <c:pt idx="308">
                  <c:v>-8.0760000000000001E-7</c:v>
                </c:pt>
                <c:pt idx="309">
                  <c:v>-8.0739999999999999E-7</c:v>
                </c:pt>
                <c:pt idx="310">
                  <c:v>-8.0719999999999998E-7</c:v>
                </c:pt>
                <c:pt idx="311">
                  <c:v>-8.0699999999999996E-7</c:v>
                </c:pt>
                <c:pt idx="312">
                  <c:v>-8.0680000000000005E-7</c:v>
                </c:pt>
                <c:pt idx="313">
                  <c:v>-8.0660000000000004E-7</c:v>
                </c:pt>
                <c:pt idx="314">
                  <c:v>-8.0640000000000002E-7</c:v>
                </c:pt>
                <c:pt idx="315">
                  <c:v>-8.0620000000000001E-7</c:v>
                </c:pt>
                <c:pt idx="316">
                  <c:v>-8.0599999999999999E-7</c:v>
                </c:pt>
                <c:pt idx="317">
                  <c:v>-8.0579999999999998E-7</c:v>
                </c:pt>
                <c:pt idx="318">
                  <c:v>-8.0559999999999996E-7</c:v>
                </c:pt>
                <c:pt idx="319">
                  <c:v>-8.0540000000000005E-7</c:v>
                </c:pt>
                <c:pt idx="320">
                  <c:v>-8.0520000000000004E-7</c:v>
                </c:pt>
                <c:pt idx="321">
                  <c:v>-8.0500000000000002E-7</c:v>
                </c:pt>
                <c:pt idx="322">
                  <c:v>-8.0480000000000001E-7</c:v>
                </c:pt>
                <c:pt idx="323">
                  <c:v>-8.0459999999999999E-7</c:v>
                </c:pt>
                <c:pt idx="324">
                  <c:v>-8.0439999999999998E-7</c:v>
                </c:pt>
                <c:pt idx="325">
                  <c:v>-8.0419999999999996E-7</c:v>
                </c:pt>
                <c:pt idx="326">
                  <c:v>-8.0400000000000005E-7</c:v>
                </c:pt>
                <c:pt idx="327">
                  <c:v>-8.0380000000000004E-7</c:v>
                </c:pt>
                <c:pt idx="328">
                  <c:v>-8.0360000000000002E-7</c:v>
                </c:pt>
                <c:pt idx="329">
                  <c:v>-8.0340000000000001E-7</c:v>
                </c:pt>
                <c:pt idx="330">
                  <c:v>-8.0319999999999999E-7</c:v>
                </c:pt>
                <c:pt idx="331">
                  <c:v>-8.0299999999999998E-7</c:v>
                </c:pt>
                <c:pt idx="332">
                  <c:v>-8.0279999999999996E-7</c:v>
                </c:pt>
                <c:pt idx="333">
                  <c:v>-8.0259999999999995E-7</c:v>
                </c:pt>
                <c:pt idx="334">
                  <c:v>-8.0240000000000004E-7</c:v>
                </c:pt>
                <c:pt idx="335">
                  <c:v>-8.0220000000000002E-7</c:v>
                </c:pt>
                <c:pt idx="336">
                  <c:v>-8.0200000000000001E-7</c:v>
                </c:pt>
                <c:pt idx="337">
                  <c:v>-8.0179999999999999E-7</c:v>
                </c:pt>
                <c:pt idx="338">
                  <c:v>-8.0159999999999998E-7</c:v>
                </c:pt>
                <c:pt idx="339">
                  <c:v>-8.0139999999999996E-7</c:v>
                </c:pt>
                <c:pt idx="340">
                  <c:v>-8.0119999999999995E-7</c:v>
                </c:pt>
                <c:pt idx="341">
                  <c:v>-8.0100000000000004E-7</c:v>
                </c:pt>
                <c:pt idx="342">
                  <c:v>-8.0080000000000002E-7</c:v>
                </c:pt>
                <c:pt idx="343">
                  <c:v>-8.0060000000000001E-7</c:v>
                </c:pt>
                <c:pt idx="344">
                  <c:v>-8.0039999999999999E-7</c:v>
                </c:pt>
                <c:pt idx="345">
                  <c:v>-8.0019999999999998E-7</c:v>
                </c:pt>
                <c:pt idx="346">
                  <c:v>-7.9999999999999996E-7</c:v>
                </c:pt>
                <c:pt idx="347">
                  <c:v>-7.9979999999999995E-7</c:v>
                </c:pt>
                <c:pt idx="348">
                  <c:v>-7.9960000000000004E-7</c:v>
                </c:pt>
                <c:pt idx="349">
                  <c:v>-7.9940000000000002E-7</c:v>
                </c:pt>
                <c:pt idx="350">
                  <c:v>-7.9920000000000001E-7</c:v>
                </c:pt>
                <c:pt idx="351">
                  <c:v>-7.9899999999999999E-7</c:v>
                </c:pt>
                <c:pt idx="352">
                  <c:v>-7.9879999999999998E-7</c:v>
                </c:pt>
                <c:pt idx="353">
                  <c:v>-7.9859999999999996E-7</c:v>
                </c:pt>
                <c:pt idx="354">
                  <c:v>-7.9839999999999995E-7</c:v>
                </c:pt>
                <c:pt idx="355">
                  <c:v>-7.9820000000000004E-7</c:v>
                </c:pt>
                <c:pt idx="356">
                  <c:v>-7.9800000000000003E-7</c:v>
                </c:pt>
                <c:pt idx="357">
                  <c:v>-7.9780000000000001E-7</c:v>
                </c:pt>
                <c:pt idx="358">
                  <c:v>-7.976E-7</c:v>
                </c:pt>
                <c:pt idx="359">
                  <c:v>-7.9739999999999998E-7</c:v>
                </c:pt>
                <c:pt idx="360">
                  <c:v>-7.9719999999999997E-7</c:v>
                </c:pt>
                <c:pt idx="361">
                  <c:v>-7.9699999999999995E-7</c:v>
                </c:pt>
                <c:pt idx="362">
                  <c:v>-7.9680000000000004E-7</c:v>
                </c:pt>
                <c:pt idx="363">
                  <c:v>-7.9660000000000003E-7</c:v>
                </c:pt>
                <c:pt idx="364">
                  <c:v>-7.9640000000000001E-7</c:v>
                </c:pt>
                <c:pt idx="365">
                  <c:v>-7.962E-7</c:v>
                </c:pt>
                <c:pt idx="366">
                  <c:v>-7.9599999999999998E-7</c:v>
                </c:pt>
                <c:pt idx="367">
                  <c:v>-7.9579999999999997E-7</c:v>
                </c:pt>
                <c:pt idx="368">
                  <c:v>-7.9559999999999995E-7</c:v>
                </c:pt>
                <c:pt idx="369">
                  <c:v>-7.9540000000000004E-7</c:v>
                </c:pt>
                <c:pt idx="370">
                  <c:v>-7.9520000000000003E-7</c:v>
                </c:pt>
                <c:pt idx="371">
                  <c:v>-7.9500000000000001E-7</c:v>
                </c:pt>
                <c:pt idx="372">
                  <c:v>-7.948E-7</c:v>
                </c:pt>
                <c:pt idx="373">
                  <c:v>-7.9459999999999998E-7</c:v>
                </c:pt>
                <c:pt idx="374">
                  <c:v>-7.9439999999999997E-7</c:v>
                </c:pt>
                <c:pt idx="375">
                  <c:v>-7.9419999999999995E-7</c:v>
                </c:pt>
                <c:pt idx="376">
                  <c:v>-7.9400000000000004E-7</c:v>
                </c:pt>
                <c:pt idx="377">
                  <c:v>-7.9380000000000003E-7</c:v>
                </c:pt>
                <c:pt idx="378">
                  <c:v>-7.9360000000000001E-7</c:v>
                </c:pt>
                <c:pt idx="379">
                  <c:v>-7.934E-7</c:v>
                </c:pt>
                <c:pt idx="380">
                  <c:v>-7.9319999999999998E-7</c:v>
                </c:pt>
                <c:pt idx="381">
                  <c:v>-7.9299999999999997E-7</c:v>
                </c:pt>
                <c:pt idx="382">
                  <c:v>-7.9279999999999995E-7</c:v>
                </c:pt>
                <c:pt idx="383">
                  <c:v>-7.9260000000000004E-7</c:v>
                </c:pt>
                <c:pt idx="384">
                  <c:v>-7.9240000000000003E-7</c:v>
                </c:pt>
                <c:pt idx="385">
                  <c:v>-7.9220000000000001E-7</c:v>
                </c:pt>
                <c:pt idx="386">
                  <c:v>-7.92E-7</c:v>
                </c:pt>
                <c:pt idx="387">
                  <c:v>-7.9179999999999998E-7</c:v>
                </c:pt>
                <c:pt idx="388">
                  <c:v>-7.9159999999999997E-7</c:v>
                </c:pt>
                <c:pt idx="389">
                  <c:v>-7.9139999999999995E-7</c:v>
                </c:pt>
                <c:pt idx="390">
                  <c:v>-7.9120000000000004E-7</c:v>
                </c:pt>
                <c:pt idx="391">
                  <c:v>-7.9100000000000003E-7</c:v>
                </c:pt>
                <c:pt idx="392">
                  <c:v>-7.9080000000000001E-7</c:v>
                </c:pt>
                <c:pt idx="393">
                  <c:v>-7.906E-7</c:v>
                </c:pt>
                <c:pt idx="394">
                  <c:v>-7.9039999999999998E-7</c:v>
                </c:pt>
                <c:pt idx="395">
                  <c:v>-7.9019999999999997E-7</c:v>
                </c:pt>
                <c:pt idx="396">
                  <c:v>-7.8999999999999995E-7</c:v>
                </c:pt>
                <c:pt idx="397">
                  <c:v>-7.8980000000000004E-7</c:v>
                </c:pt>
                <c:pt idx="398">
                  <c:v>-7.8960000000000003E-7</c:v>
                </c:pt>
                <c:pt idx="399">
                  <c:v>-7.8940000000000001E-7</c:v>
                </c:pt>
                <c:pt idx="400">
                  <c:v>-7.892E-7</c:v>
                </c:pt>
                <c:pt idx="401">
                  <c:v>-7.8899999999999998E-7</c:v>
                </c:pt>
                <c:pt idx="402">
                  <c:v>-7.8879999999999997E-7</c:v>
                </c:pt>
                <c:pt idx="403">
                  <c:v>-7.8859999999999995E-7</c:v>
                </c:pt>
                <c:pt idx="404">
                  <c:v>-7.8840000000000005E-7</c:v>
                </c:pt>
                <c:pt idx="405">
                  <c:v>-7.8820000000000003E-7</c:v>
                </c:pt>
                <c:pt idx="406">
                  <c:v>-7.8800000000000002E-7</c:v>
                </c:pt>
                <c:pt idx="407">
                  <c:v>-7.878E-7</c:v>
                </c:pt>
                <c:pt idx="408">
                  <c:v>-7.8759999999999999E-7</c:v>
                </c:pt>
                <c:pt idx="409">
                  <c:v>-7.8739999999999997E-7</c:v>
                </c:pt>
                <c:pt idx="410">
                  <c:v>-7.8719999999999996E-7</c:v>
                </c:pt>
                <c:pt idx="411">
                  <c:v>-7.8700000000000005E-7</c:v>
                </c:pt>
                <c:pt idx="412">
                  <c:v>-7.8680000000000003E-7</c:v>
                </c:pt>
                <c:pt idx="413">
                  <c:v>-7.8660000000000002E-7</c:v>
                </c:pt>
                <c:pt idx="414">
                  <c:v>-7.864E-7</c:v>
                </c:pt>
                <c:pt idx="415">
                  <c:v>-7.8619999999999999E-7</c:v>
                </c:pt>
                <c:pt idx="416">
                  <c:v>-7.8599999999999997E-7</c:v>
                </c:pt>
                <c:pt idx="417">
                  <c:v>-7.8579999999999996E-7</c:v>
                </c:pt>
                <c:pt idx="418">
                  <c:v>-7.8560000000000005E-7</c:v>
                </c:pt>
                <c:pt idx="419">
                  <c:v>-7.8540000000000003E-7</c:v>
                </c:pt>
                <c:pt idx="420">
                  <c:v>-7.8520000000000002E-7</c:v>
                </c:pt>
                <c:pt idx="421">
                  <c:v>-7.85E-7</c:v>
                </c:pt>
                <c:pt idx="422">
                  <c:v>-7.8479999999999999E-7</c:v>
                </c:pt>
                <c:pt idx="423">
                  <c:v>-7.8459999999999997E-7</c:v>
                </c:pt>
                <c:pt idx="424">
                  <c:v>-7.8439999999999996E-7</c:v>
                </c:pt>
                <c:pt idx="425">
                  <c:v>-7.8420000000000005E-7</c:v>
                </c:pt>
                <c:pt idx="426">
                  <c:v>-7.8400000000000003E-7</c:v>
                </c:pt>
                <c:pt idx="427">
                  <c:v>-7.8380000000000002E-7</c:v>
                </c:pt>
                <c:pt idx="428">
                  <c:v>-7.836E-7</c:v>
                </c:pt>
                <c:pt idx="429">
                  <c:v>-7.8339999999999999E-7</c:v>
                </c:pt>
                <c:pt idx="430">
                  <c:v>-7.8319999999999997E-7</c:v>
                </c:pt>
                <c:pt idx="431">
                  <c:v>-7.8299999999999996E-7</c:v>
                </c:pt>
                <c:pt idx="432">
                  <c:v>-7.8280000000000005E-7</c:v>
                </c:pt>
                <c:pt idx="433">
                  <c:v>-7.8260000000000003E-7</c:v>
                </c:pt>
                <c:pt idx="434">
                  <c:v>-7.8240000000000002E-7</c:v>
                </c:pt>
                <c:pt idx="435">
                  <c:v>-7.822E-7</c:v>
                </c:pt>
                <c:pt idx="436">
                  <c:v>-7.8199999999999999E-7</c:v>
                </c:pt>
                <c:pt idx="437">
                  <c:v>-7.8179999999999997E-7</c:v>
                </c:pt>
                <c:pt idx="438">
                  <c:v>-7.8159999999999996E-7</c:v>
                </c:pt>
                <c:pt idx="439">
                  <c:v>-7.8140000000000005E-7</c:v>
                </c:pt>
                <c:pt idx="440">
                  <c:v>-7.8120000000000003E-7</c:v>
                </c:pt>
                <c:pt idx="441">
                  <c:v>-7.8100000000000002E-7</c:v>
                </c:pt>
                <c:pt idx="442">
                  <c:v>-7.808E-7</c:v>
                </c:pt>
                <c:pt idx="443">
                  <c:v>-7.8059999999999999E-7</c:v>
                </c:pt>
                <c:pt idx="444">
                  <c:v>-7.8039999999999997E-7</c:v>
                </c:pt>
                <c:pt idx="445">
                  <c:v>-7.8019999999999996E-7</c:v>
                </c:pt>
                <c:pt idx="446">
                  <c:v>-7.8000000000000005E-7</c:v>
                </c:pt>
                <c:pt idx="447">
                  <c:v>-7.7980000000000003E-7</c:v>
                </c:pt>
                <c:pt idx="448">
                  <c:v>-7.7960000000000002E-7</c:v>
                </c:pt>
                <c:pt idx="449">
                  <c:v>-7.794E-7</c:v>
                </c:pt>
                <c:pt idx="450">
                  <c:v>-7.7919999999999999E-7</c:v>
                </c:pt>
                <c:pt idx="451">
                  <c:v>-7.7899999999999997E-7</c:v>
                </c:pt>
                <c:pt idx="452">
                  <c:v>-7.7879999999999996E-7</c:v>
                </c:pt>
                <c:pt idx="453">
                  <c:v>-7.7860000000000005E-7</c:v>
                </c:pt>
                <c:pt idx="454">
                  <c:v>-7.7840000000000004E-7</c:v>
                </c:pt>
                <c:pt idx="455">
                  <c:v>-7.7820000000000002E-7</c:v>
                </c:pt>
                <c:pt idx="456">
                  <c:v>-7.7800000000000001E-7</c:v>
                </c:pt>
                <c:pt idx="457">
                  <c:v>-7.7779999999999999E-7</c:v>
                </c:pt>
                <c:pt idx="458">
                  <c:v>-7.7759999999999997E-7</c:v>
                </c:pt>
                <c:pt idx="459">
                  <c:v>-7.7739999999999996E-7</c:v>
                </c:pt>
                <c:pt idx="460">
                  <c:v>-7.7720000000000005E-7</c:v>
                </c:pt>
                <c:pt idx="461">
                  <c:v>-7.7700000000000004E-7</c:v>
                </c:pt>
                <c:pt idx="462">
                  <c:v>-7.7680000000000002E-7</c:v>
                </c:pt>
                <c:pt idx="463">
                  <c:v>-7.7660000000000001E-7</c:v>
                </c:pt>
                <c:pt idx="464">
                  <c:v>-7.7639999999999999E-7</c:v>
                </c:pt>
                <c:pt idx="465">
                  <c:v>-7.7619999999999998E-7</c:v>
                </c:pt>
                <c:pt idx="466">
                  <c:v>-7.7599999999999996E-7</c:v>
                </c:pt>
                <c:pt idx="467">
                  <c:v>-7.7580000000000005E-7</c:v>
                </c:pt>
                <c:pt idx="468">
                  <c:v>-7.7560000000000004E-7</c:v>
                </c:pt>
                <c:pt idx="469">
                  <c:v>-7.7540000000000002E-7</c:v>
                </c:pt>
                <c:pt idx="470">
                  <c:v>-7.7520000000000001E-7</c:v>
                </c:pt>
                <c:pt idx="471">
                  <c:v>-7.7499999999999999E-7</c:v>
                </c:pt>
                <c:pt idx="472">
                  <c:v>-7.7479999999999998E-7</c:v>
                </c:pt>
                <c:pt idx="473">
                  <c:v>-7.7459999999999996E-7</c:v>
                </c:pt>
                <c:pt idx="474">
                  <c:v>-7.7440000000000005E-7</c:v>
                </c:pt>
                <c:pt idx="475">
                  <c:v>-7.7420000000000004E-7</c:v>
                </c:pt>
                <c:pt idx="476">
                  <c:v>-7.7400000000000002E-7</c:v>
                </c:pt>
                <c:pt idx="477">
                  <c:v>-7.7380000000000001E-7</c:v>
                </c:pt>
                <c:pt idx="478">
                  <c:v>-7.7359999999999999E-7</c:v>
                </c:pt>
                <c:pt idx="479">
                  <c:v>-7.7339999999999998E-7</c:v>
                </c:pt>
                <c:pt idx="480">
                  <c:v>-7.7319999999999996E-7</c:v>
                </c:pt>
                <c:pt idx="481">
                  <c:v>-7.7300000000000005E-7</c:v>
                </c:pt>
                <c:pt idx="482">
                  <c:v>-7.7280000000000004E-7</c:v>
                </c:pt>
                <c:pt idx="483">
                  <c:v>-7.7260000000000002E-7</c:v>
                </c:pt>
                <c:pt idx="484">
                  <c:v>-7.7240000000000001E-7</c:v>
                </c:pt>
                <c:pt idx="485">
                  <c:v>-7.7219999999999999E-7</c:v>
                </c:pt>
                <c:pt idx="486">
                  <c:v>-7.7199999999999998E-7</c:v>
                </c:pt>
                <c:pt idx="487">
                  <c:v>-7.7179999999999996E-7</c:v>
                </c:pt>
                <c:pt idx="488">
                  <c:v>-7.7159999999999995E-7</c:v>
                </c:pt>
                <c:pt idx="489">
                  <c:v>-7.7140000000000004E-7</c:v>
                </c:pt>
                <c:pt idx="490">
                  <c:v>-7.7120000000000002E-7</c:v>
                </c:pt>
                <c:pt idx="491">
                  <c:v>-7.7100000000000001E-7</c:v>
                </c:pt>
                <c:pt idx="492">
                  <c:v>-7.7079999999999999E-7</c:v>
                </c:pt>
                <c:pt idx="493">
                  <c:v>-7.7059999999999998E-7</c:v>
                </c:pt>
                <c:pt idx="494">
                  <c:v>-7.7039999999999996E-7</c:v>
                </c:pt>
                <c:pt idx="495">
                  <c:v>-7.7019999999999995E-7</c:v>
                </c:pt>
                <c:pt idx="496">
                  <c:v>-7.7000000000000004E-7</c:v>
                </c:pt>
                <c:pt idx="497">
                  <c:v>-7.6980000000000002E-7</c:v>
                </c:pt>
                <c:pt idx="498">
                  <c:v>-7.6960000000000001E-7</c:v>
                </c:pt>
                <c:pt idx="499">
                  <c:v>-7.6939999999999999E-7</c:v>
                </c:pt>
                <c:pt idx="500">
                  <c:v>-7.6919999999999998E-7</c:v>
                </c:pt>
                <c:pt idx="501">
                  <c:v>-7.6899999999999996E-7</c:v>
                </c:pt>
                <c:pt idx="502">
                  <c:v>-7.6879999999999995E-7</c:v>
                </c:pt>
                <c:pt idx="503">
                  <c:v>-7.6860000000000004E-7</c:v>
                </c:pt>
                <c:pt idx="504">
                  <c:v>-7.6840000000000002E-7</c:v>
                </c:pt>
                <c:pt idx="505">
                  <c:v>-7.6820000000000001E-7</c:v>
                </c:pt>
                <c:pt idx="506">
                  <c:v>-7.6799999999999999E-7</c:v>
                </c:pt>
                <c:pt idx="507">
                  <c:v>-7.6779999999999998E-7</c:v>
                </c:pt>
                <c:pt idx="508">
                  <c:v>-7.6759999999999996E-7</c:v>
                </c:pt>
                <c:pt idx="509">
                  <c:v>-7.6739999999999995E-7</c:v>
                </c:pt>
                <c:pt idx="510">
                  <c:v>-7.6720000000000004E-7</c:v>
                </c:pt>
                <c:pt idx="511">
                  <c:v>-7.6700000000000003E-7</c:v>
                </c:pt>
                <c:pt idx="512">
                  <c:v>-7.6680000000000001E-7</c:v>
                </c:pt>
                <c:pt idx="513">
                  <c:v>-7.666E-7</c:v>
                </c:pt>
                <c:pt idx="514">
                  <c:v>-7.6639999999999998E-7</c:v>
                </c:pt>
                <c:pt idx="515">
                  <c:v>-7.6619999999999997E-7</c:v>
                </c:pt>
                <c:pt idx="516">
                  <c:v>-7.6599999999999995E-7</c:v>
                </c:pt>
                <c:pt idx="517">
                  <c:v>-7.6580000000000004E-7</c:v>
                </c:pt>
                <c:pt idx="518">
                  <c:v>-7.6560000000000003E-7</c:v>
                </c:pt>
                <c:pt idx="519">
                  <c:v>-7.6540000000000001E-7</c:v>
                </c:pt>
                <c:pt idx="520">
                  <c:v>-7.652E-7</c:v>
                </c:pt>
                <c:pt idx="521">
                  <c:v>-7.6499999999999998E-7</c:v>
                </c:pt>
                <c:pt idx="522">
                  <c:v>-7.6479999999999997E-7</c:v>
                </c:pt>
                <c:pt idx="523">
                  <c:v>-7.6459999999999995E-7</c:v>
                </c:pt>
                <c:pt idx="524">
                  <c:v>-7.6440000000000004E-7</c:v>
                </c:pt>
                <c:pt idx="525">
                  <c:v>-7.6420000000000003E-7</c:v>
                </c:pt>
                <c:pt idx="526">
                  <c:v>-7.6400000000000001E-7</c:v>
                </c:pt>
                <c:pt idx="527">
                  <c:v>-7.638E-7</c:v>
                </c:pt>
                <c:pt idx="528">
                  <c:v>-7.6359999999999998E-7</c:v>
                </c:pt>
                <c:pt idx="529">
                  <c:v>-7.6339999999999997E-7</c:v>
                </c:pt>
                <c:pt idx="530">
                  <c:v>-7.6319999999999995E-7</c:v>
                </c:pt>
                <c:pt idx="531">
                  <c:v>-7.6300000000000004E-7</c:v>
                </c:pt>
                <c:pt idx="532">
                  <c:v>-7.6280000000000003E-7</c:v>
                </c:pt>
                <c:pt idx="533">
                  <c:v>-7.6260000000000001E-7</c:v>
                </c:pt>
                <c:pt idx="534">
                  <c:v>-7.624E-7</c:v>
                </c:pt>
                <c:pt idx="535">
                  <c:v>-7.6219999999999998E-7</c:v>
                </c:pt>
                <c:pt idx="536">
                  <c:v>-7.6199999999999997E-7</c:v>
                </c:pt>
                <c:pt idx="537">
                  <c:v>-7.6179999999999995E-7</c:v>
                </c:pt>
                <c:pt idx="538">
                  <c:v>-7.6160000000000004E-7</c:v>
                </c:pt>
                <c:pt idx="539">
                  <c:v>-7.6140000000000003E-7</c:v>
                </c:pt>
                <c:pt idx="540">
                  <c:v>-7.6120000000000001E-7</c:v>
                </c:pt>
                <c:pt idx="541">
                  <c:v>-7.61E-7</c:v>
                </c:pt>
                <c:pt idx="542">
                  <c:v>-7.6079999999999998E-7</c:v>
                </c:pt>
                <c:pt idx="543">
                  <c:v>-7.6059999999999997E-7</c:v>
                </c:pt>
                <c:pt idx="544">
                  <c:v>-7.6039999999999995E-7</c:v>
                </c:pt>
                <c:pt idx="545">
                  <c:v>-7.6020000000000004E-7</c:v>
                </c:pt>
                <c:pt idx="546">
                  <c:v>-7.6000000000000003E-7</c:v>
                </c:pt>
                <c:pt idx="547">
                  <c:v>-7.5980000000000001E-7</c:v>
                </c:pt>
                <c:pt idx="548">
                  <c:v>-7.596E-7</c:v>
                </c:pt>
                <c:pt idx="549">
                  <c:v>-7.5939999999999998E-7</c:v>
                </c:pt>
                <c:pt idx="550">
                  <c:v>-7.5919999999999997E-7</c:v>
                </c:pt>
                <c:pt idx="551">
                  <c:v>-7.5899999999999995E-7</c:v>
                </c:pt>
                <c:pt idx="552">
                  <c:v>-7.5880000000000004E-7</c:v>
                </c:pt>
                <c:pt idx="553">
                  <c:v>-7.5860000000000003E-7</c:v>
                </c:pt>
                <c:pt idx="554">
                  <c:v>-7.5840000000000001E-7</c:v>
                </c:pt>
                <c:pt idx="555">
                  <c:v>-7.582E-7</c:v>
                </c:pt>
                <c:pt idx="556">
                  <c:v>-7.5799999999999998E-7</c:v>
                </c:pt>
                <c:pt idx="557">
                  <c:v>-7.5779999999999997E-7</c:v>
                </c:pt>
                <c:pt idx="558">
                  <c:v>-7.5759999999999995E-7</c:v>
                </c:pt>
                <c:pt idx="559">
                  <c:v>-7.5740000000000005E-7</c:v>
                </c:pt>
                <c:pt idx="560">
                  <c:v>-7.5720000000000003E-7</c:v>
                </c:pt>
                <c:pt idx="561">
                  <c:v>-7.5700000000000002E-7</c:v>
                </c:pt>
                <c:pt idx="562">
                  <c:v>-7.568E-7</c:v>
                </c:pt>
                <c:pt idx="563">
                  <c:v>-7.5659999999999999E-7</c:v>
                </c:pt>
                <c:pt idx="564">
                  <c:v>-7.5639999999999997E-7</c:v>
                </c:pt>
                <c:pt idx="565">
                  <c:v>-7.5619999999999996E-7</c:v>
                </c:pt>
                <c:pt idx="566">
                  <c:v>-7.5600000000000005E-7</c:v>
                </c:pt>
                <c:pt idx="567">
                  <c:v>-7.5580000000000003E-7</c:v>
                </c:pt>
                <c:pt idx="568">
                  <c:v>-7.5560000000000002E-7</c:v>
                </c:pt>
                <c:pt idx="569">
                  <c:v>-7.554E-7</c:v>
                </c:pt>
                <c:pt idx="570">
                  <c:v>-7.5519999999999999E-7</c:v>
                </c:pt>
                <c:pt idx="571">
                  <c:v>-7.5499999999999997E-7</c:v>
                </c:pt>
                <c:pt idx="572">
                  <c:v>-7.5479999999999996E-7</c:v>
                </c:pt>
                <c:pt idx="573">
                  <c:v>-7.5460000000000005E-7</c:v>
                </c:pt>
                <c:pt idx="574">
                  <c:v>-7.5440000000000003E-7</c:v>
                </c:pt>
                <c:pt idx="575">
                  <c:v>-7.5420000000000002E-7</c:v>
                </c:pt>
                <c:pt idx="576">
                  <c:v>-7.54E-7</c:v>
                </c:pt>
                <c:pt idx="577">
                  <c:v>-7.5379999999999999E-7</c:v>
                </c:pt>
                <c:pt idx="578">
                  <c:v>-7.5359999999999997E-7</c:v>
                </c:pt>
                <c:pt idx="579">
                  <c:v>-7.5339999999999996E-7</c:v>
                </c:pt>
                <c:pt idx="580">
                  <c:v>-7.5320000000000005E-7</c:v>
                </c:pt>
                <c:pt idx="581">
                  <c:v>-7.5300000000000003E-7</c:v>
                </c:pt>
                <c:pt idx="582">
                  <c:v>-7.5280000000000002E-7</c:v>
                </c:pt>
                <c:pt idx="583">
                  <c:v>-7.526E-7</c:v>
                </c:pt>
                <c:pt idx="584">
                  <c:v>-7.5239999999999999E-7</c:v>
                </c:pt>
                <c:pt idx="585">
                  <c:v>-7.5219999999999997E-7</c:v>
                </c:pt>
                <c:pt idx="586">
                  <c:v>-7.5199999999999996E-7</c:v>
                </c:pt>
                <c:pt idx="587">
                  <c:v>-7.5180000000000005E-7</c:v>
                </c:pt>
                <c:pt idx="588">
                  <c:v>-7.5160000000000003E-7</c:v>
                </c:pt>
                <c:pt idx="589">
                  <c:v>-7.5140000000000002E-7</c:v>
                </c:pt>
                <c:pt idx="590">
                  <c:v>-7.512E-7</c:v>
                </c:pt>
                <c:pt idx="591">
                  <c:v>-7.5099999999999999E-7</c:v>
                </c:pt>
                <c:pt idx="592">
                  <c:v>-7.5079999999999997E-7</c:v>
                </c:pt>
                <c:pt idx="593">
                  <c:v>-7.5059999999999996E-7</c:v>
                </c:pt>
                <c:pt idx="594">
                  <c:v>-7.5040000000000005E-7</c:v>
                </c:pt>
                <c:pt idx="595">
                  <c:v>-7.5020000000000003E-7</c:v>
                </c:pt>
                <c:pt idx="596">
                  <c:v>-7.5000000000000002E-7</c:v>
                </c:pt>
                <c:pt idx="597">
                  <c:v>-7.498E-7</c:v>
                </c:pt>
                <c:pt idx="598">
                  <c:v>-7.4959999999999999E-7</c:v>
                </c:pt>
                <c:pt idx="599">
                  <c:v>-7.4939999999999997E-7</c:v>
                </c:pt>
                <c:pt idx="600">
                  <c:v>-7.4919999999999996E-7</c:v>
                </c:pt>
                <c:pt idx="601">
                  <c:v>-7.4900000000000005E-7</c:v>
                </c:pt>
                <c:pt idx="602">
                  <c:v>-7.4880000000000003E-7</c:v>
                </c:pt>
                <c:pt idx="603">
                  <c:v>-7.4860000000000002E-7</c:v>
                </c:pt>
                <c:pt idx="604">
                  <c:v>-7.484E-7</c:v>
                </c:pt>
                <c:pt idx="605">
                  <c:v>-7.4819999999999999E-7</c:v>
                </c:pt>
                <c:pt idx="606">
                  <c:v>-7.4799999999999997E-7</c:v>
                </c:pt>
                <c:pt idx="607">
                  <c:v>-7.4779999999999996E-7</c:v>
                </c:pt>
                <c:pt idx="608">
                  <c:v>-7.4760000000000005E-7</c:v>
                </c:pt>
                <c:pt idx="609">
                  <c:v>-7.4740000000000004E-7</c:v>
                </c:pt>
                <c:pt idx="610">
                  <c:v>-7.4720000000000002E-7</c:v>
                </c:pt>
                <c:pt idx="611">
                  <c:v>-7.4700000000000001E-7</c:v>
                </c:pt>
                <c:pt idx="612">
                  <c:v>-7.4679999999999999E-7</c:v>
                </c:pt>
                <c:pt idx="613">
                  <c:v>-7.4659999999999998E-7</c:v>
                </c:pt>
                <c:pt idx="614">
                  <c:v>-7.4639999999999996E-7</c:v>
                </c:pt>
                <c:pt idx="615">
                  <c:v>-7.4620000000000005E-7</c:v>
                </c:pt>
                <c:pt idx="616">
                  <c:v>-7.4600000000000004E-7</c:v>
                </c:pt>
                <c:pt idx="617">
                  <c:v>-7.4580000000000002E-7</c:v>
                </c:pt>
                <c:pt idx="618">
                  <c:v>-7.4560000000000001E-7</c:v>
                </c:pt>
                <c:pt idx="619">
                  <c:v>-7.4539999999999999E-7</c:v>
                </c:pt>
                <c:pt idx="620">
                  <c:v>-7.4519999999999998E-7</c:v>
                </c:pt>
                <c:pt idx="621">
                  <c:v>-7.4499999999999996E-7</c:v>
                </c:pt>
                <c:pt idx="622">
                  <c:v>-7.4480000000000005E-7</c:v>
                </c:pt>
                <c:pt idx="623">
                  <c:v>-7.4460000000000004E-7</c:v>
                </c:pt>
                <c:pt idx="624">
                  <c:v>-7.4440000000000002E-7</c:v>
                </c:pt>
                <c:pt idx="625">
                  <c:v>-7.4420000000000001E-7</c:v>
                </c:pt>
                <c:pt idx="626">
                  <c:v>-7.4399999999999999E-7</c:v>
                </c:pt>
                <c:pt idx="627">
                  <c:v>-7.4379999999999998E-7</c:v>
                </c:pt>
                <c:pt idx="628">
                  <c:v>-7.4359999999999996E-7</c:v>
                </c:pt>
                <c:pt idx="629">
                  <c:v>-7.4340000000000005E-7</c:v>
                </c:pt>
                <c:pt idx="630">
                  <c:v>-7.4320000000000004E-7</c:v>
                </c:pt>
                <c:pt idx="631">
                  <c:v>-7.4300000000000002E-7</c:v>
                </c:pt>
                <c:pt idx="632">
                  <c:v>-7.4280000000000001E-7</c:v>
                </c:pt>
                <c:pt idx="633">
                  <c:v>-7.4259999999999999E-7</c:v>
                </c:pt>
                <c:pt idx="634">
                  <c:v>-7.4239999999999998E-7</c:v>
                </c:pt>
                <c:pt idx="635">
                  <c:v>-7.4219999999999996E-7</c:v>
                </c:pt>
                <c:pt idx="636">
                  <c:v>-7.4199999999999995E-7</c:v>
                </c:pt>
                <c:pt idx="637">
                  <c:v>-7.4180000000000004E-7</c:v>
                </c:pt>
                <c:pt idx="638">
                  <c:v>-7.4160000000000002E-7</c:v>
                </c:pt>
                <c:pt idx="639">
                  <c:v>-7.4140000000000001E-7</c:v>
                </c:pt>
                <c:pt idx="640">
                  <c:v>-7.4119999999999999E-7</c:v>
                </c:pt>
                <c:pt idx="641">
                  <c:v>-7.4099999999999998E-7</c:v>
                </c:pt>
                <c:pt idx="642">
                  <c:v>-7.4079999999999996E-7</c:v>
                </c:pt>
                <c:pt idx="643">
                  <c:v>-7.4059999999999995E-7</c:v>
                </c:pt>
                <c:pt idx="644">
                  <c:v>-7.4040000000000004E-7</c:v>
                </c:pt>
                <c:pt idx="645">
                  <c:v>-7.4020000000000002E-7</c:v>
                </c:pt>
                <c:pt idx="646">
                  <c:v>-7.4000000000000001E-7</c:v>
                </c:pt>
                <c:pt idx="647">
                  <c:v>-7.3979999999999999E-7</c:v>
                </c:pt>
                <c:pt idx="648">
                  <c:v>-7.3959999999999998E-7</c:v>
                </c:pt>
                <c:pt idx="649">
                  <c:v>-7.3939999999999996E-7</c:v>
                </c:pt>
                <c:pt idx="650">
                  <c:v>-7.3919999999999995E-7</c:v>
                </c:pt>
                <c:pt idx="651">
                  <c:v>-7.3900000000000004E-7</c:v>
                </c:pt>
                <c:pt idx="652">
                  <c:v>-7.3880000000000002E-7</c:v>
                </c:pt>
                <c:pt idx="653">
                  <c:v>-7.3860000000000001E-7</c:v>
                </c:pt>
                <c:pt idx="654">
                  <c:v>-7.3839999999999999E-7</c:v>
                </c:pt>
                <c:pt idx="655">
                  <c:v>-7.3819999999999998E-7</c:v>
                </c:pt>
                <c:pt idx="656">
                  <c:v>-7.3799999999999996E-7</c:v>
                </c:pt>
                <c:pt idx="657">
                  <c:v>-7.3779999999999995E-7</c:v>
                </c:pt>
                <c:pt idx="658">
                  <c:v>-7.3760000000000004E-7</c:v>
                </c:pt>
                <c:pt idx="659">
                  <c:v>-7.3740000000000003E-7</c:v>
                </c:pt>
                <c:pt idx="660">
                  <c:v>-7.3720000000000001E-7</c:v>
                </c:pt>
                <c:pt idx="661">
                  <c:v>-7.37E-7</c:v>
                </c:pt>
                <c:pt idx="662">
                  <c:v>-7.3679999999999998E-7</c:v>
                </c:pt>
                <c:pt idx="663">
                  <c:v>-7.3659999999999997E-7</c:v>
                </c:pt>
                <c:pt idx="664">
                  <c:v>-7.3639999999999995E-7</c:v>
                </c:pt>
                <c:pt idx="665">
                  <c:v>-7.3620000000000004E-7</c:v>
                </c:pt>
                <c:pt idx="666">
                  <c:v>-7.3600000000000003E-7</c:v>
                </c:pt>
                <c:pt idx="667">
                  <c:v>-7.3580000000000001E-7</c:v>
                </c:pt>
                <c:pt idx="668">
                  <c:v>-7.356E-7</c:v>
                </c:pt>
                <c:pt idx="669">
                  <c:v>-7.3539999999999998E-7</c:v>
                </c:pt>
                <c:pt idx="670">
                  <c:v>-7.3519999999999997E-7</c:v>
                </c:pt>
                <c:pt idx="671">
                  <c:v>-7.3499999999999995E-7</c:v>
                </c:pt>
                <c:pt idx="672">
                  <c:v>-7.3480000000000004E-7</c:v>
                </c:pt>
                <c:pt idx="673">
                  <c:v>-7.3460000000000003E-7</c:v>
                </c:pt>
                <c:pt idx="674">
                  <c:v>-7.3440000000000001E-7</c:v>
                </c:pt>
                <c:pt idx="675">
                  <c:v>-7.342E-7</c:v>
                </c:pt>
                <c:pt idx="676">
                  <c:v>-7.3399999999999998E-7</c:v>
                </c:pt>
                <c:pt idx="677">
                  <c:v>-7.3379999999999997E-7</c:v>
                </c:pt>
                <c:pt idx="678">
                  <c:v>-7.3359999999999995E-7</c:v>
                </c:pt>
                <c:pt idx="679">
                  <c:v>-7.3340000000000004E-7</c:v>
                </c:pt>
                <c:pt idx="680">
                  <c:v>-7.3320000000000003E-7</c:v>
                </c:pt>
                <c:pt idx="681">
                  <c:v>-7.3300000000000001E-7</c:v>
                </c:pt>
                <c:pt idx="682">
                  <c:v>-7.328E-7</c:v>
                </c:pt>
                <c:pt idx="683">
                  <c:v>-7.3259999999999998E-7</c:v>
                </c:pt>
                <c:pt idx="684">
                  <c:v>-7.3239999999999997E-7</c:v>
                </c:pt>
                <c:pt idx="685">
                  <c:v>-7.3219999999999995E-7</c:v>
                </c:pt>
                <c:pt idx="686">
                  <c:v>-7.3200000000000004E-7</c:v>
                </c:pt>
                <c:pt idx="687">
                  <c:v>-7.3180000000000003E-7</c:v>
                </c:pt>
                <c:pt idx="688">
                  <c:v>-7.3160000000000001E-7</c:v>
                </c:pt>
                <c:pt idx="689">
                  <c:v>-7.314E-7</c:v>
                </c:pt>
                <c:pt idx="690">
                  <c:v>-7.3119999999999998E-7</c:v>
                </c:pt>
                <c:pt idx="691">
                  <c:v>-7.3099999999999997E-7</c:v>
                </c:pt>
                <c:pt idx="692">
                  <c:v>-7.3079999999999995E-7</c:v>
                </c:pt>
                <c:pt idx="693">
                  <c:v>-7.3060000000000004E-7</c:v>
                </c:pt>
                <c:pt idx="694">
                  <c:v>-7.3040000000000003E-7</c:v>
                </c:pt>
                <c:pt idx="695">
                  <c:v>-7.3020000000000001E-7</c:v>
                </c:pt>
                <c:pt idx="696">
                  <c:v>-7.3E-7</c:v>
                </c:pt>
                <c:pt idx="697">
                  <c:v>-7.2979999999999998E-7</c:v>
                </c:pt>
                <c:pt idx="698">
                  <c:v>-7.2959999999999997E-7</c:v>
                </c:pt>
                <c:pt idx="699">
                  <c:v>-7.2939999999999995E-7</c:v>
                </c:pt>
                <c:pt idx="700">
                  <c:v>-7.2920000000000004E-7</c:v>
                </c:pt>
                <c:pt idx="701">
                  <c:v>-7.2900000000000003E-7</c:v>
                </c:pt>
                <c:pt idx="702">
                  <c:v>-7.2880000000000001E-7</c:v>
                </c:pt>
                <c:pt idx="703">
                  <c:v>-7.286E-7</c:v>
                </c:pt>
                <c:pt idx="704">
                  <c:v>-7.2839999999999998E-7</c:v>
                </c:pt>
                <c:pt idx="705">
                  <c:v>-7.2819999999999997E-7</c:v>
                </c:pt>
                <c:pt idx="706">
                  <c:v>-7.2799999999999995E-7</c:v>
                </c:pt>
                <c:pt idx="707">
                  <c:v>-7.2780000000000005E-7</c:v>
                </c:pt>
                <c:pt idx="708">
                  <c:v>-7.2760000000000003E-7</c:v>
                </c:pt>
                <c:pt idx="709">
                  <c:v>-7.2740000000000002E-7</c:v>
                </c:pt>
                <c:pt idx="710">
                  <c:v>-7.272E-7</c:v>
                </c:pt>
                <c:pt idx="711">
                  <c:v>-7.2699999999999999E-7</c:v>
                </c:pt>
                <c:pt idx="712">
                  <c:v>-7.2679999999999997E-7</c:v>
                </c:pt>
                <c:pt idx="713">
                  <c:v>-7.2659999999999996E-7</c:v>
                </c:pt>
                <c:pt idx="714">
                  <c:v>-7.2640000000000005E-7</c:v>
                </c:pt>
                <c:pt idx="715">
                  <c:v>-7.2620000000000003E-7</c:v>
                </c:pt>
                <c:pt idx="716">
                  <c:v>-7.2600000000000002E-7</c:v>
                </c:pt>
                <c:pt idx="717">
                  <c:v>-7.258E-7</c:v>
                </c:pt>
                <c:pt idx="718">
                  <c:v>-7.2559999999999999E-7</c:v>
                </c:pt>
                <c:pt idx="719">
                  <c:v>-7.2539999999999997E-7</c:v>
                </c:pt>
                <c:pt idx="720">
                  <c:v>-7.2519999999999996E-7</c:v>
                </c:pt>
                <c:pt idx="721">
                  <c:v>-7.2500000000000005E-7</c:v>
                </c:pt>
                <c:pt idx="722">
                  <c:v>-7.2480000000000003E-7</c:v>
                </c:pt>
                <c:pt idx="723">
                  <c:v>-7.2460000000000002E-7</c:v>
                </c:pt>
                <c:pt idx="724">
                  <c:v>-7.244E-7</c:v>
                </c:pt>
                <c:pt idx="725">
                  <c:v>-7.2419999999999999E-7</c:v>
                </c:pt>
                <c:pt idx="726">
                  <c:v>-7.2399999999999997E-7</c:v>
                </c:pt>
                <c:pt idx="727">
                  <c:v>-7.2379999999999996E-7</c:v>
                </c:pt>
                <c:pt idx="728">
                  <c:v>-7.2360000000000005E-7</c:v>
                </c:pt>
                <c:pt idx="729">
                  <c:v>-7.2340000000000003E-7</c:v>
                </c:pt>
                <c:pt idx="730">
                  <c:v>-7.2320000000000002E-7</c:v>
                </c:pt>
                <c:pt idx="731">
                  <c:v>-7.23E-7</c:v>
                </c:pt>
                <c:pt idx="732">
                  <c:v>-7.2279999999999999E-7</c:v>
                </c:pt>
                <c:pt idx="733">
                  <c:v>-7.2259999999999997E-7</c:v>
                </c:pt>
                <c:pt idx="734">
                  <c:v>-7.2239999999999996E-7</c:v>
                </c:pt>
                <c:pt idx="735">
                  <c:v>-7.2220000000000005E-7</c:v>
                </c:pt>
                <c:pt idx="736">
                  <c:v>-7.2200000000000003E-7</c:v>
                </c:pt>
                <c:pt idx="737">
                  <c:v>-7.2180000000000002E-7</c:v>
                </c:pt>
                <c:pt idx="738">
                  <c:v>-7.216E-7</c:v>
                </c:pt>
                <c:pt idx="739">
                  <c:v>-7.2139999999999999E-7</c:v>
                </c:pt>
                <c:pt idx="740">
                  <c:v>-7.2119999999999997E-7</c:v>
                </c:pt>
                <c:pt idx="741">
                  <c:v>-7.2099999999999996E-7</c:v>
                </c:pt>
                <c:pt idx="742">
                  <c:v>-7.2080000000000005E-7</c:v>
                </c:pt>
                <c:pt idx="743">
                  <c:v>-7.2060000000000003E-7</c:v>
                </c:pt>
                <c:pt idx="744">
                  <c:v>-7.2040000000000002E-7</c:v>
                </c:pt>
                <c:pt idx="745">
                  <c:v>-7.202E-7</c:v>
                </c:pt>
                <c:pt idx="746">
                  <c:v>-7.1999999999999999E-7</c:v>
                </c:pt>
                <c:pt idx="747">
                  <c:v>-7.1979999999999997E-7</c:v>
                </c:pt>
                <c:pt idx="748">
                  <c:v>-7.1959999999999996E-7</c:v>
                </c:pt>
                <c:pt idx="749">
                  <c:v>-7.1940000000000005E-7</c:v>
                </c:pt>
                <c:pt idx="750">
                  <c:v>-7.1920000000000003E-7</c:v>
                </c:pt>
                <c:pt idx="751">
                  <c:v>-7.1900000000000002E-7</c:v>
                </c:pt>
                <c:pt idx="752">
                  <c:v>-7.188E-7</c:v>
                </c:pt>
                <c:pt idx="753">
                  <c:v>-7.1859999999999999E-7</c:v>
                </c:pt>
                <c:pt idx="754">
                  <c:v>-7.1839999999999997E-7</c:v>
                </c:pt>
                <c:pt idx="755">
                  <c:v>-7.1819999999999996E-7</c:v>
                </c:pt>
                <c:pt idx="756">
                  <c:v>-7.1800000000000005E-7</c:v>
                </c:pt>
                <c:pt idx="757">
                  <c:v>-7.1780000000000004E-7</c:v>
                </c:pt>
                <c:pt idx="758">
                  <c:v>-7.1760000000000002E-7</c:v>
                </c:pt>
                <c:pt idx="759">
                  <c:v>-7.1740000000000001E-7</c:v>
                </c:pt>
                <c:pt idx="760">
                  <c:v>-7.1719999999999999E-7</c:v>
                </c:pt>
                <c:pt idx="761">
                  <c:v>-7.1699999999999997E-7</c:v>
                </c:pt>
                <c:pt idx="762">
                  <c:v>-7.1679999999999996E-7</c:v>
                </c:pt>
                <c:pt idx="763">
                  <c:v>-7.1660000000000005E-7</c:v>
                </c:pt>
                <c:pt idx="764">
                  <c:v>-7.1640000000000004E-7</c:v>
                </c:pt>
                <c:pt idx="765">
                  <c:v>-7.1620000000000002E-7</c:v>
                </c:pt>
                <c:pt idx="766">
                  <c:v>-7.1600000000000001E-7</c:v>
                </c:pt>
                <c:pt idx="767">
                  <c:v>-7.1579999999999999E-7</c:v>
                </c:pt>
                <c:pt idx="768">
                  <c:v>-7.1559999999999998E-7</c:v>
                </c:pt>
                <c:pt idx="769">
                  <c:v>-7.1539999999999996E-7</c:v>
                </c:pt>
                <c:pt idx="770">
                  <c:v>-7.1520000000000005E-7</c:v>
                </c:pt>
                <c:pt idx="771">
                  <c:v>-7.1500000000000004E-7</c:v>
                </c:pt>
                <c:pt idx="772">
                  <c:v>-7.1480000000000002E-7</c:v>
                </c:pt>
                <c:pt idx="773">
                  <c:v>-7.1460000000000001E-7</c:v>
                </c:pt>
                <c:pt idx="774">
                  <c:v>-7.1439999999999999E-7</c:v>
                </c:pt>
                <c:pt idx="775">
                  <c:v>-7.1419999999999998E-7</c:v>
                </c:pt>
                <c:pt idx="776">
                  <c:v>-7.1399999999999996E-7</c:v>
                </c:pt>
                <c:pt idx="777">
                  <c:v>-7.1380000000000005E-7</c:v>
                </c:pt>
                <c:pt idx="778">
                  <c:v>-7.1360000000000004E-7</c:v>
                </c:pt>
                <c:pt idx="779">
                  <c:v>-7.1340000000000002E-7</c:v>
                </c:pt>
                <c:pt idx="780">
                  <c:v>-7.1320000000000001E-7</c:v>
                </c:pt>
                <c:pt idx="781">
                  <c:v>-7.1299999999999999E-7</c:v>
                </c:pt>
                <c:pt idx="782">
                  <c:v>-7.1279999999999998E-7</c:v>
                </c:pt>
                <c:pt idx="783">
                  <c:v>-7.1259999999999996E-7</c:v>
                </c:pt>
                <c:pt idx="784">
                  <c:v>-7.1240000000000005E-7</c:v>
                </c:pt>
                <c:pt idx="785">
                  <c:v>-7.1220000000000004E-7</c:v>
                </c:pt>
                <c:pt idx="786">
                  <c:v>-7.1200000000000002E-7</c:v>
                </c:pt>
                <c:pt idx="787">
                  <c:v>-7.1180000000000001E-7</c:v>
                </c:pt>
                <c:pt idx="788">
                  <c:v>-7.1159999999999999E-7</c:v>
                </c:pt>
                <c:pt idx="789">
                  <c:v>-7.1139999999999998E-7</c:v>
                </c:pt>
                <c:pt idx="790">
                  <c:v>-7.1119999999999996E-7</c:v>
                </c:pt>
                <c:pt idx="791">
                  <c:v>-7.1099999999999995E-7</c:v>
                </c:pt>
                <c:pt idx="792">
                  <c:v>-7.1080000000000004E-7</c:v>
                </c:pt>
                <c:pt idx="793">
                  <c:v>-7.1060000000000002E-7</c:v>
                </c:pt>
                <c:pt idx="794">
                  <c:v>-7.1040000000000001E-7</c:v>
                </c:pt>
                <c:pt idx="795">
                  <c:v>-7.1019999999999999E-7</c:v>
                </c:pt>
                <c:pt idx="796">
                  <c:v>-7.0999999999999998E-7</c:v>
                </c:pt>
                <c:pt idx="797">
                  <c:v>-7.0979999999999996E-7</c:v>
                </c:pt>
                <c:pt idx="798">
                  <c:v>-7.0959999999999995E-7</c:v>
                </c:pt>
                <c:pt idx="799">
                  <c:v>-7.0940000000000004E-7</c:v>
                </c:pt>
                <c:pt idx="800">
                  <c:v>-7.0920000000000002E-7</c:v>
                </c:pt>
                <c:pt idx="801">
                  <c:v>-7.0900000000000001E-7</c:v>
                </c:pt>
                <c:pt idx="802">
                  <c:v>-7.0879999999999999E-7</c:v>
                </c:pt>
                <c:pt idx="803">
                  <c:v>-7.0859999999999998E-7</c:v>
                </c:pt>
                <c:pt idx="804">
                  <c:v>-7.0839999999999996E-7</c:v>
                </c:pt>
                <c:pt idx="805">
                  <c:v>-7.0819999999999995E-7</c:v>
                </c:pt>
                <c:pt idx="806">
                  <c:v>-7.0800000000000004E-7</c:v>
                </c:pt>
                <c:pt idx="807">
                  <c:v>-7.0780000000000002E-7</c:v>
                </c:pt>
                <c:pt idx="808">
                  <c:v>-7.0760000000000001E-7</c:v>
                </c:pt>
                <c:pt idx="809">
                  <c:v>-7.0739999999999999E-7</c:v>
                </c:pt>
                <c:pt idx="810">
                  <c:v>-7.0719999999999998E-7</c:v>
                </c:pt>
                <c:pt idx="811">
                  <c:v>-7.0699999999999996E-7</c:v>
                </c:pt>
                <c:pt idx="812">
                  <c:v>-7.0679999999999995E-7</c:v>
                </c:pt>
                <c:pt idx="813">
                  <c:v>-7.0660000000000004E-7</c:v>
                </c:pt>
                <c:pt idx="814">
                  <c:v>-7.0640000000000003E-7</c:v>
                </c:pt>
                <c:pt idx="815">
                  <c:v>-7.0620000000000001E-7</c:v>
                </c:pt>
                <c:pt idx="816">
                  <c:v>-7.06E-7</c:v>
                </c:pt>
                <c:pt idx="817">
                  <c:v>-7.0579999999999998E-7</c:v>
                </c:pt>
                <c:pt idx="818">
                  <c:v>-7.0559999999999997E-7</c:v>
                </c:pt>
                <c:pt idx="819">
                  <c:v>-7.0539999999999995E-7</c:v>
                </c:pt>
                <c:pt idx="820">
                  <c:v>-7.0520000000000004E-7</c:v>
                </c:pt>
                <c:pt idx="821">
                  <c:v>-7.0500000000000003E-7</c:v>
                </c:pt>
                <c:pt idx="822">
                  <c:v>-7.0480000000000001E-7</c:v>
                </c:pt>
                <c:pt idx="823">
                  <c:v>-7.046E-7</c:v>
                </c:pt>
                <c:pt idx="824">
                  <c:v>-7.0439999999999998E-7</c:v>
                </c:pt>
                <c:pt idx="825">
                  <c:v>-7.0419999999999997E-7</c:v>
                </c:pt>
                <c:pt idx="826">
                  <c:v>-7.0399999999999995E-7</c:v>
                </c:pt>
                <c:pt idx="827">
                  <c:v>-7.0380000000000004E-7</c:v>
                </c:pt>
                <c:pt idx="828">
                  <c:v>-7.0360000000000003E-7</c:v>
                </c:pt>
                <c:pt idx="829">
                  <c:v>-7.0340000000000001E-7</c:v>
                </c:pt>
                <c:pt idx="830">
                  <c:v>-7.032E-7</c:v>
                </c:pt>
                <c:pt idx="831">
                  <c:v>-7.0299999999999998E-7</c:v>
                </c:pt>
                <c:pt idx="832">
                  <c:v>-7.0279999999999997E-7</c:v>
                </c:pt>
                <c:pt idx="833">
                  <c:v>-7.0259999999999995E-7</c:v>
                </c:pt>
                <c:pt idx="834">
                  <c:v>-7.0240000000000004E-7</c:v>
                </c:pt>
                <c:pt idx="835">
                  <c:v>-7.0220000000000003E-7</c:v>
                </c:pt>
                <c:pt idx="836">
                  <c:v>-7.0200000000000001E-7</c:v>
                </c:pt>
                <c:pt idx="837">
                  <c:v>-7.018E-7</c:v>
                </c:pt>
                <c:pt idx="838">
                  <c:v>-7.0159999999999998E-7</c:v>
                </c:pt>
                <c:pt idx="839">
                  <c:v>-7.0139999999999997E-7</c:v>
                </c:pt>
                <c:pt idx="840">
                  <c:v>-7.0119999999999995E-7</c:v>
                </c:pt>
                <c:pt idx="841">
                  <c:v>-7.0100000000000004E-7</c:v>
                </c:pt>
                <c:pt idx="842">
                  <c:v>-7.0080000000000003E-7</c:v>
                </c:pt>
                <c:pt idx="843">
                  <c:v>-7.0060000000000001E-7</c:v>
                </c:pt>
                <c:pt idx="844">
                  <c:v>-7.004E-7</c:v>
                </c:pt>
                <c:pt idx="845">
                  <c:v>-7.0019999999999998E-7</c:v>
                </c:pt>
                <c:pt idx="846">
                  <c:v>-6.9999999999999997E-7</c:v>
                </c:pt>
                <c:pt idx="847">
                  <c:v>-6.9979999999999995E-7</c:v>
                </c:pt>
                <c:pt idx="848">
                  <c:v>-6.9960000000000004E-7</c:v>
                </c:pt>
                <c:pt idx="849">
                  <c:v>-6.9940000000000003E-7</c:v>
                </c:pt>
                <c:pt idx="850">
                  <c:v>-6.9920000000000001E-7</c:v>
                </c:pt>
                <c:pt idx="851">
                  <c:v>-6.99E-7</c:v>
                </c:pt>
                <c:pt idx="852">
                  <c:v>-6.9879999999999998E-7</c:v>
                </c:pt>
                <c:pt idx="853">
                  <c:v>-6.9859999999999997E-7</c:v>
                </c:pt>
                <c:pt idx="854">
                  <c:v>-6.9839999999999995E-7</c:v>
                </c:pt>
                <c:pt idx="855">
                  <c:v>-6.9820000000000004E-7</c:v>
                </c:pt>
                <c:pt idx="856">
                  <c:v>-6.9800000000000003E-7</c:v>
                </c:pt>
                <c:pt idx="857">
                  <c:v>-6.9780000000000001E-7</c:v>
                </c:pt>
                <c:pt idx="858">
                  <c:v>-6.976E-7</c:v>
                </c:pt>
                <c:pt idx="859">
                  <c:v>-6.9739999999999998E-7</c:v>
                </c:pt>
                <c:pt idx="860">
                  <c:v>-6.9719999999999997E-7</c:v>
                </c:pt>
                <c:pt idx="861">
                  <c:v>-6.9699999999999995E-7</c:v>
                </c:pt>
                <c:pt idx="862">
                  <c:v>-6.9680000000000005E-7</c:v>
                </c:pt>
                <c:pt idx="863">
                  <c:v>-6.9660000000000003E-7</c:v>
                </c:pt>
                <c:pt idx="864">
                  <c:v>-6.9640000000000002E-7</c:v>
                </c:pt>
                <c:pt idx="865">
                  <c:v>-6.962E-7</c:v>
                </c:pt>
                <c:pt idx="866">
                  <c:v>-6.9599999999999999E-7</c:v>
                </c:pt>
                <c:pt idx="867">
                  <c:v>-6.9579999999999997E-7</c:v>
                </c:pt>
                <c:pt idx="868">
                  <c:v>-6.9559999999999996E-7</c:v>
                </c:pt>
                <c:pt idx="869">
                  <c:v>-6.9540000000000005E-7</c:v>
                </c:pt>
                <c:pt idx="870">
                  <c:v>-6.9520000000000003E-7</c:v>
                </c:pt>
                <c:pt idx="871">
                  <c:v>-6.9500000000000002E-7</c:v>
                </c:pt>
                <c:pt idx="872">
                  <c:v>-6.948E-7</c:v>
                </c:pt>
                <c:pt idx="873">
                  <c:v>-6.9459999999999999E-7</c:v>
                </c:pt>
                <c:pt idx="874">
                  <c:v>-6.9439999999999997E-7</c:v>
                </c:pt>
                <c:pt idx="875">
                  <c:v>-6.9419999999999996E-7</c:v>
                </c:pt>
                <c:pt idx="876">
                  <c:v>-6.9400000000000005E-7</c:v>
                </c:pt>
                <c:pt idx="877">
                  <c:v>-6.9380000000000003E-7</c:v>
                </c:pt>
                <c:pt idx="878">
                  <c:v>-6.9360000000000002E-7</c:v>
                </c:pt>
                <c:pt idx="879">
                  <c:v>-6.934E-7</c:v>
                </c:pt>
                <c:pt idx="880">
                  <c:v>-6.9319999999999999E-7</c:v>
                </c:pt>
                <c:pt idx="881">
                  <c:v>-6.9299999999999997E-7</c:v>
                </c:pt>
                <c:pt idx="882">
                  <c:v>-6.9279999999999996E-7</c:v>
                </c:pt>
                <c:pt idx="883">
                  <c:v>-6.9260000000000005E-7</c:v>
                </c:pt>
                <c:pt idx="884">
                  <c:v>-6.9240000000000003E-7</c:v>
                </c:pt>
                <c:pt idx="885">
                  <c:v>-6.9220000000000002E-7</c:v>
                </c:pt>
                <c:pt idx="886">
                  <c:v>-6.92E-7</c:v>
                </c:pt>
                <c:pt idx="887">
                  <c:v>-6.9179999999999999E-7</c:v>
                </c:pt>
                <c:pt idx="888">
                  <c:v>-6.9159999999999997E-7</c:v>
                </c:pt>
                <c:pt idx="889">
                  <c:v>-6.9139999999999996E-7</c:v>
                </c:pt>
                <c:pt idx="890">
                  <c:v>-6.9120000000000005E-7</c:v>
                </c:pt>
                <c:pt idx="891">
                  <c:v>-6.9100000000000003E-7</c:v>
                </c:pt>
                <c:pt idx="892">
                  <c:v>-6.9080000000000002E-7</c:v>
                </c:pt>
                <c:pt idx="893">
                  <c:v>-6.906E-7</c:v>
                </c:pt>
                <c:pt idx="894">
                  <c:v>-6.9039999999999999E-7</c:v>
                </c:pt>
                <c:pt idx="895">
                  <c:v>-6.9019999999999997E-7</c:v>
                </c:pt>
                <c:pt idx="896">
                  <c:v>-6.8999999999999996E-7</c:v>
                </c:pt>
                <c:pt idx="897">
                  <c:v>-6.8980000000000005E-7</c:v>
                </c:pt>
                <c:pt idx="898">
                  <c:v>-6.8960000000000003E-7</c:v>
                </c:pt>
                <c:pt idx="899">
                  <c:v>-6.8940000000000002E-7</c:v>
                </c:pt>
                <c:pt idx="900">
                  <c:v>-6.892E-7</c:v>
                </c:pt>
                <c:pt idx="901">
                  <c:v>-6.8899999999999999E-7</c:v>
                </c:pt>
                <c:pt idx="902">
                  <c:v>-6.8879999999999997E-7</c:v>
                </c:pt>
                <c:pt idx="903">
                  <c:v>-6.8859999999999996E-7</c:v>
                </c:pt>
                <c:pt idx="904">
                  <c:v>-6.8840000000000005E-7</c:v>
                </c:pt>
                <c:pt idx="905">
                  <c:v>-6.8820000000000003E-7</c:v>
                </c:pt>
                <c:pt idx="906">
                  <c:v>-6.8800000000000002E-7</c:v>
                </c:pt>
                <c:pt idx="907">
                  <c:v>-6.878E-7</c:v>
                </c:pt>
                <c:pt idx="908">
                  <c:v>-6.8759999999999999E-7</c:v>
                </c:pt>
                <c:pt idx="909">
                  <c:v>-6.8739999999999997E-7</c:v>
                </c:pt>
                <c:pt idx="910">
                  <c:v>-6.8719999999999996E-7</c:v>
                </c:pt>
                <c:pt idx="911">
                  <c:v>-6.8700000000000005E-7</c:v>
                </c:pt>
                <c:pt idx="912">
                  <c:v>-6.8680000000000004E-7</c:v>
                </c:pt>
                <c:pt idx="913">
                  <c:v>-6.8660000000000002E-7</c:v>
                </c:pt>
                <c:pt idx="914">
                  <c:v>-6.8640000000000001E-7</c:v>
                </c:pt>
                <c:pt idx="915">
                  <c:v>-6.8619999999999999E-7</c:v>
                </c:pt>
                <c:pt idx="916">
                  <c:v>-6.8599999999999998E-7</c:v>
                </c:pt>
                <c:pt idx="917">
                  <c:v>-6.8579999999999996E-7</c:v>
                </c:pt>
                <c:pt idx="918">
                  <c:v>-6.8560000000000005E-7</c:v>
                </c:pt>
                <c:pt idx="919">
                  <c:v>-6.8540000000000004E-7</c:v>
                </c:pt>
                <c:pt idx="920">
                  <c:v>-6.8520000000000002E-7</c:v>
                </c:pt>
                <c:pt idx="921">
                  <c:v>-6.8500000000000001E-7</c:v>
                </c:pt>
                <c:pt idx="922">
                  <c:v>-6.8479999999999999E-7</c:v>
                </c:pt>
                <c:pt idx="923">
                  <c:v>-6.8459999999999998E-7</c:v>
                </c:pt>
                <c:pt idx="924">
                  <c:v>-6.8439999999999996E-7</c:v>
                </c:pt>
                <c:pt idx="925">
                  <c:v>-6.8420000000000005E-7</c:v>
                </c:pt>
                <c:pt idx="926">
                  <c:v>-6.8400000000000004E-7</c:v>
                </c:pt>
                <c:pt idx="927">
                  <c:v>-6.8380000000000002E-7</c:v>
                </c:pt>
                <c:pt idx="928">
                  <c:v>-6.8360000000000001E-7</c:v>
                </c:pt>
                <c:pt idx="929">
                  <c:v>-6.8339999999999999E-7</c:v>
                </c:pt>
                <c:pt idx="930">
                  <c:v>-6.8319999999999998E-7</c:v>
                </c:pt>
                <c:pt idx="931">
                  <c:v>-6.8299999999999996E-7</c:v>
                </c:pt>
                <c:pt idx="932">
                  <c:v>-6.8280000000000005E-7</c:v>
                </c:pt>
                <c:pt idx="933">
                  <c:v>-6.8260000000000004E-7</c:v>
                </c:pt>
                <c:pt idx="934">
                  <c:v>-6.8240000000000002E-7</c:v>
                </c:pt>
                <c:pt idx="935">
                  <c:v>-6.8220000000000001E-7</c:v>
                </c:pt>
                <c:pt idx="936">
                  <c:v>-6.8199999999999999E-7</c:v>
                </c:pt>
                <c:pt idx="937">
                  <c:v>-6.8179999999999998E-7</c:v>
                </c:pt>
                <c:pt idx="938">
                  <c:v>-6.8159999999999996E-7</c:v>
                </c:pt>
                <c:pt idx="939">
                  <c:v>-6.8139999999999995E-7</c:v>
                </c:pt>
                <c:pt idx="940">
                  <c:v>-6.8120000000000004E-7</c:v>
                </c:pt>
                <c:pt idx="941">
                  <c:v>-6.8100000000000002E-7</c:v>
                </c:pt>
                <c:pt idx="942">
                  <c:v>-6.8080000000000001E-7</c:v>
                </c:pt>
                <c:pt idx="943">
                  <c:v>-6.8059999999999999E-7</c:v>
                </c:pt>
                <c:pt idx="944">
                  <c:v>-6.8039999999999998E-7</c:v>
                </c:pt>
                <c:pt idx="945">
                  <c:v>-6.8019999999999996E-7</c:v>
                </c:pt>
                <c:pt idx="946">
                  <c:v>-6.7999999999999995E-7</c:v>
                </c:pt>
                <c:pt idx="947">
                  <c:v>-6.7980000000000004E-7</c:v>
                </c:pt>
                <c:pt idx="948">
                  <c:v>-6.7960000000000002E-7</c:v>
                </c:pt>
                <c:pt idx="949">
                  <c:v>-6.7940000000000001E-7</c:v>
                </c:pt>
                <c:pt idx="950">
                  <c:v>-6.7919999999999999E-7</c:v>
                </c:pt>
                <c:pt idx="951">
                  <c:v>-6.7899999999999998E-7</c:v>
                </c:pt>
                <c:pt idx="952">
                  <c:v>-6.7879999999999996E-7</c:v>
                </c:pt>
                <c:pt idx="953">
                  <c:v>-6.7859999999999995E-7</c:v>
                </c:pt>
                <c:pt idx="954">
                  <c:v>-6.7840000000000004E-7</c:v>
                </c:pt>
                <c:pt idx="955">
                  <c:v>-6.7820000000000002E-7</c:v>
                </c:pt>
                <c:pt idx="956">
                  <c:v>-6.7800000000000001E-7</c:v>
                </c:pt>
                <c:pt idx="957">
                  <c:v>-6.7779999999999999E-7</c:v>
                </c:pt>
                <c:pt idx="958">
                  <c:v>-6.7759999999999998E-7</c:v>
                </c:pt>
                <c:pt idx="959">
                  <c:v>-6.7739999999999996E-7</c:v>
                </c:pt>
                <c:pt idx="960">
                  <c:v>-6.7719999999999995E-7</c:v>
                </c:pt>
                <c:pt idx="961">
                  <c:v>-6.7700000000000004E-7</c:v>
                </c:pt>
                <c:pt idx="962">
                  <c:v>-6.7680000000000003E-7</c:v>
                </c:pt>
                <c:pt idx="963">
                  <c:v>-6.7660000000000001E-7</c:v>
                </c:pt>
                <c:pt idx="964">
                  <c:v>-6.764E-7</c:v>
                </c:pt>
                <c:pt idx="965">
                  <c:v>-6.7619999999999998E-7</c:v>
                </c:pt>
                <c:pt idx="966">
                  <c:v>-6.7599999999999997E-7</c:v>
                </c:pt>
                <c:pt idx="967">
                  <c:v>-6.7579999999999995E-7</c:v>
                </c:pt>
                <c:pt idx="968">
                  <c:v>-6.7560000000000004E-7</c:v>
                </c:pt>
                <c:pt idx="969">
                  <c:v>-6.7540000000000003E-7</c:v>
                </c:pt>
                <c:pt idx="970">
                  <c:v>-6.7520000000000001E-7</c:v>
                </c:pt>
                <c:pt idx="971">
                  <c:v>-6.75E-7</c:v>
                </c:pt>
                <c:pt idx="972">
                  <c:v>-6.7479999999999998E-7</c:v>
                </c:pt>
                <c:pt idx="973">
                  <c:v>-6.7459999999999997E-7</c:v>
                </c:pt>
                <c:pt idx="974">
                  <c:v>-6.7439999999999995E-7</c:v>
                </c:pt>
                <c:pt idx="975">
                  <c:v>-6.7420000000000004E-7</c:v>
                </c:pt>
                <c:pt idx="976">
                  <c:v>-6.7400000000000003E-7</c:v>
                </c:pt>
                <c:pt idx="977">
                  <c:v>-6.7380000000000001E-7</c:v>
                </c:pt>
                <c:pt idx="978">
                  <c:v>-6.736E-7</c:v>
                </c:pt>
                <c:pt idx="979">
                  <c:v>-6.7339999999999998E-7</c:v>
                </c:pt>
                <c:pt idx="980">
                  <c:v>-6.7319999999999997E-7</c:v>
                </c:pt>
                <c:pt idx="981">
                  <c:v>-6.7299999999999995E-7</c:v>
                </c:pt>
                <c:pt idx="982">
                  <c:v>-6.7280000000000004E-7</c:v>
                </c:pt>
                <c:pt idx="983">
                  <c:v>-6.7260000000000003E-7</c:v>
                </c:pt>
                <c:pt idx="984">
                  <c:v>-6.7240000000000001E-7</c:v>
                </c:pt>
                <c:pt idx="985">
                  <c:v>-6.722E-7</c:v>
                </c:pt>
                <c:pt idx="986">
                  <c:v>-6.7199999999999998E-7</c:v>
                </c:pt>
                <c:pt idx="987">
                  <c:v>-6.7179999999999997E-7</c:v>
                </c:pt>
                <c:pt idx="988">
                  <c:v>-6.7159999999999995E-7</c:v>
                </c:pt>
                <c:pt idx="989">
                  <c:v>-6.7140000000000004E-7</c:v>
                </c:pt>
                <c:pt idx="990">
                  <c:v>-6.7120000000000003E-7</c:v>
                </c:pt>
                <c:pt idx="991">
                  <c:v>-6.7100000000000001E-7</c:v>
                </c:pt>
                <c:pt idx="992">
                  <c:v>-6.708E-7</c:v>
                </c:pt>
                <c:pt idx="993">
                  <c:v>-6.7059999999999998E-7</c:v>
                </c:pt>
                <c:pt idx="994">
                  <c:v>-6.7039999999999997E-7</c:v>
                </c:pt>
                <c:pt idx="995">
                  <c:v>-6.7019999999999995E-7</c:v>
                </c:pt>
                <c:pt idx="996">
                  <c:v>-6.7000000000000004E-7</c:v>
                </c:pt>
                <c:pt idx="997">
                  <c:v>-6.6980000000000003E-7</c:v>
                </c:pt>
                <c:pt idx="998">
                  <c:v>-6.6960000000000001E-7</c:v>
                </c:pt>
                <c:pt idx="999">
                  <c:v>-6.694E-7</c:v>
                </c:pt>
                <c:pt idx="1000">
                  <c:v>-6.6919999999999998E-7</c:v>
                </c:pt>
                <c:pt idx="1001">
                  <c:v>-6.6899999999999997E-7</c:v>
                </c:pt>
                <c:pt idx="1002">
                  <c:v>-6.6879999999999995E-7</c:v>
                </c:pt>
                <c:pt idx="1003">
                  <c:v>-6.6860000000000004E-7</c:v>
                </c:pt>
                <c:pt idx="1004">
                  <c:v>-6.6840000000000003E-7</c:v>
                </c:pt>
                <c:pt idx="1005">
                  <c:v>-6.6820000000000001E-7</c:v>
                </c:pt>
                <c:pt idx="1006">
                  <c:v>-6.68E-7</c:v>
                </c:pt>
                <c:pt idx="1007">
                  <c:v>-6.6779999999999998E-7</c:v>
                </c:pt>
                <c:pt idx="1008">
                  <c:v>-6.6759999999999997E-7</c:v>
                </c:pt>
                <c:pt idx="1009">
                  <c:v>-6.6739999999999995E-7</c:v>
                </c:pt>
                <c:pt idx="1010">
                  <c:v>-6.6720000000000005E-7</c:v>
                </c:pt>
                <c:pt idx="1011">
                  <c:v>-6.6700000000000003E-7</c:v>
                </c:pt>
                <c:pt idx="1012">
                  <c:v>-6.6680000000000002E-7</c:v>
                </c:pt>
                <c:pt idx="1013">
                  <c:v>-6.666E-7</c:v>
                </c:pt>
                <c:pt idx="1014">
                  <c:v>-6.6639999999999999E-7</c:v>
                </c:pt>
                <c:pt idx="1015">
                  <c:v>-6.6619999999999997E-7</c:v>
                </c:pt>
                <c:pt idx="1016">
                  <c:v>-6.6599999999999996E-7</c:v>
                </c:pt>
                <c:pt idx="1017">
                  <c:v>-6.6580000000000005E-7</c:v>
                </c:pt>
                <c:pt idx="1018">
                  <c:v>-6.6560000000000003E-7</c:v>
                </c:pt>
                <c:pt idx="1019">
                  <c:v>-6.6540000000000002E-7</c:v>
                </c:pt>
                <c:pt idx="1020">
                  <c:v>-6.652E-7</c:v>
                </c:pt>
                <c:pt idx="1021">
                  <c:v>-6.6499999999999999E-7</c:v>
                </c:pt>
                <c:pt idx="1022">
                  <c:v>-6.6479999999999997E-7</c:v>
                </c:pt>
                <c:pt idx="1023">
                  <c:v>-6.6459999999999996E-7</c:v>
                </c:pt>
                <c:pt idx="1024">
                  <c:v>-6.6440000000000005E-7</c:v>
                </c:pt>
                <c:pt idx="1025">
                  <c:v>-6.6420000000000003E-7</c:v>
                </c:pt>
                <c:pt idx="1026">
                  <c:v>-6.6400000000000002E-7</c:v>
                </c:pt>
                <c:pt idx="1027">
                  <c:v>-6.638E-7</c:v>
                </c:pt>
                <c:pt idx="1028">
                  <c:v>-6.6359999999999999E-7</c:v>
                </c:pt>
                <c:pt idx="1029">
                  <c:v>-6.6339999999999997E-7</c:v>
                </c:pt>
                <c:pt idx="1030">
                  <c:v>-6.6319999999999996E-7</c:v>
                </c:pt>
                <c:pt idx="1031">
                  <c:v>-6.6300000000000005E-7</c:v>
                </c:pt>
                <c:pt idx="1032">
                  <c:v>-6.6280000000000003E-7</c:v>
                </c:pt>
                <c:pt idx="1033">
                  <c:v>-6.6260000000000002E-7</c:v>
                </c:pt>
                <c:pt idx="1034">
                  <c:v>-6.624E-7</c:v>
                </c:pt>
                <c:pt idx="1035">
                  <c:v>-6.6219999999999999E-7</c:v>
                </c:pt>
                <c:pt idx="1036">
                  <c:v>-6.6199999999999997E-7</c:v>
                </c:pt>
                <c:pt idx="1037">
                  <c:v>-6.6179999999999996E-7</c:v>
                </c:pt>
                <c:pt idx="1038">
                  <c:v>-6.6160000000000005E-7</c:v>
                </c:pt>
                <c:pt idx="1039">
                  <c:v>-6.6140000000000003E-7</c:v>
                </c:pt>
                <c:pt idx="1040">
                  <c:v>-6.6120000000000002E-7</c:v>
                </c:pt>
                <c:pt idx="1041">
                  <c:v>-6.61E-7</c:v>
                </c:pt>
                <c:pt idx="1042">
                  <c:v>-6.6079999999999999E-7</c:v>
                </c:pt>
                <c:pt idx="1043">
                  <c:v>-6.6059999999999997E-7</c:v>
                </c:pt>
                <c:pt idx="1044">
                  <c:v>-6.6039999999999996E-7</c:v>
                </c:pt>
                <c:pt idx="1045">
                  <c:v>-6.6020000000000005E-7</c:v>
                </c:pt>
                <c:pt idx="1046">
                  <c:v>-6.6000000000000003E-7</c:v>
                </c:pt>
                <c:pt idx="1047">
                  <c:v>-6.5980000000000002E-7</c:v>
                </c:pt>
                <c:pt idx="1048">
                  <c:v>-6.596E-7</c:v>
                </c:pt>
                <c:pt idx="1049">
                  <c:v>-6.5939999999999999E-7</c:v>
                </c:pt>
                <c:pt idx="1050">
                  <c:v>-6.5919999999999997E-7</c:v>
                </c:pt>
                <c:pt idx="1051">
                  <c:v>-6.5899999999999996E-7</c:v>
                </c:pt>
                <c:pt idx="1052">
                  <c:v>-6.5880000000000005E-7</c:v>
                </c:pt>
                <c:pt idx="1053">
                  <c:v>-6.5860000000000003E-7</c:v>
                </c:pt>
                <c:pt idx="1054">
                  <c:v>-6.5840000000000002E-7</c:v>
                </c:pt>
                <c:pt idx="1055">
                  <c:v>-6.582E-7</c:v>
                </c:pt>
                <c:pt idx="1056">
                  <c:v>-6.5799999999999999E-7</c:v>
                </c:pt>
                <c:pt idx="1057">
                  <c:v>-6.5779999999999997E-7</c:v>
                </c:pt>
                <c:pt idx="1058">
                  <c:v>-6.5759999999999996E-7</c:v>
                </c:pt>
                <c:pt idx="1059">
                  <c:v>-6.5740000000000005E-7</c:v>
                </c:pt>
                <c:pt idx="1060">
                  <c:v>-6.5720000000000004E-7</c:v>
                </c:pt>
                <c:pt idx="1061">
                  <c:v>-6.5700000000000002E-7</c:v>
                </c:pt>
                <c:pt idx="1062">
                  <c:v>-6.5680000000000001E-7</c:v>
                </c:pt>
                <c:pt idx="1063">
                  <c:v>-6.5659999999999999E-7</c:v>
                </c:pt>
                <c:pt idx="1064">
                  <c:v>-6.5639999999999997E-7</c:v>
                </c:pt>
                <c:pt idx="1065">
                  <c:v>-6.5619999999999996E-7</c:v>
                </c:pt>
                <c:pt idx="1066">
                  <c:v>-6.5600000000000005E-7</c:v>
                </c:pt>
                <c:pt idx="1067">
                  <c:v>-6.5580000000000004E-7</c:v>
                </c:pt>
                <c:pt idx="1068">
                  <c:v>-6.5560000000000002E-7</c:v>
                </c:pt>
                <c:pt idx="1069">
                  <c:v>-6.5540000000000001E-7</c:v>
                </c:pt>
                <c:pt idx="1070">
                  <c:v>-6.5519999999999999E-7</c:v>
                </c:pt>
                <c:pt idx="1071">
                  <c:v>-6.5499999999999998E-7</c:v>
                </c:pt>
                <c:pt idx="1072">
                  <c:v>-6.5479999999999996E-7</c:v>
                </c:pt>
                <c:pt idx="1073">
                  <c:v>-6.5460000000000005E-7</c:v>
                </c:pt>
                <c:pt idx="1074">
                  <c:v>-6.5440000000000004E-7</c:v>
                </c:pt>
                <c:pt idx="1075">
                  <c:v>-6.5420000000000002E-7</c:v>
                </c:pt>
                <c:pt idx="1076">
                  <c:v>-6.5400000000000001E-7</c:v>
                </c:pt>
                <c:pt idx="1077">
                  <c:v>-6.5379999999999999E-7</c:v>
                </c:pt>
                <c:pt idx="1078">
                  <c:v>-6.5359999999999998E-7</c:v>
                </c:pt>
                <c:pt idx="1079">
                  <c:v>-6.5339999999999996E-7</c:v>
                </c:pt>
                <c:pt idx="1080">
                  <c:v>-6.5320000000000005E-7</c:v>
                </c:pt>
                <c:pt idx="1081">
                  <c:v>-6.5300000000000004E-7</c:v>
                </c:pt>
                <c:pt idx="1082">
                  <c:v>-6.5280000000000002E-7</c:v>
                </c:pt>
                <c:pt idx="1083">
                  <c:v>-6.5260000000000001E-7</c:v>
                </c:pt>
                <c:pt idx="1084">
                  <c:v>-6.5239999999999999E-7</c:v>
                </c:pt>
                <c:pt idx="1085">
                  <c:v>-6.5219999999999998E-7</c:v>
                </c:pt>
                <c:pt idx="1086">
                  <c:v>-6.5199999999999996E-7</c:v>
                </c:pt>
                <c:pt idx="1087">
                  <c:v>-6.5180000000000005E-7</c:v>
                </c:pt>
                <c:pt idx="1088">
                  <c:v>-6.5160000000000004E-7</c:v>
                </c:pt>
                <c:pt idx="1089">
                  <c:v>-6.5140000000000002E-7</c:v>
                </c:pt>
                <c:pt idx="1090">
                  <c:v>-6.5120000000000001E-7</c:v>
                </c:pt>
                <c:pt idx="1091">
                  <c:v>-6.5099999999999999E-7</c:v>
                </c:pt>
                <c:pt idx="1092">
                  <c:v>-6.5079999999999998E-7</c:v>
                </c:pt>
                <c:pt idx="1093">
                  <c:v>-6.5059999999999996E-7</c:v>
                </c:pt>
                <c:pt idx="1094">
                  <c:v>-6.5039999999999995E-7</c:v>
                </c:pt>
                <c:pt idx="1095">
                  <c:v>-6.5020000000000004E-7</c:v>
                </c:pt>
                <c:pt idx="1096">
                  <c:v>-6.5000000000000002E-7</c:v>
                </c:pt>
                <c:pt idx="1097">
                  <c:v>-6.4980000000000001E-7</c:v>
                </c:pt>
                <c:pt idx="1098">
                  <c:v>-6.4959999999999999E-7</c:v>
                </c:pt>
                <c:pt idx="1099">
                  <c:v>-6.4939999999999998E-7</c:v>
                </c:pt>
                <c:pt idx="1100">
                  <c:v>-6.4919999999999996E-7</c:v>
                </c:pt>
                <c:pt idx="1101">
                  <c:v>-6.4899999999999995E-7</c:v>
                </c:pt>
                <c:pt idx="1102">
                  <c:v>-6.4880000000000004E-7</c:v>
                </c:pt>
                <c:pt idx="1103">
                  <c:v>-6.4860000000000002E-7</c:v>
                </c:pt>
                <c:pt idx="1104">
                  <c:v>-6.4840000000000001E-7</c:v>
                </c:pt>
                <c:pt idx="1105">
                  <c:v>-6.4819999999999999E-7</c:v>
                </c:pt>
                <c:pt idx="1106">
                  <c:v>-6.4799999999999998E-7</c:v>
                </c:pt>
                <c:pt idx="1107">
                  <c:v>-6.4779999999999996E-7</c:v>
                </c:pt>
                <c:pt idx="1108">
                  <c:v>-6.4759999999999995E-7</c:v>
                </c:pt>
                <c:pt idx="1109">
                  <c:v>-6.4740000000000004E-7</c:v>
                </c:pt>
                <c:pt idx="1110">
                  <c:v>-6.4720000000000002E-7</c:v>
                </c:pt>
                <c:pt idx="1111">
                  <c:v>-6.4700000000000001E-7</c:v>
                </c:pt>
                <c:pt idx="1112">
                  <c:v>-6.4679999999999999E-7</c:v>
                </c:pt>
                <c:pt idx="1113">
                  <c:v>-6.4659999999999998E-7</c:v>
                </c:pt>
                <c:pt idx="1114">
                  <c:v>-6.4639999999999996E-7</c:v>
                </c:pt>
                <c:pt idx="1115">
                  <c:v>-6.4619999999999995E-7</c:v>
                </c:pt>
                <c:pt idx="1116">
                  <c:v>-6.4600000000000004E-7</c:v>
                </c:pt>
                <c:pt idx="1117">
                  <c:v>-6.4580000000000003E-7</c:v>
                </c:pt>
                <c:pt idx="1118">
                  <c:v>-6.4560000000000001E-7</c:v>
                </c:pt>
                <c:pt idx="1119">
                  <c:v>-6.454E-7</c:v>
                </c:pt>
                <c:pt idx="1120">
                  <c:v>-6.4519999999999998E-7</c:v>
                </c:pt>
                <c:pt idx="1121">
                  <c:v>-6.4499999999999997E-7</c:v>
                </c:pt>
                <c:pt idx="1122">
                  <c:v>-6.4479999999999995E-7</c:v>
                </c:pt>
                <c:pt idx="1123">
                  <c:v>-6.4460000000000004E-7</c:v>
                </c:pt>
                <c:pt idx="1124">
                  <c:v>-6.4440000000000003E-7</c:v>
                </c:pt>
                <c:pt idx="1125">
                  <c:v>-6.4420000000000001E-7</c:v>
                </c:pt>
                <c:pt idx="1126">
                  <c:v>-6.44E-7</c:v>
                </c:pt>
                <c:pt idx="1127">
                  <c:v>-6.4379999999999998E-7</c:v>
                </c:pt>
                <c:pt idx="1128">
                  <c:v>-6.4359999999999997E-7</c:v>
                </c:pt>
                <c:pt idx="1129">
                  <c:v>-6.4339999999999995E-7</c:v>
                </c:pt>
                <c:pt idx="1130">
                  <c:v>-6.4320000000000004E-7</c:v>
                </c:pt>
                <c:pt idx="1131">
                  <c:v>-6.4300000000000003E-7</c:v>
                </c:pt>
                <c:pt idx="1132">
                  <c:v>-6.4280000000000001E-7</c:v>
                </c:pt>
                <c:pt idx="1133">
                  <c:v>-6.426E-7</c:v>
                </c:pt>
                <c:pt idx="1134">
                  <c:v>-6.4239999999999998E-7</c:v>
                </c:pt>
                <c:pt idx="1135">
                  <c:v>-6.4219999999999997E-7</c:v>
                </c:pt>
                <c:pt idx="1136">
                  <c:v>-6.4199999999999995E-7</c:v>
                </c:pt>
                <c:pt idx="1137">
                  <c:v>-6.4180000000000004E-7</c:v>
                </c:pt>
                <c:pt idx="1138">
                  <c:v>-6.4160000000000003E-7</c:v>
                </c:pt>
                <c:pt idx="1139">
                  <c:v>-6.4140000000000001E-7</c:v>
                </c:pt>
                <c:pt idx="1140">
                  <c:v>-6.412E-7</c:v>
                </c:pt>
                <c:pt idx="1141">
                  <c:v>-6.4099999999999998E-7</c:v>
                </c:pt>
                <c:pt idx="1142">
                  <c:v>-6.4079999999999997E-7</c:v>
                </c:pt>
                <c:pt idx="1143">
                  <c:v>-6.4059999999999995E-7</c:v>
                </c:pt>
                <c:pt idx="1144">
                  <c:v>-6.4040000000000004E-7</c:v>
                </c:pt>
                <c:pt idx="1145">
                  <c:v>-6.4020000000000003E-7</c:v>
                </c:pt>
                <c:pt idx="1146">
                  <c:v>-6.4000000000000001E-7</c:v>
                </c:pt>
                <c:pt idx="1147">
                  <c:v>-6.398E-7</c:v>
                </c:pt>
                <c:pt idx="1148">
                  <c:v>-6.3959999999999998E-7</c:v>
                </c:pt>
                <c:pt idx="1149">
                  <c:v>-6.3939999999999997E-7</c:v>
                </c:pt>
                <c:pt idx="1150">
                  <c:v>-6.3919999999999995E-7</c:v>
                </c:pt>
                <c:pt idx="1151">
                  <c:v>-6.3900000000000004E-7</c:v>
                </c:pt>
                <c:pt idx="1152">
                  <c:v>-6.3880000000000003E-7</c:v>
                </c:pt>
                <c:pt idx="1153">
                  <c:v>-6.3860000000000001E-7</c:v>
                </c:pt>
                <c:pt idx="1154">
                  <c:v>-6.384E-7</c:v>
                </c:pt>
                <c:pt idx="1155">
                  <c:v>-6.3819999999999998E-7</c:v>
                </c:pt>
                <c:pt idx="1156">
                  <c:v>-6.3799999999999997E-7</c:v>
                </c:pt>
                <c:pt idx="1157">
                  <c:v>-6.3779999999999995E-7</c:v>
                </c:pt>
                <c:pt idx="1158">
                  <c:v>-6.3760000000000004E-7</c:v>
                </c:pt>
                <c:pt idx="1159">
                  <c:v>-6.3740000000000003E-7</c:v>
                </c:pt>
                <c:pt idx="1160">
                  <c:v>-6.3720000000000001E-7</c:v>
                </c:pt>
                <c:pt idx="1161">
                  <c:v>-6.37E-7</c:v>
                </c:pt>
                <c:pt idx="1162">
                  <c:v>-6.3679999999999998E-7</c:v>
                </c:pt>
                <c:pt idx="1163">
                  <c:v>-6.3659999999999997E-7</c:v>
                </c:pt>
                <c:pt idx="1164">
                  <c:v>-6.3639999999999995E-7</c:v>
                </c:pt>
                <c:pt idx="1165">
                  <c:v>-6.3620000000000005E-7</c:v>
                </c:pt>
                <c:pt idx="1166">
                  <c:v>-6.3600000000000003E-7</c:v>
                </c:pt>
                <c:pt idx="1167">
                  <c:v>-6.3580000000000002E-7</c:v>
                </c:pt>
                <c:pt idx="1168">
                  <c:v>-6.356E-7</c:v>
                </c:pt>
                <c:pt idx="1169">
                  <c:v>-6.3539999999999999E-7</c:v>
                </c:pt>
                <c:pt idx="1170">
                  <c:v>-6.3519999999999997E-7</c:v>
                </c:pt>
                <c:pt idx="1171">
                  <c:v>-6.3499999999999996E-7</c:v>
                </c:pt>
                <c:pt idx="1172">
                  <c:v>-6.3480000000000005E-7</c:v>
                </c:pt>
                <c:pt idx="1173">
                  <c:v>-6.3460000000000003E-7</c:v>
                </c:pt>
                <c:pt idx="1174">
                  <c:v>-6.3440000000000002E-7</c:v>
                </c:pt>
                <c:pt idx="1175">
                  <c:v>-6.342E-7</c:v>
                </c:pt>
                <c:pt idx="1176">
                  <c:v>-6.3399999999999999E-7</c:v>
                </c:pt>
                <c:pt idx="1177">
                  <c:v>-6.3379999999999997E-7</c:v>
                </c:pt>
                <c:pt idx="1178">
                  <c:v>-6.3359999999999996E-7</c:v>
                </c:pt>
                <c:pt idx="1179">
                  <c:v>-6.3340000000000005E-7</c:v>
                </c:pt>
                <c:pt idx="1180">
                  <c:v>-6.3320000000000003E-7</c:v>
                </c:pt>
                <c:pt idx="1181">
                  <c:v>-6.3300000000000002E-7</c:v>
                </c:pt>
                <c:pt idx="1182">
                  <c:v>-6.328E-7</c:v>
                </c:pt>
                <c:pt idx="1183">
                  <c:v>-6.3259999999999999E-7</c:v>
                </c:pt>
                <c:pt idx="1184">
                  <c:v>-6.3239999999999997E-7</c:v>
                </c:pt>
                <c:pt idx="1185">
                  <c:v>-6.3219999999999996E-7</c:v>
                </c:pt>
                <c:pt idx="1186">
                  <c:v>-6.3200000000000005E-7</c:v>
                </c:pt>
                <c:pt idx="1187">
                  <c:v>-6.3180000000000003E-7</c:v>
                </c:pt>
                <c:pt idx="1188">
                  <c:v>-6.3160000000000002E-7</c:v>
                </c:pt>
                <c:pt idx="1189">
                  <c:v>-6.314E-7</c:v>
                </c:pt>
                <c:pt idx="1190">
                  <c:v>-6.3119999999999999E-7</c:v>
                </c:pt>
                <c:pt idx="1191">
                  <c:v>-6.3099999999999997E-7</c:v>
                </c:pt>
                <c:pt idx="1192">
                  <c:v>-6.3079999999999996E-7</c:v>
                </c:pt>
                <c:pt idx="1193">
                  <c:v>-6.3060000000000005E-7</c:v>
                </c:pt>
                <c:pt idx="1194">
                  <c:v>-6.3040000000000003E-7</c:v>
                </c:pt>
                <c:pt idx="1195">
                  <c:v>-6.3020000000000002E-7</c:v>
                </c:pt>
                <c:pt idx="1196">
                  <c:v>-6.3E-7</c:v>
                </c:pt>
                <c:pt idx="1197">
                  <c:v>-6.2979999999999999E-7</c:v>
                </c:pt>
                <c:pt idx="1198">
                  <c:v>-6.2959999999999997E-7</c:v>
                </c:pt>
                <c:pt idx="1199">
                  <c:v>-6.2939999999999996E-7</c:v>
                </c:pt>
                <c:pt idx="1200">
                  <c:v>-6.2920000000000005E-7</c:v>
                </c:pt>
                <c:pt idx="1201">
                  <c:v>-6.2900000000000003E-7</c:v>
                </c:pt>
                <c:pt idx="1202">
                  <c:v>-6.2880000000000002E-7</c:v>
                </c:pt>
                <c:pt idx="1203">
                  <c:v>-6.286E-7</c:v>
                </c:pt>
                <c:pt idx="1204">
                  <c:v>-6.2839999999999999E-7</c:v>
                </c:pt>
                <c:pt idx="1205">
                  <c:v>-6.2819999999999997E-7</c:v>
                </c:pt>
                <c:pt idx="1206">
                  <c:v>-6.2799999999999996E-7</c:v>
                </c:pt>
                <c:pt idx="1207">
                  <c:v>-6.2780000000000005E-7</c:v>
                </c:pt>
                <c:pt idx="1208">
                  <c:v>-6.2760000000000003E-7</c:v>
                </c:pt>
                <c:pt idx="1209">
                  <c:v>-6.2740000000000002E-7</c:v>
                </c:pt>
                <c:pt idx="1210">
                  <c:v>-6.272E-7</c:v>
                </c:pt>
                <c:pt idx="1211">
                  <c:v>-6.2699999999999999E-7</c:v>
                </c:pt>
                <c:pt idx="1212">
                  <c:v>-6.2679999999999997E-7</c:v>
                </c:pt>
                <c:pt idx="1213">
                  <c:v>-6.2659999999999996E-7</c:v>
                </c:pt>
                <c:pt idx="1214">
                  <c:v>-6.2640000000000005E-7</c:v>
                </c:pt>
                <c:pt idx="1215">
                  <c:v>-6.2620000000000004E-7</c:v>
                </c:pt>
                <c:pt idx="1216">
                  <c:v>-6.2600000000000002E-7</c:v>
                </c:pt>
                <c:pt idx="1217">
                  <c:v>-6.2580000000000001E-7</c:v>
                </c:pt>
                <c:pt idx="1218">
                  <c:v>-6.2559999999999999E-7</c:v>
                </c:pt>
                <c:pt idx="1219">
                  <c:v>-6.2539999999999998E-7</c:v>
                </c:pt>
                <c:pt idx="1220">
                  <c:v>-6.2519999999999996E-7</c:v>
                </c:pt>
                <c:pt idx="1221">
                  <c:v>-6.2500000000000005E-7</c:v>
                </c:pt>
                <c:pt idx="1222">
                  <c:v>-6.2480000000000004E-7</c:v>
                </c:pt>
                <c:pt idx="1223">
                  <c:v>-6.2460000000000002E-7</c:v>
                </c:pt>
                <c:pt idx="1224">
                  <c:v>-6.2440000000000001E-7</c:v>
                </c:pt>
                <c:pt idx="1225">
                  <c:v>-6.2419999999999999E-7</c:v>
                </c:pt>
                <c:pt idx="1226">
                  <c:v>-6.2399999999999998E-7</c:v>
                </c:pt>
                <c:pt idx="1227">
                  <c:v>-6.2379999999999996E-7</c:v>
                </c:pt>
                <c:pt idx="1228">
                  <c:v>-6.2360000000000005E-7</c:v>
                </c:pt>
                <c:pt idx="1229">
                  <c:v>-6.2340000000000004E-7</c:v>
                </c:pt>
                <c:pt idx="1230">
                  <c:v>-6.2320000000000002E-7</c:v>
                </c:pt>
                <c:pt idx="1231">
                  <c:v>-6.2300000000000001E-7</c:v>
                </c:pt>
                <c:pt idx="1232">
                  <c:v>-6.2279999999999999E-7</c:v>
                </c:pt>
                <c:pt idx="1233">
                  <c:v>-6.2259999999999998E-7</c:v>
                </c:pt>
                <c:pt idx="1234">
                  <c:v>-6.2239999999999996E-7</c:v>
                </c:pt>
                <c:pt idx="1235">
                  <c:v>-6.2220000000000005E-7</c:v>
                </c:pt>
                <c:pt idx="1236">
                  <c:v>-6.2200000000000004E-7</c:v>
                </c:pt>
                <c:pt idx="1237">
                  <c:v>-6.2180000000000002E-7</c:v>
                </c:pt>
                <c:pt idx="1238">
                  <c:v>-6.2160000000000001E-7</c:v>
                </c:pt>
                <c:pt idx="1239">
                  <c:v>-6.2139999999999999E-7</c:v>
                </c:pt>
                <c:pt idx="1240">
                  <c:v>-6.2119999999999998E-7</c:v>
                </c:pt>
                <c:pt idx="1241">
                  <c:v>-6.2099999999999996E-7</c:v>
                </c:pt>
                <c:pt idx="1242">
                  <c:v>-6.2079999999999995E-7</c:v>
                </c:pt>
                <c:pt idx="1243">
                  <c:v>-6.2060000000000004E-7</c:v>
                </c:pt>
                <c:pt idx="1244">
                  <c:v>-6.2040000000000002E-7</c:v>
                </c:pt>
                <c:pt idx="1245">
                  <c:v>-6.2020000000000001E-7</c:v>
                </c:pt>
                <c:pt idx="1246">
                  <c:v>-6.1999999999999999E-7</c:v>
                </c:pt>
                <c:pt idx="1247">
                  <c:v>-6.1979999999999998E-7</c:v>
                </c:pt>
                <c:pt idx="1248">
                  <c:v>-6.1959999999999996E-7</c:v>
                </c:pt>
                <c:pt idx="1249">
                  <c:v>-6.1939999999999995E-7</c:v>
                </c:pt>
                <c:pt idx="1250">
                  <c:v>-6.1920000000000004E-7</c:v>
                </c:pt>
                <c:pt idx="1251">
                  <c:v>-6.1900000000000002E-7</c:v>
                </c:pt>
                <c:pt idx="1252">
                  <c:v>-6.1880000000000001E-7</c:v>
                </c:pt>
                <c:pt idx="1253">
                  <c:v>-6.1859999999999999E-7</c:v>
                </c:pt>
                <c:pt idx="1254">
                  <c:v>-6.1839999999999998E-7</c:v>
                </c:pt>
                <c:pt idx="1255">
                  <c:v>-6.1819999999999996E-7</c:v>
                </c:pt>
                <c:pt idx="1256">
                  <c:v>-6.1799999999999995E-7</c:v>
                </c:pt>
                <c:pt idx="1257">
                  <c:v>-6.1780000000000004E-7</c:v>
                </c:pt>
                <c:pt idx="1258">
                  <c:v>-6.1760000000000002E-7</c:v>
                </c:pt>
                <c:pt idx="1259">
                  <c:v>-6.1740000000000001E-7</c:v>
                </c:pt>
                <c:pt idx="1260">
                  <c:v>-6.1719999999999999E-7</c:v>
                </c:pt>
                <c:pt idx="1261">
                  <c:v>-6.1699999999999998E-7</c:v>
                </c:pt>
                <c:pt idx="1262">
                  <c:v>-6.1679999999999996E-7</c:v>
                </c:pt>
                <c:pt idx="1263">
                  <c:v>-6.1659999999999995E-7</c:v>
                </c:pt>
                <c:pt idx="1264">
                  <c:v>-6.1640000000000004E-7</c:v>
                </c:pt>
                <c:pt idx="1265">
                  <c:v>-6.1620000000000003E-7</c:v>
                </c:pt>
                <c:pt idx="1266">
                  <c:v>-6.1600000000000001E-7</c:v>
                </c:pt>
                <c:pt idx="1267">
                  <c:v>-6.158E-7</c:v>
                </c:pt>
                <c:pt idx="1268">
                  <c:v>-6.1559999999999998E-7</c:v>
                </c:pt>
                <c:pt idx="1269">
                  <c:v>-6.1539999999999997E-7</c:v>
                </c:pt>
                <c:pt idx="1270">
                  <c:v>-6.1519999999999995E-7</c:v>
                </c:pt>
                <c:pt idx="1271">
                  <c:v>-6.1500000000000004E-7</c:v>
                </c:pt>
                <c:pt idx="1272">
                  <c:v>-6.1480000000000003E-7</c:v>
                </c:pt>
                <c:pt idx="1273">
                  <c:v>-6.1460000000000001E-7</c:v>
                </c:pt>
                <c:pt idx="1274">
                  <c:v>-6.144E-7</c:v>
                </c:pt>
                <c:pt idx="1275">
                  <c:v>-6.1419999999999998E-7</c:v>
                </c:pt>
                <c:pt idx="1276">
                  <c:v>-6.1399999999999997E-7</c:v>
                </c:pt>
                <c:pt idx="1277">
                  <c:v>-6.1379999999999995E-7</c:v>
                </c:pt>
                <c:pt idx="1278">
                  <c:v>-6.1360000000000004E-7</c:v>
                </c:pt>
                <c:pt idx="1279">
                  <c:v>-6.1340000000000003E-7</c:v>
                </c:pt>
                <c:pt idx="1280">
                  <c:v>-6.1320000000000001E-7</c:v>
                </c:pt>
                <c:pt idx="1281">
                  <c:v>-6.13E-7</c:v>
                </c:pt>
                <c:pt idx="1282">
                  <c:v>-6.1279999999999998E-7</c:v>
                </c:pt>
                <c:pt idx="1283">
                  <c:v>-6.1259999999999997E-7</c:v>
                </c:pt>
                <c:pt idx="1284">
                  <c:v>-6.1239999999999995E-7</c:v>
                </c:pt>
                <c:pt idx="1285">
                  <c:v>-6.1220000000000004E-7</c:v>
                </c:pt>
                <c:pt idx="1286">
                  <c:v>-6.1200000000000003E-7</c:v>
                </c:pt>
                <c:pt idx="1287">
                  <c:v>-6.1180000000000001E-7</c:v>
                </c:pt>
                <c:pt idx="1288">
                  <c:v>-6.116E-7</c:v>
                </c:pt>
                <c:pt idx="1289">
                  <c:v>-6.1139999999999998E-7</c:v>
                </c:pt>
                <c:pt idx="1290">
                  <c:v>-6.1119999999999997E-7</c:v>
                </c:pt>
                <c:pt idx="1291">
                  <c:v>-6.1099999999999995E-7</c:v>
                </c:pt>
                <c:pt idx="1292">
                  <c:v>-6.1080000000000004E-7</c:v>
                </c:pt>
                <c:pt idx="1293">
                  <c:v>-6.1060000000000003E-7</c:v>
                </c:pt>
                <c:pt idx="1294">
                  <c:v>-6.1040000000000001E-7</c:v>
                </c:pt>
                <c:pt idx="1295">
                  <c:v>-6.102E-7</c:v>
                </c:pt>
                <c:pt idx="1296">
                  <c:v>-6.0999999999999998E-7</c:v>
                </c:pt>
                <c:pt idx="1297">
                  <c:v>-6.0979999999999997E-7</c:v>
                </c:pt>
                <c:pt idx="1298">
                  <c:v>-6.0959999999999995E-7</c:v>
                </c:pt>
                <c:pt idx="1299">
                  <c:v>-6.0940000000000004E-7</c:v>
                </c:pt>
                <c:pt idx="1300">
                  <c:v>-6.0920000000000003E-7</c:v>
                </c:pt>
                <c:pt idx="1301">
                  <c:v>-6.0900000000000001E-7</c:v>
                </c:pt>
                <c:pt idx="1302">
                  <c:v>-6.088E-7</c:v>
                </c:pt>
                <c:pt idx="1303">
                  <c:v>-6.0859999999999998E-7</c:v>
                </c:pt>
                <c:pt idx="1304">
                  <c:v>-6.0839999999999997E-7</c:v>
                </c:pt>
                <c:pt idx="1305">
                  <c:v>-6.0819999999999995E-7</c:v>
                </c:pt>
                <c:pt idx="1306">
                  <c:v>-6.0800000000000004E-7</c:v>
                </c:pt>
                <c:pt idx="1307">
                  <c:v>-6.0780000000000003E-7</c:v>
                </c:pt>
                <c:pt idx="1308">
                  <c:v>-6.0760000000000001E-7</c:v>
                </c:pt>
                <c:pt idx="1309">
                  <c:v>-6.074E-7</c:v>
                </c:pt>
                <c:pt idx="1310">
                  <c:v>-6.0719999999999998E-7</c:v>
                </c:pt>
                <c:pt idx="1311">
                  <c:v>-6.0699999999999997E-7</c:v>
                </c:pt>
                <c:pt idx="1312">
                  <c:v>-6.0679999999999995E-7</c:v>
                </c:pt>
                <c:pt idx="1313">
                  <c:v>-6.0660000000000005E-7</c:v>
                </c:pt>
                <c:pt idx="1314">
                  <c:v>-6.0640000000000003E-7</c:v>
                </c:pt>
                <c:pt idx="1315">
                  <c:v>-6.0620000000000002E-7</c:v>
                </c:pt>
                <c:pt idx="1316">
                  <c:v>-6.06E-7</c:v>
                </c:pt>
                <c:pt idx="1317">
                  <c:v>-6.0579999999999999E-7</c:v>
                </c:pt>
                <c:pt idx="1318">
                  <c:v>-6.0559999999999997E-7</c:v>
                </c:pt>
                <c:pt idx="1319">
                  <c:v>-6.0539999999999996E-7</c:v>
                </c:pt>
                <c:pt idx="1320">
                  <c:v>-6.0520000000000005E-7</c:v>
                </c:pt>
                <c:pt idx="1321">
                  <c:v>-6.0500000000000003E-7</c:v>
                </c:pt>
                <c:pt idx="1322">
                  <c:v>-6.0480000000000002E-7</c:v>
                </c:pt>
                <c:pt idx="1323">
                  <c:v>-6.046E-7</c:v>
                </c:pt>
                <c:pt idx="1324">
                  <c:v>-6.0439999999999999E-7</c:v>
                </c:pt>
                <c:pt idx="1325">
                  <c:v>-6.0419999999999997E-7</c:v>
                </c:pt>
                <c:pt idx="1326">
                  <c:v>-6.0399999999999996E-7</c:v>
                </c:pt>
                <c:pt idx="1327">
                  <c:v>-6.0380000000000005E-7</c:v>
                </c:pt>
                <c:pt idx="1328">
                  <c:v>-6.0360000000000003E-7</c:v>
                </c:pt>
                <c:pt idx="1329">
                  <c:v>-6.0340000000000002E-7</c:v>
                </c:pt>
                <c:pt idx="1330">
                  <c:v>-6.032E-7</c:v>
                </c:pt>
                <c:pt idx="1331">
                  <c:v>-6.0299999999999999E-7</c:v>
                </c:pt>
                <c:pt idx="1332">
                  <c:v>-6.0279999999999997E-7</c:v>
                </c:pt>
                <c:pt idx="1333">
                  <c:v>-6.0259999999999996E-7</c:v>
                </c:pt>
                <c:pt idx="1334">
                  <c:v>-6.0240000000000005E-7</c:v>
                </c:pt>
                <c:pt idx="1335">
                  <c:v>-6.0220000000000003E-7</c:v>
                </c:pt>
                <c:pt idx="1336">
                  <c:v>-6.0200000000000002E-7</c:v>
                </c:pt>
                <c:pt idx="1337">
                  <c:v>-6.018E-7</c:v>
                </c:pt>
                <c:pt idx="1338">
                  <c:v>-6.0159999999999999E-7</c:v>
                </c:pt>
                <c:pt idx="1339">
                  <c:v>-6.0139999999999997E-7</c:v>
                </c:pt>
                <c:pt idx="1340">
                  <c:v>-6.0119999999999996E-7</c:v>
                </c:pt>
                <c:pt idx="1341">
                  <c:v>-6.0100000000000005E-7</c:v>
                </c:pt>
                <c:pt idx="1342">
                  <c:v>-6.0080000000000003E-7</c:v>
                </c:pt>
                <c:pt idx="1343">
                  <c:v>-6.0060000000000002E-7</c:v>
                </c:pt>
                <c:pt idx="1344">
                  <c:v>-6.004E-7</c:v>
                </c:pt>
                <c:pt idx="1345">
                  <c:v>-6.0019999999999999E-7</c:v>
                </c:pt>
                <c:pt idx="1346">
                  <c:v>-5.9999999999999997E-7</c:v>
                </c:pt>
                <c:pt idx="1347">
                  <c:v>-5.9979999999999996E-7</c:v>
                </c:pt>
                <c:pt idx="1348">
                  <c:v>-5.9960000000000005E-7</c:v>
                </c:pt>
                <c:pt idx="1349">
                  <c:v>-5.9940000000000003E-7</c:v>
                </c:pt>
                <c:pt idx="1350">
                  <c:v>-5.9920000000000002E-7</c:v>
                </c:pt>
                <c:pt idx="1351">
                  <c:v>-5.99E-7</c:v>
                </c:pt>
                <c:pt idx="1352">
                  <c:v>-5.9879999999999999E-7</c:v>
                </c:pt>
                <c:pt idx="1353">
                  <c:v>-5.9859999999999997E-7</c:v>
                </c:pt>
                <c:pt idx="1354">
                  <c:v>-5.9839999999999996E-7</c:v>
                </c:pt>
                <c:pt idx="1355">
                  <c:v>-5.9820000000000005E-7</c:v>
                </c:pt>
                <c:pt idx="1356">
                  <c:v>-5.9800000000000003E-7</c:v>
                </c:pt>
                <c:pt idx="1357">
                  <c:v>-5.9780000000000002E-7</c:v>
                </c:pt>
                <c:pt idx="1358">
                  <c:v>-5.976E-7</c:v>
                </c:pt>
                <c:pt idx="1359">
                  <c:v>-5.9739999999999999E-7</c:v>
                </c:pt>
                <c:pt idx="1360">
                  <c:v>-5.9719999999999997E-7</c:v>
                </c:pt>
                <c:pt idx="1361">
                  <c:v>-5.9699999999999996E-7</c:v>
                </c:pt>
                <c:pt idx="1362">
                  <c:v>-5.9680000000000005E-7</c:v>
                </c:pt>
                <c:pt idx="1363">
                  <c:v>-5.9660000000000004E-7</c:v>
                </c:pt>
                <c:pt idx="1364">
                  <c:v>-5.9640000000000002E-7</c:v>
                </c:pt>
                <c:pt idx="1365">
                  <c:v>-5.962E-7</c:v>
                </c:pt>
                <c:pt idx="1366">
                  <c:v>-5.9599999999999999E-7</c:v>
                </c:pt>
                <c:pt idx="1367">
                  <c:v>-5.9579999999999997E-7</c:v>
                </c:pt>
                <c:pt idx="1368">
                  <c:v>-5.9559999999999996E-7</c:v>
                </c:pt>
                <c:pt idx="1369">
                  <c:v>-5.9540000000000005E-7</c:v>
                </c:pt>
                <c:pt idx="1370">
                  <c:v>-5.9520000000000004E-7</c:v>
                </c:pt>
                <c:pt idx="1371">
                  <c:v>-5.9500000000000002E-7</c:v>
                </c:pt>
                <c:pt idx="1372">
                  <c:v>-5.9480000000000001E-7</c:v>
                </c:pt>
                <c:pt idx="1373">
                  <c:v>-5.9459999999999999E-7</c:v>
                </c:pt>
                <c:pt idx="1374">
                  <c:v>-5.9439999999999998E-7</c:v>
                </c:pt>
                <c:pt idx="1375">
                  <c:v>-5.9419999999999996E-7</c:v>
                </c:pt>
                <c:pt idx="1376">
                  <c:v>-5.9400000000000005E-7</c:v>
                </c:pt>
                <c:pt idx="1377">
                  <c:v>-5.9380000000000004E-7</c:v>
                </c:pt>
                <c:pt idx="1378">
                  <c:v>-5.9360000000000002E-7</c:v>
                </c:pt>
                <c:pt idx="1379">
                  <c:v>-5.9340000000000001E-7</c:v>
                </c:pt>
                <c:pt idx="1380">
                  <c:v>-5.9319999999999999E-7</c:v>
                </c:pt>
                <c:pt idx="1381">
                  <c:v>-5.9299999999999998E-7</c:v>
                </c:pt>
                <c:pt idx="1382">
                  <c:v>-5.9279999999999996E-7</c:v>
                </c:pt>
                <c:pt idx="1383">
                  <c:v>-5.9260000000000005E-7</c:v>
                </c:pt>
                <c:pt idx="1384">
                  <c:v>-5.9240000000000004E-7</c:v>
                </c:pt>
                <c:pt idx="1385">
                  <c:v>-5.9220000000000002E-7</c:v>
                </c:pt>
                <c:pt idx="1386">
                  <c:v>-5.9200000000000001E-7</c:v>
                </c:pt>
                <c:pt idx="1387">
                  <c:v>-5.9179999999999999E-7</c:v>
                </c:pt>
                <c:pt idx="1388">
                  <c:v>-5.9159999999999998E-7</c:v>
                </c:pt>
                <c:pt idx="1389">
                  <c:v>-5.9139999999999996E-7</c:v>
                </c:pt>
                <c:pt idx="1390">
                  <c:v>-5.9120000000000005E-7</c:v>
                </c:pt>
                <c:pt idx="1391">
                  <c:v>-5.9100000000000004E-7</c:v>
                </c:pt>
                <c:pt idx="1392">
                  <c:v>-5.9080000000000002E-7</c:v>
                </c:pt>
                <c:pt idx="1393">
                  <c:v>-5.9060000000000001E-7</c:v>
                </c:pt>
                <c:pt idx="1394">
                  <c:v>-5.9039999999999999E-7</c:v>
                </c:pt>
                <c:pt idx="1395">
                  <c:v>-5.9019999999999998E-7</c:v>
                </c:pt>
                <c:pt idx="1396">
                  <c:v>-5.8999999999999996E-7</c:v>
                </c:pt>
                <c:pt idx="1397">
                  <c:v>-5.8979999999999995E-7</c:v>
                </c:pt>
                <c:pt idx="1398">
                  <c:v>-5.8960000000000004E-7</c:v>
                </c:pt>
                <c:pt idx="1399">
                  <c:v>-5.8940000000000002E-7</c:v>
                </c:pt>
                <c:pt idx="1400">
                  <c:v>-5.8920000000000001E-7</c:v>
                </c:pt>
                <c:pt idx="1401">
                  <c:v>-5.8899999999999999E-7</c:v>
                </c:pt>
                <c:pt idx="1402">
                  <c:v>-5.8879999999999998E-7</c:v>
                </c:pt>
                <c:pt idx="1403">
                  <c:v>-5.8859999999999996E-7</c:v>
                </c:pt>
                <c:pt idx="1404">
                  <c:v>-5.8839999999999995E-7</c:v>
                </c:pt>
                <c:pt idx="1405">
                  <c:v>-5.8820000000000004E-7</c:v>
                </c:pt>
                <c:pt idx="1406">
                  <c:v>-5.8800000000000002E-7</c:v>
                </c:pt>
                <c:pt idx="1407">
                  <c:v>-5.8780000000000001E-7</c:v>
                </c:pt>
                <c:pt idx="1408">
                  <c:v>-5.8759999999999999E-7</c:v>
                </c:pt>
                <c:pt idx="1409">
                  <c:v>-5.8739999999999998E-7</c:v>
                </c:pt>
                <c:pt idx="1410">
                  <c:v>-5.8719999999999996E-7</c:v>
                </c:pt>
                <c:pt idx="1411">
                  <c:v>-5.8699999999999995E-7</c:v>
                </c:pt>
                <c:pt idx="1412">
                  <c:v>-5.8680000000000004E-7</c:v>
                </c:pt>
                <c:pt idx="1413">
                  <c:v>-5.8660000000000002E-7</c:v>
                </c:pt>
                <c:pt idx="1414">
                  <c:v>-5.8640000000000001E-7</c:v>
                </c:pt>
                <c:pt idx="1415">
                  <c:v>-5.8619999999999999E-7</c:v>
                </c:pt>
                <c:pt idx="1416">
                  <c:v>-5.8599999999999998E-7</c:v>
                </c:pt>
                <c:pt idx="1417">
                  <c:v>-5.8579999999999996E-7</c:v>
                </c:pt>
                <c:pt idx="1418">
                  <c:v>-5.8559999999999995E-7</c:v>
                </c:pt>
                <c:pt idx="1419">
                  <c:v>-5.8540000000000004E-7</c:v>
                </c:pt>
                <c:pt idx="1420">
                  <c:v>-5.8520000000000003E-7</c:v>
                </c:pt>
                <c:pt idx="1421">
                  <c:v>-5.8500000000000001E-7</c:v>
                </c:pt>
                <c:pt idx="1422">
                  <c:v>-5.848E-7</c:v>
                </c:pt>
                <c:pt idx="1423">
                  <c:v>-5.8459999999999998E-7</c:v>
                </c:pt>
                <c:pt idx="1424">
                  <c:v>-5.8439999999999997E-7</c:v>
                </c:pt>
                <c:pt idx="1425">
                  <c:v>-5.8419999999999995E-7</c:v>
                </c:pt>
                <c:pt idx="1426">
                  <c:v>-5.8400000000000004E-7</c:v>
                </c:pt>
                <c:pt idx="1427">
                  <c:v>-5.8380000000000003E-7</c:v>
                </c:pt>
                <c:pt idx="1428">
                  <c:v>-5.8360000000000001E-7</c:v>
                </c:pt>
                <c:pt idx="1429">
                  <c:v>-5.834E-7</c:v>
                </c:pt>
                <c:pt idx="1430">
                  <c:v>-5.8319999999999998E-7</c:v>
                </c:pt>
                <c:pt idx="1431">
                  <c:v>-5.8299999999999997E-7</c:v>
                </c:pt>
                <c:pt idx="1432">
                  <c:v>-5.8279999999999995E-7</c:v>
                </c:pt>
                <c:pt idx="1433">
                  <c:v>-5.8260000000000004E-7</c:v>
                </c:pt>
                <c:pt idx="1434">
                  <c:v>-5.8240000000000003E-7</c:v>
                </c:pt>
                <c:pt idx="1435">
                  <c:v>-5.8220000000000001E-7</c:v>
                </c:pt>
                <c:pt idx="1436">
                  <c:v>-5.82E-7</c:v>
                </c:pt>
                <c:pt idx="1437">
                  <c:v>-5.8179999999999998E-7</c:v>
                </c:pt>
                <c:pt idx="1438">
                  <c:v>-5.8159999999999997E-7</c:v>
                </c:pt>
                <c:pt idx="1439">
                  <c:v>-5.8139999999999995E-7</c:v>
                </c:pt>
                <c:pt idx="1440">
                  <c:v>-5.8120000000000004E-7</c:v>
                </c:pt>
                <c:pt idx="1441">
                  <c:v>-5.8100000000000003E-7</c:v>
                </c:pt>
                <c:pt idx="1442">
                  <c:v>-5.8080000000000001E-7</c:v>
                </c:pt>
                <c:pt idx="1443">
                  <c:v>-5.806E-7</c:v>
                </c:pt>
                <c:pt idx="1444">
                  <c:v>-5.8039999999999998E-7</c:v>
                </c:pt>
                <c:pt idx="1445">
                  <c:v>-5.8019999999999997E-7</c:v>
                </c:pt>
                <c:pt idx="1446">
                  <c:v>-5.7999999999999995E-7</c:v>
                </c:pt>
                <c:pt idx="1447">
                  <c:v>-5.7980000000000004E-7</c:v>
                </c:pt>
                <c:pt idx="1448">
                  <c:v>-5.7960000000000003E-7</c:v>
                </c:pt>
                <c:pt idx="1449">
                  <c:v>-5.7940000000000001E-7</c:v>
                </c:pt>
                <c:pt idx="1450">
                  <c:v>-5.792E-7</c:v>
                </c:pt>
                <c:pt idx="1451">
                  <c:v>-5.7899999999999998E-7</c:v>
                </c:pt>
                <c:pt idx="1452">
                  <c:v>-5.7879999999999997E-7</c:v>
                </c:pt>
                <c:pt idx="1453">
                  <c:v>-5.7859999999999995E-7</c:v>
                </c:pt>
                <c:pt idx="1454">
                  <c:v>-5.7840000000000004E-7</c:v>
                </c:pt>
                <c:pt idx="1455">
                  <c:v>-5.7820000000000003E-7</c:v>
                </c:pt>
                <c:pt idx="1456">
                  <c:v>-5.7800000000000001E-7</c:v>
                </c:pt>
                <c:pt idx="1457">
                  <c:v>-5.778E-7</c:v>
                </c:pt>
                <c:pt idx="1458">
                  <c:v>-5.7759999999999998E-7</c:v>
                </c:pt>
                <c:pt idx="1459">
                  <c:v>-5.7739999999999997E-7</c:v>
                </c:pt>
                <c:pt idx="1460">
                  <c:v>-5.7719999999999995E-7</c:v>
                </c:pt>
                <c:pt idx="1461">
                  <c:v>-5.7700000000000004E-7</c:v>
                </c:pt>
                <c:pt idx="1462">
                  <c:v>-5.7680000000000003E-7</c:v>
                </c:pt>
                <c:pt idx="1463">
                  <c:v>-5.7660000000000001E-7</c:v>
                </c:pt>
                <c:pt idx="1464">
                  <c:v>-5.764E-7</c:v>
                </c:pt>
                <c:pt idx="1465">
                  <c:v>-5.7619999999999998E-7</c:v>
                </c:pt>
                <c:pt idx="1466">
                  <c:v>-5.7599999999999997E-7</c:v>
                </c:pt>
                <c:pt idx="1467">
                  <c:v>-5.7579999999999995E-7</c:v>
                </c:pt>
                <c:pt idx="1468">
                  <c:v>-5.7560000000000005E-7</c:v>
                </c:pt>
                <c:pt idx="1469">
                  <c:v>-5.7540000000000003E-7</c:v>
                </c:pt>
                <c:pt idx="1470">
                  <c:v>-5.7520000000000002E-7</c:v>
                </c:pt>
                <c:pt idx="1471">
                  <c:v>-5.75E-7</c:v>
                </c:pt>
                <c:pt idx="1472">
                  <c:v>-5.7479999999999999E-7</c:v>
                </c:pt>
                <c:pt idx="1473">
                  <c:v>-5.7459999999999997E-7</c:v>
                </c:pt>
                <c:pt idx="1474">
                  <c:v>-5.7439999999999996E-7</c:v>
                </c:pt>
                <c:pt idx="1475">
                  <c:v>-5.7420000000000005E-7</c:v>
                </c:pt>
                <c:pt idx="1476">
                  <c:v>-5.7400000000000003E-7</c:v>
                </c:pt>
                <c:pt idx="1477">
                  <c:v>-5.7380000000000002E-7</c:v>
                </c:pt>
                <c:pt idx="1478">
                  <c:v>-5.736E-7</c:v>
                </c:pt>
                <c:pt idx="1479">
                  <c:v>-5.7339999999999999E-7</c:v>
                </c:pt>
                <c:pt idx="1480">
                  <c:v>-5.7319999999999997E-7</c:v>
                </c:pt>
                <c:pt idx="1481">
                  <c:v>-5.7299999999999996E-7</c:v>
                </c:pt>
                <c:pt idx="1482">
                  <c:v>-5.7280000000000005E-7</c:v>
                </c:pt>
                <c:pt idx="1483">
                  <c:v>-5.7260000000000003E-7</c:v>
                </c:pt>
                <c:pt idx="1484">
                  <c:v>-5.7240000000000002E-7</c:v>
                </c:pt>
                <c:pt idx="1485">
                  <c:v>-5.722E-7</c:v>
                </c:pt>
                <c:pt idx="1486">
                  <c:v>-5.7199999999999999E-7</c:v>
                </c:pt>
                <c:pt idx="1487">
                  <c:v>-5.7179999999999997E-7</c:v>
                </c:pt>
                <c:pt idx="1488">
                  <c:v>-5.7159999999999996E-7</c:v>
                </c:pt>
                <c:pt idx="1489">
                  <c:v>-5.7140000000000005E-7</c:v>
                </c:pt>
                <c:pt idx="1490">
                  <c:v>-5.7120000000000003E-7</c:v>
                </c:pt>
                <c:pt idx="1491">
                  <c:v>-5.7100000000000002E-7</c:v>
                </c:pt>
                <c:pt idx="1492">
                  <c:v>-5.708E-7</c:v>
                </c:pt>
                <c:pt idx="1493">
                  <c:v>-5.7059999999999999E-7</c:v>
                </c:pt>
                <c:pt idx="1494">
                  <c:v>-5.7039999999999997E-7</c:v>
                </c:pt>
                <c:pt idx="1495">
                  <c:v>-5.7019999999999996E-7</c:v>
                </c:pt>
                <c:pt idx="1496">
                  <c:v>-5.7000000000000005E-7</c:v>
                </c:pt>
                <c:pt idx="1497">
                  <c:v>-5.6980000000000003E-7</c:v>
                </c:pt>
                <c:pt idx="1498">
                  <c:v>-5.6960000000000002E-7</c:v>
                </c:pt>
                <c:pt idx="1499">
                  <c:v>-5.694E-7</c:v>
                </c:pt>
                <c:pt idx="1500">
                  <c:v>-5.6919999999999999E-7</c:v>
                </c:pt>
                <c:pt idx="1501">
                  <c:v>-5.6899999999999997E-7</c:v>
                </c:pt>
                <c:pt idx="1502">
                  <c:v>-5.6879999999999996E-7</c:v>
                </c:pt>
                <c:pt idx="1503">
                  <c:v>-5.6860000000000005E-7</c:v>
                </c:pt>
                <c:pt idx="1504">
                  <c:v>-5.6840000000000003E-7</c:v>
                </c:pt>
                <c:pt idx="1505">
                  <c:v>-5.6820000000000002E-7</c:v>
                </c:pt>
                <c:pt idx="1506">
                  <c:v>-5.68E-7</c:v>
                </c:pt>
                <c:pt idx="1507">
                  <c:v>-5.6779999999999999E-7</c:v>
                </c:pt>
                <c:pt idx="1508">
                  <c:v>-5.6759999999999997E-7</c:v>
                </c:pt>
                <c:pt idx="1509">
                  <c:v>-5.6739999999999996E-7</c:v>
                </c:pt>
                <c:pt idx="1510">
                  <c:v>-5.6720000000000005E-7</c:v>
                </c:pt>
                <c:pt idx="1511">
                  <c:v>-5.6700000000000003E-7</c:v>
                </c:pt>
                <c:pt idx="1512">
                  <c:v>-5.6680000000000002E-7</c:v>
                </c:pt>
                <c:pt idx="1513">
                  <c:v>-5.666E-7</c:v>
                </c:pt>
                <c:pt idx="1514">
                  <c:v>-5.6639999999999999E-7</c:v>
                </c:pt>
                <c:pt idx="1515">
                  <c:v>-5.6619999999999997E-7</c:v>
                </c:pt>
                <c:pt idx="1516">
                  <c:v>-5.6599999999999996E-7</c:v>
                </c:pt>
                <c:pt idx="1517">
                  <c:v>-5.6580000000000005E-7</c:v>
                </c:pt>
                <c:pt idx="1518">
                  <c:v>-5.6560000000000004E-7</c:v>
                </c:pt>
                <c:pt idx="1519">
                  <c:v>-5.6540000000000002E-7</c:v>
                </c:pt>
                <c:pt idx="1520">
                  <c:v>-5.6520000000000001E-7</c:v>
                </c:pt>
                <c:pt idx="1521">
                  <c:v>-5.6499999999999999E-7</c:v>
                </c:pt>
                <c:pt idx="1522">
                  <c:v>-5.6479999999999998E-7</c:v>
                </c:pt>
                <c:pt idx="1523">
                  <c:v>-5.6459999999999996E-7</c:v>
                </c:pt>
                <c:pt idx="1524">
                  <c:v>-5.6440000000000005E-7</c:v>
                </c:pt>
                <c:pt idx="1525">
                  <c:v>-5.6420000000000004E-7</c:v>
                </c:pt>
                <c:pt idx="1526">
                  <c:v>-5.6400000000000002E-7</c:v>
                </c:pt>
                <c:pt idx="1527">
                  <c:v>-5.6380000000000001E-7</c:v>
                </c:pt>
                <c:pt idx="1528">
                  <c:v>-5.6359999999999999E-7</c:v>
                </c:pt>
                <c:pt idx="1529">
                  <c:v>-5.6339999999999998E-7</c:v>
                </c:pt>
                <c:pt idx="1530">
                  <c:v>-5.6319999999999996E-7</c:v>
                </c:pt>
                <c:pt idx="1531">
                  <c:v>-5.6300000000000005E-7</c:v>
                </c:pt>
                <c:pt idx="1532">
                  <c:v>-5.6280000000000004E-7</c:v>
                </c:pt>
                <c:pt idx="1533">
                  <c:v>-5.6260000000000002E-7</c:v>
                </c:pt>
                <c:pt idx="1534">
                  <c:v>-5.6240000000000001E-7</c:v>
                </c:pt>
                <c:pt idx="1535">
                  <c:v>-5.6219999999999999E-7</c:v>
                </c:pt>
                <c:pt idx="1536">
                  <c:v>-5.6199999999999998E-7</c:v>
                </c:pt>
                <c:pt idx="1537">
                  <c:v>-5.6179999999999996E-7</c:v>
                </c:pt>
                <c:pt idx="1538">
                  <c:v>-5.6160000000000005E-7</c:v>
                </c:pt>
                <c:pt idx="1539">
                  <c:v>-5.6140000000000004E-7</c:v>
                </c:pt>
                <c:pt idx="1540">
                  <c:v>-5.6120000000000002E-7</c:v>
                </c:pt>
                <c:pt idx="1541">
                  <c:v>-5.6100000000000001E-7</c:v>
                </c:pt>
                <c:pt idx="1542">
                  <c:v>-5.6079999999999999E-7</c:v>
                </c:pt>
                <c:pt idx="1543">
                  <c:v>-5.6059999999999998E-7</c:v>
                </c:pt>
                <c:pt idx="1544">
                  <c:v>-5.6039999999999996E-7</c:v>
                </c:pt>
                <c:pt idx="1545">
                  <c:v>-5.6019999999999995E-7</c:v>
                </c:pt>
                <c:pt idx="1546">
                  <c:v>-5.6000000000000004E-7</c:v>
                </c:pt>
                <c:pt idx="1547">
                  <c:v>-5.5980000000000002E-7</c:v>
                </c:pt>
                <c:pt idx="1548">
                  <c:v>-5.5960000000000001E-7</c:v>
                </c:pt>
                <c:pt idx="1549">
                  <c:v>-5.5939999999999999E-7</c:v>
                </c:pt>
                <c:pt idx="1550">
                  <c:v>-5.5919999999999998E-7</c:v>
                </c:pt>
                <c:pt idx="1551">
                  <c:v>-5.5899999999999996E-7</c:v>
                </c:pt>
                <c:pt idx="1552">
                  <c:v>-5.5879999999999995E-7</c:v>
                </c:pt>
                <c:pt idx="1553">
                  <c:v>-5.5860000000000004E-7</c:v>
                </c:pt>
                <c:pt idx="1554">
                  <c:v>-5.5840000000000002E-7</c:v>
                </c:pt>
                <c:pt idx="1555">
                  <c:v>-5.5820000000000001E-7</c:v>
                </c:pt>
                <c:pt idx="1556">
                  <c:v>-5.5799999999999999E-7</c:v>
                </c:pt>
                <c:pt idx="1557">
                  <c:v>-5.5779999999999998E-7</c:v>
                </c:pt>
                <c:pt idx="1558">
                  <c:v>-5.5759999999999996E-7</c:v>
                </c:pt>
                <c:pt idx="1559">
                  <c:v>-5.5739999999999995E-7</c:v>
                </c:pt>
                <c:pt idx="1560">
                  <c:v>-5.5720000000000004E-7</c:v>
                </c:pt>
                <c:pt idx="1561">
                  <c:v>-5.5700000000000002E-7</c:v>
                </c:pt>
                <c:pt idx="1562">
                  <c:v>-5.5680000000000001E-7</c:v>
                </c:pt>
                <c:pt idx="1563">
                  <c:v>-5.5659999999999999E-7</c:v>
                </c:pt>
                <c:pt idx="1564">
                  <c:v>-5.5639999999999998E-7</c:v>
                </c:pt>
                <c:pt idx="1565">
                  <c:v>-5.5619999999999996E-7</c:v>
                </c:pt>
                <c:pt idx="1566">
                  <c:v>-5.5599999999999995E-7</c:v>
                </c:pt>
                <c:pt idx="1567">
                  <c:v>-5.5580000000000004E-7</c:v>
                </c:pt>
                <c:pt idx="1568">
                  <c:v>-5.5560000000000003E-7</c:v>
                </c:pt>
                <c:pt idx="1569">
                  <c:v>-5.5540000000000001E-7</c:v>
                </c:pt>
                <c:pt idx="1570">
                  <c:v>-5.552E-7</c:v>
                </c:pt>
                <c:pt idx="1571">
                  <c:v>-5.5499999999999998E-7</c:v>
                </c:pt>
                <c:pt idx="1572">
                  <c:v>-5.5479999999999997E-7</c:v>
                </c:pt>
                <c:pt idx="1573">
                  <c:v>-5.5459999999999995E-7</c:v>
                </c:pt>
                <c:pt idx="1574">
                  <c:v>-5.5440000000000004E-7</c:v>
                </c:pt>
                <c:pt idx="1575">
                  <c:v>-5.5420000000000003E-7</c:v>
                </c:pt>
                <c:pt idx="1576">
                  <c:v>-5.5400000000000001E-7</c:v>
                </c:pt>
                <c:pt idx="1577">
                  <c:v>-5.538E-7</c:v>
                </c:pt>
                <c:pt idx="1578">
                  <c:v>-5.5359999999999998E-7</c:v>
                </c:pt>
                <c:pt idx="1579">
                  <c:v>-5.5339999999999997E-7</c:v>
                </c:pt>
                <c:pt idx="1580">
                  <c:v>-5.5319999999999995E-7</c:v>
                </c:pt>
                <c:pt idx="1581">
                  <c:v>-5.5300000000000004E-7</c:v>
                </c:pt>
                <c:pt idx="1582">
                  <c:v>-5.5280000000000003E-7</c:v>
                </c:pt>
                <c:pt idx="1583">
                  <c:v>-5.5260000000000001E-7</c:v>
                </c:pt>
                <c:pt idx="1584">
                  <c:v>-5.524E-7</c:v>
                </c:pt>
                <c:pt idx="1585">
                  <c:v>-5.5219999999999998E-7</c:v>
                </c:pt>
                <c:pt idx="1586">
                  <c:v>-5.5199999999999997E-7</c:v>
                </c:pt>
                <c:pt idx="1587">
                  <c:v>-5.5179999999999995E-7</c:v>
                </c:pt>
                <c:pt idx="1588">
                  <c:v>-5.5160000000000004E-7</c:v>
                </c:pt>
                <c:pt idx="1589">
                  <c:v>-5.5140000000000003E-7</c:v>
                </c:pt>
                <c:pt idx="1590">
                  <c:v>-5.5120000000000001E-7</c:v>
                </c:pt>
                <c:pt idx="1591">
                  <c:v>-5.51E-7</c:v>
                </c:pt>
                <c:pt idx="1592">
                  <c:v>-5.5079999999999998E-7</c:v>
                </c:pt>
                <c:pt idx="1593">
                  <c:v>-5.5059999999999997E-7</c:v>
                </c:pt>
                <c:pt idx="1594">
                  <c:v>-5.5039999999999995E-7</c:v>
                </c:pt>
                <c:pt idx="1595">
                  <c:v>-5.5020000000000004E-7</c:v>
                </c:pt>
                <c:pt idx="1596">
                  <c:v>-5.5000000000000003E-7</c:v>
                </c:pt>
                <c:pt idx="1597">
                  <c:v>-5.4980000000000001E-7</c:v>
                </c:pt>
                <c:pt idx="1598">
                  <c:v>-5.496E-7</c:v>
                </c:pt>
                <c:pt idx="1599">
                  <c:v>-5.4939999999999998E-7</c:v>
                </c:pt>
                <c:pt idx="1600">
                  <c:v>-5.4919999999999997E-7</c:v>
                </c:pt>
                <c:pt idx="1601">
                  <c:v>-5.4899999999999995E-7</c:v>
                </c:pt>
                <c:pt idx="1602">
                  <c:v>-5.4880000000000004E-7</c:v>
                </c:pt>
                <c:pt idx="1603">
                  <c:v>-5.4860000000000003E-7</c:v>
                </c:pt>
                <c:pt idx="1604">
                  <c:v>-5.4840000000000001E-7</c:v>
                </c:pt>
                <c:pt idx="1605">
                  <c:v>-5.482E-7</c:v>
                </c:pt>
                <c:pt idx="1606">
                  <c:v>-5.4799999999999998E-7</c:v>
                </c:pt>
                <c:pt idx="1607">
                  <c:v>-5.4779999999999997E-7</c:v>
                </c:pt>
                <c:pt idx="1608">
                  <c:v>-5.4759999999999995E-7</c:v>
                </c:pt>
                <c:pt idx="1609">
                  <c:v>-5.4740000000000004E-7</c:v>
                </c:pt>
                <c:pt idx="1610">
                  <c:v>-5.4720000000000003E-7</c:v>
                </c:pt>
                <c:pt idx="1611">
                  <c:v>-5.4700000000000001E-7</c:v>
                </c:pt>
                <c:pt idx="1612">
                  <c:v>-5.468E-7</c:v>
                </c:pt>
                <c:pt idx="1613">
                  <c:v>-5.4659999999999998E-7</c:v>
                </c:pt>
                <c:pt idx="1614">
                  <c:v>-5.4639999999999997E-7</c:v>
                </c:pt>
                <c:pt idx="1615">
                  <c:v>-5.4619999999999995E-7</c:v>
                </c:pt>
                <c:pt idx="1616">
                  <c:v>-5.4600000000000005E-7</c:v>
                </c:pt>
                <c:pt idx="1617">
                  <c:v>-5.4580000000000003E-7</c:v>
                </c:pt>
                <c:pt idx="1618">
                  <c:v>-5.4560000000000002E-7</c:v>
                </c:pt>
                <c:pt idx="1619">
                  <c:v>-5.454E-7</c:v>
                </c:pt>
                <c:pt idx="1620">
                  <c:v>-5.4519999999999999E-7</c:v>
                </c:pt>
                <c:pt idx="1621">
                  <c:v>-5.4499999999999997E-7</c:v>
                </c:pt>
                <c:pt idx="1622">
                  <c:v>-5.4479999999999996E-7</c:v>
                </c:pt>
                <c:pt idx="1623">
                  <c:v>-5.4460000000000005E-7</c:v>
                </c:pt>
                <c:pt idx="1624">
                  <c:v>-5.4440000000000003E-7</c:v>
                </c:pt>
                <c:pt idx="1625">
                  <c:v>-5.4420000000000002E-7</c:v>
                </c:pt>
                <c:pt idx="1626">
                  <c:v>-5.44E-7</c:v>
                </c:pt>
                <c:pt idx="1627">
                  <c:v>-5.4379999999999999E-7</c:v>
                </c:pt>
                <c:pt idx="1628">
                  <c:v>-5.4359999999999997E-7</c:v>
                </c:pt>
                <c:pt idx="1629">
                  <c:v>-5.4339999999999996E-7</c:v>
                </c:pt>
                <c:pt idx="1630">
                  <c:v>-5.4320000000000005E-7</c:v>
                </c:pt>
                <c:pt idx="1631">
                  <c:v>-5.4300000000000003E-7</c:v>
                </c:pt>
                <c:pt idx="1632">
                  <c:v>-5.4280000000000002E-7</c:v>
                </c:pt>
                <c:pt idx="1633">
                  <c:v>-5.426E-7</c:v>
                </c:pt>
                <c:pt idx="1634">
                  <c:v>-5.4239999999999999E-7</c:v>
                </c:pt>
                <c:pt idx="1635">
                  <c:v>-5.4219999999999997E-7</c:v>
                </c:pt>
                <c:pt idx="1636">
                  <c:v>-5.4199999999999996E-7</c:v>
                </c:pt>
                <c:pt idx="1637">
                  <c:v>-5.4180000000000005E-7</c:v>
                </c:pt>
                <c:pt idx="1638">
                  <c:v>-5.4160000000000003E-7</c:v>
                </c:pt>
                <c:pt idx="1639">
                  <c:v>-5.4140000000000002E-7</c:v>
                </c:pt>
                <c:pt idx="1640">
                  <c:v>-5.412E-7</c:v>
                </c:pt>
                <c:pt idx="1641">
                  <c:v>-5.4099999999999999E-7</c:v>
                </c:pt>
                <c:pt idx="1642">
                  <c:v>-5.4079999999999997E-7</c:v>
                </c:pt>
                <c:pt idx="1643">
                  <c:v>-5.4059999999999996E-7</c:v>
                </c:pt>
                <c:pt idx="1644">
                  <c:v>-5.4040000000000005E-7</c:v>
                </c:pt>
                <c:pt idx="1645">
                  <c:v>-5.4020000000000003E-7</c:v>
                </c:pt>
                <c:pt idx="1646">
                  <c:v>-5.4000000000000002E-7</c:v>
                </c:pt>
                <c:pt idx="1647">
                  <c:v>-5.398E-7</c:v>
                </c:pt>
                <c:pt idx="1648">
                  <c:v>-5.3959999999999999E-7</c:v>
                </c:pt>
                <c:pt idx="1649">
                  <c:v>-5.3939999999999997E-7</c:v>
                </c:pt>
                <c:pt idx="1650">
                  <c:v>-5.3919999999999996E-7</c:v>
                </c:pt>
                <c:pt idx="1651">
                  <c:v>-5.3900000000000005E-7</c:v>
                </c:pt>
                <c:pt idx="1652">
                  <c:v>-5.3880000000000003E-7</c:v>
                </c:pt>
                <c:pt idx="1653">
                  <c:v>-5.3860000000000002E-7</c:v>
                </c:pt>
                <c:pt idx="1654">
                  <c:v>-5.384E-7</c:v>
                </c:pt>
                <c:pt idx="1655">
                  <c:v>-5.3819999999999999E-7</c:v>
                </c:pt>
                <c:pt idx="1656">
                  <c:v>-5.3799999999999997E-7</c:v>
                </c:pt>
                <c:pt idx="1657">
                  <c:v>-5.3779999999999996E-7</c:v>
                </c:pt>
                <c:pt idx="1658">
                  <c:v>-5.3760000000000005E-7</c:v>
                </c:pt>
                <c:pt idx="1659">
                  <c:v>-5.3740000000000003E-7</c:v>
                </c:pt>
                <c:pt idx="1660">
                  <c:v>-5.3720000000000002E-7</c:v>
                </c:pt>
                <c:pt idx="1661">
                  <c:v>-5.37E-7</c:v>
                </c:pt>
                <c:pt idx="1662">
                  <c:v>-5.3679999999999999E-7</c:v>
                </c:pt>
                <c:pt idx="1663">
                  <c:v>-5.3659999999999997E-7</c:v>
                </c:pt>
                <c:pt idx="1664">
                  <c:v>-5.3639999999999996E-7</c:v>
                </c:pt>
                <c:pt idx="1665">
                  <c:v>-5.3620000000000005E-7</c:v>
                </c:pt>
                <c:pt idx="1666">
                  <c:v>-5.3600000000000004E-7</c:v>
                </c:pt>
                <c:pt idx="1667">
                  <c:v>-5.3580000000000002E-7</c:v>
                </c:pt>
                <c:pt idx="1668">
                  <c:v>-5.356E-7</c:v>
                </c:pt>
                <c:pt idx="1669">
                  <c:v>-5.3539999999999999E-7</c:v>
                </c:pt>
                <c:pt idx="1670">
                  <c:v>-5.3519999999999997E-7</c:v>
                </c:pt>
                <c:pt idx="1671">
                  <c:v>-5.3499999999999996E-7</c:v>
                </c:pt>
                <c:pt idx="1672">
                  <c:v>-5.3480000000000005E-7</c:v>
                </c:pt>
                <c:pt idx="1673">
                  <c:v>-5.3460000000000004E-7</c:v>
                </c:pt>
                <c:pt idx="1674">
                  <c:v>-5.3440000000000002E-7</c:v>
                </c:pt>
                <c:pt idx="1675">
                  <c:v>-5.3420000000000001E-7</c:v>
                </c:pt>
                <c:pt idx="1676">
                  <c:v>-5.3399999999999999E-7</c:v>
                </c:pt>
                <c:pt idx="1677">
                  <c:v>-5.3379999999999998E-7</c:v>
                </c:pt>
                <c:pt idx="1678">
                  <c:v>-5.3359999999999996E-7</c:v>
                </c:pt>
                <c:pt idx="1679">
                  <c:v>-5.3340000000000005E-7</c:v>
                </c:pt>
                <c:pt idx="1680">
                  <c:v>-5.3320000000000004E-7</c:v>
                </c:pt>
                <c:pt idx="1681">
                  <c:v>-5.3300000000000002E-7</c:v>
                </c:pt>
                <c:pt idx="1682">
                  <c:v>-5.3280000000000001E-7</c:v>
                </c:pt>
                <c:pt idx="1683">
                  <c:v>-5.3259999999999999E-7</c:v>
                </c:pt>
                <c:pt idx="1684">
                  <c:v>-5.3239999999999998E-7</c:v>
                </c:pt>
                <c:pt idx="1685">
                  <c:v>-5.3219999999999996E-7</c:v>
                </c:pt>
                <c:pt idx="1686">
                  <c:v>-5.3200000000000005E-7</c:v>
                </c:pt>
                <c:pt idx="1687">
                  <c:v>-5.3180000000000004E-7</c:v>
                </c:pt>
                <c:pt idx="1688">
                  <c:v>-5.3160000000000002E-7</c:v>
                </c:pt>
                <c:pt idx="1689">
                  <c:v>-5.3140000000000001E-7</c:v>
                </c:pt>
                <c:pt idx="1690">
                  <c:v>-5.3119999999999999E-7</c:v>
                </c:pt>
                <c:pt idx="1691">
                  <c:v>-5.3099999999999998E-7</c:v>
                </c:pt>
                <c:pt idx="1692">
                  <c:v>-5.3079999999999996E-7</c:v>
                </c:pt>
                <c:pt idx="1693">
                  <c:v>-5.3060000000000005E-7</c:v>
                </c:pt>
                <c:pt idx="1694">
                  <c:v>-5.3040000000000004E-7</c:v>
                </c:pt>
                <c:pt idx="1695">
                  <c:v>-5.3020000000000002E-7</c:v>
                </c:pt>
                <c:pt idx="1696">
                  <c:v>-5.3000000000000001E-7</c:v>
                </c:pt>
                <c:pt idx="1697">
                  <c:v>-5.2979999999999999E-7</c:v>
                </c:pt>
                <c:pt idx="1698">
                  <c:v>-5.2959999999999998E-7</c:v>
                </c:pt>
                <c:pt idx="1699">
                  <c:v>-5.2939999999999996E-7</c:v>
                </c:pt>
                <c:pt idx="1700">
                  <c:v>-5.2919999999999995E-7</c:v>
                </c:pt>
                <c:pt idx="1701">
                  <c:v>-5.2900000000000004E-7</c:v>
                </c:pt>
                <c:pt idx="1702">
                  <c:v>-5.2880000000000002E-7</c:v>
                </c:pt>
                <c:pt idx="1703">
                  <c:v>-5.2860000000000001E-7</c:v>
                </c:pt>
                <c:pt idx="1704">
                  <c:v>-5.2839999999999999E-7</c:v>
                </c:pt>
                <c:pt idx="1705">
                  <c:v>-5.2819999999999998E-7</c:v>
                </c:pt>
                <c:pt idx="1706">
                  <c:v>-5.2799999999999996E-7</c:v>
                </c:pt>
                <c:pt idx="1707">
                  <c:v>-5.2779999999999995E-7</c:v>
                </c:pt>
                <c:pt idx="1708">
                  <c:v>-5.2760000000000004E-7</c:v>
                </c:pt>
                <c:pt idx="1709">
                  <c:v>-5.2740000000000002E-7</c:v>
                </c:pt>
                <c:pt idx="1710">
                  <c:v>-5.2720000000000001E-7</c:v>
                </c:pt>
                <c:pt idx="1711">
                  <c:v>-5.2699999999999999E-7</c:v>
                </c:pt>
                <c:pt idx="1712">
                  <c:v>-5.2679999999999998E-7</c:v>
                </c:pt>
                <c:pt idx="1713">
                  <c:v>-5.2659999999999996E-7</c:v>
                </c:pt>
                <c:pt idx="1714">
                  <c:v>-5.2639999999999995E-7</c:v>
                </c:pt>
                <c:pt idx="1715">
                  <c:v>-5.2620000000000004E-7</c:v>
                </c:pt>
                <c:pt idx="1716">
                  <c:v>-5.2600000000000002E-7</c:v>
                </c:pt>
                <c:pt idx="1717">
                  <c:v>-5.2580000000000001E-7</c:v>
                </c:pt>
                <c:pt idx="1718">
                  <c:v>-5.2559999999999999E-7</c:v>
                </c:pt>
                <c:pt idx="1719">
                  <c:v>-5.2539999999999998E-7</c:v>
                </c:pt>
                <c:pt idx="1720">
                  <c:v>-5.2519999999999996E-7</c:v>
                </c:pt>
                <c:pt idx="1721">
                  <c:v>-5.2499999999999995E-7</c:v>
                </c:pt>
                <c:pt idx="1722">
                  <c:v>-5.2480000000000004E-7</c:v>
                </c:pt>
                <c:pt idx="1723">
                  <c:v>-5.2460000000000003E-7</c:v>
                </c:pt>
                <c:pt idx="1724">
                  <c:v>-5.2440000000000001E-7</c:v>
                </c:pt>
                <c:pt idx="1725">
                  <c:v>-5.242E-7</c:v>
                </c:pt>
                <c:pt idx="1726">
                  <c:v>-5.2399999999999998E-7</c:v>
                </c:pt>
                <c:pt idx="1727">
                  <c:v>-5.2379999999999997E-7</c:v>
                </c:pt>
                <c:pt idx="1728">
                  <c:v>-5.2359999999999995E-7</c:v>
                </c:pt>
                <c:pt idx="1729">
                  <c:v>-5.2340000000000004E-7</c:v>
                </c:pt>
                <c:pt idx="1730">
                  <c:v>-5.2320000000000003E-7</c:v>
                </c:pt>
                <c:pt idx="1731">
                  <c:v>-5.2300000000000001E-7</c:v>
                </c:pt>
                <c:pt idx="1732">
                  <c:v>-5.228E-7</c:v>
                </c:pt>
                <c:pt idx="1733">
                  <c:v>-5.2259999999999998E-7</c:v>
                </c:pt>
                <c:pt idx="1734">
                  <c:v>-5.2239999999999997E-7</c:v>
                </c:pt>
                <c:pt idx="1735">
                  <c:v>-5.2219999999999995E-7</c:v>
                </c:pt>
                <c:pt idx="1736">
                  <c:v>-5.2200000000000004E-7</c:v>
                </c:pt>
                <c:pt idx="1737">
                  <c:v>-5.2180000000000003E-7</c:v>
                </c:pt>
                <c:pt idx="1738">
                  <c:v>-5.2160000000000001E-7</c:v>
                </c:pt>
                <c:pt idx="1739">
                  <c:v>-5.214E-7</c:v>
                </c:pt>
                <c:pt idx="1740">
                  <c:v>-5.2119999999999998E-7</c:v>
                </c:pt>
                <c:pt idx="1741">
                  <c:v>-5.2099999999999997E-7</c:v>
                </c:pt>
                <c:pt idx="1742">
                  <c:v>-5.2079999999999995E-7</c:v>
                </c:pt>
                <c:pt idx="1743">
                  <c:v>-5.2060000000000004E-7</c:v>
                </c:pt>
                <c:pt idx="1744">
                  <c:v>-5.2040000000000003E-7</c:v>
                </c:pt>
                <c:pt idx="1745">
                  <c:v>-5.2020000000000001E-7</c:v>
                </c:pt>
                <c:pt idx="1746">
                  <c:v>-5.2E-7</c:v>
                </c:pt>
                <c:pt idx="1747">
                  <c:v>-5.1979999999999998E-7</c:v>
                </c:pt>
                <c:pt idx="1748">
                  <c:v>-5.1959999999999997E-7</c:v>
                </c:pt>
                <c:pt idx="1749">
                  <c:v>-5.1939999999999995E-7</c:v>
                </c:pt>
                <c:pt idx="1750">
                  <c:v>-5.1920000000000004E-7</c:v>
                </c:pt>
                <c:pt idx="1751">
                  <c:v>-5.1900000000000003E-7</c:v>
                </c:pt>
                <c:pt idx="1752">
                  <c:v>-5.1880000000000001E-7</c:v>
                </c:pt>
                <c:pt idx="1753">
                  <c:v>-5.186E-7</c:v>
                </c:pt>
                <c:pt idx="1754">
                  <c:v>-5.1839999999999998E-7</c:v>
                </c:pt>
                <c:pt idx="1755">
                  <c:v>-5.1819999999999997E-7</c:v>
                </c:pt>
                <c:pt idx="1756">
                  <c:v>-5.1799999999999995E-7</c:v>
                </c:pt>
                <c:pt idx="1757">
                  <c:v>-5.1780000000000004E-7</c:v>
                </c:pt>
                <c:pt idx="1758">
                  <c:v>-5.1760000000000003E-7</c:v>
                </c:pt>
                <c:pt idx="1759">
                  <c:v>-5.1740000000000001E-7</c:v>
                </c:pt>
                <c:pt idx="1760">
                  <c:v>-5.172E-7</c:v>
                </c:pt>
                <c:pt idx="1761">
                  <c:v>-5.1699999999999998E-7</c:v>
                </c:pt>
                <c:pt idx="1762">
                  <c:v>-5.1679999999999997E-7</c:v>
                </c:pt>
                <c:pt idx="1763">
                  <c:v>-5.1659999999999995E-7</c:v>
                </c:pt>
                <c:pt idx="1764">
                  <c:v>-5.1640000000000004E-7</c:v>
                </c:pt>
                <c:pt idx="1765">
                  <c:v>-5.1620000000000003E-7</c:v>
                </c:pt>
                <c:pt idx="1766">
                  <c:v>-5.1600000000000001E-7</c:v>
                </c:pt>
                <c:pt idx="1767">
                  <c:v>-5.158E-7</c:v>
                </c:pt>
                <c:pt idx="1768">
                  <c:v>-5.1559999999999998E-7</c:v>
                </c:pt>
                <c:pt idx="1769">
                  <c:v>-5.1539999999999997E-7</c:v>
                </c:pt>
                <c:pt idx="1770">
                  <c:v>-5.1519999999999995E-7</c:v>
                </c:pt>
                <c:pt idx="1771">
                  <c:v>-5.1500000000000005E-7</c:v>
                </c:pt>
                <c:pt idx="1772">
                  <c:v>-5.1480000000000003E-7</c:v>
                </c:pt>
                <c:pt idx="1773">
                  <c:v>-5.1460000000000002E-7</c:v>
                </c:pt>
                <c:pt idx="1774">
                  <c:v>-5.144E-7</c:v>
                </c:pt>
                <c:pt idx="1775">
                  <c:v>-5.1419999999999999E-7</c:v>
                </c:pt>
                <c:pt idx="1776">
                  <c:v>-5.1399999999999997E-7</c:v>
                </c:pt>
                <c:pt idx="1777">
                  <c:v>-5.1379999999999996E-7</c:v>
                </c:pt>
                <c:pt idx="1778">
                  <c:v>-5.1360000000000005E-7</c:v>
                </c:pt>
                <c:pt idx="1779">
                  <c:v>-5.1340000000000003E-7</c:v>
                </c:pt>
                <c:pt idx="1780">
                  <c:v>-5.1320000000000002E-7</c:v>
                </c:pt>
                <c:pt idx="1781">
                  <c:v>-5.13E-7</c:v>
                </c:pt>
                <c:pt idx="1782">
                  <c:v>-5.1279999999999999E-7</c:v>
                </c:pt>
                <c:pt idx="1783">
                  <c:v>-5.1259999999999997E-7</c:v>
                </c:pt>
                <c:pt idx="1784">
                  <c:v>-5.1239999999999996E-7</c:v>
                </c:pt>
                <c:pt idx="1785">
                  <c:v>-5.1220000000000005E-7</c:v>
                </c:pt>
                <c:pt idx="1786">
                  <c:v>-5.1200000000000003E-7</c:v>
                </c:pt>
                <c:pt idx="1787">
                  <c:v>-5.1180000000000002E-7</c:v>
                </c:pt>
                <c:pt idx="1788">
                  <c:v>-5.116E-7</c:v>
                </c:pt>
                <c:pt idx="1789">
                  <c:v>-5.1139999999999999E-7</c:v>
                </c:pt>
                <c:pt idx="1790">
                  <c:v>-5.1119999999999997E-7</c:v>
                </c:pt>
                <c:pt idx="1791">
                  <c:v>-5.1099999999999996E-7</c:v>
                </c:pt>
                <c:pt idx="1792">
                  <c:v>-5.1080000000000005E-7</c:v>
                </c:pt>
                <c:pt idx="1793">
                  <c:v>-5.1060000000000003E-7</c:v>
                </c:pt>
                <c:pt idx="1794">
                  <c:v>-5.1040000000000002E-7</c:v>
                </c:pt>
                <c:pt idx="1795">
                  <c:v>-5.102E-7</c:v>
                </c:pt>
                <c:pt idx="1796">
                  <c:v>-5.0999999999999999E-7</c:v>
                </c:pt>
                <c:pt idx="1797">
                  <c:v>-5.0979999999999997E-7</c:v>
                </c:pt>
                <c:pt idx="1798">
                  <c:v>-5.0959999999999996E-7</c:v>
                </c:pt>
                <c:pt idx="1799">
                  <c:v>-5.0940000000000005E-7</c:v>
                </c:pt>
                <c:pt idx="1800">
                  <c:v>-5.0920000000000003E-7</c:v>
                </c:pt>
                <c:pt idx="1801">
                  <c:v>-5.0900000000000002E-7</c:v>
                </c:pt>
                <c:pt idx="1802">
                  <c:v>-5.088E-7</c:v>
                </c:pt>
                <c:pt idx="1803">
                  <c:v>-5.0859999999999999E-7</c:v>
                </c:pt>
                <c:pt idx="1804">
                  <c:v>-5.0839999999999997E-7</c:v>
                </c:pt>
                <c:pt idx="1805">
                  <c:v>-5.0819999999999996E-7</c:v>
                </c:pt>
                <c:pt idx="1806">
                  <c:v>-5.0800000000000005E-7</c:v>
                </c:pt>
                <c:pt idx="1807">
                  <c:v>-5.0780000000000003E-7</c:v>
                </c:pt>
                <c:pt idx="1808">
                  <c:v>-5.0760000000000002E-7</c:v>
                </c:pt>
                <c:pt idx="1809">
                  <c:v>-5.074E-7</c:v>
                </c:pt>
                <c:pt idx="1810">
                  <c:v>-5.0719999999999999E-7</c:v>
                </c:pt>
                <c:pt idx="1811">
                  <c:v>-5.0699999999999997E-7</c:v>
                </c:pt>
                <c:pt idx="1812">
                  <c:v>-5.0679999999999996E-7</c:v>
                </c:pt>
                <c:pt idx="1813">
                  <c:v>-5.0660000000000005E-7</c:v>
                </c:pt>
                <c:pt idx="1814">
                  <c:v>-5.0640000000000003E-7</c:v>
                </c:pt>
                <c:pt idx="1815">
                  <c:v>-5.0620000000000002E-7</c:v>
                </c:pt>
                <c:pt idx="1816">
                  <c:v>-5.06E-7</c:v>
                </c:pt>
                <c:pt idx="1817">
                  <c:v>-5.0579999999999999E-7</c:v>
                </c:pt>
                <c:pt idx="1818">
                  <c:v>-5.0559999999999997E-7</c:v>
                </c:pt>
                <c:pt idx="1819">
                  <c:v>-5.0539999999999996E-7</c:v>
                </c:pt>
                <c:pt idx="1820">
                  <c:v>-5.0520000000000005E-7</c:v>
                </c:pt>
                <c:pt idx="1821">
                  <c:v>-5.0500000000000004E-7</c:v>
                </c:pt>
                <c:pt idx="1822">
                  <c:v>-5.0480000000000002E-7</c:v>
                </c:pt>
                <c:pt idx="1823">
                  <c:v>-5.0460000000000001E-7</c:v>
                </c:pt>
                <c:pt idx="1824">
                  <c:v>-5.0439999999999999E-7</c:v>
                </c:pt>
                <c:pt idx="1825">
                  <c:v>-5.0419999999999998E-7</c:v>
                </c:pt>
                <c:pt idx="1826">
                  <c:v>-5.0399999999999996E-7</c:v>
                </c:pt>
                <c:pt idx="1827">
                  <c:v>-5.0380000000000005E-7</c:v>
                </c:pt>
                <c:pt idx="1828">
                  <c:v>-5.0360000000000004E-7</c:v>
                </c:pt>
                <c:pt idx="1829">
                  <c:v>-5.0340000000000002E-7</c:v>
                </c:pt>
                <c:pt idx="1830">
                  <c:v>-5.0320000000000001E-7</c:v>
                </c:pt>
                <c:pt idx="1831">
                  <c:v>-5.0299999999999999E-7</c:v>
                </c:pt>
                <c:pt idx="1832">
                  <c:v>-5.0279999999999998E-7</c:v>
                </c:pt>
                <c:pt idx="1833">
                  <c:v>-5.0259999999999996E-7</c:v>
                </c:pt>
                <c:pt idx="1834">
                  <c:v>-5.0240000000000005E-7</c:v>
                </c:pt>
                <c:pt idx="1835">
                  <c:v>-5.0220000000000004E-7</c:v>
                </c:pt>
                <c:pt idx="1836">
                  <c:v>-5.0200000000000002E-7</c:v>
                </c:pt>
                <c:pt idx="1837">
                  <c:v>-5.0180000000000001E-7</c:v>
                </c:pt>
                <c:pt idx="1838">
                  <c:v>-5.0159999999999999E-7</c:v>
                </c:pt>
                <c:pt idx="1839">
                  <c:v>-5.0139999999999998E-7</c:v>
                </c:pt>
                <c:pt idx="1840">
                  <c:v>-5.0119999999999996E-7</c:v>
                </c:pt>
                <c:pt idx="1841">
                  <c:v>-5.0100000000000005E-7</c:v>
                </c:pt>
                <c:pt idx="1842">
                  <c:v>-5.0080000000000004E-7</c:v>
                </c:pt>
                <c:pt idx="1843">
                  <c:v>-5.0060000000000002E-7</c:v>
                </c:pt>
                <c:pt idx="1844">
                  <c:v>-5.0040000000000001E-7</c:v>
                </c:pt>
                <c:pt idx="1845">
                  <c:v>-5.0019999999999999E-7</c:v>
                </c:pt>
                <c:pt idx="1846">
                  <c:v>-4.9999999999999998E-7</c:v>
                </c:pt>
                <c:pt idx="1847">
                  <c:v>-4.9979999999999996E-7</c:v>
                </c:pt>
                <c:pt idx="1848">
                  <c:v>-4.9959999999999995E-7</c:v>
                </c:pt>
                <c:pt idx="1849">
                  <c:v>-4.9940000000000004E-7</c:v>
                </c:pt>
                <c:pt idx="1850">
                  <c:v>-4.9920000000000002E-7</c:v>
                </c:pt>
                <c:pt idx="1851">
                  <c:v>-4.9900000000000001E-7</c:v>
                </c:pt>
                <c:pt idx="1852">
                  <c:v>-4.9879999999999999E-7</c:v>
                </c:pt>
                <c:pt idx="1853">
                  <c:v>-4.9859999999999998E-7</c:v>
                </c:pt>
                <c:pt idx="1854">
                  <c:v>-4.9839999999999996E-7</c:v>
                </c:pt>
                <c:pt idx="1855">
                  <c:v>-4.9819999999999995E-7</c:v>
                </c:pt>
                <c:pt idx="1856">
                  <c:v>-4.9800000000000004E-7</c:v>
                </c:pt>
                <c:pt idx="1857">
                  <c:v>-4.9780000000000002E-7</c:v>
                </c:pt>
                <c:pt idx="1858">
                  <c:v>-4.9760000000000001E-7</c:v>
                </c:pt>
                <c:pt idx="1859">
                  <c:v>-4.9739999999999999E-7</c:v>
                </c:pt>
                <c:pt idx="1860">
                  <c:v>-4.9719999999999998E-7</c:v>
                </c:pt>
                <c:pt idx="1861">
                  <c:v>-4.9699999999999996E-7</c:v>
                </c:pt>
                <c:pt idx="1862">
                  <c:v>-4.9679999999999995E-7</c:v>
                </c:pt>
                <c:pt idx="1863">
                  <c:v>-4.9660000000000004E-7</c:v>
                </c:pt>
                <c:pt idx="1864">
                  <c:v>-4.9640000000000002E-7</c:v>
                </c:pt>
                <c:pt idx="1865">
                  <c:v>-4.9620000000000001E-7</c:v>
                </c:pt>
                <c:pt idx="1866">
                  <c:v>-4.9599999999999999E-7</c:v>
                </c:pt>
                <c:pt idx="1867">
                  <c:v>-4.9579999999999998E-7</c:v>
                </c:pt>
                <c:pt idx="1868">
                  <c:v>-4.9559999999999996E-7</c:v>
                </c:pt>
                <c:pt idx="1869">
                  <c:v>-4.9539999999999995E-7</c:v>
                </c:pt>
                <c:pt idx="1870">
                  <c:v>-4.9520000000000004E-7</c:v>
                </c:pt>
                <c:pt idx="1871">
                  <c:v>-4.9500000000000003E-7</c:v>
                </c:pt>
                <c:pt idx="1872">
                  <c:v>-4.9480000000000001E-7</c:v>
                </c:pt>
                <c:pt idx="1873">
                  <c:v>-4.946E-7</c:v>
                </c:pt>
                <c:pt idx="1874">
                  <c:v>-4.9439999999999998E-7</c:v>
                </c:pt>
                <c:pt idx="1875">
                  <c:v>-4.9419999999999997E-7</c:v>
                </c:pt>
                <c:pt idx="1876">
                  <c:v>-4.9399999999999995E-7</c:v>
                </c:pt>
                <c:pt idx="1877">
                  <c:v>-4.9380000000000004E-7</c:v>
                </c:pt>
                <c:pt idx="1878">
                  <c:v>-4.9360000000000003E-7</c:v>
                </c:pt>
                <c:pt idx="1879">
                  <c:v>-4.9340000000000001E-7</c:v>
                </c:pt>
                <c:pt idx="1880">
                  <c:v>-4.932E-7</c:v>
                </c:pt>
                <c:pt idx="1881">
                  <c:v>-4.9299999999999998E-7</c:v>
                </c:pt>
                <c:pt idx="1882">
                  <c:v>-4.9279999999999997E-7</c:v>
                </c:pt>
                <c:pt idx="1883">
                  <c:v>-4.9259999999999995E-7</c:v>
                </c:pt>
                <c:pt idx="1884">
                  <c:v>-4.9240000000000004E-7</c:v>
                </c:pt>
                <c:pt idx="1885">
                  <c:v>-4.9220000000000003E-7</c:v>
                </c:pt>
                <c:pt idx="1886">
                  <c:v>-4.9200000000000001E-7</c:v>
                </c:pt>
                <c:pt idx="1887">
                  <c:v>-4.918E-7</c:v>
                </c:pt>
                <c:pt idx="1888">
                  <c:v>-4.9159999999999998E-7</c:v>
                </c:pt>
                <c:pt idx="1889">
                  <c:v>-4.9139999999999997E-7</c:v>
                </c:pt>
                <c:pt idx="1890">
                  <c:v>-4.9119999999999995E-7</c:v>
                </c:pt>
                <c:pt idx="1891">
                  <c:v>-4.9100000000000004E-7</c:v>
                </c:pt>
                <c:pt idx="1892">
                  <c:v>-4.9080000000000003E-7</c:v>
                </c:pt>
                <c:pt idx="1893">
                  <c:v>-4.9060000000000001E-7</c:v>
                </c:pt>
                <c:pt idx="1894">
                  <c:v>-4.904E-7</c:v>
                </c:pt>
                <c:pt idx="1895">
                  <c:v>-4.9019999999999998E-7</c:v>
                </c:pt>
                <c:pt idx="1896">
                  <c:v>-4.8999999999999997E-7</c:v>
                </c:pt>
                <c:pt idx="1897">
                  <c:v>-4.8979999999999995E-7</c:v>
                </c:pt>
                <c:pt idx="1898">
                  <c:v>-4.8960000000000004E-7</c:v>
                </c:pt>
                <c:pt idx="1899">
                  <c:v>-4.8940000000000003E-7</c:v>
                </c:pt>
                <c:pt idx="1900">
                  <c:v>-4.8920000000000001E-7</c:v>
                </c:pt>
                <c:pt idx="1901">
                  <c:v>-4.89E-7</c:v>
                </c:pt>
                <c:pt idx="1902">
                  <c:v>-4.8879999999999998E-7</c:v>
                </c:pt>
                <c:pt idx="1903">
                  <c:v>-4.8859999999999997E-7</c:v>
                </c:pt>
                <c:pt idx="1904">
                  <c:v>-4.8839999999999995E-7</c:v>
                </c:pt>
                <c:pt idx="1905">
                  <c:v>-4.8820000000000004E-7</c:v>
                </c:pt>
                <c:pt idx="1906">
                  <c:v>-4.8800000000000003E-7</c:v>
                </c:pt>
                <c:pt idx="1907">
                  <c:v>-4.8780000000000001E-7</c:v>
                </c:pt>
                <c:pt idx="1908">
                  <c:v>-4.876E-7</c:v>
                </c:pt>
                <c:pt idx="1909">
                  <c:v>-4.8739999999999998E-7</c:v>
                </c:pt>
                <c:pt idx="1910">
                  <c:v>-4.8719999999999997E-7</c:v>
                </c:pt>
                <c:pt idx="1911">
                  <c:v>-4.8699999999999995E-7</c:v>
                </c:pt>
                <c:pt idx="1912">
                  <c:v>-4.8680000000000004E-7</c:v>
                </c:pt>
                <c:pt idx="1913">
                  <c:v>-4.8660000000000003E-7</c:v>
                </c:pt>
                <c:pt idx="1914">
                  <c:v>-4.8640000000000001E-7</c:v>
                </c:pt>
                <c:pt idx="1915">
                  <c:v>-4.862E-7</c:v>
                </c:pt>
                <c:pt idx="1916">
                  <c:v>-4.8599999999999998E-7</c:v>
                </c:pt>
                <c:pt idx="1917">
                  <c:v>-4.8579999999999997E-7</c:v>
                </c:pt>
                <c:pt idx="1918">
                  <c:v>-4.8559999999999995E-7</c:v>
                </c:pt>
                <c:pt idx="1919">
                  <c:v>-4.8540000000000005E-7</c:v>
                </c:pt>
                <c:pt idx="1920">
                  <c:v>-4.8520000000000003E-7</c:v>
                </c:pt>
                <c:pt idx="1921">
                  <c:v>-4.8500000000000002E-7</c:v>
                </c:pt>
                <c:pt idx="1922">
                  <c:v>-4.848E-7</c:v>
                </c:pt>
                <c:pt idx="1923">
                  <c:v>-4.8459999999999999E-7</c:v>
                </c:pt>
                <c:pt idx="1924">
                  <c:v>-4.8439999999999997E-7</c:v>
                </c:pt>
                <c:pt idx="1925">
                  <c:v>-4.8419999999999996E-7</c:v>
                </c:pt>
                <c:pt idx="1926">
                  <c:v>-4.8400000000000005E-7</c:v>
                </c:pt>
                <c:pt idx="1927">
                  <c:v>-4.8380000000000003E-7</c:v>
                </c:pt>
                <c:pt idx="1928">
                  <c:v>-4.8360000000000002E-7</c:v>
                </c:pt>
                <c:pt idx="1929">
                  <c:v>-4.834E-7</c:v>
                </c:pt>
                <c:pt idx="1930">
                  <c:v>-4.8319999999999999E-7</c:v>
                </c:pt>
                <c:pt idx="1931">
                  <c:v>-4.8299999999999997E-7</c:v>
                </c:pt>
                <c:pt idx="1932">
                  <c:v>-4.8279999999999996E-7</c:v>
                </c:pt>
                <c:pt idx="1933">
                  <c:v>-4.8260000000000005E-7</c:v>
                </c:pt>
                <c:pt idx="1934">
                  <c:v>-4.8240000000000003E-7</c:v>
                </c:pt>
                <c:pt idx="1935">
                  <c:v>-4.8220000000000002E-7</c:v>
                </c:pt>
                <c:pt idx="1936">
                  <c:v>-4.82E-7</c:v>
                </c:pt>
                <c:pt idx="1937">
                  <c:v>-4.8179999999999999E-7</c:v>
                </c:pt>
                <c:pt idx="1938">
                  <c:v>-4.8159999999999997E-7</c:v>
                </c:pt>
                <c:pt idx="1939">
                  <c:v>-4.8139999999999996E-7</c:v>
                </c:pt>
                <c:pt idx="1940">
                  <c:v>-4.8120000000000005E-7</c:v>
                </c:pt>
                <c:pt idx="1941">
                  <c:v>-4.8100000000000003E-7</c:v>
                </c:pt>
                <c:pt idx="1942">
                  <c:v>-4.8080000000000002E-7</c:v>
                </c:pt>
                <c:pt idx="1943">
                  <c:v>-4.806E-7</c:v>
                </c:pt>
                <c:pt idx="1944">
                  <c:v>-4.8039999999999999E-7</c:v>
                </c:pt>
                <c:pt idx="1945">
                  <c:v>-4.8019999999999997E-7</c:v>
                </c:pt>
                <c:pt idx="1946">
                  <c:v>-4.7999999999999996E-7</c:v>
                </c:pt>
                <c:pt idx="1947">
                  <c:v>-4.7980000000000005E-7</c:v>
                </c:pt>
                <c:pt idx="1948">
                  <c:v>-4.7960000000000003E-7</c:v>
                </c:pt>
                <c:pt idx="1949">
                  <c:v>-4.7940000000000002E-7</c:v>
                </c:pt>
                <c:pt idx="1950">
                  <c:v>-4.792E-7</c:v>
                </c:pt>
                <c:pt idx="1951">
                  <c:v>-4.7899999999999999E-7</c:v>
                </c:pt>
                <c:pt idx="1952">
                  <c:v>-4.7879999999999997E-7</c:v>
                </c:pt>
                <c:pt idx="1953">
                  <c:v>-4.7859999999999996E-7</c:v>
                </c:pt>
                <c:pt idx="1954">
                  <c:v>-4.7840000000000005E-7</c:v>
                </c:pt>
                <c:pt idx="1955">
                  <c:v>-4.7820000000000003E-7</c:v>
                </c:pt>
                <c:pt idx="1956">
                  <c:v>-4.7800000000000002E-7</c:v>
                </c:pt>
                <c:pt idx="1957">
                  <c:v>-4.778E-7</c:v>
                </c:pt>
                <c:pt idx="1958">
                  <c:v>-4.7759999999999999E-7</c:v>
                </c:pt>
                <c:pt idx="1959">
                  <c:v>-4.7739999999999997E-7</c:v>
                </c:pt>
                <c:pt idx="1960">
                  <c:v>-4.7719999999999996E-7</c:v>
                </c:pt>
                <c:pt idx="1961">
                  <c:v>-4.7700000000000005E-7</c:v>
                </c:pt>
                <c:pt idx="1962">
                  <c:v>-4.7679999999999998E-7</c:v>
                </c:pt>
                <c:pt idx="1963">
                  <c:v>-4.7660000000000002E-7</c:v>
                </c:pt>
                <c:pt idx="1964">
                  <c:v>-4.764E-7</c:v>
                </c:pt>
                <c:pt idx="1965">
                  <c:v>-4.7619999999999999E-7</c:v>
                </c:pt>
                <c:pt idx="1966">
                  <c:v>-4.7599999999999997E-7</c:v>
                </c:pt>
                <c:pt idx="1967">
                  <c:v>-4.7580000000000001E-7</c:v>
                </c:pt>
                <c:pt idx="1968">
                  <c:v>-4.756E-7</c:v>
                </c:pt>
                <c:pt idx="1969">
                  <c:v>-4.7539999999999998E-7</c:v>
                </c:pt>
                <c:pt idx="1970">
                  <c:v>-4.7520000000000002E-7</c:v>
                </c:pt>
                <c:pt idx="1971">
                  <c:v>-4.75E-7</c:v>
                </c:pt>
                <c:pt idx="1972">
                  <c:v>-4.7479999999999999E-7</c:v>
                </c:pt>
                <c:pt idx="1973">
                  <c:v>-4.7459999999999997E-7</c:v>
                </c:pt>
                <c:pt idx="1974">
                  <c:v>-4.7440000000000001E-7</c:v>
                </c:pt>
                <c:pt idx="1975">
                  <c:v>-4.742E-7</c:v>
                </c:pt>
                <c:pt idx="1976">
                  <c:v>-4.7399999999999998E-7</c:v>
                </c:pt>
                <c:pt idx="1977">
                  <c:v>-4.7380000000000002E-7</c:v>
                </c:pt>
                <c:pt idx="1978">
                  <c:v>-4.7360000000000001E-7</c:v>
                </c:pt>
                <c:pt idx="1979">
                  <c:v>-4.7339999999999999E-7</c:v>
                </c:pt>
                <c:pt idx="1980">
                  <c:v>-4.7319999999999998E-7</c:v>
                </c:pt>
                <c:pt idx="1981">
                  <c:v>-4.7300000000000001E-7</c:v>
                </c:pt>
                <c:pt idx="1982">
                  <c:v>-4.728E-7</c:v>
                </c:pt>
                <c:pt idx="1983">
                  <c:v>-4.7259999999999998E-7</c:v>
                </c:pt>
                <c:pt idx="1984">
                  <c:v>-4.7240000000000002E-7</c:v>
                </c:pt>
                <c:pt idx="1985">
                  <c:v>-4.7220000000000001E-7</c:v>
                </c:pt>
                <c:pt idx="1986">
                  <c:v>-4.7199999999999999E-7</c:v>
                </c:pt>
                <c:pt idx="1987">
                  <c:v>-4.7179999999999998E-7</c:v>
                </c:pt>
                <c:pt idx="1988">
                  <c:v>-4.7160000000000001E-7</c:v>
                </c:pt>
                <c:pt idx="1989">
                  <c:v>-4.714E-7</c:v>
                </c:pt>
                <c:pt idx="1990">
                  <c:v>-4.7119999999999998E-7</c:v>
                </c:pt>
                <c:pt idx="1991">
                  <c:v>-4.7100000000000002E-7</c:v>
                </c:pt>
                <c:pt idx="1992">
                  <c:v>-4.7080000000000001E-7</c:v>
                </c:pt>
                <c:pt idx="1993">
                  <c:v>-4.7059999999999999E-7</c:v>
                </c:pt>
                <c:pt idx="1994">
                  <c:v>-4.7039999999999998E-7</c:v>
                </c:pt>
                <c:pt idx="1995">
                  <c:v>-4.7020000000000001E-7</c:v>
                </c:pt>
                <c:pt idx="1996">
                  <c:v>-4.7E-7</c:v>
                </c:pt>
                <c:pt idx="1997">
                  <c:v>-4.6979999999999998E-7</c:v>
                </c:pt>
                <c:pt idx="1998">
                  <c:v>-4.6960000000000002E-7</c:v>
                </c:pt>
                <c:pt idx="1999">
                  <c:v>-4.6940000000000001E-7</c:v>
                </c:pt>
                <c:pt idx="2000">
                  <c:v>-4.6919999999999999E-7</c:v>
                </c:pt>
                <c:pt idx="2001">
                  <c:v>-4.6899999999999998E-7</c:v>
                </c:pt>
                <c:pt idx="2002">
                  <c:v>-4.6880000000000002E-7</c:v>
                </c:pt>
                <c:pt idx="2003">
                  <c:v>-4.686E-7</c:v>
                </c:pt>
                <c:pt idx="2004">
                  <c:v>-4.6839999999999999E-7</c:v>
                </c:pt>
                <c:pt idx="2005">
                  <c:v>-4.6820000000000002E-7</c:v>
                </c:pt>
                <c:pt idx="2006">
                  <c:v>-4.6800000000000001E-7</c:v>
                </c:pt>
                <c:pt idx="2007">
                  <c:v>-4.6779999999999999E-7</c:v>
                </c:pt>
                <c:pt idx="2008">
                  <c:v>-4.6759999999999998E-7</c:v>
                </c:pt>
                <c:pt idx="2009">
                  <c:v>-4.6740000000000002E-7</c:v>
                </c:pt>
                <c:pt idx="2010">
                  <c:v>-4.672E-7</c:v>
                </c:pt>
                <c:pt idx="2011">
                  <c:v>-4.6699999999999999E-7</c:v>
                </c:pt>
                <c:pt idx="2012">
                  <c:v>-4.6680000000000002E-7</c:v>
                </c:pt>
                <c:pt idx="2013">
                  <c:v>-4.6660000000000001E-7</c:v>
                </c:pt>
                <c:pt idx="2014">
                  <c:v>-4.6639999999999999E-7</c:v>
                </c:pt>
                <c:pt idx="2015">
                  <c:v>-4.6619999999999998E-7</c:v>
                </c:pt>
                <c:pt idx="2016">
                  <c:v>-4.6600000000000002E-7</c:v>
                </c:pt>
                <c:pt idx="2017">
                  <c:v>-4.658E-7</c:v>
                </c:pt>
                <c:pt idx="2018">
                  <c:v>-4.6559999999999999E-7</c:v>
                </c:pt>
                <c:pt idx="2019">
                  <c:v>-4.6540000000000002E-7</c:v>
                </c:pt>
                <c:pt idx="2020">
                  <c:v>-4.6520000000000001E-7</c:v>
                </c:pt>
                <c:pt idx="2021">
                  <c:v>-4.6499999999999999E-7</c:v>
                </c:pt>
                <c:pt idx="2022">
                  <c:v>-4.6479999999999998E-7</c:v>
                </c:pt>
                <c:pt idx="2023">
                  <c:v>-4.6460000000000002E-7</c:v>
                </c:pt>
                <c:pt idx="2024">
                  <c:v>-4.644E-7</c:v>
                </c:pt>
                <c:pt idx="2025">
                  <c:v>-4.6419999999999999E-7</c:v>
                </c:pt>
                <c:pt idx="2026">
                  <c:v>-4.6400000000000003E-7</c:v>
                </c:pt>
                <c:pt idx="2027">
                  <c:v>-4.6380000000000001E-7</c:v>
                </c:pt>
                <c:pt idx="2028">
                  <c:v>-4.636E-7</c:v>
                </c:pt>
                <c:pt idx="2029">
                  <c:v>-4.6339999999999998E-7</c:v>
                </c:pt>
                <c:pt idx="2030">
                  <c:v>-4.6320000000000002E-7</c:v>
                </c:pt>
                <c:pt idx="2031">
                  <c:v>-4.63E-7</c:v>
                </c:pt>
                <c:pt idx="2032">
                  <c:v>-4.6279999999999999E-7</c:v>
                </c:pt>
                <c:pt idx="2033">
                  <c:v>-4.6260000000000003E-7</c:v>
                </c:pt>
                <c:pt idx="2034">
                  <c:v>-4.6240000000000001E-7</c:v>
                </c:pt>
                <c:pt idx="2035">
                  <c:v>-4.622E-7</c:v>
                </c:pt>
                <c:pt idx="2036">
                  <c:v>-4.6199999999999998E-7</c:v>
                </c:pt>
                <c:pt idx="2037">
                  <c:v>-4.6180000000000002E-7</c:v>
                </c:pt>
                <c:pt idx="2038">
                  <c:v>-4.616E-7</c:v>
                </c:pt>
                <c:pt idx="2039">
                  <c:v>-4.6139999999999999E-7</c:v>
                </c:pt>
                <c:pt idx="2040">
                  <c:v>-4.6119999999999997E-7</c:v>
                </c:pt>
                <c:pt idx="2041">
                  <c:v>-4.6100000000000001E-7</c:v>
                </c:pt>
                <c:pt idx="2042">
                  <c:v>-4.608E-7</c:v>
                </c:pt>
                <c:pt idx="2043">
                  <c:v>-4.6059999999999998E-7</c:v>
                </c:pt>
                <c:pt idx="2044">
                  <c:v>-4.6040000000000002E-7</c:v>
                </c:pt>
                <c:pt idx="2045">
                  <c:v>-4.602E-7</c:v>
                </c:pt>
                <c:pt idx="2046">
                  <c:v>-4.5999999999999999E-7</c:v>
                </c:pt>
                <c:pt idx="2047">
                  <c:v>-4.5979999999999997E-7</c:v>
                </c:pt>
                <c:pt idx="2048">
                  <c:v>-4.5960000000000001E-7</c:v>
                </c:pt>
                <c:pt idx="2049">
                  <c:v>-4.594E-7</c:v>
                </c:pt>
                <c:pt idx="2050">
                  <c:v>-4.5919999999999998E-7</c:v>
                </c:pt>
                <c:pt idx="2051">
                  <c:v>-4.5900000000000002E-7</c:v>
                </c:pt>
                <c:pt idx="2052">
                  <c:v>-4.5880000000000001E-7</c:v>
                </c:pt>
                <c:pt idx="2053">
                  <c:v>-4.5859999999999999E-7</c:v>
                </c:pt>
                <c:pt idx="2054">
                  <c:v>-4.5839999999999998E-7</c:v>
                </c:pt>
                <c:pt idx="2055">
                  <c:v>-4.5820000000000001E-7</c:v>
                </c:pt>
                <c:pt idx="2056">
                  <c:v>-4.58E-7</c:v>
                </c:pt>
                <c:pt idx="2057">
                  <c:v>-4.5779999999999998E-7</c:v>
                </c:pt>
                <c:pt idx="2058">
                  <c:v>-4.5760000000000002E-7</c:v>
                </c:pt>
                <c:pt idx="2059">
                  <c:v>-4.5740000000000001E-7</c:v>
                </c:pt>
                <c:pt idx="2060">
                  <c:v>-4.5719999999999999E-7</c:v>
                </c:pt>
                <c:pt idx="2061">
                  <c:v>-4.5699999999999998E-7</c:v>
                </c:pt>
                <c:pt idx="2062">
                  <c:v>-4.5680000000000001E-7</c:v>
                </c:pt>
                <c:pt idx="2063">
                  <c:v>-4.566E-7</c:v>
                </c:pt>
                <c:pt idx="2064">
                  <c:v>-4.5639999999999998E-7</c:v>
                </c:pt>
                <c:pt idx="2065">
                  <c:v>-4.5620000000000002E-7</c:v>
                </c:pt>
                <c:pt idx="2066">
                  <c:v>-4.5600000000000001E-7</c:v>
                </c:pt>
                <c:pt idx="2067">
                  <c:v>-4.5579999999999999E-7</c:v>
                </c:pt>
                <c:pt idx="2068">
                  <c:v>-4.5559999999999998E-7</c:v>
                </c:pt>
                <c:pt idx="2069">
                  <c:v>-4.5540000000000001E-7</c:v>
                </c:pt>
                <c:pt idx="2070">
                  <c:v>-4.552E-7</c:v>
                </c:pt>
                <c:pt idx="2071">
                  <c:v>-4.5499999999999998E-7</c:v>
                </c:pt>
                <c:pt idx="2072">
                  <c:v>-4.5480000000000002E-7</c:v>
                </c:pt>
                <c:pt idx="2073">
                  <c:v>-4.5460000000000001E-7</c:v>
                </c:pt>
                <c:pt idx="2074">
                  <c:v>-4.5439999999999999E-7</c:v>
                </c:pt>
                <c:pt idx="2075">
                  <c:v>-4.5419999999999998E-7</c:v>
                </c:pt>
                <c:pt idx="2076">
                  <c:v>-4.5400000000000002E-7</c:v>
                </c:pt>
                <c:pt idx="2077">
                  <c:v>-4.538E-7</c:v>
                </c:pt>
                <c:pt idx="2078">
                  <c:v>-4.5359999999999999E-7</c:v>
                </c:pt>
                <c:pt idx="2079">
                  <c:v>-4.5340000000000002E-7</c:v>
                </c:pt>
                <c:pt idx="2080">
                  <c:v>-4.5320000000000001E-7</c:v>
                </c:pt>
                <c:pt idx="2081">
                  <c:v>-4.5299999999999999E-7</c:v>
                </c:pt>
                <c:pt idx="2082">
                  <c:v>-4.5279999999999998E-7</c:v>
                </c:pt>
                <c:pt idx="2083">
                  <c:v>-4.5260000000000002E-7</c:v>
                </c:pt>
                <c:pt idx="2084">
                  <c:v>-4.524E-7</c:v>
                </c:pt>
                <c:pt idx="2085">
                  <c:v>-4.5219999999999999E-7</c:v>
                </c:pt>
                <c:pt idx="2086">
                  <c:v>-4.5200000000000002E-7</c:v>
                </c:pt>
                <c:pt idx="2087">
                  <c:v>-4.5180000000000001E-7</c:v>
                </c:pt>
                <c:pt idx="2088">
                  <c:v>-4.5159999999999999E-7</c:v>
                </c:pt>
                <c:pt idx="2089">
                  <c:v>-4.5139999999999998E-7</c:v>
                </c:pt>
                <c:pt idx="2090">
                  <c:v>-4.5120000000000002E-7</c:v>
                </c:pt>
                <c:pt idx="2091">
                  <c:v>-4.51E-7</c:v>
                </c:pt>
                <c:pt idx="2092">
                  <c:v>-4.5079999999999999E-7</c:v>
                </c:pt>
                <c:pt idx="2093">
                  <c:v>-4.5060000000000002E-7</c:v>
                </c:pt>
                <c:pt idx="2094">
                  <c:v>-4.5040000000000001E-7</c:v>
                </c:pt>
                <c:pt idx="2095">
                  <c:v>-4.5019999999999999E-7</c:v>
                </c:pt>
                <c:pt idx="2096">
                  <c:v>-4.4999999999999998E-7</c:v>
                </c:pt>
                <c:pt idx="2097">
                  <c:v>-4.4980000000000002E-7</c:v>
                </c:pt>
                <c:pt idx="2098">
                  <c:v>-4.496E-7</c:v>
                </c:pt>
                <c:pt idx="2099">
                  <c:v>-4.4939999999999999E-7</c:v>
                </c:pt>
                <c:pt idx="2100">
                  <c:v>-4.4920000000000003E-7</c:v>
                </c:pt>
                <c:pt idx="2101">
                  <c:v>-4.4900000000000001E-7</c:v>
                </c:pt>
                <c:pt idx="2102">
                  <c:v>-4.488E-7</c:v>
                </c:pt>
                <c:pt idx="2103">
                  <c:v>-4.4859999999999998E-7</c:v>
                </c:pt>
                <c:pt idx="2104">
                  <c:v>-4.4840000000000002E-7</c:v>
                </c:pt>
                <c:pt idx="2105">
                  <c:v>-4.482E-7</c:v>
                </c:pt>
                <c:pt idx="2106">
                  <c:v>-4.4799999999999999E-7</c:v>
                </c:pt>
                <c:pt idx="2107">
                  <c:v>-4.4780000000000003E-7</c:v>
                </c:pt>
                <c:pt idx="2108">
                  <c:v>-4.4760000000000001E-7</c:v>
                </c:pt>
                <c:pt idx="2109">
                  <c:v>-4.474E-7</c:v>
                </c:pt>
                <c:pt idx="2110">
                  <c:v>-4.4719999999999998E-7</c:v>
                </c:pt>
                <c:pt idx="2111">
                  <c:v>-4.4700000000000002E-7</c:v>
                </c:pt>
                <c:pt idx="2112">
                  <c:v>-4.468E-7</c:v>
                </c:pt>
                <c:pt idx="2113">
                  <c:v>-4.4659999999999999E-7</c:v>
                </c:pt>
                <c:pt idx="2114">
                  <c:v>-4.4639999999999997E-7</c:v>
                </c:pt>
                <c:pt idx="2115">
                  <c:v>-4.4620000000000001E-7</c:v>
                </c:pt>
                <c:pt idx="2116">
                  <c:v>-4.46E-7</c:v>
                </c:pt>
                <c:pt idx="2117">
                  <c:v>-4.4579999999999998E-7</c:v>
                </c:pt>
                <c:pt idx="2118">
                  <c:v>-4.4560000000000002E-7</c:v>
                </c:pt>
                <c:pt idx="2119">
                  <c:v>-4.454E-7</c:v>
                </c:pt>
                <c:pt idx="2120">
                  <c:v>-4.4519999999999999E-7</c:v>
                </c:pt>
                <c:pt idx="2121">
                  <c:v>-4.4499999999999997E-7</c:v>
                </c:pt>
                <c:pt idx="2122">
                  <c:v>-4.4480000000000001E-7</c:v>
                </c:pt>
                <c:pt idx="2123">
                  <c:v>-4.446E-7</c:v>
                </c:pt>
                <c:pt idx="2124">
                  <c:v>-4.4439999999999998E-7</c:v>
                </c:pt>
                <c:pt idx="2125">
                  <c:v>-4.4420000000000002E-7</c:v>
                </c:pt>
                <c:pt idx="2126">
                  <c:v>-4.4400000000000001E-7</c:v>
                </c:pt>
                <c:pt idx="2127">
                  <c:v>-4.4379999999999999E-7</c:v>
                </c:pt>
                <c:pt idx="2128">
                  <c:v>-4.4359999999999998E-7</c:v>
                </c:pt>
                <c:pt idx="2129">
                  <c:v>-4.4340000000000001E-7</c:v>
                </c:pt>
                <c:pt idx="2130">
                  <c:v>-4.432E-7</c:v>
                </c:pt>
                <c:pt idx="2131">
                  <c:v>-4.4299999999999998E-7</c:v>
                </c:pt>
                <c:pt idx="2132">
                  <c:v>-4.4280000000000002E-7</c:v>
                </c:pt>
                <c:pt idx="2133">
                  <c:v>-4.4260000000000001E-7</c:v>
                </c:pt>
                <c:pt idx="2134">
                  <c:v>-4.4239999999999999E-7</c:v>
                </c:pt>
                <c:pt idx="2135">
                  <c:v>-4.4219999999999998E-7</c:v>
                </c:pt>
                <c:pt idx="2136">
                  <c:v>-4.4200000000000001E-7</c:v>
                </c:pt>
                <c:pt idx="2137">
                  <c:v>-4.418E-7</c:v>
                </c:pt>
                <c:pt idx="2138">
                  <c:v>-4.4159999999999998E-7</c:v>
                </c:pt>
                <c:pt idx="2139">
                  <c:v>-4.4140000000000002E-7</c:v>
                </c:pt>
                <c:pt idx="2140">
                  <c:v>-4.4120000000000001E-7</c:v>
                </c:pt>
                <c:pt idx="2141">
                  <c:v>-4.4099999999999999E-7</c:v>
                </c:pt>
                <c:pt idx="2142">
                  <c:v>-4.4079999999999998E-7</c:v>
                </c:pt>
                <c:pt idx="2143">
                  <c:v>-4.4060000000000001E-7</c:v>
                </c:pt>
                <c:pt idx="2144">
                  <c:v>-4.404E-7</c:v>
                </c:pt>
                <c:pt idx="2145">
                  <c:v>-4.4019999999999998E-7</c:v>
                </c:pt>
                <c:pt idx="2146">
                  <c:v>-4.4000000000000002E-7</c:v>
                </c:pt>
                <c:pt idx="2147">
                  <c:v>-4.3980000000000001E-7</c:v>
                </c:pt>
                <c:pt idx="2148">
                  <c:v>-4.3959999999999999E-7</c:v>
                </c:pt>
                <c:pt idx="2149">
                  <c:v>-4.3939999999999998E-7</c:v>
                </c:pt>
                <c:pt idx="2150">
                  <c:v>-4.3920000000000002E-7</c:v>
                </c:pt>
                <c:pt idx="2151">
                  <c:v>-4.39E-7</c:v>
                </c:pt>
                <c:pt idx="2152">
                  <c:v>-4.3879999999999999E-7</c:v>
                </c:pt>
                <c:pt idx="2153">
                  <c:v>-4.3860000000000002E-7</c:v>
                </c:pt>
                <c:pt idx="2154">
                  <c:v>-4.3840000000000001E-7</c:v>
                </c:pt>
                <c:pt idx="2155">
                  <c:v>-4.3819999999999999E-7</c:v>
                </c:pt>
                <c:pt idx="2156">
                  <c:v>-4.3799999999999998E-7</c:v>
                </c:pt>
                <c:pt idx="2157">
                  <c:v>-4.3780000000000002E-7</c:v>
                </c:pt>
                <c:pt idx="2158">
                  <c:v>-4.376E-7</c:v>
                </c:pt>
                <c:pt idx="2159">
                  <c:v>-4.3739999999999999E-7</c:v>
                </c:pt>
                <c:pt idx="2160">
                  <c:v>-4.3720000000000002E-7</c:v>
                </c:pt>
                <c:pt idx="2161">
                  <c:v>-4.3700000000000001E-7</c:v>
                </c:pt>
                <c:pt idx="2162">
                  <c:v>-4.3679999999999999E-7</c:v>
                </c:pt>
                <c:pt idx="2163">
                  <c:v>-4.3659999999999998E-7</c:v>
                </c:pt>
                <c:pt idx="2164">
                  <c:v>-4.3640000000000002E-7</c:v>
                </c:pt>
                <c:pt idx="2165">
                  <c:v>-4.362E-7</c:v>
                </c:pt>
                <c:pt idx="2166">
                  <c:v>-4.3599999999999999E-7</c:v>
                </c:pt>
                <c:pt idx="2167">
                  <c:v>-4.3580000000000002E-7</c:v>
                </c:pt>
                <c:pt idx="2168">
                  <c:v>-4.3560000000000001E-7</c:v>
                </c:pt>
                <c:pt idx="2169">
                  <c:v>-4.3539999999999999E-7</c:v>
                </c:pt>
                <c:pt idx="2170">
                  <c:v>-4.3519999999999998E-7</c:v>
                </c:pt>
                <c:pt idx="2171">
                  <c:v>-4.3500000000000002E-7</c:v>
                </c:pt>
                <c:pt idx="2172">
                  <c:v>-4.348E-7</c:v>
                </c:pt>
                <c:pt idx="2173">
                  <c:v>-4.3459999999999999E-7</c:v>
                </c:pt>
                <c:pt idx="2174">
                  <c:v>-4.3440000000000003E-7</c:v>
                </c:pt>
                <c:pt idx="2175">
                  <c:v>-4.3420000000000001E-7</c:v>
                </c:pt>
                <c:pt idx="2176">
                  <c:v>-4.34E-7</c:v>
                </c:pt>
                <c:pt idx="2177">
                  <c:v>-4.3379999999999998E-7</c:v>
                </c:pt>
                <c:pt idx="2178">
                  <c:v>-4.3360000000000002E-7</c:v>
                </c:pt>
                <c:pt idx="2179">
                  <c:v>-4.334E-7</c:v>
                </c:pt>
                <c:pt idx="2180">
                  <c:v>-4.3319999999999999E-7</c:v>
                </c:pt>
                <c:pt idx="2181">
                  <c:v>-4.3300000000000003E-7</c:v>
                </c:pt>
                <c:pt idx="2182">
                  <c:v>-4.3280000000000001E-7</c:v>
                </c:pt>
                <c:pt idx="2183">
                  <c:v>-4.326E-7</c:v>
                </c:pt>
                <c:pt idx="2184">
                  <c:v>-4.3239999999999998E-7</c:v>
                </c:pt>
                <c:pt idx="2185">
                  <c:v>-4.3220000000000002E-7</c:v>
                </c:pt>
                <c:pt idx="2186">
                  <c:v>-4.32E-7</c:v>
                </c:pt>
                <c:pt idx="2187">
                  <c:v>-4.3179999999999999E-7</c:v>
                </c:pt>
                <c:pt idx="2188">
                  <c:v>-4.3159999999999997E-7</c:v>
                </c:pt>
                <c:pt idx="2189">
                  <c:v>-4.3140000000000001E-7</c:v>
                </c:pt>
                <c:pt idx="2190">
                  <c:v>-4.312E-7</c:v>
                </c:pt>
                <c:pt idx="2191">
                  <c:v>-4.3099999999999998E-7</c:v>
                </c:pt>
                <c:pt idx="2192">
                  <c:v>-4.3080000000000002E-7</c:v>
                </c:pt>
                <c:pt idx="2193">
                  <c:v>-4.306E-7</c:v>
                </c:pt>
                <c:pt idx="2194">
                  <c:v>-4.3039999999999999E-7</c:v>
                </c:pt>
                <c:pt idx="2195">
                  <c:v>-4.3019999999999997E-7</c:v>
                </c:pt>
                <c:pt idx="2196">
                  <c:v>-4.3000000000000001E-7</c:v>
                </c:pt>
                <c:pt idx="2197">
                  <c:v>-4.298E-7</c:v>
                </c:pt>
                <c:pt idx="2198">
                  <c:v>-4.2959999999999998E-7</c:v>
                </c:pt>
                <c:pt idx="2199">
                  <c:v>-4.2940000000000002E-7</c:v>
                </c:pt>
                <c:pt idx="2200">
                  <c:v>-4.2920000000000001E-7</c:v>
                </c:pt>
                <c:pt idx="2201">
                  <c:v>-4.2899999999999999E-7</c:v>
                </c:pt>
                <c:pt idx="2202">
                  <c:v>-4.2879999999999998E-7</c:v>
                </c:pt>
                <c:pt idx="2203">
                  <c:v>-4.2860000000000001E-7</c:v>
                </c:pt>
                <c:pt idx="2204">
                  <c:v>-4.284E-7</c:v>
                </c:pt>
                <c:pt idx="2205">
                  <c:v>-4.2819999999999998E-7</c:v>
                </c:pt>
                <c:pt idx="2206">
                  <c:v>-4.2800000000000002E-7</c:v>
                </c:pt>
                <c:pt idx="2207">
                  <c:v>-4.2780000000000001E-7</c:v>
                </c:pt>
                <c:pt idx="2208">
                  <c:v>-4.2759999999999999E-7</c:v>
                </c:pt>
                <c:pt idx="2209">
                  <c:v>-4.2739999999999998E-7</c:v>
                </c:pt>
                <c:pt idx="2210">
                  <c:v>-4.2720000000000001E-7</c:v>
                </c:pt>
                <c:pt idx="2211">
                  <c:v>-4.27E-7</c:v>
                </c:pt>
                <c:pt idx="2212">
                  <c:v>-4.2679999999999998E-7</c:v>
                </c:pt>
                <c:pt idx="2213">
                  <c:v>-4.2660000000000002E-7</c:v>
                </c:pt>
                <c:pt idx="2214">
                  <c:v>-4.2640000000000001E-7</c:v>
                </c:pt>
                <c:pt idx="2215">
                  <c:v>-4.2619999999999999E-7</c:v>
                </c:pt>
                <c:pt idx="2216">
                  <c:v>-4.2599999999999998E-7</c:v>
                </c:pt>
                <c:pt idx="2217">
                  <c:v>-4.2580000000000001E-7</c:v>
                </c:pt>
                <c:pt idx="2218">
                  <c:v>-4.256E-7</c:v>
                </c:pt>
                <c:pt idx="2219">
                  <c:v>-4.2539999999999998E-7</c:v>
                </c:pt>
                <c:pt idx="2220">
                  <c:v>-4.2520000000000002E-7</c:v>
                </c:pt>
                <c:pt idx="2221">
                  <c:v>-4.2500000000000001E-7</c:v>
                </c:pt>
                <c:pt idx="2222">
                  <c:v>-4.2479999999999999E-7</c:v>
                </c:pt>
                <c:pt idx="2223">
                  <c:v>-4.2459999999999998E-7</c:v>
                </c:pt>
                <c:pt idx="2224">
                  <c:v>-4.2440000000000002E-7</c:v>
                </c:pt>
                <c:pt idx="2225">
                  <c:v>-4.242E-7</c:v>
                </c:pt>
                <c:pt idx="2226">
                  <c:v>-4.2399999999999999E-7</c:v>
                </c:pt>
                <c:pt idx="2227">
                  <c:v>-4.2380000000000002E-7</c:v>
                </c:pt>
                <c:pt idx="2228">
                  <c:v>-4.2360000000000001E-7</c:v>
                </c:pt>
                <c:pt idx="2229">
                  <c:v>-4.2339999999999999E-7</c:v>
                </c:pt>
                <c:pt idx="2230">
                  <c:v>-4.2319999999999998E-7</c:v>
                </c:pt>
                <c:pt idx="2231">
                  <c:v>-4.2300000000000002E-7</c:v>
                </c:pt>
                <c:pt idx="2232">
                  <c:v>-4.228E-7</c:v>
                </c:pt>
                <c:pt idx="2233">
                  <c:v>-4.2259999999999999E-7</c:v>
                </c:pt>
                <c:pt idx="2234">
                  <c:v>-4.2240000000000002E-7</c:v>
                </c:pt>
                <c:pt idx="2235">
                  <c:v>-4.2220000000000001E-7</c:v>
                </c:pt>
                <c:pt idx="2236">
                  <c:v>-4.2199999999999999E-7</c:v>
                </c:pt>
                <c:pt idx="2237">
                  <c:v>-4.2179999999999998E-7</c:v>
                </c:pt>
                <c:pt idx="2238">
                  <c:v>-4.2160000000000002E-7</c:v>
                </c:pt>
                <c:pt idx="2239">
                  <c:v>-4.214E-7</c:v>
                </c:pt>
                <c:pt idx="2240">
                  <c:v>-4.2119999999999999E-7</c:v>
                </c:pt>
                <c:pt idx="2241">
                  <c:v>-4.2100000000000002E-7</c:v>
                </c:pt>
                <c:pt idx="2242">
                  <c:v>-4.2080000000000001E-7</c:v>
                </c:pt>
                <c:pt idx="2243">
                  <c:v>-4.2059999999999999E-7</c:v>
                </c:pt>
                <c:pt idx="2244">
                  <c:v>-4.2039999999999998E-7</c:v>
                </c:pt>
                <c:pt idx="2245">
                  <c:v>-4.2020000000000002E-7</c:v>
                </c:pt>
                <c:pt idx="2246">
                  <c:v>-4.2E-7</c:v>
                </c:pt>
                <c:pt idx="2247">
                  <c:v>-4.1979999999999999E-7</c:v>
                </c:pt>
                <c:pt idx="2248">
                  <c:v>-4.1960000000000003E-7</c:v>
                </c:pt>
                <c:pt idx="2249">
                  <c:v>-4.1940000000000001E-7</c:v>
                </c:pt>
                <c:pt idx="2250">
                  <c:v>-4.192E-7</c:v>
                </c:pt>
                <c:pt idx="2251">
                  <c:v>-4.1899999999999998E-7</c:v>
                </c:pt>
                <c:pt idx="2252">
                  <c:v>-4.1880000000000002E-7</c:v>
                </c:pt>
                <c:pt idx="2253">
                  <c:v>-4.186E-7</c:v>
                </c:pt>
                <c:pt idx="2254">
                  <c:v>-4.1839999999999999E-7</c:v>
                </c:pt>
                <c:pt idx="2255">
                  <c:v>-4.1820000000000003E-7</c:v>
                </c:pt>
                <c:pt idx="2256">
                  <c:v>-4.1800000000000001E-7</c:v>
                </c:pt>
                <c:pt idx="2257">
                  <c:v>-4.178E-7</c:v>
                </c:pt>
                <c:pt idx="2258">
                  <c:v>-4.1759999999999998E-7</c:v>
                </c:pt>
                <c:pt idx="2259">
                  <c:v>-4.1740000000000002E-7</c:v>
                </c:pt>
                <c:pt idx="2260">
                  <c:v>-4.172E-7</c:v>
                </c:pt>
                <c:pt idx="2261">
                  <c:v>-4.1699999999999999E-7</c:v>
                </c:pt>
                <c:pt idx="2262">
                  <c:v>-4.1680000000000003E-7</c:v>
                </c:pt>
                <c:pt idx="2263">
                  <c:v>-4.1660000000000001E-7</c:v>
                </c:pt>
                <c:pt idx="2264">
                  <c:v>-4.164E-7</c:v>
                </c:pt>
                <c:pt idx="2265">
                  <c:v>-4.1619999999999998E-7</c:v>
                </c:pt>
                <c:pt idx="2266">
                  <c:v>-4.1600000000000002E-7</c:v>
                </c:pt>
                <c:pt idx="2267">
                  <c:v>-4.158E-7</c:v>
                </c:pt>
                <c:pt idx="2268">
                  <c:v>-4.1559999999999999E-7</c:v>
                </c:pt>
                <c:pt idx="2269">
                  <c:v>-4.1539999999999997E-7</c:v>
                </c:pt>
                <c:pt idx="2270">
                  <c:v>-4.1520000000000001E-7</c:v>
                </c:pt>
                <c:pt idx="2271">
                  <c:v>-4.15E-7</c:v>
                </c:pt>
                <c:pt idx="2272">
                  <c:v>-4.1479999999999998E-7</c:v>
                </c:pt>
                <c:pt idx="2273">
                  <c:v>-4.1460000000000002E-7</c:v>
                </c:pt>
                <c:pt idx="2274">
                  <c:v>-4.144E-7</c:v>
                </c:pt>
                <c:pt idx="2275">
                  <c:v>-4.1419999999999999E-7</c:v>
                </c:pt>
                <c:pt idx="2276">
                  <c:v>-4.1399999999999997E-7</c:v>
                </c:pt>
                <c:pt idx="2277">
                  <c:v>-4.1380000000000001E-7</c:v>
                </c:pt>
                <c:pt idx="2278">
                  <c:v>-4.136E-7</c:v>
                </c:pt>
                <c:pt idx="2279">
                  <c:v>-4.1339999999999998E-7</c:v>
                </c:pt>
                <c:pt idx="2280">
                  <c:v>-4.1320000000000002E-7</c:v>
                </c:pt>
                <c:pt idx="2281">
                  <c:v>-4.1300000000000001E-7</c:v>
                </c:pt>
                <c:pt idx="2282">
                  <c:v>-4.1279999999999999E-7</c:v>
                </c:pt>
                <c:pt idx="2283">
                  <c:v>-4.1259999999999998E-7</c:v>
                </c:pt>
                <c:pt idx="2284">
                  <c:v>-4.1240000000000001E-7</c:v>
                </c:pt>
                <c:pt idx="2285">
                  <c:v>-4.122E-7</c:v>
                </c:pt>
                <c:pt idx="2286">
                  <c:v>-4.1199999999999998E-7</c:v>
                </c:pt>
                <c:pt idx="2287">
                  <c:v>-4.1180000000000002E-7</c:v>
                </c:pt>
                <c:pt idx="2288">
                  <c:v>-4.1160000000000001E-7</c:v>
                </c:pt>
                <c:pt idx="2289">
                  <c:v>-4.1139999999999999E-7</c:v>
                </c:pt>
                <c:pt idx="2290">
                  <c:v>-4.1119999999999998E-7</c:v>
                </c:pt>
                <c:pt idx="2291">
                  <c:v>-4.1100000000000001E-7</c:v>
                </c:pt>
                <c:pt idx="2292">
                  <c:v>-4.108E-7</c:v>
                </c:pt>
                <c:pt idx="2293">
                  <c:v>-4.1059999999999998E-7</c:v>
                </c:pt>
                <c:pt idx="2294">
                  <c:v>-4.1040000000000002E-7</c:v>
                </c:pt>
                <c:pt idx="2295">
                  <c:v>-4.1020000000000001E-7</c:v>
                </c:pt>
                <c:pt idx="2296">
                  <c:v>-4.0999999999999999E-7</c:v>
                </c:pt>
                <c:pt idx="2297">
                  <c:v>-4.0979999999999998E-7</c:v>
                </c:pt>
                <c:pt idx="2298">
                  <c:v>-4.0960000000000001E-7</c:v>
                </c:pt>
                <c:pt idx="2299">
                  <c:v>-4.094E-7</c:v>
                </c:pt>
                <c:pt idx="2300">
                  <c:v>-4.0919999999999998E-7</c:v>
                </c:pt>
                <c:pt idx="2301">
                  <c:v>-4.0900000000000002E-7</c:v>
                </c:pt>
                <c:pt idx="2302">
                  <c:v>-4.0880000000000001E-7</c:v>
                </c:pt>
                <c:pt idx="2303">
                  <c:v>-4.0859999999999999E-7</c:v>
                </c:pt>
                <c:pt idx="2304">
                  <c:v>-4.0839999999999998E-7</c:v>
                </c:pt>
                <c:pt idx="2305">
                  <c:v>-4.0820000000000002E-7</c:v>
                </c:pt>
                <c:pt idx="2306">
                  <c:v>-4.08E-7</c:v>
                </c:pt>
                <c:pt idx="2307">
                  <c:v>-4.0779999999999999E-7</c:v>
                </c:pt>
                <c:pt idx="2308">
                  <c:v>-4.0760000000000002E-7</c:v>
                </c:pt>
                <c:pt idx="2309">
                  <c:v>-4.0740000000000001E-7</c:v>
                </c:pt>
                <c:pt idx="2310">
                  <c:v>-4.0719999999999999E-7</c:v>
                </c:pt>
                <c:pt idx="2311">
                  <c:v>-4.0699999999999998E-7</c:v>
                </c:pt>
                <c:pt idx="2312">
                  <c:v>-4.0680000000000002E-7</c:v>
                </c:pt>
                <c:pt idx="2313">
                  <c:v>-4.066E-7</c:v>
                </c:pt>
                <c:pt idx="2314">
                  <c:v>-4.0639999999999999E-7</c:v>
                </c:pt>
                <c:pt idx="2315">
                  <c:v>-4.0620000000000002E-7</c:v>
                </c:pt>
                <c:pt idx="2316">
                  <c:v>-4.0600000000000001E-7</c:v>
                </c:pt>
                <c:pt idx="2317">
                  <c:v>-4.0579999999999999E-7</c:v>
                </c:pt>
                <c:pt idx="2318">
                  <c:v>-4.0559999999999998E-7</c:v>
                </c:pt>
                <c:pt idx="2319">
                  <c:v>-4.0540000000000002E-7</c:v>
                </c:pt>
                <c:pt idx="2320">
                  <c:v>-4.052E-7</c:v>
                </c:pt>
                <c:pt idx="2321">
                  <c:v>-4.0499999999999999E-7</c:v>
                </c:pt>
                <c:pt idx="2322">
                  <c:v>-4.0480000000000002E-7</c:v>
                </c:pt>
                <c:pt idx="2323">
                  <c:v>-4.0460000000000001E-7</c:v>
                </c:pt>
                <c:pt idx="2324">
                  <c:v>-4.0439999999999999E-7</c:v>
                </c:pt>
                <c:pt idx="2325">
                  <c:v>-4.0419999999999998E-7</c:v>
                </c:pt>
                <c:pt idx="2326">
                  <c:v>-4.0400000000000002E-7</c:v>
                </c:pt>
                <c:pt idx="2327">
                  <c:v>-4.038E-7</c:v>
                </c:pt>
                <c:pt idx="2328">
                  <c:v>-4.0359999999999999E-7</c:v>
                </c:pt>
                <c:pt idx="2329">
                  <c:v>-4.0340000000000003E-7</c:v>
                </c:pt>
                <c:pt idx="2330">
                  <c:v>-4.0320000000000001E-7</c:v>
                </c:pt>
                <c:pt idx="2331">
                  <c:v>-4.03E-7</c:v>
                </c:pt>
                <c:pt idx="2332">
                  <c:v>-4.0279999999999998E-7</c:v>
                </c:pt>
                <c:pt idx="2333">
                  <c:v>-4.0260000000000002E-7</c:v>
                </c:pt>
                <c:pt idx="2334">
                  <c:v>-4.024E-7</c:v>
                </c:pt>
                <c:pt idx="2335">
                  <c:v>-4.0219999999999999E-7</c:v>
                </c:pt>
                <c:pt idx="2336">
                  <c:v>-4.0200000000000003E-7</c:v>
                </c:pt>
                <c:pt idx="2337">
                  <c:v>-4.0180000000000001E-7</c:v>
                </c:pt>
                <c:pt idx="2338">
                  <c:v>-4.016E-7</c:v>
                </c:pt>
                <c:pt idx="2339">
                  <c:v>-4.0139999999999998E-7</c:v>
                </c:pt>
                <c:pt idx="2340">
                  <c:v>-4.0120000000000002E-7</c:v>
                </c:pt>
                <c:pt idx="2341">
                  <c:v>-4.01E-7</c:v>
                </c:pt>
                <c:pt idx="2342">
                  <c:v>-4.0079999999999999E-7</c:v>
                </c:pt>
                <c:pt idx="2343">
                  <c:v>-4.0059999999999997E-7</c:v>
                </c:pt>
                <c:pt idx="2344">
                  <c:v>-4.0040000000000001E-7</c:v>
                </c:pt>
                <c:pt idx="2345">
                  <c:v>-4.002E-7</c:v>
                </c:pt>
                <c:pt idx="2346">
                  <c:v>-3.9999999999999998E-7</c:v>
                </c:pt>
                <c:pt idx="2347">
                  <c:v>-3.9980000000000002E-7</c:v>
                </c:pt>
                <c:pt idx="2348">
                  <c:v>-3.996E-7</c:v>
                </c:pt>
                <c:pt idx="2349">
                  <c:v>-3.9939999999999999E-7</c:v>
                </c:pt>
                <c:pt idx="2350">
                  <c:v>-3.9919999999999997E-7</c:v>
                </c:pt>
                <c:pt idx="2351">
                  <c:v>-3.9900000000000001E-7</c:v>
                </c:pt>
                <c:pt idx="2352">
                  <c:v>-3.988E-7</c:v>
                </c:pt>
                <c:pt idx="2353">
                  <c:v>-3.9859999999999998E-7</c:v>
                </c:pt>
                <c:pt idx="2354">
                  <c:v>-3.9840000000000002E-7</c:v>
                </c:pt>
                <c:pt idx="2355">
                  <c:v>-3.9820000000000001E-7</c:v>
                </c:pt>
                <c:pt idx="2356">
                  <c:v>-3.9799999999999999E-7</c:v>
                </c:pt>
                <c:pt idx="2357">
                  <c:v>-3.9779999999999998E-7</c:v>
                </c:pt>
                <c:pt idx="2358">
                  <c:v>-3.9760000000000001E-7</c:v>
                </c:pt>
                <c:pt idx="2359">
                  <c:v>-3.974E-7</c:v>
                </c:pt>
                <c:pt idx="2360">
                  <c:v>-3.9719999999999998E-7</c:v>
                </c:pt>
                <c:pt idx="2361">
                  <c:v>-3.9700000000000002E-7</c:v>
                </c:pt>
                <c:pt idx="2362">
                  <c:v>-3.9680000000000001E-7</c:v>
                </c:pt>
                <c:pt idx="2363">
                  <c:v>-3.9659999999999999E-7</c:v>
                </c:pt>
                <c:pt idx="2364">
                  <c:v>-3.9639999999999998E-7</c:v>
                </c:pt>
                <c:pt idx="2365">
                  <c:v>-3.9620000000000001E-7</c:v>
                </c:pt>
                <c:pt idx="2366">
                  <c:v>-3.96E-7</c:v>
                </c:pt>
                <c:pt idx="2367">
                  <c:v>-3.9579999999999998E-7</c:v>
                </c:pt>
                <c:pt idx="2368">
                  <c:v>-3.9560000000000002E-7</c:v>
                </c:pt>
                <c:pt idx="2369">
                  <c:v>-3.9540000000000001E-7</c:v>
                </c:pt>
                <c:pt idx="2370">
                  <c:v>-3.9519999999999999E-7</c:v>
                </c:pt>
                <c:pt idx="2371">
                  <c:v>-3.9499999999999998E-7</c:v>
                </c:pt>
                <c:pt idx="2372">
                  <c:v>-3.9480000000000001E-7</c:v>
                </c:pt>
                <c:pt idx="2373">
                  <c:v>-3.946E-7</c:v>
                </c:pt>
                <c:pt idx="2374">
                  <c:v>-3.9439999999999998E-7</c:v>
                </c:pt>
                <c:pt idx="2375">
                  <c:v>-3.9420000000000002E-7</c:v>
                </c:pt>
                <c:pt idx="2376">
                  <c:v>-3.9400000000000001E-7</c:v>
                </c:pt>
                <c:pt idx="2377">
                  <c:v>-3.9379999999999999E-7</c:v>
                </c:pt>
                <c:pt idx="2378">
                  <c:v>-3.9359999999999998E-7</c:v>
                </c:pt>
                <c:pt idx="2379">
                  <c:v>-3.9340000000000002E-7</c:v>
                </c:pt>
                <c:pt idx="2380">
                  <c:v>-3.932E-7</c:v>
                </c:pt>
                <c:pt idx="2381">
                  <c:v>-3.9299999999999999E-7</c:v>
                </c:pt>
                <c:pt idx="2382">
                  <c:v>-3.9280000000000002E-7</c:v>
                </c:pt>
                <c:pt idx="2383">
                  <c:v>-3.9260000000000001E-7</c:v>
                </c:pt>
                <c:pt idx="2384">
                  <c:v>-3.9239999999999999E-7</c:v>
                </c:pt>
                <c:pt idx="2385">
                  <c:v>-3.9219999999999998E-7</c:v>
                </c:pt>
                <c:pt idx="2386">
                  <c:v>-3.9200000000000002E-7</c:v>
                </c:pt>
                <c:pt idx="2387">
                  <c:v>-3.918E-7</c:v>
                </c:pt>
                <c:pt idx="2388">
                  <c:v>-3.9159999999999999E-7</c:v>
                </c:pt>
                <c:pt idx="2389">
                  <c:v>-3.9140000000000002E-7</c:v>
                </c:pt>
                <c:pt idx="2390">
                  <c:v>-3.9120000000000001E-7</c:v>
                </c:pt>
                <c:pt idx="2391">
                  <c:v>-3.9099999999999999E-7</c:v>
                </c:pt>
                <c:pt idx="2392">
                  <c:v>-3.9079999999999998E-7</c:v>
                </c:pt>
                <c:pt idx="2393">
                  <c:v>-3.9060000000000002E-7</c:v>
                </c:pt>
                <c:pt idx="2394">
                  <c:v>-3.904E-7</c:v>
                </c:pt>
                <c:pt idx="2395">
                  <c:v>-3.9019999999999999E-7</c:v>
                </c:pt>
                <c:pt idx="2396">
                  <c:v>-3.9000000000000002E-7</c:v>
                </c:pt>
                <c:pt idx="2397">
                  <c:v>-3.8980000000000001E-7</c:v>
                </c:pt>
                <c:pt idx="2398">
                  <c:v>-3.8959999999999999E-7</c:v>
                </c:pt>
                <c:pt idx="2399">
                  <c:v>-3.8939999999999998E-7</c:v>
                </c:pt>
                <c:pt idx="2400">
                  <c:v>-3.8920000000000002E-7</c:v>
                </c:pt>
                <c:pt idx="2401">
                  <c:v>-3.89E-7</c:v>
                </c:pt>
                <c:pt idx="2402">
                  <c:v>-3.8879999999999999E-7</c:v>
                </c:pt>
                <c:pt idx="2403">
                  <c:v>-3.8860000000000003E-7</c:v>
                </c:pt>
                <c:pt idx="2404">
                  <c:v>-3.8840000000000001E-7</c:v>
                </c:pt>
                <c:pt idx="2405">
                  <c:v>-3.882E-7</c:v>
                </c:pt>
                <c:pt idx="2406">
                  <c:v>-3.8799999999999998E-7</c:v>
                </c:pt>
                <c:pt idx="2407">
                  <c:v>-3.8780000000000002E-7</c:v>
                </c:pt>
                <c:pt idx="2408">
                  <c:v>-3.876E-7</c:v>
                </c:pt>
                <c:pt idx="2409">
                  <c:v>-3.8739999999999999E-7</c:v>
                </c:pt>
                <c:pt idx="2410">
                  <c:v>-3.8720000000000003E-7</c:v>
                </c:pt>
                <c:pt idx="2411">
                  <c:v>-3.8700000000000001E-7</c:v>
                </c:pt>
                <c:pt idx="2412">
                  <c:v>-3.868E-7</c:v>
                </c:pt>
                <c:pt idx="2413">
                  <c:v>-3.8659999999999998E-7</c:v>
                </c:pt>
                <c:pt idx="2414">
                  <c:v>-3.8640000000000002E-7</c:v>
                </c:pt>
                <c:pt idx="2415">
                  <c:v>-3.862E-7</c:v>
                </c:pt>
                <c:pt idx="2416">
                  <c:v>-3.8599999999999999E-7</c:v>
                </c:pt>
                <c:pt idx="2417">
                  <c:v>-3.8579999999999997E-7</c:v>
                </c:pt>
                <c:pt idx="2418">
                  <c:v>-3.8560000000000001E-7</c:v>
                </c:pt>
                <c:pt idx="2419">
                  <c:v>-3.854E-7</c:v>
                </c:pt>
                <c:pt idx="2420">
                  <c:v>-3.8519999999999998E-7</c:v>
                </c:pt>
                <c:pt idx="2421">
                  <c:v>-3.8500000000000002E-7</c:v>
                </c:pt>
                <c:pt idx="2422">
                  <c:v>-3.848E-7</c:v>
                </c:pt>
                <c:pt idx="2423">
                  <c:v>-3.8459999999999999E-7</c:v>
                </c:pt>
                <c:pt idx="2424">
                  <c:v>-3.8439999999999997E-7</c:v>
                </c:pt>
                <c:pt idx="2425">
                  <c:v>-3.8420000000000001E-7</c:v>
                </c:pt>
                <c:pt idx="2426">
                  <c:v>-3.84E-7</c:v>
                </c:pt>
                <c:pt idx="2427">
                  <c:v>-3.8379999999999998E-7</c:v>
                </c:pt>
                <c:pt idx="2428">
                  <c:v>-3.8360000000000002E-7</c:v>
                </c:pt>
                <c:pt idx="2429">
                  <c:v>-3.8340000000000001E-7</c:v>
                </c:pt>
                <c:pt idx="2430">
                  <c:v>-3.8319999999999999E-7</c:v>
                </c:pt>
                <c:pt idx="2431">
                  <c:v>-3.8299999999999998E-7</c:v>
                </c:pt>
                <c:pt idx="2432">
                  <c:v>-3.8280000000000001E-7</c:v>
                </c:pt>
                <c:pt idx="2433">
                  <c:v>-3.826E-7</c:v>
                </c:pt>
                <c:pt idx="2434">
                  <c:v>-3.8239999999999998E-7</c:v>
                </c:pt>
                <c:pt idx="2435">
                  <c:v>-3.8220000000000002E-7</c:v>
                </c:pt>
                <c:pt idx="2436">
                  <c:v>-3.8200000000000001E-7</c:v>
                </c:pt>
                <c:pt idx="2437">
                  <c:v>-3.8179999999999999E-7</c:v>
                </c:pt>
                <c:pt idx="2438">
                  <c:v>-3.8159999999999998E-7</c:v>
                </c:pt>
                <c:pt idx="2439">
                  <c:v>-3.8140000000000001E-7</c:v>
                </c:pt>
                <c:pt idx="2440">
                  <c:v>-3.812E-7</c:v>
                </c:pt>
                <c:pt idx="2441">
                  <c:v>-3.8099999999999998E-7</c:v>
                </c:pt>
                <c:pt idx="2442">
                  <c:v>-3.8080000000000002E-7</c:v>
                </c:pt>
                <c:pt idx="2443">
                  <c:v>-3.8060000000000001E-7</c:v>
                </c:pt>
                <c:pt idx="2444">
                  <c:v>-3.8039999999999999E-7</c:v>
                </c:pt>
                <c:pt idx="2445">
                  <c:v>-3.8019999999999998E-7</c:v>
                </c:pt>
                <c:pt idx="2446">
                  <c:v>-3.8000000000000001E-7</c:v>
                </c:pt>
                <c:pt idx="2447">
                  <c:v>-3.798E-7</c:v>
                </c:pt>
                <c:pt idx="2448">
                  <c:v>-3.7959999999999998E-7</c:v>
                </c:pt>
                <c:pt idx="2449">
                  <c:v>-3.7940000000000002E-7</c:v>
                </c:pt>
                <c:pt idx="2450">
                  <c:v>-3.7920000000000001E-7</c:v>
                </c:pt>
                <c:pt idx="2451">
                  <c:v>-3.7899999999999999E-7</c:v>
                </c:pt>
                <c:pt idx="2452">
                  <c:v>-3.7879999999999998E-7</c:v>
                </c:pt>
                <c:pt idx="2453">
                  <c:v>-3.7860000000000002E-7</c:v>
                </c:pt>
                <c:pt idx="2454">
                  <c:v>-3.784E-7</c:v>
                </c:pt>
                <c:pt idx="2455">
                  <c:v>-3.7819999999999999E-7</c:v>
                </c:pt>
                <c:pt idx="2456">
                  <c:v>-3.7800000000000002E-7</c:v>
                </c:pt>
                <c:pt idx="2457">
                  <c:v>-3.7780000000000001E-7</c:v>
                </c:pt>
                <c:pt idx="2458">
                  <c:v>-3.7759999999999999E-7</c:v>
                </c:pt>
                <c:pt idx="2459">
                  <c:v>-3.7739999999999998E-7</c:v>
                </c:pt>
                <c:pt idx="2460">
                  <c:v>-3.7720000000000002E-7</c:v>
                </c:pt>
                <c:pt idx="2461">
                  <c:v>-3.77E-7</c:v>
                </c:pt>
                <c:pt idx="2462">
                  <c:v>-3.7679999999999999E-7</c:v>
                </c:pt>
                <c:pt idx="2463">
                  <c:v>-3.7660000000000002E-7</c:v>
                </c:pt>
                <c:pt idx="2464">
                  <c:v>-3.7640000000000001E-7</c:v>
                </c:pt>
                <c:pt idx="2465">
                  <c:v>-3.7619999999999999E-7</c:v>
                </c:pt>
                <c:pt idx="2466">
                  <c:v>-3.7599999999999998E-7</c:v>
                </c:pt>
                <c:pt idx="2467">
                  <c:v>-3.7580000000000002E-7</c:v>
                </c:pt>
                <c:pt idx="2468">
                  <c:v>-3.756E-7</c:v>
                </c:pt>
                <c:pt idx="2469">
                  <c:v>-3.7539999999999999E-7</c:v>
                </c:pt>
                <c:pt idx="2470">
                  <c:v>-3.7520000000000002E-7</c:v>
                </c:pt>
                <c:pt idx="2471">
                  <c:v>-3.7500000000000001E-7</c:v>
                </c:pt>
                <c:pt idx="2472">
                  <c:v>-3.7479999999999999E-7</c:v>
                </c:pt>
                <c:pt idx="2473">
                  <c:v>-3.7459999999999998E-7</c:v>
                </c:pt>
                <c:pt idx="2474">
                  <c:v>-3.7440000000000002E-7</c:v>
                </c:pt>
                <c:pt idx="2475">
                  <c:v>-3.742E-7</c:v>
                </c:pt>
                <c:pt idx="2476">
                  <c:v>-3.7399999999999999E-7</c:v>
                </c:pt>
                <c:pt idx="2477">
                  <c:v>-3.7380000000000003E-7</c:v>
                </c:pt>
                <c:pt idx="2478">
                  <c:v>-3.7360000000000001E-7</c:v>
                </c:pt>
                <c:pt idx="2479">
                  <c:v>-3.734E-7</c:v>
                </c:pt>
                <c:pt idx="2480">
                  <c:v>-3.7319999999999998E-7</c:v>
                </c:pt>
                <c:pt idx="2481">
                  <c:v>-3.7300000000000002E-7</c:v>
                </c:pt>
                <c:pt idx="2482">
                  <c:v>-3.728E-7</c:v>
                </c:pt>
                <c:pt idx="2483">
                  <c:v>-3.7259999999999999E-7</c:v>
                </c:pt>
                <c:pt idx="2484">
                  <c:v>-3.7240000000000003E-7</c:v>
                </c:pt>
                <c:pt idx="2485">
                  <c:v>-3.7220000000000001E-7</c:v>
                </c:pt>
                <c:pt idx="2486">
                  <c:v>-3.72E-7</c:v>
                </c:pt>
                <c:pt idx="2487">
                  <c:v>-3.7179999999999998E-7</c:v>
                </c:pt>
                <c:pt idx="2488">
                  <c:v>-3.7160000000000002E-7</c:v>
                </c:pt>
                <c:pt idx="2489">
                  <c:v>-3.714E-7</c:v>
                </c:pt>
                <c:pt idx="2490">
                  <c:v>-3.7119999999999999E-7</c:v>
                </c:pt>
                <c:pt idx="2491">
                  <c:v>-3.7099999999999997E-7</c:v>
                </c:pt>
                <c:pt idx="2492">
                  <c:v>-3.7080000000000001E-7</c:v>
                </c:pt>
                <c:pt idx="2493">
                  <c:v>-3.706E-7</c:v>
                </c:pt>
                <c:pt idx="2494">
                  <c:v>-3.7039999999999998E-7</c:v>
                </c:pt>
                <c:pt idx="2495">
                  <c:v>-3.7020000000000002E-7</c:v>
                </c:pt>
                <c:pt idx="2496">
                  <c:v>-3.7E-7</c:v>
                </c:pt>
                <c:pt idx="2497">
                  <c:v>-3.6979999999999999E-7</c:v>
                </c:pt>
                <c:pt idx="2498">
                  <c:v>-3.6959999999999997E-7</c:v>
                </c:pt>
                <c:pt idx="2499">
                  <c:v>-3.6940000000000001E-7</c:v>
                </c:pt>
                <c:pt idx="2500">
                  <c:v>-3.692E-7</c:v>
                </c:pt>
                <c:pt idx="2501">
                  <c:v>-3.6899999999999998E-7</c:v>
                </c:pt>
                <c:pt idx="2502">
                  <c:v>-3.6880000000000002E-7</c:v>
                </c:pt>
                <c:pt idx="2503">
                  <c:v>-3.6860000000000001E-7</c:v>
                </c:pt>
                <c:pt idx="2504">
                  <c:v>-3.6839999999999999E-7</c:v>
                </c:pt>
                <c:pt idx="2505">
                  <c:v>-3.6819999999999998E-7</c:v>
                </c:pt>
                <c:pt idx="2506">
                  <c:v>-3.6800000000000001E-7</c:v>
                </c:pt>
                <c:pt idx="2507">
                  <c:v>-3.678E-7</c:v>
                </c:pt>
                <c:pt idx="2508">
                  <c:v>-3.6759999999999998E-7</c:v>
                </c:pt>
                <c:pt idx="2509">
                  <c:v>-3.6740000000000002E-7</c:v>
                </c:pt>
                <c:pt idx="2510">
                  <c:v>-3.6720000000000001E-7</c:v>
                </c:pt>
                <c:pt idx="2511">
                  <c:v>-3.6699999999999999E-7</c:v>
                </c:pt>
                <c:pt idx="2512">
                  <c:v>-3.6679999999999998E-7</c:v>
                </c:pt>
                <c:pt idx="2513">
                  <c:v>-3.6660000000000001E-7</c:v>
                </c:pt>
                <c:pt idx="2514">
                  <c:v>-3.664E-7</c:v>
                </c:pt>
                <c:pt idx="2515">
                  <c:v>-3.6619999999999998E-7</c:v>
                </c:pt>
                <c:pt idx="2516">
                  <c:v>-3.6600000000000002E-7</c:v>
                </c:pt>
                <c:pt idx="2517">
                  <c:v>-3.6580000000000001E-7</c:v>
                </c:pt>
                <c:pt idx="2518">
                  <c:v>-3.6559999999999999E-7</c:v>
                </c:pt>
                <c:pt idx="2519">
                  <c:v>-3.6539999999999998E-7</c:v>
                </c:pt>
                <c:pt idx="2520">
                  <c:v>-3.6520000000000001E-7</c:v>
                </c:pt>
                <c:pt idx="2521">
                  <c:v>-3.65E-7</c:v>
                </c:pt>
                <c:pt idx="2522">
                  <c:v>-3.6479999999999998E-7</c:v>
                </c:pt>
                <c:pt idx="2523">
                  <c:v>-3.6460000000000002E-7</c:v>
                </c:pt>
                <c:pt idx="2524">
                  <c:v>-3.6440000000000001E-7</c:v>
                </c:pt>
                <c:pt idx="2525">
                  <c:v>-3.6419999999999999E-7</c:v>
                </c:pt>
                <c:pt idx="2526">
                  <c:v>-3.6399999999999998E-7</c:v>
                </c:pt>
                <c:pt idx="2527">
                  <c:v>-3.6380000000000002E-7</c:v>
                </c:pt>
                <c:pt idx="2528">
                  <c:v>-3.636E-7</c:v>
                </c:pt>
                <c:pt idx="2529">
                  <c:v>-3.6339999999999999E-7</c:v>
                </c:pt>
                <c:pt idx="2530">
                  <c:v>-3.6320000000000002E-7</c:v>
                </c:pt>
                <c:pt idx="2531">
                  <c:v>-3.6300000000000001E-7</c:v>
                </c:pt>
                <c:pt idx="2532">
                  <c:v>-3.6279999999999999E-7</c:v>
                </c:pt>
                <c:pt idx="2533">
                  <c:v>-3.6259999999999998E-7</c:v>
                </c:pt>
                <c:pt idx="2534">
                  <c:v>-3.6240000000000002E-7</c:v>
                </c:pt>
                <c:pt idx="2535">
                  <c:v>-3.622E-7</c:v>
                </c:pt>
                <c:pt idx="2536">
                  <c:v>-3.6199999999999999E-7</c:v>
                </c:pt>
                <c:pt idx="2537">
                  <c:v>-3.6180000000000002E-7</c:v>
                </c:pt>
                <c:pt idx="2538">
                  <c:v>-3.6160000000000001E-7</c:v>
                </c:pt>
                <c:pt idx="2539">
                  <c:v>-3.6139999999999999E-7</c:v>
                </c:pt>
                <c:pt idx="2540">
                  <c:v>-3.6119999999999998E-7</c:v>
                </c:pt>
                <c:pt idx="2541">
                  <c:v>-3.6100000000000002E-7</c:v>
                </c:pt>
                <c:pt idx="2542">
                  <c:v>-3.608E-7</c:v>
                </c:pt>
                <c:pt idx="2543">
                  <c:v>-3.6059999999999999E-7</c:v>
                </c:pt>
                <c:pt idx="2544">
                  <c:v>-3.6040000000000002E-7</c:v>
                </c:pt>
                <c:pt idx="2545">
                  <c:v>-3.6020000000000001E-7</c:v>
                </c:pt>
                <c:pt idx="2546">
                  <c:v>-3.5999999999999999E-7</c:v>
                </c:pt>
                <c:pt idx="2547">
                  <c:v>-3.5979999999999998E-7</c:v>
                </c:pt>
                <c:pt idx="2548">
                  <c:v>-3.5960000000000002E-7</c:v>
                </c:pt>
                <c:pt idx="2549">
                  <c:v>-3.594E-7</c:v>
                </c:pt>
                <c:pt idx="2550">
                  <c:v>-3.5919999999999999E-7</c:v>
                </c:pt>
                <c:pt idx="2551">
                  <c:v>-3.5900000000000003E-7</c:v>
                </c:pt>
                <c:pt idx="2552">
                  <c:v>-3.5880000000000001E-7</c:v>
                </c:pt>
                <c:pt idx="2553">
                  <c:v>-3.5859999999999999E-7</c:v>
                </c:pt>
                <c:pt idx="2554">
                  <c:v>-3.5839999999999998E-7</c:v>
                </c:pt>
                <c:pt idx="2555">
                  <c:v>-3.5820000000000002E-7</c:v>
                </c:pt>
                <c:pt idx="2556">
                  <c:v>-3.58E-7</c:v>
                </c:pt>
                <c:pt idx="2557">
                  <c:v>-3.5779999999999999E-7</c:v>
                </c:pt>
                <c:pt idx="2558">
                  <c:v>-3.5760000000000003E-7</c:v>
                </c:pt>
                <c:pt idx="2559">
                  <c:v>-3.5740000000000001E-7</c:v>
                </c:pt>
                <c:pt idx="2560">
                  <c:v>-3.572E-7</c:v>
                </c:pt>
                <c:pt idx="2561">
                  <c:v>-3.5699999999999998E-7</c:v>
                </c:pt>
                <c:pt idx="2562">
                  <c:v>-3.5680000000000002E-7</c:v>
                </c:pt>
                <c:pt idx="2563">
                  <c:v>-3.566E-7</c:v>
                </c:pt>
                <c:pt idx="2564">
                  <c:v>-3.5639999999999999E-7</c:v>
                </c:pt>
                <c:pt idx="2565">
                  <c:v>-3.5620000000000003E-7</c:v>
                </c:pt>
                <c:pt idx="2566">
                  <c:v>-3.5600000000000001E-7</c:v>
                </c:pt>
                <c:pt idx="2567">
                  <c:v>-3.558E-7</c:v>
                </c:pt>
                <c:pt idx="2568">
                  <c:v>-3.5559999999999998E-7</c:v>
                </c:pt>
                <c:pt idx="2569">
                  <c:v>-3.5540000000000002E-7</c:v>
                </c:pt>
                <c:pt idx="2570">
                  <c:v>-3.552E-7</c:v>
                </c:pt>
                <c:pt idx="2571">
                  <c:v>-3.5499999999999999E-7</c:v>
                </c:pt>
                <c:pt idx="2572">
                  <c:v>-3.5479999999999997E-7</c:v>
                </c:pt>
                <c:pt idx="2573">
                  <c:v>-3.5460000000000001E-7</c:v>
                </c:pt>
                <c:pt idx="2574">
                  <c:v>-3.544E-7</c:v>
                </c:pt>
                <c:pt idx="2575">
                  <c:v>-3.5419999999999998E-7</c:v>
                </c:pt>
                <c:pt idx="2576">
                  <c:v>-3.5400000000000002E-7</c:v>
                </c:pt>
                <c:pt idx="2577">
                  <c:v>-3.538E-7</c:v>
                </c:pt>
                <c:pt idx="2578">
                  <c:v>-3.5359999999999999E-7</c:v>
                </c:pt>
                <c:pt idx="2579">
                  <c:v>-3.5339999999999997E-7</c:v>
                </c:pt>
                <c:pt idx="2580">
                  <c:v>-3.5320000000000001E-7</c:v>
                </c:pt>
                <c:pt idx="2581">
                  <c:v>-3.53E-7</c:v>
                </c:pt>
                <c:pt idx="2582">
                  <c:v>-3.5279999999999998E-7</c:v>
                </c:pt>
                <c:pt idx="2583">
                  <c:v>-3.5260000000000002E-7</c:v>
                </c:pt>
                <c:pt idx="2584">
                  <c:v>-3.5240000000000001E-7</c:v>
                </c:pt>
                <c:pt idx="2585">
                  <c:v>-3.5219999999999999E-7</c:v>
                </c:pt>
                <c:pt idx="2586">
                  <c:v>-3.5199999999999998E-7</c:v>
                </c:pt>
                <c:pt idx="2587">
                  <c:v>-3.5180000000000001E-7</c:v>
                </c:pt>
                <c:pt idx="2588">
                  <c:v>-3.516E-7</c:v>
                </c:pt>
                <c:pt idx="2589">
                  <c:v>-3.5139999999999998E-7</c:v>
                </c:pt>
                <c:pt idx="2590">
                  <c:v>-3.5120000000000002E-7</c:v>
                </c:pt>
                <c:pt idx="2591">
                  <c:v>-3.5100000000000001E-7</c:v>
                </c:pt>
                <c:pt idx="2592">
                  <c:v>-3.5079999999999999E-7</c:v>
                </c:pt>
                <c:pt idx="2593">
                  <c:v>-3.5059999999999998E-7</c:v>
                </c:pt>
                <c:pt idx="2594">
                  <c:v>-3.5040000000000001E-7</c:v>
                </c:pt>
                <c:pt idx="2595">
                  <c:v>-3.502E-7</c:v>
                </c:pt>
                <c:pt idx="2596">
                  <c:v>-3.4999999999999998E-7</c:v>
                </c:pt>
                <c:pt idx="2597">
                  <c:v>-3.4980000000000002E-7</c:v>
                </c:pt>
                <c:pt idx="2598">
                  <c:v>-3.4960000000000001E-7</c:v>
                </c:pt>
                <c:pt idx="2599">
                  <c:v>-3.4939999999999999E-7</c:v>
                </c:pt>
                <c:pt idx="2600">
                  <c:v>-3.4919999999999998E-7</c:v>
                </c:pt>
                <c:pt idx="2601">
                  <c:v>-3.4900000000000001E-7</c:v>
                </c:pt>
                <c:pt idx="2602">
                  <c:v>-3.488E-7</c:v>
                </c:pt>
                <c:pt idx="2603">
                  <c:v>-3.4859999999999998E-7</c:v>
                </c:pt>
                <c:pt idx="2604">
                  <c:v>-3.4840000000000002E-7</c:v>
                </c:pt>
                <c:pt idx="2605">
                  <c:v>-3.4820000000000001E-7</c:v>
                </c:pt>
                <c:pt idx="2606">
                  <c:v>-3.4799999999999999E-7</c:v>
                </c:pt>
                <c:pt idx="2607">
                  <c:v>-3.4779999999999998E-7</c:v>
                </c:pt>
                <c:pt idx="2608">
                  <c:v>-3.4760000000000002E-7</c:v>
                </c:pt>
                <c:pt idx="2609">
                  <c:v>-3.474E-7</c:v>
                </c:pt>
                <c:pt idx="2610">
                  <c:v>-3.4719999999999999E-7</c:v>
                </c:pt>
                <c:pt idx="2611">
                  <c:v>-3.4700000000000002E-7</c:v>
                </c:pt>
                <c:pt idx="2612">
                  <c:v>-3.4680000000000001E-7</c:v>
                </c:pt>
                <c:pt idx="2613">
                  <c:v>-3.4659999999999999E-7</c:v>
                </c:pt>
                <c:pt idx="2614">
                  <c:v>-3.4639999999999998E-7</c:v>
                </c:pt>
                <c:pt idx="2615">
                  <c:v>-3.4620000000000002E-7</c:v>
                </c:pt>
                <c:pt idx="2616">
                  <c:v>-3.46E-7</c:v>
                </c:pt>
                <c:pt idx="2617">
                  <c:v>-3.4579999999999999E-7</c:v>
                </c:pt>
                <c:pt idx="2618">
                  <c:v>-3.4560000000000002E-7</c:v>
                </c:pt>
                <c:pt idx="2619">
                  <c:v>-3.4540000000000001E-7</c:v>
                </c:pt>
                <c:pt idx="2620">
                  <c:v>-3.4519999999999999E-7</c:v>
                </c:pt>
                <c:pt idx="2621">
                  <c:v>-3.4499999999999998E-7</c:v>
                </c:pt>
                <c:pt idx="2622">
                  <c:v>-3.4480000000000002E-7</c:v>
                </c:pt>
                <c:pt idx="2623">
                  <c:v>-3.446E-7</c:v>
                </c:pt>
                <c:pt idx="2624">
                  <c:v>-3.4439999999999999E-7</c:v>
                </c:pt>
                <c:pt idx="2625">
                  <c:v>-3.4420000000000002E-7</c:v>
                </c:pt>
                <c:pt idx="2626">
                  <c:v>-3.4400000000000001E-7</c:v>
                </c:pt>
                <c:pt idx="2627">
                  <c:v>-3.4379999999999999E-7</c:v>
                </c:pt>
                <c:pt idx="2628">
                  <c:v>-3.4359999999999998E-7</c:v>
                </c:pt>
                <c:pt idx="2629">
                  <c:v>-3.4340000000000002E-7</c:v>
                </c:pt>
                <c:pt idx="2630">
                  <c:v>-3.432E-7</c:v>
                </c:pt>
                <c:pt idx="2631">
                  <c:v>-3.4299999999999999E-7</c:v>
                </c:pt>
                <c:pt idx="2632">
                  <c:v>-3.4280000000000003E-7</c:v>
                </c:pt>
                <c:pt idx="2633">
                  <c:v>-3.4260000000000001E-7</c:v>
                </c:pt>
                <c:pt idx="2634">
                  <c:v>-3.424E-7</c:v>
                </c:pt>
                <c:pt idx="2635">
                  <c:v>-3.4219999999999998E-7</c:v>
                </c:pt>
                <c:pt idx="2636">
                  <c:v>-3.4200000000000002E-7</c:v>
                </c:pt>
                <c:pt idx="2637">
                  <c:v>-3.418E-7</c:v>
                </c:pt>
                <c:pt idx="2638">
                  <c:v>-3.4159999999999999E-7</c:v>
                </c:pt>
                <c:pt idx="2639">
                  <c:v>-3.4140000000000003E-7</c:v>
                </c:pt>
                <c:pt idx="2640">
                  <c:v>-3.4120000000000001E-7</c:v>
                </c:pt>
                <c:pt idx="2641">
                  <c:v>-3.41E-7</c:v>
                </c:pt>
                <c:pt idx="2642">
                  <c:v>-3.4079999999999998E-7</c:v>
                </c:pt>
                <c:pt idx="2643">
                  <c:v>-3.4060000000000002E-7</c:v>
                </c:pt>
                <c:pt idx="2644">
                  <c:v>-3.404E-7</c:v>
                </c:pt>
                <c:pt idx="2645">
                  <c:v>-3.4019999999999999E-7</c:v>
                </c:pt>
                <c:pt idx="2646">
                  <c:v>-3.3999999999999997E-7</c:v>
                </c:pt>
                <c:pt idx="2647">
                  <c:v>-3.3980000000000001E-7</c:v>
                </c:pt>
                <c:pt idx="2648">
                  <c:v>-3.396E-7</c:v>
                </c:pt>
                <c:pt idx="2649">
                  <c:v>-3.3939999999999998E-7</c:v>
                </c:pt>
                <c:pt idx="2650">
                  <c:v>-3.3920000000000002E-7</c:v>
                </c:pt>
                <c:pt idx="2651">
                  <c:v>-3.39E-7</c:v>
                </c:pt>
                <c:pt idx="2652">
                  <c:v>-3.3879999999999999E-7</c:v>
                </c:pt>
                <c:pt idx="2653">
                  <c:v>-3.3859999999999997E-7</c:v>
                </c:pt>
                <c:pt idx="2654">
                  <c:v>-3.3840000000000001E-7</c:v>
                </c:pt>
                <c:pt idx="2655">
                  <c:v>-3.382E-7</c:v>
                </c:pt>
                <c:pt idx="2656">
                  <c:v>-3.3799999999999998E-7</c:v>
                </c:pt>
                <c:pt idx="2657">
                  <c:v>-3.3780000000000002E-7</c:v>
                </c:pt>
                <c:pt idx="2658">
                  <c:v>-3.3760000000000001E-7</c:v>
                </c:pt>
                <c:pt idx="2659">
                  <c:v>-3.3739999999999999E-7</c:v>
                </c:pt>
                <c:pt idx="2660">
                  <c:v>-3.3719999999999998E-7</c:v>
                </c:pt>
                <c:pt idx="2661">
                  <c:v>-3.3700000000000001E-7</c:v>
                </c:pt>
                <c:pt idx="2662">
                  <c:v>-3.368E-7</c:v>
                </c:pt>
                <c:pt idx="2663">
                  <c:v>-3.3659999999999998E-7</c:v>
                </c:pt>
                <c:pt idx="2664">
                  <c:v>-3.3640000000000002E-7</c:v>
                </c:pt>
                <c:pt idx="2665">
                  <c:v>-3.3620000000000001E-7</c:v>
                </c:pt>
                <c:pt idx="2666">
                  <c:v>-3.3599999999999999E-7</c:v>
                </c:pt>
                <c:pt idx="2667">
                  <c:v>-3.3579999999999998E-7</c:v>
                </c:pt>
                <c:pt idx="2668">
                  <c:v>-3.3560000000000001E-7</c:v>
                </c:pt>
                <c:pt idx="2669">
                  <c:v>-3.354E-7</c:v>
                </c:pt>
                <c:pt idx="2670">
                  <c:v>-3.3519999999999998E-7</c:v>
                </c:pt>
                <c:pt idx="2671">
                  <c:v>-3.3500000000000002E-7</c:v>
                </c:pt>
                <c:pt idx="2672">
                  <c:v>-3.3480000000000001E-7</c:v>
                </c:pt>
                <c:pt idx="2673">
                  <c:v>-3.3459999999999999E-7</c:v>
                </c:pt>
                <c:pt idx="2674">
                  <c:v>-3.3439999999999998E-7</c:v>
                </c:pt>
                <c:pt idx="2675">
                  <c:v>-3.3420000000000001E-7</c:v>
                </c:pt>
                <c:pt idx="2676">
                  <c:v>-3.34E-7</c:v>
                </c:pt>
                <c:pt idx="2677">
                  <c:v>-3.3379999999999998E-7</c:v>
                </c:pt>
                <c:pt idx="2678">
                  <c:v>-3.3360000000000002E-7</c:v>
                </c:pt>
                <c:pt idx="2679">
                  <c:v>-3.3340000000000001E-7</c:v>
                </c:pt>
                <c:pt idx="2680">
                  <c:v>-3.3319999999999999E-7</c:v>
                </c:pt>
                <c:pt idx="2681">
                  <c:v>-3.3299999999999998E-7</c:v>
                </c:pt>
                <c:pt idx="2682">
                  <c:v>-3.3280000000000002E-7</c:v>
                </c:pt>
                <c:pt idx="2683">
                  <c:v>-3.326E-7</c:v>
                </c:pt>
                <c:pt idx="2684">
                  <c:v>-3.3239999999999999E-7</c:v>
                </c:pt>
                <c:pt idx="2685">
                  <c:v>-3.3220000000000002E-7</c:v>
                </c:pt>
                <c:pt idx="2686">
                  <c:v>-3.3200000000000001E-7</c:v>
                </c:pt>
                <c:pt idx="2687">
                  <c:v>-3.3179999999999999E-7</c:v>
                </c:pt>
                <c:pt idx="2688">
                  <c:v>-3.3159999999999998E-7</c:v>
                </c:pt>
                <c:pt idx="2689">
                  <c:v>-3.3140000000000002E-7</c:v>
                </c:pt>
                <c:pt idx="2690">
                  <c:v>-3.312E-7</c:v>
                </c:pt>
                <c:pt idx="2691">
                  <c:v>-3.3099999999999999E-7</c:v>
                </c:pt>
                <c:pt idx="2692">
                  <c:v>-3.3080000000000002E-7</c:v>
                </c:pt>
                <c:pt idx="2693">
                  <c:v>-3.3060000000000001E-7</c:v>
                </c:pt>
                <c:pt idx="2694">
                  <c:v>-3.3039999999999999E-7</c:v>
                </c:pt>
                <c:pt idx="2695">
                  <c:v>-3.3019999999999998E-7</c:v>
                </c:pt>
                <c:pt idx="2696">
                  <c:v>-3.3000000000000002E-7</c:v>
                </c:pt>
                <c:pt idx="2697">
                  <c:v>-3.298E-7</c:v>
                </c:pt>
                <c:pt idx="2698">
                  <c:v>-3.2959999999999999E-7</c:v>
                </c:pt>
                <c:pt idx="2699">
                  <c:v>-3.2940000000000002E-7</c:v>
                </c:pt>
                <c:pt idx="2700">
                  <c:v>-3.2920000000000001E-7</c:v>
                </c:pt>
                <c:pt idx="2701">
                  <c:v>-3.2899999999999999E-7</c:v>
                </c:pt>
                <c:pt idx="2702">
                  <c:v>-3.2879999999999998E-7</c:v>
                </c:pt>
                <c:pt idx="2703">
                  <c:v>-3.2860000000000002E-7</c:v>
                </c:pt>
                <c:pt idx="2704">
                  <c:v>-3.284E-7</c:v>
                </c:pt>
                <c:pt idx="2705">
                  <c:v>-3.2819999999999999E-7</c:v>
                </c:pt>
                <c:pt idx="2706">
                  <c:v>-3.2800000000000003E-7</c:v>
                </c:pt>
                <c:pt idx="2707">
                  <c:v>-3.2780000000000001E-7</c:v>
                </c:pt>
                <c:pt idx="2708">
                  <c:v>-3.276E-7</c:v>
                </c:pt>
                <c:pt idx="2709">
                  <c:v>-3.2739999999999998E-7</c:v>
                </c:pt>
                <c:pt idx="2710">
                  <c:v>-3.2720000000000002E-7</c:v>
                </c:pt>
                <c:pt idx="2711">
                  <c:v>-3.27E-7</c:v>
                </c:pt>
                <c:pt idx="2712">
                  <c:v>-3.2679999999999999E-7</c:v>
                </c:pt>
                <c:pt idx="2713">
                  <c:v>-3.2660000000000003E-7</c:v>
                </c:pt>
                <c:pt idx="2714">
                  <c:v>-3.2640000000000001E-7</c:v>
                </c:pt>
                <c:pt idx="2715">
                  <c:v>-3.262E-7</c:v>
                </c:pt>
                <c:pt idx="2716">
                  <c:v>-3.2599999999999998E-7</c:v>
                </c:pt>
                <c:pt idx="2717">
                  <c:v>-3.2580000000000002E-7</c:v>
                </c:pt>
                <c:pt idx="2718">
                  <c:v>-3.256E-7</c:v>
                </c:pt>
                <c:pt idx="2719">
                  <c:v>-3.2539999999999999E-7</c:v>
                </c:pt>
                <c:pt idx="2720">
                  <c:v>-3.2519999999999997E-7</c:v>
                </c:pt>
                <c:pt idx="2721">
                  <c:v>-3.2500000000000001E-7</c:v>
                </c:pt>
                <c:pt idx="2722">
                  <c:v>-3.248E-7</c:v>
                </c:pt>
                <c:pt idx="2723">
                  <c:v>-3.2459999999999998E-7</c:v>
                </c:pt>
                <c:pt idx="2724">
                  <c:v>-3.2440000000000002E-7</c:v>
                </c:pt>
                <c:pt idx="2725">
                  <c:v>-3.242E-7</c:v>
                </c:pt>
                <c:pt idx="2726">
                  <c:v>-3.2399999999999999E-7</c:v>
                </c:pt>
                <c:pt idx="2727">
                  <c:v>-3.2379999999999997E-7</c:v>
                </c:pt>
                <c:pt idx="2728">
                  <c:v>-3.2360000000000001E-7</c:v>
                </c:pt>
                <c:pt idx="2729">
                  <c:v>-3.234E-7</c:v>
                </c:pt>
                <c:pt idx="2730">
                  <c:v>-3.2319999999999998E-7</c:v>
                </c:pt>
                <c:pt idx="2731">
                  <c:v>-3.2300000000000002E-7</c:v>
                </c:pt>
                <c:pt idx="2732">
                  <c:v>-3.2280000000000001E-7</c:v>
                </c:pt>
                <c:pt idx="2733">
                  <c:v>-3.2259999999999999E-7</c:v>
                </c:pt>
                <c:pt idx="2734">
                  <c:v>-3.2239999999999998E-7</c:v>
                </c:pt>
                <c:pt idx="2735">
                  <c:v>-3.2220000000000001E-7</c:v>
                </c:pt>
                <c:pt idx="2736">
                  <c:v>-3.22E-7</c:v>
                </c:pt>
                <c:pt idx="2737">
                  <c:v>-3.2179999999999998E-7</c:v>
                </c:pt>
                <c:pt idx="2738">
                  <c:v>-3.2160000000000002E-7</c:v>
                </c:pt>
                <c:pt idx="2739">
                  <c:v>-3.2140000000000001E-7</c:v>
                </c:pt>
                <c:pt idx="2740">
                  <c:v>-3.2119999999999999E-7</c:v>
                </c:pt>
                <c:pt idx="2741">
                  <c:v>-3.2099999999999998E-7</c:v>
                </c:pt>
                <c:pt idx="2742">
                  <c:v>-3.2080000000000001E-7</c:v>
                </c:pt>
                <c:pt idx="2743">
                  <c:v>-3.206E-7</c:v>
                </c:pt>
                <c:pt idx="2744">
                  <c:v>-3.2039999999999998E-7</c:v>
                </c:pt>
                <c:pt idx="2745">
                  <c:v>-3.2020000000000002E-7</c:v>
                </c:pt>
                <c:pt idx="2746">
                  <c:v>-3.2000000000000001E-7</c:v>
                </c:pt>
                <c:pt idx="2747">
                  <c:v>-3.1979999999999999E-7</c:v>
                </c:pt>
                <c:pt idx="2748">
                  <c:v>-3.1959999999999998E-7</c:v>
                </c:pt>
                <c:pt idx="2749">
                  <c:v>-3.1940000000000001E-7</c:v>
                </c:pt>
                <c:pt idx="2750">
                  <c:v>-3.192E-7</c:v>
                </c:pt>
                <c:pt idx="2751">
                  <c:v>-3.1899999999999998E-7</c:v>
                </c:pt>
                <c:pt idx="2752">
                  <c:v>-3.1880000000000002E-7</c:v>
                </c:pt>
                <c:pt idx="2753">
                  <c:v>-3.1860000000000001E-7</c:v>
                </c:pt>
                <c:pt idx="2754">
                  <c:v>-3.1839999999999999E-7</c:v>
                </c:pt>
                <c:pt idx="2755">
                  <c:v>-3.1819999999999998E-7</c:v>
                </c:pt>
                <c:pt idx="2756">
                  <c:v>-3.1800000000000002E-7</c:v>
                </c:pt>
                <c:pt idx="2757">
                  <c:v>-3.178E-7</c:v>
                </c:pt>
                <c:pt idx="2758">
                  <c:v>-3.1759999999999999E-7</c:v>
                </c:pt>
                <c:pt idx="2759">
                  <c:v>-3.1740000000000002E-7</c:v>
                </c:pt>
                <c:pt idx="2760">
                  <c:v>-3.1720000000000001E-7</c:v>
                </c:pt>
                <c:pt idx="2761">
                  <c:v>-3.1699999999999999E-7</c:v>
                </c:pt>
                <c:pt idx="2762">
                  <c:v>-3.1679999999999998E-7</c:v>
                </c:pt>
                <c:pt idx="2763">
                  <c:v>-3.1660000000000002E-7</c:v>
                </c:pt>
                <c:pt idx="2764">
                  <c:v>-3.164E-7</c:v>
                </c:pt>
                <c:pt idx="2765">
                  <c:v>-3.1619999999999999E-7</c:v>
                </c:pt>
                <c:pt idx="2766">
                  <c:v>-3.1600000000000002E-7</c:v>
                </c:pt>
                <c:pt idx="2767">
                  <c:v>-3.1580000000000001E-7</c:v>
                </c:pt>
                <c:pt idx="2768">
                  <c:v>-3.1559999999999999E-7</c:v>
                </c:pt>
                <c:pt idx="2769">
                  <c:v>-3.1539999999999998E-7</c:v>
                </c:pt>
                <c:pt idx="2770">
                  <c:v>-3.1520000000000002E-7</c:v>
                </c:pt>
                <c:pt idx="2771">
                  <c:v>-3.15E-7</c:v>
                </c:pt>
                <c:pt idx="2772">
                  <c:v>-3.1479999999999999E-7</c:v>
                </c:pt>
                <c:pt idx="2773">
                  <c:v>-3.1460000000000002E-7</c:v>
                </c:pt>
                <c:pt idx="2774">
                  <c:v>-3.1440000000000001E-7</c:v>
                </c:pt>
                <c:pt idx="2775">
                  <c:v>-3.1419999999999999E-7</c:v>
                </c:pt>
                <c:pt idx="2776">
                  <c:v>-3.1399999999999998E-7</c:v>
                </c:pt>
                <c:pt idx="2777">
                  <c:v>-3.1380000000000002E-7</c:v>
                </c:pt>
                <c:pt idx="2778">
                  <c:v>-3.136E-7</c:v>
                </c:pt>
                <c:pt idx="2779">
                  <c:v>-3.1339999999999999E-7</c:v>
                </c:pt>
                <c:pt idx="2780">
                  <c:v>-3.1320000000000003E-7</c:v>
                </c:pt>
                <c:pt idx="2781">
                  <c:v>-3.1300000000000001E-7</c:v>
                </c:pt>
                <c:pt idx="2782">
                  <c:v>-3.128E-7</c:v>
                </c:pt>
                <c:pt idx="2783">
                  <c:v>-3.1259999999999998E-7</c:v>
                </c:pt>
                <c:pt idx="2784">
                  <c:v>-3.1240000000000002E-7</c:v>
                </c:pt>
                <c:pt idx="2785">
                  <c:v>-3.122E-7</c:v>
                </c:pt>
                <c:pt idx="2786">
                  <c:v>-3.1199999999999999E-7</c:v>
                </c:pt>
                <c:pt idx="2787">
                  <c:v>-3.1180000000000003E-7</c:v>
                </c:pt>
                <c:pt idx="2788">
                  <c:v>-3.1160000000000001E-7</c:v>
                </c:pt>
                <c:pt idx="2789">
                  <c:v>-3.114E-7</c:v>
                </c:pt>
                <c:pt idx="2790">
                  <c:v>-3.1119999999999998E-7</c:v>
                </c:pt>
                <c:pt idx="2791">
                  <c:v>-3.1100000000000002E-7</c:v>
                </c:pt>
                <c:pt idx="2792">
                  <c:v>-3.108E-7</c:v>
                </c:pt>
                <c:pt idx="2793">
                  <c:v>-3.1059999999999999E-7</c:v>
                </c:pt>
                <c:pt idx="2794">
                  <c:v>-3.1039999999999997E-7</c:v>
                </c:pt>
                <c:pt idx="2795">
                  <c:v>-3.1020000000000001E-7</c:v>
                </c:pt>
                <c:pt idx="2796">
                  <c:v>-3.1E-7</c:v>
                </c:pt>
                <c:pt idx="2797">
                  <c:v>-3.0979999999999998E-7</c:v>
                </c:pt>
                <c:pt idx="2798">
                  <c:v>-3.0960000000000002E-7</c:v>
                </c:pt>
                <c:pt idx="2799">
                  <c:v>-3.094E-7</c:v>
                </c:pt>
                <c:pt idx="2800">
                  <c:v>-3.0919999999999999E-7</c:v>
                </c:pt>
                <c:pt idx="2801">
                  <c:v>-3.0899999999999997E-7</c:v>
                </c:pt>
                <c:pt idx="2802">
                  <c:v>-3.0880000000000001E-7</c:v>
                </c:pt>
                <c:pt idx="2803">
                  <c:v>-3.086E-7</c:v>
                </c:pt>
                <c:pt idx="2804">
                  <c:v>-3.0839999999999998E-7</c:v>
                </c:pt>
                <c:pt idx="2805">
                  <c:v>-3.0820000000000002E-7</c:v>
                </c:pt>
                <c:pt idx="2806">
                  <c:v>-3.0800000000000001E-7</c:v>
                </c:pt>
                <c:pt idx="2807">
                  <c:v>-3.0779999999999999E-7</c:v>
                </c:pt>
                <c:pt idx="2808">
                  <c:v>-3.0759999999999998E-7</c:v>
                </c:pt>
                <c:pt idx="2809">
                  <c:v>-3.0740000000000001E-7</c:v>
                </c:pt>
                <c:pt idx="2810">
                  <c:v>-3.072E-7</c:v>
                </c:pt>
                <c:pt idx="2811">
                  <c:v>-3.0699999999999998E-7</c:v>
                </c:pt>
                <c:pt idx="2812">
                  <c:v>-3.0680000000000002E-7</c:v>
                </c:pt>
                <c:pt idx="2813">
                  <c:v>-3.0660000000000001E-7</c:v>
                </c:pt>
                <c:pt idx="2814">
                  <c:v>-3.0639999999999999E-7</c:v>
                </c:pt>
                <c:pt idx="2815">
                  <c:v>-3.0619999999999998E-7</c:v>
                </c:pt>
                <c:pt idx="2816">
                  <c:v>-3.0600000000000001E-7</c:v>
                </c:pt>
                <c:pt idx="2817">
                  <c:v>-3.058E-7</c:v>
                </c:pt>
                <c:pt idx="2818">
                  <c:v>-3.0559999999999998E-7</c:v>
                </c:pt>
                <c:pt idx="2819">
                  <c:v>-3.0540000000000002E-7</c:v>
                </c:pt>
                <c:pt idx="2820">
                  <c:v>-3.0520000000000001E-7</c:v>
                </c:pt>
                <c:pt idx="2821">
                  <c:v>-3.0499999999999999E-7</c:v>
                </c:pt>
                <c:pt idx="2822">
                  <c:v>-3.0479999999999998E-7</c:v>
                </c:pt>
                <c:pt idx="2823">
                  <c:v>-3.0460000000000001E-7</c:v>
                </c:pt>
                <c:pt idx="2824">
                  <c:v>-3.044E-7</c:v>
                </c:pt>
                <c:pt idx="2825">
                  <c:v>-3.0419999999999998E-7</c:v>
                </c:pt>
                <c:pt idx="2826">
                  <c:v>-3.0400000000000002E-7</c:v>
                </c:pt>
                <c:pt idx="2827">
                  <c:v>-3.0380000000000001E-7</c:v>
                </c:pt>
                <c:pt idx="2828">
                  <c:v>-3.0359999999999999E-7</c:v>
                </c:pt>
                <c:pt idx="2829">
                  <c:v>-3.0339999999999998E-7</c:v>
                </c:pt>
                <c:pt idx="2830">
                  <c:v>-3.0320000000000002E-7</c:v>
                </c:pt>
                <c:pt idx="2831">
                  <c:v>-3.03E-7</c:v>
                </c:pt>
                <c:pt idx="2832">
                  <c:v>-3.0279999999999999E-7</c:v>
                </c:pt>
                <c:pt idx="2833">
                  <c:v>-3.0260000000000002E-7</c:v>
                </c:pt>
                <c:pt idx="2834">
                  <c:v>-3.0240000000000001E-7</c:v>
                </c:pt>
                <c:pt idx="2835">
                  <c:v>-3.0219999999999999E-7</c:v>
                </c:pt>
                <c:pt idx="2836">
                  <c:v>-3.0199999999999998E-7</c:v>
                </c:pt>
                <c:pt idx="2837">
                  <c:v>-3.0180000000000002E-7</c:v>
                </c:pt>
                <c:pt idx="2838">
                  <c:v>-3.016E-7</c:v>
                </c:pt>
                <c:pt idx="2839">
                  <c:v>-3.0139999999999999E-7</c:v>
                </c:pt>
                <c:pt idx="2840">
                  <c:v>-3.0120000000000002E-7</c:v>
                </c:pt>
                <c:pt idx="2841">
                  <c:v>-3.0100000000000001E-7</c:v>
                </c:pt>
                <c:pt idx="2842">
                  <c:v>-3.0079999999999999E-7</c:v>
                </c:pt>
                <c:pt idx="2843">
                  <c:v>-3.0059999999999998E-7</c:v>
                </c:pt>
                <c:pt idx="2844">
                  <c:v>-3.0040000000000002E-7</c:v>
                </c:pt>
                <c:pt idx="2845">
                  <c:v>-3.002E-7</c:v>
                </c:pt>
                <c:pt idx="2846">
                  <c:v>-2.9999999999999999E-7</c:v>
                </c:pt>
                <c:pt idx="2847">
                  <c:v>-2.9980000000000002E-7</c:v>
                </c:pt>
                <c:pt idx="2848">
                  <c:v>-2.9960000000000001E-7</c:v>
                </c:pt>
                <c:pt idx="2849">
                  <c:v>-2.9939999999999999E-7</c:v>
                </c:pt>
                <c:pt idx="2850">
                  <c:v>-2.9919999999999998E-7</c:v>
                </c:pt>
                <c:pt idx="2851">
                  <c:v>-2.9900000000000002E-7</c:v>
                </c:pt>
                <c:pt idx="2852">
                  <c:v>-2.988E-7</c:v>
                </c:pt>
                <c:pt idx="2853">
                  <c:v>-2.9859999999999999E-7</c:v>
                </c:pt>
                <c:pt idx="2854">
                  <c:v>-2.9840000000000003E-7</c:v>
                </c:pt>
                <c:pt idx="2855">
                  <c:v>-2.9820000000000001E-7</c:v>
                </c:pt>
                <c:pt idx="2856">
                  <c:v>-2.9799999999999999E-7</c:v>
                </c:pt>
                <c:pt idx="2857">
                  <c:v>-2.9779999999999998E-7</c:v>
                </c:pt>
                <c:pt idx="2858">
                  <c:v>-2.9760000000000002E-7</c:v>
                </c:pt>
                <c:pt idx="2859">
                  <c:v>-2.974E-7</c:v>
                </c:pt>
                <c:pt idx="2860">
                  <c:v>-2.9719999999999999E-7</c:v>
                </c:pt>
                <c:pt idx="2861">
                  <c:v>-2.9700000000000003E-7</c:v>
                </c:pt>
                <c:pt idx="2862">
                  <c:v>-2.9680000000000001E-7</c:v>
                </c:pt>
                <c:pt idx="2863">
                  <c:v>-2.966E-7</c:v>
                </c:pt>
                <c:pt idx="2864">
                  <c:v>-2.9639999999999998E-7</c:v>
                </c:pt>
                <c:pt idx="2865">
                  <c:v>-2.9620000000000002E-7</c:v>
                </c:pt>
                <c:pt idx="2866">
                  <c:v>-2.96E-7</c:v>
                </c:pt>
                <c:pt idx="2867">
                  <c:v>-2.9579999999999999E-7</c:v>
                </c:pt>
                <c:pt idx="2868">
                  <c:v>-2.9560000000000003E-7</c:v>
                </c:pt>
                <c:pt idx="2869">
                  <c:v>-2.9540000000000001E-7</c:v>
                </c:pt>
                <c:pt idx="2870">
                  <c:v>-2.952E-7</c:v>
                </c:pt>
                <c:pt idx="2871">
                  <c:v>-2.9499999999999998E-7</c:v>
                </c:pt>
                <c:pt idx="2872">
                  <c:v>-2.9480000000000002E-7</c:v>
                </c:pt>
                <c:pt idx="2873">
                  <c:v>-2.946E-7</c:v>
                </c:pt>
                <c:pt idx="2874">
                  <c:v>-2.9439999999999999E-7</c:v>
                </c:pt>
                <c:pt idx="2875">
                  <c:v>-2.9419999999999997E-7</c:v>
                </c:pt>
                <c:pt idx="2876">
                  <c:v>-2.9400000000000001E-7</c:v>
                </c:pt>
                <c:pt idx="2877">
                  <c:v>-2.938E-7</c:v>
                </c:pt>
                <c:pt idx="2878">
                  <c:v>-2.9359999999999998E-7</c:v>
                </c:pt>
                <c:pt idx="2879">
                  <c:v>-2.9340000000000002E-7</c:v>
                </c:pt>
                <c:pt idx="2880">
                  <c:v>-2.932E-7</c:v>
                </c:pt>
                <c:pt idx="2881">
                  <c:v>-2.9299999999999999E-7</c:v>
                </c:pt>
                <c:pt idx="2882">
                  <c:v>-2.9279999999999997E-7</c:v>
                </c:pt>
                <c:pt idx="2883">
                  <c:v>-2.9260000000000001E-7</c:v>
                </c:pt>
                <c:pt idx="2884">
                  <c:v>-2.924E-7</c:v>
                </c:pt>
                <c:pt idx="2885">
                  <c:v>-2.9219999999999998E-7</c:v>
                </c:pt>
                <c:pt idx="2886">
                  <c:v>-2.9200000000000002E-7</c:v>
                </c:pt>
                <c:pt idx="2887">
                  <c:v>-2.9180000000000001E-7</c:v>
                </c:pt>
                <c:pt idx="2888">
                  <c:v>-2.9159999999999999E-7</c:v>
                </c:pt>
                <c:pt idx="2889">
                  <c:v>-2.9139999999999998E-7</c:v>
                </c:pt>
                <c:pt idx="2890">
                  <c:v>-2.9120000000000001E-7</c:v>
                </c:pt>
                <c:pt idx="2891">
                  <c:v>-2.91E-7</c:v>
                </c:pt>
                <c:pt idx="2892">
                  <c:v>-2.9079999999999998E-7</c:v>
                </c:pt>
                <c:pt idx="2893">
                  <c:v>-2.9060000000000002E-7</c:v>
                </c:pt>
                <c:pt idx="2894">
                  <c:v>-2.9040000000000001E-7</c:v>
                </c:pt>
                <c:pt idx="2895">
                  <c:v>-2.9019999999999999E-7</c:v>
                </c:pt>
                <c:pt idx="2896">
                  <c:v>-2.8999999999999998E-7</c:v>
                </c:pt>
                <c:pt idx="2897">
                  <c:v>-2.8980000000000001E-7</c:v>
                </c:pt>
                <c:pt idx="2898">
                  <c:v>-2.896E-7</c:v>
                </c:pt>
                <c:pt idx="2899">
                  <c:v>-2.8939999999999998E-7</c:v>
                </c:pt>
                <c:pt idx="2900">
                  <c:v>-2.8920000000000002E-7</c:v>
                </c:pt>
                <c:pt idx="2901">
                  <c:v>-2.8900000000000001E-7</c:v>
                </c:pt>
                <c:pt idx="2902">
                  <c:v>-2.8879999999999999E-7</c:v>
                </c:pt>
                <c:pt idx="2903">
                  <c:v>-2.8859999999999998E-7</c:v>
                </c:pt>
                <c:pt idx="2904">
                  <c:v>-2.8840000000000001E-7</c:v>
                </c:pt>
                <c:pt idx="2905">
                  <c:v>-2.882E-7</c:v>
                </c:pt>
                <c:pt idx="2906">
                  <c:v>-2.8799999999999998E-7</c:v>
                </c:pt>
                <c:pt idx="2907">
                  <c:v>-2.8780000000000002E-7</c:v>
                </c:pt>
                <c:pt idx="2908">
                  <c:v>-2.8760000000000001E-7</c:v>
                </c:pt>
                <c:pt idx="2909">
                  <c:v>-2.8739999999999999E-7</c:v>
                </c:pt>
                <c:pt idx="2910">
                  <c:v>-2.8719999999999998E-7</c:v>
                </c:pt>
                <c:pt idx="2911">
                  <c:v>-2.8700000000000002E-7</c:v>
                </c:pt>
                <c:pt idx="2912">
                  <c:v>-2.868E-7</c:v>
                </c:pt>
                <c:pt idx="2913">
                  <c:v>-2.8659999999999999E-7</c:v>
                </c:pt>
                <c:pt idx="2914">
                  <c:v>-2.8640000000000002E-7</c:v>
                </c:pt>
                <c:pt idx="2915">
                  <c:v>-2.8620000000000001E-7</c:v>
                </c:pt>
                <c:pt idx="2916">
                  <c:v>-2.8599999999999999E-7</c:v>
                </c:pt>
                <c:pt idx="2917">
                  <c:v>-2.8579999999999998E-7</c:v>
                </c:pt>
                <c:pt idx="2918">
                  <c:v>-2.8560000000000002E-7</c:v>
                </c:pt>
                <c:pt idx="2919">
                  <c:v>-2.854E-7</c:v>
                </c:pt>
                <c:pt idx="2920">
                  <c:v>-2.8519999999999999E-7</c:v>
                </c:pt>
                <c:pt idx="2921">
                  <c:v>-2.8500000000000002E-7</c:v>
                </c:pt>
                <c:pt idx="2922">
                  <c:v>-2.8480000000000001E-7</c:v>
                </c:pt>
                <c:pt idx="2923">
                  <c:v>-2.8459999999999999E-7</c:v>
                </c:pt>
                <c:pt idx="2924">
                  <c:v>-2.8439999999999998E-7</c:v>
                </c:pt>
                <c:pt idx="2925">
                  <c:v>-2.8420000000000002E-7</c:v>
                </c:pt>
                <c:pt idx="2926">
                  <c:v>-2.84E-7</c:v>
                </c:pt>
                <c:pt idx="2927">
                  <c:v>-2.8379999999999999E-7</c:v>
                </c:pt>
                <c:pt idx="2928">
                  <c:v>-2.8360000000000002E-7</c:v>
                </c:pt>
                <c:pt idx="2929">
                  <c:v>-2.8340000000000001E-7</c:v>
                </c:pt>
                <c:pt idx="2930">
                  <c:v>-2.8319999999999999E-7</c:v>
                </c:pt>
                <c:pt idx="2931">
                  <c:v>-2.8299999999999998E-7</c:v>
                </c:pt>
                <c:pt idx="2932">
                  <c:v>-2.8280000000000002E-7</c:v>
                </c:pt>
                <c:pt idx="2933">
                  <c:v>-2.826E-7</c:v>
                </c:pt>
                <c:pt idx="2934">
                  <c:v>-2.8239999999999999E-7</c:v>
                </c:pt>
                <c:pt idx="2935">
                  <c:v>-2.8220000000000003E-7</c:v>
                </c:pt>
                <c:pt idx="2936">
                  <c:v>-2.8200000000000001E-7</c:v>
                </c:pt>
                <c:pt idx="2937">
                  <c:v>-2.818E-7</c:v>
                </c:pt>
                <c:pt idx="2938">
                  <c:v>-2.8159999999999998E-7</c:v>
                </c:pt>
                <c:pt idx="2939">
                  <c:v>-2.8140000000000002E-7</c:v>
                </c:pt>
                <c:pt idx="2940">
                  <c:v>-2.812E-7</c:v>
                </c:pt>
                <c:pt idx="2941">
                  <c:v>-2.8099999999999999E-7</c:v>
                </c:pt>
                <c:pt idx="2942">
                  <c:v>-2.8080000000000003E-7</c:v>
                </c:pt>
                <c:pt idx="2943">
                  <c:v>-2.8060000000000001E-7</c:v>
                </c:pt>
                <c:pt idx="2944">
                  <c:v>-2.804E-7</c:v>
                </c:pt>
                <c:pt idx="2945">
                  <c:v>-2.8019999999999998E-7</c:v>
                </c:pt>
                <c:pt idx="2946">
                  <c:v>-2.8000000000000002E-7</c:v>
                </c:pt>
                <c:pt idx="2947">
                  <c:v>-2.798E-7</c:v>
                </c:pt>
                <c:pt idx="2948">
                  <c:v>-2.7959999999999999E-7</c:v>
                </c:pt>
                <c:pt idx="2949">
                  <c:v>-2.7939999999999997E-7</c:v>
                </c:pt>
                <c:pt idx="2950">
                  <c:v>-2.7920000000000001E-7</c:v>
                </c:pt>
                <c:pt idx="2951">
                  <c:v>-2.79E-7</c:v>
                </c:pt>
                <c:pt idx="2952">
                  <c:v>-2.7879999999999998E-7</c:v>
                </c:pt>
                <c:pt idx="2953">
                  <c:v>-2.7860000000000002E-7</c:v>
                </c:pt>
                <c:pt idx="2954">
                  <c:v>-2.784E-7</c:v>
                </c:pt>
                <c:pt idx="2955">
                  <c:v>-2.7819999999999999E-7</c:v>
                </c:pt>
                <c:pt idx="2956">
                  <c:v>-2.7799999999999997E-7</c:v>
                </c:pt>
                <c:pt idx="2957">
                  <c:v>-2.7780000000000001E-7</c:v>
                </c:pt>
                <c:pt idx="2958">
                  <c:v>-2.776E-7</c:v>
                </c:pt>
                <c:pt idx="2959">
                  <c:v>-2.7739999999999998E-7</c:v>
                </c:pt>
                <c:pt idx="2960">
                  <c:v>-2.7720000000000002E-7</c:v>
                </c:pt>
                <c:pt idx="2961">
                  <c:v>-2.7700000000000001E-7</c:v>
                </c:pt>
                <c:pt idx="2962">
                  <c:v>-2.7679999999999999E-7</c:v>
                </c:pt>
                <c:pt idx="2963">
                  <c:v>-2.7659999999999998E-7</c:v>
                </c:pt>
                <c:pt idx="2964">
                  <c:v>-2.7640000000000001E-7</c:v>
                </c:pt>
                <c:pt idx="2965">
                  <c:v>-2.762E-7</c:v>
                </c:pt>
                <c:pt idx="2966">
                  <c:v>-2.7599999999999998E-7</c:v>
                </c:pt>
                <c:pt idx="2967">
                  <c:v>-2.7580000000000002E-7</c:v>
                </c:pt>
                <c:pt idx="2968">
                  <c:v>-2.7560000000000001E-7</c:v>
                </c:pt>
                <c:pt idx="2969">
                  <c:v>-2.7539999999999999E-7</c:v>
                </c:pt>
                <c:pt idx="2970">
                  <c:v>-2.7519999999999998E-7</c:v>
                </c:pt>
                <c:pt idx="2971">
                  <c:v>-2.7500000000000001E-7</c:v>
                </c:pt>
                <c:pt idx="2972">
                  <c:v>-2.748E-7</c:v>
                </c:pt>
                <c:pt idx="2973">
                  <c:v>-2.7459999999999998E-7</c:v>
                </c:pt>
                <c:pt idx="2974">
                  <c:v>-2.7440000000000002E-7</c:v>
                </c:pt>
                <c:pt idx="2975">
                  <c:v>-2.7420000000000001E-7</c:v>
                </c:pt>
                <c:pt idx="2976">
                  <c:v>-2.7399999999999999E-7</c:v>
                </c:pt>
                <c:pt idx="2977">
                  <c:v>-2.7379999999999998E-7</c:v>
                </c:pt>
                <c:pt idx="2978">
                  <c:v>-2.7360000000000001E-7</c:v>
                </c:pt>
                <c:pt idx="2979">
                  <c:v>-2.734E-7</c:v>
                </c:pt>
                <c:pt idx="2980">
                  <c:v>-2.7319999999999998E-7</c:v>
                </c:pt>
                <c:pt idx="2981">
                  <c:v>-2.7300000000000002E-7</c:v>
                </c:pt>
                <c:pt idx="2982">
                  <c:v>-2.7280000000000001E-7</c:v>
                </c:pt>
                <c:pt idx="2983">
                  <c:v>-2.7259999999999999E-7</c:v>
                </c:pt>
                <c:pt idx="2984">
                  <c:v>-2.7239999999999998E-7</c:v>
                </c:pt>
                <c:pt idx="2985">
                  <c:v>-2.7220000000000002E-7</c:v>
                </c:pt>
                <c:pt idx="2986">
                  <c:v>-2.72E-7</c:v>
                </c:pt>
                <c:pt idx="2987">
                  <c:v>-2.7179999999999999E-7</c:v>
                </c:pt>
                <c:pt idx="2988">
                  <c:v>-2.7160000000000002E-7</c:v>
                </c:pt>
                <c:pt idx="2989">
                  <c:v>-2.7140000000000001E-7</c:v>
                </c:pt>
                <c:pt idx="2990">
                  <c:v>-2.7119999999999999E-7</c:v>
                </c:pt>
                <c:pt idx="2991">
                  <c:v>-2.7099999999999998E-7</c:v>
                </c:pt>
                <c:pt idx="2992">
                  <c:v>-2.7080000000000002E-7</c:v>
                </c:pt>
                <c:pt idx="2993">
                  <c:v>-2.706E-7</c:v>
                </c:pt>
                <c:pt idx="2994">
                  <c:v>-2.7039999999999999E-7</c:v>
                </c:pt>
                <c:pt idx="2995">
                  <c:v>-2.7020000000000002E-7</c:v>
                </c:pt>
                <c:pt idx="2996">
                  <c:v>-2.7000000000000001E-7</c:v>
                </c:pt>
                <c:pt idx="2997">
                  <c:v>-2.6979999999999999E-7</c:v>
                </c:pt>
                <c:pt idx="2998">
                  <c:v>-2.6959999999999998E-7</c:v>
                </c:pt>
                <c:pt idx="2999">
                  <c:v>-2.6940000000000002E-7</c:v>
                </c:pt>
                <c:pt idx="3000">
                  <c:v>-2.692E-7</c:v>
                </c:pt>
                <c:pt idx="3001">
                  <c:v>-2.6899999999999999E-7</c:v>
                </c:pt>
                <c:pt idx="3002">
                  <c:v>-2.6880000000000002E-7</c:v>
                </c:pt>
                <c:pt idx="3003">
                  <c:v>-2.6860000000000001E-7</c:v>
                </c:pt>
                <c:pt idx="3004">
                  <c:v>-2.6839999999999999E-7</c:v>
                </c:pt>
                <c:pt idx="3005">
                  <c:v>-2.6819999999999998E-7</c:v>
                </c:pt>
                <c:pt idx="3006">
                  <c:v>-2.6800000000000002E-7</c:v>
                </c:pt>
                <c:pt idx="3007">
                  <c:v>-2.678E-7</c:v>
                </c:pt>
                <c:pt idx="3008">
                  <c:v>-2.6759999999999999E-7</c:v>
                </c:pt>
                <c:pt idx="3009">
                  <c:v>-2.6740000000000003E-7</c:v>
                </c:pt>
                <c:pt idx="3010">
                  <c:v>-2.6720000000000001E-7</c:v>
                </c:pt>
                <c:pt idx="3011">
                  <c:v>-2.67E-7</c:v>
                </c:pt>
                <c:pt idx="3012">
                  <c:v>-2.6679999999999998E-7</c:v>
                </c:pt>
                <c:pt idx="3013">
                  <c:v>-2.6660000000000002E-7</c:v>
                </c:pt>
                <c:pt idx="3014">
                  <c:v>-2.664E-7</c:v>
                </c:pt>
                <c:pt idx="3015">
                  <c:v>-2.6619999999999999E-7</c:v>
                </c:pt>
                <c:pt idx="3016">
                  <c:v>-2.6600000000000003E-7</c:v>
                </c:pt>
                <c:pt idx="3017">
                  <c:v>-2.6580000000000001E-7</c:v>
                </c:pt>
                <c:pt idx="3018">
                  <c:v>-2.656E-7</c:v>
                </c:pt>
                <c:pt idx="3019">
                  <c:v>-2.6539999999999998E-7</c:v>
                </c:pt>
                <c:pt idx="3020">
                  <c:v>-2.6520000000000002E-7</c:v>
                </c:pt>
                <c:pt idx="3021">
                  <c:v>-2.65E-7</c:v>
                </c:pt>
                <c:pt idx="3022">
                  <c:v>-2.6479999999999999E-7</c:v>
                </c:pt>
                <c:pt idx="3023">
                  <c:v>-2.6459999999999997E-7</c:v>
                </c:pt>
                <c:pt idx="3024">
                  <c:v>-2.6440000000000001E-7</c:v>
                </c:pt>
                <c:pt idx="3025">
                  <c:v>-2.642E-7</c:v>
                </c:pt>
                <c:pt idx="3026">
                  <c:v>-2.6399999999999998E-7</c:v>
                </c:pt>
                <c:pt idx="3027">
                  <c:v>-2.6380000000000002E-7</c:v>
                </c:pt>
                <c:pt idx="3028">
                  <c:v>-2.636E-7</c:v>
                </c:pt>
                <c:pt idx="3029">
                  <c:v>-2.6339999999999999E-7</c:v>
                </c:pt>
                <c:pt idx="3030">
                  <c:v>-2.6319999999999997E-7</c:v>
                </c:pt>
                <c:pt idx="3031">
                  <c:v>-2.6300000000000001E-7</c:v>
                </c:pt>
                <c:pt idx="3032">
                  <c:v>-2.628E-7</c:v>
                </c:pt>
                <c:pt idx="3033">
                  <c:v>-2.6259999999999998E-7</c:v>
                </c:pt>
                <c:pt idx="3034">
                  <c:v>-2.6240000000000002E-7</c:v>
                </c:pt>
                <c:pt idx="3035">
                  <c:v>-2.6220000000000001E-7</c:v>
                </c:pt>
                <c:pt idx="3036">
                  <c:v>-2.6199999999999999E-7</c:v>
                </c:pt>
                <c:pt idx="3037">
                  <c:v>-2.6179999999999998E-7</c:v>
                </c:pt>
                <c:pt idx="3038">
                  <c:v>-2.6160000000000001E-7</c:v>
                </c:pt>
                <c:pt idx="3039">
                  <c:v>-2.614E-7</c:v>
                </c:pt>
                <c:pt idx="3040">
                  <c:v>-2.6119999999999998E-7</c:v>
                </c:pt>
                <c:pt idx="3041">
                  <c:v>-2.6100000000000002E-7</c:v>
                </c:pt>
                <c:pt idx="3042">
                  <c:v>-2.6080000000000001E-7</c:v>
                </c:pt>
                <c:pt idx="3043">
                  <c:v>-2.6059999999999999E-7</c:v>
                </c:pt>
                <c:pt idx="3044">
                  <c:v>-2.6039999999999998E-7</c:v>
                </c:pt>
                <c:pt idx="3045">
                  <c:v>-2.6020000000000001E-7</c:v>
                </c:pt>
                <c:pt idx="3046">
                  <c:v>-2.6E-7</c:v>
                </c:pt>
                <c:pt idx="3047">
                  <c:v>-2.5979999999999998E-7</c:v>
                </c:pt>
                <c:pt idx="3048">
                  <c:v>-2.5960000000000002E-7</c:v>
                </c:pt>
                <c:pt idx="3049">
                  <c:v>-2.5940000000000001E-7</c:v>
                </c:pt>
                <c:pt idx="3050">
                  <c:v>-2.5919999999999999E-7</c:v>
                </c:pt>
                <c:pt idx="3051">
                  <c:v>-2.5899999999999998E-7</c:v>
                </c:pt>
                <c:pt idx="3052">
                  <c:v>-2.5880000000000001E-7</c:v>
                </c:pt>
                <c:pt idx="3053">
                  <c:v>-2.586E-7</c:v>
                </c:pt>
                <c:pt idx="3054">
                  <c:v>-2.5839999999999998E-7</c:v>
                </c:pt>
                <c:pt idx="3055">
                  <c:v>-2.5820000000000002E-7</c:v>
                </c:pt>
                <c:pt idx="3056">
                  <c:v>-2.5800000000000001E-7</c:v>
                </c:pt>
                <c:pt idx="3057">
                  <c:v>-2.5779999999999999E-7</c:v>
                </c:pt>
                <c:pt idx="3058">
                  <c:v>-2.5759999999999998E-7</c:v>
                </c:pt>
                <c:pt idx="3059">
                  <c:v>-2.5740000000000002E-7</c:v>
                </c:pt>
                <c:pt idx="3060">
                  <c:v>-2.572E-7</c:v>
                </c:pt>
                <c:pt idx="3061">
                  <c:v>-2.5699999999999999E-7</c:v>
                </c:pt>
                <c:pt idx="3062">
                  <c:v>-2.5680000000000002E-7</c:v>
                </c:pt>
                <c:pt idx="3063">
                  <c:v>-2.5660000000000001E-7</c:v>
                </c:pt>
                <c:pt idx="3064">
                  <c:v>-2.5639999999999999E-7</c:v>
                </c:pt>
                <c:pt idx="3065">
                  <c:v>-2.5619999999999998E-7</c:v>
                </c:pt>
                <c:pt idx="3066">
                  <c:v>-2.5600000000000002E-7</c:v>
                </c:pt>
                <c:pt idx="3067">
                  <c:v>-2.558E-7</c:v>
                </c:pt>
                <c:pt idx="3068">
                  <c:v>-2.5559999999999999E-7</c:v>
                </c:pt>
                <c:pt idx="3069">
                  <c:v>-2.5540000000000002E-7</c:v>
                </c:pt>
                <c:pt idx="3070">
                  <c:v>-2.5520000000000001E-7</c:v>
                </c:pt>
                <c:pt idx="3071">
                  <c:v>-2.5499999999999999E-7</c:v>
                </c:pt>
                <c:pt idx="3072">
                  <c:v>-2.5479999999999998E-7</c:v>
                </c:pt>
                <c:pt idx="3073">
                  <c:v>-2.5460000000000002E-7</c:v>
                </c:pt>
                <c:pt idx="3074">
                  <c:v>-2.544E-7</c:v>
                </c:pt>
                <c:pt idx="3075">
                  <c:v>-2.5419999999999999E-7</c:v>
                </c:pt>
                <c:pt idx="3076">
                  <c:v>-2.5400000000000002E-7</c:v>
                </c:pt>
                <c:pt idx="3077">
                  <c:v>-2.5380000000000001E-7</c:v>
                </c:pt>
                <c:pt idx="3078">
                  <c:v>-2.5359999999999999E-7</c:v>
                </c:pt>
                <c:pt idx="3079">
                  <c:v>-2.5339999999999998E-7</c:v>
                </c:pt>
                <c:pt idx="3080">
                  <c:v>-2.5320000000000002E-7</c:v>
                </c:pt>
                <c:pt idx="3081">
                  <c:v>-2.53E-7</c:v>
                </c:pt>
                <c:pt idx="3082">
                  <c:v>-2.5279999999999999E-7</c:v>
                </c:pt>
                <c:pt idx="3083">
                  <c:v>-2.5260000000000003E-7</c:v>
                </c:pt>
                <c:pt idx="3084">
                  <c:v>-2.5240000000000001E-7</c:v>
                </c:pt>
                <c:pt idx="3085">
                  <c:v>-2.522E-7</c:v>
                </c:pt>
                <c:pt idx="3086">
                  <c:v>-2.5199999999999998E-7</c:v>
                </c:pt>
                <c:pt idx="3087">
                  <c:v>-2.5180000000000002E-7</c:v>
                </c:pt>
                <c:pt idx="3088">
                  <c:v>-2.516E-7</c:v>
                </c:pt>
                <c:pt idx="3089">
                  <c:v>-2.5139999999999999E-7</c:v>
                </c:pt>
                <c:pt idx="3090">
                  <c:v>-2.5120000000000003E-7</c:v>
                </c:pt>
                <c:pt idx="3091">
                  <c:v>-2.5100000000000001E-7</c:v>
                </c:pt>
                <c:pt idx="3092">
                  <c:v>-2.508E-7</c:v>
                </c:pt>
                <c:pt idx="3093">
                  <c:v>-2.5059999999999998E-7</c:v>
                </c:pt>
                <c:pt idx="3094">
                  <c:v>-2.5040000000000002E-7</c:v>
                </c:pt>
                <c:pt idx="3095">
                  <c:v>-2.502E-7</c:v>
                </c:pt>
                <c:pt idx="3096">
                  <c:v>-2.4999999999999999E-7</c:v>
                </c:pt>
                <c:pt idx="3097">
                  <c:v>-2.4979999999999997E-7</c:v>
                </c:pt>
                <c:pt idx="3098">
                  <c:v>-2.4960000000000001E-7</c:v>
                </c:pt>
                <c:pt idx="3099">
                  <c:v>-2.494E-7</c:v>
                </c:pt>
                <c:pt idx="3100">
                  <c:v>-2.4919999999999998E-7</c:v>
                </c:pt>
                <c:pt idx="3101">
                  <c:v>-2.4900000000000002E-7</c:v>
                </c:pt>
                <c:pt idx="3102">
                  <c:v>-2.488E-7</c:v>
                </c:pt>
                <c:pt idx="3103">
                  <c:v>-2.4859999999999999E-7</c:v>
                </c:pt>
                <c:pt idx="3104">
                  <c:v>-2.4839999999999997E-7</c:v>
                </c:pt>
                <c:pt idx="3105">
                  <c:v>-2.4820000000000001E-7</c:v>
                </c:pt>
                <c:pt idx="3106">
                  <c:v>-2.48E-7</c:v>
                </c:pt>
                <c:pt idx="3107">
                  <c:v>-2.4779999999999998E-7</c:v>
                </c:pt>
                <c:pt idx="3108">
                  <c:v>-2.4760000000000002E-7</c:v>
                </c:pt>
                <c:pt idx="3109">
                  <c:v>-2.4740000000000001E-7</c:v>
                </c:pt>
                <c:pt idx="3110">
                  <c:v>-2.4719999999999999E-7</c:v>
                </c:pt>
                <c:pt idx="3111">
                  <c:v>-2.4699999999999998E-7</c:v>
                </c:pt>
                <c:pt idx="3112">
                  <c:v>-2.4680000000000001E-7</c:v>
                </c:pt>
                <c:pt idx="3113">
                  <c:v>-2.466E-7</c:v>
                </c:pt>
                <c:pt idx="3114">
                  <c:v>-2.4639999999999998E-7</c:v>
                </c:pt>
                <c:pt idx="3115">
                  <c:v>-2.4620000000000002E-7</c:v>
                </c:pt>
                <c:pt idx="3116">
                  <c:v>-2.4600000000000001E-7</c:v>
                </c:pt>
                <c:pt idx="3117">
                  <c:v>-2.4579999999999999E-7</c:v>
                </c:pt>
                <c:pt idx="3118">
                  <c:v>-2.4559999999999998E-7</c:v>
                </c:pt>
                <c:pt idx="3119">
                  <c:v>-2.4540000000000001E-7</c:v>
                </c:pt>
                <c:pt idx="3120">
                  <c:v>-2.452E-7</c:v>
                </c:pt>
                <c:pt idx="3121">
                  <c:v>-2.4499999999999998E-7</c:v>
                </c:pt>
                <c:pt idx="3122">
                  <c:v>-2.4480000000000002E-7</c:v>
                </c:pt>
                <c:pt idx="3123">
                  <c:v>-2.4460000000000001E-7</c:v>
                </c:pt>
                <c:pt idx="3124">
                  <c:v>-2.4439999999999999E-7</c:v>
                </c:pt>
                <c:pt idx="3125">
                  <c:v>-2.4419999999999998E-7</c:v>
                </c:pt>
                <c:pt idx="3126">
                  <c:v>-2.4400000000000001E-7</c:v>
                </c:pt>
                <c:pt idx="3127">
                  <c:v>-2.438E-7</c:v>
                </c:pt>
                <c:pt idx="3128">
                  <c:v>-2.4359999999999998E-7</c:v>
                </c:pt>
                <c:pt idx="3129">
                  <c:v>-2.4340000000000002E-7</c:v>
                </c:pt>
                <c:pt idx="3130">
                  <c:v>-2.4320000000000001E-7</c:v>
                </c:pt>
                <c:pt idx="3131">
                  <c:v>-2.4299999999999999E-7</c:v>
                </c:pt>
                <c:pt idx="3132">
                  <c:v>-2.4279999999999998E-7</c:v>
                </c:pt>
                <c:pt idx="3133">
                  <c:v>-2.4260000000000002E-7</c:v>
                </c:pt>
                <c:pt idx="3134">
                  <c:v>-2.424E-7</c:v>
                </c:pt>
                <c:pt idx="3135">
                  <c:v>-2.4219999999999999E-7</c:v>
                </c:pt>
                <c:pt idx="3136">
                  <c:v>-2.4200000000000002E-7</c:v>
                </c:pt>
                <c:pt idx="3137">
                  <c:v>-2.4180000000000001E-7</c:v>
                </c:pt>
                <c:pt idx="3138">
                  <c:v>-2.4159999999999999E-7</c:v>
                </c:pt>
                <c:pt idx="3139">
                  <c:v>-2.4139999999999998E-7</c:v>
                </c:pt>
                <c:pt idx="3140">
                  <c:v>-2.4120000000000002E-7</c:v>
                </c:pt>
                <c:pt idx="3141">
                  <c:v>-2.41E-7</c:v>
                </c:pt>
                <c:pt idx="3142">
                  <c:v>-2.4079999999999999E-7</c:v>
                </c:pt>
                <c:pt idx="3143">
                  <c:v>-2.4060000000000002E-7</c:v>
                </c:pt>
                <c:pt idx="3144">
                  <c:v>-2.4040000000000001E-7</c:v>
                </c:pt>
                <c:pt idx="3145">
                  <c:v>-2.4019999999999999E-7</c:v>
                </c:pt>
                <c:pt idx="3146">
                  <c:v>-2.3999999999999998E-7</c:v>
                </c:pt>
                <c:pt idx="3147">
                  <c:v>-2.3980000000000002E-7</c:v>
                </c:pt>
                <c:pt idx="3148">
                  <c:v>-2.396E-7</c:v>
                </c:pt>
                <c:pt idx="3149">
                  <c:v>-2.3939999999999999E-7</c:v>
                </c:pt>
                <c:pt idx="3150">
                  <c:v>-2.3920000000000002E-7</c:v>
                </c:pt>
                <c:pt idx="3151">
                  <c:v>-2.3900000000000001E-7</c:v>
                </c:pt>
                <c:pt idx="3152">
                  <c:v>-2.3879999999999999E-7</c:v>
                </c:pt>
                <c:pt idx="3153">
                  <c:v>-2.3859999999999998E-7</c:v>
                </c:pt>
                <c:pt idx="3154">
                  <c:v>-2.3839999999999999E-7</c:v>
                </c:pt>
                <c:pt idx="3155">
                  <c:v>-2.382E-7</c:v>
                </c:pt>
                <c:pt idx="3156">
                  <c:v>-2.3799999999999999E-7</c:v>
                </c:pt>
                <c:pt idx="3157">
                  <c:v>-2.378E-7</c:v>
                </c:pt>
                <c:pt idx="3158">
                  <c:v>-2.3760000000000001E-7</c:v>
                </c:pt>
                <c:pt idx="3159">
                  <c:v>-2.3739999999999999E-7</c:v>
                </c:pt>
                <c:pt idx="3160">
                  <c:v>-2.3720000000000001E-7</c:v>
                </c:pt>
                <c:pt idx="3161">
                  <c:v>-2.3699999999999999E-7</c:v>
                </c:pt>
                <c:pt idx="3162">
                  <c:v>-2.368E-7</c:v>
                </c:pt>
                <c:pt idx="3163">
                  <c:v>-2.3659999999999999E-7</c:v>
                </c:pt>
                <c:pt idx="3164">
                  <c:v>-2.364E-7</c:v>
                </c:pt>
                <c:pt idx="3165">
                  <c:v>-2.3620000000000001E-7</c:v>
                </c:pt>
                <c:pt idx="3166">
                  <c:v>-2.36E-7</c:v>
                </c:pt>
                <c:pt idx="3167">
                  <c:v>-2.3580000000000001E-7</c:v>
                </c:pt>
                <c:pt idx="3168">
                  <c:v>-2.3559999999999999E-7</c:v>
                </c:pt>
                <c:pt idx="3169">
                  <c:v>-2.354E-7</c:v>
                </c:pt>
                <c:pt idx="3170">
                  <c:v>-2.3519999999999999E-7</c:v>
                </c:pt>
                <c:pt idx="3171">
                  <c:v>-2.35E-7</c:v>
                </c:pt>
                <c:pt idx="3172">
                  <c:v>-2.3480000000000001E-7</c:v>
                </c:pt>
                <c:pt idx="3173">
                  <c:v>-2.346E-7</c:v>
                </c:pt>
                <c:pt idx="3174">
                  <c:v>-2.3440000000000001E-7</c:v>
                </c:pt>
                <c:pt idx="3175">
                  <c:v>-2.3419999999999999E-7</c:v>
                </c:pt>
                <c:pt idx="3176">
                  <c:v>-2.34E-7</c:v>
                </c:pt>
                <c:pt idx="3177">
                  <c:v>-2.3379999999999999E-7</c:v>
                </c:pt>
                <c:pt idx="3178">
                  <c:v>-2.336E-7</c:v>
                </c:pt>
                <c:pt idx="3179">
                  <c:v>-2.3340000000000001E-7</c:v>
                </c:pt>
                <c:pt idx="3180">
                  <c:v>-2.332E-7</c:v>
                </c:pt>
                <c:pt idx="3181">
                  <c:v>-2.3300000000000001E-7</c:v>
                </c:pt>
                <c:pt idx="3182">
                  <c:v>-2.3279999999999999E-7</c:v>
                </c:pt>
                <c:pt idx="3183">
                  <c:v>-2.326E-7</c:v>
                </c:pt>
                <c:pt idx="3184">
                  <c:v>-2.3239999999999999E-7</c:v>
                </c:pt>
                <c:pt idx="3185">
                  <c:v>-2.322E-7</c:v>
                </c:pt>
                <c:pt idx="3186">
                  <c:v>-2.3200000000000001E-7</c:v>
                </c:pt>
                <c:pt idx="3187">
                  <c:v>-2.318E-7</c:v>
                </c:pt>
                <c:pt idx="3188">
                  <c:v>-2.3160000000000001E-7</c:v>
                </c:pt>
                <c:pt idx="3189">
                  <c:v>-2.3139999999999999E-7</c:v>
                </c:pt>
                <c:pt idx="3190">
                  <c:v>-2.3120000000000001E-7</c:v>
                </c:pt>
                <c:pt idx="3191">
                  <c:v>-2.3099999999999999E-7</c:v>
                </c:pt>
                <c:pt idx="3192">
                  <c:v>-2.308E-7</c:v>
                </c:pt>
                <c:pt idx="3193">
                  <c:v>-2.3059999999999999E-7</c:v>
                </c:pt>
                <c:pt idx="3194">
                  <c:v>-2.304E-7</c:v>
                </c:pt>
                <c:pt idx="3195">
                  <c:v>-2.3020000000000001E-7</c:v>
                </c:pt>
                <c:pt idx="3196">
                  <c:v>-2.2999999999999999E-7</c:v>
                </c:pt>
                <c:pt idx="3197">
                  <c:v>-2.2980000000000001E-7</c:v>
                </c:pt>
                <c:pt idx="3198">
                  <c:v>-2.2959999999999999E-7</c:v>
                </c:pt>
                <c:pt idx="3199">
                  <c:v>-2.294E-7</c:v>
                </c:pt>
                <c:pt idx="3200">
                  <c:v>-2.2919999999999999E-7</c:v>
                </c:pt>
                <c:pt idx="3201">
                  <c:v>-2.29E-7</c:v>
                </c:pt>
                <c:pt idx="3202">
                  <c:v>-2.2880000000000001E-7</c:v>
                </c:pt>
                <c:pt idx="3203">
                  <c:v>-2.286E-7</c:v>
                </c:pt>
                <c:pt idx="3204">
                  <c:v>-2.2840000000000001E-7</c:v>
                </c:pt>
                <c:pt idx="3205">
                  <c:v>-2.2819999999999999E-7</c:v>
                </c:pt>
                <c:pt idx="3206">
                  <c:v>-2.28E-7</c:v>
                </c:pt>
                <c:pt idx="3207">
                  <c:v>-2.2779999999999999E-7</c:v>
                </c:pt>
                <c:pt idx="3208">
                  <c:v>-2.276E-7</c:v>
                </c:pt>
                <c:pt idx="3209">
                  <c:v>-2.2740000000000001E-7</c:v>
                </c:pt>
                <c:pt idx="3210">
                  <c:v>-2.272E-7</c:v>
                </c:pt>
                <c:pt idx="3211">
                  <c:v>-2.2700000000000001E-7</c:v>
                </c:pt>
                <c:pt idx="3212">
                  <c:v>-2.2679999999999999E-7</c:v>
                </c:pt>
                <c:pt idx="3213">
                  <c:v>-2.266E-7</c:v>
                </c:pt>
                <c:pt idx="3214">
                  <c:v>-2.2639999999999999E-7</c:v>
                </c:pt>
                <c:pt idx="3215">
                  <c:v>-2.262E-7</c:v>
                </c:pt>
                <c:pt idx="3216">
                  <c:v>-2.2600000000000001E-7</c:v>
                </c:pt>
                <c:pt idx="3217">
                  <c:v>-2.258E-7</c:v>
                </c:pt>
                <c:pt idx="3218">
                  <c:v>-2.2560000000000001E-7</c:v>
                </c:pt>
                <c:pt idx="3219">
                  <c:v>-2.2539999999999999E-7</c:v>
                </c:pt>
                <c:pt idx="3220">
                  <c:v>-2.252E-7</c:v>
                </c:pt>
                <c:pt idx="3221">
                  <c:v>-2.2499999999999999E-7</c:v>
                </c:pt>
                <c:pt idx="3222">
                  <c:v>-2.248E-7</c:v>
                </c:pt>
                <c:pt idx="3223">
                  <c:v>-2.2460000000000001E-7</c:v>
                </c:pt>
                <c:pt idx="3224">
                  <c:v>-2.244E-7</c:v>
                </c:pt>
                <c:pt idx="3225">
                  <c:v>-2.2420000000000001E-7</c:v>
                </c:pt>
                <c:pt idx="3226">
                  <c:v>-2.2399999999999999E-7</c:v>
                </c:pt>
                <c:pt idx="3227">
                  <c:v>-2.2380000000000001E-7</c:v>
                </c:pt>
                <c:pt idx="3228">
                  <c:v>-2.2359999999999999E-7</c:v>
                </c:pt>
                <c:pt idx="3229">
                  <c:v>-2.234E-7</c:v>
                </c:pt>
                <c:pt idx="3230">
                  <c:v>-2.2319999999999999E-7</c:v>
                </c:pt>
                <c:pt idx="3231">
                  <c:v>-2.23E-7</c:v>
                </c:pt>
                <c:pt idx="3232">
                  <c:v>-2.2280000000000001E-7</c:v>
                </c:pt>
                <c:pt idx="3233">
                  <c:v>-2.2259999999999999E-7</c:v>
                </c:pt>
                <c:pt idx="3234">
                  <c:v>-2.2240000000000001E-7</c:v>
                </c:pt>
                <c:pt idx="3235">
                  <c:v>-2.2219999999999999E-7</c:v>
                </c:pt>
                <c:pt idx="3236">
                  <c:v>-2.22E-7</c:v>
                </c:pt>
                <c:pt idx="3237">
                  <c:v>-2.2179999999999999E-7</c:v>
                </c:pt>
                <c:pt idx="3238">
                  <c:v>-2.216E-7</c:v>
                </c:pt>
                <c:pt idx="3239">
                  <c:v>-2.2140000000000001E-7</c:v>
                </c:pt>
                <c:pt idx="3240">
                  <c:v>-2.212E-7</c:v>
                </c:pt>
                <c:pt idx="3241">
                  <c:v>-2.2100000000000001E-7</c:v>
                </c:pt>
                <c:pt idx="3242">
                  <c:v>-2.2079999999999999E-7</c:v>
                </c:pt>
                <c:pt idx="3243">
                  <c:v>-2.206E-7</c:v>
                </c:pt>
                <c:pt idx="3244">
                  <c:v>-2.2039999999999999E-7</c:v>
                </c:pt>
                <c:pt idx="3245">
                  <c:v>-2.202E-7</c:v>
                </c:pt>
                <c:pt idx="3246">
                  <c:v>-2.2000000000000001E-7</c:v>
                </c:pt>
                <c:pt idx="3247">
                  <c:v>-2.198E-7</c:v>
                </c:pt>
                <c:pt idx="3248">
                  <c:v>-2.1960000000000001E-7</c:v>
                </c:pt>
                <c:pt idx="3249">
                  <c:v>-2.1939999999999999E-7</c:v>
                </c:pt>
                <c:pt idx="3250">
                  <c:v>-2.192E-7</c:v>
                </c:pt>
                <c:pt idx="3251">
                  <c:v>-2.1899999999999999E-7</c:v>
                </c:pt>
                <c:pt idx="3252">
                  <c:v>-2.188E-7</c:v>
                </c:pt>
                <c:pt idx="3253">
                  <c:v>-2.1860000000000001E-7</c:v>
                </c:pt>
                <c:pt idx="3254">
                  <c:v>-2.184E-7</c:v>
                </c:pt>
                <c:pt idx="3255">
                  <c:v>-2.1820000000000001E-7</c:v>
                </c:pt>
                <c:pt idx="3256">
                  <c:v>-2.1799999999999999E-7</c:v>
                </c:pt>
                <c:pt idx="3257">
                  <c:v>-2.178E-7</c:v>
                </c:pt>
                <c:pt idx="3258">
                  <c:v>-2.1759999999999999E-7</c:v>
                </c:pt>
                <c:pt idx="3259">
                  <c:v>-2.174E-7</c:v>
                </c:pt>
                <c:pt idx="3260">
                  <c:v>-2.1720000000000001E-7</c:v>
                </c:pt>
                <c:pt idx="3261">
                  <c:v>-2.17E-7</c:v>
                </c:pt>
                <c:pt idx="3262">
                  <c:v>-2.1680000000000001E-7</c:v>
                </c:pt>
                <c:pt idx="3263">
                  <c:v>-2.1659999999999999E-7</c:v>
                </c:pt>
                <c:pt idx="3264">
                  <c:v>-2.1640000000000001E-7</c:v>
                </c:pt>
                <c:pt idx="3265">
                  <c:v>-2.1619999999999999E-7</c:v>
                </c:pt>
                <c:pt idx="3266">
                  <c:v>-2.16E-7</c:v>
                </c:pt>
                <c:pt idx="3267">
                  <c:v>-2.1579999999999999E-7</c:v>
                </c:pt>
                <c:pt idx="3268">
                  <c:v>-2.156E-7</c:v>
                </c:pt>
                <c:pt idx="3269">
                  <c:v>-2.1540000000000001E-7</c:v>
                </c:pt>
                <c:pt idx="3270">
                  <c:v>-2.1519999999999999E-7</c:v>
                </c:pt>
                <c:pt idx="3271">
                  <c:v>-2.1500000000000001E-7</c:v>
                </c:pt>
                <c:pt idx="3272">
                  <c:v>-2.1479999999999999E-7</c:v>
                </c:pt>
                <c:pt idx="3273">
                  <c:v>-2.146E-7</c:v>
                </c:pt>
                <c:pt idx="3274">
                  <c:v>-2.1439999999999999E-7</c:v>
                </c:pt>
                <c:pt idx="3275">
                  <c:v>-2.142E-7</c:v>
                </c:pt>
                <c:pt idx="3276">
                  <c:v>-2.1400000000000001E-7</c:v>
                </c:pt>
                <c:pt idx="3277">
                  <c:v>-2.138E-7</c:v>
                </c:pt>
                <c:pt idx="3278">
                  <c:v>-2.1360000000000001E-7</c:v>
                </c:pt>
                <c:pt idx="3279">
                  <c:v>-2.1339999999999999E-7</c:v>
                </c:pt>
                <c:pt idx="3280">
                  <c:v>-2.132E-7</c:v>
                </c:pt>
                <c:pt idx="3281">
                  <c:v>-2.1299999999999999E-7</c:v>
                </c:pt>
                <c:pt idx="3282">
                  <c:v>-2.128E-7</c:v>
                </c:pt>
                <c:pt idx="3283">
                  <c:v>-2.1260000000000001E-7</c:v>
                </c:pt>
                <c:pt idx="3284">
                  <c:v>-2.124E-7</c:v>
                </c:pt>
                <c:pt idx="3285">
                  <c:v>-2.1220000000000001E-7</c:v>
                </c:pt>
                <c:pt idx="3286">
                  <c:v>-2.1199999999999999E-7</c:v>
                </c:pt>
                <c:pt idx="3287">
                  <c:v>-2.118E-7</c:v>
                </c:pt>
                <c:pt idx="3288">
                  <c:v>-2.1159999999999999E-7</c:v>
                </c:pt>
                <c:pt idx="3289">
                  <c:v>-2.114E-7</c:v>
                </c:pt>
                <c:pt idx="3290">
                  <c:v>-2.1120000000000001E-7</c:v>
                </c:pt>
                <c:pt idx="3291">
                  <c:v>-2.11E-7</c:v>
                </c:pt>
                <c:pt idx="3292">
                  <c:v>-2.1080000000000001E-7</c:v>
                </c:pt>
                <c:pt idx="3293">
                  <c:v>-2.1059999999999999E-7</c:v>
                </c:pt>
                <c:pt idx="3294">
                  <c:v>-2.104E-7</c:v>
                </c:pt>
                <c:pt idx="3295">
                  <c:v>-2.1019999999999999E-7</c:v>
                </c:pt>
                <c:pt idx="3296">
                  <c:v>-2.1E-7</c:v>
                </c:pt>
                <c:pt idx="3297">
                  <c:v>-2.0980000000000001E-7</c:v>
                </c:pt>
                <c:pt idx="3298">
                  <c:v>-2.096E-7</c:v>
                </c:pt>
                <c:pt idx="3299">
                  <c:v>-2.0940000000000001E-7</c:v>
                </c:pt>
                <c:pt idx="3300">
                  <c:v>-2.0919999999999999E-7</c:v>
                </c:pt>
                <c:pt idx="3301">
                  <c:v>-2.0900000000000001E-7</c:v>
                </c:pt>
                <c:pt idx="3302">
                  <c:v>-2.0879999999999999E-7</c:v>
                </c:pt>
                <c:pt idx="3303">
                  <c:v>-2.086E-7</c:v>
                </c:pt>
                <c:pt idx="3304">
                  <c:v>-2.0840000000000001E-7</c:v>
                </c:pt>
                <c:pt idx="3305">
                  <c:v>-2.082E-7</c:v>
                </c:pt>
                <c:pt idx="3306">
                  <c:v>-2.0800000000000001E-7</c:v>
                </c:pt>
                <c:pt idx="3307">
                  <c:v>-2.0779999999999999E-7</c:v>
                </c:pt>
                <c:pt idx="3308">
                  <c:v>-2.0760000000000001E-7</c:v>
                </c:pt>
                <c:pt idx="3309">
                  <c:v>-2.0739999999999999E-7</c:v>
                </c:pt>
                <c:pt idx="3310">
                  <c:v>-2.072E-7</c:v>
                </c:pt>
                <c:pt idx="3311">
                  <c:v>-2.0699999999999999E-7</c:v>
                </c:pt>
                <c:pt idx="3312">
                  <c:v>-2.068E-7</c:v>
                </c:pt>
                <c:pt idx="3313">
                  <c:v>-2.0660000000000001E-7</c:v>
                </c:pt>
                <c:pt idx="3314">
                  <c:v>-2.064E-7</c:v>
                </c:pt>
                <c:pt idx="3315">
                  <c:v>-2.0620000000000001E-7</c:v>
                </c:pt>
                <c:pt idx="3316">
                  <c:v>-2.0599999999999999E-7</c:v>
                </c:pt>
                <c:pt idx="3317">
                  <c:v>-2.058E-7</c:v>
                </c:pt>
                <c:pt idx="3318">
                  <c:v>-2.0559999999999999E-7</c:v>
                </c:pt>
                <c:pt idx="3319">
                  <c:v>-2.054E-7</c:v>
                </c:pt>
                <c:pt idx="3320">
                  <c:v>-2.0520000000000001E-7</c:v>
                </c:pt>
                <c:pt idx="3321">
                  <c:v>-2.05E-7</c:v>
                </c:pt>
                <c:pt idx="3322">
                  <c:v>-2.0480000000000001E-7</c:v>
                </c:pt>
                <c:pt idx="3323">
                  <c:v>-2.0459999999999999E-7</c:v>
                </c:pt>
                <c:pt idx="3324">
                  <c:v>-2.044E-7</c:v>
                </c:pt>
                <c:pt idx="3325">
                  <c:v>-2.0419999999999999E-7</c:v>
                </c:pt>
                <c:pt idx="3326">
                  <c:v>-2.04E-7</c:v>
                </c:pt>
                <c:pt idx="3327">
                  <c:v>-2.0380000000000001E-7</c:v>
                </c:pt>
                <c:pt idx="3328">
                  <c:v>-2.036E-7</c:v>
                </c:pt>
                <c:pt idx="3329">
                  <c:v>-2.0340000000000001E-7</c:v>
                </c:pt>
                <c:pt idx="3330">
                  <c:v>-2.0319999999999999E-7</c:v>
                </c:pt>
                <c:pt idx="3331">
                  <c:v>-2.03E-7</c:v>
                </c:pt>
                <c:pt idx="3332">
                  <c:v>-2.0279999999999999E-7</c:v>
                </c:pt>
                <c:pt idx="3333">
                  <c:v>-2.026E-7</c:v>
                </c:pt>
                <c:pt idx="3334">
                  <c:v>-2.0240000000000001E-7</c:v>
                </c:pt>
                <c:pt idx="3335">
                  <c:v>-2.022E-7</c:v>
                </c:pt>
                <c:pt idx="3336">
                  <c:v>-2.0200000000000001E-7</c:v>
                </c:pt>
                <c:pt idx="3337">
                  <c:v>-2.0179999999999999E-7</c:v>
                </c:pt>
                <c:pt idx="3338">
                  <c:v>-2.0160000000000001E-7</c:v>
                </c:pt>
                <c:pt idx="3339">
                  <c:v>-2.0139999999999999E-7</c:v>
                </c:pt>
                <c:pt idx="3340">
                  <c:v>-2.012E-7</c:v>
                </c:pt>
                <c:pt idx="3341">
                  <c:v>-2.0100000000000001E-7</c:v>
                </c:pt>
                <c:pt idx="3342">
                  <c:v>-2.008E-7</c:v>
                </c:pt>
                <c:pt idx="3343">
                  <c:v>-2.0060000000000001E-7</c:v>
                </c:pt>
                <c:pt idx="3344">
                  <c:v>-2.0039999999999999E-7</c:v>
                </c:pt>
                <c:pt idx="3345">
                  <c:v>-2.0020000000000001E-7</c:v>
                </c:pt>
                <c:pt idx="3346">
                  <c:v>-1.9999999999999999E-7</c:v>
                </c:pt>
                <c:pt idx="3347">
                  <c:v>-1.998E-7</c:v>
                </c:pt>
                <c:pt idx="3348">
                  <c:v>-1.9959999999999999E-7</c:v>
                </c:pt>
                <c:pt idx="3349">
                  <c:v>-1.994E-7</c:v>
                </c:pt>
                <c:pt idx="3350">
                  <c:v>-1.9920000000000001E-7</c:v>
                </c:pt>
                <c:pt idx="3351">
                  <c:v>-1.99E-7</c:v>
                </c:pt>
                <c:pt idx="3352">
                  <c:v>-1.9880000000000001E-7</c:v>
                </c:pt>
                <c:pt idx="3353">
                  <c:v>-1.9859999999999999E-7</c:v>
                </c:pt>
                <c:pt idx="3354">
                  <c:v>-1.984E-7</c:v>
                </c:pt>
                <c:pt idx="3355">
                  <c:v>-1.9819999999999999E-7</c:v>
                </c:pt>
                <c:pt idx="3356">
                  <c:v>-1.98E-7</c:v>
                </c:pt>
                <c:pt idx="3357">
                  <c:v>-1.9780000000000001E-7</c:v>
                </c:pt>
                <c:pt idx="3358">
                  <c:v>-1.976E-7</c:v>
                </c:pt>
                <c:pt idx="3359">
                  <c:v>-1.9740000000000001E-7</c:v>
                </c:pt>
                <c:pt idx="3360">
                  <c:v>-1.9719999999999999E-7</c:v>
                </c:pt>
                <c:pt idx="3361">
                  <c:v>-1.97E-7</c:v>
                </c:pt>
                <c:pt idx="3362">
                  <c:v>-1.9679999999999999E-7</c:v>
                </c:pt>
                <c:pt idx="3363">
                  <c:v>-1.966E-7</c:v>
                </c:pt>
                <c:pt idx="3364">
                  <c:v>-1.9640000000000001E-7</c:v>
                </c:pt>
                <c:pt idx="3365">
                  <c:v>-1.962E-7</c:v>
                </c:pt>
                <c:pt idx="3366">
                  <c:v>-1.9600000000000001E-7</c:v>
                </c:pt>
                <c:pt idx="3367">
                  <c:v>-1.9579999999999999E-7</c:v>
                </c:pt>
                <c:pt idx="3368">
                  <c:v>-1.956E-7</c:v>
                </c:pt>
                <c:pt idx="3369">
                  <c:v>-1.9539999999999999E-7</c:v>
                </c:pt>
                <c:pt idx="3370">
                  <c:v>-1.952E-7</c:v>
                </c:pt>
                <c:pt idx="3371">
                  <c:v>-1.9500000000000001E-7</c:v>
                </c:pt>
                <c:pt idx="3372">
                  <c:v>-1.948E-7</c:v>
                </c:pt>
                <c:pt idx="3373">
                  <c:v>-1.9460000000000001E-7</c:v>
                </c:pt>
                <c:pt idx="3374">
                  <c:v>-1.9439999999999999E-7</c:v>
                </c:pt>
                <c:pt idx="3375">
                  <c:v>-1.9420000000000001E-7</c:v>
                </c:pt>
                <c:pt idx="3376">
                  <c:v>-1.9399999999999999E-7</c:v>
                </c:pt>
                <c:pt idx="3377">
                  <c:v>-1.938E-7</c:v>
                </c:pt>
                <c:pt idx="3378">
                  <c:v>-1.9360000000000001E-7</c:v>
                </c:pt>
                <c:pt idx="3379">
                  <c:v>-1.934E-7</c:v>
                </c:pt>
                <c:pt idx="3380">
                  <c:v>-1.9320000000000001E-7</c:v>
                </c:pt>
                <c:pt idx="3381">
                  <c:v>-1.9299999999999999E-7</c:v>
                </c:pt>
                <c:pt idx="3382">
                  <c:v>-1.9280000000000001E-7</c:v>
                </c:pt>
                <c:pt idx="3383">
                  <c:v>-1.9259999999999999E-7</c:v>
                </c:pt>
                <c:pt idx="3384">
                  <c:v>-1.924E-7</c:v>
                </c:pt>
                <c:pt idx="3385">
                  <c:v>-1.9219999999999999E-7</c:v>
                </c:pt>
                <c:pt idx="3386">
                  <c:v>-1.92E-7</c:v>
                </c:pt>
                <c:pt idx="3387">
                  <c:v>-1.9180000000000001E-7</c:v>
                </c:pt>
                <c:pt idx="3388">
                  <c:v>-1.916E-7</c:v>
                </c:pt>
                <c:pt idx="3389">
                  <c:v>-1.9140000000000001E-7</c:v>
                </c:pt>
                <c:pt idx="3390">
                  <c:v>-1.9119999999999999E-7</c:v>
                </c:pt>
                <c:pt idx="3391">
                  <c:v>-1.91E-7</c:v>
                </c:pt>
                <c:pt idx="3392">
                  <c:v>-1.9079999999999999E-7</c:v>
                </c:pt>
                <c:pt idx="3393">
                  <c:v>-1.906E-7</c:v>
                </c:pt>
                <c:pt idx="3394">
                  <c:v>-1.9040000000000001E-7</c:v>
                </c:pt>
                <c:pt idx="3395">
                  <c:v>-1.902E-7</c:v>
                </c:pt>
                <c:pt idx="3396">
                  <c:v>-1.9000000000000001E-7</c:v>
                </c:pt>
                <c:pt idx="3397">
                  <c:v>-1.8979999999999999E-7</c:v>
                </c:pt>
                <c:pt idx="3398">
                  <c:v>-1.896E-7</c:v>
                </c:pt>
                <c:pt idx="3399">
                  <c:v>-1.8939999999999999E-7</c:v>
                </c:pt>
                <c:pt idx="3400">
                  <c:v>-1.892E-7</c:v>
                </c:pt>
                <c:pt idx="3401">
                  <c:v>-1.8900000000000001E-7</c:v>
                </c:pt>
                <c:pt idx="3402">
                  <c:v>-1.888E-7</c:v>
                </c:pt>
                <c:pt idx="3403">
                  <c:v>-1.8860000000000001E-7</c:v>
                </c:pt>
                <c:pt idx="3404">
                  <c:v>-1.8839999999999999E-7</c:v>
                </c:pt>
                <c:pt idx="3405">
                  <c:v>-1.882E-7</c:v>
                </c:pt>
                <c:pt idx="3406">
                  <c:v>-1.8799999999999999E-7</c:v>
                </c:pt>
                <c:pt idx="3407">
                  <c:v>-1.878E-7</c:v>
                </c:pt>
                <c:pt idx="3408">
                  <c:v>-1.8760000000000001E-7</c:v>
                </c:pt>
                <c:pt idx="3409">
                  <c:v>-1.874E-7</c:v>
                </c:pt>
                <c:pt idx="3410">
                  <c:v>-1.8720000000000001E-7</c:v>
                </c:pt>
                <c:pt idx="3411">
                  <c:v>-1.8699999999999999E-7</c:v>
                </c:pt>
                <c:pt idx="3412">
                  <c:v>-1.8680000000000001E-7</c:v>
                </c:pt>
                <c:pt idx="3413">
                  <c:v>-1.8659999999999999E-7</c:v>
                </c:pt>
                <c:pt idx="3414">
                  <c:v>-1.864E-7</c:v>
                </c:pt>
                <c:pt idx="3415">
                  <c:v>-1.8620000000000001E-7</c:v>
                </c:pt>
                <c:pt idx="3416">
                  <c:v>-1.86E-7</c:v>
                </c:pt>
                <c:pt idx="3417">
                  <c:v>-1.8580000000000001E-7</c:v>
                </c:pt>
                <c:pt idx="3418">
                  <c:v>-1.8559999999999999E-7</c:v>
                </c:pt>
                <c:pt idx="3419">
                  <c:v>-1.8540000000000001E-7</c:v>
                </c:pt>
                <c:pt idx="3420">
                  <c:v>-1.8519999999999999E-7</c:v>
                </c:pt>
                <c:pt idx="3421">
                  <c:v>-1.85E-7</c:v>
                </c:pt>
                <c:pt idx="3422">
                  <c:v>-1.8479999999999999E-7</c:v>
                </c:pt>
                <c:pt idx="3423">
                  <c:v>-1.846E-7</c:v>
                </c:pt>
                <c:pt idx="3424">
                  <c:v>-1.8440000000000001E-7</c:v>
                </c:pt>
                <c:pt idx="3425">
                  <c:v>-1.842E-7</c:v>
                </c:pt>
                <c:pt idx="3426">
                  <c:v>-1.8400000000000001E-7</c:v>
                </c:pt>
                <c:pt idx="3427">
                  <c:v>-1.8379999999999999E-7</c:v>
                </c:pt>
                <c:pt idx="3428">
                  <c:v>-1.836E-7</c:v>
                </c:pt>
                <c:pt idx="3429">
                  <c:v>-1.8339999999999999E-7</c:v>
                </c:pt>
                <c:pt idx="3430">
                  <c:v>-1.832E-7</c:v>
                </c:pt>
                <c:pt idx="3431">
                  <c:v>-1.8300000000000001E-7</c:v>
                </c:pt>
                <c:pt idx="3432">
                  <c:v>-1.828E-7</c:v>
                </c:pt>
                <c:pt idx="3433">
                  <c:v>-1.8260000000000001E-7</c:v>
                </c:pt>
                <c:pt idx="3434">
                  <c:v>-1.8239999999999999E-7</c:v>
                </c:pt>
                <c:pt idx="3435">
                  <c:v>-1.822E-7</c:v>
                </c:pt>
                <c:pt idx="3436">
                  <c:v>-1.8199999999999999E-7</c:v>
                </c:pt>
                <c:pt idx="3437">
                  <c:v>-1.818E-7</c:v>
                </c:pt>
                <c:pt idx="3438">
                  <c:v>-1.8160000000000001E-7</c:v>
                </c:pt>
                <c:pt idx="3439">
                  <c:v>-1.814E-7</c:v>
                </c:pt>
                <c:pt idx="3440">
                  <c:v>-1.8120000000000001E-7</c:v>
                </c:pt>
                <c:pt idx="3441">
                  <c:v>-1.8099999999999999E-7</c:v>
                </c:pt>
                <c:pt idx="3442">
                  <c:v>-1.808E-7</c:v>
                </c:pt>
                <c:pt idx="3443">
                  <c:v>-1.8059999999999999E-7</c:v>
                </c:pt>
                <c:pt idx="3444">
                  <c:v>-1.804E-7</c:v>
                </c:pt>
                <c:pt idx="3445">
                  <c:v>-1.8020000000000001E-7</c:v>
                </c:pt>
                <c:pt idx="3446">
                  <c:v>-1.8E-7</c:v>
                </c:pt>
                <c:pt idx="3447">
                  <c:v>-1.7980000000000001E-7</c:v>
                </c:pt>
                <c:pt idx="3448">
                  <c:v>-1.7959999999999999E-7</c:v>
                </c:pt>
                <c:pt idx="3449">
                  <c:v>-1.7940000000000001E-7</c:v>
                </c:pt>
                <c:pt idx="3450">
                  <c:v>-1.7919999999999999E-7</c:v>
                </c:pt>
                <c:pt idx="3451">
                  <c:v>-1.79E-7</c:v>
                </c:pt>
                <c:pt idx="3452">
                  <c:v>-1.7880000000000001E-7</c:v>
                </c:pt>
                <c:pt idx="3453">
                  <c:v>-1.786E-7</c:v>
                </c:pt>
                <c:pt idx="3454">
                  <c:v>-1.7840000000000001E-7</c:v>
                </c:pt>
                <c:pt idx="3455">
                  <c:v>-1.7819999999999999E-7</c:v>
                </c:pt>
                <c:pt idx="3456">
                  <c:v>-1.7800000000000001E-7</c:v>
                </c:pt>
                <c:pt idx="3457">
                  <c:v>-1.7779999999999999E-7</c:v>
                </c:pt>
                <c:pt idx="3458">
                  <c:v>-1.776E-7</c:v>
                </c:pt>
                <c:pt idx="3459">
                  <c:v>-1.7739999999999999E-7</c:v>
                </c:pt>
                <c:pt idx="3460">
                  <c:v>-1.772E-7</c:v>
                </c:pt>
                <c:pt idx="3461">
                  <c:v>-1.7700000000000001E-7</c:v>
                </c:pt>
                <c:pt idx="3462">
                  <c:v>-1.7679999999999999E-7</c:v>
                </c:pt>
                <c:pt idx="3463">
                  <c:v>-1.7660000000000001E-7</c:v>
                </c:pt>
                <c:pt idx="3464">
                  <c:v>-1.7639999999999999E-7</c:v>
                </c:pt>
                <c:pt idx="3465">
                  <c:v>-1.762E-7</c:v>
                </c:pt>
                <c:pt idx="3466">
                  <c:v>-1.7599999999999999E-7</c:v>
                </c:pt>
                <c:pt idx="3467">
                  <c:v>-1.758E-7</c:v>
                </c:pt>
                <c:pt idx="3468">
                  <c:v>-1.7560000000000001E-7</c:v>
                </c:pt>
                <c:pt idx="3469">
                  <c:v>-1.754E-7</c:v>
                </c:pt>
                <c:pt idx="3470">
                  <c:v>-1.7520000000000001E-7</c:v>
                </c:pt>
                <c:pt idx="3471">
                  <c:v>-1.7499999999999999E-7</c:v>
                </c:pt>
                <c:pt idx="3472">
                  <c:v>-1.748E-7</c:v>
                </c:pt>
                <c:pt idx="3473">
                  <c:v>-1.7459999999999999E-7</c:v>
                </c:pt>
                <c:pt idx="3474">
                  <c:v>-1.744E-7</c:v>
                </c:pt>
                <c:pt idx="3475">
                  <c:v>-1.7420000000000001E-7</c:v>
                </c:pt>
                <c:pt idx="3476">
                  <c:v>-1.74E-7</c:v>
                </c:pt>
                <c:pt idx="3477">
                  <c:v>-1.7380000000000001E-7</c:v>
                </c:pt>
                <c:pt idx="3478">
                  <c:v>-1.7359999999999999E-7</c:v>
                </c:pt>
                <c:pt idx="3479">
                  <c:v>-1.734E-7</c:v>
                </c:pt>
                <c:pt idx="3480">
                  <c:v>-1.7319999999999999E-7</c:v>
                </c:pt>
                <c:pt idx="3481">
                  <c:v>-1.73E-7</c:v>
                </c:pt>
                <c:pt idx="3482">
                  <c:v>-1.7280000000000001E-7</c:v>
                </c:pt>
                <c:pt idx="3483">
                  <c:v>-1.726E-7</c:v>
                </c:pt>
                <c:pt idx="3484">
                  <c:v>-1.7240000000000001E-7</c:v>
                </c:pt>
                <c:pt idx="3485">
                  <c:v>-1.7219999999999999E-7</c:v>
                </c:pt>
                <c:pt idx="3486">
                  <c:v>-1.72E-7</c:v>
                </c:pt>
                <c:pt idx="3487">
                  <c:v>-1.7179999999999999E-7</c:v>
                </c:pt>
                <c:pt idx="3488">
                  <c:v>-1.716E-7</c:v>
                </c:pt>
                <c:pt idx="3489">
                  <c:v>-1.7140000000000001E-7</c:v>
                </c:pt>
                <c:pt idx="3490">
                  <c:v>-1.712E-7</c:v>
                </c:pt>
                <c:pt idx="3491">
                  <c:v>-1.7100000000000001E-7</c:v>
                </c:pt>
                <c:pt idx="3492">
                  <c:v>-1.7079999999999999E-7</c:v>
                </c:pt>
                <c:pt idx="3493">
                  <c:v>-1.7060000000000001E-7</c:v>
                </c:pt>
                <c:pt idx="3494">
                  <c:v>-1.7039999999999999E-7</c:v>
                </c:pt>
                <c:pt idx="3495">
                  <c:v>-1.702E-7</c:v>
                </c:pt>
                <c:pt idx="3496">
                  <c:v>-1.6999999999999999E-7</c:v>
                </c:pt>
                <c:pt idx="3497">
                  <c:v>-1.698E-7</c:v>
                </c:pt>
                <c:pt idx="3498">
                  <c:v>-1.6960000000000001E-7</c:v>
                </c:pt>
                <c:pt idx="3499">
                  <c:v>-1.6939999999999999E-7</c:v>
                </c:pt>
                <c:pt idx="3500">
                  <c:v>-1.6920000000000001E-7</c:v>
                </c:pt>
                <c:pt idx="3501">
                  <c:v>-1.6899999999999999E-7</c:v>
                </c:pt>
                <c:pt idx="3502">
                  <c:v>-1.688E-7</c:v>
                </c:pt>
                <c:pt idx="3503">
                  <c:v>-1.6859999999999999E-7</c:v>
                </c:pt>
                <c:pt idx="3504">
                  <c:v>-1.684E-7</c:v>
                </c:pt>
                <c:pt idx="3505">
                  <c:v>-1.6820000000000001E-7</c:v>
                </c:pt>
                <c:pt idx="3506">
                  <c:v>-1.68E-7</c:v>
                </c:pt>
                <c:pt idx="3507">
                  <c:v>-1.6780000000000001E-7</c:v>
                </c:pt>
                <c:pt idx="3508">
                  <c:v>-1.6759999999999999E-7</c:v>
                </c:pt>
                <c:pt idx="3509">
                  <c:v>-1.674E-7</c:v>
                </c:pt>
                <c:pt idx="3510">
                  <c:v>-1.6719999999999999E-7</c:v>
                </c:pt>
                <c:pt idx="3511">
                  <c:v>-1.67E-7</c:v>
                </c:pt>
                <c:pt idx="3512">
                  <c:v>-1.6680000000000001E-7</c:v>
                </c:pt>
                <c:pt idx="3513">
                  <c:v>-1.666E-7</c:v>
                </c:pt>
                <c:pt idx="3514">
                  <c:v>-1.6640000000000001E-7</c:v>
                </c:pt>
                <c:pt idx="3515">
                  <c:v>-1.6619999999999999E-7</c:v>
                </c:pt>
                <c:pt idx="3516">
                  <c:v>-1.66E-7</c:v>
                </c:pt>
                <c:pt idx="3517">
                  <c:v>-1.6579999999999999E-7</c:v>
                </c:pt>
                <c:pt idx="3518">
                  <c:v>-1.656E-7</c:v>
                </c:pt>
                <c:pt idx="3519">
                  <c:v>-1.6540000000000001E-7</c:v>
                </c:pt>
                <c:pt idx="3520">
                  <c:v>-1.652E-7</c:v>
                </c:pt>
                <c:pt idx="3521">
                  <c:v>-1.6500000000000001E-7</c:v>
                </c:pt>
                <c:pt idx="3522">
                  <c:v>-1.6479999999999999E-7</c:v>
                </c:pt>
                <c:pt idx="3523">
                  <c:v>-1.646E-7</c:v>
                </c:pt>
                <c:pt idx="3524">
                  <c:v>-1.6439999999999999E-7</c:v>
                </c:pt>
                <c:pt idx="3525">
                  <c:v>-1.642E-7</c:v>
                </c:pt>
                <c:pt idx="3526">
                  <c:v>-1.6400000000000001E-7</c:v>
                </c:pt>
                <c:pt idx="3527">
                  <c:v>-1.638E-7</c:v>
                </c:pt>
                <c:pt idx="3528">
                  <c:v>-1.6360000000000001E-7</c:v>
                </c:pt>
                <c:pt idx="3529">
                  <c:v>-1.6339999999999999E-7</c:v>
                </c:pt>
                <c:pt idx="3530">
                  <c:v>-1.6320000000000001E-7</c:v>
                </c:pt>
                <c:pt idx="3531">
                  <c:v>-1.6299999999999999E-7</c:v>
                </c:pt>
                <c:pt idx="3532">
                  <c:v>-1.628E-7</c:v>
                </c:pt>
                <c:pt idx="3533">
                  <c:v>-1.6259999999999999E-7</c:v>
                </c:pt>
                <c:pt idx="3534">
                  <c:v>-1.624E-7</c:v>
                </c:pt>
                <c:pt idx="3535">
                  <c:v>-1.6220000000000001E-7</c:v>
                </c:pt>
                <c:pt idx="3536">
                  <c:v>-1.6199999999999999E-7</c:v>
                </c:pt>
                <c:pt idx="3537">
                  <c:v>-1.6180000000000001E-7</c:v>
                </c:pt>
                <c:pt idx="3538">
                  <c:v>-1.6159999999999999E-7</c:v>
                </c:pt>
                <c:pt idx="3539">
                  <c:v>-1.614E-7</c:v>
                </c:pt>
                <c:pt idx="3540">
                  <c:v>-1.6119999999999999E-7</c:v>
                </c:pt>
                <c:pt idx="3541">
                  <c:v>-1.61E-7</c:v>
                </c:pt>
                <c:pt idx="3542">
                  <c:v>-1.6080000000000001E-7</c:v>
                </c:pt>
                <c:pt idx="3543">
                  <c:v>-1.606E-7</c:v>
                </c:pt>
                <c:pt idx="3544">
                  <c:v>-1.6040000000000001E-7</c:v>
                </c:pt>
                <c:pt idx="3545">
                  <c:v>-1.6019999999999999E-7</c:v>
                </c:pt>
                <c:pt idx="3546">
                  <c:v>-1.6E-7</c:v>
                </c:pt>
                <c:pt idx="3547">
                  <c:v>-1.5979999999999999E-7</c:v>
                </c:pt>
                <c:pt idx="3548">
                  <c:v>-1.596E-7</c:v>
                </c:pt>
                <c:pt idx="3549">
                  <c:v>-1.5940000000000001E-7</c:v>
                </c:pt>
                <c:pt idx="3550">
                  <c:v>-1.592E-7</c:v>
                </c:pt>
                <c:pt idx="3551">
                  <c:v>-1.5900000000000001E-7</c:v>
                </c:pt>
                <c:pt idx="3552">
                  <c:v>-1.5879999999999999E-7</c:v>
                </c:pt>
                <c:pt idx="3553">
                  <c:v>-1.586E-7</c:v>
                </c:pt>
                <c:pt idx="3554">
                  <c:v>-1.5839999999999999E-7</c:v>
                </c:pt>
                <c:pt idx="3555">
                  <c:v>-1.582E-7</c:v>
                </c:pt>
                <c:pt idx="3556">
                  <c:v>-1.5800000000000001E-7</c:v>
                </c:pt>
                <c:pt idx="3557">
                  <c:v>-1.578E-7</c:v>
                </c:pt>
                <c:pt idx="3558">
                  <c:v>-1.5760000000000001E-7</c:v>
                </c:pt>
                <c:pt idx="3559">
                  <c:v>-1.5739999999999999E-7</c:v>
                </c:pt>
                <c:pt idx="3560">
                  <c:v>-1.572E-7</c:v>
                </c:pt>
                <c:pt idx="3561">
                  <c:v>-1.5699999999999999E-7</c:v>
                </c:pt>
                <c:pt idx="3562">
                  <c:v>-1.568E-7</c:v>
                </c:pt>
                <c:pt idx="3563">
                  <c:v>-1.5660000000000001E-7</c:v>
                </c:pt>
                <c:pt idx="3564">
                  <c:v>-1.564E-7</c:v>
                </c:pt>
                <c:pt idx="3565">
                  <c:v>-1.5620000000000001E-7</c:v>
                </c:pt>
                <c:pt idx="3566">
                  <c:v>-1.5599999999999999E-7</c:v>
                </c:pt>
                <c:pt idx="3567">
                  <c:v>-1.5580000000000001E-7</c:v>
                </c:pt>
                <c:pt idx="3568">
                  <c:v>-1.5559999999999999E-7</c:v>
                </c:pt>
                <c:pt idx="3569">
                  <c:v>-1.554E-7</c:v>
                </c:pt>
                <c:pt idx="3570">
                  <c:v>-1.5519999999999999E-7</c:v>
                </c:pt>
                <c:pt idx="3571">
                  <c:v>-1.55E-7</c:v>
                </c:pt>
                <c:pt idx="3572">
                  <c:v>-1.5480000000000001E-7</c:v>
                </c:pt>
                <c:pt idx="3573">
                  <c:v>-1.5459999999999999E-7</c:v>
                </c:pt>
                <c:pt idx="3574">
                  <c:v>-1.5440000000000001E-7</c:v>
                </c:pt>
                <c:pt idx="3575">
                  <c:v>-1.5419999999999999E-7</c:v>
                </c:pt>
                <c:pt idx="3576">
                  <c:v>-1.54E-7</c:v>
                </c:pt>
                <c:pt idx="3577">
                  <c:v>-1.5379999999999999E-7</c:v>
                </c:pt>
                <c:pt idx="3578">
                  <c:v>-1.536E-7</c:v>
                </c:pt>
                <c:pt idx="3579">
                  <c:v>-1.5340000000000001E-7</c:v>
                </c:pt>
                <c:pt idx="3580">
                  <c:v>-1.532E-7</c:v>
                </c:pt>
                <c:pt idx="3581">
                  <c:v>-1.5300000000000001E-7</c:v>
                </c:pt>
                <c:pt idx="3582">
                  <c:v>-1.5279999999999999E-7</c:v>
                </c:pt>
                <c:pt idx="3583">
                  <c:v>-1.526E-7</c:v>
                </c:pt>
                <c:pt idx="3584">
                  <c:v>-1.5239999999999999E-7</c:v>
                </c:pt>
                <c:pt idx="3585">
                  <c:v>-1.522E-7</c:v>
                </c:pt>
                <c:pt idx="3586">
                  <c:v>-1.5200000000000001E-7</c:v>
                </c:pt>
                <c:pt idx="3587">
                  <c:v>-1.518E-7</c:v>
                </c:pt>
                <c:pt idx="3588">
                  <c:v>-1.5160000000000001E-7</c:v>
                </c:pt>
                <c:pt idx="3589">
                  <c:v>-1.5139999999999999E-7</c:v>
                </c:pt>
                <c:pt idx="3590">
                  <c:v>-1.512E-7</c:v>
                </c:pt>
                <c:pt idx="3591">
                  <c:v>-1.5099999999999999E-7</c:v>
                </c:pt>
                <c:pt idx="3592">
                  <c:v>-1.508E-7</c:v>
                </c:pt>
                <c:pt idx="3593">
                  <c:v>-1.5060000000000001E-7</c:v>
                </c:pt>
                <c:pt idx="3594">
                  <c:v>-1.504E-7</c:v>
                </c:pt>
                <c:pt idx="3595">
                  <c:v>-1.5020000000000001E-7</c:v>
                </c:pt>
                <c:pt idx="3596">
                  <c:v>-1.4999999999999999E-7</c:v>
                </c:pt>
                <c:pt idx="3597">
                  <c:v>-1.498E-7</c:v>
                </c:pt>
                <c:pt idx="3598">
                  <c:v>-1.4959999999999999E-7</c:v>
                </c:pt>
                <c:pt idx="3599">
                  <c:v>-1.494E-7</c:v>
                </c:pt>
                <c:pt idx="3600">
                  <c:v>-1.4920000000000001E-7</c:v>
                </c:pt>
                <c:pt idx="3601">
                  <c:v>-1.49E-7</c:v>
                </c:pt>
                <c:pt idx="3602">
                  <c:v>-1.4880000000000001E-7</c:v>
                </c:pt>
                <c:pt idx="3603">
                  <c:v>-1.4859999999999999E-7</c:v>
                </c:pt>
                <c:pt idx="3604">
                  <c:v>-1.4840000000000001E-7</c:v>
                </c:pt>
                <c:pt idx="3605">
                  <c:v>-1.4819999999999999E-7</c:v>
                </c:pt>
                <c:pt idx="3606">
                  <c:v>-1.48E-7</c:v>
                </c:pt>
                <c:pt idx="3607">
                  <c:v>-1.4780000000000001E-7</c:v>
                </c:pt>
                <c:pt idx="3608">
                  <c:v>-1.476E-7</c:v>
                </c:pt>
                <c:pt idx="3609">
                  <c:v>-1.4740000000000001E-7</c:v>
                </c:pt>
                <c:pt idx="3610">
                  <c:v>-1.4719999999999999E-7</c:v>
                </c:pt>
                <c:pt idx="3611">
                  <c:v>-1.4700000000000001E-7</c:v>
                </c:pt>
                <c:pt idx="3612">
                  <c:v>-1.4679999999999999E-7</c:v>
                </c:pt>
                <c:pt idx="3613">
                  <c:v>-1.466E-7</c:v>
                </c:pt>
                <c:pt idx="3614">
                  <c:v>-1.4639999999999999E-7</c:v>
                </c:pt>
                <c:pt idx="3615">
                  <c:v>-1.462E-7</c:v>
                </c:pt>
                <c:pt idx="3616">
                  <c:v>-1.4600000000000001E-7</c:v>
                </c:pt>
                <c:pt idx="3617">
                  <c:v>-1.458E-7</c:v>
                </c:pt>
                <c:pt idx="3618">
                  <c:v>-1.4560000000000001E-7</c:v>
                </c:pt>
                <c:pt idx="3619">
                  <c:v>-1.4539999999999999E-7</c:v>
                </c:pt>
                <c:pt idx="3620">
                  <c:v>-1.452E-7</c:v>
                </c:pt>
                <c:pt idx="3621">
                  <c:v>-1.4499999999999999E-7</c:v>
                </c:pt>
                <c:pt idx="3622">
                  <c:v>-1.448E-7</c:v>
                </c:pt>
                <c:pt idx="3623">
                  <c:v>-1.4460000000000001E-7</c:v>
                </c:pt>
                <c:pt idx="3624">
                  <c:v>-1.444E-7</c:v>
                </c:pt>
                <c:pt idx="3625">
                  <c:v>-1.4420000000000001E-7</c:v>
                </c:pt>
                <c:pt idx="3626">
                  <c:v>-1.4399999999999999E-7</c:v>
                </c:pt>
                <c:pt idx="3627">
                  <c:v>-1.438E-7</c:v>
                </c:pt>
                <c:pt idx="3628">
                  <c:v>-1.4359999999999999E-7</c:v>
                </c:pt>
                <c:pt idx="3629">
                  <c:v>-1.434E-7</c:v>
                </c:pt>
                <c:pt idx="3630">
                  <c:v>-1.4320000000000001E-7</c:v>
                </c:pt>
                <c:pt idx="3631">
                  <c:v>-1.43E-7</c:v>
                </c:pt>
                <c:pt idx="3632">
                  <c:v>-1.4280000000000001E-7</c:v>
                </c:pt>
                <c:pt idx="3633">
                  <c:v>-1.4259999999999999E-7</c:v>
                </c:pt>
                <c:pt idx="3634">
                  <c:v>-1.424E-7</c:v>
                </c:pt>
                <c:pt idx="3635">
                  <c:v>-1.4219999999999999E-7</c:v>
                </c:pt>
                <c:pt idx="3636">
                  <c:v>-1.42E-7</c:v>
                </c:pt>
                <c:pt idx="3637">
                  <c:v>-1.4180000000000001E-7</c:v>
                </c:pt>
                <c:pt idx="3638">
                  <c:v>-1.416E-7</c:v>
                </c:pt>
                <c:pt idx="3639">
                  <c:v>-1.4140000000000001E-7</c:v>
                </c:pt>
                <c:pt idx="3640">
                  <c:v>-1.4119999999999999E-7</c:v>
                </c:pt>
                <c:pt idx="3641">
                  <c:v>-1.4100000000000001E-7</c:v>
                </c:pt>
                <c:pt idx="3642">
                  <c:v>-1.4079999999999999E-7</c:v>
                </c:pt>
                <c:pt idx="3643">
                  <c:v>-1.406E-7</c:v>
                </c:pt>
                <c:pt idx="3644">
                  <c:v>-1.4040000000000001E-7</c:v>
                </c:pt>
                <c:pt idx="3645">
                  <c:v>-1.402E-7</c:v>
                </c:pt>
                <c:pt idx="3646">
                  <c:v>-1.4000000000000001E-7</c:v>
                </c:pt>
                <c:pt idx="3647">
                  <c:v>-1.3979999999999999E-7</c:v>
                </c:pt>
                <c:pt idx="3648">
                  <c:v>-1.3960000000000001E-7</c:v>
                </c:pt>
                <c:pt idx="3649">
                  <c:v>-1.3939999999999999E-7</c:v>
                </c:pt>
                <c:pt idx="3650">
                  <c:v>-1.392E-7</c:v>
                </c:pt>
                <c:pt idx="3651">
                  <c:v>-1.3899999999999999E-7</c:v>
                </c:pt>
                <c:pt idx="3652">
                  <c:v>-1.388E-7</c:v>
                </c:pt>
                <c:pt idx="3653">
                  <c:v>-1.3860000000000001E-7</c:v>
                </c:pt>
                <c:pt idx="3654">
                  <c:v>-1.384E-7</c:v>
                </c:pt>
                <c:pt idx="3655">
                  <c:v>-1.3820000000000001E-7</c:v>
                </c:pt>
                <c:pt idx="3656">
                  <c:v>-1.3799999999999999E-7</c:v>
                </c:pt>
                <c:pt idx="3657">
                  <c:v>-1.378E-7</c:v>
                </c:pt>
                <c:pt idx="3658">
                  <c:v>-1.3759999999999999E-7</c:v>
                </c:pt>
                <c:pt idx="3659">
                  <c:v>-1.374E-7</c:v>
                </c:pt>
                <c:pt idx="3660">
                  <c:v>-1.3720000000000001E-7</c:v>
                </c:pt>
                <c:pt idx="3661">
                  <c:v>-1.37E-7</c:v>
                </c:pt>
                <c:pt idx="3662">
                  <c:v>-1.3680000000000001E-7</c:v>
                </c:pt>
                <c:pt idx="3663">
                  <c:v>-1.3659999999999999E-7</c:v>
                </c:pt>
                <c:pt idx="3664">
                  <c:v>-1.364E-7</c:v>
                </c:pt>
                <c:pt idx="3665">
                  <c:v>-1.3619999999999999E-7</c:v>
                </c:pt>
                <c:pt idx="3666">
                  <c:v>-1.36E-7</c:v>
                </c:pt>
                <c:pt idx="3667">
                  <c:v>-1.3580000000000001E-7</c:v>
                </c:pt>
                <c:pt idx="3668">
                  <c:v>-1.356E-7</c:v>
                </c:pt>
                <c:pt idx="3669">
                  <c:v>-1.3540000000000001E-7</c:v>
                </c:pt>
                <c:pt idx="3670">
                  <c:v>-1.3519999999999999E-7</c:v>
                </c:pt>
                <c:pt idx="3671">
                  <c:v>-1.35E-7</c:v>
                </c:pt>
                <c:pt idx="3672">
                  <c:v>-1.3479999999999999E-7</c:v>
                </c:pt>
                <c:pt idx="3673">
                  <c:v>-1.346E-7</c:v>
                </c:pt>
                <c:pt idx="3674">
                  <c:v>-1.3440000000000001E-7</c:v>
                </c:pt>
                <c:pt idx="3675">
                  <c:v>-1.342E-7</c:v>
                </c:pt>
                <c:pt idx="3676">
                  <c:v>-1.3400000000000001E-7</c:v>
                </c:pt>
                <c:pt idx="3677">
                  <c:v>-1.3379999999999999E-7</c:v>
                </c:pt>
                <c:pt idx="3678">
                  <c:v>-1.3360000000000001E-7</c:v>
                </c:pt>
                <c:pt idx="3679">
                  <c:v>-1.3339999999999999E-7</c:v>
                </c:pt>
                <c:pt idx="3680">
                  <c:v>-1.332E-7</c:v>
                </c:pt>
                <c:pt idx="3681">
                  <c:v>-1.3300000000000001E-7</c:v>
                </c:pt>
                <c:pt idx="3682">
                  <c:v>-1.328E-7</c:v>
                </c:pt>
                <c:pt idx="3683">
                  <c:v>-1.3260000000000001E-7</c:v>
                </c:pt>
                <c:pt idx="3684">
                  <c:v>-1.3239999999999999E-7</c:v>
                </c:pt>
                <c:pt idx="3685">
                  <c:v>-1.3220000000000001E-7</c:v>
                </c:pt>
                <c:pt idx="3686">
                  <c:v>-1.3199999999999999E-7</c:v>
                </c:pt>
                <c:pt idx="3687">
                  <c:v>-1.318E-7</c:v>
                </c:pt>
                <c:pt idx="3688">
                  <c:v>-1.3159999999999999E-7</c:v>
                </c:pt>
                <c:pt idx="3689">
                  <c:v>-1.314E-7</c:v>
                </c:pt>
                <c:pt idx="3690">
                  <c:v>-1.3120000000000001E-7</c:v>
                </c:pt>
                <c:pt idx="3691">
                  <c:v>-1.31E-7</c:v>
                </c:pt>
                <c:pt idx="3692">
                  <c:v>-1.3080000000000001E-7</c:v>
                </c:pt>
                <c:pt idx="3693">
                  <c:v>-1.3059999999999999E-7</c:v>
                </c:pt>
                <c:pt idx="3694">
                  <c:v>-1.304E-7</c:v>
                </c:pt>
                <c:pt idx="3695">
                  <c:v>-1.3019999999999999E-7</c:v>
                </c:pt>
                <c:pt idx="3696">
                  <c:v>-1.3E-7</c:v>
                </c:pt>
                <c:pt idx="3697">
                  <c:v>-1.2980000000000001E-7</c:v>
                </c:pt>
                <c:pt idx="3698">
                  <c:v>-1.296E-7</c:v>
                </c:pt>
                <c:pt idx="3699">
                  <c:v>-1.2940000000000001E-7</c:v>
                </c:pt>
                <c:pt idx="3700">
                  <c:v>-1.2919999999999999E-7</c:v>
                </c:pt>
                <c:pt idx="3701">
                  <c:v>-1.29E-7</c:v>
                </c:pt>
                <c:pt idx="3702">
                  <c:v>-1.2879999999999999E-7</c:v>
                </c:pt>
                <c:pt idx="3703">
                  <c:v>-1.286E-7</c:v>
                </c:pt>
                <c:pt idx="3704">
                  <c:v>-1.2840000000000001E-7</c:v>
                </c:pt>
                <c:pt idx="3705">
                  <c:v>-1.282E-7</c:v>
                </c:pt>
                <c:pt idx="3706">
                  <c:v>-1.2800000000000001E-7</c:v>
                </c:pt>
                <c:pt idx="3707">
                  <c:v>-1.2779999999999999E-7</c:v>
                </c:pt>
                <c:pt idx="3708">
                  <c:v>-1.276E-7</c:v>
                </c:pt>
                <c:pt idx="3709">
                  <c:v>-1.2739999999999999E-7</c:v>
                </c:pt>
                <c:pt idx="3710">
                  <c:v>-1.272E-7</c:v>
                </c:pt>
                <c:pt idx="3711">
                  <c:v>-1.2700000000000001E-7</c:v>
                </c:pt>
                <c:pt idx="3712">
                  <c:v>-1.268E-7</c:v>
                </c:pt>
                <c:pt idx="3713">
                  <c:v>-1.2660000000000001E-7</c:v>
                </c:pt>
                <c:pt idx="3714">
                  <c:v>-1.2639999999999999E-7</c:v>
                </c:pt>
                <c:pt idx="3715">
                  <c:v>-1.2620000000000001E-7</c:v>
                </c:pt>
                <c:pt idx="3716">
                  <c:v>-1.2599999999999999E-7</c:v>
                </c:pt>
                <c:pt idx="3717">
                  <c:v>-1.258E-7</c:v>
                </c:pt>
                <c:pt idx="3718">
                  <c:v>-1.2560000000000001E-7</c:v>
                </c:pt>
                <c:pt idx="3719">
                  <c:v>-1.254E-7</c:v>
                </c:pt>
                <c:pt idx="3720">
                  <c:v>-1.2520000000000001E-7</c:v>
                </c:pt>
                <c:pt idx="3721">
                  <c:v>-1.2499999999999999E-7</c:v>
                </c:pt>
                <c:pt idx="3722">
                  <c:v>-1.2480000000000001E-7</c:v>
                </c:pt>
                <c:pt idx="3723">
                  <c:v>-1.2459999999999999E-7</c:v>
                </c:pt>
                <c:pt idx="3724">
                  <c:v>-1.244E-7</c:v>
                </c:pt>
                <c:pt idx="3725">
                  <c:v>-1.2419999999999999E-7</c:v>
                </c:pt>
                <c:pt idx="3726">
                  <c:v>-1.24E-7</c:v>
                </c:pt>
                <c:pt idx="3727">
                  <c:v>-1.2380000000000001E-7</c:v>
                </c:pt>
                <c:pt idx="3728">
                  <c:v>-1.236E-7</c:v>
                </c:pt>
                <c:pt idx="3729">
                  <c:v>-1.2340000000000001E-7</c:v>
                </c:pt>
                <c:pt idx="3730">
                  <c:v>-1.2319999999999999E-7</c:v>
                </c:pt>
                <c:pt idx="3731">
                  <c:v>-1.23E-7</c:v>
                </c:pt>
                <c:pt idx="3732">
                  <c:v>-1.2279999999999999E-7</c:v>
                </c:pt>
                <c:pt idx="3733">
                  <c:v>-1.226E-7</c:v>
                </c:pt>
                <c:pt idx="3734">
                  <c:v>-1.2240000000000001E-7</c:v>
                </c:pt>
                <c:pt idx="3735">
                  <c:v>-1.222E-7</c:v>
                </c:pt>
                <c:pt idx="3736">
                  <c:v>-1.2200000000000001E-7</c:v>
                </c:pt>
                <c:pt idx="3737">
                  <c:v>-1.2179999999999999E-7</c:v>
                </c:pt>
                <c:pt idx="3738">
                  <c:v>-1.216E-7</c:v>
                </c:pt>
                <c:pt idx="3739">
                  <c:v>-1.2139999999999999E-7</c:v>
                </c:pt>
                <c:pt idx="3740">
                  <c:v>-1.212E-7</c:v>
                </c:pt>
                <c:pt idx="3741">
                  <c:v>-1.2100000000000001E-7</c:v>
                </c:pt>
                <c:pt idx="3742">
                  <c:v>-1.208E-7</c:v>
                </c:pt>
                <c:pt idx="3743">
                  <c:v>-1.2060000000000001E-7</c:v>
                </c:pt>
                <c:pt idx="3744">
                  <c:v>-1.2039999999999999E-7</c:v>
                </c:pt>
                <c:pt idx="3745">
                  <c:v>-1.202E-7</c:v>
                </c:pt>
                <c:pt idx="3746">
                  <c:v>-1.1999999999999999E-7</c:v>
                </c:pt>
                <c:pt idx="3747">
                  <c:v>-1.198E-7</c:v>
                </c:pt>
                <c:pt idx="3748">
                  <c:v>-1.1960000000000001E-7</c:v>
                </c:pt>
                <c:pt idx="3749">
                  <c:v>-1.194E-7</c:v>
                </c:pt>
                <c:pt idx="3750">
                  <c:v>-1.192E-7</c:v>
                </c:pt>
                <c:pt idx="3751">
                  <c:v>-1.1899999999999999E-7</c:v>
                </c:pt>
                <c:pt idx="3752">
                  <c:v>-1.1880000000000001E-7</c:v>
                </c:pt>
                <c:pt idx="3753">
                  <c:v>-1.186E-7</c:v>
                </c:pt>
                <c:pt idx="3754">
                  <c:v>-1.184E-7</c:v>
                </c:pt>
                <c:pt idx="3755">
                  <c:v>-1.182E-7</c:v>
                </c:pt>
                <c:pt idx="3756">
                  <c:v>-1.18E-7</c:v>
                </c:pt>
                <c:pt idx="3757">
                  <c:v>-1.178E-7</c:v>
                </c:pt>
                <c:pt idx="3758">
                  <c:v>-1.1759999999999999E-7</c:v>
                </c:pt>
                <c:pt idx="3759">
                  <c:v>-1.1740000000000001E-7</c:v>
                </c:pt>
                <c:pt idx="3760">
                  <c:v>-1.172E-7</c:v>
                </c:pt>
                <c:pt idx="3761">
                  <c:v>-1.17E-7</c:v>
                </c:pt>
                <c:pt idx="3762">
                  <c:v>-1.168E-7</c:v>
                </c:pt>
                <c:pt idx="3763">
                  <c:v>-1.166E-7</c:v>
                </c:pt>
                <c:pt idx="3764">
                  <c:v>-1.164E-7</c:v>
                </c:pt>
                <c:pt idx="3765">
                  <c:v>-1.1619999999999999E-7</c:v>
                </c:pt>
                <c:pt idx="3766">
                  <c:v>-1.1600000000000001E-7</c:v>
                </c:pt>
                <c:pt idx="3767">
                  <c:v>-1.158E-7</c:v>
                </c:pt>
                <c:pt idx="3768">
                  <c:v>-1.156E-7</c:v>
                </c:pt>
                <c:pt idx="3769">
                  <c:v>-1.154E-7</c:v>
                </c:pt>
                <c:pt idx="3770">
                  <c:v>-1.152E-7</c:v>
                </c:pt>
                <c:pt idx="3771">
                  <c:v>-1.15E-7</c:v>
                </c:pt>
                <c:pt idx="3772">
                  <c:v>-1.148E-7</c:v>
                </c:pt>
                <c:pt idx="3773">
                  <c:v>-1.1459999999999999E-7</c:v>
                </c:pt>
                <c:pt idx="3774">
                  <c:v>-1.1440000000000001E-7</c:v>
                </c:pt>
                <c:pt idx="3775">
                  <c:v>-1.142E-7</c:v>
                </c:pt>
                <c:pt idx="3776">
                  <c:v>-1.14E-7</c:v>
                </c:pt>
                <c:pt idx="3777">
                  <c:v>-1.138E-7</c:v>
                </c:pt>
                <c:pt idx="3778">
                  <c:v>-1.136E-7</c:v>
                </c:pt>
                <c:pt idx="3779">
                  <c:v>-1.134E-7</c:v>
                </c:pt>
                <c:pt idx="3780">
                  <c:v>-1.1319999999999999E-7</c:v>
                </c:pt>
                <c:pt idx="3781">
                  <c:v>-1.1300000000000001E-7</c:v>
                </c:pt>
                <c:pt idx="3782">
                  <c:v>-1.128E-7</c:v>
                </c:pt>
                <c:pt idx="3783">
                  <c:v>-1.126E-7</c:v>
                </c:pt>
                <c:pt idx="3784">
                  <c:v>-1.124E-7</c:v>
                </c:pt>
                <c:pt idx="3785">
                  <c:v>-1.122E-7</c:v>
                </c:pt>
                <c:pt idx="3786">
                  <c:v>-1.12E-7</c:v>
                </c:pt>
                <c:pt idx="3787">
                  <c:v>-1.118E-7</c:v>
                </c:pt>
                <c:pt idx="3788">
                  <c:v>-1.1159999999999999E-7</c:v>
                </c:pt>
                <c:pt idx="3789">
                  <c:v>-1.114E-7</c:v>
                </c:pt>
                <c:pt idx="3790">
                  <c:v>-1.112E-7</c:v>
                </c:pt>
                <c:pt idx="3791">
                  <c:v>-1.11E-7</c:v>
                </c:pt>
                <c:pt idx="3792">
                  <c:v>-1.108E-7</c:v>
                </c:pt>
                <c:pt idx="3793">
                  <c:v>-1.106E-7</c:v>
                </c:pt>
                <c:pt idx="3794">
                  <c:v>-1.104E-7</c:v>
                </c:pt>
                <c:pt idx="3795">
                  <c:v>-1.1019999999999999E-7</c:v>
                </c:pt>
                <c:pt idx="3796">
                  <c:v>-1.1000000000000001E-7</c:v>
                </c:pt>
                <c:pt idx="3797">
                  <c:v>-1.098E-7</c:v>
                </c:pt>
                <c:pt idx="3798">
                  <c:v>-1.096E-7</c:v>
                </c:pt>
                <c:pt idx="3799">
                  <c:v>-1.094E-7</c:v>
                </c:pt>
                <c:pt idx="3800">
                  <c:v>-1.092E-7</c:v>
                </c:pt>
                <c:pt idx="3801">
                  <c:v>-1.09E-7</c:v>
                </c:pt>
                <c:pt idx="3802">
                  <c:v>-1.0879999999999999E-7</c:v>
                </c:pt>
                <c:pt idx="3803">
                  <c:v>-1.0860000000000001E-7</c:v>
                </c:pt>
                <c:pt idx="3804">
                  <c:v>-1.084E-7</c:v>
                </c:pt>
                <c:pt idx="3805">
                  <c:v>-1.082E-7</c:v>
                </c:pt>
                <c:pt idx="3806">
                  <c:v>-1.08E-7</c:v>
                </c:pt>
                <c:pt idx="3807">
                  <c:v>-1.078E-7</c:v>
                </c:pt>
                <c:pt idx="3808">
                  <c:v>-1.076E-7</c:v>
                </c:pt>
                <c:pt idx="3809">
                  <c:v>-1.074E-7</c:v>
                </c:pt>
                <c:pt idx="3810">
                  <c:v>-1.0719999999999999E-7</c:v>
                </c:pt>
                <c:pt idx="3811">
                  <c:v>-1.0700000000000001E-7</c:v>
                </c:pt>
                <c:pt idx="3812">
                  <c:v>-1.068E-7</c:v>
                </c:pt>
                <c:pt idx="3813">
                  <c:v>-1.066E-7</c:v>
                </c:pt>
                <c:pt idx="3814">
                  <c:v>-1.064E-7</c:v>
                </c:pt>
                <c:pt idx="3815">
                  <c:v>-1.062E-7</c:v>
                </c:pt>
                <c:pt idx="3816">
                  <c:v>-1.06E-7</c:v>
                </c:pt>
                <c:pt idx="3817">
                  <c:v>-1.0579999999999999E-7</c:v>
                </c:pt>
                <c:pt idx="3818">
                  <c:v>-1.0560000000000001E-7</c:v>
                </c:pt>
                <c:pt idx="3819">
                  <c:v>-1.054E-7</c:v>
                </c:pt>
                <c:pt idx="3820">
                  <c:v>-1.052E-7</c:v>
                </c:pt>
                <c:pt idx="3821">
                  <c:v>-1.05E-7</c:v>
                </c:pt>
                <c:pt idx="3822">
                  <c:v>-1.048E-7</c:v>
                </c:pt>
                <c:pt idx="3823">
                  <c:v>-1.046E-7</c:v>
                </c:pt>
                <c:pt idx="3824">
                  <c:v>-1.044E-7</c:v>
                </c:pt>
                <c:pt idx="3825">
                  <c:v>-1.0420000000000001E-7</c:v>
                </c:pt>
                <c:pt idx="3826">
                  <c:v>-1.04E-7</c:v>
                </c:pt>
                <c:pt idx="3827">
                  <c:v>-1.038E-7</c:v>
                </c:pt>
                <c:pt idx="3828">
                  <c:v>-1.036E-7</c:v>
                </c:pt>
                <c:pt idx="3829">
                  <c:v>-1.034E-7</c:v>
                </c:pt>
                <c:pt idx="3830">
                  <c:v>-1.032E-7</c:v>
                </c:pt>
                <c:pt idx="3831">
                  <c:v>-1.03E-7</c:v>
                </c:pt>
                <c:pt idx="3832">
                  <c:v>-1.0279999999999999E-7</c:v>
                </c:pt>
                <c:pt idx="3833">
                  <c:v>-1.0260000000000001E-7</c:v>
                </c:pt>
                <c:pt idx="3834">
                  <c:v>-1.024E-7</c:v>
                </c:pt>
                <c:pt idx="3835">
                  <c:v>-1.022E-7</c:v>
                </c:pt>
                <c:pt idx="3836">
                  <c:v>-1.02E-7</c:v>
                </c:pt>
                <c:pt idx="3837">
                  <c:v>-1.018E-7</c:v>
                </c:pt>
                <c:pt idx="3838">
                  <c:v>-1.016E-7</c:v>
                </c:pt>
                <c:pt idx="3839">
                  <c:v>-1.0139999999999999E-7</c:v>
                </c:pt>
                <c:pt idx="3840">
                  <c:v>-1.0120000000000001E-7</c:v>
                </c:pt>
                <c:pt idx="3841">
                  <c:v>-1.01E-7</c:v>
                </c:pt>
                <c:pt idx="3842">
                  <c:v>-1.008E-7</c:v>
                </c:pt>
                <c:pt idx="3843">
                  <c:v>-1.006E-7</c:v>
                </c:pt>
                <c:pt idx="3844">
                  <c:v>-1.004E-7</c:v>
                </c:pt>
                <c:pt idx="3845">
                  <c:v>-1.002E-7</c:v>
                </c:pt>
                <c:pt idx="3846">
                  <c:v>-9.9999999999999995E-8</c:v>
                </c:pt>
                <c:pt idx="3847">
                  <c:v>-9.9799999999999994E-8</c:v>
                </c:pt>
                <c:pt idx="3848">
                  <c:v>-9.9600000000000005E-8</c:v>
                </c:pt>
                <c:pt idx="3849">
                  <c:v>-9.9400000000000003E-8</c:v>
                </c:pt>
                <c:pt idx="3850">
                  <c:v>-9.9200000000000002E-8</c:v>
                </c:pt>
                <c:pt idx="3851">
                  <c:v>-9.9E-8</c:v>
                </c:pt>
                <c:pt idx="3852">
                  <c:v>-9.8799999999999998E-8</c:v>
                </c:pt>
                <c:pt idx="3853">
                  <c:v>-9.8599999999999996E-8</c:v>
                </c:pt>
                <c:pt idx="3854">
                  <c:v>-9.8399999999999994E-8</c:v>
                </c:pt>
                <c:pt idx="3855">
                  <c:v>-9.8200000000000006E-8</c:v>
                </c:pt>
                <c:pt idx="3856">
                  <c:v>-9.8000000000000004E-8</c:v>
                </c:pt>
                <c:pt idx="3857">
                  <c:v>-9.7800000000000002E-8</c:v>
                </c:pt>
                <c:pt idx="3858">
                  <c:v>-9.76E-8</c:v>
                </c:pt>
                <c:pt idx="3859">
                  <c:v>-9.7399999999999999E-8</c:v>
                </c:pt>
                <c:pt idx="3860">
                  <c:v>-9.7199999999999997E-8</c:v>
                </c:pt>
                <c:pt idx="3861">
                  <c:v>-9.6999999999999995E-8</c:v>
                </c:pt>
                <c:pt idx="3862">
                  <c:v>-9.6800000000000007E-8</c:v>
                </c:pt>
                <c:pt idx="3863">
                  <c:v>-9.6600000000000005E-8</c:v>
                </c:pt>
                <c:pt idx="3864">
                  <c:v>-9.6400000000000003E-8</c:v>
                </c:pt>
                <c:pt idx="3865">
                  <c:v>-9.6200000000000001E-8</c:v>
                </c:pt>
                <c:pt idx="3866">
                  <c:v>-9.5999999999999999E-8</c:v>
                </c:pt>
                <c:pt idx="3867">
                  <c:v>-9.5799999999999998E-8</c:v>
                </c:pt>
                <c:pt idx="3868">
                  <c:v>-9.5599999999999996E-8</c:v>
                </c:pt>
                <c:pt idx="3869">
                  <c:v>-9.5399999999999994E-8</c:v>
                </c:pt>
                <c:pt idx="3870">
                  <c:v>-9.5200000000000005E-8</c:v>
                </c:pt>
                <c:pt idx="3871">
                  <c:v>-9.5000000000000004E-8</c:v>
                </c:pt>
                <c:pt idx="3872">
                  <c:v>-9.4800000000000002E-8</c:v>
                </c:pt>
                <c:pt idx="3873">
                  <c:v>-9.46E-8</c:v>
                </c:pt>
                <c:pt idx="3874">
                  <c:v>-9.4399999999999998E-8</c:v>
                </c:pt>
                <c:pt idx="3875">
                  <c:v>-9.4199999999999996E-8</c:v>
                </c:pt>
                <c:pt idx="3876">
                  <c:v>-9.3999999999999995E-8</c:v>
                </c:pt>
                <c:pt idx="3877">
                  <c:v>-9.3800000000000006E-8</c:v>
                </c:pt>
                <c:pt idx="3878">
                  <c:v>-9.3600000000000004E-8</c:v>
                </c:pt>
                <c:pt idx="3879">
                  <c:v>-9.3400000000000003E-8</c:v>
                </c:pt>
                <c:pt idx="3880">
                  <c:v>-9.3200000000000001E-8</c:v>
                </c:pt>
                <c:pt idx="3881">
                  <c:v>-9.2999999999999999E-8</c:v>
                </c:pt>
                <c:pt idx="3882">
                  <c:v>-9.2799999999999997E-8</c:v>
                </c:pt>
                <c:pt idx="3883">
                  <c:v>-9.2599999999999995E-8</c:v>
                </c:pt>
                <c:pt idx="3884">
                  <c:v>-9.2399999999999994E-8</c:v>
                </c:pt>
                <c:pt idx="3885">
                  <c:v>-9.2200000000000005E-8</c:v>
                </c:pt>
                <c:pt idx="3886">
                  <c:v>-9.2000000000000003E-8</c:v>
                </c:pt>
                <c:pt idx="3887">
                  <c:v>-9.1800000000000001E-8</c:v>
                </c:pt>
                <c:pt idx="3888">
                  <c:v>-9.16E-8</c:v>
                </c:pt>
                <c:pt idx="3889">
                  <c:v>-9.1399999999999998E-8</c:v>
                </c:pt>
                <c:pt idx="3890">
                  <c:v>-9.1199999999999996E-8</c:v>
                </c:pt>
                <c:pt idx="3891">
                  <c:v>-9.0999999999999994E-8</c:v>
                </c:pt>
                <c:pt idx="3892">
                  <c:v>-9.0800000000000006E-8</c:v>
                </c:pt>
                <c:pt idx="3893">
                  <c:v>-9.0600000000000004E-8</c:v>
                </c:pt>
                <c:pt idx="3894">
                  <c:v>-9.0400000000000002E-8</c:v>
                </c:pt>
                <c:pt idx="3895">
                  <c:v>-9.02E-8</c:v>
                </c:pt>
                <c:pt idx="3896">
                  <c:v>-8.9999999999999999E-8</c:v>
                </c:pt>
                <c:pt idx="3897">
                  <c:v>-8.9799999999999997E-8</c:v>
                </c:pt>
                <c:pt idx="3898">
                  <c:v>-8.9599999999999995E-8</c:v>
                </c:pt>
                <c:pt idx="3899">
                  <c:v>-8.9400000000000006E-8</c:v>
                </c:pt>
                <c:pt idx="3900">
                  <c:v>-8.9200000000000005E-8</c:v>
                </c:pt>
                <c:pt idx="3901">
                  <c:v>-8.9000000000000003E-8</c:v>
                </c:pt>
                <c:pt idx="3902">
                  <c:v>-8.8800000000000001E-8</c:v>
                </c:pt>
                <c:pt idx="3903">
                  <c:v>-8.8599999999999999E-8</c:v>
                </c:pt>
                <c:pt idx="3904">
                  <c:v>-8.8399999999999997E-8</c:v>
                </c:pt>
                <c:pt idx="3905">
                  <c:v>-8.8199999999999996E-8</c:v>
                </c:pt>
                <c:pt idx="3906">
                  <c:v>-8.7999999999999994E-8</c:v>
                </c:pt>
                <c:pt idx="3907">
                  <c:v>-8.7800000000000005E-8</c:v>
                </c:pt>
                <c:pt idx="3908">
                  <c:v>-8.7600000000000004E-8</c:v>
                </c:pt>
                <c:pt idx="3909">
                  <c:v>-8.7400000000000002E-8</c:v>
                </c:pt>
                <c:pt idx="3910">
                  <c:v>-8.72E-8</c:v>
                </c:pt>
                <c:pt idx="3911">
                  <c:v>-8.6999999999999998E-8</c:v>
                </c:pt>
                <c:pt idx="3912">
                  <c:v>-8.6799999999999996E-8</c:v>
                </c:pt>
                <c:pt idx="3913">
                  <c:v>-8.6599999999999995E-8</c:v>
                </c:pt>
                <c:pt idx="3914">
                  <c:v>-8.6400000000000006E-8</c:v>
                </c:pt>
                <c:pt idx="3915">
                  <c:v>-8.6200000000000004E-8</c:v>
                </c:pt>
                <c:pt idx="3916">
                  <c:v>-8.6000000000000002E-8</c:v>
                </c:pt>
                <c:pt idx="3917">
                  <c:v>-8.5800000000000001E-8</c:v>
                </c:pt>
                <c:pt idx="3918">
                  <c:v>-8.5599999999999999E-8</c:v>
                </c:pt>
                <c:pt idx="3919">
                  <c:v>-8.5399999999999997E-8</c:v>
                </c:pt>
                <c:pt idx="3920">
                  <c:v>-8.5199999999999995E-8</c:v>
                </c:pt>
                <c:pt idx="3921">
                  <c:v>-8.4999999999999994E-8</c:v>
                </c:pt>
                <c:pt idx="3922">
                  <c:v>-8.4800000000000005E-8</c:v>
                </c:pt>
                <c:pt idx="3923">
                  <c:v>-8.4600000000000003E-8</c:v>
                </c:pt>
                <c:pt idx="3924">
                  <c:v>-8.4400000000000001E-8</c:v>
                </c:pt>
                <c:pt idx="3925">
                  <c:v>-8.42E-8</c:v>
                </c:pt>
                <c:pt idx="3926">
                  <c:v>-8.3999999999999998E-8</c:v>
                </c:pt>
                <c:pt idx="3927">
                  <c:v>-8.3799999999999996E-8</c:v>
                </c:pt>
                <c:pt idx="3928">
                  <c:v>-8.3599999999999994E-8</c:v>
                </c:pt>
                <c:pt idx="3929">
                  <c:v>-8.3400000000000006E-8</c:v>
                </c:pt>
                <c:pt idx="3930">
                  <c:v>-8.3200000000000004E-8</c:v>
                </c:pt>
                <c:pt idx="3931">
                  <c:v>-8.3000000000000002E-8</c:v>
                </c:pt>
                <c:pt idx="3932">
                  <c:v>-8.28E-8</c:v>
                </c:pt>
                <c:pt idx="3933">
                  <c:v>-8.2599999999999998E-8</c:v>
                </c:pt>
                <c:pt idx="3934">
                  <c:v>-8.2399999999999997E-8</c:v>
                </c:pt>
                <c:pt idx="3935">
                  <c:v>-8.2199999999999995E-8</c:v>
                </c:pt>
                <c:pt idx="3936">
                  <c:v>-8.2000000000000006E-8</c:v>
                </c:pt>
                <c:pt idx="3937">
                  <c:v>-8.1800000000000005E-8</c:v>
                </c:pt>
                <c:pt idx="3938">
                  <c:v>-8.1600000000000003E-8</c:v>
                </c:pt>
                <c:pt idx="3939">
                  <c:v>-8.1400000000000001E-8</c:v>
                </c:pt>
                <c:pt idx="3940">
                  <c:v>-8.1199999999999999E-8</c:v>
                </c:pt>
                <c:pt idx="3941">
                  <c:v>-8.0999999999999997E-8</c:v>
                </c:pt>
                <c:pt idx="3942">
                  <c:v>-8.0799999999999996E-8</c:v>
                </c:pt>
                <c:pt idx="3943">
                  <c:v>-8.0599999999999994E-8</c:v>
                </c:pt>
                <c:pt idx="3944">
                  <c:v>-8.0400000000000005E-8</c:v>
                </c:pt>
                <c:pt idx="3945">
                  <c:v>-8.0200000000000003E-8</c:v>
                </c:pt>
                <c:pt idx="3946">
                  <c:v>-8.0000000000000002E-8</c:v>
                </c:pt>
                <c:pt idx="3947">
                  <c:v>-7.98E-8</c:v>
                </c:pt>
                <c:pt idx="3948">
                  <c:v>-7.9599999999999998E-8</c:v>
                </c:pt>
                <c:pt idx="3949">
                  <c:v>-7.9399999999999996E-8</c:v>
                </c:pt>
                <c:pt idx="3950">
                  <c:v>-7.9199999999999995E-8</c:v>
                </c:pt>
                <c:pt idx="3951">
                  <c:v>-7.9000000000000006E-8</c:v>
                </c:pt>
                <c:pt idx="3952">
                  <c:v>-7.8800000000000004E-8</c:v>
                </c:pt>
                <c:pt idx="3953">
                  <c:v>-7.8600000000000002E-8</c:v>
                </c:pt>
                <c:pt idx="3954">
                  <c:v>-7.8400000000000001E-8</c:v>
                </c:pt>
                <c:pt idx="3955">
                  <c:v>-7.8199999999999999E-8</c:v>
                </c:pt>
                <c:pt idx="3956">
                  <c:v>-7.7999999999999997E-8</c:v>
                </c:pt>
                <c:pt idx="3957">
                  <c:v>-7.7799999999999995E-8</c:v>
                </c:pt>
                <c:pt idx="3958">
                  <c:v>-7.7599999999999993E-8</c:v>
                </c:pt>
                <c:pt idx="3959">
                  <c:v>-7.7400000000000005E-8</c:v>
                </c:pt>
                <c:pt idx="3960">
                  <c:v>-7.7200000000000003E-8</c:v>
                </c:pt>
                <c:pt idx="3961">
                  <c:v>-7.7000000000000001E-8</c:v>
                </c:pt>
                <c:pt idx="3962">
                  <c:v>-7.6799999999999999E-8</c:v>
                </c:pt>
                <c:pt idx="3963">
                  <c:v>-7.6599999999999998E-8</c:v>
                </c:pt>
                <c:pt idx="3964">
                  <c:v>-7.6399999999999996E-8</c:v>
                </c:pt>
                <c:pt idx="3965">
                  <c:v>-7.6199999999999994E-8</c:v>
                </c:pt>
                <c:pt idx="3966">
                  <c:v>-7.6000000000000006E-8</c:v>
                </c:pt>
                <c:pt idx="3967">
                  <c:v>-7.5800000000000004E-8</c:v>
                </c:pt>
                <c:pt idx="3968">
                  <c:v>-7.5600000000000002E-8</c:v>
                </c:pt>
                <c:pt idx="3969">
                  <c:v>-7.54E-8</c:v>
                </c:pt>
                <c:pt idx="3970">
                  <c:v>-7.5199999999999998E-8</c:v>
                </c:pt>
                <c:pt idx="3971">
                  <c:v>-7.4999999999999997E-8</c:v>
                </c:pt>
                <c:pt idx="3972">
                  <c:v>-7.4799999999999995E-8</c:v>
                </c:pt>
                <c:pt idx="3973">
                  <c:v>-7.4600000000000006E-8</c:v>
                </c:pt>
                <c:pt idx="3974">
                  <c:v>-7.4400000000000004E-8</c:v>
                </c:pt>
                <c:pt idx="3975">
                  <c:v>-7.4200000000000003E-8</c:v>
                </c:pt>
                <c:pt idx="3976">
                  <c:v>-7.4000000000000001E-8</c:v>
                </c:pt>
                <c:pt idx="3977">
                  <c:v>-7.3799999999999999E-8</c:v>
                </c:pt>
                <c:pt idx="3978">
                  <c:v>-7.3599999999999997E-8</c:v>
                </c:pt>
                <c:pt idx="3979">
                  <c:v>-7.3399999999999996E-8</c:v>
                </c:pt>
                <c:pt idx="3980">
                  <c:v>-7.3199999999999994E-8</c:v>
                </c:pt>
                <c:pt idx="3981">
                  <c:v>-7.3000000000000005E-8</c:v>
                </c:pt>
                <c:pt idx="3982">
                  <c:v>-7.2800000000000003E-8</c:v>
                </c:pt>
                <c:pt idx="3983">
                  <c:v>-7.2600000000000002E-8</c:v>
                </c:pt>
                <c:pt idx="3984">
                  <c:v>-7.24E-8</c:v>
                </c:pt>
                <c:pt idx="3985">
                  <c:v>-7.2199999999999998E-8</c:v>
                </c:pt>
                <c:pt idx="3986">
                  <c:v>-7.1999999999999996E-8</c:v>
                </c:pt>
                <c:pt idx="3987">
                  <c:v>-7.1799999999999994E-8</c:v>
                </c:pt>
                <c:pt idx="3988">
                  <c:v>-7.1600000000000006E-8</c:v>
                </c:pt>
                <c:pt idx="3989">
                  <c:v>-7.1400000000000004E-8</c:v>
                </c:pt>
                <c:pt idx="3990">
                  <c:v>-7.1200000000000002E-8</c:v>
                </c:pt>
                <c:pt idx="3991">
                  <c:v>-7.1E-8</c:v>
                </c:pt>
                <c:pt idx="3992">
                  <c:v>-7.0799999999999999E-8</c:v>
                </c:pt>
                <c:pt idx="3993">
                  <c:v>-7.0599999999999997E-8</c:v>
                </c:pt>
                <c:pt idx="3994">
                  <c:v>-7.0399999999999995E-8</c:v>
                </c:pt>
                <c:pt idx="3995">
                  <c:v>-7.0200000000000007E-8</c:v>
                </c:pt>
                <c:pt idx="3996">
                  <c:v>-7.0000000000000005E-8</c:v>
                </c:pt>
                <c:pt idx="3997">
                  <c:v>-6.9800000000000003E-8</c:v>
                </c:pt>
                <c:pt idx="3998">
                  <c:v>-6.9600000000000001E-8</c:v>
                </c:pt>
                <c:pt idx="3999">
                  <c:v>-6.9399999999999999E-8</c:v>
                </c:pt>
                <c:pt idx="4000">
                  <c:v>-6.9199999999999998E-8</c:v>
                </c:pt>
                <c:pt idx="4001">
                  <c:v>-6.8999999999999996E-8</c:v>
                </c:pt>
                <c:pt idx="4002">
                  <c:v>-6.8799999999999994E-8</c:v>
                </c:pt>
                <c:pt idx="4003">
                  <c:v>-6.8600000000000005E-8</c:v>
                </c:pt>
                <c:pt idx="4004">
                  <c:v>-6.8400000000000004E-8</c:v>
                </c:pt>
                <c:pt idx="4005">
                  <c:v>-6.8200000000000002E-8</c:v>
                </c:pt>
                <c:pt idx="4006">
                  <c:v>-6.8E-8</c:v>
                </c:pt>
                <c:pt idx="4007">
                  <c:v>-6.7799999999999998E-8</c:v>
                </c:pt>
                <c:pt idx="4008">
                  <c:v>-6.7599999999999997E-8</c:v>
                </c:pt>
                <c:pt idx="4009">
                  <c:v>-6.7399999999999995E-8</c:v>
                </c:pt>
                <c:pt idx="4010">
                  <c:v>-6.7200000000000006E-8</c:v>
                </c:pt>
                <c:pt idx="4011">
                  <c:v>-6.7000000000000004E-8</c:v>
                </c:pt>
                <c:pt idx="4012">
                  <c:v>-6.6800000000000003E-8</c:v>
                </c:pt>
                <c:pt idx="4013">
                  <c:v>-6.6600000000000001E-8</c:v>
                </c:pt>
                <c:pt idx="4014">
                  <c:v>-6.6399999999999999E-8</c:v>
                </c:pt>
                <c:pt idx="4015">
                  <c:v>-6.6199999999999997E-8</c:v>
                </c:pt>
                <c:pt idx="4016">
                  <c:v>-6.5999999999999995E-8</c:v>
                </c:pt>
                <c:pt idx="4017">
                  <c:v>-6.5799999999999994E-8</c:v>
                </c:pt>
                <c:pt idx="4018">
                  <c:v>-6.5600000000000005E-8</c:v>
                </c:pt>
                <c:pt idx="4019">
                  <c:v>-6.5400000000000003E-8</c:v>
                </c:pt>
                <c:pt idx="4020">
                  <c:v>-6.5200000000000001E-8</c:v>
                </c:pt>
                <c:pt idx="4021">
                  <c:v>-6.5E-8</c:v>
                </c:pt>
                <c:pt idx="4022">
                  <c:v>-6.4799999999999998E-8</c:v>
                </c:pt>
                <c:pt idx="4023">
                  <c:v>-6.4599999999999996E-8</c:v>
                </c:pt>
                <c:pt idx="4024">
                  <c:v>-6.4399999999999994E-8</c:v>
                </c:pt>
                <c:pt idx="4025">
                  <c:v>-6.4200000000000006E-8</c:v>
                </c:pt>
                <c:pt idx="4026">
                  <c:v>-6.4000000000000004E-8</c:v>
                </c:pt>
                <c:pt idx="4027">
                  <c:v>-6.3800000000000002E-8</c:v>
                </c:pt>
                <c:pt idx="4028">
                  <c:v>-6.36E-8</c:v>
                </c:pt>
                <c:pt idx="4029">
                  <c:v>-6.3399999999999999E-8</c:v>
                </c:pt>
                <c:pt idx="4030">
                  <c:v>-6.3199999999999997E-8</c:v>
                </c:pt>
                <c:pt idx="4031">
                  <c:v>-6.2999999999999995E-8</c:v>
                </c:pt>
                <c:pt idx="4032">
                  <c:v>-6.2800000000000006E-8</c:v>
                </c:pt>
                <c:pt idx="4033">
                  <c:v>-6.2600000000000005E-8</c:v>
                </c:pt>
                <c:pt idx="4034">
                  <c:v>-6.2400000000000003E-8</c:v>
                </c:pt>
                <c:pt idx="4035">
                  <c:v>-6.2200000000000001E-8</c:v>
                </c:pt>
                <c:pt idx="4036">
                  <c:v>-6.1999999999999999E-8</c:v>
                </c:pt>
                <c:pt idx="4037">
                  <c:v>-6.1799999999999998E-8</c:v>
                </c:pt>
                <c:pt idx="4038">
                  <c:v>-6.1599999999999996E-8</c:v>
                </c:pt>
                <c:pt idx="4039">
                  <c:v>-6.1399999999999994E-8</c:v>
                </c:pt>
                <c:pt idx="4040">
                  <c:v>-6.1200000000000005E-8</c:v>
                </c:pt>
                <c:pt idx="4041">
                  <c:v>-6.1000000000000004E-8</c:v>
                </c:pt>
                <c:pt idx="4042">
                  <c:v>-6.0800000000000002E-8</c:v>
                </c:pt>
                <c:pt idx="4043">
                  <c:v>-6.06E-8</c:v>
                </c:pt>
                <c:pt idx="4044">
                  <c:v>-6.0399999999999998E-8</c:v>
                </c:pt>
                <c:pt idx="4045">
                  <c:v>-6.0199999999999996E-8</c:v>
                </c:pt>
                <c:pt idx="4046">
                  <c:v>-5.9999999999999995E-8</c:v>
                </c:pt>
                <c:pt idx="4047">
                  <c:v>-5.9800000000000006E-8</c:v>
                </c:pt>
                <c:pt idx="4048">
                  <c:v>-5.9599999999999998E-8</c:v>
                </c:pt>
                <c:pt idx="4049">
                  <c:v>-5.9400000000000003E-8</c:v>
                </c:pt>
                <c:pt idx="4050">
                  <c:v>-5.9200000000000001E-8</c:v>
                </c:pt>
                <c:pt idx="4051">
                  <c:v>-5.8999999999999999E-8</c:v>
                </c:pt>
                <c:pt idx="4052">
                  <c:v>-5.8799999999999997E-8</c:v>
                </c:pt>
                <c:pt idx="4053">
                  <c:v>-5.8600000000000002E-8</c:v>
                </c:pt>
                <c:pt idx="4054">
                  <c:v>-5.84E-8</c:v>
                </c:pt>
                <c:pt idx="4055">
                  <c:v>-5.8199999999999998E-8</c:v>
                </c:pt>
                <c:pt idx="4056">
                  <c:v>-5.8000000000000003E-8</c:v>
                </c:pt>
                <c:pt idx="4057">
                  <c:v>-5.7800000000000001E-8</c:v>
                </c:pt>
                <c:pt idx="4058">
                  <c:v>-5.76E-8</c:v>
                </c:pt>
                <c:pt idx="4059">
                  <c:v>-5.7399999999999998E-8</c:v>
                </c:pt>
                <c:pt idx="4060">
                  <c:v>-5.7200000000000003E-8</c:v>
                </c:pt>
                <c:pt idx="4061">
                  <c:v>-5.7000000000000001E-8</c:v>
                </c:pt>
                <c:pt idx="4062">
                  <c:v>-5.6799999999999999E-8</c:v>
                </c:pt>
                <c:pt idx="4063">
                  <c:v>-5.6599999999999997E-8</c:v>
                </c:pt>
                <c:pt idx="4064">
                  <c:v>-5.6400000000000002E-8</c:v>
                </c:pt>
                <c:pt idx="4065">
                  <c:v>-5.62E-8</c:v>
                </c:pt>
                <c:pt idx="4066">
                  <c:v>-5.5999999999999999E-8</c:v>
                </c:pt>
                <c:pt idx="4067">
                  <c:v>-5.5799999999999997E-8</c:v>
                </c:pt>
                <c:pt idx="4068">
                  <c:v>-5.5600000000000002E-8</c:v>
                </c:pt>
                <c:pt idx="4069">
                  <c:v>-5.54E-8</c:v>
                </c:pt>
                <c:pt idx="4070">
                  <c:v>-5.5199999999999998E-8</c:v>
                </c:pt>
                <c:pt idx="4071">
                  <c:v>-5.5000000000000003E-8</c:v>
                </c:pt>
                <c:pt idx="4072">
                  <c:v>-5.4800000000000001E-8</c:v>
                </c:pt>
                <c:pt idx="4073">
                  <c:v>-5.4599999999999999E-8</c:v>
                </c:pt>
                <c:pt idx="4074">
                  <c:v>-5.4399999999999997E-8</c:v>
                </c:pt>
                <c:pt idx="4075">
                  <c:v>-5.4200000000000002E-8</c:v>
                </c:pt>
                <c:pt idx="4076">
                  <c:v>-5.4E-8</c:v>
                </c:pt>
                <c:pt idx="4077">
                  <c:v>-5.3799999999999999E-8</c:v>
                </c:pt>
                <c:pt idx="4078">
                  <c:v>-5.3599999999999997E-8</c:v>
                </c:pt>
                <c:pt idx="4079">
                  <c:v>-5.3400000000000002E-8</c:v>
                </c:pt>
                <c:pt idx="4080">
                  <c:v>-5.32E-8</c:v>
                </c:pt>
                <c:pt idx="4081">
                  <c:v>-5.2999999999999998E-8</c:v>
                </c:pt>
                <c:pt idx="4082">
                  <c:v>-5.2800000000000003E-8</c:v>
                </c:pt>
                <c:pt idx="4083">
                  <c:v>-5.2600000000000001E-8</c:v>
                </c:pt>
                <c:pt idx="4084">
                  <c:v>-5.2399999999999999E-8</c:v>
                </c:pt>
                <c:pt idx="4085">
                  <c:v>-5.2199999999999998E-8</c:v>
                </c:pt>
                <c:pt idx="4086">
                  <c:v>-5.2000000000000002E-8</c:v>
                </c:pt>
                <c:pt idx="4087">
                  <c:v>-5.1800000000000001E-8</c:v>
                </c:pt>
                <c:pt idx="4088">
                  <c:v>-5.1599999999999999E-8</c:v>
                </c:pt>
                <c:pt idx="4089">
                  <c:v>-5.1399999999999997E-8</c:v>
                </c:pt>
                <c:pt idx="4090">
                  <c:v>-5.1200000000000002E-8</c:v>
                </c:pt>
                <c:pt idx="4091">
                  <c:v>-5.1E-8</c:v>
                </c:pt>
                <c:pt idx="4092">
                  <c:v>-5.0799999999999998E-8</c:v>
                </c:pt>
                <c:pt idx="4093">
                  <c:v>-5.0600000000000003E-8</c:v>
                </c:pt>
                <c:pt idx="4094">
                  <c:v>-5.0400000000000001E-8</c:v>
                </c:pt>
                <c:pt idx="4095">
                  <c:v>-5.02E-8</c:v>
                </c:pt>
                <c:pt idx="4096">
                  <c:v>-4.9999999999999998E-8</c:v>
                </c:pt>
                <c:pt idx="4097">
                  <c:v>-4.9800000000000003E-8</c:v>
                </c:pt>
                <c:pt idx="4098">
                  <c:v>-4.9600000000000001E-8</c:v>
                </c:pt>
                <c:pt idx="4099">
                  <c:v>-4.9399999999999999E-8</c:v>
                </c:pt>
                <c:pt idx="4100">
                  <c:v>-4.9199999999999997E-8</c:v>
                </c:pt>
                <c:pt idx="4101">
                  <c:v>-4.9000000000000002E-8</c:v>
                </c:pt>
                <c:pt idx="4102">
                  <c:v>-4.88E-8</c:v>
                </c:pt>
                <c:pt idx="4103">
                  <c:v>-4.8599999999999998E-8</c:v>
                </c:pt>
                <c:pt idx="4104">
                  <c:v>-4.8400000000000003E-8</c:v>
                </c:pt>
                <c:pt idx="4105">
                  <c:v>-4.8200000000000001E-8</c:v>
                </c:pt>
                <c:pt idx="4106">
                  <c:v>-4.8E-8</c:v>
                </c:pt>
                <c:pt idx="4107">
                  <c:v>-4.7799999999999998E-8</c:v>
                </c:pt>
                <c:pt idx="4108">
                  <c:v>-4.7600000000000003E-8</c:v>
                </c:pt>
                <c:pt idx="4109">
                  <c:v>-4.7400000000000001E-8</c:v>
                </c:pt>
                <c:pt idx="4110">
                  <c:v>-4.7199999999999999E-8</c:v>
                </c:pt>
                <c:pt idx="4111">
                  <c:v>-4.6999999999999997E-8</c:v>
                </c:pt>
                <c:pt idx="4112">
                  <c:v>-4.6800000000000002E-8</c:v>
                </c:pt>
                <c:pt idx="4113">
                  <c:v>-4.66E-8</c:v>
                </c:pt>
                <c:pt idx="4114">
                  <c:v>-4.6399999999999999E-8</c:v>
                </c:pt>
                <c:pt idx="4115">
                  <c:v>-4.6199999999999997E-8</c:v>
                </c:pt>
                <c:pt idx="4116">
                  <c:v>-4.6000000000000002E-8</c:v>
                </c:pt>
                <c:pt idx="4117">
                  <c:v>-4.58E-8</c:v>
                </c:pt>
                <c:pt idx="4118">
                  <c:v>-4.5599999999999998E-8</c:v>
                </c:pt>
                <c:pt idx="4119">
                  <c:v>-4.5400000000000003E-8</c:v>
                </c:pt>
                <c:pt idx="4120">
                  <c:v>-4.5200000000000001E-8</c:v>
                </c:pt>
                <c:pt idx="4121">
                  <c:v>-4.4999999999999999E-8</c:v>
                </c:pt>
                <c:pt idx="4122">
                  <c:v>-4.4799999999999997E-8</c:v>
                </c:pt>
                <c:pt idx="4123">
                  <c:v>-4.4600000000000002E-8</c:v>
                </c:pt>
                <c:pt idx="4124">
                  <c:v>-4.4400000000000001E-8</c:v>
                </c:pt>
                <c:pt idx="4125">
                  <c:v>-4.4199999999999999E-8</c:v>
                </c:pt>
                <c:pt idx="4126">
                  <c:v>-4.3999999999999997E-8</c:v>
                </c:pt>
                <c:pt idx="4127">
                  <c:v>-4.3800000000000002E-8</c:v>
                </c:pt>
                <c:pt idx="4128">
                  <c:v>-4.36E-8</c:v>
                </c:pt>
                <c:pt idx="4129">
                  <c:v>-4.3399999999999998E-8</c:v>
                </c:pt>
                <c:pt idx="4130">
                  <c:v>-4.3200000000000003E-8</c:v>
                </c:pt>
                <c:pt idx="4131">
                  <c:v>-4.3000000000000001E-8</c:v>
                </c:pt>
                <c:pt idx="4132">
                  <c:v>-4.2799999999999999E-8</c:v>
                </c:pt>
                <c:pt idx="4133">
                  <c:v>-4.2599999999999998E-8</c:v>
                </c:pt>
                <c:pt idx="4134">
                  <c:v>-4.2400000000000002E-8</c:v>
                </c:pt>
                <c:pt idx="4135">
                  <c:v>-4.2200000000000001E-8</c:v>
                </c:pt>
                <c:pt idx="4136">
                  <c:v>-4.1999999999999999E-8</c:v>
                </c:pt>
                <c:pt idx="4137">
                  <c:v>-4.1799999999999997E-8</c:v>
                </c:pt>
                <c:pt idx="4138">
                  <c:v>-4.1600000000000002E-8</c:v>
                </c:pt>
                <c:pt idx="4139">
                  <c:v>-4.14E-8</c:v>
                </c:pt>
                <c:pt idx="4140">
                  <c:v>-4.1199999999999998E-8</c:v>
                </c:pt>
                <c:pt idx="4141">
                  <c:v>-4.1000000000000003E-8</c:v>
                </c:pt>
                <c:pt idx="4142">
                  <c:v>-4.0800000000000001E-8</c:v>
                </c:pt>
                <c:pt idx="4143">
                  <c:v>-4.06E-8</c:v>
                </c:pt>
                <c:pt idx="4144">
                  <c:v>-4.0399999999999998E-8</c:v>
                </c:pt>
                <c:pt idx="4145">
                  <c:v>-4.0200000000000003E-8</c:v>
                </c:pt>
                <c:pt idx="4146">
                  <c:v>-4.0000000000000001E-8</c:v>
                </c:pt>
                <c:pt idx="4147">
                  <c:v>-3.9799999999999999E-8</c:v>
                </c:pt>
                <c:pt idx="4148">
                  <c:v>-3.9599999999999997E-8</c:v>
                </c:pt>
                <c:pt idx="4149">
                  <c:v>-3.9400000000000002E-8</c:v>
                </c:pt>
                <c:pt idx="4150">
                  <c:v>-3.92E-8</c:v>
                </c:pt>
                <c:pt idx="4151">
                  <c:v>-3.8999999999999998E-8</c:v>
                </c:pt>
                <c:pt idx="4152">
                  <c:v>-3.8799999999999997E-8</c:v>
                </c:pt>
                <c:pt idx="4153">
                  <c:v>-3.8600000000000002E-8</c:v>
                </c:pt>
                <c:pt idx="4154">
                  <c:v>-3.84E-8</c:v>
                </c:pt>
                <c:pt idx="4155">
                  <c:v>-3.8199999999999998E-8</c:v>
                </c:pt>
                <c:pt idx="4156">
                  <c:v>-3.8000000000000003E-8</c:v>
                </c:pt>
                <c:pt idx="4157">
                  <c:v>-3.7800000000000001E-8</c:v>
                </c:pt>
                <c:pt idx="4158">
                  <c:v>-3.7599999999999999E-8</c:v>
                </c:pt>
                <c:pt idx="4159">
                  <c:v>-3.7399999999999997E-8</c:v>
                </c:pt>
                <c:pt idx="4160">
                  <c:v>-3.7200000000000002E-8</c:v>
                </c:pt>
                <c:pt idx="4161">
                  <c:v>-3.7E-8</c:v>
                </c:pt>
                <c:pt idx="4162">
                  <c:v>-3.6799999999999999E-8</c:v>
                </c:pt>
                <c:pt idx="4163">
                  <c:v>-3.6599999999999997E-8</c:v>
                </c:pt>
                <c:pt idx="4164">
                  <c:v>-3.6400000000000002E-8</c:v>
                </c:pt>
                <c:pt idx="4165">
                  <c:v>-3.62E-8</c:v>
                </c:pt>
                <c:pt idx="4166">
                  <c:v>-3.5999999999999998E-8</c:v>
                </c:pt>
                <c:pt idx="4167">
                  <c:v>-3.5800000000000003E-8</c:v>
                </c:pt>
                <c:pt idx="4168">
                  <c:v>-3.5600000000000001E-8</c:v>
                </c:pt>
                <c:pt idx="4169">
                  <c:v>-3.5399999999999999E-8</c:v>
                </c:pt>
                <c:pt idx="4170">
                  <c:v>-3.5199999999999998E-8</c:v>
                </c:pt>
                <c:pt idx="4171">
                  <c:v>-3.5000000000000002E-8</c:v>
                </c:pt>
                <c:pt idx="4172">
                  <c:v>-3.4800000000000001E-8</c:v>
                </c:pt>
                <c:pt idx="4173">
                  <c:v>-3.4599999999999999E-8</c:v>
                </c:pt>
                <c:pt idx="4174">
                  <c:v>-3.4399999999999997E-8</c:v>
                </c:pt>
                <c:pt idx="4175">
                  <c:v>-3.4200000000000002E-8</c:v>
                </c:pt>
                <c:pt idx="4176">
                  <c:v>-3.4E-8</c:v>
                </c:pt>
                <c:pt idx="4177">
                  <c:v>-3.3799999999999998E-8</c:v>
                </c:pt>
                <c:pt idx="4178">
                  <c:v>-3.3600000000000003E-8</c:v>
                </c:pt>
                <c:pt idx="4179">
                  <c:v>-3.3400000000000001E-8</c:v>
                </c:pt>
                <c:pt idx="4180">
                  <c:v>-3.32E-8</c:v>
                </c:pt>
                <c:pt idx="4181">
                  <c:v>-3.2999999999999998E-8</c:v>
                </c:pt>
                <c:pt idx="4182">
                  <c:v>-3.2800000000000003E-8</c:v>
                </c:pt>
                <c:pt idx="4183">
                  <c:v>-3.2600000000000001E-8</c:v>
                </c:pt>
                <c:pt idx="4184">
                  <c:v>-3.2399999999999999E-8</c:v>
                </c:pt>
                <c:pt idx="4185">
                  <c:v>-3.2199999999999997E-8</c:v>
                </c:pt>
                <c:pt idx="4186">
                  <c:v>-3.2000000000000002E-8</c:v>
                </c:pt>
                <c:pt idx="4187">
                  <c:v>-3.18E-8</c:v>
                </c:pt>
                <c:pt idx="4188">
                  <c:v>-3.1599999999999998E-8</c:v>
                </c:pt>
                <c:pt idx="4189">
                  <c:v>-3.1400000000000003E-8</c:v>
                </c:pt>
                <c:pt idx="4190">
                  <c:v>-3.1200000000000001E-8</c:v>
                </c:pt>
                <c:pt idx="4191">
                  <c:v>-3.1E-8</c:v>
                </c:pt>
                <c:pt idx="4192">
                  <c:v>-3.0799999999999998E-8</c:v>
                </c:pt>
                <c:pt idx="4193">
                  <c:v>-3.0600000000000003E-8</c:v>
                </c:pt>
                <c:pt idx="4194">
                  <c:v>-3.0400000000000001E-8</c:v>
                </c:pt>
                <c:pt idx="4195">
                  <c:v>-3.0199999999999999E-8</c:v>
                </c:pt>
                <c:pt idx="4196">
                  <c:v>-2.9999999999999997E-8</c:v>
                </c:pt>
                <c:pt idx="4197">
                  <c:v>-2.9799999999999999E-8</c:v>
                </c:pt>
                <c:pt idx="4198">
                  <c:v>-2.96E-8</c:v>
                </c:pt>
                <c:pt idx="4199">
                  <c:v>-2.9399999999999999E-8</c:v>
                </c:pt>
                <c:pt idx="4200">
                  <c:v>-2.92E-8</c:v>
                </c:pt>
                <c:pt idx="4201">
                  <c:v>-2.9000000000000002E-8</c:v>
                </c:pt>
                <c:pt idx="4202">
                  <c:v>-2.88E-8</c:v>
                </c:pt>
                <c:pt idx="4203">
                  <c:v>-2.8600000000000001E-8</c:v>
                </c:pt>
                <c:pt idx="4204">
                  <c:v>-2.84E-8</c:v>
                </c:pt>
                <c:pt idx="4205">
                  <c:v>-2.8200000000000001E-8</c:v>
                </c:pt>
                <c:pt idx="4206">
                  <c:v>-2.7999999999999999E-8</c:v>
                </c:pt>
                <c:pt idx="4207">
                  <c:v>-2.7800000000000001E-8</c:v>
                </c:pt>
                <c:pt idx="4208">
                  <c:v>-2.7599999999999999E-8</c:v>
                </c:pt>
                <c:pt idx="4209">
                  <c:v>-2.7400000000000001E-8</c:v>
                </c:pt>
                <c:pt idx="4210">
                  <c:v>-2.7199999999999999E-8</c:v>
                </c:pt>
                <c:pt idx="4211">
                  <c:v>-2.7E-8</c:v>
                </c:pt>
                <c:pt idx="4212">
                  <c:v>-2.6799999999999998E-8</c:v>
                </c:pt>
                <c:pt idx="4213">
                  <c:v>-2.66E-8</c:v>
                </c:pt>
                <c:pt idx="4214">
                  <c:v>-2.6400000000000001E-8</c:v>
                </c:pt>
                <c:pt idx="4215">
                  <c:v>-2.62E-8</c:v>
                </c:pt>
                <c:pt idx="4216">
                  <c:v>-2.6000000000000001E-8</c:v>
                </c:pt>
                <c:pt idx="4217">
                  <c:v>-2.5799999999999999E-8</c:v>
                </c:pt>
                <c:pt idx="4218">
                  <c:v>-2.5600000000000001E-8</c:v>
                </c:pt>
                <c:pt idx="4219">
                  <c:v>-2.5399999999999999E-8</c:v>
                </c:pt>
                <c:pt idx="4220">
                  <c:v>-2.5200000000000001E-8</c:v>
                </c:pt>
                <c:pt idx="4221">
                  <c:v>-2.4999999999999999E-8</c:v>
                </c:pt>
                <c:pt idx="4222">
                  <c:v>-2.48E-8</c:v>
                </c:pt>
                <c:pt idx="4223">
                  <c:v>-2.4599999999999999E-8</c:v>
                </c:pt>
                <c:pt idx="4224">
                  <c:v>-2.44E-8</c:v>
                </c:pt>
                <c:pt idx="4225">
                  <c:v>-2.4200000000000002E-8</c:v>
                </c:pt>
                <c:pt idx="4226">
                  <c:v>-2.4E-8</c:v>
                </c:pt>
                <c:pt idx="4227">
                  <c:v>-2.3800000000000001E-8</c:v>
                </c:pt>
                <c:pt idx="4228">
                  <c:v>-2.36E-8</c:v>
                </c:pt>
                <c:pt idx="4229">
                  <c:v>-2.3400000000000001E-8</c:v>
                </c:pt>
                <c:pt idx="4230">
                  <c:v>-2.3199999999999999E-8</c:v>
                </c:pt>
                <c:pt idx="4231">
                  <c:v>-2.3000000000000001E-8</c:v>
                </c:pt>
                <c:pt idx="4232">
                  <c:v>-2.2799999999999999E-8</c:v>
                </c:pt>
                <c:pt idx="4233">
                  <c:v>-2.2600000000000001E-8</c:v>
                </c:pt>
                <c:pt idx="4234">
                  <c:v>-2.2399999999999999E-8</c:v>
                </c:pt>
                <c:pt idx="4235">
                  <c:v>-2.22E-8</c:v>
                </c:pt>
                <c:pt idx="4236">
                  <c:v>-2.1999999999999998E-8</c:v>
                </c:pt>
                <c:pt idx="4237">
                  <c:v>-2.18E-8</c:v>
                </c:pt>
                <c:pt idx="4238">
                  <c:v>-2.1600000000000002E-8</c:v>
                </c:pt>
                <c:pt idx="4239">
                  <c:v>-2.14E-8</c:v>
                </c:pt>
                <c:pt idx="4240">
                  <c:v>-2.1200000000000001E-8</c:v>
                </c:pt>
                <c:pt idx="4241">
                  <c:v>-2.0999999999999999E-8</c:v>
                </c:pt>
                <c:pt idx="4242">
                  <c:v>-2.0800000000000001E-8</c:v>
                </c:pt>
                <c:pt idx="4243">
                  <c:v>-2.0599999999999999E-8</c:v>
                </c:pt>
                <c:pt idx="4244">
                  <c:v>-2.0400000000000001E-8</c:v>
                </c:pt>
                <c:pt idx="4245">
                  <c:v>-2.0199999999999999E-8</c:v>
                </c:pt>
                <c:pt idx="4246">
                  <c:v>-2E-8</c:v>
                </c:pt>
                <c:pt idx="4247">
                  <c:v>-1.9799999999999999E-8</c:v>
                </c:pt>
                <c:pt idx="4248">
                  <c:v>-1.96E-8</c:v>
                </c:pt>
                <c:pt idx="4249">
                  <c:v>-1.9399999999999998E-8</c:v>
                </c:pt>
                <c:pt idx="4250">
                  <c:v>-1.92E-8</c:v>
                </c:pt>
                <c:pt idx="4251">
                  <c:v>-1.9000000000000001E-8</c:v>
                </c:pt>
                <c:pt idx="4252">
                  <c:v>-1.88E-8</c:v>
                </c:pt>
                <c:pt idx="4253">
                  <c:v>-1.8600000000000001E-8</c:v>
                </c:pt>
                <c:pt idx="4254">
                  <c:v>-1.8399999999999999E-8</c:v>
                </c:pt>
                <c:pt idx="4255">
                  <c:v>-1.8200000000000001E-8</c:v>
                </c:pt>
                <c:pt idx="4256">
                  <c:v>-1.7999999999999999E-8</c:v>
                </c:pt>
                <c:pt idx="4257">
                  <c:v>-1.7800000000000001E-8</c:v>
                </c:pt>
                <c:pt idx="4258">
                  <c:v>-1.7599999999999999E-8</c:v>
                </c:pt>
                <c:pt idx="4259">
                  <c:v>-1.74E-8</c:v>
                </c:pt>
                <c:pt idx="4260">
                  <c:v>-1.7199999999999999E-8</c:v>
                </c:pt>
                <c:pt idx="4261">
                  <c:v>-1.7E-8</c:v>
                </c:pt>
                <c:pt idx="4262">
                  <c:v>-1.6800000000000002E-8</c:v>
                </c:pt>
                <c:pt idx="4263">
                  <c:v>-1.66E-8</c:v>
                </c:pt>
                <c:pt idx="4264">
                  <c:v>-1.6400000000000001E-8</c:v>
                </c:pt>
                <c:pt idx="4265">
                  <c:v>-1.6199999999999999E-8</c:v>
                </c:pt>
                <c:pt idx="4266">
                  <c:v>-1.6000000000000001E-8</c:v>
                </c:pt>
                <c:pt idx="4267">
                  <c:v>-1.5799999999999999E-8</c:v>
                </c:pt>
                <c:pt idx="4268">
                  <c:v>-1.5600000000000001E-8</c:v>
                </c:pt>
                <c:pt idx="4269">
                  <c:v>-1.5399999999999999E-8</c:v>
                </c:pt>
                <c:pt idx="4270">
                  <c:v>-1.52E-8</c:v>
                </c:pt>
                <c:pt idx="4271">
                  <c:v>-1.4999999999999999E-8</c:v>
                </c:pt>
                <c:pt idx="4272">
                  <c:v>-1.48E-8</c:v>
                </c:pt>
                <c:pt idx="4273">
                  <c:v>-1.46E-8</c:v>
                </c:pt>
                <c:pt idx="4274">
                  <c:v>-1.44E-8</c:v>
                </c:pt>
                <c:pt idx="4275">
                  <c:v>-1.42E-8</c:v>
                </c:pt>
                <c:pt idx="4276">
                  <c:v>-1.4E-8</c:v>
                </c:pt>
                <c:pt idx="4277">
                  <c:v>-1.3799999999999999E-8</c:v>
                </c:pt>
                <c:pt idx="4278">
                  <c:v>-1.3599999999999999E-8</c:v>
                </c:pt>
                <c:pt idx="4279">
                  <c:v>-1.3399999999999999E-8</c:v>
                </c:pt>
                <c:pt idx="4280">
                  <c:v>-1.3200000000000001E-8</c:v>
                </c:pt>
                <c:pt idx="4281">
                  <c:v>-1.3000000000000001E-8</c:v>
                </c:pt>
                <c:pt idx="4282">
                  <c:v>-1.28E-8</c:v>
                </c:pt>
                <c:pt idx="4283">
                  <c:v>-1.26E-8</c:v>
                </c:pt>
                <c:pt idx="4284">
                  <c:v>-1.24E-8</c:v>
                </c:pt>
                <c:pt idx="4285">
                  <c:v>-1.22E-8</c:v>
                </c:pt>
                <c:pt idx="4286">
                  <c:v>-1.2E-8</c:v>
                </c:pt>
                <c:pt idx="4287">
                  <c:v>-1.18E-8</c:v>
                </c:pt>
                <c:pt idx="4288">
                  <c:v>-1.16E-8</c:v>
                </c:pt>
                <c:pt idx="4289">
                  <c:v>-1.14E-8</c:v>
                </c:pt>
                <c:pt idx="4290">
                  <c:v>-1.1199999999999999E-8</c:v>
                </c:pt>
                <c:pt idx="4291">
                  <c:v>-1.0999999999999999E-8</c:v>
                </c:pt>
                <c:pt idx="4292">
                  <c:v>-1.0800000000000001E-8</c:v>
                </c:pt>
                <c:pt idx="4293">
                  <c:v>-1.0600000000000001E-8</c:v>
                </c:pt>
                <c:pt idx="4294">
                  <c:v>-1.04E-8</c:v>
                </c:pt>
                <c:pt idx="4295">
                  <c:v>-1.02E-8</c:v>
                </c:pt>
                <c:pt idx="4296">
                  <c:v>-1E-8</c:v>
                </c:pt>
                <c:pt idx="4297">
                  <c:v>-9.8000000000000001E-9</c:v>
                </c:pt>
                <c:pt idx="4298">
                  <c:v>-9.5999999999999999E-9</c:v>
                </c:pt>
                <c:pt idx="4299">
                  <c:v>-9.3999999999999998E-9</c:v>
                </c:pt>
                <c:pt idx="4300">
                  <c:v>-9.1999999999999997E-9</c:v>
                </c:pt>
                <c:pt idx="4301">
                  <c:v>-8.9999999999999995E-9</c:v>
                </c:pt>
                <c:pt idx="4302">
                  <c:v>-8.7999999999999994E-9</c:v>
                </c:pt>
                <c:pt idx="4303">
                  <c:v>-8.5999999999999993E-9</c:v>
                </c:pt>
                <c:pt idx="4304">
                  <c:v>-8.4000000000000008E-9</c:v>
                </c:pt>
                <c:pt idx="4305">
                  <c:v>-8.2000000000000006E-9</c:v>
                </c:pt>
                <c:pt idx="4306">
                  <c:v>-8.0000000000000005E-9</c:v>
                </c:pt>
                <c:pt idx="4307">
                  <c:v>-7.8000000000000004E-9</c:v>
                </c:pt>
                <c:pt idx="4308">
                  <c:v>-7.6000000000000002E-9</c:v>
                </c:pt>
                <c:pt idx="4309">
                  <c:v>-7.4000000000000001E-9</c:v>
                </c:pt>
                <c:pt idx="4310">
                  <c:v>-7.2E-9</c:v>
                </c:pt>
                <c:pt idx="4311">
                  <c:v>-6.9999999999999998E-9</c:v>
                </c:pt>
                <c:pt idx="4312">
                  <c:v>-6.7999999999999997E-9</c:v>
                </c:pt>
                <c:pt idx="4313">
                  <c:v>-6.6000000000000004E-9</c:v>
                </c:pt>
                <c:pt idx="4314">
                  <c:v>-6.4000000000000002E-9</c:v>
                </c:pt>
                <c:pt idx="4315">
                  <c:v>-6.2000000000000001E-9</c:v>
                </c:pt>
                <c:pt idx="4316">
                  <c:v>-6E-9</c:v>
                </c:pt>
                <c:pt idx="4317">
                  <c:v>-5.7999999999999998E-9</c:v>
                </c:pt>
                <c:pt idx="4318">
                  <c:v>-5.5999999999999997E-9</c:v>
                </c:pt>
                <c:pt idx="4319">
                  <c:v>-5.4000000000000004E-9</c:v>
                </c:pt>
                <c:pt idx="4320">
                  <c:v>-5.2000000000000002E-9</c:v>
                </c:pt>
                <c:pt idx="4321">
                  <c:v>-5.0000000000000001E-9</c:v>
                </c:pt>
                <c:pt idx="4322">
                  <c:v>-4.8E-9</c:v>
                </c:pt>
                <c:pt idx="4323">
                  <c:v>-4.5999999999999998E-9</c:v>
                </c:pt>
                <c:pt idx="4324">
                  <c:v>-4.3999999999999997E-9</c:v>
                </c:pt>
                <c:pt idx="4325">
                  <c:v>-4.2000000000000004E-9</c:v>
                </c:pt>
                <c:pt idx="4326">
                  <c:v>-4.0000000000000002E-9</c:v>
                </c:pt>
                <c:pt idx="4327">
                  <c:v>-3.8000000000000001E-9</c:v>
                </c:pt>
                <c:pt idx="4328">
                  <c:v>-3.6E-9</c:v>
                </c:pt>
                <c:pt idx="4329">
                  <c:v>-3.3999999999999998E-9</c:v>
                </c:pt>
                <c:pt idx="4330">
                  <c:v>-3.2000000000000001E-9</c:v>
                </c:pt>
                <c:pt idx="4331">
                  <c:v>-3E-9</c:v>
                </c:pt>
                <c:pt idx="4332">
                  <c:v>-2.7999999999999998E-9</c:v>
                </c:pt>
                <c:pt idx="4333">
                  <c:v>-2.6000000000000001E-9</c:v>
                </c:pt>
                <c:pt idx="4334">
                  <c:v>-2.4E-9</c:v>
                </c:pt>
                <c:pt idx="4335">
                  <c:v>-2.1999999999999998E-9</c:v>
                </c:pt>
                <c:pt idx="4336">
                  <c:v>-2.0000000000000001E-9</c:v>
                </c:pt>
                <c:pt idx="4337">
                  <c:v>-1.8E-9</c:v>
                </c:pt>
                <c:pt idx="4338">
                  <c:v>-1.6000000000000001E-9</c:v>
                </c:pt>
                <c:pt idx="4339">
                  <c:v>-1.3999999999999999E-9</c:v>
                </c:pt>
                <c:pt idx="4340">
                  <c:v>-1.2E-9</c:v>
                </c:pt>
                <c:pt idx="4341">
                  <c:v>-1.0000000000000001E-9</c:v>
                </c:pt>
                <c:pt idx="4342">
                  <c:v>-8.0000000000000003E-10</c:v>
                </c:pt>
                <c:pt idx="4343">
                  <c:v>-6E-10</c:v>
                </c:pt>
                <c:pt idx="4344">
                  <c:v>-4.0000000000000001E-10</c:v>
                </c:pt>
                <c:pt idx="4345">
                  <c:v>-2.0000000000000001E-10</c:v>
                </c:pt>
                <c:pt idx="4346">
                  <c:v>0</c:v>
                </c:pt>
                <c:pt idx="4347">
                  <c:v>2.0000000000000001E-10</c:v>
                </c:pt>
                <c:pt idx="4348">
                  <c:v>4.0000000000000001E-10</c:v>
                </c:pt>
                <c:pt idx="4349">
                  <c:v>6E-10</c:v>
                </c:pt>
                <c:pt idx="4350">
                  <c:v>8.0000000000000003E-10</c:v>
                </c:pt>
                <c:pt idx="4351">
                  <c:v>1.0000000000000001E-9</c:v>
                </c:pt>
                <c:pt idx="4352">
                  <c:v>1.2E-9</c:v>
                </c:pt>
                <c:pt idx="4353">
                  <c:v>1.3999999999999999E-9</c:v>
                </c:pt>
                <c:pt idx="4354">
                  <c:v>1.6000000000000001E-9</c:v>
                </c:pt>
                <c:pt idx="4355">
                  <c:v>1.8E-9</c:v>
                </c:pt>
                <c:pt idx="4356">
                  <c:v>2.0000000000000001E-9</c:v>
                </c:pt>
                <c:pt idx="4357">
                  <c:v>2.1999999999999998E-9</c:v>
                </c:pt>
                <c:pt idx="4358">
                  <c:v>2.4E-9</c:v>
                </c:pt>
                <c:pt idx="4359">
                  <c:v>2.6000000000000001E-9</c:v>
                </c:pt>
                <c:pt idx="4360">
                  <c:v>2.7999999999999998E-9</c:v>
                </c:pt>
                <c:pt idx="4361">
                  <c:v>3E-9</c:v>
                </c:pt>
                <c:pt idx="4362">
                  <c:v>3.2000000000000001E-9</c:v>
                </c:pt>
                <c:pt idx="4363">
                  <c:v>3.3999999999999998E-9</c:v>
                </c:pt>
                <c:pt idx="4364">
                  <c:v>3.6E-9</c:v>
                </c:pt>
                <c:pt idx="4365">
                  <c:v>3.8000000000000001E-9</c:v>
                </c:pt>
                <c:pt idx="4366">
                  <c:v>4.0000000000000002E-9</c:v>
                </c:pt>
                <c:pt idx="4367">
                  <c:v>4.2000000000000004E-9</c:v>
                </c:pt>
                <c:pt idx="4368">
                  <c:v>4.3999999999999997E-9</c:v>
                </c:pt>
                <c:pt idx="4369">
                  <c:v>4.5999999999999998E-9</c:v>
                </c:pt>
                <c:pt idx="4370">
                  <c:v>4.8E-9</c:v>
                </c:pt>
                <c:pt idx="4371">
                  <c:v>5.0000000000000001E-9</c:v>
                </c:pt>
                <c:pt idx="4372">
                  <c:v>5.2000000000000002E-9</c:v>
                </c:pt>
                <c:pt idx="4373">
                  <c:v>5.4000000000000004E-9</c:v>
                </c:pt>
                <c:pt idx="4374">
                  <c:v>5.5999999999999997E-9</c:v>
                </c:pt>
                <c:pt idx="4375">
                  <c:v>5.7999999999999998E-9</c:v>
                </c:pt>
                <c:pt idx="4376">
                  <c:v>6E-9</c:v>
                </c:pt>
                <c:pt idx="4377">
                  <c:v>6.2000000000000001E-9</c:v>
                </c:pt>
                <c:pt idx="4378">
                  <c:v>6.4000000000000002E-9</c:v>
                </c:pt>
                <c:pt idx="4379">
                  <c:v>6.6000000000000004E-9</c:v>
                </c:pt>
                <c:pt idx="4380">
                  <c:v>6.7999999999999997E-9</c:v>
                </c:pt>
                <c:pt idx="4381">
                  <c:v>6.9999999999999998E-9</c:v>
                </c:pt>
                <c:pt idx="4382">
                  <c:v>7.2E-9</c:v>
                </c:pt>
                <c:pt idx="4383">
                  <c:v>7.4000000000000001E-9</c:v>
                </c:pt>
                <c:pt idx="4384">
                  <c:v>7.6000000000000002E-9</c:v>
                </c:pt>
                <c:pt idx="4385">
                  <c:v>7.8000000000000004E-9</c:v>
                </c:pt>
                <c:pt idx="4386">
                  <c:v>8.0000000000000005E-9</c:v>
                </c:pt>
                <c:pt idx="4387">
                  <c:v>8.2000000000000006E-9</c:v>
                </c:pt>
                <c:pt idx="4388">
                  <c:v>8.4000000000000008E-9</c:v>
                </c:pt>
                <c:pt idx="4389">
                  <c:v>8.5999999999999993E-9</c:v>
                </c:pt>
                <c:pt idx="4390">
                  <c:v>8.7999999999999994E-9</c:v>
                </c:pt>
                <c:pt idx="4391">
                  <c:v>8.9999999999999995E-9</c:v>
                </c:pt>
                <c:pt idx="4392">
                  <c:v>9.1999999999999997E-9</c:v>
                </c:pt>
                <c:pt idx="4393">
                  <c:v>9.3999999999999998E-9</c:v>
                </c:pt>
                <c:pt idx="4394">
                  <c:v>9.5999999999999999E-9</c:v>
                </c:pt>
                <c:pt idx="4395">
                  <c:v>9.8000000000000001E-9</c:v>
                </c:pt>
                <c:pt idx="4396">
                  <c:v>1E-8</c:v>
                </c:pt>
                <c:pt idx="4397">
                  <c:v>1.02E-8</c:v>
                </c:pt>
                <c:pt idx="4398">
                  <c:v>1.04E-8</c:v>
                </c:pt>
                <c:pt idx="4399">
                  <c:v>1.0600000000000001E-8</c:v>
                </c:pt>
                <c:pt idx="4400">
                  <c:v>1.0800000000000001E-8</c:v>
                </c:pt>
                <c:pt idx="4401">
                  <c:v>1.0999999999999999E-8</c:v>
                </c:pt>
                <c:pt idx="4402">
                  <c:v>1.1199999999999999E-8</c:v>
                </c:pt>
                <c:pt idx="4403">
                  <c:v>1.14E-8</c:v>
                </c:pt>
                <c:pt idx="4404">
                  <c:v>1.16E-8</c:v>
                </c:pt>
                <c:pt idx="4405">
                  <c:v>1.18E-8</c:v>
                </c:pt>
                <c:pt idx="4406">
                  <c:v>1.2E-8</c:v>
                </c:pt>
                <c:pt idx="4407">
                  <c:v>1.22E-8</c:v>
                </c:pt>
                <c:pt idx="4408">
                  <c:v>1.24E-8</c:v>
                </c:pt>
                <c:pt idx="4409">
                  <c:v>1.26E-8</c:v>
                </c:pt>
                <c:pt idx="4410">
                  <c:v>1.28E-8</c:v>
                </c:pt>
                <c:pt idx="4411">
                  <c:v>1.3000000000000001E-8</c:v>
                </c:pt>
                <c:pt idx="4412">
                  <c:v>1.3200000000000001E-8</c:v>
                </c:pt>
                <c:pt idx="4413">
                  <c:v>1.3399999999999999E-8</c:v>
                </c:pt>
                <c:pt idx="4414">
                  <c:v>1.3599999999999999E-8</c:v>
                </c:pt>
                <c:pt idx="4415">
                  <c:v>1.3799999999999999E-8</c:v>
                </c:pt>
                <c:pt idx="4416">
                  <c:v>1.4E-8</c:v>
                </c:pt>
                <c:pt idx="4417">
                  <c:v>1.42E-8</c:v>
                </c:pt>
                <c:pt idx="4418">
                  <c:v>1.44E-8</c:v>
                </c:pt>
                <c:pt idx="4419">
                  <c:v>1.46E-8</c:v>
                </c:pt>
                <c:pt idx="4420">
                  <c:v>1.48E-8</c:v>
                </c:pt>
                <c:pt idx="4421">
                  <c:v>1.4999999999999999E-8</c:v>
                </c:pt>
                <c:pt idx="4422">
                  <c:v>1.52E-8</c:v>
                </c:pt>
                <c:pt idx="4423">
                  <c:v>1.5399999999999999E-8</c:v>
                </c:pt>
                <c:pt idx="4424">
                  <c:v>1.5600000000000001E-8</c:v>
                </c:pt>
                <c:pt idx="4425">
                  <c:v>1.5799999999999999E-8</c:v>
                </c:pt>
                <c:pt idx="4426">
                  <c:v>1.6000000000000001E-8</c:v>
                </c:pt>
                <c:pt idx="4427">
                  <c:v>1.6199999999999999E-8</c:v>
                </c:pt>
                <c:pt idx="4428">
                  <c:v>1.6400000000000001E-8</c:v>
                </c:pt>
                <c:pt idx="4429">
                  <c:v>1.66E-8</c:v>
                </c:pt>
                <c:pt idx="4430">
                  <c:v>1.6800000000000002E-8</c:v>
                </c:pt>
                <c:pt idx="4431">
                  <c:v>1.7E-8</c:v>
                </c:pt>
                <c:pt idx="4432">
                  <c:v>1.7199999999999999E-8</c:v>
                </c:pt>
                <c:pt idx="4433">
                  <c:v>1.74E-8</c:v>
                </c:pt>
                <c:pt idx="4434">
                  <c:v>1.7599999999999999E-8</c:v>
                </c:pt>
                <c:pt idx="4435">
                  <c:v>1.7800000000000001E-8</c:v>
                </c:pt>
                <c:pt idx="4436">
                  <c:v>1.7999999999999999E-8</c:v>
                </c:pt>
                <c:pt idx="4437">
                  <c:v>1.8200000000000001E-8</c:v>
                </c:pt>
                <c:pt idx="4438">
                  <c:v>1.8399999999999999E-8</c:v>
                </c:pt>
                <c:pt idx="4439">
                  <c:v>1.8600000000000001E-8</c:v>
                </c:pt>
                <c:pt idx="4440">
                  <c:v>1.88E-8</c:v>
                </c:pt>
                <c:pt idx="4441">
                  <c:v>1.9000000000000001E-8</c:v>
                </c:pt>
                <c:pt idx="4442">
                  <c:v>1.92E-8</c:v>
                </c:pt>
                <c:pt idx="4443">
                  <c:v>1.9399999999999998E-8</c:v>
                </c:pt>
                <c:pt idx="4444">
                  <c:v>1.96E-8</c:v>
                </c:pt>
                <c:pt idx="4445">
                  <c:v>1.9799999999999999E-8</c:v>
                </c:pt>
                <c:pt idx="4446">
                  <c:v>2E-8</c:v>
                </c:pt>
                <c:pt idx="4447">
                  <c:v>2.0199999999999999E-8</c:v>
                </c:pt>
                <c:pt idx="4448">
                  <c:v>2.0400000000000001E-8</c:v>
                </c:pt>
                <c:pt idx="4449">
                  <c:v>2.0599999999999999E-8</c:v>
                </c:pt>
                <c:pt idx="4450">
                  <c:v>2.0800000000000001E-8</c:v>
                </c:pt>
                <c:pt idx="4451">
                  <c:v>2.0999999999999999E-8</c:v>
                </c:pt>
                <c:pt idx="4452">
                  <c:v>2.1200000000000001E-8</c:v>
                </c:pt>
                <c:pt idx="4453">
                  <c:v>2.14E-8</c:v>
                </c:pt>
                <c:pt idx="4454">
                  <c:v>2.1600000000000002E-8</c:v>
                </c:pt>
                <c:pt idx="4455">
                  <c:v>2.18E-8</c:v>
                </c:pt>
                <c:pt idx="4456">
                  <c:v>2.1999999999999998E-8</c:v>
                </c:pt>
                <c:pt idx="4457">
                  <c:v>2.22E-8</c:v>
                </c:pt>
                <c:pt idx="4458">
                  <c:v>2.2399999999999999E-8</c:v>
                </c:pt>
                <c:pt idx="4459">
                  <c:v>2.2600000000000001E-8</c:v>
                </c:pt>
                <c:pt idx="4460">
                  <c:v>2.2799999999999999E-8</c:v>
                </c:pt>
                <c:pt idx="4461">
                  <c:v>2.3000000000000001E-8</c:v>
                </c:pt>
                <c:pt idx="4462">
                  <c:v>2.3199999999999999E-8</c:v>
                </c:pt>
                <c:pt idx="4463">
                  <c:v>2.3400000000000001E-8</c:v>
                </c:pt>
                <c:pt idx="4464">
                  <c:v>2.36E-8</c:v>
                </c:pt>
                <c:pt idx="4465">
                  <c:v>2.3800000000000001E-8</c:v>
                </c:pt>
                <c:pt idx="4466">
                  <c:v>2.4E-8</c:v>
                </c:pt>
                <c:pt idx="4467">
                  <c:v>2.4200000000000002E-8</c:v>
                </c:pt>
                <c:pt idx="4468">
                  <c:v>2.44E-8</c:v>
                </c:pt>
                <c:pt idx="4469">
                  <c:v>2.4599999999999999E-8</c:v>
                </c:pt>
                <c:pt idx="4470">
                  <c:v>2.48E-8</c:v>
                </c:pt>
                <c:pt idx="4471">
                  <c:v>2.4999999999999999E-8</c:v>
                </c:pt>
                <c:pt idx="4472">
                  <c:v>2.5200000000000001E-8</c:v>
                </c:pt>
                <c:pt idx="4473">
                  <c:v>2.5399999999999999E-8</c:v>
                </c:pt>
                <c:pt idx="4474">
                  <c:v>2.5600000000000001E-8</c:v>
                </c:pt>
                <c:pt idx="4475">
                  <c:v>2.5799999999999999E-8</c:v>
                </c:pt>
                <c:pt idx="4476">
                  <c:v>2.6000000000000001E-8</c:v>
                </c:pt>
                <c:pt idx="4477">
                  <c:v>2.62E-8</c:v>
                </c:pt>
                <c:pt idx="4478">
                  <c:v>2.6400000000000001E-8</c:v>
                </c:pt>
                <c:pt idx="4479">
                  <c:v>2.66E-8</c:v>
                </c:pt>
                <c:pt idx="4480">
                  <c:v>2.6799999999999998E-8</c:v>
                </c:pt>
                <c:pt idx="4481">
                  <c:v>2.7E-8</c:v>
                </c:pt>
                <c:pt idx="4482">
                  <c:v>2.7199999999999999E-8</c:v>
                </c:pt>
                <c:pt idx="4483">
                  <c:v>2.7400000000000001E-8</c:v>
                </c:pt>
                <c:pt idx="4484">
                  <c:v>2.7599999999999999E-8</c:v>
                </c:pt>
                <c:pt idx="4485">
                  <c:v>2.7800000000000001E-8</c:v>
                </c:pt>
                <c:pt idx="4486">
                  <c:v>2.7999999999999999E-8</c:v>
                </c:pt>
                <c:pt idx="4487">
                  <c:v>2.8200000000000001E-8</c:v>
                </c:pt>
                <c:pt idx="4488">
                  <c:v>2.84E-8</c:v>
                </c:pt>
                <c:pt idx="4489">
                  <c:v>2.8600000000000001E-8</c:v>
                </c:pt>
                <c:pt idx="4490">
                  <c:v>2.88E-8</c:v>
                </c:pt>
                <c:pt idx="4491">
                  <c:v>2.9000000000000002E-8</c:v>
                </c:pt>
                <c:pt idx="4492">
                  <c:v>2.92E-8</c:v>
                </c:pt>
                <c:pt idx="4493">
                  <c:v>2.9399999999999999E-8</c:v>
                </c:pt>
                <c:pt idx="4494">
                  <c:v>2.96E-8</c:v>
                </c:pt>
                <c:pt idx="4495">
                  <c:v>2.9799999999999999E-8</c:v>
                </c:pt>
                <c:pt idx="4496">
                  <c:v>2.9999999999999997E-8</c:v>
                </c:pt>
                <c:pt idx="4497">
                  <c:v>3.0199999999999999E-8</c:v>
                </c:pt>
                <c:pt idx="4498">
                  <c:v>3.0400000000000001E-8</c:v>
                </c:pt>
                <c:pt idx="4499">
                  <c:v>3.0600000000000003E-8</c:v>
                </c:pt>
                <c:pt idx="4500">
                  <c:v>3.0799999999999998E-8</c:v>
                </c:pt>
                <c:pt idx="4501">
                  <c:v>3.1E-8</c:v>
                </c:pt>
                <c:pt idx="4502">
                  <c:v>3.1200000000000001E-8</c:v>
                </c:pt>
                <c:pt idx="4503">
                  <c:v>3.1400000000000003E-8</c:v>
                </c:pt>
                <c:pt idx="4504">
                  <c:v>3.1599999999999998E-8</c:v>
                </c:pt>
                <c:pt idx="4505">
                  <c:v>3.18E-8</c:v>
                </c:pt>
                <c:pt idx="4506">
                  <c:v>3.2000000000000002E-8</c:v>
                </c:pt>
                <c:pt idx="4507">
                  <c:v>3.2199999999999997E-8</c:v>
                </c:pt>
                <c:pt idx="4508">
                  <c:v>3.2399999999999999E-8</c:v>
                </c:pt>
                <c:pt idx="4509">
                  <c:v>3.2600000000000001E-8</c:v>
                </c:pt>
                <c:pt idx="4510">
                  <c:v>3.2800000000000003E-8</c:v>
                </c:pt>
                <c:pt idx="4511">
                  <c:v>3.2999999999999998E-8</c:v>
                </c:pt>
                <c:pt idx="4512">
                  <c:v>3.32E-8</c:v>
                </c:pt>
                <c:pt idx="4513">
                  <c:v>3.3400000000000001E-8</c:v>
                </c:pt>
                <c:pt idx="4514">
                  <c:v>3.3600000000000003E-8</c:v>
                </c:pt>
                <c:pt idx="4515">
                  <c:v>3.3799999999999998E-8</c:v>
                </c:pt>
                <c:pt idx="4516">
                  <c:v>3.4E-8</c:v>
                </c:pt>
                <c:pt idx="4517">
                  <c:v>3.4200000000000002E-8</c:v>
                </c:pt>
                <c:pt idx="4518">
                  <c:v>3.4399999999999997E-8</c:v>
                </c:pt>
                <c:pt idx="4519">
                  <c:v>3.4599999999999999E-8</c:v>
                </c:pt>
                <c:pt idx="4520">
                  <c:v>3.4800000000000001E-8</c:v>
                </c:pt>
                <c:pt idx="4521">
                  <c:v>3.5000000000000002E-8</c:v>
                </c:pt>
                <c:pt idx="4522">
                  <c:v>3.5199999999999998E-8</c:v>
                </c:pt>
                <c:pt idx="4523">
                  <c:v>3.5399999999999999E-8</c:v>
                </c:pt>
                <c:pt idx="4524">
                  <c:v>3.5600000000000001E-8</c:v>
                </c:pt>
                <c:pt idx="4525">
                  <c:v>3.5800000000000003E-8</c:v>
                </c:pt>
                <c:pt idx="4526">
                  <c:v>3.5999999999999998E-8</c:v>
                </c:pt>
                <c:pt idx="4527">
                  <c:v>3.62E-8</c:v>
                </c:pt>
                <c:pt idx="4528">
                  <c:v>3.6400000000000002E-8</c:v>
                </c:pt>
                <c:pt idx="4529">
                  <c:v>3.6599999999999997E-8</c:v>
                </c:pt>
                <c:pt idx="4530">
                  <c:v>3.6799999999999999E-8</c:v>
                </c:pt>
                <c:pt idx="4531">
                  <c:v>3.7E-8</c:v>
                </c:pt>
                <c:pt idx="4532">
                  <c:v>3.7200000000000002E-8</c:v>
                </c:pt>
                <c:pt idx="4533">
                  <c:v>3.7399999999999997E-8</c:v>
                </c:pt>
                <c:pt idx="4534">
                  <c:v>3.7599999999999999E-8</c:v>
                </c:pt>
                <c:pt idx="4535">
                  <c:v>3.7800000000000001E-8</c:v>
                </c:pt>
                <c:pt idx="4536">
                  <c:v>3.8000000000000003E-8</c:v>
                </c:pt>
                <c:pt idx="4537">
                  <c:v>3.8199999999999998E-8</c:v>
                </c:pt>
                <c:pt idx="4538">
                  <c:v>3.84E-8</c:v>
                </c:pt>
                <c:pt idx="4539">
                  <c:v>3.8600000000000002E-8</c:v>
                </c:pt>
                <c:pt idx="4540">
                  <c:v>3.8799999999999997E-8</c:v>
                </c:pt>
                <c:pt idx="4541">
                  <c:v>3.8999999999999998E-8</c:v>
                </c:pt>
                <c:pt idx="4542">
                  <c:v>3.92E-8</c:v>
                </c:pt>
                <c:pt idx="4543">
                  <c:v>3.9400000000000002E-8</c:v>
                </c:pt>
                <c:pt idx="4544">
                  <c:v>3.9599999999999997E-8</c:v>
                </c:pt>
                <c:pt idx="4545">
                  <c:v>3.9799999999999999E-8</c:v>
                </c:pt>
                <c:pt idx="4546">
                  <c:v>4.0000000000000001E-8</c:v>
                </c:pt>
                <c:pt idx="4547">
                  <c:v>4.0200000000000003E-8</c:v>
                </c:pt>
                <c:pt idx="4548">
                  <c:v>4.0399999999999998E-8</c:v>
                </c:pt>
                <c:pt idx="4549">
                  <c:v>4.06E-8</c:v>
                </c:pt>
                <c:pt idx="4550">
                  <c:v>4.0800000000000001E-8</c:v>
                </c:pt>
                <c:pt idx="4551">
                  <c:v>4.1000000000000003E-8</c:v>
                </c:pt>
                <c:pt idx="4552">
                  <c:v>4.1199999999999998E-8</c:v>
                </c:pt>
                <c:pt idx="4553">
                  <c:v>4.14E-8</c:v>
                </c:pt>
                <c:pt idx="4554">
                  <c:v>4.1600000000000002E-8</c:v>
                </c:pt>
                <c:pt idx="4555">
                  <c:v>4.1799999999999997E-8</c:v>
                </c:pt>
                <c:pt idx="4556">
                  <c:v>4.1999999999999999E-8</c:v>
                </c:pt>
                <c:pt idx="4557">
                  <c:v>4.2200000000000001E-8</c:v>
                </c:pt>
                <c:pt idx="4558">
                  <c:v>4.2400000000000002E-8</c:v>
                </c:pt>
                <c:pt idx="4559">
                  <c:v>4.2599999999999998E-8</c:v>
                </c:pt>
                <c:pt idx="4560">
                  <c:v>4.2799999999999999E-8</c:v>
                </c:pt>
                <c:pt idx="4561">
                  <c:v>4.3000000000000001E-8</c:v>
                </c:pt>
                <c:pt idx="4562">
                  <c:v>4.3200000000000003E-8</c:v>
                </c:pt>
                <c:pt idx="4563">
                  <c:v>4.3399999999999998E-8</c:v>
                </c:pt>
                <c:pt idx="4564">
                  <c:v>4.36E-8</c:v>
                </c:pt>
                <c:pt idx="4565">
                  <c:v>4.3800000000000002E-8</c:v>
                </c:pt>
                <c:pt idx="4566">
                  <c:v>4.3999999999999997E-8</c:v>
                </c:pt>
                <c:pt idx="4567">
                  <c:v>4.4199999999999999E-8</c:v>
                </c:pt>
                <c:pt idx="4568">
                  <c:v>4.4400000000000001E-8</c:v>
                </c:pt>
                <c:pt idx="4569">
                  <c:v>4.4600000000000002E-8</c:v>
                </c:pt>
                <c:pt idx="4570">
                  <c:v>4.4799999999999997E-8</c:v>
                </c:pt>
                <c:pt idx="4571">
                  <c:v>4.4999999999999999E-8</c:v>
                </c:pt>
                <c:pt idx="4572">
                  <c:v>4.5200000000000001E-8</c:v>
                </c:pt>
                <c:pt idx="4573">
                  <c:v>4.5400000000000003E-8</c:v>
                </c:pt>
                <c:pt idx="4574">
                  <c:v>4.5599999999999998E-8</c:v>
                </c:pt>
                <c:pt idx="4575">
                  <c:v>4.58E-8</c:v>
                </c:pt>
                <c:pt idx="4576">
                  <c:v>4.6000000000000002E-8</c:v>
                </c:pt>
                <c:pt idx="4577">
                  <c:v>4.6199999999999997E-8</c:v>
                </c:pt>
                <c:pt idx="4578">
                  <c:v>4.6399999999999999E-8</c:v>
                </c:pt>
                <c:pt idx="4579">
                  <c:v>4.66E-8</c:v>
                </c:pt>
                <c:pt idx="4580">
                  <c:v>4.6800000000000002E-8</c:v>
                </c:pt>
                <c:pt idx="4581">
                  <c:v>4.6999999999999997E-8</c:v>
                </c:pt>
                <c:pt idx="4582">
                  <c:v>4.7199999999999999E-8</c:v>
                </c:pt>
                <c:pt idx="4583">
                  <c:v>4.7400000000000001E-8</c:v>
                </c:pt>
                <c:pt idx="4584">
                  <c:v>4.7600000000000003E-8</c:v>
                </c:pt>
                <c:pt idx="4585">
                  <c:v>4.7799999999999998E-8</c:v>
                </c:pt>
                <c:pt idx="4586">
                  <c:v>4.8E-8</c:v>
                </c:pt>
                <c:pt idx="4587">
                  <c:v>4.8200000000000001E-8</c:v>
                </c:pt>
                <c:pt idx="4588">
                  <c:v>4.8400000000000003E-8</c:v>
                </c:pt>
                <c:pt idx="4589">
                  <c:v>4.8599999999999998E-8</c:v>
                </c:pt>
                <c:pt idx="4590">
                  <c:v>4.88E-8</c:v>
                </c:pt>
                <c:pt idx="4591">
                  <c:v>4.9000000000000002E-8</c:v>
                </c:pt>
                <c:pt idx="4592">
                  <c:v>4.9199999999999997E-8</c:v>
                </c:pt>
                <c:pt idx="4593">
                  <c:v>4.9399999999999999E-8</c:v>
                </c:pt>
                <c:pt idx="4594">
                  <c:v>4.9600000000000001E-8</c:v>
                </c:pt>
                <c:pt idx="4595">
                  <c:v>4.9800000000000003E-8</c:v>
                </c:pt>
                <c:pt idx="4596">
                  <c:v>4.9999999999999998E-8</c:v>
                </c:pt>
                <c:pt idx="4597">
                  <c:v>5.02E-8</c:v>
                </c:pt>
                <c:pt idx="4598">
                  <c:v>5.0400000000000001E-8</c:v>
                </c:pt>
                <c:pt idx="4599">
                  <c:v>5.0600000000000003E-8</c:v>
                </c:pt>
                <c:pt idx="4600">
                  <c:v>5.0799999999999998E-8</c:v>
                </c:pt>
                <c:pt idx="4601">
                  <c:v>5.1E-8</c:v>
                </c:pt>
                <c:pt idx="4602">
                  <c:v>5.1200000000000002E-8</c:v>
                </c:pt>
                <c:pt idx="4603">
                  <c:v>5.1399999999999997E-8</c:v>
                </c:pt>
                <c:pt idx="4604">
                  <c:v>5.1599999999999999E-8</c:v>
                </c:pt>
                <c:pt idx="4605">
                  <c:v>5.1800000000000001E-8</c:v>
                </c:pt>
                <c:pt idx="4606">
                  <c:v>5.2000000000000002E-8</c:v>
                </c:pt>
                <c:pt idx="4607">
                  <c:v>5.2199999999999998E-8</c:v>
                </c:pt>
                <c:pt idx="4608">
                  <c:v>5.2399999999999999E-8</c:v>
                </c:pt>
                <c:pt idx="4609">
                  <c:v>5.2600000000000001E-8</c:v>
                </c:pt>
                <c:pt idx="4610">
                  <c:v>5.2800000000000003E-8</c:v>
                </c:pt>
                <c:pt idx="4611">
                  <c:v>5.2999999999999998E-8</c:v>
                </c:pt>
                <c:pt idx="4612">
                  <c:v>5.32E-8</c:v>
                </c:pt>
                <c:pt idx="4613">
                  <c:v>5.3400000000000002E-8</c:v>
                </c:pt>
                <c:pt idx="4614">
                  <c:v>5.3599999999999997E-8</c:v>
                </c:pt>
                <c:pt idx="4615">
                  <c:v>5.3799999999999999E-8</c:v>
                </c:pt>
                <c:pt idx="4616">
                  <c:v>5.4E-8</c:v>
                </c:pt>
                <c:pt idx="4617">
                  <c:v>5.4200000000000002E-8</c:v>
                </c:pt>
                <c:pt idx="4618">
                  <c:v>5.4399999999999997E-8</c:v>
                </c:pt>
                <c:pt idx="4619">
                  <c:v>5.4599999999999999E-8</c:v>
                </c:pt>
                <c:pt idx="4620">
                  <c:v>5.4800000000000001E-8</c:v>
                </c:pt>
                <c:pt idx="4621">
                  <c:v>5.5000000000000003E-8</c:v>
                </c:pt>
                <c:pt idx="4622">
                  <c:v>5.5199999999999998E-8</c:v>
                </c:pt>
                <c:pt idx="4623">
                  <c:v>5.54E-8</c:v>
                </c:pt>
                <c:pt idx="4624">
                  <c:v>5.5600000000000002E-8</c:v>
                </c:pt>
                <c:pt idx="4625">
                  <c:v>5.5799999999999997E-8</c:v>
                </c:pt>
                <c:pt idx="4626">
                  <c:v>5.5999999999999999E-8</c:v>
                </c:pt>
                <c:pt idx="4627">
                  <c:v>5.62E-8</c:v>
                </c:pt>
                <c:pt idx="4628">
                  <c:v>5.6400000000000002E-8</c:v>
                </c:pt>
                <c:pt idx="4629">
                  <c:v>5.6599999999999997E-8</c:v>
                </c:pt>
                <c:pt idx="4630">
                  <c:v>5.6799999999999999E-8</c:v>
                </c:pt>
                <c:pt idx="4631">
                  <c:v>5.7000000000000001E-8</c:v>
                </c:pt>
                <c:pt idx="4632">
                  <c:v>5.7200000000000003E-8</c:v>
                </c:pt>
                <c:pt idx="4633">
                  <c:v>5.7399999999999998E-8</c:v>
                </c:pt>
                <c:pt idx="4634">
                  <c:v>5.76E-8</c:v>
                </c:pt>
                <c:pt idx="4635">
                  <c:v>5.7800000000000001E-8</c:v>
                </c:pt>
                <c:pt idx="4636">
                  <c:v>5.8000000000000003E-8</c:v>
                </c:pt>
                <c:pt idx="4637">
                  <c:v>5.8199999999999998E-8</c:v>
                </c:pt>
                <c:pt idx="4638">
                  <c:v>5.84E-8</c:v>
                </c:pt>
                <c:pt idx="4639">
                  <c:v>5.8600000000000002E-8</c:v>
                </c:pt>
                <c:pt idx="4640">
                  <c:v>5.8799999999999997E-8</c:v>
                </c:pt>
                <c:pt idx="4641">
                  <c:v>5.8999999999999999E-8</c:v>
                </c:pt>
                <c:pt idx="4642">
                  <c:v>5.9200000000000001E-8</c:v>
                </c:pt>
                <c:pt idx="4643">
                  <c:v>5.9400000000000003E-8</c:v>
                </c:pt>
                <c:pt idx="4644">
                  <c:v>5.9599999999999998E-8</c:v>
                </c:pt>
                <c:pt idx="4645">
                  <c:v>5.9800000000000006E-8</c:v>
                </c:pt>
                <c:pt idx="4646">
                  <c:v>5.9999999999999995E-8</c:v>
                </c:pt>
                <c:pt idx="4647">
                  <c:v>6.0199999999999996E-8</c:v>
                </c:pt>
                <c:pt idx="4648">
                  <c:v>6.0399999999999998E-8</c:v>
                </c:pt>
                <c:pt idx="4649">
                  <c:v>6.06E-8</c:v>
                </c:pt>
                <c:pt idx="4650">
                  <c:v>6.0800000000000002E-8</c:v>
                </c:pt>
                <c:pt idx="4651">
                  <c:v>6.1000000000000004E-8</c:v>
                </c:pt>
                <c:pt idx="4652">
                  <c:v>6.1200000000000005E-8</c:v>
                </c:pt>
                <c:pt idx="4653">
                  <c:v>6.1399999999999994E-8</c:v>
                </c:pt>
                <c:pt idx="4654">
                  <c:v>6.1599999999999996E-8</c:v>
                </c:pt>
                <c:pt idx="4655">
                  <c:v>6.1799999999999998E-8</c:v>
                </c:pt>
                <c:pt idx="4656">
                  <c:v>6.1999999999999999E-8</c:v>
                </c:pt>
                <c:pt idx="4657">
                  <c:v>6.2200000000000001E-8</c:v>
                </c:pt>
                <c:pt idx="4658">
                  <c:v>6.2400000000000003E-8</c:v>
                </c:pt>
                <c:pt idx="4659">
                  <c:v>6.2600000000000005E-8</c:v>
                </c:pt>
                <c:pt idx="4660">
                  <c:v>6.2800000000000006E-8</c:v>
                </c:pt>
                <c:pt idx="4661">
                  <c:v>6.2999999999999995E-8</c:v>
                </c:pt>
                <c:pt idx="4662">
                  <c:v>6.3199999999999997E-8</c:v>
                </c:pt>
                <c:pt idx="4663">
                  <c:v>6.3399999999999999E-8</c:v>
                </c:pt>
                <c:pt idx="4664">
                  <c:v>6.36E-8</c:v>
                </c:pt>
                <c:pt idx="4665">
                  <c:v>6.3800000000000002E-8</c:v>
                </c:pt>
                <c:pt idx="4666">
                  <c:v>6.4000000000000004E-8</c:v>
                </c:pt>
                <c:pt idx="4667">
                  <c:v>6.4200000000000006E-8</c:v>
                </c:pt>
                <c:pt idx="4668">
                  <c:v>6.4399999999999994E-8</c:v>
                </c:pt>
                <c:pt idx="4669">
                  <c:v>6.4599999999999996E-8</c:v>
                </c:pt>
                <c:pt idx="4670">
                  <c:v>6.4799999999999998E-8</c:v>
                </c:pt>
                <c:pt idx="4671">
                  <c:v>6.5E-8</c:v>
                </c:pt>
                <c:pt idx="4672">
                  <c:v>6.5200000000000001E-8</c:v>
                </c:pt>
                <c:pt idx="4673">
                  <c:v>6.5400000000000003E-8</c:v>
                </c:pt>
                <c:pt idx="4674">
                  <c:v>6.5600000000000005E-8</c:v>
                </c:pt>
                <c:pt idx="4675">
                  <c:v>6.5799999999999994E-8</c:v>
                </c:pt>
                <c:pt idx="4676">
                  <c:v>6.5999999999999995E-8</c:v>
                </c:pt>
                <c:pt idx="4677">
                  <c:v>6.6199999999999997E-8</c:v>
                </c:pt>
                <c:pt idx="4678">
                  <c:v>6.6399999999999999E-8</c:v>
                </c:pt>
                <c:pt idx="4679">
                  <c:v>6.6600000000000001E-8</c:v>
                </c:pt>
                <c:pt idx="4680">
                  <c:v>6.6800000000000003E-8</c:v>
                </c:pt>
                <c:pt idx="4681">
                  <c:v>6.7000000000000004E-8</c:v>
                </c:pt>
                <c:pt idx="4682">
                  <c:v>6.7200000000000006E-8</c:v>
                </c:pt>
                <c:pt idx="4683">
                  <c:v>6.7399999999999995E-8</c:v>
                </c:pt>
                <c:pt idx="4684">
                  <c:v>6.7599999999999997E-8</c:v>
                </c:pt>
                <c:pt idx="4685">
                  <c:v>6.7799999999999998E-8</c:v>
                </c:pt>
                <c:pt idx="4686">
                  <c:v>6.8E-8</c:v>
                </c:pt>
                <c:pt idx="4687">
                  <c:v>6.8200000000000002E-8</c:v>
                </c:pt>
                <c:pt idx="4688">
                  <c:v>6.8400000000000004E-8</c:v>
                </c:pt>
                <c:pt idx="4689">
                  <c:v>6.8600000000000005E-8</c:v>
                </c:pt>
                <c:pt idx="4690">
                  <c:v>6.8799999999999994E-8</c:v>
                </c:pt>
                <c:pt idx="4691">
                  <c:v>6.8999999999999996E-8</c:v>
                </c:pt>
                <c:pt idx="4692">
                  <c:v>6.9199999999999998E-8</c:v>
                </c:pt>
                <c:pt idx="4693">
                  <c:v>6.9399999999999999E-8</c:v>
                </c:pt>
                <c:pt idx="4694">
                  <c:v>6.9600000000000001E-8</c:v>
                </c:pt>
                <c:pt idx="4695">
                  <c:v>6.9800000000000003E-8</c:v>
                </c:pt>
                <c:pt idx="4696">
                  <c:v>7.0000000000000005E-8</c:v>
                </c:pt>
                <c:pt idx="4697">
                  <c:v>7.0200000000000007E-8</c:v>
                </c:pt>
                <c:pt idx="4698">
                  <c:v>7.0399999999999995E-8</c:v>
                </c:pt>
                <c:pt idx="4699">
                  <c:v>7.0599999999999997E-8</c:v>
                </c:pt>
                <c:pt idx="4700">
                  <c:v>7.0799999999999999E-8</c:v>
                </c:pt>
                <c:pt idx="4701">
                  <c:v>7.1E-8</c:v>
                </c:pt>
                <c:pt idx="4702">
                  <c:v>7.1200000000000002E-8</c:v>
                </c:pt>
                <c:pt idx="4703">
                  <c:v>7.1400000000000004E-8</c:v>
                </c:pt>
                <c:pt idx="4704">
                  <c:v>7.1600000000000006E-8</c:v>
                </c:pt>
                <c:pt idx="4705">
                  <c:v>7.1799999999999994E-8</c:v>
                </c:pt>
                <c:pt idx="4706">
                  <c:v>7.1999999999999996E-8</c:v>
                </c:pt>
                <c:pt idx="4707">
                  <c:v>7.2199999999999998E-8</c:v>
                </c:pt>
                <c:pt idx="4708">
                  <c:v>7.24E-8</c:v>
                </c:pt>
                <c:pt idx="4709">
                  <c:v>7.2600000000000002E-8</c:v>
                </c:pt>
                <c:pt idx="4710">
                  <c:v>7.2800000000000003E-8</c:v>
                </c:pt>
                <c:pt idx="4711">
                  <c:v>7.3000000000000005E-8</c:v>
                </c:pt>
                <c:pt idx="4712">
                  <c:v>7.3199999999999994E-8</c:v>
                </c:pt>
                <c:pt idx="4713">
                  <c:v>7.3399999999999996E-8</c:v>
                </c:pt>
                <c:pt idx="4714">
                  <c:v>7.3599999999999997E-8</c:v>
                </c:pt>
                <c:pt idx="4715">
                  <c:v>7.3799999999999999E-8</c:v>
                </c:pt>
                <c:pt idx="4716">
                  <c:v>7.4000000000000001E-8</c:v>
                </c:pt>
                <c:pt idx="4717">
                  <c:v>7.4200000000000003E-8</c:v>
                </c:pt>
                <c:pt idx="4718">
                  <c:v>7.4400000000000004E-8</c:v>
                </c:pt>
                <c:pt idx="4719">
                  <c:v>7.4600000000000006E-8</c:v>
                </c:pt>
                <c:pt idx="4720">
                  <c:v>7.4799999999999995E-8</c:v>
                </c:pt>
                <c:pt idx="4721">
                  <c:v>7.4999999999999997E-8</c:v>
                </c:pt>
                <c:pt idx="4722">
                  <c:v>7.5199999999999998E-8</c:v>
                </c:pt>
                <c:pt idx="4723">
                  <c:v>7.54E-8</c:v>
                </c:pt>
                <c:pt idx="4724">
                  <c:v>7.5600000000000002E-8</c:v>
                </c:pt>
                <c:pt idx="4725">
                  <c:v>7.5800000000000004E-8</c:v>
                </c:pt>
                <c:pt idx="4726">
                  <c:v>7.6000000000000006E-8</c:v>
                </c:pt>
                <c:pt idx="4727">
                  <c:v>7.6199999999999994E-8</c:v>
                </c:pt>
                <c:pt idx="4728">
                  <c:v>7.6399999999999996E-8</c:v>
                </c:pt>
                <c:pt idx="4729">
                  <c:v>7.6599999999999998E-8</c:v>
                </c:pt>
                <c:pt idx="4730">
                  <c:v>7.6799999999999999E-8</c:v>
                </c:pt>
                <c:pt idx="4731">
                  <c:v>7.7000000000000001E-8</c:v>
                </c:pt>
                <c:pt idx="4732">
                  <c:v>7.7200000000000003E-8</c:v>
                </c:pt>
                <c:pt idx="4733">
                  <c:v>7.7400000000000005E-8</c:v>
                </c:pt>
                <c:pt idx="4734">
                  <c:v>7.7599999999999993E-8</c:v>
                </c:pt>
                <c:pt idx="4735">
                  <c:v>7.7799999999999995E-8</c:v>
                </c:pt>
                <c:pt idx="4736">
                  <c:v>7.7999999999999997E-8</c:v>
                </c:pt>
                <c:pt idx="4737">
                  <c:v>7.8199999999999999E-8</c:v>
                </c:pt>
                <c:pt idx="4738">
                  <c:v>7.8400000000000001E-8</c:v>
                </c:pt>
                <c:pt idx="4739">
                  <c:v>7.8600000000000002E-8</c:v>
                </c:pt>
                <c:pt idx="4740">
                  <c:v>7.8800000000000004E-8</c:v>
                </c:pt>
                <c:pt idx="4741">
                  <c:v>7.9000000000000006E-8</c:v>
                </c:pt>
                <c:pt idx="4742">
                  <c:v>7.9199999999999995E-8</c:v>
                </c:pt>
                <c:pt idx="4743">
                  <c:v>7.9399999999999996E-8</c:v>
                </c:pt>
                <c:pt idx="4744">
                  <c:v>7.9599999999999998E-8</c:v>
                </c:pt>
                <c:pt idx="4745">
                  <c:v>7.98E-8</c:v>
                </c:pt>
                <c:pt idx="4746">
                  <c:v>8.0000000000000002E-8</c:v>
                </c:pt>
                <c:pt idx="4747">
                  <c:v>8.0200000000000003E-8</c:v>
                </c:pt>
                <c:pt idx="4748">
                  <c:v>8.0400000000000005E-8</c:v>
                </c:pt>
                <c:pt idx="4749">
                  <c:v>8.0599999999999994E-8</c:v>
                </c:pt>
                <c:pt idx="4750">
                  <c:v>8.0799999999999996E-8</c:v>
                </c:pt>
                <c:pt idx="4751">
                  <c:v>8.0999999999999997E-8</c:v>
                </c:pt>
                <c:pt idx="4752">
                  <c:v>8.1199999999999999E-8</c:v>
                </c:pt>
                <c:pt idx="4753">
                  <c:v>8.1400000000000001E-8</c:v>
                </c:pt>
                <c:pt idx="4754">
                  <c:v>8.1600000000000003E-8</c:v>
                </c:pt>
                <c:pt idx="4755">
                  <c:v>8.1800000000000005E-8</c:v>
                </c:pt>
                <c:pt idx="4756">
                  <c:v>8.2000000000000006E-8</c:v>
                </c:pt>
                <c:pt idx="4757">
                  <c:v>8.2199999999999995E-8</c:v>
                </c:pt>
                <c:pt idx="4758">
                  <c:v>8.2399999999999997E-8</c:v>
                </c:pt>
                <c:pt idx="4759">
                  <c:v>8.2599999999999998E-8</c:v>
                </c:pt>
                <c:pt idx="4760">
                  <c:v>8.28E-8</c:v>
                </c:pt>
                <c:pt idx="4761">
                  <c:v>8.3000000000000002E-8</c:v>
                </c:pt>
                <c:pt idx="4762">
                  <c:v>8.3200000000000004E-8</c:v>
                </c:pt>
                <c:pt idx="4763">
                  <c:v>8.3400000000000006E-8</c:v>
                </c:pt>
                <c:pt idx="4764">
                  <c:v>8.3599999999999994E-8</c:v>
                </c:pt>
                <c:pt idx="4765">
                  <c:v>8.3799999999999996E-8</c:v>
                </c:pt>
                <c:pt idx="4766">
                  <c:v>8.3999999999999998E-8</c:v>
                </c:pt>
                <c:pt idx="4767">
                  <c:v>8.42E-8</c:v>
                </c:pt>
                <c:pt idx="4768">
                  <c:v>8.4400000000000001E-8</c:v>
                </c:pt>
                <c:pt idx="4769">
                  <c:v>8.4600000000000003E-8</c:v>
                </c:pt>
                <c:pt idx="4770">
                  <c:v>8.4800000000000005E-8</c:v>
                </c:pt>
                <c:pt idx="4771">
                  <c:v>8.4999999999999994E-8</c:v>
                </c:pt>
                <c:pt idx="4772">
                  <c:v>8.5199999999999995E-8</c:v>
                </c:pt>
                <c:pt idx="4773">
                  <c:v>8.5399999999999997E-8</c:v>
                </c:pt>
                <c:pt idx="4774">
                  <c:v>8.5599999999999999E-8</c:v>
                </c:pt>
                <c:pt idx="4775">
                  <c:v>8.5800000000000001E-8</c:v>
                </c:pt>
                <c:pt idx="4776">
                  <c:v>8.6000000000000002E-8</c:v>
                </c:pt>
                <c:pt idx="4777">
                  <c:v>8.6200000000000004E-8</c:v>
                </c:pt>
                <c:pt idx="4778">
                  <c:v>8.6400000000000006E-8</c:v>
                </c:pt>
                <c:pt idx="4779">
                  <c:v>8.6599999999999995E-8</c:v>
                </c:pt>
                <c:pt idx="4780">
                  <c:v>8.6799999999999996E-8</c:v>
                </c:pt>
                <c:pt idx="4781">
                  <c:v>8.6999999999999998E-8</c:v>
                </c:pt>
                <c:pt idx="4782">
                  <c:v>8.72E-8</c:v>
                </c:pt>
                <c:pt idx="4783">
                  <c:v>8.7400000000000002E-8</c:v>
                </c:pt>
                <c:pt idx="4784">
                  <c:v>8.7600000000000004E-8</c:v>
                </c:pt>
                <c:pt idx="4785">
                  <c:v>8.7800000000000005E-8</c:v>
                </c:pt>
                <c:pt idx="4786">
                  <c:v>8.7999999999999994E-8</c:v>
                </c:pt>
                <c:pt idx="4787">
                  <c:v>8.8199999999999996E-8</c:v>
                </c:pt>
                <c:pt idx="4788">
                  <c:v>8.8399999999999997E-8</c:v>
                </c:pt>
                <c:pt idx="4789">
                  <c:v>8.8599999999999999E-8</c:v>
                </c:pt>
                <c:pt idx="4790">
                  <c:v>8.8800000000000001E-8</c:v>
                </c:pt>
                <c:pt idx="4791">
                  <c:v>8.9000000000000003E-8</c:v>
                </c:pt>
                <c:pt idx="4792">
                  <c:v>8.9200000000000005E-8</c:v>
                </c:pt>
                <c:pt idx="4793">
                  <c:v>8.9400000000000006E-8</c:v>
                </c:pt>
                <c:pt idx="4794">
                  <c:v>8.9599999999999995E-8</c:v>
                </c:pt>
                <c:pt idx="4795">
                  <c:v>8.9799999999999997E-8</c:v>
                </c:pt>
                <c:pt idx="4796">
                  <c:v>8.9999999999999999E-8</c:v>
                </c:pt>
                <c:pt idx="4797">
                  <c:v>9.02E-8</c:v>
                </c:pt>
                <c:pt idx="4798">
                  <c:v>9.0400000000000002E-8</c:v>
                </c:pt>
                <c:pt idx="4799">
                  <c:v>9.0600000000000004E-8</c:v>
                </c:pt>
                <c:pt idx="4800">
                  <c:v>9.0800000000000006E-8</c:v>
                </c:pt>
                <c:pt idx="4801">
                  <c:v>9.0999999999999994E-8</c:v>
                </c:pt>
                <c:pt idx="4802">
                  <c:v>9.1199999999999996E-8</c:v>
                </c:pt>
                <c:pt idx="4803">
                  <c:v>9.1399999999999998E-8</c:v>
                </c:pt>
                <c:pt idx="4804">
                  <c:v>9.16E-8</c:v>
                </c:pt>
                <c:pt idx="4805">
                  <c:v>9.1800000000000001E-8</c:v>
                </c:pt>
                <c:pt idx="4806">
                  <c:v>9.2000000000000003E-8</c:v>
                </c:pt>
                <c:pt idx="4807">
                  <c:v>9.2200000000000005E-8</c:v>
                </c:pt>
                <c:pt idx="4808">
                  <c:v>9.2399999999999994E-8</c:v>
                </c:pt>
                <c:pt idx="4809">
                  <c:v>9.2599999999999995E-8</c:v>
                </c:pt>
                <c:pt idx="4810">
                  <c:v>9.2799999999999997E-8</c:v>
                </c:pt>
                <c:pt idx="4811">
                  <c:v>9.2999999999999999E-8</c:v>
                </c:pt>
                <c:pt idx="4812">
                  <c:v>9.3200000000000001E-8</c:v>
                </c:pt>
                <c:pt idx="4813">
                  <c:v>9.3400000000000003E-8</c:v>
                </c:pt>
                <c:pt idx="4814">
                  <c:v>9.3600000000000004E-8</c:v>
                </c:pt>
                <c:pt idx="4815">
                  <c:v>9.3800000000000006E-8</c:v>
                </c:pt>
                <c:pt idx="4816">
                  <c:v>9.3999999999999995E-8</c:v>
                </c:pt>
                <c:pt idx="4817">
                  <c:v>9.4199999999999996E-8</c:v>
                </c:pt>
                <c:pt idx="4818">
                  <c:v>9.4399999999999998E-8</c:v>
                </c:pt>
                <c:pt idx="4819">
                  <c:v>9.46E-8</c:v>
                </c:pt>
                <c:pt idx="4820">
                  <c:v>9.4800000000000002E-8</c:v>
                </c:pt>
                <c:pt idx="4821">
                  <c:v>9.5000000000000004E-8</c:v>
                </c:pt>
                <c:pt idx="4822">
                  <c:v>9.5200000000000005E-8</c:v>
                </c:pt>
                <c:pt idx="4823">
                  <c:v>9.5399999999999994E-8</c:v>
                </c:pt>
                <c:pt idx="4824">
                  <c:v>9.5599999999999996E-8</c:v>
                </c:pt>
                <c:pt idx="4825">
                  <c:v>9.5799999999999998E-8</c:v>
                </c:pt>
                <c:pt idx="4826">
                  <c:v>9.5999999999999999E-8</c:v>
                </c:pt>
                <c:pt idx="4827">
                  <c:v>9.6200000000000001E-8</c:v>
                </c:pt>
                <c:pt idx="4828">
                  <c:v>9.6400000000000003E-8</c:v>
                </c:pt>
                <c:pt idx="4829">
                  <c:v>9.6600000000000005E-8</c:v>
                </c:pt>
                <c:pt idx="4830">
                  <c:v>9.6800000000000007E-8</c:v>
                </c:pt>
                <c:pt idx="4831">
                  <c:v>9.6999999999999995E-8</c:v>
                </c:pt>
                <c:pt idx="4832">
                  <c:v>9.7199999999999997E-8</c:v>
                </c:pt>
                <c:pt idx="4833">
                  <c:v>9.7399999999999999E-8</c:v>
                </c:pt>
                <c:pt idx="4834">
                  <c:v>9.76E-8</c:v>
                </c:pt>
                <c:pt idx="4835">
                  <c:v>9.7800000000000002E-8</c:v>
                </c:pt>
                <c:pt idx="4836">
                  <c:v>9.8000000000000004E-8</c:v>
                </c:pt>
                <c:pt idx="4837">
                  <c:v>9.8200000000000006E-8</c:v>
                </c:pt>
                <c:pt idx="4838">
                  <c:v>9.8399999999999994E-8</c:v>
                </c:pt>
                <c:pt idx="4839">
                  <c:v>9.8599999999999996E-8</c:v>
                </c:pt>
                <c:pt idx="4840">
                  <c:v>9.8799999999999998E-8</c:v>
                </c:pt>
                <c:pt idx="4841">
                  <c:v>9.9E-8</c:v>
                </c:pt>
                <c:pt idx="4842">
                  <c:v>9.9200000000000002E-8</c:v>
                </c:pt>
                <c:pt idx="4843">
                  <c:v>9.9400000000000003E-8</c:v>
                </c:pt>
                <c:pt idx="4844">
                  <c:v>9.9600000000000005E-8</c:v>
                </c:pt>
                <c:pt idx="4845">
                  <c:v>9.9799999999999994E-8</c:v>
                </c:pt>
                <c:pt idx="4846">
                  <c:v>9.9999999999999995E-8</c:v>
                </c:pt>
                <c:pt idx="4847">
                  <c:v>1.002E-7</c:v>
                </c:pt>
                <c:pt idx="4848">
                  <c:v>1.004E-7</c:v>
                </c:pt>
                <c:pt idx="4849">
                  <c:v>1.006E-7</c:v>
                </c:pt>
                <c:pt idx="4850">
                  <c:v>1.008E-7</c:v>
                </c:pt>
                <c:pt idx="4851">
                  <c:v>1.01E-7</c:v>
                </c:pt>
                <c:pt idx="4852">
                  <c:v>1.0120000000000001E-7</c:v>
                </c:pt>
                <c:pt idx="4853">
                  <c:v>1.0139999999999999E-7</c:v>
                </c:pt>
                <c:pt idx="4854">
                  <c:v>1.016E-7</c:v>
                </c:pt>
                <c:pt idx="4855">
                  <c:v>1.018E-7</c:v>
                </c:pt>
                <c:pt idx="4856">
                  <c:v>1.02E-7</c:v>
                </c:pt>
                <c:pt idx="4857">
                  <c:v>1.022E-7</c:v>
                </c:pt>
                <c:pt idx="4858">
                  <c:v>1.024E-7</c:v>
                </c:pt>
                <c:pt idx="4859">
                  <c:v>1.0260000000000001E-7</c:v>
                </c:pt>
                <c:pt idx="4860">
                  <c:v>1.0279999999999999E-7</c:v>
                </c:pt>
                <c:pt idx="4861">
                  <c:v>1.03E-7</c:v>
                </c:pt>
                <c:pt idx="4862">
                  <c:v>1.032E-7</c:v>
                </c:pt>
                <c:pt idx="4863">
                  <c:v>1.034E-7</c:v>
                </c:pt>
                <c:pt idx="4864">
                  <c:v>1.036E-7</c:v>
                </c:pt>
                <c:pt idx="4865">
                  <c:v>1.038E-7</c:v>
                </c:pt>
                <c:pt idx="4866">
                  <c:v>1.04E-7</c:v>
                </c:pt>
                <c:pt idx="4867">
                  <c:v>1.0420000000000001E-7</c:v>
                </c:pt>
                <c:pt idx="4868">
                  <c:v>1.044E-7</c:v>
                </c:pt>
                <c:pt idx="4869">
                  <c:v>1.046E-7</c:v>
                </c:pt>
                <c:pt idx="4870">
                  <c:v>1.048E-7</c:v>
                </c:pt>
                <c:pt idx="4871">
                  <c:v>1.05E-7</c:v>
                </c:pt>
                <c:pt idx="4872">
                  <c:v>1.052E-7</c:v>
                </c:pt>
                <c:pt idx="4873">
                  <c:v>1.054E-7</c:v>
                </c:pt>
                <c:pt idx="4874">
                  <c:v>1.0560000000000001E-7</c:v>
                </c:pt>
                <c:pt idx="4875">
                  <c:v>1.0579999999999999E-7</c:v>
                </c:pt>
                <c:pt idx="4876">
                  <c:v>1.06E-7</c:v>
                </c:pt>
                <c:pt idx="4877">
                  <c:v>1.062E-7</c:v>
                </c:pt>
                <c:pt idx="4878">
                  <c:v>1.064E-7</c:v>
                </c:pt>
                <c:pt idx="4879">
                  <c:v>1.066E-7</c:v>
                </c:pt>
                <c:pt idx="4880">
                  <c:v>1.068E-7</c:v>
                </c:pt>
                <c:pt idx="4881">
                  <c:v>1.0700000000000001E-7</c:v>
                </c:pt>
                <c:pt idx="4882">
                  <c:v>1.0719999999999999E-7</c:v>
                </c:pt>
                <c:pt idx="4883">
                  <c:v>1.074E-7</c:v>
                </c:pt>
                <c:pt idx="4884">
                  <c:v>1.076E-7</c:v>
                </c:pt>
                <c:pt idx="4885">
                  <c:v>1.078E-7</c:v>
                </c:pt>
                <c:pt idx="4886">
                  <c:v>1.08E-7</c:v>
                </c:pt>
                <c:pt idx="4887">
                  <c:v>1.082E-7</c:v>
                </c:pt>
                <c:pt idx="4888">
                  <c:v>1.084E-7</c:v>
                </c:pt>
                <c:pt idx="4889">
                  <c:v>1.0860000000000001E-7</c:v>
                </c:pt>
                <c:pt idx="4890">
                  <c:v>1.0879999999999999E-7</c:v>
                </c:pt>
                <c:pt idx="4891">
                  <c:v>1.09E-7</c:v>
                </c:pt>
                <c:pt idx="4892">
                  <c:v>1.092E-7</c:v>
                </c:pt>
                <c:pt idx="4893">
                  <c:v>1.094E-7</c:v>
                </c:pt>
                <c:pt idx="4894">
                  <c:v>1.096E-7</c:v>
                </c:pt>
                <c:pt idx="4895">
                  <c:v>1.098E-7</c:v>
                </c:pt>
                <c:pt idx="4896">
                  <c:v>1.1000000000000001E-7</c:v>
                </c:pt>
                <c:pt idx="4897">
                  <c:v>1.1019999999999999E-7</c:v>
                </c:pt>
                <c:pt idx="4898">
                  <c:v>1.104E-7</c:v>
                </c:pt>
                <c:pt idx="4899">
                  <c:v>1.106E-7</c:v>
                </c:pt>
                <c:pt idx="4900">
                  <c:v>1.108E-7</c:v>
                </c:pt>
                <c:pt idx="4901">
                  <c:v>1.11E-7</c:v>
                </c:pt>
                <c:pt idx="4902">
                  <c:v>1.112E-7</c:v>
                </c:pt>
                <c:pt idx="4903">
                  <c:v>1.114E-7</c:v>
                </c:pt>
                <c:pt idx="4904">
                  <c:v>1.1159999999999999E-7</c:v>
                </c:pt>
                <c:pt idx="4905">
                  <c:v>1.118E-7</c:v>
                </c:pt>
                <c:pt idx="4906">
                  <c:v>1.12E-7</c:v>
                </c:pt>
                <c:pt idx="4907">
                  <c:v>1.122E-7</c:v>
                </c:pt>
                <c:pt idx="4908">
                  <c:v>1.124E-7</c:v>
                </c:pt>
                <c:pt idx="4909">
                  <c:v>1.126E-7</c:v>
                </c:pt>
                <c:pt idx="4910">
                  <c:v>1.128E-7</c:v>
                </c:pt>
                <c:pt idx="4911">
                  <c:v>1.1300000000000001E-7</c:v>
                </c:pt>
                <c:pt idx="4912">
                  <c:v>1.1319999999999999E-7</c:v>
                </c:pt>
                <c:pt idx="4913">
                  <c:v>1.134E-7</c:v>
                </c:pt>
                <c:pt idx="4914">
                  <c:v>1.136E-7</c:v>
                </c:pt>
                <c:pt idx="4915">
                  <c:v>1.138E-7</c:v>
                </c:pt>
                <c:pt idx="4916">
                  <c:v>1.14E-7</c:v>
                </c:pt>
                <c:pt idx="4917">
                  <c:v>1.142E-7</c:v>
                </c:pt>
                <c:pt idx="4918">
                  <c:v>1.1440000000000001E-7</c:v>
                </c:pt>
                <c:pt idx="4919">
                  <c:v>1.1459999999999999E-7</c:v>
                </c:pt>
                <c:pt idx="4920">
                  <c:v>1.148E-7</c:v>
                </c:pt>
                <c:pt idx="4921">
                  <c:v>1.15E-7</c:v>
                </c:pt>
                <c:pt idx="4922">
                  <c:v>1.152E-7</c:v>
                </c:pt>
                <c:pt idx="4923">
                  <c:v>1.154E-7</c:v>
                </c:pt>
                <c:pt idx="4924">
                  <c:v>1.156E-7</c:v>
                </c:pt>
                <c:pt idx="4925">
                  <c:v>1.158E-7</c:v>
                </c:pt>
                <c:pt idx="4926">
                  <c:v>1.1600000000000001E-7</c:v>
                </c:pt>
                <c:pt idx="4927">
                  <c:v>1.1619999999999999E-7</c:v>
                </c:pt>
                <c:pt idx="4928">
                  <c:v>1.164E-7</c:v>
                </c:pt>
                <c:pt idx="4929">
                  <c:v>1.166E-7</c:v>
                </c:pt>
                <c:pt idx="4930">
                  <c:v>1.168E-7</c:v>
                </c:pt>
                <c:pt idx="4931">
                  <c:v>1.17E-7</c:v>
                </c:pt>
                <c:pt idx="4932">
                  <c:v>1.172E-7</c:v>
                </c:pt>
                <c:pt idx="4933">
                  <c:v>1.1740000000000001E-7</c:v>
                </c:pt>
                <c:pt idx="4934">
                  <c:v>1.1759999999999999E-7</c:v>
                </c:pt>
                <c:pt idx="4935">
                  <c:v>1.178E-7</c:v>
                </c:pt>
                <c:pt idx="4936">
                  <c:v>1.18E-7</c:v>
                </c:pt>
                <c:pt idx="4937">
                  <c:v>1.182E-7</c:v>
                </c:pt>
                <c:pt idx="4938">
                  <c:v>1.184E-7</c:v>
                </c:pt>
                <c:pt idx="4939">
                  <c:v>1.186E-7</c:v>
                </c:pt>
                <c:pt idx="4940">
                  <c:v>1.1880000000000001E-7</c:v>
                </c:pt>
                <c:pt idx="4941">
                  <c:v>1.1899999999999999E-7</c:v>
                </c:pt>
                <c:pt idx="4942">
                  <c:v>1.192E-7</c:v>
                </c:pt>
                <c:pt idx="4943">
                  <c:v>1.194E-7</c:v>
                </c:pt>
                <c:pt idx="4944">
                  <c:v>1.1960000000000001E-7</c:v>
                </c:pt>
                <c:pt idx="4945">
                  <c:v>1.198E-7</c:v>
                </c:pt>
                <c:pt idx="4946">
                  <c:v>1.1999999999999999E-7</c:v>
                </c:pt>
                <c:pt idx="4947">
                  <c:v>1.202E-7</c:v>
                </c:pt>
                <c:pt idx="4948">
                  <c:v>1.2039999999999999E-7</c:v>
                </c:pt>
                <c:pt idx="4949">
                  <c:v>1.2060000000000001E-7</c:v>
                </c:pt>
                <c:pt idx="4950">
                  <c:v>1.208E-7</c:v>
                </c:pt>
                <c:pt idx="4951">
                  <c:v>1.2100000000000001E-7</c:v>
                </c:pt>
                <c:pt idx="4952">
                  <c:v>1.212E-7</c:v>
                </c:pt>
                <c:pt idx="4953">
                  <c:v>1.2139999999999999E-7</c:v>
                </c:pt>
                <c:pt idx="4954">
                  <c:v>1.216E-7</c:v>
                </c:pt>
                <c:pt idx="4955">
                  <c:v>1.2179999999999999E-7</c:v>
                </c:pt>
                <c:pt idx="4956">
                  <c:v>1.2200000000000001E-7</c:v>
                </c:pt>
                <c:pt idx="4957">
                  <c:v>1.222E-7</c:v>
                </c:pt>
                <c:pt idx="4958">
                  <c:v>1.2240000000000001E-7</c:v>
                </c:pt>
                <c:pt idx="4959">
                  <c:v>1.226E-7</c:v>
                </c:pt>
                <c:pt idx="4960">
                  <c:v>1.2279999999999999E-7</c:v>
                </c:pt>
                <c:pt idx="4961">
                  <c:v>1.23E-7</c:v>
                </c:pt>
                <c:pt idx="4962">
                  <c:v>1.2319999999999999E-7</c:v>
                </c:pt>
                <c:pt idx="4963">
                  <c:v>1.2340000000000001E-7</c:v>
                </c:pt>
                <c:pt idx="4964">
                  <c:v>1.236E-7</c:v>
                </c:pt>
                <c:pt idx="4965">
                  <c:v>1.2380000000000001E-7</c:v>
                </c:pt>
                <c:pt idx="4966">
                  <c:v>1.24E-7</c:v>
                </c:pt>
                <c:pt idx="4967">
                  <c:v>1.2419999999999999E-7</c:v>
                </c:pt>
                <c:pt idx="4968">
                  <c:v>1.244E-7</c:v>
                </c:pt>
                <c:pt idx="4969">
                  <c:v>1.2459999999999999E-7</c:v>
                </c:pt>
                <c:pt idx="4970">
                  <c:v>1.2480000000000001E-7</c:v>
                </c:pt>
                <c:pt idx="4971">
                  <c:v>1.2499999999999999E-7</c:v>
                </c:pt>
                <c:pt idx="4972">
                  <c:v>1.2520000000000001E-7</c:v>
                </c:pt>
                <c:pt idx="4973">
                  <c:v>1.254E-7</c:v>
                </c:pt>
                <c:pt idx="4974">
                  <c:v>1.2560000000000001E-7</c:v>
                </c:pt>
                <c:pt idx="4975">
                  <c:v>1.258E-7</c:v>
                </c:pt>
                <c:pt idx="4976">
                  <c:v>1.2599999999999999E-7</c:v>
                </c:pt>
                <c:pt idx="4977">
                  <c:v>1.2620000000000001E-7</c:v>
                </c:pt>
                <c:pt idx="4978">
                  <c:v>1.2639999999999999E-7</c:v>
                </c:pt>
                <c:pt idx="4979">
                  <c:v>1.2660000000000001E-7</c:v>
                </c:pt>
                <c:pt idx="4980">
                  <c:v>1.268E-7</c:v>
                </c:pt>
                <c:pt idx="4981">
                  <c:v>1.2700000000000001E-7</c:v>
                </c:pt>
                <c:pt idx="4982">
                  <c:v>1.272E-7</c:v>
                </c:pt>
                <c:pt idx="4983">
                  <c:v>1.2739999999999999E-7</c:v>
                </c:pt>
                <c:pt idx="4984">
                  <c:v>1.276E-7</c:v>
                </c:pt>
                <c:pt idx="4985">
                  <c:v>1.2779999999999999E-7</c:v>
                </c:pt>
                <c:pt idx="4986">
                  <c:v>1.2800000000000001E-7</c:v>
                </c:pt>
                <c:pt idx="4987">
                  <c:v>1.282E-7</c:v>
                </c:pt>
                <c:pt idx="4988">
                  <c:v>1.2840000000000001E-7</c:v>
                </c:pt>
                <c:pt idx="4989">
                  <c:v>1.286E-7</c:v>
                </c:pt>
                <c:pt idx="4990">
                  <c:v>1.2879999999999999E-7</c:v>
                </c:pt>
                <c:pt idx="4991">
                  <c:v>1.29E-7</c:v>
                </c:pt>
                <c:pt idx="4992">
                  <c:v>1.2919999999999999E-7</c:v>
                </c:pt>
                <c:pt idx="4993">
                  <c:v>1.2940000000000001E-7</c:v>
                </c:pt>
                <c:pt idx="4994">
                  <c:v>1.296E-7</c:v>
                </c:pt>
                <c:pt idx="4995">
                  <c:v>1.2980000000000001E-7</c:v>
                </c:pt>
                <c:pt idx="4996">
                  <c:v>1.3E-7</c:v>
                </c:pt>
                <c:pt idx="4997">
                  <c:v>1.3019999999999999E-7</c:v>
                </c:pt>
                <c:pt idx="4998">
                  <c:v>1.304E-7</c:v>
                </c:pt>
                <c:pt idx="4999">
                  <c:v>1.3059999999999999E-7</c:v>
                </c:pt>
                <c:pt idx="5000">
                  <c:v>1.3080000000000001E-7</c:v>
                </c:pt>
                <c:pt idx="5001">
                  <c:v>1.31E-7</c:v>
                </c:pt>
                <c:pt idx="5002">
                  <c:v>1.3120000000000001E-7</c:v>
                </c:pt>
                <c:pt idx="5003">
                  <c:v>1.314E-7</c:v>
                </c:pt>
                <c:pt idx="5004">
                  <c:v>1.3159999999999999E-7</c:v>
                </c:pt>
                <c:pt idx="5005">
                  <c:v>1.318E-7</c:v>
                </c:pt>
                <c:pt idx="5006">
                  <c:v>1.3199999999999999E-7</c:v>
                </c:pt>
                <c:pt idx="5007">
                  <c:v>1.3220000000000001E-7</c:v>
                </c:pt>
                <c:pt idx="5008">
                  <c:v>1.3239999999999999E-7</c:v>
                </c:pt>
                <c:pt idx="5009">
                  <c:v>1.3260000000000001E-7</c:v>
                </c:pt>
                <c:pt idx="5010">
                  <c:v>1.328E-7</c:v>
                </c:pt>
                <c:pt idx="5011">
                  <c:v>1.3300000000000001E-7</c:v>
                </c:pt>
                <c:pt idx="5012">
                  <c:v>1.332E-7</c:v>
                </c:pt>
                <c:pt idx="5013">
                  <c:v>1.3339999999999999E-7</c:v>
                </c:pt>
                <c:pt idx="5014">
                  <c:v>1.3360000000000001E-7</c:v>
                </c:pt>
                <c:pt idx="5015">
                  <c:v>1.3379999999999999E-7</c:v>
                </c:pt>
                <c:pt idx="5016">
                  <c:v>1.3400000000000001E-7</c:v>
                </c:pt>
                <c:pt idx="5017">
                  <c:v>1.342E-7</c:v>
                </c:pt>
                <c:pt idx="5018">
                  <c:v>1.3440000000000001E-7</c:v>
                </c:pt>
                <c:pt idx="5019">
                  <c:v>1.346E-7</c:v>
                </c:pt>
                <c:pt idx="5020">
                  <c:v>1.3479999999999999E-7</c:v>
                </c:pt>
                <c:pt idx="5021">
                  <c:v>1.35E-7</c:v>
                </c:pt>
                <c:pt idx="5022">
                  <c:v>1.3519999999999999E-7</c:v>
                </c:pt>
                <c:pt idx="5023">
                  <c:v>1.3540000000000001E-7</c:v>
                </c:pt>
                <c:pt idx="5024">
                  <c:v>1.356E-7</c:v>
                </c:pt>
                <c:pt idx="5025">
                  <c:v>1.3580000000000001E-7</c:v>
                </c:pt>
                <c:pt idx="5026">
                  <c:v>1.36E-7</c:v>
                </c:pt>
                <c:pt idx="5027">
                  <c:v>1.3619999999999999E-7</c:v>
                </c:pt>
                <c:pt idx="5028">
                  <c:v>1.364E-7</c:v>
                </c:pt>
                <c:pt idx="5029">
                  <c:v>1.3659999999999999E-7</c:v>
                </c:pt>
                <c:pt idx="5030">
                  <c:v>1.3680000000000001E-7</c:v>
                </c:pt>
                <c:pt idx="5031">
                  <c:v>1.37E-7</c:v>
                </c:pt>
                <c:pt idx="5032">
                  <c:v>1.3720000000000001E-7</c:v>
                </c:pt>
                <c:pt idx="5033">
                  <c:v>1.374E-7</c:v>
                </c:pt>
                <c:pt idx="5034">
                  <c:v>1.3759999999999999E-7</c:v>
                </c:pt>
                <c:pt idx="5035">
                  <c:v>1.378E-7</c:v>
                </c:pt>
                <c:pt idx="5036">
                  <c:v>1.3799999999999999E-7</c:v>
                </c:pt>
                <c:pt idx="5037">
                  <c:v>1.3820000000000001E-7</c:v>
                </c:pt>
                <c:pt idx="5038">
                  <c:v>1.384E-7</c:v>
                </c:pt>
                <c:pt idx="5039">
                  <c:v>1.3860000000000001E-7</c:v>
                </c:pt>
                <c:pt idx="5040">
                  <c:v>1.388E-7</c:v>
                </c:pt>
                <c:pt idx="5041">
                  <c:v>1.3899999999999999E-7</c:v>
                </c:pt>
                <c:pt idx="5042">
                  <c:v>1.392E-7</c:v>
                </c:pt>
                <c:pt idx="5043">
                  <c:v>1.3939999999999999E-7</c:v>
                </c:pt>
                <c:pt idx="5044">
                  <c:v>1.3960000000000001E-7</c:v>
                </c:pt>
                <c:pt idx="5045">
                  <c:v>1.3979999999999999E-7</c:v>
                </c:pt>
                <c:pt idx="5046">
                  <c:v>1.4000000000000001E-7</c:v>
                </c:pt>
                <c:pt idx="5047">
                  <c:v>1.402E-7</c:v>
                </c:pt>
                <c:pt idx="5048">
                  <c:v>1.4040000000000001E-7</c:v>
                </c:pt>
                <c:pt idx="5049">
                  <c:v>1.406E-7</c:v>
                </c:pt>
                <c:pt idx="5050">
                  <c:v>1.4079999999999999E-7</c:v>
                </c:pt>
                <c:pt idx="5051">
                  <c:v>1.4100000000000001E-7</c:v>
                </c:pt>
                <c:pt idx="5052">
                  <c:v>1.4119999999999999E-7</c:v>
                </c:pt>
                <c:pt idx="5053">
                  <c:v>1.4140000000000001E-7</c:v>
                </c:pt>
                <c:pt idx="5054">
                  <c:v>1.416E-7</c:v>
                </c:pt>
                <c:pt idx="5055">
                  <c:v>1.4180000000000001E-7</c:v>
                </c:pt>
                <c:pt idx="5056">
                  <c:v>1.42E-7</c:v>
                </c:pt>
                <c:pt idx="5057">
                  <c:v>1.4219999999999999E-7</c:v>
                </c:pt>
                <c:pt idx="5058">
                  <c:v>1.424E-7</c:v>
                </c:pt>
                <c:pt idx="5059">
                  <c:v>1.4259999999999999E-7</c:v>
                </c:pt>
                <c:pt idx="5060">
                  <c:v>1.4280000000000001E-7</c:v>
                </c:pt>
                <c:pt idx="5061">
                  <c:v>1.43E-7</c:v>
                </c:pt>
                <c:pt idx="5062">
                  <c:v>1.4320000000000001E-7</c:v>
                </c:pt>
                <c:pt idx="5063">
                  <c:v>1.434E-7</c:v>
                </c:pt>
                <c:pt idx="5064">
                  <c:v>1.4359999999999999E-7</c:v>
                </c:pt>
                <c:pt idx="5065">
                  <c:v>1.438E-7</c:v>
                </c:pt>
                <c:pt idx="5066">
                  <c:v>1.4399999999999999E-7</c:v>
                </c:pt>
                <c:pt idx="5067">
                  <c:v>1.4420000000000001E-7</c:v>
                </c:pt>
                <c:pt idx="5068">
                  <c:v>1.444E-7</c:v>
                </c:pt>
                <c:pt idx="5069">
                  <c:v>1.4460000000000001E-7</c:v>
                </c:pt>
                <c:pt idx="5070">
                  <c:v>1.448E-7</c:v>
                </c:pt>
                <c:pt idx="5071">
                  <c:v>1.4499999999999999E-7</c:v>
                </c:pt>
                <c:pt idx="5072">
                  <c:v>1.452E-7</c:v>
                </c:pt>
                <c:pt idx="5073">
                  <c:v>1.4539999999999999E-7</c:v>
                </c:pt>
                <c:pt idx="5074">
                  <c:v>1.4560000000000001E-7</c:v>
                </c:pt>
                <c:pt idx="5075">
                  <c:v>1.458E-7</c:v>
                </c:pt>
                <c:pt idx="5076">
                  <c:v>1.4600000000000001E-7</c:v>
                </c:pt>
                <c:pt idx="5077">
                  <c:v>1.462E-7</c:v>
                </c:pt>
                <c:pt idx="5078">
                  <c:v>1.4639999999999999E-7</c:v>
                </c:pt>
                <c:pt idx="5079">
                  <c:v>1.466E-7</c:v>
                </c:pt>
                <c:pt idx="5080">
                  <c:v>1.4679999999999999E-7</c:v>
                </c:pt>
                <c:pt idx="5081">
                  <c:v>1.4700000000000001E-7</c:v>
                </c:pt>
                <c:pt idx="5082">
                  <c:v>1.4719999999999999E-7</c:v>
                </c:pt>
                <c:pt idx="5083">
                  <c:v>1.4740000000000001E-7</c:v>
                </c:pt>
                <c:pt idx="5084">
                  <c:v>1.476E-7</c:v>
                </c:pt>
                <c:pt idx="5085">
                  <c:v>1.4780000000000001E-7</c:v>
                </c:pt>
                <c:pt idx="5086">
                  <c:v>1.48E-7</c:v>
                </c:pt>
                <c:pt idx="5087">
                  <c:v>1.4819999999999999E-7</c:v>
                </c:pt>
                <c:pt idx="5088">
                  <c:v>1.4840000000000001E-7</c:v>
                </c:pt>
                <c:pt idx="5089">
                  <c:v>1.4859999999999999E-7</c:v>
                </c:pt>
                <c:pt idx="5090">
                  <c:v>1.4880000000000001E-7</c:v>
                </c:pt>
                <c:pt idx="5091">
                  <c:v>1.49E-7</c:v>
                </c:pt>
                <c:pt idx="5092">
                  <c:v>1.4920000000000001E-7</c:v>
                </c:pt>
                <c:pt idx="5093">
                  <c:v>1.494E-7</c:v>
                </c:pt>
                <c:pt idx="5094">
                  <c:v>1.4959999999999999E-7</c:v>
                </c:pt>
                <c:pt idx="5095">
                  <c:v>1.498E-7</c:v>
                </c:pt>
                <c:pt idx="5096">
                  <c:v>1.4999999999999999E-7</c:v>
                </c:pt>
                <c:pt idx="5097">
                  <c:v>1.5020000000000001E-7</c:v>
                </c:pt>
                <c:pt idx="5098">
                  <c:v>1.504E-7</c:v>
                </c:pt>
                <c:pt idx="5099">
                  <c:v>1.5060000000000001E-7</c:v>
                </c:pt>
                <c:pt idx="5100">
                  <c:v>1.508E-7</c:v>
                </c:pt>
                <c:pt idx="5101">
                  <c:v>1.5099999999999999E-7</c:v>
                </c:pt>
                <c:pt idx="5102">
                  <c:v>1.512E-7</c:v>
                </c:pt>
                <c:pt idx="5103">
                  <c:v>1.5139999999999999E-7</c:v>
                </c:pt>
                <c:pt idx="5104">
                  <c:v>1.5160000000000001E-7</c:v>
                </c:pt>
                <c:pt idx="5105">
                  <c:v>1.518E-7</c:v>
                </c:pt>
                <c:pt idx="5106">
                  <c:v>1.5200000000000001E-7</c:v>
                </c:pt>
                <c:pt idx="5107">
                  <c:v>1.522E-7</c:v>
                </c:pt>
                <c:pt idx="5108">
                  <c:v>1.5239999999999999E-7</c:v>
                </c:pt>
                <c:pt idx="5109">
                  <c:v>1.526E-7</c:v>
                </c:pt>
                <c:pt idx="5110">
                  <c:v>1.5279999999999999E-7</c:v>
                </c:pt>
                <c:pt idx="5111">
                  <c:v>1.5300000000000001E-7</c:v>
                </c:pt>
                <c:pt idx="5112">
                  <c:v>1.532E-7</c:v>
                </c:pt>
                <c:pt idx="5113">
                  <c:v>1.5340000000000001E-7</c:v>
                </c:pt>
                <c:pt idx="5114">
                  <c:v>1.536E-7</c:v>
                </c:pt>
                <c:pt idx="5115">
                  <c:v>1.5379999999999999E-7</c:v>
                </c:pt>
                <c:pt idx="5116">
                  <c:v>1.54E-7</c:v>
                </c:pt>
                <c:pt idx="5117">
                  <c:v>1.5419999999999999E-7</c:v>
                </c:pt>
                <c:pt idx="5118">
                  <c:v>1.5440000000000001E-7</c:v>
                </c:pt>
                <c:pt idx="5119">
                  <c:v>1.5459999999999999E-7</c:v>
                </c:pt>
                <c:pt idx="5120">
                  <c:v>1.5480000000000001E-7</c:v>
                </c:pt>
                <c:pt idx="5121">
                  <c:v>1.55E-7</c:v>
                </c:pt>
                <c:pt idx="5122">
                  <c:v>1.5519999999999999E-7</c:v>
                </c:pt>
                <c:pt idx="5123">
                  <c:v>1.554E-7</c:v>
                </c:pt>
                <c:pt idx="5124">
                  <c:v>1.5559999999999999E-7</c:v>
                </c:pt>
                <c:pt idx="5125">
                  <c:v>1.5580000000000001E-7</c:v>
                </c:pt>
                <c:pt idx="5126">
                  <c:v>1.5599999999999999E-7</c:v>
                </c:pt>
                <c:pt idx="5127">
                  <c:v>1.5620000000000001E-7</c:v>
                </c:pt>
                <c:pt idx="5128">
                  <c:v>1.564E-7</c:v>
                </c:pt>
                <c:pt idx="5129">
                  <c:v>1.5660000000000001E-7</c:v>
                </c:pt>
                <c:pt idx="5130">
                  <c:v>1.568E-7</c:v>
                </c:pt>
                <c:pt idx="5131">
                  <c:v>1.5699999999999999E-7</c:v>
                </c:pt>
                <c:pt idx="5132">
                  <c:v>1.572E-7</c:v>
                </c:pt>
                <c:pt idx="5133">
                  <c:v>1.5739999999999999E-7</c:v>
                </c:pt>
                <c:pt idx="5134">
                  <c:v>1.5760000000000001E-7</c:v>
                </c:pt>
                <c:pt idx="5135">
                  <c:v>1.578E-7</c:v>
                </c:pt>
                <c:pt idx="5136">
                  <c:v>1.5800000000000001E-7</c:v>
                </c:pt>
                <c:pt idx="5137">
                  <c:v>1.582E-7</c:v>
                </c:pt>
                <c:pt idx="5138">
                  <c:v>1.5839999999999999E-7</c:v>
                </c:pt>
                <c:pt idx="5139">
                  <c:v>1.586E-7</c:v>
                </c:pt>
                <c:pt idx="5140">
                  <c:v>1.5879999999999999E-7</c:v>
                </c:pt>
                <c:pt idx="5141">
                  <c:v>1.5900000000000001E-7</c:v>
                </c:pt>
                <c:pt idx="5142">
                  <c:v>1.592E-7</c:v>
                </c:pt>
                <c:pt idx="5143">
                  <c:v>1.5940000000000001E-7</c:v>
                </c:pt>
                <c:pt idx="5144">
                  <c:v>1.596E-7</c:v>
                </c:pt>
                <c:pt idx="5145">
                  <c:v>1.5979999999999999E-7</c:v>
                </c:pt>
                <c:pt idx="5146">
                  <c:v>1.6E-7</c:v>
                </c:pt>
                <c:pt idx="5147">
                  <c:v>1.6019999999999999E-7</c:v>
                </c:pt>
                <c:pt idx="5148">
                  <c:v>1.6040000000000001E-7</c:v>
                </c:pt>
                <c:pt idx="5149">
                  <c:v>1.606E-7</c:v>
                </c:pt>
                <c:pt idx="5150">
                  <c:v>1.6080000000000001E-7</c:v>
                </c:pt>
                <c:pt idx="5151">
                  <c:v>1.61E-7</c:v>
                </c:pt>
                <c:pt idx="5152">
                  <c:v>1.6119999999999999E-7</c:v>
                </c:pt>
                <c:pt idx="5153">
                  <c:v>1.614E-7</c:v>
                </c:pt>
                <c:pt idx="5154">
                  <c:v>1.6159999999999999E-7</c:v>
                </c:pt>
                <c:pt idx="5155">
                  <c:v>1.6180000000000001E-7</c:v>
                </c:pt>
                <c:pt idx="5156">
                  <c:v>1.6199999999999999E-7</c:v>
                </c:pt>
                <c:pt idx="5157">
                  <c:v>1.6220000000000001E-7</c:v>
                </c:pt>
                <c:pt idx="5158">
                  <c:v>1.624E-7</c:v>
                </c:pt>
                <c:pt idx="5159">
                  <c:v>1.6259999999999999E-7</c:v>
                </c:pt>
                <c:pt idx="5160">
                  <c:v>1.628E-7</c:v>
                </c:pt>
                <c:pt idx="5161">
                  <c:v>1.6299999999999999E-7</c:v>
                </c:pt>
                <c:pt idx="5162">
                  <c:v>1.6320000000000001E-7</c:v>
                </c:pt>
                <c:pt idx="5163">
                  <c:v>1.6339999999999999E-7</c:v>
                </c:pt>
                <c:pt idx="5164">
                  <c:v>1.6360000000000001E-7</c:v>
                </c:pt>
                <c:pt idx="5165">
                  <c:v>1.638E-7</c:v>
                </c:pt>
                <c:pt idx="5166">
                  <c:v>1.6400000000000001E-7</c:v>
                </c:pt>
                <c:pt idx="5167">
                  <c:v>1.642E-7</c:v>
                </c:pt>
                <c:pt idx="5168">
                  <c:v>1.6439999999999999E-7</c:v>
                </c:pt>
                <c:pt idx="5169">
                  <c:v>1.646E-7</c:v>
                </c:pt>
                <c:pt idx="5170">
                  <c:v>1.6479999999999999E-7</c:v>
                </c:pt>
                <c:pt idx="5171">
                  <c:v>1.6500000000000001E-7</c:v>
                </c:pt>
                <c:pt idx="5172">
                  <c:v>1.652E-7</c:v>
                </c:pt>
                <c:pt idx="5173">
                  <c:v>1.6540000000000001E-7</c:v>
                </c:pt>
                <c:pt idx="5174">
                  <c:v>1.656E-7</c:v>
                </c:pt>
                <c:pt idx="5175">
                  <c:v>1.6579999999999999E-7</c:v>
                </c:pt>
                <c:pt idx="5176">
                  <c:v>1.66E-7</c:v>
                </c:pt>
                <c:pt idx="5177">
                  <c:v>1.6619999999999999E-7</c:v>
                </c:pt>
                <c:pt idx="5178">
                  <c:v>1.6640000000000001E-7</c:v>
                </c:pt>
                <c:pt idx="5179">
                  <c:v>1.666E-7</c:v>
                </c:pt>
                <c:pt idx="5180">
                  <c:v>1.6680000000000001E-7</c:v>
                </c:pt>
                <c:pt idx="5181">
                  <c:v>1.67E-7</c:v>
                </c:pt>
                <c:pt idx="5182">
                  <c:v>1.6719999999999999E-7</c:v>
                </c:pt>
                <c:pt idx="5183">
                  <c:v>1.674E-7</c:v>
                </c:pt>
                <c:pt idx="5184">
                  <c:v>1.6759999999999999E-7</c:v>
                </c:pt>
                <c:pt idx="5185">
                  <c:v>1.6780000000000001E-7</c:v>
                </c:pt>
                <c:pt idx="5186">
                  <c:v>1.68E-7</c:v>
                </c:pt>
                <c:pt idx="5187">
                  <c:v>1.6820000000000001E-7</c:v>
                </c:pt>
                <c:pt idx="5188">
                  <c:v>1.684E-7</c:v>
                </c:pt>
                <c:pt idx="5189">
                  <c:v>1.6859999999999999E-7</c:v>
                </c:pt>
                <c:pt idx="5190">
                  <c:v>1.688E-7</c:v>
                </c:pt>
                <c:pt idx="5191">
                  <c:v>1.6899999999999999E-7</c:v>
                </c:pt>
                <c:pt idx="5192">
                  <c:v>1.6920000000000001E-7</c:v>
                </c:pt>
                <c:pt idx="5193">
                  <c:v>1.6939999999999999E-7</c:v>
                </c:pt>
                <c:pt idx="5194">
                  <c:v>1.6960000000000001E-7</c:v>
                </c:pt>
                <c:pt idx="5195">
                  <c:v>1.698E-7</c:v>
                </c:pt>
                <c:pt idx="5196">
                  <c:v>1.6999999999999999E-7</c:v>
                </c:pt>
                <c:pt idx="5197">
                  <c:v>1.702E-7</c:v>
                </c:pt>
                <c:pt idx="5198">
                  <c:v>1.7039999999999999E-7</c:v>
                </c:pt>
                <c:pt idx="5199">
                  <c:v>1.7060000000000001E-7</c:v>
                </c:pt>
                <c:pt idx="5200">
                  <c:v>1.7079999999999999E-7</c:v>
                </c:pt>
                <c:pt idx="5201">
                  <c:v>1.7100000000000001E-7</c:v>
                </c:pt>
                <c:pt idx="5202">
                  <c:v>1.712E-7</c:v>
                </c:pt>
                <c:pt idx="5203">
                  <c:v>1.7140000000000001E-7</c:v>
                </c:pt>
                <c:pt idx="5204">
                  <c:v>1.716E-7</c:v>
                </c:pt>
                <c:pt idx="5205">
                  <c:v>1.7179999999999999E-7</c:v>
                </c:pt>
                <c:pt idx="5206">
                  <c:v>1.72E-7</c:v>
                </c:pt>
                <c:pt idx="5207">
                  <c:v>1.7219999999999999E-7</c:v>
                </c:pt>
                <c:pt idx="5208">
                  <c:v>1.7240000000000001E-7</c:v>
                </c:pt>
                <c:pt idx="5209">
                  <c:v>1.726E-7</c:v>
                </c:pt>
                <c:pt idx="5210">
                  <c:v>1.7280000000000001E-7</c:v>
                </c:pt>
                <c:pt idx="5211">
                  <c:v>1.73E-7</c:v>
                </c:pt>
                <c:pt idx="5212">
                  <c:v>1.7319999999999999E-7</c:v>
                </c:pt>
                <c:pt idx="5213">
                  <c:v>1.734E-7</c:v>
                </c:pt>
                <c:pt idx="5214">
                  <c:v>1.7359999999999999E-7</c:v>
                </c:pt>
                <c:pt idx="5215">
                  <c:v>1.7380000000000001E-7</c:v>
                </c:pt>
                <c:pt idx="5216">
                  <c:v>1.74E-7</c:v>
                </c:pt>
                <c:pt idx="5217">
                  <c:v>1.7420000000000001E-7</c:v>
                </c:pt>
                <c:pt idx="5218">
                  <c:v>1.744E-7</c:v>
                </c:pt>
                <c:pt idx="5219">
                  <c:v>1.7459999999999999E-7</c:v>
                </c:pt>
                <c:pt idx="5220">
                  <c:v>1.748E-7</c:v>
                </c:pt>
                <c:pt idx="5221">
                  <c:v>1.7499999999999999E-7</c:v>
                </c:pt>
                <c:pt idx="5222">
                  <c:v>1.7520000000000001E-7</c:v>
                </c:pt>
                <c:pt idx="5223">
                  <c:v>1.754E-7</c:v>
                </c:pt>
                <c:pt idx="5224">
                  <c:v>1.7560000000000001E-7</c:v>
                </c:pt>
                <c:pt idx="5225">
                  <c:v>1.758E-7</c:v>
                </c:pt>
                <c:pt idx="5226">
                  <c:v>1.7599999999999999E-7</c:v>
                </c:pt>
                <c:pt idx="5227">
                  <c:v>1.762E-7</c:v>
                </c:pt>
                <c:pt idx="5228">
                  <c:v>1.7639999999999999E-7</c:v>
                </c:pt>
                <c:pt idx="5229">
                  <c:v>1.7660000000000001E-7</c:v>
                </c:pt>
                <c:pt idx="5230">
                  <c:v>1.7679999999999999E-7</c:v>
                </c:pt>
                <c:pt idx="5231">
                  <c:v>1.7700000000000001E-7</c:v>
                </c:pt>
                <c:pt idx="5232">
                  <c:v>1.772E-7</c:v>
                </c:pt>
                <c:pt idx="5233">
                  <c:v>1.7739999999999999E-7</c:v>
                </c:pt>
                <c:pt idx="5234">
                  <c:v>1.776E-7</c:v>
                </c:pt>
                <c:pt idx="5235">
                  <c:v>1.7779999999999999E-7</c:v>
                </c:pt>
                <c:pt idx="5236">
                  <c:v>1.7800000000000001E-7</c:v>
                </c:pt>
                <c:pt idx="5237">
                  <c:v>1.7819999999999999E-7</c:v>
                </c:pt>
                <c:pt idx="5238">
                  <c:v>1.7840000000000001E-7</c:v>
                </c:pt>
                <c:pt idx="5239">
                  <c:v>1.786E-7</c:v>
                </c:pt>
                <c:pt idx="5240">
                  <c:v>1.7880000000000001E-7</c:v>
                </c:pt>
                <c:pt idx="5241">
                  <c:v>1.79E-7</c:v>
                </c:pt>
                <c:pt idx="5242">
                  <c:v>1.7919999999999999E-7</c:v>
                </c:pt>
                <c:pt idx="5243">
                  <c:v>1.7940000000000001E-7</c:v>
                </c:pt>
                <c:pt idx="5244">
                  <c:v>1.7959999999999999E-7</c:v>
                </c:pt>
                <c:pt idx="5245">
                  <c:v>1.7980000000000001E-7</c:v>
                </c:pt>
                <c:pt idx="5246">
                  <c:v>1.8E-7</c:v>
                </c:pt>
                <c:pt idx="5247">
                  <c:v>1.8020000000000001E-7</c:v>
                </c:pt>
                <c:pt idx="5248">
                  <c:v>1.804E-7</c:v>
                </c:pt>
                <c:pt idx="5249">
                  <c:v>1.8059999999999999E-7</c:v>
                </c:pt>
                <c:pt idx="5250">
                  <c:v>1.808E-7</c:v>
                </c:pt>
                <c:pt idx="5251">
                  <c:v>1.8099999999999999E-7</c:v>
                </c:pt>
                <c:pt idx="5252">
                  <c:v>1.8120000000000001E-7</c:v>
                </c:pt>
                <c:pt idx="5253">
                  <c:v>1.814E-7</c:v>
                </c:pt>
                <c:pt idx="5254">
                  <c:v>1.8160000000000001E-7</c:v>
                </c:pt>
                <c:pt idx="5255">
                  <c:v>1.818E-7</c:v>
                </c:pt>
                <c:pt idx="5256">
                  <c:v>1.8199999999999999E-7</c:v>
                </c:pt>
                <c:pt idx="5257">
                  <c:v>1.822E-7</c:v>
                </c:pt>
                <c:pt idx="5258">
                  <c:v>1.8239999999999999E-7</c:v>
                </c:pt>
                <c:pt idx="5259">
                  <c:v>1.8260000000000001E-7</c:v>
                </c:pt>
                <c:pt idx="5260">
                  <c:v>1.828E-7</c:v>
                </c:pt>
                <c:pt idx="5261">
                  <c:v>1.8300000000000001E-7</c:v>
                </c:pt>
                <c:pt idx="5262">
                  <c:v>1.832E-7</c:v>
                </c:pt>
                <c:pt idx="5263">
                  <c:v>1.8339999999999999E-7</c:v>
                </c:pt>
                <c:pt idx="5264">
                  <c:v>1.836E-7</c:v>
                </c:pt>
                <c:pt idx="5265">
                  <c:v>1.8379999999999999E-7</c:v>
                </c:pt>
                <c:pt idx="5266">
                  <c:v>1.8400000000000001E-7</c:v>
                </c:pt>
                <c:pt idx="5267">
                  <c:v>1.842E-7</c:v>
                </c:pt>
                <c:pt idx="5268">
                  <c:v>1.8440000000000001E-7</c:v>
                </c:pt>
                <c:pt idx="5269">
                  <c:v>1.846E-7</c:v>
                </c:pt>
                <c:pt idx="5270">
                  <c:v>1.8479999999999999E-7</c:v>
                </c:pt>
                <c:pt idx="5271">
                  <c:v>1.85E-7</c:v>
                </c:pt>
                <c:pt idx="5272">
                  <c:v>1.8519999999999999E-7</c:v>
                </c:pt>
                <c:pt idx="5273">
                  <c:v>1.8540000000000001E-7</c:v>
                </c:pt>
                <c:pt idx="5274">
                  <c:v>1.8559999999999999E-7</c:v>
                </c:pt>
                <c:pt idx="5275">
                  <c:v>1.8580000000000001E-7</c:v>
                </c:pt>
                <c:pt idx="5276">
                  <c:v>1.86E-7</c:v>
                </c:pt>
                <c:pt idx="5277">
                  <c:v>1.8620000000000001E-7</c:v>
                </c:pt>
                <c:pt idx="5278">
                  <c:v>1.864E-7</c:v>
                </c:pt>
                <c:pt idx="5279">
                  <c:v>1.8659999999999999E-7</c:v>
                </c:pt>
                <c:pt idx="5280">
                  <c:v>1.8680000000000001E-7</c:v>
                </c:pt>
                <c:pt idx="5281">
                  <c:v>1.8699999999999999E-7</c:v>
                </c:pt>
                <c:pt idx="5282">
                  <c:v>1.8720000000000001E-7</c:v>
                </c:pt>
                <c:pt idx="5283">
                  <c:v>1.874E-7</c:v>
                </c:pt>
                <c:pt idx="5284">
                  <c:v>1.8760000000000001E-7</c:v>
                </c:pt>
                <c:pt idx="5285">
                  <c:v>1.878E-7</c:v>
                </c:pt>
                <c:pt idx="5286">
                  <c:v>1.8799999999999999E-7</c:v>
                </c:pt>
                <c:pt idx="5287">
                  <c:v>1.882E-7</c:v>
                </c:pt>
                <c:pt idx="5288">
                  <c:v>1.8839999999999999E-7</c:v>
                </c:pt>
                <c:pt idx="5289">
                  <c:v>1.8860000000000001E-7</c:v>
                </c:pt>
                <c:pt idx="5290">
                  <c:v>1.888E-7</c:v>
                </c:pt>
                <c:pt idx="5291">
                  <c:v>1.8900000000000001E-7</c:v>
                </c:pt>
                <c:pt idx="5292">
                  <c:v>1.892E-7</c:v>
                </c:pt>
                <c:pt idx="5293">
                  <c:v>1.8939999999999999E-7</c:v>
                </c:pt>
                <c:pt idx="5294">
                  <c:v>1.896E-7</c:v>
                </c:pt>
                <c:pt idx="5295">
                  <c:v>1.8979999999999999E-7</c:v>
                </c:pt>
                <c:pt idx="5296">
                  <c:v>1.9000000000000001E-7</c:v>
                </c:pt>
                <c:pt idx="5297">
                  <c:v>1.902E-7</c:v>
                </c:pt>
                <c:pt idx="5298">
                  <c:v>1.9040000000000001E-7</c:v>
                </c:pt>
                <c:pt idx="5299">
                  <c:v>1.906E-7</c:v>
                </c:pt>
                <c:pt idx="5300">
                  <c:v>1.9079999999999999E-7</c:v>
                </c:pt>
                <c:pt idx="5301">
                  <c:v>1.91E-7</c:v>
                </c:pt>
                <c:pt idx="5302">
                  <c:v>1.9119999999999999E-7</c:v>
                </c:pt>
                <c:pt idx="5303">
                  <c:v>1.9140000000000001E-7</c:v>
                </c:pt>
                <c:pt idx="5304">
                  <c:v>1.916E-7</c:v>
                </c:pt>
                <c:pt idx="5305">
                  <c:v>1.9180000000000001E-7</c:v>
                </c:pt>
                <c:pt idx="5306">
                  <c:v>1.92E-7</c:v>
                </c:pt>
                <c:pt idx="5307">
                  <c:v>1.9219999999999999E-7</c:v>
                </c:pt>
                <c:pt idx="5308">
                  <c:v>1.924E-7</c:v>
                </c:pt>
                <c:pt idx="5309">
                  <c:v>1.9259999999999999E-7</c:v>
                </c:pt>
                <c:pt idx="5310">
                  <c:v>1.9280000000000001E-7</c:v>
                </c:pt>
                <c:pt idx="5311">
                  <c:v>1.9299999999999999E-7</c:v>
                </c:pt>
                <c:pt idx="5312">
                  <c:v>1.9320000000000001E-7</c:v>
                </c:pt>
                <c:pt idx="5313">
                  <c:v>1.934E-7</c:v>
                </c:pt>
                <c:pt idx="5314">
                  <c:v>1.9360000000000001E-7</c:v>
                </c:pt>
                <c:pt idx="5315">
                  <c:v>1.938E-7</c:v>
                </c:pt>
                <c:pt idx="5316">
                  <c:v>1.9399999999999999E-7</c:v>
                </c:pt>
                <c:pt idx="5317">
                  <c:v>1.9420000000000001E-7</c:v>
                </c:pt>
                <c:pt idx="5318">
                  <c:v>1.9439999999999999E-7</c:v>
                </c:pt>
                <c:pt idx="5319">
                  <c:v>1.9460000000000001E-7</c:v>
                </c:pt>
                <c:pt idx="5320">
                  <c:v>1.948E-7</c:v>
                </c:pt>
                <c:pt idx="5321">
                  <c:v>1.9500000000000001E-7</c:v>
                </c:pt>
                <c:pt idx="5322">
                  <c:v>1.952E-7</c:v>
                </c:pt>
                <c:pt idx="5323">
                  <c:v>1.9539999999999999E-7</c:v>
                </c:pt>
                <c:pt idx="5324">
                  <c:v>1.956E-7</c:v>
                </c:pt>
                <c:pt idx="5325">
                  <c:v>1.9579999999999999E-7</c:v>
                </c:pt>
                <c:pt idx="5326">
                  <c:v>1.9600000000000001E-7</c:v>
                </c:pt>
                <c:pt idx="5327">
                  <c:v>1.962E-7</c:v>
                </c:pt>
                <c:pt idx="5328">
                  <c:v>1.9640000000000001E-7</c:v>
                </c:pt>
                <c:pt idx="5329">
                  <c:v>1.966E-7</c:v>
                </c:pt>
                <c:pt idx="5330">
                  <c:v>1.9679999999999999E-7</c:v>
                </c:pt>
                <c:pt idx="5331">
                  <c:v>1.97E-7</c:v>
                </c:pt>
                <c:pt idx="5332">
                  <c:v>1.9719999999999999E-7</c:v>
                </c:pt>
                <c:pt idx="5333">
                  <c:v>1.9740000000000001E-7</c:v>
                </c:pt>
                <c:pt idx="5334">
                  <c:v>1.976E-7</c:v>
                </c:pt>
                <c:pt idx="5335">
                  <c:v>1.9780000000000001E-7</c:v>
                </c:pt>
                <c:pt idx="5336">
                  <c:v>1.98E-7</c:v>
                </c:pt>
                <c:pt idx="5337">
                  <c:v>1.9819999999999999E-7</c:v>
                </c:pt>
                <c:pt idx="5338">
                  <c:v>1.984E-7</c:v>
                </c:pt>
                <c:pt idx="5339">
                  <c:v>1.9859999999999999E-7</c:v>
                </c:pt>
                <c:pt idx="5340">
                  <c:v>1.9880000000000001E-7</c:v>
                </c:pt>
                <c:pt idx="5341">
                  <c:v>1.99E-7</c:v>
                </c:pt>
                <c:pt idx="5342">
                  <c:v>1.9920000000000001E-7</c:v>
                </c:pt>
                <c:pt idx="5343">
                  <c:v>1.994E-7</c:v>
                </c:pt>
                <c:pt idx="5344">
                  <c:v>1.9959999999999999E-7</c:v>
                </c:pt>
                <c:pt idx="5345">
                  <c:v>1.998E-7</c:v>
                </c:pt>
                <c:pt idx="5346">
                  <c:v>1.9999999999999999E-7</c:v>
                </c:pt>
                <c:pt idx="5347">
                  <c:v>2.0020000000000001E-7</c:v>
                </c:pt>
                <c:pt idx="5348">
                  <c:v>2.0039999999999999E-7</c:v>
                </c:pt>
                <c:pt idx="5349">
                  <c:v>2.0060000000000001E-7</c:v>
                </c:pt>
                <c:pt idx="5350">
                  <c:v>2.008E-7</c:v>
                </c:pt>
                <c:pt idx="5351">
                  <c:v>2.0100000000000001E-7</c:v>
                </c:pt>
                <c:pt idx="5352">
                  <c:v>2.012E-7</c:v>
                </c:pt>
                <c:pt idx="5353">
                  <c:v>2.0139999999999999E-7</c:v>
                </c:pt>
                <c:pt idx="5354">
                  <c:v>2.0160000000000001E-7</c:v>
                </c:pt>
                <c:pt idx="5355">
                  <c:v>2.0179999999999999E-7</c:v>
                </c:pt>
                <c:pt idx="5356">
                  <c:v>2.0200000000000001E-7</c:v>
                </c:pt>
                <c:pt idx="5357">
                  <c:v>2.022E-7</c:v>
                </c:pt>
                <c:pt idx="5358">
                  <c:v>2.0240000000000001E-7</c:v>
                </c:pt>
                <c:pt idx="5359">
                  <c:v>2.026E-7</c:v>
                </c:pt>
                <c:pt idx="5360">
                  <c:v>2.0279999999999999E-7</c:v>
                </c:pt>
                <c:pt idx="5361">
                  <c:v>2.03E-7</c:v>
                </c:pt>
                <c:pt idx="5362">
                  <c:v>2.0319999999999999E-7</c:v>
                </c:pt>
                <c:pt idx="5363">
                  <c:v>2.0340000000000001E-7</c:v>
                </c:pt>
                <c:pt idx="5364">
                  <c:v>2.036E-7</c:v>
                </c:pt>
                <c:pt idx="5365">
                  <c:v>2.0380000000000001E-7</c:v>
                </c:pt>
                <c:pt idx="5366">
                  <c:v>2.04E-7</c:v>
                </c:pt>
                <c:pt idx="5367">
                  <c:v>2.0419999999999999E-7</c:v>
                </c:pt>
                <c:pt idx="5368">
                  <c:v>2.044E-7</c:v>
                </c:pt>
                <c:pt idx="5369">
                  <c:v>2.0459999999999999E-7</c:v>
                </c:pt>
                <c:pt idx="5370">
                  <c:v>2.0480000000000001E-7</c:v>
                </c:pt>
                <c:pt idx="5371">
                  <c:v>2.05E-7</c:v>
                </c:pt>
                <c:pt idx="5372">
                  <c:v>2.0520000000000001E-7</c:v>
                </c:pt>
                <c:pt idx="5373">
                  <c:v>2.054E-7</c:v>
                </c:pt>
                <c:pt idx="5374">
                  <c:v>2.0559999999999999E-7</c:v>
                </c:pt>
                <c:pt idx="5375">
                  <c:v>2.058E-7</c:v>
                </c:pt>
                <c:pt idx="5376">
                  <c:v>2.0599999999999999E-7</c:v>
                </c:pt>
                <c:pt idx="5377">
                  <c:v>2.0620000000000001E-7</c:v>
                </c:pt>
                <c:pt idx="5378">
                  <c:v>2.064E-7</c:v>
                </c:pt>
                <c:pt idx="5379">
                  <c:v>2.0660000000000001E-7</c:v>
                </c:pt>
                <c:pt idx="5380">
                  <c:v>2.068E-7</c:v>
                </c:pt>
                <c:pt idx="5381">
                  <c:v>2.0699999999999999E-7</c:v>
                </c:pt>
                <c:pt idx="5382">
                  <c:v>2.072E-7</c:v>
                </c:pt>
                <c:pt idx="5383">
                  <c:v>2.0739999999999999E-7</c:v>
                </c:pt>
                <c:pt idx="5384">
                  <c:v>2.0760000000000001E-7</c:v>
                </c:pt>
                <c:pt idx="5385">
                  <c:v>2.0779999999999999E-7</c:v>
                </c:pt>
                <c:pt idx="5386">
                  <c:v>2.0800000000000001E-7</c:v>
                </c:pt>
                <c:pt idx="5387">
                  <c:v>2.082E-7</c:v>
                </c:pt>
                <c:pt idx="5388">
                  <c:v>2.0840000000000001E-7</c:v>
                </c:pt>
                <c:pt idx="5389">
                  <c:v>2.086E-7</c:v>
                </c:pt>
                <c:pt idx="5390">
                  <c:v>2.0879999999999999E-7</c:v>
                </c:pt>
                <c:pt idx="5391">
                  <c:v>2.0900000000000001E-7</c:v>
                </c:pt>
                <c:pt idx="5392">
                  <c:v>2.0919999999999999E-7</c:v>
                </c:pt>
                <c:pt idx="5393">
                  <c:v>2.0940000000000001E-7</c:v>
                </c:pt>
                <c:pt idx="5394">
                  <c:v>2.096E-7</c:v>
                </c:pt>
                <c:pt idx="5395">
                  <c:v>2.0980000000000001E-7</c:v>
                </c:pt>
                <c:pt idx="5396">
                  <c:v>2.1E-7</c:v>
                </c:pt>
                <c:pt idx="5397">
                  <c:v>2.1019999999999999E-7</c:v>
                </c:pt>
                <c:pt idx="5398">
                  <c:v>2.104E-7</c:v>
                </c:pt>
                <c:pt idx="5399">
                  <c:v>2.1059999999999999E-7</c:v>
                </c:pt>
                <c:pt idx="5400">
                  <c:v>2.1080000000000001E-7</c:v>
                </c:pt>
                <c:pt idx="5401">
                  <c:v>2.11E-7</c:v>
                </c:pt>
                <c:pt idx="5402">
                  <c:v>2.1120000000000001E-7</c:v>
                </c:pt>
                <c:pt idx="5403">
                  <c:v>2.114E-7</c:v>
                </c:pt>
                <c:pt idx="5404">
                  <c:v>2.1159999999999999E-7</c:v>
                </c:pt>
                <c:pt idx="5405">
                  <c:v>2.118E-7</c:v>
                </c:pt>
                <c:pt idx="5406">
                  <c:v>2.1199999999999999E-7</c:v>
                </c:pt>
                <c:pt idx="5407">
                  <c:v>2.1220000000000001E-7</c:v>
                </c:pt>
                <c:pt idx="5408">
                  <c:v>2.124E-7</c:v>
                </c:pt>
                <c:pt idx="5409">
                  <c:v>2.1260000000000001E-7</c:v>
                </c:pt>
                <c:pt idx="5410">
                  <c:v>2.128E-7</c:v>
                </c:pt>
                <c:pt idx="5411">
                  <c:v>2.1299999999999999E-7</c:v>
                </c:pt>
                <c:pt idx="5412">
                  <c:v>2.132E-7</c:v>
                </c:pt>
                <c:pt idx="5413">
                  <c:v>2.1339999999999999E-7</c:v>
                </c:pt>
                <c:pt idx="5414">
                  <c:v>2.1360000000000001E-7</c:v>
                </c:pt>
                <c:pt idx="5415">
                  <c:v>2.138E-7</c:v>
                </c:pt>
                <c:pt idx="5416">
                  <c:v>2.1400000000000001E-7</c:v>
                </c:pt>
                <c:pt idx="5417">
                  <c:v>2.142E-7</c:v>
                </c:pt>
                <c:pt idx="5418">
                  <c:v>2.1439999999999999E-7</c:v>
                </c:pt>
                <c:pt idx="5419">
                  <c:v>2.146E-7</c:v>
                </c:pt>
                <c:pt idx="5420">
                  <c:v>2.1479999999999999E-7</c:v>
                </c:pt>
                <c:pt idx="5421">
                  <c:v>2.1500000000000001E-7</c:v>
                </c:pt>
                <c:pt idx="5422">
                  <c:v>2.1519999999999999E-7</c:v>
                </c:pt>
                <c:pt idx="5423">
                  <c:v>2.1540000000000001E-7</c:v>
                </c:pt>
                <c:pt idx="5424">
                  <c:v>2.156E-7</c:v>
                </c:pt>
                <c:pt idx="5425">
                  <c:v>2.1579999999999999E-7</c:v>
                </c:pt>
                <c:pt idx="5426">
                  <c:v>2.16E-7</c:v>
                </c:pt>
                <c:pt idx="5427">
                  <c:v>2.1619999999999999E-7</c:v>
                </c:pt>
                <c:pt idx="5428">
                  <c:v>2.1640000000000001E-7</c:v>
                </c:pt>
                <c:pt idx="5429">
                  <c:v>2.1659999999999999E-7</c:v>
                </c:pt>
                <c:pt idx="5430">
                  <c:v>2.1680000000000001E-7</c:v>
                </c:pt>
                <c:pt idx="5431">
                  <c:v>2.17E-7</c:v>
                </c:pt>
                <c:pt idx="5432">
                  <c:v>2.1720000000000001E-7</c:v>
                </c:pt>
                <c:pt idx="5433">
                  <c:v>2.174E-7</c:v>
                </c:pt>
                <c:pt idx="5434">
                  <c:v>2.1759999999999999E-7</c:v>
                </c:pt>
                <c:pt idx="5435">
                  <c:v>2.178E-7</c:v>
                </c:pt>
                <c:pt idx="5436">
                  <c:v>2.1799999999999999E-7</c:v>
                </c:pt>
                <c:pt idx="5437">
                  <c:v>2.1820000000000001E-7</c:v>
                </c:pt>
                <c:pt idx="5438">
                  <c:v>2.184E-7</c:v>
                </c:pt>
                <c:pt idx="5439">
                  <c:v>2.1860000000000001E-7</c:v>
                </c:pt>
                <c:pt idx="5440">
                  <c:v>2.188E-7</c:v>
                </c:pt>
                <c:pt idx="5441">
                  <c:v>2.1899999999999999E-7</c:v>
                </c:pt>
                <c:pt idx="5442">
                  <c:v>2.192E-7</c:v>
                </c:pt>
                <c:pt idx="5443">
                  <c:v>2.1939999999999999E-7</c:v>
                </c:pt>
                <c:pt idx="5444">
                  <c:v>2.1960000000000001E-7</c:v>
                </c:pt>
                <c:pt idx="5445">
                  <c:v>2.198E-7</c:v>
                </c:pt>
                <c:pt idx="5446">
                  <c:v>2.2000000000000001E-7</c:v>
                </c:pt>
                <c:pt idx="5447">
                  <c:v>2.202E-7</c:v>
                </c:pt>
                <c:pt idx="5448">
                  <c:v>2.2039999999999999E-7</c:v>
                </c:pt>
                <c:pt idx="5449">
                  <c:v>2.206E-7</c:v>
                </c:pt>
                <c:pt idx="5450">
                  <c:v>2.2079999999999999E-7</c:v>
                </c:pt>
                <c:pt idx="5451">
                  <c:v>2.2100000000000001E-7</c:v>
                </c:pt>
                <c:pt idx="5452">
                  <c:v>2.212E-7</c:v>
                </c:pt>
                <c:pt idx="5453">
                  <c:v>2.2140000000000001E-7</c:v>
                </c:pt>
                <c:pt idx="5454">
                  <c:v>2.216E-7</c:v>
                </c:pt>
                <c:pt idx="5455">
                  <c:v>2.2179999999999999E-7</c:v>
                </c:pt>
                <c:pt idx="5456">
                  <c:v>2.22E-7</c:v>
                </c:pt>
                <c:pt idx="5457">
                  <c:v>2.2219999999999999E-7</c:v>
                </c:pt>
                <c:pt idx="5458">
                  <c:v>2.2240000000000001E-7</c:v>
                </c:pt>
                <c:pt idx="5459">
                  <c:v>2.2259999999999999E-7</c:v>
                </c:pt>
                <c:pt idx="5460">
                  <c:v>2.2280000000000001E-7</c:v>
                </c:pt>
                <c:pt idx="5461">
                  <c:v>2.23E-7</c:v>
                </c:pt>
                <c:pt idx="5462">
                  <c:v>2.2319999999999999E-7</c:v>
                </c:pt>
                <c:pt idx="5463">
                  <c:v>2.234E-7</c:v>
                </c:pt>
                <c:pt idx="5464">
                  <c:v>2.2359999999999999E-7</c:v>
                </c:pt>
                <c:pt idx="5465">
                  <c:v>2.2380000000000001E-7</c:v>
                </c:pt>
                <c:pt idx="5466">
                  <c:v>2.2399999999999999E-7</c:v>
                </c:pt>
                <c:pt idx="5467">
                  <c:v>2.2420000000000001E-7</c:v>
                </c:pt>
                <c:pt idx="5468">
                  <c:v>2.244E-7</c:v>
                </c:pt>
                <c:pt idx="5469">
                  <c:v>2.2460000000000001E-7</c:v>
                </c:pt>
                <c:pt idx="5470">
                  <c:v>2.248E-7</c:v>
                </c:pt>
                <c:pt idx="5471">
                  <c:v>2.2499999999999999E-7</c:v>
                </c:pt>
                <c:pt idx="5472">
                  <c:v>2.252E-7</c:v>
                </c:pt>
                <c:pt idx="5473">
                  <c:v>2.2539999999999999E-7</c:v>
                </c:pt>
                <c:pt idx="5474">
                  <c:v>2.2560000000000001E-7</c:v>
                </c:pt>
                <c:pt idx="5475">
                  <c:v>2.258E-7</c:v>
                </c:pt>
                <c:pt idx="5476">
                  <c:v>2.2600000000000001E-7</c:v>
                </c:pt>
                <c:pt idx="5477">
                  <c:v>2.262E-7</c:v>
                </c:pt>
                <c:pt idx="5478">
                  <c:v>2.2639999999999999E-7</c:v>
                </c:pt>
                <c:pt idx="5479">
                  <c:v>2.266E-7</c:v>
                </c:pt>
                <c:pt idx="5480">
                  <c:v>2.2679999999999999E-7</c:v>
                </c:pt>
                <c:pt idx="5481">
                  <c:v>2.2700000000000001E-7</c:v>
                </c:pt>
                <c:pt idx="5482">
                  <c:v>2.272E-7</c:v>
                </c:pt>
                <c:pt idx="5483">
                  <c:v>2.2740000000000001E-7</c:v>
                </c:pt>
                <c:pt idx="5484">
                  <c:v>2.276E-7</c:v>
                </c:pt>
                <c:pt idx="5485">
                  <c:v>2.2779999999999999E-7</c:v>
                </c:pt>
                <c:pt idx="5486">
                  <c:v>2.28E-7</c:v>
                </c:pt>
                <c:pt idx="5487">
                  <c:v>2.2819999999999999E-7</c:v>
                </c:pt>
                <c:pt idx="5488">
                  <c:v>2.2840000000000001E-7</c:v>
                </c:pt>
                <c:pt idx="5489">
                  <c:v>2.286E-7</c:v>
                </c:pt>
                <c:pt idx="5490">
                  <c:v>2.2880000000000001E-7</c:v>
                </c:pt>
                <c:pt idx="5491">
                  <c:v>2.29E-7</c:v>
                </c:pt>
                <c:pt idx="5492">
                  <c:v>2.2919999999999999E-7</c:v>
                </c:pt>
                <c:pt idx="5493">
                  <c:v>2.294E-7</c:v>
                </c:pt>
                <c:pt idx="5494">
                  <c:v>2.2959999999999999E-7</c:v>
                </c:pt>
                <c:pt idx="5495">
                  <c:v>2.2980000000000001E-7</c:v>
                </c:pt>
                <c:pt idx="5496">
                  <c:v>2.2999999999999999E-7</c:v>
                </c:pt>
                <c:pt idx="5497">
                  <c:v>2.3020000000000001E-7</c:v>
                </c:pt>
                <c:pt idx="5498">
                  <c:v>2.304E-7</c:v>
                </c:pt>
                <c:pt idx="5499">
                  <c:v>2.3059999999999999E-7</c:v>
                </c:pt>
                <c:pt idx="5500">
                  <c:v>2.308E-7</c:v>
                </c:pt>
                <c:pt idx="5501">
                  <c:v>2.3099999999999999E-7</c:v>
                </c:pt>
                <c:pt idx="5502">
                  <c:v>2.3120000000000001E-7</c:v>
                </c:pt>
                <c:pt idx="5503">
                  <c:v>2.3139999999999999E-7</c:v>
                </c:pt>
                <c:pt idx="5504">
                  <c:v>2.3160000000000001E-7</c:v>
                </c:pt>
                <c:pt idx="5505">
                  <c:v>2.318E-7</c:v>
                </c:pt>
                <c:pt idx="5506">
                  <c:v>2.3200000000000001E-7</c:v>
                </c:pt>
                <c:pt idx="5507">
                  <c:v>2.322E-7</c:v>
                </c:pt>
                <c:pt idx="5508">
                  <c:v>2.3239999999999999E-7</c:v>
                </c:pt>
                <c:pt idx="5509">
                  <c:v>2.326E-7</c:v>
                </c:pt>
                <c:pt idx="5510">
                  <c:v>2.3279999999999999E-7</c:v>
                </c:pt>
                <c:pt idx="5511">
                  <c:v>2.3300000000000001E-7</c:v>
                </c:pt>
                <c:pt idx="5512">
                  <c:v>2.332E-7</c:v>
                </c:pt>
                <c:pt idx="5513">
                  <c:v>2.3340000000000001E-7</c:v>
                </c:pt>
                <c:pt idx="5514">
                  <c:v>2.336E-7</c:v>
                </c:pt>
                <c:pt idx="5515">
                  <c:v>2.3379999999999999E-7</c:v>
                </c:pt>
                <c:pt idx="5516">
                  <c:v>2.34E-7</c:v>
                </c:pt>
                <c:pt idx="5517">
                  <c:v>2.3419999999999999E-7</c:v>
                </c:pt>
                <c:pt idx="5518">
                  <c:v>2.3440000000000001E-7</c:v>
                </c:pt>
                <c:pt idx="5519">
                  <c:v>2.346E-7</c:v>
                </c:pt>
                <c:pt idx="5520">
                  <c:v>2.3480000000000001E-7</c:v>
                </c:pt>
                <c:pt idx="5521">
                  <c:v>2.35E-7</c:v>
                </c:pt>
                <c:pt idx="5522">
                  <c:v>2.3519999999999999E-7</c:v>
                </c:pt>
                <c:pt idx="5523">
                  <c:v>2.354E-7</c:v>
                </c:pt>
                <c:pt idx="5524">
                  <c:v>2.3559999999999999E-7</c:v>
                </c:pt>
                <c:pt idx="5525">
                  <c:v>2.3580000000000001E-7</c:v>
                </c:pt>
                <c:pt idx="5526">
                  <c:v>2.36E-7</c:v>
                </c:pt>
                <c:pt idx="5527">
                  <c:v>2.3620000000000001E-7</c:v>
                </c:pt>
                <c:pt idx="5528">
                  <c:v>2.364E-7</c:v>
                </c:pt>
                <c:pt idx="5529">
                  <c:v>2.3659999999999999E-7</c:v>
                </c:pt>
                <c:pt idx="5530">
                  <c:v>2.368E-7</c:v>
                </c:pt>
                <c:pt idx="5531">
                  <c:v>2.3699999999999999E-7</c:v>
                </c:pt>
                <c:pt idx="5532">
                  <c:v>2.3720000000000001E-7</c:v>
                </c:pt>
                <c:pt idx="5533">
                  <c:v>2.3739999999999999E-7</c:v>
                </c:pt>
                <c:pt idx="5534">
                  <c:v>2.3760000000000001E-7</c:v>
                </c:pt>
                <c:pt idx="5535">
                  <c:v>2.378E-7</c:v>
                </c:pt>
                <c:pt idx="5536">
                  <c:v>2.3799999999999999E-7</c:v>
                </c:pt>
                <c:pt idx="5537">
                  <c:v>2.382E-7</c:v>
                </c:pt>
                <c:pt idx="5538">
                  <c:v>2.3839999999999999E-7</c:v>
                </c:pt>
                <c:pt idx="5539">
                  <c:v>2.3859999999999998E-7</c:v>
                </c:pt>
                <c:pt idx="5540">
                  <c:v>2.3879999999999999E-7</c:v>
                </c:pt>
                <c:pt idx="5541">
                  <c:v>2.3900000000000001E-7</c:v>
                </c:pt>
                <c:pt idx="5542">
                  <c:v>2.3920000000000002E-7</c:v>
                </c:pt>
                <c:pt idx="5543">
                  <c:v>2.3939999999999999E-7</c:v>
                </c:pt>
                <c:pt idx="5544">
                  <c:v>2.396E-7</c:v>
                </c:pt>
                <c:pt idx="5545">
                  <c:v>2.3980000000000002E-7</c:v>
                </c:pt>
                <c:pt idx="5546">
                  <c:v>2.3999999999999998E-7</c:v>
                </c:pt>
                <c:pt idx="5547">
                  <c:v>2.4019999999999999E-7</c:v>
                </c:pt>
                <c:pt idx="5548">
                  <c:v>2.4040000000000001E-7</c:v>
                </c:pt>
                <c:pt idx="5549">
                  <c:v>2.4060000000000002E-7</c:v>
                </c:pt>
                <c:pt idx="5550">
                  <c:v>2.4079999999999999E-7</c:v>
                </c:pt>
                <c:pt idx="5551">
                  <c:v>2.41E-7</c:v>
                </c:pt>
                <c:pt idx="5552">
                  <c:v>2.4120000000000002E-7</c:v>
                </c:pt>
                <c:pt idx="5553">
                  <c:v>2.4139999999999998E-7</c:v>
                </c:pt>
                <c:pt idx="5554">
                  <c:v>2.4159999999999999E-7</c:v>
                </c:pt>
                <c:pt idx="5555">
                  <c:v>2.4180000000000001E-7</c:v>
                </c:pt>
                <c:pt idx="5556">
                  <c:v>2.4200000000000002E-7</c:v>
                </c:pt>
                <c:pt idx="5557">
                  <c:v>2.4219999999999999E-7</c:v>
                </c:pt>
                <c:pt idx="5558">
                  <c:v>2.424E-7</c:v>
                </c:pt>
                <c:pt idx="5559">
                  <c:v>2.4260000000000002E-7</c:v>
                </c:pt>
                <c:pt idx="5560">
                  <c:v>2.4279999999999998E-7</c:v>
                </c:pt>
                <c:pt idx="5561">
                  <c:v>2.4299999999999999E-7</c:v>
                </c:pt>
                <c:pt idx="5562">
                  <c:v>2.4320000000000001E-7</c:v>
                </c:pt>
                <c:pt idx="5563">
                  <c:v>2.4340000000000002E-7</c:v>
                </c:pt>
                <c:pt idx="5564">
                  <c:v>2.4359999999999998E-7</c:v>
                </c:pt>
                <c:pt idx="5565">
                  <c:v>2.438E-7</c:v>
                </c:pt>
                <c:pt idx="5566">
                  <c:v>2.4400000000000001E-7</c:v>
                </c:pt>
                <c:pt idx="5567">
                  <c:v>2.4419999999999998E-7</c:v>
                </c:pt>
                <c:pt idx="5568">
                  <c:v>2.4439999999999999E-7</c:v>
                </c:pt>
                <c:pt idx="5569">
                  <c:v>2.4460000000000001E-7</c:v>
                </c:pt>
                <c:pt idx="5570">
                  <c:v>2.4480000000000002E-7</c:v>
                </c:pt>
                <c:pt idx="5571">
                  <c:v>2.4499999999999998E-7</c:v>
                </c:pt>
                <c:pt idx="5572">
                  <c:v>2.452E-7</c:v>
                </c:pt>
                <c:pt idx="5573">
                  <c:v>2.4540000000000001E-7</c:v>
                </c:pt>
                <c:pt idx="5574">
                  <c:v>2.4559999999999998E-7</c:v>
                </c:pt>
                <c:pt idx="5575">
                  <c:v>2.4579999999999999E-7</c:v>
                </c:pt>
                <c:pt idx="5576">
                  <c:v>2.4600000000000001E-7</c:v>
                </c:pt>
                <c:pt idx="5577">
                  <c:v>2.4620000000000002E-7</c:v>
                </c:pt>
                <c:pt idx="5578">
                  <c:v>2.4639999999999998E-7</c:v>
                </c:pt>
                <c:pt idx="5579">
                  <c:v>2.466E-7</c:v>
                </c:pt>
                <c:pt idx="5580">
                  <c:v>2.4680000000000001E-7</c:v>
                </c:pt>
                <c:pt idx="5581">
                  <c:v>2.4699999999999998E-7</c:v>
                </c:pt>
                <c:pt idx="5582">
                  <c:v>2.4719999999999999E-7</c:v>
                </c:pt>
                <c:pt idx="5583">
                  <c:v>2.4740000000000001E-7</c:v>
                </c:pt>
                <c:pt idx="5584">
                  <c:v>2.4760000000000002E-7</c:v>
                </c:pt>
                <c:pt idx="5585">
                  <c:v>2.4779999999999998E-7</c:v>
                </c:pt>
                <c:pt idx="5586">
                  <c:v>2.48E-7</c:v>
                </c:pt>
                <c:pt idx="5587">
                  <c:v>2.4820000000000001E-7</c:v>
                </c:pt>
                <c:pt idx="5588">
                  <c:v>2.4839999999999997E-7</c:v>
                </c:pt>
                <c:pt idx="5589">
                  <c:v>2.4859999999999999E-7</c:v>
                </c:pt>
                <c:pt idx="5590">
                  <c:v>2.488E-7</c:v>
                </c:pt>
                <c:pt idx="5591">
                  <c:v>2.4900000000000002E-7</c:v>
                </c:pt>
                <c:pt idx="5592">
                  <c:v>2.4919999999999998E-7</c:v>
                </c:pt>
                <c:pt idx="5593">
                  <c:v>2.494E-7</c:v>
                </c:pt>
                <c:pt idx="5594">
                  <c:v>2.4960000000000001E-7</c:v>
                </c:pt>
                <c:pt idx="5595">
                  <c:v>2.4979999999999997E-7</c:v>
                </c:pt>
                <c:pt idx="5596">
                  <c:v>2.4999999999999999E-7</c:v>
                </c:pt>
                <c:pt idx="5597">
                  <c:v>2.502E-7</c:v>
                </c:pt>
                <c:pt idx="5598">
                  <c:v>2.5040000000000002E-7</c:v>
                </c:pt>
                <c:pt idx="5599">
                  <c:v>2.5059999999999998E-7</c:v>
                </c:pt>
                <c:pt idx="5600">
                  <c:v>2.508E-7</c:v>
                </c:pt>
                <c:pt idx="5601">
                  <c:v>2.5100000000000001E-7</c:v>
                </c:pt>
                <c:pt idx="5602">
                  <c:v>2.5120000000000003E-7</c:v>
                </c:pt>
                <c:pt idx="5603">
                  <c:v>2.5139999999999999E-7</c:v>
                </c:pt>
                <c:pt idx="5604">
                  <c:v>2.516E-7</c:v>
                </c:pt>
                <c:pt idx="5605">
                  <c:v>2.5180000000000002E-7</c:v>
                </c:pt>
                <c:pt idx="5606">
                  <c:v>2.5199999999999998E-7</c:v>
                </c:pt>
                <c:pt idx="5607">
                  <c:v>2.522E-7</c:v>
                </c:pt>
                <c:pt idx="5608">
                  <c:v>2.5240000000000001E-7</c:v>
                </c:pt>
                <c:pt idx="5609">
                  <c:v>2.5260000000000003E-7</c:v>
                </c:pt>
                <c:pt idx="5610">
                  <c:v>2.5279999999999999E-7</c:v>
                </c:pt>
                <c:pt idx="5611">
                  <c:v>2.53E-7</c:v>
                </c:pt>
                <c:pt idx="5612">
                  <c:v>2.5320000000000002E-7</c:v>
                </c:pt>
                <c:pt idx="5613">
                  <c:v>2.5339999999999998E-7</c:v>
                </c:pt>
                <c:pt idx="5614">
                  <c:v>2.5359999999999999E-7</c:v>
                </c:pt>
                <c:pt idx="5615">
                  <c:v>2.5380000000000001E-7</c:v>
                </c:pt>
                <c:pt idx="5616">
                  <c:v>2.5400000000000002E-7</c:v>
                </c:pt>
                <c:pt idx="5617">
                  <c:v>2.5419999999999999E-7</c:v>
                </c:pt>
                <c:pt idx="5618">
                  <c:v>2.544E-7</c:v>
                </c:pt>
                <c:pt idx="5619">
                  <c:v>2.5460000000000002E-7</c:v>
                </c:pt>
                <c:pt idx="5620">
                  <c:v>2.5479999999999998E-7</c:v>
                </c:pt>
                <c:pt idx="5621">
                  <c:v>2.5499999999999999E-7</c:v>
                </c:pt>
                <c:pt idx="5622">
                  <c:v>2.5520000000000001E-7</c:v>
                </c:pt>
                <c:pt idx="5623">
                  <c:v>2.5540000000000002E-7</c:v>
                </c:pt>
                <c:pt idx="5624">
                  <c:v>2.5559999999999999E-7</c:v>
                </c:pt>
                <c:pt idx="5625">
                  <c:v>2.558E-7</c:v>
                </c:pt>
                <c:pt idx="5626">
                  <c:v>2.5600000000000002E-7</c:v>
                </c:pt>
                <c:pt idx="5627">
                  <c:v>2.5619999999999998E-7</c:v>
                </c:pt>
                <c:pt idx="5628">
                  <c:v>2.5639999999999999E-7</c:v>
                </c:pt>
                <c:pt idx="5629">
                  <c:v>2.5660000000000001E-7</c:v>
                </c:pt>
                <c:pt idx="5630">
                  <c:v>2.5680000000000002E-7</c:v>
                </c:pt>
                <c:pt idx="5631">
                  <c:v>2.5699999999999999E-7</c:v>
                </c:pt>
                <c:pt idx="5632">
                  <c:v>2.572E-7</c:v>
                </c:pt>
                <c:pt idx="5633">
                  <c:v>2.5740000000000002E-7</c:v>
                </c:pt>
                <c:pt idx="5634">
                  <c:v>2.5759999999999998E-7</c:v>
                </c:pt>
                <c:pt idx="5635">
                  <c:v>2.5779999999999999E-7</c:v>
                </c:pt>
                <c:pt idx="5636">
                  <c:v>2.5800000000000001E-7</c:v>
                </c:pt>
                <c:pt idx="5637">
                  <c:v>2.5820000000000002E-7</c:v>
                </c:pt>
                <c:pt idx="5638">
                  <c:v>2.5839999999999998E-7</c:v>
                </c:pt>
                <c:pt idx="5639">
                  <c:v>2.586E-7</c:v>
                </c:pt>
                <c:pt idx="5640">
                  <c:v>2.5880000000000001E-7</c:v>
                </c:pt>
                <c:pt idx="5641">
                  <c:v>2.5899999999999998E-7</c:v>
                </c:pt>
                <c:pt idx="5642">
                  <c:v>2.5919999999999999E-7</c:v>
                </c:pt>
                <c:pt idx="5643">
                  <c:v>2.5940000000000001E-7</c:v>
                </c:pt>
                <c:pt idx="5644">
                  <c:v>2.5960000000000002E-7</c:v>
                </c:pt>
                <c:pt idx="5645">
                  <c:v>2.5979999999999998E-7</c:v>
                </c:pt>
                <c:pt idx="5646">
                  <c:v>2.6E-7</c:v>
                </c:pt>
                <c:pt idx="5647">
                  <c:v>2.6020000000000001E-7</c:v>
                </c:pt>
                <c:pt idx="5648">
                  <c:v>2.6039999999999998E-7</c:v>
                </c:pt>
                <c:pt idx="5649">
                  <c:v>2.6059999999999999E-7</c:v>
                </c:pt>
                <c:pt idx="5650">
                  <c:v>2.6080000000000001E-7</c:v>
                </c:pt>
                <c:pt idx="5651">
                  <c:v>2.6100000000000002E-7</c:v>
                </c:pt>
                <c:pt idx="5652">
                  <c:v>2.6119999999999998E-7</c:v>
                </c:pt>
                <c:pt idx="5653">
                  <c:v>2.614E-7</c:v>
                </c:pt>
                <c:pt idx="5654">
                  <c:v>2.6160000000000001E-7</c:v>
                </c:pt>
                <c:pt idx="5655">
                  <c:v>2.6179999999999998E-7</c:v>
                </c:pt>
                <c:pt idx="5656">
                  <c:v>2.6199999999999999E-7</c:v>
                </c:pt>
                <c:pt idx="5657">
                  <c:v>2.6220000000000001E-7</c:v>
                </c:pt>
                <c:pt idx="5658">
                  <c:v>2.6240000000000002E-7</c:v>
                </c:pt>
                <c:pt idx="5659">
                  <c:v>2.6259999999999998E-7</c:v>
                </c:pt>
                <c:pt idx="5660">
                  <c:v>2.628E-7</c:v>
                </c:pt>
                <c:pt idx="5661">
                  <c:v>2.6300000000000001E-7</c:v>
                </c:pt>
                <c:pt idx="5662">
                  <c:v>2.6319999999999997E-7</c:v>
                </c:pt>
                <c:pt idx="5663">
                  <c:v>2.6339999999999999E-7</c:v>
                </c:pt>
                <c:pt idx="5664">
                  <c:v>2.636E-7</c:v>
                </c:pt>
                <c:pt idx="5665">
                  <c:v>2.6380000000000002E-7</c:v>
                </c:pt>
                <c:pt idx="5666">
                  <c:v>2.6399999999999998E-7</c:v>
                </c:pt>
                <c:pt idx="5667">
                  <c:v>2.642E-7</c:v>
                </c:pt>
                <c:pt idx="5668">
                  <c:v>2.6440000000000001E-7</c:v>
                </c:pt>
                <c:pt idx="5669">
                  <c:v>2.6459999999999997E-7</c:v>
                </c:pt>
                <c:pt idx="5670">
                  <c:v>2.6479999999999999E-7</c:v>
                </c:pt>
                <c:pt idx="5671">
                  <c:v>2.65E-7</c:v>
                </c:pt>
                <c:pt idx="5672">
                  <c:v>2.6520000000000002E-7</c:v>
                </c:pt>
                <c:pt idx="5673">
                  <c:v>2.6539999999999998E-7</c:v>
                </c:pt>
                <c:pt idx="5674">
                  <c:v>2.656E-7</c:v>
                </c:pt>
                <c:pt idx="5675">
                  <c:v>2.6580000000000001E-7</c:v>
                </c:pt>
                <c:pt idx="5676">
                  <c:v>2.6600000000000003E-7</c:v>
                </c:pt>
                <c:pt idx="5677">
                  <c:v>2.6619999999999999E-7</c:v>
                </c:pt>
                <c:pt idx="5678">
                  <c:v>2.664E-7</c:v>
                </c:pt>
                <c:pt idx="5679">
                  <c:v>2.6660000000000002E-7</c:v>
                </c:pt>
                <c:pt idx="5680">
                  <c:v>2.6679999999999998E-7</c:v>
                </c:pt>
                <c:pt idx="5681">
                  <c:v>2.67E-7</c:v>
                </c:pt>
                <c:pt idx="5682">
                  <c:v>2.6720000000000001E-7</c:v>
                </c:pt>
                <c:pt idx="5683">
                  <c:v>2.6740000000000003E-7</c:v>
                </c:pt>
                <c:pt idx="5684">
                  <c:v>2.6759999999999999E-7</c:v>
                </c:pt>
                <c:pt idx="5685">
                  <c:v>2.678E-7</c:v>
                </c:pt>
                <c:pt idx="5686">
                  <c:v>2.6800000000000002E-7</c:v>
                </c:pt>
                <c:pt idx="5687">
                  <c:v>2.6819999999999998E-7</c:v>
                </c:pt>
                <c:pt idx="5688">
                  <c:v>2.6839999999999999E-7</c:v>
                </c:pt>
                <c:pt idx="5689">
                  <c:v>2.6860000000000001E-7</c:v>
                </c:pt>
                <c:pt idx="5690">
                  <c:v>2.6880000000000002E-7</c:v>
                </c:pt>
                <c:pt idx="5691">
                  <c:v>2.6899999999999999E-7</c:v>
                </c:pt>
                <c:pt idx="5692">
                  <c:v>2.692E-7</c:v>
                </c:pt>
                <c:pt idx="5693">
                  <c:v>2.6940000000000002E-7</c:v>
                </c:pt>
                <c:pt idx="5694">
                  <c:v>2.6959999999999998E-7</c:v>
                </c:pt>
                <c:pt idx="5695">
                  <c:v>2.6979999999999999E-7</c:v>
                </c:pt>
                <c:pt idx="5696">
                  <c:v>2.7000000000000001E-7</c:v>
                </c:pt>
                <c:pt idx="5697">
                  <c:v>2.7020000000000002E-7</c:v>
                </c:pt>
                <c:pt idx="5698">
                  <c:v>2.7039999999999999E-7</c:v>
                </c:pt>
                <c:pt idx="5699">
                  <c:v>2.706E-7</c:v>
                </c:pt>
                <c:pt idx="5700">
                  <c:v>2.7080000000000002E-7</c:v>
                </c:pt>
                <c:pt idx="5701">
                  <c:v>2.7099999999999998E-7</c:v>
                </c:pt>
                <c:pt idx="5702">
                  <c:v>2.7119999999999999E-7</c:v>
                </c:pt>
                <c:pt idx="5703">
                  <c:v>2.7140000000000001E-7</c:v>
                </c:pt>
                <c:pt idx="5704">
                  <c:v>2.7160000000000002E-7</c:v>
                </c:pt>
                <c:pt idx="5705">
                  <c:v>2.7179999999999999E-7</c:v>
                </c:pt>
                <c:pt idx="5706">
                  <c:v>2.72E-7</c:v>
                </c:pt>
                <c:pt idx="5707">
                  <c:v>2.7220000000000002E-7</c:v>
                </c:pt>
                <c:pt idx="5708">
                  <c:v>2.7239999999999998E-7</c:v>
                </c:pt>
                <c:pt idx="5709">
                  <c:v>2.7259999999999999E-7</c:v>
                </c:pt>
                <c:pt idx="5710">
                  <c:v>2.7280000000000001E-7</c:v>
                </c:pt>
                <c:pt idx="5711">
                  <c:v>2.7300000000000002E-7</c:v>
                </c:pt>
                <c:pt idx="5712">
                  <c:v>2.7319999999999998E-7</c:v>
                </c:pt>
                <c:pt idx="5713">
                  <c:v>2.734E-7</c:v>
                </c:pt>
                <c:pt idx="5714">
                  <c:v>2.7360000000000001E-7</c:v>
                </c:pt>
                <c:pt idx="5715">
                  <c:v>2.7379999999999998E-7</c:v>
                </c:pt>
                <c:pt idx="5716">
                  <c:v>2.7399999999999999E-7</c:v>
                </c:pt>
                <c:pt idx="5717">
                  <c:v>2.7420000000000001E-7</c:v>
                </c:pt>
                <c:pt idx="5718">
                  <c:v>2.7440000000000002E-7</c:v>
                </c:pt>
                <c:pt idx="5719">
                  <c:v>2.7459999999999998E-7</c:v>
                </c:pt>
                <c:pt idx="5720">
                  <c:v>2.748E-7</c:v>
                </c:pt>
                <c:pt idx="5721">
                  <c:v>2.7500000000000001E-7</c:v>
                </c:pt>
                <c:pt idx="5722">
                  <c:v>2.7519999999999998E-7</c:v>
                </c:pt>
                <c:pt idx="5723">
                  <c:v>2.7539999999999999E-7</c:v>
                </c:pt>
                <c:pt idx="5724">
                  <c:v>2.7560000000000001E-7</c:v>
                </c:pt>
                <c:pt idx="5725">
                  <c:v>2.7580000000000002E-7</c:v>
                </c:pt>
                <c:pt idx="5726">
                  <c:v>2.7599999999999998E-7</c:v>
                </c:pt>
                <c:pt idx="5727">
                  <c:v>2.762E-7</c:v>
                </c:pt>
                <c:pt idx="5728">
                  <c:v>2.7640000000000001E-7</c:v>
                </c:pt>
                <c:pt idx="5729">
                  <c:v>2.7659999999999998E-7</c:v>
                </c:pt>
                <c:pt idx="5730">
                  <c:v>2.7679999999999999E-7</c:v>
                </c:pt>
                <c:pt idx="5731">
                  <c:v>2.7700000000000001E-7</c:v>
                </c:pt>
                <c:pt idx="5732">
                  <c:v>2.7720000000000002E-7</c:v>
                </c:pt>
                <c:pt idx="5733">
                  <c:v>2.7739999999999998E-7</c:v>
                </c:pt>
                <c:pt idx="5734">
                  <c:v>2.776E-7</c:v>
                </c:pt>
                <c:pt idx="5735">
                  <c:v>2.7780000000000001E-7</c:v>
                </c:pt>
                <c:pt idx="5736">
                  <c:v>2.7799999999999997E-7</c:v>
                </c:pt>
                <c:pt idx="5737">
                  <c:v>2.7819999999999999E-7</c:v>
                </c:pt>
                <c:pt idx="5738">
                  <c:v>2.784E-7</c:v>
                </c:pt>
                <c:pt idx="5739">
                  <c:v>2.7860000000000002E-7</c:v>
                </c:pt>
                <c:pt idx="5740">
                  <c:v>2.7879999999999998E-7</c:v>
                </c:pt>
                <c:pt idx="5741">
                  <c:v>2.79E-7</c:v>
                </c:pt>
                <c:pt idx="5742">
                  <c:v>2.7920000000000001E-7</c:v>
                </c:pt>
                <c:pt idx="5743">
                  <c:v>2.7939999999999997E-7</c:v>
                </c:pt>
                <c:pt idx="5744">
                  <c:v>2.7959999999999999E-7</c:v>
                </c:pt>
                <c:pt idx="5745">
                  <c:v>2.798E-7</c:v>
                </c:pt>
                <c:pt idx="5746">
                  <c:v>2.8000000000000002E-7</c:v>
                </c:pt>
                <c:pt idx="5747">
                  <c:v>2.8019999999999998E-7</c:v>
                </c:pt>
                <c:pt idx="5748">
                  <c:v>2.804E-7</c:v>
                </c:pt>
                <c:pt idx="5749">
                  <c:v>2.8060000000000001E-7</c:v>
                </c:pt>
                <c:pt idx="5750">
                  <c:v>2.8080000000000003E-7</c:v>
                </c:pt>
                <c:pt idx="5751">
                  <c:v>2.8099999999999999E-7</c:v>
                </c:pt>
                <c:pt idx="5752">
                  <c:v>2.812E-7</c:v>
                </c:pt>
                <c:pt idx="5753">
                  <c:v>2.8140000000000002E-7</c:v>
                </c:pt>
                <c:pt idx="5754">
                  <c:v>2.8159999999999998E-7</c:v>
                </c:pt>
                <c:pt idx="5755">
                  <c:v>2.818E-7</c:v>
                </c:pt>
                <c:pt idx="5756">
                  <c:v>2.8200000000000001E-7</c:v>
                </c:pt>
                <c:pt idx="5757">
                  <c:v>2.8220000000000003E-7</c:v>
                </c:pt>
                <c:pt idx="5758">
                  <c:v>2.8239999999999999E-7</c:v>
                </c:pt>
                <c:pt idx="5759">
                  <c:v>2.826E-7</c:v>
                </c:pt>
                <c:pt idx="5760">
                  <c:v>2.8280000000000002E-7</c:v>
                </c:pt>
                <c:pt idx="5761">
                  <c:v>2.8299999999999998E-7</c:v>
                </c:pt>
                <c:pt idx="5762">
                  <c:v>2.8319999999999999E-7</c:v>
                </c:pt>
                <c:pt idx="5763">
                  <c:v>2.8340000000000001E-7</c:v>
                </c:pt>
                <c:pt idx="5764">
                  <c:v>2.8360000000000002E-7</c:v>
                </c:pt>
                <c:pt idx="5765">
                  <c:v>2.8379999999999999E-7</c:v>
                </c:pt>
                <c:pt idx="5766">
                  <c:v>2.84E-7</c:v>
                </c:pt>
                <c:pt idx="5767">
                  <c:v>2.8420000000000002E-7</c:v>
                </c:pt>
                <c:pt idx="5768">
                  <c:v>2.8439999999999998E-7</c:v>
                </c:pt>
                <c:pt idx="5769">
                  <c:v>2.8459999999999999E-7</c:v>
                </c:pt>
                <c:pt idx="5770">
                  <c:v>2.8480000000000001E-7</c:v>
                </c:pt>
                <c:pt idx="5771">
                  <c:v>2.8500000000000002E-7</c:v>
                </c:pt>
                <c:pt idx="5772">
                  <c:v>2.8519999999999999E-7</c:v>
                </c:pt>
                <c:pt idx="5773">
                  <c:v>2.854E-7</c:v>
                </c:pt>
                <c:pt idx="5774">
                  <c:v>2.8560000000000002E-7</c:v>
                </c:pt>
                <c:pt idx="5775">
                  <c:v>2.8579999999999998E-7</c:v>
                </c:pt>
                <c:pt idx="5776">
                  <c:v>2.8599999999999999E-7</c:v>
                </c:pt>
                <c:pt idx="5777">
                  <c:v>2.8620000000000001E-7</c:v>
                </c:pt>
                <c:pt idx="5778">
                  <c:v>2.8640000000000002E-7</c:v>
                </c:pt>
                <c:pt idx="5779">
                  <c:v>2.8659999999999999E-7</c:v>
                </c:pt>
                <c:pt idx="5780">
                  <c:v>2.868E-7</c:v>
                </c:pt>
                <c:pt idx="5781">
                  <c:v>2.8700000000000002E-7</c:v>
                </c:pt>
                <c:pt idx="5782">
                  <c:v>2.8719999999999998E-7</c:v>
                </c:pt>
                <c:pt idx="5783">
                  <c:v>2.8739999999999999E-7</c:v>
                </c:pt>
                <c:pt idx="5784">
                  <c:v>2.8760000000000001E-7</c:v>
                </c:pt>
                <c:pt idx="5785">
                  <c:v>2.8780000000000002E-7</c:v>
                </c:pt>
                <c:pt idx="5786">
                  <c:v>2.8799999999999998E-7</c:v>
                </c:pt>
                <c:pt idx="5787">
                  <c:v>2.882E-7</c:v>
                </c:pt>
                <c:pt idx="5788">
                  <c:v>2.8840000000000001E-7</c:v>
                </c:pt>
                <c:pt idx="5789">
                  <c:v>2.8859999999999998E-7</c:v>
                </c:pt>
                <c:pt idx="5790">
                  <c:v>2.8879999999999999E-7</c:v>
                </c:pt>
                <c:pt idx="5791">
                  <c:v>2.8900000000000001E-7</c:v>
                </c:pt>
                <c:pt idx="5792">
                  <c:v>2.8920000000000002E-7</c:v>
                </c:pt>
                <c:pt idx="5793">
                  <c:v>2.8939999999999998E-7</c:v>
                </c:pt>
                <c:pt idx="5794">
                  <c:v>2.896E-7</c:v>
                </c:pt>
                <c:pt idx="5795">
                  <c:v>2.8980000000000001E-7</c:v>
                </c:pt>
                <c:pt idx="5796">
                  <c:v>2.8999999999999998E-7</c:v>
                </c:pt>
                <c:pt idx="5797">
                  <c:v>2.9019999999999999E-7</c:v>
                </c:pt>
                <c:pt idx="5798">
                  <c:v>2.9040000000000001E-7</c:v>
                </c:pt>
                <c:pt idx="5799">
                  <c:v>2.9060000000000002E-7</c:v>
                </c:pt>
                <c:pt idx="5800">
                  <c:v>2.9079999999999998E-7</c:v>
                </c:pt>
                <c:pt idx="5801">
                  <c:v>2.91E-7</c:v>
                </c:pt>
                <c:pt idx="5802">
                  <c:v>2.9120000000000001E-7</c:v>
                </c:pt>
                <c:pt idx="5803">
                  <c:v>2.9139999999999998E-7</c:v>
                </c:pt>
                <c:pt idx="5804">
                  <c:v>2.9159999999999999E-7</c:v>
                </c:pt>
                <c:pt idx="5805">
                  <c:v>2.9180000000000001E-7</c:v>
                </c:pt>
                <c:pt idx="5806">
                  <c:v>2.9200000000000002E-7</c:v>
                </c:pt>
                <c:pt idx="5807">
                  <c:v>2.9219999999999998E-7</c:v>
                </c:pt>
                <c:pt idx="5808">
                  <c:v>2.924E-7</c:v>
                </c:pt>
                <c:pt idx="5809">
                  <c:v>2.9260000000000001E-7</c:v>
                </c:pt>
                <c:pt idx="5810">
                  <c:v>2.9279999999999997E-7</c:v>
                </c:pt>
                <c:pt idx="5811">
                  <c:v>2.9299999999999999E-7</c:v>
                </c:pt>
                <c:pt idx="5812">
                  <c:v>2.932E-7</c:v>
                </c:pt>
                <c:pt idx="5813">
                  <c:v>2.9340000000000002E-7</c:v>
                </c:pt>
                <c:pt idx="5814">
                  <c:v>2.9359999999999998E-7</c:v>
                </c:pt>
                <c:pt idx="5815">
                  <c:v>2.938E-7</c:v>
                </c:pt>
                <c:pt idx="5816">
                  <c:v>2.9400000000000001E-7</c:v>
                </c:pt>
                <c:pt idx="5817">
                  <c:v>2.9419999999999997E-7</c:v>
                </c:pt>
                <c:pt idx="5818">
                  <c:v>2.9439999999999999E-7</c:v>
                </c:pt>
                <c:pt idx="5819">
                  <c:v>2.946E-7</c:v>
                </c:pt>
                <c:pt idx="5820">
                  <c:v>2.9480000000000002E-7</c:v>
                </c:pt>
                <c:pt idx="5821">
                  <c:v>2.9499999999999998E-7</c:v>
                </c:pt>
                <c:pt idx="5822">
                  <c:v>2.952E-7</c:v>
                </c:pt>
                <c:pt idx="5823">
                  <c:v>2.9540000000000001E-7</c:v>
                </c:pt>
                <c:pt idx="5824">
                  <c:v>2.9560000000000003E-7</c:v>
                </c:pt>
                <c:pt idx="5825">
                  <c:v>2.9579999999999999E-7</c:v>
                </c:pt>
                <c:pt idx="5826">
                  <c:v>2.96E-7</c:v>
                </c:pt>
                <c:pt idx="5827">
                  <c:v>2.9620000000000002E-7</c:v>
                </c:pt>
                <c:pt idx="5828">
                  <c:v>2.9639999999999998E-7</c:v>
                </c:pt>
                <c:pt idx="5829">
                  <c:v>2.966E-7</c:v>
                </c:pt>
                <c:pt idx="5830">
                  <c:v>2.9680000000000001E-7</c:v>
                </c:pt>
                <c:pt idx="5831">
                  <c:v>2.9700000000000003E-7</c:v>
                </c:pt>
                <c:pt idx="5832">
                  <c:v>2.9719999999999999E-7</c:v>
                </c:pt>
                <c:pt idx="5833">
                  <c:v>2.974E-7</c:v>
                </c:pt>
                <c:pt idx="5834">
                  <c:v>2.9760000000000002E-7</c:v>
                </c:pt>
                <c:pt idx="5835">
                  <c:v>2.9779999999999998E-7</c:v>
                </c:pt>
                <c:pt idx="5836">
                  <c:v>2.9799999999999999E-7</c:v>
                </c:pt>
                <c:pt idx="5837">
                  <c:v>2.9820000000000001E-7</c:v>
                </c:pt>
                <c:pt idx="5838">
                  <c:v>2.9840000000000003E-7</c:v>
                </c:pt>
                <c:pt idx="5839">
                  <c:v>2.9859999999999999E-7</c:v>
                </c:pt>
                <c:pt idx="5840">
                  <c:v>2.988E-7</c:v>
                </c:pt>
                <c:pt idx="5841">
                  <c:v>2.9900000000000002E-7</c:v>
                </c:pt>
                <c:pt idx="5842">
                  <c:v>2.9919999999999998E-7</c:v>
                </c:pt>
                <c:pt idx="5843">
                  <c:v>2.9939999999999999E-7</c:v>
                </c:pt>
                <c:pt idx="5844">
                  <c:v>2.9960000000000001E-7</c:v>
                </c:pt>
                <c:pt idx="5845">
                  <c:v>2.9980000000000002E-7</c:v>
                </c:pt>
                <c:pt idx="5846">
                  <c:v>2.9999999999999999E-7</c:v>
                </c:pt>
                <c:pt idx="5847">
                  <c:v>3.002E-7</c:v>
                </c:pt>
                <c:pt idx="5848">
                  <c:v>3.0040000000000002E-7</c:v>
                </c:pt>
                <c:pt idx="5849">
                  <c:v>3.0059999999999998E-7</c:v>
                </c:pt>
                <c:pt idx="5850">
                  <c:v>3.0079999999999999E-7</c:v>
                </c:pt>
                <c:pt idx="5851">
                  <c:v>3.0100000000000001E-7</c:v>
                </c:pt>
                <c:pt idx="5852">
                  <c:v>3.0120000000000002E-7</c:v>
                </c:pt>
                <c:pt idx="5853">
                  <c:v>3.0139999999999999E-7</c:v>
                </c:pt>
                <c:pt idx="5854">
                  <c:v>3.016E-7</c:v>
                </c:pt>
                <c:pt idx="5855">
                  <c:v>3.0180000000000002E-7</c:v>
                </c:pt>
                <c:pt idx="5856">
                  <c:v>3.0199999999999998E-7</c:v>
                </c:pt>
                <c:pt idx="5857">
                  <c:v>3.0219999999999999E-7</c:v>
                </c:pt>
                <c:pt idx="5858">
                  <c:v>3.0240000000000001E-7</c:v>
                </c:pt>
                <c:pt idx="5859">
                  <c:v>3.0260000000000002E-7</c:v>
                </c:pt>
                <c:pt idx="5860">
                  <c:v>3.0279999999999999E-7</c:v>
                </c:pt>
                <c:pt idx="5861">
                  <c:v>3.03E-7</c:v>
                </c:pt>
                <c:pt idx="5862">
                  <c:v>3.0320000000000002E-7</c:v>
                </c:pt>
                <c:pt idx="5863">
                  <c:v>3.0339999999999998E-7</c:v>
                </c:pt>
                <c:pt idx="5864">
                  <c:v>3.0359999999999999E-7</c:v>
                </c:pt>
                <c:pt idx="5865">
                  <c:v>3.0380000000000001E-7</c:v>
                </c:pt>
                <c:pt idx="5866">
                  <c:v>3.0400000000000002E-7</c:v>
                </c:pt>
                <c:pt idx="5867">
                  <c:v>3.0419999999999998E-7</c:v>
                </c:pt>
                <c:pt idx="5868">
                  <c:v>3.044E-7</c:v>
                </c:pt>
                <c:pt idx="5869">
                  <c:v>3.0460000000000001E-7</c:v>
                </c:pt>
                <c:pt idx="5870">
                  <c:v>3.0479999999999998E-7</c:v>
                </c:pt>
                <c:pt idx="5871">
                  <c:v>3.0499999999999999E-7</c:v>
                </c:pt>
                <c:pt idx="5872">
                  <c:v>3.0520000000000001E-7</c:v>
                </c:pt>
                <c:pt idx="5873">
                  <c:v>3.0540000000000002E-7</c:v>
                </c:pt>
                <c:pt idx="5874">
                  <c:v>3.0559999999999998E-7</c:v>
                </c:pt>
                <c:pt idx="5875">
                  <c:v>3.058E-7</c:v>
                </c:pt>
                <c:pt idx="5876">
                  <c:v>3.0600000000000001E-7</c:v>
                </c:pt>
                <c:pt idx="5877">
                  <c:v>3.0619999999999998E-7</c:v>
                </c:pt>
                <c:pt idx="5878">
                  <c:v>3.0639999999999999E-7</c:v>
                </c:pt>
                <c:pt idx="5879">
                  <c:v>3.0660000000000001E-7</c:v>
                </c:pt>
                <c:pt idx="5880">
                  <c:v>3.0680000000000002E-7</c:v>
                </c:pt>
                <c:pt idx="5881">
                  <c:v>3.0699999999999998E-7</c:v>
                </c:pt>
                <c:pt idx="5882">
                  <c:v>3.072E-7</c:v>
                </c:pt>
                <c:pt idx="5883">
                  <c:v>3.0740000000000001E-7</c:v>
                </c:pt>
                <c:pt idx="5884">
                  <c:v>3.0759999999999998E-7</c:v>
                </c:pt>
                <c:pt idx="5885">
                  <c:v>3.0779999999999999E-7</c:v>
                </c:pt>
                <c:pt idx="5886">
                  <c:v>3.0800000000000001E-7</c:v>
                </c:pt>
                <c:pt idx="5887">
                  <c:v>3.0820000000000002E-7</c:v>
                </c:pt>
                <c:pt idx="5888">
                  <c:v>3.0839999999999998E-7</c:v>
                </c:pt>
                <c:pt idx="5889">
                  <c:v>3.086E-7</c:v>
                </c:pt>
                <c:pt idx="5890">
                  <c:v>3.0880000000000001E-7</c:v>
                </c:pt>
                <c:pt idx="5891">
                  <c:v>3.0899999999999997E-7</c:v>
                </c:pt>
                <c:pt idx="5892">
                  <c:v>3.0919999999999999E-7</c:v>
                </c:pt>
                <c:pt idx="5893">
                  <c:v>3.094E-7</c:v>
                </c:pt>
                <c:pt idx="5894">
                  <c:v>3.0960000000000002E-7</c:v>
                </c:pt>
                <c:pt idx="5895">
                  <c:v>3.0979999999999998E-7</c:v>
                </c:pt>
                <c:pt idx="5896">
                  <c:v>3.1E-7</c:v>
                </c:pt>
                <c:pt idx="5897">
                  <c:v>3.1020000000000001E-7</c:v>
                </c:pt>
                <c:pt idx="5898">
                  <c:v>3.1039999999999997E-7</c:v>
                </c:pt>
                <c:pt idx="5899">
                  <c:v>3.1059999999999999E-7</c:v>
                </c:pt>
                <c:pt idx="5900">
                  <c:v>3.108E-7</c:v>
                </c:pt>
                <c:pt idx="5901">
                  <c:v>3.1100000000000002E-7</c:v>
                </c:pt>
                <c:pt idx="5902">
                  <c:v>3.1119999999999998E-7</c:v>
                </c:pt>
                <c:pt idx="5903">
                  <c:v>3.114E-7</c:v>
                </c:pt>
                <c:pt idx="5904">
                  <c:v>3.1160000000000001E-7</c:v>
                </c:pt>
                <c:pt idx="5905">
                  <c:v>3.1180000000000003E-7</c:v>
                </c:pt>
                <c:pt idx="5906">
                  <c:v>3.1199999999999999E-7</c:v>
                </c:pt>
                <c:pt idx="5907">
                  <c:v>3.122E-7</c:v>
                </c:pt>
                <c:pt idx="5908">
                  <c:v>3.1240000000000002E-7</c:v>
                </c:pt>
                <c:pt idx="5909">
                  <c:v>3.1259999999999998E-7</c:v>
                </c:pt>
                <c:pt idx="5910">
                  <c:v>3.128E-7</c:v>
                </c:pt>
                <c:pt idx="5911">
                  <c:v>3.1300000000000001E-7</c:v>
                </c:pt>
                <c:pt idx="5912">
                  <c:v>3.1320000000000003E-7</c:v>
                </c:pt>
                <c:pt idx="5913">
                  <c:v>3.1339999999999999E-7</c:v>
                </c:pt>
                <c:pt idx="5914">
                  <c:v>3.136E-7</c:v>
                </c:pt>
                <c:pt idx="5915">
                  <c:v>3.1380000000000002E-7</c:v>
                </c:pt>
                <c:pt idx="5916">
                  <c:v>3.1399999999999998E-7</c:v>
                </c:pt>
                <c:pt idx="5917">
                  <c:v>3.1419999999999999E-7</c:v>
                </c:pt>
                <c:pt idx="5918">
                  <c:v>3.1440000000000001E-7</c:v>
                </c:pt>
                <c:pt idx="5919">
                  <c:v>3.1460000000000002E-7</c:v>
                </c:pt>
                <c:pt idx="5920">
                  <c:v>3.1479999999999999E-7</c:v>
                </c:pt>
                <c:pt idx="5921">
                  <c:v>3.15E-7</c:v>
                </c:pt>
                <c:pt idx="5922">
                  <c:v>3.1520000000000002E-7</c:v>
                </c:pt>
                <c:pt idx="5923">
                  <c:v>3.1539999999999998E-7</c:v>
                </c:pt>
                <c:pt idx="5924">
                  <c:v>3.1559999999999999E-7</c:v>
                </c:pt>
                <c:pt idx="5925">
                  <c:v>3.1580000000000001E-7</c:v>
                </c:pt>
                <c:pt idx="5926">
                  <c:v>3.1600000000000002E-7</c:v>
                </c:pt>
                <c:pt idx="5927">
                  <c:v>3.1619999999999999E-7</c:v>
                </c:pt>
                <c:pt idx="5928">
                  <c:v>3.164E-7</c:v>
                </c:pt>
                <c:pt idx="5929">
                  <c:v>3.1660000000000002E-7</c:v>
                </c:pt>
                <c:pt idx="5930">
                  <c:v>3.1679999999999998E-7</c:v>
                </c:pt>
                <c:pt idx="5931">
                  <c:v>3.1699999999999999E-7</c:v>
                </c:pt>
                <c:pt idx="5932">
                  <c:v>3.1720000000000001E-7</c:v>
                </c:pt>
                <c:pt idx="5933">
                  <c:v>3.1740000000000002E-7</c:v>
                </c:pt>
                <c:pt idx="5934">
                  <c:v>3.1759999999999999E-7</c:v>
                </c:pt>
                <c:pt idx="5935">
                  <c:v>3.178E-7</c:v>
                </c:pt>
                <c:pt idx="5936">
                  <c:v>3.1800000000000002E-7</c:v>
                </c:pt>
                <c:pt idx="5937">
                  <c:v>3.1819999999999998E-7</c:v>
                </c:pt>
                <c:pt idx="5938">
                  <c:v>3.1839999999999999E-7</c:v>
                </c:pt>
                <c:pt idx="5939">
                  <c:v>3.1860000000000001E-7</c:v>
                </c:pt>
                <c:pt idx="5940">
                  <c:v>3.1880000000000002E-7</c:v>
                </c:pt>
                <c:pt idx="5941">
                  <c:v>3.1899999999999998E-7</c:v>
                </c:pt>
                <c:pt idx="5942">
                  <c:v>3.192E-7</c:v>
                </c:pt>
                <c:pt idx="5943">
                  <c:v>3.1940000000000001E-7</c:v>
                </c:pt>
                <c:pt idx="5944">
                  <c:v>3.1959999999999998E-7</c:v>
                </c:pt>
                <c:pt idx="5945">
                  <c:v>3.1979999999999999E-7</c:v>
                </c:pt>
                <c:pt idx="5946">
                  <c:v>3.2000000000000001E-7</c:v>
                </c:pt>
                <c:pt idx="5947">
                  <c:v>3.2020000000000002E-7</c:v>
                </c:pt>
                <c:pt idx="5948">
                  <c:v>3.2039999999999998E-7</c:v>
                </c:pt>
                <c:pt idx="5949">
                  <c:v>3.206E-7</c:v>
                </c:pt>
                <c:pt idx="5950">
                  <c:v>3.2080000000000001E-7</c:v>
                </c:pt>
                <c:pt idx="5951">
                  <c:v>3.2099999999999998E-7</c:v>
                </c:pt>
                <c:pt idx="5952">
                  <c:v>3.2119999999999999E-7</c:v>
                </c:pt>
                <c:pt idx="5953">
                  <c:v>3.2140000000000001E-7</c:v>
                </c:pt>
                <c:pt idx="5954">
                  <c:v>3.2160000000000002E-7</c:v>
                </c:pt>
                <c:pt idx="5955">
                  <c:v>3.2179999999999998E-7</c:v>
                </c:pt>
                <c:pt idx="5956">
                  <c:v>3.22E-7</c:v>
                </c:pt>
                <c:pt idx="5957">
                  <c:v>3.2220000000000001E-7</c:v>
                </c:pt>
                <c:pt idx="5958">
                  <c:v>3.2239999999999998E-7</c:v>
                </c:pt>
                <c:pt idx="5959">
                  <c:v>3.2259999999999999E-7</c:v>
                </c:pt>
                <c:pt idx="5960">
                  <c:v>3.2280000000000001E-7</c:v>
                </c:pt>
                <c:pt idx="5961">
                  <c:v>3.2300000000000002E-7</c:v>
                </c:pt>
                <c:pt idx="5962">
                  <c:v>3.2319999999999998E-7</c:v>
                </c:pt>
                <c:pt idx="5963">
                  <c:v>3.234E-7</c:v>
                </c:pt>
                <c:pt idx="5964">
                  <c:v>3.2360000000000001E-7</c:v>
                </c:pt>
                <c:pt idx="5965">
                  <c:v>3.2379999999999997E-7</c:v>
                </c:pt>
                <c:pt idx="5966">
                  <c:v>3.2399999999999999E-7</c:v>
                </c:pt>
                <c:pt idx="5967">
                  <c:v>3.242E-7</c:v>
                </c:pt>
                <c:pt idx="5968">
                  <c:v>3.2440000000000002E-7</c:v>
                </c:pt>
                <c:pt idx="5969">
                  <c:v>3.2459999999999998E-7</c:v>
                </c:pt>
                <c:pt idx="5970">
                  <c:v>3.248E-7</c:v>
                </c:pt>
                <c:pt idx="5971">
                  <c:v>3.2500000000000001E-7</c:v>
                </c:pt>
                <c:pt idx="5972">
                  <c:v>3.2519999999999997E-7</c:v>
                </c:pt>
                <c:pt idx="5973">
                  <c:v>3.2539999999999999E-7</c:v>
                </c:pt>
                <c:pt idx="5974">
                  <c:v>3.256E-7</c:v>
                </c:pt>
                <c:pt idx="5975">
                  <c:v>3.2580000000000002E-7</c:v>
                </c:pt>
                <c:pt idx="5976">
                  <c:v>3.2599999999999998E-7</c:v>
                </c:pt>
                <c:pt idx="5977">
                  <c:v>3.262E-7</c:v>
                </c:pt>
                <c:pt idx="5978">
                  <c:v>3.2640000000000001E-7</c:v>
                </c:pt>
                <c:pt idx="5979">
                  <c:v>3.2660000000000003E-7</c:v>
                </c:pt>
                <c:pt idx="5980">
                  <c:v>3.2679999999999999E-7</c:v>
                </c:pt>
                <c:pt idx="5981">
                  <c:v>3.27E-7</c:v>
                </c:pt>
                <c:pt idx="5982">
                  <c:v>3.2720000000000002E-7</c:v>
                </c:pt>
                <c:pt idx="5983">
                  <c:v>3.2739999999999998E-7</c:v>
                </c:pt>
                <c:pt idx="5984">
                  <c:v>3.276E-7</c:v>
                </c:pt>
                <c:pt idx="5985">
                  <c:v>3.2780000000000001E-7</c:v>
                </c:pt>
                <c:pt idx="5986">
                  <c:v>3.2800000000000003E-7</c:v>
                </c:pt>
                <c:pt idx="5987">
                  <c:v>3.2819999999999999E-7</c:v>
                </c:pt>
                <c:pt idx="5988">
                  <c:v>3.284E-7</c:v>
                </c:pt>
                <c:pt idx="5989">
                  <c:v>3.2860000000000002E-7</c:v>
                </c:pt>
                <c:pt idx="5990">
                  <c:v>3.2879999999999998E-7</c:v>
                </c:pt>
                <c:pt idx="5991">
                  <c:v>3.2899999999999999E-7</c:v>
                </c:pt>
                <c:pt idx="5992">
                  <c:v>3.2920000000000001E-7</c:v>
                </c:pt>
                <c:pt idx="5993">
                  <c:v>3.2940000000000002E-7</c:v>
                </c:pt>
                <c:pt idx="5994">
                  <c:v>3.2959999999999999E-7</c:v>
                </c:pt>
                <c:pt idx="5995">
                  <c:v>3.298E-7</c:v>
                </c:pt>
                <c:pt idx="5996">
                  <c:v>3.3000000000000002E-7</c:v>
                </c:pt>
                <c:pt idx="5997">
                  <c:v>3.3019999999999998E-7</c:v>
                </c:pt>
                <c:pt idx="5998">
                  <c:v>3.3039999999999999E-7</c:v>
                </c:pt>
                <c:pt idx="5999">
                  <c:v>3.3060000000000001E-7</c:v>
                </c:pt>
                <c:pt idx="6000">
                  <c:v>3.3080000000000002E-7</c:v>
                </c:pt>
                <c:pt idx="6001">
                  <c:v>3.3099999999999999E-7</c:v>
                </c:pt>
                <c:pt idx="6002">
                  <c:v>3.312E-7</c:v>
                </c:pt>
                <c:pt idx="6003">
                  <c:v>3.3140000000000002E-7</c:v>
                </c:pt>
                <c:pt idx="6004">
                  <c:v>3.3159999999999998E-7</c:v>
                </c:pt>
                <c:pt idx="6005">
                  <c:v>3.3179999999999999E-7</c:v>
                </c:pt>
                <c:pt idx="6006">
                  <c:v>3.3200000000000001E-7</c:v>
                </c:pt>
                <c:pt idx="6007">
                  <c:v>3.3220000000000002E-7</c:v>
                </c:pt>
                <c:pt idx="6008">
                  <c:v>3.3239999999999999E-7</c:v>
                </c:pt>
                <c:pt idx="6009">
                  <c:v>3.326E-7</c:v>
                </c:pt>
                <c:pt idx="6010">
                  <c:v>3.3280000000000002E-7</c:v>
                </c:pt>
                <c:pt idx="6011">
                  <c:v>3.3299999999999998E-7</c:v>
                </c:pt>
                <c:pt idx="6012">
                  <c:v>3.3319999999999999E-7</c:v>
                </c:pt>
                <c:pt idx="6013">
                  <c:v>3.3340000000000001E-7</c:v>
                </c:pt>
                <c:pt idx="6014">
                  <c:v>3.3360000000000002E-7</c:v>
                </c:pt>
                <c:pt idx="6015">
                  <c:v>3.3379999999999998E-7</c:v>
                </c:pt>
                <c:pt idx="6016">
                  <c:v>3.34E-7</c:v>
                </c:pt>
                <c:pt idx="6017">
                  <c:v>3.3420000000000001E-7</c:v>
                </c:pt>
                <c:pt idx="6018">
                  <c:v>3.3439999999999998E-7</c:v>
                </c:pt>
                <c:pt idx="6019">
                  <c:v>3.3459999999999999E-7</c:v>
                </c:pt>
                <c:pt idx="6020">
                  <c:v>3.3480000000000001E-7</c:v>
                </c:pt>
                <c:pt idx="6021">
                  <c:v>3.3500000000000002E-7</c:v>
                </c:pt>
                <c:pt idx="6022">
                  <c:v>3.3519999999999998E-7</c:v>
                </c:pt>
                <c:pt idx="6023">
                  <c:v>3.354E-7</c:v>
                </c:pt>
                <c:pt idx="6024">
                  <c:v>3.3560000000000001E-7</c:v>
                </c:pt>
                <c:pt idx="6025">
                  <c:v>3.3579999999999998E-7</c:v>
                </c:pt>
                <c:pt idx="6026">
                  <c:v>3.3599999999999999E-7</c:v>
                </c:pt>
                <c:pt idx="6027">
                  <c:v>3.3620000000000001E-7</c:v>
                </c:pt>
                <c:pt idx="6028">
                  <c:v>3.3640000000000002E-7</c:v>
                </c:pt>
                <c:pt idx="6029">
                  <c:v>3.3659999999999998E-7</c:v>
                </c:pt>
                <c:pt idx="6030">
                  <c:v>3.368E-7</c:v>
                </c:pt>
                <c:pt idx="6031">
                  <c:v>3.3700000000000001E-7</c:v>
                </c:pt>
                <c:pt idx="6032">
                  <c:v>3.3719999999999998E-7</c:v>
                </c:pt>
                <c:pt idx="6033">
                  <c:v>3.3739999999999999E-7</c:v>
                </c:pt>
                <c:pt idx="6034">
                  <c:v>3.3760000000000001E-7</c:v>
                </c:pt>
                <c:pt idx="6035">
                  <c:v>3.3780000000000002E-7</c:v>
                </c:pt>
                <c:pt idx="6036">
                  <c:v>3.3799999999999998E-7</c:v>
                </c:pt>
                <c:pt idx="6037">
                  <c:v>3.382E-7</c:v>
                </c:pt>
                <c:pt idx="6038">
                  <c:v>3.3840000000000001E-7</c:v>
                </c:pt>
                <c:pt idx="6039">
                  <c:v>3.3859999999999997E-7</c:v>
                </c:pt>
                <c:pt idx="6040">
                  <c:v>3.3879999999999999E-7</c:v>
                </c:pt>
                <c:pt idx="6041">
                  <c:v>3.39E-7</c:v>
                </c:pt>
                <c:pt idx="6042">
                  <c:v>3.3920000000000002E-7</c:v>
                </c:pt>
                <c:pt idx="6043">
                  <c:v>3.3939999999999998E-7</c:v>
                </c:pt>
                <c:pt idx="6044">
                  <c:v>3.396E-7</c:v>
                </c:pt>
                <c:pt idx="6045">
                  <c:v>3.3980000000000001E-7</c:v>
                </c:pt>
                <c:pt idx="6046">
                  <c:v>3.3999999999999997E-7</c:v>
                </c:pt>
                <c:pt idx="6047">
                  <c:v>3.4019999999999999E-7</c:v>
                </c:pt>
                <c:pt idx="6048">
                  <c:v>3.404E-7</c:v>
                </c:pt>
                <c:pt idx="6049">
                  <c:v>3.4060000000000002E-7</c:v>
                </c:pt>
                <c:pt idx="6050">
                  <c:v>3.4079999999999998E-7</c:v>
                </c:pt>
                <c:pt idx="6051">
                  <c:v>3.41E-7</c:v>
                </c:pt>
                <c:pt idx="6052">
                  <c:v>3.4120000000000001E-7</c:v>
                </c:pt>
                <c:pt idx="6053">
                  <c:v>3.4140000000000003E-7</c:v>
                </c:pt>
                <c:pt idx="6054">
                  <c:v>3.4159999999999999E-7</c:v>
                </c:pt>
                <c:pt idx="6055">
                  <c:v>3.418E-7</c:v>
                </c:pt>
                <c:pt idx="6056">
                  <c:v>3.4200000000000002E-7</c:v>
                </c:pt>
                <c:pt idx="6057">
                  <c:v>3.4219999999999998E-7</c:v>
                </c:pt>
                <c:pt idx="6058">
                  <c:v>3.424E-7</c:v>
                </c:pt>
                <c:pt idx="6059">
                  <c:v>3.4260000000000001E-7</c:v>
                </c:pt>
                <c:pt idx="6060">
                  <c:v>3.4280000000000003E-7</c:v>
                </c:pt>
                <c:pt idx="6061">
                  <c:v>3.4299999999999999E-7</c:v>
                </c:pt>
                <c:pt idx="6062">
                  <c:v>3.432E-7</c:v>
                </c:pt>
                <c:pt idx="6063">
                  <c:v>3.4340000000000002E-7</c:v>
                </c:pt>
                <c:pt idx="6064">
                  <c:v>3.4359999999999998E-7</c:v>
                </c:pt>
                <c:pt idx="6065">
                  <c:v>3.4379999999999999E-7</c:v>
                </c:pt>
                <c:pt idx="6066">
                  <c:v>3.4400000000000001E-7</c:v>
                </c:pt>
                <c:pt idx="6067">
                  <c:v>3.4420000000000002E-7</c:v>
                </c:pt>
                <c:pt idx="6068">
                  <c:v>3.4439999999999999E-7</c:v>
                </c:pt>
                <c:pt idx="6069">
                  <c:v>3.446E-7</c:v>
                </c:pt>
                <c:pt idx="6070">
                  <c:v>3.4480000000000002E-7</c:v>
                </c:pt>
                <c:pt idx="6071">
                  <c:v>3.4499999999999998E-7</c:v>
                </c:pt>
                <c:pt idx="6072">
                  <c:v>3.4519999999999999E-7</c:v>
                </c:pt>
                <c:pt idx="6073">
                  <c:v>3.4540000000000001E-7</c:v>
                </c:pt>
                <c:pt idx="6074">
                  <c:v>3.4560000000000002E-7</c:v>
                </c:pt>
                <c:pt idx="6075">
                  <c:v>3.4579999999999999E-7</c:v>
                </c:pt>
                <c:pt idx="6076">
                  <c:v>3.46E-7</c:v>
                </c:pt>
                <c:pt idx="6077">
                  <c:v>3.4620000000000002E-7</c:v>
                </c:pt>
                <c:pt idx="6078">
                  <c:v>3.4639999999999998E-7</c:v>
                </c:pt>
                <c:pt idx="6079">
                  <c:v>3.4659999999999999E-7</c:v>
                </c:pt>
                <c:pt idx="6080">
                  <c:v>3.4680000000000001E-7</c:v>
                </c:pt>
                <c:pt idx="6081">
                  <c:v>3.4700000000000002E-7</c:v>
                </c:pt>
                <c:pt idx="6082">
                  <c:v>3.4719999999999999E-7</c:v>
                </c:pt>
                <c:pt idx="6083">
                  <c:v>3.474E-7</c:v>
                </c:pt>
                <c:pt idx="6084">
                  <c:v>3.4760000000000002E-7</c:v>
                </c:pt>
                <c:pt idx="6085">
                  <c:v>3.4779999999999998E-7</c:v>
                </c:pt>
                <c:pt idx="6086">
                  <c:v>3.4799999999999999E-7</c:v>
                </c:pt>
                <c:pt idx="6087">
                  <c:v>3.4820000000000001E-7</c:v>
                </c:pt>
                <c:pt idx="6088">
                  <c:v>3.4840000000000002E-7</c:v>
                </c:pt>
                <c:pt idx="6089">
                  <c:v>3.4859999999999998E-7</c:v>
                </c:pt>
                <c:pt idx="6090">
                  <c:v>3.488E-7</c:v>
                </c:pt>
                <c:pt idx="6091">
                  <c:v>3.4900000000000001E-7</c:v>
                </c:pt>
                <c:pt idx="6092">
                  <c:v>3.4919999999999998E-7</c:v>
                </c:pt>
                <c:pt idx="6093">
                  <c:v>3.4939999999999999E-7</c:v>
                </c:pt>
                <c:pt idx="6094">
                  <c:v>3.4960000000000001E-7</c:v>
                </c:pt>
                <c:pt idx="6095">
                  <c:v>3.4980000000000002E-7</c:v>
                </c:pt>
                <c:pt idx="6096">
                  <c:v>3.4999999999999998E-7</c:v>
                </c:pt>
                <c:pt idx="6097">
                  <c:v>3.502E-7</c:v>
                </c:pt>
                <c:pt idx="6098">
                  <c:v>3.5040000000000001E-7</c:v>
                </c:pt>
                <c:pt idx="6099">
                  <c:v>3.5059999999999998E-7</c:v>
                </c:pt>
                <c:pt idx="6100">
                  <c:v>3.5079999999999999E-7</c:v>
                </c:pt>
                <c:pt idx="6101">
                  <c:v>3.5100000000000001E-7</c:v>
                </c:pt>
                <c:pt idx="6102">
                  <c:v>3.5120000000000002E-7</c:v>
                </c:pt>
                <c:pt idx="6103">
                  <c:v>3.5139999999999998E-7</c:v>
                </c:pt>
                <c:pt idx="6104">
                  <c:v>3.516E-7</c:v>
                </c:pt>
                <c:pt idx="6105">
                  <c:v>3.5180000000000001E-7</c:v>
                </c:pt>
                <c:pt idx="6106">
                  <c:v>3.5199999999999998E-7</c:v>
                </c:pt>
                <c:pt idx="6107">
                  <c:v>3.5219999999999999E-7</c:v>
                </c:pt>
                <c:pt idx="6108">
                  <c:v>3.5240000000000001E-7</c:v>
                </c:pt>
                <c:pt idx="6109">
                  <c:v>3.5260000000000002E-7</c:v>
                </c:pt>
                <c:pt idx="6110">
                  <c:v>3.5279999999999998E-7</c:v>
                </c:pt>
                <c:pt idx="6111">
                  <c:v>3.53E-7</c:v>
                </c:pt>
                <c:pt idx="6112">
                  <c:v>3.5320000000000001E-7</c:v>
                </c:pt>
                <c:pt idx="6113">
                  <c:v>3.5339999999999997E-7</c:v>
                </c:pt>
                <c:pt idx="6114">
                  <c:v>3.5359999999999999E-7</c:v>
                </c:pt>
                <c:pt idx="6115">
                  <c:v>3.538E-7</c:v>
                </c:pt>
                <c:pt idx="6116">
                  <c:v>3.5400000000000002E-7</c:v>
                </c:pt>
                <c:pt idx="6117">
                  <c:v>3.5419999999999998E-7</c:v>
                </c:pt>
                <c:pt idx="6118">
                  <c:v>3.544E-7</c:v>
                </c:pt>
                <c:pt idx="6119">
                  <c:v>3.5460000000000001E-7</c:v>
                </c:pt>
                <c:pt idx="6120">
                  <c:v>3.5479999999999997E-7</c:v>
                </c:pt>
                <c:pt idx="6121">
                  <c:v>3.5499999999999999E-7</c:v>
                </c:pt>
                <c:pt idx="6122">
                  <c:v>3.552E-7</c:v>
                </c:pt>
                <c:pt idx="6123">
                  <c:v>3.5540000000000002E-7</c:v>
                </c:pt>
                <c:pt idx="6124">
                  <c:v>3.5559999999999998E-7</c:v>
                </c:pt>
                <c:pt idx="6125">
                  <c:v>3.558E-7</c:v>
                </c:pt>
                <c:pt idx="6126">
                  <c:v>3.5600000000000001E-7</c:v>
                </c:pt>
                <c:pt idx="6127">
                  <c:v>3.5620000000000003E-7</c:v>
                </c:pt>
                <c:pt idx="6128">
                  <c:v>3.5639999999999999E-7</c:v>
                </c:pt>
                <c:pt idx="6129">
                  <c:v>3.566E-7</c:v>
                </c:pt>
                <c:pt idx="6130">
                  <c:v>3.5680000000000002E-7</c:v>
                </c:pt>
                <c:pt idx="6131">
                  <c:v>3.5699999999999998E-7</c:v>
                </c:pt>
                <c:pt idx="6132">
                  <c:v>3.572E-7</c:v>
                </c:pt>
                <c:pt idx="6133">
                  <c:v>3.5740000000000001E-7</c:v>
                </c:pt>
                <c:pt idx="6134">
                  <c:v>3.5760000000000003E-7</c:v>
                </c:pt>
                <c:pt idx="6135">
                  <c:v>3.5779999999999999E-7</c:v>
                </c:pt>
                <c:pt idx="6136">
                  <c:v>3.58E-7</c:v>
                </c:pt>
                <c:pt idx="6137">
                  <c:v>3.5820000000000002E-7</c:v>
                </c:pt>
                <c:pt idx="6138">
                  <c:v>3.5839999999999998E-7</c:v>
                </c:pt>
                <c:pt idx="6139">
                  <c:v>3.5859999999999999E-7</c:v>
                </c:pt>
                <c:pt idx="6140">
                  <c:v>3.5880000000000001E-7</c:v>
                </c:pt>
                <c:pt idx="6141">
                  <c:v>3.5900000000000003E-7</c:v>
                </c:pt>
                <c:pt idx="6142">
                  <c:v>3.5919999999999999E-7</c:v>
                </c:pt>
                <c:pt idx="6143">
                  <c:v>3.594E-7</c:v>
                </c:pt>
                <c:pt idx="6144">
                  <c:v>3.5960000000000002E-7</c:v>
                </c:pt>
                <c:pt idx="6145">
                  <c:v>3.5979999999999998E-7</c:v>
                </c:pt>
                <c:pt idx="6146">
                  <c:v>3.5999999999999999E-7</c:v>
                </c:pt>
                <c:pt idx="6147">
                  <c:v>3.6020000000000001E-7</c:v>
                </c:pt>
                <c:pt idx="6148">
                  <c:v>3.6040000000000002E-7</c:v>
                </c:pt>
                <c:pt idx="6149">
                  <c:v>3.6059999999999999E-7</c:v>
                </c:pt>
                <c:pt idx="6150">
                  <c:v>3.608E-7</c:v>
                </c:pt>
                <c:pt idx="6151">
                  <c:v>3.6100000000000002E-7</c:v>
                </c:pt>
                <c:pt idx="6152">
                  <c:v>3.6119999999999998E-7</c:v>
                </c:pt>
                <c:pt idx="6153">
                  <c:v>3.6139999999999999E-7</c:v>
                </c:pt>
                <c:pt idx="6154">
                  <c:v>3.6160000000000001E-7</c:v>
                </c:pt>
                <c:pt idx="6155">
                  <c:v>3.6180000000000002E-7</c:v>
                </c:pt>
                <c:pt idx="6156">
                  <c:v>3.6199999999999999E-7</c:v>
                </c:pt>
                <c:pt idx="6157">
                  <c:v>3.622E-7</c:v>
                </c:pt>
                <c:pt idx="6158">
                  <c:v>3.6240000000000002E-7</c:v>
                </c:pt>
                <c:pt idx="6159">
                  <c:v>3.6259999999999998E-7</c:v>
                </c:pt>
                <c:pt idx="6160">
                  <c:v>3.6279999999999999E-7</c:v>
                </c:pt>
                <c:pt idx="6161">
                  <c:v>3.6300000000000001E-7</c:v>
                </c:pt>
                <c:pt idx="6162">
                  <c:v>3.6320000000000002E-7</c:v>
                </c:pt>
                <c:pt idx="6163">
                  <c:v>3.6339999999999999E-7</c:v>
                </c:pt>
                <c:pt idx="6164">
                  <c:v>3.636E-7</c:v>
                </c:pt>
                <c:pt idx="6165">
                  <c:v>3.6380000000000002E-7</c:v>
                </c:pt>
                <c:pt idx="6166">
                  <c:v>3.6399999999999998E-7</c:v>
                </c:pt>
                <c:pt idx="6167">
                  <c:v>3.6419999999999999E-7</c:v>
                </c:pt>
                <c:pt idx="6168">
                  <c:v>3.6440000000000001E-7</c:v>
                </c:pt>
                <c:pt idx="6169">
                  <c:v>3.6460000000000002E-7</c:v>
                </c:pt>
                <c:pt idx="6170">
                  <c:v>3.6479999999999998E-7</c:v>
                </c:pt>
                <c:pt idx="6171">
                  <c:v>3.65E-7</c:v>
                </c:pt>
                <c:pt idx="6172">
                  <c:v>3.6520000000000001E-7</c:v>
                </c:pt>
                <c:pt idx="6173">
                  <c:v>3.6539999999999998E-7</c:v>
                </c:pt>
                <c:pt idx="6174">
                  <c:v>3.6559999999999999E-7</c:v>
                </c:pt>
                <c:pt idx="6175">
                  <c:v>3.6580000000000001E-7</c:v>
                </c:pt>
                <c:pt idx="6176">
                  <c:v>3.6600000000000002E-7</c:v>
                </c:pt>
                <c:pt idx="6177">
                  <c:v>3.6619999999999998E-7</c:v>
                </c:pt>
                <c:pt idx="6178">
                  <c:v>3.664E-7</c:v>
                </c:pt>
                <c:pt idx="6179">
                  <c:v>3.6660000000000001E-7</c:v>
                </c:pt>
                <c:pt idx="6180">
                  <c:v>3.6679999999999998E-7</c:v>
                </c:pt>
                <c:pt idx="6181">
                  <c:v>3.6699999999999999E-7</c:v>
                </c:pt>
                <c:pt idx="6182">
                  <c:v>3.6720000000000001E-7</c:v>
                </c:pt>
                <c:pt idx="6183">
                  <c:v>3.6740000000000002E-7</c:v>
                </c:pt>
                <c:pt idx="6184">
                  <c:v>3.6759999999999998E-7</c:v>
                </c:pt>
                <c:pt idx="6185">
                  <c:v>3.678E-7</c:v>
                </c:pt>
                <c:pt idx="6186">
                  <c:v>3.6800000000000001E-7</c:v>
                </c:pt>
                <c:pt idx="6187">
                  <c:v>3.6819999999999998E-7</c:v>
                </c:pt>
                <c:pt idx="6188">
                  <c:v>3.6839999999999999E-7</c:v>
                </c:pt>
                <c:pt idx="6189">
                  <c:v>3.6860000000000001E-7</c:v>
                </c:pt>
                <c:pt idx="6190">
                  <c:v>3.6880000000000002E-7</c:v>
                </c:pt>
                <c:pt idx="6191">
                  <c:v>3.6899999999999998E-7</c:v>
                </c:pt>
                <c:pt idx="6192">
                  <c:v>3.692E-7</c:v>
                </c:pt>
                <c:pt idx="6193">
                  <c:v>3.6940000000000001E-7</c:v>
                </c:pt>
                <c:pt idx="6194">
                  <c:v>3.6959999999999997E-7</c:v>
                </c:pt>
                <c:pt idx="6195">
                  <c:v>3.6979999999999999E-7</c:v>
                </c:pt>
                <c:pt idx="6196">
                  <c:v>3.7E-7</c:v>
                </c:pt>
                <c:pt idx="6197">
                  <c:v>3.7020000000000002E-7</c:v>
                </c:pt>
                <c:pt idx="6198">
                  <c:v>3.7039999999999998E-7</c:v>
                </c:pt>
                <c:pt idx="6199">
                  <c:v>3.706E-7</c:v>
                </c:pt>
                <c:pt idx="6200">
                  <c:v>3.7080000000000001E-7</c:v>
                </c:pt>
                <c:pt idx="6201">
                  <c:v>3.7099999999999997E-7</c:v>
                </c:pt>
                <c:pt idx="6202">
                  <c:v>3.7119999999999999E-7</c:v>
                </c:pt>
                <c:pt idx="6203">
                  <c:v>3.714E-7</c:v>
                </c:pt>
                <c:pt idx="6204">
                  <c:v>3.7160000000000002E-7</c:v>
                </c:pt>
                <c:pt idx="6205">
                  <c:v>3.7179999999999998E-7</c:v>
                </c:pt>
                <c:pt idx="6206">
                  <c:v>3.72E-7</c:v>
                </c:pt>
                <c:pt idx="6207">
                  <c:v>3.7220000000000001E-7</c:v>
                </c:pt>
                <c:pt idx="6208">
                  <c:v>3.7240000000000003E-7</c:v>
                </c:pt>
                <c:pt idx="6209">
                  <c:v>3.7259999999999999E-7</c:v>
                </c:pt>
                <c:pt idx="6210">
                  <c:v>3.728E-7</c:v>
                </c:pt>
                <c:pt idx="6211">
                  <c:v>3.7300000000000002E-7</c:v>
                </c:pt>
                <c:pt idx="6212">
                  <c:v>3.7319999999999998E-7</c:v>
                </c:pt>
                <c:pt idx="6213">
                  <c:v>3.734E-7</c:v>
                </c:pt>
                <c:pt idx="6214">
                  <c:v>3.7360000000000001E-7</c:v>
                </c:pt>
                <c:pt idx="6215">
                  <c:v>3.7380000000000003E-7</c:v>
                </c:pt>
                <c:pt idx="6216">
                  <c:v>3.7399999999999999E-7</c:v>
                </c:pt>
                <c:pt idx="6217">
                  <c:v>3.742E-7</c:v>
                </c:pt>
                <c:pt idx="6218">
                  <c:v>3.7440000000000002E-7</c:v>
                </c:pt>
                <c:pt idx="6219">
                  <c:v>3.7459999999999998E-7</c:v>
                </c:pt>
                <c:pt idx="6220">
                  <c:v>3.7479999999999999E-7</c:v>
                </c:pt>
                <c:pt idx="6221">
                  <c:v>3.7500000000000001E-7</c:v>
                </c:pt>
                <c:pt idx="6222">
                  <c:v>3.7520000000000002E-7</c:v>
                </c:pt>
                <c:pt idx="6223">
                  <c:v>3.7539999999999999E-7</c:v>
                </c:pt>
                <c:pt idx="6224">
                  <c:v>3.756E-7</c:v>
                </c:pt>
                <c:pt idx="6225">
                  <c:v>3.7580000000000002E-7</c:v>
                </c:pt>
                <c:pt idx="6226">
                  <c:v>3.7599999999999998E-7</c:v>
                </c:pt>
                <c:pt idx="6227">
                  <c:v>3.7619999999999999E-7</c:v>
                </c:pt>
                <c:pt idx="6228">
                  <c:v>3.7640000000000001E-7</c:v>
                </c:pt>
                <c:pt idx="6229">
                  <c:v>3.7660000000000002E-7</c:v>
                </c:pt>
                <c:pt idx="6230">
                  <c:v>3.7679999999999999E-7</c:v>
                </c:pt>
                <c:pt idx="6231">
                  <c:v>3.77E-7</c:v>
                </c:pt>
                <c:pt idx="6232">
                  <c:v>3.7720000000000002E-7</c:v>
                </c:pt>
                <c:pt idx="6233">
                  <c:v>3.7739999999999998E-7</c:v>
                </c:pt>
                <c:pt idx="6234">
                  <c:v>3.7759999999999999E-7</c:v>
                </c:pt>
                <c:pt idx="6235">
                  <c:v>3.7780000000000001E-7</c:v>
                </c:pt>
                <c:pt idx="6236">
                  <c:v>3.7800000000000002E-7</c:v>
                </c:pt>
                <c:pt idx="6237">
                  <c:v>3.7819999999999999E-7</c:v>
                </c:pt>
                <c:pt idx="6238">
                  <c:v>3.784E-7</c:v>
                </c:pt>
                <c:pt idx="6239">
                  <c:v>3.7860000000000002E-7</c:v>
                </c:pt>
                <c:pt idx="6240">
                  <c:v>3.7879999999999998E-7</c:v>
                </c:pt>
                <c:pt idx="6241">
                  <c:v>3.7899999999999999E-7</c:v>
                </c:pt>
                <c:pt idx="6242">
                  <c:v>3.7920000000000001E-7</c:v>
                </c:pt>
                <c:pt idx="6243">
                  <c:v>3.7940000000000002E-7</c:v>
                </c:pt>
                <c:pt idx="6244">
                  <c:v>3.7959999999999998E-7</c:v>
                </c:pt>
                <c:pt idx="6245">
                  <c:v>3.798E-7</c:v>
                </c:pt>
                <c:pt idx="6246">
                  <c:v>3.8000000000000001E-7</c:v>
                </c:pt>
                <c:pt idx="6247">
                  <c:v>3.8019999999999998E-7</c:v>
                </c:pt>
                <c:pt idx="6248">
                  <c:v>3.8039999999999999E-7</c:v>
                </c:pt>
                <c:pt idx="6249">
                  <c:v>3.8060000000000001E-7</c:v>
                </c:pt>
                <c:pt idx="6250">
                  <c:v>3.8080000000000002E-7</c:v>
                </c:pt>
                <c:pt idx="6251">
                  <c:v>3.8099999999999998E-7</c:v>
                </c:pt>
                <c:pt idx="6252">
                  <c:v>3.812E-7</c:v>
                </c:pt>
                <c:pt idx="6253">
                  <c:v>3.8140000000000001E-7</c:v>
                </c:pt>
                <c:pt idx="6254">
                  <c:v>3.8159999999999998E-7</c:v>
                </c:pt>
                <c:pt idx="6255">
                  <c:v>3.8179999999999999E-7</c:v>
                </c:pt>
                <c:pt idx="6256">
                  <c:v>3.8200000000000001E-7</c:v>
                </c:pt>
                <c:pt idx="6257">
                  <c:v>3.8220000000000002E-7</c:v>
                </c:pt>
                <c:pt idx="6258">
                  <c:v>3.8239999999999998E-7</c:v>
                </c:pt>
                <c:pt idx="6259">
                  <c:v>3.826E-7</c:v>
                </c:pt>
                <c:pt idx="6260">
                  <c:v>3.8280000000000001E-7</c:v>
                </c:pt>
                <c:pt idx="6261">
                  <c:v>3.8299999999999998E-7</c:v>
                </c:pt>
                <c:pt idx="6262">
                  <c:v>3.8319999999999999E-7</c:v>
                </c:pt>
                <c:pt idx="6263">
                  <c:v>3.8340000000000001E-7</c:v>
                </c:pt>
                <c:pt idx="6264">
                  <c:v>3.8360000000000002E-7</c:v>
                </c:pt>
                <c:pt idx="6265">
                  <c:v>3.8379999999999998E-7</c:v>
                </c:pt>
                <c:pt idx="6266">
                  <c:v>3.84E-7</c:v>
                </c:pt>
                <c:pt idx="6267">
                  <c:v>3.8420000000000001E-7</c:v>
                </c:pt>
                <c:pt idx="6268">
                  <c:v>3.8439999999999997E-7</c:v>
                </c:pt>
                <c:pt idx="6269">
                  <c:v>3.8459999999999999E-7</c:v>
                </c:pt>
                <c:pt idx="6270">
                  <c:v>3.848E-7</c:v>
                </c:pt>
                <c:pt idx="6271">
                  <c:v>3.8500000000000002E-7</c:v>
                </c:pt>
                <c:pt idx="6272">
                  <c:v>3.8519999999999998E-7</c:v>
                </c:pt>
                <c:pt idx="6273">
                  <c:v>3.854E-7</c:v>
                </c:pt>
                <c:pt idx="6274">
                  <c:v>3.8560000000000001E-7</c:v>
                </c:pt>
                <c:pt idx="6275">
                  <c:v>3.8579999999999997E-7</c:v>
                </c:pt>
                <c:pt idx="6276">
                  <c:v>3.8599999999999999E-7</c:v>
                </c:pt>
                <c:pt idx="6277">
                  <c:v>3.862E-7</c:v>
                </c:pt>
                <c:pt idx="6278">
                  <c:v>3.8640000000000002E-7</c:v>
                </c:pt>
                <c:pt idx="6279">
                  <c:v>3.8659999999999998E-7</c:v>
                </c:pt>
                <c:pt idx="6280">
                  <c:v>3.868E-7</c:v>
                </c:pt>
                <c:pt idx="6281">
                  <c:v>3.8700000000000001E-7</c:v>
                </c:pt>
                <c:pt idx="6282">
                  <c:v>3.8720000000000003E-7</c:v>
                </c:pt>
                <c:pt idx="6283">
                  <c:v>3.8739999999999999E-7</c:v>
                </c:pt>
                <c:pt idx="6284">
                  <c:v>3.876E-7</c:v>
                </c:pt>
                <c:pt idx="6285">
                  <c:v>3.8780000000000002E-7</c:v>
                </c:pt>
                <c:pt idx="6286">
                  <c:v>3.8799999999999998E-7</c:v>
                </c:pt>
                <c:pt idx="6287">
                  <c:v>3.882E-7</c:v>
                </c:pt>
                <c:pt idx="6288">
                  <c:v>3.8840000000000001E-7</c:v>
                </c:pt>
                <c:pt idx="6289">
                  <c:v>3.8860000000000003E-7</c:v>
                </c:pt>
                <c:pt idx="6290">
                  <c:v>3.8879999999999999E-7</c:v>
                </c:pt>
                <c:pt idx="6291">
                  <c:v>3.89E-7</c:v>
                </c:pt>
                <c:pt idx="6292">
                  <c:v>3.8920000000000002E-7</c:v>
                </c:pt>
                <c:pt idx="6293">
                  <c:v>3.8939999999999998E-7</c:v>
                </c:pt>
                <c:pt idx="6294">
                  <c:v>3.8959999999999999E-7</c:v>
                </c:pt>
                <c:pt idx="6295">
                  <c:v>3.8980000000000001E-7</c:v>
                </c:pt>
                <c:pt idx="6296">
                  <c:v>3.9000000000000002E-7</c:v>
                </c:pt>
                <c:pt idx="6297">
                  <c:v>3.9019999999999999E-7</c:v>
                </c:pt>
                <c:pt idx="6298">
                  <c:v>3.904E-7</c:v>
                </c:pt>
                <c:pt idx="6299">
                  <c:v>3.9060000000000002E-7</c:v>
                </c:pt>
                <c:pt idx="6300">
                  <c:v>3.9079999999999998E-7</c:v>
                </c:pt>
                <c:pt idx="6301">
                  <c:v>3.9099999999999999E-7</c:v>
                </c:pt>
                <c:pt idx="6302">
                  <c:v>3.9120000000000001E-7</c:v>
                </c:pt>
                <c:pt idx="6303">
                  <c:v>3.9140000000000002E-7</c:v>
                </c:pt>
                <c:pt idx="6304">
                  <c:v>3.9159999999999999E-7</c:v>
                </c:pt>
                <c:pt idx="6305">
                  <c:v>3.918E-7</c:v>
                </c:pt>
                <c:pt idx="6306">
                  <c:v>3.9200000000000002E-7</c:v>
                </c:pt>
                <c:pt idx="6307">
                  <c:v>3.9219999999999998E-7</c:v>
                </c:pt>
                <c:pt idx="6308">
                  <c:v>3.9239999999999999E-7</c:v>
                </c:pt>
                <c:pt idx="6309">
                  <c:v>3.9260000000000001E-7</c:v>
                </c:pt>
                <c:pt idx="6310">
                  <c:v>3.9280000000000002E-7</c:v>
                </c:pt>
                <c:pt idx="6311">
                  <c:v>3.9299999999999999E-7</c:v>
                </c:pt>
                <c:pt idx="6312">
                  <c:v>3.932E-7</c:v>
                </c:pt>
                <c:pt idx="6313">
                  <c:v>3.9340000000000002E-7</c:v>
                </c:pt>
                <c:pt idx="6314">
                  <c:v>3.9359999999999998E-7</c:v>
                </c:pt>
                <c:pt idx="6315">
                  <c:v>3.9379999999999999E-7</c:v>
                </c:pt>
                <c:pt idx="6316">
                  <c:v>3.9400000000000001E-7</c:v>
                </c:pt>
                <c:pt idx="6317">
                  <c:v>3.9420000000000002E-7</c:v>
                </c:pt>
                <c:pt idx="6318">
                  <c:v>3.9439999999999998E-7</c:v>
                </c:pt>
                <c:pt idx="6319">
                  <c:v>3.946E-7</c:v>
                </c:pt>
                <c:pt idx="6320">
                  <c:v>3.9480000000000001E-7</c:v>
                </c:pt>
                <c:pt idx="6321">
                  <c:v>3.9499999999999998E-7</c:v>
                </c:pt>
                <c:pt idx="6322">
                  <c:v>3.9519999999999999E-7</c:v>
                </c:pt>
                <c:pt idx="6323">
                  <c:v>3.9540000000000001E-7</c:v>
                </c:pt>
                <c:pt idx="6324">
                  <c:v>3.9560000000000002E-7</c:v>
                </c:pt>
                <c:pt idx="6325">
                  <c:v>3.9579999999999998E-7</c:v>
                </c:pt>
                <c:pt idx="6326">
                  <c:v>3.96E-7</c:v>
                </c:pt>
                <c:pt idx="6327">
                  <c:v>3.9620000000000001E-7</c:v>
                </c:pt>
                <c:pt idx="6328">
                  <c:v>3.9639999999999998E-7</c:v>
                </c:pt>
                <c:pt idx="6329">
                  <c:v>3.9659999999999999E-7</c:v>
                </c:pt>
                <c:pt idx="6330">
                  <c:v>3.9680000000000001E-7</c:v>
                </c:pt>
                <c:pt idx="6331">
                  <c:v>3.9700000000000002E-7</c:v>
                </c:pt>
                <c:pt idx="6332">
                  <c:v>3.9719999999999998E-7</c:v>
                </c:pt>
                <c:pt idx="6333">
                  <c:v>3.974E-7</c:v>
                </c:pt>
                <c:pt idx="6334">
                  <c:v>3.9760000000000001E-7</c:v>
                </c:pt>
                <c:pt idx="6335">
                  <c:v>3.9779999999999998E-7</c:v>
                </c:pt>
                <c:pt idx="6336">
                  <c:v>3.9799999999999999E-7</c:v>
                </c:pt>
                <c:pt idx="6337">
                  <c:v>3.9820000000000001E-7</c:v>
                </c:pt>
                <c:pt idx="6338">
                  <c:v>3.9840000000000002E-7</c:v>
                </c:pt>
                <c:pt idx="6339">
                  <c:v>3.9859999999999998E-7</c:v>
                </c:pt>
                <c:pt idx="6340">
                  <c:v>3.988E-7</c:v>
                </c:pt>
                <c:pt idx="6341">
                  <c:v>3.9900000000000001E-7</c:v>
                </c:pt>
                <c:pt idx="6342">
                  <c:v>3.9919999999999997E-7</c:v>
                </c:pt>
                <c:pt idx="6343">
                  <c:v>3.9939999999999999E-7</c:v>
                </c:pt>
                <c:pt idx="6344">
                  <c:v>3.996E-7</c:v>
                </c:pt>
                <c:pt idx="6345">
                  <c:v>3.9980000000000002E-7</c:v>
                </c:pt>
                <c:pt idx="6346">
                  <c:v>3.9999999999999998E-7</c:v>
                </c:pt>
                <c:pt idx="6347">
                  <c:v>4.002E-7</c:v>
                </c:pt>
                <c:pt idx="6348">
                  <c:v>4.0040000000000001E-7</c:v>
                </c:pt>
                <c:pt idx="6349">
                  <c:v>4.0059999999999997E-7</c:v>
                </c:pt>
                <c:pt idx="6350">
                  <c:v>4.0079999999999999E-7</c:v>
                </c:pt>
                <c:pt idx="6351">
                  <c:v>4.01E-7</c:v>
                </c:pt>
                <c:pt idx="6352">
                  <c:v>4.0120000000000002E-7</c:v>
                </c:pt>
                <c:pt idx="6353">
                  <c:v>4.0139999999999998E-7</c:v>
                </c:pt>
                <c:pt idx="6354">
                  <c:v>4.016E-7</c:v>
                </c:pt>
                <c:pt idx="6355">
                  <c:v>4.0180000000000001E-7</c:v>
                </c:pt>
                <c:pt idx="6356">
                  <c:v>4.0200000000000003E-7</c:v>
                </c:pt>
                <c:pt idx="6357">
                  <c:v>4.0219999999999999E-7</c:v>
                </c:pt>
                <c:pt idx="6358">
                  <c:v>4.024E-7</c:v>
                </c:pt>
                <c:pt idx="6359">
                  <c:v>4.0260000000000002E-7</c:v>
                </c:pt>
                <c:pt idx="6360">
                  <c:v>4.0279999999999998E-7</c:v>
                </c:pt>
                <c:pt idx="6361">
                  <c:v>4.03E-7</c:v>
                </c:pt>
                <c:pt idx="6362">
                  <c:v>4.0320000000000001E-7</c:v>
                </c:pt>
                <c:pt idx="6363">
                  <c:v>4.0340000000000003E-7</c:v>
                </c:pt>
                <c:pt idx="6364">
                  <c:v>4.0359999999999999E-7</c:v>
                </c:pt>
                <c:pt idx="6365">
                  <c:v>4.038E-7</c:v>
                </c:pt>
                <c:pt idx="6366">
                  <c:v>4.0400000000000002E-7</c:v>
                </c:pt>
                <c:pt idx="6367">
                  <c:v>4.0419999999999998E-7</c:v>
                </c:pt>
                <c:pt idx="6368">
                  <c:v>4.0439999999999999E-7</c:v>
                </c:pt>
                <c:pt idx="6369">
                  <c:v>4.0460000000000001E-7</c:v>
                </c:pt>
                <c:pt idx="6370">
                  <c:v>4.0480000000000002E-7</c:v>
                </c:pt>
                <c:pt idx="6371">
                  <c:v>4.0499999999999999E-7</c:v>
                </c:pt>
                <c:pt idx="6372">
                  <c:v>4.052E-7</c:v>
                </c:pt>
                <c:pt idx="6373">
                  <c:v>4.0540000000000002E-7</c:v>
                </c:pt>
                <c:pt idx="6374">
                  <c:v>4.0559999999999998E-7</c:v>
                </c:pt>
                <c:pt idx="6375">
                  <c:v>4.0579999999999999E-7</c:v>
                </c:pt>
                <c:pt idx="6376">
                  <c:v>4.0600000000000001E-7</c:v>
                </c:pt>
                <c:pt idx="6377">
                  <c:v>4.0620000000000002E-7</c:v>
                </c:pt>
                <c:pt idx="6378">
                  <c:v>4.0639999999999999E-7</c:v>
                </c:pt>
                <c:pt idx="6379">
                  <c:v>4.066E-7</c:v>
                </c:pt>
                <c:pt idx="6380">
                  <c:v>4.0680000000000002E-7</c:v>
                </c:pt>
                <c:pt idx="6381">
                  <c:v>4.0699999999999998E-7</c:v>
                </c:pt>
                <c:pt idx="6382">
                  <c:v>4.0719999999999999E-7</c:v>
                </c:pt>
                <c:pt idx="6383">
                  <c:v>4.0740000000000001E-7</c:v>
                </c:pt>
                <c:pt idx="6384">
                  <c:v>4.0760000000000002E-7</c:v>
                </c:pt>
                <c:pt idx="6385">
                  <c:v>4.0779999999999999E-7</c:v>
                </c:pt>
                <c:pt idx="6386">
                  <c:v>4.08E-7</c:v>
                </c:pt>
                <c:pt idx="6387">
                  <c:v>4.0820000000000002E-7</c:v>
                </c:pt>
                <c:pt idx="6388">
                  <c:v>4.0839999999999998E-7</c:v>
                </c:pt>
                <c:pt idx="6389">
                  <c:v>4.0859999999999999E-7</c:v>
                </c:pt>
                <c:pt idx="6390">
                  <c:v>4.0880000000000001E-7</c:v>
                </c:pt>
                <c:pt idx="6391">
                  <c:v>4.0900000000000002E-7</c:v>
                </c:pt>
                <c:pt idx="6392">
                  <c:v>4.0919999999999998E-7</c:v>
                </c:pt>
                <c:pt idx="6393">
                  <c:v>4.094E-7</c:v>
                </c:pt>
                <c:pt idx="6394">
                  <c:v>4.0960000000000001E-7</c:v>
                </c:pt>
                <c:pt idx="6395">
                  <c:v>4.0979999999999998E-7</c:v>
                </c:pt>
                <c:pt idx="6396">
                  <c:v>4.0999999999999999E-7</c:v>
                </c:pt>
                <c:pt idx="6397">
                  <c:v>4.1020000000000001E-7</c:v>
                </c:pt>
                <c:pt idx="6398">
                  <c:v>4.1040000000000002E-7</c:v>
                </c:pt>
                <c:pt idx="6399">
                  <c:v>4.1059999999999998E-7</c:v>
                </c:pt>
                <c:pt idx="6400">
                  <c:v>4.108E-7</c:v>
                </c:pt>
                <c:pt idx="6401">
                  <c:v>4.1100000000000001E-7</c:v>
                </c:pt>
                <c:pt idx="6402">
                  <c:v>4.1119999999999998E-7</c:v>
                </c:pt>
                <c:pt idx="6403">
                  <c:v>4.1139999999999999E-7</c:v>
                </c:pt>
                <c:pt idx="6404">
                  <c:v>4.1160000000000001E-7</c:v>
                </c:pt>
                <c:pt idx="6405">
                  <c:v>4.1180000000000002E-7</c:v>
                </c:pt>
                <c:pt idx="6406">
                  <c:v>4.1199999999999998E-7</c:v>
                </c:pt>
                <c:pt idx="6407">
                  <c:v>4.122E-7</c:v>
                </c:pt>
                <c:pt idx="6408">
                  <c:v>4.1240000000000001E-7</c:v>
                </c:pt>
                <c:pt idx="6409">
                  <c:v>4.1259999999999998E-7</c:v>
                </c:pt>
                <c:pt idx="6410">
                  <c:v>4.1279999999999999E-7</c:v>
                </c:pt>
                <c:pt idx="6411">
                  <c:v>4.1300000000000001E-7</c:v>
                </c:pt>
                <c:pt idx="6412">
                  <c:v>4.1320000000000002E-7</c:v>
                </c:pt>
                <c:pt idx="6413">
                  <c:v>4.1339999999999998E-7</c:v>
                </c:pt>
                <c:pt idx="6414">
                  <c:v>4.136E-7</c:v>
                </c:pt>
                <c:pt idx="6415">
                  <c:v>4.1380000000000001E-7</c:v>
                </c:pt>
                <c:pt idx="6416">
                  <c:v>4.1399999999999997E-7</c:v>
                </c:pt>
                <c:pt idx="6417">
                  <c:v>4.1419999999999999E-7</c:v>
                </c:pt>
                <c:pt idx="6418">
                  <c:v>4.144E-7</c:v>
                </c:pt>
                <c:pt idx="6419">
                  <c:v>4.1460000000000002E-7</c:v>
                </c:pt>
                <c:pt idx="6420">
                  <c:v>4.1479999999999998E-7</c:v>
                </c:pt>
                <c:pt idx="6421">
                  <c:v>4.15E-7</c:v>
                </c:pt>
                <c:pt idx="6422">
                  <c:v>4.1520000000000001E-7</c:v>
                </c:pt>
                <c:pt idx="6423">
                  <c:v>4.1539999999999997E-7</c:v>
                </c:pt>
                <c:pt idx="6424">
                  <c:v>4.1559999999999999E-7</c:v>
                </c:pt>
                <c:pt idx="6425">
                  <c:v>4.158E-7</c:v>
                </c:pt>
                <c:pt idx="6426">
                  <c:v>4.1600000000000002E-7</c:v>
                </c:pt>
                <c:pt idx="6427">
                  <c:v>4.1619999999999998E-7</c:v>
                </c:pt>
                <c:pt idx="6428">
                  <c:v>4.164E-7</c:v>
                </c:pt>
                <c:pt idx="6429">
                  <c:v>4.1660000000000001E-7</c:v>
                </c:pt>
                <c:pt idx="6430">
                  <c:v>4.1680000000000003E-7</c:v>
                </c:pt>
                <c:pt idx="6431">
                  <c:v>4.1699999999999999E-7</c:v>
                </c:pt>
                <c:pt idx="6432">
                  <c:v>4.172E-7</c:v>
                </c:pt>
                <c:pt idx="6433">
                  <c:v>4.1740000000000002E-7</c:v>
                </c:pt>
                <c:pt idx="6434">
                  <c:v>4.1759999999999998E-7</c:v>
                </c:pt>
                <c:pt idx="6435">
                  <c:v>4.178E-7</c:v>
                </c:pt>
                <c:pt idx="6436">
                  <c:v>4.1800000000000001E-7</c:v>
                </c:pt>
                <c:pt idx="6437">
                  <c:v>4.1820000000000003E-7</c:v>
                </c:pt>
                <c:pt idx="6438">
                  <c:v>4.1839999999999999E-7</c:v>
                </c:pt>
                <c:pt idx="6439">
                  <c:v>4.186E-7</c:v>
                </c:pt>
                <c:pt idx="6440">
                  <c:v>4.1880000000000002E-7</c:v>
                </c:pt>
                <c:pt idx="6441">
                  <c:v>4.1899999999999998E-7</c:v>
                </c:pt>
                <c:pt idx="6442">
                  <c:v>4.192E-7</c:v>
                </c:pt>
                <c:pt idx="6443">
                  <c:v>4.1940000000000001E-7</c:v>
                </c:pt>
                <c:pt idx="6444">
                  <c:v>4.1960000000000003E-7</c:v>
                </c:pt>
                <c:pt idx="6445">
                  <c:v>4.1979999999999999E-7</c:v>
                </c:pt>
                <c:pt idx="6446">
                  <c:v>4.2E-7</c:v>
                </c:pt>
                <c:pt idx="6447">
                  <c:v>4.2020000000000002E-7</c:v>
                </c:pt>
                <c:pt idx="6448">
                  <c:v>4.2039999999999998E-7</c:v>
                </c:pt>
                <c:pt idx="6449">
                  <c:v>4.2059999999999999E-7</c:v>
                </c:pt>
                <c:pt idx="6450">
                  <c:v>4.2080000000000001E-7</c:v>
                </c:pt>
                <c:pt idx="6451">
                  <c:v>4.2100000000000002E-7</c:v>
                </c:pt>
                <c:pt idx="6452">
                  <c:v>4.2119999999999999E-7</c:v>
                </c:pt>
                <c:pt idx="6453">
                  <c:v>4.214E-7</c:v>
                </c:pt>
                <c:pt idx="6454">
                  <c:v>4.2160000000000002E-7</c:v>
                </c:pt>
                <c:pt idx="6455">
                  <c:v>4.2179999999999998E-7</c:v>
                </c:pt>
                <c:pt idx="6456">
                  <c:v>4.2199999999999999E-7</c:v>
                </c:pt>
                <c:pt idx="6457">
                  <c:v>4.2220000000000001E-7</c:v>
                </c:pt>
                <c:pt idx="6458">
                  <c:v>4.2240000000000002E-7</c:v>
                </c:pt>
                <c:pt idx="6459">
                  <c:v>4.2259999999999999E-7</c:v>
                </c:pt>
                <c:pt idx="6460">
                  <c:v>4.228E-7</c:v>
                </c:pt>
                <c:pt idx="6461">
                  <c:v>4.2300000000000002E-7</c:v>
                </c:pt>
                <c:pt idx="6462">
                  <c:v>4.2319999999999998E-7</c:v>
                </c:pt>
                <c:pt idx="6463">
                  <c:v>4.2339999999999999E-7</c:v>
                </c:pt>
                <c:pt idx="6464">
                  <c:v>4.2360000000000001E-7</c:v>
                </c:pt>
                <c:pt idx="6465">
                  <c:v>4.2380000000000002E-7</c:v>
                </c:pt>
                <c:pt idx="6466">
                  <c:v>4.2399999999999999E-7</c:v>
                </c:pt>
                <c:pt idx="6467">
                  <c:v>4.242E-7</c:v>
                </c:pt>
                <c:pt idx="6468">
                  <c:v>4.2440000000000002E-7</c:v>
                </c:pt>
                <c:pt idx="6469">
                  <c:v>4.2459999999999998E-7</c:v>
                </c:pt>
                <c:pt idx="6470">
                  <c:v>4.2479999999999999E-7</c:v>
                </c:pt>
                <c:pt idx="6471">
                  <c:v>4.2500000000000001E-7</c:v>
                </c:pt>
                <c:pt idx="6472">
                  <c:v>4.2520000000000002E-7</c:v>
                </c:pt>
                <c:pt idx="6473">
                  <c:v>4.2539999999999998E-7</c:v>
                </c:pt>
                <c:pt idx="6474">
                  <c:v>4.256E-7</c:v>
                </c:pt>
                <c:pt idx="6475">
                  <c:v>4.2580000000000001E-7</c:v>
                </c:pt>
                <c:pt idx="6476">
                  <c:v>4.2599999999999998E-7</c:v>
                </c:pt>
                <c:pt idx="6477">
                  <c:v>4.2619999999999999E-7</c:v>
                </c:pt>
                <c:pt idx="6478">
                  <c:v>4.2640000000000001E-7</c:v>
                </c:pt>
                <c:pt idx="6479">
                  <c:v>4.2660000000000002E-7</c:v>
                </c:pt>
                <c:pt idx="6480">
                  <c:v>4.2679999999999998E-7</c:v>
                </c:pt>
                <c:pt idx="6481">
                  <c:v>4.27E-7</c:v>
                </c:pt>
                <c:pt idx="6482">
                  <c:v>4.2720000000000001E-7</c:v>
                </c:pt>
                <c:pt idx="6483">
                  <c:v>4.2739999999999998E-7</c:v>
                </c:pt>
                <c:pt idx="6484">
                  <c:v>4.2759999999999999E-7</c:v>
                </c:pt>
                <c:pt idx="6485">
                  <c:v>4.2780000000000001E-7</c:v>
                </c:pt>
                <c:pt idx="6486">
                  <c:v>4.2800000000000002E-7</c:v>
                </c:pt>
                <c:pt idx="6487">
                  <c:v>4.2819999999999998E-7</c:v>
                </c:pt>
                <c:pt idx="6488">
                  <c:v>4.284E-7</c:v>
                </c:pt>
                <c:pt idx="6489">
                  <c:v>4.2860000000000001E-7</c:v>
                </c:pt>
                <c:pt idx="6490">
                  <c:v>4.2879999999999998E-7</c:v>
                </c:pt>
                <c:pt idx="6491">
                  <c:v>4.2899999999999999E-7</c:v>
                </c:pt>
                <c:pt idx="6492">
                  <c:v>4.2920000000000001E-7</c:v>
                </c:pt>
                <c:pt idx="6493">
                  <c:v>4.2940000000000002E-7</c:v>
                </c:pt>
                <c:pt idx="6494">
                  <c:v>4.2959999999999998E-7</c:v>
                </c:pt>
                <c:pt idx="6495">
                  <c:v>4.298E-7</c:v>
                </c:pt>
                <c:pt idx="6496">
                  <c:v>4.3000000000000001E-7</c:v>
                </c:pt>
                <c:pt idx="6497">
                  <c:v>4.3019999999999997E-7</c:v>
                </c:pt>
                <c:pt idx="6498">
                  <c:v>4.3039999999999999E-7</c:v>
                </c:pt>
                <c:pt idx="6499">
                  <c:v>4.306E-7</c:v>
                </c:pt>
                <c:pt idx="6500">
                  <c:v>4.3080000000000002E-7</c:v>
                </c:pt>
                <c:pt idx="6501">
                  <c:v>4.3099999999999998E-7</c:v>
                </c:pt>
                <c:pt idx="6502">
                  <c:v>4.312E-7</c:v>
                </c:pt>
                <c:pt idx="6503">
                  <c:v>4.3140000000000001E-7</c:v>
                </c:pt>
                <c:pt idx="6504">
                  <c:v>4.3159999999999997E-7</c:v>
                </c:pt>
                <c:pt idx="6505">
                  <c:v>4.3179999999999999E-7</c:v>
                </c:pt>
                <c:pt idx="6506">
                  <c:v>4.32E-7</c:v>
                </c:pt>
                <c:pt idx="6507">
                  <c:v>4.3220000000000002E-7</c:v>
                </c:pt>
                <c:pt idx="6508">
                  <c:v>4.3239999999999998E-7</c:v>
                </c:pt>
                <c:pt idx="6509">
                  <c:v>4.326E-7</c:v>
                </c:pt>
                <c:pt idx="6510">
                  <c:v>4.3280000000000001E-7</c:v>
                </c:pt>
                <c:pt idx="6511">
                  <c:v>4.3300000000000003E-7</c:v>
                </c:pt>
                <c:pt idx="6512">
                  <c:v>4.3319999999999999E-7</c:v>
                </c:pt>
                <c:pt idx="6513">
                  <c:v>4.334E-7</c:v>
                </c:pt>
                <c:pt idx="6514">
                  <c:v>4.3360000000000002E-7</c:v>
                </c:pt>
                <c:pt idx="6515">
                  <c:v>4.3379999999999998E-7</c:v>
                </c:pt>
                <c:pt idx="6516">
                  <c:v>4.34E-7</c:v>
                </c:pt>
                <c:pt idx="6517">
                  <c:v>4.3420000000000001E-7</c:v>
                </c:pt>
                <c:pt idx="6518">
                  <c:v>4.3440000000000003E-7</c:v>
                </c:pt>
                <c:pt idx="6519">
                  <c:v>4.3459999999999999E-7</c:v>
                </c:pt>
                <c:pt idx="6520">
                  <c:v>4.348E-7</c:v>
                </c:pt>
                <c:pt idx="6521">
                  <c:v>4.3500000000000002E-7</c:v>
                </c:pt>
                <c:pt idx="6522">
                  <c:v>4.3519999999999998E-7</c:v>
                </c:pt>
                <c:pt idx="6523">
                  <c:v>4.3539999999999999E-7</c:v>
                </c:pt>
                <c:pt idx="6524">
                  <c:v>4.3560000000000001E-7</c:v>
                </c:pt>
                <c:pt idx="6525">
                  <c:v>4.3580000000000002E-7</c:v>
                </c:pt>
                <c:pt idx="6526">
                  <c:v>4.3599999999999999E-7</c:v>
                </c:pt>
                <c:pt idx="6527">
                  <c:v>4.362E-7</c:v>
                </c:pt>
                <c:pt idx="6528">
                  <c:v>4.3640000000000002E-7</c:v>
                </c:pt>
                <c:pt idx="6529">
                  <c:v>4.3659999999999998E-7</c:v>
                </c:pt>
                <c:pt idx="6530">
                  <c:v>4.3679999999999999E-7</c:v>
                </c:pt>
                <c:pt idx="6531">
                  <c:v>4.3700000000000001E-7</c:v>
                </c:pt>
                <c:pt idx="6532">
                  <c:v>4.3720000000000002E-7</c:v>
                </c:pt>
                <c:pt idx="6533">
                  <c:v>4.3739999999999999E-7</c:v>
                </c:pt>
                <c:pt idx="6534">
                  <c:v>4.376E-7</c:v>
                </c:pt>
                <c:pt idx="6535">
                  <c:v>4.3780000000000002E-7</c:v>
                </c:pt>
                <c:pt idx="6536">
                  <c:v>4.3799999999999998E-7</c:v>
                </c:pt>
                <c:pt idx="6537">
                  <c:v>4.3819999999999999E-7</c:v>
                </c:pt>
                <c:pt idx="6538">
                  <c:v>4.3840000000000001E-7</c:v>
                </c:pt>
                <c:pt idx="6539">
                  <c:v>4.3860000000000002E-7</c:v>
                </c:pt>
                <c:pt idx="6540">
                  <c:v>4.3879999999999999E-7</c:v>
                </c:pt>
                <c:pt idx="6541">
                  <c:v>4.39E-7</c:v>
                </c:pt>
                <c:pt idx="6542">
                  <c:v>4.3920000000000002E-7</c:v>
                </c:pt>
                <c:pt idx="6543">
                  <c:v>4.3939999999999998E-7</c:v>
                </c:pt>
                <c:pt idx="6544">
                  <c:v>4.3959999999999999E-7</c:v>
                </c:pt>
                <c:pt idx="6545">
                  <c:v>4.3980000000000001E-7</c:v>
                </c:pt>
                <c:pt idx="6546">
                  <c:v>4.4000000000000002E-7</c:v>
                </c:pt>
                <c:pt idx="6547">
                  <c:v>4.4019999999999998E-7</c:v>
                </c:pt>
                <c:pt idx="6548">
                  <c:v>4.404E-7</c:v>
                </c:pt>
                <c:pt idx="6549">
                  <c:v>4.4060000000000001E-7</c:v>
                </c:pt>
                <c:pt idx="6550">
                  <c:v>4.4079999999999998E-7</c:v>
                </c:pt>
                <c:pt idx="6551">
                  <c:v>4.4099999999999999E-7</c:v>
                </c:pt>
                <c:pt idx="6552">
                  <c:v>4.4120000000000001E-7</c:v>
                </c:pt>
                <c:pt idx="6553">
                  <c:v>4.4140000000000002E-7</c:v>
                </c:pt>
                <c:pt idx="6554">
                  <c:v>4.4159999999999998E-7</c:v>
                </c:pt>
                <c:pt idx="6555">
                  <c:v>4.418E-7</c:v>
                </c:pt>
                <c:pt idx="6556">
                  <c:v>4.4200000000000001E-7</c:v>
                </c:pt>
                <c:pt idx="6557">
                  <c:v>4.4219999999999998E-7</c:v>
                </c:pt>
                <c:pt idx="6558">
                  <c:v>4.4239999999999999E-7</c:v>
                </c:pt>
                <c:pt idx="6559">
                  <c:v>4.4260000000000001E-7</c:v>
                </c:pt>
                <c:pt idx="6560">
                  <c:v>4.4280000000000002E-7</c:v>
                </c:pt>
                <c:pt idx="6561">
                  <c:v>4.4299999999999998E-7</c:v>
                </c:pt>
                <c:pt idx="6562">
                  <c:v>4.432E-7</c:v>
                </c:pt>
                <c:pt idx="6563">
                  <c:v>4.4340000000000001E-7</c:v>
                </c:pt>
                <c:pt idx="6564">
                  <c:v>4.4359999999999998E-7</c:v>
                </c:pt>
                <c:pt idx="6565">
                  <c:v>4.4379999999999999E-7</c:v>
                </c:pt>
                <c:pt idx="6566">
                  <c:v>4.4400000000000001E-7</c:v>
                </c:pt>
                <c:pt idx="6567">
                  <c:v>4.4420000000000002E-7</c:v>
                </c:pt>
                <c:pt idx="6568">
                  <c:v>4.4439999999999998E-7</c:v>
                </c:pt>
                <c:pt idx="6569">
                  <c:v>4.446E-7</c:v>
                </c:pt>
                <c:pt idx="6570">
                  <c:v>4.4480000000000001E-7</c:v>
                </c:pt>
                <c:pt idx="6571">
                  <c:v>4.4499999999999997E-7</c:v>
                </c:pt>
                <c:pt idx="6572">
                  <c:v>4.4519999999999999E-7</c:v>
                </c:pt>
                <c:pt idx="6573">
                  <c:v>4.454E-7</c:v>
                </c:pt>
                <c:pt idx="6574">
                  <c:v>4.4560000000000002E-7</c:v>
                </c:pt>
                <c:pt idx="6575">
                  <c:v>4.4579999999999998E-7</c:v>
                </c:pt>
                <c:pt idx="6576">
                  <c:v>4.46E-7</c:v>
                </c:pt>
                <c:pt idx="6577">
                  <c:v>4.4620000000000001E-7</c:v>
                </c:pt>
                <c:pt idx="6578">
                  <c:v>4.4639999999999997E-7</c:v>
                </c:pt>
                <c:pt idx="6579">
                  <c:v>4.4659999999999999E-7</c:v>
                </c:pt>
                <c:pt idx="6580">
                  <c:v>4.468E-7</c:v>
                </c:pt>
                <c:pt idx="6581">
                  <c:v>4.4700000000000002E-7</c:v>
                </c:pt>
                <c:pt idx="6582">
                  <c:v>4.4719999999999998E-7</c:v>
                </c:pt>
                <c:pt idx="6583">
                  <c:v>4.474E-7</c:v>
                </c:pt>
                <c:pt idx="6584">
                  <c:v>4.4760000000000001E-7</c:v>
                </c:pt>
                <c:pt idx="6585">
                  <c:v>4.4780000000000003E-7</c:v>
                </c:pt>
                <c:pt idx="6586">
                  <c:v>4.4799999999999999E-7</c:v>
                </c:pt>
                <c:pt idx="6587">
                  <c:v>4.482E-7</c:v>
                </c:pt>
                <c:pt idx="6588">
                  <c:v>4.4840000000000002E-7</c:v>
                </c:pt>
                <c:pt idx="6589">
                  <c:v>4.4859999999999998E-7</c:v>
                </c:pt>
                <c:pt idx="6590">
                  <c:v>4.488E-7</c:v>
                </c:pt>
                <c:pt idx="6591">
                  <c:v>4.4900000000000001E-7</c:v>
                </c:pt>
                <c:pt idx="6592">
                  <c:v>4.4920000000000003E-7</c:v>
                </c:pt>
                <c:pt idx="6593">
                  <c:v>4.4939999999999999E-7</c:v>
                </c:pt>
                <c:pt idx="6594">
                  <c:v>4.496E-7</c:v>
                </c:pt>
                <c:pt idx="6595">
                  <c:v>4.4980000000000002E-7</c:v>
                </c:pt>
                <c:pt idx="6596">
                  <c:v>4.4999999999999998E-7</c:v>
                </c:pt>
                <c:pt idx="6597">
                  <c:v>4.5019999999999999E-7</c:v>
                </c:pt>
                <c:pt idx="6598">
                  <c:v>4.5040000000000001E-7</c:v>
                </c:pt>
                <c:pt idx="6599">
                  <c:v>4.5060000000000002E-7</c:v>
                </c:pt>
                <c:pt idx="6600">
                  <c:v>4.5079999999999999E-7</c:v>
                </c:pt>
                <c:pt idx="6601">
                  <c:v>4.51E-7</c:v>
                </c:pt>
                <c:pt idx="6602">
                  <c:v>4.5120000000000002E-7</c:v>
                </c:pt>
                <c:pt idx="6603">
                  <c:v>4.5139999999999998E-7</c:v>
                </c:pt>
                <c:pt idx="6604">
                  <c:v>4.5159999999999999E-7</c:v>
                </c:pt>
                <c:pt idx="6605">
                  <c:v>4.5180000000000001E-7</c:v>
                </c:pt>
                <c:pt idx="6606">
                  <c:v>4.5200000000000002E-7</c:v>
                </c:pt>
                <c:pt idx="6607">
                  <c:v>4.5219999999999999E-7</c:v>
                </c:pt>
                <c:pt idx="6608">
                  <c:v>4.524E-7</c:v>
                </c:pt>
                <c:pt idx="6609">
                  <c:v>4.5260000000000002E-7</c:v>
                </c:pt>
                <c:pt idx="6610">
                  <c:v>4.5279999999999998E-7</c:v>
                </c:pt>
                <c:pt idx="6611">
                  <c:v>4.5299999999999999E-7</c:v>
                </c:pt>
                <c:pt idx="6612">
                  <c:v>4.5320000000000001E-7</c:v>
                </c:pt>
                <c:pt idx="6613">
                  <c:v>4.5340000000000002E-7</c:v>
                </c:pt>
                <c:pt idx="6614">
                  <c:v>4.5359999999999999E-7</c:v>
                </c:pt>
                <c:pt idx="6615">
                  <c:v>4.538E-7</c:v>
                </c:pt>
                <c:pt idx="6616">
                  <c:v>4.5400000000000002E-7</c:v>
                </c:pt>
                <c:pt idx="6617">
                  <c:v>4.5419999999999998E-7</c:v>
                </c:pt>
                <c:pt idx="6618">
                  <c:v>4.5439999999999999E-7</c:v>
                </c:pt>
                <c:pt idx="6619">
                  <c:v>4.5460000000000001E-7</c:v>
                </c:pt>
                <c:pt idx="6620">
                  <c:v>4.5480000000000002E-7</c:v>
                </c:pt>
                <c:pt idx="6621">
                  <c:v>4.5499999999999998E-7</c:v>
                </c:pt>
                <c:pt idx="6622">
                  <c:v>4.552E-7</c:v>
                </c:pt>
                <c:pt idx="6623">
                  <c:v>4.5540000000000001E-7</c:v>
                </c:pt>
                <c:pt idx="6624">
                  <c:v>4.5559999999999998E-7</c:v>
                </c:pt>
                <c:pt idx="6625">
                  <c:v>4.5579999999999999E-7</c:v>
                </c:pt>
                <c:pt idx="6626">
                  <c:v>4.5600000000000001E-7</c:v>
                </c:pt>
                <c:pt idx="6627">
                  <c:v>4.5620000000000002E-7</c:v>
                </c:pt>
                <c:pt idx="6628">
                  <c:v>4.5639999999999998E-7</c:v>
                </c:pt>
                <c:pt idx="6629">
                  <c:v>4.566E-7</c:v>
                </c:pt>
                <c:pt idx="6630">
                  <c:v>4.5680000000000001E-7</c:v>
                </c:pt>
                <c:pt idx="6631">
                  <c:v>4.5699999999999998E-7</c:v>
                </c:pt>
                <c:pt idx="6632">
                  <c:v>4.5719999999999999E-7</c:v>
                </c:pt>
                <c:pt idx="6633">
                  <c:v>4.5740000000000001E-7</c:v>
                </c:pt>
                <c:pt idx="6634">
                  <c:v>4.5760000000000002E-7</c:v>
                </c:pt>
                <c:pt idx="6635">
                  <c:v>4.5779999999999998E-7</c:v>
                </c:pt>
                <c:pt idx="6636">
                  <c:v>4.58E-7</c:v>
                </c:pt>
                <c:pt idx="6637">
                  <c:v>4.5820000000000001E-7</c:v>
                </c:pt>
                <c:pt idx="6638">
                  <c:v>4.5839999999999998E-7</c:v>
                </c:pt>
                <c:pt idx="6639">
                  <c:v>4.5859999999999999E-7</c:v>
                </c:pt>
                <c:pt idx="6640">
                  <c:v>4.5880000000000001E-7</c:v>
                </c:pt>
                <c:pt idx="6641">
                  <c:v>4.5900000000000002E-7</c:v>
                </c:pt>
                <c:pt idx="6642">
                  <c:v>4.5919999999999998E-7</c:v>
                </c:pt>
                <c:pt idx="6643">
                  <c:v>4.594E-7</c:v>
                </c:pt>
                <c:pt idx="6644">
                  <c:v>4.5960000000000001E-7</c:v>
                </c:pt>
                <c:pt idx="6645">
                  <c:v>4.5979999999999997E-7</c:v>
                </c:pt>
                <c:pt idx="6646">
                  <c:v>4.5999999999999999E-7</c:v>
                </c:pt>
                <c:pt idx="6647">
                  <c:v>4.602E-7</c:v>
                </c:pt>
                <c:pt idx="6648">
                  <c:v>4.6040000000000002E-7</c:v>
                </c:pt>
                <c:pt idx="6649">
                  <c:v>4.6059999999999998E-7</c:v>
                </c:pt>
                <c:pt idx="6650">
                  <c:v>4.608E-7</c:v>
                </c:pt>
                <c:pt idx="6651">
                  <c:v>4.6100000000000001E-7</c:v>
                </c:pt>
                <c:pt idx="6652">
                  <c:v>4.6119999999999997E-7</c:v>
                </c:pt>
                <c:pt idx="6653">
                  <c:v>4.6139999999999999E-7</c:v>
                </c:pt>
                <c:pt idx="6654">
                  <c:v>4.616E-7</c:v>
                </c:pt>
                <c:pt idx="6655">
                  <c:v>4.6180000000000002E-7</c:v>
                </c:pt>
                <c:pt idx="6656">
                  <c:v>4.6199999999999998E-7</c:v>
                </c:pt>
                <c:pt idx="6657">
                  <c:v>4.622E-7</c:v>
                </c:pt>
                <c:pt idx="6658">
                  <c:v>4.6240000000000001E-7</c:v>
                </c:pt>
                <c:pt idx="6659">
                  <c:v>4.6260000000000003E-7</c:v>
                </c:pt>
                <c:pt idx="6660">
                  <c:v>4.6279999999999999E-7</c:v>
                </c:pt>
                <c:pt idx="6661">
                  <c:v>4.63E-7</c:v>
                </c:pt>
                <c:pt idx="6662">
                  <c:v>4.6320000000000002E-7</c:v>
                </c:pt>
                <c:pt idx="6663">
                  <c:v>4.6339999999999998E-7</c:v>
                </c:pt>
                <c:pt idx="6664">
                  <c:v>4.636E-7</c:v>
                </c:pt>
                <c:pt idx="6665">
                  <c:v>4.6380000000000001E-7</c:v>
                </c:pt>
                <c:pt idx="6666">
                  <c:v>4.6400000000000003E-7</c:v>
                </c:pt>
                <c:pt idx="6667">
                  <c:v>4.6419999999999999E-7</c:v>
                </c:pt>
                <c:pt idx="6668">
                  <c:v>4.644E-7</c:v>
                </c:pt>
                <c:pt idx="6669">
                  <c:v>4.6460000000000002E-7</c:v>
                </c:pt>
                <c:pt idx="6670">
                  <c:v>4.6479999999999998E-7</c:v>
                </c:pt>
                <c:pt idx="6671">
                  <c:v>4.6499999999999999E-7</c:v>
                </c:pt>
                <c:pt idx="6672">
                  <c:v>4.6520000000000001E-7</c:v>
                </c:pt>
                <c:pt idx="6673">
                  <c:v>4.6540000000000002E-7</c:v>
                </c:pt>
                <c:pt idx="6674">
                  <c:v>4.6559999999999999E-7</c:v>
                </c:pt>
                <c:pt idx="6675">
                  <c:v>4.658E-7</c:v>
                </c:pt>
                <c:pt idx="6676">
                  <c:v>4.6600000000000002E-7</c:v>
                </c:pt>
                <c:pt idx="6677">
                  <c:v>4.6619999999999998E-7</c:v>
                </c:pt>
                <c:pt idx="6678">
                  <c:v>4.6639999999999999E-7</c:v>
                </c:pt>
                <c:pt idx="6679">
                  <c:v>4.6660000000000001E-7</c:v>
                </c:pt>
                <c:pt idx="6680">
                  <c:v>4.6680000000000002E-7</c:v>
                </c:pt>
                <c:pt idx="6681">
                  <c:v>4.6699999999999999E-7</c:v>
                </c:pt>
                <c:pt idx="6682">
                  <c:v>4.672E-7</c:v>
                </c:pt>
                <c:pt idx="6683">
                  <c:v>4.6740000000000002E-7</c:v>
                </c:pt>
                <c:pt idx="6684">
                  <c:v>4.6759999999999998E-7</c:v>
                </c:pt>
                <c:pt idx="6685">
                  <c:v>4.6779999999999999E-7</c:v>
                </c:pt>
                <c:pt idx="6686">
                  <c:v>4.6800000000000001E-7</c:v>
                </c:pt>
                <c:pt idx="6687">
                  <c:v>4.6820000000000002E-7</c:v>
                </c:pt>
                <c:pt idx="6688">
                  <c:v>4.6839999999999999E-7</c:v>
                </c:pt>
                <c:pt idx="6689">
                  <c:v>4.686E-7</c:v>
                </c:pt>
                <c:pt idx="6690">
                  <c:v>4.6880000000000002E-7</c:v>
                </c:pt>
                <c:pt idx="6691">
                  <c:v>4.6899999999999998E-7</c:v>
                </c:pt>
                <c:pt idx="6692">
                  <c:v>4.6919999999999999E-7</c:v>
                </c:pt>
                <c:pt idx="6693">
                  <c:v>4.6940000000000001E-7</c:v>
                </c:pt>
                <c:pt idx="6694">
                  <c:v>4.6960000000000002E-7</c:v>
                </c:pt>
                <c:pt idx="6695">
                  <c:v>4.6979999999999998E-7</c:v>
                </c:pt>
                <c:pt idx="6696">
                  <c:v>4.7E-7</c:v>
                </c:pt>
                <c:pt idx="6697">
                  <c:v>4.7020000000000001E-7</c:v>
                </c:pt>
                <c:pt idx="6698">
                  <c:v>4.7039999999999998E-7</c:v>
                </c:pt>
                <c:pt idx="6699">
                  <c:v>4.7059999999999999E-7</c:v>
                </c:pt>
                <c:pt idx="6700">
                  <c:v>4.7080000000000001E-7</c:v>
                </c:pt>
                <c:pt idx="6701">
                  <c:v>4.7100000000000002E-7</c:v>
                </c:pt>
                <c:pt idx="6702">
                  <c:v>4.7119999999999998E-7</c:v>
                </c:pt>
                <c:pt idx="6703">
                  <c:v>4.714E-7</c:v>
                </c:pt>
                <c:pt idx="6704">
                  <c:v>4.7160000000000001E-7</c:v>
                </c:pt>
                <c:pt idx="6705">
                  <c:v>4.7179999999999998E-7</c:v>
                </c:pt>
                <c:pt idx="6706">
                  <c:v>4.7199999999999999E-7</c:v>
                </c:pt>
                <c:pt idx="6707">
                  <c:v>4.7220000000000001E-7</c:v>
                </c:pt>
                <c:pt idx="6708">
                  <c:v>4.7240000000000002E-7</c:v>
                </c:pt>
                <c:pt idx="6709">
                  <c:v>4.7259999999999998E-7</c:v>
                </c:pt>
                <c:pt idx="6710">
                  <c:v>4.728E-7</c:v>
                </c:pt>
                <c:pt idx="6711">
                  <c:v>4.7300000000000001E-7</c:v>
                </c:pt>
                <c:pt idx="6712">
                  <c:v>4.7319999999999998E-7</c:v>
                </c:pt>
                <c:pt idx="6713">
                  <c:v>4.7339999999999999E-7</c:v>
                </c:pt>
                <c:pt idx="6714">
                  <c:v>4.7360000000000001E-7</c:v>
                </c:pt>
                <c:pt idx="6715">
                  <c:v>4.7380000000000002E-7</c:v>
                </c:pt>
                <c:pt idx="6716">
                  <c:v>4.7399999999999998E-7</c:v>
                </c:pt>
                <c:pt idx="6717">
                  <c:v>4.742E-7</c:v>
                </c:pt>
                <c:pt idx="6718">
                  <c:v>4.7440000000000001E-7</c:v>
                </c:pt>
                <c:pt idx="6719">
                  <c:v>4.7459999999999997E-7</c:v>
                </c:pt>
                <c:pt idx="6720">
                  <c:v>4.7479999999999999E-7</c:v>
                </c:pt>
                <c:pt idx="6721">
                  <c:v>4.75E-7</c:v>
                </c:pt>
                <c:pt idx="6722">
                  <c:v>4.7520000000000002E-7</c:v>
                </c:pt>
                <c:pt idx="6723">
                  <c:v>4.7539999999999998E-7</c:v>
                </c:pt>
                <c:pt idx="6724">
                  <c:v>4.756E-7</c:v>
                </c:pt>
                <c:pt idx="6725">
                  <c:v>4.7580000000000001E-7</c:v>
                </c:pt>
                <c:pt idx="6726">
                  <c:v>4.7599999999999997E-7</c:v>
                </c:pt>
                <c:pt idx="6727">
                  <c:v>4.7619999999999999E-7</c:v>
                </c:pt>
                <c:pt idx="6728">
                  <c:v>4.764E-7</c:v>
                </c:pt>
                <c:pt idx="6729">
                  <c:v>4.7660000000000002E-7</c:v>
                </c:pt>
                <c:pt idx="6730">
                  <c:v>4.7679999999999998E-7</c:v>
                </c:pt>
                <c:pt idx="6731">
                  <c:v>4.7700000000000005E-7</c:v>
                </c:pt>
                <c:pt idx="6732">
                  <c:v>4.7719999999999996E-7</c:v>
                </c:pt>
                <c:pt idx="6733">
                  <c:v>4.7739999999999997E-7</c:v>
                </c:pt>
                <c:pt idx="6734">
                  <c:v>4.7759999999999999E-7</c:v>
                </c:pt>
                <c:pt idx="6735">
                  <c:v>4.778E-7</c:v>
                </c:pt>
                <c:pt idx="6736">
                  <c:v>4.7800000000000002E-7</c:v>
                </c:pt>
                <c:pt idx="6737">
                  <c:v>4.7820000000000003E-7</c:v>
                </c:pt>
                <c:pt idx="6738">
                  <c:v>4.7840000000000005E-7</c:v>
                </c:pt>
                <c:pt idx="6739">
                  <c:v>4.7859999999999996E-7</c:v>
                </c:pt>
                <c:pt idx="6740">
                  <c:v>4.7879999999999997E-7</c:v>
                </c:pt>
                <c:pt idx="6741">
                  <c:v>4.7899999999999999E-7</c:v>
                </c:pt>
                <c:pt idx="6742">
                  <c:v>4.792E-7</c:v>
                </c:pt>
                <c:pt idx="6743">
                  <c:v>4.7940000000000002E-7</c:v>
                </c:pt>
                <c:pt idx="6744">
                  <c:v>4.7960000000000003E-7</c:v>
                </c:pt>
                <c:pt idx="6745">
                  <c:v>4.7980000000000005E-7</c:v>
                </c:pt>
                <c:pt idx="6746">
                  <c:v>4.7999999999999996E-7</c:v>
                </c:pt>
                <c:pt idx="6747">
                  <c:v>4.8019999999999997E-7</c:v>
                </c:pt>
                <c:pt idx="6748">
                  <c:v>4.8039999999999999E-7</c:v>
                </c:pt>
                <c:pt idx="6749">
                  <c:v>4.806E-7</c:v>
                </c:pt>
                <c:pt idx="6750">
                  <c:v>4.8080000000000002E-7</c:v>
                </c:pt>
                <c:pt idx="6751">
                  <c:v>4.8100000000000003E-7</c:v>
                </c:pt>
                <c:pt idx="6752">
                  <c:v>4.8120000000000005E-7</c:v>
                </c:pt>
                <c:pt idx="6753">
                  <c:v>4.8139999999999996E-7</c:v>
                </c:pt>
                <c:pt idx="6754">
                  <c:v>4.8159999999999997E-7</c:v>
                </c:pt>
                <c:pt idx="6755">
                  <c:v>4.8179999999999999E-7</c:v>
                </c:pt>
                <c:pt idx="6756">
                  <c:v>4.82E-7</c:v>
                </c:pt>
                <c:pt idx="6757">
                  <c:v>4.8220000000000002E-7</c:v>
                </c:pt>
                <c:pt idx="6758">
                  <c:v>4.8240000000000003E-7</c:v>
                </c:pt>
                <c:pt idx="6759">
                  <c:v>4.8260000000000005E-7</c:v>
                </c:pt>
                <c:pt idx="6760">
                  <c:v>4.8279999999999996E-7</c:v>
                </c:pt>
                <c:pt idx="6761">
                  <c:v>4.8299999999999997E-7</c:v>
                </c:pt>
                <c:pt idx="6762">
                  <c:v>4.8319999999999999E-7</c:v>
                </c:pt>
                <c:pt idx="6763">
                  <c:v>4.834E-7</c:v>
                </c:pt>
                <c:pt idx="6764">
                  <c:v>4.8360000000000002E-7</c:v>
                </c:pt>
                <c:pt idx="6765">
                  <c:v>4.8380000000000003E-7</c:v>
                </c:pt>
                <c:pt idx="6766">
                  <c:v>4.8400000000000005E-7</c:v>
                </c:pt>
                <c:pt idx="6767">
                  <c:v>4.8419999999999996E-7</c:v>
                </c:pt>
                <c:pt idx="6768">
                  <c:v>4.8439999999999997E-7</c:v>
                </c:pt>
                <c:pt idx="6769">
                  <c:v>4.8459999999999999E-7</c:v>
                </c:pt>
                <c:pt idx="6770">
                  <c:v>4.848E-7</c:v>
                </c:pt>
                <c:pt idx="6771">
                  <c:v>4.8500000000000002E-7</c:v>
                </c:pt>
                <c:pt idx="6772">
                  <c:v>4.8520000000000003E-7</c:v>
                </c:pt>
                <c:pt idx="6773">
                  <c:v>4.8540000000000005E-7</c:v>
                </c:pt>
                <c:pt idx="6774">
                  <c:v>4.8559999999999995E-7</c:v>
                </c:pt>
                <c:pt idx="6775">
                  <c:v>4.8579999999999997E-7</c:v>
                </c:pt>
                <c:pt idx="6776">
                  <c:v>4.8599999999999998E-7</c:v>
                </c:pt>
                <c:pt idx="6777">
                  <c:v>4.862E-7</c:v>
                </c:pt>
                <c:pt idx="6778">
                  <c:v>4.8640000000000001E-7</c:v>
                </c:pt>
                <c:pt idx="6779">
                  <c:v>4.8660000000000003E-7</c:v>
                </c:pt>
                <c:pt idx="6780">
                  <c:v>4.8680000000000004E-7</c:v>
                </c:pt>
                <c:pt idx="6781">
                  <c:v>4.8699999999999995E-7</c:v>
                </c:pt>
                <c:pt idx="6782">
                  <c:v>4.8719999999999997E-7</c:v>
                </c:pt>
                <c:pt idx="6783">
                  <c:v>4.8739999999999998E-7</c:v>
                </c:pt>
                <c:pt idx="6784">
                  <c:v>4.876E-7</c:v>
                </c:pt>
                <c:pt idx="6785">
                  <c:v>4.8780000000000001E-7</c:v>
                </c:pt>
                <c:pt idx="6786">
                  <c:v>4.8800000000000003E-7</c:v>
                </c:pt>
                <c:pt idx="6787">
                  <c:v>4.8820000000000004E-7</c:v>
                </c:pt>
                <c:pt idx="6788">
                  <c:v>4.8839999999999995E-7</c:v>
                </c:pt>
                <c:pt idx="6789">
                  <c:v>4.8859999999999997E-7</c:v>
                </c:pt>
                <c:pt idx="6790">
                  <c:v>4.8879999999999998E-7</c:v>
                </c:pt>
                <c:pt idx="6791">
                  <c:v>4.89E-7</c:v>
                </c:pt>
                <c:pt idx="6792">
                  <c:v>4.8920000000000001E-7</c:v>
                </c:pt>
                <c:pt idx="6793">
                  <c:v>4.8940000000000003E-7</c:v>
                </c:pt>
                <c:pt idx="6794">
                  <c:v>4.8960000000000004E-7</c:v>
                </c:pt>
                <c:pt idx="6795">
                  <c:v>4.8979999999999995E-7</c:v>
                </c:pt>
                <c:pt idx="6796">
                  <c:v>4.8999999999999997E-7</c:v>
                </c:pt>
                <c:pt idx="6797">
                  <c:v>4.9019999999999998E-7</c:v>
                </c:pt>
                <c:pt idx="6798">
                  <c:v>4.904E-7</c:v>
                </c:pt>
                <c:pt idx="6799">
                  <c:v>4.9060000000000001E-7</c:v>
                </c:pt>
                <c:pt idx="6800">
                  <c:v>4.9080000000000003E-7</c:v>
                </c:pt>
                <c:pt idx="6801">
                  <c:v>4.9100000000000004E-7</c:v>
                </c:pt>
                <c:pt idx="6802">
                  <c:v>4.9119999999999995E-7</c:v>
                </c:pt>
                <c:pt idx="6803">
                  <c:v>4.9139999999999997E-7</c:v>
                </c:pt>
                <c:pt idx="6804">
                  <c:v>4.9159999999999998E-7</c:v>
                </c:pt>
                <c:pt idx="6805">
                  <c:v>4.918E-7</c:v>
                </c:pt>
                <c:pt idx="6806">
                  <c:v>4.9200000000000001E-7</c:v>
                </c:pt>
                <c:pt idx="6807">
                  <c:v>4.9220000000000003E-7</c:v>
                </c:pt>
                <c:pt idx="6808">
                  <c:v>4.9240000000000004E-7</c:v>
                </c:pt>
                <c:pt idx="6809">
                  <c:v>4.9259999999999995E-7</c:v>
                </c:pt>
                <c:pt idx="6810">
                  <c:v>4.9279999999999997E-7</c:v>
                </c:pt>
                <c:pt idx="6811">
                  <c:v>4.9299999999999998E-7</c:v>
                </c:pt>
                <c:pt idx="6812">
                  <c:v>4.932E-7</c:v>
                </c:pt>
                <c:pt idx="6813">
                  <c:v>4.9340000000000001E-7</c:v>
                </c:pt>
                <c:pt idx="6814">
                  <c:v>4.9360000000000003E-7</c:v>
                </c:pt>
                <c:pt idx="6815">
                  <c:v>4.9380000000000004E-7</c:v>
                </c:pt>
                <c:pt idx="6816">
                  <c:v>4.9399999999999995E-7</c:v>
                </c:pt>
                <c:pt idx="6817">
                  <c:v>4.9419999999999997E-7</c:v>
                </c:pt>
                <c:pt idx="6818">
                  <c:v>4.9439999999999998E-7</c:v>
                </c:pt>
                <c:pt idx="6819">
                  <c:v>4.946E-7</c:v>
                </c:pt>
                <c:pt idx="6820">
                  <c:v>4.9480000000000001E-7</c:v>
                </c:pt>
                <c:pt idx="6821">
                  <c:v>4.9500000000000003E-7</c:v>
                </c:pt>
                <c:pt idx="6822">
                  <c:v>4.9520000000000004E-7</c:v>
                </c:pt>
                <c:pt idx="6823">
                  <c:v>4.9539999999999995E-7</c:v>
                </c:pt>
                <c:pt idx="6824">
                  <c:v>4.9559999999999996E-7</c:v>
                </c:pt>
                <c:pt idx="6825">
                  <c:v>4.9579999999999998E-7</c:v>
                </c:pt>
                <c:pt idx="6826">
                  <c:v>4.9599999999999999E-7</c:v>
                </c:pt>
                <c:pt idx="6827">
                  <c:v>4.9620000000000001E-7</c:v>
                </c:pt>
                <c:pt idx="6828">
                  <c:v>4.9640000000000002E-7</c:v>
                </c:pt>
                <c:pt idx="6829">
                  <c:v>4.9660000000000004E-7</c:v>
                </c:pt>
                <c:pt idx="6830">
                  <c:v>4.9679999999999995E-7</c:v>
                </c:pt>
                <c:pt idx="6831">
                  <c:v>4.9699999999999996E-7</c:v>
                </c:pt>
                <c:pt idx="6832">
                  <c:v>4.9719999999999998E-7</c:v>
                </c:pt>
                <c:pt idx="6833">
                  <c:v>4.9739999999999999E-7</c:v>
                </c:pt>
                <c:pt idx="6834">
                  <c:v>4.9760000000000001E-7</c:v>
                </c:pt>
                <c:pt idx="6835">
                  <c:v>4.9780000000000002E-7</c:v>
                </c:pt>
                <c:pt idx="6836">
                  <c:v>4.9800000000000004E-7</c:v>
                </c:pt>
                <c:pt idx="6837">
                  <c:v>4.9819999999999995E-7</c:v>
                </c:pt>
                <c:pt idx="6838">
                  <c:v>4.9839999999999996E-7</c:v>
                </c:pt>
                <c:pt idx="6839">
                  <c:v>4.9859999999999998E-7</c:v>
                </c:pt>
                <c:pt idx="6840">
                  <c:v>4.9879999999999999E-7</c:v>
                </c:pt>
                <c:pt idx="6841">
                  <c:v>4.9900000000000001E-7</c:v>
                </c:pt>
                <c:pt idx="6842">
                  <c:v>4.9920000000000002E-7</c:v>
                </c:pt>
                <c:pt idx="6843">
                  <c:v>4.9940000000000004E-7</c:v>
                </c:pt>
                <c:pt idx="6844">
                  <c:v>4.9959999999999995E-7</c:v>
                </c:pt>
                <c:pt idx="6845">
                  <c:v>4.9979999999999996E-7</c:v>
                </c:pt>
                <c:pt idx="6846">
                  <c:v>4.9999999999999998E-7</c:v>
                </c:pt>
                <c:pt idx="6847">
                  <c:v>5.0019999999999999E-7</c:v>
                </c:pt>
                <c:pt idx="6848">
                  <c:v>5.0040000000000001E-7</c:v>
                </c:pt>
                <c:pt idx="6849">
                  <c:v>5.0060000000000002E-7</c:v>
                </c:pt>
                <c:pt idx="6850">
                  <c:v>5.0080000000000004E-7</c:v>
                </c:pt>
                <c:pt idx="6851">
                  <c:v>5.0100000000000005E-7</c:v>
                </c:pt>
                <c:pt idx="6852">
                  <c:v>5.0119999999999996E-7</c:v>
                </c:pt>
                <c:pt idx="6853">
                  <c:v>5.0139999999999998E-7</c:v>
                </c:pt>
                <c:pt idx="6854">
                  <c:v>5.0159999999999999E-7</c:v>
                </c:pt>
                <c:pt idx="6855">
                  <c:v>5.0180000000000001E-7</c:v>
                </c:pt>
                <c:pt idx="6856">
                  <c:v>5.0200000000000002E-7</c:v>
                </c:pt>
                <c:pt idx="6857">
                  <c:v>5.0220000000000004E-7</c:v>
                </c:pt>
                <c:pt idx="6858">
                  <c:v>5.0240000000000005E-7</c:v>
                </c:pt>
                <c:pt idx="6859">
                  <c:v>5.0259999999999996E-7</c:v>
                </c:pt>
                <c:pt idx="6860">
                  <c:v>5.0279999999999998E-7</c:v>
                </c:pt>
                <c:pt idx="6861">
                  <c:v>5.0299999999999999E-7</c:v>
                </c:pt>
                <c:pt idx="6862">
                  <c:v>5.0320000000000001E-7</c:v>
                </c:pt>
                <c:pt idx="6863">
                  <c:v>5.0340000000000002E-7</c:v>
                </c:pt>
                <c:pt idx="6864">
                  <c:v>5.0360000000000004E-7</c:v>
                </c:pt>
                <c:pt idx="6865">
                  <c:v>5.0380000000000005E-7</c:v>
                </c:pt>
                <c:pt idx="6866">
                  <c:v>5.0399999999999996E-7</c:v>
                </c:pt>
                <c:pt idx="6867">
                  <c:v>5.0419999999999998E-7</c:v>
                </c:pt>
                <c:pt idx="6868">
                  <c:v>5.0439999999999999E-7</c:v>
                </c:pt>
                <c:pt idx="6869">
                  <c:v>5.0460000000000001E-7</c:v>
                </c:pt>
                <c:pt idx="6870">
                  <c:v>5.0480000000000002E-7</c:v>
                </c:pt>
                <c:pt idx="6871">
                  <c:v>5.0500000000000004E-7</c:v>
                </c:pt>
                <c:pt idx="6872">
                  <c:v>5.0520000000000005E-7</c:v>
                </c:pt>
                <c:pt idx="6873">
                  <c:v>5.0539999999999996E-7</c:v>
                </c:pt>
                <c:pt idx="6874">
                  <c:v>5.0559999999999997E-7</c:v>
                </c:pt>
                <c:pt idx="6875">
                  <c:v>5.0579999999999999E-7</c:v>
                </c:pt>
                <c:pt idx="6876">
                  <c:v>5.06E-7</c:v>
                </c:pt>
                <c:pt idx="6877">
                  <c:v>5.0620000000000002E-7</c:v>
                </c:pt>
                <c:pt idx="6878">
                  <c:v>5.0640000000000003E-7</c:v>
                </c:pt>
                <c:pt idx="6879">
                  <c:v>5.0660000000000005E-7</c:v>
                </c:pt>
                <c:pt idx="6880">
                  <c:v>5.0679999999999996E-7</c:v>
                </c:pt>
                <c:pt idx="6881">
                  <c:v>5.0699999999999997E-7</c:v>
                </c:pt>
                <c:pt idx="6882">
                  <c:v>5.0719999999999999E-7</c:v>
                </c:pt>
                <c:pt idx="6883">
                  <c:v>5.074E-7</c:v>
                </c:pt>
                <c:pt idx="6884">
                  <c:v>5.0760000000000002E-7</c:v>
                </c:pt>
                <c:pt idx="6885">
                  <c:v>5.0780000000000003E-7</c:v>
                </c:pt>
                <c:pt idx="6886">
                  <c:v>5.0800000000000005E-7</c:v>
                </c:pt>
                <c:pt idx="6887">
                  <c:v>5.0819999999999996E-7</c:v>
                </c:pt>
                <c:pt idx="6888">
                  <c:v>5.0839999999999997E-7</c:v>
                </c:pt>
                <c:pt idx="6889">
                  <c:v>5.0859999999999999E-7</c:v>
                </c:pt>
                <c:pt idx="6890">
                  <c:v>5.088E-7</c:v>
                </c:pt>
                <c:pt idx="6891">
                  <c:v>5.0900000000000002E-7</c:v>
                </c:pt>
                <c:pt idx="6892">
                  <c:v>5.0920000000000003E-7</c:v>
                </c:pt>
                <c:pt idx="6893">
                  <c:v>5.0940000000000005E-7</c:v>
                </c:pt>
                <c:pt idx="6894">
                  <c:v>5.0959999999999996E-7</c:v>
                </c:pt>
                <c:pt idx="6895">
                  <c:v>5.0979999999999997E-7</c:v>
                </c:pt>
                <c:pt idx="6896">
                  <c:v>5.0999999999999999E-7</c:v>
                </c:pt>
                <c:pt idx="6897">
                  <c:v>5.102E-7</c:v>
                </c:pt>
                <c:pt idx="6898">
                  <c:v>5.1040000000000002E-7</c:v>
                </c:pt>
                <c:pt idx="6899">
                  <c:v>5.1060000000000003E-7</c:v>
                </c:pt>
                <c:pt idx="6900">
                  <c:v>5.1080000000000005E-7</c:v>
                </c:pt>
                <c:pt idx="6901">
                  <c:v>5.1099999999999996E-7</c:v>
                </c:pt>
                <c:pt idx="6902">
                  <c:v>5.1119999999999997E-7</c:v>
                </c:pt>
                <c:pt idx="6903">
                  <c:v>5.1139999999999999E-7</c:v>
                </c:pt>
                <c:pt idx="6904">
                  <c:v>5.116E-7</c:v>
                </c:pt>
                <c:pt idx="6905">
                  <c:v>5.1180000000000002E-7</c:v>
                </c:pt>
                <c:pt idx="6906">
                  <c:v>5.1200000000000003E-7</c:v>
                </c:pt>
                <c:pt idx="6907">
                  <c:v>5.1220000000000005E-7</c:v>
                </c:pt>
                <c:pt idx="6908">
                  <c:v>5.1239999999999996E-7</c:v>
                </c:pt>
                <c:pt idx="6909">
                  <c:v>5.1259999999999997E-7</c:v>
                </c:pt>
                <c:pt idx="6910">
                  <c:v>5.1279999999999999E-7</c:v>
                </c:pt>
                <c:pt idx="6911">
                  <c:v>5.13E-7</c:v>
                </c:pt>
                <c:pt idx="6912">
                  <c:v>5.1320000000000002E-7</c:v>
                </c:pt>
                <c:pt idx="6913">
                  <c:v>5.1340000000000003E-7</c:v>
                </c:pt>
                <c:pt idx="6914">
                  <c:v>5.1360000000000005E-7</c:v>
                </c:pt>
                <c:pt idx="6915">
                  <c:v>5.1379999999999996E-7</c:v>
                </c:pt>
                <c:pt idx="6916">
                  <c:v>5.1399999999999997E-7</c:v>
                </c:pt>
                <c:pt idx="6917">
                  <c:v>5.1419999999999999E-7</c:v>
                </c:pt>
                <c:pt idx="6918">
                  <c:v>5.144E-7</c:v>
                </c:pt>
                <c:pt idx="6919">
                  <c:v>5.1460000000000002E-7</c:v>
                </c:pt>
                <c:pt idx="6920">
                  <c:v>5.1480000000000003E-7</c:v>
                </c:pt>
                <c:pt idx="6921">
                  <c:v>5.1500000000000005E-7</c:v>
                </c:pt>
                <c:pt idx="6922">
                  <c:v>5.1519999999999995E-7</c:v>
                </c:pt>
                <c:pt idx="6923">
                  <c:v>5.1539999999999997E-7</c:v>
                </c:pt>
                <c:pt idx="6924">
                  <c:v>5.1559999999999998E-7</c:v>
                </c:pt>
                <c:pt idx="6925">
                  <c:v>5.158E-7</c:v>
                </c:pt>
                <c:pt idx="6926">
                  <c:v>5.1600000000000001E-7</c:v>
                </c:pt>
                <c:pt idx="6927">
                  <c:v>5.1620000000000003E-7</c:v>
                </c:pt>
                <c:pt idx="6928">
                  <c:v>5.1640000000000004E-7</c:v>
                </c:pt>
                <c:pt idx="6929">
                  <c:v>5.1659999999999995E-7</c:v>
                </c:pt>
                <c:pt idx="6930">
                  <c:v>5.1679999999999997E-7</c:v>
                </c:pt>
                <c:pt idx="6931">
                  <c:v>5.1699999999999998E-7</c:v>
                </c:pt>
                <c:pt idx="6932">
                  <c:v>5.172E-7</c:v>
                </c:pt>
                <c:pt idx="6933">
                  <c:v>5.1740000000000001E-7</c:v>
                </c:pt>
                <c:pt idx="6934">
                  <c:v>5.1760000000000003E-7</c:v>
                </c:pt>
                <c:pt idx="6935">
                  <c:v>5.1780000000000004E-7</c:v>
                </c:pt>
                <c:pt idx="6936">
                  <c:v>5.1799999999999995E-7</c:v>
                </c:pt>
                <c:pt idx="6937">
                  <c:v>5.1819999999999997E-7</c:v>
                </c:pt>
                <c:pt idx="6938">
                  <c:v>5.1839999999999998E-7</c:v>
                </c:pt>
                <c:pt idx="6939">
                  <c:v>5.186E-7</c:v>
                </c:pt>
                <c:pt idx="6940">
                  <c:v>5.1880000000000001E-7</c:v>
                </c:pt>
                <c:pt idx="6941">
                  <c:v>5.1900000000000003E-7</c:v>
                </c:pt>
                <c:pt idx="6942">
                  <c:v>5.1920000000000004E-7</c:v>
                </c:pt>
                <c:pt idx="6943">
                  <c:v>5.1939999999999995E-7</c:v>
                </c:pt>
                <c:pt idx="6944">
                  <c:v>5.1959999999999997E-7</c:v>
                </c:pt>
                <c:pt idx="6945">
                  <c:v>5.1979999999999998E-7</c:v>
                </c:pt>
                <c:pt idx="6946">
                  <c:v>5.2E-7</c:v>
                </c:pt>
                <c:pt idx="6947">
                  <c:v>5.2020000000000001E-7</c:v>
                </c:pt>
                <c:pt idx="6948">
                  <c:v>5.2040000000000003E-7</c:v>
                </c:pt>
                <c:pt idx="6949">
                  <c:v>5.2060000000000004E-7</c:v>
                </c:pt>
                <c:pt idx="6950">
                  <c:v>5.2079999999999995E-7</c:v>
                </c:pt>
                <c:pt idx="6951">
                  <c:v>5.2099999999999997E-7</c:v>
                </c:pt>
                <c:pt idx="6952">
                  <c:v>5.2119999999999998E-7</c:v>
                </c:pt>
                <c:pt idx="6953">
                  <c:v>5.214E-7</c:v>
                </c:pt>
                <c:pt idx="6954">
                  <c:v>5.2160000000000001E-7</c:v>
                </c:pt>
                <c:pt idx="6955">
                  <c:v>5.2180000000000003E-7</c:v>
                </c:pt>
                <c:pt idx="6956">
                  <c:v>5.2200000000000004E-7</c:v>
                </c:pt>
                <c:pt idx="6957">
                  <c:v>5.2219999999999995E-7</c:v>
                </c:pt>
                <c:pt idx="6958">
                  <c:v>5.2239999999999997E-7</c:v>
                </c:pt>
                <c:pt idx="6959">
                  <c:v>5.2259999999999998E-7</c:v>
                </c:pt>
                <c:pt idx="6960">
                  <c:v>5.228E-7</c:v>
                </c:pt>
                <c:pt idx="6961">
                  <c:v>5.2300000000000001E-7</c:v>
                </c:pt>
                <c:pt idx="6962">
                  <c:v>5.2320000000000003E-7</c:v>
                </c:pt>
                <c:pt idx="6963">
                  <c:v>5.2340000000000004E-7</c:v>
                </c:pt>
                <c:pt idx="6964">
                  <c:v>5.2359999999999995E-7</c:v>
                </c:pt>
                <c:pt idx="6965">
                  <c:v>5.2379999999999997E-7</c:v>
                </c:pt>
                <c:pt idx="6966">
                  <c:v>5.2399999999999998E-7</c:v>
                </c:pt>
                <c:pt idx="6967">
                  <c:v>5.242E-7</c:v>
                </c:pt>
                <c:pt idx="6968">
                  <c:v>5.2440000000000001E-7</c:v>
                </c:pt>
                <c:pt idx="6969">
                  <c:v>5.2460000000000003E-7</c:v>
                </c:pt>
                <c:pt idx="6970">
                  <c:v>5.2480000000000004E-7</c:v>
                </c:pt>
                <c:pt idx="6971">
                  <c:v>5.2499999999999995E-7</c:v>
                </c:pt>
                <c:pt idx="6972">
                  <c:v>5.2519999999999996E-7</c:v>
                </c:pt>
                <c:pt idx="6973">
                  <c:v>5.2539999999999998E-7</c:v>
                </c:pt>
                <c:pt idx="6974">
                  <c:v>5.2559999999999999E-7</c:v>
                </c:pt>
                <c:pt idx="6975">
                  <c:v>5.2580000000000001E-7</c:v>
                </c:pt>
                <c:pt idx="6976">
                  <c:v>5.2600000000000002E-7</c:v>
                </c:pt>
                <c:pt idx="6977">
                  <c:v>5.2620000000000004E-7</c:v>
                </c:pt>
                <c:pt idx="6978">
                  <c:v>5.2639999999999995E-7</c:v>
                </c:pt>
                <c:pt idx="6979">
                  <c:v>5.2659999999999996E-7</c:v>
                </c:pt>
                <c:pt idx="6980">
                  <c:v>5.2679999999999998E-7</c:v>
                </c:pt>
                <c:pt idx="6981">
                  <c:v>5.2699999999999999E-7</c:v>
                </c:pt>
                <c:pt idx="6982">
                  <c:v>5.2720000000000001E-7</c:v>
                </c:pt>
                <c:pt idx="6983">
                  <c:v>5.2740000000000002E-7</c:v>
                </c:pt>
                <c:pt idx="6984">
                  <c:v>5.2760000000000004E-7</c:v>
                </c:pt>
                <c:pt idx="6985">
                  <c:v>5.2779999999999995E-7</c:v>
                </c:pt>
                <c:pt idx="6986">
                  <c:v>5.2799999999999996E-7</c:v>
                </c:pt>
                <c:pt idx="6987">
                  <c:v>5.2819999999999998E-7</c:v>
                </c:pt>
                <c:pt idx="6988">
                  <c:v>5.2839999999999999E-7</c:v>
                </c:pt>
                <c:pt idx="6989">
                  <c:v>5.2860000000000001E-7</c:v>
                </c:pt>
                <c:pt idx="6990">
                  <c:v>5.2880000000000002E-7</c:v>
                </c:pt>
                <c:pt idx="6991">
                  <c:v>5.2900000000000004E-7</c:v>
                </c:pt>
                <c:pt idx="6992">
                  <c:v>5.2919999999999995E-7</c:v>
                </c:pt>
                <c:pt idx="6993">
                  <c:v>5.2939999999999996E-7</c:v>
                </c:pt>
                <c:pt idx="6994">
                  <c:v>5.2959999999999998E-7</c:v>
                </c:pt>
                <c:pt idx="6995">
                  <c:v>5.2979999999999999E-7</c:v>
                </c:pt>
                <c:pt idx="6996">
                  <c:v>5.3000000000000001E-7</c:v>
                </c:pt>
                <c:pt idx="6997">
                  <c:v>5.3020000000000002E-7</c:v>
                </c:pt>
                <c:pt idx="6998">
                  <c:v>5.3040000000000004E-7</c:v>
                </c:pt>
                <c:pt idx="6999">
                  <c:v>5.3060000000000005E-7</c:v>
                </c:pt>
                <c:pt idx="7000">
                  <c:v>5.3079999999999996E-7</c:v>
                </c:pt>
                <c:pt idx="7001">
                  <c:v>5.3099999999999998E-7</c:v>
                </c:pt>
                <c:pt idx="7002">
                  <c:v>5.3119999999999999E-7</c:v>
                </c:pt>
                <c:pt idx="7003">
                  <c:v>5.3140000000000001E-7</c:v>
                </c:pt>
                <c:pt idx="7004">
                  <c:v>5.3160000000000002E-7</c:v>
                </c:pt>
                <c:pt idx="7005">
                  <c:v>5.3180000000000004E-7</c:v>
                </c:pt>
                <c:pt idx="7006">
                  <c:v>5.3200000000000005E-7</c:v>
                </c:pt>
                <c:pt idx="7007">
                  <c:v>5.3219999999999996E-7</c:v>
                </c:pt>
                <c:pt idx="7008">
                  <c:v>5.3239999999999998E-7</c:v>
                </c:pt>
                <c:pt idx="7009">
                  <c:v>5.3259999999999999E-7</c:v>
                </c:pt>
                <c:pt idx="7010">
                  <c:v>5.3280000000000001E-7</c:v>
                </c:pt>
                <c:pt idx="7011">
                  <c:v>5.3300000000000002E-7</c:v>
                </c:pt>
                <c:pt idx="7012">
                  <c:v>5.3320000000000004E-7</c:v>
                </c:pt>
                <c:pt idx="7013">
                  <c:v>5.3340000000000005E-7</c:v>
                </c:pt>
                <c:pt idx="7014">
                  <c:v>5.3359999999999996E-7</c:v>
                </c:pt>
                <c:pt idx="7015">
                  <c:v>5.3379999999999998E-7</c:v>
                </c:pt>
                <c:pt idx="7016">
                  <c:v>5.3399999999999999E-7</c:v>
                </c:pt>
                <c:pt idx="7017">
                  <c:v>5.3420000000000001E-7</c:v>
                </c:pt>
                <c:pt idx="7018">
                  <c:v>5.3440000000000002E-7</c:v>
                </c:pt>
                <c:pt idx="7019">
                  <c:v>5.3460000000000004E-7</c:v>
                </c:pt>
                <c:pt idx="7020">
                  <c:v>5.3480000000000005E-7</c:v>
                </c:pt>
                <c:pt idx="7021">
                  <c:v>5.3499999999999996E-7</c:v>
                </c:pt>
                <c:pt idx="7022">
                  <c:v>5.3519999999999997E-7</c:v>
                </c:pt>
                <c:pt idx="7023">
                  <c:v>5.3539999999999999E-7</c:v>
                </c:pt>
                <c:pt idx="7024">
                  <c:v>5.356E-7</c:v>
                </c:pt>
                <c:pt idx="7025">
                  <c:v>5.3580000000000002E-7</c:v>
                </c:pt>
                <c:pt idx="7026">
                  <c:v>5.3600000000000004E-7</c:v>
                </c:pt>
                <c:pt idx="7027">
                  <c:v>5.3620000000000005E-7</c:v>
                </c:pt>
                <c:pt idx="7028">
                  <c:v>5.3639999999999996E-7</c:v>
                </c:pt>
                <c:pt idx="7029">
                  <c:v>5.3659999999999997E-7</c:v>
                </c:pt>
                <c:pt idx="7030">
                  <c:v>5.3679999999999999E-7</c:v>
                </c:pt>
                <c:pt idx="7031">
                  <c:v>5.37E-7</c:v>
                </c:pt>
                <c:pt idx="7032">
                  <c:v>5.3720000000000002E-7</c:v>
                </c:pt>
                <c:pt idx="7033">
                  <c:v>5.3740000000000003E-7</c:v>
                </c:pt>
                <c:pt idx="7034">
                  <c:v>5.3760000000000005E-7</c:v>
                </c:pt>
                <c:pt idx="7035">
                  <c:v>5.3779999999999996E-7</c:v>
                </c:pt>
                <c:pt idx="7036">
                  <c:v>5.3799999999999997E-7</c:v>
                </c:pt>
                <c:pt idx="7037">
                  <c:v>5.3819999999999999E-7</c:v>
                </c:pt>
                <c:pt idx="7038">
                  <c:v>5.384E-7</c:v>
                </c:pt>
                <c:pt idx="7039">
                  <c:v>5.3860000000000002E-7</c:v>
                </c:pt>
                <c:pt idx="7040">
                  <c:v>5.3880000000000003E-7</c:v>
                </c:pt>
                <c:pt idx="7041">
                  <c:v>5.3900000000000005E-7</c:v>
                </c:pt>
                <c:pt idx="7042">
                  <c:v>5.3919999999999996E-7</c:v>
                </c:pt>
                <c:pt idx="7043">
                  <c:v>5.3939999999999997E-7</c:v>
                </c:pt>
                <c:pt idx="7044">
                  <c:v>5.3959999999999999E-7</c:v>
                </c:pt>
                <c:pt idx="7045">
                  <c:v>5.398E-7</c:v>
                </c:pt>
                <c:pt idx="7046">
                  <c:v>5.4000000000000002E-7</c:v>
                </c:pt>
                <c:pt idx="7047">
                  <c:v>5.4020000000000003E-7</c:v>
                </c:pt>
                <c:pt idx="7048">
                  <c:v>5.4040000000000005E-7</c:v>
                </c:pt>
                <c:pt idx="7049">
                  <c:v>5.4059999999999996E-7</c:v>
                </c:pt>
                <c:pt idx="7050">
                  <c:v>5.4079999999999997E-7</c:v>
                </c:pt>
                <c:pt idx="7051">
                  <c:v>5.4099999999999999E-7</c:v>
                </c:pt>
                <c:pt idx="7052">
                  <c:v>5.412E-7</c:v>
                </c:pt>
                <c:pt idx="7053">
                  <c:v>5.4140000000000002E-7</c:v>
                </c:pt>
                <c:pt idx="7054">
                  <c:v>5.4160000000000003E-7</c:v>
                </c:pt>
                <c:pt idx="7055">
                  <c:v>5.4180000000000005E-7</c:v>
                </c:pt>
                <c:pt idx="7056">
                  <c:v>5.4199999999999996E-7</c:v>
                </c:pt>
                <c:pt idx="7057">
                  <c:v>5.4219999999999997E-7</c:v>
                </c:pt>
                <c:pt idx="7058">
                  <c:v>5.4239999999999999E-7</c:v>
                </c:pt>
                <c:pt idx="7059">
                  <c:v>5.426E-7</c:v>
                </c:pt>
                <c:pt idx="7060">
                  <c:v>5.4280000000000002E-7</c:v>
                </c:pt>
                <c:pt idx="7061">
                  <c:v>5.4300000000000003E-7</c:v>
                </c:pt>
                <c:pt idx="7062">
                  <c:v>5.4320000000000005E-7</c:v>
                </c:pt>
                <c:pt idx="7063">
                  <c:v>5.4339999999999996E-7</c:v>
                </c:pt>
                <c:pt idx="7064">
                  <c:v>5.4359999999999997E-7</c:v>
                </c:pt>
                <c:pt idx="7065">
                  <c:v>5.4379999999999999E-7</c:v>
                </c:pt>
                <c:pt idx="7066">
                  <c:v>5.44E-7</c:v>
                </c:pt>
                <c:pt idx="7067">
                  <c:v>5.4420000000000002E-7</c:v>
                </c:pt>
                <c:pt idx="7068">
                  <c:v>5.4440000000000003E-7</c:v>
                </c:pt>
                <c:pt idx="7069">
                  <c:v>5.4460000000000005E-7</c:v>
                </c:pt>
                <c:pt idx="7070">
                  <c:v>5.4479999999999996E-7</c:v>
                </c:pt>
                <c:pt idx="7071">
                  <c:v>5.4499999999999997E-7</c:v>
                </c:pt>
                <c:pt idx="7072">
                  <c:v>5.4519999999999999E-7</c:v>
                </c:pt>
                <c:pt idx="7073">
                  <c:v>5.454E-7</c:v>
                </c:pt>
                <c:pt idx="7074">
                  <c:v>5.4560000000000002E-7</c:v>
                </c:pt>
                <c:pt idx="7075">
                  <c:v>5.4580000000000003E-7</c:v>
                </c:pt>
                <c:pt idx="7076">
                  <c:v>5.4600000000000005E-7</c:v>
                </c:pt>
                <c:pt idx="7077">
                  <c:v>5.4619999999999995E-7</c:v>
                </c:pt>
                <c:pt idx="7078">
                  <c:v>5.4639999999999997E-7</c:v>
                </c:pt>
                <c:pt idx="7079">
                  <c:v>5.4659999999999998E-7</c:v>
                </c:pt>
                <c:pt idx="7080">
                  <c:v>5.468E-7</c:v>
                </c:pt>
                <c:pt idx="7081">
                  <c:v>5.4700000000000001E-7</c:v>
                </c:pt>
                <c:pt idx="7082">
                  <c:v>5.4720000000000003E-7</c:v>
                </c:pt>
                <c:pt idx="7083">
                  <c:v>5.4740000000000004E-7</c:v>
                </c:pt>
                <c:pt idx="7084">
                  <c:v>5.4759999999999995E-7</c:v>
                </c:pt>
                <c:pt idx="7085">
                  <c:v>5.4779999999999997E-7</c:v>
                </c:pt>
                <c:pt idx="7086">
                  <c:v>5.4799999999999998E-7</c:v>
                </c:pt>
                <c:pt idx="7087">
                  <c:v>5.482E-7</c:v>
                </c:pt>
                <c:pt idx="7088">
                  <c:v>5.4840000000000001E-7</c:v>
                </c:pt>
                <c:pt idx="7089">
                  <c:v>5.4860000000000003E-7</c:v>
                </c:pt>
                <c:pt idx="7090">
                  <c:v>5.4880000000000004E-7</c:v>
                </c:pt>
                <c:pt idx="7091">
                  <c:v>5.4899999999999995E-7</c:v>
                </c:pt>
                <c:pt idx="7092">
                  <c:v>5.4919999999999997E-7</c:v>
                </c:pt>
                <c:pt idx="7093">
                  <c:v>5.4939999999999998E-7</c:v>
                </c:pt>
                <c:pt idx="7094">
                  <c:v>5.496E-7</c:v>
                </c:pt>
                <c:pt idx="7095">
                  <c:v>5.4980000000000001E-7</c:v>
                </c:pt>
                <c:pt idx="7096">
                  <c:v>5.5000000000000003E-7</c:v>
                </c:pt>
                <c:pt idx="7097">
                  <c:v>5.5020000000000004E-7</c:v>
                </c:pt>
                <c:pt idx="7098">
                  <c:v>5.5039999999999995E-7</c:v>
                </c:pt>
                <c:pt idx="7099">
                  <c:v>5.5059999999999997E-7</c:v>
                </c:pt>
                <c:pt idx="7100">
                  <c:v>5.5079999999999998E-7</c:v>
                </c:pt>
                <c:pt idx="7101">
                  <c:v>5.51E-7</c:v>
                </c:pt>
                <c:pt idx="7102">
                  <c:v>5.5120000000000001E-7</c:v>
                </c:pt>
                <c:pt idx="7103">
                  <c:v>5.5140000000000003E-7</c:v>
                </c:pt>
                <c:pt idx="7104">
                  <c:v>5.5160000000000004E-7</c:v>
                </c:pt>
                <c:pt idx="7105">
                  <c:v>5.5179999999999995E-7</c:v>
                </c:pt>
                <c:pt idx="7106">
                  <c:v>5.5199999999999997E-7</c:v>
                </c:pt>
                <c:pt idx="7107">
                  <c:v>5.5219999999999998E-7</c:v>
                </c:pt>
                <c:pt idx="7108">
                  <c:v>5.524E-7</c:v>
                </c:pt>
                <c:pt idx="7109">
                  <c:v>5.5260000000000001E-7</c:v>
                </c:pt>
                <c:pt idx="7110">
                  <c:v>5.5280000000000003E-7</c:v>
                </c:pt>
                <c:pt idx="7111">
                  <c:v>5.5300000000000004E-7</c:v>
                </c:pt>
                <c:pt idx="7112">
                  <c:v>5.5319999999999995E-7</c:v>
                </c:pt>
                <c:pt idx="7113">
                  <c:v>5.5339999999999997E-7</c:v>
                </c:pt>
                <c:pt idx="7114">
                  <c:v>5.5359999999999998E-7</c:v>
                </c:pt>
                <c:pt idx="7115">
                  <c:v>5.538E-7</c:v>
                </c:pt>
                <c:pt idx="7116">
                  <c:v>5.5400000000000001E-7</c:v>
                </c:pt>
                <c:pt idx="7117">
                  <c:v>5.5420000000000003E-7</c:v>
                </c:pt>
                <c:pt idx="7118">
                  <c:v>5.5440000000000004E-7</c:v>
                </c:pt>
                <c:pt idx="7119">
                  <c:v>5.5459999999999995E-7</c:v>
                </c:pt>
                <c:pt idx="7120">
                  <c:v>5.5479999999999997E-7</c:v>
                </c:pt>
                <c:pt idx="7121">
                  <c:v>5.5499999999999998E-7</c:v>
                </c:pt>
                <c:pt idx="7122">
                  <c:v>5.552E-7</c:v>
                </c:pt>
                <c:pt idx="7123">
                  <c:v>5.5540000000000001E-7</c:v>
                </c:pt>
                <c:pt idx="7124">
                  <c:v>5.5560000000000003E-7</c:v>
                </c:pt>
                <c:pt idx="7125">
                  <c:v>5.5580000000000004E-7</c:v>
                </c:pt>
                <c:pt idx="7126">
                  <c:v>5.5599999999999995E-7</c:v>
                </c:pt>
                <c:pt idx="7127">
                  <c:v>5.5619999999999996E-7</c:v>
                </c:pt>
                <c:pt idx="7128">
                  <c:v>5.5639999999999998E-7</c:v>
                </c:pt>
                <c:pt idx="7129">
                  <c:v>5.5659999999999999E-7</c:v>
                </c:pt>
                <c:pt idx="7130">
                  <c:v>5.5680000000000001E-7</c:v>
                </c:pt>
                <c:pt idx="7131">
                  <c:v>5.5700000000000002E-7</c:v>
                </c:pt>
                <c:pt idx="7132">
                  <c:v>5.5720000000000004E-7</c:v>
                </c:pt>
                <c:pt idx="7133">
                  <c:v>5.5739999999999995E-7</c:v>
                </c:pt>
                <c:pt idx="7134">
                  <c:v>5.5759999999999996E-7</c:v>
                </c:pt>
                <c:pt idx="7135">
                  <c:v>5.5779999999999998E-7</c:v>
                </c:pt>
                <c:pt idx="7136">
                  <c:v>5.5799999999999999E-7</c:v>
                </c:pt>
                <c:pt idx="7137">
                  <c:v>5.5820000000000001E-7</c:v>
                </c:pt>
                <c:pt idx="7138">
                  <c:v>5.5840000000000002E-7</c:v>
                </c:pt>
                <c:pt idx="7139">
                  <c:v>5.5860000000000004E-7</c:v>
                </c:pt>
                <c:pt idx="7140">
                  <c:v>5.5879999999999995E-7</c:v>
                </c:pt>
                <c:pt idx="7141">
                  <c:v>5.5899999999999996E-7</c:v>
                </c:pt>
                <c:pt idx="7142">
                  <c:v>5.5919999999999998E-7</c:v>
                </c:pt>
                <c:pt idx="7143">
                  <c:v>5.5939999999999999E-7</c:v>
                </c:pt>
                <c:pt idx="7144">
                  <c:v>5.5960000000000001E-7</c:v>
                </c:pt>
                <c:pt idx="7145">
                  <c:v>5.5980000000000002E-7</c:v>
                </c:pt>
                <c:pt idx="7146">
                  <c:v>5.6000000000000004E-7</c:v>
                </c:pt>
                <c:pt idx="7147">
                  <c:v>5.6019999999999995E-7</c:v>
                </c:pt>
                <c:pt idx="7148">
                  <c:v>5.6039999999999996E-7</c:v>
                </c:pt>
                <c:pt idx="7149">
                  <c:v>5.6059999999999998E-7</c:v>
                </c:pt>
                <c:pt idx="7150">
                  <c:v>5.6079999999999999E-7</c:v>
                </c:pt>
                <c:pt idx="7151">
                  <c:v>5.6100000000000001E-7</c:v>
                </c:pt>
                <c:pt idx="7152">
                  <c:v>5.6120000000000002E-7</c:v>
                </c:pt>
                <c:pt idx="7153">
                  <c:v>5.6140000000000004E-7</c:v>
                </c:pt>
                <c:pt idx="7154">
                  <c:v>5.6160000000000005E-7</c:v>
                </c:pt>
                <c:pt idx="7155">
                  <c:v>5.6179999999999996E-7</c:v>
                </c:pt>
                <c:pt idx="7156">
                  <c:v>5.6199999999999998E-7</c:v>
                </c:pt>
                <c:pt idx="7157">
                  <c:v>5.6219999999999999E-7</c:v>
                </c:pt>
                <c:pt idx="7158">
                  <c:v>5.6240000000000001E-7</c:v>
                </c:pt>
                <c:pt idx="7159">
                  <c:v>5.6260000000000002E-7</c:v>
                </c:pt>
                <c:pt idx="7160">
                  <c:v>5.6280000000000004E-7</c:v>
                </c:pt>
                <c:pt idx="7161">
                  <c:v>5.6300000000000005E-7</c:v>
                </c:pt>
                <c:pt idx="7162">
                  <c:v>5.6319999999999996E-7</c:v>
                </c:pt>
                <c:pt idx="7163">
                  <c:v>5.6339999999999998E-7</c:v>
                </c:pt>
                <c:pt idx="7164">
                  <c:v>5.6359999999999999E-7</c:v>
                </c:pt>
                <c:pt idx="7165">
                  <c:v>5.6380000000000001E-7</c:v>
                </c:pt>
                <c:pt idx="7166">
                  <c:v>5.6400000000000002E-7</c:v>
                </c:pt>
                <c:pt idx="7167">
                  <c:v>5.6420000000000004E-7</c:v>
                </c:pt>
                <c:pt idx="7168">
                  <c:v>5.6440000000000005E-7</c:v>
                </c:pt>
                <c:pt idx="7169">
                  <c:v>5.6459999999999996E-7</c:v>
                </c:pt>
                <c:pt idx="7170">
                  <c:v>5.6479999999999998E-7</c:v>
                </c:pt>
                <c:pt idx="7171">
                  <c:v>5.6499999999999999E-7</c:v>
                </c:pt>
                <c:pt idx="7172">
                  <c:v>5.6520000000000001E-7</c:v>
                </c:pt>
                <c:pt idx="7173">
                  <c:v>5.6540000000000002E-7</c:v>
                </c:pt>
                <c:pt idx="7174">
                  <c:v>5.6560000000000004E-7</c:v>
                </c:pt>
                <c:pt idx="7175">
                  <c:v>5.6580000000000005E-7</c:v>
                </c:pt>
                <c:pt idx="7176">
                  <c:v>5.6599999999999996E-7</c:v>
                </c:pt>
                <c:pt idx="7177">
                  <c:v>5.6619999999999997E-7</c:v>
                </c:pt>
                <c:pt idx="7178">
                  <c:v>5.6639999999999999E-7</c:v>
                </c:pt>
                <c:pt idx="7179">
                  <c:v>5.666E-7</c:v>
                </c:pt>
                <c:pt idx="7180">
                  <c:v>5.6680000000000002E-7</c:v>
                </c:pt>
                <c:pt idx="7181">
                  <c:v>5.6700000000000003E-7</c:v>
                </c:pt>
                <c:pt idx="7182">
                  <c:v>5.6720000000000005E-7</c:v>
                </c:pt>
                <c:pt idx="7183">
                  <c:v>5.6739999999999996E-7</c:v>
                </c:pt>
                <c:pt idx="7184">
                  <c:v>5.6759999999999997E-7</c:v>
                </c:pt>
                <c:pt idx="7185">
                  <c:v>5.6779999999999999E-7</c:v>
                </c:pt>
                <c:pt idx="7186">
                  <c:v>5.68E-7</c:v>
                </c:pt>
                <c:pt idx="7187">
                  <c:v>5.6820000000000002E-7</c:v>
                </c:pt>
                <c:pt idx="7188">
                  <c:v>5.6840000000000003E-7</c:v>
                </c:pt>
                <c:pt idx="7189">
                  <c:v>5.6860000000000005E-7</c:v>
                </c:pt>
                <c:pt idx="7190">
                  <c:v>5.6879999999999996E-7</c:v>
                </c:pt>
                <c:pt idx="7191">
                  <c:v>5.6899999999999997E-7</c:v>
                </c:pt>
                <c:pt idx="7192">
                  <c:v>5.6919999999999999E-7</c:v>
                </c:pt>
                <c:pt idx="7193">
                  <c:v>5.694E-7</c:v>
                </c:pt>
                <c:pt idx="7194">
                  <c:v>5.6960000000000002E-7</c:v>
                </c:pt>
                <c:pt idx="7195">
                  <c:v>5.6980000000000003E-7</c:v>
                </c:pt>
                <c:pt idx="7196">
                  <c:v>5.7000000000000005E-7</c:v>
                </c:pt>
                <c:pt idx="7197">
                  <c:v>5.7019999999999996E-7</c:v>
                </c:pt>
                <c:pt idx="7198">
                  <c:v>5.7039999999999997E-7</c:v>
                </c:pt>
                <c:pt idx="7199">
                  <c:v>5.7059999999999999E-7</c:v>
                </c:pt>
                <c:pt idx="7200">
                  <c:v>5.708E-7</c:v>
                </c:pt>
                <c:pt idx="7201">
                  <c:v>5.7100000000000002E-7</c:v>
                </c:pt>
                <c:pt idx="7202">
                  <c:v>5.7120000000000003E-7</c:v>
                </c:pt>
                <c:pt idx="7203">
                  <c:v>5.7140000000000005E-7</c:v>
                </c:pt>
                <c:pt idx="7204">
                  <c:v>5.7159999999999996E-7</c:v>
                </c:pt>
                <c:pt idx="7205">
                  <c:v>5.7179999999999997E-7</c:v>
                </c:pt>
                <c:pt idx="7206">
                  <c:v>5.7199999999999999E-7</c:v>
                </c:pt>
                <c:pt idx="7207">
                  <c:v>5.722E-7</c:v>
                </c:pt>
                <c:pt idx="7208">
                  <c:v>5.7240000000000002E-7</c:v>
                </c:pt>
                <c:pt idx="7209">
                  <c:v>5.7260000000000003E-7</c:v>
                </c:pt>
                <c:pt idx="7210">
                  <c:v>5.7280000000000005E-7</c:v>
                </c:pt>
                <c:pt idx="7211">
                  <c:v>5.7299999999999996E-7</c:v>
                </c:pt>
                <c:pt idx="7212">
                  <c:v>5.7319999999999997E-7</c:v>
                </c:pt>
                <c:pt idx="7213">
                  <c:v>5.7339999999999999E-7</c:v>
                </c:pt>
                <c:pt idx="7214">
                  <c:v>5.736E-7</c:v>
                </c:pt>
                <c:pt idx="7215">
                  <c:v>5.7380000000000002E-7</c:v>
                </c:pt>
                <c:pt idx="7216">
                  <c:v>5.7400000000000003E-7</c:v>
                </c:pt>
                <c:pt idx="7217">
                  <c:v>5.7420000000000005E-7</c:v>
                </c:pt>
                <c:pt idx="7218">
                  <c:v>5.7439999999999996E-7</c:v>
                </c:pt>
                <c:pt idx="7219">
                  <c:v>5.7459999999999997E-7</c:v>
                </c:pt>
                <c:pt idx="7220">
                  <c:v>5.7479999999999999E-7</c:v>
                </c:pt>
                <c:pt idx="7221">
                  <c:v>5.75E-7</c:v>
                </c:pt>
                <c:pt idx="7222">
                  <c:v>5.7520000000000002E-7</c:v>
                </c:pt>
                <c:pt idx="7223">
                  <c:v>5.7540000000000003E-7</c:v>
                </c:pt>
                <c:pt idx="7224">
                  <c:v>5.7560000000000005E-7</c:v>
                </c:pt>
                <c:pt idx="7225">
                  <c:v>5.7579999999999995E-7</c:v>
                </c:pt>
                <c:pt idx="7226">
                  <c:v>5.7599999999999997E-7</c:v>
                </c:pt>
                <c:pt idx="7227">
                  <c:v>5.7619999999999998E-7</c:v>
                </c:pt>
                <c:pt idx="7228">
                  <c:v>5.764E-7</c:v>
                </c:pt>
                <c:pt idx="7229">
                  <c:v>5.7660000000000001E-7</c:v>
                </c:pt>
                <c:pt idx="7230">
                  <c:v>5.7680000000000003E-7</c:v>
                </c:pt>
                <c:pt idx="7231">
                  <c:v>5.7700000000000004E-7</c:v>
                </c:pt>
                <c:pt idx="7232">
                  <c:v>5.7719999999999995E-7</c:v>
                </c:pt>
                <c:pt idx="7233">
                  <c:v>5.7739999999999997E-7</c:v>
                </c:pt>
                <c:pt idx="7234">
                  <c:v>5.7759999999999998E-7</c:v>
                </c:pt>
                <c:pt idx="7235">
                  <c:v>5.778E-7</c:v>
                </c:pt>
                <c:pt idx="7236">
                  <c:v>5.7800000000000001E-7</c:v>
                </c:pt>
                <c:pt idx="7237">
                  <c:v>5.7820000000000003E-7</c:v>
                </c:pt>
                <c:pt idx="7238">
                  <c:v>5.7840000000000004E-7</c:v>
                </c:pt>
                <c:pt idx="7239">
                  <c:v>5.7859999999999995E-7</c:v>
                </c:pt>
                <c:pt idx="7240">
                  <c:v>5.7879999999999997E-7</c:v>
                </c:pt>
                <c:pt idx="7241">
                  <c:v>5.7899999999999998E-7</c:v>
                </c:pt>
                <c:pt idx="7242">
                  <c:v>5.792E-7</c:v>
                </c:pt>
                <c:pt idx="7243">
                  <c:v>5.7940000000000001E-7</c:v>
                </c:pt>
                <c:pt idx="7244">
                  <c:v>5.7960000000000003E-7</c:v>
                </c:pt>
                <c:pt idx="7245">
                  <c:v>5.7980000000000004E-7</c:v>
                </c:pt>
                <c:pt idx="7246">
                  <c:v>5.7999999999999995E-7</c:v>
                </c:pt>
                <c:pt idx="7247">
                  <c:v>5.8019999999999997E-7</c:v>
                </c:pt>
                <c:pt idx="7248">
                  <c:v>5.8039999999999998E-7</c:v>
                </c:pt>
                <c:pt idx="7249">
                  <c:v>5.806E-7</c:v>
                </c:pt>
                <c:pt idx="7250">
                  <c:v>5.8080000000000001E-7</c:v>
                </c:pt>
                <c:pt idx="7251">
                  <c:v>5.8100000000000003E-7</c:v>
                </c:pt>
                <c:pt idx="7252">
                  <c:v>5.8120000000000004E-7</c:v>
                </c:pt>
                <c:pt idx="7253">
                  <c:v>5.8139999999999995E-7</c:v>
                </c:pt>
                <c:pt idx="7254">
                  <c:v>5.8159999999999997E-7</c:v>
                </c:pt>
                <c:pt idx="7255">
                  <c:v>5.8179999999999998E-7</c:v>
                </c:pt>
                <c:pt idx="7256">
                  <c:v>5.82E-7</c:v>
                </c:pt>
                <c:pt idx="7257">
                  <c:v>5.8220000000000001E-7</c:v>
                </c:pt>
                <c:pt idx="7258">
                  <c:v>5.8240000000000003E-7</c:v>
                </c:pt>
                <c:pt idx="7259">
                  <c:v>5.8260000000000004E-7</c:v>
                </c:pt>
                <c:pt idx="7260">
                  <c:v>5.8279999999999995E-7</c:v>
                </c:pt>
                <c:pt idx="7261">
                  <c:v>5.8299999999999997E-7</c:v>
                </c:pt>
                <c:pt idx="7262">
                  <c:v>5.8319999999999998E-7</c:v>
                </c:pt>
                <c:pt idx="7263">
                  <c:v>5.834E-7</c:v>
                </c:pt>
                <c:pt idx="7264">
                  <c:v>5.8360000000000001E-7</c:v>
                </c:pt>
                <c:pt idx="7265">
                  <c:v>5.8380000000000003E-7</c:v>
                </c:pt>
                <c:pt idx="7266">
                  <c:v>5.8400000000000004E-7</c:v>
                </c:pt>
                <c:pt idx="7267">
                  <c:v>5.8419999999999995E-7</c:v>
                </c:pt>
                <c:pt idx="7268">
                  <c:v>5.8439999999999997E-7</c:v>
                </c:pt>
                <c:pt idx="7269">
                  <c:v>5.8459999999999998E-7</c:v>
                </c:pt>
                <c:pt idx="7270">
                  <c:v>5.848E-7</c:v>
                </c:pt>
                <c:pt idx="7271">
                  <c:v>5.8500000000000001E-7</c:v>
                </c:pt>
                <c:pt idx="7272">
                  <c:v>5.8520000000000003E-7</c:v>
                </c:pt>
                <c:pt idx="7273">
                  <c:v>5.8540000000000004E-7</c:v>
                </c:pt>
                <c:pt idx="7274">
                  <c:v>5.8559999999999995E-7</c:v>
                </c:pt>
                <c:pt idx="7275">
                  <c:v>5.8579999999999996E-7</c:v>
                </c:pt>
                <c:pt idx="7276">
                  <c:v>5.8599999999999998E-7</c:v>
                </c:pt>
                <c:pt idx="7277">
                  <c:v>5.8619999999999999E-7</c:v>
                </c:pt>
                <c:pt idx="7278">
                  <c:v>5.8640000000000001E-7</c:v>
                </c:pt>
                <c:pt idx="7279">
                  <c:v>5.8660000000000002E-7</c:v>
                </c:pt>
                <c:pt idx="7280">
                  <c:v>5.8680000000000004E-7</c:v>
                </c:pt>
                <c:pt idx="7281">
                  <c:v>5.8699999999999995E-7</c:v>
                </c:pt>
                <c:pt idx="7282">
                  <c:v>5.8719999999999996E-7</c:v>
                </c:pt>
                <c:pt idx="7283">
                  <c:v>5.8739999999999998E-7</c:v>
                </c:pt>
                <c:pt idx="7284">
                  <c:v>5.8759999999999999E-7</c:v>
                </c:pt>
                <c:pt idx="7285">
                  <c:v>5.8780000000000001E-7</c:v>
                </c:pt>
                <c:pt idx="7286">
                  <c:v>5.8800000000000002E-7</c:v>
                </c:pt>
                <c:pt idx="7287">
                  <c:v>5.8820000000000004E-7</c:v>
                </c:pt>
                <c:pt idx="7288">
                  <c:v>5.8839999999999995E-7</c:v>
                </c:pt>
                <c:pt idx="7289">
                  <c:v>5.8859999999999996E-7</c:v>
                </c:pt>
                <c:pt idx="7290">
                  <c:v>5.8879999999999998E-7</c:v>
                </c:pt>
                <c:pt idx="7291">
                  <c:v>5.8899999999999999E-7</c:v>
                </c:pt>
                <c:pt idx="7292">
                  <c:v>5.8920000000000001E-7</c:v>
                </c:pt>
                <c:pt idx="7293">
                  <c:v>5.8940000000000002E-7</c:v>
                </c:pt>
                <c:pt idx="7294">
                  <c:v>5.8960000000000004E-7</c:v>
                </c:pt>
                <c:pt idx="7295">
                  <c:v>5.8979999999999995E-7</c:v>
                </c:pt>
                <c:pt idx="7296">
                  <c:v>5.8999999999999996E-7</c:v>
                </c:pt>
                <c:pt idx="7297">
                  <c:v>5.9019999999999998E-7</c:v>
                </c:pt>
                <c:pt idx="7298">
                  <c:v>5.9039999999999999E-7</c:v>
                </c:pt>
                <c:pt idx="7299">
                  <c:v>5.9060000000000001E-7</c:v>
                </c:pt>
                <c:pt idx="7300">
                  <c:v>5.9080000000000002E-7</c:v>
                </c:pt>
                <c:pt idx="7301">
                  <c:v>5.9100000000000004E-7</c:v>
                </c:pt>
                <c:pt idx="7302">
                  <c:v>5.9120000000000005E-7</c:v>
                </c:pt>
                <c:pt idx="7303">
                  <c:v>5.9139999999999996E-7</c:v>
                </c:pt>
                <c:pt idx="7304">
                  <c:v>5.9159999999999998E-7</c:v>
                </c:pt>
                <c:pt idx="7305">
                  <c:v>5.9179999999999999E-7</c:v>
                </c:pt>
                <c:pt idx="7306">
                  <c:v>5.9200000000000001E-7</c:v>
                </c:pt>
                <c:pt idx="7307">
                  <c:v>5.9220000000000002E-7</c:v>
                </c:pt>
                <c:pt idx="7308">
                  <c:v>5.9240000000000004E-7</c:v>
                </c:pt>
                <c:pt idx="7309">
                  <c:v>5.9260000000000005E-7</c:v>
                </c:pt>
                <c:pt idx="7310">
                  <c:v>5.9279999999999996E-7</c:v>
                </c:pt>
                <c:pt idx="7311">
                  <c:v>5.9299999999999998E-7</c:v>
                </c:pt>
                <c:pt idx="7312">
                  <c:v>5.9319999999999999E-7</c:v>
                </c:pt>
                <c:pt idx="7313">
                  <c:v>5.9340000000000001E-7</c:v>
                </c:pt>
                <c:pt idx="7314">
                  <c:v>5.9360000000000002E-7</c:v>
                </c:pt>
                <c:pt idx="7315">
                  <c:v>5.9380000000000004E-7</c:v>
                </c:pt>
                <c:pt idx="7316">
                  <c:v>5.9400000000000005E-7</c:v>
                </c:pt>
                <c:pt idx="7317">
                  <c:v>5.9419999999999996E-7</c:v>
                </c:pt>
                <c:pt idx="7318">
                  <c:v>5.9439999999999998E-7</c:v>
                </c:pt>
                <c:pt idx="7319">
                  <c:v>5.9459999999999999E-7</c:v>
                </c:pt>
                <c:pt idx="7320">
                  <c:v>5.9480000000000001E-7</c:v>
                </c:pt>
                <c:pt idx="7321">
                  <c:v>5.9500000000000002E-7</c:v>
                </c:pt>
                <c:pt idx="7322">
                  <c:v>5.9520000000000004E-7</c:v>
                </c:pt>
                <c:pt idx="7323">
                  <c:v>5.9540000000000005E-7</c:v>
                </c:pt>
                <c:pt idx="7324">
                  <c:v>5.9559999999999996E-7</c:v>
                </c:pt>
                <c:pt idx="7325">
                  <c:v>5.9579999999999997E-7</c:v>
                </c:pt>
                <c:pt idx="7326">
                  <c:v>5.9599999999999999E-7</c:v>
                </c:pt>
                <c:pt idx="7327">
                  <c:v>5.962E-7</c:v>
                </c:pt>
                <c:pt idx="7328">
                  <c:v>5.9640000000000002E-7</c:v>
                </c:pt>
                <c:pt idx="7329">
                  <c:v>5.9660000000000004E-7</c:v>
                </c:pt>
                <c:pt idx="7330">
                  <c:v>5.9680000000000005E-7</c:v>
                </c:pt>
                <c:pt idx="7331">
                  <c:v>5.9699999999999996E-7</c:v>
                </c:pt>
                <c:pt idx="7332">
                  <c:v>5.9719999999999997E-7</c:v>
                </c:pt>
                <c:pt idx="7333">
                  <c:v>5.9739999999999999E-7</c:v>
                </c:pt>
                <c:pt idx="7334">
                  <c:v>5.976E-7</c:v>
                </c:pt>
                <c:pt idx="7335">
                  <c:v>5.9780000000000002E-7</c:v>
                </c:pt>
                <c:pt idx="7336">
                  <c:v>5.9800000000000003E-7</c:v>
                </c:pt>
                <c:pt idx="7337">
                  <c:v>5.9820000000000005E-7</c:v>
                </c:pt>
                <c:pt idx="7338">
                  <c:v>5.9839999999999996E-7</c:v>
                </c:pt>
                <c:pt idx="7339">
                  <c:v>5.9859999999999997E-7</c:v>
                </c:pt>
                <c:pt idx="7340">
                  <c:v>5.9879999999999999E-7</c:v>
                </c:pt>
                <c:pt idx="7341">
                  <c:v>5.99E-7</c:v>
                </c:pt>
                <c:pt idx="7342">
                  <c:v>5.9920000000000002E-7</c:v>
                </c:pt>
                <c:pt idx="7343">
                  <c:v>5.9940000000000003E-7</c:v>
                </c:pt>
                <c:pt idx="7344">
                  <c:v>5.9960000000000005E-7</c:v>
                </c:pt>
                <c:pt idx="7345">
                  <c:v>5.9979999999999996E-7</c:v>
                </c:pt>
                <c:pt idx="7346">
                  <c:v>5.9999999999999997E-7</c:v>
                </c:pt>
                <c:pt idx="7347">
                  <c:v>6.0019999999999999E-7</c:v>
                </c:pt>
                <c:pt idx="7348">
                  <c:v>6.004E-7</c:v>
                </c:pt>
                <c:pt idx="7349">
                  <c:v>6.0060000000000002E-7</c:v>
                </c:pt>
                <c:pt idx="7350">
                  <c:v>6.0080000000000003E-7</c:v>
                </c:pt>
                <c:pt idx="7351">
                  <c:v>6.0100000000000005E-7</c:v>
                </c:pt>
                <c:pt idx="7352">
                  <c:v>6.0119999999999996E-7</c:v>
                </c:pt>
                <c:pt idx="7353">
                  <c:v>6.0139999999999997E-7</c:v>
                </c:pt>
                <c:pt idx="7354">
                  <c:v>6.0159999999999999E-7</c:v>
                </c:pt>
                <c:pt idx="7355">
                  <c:v>6.018E-7</c:v>
                </c:pt>
                <c:pt idx="7356">
                  <c:v>6.0200000000000002E-7</c:v>
                </c:pt>
                <c:pt idx="7357">
                  <c:v>6.0220000000000003E-7</c:v>
                </c:pt>
                <c:pt idx="7358">
                  <c:v>6.0240000000000005E-7</c:v>
                </c:pt>
                <c:pt idx="7359">
                  <c:v>6.0259999999999996E-7</c:v>
                </c:pt>
                <c:pt idx="7360">
                  <c:v>6.0279999999999997E-7</c:v>
                </c:pt>
                <c:pt idx="7361">
                  <c:v>6.0299999999999999E-7</c:v>
                </c:pt>
                <c:pt idx="7362">
                  <c:v>6.032E-7</c:v>
                </c:pt>
                <c:pt idx="7363">
                  <c:v>6.0340000000000002E-7</c:v>
                </c:pt>
                <c:pt idx="7364">
                  <c:v>6.0360000000000003E-7</c:v>
                </c:pt>
                <c:pt idx="7365">
                  <c:v>6.0380000000000005E-7</c:v>
                </c:pt>
                <c:pt idx="7366">
                  <c:v>6.0399999999999996E-7</c:v>
                </c:pt>
                <c:pt idx="7367">
                  <c:v>6.0419999999999997E-7</c:v>
                </c:pt>
                <c:pt idx="7368">
                  <c:v>6.0439999999999999E-7</c:v>
                </c:pt>
                <c:pt idx="7369">
                  <c:v>6.046E-7</c:v>
                </c:pt>
                <c:pt idx="7370">
                  <c:v>6.0480000000000002E-7</c:v>
                </c:pt>
                <c:pt idx="7371">
                  <c:v>6.0500000000000003E-7</c:v>
                </c:pt>
                <c:pt idx="7372">
                  <c:v>6.0520000000000005E-7</c:v>
                </c:pt>
                <c:pt idx="7373">
                  <c:v>6.0539999999999996E-7</c:v>
                </c:pt>
                <c:pt idx="7374">
                  <c:v>6.0559999999999997E-7</c:v>
                </c:pt>
                <c:pt idx="7375">
                  <c:v>6.0579999999999999E-7</c:v>
                </c:pt>
                <c:pt idx="7376">
                  <c:v>6.06E-7</c:v>
                </c:pt>
                <c:pt idx="7377">
                  <c:v>6.0620000000000002E-7</c:v>
                </c:pt>
                <c:pt idx="7378">
                  <c:v>6.0640000000000003E-7</c:v>
                </c:pt>
                <c:pt idx="7379">
                  <c:v>6.0660000000000005E-7</c:v>
                </c:pt>
                <c:pt idx="7380">
                  <c:v>6.0679999999999995E-7</c:v>
                </c:pt>
                <c:pt idx="7381">
                  <c:v>6.0699999999999997E-7</c:v>
                </c:pt>
                <c:pt idx="7382">
                  <c:v>6.0719999999999998E-7</c:v>
                </c:pt>
                <c:pt idx="7383">
                  <c:v>6.074E-7</c:v>
                </c:pt>
                <c:pt idx="7384">
                  <c:v>6.0760000000000001E-7</c:v>
                </c:pt>
                <c:pt idx="7385">
                  <c:v>6.0780000000000003E-7</c:v>
                </c:pt>
                <c:pt idx="7386">
                  <c:v>6.0800000000000004E-7</c:v>
                </c:pt>
                <c:pt idx="7387">
                  <c:v>6.0819999999999995E-7</c:v>
                </c:pt>
                <c:pt idx="7388">
                  <c:v>6.0839999999999997E-7</c:v>
                </c:pt>
                <c:pt idx="7389">
                  <c:v>6.0859999999999998E-7</c:v>
                </c:pt>
                <c:pt idx="7390">
                  <c:v>6.088E-7</c:v>
                </c:pt>
                <c:pt idx="7391">
                  <c:v>6.0900000000000001E-7</c:v>
                </c:pt>
                <c:pt idx="7392">
                  <c:v>6.0920000000000003E-7</c:v>
                </c:pt>
                <c:pt idx="7393">
                  <c:v>6.0940000000000004E-7</c:v>
                </c:pt>
                <c:pt idx="7394">
                  <c:v>6.0959999999999995E-7</c:v>
                </c:pt>
                <c:pt idx="7395">
                  <c:v>6.0979999999999997E-7</c:v>
                </c:pt>
                <c:pt idx="7396">
                  <c:v>6.0999999999999998E-7</c:v>
                </c:pt>
                <c:pt idx="7397">
                  <c:v>6.102E-7</c:v>
                </c:pt>
                <c:pt idx="7398">
                  <c:v>6.1040000000000001E-7</c:v>
                </c:pt>
                <c:pt idx="7399">
                  <c:v>6.1060000000000003E-7</c:v>
                </c:pt>
                <c:pt idx="7400">
                  <c:v>6.1080000000000004E-7</c:v>
                </c:pt>
                <c:pt idx="7401">
                  <c:v>6.1099999999999995E-7</c:v>
                </c:pt>
                <c:pt idx="7402">
                  <c:v>6.1119999999999997E-7</c:v>
                </c:pt>
                <c:pt idx="7403">
                  <c:v>6.1139999999999998E-7</c:v>
                </c:pt>
                <c:pt idx="7404">
                  <c:v>6.116E-7</c:v>
                </c:pt>
                <c:pt idx="7405">
                  <c:v>6.1180000000000001E-7</c:v>
                </c:pt>
                <c:pt idx="7406">
                  <c:v>6.1200000000000003E-7</c:v>
                </c:pt>
                <c:pt idx="7407">
                  <c:v>6.1220000000000004E-7</c:v>
                </c:pt>
                <c:pt idx="7408">
                  <c:v>6.1239999999999995E-7</c:v>
                </c:pt>
                <c:pt idx="7409">
                  <c:v>6.1259999999999997E-7</c:v>
                </c:pt>
                <c:pt idx="7410">
                  <c:v>6.1279999999999998E-7</c:v>
                </c:pt>
                <c:pt idx="7411">
                  <c:v>6.13E-7</c:v>
                </c:pt>
                <c:pt idx="7412">
                  <c:v>6.1320000000000001E-7</c:v>
                </c:pt>
                <c:pt idx="7413">
                  <c:v>6.1340000000000003E-7</c:v>
                </c:pt>
                <c:pt idx="7414">
                  <c:v>6.1360000000000004E-7</c:v>
                </c:pt>
                <c:pt idx="7415">
                  <c:v>6.1379999999999995E-7</c:v>
                </c:pt>
                <c:pt idx="7416">
                  <c:v>6.1399999999999997E-7</c:v>
                </c:pt>
                <c:pt idx="7417">
                  <c:v>6.1419999999999998E-7</c:v>
                </c:pt>
                <c:pt idx="7418">
                  <c:v>6.144E-7</c:v>
                </c:pt>
                <c:pt idx="7419">
                  <c:v>6.1460000000000001E-7</c:v>
                </c:pt>
                <c:pt idx="7420">
                  <c:v>6.1480000000000003E-7</c:v>
                </c:pt>
                <c:pt idx="7421">
                  <c:v>6.1500000000000004E-7</c:v>
                </c:pt>
                <c:pt idx="7422">
                  <c:v>6.1519999999999995E-7</c:v>
                </c:pt>
                <c:pt idx="7423">
                  <c:v>6.1539999999999997E-7</c:v>
                </c:pt>
                <c:pt idx="7424">
                  <c:v>6.1559999999999998E-7</c:v>
                </c:pt>
                <c:pt idx="7425">
                  <c:v>6.158E-7</c:v>
                </c:pt>
                <c:pt idx="7426">
                  <c:v>6.1600000000000001E-7</c:v>
                </c:pt>
                <c:pt idx="7427">
                  <c:v>6.1620000000000003E-7</c:v>
                </c:pt>
                <c:pt idx="7428">
                  <c:v>6.1640000000000004E-7</c:v>
                </c:pt>
                <c:pt idx="7429">
                  <c:v>6.1659999999999995E-7</c:v>
                </c:pt>
                <c:pt idx="7430">
                  <c:v>6.1679999999999996E-7</c:v>
                </c:pt>
                <c:pt idx="7431">
                  <c:v>6.1699999999999998E-7</c:v>
                </c:pt>
                <c:pt idx="7432">
                  <c:v>6.1719999999999999E-7</c:v>
                </c:pt>
                <c:pt idx="7433">
                  <c:v>6.1740000000000001E-7</c:v>
                </c:pt>
                <c:pt idx="7434">
                  <c:v>6.1760000000000002E-7</c:v>
                </c:pt>
                <c:pt idx="7435">
                  <c:v>6.1780000000000004E-7</c:v>
                </c:pt>
                <c:pt idx="7436">
                  <c:v>6.1799999999999995E-7</c:v>
                </c:pt>
                <c:pt idx="7437">
                  <c:v>6.1819999999999996E-7</c:v>
                </c:pt>
                <c:pt idx="7438">
                  <c:v>6.1839999999999998E-7</c:v>
                </c:pt>
                <c:pt idx="7439">
                  <c:v>6.1859999999999999E-7</c:v>
                </c:pt>
                <c:pt idx="7440">
                  <c:v>6.1880000000000001E-7</c:v>
                </c:pt>
                <c:pt idx="7441">
                  <c:v>6.1900000000000002E-7</c:v>
                </c:pt>
                <c:pt idx="7442">
                  <c:v>6.1920000000000004E-7</c:v>
                </c:pt>
                <c:pt idx="7443">
                  <c:v>6.1939999999999995E-7</c:v>
                </c:pt>
                <c:pt idx="7444">
                  <c:v>6.1959999999999996E-7</c:v>
                </c:pt>
                <c:pt idx="7445">
                  <c:v>6.1979999999999998E-7</c:v>
                </c:pt>
                <c:pt idx="7446">
                  <c:v>6.1999999999999999E-7</c:v>
                </c:pt>
                <c:pt idx="7447">
                  <c:v>6.2020000000000001E-7</c:v>
                </c:pt>
                <c:pt idx="7448">
                  <c:v>6.2040000000000002E-7</c:v>
                </c:pt>
                <c:pt idx="7449">
                  <c:v>6.2060000000000004E-7</c:v>
                </c:pt>
                <c:pt idx="7450">
                  <c:v>6.2079999999999995E-7</c:v>
                </c:pt>
                <c:pt idx="7451">
                  <c:v>6.2099999999999996E-7</c:v>
                </c:pt>
                <c:pt idx="7452">
                  <c:v>6.2119999999999998E-7</c:v>
                </c:pt>
                <c:pt idx="7453">
                  <c:v>6.2139999999999999E-7</c:v>
                </c:pt>
                <c:pt idx="7454">
                  <c:v>6.2160000000000001E-7</c:v>
                </c:pt>
                <c:pt idx="7455">
                  <c:v>6.2180000000000002E-7</c:v>
                </c:pt>
                <c:pt idx="7456">
                  <c:v>6.2200000000000004E-7</c:v>
                </c:pt>
                <c:pt idx="7457">
                  <c:v>6.2220000000000005E-7</c:v>
                </c:pt>
                <c:pt idx="7458">
                  <c:v>6.2239999999999996E-7</c:v>
                </c:pt>
                <c:pt idx="7459">
                  <c:v>6.2259999999999998E-7</c:v>
                </c:pt>
                <c:pt idx="7460">
                  <c:v>6.2279999999999999E-7</c:v>
                </c:pt>
                <c:pt idx="7461">
                  <c:v>6.2300000000000001E-7</c:v>
                </c:pt>
                <c:pt idx="7462">
                  <c:v>6.2320000000000002E-7</c:v>
                </c:pt>
                <c:pt idx="7463">
                  <c:v>6.2340000000000004E-7</c:v>
                </c:pt>
                <c:pt idx="7464">
                  <c:v>6.2360000000000005E-7</c:v>
                </c:pt>
                <c:pt idx="7465">
                  <c:v>6.2379999999999996E-7</c:v>
                </c:pt>
                <c:pt idx="7466">
                  <c:v>6.2399999999999998E-7</c:v>
                </c:pt>
                <c:pt idx="7467">
                  <c:v>6.2419999999999999E-7</c:v>
                </c:pt>
                <c:pt idx="7468">
                  <c:v>6.2440000000000001E-7</c:v>
                </c:pt>
                <c:pt idx="7469">
                  <c:v>6.2460000000000002E-7</c:v>
                </c:pt>
                <c:pt idx="7470">
                  <c:v>6.2480000000000004E-7</c:v>
                </c:pt>
                <c:pt idx="7471">
                  <c:v>6.2500000000000005E-7</c:v>
                </c:pt>
                <c:pt idx="7472">
                  <c:v>6.2519999999999996E-7</c:v>
                </c:pt>
                <c:pt idx="7473">
                  <c:v>6.2539999999999998E-7</c:v>
                </c:pt>
                <c:pt idx="7474">
                  <c:v>6.2559999999999999E-7</c:v>
                </c:pt>
                <c:pt idx="7475">
                  <c:v>6.2580000000000001E-7</c:v>
                </c:pt>
                <c:pt idx="7476">
                  <c:v>6.2600000000000002E-7</c:v>
                </c:pt>
                <c:pt idx="7477">
                  <c:v>6.2620000000000004E-7</c:v>
                </c:pt>
                <c:pt idx="7478">
                  <c:v>6.2640000000000005E-7</c:v>
                </c:pt>
                <c:pt idx="7479">
                  <c:v>6.2659999999999996E-7</c:v>
                </c:pt>
                <c:pt idx="7480">
                  <c:v>6.2679999999999997E-7</c:v>
                </c:pt>
                <c:pt idx="7481">
                  <c:v>6.2699999999999999E-7</c:v>
                </c:pt>
                <c:pt idx="7482">
                  <c:v>6.272E-7</c:v>
                </c:pt>
                <c:pt idx="7483">
                  <c:v>6.2740000000000002E-7</c:v>
                </c:pt>
                <c:pt idx="7484">
                  <c:v>6.2760000000000003E-7</c:v>
                </c:pt>
                <c:pt idx="7485">
                  <c:v>6.2780000000000005E-7</c:v>
                </c:pt>
                <c:pt idx="7486">
                  <c:v>6.2799999999999996E-7</c:v>
                </c:pt>
                <c:pt idx="7487">
                  <c:v>6.2819999999999997E-7</c:v>
                </c:pt>
                <c:pt idx="7488">
                  <c:v>6.2839999999999999E-7</c:v>
                </c:pt>
                <c:pt idx="7489">
                  <c:v>6.286E-7</c:v>
                </c:pt>
                <c:pt idx="7490">
                  <c:v>6.2880000000000002E-7</c:v>
                </c:pt>
                <c:pt idx="7491">
                  <c:v>6.2900000000000003E-7</c:v>
                </c:pt>
                <c:pt idx="7492">
                  <c:v>6.2920000000000005E-7</c:v>
                </c:pt>
                <c:pt idx="7493">
                  <c:v>6.2939999999999996E-7</c:v>
                </c:pt>
                <c:pt idx="7494">
                  <c:v>6.2959999999999997E-7</c:v>
                </c:pt>
                <c:pt idx="7495">
                  <c:v>6.2979999999999999E-7</c:v>
                </c:pt>
                <c:pt idx="7496">
                  <c:v>6.3E-7</c:v>
                </c:pt>
                <c:pt idx="7497">
                  <c:v>6.3020000000000002E-7</c:v>
                </c:pt>
                <c:pt idx="7498">
                  <c:v>6.3040000000000003E-7</c:v>
                </c:pt>
                <c:pt idx="7499">
                  <c:v>6.3060000000000005E-7</c:v>
                </c:pt>
                <c:pt idx="7500">
                  <c:v>6.3079999999999996E-7</c:v>
                </c:pt>
                <c:pt idx="7501">
                  <c:v>6.3099999999999997E-7</c:v>
                </c:pt>
                <c:pt idx="7502">
                  <c:v>6.3119999999999999E-7</c:v>
                </c:pt>
                <c:pt idx="7503">
                  <c:v>6.314E-7</c:v>
                </c:pt>
                <c:pt idx="7504">
                  <c:v>6.3160000000000002E-7</c:v>
                </c:pt>
                <c:pt idx="7505">
                  <c:v>6.3180000000000003E-7</c:v>
                </c:pt>
                <c:pt idx="7506">
                  <c:v>6.3200000000000005E-7</c:v>
                </c:pt>
                <c:pt idx="7507">
                  <c:v>6.3219999999999996E-7</c:v>
                </c:pt>
                <c:pt idx="7508">
                  <c:v>6.3239999999999997E-7</c:v>
                </c:pt>
                <c:pt idx="7509">
                  <c:v>6.3259999999999999E-7</c:v>
                </c:pt>
                <c:pt idx="7510">
                  <c:v>6.328E-7</c:v>
                </c:pt>
                <c:pt idx="7511">
                  <c:v>6.3300000000000002E-7</c:v>
                </c:pt>
                <c:pt idx="7512">
                  <c:v>6.3320000000000003E-7</c:v>
                </c:pt>
                <c:pt idx="7513">
                  <c:v>6.3340000000000005E-7</c:v>
                </c:pt>
                <c:pt idx="7514">
                  <c:v>6.3359999999999996E-7</c:v>
                </c:pt>
                <c:pt idx="7515">
                  <c:v>6.3379999999999997E-7</c:v>
                </c:pt>
                <c:pt idx="7516">
                  <c:v>6.3399999999999999E-7</c:v>
                </c:pt>
                <c:pt idx="7517">
                  <c:v>6.342E-7</c:v>
                </c:pt>
                <c:pt idx="7518">
                  <c:v>6.3440000000000002E-7</c:v>
                </c:pt>
                <c:pt idx="7519">
                  <c:v>6.3460000000000003E-7</c:v>
                </c:pt>
                <c:pt idx="7520">
                  <c:v>6.3480000000000005E-7</c:v>
                </c:pt>
                <c:pt idx="7521">
                  <c:v>6.3499999999999996E-7</c:v>
                </c:pt>
                <c:pt idx="7522">
                  <c:v>6.3519999999999997E-7</c:v>
                </c:pt>
                <c:pt idx="7523">
                  <c:v>6.3539999999999999E-7</c:v>
                </c:pt>
                <c:pt idx="7524">
                  <c:v>6.356E-7</c:v>
                </c:pt>
                <c:pt idx="7525">
                  <c:v>6.3580000000000002E-7</c:v>
                </c:pt>
                <c:pt idx="7526">
                  <c:v>6.3600000000000003E-7</c:v>
                </c:pt>
                <c:pt idx="7527">
                  <c:v>6.3620000000000005E-7</c:v>
                </c:pt>
                <c:pt idx="7528">
                  <c:v>6.3639999999999995E-7</c:v>
                </c:pt>
                <c:pt idx="7529">
                  <c:v>6.3659999999999997E-7</c:v>
                </c:pt>
                <c:pt idx="7530">
                  <c:v>6.3679999999999998E-7</c:v>
                </c:pt>
                <c:pt idx="7531">
                  <c:v>6.37E-7</c:v>
                </c:pt>
                <c:pt idx="7532">
                  <c:v>6.3720000000000001E-7</c:v>
                </c:pt>
                <c:pt idx="7533">
                  <c:v>6.3740000000000003E-7</c:v>
                </c:pt>
                <c:pt idx="7534">
                  <c:v>6.3760000000000004E-7</c:v>
                </c:pt>
                <c:pt idx="7535">
                  <c:v>6.3779999999999995E-7</c:v>
                </c:pt>
                <c:pt idx="7536">
                  <c:v>6.3799999999999997E-7</c:v>
                </c:pt>
                <c:pt idx="7537">
                  <c:v>6.3819999999999998E-7</c:v>
                </c:pt>
                <c:pt idx="7538">
                  <c:v>6.384E-7</c:v>
                </c:pt>
                <c:pt idx="7539">
                  <c:v>6.3860000000000001E-7</c:v>
                </c:pt>
                <c:pt idx="7540">
                  <c:v>6.3880000000000003E-7</c:v>
                </c:pt>
                <c:pt idx="7541">
                  <c:v>6.3900000000000004E-7</c:v>
                </c:pt>
                <c:pt idx="7542">
                  <c:v>6.3919999999999995E-7</c:v>
                </c:pt>
                <c:pt idx="7543">
                  <c:v>6.3939999999999997E-7</c:v>
                </c:pt>
                <c:pt idx="7544">
                  <c:v>6.3959999999999998E-7</c:v>
                </c:pt>
                <c:pt idx="7545">
                  <c:v>6.398E-7</c:v>
                </c:pt>
                <c:pt idx="7546">
                  <c:v>6.4000000000000001E-7</c:v>
                </c:pt>
                <c:pt idx="7547">
                  <c:v>6.4020000000000003E-7</c:v>
                </c:pt>
                <c:pt idx="7548">
                  <c:v>6.4040000000000004E-7</c:v>
                </c:pt>
                <c:pt idx="7549">
                  <c:v>6.4059999999999995E-7</c:v>
                </c:pt>
                <c:pt idx="7550">
                  <c:v>6.4079999999999997E-7</c:v>
                </c:pt>
                <c:pt idx="7551">
                  <c:v>6.4099999999999998E-7</c:v>
                </c:pt>
                <c:pt idx="7552">
                  <c:v>6.412E-7</c:v>
                </c:pt>
                <c:pt idx="7553">
                  <c:v>6.4140000000000001E-7</c:v>
                </c:pt>
                <c:pt idx="7554">
                  <c:v>6.4160000000000003E-7</c:v>
                </c:pt>
                <c:pt idx="7555">
                  <c:v>6.4180000000000004E-7</c:v>
                </c:pt>
                <c:pt idx="7556">
                  <c:v>6.4199999999999995E-7</c:v>
                </c:pt>
                <c:pt idx="7557">
                  <c:v>6.4219999999999997E-7</c:v>
                </c:pt>
                <c:pt idx="7558">
                  <c:v>6.4239999999999998E-7</c:v>
                </c:pt>
                <c:pt idx="7559">
                  <c:v>6.426E-7</c:v>
                </c:pt>
                <c:pt idx="7560">
                  <c:v>6.4280000000000001E-7</c:v>
                </c:pt>
                <c:pt idx="7561">
                  <c:v>6.4300000000000003E-7</c:v>
                </c:pt>
                <c:pt idx="7562">
                  <c:v>6.4320000000000004E-7</c:v>
                </c:pt>
                <c:pt idx="7563">
                  <c:v>6.4339999999999995E-7</c:v>
                </c:pt>
                <c:pt idx="7564">
                  <c:v>6.4359999999999997E-7</c:v>
                </c:pt>
                <c:pt idx="7565">
                  <c:v>6.4379999999999998E-7</c:v>
                </c:pt>
                <c:pt idx="7566">
                  <c:v>6.44E-7</c:v>
                </c:pt>
                <c:pt idx="7567">
                  <c:v>6.4420000000000001E-7</c:v>
                </c:pt>
                <c:pt idx="7568">
                  <c:v>6.4440000000000003E-7</c:v>
                </c:pt>
                <c:pt idx="7569">
                  <c:v>6.4460000000000004E-7</c:v>
                </c:pt>
                <c:pt idx="7570">
                  <c:v>6.4479999999999995E-7</c:v>
                </c:pt>
                <c:pt idx="7571">
                  <c:v>6.4499999999999997E-7</c:v>
                </c:pt>
                <c:pt idx="7572">
                  <c:v>6.4519999999999998E-7</c:v>
                </c:pt>
                <c:pt idx="7573">
                  <c:v>6.454E-7</c:v>
                </c:pt>
                <c:pt idx="7574">
                  <c:v>6.4560000000000001E-7</c:v>
                </c:pt>
                <c:pt idx="7575">
                  <c:v>6.4580000000000003E-7</c:v>
                </c:pt>
                <c:pt idx="7576">
                  <c:v>6.4600000000000004E-7</c:v>
                </c:pt>
                <c:pt idx="7577">
                  <c:v>6.4619999999999995E-7</c:v>
                </c:pt>
                <c:pt idx="7578">
                  <c:v>6.4639999999999996E-7</c:v>
                </c:pt>
                <c:pt idx="7579">
                  <c:v>6.4659999999999998E-7</c:v>
                </c:pt>
                <c:pt idx="7580">
                  <c:v>6.4679999999999999E-7</c:v>
                </c:pt>
                <c:pt idx="7581">
                  <c:v>6.4700000000000001E-7</c:v>
                </c:pt>
                <c:pt idx="7582">
                  <c:v>6.4720000000000002E-7</c:v>
                </c:pt>
                <c:pt idx="7583">
                  <c:v>6.4740000000000004E-7</c:v>
                </c:pt>
                <c:pt idx="7584">
                  <c:v>6.4759999999999995E-7</c:v>
                </c:pt>
                <c:pt idx="7585">
                  <c:v>6.4779999999999996E-7</c:v>
                </c:pt>
                <c:pt idx="7586">
                  <c:v>6.4799999999999998E-7</c:v>
                </c:pt>
                <c:pt idx="7587">
                  <c:v>6.4819999999999999E-7</c:v>
                </c:pt>
                <c:pt idx="7588">
                  <c:v>6.4840000000000001E-7</c:v>
                </c:pt>
                <c:pt idx="7589">
                  <c:v>6.4860000000000002E-7</c:v>
                </c:pt>
                <c:pt idx="7590">
                  <c:v>6.4880000000000004E-7</c:v>
                </c:pt>
                <c:pt idx="7591">
                  <c:v>6.4899999999999995E-7</c:v>
                </c:pt>
                <c:pt idx="7592">
                  <c:v>6.4919999999999996E-7</c:v>
                </c:pt>
                <c:pt idx="7593">
                  <c:v>6.4939999999999998E-7</c:v>
                </c:pt>
                <c:pt idx="7594">
                  <c:v>6.4959999999999999E-7</c:v>
                </c:pt>
                <c:pt idx="7595">
                  <c:v>6.4980000000000001E-7</c:v>
                </c:pt>
                <c:pt idx="7596">
                  <c:v>6.5000000000000002E-7</c:v>
                </c:pt>
                <c:pt idx="7597">
                  <c:v>6.5020000000000004E-7</c:v>
                </c:pt>
                <c:pt idx="7598">
                  <c:v>6.5039999999999995E-7</c:v>
                </c:pt>
                <c:pt idx="7599">
                  <c:v>6.5059999999999996E-7</c:v>
                </c:pt>
                <c:pt idx="7600">
                  <c:v>6.5079999999999998E-7</c:v>
                </c:pt>
                <c:pt idx="7601">
                  <c:v>6.5099999999999999E-7</c:v>
                </c:pt>
                <c:pt idx="7602">
                  <c:v>6.5120000000000001E-7</c:v>
                </c:pt>
                <c:pt idx="7603">
                  <c:v>6.5140000000000002E-7</c:v>
                </c:pt>
                <c:pt idx="7604">
                  <c:v>6.5160000000000004E-7</c:v>
                </c:pt>
                <c:pt idx="7605">
                  <c:v>6.5180000000000005E-7</c:v>
                </c:pt>
                <c:pt idx="7606">
                  <c:v>6.5199999999999996E-7</c:v>
                </c:pt>
                <c:pt idx="7607">
                  <c:v>6.5219999999999998E-7</c:v>
                </c:pt>
                <c:pt idx="7608">
                  <c:v>6.5239999999999999E-7</c:v>
                </c:pt>
                <c:pt idx="7609">
                  <c:v>6.5260000000000001E-7</c:v>
                </c:pt>
                <c:pt idx="7610">
                  <c:v>6.5280000000000002E-7</c:v>
                </c:pt>
                <c:pt idx="7611">
                  <c:v>6.5300000000000004E-7</c:v>
                </c:pt>
                <c:pt idx="7612">
                  <c:v>6.5320000000000005E-7</c:v>
                </c:pt>
                <c:pt idx="7613">
                  <c:v>6.5339999999999996E-7</c:v>
                </c:pt>
                <c:pt idx="7614">
                  <c:v>6.5359999999999998E-7</c:v>
                </c:pt>
                <c:pt idx="7615">
                  <c:v>6.5379999999999999E-7</c:v>
                </c:pt>
                <c:pt idx="7616">
                  <c:v>6.5400000000000001E-7</c:v>
                </c:pt>
                <c:pt idx="7617">
                  <c:v>6.5420000000000002E-7</c:v>
                </c:pt>
                <c:pt idx="7618">
                  <c:v>6.5440000000000004E-7</c:v>
                </c:pt>
                <c:pt idx="7619">
                  <c:v>6.5460000000000005E-7</c:v>
                </c:pt>
                <c:pt idx="7620">
                  <c:v>6.5479999999999996E-7</c:v>
                </c:pt>
                <c:pt idx="7621">
                  <c:v>6.5499999999999998E-7</c:v>
                </c:pt>
                <c:pt idx="7622">
                  <c:v>6.5519999999999999E-7</c:v>
                </c:pt>
                <c:pt idx="7623">
                  <c:v>6.5540000000000001E-7</c:v>
                </c:pt>
                <c:pt idx="7624">
                  <c:v>6.5560000000000002E-7</c:v>
                </c:pt>
                <c:pt idx="7625">
                  <c:v>6.5580000000000004E-7</c:v>
                </c:pt>
                <c:pt idx="7626">
                  <c:v>6.5600000000000005E-7</c:v>
                </c:pt>
                <c:pt idx="7627">
                  <c:v>6.5619999999999996E-7</c:v>
                </c:pt>
                <c:pt idx="7628">
                  <c:v>6.5639999999999997E-7</c:v>
                </c:pt>
                <c:pt idx="7629">
                  <c:v>6.5659999999999999E-7</c:v>
                </c:pt>
                <c:pt idx="7630">
                  <c:v>6.5680000000000001E-7</c:v>
                </c:pt>
                <c:pt idx="7631">
                  <c:v>6.5700000000000002E-7</c:v>
                </c:pt>
                <c:pt idx="7632">
                  <c:v>6.5720000000000004E-7</c:v>
                </c:pt>
                <c:pt idx="7633">
                  <c:v>6.5740000000000005E-7</c:v>
                </c:pt>
                <c:pt idx="7634">
                  <c:v>6.5759999999999996E-7</c:v>
                </c:pt>
                <c:pt idx="7635">
                  <c:v>6.5779999999999997E-7</c:v>
                </c:pt>
                <c:pt idx="7636">
                  <c:v>6.5799999999999999E-7</c:v>
                </c:pt>
                <c:pt idx="7637">
                  <c:v>6.582E-7</c:v>
                </c:pt>
                <c:pt idx="7638">
                  <c:v>6.5840000000000002E-7</c:v>
                </c:pt>
                <c:pt idx="7639">
                  <c:v>6.5860000000000003E-7</c:v>
                </c:pt>
                <c:pt idx="7640">
                  <c:v>6.5880000000000005E-7</c:v>
                </c:pt>
                <c:pt idx="7641">
                  <c:v>6.5899999999999996E-7</c:v>
                </c:pt>
                <c:pt idx="7642">
                  <c:v>6.5919999999999997E-7</c:v>
                </c:pt>
                <c:pt idx="7643">
                  <c:v>6.5939999999999999E-7</c:v>
                </c:pt>
                <c:pt idx="7644">
                  <c:v>6.596E-7</c:v>
                </c:pt>
                <c:pt idx="7645">
                  <c:v>6.5980000000000002E-7</c:v>
                </c:pt>
                <c:pt idx="7646">
                  <c:v>6.6000000000000003E-7</c:v>
                </c:pt>
                <c:pt idx="7647">
                  <c:v>6.6020000000000005E-7</c:v>
                </c:pt>
                <c:pt idx="7648">
                  <c:v>6.6039999999999996E-7</c:v>
                </c:pt>
                <c:pt idx="7649">
                  <c:v>6.6059999999999997E-7</c:v>
                </c:pt>
                <c:pt idx="7650">
                  <c:v>6.6079999999999999E-7</c:v>
                </c:pt>
                <c:pt idx="7651">
                  <c:v>6.61E-7</c:v>
                </c:pt>
                <c:pt idx="7652">
                  <c:v>6.6120000000000002E-7</c:v>
                </c:pt>
                <c:pt idx="7653">
                  <c:v>6.6140000000000003E-7</c:v>
                </c:pt>
                <c:pt idx="7654">
                  <c:v>6.6160000000000005E-7</c:v>
                </c:pt>
                <c:pt idx="7655">
                  <c:v>6.6179999999999996E-7</c:v>
                </c:pt>
                <c:pt idx="7656">
                  <c:v>6.6199999999999997E-7</c:v>
                </c:pt>
                <c:pt idx="7657">
                  <c:v>6.6219999999999999E-7</c:v>
                </c:pt>
                <c:pt idx="7658">
                  <c:v>6.624E-7</c:v>
                </c:pt>
                <c:pt idx="7659">
                  <c:v>6.6260000000000002E-7</c:v>
                </c:pt>
                <c:pt idx="7660">
                  <c:v>6.6280000000000003E-7</c:v>
                </c:pt>
                <c:pt idx="7661">
                  <c:v>6.6300000000000005E-7</c:v>
                </c:pt>
                <c:pt idx="7662">
                  <c:v>6.6319999999999996E-7</c:v>
                </c:pt>
                <c:pt idx="7663">
                  <c:v>6.6339999999999997E-7</c:v>
                </c:pt>
                <c:pt idx="7664">
                  <c:v>6.6359999999999999E-7</c:v>
                </c:pt>
                <c:pt idx="7665">
                  <c:v>6.638E-7</c:v>
                </c:pt>
                <c:pt idx="7666">
                  <c:v>6.6400000000000002E-7</c:v>
                </c:pt>
                <c:pt idx="7667">
                  <c:v>6.6420000000000003E-7</c:v>
                </c:pt>
                <c:pt idx="7668">
                  <c:v>6.6440000000000005E-7</c:v>
                </c:pt>
                <c:pt idx="7669">
                  <c:v>6.6459999999999996E-7</c:v>
                </c:pt>
                <c:pt idx="7670">
                  <c:v>6.6479999999999997E-7</c:v>
                </c:pt>
                <c:pt idx="7671">
                  <c:v>6.6499999999999999E-7</c:v>
                </c:pt>
                <c:pt idx="7672">
                  <c:v>6.652E-7</c:v>
                </c:pt>
                <c:pt idx="7673">
                  <c:v>6.6540000000000002E-7</c:v>
                </c:pt>
                <c:pt idx="7674">
                  <c:v>6.6560000000000003E-7</c:v>
                </c:pt>
                <c:pt idx="7675">
                  <c:v>6.6580000000000005E-7</c:v>
                </c:pt>
                <c:pt idx="7676">
                  <c:v>6.6599999999999996E-7</c:v>
                </c:pt>
                <c:pt idx="7677">
                  <c:v>6.6619999999999997E-7</c:v>
                </c:pt>
                <c:pt idx="7678">
                  <c:v>6.6639999999999999E-7</c:v>
                </c:pt>
                <c:pt idx="7679">
                  <c:v>6.666E-7</c:v>
                </c:pt>
                <c:pt idx="7680">
                  <c:v>6.6680000000000002E-7</c:v>
                </c:pt>
                <c:pt idx="7681">
                  <c:v>6.6700000000000003E-7</c:v>
                </c:pt>
                <c:pt idx="7682">
                  <c:v>6.6720000000000005E-7</c:v>
                </c:pt>
                <c:pt idx="7683">
                  <c:v>6.6739999999999995E-7</c:v>
                </c:pt>
                <c:pt idx="7684">
                  <c:v>6.6759999999999997E-7</c:v>
                </c:pt>
                <c:pt idx="7685">
                  <c:v>6.6779999999999998E-7</c:v>
                </c:pt>
                <c:pt idx="7686">
                  <c:v>6.68E-7</c:v>
                </c:pt>
                <c:pt idx="7687">
                  <c:v>6.6820000000000001E-7</c:v>
                </c:pt>
                <c:pt idx="7688">
                  <c:v>6.6840000000000003E-7</c:v>
                </c:pt>
                <c:pt idx="7689">
                  <c:v>6.6860000000000004E-7</c:v>
                </c:pt>
                <c:pt idx="7690">
                  <c:v>6.6879999999999995E-7</c:v>
                </c:pt>
                <c:pt idx="7691">
                  <c:v>6.6899999999999997E-7</c:v>
                </c:pt>
                <c:pt idx="7692">
                  <c:v>6.6919999999999998E-7</c:v>
                </c:pt>
                <c:pt idx="7693">
                  <c:v>6.694E-7</c:v>
                </c:pt>
                <c:pt idx="7694">
                  <c:v>6.6960000000000001E-7</c:v>
                </c:pt>
                <c:pt idx="7695">
                  <c:v>6.6980000000000003E-7</c:v>
                </c:pt>
                <c:pt idx="7696">
                  <c:v>6.7000000000000004E-7</c:v>
                </c:pt>
                <c:pt idx="7697">
                  <c:v>6.7019999999999995E-7</c:v>
                </c:pt>
                <c:pt idx="7698">
                  <c:v>6.7039999999999997E-7</c:v>
                </c:pt>
                <c:pt idx="7699">
                  <c:v>6.7059999999999998E-7</c:v>
                </c:pt>
                <c:pt idx="7700">
                  <c:v>6.708E-7</c:v>
                </c:pt>
                <c:pt idx="7701">
                  <c:v>6.7100000000000001E-7</c:v>
                </c:pt>
                <c:pt idx="7702">
                  <c:v>6.7120000000000003E-7</c:v>
                </c:pt>
                <c:pt idx="7703">
                  <c:v>6.7140000000000004E-7</c:v>
                </c:pt>
                <c:pt idx="7704">
                  <c:v>6.7159999999999995E-7</c:v>
                </c:pt>
                <c:pt idx="7705">
                  <c:v>6.7179999999999997E-7</c:v>
                </c:pt>
                <c:pt idx="7706">
                  <c:v>6.7199999999999998E-7</c:v>
                </c:pt>
                <c:pt idx="7707">
                  <c:v>6.722E-7</c:v>
                </c:pt>
                <c:pt idx="7708">
                  <c:v>6.7240000000000001E-7</c:v>
                </c:pt>
                <c:pt idx="7709">
                  <c:v>6.7260000000000003E-7</c:v>
                </c:pt>
                <c:pt idx="7710">
                  <c:v>6.7280000000000004E-7</c:v>
                </c:pt>
                <c:pt idx="7711">
                  <c:v>6.7299999999999995E-7</c:v>
                </c:pt>
                <c:pt idx="7712">
                  <c:v>6.7319999999999997E-7</c:v>
                </c:pt>
                <c:pt idx="7713">
                  <c:v>6.7339999999999998E-7</c:v>
                </c:pt>
                <c:pt idx="7714">
                  <c:v>6.736E-7</c:v>
                </c:pt>
                <c:pt idx="7715">
                  <c:v>6.7380000000000001E-7</c:v>
                </c:pt>
                <c:pt idx="7716">
                  <c:v>6.7400000000000003E-7</c:v>
                </c:pt>
                <c:pt idx="7717">
                  <c:v>6.7420000000000004E-7</c:v>
                </c:pt>
                <c:pt idx="7718">
                  <c:v>6.7439999999999995E-7</c:v>
                </c:pt>
                <c:pt idx="7719">
                  <c:v>6.7459999999999997E-7</c:v>
                </c:pt>
                <c:pt idx="7720">
                  <c:v>6.7479999999999998E-7</c:v>
                </c:pt>
                <c:pt idx="7721">
                  <c:v>6.75E-7</c:v>
                </c:pt>
                <c:pt idx="7722">
                  <c:v>6.7520000000000001E-7</c:v>
                </c:pt>
                <c:pt idx="7723">
                  <c:v>6.7540000000000003E-7</c:v>
                </c:pt>
                <c:pt idx="7724">
                  <c:v>6.7560000000000004E-7</c:v>
                </c:pt>
                <c:pt idx="7725">
                  <c:v>6.7579999999999995E-7</c:v>
                </c:pt>
                <c:pt idx="7726">
                  <c:v>6.7599999999999997E-7</c:v>
                </c:pt>
                <c:pt idx="7727">
                  <c:v>6.7619999999999998E-7</c:v>
                </c:pt>
                <c:pt idx="7728">
                  <c:v>6.764E-7</c:v>
                </c:pt>
                <c:pt idx="7729">
                  <c:v>6.7660000000000001E-7</c:v>
                </c:pt>
                <c:pt idx="7730">
                  <c:v>6.7680000000000003E-7</c:v>
                </c:pt>
                <c:pt idx="7731">
                  <c:v>6.7700000000000004E-7</c:v>
                </c:pt>
                <c:pt idx="7732">
                  <c:v>6.7719999999999995E-7</c:v>
                </c:pt>
                <c:pt idx="7733">
                  <c:v>6.7739999999999996E-7</c:v>
                </c:pt>
                <c:pt idx="7734">
                  <c:v>6.7759999999999998E-7</c:v>
                </c:pt>
                <c:pt idx="7735">
                  <c:v>6.7779999999999999E-7</c:v>
                </c:pt>
                <c:pt idx="7736">
                  <c:v>6.7800000000000001E-7</c:v>
                </c:pt>
                <c:pt idx="7737">
                  <c:v>6.7820000000000002E-7</c:v>
                </c:pt>
                <c:pt idx="7738">
                  <c:v>6.7840000000000004E-7</c:v>
                </c:pt>
                <c:pt idx="7739">
                  <c:v>6.7859999999999995E-7</c:v>
                </c:pt>
                <c:pt idx="7740">
                  <c:v>6.7879999999999996E-7</c:v>
                </c:pt>
                <c:pt idx="7741">
                  <c:v>6.7899999999999998E-7</c:v>
                </c:pt>
                <c:pt idx="7742">
                  <c:v>6.7919999999999999E-7</c:v>
                </c:pt>
                <c:pt idx="7743">
                  <c:v>6.7940000000000001E-7</c:v>
                </c:pt>
                <c:pt idx="7744">
                  <c:v>6.7960000000000002E-7</c:v>
                </c:pt>
                <c:pt idx="7745">
                  <c:v>6.7980000000000004E-7</c:v>
                </c:pt>
                <c:pt idx="7746">
                  <c:v>6.7999999999999995E-7</c:v>
                </c:pt>
                <c:pt idx="7747">
                  <c:v>6.8019999999999996E-7</c:v>
                </c:pt>
                <c:pt idx="7748">
                  <c:v>6.8039999999999998E-7</c:v>
                </c:pt>
                <c:pt idx="7749">
                  <c:v>6.8059999999999999E-7</c:v>
                </c:pt>
                <c:pt idx="7750">
                  <c:v>6.8080000000000001E-7</c:v>
                </c:pt>
                <c:pt idx="7751">
                  <c:v>6.8100000000000002E-7</c:v>
                </c:pt>
                <c:pt idx="7752">
                  <c:v>6.8120000000000004E-7</c:v>
                </c:pt>
                <c:pt idx="7753">
                  <c:v>6.8139999999999995E-7</c:v>
                </c:pt>
                <c:pt idx="7754">
                  <c:v>6.8159999999999996E-7</c:v>
                </c:pt>
                <c:pt idx="7755">
                  <c:v>6.8179999999999998E-7</c:v>
                </c:pt>
                <c:pt idx="7756">
                  <c:v>6.8199999999999999E-7</c:v>
                </c:pt>
                <c:pt idx="7757">
                  <c:v>6.8220000000000001E-7</c:v>
                </c:pt>
                <c:pt idx="7758">
                  <c:v>6.8240000000000002E-7</c:v>
                </c:pt>
                <c:pt idx="7759">
                  <c:v>6.8260000000000004E-7</c:v>
                </c:pt>
                <c:pt idx="7760">
                  <c:v>6.8280000000000005E-7</c:v>
                </c:pt>
                <c:pt idx="7761">
                  <c:v>6.8299999999999996E-7</c:v>
                </c:pt>
                <c:pt idx="7762">
                  <c:v>6.8319999999999998E-7</c:v>
                </c:pt>
                <c:pt idx="7763">
                  <c:v>6.8339999999999999E-7</c:v>
                </c:pt>
                <c:pt idx="7764">
                  <c:v>6.8360000000000001E-7</c:v>
                </c:pt>
                <c:pt idx="7765">
                  <c:v>6.8380000000000002E-7</c:v>
                </c:pt>
                <c:pt idx="7766">
                  <c:v>6.8400000000000004E-7</c:v>
                </c:pt>
                <c:pt idx="7767">
                  <c:v>6.8420000000000005E-7</c:v>
                </c:pt>
                <c:pt idx="7768">
                  <c:v>6.8439999999999996E-7</c:v>
                </c:pt>
                <c:pt idx="7769">
                  <c:v>6.8459999999999998E-7</c:v>
                </c:pt>
                <c:pt idx="7770">
                  <c:v>6.8479999999999999E-7</c:v>
                </c:pt>
                <c:pt idx="7771">
                  <c:v>6.8500000000000001E-7</c:v>
                </c:pt>
                <c:pt idx="7772">
                  <c:v>6.8520000000000002E-7</c:v>
                </c:pt>
                <c:pt idx="7773">
                  <c:v>6.8540000000000004E-7</c:v>
                </c:pt>
                <c:pt idx="7774">
                  <c:v>6.8560000000000005E-7</c:v>
                </c:pt>
                <c:pt idx="7775">
                  <c:v>6.8579999999999996E-7</c:v>
                </c:pt>
                <c:pt idx="7776">
                  <c:v>6.8599999999999998E-7</c:v>
                </c:pt>
                <c:pt idx="7777">
                  <c:v>6.8619999999999999E-7</c:v>
                </c:pt>
                <c:pt idx="7778">
                  <c:v>6.8640000000000001E-7</c:v>
                </c:pt>
                <c:pt idx="7779">
                  <c:v>6.8660000000000002E-7</c:v>
                </c:pt>
                <c:pt idx="7780">
                  <c:v>6.8680000000000004E-7</c:v>
                </c:pt>
                <c:pt idx="7781">
                  <c:v>6.8700000000000005E-7</c:v>
                </c:pt>
                <c:pt idx="7782">
                  <c:v>6.8719999999999996E-7</c:v>
                </c:pt>
                <c:pt idx="7783">
                  <c:v>6.8739999999999997E-7</c:v>
                </c:pt>
                <c:pt idx="7784">
                  <c:v>6.8759999999999999E-7</c:v>
                </c:pt>
                <c:pt idx="7785">
                  <c:v>6.878E-7</c:v>
                </c:pt>
                <c:pt idx="7786">
                  <c:v>6.8800000000000002E-7</c:v>
                </c:pt>
                <c:pt idx="7787">
                  <c:v>6.8820000000000003E-7</c:v>
                </c:pt>
                <c:pt idx="7788">
                  <c:v>6.8840000000000005E-7</c:v>
                </c:pt>
                <c:pt idx="7789">
                  <c:v>6.8859999999999996E-7</c:v>
                </c:pt>
                <c:pt idx="7790">
                  <c:v>6.8879999999999997E-7</c:v>
                </c:pt>
                <c:pt idx="7791">
                  <c:v>6.8899999999999999E-7</c:v>
                </c:pt>
                <c:pt idx="7792">
                  <c:v>6.892E-7</c:v>
                </c:pt>
                <c:pt idx="7793">
                  <c:v>6.8940000000000002E-7</c:v>
                </c:pt>
                <c:pt idx="7794">
                  <c:v>6.8960000000000003E-7</c:v>
                </c:pt>
                <c:pt idx="7795">
                  <c:v>6.8980000000000005E-7</c:v>
                </c:pt>
                <c:pt idx="7796">
                  <c:v>6.8999999999999996E-7</c:v>
                </c:pt>
                <c:pt idx="7797">
                  <c:v>6.9019999999999997E-7</c:v>
                </c:pt>
                <c:pt idx="7798">
                  <c:v>6.9039999999999999E-7</c:v>
                </c:pt>
                <c:pt idx="7799">
                  <c:v>6.906E-7</c:v>
                </c:pt>
                <c:pt idx="7800">
                  <c:v>6.9080000000000002E-7</c:v>
                </c:pt>
                <c:pt idx="7801">
                  <c:v>6.9100000000000003E-7</c:v>
                </c:pt>
                <c:pt idx="7802">
                  <c:v>6.9120000000000005E-7</c:v>
                </c:pt>
                <c:pt idx="7803">
                  <c:v>6.9139999999999996E-7</c:v>
                </c:pt>
                <c:pt idx="7804">
                  <c:v>6.9159999999999997E-7</c:v>
                </c:pt>
                <c:pt idx="7805">
                  <c:v>6.9179999999999999E-7</c:v>
                </c:pt>
                <c:pt idx="7806">
                  <c:v>6.92E-7</c:v>
                </c:pt>
                <c:pt idx="7807">
                  <c:v>6.9220000000000002E-7</c:v>
                </c:pt>
                <c:pt idx="7808">
                  <c:v>6.9240000000000003E-7</c:v>
                </c:pt>
                <c:pt idx="7809">
                  <c:v>6.9260000000000005E-7</c:v>
                </c:pt>
                <c:pt idx="7810">
                  <c:v>6.9279999999999996E-7</c:v>
                </c:pt>
                <c:pt idx="7811">
                  <c:v>6.9299999999999997E-7</c:v>
                </c:pt>
                <c:pt idx="7812">
                  <c:v>6.9319999999999999E-7</c:v>
                </c:pt>
                <c:pt idx="7813">
                  <c:v>6.934E-7</c:v>
                </c:pt>
                <c:pt idx="7814">
                  <c:v>6.9360000000000002E-7</c:v>
                </c:pt>
                <c:pt idx="7815">
                  <c:v>6.9380000000000003E-7</c:v>
                </c:pt>
                <c:pt idx="7816">
                  <c:v>6.9400000000000005E-7</c:v>
                </c:pt>
                <c:pt idx="7817">
                  <c:v>6.9419999999999996E-7</c:v>
                </c:pt>
                <c:pt idx="7818">
                  <c:v>6.9439999999999997E-7</c:v>
                </c:pt>
                <c:pt idx="7819">
                  <c:v>6.9459999999999999E-7</c:v>
                </c:pt>
                <c:pt idx="7820">
                  <c:v>6.948E-7</c:v>
                </c:pt>
                <c:pt idx="7821">
                  <c:v>6.9500000000000002E-7</c:v>
                </c:pt>
                <c:pt idx="7822">
                  <c:v>6.9520000000000003E-7</c:v>
                </c:pt>
                <c:pt idx="7823">
                  <c:v>6.9540000000000005E-7</c:v>
                </c:pt>
                <c:pt idx="7824">
                  <c:v>6.9559999999999996E-7</c:v>
                </c:pt>
                <c:pt idx="7825">
                  <c:v>6.9579999999999997E-7</c:v>
                </c:pt>
                <c:pt idx="7826">
                  <c:v>6.9599999999999999E-7</c:v>
                </c:pt>
                <c:pt idx="7827">
                  <c:v>6.962E-7</c:v>
                </c:pt>
                <c:pt idx="7828">
                  <c:v>6.9640000000000002E-7</c:v>
                </c:pt>
                <c:pt idx="7829">
                  <c:v>6.9660000000000003E-7</c:v>
                </c:pt>
                <c:pt idx="7830">
                  <c:v>6.9680000000000005E-7</c:v>
                </c:pt>
                <c:pt idx="7831">
                  <c:v>6.9699999999999995E-7</c:v>
                </c:pt>
                <c:pt idx="7832">
                  <c:v>6.9719999999999997E-7</c:v>
                </c:pt>
                <c:pt idx="7833">
                  <c:v>6.9739999999999998E-7</c:v>
                </c:pt>
                <c:pt idx="7834">
                  <c:v>6.976E-7</c:v>
                </c:pt>
                <c:pt idx="7835">
                  <c:v>6.9780000000000001E-7</c:v>
                </c:pt>
                <c:pt idx="7836">
                  <c:v>6.9800000000000003E-7</c:v>
                </c:pt>
                <c:pt idx="7837">
                  <c:v>6.9820000000000004E-7</c:v>
                </c:pt>
                <c:pt idx="7838">
                  <c:v>6.9839999999999995E-7</c:v>
                </c:pt>
                <c:pt idx="7839">
                  <c:v>6.9859999999999997E-7</c:v>
                </c:pt>
                <c:pt idx="7840">
                  <c:v>6.9879999999999998E-7</c:v>
                </c:pt>
                <c:pt idx="7841">
                  <c:v>6.99E-7</c:v>
                </c:pt>
                <c:pt idx="7842">
                  <c:v>6.9920000000000001E-7</c:v>
                </c:pt>
                <c:pt idx="7843">
                  <c:v>6.9940000000000003E-7</c:v>
                </c:pt>
                <c:pt idx="7844">
                  <c:v>6.9960000000000004E-7</c:v>
                </c:pt>
                <c:pt idx="7845">
                  <c:v>6.9979999999999995E-7</c:v>
                </c:pt>
                <c:pt idx="7846">
                  <c:v>6.9999999999999997E-7</c:v>
                </c:pt>
                <c:pt idx="7847">
                  <c:v>7.0019999999999998E-7</c:v>
                </c:pt>
                <c:pt idx="7848">
                  <c:v>7.004E-7</c:v>
                </c:pt>
                <c:pt idx="7849">
                  <c:v>7.0060000000000001E-7</c:v>
                </c:pt>
                <c:pt idx="7850">
                  <c:v>7.0080000000000003E-7</c:v>
                </c:pt>
                <c:pt idx="7851">
                  <c:v>7.0100000000000004E-7</c:v>
                </c:pt>
                <c:pt idx="7852">
                  <c:v>7.0119999999999995E-7</c:v>
                </c:pt>
                <c:pt idx="7853">
                  <c:v>7.0139999999999997E-7</c:v>
                </c:pt>
                <c:pt idx="7854">
                  <c:v>7.0159999999999998E-7</c:v>
                </c:pt>
                <c:pt idx="7855">
                  <c:v>7.018E-7</c:v>
                </c:pt>
                <c:pt idx="7856">
                  <c:v>7.0200000000000001E-7</c:v>
                </c:pt>
                <c:pt idx="7857">
                  <c:v>7.0220000000000003E-7</c:v>
                </c:pt>
                <c:pt idx="7858">
                  <c:v>7.0240000000000004E-7</c:v>
                </c:pt>
                <c:pt idx="7859">
                  <c:v>7.0259999999999995E-7</c:v>
                </c:pt>
                <c:pt idx="7860">
                  <c:v>7.0279999999999997E-7</c:v>
                </c:pt>
                <c:pt idx="7861">
                  <c:v>7.0299999999999998E-7</c:v>
                </c:pt>
                <c:pt idx="7862">
                  <c:v>7.032E-7</c:v>
                </c:pt>
                <c:pt idx="7863">
                  <c:v>7.0340000000000001E-7</c:v>
                </c:pt>
                <c:pt idx="7864">
                  <c:v>7.0360000000000003E-7</c:v>
                </c:pt>
                <c:pt idx="7865">
                  <c:v>7.0380000000000004E-7</c:v>
                </c:pt>
                <c:pt idx="7866">
                  <c:v>7.0399999999999995E-7</c:v>
                </c:pt>
                <c:pt idx="7867">
                  <c:v>7.0419999999999997E-7</c:v>
                </c:pt>
                <c:pt idx="7868">
                  <c:v>7.0439999999999998E-7</c:v>
                </c:pt>
                <c:pt idx="7869">
                  <c:v>7.046E-7</c:v>
                </c:pt>
                <c:pt idx="7870">
                  <c:v>7.0480000000000001E-7</c:v>
                </c:pt>
                <c:pt idx="7871">
                  <c:v>7.0500000000000003E-7</c:v>
                </c:pt>
                <c:pt idx="7872">
                  <c:v>7.0520000000000004E-7</c:v>
                </c:pt>
                <c:pt idx="7873">
                  <c:v>7.0539999999999995E-7</c:v>
                </c:pt>
                <c:pt idx="7874">
                  <c:v>7.0559999999999997E-7</c:v>
                </c:pt>
                <c:pt idx="7875">
                  <c:v>7.0579999999999998E-7</c:v>
                </c:pt>
                <c:pt idx="7876">
                  <c:v>7.06E-7</c:v>
                </c:pt>
                <c:pt idx="7877">
                  <c:v>7.0620000000000001E-7</c:v>
                </c:pt>
                <c:pt idx="7878">
                  <c:v>7.0640000000000003E-7</c:v>
                </c:pt>
                <c:pt idx="7879">
                  <c:v>7.0660000000000004E-7</c:v>
                </c:pt>
                <c:pt idx="7880">
                  <c:v>7.0679999999999995E-7</c:v>
                </c:pt>
                <c:pt idx="7881">
                  <c:v>7.0699999999999996E-7</c:v>
                </c:pt>
                <c:pt idx="7882">
                  <c:v>7.0719999999999998E-7</c:v>
                </c:pt>
                <c:pt idx="7883">
                  <c:v>7.0739999999999999E-7</c:v>
                </c:pt>
                <c:pt idx="7884">
                  <c:v>7.0760000000000001E-7</c:v>
                </c:pt>
                <c:pt idx="7885">
                  <c:v>7.0780000000000002E-7</c:v>
                </c:pt>
                <c:pt idx="7886">
                  <c:v>7.0800000000000004E-7</c:v>
                </c:pt>
                <c:pt idx="7887">
                  <c:v>7.0819999999999995E-7</c:v>
                </c:pt>
                <c:pt idx="7888">
                  <c:v>7.0839999999999996E-7</c:v>
                </c:pt>
                <c:pt idx="7889">
                  <c:v>7.0859999999999998E-7</c:v>
                </c:pt>
                <c:pt idx="7890">
                  <c:v>7.0879999999999999E-7</c:v>
                </c:pt>
                <c:pt idx="7891">
                  <c:v>7.0900000000000001E-7</c:v>
                </c:pt>
                <c:pt idx="7892">
                  <c:v>7.0920000000000002E-7</c:v>
                </c:pt>
                <c:pt idx="7893">
                  <c:v>7.0940000000000004E-7</c:v>
                </c:pt>
                <c:pt idx="7894">
                  <c:v>7.0959999999999995E-7</c:v>
                </c:pt>
                <c:pt idx="7895">
                  <c:v>7.0979999999999996E-7</c:v>
                </c:pt>
                <c:pt idx="7896">
                  <c:v>7.0999999999999998E-7</c:v>
                </c:pt>
                <c:pt idx="7897">
                  <c:v>7.1019999999999999E-7</c:v>
                </c:pt>
                <c:pt idx="7898">
                  <c:v>7.1040000000000001E-7</c:v>
                </c:pt>
                <c:pt idx="7899">
                  <c:v>7.1060000000000002E-7</c:v>
                </c:pt>
                <c:pt idx="7900">
                  <c:v>7.1080000000000004E-7</c:v>
                </c:pt>
                <c:pt idx="7901">
                  <c:v>7.1099999999999995E-7</c:v>
                </c:pt>
                <c:pt idx="7902">
                  <c:v>7.1119999999999996E-7</c:v>
                </c:pt>
                <c:pt idx="7903">
                  <c:v>7.1139999999999998E-7</c:v>
                </c:pt>
                <c:pt idx="7904">
                  <c:v>7.1159999999999999E-7</c:v>
                </c:pt>
                <c:pt idx="7905">
                  <c:v>7.1180000000000001E-7</c:v>
                </c:pt>
                <c:pt idx="7906">
                  <c:v>7.1200000000000002E-7</c:v>
                </c:pt>
                <c:pt idx="7907">
                  <c:v>7.1220000000000004E-7</c:v>
                </c:pt>
                <c:pt idx="7908">
                  <c:v>7.1240000000000005E-7</c:v>
                </c:pt>
                <c:pt idx="7909">
                  <c:v>7.1259999999999996E-7</c:v>
                </c:pt>
                <c:pt idx="7910">
                  <c:v>7.1279999999999998E-7</c:v>
                </c:pt>
                <c:pt idx="7911">
                  <c:v>7.1299999999999999E-7</c:v>
                </c:pt>
                <c:pt idx="7912">
                  <c:v>7.1320000000000001E-7</c:v>
                </c:pt>
                <c:pt idx="7913">
                  <c:v>7.1340000000000002E-7</c:v>
                </c:pt>
                <c:pt idx="7914">
                  <c:v>7.1360000000000004E-7</c:v>
                </c:pt>
                <c:pt idx="7915">
                  <c:v>7.1380000000000005E-7</c:v>
                </c:pt>
                <c:pt idx="7916">
                  <c:v>7.1399999999999996E-7</c:v>
                </c:pt>
                <c:pt idx="7917">
                  <c:v>7.1419999999999998E-7</c:v>
                </c:pt>
                <c:pt idx="7918">
                  <c:v>7.1439999999999999E-7</c:v>
                </c:pt>
                <c:pt idx="7919">
                  <c:v>7.1460000000000001E-7</c:v>
                </c:pt>
                <c:pt idx="7920">
                  <c:v>7.1480000000000002E-7</c:v>
                </c:pt>
                <c:pt idx="7921">
                  <c:v>7.1500000000000004E-7</c:v>
                </c:pt>
                <c:pt idx="7922">
                  <c:v>7.1520000000000005E-7</c:v>
                </c:pt>
                <c:pt idx="7923">
                  <c:v>7.1539999999999996E-7</c:v>
                </c:pt>
                <c:pt idx="7924">
                  <c:v>7.1559999999999998E-7</c:v>
                </c:pt>
                <c:pt idx="7925">
                  <c:v>7.1579999999999999E-7</c:v>
                </c:pt>
                <c:pt idx="7926">
                  <c:v>7.1600000000000001E-7</c:v>
                </c:pt>
                <c:pt idx="7927">
                  <c:v>7.1620000000000002E-7</c:v>
                </c:pt>
                <c:pt idx="7928">
                  <c:v>7.1640000000000004E-7</c:v>
                </c:pt>
                <c:pt idx="7929">
                  <c:v>7.1660000000000005E-7</c:v>
                </c:pt>
                <c:pt idx="7930">
                  <c:v>7.1679999999999996E-7</c:v>
                </c:pt>
                <c:pt idx="7931">
                  <c:v>7.1699999999999997E-7</c:v>
                </c:pt>
                <c:pt idx="7932">
                  <c:v>7.1719999999999999E-7</c:v>
                </c:pt>
                <c:pt idx="7933">
                  <c:v>7.1740000000000001E-7</c:v>
                </c:pt>
                <c:pt idx="7934">
                  <c:v>7.1760000000000002E-7</c:v>
                </c:pt>
                <c:pt idx="7935">
                  <c:v>7.1780000000000004E-7</c:v>
                </c:pt>
                <c:pt idx="7936">
                  <c:v>7.1800000000000005E-7</c:v>
                </c:pt>
                <c:pt idx="7937">
                  <c:v>7.1819999999999996E-7</c:v>
                </c:pt>
                <c:pt idx="7938">
                  <c:v>7.1839999999999997E-7</c:v>
                </c:pt>
                <c:pt idx="7939">
                  <c:v>7.1859999999999999E-7</c:v>
                </c:pt>
                <c:pt idx="7940">
                  <c:v>7.188E-7</c:v>
                </c:pt>
                <c:pt idx="7941">
                  <c:v>7.1900000000000002E-7</c:v>
                </c:pt>
                <c:pt idx="7942">
                  <c:v>7.1920000000000003E-7</c:v>
                </c:pt>
                <c:pt idx="7943">
                  <c:v>7.1940000000000005E-7</c:v>
                </c:pt>
                <c:pt idx="7944">
                  <c:v>7.1959999999999996E-7</c:v>
                </c:pt>
                <c:pt idx="7945">
                  <c:v>7.1979999999999997E-7</c:v>
                </c:pt>
                <c:pt idx="7946">
                  <c:v>7.1999999999999999E-7</c:v>
                </c:pt>
                <c:pt idx="7947">
                  <c:v>7.202E-7</c:v>
                </c:pt>
                <c:pt idx="7948">
                  <c:v>7.2040000000000002E-7</c:v>
                </c:pt>
                <c:pt idx="7949">
                  <c:v>7.2060000000000003E-7</c:v>
                </c:pt>
                <c:pt idx="7950">
                  <c:v>7.2080000000000005E-7</c:v>
                </c:pt>
                <c:pt idx="7951">
                  <c:v>7.2099999999999996E-7</c:v>
                </c:pt>
                <c:pt idx="7952">
                  <c:v>7.2119999999999997E-7</c:v>
                </c:pt>
                <c:pt idx="7953">
                  <c:v>7.2139999999999999E-7</c:v>
                </c:pt>
                <c:pt idx="7954">
                  <c:v>7.216E-7</c:v>
                </c:pt>
                <c:pt idx="7955">
                  <c:v>7.2180000000000002E-7</c:v>
                </c:pt>
                <c:pt idx="7956">
                  <c:v>7.2200000000000003E-7</c:v>
                </c:pt>
                <c:pt idx="7957">
                  <c:v>7.2220000000000005E-7</c:v>
                </c:pt>
                <c:pt idx="7958">
                  <c:v>7.2239999999999996E-7</c:v>
                </c:pt>
                <c:pt idx="7959">
                  <c:v>7.2259999999999997E-7</c:v>
                </c:pt>
                <c:pt idx="7960">
                  <c:v>7.2279999999999999E-7</c:v>
                </c:pt>
                <c:pt idx="7961">
                  <c:v>7.23E-7</c:v>
                </c:pt>
                <c:pt idx="7962">
                  <c:v>7.2320000000000002E-7</c:v>
                </c:pt>
                <c:pt idx="7963">
                  <c:v>7.2340000000000003E-7</c:v>
                </c:pt>
                <c:pt idx="7964">
                  <c:v>7.2360000000000005E-7</c:v>
                </c:pt>
                <c:pt idx="7965">
                  <c:v>7.2379999999999996E-7</c:v>
                </c:pt>
                <c:pt idx="7966">
                  <c:v>7.2399999999999997E-7</c:v>
                </c:pt>
                <c:pt idx="7967">
                  <c:v>7.2419999999999999E-7</c:v>
                </c:pt>
                <c:pt idx="7968">
                  <c:v>7.244E-7</c:v>
                </c:pt>
                <c:pt idx="7969">
                  <c:v>7.2460000000000002E-7</c:v>
                </c:pt>
                <c:pt idx="7970">
                  <c:v>7.2480000000000003E-7</c:v>
                </c:pt>
                <c:pt idx="7971">
                  <c:v>7.2500000000000005E-7</c:v>
                </c:pt>
                <c:pt idx="7972">
                  <c:v>7.2519999999999996E-7</c:v>
                </c:pt>
                <c:pt idx="7973">
                  <c:v>7.2539999999999997E-7</c:v>
                </c:pt>
                <c:pt idx="7974">
                  <c:v>7.2559999999999999E-7</c:v>
                </c:pt>
                <c:pt idx="7975">
                  <c:v>7.258E-7</c:v>
                </c:pt>
                <c:pt idx="7976">
                  <c:v>7.2600000000000002E-7</c:v>
                </c:pt>
                <c:pt idx="7977">
                  <c:v>7.2620000000000003E-7</c:v>
                </c:pt>
                <c:pt idx="7978">
                  <c:v>7.2640000000000005E-7</c:v>
                </c:pt>
                <c:pt idx="7979">
                  <c:v>7.2659999999999996E-7</c:v>
                </c:pt>
                <c:pt idx="7980">
                  <c:v>7.2679999999999997E-7</c:v>
                </c:pt>
                <c:pt idx="7981">
                  <c:v>7.2699999999999999E-7</c:v>
                </c:pt>
                <c:pt idx="7982">
                  <c:v>7.272E-7</c:v>
                </c:pt>
                <c:pt idx="7983">
                  <c:v>7.2740000000000002E-7</c:v>
                </c:pt>
                <c:pt idx="7984">
                  <c:v>7.2760000000000003E-7</c:v>
                </c:pt>
                <c:pt idx="7985">
                  <c:v>7.2780000000000005E-7</c:v>
                </c:pt>
                <c:pt idx="7986">
                  <c:v>7.2799999999999995E-7</c:v>
                </c:pt>
                <c:pt idx="7987">
                  <c:v>7.2819999999999997E-7</c:v>
                </c:pt>
                <c:pt idx="7988">
                  <c:v>7.2839999999999998E-7</c:v>
                </c:pt>
                <c:pt idx="7989">
                  <c:v>7.286E-7</c:v>
                </c:pt>
                <c:pt idx="7990">
                  <c:v>7.2880000000000001E-7</c:v>
                </c:pt>
                <c:pt idx="7991">
                  <c:v>7.2900000000000003E-7</c:v>
                </c:pt>
                <c:pt idx="7992">
                  <c:v>7.2920000000000004E-7</c:v>
                </c:pt>
                <c:pt idx="7993">
                  <c:v>7.2939999999999995E-7</c:v>
                </c:pt>
                <c:pt idx="7994">
                  <c:v>7.2959999999999997E-7</c:v>
                </c:pt>
                <c:pt idx="7995">
                  <c:v>7.2979999999999998E-7</c:v>
                </c:pt>
                <c:pt idx="7996">
                  <c:v>7.3E-7</c:v>
                </c:pt>
                <c:pt idx="7997">
                  <c:v>7.3020000000000001E-7</c:v>
                </c:pt>
                <c:pt idx="7998">
                  <c:v>7.3040000000000003E-7</c:v>
                </c:pt>
                <c:pt idx="7999">
                  <c:v>7.3060000000000004E-7</c:v>
                </c:pt>
                <c:pt idx="8000">
                  <c:v>7.3079999999999995E-7</c:v>
                </c:pt>
                <c:pt idx="8001">
                  <c:v>7.3099999999999997E-7</c:v>
                </c:pt>
                <c:pt idx="8002">
                  <c:v>7.3119999999999998E-7</c:v>
                </c:pt>
                <c:pt idx="8003">
                  <c:v>7.314E-7</c:v>
                </c:pt>
                <c:pt idx="8004">
                  <c:v>7.3160000000000001E-7</c:v>
                </c:pt>
                <c:pt idx="8005">
                  <c:v>7.3180000000000003E-7</c:v>
                </c:pt>
                <c:pt idx="8006">
                  <c:v>7.3200000000000004E-7</c:v>
                </c:pt>
                <c:pt idx="8007">
                  <c:v>7.3219999999999995E-7</c:v>
                </c:pt>
                <c:pt idx="8008">
                  <c:v>7.3239999999999997E-7</c:v>
                </c:pt>
                <c:pt idx="8009">
                  <c:v>7.3259999999999998E-7</c:v>
                </c:pt>
                <c:pt idx="8010">
                  <c:v>7.328E-7</c:v>
                </c:pt>
                <c:pt idx="8011">
                  <c:v>7.3300000000000001E-7</c:v>
                </c:pt>
                <c:pt idx="8012">
                  <c:v>7.3320000000000003E-7</c:v>
                </c:pt>
                <c:pt idx="8013">
                  <c:v>7.3340000000000004E-7</c:v>
                </c:pt>
                <c:pt idx="8014">
                  <c:v>7.3359999999999995E-7</c:v>
                </c:pt>
                <c:pt idx="8015">
                  <c:v>7.3379999999999997E-7</c:v>
                </c:pt>
                <c:pt idx="8016">
                  <c:v>7.3399999999999998E-7</c:v>
                </c:pt>
                <c:pt idx="8017">
                  <c:v>7.342E-7</c:v>
                </c:pt>
                <c:pt idx="8018">
                  <c:v>7.3440000000000001E-7</c:v>
                </c:pt>
                <c:pt idx="8019">
                  <c:v>7.3460000000000003E-7</c:v>
                </c:pt>
                <c:pt idx="8020">
                  <c:v>7.3480000000000004E-7</c:v>
                </c:pt>
                <c:pt idx="8021">
                  <c:v>7.3499999999999995E-7</c:v>
                </c:pt>
                <c:pt idx="8022">
                  <c:v>7.3519999999999997E-7</c:v>
                </c:pt>
                <c:pt idx="8023">
                  <c:v>7.3539999999999998E-7</c:v>
                </c:pt>
                <c:pt idx="8024">
                  <c:v>7.356E-7</c:v>
                </c:pt>
                <c:pt idx="8025">
                  <c:v>7.3580000000000001E-7</c:v>
                </c:pt>
                <c:pt idx="8026">
                  <c:v>7.3600000000000003E-7</c:v>
                </c:pt>
                <c:pt idx="8027">
                  <c:v>7.3620000000000004E-7</c:v>
                </c:pt>
                <c:pt idx="8028">
                  <c:v>7.3639999999999995E-7</c:v>
                </c:pt>
                <c:pt idx="8029">
                  <c:v>7.3659999999999997E-7</c:v>
                </c:pt>
                <c:pt idx="8030">
                  <c:v>7.3679999999999998E-7</c:v>
                </c:pt>
                <c:pt idx="8031">
                  <c:v>7.37E-7</c:v>
                </c:pt>
                <c:pt idx="8032">
                  <c:v>7.3720000000000001E-7</c:v>
                </c:pt>
                <c:pt idx="8033">
                  <c:v>7.3740000000000003E-7</c:v>
                </c:pt>
                <c:pt idx="8034">
                  <c:v>7.3760000000000004E-7</c:v>
                </c:pt>
                <c:pt idx="8035">
                  <c:v>7.3779999999999995E-7</c:v>
                </c:pt>
                <c:pt idx="8036">
                  <c:v>7.3799999999999996E-7</c:v>
                </c:pt>
                <c:pt idx="8037">
                  <c:v>7.3819999999999998E-7</c:v>
                </c:pt>
                <c:pt idx="8038">
                  <c:v>7.3839999999999999E-7</c:v>
                </c:pt>
                <c:pt idx="8039">
                  <c:v>7.3860000000000001E-7</c:v>
                </c:pt>
                <c:pt idx="8040">
                  <c:v>7.3880000000000002E-7</c:v>
                </c:pt>
                <c:pt idx="8041">
                  <c:v>7.3900000000000004E-7</c:v>
                </c:pt>
                <c:pt idx="8042">
                  <c:v>7.3919999999999995E-7</c:v>
                </c:pt>
                <c:pt idx="8043">
                  <c:v>7.3939999999999996E-7</c:v>
                </c:pt>
                <c:pt idx="8044">
                  <c:v>7.3959999999999998E-7</c:v>
                </c:pt>
                <c:pt idx="8045">
                  <c:v>7.3979999999999999E-7</c:v>
                </c:pt>
                <c:pt idx="8046">
                  <c:v>7.4000000000000001E-7</c:v>
                </c:pt>
                <c:pt idx="8047">
                  <c:v>7.4020000000000002E-7</c:v>
                </c:pt>
                <c:pt idx="8048">
                  <c:v>7.4040000000000004E-7</c:v>
                </c:pt>
                <c:pt idx="8049">
                  <c:v>7.4059999999999995E-7</c:v>
                </c:pt>
                <c:pt idx="8050">
                  <c:v>7.4079999999999996E-7</c:v>
                </c:pt>
                <c:pt idx="8051">
                  <c:v>7.4099999999999998E-7</c:v>
                </c:pt>
                <c:pt idx="8052">
                  <c:v>7.4119999999999999E-7</c:v>
                </c:pt>
                <c:pt idx="8053">
                  <c:v>7.4140000000000001E-7</c:v>
                </c:pt>
                <c:pt idx="8054">
                  <c:v>7.4160000000000002E-7</c:v>
                </c:pt>
                <c:pt idx="8055">
                  <c:v>7.4180000000000004E-7</c:v>
                </c:pt>
                <c:pt idx="8056">
                  <c:v>7.4199999999999995E-7</c:v>
                </c:pt>
                <c:pt idx="8057">
                  <c:v>7.4219999999999996E-7</c:v>
                </c:pt>
                <c:pt idx="8058">
                  <c:v>7.4239999999999998E-7</c:v>
                </c:pt>
                <c:pt idx="8059">
                  <c:v>7.4259999999999999E-7</c:v>
                </c:pt>
                <c:pt idx="8060">
                  <c:v>7.4280000000000001E-7</c:v>
                </c:pt>
                <c:pt idx="8061">
                  <c:v>7.4300000000000002E-7</c:v>
                </c:pt>
                <c:pt idx="8062">
                  <c:v>7.4320000000000004E-7</c:v>
                </c:pt>
                <c:pt idx="8063">
                  <c:v>7.4340000000000005E-7</c:v>
                </c:pt>
                <c:pt idx="8064">
                  <c:v>7.4359999999999996E-7</c:v>
                </c:pt>
                <c:pt idx="8065">
                  <c:v>7.4379999999999998E-7</c:v>
                </c:pt>
                <c:pt idx="8066">
                  <c:v>7.4399999999999999E-7</c:v>
                </c:pt>
                <c:pt idx="8067">
                  <c:v>7.4420000000000001E-7</c:v>
                </c:pt>
                <c:pt idx="8068">
                  <c:v>7.4440000000000002E-7</c:v>
                </c:pt>
                <c:pt idx="8069">
                  <c:v>7.4460000000000004E-7</c:v>
                </c:pt>
                <c:pt idx="8070">
                  <c:v>7.4480000000000005E-7</c:v>
                </c:pt>
                <c:pt idx="8071">
                  <c:v>7.4499999999999996E-7</c:v>
                </c:pt>
                <c:pt idx="8072">
                  <c:v>7.4519999999999998E-7</c:v>
                </c:pt>
                <c:pt idx="8073">
                  <c:v>7.4539999999999999E-7</c:v>
                </c:pt>
                <c:pt idx="8074">
                  <c:v>7.4560000000000001E-7</c:v>
                </c:pt>
                <c:pt idx="8075">
                  <c:v>7.4580000000000002E-7</c:v>
                </c:pt>
                <c:pt idx="8076">
                  <c:v>7.4600000000000004E-7</c:v>
                </c:pt>
                <c:pt idx="8077">
                  <c:v>7.4620000000000005E-7</c:v>
                </c:pt>
                <c:pt idx="8078">
                  <c:v>7.4639999999999996E-7</c:v>
                </c:pt>
                <c:pt idx="8079">
                  <c:v>7.4659999999999998E-7</c:v>
                </c:pt>
                <c:pt idx="8080">
                  <c:v>7.4679999999999999E-7</c:v>
                </c:pt>
                <c:pt idx="8081">
                  <c:v>7.4700000000000001E-7</c:v>
                </c:pt>
                <c:pt idx="8082">
                  <c:v>7.4720000000000002E-7</c:v>
                </c:pt>
                <c:pt idx="8083">
                  <c:v>7.4740000000000004E-7</c:v>
                </c:pt>
                <c:pt idx="8084">
                  <c:v>7.4760000000000005E-7</c:v>
                </c:pt>
                <c:pt idx="8085">
                  <c:v>7.4779999999999996E-7</c:v>
                </c:pt>
                <c:pt idx="8086">
                  <c:v>7.4799999999999997E-7</c:v>
                </c:pt>
                <c:pt idx="8087">
                  <c:v>7.4819999999999999E-7</c:v>
                </c:pt>
                <c:pt idx="8088">
                  <c:v>7.484E-7</c:v>
                </c:pt>
                <c:pt idx="8089">
                  <c:v>7.4860000000000002E-7</c:v>
                </c:pt>
                <c:pt idx="8090">
                  <c:v>7.4880000000000003E-7</c:v>
                </c:pt>
                <c:pt idx="8091">
                  <c:v>7.4900000000000005E-7</c:v>
                </c:pt>
                <c:pt idx="8092">
                  <c:v>7.4919999999999996E-7</c:v>
                </c:pt>
                <c:pt idx="8093">
                  <c:v>7.4939999999999997E-7</c:v>
                </c:pt>
                <c:pt idx="8094">
                  <c:v>7.4959999999999999E-7</c:v>
                </c:pt>
                <c:pt idx="8095">
                  <c:v>7.498E-7</c:v>
                </c:pt>
                <c:pt idx="8096">
                  <c:v>7.5000000000000002E-7</c:v>
                </c:pt>
                <c:pt idx="8097">
                  <c:v>7.5020000000000003E-7</c:v>
                </c:pt>
                <c:pt idx="8098">
                  <c:v>7.5040000000000005E-7</c:v>
                </c:pt>
                <c:pt idx="8099">
                  <c:v>7.5059999999999996E-7</c:v>
                </c:pt>
                <c:pt idx="8100">
                  <c:v>7.5079999999999997E-7</c:v>
                </c:pt>
                <c:pt idx="8101">
                  <c:v>7.5099999999999999E-7</c:v>
                </c:pt>
                <c:pt idx="8102">
                  <c:v>7.512E-7</c:v>
                </c:pt>
                <c:pt idx="8103">
                  <c:v>7.5140000000000002E-7</c:v>
                </c:pt>
                <c:pt idx="8104">
                  <c:v>7.5160000000000003E-7</c:v>
                </c:pt>
                <c:pt idx="8105">
                  <c:v>7.5180000000000005E-7</c:v>
                </c:pt>
                <c:pt idx="8106">
                  <c:v>7.5199999999999996E-7</c:v>
                </c:pt>
                <c:pt idx="8107">
                  <c:v>7.5219999999999997E-7</c:v>
                </c:pt>
                <c:pt idx="8108">
                  <c:v>7.5239999999999999E-7</c:v>
                </c:pt>
                <c:pt idx="8109">
                  <c:v>7.526E-7</c:v>
                </c:pt>
                <c:pt idx="8110">
                  <c:v>7.5280000000000002E-7</c:v>
                </c:pt>
                <c:pt idx="8111">
                  <c:v>7.5300000000000003E-7</c:v>
                </c:pt>
                <c:pt idx="8112">
                  <c:v>7.5320000000000005E-7</c:v>
                </c:pt>
                <c:pt idx="8113">
                  <c:v>7.5339999999999996E-7</c:v>
                </c:pt>
                <c:pt idx="8114">
                  <c:v>7.5359999999999997E-7</c:v>
                </c:pt>
                <c:pt idx="8115">
                  <c:v>7.5379999999999999E-7</c:v>
                </c:pt>
                <c:pt idx="8116">
                  <c:v>7.54E-7</c:v>
                </c:pt>
                <c:pt idx="8117">
                  <c:v>7.5420000000000002E-7</c:v>
                </c:pt>
                <c:pt idx="8118">
                  <c:v>7.5440000000000003E-7</c:v>
                </c:pt>
                <c:pt idx="8119">
                  <c:v>7.5460000000000005E-7</c:v>
                </c:pt>
                <c:pt idx="8120">
                  <c:v>7.5479999999999996E-7</c:v>
                </c:pt>
                <c:pt idx="8121">
                  <c:v>7.5499999999999997E-7</c:v>
                </c:pt>
                <c:pt idx="8122">
                  <c:v>7.5519999999999999E-7</c:v>
                </c:pt>
                <c:pt idx="8123">
                  <c:v>7.554E-7</c:v>
                </c:pt>
                <c:pt idx="8124">
                  <c:v>7.5560000000000002E-7</c:v>
                </c:pt>
                <c:pt idx="8125">
                  <c:v>7.5580000000000003E-7</c:v>
                </c:pt>
                <c:pt idx="8126">
                  <c:v>7.5600000000000005E-7</c:v>
                </c:pt>
                <c:pt idx="8127">
                  <c:v>7.5619999999999996E-7</c:v>
                </c:pt>
                <c:pt idx="8128">
                  <c:v>7.5639999999999997E-7</c:v>
                </c:pt>
                <c:pt idx="8129">
                  <c:v>7.5659999999999999E-7</c:v>
                </c:pt>
                <c:pt idx="8130">
                  <c:v>7.568E-7</c:v>
                </c:pt>
                <c:pt idx="8131">
                  <c:v>7.5700000000000002E-7</c:v>
                </c:pt>
                <c:pt idx="8132">
                  <c:v>7.5720000000000003E-7</c:v>
                </c:pt>
                <c:pt idx="8133">
                  <c:v>7.5740000000000005E-7</c:v>
                </c:pt>
                <c:pt idx="8134">
                  <c:v>7.5759999999999995E-7</c:v>
                </c:pt>
                <c:pt idx="8135">
                  <c:v>7.5779999999999997E-7</c:v>
                </c:pt>
                <c:pt idx="8136">
                  <c:v>7.5799999999999998E-7</c:v>
                </c:pt>
                <c:pt idx="8137">
                  <c:v>7.582E-7</c:v>
                </c:pt>
                <c:pt idx="8138">
                  <c:v>7.5840000000000001E-7</c:v>
                </c:pt>
                <c:pt idx="8139">
                  <c:v>7.5860000000000003E-7</c:v>
                </c:pt>
                <c:pt idx="8140">
                  <c:v>7.5880000000000004E-7</c:v>
                </c:pt>
                <c:pt idx="8141">
                  <c:v>7.5899999999999995E-7</c:v>
                </c:pt>
                <c:pt idx="8142">
                  <c:v>7.5919999999999997E-7</c:v>
                </c:pt>
                <c:pt idx="8143">
                  <c:v>7.5939999999999998E-7</c:v>
                </c:pt>
                <c:pt idx="8144">
                  <c:v>7.596E-7</c:v>
                </c:pt>
                <c:pt idx="8145">
                  <c:v>7.5980000000000001E-7</c:v>
                </c:pt>
                <c:pt idx="8146">
                  <c:v>7.6000000000000003E-7</c:v>
                </c:pt>
                <c:pt idx="8147">
                  <c:v>7.6020000000000004E-7</c:v>
                </c:pt>
                <c:pt idx="8148">
                  <c:v>7.6039999999999995E-7</c:v>
                </c:pt>
                <c:pt idx="8149">
                  <c:v>7.6059999999999997E-7</c:v>
                </c:pt>
                <c:pt idx="8150">
                  <c:v>7.6079999999999998E-7</c:v>
                </c:pt>
                <c:pt idx="8151">
                  <c:v>7.61E-7</c:v>
                </c:pt>
                <c:pt idx="8152">
                  <c:v>7.6120000000000001E-7</c:v>
                </c:pt>
                <c:pt idx="8153">
                  <c:v>7.6140000000000003E-7</c:v>
                </c:pt>
                <c:pt idx="8154">
                  <c:v>7.6160000000000004E-7</c:v>
                </c:pt>
                <c:pt idx="8155">
                  <c:v>7.6179999999999995E-7</c:v>
                </c:pt>
                <c:pt idx="8156">
                  <c:v>7.6199999999999997E-7</c:v>
                </c:pt>
                <c:pt idx="8157">
                  <c:v>7.6219999999999998E-7</c:v>
                </c:pt>
                <c:pt idx="8158">
                  <c:v>7.624E-7</c:v>
                </c:pt>
                <c:pt idx="8159">
                  <c:v>7.6260000000000001E-7</c:v>
                </c:pt>
                <c:pt idx="8160">
                  <c:v>7.6280000000000003E-7</c:v>
                </c:pt>
                <c:pt idx="8161">
                  <c:v>7.6300000000000004E-7</c:v>
                </c:pt>
                <c:pt idx="8162">
                  <c:v>7.6319999999999995E-7</c:v>
                </c:pt>
                <c:pt idx="8163">
                  <c:v>7.6339999999999997E-7</c:v>
                </c:pt>
                <c:pt idx="8164">
                  <c:v>7.6359999999999998E-7</c:v>
                </c:pt>
                <c:pt idx="8165">
                  <c:v>7.638E-7</c:v>
                </c:pt>
                <c:pt idx="8166">
                  <c:v>7.6400000000000001E-7</c:v>
                </c:pt>
                <c:pt idx="8167">
                  <c:v>7.6420000000000003E-7</c:v>
                </c:pt>
                <c:pt idx="8168">
                  <c:v>7.6440000000000004E-7</c:v>
                </c:pt>
                <c:pt idx="8169">
                  <c:v>7.6459999999999995E-7</c:v>
                </c:pt>
                <c:pt idx="8170">
                  <c:v>7.6479999999999997E-7</c:v>
                </c:pt>
                <c:pt idx="8171">
                  <c:v>7.6499999999999998E-7</c:v>
                </c:pt>
                <c:pt idx="8172">
                  <c:v>7.652E-7</c:v>
                </c:pt>
                <c:pt idx="8173">
                  <c:v>7.6540000000000001E-7</c:v>
                </c:pt>
                <c:pt idx="8174">
                  <c:v>7.6560000000000003E-7</c:v>
                </c:pt>
                <c:pt idx="8175">
                  <c:v>7.6580000000000004E-7</c:v>
                </c:pt>
                <c:pt idx="8176">
                  <c:v>7.6599999999999995E-7</c:v>
                </c:pt>
                <c:pt idx="8177">
                  <c:v>7.6619999999999997E-7</c:v>
                </c:pt>
                <c:pt idx="8178">
                  <c:v>7.6639999999999998E-7</c:v>
                </c:pt>
                <c:pt idx="8179">
                  <c:v>7.666E-7</c:v>
                </c:pt>
                <c:pt idx="8180">
                  <c:v>7.6680000000000001E-7</c:v>
                </c:pt>
                <c:pt idx="8181">
                  <c:v>7.6700000000000003E-7</c:v>
                </c:pt>
                <c:pt idx="8182">
                  <c:v>7.6720000000000004E-7</c:v>
                </c:pt>
                <c:pt idx="8183">
                  <c:v>7.6739999999999995E-7</c:v>
                </c:pt>
                <c:pt idx="8184">
                  <c:v>7.6759999999999996E-7</c:v>
                </c:pt>
                <c:pt idx="8185">
                  <c:v>7.6779999999999998E-7</c:v>
                </c:pt>
                <c:pt idx="8186">
                  <c:v>7.6799999999999999E-7</c:v>
                </c:pt>
                <c:pt idx="8187">
                  <c:v>7.6820000000000001E-7</c:v>
                </c:pt>
                <c:pt idx="8188">
                  <c:v>7.6840000000000002E-7</c:v>
                </c:pt>
                <c:pt idx="8189">
                  <c:v>7.6860000000000004E-7</c:v>
                </c:pt>
                <c:pt idx="8190">
                  <c:v>7.6879999999999995E-7</c:v>
                </c:pt>
                <c:pt idx="8191">
                  <c:v>7.6899999999999996E-7</c:v>
                </c:pt>
                <c:pt idx="8192">
                  <c:v>7.6919999999999998E-7</c:v>
                </c:pt>
                <c:pt idx="8193">
                  <c:v>7.6939999999999999E-7</c:v>
                </c:pt>
                <c:pt idx="8194">
                  <c:v>7.6960000000000001E-7</c:v>
                </c:pt>
                <c:pt idx="8195">
                  <c:v>7.6980000000000002E-7</c:v>
                </c:pt>
                <c:pt idx="8196">
                  <c:v>7.7000000000000004E-7</c:v>
                </c:pt>
                <c:pt idx="8197">
                  <c:v>7.7019999999999995E-7</c:v>
                </c:pt>
                <c:pt idx="8198">
                  <c:v>7.7039999999999996E-7</c:v>
                </c:pt>
                <c:pt idx="8199">
                  <c:v>7.7059999999999998E-7</c:v>
                </c:pt>
                <c:pt idx="8200">
                  <c:v>7.7079999999999999E-7</c:v>
                </c:pt>
                <c:pt idx="8201">
                  <c:v>7.7100000000000001E-7</c:v>
                </c:pt>
                <c:pt idx="8202">
                  <c:v>7.7120000000000002E-7</c:v>
                </c:pt>
                <c:pt idx="8203">
                  <c:v>7.7140000000000004E-7</c:v>
                </c:pt>
                <c:pt idx="8204">
                  <c:v>7.7159999999999995E-7</c:v>
                </c:pt>
                <c:pt idx="8205">
                  <c:v>7.7179999999999996E-7</c:v>
                </c:pt>
                <c:pt idx="8206">
                  <c:v>7.7199999999999998E-7</c:v>
                </c:pt>
                <c:pt idx="8207">
                  <c:v>7.7219999999999999E-7</c:v>
                </c:pt>
                <c:pt idx="8208">
                  <c:v>7.7240000000000001E-7</c:v>
                </c:pt>
                <c:pt idx="8209">
                  <c:v>7.7260000000000002E-7</c:v>
                </c:pt>
                <c:pt idx="8210">
                  <c:v>7.7280000000000004E-7</c:v>
                </c:pt>
                <c:pt idx="8211">
                  <c:v>7.7300000000000005E-7</c:v>
                </c:pt>
                <c:pt idx="8212">
                  <c:v>7.7319999999999996E-7</c:v>
                </c:pt>
                <c:pt idx="8213">
                  <c:v>7.7339999999999998E-7</c:v>
                </c:pt>
                <c:pt idx="8214">
                  <c:v>7.7359999999999999E-7</c:v>
                </c:pt>
                <c:pt idx="8215">
                  <c:v>7.7380000000000001E-7</c:v>
                </c:pt>
                <c:pt idx="8216">
                  <c:v>7.7400000000000002E-7</c:v>
                </c:pt>
                <c:pt idx="8217">
                  <c:v>7.7420000000000004E-7</c:v>
                </c:pt>
                <c:pt idx="8218">
                  <c:v>7.7440000000000005E-7</c:v>
                </c:pt>
                <c:pt idx="8219">
                  <c:v>7.7459999999999996E-7</c:v>
                </c:pt>
                <c:pt idx="8220">
                  <c:v>7.7479999999999998E-7</c:v>
                </c:pt>
                <c:pt idx="8221">
                  <c:v>7.7499999999999999E-7</c:v>
                </c:pt>
                <c:pt idx="8222">
                  <c:v>7.7520000000000001E-7</c:v>
                </c:pt>
                <c:pt idx="8223">
                  <c:v>7.7540000000000002E-7</c:v>
                </c:pt>
                <c:pt idx="8224">
                  <c:v>7.7560000000000004E-7</c:v>
                </c:pt>
                <c:pt idx="8225">
                  <c:v>7.7580000000000005E-7</c:v>
                </c:pt>
                <c:pt idx="8226">
                  <c:v>7.7599999999999996E-7</c:v>
                </c:pt>
                <c:pt idx="8227">
                  <c:v>7.7619999999999998E-7</c:v>
                </c:pt>
                <c:pt idx="8228">
                  <c:v>7.7639999999999999E-7</c:v>
                </c:pt>
                <c:pt idx="8229">
                  <c:v>7.7660000000000001E-7</c:v>
                </c:pt>
                <c:pt idx="8230">
                  <c:v>7.7680000000000002E-7</c:v>
                </c:pt>
                <c:pt idx="8231">
                  <c:v>7.7700000000000004E-7</c:v>
                </c:pt>
                <c:pt idx="8232">
                  <c:v>7.7720000000000005E-7</c:v>
                </c:pt>
                <c:pt idx="8233">
                  <c:v>7.7739999999999996E-7</c:v>
                </c:pt>
                <c:pt idx="8234">
                  <c:v>7.7759999999999997E-7</c:v>
                </c:pt>
                <c:pt idx="8235">
                  <c:v>7.7779999999999999E-7</c:v>
                </c:pt>
                <c:pt idx="8236">
                  <c:v>7.7800000000000001E-7</c:v>
                </c:pt>
                <c:pt idx="8237">
                  <c:v>7.7820000000000002E-7</c:v>
                </c:pt>
                <c:pt idx="8238">
                  <c:v>7.7840000000000004E-7</c:v>
                </c:pt>
                <c:pt idx="8239">
                  <c:v>7.7860000000000005E-7</c:v>
                </c:pt>
                <c:pt idx="8240">
                  <c:v>7.7879999999999996E-7</c:v>
                </c:pt>
                <c:pt idx="8241">
                  <c:v>7.7899999999999997E-7</c:v>
                </c:pt>
                <c:pt idx="8242">
                  <c:v>7.7919999999999999E-7</c:v>
                </c:pt>
                <c:pt idx="8243">
                  <c:v>7.794E-7</c:v>
                </c:pt>
                <c:pt idx="8244">
                  <c:v>7.7960000000000002E-7</c:v>
                </c:pt>
                <c:pt idx="8245">
                  <c:v>7.7980000000000003E-7</c:v>
                </c:pt>
                <c:pt idx="8246">
                  <c:v>7.8000000000000005E-7</c:v>
                </c:pt>
                <c:pt idx="8247">
                  <c:v>7.8019999999999996E-7</c:v>
                </c:pt>
                <c:pt idx="8248">
                  <c:v>7.8039999999999997E-7</c:v>
                </c:pt>
                <c:pt idx="8249">
                  <c:v>7.8059999999999999E-7</c:v>
                </c:pt>
                <c:pt idx="8250">
                  <c:v>7.808E-7</c:v>
                </c:pt>
                <c:pt idx="8251">
                  <c:v>7.8100000000000002E-7</c:v>
                </c:pt>
                <c:pt idx="8252">
                  <c:v>7.8120000000000003E-7</c:v>
                </c:pt>
                <c:pt idx="8253">
                  <c:v>7.8140000000000005E-7</c:v>
                </c:pt>
                <c:pt idx="8254">
                  <c:v>7.8159999999999996E-7</c:v>
                </c:pt>
                <c:pt idx="8255">
                  <c:v>7.8179999999999997E-7</c:v>
                </c:pt>
                <c:pt idx="8256">
                  <c:v>7.8199999999999999E-7</c:v>
                </c:pt>
                <c:pt idx="8257">
                  <c:v>7.822E-7</c:v>
                </c:pt>
                <c:pt idx="8258">
                  <c:v>7.8240000000000002E-7</c:v>
                </c:pt>
                <c:pt idx="8259">
                  <c:v>7.8260000000000003E-7</c:v>
                </c:pt>
                <c:pt idx="8260">
                  <c:v>7.8280000000000005E-7</c:v>
                </c:pt>
                <c:pt idx="8261">
                  <c:v>7.8299999999999996E-7</c:v>
                </c:pt>
                <c:pt idx="8262">
                  <c:v>7.8319999999999997E-7</c:v>
                </c:pt>
                <c:pt idx="8263">
                  <c:v>7.8339999999999999E-7</c:v>
                </c:pt>
                <c:pt idx="8264">
                  <c:v>7.836E-7</c:v>
                </c:pt>
                <c:pt idx="8265">
                  <c:v>7.8380000000000002E-7</c:v>
                </c:pt>
                <c:pt idx="8266">
                  <c:v>7.8400000000000003E-7</c:v>
                </c:pt>
                <c:pt idx="8267">
                  <c:v>7.8420000000000005E-7</c:v>
                </c:pt>
                <c:pt idx="8268">
                  <c:v>7.8439999999999996E-7</c:v>
                </c:pt>
                <c:pt idx="8269">
                  <c:v>7.8459999999999997E-7</c:v>
                </c:pt>
                <c:pt idx="8270">
                  <c:v>7.8479999999999999E-7</c:v>
                </c:pt>
                <c:pt idx="8271">
                  <c:v>7.85E-7</c:v>
                </c:pt>
                <c:pt idx="8272">
                  <c:v>7.8520000000000002E-7</c:v>
                </c:pt>
                <c:pt idx="8273">
                  <c:v>7.8540000000000003E-7</c:v>
                </c:pt>
                <c:pt idx="8274">
                  <c:v>7.8560000000000005E-7</c:v>
                </c:pt>
                <c:pt idx="8275">
                  <c:v>7.8579999999999996E-7</c:v>
                </c:pt>
                <c:pt idx="8276">
                  <c:v>7.8599999999999997E-7</c:v>
                </c:pt>
                <c:pt idx="8277">
                  <c:v>7.8619999999999999E-7</c:v>
                </c:pt>
                <c:pt idx="8278">
                  <c:v>7.864E-7</c:v>
                </c:pt>
                <c:pt idx="8279">
                  <c:v>7.8660000000000002E-7</c:v>
                </c:pt>
                <c:pt idx="8280">
                  <c:v>7.8680000000000003E-7</c:v>
                </c:pt>
                <c:pt idx="8281">
                  <c:v>7.8700000000000005E-7</c:v>
                </c:pt>
                <c:pt idx="8282">
                  <c:v>7.8719999999999996E-7</c:v>
                </c:pt>
                <c:pt idx="8283">
                  <c:v>7.8739999999999997E-7</c:v>
                </c:pt>
                <c:pt idx="8284">
                  <c:v>7.8759999999999999E-7</c:v>
                </c:pt>
                <c:pt idx="8285">
                  <c:v>7.878E-7</c:v>
                </c:pt>
                <c:pt idx="8286">
                  <c:v>7.8800000000000002E-7</c:v>
                </c:pt>
                <c:pt idx="8287">
                  <c:v>7.8820000000000003E-7</c:v>
                </c:pt>
                <c:pt idx="8288">
                  <c:v>7.8840000000000005E-7</c:v>
                </c:pt>
                <c:pt idx="8289">
                  <c:v>7.8859999999999995E-7</c:v>
                </c:pt>
                <c:pt idx="8290">
                  <c:v>7.8879999999999997E-7</c:v>
                </c:pt>
                <c:pt idx="8291">
                  <c:v>7.8899999999999998E-7</c:v>
                </c:pt>
                <c:pt idx="8292">
                  <c:v>7.892E-7</c:v>
                </c:pt>
                <c:pt idx="8293">
                  <c:v>7.8940000000000001E-7</c:v>
                </c:pt>
                <c:pt idx="8294">
                  <c:v>7.8960000000000003E-7</c:v>
                </c:pt>
                <c:pt idx="8295">
                  <c:v>7.8980000000000004E-7</c:v>
                </c:pt>
                <c:pt idx="8296">
                  <c:v>7.8999999999999995E-7</c:v>
                </c:pt>
                <c:pt idx="8297">
                  <c:v>7.9019999999999997E-7</c:v>
                </c:pt>
                <c:pt idx="8298">
                  <c:v>7.9039999999999998E-7</c:v>
                </c:pt>
                <c:pt idx="8299">
                  <c:v>7.906E-7</c:v>
                </c:pt>
                <c:pt idx="8300">
                  <c:v>7.9080000000000001E-7</c:v>
                </c:pt>
                <c:pt idx="8301">
                  <c:v>7.9100000000000003E-7</c:v>
                </c:pt>
                <c:pt idx="8302">
                  <c:v>7.9120000000000004E-7</c:v>
                </c:pt>
                <c:pt idx="8303">
                  <c:v>7.9139999999999995E-7</c:v>
                </c:pt>
                <c:pt idx="8304">
                  <c:v>7.9159999999999997E-7</c:v>
                </c:pt>
                <c:pt idx="8305">
                  <c:v>7.9179999999999998E-7</c:v>
                </c:pt>
                <c:pt idx="8306">
                  <c:v>7.92E-7</c:v>
                </c:pt>
                <c:pt idx="8307">
                  <c:v>7.9220000000000001E-7</c:v>
                </c:pt>
                <c:pt idx="8308">
                  <c:v>7.9240000000000003E-7</c:v>
                </c:pt>
                <c:pt idx="8309">
                  <c:v>7.9260000000000004E-7</c:v>
                </c:pt>
                <c:pt idx="8310">
                  <c:v>7.9279999999999995E-7</c:v>
                </c:pt>
                <c:pt idx="8311">
                  <c:v>7.9299999999999997E-7</c:v>
                </c:pt>
                <c:pt idx="8312">
                  <c:v>7.9319999999999998E-7</c:v>
                </c:pt>
                <c:pt idx="8313">
                  <c:v>7.934E-7</c:v>
                </c:pt>
                <c:pt idx="8314">
                  <c:v>7.9360000000000001E-7</c:v>
                </c:pt>
                <c:pt idx="8315">
                  <c:v>7.9380000000000003E-7</c:v>
                </c:pt>
                <c:pt idx="8316">
                  <c:v>7.9400000000000004E-7</c:v>
                </c:pt>
                <c:pt idx="8317">
                  <c:v>7.9419999999999995E-7</c:v>
                </c:pt>
                <c:pt idx="8318">
                  <c:v>7.9439999999999997E-7</c:v>
                </c:pt>
                <c:pt idx="8319">
                  <c:v>7.9459999999999998E-7</c:v>
                </c:pt>
                <c:pt idx="8320">
                  <c:v>7.948E-7</c:v>
                </c:pt>
                <c:pt idx="8321">
                  <c:v>7.9500000000000001E-7</c:v>
                </c:pt>
                <c:pt idx="8322">
                  <c:v>7.9520000000000003E-7</c:v>
                </c:pt>
                <c:pt idx="8323">
                  <c:v>7.9540000000000004E-7</c:v>
                </c:pt>
                <c:pt idx="8324">
                  <c:v>7.9559999999999995E-7</c:v>
                </c:pt>
                <c:pt idx="8325">
                  <c:v>7.9579999999999997E-7</c:v>
                </c:pt>
                <c:pt idx="8326">
                  <c:v>7.9599999999999998E-7</c:v>
                </c:pt>
                <c:pt idx="8327">
                  <c:v>7.962E-7</c:v>
                </c:pt>
                <c:pt idx="8328">
                  <c:v>7.9640000000000001E-7</c:v>
                </c:pt>
                <c:pt idx="8329">
                  <c:v>7.9660000000000003E-7</c:v>
                </c:pt>
                <c:pt idx="8330">
                  <c:v>7.9680000000000004E-7</c:v>
                </c:pt>
                <c:pt idx="8331">
                  <c:v>7.9699999999999995E-7</c:v>
                </c:pt>
                <c:pt idx="8332">
                  <c:v>7.9719999999999997E-7</c:v>
                </c:pt>
                <c:pt idx="8333">
                  <c:v>7.9739999999999998E-7</c:v>
                </c:pt>
                <c:pt idx="8334">
                  <c:v>7.976E-7</c:v>
                </c:pt>
                <c:pt idx="8335">
                  <c:v>7.9780000000000001E-7</c:v>
                </c:pt>
                <c:pt idx="8336">
                  <c:v>7.9800000000000003E-7</c:v>
                </c:pt>
                <c:pt idx="8337">
                  <c:v>7.9820000000000004E-7</c:v>
                </c:pt>
                <c:pt idx="8338">
                  <c:v>7.9839999999999995E-7</c:v>
                </c:pt>
                <c:pt idx="8339">
                  <c:v>7.9859999999999996E-7</c:v>
                </c:pt>
                <c:pt idx="8340">
                  <c:v>7.9879999999999998E-7</c:v>
                </c:pt>
                <c:pt idx="8341">
                  <c:v>7.9899999999999999E-7</c:v>
                </c:pt>
                <c:pt idx="8342">
                  <c:v>7.9920000000000001E-7</c:v>
                </c:pt>
                <c:pt idx="8343">
                  <c:v>7.9940000000000002E-7</c:v>
                </c:pt>
                <c:pt idx="8344">
                  <c:v>7.9960000000000004E-7</c:v>
                </c:pt>
                <c:pt idx="8345">
                  <c:v>7.9979999999999995E-7</c:v>
                </c:pt>
                <c:pt idx="8346">
                  <c:v>7.9999999999999996E-7</c:v>
                </c:pt>
                <c:pt idx="8347">
                  <c:v>8.0019999999999998E-7</c:v>
                </c:pt>
                <c:pt idx="8348">
                  <c:v>8.0039999999999999E-7</c:v>
                </c:pt>
                <c:pt idx="8349">
                  <c:v>8.0060000000000001E-7</c:v>
                </c:pt>
                <c:pt idx="8350">
                  <c:v>8.0080000000000002E-7</c:v>
                </c:pt>
                <c:pt idx="8351">
                  <c:v>8.0100000000000004E-7</c:v>
                </c:pt>
                <c:pt idx="8352">
                  <c:v>8.0119999999999995E-7</c:v>
                </c:pt>
                <c:pt idx="8353">
                  <c:v>8.0139999999999996E-7</c:v>
                </c:pt>
                <c:pt idx="8354">
                  <c:v>8.0159999999999998E-7</c:v>
                </c:pt>
                <c:pt idx="8355">
                  <c:v>8.0179999999999999E-7</c:v>
                </c:pt>
                <c:pt idx="8356">
                  <c:v>8.0200000000000001E-7</c:v>
                </c:pt>
                <c:pt idx="8357">
                  <c:v>8.0220000000000002E-7</c:v>
                </c:pt>
                <c:pt idx="8358">
                  <c:v>8.0240000000000004E-7</c:v>
                </c:pt>
                <c:pt idx="8359">
                  <c:v>8.0259999999999995E-7</c:v>
                </c:pt>
                <c:pt idx="8360">
                  <c:v>8.0279999999999996E-7</c:v>
                </c:pt>
                <c:pt idx="8361">
                  <c:v>8.0299999999999998E-7</c:v>
                </c:pt>
                <c:pt idx="8362">
                  <c:v>8.0319999999999999E-7</c:v>
                </c:pt>
                <c:pt idx="8363">
                  <c:v>8.0340000000000001E-7</c:v>
                </c:pt>
                <c:pt idx="8364">
                  <c:v>8.0360000000000002E-7</c:v>
                </c:pt>
                <c:pt idx="8365">
                  <c:v>8.0380000000000004E-7</c:v>
                </c:pt>
                <c:pt idx="8366">
                  <c:v>8.0400000000000005E-7</c:v>
                </c:pt>
                <c:pt idx="8367">
                  <c:v>8.0419999999999996E-7</c:v>
                </c:pt>
                <c:pt idx="8368">
                  <c:v>8.0439999999999998E-7</c:v>
                </c:pt>
                <c:pt idx="8369">
                  <c:v>8.0459999999999999E-7</c:v>
                </c:pt>
                <c:pt idx="8370">
                  <c:v>8.0480000000000001E-7</c:v>
                </c:pt>
                <c:pt idx="8371">
                  <c:v>8.0500000000000002E-7</c:v>
                </c:pt>
                <c:pt idx="8372">
                  <c:v>8.0520000000000004E-7</c:v>
                </c:pt>
                <c:pt idx="8373">
                  <c:v>8.0540000000000005E-7</c:v>
                </c:pt>
                <c:pt idx="8374">
                  <c:v>8.0559999999999996E-7</c:v>
                </c:pt>
                <c:pt idx="8375">
                  <c:v>8.0579999999999998E-7</c:v>
                </c:pt>
                <c:pt idx="8376">
                  <c:v>8.0599999999999999E-7</c:v>
                </c:pt>
                <c:pt idx="8377">
                  <c:v>8.0620000000000001E-7</c:v>
                </c:pt>
                <c:pt idx="8378">
                  <c:v>8.0640000000000002E-7</c:v>
                </c:pt>
                <c:pt idx="8379">
                  <c:v>8.0660000000000004E-7</c:v>
                </c:pt>
                <c:pt idx="8380">
                  <c:v>8.0680000000000005E-7</c:v>
                </c:pt>
                <c:pt idx="8381">
                  <c:v>8.0699999999999996E-7</c:v>
                </c:pt>
                <c:pt idx="8382">
                  <c:v>8.0719999999999998E-7</c:v>
                </c:pt>
                <c:pt idx="8383">
                  <c:v>8.0739999999999999E-7</c:v>
                </c:pt>
                <c:pt idx="8384">
                  <c:v>8.0760000000000001E-7</c:v>
                </c:pt>
                <c:pt idx="8385">
                  <c:v>8.0780000000000002E-7</c:v>
                </c:pt>
                <c:pt idx="8386">
                  <c:v>8.0800000000000004E-7</c:v>
                </c:pt>
                <c:pt idx="8387">
                  <c:v>8.0820000000000005E-7</c:v>
                </c:pt>
                <c:pt idx="8388">
                  <c:v>8.0839999999999996E-7</c:v>
                </c:pt>
                <c:pt idx="8389">
                  <c:v>8.0859999999999997E-7</c:v>
                </c:pt>
                <c:pt idx="8390">
                  <c:v>8.0879999999999999E-7</c:v>
                </c:pt>
                <c:pt idx="8391">
                  <c:v>8.09E-7</c:v>
                </c:pt>
                <c:pt idx="8392">
                  <c:v>8.0920000000000002E-7</c:v>
                </c:pt>
                <c:pt idx="8393">
                  <c:v>8.0940000000000003E-7</c:v>
                </c:pt>
                <c:pt idx="8394">
                  <c:v>8.0960000000000005E-7</c:v>
                </c:pt>
                <c:pt idx="8395">
                  <c:v>8.0979999999999996E-7</c:v>
                </c:pt>
                <c:pt idx="8396">
                  <c:v>8.0999999999999997E-7</c:v>
                </c:pt>
                <c:pt idx="8397">
                  <c:v>8.1019999999999999E-7</c:v>
                </c:pt>
                <c:pt idx="8398">
                  <c:v>8.104E-7</c:v>
                </c:pt>
                <c:pt idx="8399">
                  <c:v>8.1060000000000002E-7</c:v>
                </c:pt>
                <c:pt idx="8400">
                  <c:v>8.1080000000000003E-7</c:v>
                </c:pt>
                <c:pt idx="8401">
                  <c:v>8.1100000000000005E-7</c:v>
                </c:pt>
                <c:pt idx="8402">
                  <c:v>8.1119999999999996E-7</c:v>
                </c:pt>
                <c:pt idx="8403">
                  <c:v>8.1139999999999997E-7</c:v>
                </c:pt>
                <c:pt idx="8404">
                  <c:v>8.1159999999999999E-7</c:v>
                </c:pt>
                <c:pt idx="8405">
                  <c:v>8.118E-7</c:v>
                </c:pt>
                <c:pt idx="8406">
                  <c:v>8.1200000000000002E-7</c:v>
                </c:pt>
                <c:pt idx="8407">
                  <c:v>8.1220000000000003E-7</c:v>
                </c:pt>
                <c:pt idx="8408">
                  <c:v>8.1240000000000005E-7</c:v>
                </c:pt>
                <c:pt idx="8409">
                  <c:v>8.1259999999999996E-7</c:v>
                </c:pt>
                <c:pt idx="8410">
                  <c:v>8.1279999999999997E-7</c:v>
                </c:pt>
                <c:pt idx="8411">
                  <c:v>8.1299999999999999E-7</c:v>
                </c:pt>
                <c:pt idx="8412">
                  <c:v>8.132E-7</c:v>
                </c:pt>
                <c:pt idx="8413">
                  <c:v>8.1340000000000002E-7</c:v>
                </c:pt>
                <c:pt idx="8414">
                  <c:v>8.1360000000000003E-7</c:v>
                </c:pt>
                <c:pt idx="8415">
                  <c:v>8.1380000000000005E-7</c:v>
                </c:pt>
                <c:pt idx="8416">
                  <c:v>8.1399999999999996E-7</c:v>
                </c:pt>
                <c:pt idx="8417">
                  <c:v>8.1419999999999997E-7</c:v>
                </c:pt>
                <c:pt idx="8418">
                  <c:v>8.1439999999999999E-7</c:v>
                </c:pt>
                <c:pt idx="8419">
                  <c:v>8.146E-7</c:v>
                </c:pt>
                <c:pt idx="8420">
                  <c:v>8.1480000000000002E-7</c:v>
                </c:pt>
                <c:pt idx="8421">
                  <c:v>8.1500000000000003E-7</c:v>
                </c:pt>
                <c:pt idx="8422">
                  <c:v>8.1520000000000005E-7</c:v>
                </c:pt>
                <c:pt idx="8423">
                  <c:v>8.1539999999999996E-7</c:v>
                </c:pt>
                <c:pt idx="8424">
                  <c:v>8.1559999999999997E-7</c:v>
                </c:pt>
                <c:pt idx="8425">
                  <c:v>8.1579999999999999E-7</c:v>
                </c:pt>
                <c:pt idx="8426">
                  <c:v>8.16E-7</c:v>
                </c:pt>
                <c:pt idx="8427">
                  <c:v>8.1620000000000002E-7</c:v>
                </c:pt>
                <c:pt idx="8428">
                  <c:v>8.1640000000000003E-7</c:v>
                </c:pt>
                <c:pt idx="8429">
                  <c:v>8.1660000000000005E-7</c:v>
                </c:pt>
                <c:pt idx="8430">
                  <c:v>8.1679999999999996E-7</c:v>
                </c:pt>
                <c:pt idx="8431">
                  <c:v>8.1699999999999997E-7</c:v>
                </c:pt>
                <c:pt idx="8432">
                  <c:v>8.1719999999999999E-7</c:v>
                </c:pt>
                <c:pt idx="8433">
                  <c:v>8.174E-7</c:v>
                </c:pt>
                <c:pt idx="8434">
                  <c:v>8.1760000000000002E-7</c:v>
                </c:pt>
                <c:pt idx="8435">
                  <c:v>8.1780000000000003E-7</c:v>
                </c:pt>
                <c:pt idx="8436">
                  <c:v>8.1800000000000005E-7</c:v>
                </c:pt>
                <c:pt idx="8437">
                  <c:v>8.1819999999999995E-7</c:v>
                </c:pt>
                <c:pt idx="8438">
                  <c:v>8.1839999999999997E-7</c:v>
                </c:pt>
                <c:pt idx="8439">
                  <c:v>8.1859999999999998E-7</c:v>
                </c:pt>
                <c:pt idx="8440">
                  <c:v>8.188E-7</c:v>
                </c:pt>
                <c:pt idx="8441">
                  <c:v>8.1900000000000001E-7</c:v>
                </c:pt>
                <c:pt idx="8442">
                  <c:v>8.1920000000000003E-7</c:v>
                </c:pt>
                <c:pt idx="8443">
                  <c:v>8.1940000000000004E-7</c:v>
                </c:pt>
                <c:pt idx="8444">
                  <c:v>8.1959999999999995E-7</c:v>
                </c:pt>
                <c:pt idx="8445">
                  <c:v>8.1979999999999997E-7</c:v>
                </c:pt>
                <c:pt idx="8446">
                  <c:v>8.1999999999999998E-7</c:v>
                </c:pt>
                <c:pt idx="8447">
                  <c:v>8.202E-7</c:v>
                </c:pt>
                <c:pt idx="8448">
                  <c:v>8.2040000000000001E-7</c:v>
                </c:pt>
                <c:pt idx="8449">
                  <c:v>8.2060000000000003E-7</c:v>
                </c:pt>
                <c:pt idx="8450">
                  <c:v>8.2080000000000004E-7</c:v>
                </c:pt>
                <c:pt idx="8451">
                  <c:v>8.2099999999999995E-7</c:v>
                </c:pt>
                <c:pt idx="8452">
                  <c:v>8.2119999999999997E-7</c:v>
                </c:pt>
                <c:pt idx="8453">
                  <c:v>8.2139999999999998E-7</c:v>
                </c:pt>
                <c:pt idx="8454">
                  <c:v>8.216E-7</c:v>
                </c:pt>
                <c:pt idx="8455">
                  <c:v>8.2180000000000001E-7</c:v>
                </c:pt>
                <c:pt idx="8456">
                  <c:v>8.2200000000000003E-7</c:v>
                </c:pt>
                <c:pt idx="8457">
                  <c:v>8.2220000000000004E-7</c:v>
                </c:pt>
                <c:pt idx="8458">
                  <c:v>8.2239999999999995E-7</c:v>
                </c:pt>
                <c:pt idx="8459">
                  <c:v>8.2259999999999997E-7</c:v>
                </c:pt>
                <c:pt idx="8460">
                  <c:v>8.2279999999999998E-7</c:v>
                </c:pt>
                <c:pt idx="8461">
                  <c:v>8.23E-7</c:v>
                </c:pt>
                <c:pt idx="8462">
                  <c:v>8.2320000000000001E-7</c:v>
                </c:pt>
                <c:pt idx="8463">
                  <c:v>8.2340000000000003E-7</c:v>
                </c:pt>
                <c:pt idx="8464">
                  <c:v>8.2360000000000004E-7</c:v>
                </c:pt>
                <c:pt idx="8465">
                  <c:v>8.2379999999999995E-7</c:v>
                </c:pt>
                <c:pt idx="8466">
                  <c:v>8.2399999999999997E-7</c:v>
                </c:pt>
                <c:pt idx="8467">
                  <c:v>8.2419999999999998E-7</c:v>
                </c:pt>
                <c:pt idx="8468">
                  <c:v>8.244E-7</c:v>
                </c:pt>
                <c:pt idx="8469">
                  <c:v>8.2460000000000001E-7</c:v>
                </c:pt>
                <c:pt idx="8470">
                  <c:v>8.2480000000000003E-7</c:v>
                </c:pt>
                <c:pt idx="8471">
                  <c:v>8.2500000000000004E-7</c:v>
                </c:pt>
                <c:pt idx="8472">
                  <c:v>8.2519999999999995E-7</c:v>
                </c:pt>
                <c:pt idx="8473">
                  <c:v>8.2539999999999997E-7</c:v>
                </c:pt>
                <c:pt idx="8474">
                  <c:v>8.2559999999999998E-7</c:v>
                </c:pt>
                <c:pt idx="8475">
                  <c:v>8.258E-7</c:v>
                </c:pt>
                <c:pt idx="8476">
                  <c:v>8.2600000000000001E-7</c:v>
                </c:pt>
                <c:pt idx="8477">
                  <c:v>8.2620000000000003E-7</c:v>
                </c:pt>
                <c:pt idx="8478">
                  <c:v>8.2640000000000004E-7</c:v>
                </c:pt>
                <c:pt idx="8479">
                  <c:v>8.2659999999999995E-7</c:v>
                </c:pt>
                <c:pt idx="8480">
                  <c:v>8.2679999999999997E-7</c:v>
                </c:pt>
                <c:pt idx="8481">
                  <c:v>8.2699999999999998E-7</c:v>
                </c:pt>
                <c:pt idx="8482">
                  <c:v>8.272E-7</c:v>
                </c:pt>
                <c:pt idx="8483">
                  <c:v>8.2740000000000001E-7</c:v>
                </c:pt>
                <c:pt idx="8484">
                  <c:v>8.2760000000000003E-7</c:v>
                </c:pt>
                <c:pt idx="8485">
                  <c:v>8.2780000000000004E-7</c:v>
                </c:pt>
                <c:pt idx="8486">
                  <c:v>8.2799999999999995E-7</c:v>
                </c:pt>
                <c:pt idx="8487">
                  <c:v>8.2819999999999996E-7</c:v>
                </c:pt>
                <c:pt idx="8488">
                  <c:v>8.2839999999999998E-7</c:v>
                </c:pt>
                <c:pt idx="8489">
                  <c:v>8.2859999999999999E-7</c:v>
                </c:pt>
                <c:pt idx="8490">
                  <c:v>8.2880000000000001E-7</c:v>
                </c:pt>
                <c:pt idx="8491">
                  <c:v>8.2900000000000002E-7</c:v>
                </c:pt>
                <c:pt idx="8492">
                  <c:v>8.2920000000000004E-7</c:v>
                </c:pt>
                <c:pt idx="8493">
                  <c:v>8.2939999999999995E-7</c:v>
                </c:pt>
                <c:pt idx="8494">
                  <c:v>8.2959999999999996E-7</c:v>
                </c:pt>
                <c:pt idx="8495">
                  <c:v>8.2979999999999998E-7</c:v>
                </c:pt>
                <c:pt idx="8496">
                  <c:v>8.2999999999999999E-7</c:v>
                </c:pt>
                <c:pt idx="8497">
                  <c:v>8.3020000000000001E-7</c:v>
                </c:pt>
                <c:pt idx="8498">
                  <c:v>8.3040000000000002E-7</c:v>
                </c:pt>
                <c:pt idx="8499">
                  <c:v>8.3060000000000004E-7</c:v>
                </c:pt>
                <c:pt idx="8500">
                  <c:v>8.3079999999999995E-7</c:v>
                </c:pt>
                <c:pt idx="8501">
                  <c:v>8.3099999999999996E-7</c:v>
                </c:pt>
                <c:pt idx="8502">
                  <c:v>8.3119999999999998E-7</c:v>
                </c:pt>
                <c:pt idx="8503">
                  <c:v>8.3139999999999999E-7</c:v>
                </c:pt>
                <c:pt idx="8504">
                  <c:v>8.3160000000000001E-7</c:v>
                </c:pt>
                <c:pt idx="8505">
                  <c:v>8.3180000000000002E-7</c:v>
                </c:pt>
                <c:pt idx="8506">
                  <c:v>8.3200000000000004E-7</c:v>
                </c:pt>
                <c:pt idx="8507">
                  <c:v>8.3219999999999995E-7</c:v>
                </c:pt>
                <c:pt idx="8508">
                  <c:v>8.3239999999999996E-7</c:v>
                </c:pt>
                <c:pt idx="8509">
                  <c:v>8.3259999999999998E-7</c:v>
                </c:pt>
                <c:pt idx="8510">
                  <c:v>8.3279999999999999E-7</c:v>
                </c:pt>
                <c:pt idx="8511">
                  <c:v>8.3300000000000001E-7</c:v>
                </c:pt>
                <c:pt idx="8512">
                  <c:v>8.3320000000000002E-7</c:v>
                </c:pt>
                <c:pt idx="8513">
                  <c:v>8.3340000000000004E-7</c:v>
                </c:pt>
                <c:pt idx="8514">
                  <c:v>8.3360000000000005E-7</c:v>
                </c:pt>
                <c:pt idx="8515">
                  <c:v>8.3379999999999996E-7</c:v>
                </c:pt>
                <c:pt idx="8516">
                  <c:v>8.3399999999999998E-7</c:v>
                </c:pt>
                <c:pt idx="8517">
                  <c:v>8.3419999999999999E-7</c:v>
                </c:pt>
                <c:pt idx="8518">
                  <c:v>8.3440000000000001E-7</c:v>
                </c:pt>
                <c:pt idx="8519">
                  <c:v>8.3460000000000002E-7</c:v>
                </c:pt>
                <c:pt idx="8520">
                  <c:v>8.3480000000000004E-7</c:v>
                </c:pt>
                <c:pt idx="8521">
                  <c:v>8.3500000000000005E-7</c:v>
                </c:pt>
                <c:pt idx="8522">
                  <c:v>8.3519999999999996E-7</c:v>
                </c:pt>
                <c:pt idx="8523">
                  <c:v>8.3539999999999998E-7</c:v>
                </c:pt>
                <c:pt idx="8524">
                  <c:v>8.3559999999999999E-7</c:v>
                </c:pt>
                <c:pt idx="8525">
                  <c:v>8.3580000000000001E-7</c:v>
                </c:pt>
                <c:pt idx="8526">
                  <c:v>8.3600000000000002E-7</c:v>
                </c:pt>
                <c:pt idx="8527">
                  <c:v>8.3620000000000004E-7</c:v>
                </c:pt>
                <c:pt idx="8528">
                  <c:v>8.3640000000000005E-7</c:v>
                </c:pt>
                <c:pt idx="8529">
                  <c:v>8.3659999999999996E-7</c:v>
                </c:pt>
                <c:pt idx="8530">
                  <c:v>8.3679999999999998E-7</c:v>
                </c:pt>
                <c:pt idx="8531">
                  <c:v>8.3699999999999999E-7</c:v>
                </c:pt>
                <c:pt idx="8532">
                  <c:v>8.3720000000000001E-7</c:v>
                </c:pt>
                <c:pt idx="8533">
                  <c:v>8.3740000000000002E-7</c:v>
                </c:pt>
                <c:pt idx="8534">
                  <c:v>8.3760000000000004E-7</c:v>
                </c:pt>
                <c:pt idx="8535">
                  <c:v>8.3780000000000005E-7</c:v>
                </c:pt>
                <c:pt idx="8536">
                  <c:v>8.3799999999999996E-7</c:v>
                </c:pt>
                <c:pt idx="8537">
                  <c:v>8.3819999999999997E-7</c:v>
                </c:pt>
                <c:pt idx="8538">
                  <c:v>8.3839999999999999E-7</c:v>
                </c:pt>
                <c:pt idx="8539">
                  <c:v>8.3860000000000001E-7</c:v>
                </c:pt>
                <c:pt idx="8540">
                  <c:v>8.3880000000000002E-7</c:v>
                </c:pt>
                <c:pt idx="8541">
                  <c:v>8.3900000000000004E-7</c:v>
                </c:pt>
                <c:pt idx="8542">
                  <c:v>8.3920000000000005E-7</c:v>
                </c:pt>
                <c:pt idx="8543">
                  <c:v>8.3939999999999996E-7</c:v>
                </c:pt>
                <c:pt idx="8544">
                  <c:v>8.3959999999999997E-7</c:v>
                </c:pt>
                <c:pt idx="8545">
                  <c:v>8.3979999999999999E-7</c:v>
                </c:pt>
                <c:pt idx="8546">
                  <c:v>8.4E-7</c:v>
                </c:pt>
                <c:pt idx="8547">
                  <c:v>8.4020000000000002E-7</c:v>
                </c:pt>
                <c:pt idx="8548">
                  <c:v>8.4040000000000003E-7</c:v>
                </c:pt>
                <c:pt idx="8549">
                  <c:v>8.4060000000000005E-7</c:v>
                </c:pt>
                <c:pt idx="8550">
                  <c:v>8.4079999999999996E-7</c:v>
                </c:pt>
                <c:pt idx="8551">
                  <c:v>8.4099999999999997E-7</c:v>
                </c:pt>
                <c:pt idx="8552">
                  <c:v>8.4119999999999999E-7</c:v>
                </c:pt>
                <c:pt idx="8553">
                  <c:v>8.414E-7</c:v>
                </c:pt>
                <c:pt idx="8554">
                  <c:v>8.4160000000000002E-7</c:v>
                </c:pt>
                <c:pt idx="8555">
                  <c:v>8.4180000000000003E-7</c:v>
                </c:pt>
                <c:pt idx="8556">
                  <c:v>8.4200000000000005E-7</c:v>
                </c:pt>
                <c:pt idx="8557">
                  <c:v>8.4219999999999996E-7</c:v>
                </c:pt>
                <c:pt idx="8558">
                  <c:v>8.4239999999999997E-7</c:v>
                </c:pt>
                <c:pt idx="8559">
                  <c:v>8.4259999999999999E-7</c:v>
                </c:pt>
                <c:pt idx="8560">
                  <c:v>8.428E-7</c:v>
                </c:pt>
                <c:pt idx="8561">
                  <c:v>8.4300000000000002E-7</c:v>
                </c:pt>
                <c:pt idx="8562">
                  <c:v>8.4320000000000003E-7</c:v>
                </c:pt>
                <c:pt idx="8563">
                  <c:v>8.4340000000000005E-7</c:v>
                </c:pt>
                <c:pt idx="8564">
                  <c:v>8.4359999999999996E-7</c:v>
                </c:pt>
                <c:pt idx="8565">
                  <c:v>8.4379999999999997E-7</c:v>
                </c:pt>
                <c:pt idx="8566">
                  <c:v>8.4399999999999999E-7</c:v>
                </c:pt>
                <c:pt idx="8567">
                  <c:v>8.442E-7</c:v>
                </c:pt>
                <c:pt idx="8568">
                  <c:v>8.4440000000000002E-7</c:v>
                </c:pt>
                <c:pt idx="8569">
                  <c:v>8.4460000000000003E-7</c:v>
                </c:pt>
                <c:pt idx="8570">
                  <c:v>8.4480000000000005E-7</c:v>
                </c:pt>
                <c:pt idx="8571">
                  <c:v>8.4499999999999996E-7</c:v>
                </c:pt>
                <c:pt idx="8572">
                  <c:v>8.4519999999999997E-7</c:v>
                </c:pt>
                <c:pt idx="8573">
                  <c:v>8.4539999999999999E-7</c:v>
                </c:pt>
                <c:pt idx="8574">
                  <c:v>8.456E-7</c:v>
                </c:pt>
                <c:pt idx="8575">
                  <c:v>8.4580000000000002E-7</c:v>
                </c:pt>
                <c:pt idx="8576">
                  <c:v>8.4600000000000003E-7</c:v>
                </c:pt>
                <c:pt idx="8577">
                  <c:v>8.4620000000000005E-7</c:v>
                </c:pt>
                <c:pt idx="8578">
                  <c:v>8.4639999999999996E-7</c:v>
                </c:pt>
                <c:pt idx="8579">
                  <c:v>8.4659999999999997E-7</c:v>
                </c:pt>
                <c:pt idx="8580">
                  <c:v>8.4679999999999999E-7</c:v>
                </c:pt>
                <c:pt idx="8581">
                  <c:v>8.47E-7</c:v>
                </c:pt>
                <c:pt idx="8582">
                  <c:v>8.4720000000000002E-7</c:v>
                </c:pt>
                <c:pt idx="8583">
                  <c:v>8.4740000000000003E-7</c:v>
                </c:pt>
                <c:pt idx="8584">
                  <c:v>8.4760000000000005E-7</c:v>
                </c:pt>
                <c:pt idx="8585">
                  <c:v>8.4779999999999996E-7</c:v>
                </c:pt>
                <c:pt idx="8586">
                  <c:v>8.4799999999999997E-7</c:v>
                </c:pt>
                <c:pt idx="8587">
                  <c:v>8.4819999999999999E-7</c:v>
                </c:pt>
                <c:pt idx="8588">
                  <c:v>8.484E-7</c:v>
                </c:pt>
                <c:pt idx="8589">
                  <c:v>8.4860000000000002E-7</c:v>
                </c:pt>
                <c:pt idx="8590">
                  <c:v>8.4880000000000003E-7</c:v>
                </c:pt>
                <c:pt idx="8591">
                  <c:v>8.4900000000000005E-7</c:v>
                </c:pt>
                <c:pt idx="8592">
                  <c:v>8.4919999999999995E-7</c:v>
                </c:pt>
                <c:pt idx="8593">
                  <c:v>8.4939999999999997E-7</c:v>
                </c:pt>
                <c:pt idx="8594">
                  <c:v>8.4959999999999998E-7</c:v>
                </c:pt>
                <c:pt idx="8595">
                  <c:v>8.498E-7</c:v>
                </c:pt>
                <c:pt idx="8596">
                  <c:v>8.5000000000000001E-7</c:v>
                </c:pt>
                <c:pt idx="8597">
                  <c:v>8.5020000000000003E-7</c:v>
                </c:pt>
                <c:pt idx="8598">
                  <c:v>8.5040000000000004E-7</c:v>
                </c:pt>
                <c:pt idx="8599">
                  <c:v>8.5059999999999995E-7</c:v>
                </c:pt>
                <c:pt idx="8600">
                  <c:v>8.5079999999999997E-7</c:v>
                </c:pt>
                <c:pt idx="8601">
                  <c:v>8.5099999999999998E-7</c:v>
                </c:pt>
                <c:pt idx="8602">
                  <c:v>8.512E-7</c:v>
                </c:pt>
                <c:pt idx="8603">
                  <c:v>8.5140000000000001E-7</c:v>
                </c:pt>
                <c:pt idx="8604">
                  <c:v>8.5160000000000003E-7</c:v>
                </c:pt>
                <c:pt idx="8605">
                  <c:v>8.5180000000000004E-7</c:v>
                </c:pt>
                <c:pt idx="8606">
                  <c:v>8.5199999999999995E-7</c:v>
                </c:pt>
                <c:pt idx="8607">
                  <c:v>8.5219999999999997E-7</c:v>
                </c:pt>
                <c:pt idx="8608">
                  <c:v>8.5239999999999998E-7</c:v>
                </c:pt>
                <c:pt idx="8609">
                  <c:v>8.526E-7</c:v>
                </c:pt>
                <c:pt idx="8610">
                  <c:v>8.5280000000000001E-7</c:v>
                </c:pt>
                <c:pt idx="8611">
                  <c:v>8.5300000000000003E-7</c:v>
                </c:pt>
                <c:pt idx="8612">
                  <c:v>8.5320000000000004E-7</c:v>
                </c:pt>
                <c:pt idx="8613">
                  <c:v>8.5339999999999995E-7</c:v>
                </c:pt>
                <c:pt idx="8614">
                  <c:v>8.5359999999999997E-7</c:v>
                </c:pt>
                <c:pt idx="8615">
                  <c:v>8.5379999999999998E-7</c:v>
                </c:pt>
                <c:pt idx="8616">
                  <c:v>8.54E-7</c:v>
                </c:pt>
                <c:pt idx="8617">
                  <c:v>8.5420000000000001E-7</c:v>
                </c:pt>
                <c:pt idx="8618">
                  <c:v>8.5440000000000003E-7</c:v>
                </c:pt>
                <c:pt idx="8619">
                  <c:v>8.5460000000000004E-7</c:v>
                </c:pt>
                <c:pt idx="8620">
                  <c:v>8.5479999999999995E-7</c:v>
                </c:pt>
                <c:pt idx="8621">
                  <c:v>8.5499999999999997E-7</c:v>
                </c:pt>
                <c:pt idx="8622">
                  <c:v>8.5519999999999998E-7</c:v>
                </c:pt>
                <c:pt idx="8623">
                  <c:v>8.554E-7</c:v>
                </c:pt>
                <c:pt idx="8624">
                  <c:v>8.5560000000000001E-7</c:v>
                </c:pt>
                <c:pt idx="8625">
                  <c:v>8.5580000000000003E-7</c:v>
                </c:pt>
                <c:pt idx="8626">
                  <c:v>8.5600000000000004E-7</c:v>
                </c:pt>
                <c:pt idx="8627">
                  <c:v>8.5619999999999995E-7</c:v>
                </c:pt>
                <c:pt idx="8628">
                  <c:v>8.5639999999999997E-7</c:v>
                </c:pt>
                <c:pt idx="8629">
                  <c:v>8.5659999999999998E-7</c:v>
                </c:pt>
                <c:pt idx="8630">
                  <c:v>8.568E-7</c:v>
                </c:pt>
                <c:pt idx="8631">
                  <c:v>8.5700000000000001E-7</c:v>
                </c:pt>
                <c:pt idx="8632">
                  <c:v>8.5720000000000003E-7</c:v>
                </c:pt>
                <c:pt idx="8633">
                  <c:v>8.5740000000000004E-7</c:v>
                </c:pt>
                <c:pt idx="8634">
                  <c:v>8.5759999999999995E-7</c:v>
                </c:pt>
                <c:pt idx="8635">
                  <c:v>8.5779999999999997E-7</c:v>
                </c:pt>
                <c:pt idx="8636">
                  <c:v>8.5799999999999998E-7</c:v>
                </c:pt>
                <c:pt idx="8637">
                  <c:v>8.582E-7</c:v>
                </c:pt>
                <c:pt idx="8638">
                  <c:v>8.5840000000000001E-7</c:v>
                </c:pt>
                <c:pt idx="8639">
                  <c:v>8.5860000000000003E-7</c:v>
                </c:pt>
                <c:pt idx="8640">
                  <c:v>8.5880000000000004E-7</c:v>
                </c:pt>
                <c:pt idx="8641">
                  <c:v>8.5899999999999995E-7</c:v>
                </c:pt>
                <c:pt idx="8642">
                  <c:v>8.5919999999999996E-7</c:v>
                </c:pt>
                <c:pt idx="8643">
                  <c:v>8.5939999999999998E-7</c:v>
                </c:pt>
                <c:pt idx="8644">
                  <c:v>8.5959999999999999E-7</c:v>
                </c:pt>
                <c:pt idx="8645">
                  <c:v>8.5980000000000001E-7</c:v>
                </c:pt>
                <c:pt idx="8646">
                  <c:v>8.6000000000000002E-7</c:v>
                </c:pt>
                <c:pt idx="8647">
                  <c:v>8.6020000000000004E-7</c:v>
                </c:pt>
                <c:pt idx="8648">
                  <c:v>8.6039999999999995E-7</c:v>
                </c:pt>
                <c:pt idx="8649">
                  <c:v>8.6059999999999996E-7</c:v>
                </c:pt>
                <c:pt idx="8650">
                  <c:v>8.6079999999999998E-7</c:v>
                </c:pt>
                <c:pt idx="8651">
                  <c:v>8.6099999999999999E-7</c:v>
                </c:pt>
                <c:pt idx="8652">
                  <c:v>8.6120000000000001E-7</c:v>
                </c:pt>
                <c:pt idx="8653">
                  <c:v>8.6140000000000002E-7</c:v>
                </c:pt>
                <c:pt idx="8654">
                  <c:v>8.6160000000000004E-7</c:v>
                </c:pt>
                <c:pt idx="8655">
                  <c:v>8.6179999999999995E-7</c:v>
                </c:pt>
                <c:pt idx="8656">
                  <c:v>8.6199999999999996E-7</c:v>
                </c:pt>
                <c:pt idx="8657">
                  <c:v>8.6219999999999998E-7</c:v>
                </c:pt>
                <c:pt idx="8658">
                  <c:v>8.6239999999999999E-7</c:v>
                </c:pt>
                <c:pt idx="8659">
                  <c:v>8.6260000000000001E-7</c:v>
                </c:pt>
                <c:pt idx="8660">
                  <c:v>8.6280000000000002E-7</c:v>
                </c:pt>
                <c:pt idx="8661">
                  <c:v>8.6300000000000004E-7</c:v>
                </c:pt>
                <c:pt idx="8662">
                  <c:v>8.6319999999999995E-7</c:v>
                </c:pt>
                <c:pt idx="8663">
                  <c:v>8.6339999999999996E-7</c:v>
                </c:pt>
                <c:pt idx="8664">
                  <c:v>8.6359999999999998E-7</c:v>
                </c:pt>
                <c:pt idx="8665">
                  <c:v>8.6379999999999999E-7</c:v>
                </c:pt>
                <c:pt idx="8666">
                  <c:v>8.6400000000000001E-7</c:v>
                </c:pt>
                <c:pt idx="8667">
                  <c:v>8.6420000000000002E-7</c:v>
                </c:pt>
                <c:pt idx="8668">
                  <c:v>8.6440000000000004E-7</c:v>
                </c:pt>
                <c:pt idx="8669">
                  <c:v>8.6460000000000005E-7</c:v>
                </c:pt>
                <c:pt idx="8670">
                  <c:v>8.6479999999999996E-7</c:v>
                </c:pt>
                <c:pt idx="8671">
                  <c:v>8.6499999999999998E-7</c:v>
                </c:pt>
                <c:pt idx="8672">
                  <c:v>8.6519999999999999E-7</c:v>
                </c:pt>
                <c:pt idx="8673">
                  <c:v>8.6540000000000001E-7</c:v>
                </c:pt>
                <c:pt idx="8674">
                  <c:v>8.6560000000000002E-7</c:v>
                </c:pt>
                <c:pt idx="8675">
                  <c:v>8.6580000000000004E-7</c:v>
                </c:pt>
                <c:pt idx="8676">
                  <c:v>8.6600000000000005E-7</c:v>
                </c:pt>
                <c:pt idx="8677">
                  <c:v>8.6619999999999996E-7</c:v>
                </c:pt>
                <c:pt idx="8678">
                  <c:v>8.6639999999999998E-7</c:v>
                </c:pt>
                <c:pt idx="8679">
                  <c:v>8.6659999999999999E-7</c:v>
                </c:pt>
                <c:pt idx="8680">
                  <c:v>8.6680000000000001E-7</c:v>
                </c:pt>
                <c:pt idx="8681">
                  <c:v>8.6700000000000002E-7</c:v>
                </c:pt>
                <c:pt idx="8682">
                  <c:v>8.6720000000000004E-7</c:v>
                </c:pt>
                <c:pt idx="8683">
                  <c:v>8.6740000000000005E-7</c:v>
                </c:pt>
                <c:pt idx="8684">
                  <c:v>8.6759999999999996E-7</c:v>
                </c:pt>
                <c:pt idx="8685">
                  <c:v>8.6779999999999998E-7</c:v>
                </c:pt>
                <c:pt idx="8686">
                  <c:v>8.6799999999999999E-7</c:v>
                </c:pt>
                <c:pt idx="8687">
                  <c:v>8.6820000000000001E-7</c:v>
                </c:pt>
                <c:pt idx="8688">
                  <c:v>8.6840000000000002E-7</c:v>
                </c:pt>
                <c:pt idx="8689">
                  <c:v>8.6860000000000004E-7</c:v>
                </c:pt>
                <c:pt idx="8690">
                  <c:v>8.6880000000000005E-7</c:v>
                </c:pt>
                <c:pt idx="8691">
                  <c:v>8.6899999999999996E-7</c:v>
                </c:pt>
                <c:pt idx="8692">
                  <c:v>8.6919999999999997E-7</c:v>
                </c:pt>
                <c:pt idx="8693">
                  <c:v>8.6939999999999999E-7</c:v>
                </c:pt>
                <c:pt idx="8694">
                  <c:v>8.696E-7</c:v>
                </c:pt>
                <c:pt idx="8695">
                  <c:v>8.6980000000000002E-7</c:v>
                </c:pt>
                <c:pt idx="8696">
                  <c:v>8.7000000000000003E-7</c:v>
                </c:pt>
                <c:pt idx="8697">
                  <c:v>8.7020000000000005E-7</c:v>
                </c:pt>
                <c:pt idx="8698">
                  <c:v>8.7039999999999996E-7</c:v>
                </c:pt>
                <c:pt idx="8699">
                  <c:v>8.7059999999999997E-7</c:v>
                </c:pt>
                <c:pt idx="8700">
                  <c:v>8.7079999999999999E-7</c:v>
                </c:pt>
                <c:pt idx="8701">
                  <c:v>8.71E-7</c:v>
                </c:pt>
                <c:pt idx="8702">
                  <c:v>8.7120000000000002E-7</c:v>
                </c:pt>
                <c:pt idx="8703">
                  <c:v>8.7140000000000003E-7</c:v>
                </c:pt>
                <c:pt idx="8704">
                  <c:v>8.7160000000000005E-7</c:v>
                </c:pt>
                <c:pt idx="8705">
                  <c:v>8.7179999999999996E-7</c:v>
                </c:pt>
                <c:pt idx="8706">
                  <c:v>8.7199999999999997E-7</c:v>
                </c:pt>
                <c:pt idx="8707">
                  <c:v>8.7219999999999999E-7</c:v>
                </c:pt>
                <c:pt idx="8708">
                  <c:v>8.724E-7</c:v>
                </c:pt>
                <c:pt idx="8709">
                  <c:v>8.7260000000000002E-7</c:v>
                </c:pt>
                <c:pt idx="8710">
                  <c:v>8.7280000000000003E-7</c:v>
                </c:pt>
                <c:pt idx="8711">
                  <c:v>8.7300000000000005E-7</c:v>
                </c:pt>
                <c:pt idx="8712">
                  <c:v>8.7319999999999996E-7</c:v>
                </c:pt>
                <c:pt idx="8713">
                  <c:v>8.7339999999999997E-7</c:v>
                </c:pt>
                <c:pt idx="8714">
                  <c:v>8.7359999999999999E-7</c:v>
                </c:pt>
                <c:pt idx="8715">
                  <c:v>8.738E-7</c:v>
                </c:pt>
                <c:pt idx="8716">
                  <c:v>8.7400000000000002E-7</c:v>
                </c:pt>
                <c:pt idx="8717">
                  <c:v>8.7420000000000003E-7</c:v>
                </c:pt>
                <c:pt idx="8718">
                  <c:v>8.7440000000000005E-7</c:v>
                </c:pt>
                <c:pt idx="8719">
                  <c:v>8.7459999999999996E-7</c:v>
                </c:pt>
                <c:pt idx="8720">
                  <c:v>8.7479999999999997E-7</c:v>
                </c:pt>
                <c:pt idx="8721">
                  <c:v>8.7499999999999999E-7</c:v>
                </c:pt>
                <c:pt idx="8722">
                  <c:v>8.752E-7</c:v>
                </c:pt>
                <c:pt idx="8723">
                  <c:v>8.7540000000000002E-7</c:v>
                </c:pt>
                <c:pt idx="8724">
                  <c:v>8.7560000000000003E-7</c:v>
                </c:pt>
                <c:pt idx="8725">
                  <c:v>8.7580000000000005E-7</c:v>
                </c:pt>
                <c:pt idx="8726">
                  <c:v>8.7599999999999996E-7</c:v>
                </c:pt>
                <c:pt idx="8727">
                  <c:v>8.7619999999999997E-7</c:v>
                </c:pt>
                <c:pt idx="8728">
                  <c:v>8.7639999999999999E-7</c:v>
                </c:pt>
                <c:pt idx="8729">
                  <c:v>8.766E-7</c:v>
                </c:pt>
                <c:pt idx="8730">
                  <c:v>8.7680000000000002E-7</c:v>
                </c:pt>
                <c:pt idx="8731">
                  <c:v>8.7700000000000003E-7</c:v>
                </c:pt>
                <c:pt idx="8732">
                  <c:v>8.7720000000000005E-7</c:v>
                </c:pt>
                <c:pt idx="8733">
                  <c:v>8.7739999999999996E-7</c:v>
                </c:pt>
                <c:pt idx="8734">
                  <c:v>8.7759999999999997E-7</c:v>
                </c:pt>
                <c:pt idx="8735">
                  <c:v>8.7779999999999999E-7</c:v>
                </c:pt>
                <c:pt idx="8736">
                  <c:v>8.78E-7</c:v>
                </c:pt>
                <c:pt idx="8737">
                  <c:v>8.7820000000000002E-7</c:v>
                </c:pt>
                <c:pt idx="8738">
                  <c:v>8.7840000000000003E-7</c:v>
                </c:pt>
                <c:pt idx="8739">
                  <c:v>8.7860000000000005E-7</c:v>
                </c:pt>
                <c:pt idx="8740">
                  <c:v>8.7879999999999995E-7</c:v>
                </c:pt>
                <c:pt idx="8741">
                  <c:v>8.7899999999999997E-7</c:v>
                </c:pt>
                <c:pt idx="8742">
                  <c:v>8.7919999999999998E-7</c:v>
                </c:pt>
                <c:pt idx="8743">
                  <c:v>8.794E-7</c:v>
                </c:pt>
                <c:pt idx="8744">
                  <c:v>8.7960000000000001E-7</c:v>
                </c:pt>
                <c:pt idx="8745">
                  <c:v>8.7980000000000003E-7</c:v>
                </c:pt>
                <c:pt idx="8746">
                  <c:v>8.8000000000000004E-7</c:v>
                </c:pt>
                <c:pt idx="8747">
                  <c:v>8.8019999999999995E-7</c:v>
                </c:pt>
                <c:pt idx="8748">
                  <c:v>8.8039999999999997E-7</c:v>
                </c:pt>
                <c:pt idx="8749">
                  <c:v>8.8059999999999998E-7</c:v>
                </c:pt>
                <c:pt idx="8750">
                  <c:v>8.808E-7</c:v>
                </c:pt>
                <c:pt idx="8751">
                  <c:v>8.8100000000000001E-7</c:v>
                </c:pt>
                <c:pt idx="8752">
                  <c:v>8.8120000000000003E-7</c:v>
                </c:pt>
                <c:pt idx="8753">
                  <c:v>8.8140000000000004E-7</c:v>
                </c:pt>
                <c:pt idx="8754">
                  <c:v>8.8159999999999995E-7</c:v>
                </c:pt>
                <c:pt idx="8755">
                  <c:v>8.8179999999999997E-7</c:v>
                </c:pt>
                <c:pt idx="8756">
                  <c:v>8.8199999999999998E-7</c:v>
                </c:pt>
                <c:pt idx="8757">
                  <c:v>8.822E-7</c:v>
                </c:pt>
                <c:pt idx="8758">
                  <c:v>8.8240000000000001E-7</c:v>
                </c:pt>
                <c:pt idx="8759">
                  <c:v>8.8260000000000003E-7</c:v>
                </c:pt>
                <c:pt idx="8760">
                  <c:v>8.8280000000000004E-7</c:v>
                </c:pt>
                <c:pt idx="8761">
                  <c:v>8.8299999999999995E-7</c:v>
                </c:pt>
                <c:pt idx="8762">
                  <c:v>8.8319999999999997E-7</c:v>
                </c:pt>
                <c:pt idx="8763">
                  <c:v>8.8339999999999998E-7</c:v>
                </c:pt>
                <c:pt idx="8764">
                  <c:v>8.836E-7</c:v>
                </c:pt>
                <c:pt idx="8765">
                  <c:v>8.8380000000000001E-7</c:v>
                </c:pt>
                <c:pt idx="8766">
                  <c:v>8.8400000000000003E-7</c:v>
                </c:pt>
                <c:pt idx="8767">
                  <c:v>8.8420000000000004E-7</c:v>
                </c:pt>
                <c:pt idx="8768">
                  <c:v>8.8439999999999995E-7</c:v>
                </c:pt>
                <c:pt idx="8769">
                  <c:v>8.8459999999999997E-7</c:v>
                </c:pt>
                <c:pt idx="8770">
                  <c:v>8.8479999999999998E-7</c:v>
                </c:pt>
                <c:pt idx="8771">
                  <c:v>8.85E-7</c:v>
                </c:pt>
                <c:pt idx="8772">
                  <c:v>8.8520000000000001E-7</c:v>
                </c:pt>
                <c:pt idx="8773">
                  <c:v>8.8540000000000003E-7</c:v>
                </c:pt>
                <c:pt idx="8774">
                  <c:v>8.8560000000000004E-7</c:v>
                </c:pt>
                <c:pt idx="8775">
                  <c:v>8.8579999999999995E-7</c:v>
                </c:pt>
                <c:pt idx="8776">
                  <c:v>8.8599999999999997E-7</c:v>
                </c:pt>
                <c:pt idx="8777">
                  <c:v>8.8619999999999998E-7</c:v>
                </c:pt>
                <c:pt idx="8778">
                  <c:v>8.864E-7</c:v>
                </c:pt>
                <c:pt idx="8779">
                  <c:v>8.8660000000000001E-7</c:v>
                </c:pt>
                <c:pt idx="8780">
                  <c:v>8.8680000000000003E-7</c:v>
                </c:pt>
                <c:pt idx="8781">
                  <c:v>8.8700000000000004E-7</c:v>
                </c:pt>
                <c:pt idx="8782">
                  <c:v>8.8719999999999995E-7</c:v>
                </c:pt>
                <c:pt idx="8783">
                  <c:v>8.8739999999999997E-7</c:v>
                </c:pt>
                <c:pt idx="8784">
                  <c:v>8.8759999999999998E-7</c:v>
                </c:pt>
                <c:pt idx="8785">
                  <c:v>8.878E-7</c:v>
                </c:pt>
                <c:pt idx="8786">
                  <c:v>8.8800000000000001E-7</c:v>
                </c:pt>
                <c:pt idx="8787">
                  <c:v>8.8820000000000003E-7</c:v>
                </c:pt>
                <c:pt idx="8788">
                  <c:v>8.8840000000000004E-7</c:v>
                </c:pt>
                <c:pt idx="8789">
                  <c:v>8.8859999999999995E-7</c:v>
                </c:pt>
                <c:pt idx="8790">
                  <c:v>8.8879999999999996E-7</c:v>
                </c:pt>
                <c:pt idx="8791">
                  <c:v>8.8899999999999998E-7</c:v>
                </c:pt>
                <c:pt idx="8792">
                  <c:v>8.8919999999999999E-7</c:v>
                </c:pt>
                <c:pt idx="8793">
                  <c:v>8.8940000000000001E-7</c:v>
                </c:pt>
                <c:pt idx="8794">
                  <c:v>8.8960000000000002E-7</c:v>
                </c:pt>
                <c:pt idx="8795">
                  <c:v>8.8980000000000004E-7</c:v>
                </c:pt>
                <c:pt idx="8796">
                  <c:v>8.8999999999999995E-7</c:v>
                </c:pt>
                <c:pt idx="8797">
                  <c:v>8.9019999999999996E-7</c:v>
                </c:pt>
                <c:pt idx="8798">
                  <c:v>8.9039999999999998E-7</c:v>
                </c:pt>
                <c:pt idx="8799">
                  <c:v>8.9059999999999999E-7</c:v>
                </c:pt>
                <c:pt idx="8800">
                  <c:v>8.9080000000000001E-7</c:v>
                </c:pt>
                <c:pt idx="8801">
                  <c:v>8.9100000000000002E-7</c:v>
                </c:pt>
                <c:pt idx="8802">
                  <c:v>8.9120000000000004E-7</c:v>
                </c:pt>
                <c:pt idx="8803">
                  <c:v>8.9139999999999995E-7</c:v>
                </c:pt>
                <c:pt idx="8804">
                  <c:v>8.9159999999999996E-7</c:v>
                </c:pt>
                <c:pt idx="8805">
                  <c:v>8.9179999999999998E-7</c:v>
                </c:pt>
                <c:pt idx="8806">
                  <c:v>8.9199999999999999E-7</c:v>
                </c:pt>
                <c:pt idx="8807">
                  <c:v>8.9220000000000001E-7</c:v>
                </c:pt>
                <c:pt idx="8808">
                  <c:v>8.9240000000000002E-7</c:v>
                </c:pt>
                <c:pt idx="8809">
                  <c:v>8.9260000000000004E-7</c:v>
                </c:pt>
                <c:pt idx="8810">
                  <c:v>8.9279999999999995E-7</c:v>
                </c:pt>
                <c:pt idx="8811">
                  <c:v>8.9299999999999996E-7</c:v>
                </c:pt>
                <c:pt idx="8812">
                  <c:v>8.9319999999999998E-7</c:v>
                </c:pt>
                <c:pt idx="8813">
                  <c:v>8.9339999999999999E-7</c:v>
                </c:pt>
                <c:pt idx="8814">
                  <c:v>8.9360000000000001E-7</c:v>
                </c:pt>
                <c:pt idx="8815">
                  <c:v>8.9380000000000002E-7</c:v>
                </c:pt>
                <c:pt idx="8816">
                  <c:v>8.9400000000000004E-7</c:v>
                </c:pt>
                <c:pt idx="8817">
                  <c:v>8.9420000000000005E-7</c:v>
                </c:pt>
                <c:pt idx="8818">
                  <c:v>8.9439999999999996E-7</c:v>
                </c:pt>
                <c:pt idx="8819">
                  <c:v>8.9459999999999998E-7</c:v>
                </c:pt>
                <c:pt idx="8820">
                  <c:v>8.9479999999999999E-7</c:v>
                </c:pt>
                <c:pt idx="8821">
                  <c:v>8.9500000000000001E-7</c:v>
                </c:pt>
                <c:pt idx="8822">
                  <c:v>8.9520000000000002E-7</c:v>
                </c:pt>
                <c:pt idx="8823">
                  <c:v>8.9540000000000004E-7</c:v>
                </c:pt>
                <c:pt idx="8824">
                  <c:v>8.9560000000000005E-7</c:v>
                </c:pt>
                <c:pt idx="8825">
                  <c:v>8.9579999999999996E-7</c:v>
                </c:pt>
                <c:pt idx="8826">
                  <c:v>8.9599999999999998E-7</c:v>
                </c:pt>
                <c:pt idx="8827">
                  <c:v>8.9619999999999999E-7</c:v>
                </c:pt>
                <c:pt idx="8828">
                  <c:v>8.9640000000000001E-7</c:v>
                </c:pt>
                <c:pt idx="8829">
                  <c:v>8.9660000000000002E-7</c:v>
                </c:pt>
                <c:pt idx="8830">
                  <c:v>8.9680000000000004E-7</c:v>
                </c:pt>
                <c:pt idx="8831">
                  <c:v>8.9700000000000005E-7</c:v>
                </c:pt>
                <c:pt idx="8832">
                  <c:v>8.9719999999999996E-7</c:v>
                </c:pt>
                <c:pt idx="8833">
                  <c:v>8.9739999999999998E-7</c:v>
                </c:pt>
                <c:pt idx="8834">
                  <c:v>8.9759999999999999E-7</c:v>
                </c:pt>
                <c:pt idx="8835">
                  <c:v>8.9780000000000001E-7</c:v>
                </c:pt>
                <c:pt idx="8836">
                  <c:v>8.9800000000000002E-7</c:v>
                </c:pt>
                <c:pt idx="8837">
                  <c:v>8.9820000000000004E-7</c:v>
                </c:pt>
                <c:pt idx="8838">
                  <c:v>8.9840000000000005E-7</c:v>
                </c:pt>
                <c:pt idx="8839">
                  <c:v>8.9859999999999996E-7</c:v>
                </c:pt>
                <c:pt idx="8840">
                  <c:v>8.9879999999999997E-7</c:v>
                </c:pt>
                <c:pt idx="8841">
                  <c:v>8.9899999999999999E-7</c:v>
                </c:pt>
                <c:pt idx="8842">
                  <c:v>8.9920000000000001E-7</c:v>
                </c:pt>
                <c:pt idx="8843">
                  <c:v>8.9940000000000002E-7</c:v>
                </c:pt>
                <c:pt idx="8844">
                  <c:v>8.9960000000000004E-7</c:v>
                </c:pt>
                <c:pt idx="8845">
                  <c:v>8.9980000000000005E-7</c:v>
                </c:pt>
                <c:pt idx="8846">
                  <c:v>8.9999999999999996E-7</c:v>
                </c:pt>
                <c:pt idx="8847">
                  <c:v>9.0019999999999997E-7</c:v>
                </c:pt>
                <c:pt idx="8848">
                  <c:v>9.0039999999999999E-7</c:v>
                </c:pt>
                <c:pt idx="8849">
                  <c:v>9.006E-7</c:v>
                </c:pt>
                <c:pt idx="8850">
                  <c:v>9.0080000000000002E-7</c:v>
                </c:pt>
                <c:pt idx="8851">
                  <c:v>9.0100000000000003E-7</c:v>
                </c:pt>
                <c:pt idx="8852">
                  <c:v>9.0120000000000005E-7</c:v>
                </c:pt>
                <c:pt idx="8853">
                  <c:v>9.0139999999999996E-7</c:v>
                </c:pt>
                <c:pt idx="8854">
                  <c:v>9.0159999999999997E-7</c:v>
                </c:pt>
                <c:pt idx="8855">
                  <c:v>9.0179999999999999E-7</c:v>
                </c:pt>
                <c:pt idx="8856">
                  <c:v>9.02E-7</c:v>
                </c:pt>
                <c:pt idx="8857">
                  <c:v>9.0220000000000002E-7</c:v>
                </c:pt>
                <c:pt idx="8858">
                  <c:v>9.0240000000000003E-7</c:v>
                </c:pt>
                <c:pt idx="8859">
                  <c:v>9.0260000000000005E-7</c:v>
                </c:pt>
                <c:pt idx="8860">
                  <c:v>9.0279999999999996E-7</c:v>
                </c:pt>
                <c:pt idx="8861">
                  <c:v>9.0299999999999997E-7</c:v>
                </c:pt>
                <c:pt idx="8862">
                  <c:v>9.0319999999999999E-7</c:v>
                </c:pt>
                <c:pt idx="8863">
                  <c:v>9.034E-7</c:v>
                </c:pt>
                <c:pt idx="8864">
                  <c:v>9.0360000000000002E-7</c:v>
                </c:pt>
                <c:pt idx="8865">
                  <c:v>9.0380000000000003E-7</c:v>
                </c:pt>
                <c:pt idx="8866">
                  <c:v>9.0400000000000005E-7</c:v>
                </c:pt>
                <c:pt idx="8867">
                  <c:v>9.0419999999999996E-7</c:v>
                </c:pt>
                <c:pt idx="8868">
                  <c:v>9.0439999999999997E-7</c:v>
                </c:pt>
                <c:pt idx="8869">
                  <c:v>9.0459999999999999E-7</c:v>
                </c:pt>
                <c:pt idx="8870">
                  <c:v>9.048E-7</c:v>
                </c:pt>
                <c:pt idx="8871">
                  <c:v>9.0500000000000002E-7</c:v>
                </c:pt>
                <c:pt idx="8872">
                  <c:v>9.0520000000000003E-7</c:v>
                </c:pt>
                <c:pt idx="8873">
                  <c:v>9.0540000000000005E-7</c:v>
                </c:pt>
                <c:pt idx="8874">
                  <c:v>9.0559999999999996E-7</c:v>
                </c:pt>
                <c:pt idx="8875">
                  <c:v>9.0579999999999997E-7</c:v>
                </c:pt>
                <c:pt idx="8876">
                  <c:v>9.0599999999999999E-7</c:v>
                </c:pt>
                <c:pt idx="8877">
                  <c:v>9.062E-7</c:v>
                </c:pt>
                <c:pt idx="8878">
                  <c:v>9.0640000000000002E-7</c:v>
                </c:pt>
                <c:pt idx="8879">
                  <c:v>9.0660000000000003E-7</c:v>
                </c:pt>
                <c:pt idx="8880">
                  <c:v>9.0680000000000005E-7</c:v>
                </c:pt>
                <c:pt idx="8881">
                  <c:v>9.0699999999999996E-7</c:v>
                </c:pt>
                <c:pt idx="8882">
                  <c:v>9.0719999999999997E-7</c:v>
                </c:pt>
                <c:pt idx="8883">
                  <c:v>9.0739999999999999E-7</c:v>
                </c:pt>
                <c:pt idx="8884">
                  <c:v>9.076E-7</c:v>
                </c:pt>
                <c:pt idx="8885">
                  <c:v>9.0780000000000002E-7</c:v>
                </c:pt>
                <c:pt idx="8886">
                  <c:v>9.0800000000000003E-7</c:v>
                </c:pt>
                <c:pt idx="8887">
                  <c:v>9.0820000000000005E-7</c:v>
                </c:pt>
                <c:pt idx="8888">
                  <c:v>9.0839999999999996E-7</c:v>
                </c:pt>
                <c:pt idx="8889">
                  <c:v>9.0859999999999997E-7</c:v>
                </c:pt>
                <c:pt idx="8890">
                  <c:v>9.0879999999999999E-7</c:v>
                </c:pt>
                <c:pt idx="8891">
                  <c:v>9.09E-7</c:v>
                </c:pt>
                <c:pt idx="8892">
                  <c:v>9.0920000000000002E-7</c:v>
                </c:pt>
                <c:pt idx="8893">
                  <c:v>9.0940000000000003E-7</c:v>
                </c:pt>
                <c:pt idx="8894">
                  <c:v>9.0960000000000005E-7</c:v>
                </c:pt>
                <c:pt idx="8895">
                  <c:v>9.0979999999999995E-7</c:v>
                </c:pt>
                <c:pt idx="8896">
                  <c:v>9.0999999999999997E-7</c:v>
                </c:pt>
                <c:pt idx="8897">
                  <c:v>9.1019999999999998E-7</c:v>
                </c:pt>
                <c:pt idx="8898">
                  <c:v>9.104E-7</c:v>
                </c:pt>
                <c:pt idx="8899">
                  <c:v>9.1060000000000001E-7</c:v>
                </c:pt>
                <c:pt idx="8900">
                  <c:v>9.1080000000000003E-7</c:v>
                </c:pt>
                <c:pt idx="8901">
                  <c:v>9.1100000000000004E-7</c:v>
                </c:pt>
                <c:pt idx="8902">
                  <c:v>9.1119999999999995E-7</c:v>
                </c:pt>
                <c:pt idx="8903">
                  <c:v>9.1139999999999997E-7</c:v>
                </c:pt>
                <c:pt idx="8904">
                  <c:v>9.1159999999999998E-7</c:v>
                </c:pt>
                <c:pt idx="8905">
                  <c:v>9.118E-7</c:v>
                </c:pt>
                <c:pt idx="8906">
                  <c:v>9.1200000000000001E-7</c:v>
                </c:pt>
                <c:pt idx="8907">
                  <c:v>9.1220000000000003E-7</c:v>
                </c:pt>
                <c:pt idx="8908">
                  <c:v>9.1240000000000004E-7</c:v>
                </c:pt>
                <c:pt idx="8909">
                  <c:v>9.1259999999999995E-7</c:v>
                </c:pt>
                <c:pt idx="8910">
                  <c:v>9.1279999999999997E-7</c:v>
                </c:pt>
                <c:pt idx="8911">
                  <c:v>9.1299999999999998E-7</c:v>
                </c:pt>
                <c:pt idx="8912">
                  <c:v>9.132E-7</c:v>
                </c:pt>
                <c:pt idx="8913">
                  <c:v>9.1340000000000001E-7</c:v>
                </c:pt>
                <c:pt idx="8914">
                  <c:v>9.1360000000000003E-7</c:v>
                </c:pt>
                <c:pt idx="8915">
                  <c:v>9.1380000000000004E-7</c:v>
                </c:pt>
                <c:pt idx="8916">
                  <c:v>9.1399999999999995E-7</c:v>
                </c:pt>
                <c:pt idx="8917">
                  <c:v>9.1419999999999997E-7</c:v>
                </c:pt>
                <c:pt idx="8918">
                  <c:v>9.1439999999999998E-7</c:v>
                </c:pt>
                <c:pt idx="8919">
                  <c:v>9.146E-7</c:v>
                </c:pt>
                <c:pt idx="8920">
                  <c:v>9.1480000000000001E-7</c:v>
                </c:pt>
                <c:pt idx="8921">
                  <c:v>9.1500000000000003E-7</c:v>
                </c:pt>
                <c:pt idx="8922">
                  <c:v>9.1520000000000004E-7</c:v>
                </c:pt>
                <c:pt idx="8923">
                  <c:v>9.1539999999999995E-7</c:v>
                </c:pt>
                <c:pt idx="8924">
                  <c:v>9.1559999999999997E-7</c:v>
                </c:pt>
                <c:pt idx="8925">
                  <c:v>9.1579999999999998E-7</c:v>
                </c:pt>
                <c:pt idx="8926">
                  <c:v>9.16E-7</c:v>
                </c:pt>
                <c:pt idx="8927">
                  <c:v>9.1620000000000001E-7</c:v>
                </c:pt>
                <c:pt idx="8928">
                  <c:v>9.1640000000000003E-7</c:v>
                </c:pt>
                <c:pt idx="8929">
                  <c:v>9.1660000000000004E-7</c:v>
                </c:pt>
                <c:pt idx="8930">
                  <c:v>9.1679999999999995E-7</c:v>
                </c:pt>
                <c:pt idx="8931">
                  <c:v>9.1699999999999997E-7</c:v>
                </c:pt>
                <c:pt idx="8932">
                  <c:v>9.1719999999999998E-7</c:v>
                </c:pt>
                <c:pt idx="8933">
                  <c:v>9.174E-7</c:v>
                </c:pt>
                <c:pt idx="8934">
                  <c:v>9.1760000000000001E-7</c:v>
                </c:pt>
                <c:pt idx="8935">
                  <c:v>9.1780000000000003E-7</c:v>
                </c:pt>
                <c:pt idx="8936">
                  <c:v>9.1800000000000004E-7</c:v>
                </c:pt>
                <c:pt idx="8937">
                  <c:v>9.1819999999999995E-7</c:v>
                </c:pt>
                <c:pt idx="8938">
                  <c:v>9.1839999999999997E-7</c:v>
                </c:pt>
                <c:pt idx="8939">
                  <c:v>9.1859999999999998E-7</c:v>
                </c:pt>
                <c:pt idx="8940">
                  <c:v>9.188E-7</c:v>
                </c:pt>
                <c:pt idx="8941">
                  <c:v>9.1900000000000001E-7</c:v>
                </c:pt>
                <c:pt idx="8942">
                  <c:v>9.1920000000000003E-7</c:v>
                </c:pt>
                <c:pt idx="8943">
                  <c:v>9.1940000000000004E-7</c:v>
                </c:pt>
                <c:pt idx="8944">
                  <c:v>9.1959999999999995E-7</c:v>
                </c:pt>
                <c:pt idx="8945">
                  <c:v>9.1979999999999996E-7</c:v>
                </c:pt>
                <c:pt idx="8946">
                  <c:v>9.1999999999999998E-7</c:v>
                </c:pt>
                <c:pt idx="8947">
                  <c:v>9.2019999999999999E-7</c:v>
                </c:pt>
                <c:pt idx="8948">
                  <c:v>9.2040000000000001E-7</c:v>
                </c:pt>
                <c:pt idx="8949">
                  <c:v>9.2060000000000002E-7</c:v>
                </c:pt>
                <c:pt idx="8950">
                  <c:v>9.2080000000000004E-7</c:v>
                </c:pt>
                <c:pt idx="8951">
                  <c:v>9.2099999999999995E-7</c:v>
                </c:pt>
                <c:pt idx="8952">
                  <c:v>9.2119999999999996E-7</c:v>
                </c:pt>
                <c:pt idx="8953">
                  <c:v>9.2139999999999998E-7</c:v>
                </c:pt>
                <c:pt idx="8954">
                  <c:v>9.2159999999999999E-7</c:v>
                </c:pt>
                <c:pt idx="8955">
                  <c:v>9.2180000000000001E-7</c:v>
                </c:pt>
                <c:pt idx="8956">
                  <c:v>9.2200000000000002E-7</c:v>
                </c:pt>
                <c:pt idx="8957">
                  <c:v>9.2220000000000004E-7</c:v>
                </c:pt>
                <c:pt idx="8958">
                  <c:v>9.2239999999999995E-7</c:v>
                </c:pt>
                <c:pt idx="8959">
                  <c:v>9.2259999999999996E-7</c:v>
                </c:pt>
                <c:pt idx="8960">
                  <c:v>9.2279999999999998E-7</c:v>
                </c:pt>
                <c:pt idx="8961">
                  <c:v>9.2299999999999999E-7</c:v>
                </c:pt>
                <c:pt idx="8962">
                  <c:v>9.2320000000000001E-7</c:v>
                </c:pt>
                <c:pt idx="8963">
                  <c:v>9.2340000000000002E-7</c:v>
                </c:pt>
                <c:pt idx="8964">
                  <c:v>9.2360000000000004E-7</c:v>
                </c:pt>
                <c:pt idx="8965">
                  <c:v>9.2379999999999995E-7</c:v>
                </c:pt>
                <c:pt idx="8966">
                  <c:v>9.2399999999999996E-7</c:v>
                </c:pt>
                <c:pt idx="8967">
                  <c:v>9.2419999999999998E-7</c:v>
                </c:pt>
                <c:pt idx="8968">
                  <c:v>9.2439999999999999E-7</c:v>
                </c:pt>
                <c:pt idx="8969">
                  <c:v>9.2460000000000001E-7</c:v>
                </c:pt>
                <c:pt idx="8970">
                  <c:v>9.2480000000000002E-7</c:v>
                </c:pt>
                <c:pt idx="8971">
                  <c:v>9.2500000000000004E-7</c:v>
                </c:pt>
                <c:pt idx="8972">
                  <c:v>9.2520000000000005E-7</c:v>
                </c:pt>
                <c:pt idx="8973">
                  <c:v>9.2539999999999996E-7</c:v>
                </c:pt>
                <c:pt idx="8974">
                  <c:v>9.2559999999999998E-7</c:v>
                </c:pt>
                <c:pt idx="8975">
                  <c:v>9.2579999999999999E-7</c:v>
                </c:pt>
                <c:pt idx="8976">
                  <c:v>9.2600000000000001E-7</c:v>
                </c:pt>
                <c:pt idx="8977">
                  <c:v>9.2620000000000002E-7</c:v>
                </c:pt>
                <c:pt idx="8978">
                  <c:v>9.2640000000000004E-7</c:v>
                </c:pt>
                <c:pt idx="8979">
                  <c:v>9.2660000000000005E-7</c:v>
                </c:pt>
                <c:pt idx="8980">
                  <c:v>9.2679999999999996E-7</c:v>
                </c:pt>
                <c:pt idx="8981">
                  <c:v>9.2699999999999998E-7</c:v>
                </c:pt>
                <c:pt idx="8982">
                  <c:v>9.2719999999999999E-7</c:v>
                </c:pt>
                <c:pt idx="8983">
                  <c:v>9.2740000000000001E-7</c:v>
                </c:pt>
                <c:pt idx="8984">
                  <c:v>9.2760000000000002E-7</c:v>
                </c:pt>
                <c:pt idx="8985">
                  <c:v>9.2780000000000004E-7</c:v>
                </c:pt>
                <c:pt idx="8986">
                  <c:v>9.2800000000000005E-7</c:v>
                </c:pt>
                <c:pt idx="8987">
                  <c:v>9.2819999999999996E-7</c:v>
                </c:pt>
                <c:pt idx="8988">
                  <c:v>9.2839999999999998E-7</c:v>
                </c:pt>
                <c:pt idx="8989">
                  <c:v>9.2859999999999999E-7</c:v>
                </c:pt>
                <c:pt idx="8990">
                  <c:v>9.2880000000000001E-7</c:v>
                </c:pt>
                <c:pt idx="8991">
                  <c:v>9.2900000000000002E-7</c:v>
                </c:pt>
                <c:pt idx="8992">
                  <c:v>9.2920000000000004E-7</c:v>
                </c:pt>
                <c:pt idx="8993">
                  <c:v>9.2940000000000005E-7</c:v>
                </c:pt>
                <c:pt idx="8994">
                  <c:v>9.2959999999999996E-7</c:v>
                </c:pt>
                <c:pt idx="8995">
                  <c:v>9.2979999999999997E-7</c:v>
                </c:pt>
                <c:pt idx="8996">
                  <c:v>9.2999999999999999E-7</c:v>
                </c:pt>
                <c:pt idx="8997">
                  <c:v>9.302E-7</c:v>
                </c:pt>
                <c:pt idx="8998">
                  <c:v>9.3040000000000002E-7</c:v>
                </c:pt>
                <c:pt idx="8999">
                  <c:v>9.3060000000000003E-7</c:v>
                </c:pt>
                <c:pt idx="9000">
                  <c:v>9.3080000000000005E-7</c:v>
                </c:pt>
                <c:pt idx="9001">
                  <c:v>9.3099999999999996E-7</c:v>
                </c:pt>
                <c:pt idx="9002">
                  <c:v>9.3119999999999997E-7</c:v>
                </c:pt>
                <c:pt idx="9003">
                  <c:v>9.3139999999999999E-7</c:v>
                </c:pt>
                <c:pt idx="9004">
                  <c:v>9.316E-7</c:v>
                </c:pt>
                <c:pt idx="9005">
                  <c:v>9.3180000000000002E-7</c:v>
                </c:pt>
                <c:pt idx="9006">
                  <c:v>9.3200000000000003E-7</c:v>
                </c:pt>
                <c:pt idx="9007">
                  <c:v>9.3220000000000005E-7</c:v>
                </c:pt>
                <c:pt idx="9008">
                  <c:v>9.3239999999999996E-7</c:v>
                </c:pt>
                <c:pt idx="9009">
                  <c:v>9.3259999999999997E-7</c:v>
                </c:pt>
                <c:pt idx="9010">
                  <c:v>9.3279999999999999E-7</c:v>
                </c:pt>
                <c:pt idx="9011">
                  <c:v>9.33E-7</c:v>
                </c:pt>
                <c:pt idx="9012">
                  <c:v>9.3320000000000002E-7</c:v>
                </c:pt>
                <c:pt idx="9013">
                  <c:v>9.3340000000000003E-7</c:v>
                </c:pt>
                <c:pt idx="9014">
                  <c:v>9.3360000000000005E-7</c:v>
                </c:pt>
                <c:pt idx="9015">
                  <c:v>9.3379999999999996E-7</c:v>
                </c:pt>
                <c:pt idx="9016">
                  <c:v>9.3399999999999997E-7</c:v>
                </c:pt>
                <c:pt idx="9017">
                  <c:v>9.3419999999999999E-7</c:v>
                </c:pt>
                <c:pt idx="9018">
                  <c:v>9.344E-7</c:v>
                </c:pt>
                <c:pt idx="9019">
                  <c:v>9.3460000000000002E-7</c:v>
                </c:pt>
                <c:pt idx="9020">
                  <c:v>9.3480000000000003E-7</c:v>
                </c:pt>
                <c:pt idx="9021">
                  <c:v>9.3500000000000005E-7</c:v>
                </c:pt>
                <c:pt idx="9022">
                  <c:v>9.3519999999999996E-7</c:v>
                </c:pt>
                <c:pt idx="9023">
                  <c:v>9.3539999999999997E-7</c:v>
                </c:pt>
                <c:pt idx="9024">
                  <c:v>9.3559999999999999E-7</c:v>
                </c:pt>
                <c:pt idx="9025">
                  <c:v>9.358E-7</c:v>
                </c:pt>
                <c:pt idx="9026">
                  <c:v>9.3600000000000002E-7</c:v>
                </c:pt>
                <c:pt idx="9027">
                  <c:v>9.3620000000000003E-7</c:v>
                </c:pt>
                <c:pt idx="9028">
                  <c:v>9.3640000000000005E-7</c:v>
                </c:pt>
                <c:pt idx="9029">
                  <c:v>9.3659999999999996E-7</c:v>
                </c:pt>
                <c:pt idx="9030">
                  <c:v>9.3679999999999997E-7</c:v>
                </c:pt>
                <c:pt idx="9031">
                  <c:v>9.3699999999999999E-7</c:v>
                </c:pt>
                <c:pt idx="9032">
                  <c:v>9.372E-7</c:v>
                </c:pt>
                <c:pt idx="9033">
                  <c:v>9.3740000000000002E-7</c:v>
                </c:pt>
                <c:pt idx="9034">
                  <c:v>9.3760000000000003E-7</c:v>
                </c:pt>
                <c:pt idx="9035">
                  <c:v>9.3780000000000005E-7</c:v>
                </c:pt>
                <c:pt idx="9036">
                  <c:v>9.3799999999999996E-7</c:v>
                </c:pt>
                <c:pt idx="9037">
                  <c:v>9.3819999999999997E-7</c:v>
                </c:pt>
                <c:pt idx="9038">
                  <c:v>9.3839999999999999E-7</c:v>
                </c:pt>
                <c:pt idx="9039">
                  <c:v>9.386E-7</c:v>
                </c:pt>
                <c:pt idx="9040">
                  <c:v>9.3880000000000002E-7</c:v>
                </c:pt>
                <c:pt idx="9041">
                  <c:v>9.3900000000000003E-7</c:v>
                </c:pt>
                <c:pt idx="9042">
                  <c:v>9.3920000000000005E-7</c:v>
                </c:pt>
                <c:pt idx="9043">
                  <c:v>9.3939999999999995E-7</c:v>
                </c:pt>
                <c:pt idx="9044">
                  <c:v>9.3959999999999997E-7</c:v>
                </c:pt>
                <c:pt idx="9045">
                  <c:v>9.3979999999999998E-7</c:v>
                </c:pt>
                <c:pt idx="9046">
                  <c:v>9.4E-7</c:v>
                </c:pt>
                <c:pt idx="9047">
                  <c:v>9.4020000000000001E-7</c:v>
                </c:pt>
                <c:pt idx="9048">
                  <c:v>9.4040000000000003E-7</c:v>
                </c:pt>
                <c:pt idx="9049">
                  <c:v>9.4060000000000004E-7</c:v>
                </c:pt>
                <c:pt idx="9050">
                  <c:v>9.4079999999999995E-7</c:v>
                </c:pt>
                <c:pt idx="9051">
                  <c:v>9.4099999999999997E-7</c:v>
                </c:pt>
                <c:pt idx="9052">
                  <c:v>9.4119999999999998E-7</c:v>
                </c:pt>
                <c:pt idx="9053">
                  <c:v>9.414E-7</c:v>
                </c:pt>
                <c:pt idx="9054">
                  <c:v>9.4160000000000001E-7</c:v>
                </c:pt>
                <c:pt idx="9055">
                  <c:v>9.4180000000000003E-7</c:v>
                </c:pt>
                <c:pt idx="9056">
                  <c:v>9.4200000000000004E-7</c:v>
                </c:pt>
                <c:pt idx="9057">
                  <c:v>9.4219999999999995E-7</c:v>
                </c:pt>
                <c:pt idx="9058">
                  <c:v>9.4239999999999997E-7</c:v>
                </c:pt>
                <c:pt idx="9059">
                  <c:v>9.4259999999999998E-7</c:v>
                </c:pt>
                <c:pt idx="9060">
                  <c:v>9.428E-7</c:v>
                </c:pt>
                <c:pt idx="9061">
                  <c:v>9.4300000000000001E-7</c:v>
                </c:pt>
                <c:pt idx="9062">
                  <c:v>9.4320000000000003E-7</c:v>
                </c:pt>
                <c:pt idx="9063">
                  <c:v>9.4340000000000004E-7</c:v>
                </c:pt>
                <c:pt idx="9064">
                  <c:v>9.4359999999999995E-7</c:v>
                </c:pt>
                <c:pt idx="9065">
                  <c:v>9.4379999999999997E-7</c:v>
                </c:pt>
                <c:pt idx="9066">
                  <c:v>9.4399999999999998E-7</c:v>
                </c:pt>
                <c:pt idx="9067">
                  <c:v>9.442E-7</c:v>
                </c:pt>
                <c:pt idx="9068">
                  <c:v>9.4440000000000001E-7</c:v>
                </c:pt>
                <c:pt idx="9069">
                  <c:v>9.4460000000000003E-7</c:v>
                </c:pt>
                <c:pt idx="9070">
                  <c:v>9.4480000000000004E-7</c:v>
                </c:pt>
                <c:pt idx="9071">
                  <c:v>9.4499999999999995E-7</c:v>
                </c:pt>
                <c:pt idx="9072">
                  <c:v>9.4519999999999997E-7</c:v>
                </c:pt>
                <c:pt idx="9073">
                  <c:v>9.4539999999999998E-7</c:v>
                </c:pt>
                <c:pt idx="9074">
                  <c:v>9.456E-7</c:v>
                </c:pt>
                <c:pt idx="9075">
                  <c:v>9.4580000000000001E-7</c:v>
                </c:pt>
                <c:pt idx="9076">
                  <c:v>9.4600000000000003E-7</c:v>
                </c:pt>
                <c:pt idx="9077">
                  <c:v>9.4620000000000004E-7</c:v>
                </c:pt>
                <c:pt idx="9078">
                  <c:v>9.4639999999999995E-7</c:v>
                </c:pt>
                <c:pt idx="9079">
                  <c:v>9.4659999999999997E-7</c:v>
                </c:pt>
                <c:pt idx="9080">
                  <c:v>9.4679999999999998E-7</c:v>
                </c:pt>
                <c:pt idx="9081">
                  <c:v>9.47E-7</c:v>
                </c:pt>
                <c:pt idx="9082">
                  <c:v>9.4720000000000001E-7</c:v>
                </c:pt>
                <c:pt idx="9083">
                  <c:v>9.4740000000000003E-7</c:v>
                </c:pt>
                <c:pt idx="9084">
                  <c:v>9.4760000000000004E-7</c:v>
                </c:pt>
                <c:pt idx="9085">
                  <c:v>9.4779999999999995E-7</c:v>
                </c:pt>
                <c:pt idx="9086">
                  <c:v>9.4799999999999997E-7</c:v>
                </c:pt>
                <c:pt idx="9087">
                  <c:v>9.4819999999999998E-7</c:v>
                </c:pt>
                <c:pt idx="9088">
                  <c:v>9.484E-7</c:v>
                </c:pt>
                <c:pt idx="9089">
                  <c:v>9.4860000000000001E-7</c:v>
                </c:pt>
                <c:pt idx="9090">
                  <c:v>9.4880000000000003E-7</c:v>
                </c:pt>
                <c:pt idx="9091">
                  <c:v>9.4900000000000004E-7</c:v>
                </c:pt>
                <c:pt idx="9092">
                  <c:v>9.4919999999999995E-7</c:v>
                </c:pt>
                <c:pt idx="9093">
                  <c:v>9.4939999999999996E-7</c:v>
                </c:pt>
                <c:pt idx="9094">
                  <c:v>9.4959999999999998E-7</c:v>
                </c:pt>
                <c:pt idx="9095">
                  <c:v>9.4979999999999999E-7</c:v>
                </c:pt>
                <c:pt idx="9096">
                  <c:v>9.5000000000000001E-7</c:v>
                </c:pt>
                <c:pt idx="9097">
                  <c:v>9.5020000000000002E-7</c:v>
                </c:pt>
                <c:pt idx="9098">
                  <c:v>9.5040000000000004E-7</c:v>
                </c:pt>
                <c:pt idx="9099">
                  <c:v>9.5059999999999995E-7</c:v>
                </c:pt>
                <c:pt idx="9100">
                  <c:v>9.5079999999999996E-7</c:v>
                </c:pt>
                <c:pt idx="9101">
                  <c:v>9.5099999999999998E-7</c:v>
                </c:pt>
                <c:pt idx="9102">
                  <c:v>9.5119999999999999E-7</c:v>
                </c:pt>
                <c:pt idx="9103">
                  <c:v>9.5140000000000001E-7</c:v>
                </c:pt>
                <c:pt idx="9104">
                  <c:v>9.5160000000000002E-7</c:v>
                </c:pt>
                <c:pt idx="9105">
                  <c:v>9.5180000000000004E-7</c:v>
                </c:pt>
                <c:pt idx="9106">
                  <c:v>9.5199999999999995E-7</c:v>
                </c:pt>
                <c:pt idx="9107">
                  <c:v>9.5219999999999996E-7</c:v>
                </c:pt>
                <c:pt idx="9108">
                  <c:v>9.5239999999999998E-7</c:v>
                </c:pt>
                <c:pt idx="9109">
                  <c:v>9.5259999999999999E-7</c:v>
                </c:pt>
                <c:pt idx="9110">
                  <c:v>9.5280000000000001E-7</c:v>
                </c:pt>
                <c:pt idx="9111">
                  <c:v>9.5300000000000002E-7</c:v>
                </c:pt>
                <c:pt idx="9112">
                  <c:v>9.5320000000000004E-7</c:v>
                </c:pt>
                <c:pt idx="9113">
                  <c:v>9.5339999999999995E-7</c:v>
                </c:pt>
                <c:pt idx="9114">
                  <c:v>9.5359999999999996E-7</c:v>
                </c:pt>
                <c:pt idx="9115">
                  <c:v>9.5380000000000008E-7</c:v>
                </c:pt>
                <c:pt idx="9116">
                  <c:v>9.540000000000001E-7</c:v>
                </c:pt>
                <c:pt idx="9117">
                  <c:v>9.541999999999999E-7</c:v>
                </c:pt>
                <c:pt idx="9118">
                  <c:v>9.5439999999999992E-7</c:v>
                </c:pt>
                <c:pt idx="9119">
                  <c:v>9.5459999999999993E-7</c:v>
                </c:pt>
                <c:pt idx="9120">
                  <c:v>9.5479999999999995E-7</c:v>
                </c:pt>
                <c:pt idx="9121">
                  <c:v>9.5499999999999996E-7</c:v>
                </c:pt>
                <c:pt idx="9122">
                  <c:v>9.5519999999999998E-7</c:v>
                </c:pt>
                <c:pt idx="9123">
                  <c:v>9.5539999999999999E-7</c:v>
                </c:pt>
                <c:pt idx="9124">
                  <c:v>9.5560000000000001E-7</c:v>
                </c:pt>
                <c:pt idx="9125">
                  <c:v>9.5580000000000002E-7</c:v>
                </c:pt>
                <c:pt idx="9126">
                  <c:v>9.5600000000000004E-7</c:v>
                </c:pt>
                <c:pt idx="9127">
                  <c:v>9.5620000000000005E-7</c:v>
                </c:pt>
                <c:pt idx="9128">
                  <c:v>9.5640000000000007E-7</c:v>
                </c:pt>
                <c:pt idx="9129">
                  <c:v>9.5660000000000008E-7</c:v>
                </c:pt>
                <c:pt idx="9130">
                  <c:v>9.568000000000001E-7</c:v>
                </c:pt>
                <c:pt idx="9131">
                  <c:v>9.569999999999999E-7</c:v>
                </c:pt>
                <c:pt idx="9132">
                  <c:v>9.5719999999999992E-7</c:v>
                </c:pt>
                <c:pt idx="9133">
                  <c:v>9.5739999999999993E-7</c:v>
                </c:pt>
                <c:pt idx="9134">
                  <c:v>9.5759999999999995E-7</c:v>
                </c:pt>
                <c:pt idx="9135">
                  <c:v>9.5779999999999996E-7</c:v>
                </c:pt>
                <c:pt idx="9136">
                  <c:v>9.5799999999999998E-7</c:v>
                </c:pt>
                <c:pt idx="9137">
                  <c:v>9.5819999999999999E-7</c:v>
                </c:pt>
                <c:pt idx="9138">
                  <c:v>9.5840000000000001E-7</c:v>
                </c:pt>
                <c:pt idx="9139">
                  <c:v>9.5860000000000002E-7</c:v>
                </c:pt>
                <c:pt idx="9140">
                  <c:v>9.5880000000000004E-7</c:v>
                </c:pt>
                <c:pt idx="9141">
                  <c:v>9.5900000000000005E-7</c:v>
                </c:pt>
                <c:pt idx="9142">
                  <c:v>9.5920000000000007E-7</c:v>
                </c:pt>
                <c:pt idx="9143">
                  <c:v>9.5940000000000008E-7</c:v>
                </c:pt>
                <c:pt idx="9144">
                  <c:v>9.596000000000001E-7</c:v>
                </c:pt>
                <c:pt idx="9145">
                  <c:v>9.597999999999999E-7</c:v>
                </c:pt>
                <c:pt idx="9146">
                  <c:v>9.5999999999999991E-7</c:v>
                </c:pt>
                <c:pt idx="9147">
                  <c:v>9.6019999999999993E-7</c:v>
                </c:pt>
                <c:pt idx="9148">
                  <c:v>9.6039999999999994E-7</c:v>
                </c:pt>
                <c:pt idx="9149">
                  <c:v>9.6059999999999996E-7</c:v>
                </c:pt>
                <c:pt idx="9150">
                  <c:v>9.6079999999999997E-7</c:v>
                </c:pt>
                <c:pt idx="9151">
                  <c:v>9.6099999999999999E-7</c:v>
                </c:pt>
                <c:pt idx="9152">
                  <c:v>9.612E-7</c:v>
                </c:pt>
                <c:pt idx="9153">
                  <c:v>9.6140000000000002E-7</c:v>
                </c:pt>
                <c:pt idx="9154">
                  <c:v>9.6160000000000003E-7</c:v>
                </c:pt>
                <c:pt idx="9155">
                  <c:v>9.6180000000000005E-7</c:v>
                </c:pt>
                <c:pt idx="9156">
                  <c:v>9.6200000000000006E-7</c:v>
                </c:pt>
                <c:pt idx="9157">
                  <c:v>9.6220000000000008E-7</c:v>
                </c:pt>
                <c:pt idx="9158">
                  <c:v>9.6240000000000009E-7</c:v>
                </c:pt>
                <c:pt idx="9159">
                  <c:v>9.625999999999999E-7</c:v>
                </c:pt>
                <c:pt idx="9160">
                  <c:v>9.6279999999999991E-7</c:v>
                </c:pt>
                <c:pt idx="9161">
                  <c:v>9.6299999999999993E-7</c:v>
                </c:pt>
                <c:pt idx="9162">
                  <c:v>9.6319999999999994E-7</c:v>
                </c:pt>
                <c:pt idx="9163">
                  <c:v>9.6339999999999996E-7</c:v>
                </c:pt>
                <c:pt idx="9164">
                  <c:v>9.6359999999999997E-7</c:v>
                </c:pt>
                <c:pt idx="9165">
                  <c:v>9.6379999999999999E-7</c:v>
                </c:pt>
                <c:pt idx="9166">
                  <c:v>9.64E-7</c:v>
                </c:pt>
                <c:pt idx="9167">
                  <c:v>9.6420000000000002E-7</c:v>
                </c:pt>
                <c:pt idx="9168">
                  <c:v>9.6440000000000003E-7</c:v>
                </c:pt>
                <c:pt idx="9169">
                  <c:v>9.6460000000000005E-7</c:v>
                </c:pt>
                <c:pt idx="9170">
                  <c:v>9.6480000000000006E-7</c:v>
                </c:pt>
                <c:pt idx="9171">
                  <c:v>9.6500000000000008E-7</c:v>
                </c:pt>
                <c:pt idx="9172">
                  <c:v>9.6520000000000009E-7</c:v>
                </c:pt>
                <c:pt idx="9173">
                  <c:v>9.653999999999999E-7</c:v>
                </c:pt>
                <c:pt idx="9174">
                  <c:v>9.6559999999999991E-7</c:v>
                </c:pt>
                <c:pt idx="9175">
                  <c:v>9.6579999999999993E-7</c:v>
                </c:pt>
                <c:pt idx="9176">
                  <c:v>9.6599999999999994E-7</c:v>
                </c:pt>
                <c:pt idx="9177">
                  <c:v>9.6619999999999996E-7</c:v>
                </c:pt>
                <c:pt idx="9178">
                  <c:v>9.6639999999999997E-7</c:v>
                </c:pt>
                <c:pt idx="9179">
                  <c:v>9.6659999999999999E-7</c:v>
                </c:pt>
                <c:pt idx="9180">
                  <c:v>9.668E-7</c:v>
                </c:pt>
                <c:pt idx="9181">
                  <c:v>9.6700000000000002E-7</c:v>
                </c:pt>
                <c:pt idx="9182">
                  <c:v>9.6720000000000003E-7</c:v>
                </c:pt>
                <c:pt idx="9183">
                  <c:v>9.6740000000000005E-7</c:v>
                </c:pt>
                <c:pt idx="9184">
                  <c:v>9.6760000000000006E-7</c:v>
                </c:pt>
                <c:pt idx="9185">
                  <c:v>9.6780000000000008E-7</c:v>
                </c:pt>
                <c:pt idx="9186">
                  <c:v>9.6800000000000009E-7</c:v>
                </c:pt>
                <c:pt idx="9187">
                  <c:v>9.6819999999999989E-7</c:v>
                </c:pt>
                <c:pt idx="9188">
                  <c:v>9.6839999999999991E-7</c:v>
                </c:pt>
                <c:pt idx="9189">
                  <c:v>9.6859999999999993E-7</c:v>
                </c:pt>
                <c:pt idx="9190">
                  <c:v>9.6879999999999994E-7</c:v>
                </c:pt>
                <c:pt idx="9191">
                  <c:v>9.6899999999999996E-7</c:v>
                </c:pt>
                <c:pt idx="9192">
                  <c:v>9.6919999999999997E-7</c:v>
                </c:pt>
                <c:pt idx="9193">
                  <c:v>9.6939999999999999E-7</c:v>
                </c:pt>
                <c:pt idx="9194">
                  <c:v>9.696E-7</c:v>
                </c:pt>
                <c:pt idx="9195">
                  <c:v>9.6980000000000002E-7</c:v>
                </c:pt>
                <c:pt idx="9196">
                  <c:v>9.7000000000000003E-7</c:v>
                </c:pt>
                <c:pt idx="9197">
                  <c:v>9.7020000000000005E-7</c:v>
                </c:pt>
                <c:pt idx="9198">
                  <c:v>9.7040000000000006E-7</c:v>
                </c:pt>
                <c:pt idx="9199">
                  <c:v>9.7060000000000008E-7</c:v>
                </c:pt>
                <c:pt idx="9200">
                  <c:v>9.7080000000000009E-7</c:v>
                </c:pt>
                <c:pt idx="9201">
                  <c:v>9.7100000000000011E-7</c:v>
                </c:pt>
                <c:pt idx="9202">
                  <c:v>9.7119999999999991E-7</c:v>
                </c:pt>
                <c:pt idx="9203">
                  <c:v>9.7139999999999992E-7</c:v>
                </c:pt>
                <c:pt idx="9204">
                  <c:v>9.7159999999999994E-7</c:v>
                </c:pt>
                <c:pt idx="9205">
                  <c:v>9.7179999999999995E-7</c:v>
                </c:pt>
                <c:pt idx="9206">
                  <c:v>9.7199999999999997E-7</c:v>
                </c:pt>
                <c:pt idx="9207">
                  <c:v>9.7219999999999998E-7</c:v>
                </c:pt>
                <c:pt idx="9208">
                  <c:v>9.724E-7</c:v>
                </c:pt>
                <c:pt idx="9209">
                  <c:v>9.7260000000000001E-7</c:v>
                </c:pt>
                <c:pt idx="9210">
                  <c:v>9.7280000000000003E-7</c:v>
                </c:pt>
                <c:pt idx="9211">
                  <c:v>9.7300000000000004E-7</c:v>
                </c:pt>
                <c:pt idx="9212">
                  <c:v>9.7320000000000006E-7</c:v>
                </c:pt>
                <c:pt idx="9213">
                  <c:v>9.7340000000000007E-7</c:v>
                </c:pt>
                <c:pt idx="9214">
                  <c:v>9.7360000000000009E-7</c:v>
                </c:pt>
                <c:pt idx="9215">
                  <c:v>9.738000000000001E-7</c:v>
                </c:pt>
                <c:pt idx="9216">
                  <c:v>9.7399999999999991E-7</c:v>
                </c:pt>
                <c:pt idx="9217">
                  <c:v>9.7419999999999992E-7</c:v>
                </c:pt>
                <c:pt idx="9218">
                  <c:v>9.7439999999999994E-7</c:v>
                </c:pt>
                <c:pt idx="9219">
                  <c:v>9.7459999999999995E-7</c:v>
                </c:pt>
                <c:pt idx="9220">
                  <c:v>9.7479999999999997E-7</c:v>
                </c:pt>
                <c:pt idx="9221">
                  <c:v>9.7499999999999998E-7</c:v>
                </c:pt>
                <c:pt idx="9222">
                  <c:v>9.752E-7</c:v>
                </c:pt>
                <c:pt idx="9223">
                  <c:v>9.7540000000000001E-7</c:v>
                </c:pt>
                <c:pt idx="9224">
                  <c:v>9.7560000000000003E-7</c:v>
                </c:pt>
                <c:pt idx="9225">
                  <c:v>9.7580000000000004E-7</c:v>
                </c:pt>
                <c:pt idx="9226">
                  <c:v>9.7600000000000006E-7</c:v>
                </c:pt>
                <c:pt idx="9227">
                  <c:v>9.7620000000000007E-7</c:v>
                </c:pt>
                <c:pt idx="9228">
                  <c:v>9.7640000000000009E-7</c:v>
                </c:pt>
                <c:pt idx="9229">
                  <c:v>9.766000000000001E-7</c:v>
                </c:pt>
                <c:pt idx="9230">
                  <c:v>9.7679999999999991E-7</c:v>
                </c:pt>
                <c:pt idx="9231">
                  <c:v>9.7699999999999992E-7</c:v>
                </c:pt>
                <c:pt idx="9232">
                  <c:v>9.7719999999999994E-7</c:v>
                </c:pt>
                <c:pt idx="9233">
                  <c:v>9.7739999999999995E-7</c:v>
                </c:pt>
                <c:pt idx="9234">
                  <c:v>9.7759999999999997E-7</c:v>
                </c:pt>
                <c:pt idx="9235">
                  <c:v>9.7779999999999998E-7</c:v>
                </c:pt>
                <c:pt idx="9236">
                  <c:v>9.78E-7</c:v>
                </c:pt>
                <c:pt idx="9237">
                  <c:v>9.7820000000000001E-7</c:v>
                </c:pt>
                <c:pt idx="9238">
                  <c:v>9.7840000000000003E-7</c:v>
                </c:pt>
                <c:pt idx="9239">
                  <c:v>9.7860000000000004E-7</c:v>
                </c:pt>
                <c:pt idx="9240">
                  <c:v>9.7880000000000006E-7</c:v>
                </c:pt>
                <c:pt idx="9241">
                  <c:v>9.7900000000000007E-7</c:v>
                </c:pt>
                <c:pt idx="9242">
                  <c:v>9.7920000000000009E-7</c:v>
                </c:pt>
                <c:pt idx="9243">
                  <c:v>9.794000000000001E-7</c:v>
                </c:pt>
                <c:pt idx="9244">
                  <c:v>9.795999999999999E-7</c:v>
                </c:pt>
                <c:pt idx="9245">
                  <c:v>9.7979999999999992E-7</c:v>
                </c:pt>
                <c:pt idx="9246">
                  <c:v>9.7999999999999993E-7</c:v>
                </c:pt>
                <c:pt idx="9247">
                  <c:v>9.8019999999999995E-7</c:v>
                </c:pt>
                <c:pt idx="9248">
                  <c:v>9.8039999999999996E-7</c:v>
                </c:pt>
                <c:pt idx="9249">
                  <c:v>9.8059999999999998E-7</c:v>
                </c:pt>
                <c:pt idx="9250">
                  <c:v>9.8079999999999999E-7</c:v>
                </c:pt>
                <c:pt idx="9251">
                  <c:v>9.8100000000000001E-7</c:v>
                </c:pt>
                <c:pt idx="9252">
                  <c:v>9.8120000000000002E-7</c:v>
                </c:pt>
                <c:pt idx="9253">
                  <c:v>9.8140000000000004E-7</c:v>
                </c:pt>
                <c:pt idx="9254">
                  <c:v>9.8160000000000005E-7</c:v>
                </c:pt>
                <c:pt idx="9255">
                  <c:v>9.8180000000000007E-7</c:v>
                </c:pt>
                <c:pt idx="9256">
                  <c:v>9.8200000000000008E-7</c:v>
                </c:pt>
                <c:pt idx="9257">
                  <c:v>9.822000000000001E-7</c:v>
                </c:pt>
                <c:pt idx="9258">
                  <c:v>9.823999999999999E-7</c:v>
                </c:pt>
                <c:pt idx="9259">
                  <c:v>9.8259999999999992E-7</c:v>
                </c:pt>
                <c:pt idx="9260">
                  <c:v>9.8279999999999993E-7</c:v>
                </c:pt>
                <c:pt idx="9261">
                  <c:v>9.8299999999999995E-7</c:v>
                </c:pt>
                <c:pt idx="9262">
                  <c:v>9.8319999999999996E-7</c:v>
                </c:pt>
                <c:pt idx="9263">
                  <c:v>9.8339999999999998E-7</c:v>
                </c:pt>
                <c:pt idx="9264">
                  <c:v>9.8359999999999999E-7</c:v>
                </c:pt>
                <c:pt idx="9265">
                  <c:v>9.8380000000000001E-7</c:v>
                </c:pt>
                <c:pt idx="9266">
                  <c:v>9.8400000000000002E-7</c:v>
                </c:pt>
                <c:pt idx="9267">
                  <c:v>9.8420000000000004E-7</c:v>
                </c:pt>
                <c:pt idx="9268">
                  <c:v>9.8440000000000005E-7</c:v>
                </c:pt>
                <c:pt idx="9269">
                  <c:v>9.8460000000000007E-7</c:v>
                </c:pt>
                <c:pt idx="9270">
                  <c:v>9.8480000000000008E-7</c:v>
                </c:pt>
                <c:pt idx="9271">
                  <c:v>9.850000000000001E-7</c:v>
                </c:pt>
                <c:pt idx="9272">
                  <c:v>9.851999999999999E-7</c:v>
                </c:pt>
                <c:pt idx="9273">
                  <c:v>9.8539999999999992E-7</c:v>
                </c:pt>
                <c:pt idx="9274">
                  <c:v>9.8559999999999993E-7</c:v>
                </c:pt>
                <c:pt idx="9275">
                  <c:v>9.8579999999999995E-7</c:v>
                </c:pt>
                <c:pt idx="9276">
                  <c:v>9.8599999999999996E-7</c:v>
                </c:pt>
                <c:pt idx="9277">
                  <c:v>9.8619999999999998E-7</c:v>
                </c:pt>
                <c:pt idx="9278">
                  <c:v>9.8639999999999999E-7</c:v>
                </c:pt>
                <c:pt idx="9279">
                  <c:v>9.8660000000000001E-7</c:v>
                </c:pt>
                <c:pt idx="9280">
                  <c:v>9.8680000000000002E-7</c:v>
                </c:pt>
                <c:pt idx="9281">
                  <c:v>9.8700000000000004E-7</c:v>
                </c:pt>
                <c:pt idx="9282">
                  <c:v>9.8720000000000005E-7</c:v>
                </c:pt>
                <c:pt idx="9283">
                  <c:v>9.8740000000000007E-7</c:v>
                </c:pt>
                <c:pt idx="9284">
                  <c:v>9.8760000000000008E-7</c:v>
                </c:pt>
                <c:pt idx="9285">
                  <c:v>9.878000000000001E-7</c:v>
                </c:pt>
                <c:pt idx="9286">
                  <c:v>9.879999999999999E-7</c:v>
                </c:pt>
                <c:pt idx="9287">
                  <c:v>9.8819999999999992E-7</c:v>
                </c:pt>
                <c:pt idx="9288">
                  <c:v>9.8839999999999993E-7</c:v>
                </c:pt>
                <c:pt idx="9289">
                  <c:v>9.8859999999999995E-7</c:v>
                </c:pt>
                <c:pt idx="9290">
                  <c:v>9.8879999999999996E-7</c:v>
                </c:pt>
                <c:pt idx="9291">
                  <c:v>9.8899999999999998E-7</c:v>
                </c:pt>
                <c:pt idx="9292">
                  <c:v>9.8919999999999999E-7</c:v>
                </c:pt>
                <c:pt idx="9293">
                  <c:v>9.8940000000000001E-7</c:v>
                </c:pt>
                <c:pt idx="9294">
                  <c:v>9.8960000000000002E-7</c:v>
                </c:pt>
                <c:pt idx="9295">
                  <c:v>9.8980000000000004E-7</c:v>
                </c:pt>
                <c:pt idx="9296">
                  <c:v>9.9000000000000005E-7</c:v>
                </c:pt>
                <c:pt idx="9297">
                  <c:v>9.9020000000000007E-7</c:v>
                </c:pt>
                <c:pt idx="9298">
                  <c:v>9.9040000000000008E-7</c:v>
                </c:pt>
                <c:pt idx="9299">
                  <c:v>9.906000000000001E-7</c:v>
                </c:pt>
                <c:pt idx="9300">
                  <c:v>9.907999999999999E-7</c:v>
                </c:pt>
                <c:pt idx="9301">
                  <c:v>9.9099999999999991E-7</c:v>
                </c:pt>
                <c:pt idx="9302">
                  <c:v>9.9119999999999993E-7</c:v>
                </c:pt>
                <c:pt idx="9303">
                  <c:v>9.9139999999999994E-7</c:v>
                </c:pt>
                <c:pt idx="9304">
                  <c:v>9.9159999999999996E-7</c:v>
                </c:pt>
                <c:pt idx="9305">
                  <c:v>9.9179999999999997E-7</c:v>
                </c:pt>
                <c:pt idx="9306">
                  <c:v>9.9199999999999999E-7</c:v>
                </c:pt>
                <c:pt idx="9307">
                  <c:v>9.922E-7</c:v>
                </c:pt>
                <c:pt idx="9308">
                  <c:v>9.9240000000000002E-7</c:v>
                </c:pt>
                <c:pt idx="9309">
                  <c:v>9.9260000000000003E-7</c:v>
                </c:pt>
                <c:pt idx="9310">
                  <c:v>9.9280000000000005E-7</c:v>
                </c:pt>
                <c:pt idx="9311">
                  <c:v>9.9300000000000006E-7</c:v>
                </c:pt>
                <c:pt idx="9312">
                  <c:v>9.9320000000000008E-7</c:v>
                </c:pt>
                <c:pt idx="9313">
                  <c:v>9.9340000000000009E-7</c:v>
                </c:pt>
                <c:pt idx="9314">
                  <c:v>9.935999999999999E-7</c:v>
                </c:pt>
                <c:pt idx="9315">
                  <c:v>9.9379999999999991E-7</c:v>
                </c:pt>
                <c:pt idx="9316">
                  <c:v>9.9399999999999993E-7</c:v>
                </c:pt>
                <c:pt idx="9317">
                  <c:v>9.9419999999999994E-7</c:v>
                </c:pt>
                <c:pt idx="9318">
                  <c:v>9.9439999999999996E-7</c:v>
                </c:pt>
                <c:pt idx="9319">
                  <c:v>9.9459999999999997E-7</c:v>
                </c:pt>
                <c:pt idx="9320">
                  <c:v>9.9479999999999999E-7</c:v>
                </c:pt>
                <c:pt idx="9321">
                  <c:v>9.95E-7</c:v>
                </c:pt>
                <c:pt idx="9322">
                  <c:v>9.9520000000000002E-7</c:v>
                </c:pt>
                <c:pt idx="9323">
                  <c:v>9.9540000000000003E-7</c:v>
                </c:pt>
                <c:pt idx="9324">
                  <c:v>9.9560000000000005E-7</c:v>
                </c:pt>
                <c:pt idx="9325">
                  <c:v>9.9580000000000006E-7</c:v>
                </c:pt>
                <c:pt idx="9326">
                  <c:v>9.9600000000000008E-7</c:v>
                </c:pt>
                <c:pt idx="9327">
                  <c:v>9.9620000000000009E-7</c:v>
                </c:pt>
                <c:pt idx="9328">
                  <c:v>9.963999999999999E-7</c:v>
                </c:pt>
                <c:pt idx="9329">
                  <c:v>9.9659999999999991E-7</c:v>
                </c:pt>
                <c:pt idx="9330">
                  <c:v>9.9679999999999993E-7</c:v>
                </c:pt>
                <c:pt idx="9331">
                  <c:v>9.9699999999999994E-7</c:v>
                </c:pt>
                <c:pt idx="9332">
                  <c:v>9.9719999999999996E-7</c:v>
                </c:pt>
                <c:pt idx="9333">
                  <c:v>9.9739999999999997E-7</c:v>
                </c:pt>
                <c:pt idx="9334">
                  <c:v>9.9759999999999999E-7</c:v>
                </c:pt>
                <c:pt idx="9335">
                  <c:v>9.978E-7</c:v>
                </c:pt>
                <c:pt idx="9336">
                  <c:v>9.9800000000000002E-7</c:v>
                </c:pt>
                <c:pt idx="9337">
                  <c:v>9.9820000000000003E-7</c:v>
                </c:pt>
                <c:pt idx="9338">
                  <c:v>9.9840000000000005E-7</c:v>
                </c:pt>
                <c:pt idx="9339">
                  <c:v>9.9860000000000006E-7</c:v>
                </c:pt>
                <c:pt idx="9340">
                  <c:v>9.9880000000000008E-7</c:v>
                </c:pt>
                <c:pt idx="9341">
                  <c:v>9.9900000000000009E-7</c:v>
                </c:pt>
                <c:pt idx="9342">
                  <c:v>9.9919999999999989E-7</c:v>
                </c:pt>
                <c:pt idx="9343">
                  <c:v>9.9939999999999991E-7</c:v>
                </c:pt>
                <c:pt idx="9344">
                  <c:v>9.9959999999999992E-7</c:v>
                </c:pt>
                <c:pt idx="9345">
                  <c:v>9.9979999999999994E-7</c:v>
                </c:pt>
                <c:pt idx="9346">
                  <c:v>9.9999999999999995E-7</c:v>
                </c:pt>
                <c:pt idx="9347">
                  <c:v>1.0002E-6</c:v>
                </c:pt>
                <c:pt idx="9348">
                  <c:v>1.0004E-6</c:v>
                </c:pt>
                <c:pt idx="9349">
                  <c:v>1.0006E-6</c:v>
                </c:pt>
                <c:pt idx="9350">
                  <c:v>1.0008E-6</c:v>
                </c:pt>
                <c:pt idx="9351">
                  <c:v>1.001E-6</c:v>
                </c:pt>
                <c:pt idx="9352">
                  <c:v>1.0012E-6</c:v>
                </c:pt>
                <c:pt idx="9353">
                  <c:v>1.0014000000000001E-6</c:v>
                </c:pt>
                <c:pt idx="9354">
                  <c:v>1.0016000000000001E-6</c:v>
                </c:pt>
                <c:pt idx="9355">
                  <c:v>1.0018000000000001E-6</c:v>
                </c:pt>
                <c:pt idx="9356">
                  <c:v>1.0020000000000001E-6</c:v>
                </c:pt>
                <c:pt idx="9357">
                  <c:v>1.0021999999999999E-6</c:v>
                </c:pt>
                <c:pt idx="9358">
                  <c:v>1.0023999999999999E-6</c:v>
                </c:pt>
                <c:pt idx="9359">
                  <c:v>1.0025999999999999E-6</c:v>
                </c:pt>
                <c:pt idx="9360">
                  <c:v>1.0028E-6</c:v>
                </c:pt>
                <c:pt idx="9361">
                  <c:v>1.003E-6</c:v>
                </c:pt>
                <c:pt idx="9362">
                  <c:v>1.0032E-6</c:v>
                </c:pt>
                <c:pt idx="9363">
                  <c:v>1.0034E-6</c:v>
                </c:pt>
                <c:pt idx="9364">
                  <c:v>1.0036E-6</c:v>
                </c:pt>
                <c:pt idx="9365">
                  <c:v>1.0038E-6</c:v>
                </c:pt>
                <c:pt idx="9366">
                  <c:v>1.004E-6</c:v>
                </c:pt>
                <c:pt idx="9367">
                  <c:v>1.0042000000000001E-6</c:v>
                </c:pt>
                <c:pt idx="9368">
                  <c:v>1.0044000000000001E-6</c:v>
                </c:pt>
                <c:pt idx="9369">
                  <c:v>1.0046000000000001E-6</c:v>
                </c:pt>
                <c:pt idx="9370">
                  <c:v>1.0048000000000001E-6</c:v>
                </c:pt>
                <c:pt idx="9371">
                  <c:v>1.0049999999999999E-6</c:v>
                </c:pt>
                <c:pt idx="9372">
                  <c:v>1.0051999999999999E-6</c:v>
                </c:pt>
                <c:pt idx="9373">
                  <c:v>1.0053999999999999E-6</c:v>
                </c:pt>
                <c:pt idx="9374">
                  <c:v>1.0056E-6</c:v>
                </c:pt>
                <c:pt idx="9375">
                  <c:v>1.0058E-6</c:v>
                </c:pt>
                <c:pt idx="9376">
                  <c:v>1.006E-6</c:v>
                </c:pt>
                <c:pt idx="9377">
                  <c:v>1.0062E-6</c:v>
                </c:pt>
                <c:pt idx="9378">
                  <c:v>1.0064E-6</c:v>
                </c:pt>
                <c:pt idx="9379">
                  <c:v>1.0066E-6</c:v>
                </c:pt>
                <c:pt idx="9380">
                  <c:v>1.0068E-6</c:v>
                </c:pt>
                <c:pt idx="9381">
                  <c:v>1.0070000000000001E-6</c:v>
                </c:pt>
                <c:pt idx="9382">
                  <c:v>1.0072000000000001E-6</c:v>
                </c:pt>
                <c:pt idx="9383">
                  <c:v>1.0074000000000001E-6</c:v>
                </c:pt>
                <c:pt idx="9384">
                  <c:v>1.0076000000000001E-6</c:v>
                </c:pt>
                <c:pt idx="9385">
                  <c:v>1.0077999999999999E-6</c:v>
                </c:pt>
                <c:pt idx="9386">
                  <c:v>1.0079999999999999E-6</c:v>
                </c:pt>
                <c:pt idx="9387">
                  <c:v>1.0081999999999999E-6</c:v>
                </c:pt>
                <c:pt idx="9388">
                  <c:v>1.0084E-6</c:v>
                </c:pt>
                <c:pt idx="9389">
                  <c:v>1.0086E-6</c:v>
                </c:pt>
                <c:pt idx="9390">
                  <c:v>1.0088E-6</c:v>
                </c:pt>
                <c:pt idx="9391">
                  <c:v>1.009E-6</c:v>
                </c:pt>
                <c:pt idx="9392">
                  <c:v>1.0092E-6</c:v>
                </c:pt>
                <c:pt idx="9393">
                  <c:v>1.0094E-6</c:v>
                </c:pt>
                <c:pt idx="9394">
                  <c:v>1.0096E-6</c:v>
                </c:pt>
                <c:pt idx="9395">
                  <c:v>1.0098000000000001E-6</c:v>
                </c:pt>
                <c:pt idx="9396">
                  <c:v>1.0100000000000001E-6</c:v>
                </c:pt>
                <c:pt idx="9397">
                  <c:v>1.0102000000000001E-6</c:v>
                </c:pt>
                <c:pt idx="9398">
                  <c:v>1.0104000000000001E-6</c:v>
                </c:pt>
                <c:pt idx="9399">
                  <c:v>1.0105999999999999E-6</c:v>
                </c:pt>
                <c:pt idx="9400">
                  <c:v>1.0107999999999999E-6</c:v>
                </c:pt>
                <c:pt idx="9401">
                  <c:v>1.0109999999999999E-6</c:v>
                </c:pt>
                <c:pt idx="9402">
                  <c:v>1.0111999999999999E-6</c:v>
                </c:pt>
                <c:pt idx="9403">
                  <c:v>1.0114E-6</c:v>
                </c:pt>
                <c:pt idx="9404">
                  <c:v>1.0116E-6</c:v>
                </c:pt>
                <c:pt idx="9405">
                  <c:v>1.0118E-6</c:v>
                </c:pt>
                <c:pt idx="9406">
                  <c:v>1.012E-6</c:v>
                </c:pt>
                <c:pt idx="9407">
                  <c:v>1.0122E-6</c:v>
                </c:pt>
                <c:pt idx="9408">
                  <c:v>1.0124E-6</c:v>
                </c:pt>
                <c:pt idx="9409">
                  <c:v>1.0126000000000001E-6</c:v>
                </c:pt>
                <c:pt idx="9410">
                  <c:v>1.0128000000000001E-6</c:v>
                </c:pt>
                <c:pt idx="9411">
                  <c:v>1.0130000000000001E-6</c:v>
                </c:pt>
                <c:pt idx="9412">
                  <c:v>1.0132000000000001E-6</c:v>
                </c:pt>
                <c:pt idx="9413">
                  <c:v>1.0133999999999999E-6</c:v>
                </c:pt>
                <c:pt idx="9414">
                  <c:v>1.0135999999999999E-6</c:v>
                </c:pt>
                <c:pt idx="9415">
                  <c:v>1.0137999999999999E-6</c:v>
                </c:pt>
                <c:pt idx="9416">
                  <c:v>1.0139999999999999E-6</c:v>
                </c:pt>
                <c:pt idx="9417">
                  <c:v>1.0142E-6</c:v>
                </c:pt>
                <c:pt idx="9418">
                  <c:v>1.0144E-6</c:v>
                </c:pt>
                <c:pt idx="9419">
                  <c:v>1.0146E-6</c:v>
                </c:pt>
                <c:pt idx="9420">
                  <c:v>1.0148E-6</c:v>
                </c:pt>
                <c:pt idx="9421">
                  <c:v>1.015E-6</c:v>
                </c:pt>
                <c:pt idx="9422">
                  <c:v>1.0152E-6</c:v>
                </c:pt>
                <c:pt idx="9423">
                  <c:v>1.0154000000000001E-6</c:v>
                </c:pt>
                <c:pt idx="9424">
                  <c:v>1.0156000000000001E-6</c:v>
                </c:pt>
                <c:pt idx="9425">
                  <c:v>1.0158000000000001E-6</c:v>
                </c:pt>
                <c:pt idx="9426">
                  <c:v>1.0160000000000001E-6</c:v>
                </c:pt>
                <c:pt idx="9427">
                  <c:v>1.0161999999999999E-6</c:v>
                </c:pt>
                <c:pt idx="9428">
                  <c:v>1.0163999999999999E-6</c:v>
                </c:pt>
                <c:pt idx="9429">
                  <c:v>1.0165999999999999E-6</c:v>
                </c:pt>
                <c:pt idx="9430">
                  <c:v>1.0167999999999999E-6</c:v>
                </c:pt>
                <c:pt idx="9431">
                  <c:v>1.017E-6</c:v>
                </c:pt>
                <c:pt idx="9432">
                  <c:v>1.0172E-6</c:v>
                </c:pt>
                <c:pt idx="9433">
                  <c:v>1.0174E-6</c:v>
                </c:pt>
                <c:pt idx="9434">
                  <c:v>1.0176E-6</c:v>
                </c:pt>
                <c:pt idx="9435">
                  <c:v>1.0178E-6</c:v>
                </c:pt>
                <c:pt idx="9436">
                  <c:v>1.018E-6</c:v>
                </c:pt>
                <c:pt idx="9437">
                  <c:v>1.0182000000000001E-6</c:v>
                </c:pt>
                <c:pt idx="9438">
                  <c:v>1.0184000000000001E-6</c:v>
                </c:pt>
                <c:pt idx="9439">
                  <c:v>1.0186000000000001E-6</c:v>
                </c:pt>
                <c:pt idx="9440">
                  <c:v>1.0188000000000001E-6</c:v>
                </c:pt>
                <c:pt idx="9441">
                  <c:v>1.0189999999999999E-6</c:v>
                </c:pt>
                <c:pt idx="9442">
                  <c:v>1.0191999999999999E-6</c:v>
                </c:pt>
                <c:pt idx="9443">
                  <c:v>1.0193999999999999E-6</c:v>
                </c:pt>
                <c:pt idx="9444">
                  <c:v>1.0195999999999999E-6</c:v>
                </c:pt>
                <c:pt idx="9445">
                  <c:v>1.0198E-6</c:v>
                </c:pt>
                <c:pt idx="9446">
                  <c:v>1.02E-6</c:v>
                </c:pt>
                <c:pt idx="9447">
                  <c:v>1.0202E-6</c:v>
                </c:pt>
                <c:pt idx="9448">
                  <c:v>1.0204E-6</c:v>
                </c:pt>
                <c:pt idx="9449">
                  <c:v>1.0206E-6</c:v>
                </c:pt>
                <c:pt idx="9450">
                  <c:v>1.0208E-6</c:v>
                </c:pt>
                <c:pt idx="9451">
                  <c:v>1.0210000000000001E-6</c:v>
                </c:pt>
                <c:pt idx="9452">
                  <c:v>1.0212000000000001E-6</c:v>
                </c:pt>
                <c:pt idx="9453">
                  <c:v>1.0214000000000001E-6</c:v>
                </c:pt>
                <c:pt idx="9454">
                  <c:v>1.0216000000000001E-6</c:v>
                </c:pt>
                <c:pt idx="9455">
                  <c:v>1.0217999999999999E-6</c:v>
                </c:pt>
                <c:pt idx="9456">
                  <c:v>1.0219999999999999E-6</c:v>
                </c:pt>
                <c:pt idx="9457">
                  <c:v>1.0221999999999999E-6</c:v>
                </c:pt>
                <c:pt idx="9458">
                  <c:v>1.0223999999999999E-6</c:v>
                </c:pt>
                <c:pt idx="9459">
                  <c:v>1.0226E-6</c:v>
                </c:pt>
                <c:pt idx="9460">
                  <c:v>1.0228E-6</c:v>
                </c:pt>
                <c:pt idx="9461">
                  <c:v>1.023E-6</c:v>
                </c:pt>
                <c:pt idx="9462">
                  <c:v>1.0232E-6</c:v>
                </c:pt>
                <c:pt idx="9463">
                  <c:v>1.0234E-6</c:v>
                </c:pt>
                <c:pt idx="9464">
                  <c:v>1.0236E-6</c:v>
                </c:pt>
                <c:pt idx="9465">
                  <c:v>1.0238E-6</c:v>
                </c:pt>
                <c:pt idx="9466">
                  <c:v>1.0240000000000001E-6</c:v>
                </c:pt>
                <c:pt idx="9467">
                  <c:v>1.0242000000000001E-6</c:v>
                </c:pt>
                <c:pt idx="9468">
                  <c:v>1.0244000000000001E-6</c:v>
                </c:pt>
                <c:pt idx="9469">
                  <c:v>1.0245999999999999E-6</c:v>
                </c:pt>
                <c:pt idx="9470">
                  <c:v>1.0247999999999999E-6</c:v>
                </c:pt>
                <c:pt idx="9471">
                  <c:v>1.0249999999999999E-6</c:v>
                </c:pt>
                <c:pt idx="9472">
                  <c:v>1.0251999999999999E-6</c:v>
                </c:pt>
                <c:pt idx="9473">
                  <c:v>1.0254E-6</c:v>
                </c:pt>
                <c:pt idx="9474">
                  <c:v>1.0256E-6</c:v>
                </c:pt>
                <c:pt idx="9475">
                  <c:v>1.0258E-6</c:v>
                </c:pt>
                <c:pt idx="9476">
                  <c:v>1.026E-6</c:v>
                </c:pt>
                <c:pt idx="9477">
                  <c:v>1.0262E-6</c:v>
                </c:pt>
                <c:pt idx="9478">
                  <c:v>1.0264E-6</c:v>
                </c:pt>
                <c:pt idx="9479">
                  <c:v>1.0266E-6</c:v>
                </c:pt>
                <c:pt idx="9480">
                  <c:v>1.0268000000000001E-6</c:v>
                </c:pt>
                <c:pt idx="9481">
                  <c:v>1.0270000000000001E-6</c:v>
                </c:pt>
                <c:pt idx="9482">
                  <c:v>1.0272000000000001E-6</c:v>
                </c:pt>
                <c:pt idx="9483">
                  <c:v>1.0273999999999999E-6</c:v>
                </c:pt>
                <c:pt idx="9484">
                  <c:v>1.0275999999999999E-6</c:v>
                </c:pt>
                <c:pt idx="9485">
                  <c:v>1.0277999999999999E-6</c:v>
                </c:pt>
                <c:pt idx="9486">
                  <c:v>1.0279999999999999E-6</c:v>
                </c:pt>
                <c:pt idx="9487">
                  <c:v>1.0282E-6</c:v>
                </c:pt>
                <c:pt idx="9488">
                  <c:v>1.0284E-6</c:v>
                </c:pt>
                <c:pt idx="9489">
                  <c:v>1.0286E-6</c:v>
                </c:pt>
                <c:pt idx="9490">
                  <c:v>1.0288E-6</c:v>
                </c:pt>
                <c:pt idx="9491">
                  <c:v>1.029E-6</c:v>
                </c:pt>
                <c:pt idx="9492">
                  <c:v>1.0292E-6</c:v>
                </c:pt>
                <c:pt idx="9493">
                  <c:v>1.0294E-6</c:v>
                </c:pt>
                <c:pt idx="9494">
                  <c:v>1.0296000000000001E-6</c:v>
                </c:pt>
                <c:pt idx="9495">
                  <c:v>1.0298000000000001E-6</c:v>
                </c:pt>
                <c:pt idx="9496">
                  <c:v>1.0300000000000001E-6</c:v>
                </c:pt>
                <c:pt idx="9497">
                  <c:v>1.0301999999999999E-6</c:v>
                </c:pt>
                <c:pt idx="9498">
                  <c:v>1.0303999999999999E-6</c:v>
                </c:pt>
                <c:pt idx="9499">
                  <c:v>1.0305999999999999E-6</c:v>
                </c:pt>
                <c:pt idx="9500">
                  <c:v>1.0307999999999999E-6</c:v>
                </c:pt>
                <c:pt idx="9501">
                  <c:v>1.031E-6</c:v>
                </c:pt>
                <c:pt idx="9502">
                  <c:v>1.0312E-6</c:v>
                </c:pt>
                <c:pt idx="9503">
                  <c:v>1.0314E-6</c:v>
                </c:pt>
                <c:pt idx="9504">
                  <c:v>1.0316E-6</c:v>
                </c:pt>
                <c:pt idx="9505">
                  <c:v>1.0318E-6</c:v>
                </c:pt>
                <c:pt idx="9506">
                  <c:v>1.032E-6</c:v>
                </c:pt>
                <c:pt idx="9507">
                  <c:v>1.0322E-6</c:v>
                </c:pt>
                <c:pt idx="9508">
                  <c:v>1.0324000000000001E-6</c:v>
                </c:pt>
                <c:pt idx="9509">
                  <c:v>1.0326000000000001E-6</c:v>
                </c:pt>
                <c:pt idx="9510">
                  <c:v>1.0328000000000001E-6</c:v>
                </c:pt>
                <c:pt idx="9511">
                  <c:v>1.0330000000000001E-6</c:v>
                </c:pt>
                <c:pt idx="9512">
                  <c:v>1.0331999999999999E-6</c:v>
                </c:pt>
                <c:pt idx="9513">
                  <c:v>1.0333999999999999E-6</c:v>
                </c:pt>
                <c:pt idx="9514">
                  <c:v>1.0335999999999999E-6</c:v>
                </c:pt>
                <c:pt idx="9515">
                  <c:v>1.0338E-6</c:v>
                </c:pt>
                <c:pt idx="9516">
                  <c:v>1.034E-6</c:v>
                </c:pt>
                <c:pt idx="9517">
                  <c:v>1.0342E-6</c:v>
                </c:pt>
                <c:pt idx="9518">
                  <c:v>1.0344E-6</c:v>
                </c:pt>
                <c:pt idx="9519">
                  <c:v>1.0346E-6</c:v>
                </c:pt>
                <c:pt idx="9520">
                  <c:v>1.0348E-6</c:v>
                </c:pt>
                <c:pt idx="9521">
                  <c:v>1.035E-6</c:v>
                </c:pt>
                <c:pt idx="9522">
                  <c:v>1.0352000000000001E-6</c:v>
                </c:pt>
                <c:pt idx="9523">
                  <c:v>1.0354000000000001E-6</c:v>
                </c:pt>
                <c:pt idx="9524">
                  <c:v>1.0356000000000001E-6</c:v>
                </c:pt>
                <c:pt idx="9525">
                  <c:v>1.0358000000000001E-6</c:v>
                </c:pt>
                <c:pt idx="9526">
                  <c:v>1.0359999999999999E-6</c:v>
                </c:pt>
                <c:pt idx="9527">
                  <c:v>1.0361999999999999E-6</c:v>
                </c:pt>
                <c:pt idx="9528">
                  <c:v>1.0363999999999999E-6</c:v>
                </c:pt>
                <c:pt idx="9529">
                  <c:v>1.0366E-6</c:v>
                </c:pt>
                <c:pt idx="9530">
                  <c:v>1.0368E-6</c:v>
                </c:pt>
                <c:pt idx="9531">
                  <c:v>1.037E-6</c:v>
                </c:pt>
                <c:pt idx="9532">
                  <c:v>1.0372E-6</c:v>
                </c:pt>
                <c:pt idx="9533">
                  <c:v>1.0374E-6</c:v>
                </c:pt>
                <c:pt idx="9534">
                  <c:v>1.0376E-6</c:v>
                </c:pt>
                <c:pt idx="9535">
                  <c:v>1.0378E-6</c:v>
                </c:pt>
                <c:pt idx="9536">
                  <c:v>1.0380000000000001E-6</c:v>
                </c:pt>
                <c:pt idx="9537">
                  <c:v>1.0382000000000001E-6</c:v>
                </c:pt>
                <c:pt idx="9538">
                  <c:v>1.0384000000000001E-6</c:v>
                </c:pt>
                <c:pt idx="9539">
                  <c:v>1.0386000000000001E-6</c:v>
                </c:pt>
                <c:pt idx="9540">
                  <c:v>1.0387999999999999E-6</c:v>
                </c:pt>
                <c:pt idx="9541">
                  <c:v>1.0389999999999999E-6</c:v>
                </c:pt>
                <c:pt idx="9542">
                  <c:v>1.0391999999999999E-6</c:v>
                </c:pt>
                <c:pt idx="9543">
                  <c:v>1.0394E-6</c:v>
                </c:pt>
                <c:pt idx="9544">
                  <c:v>1.0396E-6</c:v>
                </c:pt>
                <c:pt idx="9545">
                  <c:v>1.0398E-6</c:v>
                </c:pt>
                <c:pt idx="9546">
                  <c:v>1.04E-6</c:v>
                </c:pt>
                <c:pt idx="9547">
                  <c:v>1.0402E-6</c:v>
                </c:pt>
                <c:pt idx="9548">
                  <c:v>1.0404E-6</c:v>
                </c:pt>
                <c:pt idx="9549">
                  <c:v>1.0406E-6</c:v>
                </c:pt>
                <c:pt idx="9550">
                  <c:v>1.0408000000000001E-6</c:v>
                </c:pt>
                <c:pt idx="9551">
                  <c:v>1.0410000000000001E-6</c:v>
                </c:pt>
                <c:pt idx="9552">
                  <c:v>1.0412000000000001E-6</c:v>
                </c:pt>
                <c:pt idx="9553">
                  <c:v>1.0414000000000001E-6</c:v>
                </c:pt>
                <c:pt idx="9554">
                  <c:v>1.0415999999999999E-6</c:v>
                </c:pt>
                <c:pt idx="9555">
                  <c:v>1.0417999999999999E-6</c:v>
                </c:pt>
                <c:pt idx="9556">
                  <c:v>1.0419999999999999E-6</c:v>
                </c:pt>
                <c:pt idx="9557">
                  <c:v>1.0421999999999999E-6</c:v>
                </c:pt>
                <c:pt idx="9558">
                  <c:v>1.0424E-6</c:v>
                </c:pt>
                <c:pt idx="9559">
                  <c:v>1.0426E-6</c:v>
                </c:pt>
                <c:pt idx="9560">
                  <c:v>1.0428E-6</c:v>
                </c:pt>
                <c:pt idx="9561">
                  <c:v>1.043E-6</c:v>
                </c:pt>
                <c:pt idx="9562">
                  <c:v>1.0432E-6</c:v>
                </c:pt>
                <c:pt idx="9563">
                  <c:v>1.0434E-6</c:v>
                </c:pt>
                <c:pt idx="9564">
                  <c:v>1.0436000000000001E-6</c:v>
                </c:pt>
                <c:pt idx="9565">
                  <c:v>1.0438000000000001E-6</c:v>
                </c:pt>
                <c:pt idx="9566">
                  <c:v>1.0440000000000001E-6</c:v>
                </c:pt>
                <c:pt idx="9567">
                  <c:v>1.0442000000000001E-6</c:v>
                </c:pt>
                <c:pt idx="9568">
                  <c:v>1.0443999999999999E-6</c:v>
                </c:pt>
                <c:pt idx="9569">
                  <c:v>1.0445999999999999E-6</c:v>
                </c:pt>
                <c:pt idx="9570">
                  <c:v>1.0447999999999999E-6</c:v>
                </c:pt>
                <c:pt idx="9571">
                  <c:v>1.0449999999999999E-6</c:v>
                </c:pt>
                <c:pt idx="9572">
                  <c:v>1.0452E-6</c:v>
                </c:pt>
                <c:pt idx="9573">
                  <c:v>1.0454E-6</c:v>
                </c:pt>
                <c:pt idx="9574">
                  <c:v>1.0456E-6</c:v>
                </c:pt>
                <c:pt idx="9575">
                  <c:v>1.0458E-6</c:v>
                </c:pt>
                <c:pt idx="9576">
                  <c:v>1.046E-6</c:v>
                </c:pt>
                <c:pt idx="9577">
                  <c:v>1.0462E-6</c:v>
                </c:pt>
                <c:pt idx="9578">
                  <c:v>1.0464000000000001E-6</c:v>
                </c:pt>
                <c:pt idx="9579">
                  <c:v>1.0466000000000001E-6</c:v>
                </c:pt>
                <c:pt idx="9580">
                  <c:v>1.0468000000000001E-6</c:v>
                </c:pt>
                <c:pt idx="9581">
                  <c:v>1.0470000000000001E-6</c:v>
                </c:pt>
                <c:pt idx="9582">
                  <c:v>1.0471999999999999E-6</c:v>
                </c:pt>
                <c:pt idx="9583">
                  <c:v>1.0473999999999999E-6</c:v>
                </c:pt>
                <c:pt idx="9584">
                  <c:v>1.0475999999999999E-6</c:v>
                </c:pt>
                <c:pt idx="9585">
                  <c:v>1.0477999999999999E-6</c:v>
                </c:pt>
                <c:pt idx="9586">
                  <c:v>1.048E-6</c:v>
                </c:pt>
                <c:pt idx="9587">
                  <c:v>1.0482E-6</c:v>
                </c:pt>
                <c:pt idx="9588">
                  <c:v>1.0484E-6</c:v>
                </c:pt>
                <c:pt idx="9589">
                  <c:v>1.0486E-6</c:v>
                </c:pt>
                <c:pt idx="9590">
                  <c:v>1.0488E-6</c:v>
                </c:pt>
                <c:pt idx="9591">
                  <c:v>1.049E-6</c:v>
                </c:pt>
                <c:pt idx="9592">
                  <c:v>1.0492000000000001E-6</c:v>
                </c:pt>
                <c:pt idx="9593">
                  <c:v>1.0494000000000001E-6</c:v>
                </c:pt>
                <c:pt idx="9594">
                  <c:v>1.0496000000000001E-6</c:v>
                </c:pt>
                <c:pt idx="9595">
                  <c:v>1.0498000000000001E-6</c:v>
                </c:pt>
                <c:pt idx="9596">
                  <c:v>1.0499999999999999E-6</c:v>
                </c:pt>
                <c:pt idx="9597">
                  <c:v>1.0501999999999999E-6</c:v>
                </c:pt>
                <c:pt idx="9598">
                  <c:v>1.0503999999999999E-6</c:v>
                </c:pt>
                <c:pt idx="9599">
                  <c:v>1.0505999999999999E-6</c:v>
                </c:pt>
                <c:pt idx="9600">
                  <c:v>1.0508E-6</c:v>
                </c:pt>
                <c:pt idx="9601">
                  <c:v>1.051E-6</c:v>
                </c:pt>
                <c:pt idx="9602">
                  <c:v>1.0512E-6</c:v>
                </c:pt>
                <c:pt idx="9603">
                  <c:v>1.0514E-6</c:v>
                </c:pt>
                <c:pt idx="9604">
                  <c:v>1.0516E-6</c:v>
                </c:pt>
                <c:pt idx="9605">
                  <c:v>1.0518E-6</c:v>
                </c:pt>
                <c:pt idx="9606">
                  <c:v>1.052E-6</c:v>
                </c:pt>
                <c:pt idx="9607">
                  <c:v>1.0522000000000001E-6</c:v>
                </c:pt>
                <c:pt idx="9608">
                  <c:v>1.0524000000000001E-6</c:v>
                </c:pt>
                <c:pt idx="9609">
                  <c:v>1.0526000000000001E-6</c:v>
                </c:pt>
                <c:pt idx="9610">
                  <c:v>1.0527999999999999E-6</c:v>
                </c:pt>
                <c:pt idx="9611">
                  <c:v>1.0529999999999999E-6</c:v>
                </c:pt>
                <c:pt idx="9612">
                  <c:v>1.0531999999999999E-6</c:v>
                </c:pt>
                <c:pt idx="9613">
                  <c:v>1.0533999999999999E-6</c:v>
                </c:pt>
                <c:pt idx="9614">
                  <c:v>1.0536E-6</c:v>
                </c:pt>
                <c:pt idx="9615">
                  <c:v>1.0538E-6</c:v>
                </c:pt>
                <c:pt idx="9616">
                  <c:v>1.054E-6</c:v>
                </c:pt>
                <c:pt idx="9617">
                  <c:v>1.0542E-6</c:v>
                </c:pt>
                <c:pt idx="9618">
                  <c:v>1.0544E-6</c:v>
                </c:pt>
                <c:pt idx="9619">
                  <c:v>1.0546E-6</c:v>
                </c:pt>
                <c:pt idx="9620">
                  <c:v>1.0548E-6</c:v>
                </c:pt>
                <c:pt idx="9621">
                  <c:v>1.0550000000000001E-6</c:v>
                </c:pt>
                <c:pt idx="9622">
                  <c:v>1.0552000000000001E-6</c:v>
                </c:pt>
                <c:pt idx="9623">
                  <c:v>1.0554000000000001E-6</c:v>
                </c:pt>
                <c:pt idx="9624">
                  <c:v>1.0555999999999999E-6</c:v>
                </c:pt>
                <c:pt idx="9625">
                  <c:v>1.0557999999999999E-6</c:v>
                </c:pt>
                <c:pt idx="9626">
                  <c:v>1.0559999999999999E-6</c:v>
                </c:pt>
                <c:pt idx="9627">
                  <c:v>1.0561999999999999E-6</c:v>
                </c:pt>
                <c:pt idx="9628">
                  <c:v>1.0564E-6</c:v>
                </c:pt>
                <c:pt idx="9629">
                  <c:v>1.0566E-6</c:v>
                </c:pt>
                <c:pt idx="9630">
                  <c:v>1.0568E-6</c:v>
                </c:pt>
                <c:pt idx="9631">
                  <c:v>1.057E-6</c:v>
                </c:pt>
                <c:pt idx="9632">
                  <c:v>1.0572E-6</c:v>
                </c:pt>
                <c:pt idx="9633">
                  <c:v>1.0574E-6</c:v>
                </c:pt>
                <c:pt idx="9634">
                  <c:v>1.0576E-6</c:v>
                </c:pt>
                <c:pt idx="9635">
                  <c:v>1.0578000000000001E-6</c:v>
                </c:pt>
                <c:pt idx="9636">
                  <c:v>1.0580000000000001E-6</c:v>
                </c:pt>
                <c:pt idx="9637">
                  <c:v>1.0582000000000001E-6</c:v>
                </c:pt>
                <c:pt idx="9638">
                  <c:v>1.0583999999999999E-6</c:v>
                </c:pt>
                <c:pt idx="9639">
                  <c:v>1.0585999999999999E-6</c:v>
                </c:pt>
                <c:pt idx="9640">
                  <c:v>1.0587999999999999E-6</c:v>
                </c:pt>
                <c:pt idx="9641">
                  <c:v>1.0589999999999999E-6</c:v>
                </c:pt>
                <c:pt idx="9642">
                  <c:v>1.0592E-6</c:v>
                </c:pt>
                <c:pt idx="9643">
                  <c:v>1.0594E-6</c:v>
                </c:pt>
                <c:pt idx="9644">
                  <c:v>1.0596E-6</c:v>
                </c:pt>
                <c:pt idx="9645">
                  <c:v>1.0598E-6</c:v>
                </c:pt>
                <c:pt idx="9646">
                  <c:v>1.06E-6</c:v>
                </c:pt>
                <c:pt idx="9647">
                  <c:v>1.0602E-6</c:v>
                </c:pt>
                <c:pt idx="9648">
                  <c:v>1.0604E-6</c:v>
                </c:pt>
                <c:pt idx="9649">
                  <c:v>1.0606000000000001E-6</c:v>
                </c:pt>
                <c:pt idx="9650">
                  <c:v>1.0608000000000001E-6</c:v>
                </c:pt>
                <c:pt idx="9651">
                  <c:v>1.0610000000000001E-6</c:v>
                </c:pt>
                <c:pt idx="9652">
                  <c:v>1.0612000000000001E-6</c:v>
                </c:pt>
                <c:pt idx="9653">
                  <c:v>1.0613999999999999E-6</c:v>
                </c:pt>
                <c:pt idx="9654">
                  <c:v>1.0615999999999999E-6</c:v>
                </c:pt>
                <c:pt idx="9655">
                  <c:v>1.0617999999999999E-6</c:v>
                </c:pt>
                <c:pt idx="9656">
                  <c:v>1.062E-6</c:v>
                </c:pt>
                <c:pt idx="9657">
                  <c:v>1.0622E-6</c:v>
                </c:pt>
                <c:pt idx="9658">
                  <c:v>1.0624E-6</c:v>
                </c:pt>
                <c:pt idx="9659">
                  <c:v>1.0626E-6</c:v>
                </c:pt>
                <c:pt idx="9660">
                  <c:v>1.0628E-6</c:v>
                </c:pt>
                <c:pt idx="9661">
                  <c:v>1.063E-6</c:v>
                </c:pt>
                <c:pt idx="9662">
                  <c:v>1.0632E-6</c:v>
                </c:pt>
                <c:pt idx="9663">
                  <c:v>1.0634000000000001E-6</c:v>
                </c:pt>
                <c:pt idx="9664">
                  <c:v>1.0636000000000001E-6</c:v>
                </c:pt>
                <c:pt idx="9665">
                  <c:v>1.0638000000000001E-6</c:v>
                </c:pt>
                <c:pt idx="9666">
                  <c:v>1.0640000000000001E-6</c:v>
                </c:pt>
                <c:pt idx="9667">
                  <c:v>1.0641999999999999E-6</c:v>
                </c:pt>
                <c:pt idx="9668">
                  <c:v>1.0643999999999999E-6</c:v>
                </c:pt>
                <c:pt idx="9669">
                  <c:v>1.0645999999999999E-6</c:v>
                </c:pt>
                <c:pt idx="9670">
                  <c:v>1.0648E-6</c:v>
                </c:pt>
                <c:pt idx="9671">
                  <c:v>1.065E-6</c:v>
                </c:pt>
                <c:pt idx="9672">
                  <c:v>1.0652E-6</c:v>
                </c:pt>
                <c:pt idx="9673">
                  <c:v>1.0654E-6</c:v>
                </c:pt>
                <c:pt idx="9674">
                  <c:v>1.0656E-6</c:v>
                </c:pt>
                <c:pt idx="9675">
                  <c:v>1.0658E-6</c:v>
                </c:pt>
                <c:pt idx="9676">
                  <c:v>1.066E-6</c:v>
                </c:pt>
                <c:pt idx="9677">
                  <c:v>1.0662000000000001E-6</c:v>
                </c:pt>
                <c:pt idx="9678">
                  <c:v>1.0664000000000001E-6</c:v>
                </c:pt>
                <c:pt idx="9679">
                  <c:v>1.0666000000000001E-6</c:v>
                </c:pt>
                <c:pt idx="9680">
                  <c:v>1.0668000000000001E-6</c:v>
                </c:pt>
                <c:pt idx="9681">
                  <c:v>1.0669999999999999E-6</c:v>
                </c:pt>
                <c:pt idx="9682">
                  <c:v>1.0671999999999999E-6</c:v>
                </c:pt>
                <c:pt idx="9683">
                  <c:v>1.0673999999999999E-6</c:v>
                </c:pt>
                <c:pt idx="9684">
                  <c:v>1.0676E-6</c:v>
                </c:pt>
                <c:pt idx="9685">
                  <c:v>1.0678E-6</c:v>
                </c:pt>
                <c:pt idx="9686">
                  <c:v>1.068E-6</c:v>
                </c:pt>
                <c:pt idx="9687">
                  <c:v>1.0682E-6</c:v>
                </c:pt>
                <c:pt idx="9688">
                  <c:v>1.0684E-6</c:v>
                </c:pt>
                <c:pt idx="9689">
                  <c:v>1.0686E-6</c:v>
                </c:pt>
                <c:pt idx="9690">
                  <c:v>1.0688E-6</c:v>
                </c:pt>
                <c:pt idx="9691">
                  <c:v>1.0690000000000001E-6</c:v>
                </c:pt>
                <c:pt idx="9692">
                  <c:v>1.0692000000000001E-6</c:v>
                </c:pt>
                <c:pt idx="9693">
                  <c:v>1.0694000000000001E-6</c:v>
                </c:pt>
                <c:pt idx="9694">
                  <c:v>1.0696000000000001E-6</c:v>
                </c:pt>
                <c:pt idx="9695">
                  <c:v>1.0697999999999999E-6</c:v>
                </c:pt>
                <c:pt idx="9696">
                  <c:v>1.0699999999999999E-6</c:v>
                </c:pt>
                <c:pt idx="9697">
                  <c:v>1.0701999999999999E-6</c:v>
                </c:pt>
                <c:pt idx="9698">
                  <c:v>1.0703999999999999E-6</c:v>
                </c:pt>
                <c:pt idx="9699">
                  <c:v>1.0706E-6</c:v>
                </c:pt>
                <c:pt idx="9700">
                  <c:v>1.0708E-6</c:v>
                </c:pt>
                <c:pt idx="9701">
                  <c:v>1.071E-6</c:v>
                </c:pt>
                <c:pt idx="9702">
                  <c:v>1.0712E-6</c:v>
                </c:pt>
                <c:pt idx="9703">
                  <c:v>1.0714E-6</c:v>
                </c:pt>
                <c:pt idx="9704">
                  <c:v>1.0716E-6</c:v>
                </c:pt>
                <c:pt idx="9705">
                  <c:v>1.0718000000000001E-6</c:v>
                </c:pt>
                <c:pt idx="9706">
                  <c:v>1.0720000000000001E-6</c:v>
                </c:pt>
                <c:pt idx="9707">
                  <c:v>1.0722000000000001E-6</c:v>
                </c:pt>
                <c:pt idx="9708">
                  <c:v>1.0724000000000001E-6</c:v>
                </c:pt>
                <c:pt idx="9709">
                  <c:v>1.0725999999999999E-6</c:v>
                </c:pt>
                <c:pt idx="9710">
                  <c:v>1.0727999999999999E-6</c:v>
                </c:pt>
                <c:pt idx="9711">
                  <c:v>1.0729999999999999E-6</c:v>
                </c:pt>
                <c:pt idx="9712">
                  <c:v>1.0731999999999999E-6</c:v>
                </c:pt>
                <c:pt idx="9713">
                  <c:v>1.0734E-6</c:v>
                </c:pt>
                <c:pt idx="9714">
                  <c:v>1.0736E-6</c:v>
                </c:pt>
                <c:pt idx="9715">
                  <c:v>1.0738E-6</c:v>
                </c:pt>
                <c:pt idx="9716">
                  <c:v>1.074E-6</c:v>
                </c:pt>
                <c:pt idx="9717">
                  <c:v>1.0742E-6</c:v>
                </c:pt>
                <c:pt idx="9718">
                  <c:v>1.0744E-6</c:v>
                </c:pt>
                <c:pt idx="9719">
                  <c:v>1.0746000000000001E-6</c:v>
                </c:pt>
                <c:pt idx="9720">
                  <c:v>1.0748000000000001E-6</c:v>
                </c:pt>
                <c:pt idx="9721">
                  <c:v>1.0750000000000001E-6</c:v>
                </c:pt>
                <c:pt idx="9722">
                  <c:v>1.0752000000000001E-6</c:v>
                </c:pt>
                <c:pt idx="9723">
                  <c:v>1.0753999999999999E-6</c:v>
                </c:pt>
                <c:pt idx="9724">
                  <c:v>1.0755999999999999E-6</c:v>
                </c:pt>
                <c:pt idx="9725">
                  <c:v>1.0757999999999999E-6</c:v>
                </c:pt>
                <c:pt idx="9726">
                  <c:v>1.0759999999999999E-6</c:v>
                </c:pt>
                <c:pt idx="9727">
                  <c:v>1.0762E-6</c:v>
                </c:pt>
                <c:pt idx="9728">
                  <c:v>1.0764E-6</c:v>
                </c:pt>
                <c:pt idx="9729">
                  <c:v>1.0766E-6</c:v>
                </c:pt>
                <c:pt idx="9730">
                  <c:v>1.0768E-6</c:v>
                </c:pt>
                <c:pt idx="9731">
                  <c:v>1.077E-6</c:v>
                </c:pt>
                <c:pt idx="9732">
                  <c:v>1.0772E-6</c:v>
                </c:pt>
                <c:pt idx="9733">
                  <c:v>1.0774000000000001E-6</c:v>
                </c:pt>
                <c:pt idx="9734">
                  <c:v>1.0776000000000001E-6</c:v>
                </c:pt>
                <c:pt idx="9735">
                  <c:v>1.0778000000000001E-6</c:v>
                </c:pt>
                <c:pt idx="9736">
                  <c:v>1.0780000000000001E-6</c:v>
                </c:pt>
                <c:pt idx="9737">
                  <c:v>1.0781999999999999E-6</c:v>
                </c:pt>
                <c:pt idx="9738">
                  <c:v>1.0783999999999999E-6</c:v>
                </c:pt>
                <c:pt idx="9739">
                  <c:v>1.0785999999999999E-6</c:v>
                </c:pt>
                <c:pt idx="9740">
                  <c:v>1.0787999999999999E-6</c:v>
                </c:pt>
                <c:pt idx="9741">
                  <c:v>1.079E-6</c:v>
                </c:pt>
                <c:pt idx="9742">
                  <c:v>1.0792E-6</c:v>
                </c:pt>
                <c:pt idx="9743">
                  <c:v>1.0794E-6</c:v>
                </c:pt>
                <c:pt idx="9744">
                  <c:v>1.0796E-6</c:v>
                </c:pt>
                <c:pt idx="9745">
                  <c:v>1.0798E-6</c:v>
                </c:pt>
                <c:pt idx="9746">
                  <c:v>1.08E-6</c:v>
                </c:pt>
                <c:pt idx="9747">
                  <c:v>1.0802000000000001E-6</c:v>
                </c:pt>
                <c:pt idx="9748">
                  <c:v>1.0804000000000001E-6</c:v>
                </c:pt>
                <c:pt idx="9749">
                  <c:v>1.0806000000000001E-6</c:v>
                </c:pt>
                <c:pt idx="9750">
                  <c:v>1.0808000000000001E-6</c:v>
                </c:pt>
                <c:pt idx="9751">
                  <c:v>1.0809999999999999E-6</c:v>
                </c:pt>
                <c:pt idx="9752">
                  <c:v>1.0811999999999999E-6</c:v>
                </c:pt>
                <c:pt idx="9753">
                  <c:v>1.0813999999999999E-6</c:v>
                </c:pt>
                <c:pt idx="9754">
                  <c:v>1.0815999999999999E-6</c:v>
                </c:pt>
                <c:pt idx="9755">
                  <c:v>1.0818E-6</c:v>
                </c:pt>
                <c:pt idx="9756">
                  <c:v>1.082E-6</c:v>
                </c:pt>
                <c:pt idx="9757">
                  <c:v>1.0822E-6</c:v>
                </c:pt>
                <c:pt idx="9758">
                  <c:v>1.0824E-6</c:v>
                </c:pt>
                <c:pt idx="9759">
                  <c:v>1.0826E-6</c:v>
                </c:pt>
                <c:pt idx="9760">
                  <c:v>1.0828E-6</c:v>
                </c:pt>
                <c:pt idx="9761">
                  <c:v>1.083E-6</c:v>
                </c:pt>
                <c:pt idx="9762">
                  <c:v>1.0832000000000001E-6</c:v>
                </c:pt>
                <c:pt idx="9763">
                  <c:v>1.0834000000000001E-6</c:v>
                </c:pt>
                <c:pt idx="9764">
                  <c:v>1.0836000000000001E-6</c:v>
                </c:pt>
                <c:pt idx="9765">
                  <c:v>1.0837999999999999E-6</c:v>
                </c:pt>
                <c:pt idx="9766">
                  <c:v>1.0839999999999999E-6</c:v>
                </c:pt>
                <c:pt idx="9767">
                  <c:v>1.0841999999999999E-6</c:v>
                </c:pt>
                <c:pt idx="9768">
                  <c:v>1.0843999999999999E-6</c:v>
                </c:pt>
                <c:pt idx="9769">
                  <c:v>1.0846E-6</c:v>
                </c:pt>
                <c:pt idx="9770">
                  <c:v>1.0848E-6</c:v>
                </c:pt>
                <c:pt idx="9771">
                  <c:v>1.085E-6</c:v>
                </c:pt>
                <c:pt idx="9772">
                  <c:v>1.0852E-6</c:v>
                </c:pt>
                <c:pt idx="9773">
                  <c:v>1.0854E-6</c:v>
                </c:pt>
                <c:pt idx="9774">
                  <c:v>1.0856E-6</c:v>
                </c:pt>
                <c:pt idx="9775">
                  <c:v>1.0858E-6</c:v>
                </c:pt>
                <c:pt idx="9776">
                  <c:v>1.0860000000000001E-6</c:v>
                </c:pt>
                <c:pt idx="9777">
                  <c:v>1.0862000000000001E-6</c:v>
                </c:pt>
                <c:pt idx="9778">
                  <c:v>1.0864000000000001E-6</c:v>
                </c:pt>
                <c:pt idx="9779">
                  <c:v>1.0865999999999999E-6</c:v>
                </c:pt>
                <c:pt idx="9780">
                  <c:v>1.0867999999999999E-6</c:v>
                </c:pt>
                <c:pt idx="9781">
                  <c:v>1.0869999999999999E-6</c:v>
                </c:pt>
                <c:pt idx="9782">
                  <c:v>1.0871999999999999E-6</c:v>
                </c:pt>
                <c:pt idx="9783">
                  <c:v>1.0874E-6</c:v>
                </c:pt>
                <c:pt idx="9784">
                  <c:v>1.0876E-6</c:v>
                </c:pt>
                <c:pt idx="9785">
                  <c:v>1.0878E-6</c:v>
                </c:pt>
                <c:pt idx="9786">
                  <c:v>1.088E-6</c:v>
                </c:pt>
                <c:pt idx="9787">
                  <c:v>1.0882E-6</c:v>
                </c:pt>
                <c:pt idx="9788">
                  <c:v>1.0884E-6</c:v>
                </c:pt>
                <c:pt idx="9789">
                  <c:v>1.0886E-6</c:v>
                </c:pt>
                <c:pt idx="9790">
                  <c:v>1.0888000000000001E-6</c:v>
                </c:pt>
                <c:pt idx="9791">
                  <c:v>1.0890000000000001E-6</c:v>
                </c:pt>
                <c:pt idx="9792">
                  <c:v>1.0892000000000001E-6</c:v>
                </c:pt>
                <c:pt idx="9793">
                  <c:v>1.0893999999999999E-6</c:v>
                </c:pt>
                <c:pt idx="9794">
                  <c:v>1.0895999999999999E-6</c:v>
                </c:pt>
                <c:pt idx="9795">
                  <c:v>1.0897999999999999E-6</c:v>
                </c:pt>
                <c:pt idx="9796">
                  <c:v>1.0899999999999999E-6</c:v>
                </c:pt>
                <c:pt idx="9797">
                  <c:v>1.0902E-6</c:v>
                </c:pt>
                <c:pt idx="9798">
                  <c:v>1.0904E-6</c:v>
                </c:pt>
                <c:pt idx="9799">
                  <c:v>1.0906E-6</c:v>
                </c:pt>
                <c:pt idx="9800">
                  <c:v>1.0908E-6</c:v>
                </c:pt>
                <c:pt idx="9801">
                  <c:v>1.091E-6</c:v>
                </c:pt>
                <c:pt idx="9802">
                  <c:v>1.0912E-6</c:v>
                </c:pt>
                <c:pt idx="9803">
                  <c:v>1.0914E-6</c:v>
                </c:pt>
                <c:pt idx="9804">
                  <c:v>1.0916000000000001E-6</c:v>
                </c:pt>
                <c:pt idx="9805">
                  <c:v>1.0918000000000001E-6</c:v>
                </c:pt>
                <c:pt idx="9806">
                  <c:v>1.0920000000000001E-6</c:v>
                </c:pt>
                <c:pt idx="9807">
                  <c:v>1.0922000000000001E-6</c:v>
                </c:pt>
                <c:pt idx="9808">
                  <c:v>1.0923999999999999E-6</c:v>
                </c:pt>
                <c:pt idx="9809">
                  <c:v>1.0925999999999999E-6</c:v>
                </c:pt>
                <c:pt idx="9810">
                  <c:v>1.0927999999999999E-6</c:v>
                </c:pt>
                <c:pt idx="9811">
                  <c:v>1.093E-6</c:v>
                </c:pt>
                <c:pt idx="9812">
                  <c:v>1.0932E-6</c:v>
                </c:pt>
                <c:pt idx="9813">
                  <c:v>1.0934E-6</c:v>
                </c:pt>
                <c:pt idx="9814">
                  <c:v>1.0936E-6</c:v>
                </c:pt>
                <c:pt idx="9815">
                  <c:v>1.0938E-6</c:v>
                </c:pt>
                <c:pt idx="9816">
                  <c:v>1.094E-6</c:v>
                </c:pt>
                <c:pt idx="9817">
                  <c:v>1.0942E-6</c:v>
                </c:pt>
                <c:pt idx="9818">
                  <c:v>1.0944000000000001E-6</c:v>
                </c:pt>
                <c:pt idx="9819">
                  <c:v>1.0946000000000001E-6</c:v>
                </c:pt>
                <c:pt idx="9820">
                  <c:v>1.0948000000000001E-6</c:v>
                </c:pt>
                <c:pt idx="9821">
                  <c:v>1.0950000000000001E-6</c:v>
                </c:pt>
                <c:pt idx="9822">
                  <c:v>1.0951999999999999E-6</c:v>
                </c:pt>
                <c:pt idx="9823">
                  <c:v>1.0953999999999999E-6</c:v>
                </c:pt>
                <c:pt idx="9824">
                  <c:v>1.0955999999999999E-6</c:v>
                </c:pt>
                <c:pt idx="9825">
                  <c:v>1.0958E-6</c:v>
                </c:pt>
                <c:pt idx="9826">
                  <c:v>1.096E-6</c:v>
                </c:pt>
                <c:pt idx="9827">
                  <c:v>1.0962E-6</c:v>
                </c:pt>
                <c:pt idx="9828">
                  <c:v>1.0964E-6</c:v>
                </c:pt>
                <c:pt idx="9829">
                  <c:v>1.0966E-6</c:v>
                </c:pt>
                <c:pt idx="9830">
                  <c:v>1.0968E-6</c:v>
                </c:pt>
                <c:pt idx="9831">
                  <c:v>1.097E-6</c:v>
                </c:pt>
                <c:pt idx="9832">
                  <c:v>1.0972000000000001E-6</c:v>
                </c:pt>
                <c:pt idx="9833">
                  <c:v>1.0974000000000001E-6</c:v>
                </c:pt>
                <c:pt idx="9834">
                  <c:v>1.0976000000000001E-6</c:v>
                </c:pt>
                <c:pt idx="9835">
                  <c:v>1.0978000000000001E-6</c:v>
                </c:pt>
                <c:pt idx="9836">
                  <c:v>1.0979999999999999E-6</c:v>
                </c:pt>
                <c:pt idx="9837">
                  <c:v>1.0981999999999999E-6</c:v>
                </c:pt>
                <c:pt idx="9838">
                  <c:v>1.0983999999999999E-6</c:v>
                </c:pt>
                <c:pt idx="9839">
                  <c:v>1.0986E-6</c:v>
                </c:pt>
                <c:pt idx="9840">
                  <c:v>1.0988E-6</c:v>
                </c:pt>
                <c:pt idx="9841">
                  <c:v>1.099E-6</c:v>
                </c:pt>
                <c:pt idx="9842">
                  <c:v>1.0992E-6</c:v>
                </c:pt>
                <c:pt idx="9843">
                  <c:v>1.0994E-6</c:v>
                </c:pt>
                <c:pt idx="9844">
                  <c:v>1.0996E-6</c:v>
                </c:pt>
                <c:pt idx="9845">
                  <c:v>1.0998E-6</c:v>
                </c:pt>
                <c:pt idx="9846">
                  <c:v>1.1000000000000001E-6</c:v>
                </c:pt>
                <c:pt idx="9847">
                  <c:v>1.1002000000000001E-6</c:v>
                </c:pt>
                <c:pt idx="9848">
                  <c:v>1.1004000000000001E-6</c:v>
                </c:pt>
                <c:pt idx="9849">
                  <c:v>1.1006000000000001E-6</c:v>
                </c:pt>
                <c:pt idx="9850">
                  <c:v>1.1007999999999999E-6</c:v>
                </c:pt>
                <c:pt idx="9851">
                  <c:v>1.1009999999999999E-6</c:v>
                </c:pt>
                <c:pt idx="9852">
                  <c:v>1.1011999999999999E-6</c:v>
                </c:pt>
                <c:pt idx="9853">
                  <c:v>1.1013999999999999E-6</c:v>
                </c:pt>
                <c:pt idx="9854">
                  <c:v>1.1016E-6</c:v>
                </c:pt>
                <c:pt idx="9855">
                  <c:v>1.1018E-6</c:v>
                </c:pt>
                <c:pt idx="9856">
                  <c:v>1.102E-6</c:v>
                </c:pt>
                <c:pt idx="9857">
                  <c:v>1.1022E-6</c:v>
                </c:pt>
                <c:pt idx="9858">
                  <c:v>1.1024E-6</c:v>
                </c:pt>
                <c:pt idx="9859">
                  <c:v>1.1026E-6</c:v>
                </c:pt>
                <c:pt idx="9860">
                  <c:v>1.1028000000000001E-6</c:v>
                </c:pt>
                <c:pt idx="9861">
                  <c:v>1.1030000000000001E-6</c:v>
                </c:pt>
                <c:pt idx="9862">
                  <c:v>1.1032000000000001E-6</c:v>
                </c:pt>
                <c:pt idx="9863">
                  <c:v>1.1034000000000001E-6</c:v>
                </c:pt>
                <c:pt idx="9864">
                  <c:v>1.1035999999999999E-6</c:v>
                </c:pt>
                <c:pt idx="9865">
                  <c:v>1.1037999999999999E-6</c:v>
                </c:pt>
                <c:pt idx="9866">
                  <c:v>1.1039999999999999E-6</c:v>
                </c:pt>
                <c:pt idx="9867">
                  <c:v>1.1041999999999999E-6</c:v>
                </c:pt>
                <c:pt idx="9868">
                  <c:v>1.1044E-6</c:v>
                </c:pt>
                <c:pt idx="9869">
                  <c:v>1.1046E-6</c:v>
                </c:pt>
                <c:pt idx="9870">
                  <c:v>1.1048E-6</c:v>
                </c:pt>
                <c:pt idx="9871">
                  <c:v>1.105E-6</c:v>
                </c:pt>
                <c:pt idx="9872">
                  <c:v>1.1052E-6</c:v>
                </c:pt>
                <c:pt idx="9873">
                  <c:v>1.1054E-6</c:v>
                </c:pt>
                <c:pt idx="9874">
                  <c:v>1.1056000000000001E-6</c:v>
                </c:pt>
                <c:pt idx="9875">
                  <c:v>1.1058000000000001E-6</c:v>
                </c:pt>
                <c:pt idx="9876">
                  <c:v>1.1060000000000001E-6</c:v>
                </c:pt>
                <c:pt idx="9877">
                  <c:v>1.1062000000000001E-6</c:v>
                </c:pt>
                <c:pt idx="9878">
                  <c:v>1.1063999999999999E-6</c:v>
                </c:pt>
                <c:pt idx="9879">
                  <c:v>1.1065999999999999E-6</c:v>
                </c:pt>
                <c:pt idx="9880">
                  <c:v>1.1067999999999999E-6</c:v>
                </c:pt>
                <c:pt idx="9881">
                  <c:v>1.1069999999999999E-6</c:v>
                </c:pt>
                <c:pt idx="9882">
                  <c:v>1.1072E-6</c:v>
                </c:pt>
                <c:pt idx="9883">
                  <c:v>1.1074E-6</c:v>
                </c:pt>
                <c:pt idx="9884">
                  <c:v>1.1076E-6</c:v>
                </c:pt>
                <c:pt idx="9885">
                  <c:v>1.1078E-6</c:v>
                </c:pt>
                <c:pt idx="9886">
                  <c:v>1.108E-6</c:v>
                </c:pt>
                <c:pt idx="9887">
                  <c:v>1.1082E-6</c:v>
                </c:pt>
                <c:pt idx="9888">
                  <c:v>1.1084000000000001E-6</c:v>
                </c:pt>
                <c:pt idx="9889">
                  <c:v>1.1086000000000001E-6</c:v>
                </c:pt>
                <c:pt idx="9890">
                  <c:v>1.1088000000000001E-6</c:v>
                </c:pt>
                <c:pt idx="9891">
                  <c:v>1.1090000000000001E-6</c:v>
                </c:pt>
                <c:pt idx="9892">
                  <c:v>1.1091999999999999E-6</c:v>
                </c:pt>
                <c:pt idx="9893">
                  <c:v>1.1093999999999999E-6</c:v>
                </c:pt>
                <c:pt idx="9894">
                  <c:v>1.1095999999999999E-6</c:v>
                </c:pt>
                <c:pt idx="9895">
                  <c:v>1.1097999999999999E-6</c:v>
                </c:pt>
                <c:pt idx="9896">
                  <c:v>1.11E-6</c:v>
                </c:pt>
                <c:pt idx="9897">
                  <c:v>1.1102E-6</c:v>
                </c:pt>
                <c:pt idx="9898">
                  <c:v>1.1104E-6</c:v>
                </c:pt>
                <c:pt idx="9899">
                  <c:v>1.1106E-6</c:v>
                </c:pt>
                <c:pt idx="9900">
                  <c:v>1.1108E-6</c:v>
                </c:pt>
                <c:pt idx="9901">
                  <c:v>1.111E-6</c:v>
                </c:pt>
                <c:pt idx="9902">
                  <c:v>1.1112000000000001E-6</c:v>
                </c:pt>
                <c:pt idx="9903">
                  <c:v>1.1114000000000001E-6</c:v>
                </c:pt>
                <c:pt idx="9904">
                  <c:v>1.1116000000000001E-6</c:v>
                </c:pt>
                <c:pt idx="9905">
                  <c:v>1.1118000000000001E-6</c:v>
                </c:pt>
                <c:pt idx="9906">
                  <c:v>1.1119999999999999E-6</c:v>
                </c:pt>
                <c:pt idx="9907">
                  <c:v>1.1121999999999999E-6</c:v>
                </c:pt>
                <c:pt idx="9908">
                  <c:v>1.1123999999999999E-6</c:v>
                </c:pt>
                <c:pt idx="9909">
                  <c:v>1.1125999999999999E-6</c:v>
                </c:pt>
                <c:pt idx="9910">
                  <c:v>1.1128E-6</c:v>
                </c:pt>
                <c:pt idx="9911">
                  <c:v>1.113E-6</c:v>
                </c:pt>
                <c:pt idx="9912">
                  <c:v>1.1132E-6</c:v>
                </c:pt>
                <c:pt idx="9913">
                  <c:v>1.1134E-6</c:v>
                </c:pt>
                <c:pt idx="9914">
                  <c:v>1.1136E-6</c:v>
                </c:pt>
                <c:pt idx="9915">
                  <c:v>1.1138E-6</c:v>
                </c:pt>
                <c:pt idx="9916">
                  <c:v>1.114E-6</c:v>
                </c:pt>
                <c:pt idx="9917">
                  <c:v>1.1142000000000001E-6</c:v>
                </c:pt>
                <c:pt idx="9918">
                  <c:v>1.1144000000000001E-6</c:v>
                </c:pt>
                <c:pt idx="9919">
                  <c:v>1.1146000000000001E-6</c:v>
                </c:pt>
                <c:pt idx="9920">
                  <c:v>1.1147999999999999E-6</c:v>
                </c:pt>
                <c:pt idx="9921">
                  <c:v>1.1149999999999999E-6</c:v>
                </c:pt>
                <c:pt idx="9922">
                  <c:v>1.1151999999999999E-6</c:v>
                </c:pt>
                <c:pt idx="9923">
                  <c:v>1.1153999999999999E-6</c:v>
                </c:pt>
                <c:pt idx="9924">
                  <c:v>1.1156E-6</c:v>
                </c:pt>
                <c:pt idx="9925">
                  <c:v>1.1158E-6</c:v>
                </c:pt>
                <c:pt idx="9926">
                  <c:v>1.116E-6</c:v>
                </c:pt>
                <c:pt idx="9927">
                  <c:v>1.1162E-6</c:v>
                </c:pt>
                <c:pt idx="9928">
                  <c:v>1.1164E-6</c:v>
                </c:pt>
                <c:pt idx="9929">
                  <c:v>1.1166E-6</c:v>
                </c:pt>
                <c:pt idx="9930">
                  <c:v>1.1168E-6</c:v>
                </c:pt>
                <c:pt idx="9931">
                  <c:v>1.1170000000000001E-6</c:v>
                </c:pt>
                <c:pt idx="9932">
                  <c:v>1.1172000000000001E-6</c:v>
                </c:pt>
                <c:pt idx="9933">
                  <c:v>1.1174000000000001E-6</c:v>
                </c:pt>
                <c:pt idx="9934">
                  <c:v>1.1175999999999999E-6</c:v>
                </c:pt>
                <c:pt idx="9935">
                  <c:v>1.1177999999999999E-6</c:v>
                </c:pt>
                <c:pt idx="9936">
                  <c:v>1.1179999999999999E-6</c:v>
                </c:pt>
                <c:pt idx="9937">
                  <c:v>1.1181999999999999E-6</c:v>
                </c:pt>
                <c:pt idx="9938">
                  <c:v>1.1184E-6</c:v>
                </c:pt>
                <c:pt idx="9939">
                  <c:v>1.1186E-6</c:v>
                </c:pt>
                <c:pt idx="9940">
                  <c:v>1.1188E-6</c:v>
                </c:pt>
                <c:pt idx="9941">
                  <c:v>1.119E-6</c:v>
                </c:pt>
                <c:pt idx="9942">
                  <c:v>1.1192E-6</c:v>
                </c:pt>
                <c:pt idx="9943">
                  <c:v>1.1194E-6</c:v>
                </c:pt>
                <c:pt idx="9944">
                  <c:v>1.1196E-6</c:v>
                </c:pt>
                <c:pt idx="9945">
                  <c:v>1.1198000000000001E-6</c:v>
                </c:pt>
                <c:pt idx="9946">
                  <c:v>1.1200000000000001E-6</c:v>
                </c:pt>
                <c:pt idx="9947">
                  <c:v>1.1202000000000001E-6</c:v>
                </c:pt>
                <c:pt idx="9948">
                  <c:v>1.1203999999999999E-6</c:v>
                </c:pt>
                <c:pt idx="9949">
                  <c:v>1.1205999999999999E-6</c:v>
                </c:pt>
                <c:pt idx="9950">
                  <c:v>1.1207999999999999E-6</c:v>
                </c:pt>
                <c:pt idx="9951">
                  <c:v>1.1209999999999999E-6</c:v>
                </c:pt>
                <c:pt idx="9952">
                  <c:v>1.1212E-6</c:v>
                </c:pt>
                <c:pt idx="9953">
                  <c:v>1.1214E-6</c:v>
                </c:pt>
                <c:pt idx="9954">
                  <c:v>1.1216E-6</c:v>
                </c:pt>
                <c:pt idx="9955">
                  <c:v>1.1218E-6</c:v>
                </c:pt>
                <c:pt idx="9956">
                  <c:v>1.122E-6</c:v>
                </c:pt>
                <c:pt idx="9957">
                  <c:v>1.1222E-6</c:v>
                </c:pt>
                <c:pt idx="9958">
                  <c:v>1.1224E-6</c:v>
                </c:pt>
                <c:pt idx="9959">
                  <c:v>1.1226000000000001E-6</c:v>
                </c:pt>
                <c:pt idx="9960">
                  <c:v>1.1228000000000001E-6</c:v>
                </c:pt>
                <c:pt idx="9961">
                  <c:v>1.1230000000000001E-6</c:v>
                </c:pt>
                <c:pt idx="9962">
                  <c:v>1.1232000000000001E-6</c:v>
                </c:pt>
                <c:pt idx="9963">
                  <c:v>1.1233999999999999E-6</c:v>
                </c:pt>
                <c:pt idx="9964">
                  <c:v>1.1235999999999999E-6</c:v>
                </c:pt>
                <c:pt idx="9965">
                  <c:v>1.1237999999999999E-6</c:v>
                </c:pt>
                <c:pt idx="9966">
                  <c:v>1.124E-6</c:v>
                </c:pt>
                <c:pt idx="9967">
                  <c:v>1.1242E-6</c:v>
                </c:pt>
                <c:pt idx="9968">
                  <c:v>1.1244E-6</c:v>
                </c:pt>
                <c:pt idx="9969">
                  <c:v>1.1246E-6</c:v>
                </c:pt>
                <c:pt idx="9970">
                  <c:v>1.1248E-6</c:v>
                </c:pt>
                <c:pt idx="9971">
                  <c:v>1.125E-6</c:v>
                </c:pt>
                <c:pt idx="9972">
                  <c:v>1.1252E-6</c:v>
                </c:pt>
                <c:pt idx="9973">
                  <c:v>1.1254000000000001E-6</c:v>
                </c:pt>
                <c:pt idx="9974">
                  <c:v>1.1256000000000001E-6</c:v>
                </c:pt>
                <c:pt idx="9975">
                  <c:v>1.1258000000000001E-6</c:v>
                </c:pt>
                <c:pt idx="9976">
                  <c:v>1.1260000000000001E-6</c:v>
                </c:pt>
                <c:pt idx="9977">
                  <c:v>1.1261999999999999E-6</c:v>
                </c:pt>
                <c:pt idx="9978">
                  <c:v>1.1263999999999999E-6</c:v>
                </c:pt>
                <c:pt idx="9979">
                  <c:v>1.1265999999999999E-6</c:v>
                </c:pt>
                <c:pt idx="9980">
                  <c:v>1.1268E-6</c:v>
                </c:pt>
                <c:pt idx="9981">
                  <c:v>1.127E-6</c:v>
                </c:pt>
                <c:pt idx="9982">
                  <c:v>1.1272E-6</c:v>
                </c:pt>
                <c:pt idx="9983">
                  <c:v>1.1274E-6</c:v>
                </c:pt>
                <c:pt idx="9984">
                  <c:v>1.1276E-6</c:v>
                </c:pt>
                <c:pt idx="9985">
                  <c:v>1.1278E-6</c:v>
                </c:pt>
                <c:pt idx="9986">
                  <c:v>1.128E-6</c:v>
                </c:pt>
                <c:pt idx="9987">
                  <c:v>1.1282000000000001E-6</c:v>
                </c:pt>
                <c:pt idx="9988">
                  <c:v>1.1284000000000001E-6</c:v>
                </c:pt>
                <c:pt idx="9989">
                  <c:v>1.1286000000000001E-6</c:v>
                </c:pt>
                <c:pt idx="9990">
                  <c:v>1.1288000000000001E-6</c:v>
                </c:pt>
                <c:pt idx="9991">
                  <c:v>1.1289999999999999E-6</c:v>
                </c:pt>
                <c:pt idx="9992">
                  <c:v>1.1291999999999999E-6</c:v>
                </c:pt>
                <c:pt idx="9993">
                  <c:v>1.1293999999999999E-6</c:v>
                </c:pt>
                <c:pt idx="9994">
                  <c:v>1.1296E-6</c:v>
                </c:pt>
                <c:pt idx="9995">
                  <c:v>1.1298E-6</c:v>
                </c:pt>
                <c:pt idx="9996">
                  <c:v>1.13E-6</c:v>
                </c:pt>
                <c:pt idx="9997">
                  <c:v>1.1302E-6</c:v>
                </c:pt>
                <c:pt idx="9998">
                  <c:v>1.1304E-6</c:v>
                </c:pt>
                <c:pt idx="9999">
                  <c:v>1.1306E-6</c:v>
                </c:pt>
              </c:numCache>
            </c:numRef>
          </c:xVal>
          <c:yVal>
            <c:numRef>
              <c:f>'TEK00001'!$D$3:$D$10001</c:f>
              <c:numCache>
                <c:formatCode>General</c:formatCode>
                <c:ptCount val="9999"/>
                <c:pt idx="0">
                  <c:v>-8.0156200000000011E-3</c:v>
                </c:pt>
                <c:pt idx="1">
                  <c:v>-8.0000000000000002E-3</c:v>
                </c:pt>
                <c:pt idx="2">
                  <c:v>-7.9062500000000001E-3</c:v>
                </c:pt>
                <c:pt idx="3">
                  <c:v>-6.1875000000000003E-3</c:v>
                </c:pt>
                <c:pt idx="4">
                  <c:v>-9.9375000000000002E-3</c:v>
                </c:pt>
                <c:pt idx="5">
                  <c:v>-3.5000000000000001E-3</c:v>
                </c:pt>
                <c:pt idx="6">
                  <c:v>-1.8281199999999999E-3</c:v>
                </c:pt>
                <c:pt idx="7">
                  <c:v>1.4210899999999999E-17</c:v>
                </c:pt>
                <c:pt idx="8">
                  <c:v>-2.39062E-3</c:v>
                </c:pt>
                <c:pt idx="9">
                  <c:v>-4.0468700000000002E-3</c:v>
                </c:pt>
                <c:pt idx="10">
                  <c:v>-4.1250000000000002E-3</c:v>
                </c:pt>
                <c:pt idx="11">
                  <c:v>-6.2968699999999996E-3</c:v>
                </c:pt>
                <c:pt idx="12">
                  <c:v>-8.2812500000000004E-3</c:v>
                </c:pt>
                <c:pt idx="13">
                  <c:v>-1.0093700000000001E-2</c:v>
                </c:pt>
                <c:pt idx="14">
                  <c:v>-7.0937500000000002E-3</c:v>
                </c:pt>
                <c:pt idx="15">
                  <c:v>-1.7031199999999998E-3</c:v>
                </c:pt>
                <c:pt idx="16">
                  <c:v>-1.89062E-3</c:v>
                </c:pt>
                <c:pt idx="17">
                  <c:v>-2.8124999999999999E-3</c:v>
                </c:pt>
                <c:pt idx="18">
                  <c:v>-1.07031E-2</c:v>
                </c:pt>
                <c:pt idx="19">
                  <c:v>-8.937500000000001E-3</c:v>
                </c:pt>
                <c:pt idx="20">
                  <c:v>-6.4375000000000005E-3</c:v>
                </c:pt>
                <c:pt idx="21">
                  <c:v>-6.6406199999999999E-3</c:v>
                </c:pt>
                <c:pt idx="22">
                  <c:v>4.0937500000000002E-3</c:v>
                </c:pt>
                <c:pt idx="23">
                  <c:v>-1.1515600000000001E-2</c:v>
                </c:pt>
                <c:pt idx="24">
                  <c:v>-1.925E-2</c:v>
                </c:pt>
                <c:pt idx="25">
                  <c:v>-5.5312499999999997E-3</c:v>
                </c:pt>
                <c:pt idx="26">
                  <c:v>-1.5625E-5</c:v>
                </c:pt>
                <c:pt idx="27">
                  <c:v>-2.5156199999999997E-3</c:v>
                </c:pt>
                <c:pt idx="28">
                  <c:v>-4.1406199999999994E-3</c:v>
                </c:pt>
                <c:pt idx="29">
                  <c:v>-6.9687500000000001E-3</c:v>
                </c:pt>
                <c:pt idx="30">
                  <c:v>-1.2687499999999999E-2</c:v>
                </c:pt>
                <c:pt idx="31">
                  <c:v>-1.0937500000000001E-2</c:v>
                </c:pt>
                <c:pt idx="32">
                  <c:v>-5.0937499999999993E-3</c:v>
                </c:pt>
                <c:pt idx="33">
                  <c:v>-7.0312499999999993E-3</c:v>
                </c:pt>
                <c:pt idx="34">
                  <c:v>-6.6562499999999998E-3</c:v>
                </c:pt>
                <c:pt idx="35">
                  <c:v>-7.8125000000000002E-5</c:v>
                </c:pt>
                <c:pt idx="36">
                  <c:v>-6.5937500000000007E-3</c:v>
                </c:pt>
                <c:pt idx="37">
                  <c:v>-5.7968699999999991E-3</c:v>
                </c:pt>
                <c:pt idx="38">
                  <c:v>-5.8125E-3</c:v>
                </c:pt>
                <c:pt idx="39">
                  <c:v>-3.8125000000000004E-3</c:v>
                </c:pt>
                <c:pt idx="40">
                  <c:v>-6.9375000000000001E-3</c:v>
                </c:pt>
                <c:pt idx="41">
                  <c:v>-1.3328100000000001E-2</c:v>
                </c:pt>
                <c:pt idx="42">
                  <c:v>-1.03125E-2</c:v>
                </c:pt>
                <c:pt idx="43">
                  <c:v>-1.6718700000000002E-3</c:v>
                </c:pt>
                <c:pt idx="44">
                  <c:v>-9.546869999999999E-3</c:v>
                </c:pt>
                <c:pt idx="45">
                  <c:v>-1.1453100000000001E-2</c:v>
                </c:pt>
                <c:pt idx="46">
                  <c:v>-7.5312499999999998E-3</c:v>
                </c:pt>
                <c:pt idx="47">
                  <c:v>-8.4531199999999997E-3</c:v>
                </c:pt>
                <c:pt idx="48">
                  <c:v>-7.2656200000000004E-3</c:v>
                </c:pt>
                <c:pt idx="49">
                  <c:v>-3.9531200000000001E-3</c:v>
                </c:pt>
                <c:pt idx="50">
                  <c:v>-8.73437E-3</c:v>
                </c:pt>
                <c:pt idx="51">
                  <c:v>-9.3749999999999997E-3</c:v>
                </c:pt>
                <c:pt idx="52">
                  <c:v>-2.0468700000000001E-3</c:v>
                </c:pt>
                <c:pt idx="53">
                  <c:v>-5.85937E-3</c:v>
                </c:pt>
                <c:pt idx="54">
                  <c:v>-3.92187E-3</c:v>
                </c:pt>
                <c:pt idx="55">
                  <c:v>-8.0468699999999994E-3</c:v>
                </c:pt>
                <c:pt idx="56">
                  <c:v>-6.09375E-4</c:v>
                </c:pt>
                <c:pt idx="57">
                  <c:v>2.1249999999999997E-3</c:v>
                </c:pt>
                <c:pt idx="58">
                  <c:v>-5.5312499999999997E-3</c:v>
                </c:pt>
                <c:pt idx="59">
                  <c:v>-1.3875E-2</c:v>
                </c:pt>
                <c:pt idx="60">
                  <c:v>-1.1953099999999999E-2</c:v>
                </c:pt>
                <c:pt idx="61">
                  <c:v>-2.1249999999999997E-3</c:v>
                </c:pt>
                <c:pt idx="62">
                  <c:v>-5.9687500000000001E-3</c:v>
                </c:pt>
                <c:pt idx="63">
                  <c:v>-0.01</c:v>
                </c:pt>
                <c:pt idx="64">
                  <c:v>-1.5984399999999999E-2</c:v>
                </c:pt>
                <c:pt idx="65">
                  <c:v>-5.9375000000000001E-3</c:v>
                </c:pt>
                <c:pt idx="66">
                  <c:v>3.1250000000000001E-4</c:v>
                </c:pt>
                <c:pt idx="67">
                  <c:v>3.98438E-3</c:v>
                </c:pt>
                <c:pt idx="68">
                  <c:v>-2.4687500000000005E-3</c:v>
                </c:pt>
                <c:pt idx="69">
                  <c:v>-8.1406200000000012E-3</c:v>
                </c:pt>
                <c:pt idx="70">
                  <c:v>-9.4531200000000006E-3</c:v>
                </c:pt>
                <c:pt idx="71">
                  <c:v>-1.9375E-3</c:v>
                </c:pt>
                <c:pt idx="72">
                  <c:v>-3.90625E-3</c:v>
                </c:pt>
                <c:pt idx="73">
                  <c:v>1.4210899999999999E-17</c:v>
                </c:pt>
                <c:pt idx="74">
                  <c:v>-6.6249999999999998E-3</c:v>
                </c:pt>
                <c:pt idx="75">
                  <c:v>-7.7968700000000009E-3</c:v>
                </c:pt>
                <c:pt idx="76">
                  <c:v>-3.6562500000000002E-3</c:v>
                </c:pt>
                <c:pt idx="77">
                  <c:v>-4.4375000000000005E-3</c:v>
                </c:pt>
                <c:pt idx="78">
                  <c:v>-7.9687500000000001E-3</c:v>
                </c:pt>
                <c:pt idx="79">
                  <c:v>-8.5312500000000006E-3</c:v>
                </c:pt>
                <c:pt idx="80">
                  <c:v>-1.10937E-2</c:v>
                </c:pt>
                <c:pt idx="81">
                  <c:v>2.3906299999999999E-3</c:v>
                </c:pt>
                <c:pt idx="82">
                  <c:v>-2.4531200000000005E-3</c:v>
                </c:pt>
                <c:pt idx="83">
                  <c:v>-6.1875000000000003E-3</c:v>
                </c:pt>
                <c:pt idx="84">
                  <c:v>-8.0625000000000002E-3</c:v>
                </c:pt>
                <c:pt idx="85">
                  <c:v>-8.1250000000000003E-3</c:v>
                </c:pt>
                <c:pt idx="86">
                  <c:v>-9.9843699999999994E-3</c:v>
                </c:pt>
                <c:pt idx="87">
                  <c:v>-5.4843700000000006E-3</c:v>
                </c:pt>
                <c:pt idx="88">
                  <c:v>-2.1093699999999997E-3</c:v>
                </c:pt>
                <c:pt idx="89">
                  <c:v>-1.03906E-2</c:v>
                </c:pt>
                <c:pt idx="90">
                  <c:v>-1.1546900000000001E-2</c:v>
                </c:pt>
                <c:pt idx="91">
                  <c:v>-8.1562500000000003E-3</c:v>
                </c:pt>
                <c:pt idx="92">
                  <c:v>-7.0937500000000002E-3</c:v>
                </c:pt>
                <c:pt idx="93">
                  <c:v>5.9999999999999993E-3</c:v>
                </c:pt>
                <c:pt idx="94">
                  <c:v>-7.1406200000000003E-3</c:v>
                </c:pt>
                <c:pt idx="95">
                  <c:v>-1.01406E-2</c:v>
                </c:pt>
                <c:pt idx="96">
                  <c:v>-1.1859399999999999E-2</c:v>
                </c:pt>
                <c:pt idx="97">
                  <c:v>-5.8281200000000009E-3</c:v>
                </c:pt>
                <c:pt idx="98">
                  <c:v>-1.0749999999999999E-2</c:v>
                </c:pt>
                <c:pt idx="99">
                  <c:v>-1.60625E-2</c:v>
                </c:pt>
                <c:pt idx="100">
                  <c:v>-1.1968700000000001E-2</c:v>
                </c:pt>
                <c:pt idx="101">
                  <c:v>-5.9375000000000001E-3</c:v>
                </c:pt>
                <c:pt idx="102">
                  <c:v>-3.90625E-3</c:v>
                </c:pt>
                <c:pt idx="103">
                  <c:v>2.0312499999999999E-4</c:v>
                </c:pt>
                <c:pt idx="104">
                  <c:v>4.0312500000000001E-3</c:v>
                </c:pt>
                <c:pt idx="105">
                  <c:v>-2.2812499999999999E-3</c:v>
                </c:pt>
                <c:pt idx="106">
                  <c:v>-1.00781E-2</c:v>
                </c:pt>
                <c:pt idx="107">
                  <c:v>-8.0468699999999994E-3</c:v>
                </c:pt>
                <c:pt idx="108">
                  <c:v>-1.1890600000000001E-2</c:v>
                </c:pt>
                <c:pt idx="109">
                  <c:v>-1.6015599999999998E-2</c:v>
                </c:pt>
                <c:pt idx="110">
                  <c:v>-1.225E-2</c:v>
                </c:pt>
                <c:pt idx="111">
                  <c:v>-1.00781E-2</c:v>
                </c:pt>
                <c:pt idx="112">
                  <c:v>-1.13594E-2</c:v>
                </c:pt>
                <c:pt idx="113">
                  <c:v>-1.6640599999999998E-2</c:v>
                </c:pt>
                <c:pt idx="114">
                  <c:v>8.1249999999999996E-4</c:v>
                </c:pt>
                <c:pt idx="115">
                  <c:v>9.2187499999999995E-4</c:v>
                </c:pt>
                <c:pt idx="116">
                  <c:v>-5.5781199999999998E-3</c:v>
                </c:pt>
                <c:pt idx="117">
                  <c:v>-9.0625000000000011E-3</c:v>
                </c:pt>
                <c:pt idx="118">
                  <c:v>-5.5000000000000005E-3</c:v>
                </c:pt>
                <c:pt idx="119">
                  <c:v>-5.3125000000000004E-3</c:v>
                </c:pt>
                <c:pt idx="120">
                  <c:v>-9.78125E-3</c:v>
                </c:pt>
                <c:pt idx="121">
                  <c:v>-8.8124999999999992E-3</c:v>
                </c:pt>
                <c:pt idx="122">
                  <c:v>-7.9375000000000001E-3</c:v>
                </c:pt>
                <c:pt idx="123">
                  <c:v>-7.2499999999999995E-3</c:v>
                </c:pt>
                <c:pt idx="124">
                  <c:v>-5.1250000000000002E-3</c:v>
                </c:pt>
                <c:pt idx="125">
                  <c:v>-1.16875E-2</c:v>
                </c:pt>
                <c:pt idx="126">
                  <c:v>-1.2531199999999999E-2</c:v>
                </c:pt>
                <c:pt idx="127">
                  <c:v>-1.7031199999999998E-3</c:v>
                </c:pt>
                <c:pt idx="128">
                  <c:v>-2.3125000000000003E-3</c:v>
                </c:pt>
                <c:pt idx="129">
                  <c:v>-7.7499999999999999E-3</c:v>
                </c:pt>
                <c:pt idx="130">
                  <c:v>-7.78125E-3</c:v>
                </c:pt>
                <c:pt idx="131">
                  <c:v>-1.0031199999999999E-2</c:v>
                </c:pt>
                <c:pt idx="132">
                  <c:v>-5.4531200000000005E-3</c:v>
                </c:pt>
                <c:pt idx="133">
                  <c:v>2.5000000000000001E-3</c:v>
                </c:pt>
                <c:pt idx="134">
                  <c:v>-4.6406199999999998E-3</c:v>
                </c:pt>
                <c:pt idx="135">
                  <c:v>-8.2812500000000004E-3</c:v>
                </c:pt>
                <c:pt idx="136">
                  <c:v>-6.4687499999999997E-3</c:v>
                </c:pt>
                <c:pt idx="137">
                  <c:v>-3.3281199999999999E-3</c:v>
                </c:pt>
                <c:pt idx="138">
                  <c:v>-9.8906199999999993E-3</c:v>
                </c:pt>
                <c:pt idx="139">
                  <c:v>-4.85937E-3</c:v>
                </c:pt>
                <c:pt idx="140">
                  <c:v>-5.7812499999999999E-3</c:v>
                </c:pt>
                <c:pt idx="141">
                  <c:v>-8.8124999999999992E-3</c:v>
                </c:pt>
                <c:pt idx="142">
                  <c:v>-1.8749999999999998E-4</c:v>
                </c:pt>
                <c:pt idx="143">
                  <c:v>-8.2812500000000004E-3</c:v>
                </c:pt>
                <c:pt idx="144">
                  <c:v>-1.6015599999999998E-2</c:v>
                </c:pt>
                <c:pt idx="145">
                  <c:v>-8.9999999999999993E-3</c:v>
                </c:pt>
                <c:pt idx="146">
                  <c:v>-4.0312500000000001E-3</c:v>
                </c:pt>
                <c:pt idx="147">
                  <c:v>-4.1718700000000003E-3</c:v>
                </c:pt>
                <c:pt idx="148">
                  <c:v>-2.0312500000000001E-3</c:v>
                </c:pt>
                <c:pt idx="149">
                  <c:v>-6.0156200000000002E-3</c:v>
                </c:pt>
                <c:pt idx="150">
                  <c:v>-1.95312E-3</c:v>
                </c:pt>
                <c:pt idx="151">
                  <c:v>-3.9843700000000001E-3</c:v>
                </c:pt>
                <c:pt idx="152">
                  <c:v>-2.0156200000000001E-3</c:v>
                </c:pt>
                <c:pt idx="153">
                  <c:v>-5.9843699999999993E-3</c:v>
                </c:pt>
                <c:pt idx="154">
                  <c:v>-8.0937500000000002E-3</c:v>
                </c:pt>
                <c:pt idx="155">
                  <c:v>-1.1890600000000001E-2</c:v>
                </c:pt>
                <c:pt idx="156">
                  <c:v>-1.17187E-2</c:v>
                </c:pt>
                <c:pt idx="157">
                  <c:v>-3.5937499999999999E-4</c:v>
                </c:pt>
                <c:pt idx="158">
                  <c:v>2E-3</c:v>
                </c:pt>
                <c:pt idx="159">
                  <c:v>2.0937500000000001E-3</c:v>
                </c:pt>
                <c:pt idx="160">
                  <c:v>-2.0312500000000001E-3</c:v>
                </c:pt>
                <c:pt idx="161">
                  <c:v>1.25E-4</c:v>
                </c:pt>
                <c:pt idx="162">
                  <c:v>-4.0312500000000001E-3</c:v>
                </c:pt>
                <c:pt idx="163">
                  <c:v>-3.7968700000000004E-3</c:v>
                </c:pt>
                <c:pt idx="164">
                  <c:v>-1.20156E-2</c:v>
                </c:pt>
                <c:pt idx="165">
                  <c:v>-4.0468700000000002E-3</c:v>
                </c:pt>
                <c:pt idx="166">
                  <c:v>-6.2187500000000003E-3</c:v>
                </c:pt>
                <c:pt idx="167">
                  <c:v>-5.9999999999999993E-3</c:v>
                </c:pt>
                <c:pt idx="168">
                  <c:v>-7.5312499999999998E-3</c:v>
                </c:pt>
                <c:pt idx="169">
                  <c:v>6.2500000000000001E-5</c:v>
                </c:pt>
                <c:pt idx="170">
                  <c:v>-4.4999999999999997E-3</c:v>
                </c:pt>
                <c:pt idx="171">
                  <c:v>-4.0000000000000001E-3</c:v>
                </c:pt>
                <c:pt idx="172">
                  <c:v>-6.1562499999999994E-3</c:v>
                </c:pt>
                <c:pt idx="173">
                  <c:v>-6.0312500000000002E-3</c:v>
                </c:pt>
                <c:pt idx="174">
                  <c:v>-3.9375E-3</c:v>
                </c:pt>
                <c:pt idx="175">
                  <c:v>-4.1406199999999994E-3</c:v>
                </c:pt>
                <c:pt idx="176">
                  <c:v>-1.43906E-2</c:v>
                </c:pt>
                <c:pt idx="177">
                  <c:v>-1.2031200000000001E-2</c:v>
                </c:pt>
                <c:pt idx="178">
                  <c:v>-7.6562499999999999E-3</c:v>
                </c:pt>
                <c:pt idx="179">
                  <c:v>-1.25E-4</c:v>
                </c:pt>
                <c:pt idx="180">
                  <c:v>-1.5625E-5</c:v>
                </c:pt>
                <c:pt idx="181">
                  <c:v>-2.0312500000000001E-3</c:v>
                </c:pt>
                <c:pt idx="182">
                  <c:v>2.3437499999999999E-4</c:v>
                </c:pt>
                <c:pt idx="183">
                  <c:v>7.6562499999999999E-3</c:v>
                </c:pt>
                <c:pt idx="184">
                  <c:v>-2.875E-3</c:v>
                </c:pt>
                <c:pt idx="185">
                  <c:v>-3.5937499999999999E-4</c:v>
                </c:pt>
                <c:pt idx="186">
                  <c:v>-5.1093700000000002E-3</c:v>
                </c:pt>
                <c:pt idx="187">
                  <c:v>-4.0312500000000001E-3</c:v>
                </c:pt>
                <c:pt idx="188">
                  <c:v>-9.1562499999999995E-3</c:v>
                </c:pt>
                <c:pt idx="189">
                  <c:v>-8.73437E-3</c:v>
                </c:pt>
                <c:pt idx="190">
                  <c:v>-5.9375000000000001E-3</c:v>
                </c:pt>
                <c:pt idx="191">
                  <c:v>-7.7656199999999991E-3</c:v>
                </c:pt>
                <c:pt idx="192">
                  <c:v>-6.78125E-3</c:v>
                </c:pt>
                <c:pt idx="193">
                  <c:v>-3.4375000000000003E-4</c:v>
                </c:pt>
                <c:pt idx="194">
                  <c:v>2.3437499999999999E-4</c:v>
                </c:pt>
                <c:pt idx="195">
                  <c:v>-7.3125000000000004E-3</c:v>
                </c:pt>
                <c:pt idx="196">
                  <c:v>-1.7984400000000001E-2</c:v>
                </c:pt>
                <c:pt idx="197">
                  <c:v>-1.2031200000000001E-2</c:v>
                </c:pt>
                <c:pt idx="198">
                  <c:v>-1.19062E-2</c:v>
                </c:pt>
                <c:pt idx="199">
                  <c:v>-2E-3</c:v>
                </c:pt>
                <c:pt idx="200">
                  <c:v>-6.1250000000000002E-3</c:v>
                </c:pt>
                <c:pt idx="201">
                  <c:v>-8.5468699999999998E-3</c:v>
                </c:pt>
                <c:pt idx="202">
                  <c:v>-1.5875E-2</c:v>
                </c:pt>
                <c:pt idx="203">
                  <c:v>-5.4531200000000005E-3</c:v>
                </c:pt>
                <c:pt idx="204">
                  <c:v>-5.84375E-3</c:v>
                </c:pt>
                <c:pt idx="205">
                  <c:v>4.6874999999999998E-4</c:v>
                </c:pt>
                <c:pt idx="206">
                  <c:v>-5.4687500000000005E-4</c:v>
                </c:pt>
                <c:pt idx="207">
                  <c:v>-4.2656200000000003E-3</c:v>
                </c:pt>
                <c:pt idx="208">
                  <c:v>-3.9687500000000001E-3</c:v>
                </c:pt>
                <c:pt idx="209">
                  <c:v>-6.6562499999999998E-3</c:v>
                </c:pt>
                <c:pt idx="210">
                  <c:v>-1.27344E-2</c:v>
                </c:pt>
                <c:pt idx="211">
                  <c:v>-1.07656E-2</c:v>
                </c:pt>
                <c:pt idx="212">
                  <c:v>1.3124999999999999E-3</c:v>
                </c:pt>
                <c:pt idx="213">
                  <c:v>1.1875E-3</c:v>
                </c:pt>
                <c:pt idx="214">
                  <c:v>-1.7812500000000001E-3</c:v>
                </c:pt>
                <c:pt idx="215">
                  <c:v>-3.39062E-3</c:v>
                </c:pt>
                <c:pt idx="216">
                  <c:v>-1.4531200000000001E-2</c:v>
                </c:pt>
                <c:pt idx="217">
                  <c:v>-8.6406199999999999E-3</c:v>
                </c:pt>
                <c:pt idx="218">
                  <c:v>-6.1406199999999994E-3</c:v>
                </c:pt>
                <c:pt idx="219">
                  <c:v>-5.2187499999999994E-3</c:v>
                </c:pt>
                <c:pt idx="220">
                  <c:v>2.6718800000000002E-3</c:v>
                </c:pt>
                <c:pt idx="221">
                  <c:v>-1.8593699999999999E-3</c:v>
                </c:pt>
                <c:pt idx="222">
                  <c:v>-1.0375000000000001E-2</c:v>
                </c:pt>
                <c:pt idx="223">
                  <c:v>-4.5312500000000006E-3</c:v>
                </c:pt>
                <c:pt idx="224">
                  <c:v>2.9687499999999999E-4</c:v>
                </c:pt>
                <c:pt idx="225">
                  <c:v>-3.9062500000000002E-4</c:v>
                </c:pt>
                <c:pt idx="226">
                  <c:v>-4.9687500000000001E-3</c:v>
                </c:pt>
                <c:pt idx="227">
                  <c:v>-1.36875E-2</c:v>
                </c:pt>
                <c:pt idx="228">
                  <c:v>-1.48594E-2</c:v>
                </c:pt>
                <c:pt idx="229">
                  <c:v>-4.4843699999999997E-3</c:v>
                </c:pt>
                <c:pt idx="230">
                  <c:v>-4.875E-3</c:v>
                </c:pt>
                <c:pt idx="231">
                  <c:v>-8.3593699999999996E-3</c:v>
                </c:pt>
                <c:pt idx="232">
                  <c:v>-4.7031199999999999E-3</c:v>
                </c:pt>
                <c:pt idx="233">
                  <c:v>3.1250000000000001E-5</c:v>
                </c:pt>
                <c:pt idx="234">
                  <c:v>-4.7499999999999999E-3</c:v>
                </c:pt>
                <c:pt idx="235">
                  <c:v>-5.5937499999999998E-3</c:v>
                </c:pt>
                <c:pt idx="236">
                  <c:v>-4.1093700000000002E-3</c:v>
                </c:pt>
                <c:pt idx="237">
                  <c:v>-6.5156199999999997E-3</c:v>
                </c:pt>
                <c:pt idx="238">
                  <c:v>-8.4531199999999997E-3</c:v>
                </c:pt>
                <c:pt idx="239">
                  <c:v>-1.32812E-2</c:v>
                </c:pt>
                <c:pt idx="240">
                  <c:v>-1.29062E-2</c:v>
                </c:pt>
                <c:pt idx="241">
                  <c:v>-1.8749999999999999E-3</c:v>
                </c:pt>
                <c:pt idx="242">
                  <c:v>2E-3</c:v>
                </c:pt>
                <c:pt idx="243">
                  <c:v>-8.2812499999999998E-4</c:v>
                </c:pt>
                <c:pt idx="244">
                  <c:v>-4.7499999999999999E-3</c:v>
                </c:pt>
                <c:pt idx="245">
                  <c:v>-8.76562E-3</c:v>
                </c:pt>
                <c:pt idx="246">
                  <c:v>-9.6562499999999999E-3</c:v>
                </c:pt>
                <c:pt idx="247">
                  <c:v>-4.9531200000000001E-3</c:v>
                </c:pt>
                <c:pt idx="248">
                  <c:v>-1.9375E-3</c:v>
                </c:pt>
                <c:pt idx="249">
                  <c:v>-3.6406200000000002E-3</c:v>
                </c:pt>
                <c:pt idx="250">
                  <c:v>-5.5937499999999998E-3</c:v>
                </c:pt>
                <c:pt idx="251">
                  <c:v>-6.76562E-3</c:v>
                </c:pt>
                <c:pt idx="252">
                  <c:v>-1.8281199999999999E-3</c:v>
                </c:pt>
                <c:pt idx="253">
                  <c:v>-9.5624999999999998E-3</c:v>
                </c:pt>
                <c:pt idx="254">
                  <c:v>-6.3437499999999996E-3</c:v>
                </c:pt>
                <c:pt idx="255">
                  <c:v>-5.90625E-3</c:v>
                </c:pt>
                <c:pt idx="256">
                  <c:v>-7.9531199999999993E-3</c:v>
                </c:pt>
                <c:pt idx="257">
                  <c:v>-9.9062500000000001E-3</c:v>
                </c:pt>
                <c:pt idx="258">
                  <c:v>-9.9531199999999993E-3</c:v>
                </c:pt>
                <c:pt idx="259">
                  <c:v>3.7499999999999999E-3</c:v>
                </c:pt>
                <c:pt idx="260">
                  <c:v>3.1250000000000001E-5</c:v>
                </c:pt>
                <c:pt idx="261">
                  <c:v>-4.0000000000000001E-3</c:v>
                </c:pt>
                <c:pt idx="262">
                  <c:v>-1.60625E-2</c:v>
                </c:pt>
                <c:pt idx="263">
                  <c:v>-1.9968699999999999E-2</c:v>
                </c:pt>
                <c:pt idx="264">
                  <c:v>-7.3749999999999996E-3</c:v>
                </c:pt>
                <c:pt idx="265">
                  <c:v>-6.0468700000000002E-3</c:v>
                </c:pt>
                <c:pt idx="266">
                  <c:v>-5.6874999999999998E-3</c:v>
                </c:pt>
                <c:pt idx="267">
                  <c:v>-2.0156200000000001E-3</c:v>
                </c:pt>
                <c:pt idx="268">
                  <c:v>-6.4062500000000005E-3</c:v>
                </c:pt>
                <c:pt idx="269">
                  <c:v>-5.9218700000000001E-3</c:v>
                </c:pt>
                <c:pt idx="270">
                  <c:v>-6.1875000000000003E-3</c:v>
                </c:pt>
                <c:pt idx="271">
                  <c:v>-5.4374999999999996E-3</c:v>
                </c:pt>
                <c:pt idx="272">
                  <c:v>2E-3</c:v>
                </c:pt>
                <c:pt idx="273">
                  <c:v>-6.6249999999999998E-3</c:v>
                </c:pt>
                <c:pt idx="274">
                  <c:v>-5.0781199999999993E-3</c:v>
                </c:pt>
                <c:pt idx="275">
                  <c:v>-5.9374999999999999E-4</c:v>
                </c:pt>
                <c:pt idx="276">
                  <c:v>-1.23906E-2</c:v>
                </c:pt>
                <c:pt idx="277">
                  <c:v>-9.6093700000000008E-3</c:v>
                </c:pt>
                <c:pt idx="278">
                  <c:v>-7.4687500000000006E-3</c:v>
                </c:pt>
                <c:pt idx="279">
                  <c:v>-1.9062500000000002E-3</c:v>
                </c:pt>
                <c:pt idx="280">
                  <c:v>-6.3750000000000005E-3</c:v>
                </c:pt>
                <c:pt idx="281">
                  <c:v>-1.0109400000000001E-2</c:v>
                </c:pt>
                <c:pt idx="282">
                  <c:v>-7.2031199999999995E-3</c:v>
                </c:pt>
                <c:pt idx="283">
                  <c:v>-1.96875E-3</c:v>
                </c:pt>
                <c:pt idx="284">
                  <c:v>-6.4375000000000005E-3</c:v>
                </c:pt>
                <c:pt idx="285">
                  <c:v>-7.7656199999999991E-3</c:v>
                </c:pt>
                <c:pt idx="286">
                  <c:v>-4.0000000000000001E-3</c:v>
                </c:pt>
                <c:pt idx="287">
                  <c:v>-8.2812500000000004E-3</c:v>
                </c:pt>
                <c:pt idx="288">
                  <c:v>-9.8281199999999992E-3</c:v>
                </c:pt>
                <c:pt idx="289">
                  <c:v>-5.6406200000000007E-3</c:v>
                </c:pt>
                <c:pt idx="290">
                  <c:v>-4.2031200000000003E-3</c:v>
                </c:pt>
                <c:pt idx="291">
                  <c:v>-8.1875000000000003E-3</c:v>
                </c:pt>
                <c:pt idx="292">
                  <c:v>-7.8906199999999992E-3</c:v>
                </c:pt>
                <c:pt idx="293">
                  <c:v>-8.1250000000000003E-3</c:v>
                </c:pt>
                <c:pt idx="294">
                  <c:v>-1.01406E-2</c:v>
                </c:pt>
                <c:pt idx="295">
                  <c:v>-9.71875E-3</c:v>
                </c:pt>
                <c:pt idx="296">
                  <c:v>-3.5625000000000001E-3</c:v>
                </c:pt>
                <c:pt idx="297">
                  <c:v>-1.9843700000000001E-3</c:v>
                </c:pt>
                <c:pt idx="298">
                  <c:v>-6.0468700000000002E-3</c:v>
                </c:pt>
                <c:pt idx="299">
                  <c:v>-1.4E-2</c:v>
                </c:pt>
                <c:pt idx="300">
                  <c:v>-5.7187499999999999E-3</c:v>
                </c:pt>
                <c:pt idx="301">
                  <c:v>-1.95312E-3</c:v>
                </c:pt>
                <c:pt idx="302">
                  <c:v>1.8593799999999999E-3</c:v>
                </c:pt>
                <c:pt idx="303">
                  <c:v>1.8124999999999999E-3</c:v>
                </c:pt>
                <c:pt idx="304">
                  <c:v>-8.2343699999999995E-3</c:v>
                </c:pt>
                <c:pt idx="305">
                  <c:v>-1.1999999999999999E-2</c:v>
                </c:pt>
                <c:pt idx="306">
                  <c:v>-1.2109399999999999E-2</c:v>
                </c:pt>
                <c:pt idx="307">
                  <c:v>-4.2343699999999995E-3</c:v>
                </c:pt>
                <c:pt idx="308">
                  <c:v>-1.9062500000000002E-3</c:v>
                </c:pt>
                <c:pt idx="309">
                  <c:v>-7.5156199999999998E-3</c:v>
                </c:pt>
                <c:pt idx="310">
                  <c:v>-1.5718699999999999E-2</c:v>
                </c:pt>
                <c:pt idx="311">
                  <c:v>-1.2687499999999999E-2</c:v>
                </c:pt>
                <c:pt idx="312">
                  <c:v>-4.5624999999999997E-3</c:v>
                </c:pt>
                <c:pt idx="313">
                  <c:v>1.5781300000000001E-3</c:v>
                </c:pt>
                <c:pt idx="314">
                  <c:v>2.7343799999999998E-3</c:v>
                </c:pt>
                <c:pt idx="315">
                  <c:v>-6.9375000000000001E-3</c:v>
                </c:pt>
                <c:pt idx="316">
                  <c:v>-9.1718700000000004E-3</c:v>
                </c:pt>
                <c:pt idx="317">
                  <c:v>-8.2031199999999995E-3</c:v>
                </c:pt>
                <c:pt idx="318">
                  <c:v>-5.9531199999999992E-3</c:v>
                </c:pt>
                <c:pt idx="319">
                  <c:v>-1.5781200000000001E-3</c:v>
                </c:pt>
                <c:pt idx="320">
                  <c:v>-3.6093699999999998E-3</c:v>
                </c:pt>
                <c:pt idx="321">
                  <c:v>-2.89062E-3</c:v>
                </c:pt>
                <c:pt idx="322">
                  <c:v>-9.3437499999999996E-3</c:v>
                </c:pt>
                <c:pt idx="323">
                  <c:v>-1.20781E-2</c:v>
                </c:pt>
                <c:pt idx="324">
                  <c:v>-6.4062500000000003E-4</c:v>
                </c:pt>
                <c:pt idx="325">
                  <c:v>-7.2968700000000004E-3</c:v>
                </c:pt>
                <c:pt idx="326">
                  <c:v>-8.5625000000000007E-3</c:v>
                </c:pt>
                <c:pt idx="327">
                  <c:v>-1.3906200000000001E-2</c:v>
                </c:pt>
                <c:pt idx="328">
                  <c:v>-2.2781199999999998E-2</c:v>
                </c:pt>
                <c:pt idx="329">
                  <c:v>-1.2531199999999999E-2</c:v>
                </c:pt>
                <c:pt idx="330">
                  <c:v>-9.75E-3</c:v>
                </c:pt>
                <c:pt idx="331">
                  <c:v>-8.1718700000000012E-3</c:v>
                </c:pt>
                <c:pt idx="332">
                  <c:v>-9.8906199999999993E-3</c:v>
                </c:pt>
                <c:pt idx="333">
                  <c:v>-6.7343699999999999E-3</c:v>
                </c:pt>
                <c:pt idx="334">
                  <c:v>-6.0156200000000002E-3</c:v>
                </c:pt>
                <c:pt idx="335">
                  <c:v>-4.2031200000000003E-3</c:v>
                </c:pt>
                <c:pt idx="336">
                  <c:v>-4.0625000000000001E-3</c:v>
                </c:pt>
                <c:pt idx="337">
                  <c:v>-3.0468700000000001E-3</c:v>
                </c:pt>
                <c:pt idx="338">
                  <c:v>-1.3734400000000001E-2</c:v>
                </c:pt>
                <c:pt idx="339">
                  <c:v>-1.2875000000000001E-2</c:v>
                </c:pt>
                <c:pt idx="340">
                  <c:v>-8.0937500000000002E-3</c:v>
                </c:pt>
                <c:pt idx="341">
                  <c:v>-9.5624999999999998E-3</c:v>
                </c:pt>
                <c:pt idx="342">
                  <c:v>-1.1984400000000001E-2</c:v>
                </c:pt>
                <c:pt idx="343">
                  <c:v>-1.0343699999999999E-2</c:v>
                </c:pt>
                <c:pt idx="344">
                  <c:v>-6.2500000000000003E-3</c:v>
                </c:pt>
                <c:pt idx="345">
                  <c:v>-3.7499999999999995E-4</c:v>
                </c:pt>
                <c:pt idx="346">
                  <c:v>-1.25E-4</c:v>
                </c:pt>
                <c:pt idx="347">
                  <c:v>-7.8593700000000009E-3</c:v>
                </c:pt>
                <c:pt idx="348">
                  <c:v>-8.0625000000000002E-3</c:v>
                </c:pt>
                <c:pt idx="349">
                  <c:v>-1.3890599999999999E-2</c:v>
                </c:pt>
                <c:pt idx="350">
                  <c:v>-9.8281199999999992E-3</c:v>
                </c:pt>
                <c:pt idx="351">
                  <c:v>-6.0312500000000002E-3</c:v>
                </c:pt>
                <c:pt idx="352">
                  <c:v>-4.1093700000000002E-3</c:v>
                </c:pt>
                <c:pt idx="353">
                  <c:v>-8.0000000000000002E-3</c:v>
                </c:pt>
                <c:pt idx="354">
                  <c:v>-5.9218700000000001E-3</c:v>
                </c:pt>
                <c:pt idx="355">
                  <c:v>-4.1875000000000002E-3</c:v>
                </c:pt>
                <c:pt idx="356">
                  <c:v>-4.6874999999999994E-5</c:v>
                </c:pt>
                <c:pt idx="357">
                  <c:v>-7.7968700000000009E-3</c:v>
                </c:pt>
                <c:pt idx="358">
                  <c:v>-1.40781E-2</c:v>
                </c:pt>
                <c:pt idx="359">
                  <c:v>-1.2203100000000001E-2</c:v>
                </c:pt>
                <c:pt idx="360">
                  <c:v>-7.7968700000000009E-3</c:v>
                </c:pt>
                <c:pt idx="361">
                  <c:v>-3.89062E-3</c:v>
                </c:pt>
                <c:pt idx="362">
                  <c:v>-1.22656E-2</c:v>
                </c:pt>
                <c:pt idx="363">
                  <c:v>-1.0046899999999999E-2</c:v>
                </c:pt>
                <c:pt idx="364">
                  <c:v>-7.6562499999999999E-3</c:v>
                </c:pt>
                <c:pt idx="365">
                  <c:v>-4.0000000000000001E-3</c:v>
                </c:pt>
                <c:pt idx="366">
                  <c:v>-8.0312500000000002E-3</c:v>
                </c:pt>
                <c:pt idx="367">
                  <c:v>-3.9843700000000001E-3</c:v>
                </c:pt>
                <c:pt idx="368">
                  <c:v>-5.90625E-3</c:v>
                </c:pt>
                <c:pt idx="369">
                  <c:v>-2E-3</c:v>
                </c:pt>
                <c:pt idx="370">
                  <c:v>-8.4531199999999997E-3</c:v>
                </c:pt>
                <c:pt idx="371">
                  <c:v>-1.0031199999999999E-2</c:v>
                </c:pt>
                <c:pt idx="372">
                  <c:v>-5.9531199999999992E-3</c:v>
                </c:pt>
                <c:pt idx="373">
                  <c:v>-3.9531200000000001E-3</c:v>
                </c:pt>
                <c:pt idx="374">
                  <c:v>-2.2187500000000002E-3</c:v>
                </c:pt>
                <c:pt idx="375">
                  <c:v>-7.984370000000001E-3</c:v>
                </c:pt>
                <c:pt idx="376">
                  <c:v>-5.84375E-3</c:v>
                </c:pt>
                <c:pt idx="377">
                  <c:v>-7.84375E-3</c:v>
                </c:pt>
                <c:pt idx="378">
                  <c:v>-1.1984400000000001E-2</c:v>
                </c:pt>
                <c:pt idx="379">
                  <c:v>-1.96875E-3</c:v>
                </c:pt>
                <c:pt idx="380">
                  <c:v>-4.1718700000000003E-3</c:v>
                </c:pt>
                <c:pt idx="381">
                  <c:v>-2.90625E-3</c:v>
                </c:pt>
                <c:pt idx="382">
                  <c:v>-2.90625E-3</c:v>
                </c:pt>
                <c:pt idx="383">
                  <c:v>-9.1406200000000003E-3</c:v>
                </c:pt>
                <c:pt idx="384">
                  <c:v>-9.0625000000000011E-3</c:v>
                </c:pt>
                <c:pt idx="385">
                  <c:v>-4.3125000000000004E-3</c:v>
                </c:pt>
                <c:pt idx="386">
                  <c:v>-4.2187500000000003E-3</c:v>
                </c:pt>
                <c:pt idx="387">
                  <c:v>-1.7343700000000001E-3</c:v>
                </c:pt>
                <c:pt idx="388">
                  <c:v>-8.906250000000001E-3</c:v>
                </c:pt>
                <c:pt idx="389">
                  <c:v>-1.2437500000000001E-2</c:v>
                </c:pt>
                <c:pt idx="390">
                  <c:v>-6.8749999999999992E-3</c:v>
                </c:pt>
                <c:pt idx="391">
                  <c:v>-2.2031199999999998E-3</c:v>
                </c:pt>
                <c:pt idx="392">
                  <c:v>-1.25E-4</c:v>
                </c:pt>
                <c:pt idx="393">
                  <c:v>1.4062499999999999E-4</c:v>
                </c:pt>
                <c:pt idx="394">
                  <c:v>-3.875E-3</c:v>
                </c:pt>
                <c:pt idx="395">
                  <c:v>-4.0156200000000001E-3</c:v>
                </c:pt>
                <c:pt idx="396">
                  <c:v>-6.0468700000000002E-3</c:v>
                </c:pt>
                <c:pt idx="397">
                  <c:v>-5.9999999999999993E-3</c:v>
                </c:pt>
                <c:pt idx="398">
                  <c:v>-5.9531199999999992E-3</c:v>
                </c:pt>
                <c:pt idx="399">
                  <c:v>-3.9375E-3</c:v>
                </c:pt>
                <c:pt idx="400">
                  <c:v>-6.1093699999999994E-3</c:v>
                </c:pt>
                <c:pt idx="401">
                  <c:v>-7.8750000000000001E-3</c:v>
                </c:pt>
                <c:pt idx="402">
                  <c:v>-3.1562499999999998E-3</c:v>
                </c:pt>
                <c:pt idx="403">
                  <c:v>2.5312499999999996E-3</c:v>
                </c:pt>
                <c:pt idx="404">
                  <c:v>3.3593799999999999E-3</c:v>
                </c:pt>
                <c:pt idx="405">
                  <c:v>-7.4999999999999997E-3</c:v>
                </c:pt>
                <c:pt idx="406">
                  <c:v>-1.1734399999999999E-2</c:v>
                </c:pt>
                <c:pt idx="407">
                  <c:v>-7.8281200000000009E-3</c:v>
                </c:pt>
                <c:pt idx="408">
                  <c:v>-1.2999999999999999E-2</c:v>
                </c:pt>
                <c:pt idx="409">
                  <c:v>-1.82031E-2</c:v>
                </c:pt>
                <c:pt idx="410">
                  <c:v>-9.3906199999999988E-3</c:v>
                </c:pt>
                <c:pt idx="411">
                  <c:v>7.2343799999999995E-3</c:v>
                </c:pt>
                <c:pt idx="412">
                  <c:v>2.7812499999999999E-3</c:v>
                </c:pt>
                <c:pt idx="413">
                  <c:v>-4.9375000000000009E-3</c:v>
                </c:pt>
                <c:pt idx="414">
                  <c:v>-5.4843700000000006E-3</c:v>
                </c:pt>
                <c:pt idx="415">
                  <c:v>-2.2187500000000002E-3</c:v>
                </c:pt>
                <c:pt idx="416">
                  <c:v>-6.1250000000000002E-3</c:v>
                </c:pt>
                <c:pt idx="417">
                  <c:v>-3.82812E-3</c:v>
                </c:pt>
                <c:pt idx="418">
                  <c:v>-6.4843699999999997E-3</c:v>
                </c:pt>
                <c:pt idx="419">
                  <c:v>-1.0937500000000001E-2</c:v>
                </c:pt>
                <c:pt idx="420">
                  <c:v>-1.37812E-2</c:v>
                </c:pt>
                <c:pt idx="421">
                  <c:v>-6.2343700000000004E-3</c:v>
                </c:pt>
                <c:pt idx="422">
                  <c:v>2.9687499999999999E-4</c:v>
                </c:pt>
                <c:pt idx="423">
                  <c:v>-2.9531200000000001E-3</c:v>
                </c:pt>
                <c:pt idx="424">
                  <c:v>-8.8906200000000001E-3</c:v>
                </c:pt>
                <c:pt idx="425">
                  <c:v>-1.1968700000000001E-2</c:v>
                </c:pt>
                <c:pt idx="426">
                  <c:v>-9.7031199999999991E-3</c:v>
                </c:pt>
                <c:pt idx="427">
                  <c:v>-7.1406200000000003E-3</c:v>
                </c:pt>
                <c:pt idx="428">
                  <c:v>-4.0781200000000002E-3</c:v>
                </c:pt>
                <c:pt idx="429">
                  <c:v>-9.1562499999999995E-3</c:v>
                </c:pt>
                <c:pt idx="430">
                  <c:v>-9.1093700000000003E-3</c:v>
                </c:pt>
                <c:pt idx="431">
                  <c:v>-3.3437499999999999E-3</c:v>
                </c:pt>
                <c:pt idx="432">
                  <c:v>-4.2343699999999995E-3</c:v>
                </c:pt>
                <c:pt idx="433">
                  <c:v>-3.7499999999999995E-4</c:v>
                </c:pt>
                <c:pt idx="434">
                  <c:v>3.42188E-3</c:v>
                </c:pt>
                <c:pt idx="435">
                  <c:v>-5.85937E-3</c:v>
                </c:pt>
                <c:pt idx="436">
                  <c:v>-7.6874999999999999E-3</c:v>
                </c:pt>
                <c:pt idx="437">
                  <c:v>-5.7656199999999999E-3</c:v>
                </c:pt>
                <c:pt idx="438">
                  <c:v>-6.0625000000000002E-3</c:v>
                </c:pt>
                <c:pt idx="439">
                  <c:v>-5.9999999999999993E-3</c:v>
                </c:pt>
                <c:pt idx="440">
                  <c:v>-8.9218700000000001E-3</c:v>
                </c:pt>
                <c:pt idx="441">
                  <c:v>-1.175E-2</c:v>
                </c:pt>
                <c:pt idx="442">
                  <c:v>-7.3281200000000005E-3</c:v>
                </c:pt>
                <c:pt idx="443">
                  <c:v>-5.5937499999999998E-3</c:v>
                </c:pt>
                <c:pt idx="444">
                  <c:v>-4.1562500000000002E-3</c:v>
                </c:pt>
                <c:pt idx="445">
                  <c:v>-6.1250000000000002E-3</c:v>
                </c:pt>
                <c:pt idx="446">
                  <c:v>-6.3750000000000005E-3</c:v>
                </c:pt>
                <c:pt idx="447">
                  <c:v>-1.0375000000000001E-2</c:v>
                </c:pt>
                <c:pt idx="448">
                  <c:v>-4.7187499999999999E-3</c:v>
                </c:pt>
                <c:pt idx="449">
                  <c:v>-2.2343699999999998E-3</c:v>
                </c:pt>
                <c:pt idx="450">
                  <c:v>-1.6875000000000002E-3</c:v>
                </c:pt>
                <c:pt idx="451">
                  <c:v>-7.7187499999999999E-3</c:v>
                </c:pt>
                <c:pt idx="452">
                  <c:v>-6.1250000000000002E-3</c:v>
                </c:pt>
                <c:pt idx="453">
                  <c:v>-7.8593700000000009E-3</c:v>
                </c:pt>
                <c:pt idx="454">
                  <c:v>-0.01</c:v>
                </c:pt>
                <c:pt idx="455">
                  <c:v>-9.9687499999999984E-3</c:v>
                </c:pt>
                <c:pt idx="456">
                  <c:v>-7.9531199999999993E-3</c:v>
                </c:pt>
                <c:pt idx="457">
                  <c:v>2.0312500000000001E-3</c:v>
                </c:pt>
                <c:pt idx="458">
                  <c:v>-7.9687500000000001E-3</c:v>
                </c:pt>
                <c:pt idx="459">
                  <c:v>-8.0000000000000002E-3</c:v>
                </c:pt>
                <c:pt idx="460">
                  <c:v>-1.40156E-2</c:v>
                </c:pt>
                <c:pt idx="461">
                  <c:v>-9.9531199999999993E-3</c:v>
                </c:pt>
                <c:pt idx="462">
                  <c:v>-1.65625E-3</c:v>
                </c:pt>
                <c:pt idx="463">
                  <c:v>-2.0781200000000001E-3</c:v>
                </c:pt>
                <c:pt idx="464">
                  <c:v>-8.2031199999999995E-3</c:v>
                </c:pt>
                <c:pt idx="465">
                  <c:v>-7.984370000000001E-3</c:v>
                </c:pt>
                <c:pt idx="466">
                  <c:v>-7.9062500000000001E-3</c:v>
                </c:pt>
                <c:pt idx="467">
                  <c:v>-5.9531199999999992E-3</c:v>
                </c:pt>
                <c:pt idx="468">
                  <c:v>-3.6562500000000002E-3</c:v>
                </c:pt>
                <c:pt idx="469">
                  <c:v>-1.7187500000000002E-4</c:v>
                </c:pt>
                <c:pt idx="470">
                  <c:v>-6.3124999999999995E-3</c:v>
                </c:pt>
                <c:pt idx="471">
                  <c:v>-6.0781200000000002E-3</c:v>
                </c:pt>
                <c:pt idx="472">
                  <c:v>-7.9531199999999993E-3</c:v>
                </c:pt>
                <c:pt idx="473">
                  <c:v>-8.5781199999999998E-3</c:v>
                </c:pt>
                <c:pt idx="474">
                  <c:v>-1.6109399999999999E-2</c:v>
                </c:pt>
                <c:pt idx="475">
                  <c:v>-9.0468700000000003E-3</c:v>
                </c:pt>
                <c:pt idx="476">
                  <c:v>-3.7968700000000004E-3</c:v>
                </c:pt>
                <c:pt idx="477">
                  <c:v>-6.3124999999999995E-3</c:v>
                </c:pt>
                <c:pt idx="478">
                  <c:v>-1.0015600000000001E-2</c:v>
                </c:pt>
                <c:pt idx="479">
                  <c:v>-5.3906199999999996E-3</c:v>
                </c:pt>
                <c:pt idx="480">
                  <c:v>-2.4843700000000001E-3</c:v>
                </c:pt>
                <c:pt idx="481">
                  <c:v>-1.2656200000000001E-2</c:v>
                </c:pt>
                <c:pt idx="482">
                  <c:v>-1.575E-2</c:v>
                </c:pt>
                <c:pt idx="483">
                  <c:v>-9.6093700000000008E-3</c:v>
                </c:pt>
                <c:pt idx="484">
                  <c:v>-5.84375E-3</c:v>
                </c:pt>
                <c:pt idx="485">
                  <c:v>-6.5156199999999997E-3</c:v>
                </c:pt>
                <c:pt idx="486">
                  <c:v>-1.5890600000000001E-2</c:v>
                </c:pt>
                <c:pt idx="487">
                  <c:v>-5.4218699999999996E-3</c:v>
                </c:pt>
                <c:pt idx="488">
                  <c:v>-3.6562500000000002E-3</c:v>
                </c:pt>
                <c:pt idx="489">
                  <c:v>1.8593799999999999E-3</c:v>
                </c:pt>
                <c:pt idx="490">
                  <c:v>-6.4999999999999997E-3</c:v>
                </c:pt>
                <c:pt idx="491">
                  <c:v>-5.9999999999999993E-3</c:v>
                </c:pt>
                <c:pt idx="492">
                  <c:v>-8.0312500000000002E-3</c:v>
                </c:pt>
                <c:pt idx="493">
                  <c:v>-6.0156200000000002E-3</c:v>
                </c:pt>
                <c:pt idx="494">
                  <c:v>-8.1093699999999994E-3</c:v>
                </c:pt>
                <c:pt idx="495">
                  <c:v>-8.0937500000000002E-3</c:v>
                </c:pt>
                <c:pt idx="496">
                  <c:v>-0.01</c:v>
                </c:pt>
                <c:pt idx="497">
                  <c:v>-8.0000000000000002E-3</c:v>
                </c:pt>
                <c:pt idx="498">
                  <c:v>-7.8906199999999992E-3</c:v>
                </c:pt>
                <c:pt idx="499">
                  <c:v>-1.8593699999999999E-3</c:v>
                </c:pt>
                <c:pt idx="500">
                  <c:v>-3.7656199999999999E-3</c:v>
                </c:pt>
                <c:pt idx="501">
                  <c:v>-1.0124999999999999E-2</c:v>
                </c:pt>
                <c:pt idx="502">
                  <c:v>-1.2031200000000001E-2</c:v>
                </c:pt>
                <c:pt idx="503">
                  <c:v>-1.3968699999999999E-2</c:v>
                </c:pt>
                <c:pt idx="504">
                  <c:v>-1.0218700000000001E-2</c:v>
                </c:pt>
                <c:pt idx="505">
                  <c:v>1.8281300000000001E-3</c:v>
                </c:pt>
                <c:pt idx="506">
                  <c:v>-3.4218699999999996E-3</c:v>
                </c:pt>
                <c:pt idx="507">
                  <c:v>-1.0031199999999999E-2</c:v>
                </c:pt>
                <c:pt idx="508">
                  <c:v>-4.6093699999999998E-3</c:v>
                </c:pt>
                <c:pt idx="509">
                  <c:v>-1.6718700000000002E-3</c:v>
                </c:pt>
                <c:pt idx="510">
                  <c:v>-7.6874999999999999E-3</c:v>
                </c:pt>
                <c:pt idx="511">
                  <c:v>-6.4687499999999997E-3</c:v>
                </c:pt>
                <c:pt idx="512">
                  <c:v>-2.3437499999999999E-3</c:v>
                </c:pt>
                <c:pt idx="513">
                  <c:v>-3.7499999999999995E-4</c:v>
                </c:pt>
                <c:pt idx="514">
                  <c:v>-4.84375E-4</c:v>
                </c:pt>
                <c:pt idx="515">
                  <c:v>-4.2499999999999994E-3</c:v>
                </c:pt>
                <c:pt idx="516">
                  <c:v>-1.4843699999999998E-3</c:v>
                </c:pt>
                <c:pt idx="517">
                  <c:v>-1.1093699999999999E-3</c:v>
                </c:pt>
                <c:pt idx="518">
                  <c:v>-6.9375000000000001E-3</c:v>
                </c:pt>
                <c:pt idx="519">
                  <c:v>-8.5937500000000007E-3</c:v>
                </c:pt>
                <c:pt idx="520">
                  <c:v>-6.7343699999999999E-3</c:v>
                </c:pt>
                <c:pt idx="521">
                  <c:v>-5.0312500000000001E-3</c:v>
                </c:pt>
                <c:pt idx="522">
                  <c:v>-8.3906199999999997E-3</c:v>
                </c:pt>
                <c:pt idx="523">
                  <c:v>-9.2187499999999995E-4</c:v>
                </c:pt>
                <c:pt idx="524">
                  <c:v>1.6718799999999999E-3</c:v>
                </c:pt>
                <c:pt idx="525">
                  <c:v>-6.9531200000000001E-3</c:v>
                </c:pt>
                <c:pt idx="526">
                  <c:v>-1.4437499999999999E-2</c:v>
                </c:pt>
                <c:pt idx="527">
                  <c:v>-6.0625000000000002E-3</c:v>
                </c:pt>
                <c:pt idx="528">
                  <c:v>-3.92187E-3</c:v>
                </c:pt>
                <c:pt idx="529">
                  <c:v>-1.5156200000000001E-3</c:v>
                </c:pt>
                <c:pt idx="530">
                  <c:v>-7.3749999999999996E-3</c:v>
                </c:pt>
                <c:pt idx="531">
                  <c:v>-4.84375E-3</c:v>
                </c:pt>
                <c:pt idx="532">
                  <c:v>-2.7812499999999999E-3</c:v>
                </c:pt>
                <c:pt idx="533">
                  <c:v>7.2343799999999995E-3</c:v>
                </c:pt>
                <c:pt idx="534">
                  <c:v>7.9687500000000006E-4</c:v>
                </c:pt>
                <c:pt idx="535">
                  <c:v>-1.00625E-2</c:v>
                </c:pt>
                <c:pt idx="536">
                  <c:v>-4.2187500000000003E-3</c:v>
                </c:pt>
                <c:pt idx="537">
                  <c:v>-5.0000000000000001E-3</c:v>
                </c:pt>
                <c:pt idx="538">
                  <c:v>-1.1859399999999999E-2</c:v>
                </c:pt>
                <c:pt idx="539">
                  <c:v>-1.0218700000000001E-2</c:v>
                </c:pt>
                <c:pt idx="540">
                  <c:v>-1.1875E-2</c:v>
                </c:pt>
                <c:pt idx="541">
                  <c:v>-1.42656E-2</c:v>
                </c:pt>
                <c:pt idx="542">
                  <c:v>-8.3750000000000005E-3</c:v>
                </c:pt>
                <c:pt idx="543">
                  <c:v>-6.09375E-4</c:v>
                </c:pt>
                <c:pt idx="544">
                  <c:v>3.95313E-3</c:v>
                </c:pt>
                <c:pt idx="545">
                  <c:v>-3.5937499999999997E-3</c:v>
                </c:pt>
                <c:pt idx="546">
                  <c:v>-1.0156200000000001E-2</c:v>
                </c:pt>
                <c:pt idx="547">
                  <c:v>-1.4171900000000001E-2</c:v>
                </c:pt>
                <c:pt idx="548">
                  <c:v>-5.7968699999999991E-3</c:v>
                </c:pt>
                <c:pt idx="549">
                  <c:v>-3.9843700000000001E-3</c:v>
                </c:pt>
                <c:pt idx="550">
                  <c:v>-6.1562499999999994E-3</c:v>
                </c:pt>
                <c:pt idx="551">
                  <c:v>-9.9062500000000001E-3</c:v>
                </c:pt>
                <c:pt idx="552">
                  <c:v>-9.7656200000000009E-3</c:v>
                </c:pt>
                <c:pt idx="553">
                  <c:v>-2.0937500000000001E-3</c:v>
                </c:pt>
                <c:pt idx="554">
                  <c:v>-6.2343700000000004E-3</c:v>
                </c:pt>
                <c:pt idx="555">
                  <c:v>-7.984370000000001E-3</c:v>
                </c:pt>
                <c:pt idx="556">
                  <c:v>-7.8125E-3</c:v>
                </c:pt>
                <c:pt idx="557">
                  <c:v>-3.8437499999999999E-3</c:v>
                </c:pt>
                <c:pt idx="558">
                  <c:v>-7.9531199999999993E-3</c:v>
                </c:pt>
                <c:pt idx="559">
                  <c:v>-2.0468700000000001E-3</c:v>
                </c:pt>
                <c:pt idx="560">
                  <c:v>-6.1562499999999994E-3</c:v>
                </c:pt>
                <c:pt idx="561">
                  <c:v>-4.0312500000000001E-3</c:v>
                </c:pt>
                <c:pt idx="562">
                  <c:v>-6.4062500000000005E-3</c:v>
                </c:pt>
                <c:pt idx="563">
                  <c:v>-0.01</c:v>
                </c:pt>
                <c:pt idx="564">
                  <c:v>-7.0781200000000002E-3</c:v>
                </c:pt>
                <c:pt idx="565">
                  <c:v>2.1562500000000002E-3</c:v>
                </c:pt>
                <c:pt idx="566">
                  <c:v>1.5312500000000001E-3</c:v>
                </c:pt>
                <c:pt idx="567">
                  <c:v>-4.0000000000000001E-3</c:v>
                </c:pt>
                <c:pt idx="568">
                  <c:v>-1.2375000000000001E-2</c:v>
                </c:pt>
                <c:pt idx="569">
                  <c:v>-1.20625E-2</c:v>
                </c:pt>
                <c:pt idx="570">
                  <c:v>-8.0000000000000002E-3</c:v>
                </c:pt>
                <c:pt idx="571">
                  <c:v>-7.9531199999999993E-3</c:v>
                </c:pt>
                <c:pt idx="572">
                  <c:v>-3.8437499999999999E-3</c:v>
                </c:pt>
                <c:pt idx="573">
                  <c:v>-7.9531199999999993E-3</c:v>
                </c:pt>
                <c:pt idx="574">
                  <c:v>-1.6203100000000002E-2</c:v>
                </c:pt>
                <c:pt idx="575">
                  <c:v>-1.4046900000000001E-2</c:v>
                </c:pt>
                <c:pt idx="576">
                  <c:v>-1.1968700000000001E-2</c:v>
                </c:pt>
                <c:pt idx="577">
                  <c:v>-4.0000000000000001E-3</c:v>
                </c:pt>
                <c:pt idx="578">
                  <c:v>2.1875E-4</c:v>
                </c:pt>
                <c:pt idx="579">
                  <c:v>9.7031300000000008E-3</c:v>
                </c:pt>
                <c:pt idx="580">
                  <c:v>-3.7343699999999999E-3</c:v>
                </c:pt>
                <c:pt idx="581">
                  <c:v>-4.82812E-3</c:v>
                </c:pt>
                <c:pt idx="582">
                  <c:v>-5.5624999999999997E-3</c:v>
                </c:pt>
                <c:pt idx="583">
                  <c:v>-4.4218700000000005E-3</c:v>
                </c:pt>
                <c:pt idx="584">
                  <c:v>-4.0312500000000001E-3</c:v>
                </c:pt>
                <c:pt idx="585">
                  <c:v>-3.5781199999999997E-3</c:v>
                </c:pt>
                <c:pt idx="586">
                  <c:v>-9.4218700000000006E-3</c:v>
                </c:pt>
                <c:pt idx="587">
                  <c:v>-1.02031E-2</c:v>
                </c:pt>
                <c:pt idx="588">
                  <c:v>-5.8906200000000001E-3</c:v>
                </c:pt>
                <c:pt idx="589">
                  <c:v>6.2343800000000003E-3</c:v>
                </c:pt>
                <c:pt idx="590">
                  <c:v>-1.10937E-2</c:v>
                </c:pt>
                <c:pt idx="591">
                  <c:v>-1.05781E-2</c:v>
                </c:pt>
                <c:pt idx="592">
                  <c:v>-5.875E-3</c:v>
                </c:pt>
                <c:pt idx="593">
                  <c:v>-1.1921900000000001E-2</c:v>
                </c:pt>
                <c:pt idx="594">
                  <c:v>-1.175E-2</c:v>
                </c:pt>
                <c:pt idx="595">
                  <c:v>1.4210899999999999E-17</c:v>
                </c:pt>
                <c:pt idx="596">
                  <c:v>-6.1875000000000003E-3</c:v>
                </c:pt>
                <c:pt idx="597">
                  <c:v>-3.7656199999999999E-3</c:v>
                </c:pt>
                <c:pt idx="598">
                  <c:v>-1.8124999999999999E-3</c:v>
                </c:pt>
                <c:pt idx="599">
                  <c:v>1.6406299999999999E-3</c:v>
                </c:pt>
                <c:pt idx="600">
                  <c:v>-6.718749999999999E-3</c:v>
                </c:pt>
                <c:pt idx="601">
                  <c:v>-3.5625000000000001E-3</c:v>
                </c:pt>
                <c:pt idx="602">
                  <c:v>-1.96875E-3</c:v>
                </c:pt>
                <c:pt idx="603">
                  <c:v>-2.1406200000000002E-3</c:v>
                </c:pt>
                <c:pt idx="604">
                  <c:v>-4.3125000000000004E-3</c:v>
                </c:pt>
                <c:pt idx="605">
                  <c:v>-6.0937500000000002E-3</c:v>
                </c:pt>
                <c:pt idx="606">
                  <c:v>-5.9531199999999992E-3</c:v>
                </c:pt>
                <c:pt idx="607">
                  <c:v>-6.0468700000000002E-3</c:v>
                </c:pt>
                <c:pt idx="608">
                  <c:v>-3.0156200000000001E-3</c:v>
                </c:pt>
                <c:pt idx="609">
                  <c:v>-9.3749999999999997E-4</c:v>
                </c:pt>
                <c:pt idx="610">
                  <c:v>-7.9062500000000001E-3</c:v>
                </c:pt>
                <c:pt idx="611">
                  <c:v>-1.64062E-3</c:v>
                </c:pt>
                <c:pt idx="612">
                  <c:v>-6.5468700000000006E-3</c:v>
                </c:pt>
                <c:pt idx="613">
                  <c:v>-8.4531199999999997E-3</c:v>
                </c:pt>
                <c:pt idx="614">
                  <c:v>-6.9375000000000001E-3</c:v>
                </c:pt>
                <c:pt idx="615">
                  <c:v>2.3281300000000003E-3</c:v>
                </c:pt>
                <c:pt idx="616">
                  <c:v>2.3437499999999999E-4</c:v>
                </c:pt>
                <c:pt idx="617">
                  <c:v>-2.3437499999999999E-3</c:v>
                </c:pt>
                <c:pt idx="618">
                  <c:v>-1.9109400000000002E-2</c:v>
                </c:pt>
                <c:pt idx="619">
                  <c:v>-1.27031E-2</c:v>
                </c:pt>
                <c:pt idx="620">
                  <c:v>-9.3749999999999997E-3</c:v>
                </c:pt>
                <c:pt idx="621">
                  <c:v>-6.0468700000000002E-3</c:v>
                </c:pt>
                <c:pt idx="622">
                  <c:v>-7.9531199999999993E-3</c:v>
                </c:pt>
                <c:pt idx="623">
                  <c:v>-8.9843700000000002E-3</c:v>
                </c:pt>
                <c:pt idx="624">
                  <c:v>-1.3921899999999999E-2</c:v>
                </c:pt>
                <c:pt idx="625">
                  <c:v>-6.3906200000000005E-3</c:v>
                </c:pt>
                <c:pt idx="626">
                  <c:v>-4.6093699999999998E-3</c:v>
                </c:pt>
                <c:pt idx="627">
                  <c:v>-8.4062500000000005E-3</c:v>
                </c:pt>
                <c:pt idx="628">
                  <c:v>-8.0000000000000002E-3</c:v>
                </c:pt>
                <c:pt idx="629">
                  <c:v>-1.39375E-2</c:v>
                </c:pt>
                <c:pt idx="630">
                  <c:v>-1.70469E-2</c:v>
                </c:pt>
                <c:pt idx="631">
                  <c:v>-6.3593700000000005E-3</c:v>
                </c:pt>
                <c:pt idx="632">
                  <c:v>-6.2500000000000003E-3</c:v>
                </c:pt>
                <c:pt idx="633">
                  <c:v>-5.85937E-3</c:v>
                </c:pt>
                <c:pt idx="634">
                  <c:v>-9.2656200000000005E-3</c:v>
                </c:pt>
                <c:pt idx="635">
                  <c:v>-1.7250000000000001E-2</c:v>
                </c:pt>
                <c:pt idx="636">
                  <c:v>-1.20781E-2</c:v>
                </c:pt>
                <c:pt idx="637">
                  <c:v>-5.1562500000000002E-4</c:v>
                </c:pt>
                <c:pt idx="638">
                  <c:v>-2.6562499999999996E-4</c:v>
                </c:pt>
                <c:pt idx="639">
                  <c:v>-2.89062E-3</c:v>
                </c:pt>
                <c:pt idx="640">
                  <c:v>-6.1406199999999994E-3</c:v>
                </c:pt>
                <c:pt idx="641">
                  <c:v>-6.6406199999999999E-3</c:v>
                </c:pt>
                <c:pt idx="642">
                  <c:v>-1.3062499999999999E-2</c:v>
                </c:pt>
                <c:pt idx="643">
                  <c:v>-1.3203100000000001E-2</c:v>
                </c:pt>
                <c:pt idx="644">
                  <c:v>-7.4218699999999997E-3</c:v>
                </c:pt>
                <c:pt idx="645">
                  <c:v>-7.2499999999999995E-3</c:v>
                </c:pt>
                <c:pt idx="646">
                  <c:v>-1.1640599999999999E-2</c:v>
                </c:pt>
                <c:pt idx="647">
                  <c:v>-1.225E-2</c:v>
                </c:pt>
                <c:pt idx="648">
                  <c:v>-1.02031E-2</c:v>
                </c:pt>
                <c:pt idx="649">
                  <c:v>-6.5781199999999998E-3</c:v>
                </c:pt>
                <c:pt idx="650">
                  <c:v>-2.0625000000000001E-3</c:v>
                </c:pt>
                <c:pt idx="651">
                  <c:v>-3.89062E-3</c:v>
                </c:pt>
                <c:pt idx="652">
                  <c:v>-4.1406199999999994E-3</c:v>
                </c:pt>
                <c:pt idx="653">
                  <c:v>-3.7812499999999999E-3</c:v>
                </c:pt>
                <c:pt idx="654">
                  <c:v>-1.1999999999999999E-2</c:v>
                </c:pt>
                <c:pt idx="655">
                  <c:v>-2.1093699999999997E-3</c:v>
                </c:pt>
                <c:pt idx="656">
                  <c:v>-6.0156200000000002E-3</c:v>
                </c:pt>
                <c:pt idx="657">
                  <c:v>2E-3</c:v>
                </c:pt>
                <c:pt idx="658">
                  <c:v>-1.2046899999999999E-2</c:v>
                </c:pt>
                <c:pt idx="659">
                  <c:v>-9.9687499999999984E-3</c:v>
                </c:pt>
                <c:pt idx="660">
                  <c:v>-3.40625E-3</c:v>
                </c:pt>
                <c:pt idx="661">
                  <c:v>1.9062500000000002E-3</c:v>
                </c:pt>
                <c:pt idx="662">
                  <c:v>-1.0156200000000001E-2</c:v>
                </c:pt>
                <c:pt idx="663">
                  <c:v>-4.0000000000000001E-3</c:v>
                </c:pt>
                <c:pt idx="664">
                  <c:v>-1.25781E-2</c:v>
                </c:pt>
                <c:pt idx="665">
                  <c:v>-7.7656199999999991E-3</c:v>
                </c:pt>
                <c:pt idx="666">
                  <c:v>-5.90625E-3</c:v>
                </c:pt>
                <c:pt idx="667">
                  <c:v>-3.85937E-3</c:v>
                </c:pt>
                <c:pt idx="668">
                  <c:v>-1.7187499999999998E-3</c:v>
                </c:pt>
                <c:pt idx="669">
                  <c:v>2.3593799999999999E-3</c:v>
                </c:pt>
                <c:pt idx="670">
                  <c:v>1.03125E-3</c:v>
                </c:pt>
                <c:pt idx="671">
                  <c:v>-1.06094E-2</c:v>
                </c:pt>
                <c:pt idx="672">
                  <c:v>-7.6718699999999999E-3</c:v>
                </c:pt>
                <c:pt idx="673">
                  <c:v>-6.1250000000000002E-3</c:v>
                </c:pt>
                <c:pt idx="674">
                  <c:v>-5.3437500000000004E-3</c:v>
                </c:pt>
                <c:pt idx="675">
                  <c:v>2.2812499999999999E-3</c:v>
                </c:pt>
                <c:pt idx="676">
                  <c:v>-3.9062500000000002E-4</c:v>
                </c:pt>
                <c:pt idx="677">
                  <c:v>-6.2968699999999996E-3</c:v>
                </c:pt>
                <c:pt idx="678">
                  <c:v>-8.2656199999999996E-3</c:v>
                </c:pt>
                <c:pt idx="679">
                  <c:v>-0.01</c:v>
                </c:pt>
                <c:pt idx="680">
                  <c:v>-7.8750000000000001E-3</c:v>
                </c:pt>
                <c:pt idx="681">
                  <c:v>-8.0312500000000002E-3</c:v>
                </c:pt>
                <c:pt idx="682">
                  <c:v>-8.0000000000000002E-3</c:v>
                </c:pt>
                <c:pt idx="683">
                  <c:v>-7.984370000000001E-3</c:v>
                </c:pt>
                <c:pt idx="684">
                  <c:v>-8.0156200000000011E-3</c:v>
                </c:pt>
                <c:pt idx="685">
                  <c:v>-7.8593700000000009E-3</c:v>
                </c:pt>
                <c:pt idx="686">
                  <c:v>-1.0468699999999999E-3</c:v>
                </c:pt>
                <c:pt idx="687">
                  <c:v>5.6406299999999998E-3</c:v>
                </c:pt>
                <c:pt idx="688">
                  <c:v>-4.4062499999999996E-3</c:v>
                </c:pt>
                <c:pt idx="689">
                  <c:v>-2.0937500000000001E-3</c:v>
                </c:pt>
                <c:pt idx="690">
                  <c:v>-1.0531200000000001E-2</c:v>
                </c:pt>
                <c:pt idx="691">
                  <c:v>-9.5156199999999989E-3</c:v>
                </c:pt>
                <c:pt idx="692">
                  <c:v>-3.90625E-3</c:v>
                </c:pt>
                <c:pt idx="693">
                  <c:v>-1.0687500000000001E-2</c:v>
                </c:pt>
                <c:pt idx="694">
                  <c:v>-1.6E-2</c:v>
                </c:pt>
                <c:pt idx="695">
                  <c:v>-9.921870000000001E-3</c:v>
                </c:pt>
                <c:pt idx="696">
                  <c:v>-7.7499999999999999E-3</c:v>
                </c:pt>
                <c:pt idx="697">
                  <c:v>2.0937500000000001E-3</c:v>
                </c:pt>
                <c:pt idx="698">
                  <c:v>-3.8437499999999999E-3</c:v>
                </c:pt>
                <c:pt idx="699">
                  <c:v>-4.0312500000000001E-3</c:v>
                </c:pt>
                <c:pt idx="700">
                  <c:v>-5.9687500000000001E-3</c:v>
                </c:pt>
                <c:pt idx="701">
                  <c:v>-3.9687500000000001E-3</c:v>
                </c:pt>
                <c:pt idx="702">
                  <c:v>-1.0015600000000001E-2</c:v>
                </c:pt>
                <c:pt idx="703">
                  <c:v>-2.3125000000000003E-3</c:v>
                </c:pt>
                <c:pt idx="704">
                  <c:v>1.4062499999999999E-4</c:v>
                </c:pt>
                <c:pt idx="705">
                  <c:v>-3.7812499999999999E-3</c:v>
                </c:pt>
                <c:pt idx="706">
                  <c:v>-5.9999999999999993E-3</c:v>
                </c:pt>
                <c:pt idx="707">
                  <c:v>-5.8906200000000001E-3</c:v>
                </c:pt>
                <c:pt idx="708">
                  <c:v>-7.9375000000000001E-3</c:v>
                </c:pt>
                <c:pt idx="709">
                  <c:v>-6.2656199999999995E-3</c:v>
                </c:pt>
                <c:pt idx="710">
                  <c:v>-4.2343699999999995E-3</c:v>
                </c:pt>
                <c:pt idx="711">
                  <c:v>-2.4531200000000005E-3</c:v>
                </c:pt>
                <c:pt idx="712">
                  <c:v>-6.0156200000000002E-3</c:v>
                </c:pt>
                <c:pt idx="713">
                  <c:v>-2.5937500000000001E-3</c:v>
                </c:pt>
                <c:pt idx="714">
                  <c:v>-5.4687500000000005E-4</c:v>
                </c:pt>
                <c:pt idx="715">
                  <c:v>-3.4374999999999996E-3</c:v>
                </c:pt>
                <c:pt idx="716">
                  <c:v>9.5312500000000009E-4</c:v>
                </c:pt>
                <c:pt idx="717">
                  <c:v>-1.8749999999999998E-4</c:v>
                </c:pt>
                <c:pt idx="718">
                  <c:v>-8.937500000000001E-3</c:v>
                </c:pt>
                <c:pt idx="719">
                  <c:v>-7.9375000000000001E-3</c:v>
                </c:pt>
                <c:pt idx="720">
                  <c:v>-4.4218700000000005E-3</c:v>
                </c:pt>
                <c:pt idx="721">
                  <c:v>-2.2187500000000002E-3</c:v>
                </c:pt>
                <c:pt idx="722">
                  <c:v>-3.4531200000000001E-3</c:v>
                </c:pt>
                <c:pt idx="723">
                  <c:v>-5.7812499999999999E-3</c:v>
                </c:pt>
                <c:pt idx="724">
                  <c:v>-1.50625E-2</c:v>
                </c:pt>
                <c:pt idx="725">
                  <c:v>-1.10469E-2</c:v>
                </c:pt>
                <c:pt idx="726">
                  <c:v>-1.4062499999999999E-3</c:v>
                </c:pt>
                <c:pt idx="727">
                  <c:v>6.2968799999999995E-3</c:v>
                </c:pt>
                <c:pt idx="728">
                  <c:v>-9.9843699999999994E-3</c:v>
                </c:pt>
                <c:pt idx="729">
                  <c:v>-9.7031199999999991E-3</c:v>
                </c:pt>
                <c:pt idx="730">
                  <c:v>-4.82812E-3</c:v>
                </c:pt>
                <c:pt idx="731">
                  <c:v>5.1250000000000002E-3</c:v>
                </c:pt>
                <c:pt idx="732">
                  <c:v>6.4062500000000003E-4</c:v>
                </c:pt>
                <c:pt idx="733">
                  <c:v>-8.3125000000000004E-3</c:v>
                </c:pt>
                <c:pt idx="734">
                  <c:v>-2.1093699999999997E-3</c:v>
                </c:pt>
                <c:pt idx="735">
                  <c:v>-5.4531200000000005E-3</c:v>
                </c:pt>
                <c:pt idx="736">
                  <c:v>-7.6250000000000007E-3</c:v>
                </c:pt>
                <c:pt idx="737">
                  <c:v>-1.69687E-2</c:v>
                </c:pt>
                <c:pt idx="738">
                  <c:v>-1.80781E-2</c:v>
                </c:pt>
                <c:pt idx="739">
                  <c:v>-8.8750000000000009E-3</c:v>
                </c:pt>
                <c:pt idx="740">
                  <c:v>-4.1250000000000002E-3</c:v>
                </c:pt>
                <c:pt idx="741">
                  <c:v>-3.7499999999999995E-4</c:v>
                </c:pt>
                <c:pt idx="742">
                  <c:v>-1.7187500000000002E-4</c:v>
                </c:pt>
                <c:pt idx="743">
                  <c:v>-1.1703099999999999E-2</c:v>
                </c:pt>
                <c:pt idx="744">
                  <c:v>-9.8906199999999993E-3</c:v>
                </c:pt>
                <c:pt idx="745">
                  <c:v>-6.3124999999999995E-3</c:v>
                </c:pt>
                <c:pt idx="746">
                  <c:v>2.2031300000000002E-3</c:v>
                </c:pt>
                <c:pt idx="747">
                  <c:v>2.0625000000000001E-3</c:v>
                </c:pt>
                <c:pt idx="748">
                  <c:v>-6.2500000000000003E-3</c:v>
                </c:pt>
                <c:pt idx="749">
                  <c:v>-6.0468700000000002E-3</c:v>
                </c:pt>
                <c:pt idx="750">
                  <c:v>-6.0468700000000002E-3</c:v>
                </c:pt>
                <c:pt idx="751">
                  <c:v>-4.2187500000000003E-3</c:v>
                </c:pt>
                <c:pt idx="752">
                  <c:v>-1.5625E-5</c:v>
                </c:pt>
                <c:pt idx="753">
                  <c:v>-5.8281200000000009E-3</c:v>
                </c:pt>
                <c:pt idx="754">
                  <c:v>-7.7187499999999999E-3</c:v>
                </c:pt>
                <c:pt idx="755">
                  <c:v>-4.6874999999999994E-5</c:v>
                </c:pt>
                <c:pt idx="756">
                  <c:v>-4.0468700000000002E-3</c:v>
                </c:pt>
                <c:pt idx="757">
                  <c:v>-1.96875E-3</c:v>
                </c:pt>
                <c:pt idx="758">
                  <c:v>-5.9843699999999993E-3</c:v>
                </c:pt>
                <c:pt idx="759">
                  <c:v>-1.9843700000000001E-3</c:v>
                </c:pt>
                <c:pt idx="760">
                  <c:v>-6.0781200000000002E-3</c:v>
                </c:pt>
                <c:pt idx="761">
                  <c:v>-2E-3</c:v>
                </c:pt>
                <c:pt idx="762">
                  <c:v>-4.1093700000000002E-3</c:v>
                </c:pt>
                <c:pt idx="763">
                  <c:v>-2E-3</c:v>
                </c:pt>
                <c:pt idx="764">
                  <c:v>-4.2499999999999994E-3</c:v>
                </c:pt>
                <c:pt idx="765">
                  <c:v>-5.9999999999999993E-3</c:v>
                </c:pt>
                <c:pt idx="766">
                  <c:v>-1.00781E-2</c:v>
                </c:pt>
                <c:pt idx="767">
                  <c:v>-8.0156200000000011E-3</c:v>
                </c:pt>
                <c:pt idx="768">
                  <c:v>-1.2125E-2</c:v>
                </c:pt>
                <c:pt idx="769">
                  <c:v>-1.3968699999999999E-2</c:v>
                </c:pt>
                <c:pt idx="770">
                  <c:v>-7.4375000000000005E-3</c:v>
                </c:pt>
                <c:pt idx="771">
                  <c:v>-2.0312500000000001E-3</c:v>
                </c:pt>
                <c:pt idx="772">
                  <c:v>-2.0156200000000001E-3</c:v>
                </c:pt>
                <c:pt idx="773">
                  <c:v>-3.9375E-3</c:v>
                </c:pt>
                <c:pt idx="774">
                  <c:v>-5.9843699999999993E-3</c:v>
                </c:pt>
                <c:pt idx="775">
                  <c:v>2.0468800000000001E-3</c:v>
                </c:pt>
                <c:pt idx="776">
                  <c:v>5.9843799999999992E-3</c:v>
                </c:pt>
                <c:pt idx="777">
                  <c:v>7.4531300000000005E-3</c:v>
                </c:pt>
                <c:pt idx="778">
                  <c:v>7.2031300000000003E-3</c:v>
                </c:pt>
                <c:pt idx="779">
                  <c:v>-1.8124999999999999E-3</c:v>
                </c:pt>
                <c:pt idx="780">
                  <c:v>-6.84375E-3</c:v>
                </c:pt>
                <c:pt idx="781">
                  <c:v>-1.7968699999999999E-3</c:v>
                </c:pt>
                <c:pt idx="782">
                  <c:v>-7.4687500000000006E-3</c:v>
                </c:pt>
                <c:pt idx="783">
                  <c:v>-3.2499999999999999E-3</c:v>
                </c:pt>
                <c:pt idx="784">
                  <c:v>-1.0937500000000001E-3</c:v>
                </c:pt>
                <c:pt idx="785">
                  <c:v>-9.6718699999999991E-3</c:v>
                </c:pt>
                <c:pt idx="786">
                  <c:v>-3.6874999999999998E-3</c:v>
                </c:pt>
                <c:pt idx="787">
                  <c:v>5.6093799999999997E-3</c:v>
                </c:pt>
                <c:pt idx="788">
                  <c:v>8.0625000000000002E-3</c:v>
                </c:pt>
                <c:pt idx="789">
                  <c:v>9.3749999999999997E-4</c:v>
                </c:pt>
                <c:pt idx="790">
                  <c:v>-1.7546900000000001E-2</c:v>
                </c:pt>
                <c:pt idx="791">
                  <c:v>-1.2125E-2</c:v>
                </c:pt>
                <c:pt idx="792">
                  <c:v>-3.9531200000000001E-3</c:v>
                </c:pt>
                <c:pt idx="793">
                  <c:v>-2E-3</c:v>
                </c:pt>
                <c:pt idx="794">
                  <c:v>-1.9843700000000001E-3</c:v>
                </c:pt>
                <c:pt idx="795">
                  <c:v>-4.3593700000000004E-3</c:v>
                </c:pt>
                <c:pt idx="796">
                  <c:v>-1.0109400000000001E-2</c:v>
                </c:pt>
                <c:pt idx="797">
                  <c:v>-9.8281199999999992E-3</c:v>
                </c:pt>
                <c:pt idx="798">
                  <c:v>-4.6718699999999998E-3</c:v>
                </c:pt>
                <c:pt idx="799">
                  <c:v>1.9062500000000002E-3</c:v>
                </c:pt>
                <c:pt idx="800">
                  <c:v>-4.6562499999999998E-3</c:v>
                </c:pt>
                <c:pt idx="801">
                  <c:v>-6.1718700000000003E-3</c:v>
                </c:pt>
                <c:pt idx="802">
                  <c:v>-8.0312500000000002E-3</c:v>
                </c:pt>
                <c:pt idx="803">
                  <c:v>-5.5937499999999998E-3</c:v>
                </c:pt>
                <c:pt idx="804">
                  <c:v>-6.6406199999999999E-3</c:v>
                </c:pt>
                <c:pt idx="805">
                  <c:v>-1.24219E-2</c:v>
                </c:pt>
                <c:pt idx="806">
                  <c:v>-8.7500000000000008E-3</c:v>
                </c:pt>
                <c:pt idx="807">
                  <c:v>1.2812500000000001E-3</c:v>
                </c:pt>
                <c:pt idx="808">
                  <c:v>8.9062500000000003E-4</c:v>
                </c:pt>
                <c:pt idx="809">
                  <c:v>-8.8750000000000009E-3</c:v>
                </c:pt>
                <c:pt idx="810">
                  <c:v>-4.9531200000000001E-3</c:v>
                </c:pt>
                <c:pt idx="811">
                  <c:v>-3.1250000000000001E-5</c:v>
                </c:pt>
                <c:pt idx="812">
                  <c:v>-1.89062E-3</c:v>
                </c:pt>
                <c:pt idx="813">
                  <c:v>-4.0624999999999998E-4</c:v>
                </c:pt>
                <c:pt idx="814">
                  <c:v>-9.2187499999999995E-3</c:v>
                </c:pt>
                <c:pt idx="815">
                  <c:v>-1.13594E-2</c:v>
                </c:pt>
                <c:pt idx="816">
                  <c:v>-5.2343699999999995E-3</c:v>
                </c:pt>
                <c:pt idx="817">
                  <c:v>-4.0156200000000001E-3</c:v>
                </c:pt>
                <c:pt idx="818">
                  <c:v>-1.17187E-3</c:v>
                </c:pt>
                <c:pt idx="819">
                  <c:v>-1.4062499999999999E-3</c:v>
                </c:pt>
                <c:pt idx="820">
                  <c:v>-1.0375000000000001E-2</c:v>
                </c:pt>
                <c:pt idx="821">
                  <c:v>-7.9218699999999993E-3</c:v>
                </c:pt>
                <c:pt idx="822">
                  <c:v>-9.8437500000000001E-3</c:v>
                </c:pt>
                <c:pt idx="823">
                  <c:v>-5.1250000000000002E-3</c:v>
                </c:pt>
                <c:pt idx="824">
                  <c:v>-4.1562500000000002E-3</c:v>
                </c:pt>
                <c:pt idx="825">
                  <c:v>-3.5781199999999997E-3</c:v>
                </c:pt>
                <c:pt idx="826">
                  <c:v>-2.2656199999999999E-3</c:v>
                </c:pt>
                <c:pt idx="827">
                  <c:v>-6.9531200000000001E-3</c:v>
                </c:pt>
                <c:pt idx="828">
                  <c:v>-7.6562499999999999E-3</c:v>
                </c:pt>
                <c:pt idx="829">
                  <c:v>-2.7968699999999999E-3</c:v>
                </c:pt>
                <c:pt idx="830">
                  <c:v>-7.8125000000000002E-5</c:v>
                </c:pt>
                <c:pt idx="831">
                  <c:v>-2.4843700000000001E-3</c:v>
                </c:pt>
                <c:pt idx="832">
                  <c:v>-7.4531200000000006E-3</c:v>
                </c:pt>
                <c:pt idx="833">
                  <c:v>-1.1156199999999998E-2</c:v>
                </c:pt>
                <c:pt idx="834">
                  <c:v>-3.4843700000000001E-3</c:v>
                </c:pt>
                <c:pt idx="835">
                  <c:v>-6.82812E-3</c:v>
                </c:pt>
                <c:pt idx="836">
                  <c:v>-8.1406200000000012E-3</c:v>
                </c:pt>
                <c:pt idx="837">
                  <c:v>-7.5624999999999998E-3</c:v>
                </c:pt>
                <c:pt idx="838">
                  <c:v>-6.1093699999999994E-3</c:v>
                </c:pt>
                <c:pt idx="839">
                  <c:v>-8.3281200000000014E-3</c:v>
                </c:pt>
                <c:pt idx="840">
                  <c:v>-4.7187499999999999E-3</c:v>
                </c:pt>
                <c:pt idx="841">
                  <c:v>-6.2500000000000001E-5</c:v>
                </c:pt>
                <c:pt idx="842">
                  <c:v>-4.2656200000000003E-3</c:v>
                </c:pt>
                <c:pt idx="843">
                  <c:v>-2.0312500000000001E-3</c:v>
                </c:pt>
                <c:pt idx="844">
                  <c:v>-3.875E-3</c:v>
                </c:pt>
                <c:pt idx="845">
                  <c:v>-3.7343699999999999E-3</c:v>
                </c:pt>
                <c:pt idx="846">
                  <c:v>-6.0937500000000002E-3</c:v>
                </c:pt>
                <c:pt idx="847">
                  <c:v>-6.4062500000000003E-4</c:v>
                </c:pt>
                <c:pt idx="848">
                  <c:v>2E-3</c:v>
                </c:pt>
                <c:pt idx="849">
                  <c:v>1.8749999999999998E-4</c:v>
                </c:pt>
                <c:pt idx="850">
                  <c:v>-7.6250000000000007E-3</c:v>
                </c:pt>
                <c:pt idx="851">
                  <c:v>-1.20625E-2</c:v>
                </c:pt>
                <c:pt idx="852">
                  <c:v>-5.9687500000000001E-3</c:v>
                </c:pt>
                <c:pt idx="853">
                  <c:v>-3.9375E-3</c:v>
                </c:pt>
                <c:pt idx="854">
                  <c:v>-4.0156200000000001E-3</c:v>
                </c:pt>
                <c:pt idx="855">
                  <c:v>1.4210899999999999E-17</c:v>
                </c:pt>
                <c:pt idx="856">
                  <c:v>-8.0468699999999994E-3</c:v>
                </c:pt>
                <c:pt idx="857">
                  <c:v>-1.1999999999999999E-2</c:v>
                </c:pt>
                <c:pt idx="858">
                  <c:v>-7.6562499999999999E-3</c:v>
                </c:pt>
                <c:pt idx="859">
                  <c:v>-4.0000000000000001E-3</c:v>
                </c:pt>
                <c:pt idx="860">
                  <c:v>-6.2187500000000003E-3</c:v>
                </c:pt>
                <c:pt idx="861">
                  <c:v>-8.0000000000000002E-3</c:v>
                </c:pt>
                <c:pt idx="862">
                  <c:v>-5.5937499999999998E-3</c:v>
                </c:pt>
                <c:pt idx="863">
                  <c:v>-4.1406199999999994E-3</c:v>
                </c:pt>
                <c:pt idx="864">
                  <c:v>-7.9062500000000001E-3</c:v>
                </c:pt>
                <c:pt idx="865">
                  <c:v>-1.5468700000000001E-3</c:v>
                </c:pt>
                <c:pt idx="866">
                  <c:v>-4.6874999999999994E-5</c:v>
                </c:pt>
                <c:pt idx="867">
                  <c:v>-2.3281199999999999E-3</c:v>
                </c:pt>
                <c:pt idx="868">
                  <c:v>-6.1093699999999994E-3</c:v>
                </c:pt>
                <c:pt idx="869">
                  <c:v>-8.8124999999999992E-3</c:v>
                </c:pt>
                <c:pt idx="870">
                  <c:v>-1.8187500000000002E-2</c:v>
                </c:pt>
                <c:pt idx="871">
                  <c:v>-1.33594E-2</c:v>
                </c:pt>
                <c:pt idx="872">
                  <c:v>-6.7031199999999999E-3</c:v>
                </c:pt>
                <c:pt idx="873">
                  <c:v>4.2968800000000003E-3</c:v>
                </c:pt>
                <c:pt idx="874">
                  <c:v>-5.4687500000000005E-4</c:v>
                </c:pt>
                <c:pt idx="875">
                  <c:v>-5.9375000000000001E-3</c:v>
                </c:pt>
                <c:pt idx="876">
                  <c:v>-4.2656200000000003E-3</c:v>
                </c:pt>
                <c:pt idx="877">
                  <c:v>-7.9531199999999993E-3</c:v>
                </c:pt>
                <c:pt idx="878">
                  <c:v>-1.5312500000000001E-3</c:v>
                </c:pt>
                <c:pt idx="879">
                  <c:v>-2.4531200000000005E-3</c:v>
                </c:pt>
                <c:pt idx="880">
                  <c:v>-5.8906200000000001E-3</c:v>
                </c:pt>
                <c:pt idx="881">
                  <c:v>7.8125000000000002E-5</c:v>
                </c:pt>
                <c:pt idx="882">
                  <c:v>-4.3750000000000004E-3</c:v>
                </c:pt>
                <c:pt idx="883">
                  <c:v>-3.7812499999999999E-3</c:v>
                </c:pt>
                <c:pt idx="884">
                  <c:v>5.4687500000000005E-4</c:v>
                </c:pt>
                <c:pt idx="885">
                  <c:v>3.6406299999999997E-3</c:v>
                </c:pt>
                <c:pt idx="886">
                  <c:v>-4.4687500000000005E-3</c:v>
                </c:pt>
                <c:pt idx="887">
                  <c:v>-6.4218699999999997E-3</c:v>
                </c:pt>
                <c:pt idx="888">
                  <c:v>-1.42969E-2</c:v>
                </c:pt>
                <c:pt idx="889">
                  <c:v>-1.16562E-2</c:v>
                </c:pt>
                <c:pt idx="890">
                  <c:v>-7.7499999999999999E-3</c:v>
                </c:pt>
                <c:pt idx="891">
                  <c:v>-5.9375000000000001E-3</c:v>
                </c:pt>
                <c:pt idx="892">
                  <c:v>-8.0312500000000002E-3</c:v>
                </c:pt>
                <c:pt idx="893">
                  <c:v>-1.4062499999999999E-2</c:v>
                </c:pt>
                <c:pt idx="894">
                  <c:v>-1.1796899999999999E-2</c:v>
                </c:pt>
                <c:pt idx="895">
                  <c:v>-5.9218700000000001E-3</c:v>
                </c:pt>
                <c:pt idx="896">
                  <c:v>-5.9999999999999993E-3</c:v>
                </c:pt>
                <c:pt idx="897">
                  <c:v>-6.0625000000000002E-3</c:v>
                </c:pt>
                <c:pt idx="898">
                  <c:v>-1.00625E-2</c:v>
                </c:pt>
                <c:pt idx="899">
                  <c:v>-0.01</c:v>
                </c:pt>
                <c:pt idx="900">
                  <c:v>-1.00781E-2</c:v>
                </c:pt>
                <c:pt idx="901">
                  <c:v>-4.0000000000000001E-3</c:v>
                </c:pt>
                <c:pt idx="902">
                  <c:v>-6.1875000000000003E-3</c:v>
                </c:pt>
                <c:pt idx="903">
                  <c:v>1.8281300000000001E-3</c:v>
                </c:pt>
                <c:pt idx="904">
                  <c:v>-5.0937499999999993E-3</c:v>
                </c:pt>
                <c:pt idx="905">
                  <c:v>-1.00625E-2</c:v>
                </c:pt>
                <c:pt idx="906">
                  <c:v>-8.2031199999999995E-3</c:v>
                </c:pt>
                <c:pt idx="907">
                  <c:v>-6.0937500000000002E-3</c:v>
                </c:pt>
                <c:pt idx="908">
                  <c:v>-5.875E-3</c:v>
                </c:pt>
                <c:pt idx="909">
                  <c:v>-7.6406200000000007E-3</c:v>
                </c:pt>
                <c:pt idx="910">
                  <c:v>-7.8125E-3</c:v>
                </c:pt>
                <c:pt idx="911">
                  <c:v>-8.7500000000000008E-3</c:v>
                </c:pt>
                <c:pt idx="912">
                  <c:v>-5.5781199999999998E-3</c:v>
                </c:pt>
                <c:pt idx="913">
                  <c:v>-3.4218699999999996E-3</c:v>
                </c:pt>
                <c:pt idx="914">
                  <c:v>-4.79687E-3</c:v>
                </c:pt>
                <c:pt idx="915">
                  <c:v>-1.1156199999999998E-2</c:v>
                </c:pt>
                <c:pt idx="916">
                  <c:v>-1.48594E-2</c:v>
                </c:pt>
                <c:pt idx="917">
                  <c:v>-1.02031E-2</c:v>
                </c:pt>
                <c:pt idx="918">
                  <c:v>-5.0624999999999993E-3</c:v>
                </c:pt>
                <c:pt idx="919">
                  <c:v>-1.8281199999999999E-3</c:v>
                </c:pt>
                <c:pt idx="920">
                  <c:v>-4.7499999999999999E-3</c:v>
                </c:pt>
                <c:pt idx="921">
                  <c:v>-9.8906199999999993E-3</c:v>
                </c:pt>
                <c:pt idx="922">
                  <c:v>-1.72344E-2</c:v>
                </c:pt>
                <c:pt idx="923">
                  <c:v>-1.4999999999999999E-2</c:v>
                </c:pt>
                <c:pt idx="924">
                  <c:v>-3.3437499999999999E-3</c:v>
                </c:pt>
                <c:pt idx="925">
                  <c:v>9.0624999999999994E-4</c:v>
                </c:pt>
                <c:pt idx="926">
                  <c:v>-4.7812499999999999E-3</c:v>
                </c:pt>
                <c:pt idx="927">
                  <c:v>-1.05156E-2</c:v>
                </c:pt>
                <c:pt idx="928">
                  <c:v>-4.5781199999999998E-3</c:v>
                </c:pt>
                <c:pt idx="929">
                  <c:v>-4.2343699999999995E-3</c:v>
                </c:pt>
                <c:pt idx="930">
                  <c:v>-1.09375E-4</c:v>
                </c:pt>
                <c:pt idx="931">
                  <c:v>-4.7499999999999999E-3</c:v>
                </c:pt>
                <c:pt idx="932">
                  <c:v>-9.9843699999999994E-3</c:v>
                </c:pt>
                <c:pt idx="933">
                  <c:v>-8.2187500000000004E-3</c:v>
                </c:pt>
                <c:pt idx="934">
                  <c:v>-9.5937499999999998E-3</c:v>
                </c:pt>
                <c:pt idx="935">
                  <c:v>-1.4E-2</c:v>
                </c:pt>
                <c:pt idx="936">
                  <c:v>-1.1999999999999999E-2</c:v>
                </c:pt>
                <c:pt idx="937">
                  <c:v>-1.5515600000000001E-2</c:v>
                </c:pt>
                <c:pt idx="938">
                  <c:v>-1.4374999999999999E-2</c:v>
                </c:pt>
                <c:pt idx="939">
                  <c:v>-2.9531200000000001E-3</c:v>
                </c:pt>
                <c:pt idx="940">
                  <c:v>4.0156300000000001E-3</c:v>
                </c:pt>
                <c:pt idx="941">
                  <c:v>2.5000000000000001E-4</c:v>
                </c:pt>
                <c:pt idx="942">
                  <c:v>-6.2187500000000003E-3</c:v>
                </c:pt>
                <c:pt idx="943">
                  <c:v>-1.3984399999999999E-2</c:v>
                </c:pt>
                <c:pt idx="944">
                  <c:v>-5.6562500000000007E-3</c:v>
                </c:pt>
                <c:pt idx="945">
                  <c:v>3.1250000000000001E-5</c:v>
                </c:pt>
                <c:pt idx="946">
                  <c:v>-1.0484400000000001E-2</c:v>
                </c:pt>
                <c:pt idx="947">
                  <c:v>-1.2093699999999999E-2</c:v>
                </c:pt>
                <c:pt idx="948">
                  <c:v>-7.7968700000000009E-3</c:v>
                </c:pt>
                <c:pt idx="949">
                  <c:v>-4.0000000000000001E-3</c:v>
                </c:pt>
                <c:pt idx="950">
                  <c:v>-6.0312500000000002E-3</c:v>
                </c:pt>
                <c:pt idx="951">
                  <c:v>-4.0468700000000002E-3</c:v>
                </c:pt>
                <c:pt idx="952">
                  <c:v>-1.8281199999999999E-3</c:v>
                </c:pt>
                <c:pt idx="953">
                  <c:v>2.8124999999999998E-4</c:v>
                </c:pt>
                <c:pt idx="954">
                  <c:v>-6.0937500000000002E-3</c:v>
                </c:pt>
                <c:pt idx="955">
                  <c:v>-4.0468700000000002E-3</c:v>
                </c:pt>
                <c:pt idx="956">
                  <c:v>-6.2187500000000003E-3</c:v>
                </c:pt>
                <c:pt idx="957">
                  <c:v>-8.0312500000000002E-3</c:v>
                </c:pt>
                <c:pt idx="958">
                  <c:v>-6.0156200000000002E-3</c:v>
                </c:pt>
                <c:pt idx="959">
                  <c:v>-8.0000000000000002E-3</c:v>
                </c:pt>
                <c:pt idx="960">
                  <c:v>-8.3593699999999996E-3</c:v>
                </c:pt>
                <c:pt idx="961">
                  <c:v>-9.8124999999999983E-3</c:v>
                </c:pt>
                <c:pt idx="962">
                  <c:v>6.7187499999999995E-4</c:v>
                </c:pt>
                <c:pt idx="963">
                  <c:v>-4.0000000000000001E-3</c:v>
                </c:pt>
                <c:pt idx="964">
                  <c:v>-7.984370000000001E-3</c:v>
                </c:pt>
                <c:pt idx="965">
                  <c:v>-6.0312500000000002E-3</c:v>
                </c:pt>
                <c:pt idx="966">
                  <c:v>-3.90625E-3</c:v>
                </c:pt>
                <c:pt idx="967">
                  <c:v>-6.2500000000000001E-5</c:v>
                </c:pt>
                <c:pt idx="968">
                  <c:v>-8.4687500000000006E-3</c:v>
                </c:pt>
                <c:pt idx="969">
                  <c:v>-8.0156200000000011E-3</c:v>
                </c:pt>
                <c:pt idx="970">
                  <c:v>-5.9375000000000001E-3</c:v>
                </c:pt>
                <c:pt idx="971">
                  <c:v>-5.9375000000000001E-3</c:v>
                </c:pt>
                <c:pt idx="972">
                  <c:v>-7.984370000000001E-3</c:v>
                </c:pt>
                <c:pt idx="973">
                  <c:v>-1.95312E-3</c:v>
                </c:pt>
                <c:pt idx="974">
                  <c:v>-6.2500000000000001E-5</c:v>
                </c:pt>
                <c:pt idx="975">
                  <c:v>-1.8124999999999999E-3</c:v>
                </c:pt>
                <c:pt idx="976">
                  <c:v>-3.0937500000000001E-3</c:v>
                </c:pt>
                <c:pt idx="977">
                  <c:v>-7.9687500000000001E-3</c:v>
                </c:pt>
                <c:pt idx="978">
                  <c:v>-4.4999999999999997E-3</c:v>
                </c:pt>
                <c:pt idx="979">
                  <c:v>-6.9687500000000001E-3</c:v>
                </c:pt>
                <c:pt idx="980">
                  <c:v>-9.9062500000000001E-3</c:v>
                </c:pt>
                <c:pt idx="981">
                  <c:v>-1.0187499999999999E-2</c:v>
                </c:pt>
                <c:pt idx="982">
                  <c:v>-8.2031199999999995E-3</c:v>
                </c:pt>
                <c:pt idx="983">
                  <c:v>-7.9218699999999993E-3</c:v>
                </c:pt>
                <c:pt idx="984">
                  <c:v>-6.7500000000000008E-3</c:v>
                </c:pt>
                <c:pt idx="985">
                  <c:v>-1.95312E-3</c:v>
                </c:pt>
                <c:pt idx="986">
                  <c:v>-7.7499999999999999E-3</c:v>
                </c:pt>
                <c:pt idx="987">
                  <c:v>-7.9062500000000001E-3</c:v>
                </c:pt>
                <c:pt idx="988">
                  <c:v>-1.2046899999999999E-2</c:v>
                </c:pt>
                <c:pt idx="989">
                  <c:v>-7.984370000000001E-3</c:v>
                </c:pt>
                <c:pt idx="990">
                  <c:v>-9.8750000000000018E-3</c:v>
                </c:pt>
                <c:pt idx="991">
                  <c:v>1.4210899999999999E-17</c:v>
                </c:pt>
                <c:pt idx="992">
                  <c:v>-6.1718700000000003E-3</c:v>
                </c:pt>
                <c:pt idx="993">
                  <c:v>-1.46875E-3</c:v>
                </c:pt>
                <c:pt idx="994">
                  <c:v>2.0625000000000001E-3</c:v>
                </c:pt>
                <c:pt idx="995">
                  <c:v>-7.34375E-4</c:v>
                </c:pt>
                <c:pt idx="996">
                  <c:v>-5.3437500000000004E-3</c:v>
                </c:pt>
                <c:pt idx="997">
                  <c:v>4.4062499999999996E-3</c:v>
                </c:pt>
                <c:pt idx="998">
                  <c:v>-8.437500000000001E-4</c:v>
                </c:pt>
                <c:pt idx="999">
                  <c:v>-4.2968699999999995E-3</c:v>
                </c:pt>
                <c:pt idx="1000">
                  <c:v>-6.1250000000000002E-3</c:v>
                </c:pt>
                <c:pt idx="1001">
                  <c:v>-8.687499999999999E-3</c:v>
                </c:pt>
                <c:pt idx="1002">
                  <c:v>-1.4484400000000001E-2</c:v>
                </c:pt>
                <c:pt idx="1003">
                  <c:v>-1.3515599999999999E-2</c:v>
                </c:pt>
                <c:pt idx="1004">
                  <c:v>-6.6093699999999998E-3</c:v>
                </c:pt>
                <c:pt idx="1005">
                  <c:v>2.5000000000000001E-4</c:v>
                </c:pt>
                <c:pt idx="1006">
                  <c:v>-2.3437499999999999E-3</c:v>
                </c:pt>
                <c:pt idx="1007">
                  <c:v>-7.5312499999999998E-3</c:v>
                </c:pt>
                <c:pt idx="1008">
                  <c:v>-1.6156199999999999E-2</c:v>
                </c:pt>
                <c:pt idx="1009">
                  <c:v>-1.13594E-2</c:v>
                </c:pt>
                <c:pt idx="1010">
                  <c:v>-6.9062500000000009E-3</c:v>
                </c:pt>
                <c:pt idx="1011">
                  <c:v>2.3593799999999999E-3</c:v>
                </c:pt>
                <c:pt idx="1012">
                  <c:v>-2.6249999999999997E-3</c:v>
                </c:pt>
                <c:pt idx="1013">
                  <c:v>-7.2968700000000004E-3</c:v>
                </c:pt>
                <c:pt idx="1014">
                  <c:v>-1.14062E-2</c:v>
                </c:pt>
                <c:pt idx="1015">
                  <c:v>-3.1562499999999998E-3</c:v>
                </c:pt>
                <c:pt idx="1016">
                  <c:v>-4.1406199999999994E-3</c:v>
                </c:pt>
                <c:pt idx="1017">
                  <c:v>-4.4062499999999996E-3</c:v>
                </c:pt>
                <c:pt idx="1018">
                  <c:v>-8.3750000000000005E-3</c:v>
                </c:pt>
                <c:pt idx="1019">
                  <c:v>-7.6874999999999999E-3</c:v>
                </c:pt>
                <c:pt idx="1020">
                  <c:v>-5.5624999999999997E-3</c:v>
                </c:pt>
                <c:pt idx="1021">
                  <c:v>-7.0937500000000002E-3</c:v>
                </c:pt>
                <c:pt idx="1022">
                  <c:v>-8.8593700000000001E-3</c:v>
                </c:pt>
                <c:pt idx="1023">
                  <c:v>-1.65625E-3</c:v>
                </c:pt>
                <c:pt idx="1024">
                  <c:v>-6.84375E-3</c:v>
                </c:pt>
                <c:pt idx="1025">
                  <c:v>-8.2968699999999996E-3</c:v>
                </c:pt>
                <c:pt idx="1026">
                  <c:v>-7.2343699999999995E-3</c:v>
                </c:pt>
                <c:pt idx="1027">
                  <c:v>-4.5937499999999997E-3</c:v>
                </c:pt>
                <c:pt idx="1028">
                  <c:v>-7.4218699999999997E-3</c:v>
                </c:pt>
                <c:pt idx="1029">
                  <c:v>-1.96875E-3</c:v>
                </c:pt>
                <c:pt idx="1030">
                  <c:v>-9.2343700000000004E-3</c:v>
                </c:pt>
                <c:pt idx="1031">
                  <c:v>-1.94375E-2</c:v>
                </c:pt>
                <c:pt idx="1032">
                  <c:v>-2.41094E-2</c:v>
                </c:pt>
                <c:pt idx="1033">
                  <c:v>-2.3437499999999999E-3</c:v>
                </c:pt>
                <c:pt idx="1034">
                  <c:v>-9.6874999999999999E-4</c:v>
                </c:pt>
                <c:pt idx="1035">
                  <c:v>-7.0312499999999993E-3</c:v>
                </c:pt>
                <c:pt idx="1036">
                  <c:v>-1.07344E-2</c:v>
                </c:pt>
                <c:pt idx="1037">
                  <c:v>-1.1062499999999999E-2</c:v>
                </c:pt>
                <c:pt idx="1038">
                  <c:v>-2.7656199999999999E-3</c:v>
                </c:pt>
                <c:pt idx="1039">
                  <c:v>-2.6093699999999997E-3</c:v>
                </c:pt>
                <c:pt idx="1040">
                  <c:v>-6.4999999999999997E-3</c:v>
                </c:pt>
                <c:pt idx="1041">
                  <c:v>-5.6874999999999998E-3</c:v>
                </c:pt>
                <c:pt idx="1042">
                  <c:v>2.2499999999999998E-3</c:v>
                </c:pt>
                <c:pt idx="1043">
                  <c:v>-3.875E-3</c:v>
                </c:pt>
                <c:pt idx="1044">
                  <c:v>1.6249999999999999E-3</c:v>
                </c:pt>
                <c:pt idx="1045">
                  <c:v>-2.7812499999999999E-3</c:v>
                </c:pt>
                <c:pt idx="1046">
                  <c:v>-1.01406E-2</c:v>
                </c:pt>
                <c:pt idx="1047">
                  <c:v>-2.35937E-3</c:v>
                </c:pt>
                <c:pt idx="1048">
                  <c:v>-1.6093699999999999E-3</c:v>
                </c:pt>
                <c:pt idx="1049">
                  <c:v>-1.1796899999999999E-2</c:v>
                </c:pt>
                <c:pt idx="1050">
                  <c:v>-1.1968700000000001E-2</c:v>
                </c:pt>
                <c:pt idx="1051">
                  <c:v>-2.2343699999999998E-3</c:v>
                </c:pt>
                <c:pt idx="1052">
                  <c:v>-1.9843700000000001E-3</c:v>
                </c:pt>
                <c:pt idx="1053">
                  <c:v>-5.9999999999999993E-3</c:v>
                </c:pt>
                <c:pt idx="1054">
                  <c:v>-1.4046900000000001E-2</c:v>
                </c:pt>
                <c:pt idx="1055">
                  <c:v>-1.6E-2</c:v>
                </c:pt>
                <c:pt idx="1056">
                  <c:v>-1.1390599999999999E-2</c:v>
                </c:pt>
                <c:pt idx="1057">
                  <c:v>-1.96875E-3</c:v>
                </c:pt>
                <c:pt idx="1058">
                  <c:v>-6.2968699999999996E-3</c:v>
                </c:pt>
                <c:pt idx="1059">
                  <c:v>-8.0468699999999994E-3</c:v>
                </c:pt>
                <c:pt idx="1060">
                  <c:v>-7.1406200000000003E-3</c:v>
                </c:pt>
                <c:pt idx="1061">
                  <c:v>1.9375E-3</c:v>
                </c:pt>
                <c:pt idx="1062">
                  <c:v>-6.1875000000000003E-3</c:v>
                </c:pt>
                <c:pt idx="1063">
                  <c:v>6.5624999999999993E-4</c:v>
                </c:pt>
                <c:pt idx="1064">
                  <c:v>1.5781300000000001E-3</c:v>
                </c:pt>
                <c:pt idx="1065">
                  <c:v>-4.2812500000000003E-3</c:v>
                </c:pt>
                <c:pt idx="1066">
                  <c:v>-3.7187500000000003E-3</c:v>
                </c:pt>
                <c:pt idx="1067">
                  <c:v>-7.0624999999999993E-3</c:v>
                </c:pt>
                <c:pt idx="1068">
                  <c:v>-1.5890600000000001E-2</c:v>
                </c:pt>
                <c:pt idx="1069">
                  <c:v>-5.0156200000000001E-3</c:v>
                </c:pt>
                <c:pt idx="1070">
                  <c:v>-1.6718700000000002E-3</c:v>
                </c:pt>
                <c:pt idx="1071">
                  <c:v>2.0937500000000001E-3</c:v>
                </c:pt>
                <c:pt idx="1072">
                  <c:v>-2.4375E-3</c:v>
                </c:pt>
                <c:pt idx="1073">
                  <c:v>-8.1562500000000003E-3</c:v>
                </c:pt>
                <c:pt idx="1074">
                  <c:v>-5.5000000000000005E-3</c:v>
                </c:pt>
                <c:pt idx="1075">
                  <c:v>-4.1093700000000002E-3</c:v>
                </c:pt>
                <c:pt idx="1076">
                  <c:v>-6.0625000000000002E-3</c:v>
                </c:pt>
                <c:pt idx="1077">
                  <c:v>-6.0468700000000002E-3</c:v>
                </c:pt>
                <c:pt idx="1078">
                  <c:v>-8.0625000000000002E-3</c:v>
                </c:pt>
                <c:pt idx="1079">
                  <c:v>-7.8906199999999992E-3</c:v>
                </c:pt>
                <c:pt idx="1080">
                  <c:v>-3.5000000000000001E-3</c:v>
                </c:pt>
                <c:pt idx="1081">
                  <c:v>-1.5625E-5</c:v>
                </c:pt>
                <c:pt idx="1082">
                  <c:v>-2.1093699999999997E-3</c:v>
                </c:pt>
                <c:pt idx="1083">
                  <c:v>-4.4218700000000005E-3</c:v>
                </c:pt>
                <c:pt idx="1084">
                  <c:v>-9.8750000000000018E-3</c:v>
                </c:pt>
                <c:pt idx="1085">
                  <c:v>-1.2812500000000001E-3</c:v>
                </c:pt>
                <c:pt idx="1086">
                  <c:v>2.0625000000000001E-3</c:v>
                </c:pt>
                <c:pt idx="1087">
                  <c:v>-5.4687500000000005E-4</c:v>
                </c:pt>
                <c:pt idx="1088">
                  <c:v>-8.2656199999999996E-3</c:v>
                </c:pt>
                <c:pt idx="1089">
                  <c:v>-5.875E-3</c:v>
                </c:pt>
                <c:pt idx="1090">
                  <c:v>-5.9999999999999993E-3</c:v>
                </c:pt>
                <c:pt idx="1091">
                  <c:v>-4.0000000000000001E-3</c:v>
                </c:pt>
                <c:pt idx="1092">
                  <c:v>-3.92187E-3</c:v>
                </c:pt>
                <c:pt idx="1093">
                  <c:v>3.1250000000000001E-5</c:v>
                </c:pt>
                <c:pt idx="1094">
                  <c:v>-1.9375E-3</c:v>
                </c:pt>
                <c:pt idx="1095">
                  <c:v>-4.2031200000000003E-3</c:v>
                </c:pt>
                <c:pt idx="1096">
                  <c:v>-1.1999999999999999E-2</c:v>
                </c:pt>
                <c:pt idx="1097">
                  <c:v>-6.0156200000000002E-3</c:v>
                </c:pt>
                <c:pt idx="1098">
                  <c:v>-1.0015600000000001E-2</c:v>
                </c:pt>
                <c:pt idx="1099">
                  <c:v>-4.1406199999999994E-3</c:v>
                </c:pt>
                <c:pt idx="1100">
                  <c:v>-7.6406200000000007E-3</c:v>
                </c:pt>
                <c:pt idx="1101">
                  <c:v>-1.19375E-2</c:v>
                </c:pt>
                <c:pt idx="1102">
                  <c:v>-1.0343699999999999E-2</c:v>
                </c:pt>
                <c:pt idx="1103">
                  <c:v>-6.2187500000000003E-3</c:v>
                </c:pt>
                <c:pt idx="1104">
                  <c:v>-5.90625E-3</c:v>
                </c:pt>
                <c:pt idx="1105">
                  <c:v>-6.1718700000000003E-3</c:v>
                </c:pt>
                <c:pt idx="1106">
                  <c:v>-3.9375E-3</c:v>
                </c:pt>
                <c:pt idx="1107">
                  <c:v>-6.9531200000000001E-3</c:v>
                </c:pt>
                <c:pt idx="1108">
                  <c:v>-2.6562500000000002E-3</c:v>
                </c:pt>
                <c:pt idx="1109">
                  <c:v>1.7187500000000002E-4</c:v>
                </c:pt>
                <c:pt idx="1110">
                  <c:v>6.09375E-4</c:v>
                </c:pt>
                <c:pt idx="1111">
                  <c:v>-5.0000000000000001E-3</c:v>
                </c:pt>
                <c:pt idx="1112">
                  <c:v>-7.5156199999999998E-3</c:v>
                </c:pt>
                <c:pt idx="1113">
                  <c:v>-4.6718699999999998E-3</c:v>
                </c:pt>
                <c:pt idx="1114">
                  <c:v>-1.5765600000000001E-2</c:v>
                </c:pt>
                <c:pt idx="1115">
                  <c:v>-1.45781E-2</c:v>
                </c:pt>
                <c:pt idx="1116">
                  <c:v>-1.29531E-2</c:v>
                </c:pt>
                <c:pt idx="1117">
                  <c:v>-1.2656200000000001E-2</c:v>
                </c:pt>
                <c:pt idx="1118">
                  <c:v>-4.7187499999999999E-3</c:v>
                </c:pt>
                <c:pt idx="1119">
                  <c:v>-6.6562499999999998E-3</c:v>
                </c:pt>
                <c:pt idx="1120">
                  <c:v>-8.1875000000000003E-3</c:v>
                </c:pt>
                <c:pt idx="1121">
                  <c:v>-8.1875000000000003E-3</c:v>
                </c:pt>
                <c:pt idx="1122">
                  <c:v>-4.9531200000000001E-3</c:v>
                </c:pt>
                <c:pt idx="1123">
                  <c:v>4.6874999999999998E-4</c:v>
                </c:pt>
                <c:pt idx="1124">
                  <c:v>-5.0781199999999993E-3</c:v>
                </c:pt>
                <c:pt idx="1125">
                  <c:v>-6.5312499999999997E-3</c:v>
                </c:pt>
                <c:pt idx="1126">
                  <c:v>-4.3437499999999995E-3</c:v>
                </c:pt>
                <c:pt idx="1127">
                  <c:v>-6.8750000000000007E-4</c:v>
                </c:pt>
                <c:pt idx="1128">
                  <c:v>2.6562499999999996E-4</c:v>
                </c:pt>
                <c:pt idx="1129">
                  <c:v>-7.4062499999999996E-3</c:v>
                </c:pt>
                <c:pt idx="1130">
                  <c:v>-7.9687500000000001E-3</c:v>
                </c:pt>
                <c:pt idx="1131">
                  <c:v>-1.1984400000000001E-2</c:v>
                </c:pt>
                <c:pt idx="1132">
                  <c:v>-8.1718700000000012E-3</c:v>
                </c:pt>
                <c:pt idx="1133">
                  <c:v>-1.1531200000000002E-2</c:v>
                </c:pt>
                <c:pt idx="1134">
                  <c:v>-1.1984400000000001E-2</c:v>
                </c:pt>
                <c:pt idx="1135">
                  <c:v>-1.06719E-2</c:v>
                </c:pt>
                <c:pt idx="1136">
                  <c:v>-2.2968700000000003E-3</c:v>
                </c:pt>
                <c:pt idx="1137">
                  <c:v>-9.3749999999999988E-5</c:v>
                </c:pt>
                <c:pt idx="1138">
                  <c:v>-1.25E-4</c:v>
                </c:pt>
                <c:pt idx="1139">
                  <c:v>-7.8593700000000009E-3</c:v>
                </c:pt>
                <c:pt idx="1140">
                  <c:v>-3.8437499999999999E-3</c:v>
                </c:pt>
                <c:pt idx="1141">
                  <c:v>-1.8437499999999999E-3</c:v>
                </c:pt>
                <c:pt idx="1142">
                  <c:v>-6.0937500000000002E-3</c:v>
                </c:pt>
                <c:pt idx="1143">
                  <c:v>-6.0312500000000002E-3</c:v>
                </c:pt>
                <c:pt idx="1144">
                  <c:v>-6.0468700000000002E-3</c:v>
                </c:pt>
                <c:pt idx="1145">
                  <c:v>-7.9218699999999993E-3</c:v>
                </c:pt>
                <c:pt idx="1146">
                  <c:v>-9.9531199999999993E-3</c:v>
                </c:pt>
                <c:pt idx="1147">
                  <c:v>-6.1562499999999994E-3</c:v>
                </c:pt>
                <c:pt idx="1148">
                  <c:v>-6.1250000000000002E-3</c:v>
                </c:pt>
                <c:pt idx="1149">
                  <c:v>-8.0312500000000002E-3</c:v>
                </c:pt>
                <c:pt idx="1150">
                  <c:v>-3.82812E-3</c:v>
                </c:pt>
                <c:pt idx="1151">
                  <c:v>-3.8437499999999999E-3</c:v>
                </c:pt>
                <c:pt idx="1152">
                  <c:v>-6.0468700000000002E-3</c:v>
                </c:pt>
                <c:pt idx="1153">
                  <c:v>-7.8906199999999992E-3</c:v>
                </c:pt>
                <c:pt idx="1154">
                  <c:v>-9.8750000000000018E-3</c:v>
                </c:pt>
                <c:pt idx="1155">
                  <c:v>-5.9999999999999993E-3</c:v>
                </c:pt>
                <c:pt idx="1156">
                  <c:v>-1.0281200000000001E-2</c:v>
                </c:pt>
                <c:pt idx="1157">
                  <c:v>-0.01</c:v>
                </c:pt>
                <c:pt idx="1158">
                  <c:v>-9.5781200000000007E-3</c:v>
                </c:pt>
                <c:pt idx="1159">
                  <c:v>-3.9531200000000001E-3</c:v>
                </c:pt>
                <c:pt idx="1160">
                  <c:v>-6.3437499999999996E-3</c:v>
                </c:pt>
                <c:pt idx="1161">
                  <c:v>-0.01</c:v>
                </c:pt>
                <c:pt idx="1162">
                  <c:v>-1.8125000000000002E-2</c:v>
                </c:pt>
                <c:pt idx="1163">
                  <c:v>-1.2093699999999999E-2</c:v>
                </c:pt>
                <c:pt idx="1164">
                  <c:v>-1.20781E-2</c:v>
                </c:pt>
                <c:pt idx="1165">
                  <c:v>-1.4062499999999999E-2</c:v>
                </c:pt>
                <c:pt idx="1166">
                  <c:v>-1.5984399999999999E-2</c:v>
                </c:pt>
                <c:pt idx="1167">
                  <c:v>-1.4031200000000001E-2</c:v>
                </c:pt>
                <c:pt idx="1168">
                  <c:v>-9.5937499999999998E-3</c:v>
                </c:pt>
                <c:pt idx="1169">
                  <c:v>-4.0156200000000001E-3</c:v>
                </c:pt>
                <c:pt idx="1170">
                  <c:v>-8.0156200000000011E-3</c:v>
                </c:pt>
                <c:pt idx="1171">
                  <c:v>-5.9843699999999993E-3</c:v>
                </c:pt>
                <c:pt idx="1172">
                  <c:v>-6.0312500000000002E-3</c:v>
                </c:pt>
                <c:pt idx="1173">
                  <c:v>-4.5781199999999998E-3</c:v>
                </c:pt>
                <c:pt idx="1174">
                  <c:v>-2.6718699999999998E-3</c:v>
                </c:pt>
                <c:pt idx="1175">
                  <c:v>-8.2812499999999998E-4</c:v>
                </c:pt>
                <c:pt idx="1176">
                  <c:v>-9.0937500000000011E-3</c:v>
                </c:pt>
                <c:pt idx="1177">
                  <c:v>-8.1718700000000012E-3</c:v>
                </c:pt>
                <c:pt idx="1178">
                  <c:v>-1.02656E-2</c:v>
                </c:pt>
                <c:pt idx="1179">
                  <c:v>-2.7812499999999999E-3</c:v>
                </c:pt>
                <c:pt idx="1180">
                  <c:v>-5.2187499999999994E-3</c:v>
                </c:pt>
                <c:pt idx="1181">
                  <c:v>-9.3281200000000005E-3</c:v>
                </c:pt>
                <c:pt idx="1182">
                  <c:v>-1.42656E-2</c:v>
                </c:pt>
                <c:pt idx="1183">
                  <c:v>-4.9375000000000009E-3</c:v>
                </c:pt>
                <c:pt idx="1184">
                  <c:v>3.9375E-3</c:v>
                </c:pt>
                <c:pt idx="1185">
                  <c:v>-3.2343699999999999E-3</c:v>
                </c:pt>
                <c:pt idx="1186">
                  <c:v>-1.4046900000000001E-2</c:v>
                </c:pt>
                <c:pt idx="1187">
                  <c:v>-6.0625000000000002E-3</c:v>
                </c:pt>
                <c:pt idx="1188">
                  <c:v>-3.9843700000000001E-3</c:v>
                </c:pt>
                <c:pt idx="1189">
                  <c:v>2E-3</c:v>
                </c:pt>
                <c:pt idx="1190">
                  <c:v>3.9375E-3</c:v>
                </c:pt>
                <c:pt idx="1191">
                  <c:v>-5.0468700000000002E-3</c:v>
                </c:pt>
                <c:pt idx="1192">
                  <c:v>-1.6078100000000001E-2</c:v>
                </c:pt>
                <c:pt idx="1193">
                  <c:v>-9.1874999999999995E-3</c:v>
                </c:pt>
                <c:pt idx="1194">
                  <c:v>-3.5312499999999997E-3</c:v>
                </c:pt>
                <c:pt idx="1195">
                  <c:v>-1.96875E-3</c:v>
                </c:pt>
                <c:pt idx="1196">
                  <c:v>-2.0468700000000001E-3</c:v>
                </c:pt>
                <c:pt idx="1197">
                  <c:v>-4.7187499999999999E-3</c:v>
                </c:pt>
                <c:pt idx="1198">
                  <c:v>-1.0406199999999999E-2</c:v>
                </c:pt>
                <c:pt idx="1199">
                  <c:v>-9.6718699999999991E-3</c:v>
                </c:pt>
                <c:pt idx="1200">
                  <c:v>-7.8593700000000009E-3</c:v>
                </c:pt>
                <c:pt idx="1201">
                  <c:v>-8.1093699999999994E-3</c:v>
                </c:pt>
                <c:pt idx="1202">
                  <c:v>-7.6406200000000007E-3</c:v>
                </c:pt>
                <c:pt idx="1203">
                  <c:v>-3.3437499999999999E-3</c:v>
                </c:pt>
                <c:pt idx="1204">
                  <c:v>-2.2812499999999999E-3</c:v>
                </c:pt>
                <c:pt idx="1205">
                  <c:v>-6.7500000000000008E-3</c:v>
                </c:pt>
                <c:pt idx="1206">
                  <c:v>-7.6250000000000007E-3</c:v>
                </c:pt>
                <c:pt idx="1207">
                  <c:v>-6.6874999999999999E-3</c:v>
                </c:pt>
                <c:pt idx="1208">
                  <c:v>-9.4687499999999997E-3</c:v>
                </c:pt>
                <c:pt idx="1209">
                  <c:v>-1.5625000000000001E-3</c:v>
                </c:pt>
                <c:pt idx="1210">
                  <c:v>-4.1250000000000002E-3</c:v>
                </c:pt>
                <c:pt idx="1211">
                  <c:v>-4.7656199999999999E-3</c:v>
                </c:pt>
                <c:pt idx="1212">
                  <c:v>-1.00781E-2</c:v>
                </c:pt>
                <c:pt idx="1213">
                  <c:v>-2.2656199999999999E-3</c:v>
                </c:pt>
                <c:pt idx="1214">
                  <c:v>1.8437499999999999E-3</c:v>
                </c:pt>
                <c:pt idx="1215">
                  <c:v>-5.9843699999999993E-3</c:v>
                </c:pt>
                <c:pt idx="1216">
                  <c:v>-1.1796899999999999E-2</c:v>
                </c:pt>
                <c:pt idx="1217">
                  <c:v>-7.84375E-3</c:v>
                </c:pt>
                <c:pt idx="1218">
                  <c:v>-1.01406E-2</c:v>
                </c:pt>
                <c:pt idx="1219">
                  <c:v>-1.0531200000000001E-2</c:v>
                </c:pt>
                <c:pt idx="1220">
                  <c:v>-1.4234399999999999E-2</c:v>
                </c:pt>
                <c:pt idx="1221">
                  <c:v>-1.1312500000000001E-2</c:v>
                </c:pt>
                <c:pt idx="1222">
                  <c:v>-6.9843700000000002E-3</c:v>
                </c:pt>
                <c:pt idx="1223">
                  <c:v>-7.5781199999999998E-3</c:v>
                </c:pt>
                <c:pt idx="1224">
                  <c:v>-1.63594E-2</c:v>
                </c:pt>
                <c:pt idx="1225">
                  <c:v>-1.0187499999999999E-2</c:v>
                </c:pt>
                <c:pt idx="1226">
                  <c:v>-5.7656199999999999E-3</c:v>
                </c:pt>
                <c:pt idx="1227">
                  <c:v>-2.9531200000000001E-3</c:v>
                </c:pt>
                <c:pt idx="1228">
                  <c:v>-6.5468700000000006E-3</c:v>
                </c:pt>
                <c:pt idx="1229">
                  <c:v>-2.1328100000000003E-2</c:v>
                </c:pt>
                <c:pt idx="1230">
                  <c:v>-9.3124999999999996E-3</c:v>
                </c:pt>
                <c:pt idx="1231">
                  <c:v>-2.5156199999999997E-3</c:v>
                </c:pt>
                <c:pt idx="1232">
                  <c:v>-1.1312500000000001E-2</c:v>
                </c:pt>
                <c:pt idx="1233">
                  <c:v>-1.1171899999999998E-2</c:v>
                </c:pt>
                <c:pt idx="1234">
                  <c:v>-1.0718699999999999E-2</c:v>
                </c:pt>
                <c:pt idx="1235">
                  <c:v>-1.3609399999999999E-2</c:v>
                </c:pt>
                <c:pt idx="1236">
                  <c:v>-7.1718700000000003E-3</c:v>
                </c:pt>
                <c:pt idx="1237">
                  <c:v>-8.5625000000000007E-3</c:v>
                </c:pt>
                <c:pt idx="1238">
                  <c:v>-1.0281200000000001E-2</c:v>
                </c:pt>
                <c:pt idx="1239">
                  <c:v>-1.08281E-2</c:v>
                </c:pt>
                <c:pt idx="1240">
                  <c:v>-6.0312500000000002E-3</c:v>
                </c:pt>
                <c:pt idx="1241">
                  <c:v>-8.1093699999999994E-3</c:v>
                </c:pt>
                <c:pt idx="1242">
                  <c:v>-4.2499999999999994E-3</c:v>
                </c:pt>
                <c:pt idx="1243">
                  <c:v>-5.5468699999999998E-3</c:v>
                </c:pt>
                <c:pt idx="1244">
                  <c:v>-8.0312500000000002E-3</c:v>
                </c:pt>
                <c:pt idx="1245">
                  <c:v>-6.0781200000000002E-3</c:v>
                </c:pt>
                <c:pt idx="1246">
                  <c:v>-5.9375000000000001E-3</c:v>
                </c:pt>
                <c:pt idx="1247">
                  <c:v>-7.9218699999999993E-3</c:v>
                </c:pt>
                <c:pt idx="1248">
                  <c:v>-0.01</c:v>
                </c:pt>
                <c:pt idx="1249">
                  <c:v>-8.0468699999999994E-3</c:v>
                </c:pt>
                <c:pt idx="1250">
                  <c:v>-8.0000000000000002E-3</c:v>
                </c:pt>
                <c:pt idx="1251">
                  <c:v>-8.0000000000000002E-3</c:v>
                </c:pt>
                <c:pt idx="1252">
                  <c:v>-1.20156E-2</c:v>
                </c:pt>
                <c:pt idx="1253">
                  <c:v>-1.1984400000000001E-2</c:v>
                </c:pt>
                <c:pt idx="1254">
                  <c:v>-5.6718700000000007E-3</c:v>
                </c:pt>
                <c:pt idx="1255">
                  <c:v>-6.0781200000000002E-3</c:v>
                </c:pt>
                <c:pt idx="1256">
                  <c:v>-9.8124999999999983E-3</c:v>
                </c:pt>
                <c:pt idx="1257">
                  <c:v>-6.0781200000000002E-3</c:v>
                </c:pt>
                <c:pt idx="1258">
                  <c:v>-1.4562500000000001E-2</c:v>
                </c:pt>
                <c:pt idx="1259">
                  <c:v>-1.1828100000000001E-2</c:v>
                </c:pt>
                <c:pt idx="1260">
                  <c:v>-7.4687500000000006E-3</c:v>
                </c:pt>
                <c:pt idx="1261">
                  <c:v>1.8749999999999998E-4</c:v>
                </c:pt>
                <c:pt idx="1262">
                  <c:v>-2.0625000000000001E-3</c:v>
                </c:pt>
                <c:pt idx="1263">
                  <c:v>1.09375E-4</c:v>
                </c:pt>
                <c:pt idx="1264">
                  <c:v>-2.5000000000000001E-3</c:v>
                </c:pt>
                <c:pt idx="1265">
                  <c:v>-8.6718699999999999E-3</c:v>
                </c:pt>
                <c:pt idx="1266">
                  <c:v>-1.4171900000000001E-2</c:v>
                </c:pt>
                <c:pt idx="1267">
                  <c:v>-8.79687E-3</c:v>
                </c:pt>
                <c:pt idx="1268">
                  <c:v>7.8125000000000002E-5</c:v>
                </c:pt>
                <c:pt idx="1269">
                  <c:v>-6.2500000000000003E-3</c:v>
                </c:pt>
                <c:pt idx="1270">
                  <c:v>-6.0156200000000002E-3</c:v>
                </c:pt>
                <c:pt idx="1271">
                  <c:v>-7.984370000000001E-3</c:v>
                </c:pt>
                <c:pt idx="1272">
                  <c:v>-5.9687500000000001E-3</c:v>
                </c:pt>
                <c:pt idx="1273">
                  <c:v>-8.0781199999999994E-3</c:v>
                </c:pt>
                <c:pt idx="1274">
                  <c:v>-5.6562500000000007E-3</c:v>
                </c:pt>
                <c:pt idx="1275">
                  <c:v>-4.2343699999999995E-3</c:v>
                </c:pt>
                <c:pt idx="1276">
                  <c:v>-7.984370000000001E-3</c:v>
                </c:pt>
                <c:pt idx="1277">
                  <c:v>-8.3593699999999996E-3</c:v>
                </c:pt>
                <c:pt idx="1278">
                  <c:v>-1.6E-2</c:v>
                </c:pt>
                <c:pt idx="1279">
                  <c:v>-7.3593699999999996E-3</c:v>
                </c:pt>
                <c:pt idx="1280">
                  <c:v>-3.6874999999999998E-3</c:v>
                </c:pt>
                <c:pt idx="1281">
                  <c:v>-6.2500000000000001E-5</c:v>
                </c:pt>
                <c:pt idx="1282">
                  <c:v>-4.2656200000000003E-3</c:v>
                </c:pt>
                <c:pt idx="1283">
                  <c:v>-6.3750000000000005E-3</c:v>
                </c:pt>
                <c:pt idx="1284">
                  <c:v>-1.21875E-2</c:v>
                </c:pt>
                <c:pt idx="1285">
                  <c:v>-9.7343699999999991E-3</c:v>
                </c:pt>
                <c:pt idx="1286">
                  <c:v>-1.04219E-2</c:v>
                </c:pt>
                <c:pt idx="1287">
                  <c:v>-1.3921899999999999E-2</c:v>
                </c:pt>
                <c:pt idx="1288">
                  <c:v>-5.9531199999999992E-3</c:v>
                </c:pt>
                <c:pt idx="1289">
                  <c:v>-3.1250000000000001E-5</c:v>
                </c:pt>
                <c:pt idx="1290">
                  <c:v>-6.1718700000000003E-3</c:v>
                </c:pt>
                <c:pt idx="1291">
                  <c:v>-7.984370000000001E-3</c:v>
                </c:pt>
                <c:pt idx="1292">
                  <c:v>-8.0156200000000011E-3</c:v>
                </c:pt>
                <c:pt idx="1293">
                  <c:v>-5.9375000000000001E-3</c:v>
                </c:pt>
                <c:pt idx="1294">
                  <c:v>-1.9062500000000002E-3</c:v>
                </c:pt>
                <c:pt idx="1295">
                  <c:v>-3.90625E-3</c:v>
                </c:pt>
                <c:pt idx="1296">
                  <c:v>-1.5906200000000002E-2</c:v>
                </c:pt>
                <c:pt idx="1297">
                  <c:v>-1.0437499999999999E-2</c:v>
                </c:pt>
                <c:pt idx="1298">
                  <c:v>-2.1093699999999997E-3</c:v>
                </c:pt>
                <c:pt idx="1299">
                  <c:v>-3.8437499999999999E-3</c:v>
                </c:pt>
                <c:pt idx="1300">
                  <c:v>-4.1562500000000002E-3</c:v>
                </c:pt>
                <c:pt idx="1301">
                  <c:v>-3.7031199999999998E-3</c:v>
                </c:pt>
                <c:pt idx="1302">
                  <c:v>-7.84375E-3</c:v>
                </c:pt>
                <c:pt idx="1303">
                  <c:v>-3.0625000000000001E-3</c:v>
                </c:pt>
                <c:pt idx="1304">
                  <c:v>6.0937500000000002E-3</c:v>
                </c:pt>
                <c:pt idx="1305">
                  <c:v>-3.9843700000000001E-3</c:v>
                </c:pt>
                <c:pt idx="1306">
                  <c:v>-1.1203100000000001E-2</c:v>
                </c:pt>
                <c:pt idx="1307">
                  <c:v>-1.38437E-2</c:v>
                </c:pt>
                <c:pt idx="1308">
                  <c:v>-5.9531199999999992E-3</c:v>
                </c:pt>
                <c:pt idx="1309">
                  <c:v>-9.2187499999999995E-4</c:v>
                </c:pt>
                <c:pt idx="1310">
                  <c:v>-7.1874999999999994E-3</c:v>
                </c:pt>
                <c:pt idx="1311">
                  <c:v>-7.6874999999999999E-3</c:v>
                </c:pt>
                <c:pt idx="1312">
                  <c:v>-1.0531200000000001E-2</c:v>
                </c:pt>
                <c:pt idx="1313">
                  <c:v>-1.30312E-2</c:v>
                </c:pt>
                <c:pt idx="1314">
                  <c:v>-9.2656200000000005E-3</c:v>
                </c:pt>
                <c:pt idx="1315">
                  <c:v>-4.9531200000000001E-3</c:v>
                </c:pt>
                <c:pt idx="1316">
                  <c:v>-3.4531200000000001E-3</c:v>
                </c:pt>
                <c:pt idx="1317">
                  <c:v>-8.1562500000000003E-3</c:v>
                </c:pt>
                <c:pt idx="1318">
                  <c:v>-1.2093699999999999E-2</c:v>
                </c:pt>
                <c:pt idx="1319">
                  <c:v>-9.2656200000000005E-3</c:v>
                </c:pt>
                <c:pt idx="1320">
                  <c:v>-4.7187499999999999E-3</c:v>
                </c:pt>
                <c:pt idx="1321">
                  <c:v>-6.2500000000000001E-5</c:v>
                </c:pt>
                <c:pt idx="1322">
                  <c:v>-1.8593699999999999E-3</c:v>
                </c:pt>
                <c:pt idx="1323">
                  <c:v>-1.25E-4</c:v>
                </c:pt>
                <c:pt idx="1324">
                  <c:v>-3.2656200000000003E-3</c:v>
                </c:pt>
                <c:pt idx="1325">
                  <c:v>-6.4062500000000005E-3</c:v>
                </c:pt>
                <c:pt idx="1326">
                  <c:v>-3.89062E-3</c:v>
                </c:pt>
                <c:pt idx="1327">
                  <c:v>-9.6718699999999991E-3</c:v>
                </c:pt>
                <c:pt idx="1328">
                  <c:v>-6.1718700000000003E-3</c:v>
                </c:pt>
                <c:pt idx="1329">
                  <c:v>-5.6718700000000007E-3</c:v>
                </c:pt>
                <c:pt idx="1330">
                  <c:v>-7.8750000000000001E-3</c:v>
                </c:pt>
                <c:pt idx="1331">
                  <c:v>-9.9062500000000001E-3</c:v>
                </c:pt>
                <c:pt idx="1332">
                  <c:v>-8.0781199999999994E-3</c:v>
                </c:pt>
                <c:pt idx="1333">
                  <c:v>-7.8125000000000004E-4</c:v>
                </c:pt>
                <c:pt idx="1334">
                  <c:v>2.1249999999999997E-3</c:v>
                </c:pt>
                <c:pt idx="1335">
                  <c:v>-3.4843700000000001E-3</c:v>
                </c:pt>
                <c:pt idx="1336">
                  <c:v>-5.9843699999999993E-3</c:v>
                </c:pt>
                <c:pt idx="1337">
                  <c:v>-4.0312500000000001E-3</c:v>
                </c:pt>
                <c:pt idx="1338">
                  <c:v>-6.0781200000000002E-3</c:v>
                </c:pt>
                <c:pt idx="1339">
                  <c:v>-7.9375000000000001E-3</c:v>
                </c:pt>
                <c:pt idx="1340">
                  <c:v>-7.9531199999999993E-3</c:v>
                </c:pt>
                <c:pt idx="1341">
                  <c:v>-5.9999999999999993E-3</c:v>
                </c:pt>
                <c:pt idx="1342">
                  <c:v>-1.0234400000000001E-2</c:v>
                </c:pt>
                <c:pt idx="1343">
                  <c:v>-1.20156E-2</c:v>
                </c:pt>
                <c:pt idx="1344">
                  <c:v>-1.20156E-2</c:v>
                </c:pt>
                <c:pt idx="1345">
                  <c:v>-1.20625E-2</c:v>
                </c:pt>
                <c:pt idx="1346">
                  <c:v>-7.7031199999999999E-3</c:v>
                </c:pt>
                <c:pt idx="1347">
                  <c:v>-3.89062E-3</c:v>
                </c:pt>
                <c:pt idx="1348">
                  <c:v>-1.00781E-2</c:v>
                </c:pt>
                <c:pt idx="1349">
                  <c:v>-5.9531199999999992E-3</c:v>
                </c:pt>
                <c:pt idx="1350">
                  <c:v>-1.0015600000000001E-2</c:v>
                </c:pt>
                <c:pt idx="1351">
                  <c:v>-6.0312500000000002E-3</c:v>
                </c:pt>
                <c:pt idx="1352">
                  <c:v>-1.025E-2</c:v>
                </c:pt>
                <c:pt idx="1353">
                  <c:v>-8.0781199999999994E-3</c:v>
                </c:pt>
                <c:pt idx="1354">
                  <c:v>-1.6718700000000002E-3</c:v>
                </c:pt>
                <c:pt idx="1355">
                  <c:v>-4.0000000000000001E-3</c:v>
                </c:pt>
                <c:pt idx="1356">
                  <c:v>-1.0187499999999999E-2</c:v>
                </c:pt>
                <c:pt idx="1357">
                  <c:v>-8.0156200000000011E-3</c:v>
                </c:pt>
                <c:pt idx="1358">
                  <c:v>-1.0124999999999999E-2</c:v>
                </c:pt>
                <c:pt idx="1359">
                  <c:v>-8.0000000000000002E-3</c:v>
                </c:pt>
                <c:pt idx="1360">
                  <c:v>-1.03906E-2</c:v>
                </c:pt>
                <c:pt idx="1361">
                  <c:v>-1.5984399999999999E-2</c:v>
                </c:pt>
                <c:pt idx="1362">
                  <c:v>-9.7656200000000009E-3</c:v>
                </c:pt>
                <c:pt idx="1363">
                  <c:v>-1.96875E-3</c:v>
                </c:pt>
                <c:pt idx="1364">
                  <c:v>-6.2656199999999995E-3</c:v>
                </c:pt>
                <c:pt idx="1365">
                  <c:v>-7.984370000000001E-3</c:v>
                </c:pt>
                <c:pt idx="1366">
                  <c:v>-1.2031200000000001E-2</c:v>
                </c:pt>
                <c:pt idx="1367">
                  <c:v>-8.0468699999999994E-3</c:v>
                </c:pt>
                <c:pt idx="1368">
                  <c:v>-7.984370000000001E-3</c:v>
                </c:pt>
                <c:pt idx="1369">
                  <c:v>-1.9375E-3</c:v>
                </c:pt>
                <c:pt idx="1370">
                  <c:v>1.9375E-3</c:v>
                </c:pt>
                <c:pt idx="1371">
                  <c:v>-4.0625000000000001E-3</c:v>
                </c:pt>
                <c:pt idx="1372">
                  <c:v>-8.1406200000000012E-3</c:v>
                </c:pt>
                <c:pt idx="1373">
                  <c:v>-7.3749999999999996E-3</c:v>
                </c:pt>
                <c:pt idx="1374">
                  <c:v>-1.1734399999999999E-2</c:v>
                </c:pt>
                <c:pt idx="1375">
                  <c:v>-8.8593700000000001E-3</c:v>
                </c:pt>
                <c:pt idx="1376">
                  <c:v>-6.3906200000000005E-3</c:v>
                </c:pt>
                <c:pt idx="1377">
                  <c:v>-2.2968700000000003E-3</c:v>
                </c:pt>
                <c:pt idx="1378">
                  <c:v>-5.0624999999999993E-3</c:v>
                </c:pt>
                <c:pt idx="1379">
                  <c:v>-1.175E-2</c:v>
                </c:pt>
                <c:pt idx="1380">
                  <c:v>-7.5624999999999998E-3</c:v>
                </c:pt>
                <c:pt idx="1381">
                  <c:v>1.8593799999999999E-3</c:v>
                </c:pt>
                <c:pt idx="1382">
                  <c:v>-3.46875E-3</c:v>
                </c:pt>
                <c:pt idx="1383">
                  <c:v>-9.8124999999999983E-3</c:v>
                </c:pt>
                <c:pt idx="1384">
                  <c:v>-1.3765599999999999E-2</c:v>
                </c:pt>
                <c:pt idx="1385">
                  <c:v>-1.4062499999999999E-2</c:v>
                </c:pt>
                <c:pt idx="1386">
                  <c:v>-1.7343700000000001E-3</c:v>
                </c:pt>
                <c:pt idx="1387">
                  <c:v>1.4210899999999999E-17</c:v>
                </c:pt>
                <c:pt idx="1388">
                  <c:v>-1.0015600000000001E-2</c:v>
                </c:pt>
                <c:pt idx="1389">
                  <c:v>-1.4999999999999998E-3</c:v>
                </c:pt>
                <c:pt idx="1390">
                  <c:v>-2.0312500000000001E-3</c:v>
                </c:pt>
                <c:pt idx="1391">
                  <c:v>-2.2812499999999999E-3</c:v>
                </c:pt>
                <c:pt idx="1392">
                  <c:v>-5.9687500000000001E-3</c:v>
                </c:pt>
                <c:pt idx="1393">
                  <c:v>-1.75E-3</c:v>
                </c:pt>
                <c:pt idx="1394">
                  <c:v>-1.9375E-3</c:v>
                </c:pt>
                <c:pt idx="1395">
                  <c:v>-2.6562500000000002E-3</c:v>
                </c:pt>
                <c:pt idx="1396">
                  <c:v>-8.1250000000000003E-3</c:v>
                </c:pt>
                <c:pt idx="1397">
                  <c:v>-8.8124999999999992E-3</c:v>
                </c:pt>
                <c:pt idx="1398">
                  <c:v>-1.6109399999999999E-2</c:v>
                </c:pt>
                <c:pt idx="1399">
                  <c:v>-1.1765600000000001E-2</c:v>
                </c:pt>
                <c:pt idx="1400">
                  <c:v>-8.4531199999999997E-3</c:v>
                </c:pt>
                <c:pt idx="1401">
                  <c:v>2.2968799999999998E-3</c:v>
                </c:pt>
                <c:pt idx="1402">
                  <c:v>-4.79687E-3</c:v>
                </c:pt>
                <c:pt idx="1403">
                  <c:v>-3.3593700000000004E-3</c:v>
                </c:pt>
                <c:pt idx="1404">
                  <c:v>-2.2656199999999999E-3</c:v>
                </c:pt>
                <c:pt idx="1405">
                  <c:v>-6.76562E-3</c:v>
                </c:pt>
                <c:pt idx="1406">
                  <c:v>-2.5468700000000001E-3</c:v>
                </c:pt>
                <c:pt idx="1407">
                  <c:v>8.3125000000000004E-3</c:v>
                </c:pt>
                <c:pt idx="1408">
                  <c:v>9.8437500000000001E-4</c:v>
                </c:pt>
                <c:pt idx="1409">
                  <c:v>-5.3281200000000004E-3</c:v>
                </c:pt>
                <c:pt idx="1410">
                  <c:v>-1.24844E-2</c:v>
                </c:pt>
                <c:pt idx="1411">
                  <c:v>-6.0625000000000002E-3</c:v>
                </c:pt>
                <c:pt idx="1412">
                  <c:v>-2.8124999999999998E-4</c:v>
                </c:pt>
                <c:pt idx="1413">
                  <c:v>-6.9375000000000001E-3</c:v>
                </c:pt>
                <c:pt idx="1414">
                  <c:v>-5.3281200000000004E-3</c:v>
                </c:pt>
                <c:pt idx="1415">
                  <c:v>-4.7656199999999999E-3</c:v>
                </c:pt>
                <c:pt idx="1416">
                  <c:v>-7.6250000000000007E-3</c:v>
                </c:pt>
                <c:pt idx="1417">
                  <c:v>-4.1562500000000002E-3</c:v>
                </c:pt>
                <c:pt idx="1418">
                  <c:v>-8.3906199999999997E-3</c:v>
                </c:pt>
                <c:pt idx="1419">
                  <c:v>-8.5468699999999998E-3</c:v>
                </c:pt>
                <c:pt idx="1420">
                  <c:v>-8.9687499999999993E-3</c:v>
                </c:pt>
                <c:pt idx="1421">
                  <c:v>-4.5937499999999997E-3</c:v>
                </c:pt>
                <c:pt idx="1422">
                  <c:v>-9.7656200000000009E-3</c:v>
                </c:pt>
                <c:pt idx="1423">
                  <c:v>-3.1250000000000002E-3</c:v>
                </c:pt>
                <c:pt idx="1424">
                  <c:v>-4.0312500000000001E-3</c:v>
                </c:pt>
                <c:pt idx="1425">
                  <c:v>-1.5781200000000001E-3</c:v>
                </c:pt>
                <c:pt idx="1426">
                  <c:v>-5.4062499999999996E-3</c:v>
                </c:pt>
                <c:pt idx="1427">
                  <c:v>-1.2999999999999999E-2</c:v>
                </c:pt>
                <c:pt idx="1428">
                  <c:v>-1.1453100000000001E-2</c:v>
                </c:pt>
                <c:pt idx="1429">
                  <c:v>-6.7031199999999999E-3</c:v>
                </c:pt>
                <c:pt idx="1430">
                  <c:v>-1.5468700000000001E-3</c:v>
                </c:pt>
                <c:pt idx="1431">
                  <c:v>-2.5156199999999997E-3</c:v>
                </c:pt>
                <c:pt idx="1432">
                  <c:v>-7.2968700000000004E-3</c:v>
                </c:pt>
                <c:pt idx="1433">
                  <c:v>-1.5515600000000001E-2</c:v>
                </c:pt>
                <c:pt idx="1434">
                  <c:v>-1.45156E-2</c:v>
                </c:pt>
                <c:pt idx="1435">
                  <c:v>-4.9062499999999992E-3</c:v>
                </c:pt>
                <c:pt idx="1436">
                  <c:v>-6.2500000000000003E-3</c:v>
                </c:pt>
                <c:pt idx="1437">
                  <c:v>-4.4843699999999997E-3</c:v>
                </c:pt>
                <c:pt idx="1438">
                  <c:v>-3.7656199999999999E-3</c:v>
                </c:pt>
                <c:pt idx="1439">
                  <c:v>-5.7968699999999991E-3</c:v>
                </c:pt>
                <c:pt idx="1440">
                  <c:v>-6.0312500000000002E-3</c:v>
                </c:pt>
                <c:pt idx="1441">
                  <c:v>-7.4999999999999997E-3</c:v>
                </c:pt>
                <c:pt idx="1442">
                  <c:v>-1.1984400000000001E-2</c:v>
                </c:pt>
                <c:pt idx="1443">
                  <c:v>-0.01</c:v>
                </c:pt>
                <c:pt idx="1444">
                  <c:v>-1.38437E-2</c:v>
                </c:pt>
                <c:pt idx="1445">
                  <c:v>-1.40781E-2</c:v>
                </c:pt>
                <c:pt idx="1446">
                  <c:v>-1.1984400000000001E-2</c:v>
                </c:pt>
                <c:pt idx="1447">
                  <c:v>-8.3281200000000014E-3</c:v>
                </c:pt>
                <c:pt idx="1448">
                  <c:v>-1.5625E-5</c:v>
                </c:pt>
                <c:pt idx="1449">
                  <c:v>-4.0000000000000001E-3</c:v>
                </c:pt>
                <c:pt idx="1450">
                  <c:v>-8.0156200000000011E-3</c:v>
                </c:pt>
                <c:pt idx="1451">
                  <c:v>-5.9687500000000001E-3</c:v>
                </c:pt>
                <c:pt idx="1452">
                  <c:v>2.1875E-4</c:v>
                </c:pt>
                <c:pt idx="1453">
                  <c:v>-2.0937500000000001E-3</c:v>
                </c:pt>
                <c:pt idx="1454">
                  <c:v>-8.0937500000000002E-3</c:v>
                </c:pt>
                <c:pt idx="1455">
                  <c:v>-5.9531199999999992E-3</c:v>
                </c:pt>
                <c:pt idx="1456">
                  <c:v>-8.4687500000000006E-3</c:v>
                </c:pt>
                <c:pt idx="1457">
                  <c:v>-7.6562499999999999E-3</c:v>
                </c:pt>
                <c:pt idx="1458">
                  <c:v>2.3125000000000003E-3</c:v>
                </c:pt>
                <c:pt idx="1459">
                  <c:v>-2.7031199999999998E-3</c:v>
                </c:pt>
                <c:pt idx="1460">
                  <c:v>-7.9375000000000001E-3</c:v>
                </c:pt>
                <c:pt idx="1461">
                  <c:v>-3.7343699999999999E-3</c:v>
                </c:pt>
                <c:pt idx="1462">
                  <c:v>-4.4375000000000005E-3</c:v>
                </c:pt>
                <c:pt idx="1463">
                  <c:v>-1.05781E-2</c:v>
                </c:pt>
                <c:pt idx="1464">
                  <c:v>-1.4046900000000001E-2</c:v>
                </c:pt>
                <c:pt idx="1465">
                  <c:v>-8.906250000000001E-3</c:v>
                </c:pt>
                <c:pt idx="1466">
                  <c:v>4.0624999999999998E-4</c:v>
                </c:pt>
                <c:pt idx="1467">
                  <c:v>-2.0937500000000001E-3</c:v>
                </c:pt>
                <c:pt idx="1468">
                  <c:v>1.7187500000000002E-4</c:v>
                </c:pt>
                <c:pt idx="1469">
                  <c:v>-2.6562500000000002E-3</c:v>
                </c:pt>
                <c:pt idx="1470">
                  <c:v>-1.04531E-2</c:v>
                </c:pt>
                <c:pt idx="1471">
                  <c:v>-7.7499999999999999E-3</c:v>
                </c:pt>
                <c:pt idx="1472">
                  <c:v>-5.9531199999999992E-3</c:v>
                </c:pt>
                <c:pt idx="1473">
                  <c:v>-8.4062500000000005E-3</c:v>
                </c:pt>
                <c:pt idx="1474">
                  <c:v>-1.1890600000000001E-2</c:v>
                </c:pt>
                <c:pt idx="1475">
                  <c:v>-5.9218700000000001E-3</c:v>
                </c:pt>
                <c:pt idx="1476">
                  <c:v>-1.0468700000000001E-2</c:v>
                </c:pt>
                <c:pt idx="1477">
                  <c:v>-9.4843700000000006E-3</c:v>
                </c:pt>
                <c:pt idx="1478">
                  <c:v>-1.46875E-3</c:v>
                </c:pt>
                <c:pt idx="1479">
                  <c:v>-2.3437499999999999E-4</c:v>
                </c:pt>
                <c:pt idx="1480">
                  <c:v>-4.3437499999999995E-3</c:v>
                </c:pt>
                <c:pt idx="1481">
                  <c:v>-8.5156199999999998E-3</c:v>
                </c:pt>
                <c:pt idx="1482">
                  <c:v>-1.4171900000000001E-2</c:v>
                </c:pt>
                <c:pt idx="1483">
                  <c:v>-9.3281200000000005E-3</c:v>
                </c:pt>
                <c:pt idx="1484">
                  <c:v>-1.7812500000000001E-3</c:v>
                </c:pt>
                <c:pt idx="1485">
                  <c:v>-6.5312499999999997E-3</c:v>
                </c:pt>
                <c:pt idx="1486">
                  <c:v>-1.20156E-2</c:v>
                </c:pt>
                <c:pt idx="1487">
                  <c:v>-9.9687499999999984E-3</c:v>
                </c:pt>
                <c:pt idx="1488">
                  <c:v>-7.8125E-3</c:v>
                </c:pt>
                <c:pt idx="1489">
                  <c:v>1.4062499999999999E-4</c:v>
                </c:pt>
                <c:pt idx="1490">
                  <c:v>-1.8593699999999999E-3</c:v>
                </c:pt>
                <c:pt idx="1491">
                  <c:v>-6.1562499999999994E-3</c:v>
                </c:pt>
                <c:pt idx="1492">
                  <c:v>-1.2093699999999999E-2</c:v>
                </c:pt>
                <c:pt idx="1493">
                  <c:v>-1.00625E-2</c:v>
                </c:pt>
                <c:pt idx="1494">
                  <c:v>-7.9687500000000001E-3</c:v>
                </c:pt>
                <c:pt idx="1495">
                  <c:v>-1.1843699999999999E-2</c:v>
                </c:pt>
                <c:pt idx="1496">
                  <c:v>-1.2281200000000001E-2</c:v>
                </c:pt>
                <c:pt idx="1497">
                  <c:v>-6.1406199999999994E-3</c:v>
                </c:pt>
                <c:pt idx="1498">
                  <c:v>-7.8281200000000009E-3</c:v>
                </c:pt>
                <c:pt idx="1499">
                  <c:v>-6.3124999999999995E-3</c:v>
                </c:pt>
                <c:pt idx="1500">
                  <c:v>-4.0937500000000002E-3</c:v>
                </c:pt>
                <c:pt idx="1501">
                  <c:v>-3.8125000000000004E-3</c:v>
                </c:pt>
                <c:pt idx="1502">
                  <c:v>-7.5624999999999998E-3</c:v>
                </c:pt>
                <c:pt idx="1503">
                  <c:v>-8.0312500000000002E-3</c:v>
                </c:pt>
                <c:pt idx="1504">
                  <c:v>-4.9687500000000001E-3</c:v>
                </c:pt>
                <c:pt idx="1505">
                  <c:v>-9.6562499999999999E-3</c:v>
                </c:pt>
                <c:pt idx="1506">
                  <c:v>-1.14375E-2</c:v>
                </c:pt>
                <c:pt idx="1507">
                  <c:v>-7.8906199999999992E-3</c:v>
                </c:pt>
                <c:pt idx="1508">
                  <c:v>-9.3124999999999996E-3</c:v>
                </c:pt>
                <c:pt idx="1509">
                  <c:v>-1.0187499999999999E-2</c:v>
                </c:pt>
                <c:pt idx="1510">
                  <c:v>-1.0124999999999999E-2</c:v>
                </c:pt>
                <c:pt idx="1511">
                  <c:v>-7.984370000000001E-3</c:v>
                </c:pt>
                <c:pt idx="1512">
                  <c:v>-2.7343700000000003E-3</c:v>
                </c:pt>
                <c:pt idx="1513">
                  <c:v>-2.0937500000000001E-3</c:v>
                </c:pt>
                <c:pt idx="1514">
                  <c:v>-1.2812500000000001E-3</c:v>
                </c:pt>
                <c:pt idx="1515">
                  <c:v>-0.01</c:v>
                </c:pt>
                <c:pt idx="1516">
                  <c:v>-1.9640600000000001E-2</c:v>
                </c:pt>
                <c:pt idx="1517">
                  <c:v>-1.6765599999999999E-2</c:v>
                </c:pt>
                <c:pt idx="1518">
                  <c:v>-6.78125E-3</c:v>
                </c:pt>
                <c:pt idx="1519">
                  <c:v>-5.9999999999999993E-3</c:v>
                </c:pt>
                <c:pt idx="1520">
                  <c:v>-2.8437499999999999E-3</c:v>
                </c:pt>
                <c:pt idx="1521">
                  <c:v>-1.9375E-3</c:v>
                </c:pt>
                <c:pt idx="1522">
                  <c:v>-1.32812E-2</c:v>
                </c:pt>
                <c:pt idx="1523">
                  <c:v>-9.5781200000000007E-3</c:v>
                </c:pt>
                <c:pt idx="1524">
                  <c:v>-4.0781200000000002E-3</c:v>
                </c:pt>
                <c:pt idx="1525">
                  <c:v>-3.4218699999999996E-3</c:v>
                </c:pt>
                <c:pt idx="1526">
                  <c:v>-9.8281199999999992E-3</c:v>
                </c:pt>
                <c:pt idx="1527">
                  <c:v>-1.2031200000000001E-2</c:v>
                </c:pt>
                <c:pt idx="1528">
                  <c:v>-1.1968700000000001E-2</c:v>
                </c:pt>
                <c:pt idx="1529">
                  <c:v>-1.07344E-2</c:v>
                </c:pt>
                <c:pt idx="1530">
                  <c:v>-4.0625000000000001E-3</c:v>
                </c:pt>
                <c:pt idx="1531">
                  <c:v>-5.875E-3</c:v>
                </c:pt>
                <c:pt idx="1532">
                  <c:v>-4.0625000000000001E-3</c:v>
                </c:pt>
                <c:pt idx="1533">
                  <c:v>-4.1718700000000003E-3</c:v>
                </c:pt>
                <c:pt idx="1534">
                  <c:v>-2.0781200000000001E-3</c:v>
                </c:pt>
                <c:pt idx="1535">
                  <c:v>-1.14375E-2</c:v>
                </c:pt>
                <c:pt idx="1536">
                  <c:v>-1.5906200000000002E-2</c:v>
                </c:pt>
                <c:pt idx="1537">
                  <c:v>-8.2656199999999996E-3</c:v>
                </c:pt>
                <c:pt idx="1538">
                  <c:v>-5.90625E-3</c:v>
                </c:pt>
                <c:pt idx="1539">
                  <c:v>-3.9531200000000001E-3</c:v>
                </c:pt>
                <c:pt idx="1540">
                  <c:v>-1.42656E-2</c:v>
                </c:pt>
                <c:pt idx="1541">
                  <c:v>-1.0156200000000001E-2</c:v>
                </c:pt>
                <c:pt idx="1542">
                  <c:v>-8.0312500000000002E-3</c:v>
                </c:pt>
                <c:pt idx="1543">
                  <c:v>-8.0625000000000002E-3</c:v>
                </c:pt>
                <c:pt idx="1544">
                  <c:v>-5.9218700000000001E-3</c:v>
                </c:pt>
                <c:pt idx="1545">
                  <c:v>-5.9687500000000001E-3</c:v>
                </c:pt>
                <c:pt idx="1546">
                  <c:v>-5.8906200000000001E-3</c:v>
                </c:pt>
                <c:pt idx="1547">
                  <c:v>-2.1562500000000002E-3</c:v>
                </c:pt>
                <c:pt idx="1548">
                  <c:v>-2.0156200000000001E-3</c:v>
                </c:pt>
                <c:pt idx="1549">
                  <c:v>-3.85937E-3</c:v>
                </c:pt>
                <c:pt idx="1550">
                  <c:v>-7.9218699999999993E-3</c:v>
                </c:pt>
                <c:pt idx="1551">
                  <c:v>-5.9375000000000001E-3</c:v>
                </c:pt>
                <c:pt idx="1552">
                  <c:v>-1.1843699999999999E-2</c:v>
                </c:pt>
                <c:pt idx="1553">
                  <c:v>-2E-3</c:v>
                </c:pt>
                <c:pt idx="1554">
                  <c:v>-4.3906199999999996E-3</c:v>
                </c:pt>
                <c:pt idx="1555">
                  <c:v>-4.0156200000000001E-3</c:v>
                </c:pt>
                <c:pt idx="1556">
                  <c:v>-6.1875000000000003E-3</c:v>
                </c:pt>
                <c:pt idx="1557">
                  <c:v>-5.9999999999999993E-3</c:v>
                </c:pt>
                <c:pt idx="1558">
                  <c:v>-8.2500000000000004E-3</c:v>
                </c:pt>
                <c:pt idx="1559">
                  <c:v>-1.0031199999999999E-2</c:v>
                </c:pt>
                <c:pt idx="1560">
                  <c:v>-5.9687500000000001E-3</c:v>
                </c:pt>
                <c:pt idx="1561">
                  <c:v>-5.9531199999999992E-3</c:v>
                </c:pt>
                <c:pt idx="1562">
                  <c:v>-1.9375E-3</c:v>
                </c:pt>
                <c:pt idx="1563">
                  <c:v>-5.9999999999999993E-3</c:v>
                </c:pt>
                <c:pt idx="1564">
                  <c:v>-3.5625000000000001E-3</c:v>
                </c:pt>
                <c:pt idx="1565">
                  <c:v>2.0312500000000001E-3</c:v>
                </c:pt>
                <c:pt idx="1566">
                  <c:v>-4.0156200000000001E-3</c:v>
                </c:pt>
                <c:pt idx="1567">
                  <c:v>-1.96875E-3</c:v>
                </c:pt>
                <c:pt idx="1568">
                  <c:v>1.5625E-5</c:v>
                </c:pt>
                <c:pt idx="1569">
                  <c:v>7.34375E-4</c:v>
                </c:pt>
                <c:pt idx="1570">
                  <c:v>-3.2812500000000003E-3</c:v>
                </c:pt>
                <c:pt idx="1571">
                  <c:v>-5.4374999999999996E-3</c:v>
                </c:pt>
                <c:pt idx="1572">
                  <c:v>-8.1250000000000003E-3</c:v>
                </c:pt>
                <c:pt idx="1573">
                  <c:v>-4.6874999999999998E-3</c:v>
                </c:pt>
                <c:pt idx="1574">
                  <c:v>-3.82812E-3</c:v>
                </c:pt>
                <c:pt idx="1575">
                  <c:v>-4.0781200000000002E-3</c:v>
                </c:pt>
                <c:pt idx="1576">
                  <c:v>-5.3437500000000004E-3</c:v>
                </c:pt>
                <c:pt idx="1577">
                  <c:v>-1.0296899999999999E-2</c:v>
                </c:pt>
                <c:pt idx="1578">
                  <c:v>-2.85937E-3</c:v>
                </c:pt>
                <c:pt idx="1579">
                  <c:v>-1.9843700000000001E-3</c:v>
                </c:pt>
                <c:pt idx="1580">
                  <c:v>-7.8125000000000002E-5</c:v>
                </c:pt>
                <c:pt idx="1581">
                  <c:v>-5.2968700000000004E-3</c:v>
                </c:pt>
                <c:pt idx="1582">
                  <c:v>-1.60625E-2</c:v>
                </c:pt>
                <c:pt idx="1583">
                  <c:v>-6.0781200000000002E-3</c:v>
                </c:pt>
                <c:pt idx="1584">
                  <c:v>-1.9375E-3</c:v>
                </c:pt>
                <c:pt idx="1585">
                  <c:v>4.0000000000000001E-3</c:v>
                </c:pt>
                <c:pt idx="1586">
                  <c:v>-2.9687499999999999E-4</c:v>
                </c:pt>
                <c:pt idx="1587">
                  <c:v>-6.1562499999999994E-3</c:v>
                </c:pt>
                <c:pt idx="1588">
                  <c:v>-3.89062E-3</c:v>
                </c:pt>
                <c:pt idx="1589">
                  <c:v>-7.0624999999999993E-3</c:v>
                </c:pt>
                <c:pt idx="1590">
                  <c:v>-1.5718699999999999E-2</c:v>
                </c:pt>
                <c:pt idx="1591">
                  <c:v>-2.875E-3</c:v>
                </c:pt>
                <c:pt idx="1592">
                  <c:v>-2.7656199999999999E-3</c:v>
                </c:pt>
                <c:pt idx="1593">
                  <c:v>-8.3750000000000005E-3</c:v>
                </c:pt>
                <c:pt idx="1594">
                  <c:v>-7.9062500000000001E-3</c:v>
                </c:pt>
                <c:pt idx="1595">
                  <c:v>-1.0796899999999998E-2</c:v>
                </c:pt>
                <c:pt idx="1596">
                  <c:v>-1.36875E-2</c:v>
                </c:pt>
                <c:pt idx="1597">
                  <c:v>-7.2656200000000004E-3</c:v>
                </c:pt>
                <c:pt idx="1598">
                  <c:v>-6.1718700000000003E-3</c:v>
                </c:pt>
                <c:pt idx="1599">
                  <c:v>-5.5781199999999998E-3</c:v>
                </c:pt>
                <c:pt idx="1600">
                  <c:v>-1.64062E-3</c:v>
                </c:pt>
                <c:pt idx="1601">
                  <c:v>-5.2968700000000004E-3</c:v>
                </c:pt>
                <c:pt idx="1602">
                  <c:v>-1.2156199999999999E-2</c:v>
                </c:pt>
                <c:pt idx="1603">
                  <c:v>-9.7968699999999992E-3</c:v>
                </c:pt>
                <c:pt idx="1604">
                  <c:v>-7.1093700000000003E-3</c:v>
                </c:pt>
                <c:pt idx="1605">
                  <c:v>4.6874999999999994E-5</c:v>
                </c:pt>
                <c:pt idx="1606">
                  <c:v>-6.8125E-3</c:v>
                </c:pt>
                <c:pt idx="1607">
                  <c:v>-7.8125E-3</c:v>
                </c:pt>
                <c:pt idx="1608">
                  <c:v>-5.3749999999999996E-3</c:v>
                </c:pt>
                <c:pt idx="1609">
                  <c:v>-1.6093699999999999E-3</c:v>
                </c:pt>
                <c:pt idx="1610">
                  <c:v>-2.2812499999999999E-3</c:v>
                </c:pt>
                <c:pt idx="1611">
                  <c:v>-4.4843699999999997E-3</c:v>
                </c:pt>
                <c:pt idx="1612">
                  <c:v>-8.8281200000000001E-3</c:v>
                </c:pt>
                <c:pt idx="1613">
                  <c:v>-1.5078100000000001E-2</c:v>
                </c:pt>
                <c:pt idx="1614">
                  <c:v>-1.81406E-2</c:v>
                </c:pt>
                <c:pt idx="1615">
                  <c:v>-1.17187E-2</c:v>
                </c:pt>
                <c:pt idx="1616">
                  <c:v>-7.4218699999999997E-3</c:v>
                </c:pt>
                <c:pt idx="1617">
                  <c:v>-1.6125E-2</c:v>
                </c:pt>
                <c:pt idx="1618">
                  <c:v>-6.4218699999999997E-3</c:v>
                </c:pt>
                <c:pt idx="1619">
                  <c:v>-6.82812E-3</c:v>
                </c:pt>
                <c:pt idx="1620">
                  <c:v>-7.4375000000000005E-3</c:v>
                </c:pt>
                <c:pt idx="1621">
                  <c:v>-8.1249999999999996E-4</c:v>
                </c:pt>
                <c:pt idx="1622">
                  <c:v>-3.3750000000000004E-3</c:v>
                </c:pt>
                <c:pt idx="1623">
                  <c:v>-1.0687500000000001E-2</c:v>
                </c:pt>
                <c:pt idx="1624">
                  <c:v>-1.00781E-2</c:v>
                </c:pt>
                <c:pt idx="1625">
                  <c:v>-1.2093699999999999E-2</c:v>
                </c:pt>
                <c:pt idx="1626">
                  <c:v>-9.5781200000000007E-3</c:v>
                </c:pt>
                <c:pt idx="1627">
                  <c:v>-4.2812500000000003E-3</c:v>
                </c:pt>
                <c:pt idx="1628">
                  <c:v>-7.4999999999999991E-4</c:v>
                </c:pt>
                <c:pt idx="1629">
                  <c:v>-9.2031199999999987E-3</c:v>
                </c:pt>
                <c:pt idx="1630">
                  <c:v>-7.2187499999999995E-3</c:v>
                </c:pt>
                <c:pt idx="1631">
                  <c:v>-3.0781200000000002E-3</c:v>
                </c:pt>
                <c:pt idx="1632">
                  <c:v>2.8124999999999998E-4</c:v>
                </c:pt>
                <c:pt idx="1633">
                  <c:v>-2.1875E-4</c:v>
                </c:pt>
                <c:pt idx="1634">
                  <c:v>2.1875E-4</c:v>
                </c:pt>
                <c:pt idx="1635">
                  <c:v>-6.2500000000000001E-4</c:v>
                </c:pt>
                <c:pt idx="1636">
                  <c:v>-9.3124999999999996E-3</c:v>
                </c:pt>
                <c:pt idx="1637">
                  <c:v>-8.8750000000000009E-3</c:v>
                </c:pt>
                <c:pt idx="1638">
                  <c:v>-5.7812499999999999E-3</c:v>
                </c:pt>
                <c:pt idx="1639">
                  <c:v>-8.5156199999999998E-3</c:v>
                </c:pt>
                <c:pt idx="1640">
                  <c:v>-1.5625E-4</c:v>
                </c:pt>
                <c:pt idx="1641">
                  <c:v>-7.5624999999999998E-3</c:v>
                </c:pt>
                <c:pt idx="1642">
                  <c:v>-1.2156199999999999E-2</c:v>
                </c:pt>
                <c:pt idx="1643">
                  <c:v>-8.0312500000000002E-3</c:v>
                </c:pt>
                <c:pt idx="1644">
                  <c:v>-7.9687500000000001E-3</c:v>
                </c:pt>
                <c:pt idx="1645">
                  <c:v>-2.1875E-4</c:v>
                </c:pt>
                <c:pt idx="1646">
                  <c:v>-1.96875E-3</c:v>
                </c:pt>
                <c:pt idx="1647">
                  <c:v>-8.0000000000000002E-3</c:v>
                </c:pt>
                <c:pt idx="1648">
                  <c:v>-1.2031200000000001E-2</c:v>
                </c:pt>
                <c:pt idx="1649">
                  <c:v>-1.3984399999999999E-2</c:v>
                </c:pt>
                <c:pt idx="1650">
                  <c:v>-7.4375000000000005E-3</c:v>
                </c:pt>
                <c:pt idx="1651">
                  <c:v>-2E-3</c:v>
                </c:pt>
                <c:pt idx="1652">
                  <c:v>-3.90625E-3</c:v>
                </c:pt>
                <c:pt idx="1653">
                  <c:v>-2.0781200000000001E-3</c:v>
                </c:pt>
                <c:pt idx="1654">
                  <c:v>-5.6562500000000007E-3</c:v>
                </c:pt>
                <c:pt idx="1655">
                  <c:v>2E-3</c:v>
                </c:pt>
                <c:pt idx="1656">
                  <c:v>-4.1406199999999994E-3</c:v>
                </c:pt>
                <c:pt idx="1657">
                  <c:v>2.6093800000000001E-3</c:v>
                </c:pt>
                <c:pt idx="1658">
                  <c:v>3.5156300000000001E-3</c:v>
                </c:pt>
                <c:pt idx="1659">
                  <c:v>-4.4999999999999997E-3</c:v>
                </c:pt>
                <c:pt idx="1660">
                  <c:v>-8.2968699999999996E-3</c:v>
                </c:pt>
                <c:pt idx="1661">
                  <c:v>-9.859370000000001E-3</c:v>
                </c:pt>
                <c:pt idx="1662">
                  <c:v>-8.0468699999999994E-3</c:v>
                </c:pt>
                <c:pt idx="1663">
                  <c:v>-9.9062500000000001E-3</c:v>
                </c:pt>
                <c:pt idx="1664">
                  <c:v>-2.6249999999999997E-3</c:v>
                </c:pt>
                <c:pt idx="1665">
                  <c:v>3.875E-3</c:v>
                </c:pt>
                <c:pt idx="1666">
                  <c:v>-4.4687500000000005E-3</c:v>
                </c:pt>
                <c:pt idx="1667">
                  <c:v>-8.2187500000000004E-3</c:v>
                </c:pt>
                <c:pt idx="1668">
                  <c:v>-7.1093700000000003E-3</c:v>
                </c:pt>
                <c:pt idx="1669">
                  <c:v>-7.8125000000000002E-5</c:v>
                </c:pt>
                <c:pt idx="1670">
                  <c:v>-6.1562499999999994E-3</c:v>
                </c:pt>
                <c:pt idx="1671">
                  <c:v>-4.0937500000000002E-3</c:v>
                </c:pt>
                <c:pt idx="1672">
                  <c:v>-7.984370000000001E-3</c:v>
                </c:pt>
                <c:pt idx="1673">
                  <c:v>-6.2812500000000004E-3</c:v>
                </c:pt>
                <c:pt idx="1674">
                  <c:v>-1.41406E-2</c:v>
                </c:pt>
                <c:pt idx="1675">
                  <c:v>-7.5312499999999998E-3</c:v>
                </c:pt>
                <c:pt idx="1676">
                  <c:v>-5.84375E-3</c:v>
                </c:pt>
                <c:pt idx="1677">
                  <c:v>-4.1875000000000002E-3</c:v>
                </c:pt>
                <c:pt idx="1678">
                  <c:v>-7.8593700000000009E-3</c:v>
                </c:pt>
                <c:pt idx="1679">
                  <c:v>-4.0312500000000001E-3</c:v>
                </c:pt>
                <c:pt idx="1680">
                  <c:v>-8.0625000000000002E-3</c:v>
                </c:pt>
                <c:pt idx="1681">
                  <c:v>-3.7343699999999999E-3</c:v>
                </c:pt>
                <c:pt idx="1682">
                  <c:v>-6.5156199999999997E-3</c:v>
                </c:pt>
                <c:pt idx="1683">
                  <c:v>-1.23594E-2</c:v>
                </c:pt>
                <c:pt idx="1684">
                  <c:v>-9.9531199999999993E-3</c:v>
                </c:pt>
                <c:pt idx="1685">
                  <c:v>-4.6874999999999994E-5</c:v>
                </c:pt>
                <c:pt idx="1686">
                  <c:v>-1.22656E-2</c:v>
                </c:pt>
                <c:pt idx="1687">
                  <c:v>-7.6093700000000007E-3</c:v>
                </c:pt>
                <c:pt idx="1688">
                  <c:v>-2E-3</c:v>
                </c:pt>
                <c:pt idx="1689">
                  <c:v>-6.1250000000000002E-3</c:v>
                </c:pt>
                <c:pt idx="1690">
                  <c:v>-7.9062500000000001E-3</c:v>
                </c:pt>
                <c:pt idx="1691">
                  <c:v>-4.0156200000000001E-3</c:v>
                </c:pt>
                <c:pt idx="1692">
                  <c:v>-9.8750000000000018E-3</c:v>
                </c:pt>
                <c:pt idx="1693">
                  <c:v>-1.2109399999999999E-2</c:v>
                </c:pt>
                <c:pt idx="1694">
                  <c:v>-8.1718700000000012E-3</c:v>
                </c:pt>
                <c:pt idx="1695">
                  <c:v>-7.8906199999999992E-3</c:v>
                </c:pt>
                <c:pt idx="1696">
                  <c:v>-0.01</c:v>
                </c:pt>
                <c:pt idx="1697">
                  <c:v>-9.7968699999999992E-3</c:v>
                </c:pt>
                <c:pt idx="1698">
                  <c:v>-1.05781E-2</c:v>
                </c:pt>
                <c:pt idx="1699">
                  <c:v>3.0937500000000001E-3</c:v>
                </c:pt>
                <c:pt idx="1700">
                  <c:v>-2.1875E-4</c:v>
                </c:pt>
                <c:pt idx="1701">
                  <c:v>-8.7500000000000008E-3</c:v>
                </c:pt>
                <c:pt idx="1702">
                  <c:v>-6.4218699999999997E-3</c:v>
                </c:pt>
                <c:pt idx="1703">
                  <c:v>-7.5156199999999998E-3</c:v>
                </c:pt>
                <c:pt idx="1704">
                  <c:v>-6.5312499999999997E-3</c:v>
                </c:pt>
                <c:pt idx="1705">
                  <c:v>-7.9218699999999993E-3</c:v>
                </c:pt>
                <c:pt idx="1706">
                  <c:v>-4.3750000000000004E-3</c:v>
                </c:pt>
                <c:pt idx="1707">
                  <c:v>-1.5468700000000001E-3</c:v>
                </c:pt>
                <c:pt idx="1708">
                  <c:v>-8.1250000000000003E-3</c:v>
                </c:pt>
                <c:pt idx="1709">
                  <c:v>-1.2593700000000001E-2</c:v>
                </c:pt>
                <c:pt idx="1710">
                  <c:v>-9.0625000000000011E-3</c:v>
                </c:pt>
                <c:pt idx="1711">
                  <c:v>-6.84375E-3</c:v>
                </c:pt>
                <c:pt idx="1712">
                  <c:v>-2.7968699999999999E-3</c:v>
                </c:pt>
                <c:pt idx="1713">
                  <c:v>-4.6718699999999998E-3</c:v>
                </c:pt>
                <c:pt idx="1714">
                  <c:v>-1.6500000000000001E-2</c:v>
                </c:pt>
                <c:pt idx="1715">
                  <c:v>-1.75312E-2</c:v>
                </c:pt>
                <c:pt idx="1716">
                  <c:v>-1.1265600000000001E-2</c:v>
                </c:pt>
                <c:pt idx="1717">
                  <c:v>-2.1562500000000002E-3</c:v>
                </c:pt>
                <c:pt idx="1718">
                  <c:v>-7.1562500000000003E-3</c:v>
                </c:pt>
                <c:pt idx="1719">
                  <c:v>-6.6406199999999999E-3</c:v>
                </c:pt>
                <c:pt idx="1720">
                  <c:v>-6.0937500000000002E-3</c:v>
                </c:pt>
                <c:pt idx="1721">
                  <c:v>-2.5781200000000002E-3</c:v>
                </c:pt>
                <c:pt idx="1722">
                  <c:v>-1.9375E-3</c:v>
                </c:pt>
                <c:pt idx="1723">
                  <c:v>-3.4531200000000001E-3</c:v>
                </c:pt>
                <c:pt idx="1724">
                  <c:v>-7.9218699999999993E-3</c:v>
                </c:pt>
                <c:pt idx="1725">
                  <c:v>-6.5937500000000007E-3</c:v>
                </c:pt>
                <c:pt idx="1726">
                  <c:v>-3.82812E-3</c:v>
                </c:pt>
                <c:pt idx="1727">
                  <c:v>-7.8593700000000009E-3</c:v>
                </c:pt>
                <c:pt idx="1728">
                  <c:v>-4.1718700000000003E-3</c:v>
                </c:pt>
                <c:pt idx="1729">
                  <c:v>-2.85937E-3</c:v>
                </c:pt>
                <c:pt idx="1730">
                  <c:v>-1.3890599999999999E-2</c:v>
                </c:pt>
                <c:pt idx="1731">
                  <c:v>-5.0781199999999993E-3</c:v>
                </c:pt>
                <c:pt idx="1732">
                  <c:v>-4.6874999999999994E-5</c:v>
                </c:pt>
                <c:pt idx="1733">
                  <c:v>-5.7499999999999999E-3</c:v>
                </c:pt>
                <c:pt idx="1734">
                  <c:v>-8.0312500000000002E-3</c:v>
                </c:pt>
                <c:pt idx="1735">
                  <c:v>-9.9375000000000002E-3</c:v>
                </c:pt>
                <c:pt idx="1736">
                  <c:v>-1.0015600000000001E-2</c:v>
                </c:pt>
                <c:pt idx="1737">
                  <c:v>-1.0015600000000001E-2</c:v>
                </c:pt>
                <c:pt idx="1738">
                  <c:v>-1.0187499999999999E-2</c:v>
                </c:pt>
                <c:pt idx="1739">
                  <c:v>-1.4046900000000001E-2</c:v>
                </c:pt>
                <c:pt idx="1740">
                  <c:v>-9.921870000000001E-3</c:v>
                </c:pt>
                <c:pt idx="1741">
                  <c:v>-1.20156E-2</c:v>
                </c:pt>
                <c:pt idx="1742">
                  <c:v>-7.7656199999999991E-3</c:v>
                </c:pt>
                <c:pt idx="1743">
                  <c:v>-4.0468700000000002E-3</c:v>
                </c:pt>
                <c:pt idx="1744">
                  <c:v>2.3437499999999999E-4</c:v>
                </c:pt>
                <c:pt idx="1745">
                  <c:v>6.5624999999999993E-4</c:v>
                </c:pt>
                <c:pt idx="1746">
                  <c:v>-1.0109400000000001E-2</c:v>
                </c:pt>
                <c:pt idx="1747">
                  <c:v>-6.0312500000000002E-3</c:v>
                </c:pt>
                <c:pt idx="1748">
                  <c:v>-1.02031E-2</c:v>
                </c:pt>
                <c:pt idx="1749">
                  <c:v>-0.01</c:v>
                </c:pt>
                <c:pt idx="1750">
                  <c:v>-9.546869999999999E-3</c:v>
                </c:pt>
                <c:pt idx="1751">
                  <c:v>-4.0000000000000001E-3</c:v>
                </c:pt>
                <c:pt idx="1752">
                  <c:v>-9.9375000000000002E-3</c:v>
                </c:pt>
                <c:pt idx="1753">
                  <c:v>2.3437499999999999E-4</c:v>
                </c:pt>
                <c:pt idx="1754">
                  <c:v>-3.9062500000000002E-4</c:v>
                </c:pt>
                <c:pt idx="1755">
                  <c:v>-2E-3</c:v>
                </c:pt>
                <c:pt idx="1756">
                  <c:v>-6.2031200000000003E-3</c:v>
                </c:pt>
                <c:pt idx="1757">
                  <c:v>-6.0468700000000002E-3</c:v>
                </c:pt>
                <c:pt idx="1758">
                  <c:v>-1.9375E-3</c:v>
                </c:pt>
                <c:pt idx="1759">
                  <c:v>-1.5625E-5</c:v>
                </c:pt>
                <c:pt idx="1760">
                  <c:v>-4.4531199999999996E-3</c:v>
                </c:pt>
                <c:pt idx="1761">
                  <c:v>-9.9843699999999994E-3</c:v>
                </c:pt>
                <c:pt idx="1762">
                  <c:v>-7.6406200000000007E-3</c:v>
                </c:pt>
                <c:pt idx="1763">
                  <c:v>-2E-3</c:v>
                </c:pt>
                <c:pt idx="1764">
                  <c:v>-6.0156200000000002E-3</c:v>
                </c:pt>
                <c:pt idx="1765">
                  <c:v>-5.9999999999999993E-3</c:v>
                </c:pt>
                <c:pt idx="1766">
                  <c:v>-3.9531200000000001E-3</c:v>
                </c:pt>
                <c:pt idx="1767">
                  <c:v>-8.593749999999999E-4</c:v>
                </c:pt>
                <c:pt idx="1768">
                  <c:v>4.6874999999999998E-4</c:v>
                </c:pt>
                <c:pt idx="1769">
                  <c:v>-4.3593700000000004E-3</c:v>
                </c:pt>
                <c:pt idx="1770">
                  <c:v>-8.8593700000000001E-3</c:v>
                </c:pt>
                <c:pt idx="1771">
                  <c:v>-2.2031199999999998E-3</c:v>
                </c:pt>
                <c:pt idx="1772">
                  <c:v>-8.5625000000000007E-3</c:v>
                </c:pt>
                <c:pt idx="1773">
                  <c:v>-1.3671899999999999E-2</c:v>
                </c:pt>
                <c:pt idx="1774">
                  <c:v>-1.47031E-2</c:v>
                </c:pt>
                <c:pt idx="1775">
                  <c:v>-4.7812499999999999E-3</c:v>
                </c:pt>
                <c:pt idx="1776">
                  <c:v>-5.7031199999999999E-3</c:v>
                </c:pt>
                <c:pt idx="1777">
                  <c:v>-2.5312499999999996E-3</c:v>
                </c:pt>
                <c:pt idx="1778">
                  <c:v>3.7499999999999995E-4</c:v>
                </c:pt>
                <c:pt idx="1779">
                  <c:v>-9.6874999999999999E-3</c:v>
                </c:pt>
                <c:pt idx="1780">
                  <c:v>-8.2656199999999996E-3</c:v>
                </c:pt>
                <c:pt idx="1781">
                  <c:v>-7.9531199999999993E-3</c:v>
                </c:pt>
                <c:pt idx="1782">
                  <c:v>-9.8906199999999993E-3</c:v>
                </c:pt>
                <c:pt idx="1783">
                  <c:v>1.4210899999999999E-17</c:v>
                </c:pt>
                <c:pt idx="1784">
                  <c:v>-2.2343699999999998E-3</c:v>
                </c:pt>
                <c:pt idx="1785">
                  <c:v>-8.4062500000000005E-3</c:v>
                </c:pt>
                <c:pt idx="1786">
                  <c:v>-1.2031200000000001E-2</c:v>
                </c:pt>
                <c:pt idx="1787">
                  <c:v>-7.2187499999999995E-3</c:v>
                </c:pt>
                <c:pt idx="1788">
                  <c:v>4.5312499999999997E-4</c:v>
                </c:pt>
                <c:pt idx="1789">
                  <c:v>-2.42187E-3</c:v>
                </c:pt>
                <c:pt idx="1790">
                  <c:v>-3.9687500000000001E-3</c:v>
                </c:pt>
                <c:pt idx="1791">
                  <c:v>-1.5625000000000001E-3</c:v>
                </c:pt>
                <c:pt idx="1792">
                  <c:v>-2.3437499999999999E-4</c:v>
                </c:pt>
                <c:pt idx="1793">
                  <c:v>-7.2968700000000004E-3</c:v>
                </c:pt>
                <c:pt idx="1794">
                  <c:v>-1.16875E-2</c:v>
                </c:pt>
                <c:pt idx="1795">
                  <c:v>-5.3749999999999996E-3</c:v>
                </c:pt>
                <c:pt idx="1796">
                  <c:v>-6.6406199999999999E-3</c:v>
                </c:pt>
                <c:pt idx="1797">
                  <c:v>-7.3749999999999996E-3</c:v>
                </c:pt>
                <c:pt idx="1798">
                  <c:v>-1.6249999999999999E-3</c:v>
                </c:pt>
                <c:pt idx="1799">
                  <c:v>-7.73437E-3</c:v>
                </c:pt>
                <c:pt idx="1800">
                  <c:v>-1.36875E-2</c:v>
                </c:pt>
                <c:pt idx="1801">
                  <c:v>-7.4999999999999997E-3</c:v>
                </c:pt>
                <c:pt idx="1802">
                  <c:v>-1.03125E-2</c:v>
                </c:pt>
                <c:pt idx="1803">
                  <c:v>-6.9531200000000001E-3</c:v>
                </c:pt>
                <c:pt idx="1804">
                  <c:v>-2.0156200000000001E-3</c:v>
                </c:pt>
                <c:pt idx="1805">
                  <c:v>-6.9062500000000009E-3</c:v>
                </c:pt>
                <c:pt idx="1806">
                  <c:v>-1.0531200000000001E-2</c:v>
                </c:pt>
                <c:pt idx="1807">
                  <c:v>-5.6093699999999998E-3</c:v>
                </c:pt>
                <c:pt idx="1808">
                  <c:v>6.3124999999999995E-3</c:v>
                </c:pt>
                <c:pt idx="1809">
                  <c:v>-4.3906199999999996E-3</c:v>
                </c:pt>
                <c:pt idx="1810">
                  <c:v>-7.1250000000000003E-3</c:v>
                </c:pt>
                <c:pt idx="1811">
                  <c:v>-2.3281199999999999E-3</c:v>
                </c:pt>
                <c:pt idx="1812">
                  <c:v>-1.15E-2</c:v>
                </c:pt>
                <c:pt idx="1813">
                  <c:v>-1.06094E-2</c:v>
                </c:pt>
                <c:pt idx="1814">
                  <c:v>-6.4687499999999997E-3</c:v>
                </c:pt>
                <c:pt idx="1815">
                  <c:v>-1.26406E-2</c:v>
                </c:pt>
                <c:pt idx="1816">
                  <c:v>-9.0937500000000011E-3</c:v>
                </c:pt>
                <c:pt idx="1817">
                  <c:v>-8.5468699999999998E-3</c:v>
                </c:pt>
                <c:pt idx="1818">
                  <c:v>-9.5156199999999989E-3</c:v>
                </c:pt>
                <c:pt idx="1819">
                  <c:v>-5.9375000000000001E-3</c:v>
                </c:pt>
                <c:pt idx="1820">
                  <c:v>-7.9531199999999993E-3</c:v>
                </c:pt>
                <c:pt idx="1821">
                  <c:v>-5.9843699999999993E-3</c:v>
                </c:pt>
                <c:pt idx="1822">
                  <c:v>-1.1265600000000001E-2</c:v>
                </c:pt>
                <c:pt idx="1823">
                  <c:v>-1.6687500000000001E-2</c:v>
                </c:pt>
                <c:pt idx="1824">
                  <c:v>-1.55312E-2</c:v>
                </c:pt>
                <c:pt idx="1825">
                  <c:v>-1.0656199999999999E-2</c:v>
                </c:pt>
                <c:pt idx="1826">
                  <c:v>-5.6406200000000007E-3</c:v>
                </c:pt>
                <c:pt idx="1827">
                  <c:v>-2.8124999999999999E-3</c:v>
                </c:pt>
                <c:pt idx="1828">
                  <c:v>1.9218800000000002E-3</c:v>
                </c:pt>
                <c:pt idx="1829">
                  <c:v>-6.0781200000000002E-3</c:v>
                </c:pt>
                <c:pt idx="1830">
                  <c:v>-9.5624999999999998E-3</c:v>
                </c:pt>
                <c:pt idx="1831">
                  <c:v>-2.6406200000000002E-3</c:v>
                </c:pt>
                <c:pt idx="1832">
                  <c:v>-2.6249999999999997E-3</c:v>
                </c:pt>
                <c:pt idx="1833">
                  <c:v>-8.0468699999999994E-3</c:v>
                </c:pt>
                <c:pt idx="1834">
                  <c:v>-4.4999999999999997E-3</c:v>
                </c:pt>
                <c:pt idx="1835">
                  <c:v>-5.1406200000000003E-3</c:v>
                </c:pt>
                <c:pt idx="1836">
                  <c:v>-1.1578100000000001E-2</c:v>
                </c:pt>
                <c:pt idx="1837">
                  <c:v>-1.4171900000000001E-2</c:v>
                </c:pt>
                <c:pt idx="1838">
                  <c:v>-1.0343699999999999E-2</c:v>
                </c:pt>
                <c:pt idx="1839">
                  <c:v>-6.1250000000000002E-3</c:v>
                </c:pt>
                <c:pt idx="1840">
                  <c:v>-5.875E-3</c:v>
                </c:pt>
                <c:pt idx="1841">
                  <c:v>-9.9062500000000001E-3</c:v>
                </c:pt>
                <c:pt idx="1842">
                  <c:v>-9.9687499999999984E-3</c:v>
                </c:pt>
                <c:pt idx="1843">
                  <c:v>-2.1406200000000002E-3</c:v>
                </c:pt>
                <c:pt idx="1844">
                  <c:v>-2E-3</c:v>
                </c:pt>
                <c:pt idx="1845">
                  <c:v>-2E-3</c:v>
                </c:pt>
                <c:pt idx="1846">
                  <c:v>-1.8062499999999999E-2</c:v>
                </c:pt>
                <c:pt idx="1847">
                  <c:v>-1.5953099999999998E-2</c:v>
                </c:pt>
                <c:pt idx="1848">
                  <c:v>-3.3281199999999999E-3</c:v>
                </c:pt>
                <c:pt idx="1849">
                  <c:v>1.98438E-3</c:v>
                </c:pt>
                <c:pt idx="1850">
                  <c:v>-2.2812499999999999E-3</c:v>
                </c:pt>
                <c:pt idx="1851">
                  <c:v>-8.2343699999999995E-3</c:v>
                </c:pt>
                <c:pt idx="1852">
                  <c:v>-1.6109399999999999E-2</c:v>
                </c:pt>
                <c:pt idx="1853">
                  <c:v>-9.7968699999999992E-3</c:v>
                </c:pt>
                <c:pt idx="1854">
                  <c:v>-7.7968700000000009E-3</c:v>
                </c:pt>
                <c:pt idx="1855">
                  <c:v>-1.4999999999999998E-3</c:v>
                </c:pt>
                <c:pt idx="1856">
                  <c:v>-3.7499999999999995E-4</c:v>
                </c:pt>
                <c:pt idx="1857">
                  <c:v>-6.1875000000000003E-3</c:v>
                </c:pt>
                <c:pt idx="1858">
                  <c:v>-6.0937500000000002E-3</c:v>
                </c:pt>
                <c:pt idx="1859">
                  <c:v>-1.0468700000000001E-2</c:v>
                </c:pt>
                <c:pt idx="1860">
                  <c:v>-1.1890600000000001E-2</c:v>
                </c:pt>
                <c:pt idx="1861">
                  <c:v>-7.4062499999999996E-3</c:v>
                </c:pt>
                <c:pt idx="1862">
                  <c:v>-3.9375E-3</c:v>
                </c:pt>
                <c:pt idx="1863">
                  <c:v>-3.85937E-3</c:v>
                </c:pt>
                <c:pt idx="1864">
                  <c:v>1.7187500000000002E-4</c:v>
                </c:pt>
                <c:pt idx="1865">
                  <c:v>-5.0312500000000001E-3</c:v>
                </c:pt>
                <c:pt idx="1866">
                  <c:v>-1.6562500000000001E-2</c:v>
                </c:pt>
                <c:pt idx="1867">
                  <c:v>-1.15937E-2</c:v>
                </c:pt>
                <c:pt idx="1868">
                  <c:v>-7.7187499999999999E-3</c:v>
                </c:pt>
                <c:pt idx="1869">
                  <c:v>-6.1875000000000003E-3</c:v>
                </c:pt>
                <c:pt idx="1870">
                  <c:v>-0.01</c:v>
                </c:pt>
                <c:pt idx="1871">
                  <c:v>-8.0468699999999994E-3</c:v>
                </c:pt>
                <c:pt idx="1872">
                  <c:v>-1.225E-2</c:v>
                </c:pt>
                <c:pt idx="1873">
                  <c:v>-1.1968700000000001E-2</c:v>
                </c:pt>
                <c:pt idx="1874">
                  <c:v>-9.4374999999999997E-3</c:v>
                </c:pt>
                <c:pt idx="1875">
                  <c:v>-1.8749999999999999E-3</c:v>
                </c:pt>
                <c:pt idx="1876">
                  <c:v>-6.4999999999999997E-3</c:v>
                </c:pt>
                <c:pt idx="1877">
                  <c:v>-5.5624999999999997E-3</c:v>
                </c:pt>
                <c:pt idx="1878">
                  <c:v>-2.1093699999999997E-3</c:v>
                </c:pt>
                <c:pt idx="1879">
                  <c:v>-6.0937500000000002E-3</c:v>
                </c:pt>
                <c:pt idx="1880">
                  <c:v>-6.3281199999999996E-3</c:v>
                </c:pt>
                <c:pt idx="1881">
                  <c:v>-1.2125E-2</c:v>
                </c:pt>
                <c:pt idx="1882">
                  <c:v>-5.9531199999999992E-3</c:v>
                </c:pt>
                <c:pt idx="1883">
                  <c:v>1.4210899999999999E-17</c:v>
                </c:pt>
                <c:pt idx="1884">
                  <c:v>-1.92187E-3</c:v>
                </c:pt>
                <c:pt idx="1885">
                  <c:v>4.1093800000000002E-3</c:v>
                </c:pt>
                <c:pt idx="1886">
                  <c:v>2.5000000000000001E-4</c:v>
                </c:pt>
                <c:pt idx="1887">
                  <c:v>-6.1718700000000003E-3</c:v>
                </c:pt>
                <c:pt idx="1888">
                  <c:v>-9.9687499999999984E-3</c:v>
                </c:pt>
                <c:pt idx="1889">
                  <c:v>-6.0156200000000002E-3</c:v>
                </c:pt>
                <c:pt idx="1890">
                  <c:v>-6.0781200000000002E-3</c:v>
                </c:pt>
                <c:pt idx="1891">
                  <c:v>-6.2500000000000001E-5</c:v>
                </c:pt>
                <c:pt idx="1892">
                  <c:v>-5.6093699999999998E-3</c:v>
                </c:pt>
                <c:pt idx="1893">
                  <c:v>-9.8750000000000018E-3</c:v>
                </c:pt>
                <c:pt idx="1894">
                  <c:v>-8.6718699999999999E-3</c:v>
                </c:pt>
                <c:pt idx="1895">
                  <c:v>1.51563E-3</c:v>
                </c:pt>
                <c:pt idx="1896">
                  <c:v>2.6562499999999996E-4</c:v>
                </c:pt>
                <c:pt idx="1897">
                  <c:v>1.6406299999999999E-3</c:v>
                </c:pt>
                <c:pt idx="1898">
                  <c:v>9.3749999999999997E-4</c:v>
                </c:pt>
                <c:pt idx="1899">
                  <c:v>-7.5312499999999998E-3</c:v>
                </c:pt>
                <c:pt idx="1900">
                  <c:v>-9.5312499999999998E-3</c:v>
                </c:pt>
                <c:pt idx="1901">
                  <c:v>-6.4531199999999997E-3</c:v>
                </c:pt>
                <c:pt idx="1902">
                  <c:v>-5.5000000000000005E-3</c:v>
                </c:pt>
                <c:pt idx="1903">
                  <c:v>2.9687499999999999E-4</c:v>
                </c:pt>
                <c:pt idx="1904">
                  <c:v>-5.7968699999999991E-3</c:v>
                </c:pt>
                <c:pt idx="1905">
                  <c:v>-1.4171900000000001E-2</c:v>
                </c:pt>
                <c:pt idx="1906">
                  <c:v>-6.9531200000000001E-3</c:v>
                </c:pt>
                <c:pt idx="1907">
                  <c:v>-1.0234400000000001E-2</c:v>
                </c:pt>
                <c:pt idx="1908">
                  <c:v>-8.6406199999999999E-3</c:v>
                </c:pt>
                <c:pt idx="1909">
                  <c:v>-1.64062E-3</c:v>
                </c:pt>
                <c:pt idx="1910">
                  <c:v>-6.0468700000000002E-3</c:v>
                </c:pt>
                <c:pt idx="1911">
                  <c:v>-1.31094E-2</c:v>
                </c:pt>
                <c:pt idx="1912">
                  <c:v>-1.30469E-2</c:v>
                </c:pt>
                <c:pt idx="1913">
                  <c:v>-6.84375E-3</c:v>
                </c:pt>
                <c:pt idx="1914">
                  <c:v>-6.1093699999999994E-3</c:v>
                </c:pt>
                <c:pt idx="1915">
                  <c:v>-2.6093699999999997E-3</c:v>
                </c:pt>
                <c:pt idx="1916">
                  <c:v>-3.5468700000000001E-3</c:v>
                </c:pt>
                <c:pt idx="1917">
                  <c:v>-5.3906199999999996E-3</c:v>
                </c:pt>
                <c:pt idx="1918">
                  <c:v>-6.76562E-3</c:v>
                </c:pt>
                <c:pt idx="1919">
                  <c:v>4.5312500000000006E-3</c:v>
                </c:pt>
                <c:pt idx="1920">
                  <c:v>4.4062499999999996E-3</c:v>
                </c:pt>
                <c:pt idx="1921">
                  <c:v>-1.6718700000000002E-3</c:v>
                </c:pt>
                <c:pt idx="1922">
                  <c:v>-3.875E-3</c:v>
                </c:pt>
                <c:pt idx="1923">
                  <c:v>-9.7656200000000009E-3</c:v>
                </c:pt>
                <c:pt idx="1924">
                  <c:v>-8.0312500000000002E-3</c:v>
                </c:pt>
                <c:pt idx="1925">
                  <c:v>-1.1734399999999999E-2</c:v>
                </c:pt>
                <c:pt idx="1926">
                  <c:v>-1.0031199999999999E-2</c:v>
                </c:pt>
                <c:pt idx="1927">
                  <c:v>-8.3750000000000005E-3</c:v>
                </c:pt>
                <c:pt idx="1928">
                  <c:v>-2.3125000000000003E-3</c:v>
                </c:pt>
                <c:pt idx="1929">
                  <c:v>4.2187500000000005E-4</c:v>
                </c:pt>
                <c:pt idx="1930">
                  <c:v>-6.0781200000000002E-3</c:v>
                </c:pt>
                <c:pt idx="1931">
                  <c:v>-4.2343699999999995E-3</c:v>
                </c:pt>
                <c:pt idx="1932">
                  <c:v>-6.2031200000000003E-3</c:v>
                </c:pt>
                <c:pt idx="1933">
                  <c:v>-1.5718699999999999E-2</c:v>
                </c:pt>
                <c:pt idx="1934">
                  <c:v>-1.1640599999999999E-2</c:v>
                </c:pt>
                <c:pt idx="1935">
                  <c:v>-1.9843700000000001E-3</c:v>
                </c:pt>
                <c:pt idx="1936">
                  <c:v>-8.1562500000000003E-3</c:v>
                </c:pt>
                <c:pt idx="1937">
                  <c:v>-4.0781200000000002E-3</c:v>
                </c:pt>
                <c:pt idx="1938">
                  <c:v>-5.9843699999999993E-3</c:v>
                </c:pt>
                <c:pt idx="1939">
                  <c:v>-2.0312500000000001E-3</c:v>
                </c:pt>
                <c:pt idx="1940">
                  <c:v>-1.7343700000000001E-3</c:v>
                </c:pt>
                <c:pt idx="1941">
                  <c:v>6.0937500000000002E-3</c:v>
                </c:pt>
                <c:pt idx="1942">
                  <c:v>-6.5312499999999997E-3</c:v>
                </c:pt>
                <c:pt idx="1943">
                  <c:v>-6.2343700000000004E-3</c:v>
                </c:pt>
                <c:pt idx="1944">
                  <c:v>-6.0468700000000002E-3</c:v>
                </c:pt>
                <c:pt idx="1945">
                  <c:v>-7.8750000000000001E-3</c:v>
                </c:pt>
                <c:pt idx="1946">
                  <c:v>-9.71875E-3</c:v>
                </c:pt>
                <c:pt idx="1947">
                  <c:v>-2E-3</c:v>
                </c:pt>
                <c:pt idx="1948">
                  <c:v>-6.0625000000000002E-3</c:v>
                </c:pt>
                <c:pt idx="1949">
                  <c:v>-2E-3</c:v>
                </c:pt>
                <c:pt idx="1950">
                  <c:v>-8.6406199999999999E-3</c:v>
                </c:pt>
                <c:pt idx="1951">
                  <c:v>-5.8281200000000009E-3</c:v>
                </c:pt>
                <c:pt idx="1952">
                  <c:v>-2.0937500000000001E-3</c:v>
                </c:pt>
                <c:pt idx="1953">
                  <c:v>-5.9999999999999993E-3</c:v>
                </c:pt>
                <c:pt idx="1954">
                  <c:v>-8.2968699999999996E-3</c:v>
                </c:pt>
                <c:pt idx="1955">
                  <c:v>-1.3968699999999999E-2</c:v>
                </c:pt>
                <c:pt idx="1956">
                  <c:v>-9.859370000000001E-3</c:v>
                </c:pt>
                <c:pt idx="1957">
                  <c:v>-3.89062E-3</c:v>
                </c:pt>
                <c:pt idx="1958">
                  <c:v>3.1250000000000001E-5</c:v>
                </c:pt>
                <c:pt idx="1959">
                  <c:v>-3.9687500000000001E-3</c:v>
                </c:pt>
                <c:pt idx="1960">
                  <c:v>-1.0296899999999999E-2</c:v>
                </c:pt>
                <c:pt idx="1961">
                  <c:v>-1.2031200000000001E-2</c:v>
                </c:pt>
                <c:pt idx="1962">
                  <c:v>-7.9687500000000001E-3</c:v>
                </c:pt>
                <c:pt idx="1963">
                  <c:v>-4.0312500000000001E-3</c:v>
                </c:pt>
                <c:pt idx="1964">
                  <c:v>-3.89062E-3</c:v>
                </c:pt>
                <c:pt idx="1965">
                  <c:v>3.1562499999999998E-3</c:v>
                </c:pt>
                <c:pt idx="1966">
                  <c:v>-5.4062499999999996E-3</c:v>
                </c:pt>
                <c:pt idx="1967">
                  <c:v>-1.6718700000000002E-3</c:v>
                </c:pt>
                <c:pt idx="1968">
                  <c:v>-1.0812499999999999E-2</c:v>
                </c:pt>
                <c:pt idx="1969">
                  <c:v>-5.84375E-3</c:v>
                </c:pt>
                <c:pt idx="1970">
                  <c:v>-3.4218699999999996E-3</c:v>
                </c:pt>
                <c:pt idx="1971">
                  <c:v>-4.5781199999999998E-3</c:v>
                </c:pt>
                <c:pt idx="1972">
                  <c:v>-7.8125000000000002E-5</c:v>
                </c:pt>
                <c:pt idx="1973">
                  <c:v>-4.9218700000000001E-3</c:v>
                </c:pt>
                <c:pt idx="1974">
                  <c:v>-9.9531199999999993E-3</c:v>
                </c:pt>
                <c:pt idx="1975">
                  <c:v>-8.2031199999999995E-3</c:v>
                </c:pt>
                <c:pt idx="1976">
                  <c:v>-4.3281199999999995E-3</c:v>
                </c:pt>
                <c:pt idx="1977">
                  <c:v>-1.6249999999999999E-3</c:v>
                </c:pt>
                <c:pt idx="1978">
                  <c:v>-1.35625E-2</c:v>
                </c:pt>
                <c:pt idx="1979">
                  <c:v>-1.20625E-2</c:v>
                </c:pt>
                <c:pt idx="1980">
                  <c:v>-5.8281200000000009E-3</c:v>
                </c:pt>
                <c:pt idx="1981">
                  <c:v>1.4210899999999999E-17</c:v>
                </c:pt>
                <c:pt idx="1982">
                  <c:v>-5.9687500000000001E-3</c:v>
                </c:pt>
                <c:pt idx="1983">
                  <c:v>-2.2812499999999999E-3</c:v>
                </c:pt>
                <c:pt idx="1984">
                  <c:v>-1.20625E-2</c:v>
                </c:pt>
                <c:pt idx="1985">
                  <c:v>-5.5781199999999998E-3</c:v>
                </c:pt>
                <c:pt idx="1986">
                  <c:v>-5.8125E-3</c:v>
                </c:pt>
                <c:pt idx="1987">
                  <c:v>-1.9375E-3</c:v>
                </c:pt>
                <c:pt idx="1988">
                  <c:v>-4.0937500000000002E-3</c:v>
                </c:pt>
                <c:pt idx="1989">
                  <c:v>-4.4687500000000005E-3</c:v>
                </c:pt>
                <c:pt idx="1990">
                  <c:v>-1.0468700000000001E-2</c:v>
                </c:pt>
                <c:pt idx="1991">
                  <c:v>-9.6874999999999999E-3</c:v>
                </c:pt>
                <c:pt idx="1992">
                  <c:v>-7.7656199999999991E-3</c:v>
                </c:pt>
                <c:pt idx="1993">
                  <c:v>-1.1109399999999998E-2</c:v>
                </c:pt>
                <c:pt idx="1994">
                  <c:v>-1.5078100000000001E-2</c:v>
                </c:pt>
                <c:pt idx="1995">
                  <c:v>9.3749999999999988E-5</c:v>
                </c:pt>
                <c:pt idx="1996">
                  <c:v>3.6093799999999997E-3</c:v>
                </c:pt>
                <c:pt idx="1997">
                  <c:v>-3.3593700000000004E-3</c:v>
                </c:pt>
                <c:pt idx="1998">
                  <c:v>-7.984370000000001E-3</c:v>
                </c:pt>
                <c:pt idx="1999">
                  <c:v>-6.0156200000000002E-3</c:v>
                </c:pt>
                <c:pt idx="2000">
                  <c:v>-1.07031E-2</c:v>
                </c:pt>
                <c:pt idx="2001">
                  <c:v>-1.1265600000000001E-2</c:v>
                </c:pt>
                <c:pt idx="2002">
                  <c:v>-5.84375E-3</c:v>
                </c:pt>
                <c:pt idx="2003">
                  <c:v>-1.1312500000000001E-2</c:v>
                </c:pt>
                <c:pt idx="2004">
                  <c:v>-1.3437499999999998E-2</c:v>
                </c:pt>
                <c:pt idx="2005">
                  <c:v>-7.0937500000000002E-3</c:v>
                </c:pt>
                <c:pt idx="2006">
                  <c:v>-3.2656200000000003E-3</c:v>
                </c:pt>
                <c:pt idx="2007">
                  <c:v>-2.1875E-4</c:v>
                </c:pt>
                <c:pt idx="2008">
                  <c:v>-4.4218700000000005E-3</c:v>
                </c:pt>
                <c:pt idx="2009">
                  <c:v>-6.8906200000000001E-3</c:v>
                </c:pt>
                <c:pt idx="2010">
                  <c:v>-1.25469E-2</c:v>
                </c:pt>
                <c:pt idx="2011">
                  <c:v>-8.4531199999999997E-3</c:v>
                </c:pt>
                <c:pt idx="2012">
                  <c:v>-4.2968699999999995E-3</c:v>
                </c:pt>
                <c:pt idx="2013">
                  <c:v>-1.12812E-2</c:v>
                </c:pt>
                <c:pt idx="2014">
                  <c:v>-8.2343699999999995E-3</c:v>
                </c:pt>
                <c:pt idx="2015">
                  <c:v>7.1874999999999999E-4</c:v>
                </c:pt>
                <c:pt idx="2016">
                  <c:v>-5.4062499999999996E-3</c:v>
                </c:pt>
                <c:pt idx="2017">
                  <c:v>-9.78125E-3</c:v>
                </c:pt>
                <c:pt idx="2018">
                  <c:v>-2.6562500000000002E-3</c:v>
                </c:pt>
                <c:pt idx="2019">
                  <c:v>-8.437500000000001E-4</c:v>
                </c:pt>
                <c:pt idx="2020">
                  <c:v>-9.5156199999999989E-3</c:v>
                </c:pt>
                <c:pt idx="2021">
                  <c:v>-1.11875E-2</c:v>
                </c:pt>
                <c:pt idx="2022">
                  <c:v>-5.3906199999999996E-3</c:v>
                </c:pt>
                <c:pt idx="2023">
                  <c:v>-6.84375E-3</c:v>
                </c:pt>
                <c:pt idx="2024">
                  <c:v>-1.0375000000000001E-2</c:v>
                </c:pt>
                <c:pt idx="2025">
                  <c:v>-9.5156199999999989E-3</c:v>
                </c:pt>
                <c:pt idx="2026">
                  <c:v>-7.9531199999999993E-3</c:v>
                </c:pt>
                <c:pt idx="2027">
                  <c:v>-7.6406200000000007E-3</c:v>
                </c:pt>
                <c:pt idx="2028">
                  <c:v>-2.9999999999999996E-3</c:v>
                </c:pt>
                <c:pt idx="2029">
                  <c:v>-1.5625E-5</c:v>
                </c:pt>
                <c:pt idx="2030">
                  <c:v>-2.2656199999999999E-3</c:v>
                </c:pt>
                <c:pt idx="2031">
                  <c:v>-4.85937E-3</c:v>
                </c:pt>
                <c:pt idx="2032">
                  <c:v>-1.1531200000000002E-2</c:v>
                </c:pt>
                <c:pt idx="2033">
                  <c:v>-9.3124999999999996E-3</c:v>
                </c:pt>
                <c:pt idx="2034">
                  <c:v>-2.1406200000000002E-3</c:v>
                </c:pt>
                <c:pt idx="2035">
                  <c:v>-2.2968700000000003E-3</c:v>
                </c:pt>
                <c:pt idx="2036">
                  <c:v>2.0468800000000001E-3</c:v>
                </c:pt>
                <c:pt idx="2037">
                  <c:v>-5.5937499999999998E-3</c:v>
                </c:pt>
                <c:pt idx="2038">
                  <c:v>-1.1875E-2</c:v>
                </c:pt>
                <c:pt idx="2039">
                  <c:v>-1.2125E-2</c:v>
                </c:pt>
                <c:pt idx="2040">
                  <c:v>-8.0000000000000002E-3</c:v>
                </c:pt>
                <c:pt idx="2041">
                  <c:v>-1.2125E-2</c:v>
                </c:pt>
                <c:pt idx="2042">
                  <c:v>-2.0312500000000001E-3</c:v>
                </c:pt>
                <c:pt idx="2043">
                  <c:v>-5.9999999999999993E-3</c:v>
                </c:pt>
                <c:pt idx="2044">
                  <c:v>-1.6031199999999999E-2</c:v>
                </c:pt>
                <c:pt idx="2045">
                  <c:v>-1.3968699999999999E-2</c:v>
                </c:pt>
                <c:pt idx="2046">
                  <c:v>-7.6250000000000007E-3</c:v>
                </c:pt>
                <c:pt idx="2047">
                  <c:v>-4.0156200000000001E-3</c:v>
                </c:pt>
                <c:pt idx="2048">
                  <c:v>-8.3125000000000004E-3</c:v>
                </c:pt>
                <c:pt idx="2049">
                  <c:v>-9.9375000000000002E-3</c:v>
                </c:pt>
                <c:pt idx="2050">
                  <c:v>-5.4687500000000005E-3</c:v>
                </c:pt>
                <c:pt idx="2051">
                  <c:v>-1.9375E-3</c:v>
                </c:pt>
                <c:pt idx="2052">
                  <c:v>-2.0781200000000001E-3</c:v>
                </c:pt>
                <c:pt idx="2053">
                  <c:v>-4.1562500000000002E-3</c:v>
                </c:pt>
                <c:pt idx="2054">
                  <c:v>-6.1406199999999994E-3</c:v>
                </c:pt>
                <c:pt idx="2055">
                  <c:v>-5.8125E-3</c:v>
                </c:pt>
                <c:pt idx="2056">
                  <c:v>-4.2499999999999994E-3</c:v>
                </c:pt>
                <c:pt idx="2057">
                  <c:v>-1.0593700000000001E-2</c:v>
                </c:pt>
                <c:pt idx="2058">
                  <c:v>-1.1843699999999999E-2</c:v>
                </c:pt>
                <c:pt idx="2059">
                  <c:v>-5.0000000000000001E-3</c:v>
                </c:pt>
                <c:pt idx="2060">
                  <c:v>2.2499999999999998E-3</c:v>
                </c:pt>
                <c:pt idx="2061">
                  <c:v>-2.42187E-3</c:v>
                </c:pt>
                <c:pt idx="2062">
                  <c:v>-5.9531199999999992E-3</c:v>
                </c:pt>
                <c:pt idx="2063">
                  <c:v>-6.3437499999999996E-3</c:v>
                </c:pt>
                <c:pt idx="2064">
                  <c:v>-1.2531199999999999E-2</c:v>
                </c:pt>
                <c:pt idx="2065">
                  <c:v>-1.1859399999999999E-2</c:v>
                </c:pt>
                <c:pt idx="2066">
                  <c:v>-9.8281199999999992E-3</c:v>
                </c:pt>
                <c:pt idx="2067">
                  <c:v>-7.984370000000001E-3</c:v>
                </c:pt>
                <c:pt idx="2068">
                  <c:v>-7.9375000000000001E-3</c:v>
                </c:pt>
                <c:pt idx="2069">
                  <c:v>-3.7499999999999999E-3</c:v>
                </c:pt>
                <c:pt idx="2070">
                  <c:v>-4.6874999999999998E-3</c:v>
                </c:pt>
                <c:pt idx="2071">
                  <c:v>-9.5781200000000007E-3</c:v>
                </c:pt>
                <c:pt idx="2072">
                  <c:v>2.7187499999999998E-3</c:v>
                </c:pt>
                <c:pt idx="2073">
                  <c:v>-7.4999999999999991E-4</c:v>
                </c:pt>
                <c:pt idx="2074">
                  <c:v>-8.1562500000000003E-3</c:v>
                </c:pt>
                <c:pt idx="2075">
                  <c:v>-5.9375000000000001E-3</c:v>
                </c:pt>
                <c:pt idx="2076">
                  <c:v>-8.1093699999999994E-3</c:v>
                </c:pt>
                <c:pt idx="2077">
                  <c:v>-8.1406200000000012E-3</c:v>
                </c:pt>
                <c:pt idx="2078">
                  <c:v>-9.921870000000001E-3</c:v>
                </c:pt>
                <c:pt idx="2079">
                  <c:v>-5.7343699999999999E-3</c:v>
                </c:pt>
                <c:pt idx="2080">
                  <c:v>-6.0156200000000002E-3</c:v>
                </c:pt>
                <c:pt idx="2081">
                  <c:v>-1.0031199999999999E-2</c:v>
                </c:pt>
                <c:pt idx="2082">
                  <c:v>-7.9218699999999993E-3</c:v>
                </c:pt>
                <c:pt idx="2083">
                  <c:v>-5.8906200000000001E-3</c:v>
                </c:pt>
                <c:pt idx="2084">
                  <c:v>-2.0468700000000001E-3</c:v>
                </c:pt>
                <c:pt idx="2085">
                  <c:v>-4.1250000000000002E-3</c:v>
                </c:pt>
                <c:pt idx="2086">
                  <c:v>-8.0937500000000002E-3</c:v>
                </c:pt>
                <c:pt idx="2087">
                  <c:v>-1.0015600000000001E-2</c:v>
                </c:pt>
                <c:pt idx="2088">
                  <c:v>-1.19375E-2</c:v>
                </c:pt>
                <c:pt idx="2089">
                  <c:v>-1.4062499999999999E-2</c:v>
                </c:pt>
                <c:pt idx="2090">
                  <c:v>-8.3906199999999997E-3</c:v>
                </c:pt>
                <c:pt idx="2091">
                  <c:v>-3.9843700000000001E-3</c:v>
                </c:pt>
                <c:pt idx="2092">
                  <c:v>-7.6250000000000007E-3</c:v>
                </c:pt>
                <c:pt idx="2093">
                  <c:v>-9.9687499999999984E-3</c:v>
                </c:pt>
                <c:pt idx="2094">
                  <c:v>-8.3593699999999996E-3</c:v>
                </c:pt>
                <c:pt idx="2095">
                  <c:v>-2.39062E-3</c:v>
                </c:pt>
                <c:pt idx="2096">
                  <c:v>-1.7812500000000001E-3</c:v>
                </c:pt>
                <c:pt idx="2097">
                  <c:v>-2.4687500000000005E-3</c:v>
                </c:pt>
                <c:pt idx="2098">
                  <c:v>-6.2656199999999995E-3</c:v>
                </c:pt>
                <c:pt idx="2099">
                  <c:v>-8.8124999999999992E-3</c:v>
                </c:pt>
                <c:pt idx="2100">
                  <c:v>-1.1734399999999999E-2</c:v>
                </c:pt>
                <c:pt idx="2101">
                  <c:v>-8.3437500000000005E-3</c:v>
                </c:pt>
                <c:pt idx="2102">
                  <c:v>-5.3124999999999993E-4</c:v>
                </c:pt>
                <c:pt idx="2103">
                  <c:v>-2.3437499999999999E-3</c:v>
                </c:pt>
                <c:pt idx="2104">
                  <c:v>-5.1875000000000003E-3</c:v>
                </c:pt>
                <c:pt idx="2105">
                  <c:v>-1.0093700000000001E-2</c:v>
                </c:pt>
                <c:pt idx="2106">
                  <c:v>-1.1671900000000001E-2</c:v>
                </c:pt>
                <c:pt idx="2107">
                  <c:v>-3.4218699999999996E-3</c:v>
                </c:pt>
                <c:pt idx="2108">
                  <c:v>-4.3437499999999995E-3</c:v>
                </c:pt>
                <c:pt idx="2109">
                  <c:v>-1.06094E-2</c:v>
                </c:pt>
                <c:pt idx="2110">
                  <c:v>-1.5156200000000002E-2</c:v>
                </c:pt>
                <c:pt idx="2111">
                  <c:v>-1.7328099999999999E-2</c:v>
                </c:pt>
                <c:pt idx="2112">
                  <c:v>-7.8906199999999992E-3</c:v>
                </c:pt>
                <c:pt idx="2113">
                  <c:v>1.7187499999999998E-3</c:v>
                </c:pt>
                <c:pt idx="2114">
                  <c:v>1.5625E-4</c:v>
                </c:pt>
                <c:pt idx="2115">
                  <c:v>7.9687500000000006E-4</c:v>
                </c:pt>
                <c:pt idx="2116">
                  <c:v>-7.0468699999999993E-3</c:v>
                </c:pt>
                <c:pt idx="2117">
                  <c:v>-7.2656200000000004E-3</c:v>
                </c:pt>
                <c:pt idx="2118">
                  <c:v>-1.8749999999999998E-4</c:v>
                </c:pt>
                <c:pt idx="2119">
                  <c:v>-2.2968700000000003E-3</c:v>
                </c:pt>
                <c:pt idx="2120">
                  <c:v>-1.3859400000000001E-2</c:v>
                </c:pt>
                <c:pt idx="2121">
                  <c:v>-9.0468700000000003E-3</c:v>
                </c:pt>
                <c:pt idx="2122">
                  <c:v>-4.2187500000000003E-3</c:v>
                </c:pt>
                <c:pt idx="2123">
                  <c:v>-3.3281199999999999E-3</c:v>
                </c:pt>
                <c:pt idx="2124">
                  <c:v>-1.1859399999999999E-2</c:v>
                </c:pt>
                <c:pt idx="2125">
                  <c:v>-1.2515600000000002E-2</c:v>
                </c:pt>
                <c:pt idx="2126">
                  <c:v>-8.1562500000000003E-3</c:v>
                </c:pt>
                <c:pt idx="2127">
                  <c:v>-4.5156200000000006E-3</c:v>
                </c:pt>
                <c:pt idx="2128">
                  <c:v>2.0625000000000001E-3</c:v>
                </c:pt>
                <c:pt idx="2129">
                  <c:v>-1.5312500000000001E-3</c:v>
                </c:pt>
                <c:pt idx="2130">
                  <c:v>-1.0124999999999999E-2</c:v>
                </c:pt>
                <c:pt idx="2131">
                  <c:v>-1.0124999999999999E-2</c:v>
                </c:pt>
                <c:pt idx="2132">
                  <c:v>-7.9375000000000001E-3</c:v>
                </c:pt>
                <c:pt idx="2133">
                  <c:v>-7.9531199999999993E-3</c:v>
                </c:pt>
                <c:pt idx="2134">
                  <c:v>-1.3984399999999999E-2</c:v>
                </c:pt>
                <c:pt idx="2135">
                  <c:v>-8.0781199999999994E-3</c:v>
                </c:pt>
                <c:pt idx="2136">
                  <c:v>-1.00781E-2</c:v>
                </c:pt>
                <c:pt idx="2137">
                  <c:v>-8.0937500000000002E-3</c:v>
                </c:pt>
                <c:pt idx="2138">
                  <c:v>-5.7499999999999999E-3</c:v>
                </c:pt>
                <c:pt idx="2139">
                  <c:v>3.1250000000000001E-5</c:v>
                </c:pt>
                <c:pt idx="2140">
                  <c:v>-6.2343700000000004E-3</c:v>
                </c:pt>
                <c:pt idx="2141">
                  <c:v>-4.1875000000000002E-3</c:v>
                </c:pt>
                <c:pt idx="2142">
                  <c:v>-1.8749999999999999E-3</c:v>
                </c:pt>
                <c:pt idx="2143">
                  <c:v>2.0312499999999999E-4</c:v>
                </c:pt>
                <c:pt idx="2144">
                  <c:v>-1.03125E-2</c:v>
                </c:pt>
                <c:pt idx="2145">
                  <c:v>-0.01</c:v>
                </c:pt>
                <c:pt idx="2146">
                  <c:v>-1.175E-2</c:v>
                </c:pt>
                <c:pt idx="2147">
                  <c:v>-5.9999999999999993E-3</c:v>
                </c:pt>
                <c:pt idx="2148">
                  <c:v>-1.0015600000000001E-2</c:v>
                </c:pt>
                <c:pt idx="2149">
                  <c:v>-1.75E-3</c:v>
                </c:pt>
                <c:pt idx="2150">
                  <c:v>2.1875000000000002E-3</c:v>
                </c:pt>
                <c:pt idx="2151">
                  <c:v>1.4210899999999999E-17</c:v>
                </c:pt>
                <c:pt idx="2152">
                  <c:v>-1.0328100000000002E-2</c:v>
                </c:pt>
                <c:pt idx="2153">
                  <c:v>-6.1250000000000002E-3</c:v>
                </c:pt>
                <c:pt idx="2154">
                  <c:v>-2.0468700000000001E-3</c:v>
                </c:pt>
                <c:pt idx="2155">
                  <c:v>-6.1093699999999994E-3</c:v>
                </c:pt>
                <c:pt idx="2156">
                  <c:v>-1.0156200000000001E-2</c:v>
                </c:pt>
                <c:pt idx="2157">
                  <c:v>-1.0015600000000001E-2</c:v>
                </c:pt>
                <c:pt idx="2158">
                  <c:v>-5.8906200000000001E-3</c:v>
                </c:pt>
                <c:pt idx="2159">
                  <c:v>-4.1406199999999994E-3</c:v>
                </c:pt>
                <c:pt idx="2160">
                  <c:v>2E-3</c:v>
                </c:pt>
                <c:pt idx="2161">
                  <c:v>-4.0781200000000002E-3</c:v>
                </c:pt>
                <c:pt idx="2162">
                  <c:v>-7.9062500000000001E-3</c:v>
                </c:pt>
                <c:pt idx="2163">
                  <c:v>-3.6406200000000002E-3</c:v>
                </c:pt>
                <c:pt idx="2164">
                  <c:v>-7.5781199999999998E-3</c:v>
                </c:pt>
                <c:pt idx="2165">
                  <c:v>-4.85937E-3</c:v>
                </c:pt>
                <c:pt idx="2166">
                  <c:v>-2.89062E-3</c:v>
                </c:pt>
                <c:pt idx="2167">
                  <c:v>2.3437499999999999E-3</c:v>
                </c:pt>
                <c:pt idx="2168">
                  <c:v>-5.2031200000000003E-3</c:v>
                </c:pt>
                <c:pt idx="2169">
                  <c:v>-2.7187499999999998E-3</c:v>
                </c:pt>
                <c:pt idx="2170">
                  <c:v>-3.5000000000000001E-3</c:v>
                </c:pt>
                <c:pt idx="2171">
                  <c:v>-4.4062499999999996E-3</c:v>
                </c:pt>
                <c:pt idx="2172">
                  <c:v>-1.89062E-3</c:v>
                </c:pt>
                <c:pt idx="2173">
                  <c:v>-5.6718700000000007E-3</c:v>
                </c:pt>
                <c:pt idx="2174">
                  <c:v>-6.3281199999999996E-3</c:v>
                </c:pt>
                <c:pt idx="2175">
                  <c:v>-1.75E-3</c:v>
                </c:pt>
                <c:pt idx="2176">
                  <c:v>-1.1703099999999999E-2</c:v>
                </c:pt>
                <c:pt idx="2177">
                  <c:v>-8.0468699999999994E-3</c:v>
                </c:pt>
                <c:pt idx="2178">
                  <c:v>-3.9375E-3</c:v>
                </c:pt>
                <c:pt idx="2179">
                  <c:v>2E-3</c:v>
                </c:pt>
                <c:pt idx="2180">
                  <c:v>1.7187499999999998E-3</c:v>
                </c:pt>
                <c:pt idx="2181">
                  <c:v>-8.3437500000000005E-3</c:v>
                </c:pt>
                <c:pt idx="2182">
                  <c:v>-5.9375000000000001E-3</c:v>
                </c:pt>
                <c:pt idx="2183">
                  <c:v>-5.9999999999999993E-3</c:v>
                </c:pt>
                <c:pt idx="2184">
                  <c:v>-3.6249999999999998E-3</c:v>
                </c:pt>
                <c:pt idx="2185">
                  <c:v>-4.3593700000000004E-3</c:v>
                </c:pt>
                <c:pt idx="2186">
                  <c:v>-8.2187500000000004E-3</c:v>
                </c:pt>
                <c:pt idx="2187">
                  <c:v>-8.0937500000000002E-3</c:v>
                </c:pt>
                <c:pt idx="2188">
                  <c:v>-1.02031E-2</c:v>
                </c:pt>
                <c:pt idx="2189">
                  <c:v>-1.2656200000000001E-2</c:v>
                </c:pt>
                <c:pt idx="2190">
                  <c:v>-1.30312E-2</c:v>
                </c:pt>
                <c:pt idx="2191">
                  <c:v>-6.1562499999999994E-3</c:v>
                </c:pt>
                <c:pt idx="2192">
                  <c:v>-9.4062499999999997E-3</c:v>
                </c:pt>
                <c:pt idx="2193">
                  <c:v>9.8437500000000001E-4</c:v>
                </c:pt>
                <c:pt idx="2194">
                  <c:v>-2.9687499999999999E-4</c:v>
                </c:pt>
                <c:pt idx="2195">
                  <c:v>1.09375E-4</c:v>
                </c:pt>
                <c:pt idx="2196">
                  <c:v>-4.6874999999999994E-5</c:v>
                </c:pt>
                <c:pt idx="2197">
                  <c:v>-2.9375E-3</c:v>
                </c:pt>
                <c:pt idx="2198">
                  <c:v>-5.6406200000000007E-3</c:v>
                </c:pt>
                <c:pt idx="2199">
                  <c:v>4.6874999999999998E-4</c:v>
                </c:pt>
                <c:pt idx="2200">
                  <c:v>-5.3437500000000004E-3</c:v>
                </c:pt>
                <c:pt idx="2201">
                  <c:v>-1.2125E-2</c:v>
                </c:pt>
                <c:pt idx="2202">
                  <c:v>-4.2031200000000003E-3</c:v>
                </c:pt>
                <c:pt idx="2203">
                  <c:v>5.0781300000000001E-3</c:v>
                </c:pt>
                <c:pt idx="2204">
                  <c:v>2.6249999999999997E-3</c:v>
                </c:pt>
                <c:pt idx="2205">
                  <c:v>-1.02656E-2</c:v>
                </c:pt>
                <c:pt idx="2206">
                  <c:v>-1.3140599999999999E-2</c:v>
                </c:pt>
                <c:pt idx="2207">
                  <c:v>-5.2656199999999995E-3</c:v>
                </c:pt>
                <c:pt idx="2208">
                  <c:v>-9.0156200000000002E-3</c:v>
                </c:pt>
                <c:pt idx="2209">
                  <c:v>-1.20156E-2</c:v>
                </c:pt>
                <c:pt idx="2210">
                  <c:v>-9.0937500000000011E-3</c:v>
                </c:pt>
                <c:pt idx="2211">
                  <c:v>-5.3437500000000004E-3</c:v>
                </c:pt>
                <c:pt idx="2212">
                  <c:v>-1.0937500000000001E-3</c:v>
                </c:pt>
                <c:pt idx="2213">
                  <c:v>-1.23437E-3</c:v>
                </c:pt>
                <c:pt idx="2214">
                  <c:v>-8.3437500000000005E-3</c:v>
                </c:pt>
                <c:pt idx="2215">
                  <c:v>-8.6093699999999999E-3</c:v>
                </c:pt>
                <c:pt idx="2216">
                  <c:v>-8.76562E-3</c:v>
                </c:pt>
                <c:pt idx="2217">
                  <c:v>9.6874999999999999E-4</c:v>
                </c:pt>
                <c:pt idx="2218">
                  <c:v>-2.7656199999999999E-3</c:v>
                </c:pt>
                <c:pt idx="2219">
                  <c:v>-4.3125000000000004E-3</c:v>
                </c:pt>
                <c:pt idx="2220">
                  <c:v>-6.2656199999999995E-3</c:v>
                </c:pt>
                <c:pt idx="2221">
                  <c:v>-8.656249999999999E-3</c:v>
                </c:pt>
                <c:pt idx="2222">
                  <c:v>-1.26406E-2</c:v>
                </c:pt>
                <c:pt idx="2223">
                  <c:v>-7.2499999999999995E-3</c:v>
                </c:pt>
                <c:pt idx="2224">
                  <c:v>1.7031300000000002E-3</c:v>
                </c:pt>
                <c:pt idx="2225">
                  <c:v>-1.0499999999999999E-2</c:v>
                </c:pt>
                <c:pt idx="2226">
                  <c:v>-1.09219E-2</c:v>
                </c:pt>
                <c:pt idx="2227">
                  <c:v>-5.6406200000000007E-3</c:v>
                </c:pt>
                <c:pt idx="2228">
                  <c:v>-8.3125000000000004E-3</c:v>
                </c:pt>
                <c:pt idx="2229">
                  <c:v>-6.6874999999999999E-3</c:v>
                </c:pt>
                <c:pt idx="2230">
                  <c:v>-4.0937500000000002E-3</c:v>
                </c:pt>
                <c:pt idx="2231">
                  <c:v>-5.4374999999999996E-3</c:v>
                </c:pt>
                <c:pt idx="2232">
                  <c:v>-9.6718699999999991E-3</c:v>
                </c:pt>
                <c:pt idx="2233">
                  <c:v>-1.2109399999999999E-2</c:v>
                </c:pt>
                <c:pt idx="2234">
                  <c:v>-1.0046899999999999E-2</c:v>
                </c:pt>
                <c:pt idx="2235">
                  <c:v>-1.1875E-2</c:v>
                </c:pt>
                <c:pt idx="2236">
                  <c:v>-1.2140600000000001E-2</c:v>
                </c:pt>
                <c:pt idx="2237">
                  <c:v>-9.9531199999999993E-3</c:v>
                </c:pt>
                <c:pt idx="2238">
                  <c:v>-1.6031199999999999E-2</c:v>
                </c:pt>
                <c:pt idx="2239">
                  <c:v>-1.62969E-2</c:v>
                </c:pt>
                <c:pt idx="2240">
                  <c:v>-6.0468700000000002E-3</c:v>
                </c:pt>
                <c:pt idx="2241">
                  <c:v>-4.0000000000000001E-3</c:v>
                </c:pt>
                <c:pt idx="2242">
                  <c:v>-8.0312500000000002E-3</c:v>
                </c:pt>
                <c:pt idx="2243">
                  <c:v>-0.01</c:v>
                </c:pt>
                <c:pt idx="2244">
                  <c:v>-5.7187499999999999E-3</c:v>
                </c:pt>
                <c:pt idx="2245">
                  <c:v>-4.0156200000000001E-3</c:v>
                </c:pt>
                <c:pt idx="2246">
                  <c:v>-8.3437500000000005E-3</c:v>
                </c:pt>
                <c:pt idx="2247">
                  <c:v>-1.2031200000000001E-2</c:v>
                </c:pt>
                <c:pt idx="2248">
                  <c:v>-1.1843699999999999E-2</c:v>
                </c:pt>
                <c:pt idx="2249">
                  <c:v>-7.73437E-3</c:v>
                </c:pt>
                <c:pt idx="2250">
                  <c:v>-1.8124999999999999E-3</c:v>
                </c:pt>
                <c:pt idx="2251">
                  <c:v>-4.3750000000000004E-3</c:v>
                </c:pt>
                <c:pt idx="2252">
                  <c:v>-8.0625000000000002E-3</c:v>
                </c:pt>
                <c:pt idx="2253">
                  <c:v>-5.7656199999999999E-3</c:v>
                </c:pt>
                <c:pt idx="2254">
                  <c:v>-4.0000000000000001E-3</c:v>
                </c:pt>
                <c:pt idx="2255">
                  <c:v>-6.4062500000000005E-3</c:v>
                </c:pt>
                <c:pt idx="2256">
                  <c:v>-7.7968700000000009E-3</c:v>
                </c:pt>
                <c:pt idx="2257">
                  <c:v>-8.9687499999999993E-3</c:v>
                </c:pt>
                <c:pt idx="2258">
                  <c:v>-1.49219E-2</c:v>
                </c:pt>
                <c:pt idx="2259">
                  <c:v>4.7031299999999998E-3</c:v>
                </c:pt>
                <c:pt idx="2260">
                  <c:v>1.65625E-3</c:v>
                </c:pt>
                <c:pt idx="2261">
                  <c:v>-2.6718699999999998E-3</c:v>
                </c:pt>
                <c:pt idx="2262">
                  <c:v>-9.8906199999999993E-3</c:v>
                </c:pt>
                <c:pt idx="2263">
                  <c:v>-1.7343700000000001E-3</c:v>
                </c:pt>
                <c:pt idx="2264">
                  <c:v>-4.2343699999999995E-3</c:v>
                </c:pt>
                <c:pt idx="2265">
                  <c:v>-3.85937E-3</c:v>
                </c:pt>
                <c:pt idx="2266">
                  <c:v>-4.0781200000000002E-3</c:v>
                </c:pt>
                <c:pt idx="2267">
                  <c:v>-8.2343699999999995E-3</c:v>
                </c:pt>
                <c:pt idx="2268">
                  <c:v>-9.8281199999999992E-3</c:v>
                </c:pt>
                <c:pt idx="2269">
                  <c:v>-8.0625000000000002E-3</c:v>
                </c:pt>
                <c:pt idx="2270">
                  <c:v>-7.5781199999999998E-3</c:v>
                </c:pt>
                <c:pt idx="2271">
                  <c:v>-2.1718700000000002E-3</c:v>
                </c:pt>
                <c:pt idx="2272">
                  <c:v>-1.0546900000000001E-2</c:v>
                </c:pt>
                <c:pt idx="2273">
                  <c:v>-5.0937499999999993E-3</c:v>
                </c:pt>
                <c:pt idx="2274">
                  <c:v>-2.9687499999999999E-4</c:v>
                </c:pt>
                <c:pt idx="2275">
                  <c:v>-8.2187500000000004E-3</c:v>
                </c:pt>
                <c:pt idx="2276">
                  <c:v>-3.5625000000000001E-3</c:v>
                </c:pt>
                <c:pt idx="2277">
                  <c:v>-6.5625000000000006E-3</c:v>
                </c:pt>
                <c:pt idx="2278">
                  <c:v>-1.1999999999999999E-2</c:v>
                </c:pt>
                <c:pt idx="2279">
                  <c:v>-5.90625E-3</c:v>
                </c:pt>
                <c:pt idx="2280">
                  <c:v>-3.92187E-3</c:v>
                </c:pt>
                <c:pt idx="2281">
                  <c:v>1.09375E-4</c:v>
                </c:pt>
                <c:pt idx="2282">
                  <c:v>1.9375E-3</c:v>
                </c:pt>
                <c:pt idx="2283">
                  <c:v>-2.8124999999999998E-4</c:v>
                </c:pt>
                <c:pt idx="2284">
                  <c:v>-1.20781E-2</c:v>
                </c:pt>
                <c:pt idx="2285">
                  <c:v>-6.0468700000000002E-3</c:v>
                </c:pt>
                <c:pt idx="2286">
                  <c:v>-9.9843699999999994E-3</c:v>
                </c:pt>
                <c:pt idx="2287">
                  <c:v>-6.1562499999999994E-3</c:v>
                </c:pt>
                <c:pt idx="2288">
                  <c:v>-7.7031199999999999E-3</c:v>
                </c:pt>
                <c:pt idx="2289">
                  <c:v>-1.025E-2</c:v>
                </c:pt>
                <c:pt idx="2290">
                  <c:v>-2.3749999999999999E-3</c:v>
                </c:pt>
                <c:pt idx="2291">
                  <c:v>-3.7031199999999998E-3</c:v>
                </c:pt>
                <c:pt idx="2292">
                  <c:v>-2.42187E-3</c:v>
                </c:pt>
                <c:pt idx="2293">
                  <c:v>1.8593799999999999E-3</c:v>
                </c:pt>
                <c:pt idx="2294">
                  <c:v>5.1562500000000002E-4</c:v>
                </c:pt>
                <c:pt idx="2295">
                  <c:v>-2.35937E-3</c:v>
                </c:pt>
                <c:pt idx="2296">
                  <c:v>-1.45312E-3</c:v>
                </c:pt>
                <c:pt idx="2297">
                  <c:v>-4.3906199999999996E-3</c:v>
                </c:pt>
                <c:pt idx="2298">
                  <c:v>-5.4687500000000005E-3</c:v>
                </c:pt>
                <c:pt idx="2299">
                  <c:v>-8.2812499999999998E-4</c:v>
                </c:pt>
                <c:pt idx="2300">
                  <c:v>-9.8437500000000001E-4</c:v>
                </c:pt>
                <c:pt idx="2301">
                  <c:v>-4.8124999999999999E-3</c:v>
                </c:pt>
                <c:pt idx="2302">
                  <c:v>-1.46406E-2</c:v>
                </c:pt>
                <c:pt idx="2303">
                  <c:v>-2.12344E-2</c:v>
                </c:pt>
                <c:pt idx="2304">
                  <c:v>-7.73437E-3</c:v>
                </c:pt>
                <c:pt idx="2305">
                  <c:v>-1.17187E-3</c:v>
                </c:pt>
                <c:pt idx="2306">
                  <c:v>-3.3593700000000004E-3</c:v>
                </c:pt>
                <c:pt idx="2307">
                  <c:v>-8.8750000000000009E-3</c:v>
                </c:pt>
                <c:pt idx="2308">
                  <c:v>-1.7687499999999998E-2</c:v>
                </c:pt>
                <c:pt idx="2309">
                  <c:v>-1.0812499999999999E-2</c:v>
                </c:pt>
                <c:pt idx="2310">
                  <c:v>4.9375000000000009E-3</c:v>
                </c:pt>
                <c:pt idx="2311">
                  <c:v>3.92188E-3</c:v>
                </c:pt>
                <c:pt idx="2312">
                  <c:v>-1.4375E-3</c:v>
                </c:pt>
                <c:pt idx="2313">
                  <c:v>-6.5312499999999997E-3</c:v>
                </c:pt>
                <c:pt idx="2314">
                  <c:v>-1.0437499999999999E-2</c:v>
                </c:pt>
                <c:pt idx="2315">
                  <c:v>-2.8437499999999999E-3</c:v>
                </c:pt>
                <c:pt idx="2316">
                  <c:v>-3.7812499999999999E-3</c:v>
                </c:pt>
                <c:pt idx="2317">
                  <c:v>-5.7499999999999999E-3</c:v>
                </c:pt>
                <c:pt idx="2318">
                  <c:v>-8.0000000000000002E-3</c:v>
                </c:pt>
                <c:pt idx="2319">
                  <c:v>-4.6406199999999998E-3</c:v>
                </c:pt>
                <c:pt idx="2320">
                  <c:v>-1.9375E-3</c:v>
                </c:pt>
                <c:pt idx="2321">
                  <c:v>-5.3906199999999996E-3</c:v>
                </c:pt>
                <c:pt idx="2322">
                  <c:v>-8.0312500000000002E-3</c:v>
                </c:pt>
                <c:pt idx="2323">
                  <c:v>-4.3125000000000004E-3</c:v>
                </c:pt>
                <c:pt idx="2324">
                  <c:v>-3.9687500000000001E-3</c:v>
                </c:pt>
                <c:pt idx="2325">
                  <c:v>-2.3281199999999999E-3</c:v>
                </c:pt>
                <c:pt idx="2326">
                  <c:v>-4.6874999999999994E-5</c:v>
                </c:pt>
                <c:pt idx="2327">
                  <c:v>-7.5156199999999998E-3</c:v>
                </c:pt>
                <c:pt idx="2328">
                  <c:v>-1.4046900000000001E-2</c:v>
                </c:pt>
                <c:pt idx="2329">
                  <c:v>-1.2171899999999999E-2</c:v>
                </c:pt>
                <c:pt idx="2330">
                  <c:v>-7.8281200000000009E-3</c:v>
                </c:pt>
                <c:pt idx="2331">
                  <c:v>-2.0156200000000001E-3</c:v>
                </c:pt>
                <c:pt idx="2332">
                  <c:v>-4.1406199999999994E-3</c:v>
                </c:pt>
                <c:pt idx="2333">
                  <c:v>-5.9375000000000001E-3</c:v>
                </c:pt>
                <c:pt idx="2334">
                  <c:v>-1.0124999999999999E-2</c:v>
                </c:pt>
                <c:pt idx="2335">
                  <c:v>-1.01406E-2</c:v>
                </c:pt>
                <c:pt idx="2336">
                  <c:v>-5.85937E-3</c:v>
                </c:pt>
                <c:pt idx="2337">
                  <c:v>-4.0156200000000001E-3</c:v>
                </c:pt>
                <c:pt idx="2338">
                  <c:v>-1.9062500000000002E-3</c:v>
                </c:pt>
                <c:pt idx="2339">
                  <c:v>-3.5156199999999997E-3</c:v>
                </c:pt>
                <c:pt idx="2340">
                  <c:v>-1.0046899999999999E-2</c:v>
                </c:pt>
                <c:pt idx="2341">
                  <c:v>-6.0468700000000002E-3</c:v>
                </c:pt>
                <c:pt idx="2342">
                  <c:v>-5.875E-3</c:v>
                </c:pt>
                <c:pt idx="2343">
                  <c:v>-5.90625E-3</c:v>
                </c:pt>
                <c:pt idx="2344">
                  <c:v>-1.88281E-2</c:v>
                </c:pt>
                <c:pt idx="2345">
                  <c:v>-1.6E-2</c:v>
                </c:pt>
                <c:pt idx="2346">
                  <c:v>-4.89062E-3</c:v>
                </c:pt>
                <c:pt idx="2347">
                  <c:v>6.2500000000000001E-5</c:v>
                </c:pt>
                <c:pt idx="2348">
                  <c:v>-9.3749999999999988E-5</c:v>
                </c:pt>
                <c:pt idx="2349">
                  <c:v>-2E-3</c:v>
                </c:pt>
                <c:pt idx="2350">
                  <c:v>-8.3750000000000005E-3</c:v>
                </c:pt>
                <c:pt idx="2351">
                  <c:v>-1.1953099999999999E-2</c:v>
                </c:pt>
                <c:pt idx="2352">
                  <c:v>-1.39375E-2</c:v>
                </c:pt>
                <c:pt idx="2353">
                  <c:v>-7.9218699999999993E-3</c:v>
                </c:pt>
                <c:pt idx="2354">
                  <c:v>-5.5468699999999998E-3</c:v>
                </c:pt>
                <c:pt idx="2355">
                  <c:v>-1.95312E-3</c:v>
                </c:pt>
                <c:pt idx="2356">
                  <c:v>-1.8484400000000002E-2</c:v>
                </c:pt>
                <c:pt idx="2357">
                  <c:v>-1.0281200000000001E-2</c:v>
                </c:pt>
                <c:pt idx="2358">
                  <c:v>-3.9687500000000001E-3</c:v>
                </c:pt>
                <c:pt idx="2359">
                  <c:v>-1.5625E-5</c:v>
                </c:pt>
                <c:pt idx="2360">
                  <c:v>-4.1250000000000002E-3</c:v>
                </c:pt>
                <c:pt idx="2361">
                  <c:v>-6.6093699999999998E-3</c:v>
                </c:pt>
                <c:pt idx="2362">
                  <c:v>-1.0749999999999999E-2</c:v>
                </c:pt>
                <c:pt idx="2363">
                  <c:v>-3.9687500000000001E-3</c:v>
                </c:pt>
                <c:pt idx="2364">
                  <c:v>-1.1999999999999999E-2</c:v>
                </c:pt>
                <c:pt idx="2365">
                  <c:v>-1.34219E-2</c:v>
                </c:pt>
                <c:pt idx="2366">
                  <c:v>-7.8750000000000001E-3</c:v>
                </c:pt>
                <c:pt idx="2367">
                  <c:v>-1.3062499999999999E-2</c:v>
                </c:pt>
                <c:pt idx="2368">
                  <c:v>-1.5984399999999999E-2</c:v>
                </c:pt>
                <c:pt idx="2369">
                  <c:v>-1.6125E-2</c:v>
                </c:pt>
                <c:pt idx="2370">
                  <c:v>-1.1531200000000002E-2</c:v>
                </c:pt>
                <c:pt idx="2371">
                  <c:v>-4.0624999999999998E-4</c:v>
                </c:pt>
                <c:pt idx="2372">
                  <c:v>-1.7812500000000001E-3</c:v>
                </c:pt>
                <c:pt idx="2373">
                  <c:v>-5.6093699999999998E-3</c:v>
                </c:pt>
                <c:pt idx="2374">
                  <c:v>-1.5625E-2</c:v>
                </c:pt>
                <c:pt idx="2375">
                  <c:v>-1.4093700000000001E-2</c:v>
                </c:pt>
                <c:pt idx="2376">
                  <c:v>-5.9531199999999992E-3</c:v>
                </c:pt>
                <c:pt idx="2377">
                  <c:v>-8.0000000000000002E-3</c:v>
                </c:pt>
                <c:pt idx="2378">
                  <c:v>-7.9531199999999993E-3</c:v>
                </c:pt>
                <c:pt idx="2379">
                  <c:v>-8.0625000000000002E-3</c:v>
                </c:pt>
                <c:pt idx="2380">
                  <c:v>-7.9218699999999993E-3</c:v>
                </c:pt>
                <c:pt idx="2381">
                  <c:v>-6.0312500000000002E-3</c:v>
                </c:pt>
                <c:pt idx="2382">
                  <c:v>-8.2187500000000004E-3</c:v>
                </c:pt>
                <c:pt idx="2383">
                  <c:v>-5.5312499999999997E-3</c:v>
                </c:pt>
                <c:pt idx="2384">
                  <c:v>-4.5624999999999997E-3</c:v>
                </c:pt>
                <c:pt idx="2385">
                  <c:v>-1.0093700000000001E-2</c:v>
                </c:pt>
                <c:pt idx="2386">
                  <c:v>-2.875E-3</c:v>
                </c:pt>
                <c:pt idx="2387">
                  <c:v>2E-3</c:v>
                </c:pt>
                <c:pt idx="2388">
                  <c:v>-1.8749999999999998E-4</c:v>
                </c:pt>
                <c:pt idx="2389">
                  <c:v>-2.7500000000000003E-3</c:v>
                </c:pt>
                <c:pt idx="2390">
                  <c:v>-8.1406200000000012E-3</c:v>
                </c:pt>
                <c:pt idx="2391">
                  <c:v>-3.0468700000000001E-3</c:v>
                </c:pt>
                <c:pt idx="2392">
                  <c:v>-2.6406200000000002E-3</c:v>
                </c:pt>
                <c:pt idx="2393">
                  <c:v>-8.5625000000000007E-3</c:v>
                </c:pt>
                <c:pt idx="2394">
                  <c:v>-7.73437E-3</c:v>
                </c:pt>
                <c:pt idx="2395">
                  <c:v>-8.6250000000000007E-3</c:v>
                </c:pt>
                <c:pt idx="2396">
                  <c:v>-1.2093699999999999E-2</c:v>
                </c:pt>
                <c:pt idx="2397">
                  <c:v>-6.7031199999999999E-3</c:v>
                </c:pt>
                <c:pt idx="2398">
                  <c:v>-2.3749999999999999E-3</c:v>
                </c:pt>
                <c:pt idx="2399">
                  <c:v>-1.1703099999999999E-2</c:v>
                </c:pt>
                <c:pt idx="2400">
                  <c:v>-1.6078100000000001E-2</c:v>
                </c:pt>
                <c:pt idx="2401">
                  <c:v>-1.0171900000000001E-2</c:v>
                </c:pt>
                <c:pt idx="2402">
                  <c:v>-4.3281199999999995E-3</c:v>
                </c:pt>
                <c:pt idx="2403">
                  <c:v>-1.07344E-2</c:v>
                </c:pt>
                <c:pt idx="2404">
                  <c:v>-9.8437500000000001E-3</c:v>
                </c:pt>
                <c:pt idx="2405">
                  <c:v>-1.29219E-2</c:v>
                </c:pt>
                <c:pt idx="2406">
                  <c:v>-1.0109400000000001E-2</c:v>
                </c:pt>
                <c:pt idx="2407">
                  <c:v>6.2500000000000001E-4</c:v>
                </c:pt>
                <c:pt idx="2408">
                  <c:v>-5.3593700000000005E-3</c:v>
                </c:pt>
                <c:pt idx="2409">
                  <c:v>-8.8437499999999992E-3</c:v>
                </c:pt>
                <c:pt idx="2410">
                  <c:v>-8.8906200000000001E-3</c:v>
                </c:pt>
                <c:pt idx="2411">
                  <c:v>-4.5156200000000006E-3</c:v>
                </c:pt>
                <c:pt idx="2412">
                  <c:v>-1.0015600000000001E-2</c:v>
                </c:pt>
                <c:pt idx="2413">
                  <c:v>-2.0937500000000001E-3</c:v>
                </c:pt>
                <c:pt idx="2414">
                  <c:v>-7.4999999999999991E-4</c:v>
                </c:pt>
                <c:pt idx="2415">
                  <c:v>-7.0312499999999993E-3</c:v>
                </c:pt>
                <c:pt idx="2416">
                  <c:v>-1.09531E-2</c:v>
                </c:pt>
                <c:pt idx="2417">
                  <c:v>-1.32187E-2</c:v>
                </c:pt>
                <c:pt idx="2418">
                  <c:v>-5.0156200000000001E-3</c:v>
                </c:pt>
                <c:pt idx="2419">
                  <c:v>-4.2968699999999995E-3</c:v>
                </c:pt>
                <c:pt idx="2420">
                  <c:v>-9.4843700000000006E-3</c:v>
                </c:pt>
                <c:pt idx="2421">
                  <c:v>-1.34062E-2</c:v>
                </c:pt>
                <c:pt idx="2422">
                  <c:v>-7.5312499999999998E-3</c:v>
                </c:pt>
                <c:pt idx="2423">
                  <c:v>-7.4531200000000006E-3</c:v>
                </c:pt>
                <c:pt idx="2424">
                  <c:v>-1.1562500000000002E-3</c:v>
                </c:pt>
                <c:pt idx="2425">
                  <c:v>-2.9843699999999996E-3</c:v>
                </c:pt>
                <c:pt idx="2426">
                  <c:v>-5.9531199999999992E-3</c:v>
                </c:pt>
                <c:pt idx="2427">
                  <c:v>-3.7031199999999998E-3</c:v>
                </c:pt>
                <c:pt idx="2428">
                  <c:v>-7.6093700000000007E-3</c:v>
                </c:pt>
                <c:pt idx="2429">
                  <c:v>-8.0781199999999994E-3</c:v>
                </c:pt>
                <c:pt idx="2430">
                  <c:v>-8.0937500000000002E-3</c:v>
                </c:pt>
                <c:pt idx="2431">
                  <c:v>-4.5312500000000006E-3</c:v>
                </c:pt>
                <c:pt idx="2432">
                  <c:v>-1.9062500000000002E-3</c:v>
                </c:pt>
                <c:pt idx="2433">
                  <c:v>-5.8281200000000009E-3</c:v>
                </c:pt>
                <c:pt idx="2434">
                  <c:v>-8.0000000000000002E-3</c:v>
                </c:pt>
                <c:pt idx="2435">
                  <c:v>-7.984370000000001E-3</c:v>
                </c:pt>
                <c:pt idx="2436">
                  <c:v>-8.0000000000000002E-3</c:v>
                </c:pt>
                <c:pt idx="2437">
                  <c:v>-6.0781200000000002E-3</c:v>
                </c:pt>
                <c:pt idx="2438">
                  <c:v>-5.9843699999999993E-3</c:v>
                </c:pt>
                <c:pt idx="2439">
                  <c:v>-0.01</c:v>
                </c:pt>
                <c:pt idx="2440">
                  <c:v>-1.40156E-2</c:v>
                </c:pt>
                <c:pt idx="2441">
                  <c:v>-1.1953099999999999E-2</c:v>
                </c:pt>
                <c:pt idx="2442">
                  <c:v>-1.5781200000000001E-3</c:v>
                </c:pt>
                <c:pt idx="2443">
                  <c:v>-2.0625000000000001E-3</c:v>
                </c:pt>
                <c:pt idx="2444">
                  <c:v>-6.1718700000000003E-3</c:v>
                </c:pt>
                <c:pt idx="2445">
                  <c:v>-1.0171900000000001E-2</c:v>
                </c:pt>
                <c:pt idx="2446">
                  <c:v>-1.3625E-2</c:v>
                </c:pt>
                <c:pt idx="2447">
                  <c:v>-5.90625E-3</c:v>
                </c:pt>
                <c:pt idx="2448">
                  <c:v>-7.9687500000000001E-3</c:v>
                </c:pt>
                <c:pt idx="2449">
                  <c:v>-1.39062E-3</c:v>
                </c:pt>
                <c:pt idx="2450">
                  <c:v>-5.6249999999999996E-4</c:v>
                </c:pt>
                <c:pt idx="2451">
                  <c:v>-8.2187500000000004E-3</c:v>
                </c:pt>
                <c:pt idx="2452">
                  <c:v>-5.8125E-3</c:v>
                </c:pt>
                <c:pt idx="2453">
                  <c:v>-1.09219E-2</c:v>
                </c:pt>
                <c:pt idx="2454">
                  <c:v>-1.8093700000000001E-2</c:v>
                </c:pt>
                <c:pt idx="2455">
                  <c:v>-1.31562E-2</c:v>
                </c:pt>
                <c:pt idx="2456">
                  <c:v>-5.0312500000000001E-3</c:v>
                </c:pt>
                <c:pt idx="2457">
                  <c:v>2.3749999999999999E-3</c:v>
                </c:pt>
                <c:pt idx="2458">
                  <c:v>1.46875E-3</c:v>
                </c:pt>
                <c:pt idx="2459">
                  <c:v>-1.07031E-2</c:v>
                </c:pt>
                <c:pt idx="2460">
                  <c:v>-1.4468700000000001E-2</c:v>
                </c:pt>
                <c:pt idx="2461">
                  <c:v>-1.5671899999999999E-2</c:v>
                </c:pt>
                <c:pt idx="2462">
                  <c:v>-7.7968700000000009E-3</c:v>
                </c:pt>
                <c:pt idx="2463">
                  <c:v>-9.9531199999999993E-3</c:v>
                </c:pt>
                <c:pt idx="2464">
                  <c:v>-5.9375000000000001E-3</c:v>
                </c:pt>
                <c:pt idx="2465">
                  <c:v>-8.0156200000000011E-3</c:v>
                </c:pt>
                <c:pt idx="2466">
                  <c:v>-5.9218700000000001E-3</c:v>
                </c:pt>
                <c:pt idx="2467">
                  <c:v>-3.3750000000000004E-3</c:v>
                </c:pt>
                <c:pt idx="2468">
                  <c:v>4.0000000000000001E-3</c:v>
                </c:pt>
                <c:pt idx="2469">
                  <c:v>-4.6250000000000006E-3</c:v>
                </c:pt>
                <c:pt idx="2470">
                  <c:v>-5.5468699999999998E-3</c:v>
                </c:pt>
                <c:pt idx="2471">
                  <c:v>-4.5156200000000006E-3</c:v>
                </c:pt>
                <c:pt idx="2472">
                  <c:v>-1.20625E-2</c:v>
                </c:pt>
                <c:pt idx="2473">
                  <c:v>-5.5156200000000006E-3</c:v>
                </c:pt>
                <c:pt idx="2474">
                  <c:v>-1.5625000000000001E-3</c:v>
                </c:pt>
                <c:pt idx="2475">
                  <c:v>4.1406300000000002E-3</c:v>
                </c:pt>
                <c:pt idx="2476">
                  <c:v>-4.6874999999999994E-5</c:v>
                </c:pt>
                <c:pt idx="2477">
                  <c:v>-8.2031199999999995E-3</c:v>
                </c:pt>
                <c:pt idx="2478">
                  <c:v>-1.3859400000000001E-2</c:v>
                </c:pt>
                <c:pt idx="2479">
                  <c:v>-1.7187499999999998E-3</c:v>
                </c:pt>
                <c:pt idx="2480">
                  <c:v>-1.9062500000000002E-3</c:v>
                </c:pt>
                <c:pt idx="2481">
                  <c:v>-4.1406199999999994E-3</c:v>
                </c:pt>
                <c:pt idx="2482">
                  <c:v>-0.01</c:v>
                </c:pt>
                <c:pt idx="2483">
                  <c:v>-7.9687500000000001E-3</c:v>
                </c:pt>
                <c:pt idx="2484">
                  <c:v>-1.4046900000000001E-2</c:v>
                </c:pt>
                <c:pt idx="2485">
                  <c:v>-2.5937500000000001E-3</c:v>
                </c:pt>
                <c:pt idx="2486">
                  <c:v>4.3750000000000004E-3</c:v>
                </c:pt>
                <c:pt idx="2487">
                  <c:v>-9.4218700000000006E-3</c:v>
                </c:pt>
                <c:pt idx="2488">
                  <c:v>-1.0375000000000001E-2</c:v>
                </c:pt>
                <c:pt idx="2489">
                  <c:v>-6.5468700000000006E-3</c:v>
                </c:pt>
                <c:pt idx="2490">
                  <c:v>1.6093800000000001E-3</c:v>
                </c:pt>
                <c:pt idx="2491">
                  <c:v>-1.2656200000000001E-3</c:v>
                </c:pt>
                <c:pt idx="2492">
                  <c:v>-8.9687499999999993E-3</c:v>
                </c:pt>
                <c:pt idx="2493">
                  <c:v>-1.55937E-2</c:v>
                </c:pt>
                <c:pt idx="2494">
                  <c:v>-9.2968700000000005E-3</c:v>
                </c:pt>
                <c:pt idx="2495">
                  <c:v>-4.3750000000000001E-4</c:v>
                </c:pt>
                <c:pt idx="2496">
                  <c:v>-6.7031199999999999E-3</c:v>
                </c:pt>
                <c:pt idx="2497">
                  <c:v>-1.27812E-2</c:v>
                </c:pt>
                <c:pt idx="2498">
                  <c:v>-9.75E-3</c:v>
                </c:pt>
                <c:pt idx="2499">
                  <c:v>-4.2343699999999995E-3</c:v>
                </c:pt>
                <c:pt idx="2500">
                  <c:v>-6.7031199999999999E-3</c:v>
                </c:pt>
                <c:pt idx="2501">
                  <c:v>-8.2812500000000004E-3</c:v>
                </c:pt>
                <c:pt idx="2502">
                  <c:v>-8.2968699999999996E-3</c:v>
                </c:pt>
                <c:pt idx="2503">
                  <c:v>-4.7656199999999999E-3</c:v>
                </c:pt>
                <c:pt idx="2504">
                  <c:v>-6.4062500000000005E-3</c:v>
                </c:pt>
                <c:pt idx="2505">
                  <c:v>-1.2656200000000001E-2</c:v>
                </c:pt>
                <c:pt idx="2506">
                  <c:v>-1.4781200000000001E-2</c:v>
                </c:pt>
                <c:pt idx="2507">
                  <c:v>-7.7031199999999999E-3</c:v>
                </c:pt>
                <c:pt idx="2508">
                  <c:v>-4.3437499999999995E-3</c:v>
                </c:pt>
                <c:pt idx="2509">
                  <c:v>-1.1562500000000002E-3</c:v>
                </c:pt>
                <c:pt idx="2510">
                  <c:v>-8.7812500000000009E-3</c:v>
                </c:pt>
                <c:pt idx="2511">
                  <c:v>-1.0656199999999999E-2</c:v>
                </c:pt>
                <c:pt idx="2512">
                  <c:v>-8.2812500000000004E-3</c:v>
                </c:pt>
                <c:pt idx="2513">
                  <c:v>-4.8124999999999999E-3</c:v>
                </c:pt>
                <c:pt idx="2514">
                  <c:v>-1.95312E-3</c:v>
                </c:pt>
                <c:pt idx="2515">
                  <c:v>-4.3593700000000004E-3</c:v>
                </c:pt>
                <c:pt idx="2516">
                  <c:v>-1.5625E-5</c:v>
                </c:pt>
                <c:pt idx="2517">
                  <c:v>-6.82812E-3</c:v>
                </c:pt>
                <c:pt idx="2518">
                  <c:v>-1.1953099999999999E-2</c:v>
                </c:pt>
                <c:pt idx="2519">
                  <c:v>-1.34062E-2</c:v>
                </c:pt>
                <c:pt idx="2520">
                  <c:v>-1.7937499999999999E-2</c:v>
                </c:pt>
                <c:pt idx="2521">
                  <c:v>-1.1140600000000001E-2</c:v>
                </c:pt>
                <c:pt idx="2522">
                  <c:v>-2.3749999999999999E-3</c:v>
                </c:pt>
                <c:pt idx="2523">
                  <c:v>3.9375E-3</c:v>
                </c:pt>
                <c:pt idx="2524">
                  <c:v>1.9375E-3</c:v>
                </c:pt>
                <c:pt idx="2525">
                  <c:v>-1.5625000000000001E-3</c:v>
                </c:pt>
                <c:pt idx="2526">
                  <c:v>-1.2156199999999999E-2</c:v>
                </c:pt>
                <c:pt idx="2527">
                  <c:v>-8.4843699999999998E-3</c:v>
                </c:pt>
                <c:pt idx="2528">
                  <c:v>1.7187500000000002E-4</c:v>
                </c:pt>
                <c:pt idx="2529">
                  <c:v>7.8125000000000002E-5</c:v>
                </c:pt>
                <c:pt idx="2530">
                  <c:v>-7.984370000000001E-3</c:v>
                </c:pt>
                <c:pt idx="2531">
                  <c:v>-3.89062E-3</c:v>
                </c:pt>
                <c:pt idx="2532">
                  <c:v>-1.41875E-2</c:v>
                </c:pt>
                <c:pt idx="2533">
                  <c:v>-8.2812500000000004E-3</c:v>
                </c:pt>
                <c:pt idx="2534">
                  <c:v>-5.8906200000000001E-3</c:v>
                </c:pt>
                <c:pt idx="2535">
                  <c:v>-6.2500000000000001E-5</c:v>
                </c:pt>
                <c:pt idx="2536">
                  <c:v>2.0937500000000001E-3</c:v>
                </c:pt>
                <c:pt idx="2537">
                  <c:v>-9.5312500000000009E-4</c:v>
                </c:pt>
                <c:pt idx="2538">
                  <c:v>-1.3953100000000001E-2</c:v>
                </c:pt>
                <c:pt idx="2539">
                  <c:v>-1.7187500000000002E-4</c:v>
                </c:pt>
                <c:pt idx="2540">
                  <c:v>-6.4999999999999997E-3</c:v>
                </c:pt>
                <c:pt idx="2541">
                  <c:v>-9.9687499999999984E-3</c:v>
                </c:pt>
                <c:pt idx="2542">
                  <c:v>-1.175E-2</c:v>
                </c:pt>
                <c:pt idx="2543">
                  <c:v>-5.9999999999999993E-3</c:v>
                </c:pt>
                <c:pt idx="2544">
                  <c:v>-7.8906199999999992E-3</c:v>
                </c:pt>
                <c:pt idx="2545">
                  <c:v>-1.8749999999999999E-3</c:v>
                </c:pt>
                <c:pt idx="2546">
                  <c:v>-2.2968700000000003E-3</c:v>
                </c:pt>
                <c:pt idx="2547">
                  <c:v>-5.9999999999999993E-3</c:v>
                </c:pt>
                <c:pt idx="2548">
                  <c:v>-1.43906E-2</c:v>
                </c:pt>
                <c:pt idx="2549">
                  <c:v>-1.2140600000000001E-2</c:v>
                </c:pt>
                <c:pt idx="2550">
                  <c:v>-1.9062500000000002E-3</c:v>
                </c:pt>
                <c:pt idx="2551">
                  <c:v>-4.1093700000000002E-3</c:v>
                </c:pt>
                <c:pt idx="2552">
                  <c:v>-8.0625000000000002E-3</c:v>
                </c:pt>
                <c:pt idx="2553">
                  <c:v>-8.0000000000000002E-3</c:v>
                </c:pt>
                <c:pt idx="2554">
                  <c:v>-7.8593700000000009E-3</c:v>
                </c:pt>
                <c:pt idx="2555">
                  <c:v>-2.1406200000000002E-3</c:v>
                </c:pt>
                <c:pt idx="2556">
                  <c:v>-1.5625E-5</c:v>
                </c:pt>
                <c:pt idx="2557">
                  <c:v>-4.0312500000000001E-3</c:v>
                </c:pt>
                <c:pt idx="2558">
                  <c:v>-1.7656200000000001E-3</c:v>
                </c:pt>
                <c:pt idx="2559">
                  <c:v>3.8125000000000004E-3</c:v>
                </c:pt>
                <c:pt idx="2560">
                  <c:v>-6.5937500000000007E-3</c:v>
                </c:pt>
                <c:pt idx="2561">
                  <c:v>-6.3437499999999996E-3</c:v>
                </c:pt>
                <c:pt idx="2562">
                  <c:v>-7.0312499999999993E-3</c:v>
                </c:pt>
                <c:pt idx="2563">
                  <c:v>1.7187499999999998E-3</c:v>
                </c:pt>
                <c:pt idx="2564">
                  <c:v>-7.7499999999999999E-3</c:v>
                </c:pt>
                <c:pt idx="2565">
                  <c:v>-1.45156E-2</c:v>
                </c:pt>
                <c:pt idx="2566">
                  <c:v>-1.0218700000000001E-2</c:v>
                </c:pt>
                <c:pt idx="2567">
                  <c:v>-1.1640599999999999E-2</c:v>
                </c:pt>
                <c:pt idx="2568">
                  <c:v>-1.0781199999999999E-2</c:v>
                </c:pt>
                <c:pt idx="2569">
                  <c:v>-4.3906199999999996E-3</c:v>
                </c:pt>
                <c:pt idx="2570">
                  <c:v>-1.92187E-3</c:v>
                </c:pt>
                <c:pt idx="2571">
                  <c:v>-4.0468700000000002E-3</c:v>
                </c:pt>
                <c:pt idx="2572">
                  <c:v>-3.7499999999999999E-3</c:v>
                </c:pt>
                <c:pt idx="2573">
                  <c:v>-9.9843699999999994E-3</c:v>
                </c:pt>
                <c:pt idx="2574">
                  <c:v>-3.7968700000000004E-3</c:v>
                </c:pt>
                <c:pt idx="2575">
                  <c:v>2E-3</c:v>
                </c:pt>
                <c:pt idx="2576">
                  <c:v>-1.4062499999999999E-4</c:v>
                </c:pt>
                <c:pt idx="2577">
                  <c:v>-4.2812500000000003E-3</c:v>
                </c:pt>
                <c:pt idx="2578">
                  <c:v>-5.9218700000000001E-3</c:v>
                </c:pt>
                <c:pt idx="2579">
                  <c:v>-1.7656200000000001E-3</c:v>
                </c:pt>
                <c:pt idx="2580">
                  <c:v>7.8125000000000004E-4</c:v>
                </c:pt>
                <c:pt idx="2581">
                  <c:v>3.46875E-3</c:v>
                </c:pt>
                <c:pt idx="2582">
                  <c:v>-6.84375E-3</c:v>
                </c:pt>
                <c:pt idx="2583">
                  <c:v>-5.4062499999999996E-3</c:v>
                </c:pt>
                <c:pt idx="2584">
                  <c:v>-1.6249999999999999E-3</c:v>
                </c:pt>
                <c:pt idx="2585">
                  <c:v>-2.7812499999999999E-3</c:v>
                </c:pt>
                <c:pt idx="2586">
                  <c:v>-1.0843700000000001E-2</c:v>
                </c:pt>
                <c:pt idx="2587">
                  <c:v>-1.1640599999999999E-2</c:v>
                </c:pt>
                <c:pt idx="2588">
                  <c:v>-7.3437499999999996E-3</c:v>
                </c:pt>
                <c:pt idx="2589">
                  <c:v>-3.4843700000000001E-3</c:v>
                </c:pt>
                <c:pt idx="2590">
                  <c:v>-2.1718700000000002E-3</c:v>
                </c:pt>
                <c:pt idx="2591">
                  <c:v>-6.9687500000000001E-3</c:v>
                </c:pt>
                <c:pt idx="2592">
                  <c:v>-1.2500000000000001E-2</c:v>
                </c:pt>
                <c:pt idx="2593">
                  <c:v>-1.0843700000000001E-2</c:v>
                </c:pt>
                <c:pt idx="2594">
                  <c:v>-3.6718699999999998E-3</c:v>
                </c:pt>
                <c:pt idx="2595">
                  <c:v>-3.9531200000000001E-3</c:v>
                </c:pt>
                <c:pt idx="2596">
                  <c:v>-4.5781199999999998E-3</c:v>
                </c:pt>
                <c:pt idx="2597">
                  <c:v>-1.35625E-2</c:v>
                </c:pt>
                <c:pt idx="2598">
                  <c:v>-1.2375000000000001E-2</c:v>
                </c:pt>
                <c:pt idx="2599">
                  <c:v>-9.2187499999999995E-4</c:v>
                </c:pt>
                <c:pt idx="2600">
                  <c:v>-2.40625E-3</c:v>
                </c:pt>
                <c:pt idx="2601">
                  <c:v>-1.7031199999999998E-3</c:v>
                </c:pt>
                <c:pt idx="2602">
                  <c:v>-2.4375E-3</c:v>
                </c:pt>
                <c:pt idx="2603">
                  <c:v>-6.9218700000000001E-3</c:v>
                </c:pt>
                <c:pt idx="2604">
                  <c:v>-1.03594E-2</c:v>
                </c:pt>
                <c:pt idx="2605">
                  <c:v>-1.2515600000000002E-2</c:v>
                </c:pt>
                <c:pt idx="2606">
                  <c:v>-1.03125E-2</c:v>
                </c:pt>
                <c:pt idx="2607">
                  <c:v>-3.9843700000000001E-3</c:v>
                </c:pt>
                <c:pt idx="2608">
                  <c:v>-5.2656199999999995E-3</c:v>
                </c:pt>
                <c:pt idx="2609">
                  <c:v>-3.3750000000000004E-3</c:v>
                </c:pt>
                <c:pt idx="2610">
                  <c:v>-1.1921900000000001E-2</c:v>
                </c:pt>
                <c:pt idx="2611">
                  <c:v>-5.4531200000000005E-3</c:v>
                </c:pt>
                <c:pt idx="2612">
                  <c:v>-7.8750000000000001E-3</c:v>
                </c:pt>
                <c:pt idx="2613">
                  <c:v>-3.46875E-3</c:v>
                </c:pt>
                <c:pt idx="2614">
                  <c:v>-4.0156200000000001E-3</c:v>
                </c:pt>
                <c:pt idx="2615">
                  <c:v>-8.0781199999999994E-3</c:v>
                </c:pt>
                <c:pt idx="2616">
                  <c:v>-1.33594E-2</c:v>
                </c:pt>
                <c:pt idx="2617">
                  <c:v>-1.9375E-3</c:v>
                </c:pt>
                <c:pt idx="2618">
                  <c:v>-3.3281199999999999E-3</c:v>
                </c:pt>
                <c:pt idx="2619">
                  <c:v>-1.10312E-2</c:v>
                </c:pt>
                <c:pt idx="2620">
                  <c:v>-9.0625000000000011E-3</c:v>
                </c:pt>
                <c:pt idx="2621">
                  <c:v>-5.9999999999999993E-3</c:v>
                </c:pt>
                <c:pt idx="2622">
                  <c:v>-8.3437500000000005E-3</c:v>
                </c:pt>
                <c:pt idx="2623">
                  <c:v>-7.6406200000000007E-3</c:v>
                </c:pt>
                <c:pt idx="2624">
                  <c:v>-5.8125E-3</c:v>
                </c:pt>
                <c:pt idx="2625">
                  <c:v>-3.0156200000000001E-3</c:v>
                </c:pt>
                <c:pt idx="2626">
                  <c:v>4.6874999999999998E-4</c:v>
                </c:pt>
                <c:pt idx="2627">
                  <c:v>-5.7031199999999999E-3</c:v>
                </c:pt>
                <c:pt idx="2628">
                  <c:v>-3.9843700000000001E-3</c:v>
                </c:pt>
                <c:pt idx="2629">
                  <c:v>-9.4062499999999997E-3</c:v>
                </c:pt>
                <c:pt idx="2630">
                  <c:v>-1.0218700000000001E-2</c:v>
                </c:pt>
                <c:pt idx="2631">
                  <c:v>-8.0312500000000002E-3</c:v>
                </c:pt>
                <c:pt idx="2632">
                  <c:v>-9.8124999999999983E-3</c:v>
                </c:pt>
                <c:pt idx="2633">
                  <c:v>-1.3921899999999999E-2</c:v>
                </c:pt>
                <c:pt idx="2634">
                  <c:v>-1.1968700000000001E-2</c:v>
                </c:pt>
                <c:pt idx="2635">
                  <c:v>-4.0000000000000001E-3</c:v>
                </c:pt>
                <c:pt idx="2636">
                  <c:v>-9.9843699999999994E-3</c:v>
                </c:pt>
                <c:pt idx="2637">
                  <c:v>-8.0000000000000002E-3</c:v>
                </c:pt>
                <c:pt idx="2638">
                  <c:v>-1.2031200000000001E-2</c:v>
                </c:pt>
                <c:pt idx="2639">
                  <c:v>-1.3968699999999999E-2</c:v>
                </c:pt>
                <c:pt idx="2640">
                  <c:v>-1E-3</c:v>
                </c:pt>
                <c:pt idx="2641">
                  <c:v>8.015630000000001E-3</c:v>
                </c:pt>
                <c:pt idx="2642">
                  <c:v>3.6874999999999998E-3</c:v>
                </c:pt>
                <c:pt idx="2643">
                  <c:v>-1.09375E-4</c:v>
                </c:pt>
                <c:pt idx="2644">
                  <c:v>-6.5312499999999997E-3</c:v>
                </c:pt>
                <c:pt idx="2645">
                  <c:v>-5.8281200000000009E-3</c:v>
                </c:pt>
                <c:pt idx="2646">
                  <c:v>-1.9843700000000001E-3</c:v>
                </c:pt>
                <c:pt idx="2647">
                  <c:v>-4.1718700000000003E-3</c:v>
                </c:pt>
                <c:pt idx="2648">
                  <c:v>-3.8437499999999999E-3</c:v>
                </c:pt>
                <c:pt idx="2649">
                  <c:v>-4.2343699999999995E-3</c:v>
                </c:pt>
                <c:pt idx="2650">
                  <c:v>-8.2187500000000004E-3</c:v>
                </c:pt>
                <c:pt idx="2651">
                  <c:v>-8.0000000000000002E-3</c:v>
                </c:pt>
                <c:pt idx="2652">
                  <c:v>-7.8750000000000001E-3</c:v>
                </c:pt>
                <c:pt idx="2653">
                  <c:v>-5.9687500000000001E-3</c:v>
                </c:pt>
                <c:pt idx="2654">
                  <c:v>-5.5781199999999998E-3</c:v>
                </c:pt>
                <c:pt idx="2655">
                  <c:v>2.51563E-3</c:v>
                </c:pt>
                <c:pt idx="2656">
                  <c:v>1.2812500000000001E-3</c:v>
                </c:pt>
                <c:pt idx="2657">
                  <c:v>-1.50156E-2</c:v>
                </c:pt>
                <c:pt idx="2658">
                  <c:v>-1.7796900000000001E-2</c:v>
                </c:pt>
                <c:pt idx="2659">
                  <c:v>-1.5921899999999999E-2</c:v>
                </c:pt>
                <c:pt idx="2660">
                  <c:v>-1.3734400000000001E-2</c:v>
                </c:pt>
                <c:pt idx="2661">
                  <c:v>-9.75E-3</c:v>
                </c:pt>
                <c:pt idx="2662">
                  <c:v>-5.7968699999999991E-3</c:v>
                </c:pt>
                <c:pt idx="2663">
                  <c:v>-2.0937500000000001E-3</c:v>
                </c:pt>
                <c:pt idx="2664">
                  <c:v>-8.5156199999999998E-3</c:v>
                </c:pt>
                <c:pt idx="2665">
                  <c:v>-9.9375000000000002E-3</c:v>
                </c:pt>
                <c:pt idx="2666">
                  <c:v>-5.2031200000000003E-3</c:v>
                </c:pt>
                <c:pt idx="2667">
                  <c:v>1.75E-3</c:v>
                </c:pt>
                <c:pt idx="2668">
                  <c:v>-8.73437E-3</c:v>
                </c:pt>
                <c:pt idx="2669">
                  <c:v>-7.73437E-3</c:v>
                </c:pt>
                <c:pt idx="2670">
                  <c:v>-5.90625E-3</c:v>
                </c:pt>
                <c:pt idx="2671">
                  <c:v>-1.64062E-3</c:v>
                </c:pt>
                <c:pt idx="2672">
                  <c:v>-3.4375000000000003E-4</c:v>
                </c:pt>
                <c:pt idx="2673">
                  <c:v>-8.5468699999999998E-3</c:v>
                </c:pt>
                <c:pt idx="2674">
                  <c:v>-1.1999999999999999E-2</c:v>
                </c:pt>
                <c:pt idx="2675">
                  <c:v>-7.84375E-3</c:v>
                </c:pt>
                <c:pt idx="2676">
                  <c:v>-2.0312500000000001E-3</c:v>
                </c:pt>
                <c:pt idx="2677">
                  <c:v>-8.2031199999999995E-3</c:v>
                </c:pt>
                <c:pt idx="2678">
                  <c:v>-8.1093699999999994E-3</c:v>
                </c:pt>
                <c:pt idx="2679">
                  <c:v>-6.0156200000000002E-3</c:v>
                </c:pt>
                <c:pt idx="2680">
                  <c:v>-8.0468699999999994E-3</c:v>
                </c:pt>
                <c:pt idx="2681">
                  <c:v>-8.0156200000000011E-3</c:v>
                </c:pt>
                <c:pt idx="2682">
                  <c:v>-6.0625000000000002E-3</c:v>
                </c:pt>
                <c:pt idx="2683">
                  <c:v>-4.0000000000000001E-3</c:v>
                </c:pt>
                <c:pt idx="2684">
                  <c:v>-5.9218700000000001E-3</c:v>
                </c:pt>
                <c:pt idx="2685">
                  <c:v>-7.7499999999999999E-3</c:v>
                </c:pt>
                <c:pt idx="2686">
                  <c:v>-1.05781E-2</c:v>
                </c:pt>
                <c:pt idx="2687">
                  <c:v>-2.6562499999999996E-4</c:v>
                </c:pt>
                <c:pt idx="2688">
                  <c:v>-7.4531200000000006E-3</c:v>
                </c:pt>
                <c:pt idx="2689">
                  <c:v>-6.1406199999999994E-3</c:v>
                </c:pt>
                <c:pt idx="2690">
                  <c:v>-1.4250000000000001E-2</c:v>
                </c:pt>
                <c:pt idx="2691">
                  <c:v>-1.9390600000000001E-2</c:v>
                </c:pt>
                <c:pt idx="2692">
                  <c:v>-1.2218699999999999E-2</c:v>
                </c:pt>
                <c:pt idx="2693">
                  <c:v>-3.46875E-3</c:v>
                </c:pt>
                <c:pt idx="2694">
                  <c:v>-3.0468700000000001E-3</c:v>
                </c:pt>
                <c:pt idx="2695">
                  <c:v>-4.7499999999999999E-3</c:v>
                </c:pt>
                <c:pt idx="2696">
                  <c:v>-8.76562E-3</c:v>
                </c:pt>
                <c:pt idx="2697">
                  <c:v>-9.71875E-3</c:v>
                </c:pt>
                <c:pt idx="2698">
                  <c:v>-1.2765599999999998E-2</c:v>
                </c:pt>
                <c:pt idx="2699">
                  <c:v>-1.2828099999999999E-2</c:v>
                </c:pt>
                <c:pt idx="2700">
                  <c:v>-5.1562500000000002E-3</c:v>
                </c:pt>
                <c:pt idx="2701">
                  <c:v>-4.0000000000000001E-3</c:v>
                </c:pt>
                <c:pt idx="2702">
                  <c:v>-2.2968700000000003E-3</c:v>
                </c:pt>
                <c:pt idx="2703">
                  <c:v>-5.2968700000000004E-3</c:v>
                </c:pt>
                <c:pt idx="2704">
                  <c:v>-1.3296899999999999E-2</c:v>
                </c:pt>
                <c:pt idx="2705">
                  <c:v>-1.12344E-2</c:v>
                </c:pt>
                <c:pt idx="2706">
                  <c:v>1.01563E-3</c:v>
                </c:pt>
                <c:pt idx="2707">
                  <c:v>-1.25E-4</c:v>
                </c:pt>
                <c:pt idx="2708">
                  <c:v>-5.4218699999999996E-3</c:v>
                </c:pt>
                <c:pt idx="2709">
                  <c:v>-9.4999999999999998E-3</c:v>
                </c:pt>
                <c:pt idx="2710">
                  <c:v>-8.6406199999999999E-3</c:v>
                </c:pt>
                <c:pt idx="2711">
                  <c:v>-2.7656199999999999E-3</c:v>
                </c:pt>
                <c:pt idx="2712">
                  <c:v>-1.8124999999999999E-3</c:v>
                </c:pt>
                <c:pt idx="2713">
                  <c:v>-7.2343699999999995E-3</c:v>
                </c:pt>
                <c:pt idx="2714">
                  <c:v>-1.1859399999999999E-2</c:v>
                </c:pt>
                <c:pt idx="2715">
                  <c:v>-1.4625000000000001E-2</c:v>
                </c:pt>
                <c:pt idx="2716">
                  <c:v>-6.3906200000000005E-3</c:v>
                </c:pt>
                <c:pt idx="2717">
                  <c:v>-1.07344E-2</c:v>
                </c:pt>
                <c:pt idx="2718">
                  <c:v>-1.6046899999999999E-2</c:v>
                </c:pt>
                <c:pt idx="2719">
                  <c:v>-7.0781200000000002E-3</c:v>
                </c:pt>
                <c:pt idx="2720">
                  <c:v>-2.0468700000000001E-3</c:v>
                </c:pt>
                <c:pt idx="2721">
                  <c:v>-3.5156199999999997E-3</c:v>
                </c:pt>
                <c:pt idx="2722">
                  <c:v>-1.0093700000000001E-2</c:v>
                </c:pt>
                <c:pt idx="2723">
                  <c:v>-1.0281200000000001E-2</c:v>
                </c:pt>
                <c:pt idx="2724">
                  <c:v>-8.1093699999999994E-3</c:v>
                </c:pt>
                <c:pt idx="2725">
                  <c:v>-1.4124999999999999E-2</c:v>
                </c:pt>
                <c:pt idx="2726">
                  <c:v>-1.5625000000000001E-3</c:v>
                </c:pt>
                <c:pt idx="2727">
                  <c:v>2.0781300000000001E-3</c:v>
                </c:pt>
                <c:pt idx="2728">
                  <c:v>-8.2187500000000004E-3</c:v>
                </c:pt>
                <c:pt idx="2729">
                  <c:v>-6.0156200000000002E-3</c:v>
                </c:pt>
                <c:pt idx="2730">
                  <c:v>-1.0124999999999999E-2</c:v>
                </c:pt>
                <c:pt idx="2731">
                  <c:v>-4.4843699999999997E-3</c:v>
                </c:pt>
                <c:pt idx="2732">
                  <c:v>4.0781300000000001E-3</c:v>
                </c:pt>
                <c:pt idx="2733">
                  <c:v>-3.6406200000000002E-3</c:v>
                </c:pt>
                <c:pt idx="2734">
                  <c:v>-1.39375E-2</c:v>
                </c:pt>
                <c:pt idx="2735">
                  <c:v>-6.0625000000000002E-3</c:v>
                </c:pt>
                <c:pt idx="2736">
                  <c:v>-9.9843699999999994E-3</c:v>
                </c:pt>
                <c:pt idx="2737">
                  <c:v>-4.0000000000000001E-3</c:v>
                </c:pt>
                <c:pt idx="2738">
                  <c:v>-1.0109400000000001E-2</c:v>
                </c:pt>
                <c:pt idx="2739">
                  <c:v>-4.0468700000000002E-3</c:v>
                </c:pt>
                <c:pt idx="2740">
                  <c:v>-4.1562500000000002E-3</c:v>
                </c:pt>
                <c:pt idx="2741">
                  <c:v>-4.0000000000000001E-3</c:v>
                </c:pt>
                <c:pt idx="2742">
                  <c:v>-4.0468700000000002E-3</c:v>
                </c:pt>
                <c:pt idx="2743">
                  <c:v>-6.1406199999999994E-3</c:v>
                </c:pt>
                <c:pt idx="2744">
                  <c:v>-1.0187499999999999E-2</c:v>
                </c:pt>
                <c:pt idx="2745">
                  <c:v>-8.0000000000000002E-3</c:v>
                </c:pt>
                <c:pt idx="2746">
                  <c:v>-6.0781200000000002E-3</c:v>
                </c:pt>
                <c:pt idx="2747">
                  <c:v>-9.9375000000000002E-3</c:v>
                </c:pt>
                <c:pt idx="2748">
                  <c:v>-1.4062499999999999E-2</c:v>
                </c:pt>
                <c:pt idx="2749">
                  <c:v>-1.3921899999999999E-2</c:v>
                </c:pt>
                <c:pt idx="2750">
                  <c:v>-7.4999999999999997E-3</c:v>
                </c:pt>
                <c:pt idx="2751">
                  <c:v>-5.9843699999999993E-3</c:v>
                </c:pt>
                <c:pt idx="2752">
                  <c:v>-1.4171900000000001E-2</c:v>
                </c:pt>
                <c:pt idx="2753">
                  <c:v>-8.2187500000000004E-3</c:v>
                </c:pt>
                <c:pt idx="2754">
                  <c:v>-4.0000000000000001E-3</c:v>
                </c:pt>
                <c:pt idx="2755">
                  <c:v>-8.0781199999999994E-3</c:v>
                </c:pt>
                <c:pt idx="2756">
                  <c:v>-7.7968700000000009E-3</c:v>
                </c:pt>
                <c:pt idx="2757">
                  <c:v>1.6406299999999999E-3</c:v>
                </c:pt>
                <c:pt idx="2758">
                  <c:v>-2.6406200000000002E-3</c:v>
                </c:pt>
                <c:pt idx="2759">
                  <c:v>-6.79687E-3</c:v>
                </c:pt>
                <c:pt idx="2760">
                  <c:v>-1.2500000000000001E-2</c:v>
                </c:pt>
                <c:pt idx="2761">
                  <c:v>-3.5156199999999997E-3</c:v>
                </c:pt>
                <c:pt idx="2762">
                  <c:v>-3.2656200000000003E-3</c:v>
                </c:pt>
                <c:pt idx="2763">
                  <c:v>-7.0624999999999993E-3</c:v>
                </c:pt>
                <c:pt idx="2764">
                  <c:v>-1.4031200000000001E-2</c:v>
                </c:pt>
                <c:pt idx="2765">
                  <c:v>-5.4687500000000005E-3</c:v>
                </c:pt>
                <c:pt idx="2766">
                  <c:v>-1.4999999999999998E-3</c:v>
                </c:pt>
                <c:pt idx="2767">
                  <c:v>-5.84375E-3</c:v>
                </c:pt>
                <c:pt idx="2768">
                  <c:v>-6.0156200000000002E-3</c:v>
                </c:pt>
                <c:pt idx="2769">
                  <c:v>-7.7968700000000009E-3</c:v>
                </c:pt>
                <c:pt idx="2770">
                  <c:v>-1.1781199999999999E-2</c:v>
                </c:pt>
                <c:pt idx="2771">
                  <c:v>-1.2031200000000001E-2</c:v>
                </c:pt>
                <c:pt idx="2772">
                  <c:v>-1.75E-3</c:v>
                </c:pt>
                <c:pt idx="2773">
                  <c:v>5.9999999999999993E-3</c:v>
                </c:pt>
                <c:pt idx="2774">
                  <c:v>-3.7499999999999995E-4</c:v>
                </c:pt>
                <c:pt idx="2775">
                  <c:v>-1.0499999999999999E-2</c:v>
                </c:pt>
                <c:pt idx="2776">
                  <c:v>-9.7656200000000009E-3</c:v>
                </c:pt>
                <c:pt idx="2777">
                  <c:v>-4.1406199999999994E-3</c:v>
                </c:pt>
                <c:pt idx="2778">
                  <c:v>-7.8593700000000009E-3</c:v>
                </c:pt>
                <c:pt idx="2779">
                  <c:v>-1.7031199999999998E-3</c:v>
                </c:pt>
                <c:pt idx="2780">
                  <c:v>-1.7812500000000001E-3</c:v>
                </c:pt>
                <c:pt idx="2781">
                  <c:v>-6.8750000000000007E-4</c:v>
                </c:pt>
                <c:pt idx="2782">
                  <c:v>-1.09219E-2</c:v>
                </c:pt>
                <c:pt idx="2783">
                  <c:v>-1.1796899999999999E-2</c:v>
                </c:pt>
                <c:pt idx="2784">
                  <c:v>-9.4843700000000006E-3</c:v>
                </c:pt>
                <c:pt idx="2785">
                  <c:v>-8.4531199999999997E-3</c:v>
                </c:pt>
                <c:pt idx="2786">
                  <c:v>-8.9218700000000001E-3</c:v>
                </c:pt>
                <c:pt idx="2787">
                  <c:v>4.0624999999999998E-4</c:v>
                </c:pt>
                <c:pt idx="2788">
                  <c:v>-4.6093699999999998E-3</c:v>
                </c:pt>
                <c:pt idx="2789">
                  <c:v>-6.5156199999999997E-3</c:v>
                </c:pt>
                <c:pt idx="2790">
                  <c:v>-1.26719E-2</c:v>
                </c:pt>
                <c:pt idx="2791">
                  <c:v>-1.3656199999999999E-2</c:v>
                </c:pt>
                <c:pt idx="2792">
                  <c:v>-9.4843700000000006E-3</c:v>
                </c:pt>
                <c:pt idx="2793">
                  <c:v>-5.5156200000000006E-3</c:v>
                </c:pt>
                <c:pt idx="2794">
                  <c:v>-4.1250000000000002E-3</c:v>
                </c:pt>
                <c:pt idx="2795">
                  <c:v>-9.3437499999999996E-3</c:v>
                </c:pt>
                <c:pt idx="2796">
                  <c:v>-1.3875E-2</c:v>
                </c:pt>
                <c:pt idx="2797">
                  <c:v>-6.2656199999999995E-3</c:v>
                </c:pt>
                <c:pt idx="2798">
                  <c:v>4.84375E-4</c:v>
                </c:pt>
                <c:pt idx="2799">
                  <c:v>-5.4687500000000005E-4</c:v>
                </c:pt>
                <c:pt idx="2800">
                  <c:v>-7.4375000000000005E-3</c:v>
                </c:pt>
                <c:pt idx="2801">
                  <c:v>-1.12344E-2</c:v>
                </c:pt>
                <c:pt idx="2802">
                  <c:v>-6.1718700000000003E-3</c:v>
                </c:pt>
                <c:pt idx="2803">
                  <c:v>-9.78125E-3</c:v>
                </c:pt>
                <c:pt idx="2804">
                  <c:v>-2.6718699999999998E-3</c:v>
                </c:pt>
                <c:pt idx="2805">
                  <c:v>-5.4843700000000006E-3</c:v>
                </c:pt>
                <c:pt idx="2806">
                  <c:v>-9.75E-3</c:v>
                </c:pt>
                <c:pt idx="2807">
                  <c:v>-5.6718700000000007E-3</c:v>
                </c:pt>
                <c:pt idx="2808">
                  <c:v>-5.5312499999999997E-3</c:v>
                </c:pt>
                <c:pt idx="2809">
                  <c:v>-2.1249999999999997E-3</c:v>
                </c:pt>
                <c:pt idx="2810">
                  <c:v>-6.6093699999999998E-3</c:v>
                </c:pt>
                <c:pt idx="2811">
                  <c:v>-1.19062E-2</c:v>
                </c:pt>
                <c:pt idx="2812">
                  <c:v>-1.76562E-2</c:v>
                </c:pt>
                <c:pt idx="2813">
                  <c:v>-1.08281E-2</c:v>
                </c:pt>
                <c:pt idx="2814">
                  <c:v>-6.8749999999999992E-3</c:v>
                </c:pt>
                <c:pt idx="2815">
                  <c:v>7.8125000000000004E-4</c:v>
                </c:pt>
                <c:pt idx="2816">
                  <c:v>-6.1718700000000003E-3</c:v>
                </c:pt>
                <c:pt idx="2817">
                  <c:v>-1.4406200000000001E-2</c:v>
                </c:pt>
                <c:pt idx="2818">
                  <c:v>-8.7187500000000008E-3</c:v>
                </c:pt>
                <c:pt idx="2819">
                  <c:v>-5.9999999999999993E-3</c:v>
                </c:pt>
                <c:pt idx="2820">
                  <c:v>-5.6562500000000007E-3</c:v>
                </c:pt>
                <c:pt idx="2821">
                  <c:v>-4.2499999999999994E-3</c:v>
                </c:pt>
                <c:pt idx="2822">
                  <c:v>-5.6874999999999998E-3</c:v>
                </c:pt>
                <c:pt idx="2823">
                  <c:v>-2.6562500000000002E-3</c:v>
                </c:pt>
                <c:pt idx="2824">
                  <c:v>-1.1921900000000001E-2</c:v>
                </c:pt>
                <c:pt idx="2825">
                  <c:v>-4.85937E-3</c:v>
                </c:pt>
                <c:pt idx="2826">
                  <c:v>-5.7812499999999999E-3</c:v>
                </c:pt>
                <c:pt idx="2827">
                  <c:v>-4.3437499999999995E-3</c:v>
                </c:pt>
                <c:pt idx="2828">
                  <c:v>-3.8437499999999999E-3</c:v>
                </c:pt>
                <c:pt idx="2829">
                  <c:v>-7.7656199999999991E-3</c:v>
                </c:pt>
                <c:pt idx="2830">
                  <c:v>-1.38437E-2</c:v>
                </c:pt>
                <c:pt idx="2831">
                  <c:v>-1.4093700000000001E-2</c:v>
                </c:pt>
                <c:pt idx="2832">
                  <c:v>-7.9531199999999993E-3</c:v>
                </c:pt>
                <c:pt idx="2833">
                  <c:v>-2.0937500000000001E-3</c:v>
                </c:pt>
                <c:pt idx="2834">
                  <c:v>-3.9687500000000001E-3</c:v>
                </c:pt>
                <c:pt idx="2835">
                  <c:v>-0.01</c:v>
                </c:pt>
                <c:pt idx="2836">
                  <c:v>-1.4031200000000001E-2</c:v>
                </c:pt>
                <c:pt idx="2837">
                  <c:v>-1.7984400000000001E-2</c:v>
                </c:pt>
                <c:pt idx="2838">
                  <c:v>-9.0625000000000011E-3</c:v>
                </c:pt>
                <c:pt idx="2839">
                  <c:v>-3.1250000000000001E-5</c:v>
                </c:pt>
                <c:pt idx="2840">
                  <c:v>-5.9843699999999993E-3</c:v>
                </c:pt>
                <c:pt idx="2841">
                  <c:v>4.6874999999999994E-5</c:v>
                </c:pt>
                <c:pt idx="2842">
                  <c:v>-4.2812500000000003E-3</c:v>
                </c:pt>
                <c:pt idx="2843">
                  <c:v>-2E-3</c:v>
                </c:pt>
                <c:pt idx="2844">
                  <c:v>-6.3437499999999996E-3</c:v>
                </c:pt>
                <c:pt idx="2845">
                  <c:v>-5.5156200000000006E-3</c:v>
                </c:pt>
                <c:pt idx="2846">
                  <c:v>-7.8125000000000002E-5</c:v>
                </c:pt>
                <c:pt idx="2847">
                  <c:v>-6.3437499999999996E-3</c:v>
                </c:pt>
                <c:pt idx="2848">
                  <c:v>-5.7343699999999999E-3</c:v>
                </c:pt>
                <c:pt idx="2849">
                  <c:v>-6.3593700000000005E-3</c:v>
                </c:pt>
                <c:pt idx="2850">
                  <c:v>-7.7499999999999999E-3</c:v>
                </c:pt>
                <c:pt idx="2851">
                  <c:v>7.4999999999999991E-4</c:v>
                </c:pt>
                <c:pt idx="2852">
                  <c:v>1.51563E-3</c:v>
                </c:pt>
                <c:pt idx="2853">
                  <c:v>-4.3281199999999995E-3</c:v>
                </c:pt>
                <c:pt idx="2854">
                  <c:v>-8.1250000000000003E-3</c:v>
                </c:pt>
                <c:pt idx="2855">
                  <c:v>-1.0156200000000001E-2</c:v>
                </c:pt>
                <c:pt idx="2856">
                  <c:v>-9.6249999999999999E-3</c:v>
                </c:pt>
                <c:pt idx="2857">
                  <c:v>-5.85937E-3</c:v>
                </c:pt>
                <c:pt idx="2858">
                  <c:v>-3.5937499999999997E-3</c:v>
                </c:pt>
                <c:pt idx="2859">
                  <c:v>2.0625000000000001E-3</c:v>
                </c:pt>
                <c:pt idx="2860">
                  <c:v>-2.1562500000000002E-3</c:v>
                </c:pt>
                <c:pt idx="2861">
                  <c:v>-6.2187500000000003E-3</c:v>
                </c:pt>
                <c:pt idx="2862">
                  <c:v>-1.0124999999999999E-2</c:v>
                </c:pt>
                <c:pt idx="2863">
                  <c:v>-7.5937499999999998E-3</c:v>
                </c:pt>
                <c:pt idx="2864">
                  <c:v>8.2812499999999998E-4</c:v>
                </c:pt>
                <c:pt idx="2865">
                  <c:v>3.2343800000000002E-3</c:v>
                </c:pt>
                <c:pt idx="2866">
                  <c:v>-1.2937499999999999E-2</c:v>
                </c:pt>
                <c:pt idx="2867">
                  <c:v>-9.3593699999999988E-3</c:v>
                </c:pt>
                <c:pt idx="2868">
                  <c:v>-3.7812499999999999E-3</c:v>
                </c:pt>
                <c:pt idx="2869">
                  <c:v>2.3437499999999999E-4</c:v>
                </c:pt>
                <c:pt idx="2870">
                  <c:v>2.0312500000000001E-3</c:v>
                </c:pt>
                <c:pt idx="2871">
                  <c:v>-2.6562500000000002E-3</c:v>
                </c:pt>
                <c:pt idx="2872">
                  <c:v>-1.0015600000000001E-2</c:v>
                </c:pt>
                <c:pt idx="2873">
                  <c:v>-6.0312500000000002E-3</c:v>
                </c:pt>
                <c:pt idx="2874">
                  <c:v>-1.1968700000000001E-2</c:v>
                </c:pt>
                <c:pt idx="2875">
                  <c:v>-1.6249999999999999E-3</c:v>
                </c:pt>
                <c:pt idx="2876">
                  <c:v>1.09375E-4</c:v>
                </c:pt>
                <c:pt idx="2877">
                  <c:v>-1.9375E-3</c:v>
                </c:pt>
                <c:pt idx="2878">
                  <c:v>1.96875E-3</c:v>
                </c:pt>
                <c:pt idx="2879">
                  <c:v>-5.9218700000000001E-3</c:v>
                </c:pt>
                <c:pt idx="2880">
                  <c:v>-1.0031199999999999E-2</c:v>
                </c:pt>
                <c:pt idx="2881">
                  <c:v>-6.1875000000000003E-3</c:v>
                </c:pt>
                <c:pt idx="2882">
                  <c:v>-3.82812E-3</c:v>
                </c:pt>
                <c:pt idx="2883">
                  <c:v>-9.7656200000000009E-3</c:v>
                </c:pt>
                <c:pt idx="2884">
                  <c:v>-1.0187499999999999E-2</c:v>
                </c:pt>
                <c:pt idx="2885">
                  <c:v>-9.7656200000000009E-3</c:v>
                </c:pt>
                <c:pt idx="2886">
                  <c:v>-1.0468700000000001E-2</c:v>
                </c:pt>
                <c:pt idx="2887">
                  <c:v>1.03125E-3</c:v>
                </c:pt>
                <c:pt idx="2888">
                  <c:v>4.2656299999999994E-3</c:v>
                </c:pt>
                <c:pt idx="2889">
                  <c:v>4.6562499999999998E-3</c:v>
                </c:pt>
                <c:pt idx="2890">
                  <c:v>1.8281300000000001E-3</c:v>
                </c:pt>
                <c:pt idx="2891">
                  <c:v>-1.23437E-3</c:v>
                </c:pt>
                <c:pt idx="2892">
                  <c:v>-8.2500000000000004E-3</c:v>
                </c:pt>
                <c:pt idx="2893">
                  <c:v>-7.4999999999999997E-3</c:v>
                </c:pt>
                <c:pt idx="2894">
                  <c:v>-2.2499999999999998E-3</c:v>
                </c:pt>
                <c:pt idx="2895">
                  <c:v>-2.2343699999999998E-3</c:v>
                </c:pt>
                <c:pt idx="2896">
                  <c:v>-8.4531199999999997E-3</c:v>
                </c:pt>
                <c:pt idx="2897">
                  <c:v>-9.9062500000000001E-3</c:v>
                </c:pt>
                <c:pt idx="2898">
                  <c:v>-1.20625E-2</c:v>
                </c:pt>
                <c:pt idx="2899">
                  <c:v>-5.5468699999999998E-3</c:v>
                </c:pt>
                <c:pt idx="2900">
                  <c:v>6.5624999999999993E-4</c:v>
                </c:pt>
                <c:pt idx="2901">
                  <c:v>-6.2500000000000003E-3</c:v>
                </c:pt>
                <c:pt idx="2902">
                  <c:v>-1.7250000000000001E-2</c:v>
                </c:pt>
                <c:pt idx="2903">
                  <c:v>-1.34219E-2</c:v>
                </c:pt>
                <c:pt idx="2904">
                  <c:v>-1.3281199999999999E-3</c:v>
                </c:pt>
                <c:pt idx="2905">
                  <c:v>3.2031300000000002E-3</c:v>
                </c:pt>
                <c:pt idx="2906">
                  <c:v>-4.5624999999999997E-3</c:v>
                </c:pt>
                <c:pt idx="2907">
                  <c:v>-1.13437E-2</c:v>
                </c:pt>
                <c:pt idx="2908">
                  <c:v>-1.22656E-2</c:v>
                </c:pt>
                <c:pt idx="2909">
                  <c:v>-8.6093699999999999E-3</c:v>
                </c:pt>
                <c:pt idx="2910">
                  <c:v>-6.1093699999999994E-3</c:v>
                </c:pt>
                <c:pt idx="2911">
                  <c:v>-4.0937500000000002E-3</c:v>
                </c:pt>
                <c:pt idx="2912">
                  <c:v>-5.875E-3</c:v>
                </c:pt>
                <c:pt idx="2913">
                  <c:v>-8.3593699999999996E-3</c:v>
                </c:pt>
                <c:pt idx="2914">
                  <c:v>-4.0625000000000001E-3</c:v>
                </c:pt>
                <c:pt idx="2915">
                  <c:v>-9.0312499999999993E-3</c:v>
                </c:pt>
                <c:pt idx="2916">
                  <c:v>-1.3953100000000001E-2</c:v>
                </c:pt>
                <c:pt idx="2917">
                  <c:v>-1.2609400000000002E-2</c:v>
                </c:pt>
                <c:pt idx="2918">
                  <c:v>-6.2343700000000004E-3</c:v>
                </c:pt>
                <c:pt idx="2919">
                  <c:v>-2.40625E-3</c:v>
                </c:pt>
                <c:pt idx="2920">
                  <c:v>1.98438E-3</c:v>
                </c:pt>
                <c:pt idx="2921">
                  <c:v>-3.6406200000000002E-3</c:v>
                </c:pt>
                <c:pt idx="2922">
                  <c:v>-8.0468699999999994E-3</c:v>
                </c:pt>
                <c:pt idx="2923">
                  <c:v>-9.8437500000000001E-3</c:v>
                </c:pt>
                <c:pt idx="2924">
                  <c:v>-1.1984400000000001E-2</c:v>
                </c:pt>
                <c:pt idx="2925">
                  <c:v>-8.0312500000000002E-3</c:v>
                </c:pt>
                <c:pt idx="2926">
                  <c:v>-8.1093699999999994E-3</c:v>
                </c:pt>
                <c:pt idx="2927">
                  <c:v>-8.0937500000000002E-3</c:v>
                </c:pt>
                <c:pt idx="2928">
                  <c:v>-3.90625E-3</c:v>
                </c:pt>
                <c:pt idx="2929">
                  <c:v>-4.0000000000000001E-3</c:v>
                </c:pt>
                <c:pt idx="2930">
                  <c:v>-4.0625000000000001E-3</c:v>
                </c:pt>
                <c:pt idx="2931">
                  <c:v>-5.9843699999999993E-3</c:v>
                </c:pt>
                <c:pt idx="2932">
                  <c:v>-3.7968700000000004E-3</c:v>
                </c:pt>
                <c:pt idx="2933">
                  <c:v>-3.46875E-3</c:v>
                </c:pt>
                <c:pt idx="2934">
                  <c:v>-1.20625E-2</c:v>
                </c:pt>
                <c:pt idx="2935">
                  <c:v>-6.1406199999999994E-3</c:v>
                </c:pt>
                <c:pt idx="2936">
                  <c:v>-6.0625000000000002E-3</c:v>
                </c:pt>
                <c:pt idx="2937">
                  <c:v>-4.0312500000000001E-3</c:v>
                </c:pt>
                <c:pt idx="2938">
                  <c:v>-4.1406199999999994E-3</c:v>
                </c:pt>
                <c:pt idx="2939">
                  <c:v>-8.0000000000000002E-3</c:v>
                </c:pt>
                <c:pt idx="2940">
                  <c:v>-1.16562E-2</c:v>
                </c:pt>
                <c:pt idx="2941">
                  <c:v>-3.875E-3</c:v>
                </c:pt>
                <c:pt idx="2942">
                  <c:v>-6.6718699999999999E-3</c:v>
                </c:pt>
                <c:pt idx="2943">
                  <c:v>-8.0000000000000002E-3</c:v>
                </c:pt>
                <c:pt idx="2944">
                  <c:v>-6.2656199999999995E-3</c:v>
                </c:pt>
                <c:pt idx="2945">
                  <c:v>-1.20156E-2</c:v>
                </c:pt>
                <c:pt idx="2946">
                  <c:v>-3.82812E-3</c:v>
                </c:pt>
                <c:pt idx="2947">
                  <c:v>-4.0781200000000002E-3</c:v>
                </c:pt>
                <c:pt idx="2948">
                  <c:v>-5.8281200000000009E-3</c:v>
                </c:pt>
                <c:pt idx="2949">
                  <c:v>-2.0156200000000001E-3</c:v>
                </c:pt>
                <c:pt idx="2950">
                  <c:v>-4.1093700000000002E-3</c:v>
                </c:pt>
                <c:pt idx="2951">
                  <c:v>-4.0000000000000001E-3</c:v>
                </c:pt>
                <c:pt idx="2952">
                  <c:v>-3.9843700000000001E-3</c:v>
                </c:pt>
                <c:pt idx="2953">
                  <c:v>1.98438E-3</c:v>
                </c:pt>
                <c:pt idx="2954">
                  <c:v>-2.0468700000000001E-3</c:v>
                </c:pt>
                <c:pt idx="2955">
                  <c:v>2.9375E-3</c:v>
                </c:pt>
                <c:pt idx="2956">
                  <c:v>-5.2499999999999995E-3</c:v>
                </c:pt>
                <c:pt idx="2957">
                  <c:v>-2.0312500000000001E-3</c:v>
                </c:pt>
                <c:pt idx="2958">
                  <c:v>-7.7187499999999999E-3</c:v>
                </c:pt>
                <c:pt idx="2959">
                  <c:v>-1.1093699999999999E-3</c:v>
                </c:pt>
                <c:pt idx="2960">
                  <c:v>-4.5781199999999998E-3</c:v>
                </c:pt>
                <c:pt idx="2961">
                  <c:v>-9.8281199999999992E-3</c:v>
                </c:pt>
                <c:pt idx="2962">
                  <c:v>-1.0218700000000001E-2</c:v>
                </c:pt>
                <c:pt idx="2963">
                  <c:v>-6.5625000000000006E-3</c:v>
                </c:pt>
                <c:pt idx="2964">
                  <c:v>-2.7031199999999998E-3</c:v>
                </c:pt>
                <c:pt idx="2965">
                  <c:v>1.8593799999999999E-3</c:v>
                </c:pt>
                <c:pt idx="2966">
                  <c:v>1.5625E-4</c:v>
                </c:pt>
                <c:pt idx="2967">
                  <c:v>-3.5312499999999997E-3</c:v>
                </c:pt>
                <c:pt idx="2968">
                  <c:v>-1.3749999999999998E-2</c:v>
                </c:pt>
                <c:pt idx="2969">
                  <c:v>-1.00781E-2</c:v>
                </c:pt>
                <c:pt idx="2970">
                  <c:v>-3.9687500000000001E-3</c:v>
                </c:pt>
                <c:pt idx="2971">
                  <c:v>-2E-3</c:v>
                </c:pt>
                <c:pt idx="2972">
                  <c:v>-1.09375E-4</c:v>
                </c:pt>
                <c:pt idx="2973">
                  <c:v>-8.5625000000000007E-3</c:v>
                </c:pt>
                <c:pt idx="2974">
                  <c:v>-9.8906199999999993E-3</c:v>
                </c:pt>
                <c:pt idx="2975">
                  <c:v>-5.7656199999999999E-3</c:v>
                </c:pt>
                <c:pt idx="2976">
                  <c:v>-3.39062E-3</c:v>
                </c:pt>
                <c:pt idx="2977">
                  <c:v>-1.4062499999999999E-4</c:v>
                </c:pt>
                <c:pt idx="2978">
                  <c:v>-6.9843700000000002E-3</c:v>
                </c:pt>
                <c:pt idx="2979">
                  <c:v>-9.6718699999999991E-3</c:v>
                </c:pt>
                <c:pt idx="2980">
                  <c:v>-5.875E-3</c:v>
                </c:pt>
                <c:pt idx="2981">
                  <c:v>-8.3906199999999997E-3</c:v>
                </c:pt>
                <c:pt idx="2982">
                  <c:v>-7.5312499999999998E-3</c:v>
                </c:pt>
                <c:pt idx="2983">
                  <c:v>-6.3593700000000005E-3</c:v>
                </c:pt>
                <c:pt idx="2984">
                  <c:v>-7.3125000000000004E-3</c:v>
                </c:pt>
                <c:pt idx="2985">
                  <c:v>-2.1406200000000002E-3</c:v>
                </c:pt>
                <c:pt idx="2986">
                  <c:v>-8.5781199999999998E-3</c:v>
                </c:pt>
                <c:pt idx="2987">
                  <c:v>-7.84375E-3</c:v>
                </c:pt>
                <c:pt idx="2988">
                  <c:v>-7.8281200000000009E-3</c:v>
                </c:pt>
                <c:pt idx="2989">
                  <c:v>-9.0312499999999993E-3</c:v>
                </c:pt>
                <c:pt idx="2990">
                  <c:v>-1.10469E-2</c:v>
                </c:pt>
                <c:pt idx="2991">
                  <c:v>-2.0625000000000001E-3</c:v>
                </c:pt>
                <c:pt idx="2992">
                  <c:v>-7.8750000000000001E-3</c:v>
                </c:pt>
                <c:pt idx="2993">
                  <c:v>-4.875E-3</c:v>
                </c:pt>
                <c:pt idx="2994">
                  <c:v>-1.4312500000000001E-2</c:v>
                </c:pt>
                <c:pt idx="2995">
                  <c:v>-6.9687500000000001E-3</c:v>
                </c:pt>
                <c:pt idx="2996">
                  <c:v>-5.6093699999999998E-3</c:v>
                </c:pt>
                <c:pt idx="2997">
                  <c:v>-4.7656199999999999E-3</c:v>
                </c:pt>
                <c:pt idx="2998">
                  <c:v>-1.00625E-2</c:v>
                </c:pt>
                <c:pt idx="2999">
                  <c:v>-8.2343699999999995E-3</c:v>
                </c:pt>
                <c:pt idx="3000">
                  <c:v>-9.2968700000000005E-3</c:v>
                </c:pt>
                <c:pt idx="3001">
                  <c:v>-3.7812499999999999E-3</c:v>
                </c:pt>
                <c:pt idx="3002">
                  <c:v>-5.8906200000000001E-3</c:v>
                </c:pt>
                <c:pt idx="3003">
                  <c:v>-1.4062499999999999E-3</c:v>
                </c:pt>
                <c:pt idx="3004">
                  <c:v>-2.4375E-3</c:v>
                </c:pt>
                <c:pt idx="3005">
                  <c:v>-1.0656199999999999E-2</c:v>
                </c:pt>
                <c:pt idx="3006">
                  <c:v>-1.1625E-2</c:v>
                </c:pt>
                <c:pt idx="3007">
                  <c:v>4.9062499999999992E-3</c:v>
                </c:pt>
                <c:pt idx="3008">
                  <c:v>-2.3437499999999999E-3</c:v>
                </c:pt>
                <c:pt idx="3009">
                  <c:v>2.1875000000000002E-3</c:v>
                </c:pt>
                <c:pt idx="3010">
                  <c:v>-8.4531199999999997E-3</c:v>
                </c:pt>
                <c:pt idx="3011">
                  <c:v>-1.9906199999999999E-2</c:v>
                </c:pt>
                <c:pt idx="3012">
                  <c:v>-1.87031E-2</c:v>
                </c:pt>
                <c:pt idx="3013">
                  <c:v>-8.0468699999999994E-3</c:v>
                </c:pt>
                <c:pt idx="3014">
                  <c:v>-3.7499999999999999E-3</c:v>
                </c:pt>
                <c:pt idx="3015">
                  <c:v>-4.2499999999999994E-3</c:v>
                </c:pt>
                <c:pt idx="3016">
                  <c:v>-6.6406199999999999E-3</c:v>
                </c:pt>
                <c:pt idx="3017">
                  <c:v>-7.4531200000000006E-3</c:v>
                </c:pt>
                <c:pt idx="3018">
                  <c:v>-3.82812E-3</c:v>
                </c:pt>
                <c:pt idx="3019">
                  <c:v>-6.5156199999999997E-3</c:v>
                </c:pt>
                <c:pt idx="3020">
                  <c:v>-5.7656199999999999E-3</c:v>
                </c:pt>
                <c:pt idx="3021">
                  <c:v>-4.2031200000000003E-3</c:v>
                </c:pt>
                <c:pt idx="3022">
                  <c:v>-3.85937E-3</c:v>
                </c:pt>
                <c:pt idx="3023">
                  <c:v>-4.2968699999999995E-3</c:v>
                </c:pt>
                <c:pt idx="3024">
                  <c:v>-2.0156200000000001E-3</c:v>
                </c:pt>
                <c:pt idx="3025">
                  <c:v>-5.4062499999999996E-3</c:v>
                </c:pt>
                <c:pt idx="3026">
                  <c:v>-8.1562500000000003E-3</c:v>
                </c:pt>
                <c:pt idx="3027">
                  <c:v>-4.0625000000000001E-3</c:v>
                </c:pt>
                <c:pt idx="3028">
                  <c:v>-5.9375000000000001E-3</c:v>
                </c:pt>
                <c:pt idx="3029">
                  <c:v>-5.9218700000000001E-3</c:v>
                </c:pt>
                <c:pt idx="3030">
                  <c:v>-0.01</c:v>
                </c:pt>
                <c:pt idx="3031">
                  <c:v>-4.1093700000000002E-3</c:v>
                </c:pt>
                <c:pt idx="3032">
                  <c:v>-5.9999999999999993E-3</c:v>
                </c:pt>
                <c:pt idx="3033">
                  <c:v>-5.9999999999999993E-3</c:v>
                </c:pt>
                <c:pt idx="3034">
                  <c:v>-1.4046900000000001E-2</c:v>
                </c:pt>
                <c:pt idx="3035">
                  <c:v>-1.7984400000000001E-2</c:v>
                </c:pt>
                <c:pt idx="3036">
                  <c:v>-7.3906199999999997E-3</c:v>
                </c:pt>
                <c:pt idx="3037">
                  <c:v>-4.0156200000000001E-3</c:v>
                </c:pt>
                <c:pt idx="3038">
                  <c:v>-6.2031200000000003E-3</c:v>
                </c:pt>
                <c:pt idx="3039">
                  <c:v>-1.0046899999999999E-2</c:v>
                </c:pt>
                <c:pt idx="3040">
                  <c:v>-7.1718700000000003E-3</c:v>
                </c:pt>
                <c:pt idx="3041">
                  <c:v>2.2031300000000002E-3</c:v>
                </c:pt>
                <c:pt idx="3042">
                  <c:v>-4.84375E-4</c:v>
                </c:pt>
                <c:pt idx="3043">
                  <c:v>-1.23437E-3</c:v>
                </c:pt>
                <c:pt idx="3044">
                  <c:v>1.2656300000000001E-2</c:v>
                </c:pt>
                <c:pt idx="3045">
                  <c:v>2.5781300000000001E-3</c:v>
                </c:pt>
                <c:pt idx="3046">
                  <c:v>-1.2609400000000002E-2</c:v>
                </c:pt>
                <c:pt idx="3047">
                  <c:v>-9.4999999999999998E-3</c:v>
                </c:pt>
                <c:pt idx="3048">
                  <c:v>-8.0156200000000011E-3</c:v>
                </c:pt>
                <c:pt idx="3049">
                  <c:v>-8.0000000000000002E-3</c:v>
                </c:pt>
                <c:pt idx="3050">
                  <c:v>-5.0624999999999993E-3</c:v>
                </c:pt>
                <c:pt idx="3051">
                  <c:v>4.3437499999999995E-3</c:v>
                </c:pt>
                <c:pt idx="3052">
                  <c:v>1.51563E-3</c:v>
                </c:pt>
                <c:pt idx="3053">
                  <c:v>-8.8437499999999992E-3</c:v>
                </c:pt>
                <c:pt idx="3054">
                  <c:v>-1.39375E-2</c:v>
                </c:pt>
                <c:pt idx="3055">
                  <c:v>-7.4999999999999997E-3</c:v>
                </c:pt>
                <c:pt idx="3056">
                  <c:v>-4.1562500000000002E-3</c:v>
                </c:pt>
                <c:pt idx="3057">
                  <c:v>-1.04531E-2</c:v>
                </c:pt>
                <c:pt idx="3058">
                  <c:v>-9.71875E-3</c:v>
                </c:pt>
                <c:pt idx="3059">
                  <c:v>-4.2968699999999995E-3</c:v>
                </c:pt>
                <c:pt idx="3060">
                  <c:v>-1.4312500000000001E-2</c:v>
                </c:pt>
                <c:pt idx="3061">
                  <c:v>-4.9375000000000009E-3</c:v>
                </c:pt>
                <c:pt idx="3062">
                  <c:v>2.0312500000000001E-3</c:v>
                </c:pt>
                <c:pt idx="3063">
                  <c:v>-2.4687500000000005E-3</c:v>
                </c:pt>
                <c:pt idx="3064">
                  <c:v>-8.4843699999999998E-3</c:v>
                </c:pt>
                <c:pt idx="3065">
                  <c:v>-9.6718699999999991E-3</c:v>
                </c:pt>
                <c:pt idx="3066">
                  <c:v>-3.82812E-3</c:v>
                </c:pt>
                <c:pt idx="3067">
                  <c:v>-6.4375000000000005E-3</c:v>
                </c:pt>
                <c:pt idx="3068">
                  <c:v>-1.0031199999999999E-2</c:v>
                </c:pt>
                <c:pt idx="3069">
                  <c:v>-7.8593700000000009E-3</c:v>
                </c:pt>
                <c:pt idx="3070">
                  <c:v>-8.0000000000000002E-3</c:v>
                </c:pt>
                <c:pt idx="3071">
                  <c:v>-7.9687500000000001E-3</c:v>
                </c:pt>
                <c:pt idx="3072">
                  <c:v>-3.85937E-3</c:v>
                </c:pt>
                <c:pt idx="3073">
                  <c:v>-2E-3</c:v>
                </c:pt>
                <c:pt idx="3074">
                  <c:v>-2.0156200000000001E-3</c:v>
                </c:pt>
                <c:pt idx="3075">
                  <c:v>-2.0625000000000001E-3</c:v>
                </c:pt>
                <c:pt idx="3076">
                  <c:v>-6.1406199999999994E-3</c:v>
                </c:pt>
                <c:pt idx="3077">
                  <c:v>-9.9843699999999994E-3</c:v>
                </c:pt>
                <c:pt idx="3078">
                  <c:v>-8.1562500000000003E-3</c:v>
                </c:pt>
                <c:pt idx="3079">
                  <c:v>-1.8281199999999999E-3</c:v>
                </c:pt>
                <c:pt idx="3080">
                  <c:v>-1.1765600000000001E-2</c:v>
                </c:pt>
                <c:pt idx="3081">
                  <c:v>-6.4218699999999997E-3</c:v>
                </c:pt>
                <c:pt idx="3082">
                  <c:v>-5.6093699999999998E-3</c:v>
                </c:pt>
                <c:pt idx="3083">
                  <c:v>-8.1250000000000003E-3</c:v>
                </c:pt>
                <c:pt idx="3084">
                  <c:v>-4.3593700000000004E-3</c:v>
                </c:pt>
                <c:pt idx="3085">
                  <c:v>-3.6249999999999998E-3</c:v>
                </c:pt>
                <c:pt idx="3086">
                  <c:v>-9.3281200000000005E-3</c:v>
                </c:pt>
                <c:pt idx="3087">
                  <c:v>-1.0328100000000002E-2</c:v>
                </c:pt>
                <c:pt idx="3088">
                  <c:v>-2.39062E-3</c:v>
                </c:pt>
                <c:pt idx="3089">
                  <c:v>-6.4062500000000005E-3</c:v>
                </c:pt>
                <c:pt idx="3090">
                  <c:v>-9.6093700000000008E-3</c:v>
                </c:pt>
                <c:pt idx="3091">
                  <c:v>-5.4218699999999996E-3</c:v>
                </c:pt>
                <c:pt idx="3092">
                  <c:v>-2.3749999999999999E-3</c:v>
                </c:pt>
                <c:pt idx="3093">
                  <c:v>-4.0156200000000001E-3</c:v>
                </c:pt>
                <c:pt idx="3094">
                  <c:v>-8.6093699999999999E-3</c:v>
                </c:pt>
                <c:pt idx="3095">
                  <c:v>-1.34062E-2</c:v>
                </c:pt>
                <c:pt idx="3096">
                  <c:v>-1.1828100000000001E-2</c:v>
                </c:pt>
                <c:pt idx="3097">
                  <c:v>-4.875E-3</c:v>
                </c:pt>
                <c:pt idx="3098">
                  <c:v>-6.3124999999999995E-3</c:v>
                </c:pt>
                <c:pt idx="3099">
                  <c:v>-1.38437E-2</c:v>
                </c:pt>
                <c:pt idx="3100">
                  <c:v>-1.7421900000000001E-2</c:v>
                </c:pt>
                <c:pt idx="3101">
                  <c:v>-4.5156200000000006E-3</c:v>
                </c:pt>
                <c:pt idx="3102">
                  <c:v>-3.40625E-3</c:v>
                </c:pt>
                <c:pt idx="3103">
                  <c:v>-4.5781199999999998E-3</c:v>
                </c:pt>
                <c:pt idx="3104">
                  <c:v>-1.1921900000000001E-2</c:v>
                </c:pt>
                <c:pt idx="3105">
                  <c:v>-4.5156200000000006E-3</c:v>
                </c:pt>
                <c:pt idx="3106">
                  <c:v>-1.10937E-2</c:v>
                </c:pt>
                <c:pt idx="3107">
                  <c:v>-8.9999999999999993E-3</c:v>
                </c:pt>
                <c:pt idx="3108">
                  <c:v>-7.9375000000000001E-3</c:v>
                </c:pt>
                <c:pt idx="3109">
                  <c:v>-7.7031199999999999E-3</c:v>
                </c:pt>
                <c:pt idx="3110">
                  <c:v>-1.0046899999999999E-2</c:v>
                </c:pt>
                <c:pt idx="3111">
                  <c:v>-4.2187500000000003E-3</c:v>
                </c:pt>
                <c:pt idx="3112">
                  <c:v>-9.3437499999999996E-3</c:v>
                </c:pt>
                <c:pt idx="3113">
                  <c:v>-1.3875E-2</c:v>
                </c:pt>
                <c:pt idx="3114">
                  <c:v>-1.3984399999999999E-2</c:v>
                </c:pt>
                <c:pt idx="3115">
                  <c:v>-1.2281200000000001E-2</c:v>
                </c:pt>
                <c:pt idx="3116">
                  <c:v>-8.2812500000000004E-3</c:v>
                </c:pt>
                <c:pt idx="3117">
                  <c:v>-2.2656199999999999E-3</c:v>
                </c:pt>
                <c:pt idx="3118">
                  <c:v>-2.0468700000000001E-3</c:v>
                </c:pt>
                <c:pt idx="3119">
                  <c:v>-3.7968700000000004E-3</c:v>
                </c:pt>
                <c:pt idx="3120">
                  <c:v>-5.90625E-3</c:v>
                </c:pt>
                <c:pt idx="3121">
                  <c:v>1.09375E-4</c:v>
                </c:pt>
                <c:pt idx="3122">
                  <c:v>-8.1562500000000003E-3</c:v>
                </c:pt>
                <c:pt idx="3123">
                  <c:v>-6.0156200000000002E-3</c:v>
                </c:pt>
                <c:pt idx="3124">
                  <c:v>-1.00625E-2</c:v>
                </c:pt>
                <c:pt idx="3125">
                  <c:v>-7.9687500000000001E-3</c:v>
                </c:pt>
                <c:pt idx="3126">
                  <c:v>-1.2031200000000001E-2</c:v>
                </c:pt>
                <c:pt idx="3127">
                  <c:v>-6.3124999999999995E-3</c:v>
                </c:pt>
                <c:pt idx="3128">
                  <c:v>-1.89062E-3</c:v>
                </c:pt>
                <c:pt idx="3129">
                  <c:v>4.6874999999999994E-5</c:v>
                </c:pt>
                <c:pt idx="3130">
                  <c:v>1.09375E-4</c:v>
                </c:pt>
                <c:pt idx="3131">
                  <c:v>5.0000000000000001E-4</c:v>
                </c:pt>
                <c:pt idx="3132">
                  <c:v>-1.02656E-2</c:v>
                </c:pt>
                <c:pt idx="3133">
                  <c:v>-1.0093700000000001E-2</c:v>
                </c:pt>
                <c:pt idx="3134">
                  <c:v>-8.0000000000000002E-3</c:v>
                </c:pt>
                <c:pt idx="3135">
                  <c:v>-1.1921900000000001E-2</c:v>
                </c:pt>
                <c:pt idx="3136">
                  <c:v>-1.58125E-2</c:v>
                </c:pt>
                <c:pt idx="3137">
                  <c:v>-8.0000000000000002E-3</c:v>
                </c:pt>
                <c:pt idx="3138">
                  <c:v>-3.4843700000000001E-3</c:v>
                </c:pt>
                <c:pt idx="3139">
                  <c:v>2.1249999999999997E-3</c:v>
                </c:pt>
                <c:pt idx="3140">
                  <c:v>1.5781300000000001E-3</c:v>
                </c:pt>
                <c:pt idx="3141">
                  <c:v>-4.0000000000000001E-3</c:v>
                </c:pt>
                <c:pt idx="3142">
                  <c:v>-1.025E-2</c:v>
                </c:pt>
                <c:pt idx="3143">
                  <c:v>-1.0031199999999999E-2</c:v>
                </c:pt>
                <c:pt idx="3144">
                  <c:v>-1.0093700000000001E-2</c:v>
                </c:pt>
                <c:pt idx="3145">
                  <c:v>-1.1921900000000001E-2</c:v>
                </c:pt>
                <c:pt idx="3146">
                  <c:v>-1.3124999999999999E-3</c:v>
                </c:pt>
                <c:pt idx="3147">
                  <c:v>1.5625E-5</c:v>
                </c:pt>
                <c:pt idx="3148">
                  <c:v>-8.4843699999999998E-3</c:v>
                </c:pt>
                <c:pt idx="3149">
                  <c:v>-1.20625E-2</c:v>
                </c:pt>
                <c:pt idx="3150">
                  <c:v>-5.9687500000000001E-3</c:v>
                </c:pt>
                <c:pt idx="3151">
                  <c:v>-2.0156200000000001E-3</c:v>
                </c:pt>
                <c:pt idx="3152">
                  <c:v>2.1406299999999997E-3</c:v>
                </c:pt>
                <c:pt idx="3153">
                  <c:v>6.4531299999999996E-3</c:v>
                </c:pt>
                <c:pt idx="3154">
                  <c:v>3.7499999999999995E-4</c:v>
                </c:pt>
                <c:pt idx="3155">
                  <c:v>-1.0406199999999999E-2</c:v>
                </c:pt>
                <c:pt idx="3156">
                  <c:v>-1.30312E-2</c:v>
                </c:pt>
                <c:pt idx="3157">
                  <c:v>-7.8281200000000009E-3</c:v>
                </c:pt>
                <c:pt idx="3158">
                  <c:v>-1.2031200000000001E-2</c:v>
                </c:pt>
                <c:pt idx="3159">
                  <c:v>-4.9843700000000001E-3</c:v>
                </c:pt>
                <c:pt idx="3160">
                  <c:v>-5.4687500000000005E-3</c:v>
                </c:pt>
                <c:pt idx="3161">
                  <c:v>-7.6406200000000007E-3</c:v>
                </c:pt>
                <c:pt idx="3162">
                  <c:v>-1.0375000000000001E-2</c:v>
                </c:pt>
                <c:pt idx="3163">
                  <c:v>-4.2812500000000003E-3</c:v>
                </c:pt>
                <c:pt idx="3164">
                  <c:v>-5.7968699999999991E-3</c:v>
                </c:pt>
                <c:pt idx="3165">
                  <c:v>-7.9062500000000001E-3</c:v>
                </c:pt>
                <c:pt idx="3166">
                  <c:v>-1.0046899999999999E-2</c:v>
                </c:pt>
                <c:pt idx="3167">
                  <c:v>-6.0312500000000002E-3</c:v>
                </c:pt>
                <c:pt idx="3168">
                  <c:v>1.25E-4</c:v>
                </c:pt>
                <c:pt idx="3169">
                  <c:v>4.0000000000000001E-3</c:v>
                </c:pt>
                <c:pt idx="3170">
                  <c:v>-1.25E-4</c:v>
                </c:pt>
                <c:pt idx="3171">
                  <c:v>-4.6406199999999998E-3</c:v>
                </c:pt>
                <c:pt idx="3172">
                  <c:v>-9.8124999999999983E-3</c:v>
                </c:pt>
                <c:pt idx="3173">
                  <c:v>-2.2031199999999998E-3</c:v>
                </c:pt>
                <c:pt idx="3174">
                  <c:v>-1.30937E-2</c:v>
                </c:pt>
                <c:pt idx="3175">
                  <c:v>-9.4687499999999997E-3</c:v>
                </c:pt>
                <c:pt idx="3176">
                  <c:v>-5.3125000000000004E-3</c:v>
                </c:pt>
                <c:pt idx="3177">
                  <c:v>-5.2499999999999995E-3</c:v>
                </c:pt>
                <c:pt idx="3178">
                  <c:v>-1.3671899999999999E-2</c:v>
                </c:pt>
                <c:pt idx="3179">
                  <c:v>-6.0625000000000002E-3</c:v>
                </c:pt>
                <c:pt idx="3180">
                  <c:v>-1.45469E-2</c:v>
                </c:pt>
                <c:pt idx="3181">
                  <c:v>-9.1874999999999995E-3</c:v>
                </c:pt>
                <c:pt idx="3182">
                  <c:v>-5.3906199999999996E-3</c:v>
                </c:pt>
                <c:pt idx="3183">
                  <c:v>-1.95312E-3</c:v>
                </c:pt>
                <c:pt idx="3184">
                  <c:v>-4.2499999999999994E-3</c:v>
                </c:pt>
                <c:pt idx="3185">
                  <c:v>-6.6718699999999999E-3</c:v>
                </c:pt>
                <c:pt idx="3186">
                  <c:v>-7.2499999999999995E-3</c:v>
                </c:pt>
                <c:pt idx="3187">
                  <c:v>-2.4375E-3</c:v>
                </c:pt>
                <c:pt idx="3188">
                  <c:v>-7.8125E-3</c:v>
                </c:pt>
                <c:pt idx="3189">
                  <c:v>1.04688E-3</c:v>
                </c:pt>
                <c:pt idx="3190">
                  <c:v>-8.437500000000001E-4</c:v>
                </c:pt>
                <c:pt idx="3191">
                  <c:v>-9.7031199999999991E-3</c:v>
                </c:pt>
                <c:pt idx="3192">
                  <c:v>-1.3437499999999998E-2</c:v>
                </c:pt>
                <c:pt idx="3193">
                  <c:v>-4.5468699999999997E-3</c:v>
                </c:pt>
                <c:pt idx="3194">
                  <c:v>-2.1249999999999997E-3</c:v>
                </c:pt>
                <c:pt idx="3195">
                  <c:v>-7.6093700000000007E-3</c:v>
                </c:pt>
                <c:pt idx="3196">
                  <c:v>-1.1375E-2</c:v>
                </c:pt>
                <c:pt idx="3197">
                  <c:v>-6.0312500000000002E-3</c:v>
                </c:pt>
                <c:pt idx="3198">
                  <c:v>-1.00625E-2</c:v>
                </c:pt>
                <c:pt idx="3199">
                  <c:v>-5.1093700000000002E-3</c:v>
                </c:pt>
                <c:pt idx="3200">
                  <c:v>-3.875E-3</c:v>
                </c:pt>
                <c:pt idx="3201">
                  <c:v>-4.4687500000000005E-3</c:v>
                </c:pt>
                <c:pt idx="3202">
                  <c:v>-5.8125E-3</c:v>
                </c:pt>
                <c:pt idx="3203">
                  <c:v>-7.1406200000000003E-3</c:v>
                </c:pt>
                <c:pt idx="3204">
                  <c:v>-1.175E-2</c:v>
                </c:pt>
                <c:pt idx="3205">
                  <c:v>-4.6250000000000006E-3</c:v>
                </c:pt>
                <c:pt idx="3206">
                  <c:v>-1.6249999999999999E-3</c:v>
                </c:pt>
                <c:pt idx="3207">
                  <c:v>-3.4374999999999996E-3</c:v>
                </c:pt>
                <c:pt idx="3208">
                  <c:v>-1.3437499999999998E-2</c:v>
                </c:pt>
                <c:pt idx="3209">
                  <c:v>-1.2296900000000001E-2</c:v>
                </c:pt>
                <c:pt idx="3210">
                  <c:v>-3.0468700000000001E-3</c:v>
                </c:pt>
                <c:pt idx="3211">
                  <c:v>-5.4531200000000005E-3</c:v>
                </c:pt>
                <c:pt idx="3212">
                  <c:v>-1.30156E-2</c:v>
                </c:pt>
                <c:pt idx="3213">
                  <c:v>-1.3390599999999999E-2</c:v>
                </c:pt>
                <c:pt idx="3214">
                  <c:v>-9.3749999999999997E-3</c:v>
                </c:pt>
                <c:pt idx="3215">
                  <c:v>-7.9531199999999993E-3</c:v>
                </c:pt>
                <c:pt idx="3216">
                  <c:v>-8.0468699999999994E-3</c:v>
                </c:pt>
                <c:pt idx="3217">
                  <c:v>-7.9218699999999993E-3</c:v>
                </c:pt>
                <c:pt idx="3218">
                  <c:v>-5.5000000000000005E-3</c:v>
                </c:pt>
                <c:pt idx="3219">
                  <c:v>-5.6249999999999996E-4</c:v>
                </c:pt>
                <c:pt idx="3220">
                  <c:v>-1.1875E-3</c:v>
                </c:pt>
                <c:pt idx="3221">
                  <c:v>-7.6874999999999999E-3</c:v>
                </c:pt>
                <c:pt idx="3222">
                  <c:v>-6.1562499999999994E-3</c:v>
                </c:pt>
                <c:pt idx="3223">
                  <c:v>-6.0312500000000002E-3</c:v>
                </c:pt>
                <c:pt idx="3224">
                  <c:v>-4.1250000000000002E-3</c:v>
                </c:pt>
                <c:pt idx="3225">
                  <c:v>-5.7812499999999999E-3</c:v>
                </c:pt>
                <c:pt idx="3226">
                  <c:v>-1.00781E-2</c:v>
                </c:pt>
                <c:pt idx="3227">
                  <c:v>-4.1562500000000002E-3</c:v>
                </c:pt>
                <c:pt idx="3228">
                  <c:v>-4.0312500000000001E-3</c:v>
                </c:pt>
                <c:pt idx="3229">
                  <c:v>-9.8281199999999992E-3</c:v>
                </c:pt>
                <c:pt idx="3230">
                  <c:v>-8.0312500000000002E-3</c:v>
                </c:pt>
                <c:pt idx="3231">
                  <c:v>-2E-3</c:v>
                </c:pt>
                <c:pt idx="3232">
                  <c:v>-1.20625E-2</c:v>
                </c:pt>
                <c:pt idx="3233">
                  <c:v>-1.7984400000000001E-2</c:v>
                </c:pt>
                <c:pt idx="3234">
                  <c:v>-5.2187499999999994E-3</c:v>
                </c:pt>
                <c:pt idx="3235">
                  <c:v>-2.0625000000000001E-3</c:v>
                </c:pt>
                <c:pt idx="3236">
                  <c:v>-5.9531199999999992E-3</c:v>
                </c:pt>
                <c:pt idx="3237">
                  <c:v>-4.0468700000000002E-3</c:v>
                </c:pt>
                <c:pt idx="3238">
                  <c:v>-1.0531200000000001E-2</c:v>
                </c:pt>
                <c:pt idx="3239">
                  <c:v>-9.921870000000001E-3</c:v>
                </c:pt>
                <c:pt idx="3240">
                  <c:v>-7.78125E-3</c:v>
                </c:pt>
                <c:pt idx="3241">
                  <c:v>-6.1718700000000003E-3</c:v>
                </c:pt>
                <c:pt idx="3242">
                  <c:v>-1.0187499999999999E-2</c:v>
                </c:pt>
                <c:pt idx="3243">
                  <c:v>-5.2499999999999995E-3</c:v>
                </c:pt>
                <c:pt idx="3244">
                  <c:v>-5.7812500000000008E-4</c:v>
                </c:pt>
                <c:pt idx="3245">
                  <c:v>-1.2937499999999999E-2</c:v>
                </c:pt>
                <c:pt idx="3246">
                  <c:v>-1.1546900000000001E-2</c:v>
                </c:pt>
                <c:pt idx="3247">
                  <c:v>-5.6249999999999998E-3</c:v>
                </c:pt>
                <c:pt idx="3248">
                  <c:v>-3.6874999999999998E-3</c:v>
                </c:pt>
                <c:pt idx="3249">
                  <c:v>1.8749999999999998E-4</c:v>
                </c:pt>
                <c:pt idx="3250">
                  <c:v>-1.5625E-4</c:v>
                </c:pt>
                <c:pt idx="3251">
                  <c:v>-6.84375E-3</c:v>
                </c:pt>
                <c:pt idx="3252">
                  <c:v>-1.4109400000000001E-2</c:v>
                </c:pt>
                <c:pt idx="3253">
                  <c:v>-9.8750000000000018E-3</c:v>
                </c:pt>
                <c:pt idx="3254">
                  <c:v>-9.7968699999999992E-3</c:v>
                </c:pt>
                <c:pt idx="3255">
                  <c:v>-3.6093699999999998E-3</c:v>
                </c:pt>
                <c:pt idx="3256">
                  <c:v>-4.1406199999999994E-3</c:v>
                </c:pt>
                <c:pt idx="3257">
                  <c:v>-7.9687500000000001E-3</c:v>
                </c:pt>
                <c:pt idx="3258">
                  <c:v>-3.5781199999999997E-3</c:v>
                </c:pt>
                <c:pt idx="3259">
                  <c:v>-2.0468700000000001E-3</c:v>
                </c:pt>
                <c:pt idx="3260">
                  <c:v>-1.8437499999999999E-3</c:v>
                </c:pt>
                <c:pt idx="3261">
                  <c:v>-2.42187E-3</c:v>
                </c:pt>
                <c:pt idx="3262">
                  <c:v>-7.8281200000000009E-3</c:v>
                </c:pt>
                <c:pt idx="3263">
                  <c:v>-1.89062E-3</c:v>
                </c:pt>
                <c:pt idx="3264">
                  <c:v>-6.1093699999999994E-3</c:v>
                </c:pt>
                <c:pt idx="3265">
                  <c:v>-1.64062E-3</c:v>
                </c:pt>
                <c:pt idx="3266">
                  <c:v>-2.42187E-3</c:v>
                </c:pt>
                <c:pt idx="3267">
                  <c:v>-8.3281200000000014E-3</c:v>
                </c:pt>
                <c:pt idx="3268">
                  <c:v>-0.01</c:v>
                </c:pt>
                <c:pt idx="3269">
                  <c:v>-7.9218699999999993E-3</c:v>
                </c:pt>
                <c:pt idx="3270">
                  <c:v>-3.9843700000000001E-3</c:v>
                </c:pt>
                <c:pt idx="3271">
                  <c:v>-5.9999999999999993E-3</c:v>
                </c:pt>
                <c:pt idx="3272">
                  <c:v>-2.1249999999999997E-3</c:v>
                </c:pt>
                <c:pt idx="3273">
                  <c:v>1.4210899999999999E-17</c:v>
                </c:pt>
                <c:pt idx="3274">
                  <c:v>-1.8749999999999998E-4</c:v>
                </c:pt>
                <c:pt idx="3275">
                  <c:v>-1.3859400000000001E-2</c:v>
                </c:pt>
                <c:pt idx="3276">
                  <c:v>-2.0187500000000001E-2</c:v>
                </c:pt>
                <c:pt idx="3277">
                  <c:v>-4.4062499999999996E-3</c:v>
                </c:pt>
                <c:pt idx="3278">
                  <c:v>-5.4218699999999996E-3</c:v>
                </c:pt>
                <c:pt idx="3279">
                  <c:v>-1.2156199999999999E-2</c:v>
                </c:pt>
                <c:pt idx="3280">
                  <c:v>-4.3125000000000004E-3</c:v>
                </c:pt>
                <c:pt idx="3281">
                  <c:v>-7.5781199999999998E-3</c:v>
                </c:pt>
                <c:pt idx="3282">
                  <c:v>-6.3750000000000005E-3</c:v>
                </c:pt>
                <c:pt idx="3283">
                  <c:v>-4.1250000000000002E-3</c:v>
                </c:pt>
                <c:pt idx="3284">
                  <c:v>-3.5156199999999997E-3</c:v>
                </c:pt>
                <c:pt idx="3285">
                  <c:v>-8.9218700000000001E-3</c:v>
                </c:pt>
                <c:pt idx="3286">
                  <c:v>-9.5312500000000009E-4</c:v>
                </c:pt>
                <c:pt idx="3287">
                  <c:v>-7.6250000000000007E-3</c:v>
                </c:pt>
                <c:pt idx="3288">
                  <c:v>-1.8234399999999998E-2</c:v>
                </c:pt>
                <c:pt idx="3289">
                  <c:v>-8.0625000000000002E-3</c:v>
                </c:pt>
                <c:pt idx="3290">
                  <c:v>-3.3437499999999999E-3</c:v>
                </c:pt>
                <c:pt idx="3291">
                  <c:v>-5.2343699999999995E-3</c:v>
                </c:pt>
                <c:pt idx="3292">
                  <c:v>-8.4687500000000006E-3</c:v>
                </c:pt>
                <c:pt idx="3293">
                  <c:v>-1.30469E-2</c:v>
                </c:pt>
                <c:pt idx="3294">
                  <c:v>-1.3515599999999999E-2</c:v>
                </c:pt>
                <c:pt idx="3295">
                  <c:v>-4.0468700000000002E-3</c:v>
                </c:pt>
                <c:pt idx="3296">
                  <c:v>4.4843799999999996E-3</c:v>
                </c:pt>
                <c:pt idx="3297">
                  <c:v>-3.40625E-3</c:v>
                </c:pt>
                <c:pt idx="3298">
                  <c:v>-7.73437E-3</c:v>
                </c:pt>
                <c:pt idx="3299">
                  <c:v>-1.12812E-2</c:v>
                </c:pt>
                <c:pt idx="3300">
                  <c:v>-9.1874999999999995E-3</c:v>
                </c:pt>
                <c:pt idx="3301">
                  <c:v>-9.5312500000000009E-4</c:v>
                </c:pt>
                <c:pt idx="3302">
                  <c:v>-1.4062499999999999E-3</c:v>
                </c:pt>
                <c:pt idx="3303">
                  <c:v>-4.9843700000000001E-3</c:v>
                </c:pt>
                <c:pt idx="3304">
                  <c:v>-9.75E-3</c:v>
                </c:pt>
                <c:pt idx="3305">
                  <c:v>-7.1562500000000003E-3</c:v>
                </c:pt>
                <c:pt idx="3306">
                  <c:v>-2.0312500000000001E-3</c:v>
                </c:pt>
                <c:pt idx="3307">
                  <c:v>-5.1718700000000003E-3</c:v>
                </c:pt>
                <c:pt idx="3308">
                  <c:v>-9.921870000000001E-3</c:v>
                </c:pt>
                <c:pt idx="3309">
                  <c:v>-1.19062E-2</c:v>
                </c:pt>
                <c:pt idx="3310">
                  <c:v>-1.0437499999999999E-2</c:v>
                </c:pt>
                <c:pt idx="3311">
                  <c:v>-5.85937E-3</c:v>
                </c:pt>
                <c:pt idx="3312">
                  <c:v>-9.9375000000000002E-3</c:v>
                </c:pt>
                <c:pt idx="3313">
                  <c:v>-5.0937499999999993E-3</c:v>
                </c:pt>
                <c:pt idx="3314">
                  <c:v>1.9062500000000002E-3</c:v>
                </c:pt>
                <c:pt idx="3315">
                  <c:v>1.8749999999999998E-4</c:v>
                </c:pt>
                <c:pt idx="3316">
                  <c:v>-1.5625E-5</c:v>
                </c:pt>
                <c:pt idx="3317">
                  <c:v>-1.9375E-3</c:v>
                </c:pt>
                <c:pt idx="3318">
                  <c:v>-4.1093700000000002E-3</c:v>
                </c:pt>
                <c:pt idx="3319">
                  <c:v>-9.78125E-3</c:v>
                </c:pt>
                <c:pt idx="3320">
                  <c:v>-7.7499999999999999E-3</c:v>
                </c:pt>
                <c:pt idx="3321">
                  <c:v>1.5625E-5</c:v>
                </c:pt>
                <c:pt idx="3322">
                  <c:v>-8.2656199999999996E-3</c:v>
                </c:pt>
                <c:pt idx="3323">
                  <c:v>-6.0312500000000002E-3</c:v>
                </c:pt>
                <c:pt idx="3324">
                  <c:v>-7.9687500000000001E-3</c:v>
                </c:pt>
                <c:pt idx="3325">
                  <c:v>-2.2187500000000002E-3</c:v>
                </c:pt>
                <c:pt idx="3326">
                  <c:v>-2.1406200000000002E-3</c:v>
                </c:pt>
                <c:pt idx="3327">
                  <c:v>-4.0156200000000001E-3</c:v>
                </c:pt>
                <c:pt idx="3328">
                  <c:v>2.3437499999999999E-4</c:v>
                </c:pt>
                <c:pt idx="3329">
                  <c:v>4.3750000000000001E-4</c:v>
                </c:pt>
                <c:pt idx="3330">
                  <c:v>-8.1875000000000003E-3</c:v>
                </c:pt>
                <c:pt idx="3331">
                  <c:v>-1.1828100000000001E-2</c:v>
                </c:pt>
                <c:pt idx="3332">
                  <c:v>-1.58125E-2</c:v>
                </c:pt>
                <c:pt idx="3333">
                  <c:v>-6.0468700000000002E-3</c:v>
                </c:pt>
                <c:pt idx="3334">
                  <c:v>-6.0468700000000002E-3</c:v>
                </c:pt>
                <c:pt idx="3335">
                  <c:v>-4.0000000000000001E-3</c:v>
                </c:pt>
                <c:pt idx="3336">
                  <c:v>-5.9999999999999993E-3</c:v>
                </c:pt>
                <c:pt idx="3337">
                  <c:v>-1.89062E-3</c:v>
                </c:pt>
                <c:pt idx="3338">
                  <c:v>1.25E-4</c:v>
                </c:pt>
                <c:pt idx="3339">
                  <c:v>1.4210899999999999E-17</c:v>
                </c:pt>
                <c:pt idx="3340">
                  <c:v>-6.5312499999999997E-3</c:v>
                </c:pt>
                <c:pt idx="3341">
                  <c:v>-8.1250000000000003E-3</c:v>
                </c:pt>
                <c:pt idx="3342">
                  <c:v>2.0625000000000001E-3</c:v>
                </c:pt>
                <c:pt idx="3343">
                  <c:v>-6.2343700000000004E-3</c:v>
                </c:pt>
                <c:pt idx="3344">
                  <c:v>-1.1890600000000001E-2</c:v>
                </c:pt>
                <c:pt idx="3345">
                  <c:v>-6.0312500000000002E-3</c:v>
                </c:pt>
                <c:pt idx="3346">
                  <c:v>-4.1562500000000002E-3</c:v>
                </c:pt>
                <c:pt idx="3347">
                  <c:v>-6.0937500000000002E-3</c:v>
                </c:pt>
                <c:pt idx="3348">
                  <c:v>1.5625E-5</c:v>
                </c:pt>
                <c:pt idx="3349">
                  <c:v>-2.0468700000000001E-3</c:v>
                </c:pt>
                <c:pt idx="3350">
                  <c:v>-4.0156200000000001E-3</c:v>
                </c:pt>
                <c:pt idx="3351">
                  <c:v>-3.875E-3</c:v>
                </c:pt>
                <c:pt idx="3352">
                  <c:v>-5.3437500000000004E-3</c:v>
                </c:pt>
                <c:pt idx="3353">
                  <c:v>-1.0156200000000001E-2</c:v>
                </c:pt>
                <c:pt idx="3354">
                  <c:v>-1.55625E-2</c:v>
                </c:pt>
                <c:pt idx="3355">
                  <c:v>-1.8281199999999999E-3</c:v>
                </c:pt>
                <c:pt idx="3356">
                  <c:v>-2.8281199999999999E-3</c:v>
                </c:pt>
                <c:pt idx="3357">
                  <c:v>-6.0312500000000002E-3</c:v>
                </c:pt>
                <c:pt idx="3358">
                  <c:v>-8.9843700000000002E-3</c:v>
                </c:pt>
                <c:pt idx="3359">
                  <c:v>-1.6203100000000002E-2</c:v>
                </c:pt>
                <c:pt idx="3360">
                  <c:v>-6.0312500000000002E-3</c:v>
                </c:pt>
                <c:pt idx="3361">
                  <c:v>3.6874999999999998E-3</c:v>
                </c:pt>
                <c:pt idx="3362">
                  <c:v>4.1875000000000002E-3</c:v>
                </c:pt>
                <c:pt idx="3363">
                  <c:v>-3.3437499999999999E-3</c:v>
                </c:pt>
                <c:pt idx="3364">
                  <c:v>-1.3906200000000001E-2</c:v>
                </c:pt>
                <c:pt idx="3365">
                  <c:v>-8.0781199999999994E-3</c:v>
                </c:pt>
                <c:pt idx="3366">
                  <c:v>-4.0000000000000001E-3</c:v>
                </c:pt>
                <c:pt idx="3367">
                  <c:v>-2E-3</c:v>
                </c:pt>
                <c:pt idx="3368">
                  <c:v>-7.8125000000000002E-5</c:v>
                </c:pt>
                <c:pt idx="3369">
                  <c:v>-6.4218699999999997E-3</c:v>
                </c:pt>
                <c:pt idx="3370">
                  <c:v>-5.7968699999999991E-3</c:v>
                </c:pt>
                <c:pt idx="3371">
                  <c:v>1.7187500000000002E-4</c:v>
                </c:pt>
                <c:pt idx="3372">
                  <c:v>-2.4843700000000001E-3</c:v>
                </c:pt>
                <c:pt idx="3373">
                  <c:v>-4.1875000000000002E-3</c:v>
                </c:pt>
                <c:pt idx="3374">
                  <c:v>-6.0625000000000002E-3</c:v>
                </c:pt>
                <c:pt idx="3375">
                  <c:v>-3.46875E-3</c:v>
                </c:pt>
                <c:pt idx="3376">
                  <c:v>-2.39062E-3</c:v>
                </c:pt>
                <c:pt idx="3377">
                  <c:v>-1.1578100000000001E-2</c:v>
                </c:pt>
                <c:pt idx="3378">
                  <c:v>-1.79531E-2</c:v>
                </c:pt>
                <c:pt idx="3379">
                  <c:v>-1.35312E-2</c:v>
                </c:pt>
                <c:pt idx="3380">
                  <c:v>-8.687499999999999E-3</c:v>
                </c:pt>
                <c:pt idx="3381">
                  <c:v>6.7187499999999995E-4</c:v>
                </c:pt>
                <c:pt idx="3382">
                  <c:v>-6.2500000000000001E-5</c:v>
                </c:pt>
                <c:pt idx="3383">
                  <c:v>-4.3750000000000001E-4</c:v>
                </c:pt>
                <c:pt idx="3384">
                  <c:v>-4.2031200000000003E-3</c:v>
                </c:pt>
                <c:pt idx="3385">
                  <c:v>-4.2812500000000003E-3</c:v>
                </c:pt>
                <c:pt idx="3386">
                  <c:v>-5.7656199999999999E-3</c:v>
                </c:pt>
                <c:pt idx="3387">
                  <c:v>-1.5937500000000001E-3</c:v>
                </c:pt>
                <c:pt idx="3388">
                  <c:v>4.6874999999999998E-4</c:v>
                </c:pt>
                <c:pt idx="3389">
                  <c:v>-1.95312E-3</c:v>
                </c:pt>
                <c:pt idx="3390">
                  <c:v>-1.77187E-2</c:v>
                </c:pt>
                <c:pt idx="3391">
                  <c:v>-1.3984399999999999E-2</c:v>
                </c:pt>
                <c:pt idx="3392">
                  <c:v>-2.8437499999999999E-3</c:v>
                </c:pt>
                <c:pt idx="3393">
                  <c:v>-2.7031199999999998E-3</c:v>
                </c:pt>
                <c:pt idx="3394">
                  <c:v>-9.0156200000000002E-3</c:v>
                </c:pt>
                <c:pt idx="3395">
                  <c:v>-1.48594E-2</c:v>
                </c:pt>
                <c:pt idx="3396">
                  <c:v>-1.55E-2</c:v>
                </c:pt>
                <c:pt idx="3397">
                  <c:v>-1.13437E-2</c:v>
                </c:pt>
                <c:pt idx="3398">
                  <c:v>-6.1718700000000003E-3</c:v>
                </c:pt>
                <c:pt idx="3399">
                  <c:v>7.8125000000000002E-5</c:v>
                </c:pt>
                <c:pt idx="3400">
                  <c:v>-4.8124999999999999E-3</c:v>
                </c:pt>
                <c:pt idx="3401">
                  <c:v>-9.3906199999999988E-3</c:v>
                </c:pt>
                <c:pt idx="3402">
                  <c:v>-1.36875E-2</c:v>
                </c:pt>
                <c:pt idx="3403">
                  <c:v>-6.5156199999999997E-3</c:v>
                </c:pt>
                <c:pt idx="3404">
                  <c:v>-9.6874999999999999E-4</c:v>
                </c:pt>
                <c:pt idx="3405">
                  <c:v>1.1093800000000001E-3</c:v>
                </c:pt>
                <c:pt idx="3406">
                  <c:v>-1.0093700000000001E-2</c:v>
                </c:pt>
                <c:pt idx="3407">
                  <c:v>-1.64219E-2</c:v>
                </c:pt>
                <c:pt idx="3408">
                  <c:v>-1.03125E-2</c:v>
                </c:pt>
                <c:pt idx="3409">
                  <c:v>-6.7187499999999995E-4</c:v>
                </c:pt>
                <c:pt idx="3410">
                  <c:v>-4.6874999999999998E-4</c:v>
                </c:pt>
                <c:pt idx="3411">
                  <c:v>-1.8437499999999999E-3</c:v>
                </c:pt>
                <c:pt idx="3412">
                  <c:v>-2.8437499999999999E-3</c:v>
                </c:pt>
                <c:pt idx="3413">
                  <c:v>-5.3906199999999996E-3</c:v>
                </c:pt>
                <c:pt idx="3414">
                  <c:v>2.9687499999999999E-4</c:v>
                </c:pt>
                <c:pt idx="3415">
                  <c:v>-5.1562500000000002E-3</c:v>
                </c:pt>
                <c:pt idx="3416">
                  <c:v>-8.4531199999999997E-3</c:v>
                </c:pt>
                <c:pt idx="3417">
                  <c:v>-1.0812499999999999E-2</c:v>
                </c:pt>
                <c:pt idx="3418">
                  <c:v>-3.0468700000000001E-3</c:v>
                </c:pt>
                <c:pt idx="3419">
                  <c:v>3.5937499999999999E-4</c:v>
                </c:pt>
                <c:pt idx="3420">
                  <c:v>-3.6718699999999998E-3</c:v>
                </c:pt>
                <c:pt idx="3421">
                  <c:v>-7.4687500000000006E-3</c:v>
                </c:pt>
                <c:pt idx="3422">
                  <c:v>-1.02656E-2</c:v>
                </c:pt>
                <c:pt idx="3423">
                  <c:v>-4.0312500000000001E-3</c:v>
                </c:pt>
                <c:pt idx="3424">
                  <c:v>-1.1609400000000001E-2</c:v>
                </c:pt>
                <c:pt idx="3425">
                  <c:v>-1.40781E-2</c:v>
                </c:pt>
                <c:pt idx="3426">
                  <c:v>-9.9531199999999993E-3</c:v>
                </c:pt>
                <c:pt idx="3427">
                  <c:v>-2.2187500000000002E-3</c:v>
                </c:pt>
                <c:pt idx="3428">
                  <c:v>1.4210899999999999E-17</c:v>
                </c:pt>
                <c:pt idx="3429">
                  <c:v>-2E-3</c:v>
                </c:pt>
                <c:pt idx="3430">
                  <c:v>-1.00625E-2</c:v>
                </c:pt>
                <c:pt idx="3431">
                  <c:v>-1.6E-2</c:v>
                </c:pt>
                <c:pt idx="3432">
                  <c:v>-9.0937500000000011E-3</c:v>
                </c:pt>
                <c:pt idx="3433">
                  <c:v>2E-3</c:v>
                </c:pt>
                <c:pt idx="3434">
                  <c:v>-6.1718700000000003E-3</c:v>
                </c:pt>
                <c:pt idx="3435">
                  <c:v>-4.1093700000000002E-3</c:v>
                </c:pt>
                <c:pt idx="3436">
                  <c:v>-1.6953099999999999E-2</c:v>
                </c:pt>
                <c:pt idx="3437">
                  <c:v>-1.37187E-2</c:v>
                </c:pt>
                <c:pt idx="3438">
                  <c:v>-7.5624999999999998E-3</c:v>
                </c:pt>
                <c:pt idx="3439">
                  <c:v>-1.7656200000000001E-3</c:v>
                </c:pt>
                <c:pt idx="3440">
                  <c:v>-2.1406200000000002E-3</c:v>
                </c:pt>
                <c:pt idx="3441">
                  <c:v>-4.1562500000000002E-3</c:v>
                </c:pt>
                <c:pt idx="3442">
                  <c:v>-6.1562499999999994E-3</c:v>
                </c:pt>
                <c:pt idx="3443">
                  <c:v>-8.3437500000000005E-3</c:v>
                </c:pt>
                <c:pt idx="3444">
                  <c:v>-1.2140600000000001E-2</c:v>
                </c:pt>
                <c:pt idx="3445">
                  <c:v>-1.1781199999999999E-2</c:v>
                </c:pt>
                <c:pt idx="3446">
                  <c:v>-7.0468699999999993E-3</c:v>
                </c:pt>
                <c:pt idx="3447">
                  <c:v>1.7187500000000002E-4</c:v>
                </c:pt>
                <c:pt idx="3448">
                  <c:v>-2.2499999999999998E-3</c:v>
                </c:pt>
                <c:pt idx="3449">
                  <c:v>-8.79687E-3</c:v>
                </c:pt>
                <c:pt idx="3450">
                  <c:v>-1.60625E-2</c:v>
                </c:pt>
                <c:pt idx="3451">
                  <c:v>-9.6406200000000008E-3</c:v>
                </c:pt>
                <c:pt idx="3452">
                  <c:v>-7.9218699999999993E-3</c:v>
                </c:pt>
                <c:pt idx="3453">
                  <c:v>-5.85937E-3</c:v>
                </c:pt>
                <c:pt idx="3454">
                  <c:v>-6.0156200000000002E-3</c:v>
                </c:pt>
                <c:pt idx="3455">
                  <c:v>-1.0375000000000001E-2</c:v>
                </c:pt>
                <c:pt idx="3456">
                  <c:v>-1.3609399999999999E-2</c:v>
                </c:pt>
                <c:pt idx="3457">
                  <c:v>-7.9687500000000006E-4</c:v>
                </c:pt>
                <c:pt idx="3458">
                  <c:v>8.015630000000001E-3</c:v>
                </c:pt>
                <c:pt idx="3459">
                  <c:v>-9.8437500000000001E-4</c:v>
                </c:pt>
                <c:pt idx="3460">
                  <c:v>-1.25469E-2</c:v>
                </c:pt>
                <c:pt idx="3461">
                  <c:v>-9.2187499999999995E-3</c:v>
                </c:pt>
                <c:pt idx="3462">
                  <c:v>-1.96875E-3</c:v>
                </c:pt>
                <c:pt idx="3463">
                  <c:v>-6.3750000000000005E-3</c:v>
                </c:pt>
                <c:pt idx="3464">
                  <c:v>-1.04219E-2</c:v>
                </c:pt>
                <c:pt idx="3465">
                  <c:v>-1.3953100000000001E-2</c:v>
                </c:pt>
                <c:pt idx="3466">
                  <c:v>-7.9687500000000001E-3</c:v>
                </c:pt>
                <c:pt idx="3467">
                  <c:v>-4.0156200000000001E-3</c:v>
                </c:pt>
                <c:pt idx="3468">
                  <c:v>-6.0468700000000002E-3</c:v>
                </c:pt>
                <c:pt idx="3469">
                  <c:v>-3.7656199999999999E-3</c:v>
                </c:pt>
                <c:pt idx="3470">
                  <c:v>2.01563E-3</c:v>
                </c:pt>
                <c:pt idx="3471">
                  <c:v>-4.2187500000000003E-3</c:v>
                </c:pt>
                <c:pt idx="3472">
                  <c:v>-1.22656E-2</c:v>
                </c:pt>
                <c:pt idx="3473">
                  <c:v>-1.6093699999999999E-2</c:v>
                </c:pt>
                <c:pt idx="3474">
                  <c:v>-2.1406200000000002E-3</c:v>
                </c:pt>
                <c:pt idx="3475">
                  <c:v>-5.7031199999999999E-3</c:v>
                </c:pt>
                <c:pt idx="3476">
                  <c:v>-8.1250000000000003E-3</c:v>
                </c:pt>
                <c:pt idx="3477">
                  <c:v>-6.0312500000000002E-3</c:v>
                </c:pt>
                <c:pt idx="3478">
                  <c:v>-9.4843700000000006E-3</c:v>
                </c:pt>
                <c:pt idx="3479">
                  <c:v>-1.3921899999999999E-2</c:v>
                </c:pt>
                <c:pt idx="3480">
                  <c:v>-1.0625000000000001E-2</c:v>
                </c:pt>
                <c:pt idx="3481">
                  <c:v>-2.42187E-3</c:v>
                </c:pt>
                <c:pt idx="3482">
                  <c:v>-1.8593699999999999E-3</c:v>
                </c:pt>
                <c:pt idx="3483">
                  <c:v>-1.3437499999999999E-3</c:v>
                </c:pt>
                <c:pt idx="3484">
                  <c:v>-4.5624999999999997E-3</c:v>
                </c:pt>
                <c:pt idx="3485">
                  <c:v>-1.09531E-2</c:v>
                </c:pt>
                <c:pt idx="3486">
                  <c:v>-5.8125E-3</c:v>
                </c:pt>
                <c:pt idx="3487">
                  <c:v>2.5000000000000001E-3</c:v>
                </c:pt>
                <c:pt idx="3488">
                  <c:v>-7.0000000000000001E-3</c:v>
                </c:pt>
                <c:pt idx="3489">
                  <c:v>-9.0625000000000011E-3</c:v>
                </c:pt>
                <c:pt idx="3490">
                  <c:v>-1.1453100000000001E-2</c:v>
                </c:pt>
                <c:pt idx="3491">
                  <c:v>-1.5859400000000003E-2</c:v>
                </c:pt>
                <c:pt idx="3492">
                  <c:v>-9.5156199999999989E-3</c:v>
                </c:pt>
                <c:pt idx="3493">
                  <c:v>-7.1093700000000003E-3</c:v>
                </c:pt>
                <c:pt idx="3494">
                  <c:v>-9.8124999999999983E-3</c:v>
                </c:pt>
                <c:pt idx="3495">
                  <c:v>-9.4843700000000006E-3</c:v>
                </c:pt>
                <c:pt idx="3496">
                  <c:v>-1.2109399999999999E-2</c:v>
                </c:pt>
                <c:pt idx="3497">
                  <c:v>-6.2500000000000003E-3</c:v>
                </c:pt>
                <c:pt idx="3498">
                  <c:v>-1.92187E-3</c:v>
                </c:pt>
                <c:pt idx="3499">
                  <c:v>-3.2499999999999999E-3</c:v>
                </c:pt>
                <c:pt idx="3500">
                  <c:v>-5.8906200000000001E-3</c:v>
                </c:pt>
                <c:pt idx="3501">
                  <c:v>-5.5624999999999997E-3</c:v>
                </c:pt>
                <c:pt idx="3502">
                  <c:v>-8.2031199999999995E-3</c:v>
                </c:pt>
                <c:pt idx="3503">
                  <c:v>-3.7968700000000004E-3</c:v>
                </c:pt>
                <c:pt idx="3504">
                  <c:v>-9.8124999999999983E-3</c:v>
                </c:pt>
                <c:pt idx="3505">
                  <c:v>-4.9375000000000009E-3</c:v>
                </c:pt>
                <c:pt idx="3506">
                  <c:v>-5.7656199999999999E-3</c:v>
                </c:pt>
                <c:pt idx="3507">
                  <c:v>-1.18125E-2</c:v>
                </c:pt>
                <c:pt idx="3508">
                  <c:v>-1.02031E-2</c:v>
                </c:pt>
                <c:pt idx="3509">
                  <c:v>-1.13594E-2</c:v>
                </c:pt>
                <c:pt idx="3510">
                  <c:v>-1.5921899999999999E-2</c:v>
                </c:pt>
                <c:pt idx="3511">
                  <c:v>-1.12969E-2</c:v>
                </c:pt>
                <c:pt idx="3512">
                  <c:v>-2.8124999999999998E-4</c:v>
                </c:pt>
                <c:pt idx="3513">
                  <c:v>-1.3437499999999999E-3</c:v>
                </c:pt>
                <c:pt idx="3514">
                  <c:v>-8.0937500000000002E-3</c:v>
                </c:pt>
                <c:pt idx="3515">
                  <c:v>-8.1406200000000012E-3</c:v>
                </c:pt>
                <c:pt idx="3516">
                  <c:v>-8.0937500000000002E-3</c:v>
                </c:pt>
                <c:pt idx="3517">
                  <c:v>-1.0218700000000001E-2</c:v>
                </c:pt>
                <c:pt idx="3518">
                  <c:v>-1.8281199999999999E-3</c:v>
                </c:pt>
                <c:pt idx="3519">
                  <c:v>-1.9843700000000001E-3</c:v>
                </c:pt>
                <c:pt idx="3520">
                  <c:v>-4.2343699999999995E-3</c:v>
                </c:pt>
                <c:pt idx="3521">
                  <c:v>-9.9531199999999993E-3</c:v>
                </c:pt>
                <c:pt idx="3522">
                  <c:v>-7.8125E-3</c:v>
                </c:pt>
                <c:pt idx="3523">
                  <c:v>-2.2656199999999999E-3</c:v>
                </c:pt>
                <c:pt idx="3524">
                  <c:v>2.01563E-3</c:v>
                </c:pt>
                <c:pt idx="3525">
                  <c:v>4.6874999999999994E-5</c:v>
                </c:pt>
                <c:pt idx="3526">
                  <c:v>-1.5625E-5</c:v>
                </c:pt>
                <c:pt idx="3527">
                  <c:v>-3.5312499999999997E-3</c:v>
                </c:pt>
                <c:pt idx="3528">
                  <c:v>-7.984370000000001E-3</c:v>
                </c:pt>
                <c:pt idx="3529">
                  <c:v>-4.0000000000000001E-3</c:v>
                </c:pt>
                <c:pt idx="3530">
                  <c:v>-8.3281200000000014E-3</c:v>
                </c:pt>
                <c:pt idx="3531">
                  <c:v>-1.00625E-2</c:v>
                </c:pt>
                <c:pt idx="3532">
                  <c:v>-8.4687500000000006E-3</c:v>
                </c:pt>
                <c:pt idx="3533">
                  <c:v>-1.6E-2</c:v>
                </c:pt>
                <c:pt idx="3534">
                  <c:v>-6.9062500000000009E-3</c:v>
                </c:pt>
                <c:pt idx="3535">
                  <c:v>-3.9531200000000001E-3</c:v>
                </c:pt>
                <c:pt idx="3536">
                  <c:v>-1.89062E-3</c:v>
                </c:pt>
                <c:pt idx="3537">
                  <c:v>-5.9999999999999993E-3</c:v>
                </c:pt>
                <c:pt idx="3538">
                  <c:v>-1.4171900000000001E-2</c:v>
                </c:pt>
                <c:pt idx="3539">
                  <c:v>-1.00781E-2</c:v>
                </c:pt>
                <c:pt idx="3540">
                  <c:v>-1.0031199999999999E-2</c:v>
                </c:pt>
                <c:pt idx="3541">
                  <c:v>-1.2093699999999999E-2</c:v>
                </c:pt>
                <c:pt idx="3542">
                  <c:v>-1.3578100000000001E-2</c:v>
                </c:pt>
                <c:pt idx="3543">
                  <c:v>-4.0312500000000001E-3</c:v>
                </c:pt>
                <c:pt idx="3544">
                  <c:v>-6.0625000000000002E-3</c:v>
                </c:pt>
                <c:pt idx="3545">
                  <c:v>-4.0156200000000001E-3</c:v>
                </c:pt>
                <c:pt idx="3546">
                  <c:v>-8.0156200000000011E-3</c:v>
                </c:pt>
                <c:pt idx="3547">
                  <c:v>-5.9687500000000001E-3</c:v>
                </c:pt>
                <c:pt idx="3548">
                  <c:v>-3.9375E-3</c:v>
                </c:pt>
                <c:pt idx="3549">
                  <c:v>-2.6093699999999997E-3</c:v>
                </c:pt>
                <c:pt idx="3550">
                  <c:v>-8.1562500000000003E-3</c:v>
                </c:pt>
                <c:pt idx="3551">
                  <c:v>-2.6718699999999998E-3</c:v>
                </c:pt>
                <c:pt idx="3552">
                  <c:v>-5.2499999999999995E-3</c:v>
                </c:pt>
                <c:pt idx="3553">
                  <c:v>-4.4531199999999996E-3</c:v>
                </c:pt>
                <c:pt idx="3554">
                  <c:v>-5.4374999999999996E-3</c:v>
                </c:pt>
                <c:pt idx="3555">
                  <c:v>-9.2656200000000005E-3</c:v>
                </c:pt>
                <c:pt idx="3556">
                  <c:v>-1.3906200000000001E-2</c:v>
                </c:pt>
                <c:pt idx="3557">
                  <c:v>-1.06719E-2</c:v>
                </c:pt>
                <c:pt idx="3558">
                  <c:v>-8.0312500000000002E-3</c:v>
                </c:pt>
                <c:pt idx="3559">
                  <c:v>-8.0468699999999994E-3</c:v>
                </c:pt>
                <c:pt idx="3560">
                  <c:v>-7.9218699999999993E-3</c:v>
                </c:pt>
                <c:pt idx="3561">
                  <c:v>-1.0015600000000001E-2</c:v>
                </c:pt>
                <c:pt idx="3562">
                  <c:v>-8.0781199999999994E-3</c:v>
                </c:pt>
                <c:pt idx="3563">
                  <c:v>-7.984370000000001E-3</c:v>
                </c:pt>
                <c:pt idx="3564">
                  <c:v>-3.82812E-3</c:v>
                </c:pt>
                <c:pt idx="3565">
                  <c:v>2E-3</c:v>
                </c:pt>
                <c:pt idx="3566">
                  <c:v>-2.0937500000000001E-3</c:v>
                </c:pt>
                <c:pt idx="3567">
                  <c:v>-2.1875000000000002E-3</c:v>
                </c:pt>
                <c:pt idx="3568">
                  <c:v>-8.1562500000000003E-3</c:v>
                </c:pt>
                <c:pt idx="3569">
                  <c:v>-1.0218700000000001E-2</c:v>
                </c:pt>
                <c:pt idx="3570">
                  <c:v>-8.906250000000001E-3</c:v>
                </c:pt>
                <c:pt idx="3571">
                  <c:v>3.5937499999999999E-4</c:v>
                </c:pt>
                <c:pt idx="3572">
                  <c:v>-2.3437499999999999E-3</c:v>
                </c:pt>
                <c:pt idx="3573">
                  <c:v>-4.6406199999999998E-3</c:v>
                </c:pt>
                <c:pt idx="3574">
                  <c:v>-7.5781199999999998E-3</c:v>
                </c:pt>
                <c:pt idx="3575">
                  <c:v>-1.9375E-3</c:v>
                </c:pt>
                <c:pt idx="3576">
                  <c:v>-8.9843700000000002E-3</c:v>
                </c:pt>
                <c:pt idx="3577">
                  <c:v>-1.4843700000000001E-2</c:v>
                </c:pt>
                <c:pt idx="3578">
                  <c:v>-1.4437499999999999E-2</c:v>
                </c:pt>
                <c:pt idx="3579">
                  <c:v>-1.03125E-3</c:v>
                </c:pt>
                <c:pt idx="3580">
                  <c:v>-1.92187E-3</c:v>
                </c:pt>
                <c:pt idx="3581">
                  <c:v>-5.4687500000000005E-4</c:v>
                </c:pt>
                <c:pt idx="3582">
                  <c:v>-6.1562499999999994E-3</c:v>
                </c:pt>
                <c:pt idx="3583">
                  <c:v>-4.1562500000000002E-3</c:v>
                </c:pt>
                <c:pt idx="3584">
                  <c:v>-8.1875000000000003E-3</c:v>
                </c:pt>
                <c:pt idx="3585">
                  <c:v>-2.5781200000000002E-3</c:v>
                </c:pt>
                <c:pt idx="3586">
                  <c:v>4.1718799999999993E-3</c:v>
                </c:pt>
                <c:pt idx="3587">
                  <c:v>-1.39062E-3</c:v>
                </c:pt>
                <c:pt idx="3588">
                  <c:v>-6.2500000000000003E-3</c:v>
                </c:pt>
                <c:pt idx="3589">
                  <c:v>-6.0468700000000002E-3</c:v>
                </c:pt>
                <c:pt idx="3590">
                  <c:v>-8.3750000000000005E-3</c:v>
                </c:pt>
                <c:pt idx="3591">
                  <c:v>-1.03906E-2</c:v>
                </c:pt>
                <c:pt idx="3592">
                  <c:v>-9.3281200000000005E-3</c:v>
                </c:pt>
                <c:pt idx="3593">
                  <c:v>-9.2968700000000005E-3</c:v>
                </c:pt>
                <c:pt idx="3594">
                  <c:v>-1.58125E-2</c:v>
                </c:pt>
                <c:pt idx="3595">
                  <c:v>-6.1875000000000003E-3</c:v>
                </c:pt>
                <c:pt idx="3596">
                  <c:v>-4.3437499999999995E-3</c:v>
                </c:pt>
                <c:pt idx="3597">
                  <c:v>-6.1562499999999994E-3</c:v>
                </c:pt>
                <c:pt idx="3598">
                  <c:v>-1.5625E-5</c:v>
                </c:pt>
                <c:pt idx="3599">
                  <c:v>2.0468800000000001E-3</c:v>
                </c:pt>
                <c:pt idx="3600">
                  <c:v>-1.0484400000000001E-2</c:v>
                </c:pt>
                <c:pt idx="3601">
                  <c:v>-5.2656199999999995E-3</c:v>
                </c:pt>
                <c:pt idx="3602">
                  <c:v>-5.6874999999999998E-3</c:v>
                </c:pt>
                <c:pt idx="3603">
                  <c:v>-4.9687500000000001E-3</c:v>
                </c:pt>
                <c:pt idx="3604">
                  <c:v>-1.27969E-2</c:v>
                </c:pt>
                <c:pt idx="3605">
                  <c:v>-1.12344E-2</c:v>
                </c:pt>
                <c:pt idx="3606">
                  <c:v>-7.2343699999999995E-3</c:v>
                </c:pt>
                <c:pt idx="3607">
                  <c:v>-3.7812499999999999E-3</c:v>
                </c:pt>
                <c:pt idx="3608">
                  <c:v>-6.9062500000000009E-3</c:v>
                </c:pt>
                <c:pt idx="3609">
                  <c:v>-1.0156200000000001E-2</c:v>
                </c:pt>
                <c:pt idx="3610">
                  <c:v>-7.2187499999999995E-3</c:v>
                </c:pt>
                <c:pt idx="3611">
                  <c:v>-3.1718700000000002E-3</c:v>
                </c:pt>
                <c:pt idx="3612">
                  <c:v>3.6093799999999997E-3</c:v>
                </c:pt>
                <c:pt idx="3613">
                  <c:v>7.1874999999999994E-3</c:v>
                </c:pt>
                <c:pt idx="3614">
                  <c:v>-2.90625E-3</c:v>
                </c:pt>
                <c:pt idx="3615">
                  <c:v>-2.4375E-3</c:v>
                </c:pt>
                <c:pt idx="3616">
                  <c:v>-1.89062E-3</c:v>
                </c:pt>
                <c:pt idx="3617">
                  <c:v>-3.5000000000000001E-3</c:v>
                </c:pt>
                <c:pt idx="3618">
                  <c:v>-6.1250000000000002E-3</c:v>
                </c:pt>
                <c:pt idx="3619">
                  <c:v>8.7500000000000002E-4</c:v>
                </c:pt>
                <c:pt idx="3620">
                  <c:v>7.9843799999999993E-3</c:v>
                </c:pt>
                <c:pt idx="3621">
                  <c:v>2.3906299999999999E-3</c:v>
                </c:pt>
                <c:pt idx="3622">
                  <c:v>-5.85937E-3</c:v>
                </c:pt>
                <c:pt idx="3623">
                  <c:v>-7.8593700000000009E-3</c:v>
                </c:pt>
                <c:pt idx="3624">
                  <c:v>-1.1968700000000001E-2</c:v>
                </c:pt>
                <c:pt idx="3625">
                  <c:v>-5.0000000000000001E-4</c:v>
                </c:pt>
                <c:pt idx="3626">
                  <c:v>4.0156300000000001E-3</c:v>
                </c:pt>
                <c:pt idx="3627">
                  <c:v>-4.0000000000000001E-3</c:v>
                </c:pt>
                <c:pt idx="3628">
                  <c:v>-1.2031200000000001E-2</c:v>
                </c:pt>
                <c:pt idx="3629">
                  <c:v>-9.9843699999999994E-3</c:v>
                </c:pt>
                <c:pt idx="3630">
                  <c:v>-6.1093699999999994E-3</c:v>
                </c:pt>
                <c:pt idx="3631">
                  <c:v>-1.0031199999999999E-2</c:v>
                </c:pt>
                <c:pt idx="3632">
                  <c:v>-5.5937499999999998E-3</c:v>
                </c:pt>
                <c:pt idx="3633">
                  <c:v>-4.0625000000000001E-3</c:v>
                </c:pt>
                <c:pt idx="3634">
                  <c:v>-5.9843699999999993E-3</c:v>
                </c:pt>
                <c:pt idx="3635">
                  <c:v>-3.9687500000000001E-3</c:v>
                </c:pt>
                <c:pt idx="3636">
                  <c:v>-6.2656199999999995E-3</c:v>
                </c:pt>
                <c:pt idx="3637">
                  <c:v>-7.9062500000000001E-3</c:v>
                </c:pt>
                <c:pt idx="3638">
                  <c:v>-6.0312500000000002E-3</c:v>
                </c:pt>
                <c:pt idx="3639">
                  <c:v>-8.0156200000000011E-3</c:v>
                </c:pt>
                <c:pt idx="3640">
                  <c:v>-5.8906200000000001E-3</c:v>
                </c:pt>
                <c:pt idx="3641">
                  <c:v>-1.09844E-2</c:v>
                </c:pt>
                <c:pt idx="3642">
                  <c:v>-1.7921899999999998E-2</c:v>
                </c:pt>
                <c:pt idx="3643">
                  <c:v>-6.3593700000000005E-3</c:v>
                </c:pt>
                <c:pt idx="3644">
                  <c:v>4.4687500000000005E-3</c:v>
                </c:pt>
                <c:pt idx="3645">
                  <c:v>1.75E-3</c:v>
                </c:pt>
                <c:pt idx="3646">
                  <c:v>-2.2968700000000003E-3</c:v>
                </c:pt>
                <c:pt idx="3647">
                  <c:v>-8.3281200000000014E-3</c:v>
                </c:pt>
                <c:pt idx="3648">
                  <c:v>-1.0406199999999999E-2</c:v>
                </c:pt>
                <c:pt idx="3649">
                  <c:v>-1.4093700000000001E-2</c:v>
                </c:pt>
                <c:pt idx="3650">
                  <c:v>-1.1781199999999999E-2</c:v>
                </c:pt>
                <c:pt idx="3651">
                  <c:v>-9.859370000000001E-3</c:v>
                </c:pt>
                <c:pt idx="3652">
                  <c:v>-7.9375000000000001E-3</c:v>
                </c:pt>
                <c:pt idx="3653">
                  <c:v>-8.0781199999999994E-3</c:v>
                </c:pt>
                <c:pt idx="3654">
                  <c:v>-7.6093700000000007E-3</c:v>
                </c:pt>
                <c:pt idx="3655">
                  <c:v>7.0312499999999997E-4</c:v>
                </c:pt>
                <c:pt idx="3656">
                  <c:v>6.1250000000000002E-3</c:v>
                </c:pt>
                <c:pt idx="3657">
                  <c:v>1.2812500000000001E-3</c:v>
                </c:pt>
                <c:pt idx="3658">
                  <c:v>-8.5468699999999998E-3</c:v>
                </c:pt>
                <c:pt idx="3659">
                  <c:v>-1.00781E-2</c:v>
                </c:pt>
                <c:pt idx="3660">
                  <c:v>-1.2093699999999999E-2</c:v>
                </c:pt>
                <c:pt idx="3661">
                  <c:v>-9.7343699999999991E-3</c:v>
                </c:pt>
                <c:pt idx="3662">
                  <c:v>-5.6874999999999998E-3</c:v>
                </c:pt>
                <c:pt idx="3663">
                  <c:v>-6.3750000000000005E-3</c:v>
                </c:pt>
                <c:pt idx="3664">
                  <c:v>-1.20156E-2</c:v>
                </c:pt>
                <c:pt idx="3665">
                  <c:v>-7.9531199999999993E-3</c:v>
                </c:pt>
                <c:pt idx="3666">
                  <c:v>-7.8906199999999992E-3</c:v>
                </c:pt>
                <c:pt idx="3667">
                  <c:v>-1.89062E-3</c:v>
                </c:pt>
                <c:pt idx="3668">
                  <c:v>-2.0312500000000001E-3</c:v>
                </c:pt>
                <c:pt idx="3669">
                  <c:v>-6.2500000000000001E-5</c:v>
                </c:pt>
                <c:pt idx="3670">
                  <c:v>-6.2500000000000003E-3</c:v>
                </c:pt>
                <c:pt idx="3671">
                  <c:v>-1.3953100000000001E-2</c:v>
                </c:pt>
                <c:pt idx="3672">
                  <c:v>-1.6093699999999999E-2</c:v>
                </c:pt>
                <c:pt idx="3673">
                  <c:v>-8.2656199999999996E-3</c:v>
                </c:pt>
                <c:pt idx="3674">
                  <c:v>-5.84375E-3</c:v>
                </c:pt>
                <c:pt idx="3675">
                  <c:v>-8.1093699999999994E-3</c:v>
                </c:pt>
                <c:pt idx="3676">
                  <c:v>-2.4531200000000005E-3</c:v>
                </c:pt>
                <c:pt idx="3677">
                  <c:v>-1.6718700000000002E-3</c:v>
                </c:pt>
                <c:pt idx="3678">
                  <c:v>-5.7499999999999999E-3</c:v>
                </c:pt>
                <c:pt idx="3679">
                  <c:v>-6.3124999999999995E-3</c:v>
                </c:pt>
                <c:pt idx="3680">
                  <c:v>-2.1406200000000002E-3</c:v>
                </c:pt>
                <c:pt idx="3681">
                  <c:v>-5.1406200000000003E-3</c:v>
                </c:pt>
                <c:pt idx="3682">
                  <c:v>-4.7343699999999999E-3</c:v>
                </c:pt>
                <c:pt idx="3683">
                  <c:v>-4.85937E-3</c:v>
                </c:pt>
                <c:pt idx="3684">
                  <c:v>-1.0781200000000001E-3</c:v>
                </c:pt>
                <c:pt idx="3685">
                  <c:v>-3.6093699999999998E-3</c:v>
                </c:pt>
                <c:pt idx="3686">
                  <c:v>-1.0406199999999999E-2</c:v>
                </c:pt>
                <c:pt idx="3687">
                  <c:v>-7.2812500000000004E-3</c:v>
                </c:pt>
                <c:pt idx="3688">
                  <c:v>-1.2562500000000001E-2</c:v>
                </c:pt>
                <c:pt idx="3689">
                  <c:v>-1.06406E-2</c:v>
                </c:pt>
                <c:pt idx="3690">
                  <c:v>-7.5312499999999998E-3</c:v>
                </c:pt>
                <c:pt idx="3691">
                  <c:v>-7.2031199999999995E-3</c:v>
                </c:pt>
                <c:pt idx="3692">
                  <c:v>-4.0781200000000002E-3</c:v>
                </c:pt>
                <c:pt idx="3693">
                  <c:v>-7.1874999999999994E-3</c:v>
                </c:pt>
                <c:pt idx="3694">
                  <c:v>-1.575E-2</c:v>
                </c:pt>
                <c:pt idx="3695">
                  <c:v>-1.0156200000000001E-2</c:v>
                </c:pt>
                <c:pt idx="3696">
                  <c:v>-4.9531200000000001E-3</c:v>
                </c:pt>
                <c:pt idx="3697">
                  <c:v>4.2656299999999994E-3</c:v>
                </c:pt>
                <c:pt idx="3698">
                  <c:v>-4.5937499999999997E-3</c:v>
                </c:pt>
                <c:pt idx="3699">
                  <c:v>-5.6874999999999998E-3</c:v>
                </c:pt>
                <c:pt idx="3700">
                  <c:v>-1.1625E-2</c:v>
                </c:pt>
                <c:pt idx="3701">
                  <c:v>-5.5312499999999997E-3</c:v>
                </c:pt>
                <c:pt idx="3702">
                  <c:v>-2E-3</c:v>
                </c:pt>
                <c:pt idx="3703">
                  <c:v>-2.8124999999999998E-4</c:v>
                </c:pt>
                <c:pt idx="3704">
                  <c:v>1.5625E-5</c:v>
                </c:pt>
                <c:pt idx="3705">
                  <c:v>-1.4843699999999998E-3</c:v>
                </c:pt>
                <c:pt idx="3706">
                  <c:v>-5.85937E-3</c:v>
                </c:pt>
                <c:pt idx="3707">
                  <c:v>-4.2656200000000003E-3</c:v>
                </c:pt>
                <c:pt idx="3708">
                  <c:v>-4.0000000000000001E-3</c:v>
                </c:pt>
                <c:pt idx="3709">
                  <c:v>-5.4374999999999996E-3</c:v>
                </c:pt>
                <c:pt idx="3710">
                  <c:v>-1.0031199999999999E-2</c:v>
                </c:pt>
                <c:pt idx="3711">
                  <c:v>-4.4062499999999996E-3</c:v>
                </c:pt>
                <c:pt idx="3712">
                  <c:v>-4.0312500000000001E-3</c:v>
                </c:pt>
                <c:pt idx="3713">
                  <c:v>-5.6874999999999998E-3</c:v>
                </c:pt>
                <c:pt idx="3714">
                  <c:v>-1.2031200000000001E-2</c:v>
                </c:pt>
                <c:pt idx="3715">
                  <c:v>-8.0625000000000002E-3</c:v>
                </c:pt>
                <c:pt idx="3716">
                  <c:v>-1.2156199999999999E-2</c:v>
                </c:pt>
                <c:pt idx="3717">
                  <c:v>-1.2046899999999999E-2</c:v>
                </c:pt>
                <c:pt idx="3718">
                  <c:v>-7.8906199999999992E-3</c:v>
                </c:pt>
                <c:pt idx="3719">
                  <c:v>-9.8906199999999993E-3</c:v>
                </c:pt>
                <c:pt idx="3720">
                  <c:v>-1.1859399999999999E-2</c:v>
                </c:pt>
                <c:pt idx="3721">
                  <c:v>-6.0937500000000002E-3</c:v>
                </c:pt>
                <c:pt idx="3722">
                  <c:v>-5.7812499999999999E-3</c:v>
                </c:pt>
                <c:pt idx="3723">
                  <c:v>2.0312500000000001E-3</c:v>
                </c:pt>
                <c:pt idx="3724">
                  <c:v>-4.0937500000000002E-3</c:v>
                </c:pt>
                <c:pt idx="3725">
                  <c:v>2.1875E-4</c:v>
                </c:pt>
                <c:pt idx="3726">
                  <c:v>-5.9843699999999993E-3</c:v>
                </c:pt>
                <c:pt idx="3727">
                  <c:v>2E-3</c:v>
                </c:pt>
                <c:pt idx="3728">
                  <c:v>-8.7500000000000008E-3</c:v>
                </c:pt>
                <c:pt idx="3729">
                  <c:v>-1.6015599999999998E-2</c:v>
                </c:pt>
                <c:pt idx="3730">
                  <c:v>-1.36875E-2</c:v>
                </c:pt>
                <c:pt idx="3731">
                  <c:v>-1.1999999999999999E-2</c:v>
                </c:pt>
                <c:pt idx="3732">
                  <c:v>-8.9531200000000002E-3</c:v>
                </c:pt>
                <c:pt idx="3733">
                  <c:v>3.1250000000000001E-5</c:v>
                </c:pt>
                <c:pt idx="3734">
                  <c:v>-4.0000000000000001E-3</c:v>
                </c:pt>
                <c:pt idx="3735">
                  <c:v>-2E-3</c:v>
                </c:pt>
                <c:pt idx="3736">
                  <c:v>-1.6375000000000001E-2</c:v>
                </c:pt>
                <c:pt idx="3737">
                  <c:v>-6.1875000000000003E-3</c:v>
                </c:pt>
                <c:pt idx="3738">
                  <c:v>-2.1249999999999997E-3</c:v>
                </c:pt>
                <c:pt idx="3739">
                  <c:v>-8.0937500000000002E-3</c:v>
                </c:pt>
                <c:pt idx="3740">
                  <c:v>-7.8281200000000009E-3</c:v>
                </c:pt>
                <c:pt idx="3741">
                  <c:v>-8.0000000000000002E-3</c:v>
                </c:pt>
                <c:pt idx="3742">
                  <c:v>-9.8437500000000001E-3</c:v>
                </c:pt>
                <c:pt idx="3743">
                  <c:v>-4.0625000000000001E-3</c:v>
                </c:pt>
                <c:pt idx="3744">
                  <c:v>-5.9999999999999993E-3</c:v>
                </c:pt>
                <c:pt idx="3745">
                  <c:v>-1.96875E-3</c:v>
                </c:pt>
                <c:pt idx="3746">
                  <c:v>1.4210899999999999E-17</c:v>
                </c:pt>
                <c:pt idx="3747">
                  <c:v>-5.3124999999999993E-4</c:v>
                </c:pt>
                <c:pt idx="3748">
                  <c:v>-5.9843699999999993E-3</c:v>
                </c:pt>
                <c:pt idx="3749">
                  <c:v>-3.3750000000000004E-3</c:v>
                </c:pt>
                <c:pt idx="3750">
                  <c:v>-9.8750000000000018E-3</c:v>
                </c:pt>
                <c:pt idx="3751">
                  <c:v>-4.3281199999999995E-3</c:v>
                </c:pt>
                <c:pt idx="3752">
                  <c:v>-1.2218699999999999E-2</c:v>
                </c:pt>
                <c:pt idx="3753">
                  <c:v>-1.51719E-2</c:v>
                </c:pt>
                <c:pt idx="3754">
                  <c:v>-6.6093699999999998E-3</c:v>
                </c:pt>
                <c:pt idx="3755">
                  <c:v>-7.2343699999999995E-3</c:v>
                </c:pt>
                <c:pt idx="3756">
                  <c:v>-1.0437499999999999E-2</c:v>
                </c:pt>
                <c:pt idx="3757">
                  <c:v>-4.4062499999999996E-3</c:v>
                </c:pt>
                <c:pt idx="3758">
                  <c:v>-2.0312500000000001E-3</c:v>
                </c:pt>
                <c:pt idx="3759">
                  <c:v>-1.9062500000000002E-3</c:v>
                </c:pt>
                <c:pt idx="3760">
                  <c:v>-5.8281200000000009E-3</c:v>
                </c:pt>
                <c:pt idx="3761">
                  <c:v>-7.9687500000000001E-3</c:v>
                </c:pt>
                <c:pt idx="3762">
                  <c:v>-9.9062500000000001E-3</c:v>
                </c:pt>
                <c:pt idx="3763">
                  <c:v>-2E-3</c:v>
                </c:pt>
                <c:pt idx="3764">
                  <c:v>-4.0937500000000002E-3</c:v>
                </c:pt>
                <c:pt idx="3765">
                  <c:v>-4.1093700000000002E-3</c:v>
                </c:pt>
                <c:pt idx="3766">
                  <c:v>-8.0625000000000002E-3</c:v>
                </c:pt>
                <c:pt idx="3767">
                  <c:v>-8.0000000000000002E-3</c:v>
                </c:pt>
                <c:pt idx="3768">
                  <c:v>-4.7812499999999999E-3</c:v>
                </c:pt>
                <c:pt idx="3769">
                  <c:v>4.3593800000000004E-3</c:v>
                </c:pt>
                <c:pt idx="3770">
                  <c:v>1.5312500000000001E-3</c:v>
                </c:pt>
                <c:pt idx="3771">
                  <c:v>-3.5937499999999999E-4</c:v>
                </c:pt>
                <c:pt idx="3772">
                  <c:v>-4.4687500000000005E-3</c:v>
                </c:pt>
                <c:pt idx="3773">
                  <c:v>-1.15625E-2</c:v>
                </c:pt>
                <c:pt idx="3774">
                  <c:v>-1.72344E-2</c:v>
                </c:pt>
                <c:pt idx="3775">
                  <c:v>-7.6874999999999999E-3</c:v>
                </c:pt>
                <c:pt idx="3776">
                  <c:v>-9.3906199999999988E-3</c:v>
                </c:pt>
                <c:pt idx="3777">
                  <c:v>-1.7812500000000001E-3</c:v>
                </c:pt>
                <c:pt idx="3778">
                  <c:v>-6.1875000000000003E-3</c:v>
                </c:pt>
                <c:pt idx="3779">
                  <c:v>-3.9843700000000001E-3</c:v>
                </c:pt>
                <c:pt idx="3780">
                  <c:v>-8.6250000000000007E-3</c:v>
                </c:pt>
                <c:pt idx="3781">
                  <c:v>-9.78125E-3</c:v>
                </c:pt>
                <c:pt idx="3782">
                  <c:v>-7.8750000000000001E-3</c:v>
                </c:pt>
                <c:pt idx="3783">
                  <c:v>-8.0156200000000011E-3</c:v>
                </c:pt>
                <c:pt idx="3784">
                  <c:v>-5.4218699999999996E-3</c:v>
                </c:pt>
                <c:pt idx="3785">
                  <c:v>-4.8124999999999999E-3</c:v>
                </c:pt>
                <c:pt idx="3786">
                  <c:v>-1.29531E-2</c:v>
                </c:pt>
                <c:pt idx="3787">
                  <c:v>-7.78125E-3</c:v>
                </c:pt>
                <c:pt idx="3788">
                  <c:v>5.3125000000000004E-3</c:v>
                </c:pt>
                <c:pt idx="3789">
                  <c:v>2.1562500000000002E-3</c:v>
                </c:pt>
                <c:pt idx="3790">
                  <c:v>-6.3906200000000005E-3</c:v>
                </c:pt>
                <c:pt idx="3791">
                  <c:v>-6.6562499999999998E-3</c:v>
                </c:pt>
                <c:pt idx="3792">
                  <c:v>-1.24844E-2</c:v>
                </c:pt>
                <c:pt idx="3793">
                  <c:v>-1.20156E-2</c:v>
                </c:pt>
                <c:pt idx="3794">
                  <c:v>-1.10937E-2</c:v>
                </c:pt>
                <c:pt idx="3795">
                  <c:v>-5.2343699999999995E-3</c:v>
                </c:pt>
                <c:pt idx="3796">
                  <c:v>-3.6249999999999998E-3</c:v>
                </c:pt>
                <c:pt idx="3797">
                  <c:v>-2.1875000000000002E-3</c:v>
                </c:pt>
                <c:pt idx="3798">
                  <c:v>-4.0312500000000001E-3</c:v>
                </c:pt>
                <c:pt idx="3799">
                  <c:v>-4.6250000000000006E-3</c:v>
                </c:pt>
                <c:pt idx="3800">
                  <c:v>-8.1250000000000003E-3</c:v>
                </c:pt>
                <c:pt idx="3801">
                  <c:v>-5.3437500000000004E-3</c:v>
                </c:pt>
                <c:pt idx="3802">
                  <c:v>-3.8437499999999999E-3</c:v>
                </c:pt>
                <c:pt idx="3803">
                  <c:v>-7.984370000000001E-3</c:v>
                </c:pt>
                <c:pt idx="3804">
                  <c:v>-1.08906E-2</c:v>
                </c:pt>
                <c:pt idx="3805">
                  <c:v>-1.1562500000000002E-3</c:v>
                </c:pt>
                <c:pt idx="3806">
                  <c:v>-4.3125000000000004E-3</c:v>
                </c:pt>
                <c:pt idx="3807">
                  <c:v>-1.3124999999999999E-3</c:v>
                </c:pt>
                <c:pt idx="3808">
                  <c:v>1.5625E-4</c:v>
                </c:pt>
                <c:pt idx="3809">
                  <c:v>-3.82812E-3</c:v>
                </c:pt>
                <c:pt idx="3810">
                  <c:v>-9.7656200000000009E-3</c:v>
                </c:pt>
                <c:pt idx="3811">
                  <c:v>-3.2499999999999999E-3</c:v>
                </c:pt>
                <c:pt idx="3812">
                  <c:v>-6.3906200000000005E-3</c:v>
                </c:pt>
                <c:pt idx="3813">
                  <c:v>-6.0625000000000002E-3</c:v>
                </c:pt>
                <c:pt idx="3814">
                  <c:v>-7.6406200000000007E-3</c:v>
                </c:pt>
                <c:pt idx="3815">
                  <c:v>-8.3906199999999997E-3</c:v>
                </c:pt>
                <c:pt idx="3816">
                  <c:v>-5.9531199999999992E-3</c:v>
                </c:pt>
                <c:pt idx="3817">
                  <c:v>-1.11875E-2</c:v>
                </c:pt>
                <c:pt idx="3818">
                  <c:v>-1.6031199999999999E-2</c:v>
                </c:pt>
                <c:pt idx="3819">
                  <c:v>-1.2203100000000001E-2</c:v>
                </c:pt>
                <c:pt idx="3820">
                  <c:v>-8.1406200000000012E-3</c:v>
                </c:pt>
                <c:pt idx="3821">
                  <c:v>-7.8750000000000001E-3</c:v>
                </c:pt>
                <c:pt idx="3822">
                  <c:v>-1.4E-2</c:v>
                </c:pt>
                <c:pt idx="3823">
                  <c:v>-6.4218699999999997E-3</c:v>
                </c:pt>
                <c:pt idx="3824">
                  <c:v>-1.5625E-5</c:v>
                </c:pt>
                <c:pt idx="3825">
                  <c:v>-4.0000000000000001E-3</c:v>
                </c:pt>
                <c:pt idx="3826">
                  <c:v>-1.4031200000000001E-2</c:v>
                </c:pt>
                <c:pt idx="3827">
                  <c:v>-1.1984400000000001E-2</c:v>
                </c:pt>
                <c:pt idx="3828">
                  <c:v>-7.6093700000000007E-3</c:v>
                </c:pt>
                <c:pt idx="3829">
                  <c:v>6.2500000000000001E-5</c:v>
                </c:pt>
                <c:pt idx="3830">
                  <c:v>-1.5625E-4</c:v>
                </c:pt>
                <c:pt idx="3831">
                  <c:v>-4.1406199999999994E-3</c:v>
                </c:pt>
                <c:pt idx="3832">
                  <c:v>-7.9062500000000001E-3</c:v>
                </c:pt>
                <c:pt idx="3833">
                  <c:v>-3.9843700000000001E-3</c:v>
                </c:pt>
                <c:pt idx="3834">
                  <c:v>-5.9843699999999993E-3</c:v>
                </c:pt>
                <c:pt idx="3835">
                  <c:v>-1.64062E-3</c:v>
                </c:pt>
                <c:pt idx="3836">
                  <c:v>-1.25E-4</c:v>
                </c:pt>
                <c:pt idx="3837">
                  <c:v>-2E-3</c:v>
                </c:pt>
                <c:pt idx="3838">
                  <c:v>-4.85937E-3</c:v>
                </c:pt>
                <c:pt idx="3839">
                  <c:v>-1.1828100000000001E-2</c:v>
                </c:pt>
                <c:pt idx="3840">
                  <c:v>-3.7499999999999999E-3</c:v>
                </c:pt>
                <c:pt idx="3841">
                  <c:v>-8.76562E-3</c:v>
                </c:pt>
                <c:pt idx="3842">
                  <c:v>-9.0937500000000011E-3</c:v>
                </c:pt>
                <c:pt idx="3843">
                  <c:v>2.8124999999999998E-4</c:v>
                </c:pt>
                <c:pt idx="3844">
                  <c:v>-1.5625E-5</c:v>
                </c:pt>
                <c:pt idx="3845">
                  <c:v>-3.1250000000000001E-4</c:v>
                </c:pt>
                <c:pt idx="3846">
                  <c:v>-9.1249999999999994E-3</c:v>
                </c:pt>
                <c:pt idx="3847">
                  <c:v>-1.1843699999999999E-2</c:v>
                </c:pt>
                <c:pt idx="3848">
                  <c:v>-5.3906199999999996E-3</c:v>
                </c:pt>
                <c:pt idx="3849">
                  <c:v>1.5625E-4</c:v>
                </c:pt>
                <c:pt idx="3850">
                  <c:v>-2.1406200000000002E-3</c:v>
                </c:pt>
                <c:pt idx="3851">
                  <c:v>-8.2812500000000004E-3</c:v>
                </c:pt>
                <c:pt idx="3852">
                  <c:v>-9.6406200000000008E-3</c:v>
                </c:pt>
                <c:pt idx="3853">
                  <c:v>-3.6874999999999998E-3</c:v>
                </c:pt>
                <c:pt idx="3854">
                  <c:v>5.9374999999999999E-4</c:v>
                </c:pt>
                <c:pt idx="3855">
                  <c:v>5.7031300000000007E-3</c:v>
                </c:pt>
                <c:pt idx="3856">
                  <c:v>-7.2187499999999995E-3</c:v>
                </c:pt>
                <c:pt idx="3857">
                  <c:v>-1.1984400000000001E-2</c:v>
                </c:pt>
                <c:pt idx="3858">
                  <c:v>-7.5781199999999998E-3</c:v>
                </c:pt>
                <c:pt idx="3859">
                  <c:v>3.5937499999999999E-4</c:v>
                </c:pt>
                <c:pt idx="3860">
                  <c:v>-2.875E-3</c:v>
                </c:pt>
                <c:pt idx="3861">
                  <c:v>-1.2218699999999999E-2</c:v>
                </c:pt>
                <c:pt idx="3862">
                  <c:v>-7.9687500000000001E-3</c:v>
                </c:pt>
                <c:pt idx="3863">
                  <c:v>-3.9843700000000001E-3</c:v>
                </c:pt>
                <c:pt idx="3864">
                  <c:v>-3.9375E-3</c:v>
                </c:pt>
                <c:pt idx="3865">
                  <c:v>1.09375E-4</c:v>
                </c:pt>
                <c:pt idx="3866">
                  <c:v>-1.7343700000000001E-3</c:v>
                </c:pt>
                <c:pt idx="3867">
                  <c:v>-1.0171900000000001E-2</c:v>
                </c:pt>
                <c:pt idx="3868">
                  <c:v>-1.1984400000000001E-2</c:v>
                </c:pt>
                <c:pt idx="3869">
                  <c:v>-1.1984400000000001E-2</c:v>
                </c:pt>
                <c:pt idx="3870">
                  <c:v>-1.0171900000000001E-2</c:v>
                </c:pt>
                <c:pt idx="3871">
                  <c:v>-9.3749999999999988E-5</c:v>
                </c:pt>
                <c:pt idx="3872">
                  <c:v>-7.3906199999999997E-3</c:v>
                </c:pt>
                <c:pt idx="3873">
                  <c:v>-1.225E-2</c:v>
                </c:pt>
                <c:pt idx="3874">
                  <c:v>-4.4218700000000005E-3</c:v>
                </c:pt>
                <c:pt idx="3875">
                  <c:v>-5.5937499999999998E-3</c:v>
                </c:pt>
                <c:pt idx="3876">
                  <c:v>-6.3906200000000005E-3</c:v>
                </c:pt>
                <c:pt idx="3877">
                  <c:v>-1.89062E-3</c:v>
                </c:pt>
                <c:pt idx="3878">
                  <c:v>-8.9687499999999993E-3</c:v>
                </c:pt>
                <c:pt idx="3879">
                  <c:v>-9.7656200000000009E-3</c:v>
                </c:pt>
                <c:pt idx="3880">
                  <c:v>-8.0625000000000002E-3</c:v>
                </c:pt>
                <c:pt idx="3881">
                  <c:v>-6.2500000000000003E-3</c:v>
                </c:pt>
                <c:pt idx="3882">
                  <c:v>-2.5468700000000001E-3</c:v>
                </c:pt>
                <c:pt idx="3883">
                  <c:v>-2.1562500000000002E-3</c:v>
                </c:pt>
                <c:pt idx="3884">
                  <c:v>-7.0312499999999993E-3</c:v>
                </c:pt>
                <c:pt idx="3885">
                  <c:v>-7.0468699999999993E-3</c:v>
                </c:pt>
                <c:pt idx="3886">
                  <c:v>-1.2687499999999999E-2</c:v>
                </c:pt>
                <c:pt idx="3887">
                  <c:v>-1.0156200000000001E-2</c:v>
                </c:pt>
                <c:pt idx="3888">
                  <c:v>-9.2500000000000013E-3</c:v>
                </c:pt>
                <c:pt idx="3889">
                  <c:v>-7.6718699999999999E-3</c:v>
                </c:pt>
                <c:pt idx="3890">
                  <c:v>-5.3593700000000005E-3</c:v>
                </c:pt>
                <c:pt idx="3891">
                  <c:v>-9.859370000000001E-3</c:v>
                </c:pt>
                <c:pt idx="3892">
                  <c:v>-1.5765600000000001E-2</c:v>
                </c:pt>
                <c:pt idx="3893">
                  <c:v>-1.1468699999999998E-2</c:v>
                </c:pt>
                <c:pt idx="3894">
                  <c:v>-3.2812499999999997E-4</c:v>
                </c:pt>
                <c:pt idx="3895">
                  <c:v>-6.1718700000000003E-3</c:v>
                </c:pt>
                <c:pt idx="3896">
                  <c:v>-6.76562E-3</c:v>
                </c:pt>
                <c:pt idx="3897">
                  <c:v>-5.0624999999999993E-3</c:v>
                </c:pt>
                <c:pt idx="3898">
                  <c:v>-9.8281199999999992E-3</c:v>
                </c:pt>
                <c:pt idx="3899">
                  <c:v>-6.79687E-3</c:v>
                </c:pt>
                <c:pt idx="3900">
                  <c:v>-4.1093700000000002E-3</c:v>
                </c:pt>
                <c:pt idx="3901">
                  <c:v>-1.6875000000000002E-3</c:v>
                </c:pt>
                <c:pt idx="3902">
                  <c:v>-7.7968700000000009E-3</c:v>
                </c:pt>
                <c:pt idx="3903">
                  <c:v>-1.0171900000000001E-2</c:v>
                </c:pt>
                <c:pt idx="3904">
                  <c:v>-8.1875000000000003E-3</c:v>
                </c:pt>
                <c:pt idx="3905">
                  <c:v>-7.4843700000000006E-3</c:v>
                </c:pt>
                <c:pt idx="3906">
                  <c:v>-1.20156E-2</c:v>
                </c:pt>
                <c:pt idx="3907">
                  <c:v>-9.4374999999999997E-3</c:v>
                </c:pt>
                <c:pt idx="3908">
                  <c:v>-1.6156199999999999E-2</c:v>
                </c:pt>
                <c:pt idx="3909">
                  <c:v>-4.3281199999999995E-3</c:v>
                </c:pt>
                <c:pt idx="3910">
                  <c:v>-1.2156199999999999E-2</c:v>
                </c:pt>
                <c:pt idx="3911">
                  <c:v>-1.1999999999999999E-2</c:v>
                </c:pt>
                <c:pt idx="3912">
                  <c:v>-1.6031199999999999E-2</c:v>
                </c:pt>
                <c:pt idx="3913">
                  <c:v>-1.2171899999999999E-2</c:v>
                </c:pt>
                <c:pt idx="3914">
                  <c:v>-9.921870000000001E-3</c:v>
                </c:pt>
                <c:pt idx="3915">
                  <c:v>-4.0625000000000001E-3</c:v>
                </c:pt>
                <c:pt idx="3916">
                  <c:v>-4.4843699999999997E-3</c:v>
                </c:pt>
                <c:pt idx="3917">
                  <c:v>-1.5953099999999998E-2</c:v>
                </c:pt>
                <c:pt idx="3918">
                  <c:v>-1.1875E-2</c:v>
                </c:pt>
                <c:pt idx="3919">
                  <c:v>-1.2218699999999999E-2</c:v>
                </c:pt>
                <c:pt idx="3920">
                  <c:v>-1.65625E-3</c:v>
                </c:pt>
                <c:pt idx="3921">
                  <c:v>3.1250000000000001E-5</c:v>
                </c:pt>
                <c:pt idx="3922">
                  <c:v>-1.5625E-4</c:v>
                </c:pt>
                <c:pt idx="3923">
                  <c:v>-7.4687500000000006E-3</c:v>
                </c:pt>
                <c:pt idx="3924">
                  <c:v>-1.2093699999999999E-2</c:v>
                </c:pt>
                <c:pt idx="3925">
                  <c:v>-1.0171900000000001E-2</c:v>
                </c:pt>
                <c:pt idx="3926">
                  <c:v>-3.89062E-3</c:v>
                </c:pt>
                <c:pt idx="3927">
                  <c:v>-7.9218699999999993E-3</c:v>
                </c:pt>
                <c:pt idx="3928">
                  <c:v>-1.1999999999999999E-2</c:v>
                </c:pt>
                <c:pt idx="3929">
                  <c:v>-0.01</c:v>
                </c:pt>
                <c:pt idx="3930">
                  <c:v>-1.20156E-2</c:v>
                </c:pt>
                <c:pt idx="3931">
                  <c:v>-5.7031199999999999E-3</c:v>
                </c:pt>
                <c:pt idx="3932">
                  <c:v>2.4687500000000005E-3</c:v>
                </c:pt>
                <c:pt idx="3933">
                  <c:v>1.4210899999999999E-17</c:v>
                </c:pt>
                <c:pt idx="3934">
                  <c:v>-8.4999999999999989E-3</c:v>
                </c:pt>
                <c:pt idx="3935">
                  <c:v>-1.0093700000000001E-2</c:v>
                </c:pt>
                <c:pt idx="3936">
                  <c:v>-3.9687500000000001E-3</c:v>
                </c:pt>
                <c:pt idx="3937">
                  <c:v>-1.0187499999999999E-2</c:v>
                </c:pt>
                <c:pt idx="3938">
                  <c:v>-1.3546900000000001E-2</c:v>
                </c:pt>
                <c:pt idx="3939">
                  <c:v>-4.0156200000000001E-3</c:v>
                </c:pt>
                <c:pt idx="3940">
                  <c:v>-1.2656200000000001E-2</c:v>
                </c:pt>
                <c:pt idx="3941">
                  <c:v>-1.4218700000000001E-2</c:v>
                </c:pt>
                <c:pt idx="3942">
                  <c:v>-1.9375E-3</c:v>
                </c:pt>
                <c:pt idx="3943">
                  <c:v>1.9218800000000002E-3</c:v>
                </c:pt>
                <c:pt idx="3944">
                  <c:v>-4.1093700000000002E-3</c:v>
                </c:pt>
                <c:pt idx="3945">
                  <c:v>-1.21875E-3</c:v>
                </c:pt>
                <c:pt idx="3946">
                  <c:v>-7.6562500000000003E-4</c:v>
                </c:pt>
                <c:pt idx="3947">
                  <c:v>-7.2031199999999995E-3</c:v>
                </c:pt>
                <c:pt idx="3948">
                  <c:v>-6.9375000000000001E-3</c:v>
                </c:pt>
                <c:pt idx="3949">
                  <c:v>-5.0000000000000001E-3</c:v>
                </c:pt>
                <c:pt idx="3950">
                  <c:v>-1.1859399999999999E-2</c:v>
                </c:pt>
                <c:pt idx="3951">
                  <c:v>-3.92187E-3</c:v>
                </c:pt>
                <c:pt idx="3952">
                  <c:v>2.4687500000000005E-3</c:v>
                </c:pt>
                <c:pt idx="3953">
                  <c:v>-6.4999999999999997E-3</c:v>
                </c:pt>
                <c:pt idx="3954">
                  <c:v>-1.1109399999999998E-2</c:v>
                </c:pt>
                <c:pt idx="3955">
                  <c:v>-3.2812499999999997E-4</c:v>
                </c:pt>
                <c:pt idx="3956">
                  <c:v>-3.6718699999999998E-3</c:v>
                </c:pt>
                <c:pt idx="3957">
                  <c:v>-4.0781200000000002E-3</c:v>
                </c:pt>
                <c:pt idx="3958">
                  <c:v>-7.5468699999999998E-3</c:v>
                </c:pt>
                <c:pt idx="3959">
                  <c:v>-1.4E-2</c:v>
                </c:pt>
                <c:pt idx="3960">
                  <c:v>-7.8593700000000009E-3</c:v>
                </c:pt>
                <c:pt idx="3961">
                  <c:v>-4.0000000000000001E-3</c:v>
                </c:pt>
                <c:pt idx="3962">
                  <c:v>-1.9843700000000001E-3</c:v>
                </c:pt>
                <c:pt idx="3963">
                  <c:v>-6.6718699999999999E-3</c:v>
                </c:pt>
                <c:pt idx="3964">
                  <c:v>-1.18125E-2</c:v>
                </c:pt>
                <c:pt idx="3965">
                  <c:v>-4.0000000000000001E-3</c:v>
                </c:pt>
                <c:pt idx="3966">
                  <c:v>-1.02656E-2</c:v>
                </c:pt>
                <c:pt idx="3967">
                  <c:v>-3.5000000000000001E-3</c:v>
                </c:pt>
                <c:pt idx="3968">
                  <c:v>-4.2499999999999994E-3</c:v>
                </c:pt>
                <c:pt idx="3969">
                  <c:v>-9.3281200000000005E-3</c:v>
                </c:pt>
                <c:pt idx="3970">
                  <c:v>-1.5546900000000001E-2</c:v>
                </c:pt>
                <c:pt idx="3971">
                  <c:v>-7.8750000000000001E-3</c:v>
                </c:pt>
                <c:pt idx="3972">
                  <c:v>-1.1843699999999999E-2</c:v>
                </c:pt>
                <c:pt idx="3973">
                  <c:v>-8.3906199999999997E-3</c:v>
                </c:pt>
                <c:pt idx="3974">
                  <c:v>-1.08906E-2</c:v>
                </c:pt>
                <c:pt idx="3975">
                  <c:v>3.2031300000000002E-3</c:v>
                </c:pt>
                <c:pt idx="3976">
                  <c:v>1.79688E-3</c:v>
                </c:pt>
                <c:pt idx="3977">
                  <c:v>-1.45312E-3</c:v>
                </c:pt>
                <c:pt idx="3978">
                  <c:v>-9.9531199999999993E-3</c:v>
                </c:pt>
                <c:pt idx="3979">
                  <c:v>-6.4999999999999997E-3</c:v>
                </c:pt>
                <c:pt idx="3980">
                  <c:v>-1.15937E-2</c:v>
                </c:pt>
                <c:pt idx="3981">
                  <c:v>-9.0624999999999994E-4</c:v>
                </c:pt>
                <c:pt idx="3982">
                  <c:v>-2.5312499999999996E-3</c:v>
                </c:pt>
                <c:pt idx="3983">
                  <c:v>-7.0312499999999993E-3</c:v>
                </c:pt>
                <c:pt idx="3984">
                  <c:v>-1.2343700000000001E-2</c:v>
                </c:pt>
                <c:pt idx="3985">
                  <c:v>-8.9687499999999993E-3</c:v>
                </c:pt>
                <c:pt idx="3986">
                  <c:v>-3.3437499999999999E-3</c:v>
                </c:pt>
                <c:pt idx="3987">
                  <c:v>-2.1562500000000002E-3</c:v>
                </c:pt>
                <c:pt idx="3988">
                  <c:v>-4.3750000000000004E-3</c:v>
                </c:pt>
                <c:pt idx="3989">
                  <c:v>-6.3281199999999996E-3</c:v>
                </c:pt>
                <c:pt idx="3990">
                  <c:v>-1.1375E-2</c:v>
                </c:pt>
                <c:pt idx="3991">
                  <c:v>-1.2453099999999998E-2</c:v>
                </c:pt>
                <c:pt idx="3992">
                  <c:v>-3.6718699999999998E-3</c:v>
                </c:pt>
                <c:pt idx="3993">
                  <c:v>-1.15E-2</c:v>
                </c:pt>
                <c:pt idx="3994">
                  <c:v>-1.1328099999999999E-2</c:v>
                </c:pt>
                <c:pt idx="3995">
                  <c:v>-1.3671899999999999E-2</c:v>
                </c:pt>
                <c:pt idx="3996">
                  <c:v>-1.3984399999999999E-2</c:v>
                </c:pt>
                <c:pt idx="3997">
                  <c:v>4.2656299999999994E-3</c:v>
                </c:pt>
                <c:pt idx="3998">
                  <c:v>-1.8437499999999999E-3</c:v>
                </c:pt>
                <c:pt idx="3999">
                  <c:v>-8.76562E-3</c:v>
                </c:pt>
                <c:pt idx="4000">
                  <c:v>-1.03125E-2</c:v>
                </c:pt>
                <c:pt idx="4001">
                  <c:v>-1.1999999999999999E-2</c:v>
                </c:pt>
                <c:pt idx="4002">
                  <c:v>-6.76562E-3</c:v>
                </c:pt>
                <c:pt idx="4003">
                  <c:v>-1.7812500000000001E-3</c:v>
                </c:pt>
                <c:pt idx="4004">
                  <c:v>-4.4999999999999997E-3</c:v>
                </c:pt>
                <c:pt idx="4005">
                  <c:v>-6.4999999999999997E-3</c:v>
                </c:pt>
                <c:pt idx="4006">
                  <c:v>-7.8906199999999992E-3</c:v>
                </c:pt>
                <c:pt idx="4007">
                  <c:v>-5.5312499999999997E-3</c:v>
                </c:pt>
                <c:pt idx="4008">
                  <c:v>-3.5625000000000001E-3</c:v>
                </c:pt>
                <c:pt idx="4009">
                  <c:v>-2.1093699999999997E-3</c:v>
                </c:pt>
                <c:pt idx="4010">
                  <c:v>-4.1250000000000002E-3</c:v>
                </c:pt>
                <c:pt idx="4011">
                  <c:v>-3.82812E-3</c:v>
                </c:pt>
                <c:pt idx="4012">
                  <c:v>-5.7343699999999999E-3</c:v>
                </c:pt>
                <c:pt idx="4013">
                  <c:v>-6.2500000000000003E-3</c:v>
                </c:pt>
                <c:pt idx="4014">
                  <c:v>-5.7968699999999991E-3</c:v>
                </c:pt>
                <c:pt idx="4015">
                  <c:v>-8.2500000000000004E-3</c:v>
                </c:pt>
                <c:pt idx="4016">
                  <c:v>-6.2500000000000001E-4</c:v>
                </c:pt>
                <c:pt idx="4017">
                  <c:v>2.2656299999999998E-3</c:v>
                </c:pt>
                <c:pt idx="4018">
                  <c:v>-7.8125E-3</c:v>
                </c:pt>
                <c:pt idx="4019">
                  <c:v>-4.1562500000000002E-3</c:v>
                </c:pt>
                <c:pt idx="4020">
                  <c:v>-4.0156200000000001E-3</c:v>
                </c:pt>
                <c:pt idx="4021">
                  <c:v>-8.0000000000000002E-3</c:v>
                </c:pt>
                <c:pt idx="4022">
                  <c:v>-4.0156200000000001E-3</c:v>
                </c:pt>
                <c:pt idx="4023">
                  <c:v>-4.0000000000000001E-3</c:v>
                </c:pt>
                <c:pt idx="4024">
                  <c:v>-0.01</c:v>
                </c:pt>
                <c:pt idx="4025">
                  <c:v>-3.9687500000000001E-3</c:v>
                </c:pt>
                <c:pt idx="4026">
                  <c:v>-2.1406200000000002E-3</c:v>
                </c:pt>
                <c:pt idx="4027">
                  <c:v>-1.95312E-3</c:v>
                </c:pt>
                <c:pt idx="4028">
                  <c:v>1.98438E-3</c:v>
                </c:pt>
                <c:pt idx="4029">
                  <c:v>-6.2968699999999996E-3</c:v>
                </c:pt>
                <c:pt idx="4030">
                  <c:v>-1.6687500000000001E-2</c:v>
                </c:pt>
                <c:pt idx="4031">
                  <c:v>-1.5718699999999999E-2</c:v>
                </c:pt>
                <c:pt idx="4032">
                  <c:v>-5.2343699999999995E-3</c:v>
                </c:pt>
                <c:pt idx="4033">
                  <c:v>2.1562500000000002E-3</c:v>
                </c:pt>
                <c:pt idx="4034">
                  <c:v>-3.1250000000000001E-4</c:v>
                </c:pt>
                <c:pt idx="4035">
                  <c:v>-1.9375E-3</c:v>
                </c:pt>
                <c:pt idx="4036">
                  <c:v>-4.85937E-3</c:v>
                </c:pt>
                <c:pt idx="4037">
                  <c:v>-1.4421900000000001E-2</c:v>
                </c:pt>
                <c:pt idx="4038">
                  <c:v>-1.1765600000000001E-2</c:v>
                </c:pt>
                <c:pt idx="4039">
                  <c:v>-9.75E-3</c:v>
                </c:pt>
                <c:pt idx="4040">
                  <c:v>-5.2968700000000004E-3</c:v>
                </c:pt>
                <c:pt idx="4041">
                  <c:v>2.6562499999999996E-4</c:v>
                </c:pt>
                <c:pt idx="4042">
                  <c:v>-3.4375000000000003E-4</c:v>
                </c:pt>
                <c:pt idx="4043">
                  <c:v>-8.5468699999999998E-3</c:v>
                </c:pt>
                <c:pt idx="4044">
                  <c:v>-1.2312499999999999E-2</c:v>
                </c:pt>
                <c:pt idx="4045">
                  <c:v>-1.1703099999999999E-2</c:v>
                </c:pt>
                <c:pt idx="4046">
                  <c:v>-3.3281199999999999E-3</c:v>
                </c:pt>
                <c:pt idx="4047">
                  <c:v>-2.1875E-4</c:v>
                </c:pt>
                <c:pt idx="4048">
                  <c:v>-6.1406199999999994E-3</c:v>
                </c:pt>
                <c:pt idx="4049">
                  <c:v>-1.0281200000000001E-2</c:v>
                </c:pt>
                <c:pt idx="4050">
                  <c:v>-1.3828099999999999E-2</c:v>
                </c:pt>
                <c:pt idx="4051">
                  <c:v>-7.6093700000000007E-3</c:v>
                </c:pt>
                <c:pt idx="4052">
                  <c:v>-5.9375000000000001E-3</c:v>
                </c:pt>
                <c:pt idx="4053">
                  <c:v>-3.8437499999999999E-3</c:v>
                </c:pt>
                <c:pt idx="4054">
                  <c:v>-4.2499999999999994E-3</c:v>
                </c:pt>
                <c:pt idx="4055">
                  <c:v>-8.3125000000000004E-3</c:v>
                </c:pt>
                <c:pt idx="4056">
                  <c:v>-7.7187499999999999E-3</c:v>
                </c:pt>
                <c:pt idx="4057">
                  <c:v>-1.7031199999999998E-3</c:v>
                </c:pt>
                <c:pt idx="4058">
                  <c:v>-2.2499999999999998E-3</c:v>
                </c:pt>
                <c:pt idx="4059">
                  <c:v>-6.3750000000000005E-3</c:v>
                </c:pt>
                <c:pt idx="4060">
                  <c:v>-7.984370000000001E-3</c:v>
                </c:pt>
                <c:pt idx="4061">
                  <c:v>-2.0312500000000001E-3</c:v>
                </c:pt>
                <c:pt idx="4062">
                  <c:v>-1.02031E-2</c:v>
                </c:pt>
                <c:pt idx="4063">
                  <c:v>-7.73437E-3</c:v>
                </c:pt>
                <c:pt idx="4064">
                  <c:v>-3.92187E-3</c:v>
                </c:pt>
                <c:pt idx="4065">
                  <c:v>-8.0312500000000002E-3</c:v>
                </c:pt>
                <c:pt idx="4066">
                  <c:v>-3.9375E-3</c:v>
                </c:pt>
                <c:pt idx="4067">
                  <c:v>-7.9375000000000001E-3</c:v>
                </c:pt>
                <c:pt idx="4068">
                  <c:v>-1.5890600000000001E-2</c:v>
                </c:pt>
                <c:pt idx="4069">
                  <c:v>-1.6312500000000001E-2</c:v>
                </c:pt>
                <c:pt idx="4070">
                  <c:v>-7.984370000000001E-3</c:v>
                </c:pt>
                <c:pt idx="4071">
                  <c:v>-1.3875E-2</c:v>
                </c:pt>
                <c:pt idx="4072">
                  <c:v>-8.5156199999999998E-3</c:v>
                </c:pt>
                <c:pt idx="4073">
                  <c:v>-9.4843700000000006E-3</c:v>
                </c:pt>
                <c:pt idx="4074">
                  <c:v>-1.21875E-2</c:v>
                </c:pt>
                <c:pt idx="4075">
                  <c:v>-6.6093699999999998E-3</c:v>
                </c:pt>
                <c:pt idx="4076">
                  <c:v>-2.2968700000000003E-3</c:v>
                </c:pt>
                <c:pt idx="4077">
                  <c:v>9.3749999999999988E-5</c:v>
                </c:pt>
                <c:pt idx="4078">
                  <c:v>-1.6093699999999999E-3</c:v>
                </c:pt>
                <c:pt idx="4079">
                  <c:v>-7.1718700000000003E-3</c:v>
                </c:pt>
                <c:pt idx="4080">
                  <c:v>-1.19062E-2</c:v>
                </c:pt>
                <c:pt idx="4081">
                  <c:v>-9.5937499999999998E-3</c:v>
                </c:pt>
                <c:pt idx="4082">
                  <c:v>-7.9062500000000001E-3</c:v>
                </c:pt>
                <c:pt idx="4083">
                  <c:v>-6.4375000000000005E-3</c:v>
                </c:pt>
                <c:pt idx="4084">
                  <c:v>-1.45312E-3</c:v>
                </c:pt>
                <c:pt idx="4085">
                  <c:v>-8.1093699999999994E-3</c:v>
                </c:pt>
                <c:pt idx="4086">
                  <c:v>-6.5781199999999998E-3</c:v>
                </c:pt>
                <c:pt idx="4087">
                  <c:v>2.5000000000000001E-4</c:v>
                </c:pt>
                <c:pt idx="4088">
                  <c:v>-2.89062E-3</c:v>
                </c:pt>
                <c:pt idx="4089">
                  <c:v>-6.76562E-3</c:v>
                </c:pt>
                <c:pt idx="4090">
                  <c:v>-1.14062E-2</c:v>
                </c:pt>
                <c:pt idx="4091">
                  <c:v>-1.1171899999999998E-2</c:v>
                </c:pt>
                <c:pt idx="4092">
                  <c:v>-7.8750000000000001E-3</c:v>
                </c:pt>
                <c:pt idx="4093">
                  <c:v>-1.0531200000000001E-2</c:v>
                </c:pt>
                <c:pt idx="4094">
                  <c:v>-6.1093699999999994E-3</c:v>
                </c:pt>
                <c:pt idx="4095">
                  <c:v>-1.2437500000000001E-2</c:v>
                </c:pt>
                <c:pt idx="4096">
                  <c:v>-1.2812500000000001E-2</c:v>
                </c:pt>
                <c:pt idx="4097">
                  <c:v>-5.4843700000000006E-3</c:v>
                </c:pt>
                <c:pt idx="4098">
                  <c:v>1.8437499999999999E-3</c:v>
                </c:pt>
                <c:pt idx="4099">
                  <c:v>-7.8125000000000004E-4</c:v>
                </c:pt>
                <c:pt idx="4100">
                  <c:v>-7.9375000000000001E-3</c:v>
                </c:pt>
                <c:pt idx="4101">
                  <c:v>-4.5468699999999997E-3</c:v>
                </c:pt>
                <c:pt idx="4102">
                  <c:v>-5.4062499999999996E-3</c:v>
                </c:pt>
                <c:pt idx="4103">
                  <c:v>-1.3515599999999999E-2</c:v>
                </c:pt>
                <c:pt idx="4104">
                  <c:v>-1.3953100000000001E-2</c:v>
                </c:pt>
                <c:pt idx="4105">
                  <c:v>-1.45156E-2</c:v>
                </c:pt>
                <c:pt idx="4106">
                  <c:v>-4.5312500000000006E-3</c:v>
                </c:pt>
                <c:pt idx="4107">
                  <c:v>2.0781300000000001E-3</c:v>
                </c:pt>
                <c:pt idx="4108">
                  <c:v>-2.1406200000000002E-3</c:v>
                </c:pt>
                <c:pt idx="4109">
                  <c:v>-7.7656199999999991E-3</c:v>
                </c:pt>
                <c:pt idx="4110">
                  <c:v>-1.2046899999999999E-2</c:v>
                </c:pt>
                <c:pt idx="4111">
                  <c:v>-1.0218700000000001E-2</c:v>
                </c:pt>
                <c:pt idx="4112">
                  <c:v>-3.7812499999999999E-3</c:v>
                </c:pt>
                <c:pt idx="4113">
                  <c:v>3.1250000000000001E-5</c:v>
                </c:pt>
                <c:pt idx="4114">
                  <c:v>-1.0468700000000001E-2</c:v>
                </c:pt>
                <c:pt idx="4115">
                  <c:v>-1.20625E-2</c:v>
                </c:pt>
                <c:pt idx="4116">
                  <c:v>-7.73437E-3</c:v>
                </c:pt>
                <c:pt idx="4117">
                  <c:v>-1.95312E-3</c:v>
                </c:pt>
                <c:pt idx="4118">
                  <c:v>-6.0156200000000002E-3</c:v>
                </c:pt>
                <c:pt idx="4119">
                  <c:v>-1.9843700000000001E-3</c:v>
                </c:pt>
                <c:pt idx="4120">
                  <c:v>-6.0625000000000002E-3</c:v>
                </c:pt>
                <c:pt idx="4121">
                  <c:v>-3.7499999999999999E-3</c:v>
                </c:pt>
                <c:pt idx="4122">
                  <c:v>-0.01</c:v>
                </c:pt>
                <c:pt idx="4123">
                  <c:v>-4.0000000000000001E-3</c:v>
                </c:pt>
                <c:pt idx="4124">
                  <c:v>-7.9218699999999993E-3</c:v>
                </c:pt>
                <c:pt idx="4125">
                  <c:v>-1.96875E-3</c:v>
                </c:pt>
                <c:pt idx="4126">
                  <c:v>-1.05781E-2</c:v>
                </c:pt>
                <c:pt idx="4127">
                  <c:v>-8.0000000000000002E-3</c:v>
                </c:pt>
                <c:pt idx="4128">
                  <c:v>-5.9999999999999993E-3</c:v>
                </c:pt>
                <c:pt idx="4129">
                  <c:v>-5.9843699999999993E-3</c:v>
                </c:pt>
                <c:pt idx="4130">
                  <c:v>-6.2656199999999995E-3</c:v>
                </c:pt>
                <c:pt idx="4131">
                  <c:v>-0.01</c:v>
                </c:pt>
                <c:pt idx="4132">
                  <c:v>-9.8437500000000001E-3</c:v>
                </c:pt>
                <c:pt idx="4133">
                  <c:v>-6.0625000000000002E-3</c:v>
                </c:pt>
                <c:pt idx="4134">
                  <c:v>-1.92187E-3</c:v>
                </c:pt>
                <c:pt idx="4135">
                  <c:v>-2.1093699999999997E-3</c:v>
                </c:pt>
                <c:pt idx="4136">
                  <c:v>-1.0343699999999999E-2</c:v>
                </c:pt>
                <c:pt idx="4137">
                  <c:v>-9.9843699999999994E-3</c:v>
                </c:pt>
                <c:pt idx="4138">
                  <c:v>-1.44531E-2</c:v>
                </c:pt>
                <c:pt idx="4139">
                  <c:v>-1.6171899999999999E-2</c:v>
                </c:pt>
                <c:pt idx="4140">
                  <c:v>-3.9531200000000001E-3</c:v>
                </c:pt>
                <c:pt idx="4141">
                  <c:v>-4.0312500000000001E-3</c:v>
                </c:pt>
                <c:pt idx="4142">
                  <c:v>1.5625E-4</c:v>
                </c:pt>
                <c:pt idx="4143">
                  <c:v>1E-3</c:v>
                </c:pt>
                <c:pt idx="4144">
                  <c:v>-3.0781200000000002E-3</c:v>
                </c:pt>
                <c:pt idx="4145">
                  <c:v>-7.2031199999999995E-3</c:v>
                </c:pt>
                <c:pt idx="4146">
                  <c:v>-9.9375000000000002E-3</c:v>
                </c:pt>
                <c:pt idx="4147">
                  <c:v>-8.5156199999999998E-3</c:v>
                </c:pt>
                <c:pt idx="4148">
                  <c:v>-6.2656199999999995E-3</c:v>
                </c:pt>
                <c:pt idx="4149">
                  <c:v>-5.6406200000000007E-3</c:v>
                </c:pt>
                <c:pt idx="4150">
                  <c:v>-9.5937499999999998E-3</c:v>
                </c:pt>
                <c:pt idx="4151">
                  <c:v>-1.1578100000000001E-2</c:v>
                </c:pt>
                <c:pt idx="4152">
                  <c:v>-1.30312E-2</c:v>
                </c:pt>
                <c:pt idx="4153">
                  <c:v>-6.8750000000000007E-4</c:v>
                </c:pt>
                <c:pt idx="4154">
                  <c:v>3.1250000000000001E-4</c:v>
                </c:pt>
                <c:pt idx="4155">
                  <c:v>-5.6562500000000007E-3</c:v>
                </c:pt>
                <c:pt idx="4156">
                  <c:v>-1.1875E-2</c:v>
                </c:pt>
                <c:pt idx="4157">
                  <c:v>-1.0031199999999999E-2</c:v>
                </c:pt>
                <c:pt idx="4158">
                  <c:v>-3.8437499999999999E-3</c:v>
                </c:pt>
                <c:pt idx="4159">
                  <c:v>4.0000000000000001E-3</c:v>
                </c:pt>
                <c:pt idx="4160">
                  <c:v>1.76563E-3</c:v>
                </c:pt>
                <c:pt idx="4161">
                  <c:v>-6.5468700000000006E-3</c:v>
                </c:pt>
                <c:pt idx="4162">
                  <c:v>-7.8281200000000009E-3</c:v>
                </c:pt>
                <c:pt idx="4163">
                  <c:v>-1.9843700000000001E-3</c:v>
                </c:pt>
                <c:pt idx="4164">
                  <c:v>-6.5156199999999997E-3</c:v>
                </c:pt>
                <c:pt idx="4165">
                  <c:v>-5.9687500000000001E-3</c:v>
                </c:pt>
                <c:pt idx="4166">
                  <c:v>-5.7187499999999999E-3</c:v>
                </c:pt>
                <c:pt idx="4167">
                  <c:v>-4.4062499999999996E-3</c:v>
                </c:pt>
                <c:pt idx="4168">
                  <c:v>-1.0468700000000001E-2</c:v>
                </c:pt>
                <c:pt idx="4169">
                  <c:v>-9.6874999999999999E-3</c:v>
                </c:pt>
                <c:pt idx="4170">
                  <c:v>-1.04531E-2</c:v>
                </c:pt>
                <c:pt idx="4171">
                  <c:v>-1.4218700000000001E-2</c:v>
                </c:pt>
                <c:pt idx="4172">
                  <c:v>-8.2031199999999995E-3</c:v>
                </c:pt>
                <c:pt idx="4173">
                  <c:v>2.7187499999999998E-3</c:v>
                </c:pt>
                <c:pt idx="4174">
                  <c:v>-8.437500000000001E-4</c:v>
                </c:pt>
                <c:pt idx="4175">
                  <c:v>-6.9843700000000002E-3</c:v>
                </c:pt>
                <c:pt idx="4176">
                  <c:v>-9.75E-3</c:v>
                </c:pt>
                <c:pt idx="4177">
                  <c:v>-5.6093699999999998E-3</c:v>
                </c:pt>
                <c:pt idx="4178">
                  <c:v>-6.0156200000000002E-3</c:v>
                </c:pt>
                <c:pt idx="4179">
                  <c:v>-3.4531200000000001E-3</c:v>
                </c:pt>
                <c:pt idx="4180">
                  <c:v>-2.3125000000000003E-3</c:v>
                </c:pt>
                <c:pt idx="4181">
                  <c:v>-6.6406199999999999E-3</c:v>
                </c:pt>
                <c:pt idx="4182">
                  <c:v>-8.0937500000000002E-3</c:v>
                </c:pt>
                <c:pt idx="4183">
                  <c:v>-7.7499999999999999E-3</c:v>
                </c:pt>
                <c:pt idx="4184">
                  <c:v>-2.90625E-3</c:v>
                </c:pt>
                <c:pt idx="4185">
                  <c:v>-7.9687500000000006E-4</c:v>
                </c:pt>
                <c:pt idx="4186">
                  <c:v>-5.9843699999999993E-3</c:v>
                </c:pt>
                <c:pt idx="4187">
                  <c:v>-4.7031199999999999E-3</c:v>
                </c:pt>
                <c:pt idx="4188">
                  <c:v>-1.2968700000000001E-2</c:v>
                </c:pt>
                <c:pt idx="4189">
                  <c:v>-1.1015599999999999E-2</c:v>
                </c:pt>
                <c:pt idx="4190">
                  <c:v>-7.7499999999999999E-3</c:v>
                </c:pt>
                <c:pt idx="4191">
                  <c:v>-7.8750000000000001E-3</c:v>
                </c:pt>
                <c:pt idx="4192">
                  <c:v>-2.6093699999999997E-3</c:v>
                </c:pt>
                <c:pt idx="4193">
                  <c:v>-4.3593700000000004E-3</c:v>
                </c:pt>
                <c:pt idx="4194">
                  <c:v>-1.3546900000000001E-2</c:v>
                </c:pt>
                <c:pt idx="4195">
                  <c:v>-2.4375E-3</c:v>
                </c:pt>
                <c:pt idx="4196">
                  <c:v>-4.4687500000000005E-3</c:v>
                </c:pt>
                <c:pt idx="4197">
                  <c:v>-7.0312499999999993E-3</c:v>
                </c:pt>
                <c:pt idx="4198">
                  <c:v>-9.4999999999999998E-3</c:v>
                </c:pt>
                <c:pt idx="4199">
                  <c:v>-6.2343700000000004E-3</c:v>
                </c:pt>
                <c:pt idx="4200">
                  <c:v>-1.0093700000000001E-2</c:v>
                </c:pt>
                <c:pt idx="4201">
                  <c:v>-7.8125E-3</c:v>
                </c:pt>
                <c:pt idx="4202">
                  <c:v>-7.5312499999999998E-3</c:v>
                </c:pt>
                <c:pt idx="4203">
                  <c:v>-3.5312499999999997E-3</c:v>
                </c:pt>
                <c:pt idx="4204">
                  <c:v>-4.2499999999999994E-3</c:v>
                </c:pt>
                <c:pt idx="4205">
                  <c:v>-6.9687500000000001E-3</c:v>
                </c:pt>
                <c:pt idx="4206">
                  <c:v>-9.78125E-3</c:v>
                </c:pt>
                <c:pt idx="4207">
                  <c:v>-5.4374999999999996E-3</c:v>
                </c:pt>
                <c:pt idx="4208">
                  <c:v>-3.3593700000000004E-3</c:v>
                </c:pt>
                <c:pt idx="4209">
                  <c:v>1.23438E-3</c:v>
                </c:pt>
                <c:pt idx="4210">
                  <c:v>-7.8906199999999992E-3</c:v>
                </c:pt>
                <c:pt idx="4211">
                  <c:v>-8.9062500000000003E-4</c:v>
                </c:pt>
                <c:pt idx="4212">
                  <c:v>-1.7656200000000001E-3</c:v>
                </c:pt>
                <c:pt idx="4213">
                  <c:v>-2.0312500000000001E-3</c:v>
                </c:pt>
                <c:pt idx="4214">
                  <c:v>-2.1718700000000002E-3</c:v>
                </c:pt>
                <c:pt idx="4215">
                  <c:v>1.98438E-3</c:v>
                </c:pt>
                <c:pt idx="4216">
                  <c:v>-3.6562500000000002E-3</c:v>
                </c:pt>
                <c:pt idx="4217">
                  <c:v>-7.9531199999999993E-3</c:v>
                </c:pt>
                <c:pt idx="4218">
                  <c:v>-7.984370000000001E-3</c:v>
                </c:pt>
                <c:pt idx="4219">
                  <c:v>-4.0937500000000002E-3</c:v>
                </c:pt>
                <c:pt idx="4220">
                  <c:v>-4.0000000000000001E-3</c:v>
                </c:pt>
                <c:pt idx="4221">
                  <c:v>-4.0000000000000001E-3</c:v>
                </c:pt>
                <c:pt idx="4222">
                  <c:v>-4.0468700000000002E-3</c:v>
                </c:pt>
                <c:pt idx="4223">
                  <c:v>-1.4046900000000001E-2</c:v>
                </c:pt>
                <c:pt idx="4224">
                  <c:v>-1.35625E-2</c:v>
                </c:pt>
                <c:pt idx="4225">
                  <c:v>-5.9375000000000001E-3</c:v>
                </c:pt>
                <c:pt idx="4226">
                  <c:v>-6.1093699999999994E-3</c:v>
                </c:pt>
                <c:pt idx="4227">
                  <c:v>-8.0781199999999994E-3</c:v>
                </c:pt>
                <c:pt idx="4228">
                  <c:v>-1.47656E-2</c:v>
                </c:pt>
                <c:pt idx="4229">
                  <c:v>-1.5718699999999999E-2</c:v>
                </c:pt>
                <c:pt idx="4230">
                  <c:v>-5.4218699999999996E-3</c:v>
                </c:pt>
                <c:pt idx="4231">
                  <c:v>-1.89062E-3</c:v>
                </c:pt>
                <c:pt idx="4232">
                  <c:v>2.6562499999999996E-4</c:v>
                </c:pt>
                <c:pt idx="4233">
                  <c:v>-3.7499999999999995E-4</c:v>
                </c:pt>
                <c:pt idx="4234">
                  <c:v>-6.2500000000000003E-3</c:v>
                </c:pt>
                <c:pt idx="4235">
                  <c:v>-6.2343700000000004E-3</c:v>
                </c:pt>
                <c:pt idx="4236">
                  <c:v>-1.23281E-2</c:v>
                </c:pt>
                <c:pt idx="4237">
                  <c:v>-1.1453100000000001E-2</c:v>
                </c:pt>
                <c:pt idx="4238">
                  <c:v>-2.7031199999999998E-3</c:v>
                </c:pt>
                <c:pt idx="4239">
                  <c:v>1.7187499999999998E-3</c:v>
                </c:pt>
                <c:pt idx="4240">
                  <c:v>-6.2656199999999995E-3</c:v>
                </c:pt>
                <c:pt idx="4241">
                  <c:v>-6.0156200000000002E-3</c:v>
                </c:pt>
                <c:pt idx="4242">
                  <c:v>-8.0781199999999994E-3</c:v>
                </c:pt>
                <c:pt idx="4243">
                  <c:v>-8.2500000000000004E-3</c:v>
                </c:pt>
                <c:pt idx="4244">
                  <c:v>-1.1953099999999999E-2</c:v>
                </c:pt>
                <c:pt idx="4245">
                  <c:v>-7.8125E-3</c:v>
                </c:pt>
                <c:pt idx="4246">
                  <c:v>-1.0124999999999999E-2</c:v>
                </c:pt>
                <c:pt idx="4247">
                  <c:v>-1.1999999999999999E-2</c:v>
                </c:pt>
                <c:pt idx="4248">
                  <c:v>-9.6249999999999999E-3</c:v>
                </c:pt>
                <c:pt idx="4249">
                  <c:v>-5.84375E-3</c:v>
                </c:pt>
                <c:pt idx="4250">
                  <c:v>-3.6718699999999998E-3</c:v>
                </c:pt>
                <c:pt idx="4251">
                  <c:v>-2.39062E-3</c:v>
                </c:pt>
                <c:pt idx="4252">
                  <c:v>-1.0296899999999999E-2</c:v>
                </c:pt>
                <c:pt idx="4253">
                  <c:v>-7.9218699999999993E-3</c:v>
                </c:pt>
                <c:pt idx="4254">
                  <c:v>-1.0031199999999999E-2</c:v>
                </c:pt>
                <c:pt idx="4255">
                  <c:v>-7.9687500000000001E-3</c:v>
                </c:pt>
                <c:pt idx="4256">
                  <c:v>-7.7187499999999999E-3</c:v>
                </c:pt>
                <c:pt idx="4257">
                  <c:v>-4.1093700000000002E-3</c:v>
                </c:pt>
                <c:pt idx="4258">
                  <c:v>-8.0000000000000002E-3</c:v>
                </c:pt>
                <c:pt idx="4259">
                  <c:v>-4.0312500000000001E-3</c:v>
                </c:pt>
                <c:pt idx="4260">
                  <c:v>-1.0093700000000001E-2</c:v>
                </c:pt>
                <c:pt idx="4261">
                  <c:v>-5.7812499999999999E-3</c:v>
                </c:pt>
                <c:pt idx="4262">
                  <c:v>-2.3437499999999999E-4</c:v>
                </c:pt>
                <c:pt idx="4263">
                  <c:v>1.7343799999999998E-3</c:v>
                </c:pt>
                <c:pt idx="4264">
                  <c:v>-1.4234399999999999E-2</c:v>
                </c:pt>
                <c:pt idx="4265">
                  <c:v>-1.2046899999999999E-2</c:v>
                </c:pt>
                <c:pt idx="4266">
                  <c:v>-1.20625E-2</c:v>
                </c:pt>
                <c:pt idx="4267">
                  <c:v>-6.1562499999999994E-3</c:v>
                </c:pt>
                <c:pt idx="4268">
                  <c:v>-5.8906200000000001E-3</c:v>
                </c:pt>
                <c:pt idx="4269">
                  <c:v>-7.9375000000000001E-3</c:v>
                </c:pt>
                <c:pt idx="4270">
                  <c:v>-9.6874999999999999E-3</c:v>
                </c:pt>
                <c:pt idx="4271">
                  <c:v>-1.2171899999999999E-2</c:v>
                </c:pt>
                <c:pt idx="4272">
                  <c:v>-6.4375000000000005E-3</c:v>
                </c:pt>
                <c:pt idx="4273">
                  <c:v>-4.1718700000000003E-3</c:v>
                </c:pt>
                <c:pt idx="4274">
                  <c:v>-3.2812499999999997E-4</c:v>
                </c:pt>
                <c:pt idx="4275">
                  <c:v>-2.5000000000000001E-3</c:v>
                </c:pt>
                <c:pt idx="4276">
                  <c:v>-4.2812500000000003E-3</c:v>
                </c:pt>
                <c:pt idx="4277">
                  <c:v>-1.0796899999999998E-2</c:v>
                </c:pt>
                <c:pt idx="4278">
                  <c:v>-1.29844E-2</c:v>
                </c:pt>
                <c:pt idx="4279">
                  <c:v>-2.8124999999999999E-3</c:v>
                </c:pt>
                <c:pt idx="4280">
                  <c:v>-6.7187499999999995E-4</c:v>
                </c:pt>
                <c:pt idx="4281">
                  <c:v>-4.5156200000000006E-3</c:v>
                </c:pt>
                <c:pt idx="4282">
                  <c:v>-8.8281200000000001E-3</c:v>
                </c:pt>
                <c:pt idx="4283">
                  <c:v>-1.1218700000000002E-2</c:v>
                </c:pt>
                <c:pt idx="4284">
                  <c:v>-1.3125000000000001E-2</c:v>
                </c:pt>
                <c:pt idx="4285">
                  <c:v>-3.2031200000000003E-3</c:v>
                </c:pt>
                <c:pt idx="4286">
                  <c:v>5.1562500000000002E-4</c:v>
                </c:pt>
                <c:pt idx="4287">
                  <c:v>-6.8750000000000007E-4</c:v>
                </c:pt>
                <c:pt idx="4288">
                  <c:v>-8.3593699999999996E-3</c:v>
                </c:pt>
                <c:pt idx="4289">
                  <c:v>-1.1203100000000001E-2</c:v>
                </c:pt>
                <c:pt idx="4290">
                  <c:v>-5.1406200000000003E-3</c:v>
                </c:pt>
                <c:pt idx="4291">
                  <c:v>1.7187499999999998E-3</c:v>
                </c:pt>
                <c:pt idx="4292">
                  <c:v>-1.1875E-3</c:v>
                </c:pt>
                <c:pt idx="4293">
                  <c:v>-6.1875000000000003E-3</c:v>
                </c:pt>
                <c:pt idx="4294">
                  <c:v>-1.2624999999999999E-2</c:v>
                </c:pt>
                <c:pt idx="4295">
                  <c:v>6.09375E-4</c:v>
                </c:pt>
                <c:pt idx="4296">
                  <c:v>-3.40625E-3</c:v>
                </c:pt>
                <c:pt idx="4297">
                  <c:v>-8.2812500000000004E-3</c:v>
                </c:pt>
                <c:pt idx="4298">
                  <c:v>-6.0781200000000002E-3</c:v>
                </c:pt>
                <c:pt idx="4299">
                  <c:v>-5.85937E-3</c:v>
                </c:pt>
                <c:pt idx="4300">
                  <c:v>-6.1093699999999994E-3</c:v>
                </c:pt>
                <c:pt idx="4301">
                  <c:v>-4.1875000000000002E-3</c:v>
                </c:pt>
                <c:pt idx="4302">
                  <c:v>-5.875E-3</c:v>
                </c:pt>
                <c:pt idx="4303">
                  <c:v>-1.2203100000000001E-2</c:v>
                </c:pt>
                <c:pt idx="4304">
                  <c:v>-6.1718700000000003E-3</c:v>
                </c:pt>
                <c:pt idx="4305">
                  <c:v>-7.9218699999999993E-3</c:v>
                </c:pt>
                <c:pt idx="4306">
                  <c:v>-3.90625E-3</c:v>
                </c:pt>
                <c:pt idx="4307">
                  <c:v>-3.7343699999999999E-3</c:v>
                </c:pt>
                <c:pt idx="4308">
                  <c:v>-1.0109400000000001E-2</c:v>
                </c:pt>
                <c:pt idx="4309">
                  <c:v>-1.0109400000000001E-2</c:v>
                </c:pt>
                <c:pt idx="4310">
                  <c:v>-7.9531199999999993E-3</c:v>
                </c:pt>
                <c:pt idx="4311">
                  <c:v>-6.0156200000000002E-3</c:v>
                </c:pt>
                <c:pt idx="4312">
                  <c:v>-8.2656199999999996E-3</c:v>
                </c:pt>
                <c:pt idx="4313">
                  <c:v>-1.20625E-2</c:v>
                </c:pt>
                <c:pt idx="4314">
                  <c:v>-7.9062500000000001E-3</c:v>
                </c:pt>
                <c:pt idx="4315">
                  <c:v>-8.1250000000000003E-3</c:v>
                </c:pt>
                <c:pt idx="4316">
                  <c:v>-1.75E-3</c:v>
                </c:pt>
                <c:pt idx="4317">
                  <c:v>3.1250000000000001E-5</c:v>
                </c:pt>
                <c:pt idx="4318">
                  <c:v>-2.1875000000000002E-3</c:v>
                </c:pt>
                <c:pt idx="4319">
                  <c:v>-5.90625E-3</c:v>
                </c:pt>
                <c:pt idx="4320">
                  <c:v>-6.0625000000000002E-3</c:v>
                </c:pt>
                <c:pt idx="4321">
                  <c:v>-8.0000000000000002E-3</c:v>
                </c:pt>
                <c:pt idx="4322">
                  <c:v>-6.0156200000000002E-3</c:v>
                </c:pt>
                <c:pt idx="4323">
                  <c:v>-9.9687499999999984E-3</c:v>
                </c:pt>
                <c:pt idx="4324">
                  <c:v>-1.2140600000000001E-2</c:v>
                </c:pt>
                <c:pt idx="4325">
                  <c:v>-1.4E-2</c:v>
                </c:pt>
                <c:pt idx="4326">
                  <c:v>-1.1265600000000001E-2</c:v>
                </c:pt>
                <c:pt idx="4327">
                  <c:v>-3.8437499999999999E-3</c:v>
                </c:pt>
                <c:pt idx="4328">
                  <c:v>-4.4687500000000005E-3</c:v>
                </c:pt>
                <c:pt idx="4329">
                  <c:v>-8.0000000000000002E-3</c:v>
                </c:pt>
                <c:pt idx="4330">
                  <c:v>-7.8750000000000001E-3</c:v>
                </c:pt>
                <c:pt idx="4331">
                  <c:v>-6.0156200000000002E-3</c:v>
                </c:pt>
                <c:pt idx="4332">
                  <c:v>-5.9531199999999992E-3</c:v>
                </c:pt>
                <c:pt idx="4333">
                  <c:v>-4.0156200000000001E-3</c:v>
                </c:pt>
                <c:pt idx="4334">
                  <c:v>-5.9687500000000001E-3</c:v>
                </c:pt>
                <c:pt idx="4335">
                  <c:v>-2.0156200000000001E-3</c:v>
                </c:pt>
                <c:pt idx="4336">
                  <c:v>-2.0625000000000001E-3</c:v>
                </c:pt>
                <c:pt idx="4337">
                  <c:v>-5.7968699999999991E-3</c:v>
                </c:pt>
                <c:pt idx="4338">
                  <c:v>-1.4E-2</c:v>
                </c:pt>
                <c:pt idx="4339">
                  <c:v>-5.9375000000000001E-3</c:v>
                </c:pt>
                <c:pt idx="4340">
                  <c:v>7.8125000000000002E-5</c:v>
                </c:pt>
                <c:pt idx="4341">
                  <c:v>4.3125000000000004E-3</c:v>
                </c:pt>
                <c:pt idx="4342">
                  <c:v>6.09375E-4</c:v>
                </c:pt>
                <c:pt idx="4343">
                  <c:v>-9.8437500000000001E-4</c:v>
                </c:pt>
                <c:pt idx="4344">
                  <c:v>-8.6093699999999999E-3</c:v>
                </c:pt>
                <c:pt idx="4345">
                  <c:v>-1.05156E-2</c:v>
                </c:pt>
                <c:pt idx="4346">
                  <c:v>-6.9843700000000002E-3</c:v>
                </c:pt>
                <c:pt idx="4347">
                  <c:v>1.1249999999999999E-3</c:v>
                </c:pt>
                <c:pt idx="4348">
                  <c:v>1.01563E-3</c:v>
                </c:pt>
                <c:pt idx="4349">
                  <c:v>-1.04531E-2</c:v>
                </c:pt>
                <c:pt idx="4350">
                  <c:v>-1.6437500000000001E-2</c:v>
                </c:pt>
                <c:pt idx="4351">
                  <c:v>-8.656249999999999E-3</c:v>
                </c:pt>
                <c:pt idx="4352">
                  <c:v>-2.0625000000000001E-3</c:v>
                </c:pt>
                <c:pt idx="4353">
                  <c:v>-7.2968700000000004E-3</c:v>
                </c:pt>
                <c:pt idx="4354">
                  <c:v>-1.9765600000000001E-2</c:v>
                </c:pt>
                <c:pt idx="4355">
                  <c:v>-1.4109400000000001E-2</c:v>
                </c:pt>
                <c:pt idx="4356">
                  <c:v>-5.9531199999999992E-3</c:v>
                </c:pt>
                <c:pt idx="4357">
                  <c:v>-5.9999999999999993E-3</c:v>
                </c:pt>
                <c:pt idx="4358">
                  <c:v>-5.9843699999999993E-3</c:v>
                </c:pt>
                <c:pt idx="4359">
                  <c:v>-5.9687500000000001E-3</c:v>
                </c:pt>
                <c:pt idx="4360">
                  <c:v>-3.85937E-3</c:v>
                </c:pt>
                <c:pt idx="4361">
                  <c:v>-2.2968700000000003E-3</c:v>
                </c:pt>
                <c:pt idx="4362">
                  <c:v>-5.7812499999999999E-3</c:v>
                </c:pt>
                <c:pt idx="4363">
                  <c:v>3.4375000000000003E-4</c:v>
                </c:pt>
                <c:pt idx="4364">
                  <c:v>-1.5625E-5</c:v>
                </c:pt>
                <c:pt idx="4365">
                  <c:v>-3.3281199999999999E-3</c:v>
                </c:pt>
                <c:pt idx="4366">
                  <c:v>-1.4531200000000001E-2</c:v>
                </c:pt>
                <c:pt idx="4367">
                  <c:v>-1.1671900000000001E-2</c:v>
                </c:pt>
                <c:pt idx="4368">
                  <c:v>-1.1765600000000001E-2</c:v>
                </c:pt>
                <c:pt idx="4369">
                  <c:v>-1.02656E-2</c:v>
                </c:pt>
                <c:pt idx="4370">
                  <c:v>-1.1265600000000001E-2</c:v>
                </c:pt>
                <c:pt idx="4371">
                  <c:v>-5.7812500000000008E-4</c:v>
                </c:pt>
                <c:pt idx="4372">
                  <c:v>1.6875000000000002E-3</c:v>
                </c:pt>
                <c:pt idx="4373">
                  <c:v>-2.7031199999999998E-3</c:v>
                </c:pt>
                <c:pt idx="4374">
                  <c:v>-6.4375000000000005E-3</c:v>
                </c:pt>
                <c:pt idx="4375">
                  <c:v>-7.7499999999999999E-3</c:v>
                </c:pt>
                <c:pt idx="4376">
                  <c:v>-3.5000000000000001E-3</c:v>
                </c:pt>
                <c:pt idx="4377">
                  <c:v>6.09375E-4</c:v>
                </c:pt>
                <c:pt idx="4378">
                  <c:v>1.5312500000000001E-3</c:v>
                </c:pt>
                <c:pt idx="4379">
                  <c:v>-8.0312500000000002E-3</c:v>
                </c:pt>
                <c:pt idx="4380">
                  <c:v>-1.38437E-2</c:v>
                </c:pt>
                <c:pt idx="4381">
                  <c:v>-6.5781199999999998E-3</c:v>
                </c:pt>
                <c:pt idx="4382">
                  <c:v>-4.3281199999999995E-3</c:v>
                </c:pt>
                <c:pt idx="4383">
                  <c:v>-8.73437E-3</c:v>
                </c:pt>
                <c:pt idx="4384">
                  <c:v>-7.1093700000000003E-3</c:v>
                </c:pt>
                <c:pt idx="4385">
                  <c:v>-4.85937E-3</c:v>
                </c:pt>
                <c:pt idx="4386">
                  <c:v>-1.27812E-2</c:v>
                </c:pt>
                <c:pt idx="4387">
                  <c:v>-1.16562E-2</c:v>
                </c:pt>
                <c:pt idx="4388">
                  <c:v>-1.22656E-2</c:v>
                </c:pt>
                <c:pt idx="4389">
                  <c:v>-1.15937E-2</c:v>
                </c:pt>
                <c:pt idx="4390">
                  <c:v>-7.0156200000000002E-3</c:v>
                </c:pt>
                <c:pt idx="4391">
                  <c:v>-7.0156200000000002E-3</c:v>
                </c:pt>
                <c:pt idx="4392">
                  <c:v>-9.2500000000000013E-3</c:v>
                </c:pt>
                <c:pt idx="4393">
                  <c:v>2.3125000000000003E-3</c:v>
                </c:pt>
                <c:pt idx="4394">
                  <c:v>2.9375E-3</c:v>
                </c:pt>
                <c:pt idx="4395">
                  <c:v>-5.5000000000000005E-3</c:v>
                </c:pt>
                <c:pt idx="4396">
                  <c:v>-8.2031199999999995E-3</c:v>
                </c:pt>
                <c:pt idx="4397">
                  <c:v>-1.0781199999999999E-2</c:v>
                </c:pt>
                <c:pt idx="4398">
                  <c:v>-8.76562E-3</c:v>
                </c:pt>
                <c:pt idx="4399">
                  <c:v>-1.5625000000000001E-3</c:v>
                </c:pt>
                <c:pt idx="4400">
                  <c:v>-7.2656200000000004E-3</c:v>
                </c:pt>
                <c:pt idx="4401">
                  <c:v>-9.75E-3</c:v>
                </c:pt>
                <c:pt idx="4402">
                  <c:v>-7.9062500000000001E-3</c:v>
                </c:pt>
                <c:pt idx="4403">
                  <c:v>-4.1718700000000003E-3</c:v>
                </c:pt>
                <c:pt idx="4404">
                  <c:v>4.3750000000000004E-3</c:v>
                </c:pt>
                <c:pt idx="4405">
                  <c:v>-4.2499999999999994E-3</c:v>
                </c:pt>
                <c:pt idx="4406">
                  <c:v>-1.0187499999999999E-2</c:v>
                </c:pt>
                <c:pt idx="4407">
                  <c:v>-8.4375000000000006E-3</c:v>
                </c:pt>
                <c:pt idx="4408">
                  <c:v>-6.3593700000000005E-3</c:v>
                </c:pt>
                <c:pt idx="4409">
                  <c:v>-1.25E-3</c:v>
                </c:pt>
                <c:pt idx="4410">
                  <c:v>4.1562500000000002E-3</c:v>
                </c:pt>
                <c:pt idx="4411">
                  <c:v>-1.6718700000000002E-3</c:v>
                </c:pt>
                <c:pt idx="4412">
                  <c:v>-1.09375E-4</c:v>
                </c:pt>
                <c:pt idx="4413">
                  <c:v>-1.89062E-3</c:v>
                </c:pt>
                <c:pt idx="4414">
                  <c:v>-3.85937E-3</c:v>
                </c:pt>
                <c:pt idx="4415">
                  <c:v>-7.9062500000000001E-3</c:v>
                </c:pt>
                <c:pt idx="4416">
                  <c:v>-7.984370000000001E-3</c:v>
                </c:pt>
                <c:pt idx="4417">
                  <c:v>-4.0312500000000001E-3</c:v>
                </c:pt>
                <c:pt idx="4418">
                  <c:v>-5.9999999999999993E-3</c:v>
                </c:pt>
                <c:pt idx="4419">
                  <c:v>-5.9999999999999993E-3</c:v>
                </c:pt>
                <c:pt idx="4420">
                  <c:v>-1.0031199999999999E-2</c:v>
                </c:pt>
                <c:pt idx="4421">
                  <c:v>-1.1984400000000001E-2</c:v>
                </c:pt>
                <c:pt idx="4422">
                  <c:v>-5.2968700000000004E-3</c:v>
                </c:pt>
                <c:pt idx="4423">
                  <c:v>4.0312500000000001E-3</c:v>
                </c:pt>
                <c:pt idx="4424">
                  <c:v>-2.7500000000000003E-3</c:v>
                </c:pt>
                <c:pt idx="4425">
                  <c:v>-1.0046899999999999E-2</c:v>
                </c:pt>
                <c:pt idx="4426">
                  <c:v>-7.6093700000000007E-3</c:v>
                </c:pt>
                <c:pt idx="4427">
                  <c:v>-6.0781200000000002E-3</c:v>
                </c:pt>
                <c:pt idx="4428">
                  <c:v>-7.984370000000001E-3</c:v>
                </c:pt>
                <c:pt idx="4429">
                  <c:v>-5.8281200000000009E-3</c:v>
                </c:pt>
                <c:pt idx="4430">
                  <c:v>-3.7499999999999999E-3</c:v>
                </c:pt>
                <c:pt idx="4431">
                  <c:v>3.2812499999999997E-4</c:v>
                </c:pt>
                <c:pt idx="4432">
                  <c:v>-9.0624999999999994E-4</c:v>
                </c:pt>
                <c:pt idx="4433">
                  <c:v>-1.0281200000000001E-2</c:v>
                </c:pt>
                <c:pt idx="4434">
                  <c:v>-8.0781199999999994E-3</c:v>
                </c:pt>
                <c:pt idx="4435">
                  <c:v>-1.1984400000000001E-2</c:v>
                </c:pt>
                <c:pt idx="4436">
                  <c:v>-4.875E-3</c:v>
                </c:pt>
                <c:pt idx="4437">
                  <c:v>6.2500000000000001E-5</c:v>
                </c:pt>
                <c:pt idx="4438">
                  <c:v>-2.2499999999999998E-3</c:v>
                </c:pt>
                <c:pt idx="4439">
                  <c:v>-6.2343700000000004E-3</c:v>
                </c:pt>
                <c:pt idx="4440">
                  <c:v>-8.2343699999999995E-3</c:v>
                </c:pt>
                <c:pt idx="4441">
                  <c:v>-7.78125E-3</c:v>
                </c:pt>
                <c:pt idx="4442">
                  <c:v>-3.9687500000000001E-3</c:v>
                </c:pt>
                <c:pt idx="4443">
                  <c:v>-6.0156200000000002E-3</c:v>
                </c:pt>
                <c:pt idx="4444">
                  <c:v>-6.1093699999999994E-3</c:v>
                </c:pt>
                <c:pt idx="4445">
                  <c:v>-1.2171899999999999E-2</c:v>
                </c:pt>
                <c:pt idx="4446">
                  <c:v>-6.9531200000000001E-3</c:v>
                </c:pt>
                <c:pt idx="4447">
                  <c:v>2.1249999999999997E-3</c:v>
                </c:pt>
                <c:pt idx="4448">
                  <c:v>-2.35937E-3</c:v>
                </c:pt>
                <c:pt idx="4449">
                  <c:v>-6.5625000000000006E-3</c:v>
                </c:pt>
                <c:pt idx="4450">
                  <c:v>-1.4E-2</c:v>
                </c:pt>
                <c:pt idx="4451">
                  <c:v>-7.6562499999999999E-3</c:v>
                </c:pt>
                <c:pt idx="4452">
                  <c:v>-7.9375000000000001E-3</c:v>
                </c:pt>
                <c:pt idx="4453">
                  <c:v>-3.7187500000000003E-3</c:v>
                </c:pt>
                <c:pt idx="4454">
                  <c:v>-4.2499999999999994E-3</c:v>
                </c:pt>
                <c:pt idx="4455">
                  <c:v>-6.0156200000000002E-3</c:v>
                </c:pt>
                <c:pt idx="4456">
                  <c:v>-4.0000000000000001E-3</c:v>
                </c:pt>
                <c:pt idx="4457">
                  <c:v>-4.0937500000000002E-3</c:v>
                </c:pt>
                <c:pt idx="4458">
                  <c:v>-1.00781E-2</c:v>
                </c:pt>
                <c:pt idx="4459">
                  <c:v>-7.9531199999999993E-3</c:v>
                </c:pt>
                <c:pt idx="4460">
                  <c:v>-8.0625000000000002E-3</c:v>
                </c:pt>
                <c:pt idx="4461">
                  <c:v>-6.0781200000000002E-3</c:v>
                </c:pt>
                <c:pt idx="4462">
                  <c:v>-1.2046899999999999E-2</c:v>
                </c:pt>
                <c:pt idx="4463">
                  <c:v>-8.0468699999999994E-3</c:v>
                </c:pt>
                <c:pt idx="4464">
                  <c:v>-9.9375000000000002E-3</c:v>
                </c:pt>
                <c:pt idx="4465">
                  <c:v>-1.2046899999999999E-2</c:v>
                </c:pt>
                <c:pt idx="4466">
                  <c:v>-1.0046899999999999E-2</c:v>
                </c:pt>
                <c:pt idx="4467">
                  <c:v>-1.00781E-2</c:v>
                </c:pt>
                <c:pt idx="4468">
                  <c:v>-6.3124999999999995E-3</c:v>
                </c:pt>
                <c:pt idx="4469">
                  <c:v>-4.1250000000000002E-3</c:v>
                </c:pt>
                <c:pt idx="4470">
                  <c:v>-3.7187500000000003E-3</c:v>
                </c:pt>
                <c:pt idx="4471">
                  <c:v>-8.1093699999999994E-3</c:v>
                </c:pt>
                <c:pt idx="4472">
                  <c:v>-8.437500000000001E-4</c:v>
                </c:pt>
                <c:pt idx="4473">
                  <c:v>-2.92187E-3</c:v>
                </c:pt>
                <c:pt idx="4474">
                  <c:v>-5.6093699999999998E-3</c:v>
                </c:pt>
                <c:pt idx="4475">
                  <c:v>-2.9843699999999996E-3</c:v>
                </c:pt>
                <c:pt idx="4476">
                  <c:v>-5.6562500000000007E-3</c:v>
                </c:pt>
                <c:pt idx="4477">
                  <c:v>-3.1562499999999998E-3</c:v>
                </c:pt>
                <c:pt idx="4478">
                  <c:v>2.7187499999999998E-3</c:v>
                </c:pt>
                <c:pt idx="4479">
                  <c:v>5.6874999999999998E-3</c:v>
                </c:pt>
                <c:pt idx="4480">
                  <c:v>-2.42187E-3</c:v>
                </c:pt>
                <c:pt idx="4481">
                  <c:v>-1.12969E-2</c:v>
                </c:pt>
                <c:pt idx="4482">
                  <c:v>-1.1124999999999999E-2</c:v>
                </c:pt>
                <c:pt idx="4483">
                  <c:v>-4.8124999999999999E-3</c:v>
                </c:pt>
                <c:pt idx="4484">
                  <c:v>1.9375E-3</c:v>
                </c:pt>
                <c:pt idx="4485">
                  <c:v>-3.2656200000000003E-3</c:v>
                </c:pt>
                <c:pt idx="4486">
                  <c:v>-1.08281E-2</c:v>
                </c:pt>
                <c:pt idx="4487">
                  <c:v>-1.69062E-2</c:v>
                </c:pt>
                <c:pt idx="4488">
                  <c:v>-1.5625E-2</c:v>
                </c:pt>
                <c:pt idx="4489">
                  <c:v>-1.4843699999999998E-3</c:v>
                </c:pt>
                <c:pt idx="4490">
                  <c:v>-3.4218699999999996E-3</c:v>
                </c:pt>
                <c:pt idx="4491">
                  <c:v>-1.8281199999999999E-3</c:v>
                </c:pt>
                <c:pt idx="4492">
                  <c:v>-7.4843700000000006E-3</c:v>
                </c:pt>
                <c:pt idx="4493">
                  <c:v>-3.40625E-3</c:v>
                </c:pt>
                <c:pt idx="4494">
                  <c:v>9.3749999999999988E-5</c:v>
                </c:pt>
                <c:pt idx="4495">
                  <c:v>-2E-3</c:v>
                </c:pt>
                <c:pt idx="4496">
                  <c:v>-1.92187E-3</c:v>
                </c:pt>
                <c:pt idx="4497">
                  <c:v>-7.4687500000000006E-3</c:v>
                </c:pt>
                <c:pt idx="4498">
                  <c:v>-8.0937500000000002E-3</c:v>
                </c:pt>
                <c:pt idx="4499">
                  <c:v>-9.4374999999999997E-3</c:v>
                </c:pt>
                <c:pt idx="4500">
                  <c:v>-1.3921899999999999E-2</c:v>
                </c:pt>
                <c:pt idx="4501">
                  <c:v>-1.25781E-2</c:v>
                </c:pt>
                <c:pt idx="4502">
                  <c:v>-6.3124999999999995E-3</c:v>
                </c:pt>
                <c:pt idx="4503">
                  <c:v>-3.1250000000000001E-4</c:v>
                </c:pt>
                <c:pt idx="4504">
                  <c:v>-1.09375E-4</c:v>
                </c:pt>
                <c:pt idx="4505">
                  <c:v>-7.6406200000000007E-3</c:v>
                </c:pt>
                <c:pt idx="4506">
                  <c:v>-1.2046899999999999E-2</c:v>
                </c:pt>
                <c:pt idx="4507">
                  <c:v>-1.03125E-2</c:v>
                </c:pt>
                <c:pt idx="4508">
                  <c:v>-3.92187E-3</c:v>
                </c:pt>
                <c:pt idx="4509">
                  <c:v>-5.9687500000000001E-3</c:v>
                </c:pt>
                <c:pt idx="4510">
                  <c:v>-8.0468699999999994E-3</c:v>
                </c:pt>
                <c:pt idx="4511">
                  <c:v>-9.921870000000001E-3</c:v>
                </c:pt>
                <c:pt idx="4512">
                  <c:v>-9.7343699999999991E-3</c:v>
                </c:pt>
                <c:pt idx="4513">
                  <c:v>-1.4062499999999999E-4</c:v>
                </c:pt>
                <c:pt idx="4514">
                  <c:v>-1.96875E-3</c:v>
                </c:pt>
                <c:pt idx="4515">
                  <c:v>2.0468800000000001E-3</c:v>
                </c:pt>
                <c:pt idx="4516">
                  <c:v>-6.3437499999999996E-3</c:v>
                </c:pt>
                <c:pt idx="4517">
                  <c:v>-6.1406199999999994E-3</c:v>
                </c:pt>
                <c:pt idx="4518">
                  <c:v>-3.85937E-3</c:v>
                </c:pt>
                <c:pt idx="4519">
                  <c:v>6.2500000000000001E-5</c:v>
                </c:pt>
                <c:pt idx="4520">
                  <c:v>-6.2500000000000003E-3</c:v>
                </c:pt>
                <c:pt idx="4521">
                  <c:v>-6.0312500000000002E-3</c:v>
                </c:pt>
                <c:pt idx="4522">
                  <c:v>-6.1875000000000003E-3</c:v>
                </c:pt>
                <c:pt idx="4523">
                  <c:v>-5.9999999999999993E-3</c:v>
                </c:pt>
                <c:pt idx="4524">
                  <c:v>5.4687500000000005E-4</c:v>
                </c:pt>
                <c:pt idx="4525">
                  <c:v>-7.8125000000000002E-5</c:v>
                </c:pt>
                <c:pt idx="4526">
                  <c:v>4.84375E-4</c:v>
                </c:pt>
                <c:pt idx="4527">
                  <c:v>1.4210899999999999E-17</c:v>
                </c:pt>
                <c:pt idx="4528">
                  <c:v>-1.43281E-2</c:v>
                </c:pt>
                <c:pt idx="4529">
                  <c:v>-6.1250000000000002E-3</c:v>
                </c:pt>
                <c:pt idx="4530">
                  <c:v>-3.9843700000000001E-3</c:v>
                </c:pt>
                <c:pt idx="4531">
                  <c:v>-2.0937500000000001E-3</c:v>
                </c:pt>
                <c:pt idx="4532">
                  <c:v>-1.03125E-2</c:v>
                </c:pt>
                <c:pt idx="4533">
                  <c:v>-8.0000000000000002E-3</c:v>
                </c:pt>
                <c:pt idx="4534">
                  <c:v>-1.0234400000000001E-2</c:v>
                </c:pt>
                <c:pt idx="4535">
                  <c:v>-1.1999999999999999E-2</c:v>
                </c:pt>
                <c:pt idx="4536">
                  <c:v>-9.9687499999999984E-3</c:v>
                </c:pt>
                <c:pt idx="4537">
                  <c:v>-4.0000000000000001E-3</c:v>
                </c:pt>
                <c:pt idx="4538">
                  <c:v>-4.0156200000000001E-3</c:v>
                </c:pt>
                <c:pt idx="4539">
                  <c:v>-3.9062500000000002E-4</c:v>
                </c:pt>
                <c:pt idx="4540">
                  <c:v>-1.6093699999999999E-3</c:v>
                </c:pt>
                <c:pt idx="4541">
                  <c:v>-2.96875E-3</c:v>
                </c:pt>
                <c:pt idx="4542">
                  <c:v>-8.2031199999999995E-3</c:v>
                </c:pt>
                <c:pt idx="4543">
                  <c:v>-2.6562500000000002E-3</c:v>
                </c:pt>
                <c:pt idx="4544">
                  <c:v>-6.5625000000000006E-3</c:v>
                </c:pt>
                <c:pt idx="4545">
                  <c:v>-1.2218699999999999E-2</c:v>
                </c:pt>
                <c:pt idx="4546">
                  <c:v>-8.3906199999999997E-3</c:v>
                </c:pt>
                <c:pt idx="4547">
                  <c:v>-9.3124999999999996E-3</c:v>
                </c:pt>
                <c:pt idx="4548">
                  <c:v>-1.1062499999999999E-2</c:v>
                </c:pt>
                <c:pt idx="4549">
                  <c:v>-4.3750000000000001E-4</c:v>
                </c:pt>
                <c:pt idx="4550">
                  <c:v>-3.5312499999999997E-3</c:v>
                </c:pt>
                <c:pt idx="4551">
                  <c:v>-9.71875E-3</c:v>
                </c:pt>
                <c:pt idx="4552">
                  <c:v>-1.40156E-2</c:v>
                </c:pt>
                <c:pt idx="4553">
                  <c:v>-1.0046899999999999E-2</c:v>
                </c:pt>
                <c:pt idx="4554">
                  <c:v>-5.9687500000000001E-3</c:v>
                </c:pt>
                <c:pt idx="4555">
                  <c:v>-4.0000000000000001E-3</c:v>
                </c:pt>
                <c:pt idx="4556">
                  <c:v>-2.1249999999999997E-3</c:v>
                </c:pt>
                <c:pt idx="4557">
                  <c:v>-8.1406200000000012E-3</c:v>
                </c:pt>
                <c:pt idx="4558">
                  <c:v>-6.0625000000000002E-3</c:v>
                </c:pt>
                <c:pt idx="4559">
                  <c:v>-1.0156200000000001E-2</c:v>
                </c:pt>
                <c:pt idx="4560">
                  <c:v>-7.78125E-3</c:v>
                </c:pt>
                <c:pt idx="4561">
                  <c:v>-1.0328100000000002E-2</c:v>
                </c:pt>
                <c:pt idx="4562">
                  <c:v>-9.3593699999999988E-3</c:v>
                </c:pt>
                <c:pt idx="4563">
                  <c:v>-3.6562500000000002E-3</c:v>
                </c:pt>
                <c:pt idx="4564">
                  <c:v>-3.92187E-3</c:v>
                </c:pt>
                <c:pt idx="4565">
                  <c:v>-1.9375E-3</c:v>
                </c:pt>
                <c:pt idx="4566">
                  <c:v>-4.4062499999999996E-3</c:v>
                </c:pt>
                <c:pt idx="4567">
                  <c:v>-6.0625000000000002E-3</c:v>
                </c:pt>
                <c:pt idx="4568">
                  <c:v>-3.1093700000000002E-3</c:v>
                </c:pt>
                <c:pt idx="4569">
                  <c:v>2.2968799999999998E-3</c:v>
                </c:pt>
                <c:pt idx="4570">
                  <c:v>-3.39062E-3</c:v>
                </c:pt>
                <c:pt idx="4571">
                  <c:v>-1.2937499999999999E-2</c:v>
                </c:pt>
                <c:pt idx="4572">
                  <c:v>-1.3828099999999999E-2</c:v>
                </c:pt>
                <c:pt idx="4573">
                  <c:v>-1.14062E-2</c:v>
                </c:pt>
                <c:pt idx="4574">
                  <c:v>-7.73437E-3</c:v>
                </c:pt>
                <c:pt idx="4575">
                  <c:v>-5.6406200000000007E-3</c:v>
                </c:pt>
                <c:pt idx="4576">
                  <c:v>-6.84375E-3</c:v>
                </c:pt>
                <c:pt idx="4577">
                  <c:v>-1.4843700000000001E-2</c:v>
                </c:pt>
                <c:pt idx="4578">
                  <c:v>-1.33594E-2</c:v>
                </c:pt>
                <c:pt idx="4579">
                  <c:v>-6.2500000000000003E-3</c:v>
                </c:pt>
                <c:pt idx="4580">
                  <c:v>2.6874999999999998E-3</c:v>
                </c:pt>
                <c:pt idx="4581">
                  <c:v>1.3593799999999999E-3</c:v>
                </c:pt>
                <c:pt idx="4582">
                  <c:v>-2.6249999999999997E-3</c:v>
                </c:pt>
                <c:pt idx="4583">
                  <c:v>-6.76562E-3</c:v>
                </c:pt>
                <c:pt idx="4584">
                  <c:v>-1.0625000000000001E-2</c:v>
                </c:pt>
                <c:pt idx="4585">
                  <c:v>-1.1734399999999999E-2</c:v>
                </c:pt>
                <c:pt idx="4586">
                  <c:v>-9.9062500000000001E-3</c:v>
                </c:pt>
                <c:pt idx="4587">
                  <c:v>-9.5624999999999998E-3</c:v>
                </c:pt>
                <c:pt idx="4588">
                  <c:v>-5.3281200000000004E-3</c:v>
                </c:pt>
                <c:pt idx="4589">
                  <c:v>-3.9687500000000001E-3</c:v>
                </c:pt>
                <c:pt idx="4590">
                  <c:v>-3.9687500000000001E-3</c:v>
                </c:pt>
                <c:pt idx="4591">
                  <c:v>-4.2343699999999995E-3</c:v>
                </c:pt>
                <c:pt idx="4592">
                  <c:v>-3.46875E-3</c:v>
                </c:pt>
                <c:pt idx="4593">
                  <c:v>-2.9531200000000001E-3</c:v>
                </c:pt>
                <c:pt idx="4594">
                  <c:v>-1.1109399999999998E-2</c:v>
                </c:pt>
                <c:pt idx="4595">
                  <c:v>-1.48281E-2</c:v>
                </c:pt>
                <c:pt idx="4596">
                  <c:v>-1.5328099999999999E-2</c:v>
                </c:pt>
                <c:pt idx="4597">
                  <c:v>-5.7499999999999999E-3</c:v>
                </c:pt>
                <c:pt idx="4598">
                  <c:v>-2.7812499999999999E-3</c:v>
                </c:pt>
                <c:pt idx="4599">
                  <c:v>-8.2968699999999996E-3</c:v>
                </c:pt>
                <c:pt idx="4600">
                  <c:v>-5.9687500000000001E-3</c:v>
                </c:pt>
                <c:pt idx="4601">
                  <c:v>-8.0937500000000002E-3</c:v>
                </c:pt>
                <c:pt idx="4602">
                  <c:v>-5.7031199999999999E-3</c:v>
                </c:pt>
                <c:pt idx="4603">
                  <c:v>-5.9999999999999993E-3</c:v>
                </c:pt>
                <c:pt idx="4604">
                  <c:v>-3.6406200000000002E-3</c:v>
                </c:pt>
                <c:pt idx="4605">
                  <c:v>-1.92187E-3</c:v>
                </c:pt>
                <c:pt idx="4606">
                  <c:v>-5.0468700000000002E-3</c:v>
                </c:pt>
                <c:pt idx="4607">
                  <c:v>-1.03906E-2</c:v>
                </c:pt>
                <c:pt idx="4608">
                  <c:v>-4.2968699999999995E-3</c:v>
                </c:pt>
                <c:pt idx="4609">
                  <c:v>-5.7031199999999999E-3</c:v>
                </c:pt>
                <c:pt idx="4610">
                  <c:v>-6.0156200000000002E-3</c:v>
                </c:pt>
                <c:pt idx="4611">
                  <c:v>-7.8750000000000001E-3</c:v>
                </c:pt>
                <c:pt idx="4612">
                  <c:v>-0.01</c:v>
                </c:pt>
                <c:pt idx="4613">
                  <c:v>-9.9531199999999993E-3</c:v>
                </c:pt>
                <c:pt idx="4614">
                  <c:v>-1.1984400000000001E-2</c:v>
                </c:pt>
                <c:pt idx="4615">
                  <c:v>-6.1406199999999994E-3</c:v>
                </c:pt>
                <c:pt idx="4616">
                  <c:v>-4.0468700000000002E-3</c:v>
                </c:pt>
                <c:pt idx="4617">
                  <c:v>4.0000000000000001E-3</c:v>
                </c:pt>
                <c:pt idx="4618">
                  <c:v>-4.0625000000000001E-3</c:v>
                </c:pt>
                <c:pt idx="4619">
                  <c:v>-1.2031200000000001E-2</c:v>
                </c:pt>
                <c:pt idx="4620">
                  <c:v>-9.2812499999999996E-3</c:v>
                </c:pt>
                <c:pt idx="4621">
                  <c:v>4.0937500000000002E-3</c:v>
                </c:pt>
                <c:pt idx="4622">
                  <c:v>-2.8437499999999999E-3</c:v>
                </c:pt>
                <c:pt idx="4623">
                  <c:v>-1.2109399999999999E-2</c:v>
                </c:pt>
                <c:pt idx="4624">
                  <c:v>-1.14062E-2</c:v>
                </c:pt>
                <c:pt idx="4625">
                  <c:v>-3.82812E-3</c:v>
                </c:pt>
                <c:pt idx="4626">
                  <c:v>-4.1875000000000002E-3</c:v>
                </c:pt>
                <c:pt idx="4627">
                  <c:v>-5.9687500000000001E-3</c:v>
                </c:pt>
                <c:pt idx="4628">
                  <c:v>-3.7031199999999998E-3</c:v>
                </c:pt>
                <c:pt idx="4629">
                  <c:v>-4.3906199999999996E-3</c:v>
                </c:pt>
                <c:pt idx="4630">
                  <c:v>-1.0375000000000001E-2</c:v>
                </c:pt>
                <c:pt idx="4631">
                  <c:v>-1.2343700000000001E-2</c:v>
                </c:pt>
                <c:pt idx="4632">
                  <c:v>-1.8296899999999998E-2</c:v>
                </c:pt>
                <c:pt idx="4633">
                  <c:v>-1.48594E-2</c:v>
                </c:pt>
                <c:pt idx="4634">
                  <c:v>-3.1875000000000002E-3</c:v>
                </c:pt>
                <c:pt idx="4635">
                  <c:v>-1.8593699999999999E-3</c:v>
                </c:pt>
                <c:pt idx="4636">
                  <c:v>-2.1875E-4</c:v>
                </c:pt>
                <c:pt idx="4637">
                  <c:v>-8.6406199999999999E-3</c:v>
                </c:pt>
                <c:pt idx="4638">
                  <c:v>-9.4999999999999998E-3</c:v>
                </c:pt>
                <c:pt idx="4639">
                  <c:v>-6.0625000000000002E-3</c:v>
                </c:pt>
                <c:pt idx="4640">
                  <c:v>-1.0296899999999999E-2</c:v>
                </c:pt>
                <c:pt idx="4641">
                  <c:v>-9.6874999999999999E-3</c:v>
                </c:pt>
                <c:pt idx="4642">
                  <c:v>-5.9999999999999993E-3</c:v>
                </c:pt>
                <c:pt idx="4643">
                  <c:v>-8.0625000000000002E-3</c:v>
                </c:pt>
                <c:pt idx="4644">
                  <c:v>-8.0937500000000002E-3</c:v>
                </c:pt>
                <c:pt idx="4645">
                  <c:v>-0.01</c:v>
                </c:pt>
                <c:pt idx="4646">
                  <c:v>-5.4062499999999996E-3</c:v>
                </c:pt>
                <c:pt idx="4647">
                  <c:v>-2.3281199999999999E-3</c:v>
                </c:pt>
                <c:pt idx="4648">
                  <c:v>-1.05156E-2</c:v>
                </c:pt>
                <c:pt idx="4649">
                  <c:v>-9.859370000000001E-3</c:v>
                </c:pt>
                <c:pt idx="4650">
                  <c:v>-1.0046899999999999E-2</c:v>
                </c:pt>
                <c:pt idx="4651">
                  <c:v>-7.6718699999999999E-3</c:v>
                </c:pt>
                <c:pt idx="4652">
                  <c:v>-6.3437499999999996E-3</c:v>
                </c:pt>
                <c:pt idx="4653">
                  <c:v>-1.2171899999999999E-2</c:v>
                </c:pt>
                <c:pt idx="4654">
                  <c:v>-7.9687500000000001E-3</c:v>
                </c:pt>
                <c:pt idx="4655">
                  <c:v>-1.9375E-3</c:v>
                </c:pt>
                <c:pt idx="4656">
                  <c:v>-2.0312500000000001E-3</c:v>
                </c:pt>
                <c:pt idx="4657">
                  <c:v>-4.1718700000000003E-3</c:v>
                </c:pt>
                <c:pt idx="4658">
                  <c:v>-8.0468699999999994E-3</c:v>
                </c:pt>
                <c:pt idx="4659">
                  <c:v>-4.0312500000000001E-3</c:v>
                </c:pt>
                <c:pt idx="4660">
                  <c:v>-8.0781199999999994E-3</c:v>
                </c:pt>
                <c:pt idx="4661">
                  <c:v>-7.984370000000001E-3</c:v>
                </c:pt>
                <c:pt idx="4662">
                  <c:v>-1.20156E-2</c:v>
                </c:pt>
                <c:pt idx="4663">
                  <c:v>-6.3281199999999996E-3</c:v>
                </c:pt>
                <c:pt idx="4664">
                  <c:v>-1.8124999999999999E-3</c:v>
                </c:pt>
                <c:pt idx="4665">
                  <c:v>-7.8906199999999992E-3</c:v>
                </c:pt>
                <c:pt idx="4666">
                  <c:v>-4.3750000000000004E-3</c:v>
                </c:pt>
                <c:pt idx="4667">
                  <c:v>-7.0468699999999993E-3</c:v>
                </c:pt>
                <c:pt idx="4668">
                  <c:v>-1.4374999999999999E-2</c:v>
                </c:pt>
                <c:pt idx="4669">
                  <c:v>5.9374999999999999E-4</c:v>
                </c:pt>
                <c:pt idx="4670">
                  <c:v>3.2031300000000002E-3</c:v>
                </c:pt>
                <c:pt idx="4671">
                  <c:v>-3.5625000000000001E-3</c:v>
                </c:pt>
                <c:pt idx="4672">
                  <c:v>-4.2187500000000003E-3</c:v>
                </c:pt>
                <c:pt idx="4673">
                  <c:v>-1.0093700000000001E-2</c:v>
                </c:pt>
                <c:pt idx="4674">
                  <c:v>-9.6249999999999999E-3</c:v>
                </c:pt>
                <c:pt idx="4675">
                  <c:v>7.6562500000000003E-4</c:v>
                </c:pt>
                <c:pt idx="4676">
                  <c:v>-1.1093699999999999E-3</c:v>
                </c:pt>
                <c:pt idx="4677">
                  <c:v>-8.9531200000000002E-3</c:v>
                </c:pt>
                <c:pt idx="4678">
                  <c:v>-9.9531199999999993E-3</c:v>
                </c:pt>
                <c:pt idx="4679">
                  <c:v>-1.07344E-2</c:v>
                </c:pt>
                <c:pt idx="4680">
                  <c:v>-6.8749999999999992E-3</c:v>
                </c:pt>
                <c:pt idx="4681">
                  <c:v>-6.6093699999999998E-3</c:v>
                </c:pt>
                <c:pt idx="4682">
                  <c:v>-1.2656200000000001E-3</c:v>
                </c:pt>
                <c:pt idx="4683">
                  <c:v>-3.5781199999999997E-3</c:v>
                </c:pt>
                <c:pt idx="4684">
                  <c:v>-1.8281199999999997E-2</c:v>
                </c:pt>
                <c:pt idx="4685">
                  <c:v>-1.6875000000000001E-2</c:v>
                </c:pt>
                <c:pt idx="4686">
                  <c:v>2.1875000000000002E-3</c:v>
                </c:pt>
                <c:pt idx="4687">
                  <c:v>4.0468800000000001E-3</c:v>
                </c:pt>
                <c:pt idx="4688">
                  <c:v>-1.65625E-3</c:v>
                </c:pt>
                <c:pt idx="4689">
                  <c:v>-3.4531200000000001E-3</c:v>
                </c:pt>
                <c:pt idx="4690">
                  <c:v>-5.90625E-3</c:v>
                </c:pt>
                <c:pt idx="4691">
                  <c:v>-4.4218700000000005E-3</c:v>
                </c:pt>
                <c:pt idx="4692">
                  <c:v>-3.875E-3</c:v>
                </c:pt>
                <c:pt idx="4693">
                  <c:v>-6.1406199999999994E-3</c:v>
                </c:pt>
                <c:pt idx="4694">
                  <c:v>-5.84375E-3</c:v>
                </c:pt>
                <c:pt idx="4695">
                  <c:v>-1.40156E-2</c:v>
                </c:pt>
                <c:pt idx="4696">
                  <c:v>-6.4687499999999997E-3</c:v>
                </c:pt>
                <c:pt idx="4697">
                  <c:v>-9.2656200000000005E-3</c:v>
                </c:pt>
                <c:pt idx="4698">
                  <c:v>-1.1953099999999999E-2</c:v>
                </c:pt>
                <c:pt idx="4699">
                  <c:v>-1.41406E-2</c:v>
                </c:pt>
                <c:pt idx="4700">
                  <c:v>-8.3906199999999997E-3</c:v>
                </c:pt>
                <c:pt idx="4701">
                  <c:v>-2.1406200000000002E-3</c:v>
                </c:pt>
                <c:pt idx="4702">
                  <c:v>-4.0937500000000002E-3</c:v>
                </c:pt>
                <c:pt idx="4703">
                  <c:v>-6.1562499999999994E-3</c:v>
                </c:pt>
                <c:pt idx="4704">
                  <c:v>-1.95312E-3</c:v>
                </c:pt>
                <c:pt idx="4705">
                  <c:v>-3.85937E-3</c:v>
                </c:pt>
                <c:pt idx="4706">
                  <c:v>-3.9375E-3</c:v>
                </c:pt>
                <c:pt idx="4707">
                  <c:v>-2.0156200000000001E-3</c:v>
                </c:pt>
                <c:pt idx="4708">
                  <c:v>-4.0937500000000002E-3</c:v>
                </c:pt>
                <c:pt idx="4709">
                  <c:v>-5.90625E-3</c:v>
                </c:pt>
                <c:pt idx="4710">
                  <c:v>-1.0046899999999999E-2</c:v>
                </c:pt>
                <c:pt idx="4711">
                  <c:v>-6.2812500000000004E-3</c:v>
                </c:pt>
                <c:pt idx="4712">
                  <c:v>-1.96875E-3</c:v>
                </c:pt>
                <c:pt idx="4713">
                  <c:v>-3.92187E-3</c:v>
                </c:pt>
                <c:pt idx="4714">
                  <c:v>-1.5937500000000001E-3</c:v>
                </c:pt>
                <c:pt idx="4715">
                  <c:v>4.4375000000000005E-3</c:v>
                </c:pt>
                <c:pt idx="4716">
                  <c:v>-6.1250000000000002E-3</c:v>
                </c:pt>
                <c:pt idx="4717">
                  <c:v>-2E-3</c:v>
                </c:pt>
                <c:pt idx="4718">
                  <c:v>-8.2656199999999996E-3</c:v>
                </c:pt>
                <c:pt idx="4719">
                  <c:v>-8.0000000000000002E-3</c:v>
                </c:pt>
                <c:pt idx="4720">
                  <c:v>-1.00781E-2</c:v>
                </c:pt>
                <c:pt idx="4721">
                  <c:v>-8.0000000000000002E-3</c:v>
                </c:pt>
                <c:pt idx="4722">
                  <c:v>-5.3125000000000004E-3</c:v>
                </c:pt>
                <c:pt idx="4723">
                  <c:v>2.1249999999999997E-3</c:v>
                </c:pt>
                <c:pt idx="4724">
                  <c:v>1.9062500000000002E-3</c:v>
                </c:pt>
                <c:pt idx="4725">
                  <c:v>1.4210899999999999E-17</c:v>
                </c:pt>
                <c:pt idx="4726">
                  <c:v>-1.0468700000000001E-2</c:v>
                </c:pt>
                <c:pt idx="4727">
                  <c:v>-1.0046899999999999E-2</c:v>
                </c:pt>
                <c:pt idx="4728">
                  <c:v>-7.9687500000000001E-3</c:v>
                </c:pt>
                <c:pt idx="4729">
                  <c:v>-6.0468700000000002E-3</c:v>
                </c:pt>
                <c:pt idx="4730">
                  <c:v>-1.23281E-2</c:v>
                </c:pt>
                <c:pt idx="4731">
                  <c:v>-1.4E-2</c:v>
                </c:pt>
                <c:pt idx="4732">
                  <c:v>-1.1468699999999998E-2</c:v>
                </c:pt>
                <c:pt idx="4733">
                  <c:v>1.7812500000000001E-3</c:v>
                </c:pt>
                <c:pt idx="4734">
                  <c:v>1.98438E-3</c:v>
                </c:pt>
                <c:pt idx="4735">
                  <c:v>-2.0468700000000001E-3</c:v>
                </c:pt>
                <c:pt idx="4736">
                  <c:v>-5.9999999999999993E-3</c:v>
                </c:pt>
                <c:pt idx="4737">
                  <c:v>-3.6093699999999998E-3</c:v>
                </c:pt>
                <c:pt idx="4738">
                  <c:v>-7.3906199999999997E-3</c:v>
                </c:pt>
                <c:pt idx="4739">
                  <c:v>-7.78125E-3</c:v>
                </c:pt>
                <c:pt idx="4740">
                  <c:v>-1.1265600000000001E-2</c:v>
                </c:pt>
                <c:pt idx="4741">
                  <c:v>-1.1015599999999999E-2</c:v>
                </c:pt>
                <c:pt idx="4742">
                  <c:v>-4.89062E-3</c:v>
                </c:pt>
                <c:pt idx="4743">
                  <c:v>9.8437500000000001E-4</c:v>
                </c:pt>
                <c:pt idx="4744">
                  <c:v>6.2656300000000003E-3</c:v>
                </c:pt>
                <c:pt idx="4745">
                  <c:v>-3.9687500000000001E-3</c:v>
                </c:pt>
                <c:pt idx="4746">
                  <c:v>-1.2593700000000001E-2</c:v>
                </c:pt>
                <c:pt idx="4747">
                  <c:v>-2.6249999999999997E-3</c:v>
                </c:pt>
                <c:pt idx="4748">
                  <c:v>1.4062499999999999E-4</c:v>
                </c:pt>
                <c:pt idx="4749">
                  <c:v>-3.6249999999999998E-3</c:v>
                </c:pt>
                <c:pt idx="4750">
                  <c:v>-1.1734399999999999E-2</c:v>
                </c:pt>
                <c:pt idx="4751">
                  <c:v>-1.00625E-2</c:v>
                </c:pt>
                <c:pt idx="4752">
                  <c:v>-1.9062500000000002E-3</c:v>
                </c:pt>
                <c:pt idx="4753">
                  <c:v>1.4210899999999999E-17</c:v>
                </c:pt>
                <c:pt idx="4754">
                  <c:v>-2.1562500000000002E-3</c:v>
                </c:pt>
                <c:pt idx="4755">
                  <c:v>-8.3750000000000005E-3</c:v>
                </c:pt>
                <c:pt idx="4756">
                  <c:v>-7.7968700000000009E-3</c:v>
                </c:pt>
                <c:pt idx="4757">
                  <c:v>-1.89062E-3</c:v>
                </c:pt>
                <c:pt idx="4758">
                  <c:v>-4.1875000000000002E-3</c:v>
                </c:pt>
                <c:pt idx="4759">
                  <c:v>-1.7656200000000001E-3</c:v>
                </c:pt>
                <c:pt idx="4760">
                  <c:v>-2.3125000000000003E-3</c:v>
                </c:pt>
                <c:pt idx="4761">
                  <c:v>-4.0000000000000001E-3</c:v>
                </c:pt>
                <c:pt idx="4762">
                  <c:v>-4.3281199999999995E-3</c:v>
                </c:pt>
                <c:pt idx="4763">
                  <c:v>-1.10312E-2</c:v>
                </c:pt>
                <c:pt idx="4764">
                  <c:v>-1.6437500000000001E-2</c:v>
                </c:pt>
                <c:pt idx="4765">
                  <c:v>-1.8093700000000001E-2</c:v>
                </c:pt>
                <c:pt idx="4766">
                  <c:v>-1.7703099999999999E-2</c:v>
                </c:pt>
                <c:pt idx="4767">
                  <c:v>-1.02031E-2</c:v>
                </c:pt>
                <c:pt idx="4768">
                  <c:v>7.8125000000000004E-4</c:v>
                </c:pt>
                <c:pt idx="4769">
                  <c:v>-6.4062500000000003E-4</c:v>
                </c:pt>
                <c:pt idx="4770">
                  <c:v>-4.5312500000000006E-3</c:v>
                </c:pt>
                <c:pt idx="4771">
                  <c:v>-8.5937500000000007E-3</c:v>
                </c:pt>
                <c:pt idx="4772">
                  <c:v>-9.9843699999999994E-3</c:v>
                </c:pt>
                <c:pt idx="4773">
                  <c:v>-7.4375000000000005E-3</c:v>
                </c:pt>
                <c:pt idx="4774">
                  <c:v>-3.6249999999999998E-3</c:v>
                </c:pt>
                <c:pt idx="4775">
                  <c:v>-4.7499999999999999E-3</c:v>
                </c:pt>
                <c:pt idx="4776">
                  <c:v>-7.8906199999999992E-3</c:v>
                </c:pt>
                <c:pt idx="4777">
                  <c:v>-3.0937500000000001E-3</c:v>
                </c:pt>
                <c:pt idx="4778">
                  <c:v>5.0000000000000001E-4</c:v>
                </c:pt>
                <c:pt idx="4779">
                  <c:v>1.65625E-3</c:v>
                </c:pt>
                <c:pt idx="4780">
                  <c:v>1.8749999999999998E-4</c:v>
                </c:pt>
                <c:pt idx="4781">
                  <c:v>-4.6250000000000006E-3</c:v>
                </c:pt>
                <c:pt idx="4782">
                  <c:v>-1.87656E-2</c:v>
                </c:pt>
                <c:pt idx="4783">
                  <c:v>-9.7031199999999991E-3</c:v>
                </c:pt>
                <c:pt idx="4784">
                  <c:v>-3.39062E-3</c:v>
                </c:pt>
                <c:pt idx="4785">
                  <c:v>-4.7656199999999999E-3</c:v>
                </c:pt>
                <c:pt idx="4786">
                  <c:v>-8.4218699999999997E-3</c:v>
                </c:pt>
                <c:pt idx="4787">
                  <c:v>-1.06094E-2</c:v>
                </c:pt>
                <c:pt idx="4788">
                  <c:v>-8.8124999999999992E-3</c:v>
                </c:pt>
                <c:pt idx="4789">
                  <c:v>-1.5937500000000001E-3</c:v>
                </c:pt>
                <c:pt idx="4790">
                  <c:v>-1.0937500000000001E-3</c:v>
                </c:pt>
                <c:pt idx="4791">
                  <c:v>3.3593799999999999E-3</c:v>
                </c:pt>
                <c:pt idx="4792">
                  <c:v>-7.6718699999999999E-3</c:v>
                </c:pt>
                <c:pt idx="4793">
                  <c:v>-9.6874999999999999E-3</c:v>
                </c:pt>
                <c:pt idx="4794">
                  <c:v>-4.9062499999999992E-3</c:v>
                </c:pt>
                <c:pt idx="4795">
                  <c:v>5.0000000000000001E-4</c:v>
                </c:pt>
                <c:pt idx="4796">
                  <c:v>-6.2031200000000003E-3</c:v>
                </c:pt>
                <c:pt idx="4797">
                  <c:v>-1.39375E-2</c:v>
                </c:pt>
                <c:pt idx="4798">
                  <c:v>-6.9531200000000001E-3</c:v>
                </c:pt>
                <c:pt idx="4799">
                  <c:v>-5.8125E-3</c:v>
                </c:pt>
                <c:pt idx="4800">
                  <c:v>-8.2812499999999998E-4</c:v>
                </c:pt>
                <c:pt idx="4801">
                  <c:v>1.5625000000000001E-3</c:v>
                </c:pt>
                <c:pt idx="4802">
                  <c:v>-4.7031199999999999E-3</c:v>
                </c:pt>
                <c:pt idx="4803">
                  <c:v>-4.84375E-3</c:v>
                </c:pt>
                <c:pt idx="4804">
                  <c:v>-2.9687499999999999E-4</c:v>
                </c:pt>
                <c:pt idx="4805">
                  <c:v>-1.3124999999999999E-3</c:v>
                </c:pt>
                <c:pt idx="4806">
                  <c:v>-5.7812499999999999E-3</c:v>
                </c:pt>
                <c:pt idx="4807">
                  <c:v>-7.7499999999999999E-3</c:v>
                </c:pt>
                <c:pt idx="4808">
                  <c:v>-1.0015600000000001E-2</c:v>
                </c:pt>
                <c:pt idx="4809">
                  <c:v>-8.0625000000000002E-3</c:v>
                </c:pt>
                <c:pt idx="4810">
                  <c:v>-8.0781199999999994E-3</c:v>
                </c:pt>
                <c:pt idx="4811">
                  <c:v>-5.9999999999999993E-3</c:v>
                </c:pt>
                <c:pt idx="4812">
                  <c:v>-3.9375E-3</c:v>
                </c:pt>
                <c:pt idx="4813">
                  <c:v>9.8124999999999983E-3</c:v>
                </c:pt>
                <c:pt idx="4814">
                  <c:v>7.8125000000000002E-5</c:v>
                </c:pt>
                <c:pt idx="4815">
                  <c:v>-0.01</c:v>
                </c:pt>
                <c:pt idx="4816">
                  <c:v>-1.0031199999999999E-2</c:v>
                </c:pt>
                <c:pt idx="4817">
                  <c:v>-1.5984399999999999E-2</c:v>
                </c:pt>
                <c:pt idx="4818">
                  <c:v>-5.0000000000000001E-3</c:v>
                </c:pt>
                <c:pt idx="4819">
                  <c:v>1.9375E-3</c:v>
                </c:pt>
                <c:pt idx="4820">
                  <c:v>-6.0156200000000002E-3</c:v>
                </c:pt>
                <c:pt idx="4821">
                  <c:v>-2.0937500000000001E-3</c:v>
                </c:pt>
                <c:pt idx="4822">
                  <c:v>-1.0015600000000001E-2</c:v>
                </c:pt>
                <c:pt idx="4823">
                  <c:v>-1.96875E-3</c:v>
                </c:pt>
                <c:pt idx="4824">
                  <c:v>-8.0781199999999994E-3</c:v>
                </c:pt>
                <c:pt idx="4825">
                  <c:v>-1.6249999999999999E-3</c:v>
                </c:pt>
                <c:pt idx="4826">
                  <c:v>-2.0937500000000001E-3</c:v>
                </c:pt>
                <c:pt idx="4827">
                  <c:v>-2.1093699999999997E-3</c:v>
                </c:pt>
                <c:pt idx="4828">
                  <c:v>-6.4999999999999997E-3</c:v>
                </c:pt>
                <c:pt idx="4829">
                  <c:v>-7.7656199999999991E-3</c:v>
                </c:pt>
                <c:pt idx="4830">
                  <c:v>-3.82812E-3</c:v>
                </c:pt>
                <c:pt idx="4831">
                  <c:v>-4.1875000000000002E-3</c:v>
                </c:pt>
                <c:pt idx="4832">
                  <c:v>-3.5156199999999997E-3</c:v>
                </c:pt>
                <c:pt idx="4833">
                  <c:v>-4.6874999999999994E-5</c:v>
                </c:pt>
                <c:pt idx="4834">
                  <c:v>-4.1875000000000002E-3</c:v>
                </c:pt>
                <c:pt idx="4835">
                  <c:v>-3.85937E-3</c:v>
                </c:pt>
                <c:pt idx="4836">
                  <c:v>-4.3281199999999995E-3</c:v>
                </c:pt>
                <c:pt idx="4837">
                  <c:v>-5.8906200000000001E-3</c:v>
                </c:pt>
                <c:pt idx="4838">
                  <c:v>-1.75E-3</c:v>
                </c:pt>
                <c:pt idx="4839">
                  <c:v>2.3437499999999999E-4</c:v>
                </c:pt>
                <c:pt idx="4840">
                  <c:v>1.8593799999999999E-3</c:v>
                </c:pt>
                <c:pt idx="4841">
                  <c:v>-1.0812499999999999E-2</c:v>
                </c:pt>
                <c:pt idx="4842">
                  <c:v>-1.7562500000000002E-2</c:v>
                </c:pt>
                <c:pt idx="4843">
                  <c:v>-7.5468699999999998E-3</c:v>
                </c:pt>
                <c:pt idx="4844">
                  <c:v>-8.0312500000000002E-3</c:v>
                </c:pt>
                <c:pt idx="4845">
                  <c:v>-6.0625000000000002E-3</c:v>
                </c:pt>
                <c:pt idx="4846">
                  <c:v>-7.6718699999999999E-3</c:v>
                </c:pt>
                <c:pt idx="4847">
                  <c:v>-4.3281199999999995E-3</c:v>
                </c:pt>
                <c:pt idx="4848">
                  <c:v>-1.2140600000000001E-2</c:v>
                </c:pt>
                <c:pt idx="4849">
                  <c:v>-5.4531200000000005E-3</c:v>
                </c:pt>
                <c:pt idx="4850">
                  <c:v>-4.2031200000000003E-3</c:v>
                </c:pt>
                <c:pt idx="4851">
                  <c:v>-8.4062500000000005E-3</c:v>
                </c:pt>
                <c:pt idx="4852">
                  <c:v>-1.1999999999999999E-2</c:v>
                </c:pt>
                <c:pt idx="4853">
                  <c:v>-7.9218699999999993E-3</c:v>
                </c:pt>
                <c:pt idx="4854">
                  <c:v>-8.1406200000000012E-3</c:v>
                </c:pt>
                <c:pt idx="4855">
                  <c:v>-1.1999999999999999E-2</c:v>
                </c:pt>
                <c:pt idx="4856">
                  <c:v>-8.1250000000000003E-3</c:v>
                </c:pt>
                <c:pt idx="4857">
                  <c:v>-8.0937500000000002E-3</c:v>
                </c:pt>
                <c:pt idx="4858">
                  <c:v>-1.2093699999999999E-2</c:v>
                </c:pt>
                <c:pt idx="4859">
                  <c:v>-1.4E-2</c:v>
                </c:pt>
                <c:pt idx="4860">
                  <c:v>-1.2046899999999999E-2</c:v>
                </c:pt>
                <c:pt idx="4861">
                  <c:v>-8.3125000000000004E-3</c:v>
                </c:pt>
                <c:pt idx="4862">
                  <c:v>-3.1250000000000001E-5</c:v>
                </c:pt>
                <c:pt idx="4863">
                  <c:v>-5.7812499999999999E-3</c:v>
                </c:pt>
                <c:pt idx="4864">
                  <c:v>-5.875E-3</c:v>
                </c:pt>
                <c:pt idx="4865">
                  <c:v>-1.15625E-2</c:v>
                </c:pt>
                <c:pt idx="4866">
                  <c:v>-8.79687E-3</c:v>
                </c:pt>
                <c:pt idx="4867">
                  <c:v>1.4218799999999999E-3</c:v>
                </c:pt>
                <c:pt idx="4868">
                  <c:v>2.40625E-3</c:v>
                </c:pt>
                <c:pt idx="4869">
                  <c:v>1.4210899999999999E-17</c:v>
                </c:pt>
                <c:pt idx="4870">
                  <c:v>-4.3125000000000004E-3</c:v>
                </c:pt>
                <c:pt idx="4871">
                  <c:v>-6.0625000000000002E-3</c:v>
                </c:pt>
                <c:pt idx="4872">
                  <c:v>-1.3281199999999999E-3</c:v>
                </c:pt>
                <c:pt idx="4873">
                  <c:v>3.2812499999999997E-4</c:v>
                </c:pt>
                <c:pt idx="4874">
                  <c:v>-5.7812500000000008E-4</c:v>
                </c:pt>
                <c:pt idx="4875">
                  <c:v>-9.1874999999999995E-3</c:v>
                </c:pt>
                <c:pt idx="4876">
                  <c:v>-1.7671900000000001E-2</c:v>
                </c:pt>
                <c:pt idx="4877">
                  <c:v>-1.5984399999999999E-2</c:v>
                </c:pt>
                <c:pt idx="4878">
                  <c:v>-1.0171900000000001E-2</c:v>
                </c:pt>
                <c:pt idx="4879">
                  <c:v>-1.2968699999999999E-3</c:v>
                </c:pt>
                <c:pt idx="4880">
                  <c:v>-2.4375E-3</c:v>
                </c:pt>
                <c:pt idx="4881">
                  <c:v>-8.9687499999999993E-3</c:v>
                </c:pt>
                <c:pt idx="4882">
                  <c:v>-1.9359399999999999E-2</c:v>
                </c:pt>
                <c:pt idx="4883">
                  <c:v>-1.33594E-2</c:v>
                </c:pt>
                <c:pt idx="4884">
                  <c:v>-4.6250000000000006E-3</c:v>
                </c:pt>
                <c:pt idx="4885">
                  <c:v>-5.3124999999999993E-4</c:v>
                </c:pt>
                <c:pt idx="4886">
                  <c:v>-1.2812500000000001E-3</c:v>
                </c:pt>
                <c:pt idx="4887">
                  <c:v>-7.0468699999999993E-3</c:v>
                </c:pt>
                <c:pt idx="4888">
                  <c:v>-6.9375000000000001E-3</c:v>
                </c:pt>
                <c:pt idx="4889">
                  <c:v>1.5937500000000001E-3</c:v>
                </c:pt>
                <c:pt idx="4890">
                  <c:v>-1.7343700000000001E-3</c:v>
                </c:pt>
                <c:pt idx="4891">
                  <c:v>-3.6093699999999998E-3</c:v>
                </c:pt>
                <c:pt idx="4892">
                  <c:v>-7.9375000000000001E-3</c:v>
                </c:pt>
                <c:pt idx="4893">
                  <c:v>-4.6718699999999998E-3</c:v>
                </c:pt>
                <c:pt idx="4894">
                  <c:v>-1.9843700000000001E-3</c:v>
                </c:pt>
                <c:pt idx="4895">
                  <c:v>-3.6562500000000002E-3</c:v>
                </c:pt>
                <c:pt idx="4896">
                  <c:v>-5.9687500000000001E-3</c:v>
                </c:pt>
                <c:pt idx="4897">
                  <c:v>-5.9999999999999993E-3</c:v>
                </c:pt>
                <c:pt idx="4898">
                  <c:v>-4.2656200000000003E-3</c:v>
                </c:pt>
                <c:pt idx="4899">
                  <c:v>2.0937500000000001E-3</c:v>
                </c:pt>
                <c:pt idx="4900">
                  <c:v>-6.2187500000000003E-3</c:v>
                </c:pt>
                <c:pt idx="4901">
                  <c:v>-1.3656199999999999E-2</c:v>
                </c:pt>
                <c:pt idx="4902">
                  <c:v>-2.0078100000000002E-2</c:v>
                </c:pt>
                <c:pt idx="4903">
                  <c:v>-1.46094E-2</c:v>
                </c:pt>
                <c:pt idx="4904">
                  <c:v>-3.8437499999999999E-3</c:v>
                </c:pt>
                <c:pt idx="4905">
                  <c:v>-7.9062500000000001E-3</c:v>
                </c:pt>
                <c:pt idx="4906">
                  <c:v>-1.3875E-2</c:v>
                </c:pt>
                <c:pt idx="4907">
                  <c:v>-8.0156200000000011E-3</c:v>
                </c:pt>
                <c:pt idx="4908">
                  <c:v>-1.20156E-2</c:v>
                </c:pt>
                <c:pt idx="4909">
                  <c:v>-6.1875000000000003E-3</c:v>
                </c:pt>
                <c:pt idx="4910">
                  <c:v>-3.7187500000000003E-3</c:v>
                </c:pt>
                <c:pt idx="4911">
                  <c:v>5.9687500000000001E-3</c:v>
                </c:pt>
                <c:pt idx="4912">
                  <c:v>-5.0000000000000001E-4</c:v>
                </c:pt>
                <c:pt idx="4913">
                  <c:v>-9.3281200000000005E-3</c:v>
                </c:pt>
                <c:pt idx="4914">
                  <c:v>-1.3812500000000002E-2</c:v>
                </c:pt>
                <c:pt idx="4915">
                  <c:v>-2.1249999999999997E-3</c:v>
                </c:pt>
                <c:pt idx="4916">
                  <c:v>-3.9843700000000001E-3</c:v>
                </c:pt>
                <c:pt idx="4917">
                  <c:v>3.1250000000000001E-5</c:v>
                </c:pt>
                <c:pt idx="4918">
                  <c:v>-8.70312E-3</c:v>
                </c:pt>
                <c:pt idx="4919">
                  <c:v>-0.01</c:v>
                </c:pt>
                <c:pt idx="4920">
                  <c:v>-9.78125E-3</c:v>
                </c:pt>
                <c:pt idx="4921">
                  <c:v>-3.7656199999999999E-3</c:v>
                </c:pt>
                <c:pt idx="4922">
                  <c:v>-4.2187500000000005E-4</c:v>
                </c:pt>
                <c:pt idx="4923">
                  <c:v>-5.9999999999999993E-3</c:v>
                </c:pt>
                <c:pt idx="4924">
                  <c:v>-1.95312E-3</c:v>
                </c:pt>
                <c:pt idx="4925">
                  <c:v>-5.9843699999999993E-3</c:v>
                </c:pt>
                <c:pt idx="4926">
                  <c:v>-3.89062E-3</c:v>
                </c:pt>
                <c:pt idx="4927">
                  <c:v>-6.1562499999999994E-3</c:v>
                </c:pt>
                <c:pt idx="4928">
                  <c:v>-9.2812499999999996E-3</c:v>
                </c:pt>
                <c:pt idx="4929">
                  <c:v>7.7968799999999991E-3</c:v>
                </c:pt>
                <c:pt idx="4930">
                  <c:v>4.4843799999999996E-2</c:v>
                </c:pt>
                <c:pt idx="4931">
                  <c:v>9.6609399999999998E-2</c:v>
                </c:pt>
                <c:pt idx="4932">
                  <c:v>0.140234</c:v>
                </c:pt>
                <c:pt idx="4933">
                  <c:v>0.15990599999999999</c:v>
                </c:pt>
                <c:pt idx="4934">
                  <c:v>0.180672</c:v>
                </c:pt>
                <c:pt idx="4935">
                  <c:v>0.199078</c:v>
                </c:pt>
                <c:pt idx="4936">
                  <c:v>0.19773399999999999</c:v>
                </c:pt>
                <c:pt idx="4937">
                  <c:v>0.20371899999999998</c:v>
                </c:pt>
                <c:pt idx="4938">
                  <c:v>0.198656</c:v>
                </c:pt>
                <c:pt idx="4939">
                  <c:v>0.19195299999999998</c:v>
                </c:pt>
                <c:pt idx="4940">
                  <c:v>0.135688</c:v>
                </c:pt>
                <c:pt idx="4941">
                  <c:v>4.5281299999999997E-2</c:v>
                </c:pt>
                <c:pt idx="4942">
                  <c:v>-7.1359400000000003E-2</c:v>
                </c:pt>
                <c:pt idx="4943">
                  <c:v>-0.145484</c:v>
                </c:pt>
                <c:pt idx="4944">
                  <c:v>-0.16364099999999998</c:v>
                </c:pt>
                <c:pt idx="4945">
                  <c:v>-0.16865600000000003</c:v>
                </c:pt>
                <c:pt idx="4946">
                  <c:v>-0.18865599999999999</c:v>
                </c:pt>
                <c:pt idx="4947">
                  <c:v>-0.20151599999999997</c:v>
                </c:pt>
                <c:pt idx="4948">
                  <c:v>-0.20799999999999999</c:v>
                </c:pt>
                <c:pt idx="4949">
                  <c:v>-0.20196900000000001</c:v>
                </c:pt>
                <c:pt idx="4950">
                  <c:v>-0.18115599999999998</c:v>
                </c:pt>
                <c:pt idx="4951">
                  <c:v>-0.14000000000000001</c:v>
                </c:pt>
                <c:pt idx="4952">
                  <c:v>-8.41562E-2</c:v>
                </c:pt>
                <c:pt idx="4953">
                  <c:v>-4.8500000000000001E-2</c:v>
                </c:pt>
                <c:pt idx="4954">
                  <c:v>-5.4265600000000004E-2</c:v>
                </c:pt>
                <c:pt idx="4955">
                  <c:v>-6.6625000000000004E-2</c:v>
                </c:pt>
                <c:pt idx="4956">
                  <c:v>-6.4453099999999999E-2</c:v>
                </c:pt>
                <c:pt idx="4957">
                  <c:v>-4.3437500000000004E-2</c:v>
                </c:pt>
                <c:pt idx="4958">
                  <c:v>-2.27656E-2</c:v>
                </c:pt>
                <c:pt idx="4959">
                  <c:v>-2.2546900000000002E-2</c:v>
                </c:pt>
                <c:pt idx="4960">
                  <c:v>-2.6843700000000002E-2</c:v>
                </c:pt>
                <c:pt idx="4961">
                  <c:v>-3.5171899999999999E-2</c:v>
                </c:pt>
                <c:pt idx="4962">
                  <c:v>-3.4718700000000005E-2</c:v>
                </c:pt>
                <c:pt idx="4963">
                  <c:v>-9.5781200000000007E-3</c:v>
                </c:pt>
                <c:pt idx="4964">
                  <c:v>2.95313E-2</c:v>
                </c:pt>
                <c:pt idx="4965">
                  <c:v>4.4593799999999996E-2</c:v>
                </c:pt>
                <c:pt idx="4966">
                  <c:v>1.8562499999999999E-2</c:v>
                </c:pt>
                <c:pt idx="4967">
                  <c:v>-4.84375E-4</c:v>
                </c:pt>
                <c:pt idx="4968">
                  <c:v>-9.921870000000001E-3</c:v>
                </c:pt>
                <c:pt idx="4969">
                  <c:v>-9.3749999999999988E-5</c:v>
                </c:pt>
                <c:pt idx="4970">
                  <c:v>9.0156300000000002E-3</c:v>
                </c:pt>
                <c:pt idx="4971">
                  <c:v>1.66719E-2</c:v>
                </c:pt>
                <c:pt idx="4972">
                  <c:v>1.24844E-2</c:v>
                </c:pt>
                <c:pt idx="4973">
                  <c:v>-2.2656199999999999E-3</c:v>
                </c:pt>
                <c:pt idx="4974">
                  <c:v>-1.09844E-2</c:v>
                </c:pt>
                <c:pt idx="4975">
                  <c:v>-7.8125E-3</c:v>
                </c:pt>
                <c:pt idx="4976">
                  <c:v>1.0546900000000001E-2</c:v>
                </c:pt>
                <c:pt idx="4977">
                  <c:v>1.2234399999999999E-2</c:v>
                </c:pt>
                <c:pt idx="4978">
                  <c:v>-4.2187500000000003E-3</c:v>
                </c:pt>
                <c:pt idx="4979">
                  <c:v>-1.6453100000000002E-2</c:v>
                </c:pt>
                <c:pt idx="4980">
                  <c:v>-2.65156E-2</c:v>
                </c:pt>
                <c:pt idx="4981">
                  <c:v>-1.9937499999999997E-2</c:v>
                </c:pt>
                <c:pt idx="4982">
                  <c:v>-6.8125E-3</c:v>
                </c:pt>
                <c:pt idx="4983">
                  <c:v>2.42188E-3</c:v>
                </c:pt>
                <c:pt idx="4984">
                  <c:v>-3.5781199999999997E-3</c:v>
                </c:pt>
                <c:pt idx="4985">
                  <c:v>-1.4531200000000001E-2</c:v>
                </c:pt>
                <c:pt idx="4986">
                  <c:v>-1.9171899999999999E-2</c:v>
                </c:pt>
                <c:pt idx="4987">
                  <c:v>-7.8750000000000001E-3</c:v>
                </c:pt>
                <c:pt idx="4988">
                  <c:v>-4.5312499999999997E-4</c:v>
                </c:pt>
                <c:pt idx="4989">
                  <c:v>5.8125E-3</c:v>
                </c:pt>
                <c:pt idx="4990">
                  <c:v>-4.0468700000000002E-3</c:v>
                </c:pt>
                <c:pt idx="4991">
                  <c:v>-1.76562E-2</c:v>
                </c:pt>
                <c:pt idx="4992">
                  <c:v>-2.2468700000000001E-2</c:v>
                </c:pt>
                <c:pt idx="4993">
                  <c:v>-5.1093700000000002E-3</c:v>
                </c:pt>
                <c:pt idx="4994">
                  <c:v>-2.0468700000000001E-3</c:v>
                </c:pt>
                <c:pt idx="4995">
                  <c:v>-2E-3</c:v>
                </c:pt>
                <c:pt idx="4996">
                  <c:v>-2.0625000000000001E-3</c:v>
                </c:pt>
                <c:pt idx="4997">
                  <c:v>-1.8281199999999999E-3</c:v>
                </c:pt>
                <c:pt idx="4998">
                  <c:v>-2.5625000000000001E-3</c:v>
                </c:pt>
                <c:pt idx="4999">
                  <c:v>-3.1718700000000002E-3</c:v>
                </c:pt>
                <c:pt idx="5000">
                  <c:v>7.2968800000000004E-3</c:v>
                </c:pt>
                <c:pt idx="5001">
                  <c:v>1.07344E-2</c:v>
                </c:pt>
                <c:pt idx="5002">
                  <c:v>3.3906300000000004E-3</c:v>
                </c:pt>
                <c:pt idx="5003">
                  <c:v>-5.5000000000000005E-3</c:v>
                </c:pt>
                <c:pt idx="5004">
                  <c:v>-7.6250000000000007E-3</c:v>
                </c:pt>
                <c:pt idx="5005">
                  <c:v>-1.5625E-2</c:v>
                </c:pt>
                <c:pt idx="5006">
                  <c:v>-9.1093700000000003E-3</c:v>
                </c:pt>
                <c:pt idx="5007">
                  <c:v>5.7656299999999999E-3</c:v>
                </c:pt>
                <c:pt idx="5008">
                  <c:v>2.2656299999999998E-3</c:v>
                </c:pt>
                <c:pt idx="5009">
                  <c:v>-1.7656200000000001E-3</c:v>
                </c:pt>
                <c:pt idx="5010">
                  <c:v>-1.4031200000000001E-2</c:v>
                </c:pt>
                <c:pt idx="5011">
                  <c:v>-1.0281200000000001E-2</c:v>
                </c:pt>
                <c:pt idx="5012">
                  <c:v>-4.0312500000000001E-3</c:v>
                </c:pt>
                <c:pt idx="5013">
                  <c:v>-2E-3</c:v>
                </c:pt>
                <c:pt idx="5014">
                  <c:v>-1.60625E-2</c:v>
                </c:pt>
                <c:pt idx="5015">
                  <c:v>-1.6E-2</c:v>
                </c:pt>
                <c:pt idx="5016">
                  <c:v>-1.3671899999999999E-2</c:v>
                </c:pt>
                <c:pt idx="5017">
                  <c:v>-5.9531199999999992E-3</c:v>
                </c:pt>
                <c:pt idx="5018">
                  <c:v>-3.7031199999999998E-3</c:v>
                </c:pt>
                <c:pt idx="5019">
                  <c:v>-1.5625E-5</c:v>
                </c:pt>
                <c:pt idx="5020">
                  <c:v>-4.0937500000000002E-3</c:v>
                </c:pt>
                <c:pt idx="5021">
                  <c:v>1.25E-4</c:v>
                </c:pt>
                <c:pt idx="5022">
                  <c:v>1.4210899999999999E-17</c:v>
                </c:pt>
                <c:pt idx="5023">
                  <c:v>-2.0312499999999999E-4</c:v>
                </c:pt>
                <c:pt idx="5024">
                  <c:v>-4.1250000000000002E-3</c:v>
                </c:pt>
                <c:pt idx="5025">
                  <c:v>-1.75E-3</c:v>
                </c:pt>
                <c:pt idx="5026">
                  <c:v>-1.7187500000000002E-4</c:v>
                </c:pt>
                <c:pt idx="5027">
                  <c:v>-6.9375000000000001E-3</c:v>
                </c:pt>
                <c:pt idx="5028">
                  <c:v>-1.6468699999999999E-2</c:v>
                </c:pt>
                <c:pt idx="5029">
                  <c:v>-2.01719E-2</c:v>
                </c:pt>
                <c:pt idx="5030">
                  <c:v>-1.68437E-2</c:v>
                </c:pt>
                <c:pt idx="5031">
                  <c:v>-5.5781199999999998E-3</c:v>
                </c:pt>
                <c:pt idx="5032">
                  <c:v>-6.0625000000000002E-3</c:v>
                </c:pt>
                <c:pt idx="5033">
                  <c:v>-3.3593700000000004E-3</c:v>
                </c:pt>
                <c:pt idx="5034">
                  <c:v>1.1109399999999998E-2</c:v>
                </c:pt>
                <c:pt idx="5035">
                  <c:v>5.5828099999999999E-2</c:v>
                </c:pt>
                <c:pt idx="5036">
                  <c:v>0.10517200000000002</c:v>
                </c:pt>
                <c:pt idx="5037">
                  <c:v>0.146234</c:v>
                </c:pt>
                <c:pt idx="5038">
                  <c:v>0.16878100000000001</c:v>
                </c:pt>
                <c:pt idx="5039">
                  <c:v>0.18271900000000002</c:v>
                </c:pt>
                <c:pt idx="5040">
                  <c:v>0.19521899999999998</c:v>
                </c:pt>
                <c:pt idx="5041">
                  <c:v>0.20854700000000001</c:v>
                </c:pt>
                <c:pt idx="5042">
                  <c:v>0.21051600000000001</c:v>
                </c:pt>
                <c:pt idx="5043">
                  <c:v>0.20893800000000001</c:v>
                </c:pt>
                <c:pt idx="5044">
                  <c:v>0.18904699999999999</c:v>
                </c:pt>
                <c:pt idx="5045">
                  <c:v>0.12804699999999999</c:v>
                </c:pt>
                <c:pt idx="5046">
                  <c:v>1.76563E-2</c:v>
                </c:pt>
                <c:pt idx="5047">
                  <c:v>-8.7187500000000001E-2</c:v>
                </c:pt>
                <c:pt idx="5048">
                  <c:v>-0.14168800000000001</c:v>
                </c:pt>
                <c:pt idx="5049">
                  <c:v>-0.16351599999999999</c:v>
                </c:pt>
                <c:pt idx="5050">
                  <c:v>-0.17410900000000001</c:v>
                </c:pt>
                <c:pt idx="5051">
                  <c:v>-0.18825000000000003</c:v>
                </c:pt>
                <c:pt idx="5052">
                  <c:v>-0.20031199999999999</c:v>
                </c:pt>
                <c:pt idx="5053">
                  <c:v>-0.20395300000000002</c:v>
                </c:pt>
                <c:pt idx="5054">
                  <c:v>-0.20250000000000001</c:v>
                </c:pt>
                <c:pt idx="5055">
                  <c:v>-0.18470299999999998</c:v>
                </c:pt>
                <c:pt idx="5056">
                  <c:v>-0.138156</c:v>
                </c:pt>
                <c:pt idx="5057">
                  <c:v>-8.2171899999999992E-2</c:v>
                </c:pt>
                <c:pt idx="5058">
                  <c:v>-5.6093699999999996E-2</c:v>
                </c:pt>
                <c:pt idx="5059">
                  <c:v>-6.1390600000000003E-2</c:v>
                </c:pt>
                <c:pt idx="5060">
                  <c:v>-8.34844E-2</c:v>
                </c:pt>
                <c:pt idx="5061">
                  <c:v>-7.701559999999999E-2</c:v>
                </c:pt>
                <c:pt idx="5062">
                  <c:v>-5.7437499999999996E-2</c:v>
                </c:pt>
                <c:pt idx="5063">
                  <c:v>-3.9546900000000003E-2</c:v>
                </c:pt>
                <c:pt idx="5064">
                  <c:v>-2.4671900000000004E-2</c:v>
                </c:pt>
                <c:pt idx="5065">
                  <c:v>-2.6624999999999999E-2</c:v>
                </c:pt>
                <c:pt idx="5066">
                  <c:v>-3.95625E-2</c:v>
                </c:pt>
                <c:pt idx="5067">
                  <c:v>-2.8375000000000001E-2</c:v>
                </c:pt>
                <c:pt idx="5068">
                  <c:v>1.5625000000000001E-3</c:v>
                </c:pt>
                <c:pt idx="5069">
                  <c:v>2.62656E-2</c:v>
                </c:pt>
                <c:pt idx="5070">
                  <c:v>3.7312499999999998E-2</c:v>
                </c:pt>
                <c:pt idx="5071">
                  <c:v>2.6046899999999998E-2</c:v>
                </c:pt>
                <c:pt idx="5072">
                  <c:v>1.2609400000000002E-2</c:v>
                </c:pt>
                <c:pt idx="5073">
                  <c:v>4.2031300000000002E-3</c:v>
                </c:pt>
                <c:pt idx="5074">
                  <c:v>9.5468800000000006E-3</c:v>
                </c:pt>
                <c:pt idx="5075">
                  <c:v>1.23281E-2</c:v>
                </c:pt>
                <c:pt idx="5076">
                  <c:v>2.1093800000000003E-2</c:v>
                </c:pt>
                <c:pt idx="5077">
                  <c:v>0.01</c:v>
                </c:pt>
                <c:pt idx="5078">
                  <c:v>-8.2656199999999996E-3</c:v>
                </c:pt>
                <c:pt idx="5079">
                  <c:v>-1.12812E-2</c:v>
                </c:pt>
                <c:pt idx="5080">
                  <c:v>-4.0937500000000002E-3</c:v>
                </c:pt>
                <c:pt idx="5081">
                  <c:v>6.6718799999999998E-3</c:v>
                </c:pt>
                <c:pt idx="5082">
                  <c:v>1.5921899999999999E-2</c:v>
                </c:pt>
                <c:pt idx="5083">
                  <c:v>7.8125E-3</c:v>
                </c:pt>
                <c:pt idx="5084">
                  <c:v>-3.1093700000000002E-3</c:v>
                </c:pt>
                <c:pt idx="5085">
                  <c:v>-8.3125000000000004E-3</c:v>
                </c:pt>
                <c:pt idx="5086">
                  <c:v>-1.44531E-2</c:v>
                </c:pt>
                <c:pt idx="5087">
                  <c:v>-2.3281199999999999E-3</c:v>
                </c:pt>
                <c:pt idx="5088">
                  <c:v>2.3125000000000003E-3</c:v>
                </c:pt>
                <c:pt idx="5089">
                  <c:v>-6.3124999999999995E-3</c:v>
                </c:pt>
                <c:pt idx="5090">
                  <c:v>-1.7750000000000002E-2</c:v>
                </c:pt>
                <c:pt idx="5091">
                  <c:v>-2.2499999999999999E-2</c:v>
                </c:pt>
                <c:pt idx="5092">
                  <c:v>-1.29219E-2</c:v>
                </c:pt>
                <c:pt idx="5093">
                  <c:v>-4.875E-3</c:v>
                </c:pt>
                <c:pt idx="5094">
                  <c:v>-1.5625E-5</c:v>
                </c:pt>
                <c:pt idx="5095">
                  <c:v>-5.8281200000000009E-3</c:v>
                </c:pt>
                <c:pt idx="5096">
                  <c:v>-3.92187E-3</c:v>
                </c:pt>
                <c:pt idx="5097">
                  <c:v>-1.1468699999999998E-2</c:v>
                </c:pt>
                <c:pt idx="5098">
                  <c:v>-1.1953099999999999E-2</c:v>
                </c:pt>
                <c:pt idx="5099">
                  <c:v>-1.0109400000000001E-2</c:v>
                </c:pt>
                <c:pt idx="5100">
                  <c:v>-7.984370000000001E-3</c:v>
                </c:pt>
                <c:pt idx="5101">
                  <c:v>-9.75E-3</c:v>
                </c:pt>
                <c:pt idx="5102">
                  <c:v>-1.6156199999999999E-2</c:v>
                </c:pt>
                <c:pt idx="5103">
                  <c:v>-1.7999999999999999E-2</c:v>
                </c:pt>
                <c:pt idx="5104">
                  <c:v>-1.36875E-2</c:v>
                </c:pt>
                <c:pt idx="5105">
                  <c:v>-6.2031200000000003E-3</c:v>
                </c:pt>
                <c:pt idx="5106">
                  <c:v>1.09375E-4</c:v>
                </c:pt>
                <c:pt idx="5107">
                  <c:v>7.8125000000000002E-5</c:v>
                </c:pt>
                <c:pt idx="5108">
                  <c:v>-4.2968699999999995E-3</c:v>
                </c:pt>
                <c:pt idx="5109">
                  <c:v>-1.1921900000000001E-2</c:v>
                </c:pt>
                <c:pt idx="5110">
                  <c:v>-1.3953100000000001E-2</c:v>
                </c:pt>
                <c:pt idx="5111">
                  <c:v>-1.0437499999999999E-2</c:v>
                </c:pt>
                <c:pt idx="5112">
                  <c:v>-3.8437499999999999E-3</c:v>
                </c:pt>
                <c:pt idx="5113">
                  <c:v>-1.9843700000000001E-3</c:v>
                </c:pt>
                <c:pt idx="5114">
                  <c:v>-4.1406199999999994E-3</c:v>
                </c:pt>
                <c:pt idx="5115">
                  <c:v>-7.9687500000000001E-3</c:v>
                </c:pt>
                <c:pt idx="5116">
                  <c:v>-1.23594E-2</c:v>
                </c:pt>
                <c:pt idx="5117">
                  <c:v>-1.1999999999999999E-2</c:v>
                </c:pt>
                <c:pt idx="5118">
                  <c:v>-4.84375E-4</c:v>
                </c:pt>
                <c:pt idx="5119">
                  <c:v>5.9531300000000001E-3</c:v>
                </c:pt>
                <c:pt idx="5120">
                  <c:v>-8.437500000000001E-4</c:v>
                </c:pt>
                <c:pt idx="5121">
                  <c:v>-8.0000000000000002E-3</c:v>
                </c:pt>
                <c:pt idx="5122">
                  <c:v>-2.0374999999999997E-2</c:v>
                </c:pt>
                <c:pt idx="5123">
                  <c:v>-1.4156200000000001E-2</c:v>
                </c:pt>
                <c:pt idx="5124">
                  <c:v>-3.875E-3</c:v>
                </c:pt>
                <c:pt idx="5125">
                  <c:v>1.4210899999999999E-17</c:v>
                </c:pt>
                <c:pt idx="5126">
                  <c:v>-2.2499999999999998E-3</c:v>
                </c:pt>
                <c:pt idx="5127">
                  <c:v>-7.9687500000000001E-3</c:v>
                </c:pt>
                <c:pt idx="5128">
                  <c:v>-9.7031199999999991E-3</c:v>
                </c:pt>
                <c:pt idx="5129">
                  <c:v>-1.4062499999999999E-4</c:v>
                </c:pt>
                <c:pt idx="5130">
                  <c:v>1.4210899999999999E-17</c:v>
                </c:pt>
                <c:pt idx="5131">
                  <c:v>-3.1250000000000001E-5</c:v>
                </c:pt>
                <c:pt idx="5132">
                  <c:v>-8.2031199999999995E-3</c:v>
                </c:pt>
                <c:pt idx="5133">
                  <c:v>-1.0187499999999999E-2</c:v>
                </c:pt>
                <c:pt idx="5134">
                  <c:v>-1.12344E-2</c:v>
                </c:pt>
                <c:pt idx="5135">
                  <c:v>-1.4093700000000001E-2</c:v>
                </c:pt>
                <c:pt idx="5136">
                  <c:v>-9.9687499999999984E-3</c:v>
                </c:pt>
                <c:pt idx="5137">
                  <c:v>-3.2499999999999999E-3</c:v>
                </c:pt>
                <c:pt idx="5138">
                  <c:v>-1.2828099999999999E-2</c:v>
                </c:pt>
                <c:pt idx="5139">
                  <c:v>-1.26406E-2</c:v>
                </c:pt>
                <c:pt idx="5140">
                  <c:v>-1.32812E-2</c:v>
                </c:pt>
                <c:pt idx="5141">
                  <c:v>-1.65469E-2</c:v>
                </c:pt>
                <c:pt idx="5142">
                  <c:v>-7.4375000000000005E-3</c:v>
                </c:pt>
                <c:pt idx="5143">
                  <c:v>-2.0468700000000001E-3</c:v>
                </c:pt>
                <c:pt idx="5144">
                  <c:v>-2.2031199999999998E-3</c:v>
                </c:pt>
                <c:pt idx="5145">
                  <c:v>1.4062499999999999E-4</c:v>
                </c:pt>
                <c:pt idx="5146">
                  <c:v>-5.9687500000000001E-3</c:v>
                </c:pt>
                <c:pt idx="5147">
                  <c:v>-1.5625E-5</c:v>
                </c:pt>
                <c:pt idx="5148">
                  <c:v>6.2812500000000004E-3</c:v>
                </c:pt>
                <c:pt idx="5149">
                  <c:v>0.02</c:v>
                </c:pt>
                <c:pt idx="5150">
                  <c:v>9.6249999999999999E-3</c:v>
                </c:pt>
                <c:pt idx="5151">
                  <c:v>5.7968799999999999E-3</c:v>
                </c:pt>
                <c:pt idx="5152">
                  <c:v>1.9375E-3</c:v>
                </c:pt>
                <c:pt idx="5153">
                  <c:v>4.2812500000000003E-3</c:v>
                </c:pt>
                <c:pt idx="5154">
                  <c:v>6.1093800000000002E-3</c:v>
                </c:pt>
                <c:pt idx="5155">
                  <c:v>5.9531300000000001E-3</c:v>
                </c:pt>
                <c:pt idx="5156">
                  <c:v>3.3906300000000004E-3</c:v>
                </c:pt>
                <c:pt idx="5157">
                  <c:v>-2.7187499999999998E-3</c:v>
                </c:pt>
                <c:pt idx="5158">
                  <c:v>-8.9999999999999993E-3</c:v>
                </c:pt>
                <c:pt idx="5159">
                  <c:v>-1.91875E-2</c:v>
                </c:pt>
                <c:pt idx="5160">
                  <c:v>-1.8843700000000001E-2</c:v>
                </c:pt>
                <c:pt idx="5161">
                  <c:v>-1.4843700000000001E-2</c:v>
                </c:pt>
                <c:pt idx="5162">
                  <c:v>-2.4125000000000001E-2</c:v>
                </c:pt>
                <c:pt idx="5163">
                  <c:v>-1.4687499999999999E-2</c:v>
                </c:pt>
                <c:pt idx="5164">
                  <c:v>-1.44531E-2</c:v>
                </c:pt>
                <c:pt idx="5165">
                  <c:v>-1.8796900000000002E-2</c:v>
                </c:pt>
                <c:pt idx="5166">
                  <c:v>-2.2078100000000003E-2</c:v>
                </c:pt>
                <c:pt idx="5167">
                  <c:v>-1.9296899999999999E-2</c:v>
                </c:pt>
                <c:pt idx="5168">
                  <c:v>-1.5765600000000001E-2</c:v>
                </c:pt>
                <c:pt idx="5169">
                  <c:v>-1.3437499999999998E-2</c:v>
                </c:pt>
                <c:pt idx="5170">
                  <c:v>-7.2187499999999995E-3</c:v>
                </c:pt>
                <c:pt idx="5171">
                  <c:v>-6.79687E-3</c:v>
                </c:pt>
                <c:pt idx="5172">
                  <c:v>-1.2343700000000001E-2</c:v>
                </c:pt>
                <c:pt idx="5173">
                  <c:v>-6.2343700000000004E-3</c:v>
                </c:pt>
                <c:pt idx="5174">
                  <c:v>3.01563E-3</c:v>
                </c:pt>
                <c:pt idx="5175">
                  <c:v>-2.90625E-3</c:v>
                </c:pt>
                <c:pt idx="5176">
                  <c:v>-1.6312500000000001E-2</c:v>
                </c:pt>
                <c:pt idx="5177">
                  <c:v>-8.6718699999999999E-3</c:v>
                </c:pt>
                <c:pt idx="5178">
                  <c:v>-5.1250000000000002E-3</c:v>
                </c:pt>
                <c:pt idx="5179">
                  <c:v>5.9374999999999999E-4</c:v>
                </c:pt>
                <c:pt idx="5180">
                  <c:v>-1.8749999999999998E-4</c:v>
                </c:pt>
                <c:pt idx="5181">
                  <c:v>3.01563E-3</c:v>
                </c:pt>
                <c:pt idx="5182">
                  <c:v>5.7187499999999999E-3</c:v>
                </c:pt>
                <c:pt idx="5183">
                  <c:v>-5.1250000000000002E-3</c:v>
                </c:pt>
                <c:pt idx="5184">
                  <c:v>-1.09219E-2</c:v>
                </c:pt>
                <c:pt idx="5185">
                  <c:v>1.8437499999999999E-3</c:v>
                </c:pt>
                <c:pt idx="5186">
                  <c:v>1.8906299999999999E-3</c:v>
                </c:pt>
                <c:pt idx="5187">
                  <c:v>1.29688E-3</c:v>
                </c:pt>
                <c:pt idx="5188">
                  <c:v>-5.0000000000000001E-3</c:v>
                </c:pt>
                <c:pt idx="5189">
                  <c:v>-8.6250000000000007E-3</c:v>
                </c:pt>
                <c:pt idx="5190">
                  <c:v>-7.1406200000000003E-3</c:v>
                </c:pt>
                <c:pt idx="5191">
                  <c:v>-1.2656200000000001E-3</c:v>
                </c:pt>
                <c:pt idx="5192">
                  <c:v>-2.5156199999999997E-3</c:v>
                </c:pt>
                <c:pt idx="5193">
                  <c:v>-3.9687500000000001E-3</c:v>
                </c:pt>
                <c:pt idx="5194">
                  <c:v>-4.3750000000000004E-3</c:v>
                </c:pt>
                <c:pt idx="5195">
                  <c:v>-5.7812499999999999E-3</c:v>
                </c:pt>
                <c:pt idx="5196">
                  <c:v>-1.1093699999999999E-3</c:v>
                </c:pt>
                <c:pt idx="5197">
                  <c:v>-3.7031199999999998E-3</c:v>
                </c:pt>
                <c:pt idx="5198">
                  <c:v>-1.49844E-2</c:v>
                </c:pt>
                <c:pt idx="5199">
                  <c:v>-1.2296900000000001E-2</c:v>
                </c:pt>
                <c:pt idx="5200">
                  <c:v>-2.0625000000000001E-3</c:v>
                </c:pt>
                <c:pt idx="5201">
                  <c:v>-5.9531199999999992E-3</c:v>
                </c:pt>
                <c:pt idx="5202">
                  <c:v>-2.1562500000000002E-3</c:v>
                </c:pt>
                <c:pt idx="5203">
                  <c:v>-7.0781200000000002E-3</c:v>
                </c:pt>
                <c:pt idx="5204">
                  <c:v>-8.6250000000000007E-3</c:v>
                </c:pt>
                <c:pt idx="5205">
                  <c:v>1.9218800000000002E-3</c:v>
                </c:pt>
                <c:pt idx="5206">
                  <c:v>-7.4999999999999997E-3</c:v>
                </c:pt>
                <c:pt idx="5207">
                  <c:v>-1.00625E-2</c:v>
                </c:pt>
                <c:pt idx="5208">
                  <c:v>-7.984370000000001E-3</c:v>
                </c:pt>
                <c:pt idx="5209">
                  <c:v>-5.8906200000000001E-3</c:v>
                </c:pt>
                <c:pt idx="5210">
                  <c:v>-0.01</c:v>
                </c:pt>
                <c:pt idx="5211">
                  <c:v>-8.0000000000000002E-3</c:v>
                </c:pt>
                <c:pt idx="5212">
                  <c:v>-1.2031200000000001E-2</c:v>
                </c:pt>
                <c:pt idx="5213">
                  <c:v>-1.3984399999999999E-2</c:v>
                </c:pt>
                <c:pt idx="5214">
                  <c:v>-7.4999999999999997E-3</c:v>
                </c:pt>
                <c:pt idx="5215">
                  <c:v>-4.0312500000000001E-3</c:v>
                </c:pt>
                <c:pt idx="5216">
                  <c:v>-1.0296899999999999E-2</c:v>
                </c:pt>
                <c:pt idx="5217">
                  <c:v>-1.2046899999999999E-2</c:v>
                </c:pt>
                <c:pt idx="5218">
                  <c:v>-1.3828099999999999E-2</c:v>
                </c:pt>
                <c:pt idx="5219">
                  <c:v>-7.7656199999999991E-3</c:v>
                </c:pt>
                <c:pt idx="5220">
                  <c:v>-3.7343699999999999E-3</c:v>
                </c:pt>
                <c:pt idx="5221">
                  <c:v>1.8749999999999998E-4</c:v>
                </c:pt>
                <c:pt idx="5222">
                  <c:v>-2.5937500000000001E-3</c:v>
                </c:pt>
                <c:pt idx="5223">
                  <c:v>-1.04531E-2</c:v>
                </c:pt>
                <c:pt idx="5224">
                  <c:v>-1.175E-2</c:v>
                </c:pt>
                <c:pt idx="5225">
                  <c:v>-1.0109400000000001E-2</c:v>
                </c:pt>
                <c:pt idx="5226">
                  <c:v>-1.1921900000000001E-2</c:v>
                </c:pt>
                <c:pt idx="5227">
                  <c:v>-1.0156200000000001E-2</c:v>
                </c:pt>
                <c:pt idx="5228">
                  <c:v>-1.1515600000000001E-2</c:v>
                </c:pt>
                <c:pt idx="5229">
                  <c:v>-3.7656199999999999E-3</c:v>
                </c:pt>
                <c:pt idx="5230">
                  <c:v>-3.92187E-3</c:v>
                </c:pt>
                <c:pt idx="5231">
                  <c:v>1.8749999999999998E-4</c:v>
                </c:pt>
                <c:pt idx="5232">
                  <c:v>-2.5937500000000001E-3</c:v>
                </c:pt>
                <c:pt idx="5233">
                  <c:v>-8.4843699999999998E-3</c:v>
                </c:pt>
                <c:pt idx="5234">
                  <c:v>-1.4124999999999999E-2</c:v>
                </c:pt>
                <c:pt idx="5235">
                  <c:v>-9.3437499999999996E-3</c:v>
                </c:pt>
                <c:pt idx="5236">
                  <c:v>-4.0468700000000002E-3</c:v>
                </c:pt>
                <c:pt idx="5237">
                  <c:v>-1.2500000000000001E-2</c:v>
                </c:pt>
                <c:pt idx="5238">
                  <c:v>-1.3203100000000001E-2</c:v>
                </c:pt>
                <c:pt idx="5239">
                  <c:v>-1.42187E-3</c:v>
                </c:pt>
                <c:pt idx="5240">
                  <c:v>4.6874999999999994E-5</c:v>
                </c:pt>
                <c:pt idx="5241">
                  <c:v>2E-3</c:v>
                </c:pt>
                <c:pt idx="5242">
                  <c:v>-2.6406200000000002E-3</c:v>
                </c:pt>
                <c:pt idx="5243">
                  <c:v>-8.2812500000000004E-3</c:v>
                </c:pt>
                <c:pt idx="5244">
                  <c:v>-7.8281200000000009E-3</c:v>
                </c:pt>
                <c:pt idx="5245">
                  <c:v>-6.2187500000000003E-3</c:v>
                </c:pt>
                <c:pt idx="5246">
                  <c:v>-7.6406200000000007E-3</c:v>
                </c:pt>
                <c:pt idx="5247">
                  <c:v>-1.9843700000000001E-3</c:v>
                </c:pt>
                <c:pt idx="5248">
                  <c:v>-1.0046899999999999E-2</c:v>
                </c:pt>
                <c:pt idx="5249">
                  <c:v>-1.4E-2</c:v>
                </c:pt>
                <c:pt idx="5250">
                  <c:v>-9.7343699999999991E-3</c:v>
                </c:pt>
                <c:pt idx="5251">
                  <c:v>-1.9062500000000002E-3</c:v>
                </c:pt>
                <c:pt idx="5252">
                  <c:v>-2.0625000000000001E-3</c:v>
                </c:pt>
                <c:pt idx="5253">
                  <c:v>-4.6874999999999994E-5</c:v>
                </c:pt>
                <c:pt idx="5254">
                  <c:v>-6.1406199999999994E-3</c:v>
                </c:pt>
                <c:pt idx="5255">
                  <c:v>-8.0000000000000002E-3</c:v>
                </c:pt>
                <c:pt idx="5256">
                  <c:v>-8.0937500000000002E-3</c:v>
                </c:pt>
                <c:pt idx="5257">
                  <c:v>-2.0781200000000001E-3</c:v>
                </c:pt>
                <c:pt idx="5258">
                  <c:v>-5.6718700000000007E-3</c:v>
                </c:pt>
                <c:pt idx="5259">
                  <c:v>-9.921870000000001E-3</c:v>
                </c:pt>
                <c:pt idx="5260">
                  <c:v>-9.9843699999999994E-3</c:v>
                </c:pt>
                <c:pt idx="5261">
                  <c:v>-8.5156199999999998E-3</c:v>
                </c:pt>
                <c:pt idx="5262">
                  <c:v>-4.5312499999999997E-4</c:v>
                </c:pt>
                <c:pt idx="5263">
                  <c:v>-1.4375E-3</c:v>
                </c:pt>
                <c:pt idx="5264">
                  <c:v>-5.875E-3</c:v>
                </c:pt>
                <c:pt idx="5265">
                  <c:v>-4.1250000000000002E-3</c:v>
                </c:pt>
                <c:pt idx="5266">
                  <c:v>-3.2812499999999997E-4</c:v>
                </c:pt>
                <c:pt idx="5267">
                  <c:v>4.4062499999999996E-3</c:v>
                </c:pt>
                <c:pt idx="5268">
                  <c:v>-4.4062499999999996E-3</c:v>
                </c:pt>
                <c:pt idx="5269">
                  <c:v>-7.9218699999999993E-3</c:v>
                </c:pt>
                <c:pt idx="5270">
                  <c:v>-6.0468700000000002E-3</c:v>
                </c:pt>
                <c:pt idx="5271">
                  <c:v>-2.92187E-3</c:v>
                </c:pt>
                <c:pt idx="5272">
                  <c:v>-4.6093699999999998E-3</c:v>
                </c:pt>
                <c:pt idx="5273">
                  <c:v>-6.78125E-3</c:v>
                </c:pt>
                <c:pt idx="5274">
                  <c:v>-1.1890600000000001E-2</c:v>
                </c:pt>
                <c:pt idx="5275">
                  <c:v>-3.9687500000000001E-3</c:v>
                </c:pt>
                <c:pt idx="5276">
                  <c:v>1.3437499999999999E-3</c:v>
                </c:pt>
                <c:pt idx="5277">
                  <c:v>-6.9375000000000001E-3</c:v>
                </c:pt>
                <c:pt idx="5278">
                  <c:v>-1.5359399999999999E-2</c:v>
                </c:pt>
                <c:pt idx="5279">
                  <c:v>-1.4093700000000001E-2</c:v>
                </c:pt>
                <c:pt idx="5280">
                  <c:v>-6.5625000000000006E-3</c:v>
                </c:pt>
                <c:pt idx="5281">
                  <c:v>-7.0937500000000002E-3</c:v>
                </c:pt>
                <c:pt idx="5282">
                  <c:v>-8.3593699999999996E-3</c:v>
                </c:pt>
                <c:pt idx="5283">
                  <c:v>-5.8281200000000009E-3</c:v>
                </c:pt>
                <c:pt idx="5284">
                  <c:v>-8.0312500000000002E-3</c:v>
                </c:pt>
                <c:pt idx="5285">
                  <c:v>-4.4218700000000005E-3</c:v>
                </c:pt>
                <c:pt idx="5286">
                  <c:v>-4.1250000000000002E-3</c:v>
                </c:pt>
                <c:pt idx="5287">
                  <c:v>4.6874999999999998E-4</c:v>
                </c:pt>
                <c:pt idx="5288">
                  <c:v>-9.6874999999999999E-3</c:v>
                </c:pt>
                <c:pt idx="5289">
                  <c:v>-1.2031200000000001E-2</c:v>
                </c:pt>
                <c:pt idx="5290">
                  <c:v>-1.3875E-2</c:v>
                </c:pt>
                <c:pt idx="5291">
                  <c:v>-1.24219E-2</c:v>
                </c:pt>
                <c:pt idx="5292">
                  <c:v>-0.01</c:v>
                </c:pt>
                <c:pt idx="5293">
                  <c:v>-1.0109400000000001E-2</c:v>
                </c:pt>
                <c:pt idx="5294">
                  <c:v>-8.0781199999999994E-3</c:v>
                </c:pt>
                <c:pt idx="5295">
                  <c:v>-6.3750000000000005E-3</c:v>
                </c:pt>
                <c:pt idx="5296">
                  <c:v>9.3749999999999988E-5</c:v>
                </c:pt>
                <c:pt idx="5297">
                  <c:v>-1.65625E-3</c:v>
                </c:pt>
                <c:pt idx="5298">
                  <c:v>-1.0218700000000001E-2</c:v>
                </c:pt>
                <c:pt idx="5299">
                  <c:v>-1.4234399999999999E-2</c:v>
                </c:pt>
                <c:pt idx="5300">
                  <c:v>-3.6718699999999998E-3</c:v>
                </c:pt>
                <c:pt idx="5301">
                  <c:v>6.2500000000000001E-5</c:v>
                </c:pt>
                <c:pt idx="5302">
                  <c:v>-8.2500000000000004E-3</c:v>
                </c:pt>
                <c:pt idx="5303">
                  <c:v>-6.1093699999999994E-3</c:v>
                </c:pt>
                <c:pt idx="5304">
                  <c:v>-6.1406199999999994E-3</c:v>
                </c:pt>
                <c:pt idx="5305">
                  <c:v>-9.9531199999999993E-3</c:v>
                </c:pt>
                <c:pt idx="5306">
                  <c:v>-7.8281200000000009E-3</c:v>
                </c:pt>
                <c:pt idx="5307">
                  <c:v>-4.0781200000000002E-3</c:v>
                </c:pt>
                <c:pt idx="5308">
                  <c:v>1.4062499999999999E-4</c:v>
                </c:pt>
                <c:pt idx="5309">
                  <c:v>2.9687499999999999E-4</c:v>
                </c:pt>
                <c:pt idx="5310">
                  <c:v>-4.0312500000000001E-3</c:v>
                </c:pt>
                <c:pt idx="5311">
                  <c:v>-3.8437499999999999E-3</c:v>
                </c:pt>
                <c:pt idx="5312">
                  <c:v>-1.0046899999999999E-2</c:v>
                </c:pt>
                <c:pt idx="5313">
                  <c:v>-7.9687500000000001E-3</c:v>
                </c:pt>
                <c:pt idx="5314">
                  <c:v>-1.41406E-2</c:v>
                </c:pt>
                <c:pt idx="5315">
                  <c:v>-8.0000000000000002E-3</c:v>
                </c:pt>
                <c:pt idx="5316">
                  <c:v>-5.7499999999999999E-3</c:v>
                </c:pt>
                <c:pt idx="5317">
                  <c:v>-4.0625000000000001E-3</c:v>
                </c:pt>
                <c:pt idx="5318">
                  <c:v>-8.2187500000000004E-3</c:v>
                </c:pt>
                <c:pt idx="5319">
                  <c:v>-5.9999999999999993E-3</c:v>
                </c:pt>
                <c:pt idx="5320">
                  <c:v>-1.0593700000000001E-2</c:v>
                </c:pt>
                <c:pt idx="5321">
                  <c:v>-1.6046899999999999E-2</c:v>
                </c:pt>
                <c:pt idx="5322">
                  <c:v>-5.8125E-3</c:v>
                </c:pt>
                <c:pt idx="5323">
                  <c:v>-4.0468700000000002E-3</c:v>
                </c:pt>
                <c:pt idx="5324">
                  <c:v>-8.3593699999999996E-3</c:v>
                </c:pt>
                <c:pt idx="5325">
                  <c:v>-1.3968699999999999E-2</c:v>
                </c:pt>
                <c:pt idx="5326">
                  <c:v>-1.5890600000000001E-2</c:v>
                </c:pt>
                <c:pt idx="5327">
                  <c:v>-1.0124999999999999E-2</c:v>
                </c:pt>
                <c:pt idx="5328">
                  <c:v>-5.9687500000000001E-3</c:v>
                </c:pt>
                <c:pt idx="5329">
                  <c:v>-2.0312500000000001E-3</c:v>
                </c:pt>
                <c:pt idx="5330">
                  <c:v>-6.0468700000000002E-3</c:v>
                </c:pt>
                <c:pt idx="5331">
                  <c:v>-2.1718700000000002E-3</c:v>
                </c:pt>
                <c:pt idx="5332">
                  <c:v>-5.2968700000000004E-3</c:v>
                </c:pt>
                <c:pt idx="5333">
                  <c:v>-5.7968699999999991E-3</c:v>
                </c:pt>
                <c:pt idx="5334">
                  <c:v>-8.1562500000000003E-3</c:v>
                </c:pt>
                <c:pt idx="5335">
                  <c:v>-4.3906199999999996E-3</c:v>
                </c:pt>
                <c:pt idx="5336">
                  <c:v>-7.1406200000000003E-3</c:v>
                </c:pt>
                <c:pt idx="5337">
                  <c:v>-1.00781E-2</c:v>
                </c:pt>
                <c:pt idx="5338">
                  <c:v>-8.4062500000000005E-3</c:v>
                </c:pt>
                <c:pt idx="5339">
                  <c:v>-4.5156200000000006E-3</c:v>
                </c:pt>
                <c:pt idx="5340">
                  <c:v>-2.0625000000000001E-3</c:v>
                </c:pt>
                <c:pt idx="5341">
                  <c:v>-3.7343699999999999E-3</c:v>
                </c:pt>
                <c:pt idx="5342">
                  <c:v>-9.6249999999999999E-3</c:v>
                </c:pt>
                <c:pt idx="5343">
                  <c:v>-1.3968699999999999E-2</c:v>
                </c:pt>
                <c:pt idx="5344">
                  <c:v>-1.04531E-2</c:v>
                </c:pt>
                <c:pt idx="5345">
                  <c:v>-3.9843700000000001E-3</c:v>
                </c:pt>
                <c:pt idx="5346">
                  <c:v>-5.9375000000000001E-3</c:v>
                </c:pt>
                <c:pt idx="5347">
                  <c:v>-2E-3</c:v>
                </c:pt>
                <c:pt idx="5348">
                  <c:v>-1.0124999999999999E-2</c:v>
                </c:pt>
                <c:pt idx="5349">
                  <c:v>-5.7343699999999999E-3</c:v>
                </c:pt>
                <c:pt idx="5350">
                  <c:v>-5.9531199999999992E-3</c:v>
                </c:pt>
                <c:pt idx="5351">
                  <c:v>-4.1562500000000002E-3</c:v>
                </c:pt>
                <c:pt idx="5352">
                  <c:v>-8.3437500000000005E-3</c:v>
                </c:pt>
                <c:pt idx="5353">
                  <c:v>-5.5937499999999998E-3</c:v>
                </c:pt>
                <c:pt idx="5354">
                  <c:v>-1.5156200000000001E-3</c:v>
                </c:pt>
                <c:pt idx="5355">
                  <c:v>-3.9062500000000002E-4</c:v>
                </c:pt>
                <c:pt idx="5356">
                  <c:v>-4.0781200000000002E-3</c:v>
                </c:pt>
                <c:pt idx="5357">
                  <c:v>-1.8281199999999999E-3</c:v>
                </c:pt>
                <c:pt idx="5358">
                  <c:v>-1.8437499999999999E-3</c:v>
                </c:pt>
                <c:pt idx="5359">
                  <c:v>-2.6718699999999998E-3</c:v>
                </c:pt>
                <c:pt idx="5360">
                  <c:v>-5.2812499999999995E-3</c:v>
                </c:pt>
                <c:pt idx="5361">
                  <c:v>2.3125000000000003E-3</c:v>
                </c:pt>
                <c:pt idx="5362">
                  <c:v>-2.5468700000000001E-3</c:v>
                </c:pt>
                <c:pt idx="5363">
                  <c:v>-1.7187499999999998E-3</c:v>
                </c:pt>
                <c:pt idx="5364">
                  <c:v>-2.2343699999999998E-3</c:v>
                </c:pt>
                <c:pt idx="5365">
                  <c:v>-7.4062499999999996E-3</c:v>
                </c:pt>
                <c:pt idx="5366">
                  <c:v>-1.1640599999999999E-2</c:v>
                </c:pt>
                <c:pt idx="5367">
                  <c:v>-5.6249999999999998E-3</c:v>
                </c:pt>
                <c:pt idx="5368">
                  <c:v>-5.5937499999999998E-3</c:v>
                </c:pt>
                <c:pt idx="5369">
                  <c:v>-2.2656199999999999E-3</c:v>
                </c:pt>
                <c:pt idx="5370">
                  <c:v>-8.8593700000000001E-3</c:v>
                </c:pt>
                <c:pt idx="5371">
                  <c:v>-1.00781E-2</c:v>
                </c:pt>
                <c:pt idx="5372">
                  <c:v>-9.6562499999999999E-3</c:v>
                </c:pt>
                <c:pt idx="5373">
                  <c:v>-5.0468700000000002E-3</c:v>
                </c:pt>
                <c:pt idx="5374">
                  <c:v>-1.8749999999999999E-3</c:v>
                </c:pt>
                <c:pt idx="5375">
                  <c:v>-1.9375E-3</c:v>
                </c:pt>
                <c:pt idx="5376">
                  <c:v>-2.42187E-3</c:v>
                </c:pt>
                <c:pt idx="5377">
                  <c:v>-6.8906200000000001E-3</c:v>
                </c:pt>
                <c:pt idx="5378">
                  <c:v>-7.3749999999999996E-3</c:v>
                </c:pt>
                <c:pt idx="5379">
                  <c:v>-6.6718699999999999E-3</c:v>
                </c:pt>
                <c:pt idx="5380">
                  <c:v>-6.5625000000000006E-3</c:v>
                </c:pt>
                <c:pt idx="5381">
                  <c:v>2.3749999999999999E-3</c:v>
                </c:pt>
                <c:pt idx="5382">
                  <c:v>-2.2812499999999999E-3</c:v>
                </c:pt>
                <c:pt idx="5383">
                  <c:v>-2.9999999999999996E-3</c:v>
                </c:pt>
                <c:pt idx="5384">
                  <c:v>-7.8281200000000009E-3</c:v>
                </c:pt>
                <c:pt idx="5385">
                  <c:v>-3.9531200000000001E-3</c:v>
                </c:pt>
                <c:pt idx="5386">
                  <c:v>-8.6250000000000007E-3</c:v>
                </c:pt>
                <c:pt idx="5387">
                  <c:v>-1.0625000000000001E-2</c:v>
                </c:pt>
                <c:pt idx="5388">
                  <c:v>-1.1484399999999999E-2</c:v>
                </c:pt>
                <c:pt idx="5389">
                  <c:v>-1.39062E-3</c:v>
                </c:pt>
                <c:pt idx="5390">
                  <c:v>3.2812499999999997E-4</c:v>
                </c:pt>
                <c:pt idx="5391">
                  <c:v>-1.4250000000000001E-2</c:v>
                </c:pt>
                <c:pt idx="5392">
                  <c:v>-1.2765599999999998E-2</c:v>
                </c:pt>
                <c:pt idx="5393">
                  <c:v>-7.4375000000000005E-3</c:v>
                </c:pt>
                <c:pt idx="5394">
                  <c:v>-8.3906199999999997E-3</c:v>
                </c:pt>
                <c:pt idx="5395">
                  <c:v>-1.0375000000000001E-2</c:v>
                </c:pt>
                <c:pt idx="5396">
                  <c:v>-9.4531200000000006E-3</c:v>
                </c:pt>
                <c:pt idx="5397">
                  <c:v>-4.0625000000000001E-3</c:v>
                </c:pt>
                <c:pt idx="5398">
                  <c:v>-5.9687500000000001E-3</c:v>
                </c:pt>
                <c:pt idx="5399">
                  <c:v>-2.7500000000000003E-3</c:v>
                </c:pt>
                <c:pt idx="5400">
                  <c:v>-1.6093699999999999E-3</c:v>
                </c:pt>
                <c:pt idx="5401">
                  <c:v>-7.7968700000000009E-3</c:v>
                </c:pt>
                <c:pt idx="5402">
                  <c:v>-6.0625000000000002E-3</c:v>
                </c:pt>
                <c:pt idx="5403">
                  <c:v>-9.75E-3</c:v>
                </c:pt>
                <c:pt idx="5404">
                  <c:v>-1.2156199999999999E-2</c:v>
                </c:pt>
                <c:pt idx="5405">
                  <c:v>-8.0156200000000011E-3</c:v>
                </c:pt>
                <c:pt idx="5406">
                  <c:v>-9.9843699999999994E-3</c:v>
                </c:pt>
                <c:pt idx="5407">
                  <c:v>-4.1562500000000002E-3</c:v>
                </c:pt>
                <c:pt idx="5408">
                  <c:v>-4.0156200000000001E-3</c:v>
                </c:pt>
                <c:pt idx="5409">
                  <c:v>-2E-3</c:v>
                </c:pt>
                <c:pt idx="5410">
                  <c:v>-8.0312500000000002E-3</c:v>
                </c:pt>
                <c:pt idx="5411">
                  <c:v>-7.9687500000000001E-3</c:v>
                </c:pt>
                <c:pt idx="5412">
                  <c:v>2.7656300000000003E-3</c:v>
                </c:pt>
                <c:pt idx="5413">
                  <c:v>5.875E-3</c:v>
                </c:pt>
                <c:pt idx="5414">
                  <c:v>-8.3437500000000005E-3</c:v>
                </c:pt>
                <c:pt idx="5415">
                  <c:v>-6.0781200000000002E-3</c:v>
                </c:pt>
                <c:pt idx="5416">
                  <c:v>-1.4281199999999999E-2</c:v>
                </c:pt>
                <c:pt idx="5417">
                  <c:v>-5.6249999999999998E-3</c:v>
                </c:pt>
                <c:pt idx="5418">
                  <c:v>-1.95312E-3</c:v>
                </c:pt>
                <c:pt idx="5419">
                  <c:v>-4.4687500000000005E-3</c:v>
                </c:pt>
                <c:pt idx="5420">
                  <c:v>-0.01</c:v>
                </c:pt>
                <c:pt idx="5421">
                  <c:v>-5.7812499999999999E-3</c:v>
                </c:pt>
                <c:pt idx="5422">
                  <c:v>-6.1718700000000003E-3</c:v>
                </c:pt>
                <c:pt idx="5423">
                  <c:v>-8.3437500000000005E-3</c:v>
                </c:pt>
                <c:pt idx="5424">
                  <c:v>-1.2125E-2</c:v>
                </c:pt>
                <c:pt idx="5425">
                  <c:v>-1.1765600000000001E-2</c:v>
                </c:pt>
                <c:pt idx="5426">
                  <c:v>-7.1718700000000003E-3</c:v>
                </c:pt>
                <c:pt idx="5427">
                  <c:v>3.7499999999999995E-4</c:v>
                </c:pt>
                <c:pt idx="5428">
                  <c:v>-4.5312499999999997E-4</c:v>
                </c:pt>
                <c:pt idx="5429">
                  <c:v>-8.2500000000000004E-3</c:v>
                </c:pt>
                <c:pt idx="5430">
                  <c:v>-5.5000000000000005E-3</c:v>
                </c:pt>
                <c:pt idx="5431">
                  <c:v>-6.3437499999999996E-3</c:v>
                </c:pt>
                <c:pt idx="5432">
                  <c:v>-9.9062500000000001E-3</c:v>
                </c:pt>
                <c:pt idx="5433">
                  <c:v>-5.8281200000000009E-3</c:v>
                </c:pt>
                <c:pt idx="5434">
                  <c:v>-5.9687500000000001E-3</c:v>
                </c:pt>
                <c:pt idx="5435">
                  <c:v>-6.2656199999999995E-3</c:v>
                </c:pt>
                <c:pt idx="5436">
                  <c:v>-1.20625E-2</c:v>
                </c:pt>
                <c:pt idx="5437">
                  <c:v>-5.3281200000000004E-3</c:v>
                </c:pt>
                <c:pt idx="5438">
                  <c:v>2.5000000000000001E-4</c:v>
                </c:pt>
                <c:pt idx="5439">
                  <c:v>-3.4375000000000003E-4</c:v>
                </c:pt>
                <c:pt idx="5440">
                  <c:v>-6.3437499999999996E-3</c:v>
                </c:pt>
                <c:pt idx="5441">
                  <c:v>-5.8125E-3</c:v>
                </c:pt>
                <c:pt idx="5442">
                  <c:v>-3.9375E-3</c:v>
                </c:pt>
                <c:pt idx="5443">
                  <c:v>-4.2031200000000003E-3</c:v>
                </c:pt>
                <c:pt idx="5444">
                  <c:v>-8.3593699999999996E-3</c:v>
                </c:pt>
                <c:pt idx="5445">
                  <c:v>-9.9687499999999984E-3</c:v>
                </c:pt>
                <c:pt idx="5446">
                  <c:v>-7.984370000000001E-3</c:v>
                </c:pt>
                <c:pt idx="5447">
                  <c:v>-5.9843699999999993E-3</c:v>
                </c:pt>
                <c:pt idx="5448">
                  <c:v>-3.89062E-3</c:v>
                </c:pt>
                <c:pt idx="5449">
                  <c:v>1.4062499999999999E-4</c:v>
                </c:pt>
                <c:pt idx="5450">
                  <c:v>2.0312499999999999E-4</c:v>
                </c:pt>
                <c:pt idx="5451">
                  <c:v>-8.1875000000000003E-3</c:v>
                </c:pt>
                <c:pt idx="5452">
                  <c:v>-9.921870000000001E-3</c:v>
                </c:pt>
                <c:pt idx="5453">
                  <c:v>-7.9687500000000001E-3</c:v>
                </c:pt>
                <c:pt idx="5454">
                  <c:v>-1.01406E-2</c:v>
                </c:pt>
                <c:pt idx="5455">
                  <c:v>-3.1250000000000001E-5</c:v>
                </c:pt>
                <c:pt idx="5456">
                  <c:v>-1.12969E-2</c:v>
                </c:pt>
                <c:pt idx="5457">
                  <c:v>-1.6140600000000001E-2</c:v>
                </c:pt>
                <c:pt idx="5458">
                  <c:v>-1.225E-2</c:v>
                </c:pt>
                <c:pt idx="5459">
                  <c:v>-1.01406E-2</c:v>
                </c:pt>
                <c:pt idx="5460">
                  <c:v>-6.4999999999999997E-3</c:v>
                </c:pt>
                <c:pt idx="5461">
                  <c:v>-3.1250000000000001E-4</c:v>
                </c:pt>
                <c:pt idx="5462">
                  <c:v>-1.3124999999999999E-3</c:v>
                </c:pt>
                <c:pt idx="5463">
                  <c:v>-5.84375E-3</c:v>
                </c:pt>
                <c:pt idx="5464">
                  <c:v>-5.4531200000000005E-3</c:v>
                </c:pt>
                <c:pt idx="5465">
                  <c:v>-8.1562500000000003E-3</c:v>
                </c:pt>
                <c:pt idx="5466">
                  <c:v>-4.6718699999999998E-3</c:v>
                </c:pt>
                <c:pt idx="5467">
                  <c:v>-3.1250000000000001E-4</c:v>
                </c:pt>
                <c:pt idx="5468">
                  <c:v>-4.7499999999999999E-3</c:v>
                </c:pt>
                <c:pt idx="5469">
                  <c:v>-7.3437499999999996E-3</c:v>
                </c:pt>
                <c:pt idx="5470">
                  <c:v>-1.02031E-2</c:v>
                </c:pt>
                <c:pt idx="5471">
                  <c:v>-1.5468700000000002E-2</c:v>
                </c:pt>
                <c:pt idx="5472">
                  <c:v>-6.76562E-3</c:v>
                </c:pt>
                <c:pt idx="5473">
                  <c:v>-2.0781200000000001E-3</c:v>
                </c:pt>
                <c:pt idx="5474">
                  <c:v>-1.5625E-4</c:v>
                </c:pt>
                <c:pt idx="5475">
                  <c:v>-4.82812E-3</c:v>
                </c:pt>
                <c:pt idx="5476">
                  <c:v>-1.33437E-2</c:v>
                </c:pt>
                <c:pt idx="5477">
                  <c:v>-1.1328099999999999E-2</c:v>
                </c:pt>
                <c:pt idx="5478">
                  <c:v>1.1718800000000001E-3</c:v>
                </c:pt>
                <c:pt idx="5479">
                  <c:v>-2.0156200000000001E-3</c:v>
                </c:pt>
                <c:pt idx="5480">
                  <c:v>-4.5468699999999997E-3</c:v>
                </c:pt>
                <c:pt idx="5481">
                  <c:v>-2.7656199999999999E-3</c:v>
                </c:pt>
                <c:pt idx="5482">
                  <c:v>-9.859370000000001E-3</c:v>
                </c:pt>
                <c:pt idx="5483">
                  <c:v>-4.4531199999999996E-3</c:v>
                </c:pt>
                <c:pt idx="5484">
                  <c:v>-7.8593700000000009E-3</c:v>
                </c:pt>
                <c:pt idx="5485">
                  <c:v>-4.2499999999999994E-3</c:v>
                </c:pt>
                <c:pt idx="5486">
                  <c:v>-7.8593700000000009E-3</c:v>
                </c:pt>
                <c:pt idx="5487">
                  <c:v>-4.84375E-3</c:v>
                </c:pt>
                <c:pt idx="5488">
                  <c:v>-3.39062E-3</c:v>
                </c:pt>
                <c:pt idx="5489">
                  <c:v>-1.4999999999999999E-2</c:v>
                </c:pt>
                <c:pt idx="5490">
                  <c:v>-1.6E-2</c:v>
                </c:pt>
                <c:pt idx="5491">
                  <c:v>-9.5156199999999989E-3</c:v>
                </c:pt>
                <c:pt idx="5492">
                  <c:v>5.5624999999999997E-3</c:v>
                </c:pt>
                <c:pt idx="5493">
                  <c:v>4.8281299999999999E-3</c:v>
                </c:pt>
                <c:pt idx="5494">
                  <c:v>-4.1562500000000002E-3</c:v>
                </c:pt>
                <c:pt idx="5495">
                  <c:v>-6.1250000000000002E-3</c:v>
                </c:pt>
                <c:pt idx="5496">
                  <c:v>-4.0000000000000001E-3</c:v>
                </c:pt>
                <c:pt idx="5497">
                  <c:v>-3.9843700000000001E-3</c:v>
                </c:pt>
                <c:pt idx="5498">
                  <c:v>-4.0156200000000001E-3</c:v>
                </c:pt>
                <c:pt idx="5499">
                  <c:v>-5.9687500000000001E-3</c:v>
                </c:pt>
                <c:pt idx="5500">
                  <c:v>-7.9218699999999993E-3</c:v>
                </c:pt>
                <c:pt idx="5501">
                  <c:v>-4.0625000000000001E-3</c:v>
                </c:pt>
                <c:pt idx="5502">
                  <c:v>-4.0000000000000001E-3</c:v>
                </c:pt>
                <c:pt idx="5503">
                  <c:v>-3.875E-3</c:v>
                </c:pt>
                <c:pt idx="5504">
                  <c:v>-5.85937E-3</c:v>
                </c:pt>
                <c:pt idx="5505">
                  <c:v>1.5625E-5</c:v>
                </c:pt>
                <c:pt idx="5506">
                  <c:v>-8.4375000000000006E-3</c:v>
                </c:pt>
                <c:pt idx="5507">
                  <c:v>-1.1843699999999999E-2</c:v>
                </c:pt>
                <c:pt idx="5508">
                  <c:v>-1.1828100000000001E-2</c:v>
                </c:pt>
                <c:pt idx="5509">
                  <c:v>-4.0312500000000001E-3</c:v>
                </c:pt>
                <c:pt idx="5510">
                  <c:v>-8.1406200000000012E-3</c:v>
                </c:pt>
                <c:pt idx="5511">
                  <c:v>-5.9999999999999993E-3</c:v>
                </c:pt>
                <c:pt idx="5512">
                  <c:v>-8.0937500000000002E-3</c:v>
                </c:pt>
                <c:pt idx="5513">
                  <c:v>-5.9999999999999993E-3</c:v>
                </c:pt>
                <c:pt idx="5514">
                  <c:v>-5.9999999999999993E-3</c:v>
                </c:pt>
                <c:pt idx="5515">
                  <c:v>-6.0625000000000002E-3</c:v>
                </c:pt>
                <c:pt idx="5516">
                  <c:v>-7.9531199999999993E-3</c:v>
                </c:pt>
                <c:pt idx="5517">
                  <c:v>-5.9999999999999993E-3</c:v>
                </c:pt>
                <c:pt idx="5518">
                  <c:v>-8.0937500000000002E-3</c:v>
                </c:pt>
                <c:pt idx="5519">
                  <c:v>-7.984370000000001E-3</c:v>
                </c:pt>
                <c:pt idx="5520">
                  <c:v>-1.2109399999999999E-2</c:v>
                </c:pt>
                <c:pt idx="5521">
                  <c:v>-1.3984399999999999E-2</c:v>
                </c:pt>
                <c:pt idx="5522">
                  <c:v>-9.4999999999999998E-3</c:v>
                </c:pt>
                <c:pt idx="5523">
                  <c:v>-5.9999999999999993E-3</c:v>
                </c:pt>
                <c:pt idx="5524">
                  <c:v>-1.2046899999999999E-2</c:v>
                </c:pt>
                <c:pt idx="5525">
                  <c:v>-6.1406199999999994E-3</c:v>
                </c:pt>
                <c:pt idx="5526">
                  <c:v>-3.9687500000000001E-3</c:v>
                </c:pt>
                <c:pt idx="5527">
                  <c:v>2.01563E-3</c:v>
                </c:pt>
                <c:pt idx="5528">
                  <c:v>-1.7187500000000002E-4</c:v>
                </c:pt>
                <c:pt idx="5529">
                  <c:v>-3.7656199999999999E-3</c:v>
                </c:pt>
                <c:pt idx="5530">
                  <c:v>-3.9843700000000001E-3</c:v>
                </c:pt>
                <c:pt idx="5531">
                  <c:v>-6.3124999999999995E-3</c:v>
                </c:pt>
                <c:pt idx="5532">
                  <c:v>-1.37812E-2</c:v>
                </c:pt>
                <c:pt idx="5533">
                  <c:v>-1.0468700000000001E-2</c:v>
                </c:pt>
                <c:pt idx="5534">
                  <c:v>-1.1921900000000001E-2</c:v>
                </c:pt>
                <c:pt idx="5535">
                  <c:v>-5.6718700000000007E-3</c:v>
                </c:pt>
                <c:pt idx="5536">
                  <c:v>2E-3</c:v>
                </c:pt>
                <c:pt idx="5537">
                  <c:v>-4.4218700000000005E-3</c:v>
                </c:pt>
                <c:pt idx="5538">
                  <c:v>-1.09531E-2</c:v>
                </c:pt>
                <c:pt idx="5539">
                  <c:v>1.3906300000000001E-3</c:v>
                </c:pt>
                <c:pt idx="5540">
                  <c:v>4.0624999999999998E-4</c:v>
                </c:pt>
                <c:pt idx="5541">
                  <c:v>-5.5624999999999997E-3</c:v>
                </c:pt>
                <c:pt idx="5542">
                  <c:v>-1.3921899999999999E-2</c:v>
                </c:pt>
                <c:pt idx="5543">
                  <c:v>-1.0031199999999999E-2</c:v>
                </c:pt>
                <c:pt idx="5544">
                  <c:v>-1.0015600000000001E-2</c:v>
                </c:pt>
                <c:pt idx="5545">
                  <c:v>-5.9999999999999993E-3</c:v>
                </c:pt>
                <c:pt idx="5546">
                  <c:v>-6.2031200000000003E-3</c:v>
                </c:pt>
                <c:pt idx="5547">
                  <c:v>-1.2156199999999999E-2</c:v>
                </c:pt>
                <c:pt idx="5548">
                  <c:v>-7.78125E-3</c:v>
                </c:pt>
                <c:pt idx="5549">
                  <c:v>-6.5156199999999997E-3</c:v>
                </c:pt>
                <c:pt idx="5550">
                  <c:v>-1.1953099999999999E-2</c:v>
                </c:pt>
                <c:pt idx="5551">
                  <c:v>-5.5781199999999998E-3</c:v>
                </c:pt>
                <c:pt idx="5552">
                  <c:v>-6.1562499999999994E-3</c:v>
                </c:pt>
                <c:pt idx="5553">
                  <c:v>-6.0625000000000002E-3</c:v>
                </c:pt>
                <c:pt idx="5554">
                  <c:v>-5.6718700000000007E-3</c:v>
                </c:pt>
                <c:pt idx="5555">
                  <c:v>-4.4375000000000005E-3</c:v>
                </c:pt>
                <c:pt idx="5556">
                  <c:v>-1.0546900000000001E-2</c:v>
                </c:pt>
                <c:pt idx="5557">
                  <c:v>-9.6718699999999991E-3</c:v>
                </c:pt>
                <c:pt idx="5558">
                  <c:v>-5.0000000000000001E-3</c:v>
                </c:pt>
                <c:pt idx="5559">
                  <c:v>-2.7343700000000003E-3</c:v>
                </c:pt>
                <c:pt idx="5560">
                  <c:v>-1.0468700000000001E-2</c:v>
                </c:pt>
                <c:pt idx="5561">
                  <c:v>-7.3125000000000004E-3</c:v>
                </c:pt>
                <c:pt idx="5562">
                  <c:v>-3.4531200000000001E-3</c:v>
                </c:pt>
                <c:pt idx="5563">
                  <c:v>-2.89062E-3</c:v>
                </c:pt>
                <c:pt idx="5564">
                  <c:v>-1.04219E-2</c:v>
                </c:pt>
                <c:pt idx="5565">
                  <c:v>-7.0781200000000002E-3</c:v>
                </c:pt>
                <c:pt idx="5566">
                  <c:v>-1.4843699999999998E-3</c:v>
                </c:pt>
                <c:pt idx="5567">
                  <c:v>-9.3749999999999988E-5</c:v>
                </c:pt>
                <c:pt idx="5568">
                  <c:v>-5.4218699999999996E-3</c:v>
                </c:pt>
                <c:pt idx="5569">
                  <c:v>-9.2968700000000005E-3</c:v>
                </c:pt>
                <c:pt idx="5570">
                  <c:v>-1.2968699999999999E-3</c:v>
                </c:pt>
                <c:pt idx="5571">
                  <c:v>-5.3281200000000004E-3</c:v>
                </c:pt>
                <c:pt idx="5572">
                  <c:v>-1.0296899999999999E-2</c:v>
                </c:pt>
                <c:pt idx="5573">
                  <c:v>-1.29844E-2</c:v>
                </c:pt>
                <c:pt idx="5574">
                  <c:v>-1.5359399999999999E-2</c:v>
                </c:pt>
                <c:pt idx="5575">
                  <c:v>-9.6562499999999999E-3</c:v>
                </c:pt>
                <c:pt idx="5576">
                  <c:v>-1.23594E-2</c:v>
                </c:pt>
                <c:pt idx="5577">
                  <c:v>-9.2187499999999995E-3</c:v>
                </c:pt>
                <c:pt idx="5578">
                  <c:v>-8.2968699999999996E-3</c:v>
                </c:pt>
                <c:pt idx="5579">
                  <c:v>-9.921870000000001E-3</c:v>
                </c:pt>
                <c:pt idx="5580">
                  <c:v>-5.0000000000000001E-3</c:v>
                </c:pt>
                <c:pt idx="5581">
                  <c:v>9.0624999999999994E-4</c:v>
                </c:pt>
                <c:pt idx="5582">
                  <c:v>1.7031300000000002E-3</c:v>
                </c:pt>
                <c:pt idx="5583">
                  <c:v>-3.7187500000000003E-3</c:v>
                </c:pt>
                <c:pt idx="5584">
                  <c:v>-1.3656199999999999E-2</c:v>
                </c:pt>
                <c:pt idx="5585">
                  <c:v>-1.78281E-2</c:v>
                </c:pt>
                <c:pt idx="5586">
                  <c:v>-1.04531E-2</c:v>
                </c:pt>
                <c:pt idx="5587">
                  <c:v>-3.0312500000000001E-3</c:v>
                </c:pt>
                <c:pt idx="5588">
                  <c:v>-2.1562500000000002E-3</c:v>
                </c:pt>
                <c:pt idx="5589">
                  <c:v>-4.8124999999999999E-3</c:v>
                </c:pt>
                <c:pt idx="5590">
                  <c:v>-8.4375000000000006E-3</c:v>
                </c:pt>
                <c:pt idx="5591">
                  <c:v>-7.2968700000000004E-3</c:v>
                </c:pt>
                <c:pt idx="5592">
                  <c:v>-3.5312499999999997E-3</c:v>
                </c:pt>
                <c:pt idx="5593">
                  <c:v>-4.5937499999999997E-3</c:v>
                </c:pt>
                <c:pt idx="5594">
                  <c:v>-8.4375000000000006E-3</c:v>
                </c:pt>
                <c:pt idx="5595">
                  <c:v>-8.8281200000000001E-3</c:v>
                </c:pt>
                <c:pt idx="5596">
                  <c:v>-4.1093700000000002E-3</c:v>
                </c:pt>
                <c:pt idx="5597">
                  <c:v>-5.9687500000000001E-3</c:v>
                </c:pt>
                <c:pt idx="5598">
                  <c:v>-5.7031199999999999E-3</c:v>
                </c:pt>
                <c:pt idx="5599">
                  <c:v>-1.03906E-2</c:v>
                </c:pt>
                <c:pt idx="5600">
                  <c:v>-4.6874999999999998E-4</c:v>
                </c:pt>
                <c:pt idx="5601">
                  <c:v>-1.8281199999999999E-3</c:v>
                </c:pt>
                <c:pt idx="5602">
                  <c:v>-5.7031199999999999E-3</c:v>
                </c:pt>
                <c:pt idx="5603">
                  <c:v>-1.5734399999999999E-2</c:v>
                </c:pt>
                <c:pt idx="5604">
                  <c:v>-1.79531E-2</c:v>
                </c:pt>
                <c:pt idx="5605">
                  <c:v>-4.4843699999999997E-3</c:v>
                </c:pt>
                <c:pt idx="5606">
                  <c:v>1.4210899999999999E-17</c:v>
                </c:pt>
                <c:pt idx="5607">
                  <c:v>-4.0000000000000001E-3</c:v>
                </c:pt>
                <c:pt idx="5608">
                  <c:v>-1.0046899999999999E-2</c:v>
                </c:pt>
                <c:pt idx="5609">
                  <c:v>-1.3984399999999999E-2</c:v>
                </c:pt>
                <c:pt idx="5610">
                  <c:v>-3.1562499999999998E-3</c:v>
                </c:pt>
                <c:pt idx="5611">
                  <c:v>3.98438E-3</c:v>
                </c:pt>
                <c:pt idx="5612">
                  <c:v>-2.1875000000000002E-3</c:v>
                </c:pt>
                <c:pt idx="5613">
                  <c:v>-6.3281199999999996E-3</c:v>
                </c:pt>
                <c:pt idx="5614">
                  <c:v>-2.0328099999999998E-2</c:v>
                </c:pt>
                <c:pt idx="5615">
                  <c:v>-9.6718699999999991E-3</c:v>
                </c:pt>
                <c:pt idx="5616">
                  <c:v>-1.0124999999999999E-2</c:v>
                </c:pt>
                <c:pt idx="5617">
                  <c:v>-7.6406200000000007E-3</c:v>
                </c:pt>
                <c:pt idx="5618">
                  <c:v>-3.6718699999999998E-3</c:v>
                </c:pt>
                <c:pt idx="5619">
                  <c:v>-2.0156200000000001E-3</c:v>
                </c:pt>
                <c:pt idx="5620">
                  <c:v>-1.8593699999999999E-3</c:v>
                </c:pt>
                <c:pt idx="5621">
                  <c:v>-2.5781200000000002E-3</c:v>
                </c:pt>
                <c:pt idx="5622">
                  <c:v>-1.0234400000000001E-2</c:v>
                </c:pt>
                <c:pt idx="5623">
                  <c:v>-1.0031199999999999E-2</c:v>
                </c:pt>
                <c:pt idx="5624">
                  <c:v>-9.2500000000000013E-3</c:v>
                </c:pt>
                <c:pt idx="5625">
                  <c:v>3.2812499999999997E-4</c:v>
                </c:pt>
                <c:pt idx="5626">
                  <c:v>-4.6718699999999998E-3</c:v>
                </c:pt>
                <c:pt idx="5627">
                  <c:v>-1.44531E-2</c:v>
                </c:pt>
                <c:pt idx="5628">
                  <c:v>-1.06719E-2</c:v>
                </c:pt>
                <c:pt idx="5629">
                  <c:v>-1.96875E-3</c:v>
                </c:pt>
                <c:pt idx="5630">
                  <c:v>-6.1093699999999994E-3</c:v>
                </c:pt>
                <c:pt idx="5631">
                  <c:v>-1.6093699999999999E-3</c:v>
                </c:pt>
                <c:pt idx="5632">
                  <c:v>-2.2031199999999998E-3</c:v>
                </c:pt>
                <c:pt idx="5633">
                  <c:v>-1.2562500000000001E-2</c:v>
                </c:pt>
                <c:pt idx="5634">
                  <c:v>-1.5515600000000001E-2</c:v>
                </c:pt>
                <c:pt idx="5635">
                  <c:v>-5.2812499999999995E-3</c:v>
                </c:pt>
                <c:pt idx="5636">
                  <c:v>-2.0937500000000001E-3</c:v>
                </c:pt>
                <c:pt idx="5637">
                  <c:v>-4.0937500000000002E-3</c:v>
                </c:pt>
                <c:pt idx="5638">
                  <c:v>-3.7343699999999999E-3</c:v>
                </c:pt>
                <c:pt idx="5639">
                  <c:v>-4.5156200000000006E-3</c:v>
                </c:pt>
                <c:pt idx="5640">
                  <c:v>-7.5937499999999998E-3</c:v>
                </c:pt>
                <c:pt idx="5641">
                  <c:v>2.0781300000000001E-3</c:v>
                </c:pt>
                <c:pt idx="5642">
                  <c:v>-4.2187500000000003E-3</c:v>
                </c:pt>
                <c:pt idx="5643">
                  <c:v>1.09375E-4</c:v>
                </c:pt>
                <c:pt idx="5644">
                  <c:v>-6.0468700000000002E-3</c:v>
                </c:pt>
                <c:pt idx="5645">
                  <c:v>-1.0046899999999999E-2</c:v>
                </c:pt>
                <c:pt idx="5646">
                  <c:v>-7.7187499999999999E-3</c:v>
                </c:pt>
                <c:pt idx="5647">
                  <c:v>4.2812500000000003E-3</c:v>
                </c:pt>
                <c:pt idx="5648">
                  <c:v>2.3749999999999999E-3</c:v>
                </c:pt>
                <c:pt idx="5649">
                  <c:v>-1.025E-2</c:v>
                </c:pt>
                <c:pt idx="5650">
                  <c:v>-1.39375E-2</c:v>
                </c:pt>
                <c:pt idx="5651">
                  <c:v>-8.0625000000000002E-3</c:v>
                </c:pt>
                <c:pt idx="5652">
                  <c:v>-4.0156200000000001E-3</c:v>
                </c:pt>
                <c:pt idx="5653">
                  <c:v>-4.0781200000000002E-3</c:v>
                </c:pt>
                <c:pt idx="5654">
                  <c:v>-1.7187500000000002E-4</c:v>
                </c:pt>
                <c:pt idx="5655">
                  <c:v>-1.6875000000000002E-3</c:v>
                </c:pt>
                <c:pt idx="5656">
                  <c:v>-7.7656199999999991E-3</c:v>
                </c:pt>
                <c:pt idx="5657">
                  <c:v>-7.984370000000001E-3</c:v>
                </c:pt>
                <c:pt idx="5658">
                  <c:v>-8.2812500000000004E-3</c:v>
                </c:pt>
                <c:pt idx="5659">
                  <c:v>-6.4062500000000003E-4</c:v>
                </c:pt>
                <c:pt idx="5660">
                  <c:v>-9.2187499999999995E-4</c:v>
                </c:pt>
                <c:pt idx="5661">
                  <c:v>-8.4531199999999997E-3</c:v>
                </c:pt>
                <c:pt idx="5662">
                  <c:v>-5.4374999999999996E-3</c:v>
                </c:pt>
                <c:pt idx="5663">
                  <c:v>-5.7343699999999999E-3</c:v>
                </c:pt>
                <c:pt idx="5664">
                  <c:v>-8.3750000000000005E-3</c:v>
                </c:pt>
                <c:pt idx="5665">
                  <c:v>-7.8593700000000009E-3</c:v>
                </c:pt>
                <c:pt idx="5666">
                  <c:v>-7.9687500000000001E-3</c:v>
                </c:pt>
                <c:pt idx="5667">
                  <c:v>-8.3281200000000014E-3</c:v>
                </c:pt>
                <c:pt idx="5668">
                  <c:v>-6.7031199999999999E-3</c:v>
                </c:pt>
                <c:pt idx="5669">
                  <c:v>-6.1718700000000003E-3</c:v>
                </c:pt>
                <c:pt idx="5670">
                  <c:v>-1.16562E-2</c:v>
                </c:pt>
                <c:pt idx="5671">
                  <c:v>-6.3281199999999996E-3</c:v>
                </c:pt>
                <c:pt idx="5672">
                  <c:v>3.0937500000000001E-3</c:v>
                </c:pt>
                <c:pt idx="5673">
                  <c:v>-1.0874999999999999E-2</c:v>
                </c:pt>
                <c:pt idx="5674">
                  <c:v>-2.0187500000000001E-2</c:v>
                </c:pt>
                <c:pt idx="5675">
                  <c:v>-1.6890599999999999E-2</c:v>
                </c:pt>
                <c:pt idx="5676">
                  <c:v>-3.5937499999999997E-3</c:v>
                </c:pt>
                <c:pt idx="5677">
                  <c:v>-4.84375E-4</c:v>
                </c:pt>
                <c:pt idx="5678">
                  <c:v>-5.6406200000000007E-3</c:v>
                </c:pt>
                <c:pt idx="5679">
                  <c:v>-5.9687500000000001E-3</c:v>
                </c:pt>
                <c:pt idx="5680">
                  <c:v>-6.2812500000000004E-3</c:v>
                </c:pt>
                <c:pt idx="5681">
                  <c:v>-9.8437500000000001E-4</c:v>
                </c:pt>
                <c:pt idx="5682">
                  <c:v>1.98438E-3</c:v>
                </c:pt>
                <c:pt idx="5683">
                  <c:v>-5.0000000000000001E-4</c:v>
                </c:pt>
                <c:pt idx="5684">
                  <c:v>-1.1843699999999999E-2</c:v>
                </c:pt>
                <c:pt idx="5685">
                  <c:v>-7.0624999999999993E-3</c:v>
                </c:pt>
                <c:pt idx="5686">
                  <c:v>-2.2343699999999998E-3</c:v>
                </c:pt>
                <c:pt idx="5687">
                  <c:v>-1.3593700000000002E-3</c:v>
                </c:pt>
                <c:pt idx="5688">
                  <c:v>-9.8281199999999992E-3</c:v>
                </c:pt>
                <c:pt idx="5689">
                  <c:v>-9.2031199999999987E-3</c:v>
                </c:pt>
                <c:pt idx="5690">
                  <c:v>1.75E-3</c:v>
                </c:pt>
                <c:pt idx="5691">
                  <c:v>-1.1406200000000002E-3</c:v>
                </c:pt>
                <c:pt idx="5692">
                  <c:v>-8.0312500000000002E-3</c:v>
                </c:pt>
                <c:pt idx="5693">
                  <c:v>-5.875E-3</c:v>
                </c:pt>
                <c:pt idx="5694">
                  <c:v>-1.4171900000000001E-2</c:v>
                </c:pt>
                <c:pt idx="5695">
                  <c:v>-1.4124999999999999E-2</c:v>
                </c:pt>
                <c:pt idx="5696">
                  <c:v>-9.7656200000000009E-3</c:v>
                </c:pt>
                <c:pt idx="5697">
                  <c:v>-2E-3</c:v>
                </c:pt>
                <c:pt idx="5698">
                  <c:v>-1.0375000000000001E-2</c:v>
                </c:pt>
                <c:pt idx="5699">
                  <c:v>-1.1984400000000001E-2</c:v>
                </c:pt>
                <c:pt idx="5700">
                  <c:v>-1.39375E-2</c:v>
                </c:pt>
                <c:pt idx="5701">
                  <c:v>-8.1875000000000003E-3</c:v>
                </c:pt>
                <c:pt idx="5702">
                  <c:v>-5.85937E-3</c:v>
                </c:pt>
                <c:pt idx="5703">
                  <c:v>-1.9843700000000001E-3</c:v>
                </c:pt>
                <c:pt idx="5704">
                  <c:v>-6.2343700000000004E-3</c:v>
                </c:pt>
                <c:pt idx="5705">
                  <c:v>-7.9531199999999993E-3</c:v>
                </c:pt>
                <c:pt idx="5706">
                  <c:v>-5.8125E-3</c:v>
                </c:pt>
                <c:pt idx="5707">
                  <c:v>3.1250000000000001E-5</c:v>
                </c:pt>
                <c:pt idx="5708">
                  <c:v>-6.3124999999999995E-3</c:v>
                </c:pt>
                <c:pt idx="5709">
                  <c:v>-8.0000000000000002E-3</c:v>
                </c:pt>
                <c:pt idx="5710">
                  <c:v>-1.00625E-2</c:v>
                </c:pt>
                <c:pt idx="5711">
                  <c:v>-0.01</c:v>
                </c:pt>
                <c:pt idx="5712">
                  <c:v>-9.0937500000000011E-3</c:v>
                </c:pt>
                <c:pt idx="5713">
                  <c:v>1.5625E-5</c:v>
                </c:pt>
                <c:pt idx="5714">
                  <c:v>-6.3593700000000005E-3</c:v>
                </c:pt>
                <c:pt idx="5715">
                  <c:v>-4.0000000000000001E-3</c:v>
                </c:pt>
                <c:pt idx="5716">
                  <c:v>-1.22656E-2</c:v>
                </c:pt>
                <c:pt idx="5717">
                  <c:v>-6.1250000000000002E-3</c:v>
                </c:pt>
                <c:pt idx="5718">
                  <c:v>-2.0625000000000001E-3</c:v>
                </c:pt>
                <c:pt idx="5719">
                  <c:v>-6.0781200000000002E-3</c:v>
                </c:pt>
                <c:pt idx="5720">
                  <c:v>-8.0781199999999994E-3</c:v>
                </c:pt>
                <c:pt idx="5721">
                  <c:v>-9.9843699999999994E-3</c:v>
                </c:pt>
                <c:pt idx="5722">
                  <c:v>-1.4234399999999999E-2</c:v>
                </c:pt>
                <c:pt idx="5723">
                  <c:v>-1.4109400000000001E-2</c:v>
                </c:pt>
                <c:pt idx="5724">
                  <c:v>-5.9375000000000001E-3</c:v>
                </c:pt>
                <c:pt idx="5725">
                  <c:v>1.98438E-3</c:v>
                </c:pt>
                <c:pt idx="5726">
                  <c:v>-4.1875000000000002E-3</c:v>
                </c:pt>
                <c:pt idx="5727">
                  <c:v>-5.2499999999999995E-3</c:v>
                </c:pt>
                <c:pt idx="5728">
                  <c:v>-8.5781199999999998E-3</c:v>
                </c:pt>
                <c:pt idx="5729">
                  <c:v>-2.0468700000000001E-3</c:v>
                </c:pt>
                <c:pt idx="5730">
                  <c:v>-7.6406200000000007E-3</c:v>
                </c:pt>
                <c:pt idx="5731">
                  <c:v>-2.5468700000000001E-3</c:v>
                </c:pt>
                <c:pt idx="5732">
                  <c:v>-8.5312500000000006E-3</c:v>
                </c:pt>
                <c:pt idx="5733">
                  <c:v>-1.2171899999999999E-2</c:v>
                </c:pt>
                <c:pt idx="5734">
                  <c:v>-1.20625E-2</c:v>
                </c:pt>
                <c:pt idx="5735">
                  <c:v>-1.0296899999999999E-2</c:v>
                </c:pt>
                <c:pt idx="5736">
                  <c:v>-7.0156200000000002E-3</c:v>
                </c:pt>
                <c:pt idx="5737">
                  <c:v>-9.3749999999999988E-5</c:v>
                </c:pt>
                <c:pt idx="5738">
                  <c:v>-7.2656200000000004E-3</c:v>
                </c:pt>
                <c:pt idx="5739">
                  <c:v>-1.5953099999999998E-2</c:v>
                </c:pt>
                <c:pt idx="5740">
                  <c:v>-1.4031200000000001E-2</c:v>
                </c:pt>
                <c:pt idx="5741">
                  <c:v>-1.40156E-2</c:v>
                </c:pt>
                <c:pt idx="5742">
                  <c:v>-1.6875000000000002E-3</c:v>
                </c:pt>
                <c:pt idx="5743">
                  <c:v>4.0000000000000001E-3</c:v>
                </c:pt>
                <c:pt idx="5744">
                  <c:v>2.1718800000000002E-3</c:v>
                </c:pt>
                <c:pt idx="5745">
                  <c:v>5.5312499999999997E-3</c:v>
                </c:pt>
                <c:pt idx="5746">
                  <c:v>-6.0625000000000002E-3</c:v>
                </c:pt>
                <c:pt idx="5747">
                  <c:v>2.7500000000000003E-3</c:v>
                </c:pt>
                <c:pt idx="5748">
                  <c:v>1.0937500000000001E-3</c:v>
                </c:pt>
                <c:pt idx="5749">
                  <c:v>-4.4531199999999996E-3</c:v>
                </c:pt>
                <c:pt idx="5750">
                  <c:v>-5.7187499999999999E-3</c:v>
                </c:pt>
                <c:pt idx="5751">
                  <c:v>-4.2499999999999994E-3</c:v>
                </c:pt>
                <c:pt idx="5752">
                  <c:v>-5.5937499999999998E-3</c:v>
                </c:pt>
                <c:pt idx="5753">
                  <c:v>-2.39062E-3</c:v>
                </c:pt>
                <c:pt idx="5754">
                  <c:v>-8.0625000000000002E-3</c:v>
                </c:pt>
                <c:pt idx="5755">
                  <c:v>-6.5156199999999997E-3</c:v>
                </c:pt>
                <c:pt idx="5756">
                  <c:v>-8.9687499999999993E-3</c:v>
                </c:pt>
                <c:pt idx="5757">
                  <c:v>-1.5625E-4</c:v>
                </c:pt>
                <c:pt idx="5758">
                  <c:v>-8.3437500000000005E-3</c:v>
                </c:pt>
                <c:pt idx="5759">
                  <c:v>-6.5468700000000006E-3</c:v>
                </c:pt>
                <c:pt idx="5760">
                  <c:v>-1.43281E-2</c:v>
                </c:pt>
                <c:pt idx="5761">
                  <c:v>-5.8125E-3</c:v>
                </c:pt>
                <c:pt idx="5762">
                  <c:v>-3.9062500000000002E-4</c:v>
                </c:pt>
                <c:pt idx="5763">
                  <c:v>-3.3593700000000004E-3</c:v>
                </c:pt>
                <c:pt idx="5764">
                  <c:v>1.3281299999999998E-3</c:v>
                </c:pt>
                <c:pt idx="5765">
                  <c:v>-1.1640599999999999E-2</c:v>
                </c:pt>
                <c:pt idx="5766">
                  <c:v>-8.7500000000000008E-3</c:v>
                </c:pt>
                <c:pt idx="5767">
                  <c:v>-3.6406200000000002E-3</c:v>
                </c:pt>
                <c:pt idx="5768">
                  <c:v>-1.21875E-3</c:v>
                </c:pt>
                <c:pt idx="5769">
                  <c:v>1.3750000000000001E-3</c:v>
                </c:pt>
                <c:pt idx="5770">
                  <c:v>-9.71875E-3</c:v>
                </c:pt>
                <c:pt idx="5771">
                  <c:v>-1.3671899999999999E-2</c:v>
                </c:pt>
                <c:pt idx="5772">
                  <c:v>-9.4531200000000006E-3</c:v>
                </c:pt>
                <c:pt idx="5773">
                  <c:v>-1.0546900000000001E-2</c:v>
                </c:pt>
                <c:pt idx="5774">
                  <c:v>-8.3906199999999997E-3</c:v>
                </c:pt>
                <c:pt idx="5775">
                  <c:v>-4.9375000000000009E-3</c:v>
                </c:pt>
                <c:pt idx="5776">
                  <c:v>-1.22656E-2</c:v>
                </c:pt>
                <c:pt idx="5777">
                  <c:v>-1.0484400000000001E-2</c:v>
                </c:pt>
                <c:pt idx="5778">
                  <c:v>-1.3453099999999999E-2</c:v>
                </c:pt>
                <c:pt idx="5779">
                  <c:v>-4.5624999999999997E-3</c:v>
                </c:pt>
                <c:pt idx="5780">
                  <c:v>-1.2812500000000001E-3</c:v>
                </c:pt>
                <c:pt idx="5781">
                  <c:v>-1.6875000000000002E-3</c:v>
                </c:pt>
                <c:pt idx="5782">
                  <c:v>-1.03594E-2</c:v>
                </c:pt>
                <c:pt idx="5783">
                  <c:v>-8.2343699999999995E-3</c:v>
                </c:pt>
                <c:pt idx="5784">
                  <c:v>-1.1984400000000001E-2</c:v>
                </c:pt>
                <c:pt idx="5785">
                  <c:v>-7.0312499999999993E-3</c:v>
                </c:pt>
                <c:pt idx="5786">
                  <c:v>-3.1406199999999998E-3</c:v>
                </c:pt>
                <c:pt idx="5787">
                  <c:v>-3.3593700000000004E-3</c:v>
                </c:pt>
                <c:pt idx="5788">
                  <c:v>-1.02656E-2</c:v>
                </c:pt>
                <c:pt idx="5789">
                  <c:v>-1.45312E-3</c:v>
                </c:pt>
                <c:pt idx="5790">
                  <c:v>3.5312499999999997E-3</c:v>
                </c:pt>
                <c:pt idx="5791">
                  <c:v>-2.8437499999999999E-3</c:v>
                </c:pt>
                <c:pt idx="5792">
                  <c:v>7.9687500000000006E-4</c:v>
                </c:pt>
                <c:pt idx="5793">
                  <c:v>4.2656299999999994E-3</c:v>
                </c:pt>
                <c:pt idx="5794">
                  <c:v>6.2500000000000001E-4</c:v>
                </c:pt>
                <c:pt idx="5795">
                  <c:v>-3.5000000000000001E-3</c:v>
                </c:pt>
                <c:pt idx="5796">
                  <c:v>-5.9687500000000001E-3</c:v>
                </c:pt>
                <c:pt idx="5797">
                  <c:v>-5.9843699999999993E-3</c:v>
                </c:pt>
                <c:pt idx="5798">
                  <c:v>-6.1250000000000002E-3</c:v>
                </c:pt>
                <c:pt idx="5799">
                  <c:v>-2.2187500000000002E-3</c:v>
                </c:pt>
                <c:pt idx="5800">
                  <c:v>1.5625E-4</c:v>
                </c:pt>
                <c:pt idx="5801">
                  <c:v>-5.8906200000000001E-3</c:v>
                </c:pt>
                <c:pt idx="5802">
                  <c:v>-5.9999999999999993E-3</c:v>
                </c:pt>
                <c:pt idx="5803">
                  <c:v>-4.1406199999999994E-3</c:v>
                </c:pt>
                <c:pt idx="5804">
                  <c:v>-1.9843700000000001E-3</c:v>
                </c:pt>
                <c:pt idx="5805">
                  <c:v>-0.01</c:v>
                </c:pt>
                <c:pt idx="5806">
                  <c:v>-1.40156E-2</c:v>
                </c:pt>
                <c:pt idx="5807">
                  <c:v>-1.3968699999999999E-2</c:v>
                </c:pt>
                <c:pt idx="5808">
                  <c:v>-5.5000000000000005E-3</c:v>
                </c:pt>
                <c:pt idx="5809">
                  <c:v>-2E-3</c:v>
                </c:pt>
                <c:pt idx="5810">
                  <c:v>-4.2343699999999995E-3</c:v>
                </c:pt>
                <c:pt idx="5811">
                  <c:v>-8.0781199999999994E-3</c:v>
                </c:pt>
                <c:pt idx="5812">
                  <c:v>-7.5937499999999998E-3</c:v>
                </c:pt>
                <c:pt idx="5813">
                  <c:v>-4.0625000000000001E-3</c:v>
                </c:pt>
                <c:pt idx="5814">
                  <c:v>-8.1093699999999994E-3</c:v>
                </c:pt>
                <c:pt idx="5815">
                  <c:v>-5.7812499999999999E-3</c:v>
                </c:pt>
                <c:pt idx="5816">
                  <c:v>-3.7343699999999999E-3</c:v>
                </c:pt>
                <c:pt idx="5817">
                  <c:v>-2.1406200000000002E-3</c:v>
                </c:pt>
                <c:pt idx="5818">
                  <c:v>-6.2343700000000004E-3</c:v>
                </c:pt>
                <c:pt idx="5819">
                  <c:v>-8.6093699999999999E-3</c:v>
                </c:pt>
                <c:pt idx="5820">
                  <c:v>-1.1578100000000001E-2</c:v>
                </c:pt>
                <c:pt idx="5821">
                  <c:v>8.593749999999999E-4</c:v>
                </c:pt>
                <c:pt idx="5822">
                  <c:v>-6.4062500000000003E-4</c:v>
                </c:pt>
                <c:pt idx="5823">
                  <c:v>-1.8281199999999999E-3</c:v>
                </c:pt>
                <c:pt idx="5824">
                  <c:v>-1.25E-4</c:v>
                </c:pt>
                <c:pt idx="5825">
                  <c:v>-6.4843699999999997E-3</c:v>
                </c:pt>
                <c:pt idx="5826">
                  <c:v>-1.0625000000000001E-2</c:v>
                </c:pt>
                <c:pt idx="5827">
                  <c:v>-1.1546900000000001E-2</c:v>
                </c:pt>
                <c:pt idx="5828">
                  <c:v>-1.7343700000000001E-3</c:v>
                </c:pt>
                <c:pt idx="5829">
                  <c:v>-6.2968699999999996E-3</c:v>
                </c:pt>
                <c:pt idx="5830">
                  <c:v>-8.1562500000000003E-3</c:v>
                </c:pt>
                <c:pt idx="5831">
                  <c:v>-1.40156E-2</c:v>
                </c:pt>
                <c:pt idx="5832">
                  <c:v>-9.7656200000000009E-3</c:v>
                </c:pt>
                <c:pt idx="5833">
                  <c:v>-9.7968699999999992E-3</c:v>
                </c:pt>
                <c:pt idx="5834">
                  <c:v>-3.6093699999999998E-3</c:v>
                </c:pt>
                <c:pt idx="5835">
                  <c:v>-4.3125000000000004E-3</c:v>
                </c:pt>
                <c:pt idx="5836">
                  <c:v>-8.0312500000000002E-3</c:v>
                </c:pt>
                <c:pt idx="5837">
                  <c:v>-5.9218700000000001E-3</c:v>
                </c:pt>
                <c:pt idx="5838">
                  <c:v>-5.9218700000000001E-3</c:v>
                </c:pt>
                <c:pt idx="5839">
                  <c:v>-4.0156200000000001E-3</c:v>
                </c:pt>
                <c:pt idx="5840">
                  <c:v>-6.0625000000000002E-3</c:v>
                </c:pt>
                <c:pt idx="5841">
                  <c:v>-3.82812E-3</c:v>
                </c:pt>
                <c:pt idx="5842">
                  <c:v>-2E-3</c:v>
                </c:pt>
                <c:pt idx="5843">
                  <c:v>-4.1875000000000002E-3</c:v>
                </c:pt>
                <c:pt idx="5844">
                  <c:v>-1.3968699999999999E-2</c:v>
                </c:pt>
                <c:pt idx="5845">
                  <c:v>-3.7968700000000004E-3</c:v>
                </c:pt>
                <c:pt idx="5846">
                  <c:v>-5.9999999999999993E-3</c:v>
                </c:pt>
                <c:pt idx="5847">
                  <c:v>-2E-3</c:v>
                </c:pt>
                <c:pt idx="5848">
                  <c:v>-8.1406200000000012E-3</c:v>
                </c:pt>
                <c:pt idx="5849">
                  <c:v>-9.9843699999999994E-3</c:v>
                </c:pt>
                <c:pt idx="5850">
                  <c:v>-8.2031199999999995E-3</c:v>
                </c:pt>
                <c:pt idx="5851">
                  <c:v>3.8281300000000003E-3</c:v>
                </c:pt>
                <c:pt idx="5852">
                  <c:v>-3.2812500000000003E-3</c:v>
                </c:pt>
                <c:pt idx="5853">
                  <c:v>-1.37187E-2</c:v>
                </c:pt>
                <c:pt idx="5854">
                  <c:v>-1.1015599999999999E-2</c:v>
                </c:pt>
                <c:pt idx="5855">
                  <c:v>1.5937500000000001E-3</c:v>
                </c:pt>
                <c:pt idx="5856">
                  <c:v>-3.3124999999999999E-3</c:v>
                </c:pt>
                <c:pt idx="5857">
                  <c:v>-4.6718699999999998E-3</c:v>
                </c:pt>
                <c:pt idx="5858">
                  <c:v>1.9375E-3</c:v>
                </c:pt>
                <c:pt idx="5859">
                  <c:v>-4.0937500000000002E-3</c:v>
                </c:pt>
                <c:pt idx="5860">
                  <c:v>-8.8750000000000009E-3</c:v>
                </c:pt>
                <c:pt idx="5861">
                  <c:v>-1.25469E-2</c:v>
                </c:pt>
                <c:pt idx="5862">
                  <c:v>-6.84375E-3</c:v>
                </c:pt>
                <c:pt idx="5863">
                  <c:v>4.8281299999999999E-3</c:v>
                </c:pt>
                <c:pt idx="5864">
                  <c:v>4.1250000000000002E-3</c:v>
                </c:pt>
                <c:pt idx="5865">
                  <c:v>-2.7500000000000003E-3</c:v>
                </c:pt>
                <c:pt idx="5866">
                  <c:v>-3.85937E-3</c:v>
                </c:pt>
                <c:pt idx="5867">
                  <c:v>-6.5937500000000007E-3</c:v>
                </c:pt>
                <c:pt idx="5868">
                  <c:v>-8.4062500000000005E-3</c:v>
                </c:pt>
                <c:pt idx="5869">
                  <c:v>-6.5312499999999997E-3</c:v>
                </c:pt>
                <c:pt idx="5870">
                  <c:v>-5.7031199999999999E-3</c:v>
                </c:pt>
                <c:pt idx="5871">
                  <c:v>-1.0124999999999999E-2</c:v>
                </c:pt>
                <c:pt idx="5872">
                  <c:v>-2.325E-2</c:v>
                </c:pt>
                <c:pt idx="5873">
                  <c:v>-1.4937500000000001E-2</c:v>
                </c:pt>
                <c:pt idx="5874">
                  <c:v>-1.0937500000000001E-3</c:v>
                </c:pt>
                <c:pt idx="5875">
                  <c:v>3.2031300000000002E-3</c:v>
                </c:pt>
                <c:pt idx="5876">
                  <c:v>-4.7343699999999999E-3</c:v>
                </c:pt>
                <c:pt idx="5877">
                  <c:v>-9.4374999999999997E-3</c:v>
                </c:pt>
                <c:pt idx="5878">
                  <c:v>-1.1968700000000001E-2</c:v>
                </c:pt>
                <c:pt idx="5879">
                  <c:v>-7.5781199999999998E-3</c:v>
                </c:pt>
                <c:pt idx="5880">
                  <c:v>-9.3749999999999988E-5</c:v>
                </c:pt>
                <c:pt idx="5881">
                  <c:v>-4.6562499999999998E-3</c:v>
                </c:pt>
                <c:pt idx="5882">
                  <c:v>-1.00625E-2</c:v>
                </c:pt>
                <c:pt idx="5883">
                  <c:v>-2.9843699999999996E-3</c:v>
                </c:pt>
                <c:pt idx="5884">
                  <c:v>-1.45312E-3</c:v>
                </c:pt>
                <c:pt idx="5885">
                  <c:v>-9.7031199999999991E-3</c:v>
                </c:pt>
                <c:pt idx="5886">
                  <c:v>-6.1093699999999994E-3</c:v>
                </c:pt>
                <c:pt idx="5887">
                  <c:v>-3.9531200000000001E-3</c:v>
                </c:pt>
                <c:pt idx="5888">
                  <c:v>-3.9843700000000001E-3</c:v>
                </c:pt>
                <c:pt idx="5889">
                  <c:v>-4.0625000000000001E-3</c:v>
                </c:pt>
                <c:pt idx="5890">
                  <c:v>-4.0468700000000002E-3</c:v>
                </c:pt>
                <c:pt idx="5891">
                  <c:v>-7.8750000000000001E-3</c:v>
                </c:pt>
                <c:pt idx="5892">
                  <c:v>-7.9687500000000001E-3</c:v>
                </c:pt>
                <c:pt idx="5893">
                  <c:v>-6.1406199999999994E-3</c:v>
                </c:pt>
                <c:pt idx="5894">
                  <c:v>-1.8593699999999999E-3</c:v>
                </c:pt>
                <c:pt idx="5895">
                  <c:v>3.1250000000000001E-5</c:v>
                </c:pt>
                <c:pt idx="5896">
                  <c:v>-6.1250000000000002E-3</c:v>
                </c:pt>
                <c:pt idx="5897">
                  <c:v>-5.90625E-3</c:v>
                </c:pt>
                <c:pt idx="5898">
                  <c:v>-1.20625E-2</c:v>
                </c:pt>
                <c:pt idx="5899">
                  <c:v>-6.2968699999999996E-3</c:v>
                </c:pt>
                <c:pt idx="5900">
                  <c:v>-1.8437499999999999E-3</c:v>
                </c:pt>
                <c:pt idx="5901">
                  <c:v>2E-3</c:v>
                </c:pt>
                <c:pt idx="5902">
                  <c:v>-2.0312499999999999E-4</c:v>
                </c:pt>
                <c:pt idx="5903">
                  <c:v>-5.4687500000000005E-3</c:v>
                </c:pt>
                <c:pt idx="5904">
                  <c:v>-9.9531199999999993E-3</c:v>
                </c:pt>
                <c:pt idx="5905">
                  <c:v>-4.0468700000000002E-3</c:v>
                </c:pt>
                <c:pt idx="5906">
                  <c:v>-8.4062500000000005E-3</c:v>
                </c:pt>
                <c:pt idx="5907">
                  <c:v>-1.20156E-2</c:v>
                </c:pt>
                <c:pt idx="5908">
                  <c:v>-7.6093700000000007E-3</c:v>
                </c:pt>
                <c:pt idx="5909">
                  <c:v>-4.0000000000000001E-3</c:v>
                </c:pt>
                <c:pt idx="5910">
                  <c:v>-2.2812499999999999E-3</c:v>
                </c:pt>
                <c:pt idx="5911">
                  <c:v>-8.1250000000000003E-3</c:v>
                </c:pt>
                <c:pt idx="5912">
                  <c:v>-5.0781199999999993E-3</c:v>
                </c:pt>
                <c:pt idx="5913">
                  <c:v>2E-3</c:v>
                </c:pt>
                <c:pt idx="5914">
                  <c:v>-4.9218700000000001E-3</c:v>
                </c:pt>
                <c:pt idx="5915">
                  <c:v>-1.7921899999999998E-2</c:v>
                </c:pt>
                <c:pt idx="5916">
                  <c:v>-1.5921899999999999E-2</c:v>
                </c:pt>
                <c:pt idx="5917">
                  <c:v>-1.1875E-2</c:v>
                </c:pt>
                <c:pt idx="5918">
                  <c:v>-5.9218700000000001E-3</c:v>
                </c:pt>
                <c:pt idx="5919">
                  <c:v>-1.1968700000000001E-2</c:v>
                </c:pt>
                <c:pt idx="5920">
                  <c:v>-1.3734400000000001E-2</c:v>
                </c:pt>
                <c:pt idx="5921">
                  <c:v>-6.1406199999999994E-3</c:v>
                </c:pt>
                <c:pt idx="5922">
                  <c:v>-4.0000000000000001E-3</c:v>
                </c:pt>
                <c:pt idx="5923">
                  <c:v>-3.9843700000000001E-3</c:v>
                </c:pt>
                <c:pt idx="5924">
                  <c:v>1.25E-4</c:v>
                </c:pt>
                <c:pt idx="5925">
                  <c:v>-2.0312499999999999E-4</c:v>
                </c:pt>
                <c:pt idx="5926">
                  <c:v>-7.0781200000000002E-3</c:v>
                </c:pt>
                <c:pt idx="5927">
                  <c:v>-8.2500000000000004E-3</c:v>
                </c:pt>
                <c:pt idx="5928">
                  <c:v>-6.8906200000000001E-3</c:v>
                </c:pt>
                <c:pt idx="5929">
                  <c:v>-2.0781200000000001E-3</c:v>
                </c:pt>
                <c:pt idx="5930">
                  <c:v>-5.5624999999999997E-3</c:v>
                </c:pt>
                <c:pt idx="5931">
                  <c:v>-4.3125000000000004E-3</c:v>
                </c:pt>
                <c:pt idx="5932">
                  <c:v>-7.0468699999999993E-3</c:v>
                </c:pt>
                <c:pt idx="5933">
                  <c:v>-1.3749999999999998E-2</c:v>
                </c:pt>
                <c:pt idx="5934">
                  <c:v>-1.0859400000000002E-2</c:v>
                </c:pt>
                <c:pt idx="5935">
                  <c:v>-6.1718700000000003E-3</c:v>
                </c:pt>
                <c:pt idx="5936">
                  <c:v>-4.1250000000000002E-3</c:v>
                </c:pt>
                <c:pt idx="5937">
                  <c:v>-2.0468700000000001E-3</c:v>
                </c:pt>
                <c:pt idx="5938">
                  <c:v>-5.5624999999999997E-3</c:v>
                </c:pt>
                <c:pt idx="5939">
                  <c:v>-1.3953100000000001E-2</c:v>
                </c:pt>
                <c:pt idx="5940">
                  <c:v>-1.3859400000000001E-2</c:v>
                </c:pt>
                <c:pt idx="5941">
                  <c:v>-4.0000000000000001E-3</c:v>
                </c:pt>
                <c:pt idx="5942">
                  <c:v>2.1249999999999997E-3</c:v>
                </c:pt>
                <c:pt idx="5943">
                  <c:v>1.5937500000000001E-3</c:v>
                </c:pt>
                <c:pt idx="5944">
                  <c:v>-6.1093699999999994E-3</c:v>
                </c:pt>
                <c:pt idx="5945">
                  <c:v>-6.0156200000000002E-3</c:v>
                </c:pt>
                <c:pt idx="5946">
                  <c:v>-5.2968700000000004E-3</c:v>
                </c:pt>
                <c:pt idx="5947">
                  <c:v>2.51563E-3</c:v>
                </c:pt>
                <c:pt idx="5948">
                  <c:v>1.4999999999999998E-3</c:v>
                </c:pt>
                <c:pt idx="5949">
                  <c:v>-2.4375E-3</c:v>
                </c:pt>
                <c:pt idx="5950">
                  <c:v>-4.0625000000000001E-3</c:v>
                </c:pt>
                <c:pt idx="5951">
                  <c:v>-6.7343699999999999E-3</c:v>
                </c:pt>
                <c:pt idx="5952">
                  <c:v>-1.23906E-2</c:v>
                </c:pt>
                <c:pt idx="5953">
                  <c:v>-1.45469E-2</c:v>
                </c:pt>
                <c:pt idx="5954">
                  <c:v>-1.49219E-2</c:v>
                </c:pt>
                <c:pt idx="5955">
                  <c:v>-5.4531200000000005E-3</c:v>
                </c:pt>
                <c:pt idx="5956">
                  <c:v>-5.4218699999999996E-3</c:v>
                </c:pt>
                <c:pt idx="5957">
                  <c:v>-1.5625E-4</c:v>
                </c:pt>
                <c:pt idx="5958">
                  <c:v>-6.4375000000000005E-3</c:v>
                </c:pt>
                <c:pt idx="5959">
                  <c:v>-6.2812500000000004E-3</c:v>
                </c:pt>
                <c:pt idx="5960">
                  <c:v>-1.0156200000000001E-2</c:v>
                </c:pt>
                <c:pt idx="5961">
                  <c:v>-7.4999999999999997E-3</c:v>
                </c:pt>
                <c:pt idx="5962">
                  <c:v>-5.9218700000000001E-3</c:v>
                </c:pt>
                <c:pt idx="5963">
                  <c:v>-9.1093700000000003E-3</c:v>
                </c:pt>
                <c:pt idx="5964">
                  <c:v>-1.1156199999999998E-2</c:v>
                </c:pt>
                <c:pt idx="5965">
                  <c:v>-3.9062500000000002E-4</c:v>
                </c:pt>
                <c:pt idx="5966">
                  <c:v>-1E-3</c:v>
                </c:pt>
                <c:pt idx="5967">
                  <c:v>-9.4062499999999997E-3</c:v>
                </c:pt>
                <c:pt idx="5968">
                  <c:v>-8.8906200000000001E-3</c:v>
                </c:pt>
                <c:pt idx="5969">
                  <c:v>-4.6406199999999998E-3</c:v>
                </c:pt>
                <c:pt idx="5970">
                  <c:v>-9.8750000000000018E-3</c:v>
                </c:pt>
                <c:pt idx="5971">
                  <c:v>-3.1250000000000002E-3</c:v>
                </c:pt>
                <c:pt idx="5972">
                  <c:v>-7.9531199999999993E-3</c:v>
                </c:pt>
                <c:pt idx="5973">
                  <c:v>-1.45469E-2</c:v>
                </c:pt>
                <c:pt idx="5974">
                  <c:v>-1.08281E-2</c:v>
                </c:pt>
                <c:pt idx="5975">
                  <c:v>-5.2812499999999995E-3</c:v>
                </c:pt>
                <c:pt idx="5976">
                  <c:v>-3.89062E-3</c:v>
                </c:pt>
                <c:pt idx="5977">
                  <c:v>-4.4062499999999996E-3</c:v>
                </c:pt>
                <c:pt idx="5978">
                  <c:v>-3.0937500000000001E-3</c:v>
                </c:pt>
                <c:pt idx="5979">
                  <c:v>-1.1406200000000002E-3</c:v>
                </c:pt>
                <c:pt idx="5980">
                  <c:v>-1.1109399999999998E-2</c:v>
                </c:pt>
                <c:pt idx="5981">
                  <c:v>-1.2156199999999999E-2</c:v>
                </c:pt>
                <c:pt idx="5982">
                  <c:v>-8.3906199999999997E-3</c:v>
                </c:pt>
                <c:pt idx="5983">
                  <c:v>2.9687499999999999E-4</c:v>
                </c:pt>
                <c:pt idx="5984">
                  <c:v>-1.05156E-2</c:v>
                </c:pt>
                <c:pt idx="5985">
                  <c:v>-1.82656E-2</c:v>
                </c:pt>
                <c:pt idx="5986">
                  <c:v>-1.2562500000000001E-2</c:v>
                </c:pt>
                <c:pt idx="5987">
                  <c:v>-3.9843700000000001E-3</c:v>
                </c:pt>
                <c:pt idx="5988">
                  <c:v>5.0624999999999993E-3</c:v>
                </c:pt>
                <c:pt idx="5989">
                  <c:v>2.40625E-3</c:v>
                </c:pt>
                <c:pt idx="5990">
                  <c:v>-6.82812E-3</c:v>
                </c:pt>
                <c:pt idx="5991">
                  <c:v>-5.6406200000000007E-3</c:v>
                </c:pt>
                <c:pt idx="5992">
                  <c:v>5.9374999999999999E-4</c:v>
                </c:pt>
                <c:pt idx="5993">
                  <c:v>-9.1093700000000003E-3</c:v>
                </c:pt>
                <c:pt idx="5994">
                  <c:v>-8.2812500000000004E-3</c:v>
                </c:pt>
                <c:pt idx="5995">
                  <c:v>-6.4218699999999997E-3</c:v>
                </c:pt>
                <c:pt idx="5996">
                  <c:v>-2.8124999999999998E-4</c:v>
                </c:pt>
                <c:pt idx="5997">
                  <c:v>1.4210899999999999E-17</c:v>
                </c:pt>
                <c:pt idx="5998">
                  <c:v>-1.7031199999999998E-3</c:v>
                </c:pt>
                <c:pt idx="5999">
                  <c:v>-1.1765600000000001E-2</c:v>
                </c:pt>
                <c:pt idx="6000">
                  <c:v>-1.1953099999999999E-2</c:v>
                </c:pt>
                <c:pt idx="6001">
                  <c:v>1.6093800000000001E-3</c:v>
                </c:pt>
                <c:pt idx="6002">
                  <c:v>2.0312500000000001E-3</c:v>
                </c:pt>
                <c:pt idx="6003">
                  <c:v>-5.9999999999999993E-3</c:v>
                </c:pt>
                <c:pt idx="6004">
                  <c:v>-1.20156E-2</c:v>
                </c:pt>
                <c:pt idx="6005">
                  <c:v>-9.9843699999999994E-3</c:v>
                </c:pt>
                <c:pt idx="6006">
                  <c:v>-8.0156200000000011E-3</c:v>
                </c:pt>
                <c:pt idx="6007">
                  <c:v>-7.984370000000001E-3</c:v>
                </c:pt>
                <c:pt idx="6008">
                  <c:v>-5.9218700000000001E-3</c:v>
                </c:pt>
                <c:pt idx="6009">
                  <c:v>-8.0937500000000002E-3</c:v>
                </c:pt>
                <c:pt idx="6010">
                  <c:v>-7.2812500000000004E-3</c:v>
                </c:pt>
                <c:pt idx="6011">
                  <c:v>-1.5625E-5</c:v>
                </c:pt>
                <c:pt idx="6012">
                  <c:v>-6.4218699999999997E-3</c:v>
                </c:pt>
                <c:pt idx="6013">
                  <c:v>-5.6718700000000007E-3</c:v>
                </c:pt>
                <c:pt idx="6014">
                  <c:v>-6.8125E-3</c:v>
                </c:pt>
                <c:pt idx="6015">
                  <c:v>-1.85156E-2</c:v>
                </c:pt>
                <c:pt idx="6016">
                  <c:v>-1.5156200000000002E-2</c:v>
                </c:pt>
                <c:pt idx="6017">
                  <c:v>-9.8750000000000018E-3</c:v>
                </c:pt>
                <c:pt idx="6018">
                  <c:v>-1.2140600000000001E-2</c:v>
                </c:pt>
                <c:pt idx="6019">
                  <c:v>-1.41875E-2</c:v>
                </c:pt>
                <c:pt idx="6020">
                  <c:v>-1.0718699999999999E-2</c:v>
                </c:pt>
                <c:pt idx="6021">
                  <c:v>1.5625E-4</c:v>
                </c:pt>
                <c:pt idx="6022">
                  <c:v>-4.2031200000000003E-3</c:v>
                </c:pt>
                <c:pt idx="6023">
                  <c:v>-4.0937500000000002E-3</c:v>
                </c:pt>
                <c:pt idx="6024">
                  <c:v>-8.4687500000000006E-3</c:v>
                </c:pt>
                <c:pt idx="6025">
                  <c:v>-1.0171900000000001E-2</c:v>
                </c:pt>
                <c:pt idx="6026">
                  <c:v>-1.1875E-2</c:v>
                </c:pt>
                <c:pt idx="6027">
                  <c:v>-7.7656199999999991E-3</c:v>
                </c:pt>
                <c:pt idx="6028">
                  <c:v>-5.875E-3</c:v>
                </c:pt>
                <c:pt idx="6029">
                  <c:v>-4.2499999999999994E-3</c:v>
                </c:pt>
                <c:pt idx="6030">
                  <c:v>-9.9375000000000002E-3</c:v>
                </c:pt>
                <c:pt idx="6031">
                  <c:v>-3.7343699999999999E-3</c:v>
                </c:pt>
                <c:pt idx="6032">
                  <c:v>-3.8125000000000004E-3</c:v>
                </c:pt>
                <c:pt idx="6033">
                  <c:v>-2.5000000000000001E-3</c:v>
                </c:pt>
                <c:pt idx="6034">
                  <c:v>-1.4734399999999998E-2</c:v>
                </c:pt>
                <c:pt idx="6035">
                  <c:v>-1.3796900000000001E-2</c:v>
                </c:pt>
                <c:pt idx="6036">
                  <c:v>-9.4062499999999997E-3</c:v>
                </c:pt>
                <c:pt idx="6037">
                  <c:v>3.1250000000000001E-5</c:v>
                </c:pt>
                <c:pt idx="6038">
                  <c:v>-6.3281199999999996E-3</c:v>
                </c:pt>
                <c:pt idx="6039">
                  <c:v>-6.3124999999999995E-3</c:v>
                </c:pt>
                <c:pt idx="6040">
                  <c:v>-1.40156E-2</c:v>
                </c:pt>
                <c:pt idx="6041">
                  <c:v>-7.9062500000000001E-3</c:v>
                </c:pt>
                <c:pt idx="6042">
                  <c:v>-5.875E-3</c:v>
                </c:pt>
                <c:pt idx="6043">
                  <c:v>9.3749999999999988E-5</c:v>
                </c:pt>
                <c:pt idx="6044">
                  <c:v>-1.9062500000000002E-3</c:v>
                </c:pt>
                <c:pt idx="6045">
                  <c:v>-4.0937500000000002E-3</c:v>
                </c:pt>
                <c:pt idx="6046">
                  <c:v>-8.1093699999999994E-3</c:v>
                </c:pt>
                <c:pt idx="6047">
                  <c:v>-8.0468699999999994E-3</c:v>
                </c:pt>
                <c:pt idx="6048">
                  <c:v>-5.9531199999999992E-3</c:v>
                </c:pt>
                <c:pt idx="6049">
                  <c:v>-1.1875E-2</c:v>
                </c:pt>
                <c:pt idx="6050">
                  <c:v>-1.025E-2</c:v>
                </c:pt>
                <c:pt idx="6051">
                  <c:v>-6.1406199999999994E-3</c:v>
                </c:pt>
                <c:pt idx="6052">
                  <c:v>-2.6406200000000002E-3</c:v>
                </c:pt>
                <c:pt idx="6053">
                  <c:v>2.5000000000000001E-3</c:v>
                </c:pt>
                <c:pt idx="6054">
                  <c:v>-9.4999999999999998E-3</c:v>
                </c:pt>
                <c:pt idx="6055">
                  <c:v>-3.0156200000000001E-3</c:v>
                </c:pt>
                <c:pt idx="6056">
                  <c:v>-2.6406200000000002E-3</c:v>
                </c:pt>
                <c:pt idx="6057">
                  <c:v>-9.9687499999999984E-3</c:v>
                </c:pt>
                <c:pt idx="6058">
                  <c:v>-4.82812E-3</c:v>
                </c:pt>
                <c:pt idx="6059">
                  <c:v>-7.8125E-3</c:v>
                </c:pt>
                <c:pt idx="6060">
                  <c:v>-1.23594E-2</c:v>
                </c:pt>
                <c:pt idx="6061">
                  <c:v>-3.5156199999999997E-3</c:v>
                </c:pt>
                <c:pt idx="6062">
                  <c:v>-4.5781199999999998E-3</c:v>
                </c:pt>
                <c:pt idx="6063">
                  <c:v>-4.1250000000000002E-3</c:v>
                </c:pt>
                <c:pt idx="6064">
                  <c:v>-2.4843700000000001E-3</c:v>
                </c:pt>
                <c:pt idx="6065">
                  <c:v>-8.2500000000000004E-3</c:v>
                </c:pt>
                <c:pt idx="6066">
                  <c:v>-1.0781199999999999E-2</c:v>
                </c:pt>
                <c:pt idx="6067">
                  <c:v>-5.5000000000000005E-3</c:v>
                </c:pt>
                <c:pt idx="6068">
                  <c:v>-4.6406199999999998E-3</c:v>
                </c:pt>
                <c:pt idx="6069">
                  <c:v>-1.1984400000000001E-2</c:v>
                </c:pt>
                <c:pt idx="6070">
                  <c:v>-1.4937500000000001E-2</c:v>
                </c:pt>
                <c:pt idx="6071">
                  <c:v>-6.6093699999999998E-3</c:v>
                </c:pt>
                <c:pt idx="6072">
                  <c:v>-2.3437499999999999E-4</c:v>
                </c:pt>
                <c:pt idx="6073">
                  <c:v>-8.9062500000000003E-4</c:v>
                </c:pt>
                <c:pt idx="6074">
                  <c:v>-5.4843700000000006E-3</c:v>
                </c:pt>
                <c:pt idx="6075">
                  <c:v>-7.4687500000000006E-3</c:v>
                </c:pt>
                <c:pt idx="6076">
                  <c:v>-8.6406199999999999E-3</c:v>
                </c:pt>
                <c:pt idx="6077">
                  <c:v>7.34375E-4</c:v>
                </c:pt>
                <c:pt idx="6078">
                  <c:v>4.2187500000000005E-4</c:v>
                </c:pt>
                <c:pt idx="6079">
                  <c:v>-7.2968700000000004E-3</c:v>
                </c:pt>
                <c:pt idx="6080">
                  <c:v>-9.9687499999999984E-3</c:v>
                </c:pt>
                <c:pt idx="6081">
                  <c:v>-1.1796899999999999E-2</c:v>
                </c:pt>
                <c:pt idx="6082">
                  <c:v>-1.2093699999999999E-2</c:v>
                </c:pt>
                <c:pt idx="6083">
                  <c:v>-1.1765600000000001E-2</c:v>
                </c:pt>
                <c:pt idx="6084">
                  <c:v>-1.3984399999999999E-2</c:v>
                </c:pt>
                <c:pt idx="6085">
                  <c:v>-1.2156199999999999E-2</c:v>
                </c:pt>
                <c:pt idx="6086">
                  <c:v>-1.2031200000000001E-2</c:v>
                </c:pt>
                <c:pt idx="6087">
                  <c:v>-8.5312500000000006E-3</c:v>
                </c:pt>
                <c:pt idx="6088">
                  <c:v>-4.0156200000000001E-3</c:v>
                </c:pt>
                <c:pt idx="6089">
                  <c:v>-9.5937499999999998E-3</c:v>
                </c:pt>
                <c:pt idx="6090">
                  <c:v>-1.3984399999999999E-2</c:v>
                </c:pt>
                <c:pt idx="6091">
                  <c:v>-1.0234400000000001E-2</c:v>
                </c:pt>
                <c:pt idx="6092">
                  <c:v>-5.8281200000000009E-3</c:v>
                </c:pt>
                <c:pt idx="6093">
                  <c:v>-1.96875E-3</c:v>
                </c:pt>
                <c:pt idx="6094">
                  <c:v>-5.9375000000000001E-3</c:v>
                </c:pt>
                <c:pt idx="6095">
                  <c:v>-6.2500000000000001E-5</c:v>
                </c:pt>
                <c:pt idx="6096">
                  <c:v>-4.2031200000000003E-3</c:v>
                </c:pt>
                <c:pt idx="6097">
                  <c:v>-4.1718700000000003E-3</c:v>
                </c:pt>
                <c:pt idx="6098">
                  <c:v>1.25E-4</c:v>
                </c:pt>
                <c:pt idx="6099">
                  <c:v>9.3749999999999988E-5</c:v>
                </c:pt>
                <c:pt idx="6100">
                  <c:v>-4.1562500000000002E-3</c:v>
                </c:pt>
                <c:pt idx="6101">
                  <c:v>-7.4687500000000006E-3</c:v>
                </c:pt>
                <c:pt idx="6102">
                  <c:v>-1.1843699999999999E-2</c:v>
                </c:pt>
                <c:pt idx="6103">
                  <c:v>-2.0156200000000001E-3</c:v>
                </c:pt>
                <c:pt idx="6104">
                  <c:v>-1.0468700000000001E-2</c:v>
                </c:pt>
                <c:pt idx="6105">
                  <c:v>-1.20156E-2</c:v>
                </c:pt>
                <c:pt idx="6106">
                  <c:v>-1.1734399999999999E-2</c:v>
                </c:pt>
                <c:pt idx="6107">
                  <c:v>-8.0000000000000002E-3</c:v>
                </c:pt>
                <c:pt idx="6108">
                  <c:v>-9.5312499999999998E-3</c:v>
                </c:pt>
                <c:pt idx="6109">
                  <c:v>-1.96875E-3</c:v>
                </c:pt>
                <c:pt idx="6110">
                  <c:v>-6.0937500000000002E-3</c:v>
                </c:pt>
                <c:pt idx="6111">
                  <c:v>-4.0000000000000001E-3</c:v>
                </c:pt>
                <c:pt idx="6112">
                  <c:v>-1.42031E-2</c:v>
                </c:pt>
                <c:pt idx="6113">
                  <c:v>-6.1250000000000002E-3</c:v>
                </c:pt>
                <c:pt idx="6114">
                  <c:v>-3.9843700000000001E-3</c:v>
                </c:pt>
                <c:pt idx="6115">
                  <c:v>-4.1406199999999994E-3</c:v>
                </c:pt>
                <c:pt idx="6116">
                  <c:v>-1.43906E-2</c:v>
                </c:pt>
                <c:pt idx="6117">
                  <c:v>-1.0046899999999999E-2</c:v>
                </c:pt>
                <c:pt idx="6118">
                  <c:v>-1.6093699999999999E-3</c:v>
                </c:pt>
                <c:pt idx="6119">
                  <c:v>1.09375E-4</c:v>
                </c:pt>
                <c:pt idx="6120">
                  <c:v>-8.0312500000000002E-3</c:v>
                </c:pt>
                <c:pt idx="6121">
                  <c:v>-7.9531199999999993E-3</c:v>
                </c:pt>
                <c:pt idx="6122">
                  <c:v>-1.7968699999999999E-3</c:v>
                </c:pt>
                <c:pt idx="6123">
                  <c:v>1.9062500000000002E-3</c:v>
                </c:pt>
                <c:pt idx="6124">
                  <c:v>-6.0312500000000002E-3</c:v>
                </c:pt>
                <c:pt idx="6125">
                  <c:v>-2.6562499999999996E-4</c:v>
                </c:pt>
                <c:pt idx="6126">
                  <c:v>-6.6874999999999999E-3</c:v>
                </c:pt>
                <c:pt idx="6127">
                  <c:v>-5.1250000000000002E-3</c:v>
                </c:pt>
                <c:pt idx="6128">
                  <c:v>-3.6406200000000002E-3</c:v>
                </c:pt>
                <c:pt idx="6129">
                  <c:v>-5.6406200000000007E-3</c:v>
                </c:pt>
                <c:pt idx="6130">
                  <c:v>-7.9531199999999993E-3</c:v>
                </c:pt>
                <c:pt idx="6131">
                  <c:v>-6.3124999999999995E-3</c:v>
                </c:pt>
                <c:pt idx="6132">
                  <c:v>-4.4062499999999996E-3</c:v>
                </c:pt>
                <c:pt idx="6133">
                  <c:v>-3.2812499999999997E-4</c:v>
                </c:pt>
                <c:pt idx="6134">
                  <c:v>2.0781300000000001E-3</c:v>
                </c:pt>
                <c:pt idx="6135">
                  <c:v>-1.7187499999999998E-3</c:v>
                </c:pt>
                <c:pt idx="6136">
                  <c:v>-5.90625E-3</c:v>
                </c:pt>
                <c:pt idx="6137">
                  <c:v>-7.9531199999999993E-3</c:v>
                </c:pt>
                <c:pt idx="6138">
                  <c:v>-1.1953099999999999E-2</c:v>
                </c:pt>
                <c:pt idx="6139">
                  <c:v>-2E-3</c:v>
                </c:pt>
                <c:pt idx="6140">
                  <c:v>-9.3749999999999988E-5</c:v>
                </c:pt>
                <c:pt idx="6141">
                  <c:v>-6.82812E-3</c:v>
                </c:pt>
                <c:pt idx="6142">
                  <c:v>-1.6015599999999998E-2</c:v>
                </c:pt>
                <c:pt idx="6143">
                  <c:v>-9.4374999999999997E-3</c:v>
                </c:pt>
                <c:pt idx="6144">
                  <c:v>-5.1875000000000003E-3</c:v>
                </c:pt>
                <c:pt idx="6145">
                  <c:v>7.8125000000000002E-5</c:v>
                </c:pt>
                <c:pt idx="6146">
                  <c:v>-2.1093699999999997E-3</c:v>
                </c:pt>
                <c:pt idx="6147">
                  <c:v>1.7187500000000002E-4</c:v>
                </c:pt>
                <c:pt idx="6148">
                  <c:v>-5.3125000000000004E-3</c:v>
                </c:pt>
                <c:pt idx="6149">
                  <c:v>-1.4374999999999999E-2</c:v>
                </c:pt>
                <c:pt idx="6150">
                  <c:v>-1.175E-2</c:v>
                </c:pt>
                <c:pt idx="6151">
                  <c:v>-1.1765600000000001E-2</c:v>
                </c:pt>
                <c:pt idx="6152">
                  <c:v>-7.4218699999999997E-3</c:v>
                </c:pt>
                <c:pt idx="6153">
                  <c:v>-5.9218700000000001E-3</c:v>
                </c:pt>
                <c:pt idx="6154">
                  <c:v>-6.1250000000000002E-3</c:v>
                </c:pt>
                <c:pt idx="6155">
                  <c:v>-8.4843699999999998E-3</c:v>
                </c:pt>
                <c:pt idx="6156">
                  <c:v>-9.8906199999999993E-3</c:v>
                </c:pt>
                <c:pt idx="6157">
                  <c:v>-1.0859400000000002E-2</c:v>
                </c:pt>
                <c:pt idx="6158">
                  <c:v>-1.6E-2</c:v>
                </c:pt>
                <c:pt idx="6159">
                  <c:v>-8.5781199999999998E-3</c:v>
                </c:pt>
                <c:pt idx="6160">
                  <c:v>-1.45312E-3</c:v>
                </c:pt>
                <c:pt idx="6161">
                  <c:v>-6.1093699999999994E-3</c:v>
                </c:pt>
                <c:pt idx="6162">
                  <c:v>-1.6312500000000001E-2</c:v>
                </c:pt>
                <c:pt idx="6163">
                  <c:v>-8.3593699999999996E-3</c:v>
                </c:pt>
                <c:pt idx="6164">
                  <c:v>-3.6562500000000002E-3</c:v>
                </c:pt>
                <c:pt idx="6165">
                  <c:v>-4.6250000000000006E-3</c:v>
                </c:pt>
                <c:pt idx="6166">
                  <c:v>-5.4687500000000005E-3</c:v>
                </c:pt>
                <c:pt idx="6167">
                  <c:v>-2.2812499999999999E-3</c:v>
                </c:pt>
                <c:pt idx="6168">
                  <c:v>-1.20625E-2</c:v>
                </c:pt>
                <c:pt idx="6169">
                  <c:v>-1.4718699999999999E-2</c:v>
                </c:pt>
                <c:pt idx="6170">
                  <c:v>-4.6406199999999998E-3</c:v>
                </c:pt>
                <c:pt idx="6171">
                  <c:v>-6.8906200000000001E-3</c:v>
                </c:pt>
                <c:pt idx="6172">
                  <c:v>-7.6406200000000007E-3</c:v>
                </c:pt>
                <c:pt idx="6173">
                  <c:v>-9.2031199999999987E-3</c:v>
                </c:pt>
                <c:pt idx="6174">
                  <c:v>-8.0937500000000002E-3</c:v>
                </c:pt>
                <c:pt idx="6175">
                  <c:v>4.4531300000000005E-3</c:v>
                </c:pt>
                <c:pt idx="6176">
                  <c:v>-5.3125000000000004E-3</c:v>
                </c:pt>
                <c:pt idx="6177">
                  <c:v>-5.84375E-3</c:v>
                </c:pt>
                <c:pt idx="6178">
                  <c:v>-5.7968699999999991E-3</c:v>
                </c:pt>
                <c:pt idx="6179">
                  <c:v>-7.0624999999999993E-3</c:v>
                </c:pt>
                <c:pt idx="6180">
                  <c:v>-9.4687499999999997E-3</c:v>
                </c:pt>
                <c:pt idx="6181">
                  <c:v>-3.1718700000000002E-3</c:v>
                </c:pt>
                <c:pt idx="6182">
                  <c:v>-4.3750000000000004E-3</c:v>
                </c:pt>
                <c:pt idx="6183">
                  <c:v>-3.39062E-3</c:v>
                </c:pt>
                <c:pt idx="6184">
                  <c:v>-2.39062E-3</c:v>
                </c:pt>
                <c:pt idx="6185">
                  <c:v>-6.78125E-3</c:v>
                </c:pt>
                <c:pt idx="6186">
                  <c:v>-5.0937499999999993E-3</c:v>
                </c:pt>
                <c:pt idx="6187">
                  <c:v>-5.4687500000000005E-3</c:v>
                </c:pt>
                <c:pt idx="6188">
                  <c:v>-1.40781E-2</c:v>
                </c:pt>
                <c:pt idx="6189">
                  <c:v>-5.0156200000000001E-3</c:v>
                </c:pt>
                <c:pt idx="6190">
                  <c:v>-7.0156200000000002E-3</c:v>
                </c:pt>
                <c:pt idx="6191">
                  <c:v>-1.0546900000000001E-2</c:v>
                </c:pt>
                <c:pt idx="6192">
                  <c:v>-6.0937500000000002E-3</c:v>
                </c:pt>
                <c:pt idx="6193">
                  <c:v>-9.5937499999999998E-3</c:v>
                </c:pt>
                <c:pt idx="6194">
                  <c:v>-6.7343699999999999E-3</c:v>
                </c:pt>
                <c:pt idx="6195">
                  <c:v>3.875E-3</c:v>
                </c:pt>
                <c:pt idx="6196">
                  <c:v>-3.5156199999999997E-3</c:v>
                </c:pt>
                <c:pt idx="6197">
                  <c:v>-9.9062500000000001E-3</c:v>
                </c:pt>
                <c:pt idx="6198">
                  <c:v>-1.1984400000000001E-2</c:v>
                </c:pt>
                <c:pt idx="6199">
                  <c:v>-4.2812500000000003E-3</c:v>
                </c:pt>
                <c:pt idx="6200">
                  <c:v>-1.5625E-5</c:v>
                </c:pt>
                <c:pt idx="6201">
                  <c:v>1.4210899999999999E-17</c:v>
                </c:pt>
                <c:pt idx="6202">
                  <c:v>-1.0046899999999999E-2</c:v>
                </c:pt>
                <c:pt idx="6203">
                  <c:v>-0.01</c:v>
                </c:pt>
                <c:pt idx="6204">
                  <c:v>-7.78125E-3</c:v>
                </c:pt>
                <c:pt idx="6205">
                  <c:v>-4.0000000000000001E-3</c:v>
                </c:pt>
                <c:pt idx="6206">
                  <c:v>-8.1562500000000003E-3</c:v>
                </c:pt>
                <c:pt idx="6207">
                  <c:v>-1.0171900000000001E-2</c:v>
                </c:pt>
                <c:pt idx="6208">
                  <c:v>-1.5703099999999998E-2</c:v>
                </c:pt>
                <c:pt idx="6209">
                  <c:v>-8.0156200000000011E-3</c:v>
                </c:pt>
                <c:pt idx="6210">
                  <c:v>-1.16562E-2</c:v>
                </c:pt>
                <c:pt idx="6211">
                  <c:v>2.92188E-3</c:v>
                </c:pt>
                <c:pt idx="6212">
                  <c:v>1.1093800000000001E-3</c:v>
                </c:pt>
                <c:pt idx="6213">
                  <c:v>-8.4218699999999997E-3</c:v>
                </c:pt>
                <c:pt idx="6214">
                  <c:v>-7.4218699999999997E-3</c:v>
                </c:pt>
                <c:pt idx="6215">
                  <c:v>-6.718749999999999E-3</c:v>
                </c:pt>
                <c:pt idx="6216">
                  <c:v>-1.3859400000000001E-2</c:v>
                </c:pt>
                <c:pt idx="6217">
                  <c:v>-5.6562500000000007E-3</c:v>
                </c:pt>
                <c:pt idx="6218">
                  <c:v>-1.06094E-2</c:v>
                </c:pt>
                <c:pt idx="6219">
                  <c:v>-7.5468699999999998E-3</c:v>
                </c:pt>
                <c:pt idx="6220">
                  <c:v>-1.8593699999999999E-3</c:v>
                </c:pt>
                <c:pt idx="6221">
                  <c:v>-2.0625000000000001E-3</c:v>
                </c:pt>
                <c:pt idx="6222">
                  <c:v>-1.9375E-3</c:v>
                </c:pt>
                <c:pt idx="6223">
                  <c:v>-4.4062499999999996E-3</c:v>
                </c:pt>
                <c:pt idx="6224">
                  <c:v>-7.7187499999999999E-3</c:v>
                </c:pt>
                <c:pt idx="6225">
                  <c:v>-2.0312500000000001E-3</c:v>
                </c:pt>
                <c:pt idx="6226">
                  <c:v>-8.0937500000000002E-3</c:v>
                </c:pt>
                <c:pt idx="6227">
                  <c:v>-5.9375000000000001E-3</c:v>
                </c:pt>
                <c:pt idx="6228">
                  <c:v>-5.6874999999999998E-3</c:v>
                </c:pt>
                <c:pt idx="6229">
                  <c:v>2.8124999999999998E-4</c:v>
                </c:pt>
                <c:pt idx="6230">
                  <c:v>2.3281300000000003E-3</c:v>
                </c:pt>
                <c:pt idx="6231">
                  <c:v>1.0781300000000001E-3</c:v>
                </c:pt>
                <c:pt idx="6232">
                  <c:v>-1.45469E-2</c:v>
                </c:pt>
                <c:pt idx="6233">
                  <c:v>-7.3749999999999996E-3</c:v>
                </c:pt>
                <c:pt idx="6234">
                  <c:v>-8.2968699999999996E-3</c:v>
                </c:pt>
                <c:pt idx="6235">
                  <c:v>-7.5312499999999998E-3</c:v>
                </c:pt>
                <c:pt idx="6236">
                  <c:v>-2.0625000000000001E-3</c:v>
                </c:pt>
                <c:pt idx="6237">
                  <c:v>-8.2812500000000004E-3</c:v>
                </c:pt>
                <c:pt idx="6238">
                  <c:v>-8.0156200000000011E-3</c:v>
                </c:pt>
                <c:pt idx="6239">
                  <c:v>-1.0015600000000001E-2</c:v>
                </c:pt>
                <c:pt idx="6240">
                  <c:v>-7.9062500000000001E-3</c:v>
                </c:pt>
                <c:pt idx="6241">
                  <c:v>-3.7656199999999999E-3</c:v>
                </c:pt>
                <c:pt idx="6242">
                  <c:v>1.8749999999999998E-4</c:v>
                </c:pt>
                <c:pt idx="6243">
                  <c:v>-1.02031E-2</c:v>
                </c:pt>
                <c:pt idx="6244">
                  <c:v>-1.2031200000000001E-2</c:v>
                </c:pt>
                <c:pt idx="6245">
                  <c:v>-1.5968699999999999E-2</c:v>
                </c:pt>
                <c:pt idx="6246">
                  <c:v>-1.0281200000000001E-2</c:v>
                </c:pt>
                <c:pt idx="6247">
                  <c:v>3.89063E-3</c:v>
                </c:pt>
                <c:pt idx="6248">
                  <c:v>-3.4843700000000001E-3</c:v>
                </c:pt>
                <c:pt idx="6249">
                  <c:v>-4.4375000000000005E-3</c:v>
                </c:pt>
                <c:pt idx="6250">
                  <c:v>2.1406299999999997E-3</c:v>
                </c:pt>
                <c:pt idx="6251">
                  <c:v>-3.7812499999999999E-3</c:v>
                </c:pt>
                <c:pt idx="6252">
                  <c:v>1.45313E-3</c:v>
                </c:pt>
                <c:pt idx="6253">
                  <c:v>5.9374999999999999E-4</c:v>
                </c:pt>
                <c:pt idx="6254">
                  <c:v>-5.2187499999999994E-3</c:v>
                </c:pt>
                <c:pt idx="6255">
                  <c:v>-1.0281200000000001E-2</c:v>
                </c:pt>
                <c:pt idx="6256">
                  <c:v>-4.0468700000000002E-3</c:v>
                </c:pt>
                <c:pt idx="6257">
                  <c:v>-4.3593700000000004E-3</c:v>
                </c:pt>
                <c:pt idx="6258">
                  <c:v>-9.1406200000000003E-3</c:v>
                </c:pt>
                <c:pt idx="6259">
                  <c:v>-3.7343699999999999E-3</c:v>
                </c:pt>
                <c:pt idx="6260">
                  <c:v>-2.8437499999999999E-3</c:v>
                </c:pt>
                <c:pt idx="6261">
                  <c:v>-5.6874999999999998E-3</c:v>
                </c:pt>
                <c:pt idx="6262">
                  <c:v>-6.9375000000000001E-3</c:v>
                </c:pt>
                <c:pt idx="6263">
                  <c:v>-1.07344E-2</c:v>
                </c:pt>
                <c:pt idx="6264">
                  <c:v>-4.5468699999999997E-3</c:v>
                </c:pt>
                <c:pt idx="6265">
                  <c:v>8.593749999999999E-4</c:v>
                </c:pt>
                <c:pt idx="6266">
                  <c:v>-3.0937500000000001E-3</c:v>
                </c:pt>
                <c:pt idx="6267">
                  <c:v>-5.5000000000000005E-3</c:v>
                </c:pt>
                <c:pt idx="6268">
                  <c:v>-8.7812500000000009E-3</c:v>
                </c:pt>
                <c:pt idx="6269">
                  <c:v>-1.33125E-2</c:v>
                </c:pt>
                <c:pt idx="6270">
                  <c:v>-2.2031199999999998E-3</c:v>
                </c:pt>
                <c:pt idx="6271">
                  <c:v>6.82813E-3</c:v>
                </c:pt>
                <c:pt idx="6272">
                  <c:v>7.8125000000000004E-4</c:v>
                </c:pt>
                <c:pt idx="6273">
                  <c:v>-1.4062499999999999E-4</c:v>
                </c:pt>
                <c:pt idx="6274">
                  <c:v>-1.6875000000000002E-3</c:v>
                </c:pt>
                <c:pt idx="6275">
                  <c:v>-1.0156200000000001E-3</c:v>
                </c:pt>
                <c:pt idx="6276">
                  <c:v>4.0625000000000001E-3</c:v>
                </c:pt>
                <c:pt idx="6277">
                  <c:v>-2.9375E-3</c:v>
                </c:pt>
                <c:pt idx="6278">
                  <c:v>-7.8281200000000009E-3</c:v>
                </c:pt>
                <c:pt idx="6279">
                  <c:v>-1.5781199999999999E-2</c:v>
                </c:pt>
                <c:pt idx="6280">
                  <c:v>-1.05781E-2</c:v>
                </c:pt>
                <c:pt idx="6281">
                  <c:v>-9.4374999999999997E-3</c:v>
                </c:pt>
                <c:pt idx="6282">
                  <c:v>-1.39375E-2</c:v>
                </c:pt>
                <c:pt idx="6283">
                  <c:v>-1.2718699999999999E-2</c:v>
                </c:pt>
                <c:pt idx="6284">
                  <c:v>-6.1718700000000003E-3</c:v>
                </c:pt>
                <c:pt idx="6285">
                  <c:v>-4.3593700000000004E-3</c:v>
                </c:pt>
                <c:pt idx="6286">
                  <c:v>-4.6874999999999994E-5</c:v>
                </c:pt>
                <c:pt idx="6287">
                  <c:v>-9.5312499999999998E-3</c:v>
                </c:pt>
                <c:pt idx="6288">
                  <c:v>-1.4046900000000001E-2</c:v>
                </c:pt>
                <c:pt idx="6289">
                  <c:v>-1.42656E-2</c:v>
                </c:pt>
                <c:pt idx="6290">
                  <c:v>-5.7812499999999999E-3</c:v>
                </c:pt>
                <c:pt idx="6291">
                  <c:v>-3.9687500000000001E-3</c:v>
                </c:pt>
                <c:pt idx="6292">
                  <c:v>-5.9687500000000001E-3</c:v>
                </c:pt>
                <c:pt idx="6293">
                  <c:v>-5.8906200000000001E-3</c:v>
                </c:pt>
                <c:pt idx="6294">
                  <c:v>-1.2046899999999999E-2</c:v>
                </c:pt>
                <c:pt idx="6295">
                  <c:v>-6.2812500000000004E-3</c:v>
                </c:pt>
                <c:pt idx="6296">
                  <c:v>-1.7968699999999999E-3</c:v>
                </c:pt>
                <c:pt idx="6297">
                  <c:v>2.0781300000000001E-3</c:v>
                </c:pt>
                <c:pt idx="6298">
                  <c:v>-4.2343699999999995E-3</c:v>
                </c:pt>
                <c:pt idx="6299">
                  <c:v>-4.0000000000000001E-3</c:v>
                </c:pt>
                <c:pt idx="6300">
                  <c:v>-3.9375E-3</c:v>
                </c:pt>
                <c:pt idx="6301">
                  <c:v>-1.8593699999999999E-3</c:v>
                </c:pt>
                <c:pt idx="6302">
                  <c:v>-1.0328100000000002E-2</c:v>
                </c:pt>
                <c:pt idx="6303">
                  <c:v>-1.3953100000000001E-2</c:v>
                </c:pt>
                <c:pt idx="6304">
                  <c:v>-1.78281E-2</c:v>
                </c:pt>
                <c:pt idx="6305">
                  <c:v>-8.0000000000000002E-3</c:v>
                </c:pt>
                <c:pt idx="6306">
                  <c:v>-4.3906199999999996E-3</c:v>
                </c:pt>
                <c:pt idx="6307">
                  <c:v>-1.00625E-2</c:v>
                </c:pt>
                <c:pt idx="6308">
                  <c:v>-4.9687500000000001E-3</c:v>
                </c:pt>
                <c:pt idx="6309">
                  <c:v>-2E-3</c:v>
                </c:pt>
                <c:pt idx="6310">
                  <c:v>-1.2375000000000001E-2</c:v>
                </c:pt>
                <c:pt idx="6311">
                  <c:v>-1.00625E-2</c:v>
                </c:pt>
                <c:pt idx="6312">
                  <c:v>-7.8593700000000009E-3</c:v>
                </c:pt>
                <c:pt idx="6313">
                  <c:v>-4.1718700000000003E-3</c:v>
                </c:pt>
                <c:pt idx="6314">
                  <c:v>-1.82031E-2</c:v>
                </c:pt>
                <c:pt idx="6315">
                  <c:v>-8.0156200000000011E-3</c:v>
                </c:pt>
                <c:pt idx="6316">
                  <c:v>-1.4499999999999999E-2</c:v>
                </c:pt>
                <c:pt idx="6317">
                  <c:v>-1.41406E-2</c:v>
                </c:pt>
                <c:pt idx="6318">
                  <c:v>-7.9531199999999993E-3</c:v>
                </c:pt>
                <c:pt idx="6319">
                  <c:v>-2E-3</c:v>
                </c:pt>
                <c:pt idx="6320">
                  <c:v>-1.9843700000000001E-3</c:v>
                </c:pt>
                <c:pt idx="6321">
                  <c:v>-6.7187499999999995E-4</c:v>
                </c:pt>
                <c:pt idx="6322">
                  <c:v>-7.3437499999999996E-3</c:v>
                </c:pt>
                <c:pt idx="6323">
                  <c:v>-5.0624999999999993E-3</c:v>
                </c:pt>
                <c:pt idx="6324">
                  <c:v>-3.6406200000000002E-3</c:v>
                </c:pt>
                <c:pt idx="6325">
                  <c:v>-4.2812500000000003E-3</c:v>
                </c:pt>
                <c:pt idx="6326">
                  <c:v>-2.2499999999999998E-3</c:v>
                </c:pt>
                <c:pt idx="6327">
                  <c:v>-3.1718700000000002E-3</c:v>
                </c:pt>
                <c:pt idx="6328">
                  <c:v>-9.5937499999999998E-3</c:v>
                </c:pt>
                <c:pt idx="6329">
                  <c:v>-8.4999999999999989E-3</c:v>
                </c:pt>
                <c:pt idx="6330">
                  <c:v>-4.84375E-3</c:v>
                </c:pt>
                <c:pt idx="6331">
                  <c:v>1.75E-3</c:v>
                </c:pt>
                <c:pt idx="6332">
                  <c:v>2.5000000000000001E-4</c:v>
                </c:pt>
                <c:pt idx="6333">
                  <c:v>-3.7812499999999999E-3</c:v>
                </c:pt>
                <c:pt idx="6334">
                  <c:v>-7.9062500000000001E-3</c:v>
                </c:pt>
                <c:pt idx="6335">
                  <c:v>-8.0000000000000002E-3</c:v>
                </c:pt>
                <c:pt idx="6336">
                  <c:v>-7.9531199999999993E-3</c:v>
                </c:pt>
                <c:pt idx="6337">
                  <c:v>-2E-3</c:v>
                </c:pt>
                <c:pt idx="6338">
                  <c:v>-4.2968699999999995E-3</c:v>
                </c:pt>
                <c:pt idx="6339">
                  <c:v>-1.21875E-2</c:v>
                </c:pt>
                <c:pt idx="6340">
                  <c:v>-7.8125E-3</c:v>
                </c:pt>
                <c:pt idx="6341">
                  <c:v>-3.7656199999999999E-3</c:v>
                </c:pt>
                <c:pt idx="6342">
                  <c:v>-1.95312E-3</c:v>
                </c:pt>
                <c:pt idx="6343">
                  <c:v>-1.9375E-3</c:v>
                </c:pt>
                <c:pt idx="6344">
                  <c:v>-2.4375E-3</c:v>
                </c:pt>
                <c:pt idx="6345">
                  <c:v>-6.1093699999999994E-3</c:v>
                </c:pt>
                <c:pt idx="6346">
                  <c:v>-6.4999999999999997E-3</c:v>
                </c:pt>
                <c:pt idx="6347">
                  <c:v>-1.2375000000000001E-2</c:v>
                </c:pt>
                <c:pt idx="6348">
                  <c:v>-1.2093699999999999E-2</c:v>
                </c:pt>
                <c:pt idx="6349">
                  <c:v>-1.6640599999999998E-2</c:v>
                </c:pt>
                <c:pt idx="6350">
                  <c:v>-8.9687499999999993E-3</c:v>
                </c:pt>
                <c:pt idx="6351">
                  <c:v>8.3750000000000005E-3</c:v>
                </c:pt>
                <c:pt idx="6352">
                  <c:v>-3.39062E-3</c:v>
                </c:pt>
                <c:pt idx="6353">
                  <c:v>-6.4687499999999997E-3</c:v>
                </c:pt>
                <c:pt idx="6354">
                  <c:v>-9.9531199999999993E-3</c:v>
                </c:pt>
                <c:pt idx="6355">
                  <c:v>-8.3437500000000005E-3</c:v>
                </c:pt>
                <c:pt idx="6356">
                  <c:v>-9.3749999999999997E-3</c:v>
                </c:pt>
                <c:pt idx="6357">
                  <c:v>-1.5781200000000001E-3</c:v>
                </c:pt>
                <c:pt idx="6358">
                  <c:v>-4.1718700000000003E-3</c:v>
                </c:pt>
                <c:pt idx="6359">
                  <c:v>-4.5312500000000006E-3</c:v>
                </c:pt>
                <c:pt idx="6360">
                  <c:v>-7.84375E-3</c:v>
                </c:pt>
                <c:pt idx="6361">
                  <c:v>-5.4687500000000005E-4</c:v>
                </c:pt>
                <c:pt idx="6362">
                  <c:v>4.4062499999999996E-3</c:v>
                </c:pt>
                <c:pt idx="6363">
                  <c:v>1.7187500000000002E-4</c:v>
                </c:pt>
                <c:pt idx="6364">
                  <c:v>-8.2812500000000004E-3</c:v>
                </c:pt>
                <c:pt idx="6365">
                  <c:v>-5.875E-3</c:v>
                </c:pt>
                <c:pt idx="6366">
                  <c:v>-1.10781E-2</c:v>
                </c:pt>
                <c:pt idx="6367">
                  <c:v>-7.6406200000000007E-3</c:v>
                </c:pt>
                <c:pt idx="6368">
                  <c:v>2.3125000000000003E-3</c:v>
                </c:pt>
                <c:pt idx="6369">
                  <c:v>-5.2499999999999995E-3</c:v>
                </c:pt>
                <c:pt idx="6370">
                  <c:v>-3.0312500000000001E-3</c:v>
                </c:pt>
                <c:pt idx="6371">
                  <c:v>-3.1406199999999998E-3</c:v>
                </c:pt>
                <c:pt idx="6372">
                  <c:v>-7.7187499999999999E-3</c:v>
                </c:pt>
                <c:pt idx="6373">
                  <c:v>-4.1562500000000002E-3</c:v>
                </c:pt>
                <c:pt idx="6374">
                  <c:v>-5.1562500000000002E-3</c:v>
                </c:pt>
                <c:pt idx="6375">
                  <c:v>-6.2500000000000001E-4</c:v>
                </c:pt>
                <c:pt idx="6376">
                  <c:v>-1.1531200000000002E-2</c:v>
                </c:pt>
                <c:pt idx="6377">
                  <c:v>-1.0874999999999999E-2</c:v>
                </c:pt>
                <c:pt idx="6378">
                  <c:v>-5.3437500000000004E-3</c:v>
                </c:pt>
                <c:pt idx="6379">
                  <c:v>-7.2499999999999995E-3</c:v>
                </c:pt>
                <c:pt idx="6380">
                  <c:v>-1.2218699999999999E-2</c:v>
                </c:pt>
                <c:pt idx="6381">
                  <c:v>-6.0625000000000002E-3</c:v>
                </c:pt>
                <c:pt idx="6382">
                  <c:v>-2.5781200000000002E-3</c:v>
                </c:pt>
                <c:pt idx="6383">
                  <c:v>-8.73437E-3</c:v>
                </c:pt>
                <c:pt idx="6384">
                  <c:v>-1.8124999999999999E-3</c:v>
                </c:pt>
                <c:pt idx="6385">
                  <c:v>3.0625000000000001E-3</c:v>
                </c:pt>
                <c:pt idx="6386">
                  <c:v>-9.1562499999999995E-3</c:v>
                </c:pt>
                <c:pt idx="6387">
                  <c:v>-7.4062499999999996E-3</c:v>
                </c:pt>
                <c:pt idx="6388">
                  <c:v>-3.5000000000000001E-3</c:v>
                </c:pt>
                <c:pt idx="6389">
                  <c:v>-8.1250000000000003E-3</c:v>
                </c:pt>
                <c:pt idx="6390">
                  <c:v>-2.4687500000000005E-3</c:v>
                </c:pt>
                <c:pt idx="6391">
                  <c:v>-1.4999999999999998E-3</c:v>
                </c:pt>
                <c:pt idx="6392">
                  <c:v>-5.8906200000000001E-3</c:v>
                </c:pt>
                <c:pt idx="6393">
                  <c:v>-7.7499999999999999E-3</c:v>
                </c:pt>
                <c:pt idx="6394">
                  <c:v>-1.5953099999999998E-2</c:v>
                </c:pt>
                <c:pt idx="6395">
                  <c:v>-1.0156200000000001E-2</c:v>
                </c:pt>
                <c:pt idx="6396">
                  <c:v>-7.984370000000001E-3</c:v>
                </c:pt>
                <c:pt idx="6397">
                  <c:v>-4.0937500000000002E-3</c:v>
                </c:pt>
                <c:pt idx="6398">
                  <c:v>-5.9687500000000001E-3</c:v>
                </c:pt>
                <c:pt idx="6399">
                  <c:v>-1.1999999999999999E-2</c:v>
                </c:pt>
                <c:pt idx="6400">
                  <c:v>-1.6015599999999998E-2</c:v>
                </c:pt>
                <c:pt idx="6401">
                  <c:v>-1.5984399999999999E-2</c:v>
                </c:pt>
                <c:pt idx="6402">
                  <c:v>-9.6874999999999999E-3</c:v>
                </c:pt>
                <c:pt idx="6403">
                  <c:v>-8.0000000000000002E-3</c:v>
                </c:pt>
                <c:pt idx="6404">
                  <c:v>-7.9375000000000001E-3</c:v>
                </c:pt>
                <c:pt idx="6405">
                  <c:v>-1.0124999999999999E-2</c:v>
                </c:pt>
                <c:pt idx="6406">
                  <c:v>-1.3625E-2</c:v>
                </c:pt>
                <c:pt idx="6407">
                  <c:v>-3.6562500000000002E-3</c:v>
                </c:pt>
                <c:pt idx="6408">
                  <c:v>2.6562500000000002E-3</c:v>
                </c:pt>
                <c:pt idx="6409">
                  <c:v>9.8437500000000001E-3</c:v>
                </c:pt>
                <c:pt idx="6410">
                  <c:v>-7.1874999999999999E-4</c:v>
                </c:pt>
                <c:pt idx="6411">
                  <c:v>-2.0468700000000001E-3</c:v>
                </c:pt>
                <c:pt idx="6412">
                  <c:v>-4.0156200000000001E-3</c:v>
                </c:pt>
                <c:pt idx="6413">
                  <c:v>-4.2968699999999995E-3</c:v>
                </c:pt>
                <c:pt idx="6414">
                  <c:v>-8.0000000000000002E-3</c:v>
                </c:pt>
                <c:pt idx="6415">
                  <c:v>-6.1250000000000002E-3</c:v>
                </c:pt>
                <c:pt idx="6416">
                  <c:v>-1.025E-2</c:v>
                </c:pt>
                <c:pt idx="6417">
                  <c:v>-5.5312499999999997E-3</c:v>
                </c:pt>
                <c:pt idx="6418">
                  <c:v>1.25E-4</c:v>
                </c:pt>
                <c:pt idx="6419">
                  <c:v>-2.6093699999999997E-3</c:v>
                </c:pt>
                <c:pt idx="6420">
                  <c:v>-7.9218699999999993E-3</c:v>
                </c:pt>
                <c:pt idx="6421">
                  <c:v>-8.687499999999999E-3</c:v>
                </c:pt>
                <c:pt idx="6422">
                  <c:v>-1.9921899999999999E-2</c:v>
                </c:pt>
                <c:pt idx="6423">
                  <c:v>-4.89062E-3</c:v>
                </c:pt>
                <c:pt idx="6424">
                  <c:v>-2.1406200000000002E-3</c:v>
                </c:pt>
                <c:pt idx="6425">
                  <c:v>-1.05156E-2</c:v>
                </c:pt>
                <c:pt idx="6426">
                  <c:v>-1.33437E-2</c:v>
                </c:pt>
                <c:pt idx="6427">
                  <c:v>-1.42187E-3</c:v>
                </c:pt>
                <c:pt idx="6428">
                  <c:v>1.5625E-4</c:v>
                </c:pt>
                <c:pt idx="6429">
                  <c:v>1.6718799999999999E-3</c:v>
                </c:pt>
                <c:pt idx="6430">
                  <c:v>-6.2968699999999996E-3</c:v>
                </c:pt>
                <c:pt idx="6431">
                  <c:v>-3.89062E-3</c:v>
                </c:pt>
                <c:pt idx="6432">
                  <c:v>-6.0781200000000002E-3</c:v>
                </c:pt>
                <c:pt idx="6433">
                  <c:v>-6.2656199999999995E-3</c:v>
                </c:pt>
                <c:pt idx="6434">
                  <c:v>-9.9843699999999994E-3</c:v>
                </c:pt>
                <c:pt idx="6435">
                  <c:v>-5.8125E-3</c:v>
                </c:pt>
                <c:pt idx="6436">
                  <c:v>-8.0156200000000011E-3</c:v>
                </c:pt>
                <c:pt idx="6437">
                  <c:v>-9.9843699999999994E-3</c:v>
                </c:pt>
                <c:pt idx="6438">
                  <c:v>-5.7812499999999999E-3</c:v>
                </c:pt>
                <c:pt idx="6439">
                  <c:v>-2.1562500000000002E-3</c:v>
                </c:pt>
                <c:pt idx="6440">
                  <c:v>-9.859370000000001E-3</c:v>
                </c:pt>
                <c:pt idx="6441">
                  <c:v>-7.9531199999999993E-3</c:v>
                </c:pt>
                <c:pt idx="6442">
                  <c:v>-1.02031E-2</c:v>
                </c:pt>
                <c:pt idx="6443">
                  <c:v>-1.4031200000000001E-2</c:v>
                </c:pt>
                <c:pt idx="6444">
                  <c:v>-6.0781200000000002E-3</c:v>
                </c:pt>
                <c:pt idx="6445">
                  <c:v>-7.9687500000000001E-3</c:v>
                </c:pt>
                <c:pt idx="6446">
                  <c:v>-5.9843699999999993E-3</c:v>
                </c:pt>
                <c:pt idx="6447">
                  <c:v>-8.0781199999999994E-3</c:v>
                </c:pt>
                <c:pt idx="6448">
                  <c:v>-2.4687500000000005E-3</c:v>
                </c:pt>
                <c:pt idx="6449">
                  <c:v>-3.3281199999999999E-3</c:v>
                </c:pt>
                <c:pt idx="6450">
                  <c:v>-9.9687499999999984E-3</c:v>
                </c:pt>
                <c:pt idx="6451">
                  <c:v>-4.6250000000000006E-3</c:v>
                </c:pt>
                <c:pt idx="6452">
                  <c:v>-3.3750000000000004E-3</c:v>
                </c:pt>
                <c:pt idx="6453">
                  <c:v>-6.4999999999999997E-3</c:v>
                </c:pt>
                <c:pt idx="6454">
                  <c:v>-8.437500000000001E-4</c:v>
                </c:pt>
                <c:pt idx="6455">
                  <c:v>-3.3437499999999999E-3</c:v>
                </c:pt>
                <c:pt idx="6456">
                  <c:v>-5.7968699999999991E-3</c:v>
                </c:pt>
                <c:pt idx="6457">
                  <c:v>-9.0312499999999993E-3</c:v>
                </c:pt>
                <c:pt idx="6458">
                  <c:v>-1.39062E-3</c:v>
                </c:pt>
                <c:pt idx="6459">
                  <c:v>2.3437499999999999E-4</c:v>
                </c:pt>
                <c:pt idx="6460">
                  <c:v>-7.5312499999999998E-3</c:v>
                </c:pt>
                <c:pt idx="6461">
                  <c:v>-7.8750000000000001E-3</c:v>
                </c:pt>
                <c:pt idx="6462">
                  <c:v>-9.3437499999999996E-3</c:v>
                </c:pt>
                <c:pt idx="6463">
                  <c:v>-9.7656200000000009E-3</c:v>
                </c:pt>
                <c:pt idx="6464">
                  <c:v>-3.0625000000000001E-3</c:v>
                </c:pt>
                <c:pt idx="6465">
                  <c:v>-4.7031199999999999E-3</c:v>
                </c:pt>
                <c:pt idx="6466">
                  <c:v>-1.6265599999999998E-2</c:v>
                </c:pt>
                <c:pt idx="6467">
                  <c:v>-1.87031E-2</c:v>
                </c:pt>
                <c:pt idx="6468">
                  <c:v>-4.4531199999999996E-3</c:v>
                </c:pt>
                <c:pt idx="6469">
                  <c:v>4.9843800000000001E-3</c:v>
                </c:pt>
                <c:pt idx="6470">
                  <c:v>-1.2171899999999999E-2</c:v>
                </c:pt>
                <c:pt idx="6471">
                  <c:v>-1.1265600000000001E-2</c:v>
                </c:pt>
                <c:pt idx="6472">
                  <c:v>-1.025E-2</c:v>
                </c:pt>
                <c:pt idx="6473">
                  <c:v>-1.5468700000000001E-3</c:v>
                </c:pt>
                <c:pt idx="6474">
                  <c:v>1.96875E-3</c:v>
                </c:pt>
                <c:pt idx="6475">
                  <c:v>1.2812500000000001E-3</c:v>
                </c:pt>
                <c:pt idx="6476">
                  <c:v>-9.8437500000000001E-3</c:v>
                </c:pt>
                <c:pt idx="6477">
                  <c:v>-3.3437499999999999E-3</c:v>
                </c:pt>
                <c:pt idx="6478">
                  <c:v>3.4375000000000003E-4</c:v>
                </c:pt>
                <c:pt idx="6479">
                  <c:v>-6.9843700000000002E-3</c:v>
                </c:pt>
                <c:pt idx="6480">
                  <c:v>-1.1984400000000001E-2</c:v>
                </c:pt>
                <c:pt idx="6481">
                  <c:v>-8.6250000000000007E-3</c:v>
                </c:pt>
                <c:pt idx="6482">
                  <c:v>-4.1250000000000002E-3</c:v>
                </c:pt>
                <c:pt idx="6483">
                  <c:v>-2.2031199999999998E-3</c:v>
                </c:pt>
                <c:pt idx="6484">
                  <c:v>-1.5625E-5</c:v>
                </c:pt>
                <c:pt idx="6485">
                  <c:v>-3.6406200000000002E-3</c:v>
                </c:pt>
                <c:pt idx="6486">
                  <c:v>-7.9375000000000001E-3</c:v>
                </c:pt>
                <c:pt idx="6487">
                  <c:v>-2.1093699999999997E-3</c:v>
                </c:pt>
                <c:pt idx="6488">
                  <c:v>-1.89062E-3</c:v>
                </c:pt>
                <c:pt idx="6489">
                  <c:v>4.0156300000000001E-3</c:v>
                </c:pt>
                <c:pt idx="6490">
                  <c:v>-6.4062500000000005E-3</c:v>
                </c:pt>
                <c:pt idx="6491">
                  <c:v>-6.0468700000000002E-3</c:v>
                </c:pt>
                <c:pt idx="6492">
                  <c:v>-8.1250000000000003E-3</c:v>
                </c:pt>
                <c:pt idx="6493">
                  <c:v>-8.1406200000000012E-3</c:v>
                </c:pt>
                <c:pt idx="6494">
                  <c:v>-1.65625E-3</c:v>
                </c:pt>
                <c:pt idx="6495">
                  <c:v>2.1249999999999997E-3</c:v>
                </c:pt>
                <c:pt idx="6496">
                  <c:v>-6.2656199999999995E-3</c:v>
                </c:pt>
                <c:pt idx="6497">
                  <c:v>-5.90625E-3</c:v>
                </c:pt>
                <c:pt idx="6498">
                  <c:v>-7.9687500000000001E-3</c:v>
                </c:pt>
                <c:pt idx="6499">
                  <c:v>-3.9687500000000001E-3</c:v>
                </c:pt>
                <c:pt idx="6500">
                  <c:v>-1.03594E-2</c:v>
                </c:pt>
                <c:pt idx="6501">
                  <c:v>-1.2031200000000001E-2</c:v>
                </c:pt>
                <c:pt idx="6502">
                  <c:v>-9.8437500000000001E-3</c:v>
                </c:pt>
                <c:pt idx="6503">
                  <c:v>-8.0000000000000002E-3</c:v>
                </c:pt>
                <c:pt idx="6504">
                  <c:v>-3.1718700000000002E-3</c:v>
                </c:pt>
                <c:pt idx="6505">
                  <c:v>2E-3</c:v>
                </c:pt>
                <c:pt idx="6506">
                  <c:v>-2.5625000000000001E-3</c:v>
                </c:pt>
                <c:pt idx="6507">
                  <c:v>-5.9999999999999993E-3</c:v>
                </c:pt>
                <c:pt idx="6508">
                  <c:v>-1.2109399999999999E-2</c:v>
                </c:pt>
                <c:pt idx="6509">
                  <c:v>-8.0625000000000002E-3</c:v>
                </c:pt>
                <c:pt idx="6510">
                  <c:v>-3.875E-3</c:v>
                </c:pt>
                <c:pt idx="6511">
                  <c:v>2E-3</c:v>
                </c:pt>
                <c:pt idx="6512">
                  <c:v>-4.5312500000000006E-3</c:v>
                </c:pt>
                <c:pt idx="6513">
                  <c:v>-7.984370000000001E-3</c:v>
                </c:pt>
                <c:pt idx="6514">
                  <c:v>-1.0171900000000001E-2</c:v>
                </c:pt>
                <c:pt idx="6515">
                  <c:v>-1.1984400000000001E-2</c:v>
                </c:pt>
                <c:pt idx="6516">
                  <c:v>-7.9375000000000001E-3</c:v>
                </c:pt>
                <c:pt idx="6517">
                  <c:v>4.0625000000000001E-3</c:v>
                </c:pt>
                <c:pt idx="6518">
                  <c:v>5.875E-3</c:v>
                </c:pt>
                <c:pt idx="6519">
                  <c:v>9.3749999999999988E-5</c:v>
                </c:pt>
                <c:pt idx="6520">
                  <c:v>-5.8281200000000009E-3</c:v>
                </c:pt>
                <c:pt idx="6521">
                  <c:v>-3.0937500000000001E-3</c:v>
                </c:pt>
                <c:pt idx="6522">
                  <c:v>-1.1249999999999999E-3</c:v>
                </c:pt>
                <c:pt idx="6523">
                  <c:v>-7.1874999999999994E-3</c:v>
                </c:pt>
                <c:pt idx="6524">
                  <c:v>-6.84375E-3</c:v>
                </c:pt>
                <c:pt idx="6525">
                  <c:v>-2.0625000000000001E-3</c:v>
                </c:pt>
                <c:pt idx="6526">
                  <c:v>-5.3437500000000004E-3</c:v>
                </c:pt>
                <c:pt idx="6527">
                  <c:v>-8.2187500000000004E-3</c:v>
                </c:pt>
                <c:pt idx="6528">
                  <c:v>-4.6093699999999998E-3</c:v>
                </c:pt>
                <c:pt idx="6529">
                  <c:v>-2.0156200000000001E-3</c:v>
                </c:pt>
                <c:pt idx="6530">
                  <c:v>-5.4531200000000005E-3</c:v>
                </c:pt>
                <c:pt idx="6531">
                  <c:v>-1.56875E-2</c:v>
                </c:pt>
                <c:pt idx="6532">
                  <c:v>-1.6093699999999999E-2</c:v>
                </c:pt>
                <c:pt idx="6533">
                  <c:v>-1.40156E-2</c:v>
                </c:pt>
                <c:pt idx="6534">
                  <c:v>-3.7187500000000003E-3</c:v>
                </c:pt>
                <c:pt idx="6535">
                  <c:v>4.0000000000000001E-3</c:v>
                </c:pt>
                <c:pt idx="6536">
                  <c:v>-2.1562500000000002E-3</c:v>
                </c:pt>
                <c:pt idx="6537">
                  <c:v>-4.3125000000000004E-3</c:v>
                </c:pt>
                <c:pt idx="6538">
                  <c:v>-7.84375E-3</c:v>
                </c:pt>
                <c:pt idx="6539">
                  <c:v>2.5000000000000001E-4</c:v>
                </c:pt>
                <c:pt idx="6540">
                  <c:v>-1.9062500000000002E-3</c:v>
                </c:pt>
                <c:pt idx="6541">
                  <c:v>1.95313E-3</c:v>
                </c:pt>
                <c:pt idx="6542">
                  <c:v>-4.89062E-3</c:v>
                </c:pt>
                <c:pt idx="6543">
                  <c:v>-5.3749999999999996E-3</c:v>
                </c:pt>
                <c:pt idx="6544">
                  <c:v>-2.2968700000000003E-3</c:v>
                </c:pt>
                <c:pt idx="6545">
                  <c:v>-8.5625000000000007E-3</c:v>
                </c:pt>
                <c:pt idx="6546">
                  <c:v>-1.0484400000000001E-2</c:v>
                </c:pt>
                <c:pt idx="6547">
                  <c:v>-1.3875E-2</c:v>
                </c:pt>
                <c:pt idx="6548">
                  <c:v>-6.6718699999999999E-3</c:v>
                </c:pt>
                <c:pt idx="6549">
                  <c:v>-1.92187E-3</c:v>
                </c:pt>
                <c:pt idx="6550">
                  <c:v>-1.64062E-3</c:v>
                </c:pt>
                <c:pt idx="6551">
                  <c:v>-6.5624999999999993E-4</c:v>
                </c:pt>
                <c:pt idx="6552">
                  <c:v>-1.1375E-2</c:v>
                </c:pt>
                <c:pt idx="6553">
                  <c:v>-1.5875E-2</c:v>
                </c:pt>
                <c:pt idx="6554">
                  <c:v>-1.14375E-2</c:v>
                </c:pt>
                <c:pt idx="6555">
                  <c:v>-7.5468699999999998E-3</c:v>
                </c:pt>
                <c:pt idx="6556">
                  <c:v>-6.0312500000000002E-3</c:v>
                </c:pt>
                <c:pt idx="6557">
                  <c:v>-1.1640599999999999E-2</c:v>
                </c:pt>
                <c:pt idx="6558">
                  <c:v>-1.50156E-2</c:v>
                </c:pt>
                <c:pt idx="6559">
                  <c:v>-5.2343699999999995E-3</c:v>
                </c:pt>
                <c:pt idx="6560">
                  <c:v>-5.5937499999999998E-3</c:v>
                </c:pt>
                <c:pt idx="6561">
                  <c:v>-5.3749999999999996E-3</c:v>
                </c:pt>
                <c:pt idx="6562">
                  <c:v>-1.1140600000000001E-2</c:v>
                </c:pt>
                <c:pt idx="6563">
                  <c:v>1.25E-3</c:v>
                </c:pt>
                <c:pt idx="6564">
                  <c:v>-2.9999999999999996E-3</c:v>
                </c:pt>
                <c:pt idx="6565">
                  <c:v>-6.84375E-3</c:v>
                </c:pt>
                <c:pt idx="6566">
                  <c:v>-1.0156200000000001E-2</c:v>
                </c:pt>
                <c:pt idx="6567">
                  <c:v>-1.0484400000000001E-2</c:v>
                </c:pt>
                <c:pt idx="6568">
                  <c:v>-1.1375E-2</c:v>
                </c:pt>
                <c:pt idx="6569">
                  <c:v>-8.2812500000000004E-3</c:v>
                </c:pt>
                <c:pt idx="6570">
                  <c:v>-6.4218699999999997E-3</c:v>
                </c:pt>
                <c:pt idx="6571">
                  <c:v>1.3281299999999998E-3</c:v>
                </c:pt>
                <c:pt idx="6572">
                  <c:v>-8.5156199999999998E-3</c:v>
                </c:pt>
                <c:pt idx="6573">
                  <c:v>-3.1562499999999998E-3</c:v>
                </c:pt>
                <c:pt idx="6574">
                  <c:v>-7.0312499999999993E-3</c:v>
                </c:pt>
                <c:pt idx="6575">
                  <c:v>-1.3703099999999999E-2</c:v>
                </c:pt>
                <c:pt idx="6576">
                  <c:v>-1.2218699999999999E-2</c:v>
                </c:pt>
                <c:pt idx="6577">
                  <c:v>-1.2812500000000001E-3</c:v>
                </c:pt>
                <c:pt idx="6578">
                  <c:v>-3.9531200000000001E-3</c:v>
                </c:pt>
                <c:pt idx="6579">
                  <c:v>-2.6249999999999997E-3</c:v>
                </c:pt>
                <c:pt idx="6580">
                  <c:v>-8.4375000000000006E-3</c:v>
                </c:pt>
                <c:pt idx="6581">
                  <c:v>-5.3437500000000004E-3</c:v>
                </c:pt>
                <c:pt idx="6582">
                  <c:v>-6.6406199999999999E-3</c:v>
                </c:pt>
                <c:pt idx="6583">
                  <c:v>-1.07344E-2</c:v>
                </c:pt>
                <c:pt idx="6584">
                  <c:v>-9.0937500000000011E-3</c:v>
                </c:pt>
                <c:pt idx="6585">
                  <c:v>-3.2812499999999997E-4</c:v>
                </c:pt>
                <c:pt idx="6586">
                  <c:v>-1.9843700000000001E-3</c:v>
                </c:pt>
                <c:pt idx="6587">
                  <c:v>7.8125000000000002E-5</c:v>
                </c:pt>
                <c:pt idx="6588">
                  <c:v>-5.3437500000000004E-3</c:v>
                </c:pt>
                <c:pt idx="6589">
                  <c:v>-1.18125E-2</c:v>
                </c:pt>
                <c:pt idx="6590">
                  <c:v>-1.025E-2</c:v>
                </c:pt>
                <c:pt idx="6591">
                  <c:v>-7.9687500000000001E-3</c:v>
                </c:pt>
                <c:pt idx="6592">
                  <c:v>-8.2187500000000004E-3</c:v>
                </c:pt>
                <c:pt idx="6593">
                  <c:v>-3.89062E-3</c:v>
                </c:pt>
                <c:pt idx="6594">
                  <c:v>-1.1999999999999999E-2</c:v>
                </c:pt>
                <c:pt idx="6595">
                  <c:v>-2.2343699999999998E-3</c:v>
                </c:pt>
                <c:pt idx="6596">
                  <c:v>-4.0156200000000001E-3</c:v>
                </c:pt>
                <c:pt idx="6597">
                  <c:v>1.4210899999999999E-17</c:v>
                </c:pt>
                <c:pt idx="6598">
                  <c:v>-1.00625E-2</c:v>
                </c:pt>
                <c:pt idx="6599">
                  <c:v>-1.40156E-2</c:v>
                </c:pt>
                <c:pt idx="6600">
                  <c:v>-1.15E-2</c:v>
                </c:pt>
                <c:pt idx="6601">
                  <c:v>-1.9375E-3</c:v>
                </c:pt>
                <c:pt idx="6602">
                  <c:v>-4.0937500000000002E-3</c:v>
                </c:pt>
                <c:pt idx="6603">
                  <c:v>-6.1718700000000003E-3</c:v>
                </c:pt>
                <c:pt idx="6604">
                  <c:v>-1.39375E-2</c:v>
                </c:pt>
                <c:pt idx="6605">
                  <c:v>-3.6874999999999998E-3</c:v>
                </c:pt>
                <c:pt idx="6606">
                  <c:v>-1.8124999999999999E-3</c:v>
                </c:pt>
                <c:pt idx="6607">
                  <c:v>4.5156299999999996E-3</c:v>
                </c:pt>
                <c:pt idx="6608">
                  <c:v>8.0937500000000002E-3</c:v>
                </c:pt>
                <c:pt idx="6609">
                  <c:v>5.7499999999999999E-3</c:v>
                </c:pt>
                <c:pt idx="6610">
                  <c:v>-3.5312499999999997E-3</c:v>
                </c:pt>
                <c:pt idx="6611">
                  <c:v>-1.62969E-2</c:v>
                </c:pt>
                <c:pt idx="6612">
                  <c:v>-7.2499999999999995E-3</c:v>
                </c:pt>
                <c:pt idx="6613">
                  <c:v>-2.3125000000000003E-3</c:v>
                </c:pt>
                <c:pt idx="6614">
                  <c:v>-8.3437500000000005E-3</c:v>
                </c:pt>
                <c:pt idx="6615">
                  <c:v>-5.7968699999999991E-3</c:v>
                </c:pt>
                <c:pt idx="6616">
                  <c:v>-6.1093699999999994E-3</c:v>
                </c:pt>
                <c:pt idx="6617">
                  <c:v>-8.2031199999999995E-3</c:v>
                </c:pt>
                <c:pt idx="6618">
                  <c:v>-1.02031E-2</c:v>
                </c:pt>
                <c:pt idx="6619">
                  <c:v>-1.2203100000000001E-2</c:v>
                </c:pt>
                <c:pt idx="6620">
                  <c:v>-1.4E-2</c:v>
                </c:pt>
                <c:pt idx="6621">
                  <c:v>-1.1796899999999999E-2</c:v>
                </c:pt>
                <c:pt idx="6622">
                  <c:v>-1.2125E-2</c:v>
                </c:pt>
                <c:pt idx="6623">
                  <c:v>-1.3749999999999998E-2</c:v>
                </c:pt>
                <c:pt idx="6624">
                  <c:v>-5.5000000000000005E-3</c:v>
                </c:pt>
                <c:pt idx="6625">
                  <c:v>-6.2187500000000003E-3</c:v>
                </c:pt>
                <c:pt idx="6626">
                  <c:v>-5.6874999999999998E-3</c:v>
                </c:pt>
                <c:pt idx="6627">
                  <c:v>-1.9062500000000002E-3</c:v>
                </c:pt>
                <c:pt idx="6628">
                  <c:v>-4.4999999999999997E-3</c:v>
                </c:pt>
                <c:pt idx="6629">
                  <c:v>-1.0531200000000001E-2</c:v>
                </c:pt>
                <c:pt idx="6630">
                  <c:v>-1.3984399999999999E-2</c:v>
                </c:pt>
                <c:pt idx="6631">
                  <c:v>-1.1984400000000001E-2</c:v>
                </c:pt>
                <c:pt idx="6632">
                  <c:v>-9.2968700000000005E-3</c:v>
                </c:pt>
                <c:pt idx="6633">
                  <c:v>2.0312499999999999E-4</c:v>
                </c:pt>
                <c:pt idx="6634">
                  <c:v>-4.0156200000000001E-3</c:v>
                </c:pt>
                <c:pt idx="6635">
                  <c:v>-1.9843700000000001E-3</c:v>
                </c:pt>
                <c:pt idx="6636">
                  <c:v>-1.9062500000000002E-3</c:v>
                </c:pt>
                <c:pt idx="6637">
                  <c:v>4.1562500000000002E-3</c:v>
                </c:pt>
                <c:pt idx="6638">
                  <c:v>4.1562500000000002E-3</c:v>
                </c:pt>
                <c:pt idx="6639">
                  <c:v>-2.2656199999999999E-3</c:v>
                </c:pt>
                <c:pt idx="6640">
                  <c:v>-1.0109400000000001E-2</c:v>
                </c:pt>
                <c:pt idx="6641">
                  <c:v>-0.01</c:v>
                </c:pt>
                <c:pt idx="6642">
                  <c:v>-1.20781E-2</c:v>
                </c:pt>
                <c:pt idx="6643">
                  <c:v>-5.9843699999999993E-3</c:v>
                </c:pt>
                <c:pt idx="6644">
                  <c:v>-1.1875E-2</c:v>
                </c:pt>
                <c:pt idx="6645">
                  <c:v>-8.1562500000000003E-3</c:v>
                </c:pt>
                <c:pt idx="6646">
                  <c:v>-9.8437500000000001E-3</c:v>
                </c:pt>
                <c:pt idx="6647">
                  <c:v>-6.4999999999999997E-3</c:v>
                </c:pt>
                <c:pt idx="6648">
                  <c:v>-3.89062E-3</c:v>
                </c:pt>
                <c:pt idx="6649">
                  <c:v>-4.2968699999999995E-3</c:v>
                </c:pt>
                <c:pt idx="6650">
                  <c:v>2.8281299999999999E-3</c:v>
                </c:pt>
                <c:pt idx="6651">
                  <c:v>6.0312500000000002E-3</c:v>
                </c:pt>
                <c:pt idx="6652">
                  <c:v>-6.4531199999999997E-3</c:v>
                </c:pt>
                <c:pt idx="6653">
                  <c:v>-8.6093699999999999E-3</c:v>
                </c:pt>
                <c:pt idx="6654">
                  <c:v>-5.7031199999999999E-3</c:v>
                </c:pt>
                <c:pt idx="6655">
                  <c:v>-5.0624999999999993E-3</c:v>
                </c:pt>
                <c:pt idx="6656">
                  <c:v>-4.5468699999999997E-3</c:v>
                </c:pt>
                <c:pt idx="6657">
                  <c:v>-1.06094E-2</c:v>
                </c:pt>
                <c:pt idx="6658">
                  <c:v>-1.0859400000000002E-2</c:v>
                </c:pt>
                <c:pt idx="6659">
                  <c:v>-9.921870000000001E-3</c:v>
                </c:pt>
                <c:pt idx="6660">
                  <c:v>-8.7187500000000008E-3</c:v>
                </c:pt>
                <c:pt idx="6661">
                  <c:v>-6.7343699999999999E-3</c:v>
                </c:pt>
                <c:pt idx="6662">
                  <c:v>-4.2031200000000003E-3</c:v>
                </c:pt>
                <c:pt idx="6663">
                  <c:v>-6.2656199999999995E-3</c:v>
                </c:pt>
                <c:pt idx="6664">
                  <c:v>-1.1515600000000001E-2</c:v>
                </c:pt>
                <c:pt idx="6665">
                  <c:v>-1.1921900000000001E-2</c:v>
                </c:pt>
                <c:pt idx="6666">
                  <c:v>-1.10469E-2</c:v>
                </c:pt>
                <c:pt idx="6667">
                  <c:v>6.5624999999999993E-4</c:v>
                </c:pt>
                <c:pt idx="6668">
                  <c:v>-2.7968699999999999E-3</c:v>
                </c:pt>
                <c:pt idx="6669">
                  <c:v>-5.7343699999999999E-3</c:v>
                </c:pt>
                <c:pt idx="6670">
                  <c:v>-6.6874999999999999E-3</c:v>
                </c:pt>
                <c:pt idx="6671">
                  <c:v>3.2812500000000003E-3</c:v>
                </c:pt>
                <c:pt idx="6672">
                  <c:v>-3.2499999999999999E-3</c:v>
                </c:pt>
                <c:pt idx="6673">
                  <c:v>-1.1000000000000001E-2</c:v>
                </c:pt>
                <c:pt idx="6674">
                  <c:v>-2.1875E-4</c:v>
                </c:pt>
                <c:pt idx="6675">
                  <c:v>-4.6874999999999998E-3</c:v>
                </c:pt>
                <c:pt idx="6676">
                  <c:v>-1.0124999999999999E-2</c:v>
                </c:pt>
                <c:pt idx="6677">
                  <c:v>-7.9687500000000001E-3</c:v>
                </c:pt>
                <c:pt idx="6678">
                  <c:v>-9.9687499999999984E-3</c:v>
                </c:pt>
                <c:pt idx="6679">
                  <c:v>-5.0312500000000001E-3</c:v>
                </c:pt>
                <c:pt idx="6680">
                  <c:v>1.09375E-4</c:v>
                </c:pt>
                <c:pt idx="6681">
                  <c:v>-7.4218699999999997E-3</c:v>
                </c:pt>
                <c:pt idx="6682">
                  <c:v>-1.0015600000000001E-2</c:v>
                </c:pt>
                <c:pt idx="6683">
                  <c:v>-1.0093700000000001E-2</c:v>
                </c:pt>
                <c:pt idx="6684">
                  <c:v>-5.875E-3</c:v>
                </c:pt>
                <c:pt idx="6685">
                  <c:v>-2.0625000000000001E-3</c:v>
                </c:pt>
                <c:pt idx="6686">
                  <c:v>-2.0156200000000001E-3</c:v>
                </c:pt>
                <c:pt idx="6687">
                  <c:v>-2.0156200000000001E-3</c:v>
                </c:pt>
                <c:pt idx="6688">
                  <c:v>-6.3124999999999995E-3</c:v>
                </c:pt>
                <c:pt idx="6689">
                  <c:v>-1.1890600000000001E-2</c:v>
                </c:pt>
                <c:pt idx="6690">
                  <c:v>-1.18125E-2</c:v>
                </c:pt>
                <c:pt idx="6691">
                  <c:v>-6.0468700000000002E-3</c:v>
                </c:pt>
                <c:pt idx="6692">
                  <c:v>-1.025E-2</c:v>
                </c:pt>
                <c:pt idx="6693">
                  <c:v>-1.20625E-2</c:v>
                </c:pt>
                <c:pt idx="6694">
                  <c:v>-7.7968700000000009E-3</c:v>
                </c:pt>
                <c:pt idx="6695">
                  <c:v>-5.9375000000000001E-3</c:v>
                </c:pt>
                <c:pt idx="6696">
                  <c:v>-5.85937E-3</c:v>
                </c:pt>
                <c:pt idx="6697">
                  <c:v>-3.7968700000000004E-3</c:v>
                </c:pt>
                <c:pt idx="6698">
                  <c:v>-1.19375E-2</c:v>
                </c:pt>
                <c:pt idx="6699">
                  <c:v>-4.0156200000000001E-3</c:v>
                </c:pt>
                <c:pt idx="6700">
                  <c:v>-1.28437E-2</c:v>
                </c:pt>
                <c:pt idx="6701">
                  <c:v>-1.4E-2</c:v>
                </c:pt>
                <c:pt idx="6702">
                  <c:v>-9.3593699999999988E-3</c:v>
                </c:pt>
                <c:pt idx="6703">
                  <c:v>-3.875E-3</c:v>
                </c:pt>
                <c:pt idx="6704">
                  <c:v>-4.6406199999999998E-3</c:v>
                </c:pt>
                <c:pt idx="6705">
                  <c:v>-1.1999999999999999E-2</c:v>
                </c:pt>
                <c:pt idx="6706">
                  <c:v>-1.16562E-2</c:v>
                </c:pt>
                <c:pt idx="6707">
                  <c:v>-6.0312500000000002E-3</c:v>
                </c:pt>
                <c:pt idx="6708">
                  <c:v>-8.0937500000000002E-3</c:v>
                </c:pt>
                <c:pt idx="6709">
                  <c:v>-7.9218699999999993E-3</c:v>
                </c:pt>
                <c:pt idx="6710">
                  <c:v>-1.7187499999999998E-3</c:v>
                </c:pt>
                <c:pt idx="6711">
                  <c:v>-3.9687500000000001E-3</c:v>
                </c:pt>
                <c:pt idx="6712">
                  <c:v>-1.0046899999999999E-2</c:v>
                </c:pt>
                <c:pt idx="6713">
                  <c:v>-7.9531199999999993E-3</c:v>
                </c:pt>
                <c:pt idx="6714">
                  <c:v>-1.1984400000000001E-2</c:v>
                </c:pt>
                <c:pt idx="6715">
                  <c:v>-3.9843700000000001E-3</c:v>
                </c:pt>
                <c:pt idx="6716">
                  <c:v>-6.0468700000000002E-3</c:v>
                </c:pt>
                <c:pt idx="6717">
                  <c:v>-1.7187500000000002E-4</c:v>
                </c:pt>
                <c:pt idx="6718">
                  <c:v>-4.9218700000000001E-3</c:v>
                </c:pt>
                <c:pt idx="6719">
                  <c:v>-5.7968699999999991E-3</c:v>
                </c:pt>
                <c:pt idx="6720">
                  <c:v>-8.4062500000000005E-3</c:v>
                </c:pt>
                <c:pt idx="6721">
                  <c:v>-3.7187500000000003E-3</c:v>
                </c:pt>
                <c:pt idx="6722">
                  <c:v>-1.13437E-2</c:v>
                </c:pt>
                <c:pt idx="6723">
                  <c:v>-5.5156200000000006E-3</c:v>
                </c:pt>
                <c:pt idx="6724">
                  <c:v>-1.7343700000000001E-3</c:v>
                </c:pt>
                <c:pt idx="6725">
                  <c:v>-5.1718700000000003E-3</c:v>
                </c:pt>
                <c:pt idx="6726">
                  <c:v>-1.0296899999999999E-2</c:v>
                </c:pt>
                <c:pt idx="6727">
                  <c:v>-2.6406200000000002E-3</c:v>
                </c:pt>
                <c:pt idx="6728">
                  <c:v>3.7499999999999995E-4</c:v>
                </c:pt>
                <c:pt idx="6729">
                  <c:v>-1.1171899999999998E-2</c:v>
                </c:pt>
                <c:pt idx="6730">
                  <c:v>-2.1984399999999998E-2</c:v>
                </c:pt>
                <c:pt idx="6731">
                  <c:v>-1.6046899999999999E-2</c:v>
                </c:pt>
                <c:pt idx="6732">
                  <c:v>-1.1859399999999999E-2</c:v>
                </c:pt>
                <c:pt idx="6733">
                  <c:v>-2E-3</c:v>
                </c:pt>
                <c:pt idx="6734">
                  <c:v>1.5625E-5</c:v>
                </c:pt>
                <c:pt idx="6735">
                  <c:v>-1.8749999999999998E-4</c:v>
                </c:pt>
                <c:pt idx="6736">
                  <c:v>-6.1875000000000003E-3</c:v>
                </c:pt>
                <c:pt idx="6737">
                  <c:v>-7.7968700000000009E-3</c:v>
                </c:pt>
                <c:pt idx="6738">
                  <c:v>-3.2812500000000003E-3</c:v>
                </c:pt>
                <c:pt idx="6739">
                  <c:v>2.3437499999999999E-4</c:v>
                </c:pt>
                <c:pt idx="6740">
                  <c:v>-5.4687500000000005E-4</c:v>
                </c:pt>
                <c:pt idx="6741">
                  <c:v>-9.3281200000000005E-3</c:v>
                </c:pt>
                <c:pt idx="6742">
                  <c:v>-1.37187E-2</c:v>
                </c:pt>
                <c:pt idx="6743">
                  <c:v>-7.2812500000000004E-3</c:v>
                </c:pt>
                <c:pt idx="6744">
                  <c:v>-8.70312E-3</c:v>
                </c:pt>
                <c:pt idx="6745">
                  <c:v>-1.4562500000000001E-2</c:v>
                </c:pt>
                <c:pt idx="6746">
                  <c:v>-1.2937499999999999E-2</c:v>
                </c:pt>
                <c:pt idx="6747">
                  <c:v>-2.5781200000000002E-3</c:v>
                </c:pt>
                <c:pt idx="6748">
                  <c:v>2.1562500000000002E-3</c:v>
                </c:pt>
                <c:pt idx="6749">
                  <c:v>-1E-3</c:v>
                </c:pt>
                <c:pt idx="6750">
                  <c:v>-6.1875000000000003E-3</c:v>
                </c:pt>
                <c:pt idx="6751">
                  <c:v>-6.3281199999999996E-3</c:v>
                </c:pt>
                <c:pt idx="6752">
                  <c:v>-5.0468700000000002E-3</c:v>
                </c:pt>
                <c:pt idx="6753">
                  <c:v>4.4999999999999997E-3</c:v>
                </c:pt>
                <c:pt idx="6754">
                  <c:v>-8.9062500000000003E-4</c:v>
                </c:pt>
                <c:pt idx="6755">
                  <c:v>-7.3281200000000005E-3</c:v>
                </c:pt>
                <c:pt idx="6756">
                  <c:v>-1.1703099999999999E-2</c:v>
                </c:pt>
                <c:pt idx="6757">
                  <c:v>-2E-3</c:v>
                </c:pt>
                <c:pt idx="6758">
                  <c:v>4.2343800000000003E-3</c:v>
                </c:pt>
                <c:pt idx="6759">
                  <c:v>-1.96875E-3</c:v>
                </c:pt>
                <c:pt idx="6760">
                  <c:v>-1.0375000000000001E-2</c:v>
                </c:pt>
                <c:pt idx="6761">
                  <c:v>-7.3281200000000005E-3</c:v>
                </c:pt>
                <c:pt idx="6762">
                  <c:v>-8.73437E-3</c:v>
                </c:pt>
                <c:pt idx="6763">
                  <c:v>-8.8906200000000001E-3</c:v>
                </c:pt>
                <c:pt idx="6764">
                  <c:v>-9.2187499999999995E-4</c:v>
                </c:pt>
                <c:pt idx="6765">
                  <c:v>-2.7812499999999999E-3</c:v>
                </c:pt>
                <c:pt idx="6766">
                  <c:v>-6.82812E-3</c:v>
                </c:pt>
                <c:pt idx="6767">
                  <c:v>-1.34687E-2</c:v>
                </c:pt>
                <c:pt idx="6768">
                  <c:v>-1.53125E-2</c:v>
                </c:pt>
                <c:pt idx="6769">
                  <c:v>-6.1718700000000003E-3</c:v>
                </c:pt>
                <c:pt idx="6770">
                  <c:v>-4.5468699999999997E-3</c:v>
                </c:pt>
                <c:pt idx="6771">
                  <c:v>-1.18125E-2</c:v>
                </c:pt>
                <c:pt idx="6772">
                  <c:v>-1.5953099999999998E-2</c:v>
                </c:pt>
                <c:pt idx="6773">
                  <c:v>-1.0031199999999999E-2</c:v>
                </c:pt>
                <c:pt idx="6774">
                  <c:v>-3.5625000000000001E-3</c:v>
                </c:pt>
                <c:pt idx="6775">
                  <c:v>-1.0781200000000001E-3</c:v>
                </c:pt>
                <c:pt idx="6776">
                  <c:v>-4.4375000000000005E-3</c:v>
                </c:pt>
                <c:pt idx="6777">
                  <c:v>-1.6140600000000001E-2</c:v>
                </c:pt>
                <c:pt idx="6778">
                  <c:v>-6.82812E-3</c:v>
                </c:pt>
                <c:pt idx="6779">
                  <c:v>-5.1250000000000002E-3</c:v>
                </c:pt>
                <c:pt idx="6780">
                  <c:v>-1.5625E-4</c:v>
                </c:pt>
                <c:pt idx="6781">
                  <c:v>-7.0312499999999993E-3</c:v>
                </c:pt>
                <c:pt idx="6782">
                  <c:v>-2.9843699999999996E-3</c:v>
                </c:pt>
                <c:pt idx="6783">
                  <c:v>2.45313E-3</c:v>
                </c:pt>
                <c:pt idx="6784">
                  <c:v>-1.8281199999999999E-3</c:v>
                </c:pt>
                <c:pt idx="6785">
                  <c:v>-1.5625E-4</c:v>
                </c:pt>
                <c:pt idx="6786">
                  <c:v>-5.1093700000000002E-3</c:v>
                </c:pt>
                <c:pt idx="6787">
                  <c:v>-1.4171900000000001E-2</c:v>
                </c:pt>
                <c:pt idx="6788">
                  <c:v>-4.7031199999999999E-3</c:v>
                </c:pt>
                <c:pt idx="6789">
                  <c:v>-3.6406200000000002E-3</c:v>
                </c:pt>
                <c:pt idx="6790">
                  <c:v>-1.5625E-2</c:v>
                </c:pt>
                <c:pt idx="6791">
                  <c:v>-1.61875E-2</c:v>
                </c:pt>
                <c:pt idx="6792">
                  <c:v>-9.9843699999999994E-3</c:v>
                </c:pt>
                <c:pt idx="6793">
                  <c:v>-1.00625E-2</c:v>
                </c:pt>
                <c:pt idx="6794">
                  <c:v>-6.0156200000000002E-3</c:v>
                </c:pt>
                <c:pt idx="6795">
                  <c:v>-8.0000000000000002E-3</c:v>
                </c:pt>
                <c:pt idx="6796">
                  <c:v>-1.20156E-2</c:v>
                </c:pt>
                <c:pt idx="6797">
                  <c:v>-1.1953099999999999E-2</c:v>
                </c:pt>
                <c:pt idx="6798">
                  <c:v>2.7500000000000003E-3</c:v>
                </c:pt>
                <c:pt idx="6799">
                  <c:v>1.8593799999999999E-3</c:v>
                </c:pt>
                <c:pt idx="6800">
                  <c:v>-8.3125000000000004E-3</c:v>
                </c:pt>
                <c:pt idx="6801">
                  <c:v>-5.8906200000000001E-3</c:v>
                </c:pt>
                <c:pt idx="6802">
                  <c:v>-1.5625000000000001E-3</c:v>
                </c:pt>
                <c:pt idx="6803">
                  <c:v>-1.8749999999999998E-4</c:v>
                </c:pt>
                <c:pt idx="6804">
                  <c:v>-8.4375000000000006E-3</c:v>
                </c:pt>
                <c:pt idx="6805">
                  <c:v>-7.4062499999999996E-3</c:v>
                </c:pt>
                <c:pt idx="6806">
                  <c:v>2.6718800000000002E-3</c:v>
                </c:pt>
                <c:pt idx="6807">
                  <c:v>3.875E-3</c:v>
                </c:pt>
                <c:pt idx="6808">
                  <c:v>-7.6562500000000003E-4</c:v>
                </c:pt>
                <c:pt idx="6809">
                  <c:v>-8.4999999999999989E-3</c:v>
                </c:pt>
                <c:pt idx="6810">
                  <c:v>-7.73437E-3</c:v>
                </c:pt>
                <c:pt idx="6811">
                  <c:v>-1.3750000000000001E-3</c:v>
                </c:pt>
                <c:pt idx="6812">
                  <c:v>-5.9374999999999999E-4</c:v>
                </c:pt>
                <c:pt idx="6813">
                  <c:v>-6.0312500000000002E-3</c:v>
                </c:pt>
                <c:pt idx="6814">
                  <c:v>-4.0312500000000001E-3</c:v>
                </c:pt>
                <c:pt idx="6815">
                  <c:v>-8.2500000000000004E-3</c:v>
                </c:pt>
                <c:pt idx="6816">
                  <c:v>-7.9531199999999993E-3</c:v>
                </c:pt>
                <c:pt idx="6817">
                  <c:v>-7.8750000000000001E-3</c:v>
                </c:pt>
                <c:pt idx="6818">
                  <c:v>-3.6562500000000002E-3</c:v>
                </c:pt>
                <c:pt idx="6819">
                  <c:v>-2.1093699999999997E-3</c:v>
                </c:pt>
                <c:pt idx="6820">
                  <c:v>-3.9843700000000001E-3</c:v>
                </c:pt>
                <c:pt idx="6821">
                  <c:v>-6.4531199999999997E-3</c:v>
                </c:pt>
                <c:pt idx="6822">
                  <c:v>-1.3812500000000002E-2</c:v>
                </c:pt>
                <c:pt idx="6823">
                  <c:v>-3.3124999999999999E-3</c:v>
                </c:pt>
                <c:pt idx="6824">
                  <c:v>2.6562499999999996E-4</c:v>
                </c:pt>
                <c:pt idx="6825">
                  <c:v>1.5625000000000001E-3</c:v>
                </c:pt>
                <c:pt idx="6826">
                  <c:v>-1.1171899999999998E-2</c:v>
                </c:pt>
                <c:pt idx="6827">
                  <c:v>-1.35312E-2</c:v>
                </c:pt>
                <c:pt idx="6828">
                  <c:v>-5.7499999999999999E-3</c:v>
                </c:pt>
                <c:pt idx="6829">
                  <c:v>-6.1093699999999994E-3</c:v>
                </c:pt>
                <c:pt idx="6830">
                  <c:v>-5.9999999999999993E-3</c:v>
                </c:pt>
                <c:pt idx="6831">
                  <c:v>-5.8906200000000001E-3</c:v>
                </c:pt>
                <c:pt idx="6832">
                  <c:v>-4.0000000000000001E-3</c:v>
                </c:pt>
                <c:pt idx="6833">
                  <c:v>-6.0937500000000002E-3</c:v>
                </c:pt>
                <c:pt idx="6834">
                  <c:v>-7.8593700000000009E-3</c:v>
                </c:pt>
                <c:pt idx="6835">
                  <c:v>2.0312499999999999E-4</c:v>
                </c:pt>
                <c:pt idx="6836">
                  <c:v>9.3749999999999988E-5</c:v>
                </c:pt>
                <c:pt idx="6837">
                  <c:v>-2.0781200000000001E-3</c:v>
                </c:pt>
                <c:pt idx="6838">
                  <c:v>-4.0312500000000001E-3</c:v>
                </c:pt>
                <c:pt idx="6839">
                  <c:v>-5.9687500000000001E-3</c:v>
                </c:pt>
                <c:pt idx="6840">
                  <c:v>-1.1984400000000001E-2</c:v>
                </c:pt>
                <c:pt idx="6841">
                  <c:v>-8.1875000000000003E-3</c:v>
                </c:pt>
                <c:pt idx="6842">
                  <c:v>-5.9687500000000001E-3</c:v>
                </c:pt>
                <c:pt idx="6843">
                  <c:v>-6.0781200000000002E-3</c:v>
                </c:pt>
                <c:pt idx="6844">
                  <c:v>-4.0156200000000001E-3</c:v>
                </c:pt>
                <c:pt idx="6845">
                  <c:v>-5.8281200000000009E-3</c:v>
                </c:pt>
                <c:pt idx="6846">
                  <c:v>-6.0312500000000002E-3</c:v>
                </c:pt>
                <c:pt idx="6847">
                  <c:v>-6.1406199999999994E-3</c:v>
                </c:pt>
                <c:pt idx="6848">
                  <c:v>-2.4843700000000001E-3</c:v>
                </c:pt>
                <c:pt idx="6849">
                  <c:v>-1.0624999999999999E-3</c:v>
                </c:pt>
                <c:pt idx="6850">
                  <c:v>9.6874999999999999E-4</c:v>
                </c:pt>
                <c:pt idx="6851">
                  <c:v>-4.3593700000000004E-3</c:v>
                </c:pt>
                <c:pt idx="6852">
                  <c:v>-8.1562500000000003E-3</c:v>
                </c:pt>
                <c:pt idx="6853">
                  <c:v>1.25E-4</c:v>
                </c:pt>
                <c:pt idx="6854">
                  <c:v>-9.3749999999999988E-5</c:v>
                </c:pt>
                <c:pt idx="6855">
                  <c:v>-4.5624999999999997E-3</c:v>
                </c:pt>
                <c:pt idx="6856">
                  <c:v>-9.7968699999999992E-3</c:v>
                </c:pt>
                <c:pt idx="6857">
                  <c:v>-1.4937500000000001E-2</c:v>
                </c:pt>
                <c:pt idx="6858">
                  <c:v>-9.7656200000000009E-3</c:v>
                </c:pt>
                <c:pt idx="6859">
                  <c:v>-5.9843699999999993E-3</c:v>
                </c:pt>
                <c:pt idx="6860">
                  <c:v>-6.0156200000000002E-3</c:v>
                </c:pt>
                <c:pt idx="6861">
                  <c:v>-7.7968700000000009E-3</c:v>
                </c:pt>
                <c:pt idx="6862">
                  <c:v>-1.6656199999999999E-2</c:v>
                </c:pt>
                <c:pt idx="6863">
                  <c:v>-1.68594E-2</c:v>
                </c:pt>
                <c:pt idx="6864">
                  <c:v>-5.2812499999999995E-3</c:v>
                </c:pt>
                <c:pt idx="6865">
                  <c:v>-3.5468700000000001E-3</c:v>
                </c:pt>
                <c:pt idx="6866">
                  <c:v>-1.3265600000000001E-2</c:v>
                </c:pt>
                <c:pt idx="6867">
                  <c:v>-1.1390599999999999E-2</c:v>
                </c:pt>
                <c:pt idx="6868">
                  <c:v>-6.5156199999999997E-3</c:v>
                </c:pt>
                <c:pt idx="6869">
                  <c:v>-1.0937500000000001E-3</c:v>
                </c:pt>
                <c:pt idx="6870">
                  <c:v>3.8593799999999999E-3</c:v>
                </c:pt>
                <c:pt idx="6871">
                  <c:v>2.90625E-3</c:v>
                </c:pt>
                <c:pt idx="6872">
                  <c:v>-5.7187499999999999E-3</c:v>
                </c:pt>
                <c:pt idx="6873">
                  <c:v>-1.0499999999999999E-2</c:v>
                </c:pt>
                <c:pt idx="6874">
                  <c:v>-2.5781200000000002E-3</c:v>
                </c:pt>
                <c:pt idx="6875">
                  <c:v>-1.3437499999999999E-3</c:v>
                </c:pt>
                <c:pt idx="6876">
                  <c:v>-7.8750000000000001E-3</c:v>
                </c:pt>
                <c:pt idx="6877">
                  <c:v>-1.1921900000000001E-2</c:v>
                </c:pt>
                <c:pt idx="6878">
                  <c:v>-8.4375000000000006E-3</c:v>
                </c:pt>
                <c:pt idx="6879">
                  <c:v>1.75E-3</c:v>
                </c:pt>
                <c:pt idx="6880">
                  <c:v>-2.1406200000000002E-3</c:v>
                </c:pt>
                <c:pt idx="6881">
                  <c:v>-7.4843700000000006E-3</c:v>
                </c:pt>
                <c:pt idx="6882">
                  <c:v>-1.80781E-2</c:v>
                </c:pt>
                <c:pt idx="6883">
                  <c:v>-1.0468700000000001E-2</c:v>
                </c:pt>
                <c:pt idx="6884">
                  <c:v>-5.9531199999999992E-3</c:v>
                </c:pt>
                <c:pt idx="6885">
                  <c:v>-5.9687500000000001E-3</c:v>
                </c:pt>
                <c:pt idx="6886">
                  <c:v>-1.21875E-2</c:v>
                </c:pt>
                <c:pt idx="6887">
                  <c:v>-1.2046899999999999E-2</c:v>
                </c:pt>
                <c:pt idx="6888">
                  <c:v>-9.8281199999999992E-3</c:v>
                </c:pt>
                <c:pt idx="6889">
                  <c:v>-2.2968700000000003E-3</c:v>
                </c:pt>
                <c:pt idx="6890">
                  <c:v>-1.09375E-4</c:v>
                </c:pt>
                <c:pt idx="6891">
                  <c:v>-5.84375E-3</c:v>
                </c:pt>
                <c:pt idx="6892">
                  <c:v>-9.9375000000000002E-3</c:v>
                </c:pt>
                <c:pt idx="6893">
                  <c:v>-6.0781200000000002E-3</c:v>
                </c:pt>
                <c:pt idx="6894">
                  <c:v>-5.8906200000000001E-3</c:v>
                </c:pt>
                <c:pt idx="6895">
                  <c:v>-1.9062500000000002E-3</c:v>
                </c:pt>
                <c:pt idx="6896">
                  <c:v>-8.0000000000000002E-3</c:v>
                </c:pt>
                <c:pt idx="6897">
                  <c:v>-3.9687500000000001E-3</c:v>
                </c:pt>
                <c:pt idx="6898">
                  <c:v>-1.2515600000000002E-2</c:v>
                </c:pt>
                <c:pt idx="6899">
                  <c:v>-0.01</c:v>
                </c:pt>
                <c:pt idx="6900">
                  <c:v>-7.5781199999999998E-3</c:v>
                </c:pt>
                <c:pt idx="6901">
                  <c:v>-1.8593699999999999E-3</c:v>
                </c:pt>
                <c:pt idx="6902">
                  <c:v>4.6874999999999994E-5</c:v>
                </c:pt>
                <c:pt idx="6903">
                  <c:v>-2E-3</c:v>
                </c:pt>
                <c:pt idx="6904">
                  <c:v>-1.04219E-2</c:v>
                </c:pt>
                <c:pt idx="6905">
                  <c:v>-1.0093700000000001E-2</c:v>
                </c:pt>
                <c:pt idx="6906">
                  <c:v>-1.89062E-3</c:v>
                </c:pt>
                <c:pt idx="6907">
                  <c:v>-3.1250000000000001E-5</c:v>
                </c:pt>
                <c:pt idx="6908">
                  <c:v>-4.4062499999999996E-3</c:v>
                </c:pt>
                <c:pt idx="6909">
                  <c:v>-1.1953099999999999E-2</c:v>
                </c:pt>
                <c:pt idx="6910">
                  <c:v>-1.5781199999999999E-2</c:v>
                </c:pt>
                <c:pt idx="6911">
                  <c:v>-4.2499999999999994E-3</c:v>
                </c:pt>
                <c:pt idx="6912">
                  <c:v>1.4210899999999999E-17</c:v>
                </c:pt>
                <c:pt idx="6913">
                  <c:v>-2.0625000000000001E-3</c:v>
                </c:pt>
                <c:pt idx="6914">
                  <c:v>-5.9843699999999993E-3</c:v>
                </c:pt>
                <c:pt idx="6915">
                  <c:v>-9.5312500000000009E-4</c:v>
                </c:pt>
                <c:pt idx="6916">
                  <c:v>-1.2656200000000001E-3</c:v>
                </c:pt>
                <c:pt idx="6917">
                  <c:v>-4.8124999999999999E-3</c:v>
                </c:pt>
                <c:pt idx="6918">
                  <c:v>-9.9375000000000002E-3</c:v>
                </c:pt>
                <c:pt idx="6919">
                  <c:v>-7.7656199999999991E-3</c:v>
                </c:pt>
                <c:pt idx="6920">
                  <c:v>-1.3265600000000001E-2</c:v>
                </c:pt>
                <c:pt idx="6921">
                  <c:v>-1.3906200000000001E-2</c:v>
                </c:pt>
                <c:pt idx="6922">
                  <c:v>-1.6250000000000001E-2</c:v>
                </c:pt>
                <c:pt idx="6923">
                  <c:v>-8.79687E-3</c:v>
                </c:pt>
                <c:pt idx="6924">
                  <c:v>-8.0781199999999994E-3</c:v>
                </c:pt>
                <c:pt idx="6925">
                  <c:v>-2.6562500000000002E-3</c:v>
                </c:pt>
                <c:pt idx="6926">
                  <c:v>3.95313E-3</c:v>
                </c:pt>
                <c:pt idx="6927">
                  <c:v>-1.39062E-3</c:v>
                </c:pt>
                <c:pt idx="6928">
                  <c:v>-1.3484400000000001E-2</c:v>
                </c:pt>
                <c:pt idx="6929">
                  <c:v>-1.7984400000000001E-2</c:v>
                </c:pt>
                <c:pt idx="6930">
                  <c:v>-1.3749999999999998E-2</c:v>
                </c:pt>
                <c:pt idx="6931">
                  <c:v>2E-3</c:v>
                </c:pt>
                <c:pt idx="6932">
                  <c:v>3.9375E-3</c:v>
                </c:pt>
                <c:pt idx="6933">
                  <c:v>-6.8750000000000007E-4</c:v>
                </c:pt>
                <c:pt idx="6934">
                  <c:v>-1.0031199999999999E-2</c:v>
                </c:pt>
                <c:pt idx="6935">
                  <c:v>-5.875E-3</c:v>
                </c:pt>
                <c:pt idx="6936">
                  <c:v>-7.9531199999999993E-3</c:v>
                </c:pt>
                <c:pt idx="6937">
                  <c:v>-1.25E-3</c:v>
                </c:pt>
                <c:pt idx="6938">
                  <c:v>-7.6562500000000003E-4</c:v>
                </c:pt>
                <c:pt idx="6939">
                  <c:v>-8.5312500000000006E-3</c:v>
                </c:pt>
                <c:pt idx="6940">
                  <c:v>-5.3593700000000005E-3</c:v>
                </c:pt>
                <c:pt idx="6941">
                  <c:v>-4.5468699999999997E-3</c:v>
                </c:pt>
                <c:pt idx="6942">
                  <c:v>-1.0546900000000001E-2</c:v>
                </c:pt>
                <c:pt idx="6943">
                  <c:v>-1.2234399999999999E-2</c:v>
                </c:pt>
                <c:pt idx="6944">
                  <c:v>-8.2187500000000004E-3</c:v>
                </c:pt>
                <c:pt idx="6945">
                  <c:v>2.01563E-3</c:v>
                </c:pt>
                <c:pt idx="6946">
                  <c:v>-4.2187500000000003E-3</c:v>
                </c:pt>
                <c:pt idx="6947">
                  <c:v>-2.5156199999999997E-3</c:v>
                </c:pt>
                <c:pt idx="6948">
                  <c:v>-1.0546900000000001E-2</c:v>
                </c:pt>
                <c:pt idx="6949">
                  <c:v>-7.0156200000000002E-3</c:v>
                </c:pt>
                <c:pt idx="6950">
                  <c:v>-3.875E-3</c:v>
                </c:pt>
                <c:pt idx="6951">
                  <c:v>-4.0937500000000002E-3</c:v>
                </c:pt>
                <c:pt idx="6952">
                  <c:v>-3.89062E-3</c:v>
                </c:pt>
                <c:pt idx="6953">
                  <c:v>-7.3749999999999996E-3</c:v>
                </c:pt>
                <c:pt idx="6954">
                  <c:v>-1.1328099999999999E-2</c:v>
                </c:pt>
                <c:pt idx="6955">
                  <c:v>-3.1250000000000001E-4</c:v>
                </c:pt>
                <c:pt idx="6956">
                  <c:v>-1.0781200000000001E-3</c:v>
                </c:pt>
                <c:pt idx="6957">
                  <c:v>-6.0625000000000002E-3</c:v>
                </c:pt>
                <c:pt idx="6958">
                  <c:v>-4.0625000000000001E-3</c:v>
                </c:pt>
                <c:pt idx="6959">
                  <c:v>-5.9843699999999993E-3</c:v>
                </c:pt>
                <c:pt idx="6960">
                  <c:v>-3.9375E-3</c:v>
                </c:pt>
                <c:pt idx="6961">
                  <c:v>-6.5781199999999998E-3</c:v>
                </c:pt>
                <c:pt idx="6962">
                  <c:v>-8.2656199999999996E-3</c:v>
                </c:pt>
                <c:pt idx="6963">
                  <c:v>-7.5468699999999998E-3</c:v>
                </c:pt>
                <c:pt idx="6964">
                  <c:v>-6.1718700000000003E-3</c:v>
                </c:pt>
                <c:pt idx="6965">
                  <c:v>-8.1093699999999994E-3</c:v>
                </c:pt>
                <c:pt idx="6966">
                  <c:v>-5.4687500000000005E-3</c:v>
                </c:pt>
                <c:pt idx="6967">
                  <c:v>-7.6562500000000003E-4</c:v>
                </c:pt>
                <c:pt idx="6968">
                  <c:v>4.5781299999999997E-3</c:v>
                </c:pt>
                <c:pt idx="6969">
                  <c:v>2.7187499999999998E-3</c:v>
                </c:pt>
                <c:pt idx="6970">
                  <c:v>-2.2343699999999998E-3</c:v>
                </c:pt>
                <c:pt idx="6971">
                  <c:v>-6.1562499999999994E-3</c:v>
                </c:pt>
                <c:pt idx="6972">
                  <c:v>-1.08906E-2</c:v>
                </c:pt>
                <c:pt idx="6973">
                  <c:v>1.4999999999999998E-3</c:v>
                </c:pt>
                <c:pt idx="6974">
                  <c:v>-2.8124999999999998E-4</c:v>
                </c:pt>
                <c:pt idx="6975">
                  <c:v>-4.3750000000000001E-4</c:v>
                </c:pt>
                <c:pt idx="6976">
                  <c:v>-7.6250000000000007E-3</c:v>
                </c:pt>
                <c:pt idx="6977">
                  <c:v>-1.1875E-2</c:v>
                </c:pt>
                <c:pt idx="6978">
                  <c:v>-7.1874999999999994E-3</c:v>
                </c:pt>
                <c:pt idx="6979">
                  <c:v>-5.9999999999999993E-3</c:v>
                </c:pt>
                <c:pt idx="6980">
                  <c:v>-6.1093699999999994E-3</c:v>
                </c:pt>
                <c:pt idx="6981">
                  <c:v>-6.3906200000000005E-3</c:v>
                </c:pt>
                <c:pt idx="6982">
                  <c:v>-2.6249999999999997E-3</c:v>
                </c:pt>
                <c:pt idx="6983">
                  <c:v>1.5781300000000001E-3</c:v>
                </c:pt>
                <c:pt idx="6984">
                  <c:v>2.2187500000000002E-3</c:v>
                </c:pt>
                <c:pt idx="6985">
                  <c:v>-3.3281199999999999E-3</c:v>
                </c:pt>
                <c:pt idx="6986">
                  <c:v>-7.8750000000000001E-3</c:v>
                </c:pt>
                <c:pt idx="6987">
                  <c:v>-6.2343700000000004E-3</c:v>
                </c:pt>
                <c:pt idx="6988">
                  <c:v>-4.6874999999999994E-5</c:v>
                </c:pt>
                <c:pt idx="6989">
                  <c:v>-5.7343699999999999E-3</c:v>
                </c:pt>
                <c:pt idx="6990">
                  <c:v>-1.1984400000000001E-2</c:v>
                </c:pt>
                <c:pt idx="6991">
                  <c:v>-2.3749999999999999E-3</c:v>
                </c:pt>
                <c:pt idx="6992">
                  <c:v>1.98438E-3</c:v>
                </c:pt>
                <c:pt idx="6993">
                  <c:v>2E-3</c:v>
                </c:pt>
                <c:pt idx="6994">
                  <c:v>-8.0781199999999994E-3</c:v>
                </c:pt>
                <c:pt idx="6995">
                  <c:v>-1.6E-2</c:v>
                </c:pt>
                <c:pt idx="6996">
                  <c:v>-6.8906200000000001E-3</c:v>
                </c:pt>
                <c:pt idx="6997">
                  <c:v>5.9999999999999993E-3</c:v>
                </c:pt>
                <c:pt idx="6998">
                  <c:v>-4.5781199999999998E-3</c:v>
                </c:pt>
                <c:pt idx="6999">
                  <c:v>-3.92187E-3</c:v>
                </c:pt>
                <c:pt idx="7000">
                  <c:v>-4.0625000000000001E-3</c:v>
                </c:pt>
                <c:pt idx="7001">
                  <c:v>-4.0937500000000002E-3</c:v>
                </c:pt>
                <c:pt idx="7002">
                  <c:v>-5.9687500000000001E-3</c:v>
                </c:pt>
                <c:pt idx="7003">
                  <c:v>-4.0156200000000001E-3</c:v>
                </c:pt>
                <c:pt idx="7004">
                  <c:v>-8.5781199999999998E-3</c:v>
                </c:pt>
                <c:pt idx="7005">
                  <c:v>-1.20156E-2</c:v>
                </c:pt>
                <c:pt idx="7006">
                  <c:v>-7.2031199999999995E-3</c:v>
                </c:pt>
                <c:pt idx="7007">
                  <c:v>-4.4999999999999997E-3</c:v>
                </c:pt>
                <c:pt idx="7008">
                  <c:v>-1.2140600000000001E-2</c:v>
                </c:pt>
                <c:pt idx="7009">
                  <c:v>-9.9843699999999994E-3</c:v>
                </c:pt>
                <c:pt idx="7010">
                  <c:v>-1.1843699999999999E-2</c:v>
                </c:pt>
                <c:pt idx="7011">
                  <c:v>-5.6718700000000007E-3</c:v>
                </c:pt>
                <c:pt idx="7012">
                  <c:v>-3.9843700000000001E-3</c:v>
                </c:pt>
                <c:pt idx="7013">
                  <c:v>-4.1250000000000002E-3</c:v>
                </c:pt>
                <c:pt idx="7014">
                  <c:v>-6.0781200000000002E-3</c:v>
                </c:pt>
                <c:pt idx="7015">
                  <c:v>-6.1093699999999994E-3</c:v>
                </c:pt>
                <c:pt idx="7016">
                  <c:v>-7.9375000000000001E-3</c:v>
                </c:pt>
                <c:pt idx="7017">
                  <c:v>-3.6562500000000002E-3</c:v>
                </c:pt>
                <c:pt idx="7018">
                  <c:v>-2.0312500000000001E-3</c:v>
                </c:pt>
                <c:pt idx="7019">
                  <c:v>-6.3281199999999996E-3</c:v>
                </c:pt>
                <c:pt idx="7020">
                  <c:v>-9.9062500000000001E-3</c:v>
                </c:pt>
                <c:pt idx="7021">
                  <c:v>-5.7499999999999999E-3</c:v>
                </c:pt>
                <c:pt idx="7022">
                  <c:v>-3.7187500000000003E-3</c:v>
                </c:pt>
                <c:pt idx="7023">
                  <c:v>3.1250000000000001E-5</c:v>
                </c:pt>
                <c:pt idx="7024">
                  <c:v>-2.0937500000000001E-3</c:v>
                </c:pt>
                <c:pt idx="7025">
                  <c:v>-4.5937499999999997E-3</c:v>
                </c:pt>
                <c:pt idx="7026">
                  <c:v>-1.2109399999999999E-2</c:v>
                </c:pt>
                <c:pt idx="7027">
                  <c:v>-7.7499999999999999E-3</c:v>
                </c:pt>
                <c:pt idx="7028">
                  <c:v>-8.0625000000000002E-3</c:v>
                </c:pt>
                <c:pt idx="7029">
                  <c:v>-5.7499999999999999E-3</c:v>
                </c:pt>
                <c:pt idx="7030">
                  <c:v>-4.0156200000000001E-3</c:v>
                </c:pt>
                <c:pt idx="7031">
                  <c:v>-8.1093699999999994E-3</c:v>
                </c:pt>
                <c:pt idx="7032">
                  <c:v>-9.8906199999999993E-3</c:v>
                </c:pt>
                <c:pt idx="7033">
                  <c:v>-3.8437499999999999E-3</c:v>
                </c:pt>
                <c:pt idx="7034">
                  <c:v>-3.89062E-3</c:v>
                </c:pt>
                <c:pt idx="7035">
                  <c:v>-6.0312500000000002E-3</c:v>
                </c:pt>
                <c:pt idx="7036">
                  <c:v>-6.0625000000000002E-3</c:v>
                </c:pt>
                <c:pt idx="7037">
                  <c:v>-1.1921900000000001E-2</c:v>
                </c:pt>
                <c:pt idx="7038">
                  <c:v>-1.41406E-2</c:v>
                </c:pt>
                <c:pt idx="7039">
                  <c:v>-2.3281199999999999E-3</c:v>
                </c:pt>
                <c:pt idx="7040">
                  <c:v>-1.65625E-3</c:v>
                </c:pt>
                <c:pt idx="7041">
                  <c:v>-7.84375E-3</c:v>
                </c:pt>
                <c:pt idx="7042">
                  <c:v>-6.4062500000000005E-3</c:v>
                </c:pt>
                <c:pt idx="7043">
                  <c:v>-3.7656199999999999E-3</c:v>
                </c:pt>
                <c:pt idx="7044">
                  <c:v>-7.984370000000001E-3</c:v>
                </c:pt>
                <c:pt idx="7045">
                  <c:v>-2.6406200000000002E-3</c:v>
                </c:pt>
                <c:pt idx="7046">
                  <c:v>-1.3750000000000001E-3</c:v>
                </c:pt>
                <c:pt idx="7047">
                  <c:v>-4.7031199999999999E-3</c:v>
                </c:pt>
                <c:pt idx="7048">
                  <c:v>1.3437499999999999E-3</c:v>
                </c:pt>
                <c:pt idx="7049">
                  <c:v>-2.2499999999999998E-3</c:v>
                </c:pt>
                <c:pt idx="7050">
                  <c:v>-6.3593700000000005E-3</c:v>
                </c:pt>
                <c:pt idx="7051">
                  <c:v>-7.2343699999999995E-3</c:v>
                </c:pt>
                <c:pt idx="7052">
                  <c:v>-6.9843700000000002E-3</c:v>
                </c:pt>
                <c:pt idx="7053">
                  <c:v>-5.9375000000000001E-3</c:v>
                </c:pt>
                <c:pt idx="7054">
                  <c:v>-1.15625E-2</c:v>
                </c:pt>
                <c:pt idx="7055">
                  <c:v>-8.0312500000000002E-3</c:v>
                </c:pt>
                <c:pt idx="7056">
                  <c:v>-6.82812E-3</c:v>
                </c:pt>
                <c:pt idx="7057">
                  <c:v>-9.1718700000000004E-3</c:v>
                </c:pt>
                <c:pt idx="7058">
                  <c:v>-4.5156200000000006E-3</c:v>
                </c:pt>
                <c:pt idx="7059">
                  <c:v>-6.5156199999999997E-3</c:v>
                </c:pt>
                <c:pt idx="7060">
                  <c:v>-8.5625000000000007E-3</c:v>
                </c:pt>
                <c:pt idx="7061">
                  <c:v>-4.7187499999999999E-3</c:v>
                </c:pt>
                <c:pt idx="7062">
                  <c:v>-3.92187E-3</c:v>
                </c:pt>
                <c:pt idx="7063">
                  <c:v>-3.8125000000000004E-3</c:v>
                </c:pt>
                <c:pt idx="7064">
                  <c:v>-4.3437499999999995E-3</c:v>
                </c:pt>
                <c:pt idx="7065">
                  <c:v>-2.3437499999999999E-4</c:v>
                </c:pt>
                <c:pt idx="7066">
                  <c:v>-3.3593700000000004E-3</c:v>
                </c:pt>
                <c:pt idx="7067">
                  <c:v>-4.6874999999999998E-3</c:v>
                </c:pt>
                <c:pt idx="7068">
                  <c:v>-1.4062499999999999E-4</c:v>
                </c:pt>
                <c:pt idx="7069">
                  <c:v>-1.25E-3</c:v>
                </c:pt>
                <c:pt idx="7070">
                  <c:v>-7.7656199999999991E-3</c:v>
                </c:pt>
                <c:pt idx="7071">
                  <c:v>-1.24844E-2</c:v>
                </c:pt>
                <c:pt idx="7072">
                  <c:v>-4.5156200000000006E-3</c:v>
                </c:pt>
                <c:pt idx="7073">
                  <c:v>-6.7500000000000008E-3</c:v>
                </c:pt>
                <c:pt idx="7074">
                  <c:v>-1.5875E-2</c:v>
                </c:pt>
                <c:pt idx="7075">
                  <c:v>-1.175E-2</c:v>
                </c:pt>
                <c:pt idx="7076">
                  <c:v>1.8749999999999999E-3</c:v>
                </c:pt>
                <c:pt idx="7077">
                  <c:v>-5.2656199999999995E-3</c:v>
                </c:pt>
                <c:pt idx="7078">
                  <c:v>-8.0468699999999994E-3</c:v>
                </c:pt>
                <c:pt idx="7079">
                  <c:v>-1.18125E-2</c:v>
                </c:pt>
                <c:pt idx="7080">
                  <c:v>-1.4E-2</c:v>
                </c:pt>
                <c:pt idx="7081">
                  <c:v>-1.2140600000000001E-2</c:v>
                </c:pt>
                <c:pt idx="7082">
                  <c:v>-5.6718700000000007E-3</c:v>
                </c:pt>
                <c:pt idx="7083">
                  <c:v>2.0312500000000001E-3</c:v>
                </c:pt>
                <c:pt idx="7084">
                  <c:v>-1.04219E-2</c:v>
                </c:pt>
                <c:pt idx="7085">
                  <c:v>-0.01</c:v>
                </c:pt>
                <c:pt idx="7086">
                  <c:v>-1.1843699999999999E-2</c:v>
                </c:pt>
                <c:pt idx="7087">
                  <c:v>-3.7499999999999995E-4</c:v>
                </c:pt>
                <c:pt idx="7088">
                  <c:v>2.0312500000000001E-3</c:v>
                </c:pt>
                <c:pt idx="7089">
                  <c:v>2.1562500000000002E-3</c:v>
                </c:pt>
                <c:pt idx="7090">
                  <c:v>-6.1562499999999994E-3</c:v>
                </c:pt>
                <c:pt idx="7091">
                  <c:v>-2.1718700000000002E-3</c:v>
                </c:pt>
                <c:pt idx="7092">
                  <c:v>-4.0781200000000002E-3</c:v>
                </c:pt>
                <c:pt idx="7093">
                  <c:v>-5.84375E-3</c:v>
                </c:pt>
                <c:pt idx="7094">
                  <c:v>-9.8437500000000001E-3</c:v>
                </c:pt>
                <c:pt idx="7095">
                  <c:v>-2.0468700000000001E-3</c:v>
                </c:pt>
                <c:pt idx="7096">
                  <c:v>-6.8125E-3</c:v>
                </c:pt>
                <c:pt idx="7097">
                  <c:v>-1.4E-2</c:v>
                </c:pt>
                <c:pt idx="7098">
                  <c:v>-1.10781E-2</c:v>
                </c:pt>
                <c:pt idx="7099">
                  <c:v>-6.0937500000000002E-3</c:v>
                </c:pt>
                <c:pt idx="7100">
                  <c:v>-1.2156199999999999E-2</c:v>
                </c:pt>
                <c:pt idx="7101">
                  <c:v>-8.0000000000000002E-3</c:v>
                </c:pt>
                <c:pt idx="7102">
                  <c:v>-1.20156E-2</c:v>
                </c:pt>
                <c:pt idx="7103">
                  <c:v>-9.9375000000000002E-3</c:v>
                </c:pt>
                <c:pt idx="7104">
                  <c:v>-1.59375E-2</c:v>
                </c:pt>
                <c:pt idx="7105">
                  <c:v>-3.8125000000000004E-3</c:v>
                </c:pt>
                <c:pt idx="7106">
                  <c:v>-2.0937500000000001E-3</c:v>
                </c:pt>
                <c:pt idx="7107">
                  <c:v>-2E-3</c:v>
                </c:pt>
                <c:pt idx="7108">
                  <c:v>-4.2343699999999995E-3</c:v>
                </c:pt>
                <c:pt idx="7109">
                  <c:v>-7.9687500000000001E-3</c:v>
                </c:pt>
                <c:pt idx="7110">
                  <c:v>-5.9843699999999993E-3</c:v>
                </c:pt>
                <c:pt idx="7111">
                  <c:v>-4.0000000000000001E-3</c:v>
                </c:pt>
                <c:pt idx="7112">
                  <c:v>1.8749999999999998E-4</c:v>
                </c:pt>
                <c:pt idx="7113">
                  <c:v>5.1406300000000002E-3</c:v>
                </c:pt>
                <c:pt idx="7114">
                  <c:v>-2.5468700000000001E-3</c:v>
                </c:pt>
                <c:pt idx="7115">
                  <c:v>-4.4687500000000005E-3</c:v>
                </c:pt>
                <c:pt idx="7116">
                  <c:v>-3.7968700000000004E-3</c:v>
                </c:pt>
                <c:pt idx="7117">
                  <c:v>-5.3749999999999996E-3</c:v>
                </c:pt>
                <c:pt idx="7118">
                  <c:v>-8.1718700000000012E-3</c:v>
                </c:pt>
                <c:pt idx="7119">
                  <c:v>-4.3906199999999996E-3</c:v>
                </c:pt>
                <c:pt idx="7120">
                  <c:v>-5.6249999999999998E-3</c:v>
                </c:pt>
                <c:pt idx="7121">
                  <c:v>-7.6562499999999999E-3</c:v>
                </c:pt>
                <c:pt idx="7122">
                  <c:v>-1.02031E-2</c:v>
                </c:pt>
                <c:pt idx="7123">
                  <c:v>-6.2031200000000003E-3</c:v>
                </c:pt>
                <c:pt idx="7124">
                  <c:v>-6.0312500000000002E-3</c:v>
                </c:pt>
                <c:pt idx="7125">
                  <c:v>-5.7031199999999999E-3</c:v>
                </c:pt>
                <c:pt idx="7126">
                  <c:v>-1.3906200000000001E-2</c:v>
                </c:pt>
                <c:pt idx="7127">
                  <c:v>-1.0015600000000001E-2</c:v>
                </c:pt>
                <c:pt idx="7128">
                  <c:v>-1.1984400000000001E-2</c:v>
                </c:pt>
                <c:pt idx="7129">
                  <c:v>-4.0000000000000001E-3</c:v>
                </c:pt>
                <c:pt idx="7130">
                  <c:v>-4.2187500000000003E-3</c:v>
                </c:pt>
                <c:pt idx="7131">
                  <c:v>-1.0156200000000001E-2</c:v>
                </c:pt>
                <c:pt idx="7132">
                  <c:v>-5.7187499999999999E-3</c:v>
                </c:pt>
                <c:pt idx="7133">
                  <c:v>9.3749999999999988E-5</c:v>
                </c:pt>
                <c:pt idx="7134">
                  <c:v>-2.3749999999999999E-3</c:v>
                </c:pt>
                <c:pt idx="7135">
                  <c:v>-1.89062E-3</c:v>
                </c:pt>
                <c:pt idx="7136">
                  <c:v>-2.2812499999999999E-3</c:v>
                </c:pt>
                <c:pt idx="7137">
                  <c:v>-6.7031199999999999E-3</c:v>
                </c:pt>
                <c:pt idx="7138">
                  <c:v>-1.00625E-2</c:v>
                </c:pt>
                <c:pt idx="7139">
                  <c:v>-7.5312499999999998E-3</c:v>
                </c:pt>
                <c:pt idx="7140">
                  <c:v>-6.0468700000000002E-3</c:v>
                </c:pt>
                <c:pt idx="7141">
                  <c:v>-1.1062499999999999E-2</c:v>
                </c:pt>
                <c:pt idx="7142">
                  <c:v>-1.27812E-2</c:v>
                </c:pt>
                <c:pt idx="7143">
                  <c:v>1.7343799999999998E-3</c:v>
                </c:pt>
                <c:pt idx="7144">
                  <c:v>3.6249999999999998E-3</c:v>
                </c:pt>
                <c:pt idx="7145">
                  <c:v>-3.7812499999999999E-3</c:v>
                </c:pt>
                <c:pt idx="7146">
                  <c:v>-1.2140600000000001E-2</c:v>
                </c:pt>
                <c:pt idx="7147">
                  <c:v>-7.1718700000000003E-3</c:v>
                </c:pt>
                <c:pt idx="7148">
                  <c:v>-5.9843699999999993E-3</c:v>
                </c:pt>
                <c:pt idx="7149">
                  <c:v>-6.2656199999999995E-3</c:v>
                </c:pt>
                <c:pt idx="7150">
                  <c:v>-1.07031E-2</c:v>
                </c:pt>
                <c:pt idx="7151">
                  <c:v>-1.4171900000000001E-2</c:v>
                </c:pt>
                <c:pt idx="7152">
                  <c:v>-1.12344E-2</c:v>
                </c:pt>
                <c:pt idx="7153">
                  <c:v>-7.78125E-3</c:v>
                </c:pt>
                <c:pt idx="7154">
                  <c:v>-7.9687500000000001E-3</c:v>
                </c:pt>
                <c:pt idx="7155">
                  <c:v>-8.4218699999999997E-3</c:v>
                </c:pt>
                <c:pt idx="7156">
                  <c:v>-9.75E-3</c:v>
                </c:pt>
                <c:pt idx="7157">
                  <c:v>-8.3906199999999997E-3</c:v>
                </c:pt>
                <c:pt idx="7158">
                  <c:v>-1.21875E-2</c:v>
                </c:pt>
                <c:pt idx="7159">
                  <c:v>-9.4374999999999997E-3</c:v>
                </c:pt>
                <c:pt idx="7160">
                  <c:v>-7.5624999999999998E-3</c:v>
                </c:pt>
                <c:pt idx="7161">
                  <c:v>-9.1249999999999994E-3</c:v>
                </c:pt>
                <c:pt idx="7162">
                  <c:v>-1.4109400000000001E-2</c:v>
                </c:pt>
                <c:pt idx="7163">
                  <c:v>-8.5781199999999998E-3</c:v>
                </c:pt>
                <c:pt idx="7164">
                  <c:v>-3.5156199999999997E-3</c:v>
                </c:pt>
                <c:pt idx="7165">
                  <c:v>1.4999999999999998E-3</c:v>
                </c:pt>
                <c:pt idx="7166">
                  <c:v>5.7343799999999999E-3</c:v>
                </c:pt>
                <c:pt idx="7167">
                  <c:v>-1.8593699999999999E-3</c:v>
                </c:pt>
                <c:pt idx="7168">
                  <c:v>-9.2187499999999995E-3</c:v>
                </c:pt>
                <c:pt idx="7169">
                  <c:v>-1.1203100000000001E-2</c:v>
                </c:pt>
                <c:pt idx="7170">
                  <c:v>-5.6406200000000007E-3</c:v>
                </c:pt>
                <c:pt idx="7171">
                  <c:v>-5.7031199999999999E-3</c:v>
                </c:pt>
                <c:pt idx="7172">
                  <c:v>-7.3125000000000004E-3</c:v>
                </c:pt>
                <c:pt idx="7173">
                  <c:v>-1.41875E-2</c:v>
                </c:pt>
                <c:pt idx="7174">
                  <c:v>-6.3750000000000005E-3</c:v>
                </c:pt>
                <c:pt idx="7175">
                  <c:v>-4.6250000000000006E-3</c:v>
                </c:pt>
                <c:pt idx="7176">
                  <c:v>-5.1875000000000003E-3</c:v>
                </c:pt>
                <c:pt idx="7177">
                  <c:v>1.5625E-5</c:v>
                </c:pt>
                <c:pt idx="7178">
                  <c:v>-9.2968700000000005E-3</c:v>
                </c:pt>
                <c:pt idx="7179">
                  <c:v>-1.2765599999999998E-2</c:v>
                </c:pt>
                <c:pt idx="7180">
                  <c:v>-5.3125000000000004E-3</c:v>
                </c:pt>
                <c:pt idx="7181">
                  <c:v>4.5312499999999997E-4</c:v>
                </c:pt>
                <c:pt idx="7182">
                  <c:v>-7.3125000000000004E-3</c:v>
                </c:pt>
                <c:pt idx="7183">
                  <c:v>-1.0531200000000001E-2</c:v>
                </c:pt>
                <c:pt idx="7184">
                  <c:v>-4.1875000000000002E-3</c:v>
                </c:pt>
                <c:pt idx="7185">
                  <c:v>-5.9218700000000001E-3</c:v>
                </c:pt>
                <c:pt idx="7186">
                  <c:v>-7.7187499999999999E-3</c:v>
                </c:pt>
                <c:pt idx="7187">
                  <c:v>-1.5953099999999998E-2</c:v>
                </c:pt>
                <c:pt idx="7188">
                  <c:v>-9.9531199999999993E-3</c:v>
                </c:pt>
                <c:pt idx="7189">
                  <c:v>-2.2656199999999999E-3</c:v>
                </c:pt>
                <c:pt idx="7190">
                  <c:v>2E-3</c:v>
                </c:pt>
                <c:pt idx="7191">
                  <c:v>-4.0000000000000001E-3</c:v>
                </c:pt>
                <c:pt idx="7192">
                  <c:v>-1.2046899999999999E-2</c:v>
                </c:pt>
                <c:pt idx="7193">
                  <c:v>-1.3968699999999999E-2</c:v>
                </c:pt>
                <c:pt idx="7194">
                  <c:v>-3.6406200000000002E-3</c:v>
                </c:pt>
                <c:pt idx="7195">
                  <c:v>-6.0625000000000002E-3</c:v>
                </c:pt>
                <c:pt idx="7196">
                  <c:v>-5.7499999999999999E-3</c:v>
                </c:pt>
                <c:pt idx="7197">
                  <c:v>-4.0625000000000001E-3</c:v>
                </c:pt>
                <c:pt idx="7198">
                  <c:v>-8.3281200000000014E-3</c:v>
                </c:pt>
                <c:pt idx="7199">
                  <c:v>-7.9531199999999993E-3</c:v>
                </c:pt>
                <c:pt idx="7200">
                  <c:v>-8.0781199999999994E-3</c:v>
                </c:pt>
                <c:pt idx="7201">
                  <c:v>-5.4374999999999996E-3</c:v>
                </c:pt>
                <c:pt idx="7202">
                  <c:v>-2.8124999999999998E-4</c:v>
                </c:pt>
                <c:pt idx="7203">
                  <c:v>-1.0593700000000001E-2</c:v>
                </c:pt>
                <c:pt idx="7204">
                  <c:v>-1.1890600000000001E-2</c:v>
                </c:pt>
                <c:pt idx="7205">
                  <c:v>-1.4531200000000001E-2</c:v>
                </c:pt>
                <c:pt idx="7206">
                  <c:v>-1.78906E-2</c:v>
                </c:pt>
                <c:pt idx="7207">
                  <c:v>-1.125E-2</c:v>
                </c:pt>
                <c:pt idx="7208">
                  <c:v>-7.9687500000000001E-3</c:v>
                </c:pt>
                <c:pt idx="7209">
                  <c:v>-5.5937499999999998E-3</c:v>
                </c:pt>
                <c:pt idx="7210">
                  <c:v>2.2656299999999998E-3</c:v>
                </c:pt>
                <c:pt idx="7211">
                  <c:v>-6.7187499999999995E-4</c:v>
                </c:pt>
                <c:pt idx="7212">
                  <c:v>-8.6250000000000007E-3</c:v>
                </c:pt>
                <c:pt idx="7213">
                  <c:v>-1.0109400000000001E-2</c:v>
                </c:pt>
                <c:pt idx="7214">
                  <c:v>-1.2031200000000001E-2</c:v>
                </c:pt>
                <c:pt idx="7215">
                  <c:v>-1.4484400000000001E-2</c:v>
                </c:pt>
                <c:pt idx="7216">
                  <c:v>-1.7687499999999998E-2</c:v>
                </c:pt>
                <c:pt idx="7217">
                  <c:v>-6.0468700000000002E-3</c:v>
                </c:pt>
                <c:pt idx="7218">
                  <c:v>-1.40156E-2</c:v>
                </c:pt>
                <c:pt idx="7219">
                  <c:v>-9.6874999999999999E-4</c:v>
                </c:pt>
                <c:pt idx="7220">
                  <c:v>1.8749999999999999E-3</c:v>
                </c:pt>
                <c:pt idx="7221">
                  <c:v>-2.5625000000000001E-3</c:v>
                </c:pt>
                <c:pt idx="7222">
                  <c:v>-7.6718699999999999E-3</c:v>
                </c:pt>
                <c:pt idx="7223">
                  <c:v>-4.4687500000000005E-3</c:v>
                </c:pt>
                <c:pt idx="7224">
                  <c:v>-1.175E-2</c:v>
                </c:pt>
                <c:pt idx="7225">
                  <c:v>2.3437499999999999E-4</c:v>
                </c:pt>
                <c:pt idx="7226">
                  <c:v>-8.687499999999999E-3</c:v>
                </c:pt>
                <c:pt idx="7227">
                  <c:v>-1.0281200000000001E-2</c:v>
                </c:pt>
                <c:pt idx="7228">
                  <c:v>-1.6E-2</c:v>
                </c:pt>
                <c:pt idx="7229">
                  <c:v>-9.9375000000000002E-3</c:v>
                </c:pt>
                <c:pt idx="7230">
                  <c:v>-9.9062500000000001E-3</c:v>
                </c:pt>
                <c:pt idx="7231">
                  <c:v>-3.82812E-3</c:v>
                </c:pt>
                <c:pt idx="7232">
                  <c:v>-2.0625000000000001E-3</c:v>
                </c:pt>
                <c:pt idx="7233">
                  <c:v>-6.2500000000000001E-5</c:v>
                </c:pt>
                <c:pt idx="7234">
                  <c:v>-6.3281199999999996E-3</c:v>
                </c:pt>
                <c:pt idx="7235">
                  <c:v>-1.79531E-2</c:v>
                </c:pt>
                <c:pt idx="7236">
                  <c:v>-2.0078100000000002E-2</c:v>
                </c:pt>
                <c:pt idx="7237">
                  <c:v>-1.42031E-2</c:v>
                </c:pt>
                <c:pt idx="7238">
                  <c:v>-1.0093700000000001E-2</c:v>
                </c:pt>
                <c:pt idx="7239">
                  <c:v>-6.3906200000000005E-3</c:v>
                </c:pt>
                <c:pt idx="7240">
                  <c:v>-4.6874999999999994E-5</c:v>
                </c:pt>
                <c:pt idx="7241">
                  <c:v>-5.3281200000000004E-3</c:v>
                </c:pt>
                <c:pt idx="7242">
                  <c:v>-8.2031199999999995E-3</c:v>
                </c:pt>
                <c:pt idx="7243">
                  <c:v>-4.2499999999999994E-3</c:v>
                </c:pt>
                <c:pt idx="7244">
                  <c:v>-3.92187E-3</c:v>
                </c:pt>
                <c:pt idx="7245">
                  <c:v>-3.1718700000000002E-3</c:v>
                </c:pt>
                <c:pt idx="7246">
                  <c:v>-6.1406199999999994E-3</c:v>
                </c:pt>
                <c:pt idx="7247">
                  <c:v>-8.4843699999999998E-3</c:v>
                </c:pt>
                <c:pt idx="7248">
                  <c:v>-7.9218699999999993E-3</c:v>
                </c:pt>
                <c:pt idx="7249">
                  <c:v>-9.0312499999999993E-3</c:v>
                </c:pt>
                <c:pt idx="7250">
                  <c:v>-1.6687500000000001E-2</c:v>
                </c:pt>
                <c:pt idx="7251">
                  <c:v>-1.4625000000000001E-2</c:v>
                </c:pt>
                <c:pt idx="7252">
                  <c:v>-1.2453099999999998E-2</c:v>
                </c:pt>
                <c:pt idx="7253">
                  <c:v>-1.67969E-2</c:v>
                </c:pt>
                <c:pt idx="7254">
                  <c:v>-1.1781199999999999E-2</c:v>
                </c:pt>
                <c:pt idx="7255">
                  <c:v>-7.3125000000000004E-3</c:v>
                </c:pt>
                <c:pt idx="7256">
                  <c:v>-1.45312E-3</c:v>
                </c:pt>
                <c:pt idx="7257">
                  <c:v>-6.5624999999999993E-4</c:v>
                </c:pt>
                <c:pt idx="7258">
                  <c:v>-1.4046900000000001E-2</c:v>
                </c:pt>
                <c:pt idx="7259">
                  <c:v>-1.3906200000000001E-2</c:v>
                </c:pt>
                <c:pt idx="7260">
                  <c:v>6.2500000000000001E-4</c:v>
                </c:pt>
                <c:pt idx="7261">
                  <c:v>2.2031300000000002E-3</c:v>
                </c:pt>
                <c:pt idx="7262">
                  <c:v>-5.5312499999999997E-3</c:v>
                </c:pt>
                <c:pt idx="7263">
                  <c:v>-4.4843699999999997E-3</c:v>
                </c:pt>
                <c:pt idx="7264">
                  <c:v>-4.0312500000000001E-3</c:v>
                </c:pt>
                <c:pt idx="7265">
                  <c:v>-2.1875000000000002E-3</c:v>
                </c:pt>
                <c:pt idx="7266">
                  <c:v>-2.0937500000000001E-3</c:v>
                </c:pt>
                <c:pt idx="7267">
                  <c:v>1.6406299999999999E-3</c:v>
                </c:pt>
                <c:pt idx="7268">
                  <c:v>1.5625E-4</c:v>
                </c:pt>
                <c:pt idx="7269">
                  <c:v>-2.35937E-3</c:v>
                </c:pt>
                <c:pt idx="7270">
                  <c:v>1.8906299999999999E-3</c:v>
                </c:pt>
                <c:pt idx="7271">
                  <c:v>-2.6874999999999998E-3</c:v>
                </c:pt>
                <c:pt idx="7272">
                  <c:v>-1.1921900000000001E-2</c:v>
                </c:pt>
                <c:pt idx="7273">
                  <c:v>-1.05781E-2</c:v>
                </c:pt>
                <c:pt idx="7274">
                  <c:v>-7.9531199999999993E-3</c:v>
                </c:pt>
                <c:pt idx="7275">
                  <c:v>-8.4531199999999997E-3</c:v>
                </c:pt>
                <c:pt idx="7276">
                  <c:v>-1.9843700000000001E-3</c:v>
                </c:pt>
                <c:pt idx="7277">
                  <c:v>-7.8125E-3</c:v>
                </c:pt>
                <c:pt idx="7278">
                  <c:v>-5.9375000000000001E-3</c:v>
                </c:pt>
                <c:pt idx="7279">
                  <c:v>-7.8750000000000001E-3</c:v>
                </c:pt>
                <c:pt idx="7280">
                  <c:v>-7.9531199999999993E-3</c:v>
                </c:pt>
                <c:pt idx="7281">
                  <c:v>-6.0156200000000002E-3</c:v>
                </c:pt>
                <c:pt idx="7282">
                  <c:v>-5.9375000000000001E-3</c:v>
                </c:pt>
                <c:pt idx="7283">
                  <c:v>-5.8906200000000001E-3</c:v>
                </c:pt>
                <c:pt idx="7284">
                  <c:v>-1.20625E-2</c:v>
                </c:pt>
                <c:pt idx="7285">
                  <c:v>-6.3281199999999996E-3</c:v>
                </c:pt>
                <c:pt idx="7286">
                  <c:v>-1.9375E-3</c:v>
                </c:pt>
                <c:pt idx="7287">
                  <c:v>-1.92187E-3</c:v>
                </c:pt>
                <c:pt idx="7288">
                  <c:v>-4.0000000000000001E-3</c:v>
                </c:pt>
                <c:pt idx="7289">
                  <c:v>-3.7499999999999999E-3</c:v>
                </c:pt>
                <c:pt idx="7290">
                  <c:v>-8.0156200000000011E-3</c:v>
                </c:pt>
                <c:pt idx="7291">
                  <c:v>-5.9375000000000001E-3</c:v>
                </c:pt>
                <c:pt idx="7292">
                  <c:v>-9.9687499999999984E-3</c:v>
                </c:pt>
                <c:pt idx="7293">
                  <c:v>-5.9843699999999993E-3</c:v>
                </c:pt>
                <c:pt idx="7294">
                  <c:v>-9.9531199999999993E-3</c:v>
                </c:pt>
                <c:pt idx="7295">
                  <c:v>-4.0000000000000001E-3</c:v>
                </c:pt>
                <c:pt idx="7296">
                  <c:v>-5.90625E-3</c:v>
                </c:pt>
                <c:pt idx="7297">
                  <c:v>-2.0468700000000001E-3</c:v>
                </c:pt>
                <c:pt idx="7298">
                  <c:v>-8.5937500000000007E-3</c:v>
                </c:pt>
                <c:pt idx="7299">
                  <c:v>-8.0000000000000002E-3</c:v>
                </c:pt>
                <c:pt idx="7300">
                  <c:v>-1.02656E-2</c:v>
                </c:pt>
                <c:pt idx="7301">
                  <c:v>-1.0093700000000001E-2</c:v>
                </c:pt>
                <c:pt idx="7302">
                  <c:v>-1.9375E-3</c:v>
                </c:pt>
                <c:pt idx="7303">
                  <c:v>-6.0937500000000002E-3</c:v>
                </c:pt>
                <c:pt idx="7304">
                  <c:v>-5.6249999999999998E-3</c:v>
                </c:pt>
                <c:pt idx="7305">
                  <c:v>-1.9843700000000001E-3</c:v>
                </c:pt>
                <c:pt idx="7306">
                  <c:v>-1.05156E-2</c:v>
                </c:pt>
                <c:pt idx="7307">
                  <c:v>-1.2109399999999999E-2</c:v>
                </c:pt>
                <c:pt idx="7308">
                  <c:v>-5.9843699999999993E-3</c:v>
                </c:pt>
                <c:pt idx="7309">
                  <c:v>-6.0312500000000002E-3</c:v>
                </c:pt>
                <c:pt idx="7310">
                  <c:v>-3.85937E-3</c:v>
                </c:pt>
                <c:pt idx="7311">
                  <c:v>-8.7500000000000002E-4</c:v>
                </c:pt>
                <c:pt idx="7312">
                  <c:v>-5.9375000000000001E-3</c:v>
                </c:pt>
                <c:pt idx="7313">
                  <c:v>-2.2656199999999999E-3</c:v>
                </c:pt>
                <c:pt idx="7314">
                  <c:v>-5.5468699999999998E-3</c:v>
                </c:pt>
                <c:pt idx="7315">
                  <c:v>-2.7656199999999999E-3</c:v>
                </c:pt>
                <c:pt idx="7316">
                  <c:v>-3.2968699999999999E-3</c:v>
                </c:pt>
                <c:pt idx="7317">
                  <c:v>-7.4999999999999997E-3</c:v>
                </c:pt>
                <c:pt idx="7318">
                  <c:v>-9.9843699999999994E-3</c:v>
                </c:pt>
                <c:pt idx="7319">
                  <c:v>-8.3593699999999996E-3</c:v>
                </c:pt>
                <c:pt idx="7320">
                  <c:v>-6.2187500000000003E-3</c:v>
                </c:pt>
                <c:pt idx="7321">
                  <c:v>-4.2343699999999995E-3</c:v>
                </c:pt>
                <c:pt idx="7322">
                  <c:v>-1.89062E-3</c:v>
                </c:pt>
                <c:pt idx="7323">
                  <c:v>-7.6718699999999999E-3</c:v>
                </c:pt>
                <c:pt idx="7324">
                  <c:v>-1.1765600000000001E-2</c:v>
                </c:pt>
                <c:pt idx="7325">
                  <c:v>-1.20625E-2</c:v>
                </c:pt>
                <c:pt idx="7326">
                  <c:v>2.2656299999999998E-3</c:v>
                </c:pt>
                <c:pt idx="7327">
                  <c:v>4.0000000000000001E-3</c:v>
                </c:pt>
                <c:pt idx="7328">
                  <c:v>-1.04219E-2</c:v>
                </c:pt>
                <c:pt idx="7329">
                  <c:v>-1.3796900000000001E-2</c:v>
                </c:pt>
                <c:pt idx="7330">
                  <c:v>-5.6249999999999998E-3</c:v>
                </c:pt>
                <c:pt idx="7331">
                  <c:v>1.9062500000000002E-3</c:v>
                </c:pt>
                <c:pt idx="7332">
                  <c:v>-4.875E-3</c:v>
                </c:pt>
                <c:pt idx="7333">
                  <c:v>-3.6093699999999998E-3</c:v>
                </c:pt>
                <c:pt idx="7334">
                  <c:v>-2.3437499999999999E-3</c:v>
                </c:pt>
                <c:pt idx="7335">
                  <c:v>-6.1875000000000003E-3</c:v>
                </c:pt>
                <c:pt idx="7336">
                  <c:v>-3.6406200000000002E-3</c:v>
                </c:pt>
                <c:pt idx="7337">
                  <c:v>-4.5312500000000006E-3</c:v>
                </c:pt>
                <c:pt idx="7338">
                  <c:v>-8.1875000000000003E-3</c:v>
                </c:pt>
                <c:pt idx="7339">
                  <c:v>-8.1093699999999994E-3</c:v>
                </c:pt>
                <c:pt idx="7340">
                  <c:v>-7.3281200000000005E-3</c:v>
                </c:pt>
                <c:pt idx="7341">
                  <c:v>-1.5625000000000001E-3</c:v>
                </c:pt>
                <c:pt idx="7342">
                  <c:v>-2.0625000000000001E-3</c:v>
                </c:pt>
                <c:pt idx="7343">
                  <c:v>-2.3125000000000003E-3</c:v>
                </c:pt>
                <c:pt idx="7344">
                  <c:v>-9.1406200000000003E-3</c:v>
                </c:pt>
                <c:pt idx="7345">
                  <c:v>-1.3765599999999999E-2</c:v>
                </c:pt>
                <c:pt idx="7346">
                  <c:v>-4.7343699999999999E-3</c:v>
                </c:pt>
                <c:pt idx="7347">
                  <c:v>-4.6874999999999998E-4</c:v>
                </c:pt>
                <c:pt idx="7348">
                  <c:v>-6.3593700000000005E-3</c:v>
                </c:pt>
                <c:pt idx="7349">
                  <c:v>-6.1562499999999994E-3</c:v>
                </c:pt>
                <c:pt idx="7350">
                  <c:v>-7.84375E-3</c:v>
                </c:pt>
                <c:pt idx="7351">
                  <c:v>-3.2343699999999999E-3</c:v>
                </c:pt>
                <c:pt idx="7352">
                  <c:v>7.4999999999999991E-4</c:v>
                </c:pt>
                <c:pt idx="7353">
                  <c:v>9.5312500000000009E-4</c:v>
                </c:pt>
                <c:pt idx="7354">
                  <c:v>-6.4218699999999997E-3</c:v>
                </c:pt>
                <c:pt idx="7355">
                  <c:v>-3.46875E-3</c:v>
                </c:pt>
                <c:pt idx="7356">
                  <c:v>-7.3906199999999997E-3</c:v>
                </c:pt>
                <c:pt idx="7357">
                  <c:v>-1.47031E-2</c:v>
                </c:pt>
                <c:pt idx="7358">
                  <c:v>-0.01</c:v>
                </c:pt>
                <c:pt idx="7359">
                  <c:v>-3.7187500000000003E-3</c:v>
                </c:pt>
                <c:pt idx="7360">
                  <c:v>-3.3593700000000004E-3</c:v>
                </c:pt>
                <c:pt idx="7361">
                  <c:v>-3.5312499999999997E-3</c:v>
                </c:pt>
                <c:pt idx="7362">
                  <c:v>-9.2656200000000005E-3</c:v>
                </c:pt>
                <c:pt idx="7363">
                  <c:v>1.20313E-3</c:v>
                </c:pt>
                <c:pt idx="7364">
                  <c:v>1.4062499999999999E-4</c:v>
                </c:pt>
                <c:pt idx="7365">
                  <c:v>1.25E-3</c:v>
                </c:pt>
                <c:pt idx="7366">
                  <c:v>-7.2812500000000004E-3</c:v>
                </c:pt>
                <c:pt idx="7367">
                  <c:v>-1.03125E-2</c:v>
                </c:pt>
                <c:pt idx="7368">
                  <c:v>-9.5781200000000007E-3</c:v>
                </c:pt>
                <c:pt idx="7369">
                  <c:v>-4.89062E-3</c:v>
                </c:pt>
                <c:pt idx="7370">
                  <c:v>-1.95312E-3</c:v>
                </c:pt>
                <c:pt idx="7371">
                  <c:v>-1.39062E-3</c:v>
                </c:pt>
                <c:pt idx="7372">
                  <c:v>2.2656299999999998E-3</c:v>
                </c:pt>
                <c:pt idx="7373">
                  <c:v>2.1249999999999997E-3</c:v>
                </c:pt>
                <c:pt idx="7374">
                  <c:v>1.1093800000000001E-3</c:v>
                </c:pt>
                <c:pt idx="7375">
                  <c:v>-7.5468699999999998E-3</c:v>
                </c:pt>
                <c:pt idx="7376">
                  <c:v>-7.0937500000000002E-3</c:v>
                </c:pt>
                <c:pt idx="7377">
                  <c:v>1.6406299999999999E-3</c:v>
                </c:pt>
                <c:pt idx="7378">
                  <c:v>-1.39062E-3</c:v>
                </c:pt>
                <c:pt idx="7379">
                  <c:v>-3.7499999999999999E-3</c:v>
                </c:pt>
                <c:pt idx="7380">
                  <c:v>-5.9218700000000001E-3</c:v>
                </c:pt>
                <c:pt idx="7381">
                  <c:v>-7.4687500000000006E-3</c:v>
                </c:pt>
                <c:pt idx="7382">
                  <c:v>-1.04531E-2</c:v>
                </c:pt>
                <c:pt idx="7383">
                  <c:v>-9.3749999999999988E-5</c:v>
                </c:pt>
                <c:pt idx="7384">
                  <c:v>-9.5937499999999998E-3</c:v>
                </c:pt>
                <c:pt idx="7385">
                  <c:v>-1.00781E-2</c:v>
                </c:pt>
                <c:pt idx="7386">
                  <c:v>-7.9531199999999993E-3</c:v>
                </c:pt>
                <c:pt idx="7387">
                  <c:v>1.76563E-3</c:v>
                </c:pt>
                <c:pt idx="7388">
                  <c:v>2E-3</c:v>
                </c:pt>
                <c:pt idx="7389">
                  <c:v>1.4210899999999999E-17</c:v>
                </c:pt>
                <c:pt idx="7390">
                  <c:v>-1.00781E-2</c:v>
                </c:pt>
                <c:pt idx="7391">
                  <c:v>-1.7999999999999999E-2</c:v>
                </c:pt>
                <c:pt idx="7392">
                  <c:v>-8.9843700000000002E-3</c:v>
                </c:pt>
                <c:pt idx="7393">
                  <c:v>4.0468800000000001E-3</c:v>
                </c:pt>
                <c:pt idx="7394">
                  <c:v>-2.6406200000000002E-3</c:v>
                </c:pt>
                <c:pt idx="7395">
                  <c:v>-8.0312500000000002E-3</c:v>
                </c:pt>
                <c:pt idx="7396">
                  <c:v>-7.7656199999999991E-3</c:v>
                </c:pt>
                <c:pt idx="7397">
                  <c:v>-3.875E-3</c:v>
                </c:pt>
                <c:pt idx="7398">
                  <c:v>-2E-3</c:v>
                </c:pt>
                <c:pt idx="7399">
                  <c:v>-4.2656200000000003E-3</c:v>
                </c:pt>
                <c:pt idx="7400">
                  <c:v>-8.2968699999999996E-3</c:v>
                </c:pt>
                <c:pt idx="7401">
                  <c:v>-7.6718699999999999E-3</c:v>
                </c:pt>
                <c:pt idx="7402">
                  <c:v>-1.5781200000000001E-3</c:v>
                </c:pt>
                <c:pt idx="7403">
                  <c:v>-2.39062E-3</c:v>
                </c:pt>
                <c:pt idx="7404">
                  <c:v>-6.0937500000000002E-3</c:v>
                </c:pt>
                <c:pt idx="7405">
                  <c:v>-5.7968699999999991E-3</c:v>
                </c:pt>
                <c:pt idx="7406">
                  <c:v>-1.0937500000000001E-3</c:v>
                </c:pt>
                <c:pt idx="7407">
                  <c:v>6.2343800000000003E-3</c:v>
                </c:pt>
                <c:pt idx="7408">
                  <c:v>3.5937499999999997E-3</c:v>
                </c:pt>
                <c:pt idx="7409">
                  <c:v>-2.2031199999999998E-3</c:v>
                </c:pt>
                <c:pt idx="7410">
                  <c:v>-1.9843700000000001E-3</c:v>
                </c:pt>
                <c:pt idx="7411">
                  <c:v>-4.2343699999999995E-3</c:v>
                </c:pt>
                <c:pt idx="7412">
                  <c:v>-6.0156200000000002E-3</c:v>
                </c:pt>
                <c:pt idx="7413">
                  <c:v>-3.6093699999999998E-3</c:v>
                </c:pt>
                <c:pt idx="7414">
                  <c:v>-2.2031199999999998E-3</c:v>
                </c:pt>
                <c:pt idx="7415">
                  <c:v>-1.45469E-2</c:v>
                </c:pt>
                <c:pt idx="7416">
                  <c:v>-1.28906E-2</c:v>
                </c:pt>
                <c:pt idx="7417">
                  <c:v>5.9374999999999999E-4</c:v>
                </c:pt>
                <c:pt idx="7418">
                  <c:v>2.0312500000000001E-3</c:v>
                </c:pt>
                <c:pt idx="7419">
                  <c:v>-7.6562500000000003E-4</c:v>
                </c:pt>
                <c:pt idx="7420">
                  <c:v>-1.4656199999999999E-2</c:v>
                </c:pt>
                <c:pt idx="7421">
                  <c:v>-1.4062499999999999E-2</c:v>
                </c:pt>
                <c:pt idx="7422">
                  <c:v>-1.34687E-2</c:v>
                </c:pt>
                <c:pt idx="7423">
                  <c:v>-1.8124999999999999E-3</c:v>
                </c:pt>
                <c:pt idx="7424">
                  <c:v>-8.4218699999999997E-3</c:v>
                </c:pt>
                <c:pt idx="7425">
                  <c:v>-5.8906200000000001E-3</c:v>
                </c:pt>
                <c:pt idx="7426">
                  <c:v>-8.0000000000000002E-3</c:v>
                </c:pt>
                <c:pt idx="7427">
                  <c:v>-6.0156200000000002E-3</c:v>
                </c:pt>
                <c:pt idx="7428">
                  <c:v>-8.0000000000000002E-3</c:v>
                </c:pt>
                <c:pt idx="7429">
                  <c:v>-3.7656199999999999E-3</c:v>
                </c:pt>
                <c:pt idx="7430">
                  <c:v>1.9218800000000002E-3</c:v>
                </c:pt>
                <c:pt idx="7431">
                  <c:v>-1.8749999999999998E-4</c:v>
                </c:pt>
                <c:pt idx="7432">
                  <c:v>-8.1718700000000012E-3</c:v>
                </c:pt>
                <c:pt idx="7433">
                  <c:v>-1.1984400000000001E-2</c:v>
                </c:pt>
                <c:pt idx="7434">
                  <c:v>-1.4109400000000001E-2</c:v>
                </c:pt>
                <c:pt idx="7435">
                  <c:v>-6.0625000000000002E-3</c:v>
                </c:pt>
                <c:pt idx="7436">
                  <c:v>-9.9062500000000001E-3</c:v>
                </c:pt>
                <c:pt idx="7437">
                  <c:v>-6.1875000000000003E-3</c:v>
                </c:pt>
                <c:pt idx="7438">
                  <c:v>-7.7187499999999999E-3</c:v>
                </c:pt>
                <c:pt idx="7439">
                  <c:v>-8.1093699999999994E-3</c:v>
                </c:pt>
                <c:pt idx="7440">
                  <c:v>-6.2812500000000004E-3</c:v>
                </c:pt>
                <c:pt idx="7441">
                  <c:v>-2.1718700000000002E-3</c:v>
                </c:pt>
                <c:pt idx="7442">
                  <c:v>-4.9375000000000009E-3</c:v>
                </c:pt>
                <c:pt idx="7443">
                  <c:v>-1.23281E-2</c:v>
                </c:pt>
                <c:pt idx="7444">
                  <c:v>-9.1562499999999995E-3</c:v>
                </c:pt>
                <c:pt idx="7445">
                  <c:v>-4.0000000000000001E-3</c:v>
                </c:pt>
                <c:pt idx="7446">
                  <c:v>-3.7499999999999999E-3</c:v>
                </c:pt>
                <c:pt idx="7447">
                  <c:v>3.7187500000000003E-3</c:v>
                </c:pt>
                <c:pt idx="7448">
                  <c:v>-1.9375E-3</c:v>
                </c:pt>
                <c:pt idx="7449">
                  <c:v>-9.9375000000000002E-3</c:v>
                </c:pt>
                <c:pt idx="7450">
                  <c:v>-1.6937500000000001E-2</c:v>
                </c:pt>
                <c:pt idx="7451">
                  <c:v>-1.29531E-2</c:v>
                </c:pt>
                <c:pt idx="7452">
                  <c:v>-9.8750000000000018E-3</c:v>
                </c:pt>
                <c:pt idx="7453">
                  <c:v>-6.2031200000000003E-3</c:v>
                </c:pt>
                <c:pt idx="7454">
                  <c:v>-3.0468700000000001E-3</c:v>
                </c:pt>
                <c:pt idx="7455">
                  <c:v>-9.6562499999999999E-3</c:v>
                </c:pt>
                <c:pt idx="7456">
                  <c:v>-1.4312500000000001E-2</c:v>
                </c:pt>
                <c:pt idx="7457">
                  <c:v>-8.906250000000001E-3</c:v>
                </c:pt>
                <c:pt idx="7458">
                  <c:v>-1.25E-4</c:v>
                </c:pt>
                <c:pt idx="7459">
                  <c:v>-5.0937499999999993E-3</c:v>
                </c:pt>
                <c:pt idx="7460">
                  <c:v>-4.1406199999999994E-3</c:v>
                </c:pt>
                <c:pt idx="7461">
                  <c:v>-8.73437E-3</c:v>
                </c:pt>
                <c:pt idx="7462">
                  <c:v>-8.8750000000000009E-3</c:v>
                </c:pt>
                <c:pt idx="7463">
                  <c:v>-1.0156200000000001E-3</c:v>
                </c:pt>
                <c:pt idx="7464">
                  <c:v>1.96875E-3</c:v>
                </c:pt>
                <c:pt idx="7465">
                  <c:v>1.03125E-3</c:v>
                </c:pt>
                <c:pt idx="7466">
                  <c:v>-7.8593700000000009E-3</c:v>
                </c:pt>
                <c:pt idx="7467">
                  <c:v>-6.1875000000000003E-3</c:v>
                </c:pt>
                <c:pt idx="7468">
                  <c:v>-7.9531199999999993E-3</c:v>
                </c:pt>
                <c:pt idx="7469">
                  <c:v>-5.9375000000000001E-3</c:v>
                </c:pt>
                <c:pt idx="7470">
                  <c:v>-9.9062500000000001E-3</c:v>
                </c:pt>
                <c:pt idx="7471">
                  <c:v>-1.01406E-2</c:v>
                </c:pt>
                <c:pt idx="7472">
                  <c:v>-8.2343699999999995E-3</c:v>
                </c:pt>
                <c:pt idx="7473">
                  <c:v>-2.1562500000000002E-3</c:v>
                </c:pt>
                <c:pt idx="7474">
                  <c:v>-6.1562499999999994E-3</c:v>
                </c:pt>
                <c:pt idx="7475">
                  <c:v>-1.1828100000000001E-2</c:v>
                </c:pt>
                <c:pt idx="7476">
                  <c:v>-1.1890600000000001E-2</c:v>
                </c:pt>
                <c:pt idx="7477">
                  <c:v>-4.3906199999999996E-3</c:v>
                </c:pt>
                <c:pt idx="7478">
                  <c:v>1.5625E-5</c:v>
                </c:pt>
                <c:pt idx="7479">
                  <c:v>-1.9843700000000001E-3</c:v>
                </c:pt>
                <c:pt idx="7480">
                  <c:v>-4.0937500000000002E-3</c:v>
                </c:pt>
                <c:pt idx="7481">
                  <c:v>-7.84375E-3</c:v>
                </c:pt>
                <c:pt idx="7482">
                  <c:v>-9.75E-3</c:v>
                </c:pt>
                <c:pt idx="7483">
                  <c:v>1.7187499999999998E-3</c:v>
                </c:pt>
                <c:pt idx="7484">
                  <c:v>-2.3437499999999999E-4</c:v>
                </c:pt>
                <c:pt idx="7485">
                  <c:v>-3.92187E-3</c:v>
                </c:pt>
                <c:pt idx="7486">
                  <c:v>-8.1406200000000012E-3</c:v>
                </c:pt>
                <c:pt idx="7487">
                  <c:v>-6.4843699999999997E-3</c:v>
                </c:pt>
                <c:pt idx="7488">
                  <c:v>6.2500000000000001E-5</c:v>
                </c:pt>
                <c:pt idx="7489">
                  <c:v>-3.82812E-3</c:v>
                </c:pt>
                <c:pt idx="7490">
                  <c:v>-5.84375E-3</c:v>
                </c:pt>
                <c:pt idx="7491">
                  <c:v>-3.9687500000000001E-3</c:v>
                </c:pt>
                <c:pt idx="7492">
                  <c:v>-1.0328100000000002E-2</c:v>
                </c:pt>
                <c:pt idx="7493">
                  <c:v>-8.0000000000000002E-3</c:v>
                </c:pt>
                <c:pt idx="7494">
                  <c:v>-2.9999999999999996E-3</c:v>
                </c:pt>
                <c:pt idx="7495">
                  <c:v>3.9687500000000001E-3</c:v>
                </c:pt>
                <c:pt idx="7496">
                  <c:v>-2.3281199999999999E-3</c:v>
                </c:pt>
                <c:pt idx="7497">
                  <c:v>1.4210899999999999E-17</c:v>
                </c:pt>
                <c:pt idx="7498">
                  <c:v>-8.5781199999999998E-3</c:v>
                </c:pt>
                <c:pt idx="7499">
                  <c:v>-1.0046899999999999E-2</c:v>
                </c:pt>
                <c:pt idx="7500">
                  <c:v>-8.0156200000000011E-3</c:v>
                </c:pt>
                <c:pt idx="7501">
                  <c:v>-1.2109399999999999E-2</c:v>
                </c:pt>
                <c:pt idx="7502">
                  <c:v>-1.3640600000000001E-2</c:v>
                </c:pt>
                <c:pt idx="7503">
                  <c:v>-6.0156200000000002E-3</c:v>
                </c:pt>
                <c:pt idx="7504">
                  <c:v>-1.04219E-2</c:v>
                </c:pt>
                <c:pt idx="7505">
                  <c:v>-1.2156199999999999E-2</c:v>
                </c:pt>
                <c:pt idx="7506">
                  <c:v>-3.9843700000000001E-3</c:v>
                </c:pt>
                <c:pt idx="7507">
                  <c:v>-5.9999999999999993E-3</c:v>
                </c:pt>
                <c:pt idx="7508">
                  <c:v>1.25E-4</c:v>
                </c:pt>
                <c:pt idx="7509">
                  <c:v>-4.3593700000000004E-3</c:v>
                </c:pt>
                <c:pt idx="7510">
                  <c:v>-6.3124999999999995E-3</c:v>
                </c:pt>
                <c:pt idx="7511">
                  <c:v>-5.8906200000000001E-3</c:v>
                </c:pt>
                <c:pt idx="7512">
                  <c:v>-7.2031199999999995E-3</c:v>
                </c:pt>
                <c:pt idx="7513">
                  <c:v>-9.2500000000000013E-3</c:v>
                </c:pt>
                <c:pt idx="7514">
                  <c:v>1.1093800000000001E-3</c:v>
                </c:pt>
                <c:pt idx="7515">
                  <c:v>-2.5937500000000001E-3</c:v>
                </c:pt>
                <c:pt idx="7516">
                  <c:v>-7.9218699999999993E-3</c:v>
                </c:pt>
                <c:pt idx="7517">
                  <c:v>-8.0156200000000011E-3</c:v>
                </c:pt>
                <c:pt idx="7518">
                  <c:v>-8.0468699999999994E-3</c:v>
                </c:pt>
                <c:pt idx="7519">
                  <c:v>-7.9062500000000001E-3</c:v>
                </c:pt>
                <c:pt idx="7520">
                  <c:v>-8.2656199999999996E-3</c:v>
                </c:pt>
                <c:pt idx="7521">
                  <c:v>-2.0625000000000001E-3</c:v>
                </c:pt>
                <c:pt idx="7522">
                  <c:v>-7.5937499999999998E-3</c:v>
                </c:pt>
                <c:pt idx="7523">
                  <c:v>-1.0015600000000001E-2</c:v>
                </c:pt>
                <c:pt idx="7524">
                  <c:v>-5.90625E-3</c:v>
                </c:pt>
                <c:pt idx="7525">
                  <c:v>-2E-3</c:v>
                </c:pt>
                <c:pt idx="7526">
                  <c:v>-6.2968699999999996E-3</c:v>
                </c:pt>
                <c:pt idx="7527">
                  <c:v>-1.19062E-2</c:v>
                </c:pt>
                <c:pt idx="7528">
                  <c:v>-3.7187500000000003E-3</c:v>
                </c:pt>
                <c:pt idx="7529">
                  <c:v>-9.3749999999999988E-5</c:v>
                </c:pt>
                <c:pt idx="7530">
                  <c:v>-2.1249999999999997E-3</c:v>
                </c:pt>
                <c:pt idx="7531">
                  <c:v>-2.2187500000000002E-3</c:v>
                </c:pt>
                <c:pt idx="7532">
                  <c:v>-6.4843699999999997E-3</c:v>
                </c:pt>
                <c:pt idx="7533">
                  <c:v>-8.0000000000000002E-3</c:v>
                </c:pt>
                <c:pt idx="7534">
                  <c:v>-8.0625000000000002E-3</c:v>
                </c:pt>
                <c:pt idx="7535">
                  <c:v>-7.7656199999999991E-3</c:v>
                </c:pt>
                <c:pt idx="7536">
                  <c:v>-8.687499999999999E-3</c:v>
                </c:pt>
                <c:pt idx="7537">
                  <c:v>-1.68437E-2</c:v>
                </c:pt>
                <c:pt idx="7538">
                  <c:v>-1.175E-2</c:v>
                </c:pt>
                <c:pt idx="7539">
                  <c:v>2.92188E-3</c:v>
                </c:pt>
                <c:pt idx="7540">
                  <c:v>-5.9374999999999999E-4</c:v>
                </c:pt>
                <c:pt idx="7541">
                  <c:v>-2.42187E-3</c:v>
                </c:pt>
                <c:pt idx="7542">
                  <c:v>-6.3437499999999996E-3</c:v>
                </c:pt>
                <c:pt idx="7543">
                  <c:v>-5.6249999999999998E-3</c:v>
                </c:pt>
                <c:pt idx="7544">
                  <c:v>-3.9531200000000001E-3</c:v>
                </c:pt>
                <c:pt idx="7545">
                  <c:v>-3.9375E-3</c:v>
                </c:pt>
                <c:pt idx="7546">
                  <c:v>-4.2812500000000003E-3</c:v>
                </c:pt>
                <c:pt idx="7547">
                  <c:v>-8.906250000000001E-3</c:v>
                </c:pt>
                <c:pt idx="7548">
                  <c:v>-9.2343700000000004E-3</c:v>
                </c:pt>
                <c:pt idx="7549">
                  <c:v>-4.2187500000000005E-4</c:v>
                </c:pt>
                <c:pt idx="7550">
                  <c:v>4.1718799999999993E-3</c:v>
                </c:pt>
                <c:pt idx="7551">
                  <c:v>3.875E-3</c:v>
                </c:pt>
                <c:pt idx="7552">
                  <c:v>-1.5625000000000001E-3</c:v>
                </c:pt>
                <c:pt idx="7553">
                  <c:v>-1.37812E-2</c:v>
                </c:pt>
                <c:pt idx="7554">
                  <c:v>-1.2624999999999999E-2</c:v>
                </c:pt>
                <c:pt idx="7555">
                  <c:v>-5.5624999999999997E-3</c:v>
                </c:pt>
                <c:pt idx="7556">
                  <c:v>-8.6250000000000007E-3</c:v>
                </c:pt>
                <c:pt idx="7557">
                  <c:v>-7.5468699999999998E-3</c:v>
                </c:pt>
                <c:pt idx="7558">
                  <c:v>-2.7031199999999998E-3</c:v>
                </c:pt>
                <c:pt idx="7559">
                  <c:v>2.1093800000000001E-3</c:v>
                </c:pt>
                <c:pt idx="7560">
                  <c:v>-1.09375E-4</c:v>
                </c:pt>
                <c:pt idx="7561">
                  <c:v>2.6718800000000002E-3</c:v>
                </c:pt>
                <c:pt idx="7562">
                  <c:v>3.92188E-3</c:v>
                </c:pt>
                <c:pt idx="7563">
                  <c:v>-2.3125000000000003E-3</c:v>
                </c:pt>
                <c:pt idx="7564">
                  <c:v>-1.01406E-2</c:v>
                </c:pt>
                <c:pt idx="7565">
                  <c:v>-4.8124999999999999E-3</c:v>
                </c:pt>
                <c:pt idx="7566">
                  <c:v>-4.1875000000000002E-3</c:v>
                </c:pt>
                <c:pt idx="7567">
                  <c:v>-6.82812E-3</c:v>
                </c:pt>
                <c:pt idx="7568">
                  <c:v>-1.0343699999999999E-2</c:v>
                </c:pt>
                <c:pt idx="7569">
                  <c:v>-9.5156199999999989E-3</c:v>
                </c:pt>
                <c:pt idx="7570">
                  <c:v>-4.8124999999999999E-3</c:v>
                </c:pt>
                <c:pt idx="7571">
                  <c:v>6.09375E-4</c:v>
                </c:pt>
                <c:pt idx="7572">
                  <c:v>-5.6249999999999996E-4</c:v>
                </c:pt>
                <c:pt idx="7573">
                  <c:v>-5.1093700000000002E-3</c:v>
                </c:pt>
                <c:pt idx="7574">
                  <c:v>-7.7499999999999999E-3</c:v>
                </c:pt>
                <c:pt idx="7575">
                  <c:v>-2.4843700000000001E-3</c:v>
                </c:pt>
                <c:pt idx="7576">
                  <c:v>-4.9375000000000009E-3</c:v>
                </c:pt>
                <c:pt idx="7577">
                  <c:v>-1.0437499999999999E-2</c:v>
                </c:pt>
                <c:pt idx="7578">
                  <c:v>-4.2812500000000003E-3</c:v>
                </c:pt>
                <c:pt idx="7579">
                  <c:v>-7.3749999999999996E-3</c:v>
                </c:pt>
                <c:pt idx="7580">
                  <c:v>-1.0046899999999999E-2</c:v>
                </c:pt>
                <c:pt idx="7581">
                  <c:v>-8.1562500000000003E-3</c:v>
                </c:pt>
                <c:pt idx="7582">
                  <c:v>-5.9218700000000001E-3</c:v>
                </c:pt>
                <c:pt idx="7583">
                  <c:v>-9.921870000000001E-3</c:v>
                </c:pt>
                <c:pt idx="7584">
                  <c:v>-5.9531199999999992E-3</c:v>
                </c:pt>
                <c:pt idx="7585">
                  <c:v>4.0625000000000001E-3</c:v>
                </c:pt>
                <c:pt idx="7586">
                  <c:v>-5.9687500000000001E-3</c:v>
                </c:pt>
                <c:pt idx="7587">
                  <c:v>-5.9999999999999993E-3</c:v>
                </c:pt>
                <c:pt idx="7588">
                  <c:v>-1.0015600000000001E-2</c:v>
                </c:pt>
                <c:pt idx="7589">
                  <c:v>-7.984370000000001E-3</c:v>
                </c:pt>
                <c:pt idx="7590">
                  <c:v>-5.7968699999999991E-3</c:v>
                </c:pt>
                <c:pt idx="7591">
                  <c:v>-1.9843700000000001E-3</c:v>
                </c:pt>
                <c:pt idx="7592">
                  <c:v>-4.2812500000000003E-3</c:v>
                </c:pt>
                <c:pt idx="7593">
                  <c:v>-8.0937500000000002E-3</c:v>
                </c:pt>
                <c:pt idx="7594">
                  <c:v>-9.9687499999999984E-3</c:v>
                </c:pt>
                <c:pt idx="7595">
                  <c:v>-1.0156200000000001E-2</c:v>
                </c:pt>
                <c:pt idx="7596">
                  <c:v>-1.15937E-2</c:v>
                </c:pt>
                <c:pt idx="7597">
                  <c:v>-4.0468700000000002E-3</c:v>
                </c:pt>
                <c:pt idx="7598">
                  <c:v>-1.01406E-2</c:v>
                </c:pt>
                <c:pt idx="7599">
                  <c:v>-5.9687500000000001E-3</c:v>
                </c:pt>
                <c:pt idx="7600">
                  <c:v>-1.27812E-2</c:v>
                </c:pt>
                <c:pt idx="7601">
                  <c:v>-1.3546900000000001E-2</c:v>
                </c:pt>
                <c:pt idx="7602">
                  <c:v>-1.0093700000000001E-2</c:v>
                </c:pt>
                <c:pt idx="7603">
                  <c:v>-1.6640599999999998E-2</c:v>
                </c:pt>
                <c:pt idx="7604">
                  <c:v>-1.48281E-2</c:v>
                </c:pt>
                <c:pt idx="7605">
                  <c:v>-3.6249999999999998E-3</c:v>
                </c:pt>
                <c:pt idx="7606">
                  <c:v>-4.1562500000000002E-3</c:v>
                </c:pt>
                <c:pt idx="7607">
                  <c:v>-6.3437499999999996E-3</c:v>
                </c:pt>
                <c:pt idx="7608">
                  <c:v>-9.9062500000000001E-3</c:v>
                </c:pt>
                <c:pt idx="7609">
                  <c:v>-5.9375000000000001E-3</c:v>
                </c:pt>
                <c:pt idx="7610">
                  <c:v>-8.0156200000000011E-3</c:v>
                </c:pt>
                <c:pt idx="7611">
                  <c:v>-3.5781199999999997E-3</c:v>
                </c:pt>
                <c:pt idx="7612">
                  <c:v>7.8125000000000002E-5</c:v>
                </c:pt>
                <c:pt idx="7613">
                  <c:v>-2.3749999999999999E-3</c:v>
                </c:pt>
                <c:pt idx="7614">
                  <c:v>-7.9687500000000001E-3</c:v>
                </c:pt>
                <c:pt idx="7615">
                  <c:v>-1.5156200000000001E-3</c:v>
                </c:pt>
                <c:pt idx="7616">
                  <c:v>-9.3749999999999988E-5</c:v>
                </c:pt>
                <c:pt idx="7617">
                  <c:v>-4.6406199999999998E-3</c:v>
                </c:pt>
                <c:pt idx="7618">
                  <c:v>-9.5312499999999998E-3</c:v>
                </c:pt>
                <c:pt idx="7619">
                  <c:v>-2.0312500000000001E-3</c:v>
                </c:pt>
                <c:pt idx="7620">
                  <c:v>-1.0328100000000002E-2</c:v>
                </c:pt>
                <c:pt idx="7621">
                  <c:v>-7.7656199999999991E-3</c:v>
                </c:pt>
                <c:pt idx="7622">
                  <c:v>-5.6406200000000007E-3</c:v>
                </c:pt>
                <c:pt idx="7623">
                  <c:v>-2.0937500000000001E-3</c:v>
                </c:pt>
                <c:pt idx="7624">
                  <c:v>-1.00625E-2</c:v>
                </c:pt>
                <c:pt idx="7625">
                  <c:v>-1.6031199999999999E-2</c:v>
                </c:pt>
                <c:pt idx="7626">
                  <c:v>-1.1734399999999999E-2</c:v>
                </c:pt>
                <c:pt idx="7627">
                  <c:v>-1.65625E-3</c:v>
                </c:pt>
                <c:pt idx="7628">
                  <c:v>4.0625000000000001E-3</c:v>
                </c:pt>
                <c:pt idx="7629">
                  <c:v>-2.1406200000000002E-3</c:v>
                </c:pt>
                <c:pt idx="7630">
                  <c:v>-6.2343700000000004E-3</c:v>
                </c:pt>
                <c:pt idx="7631">
                  <c:v>-1.5984399999999999E-2</c:v>
                </c:pt>
                <c:pt idx="7632">
                  <c:v>-1.2125E-2</c:v>
                </c:pt>
                <c:pt idx="7633">
                  <c:v>-8.1250000000000003E-3</c:v>
                </c:pt>
                <c:pt idx="7634">
                  <c:v>-4.0781200000000002E-3</c:v>
                </c:pt>
                <c:pt idx="7635">
                  <c:v>-4.0937500000000002E-3</c:v>
                </c:pt>
                <c:pt idx="7636">
                  <c:v>-1.89062E-3</c:v>
                </c:pt>
                <c:pt idx="7637">
                  <c:v>-5.84375E-3</c:v>
                </c:pt>
                <c:pt idx="7638">
                  <c:v>-2.4375E-3</c:v>
                </c:pt>
                <c:pt idx="7639">
                  <c:v>-1.6249999999999999E-3</c:v>
                </c:pt>
                <c:pt idx="7640">
                  <c:v>-7.2187499999999995E-3</c:v>
                </c:pt>
                <c:pt idx="7641">
                  <c:v>-1.05781E-2</c:v>
                </c:pt>
                <c:pt idx="7642">
                  <c:v>-4.9687500000000001E-3</c:v>
                </c:pt>
                <c:pt idx="7643">
                  <c:v>-6.3593700000000005E-3</c:v>
                </c:pt>
                <c:pt idx="7644">
                  <c:v>-6.9531200000000001E-3</c:v>
                </c:pt>
                <c:pt idx="7645">
                  <c:v>-6.76562E-3</c:v>
                </c:pt>
                <c:pt idx="7646">
                  <c:v>-7.4999999999999997E-3</c:v>
                </c:pt>
                <c:pt idx="7647">
                  <c:v>-1.5468700000000001E-3</c:v>
                </c:pt>
                <c:pt idx="7648">
                  <c:v>-8.9062500000000003E-4</c:v>
                </c:pt>
                <c:pt idx="7649">
                  <c:v>-5.1406200000000003E-3</c:v>
                </c:pt>
                <c:pt idx="7650">
                  <c:v>-1.33594E-2</c:v>
                </c:pt>
                <c:pt idx="7651">
                  <c:v>-7.1406200000000003E-3</c:v>
                </c:pt>
                <c:pt idx="7652">
                  <c:v>5.3281300000000004E-3</c:v>
                </c:pt>
                <c:pt idx="7653">
                  <c:v>5.0000000000000001E-4</c:v>
                </c:pt>
                <c:pt idx="7654">
                  <c:v>-1.4124999999999999E-2</c:v>
                </c:pt>
                <c:pt idx="7655">
                  <c:v>-1.6406199999999999E-2</c:v>
                </c:pt>
                <c:pt idx="7656">
                  <c:v>-4.1875000000000002E-3</c:v>
                </c:pt>
                <c:pt idx="7657">
                  <c:v>6.85938E-3</c:v>
                </c:pt>
                <c:pt idx="7658">
                  <c:v>-2.5625000000000001E-3</c:v>
                </c:pt>
                <c:pt idx="7659">
                  <c:v>-5.5468699999999998E-3</c:v>
                </c:pt>
                <c:pt idx="7660">
                  <c:v>-9.8906199999999993E-3</c:v>
                </c:pt>
                <c:pt idx="7661">
                  <c:v>-3.4531200000000001E-3</c:v>
                </c:pt>
                <c:pt idx="7662">
                  <c:v>4.6874999999999994E-5</c:v>
                </c:pt>
                <c:pt idx="7663">
                  <c:v>-6.2500000000000001E-5</c:v>
                </c:pt>
                <c:pt idx="7664">
                  <c:v>-1.8437499999999999E-3</c:v>
                </c:pt>
                <c:pt idx="7665">
                  <c:v>-9.1562499999999995E-3</c:v>
                </c:pt>
                <c:pt idx="7666">
                  <c:v>-1.2093699999999999E-2</c:v>
                </c:pt>
                <c:pt idx="7667">
                  <c:v>-1.0171900000000001E-2</c:v>
                </c:pt>
                <c:pt idx="7668">
                  <c:v>-9.9687499999999984E-3</c:v>
                </c:pt>
                <c:pt idx="7669">
                  <c:v>-8.5312500000000006E-3</c:v>
                </c:pt>
                <c:pt idx="7670">
                  <c:v>-4.0625000000000001E-3</c:v>
                </c:pt>
                <c:pt idx="7671">
                  <c:v>-5.8906200000000001E-3</c:v>
                </c:pt>
                <c:pt idx="7672">
                  <c:v>-3.9531200000000001E-3</c:v>
                </c:pt>
                <c:pt idx="7673">
                  <c:v>-3.89062E-3</c:v>
                </c:pt>
                <c:pt idx="7674">
                  <c:v>-8.1562500000000003E-3</c:v>
                </c:pt>
                <c:pt idx="7675">
                  <c:v>-1.2125E-2</c:v>
                </c:pt>
                <c:pt idx="7676">
                  <c:v>-5.8125E-3</c:v>
                </c:pt>
                <c:pt idx="7677">
                  <c:v>-5.9375000000000001E-3</c:v>
                </c:pt>
                <c:pt idx="7678">
                  <c:v>-9.78125E-3</c:v>
                </c:pt>
                <c:pt idx="7679">
                  <c:v>-2E-3</c:v>
                </c:pt>
                <c:pt idx="7680">
                  <c:v>-8.1406200000000012E-3</c:v>
                </c:pt>
                <c:pt idx="7681">
                  <c:v>-4.1250000000000002E-3</c:v>
                </c:pt>
                <c:pt idx="7682">
                  <c:v>-6.1093699999999994E-3</c:v>
                </c:pt>
                <c:pt idx="7683">
                  <c:v>-5.9999999999999993E-3</c:v>
                </c:pt>
                <c:pt idx="7684">
                  <c:v>-8.1250000000000003E-3</c:v>
                </c:pt>
                <c:pt idx="7685">
                  <c:v>-8.1718700000000012E-3</c:v>
                </c:pt>
                <c:pt idx="7686">
                  <c:v>-3.8125000000000004E-3</c:v>
                </c:pt>
                <c:pt idx="7687">
                  <c:v>-1.8437499999999999E-3</c:v>
                </c:pt>
                <c:pt idx="7688">
                  <c:v>-7.9531199999999993E-3</c:v>
                </c:pt>
                <c:pt idx="7689">
                  <c:v>-3.9687500000000001E-3</c:v>
                </c:pt>
                <c:pt idx="7690">
                  <c:v>-1.24219E-2</c:v>
                </c:pt>
                <c:pt idx="7691">
                  <c:v>-8.0000000000000002E-3</c:v>
                </c:pt>
                <c:pt idx="7692">
                  <c:v>-3.2031200000000003E-3</c:v>
                </c:pt>
                <c:pt idx="7693">
                  <c:v>-2.1875E-4</c:v>
                </c:pt>
                <c:pt idx="7694">
                  <c:v>-1.0109400000000001E-2</c:v>
                </c:pt>
                <c:pt idx="7695">
                  <c:v>1.4210899999999999E-17</c:v>
                </c:pt>
                <c:pt idx="7696">
                  <c:v>-4.5468699999999997E-3</c:v>
                </c:pt>
                <c:pt idx="7697">
                  <c:v>-9.9375000000000002E-3</c:v>
                </c:pt>
                <c:pt idx="7698">
                  <c:v>-9.8281199999999992E-3</c:v>
                </c:pt>
                <c:pt idx="7699">
                  <c:v>-2.0468700000000001E-3</c:v>
                </c:pt>
                <c:pt idx="7700">
                  <c:v>-1.47656E-2</c:v>
                </c:pt>
                <c:pt idx="7701">
                  <c:v>-1.6015599999999998E-2</c:v>
                </c:pt>
                <c:pt idx="7702">
                  <c:v>-1.1578100000000001E-2</c:v>
                </c:pt>
                <c:pt idx="7703">
                  <c:v>-2.1562500000000002E-3</c:v>
                </c:pt>
                <c:pt idx="7704">
                  <c:v>-2.0156200000000001E-3</c:v>
                </c:pt>
                <c:pt idx="7705">
                  <c:v>-5.9843699999999993E-3</c:v>
                </c:pt>
                <c:pt idx="7706">
                  <c:v>2.1875E-4</c:v>
                </c:pt>
                <c:pt idx="7707">
                  <c:v>4.5312499999999997E-4</c:v>
                </c:pt>
                <c:pt idx="7708">
                  <c:v>-6.5937500000000007E-3</c:v>
                </c:pt>
                <c:pt idx="7709">
                  <c:v>1.8749999999999998E-4</c:v>
                </c:pt>
                <c:pt idx="7710">
                  <c:v>-7.4687500000000006E-3</c:v>
                </c:pt>
                <c:pt idx="7711">
                  <c:v>1.7187500000000002E-4</c:v>
                </c:pt>
                <c:pt idx="7712">
                  <c:v>7.9687500000000006E-4</c:v>
                </c:pt>
                <c:pt idx="7713">
                  <c:v>-1.6875000000000002E-3</c:v>
                </c:pt>
                <c:pt idx="7714">
                  <c:v>-7.0468699999999993E-3</c:v>
                </c:pt>
                <c:pt idx="7715">
                  <c:v>-1.2171899999999999E-2</c:v>
                </c:pt>
                <c:pt idx="7716">
                  <c:v>-6.8906200000000001E-3</c:v>
                </c:pt>
                <c:pt idx="7717">
                  <c:v>-3.9687500000000001E-3</c:v>
                </c:pt>
                <c:pt idx="7718">
                  <c:v>-4.1406199999999994E-3</c:v>
                </c:pt>
                <c:pt idx="7719">
                  <c:v>-1.9375E-3</c:v>
                </c:pt>
                <c:pt idx="7720">
                  <c:v>-7.5781199999999998E-3</c:v>
                </c:pt>
                <c:pt idx="7721">
                  <c:v>-1.0046899999999999E-2</c:v>
                </c:pt>
                <c:pt idx="7722">
                  <c:v>-1.8593699999999999E-3</c:v>
                </c:pt>
                <c:pt idx="7723">
                  <c:v>1.4210899999999999E-17</c:v>
                </c:pt>
                <c:pt idx="7724">
                  <c:v>-2.0937500000000001E-3</c:v>
                </c:pt>
                <c:pt idx="7725">
                  <c:v>-4.0781200000000002E-3</c:v>
                </c:pt>
                <c:pt idx="7726">
                  <c:v>-1.7968699999999999E-3</c:v>
                </c:pt>
                <c:pt idx="7727">
                  <c:v>-7.9687500000000006E-4</c:v>
                </c:pt>
                <c:pt idx="7728">
                  <c:v>-9.9375000000000002E-3</c:v>
                </c:pt>
                <c:pt idx="7729">
                  <c:v>7.6562500000000003E-4</c:v>
                </c:pt>
                <c:pt idx="7730">
                  <c:v>-4.0624999999999998E-4</c:v>
                </c:pt>
                <c:pt idx="7731">
                  <c:v>-2.40625E-3</c:v>
                </c:pt>
                <c:pt idx="7732">
                  <c:v>-6.3124999999999995E-3</c:v>
                </c:pt>
                <c:pt idx="7733">
                  <c:v>-8.5312500000000006E-3</c:v>
                </c:pt>
                <c:pt idx="7734">
                  <c:v>-9.3124999999999996E-3</c:v>
                </c:pt>
                <c:pt idx="7735">
                  <c:v>-4.0781200000000002E-3</c:v>
                </c:pt>
                <c:pt idx="7736">
                  <c:v>-5.1718700000000003E-3</c:v>
                </c:pt>
                <c:pt idx="7737">
                  <c:v>4.7968799999999999E-3</c:v>
                </c:pt>
                <c:pt idx="7738">
                  <c:v>1.26563E-3</c:v>
                </c:pt>
                <c:pt idx="7739">
                  <c:v>-5.4218699999999996E-3</c:v>
                </c:pt>
                <c:pt idx="7740">
                  <c:v>-1.1999999999999999E-2</c:v>
                </c:pt>
                <c:pt idx="7741">
                  <c:v>-1.0531200000000001E-2</c:v>
                </c:pt>
                <c:pt idx="7742">
                  <c:v>-1.6109399999999999E-2</c:v>
                </c:pt>
                <c:pt idx="7743">
                  <c:v>-1.1421899999999999E-2</c:v>
                </c:pt>
                <c:pt idx="7744">
                  <c:v>-1.23281E-2</c:v>
                </c:pt>
                <c:pt idx="7745">
                  <c:v>-1.4171900000000001E-2</c:v>
                </c:pt>
                <c:pt idx="7746">
                  <c:v>-1.0781199999999999E-2</c:v>
                </c:pt>
                <c:pt idx="7747">
                  <c:v>-2.6562499999999996E-4</c:v>
                </c:pt>
                <c:pt idx="7748">
                  <c:v>3.8593799999999999E-3</c:v>
                </c:pt>
                <c:pt idx="7749">
                  <c:v>-1.20312E-3</c:v>
                </c:pt>
                <c:pt idx="7750">
                  <c:v>-3.6718699999999998E-3</c:v>
                </c:pt>
                <c:pt idx="7751">
                  <c:v>-2.8281199999999999E-3</c:v>
                </c:pt>
                <c:pt idx="7752">
                  <c:v>-8.1562500000000003E-3</c:v>
                </c:pt>
                <c:pt idx="7753">
                  <c:v>-9.2500000000000013E-3</c:v>
                </c:pt>
                <c:pt idx="7754">
                  <c:v>-1.6125E-2</c:v>
                </c:pt>
                <c:pt idx="7755">
                  <c:v>-8.5937500000000007E-3</c:v>
                </c:pt>
                <c:pt idx="7756">
                  <c:v>-5.6718700000000007E-3</c:v>
                </c:pt>
                <c:pt idx="7757">
                  <c:v>-1.0124999999999999E-2</c:v>
                </c:pt>
                <c:pt idx="7758">
                  <c:v>-1.4999999999999999E-2</c:v>
                </c:pt>
                <c:pt idx="7759">
                  <c:v>-2.0468700000000001E-3</c:v>
                </c:pt>
                <c:pt idx="7760">
                  <c:v>-2.39062E-3</c:v>
                </c:pt>
                <c:pt idx="7761">
                  <c:v>-4.9531200000000001E-3</c:v>
                </c:pt>
                <c:pt idx="7762">
                  <c:v>-1.0874999999999999E-2</c:v>
                </c:pt>
                <c:pt idx="7763">
                  <c:v>-1.49062E-2</c:v>
                </c:pt>
                <c:pt idx="7764">
                  <c:v>-1.5453100000000001E-2</c:v>
                </c:pt>
                <c:pt idx="7765">
                  <c:v>-8.4687500000000006E-3</c:v>
                </c:pt>
                <c:pt idx="7766">
                  <c:v>-6.4531199999999997E-3</c:v>
                </c:pt>
                <c:pt idx="7767">
                  <c:v>-1.0546900000000001E-2</c:v>
                </c:pt>
                <c:pt idx="7768">
                  <c:v>-1.2718699999999999E-2</c:v>
                </c:pt>
                <c:pt idx="7769">
                  <c:v>-1.25781E-2</c:v>
                </c:pt>
                <c:pt idx="7770">
                  <c:v>-1.09375E-4</c:v>
                </c:pt>
                <c:pt idx="7771">
                  <c:v>-1.8593699999999999E-3</c:v>
                </c:pt>
                <c:pt idx="7772">
                  <c:v>-1.0296899999999999E-2</c:v>
                </c:pt>
                <c:pt idx="7773">
                  <c:v>-4.9062499999999992E-3</c:v>
                </c:pt>
                <c:pt idx="7774">
                  <c:v>-3.7812499999999999E-3</c:v>
                </c:pt>
                <c:pt idx="7775">
                  <c:v>-2.7812499999999999E-3</c:v>
                </c:pt>
                <c:pt idx="7776">
                  <c:v>1.9375E-3</c:v>
                </c:pt>
                <c:pt idx="7777">
                  <c:v>-1.5156200000000001E-3</c:v>
                </c:pt>
                <c:pt idx="7778">
                  <c:v>-3.9375E-3</c:v>
                </c:pt>
                <c:pt idx="7779">
                  <c:v>-4.0625000000000001E-3</c:v>
                </c:pt>
                <c:pt idx="7780">
                  <c:v>-2E-3</c:v>
                </c:pt>
                <c:pt idx="7781">
                  <c:v>-5.8281200000000009E-3</c:v>
                </c:pt>
                <c:pt idx="7782">
                  <c:v>-9.9843699999999994E-3</c:v>
                </c:pt>
                <c:pt idx="7783">
                  <c:v>-2.2656199999999999E-3</c:v>
                </c:pt>
                <c:pt idx="7784">
                  <c:v>1.96875E-3</c:v>
                </c:pt>
                <c:pt idx="7785">
                  <c:v>4.0000000000000001E-3</c:v>
                </c:pt>
                <c:pt idx="7786">
                  <c:v>-1.4062499999999999E-2</c:v>
                </c:pt>
                <c:pt idx="7787">
                  <c:v>-1.1968700000000001E-2</c:v>
                </c:pt>
                <c:pt idx="7788">
                  <c:v>-5.5624999999999997E-3</c:v>
                </c:pt>
                <c:pt idx="7789">
                  <c:v>2.0468800000000001E-3</c:v>
                </c:pt>
                <c:pt idx="7790">
                  <c:v>-3.4375000000000003E-4</c:v>
                </c:pt>
                <c:pt idx="7791">
                  <c:v>-6.1562499999999994E-3</c:v>
                </c:pt>
                <c:pt idx="7792">
                  <c:v>-9.9843699999999994E-3</c:v>
                </c:pt>
                <c:pt idx="7793">
                  <c:v>-8.0625000000000002E-3</c:v>
                </c:pt>
                <c:pt idx="7794">
                  <c:v>-9.859370000000001E-3</c:v>
                </c:pt>
                <c:pt idx="7795">
                  <c:v>-3.6718699999999998E-3</c:v>
                </c:pt>
                <c:pt idx="7796">
                  <c:v>-4.3125000000000004E-3</c:v>
                </c:pt>
                <c:pt idx="7797">
                  <c:v>-8.2656199999999996E-3</c:v>
                </c:pt>
                <c:pt idx="7798">
                  <c:v>-1.5046899999999998E-2</c:v>
                </c:pt>
                <c:pt idx="7799">
                  <c:v>-1.925E-2</c:v>
                </c:pt>
                <c:pt idx="7800">
                  <c:v>-7.8125E-3</c:v>
                </c:pt>
                <c:pt idx="7801">
                  <c:v>-1.4468700000000001E-2</c:v>
                </c:pt>
                <c:pt idx="7802">
                  <c:v>-1.14062E-2</c:v>
                </c:pt>
                <c:pt idx="7803">
                  <c:v>-5.4062499999999996E-3</c:v>
                </c:pt>
                <c:pt idx="7804">
                  <c:v>1.96875E-3</c:v>
                </c:pt>
                <c:pt idx="7805">
                  <c:v>-7.0468699999999993E-3</c:v>
                </c:pt>
                <c:pt idx="7806">
                  <c:v>-1.11875E-2</c:v>
                </c:pt>
                <c:pt idx="7807">
                  <c:v>-1.9375E-3</c:v>
                </c:pt>
                <c:pt idx="7808">
                  <c:v>-1.0718699999999999E-2</c:v>
                </c:pt>
                <c:pt idx="7809">
                  <c:v>-1.15625E-2</c:v>
                </c:pt>
                <c:pt idx="7810">
                  <c:v>-5.9375000000000001E-3</c:v>
                </c:pt>
                <c:pt idx="7811">
                  <c:v>-1.03906E-2</c:v>
                </c:pt>
                <c:pt idx="7812">
                  <c:v>-1.36875E-2</c:v>
                </c:pt>
                <c:pt idx="7813">
                  <c:v>-5.2499999999999995E-3</c:v>
                </c:pt>
                <c:pt idx="7814">
                  <c:v>4.9843800000000001E-3</c:v>
                </c:pt>
                <c:pt idx="7815">
                  <c:v>9.2343800000000004E-3</c:v>
                </c:pt>
                <c:pt idx="7816">
                  <c:v>-9.2812499999999996E-3</c:v>
                </c:pt>
                <c:pt idx="7817">
                  <c:v>-9.6874999999999999E-3</c:v>
                </c:pt>
                <c:pt idx="7818">
                  <c:v>-1.0343699999999999E-2</c:v>
                </c:pt>
                <c:pt idx="7819">
                  <c:v>-9.1874999999999995E-3</c:v>
                </c:pt>
                <c:pt idx="7820">
                  <c:v>4.4843799999999996E-3</c:v>
                </c:pt>
                <c:pt idx="7821">
                  <c:v>-2.6406200000000002E-3</c:v>
                </c:pt>
                <c:pt idx="7822">
                  <c:v>-6.0156200000000002E-3</c:v>
                </c:pt>
                <c:pt idx="7823">
                  <c:v>-3.9687500000000001E-3</c:v>
                </c:pt>
                <c:pt idx="7824">
                  <c:v>-3.92187E-3</c:v>
                </c:pt>
                <c:pt idx="7825">
                  <c:v>-2.1718700000000002E-3</c:v>
                </c:pt>
                <c:pt idx="7826">
                  <c:v>-8.0625000000000002E-3</c:v>
                </c:pt>
                <c:pt idx="7827">
                  <c:v>4.6874999999999994E-5</c:v>
                </c:pt>
                <c:pt idx="7828">
                  <c:v>-6.2968699999999996E-3</c:v>
                </c:pt>
                <c:pt idx="7829">
                  <c:v>-1.3953100000000001E-2</c:v>
                </c:pt>
                <c:pt idx="7830">
                  <c:v>-1.4171900000000001E-2</c:v>
                </c:pt>
                <c:pt idx="7831">
                  <c:v>-4.0625000000000001E-3</c:v>
                </c:pt>
                <c:pt idx="7832">
                  <c:v>-9.7031199999999991E-3</c:v>
                </c:pt>
                <c:pt idx="7833">
                  <c:v>-8.3125000000000004E-3</c:v>
                </c:pt>
                <c:pt idx="7834">
                  <c:v>-5.7343699999999999E-3</c:v>
                </c:pt>
                <c:pt idx="7835">
                  <c:v>-9.8281199999999992E-3</c:v>
                </c:pt>
                <c:pt idx="7836">
                  <c:v>-8.2187500000000004E-3</c:v>
                </c:pt>
                <c:pt idx="7837">
                  <c:v>-6.2812500000000004E-3</c:v>
                </c:pt>
                <c:pt idx="7838">
                  <c:v>7.0312499999999997E-4</c:v>
                </c:pt>
                <c:pt idx="7839">
                  <c:v>6.9062500000000009E-3</c:v>
                </c:pt>
                <c:pt idx="7840">
                  <c:v>-6.4062500000000003E-4</c:v>
                </c:pt>
                <c:pt idx="7841">
                  <c:v>-4.1093700000000002E-3</c:v>
                </c:pt>
                <c:pt idx="7842">
                  <c:v>-5.0000000000000001E-4</c:v>
                </c:pt>
                <c:pt idx="7843">
                  <c:v>2.6562499999999996E-4</c:v>
                </c:pt>
                <c:pt idx="7844">
                  <c:v>-9.6874999999999999E-4</c:v>
                </c:pt>
                <c:pt idx="7845">
                  <c:v>-5.5937499999999998E-3</c:v>
                </c:pt>
                <c:pt idx="7846">
                  <c:v>-1.0781199999999999E-2</c:v>
                </c:pt>
                <c:pt idx="7847">
                  <c:v>-1.35625E-2</c:v>
                </c:pt>
                <c:pt idx="7848">
                  <c:v>-6.2500000000000003E-3</c:v>
                </c:pt>
                <c:pt idx="7849">
                  <c:v>-1.89062E-3</c:v>
                </c:pt>
                <c:pt idx="7850">
                  <c:v>-1.96875E-3</c:v>
                </c:pt>
                <c:pt idx="7851">
                  <c:v>-3.1718700000000002E-3</c:v>
                </c:pt>
                <c:pt idx="7852">
                  <c:v>-4.6562499999999998E-3</c:v>
                </c:pt>
                <c:pt idx="7853">
                  <c:v>3.2812499999999997E-4</c:v>
                </c:pt>
                <c:pt idx="7854">
                  <c:v>-5.3749999999999996E-3</c:v>
                </c:pt>
                <c:pt idx="7855">
                  <c:v>-2.6249999999999997E-3</c:v>
                </c:pt>
                <c:pt idx="7856">
                  <c:v>-6.7031199999999999E-3</c:v>
                </c:pt>
                <c:pt idx="7857">
                  <c:v>-1.1640599999999999E-2</c:v>
                </c:pt>
                <c:pt idx="7858">
                  <c:v>-1.0937500000000001E-2</c:v>
                </c:pt>
                <c:pt idx="7859">
                  <c:v>-7.34375E-4</c:v>
                </c:pt>
                <c:pt idx="7860">
                  <c:v>-3.6874999999999998E-3</c:v>
                </c:pt>
                <c:pt idx="7861">
                  <c:v>-5.85937E-3</c:v>
                </c:pt>
                <c:pt idx="7862">
                  <c:v>-7.984370000000001E-3</c:v>
                </c:pt>
                <c:pt idx="7863">
                  <c:v>-4.7187499999999999E-3</c:v>
                </c:pt>
                <c:pt idx="7864">
                  <c:v>-1.8124999999999999E-3</c:v>
                </c:pt>
                <c:pt idx="7865">
                  <c:v>-7.2968700000000004E-3</c:v>
                </c:pt>
                <c:pt idx="7866">
                  <c:v>-0.01</c:v>
                </c:pt>
                <c:pt idx="7867">
                  <c:v>-9.8437500000000001E-3</c:v>
                </c:pt>
                <c:pt idx="7868">
                  <c:v>-1.0171900000000001E-2</c:v>
                </c:pt>
                <c:pt idx="7869">
                  <c:v>-4.2812500000000003E-3</c:v>
                </c:pt>
                <c:pt idx="7870">
                  <c:v>-6.0937500000000002E-3</c:v>
                </c:pt>
                <c:pt idx="7871">
                  <c:v>-8.1875000000000003E-3</c:v>
                </c:pt>
                <c:pt idx="7872">
                  <c:v>-4.0000000000000001E-3</c:v>
                </c:pt>
                <c:pt idx="7873">
                  <c:v>-7.9218699999999993E-3</c:v>
                </c:pt>
                <c:pt idx="7874">
                  <c:v>-5.9687500000000001E-3</c:v>
                </c:pt>
                <c:pt idx="7875">
                  <c:v>-7.984370000000001E-3</c:v>
                </c:pt>
                <c:pt idx="7876">
                  <c:v>-5.7812499999999999E-3</c:v>
                </c:pt>
                <c:pt idx="7877">
                  <c:v>-3.9375E-3</c:v>
                </c:pt>
                <c:pt idx="7878">
                  <c:v>-8.0937500000000002E-3</c:v>
                </c:pt>
                <c:pt idx="7879">
                  <c:v>-6.1718700000000003E-3</c:v>
                </c:pt>
                <c:pt idx="7880">
                  <c:v>-4.0156200000000001E-3</c:v>
                </c:pt>
                <c:pt idx="7881">
                  <c:v>-5.9531199999999992E-3</c:v>
                </c:pt>
                <c:pt idx="7882">
                  <c:v>-5.85937E-3</c:v>
                </c:pt>
                <c:pt idx="7883">
                  <c:v>-3.7968700000000004E-3</c:v>
                </c:pt>
                <c:pt idx="7884">
                  <c:v>-5.84375E-3</c:v>
                </c:pt>
                <c:pt idx="7885">
                  <c:v>2.01563E-3</c:v>
                </c:pt>
                <c:pt idx="7886">
                  <c:v>-4.0468700000000002E-3</c:v>
                </c:pt>
                <c:pt idx="7887">
                  <c:v>-1.92187E-3</c:v>
                </c:pt>
                <c:pt idx="7888">
                  <c:v>-1.4437499999999999E-2</c:v>
                </c:pt>
                <c:pt idx="7889">
                  <c:v>-8.0000000000000002E-3</c:v>
                </c:pt>
                <c:pt idx="7890">
                  <c:v>-1.0124999999999999E-2</c:v>
                </c:pt>
                <c:pt idx="7891">
                  <c:v>-8.0468699999999994E-3</c:v>
                </c:pt>
                <c:pt idx="7892">
                  <c:v>-9.4218700000000006E-3</c:v>
                </c:pt>
                <c:pt idx="7893">
                  <c:v>-2E-3</c:v>
                </c:pt>
                <c:pt idx="7894">
                  <c:v>-1.0234400000000001E-2</c:v>
                </c:pt>
                <c:pt idx="7895">
                  <c:v>-6.0312500000000002E-3</c:v>
                </c:pt>
                <c:pt idx="7896">
                  <c:v>-1.21875E-2</c:v>
                </c:pt>
                <c:pt idx="7897">
                  <c:v>-1.4E-2</c:v>
                </c:pt>
                <c:pt idx="7898">
                  <c:v>-1.4156200000000001E-2</c:v>
                </c:pt>
                <c:pt idx="7899">
                  <c:v>-1.6015599999999998E-2</c:v>
                </c:pt>
                <c:pt idx="7900">
                  <c:v>-1.1796899999999999E-2</c:v>
                </c:pt>
                <c:pt idx="7901">
                  <c:v>-1.00781E-2</c:v>
                </c:pt>
                <c:pt idx="7902">
                  <c:v>-5.9999999999999993E-3</c:v>
                </c:pt>
                <c:pt idx="7903">
                  <c:v>-8.0468699999999994E-3</c:v>
                </c:pt>
                <c:pt idx="7904">
                  <c:v>-3.7031199999999998E-3</c:v>
                </c:pt>
                <c:pt idx="7905">
                  <c:v>4.95313E-3</c:v>
                </c:pt>
                <c:pt idx="7906">
                  <c:v>-4.0312500000000001E-3</c:v>
                </c:pt>
                <c:pt idx="7907">
                  <c:v>-7.9218699999999993E-3</c:v>
                </c:pt>
                <c:pt idx="7908">
                  <c:v>-8.6406199999999999E-3</c:v>
                </c:pt>
                <c:pt idx="7909">
                  <c:v>-3.9531200000000001E-3</c:v>
                </c:pt>
                <c:pt idx="7910">
                  <c:v>-1.0562499999999999E-2</c:v>
                </c:pt>
                <c:pt idx="7911">
                  <c:v>-1.45781E-2</c:v>
                </c:pt>
                <c:pt idx="7912">
                  <c:v>-1.00781E-2</c:v>
                </c:pt>
                <c:pt idx="7913">
                  <c:v>-1.34687E-2</c:v>
                </c:pt>
                <c:pt idx="7914">
                  <c:v>-1.27812E-2</c:v>
                </c:pt>
                <c:pt idx="7915">
                  <c:v>-4.8124999999999999E-3</c:v>
                </c:pt>
                <c:pt idx="7916">
                  <c:v>4.0625000000000001E-3</c:v>
                </c:pt>
                <c:pt idx="7917">
                  <c:v>-5.4843700000000006E-3</c:v>
                </c:pt>
                <c:pt idx="7918">
                  <c:v>-8.1875000000000003E-3</c:v>
                </c:pt>
                <c:pt idx="7919">
                  <c:v>-5.9843699999999993E-3</c:v>
                </c:pt>
                <c:pt idx="7920">
                  <c:v>-5.9218700000000001E-3</c:v>
                </c:pt>
                <c:pt idx="7921">
                  <c:v>2E-3</c:v>
                </c:pt>
                <c:pt idx="7922">
                  <c:v>-3.2812499999999997E-4</c:v>
                </c:pt>
                <c:pt idx="7923">
                  <c:v>-8.1875000000000003E-3</c:v>
                </c:pt>
                <c:pt idx="7924">
                  <c:v>-5.9375000000000001E-3</c:v>
                </c:pt>
                <c:pt idx="7925">
                  <c:v>-8.5156199999999998E-3</c:v>
                </c:pt>
                <c:pt idx="7926">
                  <c:v>-6.0625000000000002E-3</c:v>
                </c:pt>
                <c:pt idx="7927">
                  <c:v>5.8281299999999991E-3</c:v>
                </c:pt>
                <c:pt idx="7928">
                  <c:v>-7.2187499999999995E-3</c:v>
                </c:pt>
                <c:pt idx="7929">
                  <c:v>-7.9218699999999993E-3</c:v>
                </c:pt>
                <c:pt idx="7930">
                  <c:v>-7.5312499999999998E-3</c:v>
                </c:pt>
                <c:pt idx="7931">
                  <c:v>-4.3593700000000004E-3</c:v>
                </c:pt>
                <c:pt idx="7932">
                  <c:v>-1.30469E-2</c:v>
                </c:pt>
                <c:pt idx="7933">
                  <c:v>-1.6093699999999999E-2</c:v>
                </c:pt>
                <c:pt idx="7934">
                  <c:v>-1.28594E-2</c:v>
                </c:pt>
                <c:pt idx="7935">
                  <c:v>-2.7187499999999998E-3</c:v>
                </c:pt>
                <c:pt idx="7936">
                  <c:v>-2.3437499999999999E-4</c:v>
                </c:pt>
                <c:pt idx="7937">
                  <c:v>-4.85937E-3</c:v>
                </c:pt>
                <c:pt idx="7938">
                  <c:v>-8.1093699999999994E-3</c:v>
                </c:pt>
                <c:pt idx="7939">
                  <c:v>-8.1406200000000012E-3</c:v>
                </c:pt>
                <c:pt idx="7940">
                  <c:v>-7.5937499999999998E-3</c:v>
                </c:pt>
                <c:pt idx="7941">
                  <c:v>-1.0624999999999999E-3</c:v>
                </c:pt>
                <c:pt idx="7942">
                  <c:v>2.0625000000000001E-3</c:v>
                </c:pt>
                <c:pt idx="7943">
                  <c:v>-3.9375E-3</c:v>
                </c:pt>
                <c:pt idx="7944">
                  <c:v>-1.2109399999999999E-2</c:v>
                </c:pt>
                <c:pt idx="7945">
                  <c:v>-4.4843699999999997E-3</c:v>
                </c:pt>
                <c:pt idx="7946">
                  <c:v>-2.3125000000000003E-3</c:v>
                </c:pt>
                <c:pt idx="7947">
                  <c:v>-6.9687500000000001E-3</c:v>
                </c:pt>
                <c:pt idx="7948">
                  <c:v>-7.3593699999999996E-3</c:v>
                </c:pt>
                <c:pt idx="7949">
                  <c:v>-7.4531200000000006E-3</c:v>
                </c:pt>
                <c:pt idx="7950">
                  <c:v>-1.6312500000000001E-2</c:v>
                </c:pt>
                <c:pt idx="7951">
                  <c:v>-8.1093699999999994E-3</c:v>
                </c:pt>
                <c:pt idx="7952">
                  <c:v>-3.7656199999999999E-3</c:v>
                </c:pt>
                <c:pt idx="7953">
                  <c:v>-7.1718700000000003E-3</c:v>
                </c:pt>
                <c:pt idx="7954">
                  <c:v>-9.546869999999999E-3</c:v>
                </c:pt>
                <c:pt idx="7955">
                  <c:v>-2.5937500000000001E-3</c:v>
                </c:pt>
                <c:pt idx="7956">
                  <c:v>-1.25E-4</c:v>
                </c:pt>
                <c:pt idx="7957">
                  <c:v>-2.5312499999999996E-3</c:v>
                </c:pt>
                <c:pt idx="7958">
                  <c:v>-4.3125000000000004E-3</c:v>
                </c:pt>
                <c:pt idx="7959">
                  <c:v>-6.4843699999999997E-3</c:v>
                </c:pt>
                <c:pt idx="7960">
                  <c:v>-1.11875E-2</c:v>
                </c:pt>
                <c:pt idx="7961">
                  <c:v>-1.6312500000000001E-2</c:v>
                </c:pt>
                <c:pt idx="7962">
                  <c:v>-1.0687500000000001E-2</c:v>
                </c:pt>
                <c:pt idx="7963">
                  <c:v>-2.4531200000000005E-3</c:v>
                </c:pt>
                <c:pt idx="7964">
                  <c:v>-3.5312499999999997E-3</c:v>
                </c:pt>
                <c:pt idx="7965">
                  <c:v>-9.6562499999999999E-3</c:v>
                </c:pt>
                <c:pt idx="7966">
                  <c:v>-3.6874999999999998E-3</c:v>
                </c:pt>
                <c:pt idx="7967">
                  <c:v>-5.7968699999999991E-3</c:v>
                </c:pt>
                <c:pt idx="7968">
                  <c:v>1.1093800000000001E-3</c:v>
                </c:pt>
                <c:pt idx="7969">
                  <c:v>-1.5937500000000001E-3</c:v>
                </c:pt>
                <c:pt idx="7970">
                  <c:v>-1.0812499999999999E-2</c:v>
                </c:pt>
                <c:pt idx="7971">
                  <c:v>-1.08906E-2</c:v>
                </c:pt>
                <c:pt idx="7972">
                  <c:v>-6.3124999999999995E-3</c:v>
                </c:pt>
                <c:pt idx="7973">
                  <c:v>-4.5312500000000006E-3</c:v>
                </c:pt>
                <c:pt idx="7974">
                  <c:v>-1.8437499999999999E-3</c:v>
                </c:pt>
                <c:pt idx="7975">
                  <c:v>-6.0156200000000002E-3</c:v>
                </c:pt>
                <c:pt idx="7976">
                  <c:v>-2.1093699999999997E-3</c:v>
                </c:pt>
                <c:pt idx="7977">
                  <c:v>-5.8281200000000009E-3</c:v>
                </c:pt>
                <c:pt idx="7978">
                  <c:v>-7.8750000000000001E-3</c:v>
                </c:pt>
                <c:pt idx="7979">
                  <c:v>-1.1921900000000001E-2</c:v>
                </c:pt>
                <c:pt idx="7980">
                  <c:v>-9.9843699999999994E-3</c:v>
                </c:pt>
                <c:pt idx="7981">
                  <c:v>-7.7968700000000009E-3</c:v>
                </c:pt>
                <c:pt idx="7982">
                  <c:v>-1.4E-2</c:v>
                </c:pt>
                <c:pt idx="7983">
                  <c:v>-8.0000000000000002E-3</c:v>
                </c:pt>
                <c:pt idx="7984">
                  <c:v>-1.40156E-2</c:v>
                </c:pt>
                <c:pt idx="7985">
                  <c:v>-9.9843699999999994E-3</c:v>
                </c:pt>
                <c:pt idx="7986">
                  <c:v>-8.0468699999999994E-3</c:v>
                </c:pt>
                <c:pt idx="7987">
                  <c:v>-7.984370000000001E-3</c:v>
                </c:pt>
                <c:pt idx="7988">
                  <c:v>-3.7656199999999999E-3</c:v>
                </c:pt>
                <c:pt idx="7989">
                  <c:v>-4.0468700000000002E-3</c:v>
                </c:pt>
                <c:pt idx="7990">
                  <c:v>-6.2500000000000003E-3</c:v>
                </c:pt>
                <c:pt idx="7991">
                  <c:v>-5.8281200000000009E-3</c:v>
                </c:pt>
                <c:pt idx="7992">
                  <c:v>-2.0625000000000001E-3</c:v>
                </c:pt>
                <c:pt idx="7993">
                  <c:v>-3.7343699999999999E-3</c:v>
                </c:pt>
                <c:pt idx="7994">
                  <c:v>2.0781300000000001E-3</c:v>
                </c:pt>
                <c:pt idx="7995">
                  <c:v>-4.4999999999999997E-3</c:v>
                </c:pt>
                <c:pt idx="7996">
                  <c:v>-5.7656199999999999E-3</c:v>
                </c:pt>
                <c:pt idx="7997">
                  <c:v>-4.0937500000000002E-3</c:v>
                </c:pt>
                <c:pt idx="7998">
                  <c:v>-5.9843699999999993E-3</c:v>
                </c:pt>
                <c:pt idx="7999">
                  <c:v>-3.7031199999999998E-3</c:v>
                </c:pt>
                <c:pt idx="8000">
                  <c:v>1E-3</c:v>
                </c:pt>
                <c:pt idx="8001">
                  <c:v>1.03438E-2</c:v>
                </c:pt>
                <c:pt idx="8002">
                  <c:v>5.1718800000000002E-3</c:v>
                </c:pt>
                <c:pt idx="8003">
                  <c:v>-8.6093699999999999E-3</c:v>
                </c:pt>
                <c:pt idx="8004">
                  <c:v>-7.6718699999999999E-3</c:v>
                </c:pt>
                <c:pt idx="8005">
                  <c:v>-5.7968699999999991E-3</c:v>
                </c:pt>
                <c:pt idx="8006">
                  <c:v>-4.3437499999999995E-3</c:v>
                </c:pt>
                <c:pt idx="8007">
                  <c:v>-9.8750000000000018E-3</c:v>
                </c:pt>
                <c:pt idx="8008">
                  <c:v>-1.8281199999999999E-3</c:v>
                </c:pt>
                <c:pt idx="8009">
                  <c:v>-6.5625000000000006E-3</c:v>
                </c:pt>
                <c:pt idx="8010">
                  <c:v>-1.4062499999999999E-2</c:v>
                </c:pt>
                <c:pt idx="8011">
                  <c:v>-7.2187499999999995E-3</c:v>
                </c:pt>
                <c:pt idx="8012">
                  <c:v>3.9062500000000002E-4</c:v>
                </c:pt>
                <c:pt idx="8013">
                  <c:v>-5.3124999999999993E-4</c:v>
                </c:pt>
                <c:pt idx="8014">
                  <c:v>-8.1093699999999994E-3</c:v>
                </c:pt>
                <c:pt idx="8015">
                  <c:v>-3.7656199999999999E-3</c:v>
                </c:pt>
                <c:pt idx="8016">
                  <c:v>-3.92187E-3</c:v>
                </c:pt>
                <c:pt idx="8017">
                  <c:v>-2.2343699999999998E-3</c:v>
                </c:pt>
                <c:pt idx="8018">
                  <c:v>-8.2500000000000004E-3</c:v>
                </c:pt>
                <c:pt idx="8019">
                  <c:v>-5.875E-3</c:v>
                </c:pt>
                <c:pt idx="8020">
                  <c:v>-5.9999999999999993E-3</c:v>
                </c:pt>
                <c:pt idx="8021">
                  <c:v>-4.0000000000000001E-3</c:v>
                </c:pt>
                <c:pt idx="8022">
                  <c:v>-6.0468700000000002E-3</c:v>
                </c:pt>
                <c:pt idx="8023">
                  <c:v>-6.0468700000000002E-3</c:v>
                </c:pt>
                <c:pt idx="8024">
                  <c:v>-6.1562499999999994E-3</c:v>
                </c:pt>
                <c:pt idx="8025">
                  <c:v>-2.1406200000000002E-3</c:v>
                </c:pt>
                <c:pt idx="8026">
                  <c:v>-1.2109399999999999E-2</c:v>
                </c:pt>
                <c:pt idx="8027">
                  <c:v>-9.9843699999999994E-3</c:v>
                </c:pt>
                <c:pt idx="8028">
                  <c:v>-1.60625E-2</c:v>
                </c:pt>
                <c:pt idx="8029">
                  <c:v>-4.3593700000000004E-3</c:v>
                </c:pt>
                <c:pt idx="8030">
                  <c:v>-3.7499999999999999E-3</c:v>
                </c:pt>
                <c:pt idx="8031">
                  <c:v>-7.7968700000000009E-3</c:v>
                </c:pt>
                <c:pt idx="8032">
                  <c:v>-1.00781E-2</c:v>
                </c:pt>
                <c:pt idx="8033">
                  <c:v>-8.0000000000000002E-3</c:v>
                </c:pt>
                <c:pt idx="8034">
                  <c:v>-0.01</c:v>
                </c:pt>
                <c:pt idx="8035">
                  <c:v>-6.3593700000000005E-3</c:v>
                </c:pt>
                <c:pt idx="8036">
                  <c:v>-5.9531199999999992E-3</c:v>
                </c:pt>
                <c:pt idx="8037">
                  <c:v>-3.7968700000000004E-3</c:v>
                </c:pt>
                <c:pt idx="8038">
                  <c:v>-6.1093699999999994E-3</c:v>
                </c:pt>
                <c:pt idx="8039">
                  <c:v>-8.4062500000000005E-3</c:v>
                </c:pt>
                <c:pt idx="8040">
                  <c:v>-7.984370000000001E-3</c:v>
                </c:pt>
                <c:pt idx="8041">
                  <c:v>-7.2343699999999995E-3</c:v>
                </c:pt>
                <c:pt idx="8042">
                  <c:v>-4.5312500000000006E-3</c:v>
                </c:pt>
                <c:pt idx="8043">
                  <c:v>-4.0781200000000002E-3</c:v>
                </c:pt>
                <c:pt idx="8044">
                  <c:v>-3.5625000000000001E-3</c:v>
                </c:pt>
                <c:pt idx="8045">
                  <c:v>-7.2656200000000004E-3</c:v>
                </c:pt>
                <c:pt idx="8046">
                  <c:v>-5.5000000000000005E-3</c:v>
                </c:pt>
                <c:pt idx="8047">
                  <c:v>-1.9375E-3</c:v>
                </c:pt>
                <c:pt idx="8048">
                  <c:v>-3.1718700000000002E-3</c:v>
                </c:pt>
                <c:pt idx="8049">
                  <c:v>-8.1093699999999994E-3</c:v>
                </c:pt>
                <c:pt idx="8050">
                  <c:v>-1.23906E-2</c:v>
                </c:pt>
                <c:pt idx="8051">
                  <c:v>-6.1562499999999994E-3</c:v>
                </c:pt>
                <c:pt idx="8052">
                  <c:v>-1.95312E-3</c:v>
                </c:pt>
                <c:pt idx="8053">
                  <c:v>-5.1875000000000003E-3</c:v>
                </c:pt>
                <c:pt idx="8054">
                  <c:v>-1.5671899999999999E-2</c:v>
                </c:pt>
                <c:pt idx="8055">
                  <c:v>-9.3749999999999997E-3</c:v>
                </c:pt>
                <c:pt idx="8056">
                  <c:v>-8.2343699999999995E-3</c:v>
                </c:pt>
                <c:pt idx="8057">
                  <c:v>-1E-3</c:v>
                </c:pt>
                <c:pt idx="8058">
                  <c:v>-1.7656200000000001E-3</c:v>
                </c:pt>
                <c:pt idx="8059">
                  <c:v>-5.2187499999999994E-3</c:v>
                </c:pt>
                <c:pt idx="8060">
                  <c:v>-1.0031199999999999E-2</c:v>
                </c:pt>
                <c:pt idx="8061">
                  <c:v>-2.7968699999999999E-3</c:v>
                </c:pt>
                <c:pt idx="8062">
                  <c:v>-1.89062E-3</c:v>
                </c:pt>
                <c:pt idx="8063">
                  <c:v>-4.7187499999999999E-3</c:v>
                </c:pt>
                <c:pt idx="8064">
                  <c:v>-1.7796900000000001E-2</c:v>
                </c:pt>
                <c:pt idx="8065">
                  <c:v>-1.5093699999999998E-2</c:v>
                </c:pt>
                <c:pt idx="8066">
                  <c:v>-6.3750000000000005E-3</c:v>
                </c:pt>
                <c:pt idx="8067">
                  <c:v>-1.6093699999999999E-3</c:v>
                </c:pt>
                <c:pt idx="8068">
                  <c:v>-1.01406E-2</c:v>
                </c:pt>
                <c:pt idx="8069">
                  <c:v>-1.0046899999999999E-2</c:v>
                </c:pt>
                <c:pt idx="8070">
                  <c:v>-1.20625E-2</c:v>
                </c:pt>
                <c:pt idx="8071">
                  <c:v>-8.4062500000000005E-3</c:v>
                </c:pt>
                <c:pt idx="8072">
                  <c:v>-4.0937500000000002E-3</c:v>
                </c:pt>
                <c:pt idx="8073">
                  <c:v>-1.1968700000000001E-2</c:v>
                </c:pt>
                <c:pt idx="8074">
                  <c:v>-7.6718699999999999E-3</c:v>
                </c:pt>
                <c:pt idx="8075">
                  <c:v>-5.9531199999999992E-3</c:v>
                </c:pt>
                <c:pt idx="8076">
                  <c:v>-8.0312500000000002E-3</c:v>
                </c:pt>
                <c:pt idx="8077">
                  <c:v>-7.984370000000001E-3</c:v>
                </c:pt>
                <c:pt idx="8078">
                  <c:v>-7.8593700000000009E-3</c:v>
                </c:pt>
                <c:pt idx="8079">
                  <c:v>-1.7187500000000002E-4</c:v>
                </c:pt>
                <c:pt idx="8080">
                  <c:v>3.89063E-3</c:v>
                </c:pt>
                <c:pt idx="8081">
                  <c:v>-3.3437499999999999E-3</c:v>
                </c:pt>
                <c:pt idx="8082">
                  <c:v>-7.9218699999999993E-3</c:v>
                </c:pt>
                <c:pt idx="8083">
                  <c:v>-3.92187E-3</c:v>
                </c:pt>
                <c:pt idx="8084">
                  <c:v>-1.02656E-2</c:v>
                </c:pt>
                <c:pt idx="8085">
                  <c:v>-1.0015600000000001E-2</c:v>
                </c:pt>
                <c:pt idx="8086">
                  <c:v>-9.8124999999999983E-3</c:v>
                </c:pt>
                <c:pt idx="8087">
                  <c:v>-5.9999999999999993E-3</c:v>
                </c:pt>
                <c:pt idx="8088">
                  <c:v>-5.8281200000000009E-3</c:v>
                </c:pt>
                <c:pt idx="8089">
                  <c:v>-4.0468700000000002E-3</c:v>
                </c:pt>
                <c:pt idx="8090">
                  <c:v>-8.2343699999999995E-3</c:v>
                </c:pt>
                <c:pt idx="8091">
                  <c:v>-4.0000000000000001E-3</c:v>
                </c:pt>
                <c:pt idx="8092">
                  <c:v>-2.35937E-3</c:v>
                </c:pt>
                <c:pt idx="8093">
                  <c:v>-8.0312500000000002E-3</c:v>
                </c:pt>
                <c:pt idx="8094">
                  <c:v>-1.95312E-3</c:v>
                </c:pt>
                <c:pt idx="8095">
                  <c:v>-1.0187499999999999E-2</c:v>
                </c:pt>
                <c:pt idx="8096">
                  <c:v>-1.1515600000000001E-2</c:v>
                </c:pt>
                <c:pt idx="8097">
                  <c:v>-2.0468700000000001E-3</c:v>
                </c:pt>
                <c:pt idx="8098">
                  <c:v>-2.1093699999999997E-3</c:v>
                </c:pt>
                <c:pt idx="8099">
                  <c:v>-3.9375E-3</c:v>
                </c:pt>
                <c:pt idx="8100">
                  <c:v>-8.0000000000000002E-3</c:v>
                </c:pt>
                <c:pt idx="8101">
                  <c:v>-3.9843700000000001E-3</c:v>
                </c:pt>
                <c:pt idx="8102">
                  <c:v>-1.8749999999999999E-3</c:v>
                </c:pt>
                <c:pt idx="8103">
                  <c:v>5.1875000000000003E-3</c:v>
                </c:pt>
                <c:pt idx="8104">
                  <c:v>-4.5312500000000006E-3</c:v>
                </c:pt>
                <c:pt idx="8105">
                  <c:v>-5.4687500000000005E-3</c:v>
                </c:pt>
                <c:pt idx="8106">
                  <c:v>-1.175E-2</c:v>
                </c:pt>
                <c:pt idx="8107">
                  <c:v>-5.3593700000000005E-3</c:v>
                </c:pt>
                <c:pt idx="8108">
                  <c:v>-6.6093699999999998E-3</c:v>
                </c:pt>
                <c:pt idx="8109">
                  <c:v>-1.3765599999999999E-2</c:v>
                </c:pt>
                <c:pt idx="8110">
                  <c:v>-1.2296900000000001E-2</c:v>
                </c:pt>
                <c:pt idx="8111">
                  <c:v>-1.1859399999999999E-2</c:v>
                </c:pt>
                <c:pt idx="8112">
                  <c:v>-9.3593699999999988E-3</c:v>
                </c:pt>
                <c:pt idx="8113">
                  <c:v>-9.3749999999999988E-5</c:v>
                </c:pt>
                <c:pt idx="8114">
                  <c:v>-5.85937E-3</c:v>
                </c:pt>
                <c:pt idx="8115">
                  <c:v>-2.0781200000000001E-3</c:v>
                </c:pt>
                <c:pt idx="8116">
                  <c:v>-7.7187499999999999E-3</c:v>
                </c:pt>
                <c:pt idx="8117">
                  <c:v>-8.0000000000000002E-3</c:v>
                </c:pt>
                <c:pt idx="8118">
                  <c:v>-7.9687500000000001E-3</c:v>
                </c:pt>
                <c:pt idx="8119">
                  <c:v>-2E-3</c:v>
                </c:pt>
                <c:pt idx="8120">
                  <c:v>-2.0312499999999999E-4</c:v>
                </c:pt>
                <c:pt idx="8121">
                  <c:v>-8.2968699999999996E-3</c:v>
                </c:pt>
                <c:pt idx="8122">
                  <c:v>-3.7187500000000003E-3</c:v>
                </c:pt>
                <c:pt idx="8123">
                  <c:v>-3.2812499999999997E-4</c:v>
                </c:pt>
                <c:pt idx="8124">
                  <c:v>-6.4843699999999997E-3</c:v>
                </c:pt>
                <c:pt idx="8125">
                  <c:v>-3.5937499999999997E-3</c:v>
                </c:pt>
                <c:pt idx="8126">
                  <c:v>-2.0468700000000001E-3</c:v>
                </c:pt>
                <c:pt idx="8127">
                  <c:v>-4.5937499999999997E-3</c:v>
                </c:pt>
                <c:pt idx="8128">
                  <c:v>-1.0781199999999999E-2</c:v>
                </c:pt>
                <c:pt idx="8129">
                  <c:v>-1.3890599999999999E-2</c:v>
                </c:pt>
                <c:pt idx="8130">
                  <c:v>-1.1999999999999999E-2</c:v>
                </c:pt>
                <c:pt idx="8131">
                  <c:v>-1.4156200000000001E-2</c:v>
                </c:pt>
                <c:pt idx="8132">
                  <c:v>-8.2343699999999995E-3</c:v>
                </c:pt>
                <c:pt idx="8133">
                  <c:v>2.7812499999999999E-3</c:v>
                </c:pt>
                <c:pt idx="8134">
                  <c:v>1.7812500000000001E-3</c:v>
                </c:pt>
                <c:pt idx="8135">
                  <c:v>-8.9062500000000003E-4</c:v>
                </c:pt>
                <c:pt idx="8136">
                  <c:v>-8.7500000000000008E-3</c:v>
                </c:pt>
                <c:pt idx="8137">
                  <c:v>-9.8281199999999992E-3</c:v>
                </c:pt>
                <c:pt idx="8138">
                  <c:v>-1.0328100000000002E-2</c:v>
                </c:pt>
                <c:pt idx="8139">
                  <c:v>-1.4562500000000001E-2</c:v>
                </c:pt>
                <c:pt idx="8140">
                  <c:v>-1.3203100000000001E-2</c:v>
                </c:pt>
                <c:pt idx="8141">
                  <c:v>-7.78125E-3</c:v>
                </c:pt>
                <c:pt idx="8142">
                  <c:v>-1.0234400000000001E-2</c:v>
                </c:pt>
                <c:pt idx="8143">
                  <c:v>-1.0171900000000001E-2</c:v>
                </c:pt>
                <c:pt idx="8144">
                  <c:v>-9.2187499999999995E-3</c:v>
                </c:pt>
                <c:pt idx="8145">
                  <c:v>-3.7499999999999999E-3</c:v>
                </c:pt>
                <c:pt idx="8146">
                  <c:v>-6.2812500000000004E-3</c:v>
                </c:pt>
                <c:pt idx="8147">
                  <c:v>-9.1093700000000003E-3</c:v>
                </c:pt>
                <c:pt idx="8148">
                  <c:v>-1.3906200000000001E-2</c:v>
                </c:pt>
                <c:pt idx="8149">
                  <c:v>-6.2343700000000004E-3</c:v>
                </c:pt>
                <c:pt idx="8150">
                  <c:v>-1.7968699999999999E-3</c:v>
                </c:pt>
                <c:pt idx="8151">
                  <c:v>-4.9375000000000009E-3</c:v>
                </c:pt>
                <c:pt idx="8152">
                  <c:v>-5.2812499999999995E-3</c:v>
                </c:pt>
                <c:pt idx="8153">
                  <c:v>-5.4531200000000005E-3</c:v>
                </c:pt>
                <c:pt idx="8154">
                  <c:v>-1.15937E-2</c:v>
                </c:pt>
                <c:pt idx="8155">
                  <c:v>-2.5937500000000001E-3</c:v>
                </c:pt>
                <c:pt idx="8156">
                  <c:v>-1.8281199999999999E-3</c:v>
                </c:pt>
                <c:pt idx="8157">
                  <c:v>-1.09375E-4</c:v>
                </c:pt>
                <c:pt idx="8158">
                  <c:v>-2.1875000000000002E-3</c:v>
                </c:pt>
                <c:pt idx="8159">
                  <c:v>-5.6718700000000007E-3</c:v>
                </c:pt>
                <c:pt idx="8160">
                  <c:v>-9.2812499999999996E-3</c:v>
                </c:pt>
                <c:pt idx="8161">
                  <c:v>-1E-3</c:v>
                </c:pt>
                <c:pt idx="8162">
                  <c:v>-2.2031199999999998E-3</c:v>
                </c:pt>
                <c:pt idx="8163">
                  <c:v>-2.2343699999999998E-3</c:v>
                </c:pt>
                <c:pt idx="8164">
                  <c:v>-4.1718700000000003E-3</c:v>
                </c:pt>
                <c:pt idx="8165">
                  <c:v>-4.1250000000000002E-3</c:v>
                </c:pt>
                <c:pt idx="8166">
                  <c:v>-6.5312499999999997E-3</c:v>
                </c:pt>
                <c:pt idx="8167">
                  <c:v>-7.984370000000001E-3</c:v>
                </c:pt>
                <c:pt idx="8168">
                  <c:v>-5.5468699999999998E-3</c:v>
                </c:pt>
                <c:pt idx="8169">
                  <c:v>-2.2343699999999998E-3</c:v>
                </c:pt>
                <c:pt idx="8170">
                  <c:v>-2.0156200000000001E-3</c:v>
                </c:pt>
                <c:pt idx="8171">
                  <c:v>-1.9062500000000002E-3</c:v>
                </c:pt>
                <c:pt idx="8172">
                  <c:v>-3.7656199999999999E-3</c:v>
                </c:pt>
                <c:pt idx="8173">
                  <c:v>-5.9999999999999993E-3</c:v>
                </c:pt>
                <c:pt idx="8174">
                  <c:v>-4.1718700000000003E-3</c:v>
                </c:pt>
                <c:pt idx="8175">
                  <c:v>-3.85937E-3</c:v>
                </c:pt>
                <c:pt idx="8176">
                  <c:v>-7.9687500000000001E-3</c:v>
                </c:pt>
                <c:pt idx="8177">
                  <c:v>-6.0156200000000002E-3</c:v>
                </c:pt>
                <c:pt idx="8178">
                  <c:v>-8.0156200000000011E-3</c:v>
                </c:pt>
                <c:pt idx="8179">
                  <c:v>-7.8906199999999992E-3</c:v>
                </c:pt>
                <c:pt idx="8180">
                  <c:v>-1.0031199999999999E-2</c:v>
                </c:pt>
                <c:pt idx="8181">
                  <c:v>-2E-3</c:v>
                </c:pt>
                <c:pt idx="8182">
                  <c:v>-8.0468699999999994E-3</c:v>
                </c:pt>
                <c:pt idx="8183">
                  <c:v>-1.4E-2</c:v>
                </c:pt>
                <c:pt idx="8184">
                  <c:v>-5.4374999999999996E-3</c:v>
                </c:pt>
                <c:pt idx="8185">
                  <c:v>-4.0781200000000002E-3</c:v>
                </c:pt>
                <c:pt idx="8186">
                  <c:v>-9.9843699999999994E-3</c:v>
                </c:pt>
                <c:pt idx="8187">
                  <c:v>-8.0937500000000002E-3</c:v>
                </c:pt>
                <c:pt idx="8188">
                  <c:v>-1.6390599999999998E-2</c:v>
                </c:pt>
                <c:pt idx="8189">
                  <c:v>-9.6093700000000008E-3</c:v>
                </c:pt>
                <c:pt idx="8190">
                  <c:v>-3.8125000000000004E-3</c:v>
                </c:pt>
                <c:pt idx="8191">
                  <c:v>7.0312499999999997E-4</c:v>
                </c:pt>
                <c:pt idx="8192">
                  <c:v>5.4218799999999996E-3</c:v>
                </c:pt>
                <c:pt idx="8193">
                  <c:v>-6.2031200000000003E-3</c:v>
                </c:pt>
                <c:pt idx="8194">
                  <c:v>-2.0781200000000001E-3</c:v>
                </c:pt>
                <c:pt idx="8195">
                  <c:v>-1.30156E-2</c:v>
                </c:pt>
                <c:pt idx="8196">
                  <c:v>-1.3671899999999999E-2</c:v>
                </c:pt>
                <c:pt idx="8197">
                  <c:v>-7.6093700000000007E-3</c:v>
                </c:pt>
                <c:pt idx="8198">
                  <c:v>-1.10937E-2</c:v>
                </c:pt>
                <c:pt idx="8199">
                  <c:v>-1.3390599999999999E-2</c:v>
                </c:pt>
                <c:pt idx="8200">
                  <c:v>-1.9375E-3</c:v>
                </c:pt>
                <c:pt idx="8201">
                  <c:v>-1.0531200000000001E-2</c:v>
                </c:pt>
                <c:pt idx="8202">
                  <c:v>-9.7968699999999992E-3</c:v>
                </c:pt>
                <c:pt idx="8203">
                  <c:v>-9.859370000000001E-3</c:v>
                </c:pt>
                <c:pt idx="8204">
                  <c:v>-3.3281199999999999E-3</c:v>
                </c:pt>
                <c:pt idx="8205">
                  <c:v>1.95313E-3</c:v>
                </c:pt>
                <c:pt idx="8206">
                  <c:v>-2.0781200000000001E-3</c:v>
                </c:pt>
                <c:pt idx="8207">
                  <c:v>-1.96875E-3</c:v>
                </c:pt>
                <c:pt idx="8208">
                  <c:v>-1.92187E-3</c:v>
                </c:pt>
                <c:pt idx="8209">
                  <c:v>1.4062499999999999E-4</c:v>
                </c:pt>
                <c:pt idx="8210">
                  <c:v>2.2499999999999998E-3</c:v>
                </c:pt>
                <c:pt idx="8211">
                  <c:v>-9.2187499999999995E-4</c:v>
                </c:pt>
                <c:pt idx="8212">
                  <c:v>-1.1843699999999999E-2</c:v>
                </c:pt>
                <c:pt idx="8213">
                  <c:v>-1.65625E-3</c:v>
                </c:pt>
                <c:pt idx="8214">
                  <c:v>-8.3750000000000005E-3</c:v>
                </c:pt>
                <c:pt idx="8215">
                  <c:v>-7.984370000000001E-3</c:v>
                </c:pt>
                <c:pt idx="8216">
                  <c:v>-7.6874999999999999E-3</c:v>
                </c:pt>
                <c:pt idx="8217">
                  <c:v>-4.1406199999999994E-3</c:v>
                </c:pt>
                <c:pt idx="8218">
                  <c:v>-1.2046899999999999E-2</c:v>
                </c:pt>
                <c:pt idx="8219">
                  <c:v>-1.3984399999999999E-2</c:v>
                </c:pt>
                <c:pt idx="8220">
                  <c:v>-9.7031199999999991E-3</c:v>
                </c:pt>
                <c:pt idx="8221">
                  <c:v>2.0312499999999999E-4</c:v>
                </c:pt>
                <c:pt idx="8222">
                  <c:v>1.9375E-3</c:v>
                </c:pt>
                <c:pt idx="8223">
                  <c:v>1.8593799999999999E-3</c:v>
                </c:pt>
                <c:pt idx="8224">
                  <c:v>-6.1250000000000002E-3</c:v>
                </c:pt>
                <c:pt idx="8225">
                  <c:v>-6.0156200000000002E-3</c:v>
                </c:pt>
                <c:pt idx="8226">
                  <c:v>-9.9687499999999984E-3</c:v>
                </c:pt>
                <c:pt idx="8227">
                  <c:v>-8.2031199999999995E-3</c:v>
                </c:pt>
                <c:pt idx="8228">
                  <c:v>-4.0468700000000002E-3</c:v>
                </c:pt>
                <c:pt idx="8229">
                  <c:v>-7.5781199999999998E-3</c:v>
                </c:pt>
                <c:pt idx="8230">
                  <c:v>-1.0718699999999999E-2</c:v>
                </c:pt>
                <c:pt idx="8231">
                  <c:v>1.5937500000000001E-3</c:v>
                </c:pt>
                <c:pt idx="8232">
                  <c:v>-5.2656199999999995E-3</c:v>
                </c:pt>
                <c:pt idx="8233">
                  <c:v>-4.6250000000000006E-3</c:v>
                </c:pt>
                <c:pt idx="8234">
                  <c:v>-2E-3</c:v>
                </c:pt>
                <c:pt idx="8235">
                  <c:v>-1.25E-3</c:v>
                </c:pt>
                <c:pt idx="8236">
                  <c:v>-7.84375E-3</c:v>
                </c:pt>
                <c:pt idx="8237">
                  <c:v>-8.937500000000001E-3</c:v>
                </c:pt>
                <c:pt idx="8238">
                  <c:v>-9.2343700000000004E-3</c:v>
                </c:pt>
                <c:pt idx="8239">
                  <c:v>-8.7500000000000008E-3</c:v>
                </c:pt>
                <c:pt idx="8240">
                  <c:v>-9.2812499999999996E-3</c:v>
                </c:pt>
                <c:pt idx="8241">
                  <c:v>-9.4062499999999997E-3</c:v>
                </c:pt>
                <c:pt idx="8242">
                  <c:v>-1.3125000000000001E-2</c:v>
                </c:pt>
                <c:pt idx="8243">
                  <c:v>-1.0156200000000001E-2</c:v>
                </c:pt>
                <c:pt idx="8244">
                  <c:v>-7.1874999999999999E-4</c:v>
                </c:pt>
                <c:pt idx="8245">
                  <c:v>-2.40625E-3</c:v>
                </c:pt>
                <c:pt idx="8246">
                  <c:v>-5.5312499999999997E-3</c:v>
                </c:pt>
                <c:pt idx="8247">
                  <c:v>-8.8750000000000009E-3</c:v>
                </c:pt>
                <c:pt idx="8248">
                  <c:v>-1.1546900000000001E-2</c:v>
                </c:pt>
                <c:pt idx="8249">
                  <c:v>-1.23906E-2</c:v>
                </c:pt>
                <c:pt idx="8250">
                  <c:v>1.75E-3</c:v>
                </c:pt>
                <c:pt idx="8251">
                  <c:v>7.2656299999999995E-3</c:v>
                </c:pt>
                <c:pt idx="8252">
                  <c:v>-8.1718700000000012E-3</c:v>
                </c:pt>
                <c:pt idx="8253">
                  <c:v>-1.2156199999999999E-2</c:v>
                </c:pt>
                <c:pt idx="8254">
                  <c:v>-1.23281E-2</c:v>
                </c:pt>
                <c:pt idx="8255">
                  <c:v>-5.2187499999999994E-3</c:v>
                </c:pt>
                <c:pt idx="8256">
                  <c:v>-2.0468700000000001E-3</c:v>
                </c:pt>
                <c:pt idx="8257">
                  <c:v>-1.5312500000000001E-3</c:v>
                </c:pt>
                <c:pt idx="8258">
                  <c:v>-7.8125E-3</c:v>
                </c:pt>
                <c:pt idx="8259">
                  <c:v>-1.0187499999999999E-2</c:v>
                </c:pt>
                <c:pt idx="8260">
                  <c:v>-8.1250000000000003E-3</c:v>
                </c:pt>
                <c:pt idx="8261">
                  <c:v>-7.8593700000000009E-3</c:v>
                </c:pt>
                <c:pt idx="8262">
                  <c:v>-9.921870000000001E-3</c:v>
                </c:pt>
                <c:pt idx="8263">
                  <c:v>-1.21875E-2</c:v>
                </c:pt>
                <c:pt idx="8264">
                  <c:v>-6.4062500000000005E-3</c:v>
                </c:pt>
                <c:pt idx="8265">
                  <c:v>-3.1250000000000001E-5</c:v>
                </c:pt>
                <c:pt idx="8266">
                  <c:v>-4.1406199999999994E-3</c:v>
                </c:pt>
                <c:pt idx="8267">
                  <c:v>-8.0937500000000002E-3</c:v>
                </c:pt>
                <c:pt idx="8268">
                  <c:v>-6.0312500000000002E-3</c:v>
                </c:pt>
                <c:pt idx="8269">
                  <c:v>-9.9062500000000001E-3</c:v>
                </c:pt>
                <c:pt idx="8270">
                  <c:v>-5.7968699999999991E-3</c:v>
                </c:pt>
                <c:pt idx="8271">
                  <c:v>-1.9843700000000001E-3</c:v>
                </c:pt>
                <c:pt idx="8272">
                  <c:v>-8.3906199999999997E-3</c:v>
                </c:pt>
                <c:pt idx="8273">
                  <c:v>-1.01406E-2</c:v>
                </c:pt>
                <c:pt idx="8274">
                  <c:v>-1.6875000000000002E-3</c:v>
                </c:pt>
                <c:pt idx="8275">
                  <c:v>1.8749999999999998E-4</c:v>
                </c:pt>
                <c:pt idx="8276">
                  <c:v>-6.1875000000000003E-3</c:v>
                </c:pt>
                <c:pt idx="8277">
                  <c:v>-4.1718700000000003E-3</c:v>
                </c:pt>
                <c:pt idx="8278">
                  <c:v>2.0312500000000001E-3</c:v>
                </c:pt>
                <c:pt idx="8279">
                  <c:v>-3.5781199999999997E-3</c:v>
                </c:pt>
                <c:pt idx="8280">
                  <c:v>-8.1250000000000003E-3</c:v>
                </c:pt>
                <c:pt idx="8281">
                  <c:v>-1.00625E-2</c:v>
                </c:pt>
                <c:pt idx="8282">
                  <c:v>-3.6249999999999998E-3</c:v>
                </c:pt>
                <c:pt idx="8283">
                  <c:v>-1.9375E-3</c:v>
                </c:pt>
                <c:pt idx="8284">
                  <c:v>-8.3125000000000004E-3</c:v>
                </c:pt>
                <c:pt idx="8285">
                  <c:v>-5.9999999999999993E-3</c:v>
                </c:pt>
                <c:pt idx="8286">
                  <c:v>-1.1562500000000002E-3</c:v>
                </c:pt>
                <c:pt idx="8287">
                  <c:v>1.79688E-3</c:v>
                </c:pt>
                <c:pt idx="8288">
                  <c:v>-5.7656199999999999E-3</c:v>
                </c:pt>
                <c:pt idx="8289">
                  <c:v>2E-3</c:v>
                </c:pt>
                <c:pt idx="8290">
                  <c:v>-1.2687499999999999E-2</c:v>
                </c:pt>
                <c:pt idx="8291">
                  <c:v>-1.00781E-2</c:v>
                </c:pt>
                <c:pt idx="8292">
                  <c:v>-8.0156200000000011E-3</c:v>
                </c:pt>
                <c:pt idx="8293">
                  <c:v>-3.89062E-3</c:v>
                </c:pt>
                <c:pt idx="8294">
                  <c:v>-7.8125000000000002E-5</c:v>
                </c:pt>
                <c:pt idx="8295">
                  <c:v>-5.9687500000000001E-3</c:v>
                </c:pt>
                <c:pt idx="8296">
                  <c:v>-1.0234400000000001E-2</c:v>
                </c:pt>
                <c:pt idx="8297">
                  <c:v>-1.2046899999999999E-2</c:v>
                </c:pt>
                <c:pt idx="8298">
                  <c:v>-5.9687500000000001E-3</c:v>
                </c:pt>
                <c:pt idx="8299">
                  <c:v>-4.0156200000000001E-3</c:v>
                </c:pt>
                <c:pt idx="8300">
                  <c:v>-1.9062500000000002E-3</c:v>
                </c:pt>
                <c:pt idx="8301">
                  <c:v>-7.9687500000000006E-4</c:v>
                </c:pt>
                <c:pt idx="8302">
                  <c:v>-5.7187499999999999E-3</c:v>
                </c:pt>
                <c:pt idx="8303">
                  <c:v>-2.9375E-3</c:v>
                </c:pt>
                <c:pt idx="8304">
                  <c:v>-1.6718700000000002E-3</c:v>
                </c:pt>
                <c:pt idx="8305">
                  <c:v>-3.4531200000000001E-3</c:v>
                </c:pt>
                <c:pt idx="8306">
                  <c:v>-6.0937500000000002E-3</c:v>
                </c:pt>
                <c:pt idx="8307">
                  <c:v>-3.92187E-3</c:v>
                </c:pt>
                <c:pt idx="8308">
                  <c:v>-9.0781200000000003E-3</c:v>
                </c:pt>
                <c:pt idx="8309">
                  <c:v>-1.3828099999999999E-2</c:v>
                </c:pt>
                <c:pt idx="8310">
                  <c:v>-1.27031E-2</c:v>
                </c:pt>
                <c:pt idx="8311">
                  <c:v>-6.3906200000000005E-3</c:v>
                </c:pt>
                <c:pt idx="8312">
                  <c:v>-3.89062E-3</c:v>
                </c:pt>
                <c:pt idx="8313">
                  <c:v>-7.7968700000000009E-3</c:v>
                </c:pt>
                <c:pt idx="8314">
                  <c:v>-1.1703099999999999E-2</c:v>
                </c:pt>
                <c:pt idx="8315">
                  <c:v>-1.6E-2</c:v>
                </c:pt>
                <c:pt idx="8316">
                  <c:v>-9.8437500000000001E-3</c:v>
                </c:pt>
                <c:pt idx="8317">
                  <c:v>-2E-3</c:v>
                </c:pt>
                <c:pt idx="8318">
                  <c:v>-3.2812499999999997E-4</c:v>
                </c:pt>
                <c:pt idx="8319">
                  <c:v>-1.23281E-2</c:v>
                </c:pt>
                <c:pt idx="8320">
                  <c:v>-3.5468700000000001E-3</c:v>
                </c:pt>
                <c:pt idx="8321">
                  <c:v>-9.8437500000000001E-4</c:v>
                </c:pt>
                <c:pt idx="8322">
                  <c:v>-1.2031200000000001E-2</c:v>
                </c:pt>
                <c:pt idx="8323">
                  <c:v>1.1093800000000001E-3</c:v>
                </c:pt>
                <c:pt idx="8324">
                  <c:v>-1.3281199999999999E-3</c:v>
                </c:pt>
                <c:pt idx="8325">
                  <c:v>-1.3140599999999999E-2</c:v>
                </c:pt>
                <c:pt idx="8326">
                  <c:v>-1.06719E-2</c:v>
                </c:pt>
                <c:pt idx="8327">
                  <c:v>-2.0312500000000001E-3</c:v>
                </c:pt>
                <c:pt idx="8328">
                  <c:v>-8.4687500000000006E-3</c:v>
                </c:pt>
                <c:pt idx="8329">
                  <c:v>-8.2968699999999996E-3</c:v>
                </c:pt>
                <c:pt idx="8330">
                  <c:v>-1.1999999999999999E-2</c:v>
                </c:pt>
                <c:pt idx="8331">
                  <c:v>-7.4062499999999996E-3</c:v>
                </c:pt>
                <c:pt idx="8332">
                  <c:v>-8.5156199999999998E-3</c:v>
                </c:pt>
                <c:pt idx="8333">
                  <c:v>-1.2468699999999999E-2</c:v>
                </c:pt>
                <c:pt idx="8334">
                  <c:v>-1.1468699999999998E-2</c:v>
                </c:pt>
                <c:pt idx="8335">
                  <c:v>-7.8593700000000009E-3</c:v>
                </c:pt>
                <c:pt idx="8336">
                  <c:v>-7.6562499999999999E-3</c:v>
                </c:pt>
                <c:pt idx="8337">
                  <c:v>-3.82812E-3</c:v>
                </c:pt>
                <c:pt idx="8338">
                  <c:v>-3.7031199999999998E-3</c:v>
                </c:pt>
                <c:pt idx="8339">
                  <c:v>-5.6874999999999998E-3</c:v>
                </c:pt>
                <c:pt idx="8340">
                  <c:v>-1.6468699999999999E-2</c:v>
                </c:pt>
                <c:pt idx="8341">
                  <c:v>-8.2656199999999996E-3</c:v>
                </c:pt>
                <c:pt idx="8342">
                  <c:v>-8.7500000000000002E-4</c:v>
                </c:pt>
                <c:pt idx="8343">
                  <c:v>-1.9062500000000002E-3</c:v>
                </c:pt>
                <c:pt idx="8344">
                  <c:v>-1.2093699999999999E-2</c:v>
                </c:pt>
                <c:pt idx="8345">
                  <c:v>-5.1562500000000002E-3</c:v>
                </c:pt>
                <c:pt idx="8346">
                  <c:v>-8.9531200000000002E-3</c:v>
                </c:pt>
                <c:pt idx="8347">
                  <c:v>-9.2968700000000005E-3</c:v>
                </c:pt>
                <c:pt idx="8348">
                  <c:v>-5.8281200000000009E-3</c:v>
                </c:pt>
                <c:pt idx="8349">
                  <c:v>-1.16562E-2</c:v>
                </c:pt>
                <c:pt idx="8350">
                  <c:v>-1.27812E-2</c:v>
                </c:pt>
                <c:pt idx="8351">
                  <c:v>-5.7499999999999999E-3</c:v>
                </c:pt>
                <c:pt idx="8352">
                  <c:v>-7.6093700000000007E-3</c:v>
                </c:pt>
                <c:pt idx="8353">
                  <c:v>-1.17187E-3</c:v>
                </c:pt>
                <c:pt idx="8354">
                  <c:v>-2.2656199999999999E-3</c:v>
                </c:pt>
                <c:pt idx="8355">
                  <c:v>-5.2499999999999995E-3</c:v>
                </c:pt>
                <c:pt idx="8356">
                  <c:v>-1.0156200000000001E-2</c:v>
                </c:pt>
                <c:pt idx="8357">
                  <c:v>-7.2968700000000004E-3</c:v>
                </c:pt>
                <c:pt idx="8358">
                  <c:v>-5.7656199999999999E-3</c:v>
                </c:pt>
                <c:pt idx="8359">
                  <c:v>-2.8124999999999998E-4</c:v>
                </c:pt>
                <c:pt idx="8360">
                  <c:v>4.3750000000000001E-4</c:v>
                </c:pt>
                <c:pt idx="8361">
                  <c:v>-1.1328099999999999E-2</c:v>
                </c:pt>
                <c:pt idx="8362">
                  <c:v>-9.6406200000000008E-3</c:v>
                </c:pt>
                <c:pt idx="8363">
                  <c:v>-6.6093699999999998E-3</c:v>
                </c:pt>
                <c:pt idx="8364">
                  <c:v>-2.7656199999999999E-3</c:v>
                </c:pt>
                <c:pt idx="8365">
                  <c:v>-1.3437499999999998E-2</c:v>
                </c:pt>
                <c:pt idx="8366">
                  <c:v>-1.1515600000000001E-2</c:v>
                </c:pt>
                <c:pt idx="8367">
                  <c:v>-7.4999999999999997E-3</c:v>
                </c:pt>
                <c:pt idx="8368">
                  <c:v>-1.46875E-3</c:v>
                </c:pt>
                <c:pt idx="8369">
                  <c:v>-1.2453099999999998E-2</c:v>
                </c:pt>
                <c:pt idx="8370">
                  <c:v>-1.4468700000000001E-2</c:v>
                </c:pt>
                <c:pt idx="8371">
                  <c:v>-6.7343699999999999E-3</c:v>
                </c:pt>
                <c:pt idx="8372">
                  <c:v>-2.1406200000000002E-3</c:v>
                </c:pt>
                <c:pt idx="8373">
                  <c:v>-3.7499999999999999E-3</c:v>
                </c:pt>
                <c:pt idx="8374">
                  <c:v>-1.3656199999999999E-2</c:v>
                </c:pt>
                <c:pt idx="8375">
                  <c:v>-1.60625E-2</c:v>
                </c:pt>
                <c:pt idx="8376">
                  <c:v>-9.9375000000000002E-3</c:v>
                </c:pt>
                <c:pt idx="8377">
                  <c:v>-1.09375E-4</c:v>
                </c:pt>
                <c:pt idx="8378">
                  <c:v>-3.9687500000000001E-3</c:v>
                </c:pt>
                <c:pt idx="8379">
                  <c:v>-8.0000000000000002E-3</c:v>
                </c:pt>
                <c:pt idx="8380">
                  <c:v>-1.7999999999999999E-2</c:v>
                </c:pt>
                <c:pt idx="8381">
                  <c:v>-5.9375000000000001E-3</c:v>
                </c:pt>
                <c:pt idx="8382">
                  <c:v>1.4210899999999999E-17</c:v>
                </c:pt>
                <c:pt idx="8383">
                  <c:v>-2.0625000000000001E-3</c:v>
                </c:pt>
                <c:pt idx="8384">
                  <c:v>-3.7812499999999999E-3</c:v>
                </c:pt>
                <c:pt idx="8385">
                  <c:v>-4.2343699999999995E-3</c:v>
                </c:pt>
                <c:pt idx="8386">
                  <c:v>-1.4031200000000001E-2</c:v>
                </c:pt>
                <c:pt idx="8387">
                  <c:v>-1.4999999999999998E-3</c:v>
                </c:pt>
                <c:pt idx="8388">
                  <c:v>1.8281300000000001E-3</c:v>
                </c:pt>
                <c:pt idx="8389">
                  <c:v>-2.3125000000000003E-3</c:v>
                </c:pt>
                <c:pt idx="8390">
                  <c:v>-3.7812499999999999E-3</c:v>
                </c:pt>
                <c:pt idx="8391">
                  <c:v>-2.1406200000000002E-3</c:v>
                </c:pt>
                <c:pt idx="8392">
                  <c:v>-6.2656199999999995E-3</c:v>
                </c:pt>
                <c:pt idx="8393">
                  <c:v>-8.4843699999999998E-3</c:v>
                </c:pt>
                <c:pt idx="8394">
                  <c:v>-1.1781199999999999E-2</c:v>
                </c:pt>
                <c:pt idx="8395">
                  <c:v>-6.0156200000000002E-3</c:v>
                </c:pt>
                <c:pt idx="8396">
                  <c:v>-9.8437500000000001E-3</c:v>
                </c:pt>
                <c:pt idx="8397">
                  <c:v>-3.92187E-3</c:v>
                </c:pt>
                <c:pt idx="8398">
                  <c:v>-8.1093699999999994E-3</c:v>
                </c:pt>
                <c:pt idx="8399">
                  <c:v>-5.9218700000000001E-3</c:v>
                </c:pt>
                <c:pt idx="8400">
                  <c:v>-5.6406200000000007E-3</c:v>
                </c:pt>
                <c:pt idx="8401">
                  <c:v>-2.0625000000000001E-3</c:v>
                </c:pt>
                <c:pt idx="8402">
                  <c:v>-8.4999999999999989E-3</c:v>
                </c:pt>
                <c:pt idx="8403">
                  <c:v>-9.7968699999999992E-3</c:v>
                </c:pt>
                <c:pt idx="8404">
                  <c:v>-3.7499999999999999E-3</c:v>
                </c:pt>
                <c:pt idx="8405">
                  <c:v>-2.1875E-4</c:v>
                </c:pt>
                <c:pt idx="8406">
                  <c:v>-8.6250000000000007E-3</c:v>
                </c:pt>
                <c:pt idx="8407">
                  <c:v>-7.4687500000000006E-3</c:v>
                </c:pt>
                <c:pt idx="8408">
                  <c:v>-1.8593699999999999E-3</c:v>
                </c:pt>
                <c:pt idx="8409">
                  <c:v>-4.2343699999999995E-3</c:v>
                </c:pt>
                <c:pt idx="8410">
                  <c:v>-3.6718699999999998E-3</c:v>
                </c:pt>
                <c:pt idx="8411">
                  <c:v>-4.6406199999999998E-3</c:v>
                </c:pt>
                <c:pt idx="8412">
                  <c:v>-1.42969E-2</c:v>
                </c:pt>
                <c:pt idx="8413">
                  <c:v>-9.3593699999999988E-3</c:v>
                </c:pt>
                <c:pt idx="8414">
                  <c:v>-6.2968699999999996E-3</c:v>
                </c:pt>
                <c:pt idx="8415">
                  <c:v>-1.22656E-2</c:v>
                </c:pt>
                <c:pt idx="8416">
                  <c:v>-7.9687500000000001E-3</c:v>
                </c:pt>
                <c:pt idx="8417">
                  <c:v>-2.1093699999999997E-3</c:v>
                </c:pt>
                <c:pt idx="8418">
                  <c:v>-1.1968700000000001E-2</c:v>
                </c:pt>
                <c:pt idx="8419">
                  <c:v>3.7499999999999995E-4</c:v>
                </c:pt>
                <c:pt idx="8420">
                  <c:v>1.25E-4</c:v>
                </c:pt>
                <c:pt idx="8421">
                  <c:v>-2.0781200000000001E-3</c:v>
                </c:pt>
                <c:pt idx="8422">
                  <c:v>-6.1250000000000002E-3</c:v>
                </c:pt>
                <c:pt idx="8423">
                  <c:v>-8.0312500000000002E-3</c:v>
                </c:pt>
                <c:pt idx="8424">
                  <c:v>-7.9375000000000001E-3</c:v>
                </c:pt>
                <c:pt idx="8425">
                  <c:v>-1.20625E-2</c:v>
                </c:pt>
                <c:pt idx="8426">
                  <c:v>-4.4375000000000005E-3</c:v>
                </c:pt>
                <c:pt idx="8427">
                  <c:v>-1.8281199999999999E-3</c:v>
                </c:pt>
                <c:pt idx="8428">
                  <c:v>-4.2187500000000003E-3</c:v>
                </c:pt>
                <c:pt idx="8429">
                  <c:v>1.4210899999999999E-17</c:v>
                </c:pt>
                <c:pt idx="8430">
                  <c:v>-7.1718700000000003E-3</c:v>
                </c:pt>
                <c:pt idx="8431">
                  <c:v>-1.0593700000000001E-2</c:v>
                </c:pt>
                <c:pt idx="8432">
                  <c:v>-9.5312500000000009E-4</c:v>
                </c:pt>
                <c:pt idx="8433">
                  <c:v>-1.42187E-3</c:v>
                </c:pt>
                <c:pt idx="8434">
                  <c:v>-4.6874999999999998E-3</c:v>
                </c:pt>
                <c:pt idx="8435">
                  <c:v>-8.3125000000000004E-3</c:v>
                </c:pt>
                <c:pt idx="8436">
                  <c:v>5.4687500000000005E-4</c:v>
                </c:pt>
                <c:pt idx="8437">
                  <c:v>2.2187500000000002E-3</c:v>
                </c:pt>
                <c:pt idx="8438">
                  <c:v>-4.0937500000000002E-3</c:v>
                </c:pt>
                <c:pt idx="8439">
                  <c:v>-4.0625000000000001E-3</c:v>
                </c:pt>
                <c:pt idx="8440">
                  <c:v>-1.03906E-2</c:v>
                </c:pt>
                <c:pt idx="8441">
                  <c:v>-1.0781199999999999E-2</c:v>
                </c:pt>
                <c:pt idx="8442">
                  <c:v>-4.3593700000000004E-3</c:v>
                </c:pt>
                <c:pt idx="8443">
                  <c:v>-6.5781199999999998E-3</c:v>
                </c:pt>
                <c:pt idx="8444">
                  <c:v>-8.4999999999999989E-3</c:v>
                </c:pt>
                <c:pt idx="8445">
                  <c:v>-7.8125E-3</c:v>
                </c:pt>
                <c:pt idx="8446">
                  <c:v>-1.8343700000000001E-2</c:v>
                </c:pt>
                <c:pt idx="8447">
                  <c:v>-1.8437499999999999E-2</c:v>
                </c:pt>
                <c:pt idx="8448">
                  <c:v>-8.0625000000000002E-3</c:v>
                </c:pt>
                <c:pt idx="8449">
                  <c:v>5.9999999999999993E-3</c:v>
                </c:pt>
                <c:pt idx="8450">
                  <c:v>-3.82812E-3</c:v>
                </c:pt>
                <c:pt idx="8451">
                  <c:v>-1.0109400000000001E-2</c:v>
                </c:pt>
                <c:pt idx="8452">
                  <c:v>-8.687499999999999E-3</c:v>
                </c:pt>
                <c:pt idx="8453">
                  <c:v>-6.4062500000000003E-4</c:v>
                </c:pt>
                <c:pt idx="8454">
                  <c:v>-1.8749999999999999E-3</c:v>
                </c:pt>
                <c:pt idx="8455">
                  <c:v>-1.6718700000000002E-3</c:v>
                </c:pt>
                <c:pt idx="8456">
                  <c:v>-7.8125E-3</c:v>
                </c:pt>
                <c:pt idx="8457">
                  <c:v>-9.9062500000000001E-3</c:v>
                </c:pt>
                <c:pt idx="8458">
                  <c:v>-1.02656E-2</c:v>
                </c:pt>
                <c:pt idx="8459">
                  <c:v>-7.3125000000000004E-3</c:v>
                </c:pt>
                <c:pt idx="8460">
                  <c:v>-1.7812500000000002E-2</c:v>
                </c:pt>
                <c:pt idx="8461">
                  <c:v>-1.52812E-2</c:v>
                </c:pt>
                <c:pt idx="8462">
                  <c:v>-6.1875000000000003E-3</c:v>
                </c:pt>
                <c:pt idx="8463">
                  <c:v>-4.4843699999999997E-3</c:v>
                </c:pt>
                <c:pt idx="8464">
                  <c:v>4.0781300000000001E-3</c:v>
                </c:pt>
                <c:pt idx="8465">
                  <c:v>-1.45312E-3</c:v>
                </c:pt>
                <c:pt idx="8466">
                  <c:v>-1.0156200000000001E-2</c:v>
                </c:pt>
                <c:pt idx="8467">
                  <c:v>-1.0406199999999999E-2</c:v>
                </c:pt>
                <c:pt idx="8468">
                  <c:v>-1.92187E-3</c:v>
                </c:pt>
                <c:pt idx="8469">
                  <c:v>-7.9062500000000001E-3</c:v>
                </c:pt>
                <c:pt idx="8470">
                  <c:v>-1.16875E-2</c:v>
                </c:pt>
                <c:pt idx="8471">
                  <c:v>-4.0000000000000001E-3</c:v>
                </c:pt>
                <c:pt idx="8472">
                  <c:v>-1.01406E-2</c:v>
                </c:pt>
                <c:pt idx="8473">
                  <c:v>-2.5625000000000001E-3</c:v>
                </c:pt>
                <c:pt idx="8474">
                  <c:v>6.1093800000000002E-3</c:v>
                </c:pt>
                <c:pt idx="8475">
                  <c:v>2.2187500000000002E-3</c:v>
                </c:pt>
                <c:pt idx="8476">
                  <c:v>-1.7812500000000001E-3</c:v>
                </c:pt>
                <c:pt idx="8477">
                  <c:v>5.9843799999999992E-3</c:v>
                </c:pt>
                <c:pt idx="8478">
                  <c:v>-1.8749999999999998E-4</c:v>
                </c:pt>
                <c:pt idx="8479">
                  <c:v>1.4210899999999999E-17</c:v>
                </c:pt>
                <c:pt idx="8480">
                  <c:v>-2.1249999999999997E-3</c:v>
                </c:pt>
                <c:pt idx="8481">
                  <c:v>-5.9375000000000001E-3</c:v>
                </c:pt>
                <c:pt idx="8482">
                  <c:v>-1.21875E-2</c:v>
                </c:pt>
                <c:pt idx="8483">
                  <c:v>-0.01</c:v>
                </c:pt>
                <c:pt idx="8484">
                  <c:v>-7.1874999999999994E-3</c:v>
                </c:pt>
                <c:pt idx="8485">
                  <c:v>2.1562500000000002E-3</c:v>
                </c:pt>
                <c:pt idx="8486">
                  <c:v>1.8281300000000001E-3</c:v>
                </c:pt>
                <c:pt idx="8487">
                  <c:v>-2E-3</c:v>
                </c:pt>
                <c:pt idx="8488">
                  <c:v>-1.6578099999999998E-2</c:v>
                </c:pt>
                <c:pt idx="8489">
                  <c:v>-1.4109400000000001E-2</c:v>
                </c:pt>
                <c:pt idx="8490">
                  <c:v>-7.8750000000000001E-3</c:v>
                </c:pt>
                <c:pt idx="8491">
                  <c:v>-4.0625000000000001E-3</c:v>
                </c:pt>
                <c:pt idx="8492">
                  <c:v>-1.0328100000000002E-2</c:v>
                </c:pt>
                <c:pt idx="8493">
                  <c:v>-8.0468699999999994E-3</c:v>
                </c:pt>
                <c:pt idx="8494">
                  <c:v>2.6562499999999996E-4</c:v>
                </c:pt>
                <c:pt idx="8495">
                  <c:v>-1.8749999999999999E-3</c:v>
                </c:pt>
                <c:pt idx="8496">
                  <c:v>-6.0156200000000002E-3</c:v>
                </c:pt>
                <c:pt idx="8497">
                  <c:v>-3.9687500000000001E-3</c:v>
                </c:pt>
                <c:pt idx="8498">
                  <c:v>-1.96875E-3</c:v>
                </c:pt>
                <c:pt idx="8499">
                  <c:v>-2.4375E-3</c:v>
                </c:pt>
                <c:pt idx="8500">
                  <c:v>-9.1093700000000003E-3</c:v>
                </c:pt>
                <c:pt idx="8501">
                  <c:v>-1.0171900000000001E-2</c:v>
                </c:pt>
                <c:pt idx="8502">
                  <c:v>-1.0171900000000001E-2</c:v>
                </c:pt>
                <c:pt idx="8503">
                  <c:v>-7.0468699999999993E-3</c:v>
                </c:pt>
                <c:pt idx="8504">
                  <c:v>-3.6406200000000002E-3</c:v>
                </c:pt>
                <c:pt idx="8505">
                  <c:v>-9.2968700000000005E-3</c:v>
                </c:pt>
                <c:pt idx="8506">
                  <c:v>-8.7500000000000008E-3</c:v>
                </c:pt>
                <c:pt idx="8507">
                  <c:v>-3.92187E-3</c:v>
                </c:pt>
                <c:pt idx="8508">
                  <c:v>-6.2968699999999996E-3</c:v>
                </c:pt>
                <c:pt idx="8509">
                  <c:v>-3.1250000000000001E-4</c:v>
                </c:pt>
                <c:pt idx="8510">
                  <c:v>-1.7968699999999999E-3</c:v>
                </c:pt>
                <c:pt idx="8511">
                  <c:v>-3.8437499999999999E-3</c:v>
                </c:pt>
                <c:pt idx="8512">
                  <c:v>-7.9218699999999993E-3</c:v>
                </c:pt>
                <c:pt idx="8513">
                  <c:v>-6.0312500000000002E-3</c:v>
                </c:pt>
                <c:pt idx="8514">
                  <c:v>-4.0000000000000001E-3</c:v>
                </c:pt>
                <c:pt idx="8515">
                  <c:v>-2E-3</c:v>
                </c:pt>
                <c:pt idx="8516">
                  <c:v>2.01563E-3</c:v>
                </c:pt>
                <c:pt idx="8517">
                  <c:v>-2.42187E-3</c:v>
                </c:pt>
                <c:pt idx="8518">
                  <c:v>-6.0468700000000002E-3</c:v>
                </c:pt>
                <c:pt idx="8519">
                  <c:v>-5.90625E-3</c:v>
                </c:pt>
                <c:pt idx="8520">
                  <c:v>-3.40625E-3</c:v>
                </c:pt>
                <c:pt idx="8521">
                  <c:v>1.09375E-4</c:v>
                </c:pt>
                <c:pt idx="8522">
                  <c:v>-2.5625000000000001E-3</c:v>
                </c:pt>
                <c:pt idx="8523">
                  <c:v>-6.2343700000000004E-3</c:v>
                </c:pt>
                <c:pt idx="8524">
                  <c:v>-5.8906200000000001E-3</c:v>
                </c:pt>
                <c:pt idx="8525">
                  <c:v>-6.1875000000000003E-3</c:v>
                </c:pt>
                <c:pt idx="8526">
                  <c:v>-8.2187500000000004E-3</c:v>
                </c:pt>
                <c:pt idx="8527">
                  <c:v>-1.04219E-2</c:v>
                </c:pt>
                <c:pt idx="8528">
                  <c:v>-8.7812500000000009E-3</c:v>
                </c:pt>
                <c:pt idx="8529">
                  <c:v>-2.2812499999999999E-3</c:v>
                </c:pt>
                <c:pt idx="8530">
                  <c:v>-8.0468699999999994E-3</c:v>
                </c:pt>
                <c:pt idx="8531">
                  <c:v>-3.9687500000000001E-3</c:v>
                </c:pt>
                <c:pt idx="8532">
                  <c:v>-1.0859400000000002E-2</c:v>
                </c:pt>
                <c:pt idx="8533">
                  <c:v>-1.14062E-2</c:v>
                </c:pt>
                <c:pt idx="8534">
                  <c:v>-5.2343699999999995E-3</c:v>
                </c:pt>
                <c:pt idx="8535">
                  <c:v>-2.0937500000000001E-3</c:v>
                </c:pt>
                <c:pt idx="8536">
                  <c:v>-6.82812E-3</c:v>
                </c:pt>
                <c:pt idx="8537">
                  <c:v>-9.7968699999999992E-3</c:v>
                </c:pt>
                <c:pt idx="8538">
                  <c:v>-5.2812499999999995E-3</c:v>
                </c:pt>
                <c:pt idx="8539">
                  <c:v>-4.2499999999999994E-3</c:v>
                </c:pt>
                <c:pt idx="8540">
                  <c:v>-3.3437499999999999E-3</c:v>
                </c:pt>
                <c:pt idx="8541">
                  <c:v>-2.1875E-4</c:v>
                </c:pt>
                <c:pt idx="8542">
                  <c:v>-4.2968699999999995E-3</c:v>
                </c:pt>
                <c:pt idx="8543">
                  <c:v>-4.4375000000000005E-3</c:v>
                </c:pt>
                <c:pt idx="8544">
                  <c:v>-1.13594E-2</c:v>
                </c:pt>
                <c:pt idx="8545">
                  <c:v>-1.6343699999999999E-2</c:v>
                </c:pt>
                <c:pt idx="8546">
                  <c:v>-1.24219E-2</c:v>
                </c:pt>
                <c:pt idx="8547">
                  <c:v>-4.82812E-3</c:v>
                </c:pt>
                <c:pt idx="8548">
                  <c:v>-1.7031199999999998E-3</c:v>
                </c:pt>
                <c:pt idx="8549">
                  <c:v>-5.8281200000000009E-3</c:v>
                </c:pt>
                <c:pt idx="8550">
                  <c:v>-1.1703099999999999E-2</c:v>
                </c:pt>
                <c:pt idx="8551">
                  <c:v>-5.0312500000000001E-3</c:v>
                </c:pt>
                <c:pt idx="8552">
                  <c:v>-3.39062E-3</c:v>
                </c:pt>
                <c:pt idx="8553">
                  <c:v>-1.7187500000000002E-4</c:v>
                </c:pt>
                <c:pt idx="8554">
                  <c:v>-1.5468700000000001E-3</c:v>
                </c:pt>
                <c:pt idx="8555">
                  <c:v>-1.75E-3</c:v>
                </c:pt>
                <c:pt idx="8556">
                  <c:v>-9.921870000000001E-3</c:v>
                </c:pt>
                <c:pt idx="8557">
                  <c:v>-6.4843699999999997E-3</c:v>
                </c:pt>
                <c:pt idx="8558">
                  <c:v>-8.8750000000000009E-3</c:v>
                </c:pt>
                <c:pt idx="8559">
                  <c:v>5.4687500000000005E-4</c:v>
                </c:pt>
                <c:pt idx="8560">
                  <c:v>-4.5781199999999998E-3</c:v>
                </c:pt>
                <c:pt idx="8561">
                  <c:v>-4.4062499999999996E-3</c:v>
                </c:pt>
                <c:pt idx="8562">
                  <c:v>-8.1250000000000003E-3</c:v>
                </c:pt>
                <c:pt idx="8563">
                  <c:v>-2.7343700000000003E-3</c:v>
                </c:pt>
                <c:pt idx="8564">
                  <c:v>-4.6874999999999994E-5</c:v>
                </c:pt>
                <c:pt idx="8565">
                  <c:v>-3.1718700000000002E-3</c:v>
                </c:pt>
                <c:pt idx="8566">
                  <c:v>-6.0937500000000002E-3</c:v>
                </c:pt>
                <c:pt idx="8567">
                  <c:v>-4.0937500000000002E-3</c:v>
                </c:pt>
                <c:pt idx="8568">
                  <c:v>-4.1250000000000002E-3</c:v>
                </c:pt>
                <c:pt idx="8569">
                  <c:v>-1.8281199999999999E-3</c:v>
                </c:pt>
                <c:pt idx="8570">
                  <c:v>-7.6093700000000007E-3</c:v>
                </c:pt>
                <c:pt idx="8571">
                  <c:v>-9.9843699999999994E-3</c:v>
                </c:pt>
                <c:pt idx="8572">
                  <c:v>-1.00781E-2</c:v>
                </c:pt>
                <c:pt idx="8573">
                  <c:v>-9.8906199999999993E-3</c:v>
                </c:pt>
                <c:pt idx="8574">
                  <c:v>-1.1953099999999999E-2</c:v>
                </c:pt>
                <c:pt idx="8575">
                  <c:v>1.5781300000000001E-3</c:v>
                </c:pt>
                <c:pt idx="8576">
                  <c:v>4.6874999999999994E-5</c:v>
                </c:pt>
                <c:pt idx="8577">
                  <c:v>-0.01</c:v>
                </c:pt>
                <c:pt idx="8578">
                  <c:v>-1.0015600000000001E-2</c:v>
                </c:pt>
                <c:pt idx="8579">
                  <c:v>-1.1984400000000001E-2</c:v>
                </c:pt>
                <c:pt idx="8580">
                  <c:v>-5.6562500000000007E-3</c:v>
                </c:pt>
                <c:pt idx="8581">
                  <c:v>-6.0468700000000002E-3</c:v>
                </c:pt>
                <c:pt idx="8582">
                  <c:v>-5.5624999999999997E-3</c:v>
                </c:pt>
                <c:pt idx="8583">
                  <c:v>-1.5625E-5</c:v>
                </c:pt>
                <c:pt idx="8584">
                  <c:v>-3.9531200000000001E-3</c:v>
                </c:pt>
                <c:pt idx="8585">
                  <c:v>2.1249999999999997E-3</c:v>
                </c:pt>
                <c:pt idx="8586">
                  <c:v>-2.6562499999999996E-4</c:v>
                </c:pt>
                <c:pt idx="8587">
                  <c:v>-2.2187500000000002E-3</c:v>
                </c:pt>
                <c:pt idx="8588">
                  <c:v>-8.7812500000000009E-3</c:v>
                </c:pt>
                <c:pt idx="8589">
                  <c:v>-1.6437500000000001E-2</c:v>
                </c:pt>
                <c:pt idx="8590">
                  <c:v>-1.26406E-2</c:v>
                </c:pt>
                <c:pt idx="8591">
                  <c:v>-2.0937500000000001E-3</c:v>
                </c:pt>
                <c:pt idx="8592">
                  <c:v>-1.0109400000000001E-2</c:v>
                </c:pt>
                <c:pt idx="8593">
                  <c:v>-3.39062E-3</c:v>
                </c:pt>
                <c:pt idx="8594">
                  <c:v>-4.5312500000000006E-3</c:v>
                </c:pt>
                <c:pt idx="8595">
                  <c:v>-5.90625E-3</c:v>
                </c:pt>
                <c:pt idx="8596">
                  <c:v>-1.7343700000000001E-3</c:v>
                </c:pt>
                <c:pt idx="8597">
                  <c:v>-2.5468700000000001E-3</c:v>
                </c:pt>
                <c:pt idx="8598">
                  <c:v>-1.0656199999999999E-2</c:v>
                </c:pt>
                <c:pt idx="8599">
                  <c:v>-9.8124999999999983E-3</c:v>
                </c:pt>
                <c:pt idx="8600">
                  <c:v>-7.9218699999999993E-3</c:v>
                </c:pt>
                <c:pt idx="8601">
                  <c:v>-8.1250000000000003E-3</c:v>
                </c:pt>
                <c:pt idx="8602">
                  <c:v>-7.8281200000000009E-3</c:v>
                </c:pt>
                <c:pt idx="8603">
                  <c:v>3.4375000000000003E-4</c:v>
                </c:pt>
                <c:pt idx="8604">
                  <c:v>-6.2500000000000001E-4</c:v>
                </c:pt>
                <c:pt idx="8605">
                  <c:v>-5.9218700000000001E-3</c:v>
                </c:pt>
                <c:pt idx="8606">
                  <c:v>4.6874999999999998E-4</c:v>
                </c:pt>
                <c:pt idx="8607">
                  <c:v>-2.7812499999999999E-3</c:v>
                </c:pt>
                <c:pt idx="8608">
                  <c:v>-1.23594E-2</c:v>
                </c:pt>
                <c:pt idx="8609">
                  <c:v>-9.78125E-3</c:v>
                </c:pt>
                <c:pt idx="8610">
                  <c:v>-1.0015600000000001E-2</c:v>
                </c:pt>
                <c:pt idx="8611">
                  <c:v>-7.8750000000000001E-3</c:v>
                </c:pt>
                <c:pt idx="8612">
                  <c:v>-8.1562500000000003E-3</c:v>
                </c:pt>
                <c:pt idx="8613">
                  <c:v>-1.0124999999999999E-2</c:v>
                </c:pt>
                <c:pt idx="8614">
                  <c:v>-1.1999999999999999E-2</c:v>
                </c:pt>
                <c:pt idx="8615">
                  <c:v>-9.859370000000001E-3</c:v>
                </c:pt>
                <c:pt idx="8616">
                  <c:v>2.1875E-4</c:v>
                </c:pt>
                <c:pt idx="8617">
                  <c:v>-1.7187500000000002E-4</c:v>
                </c:pt>
                <c:pt idx="8618">
                  <c:v>-5.7499999999999999E-3</c:v>
                </c:pt>
                <c:pt idx="8619">
                  <c:v>-1.2125E-2</c:v>
                </c:pt>
                <c:pt idx="8620">
                  <c:v>-1.19062E-2</c:v>
                </c:pt>
                <c:pt idx="8621">
                  <c:v>-8.0000000000000002E-3</c:v>
                </c:pt>
                <c:pt idx="8622">
                  <c:v>-9.9843699999999994E-3</c:v>
                </c:pt>
                <c:pt idx="8623">
                  <c:v>-8.0937500000000002E-3</c:v>
                </c:pt>
                <c:pt idx="8624">
                  <c:v>-7.9062500000000001E-3</c:v>
                </c:pt>
                <c:pt idx="8625">
                  <c:v>-8.1875000000000003E-3</c:v>
                </c:pt>
                <c:pt idx="8626">
                  <c:v>-4.0781200000000002E-3</c:v>
                </c:pt>
                <c:pt idx="8627">
                  <c:v>-7.5156199999999998E-3</c:v>
                </c:pt>
                <c:pt idx="8628">
                  <c:v>-8.4062500000000005E-3</c:v>
                </c:pt>
                <c:pt idx="8629">
                  <c:v>-6.2500000000000001E-4</c:v>
                </c:pt>
                <c:pt idx="8630">
                  <c:v>7.1874999999999999E-4</c:v>
                </c:pt>
                <c:pt idx="8631">
                  <c:v>-5.7343699999999999E-3</c:v>
                </c:pt>
                <c:pt idx="8632">
                  <c:v>-8.3906199999999997E-3</c:v>
                </c:pt>
                <c:pt idx="8633">
                  <c:v>-7.5468699999999998E-3</c:v>
                </c:pt>
                <c:pt idx="8634">
                  <c:v>-8.5937500000000007E-3</c:v>
                </c:pt>
                <c:pt idx="8635">
                  <c:v>-4.6874999999999998E-3</c:v>
                </c:pt>
                <c:pt idx="8636">
                  <c:v>-6.5156199999999997E-3</c:v>
                </c:pt>
                <c:pt idx="8637">
                  <c:v>-7.9218699999999993E-3</c:v>
                </c:pt>
                <c:pt idx="8638">
                  <c:v>-1.1468699999999998E-2</c:v>
                </c:pt>
                <c:pt idx="8639">
                  <c:v>-1.7562500000000002E-2</c:v>
                </c:pt>
                <c:pt idx="8640">
                  <c:v>-8.9999999999999993E-3</c:v>
                </c:pt>
                <c:pt idx="8641">
                  <c:v>-2.0625000000000001E-3</c:v>
                </c:pt>
                <c:pt idx="8642">
                  <c:v>-4.0000000000000001E-3</c:v>
                </c:pt>
                <c:pt idx="8643">
                  <c:v>-1.5656199999999999E-2</c:v>
                </c:pt>
                <c:pt idx="8644">
                  <c:v>-1.68594E-2</c:v>
                </c:pt>
                <c:pt idx="8645">
                  <c:v>-1.29219E-2</c:v>
                </c:pt>
                <c:pt idx="8646">
                  <c:v>7.8125000000000004E-4</c:v>
                </c:pt>
                <c:pt idx="8647">
                  <c:v>-1E-3</c:v>
                </c:pt>
                <c:pt idx="8648">
                  <c:v>2.5937500000000001E-3</c:v>
                </c:pt>
                <c:pt idx="8649">
                  <c:v>5.7187499999999999E-3</c:v>
                </c:pt>
                <c:pt idx="8650">
                  <c:v>-6.2812500000000004E-3</c:v>
                </c:pt>
                <c:pt idx="8651">
                  <c:v>-1.3125000000000001E-2</c:v>
                </c:pt>
                <c:pt idx="8652">
                  <c:v>-4.1250000000000002E-3</c:v>
                </c:pt>
                <c:pt idx="8653">
                  <c:v>-1.0906200000000001E-2</c:v>
                </c:pt>
                <c:pt idx="8654">
                  <c:v>-1.0218700000000001E-2</c:v>
                </c:pt>
                <c:pt idx="8655">
                  <c:v>-4.6406199999999998E-3</c:v>
                </c:pt>
                <c:pt idx="8656">
                  <c:v>-1.8124999999999999E-3</c:v>
                </c:pt>
                <c:pt idx="8657">
                  <c:v>-7.4375000000000005E-3</c:v>
                </c:pt>
                <c:pt idx="8658">
                  <c:v>-8.0468699999999994E-3</c:v>
                </c:pt>
                <c:pt idx="8659">
                  <c:v>-6.0312500000000002E-3</c:v>
                </c:pt>
                <c:pt idx="8660">
                  <c:v>-6.0468700000000002E-3</c:v>
                </c:pt>
                <c:pt idx="8661">
                  <c:v>-4.0625000000000001E-3</c:v>
                </c:pt>
                <c:pt idx="8662">
                  <c:v>-6.0781200000000002E-3</c:v>
                </c:pt>
                <c:pt idx="8663">
                  <c:v>-8.1250000000000003E-3</c:v>
                </c:pt>
                <c:pt idx="8664">
                  <c:v>-3.9375E-3</c:v>
                </c:pt>
                <c:pt idx="8665">
                  <c:v>-3.9687500000000001E-3</c:v>
                </c:pt>
                <c:pt idx="8666">
                  <c:v>-4.0312500000000001E-3</c:v>
                </c:pt>
                <c:pt idx="8667">
                  <c:v>-5.9999999999999993E-3</c:v>
                </c:pt>
                <c:pt idx="8668">
                  <c:v>-8.1093699999999994E-3</c:v>
                </c:pt>
                <c:pt idx="8669">
                  <c:v>-0.01</c:v>
                </c:pt>
                <c:pt idx="8670">
                  <c:v>-7.7968700000000009E-3</c:v>
                </c:pt>
                <c:pt idx="8671">
                  <c:v>-2.9687499999999999E-4</c:v>
                </c:pt>
                <c:pt idx="8672">
                  <c:v>4.0781300000000001E-3</c:v>
                </c:pt>
                <c:pt idx="8673">
                  <c:v>2.2031300000000002E-3</c:v>
                </c:pt>
                <c:pt idx="8674">
                  <c:v>-8.3437500000000005E-3</c:v>
                </c:pt>
                <c:pt idx="8675">
                  <c:v>-1.1671900000000001E-2</c:v>
                </c:pt>
                <c:pt idx="8676">
                  <c:v>-1.5984399999999999E-2</c:v>
                </c:pt>
                <c:pt idx="8677">
                  <c:v>-8.1875000000000003E-3</c:v>
                </c:pt>
                <c:pt idx="8678">
                  <c:v>-5.9687500000000001E-3</c:v>
                </c:pt>
                <c:pt idx="8679">
                  <c:v>-5.9531199999999992E-3</c:v>
                </c:pt>
                <c:pt idx="8680">
                  <c:v>-9.8906199999999993E-3</c:v>
                </c:pt>
                <c:pt idx="8681">
                  <c:v>-5.9999999999999993E-3</c:v>
                </c:pt>
                <c:pt idx="8682">
                  <c:v>-9.3749999999999997E-3</c:v>
                </c:pt>
                <c:pt idx="8683">
                  <c:v>4.2031300000000002E-3</c:v>
                </c:pt>
                <c:pt idx="8684">
                  <c:v>-3.46875E-3</c:v>
                </c:pt>
                <c:pt idx="8685">
                  <c:v>-8.0000000000000002E-3</c:v>
                </c:pt>
                <c:pt idx="8686">
                  <c:v>-3.9687500000000001E-3</c:v>
                </c:pt>
                <c:pt idx="8687">
                  <c:v>-9.8750000000000018E-3</c:v>
                </c:pt>
                <c:pt idx="8688">
                  <c:v>-1.3906200000000001E-2</c:v>
                </c:pt>
                <c:pt idx="8689">
                  <c:v>-5.875E-3</c:v>
                </c:pt>
                <c:pt idx="8690">
                  <c:v>-3.8437499999999999E-3</c:v>
                </c:pt>
                <c:pt idx="8691">
                  <c:v>-1.9843700000000001E-3</c:v>
                </c:pt>
                <c:pt idx="8692">
                  <c:v>-8.2031199999999995E-3</c:v>
                </c:pt>
                <c:pt idx="8693">
                  <c:v>-6.0937500000000002E-3</c:v>
                </c:pt>
                <c:pt idx="8694">
                  <c:v>-3.9843700000000001E-3</c:v>
                </c:pt>
                <c:pt idx="8695">
                  <c:v>-2E-3</c:v>
                </c:pt>
                <c:pt idx="8696">
                  <c:v>-1.95312E-3</c:v>
                </c:pt>
                <c:pt idx="8697">
                  <c:v>-5.9374999999999999E-4</c:v>
                </c:pt>
                <c:pt idx="8698">
                  <c:v>-7.3906199999999997E-3</c:v>
                </c:pt>
                <c:pt idx="8699">
                  <c:v>-4.9531200000000001E-3</c:v>
                </c:pt>
                <c:pt idx="8700">
                  <c:v>-4.9843700000000001E-3</c:v>
                </c:pt>
                <c:pt idx="8701">
                  <c:v>-9.4999999999999998E-3</c:v>
                </c:pt>
                <c:pt idx="8702">
                  <c:v>-8.9843700000000002E-3</c:v>
                </c:pt>
                <c:pt idx="8703">
                  <c:v>-7.34375E-4</c:v>
                </c:pt>
                <c:pt idx="8704">
                  <c:v>-1.3437499999999999E-3</c:v>
                </c:pt>
                <c:pt idx="8705">
                  <c:v>-5.7187499999999999E-3</c:v>
                </c:pt>
                <c:pt idx="8706">
                  <c:v>-6.1562499999999994E-3</c:v>
                </c:pt>
                <c:pt idx="8707">
                  <c:v>-4.2343699999999995E-3</c:v>
                </c:pt>
                <c:pt idx="8708">
                  <c:v>1.5312500000000001E-3</c:v>
                </c:pt>
                <c:pt idx="8709">
                  <c:v>6.2031300000000003E-3</c:v>
                </c:pt>
                <c:pt idx="8710">
                  <c:v>-3.4531200000000001E-3</c:v>
                </c:pt>
                <c:pt idx="8711">
                  <c:v>-8.0156200000000011E-3</c:v>
                </c:pt>
                <c:pt idx="8712">
                  <c:v>-7.9531199999999993E-3</c:v>
                </c:pt>
                <c:pt idx="8713">
                  <c:v>-4.0000000000000001E-3</c:v>
                </c:pt>
                <c:pt idx="8714">
                  <c:v>-5.9687500000000001E-3</c:v>
                </c:pt>
                <c:pt idx="8715">
                  <c:v>-4.2187500000000003E-3</c:v>
                </c:pt>
                <c:pt idx="8716">
                  <c:v>-1.0031199999999999E-2</c:v>
                </c:pt>
                <c:pt idx="8717">
                  <c:v>-5.6562500000000007E-3</c:v>
                </c:pt>
                <c:pt idx="8718">
                  <c:v>-6.3750000000000005E-3</c:v>
                </c:pt>
                <c:pt idx="8719">
                  <c:v>-5.6249999999999998E-3</c:v>
                </c:pt>
                <c:pt idx="8720">
                  <c:v>7.1874999999999999E-4</c:v>
                </c:pt>
                <c:pt idx="8721">
                  <c:v>-1.2968699999999999E-3</c:v>
                </c:pt>
                <c:pt idx="8722">
                  <c:v>-1.0093700000000001E-2</c:v>
                </c:pt>
                <c:pt idx="8723">
                  <c:v>-3.0937500000000001E-3</c:v>
                </c:pt>
                <c:pt idx="8724">
                  <c:v>-4.84375E-3</c:v>
                </c:pt>
                <c:pt idx="8725">
                  <c:v>-1.30156E-2</c:v>
                </c:pt>
                <c:pt idx="8726">
                  <c:v>-1.2593700000000001E-2</c:v>
                </c:pt>
                <c:pt idx="8727">
                  <c:v>-1.0937500000000001E-3</c:v>
                </c:pt>
                <c:pt idx="8728">
                  <c:v>-2.2343699999999998E-3</c:v>
                </c:pt>
                <c:pt idx="8729">
                  <c:v>-5.1406200000000003E-3</c:v>
                </c:pt>
                <c:pt idx="8730">
                  <c:v>-1.2093699999999999E-2</c:v>
                </c:pt>
                <c:pt idx="8731">
                  <c:v>-7.3281200000000005E-3</c:v>
                </c:pt>
                <c:pt idx="8732">
                  <c:v>-5.6562500000000007E-3</c:v>
                </c:pt>
                <c:pt idx="8733">
                  <c:v>-1.7656200000000001E-3</c:v>
                </c:pt>
                <c:pt idx="8734">
                  <c:v>-4.6250000000000006E-3</c:v>
                </c:pt>
                <c:pt idx="8735">
                  <c:v>-1.1375E-2</c:v>
                </c:pt>
                <c:pt idx="8736">
                  <c:v>-1.30156E-2</c:v>
                </c:pt>
                <c:pt idx="8737">
                  <c:v>3.5937499999999999E-4</c:v>
                </c:pt>
                <c:pt idx="8738">
                  <c:v>3.0781300000000001E-3</c:v>
                </c:pt>
                <c:pt idx="8739">
                  <c:v>-7.9218699999999993E-3</c:v>
                </c:pt>
                <c:pt idx="8740">
                  <c:v>-9.0468700000000003E-3</c:v>
                </c:pt>
                <c:pt idx="8741">
                  <c:v>-4.3281199999999995E-3</c:v>
                </c:pt>
                <c:pt idx="8742">
                  <c:v>-1.0656199999999999E-2</c:v>
                </c:pt>
                <c:pt idx="8743">
                  <c:v>-9.78125E-3</c:v>
                </c:pt>
                <c:pt idx="8744">
                  <c:v>-9.8281199999999992E-3</c:v>
                </c:pt>
                <c:pt idx="8745">
                  <c:v>-7.5937499999999998E-3</c:v>
                </c:pt>
                <c:pt idx="8746">
                  <c:v>-5.5937499999999998E-3</c:v>
                </c:pt>
                <c:pt idx="8747">
                  <c:v>-7.0468699999999993E-3</c:v>
                </c:pt>
                <c:pt idx="8748">
                  <c:v>-9.3749999999999997E-3</c:v>
                </c:pt>
                <c:pt idx="8749">
                  <c:v>-3.7343699999999999E-3</c:v>
                </c:pt>
                <c:pt idx="8750">
                  <c:v>-5.9687500000000001E-3</c:v>
                </c:pt>
                <c:pt idx="8751">
                  <c:v>-7.5156199999999998E-3</c:v>
                </c:pt>
                <c:pt idx="8752">
                  <c:v>-1.67187E-2</c:v>
                </c:pt>
                <c:pt idx="8753">
                  <c:v>-1.2531199999999999E-2</c:v>
                </c:pt>
                <c:pt idx="8754">
                  <c:v>-7.3281200000000005E-3</c:v>
                </c:pt>
                <c:pt idx="8755">
                  <c:v>-6.3906200000000005E-3</c:v>
                </c:pt>
                <c:pt idx="8756">
                  <c:v>-1.0812499999999999E-2</c:v>
                </c:pt>
                <c:pt idx="8757">
                  <c:v>-8.2031199999999995E-3</c:v>
                </c:pt>
                <c:pt idx="8758">
                  <c:v>-2.3281199999999999E-3</c:v>
                </c:pt>
                <c:pt idx="8759">
                  <c:v>-1.1953099999999999E-2</c:v>
                </c:pt>
                <c:pt idx="8760">
                  <c:v>-1.04531E-2</c:v>
                </c:pt>
                <c:pt idx="8761">
                  <c:v>-7.6562500000000003E-4</c:v>
                </c:pt>
                <c:pt idx="8762">
                  <c:v>-3.1250000000000001E-5</c:v>
                </c:pt>
                <c:pt idx="8763">
                  <c:v>-7.4999999999999991E-4</c:v>
                </c:pt>
                <c:pt idx="8764">
                  <c:v>-6.4843699999999997E-3</c:v>
                </c:pt>
                <c:pt idx="8765">
                  <c:v>1.6093800000000001E-3</c:v>
                </c:pt>
                <c:pt idx="8766">
                  <c:v>-3.4531200000000001E-3</c:v>
                </c:pt>
                <c:pt idx="8767">
                  <c:v>-4.4687500000000005E-3</c:v>
                </c:pt>
                <c:pt idx="8768">
                  <c:v>-1.89062E-3</c:v>
                </c:pt>
                <c:pt idx="8769">
                  <c:v>-5.84375E-3</c:v>
                </c:pt>
                <c:pt idx="8770">
                  <c:v>-7.9062500000000001E-3</c:v>
                </c:pt>
                <c:pt idx="8771">
                  <c:v>-1.1875E-2</c:v>
                </c:pt>
                <c:pt idx="8772">
                  <c:v>-1.1968700000000001E-2</c:v>
                </c:pt>
                <c:pt idx="8773">
                  <c:v>-2.3281199999999999E-3</c:v>
                </c:pt>
                <c:pt idx="8774">
                  <c:v>-1.96875E-3</c:v>
                </c:pt>
                <c:pt idx="8775">
                  <c:v>-0.01</c:v>
                </c:pt>
                <c:pt idx="8776">
                  <c:v>-8.0156200000000011E-3</c:v>
                </c:pt>
                <c:pt idx="8777">
                  <c:v>-1.20156E-2</c:v>
                </c:pt>
                <c:pt idx="8778">
                  <c:v>-9.6093700000000008E-3</c:v>
                </c:pt>
                <c:pt idx="8779">
                  <c:v>-3.9531200000000001E-3</c:v>
                </c:pt>
                <c:pt idx="8780">
                  <c:v>-4.0625000000000001E-3</c:v>
                </c:pt>
                <c:pt idx="8781">
                  <c:v>-6.0937500000000002E-3</c:v>
                </c:pt>
                <c:pt idx="8782">
                  <c:v>-7.5156199999999998E-3</c:v>
                </c:pt>
                <c:pt idx="8783">
                  <c:v>7.8125000000000002E-5</c:v>
                </c:pt>
                <c:pt idx="8784">
                  <c:v>-4.3125000000000004E-3</c:v>
                </c:pt>
                <c:pt idx="8785">
                  <c:v>-3.6874999999999998E-3</c:v>
                </c:pt>
                <c:pt idx="8786">
                  <c:v>-2.2812499999999999E-3</c:v>
                </c:pt>
                <c:pt idx="8787">
                  <c:v>-5.8906200000000001E-3</c:v>
                </c:pt>
                <c:pt idx="8788">
                  <c:v>-2.0937500000000001E-3</c:v>
                </c:pt>
                <c:pt idx="8789">
                  <c:v>-1.1000000000000001E-2</c:v>
                </c:pt>
                <c:pt idx="8790">
                  <c:v>-1.3734400000000001E-2</c:v>
                </c:pt>
                <c:pt idx="8791">
                  <c:v>-7.5781199999999998E-3</c:v>
                </c:pt>
                <c:pt idx="8792">
                  <c:v>-5.5156200000000006E-3</c:v>
                </c:pt>
                <c:pt idx="8793">
                  <c:v>2.0312499999999999E-4</c:v>
                </c:pt>
                <c:pt idx="8794">
                  <c:v>-4.6093699999999998E-3</c:v>
                </c:pt>
                <c:pt idx="8795">
                  <c:v>-1.4374999999999999E-2</c:v>
                </c:pt>
                <c:pt idx="8796">
                  <c:v>-1.39375E-2</c:v>
                </c:pt>
                <c:pt idx="8797">
                  <c:v>-1.1484399999999999E-2</c:v>
                </c:pt>
                <c:pt idx="8798">
                  <c:v>-1.6093699999999999E-3</c:v>
                </c:pt>
                <c:pt idx="8799">
                  <c:v>-1.96875E-3</c:v>
                </c:pt>
                <c:pt idx="8800">
                  <c:v>-3.1250000000000001E-5</c:v>
                </c:pt>
                <c:pt idx="8801">
                  <c:v>-8.5781199999999998E-3</c:v>
                </c:pt>
                <c:pt idx="8802">
                  <c:v>-1.37187E-2</c:v>
                </c:pt>
                <c:pt idx="8803">
                  <c:v>-5.3906199999999996E-3</c:v>
                </c:pt>
                <c:pt idx="8804">
                  <c:v>5.1562500000000002E-4</c:v>
                </c:pt>
                <c:pt idx="8805">
                  <c:v>3.6406299999999997E-3</c:v>
                </c:pt>
                <c:pt idx="8806">
                  <c:v>-6.7500000000000008E-3</c:v>
                </c:pt>
                <c:pt idx="8807">
                  <c:v>-1.03594E-2</c:v>
                </c:pt>
                <c:pt idx="8808">
                  <c:v>-1.1609400000000001E-2</c:v>
                </c:pt>
                <c:pt idx="8809">
                  <c:v>-1.8124999999999999E-3</c:v>
                </c:pt>
                <c:pt idx="8810">
                  <c:v>-6.2656199999999995E-3</c:v>
                </c:pt>
                <c:pt idx="8811">
                  <c:v>-6.2500000000000003E-3</c:v>
                </c:pt>
                <c:pt idx="8812">
                  <c:v>-1.1999999999999999E-2</c:v>
                </c:pt>
                <c:pt idx="8813">
                  <c:v>-5.9218700000000001E-3</c:v>
                </c:pt>
                <c:pt idx="8814">
                  <c:v>-5.9218700000000001E-3</c:v>
                </c:pt>
                <c:pt idx="8815">
                  <c:v>-2.0312500000000001E-3</c:v>
                </c:pt>
                <c:pt idx="8816">
                  <c:v>-7.8750000000000001E-3</c:v>
                </c:pt>
                <c:pt idx="8817">
                  <c:v>-5.9218700000000001E-3</c:v>
                </c:pt>
                <c:pt idx="8818">
                  <c:v>-4.0625000000000001E-3</c:v>
                </c:pt>
                <c:pt idx="8819">
                  <c:v>-7.9687500000000001E-3</c:v>
                </c:pt>
                <c:pt idx="8820">
                  <c:v>-1.1968700000000001E-2</c:v>
                </c:pt>
                <c:pt idx="8821">
                  <c:v>-1.20156E-2</c:v>
                </c:pt>
                <c:pt idx="8822">
                  <c:v>-1.1999999999999999E-2</c:v>
                </c:pt>
                <c:pt idx="8823">
                  <c:v>-1.025E-2</c:v>
                </c:pt>
                <c:pt idx="8824">
                  <c:v>-6.0156200000000002E-3</c:v>
                </c:pt>
                <c:pt idx="8825">
                  <c:v>-7.984370000000001E-3</c:v>
                </c:pt>
                <c:pt idx="8826">
                  <c:v>-4.2968699999999995E-3</c:v>
                </c:pt>
                <c:pt idx="8827">
                  <c:v>-3.85937E-3</c:v>
                </c:pt>
                <c:pt idx="8828">
                  <c:v>-2.6562500000000002E-3</c:v>
                </c:pt>
                <c:pt idx="8829">
                  <c:v>1.4375E-3</c:v>
                </c:pt>
                <c:pt idx="8830">
                  <c:v>-6.76562E-3</c:v>
                </c:pt>
                <c:pt idx="8831">
                  <c:v>-3.1562499999999998E-3</c:v>
                </c:pt>
                <c:pt idx="8832">
                  <c:v>-2.1718700000000002E-3</c:v>
                </c:pt>
                <c:pt idx="8833">
                  <c:v>-2.875E-3</c:v>
                </c:pt>
                <c:pt idx="8834">
                  <c:v>-5.1250000000000002E-3</c:v>
                </c:pt>
                <c:pt idx="8835">
                  <c:v>-1.19375E-2</c:v>
                </c:pt>
                <c:pt idx="8836">
                  <c:v>-1.0531200000000001E-2</c:v>
                </c:pt>
                <c:pt idx="8837">
                  <c:v>-1.0406199999999999E-2</c:v>
                </c:pt>
                <c:pt idx="8838">
                  <c:v>-7.1562500000000003E-3</c:v>
                </c:pt>
                <c:pt idx="8839">
                  <c:v>-4.8124999999999999E-3</c:v>
                </c:pt>
                <c:pt idx="8840">
                  <c:v>-1.7031199999999998E-3</c:v>
                </c:pt>
                <c:pt idx="8841">
                  <c:v>-9.6562499999999999E-3</c:v>
                </c:pt>
                <c:pt idx="8842">
                  <c:v>-2.0078100000000002E-2</c:v>
                </c:pt>
                <c:pt idx="8843">
                  <c:v>-1.3921899999999999E-2</c:v>
                </c:pt>
                <c:pt idx="8844">
                  <c:v>-1.0343699999999999E-2</c:v>
                </c:pt>
                <c:pt idx="8845">
                  <c:v>-4.89062E-3</c:v>
                </c:pt>
                <c:pt idx="8846">
                  <c:v>-5.5937499999999998E-3</c:v>
                </c:pt>
                <c:pt idx="8847">
                  <c:v>-5.9531199999999992E-3</c:v>
                </c:pt>
                <c:pt idx="8848">
                  <c:v>-6.3593700000000005E-3</c:v>
                </c:pt>
                <c:pt idx="8849">
                  <c:v>-6.09375E-4</c:v>
                </c:pt>
                <c:pt idx="8850">
                  <c:v>-1.7968699999999999E-3</c:v>
                </c:pt>
                <c:pt idx="8851">
                  <c:v>-3.90625E-3</c:v>
                </c:pt>
                <c:pt idx="8852">
                  <c:v>-4.0468700000000002E-3</c:v>
                </c:pt>
                <c:pt idx="8853">
                  <c:v>-1.8281199999999999E-3</c:v>
                </c:pt>
                <c:pt idx="8854">
                  <c:v>-5.7812499999999999E-3</c:v>
                </c:pt>
                <c:pt idx="8855">
                  <c:v>-7.3749999999999996E-3</c:v>
                </c:pt>
                <c:pt idx="8856">
                  <c:v>-1.3906200000000001E-2</c:v>
                </c:pt>
                <c:pt idx="8857">
                  <c:v>-8.906250000000001E-3</c:v>
                </c:pt>
                <c:pt idx="8858">
                  <c:v>-2.3125000000000003E-3</c:v>
                </c:pt>
                <c:pt idx="8859">
                  <c:v>2.3593799999999999E-3</c:v>
                </c:pt>
                <c:pt idx="8860">
                  <c:v>-6.1406199999999994E-3</c:v>
                </c:pt>
                <c:pt idx="8861">
                  <c:v>-6.1718700000000003E-3</c:v>
                </c:pt>
                <c:pt idx="8862">
                  <c:v>-8.1718700000000012E-3</c:v>
                </c:pt>
                <c:pt idx="8863">
                  <c:v>-1.3984399999999999E-2</c:v>
                </c:pt>
                <c:pt idx="8864">
                  <c:v>-7.7499999999999999E-3</c:v>
                </c:pt>
                <c:pt idx="8865">
                  <c:v>-3.9687500000000001E-3</c:v>
                </c:pt>
                <c:pt idx="8866">
                  <c:v>-7.984370000000001E-3</c:v>
                </c:pt>
                <c:pt idx="8867">
                  <c:v>-5.8906200000000001E-3</c:v>
                </c:pt>
                <c:pt idx="8868">
                  <c:v>-1.1890600000000001E-2</c:v>
                </c:pt>
                <c:pt idx="8869">
                  <c:v>-2.8124999999999998E-4</c:v>
                </c:pt>
                <c:pt idx="8870">
                  <c:v>-2.0625000000000001E-3</c:v>
                </c:pt>
                <c:pt idx="8871">
                  <c:v>1.09375E-4</c:v>
                </c:pt>
                <c:pt idx="8872">
                  <c:v>-8.2031199999999995E-3</c:v>
                </c:pt>
                <c:pt idx="8873">
                  <c:v>-5.9687500000000001E-3</c:v>
                </c:pt>
                <c:pt idx="8874">
                  <c:v>-1.00781E-2</c:v>
                </c:pt>
                <c:pt idx="8875">
                  <c:v>-8.0000000000000002E-3</c:v>
                </c:pt>
                <c:pt idx="8876">
                  <c:v>-0.01</c:v>
                </c:pt>
                <c:pt idx="8877">
                  <c:v>-7.984370000000001E-3</c:v>
                </c:pt>
                <c:pt idx="8878">
                  <c:v>-9.9531199999999993E-3</c:v>
                </c:pt>
                <c:pt idx="8879">
                  <c:v>-5.9999999999999993E-3</c:v>
                </c:pt>
                <c:pt idx="8880">
                  <c:v>-5.7499999999999999E-3</c:v>
                </c:pt>
                <c:pt idx="8881">
                  <c:v>1.4062499999999999E-4</c:v>
                </c:pt>
                <c:pt idx="8882">
                  <c:v>-7.34375E-4</c:v>
                </c:pt>
                <c:pt idx="8883">
                  <c:v>-0.01</c:v>
                </c:pt>
                <c:pt idx="8884">
                  <c:v>-1.61875E-2</c:v>
                </c:pt>
                <c:pt idx="8885">
                  <c:v>-1.2156199999999999E-2</c:v>
                </c:pt>
                <c:pt idx="8886">
                  <c:v>-1.96875E-3</c:v>
                </c:pt>
                <c:pt idx="8887">
                  <c:v>-6.0625000000000002E-3</c:v>
                </c:pt>
                <c:pt idx="8888">
                  <c:v>-5.9531199999999992E-3</c:v>
                </c:pt>
                <c:pt idx="8889">
                  <c:v>-1.1953099999999999E-2</c:v>
                </c:pt>
                <c:pt idx="8890">
                  <c:v>-1.9796899999999999E-2</c:v>
                </c:pt>
                <c:pt idx="8891">
                  <c:v>-6.2187500000000003E-3</c:v>
                </c:pt>
                <c:pt idx="8892">
                  <c:v>-5.9843699999999993E-3</c:v>
                </c:pt>
                <c:pt idx="8893">
                  <c:v>-1.96875E-3</c:v>
                </c:pt>
                <c:pt idx="8894">
                  <c:v>-2.0625000000000001E-3</c:v>
                </c:pt>
                <c:pt idx="8895">
                  <c:v>-4.6562499999999998E-3</c:v>
                </c:pt>
                <c:pt idx="8896">
                  <c:v>-9.546869999999999E-3</c:v>
                </c:pt>
                <c:pt idx="8897">
                  <c:v>-9.6874999999999999E-3</c:v>
                </c:pt>
                <c:pt idx="8898">
                  <c:v>-1.1109399999999998E-2</c:v>
                </c:pt>
                <c:pt idx="8899">
                  <c:v>-3.6874999999999998E-3</c:v>
                </c:pt>
                <c:pt idx="8900">
                  <c:v>-1.31094E-2</c:v>
                </c:pt>
                <c:pt idx="8901">
                  <c:v>-8.73437E-3</c:v>
                </c:pt>
                <c:pt idx="8902">
                  <c:v>-1.1578100000000001E-2</c:v>
                </c:pt>
                <c:pt idx="8903">
                  <c:v>-7.1250000000000003E-3</c:v>
                </c:pt>
                <c:pt idx="8904">
                  <c:v>-2.2499999999999998E-3</c:v>
                </c:pt>
                <c:pt idx="8905">
                  <c:v>-1.8749999999999999E-3</c:v>
                </c:pt>
                <c:pt idx="8906">
                  <c:v>-4.0468700000000002E-3</c:v>
                </c:pt>
                <c:pt idx="8907">
                  <c:v>-2.1875E-4</c:v>
                </c:pt>
                <c:pt idx="8908">
                  <c:v>-1.5156200000000001E-3</c:v>
                </c:pt>
                <c:pt idx="8909">
                  <c:v>-0.01</c:v>
                </c:pt>
                <c:pt idx="8910">
                  <c:v>-5.9218700000000001E-3</c:v>
                </c:pt>
                <c:pt idx="8911">
                  <c:v>-5.9999999999999993E-3</c:v>
                </c:pt>
                <c:pt idx="8912">
                  <c:v>-3.90625E-3</c:v>
                </c:pt>
                <c:pt idx="8913">
                  <c:v>-4.1875000000000002E-3</c:v>
                </c:pt>
                <c:pt idx="8914">
                  <c:v>-3.7656199999999999E-3</c:v>
                </c:pt>
                <c:pt idx="8915">
                  <c:v>4.2812500000000003E-3</c:v>
                </c:pt>
                <c:pt idx="8916">
                  <c:v>-1.25E-3</c:v>
                </c:pt>
                <c:pt idx="8917">
                  <c:v>-6.1562499999999994E-3</c:v>
                </c:pt>
                <c:pt idx="8918">
                  <c:v>-5.9687500000000001E-3</c:v>
                </c:pt>
                <c:pt idx="8919">
                  <c:v>-3.1562499999999998E-3</c:v>
                </c:pt>
                <c:pt idx="8920">
                  <c:v>1.9062500000000002E-3</c:v>
                </c:pt>
                <c:pt idx="8921">
                  <c:v>-7.6874999999999999E-3</c:v>
                </c:pt>
                <c:pt idx="8922">
                  <c:v>-1.6656199999999999E-2</c:v>
                </c:pt>
                <c:pt idx="8923">
                  <c:v>-1.7906200000000001E-2</c:v>
                </c:pt>
                <c:pt idx="8924">
                  <c:v>-9.6249999999999999E-3</c:v>
                </c:pt>
                <c:pt idx="8925">
                  <c:v>4.7656299999999999E-3</c:v>
                </c:pt>
                <c:pt idx="8926">
                  <c:v>-9.3749999999999997E-4</c:v>
                </c:pt>
                <c:pt idx="8927">
                  <c:v>-7.3281200000000005E-3</c:v>
                </c:pt>
                <c:pt idx="8928">
                  <c:v>-1.1421899999999999E-2</c:v>
                </c:pt>
                <c:pt idx="8929">
                  <c:v>-3.4218699999999996E-3</c:v>
                </c:pt>
                <c:pt idx="8930">
                  <c:v>-3.5468700000000001E-3</c:v>
                </c:pt>
                <c:pt idx="8931">
                  <c:v>4.9687500000000001E-3</c:v>
                </c:pt>
                <c:pt idx="8932">
                  <c:v>3.0625000000000001E-3</c:v>
                </c:pt>
                <c:pt idx="8933">
                  <c:v>-8.2031199999999995E-3</c:v>
                </c:pt>
                <c:pt idx="8934">
                  <c:v>-1.0499999999999999E-2</c:v>
                </c:pt>
                <c:pt idx="8935">
                  <c:v>3.6562500000000002E-3</c:v>
                </c:pt>
                <c:pt idx="8936">
                  <c:v>3.6874999999999998E-3</c:v>
                </c:pt>
                <c:pt idx="8937">
                  <c:v>-1.9843700000000001E-3</c:v>
                </c:pt>
                <c:pt idx="8938">
                  <c:v>-1.2515600000000002E-2</c:v>
                </c:pt>
                <c:pt idx="8939">
                  <c:v>-9.546869999999999E-3</c:v>
                </c:pt>
                <c:pt idx="8940">
                  <c:v>-7.0781200000000002E-3</c:v>
                </c:pt>
                <c:pt idx="8941">
                  <c:v>-7.984370000000001E-3</c:v>
                </c:pt>
                <c:pt idx="8942">
                  <c:v>-1.8187500000000002E-2</c:v>
                </c:pt>
                <c:pt idx="8943">
                  <c:v>-8.2500000000000004E-3</c:v>
                </c:pt>
                <c:pt idx="8944">
                  <c:v>-2.7187499999999998E-3</c:v>
                </c:pt>
                <c:pt idx="8945">
                  <c:v>-1.5937500000000001E-3</c:v>
                </c:pt>
                <c:pt idx="8946">
                  <c:v>-9.8437500000000001E-3</c:v>
                </c:pt>
                <c:pt idx="8947">
                  <c:v>-2.3437499999999999E-4</c:v>
                </c:pt>
                <c:pt idx="8948">
                  <c:v>-6.4062500000000003E-4</c:v>
                </c:pt>
                <c:pt idx="8949">
                  <c:v>-5.0000000000000001E-3</c:v>
                </c:pt>
                <c:pt idx="8950">
                  <c:v>-8.3125000000000004E-3</c:v>
                </c:pt>
                <c:pt idx="8951">
                  <c:v>-1.08906E-2</c:v>
                </c:pt>
                <c:pt idx="8952">
                  <c:v>-8.3906199999999997E-3</c:v>
                </c:pt>
                <c:pt idx="8953">
                  <c:v>2.3437499999999999E-4</c:v>
                </c:pt>
                <c:pt idx="8954">
                  <c:v>-7.1874999999999994E-3</c:v>
                </c:pt>
                <c:pt idx="8955">
                  <c:v>-7.5312499999999998E-3</c:v>
                </c:pt>
                <c:pt idx="8956">
                  <c:v>-5.84375E-3</c:v>
                </c:pt>
                <c:pt idx="8957">
                  <c:v>-6.1718700000000003E-3</c:v>
                </c:pt>
                <c:pt idx="8958">
                  <c:v>-5.7812499999999999E-3</c:v>
                </c:pt>
                <c:pt idx="8959">
                  <c:v>-6.6718699999999999E-3</c:v>
                </c:pt>
                <c:pt idx="8960">
                  <c:v>-1.0015600000000001E-2</c:v>
                </c:pt>
                <c:pt idx="8961">
                  <c:v>-5.1718700000000003E-3</c:v>
                </c:pt>
                <c:pt idx="8962">
                  <c:v>-1.75E-3</c:v>
                </c:pt>
                <c:pt idx="8963">
                  <c:v>-2.85937E-3</c:v>
                </c:pt>
                <c:pt idx="8964">
                  <c:v>7.34375E-4</c:v>
                </c:pt>
                <c:pt idx="8965">
                  <c:v>-1.7062500000000001E-2</c:v>
                </c:pt>
                <c:pt idx="8966">
                  <c:v>-1.0812499999999999E-2</c:v>
                </c:pt>
                <c:pt idx="8967">
                  <c:v>-6.0156200000000002E-3</c:v>
                </c:pt>
                <c:pt idx="8968">
                  <c:v>-5.90625E-3</c:v>
                </c:pt>
                <c:pt idx="8969">
                  <c:v>-9.9062500000000001E-3</c:v>
                </c:pt>
                <c:pt idx="8970">
                  <c:v>-1.1984400000000001E-2</c:v>
                </c:pt>
                <c:pt idx="8971">
                  <c:v>-6.3437499999999996E-3</c:v>
                </c:pt>
                <c:pt idx="8972">
                  <c:v>-1.5625E-5</c:v>
                </c:pt>
                <c:pt idx="8973">
                  <c:v>-4.0000000000000001E-3</c:v>
                </c:pt>
                <c:pt idx="8974">
                  <c:v>-8.0312500000000002E-3</c:v>
                </c:pt>
                <c:pt idx="8975">
                  <c:v>-9.9843699999999994E-3</c:v>
                </c:pt>
                <c:pt idx="8976">
                  <c:v>-3.5468700000000001E-3</c:v>
                </c:pt>
                <c:pt idx="8977">
                  <c:v>-2.0781200000000001E-3</c:v>
                </c:pt>
                <c:pt idx="8978">
                  <c:v>-7.9218699999999993E-3</c:v>
                </c:pt>
                <c:pt idx="8979">
                  <c:v>-4.0781200000000002E-3</c:v>
                </c:pt>
                <c:pt idx="8980">
                  <c:v>-1.2375000000000001E-2</c:v>
                </c:pt>
                <c:pt idx="8981">
                  <c:v>-7.8906199999999992E-3</c:v>
                </c:pt>
                <c:pt idx="8982">
                  <c:v>-7.78125E-3</c:v>
                </c:pt>
                <c:pt idx="8983">
                  <c:v>-1.7968699999999999E-3</c:v>
                </c:pt>
                <c:pt idx="8984">
                  <c:v>-4.2499999999999994E-3</c:v>
                </c:pt>
                <c:pt idx="8985">
                  <c:v>-6.2500000000000003E-3</c:v>
                </c:pt>
                <c:pt idx="8986">
                  <c:v>-1.01406E-2</c:v>
                </c:pt>
                <c:pt idx="8987">
                  <c:v>-1.0218700000000001E-2</c:v>
                </c:pt>
                <c:pt idx="8988">
                  <c:v>-1.1781199999999999E-2</c:v>
                </c:pt>
                <c:pt idx="8989">
                  <c:v>-5.5312499999999997E-3</c:v>
                </c:pt>
                <c:pt idx="8990">
                  <c:v>-3.6718699999999998E-3</c:v>
                </c:pt>
                <c:pt idx="8991">
                  <c:v>2.40625E-3</c:v>
                </c:pt>
                <c:pt idx="8992">
                  <c:v>3.7499999999999999E-3</c:v>
                </c:pt>
                <c:pt idx="8993">
                  <c:v>-2.3281199999999999E-3</c:v>
                </c:pt>
                <c:pt idx="8994">
                  <c:v>-4.3750000000000004E-3</c:v>
                </c:pt>
                <c:pt idx="8995">
                  <c:v>-1.04531E-2</c:v>
                </c:pt>
                <c:pt idx="8996">
                  <c:v>-1.16562E-2</c:v>
                </c:pt>
                <c:pt idx="8997">
                  <c:v>-5.7499999999999999E-3</c:v>
                </c:pt>
                <c:pt idx="8998">
                  <c:v>-8.1562500000000003E-3</c:v>
                </c:pt>
                <c:pt idx="8999">
                  <c:v>-1.20625E-2</c:v>
                </c:pt>
                <c:pt idx="9000">
                  <c:v>-9.4843700000000006E-3</c:v>
                </c:pt>
                <c:pt idx="9001">
                  <c:v>-3.6718699999999998E-3</c:v>
                </c:pt>
                <c:pt idx="9002">
                  <c:v>4.6874999999999998E-4</c:v>
                </c:pt>
                <c:pt idx="9003">
                  <c:v>3.7499999999999999E-3</c:v>
                </c:pt>
                <c:pt idx="9004">
                  <c:v>-4.6406199999999998E-3</c:v>
                </c:pt>
                <c:pt idx="9005">
                  <c:v>-5.9687500000000001E-3</c:v>
                </c:pt>
                <c:pt idx="9006">
                  <c:v>-5.9843699999999993E-3</c:v>
                </c:pt>
                <c:pt idx="9007">
                  <c:v>-3.82812E-3</c:v>
                </c:pt>
                <c:pt idx="9008">
                  <c:v>-4.3593700000000004E-3</c:v>
                </c:pt>
                <c:pt idx="9009">
                  <c:v>-7.9218699999999993E-3</c:v>
                </c:pt>
                <c:pt idx="9010">
                  <c:v>-4.0000000000000001E-3</c:v>
                </c:pt>
                <c:pt idx="9011">
                  <c:v>-8.1250000000000003E-3</c:v>
                </c:pt>
                <c:pt idx="9012">
                  <c:v>-9.8750000000000018E-3</c:v>
                </c:pt>
                <c:pt idx="9013">
                  <c:v>-1.6875000000000002E-3</c:v>
                </c:pt>
                <c:pt idx="9014">
                  <c:v>2.1093800000000001E-3</c:v>
                </c:pt>
                <c:pt idx="9015">
                  <c:v>-4.1406199999999994E-3</c:v>
                </c:pt>
                <c:pt idx="9016">
                  <c:v>-8.1875000000000003E-3</c:v>
                </c:pt>
                <c:pt idx="9017">
                  <c:v>-1.40156E-2</c:v>
                </c:pt>
                <c:pt idx="9018">
                  <c:v>-6.1406199999999994E-3</c:v>
                </c:pt>
                <c:pt idx="9019">
                  <c:v>-3.92187E-3</c:v>
                </c:pt>
                <c:pt idx="9020">
                  <c:v>-4.1562500000000002E-3</c:v>
                </c:pt>
                <c:pt idx="9021">
                  <c:v>-1.92187E-3</c:v>
                </c:pt>
                <c:pt idx="9022">
                  <c:v>-9.1406200000000003E-3</c:v>
                </c:pt>
                <c:pt idx="9023">
                  <c:v>-1.4281199999999999E-2</c:v>
                </c:pt>
                <c:pt idx="9024">
                  <c:v>-6.5937500000000007E-3</c:v>
                </c:pt>
                <c:pt idx="9025">
                  <c:v>-3.92187E-3</c:v>
                </c:pt>
                <c:pt idx="9026">
                  <c:v>-3.9687500000000001E-3</c:v>
                </c:pt>
                <c:pt idx="9027">
                  <c:v>-5.84375E-3</c:v>
                </c:pt>
                <c:pt idx="9028">
                  <c:v>-4.9687500000000001E-3</c:v>
                </c:pt>
                <c:pt idx="9029">
                  <c:v>-3.875E-3</c:v>
                </c:pt>
                <c:pt idx="9030">
                  <c:v>-3.90625E-3</c:v>
                </c:pt>
                <c:pt idx="9031">
                  <c:v>-5.1093700000000002E-3</c:v>
                </c:pt>
                <c:pt idx="9032">
                  <c:v>-6.2500000000000003E-3</c:v>
                </c:pt>
                <c:pt idx="9033">
                  <c:v>-5.5000000000000005E-3</c:v>
                </c:pt>
                <c:pt idx="9034">
                  <c:v>-8.3281200000000014E-3</c:v>
                </c:pt>
                <c:pt idx="9035">
                  <c:v>-1.29531E-2</c:v>
                </c:pt>
                <c:pt idx="9036">
                  <c:v>-6.5625000000000006E-3</c:v>
                </c:pt>
                <c:pt idx="9037">
                  <c:v>-7.8125000000000004E-4</c:v>
                </c:pt>
                <c:pt idx="9038">
                  <c:v>-6.8125E-3</c:v>
                </c:pt>
                <c:pt idx="9039">
                  <c:v>-8.8437499999999992E-3</c:v>
                </c:pt>
                <c:pt idx="9040">
                  <c:v>-1.52344E-2</c:v>
                </c:pt>
                <c:pt idx="9041">
                  <c:v>-1.1203100000000001E-2</c:v>
                </c:pt>
                <c:pt idx="9042">
                  <c:v>-2.3437499999999999E-3</c:v>
                </c:pt>
                <c:pt idx="9043">
                  <c:v>-3.4374999999999996E-3</c:v>
                </c:pt>
                <c:pt idx="9044">
                  <c:v>-3.9843700000000001E-3</c:v>
                </c:pt>
                <c:pt idx="9045">
                  <c:v>-5.6093699999999998E-3</c:v>
                </c:pt>
                <c:pt idx="9046">
                  <c:v>-4.6406199999999998E-3</c:v>
                </c:pt>
                <c:pt idx="9047">
                  <c:v>1.4062499999999999E-4</c:v>
                </c:pt>
                <c:pt idx="9048">
                  <c:v>-3.875E-3</c:v>
                </c:pt>
                <c:pt idx="9049">
                  <c:v>-7.34375E-4</c:v>
                </c:pt>
                <c:pt idx="9050">
                  <c:v>1.09375E-4</c:v>
                </c:pt>
                <c:pt idx="9051">
                  <c:v>-3.5468700000000001E-3</c:v>
                </c:pt>
                <c:pt idx="9052">
                  <c:v>-5.9843699999999993E-3</c:v>
                </c:pt>
                <c:pt idx="9053">
                  <c:v>-7.2343699999999995E-3</c:v>
                </c:pt>
                <c:pt idx="9054">
                  <c:v>-1.39375E-2</c:v>
                </c:pt>
                <c:pt idx="9055">
                  <c:v>-7.0781200000000002E-3</c:v>
                </c:pt>
                <c:pt idx="9056">
                  <c:v>-2.0468700000000001E-3</c:v>
                </c:pt>
                <c:pt idx="9057">
                  <c:v>-3.46875E-3</c:v>
                </c:pt>
                <c:pt idx="9058">
                  <c:v>-1.00781E-2</c:v>
                </c:pt>
                <c:pt idx="9059">
                  <c:v>-1.0031199999999999E-2</c:v>
                </c:pt>
                <c:pt idx="9060">
                  <c:v>-1.4171900000000001E-2</c:v>
                </c:pt>
                <c:pt idx="9061">
                  <c:v>-1.6406199999999999E-2</c:v>
                </c:pt>
                <c:pt idx="9062">
                  <c:v>-1.5937500000000001E-3</c:v>
                </c:pt>
                <c:pt idx="9063">
                  <c:v>2.0468800000000001E-3</c:v>
                </c:pt>
                <c:pt idx="9064">
                  <c:v>-6.4531199999999997E-3</c:v>
                </c:pt>
                <c:pt idx="9065">
                  <c:v>-1.00625E-2</c:v>
                </c:pt>
                <c:pt idx="9066">
                  <c:v>-3.6562500000000002E-3</c:v>
                </c:pt>
                <c:pt idx="9067">
                  <c:v>2.0625000000000001E-3</c:v>
                </c:pt>
                <c:pt idx="9068">
                  <c:v>-4.2968699999999995E-3</c:v>
                </c:pt>
                <c:pt idx="9069">
                  <c:v>-6.0625000000000002E-3</c:v>
                </c:pt>
                <c:pt idx="9070">
                  <c:v>-4.0000000000000001E-3</c:v>
                </c:pt>
                <c:pt idx="9071">
                  <c:v>-7.6562499999999999E-3</c:v>
                </c:pt>
                <c:pt idx="9072">
                  <c:v>-9.9062500000000001E-3</c:v>
                </c:pt>
                <c:pt idx="9073">
                  <c:v>-5.9843699999999993E-3</c:v>
                </c:pt>
                <c:pt idx="9074">
                  <c:v>-7.8750000000000001E-3</c:v>
                </c:pt>
                <c:pt idx="9075">
                  <c:v>-2E-3</c:v>
                </c:pt>
                <c:pt idx="9076">
                  <c:v>-6.2812500000000004E-3</c:v>
                </c:pt>
                <c:pt idx="9077">
                  <c:v>-5.9999999999999993E-3</c:v>
                </c:pt>
                <c:pt idx="9078">
                  <c:v>-1.00781E-2</c:v>
                </c:pt>
                <c:pt idx="9079">
                  <c:v>-3.7812499999999999E-3</c:v>
                </c:pt>
                <c:pt idx="9080">
                  <c:v>1.4210899999999999E-17</c:v>
                </c:pt>
                <c:pt idx="9081">
                  <c:v>-4.0000000000000001E-3</c:v>
                </c:pt>
                <c:pt idx="9082">
                  <c:v>-1.0156200000000001E-2</c:v>
                </c:pt>
                <c:pt idx="9083">
                  <c:v>-8.0625000000000002E-3</c:v>
                </c:pt>
                <c:pt idx="9084">
                  <c:v>-3.92187E-3</c:v>
                </c:pt>
                <c:pt idx="9085">
                  <c:v>4.6874999999999994E-5</c:v>
                </c:pt>
                <c:pt idx="9086">
                  <c:v>-9.3749999999999988E-5</c:v>
                </c:pt>
                <c:pt idx="9087">
                  <c:v>-3.9531200000000001E-3</c:v>
                </c:pt>
                <c:pt idx="9088">
                  <c:v>-1.22656E-2</c:v>
                </c:pt>
                <c:pt idx="9089">
                  <c:v>-1.00781E-2</c:v>
                </c:pt>
                <c:pt idx="9090">
                  <c:v>-5.9531199999999992E-3</c:v>
                </c:pt>
                <c:pt idx="9091">
                  <c:v>1.96875E-3</c:v>
                </c:pt>
                <c:pt idx="9092">
                  <c:v>-4.1093700000000002E-3</c:v>
                </c:pt>
                <c:pt idx="9093">
                  <c:v>1.48438E-3</c:v>
                </c:pt>
                <c:pt idx="9094">
                  <c:v>-1.5781200000000001E-3</c:v>
                </c:pt>
                <c:pt idx="9095">
                  <c:v>3.2812499999999997E-4</c:v>
                </c:pt>
                <c:pt idx="9096">
                  <c:v>-5.4687500000000005E-3</c:v>
                </c:pt>
                <c:pt idx="9097">
                  <c:v>-2.39062E-3</c:v>
                </c:pt>
                <c:pt idx="9098">
                  <c:v>-6.8593700000000001E-3</c:v>
                </c:pt>
                <c:pt idx="9099">
                  <c:v>-1.0093700000000001E-2</c:v>
                </c:pt>
                <c:pt idx="9100">
                  <c:v>-9.9687499999999984E-3</c:v>
                </c:pt>
                <c:pt idx="9101">
                  <c:v>-1.0015600000000001E-2</c:v>
                </c:pt>
                <c:pt idx="9102">
                  <c:v>-8.6250000000000007E-3</c:v>
                </c:pt>
                <c:pt idx="9103">
                  <c:v>-2.4843700000000001E-3</c:v>
                </c:pt>
                <c:pt idx="9104">
                  <c:v>1.9375E-3</c:v>
                </c:pt>
                <c:pt idx="9105">
                  <c:v>-1.5468700000000001E-3</c:v>
                </c:pt>
                <c:pt idx="9106">
                  <c:v>-9.8750000000000018E-3</c:v>
                </c:pt>
                <c:pt idx="9107">
                  <c:v>-8.0000000000000002E-3</c:v>
                </c:pt>
                <c:pt idx="9108">
                  <c:v>-7.9062500000000001E-3</c:v>
                </c:pt>
                <c:pt idx="9109">
                  <c:v>2E-3</c:v>
                </c:pt>
                <c:pt idx="9110">
                  <c:v>-3.1250000000000001E-4</c:v>
                </c:pt>
                <c:pt idx="9111">
                  <c:v>-8.3281200000000014E-3</c:v>
                </c:pt>
                <c:pt idx="9112">
                  <c:v>-7.9218699999999993E-3</c:v>
                </c:pt>
                <c:pt idx="9113">
                  <c:v>-5.8906200000000001E-3</c:v>
                </c:pt>
                <c:pt idx="9114">
                  <c:v>-3.4843700000000001E-3</c:v>
                </c:pt>
                <c:pt idx="9115">
                  <c:v>2.0312499999999999E-4</c:v>
                </c:pt>
                <c:pt idx="9116">
                  <c:v>-2.1875E-4</c:v>
                </c:pt>
                <c:pt idx="9117">
                  <c:v>-5.0624999999999993E-3</c:v>
                </c:pt>
                <c:pt idx="9118">
                  <c:v>-9.7656200000000009E-3</c:v>
                </c:pt>
                <c:pt idx="9119">
                  <c:v>-8.9531200000000002E-3</c:v>
                </c:pt>
                <c:pt idx="9120">
                  <c:v>-1.8187500000000002E-2</c:v>
                </c:pt>
                <c:pt idx="9121">
                  <c:v>-1.12969E-2</c:v>
                </c:pt>
                <c:pt idx="9122">
                  <c:v>-9.4531200000000006E-3</c:v>
                </c:pt>
                <c:pt idx="9123">
                  <c:v>-3.4218699999999996E-3</c:v>
                </c:pt>
                <c:pt idx="9124">
                  <c:v>-1.6249999999999999E-3</c:v>
                </c:pt>
                <c:pt idx="9125">
                  <c:v>-3.3437499999999999E-3</c:v>
                </c:pt>
                <c:pt idx="9126">
                  <c:v>-1.2203100000000001E-2</c:v>
                </c:pt>
                <c:pt idx="9127">
                  <c:v>-7.4687500000000006E-3</c:v>
                </c:pt>
                <c:pt idx="9128">
                  <c:v>-7.84375E-3</c:v>
                </c:pt>
                <c:pt idx="9129">
                  <c:v>-6.2343700000000004E-3</c:v>
                </c:pt>
                <c:pt idx="9130">
                  <c:v>-7.5937499999999998E-3</c:v>
                </c:pt>
                <c:pt idx="9131">
                  <c:v>-4.3750000000000004E-3</c:v>
                </c:pt>
                <c:pt idx="9132">
                  <c:v>-1.3375E-2</c:v>
                </c:pt>
                <c:pt idx="9133">
                  <c:v>-1.2812500000000001E-2</c:v>
                </c:pt>
                <c:pt idx="9134">
                  <c:v>-2.4531200000000005E-3</c:v>
                </c:pt>
                <c:pt idx="9135">
                  <c:v>-1.0781200000000001E-3</c:v>
                </c:pt>
                <c:pt idx="9136">
                  <c:v>-8.4999999999999989E-3</c:v>
                </c:pt>
                <c:pt idx="9137">
                  <c:v>-8.0468699999999994E-3</c:v>
                </c:pt>
                <c:pt idx="9138">
                  <c:v>-1.02031E-2</c:v>
                </c:pt>
                <c:pt idx="9139">
                  <c:v>-6.9062500000000009E-3</c:v>
                </c:pt>
                <c:pt idx="9140">
                  <c:v>-4.3281199999999995E-3</c:v>
                </c:pt>
                <c:pt idx="9141">
                  <c:v>-8.6406199999999999E-3</c:v>
                </c:pt>
                <c:pt idx="9142">
                  <c:v>-7.4687500000000006E-3</c:v>
                </c:pt>
                <c:pt idx="9143">
                  <c:v>-6.0781200000000002E-3</c:v>
                </c:pt>
                <c:pt idx="9144">
                  <c:v>-5.5468699999999998E-3</c:v>
                </c:pt>
                <c:pt idx="9145">
                  <c:v>-1.5156200000000001E-3</c:v>
                </c:pt>
                <c:pt idx="9146">
                  <c:v>-2.2343699999999998E-3</c:v>
                </c:pt>
                <c:pt idx="9147">
                  <c:v>-4.9375000000000009E-3</c:v>
                </c:pt>
                <c:pt idx="9148">
                  <c:v>-7.984370000000001E-3</c:v>
                </c:pt>
                <c:pt idx="9149">
                  <c:v>-5.5781199999999998E-3</c:v>
                </c:pt>
                <c:pt idx="9150">
                  <c:v>-6.2343700000000004E-3</c:v>
                </c:pt>
                <c:pt idx="9151">
                  <c:v>-8.687499999999999E-3</c:v>
                </c:pt>
                <c:pt idx="9152">
                  <c:v>-9.6249999999999999E-3</c:v>
                </c:pt>
                <c:pt idx="9153">
                  <c:v>-5.1093700000000002E-3</c:v>
                </c:pt>
                <c:pt idx="9154">
                  <c:v>-1.1875E-3</c:v>
                </c:pt>
                <c:pt idx="9155">
                  <c:v>-1.1562500000000002E-3</c:v>
                </c:pt>
                <c:pt idx="9156">
                  <c:v>-8.76562E-3</c:v>
                </c:pt>
                <c:pt idx="9157">
                  <c:v>-7.78125E-3</c:v>
                </c:pt>
                <c:pt idx="9158">
                  <c:v>-7.7031199999999999E-3</c:v>
                </c:pt>
                <c:pt idx="9159">
                  <c:v>-2.5781200000000002E-3</c:v>
                </c:pt>
                <c:pt idx="9160">
                  <c:v>-3.3281199999999999E-3</c:v>
                </c:pt>
                <c:pt idx="9161">
                  <c:v>-7.9531199999999993E-3</c:v>
                </c:pt>
                <c:pt idx="9162">
                  <c:v>-7.7187499999999999E-3</c:v>
                </c:pt>
                <c:pt idx="9163">
                  <c:v>-1.23594E-2</c:v>
                </c:pt>
                <c:pt idx="9164">
                  <c:v>-2.5312499999999996E-3</c:v>
                </c:pt>
                <c:pt idx="9165">
                  <c:v>-3.7343699999999999E-3</c:v>
                </c:pt>
                <c:pt idx="9166">
                  <c:v>-8.0468699999999994E-3</c:v>
                </c:pt>
                <c:pt idx="9167">
                  <c:v>-5.9375000000000001E-3</c:v>
                </c:pt>
                <c:pt idx="9168">
                  <c:v>-7.984370000000001E-3</c:v>
                </c:pt>
                <c:pt idx="9169">
                  <c:v>4.6874999999999994E-5</c:v>
                </c:pt>
                <c:pt idx="9170">
                  <c:v>-9.9531199999999993E-3</c:v>
                </c:pt>
                <c:pt idx="9171">
                  <c:v>-1.1999999999999999E-2</c:v>
                </c:pt>
                <c:pt idx="9172">
                  <c:v>-2.0015599999999998E-2</c:v>
                </c:pt>
                <c:pt idx="9173">
                  <c:v>-1.39375E-2</c:v>
                </c:pt>
                <c:pt idx="9174">
                  <c:v>-3.6874999999999998E-3</c:v>
                </c:pt>
                <c:pt idx="9175">
                  <c:v>-4.0312500000000001E-3</c:v>
                </c:pt>
                <c:pt idx="9176">
                  <c:v>-3.9375E-3</c:v>
                </c:pt>
                <c:pt idx="9177">
                  <c:v>-6.0937500000000002E-3</c:v>
                </c:pt>
                <c:pt idx="9178">
                  <c:v>-7.7968700000000009E-3</c:v>
                </c:pt>
                <c:pt idx="9179">
                  <c:v>-1.75E-3</c:v>
                </c:pt>
                <c:pt idx="9180">
                  <c:v>-2.5000000000000001E-4</c:v>
                </c:pt>
                <c:pt idx="9181">
                  <c:v>-4.0000000000000001E-3</c:v>
                </c:pt>
                <c:pt idx="9182">
                  <c:v>-2.0468700000000001E-3</c:v>
                </c:pt>
                <c:pt idx="9183">
                  <c:v>-8.6406199999999999E-3</c:v>
                </c:pt>
                <c:pt idx="9184">
                  <c:v>-1.16562E-2</c:v>
                </c:pt>
                <c:pt idx="9185">
                  <c:v>-8.1718700000000012E-3</c:v>
                </c:pt>
                <c:pt idx="9186">
                  <c:v>-1.41875E-2</c:v>
                </c:pt>
                <c:pt idx="9187">
                  <c:v>-1.4124999999999999E-2</c:v>
                </c:pt>
                <c:pt idx="9188">
                  <c:v>-1.28906E-2</c:v>
                </c:pt>
                <c:pt idx="9189">
                  <c:v>4.3750000000000001E-4</c:v>
                </c:pt>
                <c:pt idx="9190">
                  <c:v>-2.3749999999999999E-3</c:v>
                </c:pt>
                <c:pt idx="9191">
                  <c:v>-6.1875000000000003E-3</c:v>
                </c:pt>
                <c:pt idx="9192">
                  <c:v>-8.1406200000000012E-3</c:v>
                </c:pt>
                <c:pt idx="9193">
                  <c:v>-1.03125E-2</c:v>
                </c:pt>
                <c:pt idx="9194">
                  <c:v>-1.15625E-2</c:v>
                </c:pt>
                <c:pt idx="9195">
                  <c:v>-3.8125000000000004E-3</c:v>
                </c:pt>
                <c:pt idx="9196">
                  <c:v>-8.1406200000000012E-3</c:v>
                </c:pt>
                <c:pt idx="9197">
                  <c:v>-1.0109400000000001E-2</c:v>
                </c:pt>
                <c:pt idx="9198">
                  <c:v>-1.1984400000000001E-2</c:v>
                </c:pt>
                <c:pt idx="9199">
                  <c:v>-7.4999999999999997E-3</c:v>
                </c:pt>
                <c:pt idx="9200">
                  <c:v>-4.1093700000000002E-3</c:v>
                </c:pt>
                <c:pt idx="9201">
                  <c:v>-1.05781E-2</c:v>
                </c:pt>
                <c:pt idx="9202">
                  <c:v>-1.3625E-2</c:v>
                </c:pt>
                <c:pt idx="9203">
                  <c:v>-7.8750000000000001E-3</c:v>
                </c:pt>
                <c:pt idx="9204">
                  <c:v>-0.01</c:v>
                </c:pt>
                <c:pt idx="9205">
                  <c:v>-8.0625000000000002E-3</c:v>
                </c:pt>
                <c:pt idx="9206">
                  <c:v>-9.7968699999999992E-3</c:v>
                </c:pt>
                <c:pt idx="9207">
                  <c:v>-3.7968700000000004E-3</c:v>
                </c:pt>
                <c:pt idx="9208">
                  <c:v>-6.0156200000000002E-3</c:v>
                </c:pt>
                <c:pt idx="9209">
                  <c:v>-8.0781199999999994E-3</c:v>
                </c:pt>
                <c:pt idx="9210">
                  <c:v>-1.1953099999999999E-2</c:v>
                </c:pt>
                <c:pt idx="9211">
                  <c:v>-8.0156200000000011E-3</c:v>
                </c:pt>
                <c:pt idx="9212">
                  <c:v>-8.3281200000000014E-3</c:v>
                </c:pt>
                <c:pt idx="9213">
                  <c:v>4.0781300000000001E-3</c:v>
                </c:pt>
                <c:pt idx="9214">
                  <c:v>-6.3281199999999996E-3</c:v>
                </c:pt>
                <c:pt idx="9215">
                  <c:v>-1.0031199999999999E-2</c:v>
                </c:pt>
                <c:pt idx="9216">
                  <c:v>-2.2187500000000002E-3</c:v>
                </c:pt>
                <c:pt idx="9217">
                  <c:v>4.1406300000000002E-3</c:v>
                </c:pt>
                <c:pt idx="9218">
                  <c:v>-5.5000000000000005E-3</c:v>
                </c:pt>
                <c:pt idx="9219">
                  <c:v>-9.9687499999999984E-3</c:v>
                </c:pt>
                <c:pt idx="9220">
                  <c:v>-9.9843699999999994E-3</c:v>
                </c:pt>
                <c:pt idx="9221">
                  <c:v>-6.76562E-3</c:v>
                </c:pt>
                <c:pt idx="9222">
                  <c:v>1.9062500000000002E-3</c:v>
                </c:pt>
                <c:pt idx="9223">
                  <c:v>-3.7187500000000003E-3</c:v>
                </c:pt>
                <c:pt idx="9224">
                  <c:v>1.25E-3</c:v>
                </c:pt>
                <c:pt idx="9225">
                  <c:v>-2.5937500000000001E-3</c:v>
                </c:pt>
                <c:pt idx="9226">
                  <c:v>-5.7343699999999999E-3</c:v>
                </c:pt>
                <c:pt idx="9227">
                  <c:v>-9.7656200000000009E-3</c:v>
                </c:pt>
                <c:pt idx="9228">
                  <c:v>-1.53437E-2</c:v>
                </c:pt>
                <c:pt idx="9229">
                  <c:v>-7.3906199999999997E-3</c:v>
                </c:pt>
                <c:pt idx="9230">
                  <c:v>1.65625E-3</c:v>
                </c:pt>
                <c:pt idx="9231">
                  <c:v>-1.0937500000000001E-3</c:v>
                </c:pt>
                <c:pt idx="9232">
                  <c:v>-6.4218699999999997E-3</c:v>
                </c:pt>
                <c:pt idx="9233">
                  <c:v>-1.5312500000000001E-3</c:v>
                </c:pt>
                <c:pt idx="9234">
                  <c:v>-1.17187E-3</c:v>
                </c:pt>
                <c:pt idx="9235">
                  <c:v>-1.3750000000000001E-3</c:v>
                </c:pt>
                <c:pt idx="9236">
                  <c:v>2.0312500000000001E-3</c:v>
                </c:pt>
                <c:pt idx="9237">
                  <c:v>-1.6093699999999999E-3</c:v>
                </c:pt>
                <c:pt idx="9238">
                  <c:v>-9.0312499999999993E-3</c:v>
                </c:pt>
                <c:pt idx="9239">
                  <c:v>-1.01406E-2</c:v>
                </c:pt>
                <c:pt idx="9240">
                  <c:v>-8.2812499999999998E-4</c:v>
                </c:pt>
                <c:pt idx="9241">
                  <c:v>-3.3124999999999999E-3</c:v>
                </c:pt>
                <c:pt idx="9242">
                  <c:v>-1.0187499999999999E-2</c:v>
                </c:pt>
                <c:pt idx="9243">
                  <c:v>-5.9375000000000001E-3</c:v>
                </c:pt>
                <c:pt idx="9244">
                  <c:v>-1.1328099999999999E-2</c:v>
                </c:pt>
                <c:pt idx="9245">
                  <c:v>-9.3906199999999988E-3</c:v>
                </c:pt>
                <c:pt idx="9246">
                  <c:v>-2.2968700000000003E-3</c:v>
                </c:pt>
                <c:pt idx="9247">
                  <c:v>6.4062500000000003E-4</c:v>
                </c:pt>
                <c:pt idx="9248">
                  <c:v>-7.73437E-3</c:v>
                </c:pt>
                <c:pt idx="9249">
                  <c:v>-1.0562499999999999E-2</c:v>
                </c:pt>
                <c:pt idx="9250">
                  <c:v>-4.3906199999999996E-3</c:v>
                </c:pt>
                <c:pt idx="9251">
                  <c:v>-4.9375000000000009E-3</c:v>
                </c:pt>
                <c:pt idx="9252">
                  <c:v>-1.3921899999999999E-2</c:v>
                </c:pt>
                <c:pt idx="9253">
                  <c:v>-1.2296900000000001E-2</c:v>
                </c:pt>
                <c:pt idx="9254">
                  <c:v>-1.2046899999999999E-2</c:v>
                </c:pt>
                <c:pt idx="9255">
                  <c:v>-6.76562E-3</c:v>
                </c:pt>
                <c:pt idx="9256">
                  <c:v>-2.0781200000000001E-3</c:v>
                </c:pt>
                <c:pt idx="9257">
                  <c:v>-1.1671900000000001E-2</c:v>
                </c:pt>
                <c:pt idx="9258">
                  <c:v>-1.1953099999999999E-2</c:v>
                </c:pt>
                <c:pt idx="9259">
                  <c:v>-1.0375000000000001E-2</c:v>
                </c:pt>
                <c:pt idx="9260">
                  <c:v>2.0312499999999999E-4</c:v>
                </c:pt>
                <c:pt idx="9261">
                  <c:v>1.5625E-5</c:v>
                </c:pt>
                <c:pt idx="9262">
                  <c:v>-2.1718700000000002E-3</c:v>
                </c:pt>
                <c:pt idx="9263">
                  <c:v>-9.75E-3</c:v>
                </c:pt>
                <c:pt idx="9264">
                  <c:v>-1.5921899999999999E-2</c:v>
                </c:pt>
                <c:pt idx="9265">
                  <c:v>-6.4687499999999997E-3</c:v>
                </c:pt>
                <c:pt idx="9266">
                  <c:v>9.3749999999999988E-5</c:v>
                </c:pt>
                <c:pt idx="9267">
                  <c:v>7.8125000000000002E-5</c:v>
                </c:pt>
                <c:pt idx="9268">
                  <c:v>-2.0468700000000001E-3</c:v>
                </c:pt>
                <c:pt idx="9269">
                  <c:v>-1.9375E-3</c:v>
                </c:pt>
                <c:pt idx="9270">
                  <c:v>-1.9375E-3</c:v>
                </c:pt>
                <c:pt idx="9271">
                  <c:v>7.8125000000000002E-5</c:v>
                </c:pt>
                <c:pt idx="9272">
                  <c:v>-6.3281199999999996E-3</c:v>
                </c:pt>
                <c:pt idx="9273">
                  <c:v>-9.9843699999999994E-3</c:v>
                </c:pt>
                <c:pt idx="9274">
                  <c:v>-9.4843700000000006E-3</c:v>
                </c:pt>
                <c:pt idx="9275">
                  <c:v>-2E-3</c:v>
                </c:pt>
                <c:pt idx="9276">
                  <c:v>-4.3281199999999995E-3</c:v>
                </c:pt>
                <c:pt idx="9277">
                  <c:v>-6.1250000000000002E-3</c:v>
                </c:pt>
                <c:pt idx="9278">
                  <c:v>-1.2531199999999999E-2</c:v>
                </c:pt>
                <c:pt idx="9279">
                  <c:v>-1.1999999999999999E-2</c:v>
                </c:pt>
                <c:pt idx="9280">
                  <c:v>-7.5937499999999998E-3</c:v>
                </c:pt>
                <c:pt idx="9281">
                  <c:v>-2.0312500000000001E-3</c:v>
                </c:pt>
                <c:pt idx="9282">
                  <c:v>-2E-3</c:v>
                </c:pt>
                <c:pt idx="9283">
                  <c:v>1.4210899999999999E-17</c:v>
                </c:pt>
                <c:pt idx="9284">
                  <c:v>-4.5468699999999997E-3</c:v>
                </c:pt>
                <c:pt idx="9285">
                  <c:v>-1.1968700000000001E-2</c:v>
                </c:pt>
                <c:pt idx="9286">
                  <c:v>-1.1625E-2</c:v>
                </c:pt>
                <c:pt idx="9287">
                  <c:v>-4.0156200000000001E-3</c:v>
                </c:pt>
                <c:pt idx="9288">
                  <c:v>-8.0000000000000002E-3</c:v>
                </c:pt>
                <c:pt idx="9289">
                  <c:v>-3.9687500000000001E-3</c:v>
                </c:pt>
                <c:pt idx="9290">
                  <c:v>-4.0468700000000002E-3</c:v>
                </c:pt>
                <c:pt idx="9291">
                  <c:v>-4.6718699999999998E-3</c:v>
                </c:pt>
                <c:pt idx="9292">
                  <c:v>-1.1062499999999999E-2</c:v>
                </c:pt>
                <c:pt idx="9293">
                  <c:v>-1.2109399999999999E-2</c:v>
                </c:pt>
                <c:pt idx="9294">
                  <c:v>-1.1218700000000002E-2</c:v>
                </c:pt>
                <c:pt idx="9295">
                  <c:v>-2.89062E-3</c:v>
                </c:pt>
                <c:pt idx="9296">
                  <c:v>-4.9531200000000001E-3</c:v>
                </c:pt>
                <c:pt idx="9297">
                  <c:v>-9.6718699999999991E-3</c:v>
                </c:pt>
                <c:pt idx="9298">
                  <c:v>-1.03594E-2</c:v>
                </c:pt>
                <c:pt idx="9299">
                  <c:v>-6.2187500000000003E-3</c:v>
                </c:pt>
                <c:pt idx="9300">
                  <c:v>-6.3906200000000005E-3</c:v>
                </c:pt>
                <c:pt idx="9301">
                  <c:v>-3.9062500000000002E-4</c:v>
                </c:pt>
                <c:pt idx="9302">
                  <c:v>-1.46875E-3</c:v>
                </c:pt>
                <c:pt idx="9303">
                  <c:v>-1.1625E-2</c:v>
                </c:pt>
                <c:pt idx="9304">
                  <c:v>-1.4031200000000001E-2</c:v>
                </c:pt>
                <c:pt idx="9305">
                  <c:v>-1.4E-2</c:v>
                </c:pt>
                <c:pt idx="9306">
                  <c:v>-1.1921900000000001E-2</c:v>
                </c:pt>
                <c:pt idx="9307">
                  <c:v>-5.9999999999999993E-3</c:v>
                </c:pt>
                <c:pt idx="9308">
                  <c:v>-2.0625000000000001E-3</c:v>
                </c:pt>
                <c:pt idx="9309">
                  <c:v>-6.0625000000000002E-3</c:v>
                </c:pt>
                <c:pt idx="9310">
                  <c:v>-1.7968699999999999E-3</c:v>
                </c:pt>
                <c:pt idx="9311">
                  <c:v>-3.1250000000000001E-4</c:v>
                </c:pt>
                <c:pt idx="9312">
                  <c:v>-4.0468700000000002E-3</c:v>
                </c:pt>
                <c:pt idx="9313">
                  <c:v>4.3750000000000001E-4</c:v>
                </c:pt>
                <c:pt idx="9314">
                  <c:v>-7.0312499999999997E-4</c:v>
                </c:pt>
                <c:pt idx="9315">
                  <c:v>-6.3593700000000005E-3</c:v>
                </c:pt>
                <c:pt idx="9316">
                  <c:v>-6.0468700000000002E-3</c:v>
                </c:pt>
                <c:pt idx="9317">
                  <c:v>-1.1062499999999999E-2</c:v>
                </c:pt>
                <c:pt idx="9318">
                  <c:v>-1.325E-2</c:v>
                </c:pt>
                <c:pt idx="9319">
                  <c:v>-5.6718700000000007E-3</c:v>
                </c:pt>
                <c:pt idx="9320">
                  <c:v>-8.1406200000000012E-3</c:v>
                </c:pt>
                <c:pt idx="9321">
                  <c:v>-5.7968699999999991E-3</c:v>
                </c:pt>
                <c:pt idx="9322">
                  <c:v>-5.85937E-3</c:v>
                </c:pt>
                <c:pt idx="9323">
                  <c:v>-6.8125E-3</c:v>
                </c:pt>
                <c:pt idx="9324">
                  <c:v>-1.46406E-2</c:v>
                </c:pt>
                <c:pt idx="9325">
                  <c:v>-1.3062499999999999E-2</c:v>
                </c:pt>
                <c:pt idx="9326">
                  <c:v>-4.9687500000000001E-3</c:v>
                </c:pt>
                <c:pt idx="9327">
                  <c:v>-3.1250000000000001E-5</c:v>
                </c:pt>
                <c:pt idx="9328">
                  <c:v>-4.7499999999999999E-3</c:v>
                </c:pt>
                <c:pt idx="9329">
                  <c:v>-1.1375E-2</c:v>
                </c:pt>
                <c:pt idx="9330">
                  <c:v>-1.8656199999999998E-2</c:v>
                </c:pt>
                <c:pt idx="9331">
                  <c:v>-1.4343699999999999E-2</c:v>
                </c:pt>
                <c:pt idx="9332">
                  <c:v>-2.2968700000000003E-3</c:v>
                </c:pt>
                <c:pt idx="9333">
                  <c:v>-1.39062E-3</c:v>
                </c:pt>
                <c:pt idx="9334">
                  <c:v>-1.0546900000000001E-2</c:v>
                </c:pt>
                <c:pt idx="9335">
                  <c:v>-7.2656200000000004E-3</c:v>
                </c:pt>
                <c:pt idx="9336">
                  <c:v>-5.8281200000000009E-3</c:v>
                </c:pt>
                <c:pt idx="9337">
                  <c:v>-6.5625000000000006E-3</c:v>
                </c:pt>
                <c:pt idx="9338">
                  <c:v>-7.1718700000000003E-3</c:v>
                </c:pt>
                <c:pt idx="9339">
                  <c:v>-1.3437499999999999E-3</c:v>
                </c:pt>
                <c:pt idx="9340">
                  <c:v>7.9687500000000006E-4</c:v>
                </c:pt>
                <c:pt idx="9341">
                  <c:v>2.1875E-4</c:v>
                </c:pt>
                <c:pt idx="9342">
                  <c:v>-7.7031199999999999E-3</c:v>
                </c:pt>
                <c:pt idx="9343">
                  <c:v>-5.3437500000000004E-3</c:v>
                </c:pt>
                <c:pt idx="9344">
                  <c:v>-1.35937E-2</c:v>
                </c:pt>
                <c:pt idx="9345">
                  <c:v>-2.42187E-3</c:v>
                </c:pt>
                <c:pt idx="9346">
                  <c:v>-7.5468699999999998E-3</c:v>
                </c:pt>
                <c:pt idx="9347">
                  <c:v>-1.5656199999999999E-2</c:v>
                </c:pt>
                <c:pt idx="9348">
                  <c:v>-1.4593699999999999E-2</c:v>
                </c:pt>
                <c:pt idx="9349">
                  <c:v>-1.64062E-3</c:v>
                </c:pt>
                <c:pt idx="9350">
                  <c:v>-1.23437E-3</c:v>
                </c:pt>
                <c:pt idx="9351">
                  <c:v>-8.8281200000000001E-3</c:v>
                </c:pt>
                <c:pt idx="9352">
                  <c:v>-7.7968700000000009E-3</c:v>
                </c:pt>
                <c:pt idx="9353">
                  <c:v>-7.84375E-3</c:v>
                </c:pt>
                <c:pt idx="9354">
                  <c:v>-5.7343699999999999E-3</c:v>
                </c:pt>
                <c:pt idx="9355">
                  <c:v>-6.1718700000000003E-3</c:v>
                </c:pt>
                <c:pt idx="9356">
                  <c:v>-5.85937E-3</c:v>
                </c:pt>
                <c:pt idx="9357">
                  <c:v>-4.1718700000000003E-3</c:v>
                </c:pt>
                <c:pt idx="9358">
                  <c:v>-3.9687500000000001E-3</c:v>
                </c:pt>
                <c:pt idx="9359">
                  <c:v>-4.0156200000000001E-3</c:v>
                </c:pt>
                <c:pt idx="9360">
                  <c:v>-4.0000000000000001E-3</c:v>
                </c:pt>
                <c:pt idx="9361">
                  <c:v>-4.0156200000000001E-3</c:v>
                </c:pt>
                <c:pt idx="9362">
                  <c:v>-4.0000000000000001E-3</c:v>
                </c:pt>
                <c:pt idx="9363">
                  <c:v>-4.0156200000000001E-3</c:v>
                </c:pt>
                <c:pt idx="9364">
                  <c:v>-3.9531200000000001E-3</c:v>
                </c:pt>
                <c:pt idx="9365">
                  <c:v>-5.9687500000000001E-3</c:v>
                </c:pt>
                <c:pt idx="9366">
                  <c:v>-5.9999999999999993E-3</c:v>
                </c:pt>
                <c:pt idx="9367">
                  <c:v>-4.1406199999999994E-3</c:v>
                </c:pt>
                <c:pt idx="9368">
                  <c:v>-2E-3</c:v>
                </c:pt>
                <c:pt idx="9369">
                  <c:v>-5.9999999999999993E-3</c:v>
                </c:pt>
                <c:pt idx="9370">
                  <c:v>-6.0156200000000002E-3</c:v>
                </c:pt>
                <c:pt idx="9371">
                  <c:v>-0.01</c:v>
                </c:pt>
                <c:pt idx="9372">
                  <c:v>-3.7187500000000003E-3</c:v>
                </c:pt>
                <c:pt idx="9373">
                  <c:v>-4.0000000000000001E-3</c:v>
                </c:pt>
                <c:pt idx="9374">
                  <c:v>-1.8749999999999999E-3</c:v>
                </c:pt>
                <c:pt idx="9375">
                  <c:v>-4.1093700000000002E-3</c:v>
                </c:pt>
                <c:pt idx="9376">
                  <c:v>-8.2187500000000004E-3</c:v>
                </c:pt>
                <c:pt idx="9377">
                  <c:v>-5.7812499999999999E-3</c:v>
                </c:pt>
                <c:pt idx="9378">
                  <c:v>-2.0312500000000001E-3</c:v>
                </c:pt>
                <c:pt idx="9379">
                  <c:v>-3.9531200000000001E-3</c:v>
                </c:pt>
                <c:pt idx="9380">
                  <c:v>-2.0625000000000001E-3</c:v>
                </c:pt>
                <c:pt idx="9381">
                  <c:v>-6.2343700000000004E-3</c:v>
                </c:pt>
                <c:pt idx="9382">
                  <c:v>-5.85937E-3</c:v>
                </c:pt>
                <c:pt idx="9383">
                  <c:v>-6.1562499999999994E-3</c:v>
                </c:pt>
                <c:pt idx="9384">
                  <c:v>-8.0937500000000002E-3</c:v>
                </c:pt>
                <c:pt idx="9385">
                  <c:v>-1.0343699999999999E-2</c:v>
                </c:pt>
                <c:pt idx="9386">
                  <c:v>-1.15937E-2</c:v>
                </c:pt>
                <c:pt idx="9387">
                  <c:v>-3.5312499999999997E-3</c:v>
                </c:pt>
                <c:pt idx="9388">
                  <c:v>-4.5937499999999997E-3</c:v>
                </c:pt>
                <c:pt idx="9389">
                  <c:v>-1.41875E-2</c:v>
                </c:pt>
                <c:pt idx="9390">
                  <c:v>-9.4999999999999998E-3</c:v>
                </c:pt>
                <c:pt idx="9391">
                  <c:v>-1.0046899999999999E-2</c:v>
                </c:pt>
                <c:pt idx="9392">
                  <c:v>-7.8125E-3</c:v>
                </c:pt>
                <c:pt idx="9393">
                  <c:v>-8.1718700000000012E-3</c:v>
                </c:pt>
                <c:pt idx="9394">
                  <c:v>-0.01</c:v>
                </c:pt>
                <c:pt idx="9395">
                  <c:v>-1.00625E-2</c:v>
                </c:pt>
                <c:pt idx="9396">
                  <c:v>-1.2093699999999999E-2</c:v>
                </c:pt>
                <c:pt idx="9397">
                  <c:v>-7.1093700000000003E-3</c:v>
                </c:pt>
                <c:pt idx="9398">
                  <c:v>4.4687500000000005E-3</c:v>
                </c:pt>
                <c:pt idx="9399">
                  <c:v>-8.7500000000000002E-4</c:v>
                </c:pt>
                <c:pt idx="9400">
                  <c:v>-1.2812500000000001E-2</c:v>
                </c:pt>
                <c:pt idx="9401">
                  <c:v>-1.3625E-2</c:v>
                </c:pt>
                <c:pt idx="9402">
                  <c:v>-7.7968700000000009E-3</c:v>
                </c:pt>
                <c:pt idx="9403">
                  <c:v>-8.2031199999999995E-3</c:v>
                </c:pt>
                <c:pt idx="9404">
                  <c:v>-7.6250000000000007E-3</c:v>
                </c:pt>
                <c:pt idx="9405">
                  <c:v>-1.7656200000000001E-3</c:v>
                </c:pt>
                <c:pt idx="9406">
                  <c:v>-4.0312500000000001E-3</c:v>
                </c:pt>
                <c:pt idx="9407">
                  <c:v>-8.0468699999999994E-3</c:v>
                </c:pt>
                <c:pt idx="9408">
                  <c:v>-5.875E-3</c:v>
                </c:pt>
                <c:pt idx="9409">
                  <c:v>2.8124999999999998E-4</c:v>
                </c:pt>
                <c:pt idx="9410">
                  <c:v>2.3906299999999999E-3</c:v>
                </c:pt>
                <c:pt idx="9411">
                  <c:v>-1.42656E-2</c:v>
                </c:pt>
                <c:pt idx="9412">
                  <c:v>-1.1734399999999999E-2</c:v>
                </c:pt>
                <c:pt idx="9413">
                  <c:v>-5.9843699999999993E-3</c:v>
                </c:pt>
                <c:pt idx="9414">
                  <c:v>-1.0015600000000001E-2</c:v>
                </c:pt>
                <c:pt idx="9415">
                  <c:v>-4.2031200000000003E-3</c:v>
                </c:pt>
                <c:pt idx="9416">
                  <c:v>-5.6562500000000007E-3</c:v>
                </c:pt>
                <c:pt idx="9417">
                  <c:v>-1.3578100000000001E-2</c:v>
                </c:pt>
                <c:pt idx="9418">
                  <c:v>-1.6390599999999998E-2</c:v>
                </c:pt>
                <c:pt idx="9419">
                  <c:v>-8.5781199999999998E-3</c:v>
                </c:pt>
                <c:pt idx="9420">
                  <c:v>-7.7031199999999999E-3</c:v>
                </c:pt>
                <c:pt idx="9421">
                  <c:v>-1.0093700000000001E-2</c:v>
                </c:pt>
                <c:pt idx="9422">
                  <c:v>-6.5468700000000006E-3</c:v>
                </c:pt>
                <c:pt idx="9423">
                  <c:v>-5.1875000000000003E-3</c:v>
                </c:pt>
                <c:pt idx="9424">
                  <c:v>-5.7812499999999999E-3</c:v>
                </c:pt>
                <c:pt idx="9425">
                  <c:v>-4.3750000000000001E-4</c:v>
                </c:pt>
                <c:pt idx="9426">
                  <c:v>1.76563E-3</c:v>
                </c:pt>
                <c:pt idx="9427">
                  <c:v>-5.1718700000000003E-3</c:v>
                </c:pt>
                <c:pt idx="9428">
                  <c:v>-9.3749999999999997E-3</c:v>
                </c:pt>
                <c:pt idx="9429">
                  <c:v>-1.1984400000000001E-2</c:v>
                </c:pt>
                <c:pt idx="9430">
                  <c:v>-9.4531200000000006E-3</c:v>
                </c:pt>
                <c:pt idx="9431">
                  <c:v>-7.2499999999999995E-3</c:v>
                </c:pt>
                <c:pt idx="9432">
                  <c:v>-8.5937500000000007E-3</c:v>
                </c:pt>
                <c:pt idx="9433">
                  <c:v>-3.8437499999999999E-3</c:v>
                </c:pt>
                <c:pt idx="9434">
                  <c:v>-1.1406200000000002E-3</c:v>
                </c:pt>
                <c:pt idx="9435">
                  <c:v>-6.7500000000000008E-3</c:v>
                </c:pt>
                <c:pt idx="9436">
                  <c:v>-8.0625000000000002E-3</c:v>
                </c:pt>
                <c:pt idx="9437">
                  <c:v>-7.8281200000000009E-3</c:v>
                </c:pt>
                <c:pt idx="9438">
                  <c:v>1.3437499999999999E-3</c:v>
                </c:pt>
                <c:pt idx="9439">
                  <c:v>-3.6874999999999998E-3</c:v>
                </c:pt>
                <c:pt idx="9440">
                  <c:v>-6.5156199999999997E-3</c:v>
                </c:pt>
                <c:pt idx="9441">
                  <c:v>-5.1562500000000002E-3</c:v>
                </c:pt>
                <c:pt idx="9442">
                  <c:v>-9.8437500000000001E-3</c:v>
                </c:pt>
                <c:pt idx="9443">
                  <c:v>-5.4218699999999996E-3</c:v>
                </c:pt>
                <c:pt idx="9444">
                  <c:v>-4.6874999999999994E-5</c:v>
                </c:pt>
                <c:pt idx="9445">
                  <c:v>-2.8281199999999999E-3</c:v>
                </c:pt>
                <c:pt idx="9446">
                  <c:v>-9.9531199999999993E-3</c:v>
                </c:pt>
                <c:pt idx="9447">
                  <c:v>-6.2656199999999995E-3</c:v>
                </c:pt>
                <c:pt idx="9448">
                  <c:v>-7.9218699999999993E-3</c:v>
                </c:pt>
                <c:pt idx="9449">
                  <c:v>-7.5156199999999998E-3</c:v>
                </c:pt>
                <c:pt idx="9450">
                  <c:v>-1.3921899999999999E-2</c:v>
                </c:pt>
                <c:pt idx="9451">
                  <c:v>-8.8750000000000009E-3</c:v>
                </c:pt>
                <c:pt idx="9452">
                  <c:v>-4.1406199999999994E-3</c:v>
                </c:pt>
                <c:pt idx="9453">
                  <c:v>-1.9062500000000002E-3</c:v>
                </c:pt>
                <c:pt idx="9454">
                  <c:v>-6.1250000000000002E-3</c:v>
                </c:pt>
                <c:pt idx="9455">
                  <c:v>-1.01406E-2</c:v>
                </c:pt>
                <c:pt idx="9456">
                  <c:v>-8.1250000000000003E-3</c:v>
                </c:pt>
                <c:pt idx="9457">
                  <c:v>-1.6E-2</c:v>
                </c:pt>
                <c:pt idx="9458">
                  <c:v>-7.78125E-3</c:v>
                </c:pt>
                <c:pt idx="9459">
                  <c:v>-7.984370000000001E-3</c:v>
                </c:pt>
                <c:pt idx="9460">
                  <c:v>-5.84375E-3</c:v>
                </c:pt>
                <c:pt idx="9461">
                  <c:v>-5.9218700000000001E-3</c:v>
                </c:pt>
                <c:pt idx="9462">
                  <c:v>-1.0046899999999999E-2</c:v>
                </c:pt>
                <c:pt idx="9463">
                  <c:v>-6.2968699999999996E-3</c:v>
                </c:pt>
                <c:pt idx="9464">
                  <c:v>2.1875E-4</c:v>
                </c:pt>
                <c:pt idx="9465">
                  <c:v>2.0625000000000001E-3</c:v>
                </c:pt>
                <c:pt idx="9466">
                  <c:v>-4.4375000000000005E-3</c:v>
                </c:pt>
                <c:pt idx="9467">
                  <c:v>-1.0015600000000001E-2</c:v>
                </c:pt>
                <c:pt idx="9468">
                  <c:v>-3.6874999999999998E-3</c:v>
                </c:pt>
                <c:pt idx="9469">
                  <c:v>2.3437499999999999E-4</c:v>
                </c:pt>
                <c:pt idx="9470">
                  <c:v>-1.0109400000000001E-2</c:v>
                </c:pt>
                <c:pt idx="9471">
                  <c:v>-4.0156200000000001E-3</c:v>
                </c:pt>
                <c:pt idx="9472">
                  <c:v>-8.1406200000000012E-3</c:v>
                </c:pt>
                <c:pt idx="9473">
                  <c:v>-4.0000000000000001E-3</c:v>
                </c:pt>
                <c:pt idx="9474">
                  <c:v>-3.2812500000000003E-3</c:v>
                </c:pt>
                <c:pt idx="9475">
                  <c:v>3.90625E-3</c:v>
                </c:pt>
                <c:pt idx="9476">
                  <c:v>-6.76562E-3</c:v>
                </c:pt>
                <c:pt idx="9477">
                  <c:v>-4.0000000000000001E-3</c:v>
                </c:pt>
                <c:pt idx="9478">
                  <c:v>-8.2343699999999995E-3</c:v>
                </c:pt>
                <c:pt idx="9479">
                  <c:v>-7.984370000000001E-3</c:v>
                </c:pt>
                <c:pt idx="9480">
                  <c:v>-9.9843699999999994E-3</c:v>
                </c:pt>
                <c:pt idx="9481">
                  <c:v>-5.9843699999999993E-3</c:v>
                </c:pt>
                <c:pt idx="9482">
                  <c:v>-1.03906E-2</c:v>
                </c:pt>
                <c:pt idx="9483">
                  <c:v>-1.1999999999999999E-2</c:v>
                </c:pt>
                <c:pt idx="9484">
                  <c:v>-9.9062500000000001E-3</c:v>
                </c:pt>
                <c:pt idx="9485">
                  <c:v>-9.9687499999999984E-3</c:v>
                </c:pt>
                <c:pt idx="9486">
                  <c:v>-9.9843699999999994E-3</c:v>
                </c:pt>
                <c:pt idx="9487">
                  <c:v>-3.9531200000000001E-3</c:v>
                </c:pt>
                <c:pt idx="9488">
                  <c:v>2.0781300000000001E-3</c:v>
                </c:pt>
                <c:pt idx="9489">
                  <c:v>2.8124999999999999E-3</c:v>
                </c:pt>
                <c:pt idx="9490">
                  <c:v>4.6874999999999994E-5</c:v>
                </c:pt>
                <c:pt idx="9491">
                  <c:v>5.1562500000000002E-4</c:v>
                </c:pt>
                <c:pt idx="9492">
                  <c:v>-3.6249999999999998E-3</c:v>
                </c:pt>
                <c:pt idx="9493">
                  <c:v>-1.0624999999999999E-3</c:v>
                </c:pt>
                <c:pt idx="9494">
                  <c:v>2.0781300000000001E-3</c:v>
                </c:pt>
                <c:pt idx="9495">
                  <c:v>2.8124999999999998E-4</c:v>
                </c:pt>
                <c:pt idx="9496">
                  <c:v>-2.9999999999999996E-3</c:v>
                </c:pt>
                <c:pt idx="9497">
                  <c:v>-1.1875E-2</c:v>
                </c:pt>
                <c:pt idx="9498">
                  <c:v>-5.1093700000000002E-3</c:v>
                </c:pt>
                <c:pt idx="9499">
                  <c:v>-3.7499999999999999E-3</c:v>
                </c:pt>
                <c:pt idx="9500">
                  <c:v>-6.0625000000000002E-3</c:v>
                </c:pt>
                <c:pt idx="9501">
                  <c:v>-5.7812499999999999E-3</c:v>
                </c:pt>
                <c:pt idx="9502">
                  <c:v>-1.1921900000000001E-2</c:v>
                </c:pt>
                <c:pt idx="9503">
                  <c:v>-6.0625000000000002E-3</c:v>
                </c:pt>
                <c:pt idx="9504">
                  <c:v>2.1562500000000002E-3</c:v>
                </c:pt>
                <c:pt idx="9505">
                  <c:v>5.9999999999999993E-3</c:v>
                </c:pt>
                <c:pt idx="9506">
                  <c:v>-2.1875000000000002E-3</c:v>
                </c:pt>
                <c:pt idx="9507">
                  <c:v>-6.6406199999999999E-3</c:v>
                </c:pt>
                <c:pt idx="9508">
                  <c:v>-1.3890599999999999E-2</c:v>
                </c:pt>
                <c:pt idx="9509">
                  <c:v>-3.4531200000000001E-3</c:v>
                </c:pt>
                <c:pt idx="9510">
                  <c:v>-3.92187E-3</c:v>
                </c:pt>
                <c:pt idx="9511">
                  <c:v>1.25E-4</c:v>
                </c:pt>
                <c:pt idx="9512">
                  <c:v>-2.2656199999999999E-3</c:v>
                </c:pt>
                <c:pt idx="9513">
                  <c:v>-1.96875E-3</c:v>
                </c:pt>
                <c:pt idx="9514">
                  <c:v>-4.5624999999999997E-3</c:v>
                </c:pt>
                <c:pt idx="9515">
                  <c:v>-8.0781199999999994E-3</c:v>
                </c:pt>
                <c:pt idx="9516">
                  <c:v>-8.3437500000000005E-3</c:v>
                </c:pt>
                <c:pt idx="9517">
                  <c:v>-1.48906E-2</c:v>
                </c:pt>
                <c:pt idx="9518">
                  <c:v>-1.2140600000000001E-2</c:v>
                </c:pt>
                <c:pt idx="9519">
                  <c:v>7.1874999999999999E-4</c:v>
                </c:pt>
                <c:pt idx="9520">
                  <c:v>-2.1562500000000002E-3</c:v>
                </c:pt>
                <c:pt idx="9521">
                  <c:v>-4.6874999999999994E-5</c:v>
                </c:pt>
                <c:pt idx="9522">
                  <c:v>-1.8281199999999999E-3</c:v>
                </c:pt>
                <c:pt idx="9523">
                  <c:v>-3.7187500000000003E-3</c:v>
                </c:pt>
                <c:pt idx="9524">
                  <c:v>-1.1375E-2</c:v>
                </c:pt>
                <c:pt idx="9525">
                  <c:v>-2.0625000000000001E-3</c:v>
                </c:pt>
                <c:pt idx="9526">
                  <c:v>-1.0187499999999999E-2</c:v>
                </c:pt>
                <c:pt idx="9527">
                  <c:v>-6.1875000000000003E-3</c:v>
                </c:pt>
                <c:pt idx="9528">
                  <c:v>-1.2203100000000001E-2</c:v>
                </c:pt>
                <c:pt idx="9529">
                  <c:v>-4.3437499999999995E-3</c:v>
                </c:pt>
                <c:pt idx="9530">
                  <c:v>1.7187500000000002E-4</c:v>
                </c:pt>
                <c:pt idx="9531">
                  <c:v>-4.6874999999999994E-5</c:v>
                </c:pt>
                <c:pt idx="9532">
                  <c:v>-2.96875E-3</c:v>
                </c:pt>
                <c:pt idx="9533">
                  <c:v>-1.1453100000000001E-2</c:v>
                </c:pt>
                <c:pt idx="9534">
                  <c:v>-1.67187E-2</c:v>
                </c:pt>
                <c:pt idx="9535">
                  <c:v>-1.7312499999999998E-2</c:v>
                </c:pt>
                <c:pt idx="9536">
                  <c:v>-1.06094E-2</c:v>
                </c:pt>
                <c:pt idx="9537">
                  <c:v>-4.79687E-3</c:v>
                </c:pt>
                <c:pt idx="9538">
                  <c:v>-2.5468700000000001E-3</c:v>
                </c:pt>
                <c:pt idx="9539">
                  <c:v>-9.0468700000000003E-3</c:v>
                </c:pt>
                <c:pt idx="9540">
                  <c:v>-7.0624999999999993E-3</c:v>
                </c:pt>
                <c:pt idx="9541">
                  <c:v>-1.46875E-3</c:v>
                </c:pt>
                <c:pt idx="9542">
                  <c:v>-2.1249999999999997E-3</c:v>
                </c:pt>
                <c:pt idx="9543">
                  <c:v>-5.5312499999999997E-3</c:v>
                </c:pt>
                <c:pt idx="9544">
                  <c:v>-1.24219E-2</c:v>
                </c:pt>
                <c:pt idx="9545">
                  <c:v>-8.7812500000000009E-3</c:v>
                </c:pt>
                <c:pt idx="9546">
                  <c:v>-2.96875E-3</c:v>
                </c:pt>
                <c:pt idx="9547">
                  <c:v>2.8281299999999999E-3</c:v>
                </c:pt>
                <c:pt idx="9548">
                  <c:v>-2.0625000000000001E-3</c:v>
                </c:pt>
                <c:pt idx="9549">
                  <c:v>-0.01</c:v>
                </c:pt>
                <c:pt idx="9550">
                  <c:v>-6.1093699999999994E-3</c:v>
                </c:pt>
                <c:pt idx="9551">
                  <c:v>-1.0046899999999999E-2</c:v>
                </c:pt>
                <c:pt idx="9552">
                  <c:v>-2.5000000000000001E-3</c:v>
                </c:pt>
                <c:pt idx="9553">
                  <c:v>-2.8124999999999998E-4</c:v>
                </c:pt>
                <c:pt idx="9554">
                  <c:v>-4.7343699999999999E-3</c:v>
                </c:pt>
                <c:pt idx="9555">
                  <c:v>-7.0000000000000001E-3</c:v>
                </c:pt>
                <c:pt idx="9556">
                  <c:v>-2.9687499999999999E-4</c:v>
                </c:pt>
                <c:pt idx="9557">
                  <c:v>-1.92187E-3</c:v>
                </c:pt>
                <c:pt idx="9558">
                  <c:v>-1.6875000000000002E-3</c:v>
                </c:pt>
                <c:pt idx="9559">
                  <c:v>-8.0000000000000002E-3</c:v>
                </c:pt>
                <c:pt idx="9560">
                  <c:v>-5.7812500000000008E-4</c:v>
                </c:pt>
                <c:pt idx="9561">
                  <c:v>2.0312500000000001E-3</c:v>
                </c:pt>
                <c:pt idx="9562">
                  <c:v>-1.6249999999999999E-3</c:v>
                </c:pt>
                <c:pt idx="9563">
                  <c:v>-9.9062500000000001E-3</c:v>
                </c:pt>
                <c:pt idx="9564">
                  <c:v>-5.9687500000000001E-3</c:v>
                </c:pt>
                <c:pt idx="9565">
                  <c:v>-1.89062E-3</c:v>
                </c:pt>
                <c:pt idx="9566">
                  <c:v>-7.984370000000001E-3</c:v>
                </c:pt>
                <c:pt idx="9567">
                  <c:v>-8.0000000000000002E-3</c:v>
                </c:pt>
                <c:pt idx="9568">
                  <c:v>-6.0156200000000002E-3</c:v>
                </c:pt>
                <c:pt idx="9569">
                  <c:v>-0.01</c:v>
                </c:pt>
                <c:pt idx="9570">
                  <c:v>-5.5624999999999997E-3</c:v>
                </c:pt>
                <c:pt idx="9571">
                  <c:v>-2E-3</c:v>
                </c:pt>
                <c:pt idx="9572">
                  <c:v>-4.1250000000000002E-3</c:v>
                </c:pt>
                <c:pt idx="9573">
                  <c:v>-3.9531200000000001E-3</c:v>
                </c:pt>
                <c:pt idx="9574">
                  <c:v>-4.2499999999999994E-3</c:v>
                </c:pt>
                <c:pt idx="9575">
                  <c:v>-5.9375000000000001E-3</c:v>
                </c:pt>
                <c:pt idx="9576">
                  <c:v>-1.7343700000000001E-3</c:v>
                </c:pt>
                <c:pt idx="9577">
                  <c:v>7.8125000000000002E-5</c:v>
                </c:pt>
                <c:pt idx="9578">
                  <c:v>2.2499999999999998E-3</c:v>
                </c:pt>
                <c:pt idx="9579">
                  <c:v>1.65625E-3</c:v>
                </c:pt>
                <c:pt idx="9580">
                  <c:v>-6.9531200000000001E-3</c:v>
                </c:pt>
                <c:pt idx="9581">
                  <c:v>-1.20156E-2</c:v>
                </c:pt>
                <c:pt idx="9582">
                  <c:v>-9.9531199999999993E-3</c:v>
                </c:pt>
                <c:pt idx="9583">
                  <c:v>-1.2437500000000001E-2</c:v>
                </c:pt>
                <c:pt idx="9584">
                  <c:v>-1.0718699999999999E-2</c:v>
                </c:pt>
                <c:pt idx="9585">
                  <c:v>9.3749999999999988E-5</c:v>
                </c:pt>
                <c:pt idx="9586">
                  <c:v>-8.5468699999999998E-3</c:v>
                </c:pt>
                <c:pt idx="9587">
                  <c:v>-9.6718699999999991E-3</c:v>
                </c:pt>
                <c:pt idx="9588">
                  <c:v>-5.8281200000000009E-3</c:v>
                </c:pt>
                <c:pt idx="9589">
                  <c:v>-8.2656199999999996E-3</c:v>
                </c:pt>
                <c:pt idx="9590">
                  <c:v>-1.23906E-2</c:v>
                </c:pt>
                <c:pt idx="9591">
                  <c:v>-1.35937E-2</c:v>
                </c:pt>
                <c:pt idx="9592">
                  <c:v>-5.90625E-3</c:v>
                </c:pt>
                <c:pt idx="9593">
                  <c:v>-8.1093699999999994E-3</c:v>
                </c:pt>
                <c:pt idx="9594">
                  <c:v>-5.5468699999999998E-3</c:v>
                </c:pt>
                <c:pt idx="9595">
                  <c:v>-1.89062E-3</c:v>
                </c:pt>
                <c:pt idx="9596">
                  <c:v>-2E-3</c:v>
                </c:pt>
                <c:pt idx="9597">
                  <c:v>-2.1406200000000002E-3</c:v>
                </c:pt>
                <c:pt idx="9598">
                  <c:v>-6.4999999999999997E-3</c:v>
                </c:pt>
                <c:pt idx="9599">
                  <c:v>-7.6718699999999999E-3</c:v>
                </c:pt>
                <c:pt idx="9600">
                  <c:v>-4.1093700000000002E-3</c:v>
                </c:pt>
                <c:pt idx="9601">
                  <c:v>-1.0531200000000001E-2</c:v>
                </c:pt>
                <c:pt idx="9602">
                  <c:v>-1.4171900000000001E-2</c:v>
                </c:pt>
                <c:pt idx="9603">
                  <c:v>-1.60625E-2</c:v>
                </c:pt>
                <c:pt idx="9604">
                  <c:v>-1.6E-2</c:v>
                </c:pt>
                <c:pt idx="9605">
                  <c:v>-1.3890599999999999E-2</c:v>
                </c:pt>
                <c:pt idx="9606">
                  <c:v>-5.8281200000000009E-3</c:v>
                </c:pt>
                <c:pt idx="9607">
                  <c:v>-5.9999999999999993E-3</c:v>
                </c:pt>
                <c:pt idx="9608">
                  <c:v>-4.0468700000000002E-3</c:v>
                </c:pt>
                <c:pt idx="9609">
                  <c:v>-3.9843700000000001E-3</c:v>
                </c:pt>
                <c:pt idx="9610">
                  <c:v>-2.0468700000000001E-3</c:v>
                </c:pt>
                <c:pt idx="9611">
                  <c:v>-7.9375000000000001E-3</c:v>
                </c:pt>
                <c:pt idx="9612">
                  <c:v>-1.2031200000000001E-2</c:v>
                </c:pt>
                <c:pt idx="9613">
                  <c:v>-8.0468699999999994E-3</c:v>
                </c:pt>
                <c:pt idx="9614">
                  <c:v>-9.9062500000000001E-3</c:v>
                </c:pt>
                <c:pt idx="9615">
                  <c:v>-8.2343699999999995E-3</c:v>
                </c:pt>
                <c:pt idx="9616">
                  <c:v>-5.8281200000000009E-3</c:v>
                </c:pt>
                <c:pt idx="9617">
                  <c:v>-8.1250000000000003E-3</c:v>
                </c:pt>
                <c:pt idx="9618">
                  <c:v>-2.42187E-3</c:v>
                </c:pt>
                <c:pt idx="9619">
                  <c:v>-1.8281199999999999E-3</c:v>
                </c:pt>
                <c:pt idx="9620">
                  <c:v>-1.9843700000000001E-3</c:v>
                </c:pt>
                <c:pt idx="9621">
                  <c:v>-3.875E-3</c:v>
                </c:pt>
                <c:pt idx="9622">
                  <c:v>-2.40625E-3</c:v>
                </c:pt>
                <c:pt idx="9623">
                  <c:v>1.7812500000000001E-3</c:v>
                </c:pt>
                <c:pt idx="9624">
                  <c:v>-4.6250000000000006E-3</c:v>
                </c:pt>
                <c:pt idx="9625">
                  <c:v>-1.10937E-2</c:v>
                </c:pt>
                <c:pt idx="9626">
                  <c:v>-7.3125000000000004E-3</c:v>
                </c:pt>
                <c:pt idx="9627">
                  <c:v>-5.4374999999999996E-3</c:v>
                </c:pt>
                <c:pt idx="9628">
                  <c:v>-6.2500000000000003E-3</c:v>
                </c:pt>
                <c:pt idx="9629">
                  <c:v>-4.89062E-3</c:v>
                </c:pt>
                <c:pt idx="9630">
                  <c:v>-3.2656200000000003E-3</c:v>
                </c:pt>
                <c:pt idx="9631">
                  <c:v>-8.0625000000000002E-3</c:v>
                </c:pt>
                <c:pt idx="9632">
                  <c:v>-3.1875000000000002E-3</c:v>
                </c:pt>
                <c:pt idx="9633">
                  <c:v>-5.4843700000000006E-3</c:v>
                </c:pt>
                <c:pt idx="9634">
                  <c:v>-1.14062E-2</c:v>
                </c:pt>
                <c:pt idx="9635">
                  <c:v>-1.41875E-2</c:v>
                </c:pt>
                <c:pt idx="9636">
                  <c:v>-9.4374999999999997E-3</c:v>
                </c:pt>
                <c:pt idx="9637">
                  <c:v>-3.9062500000000002E-4</c:v>
                </c:pt>
                <c:pt idx="9638">
                  <c:v>-4.6093699999999998E-3</c:v>
                </c:pt>
                <c:pt idx="9639">
                  <c:v>-1.0375000000000001E-2</c:v>
                </c:pt>
                <c:pt idx="9640">
                  <c:v>-6.3281199999999996E-3</c:v>
                </c:pt>
                <c:pt idx="9641">
                  <c:v>-7.4687500000000006E-3</c:v>
                </c:pt>
                <c:pt idx="9642">
                  <c:v>-6.4062500000000005E-3</c:v>
                </c:pt>
                <c:pt idx="9643">
                  <c:v>1.7031300000000002E-3</c:v>
                </c:pt>
                <c:pt idx="9644">
                  <c:v>-1.8281199999999999E-3</c:v>
                </c:pt>
                <c:pt idx="9645">
                  <c:v>-2.1406200000000002E-3</c:v>
                </c:pt>
                <c:pt idx="9646">
                  <c:v>-3.7031199999999998E-3</c:v>
                </c:pt>
                <c:pt idx="9647">
                  <c:v>-7.4218699999999997E-3</c:v>
                </c:pt>
                <c:pt idx="9648">
                  <c:v>-1.19062E-2</c:v>
                </c:pt>
                <c:pt idx="9649">
                  <c:v>-1.0796899999999998E-2</c:v>
                </c:pt>
                <c:pt idx="9650">
                  <c:v>-2.3125000000000003E-3</c:v>
                </c:pt>
                <c:pt idx="9651">
                  <c:v>1.76563E-3</c:v>
                </c:pt>
                <c:pt idx="9652">
                  <c:v>1.8437499999999999E-3</c:v>
                </c:pt>
                <c:pt idx="9653">
                  <c:v>-9.6093700000000008E-3</c:v>
                </c:pt>
                <c:pt idx="9654">
                  <c:v>-1.2046899999999999E-2</c:v>
                </c:pt>
                <c:pt idx="9655">
                  <c:v>-1.2343700000000001E-2</c:v>
                </c:pt>
                <c:pt idx="9656">
                  <c:v>-3.92187E-3</c:v>
                </c:pt>
                <c:pt idx="9657">
                  <c:v>-9.9375000000000002E-3</c:v>
                </c:pt>
                <c:pt idx="9658">
                  <c:v>-7.5937499999999998E-3</c:v>
                </c:pt>
                <c:pt idx="9659">
                  <c:v>-2E-3</c:v>
                </c:pt>
                <c:pt idx="9660">
                  <c:v>-6.1406199999999994E-3</c:v>
                </c:pt>
                <c:pt idx="9661">
                  <c:v>-4.2343699999999995E-3</c:v>
                </c:pt>
                <c:pt idx="9662">
                  <c:v>1.09375E-4</c:v>
                </c:pt>
                <c:pt idx="9663">
                  <c:v>6.2500000000000001E-5</c:v>
                </c:pt>
                <c:pt idx="9664">
                  <c:v>-2.0312500000000001E-3</c:v>
                </c:pt>
                <c:pt idx="9665">
                  <c:v>-1.8124999999999999E-3</c:v>
                </c:pt>
                <c:pt idx="9666">
                  <c:v>-3.9531200000000001E-3</c:v>
                </c:pt>
                <c:pt idx="9667">
                  <c:v>-1.8281199999999999E-3</c:v>
                </c:pt>
                <c:pt idx="9668">
                  <c:v>-1.24219E-2</c:v>
                </c:pt>
                <c:pt idx="9669">
                  <c:v>-1.40156E-2</c:v>
                </c:pt>
                <c:pt idx="9670">
                  <c:v>-1.3812500000000002E-2</c:v>
                </c:pt>
                <c:pt idx="9671">
                  <c:v>-8.0000000000000002E-3</c:v>
                </c:pt>
                <c:pt idx="9672">
                  <c:v>-1.1093699999999999E-3</c:v>
                </c:pt>
                <c:pt idx="9673">
                  <c:v>4.0000000000000001E-3</c:v>
                </c:pt>
                <c:pt idx="9674">
                  <c:v>-5.0000000000000001E-4</c:v>
                </c:pt>
                <c:pt idx="9675">
                  <c:v>-4.0000000000000001E-3</c:v>
                </c:pt>
                <c:pt idx="9676">
                  <c:v>-1.2234399999999999E-2</c:v>
                </c:pt>
                <c:pt idx="9677">
                  <c:v>-8.0781199999999994E-3</c:v>
                </c:pt>
                <c:pt idx="9678">
                  <c:v>-6.0156200000000002E-3</c:v>
                </c:pt>
                <c:pt idx="9679">
                  <c:v>-6.0468700000000002E-3</c:v>
                </c:pt>
                <c:pt idx="9680">
                  <c:v>-1.0406199999999999E-2</c:v>
                </c:pt>
                <c:pt idx="9681">
                  <c:v>-1.40156E-2</c:v>
                </c:pt>
                <c:pt idx="9682">
                  <c:v>-7.5468699999999998E-3</c:v>
                </c:pt>
                <c:pt idx="9683">
                  <c:v>-2.0781200000000001E-3</c:v>
                </c:pt>
                <c:pt idx="9684">
                  <c:v>1.5625E-5</c:v>
                </c:pt>
                <c:pt idx="9685">
                  <c:v>4.0000000000000001E-3</c:v>
                </c:pt>
                <c:pt idx="9686">
                  <c:v>1.9375E-3</c:v>
                </c:pt>
                <c:pt idx="9687">
                  <c:v>2.5781300000000001E-3</c:v>
                </c:pt>
                <c:pt idx="9688">
                  <c:v>-1.4062499999999999E-3</c:v>
                </c:pt>
                <c:pt idx="9689">
                  <c:v>-1.7343700000000001E-3</c:v>
                </c:pt>
                <c:pt idx="9690">
                  <c:v>-3.0625000000000001E-3</c:v>
                </c:pt>
                <c:pt idx="9691">
                  <c:v>4.2187500000000003E-3</c:v>
                </c:pt>
                <c:pt idx="9692">
                  <c:v>-6.1718700000000003E-3</c:v>
                </c:pt>
                <c:pt idx="9693">
                  <c:v>-1.15E-2</c:v>
                </c:pt>
                <c:pt idx="9694">
                  <c:v>-1.6328099999999998E-2</c:v>
                </c:pt>
                <c:pt idx="9695">
                  <c:v>-6.7343699999999999E-3</c:v>
                </c:pt>
                <c:pt idx="9696">
                  <c:v>-9.6406200000000008E-3</c:v>
                </c:pt>
                <c:pt idx="9697">
                  <c:v>-6.2968699999999996E-3</c:v>
                </c:pt>
                <c:pt idx="9698">
                  <c:v>-6.0937500000000002E-3</c:v>
                </c:pt>
                <c:pt idx="9699">
                  <c:v>-3.7968700000000004E-3</c:v>
                </c:pt>
                <c:pt idx="9700">
                  <c:v>-1.1781199999999999E-2</c:v>
                </c:pt>
                <c:pt idx="9701">
                  <c:v>-8.0625000000000002E-3</c:v>
                </c:pt>
                <c:pt idx="9702">
                  <c:v>-4.0000000000000001E-3</c:v>
                </c:pt>
                <c:pt idx="9703">
                  <c:v>-4.0000000000000001E-3</c:v>
                </c:pt>
                <c:pt idx="9704">
                  <c:v>-1.89062E-3</c:v>
                </c:pt>
                <c:pt idx="9705">
                  <c:v>-4.6562499999999998E-3</c:v>
                </c:pt>
                <c:pt idx="9706">
                  <c:v>-1.19062E-2</c:v>
                </c:pt>
                <c:pt idx="9707">
                  <c:v>-3.5625000000000001E-3</c:v>
                </c:pt>
                <c:pt idx="9708">
                  <c:v>-3.7968700000000004E-3</c:v>
                </c:pt>
                <c:pt idx="9709">
                  <c:v>2.5312499999999996E-3</c:v>
                </c:pt>
                <c:pt idx="9710">
                  <c:v>3.8593799999999999E-3</c:v>
                </c:pt>
                <c:pt idx="9711">
                  <c:v>1.45313E-3</c:v>
                </c:pt>
                <c:pt idx="9712">
                  <c:v>-4.9062499999999992E-3</c:v>
                </c:pt>
                <c:pt idx="9713">
                  <c:v>-1.02656E-2</c:v>
                </c:pt>
                <c:pt idx="9714">
                  <c:v>-7.3125000000000004E-3</c:v>
                </c:pt>
                <c:pt idx="9715">
                  <c:v>-6.5625000000000006E-3</c:v>
                </c:pt>
                <c:pt idx="9716">
                  <c:v>-1.23281E-2</c:v>
                </c:pt>
                <c:pt idx="9717">
                  <c:v>-6.5468700000000006E-3</c:v>
                </c:pt>
                <c:pt idx="9718">
                  <c:v>2.6562499999999996E-4</c:v>
                </c:pt>
                <c:pt idx="9719">
                  <c:v>-5.5624999999999997E-3</c:v>
                </c:pt>
                <c:pt idx="9720">
                  <c:v>-1.20625E-2</c:v>
                </c:pt>
                <c:pt idx="9721">
                  <c:v>-7.0468699999999993E-3</c:v>
                </c:pt>
                <c:pt idx="9722">
                  <c:v>-6.3906200000000005E-3</c:v>
                </c:pt>
                <c:pt idx="9723">
                  <c:v>-1.0375000000000001E-2</c:v>
                </c:pt>
                <c:pt idx="9724">
                  <c:v>-9.78125E-3</c:v>
                </c:pt>
                <c:pt idx="9725">
                  <c:v>-7.5156199999999998E-3</c:v>
                </c:pt>
                <c:pt idx="9726">
                  <c:v>-6.0625000000000002E-3</c:v>
                </c:pt>
                <c:pt idx="9727">
                  <c:v>-2.39062E-3</c:v>
                </c:pt>
                <c:pt idx="9728">
                  <c:v>6.4375000000000005E-3</c:v>
                </c:pt>
                <c:pt idx="9729">
                  <c:v>-2.6249999999999997E-3</c:v>
                </c:pt>
                <c:pt idx="9730">
                  <c:v>-1.5109399999999999E-2</c:v>
                </c:pt>
                <c:pt idx="9731">
                  <c:v>-1.5421899999999999E-2</c:v>
                </c:pt>
                <c:pt idx="9732">
                  <c:v>-1.12969E-2</c:v>
                </c:pt>
                <c:pt idx="9733">
                  <c:v>-1.02656E-2</c:v>
                </c:pt>
                <c:pt idx="9734">
                  <c:v>-1.1968700000000001E-2</c:v>
                </c:pt>
                <c:pt idx="9735">
                  <c:v>-6.4062500000000005E-3</c:v>
                </c:pt>
                <c:pt idx="9736">
                  <c:v>8.2812499999999998E-4</c:v>
                </c:pt>
                <c:pt idx="9737">
                  <c:v>-4.4999999999999997E-3</c:v>
                </c:pt>
                <c:pt idx="9738">
                  <c:v>-1.13594E-2</c:v>
                </c:pt>
                <c:pt idx="9739">
                  <c:v>-3.6249999999999998E-3</c:v>
                </c:pt>
                <c:pt idx="9740">
                  <c:v>-8.2031199999999995E-3</c:v>
                </c:pt>
                <c:pt idx="9741">
                  <c:v>-6.0781200000000002E-3</c:v>
                </c:pt>
                <c:pt idx="9742">
                  <c:v>-7.6718699999999999E-3</c:v>
                </c:pt>
                <c:pt idx="9743">
                  <c:v>-7.0000000000000001E-3</c:v>
                </c:pt>
                <c:pt idx="9744">
                  <c:v>-1.175E-2</c:v>
                </c:pt>
                <c:pt idx="9745">
                  <c:v>-4.875E-3</c:v>
                </c:pt>
                <c:pt idx="9746">
                  <c:v>-3.92187E-3</c:v>
                </c:pt>
                <c:pt idx="9747">
                  <c:v>-4.5781199999999998E-3</c:v>
                </c:pt>
                <c:pt idx="9748">
                  <c:v>-8.5156199999999998E-3</c:v>
                </c:pt>
                <c:pt idx="9749">
                  <c:v>-7.2812500000000004E-3</c:v>
                </c:pt>
                <c:pt idx="9750">
                  <c:v>-3.5000000000000001E-3</c:v>
                </c:pt>
                <c:pt idx="9751">
                  <c:v>-4.79687E-3</c:v>
                </c:pt>
                <c:pt idx="9752">
                  <c:v>-5.2968700000000004E-3</c:v>
                </c:pt>
                <c:pt idx="9753">
                  <c:v>3.6718800000000002E-3</c:v>
                </c:pt>
                <c:pt idx="9754">
                  <c:v>-2.3749999999999999E-3</c:v>
                </c:pt>
                <c:pt idx="9755">
                  <c:v>-1.16875E-2</c:v>
                </c:pt>
                <c:pt idx="9756">
                  <c:v>-8.5781199999999998E-3</c:v>
                </c:pt>
                <c:pt idx="9757">
                  <c:v>-2.3437499999999999E-3</c:v>
                </c:pt>
                <c:pt idx="9758">
                  <c:v>-1.9062500000000002E-3</c:v>
                </c:pt>
                <c:pt idx="9759">
                  <c:v>-3.89062E-3</c:v>
                </c:pt>
                <c:pt idx="9760">
                  <c:v>-7.84375E-3</c:v>
                </c:pt>
                <c:pt idx="9761">
                  <c:v>-1.1843699999999999E-2</c:v>
                </c:pt>
                <c:pt idx="9762">
                  <c:v>-1.5984399999999999E-2</c:v>
                </c:pt>
                <c:pt idx="9763">
                  <c:v>-8.3281200000000014E-3</c:v>
                </c:pt>
                <c:pt idx="9764">
                  <c:v>-4.0312500000000001E-3</c:v>
                </c:pt>
                <c:pt idx="9765">
                  <c:v>-2E-3</c:v>
                </c:pt>
                <c:pt idx="9766">
                  <c:v>-4.0312500000000001E-3</c:v>
                </c:pt>
                <c:pt idx="9767">
                  <c:v>-1.0015600000000001E-2</c:v>
                </c:pt>
                <c:pt idx="9768">
                  <c:v>-5.5781199999999998E-3</c:v>
                </c:pt>
                <c:pt idx="9769">
                  <c:v>-4.0625000000000001E-3</c:v>
                </c:pt>
                <c:pt idx="9770">
                  <c:v>-7.6874999999999999E-3</c:v>
                </c:pt>
                <c:pt idx="9771">
                  <c:v>-2.1406200000000002E-3</c:v>
                </c:pt>
                <c:pt idx="9772">
                  <c:v>-1.2046899999999999E-2</c:v>
                </c:pt>
                <c:pt idx="9773">
                  <c:v>-4.0625000000000001E-3</c:v>
                </c:pt>
                <c:pt idx="9774">
                  <c:v>-1.1921900000000001E-2</c:v>
                </c:pt>
                <c:pt idx="9775">
                  <c:v>7.8125000000000004E-4</c:v>
                </c:pt>
                <c:pt idx="9776">
                  <c:v>-2.9999999999999996E-3</c:v>
                </c:pt>
                <c:pt idx="9777">
                  <c:v>-1.0031199999999999E-2</c:v>
                </c:pt>
                <c:pt idx="9778">
                  <c:v>-3.0312500000000001E-3</c:v>
                </c:pt>
                <c:pt idx="9779">
                  <c:v>-5.7812500000000008E-4</c:v>
                </c:pt>
                <c:pt idx="9780">
                  <c:v>-8.1250000000000003E-3</c:v>
                </c:pt>
                <c:pt idx="9781">
                  <c:v>-3.46875E-3</c:v>
                </c:pt>
                <c:pt idx="9782">
                  <c:v>-2.0468700000000001E-3</c:v>
                </c:pt>
                <c:pt idx="9783">
                  <c:v>-2.0156200000000001E-3</c:v>
                </c:pt>
                <c:pt idx="9784">
                  <c:v>-1.9843700000000001E-3</c:v>
                </c:pt>
                <c:pt idx="9785">
                  <c:v>-4.5781199999999998E-3</c:v>
                </c:pt>
                <c:pt idx="9786">
                  <c:v>-9.9843699999999994E-3</c:v>
                </c:pt>
                <c:pt idx="9787">
                  <c:v>-8.2968699999999996E-3</c:v>
                </c:pt>
                <c:pt idx="9788">
                  <c:v>-1.6265599999999998E-2</c:v>
                </c:pt>
                <c:pt idx="9789">
                  <c:v>-1.15E-2</c:v>
                </c:pt>
                <c:pt idx="9790">
                  <c:v>-7.9218699999999993E-3</c:v>
                </c:pt>
                <c:pt idx="9791">
                  <c:v>-5.9375000000000001E-3</c:v>
                </c:pt>
                <c:pt idx="9792">
                  <c:v>-6.1718700000000003E-3</c:v>
                </c:pt>
                <c:pt idx="9793">
                  <c:v>-3.1406199999999998E-3</c:v>
                </c:pt>
                <c:pt idx="9794">
                  <c:v>8.3281299999999996E-3</c:v>
                </c:pt>
                <c:pt idx="9795">
                  <c:v>-1.1406200000000002E-3</c:v>
                </c:pt>
                <c:pt idx="9796">
                  <c:v>-9.75E-3</c:v>
                </c:pt>
                <c:pt idx="9797">
                  <c:v>-1.65625E-3</c:v>
                </c:pt>
                <c:pt idx="9798">
                  <c:v>-6.4531199999999997E-3</c:v>
                </c:pt>
                <c:pt idx="9799">
                  <c:v>-1.02031E-2</c:v>
                </c:pt>
                <c:pt idx="9800">
                  <c:v>-9.5312499999999998E-3</c:v>
                </c:pt>
                <c:pt idx="9801">
                  <c:v>-6.3281199999999996E-3</c:v>
                </c:pt>
                <c:pt idx="9802">
                  <c:v>-1.4E-2</c:v>
                </c:pt>
                <c:pt idx="9803">
                  <c:v>-5.8125E-3</c:v>
                </c:pt>
                <c:pt idx="9804">
                  <c:v>-2.0937500000000001E-3</c:v>
                </c:pt>
                <c:pt idx="9805">
                  <c:v>-5.9843699999999993E-3</c:v>
                </c:pt>
                <c:pt idx="9806">
                  <c:v>-1.5625E-4</c:v>
                </c:pt>
                <c:pt idx="9807">
                  <c:v>-2.2499999999999998E-3</c:v>
                </c:pt>
                <c:pt idx="9808">
                  <c:v>-1.2140600000000001E-2</c:v>
                </c:pt>
                <c:pt idx="9809">
                  <c:v>-1.20156E-2</c:v>
                </c:pt>
                <c:pt idx="9810">
                  <c:v>-1.0171900000000001E-2</c:v>
                </c:pt>
                <c:pt idx="9811">
                  <c:v>-7.8125000000000002E-5</c:v>
                </c:pt>
                <c:pt idx="9812">
                  <c:v>-7.4687500000000006E-3</c:v>
                </c:pt>
                <c:pt idx="9813">
                  <c:v>-1.2031200000000001E-2</c:v>
                </c:pt>
                <c:pt idx="9814">
                  <c:v>-1.00781E-2</c:v>
                </c:pt>
                <c:pt idx="9815">
                  <c:v>-8.4218699999999997E-3</c:v>
                </c:pt>
                <c:pt idx="9816">
                  <c:v>-3.875E-3</c:v>
                </c:pt>
                <c:pt idx="9817">
                  <c:v>-1.14375E-2</c:v>
                </c:pt>
                <c:pt idx="9818">
                  <c:v>-9.0312499999999993E-3</c:v>
                </c:pt>
                <c:pt idx="9819">
                  <c:v>-6.0312500000000002E-3</c:v>
                </c:pt>
                <c:pt idx="9820">
                  <c:v>-8.9687499999999993E-3</c:v>
                </c:pt>
                <c:pt idx="9821">
                  <c:v>-5.0468700000000002E-3</c:v>
                </c:pt>
                <c:pt idx="9822">
                  <c:v>-5.9999999999999993E-3</c:v>
                </c:pt>
                <c:pt idx="9823">
                  <c:v>-8.906250000000001E-3</c:v>
                </c:pt>
                <c:pt idx="9824">
                  <c:v>-1.3593700000000002E-3</c:v>
                </c:pt>
                <c:pt idx="9825">
                  <c:v>-3.6406200000000002E-3</c:v>
                </c:pt>
                <c:pt idx="9826">
                  <c:v>-1.2531199999999999E-2</c:v>
                </c:pt>
                <c:pt idx="9827">
                  <c:v>-1.55625E-2</c:v>
                </c:pt>
                <c:pt idx="9828">
                  <c:v>-8.3281200000000014E-3</c:v>
                </c:pt>
                <c:pt idx="9829">
                  <c:v>-3.3281199999999999E-3</c:v>
                </c:pt>
                <c:pt idx="9830">
                  <c:v>-6.9218700000000001E-3</c:v>
                </c:pt>
                <c:pt idx="9831">
                  <c:v>-1.16875E-2</c:v>
                </c:pt>
                <c:pt idx="9832">
                  <c:v>-1.9453100000000001E-2</c:v>
                </c:pt>
                <c:pt idx="9833">
                  <c:v>-1.42656E-2</c:v>
                </c:pt>
                <c:pt idx="9834">
                  <c:v>-7.1874999999999999E-4</c:v>
                </c:pt>
                <c:pt idx="9835">
                  <c:v>-4.85937E-3</c:v>
                </c:pt>
                <c:pt idx="9836">
                  <c:v>-1.35937E-2</c:v>
                </c:pt>
                <c:pt idx="9837">
                  <c:v>-1.27812E-2</c:v>
                </c:pt>
                <c:pt idx="9838">
                  <c:v>-8.70312E-3</c:v>
                </c:pt>
                <c:pt idx="9839">
                  <c:v>-1.4843699999999998E-3</c:v>
                </c:pt>
                <c:pt idx="9840">
                  <c:v>4.0312500000000001E-3</c:v>
                </c:pt>
                <c:pt idx="9841">
                  <c:v>-1.1875E-3</c:v>
                </c:pt>
                <c:pt idx="9842">
                  <c:v>-5.8125E-3</c:v>
                </c:pt>
                <c:pt idx="9843">
                  <c:v>-1.2234399999999999E-2</c:v>
                </c:pt>
                <c:pt idx="9844">
                  <c:v>-4.4999999999999997E-3</c:v>
                </c:pt>
                <c:pt idx="9845">
                  <c:v>-7.0156200000000002E-3</c:v>
                </c:pt>
                <c:pt idx="9846">
                  <c:v>-1.1968700000000001E-2</c:v>
                </c:pt>
                <c:pt idx="9847">
                  <c:v>-8.7500000000000008E-3</c:v>
                </c:pt>
                <c:pt idx="9848">
                  <c:v>-2.2187500000000002E-3</c:v>
                </c:pt>
                <c:pt idx="9849">
                  <c:v>1.09375E-4</c:v>
                </c:pt>
                <c:pt idx="9850">
                  <c:v>-2.0625000000000001E-3</c:v>
                </c:pt>
                <c:pt idx="9851">
                  <c:v>-5.6874999999999998E-3</c:v>
                </c:pt>
                <c:pt idx="9852">
                  <c:v>-1.4171900000000001E-2</c:v>
                </c:pt>
                <c:pt idx="9853">
                  <c:v>-1.60625E-2</c:v>
                </c:pt>
                <c:pt idx="9854">
                  <c:v>-9.6406200000000008E-3</c:v>
                </c:pt>
                <c:pt idx="9855">
                  <c:v>3.1250000000000001E-5</c:v>
                </c:pt>
                <c:pt idx="9856">
                  <c:v>-1.2515600000000002E-2</c:v>
                </c:pt>
                <c:pt idx="9857">
                  <c:v>-1.20781E-2</c:v>
                </c:pt>
                <c:pt idx="9858">
                  <c:v>-9.78125E-3</c:v>
                </c:pt>
                <c:pt idx="9859">
                  <c:v>-2.0937500000000001E-3</c:v>
                </c:pt>
                <c:pt idx="9860">
                  <c:v>-6.2343700000000004E-3</c:v>
                </c:pt>
                <c:pt idx="9861">
                  <c:v>-8.0156200000000011E-3</c:v>
                </c:pt>
                <c:pt idx="9862">
                  <c:v>-7.984370000000001E-3</c:v>
                </c:pt>
                <c:pt idx="9863">
                  <c:v>-7.8750000000000001E-3</c:v>
                </c:pt>
                <c:pt idx="9864">
                  <c:v>-5.6718700000000007E-3</c:v>
                </c:pt>
                <c:pt idx="9865">
                  <c:v>2.2031300000000002E-3</c:v>
                </c:pt>
                <c:pt idx="9866">
                  <c:v>-1.23906E-2</c:v>
                </c:pt>
                <c:pt idx="9867">
                  <c:v>-8.0312500000000002E-3</c:v>
                </c:pt>
                <c:pt idx="9868">
                  <c:v>-1.2437500000000001E-2</c:v>
                </c:pt>
                <c:pt idx="9869">
                  <c:v>-0.01</c:v>
                </c:pt>
                <c:pt idx="9870">
                  <c:v>-3.5156199999999997E-3</c:v>
                </c:pt>
                <c:pt idx="9871">
                  <c:v>-4.0937500000000002E-3</c:v>
                </c:pt>
                <c:pt idx="9872">
                  <c:v>-5.8906200000000001E-3</c:v>
                </c:pt>
                <c:pt idx="9873">
                  <c:v>-4.0000000000000001E-3</c:v>
                </c:pt>
                <c:pt idx="9874">
                  <c:v>-1.06406E-2</c:v>
                </c:pt>
                <c:pt idx="9875">
                  <c:v>-1.6031199999999999E-2</c:v>
                </c:pt>
                <c:pt idx="9876">
                  <c:v>-9.859370000000001E-3</c:v>
                </c:pt>
                <c:pt idx="9877">
                  <c:v>-1.0109400000000001E-2</c:v>
                </c:pt>
                <c:pt idx="9878">
                  <c:v>-1.3828099999999999E-2</c:v>
                </c:pt>
                <c:pt idx="9879">
                  <c:v>-6.0468700000000002E-3</c:v>
                </c:pt>
                <c:pt idx="9880">
                  <c:v>-1.8593699999999999E-3</c:v>
                </c:pt>
                <c:pt idx="9881">
                  <c:v>-1.9375E-3</c:v>
                </c:pt>
                <c:pt idx="9882">
                  <c:v>-5.9999999999999993E-3</c:v>
                </c:pt>
                <c:pt idx="9883">
                  <c:v>6.2500000000000001E-5</c:v>
                </c:pt>
                <c:pt idx="9884">
                  <c:v>4.0156300000000001E-3</c:v>
                </c:pt>
                <c:pt idx="9885">
                  <c:v>2.2187500000000002E-3</c:v>
                </c:pt>
                <c:pt idx="9886">
                  <c:v>-6.7343699999999999E-3</c:v>
                </c:pt>
                <c:pt idx="9887">
                  <c:v>-9.5624999999999998E-3</c:v>
                </c:pt>
                <c:pt idx="9888">
                  <c:v>-1.10781E-2</c:v>
                </c:pt>
                <c:pt idx="9889">
                  <c:v>-1.46875E-3</c:v>
                </c:pt>
                <c:pt idx="9890">
                  <c:v>1.4062499999999999E-4</c:v>
                </c:pt>
                <c:pt idx="9891">
                  <c:v>1.9062500000000002E-3</c:v>
                </c:pt>
                <c:pt idx="9892">
                  <c:v>-1.3750000000000001E-3</c:v>
                </c:pt>
                <c:pt idx="9893">
                  <c:v>-5.3906199999999996E-3</c:v>
                </c:pt>
                <c:pt idx="9894">
                  <c:v>-8.5312500000000006E-3</c:v>
                </c:pt>
                <c:pt idx="9895">
                  <c:v>-4.84375E-4</c:v>
                </c:pt>
                <c:pt idx="9896">
                  <c:v>2.9687499999999999E-4</c:v>
                </c:pt>
                <c:pt idx="9897">
                  <c:v>-5.6249999999999998E-3</c:v>
                </c:pt>
                <c:pt idx="9898">
                  <c:v>-1.1843699999999999E-2</c:v>
                </c:pt>
                <c:pt idx="9899">
                  <c:v>-1.20156E-2</c:v>
                </c:pt>
                <c:pt idx="9900">
                  <c:v>-9.9531199999999993E-3</c:v>
                </c:pt>
                <c:pt idx="9901">
                  <c:v>-4.0000000000000001E-3</c:v>
                </c:pt>
                <c:pt idx="9902">
                  <c:v>1.98438E-3</c:v>
                </c:pt>
                <c:pt idx="9903">
                  <c:v>-4.4999999999999997E-3</c:v>
                </c:pt>
                <c:pt idx="9904">
                  <c:v>-5.90625E-3</c:v>
                </c:pt>
                <c:pt idx="9905">
                  <c:v>-4.1718700000000003E-3</c:v>
                </c:pt>
                <c:pt idx="9906">
                  <c:v>-8.5312500000000006E-3</c:v>
                </c:pt>
                <c:pt idx="9907">
                  <c:v>-5.1250000000000002E-3</c:v>
                </c:pt>
                <c:pt idx="9908">
                  <c:v>2.1718800000000002E-3</c:v>
                </c:pt>
                <c:pt idx="9909">
                  <c:v>-2.875E-3</c:v>
                </c:pt>
                <c:pt idx="9910">
                  <c:v>-8.79687E-3</c:v>
                </c:pt>
                <c:pt idx="9911">
                  <c:v>-1.4312500000000001E-2</c:v>
                </c:pt>
                <c:pt idx="9912">
                  <c:v>-1.12812E-2</c:v>
                </c:pt>
                <c:pt idx="9913">
                  <c:v>-7.8906199999999992E-3</c:v>
                </c:pt>
                <c:pt idx="9914">
                  <c:v>-7.6718699999999999E-3</c:v>
                </c:pt>
                <c:pt idx="9915">
                  <c:v>-6.09375E-4</c:v>
                </c:pt>
                <c:pt idx="9916">
                  <c:v>3.6718800000000002E-3</c:v>
                </c:pt>
                <c:pt idx="9917">
                  <c:v>-5.6562500000000007E-3</c:v>
                </c:pt>
                <c:pt idx="9918">
                  <c:v>-9.71875E-3</c:v>
                </c:pt>
                <c:pt idx="9919">
                  <c:v>-5.7031199999999999E-3</c:v>
                </c:pt>
                <c:pt idx="9920">
                  <c:v>-5.8281200000000009E-3</c:v>
                </c:pt>
                <c:pt idx="9921">
                  <c:v>-4.2656200000000003E-3</c:v>
                </c:pt>
                <c:pt idx="9922">
                  <c:v>-8.2187500000000004E-3</c:v>
                </c:pt>
                <c:pt idx="9923">
                  <c:v>-8.2656199999999996E-3</c:v>
                </c:pt>
                <c:pt idx="9924">
                  <c:v>-6.82812E-3</c:v>
                </c:pt>
                <c:pt idx="9925">
                  <c:v>3.0468800000000001E-3</c:v>
                </c:pt>
                <c:pt idx="9926">
                  <c:v>1.4375E-3</c:v>
                </c:pt>
                <c:pt idx="9927">
                  <c:v>-6.1718700000000003E-3</c:v>
                </c:pt>
                <c:pt idx="9928">
                  <c:v>-1.3734400000000001E-2</c:v>
                </c:pt>
                <c:pt idx="9929">
                  <c:v>-7.6093700000000007E-3</c:v>
                </c:pt>
                <c:pt idx="9930">
                  <c:v>-1.29531E-2</c:v>
                </c:pt>
                <c:pt idx="9931">
                  <c:v>-1.3515599999999999E-2</c:v>
                </c:pt>
                <c:pt idx="9932">
                  <c:v>-8.79687E-3</c:v>
                </c:pt>
                <c:pt idx="9933">
                  <c:v>-6.0468700000000002E-3</c:v>
                </c:pt>
                <c:pt idx="9934">
                  <c:v>-8.4218699999999997E-3</c:v>
                </c:pt>
                <c:pt idx="9935">
                  <c:v>-1.04219E-2</c:v>
                </c:pt>
                <c:pt idx="9936">
                  <c:v>-9.2656200000000005E-3</c:v>
                </c:pt>
                <c:pt idx="9937">
                  <c:v>-3.1718700000000002E-3</c:v>
                </c:pt>
                <c:pt idx="9938">
                  <c:v>-4.6406199999999998E-3</c:v>
                </c:pt>
                <c:pt idx="9939">
                  <c:v>-8.8124999999999992E-3</c:v>
                </c:pt>
                <c:pt idx="9940">
                  <c:v>-9.7656200000000009E-3</c:v>
                </c:pt>
                <c:pt idx="9941">
                  <c:v>-7.7031199999999999E-3</c:v>
                </c:pt>
                <c:pt idx="9942">
                  <c:v>-8.1718700000000012E-3</c:v>
                </c:pt>
                <c:pt idx="9943">
                  <c:v>-7.4999999999999997E-3</c:v>
                </c:pt>
                <c:pt idx="9944">
                  <c:v>-3.2343699999999999E-3</c:v>
                </c:pt>
                <c:pt idx="9945">
                  <c:v>8.437500000000001E-4</c:v>
                </c:pt>
                <c:pt idx="9946">
                  <c:v>1.4062499999999999E-3</c:v>
                </c:pt>
                <c:pt idx="9947">
                  <c:v>-2.2968700000000003E-3</c:v>
                </c:pt>
                <c:pt idx="9948">
                  <c:v>-2.40625E-3</c:v>
                </c:pt>
                <c:pt idx="9949">
                  <c:v>-6.4843699999999997E-3</c:v>
                </c:pt>
                <c:pt idx="9950">
                  <c:v>-5.9375000000000001E-3</c:v>
                </c:pt>
                <c:pt idx="9951">
                  <c:v>-6.2500000000000003E-3</c:v>
                </c:pt>
                <c:pt idx="9952">
                  <c:v>-2.7343700000000003E-3</c:v>
                </c:pt>
                <c:pt idx="9953">
                  <c:v>3.7499999999999995E-4</c:v>
                </c:pt>
                <c:pt idx="9954">
                  <c:v>-5.4687500000000005E-3</c:v>
                </c:pt>
                <c:pt idx="9955">
                  <c:v>-8.3281200000000014E-3</c:v>
                </c:pt>
                <c:pt idx="9956">
                  <c:v>-2.4375E-3</c:v>
                </c:pt>
                <c:pt idx="9957">
                  <c:v>1.4062499999999999E-4</c:v>
                </c:pt>
                <c:pt idx="9958">
                  <c:v>-7.6562499999999999E-3</c:v>
                </c:pt>
                <c:pt idx="9959">
                  <c:v>-1.19375E-2</c:v>
                </c:pt>
                <c:pt idx="9960">
                  <c:v>-1.1968700000000001E-2</c:v>
                </c:pt>
                <c:pt idx="9961">
                  <c:v>-4.2812500000000003E-3</c:v>
                </c:pt>
                <c:pt idx="9962">
                  <c:v>-2E-3</c:v>
                </c:pt>
                <c:pt idx="9963">
                  <c:v>-5.9999999999999993E-3</c:v>
                </c:pt>
                <c:pt idx="9964">
                  <c:v>-1.0031199999999999E-2</c:v>
                </c:pt>
                <c:pt idx="9965">
                  <c:v>-1.4E-2</c:v>
                </c:pt>
                <c:pt idx="9966">
                  <c:v>-9.9062500000000001E-3</c:v>
                </c:pt>
                <c:pt idx="9967">
                  <c:v>-1.4093700000000001E-2</c:v>
                </c:pt>
                <c:pt idx="9968">
                  <c:v>-1.5625E-2</c:v>
                </c:pt>
                <c:pt idx="9969">
                  <c:v>-0.01</c:v>
                </c:pt>
                <c:pt idx="9970">
                  <c:v>-1.15625E-2</c:v>
                </c:pt>
                <c:pt idx="9971">
                  <c:v>-1.7812500000000001E-3</c:v>
                </c:pt>
                <c:pt idx="9972">
                  <c:v>-4.1718700000000003E-3</c:v>
                </c:pt>
                <c:pt idx="9973">
                  <c:v>-3.89062E-3</c:v>
                </c:pt>
                <c:pt idx="9974">
                  <c:v>-1.5937500000000001E-3</c:v>
                </c:pt>
                <c:pt idx="9975">
                  <c:v>2.0312500000000001E-3</c:v>
                </c:pt>
                <c:pt idx="9976">
                  <c:v>-2.7968699999999999E-3</c:v>
                </c:pt>
                <c:pt idx="9977">
                  <c:v>-1.0656199999999999E-2</c:v>
                </c:pt>
                <c:pt idx="9978">
                  <c:v>-1.1703099999999999E-2</c:v>
                </c:pt>
                <c:pt idx="9979">
                  <c:v>-5.7968699999999991E-3</c:v>
                </c:pt>
                <c:pt idx="9980">
                  <c:v>-5.4374999999999996E-3</c:v>
                </c:pt>
                <c:pt idx="9981">
                  <c:v>-7.8125000000000002E-5</c:v>
                </c:pt>
                <c:pt idx="9982">
                  <c:v>-6.1406199999999994E-3</c:v>
                </c:pt>
                <c:pt idx="9983">
                  <c:v>-3.92187E-3</c:v>
                </c:pt>
                <c:pt idx="9984">
                  <c:v>-6.2343700000000004E-3</c:v>
                </c:pt>
                <c:pt idx="9985">
                  <c:v>-6.0468700000000002E-3</c:v>
                </c:pt>
                <c:pt idx="9986">
                  <c:v>-8.1875000000000003E-3</c:v>
                </c:pt>
                <c:pt idx="9987">
                  <c:v>-1.0093700000000001E-2</c:v>
                </c:pt>
                <c:pt idx="9988">
                  <c:v>-9.921870000000001E-3</c:v>
                </c:pt>
                <c:pt idx="9989">
                  <c:v>-8.0781199999999994E-3</c:v>
                </c:pt>
                <c:pt idx="9990">
                  <c:v>-9.8281199999999992E-3</c:v>
                </c:pt>
                <c:pt idx="9991">
                  <c:v>-5.90625E-3</c:v>
                </c:pt>
                <c:pt idx="9992">
                  <c:v>-5.5937499999999998E-3</c:v>
                </c:pt>
                <c:pt idx="9993">
                  <c:v>2.2499999999999998E-3</c:v>
                </c:pt>
                <c:pt idx="9994">
                  <c:v>-3.2812499999999997E-4</c:v>
                </c:pt>
                <c:pt idx="9995">
                  <c:v>-2.2343699999999998E-3</c:v>
                </c:pt>
                <c:pt idx="9996">
                  <c:v>-6.2031200000000003E-3</c:v>
                </c:pt>
                <c:pt idx="9997">
                  <c:v>-5.84375E-3</c:v>
                </c:pt>
                <c:pt idx="9998">
                  <c:v>-3.9531200000000001E-3</c:v>
                </c:pt>
              </c:numCache>
            </c:numRef>
          </c:yVal>
          <c:smooth val="1"/>
        </c:ser>
        <c:dLbls>
          <c:showLegendKey val="0"/>
          <c:showVal val="0"/>
          <c:showCatName val="0"/>
          <c:showSerName val="0"/>
          <c:showPercent val="0"/>
          <c:showBubbleSize val="0"/>
        </c:dLbls>
        <c:axId val="48001408"/>
        <c:axId val="75649408"/>
      </c:scatterChart>
      <c:valAx>
        <c:axId val="48001408"/>
        <c:scaling>
          <c:orientation val="minMax"/>
          <c:max val="1.7000000000000007E-7"/>
          <c:min val="1.1000000000000005E-7"/>
        </c:scaling>
        <c:delete val="0"/>
        <c:axPos val="b"/>
        <c:title>
          <c:tx>
            <c:rich>
              <a:bodyPr/>
              <a:lstStyle/>
              <a:p>
                <a:pPr>
                  <a:defRPr/>
                </a:pPr>
                <a:r>
                  <a:rPr lang="en-US"/>
                  <a:t>Time [sec]</a:t>
                </a:r>
              </a:p>
            </c:rich>
          </c:tx>
          <c:layout/>
          <c:overlay val="0"/>
        </c:title>
        <c:numFmt formatCode="0.00E+00" sourceLinked="1"/>
        <c:majorTickMark val="none"/>
        <c:minorTickMark val="none"/>
        <c:tickLblPos val="low"/>
        <c:crossAx val="75649408"/>
        <c:crosses val="autoZero"/>
        <c:crossBetween val="midCat"/>
      </c:valAx>
      <c:valAx>
        <c:axId val="75649408"/>
        <c:scaling>
          <c:orientation val="minMax"/>
        </c:scaling>
        <c:delete val="0"/>
        <c:axPos val="l"/>
        <c:majorGridlines/>
        <c:title>
          <c:tx>
            <c:rich>
              <a:bodyPr/>
              <a:lstStyle/>
              <a:p>
                <a:pPr>
                  <a:defRPr/>
                </a:pPr>
                <a:r>
                  <a:rPr lang="en-US"/>
                  <a:t>Amplitude [Volts]</a:t>
                </a:r>
              </a:p>
            </c:rich>
          </c:tx>
          <c:layout/>
          <c:overlay val="0"/>
        </c:title>
        <c:numFmt formatCode="General" sourceLinked="1"/>
        <c:majorTickMark val="none"/>
        <c:minorTickMark val="none"/>
        <c:tickLblPos val="nextTo"/>
        <c:crossAx val="48001408"/>
        <c:crossesAt val="0"/>
        <c:crossBetween val="midCat"/>
      </c:valAx>
    </c:plotArea>
    <c:legend>
      <c:legendPos val="r"/>
      <c:layout/>
      <c:overlay val="0"/>
    </c:legend>
    <c:plotVisOnly val="1"/>
    <c:dispBlanksAs val="gap"/>
    <c:showDLblsOverMax val="0"/>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dirty="0"/>
              <a:t>1st Beam Injected t~= 6.5</a:t>
            </a:r>
            <a:r>
              <a:rPr lang="en-US" baseline="0" dirty="0"/>
              <a:t> us after $0E </a:t>
            </a:r>
            <a:r>
              <a:rPr lang="en-US" baseline="0" dirty="0" smtClean="0"/>
              <a:t>trigger  (1 turn=446 RF buckets @ 201.25 MHz)</a:t>
            </a:r>
            <a:endParaRPr lang="en-US" dirty="0"/>
          </a:p>
        </c:rich>
      </c:tx>
      <c:layout>
        <c:manualLayout>
          <c:xMode val="edge"/>
          <c:yMode val="edge"/>
          <c:x val="0.11243438320209975"/>
          <c:y val="1.4705882352941176E-2"/>
        </c:manualLayout>
      </c:layout>
      <c:overlay val="0"/>
    </c:title>
    <c:autoTitleDeleted val="0"/>
    <c:plotArea>
      <c:layout/>
      <c:scatterChart>
        <c:scatterStyle val="smoothMarker"/>
        <c:varyColors val="0"/>
        <c:ser>
          <c:idx val="0"/>
          <c:order val="0"/>
          <c:marker>
            <c:symbol val="none"/>
          </c:marker>
          <c:xVal>
            <c:numRef>
              <c:f>injedtion_1stturn!$A$50088:$A$50508</c:f>
              <c:numCache>
                <c:formatCode>0.000000E+00</c:formatCode>
                <c:ptCount val="421"/>
                <c:pt idx="0">
                  <c:v>5.6437600000000003E-5</c:v>
                </c:pt>
                <c:pt idx="1">
                  <c:v>5.6437799999999997E-5</c:v>
                </c:pt>
                <c:pt idx="2">
                  <c:v>5.6437999999999997E-5</c:v>
                </c:pt>
                <c:pt idx="3">
                  <c:v>5.6438199999999998E-5</c:v>
                </c:pt>
                <c:pt idx="4">
                  <c:v>5.6438399999999998E-5</c:v>
                </c:pt>
                <c:pt idx="5">
                  <c:v>5.6438599999999999E-5</c:v>
                </c:pt>
                <c:pt idx="6">
                  <c:v>5.6438799999999999E-5</c:v>
                </c:pt>
                <c:pt idx="7">
                  <c:v>5.6439E-5</c:v>
                </c:pt>
                <c:pt idx="8">
                  <c:v>5.64392E-5</c:v>
                </c:pt>
                <c:pt idx="9">
                  <c:v>5.64394E-5</c:v>
                </c:pt>
                <c:pt idx="10">
                  <c:v>5.6439600000000001E-5</c:v>
                </c:pt>
                <c:pt idx="11">
                  <c:v>5.6439800000000001E-5</c:v>
                </c:pt>
                <c:pt idx="12">
                  <c:v>5.6440000000000002E-5</c:v>
                </c:pt>
                <c:pt idx="13">
                  <c:v>5.6440200000000002E-5</c:v>
                </c:pt>
                <c:pt idx="14">
                  <c:v>5.6440400000000003E-5</c:v>
                </c:pt>
                <c:pt idx="15">
                  <c:v>5.6440600000000003E-5</c:v>
                </c:pt>
                <c:pt idx="16">
                  <c:v>5.6440799999999997E-5</c:v>
                </c:pt>
                <c:pt idx="17">
                  <c:v>5.6440999999999997E-5</c:v>
                </c:pt>
                <c:pt idx="18">
                  <c:v>5.6441199999999998E-5</c:v>
                </c:pt>
                <c:pt idx="19">
                  <c:v>5.6441399999999998E-5</c:v>
                </c:pt>
                <c:pt idx="20">
                  <c:v>5.6441599999999998E-5</c:v>
                </c:pt>
                <c:pt idx="21">
                  <c:v>5.6441799999999999E-5</c:v>
                </c:pt>
                <c:pt idx="22">
                  <c:v>5.6441999999999999E-5</c:v>
                </c:pt>
                <c:pt idx="23">
                  <c:v>5.64422E-5</c:v>
                </c:pt>
                <c:pt idx="24">
                  <c:v>5.64424E-5</c:v>
                </c:pt>
                <c:pt idx="25">
                  <c:v>5.6442600000000001E-5</c:v>
                </c:pt>
                <c:pt idx="26">
                  <c:v>5.6442800000000001E-5</c:v>
                </c:pt>
                <c:pt idx="27">
                  <c:v>5.6443000000000002E-5</c:v>
                </c:pt>
                <c:pt idx="28">
                  <c:v>5.6443200000000002E-5</c:v>
                </c:pt>
                <c:pt idx="29">
                  <c:v>5.6443400000000002E-5</c:v>
                </c:pt>
                <c:pt idx="30">
                  <c:v>5.6443600000000003E-5</c:v>
                </c:pt>
                <c:pt idx="31">
                  <c:v>5.6443800000000003E-5</c:v>
                </c:pt>
                <c:pt idx="32">
                  <c:v>5.6443999999999997E-5</c:v>
                </c:pt>
                <c:pt idx="33">
                  <c:v>5.6444199999999997E-5</c:v>
                </c:pt>
                <c:pt idx="34">
                  <c:v>5.6444399999999998E-5</c:v>
                </c:pt>
                <c:pt idx="35">
                  <c:v>5.6444599999999998E-5</c:v>
                </c:pt>
                <c:pt idx="36">
                  <c:v>5.6444799999999999E-5</c:v>
                </c:pt>
                <c:pt idx="37">
                  <c:v>5.6444999999999999E-5</c:v>
                </c:pt>
                <c:pt idx="38">
                  <c:v>5.64452E-5</c:v>
                </c:pt>
                <c:pt idx="39">
                  <c:v>5.64454E-5</c:v>
                </c:pt>
                <c:pt idx="40">
                  <c:v>5.64456E-5</c:v>
                </c:pt>
                <c:pt idx="41">
                  <c:v>5.6445800000000001E-5</c:v>
                </c:pt>
                <c:pt idx="42">
                  <c:v>5.6446000000000001E-5</c:v>
                </c:pt>
                <c:pt idx="43">
                  <c:v>5.6446200000000002E-5</c:v>
                </c:pt>
                <c:pt idx="44">
                  <c:v>5.6446400000000002E-5</c:v>
                </c:pt>
                <c:pt idx="45">
                  <c:v>5.6446600000000003E-5</c:v>
                </c:pt>
                <c:pt idx="46">
                  <c:v>5.6446800000000003E-5</c:v>
                </c:pt>
                <c:pt idx="47">
                  <c:v>5.6446999999999997E-5</c:v>
                </c:pt>
                <c:pt idx="48">
                  <c:v>5.6447199999999997E-5</c:v>
                </c:pt>
                <c:pt idx="49">
                  <c:v>5.6447399999999998E-5</c:v>
                </c:pt>
                <c:pt idx="50">
                  <c:v>5.6447599999999998E-5</c:v>
                </c:pt>
                <c:pt idx="51">
                  <c:v>5.6447799999999998E-5</c:v>
                </c:pt>
                <c:pt idx="52">
                  <c:v>5.6447999999999999E-5</c:v>
                </c:pt>
                <c:pt idx="53">
                  <c:v>5.6448199999999999E-5</c:v>
                </c:pt>
                <c:pt idx="54">
                  <c:v>5.64484E-5</c:v>
                </c:pt>
                <c:pt idx="55">
                  <c:v>5.64486E-5</c:v>
                </c:pt>
                <c:pt idx="56">
                  <c:v>5.6448800000000001E-5</c:v>
                </c:pt>
                <c:pt idx="57">
                  <c:v>5.6449000000000001E-5</c:v>
                </c:pt>
                <c:pt idx="58">
                  <c:v>5.6449200000000002E-5</c:v>
                </c:pt>
                <c:pt idx="59">
                  <c:v>5.6449400000000002E-5</c:v>
                </c:pt>
                <c:pt idx="60">
                  <c:v>5.6449600000000002E-5</c:v>
                </c:pt>
                <c:pt idx="61">
                  <c:v>5.6449800000000003E-5</c:v>
                </c:pt>
                <c:pt idx="62">
                  <c:v>5.6450000000000003E-5</c:v>
                </c:pt>
                <c:pt idx="63">
                  <c:v>5.6450199999999997E-5</c:v>
                </c:pt>
                <c:pt idx="64">
                  <c:v>5.6450399999999997E-5</c:v>
                </c:pt>
                <c:pt idx="65">
                  <c:v>5.6450599999999998E-5</c:v>
                </c:pt>
                <c:pt idx="66">
                  <c:v>5.6450799999999998E-5</c:v>
                </c:pt>
                <c:pt idx="67">
                  <c:v>5.6450999999999999E-5</c:v>
                </c:pt>
                <c:pt idx="68">
                  <c:v>5.6451199999999999E-5</c:v>
                </c:pt>
                <c:pt idx="69">
                  <c:v>5.64514E-5</c:v>
                </c:pt>
                <c:pt idx="70">
                  <c:v>5.64516E-5</c:v>
                </c:pt>
                <c:pt idx="71">
                  <c:v>5.64518E-5</c:v>
                </c:pt>
                <c:pt idx="72">
                  <c:v>5.6452000000000001E-5</c:v>
                </c:pt>
                <c:pt idx="73">
                  <c:v>5.6452200000000001E-5</c:v>
                </c:pt>
                <c:pt idx="74">
                  <c:v>5.6452400000000002E-5</c:v>
                </c:pt>
                <c:pt idx="75">
                  <c:v>5.6452600000000002E-5</c:v>
                </c:pt>
                <c:pt idx="76">
                  <c:v>5.6452800000000003E-5</c:v>
                </c:pt>
                <c:pt idx="77">
                  <c:v>5.6453000000000003E-5</c:v>
                </c:pt>
                <c:pt idx="78">
                  <c:v>5.6453199999999997E-5</c:v>
                </c:pt>
                <c:pt idx="79">
                  <c:v>5.6453399999999997E-5</c:v>
                </c:pt>
                <c:pt idx="80">
                  <c:v>5.6453599999999998E-5</c:v>
                </c:pt>
                <c:pt idx="81">
                  <c:v>5.6453799999999998E-5</c:v>
                </c:pt>
                <c:pt idx="82">
                  <c:v>5.6453999999999999E-5</c:v>
                </c:pt>
                <c:pt idx="83">
                  <c:v>5.6454199999999999E-5</c:v>
                </c:pt>
                <c:pt idx="84">
                  <c:v>5.6454399999999999E-5</c:v>
                </c:pt>
                <c:pt idx="85">
                  <c:v>5.64546E-5</c:v>
                </c:pt>
                <c:pt idx="86">
                  <c:v>5.64548E-5</c:v>
                </c:pt>
                <c:pt idx="87">
                  <c:v>5.6455000000000001E-5</c:v>
                </c:pt>
                <c:pt idx="88">
                  <c:v>5.6455200000000001E-5</c:v>
                </c:pt>
                <c:pt idx="89">
                  <c:v>5.6455400000000002E-5</c:v>
                </c:pt>
                <c:pt idx="90">
                  <c:v>5.6455600000000002E-5</c:v>
                </c:pt>
                <c:pt idx="91">
                  <c:v>5.6455800000000002E-5</c:v>
                </c:pt>
                <c:pt idx="92">
                  <c:v>5.6456000000000003E-5</c:v>
                </c:pt>
                <c:pt idx="93">
                  <c:v>5.6456200000000003E-5</c:v>
                </c:pt>
                <c:pt idx="94">
                  <c:v>5.6456399999999997E-5</c:v>
                </c:pt>
                <c:pt idx="95">
                  <c:v>5.6456599999999997E-5</c:v>
                </c:pt>
                <c:pt idx="96">
                  <c:v>5.6456799999999998E-5</c:v>
                </c:pt>
                <c:pt idx="97">
                  <c:v>5.6456999999999998E-5</c:v>
                </c:pt>
                <c:pt idx="98">
                  <c:v>5.6457199999999999E-5</c:v>
                </c:pt>
                <c:pt idx="99">
                  <c:v>5.6457399999999999E-5</c:v>
                </c:pt>
                <c:pt idx="100">
                  <c:v>5.64576E-5</c:v>
                </c:pt>
                <c:pt idx="101">
                  <c:v>5.64578E-5</c:v>
                </c:pt>
                <c:pt idx="102">
                  <c:v>5.6458000000000001E-5</c:v>
                </c:pt>
                <c:pt idx="103">
                  <c:v>5.6458200000000001E-5</c:v>
                </c:pt>
                <c:pt idx="104">
                  <c:v>5.6458400000000001E-5</c:v>
                </c:pt>
                <c:pt idx="105">
                  <c:v>5.6458600000000002E-5</c:v>
                </c:pt>
                <c:pt idx="106">
                  <c:v>5.6458800000000002E-5</c:v>
                </c:pt>
                <c:pt idx="107">
                  <c:v>5.6459000000000003E-5</c:v>
                </c:pt>
                <c:pt idx="108">
                  <c:v>5.6459200000000003E-5</c:v>
                </c:pt>
                <c:pt idx="109">
                  <c:v>5.6459399999999997E-5</c:v>
                </c:pt>
                <c:pt idx="110">
                  <c:v>5.6459599999999997E-5</c:v>
                </c:pt>
                <c:pt idx="111">
                  <c:v>5.6459799999999998E-5</c:v>
                </c:pt>
                <c:pt idx="112">
                  <c:v>5.6459999999999998E-5</c:v>
                </c:pt>
                <c:pt idx="113">
                  <c:v>5.6460199999999999E-5</c:v>
                </c:pt>
                <c:pt idx="114">
                  <c:v>5.6460399999999999E-5</c:v>
                </c:pt>
                <c:pt idx="115">
                  <c:v>5.6460599999999999E-5</c:v>
                </c:pt>
                <c:pt idx="116">
                  <c:v>5.64608E-5</c:v>
                </c:pt>
                <c:pt idx="117">
                  <c:v>5.6461E-5</c:v>
                </c:pt>
                <c:pt idx="118">
                  <c:v>5.6461200000000001E-5</c:v>
                </c:pt>
                <c:pt idx="119">
                  <c:v>5.6461400000000001E-5</c:v>
                </c:pt>
                <c:pt idx="120">
                  <c:v>5.6461600000000002E-5</c:v>
                </c:pt>
                <c:pt idx="121">
                  <c:v>5.6461800000000002E-5</c:v>
                </c:pt>
                <c:pt idx="122">
                  <c:v>5.6462000000000003E-5</c:v>
                </c:pt>
                <c:pt idx="123">
                  <c:v>5.6462200000000003E-5</c:v>
                </c:pt>
                <c:pt idx="124">
                  <c:v>5.6462399999999997E-5</c:v>
                </c:pt>
                <c:pt idx="125">
                  <c:v>5.6462599999999997E-5</c:v>
                </c:pt>
                <c:pt idx="126">
                  <c:v>5.6462799999999998E-5</c:v>
                </c:pt>
                <c:pt idx="127">
                  <c:v>5.6462999999999998E-5</c:v>
                </c:pt>
                <c:pt idx="128">
                  <c:v>5.6463199999999998E-5</c:v>
                </c:pt>
                <c:pt idx="129">
                  <c:v>5.6463399999999999E-5</c:v>
                </c:pt>
                <c:pt idx="130">
                  <c:v>5.6463599999999999E-5</c:v>
                </c:pt>
                <c:pt idx="131">
                  <c:v>5.64638E-5</c:v>
                </c:pt>
                <c:pt idx="132">
                  <c:v>5.6464E-5</c:v>
                </c:pt>
                <c:pt idx="133">
                  <c:v>5.6464200000000001E-5</c:v>
                </c:pt>
                <c:pt idx="134">
                  <c:v>5.6464400000000001E-5</c:v>
                </c:pt>
                <c:pt idx="135">
                  <c:v>5.6464600000000001E-5</c:v>
                </c:pt>
                <c:pt idx="136">
                  <c:v>5.6464800000000002E-5</c:v>
                </c:pt>
                <c:pt idx="137">
                  <c:v>5.6465000000000002E-5</c:v>
                </c:pt>
                <c:pt idx="138">
                  <c:v>5.6465200000000003E-5</c:v>
                </c:pt>
                <c:pt idx="139">
                  <c:v>5.6465400000000003E-5</c:v>
                </c:pt>
                <c:pt idx="140">
                  <c:v>5.6465599999999997E-5</c:v>
                </c:pt>
                <c:pt idx="141">
                  <c:v>5.6465799999999997E-5</c:v>
                </c:pt>
                <c:pt idx="142">
                  <c:v>5.6465999999999998E-5</c:v>
                </c:pt>
                <c:pt idx="143">
                  <c:v>5.6466199999999998E-5</c:v>
                </c:pt>
                <c:pt idx="144">
                  <c:v>5.6466399999999999E-5</c:v>
                </c:pt>
                <c:pt idx="145">
                  <c:v>5.6466599999999999E-5</c:v>
                </c:pt>
                <c:pt idx="146">
                  <c:v>5.64668E-5</c:v>
                </c:pt>
                <c:pt idx="147">
                  <c:v>5.6467E-5</c:v>
                </c:pt>
                <c:pt idx="148">
                  <c:v>5.64672E-5</c:v>
                </c:pt>
                <c:pt idx="149">
                  <c:v>5.6467400000000001E-5</c:v>
                </c:pt>
                <c:pt idx="150">
                  <c:v>5.6467600000000001E-5</c:v>
                </c:pt>
                <c:pt idx="151">
                  <c:v>5.6467800000000002E-5</c:v>
                </c:pt>
                <c:pt idx="152">
                  <c:v>5.6468000000000002E-5</c:v>
                </c:pt>
                <c:pt idx="153">
                  <c:v>5.6468200000000003E-5</c:v>
                </c:pt>
                <c:pt idx="154">
                  <c:v>5.6468400000000003E-5</c:v>
                </c:pt>
                <c:pt idx="155">
                  <c:v>5.6468599999999997E-5</c:v>
                </c:pt>
                <c:pt idx="156">
                  <c:v>5.6468799999999997E-5</c:v>
                </c:pt>
                <c:pt idx="157">
                  <c:v>5.6468999999999998E-5</c:v>
                </c:pt>
                <c:pt idx="158">
                  <c:v>5.6469199999999998E-5</c:v>
                </c:pt>
                <c:pt idx="159">
                  <c:v>5.6469399999999998E-5</c:v>
                </c:pt>
                <c:pt idx="160">
                  <c:v>5.6469599999999999E-5</c:v>
                </c:pt>
                <c:pt idx="161">
                  <c:v>5.6469799999999999E-5</c:v>
                </c:pt>
                <c:pt idx="162">
                  <c:v>5.647E-5</c:v>
                </c:pt>
                <c:pt idx="163">
                  <c:v>5.64702E-5</c:v>
                </c:pt>
                <c:pt idx="164">
                  <c:v>5.6470400000000001E-5</c:v>
                </c:pt>
                <c:pt idx="165">
                  <c:v>5.6470600000000001E-5</c:v>
                </c:pt>
                <c:pt idx="166">
                  <c:v>5.6470800000000001E-5</c:v>
                </c:pt>
                <c:pt idx="167">
                  <c:v>5.6471000000000002E-5</c:v>
                </c:pt>
                <c:pt idx="168">
                  <c:v>5.6471200000000002E-5</c:v>
                </c:pt>
                <c:pt idx="169">
                  <c:v>5.6471400000000003E-5</c:v>
                </c:pt>
                <c:pt idx="170">
                  <c:v>5.6471600000000003E-5</c:v>
                </c:pt>
                <c:pt idx="171">
                  <c:v>5.6471799999999997E-5</c:v>
                </c:pt>
                <c:pt idx="172">
                  <c:v>5.6471999999999997E-5</c:v>
                </c:pt>
                <c:pt idx="173">
                  <c:v>5.6472199999999998E-5</c:v>
                </c:pt>
                <c:pt idx="174">
                  <c:v>5.6472399999999998E-5</c:v>
                </c:pt>
                <c:pt idx="175">
                  <c:v>5.6472599999999999E-5</c:v>
                </c:pt>
                <c:pt idx="176">
                  <c:v>5.6472799999999999E-5</c:v>
                </c:pt>
                <c:pt idx="177">
                  <c:v>5.6473E-5</c:v>
                </c:pt>
                <c:pt idx="178">
                  <c:v>5.64732E-5</c:v>
                </c:pt>
                <c:pt idx="179">
                  <c:v>5.64734E-5</c:v>
                </c:pt>
                <c:pt idx="180">
                  <c:v>5.6473600000000001E-5</c:v>
                </c:pt>
                <c:pt idx="181">
                  <c:v>5.6473800000000001E-5</c:v>
                </c:pt>
                <c:pt idx="182">
                  <c:v>5.6474000000000002E-5</c:v>
                </c:pt>
                <c:pt idx="183">
                  <c:v>5.6474200000000002E-5</c:v>
                </c:pt>
                <c:pt idx="184">
                  <c:v>5.6474400000000003E-5</c:v>
                </c:pt>
                <c:pt idx="185">
                  <c:v>5.6474600000000003E-5</c:v>
                </c:pt>
                <c:pt idx="186">
                  <c:v>5.6474799999999997E-5</c:v>
                </c:pt>
                <c:pt idx="187">
                  <c:v>5.6474999999999997E-5</c:v>
                </c:pt>
                <c:pt idx="188">
                  <c:v>5.6475199999999998E-5</c:v>
                </c:pt>
                <c:pt idx="189">
                  <c:v>5.6475399999999998E-5</c:v>
                </c:pt>
                <c:pt idx="190">
                  <c:v>5.6475599999999998E-5</c:v>
                </c:pt>
                <c:pt idx="191">
                  <c:v>5.6475799999999999E-5</c:v>
                </c:pt>
                <c:pt idx="192">
                  <c:v>5.6475999999999999E-5</c:v>
                </c:pt>
                <c:pt idx="193">
                  <c:v>5.64762E-5</c:v>
                </c:pt>
                <c:pt idx="194">
                  <c:v>5.64764E-5</c:v>
                </c:pt>
                <c:pt idx="195">
                  <c:v>5.6476600000000001E-5</c:v>
                </c:pt>
                <c:pt idx="196">
                  <c:v>5.6476800000000001E-5</c:v>
                </c:pt>
                <c:pt idx="197">
                  <c:v>5.6477000000000002E-5</c:v>
                </c:pt>
                <c:pt idx="198">
                  <c:v>5.6477200000000002E-5</c:v>
                </c:pt>
                <c:pt idx="199">
                  <c:v>5.6477400000000002E-5</c:v>
                </c:pt>
                <c:pt idx="200">
                  <c:v>5.6477600000000003E-5</c:v>
                </c:pt>
                <c:pt idx="201">
                  <c:v>5.6477800000000003E-5</c:v>
                </c:pt>
                <c:pt idx="202">
                  <c:v>5.6477999999999997E-5</c:v>
                </c:pt>
                <c:pt idx="203">
                  <c:v>5.6478199999999997E-5</c:v>
                </c:pt>
                <c:pt idx="204">
                  <c:v>5.6478399999999998E-5</c:v>
                </c:pt>
                <c:pt idx="205">
                  <c:v>5.6478599999999998E-5</c:v>
                </c:pt>
                <c:pt idx="206">
                  <c:v>5.6478799999999999E-5</c:v>
                </c:pt>
                <c:pt idx="207">
                  <c:v>5.6478999999999999E-5</c:v>
                </c:pt>
                <c:pt idx="208">
                  <c:v>5.64792E-5</c:v>
                </c:pt>
                <c:pt idx="209">
                  <c:v>5.64794E-5</c:v>
                </c:pt>
                <c:pt idx="210">
                  <c:v>5.64796E-5</c:v>
                </c:pt>
                <c:pt idx="211">
                  <c:v>5.6479800000000001E-5</c:v>
                </c:pt>
                <c:pt idx="212">
                  <c:v>5.6480000000000001E-5</c:v>
                </c:pt>
                <c:pt idx="213">
                  <c:v>5.6480200000000002E-5</c:v>
                </c:pt>
                <c:pt idx="214">
                  <c:v>5.6480400000000002E-5</c:v>
                </c:pt>
                <c:pt idx="215">
                  <c:v>5.6480600000000003E-5</c:v>
                </c:pt>
                <c:pt idx="216">
                  <c:v>5.6480800000000003E-5</c:v>
                </c:pt>
                <c:pt idx="217">
                  <c:v>5.6480999999999997E-5</c:v>
                </c:pt>
                <c:pt idx="218">
                  <c:v>5.6481199999999997E-5</c:v>
                </c:pt>
                <c:pt idx="219">
                  <c:v>5.6481399999999998E-5</c:v>
                </c:pt>
                <c:pt idx="220">
                  <c:v>5.6481599999999998E-5</c:v>
                </c:pt>
                <c:pt idx="221">
                  <c:v>5.6481799999999999E-5</c:v>
                </c:pt>
                <c:pt idx="222">
                  <c:v>5.6481999999999999E-5</c:v>
                </c:pt>
                <c:pt idx="223">
                  <c:v>5.6482199999999999E-5</c:v>
                </c:pt>
                <c:pt idx="224">
                  <c:v>5.64824E-5</c:v>
                </c:pt>
                <c:pt idx="225">
                  <c:v>5.64826E-5</c:v>
                </c:pt>
                <c:pt idx="226">
                  <c:v>5.6482800000000001E-5</c:v>
                </c:pt>
                <c:pt idx="227">
                  <c:v>5.6483000000000001E-5</c:v>
                </c:pt>
                <c:pt idx="228">
                  <c:v>5.6483200000000002E-5</c:v>
                </c:pt>
                <c:pt idx="229">
                  <c:v>5.6483400000000002E-5</c:v>
                </c:pt>
                <c:pt idx="230">
                  <c:v>5.6483600000000002E-5</c:v>
                </c:pt>
                <c:pt idx="231">
                  <c:v>5.6483800000000003E-5</c:v>
                </c:pt>
                <c:pt idx="232">
                  <c:v>5.6484000000000003E-5</c:v>
                </c:pt>
                <c:pt idx="233">
                  <c:v>5.6484199999999997E-5</c:v>
                </c:pt>
                <c:pt idx="234">
                  <c:v>5.6484399999999997E-5</c:v>
                </c:pt>
                <c:pt idx="235">
                  <c:v>5.6484599999999998E-5</c:v>
                </c:pt>
                <c:pt idx="236">
                  <c:v>5.6484799999999998E-5</c:v>
                </c:pt>
                <c:pt idx="237">
                  <c:v>5.6484999999999999E-5</c:v>
                </c:pt>
                <c:pt idx="238">
                  <c:v>5.6485199999999999E-5</c:v>
                </c:pt>
                <c:pt idx="239">
                  <c:v>5.64854E-5</c:v>
                </c:pt>
                <c:pt idx="240">
                  <c:v>5.64856E-5</c:v>
                </c:pt>
                <c:pt idx="241">
                  <c:v>5.6485800000000001E-5</c:v>
                </c:pt>
                <c:pt idx="242">
                  <c:v>5.6486000000000001E-5</c:v>
                </c:pt>
                <c:pt idx="243">
                  <c:v>5.6486200000000001E-5</c:v>
                </c:pt>
                <c:pt idx="244">
                  <c:v>5.6486400000000002E-5</c:v>
                </c:pt>
                <c:pt idx="245">
                  <c:v>5.6486600000000002E-5</c:v>
                </c:pt>
                <c:pt idx="246">
                  <c:v>5.6486800000000003E-5</c:v>
                </c:pt>
                <c:pt idx="247">
                  <c:v>5.6487000000000003E-5</c:v>
                </c:pt>
                <c:pt idx="248">
                  <c:v>5.6487199999999997E-5</c:v>
                </c:pt>
                <c:pt idx="249">
                  <c:v>5.6487399999999997E-5</c:v>
                </c:pt>
                <c:pt idx="250">
                  <c:v>5.6487599999999998E-5</c:v>
                </c:pt>
                <c:pt idx="251">
                  <c:v>5.6487799999999998E-5</c:v>
                </c:pt>
                <c:pt idx="252">
                  <c:v>5.6487999999999999E-5</c:v>
                </c:pt>
                <c:pt idx="253">
                  <c:v>5.6488199999999999E-5</c:v>
                </c:pt>
                <c:pt idx="254">
                  <c:v>5.6488399999999999E-5</c:v>
                </c:pt>
                <c:pt idx="255">
                  <c:v>5.64886E-5</c:v>
                </c:pt>
                <c:pt idx="256">
                  <c:v>5.64888E-5</c:v>
                </c:pt>
                <c:pt idx="257">
                  <c:v>5.6489000000000001E-5</c:v>
                </c:pt>
                <c:pt idx="258">
                  <c:v>5.6489200000000001E-5</c:v>
                </c:pt>
                <c:pt idx="259">
                  <c:v>5.6489400000000002E-5</c:v>
                </c:pt>
                <c:pt idx="260">
                  <c:v>5.6489600000000002E-5</c:v>
                </c:pt>
                <c:pt idx="261">
                  <c:v>5.6489800000000003E-5</c:v>
                </c:pt>
                <c:pt idx="262">
                  <c:v>5.6490000000000003E-5</c:v>
                </c:pt>
                <c:pt idx="263">
                  <c:v>5.6490200000000003E-5</c:v>
                </c:pt>
                <c:pt idx="264">
                  <c:v>5.6490399999999997E-5</c:v>
                </c:pt>
                <c:pt idx="265">
                  <c:v>5.6490599999999997E-5</c:v>
                </c:pt>
                <c:pt idx="266">
                  <c:v>5.6490799999999998E-5</c:v>
                </c:pt>
                <c:pt idx="267">
                  <c:v>5.6490999999999998E-5</c:v>
                </c:pt>
                <c:pt idx="268">
                  <c:v>5.6491199999999999E-5</c:v>
                </c:pt>
                <c:pt idx="269">
                  <c:v>5.6491399999999999E-5</c:v>
                </c:pt>
                <c:pt idx="270">
                  <c:v>5.64916E-5</c:v>
                </c:pt>
                <c:pt idx="271">
                  <c:v>5.64918E-5</c:v>
                </c:pt>
                <c:pt idx="272">
                  <c:v>5.6492000000000001E-5</c:v>
                </c:pt>
                <c:pt idx="273">
                  <c:v>5.6492200000000001E-5</c:v>
                </c:pt>
                <c:pt idx="274">
                  <c:v>5.6492400000000001E-5</c:v>
                </c:pt>
                <c:pt idx="275">
                  <c:v>5.6492600000000002E-5</c:v>
                </c:pt>
                <c:pt idx="276">
                  <c:v>5.6492800000000002E-5</c:v>
                </c:pt>
                <c:pt idx="277">
                  <c:v>5.6493000000000003E-5</c:v>
                </c:pt>
                <c:pt idx="278">
                  <c:v>5.6493200000000003E-5</c:v>
                </c:pt>
                <c:pt idx="279">
                  <c:v>5.6493399999999997E-5</c:v>
                </c:pt>
                <c:pt idx="280">
                  <c:v>5.6493599999999997E-5</c:v>
                </c:pt>
                <c:pt idx="281">
                  <c:v>5.6493799999999998E-5</c:v>
                </c:pt>
                <c:pt idx="282">
                  <c:v>5.6493999999999998E-5</c:v>
                </c:pt>
                <c:pt idx="283">
                  <c:v>5.6494199999999999E-5</c:v>
                </c:pt>
                <c:pt idx="284">
                  <c:v>5.6494399999999999E-5</c:v>
                </c:pt>
                <c:pt idx="285">
                  <c:v>5.6494599999999999E-5</c:v>
                </c:pt>
                <c:pt idx="286">
                  <c:v>5.64948E-5</c:v>
                </c:pt>
                <c:pt idx="287">
                  <c:v>5.6495E-5</c:v>
                </c:pt>
                <c:pt idx="288">
                  <c:v>5.6495200000000001E-5</c:v>
                </c:pt>
                <c:pt idx="289">
                  <c:v>5.6495400000000001E-5</c:v>
                </c:pt>
                <c:pt idx="290">
                  <c:v>5.6495600000000002E-5</c:v>
                </c:pt>
                <c:pt idx="291">
                  <c:v>5.6495800000000002E-5</c:v>
                </c:pt>
                <c:pt idx="292">
                  <c:v>5.6496000000000003E-5</c:v>
                </c:pt>
                <c:pt idx="293">
                  <c:v>5.6496200000000003E-5</c:v>
                </c:pt>
                <c:pt idx="294">
                  <c:v>5.6496399999999997E-5</c:v>
                </c:pt>
                <c:pt idx="295">
                  <c:v>5.6496599999999997E-5</c:v>
                </c:pt>
                <c:pt idx="296">
                  <c:v>5.6496799999999998E-5</c:v>
                </c:pt>
                <c:pt idx="297">
                  <c:v>5.6496999999999998E-5</c:v>
                </c:pt>
                <c:pt idx="298">
                  <c:v>5.6497199999999998E-5</c:v>
                </c:pt>
                <c:pt idx="299">
                  <c:v>5.6497399999999999E-5</c:v>
                </c:pt>
                <c:pt idx="300">
                  <c:v>5.6497599999999999E-5</c:v>
                </c:pt>
                <c:pt idx="301">
                  <c:v>5.64978E-5</c:v>
                </c:pt>
                <c:pt idx="302">
                  <c:v>5.6498E-5</c:v>
                </c:pt>
                <c:pt idx="303">
                  <c:v>5.6498200000000001E-5</c:v>
                </c:pt>
                <c:pt idx="304">
                  <c:v>5.6498400000000001E-5</c:v>
                </c:pt>
                <c:pt idx="305">
                  <c:v>5.6498600000000001E-5</c:v>
                </c:pt>
                <c:pt idx="306">
                  <c:v>5.6498800000000002E-5</c:v>
                </c:pt>
                <c:pt idx="307">
                  <c:v>5.6499000000000002E-5</c:v>
                </c:pt>
                <c:pt idx="308">
                  <c:v>5.6499200000000003E-5</c:v>
                </c:pt>
                <c:pt idx="309">
                  <c:v>5.6499400000000003E-5</c:v>
                </c:pt>
                <c:pt idx="310">
                  <c:v>5.6499599999999997E-5</c:v>
                </c:pt>
                <c:pt idx="311">
                  <c:v>5.6499799999999997E-5</c:v>
                </c:pt>
                <c:pt idx="312">
                  <c:v>5.6499999999999998E-5</c:v>
                </c:pt>
                <c:pt idx="313">
                  <c:v>5.6500199999999998E-5</c:v>
                </c:pt>
                <c:pt idx="314">
                  <c:v>5.6500399999999999E-5</c:v>
                </c:pt>
                <c:pt idx="315">
                  <c:v>5.6500599999999999E-5</c:v>
                </c:pt>
                <c:pt idx="316">
                  <c:v>5.65008E-5</c:v>
                </c:pt>
                <c:pt idx="317">
                  <c:v>5.6501E-5</c:v>
                </c:pt>
                <c:pt idx="318">
                  <c:v>5.65012E-5</c:v>
                </c:pt>
                <c:pt idx="319">
                  <c:v>5.6501400000000001E-5</c:v>
                </c:pt>
                <c:pt idx="320">
                  <c:v>5.6501600000000001E-5</c:v>
                </c:pt>
                <c:pt idx="321">
                  <c:v>5.6501800000000002E-5</c:v>
                </c:pt>
                <c:pt idx="322">
                  <c:v>5.6502000000000002E-5</c:v>
                </c:pt>
                <c:pt idx="323">
                  <c:v>5.6502200000000003E-5</c:v>
                </c:pt>
                <c:pt idx="324">
                  <c:v>5.6502400000000003E-5</c:v>
                </c:pt>
                <c:pt idx="325">
                  <c:v>5.6502599999999997E-5</c:v>
                </c:pt>
                <c:pt idx="326">
                  <c:v>5.6502799999999997E-5</c:v>
                </c:pt>
                <c:pt idx="327">
                  <c:v>5.6502999999999998E-5</c:v>
                </c:pt>
                <c:pt idx="328">
                  <c:v>5.6503199999999998E-5</c:v>
                </c:pt>
                <c:pt idx="329">
                  <c:v>5.6503399999999998E-5</c:v>
                </c:pt>
                <c:pt idx="330">
                  <c:v>5.6503599999999999E-5</c:v>
                </c:pt>
                <c:pt idx="331">
                  <c:v>5.6503799999999999E-5</c:v>
                </c:pt>
                <c:pt idx="332">
                  <c:v>5.6504E-5</c:v>
                </c:pt>
                <c:pt idx="333">
                  <c:v>5.65042E-5</c:v>
                </c:pt>
                <c:pt idx="334">
                  <c:v>5.6504400000000001E-5</c:v>
                </c:pt>
                <c:pt idx="335">
                  <c:v>5.6504600000000001E-5</c:v>
                </c:pt>
                <c:pt idx="336">
                  <c:v>5.6504800000000002E-5</c:v>
                </c:pt>
                <c:pt idx="337">
                  <c:v>5.6505000000000002E-5</c:v>
                </c:pt>
                <c:pt idx="338">
                  <c:v>5.6505200000000002E-5</c:v>
                </c:pt>
                <c:pt idx="339">
                  <c:v>5.6505400000000003E-5</c:v>
                </c:pt>
                <c:pt idx="340">
                  <c:v>5.6505600000000003E-5</c:v>
                </c:pt>
                <c:pt idx="341">
                  <c:v>5.6505799999999997E-5</c:v>
                </c:pt>
                <c:pt idx="342">
                  <c:v>5.6505999999999997E-5</c:v>
                </c:pt>
                <c:pt idx="343">
                  <c:v>5.6506199999999998E-5</c:v>
                </c:pt>
                <c:pt idx="344">
                  <c:v>5.6506399999999998E-5</c:v>
                </c:pt>
                <c:pt idx="345">
                  <c:v>5.6506599999999999E-5</c:v>
                </c:pt>
                <c:pt idx="346">
                  <c:v>5.6506799999999999E-5</c:v>
                </c:pt>
                <c:pt idx="347">
                  <c:v>5.6507E-5</c:v>
                </c:pt>
                <c:pt idx="348">
                  <c:v>5.65072E-5</c:v>
                </c:pt>
                <c:pt idx="349">
                  <c:v>5.65074E-5</c:v>
                </c:pt>
                <c:pt idx="350">
                  <c:v>5.6507600000000001E-5</c:v>
                </c:pt>
                <c:pt idx="351">
                  <c:v>5.6507800000000001E-5</c:v>
                </c:pt>
                <c:pt idx="352">
                  <c:v>5.6508000000000002E-5</c:v>
                </c:pt>
                <c:pt idx="353">
                  <c:v>5.6508200000000002E-5</c:v>
                </c:pt>
                <c:pt idx="354">
                  <c:v>5.6508400000000003E-5</c:v>
                </c:pt>
                <c:pt idx="355">
                  <c:v>5.6508600000000003E-5</c:v>
                </c:pt>
                <c:pt idx="356">
                  <c:v>5.6508799999999997E-5</c:v>
                </c:pt>
                <c:pt idx="357">
                  <c:v>5.6508999999999997E-5</c:v>
                </c:pt>
                <c:pt idx="358">
                  <c:v>5.6509199999999998E-5</c:v>
                </c:pt>
                <c:pt idx="359">
                  <c:v>5.6509399999999998E-5</c:v>
                </c:pt>
                <c:pt idx="360">
                  <c:v>5.6509599999999998E-5</c:v>
                </c:pt>
                <c:pt idx="361">
                  <c:v>5.6509799999999999E-5</c:v>
                </c:pt>
                <c:pt idx="362">
                  <c:v>5.6509999999999999E-5</c:v>
                </c:pt>
                <c:pt idx="363">
                  <c:v>5.65102E-5</c:v>
                </c:pt>
                <c:pt idx="364">
                  <c:v>5.65104E-5</c:v>
                </c:pt>
                <c:pt idx="365">
                  <c:v>5.6510600000000001E-5</c:v>
                </c:pt>
                <c:pt idx="366">
                  <c:v>5.6510800000000001E-5</c:v>
                </c:pt>
                <c:pt idx="367">
                  <c:v>5.6511000000000002E-5</c:v>
                </c:pt>
                <c:pt idx="368">
                  <c:v>5.6511200000000002E-5</c:v>
                </c:pt>
                <c:pt idx="369">
                  <c:v>5.6511400000000002E-5</c:v>
                </c:pt>
                <c:pt idx="370">
                  <c:v>5.6511600000000003E-5</c:v>
                </c:pt>
                <c:pt idx="371">
                  <c:v>5.6511800000000003E-5</c:v>
                </c:pt>
                <c:pt idx="372">
                  <c:v>5.6511999999999997E-5</c:v>
                </c:pt>
                <c:pt idx="373">
                  <c:v>5.6512199999999997E-5</c:v>
                </c:pt>
                <c:pt idx="374">
                  <c:v>5.6512399999999998E-5</c:v>
                </c:pt>
                <c:pt idx="375">
                  <c:v>5.6512599999999998E-5</c:v>
                </c:pt>
                <c:pt idx="376">
                  <c:v>5.6512799999999999E-5</c:v>
                </c:pt>
                <c:pt idx="377">
                  <c:v>5.6512999999999999E-5</c:v>
                </c:pt>
                <c:pt idx="378">
                  <c:v>5.65132E-5</c:v>
                </c:pt>
                <c:pt idx="379">
                  <c:v>5.65134E-5</c:v>
                </c:pt>
                <c:pt idx="380">
                  <c:v>5.65136E-5</c:v>
                </c:pt>
                <c:pt idx="381">
                  <c:v>5.6513800000000001E-5</c:v>
                </c:pt>
                <c:pt idx="382">
                  <c:v>5.6514000000000001E-5</c:v>
                </c:pt>
                <c:pt idx="383">
                  <c:v>5.6514200000000002E-5</c:v>
                </c:pt>
                <c:pt idx="384">
                  <c:v>5.6514400000000002E-5</c:v>
                </c:pt>
                <c:pt idx="385">
                  <c:v>5.6514600000000003E-5</c:v>
                </c:pt>
                <c:pt idx="386">
                  <c:v>5.6514800000000003E-5</c:v>
                </c:pt>
                <c:pt idx="387">
                  <c:v>5.6514999999999997E-5</c:v>
                </c:pt>
                <c:pt idx="388">
                  <c:v>5.6515199999999997E-5</c:v>
                </c:pt>
                <c:pt idx="389">
                  <c:v>5.6515399999999998E-5</c:v>
                </c:pt>
                <c:pt idx="390">
                  <c:v>5.6515599999999998E-5</c:v>
                </c:pt>
                <c:pt idx="391">
                  <c:v>5.6515799999999999E-5</c:v>
                </c:pt>
                <c:pt idx="392">
                  <c:v>5.6515999999999999E-5</c:v>
                </c:pt>
                <c:pt idx="393">
                  <c:v>5.6516199999999999E-5</c:v>
                </c:pt>
                <c:pt idx="394">
                  <c:v>5.65164E-5</c:v>
                </c:pt>
                <c:pt idx="395">
                  <c:v>5.65166E-5</c:v>
                </c:pt>
                <c:pt idx="396">
                  <c:v>5.6516800000000001E-5</c:v>
                </c:pt>
                <c:pt idx="397">
                  <c:v>5.6517000000000001E-5</c:v>
                </c:pt>
                <c:pt idx="398">
                  <c:v>5.6517200000000002E-5</c:v>
                </c:pt>
                <c:pt idx="399">
                  <c:v>5.6517400000000002E-5</c:v>
                </c:pt>
                <c:pt idx="400">
                  <c:v>5.6517600000000002E-5</c:v>
                </c:pt>
                <c:pt idx="401">
                  <c:v>5.6517800000000003E-5</c:v>
                </c:pt>
                <c:pt idx="402">
                  <c:v>5.6518000000000003E-5</c:v>
                </c:pt>
                <c:pt idx="403">
                  <c:v>5.6518199999999997E-5</c:v>
                </c:pt>
                <c:pt idx="404">
                  <c:v>5.6518399999999997E-5</c:v>
                </c:pt>
                <c:pt idx="405">
                  <c:v>5.6518599999999998E-5</c:v>
                </c:pt>
                <c:pt idx="406">
                  <c:v>5.6518799999999998E-5</c:v>
                </c:pt>
                <c:pt idx="407">
                  <c:v>5.6518999999999999E-5</c:v>
                </c:pt>
                <c:pt idx="408">
                  <c:v>5.6519199999999999E-5</c:v>
                </c:pt>
                <c:pt idx="409">
                  <c:v>5.65194E-5</c:v>
                </c:pt>
                <c:pt idx="410">
                  <c:v>5.65196E-5</c:v>
                </c:pt>
                <c:pt idx="411">
                  <c:v>5.6519800000000001E-5</c:v>
                </c:pt>
                <c:pt idx="412">
                  <c:v>5.6520000000000001E-5</c:v>
                </c:pt>
                <c:pt idx="413">
                  <c:v>5.6520200000000001E-5</c:v>
                </c:pt>
                <c:pt idx="414">
                  <c:v>5.6520400000000002E-5</c:v>
                </c:pt>
                <c:pt idx="415">
                  <c:v>5.6520600000000002E-5</c:v>
                </c:pt>
                <c:pt idx="416">
                  <c:v>5.6520800000000003E-5</c:v>
                </c:pt>
                <c:pt idx="417">
                  <c:v>5.6521000000000003E-5</c:v>
                </c:pt>
                <c:pt idx="418">
                  <c:v>5.6521199999999997E-5</c:v>
                </c:pt>
                <c:pt idx="419">
                  <c:v>5.6521399999999997E-5</c:v>
                </c:pt>
                <c:pt idx="420">
                  <c:v>5.6521599999999998E-5</c:v>
                </c:pt>
              </c:numCache>
            </c:numRef>
          </c:xVal>
          <c:yVal>
            <c:numRef>
              <c:f>injedtion_1stturn!$B$50088:$B$50508</c:f>
              <c:numCache>
                <c:formatCode>General</c:formatCode>
                <c:ptCount val="421"/>
                <c:pt idx="0">
                  <c:v>6.0000000000000001E-3</c:v>
                </c:pt>
                <c:pt idx="1">
                  <c:v>2E-3</c:v>
                </c:pt>
                <c:pt idx="2">
                  <c:v>-2E-3</c:v>
                </c:pt>
                <c:pt idx="3">
                  <c:v>-2E-3</c:v>
                </c:pt>
                <c:pt idx="4">
                  <c:v>-0.01</c:v>
                </c:pt>
                <c:pt idx="5">
                  <c:v>-2E-3</c:v>
                </c:pt>
                <c:pt idx="6">
                  <c:v>-6.0000000000000001E-3</c:v>
                </c:pt>
                <c:pt idx="7">
                  <c:v>2E-3</c:v>
                </c:pt>
                <c:pt idx="8">
                  <c:v>2E-3</c:v>
                </c:pt>
                <c:pt idx="9">
                  <c:v>-6.0000000000000001E-3</c:v>
                </c:pt>
                <c:pt idx="10">
                  <c:v>-2E-3</c:v>
                </c:pt>
                <c:pt idx="11">
                  <c:v>2E-3</c:v>
                </c:pt>
                <c:pt idx="12">
                  <c:v>6.0000000000000001E-3</c:v>
                </c:pt>
                <c:pt idx="13">
                  <c:v>0.01</c:v>
                </c:pt>
                <c:pt idx="14">
                  <c:v>0.01</c:v>
                </c:pt>
                <c:pt idx="15">
                  <c:v>2E-3</c:v>
                </c:pt>
                <c:pt idx="16">
                  <c:v>-6.0000000000000001E-3</c:v>
                </c:pt>
                <c:pt idx="17">
                  <c:v>-2E-3</c:v>
                </c:pt>
                <c:pt idx="18">
                  <c:v>-2E-3</c:v>
                </c:pt>
                <c:pt idx="19">
                  <c:v>2E-3</c:v>
                </c:pt>
                <c:pt idx="20">
                  <c:v>-2E-3</c:v>
                </c:pt>
                <c:pt idx="21">
                  <c:v>-2E-3</c:v>
                </c:pt>
                <c:pt idx="22">
                  <c:v>-6.0000000000000001E-3</c:v>
                </c:pt>
                <c:pt idx="23">
                  <c:v>-2E-3</c:v>
                </c:pt>
                <c:pt idx="24">
                  <c:v>-2E-3</c:v>
                </c:pt>
                <c:pt idx="25">
                  <c:v>-2E-3</c:v>
                </c:pt>
                <c:pt idx="26">
                  <c:v>-0.01</c:v>
                </c:pt>
                <c:pt idx="27">
                  <c:v>-6.0000000000000001E-3</c:v>
                </c:pt>
                <c:pt idx="28">
                  <c:v>-6.0000000000000001E-3</c:v>
                </c:pt>
                <c:pt idx="29">
                  <c:v>-6.0000000000000001E-3</c:v>
                </c:pt>
                <c:pt idx="30">
                  <c:v>-6.0000000000000001E-3</c:v>
                </c:pt>
                <c:pt idx="31">
                  <c:v>-6.0000000000000001E-3</c:v>
                </c:pt>
                <c:pt idx="32">
                  <c:v>-6.0000000000000001E-3</c:v>
                </c:pt>
                <c:pt idx="33">
                  <c:v>-6.0000000000000001E-3</c:v>
                </c:pt>
                <c:pt idx="34">
                  <c:v>-2E-3</c:v>
                </c:pt>
                <c:pt idx="35">
                  <c:v>-6.0000000000000001E-3</c:v>
                </c:pt>
                <c:pt idx="36">
                  <c:v>-2E-3</c:v>
                </c:pt>
                <c:pt idx="37">
                  <c:v>6.0000000000000001E-3</c:v>
                </c:pt>
                <c:pt idx="38">
                  <c:v>0.01</c:v>
                </c:pt>
                <c:pt idx="39">
                  <c:v>6.0000000000000001E-3</c:v>
                </c:pt>
                <c:pt idx="40">
                  <c:v>-2E-3</c:v>
                </c:pt>
                <c:pt idx="41">
                  <c:v>-6.0000000000000001E-3</c:v>
                </c:pt>
                <c:pt idx="42">
                  <c:v>-0.01</c:v>
                </c:pt>
                <c:pt idx="43">
                  <c:v>-2E-3</c:v>
                </c:pt>
                <c:pt idx="44">
                  <c:v>2E-3</c:v>
                </c:pt>
                <c:pt idx="45">
                  <c:v>-2E-3</c:v>
                </c:pt>
                <c:pt idx="46">
                  <c:v>-2E-3</c:v>
                </c:pt>
                <c:pt idx="47">
                  <c:v>-0.01</c:v>
                </c:pt>
                <c:pt idx="48">
                  <c:v>-6.0000000000000001E-3</c:v>
                </c:pt>
                <c:pt idx="49">
                  <c:v>2E-3</c:v>
                </c:pt>
                <c:pt idx="50">
                  <c:v>2E-3</c:v>
                </c:pt>
                <c:pt idx="51">
                  <c:v>2E-3</c:v>
                </c:pt>
                <c:pt idx="52">
                  <c:v>-1.4E-2</c:v>
                </c:pt>
                <c:pt idx="53">
                  <c:v>-1.4E-2</c:v>
                </c:pt>
                <c:pt idx="54">
                  <c:v>-1.4E-2</c:v>
                </c:pt>
                <c:pt idx="55">
                  <c:v>-0.01</c:v>
                </c:pt>
                <c:pt idx="56">
                  <c:v>-6.0000000000000001E-3</c:v>
                </c:pt>
                <c:pt idx="57">
                  <c:v>-6.0000000000000001E-3</c:v>
                </c:pt>
                <c:pt idx="58">
                  <c:v>-0.01</c:v>
                </c:pt>
                <c:pt idx="59">
                  <c:v>-6.0000000000000001E-3</c:v>
                </c:pt>
                <c:pt idx="60">
                  <c:v>-2E-3</c:v>
                </c:pt>
                <c:pt idx="61">
                  <c:v>6.0000000000000001E-3</c:v>
                </c:pt>
                <c:pt idx="62">
                  <c:v>1.7999999999999999E-2</c:v>
                </c:pt>
                <c:pt idx="63">
                  <c:v>2.1999999999999999E-2</c:v>
                </c:pt>
                <c:pt idx="64">
                  <c:v>1.4E-2</c:v>
                </c:pt>
                <c:pt idx="65">
                  <c:v>-6.0000000000000001E-3</c:v>
                </c:pt>
                <c:pt idx="66">
                  <c:v>-0.01</c:v>
                </c:pt>
                <c:pt idx="67">
                  <c:v>-0.01</c:v>
                </c:pt>
                <c:pt idx="68">
                  <c:v>-6.0000000000000001E-3</c:v>
                </c:pt>
                <c:pt idx="69">
                  <c:v>-2E-3</c:v>
                </c:pt>
                <c:pt idx="70">
                  <c:v>-6.0000000000000001E-3</c:v>
                </c:pt>
                <c:pt idx="71">
                  <c:v>-6.0000000000000001E-3</c:v>
                </c:pt>
                <c:pt idx="72">
                  <c:v>-6.0000000000000001E-3</c:v>
                </c:pt>
                <c:pt idx="73">
                  <c:v>2E-3</c:v>
                </c:pt>
                <c:pt idx="74">
                  <c:v>2E-3</c:v>
                </c:pt>
                <c:pt idx="75">
                  <c:v>2E-3</c:v>
                </c:pt>
                <c:pt idx="76">
                  <c:v>-6.0000000000000001E-3</c:v>
                </c:pt>
                <c:pt idx="77">
                  <c:v>-1.7999999999999999E-2</c:v>
                </c:pt>
                <c:pt idx="78">
                  <c:v>-2.5999999999999999E-2</c:v>
                </c:pt>
                <c:pt idx="79">
                  <c:v>-2.1999999999999999E-2</c:v>
                </c:pt>
                <c:pt idx="80">
                  <c:v>-0.01</c:v>
                </c:pt>
                <c:pt idx="81">
                  <c:v>-2E-3</c:v>
                </c:pt>
                <c:pt idx="82">
                  <c:v>-0.01</c:v>
                </c:pt>
                <c:pt idx="83">
                  <c:v>-0.01</c:v>
                </c:pt>
                <c:pt idx="84">
                  <c:v>-1.4E-2</c:v>
                </c:pt>
                <c:pt idx="85">
                  <c:v>-6.0000000000000001E-3</c:v>
                </c:pt>
                <c:pt idx="86">
                  <c:v>1.4E-2</c:v>
                </c:pt>
                <c:pt idx="87">
                  <c:v>2.5999999999999999E-2</c:v>
                </c:pt>
                <c:pt idx="88">
                  <c:v>2.1999999999999999E-2</c:v>
                </c:pt>
                <c:pt idx="89">
                  <c:v>6.0000000000000001E-3</c:v>
                </c:pt>
                <c:pt idx="90">
                  <c:v>-0.01</c:v>
                </c:pt>
                <c:pt idx="91">
                  <c:v>-0.01</c:v>
                </c:pt>
                <c:pt idx="92">
                  <c:v>-6.0000000000000001E-3</c:v>
                </c:pt>
                <c:pt idx="93">
                  <c:v>-6.0000000000000001E-3</c:v>
                </c:pt>
                <c:pt idx="94">
                  <c:v>-0.01</c:v>
                </c:pt>
                <c:pt idx="95">
                  <c:v>-0.01</c:v>
                </c:pt>
                <c:pt idx="96">
                  <c:v>-1.7999999999999999E-2</c:v>
                </c:pt>
                <c:pt idx="97">
                  <c:v>-1.4E-2</c:v>
                </c:pt>
                <c:pt idx="98">
                  <c:v>-2E-3</c:v>
                </c:pt>
                <c:pt idx="99">
                  <c:v>6.0000000000000001E-3</c:v>
                </c:pt>
                <c:pt idx="100">
                  <c:v>6.0000000000000001E-3</c:v>
                </c:pt>
                <c:pt idx="101">
                  <c:v>-0.01</c:v>
                </c:pt>
                <c:pt idx="102">
                  <c:v>-2.5999999999999999E-2</c:v>
                </c:pt>
                <c:pt idx="103">
                  <c:v>-2.5999999999999999E-2</c:v>
                </c:pt>
                <c:pt idx="104">
                  <c:v>-1.7999999999999999E-2</c:v>
                </c:pt>
                <c:pt idx="105">
                  <c:v>-6.0000000000000001E-3</c:v>
                </c:pt>
                <c:pt idx="106">
                  <c:v>-2E-3</c:v>
                </c:pt>
                <c:pt idx="107">
                  <c:v>-6.0000000000000001E-3</c:v>
                </c:pt>
                <c:pt idx="108">
                  <c:v>-0.01</c:v>
                </c:pt>
                <c:pt idx="109">
                  <c:v>-0.01</c:v>
                </c:pt>
                <c:pt idx="110">
                  <c:v>2E-3</c:v>
                </c:pt>
                <c:pt idx="111">
                  <c:v>2.5999999999999999E-2</c:v>
                </c:pt>
                <c:pt idx="112">
                  <c:v>3.4000000000000002E-2</c:v>
                </c:pt>
                <c:pt idx="113">
                  <c:v>2.5999999999999999E-2</c:v>
                </c:pt>
                <c:pt idx="114">
                  <c:v>0.01</c:v>
                </c:pt>
                <c:pt idx="115">
                  <c:v>-1.4E-2</c:v>
                </c:pt>
                <c:pt idx="116">
                  <c:v>-1.7999999999999999E-2</c:v>
                </c:pt>
                <c:pt idx="117">
                  <c:v>-0.01</c:v>
                </c:pt>
                <c:pt idx="118">
                  <c:v>-6.0000000000000001E-3</c:v>
                </c:pt>
                <c:pt idx="119">
                  <c:v>-6.0000000000000001E-3</c:v>
                </c:pt>
                <c:pt idx="120">
                  <c:v>-1.4E-2</c:v>
                </c:pt>
                <c:pt idx="121">
                  <c:v>-0.01</c:v>
                </c:pt>
                <c:pt idx="122">
                  <c:v>-6.0000000000000001E-3</c:v>
                </c:pt>
                <c:pt idx="123">
                  <c:v>6.0000000000000001E-3</c:v>
                </c:pt>
                <c:pt idx="124">
                  <c:v>6.0000000000000001E-3</c:v>
                </c:pt>
                <c:pt idx="125">
                  <c:v>2E-3</c:v>
                </c:pt>
                <c:pt idx="126">
                  <c:v>-1.7999999999999999E-2</c:v>
                </c:pt>
                <c:pt idx="127">
                  <c:v>-3.7999999999999999E-2</c:v>
                </c:pt>
                <c:pt idx="128">
                  <c:v>-0.03</c:v>
                </c:pt>
                <c:pt idx="129">
                  <c:v>-0.03</c:v>
                </c:pt>
                <c:pt idx="130">
                  <c:v>-1.4E-2</c:v>
                </c:pt>
                <c:pt idx="131">
                  <c:v>-6.0000000000000001E-3</c:v>
                </c:pt>
                <c:pt idx="132">
                  <c:v>-0.01</c:v>
                </c:pt>
                <c:pt idx="133">
                  <c:v>-1.7999999999999999E-2</c:v>
                </c:pt>
                <c:pt idx="134">
                  <c:v>-1.4E-2</c:v>
                </c:pt>
                <c:pt idx="135">
                  <c:v>0.01</c:v>
                </c:pt>
                <c:pt idx="136">
                  <c:v>0.03</c:v>
                </c:pt>
                <c:pt idx="137">
                  <c:v>4.2000000000000003E-2</c:v>
                </c:pt>
                <c:pt idx="138">
                  <c:v>0.03</c:v>
                </c:pt>
                <c:pt idx="139">
                  <c:v>2E-3</c:v>
                </c:pt>
                <c:pt idx="140">
                  <c:v>-1.4E-2</c:v>
                </c:pt>
                <c:pt idx="141">
                  <c:v>-1.4E-2</c:v>
                </c:pt>
                <c:pt idx="142">
                  <c:v>-0.01</c:v>
                </c:pt>
                <c:pt idx="143">
                  <c:v>-6.0000000000000001E-3</c:v>
                </c:pt>
                <c:pt idx="144">
                  <c:v>-6.0000000000000001E-3</c:v>
                </c:pt>
                <c:pt idx="145">
                  <c:v>-1.4E-2</c:v>
                </c:pt>
                <c:pt idx="146">
                  <c:v>-1.4E-2</c:v>
                </c:pt>
                <c:pt idx="147">
                  <c:v>-0.01</c:v>
                </c:pt>
                <c:pt idx="148">
                  <c:v>6.0000000000000001E-3</c:v>
                </c:pt>
                <c:pt idx="149">
                  <c:v>1.7999999999999999E-2</c:v>
                </c:pt>
                <c:pt idx="150">
                  <c:v>-2E-3</c:v>
                </c:pt>
                <c:pt idx="151">
                  <c:v>-0.03</c:v>
                </c:pt>
                <c:pt idx="152">
                  <c:v>-4.5999999999999999E-2</c:v>
                </c:pt>
                <c:pt idx="153">
                  <c:v>-4.2000000000000003E-2</c:v>
                </c:pt>
                <c:pt idx="154">
                  <c:v>-2.5999999999999999E-2</c:v>
                </c:pt>
                <c:pt idx="155">
                  <c:v>-1.7999999999999999E-2</c:v>
                </c:pt>
                <c:pt idx="156">
                  <c:v>-1.4E-2</c:v>
                </c:pt>
                <c:pt idx="157">
                  <c:v>-1.7999999999999999E-2</c:v>
                </c:pt>
                <c:pt idx="158">
                  <c:v>-2.1999999999999999E-2</c:v>
                </c:pt>
                <c:pt idx="159">
                  <c:v>-0.01</c:v>
                </c:pt>
                <c:pt idx="160">
                  <c:v>6.0000000000000001E-3</c:v>
                </c:pt>
                <c:pt idx="161">
                  <c:v>3.7999999999999999E-2</c:v>
                </c:pt>
                <c:pt idx="162">
                  <c:v>4.2000000000000003E-2</c:v>
                </c:pt>
                <c:pt idx="163">
                  <c:v>0.03</c:v>
                </c:pt>
                <c:pt idx="164">
                  <c:v>-2E-3</c:v>
                </c:pt>
                <c:pt idx="165">
                  <c:v>-1.7999999999999999E-2</c:v>
                </c:pt>
                <c:pt idx="166">
                  <c:v>-1.7999999999999999E-2</c:v>
                </c:pt>
                <c:pt idx="167">
                  <c:v>-0.01</c:v>
                </c:pt>
                <c:pt idx="168">
                  <c:v>-6.0000000000000001E-3</c:v>
                </c:pt>
                <c:pt idx="169">
                  <c:v>-0.01</c:v>
                </c:pt>
                <c:pt idx="170">
                  <c:v>-1.7999999999999999E-2</c:v>
                </c:pt>
                <c:pt idx="171">
                  <c:v>-2.1999999999999999E-2</c:v>
                </c:pt>
                <c:pt idx="172">
                  <c:v>-0.01</c:v>
                </c:pt>
                <c:pt idx="173">
                  <c:v>2E-3</c:v>
                </c:pt>
                <c:pt idx="174">
                  <c:v>1.4E-2</c:v>
                </c:pt>
                <c:pt idx="175">
                  <c:v>-2E-3</c:v>
                </c:pt>
                <c:pt idx="176">
                  <c:v>-3.4000000000000002E-2</c:v>
                </c:pt>
                <c:pt idx="177">
                  <c:v>-4.5999999999999999E-2</c:v>
                </c:pt>
                <c:pt idx="178">
                  <c:v>-4.2000000000000003E-2</c:v>
                </c:pt>
                <c:pt idx="179">
                  <c:v>-2.5999999999999999E-2</c:v>
                </c:pt>
                <c:pt idx="180">
                  <c:v>-1.7999999999999999E-2</c:v>
                </c:pt>
                <c:pt idx="181">
                  <c:v>-1.7999999999999999E-2</c:v>
                </c:pt>
                <c:pt idx="182">
                  <c:v>-2.1999999999999999E-2</c:v>
                </c:pt>
                <c:pt idx="183">
                  <c:v>-2.1999999999999999E-2</c:v>
                </c:pt>
                <c:pt idx="184">
                  <c:v>-6.0000000000000001E-3</c:v>
                </c:pt>
                <c:pt idx="185">
                  <c:v>1.7999999999999999E-2</c:v>
                </c:pt>
                <c:pt idx="186">
                  <c:v>0.05</c:v>
                </c:pt>
                <c:pt idx="187">
                  <c:v>6.2E-2</c:v>
                </c:pt>
                <c:pt idx="188">
                  <c:v>3.4000000000000002E-2</c:v>
                </c:pt>
                <c:pt idx="189">
                  <c:v>-2E-3</c:v>
                </c:pt>
                <c:pt idx="190">
                  <c:v>-1.7999999999999999E-2</c:v>
                </c:pt>
                <c:pt idx="191">
                  <c:v>-1.7999999999999999E-2</c:v>
                </c:pt>
                <c:pt idx="192">
                  <c:v>-1.4E-2</c:v>
                </c:pt>
                <c:pt idx="193">
                  <c:v>-0.01</c:v>
                </c:pt>
                <c:pt idx="194">
                  <c:v>-1.7999999999999999E-2</c:v>
                </c:pt>
                <c:pt idx="195">
                  <c:v>-2.1999999999999999E-2</c:v>
                </c:pt>
                <c:pt idx="196">
                  <c:v>-2.1999999999999999E-2</c:v>
                </c:pt>
                <c:pt idx="197">
                  <c:v>-6.0000000000000001E-3</c:v>
                </c:pt>
                <c:pt idx="198">
                  <c:v>0.01</c:v>
                </c:pt>
                <c:pt idx="199">
                  <c:v>0.01</c:v>
                </c:pt>
                <c:pt idx="200">
                  <c:v>-6.0000000000000001E-3</c:v>
                </c:pt>
                <c:pt idx="201">
                  <c:v>-4.2000000000000003E-2</c:v>
                </c:pt>
                <c:pt idx="202">
                  <c:v>-0.05</c:v>
                </c:pt>
                <c:pt idx="203">
                  <c:v>-4.2000000000000003E-2</c:v>
                </c:pt>
                <c:pt idx="204">
                  <c:v>-0.03</c:v>
                </c:pt>
                <c:pt idx="205">
                  <c:v>-1.4E-2</c:v>
                </c:pt>
                <c:pt idx="206">
                  <c:v>-1.7999999999999999E-2</c:v>
                </c:pt>
                <c:pt idx="207">
                  <c:v>-2.5999999999999999E-2</c:v>
                </c:pt>
                <c:pt idx="208">
                  <c:v>-2.1999999999999999E-2</c:v>
                </c:pt>
                <c:pt idx="209">
                  <c:v>-0.01</c:v>
                </c:pt>
                <c:pt idx="210">
                  <c:v>2.1999999999999999E-2</c:v>
                </c:pt>
                <c:pt idx="211">
                  <c:v>5.3999999999999999E-2</c:v>
                </c:pt>
                <c:pt idx="212">
                  <c:v>5.3999999999999999E-2</c:v>
                </c:pt>
                <c:pt idx="213">
                  <c:v>0.03</c:v>
                </c:pt>
                <c:pt idx="214">
                  <c:v>-6.0000000000000001E-3</c:v>
                </c:pt>
                <c:pt idx="215">
                  <c:v>-1.7999999999999999E-2</c:v>
                </c:pt>
                <c:pt idx="216">
                  <c:v>-1.7999999999999999E-2</c:v>
                </c:pt>
                <c:pt idx="217">
                  <c:v>-1.4E-2</c:v>
                </c:pt>
                <c:pt idx="218">
                  <c:v>-1.7999999999999999E-2</c:v>
                </c:pt>
                <c:pt idx="219">
                  <c:v>-1.7999999999999999E-2</c:v>
                </c:pt>
                <c:pt idx="220">
                  <c:v>-2.1999999999999999E-2</c:v>
                </c:pt>
                <c:pt idx="221">
                  <c:v>-1.7999999999999999E-2</c:v>
                </c:pt>
                <c:pt idx="222">
                  <c:v>-6.0000000000000001E-3</c:v>
                </c:pt>
                <c:pt idx="223">
                  <c:v>1.4E-2</c:v>
                </c:pt>
                <c:pt idx="224">
                  <c:v>0.01</c:v>
                </c:pt>
                <c:pt idx="225">
                  <c:v>-0.01</c:v>
                </c:pt>
                <c:pt idx="226">
                  <c:v>-3.7999999999999999E-2</c:v>
                </c:pt>
                <c:pt idx="227">
                  <c:v>-4.2000000000000003E-2</c:v>
                </c:pt>
                <c:pt idx="228">
                  <c:v>-4.2000000000000003E-2</c:v>
                </c:pt>
                <c:pt idx="229">
                  <c:v>-2.1999999999999999E-2</c:v>
                </c:pt>
                <c:pt idx="230">
                  <c:v>-0.01</c:v>
                </c:pt>
                <c:pt idx="231">
                  <c:v>-0.01</c:v>
                </c:pt>
                <c:pt idx="232">
                  <c:v>-1.7999999999999999E-2</c:v>
                </c:pt>
                <c:pt idx="233">
                  <c:v>-2.1999999999999999E-2</c:v>
                </c:pt>
                <c:pt idx="234">
                  <c:v>-2E-3</c:v>
                </c:pt>
                <c:pt idx="235">
                  <c:v>0.03</c:v>
                </c:pt>
                <c:pt idx="236">
                  <c:v>5.3999999999999999E-2</c:v>
                </c:pt>
                <c:pt idx="237">
                  <c:v>5.3999999999999999E-2</c:v>
                </c:pt>
                <c:pt idx="238">
                  <c:v>2.1999999999999999E-2</c:v>
                </c:pt>
                <c:pt idx="239">
                  <c:v>-6.0000000000000001E-3</c:v>
                </c:pt>
                <c:pt idx="240">
                  <c:v>-1.7999999999999999E-2</c:v>
                </c:pt>
                <c:pt idx="241">
                  <c:v>-1.7999999999999999E-2</c:v>
                </c:pt>
                <c:pt idx="242">
                  <c:v>-1.4E-2</c:v>
                </c:pt>
                <c:pt idx="243">
                  <c:v>-1.4E-2</c:v>
                </c:pt>
                <c:pt idx="244">
                  <c:v>-1.7999999999999999E-2</c:v>
                </c:pt>
                <c:pt idx="245">
                  <c:v>-2.5999999999999999E-2</c:v>
                </c:pt>
                <c:pt idx="246">
                  <c:v>-2.1999999999999999E-2</c:v>
                </c:pt>
                <c:pt idx="247">
                  <c:v>-2E-3</c:v>
                </c:pt>
                <c:pt idx="248">
                  <c:v>1.4E-2</c:v>
                </c:pt>
                <c:pt idx="249">
                  <c:v>1.4E-2</c:v>
                </c:pt>
                <c:pt idx="250">
                  <c:v>-0.01</c:v>
                </c:pt>
                <c:pt idx="251">
                  <c:v>-3.4000000000000002E-2</c:v>
                </c:pt>
                <c:pt idx="252">
                  <c:v>-4.2000000000000003E-2</c:v>
                </c:pt>
                <c:pt idx="253">
                  <c:v>-3.4000000000000002E-2</c:v>
                </c:pt>
                <c:pt idx="254">
                  <c:v>-2.1999999999999999E-2</c:v>
                </c:pt>
                <c:pt idx="255">
                  <c:v>-6.0000000000000001E-3</c:v>
                </c:pt>
                <c:pt idx="256">
                  <c:v>-1.4E-2</c:v>
                </c:pt>
                <c:pt idx="257">
                  <c:v>-1.7999999999999999E-2</c:v>
                </c:pt>
                <c:pt idx="258">
                  <c:v>-1.4E-2</c:v>
                </c:pt>
                <c:pt idx="259">
                  <c:v>-2E-3</c:v>
                </c:pt>
                <c:pt idx="260">
                  <c:v>2.1999999999999999E-2</c:v>
                </c:pt>
                <c:pt idx="261">
                  <c:v>0.05</c:v>
                </c:pt>
                <c:pt idx="262">
                  <c:v>3.7999999999999999E-2</c:v>
                </c:pt>
                <c:pt idx="263">
                  <c:v>1.4E-2</c:v>
                </c:pt>
                <c:pt idx="264">
                  <c:v>-2E-3</c:v>
                </c:pt>
                <c:pt idx="265">
                  <c:v>-1.4E-2</c:v>
                </c:pt>
                <c:pt idx="266">
                  <c:v>-2.1999999999999999E-2</c:v>
                </c:pt>
                <c:pt idx="267">
                  <c:v>-1.7999999999999999E-2</c:v>
                </c:pt>
                <c:pt idx="268">
                  <c:v>-2.1999999999999999E-2</c:v>
                </c:pt>
                <c:pt idx="269">
                  <c:v>-2.1999999999999999E-2</c:v>
                </c:pt>
                <c:pt idx="270">
                  <c:v>-2.5999999999999999E-2</c:v>
                </c:pt>
                <c:pt idx="271">
                  <c:v>-1.4E-2</c:v>
                </c:pt>
                <c:pt idx="272">
                  <c:v>2E-3</c:v>
                </c:pt>
                <c:pt idx="273">
                  <c:v>1.7999999999999999E-2</c:v>
                </c:pt>
                <c:pt idx="274">
                  <c:v>6.0000000000000001E-3</c:v>
                </c:pt>
                <c:pt idx="275">
                  <c:v>-1.4E-2</c:v>
                </c:pt>
                <c:pt idx="276">
                  <c:v>-3.7999999999999999E-2</c:v>
                </c:pt>
                <c:pt idx="277">
                  <c:v>-3.4000000000000002E-2</c:v>
                </c:pt>
                <c:pt idx="278">
                  <c:v>-2.5999999999999999E-2</c:v>
                </c:pt>
                <c:pt idx="279">
                  <c:v>-1.7999999999999999E-2</c:v>
                </c:pt>
                <c:pt idx="280">
                  <c:v>-0.01</c:v>
                </c:pt>
                <c:pt idx="281">
                  <c:v>-1.4E-2</c:v>
                </c:pt>
                <c:pt idx="282">
                  <c:v>-2.1999999999999999E-2</c:v>
                </c:pt>
                <c:pt idx="283">
                  <c:v>-1.4E-2</c:v>
                </c:pt>
                <c:pt idx="284">
                  <c:v>-2E-3</c:v>
                </c:pt>
                <c:pt idx="285">
                  <c:v>2.5999999999999999E-2</c:v>
                </c:pt>
                <c:pt idx="286">
                  <c:v>4.2000000000000003E-2</c:v>
                </c:pt>
                <c:pt idx="287">
                  <c:v>3.7999999999999999E-2</c:v>
                </c:pt>
                <c:pt idx="288">
                  <c:v>0.01</c:v>
                </c:pt>
                <c:pt idx="289">
                  <c:v>-1.4E-2</c:v>
                </c:pt>
                <c:pt idx="290">
                  <c:v>-1.7999999999999999E-2</c:v>
                </c:pt>
                <c:pt idx="291">
                  <c:v>-1.7999999999999999E-2</c:v>
                </c:pt>
                <c:pt idx="292">
                  <c:v>-2.1999999999999999E-2</c:v>
                </c:pt>
                <c:pt idx="293">
                  <c:v>-2.1999999999999999E-2</c:v>
                </c:pt>
                <c:pt idx="294">
                  <c:v>-2.1999999999999999E-2</c:v>
                </c:pt>
                <c:pt idx="295">
                  <c:v>-1.7999999999999999E-2</c:v>
                </c:pt>
                <c:pt idx="296">
                  <c:v>-0.01</c:v>
                </c:pt>
                <c:pt idx="297">
                  <c:v>6.0000000000000001E-3</c:v>
                </c:pt>
                <c:pt idx="298">
                  <c:v>1.4E-2</c:v>
                </c:pt>
                <c:pt idx="299">
                  <c:v>2E-3</c:v>
                </c:pt>
                <c:pt idx="300">
                  <c:v>-0.01</c:v>
                </c:pt>
                <c:pt idx="301">
                  <c:v>-2.1999999999999999E-2</c:v>
                </c:pt>
                <c:pt idx="302">
                  <c:v>-2.5999999999999999E-2</c:v>
                </c:pt>
                <c:pt idx="303">
                  <c:v>-1.7999999999999999E-2</c:v>
                </c:pt>
                <c:pt idx="304">
                  <c:v>-1.4E-2</c:v>
                </c:pt>
                <c:pt idx="305">
                  <c:v>-6.0000000000000001E-3</c:v>
                </c:pt>
                <c:pt idx="306">
                  <c:v>-0.01</c:v>
                </c:pt>
                <c:pt idx="307">
                  <c:v>-0.01</c:v>
                </c:pt>
                <c:pt idx="308">
                  <c:v>-1.4E-2</c:v>
                </c:pt>
                <c:pt idx="309">
                  <c:v>6.0000000000000001E-3</c:v>
                </c:pt>
                <c:pt idx="310">
                  <c:v>2.1999999999999999E-2</c:v>
                </c:pt>
                <c:pt idx="311">
                  <c:v>3.4000000000000002E-2</c:v>
                </c:pt>
                <c:pt idx="312">
                  <c:v>2.5999999999999999E-2</c:v>
                </c:pt>
                <c:pt idx="313">
                  <c:v>0.01</c:v>
                </c:pt>
                <c:pt idx="314">
                  <c:v>-2E-3</c:v>
                </c:pt>
                <c:pt idx="315">
                  <c:v>-1.4E-2</c:v>
                </c:pt>
                <c:pt idx="316">
                  <c:v>-1.7999999999999999E-2</c:v>
                </c:pt>
                <c:pt idx="317">
                  <c:v>-1.7999999999999999E-2</c:v>
                </c:pt>
                <c:pt idx="318">
                  <c:v>-1.4E-2</c:v>
                </c:pt>
                <c:pt idx="319">
                  <c:v>-1.7999999999999999E-2</c:v>
                </c:pt>
                <c:pt idx="320">
                  <c:v>-1.4E-2</c:v>
                </c:pt>
                <c:pt idx="321">
                  <c:v>-6.0000000000000001E-3</c:v>
                </c:pt>
                <c:pt idx="322">
                  <c:v>2E-3</c:v>
                </c:pt>
                <c:pt idx="323">
                  <c:v>0.01</c:v>
                </c:pt>
                <c:pt idx="324">
                  <c:v>6.0000000000000001E-3</c:v>
                </c:pt>
                <c:pt idx="325">
                  <c:v>-6.0000000000000001E-3</c:v>
                </c:pt>
                <c:pt idx="326">
                  <c:v>-1.4E-2</c:v>
                </c:pt>
                <c:pt idx="327">
                  <c:v>-1.7999999999999999E-2</c:v>
                </c:pt>
                <c:pt idx="328">
                  <c:v>-1.7999999999999999E-2</c:v>
                </c:pt>
                <c:pt idx="329">
                  <c:v>-0.01</c:v>
                </c:pt>
                <c:pt idx="330">
                  <c:v>-0.01</c:v>
                </c:pt>
                <c:pt idx="331">
                  <c:v>-0.01</c:v>
                </c:pt>
                <c:pt idx="332">
                  <c:v>-0.01</c:v>
                </c:pt>
                <c:pt idx="333">
                  <c:v>-0.01</c:v>
                </c:pt>
                <c:pt idx="334">
                  <c:v>6.0000000000000001E-3</c:v>
                </c:pt>
                <c:pt idx="335">
                  <c:v>1.7999999999999999E-2</c:v>
                </c:pt>
                <c:pt idx="336">
                  <c:v>2.5999999999999999E-2</c:v>
                </c:pt>
                <c:pt idx="337">
                  <c:v>2.1999999999999999E-2</c:v>
                </c:pt>
                <c:pt idx="338">
                  <c:v>6.0000000000000001E-3</c:v>
                </c:pt>
                <c:pt idx="339">
                  <c:v>-2E-3</c:v>
                </c:pt>
                <c:pt idx="340">
                  <c:v>-0.01</c:v>
                </c:pt>
                <c:pt idx="341">
                  <c:v>-0.01</c:v>
                </c:pt>
                <c:pt idx="342">
                  <c:v>-1.4E-2</c:v>
                </c:pt>
                <c:pt idx="343">
                  <c:v>-1.7999999999999999E-2</c:v>
                </c:pt>
                <c:pt idx="344">
                  <c:v>-1.7999999999999999E-2</c:v>
                </c:pt>
                <c:pt idx="345">
                  <c:v>-1.4E-2</c:v>
                </c:pt>
                <c:pt idx="346">
                  <c:v>-6.0000000000000001E-3</c:v>
                </c:pt>
                <c:pt idx="347">
                  <c:v>6.0000000000000001E-3</c:v>
                </c:pt>
                <c:pt idx="348">
                  <c:v>1.4E-2</c:v>
                </c:pt>
                <c:pt idx="349">
                  <c:v>0.01</c:v>
                </c:pt>
                <c:pt idx="350">
                  <c:v>-6.0000000000000001E-3</c:v>
                </c:pt>
                <c:pt idx="351">
                  <c:v>-0.01</c:v>
                </c:pt>
                <c:pt idx="352">
                  <c:v>-1.7999999999999999E-2</c:v>
                </c:pt>
                <c:pt idx="353">
                  <c:v>-1.4E-2</c:v>
                </c:pt>
                <c:pt idx="354">
                  <c:v>-1.7999999999999999E-2</c:v>
                </c:pt>
                <c:pt idx="355">
                  <c:v>-0.01</c:v>
                </c:pt>
                <c:pt idx="356">
                  <c:v>-0.01</c:v>
                </c:pt>
                <c:pt idx="357">
                  <c:v>-0.01</c:v>
                </c:pt>
                <c:pt idx="358">
                  <c:v>-0.01</c:v>
                </c:pt>
                <c:pt idx="359">
                  <c:v>6.0000000000000001E-3</c:v>
                </c:pt>
                <c:pt idx="360">
                  <c:v>1.4E-2</c:v>
                </c:pt>
                <c:pt idx="361">
                  <c:v>1.7999999999999999E-2</c:v>
                </c:pt>
                <c:pt idx="362">
                  <c:v>1.4E-2</c:v>
                </c:pt>
                <c:pt idx="363">
                  <c:v>6.0000000000000001E-3</c:v>
                </c:pt>
                <c:pt idx="364">
                  <c:v>-2E-3</c:v>
                </c:pt>
                <c:pt idx="365">
                  <c:v>-0.01</c:v>
                </c:pt>
                <c:pt idx="366">
                  <c:v>-1.4E-2</c:v>
                </c:pt>
                <c:pt idx="367">
                  <c:v>-0.01</c:v>
                </c:pt>
                <c:pt idx="368">
                  <c:v>-1.4E-2</c:v>
                </c:pt>
                <c:pt idx="369">
                  <c:v>-1.7999999999999999E-2</c:v>
                </c:pt>
                <c:pt idx="370">
                  <c:v>-1.4E-2</c:v>
                </c:pt>
                <c:pt idx="371">
                  <c:v>-2E-3</c:v>
                </c:pt>
                <c:pt idx="372">
                  <c:v>6.0000000000000001E-3</c:v>
                </c:pt>
                <c:pt idx="373">
                  <c:v>0.01</c:v>
                </c:pt>
                <c:pt idx="374">
                  <c:v>2E-3</c:v>
                </c:pt>
                <c:pt idx="375">
                  <c:v>-0.01</c:v>
                </c:pt>
                <c:pt idx="376">
                  <c:v>-0.01</c:v>
                </c:pt>
                <c:pt idx="377">
                  <c:v>-0.01</c:v>
                </c:pt>
                <c:pt idx="378">
                  <c:v>-0.01</c:v>
                </c:pt>
                <c:pt idx="379">
                  <c:v>-6.0000000000000001E-3</c:v>
                </c:pt>
                <c:pt idx="380">
                  <c:v>-0.01</c:v>
                </c:pt>
                <c:pt idx="381">
                  <c:v>-2E-3</c:v>
                </c:pt>
                <c:pt idx="382">
                  <c:v>-0.01</c:v>
                </c:pt>
                <c:pt idx="383">
                  <c:v>-2E-3</c:v>
                </c:pt>
                <c:pt idx="384">
                  <c:v>2E-3</c:v>
                </c:pt>
                <c:pt idx="385">
                  <c:v>1.4E-2</c:v>
                </c:pt>
                <c:pt idx="386">
                  <c:v>1.7999999999999999E-2</c:v>
                </c:pt>
                <c:pt idx="387">
                  <c:v>1.4E-2</c:v>
                </c:pt>
                <c:pt idx="388">
                  <c:v>6.0000000000000001E-3</c:v>
                </c:pt>
                <c:pt idx="389">
                  <c:v>-2E-3</c:v>
                </c:pt>
                <c:pt idx="390">
                  <c:v>-0.01</c:v>
                </c:pt>
                <c:pt idx="391">
                  <c:v>-0.01</c:v>
                </c:pt>
                <c:pt idx="392">
                  <c:v>-1.4E-2</c:v>
                </c:pt>
                <c:pt idx="393">
                  <c:v>-6.0000000000000001E-3</c:v>
                </c:pt>
                <c:pt idx="394">
                  <c:v>-1.7999999999999999E-2</c:v>
                </c:pt>
                <c:pt idx="395">
                  <c:v>-0.01</c:v>
                </c:pt>
                <c:pt idx="396">
                  <c:v>-2E-3</c:v>
                </c:pt>
                <c:pt idx="397">
                  <c:v>0.01</c:v>
                </c:pt>
                <c:pt idx="398">
                  <c:v>6.0000000000000001E-3</c:v>
                </c:pt>
                <c:pt idx="399">
                  <c:v>-2E-3</c:v>
                </c:pt>
                <c:pt idx="400">
                  <c:v>-6.0000000000000001E-3</c:v>
                </c:pt>
                <c:pt idx="401">
                  <c:v>-1.4E-2</c:v>
                </c:pt>
                <c:pt idx="402">
                  <c:v>-1.4E-2</c:v>
                </c:pt>
                <c:pt idx="403">
                  <c:v>-6.0000000000000001E-3</c:v>
                </c:pt>
                <c:pt idx="404">
                  <c:v>-6.0000000000000001E-3</c:v>
                </c:pt>
                <c:pt idx="405">
                  <c:v>-6.0000000000000001E-3</c:v>
                </c:pt>
                <c:pt idx="406">
                  <c:v>-0.01</c:v>
                </c:pt>
                <c:pt idx="407">
                  <c:v>-6.0000000000000001E-3</c:v>
                </c:pt>
                <c:pt idx="408">
                  <c:v>-2E-3</c:v>
                </c:pt>
                <c:pt idx="409">
                  <c:v>2E-3</c:v>
                </c:pt>
                <c:pt idx="410">
                  <c:v>1.4E-2</c:v>
                </c:pt>
                <c:pt idx="411">
                  <c:v>1.7999999999999999E-2</c:v>
                </c:pt>
                <c:pt idx="412">
                  <c:v>6.0000000000000001E-3</c:v>
                </c:pt>
                <c:pt idx="413">
                  <c:v>-2E-3</c:v>
                </c:pt>
                <c:pt idx="414">
                  <c:v>-0.01</c:v>
                </c:pt>
                <c:pt idx="415">
                  <c:v>-2E-3</c:v>
                </c:pt>
                <c:pt idx="416">
                  <c:v>-2E-3</c:v>
                </c:pt>
                <c:pt idx="417">
                  <c:v>-6.0000000000000001E-3</c:v>
                </c:pt>
                <c:pt idx="418">
                  <c:v>-0.01</c:v>
                </c:pt>
                <c:pt idx="419">
                  <c:v>-6.0000000000000001E-3</c:v>
                </c:pt>
                <c:pt idx="420">
                  <c:v>-0.01</c:v>
                </c:pt>
              </c:numCache>
            </c:numRef>
          </c:yVal>
          <c:smooth val="1"/>
        </c:ser>
        <c:ser>
          <c:idx val="1"/>
          <c:order val="1"/>
          <c:marker>
            <c:symbol val="none"/>
          </c:marker>
          <c:xVal>
            <c:numRef>
              <c:f>injedtion_1stturn!$A$50088:$A$50508</c:f>
              <c:numCache>
                <c:formatCode>0.000000E+00</c:formatCode>
                <c:ptCount val="421"/>
                <c:pt idx="0">
                  <c:v>5.6437600000000003E-5</c:v>
                </c:pt>
                <c:pt idx="1">
                  <c:v>5.6437799999999997E-5</c:v>
                </c:pt>
                <c:pt idx="2">
                  <c:v>5.6437999999999997E-5</c:v>
                </c:pt>
                <c:pt idx="3">
                  <c:v>5.6438199999999998E-5</c:v>
                </c:pt>
                <c:pt idx="4">
                  <c:v>5.6438399999999998E-5</c:v>
                </c:pt>
                <c:pt idx="5">
                  <c:v>5.6438599999999999E-5</c:v>
                </c:pt>
                <c:pt idx="6">
                  <c:v>5.6438799999999999E-5</c:v>
                </c:pt>
                <c:pt idx="7">
                  <c:v>5.6439E-5</c:v>
                </c:pt>
                <c:pt idx="8">
                  <c:v>5.64392E-5</c:v>
                </c:pt>
                <c:pt idx="9">
                  <c:v>5.64394E-5</c:v>
                </c:pt>
                <c:pt idx="10">
                  <c:v>5.6439600000000001E-5</c:v>
                </c:pt>
                <c:pt idx="11">
                  <c:v>5.6439800000000001E-5</c:v>
                </c:pt>
                <c:pt idx="12">
                  <c:v>5.6440000000000002E-5</c:v>
                </c:pt>
                <c:pt idx="13">
                  <c:v>5.6440200000000002E-5</c:v>
                </c:pt>
                <c:pt idx="14">
                  <c:v>5.6440400000000003E-5</c:v>
                </c:pt>
                <c:pt idx="15">
                  <c:v>5.6440600000000003E-5</c:v>
                </c:pt>
                <c:pt idx="16">
                  <c:v>5.6440799999999997E-5</c:v>
                </c:pt>
                <c:pt idx="17">
                  <c:v>5.6440999999999997E-5</c:v>
                </c:pt>
                <c:pt idx="18">
                  <c:v>5.6441199999999998E-5</c:v>
                </c:pt>
                <c:pt idx="19">
                  <c:v>5.6441399999999998E-5</c:v>
                </c:pt>
                <c:pt idx="20">
                  <c:v>5.6441599999999998E-5</c:v>
                </c:pt>
                <c:pt idx="21">
                  <c:v>5.6441799999999999E-5</c:v>
                </c:pt>
                <c:pt idx="22">
                  <c:v>5.6441999999999999E-5</c:v>
                </c:pt>
                <c:pt idx="23">
                  <c:v>5.64422E-5</c:v>
                </c:pt>
                <c:pt idx="24">
                  <c:v>5.64424E-5</c:v>
                </c:pt>
                <c:pt idx="25">
                  <c:v>5.6442600000000001E-5</c:v>
                </c:pt>
                <c:pt idx="26">
                  <c:v>5.6442800000000001E-5</c:v>
                </c:pt>
                <c:pt idx="27">
                  <c:v>5.6443000000000002E-5</c:v>
                </c:pt>
                <c:pt idx="28">
                  <c:v>5.6443200000000002E-5</c:v>
                </c:pt>
                <c:pt idx="29">
                  <c:v>5.6443400000000002E-5</c:v>
                </c:pt>
                <c:pt idx="30">
                  <c:v>5.6443600000000003E-5</c:v>
                </c:pt>
                <c:pt idx="31">
                  <c:v>5.6443800000000003E-5</c:v>
                </c:pt>
                <c:pt idx="32">
                  <c:v>5.6443999999999997E-5</c:v>
                </c:pt>
                <c:pt idx="33">
                  <c:v>5.6444199999999997E-5</c:v>
                </c:pt>
                <c:pt idx="34">
                  <c:v>5.6444399999999998E-5</c:v>
                </c:pt>
                <c:pt idx="35">
                  <c:v>5.6444599999999998E-5</c:v>
                </c:pt>
                <c:pt idx="36">
                  <c:v>5.6444799999999999E-5</c:v>
                </c:pt>
                <c:pt idx="37">
                  <c:v>5.6444999999999999E-5</c:v>
                </c:pt>
                <c:pt idx="38">
                  <c:v>5.64452E-5</c:v>
                </c:pt>
                <c:pt idx="39">
                  <c:v>5.64454E-5</c:v>
                </c:pt>
                <c:pt idx="40">
                  <c:v>5.64456E-5</c:v>
                </c:pt>
                <c:pt idx="41">
                  <c:v>5.6445800000000001E-5</c:v>
                </c:pt>
                <c:pt idx="42">
                  <c:v>5.6446000000000001E-5</c:v>
                </c:pt>
                <c:pt idx="43">
                  <c:v>5.6446200000000002E-5</c:v>
                </c:pt>
                <c:pt idx="44">
                  <c:v>5.6446400000000002E-5</c:v>
                </c:pt>
                <c:pt idx="45">
                  <c:v>5.6446600000000003E-5</c:v>
                </c:pt>
                <c:pt idx="46">
                  <c:v>5.6446800000000003E-5</c:v>
                </c:pt>
                <c:pt idx="47">
                  <c:v>5.6446999999999997E-5</c:v>
                </c:pt>
                <c:pt idx="48">
                  <c:v>5.6447199999999997E-5</c:v>
                </c:pt>
                <c:pt idx="49">
                  <c:v>5.6447399999999998E-5</c:v>
                </c:pt>
                <c:pt idx="50">
                  <c:v>5.6447599999999998E-5</c:v>
                </c:pt>
                <c:pt idx="51">
                  <c:v>5.6447799999999998E-5</c:v>
                </c:pt>
                <c:pt idx="52">
                  <c:v>5.6447999999999999E-5</c:v>
                </c:pt>
                <c:pt idx="53">
                  <c:v>5.6448199999999999E-5</c:v>
                </c:pt>
                <c:pt idx="54">
                  <c:v>5.64484E-5</c:v>
                </c:pt>
                <c:pt idx="55">
                  <c:v>5.64486E-5</c:v>
                </c:pt>
                <c:pt idx="56">
                  <c:v>5.6448800000000001E-5</c:v>
                </c:pt>
                <c:pt idx="57">
                  <c:v>5.6449000000000001E-5</c:v>
                </c:pt>
                <c:pt idx="58">
                  <c:v>5.6449200000000002E-5</c:v>
                </c:pt>
                <c:pt idx="59">
                  <c:v>5.6449400000000002E-5</c:v>
                </c:pt>
                <c:pt idx="60">
                  <c:v>5.6449600000000002E-5</c:v>
                </c:pt>
                <c:pt idx="61">
                  <c:v>5.6449800000000003E-5</c:v>
                </c:pt>
                <c:pt idx="62">
                  <c:v>5.6450000000000003E-5</c:v>
                </c:pt>
                <c:pt idx="63">
                  <c:v>5.6450199999999997E-5</c:v>
                </c:pt>
                <c:pt idx="64">
                  <c:v>5.6450399999999997E-5</c:v>
                </c:pt>
                <c:pt idx="65">
                  <c:v>5.6450599999999998E-5</c:v>
                </c:pt>
                <c:pt idx="66">
                  <c:v>5.6450799999999998E-5</c:v>
                </c:pt>
                <c:pt idx="67">
                  <c:v>5.6450999999999999E-5</c:v>
                </c:pt>
                <c:pt idx="68">
                  <c:v>5.6451199999999999E-5</c:v>
                </c:pt>
                <c:pt idx="69">
                  <c:v>5.64514E-5</c:v>
                </c:pt>
                <c:pt idx="70">
                  <c:v>5.64516E-5</c:v>
                </c:pt>
                <c:pt idx="71">
                  <c:v>5.64518E-5</c:v>
                </c:pt>
                <c:pt idx="72">
                  <c:v>5.6452000000000001E-5</c:v>
                </c:pt>
                <c:pt idx="73">
                  <c:v>5.6452200000000001E-5</c:v>
                </c:pt>
                <c:pt idx="74">
                  <c:v>5.6452400000000002E-5</c:v>
                </c:pt>
                <c:pt idx="75">
                  <c:v>5.6452600000000002E-5</c:v>
                </c:pt>
                <c:pt idx="76">
                  <c:v>5.6452800000000003E-5</c:v>
                </c:pt>
                <c:pt idx="77">
                  <c:v>5.6453000000000003E-5</c:v>
                </c:pt>
                <c:pt idx="78">
                  <c:v>5.6453199999999997E-5</c:v>
                </c:pt>
                <c:pt idx="79">
                  <c:v>5.6453399999999997E-5</c:v>
                </c:pt>
                <c:pt idx="80">
                  <c:v>5.6453599999999998E-5</c:v>
                </c:pt>
                <c:pt idx="81">
                  <c:v>5.6453799999999998E-5</c:v>
                </c:pt>
                <c:pt idx="82">
                  <c:v>5.6453999999999999E-5</c:v>
                </c:pt>
                <c:pt idx="83">
                  <c:v>5.6454199999999999E-5</c:v>
                </c:pt>
                <c:pt idx="84">
                  <c:v>5.6454399999999999E-5</c:v>
                </c:pt>
                <c:pt idx="85">
                  <c:v>5.64546E-5</c:v>
                </c:pt>
                <c:pt idx="86">
                  <c:v>5.64548E-5</c:v>
                </c:pt>
                <c:pt idx="87">
                  <c:v>5.6455000000000001E-5</c:v>
                </c:pt>
                <c:pt idx="88">
                  <c:v>5.6455200000000001E-5</c:v>
                </c:pt>
                <c:pt idx="89">
                  <c:v>5.6455400000000002E-5</c:v>
                </c:pt>
                <c:pt idx="90">
                  <c:v>5.6455600000000002E-5</c:v>
                </c:pt>
                <c:pt idx="91">
                  <c:v>5.6455800000000002E-5</c:v>
                </c:pt>
                <c:pt idx="92">
                  <c:v>5.6456000000000003E-5</c:v>
                </c:pt>
                <c:pt idx="93">
                  <c:v>5.6456200000000003E-5</c:v>
                </c:pt>
                <c:pt idx="94">
                  <c:v>5.6456399999999997E-5</c:v>
                </c:pt>
                <c:pt idx="95">
                  <c:v>5.6456599999999997E-5</c:v>
                </c:pt>
                <c:pt idx="96">
                  <c:v>5.6456799999999998E-5</c:v>
                </c:pt>
                <c:pt idx="97">
                  <c:v>5.6456999999999998E-5</c:v>
                </c:pt>
                <c:pt idx="98">
                  <c:v>5.6457199999999999E-5</c:v>
                </c:pt>
                <c:pt idx="99">
                  <c:v>5.6457399999999999E-5</c:v>
                </c:pt>
                <c:pt idx="100">
                  <c:v>5.64576E-5</c:v>
                </c:pt>
                <c:pt idx="101">
                  <c:v>5.64578E-5</c:v>
                </c:pt>
                <c:pt idx="102">
                  <c:v>5.6458000000000001E-5</c:v>
                </c:pt>
                <c:pt idx="103">
                  <c:v>5.6458200000000001E-5</c:v>
                </c:pt>
                <c:pt idx="104">
                  <c:v>5.6458400000000001E-5</c:v>
                </c:pt>
                <c:pt idx="105">
                  <c:v>5.6458600000000002E-5</c:v>
                </c:pt>
                <c:pt idx="106">
                  <c:v>5.6458800000000002E-5</c:v>
                </c:pt>
                <c:pt idx="107">
                  <c:v>5.6459000000000003E-5</c:v>
                </c:pt>
                <c:pt idx="108">
                  <c:v>5.6459200000000003E-5</c:v>
                </c:pt>
                <c:pt idx="109">
                  <c:v>5.6459399999999997E-5</c:v>
                </c:pt>
                <c:pt idx="110">
                  <c:v>5.6459599999999997E-5</c:v>
                </c:pt>
                <c:pt idx="111">
                  <c:v>5.6459799999999998E-5</c:v>
                </c:pt>
                <c:pt idx="112">
                  <c:v>5.6459999999999998E-5</c:v>
                </c:pt>
                <c:pt idx="113">
                  <c:v>5.6460199999999999E-5</c:v>
                </c:pt>
                <c:pt idx="114">
                  <c:v>5.6460399999999999E-5</c:v>
                </c:pt>
                <c:pt idx="115">
                  <c:v>5.6460599999999999E-5</c:v>
                </c:pt>
                <c:pt idx="116">
                  <c:v>5.64608E-5</c:v>
                </c:pt>
                <c:pt idx="117">
                  <c:v>5.6461E-5</c:v>
                </c:pt>
                <c:pt idx="118">
                  <c:v>5.6461200000000001E-5</c:v>
                </c:pt>
                <c:pt idx="119">
                  <c:v>5.6461400000000001E-5</c:v>
                </c:pt>
                <c:pt idx="120">
                  <c:v>5.6461600000000002E-5</c:v>
                </c:pt>
                <c:pt idx="121">
                  <c:v>5.6461800000000002E-5</c:v>
                </c:pt>
                <c:pt idx="122">
                  <c:v>5.6462000000000003E-5</c:v>
                </c:pt>
                <c:pt idx="123">
                  <c:v>5.6462200000000003E-5</c:v>
                </c:pt>
                <c:pt idx="124">
                  <c:v>5.6462399999999997E-5</c:v>
                </c:pt>
                <c:pt idx="125">
                  <c:v>5.6462599999999997E-5</c:v>
                </c:pt>
                <c:pt idx="126">
                  <c:v>5.6462799999999998E-5</c:v>
                </c:pt>
                <c:pt idx="127">
                  <c:v>5.6462999999999998E-5</c:v>
                </c:pt>
                <c:pt idx="128">
                  <c:v>5.6463199999999998E-5</c:v>
                </c:pt>
                <c:pt idx="129">
                  <c:v>5.6463399999999999E-5</c:v>
                </c:pt>
                <c:pt idx="130">
                  <c:v>5.6463599999999999E-5</c:v>
                </c:pt>
                <c:pt idx="131">
                  <c:v>5.64638E-5</c:v>
                </c:pt>
                <c:pt idx="132">
                  <c:v>5.6464E-5</c:v>
                </c:pt>
                <c:pt idx="133">
                  <c:v>5.6464200000000001E-5</c:v>
                </c:pt>
                <c:pt idx="134">
                  <c:v>5.6464400000000001E-5</c:v>
                </c:pt>
                <c:pt idx="135">
                  <c:v>5.6464600000000001E-5</c:v>
                </c:pt>
                <c:pt idx="136">
                  <c:v>5.6464800000000002E-5</c:v>
                </c:pt>
                <c:pt idx="137">
                  <c:v>5.6465000000000002E-5</c:v>
                </c:pt>
                <c:pt idx="138">
                  <c:v>5.6465200000000003E-5</c:v>
                </c:pt>
                <c:pt idx="139">
                  <c:v>5.6465400000000003E-5</c:v>
                </c:pt>
                <c:pt idx="140">
                  <c:v>5.6465599999999997E-5</c:v>
                </c:pt>
                <c:pt idx="141">
                  <c:v>5.6465799999999997E-5</c:v>
                </c:pt>
                <c:pt idx="142">
                  <c:v>5.6465999999999998E-5</c:v>
                </c:pt>
                <c:pt idx="143">
                  <c:v>5.6466199999999998E-5</c:v>
                </c:pt>
                <c:pt idx="144">
                  <c:v>5.6466399999999999E-5</c:v>
                </c:pt>
                <c:pt idx="145">
                  <c:v>5.6466599999999999E-5</c:v>
                </c:pt>
                <c:pt idx="146">
                  <c:v>5.64668E-5</c:v>
                </c:pt>
                <c:pt idx="147">
                  <c:v>5.6467E-5</c:v>
                </c:pt>
                <c:pt idx="148">
                  <c:v>5.64672E-5</c:v>
                </c:pt>
                <c:pt idx="149">
                  <c:v>5.6467400000000001E-5</c:v>
                </c:pt>
                <c:pt idx="150">
                  <c:v>5.6467600000000001E-5</c:v>
                </c:pt>
                <c:pt idx="151">
                  <c:v>5.6467800000000002E-5</c:v>
                </c:pt>
                <c:pt idx="152">
                  <c:v>5.6468000000000002E-5</c:v>
                </c:pt>
                <c:pt idx="153">
                  <c:v>5.6468200000000003E-5</c:v>
                </c:pt>
                <c:pt idx="154">
                  <c:v>5.6468400000000003E-5</c:v>
                </c:pt>
                <c:pt idx="155">
                  <c:v>5.6468599999999997E-5</c:v>
                </c:pt>
                <c:pt idx="156">
                  <c:v>5.6468799999999997E-5</c:v>
                </c:pt>
                <c:pt idx="157">
                  <c:v>5.6468999999999998E-5</c:v>
                </c:pt>
                <c:pt idx="158">
                  <c:v>5.6469199999999998E-5</c:v>
                </c:pt>
                <c:pt idx="159">
                  <c:v>5.6469399999999998E-5</c:v>
                </c:pt>
                <c:pt idx="160">
                  <c:v>5.6469599999999999E-5</c:v>
                </c:pt>
                <c:pt idx="161">
                  <c:v>5.6469799999999999E-5</c:v>
                </c:pt>
                <c:pt idx="162">
                  <c:v>5.647E-5</c:v>
                </c:pt>
                <c:pt idx="163">
                  <c:v>5.64702E-5</c:v>
                </c:pt>
                <c:pt idx="164">
                  <c:v>5.6470400000000001E-5</c:v>
                </c:pt>
                <c:pt idx="165">
                  <c:v>5.6470600000000001E-5</c:v>
                </c:pt>
                <c:pt idx="166">
                  <c:v>5.6470800000000001E-5</c:v>
                </c:pt>
                <c:pt idx="167">
                  <c:v>5.6471000000000002E-5</c:v>
                </c:pt>
                <c:pt idx="168">
                  <c:v>5.6471200000000002E-5</c:v>
                </c:pt>
                <c:pt idx="169">
                  <c:v>5.6471400000000003E-5</c:v>
                </c:pt>
                <c:pt idx="170">
                  <c:v>5.6471600000000003E-5</c:v>
                </c:pt>
                <c:pt idx="171">
                  <c:v>5.6471799999999997E-5</c:v>
                </c:pt>
                <c:pt idx="172">
                  <c:v>5.6471999999999997E-5</c:v>
                </c:pt>
                <c:pt idx="173">
                  <c:v>5.6472199999999998E-5</c:v>
                </c:pt>
                <c:pt idx="174">
                  <c:v>5.6472399999999998E-5</c:v>
                </c:pt>
                <c:pt idx="175">
                  <c:v>5.6472599999999999E-5</c:v>
                </c:pt>
                <c:pt idx="176">
                  <c:v>5.6472799999999999E-5</c:v>
                </c:pt>
                <c:pt idx="177">
                  <c:v>5.6473E-5</c:v>
                </c:pt>
                <c:pt idx="178">
                  <c:v>5.64732E-5</c:v>
                </c:pt>
                <c:pt idx="179">
                  <c:v>5.64734E-5</c:v>
                </c:pt>
                <c:pt idx="180">
                  <c:v>5.6473600000000001E-5</c:v>
                </c:pt>
                <c:pt idx="181">
                  <c:v>5.6473800000000001E-5</c:v>
                </c:pt>
                <c:pt idx="182">
                  <c:v>5.6474000000000002E-5</c:v>
                </c:pt>
                <c:pt idx="183">
                  <c:v>5.6474200000000002E-5</c:v>
                </c:pt>
                <c:pt idx="184">
                  <c:v>5.6474400000000003E-5</c:v>
                </c:pt>
                <c:pt idx="185">
                  <c:v>5.6474600000000003E-5</c:v>
                </c:pt>
                <c:pt idx="186">
                  <c:v>5.6474799999999997E-5</c:v>
                </c:pt>
                <c:pt idx="187">
                  <c:v>5.6474999999999997E-5</c:v>
                </c:pt>
                <c:pt idx="188">
                  <c:v>5.6475199999999998E-5</c:v>
                </c:pt>
                <c:pt idx="189">
                  <c:v>5.6475399999999998E-5</c:v>
                </c:pt>
                <c:pt idx="190">
                  <c:v>5.6475599999999998E-5</c:v>
                </c:pt>
                <c:pt idx="191">
                  <c:v>5.6475799999999999E-5</c:v>
                </c:pt>
                <c:pt idx="192">
                  <c:v>5.6475999999999999E-5</c:v>
                </c:pt>
                <c:pt idx="193">
                  <c:v>5.64762E-5</c:v>
                </c:pt>
                <c:pt idx="194">
                  <c:v>5.64764E-5</c:v>
                </c:pt>
                <c:pt idx="195">
                  <c:v>5.6476600000000001E-5</c:v>
                </c:pt>
                <c:pt idx="196">
                  <c:v>5.6476800000000001E-5</c:v>
                </c:pt>
                <c:pt idx="197">
                  <c:v>5.6477000000000002E-5</c:v>
                </c:pt>
                <c:pt idx="198">
                  <c:v>5.6477200000000002E-5</c:v>
                </c:pt>
                <c:pt idx="199">
                  <c:v>5.6477400000000002E-5</c:v>
                </c:pt>
                <c:pt idx="200">
                  <c:v>5.6477600000000003E-5</c:v>
                </c:pt>
                <c:pt idx="201">
                  <c:v>5.6477800000000003E-5</c:v>
                </c:pt>
                <c:pt idx="202">
                  <c:v>5.6477999999999997E-5</c:v>
                </c:pt>
                <c:pt idx="203">
                  <c:v>5.6478199999999997E-5</c:v>
                </c:pt>
                <c:pt idx="204">
                  <c:v>5.6478399999999998E-5</c:v>
                </c:pt>
                <c:pt idx="205">
                  <c:v>5.6478599999999998E-5</c:v>
                </c:pt>
                <c:pt idx="206">
                  <c:v>5.6478799999999999E-5</c:v>
                </c:pt>
                <c:pt idx="207">
                  <c:v>5.6478999999999999E-5</c:v>
                </c:pt>
                <c:pt idx="208">
                  <c:v>5.64792E-5</c:v>
                </c:pt>
                <c:pt idx="209">
                  <c:v>5.64794E-5</c:v>
                </c:pt>
                <c:pt idx="210">
                  <c:v>5.64796E-5</c:v>
                </c:pt>
                <c:pt idx="211">
                  <c:v>5.6479800000000001E-5</c:v>
                </c:pt>
                <c:pt idx="212">
                  <c:v>5.6480000000000001E-5</c:v>
                </c:pt>
                <c:pt idx="213">
                  <c:v>5.6480200000000002E-5</c:v>
                </c:pt>
                <c:pt idx="214">
                  <c:v>5.6480400000000002E-5</c:v>
                </c:pt>
                <c:pt idx="215">
                  <c:v>5.6480600000000003E-5</c:v>
                </c:pt>
                <c:pt idx="216">
                  <c:v>5.6480800000000003E-5</c:v>
                </c:pt>
                <c:pt idx="217">
                  <c:v>5.6480999999999997E-5</c:v>
                </c:pt>
                <c:pt idx="218">
                  <c:v>5.6481199999999997E-5</c:v>
                </c:pt>
                <c:pt idx="219">
                  <c:v>5.6481399999999998E-5</c:v>
                </c:pt>
                <c:pt idx="220">
                  <c:v>5.6481599999999998E-5</c:v>
                </c:pt>
                <c:pt idx="221">
                  <c:v>5.6481799999999999E-5</c:v>
                </c:pt>
                <c:pt idx="222">
                  <c:v>5.6481999999999999E-5</c:v>
                </c:pt>
                <c:pt idx="223">
                  <c:v>5.6482199999999999E-5</c:v>
                </c:pt>
                <c:pt idx="224">
                  <c:v>5.64824E-5</c:v>
                </c:pt>
                <c:pt idx="225">
                  <c:v>5.64826E-5</c:v>
                </c:pt>
                <c:pt idx="226">
                  <c:v>5.6482800000000001E-5</c:v>
                </c:pt>
                <c:pt idx="227">
                  <c:v>5.6483000000000001E-5</c:v>
                </c:pt>
                <c:pt idx="228">
                  <c:v>5.6483200000000002E-5</c:v>
                </c:pt>
                <c:pt idx="229">
                  <c:v>5.6483400000000002E-5</c:v>
                </c:pt>
                <c:pt idx="230">
                  <c:v>5.6483600000000002E-5</c:v>
                </c:pt>
                <c:pt idx="231">
                  <c:v>5.6483800000000003E-5</c:v>
                </c:pt>
                <c:pt idx="232">
                  <c:v>5.6484000000000003E-5</c:v>
                </c:pt>
                <c:pt idx="233">
                  <c:v>5.6484199999999997E-5</c:v>
                </c:pt>
                <c:pt idx="234">
                  <c:v>5.6484399999999997E-5</c:v>
                </c:pt>
                <c:pt idx="235">
                  <c:v>5.6484599999999998E-5</c:v>
                </c:pt>
                <c:pt idx="236">
                  <c:v>5.6484799999999998E-5</c:v>
                </c:pt>
                <c:pt idx="237">
                  <c:v>5.6484999999999999E-5</c:v>
                </c:pt>
                <c:pt idx="238">
                  <c:v>5.6485199999999999E-5</c:v>
                </c:pt>
                <c:pt idx="239">
                  <c:v>5.64854E-5</c:v>
                </c:pt>
                <c:pt idx="240">
                  <c:v>5.64856E-5</c:v>
                </c:pt>
                <c:pt idx="241">
                  <c:v>5.6485800000000001E-5</c:v>
                </c:pt>
                <c:pt idx="242">
                  <c:v>5.6486000000000001E-5</c:v>
                </c:pt>
                <c:pt idx="243">
                  <c:v>5.6486200000000001E-5</c:v>
                </c:pt>
                <c:pt idx="244">
                  <c:v>5.6486400000000002E-5</c:v>
                </c:pt>
                <c:pt idx="245">
                  <c:v>5.6486600000000002E-5</c:v>
                </c:pt>
                <c:pt idx="246">
                  <c:v>5.6486800000000003E-5</c:v>
                </c:pt>
                <c:pt idx="247">
                  <c:v>5.6487000000000003E-5</c:v>
                </c:pt>
                <c:pt idx="248">
                  <c:v>5.6487199999999997E-5</c:v>
                </c:pt>
                <c:pt idx="249">
                  <c:v>5.6487399999999997E-5</c:v>
                </c:pt>
                <c:pt idx="250">
                  <c:v>5.6487599999999998E-5</c:v>
                </c:pt>
                <c:pt idx="251">
                  <c:v>5.6487799999999998E-5</c:v>
                </c:pt>
                <c:pt idx="252">
                  <c:v>5.6487999999999999E-5</c:v>
                </c:pt>
                <c:pt idx="253">
                  <c:v>5.6488199999999999E-5</c:v>
                </c:pt>
                <c:pt idx="254">
                  <c:v>5.6488399999999999E-5</c:v>
                </c:pt>
                <c:pt idx="255">
                  <c:v>5.64886E-5</c:v>
                </c:pt>
                <c:pt idx="256">
                  <c:v>5.64888E-5</c:v>
                </c:pt>
                <c:pt idx="257">
                  <c:v>5.6489000000000001E-5</c:v>
                </c:pt>
                <c:pt idx="258">
                  <c:v>5.6489200000000001E-5</c:v>
                </c:pt>
                <c:pt idx="259">
                  <c:v>5.6489400000000002E-5</c:v>
                </c:pt>
                <c:pt idx="260">
                  <c:v>5.6489600000000002E-5</c:v>
                </c:pt>
                <c:pt idx="261">
                  <c:v>5.6489800000000003E-5</c:v>
                </c:pt>
                <c:pt idx="262">
                  <c:v>5.6490000000000003E-5</c:v>
                </c:pt>
                <c:pt idx="263">
                  <c:v>5.6490200000000003E-5</c:v>
                </c:pt>
                <c:pt idx="264">
                  <c:v>5.6490399999999997E-5</c:v>
                </c:pt>
                <c:pt idx="265">
                  <c:v>5.6490599999999997E-5</c:v>
                </c:pt>
                <c:pt idx="266">
                  <c:v>5.6490799999999998E-5</c:v>
                </c:pt>
                <c:pt idx="267">
                  <c:v>5.6490999999999998E-5</c:v>
                </c:pt>
                <c:pt idx="268">
                  <c:v>5.6491199999999999E-5</c:v>
                </c:pt>
                <c:pt idx="269">
                  <c:v>5.6491399999999999E-5</c:v>
                </c:pt>
                <c:pt idx="270">
                  <c:v>5.64916E-5</c:v>
                </c:pt>
                <c:pt idx="271">
                  <c:v>5.64918E-5</c:v>
                </c:pt>
                <c:pt idx="272">
                  <c:v>5.6492000000000001E-5</c:v>
                </c:pt>
                <c:pt idx="273">
                  <c:v>5.6492200000000001E-5</c:v>
                </c:pt>
                <c:pt idx="274">
                  <c:v>5.6492400000000001E-5</c:v>
                </c:pt>
                <c:pt idx="275">
                  <c:v>5.6492600000000002E-5</c:v>
                </c:pt>
                <c:pt idx="276">
                  <c:v>5.6492800000000002E-5</c:v>
                </c:pt>
                <c:pt idx="277">
                  <c:v>5.6493000000000003E-5</c:v>
                </c:pt>
                <c:pt idx="278">
                  <c:v>5.6493200000000003E-5</c:v>
                </c:pt>
                <c:pt idx="279">
                  <c:v>5.6493399999999997E-5</c:v>
                </c:pt>
                <c:pt idx="280">
                  <c:v>5.6493599999999997E-5</c:v>
                </c:pt>
                <c:pt idx="281">
                  <c:v>5.6493799999999998E-5</c:v>
                </c:pt>
                <c:pt idx="282">
                  <c:v>5.6493999999999998E-5</c:v>
                </c:pt>
                <c:pt idx="283">
                  <c:v>5.6494199999999999E-5</c:v>
                </c:pt>
                <c:pt idx="284">
                  <c:v>5.6494399999999999E-5</c:v>
                </c:pt>
                <c:pt idx="285">
                  <c:v>5.6494599999999999E-5</c:v>
                </c:pt>
                <c:pt idx="286">
                  <c:v>5.64948E-5</c:v>
                </c:pt>
                <c:pt idx="287">
                  <c:v>5.6495E-5</c:v>
                </c:pt>
                <c:pt idx="288">
                  <c:v>5.6495200000000001E-5</c:v>
                </c:pt>
                <c:pt idx="289">
                  <c:v>5.6495400000000001E-5</c:v>
                </c:pt>
                <c:pt idx="290">
                  <c:v>5.6495600000000002E-5</c:v>
                </c:pt>
                <c:pt idx="291">
                  <c:v>5.6495800000000002E-5</c:v>
                </c:pt>
                <c:pt idx="292">
                  <c:v>5.6496000000000003E-5</c:v>
                </c:pt>
                <c:pt idx="293">
                  <c:v>5.6496200000000003E-5</c:v>
                </c:pt>
                <c:pt idx="294">
                  <c:v>5.6496399999999997E-5</c:v>
                </c:pt>
                <c:pt idx="295">
                  <c:v>5.6496599999999997E-5</c:v>
                </c:pt>
                <c:pt idx="296">
                  <c:v>5.6496799999999998E-5</c:v>
                </c:pt>
                <c:pt idx="297">
                  <c:v>5.6496999999999998E-5</c:v>
                </c:pt>
                <c:pt idx="298">
                  <c:v>5.6497199999999998E-5</c:v>
                </c:pt>
                <c:pt idx="299">
                  <c:v>5.6497399999999999E-5</c:v>
                </c:pt>
                <c:pt idx="300">
                  <c:v>5.6497599999999999E-5</c:v>
                </c:pt>
                <c:pt idx="301">
                  <c:v>5.64978E-5</c:v>
                </c:pt>
                <c:pt idx="302">
                  <c:v>5.6498E-5</c:v>
                </c:pt>
                <c:pt idx="303">
                  <c:v>5.6498200000000001E-5</c:v>
                </c:pt>
                <c:pt idx="304">
                  <c:v>5.6498400000000001E-5</c:v>
                </c:pt>
                <c:pt idx="305">
                  <c:v>5.6498600000000001E-5</c:v>
                </c:pt>
                <c:pt idx="306">
                  <c:v>5.6498800000000002E-5</c:v>
                </c:pt>
                <c:pt idx="307">
                  <c:v>5.6499000000000002E-5</c:v>
                </c:pt>
                <c:pt idx="308">
                  <c:v>5.6499200000000003E-5</c:v>
                </c:pt>
                <c:pt idx="309">
                  <c:v>5.6499400000000003E-5</c:v>
                </c:pt>
                <c:pt idx="310">
                  <c:v>5.6499599999999997E-5</c:v>
                </c:pt>
                <c:pt idx="311">
                  <c:v>5.6499799999999997E-5</c:v>
                </c:pt>
                <c:pt idx="312">
                  <c:v>5.6499999999999998E-5</c:v>
                </c:pt>
                <c:pt idx="313">
                  <c:v>5.6500199999999998E-5</c:v>
                </c:pt>
                <c:pt idx="314">
                  <c:v>5.6500399999999999E-5</c:v>
                </c:pt>
                <c:pt idx="315">
                  <c:v>5.6500599999999999E-5</c:v>
                </c:pt>
                <c:pt idx="316">
                  <c:v>5.65008E-5</c:v>
                </c:pt>
                <c:pt idx="317">
                  <c:v>5.6501E-5</c:v>
                </c:pt>
                <c:pt idx="318">
                  <c:v>5.65012E-5</c:v>
                </c:pt>
                <c:pt idx="319">
                  <c:v>5.6501400000000001E-5</c:v>
                </c:pt>
                <c:pt idx="320">
                  <c:v>5.6501600000000001E-5</c:v>
                </c:pt>
                <c:pt idx="321">
                  <c:v>5.6501800000000002E-5</c:v>
                </c:pt>
                <c:pt idx="322">
                  <c:v>5.6502000000000002E-5</c:v>
                </c:pt>
                <c:pt idx="323">
                  <c:v>5.6502200000000003E-5</c:v>
                </c:pt>
                <c:pt idx="324">
                  <c:v>5.6502400000000003E-5</c:v>
                </c:pt>
                <c:pt idx="325">
                  <c:v>5.6502599999999997E-5</c:v>
                </c:pt>
                <c:pt idx="326">
                  <c:v>5.6502799999999997E-5</c:v>
                </c:pt>
                <c:pt idx="327">
                  <c:v>5.6502999999999998E-5</c:v>
                </c:pt>
                <c:pt idx="328">
                  <c:v>5.6503199999999998E-5</c:v>
                </c:pt>
                <c:pt idx="329">
                  <c:v>5.6503399999999998E-5</c:v>
                </c:pt>
                <c:pt idx="330">
                  <c:v>5.6503599999999999E-5</c:v>
                </c:pt>
                <c:pt idx="331">
                  <c:v>5.6503799999999999E-5</c:v>
                </c:pt>
                <c:pt idx="332">
                  <c:v>5.6504E-5</c:v>
                </c:pt>
                <c:pt idx="333">
                  <c:v>5.65042E-5</c:v>
                </c:pt>
                <c:pt idx="334">
                  <c:v>5.6504400000000001E-5</c:v>
                </c:pt>
                <c:pt idx="335">
                  <c:v>5.6504600000000001E-5</c:v>
                </c:pt>
                <c:pt idx="336">
                  <c:v>5.6504800000000002E-5</c:v>
                </c:pt>
                <c:pt idx="337">
                  <c:v>5.6505000000000002E-5</c:v>
                </c:pt>
                <c:pt idx="338">
                  <c:v>5.6505200000000002E-5</c:v>
                </c:pt>
                <c:pt idx="339">
                  <c:v>5.6505400000000003E-5</c:v>
                </c:pt>
                <c:pt idx="340">
                  <c:v>5.6505600000000003E-5</c:v>
                </c:pt>
                <c:pt idx="341">
                  <c:v>5.6505799999999997E-5</c:v>
                </c:pt>
                <c:pt idx="342">
                  <c:v>5.6505999999999997E-5</c:v>
                </c:pt>
                <c:pt idx="343">
                  <c:v>5.6506199999999998E-5</c:v>
                </c:pt>
                <c:pt idx="344">
                  <c:v>5.6506399999999998E-5</c:v>
                </c:pt>
                <c:pt idx="345">
                  <c:v>5.6506599999999999E-5</c:v>
                </c:pt>
                <c:pt idx="346">
                  <c:v>5.6506799999999999E-5</c:v>
                </c:pt>
                <c:pt idx="347">
                  <c:v>5.6507E-5</c:v>
                </c:pt>
                <c:pt idx="348">
                  <c:v>5.65072E-5</c:v>
                </c:pt>
                <c:pt idx="349">
                  <c:v>5.65074E-5</c:v>
                </c:pt>
                <c:pt idx="350">
                  <c:v>5.6507600000000001E-5</c:v>
                </c:pt>
                <c:pt idx="351">
                  <c:v>5.6507800000000001E-5</c:v>
                </c:pt>
                <c:pt idx="352">
                  <c:v>5.6508000000000002E-5</c:v>
                </c:pt>
                <c:pt idx="353">
                  <c:v>5.6508200000000002E-5</c:v>
                </c:pt>
                <c:pt idx="354">
                  <c:v>5.6508400000000003E-5</c:v>
                </c:pt>
                <c:pt idx="355">
                  <c:v>5.6508600000000003E-5</c:v>
                </c:pt>
                <c:pt idx="356">
                  <c:v>5.6508799999999997E-5</c:v>
                </c:pt>
                <c:pt idx="357">
                  <c:v>5.6508999999999997E-5</c:v>
                </c:pt>
                <c:pt idx="358">
                  <c:v>5.6509199999999998E-5</c:v>
                </c:pt>
                <c:pt idx="359">
                  <c:v>5.6509399999999998E-5</c:v>
                </c:pt>
                <c:pt idx="360">
                  <c:v>5.6509599999999998E-5</c:v>
                </c:pt>
                <c:pt idx="361">
                  <c:v>5.6509799999999999E-5</c:v>
                </c:pt>
                <c:pt idx="362">
                  <c:v>5.6509999999999999E-5</c:v>
                </c:pt>
                <c:pt idx="363">
                  <c:v>5.65102E-5</c:v>
                </c:pt>
                <c:pt idx="364">
                  <c:v>5.65104E-5</c:v>
                </c:pt>
                <c:pt idx="365">
                  <c:v>5.6510600000000001E-5</c:v>
                </c:pt>
                <c:pt idx="366">
                  <c:v>5.6510800000000001E-5</c:v>
                </c:pt>
                <c:pt idx="367">
                  <c:v>5.6511000000000002E-5</c:v>
                </c:pt>
                <c:pt idx="368">
                  <c:v>5.6511200000000002E-5</c:v>
                </c:pt>
                <c:pt idx="369">
                  <c:v>5.6511400000000002E-5</c:v>
                </c:pt>
                <c:pt idx="370">
                  <c:v>5.6511600000000003E-5</c:v>
                </c:pt>
                <c:pt idx="371">
                  <c:v>5.6511800000000003E-5</c:v>
                </c:pt>
                <c:pt idx="372">
                  <c:v>5.6511999999999997E-5</c:v>
                </c:pt>
                <c:pt idx="373">
                  <c:v>5.6512199999999997E-5</c:v>
                </c:pt>
                <c:pt idx="374">
                  <c:v>5.6512399999999998E-5</c:v>
                </c:pt>
                <c:pt idx="375">
                  <c:v>5.6512599999999998E-5</c:v>
                </c:pt>
                <c:pt idx="376">
                  <c:v>5.6512799999999999E-5</c:v>
                </c:pt>
                <c:pt idx="377">
                  <c:v>5.6512999999999999E-5</c:v>
                </c:pt>
                <c:pt idx="378">
                  <c:v>5.65132E-5</c:v>
                </c:pt>
                <c:pt idx="379">
                  <c:v>5.65134E-5</c:v>
                </c:pt>
                <c:pt idx="380">
                  <c:v>5.65136E-5</c:v>
                </c:pt>
                <c:pt idx="381">
                  <c:v>5.6513800000000001E-5</c:v>
                </c:pt>
                <c:pt idx="382">
                  <c:v>5.6514000000000001E-5</c:v>
                </c:pt>
                <c:pt idx="383">
                  <c:v>5.6514200000000002E-5</c:v>
                </c:pt>
                <c:pt idx="384">
                  <c:v>5.6514400000000002E-5</c:v>
                </c:pt>
                <c:pt idx="385">
                  <c:v>5.6514600000000003E-5</c:v>
                </c:pt>
                <c:pt idx="386">
                  <c:v>5.6514800000000003E-5</c:v>
                </c:pt>
                <c:pt idx="387">
                  <c:v>5.6514999999999997E-5</c:v>
                </c:pt>
                <c:pt idx="388">
                  <c:v>5.6515199999999997E-5</c:v>
                </c:pt>
                <c:pt idx="389">
                  <c:v>5.6515399999999998E-5</c:v>
                </c:pt>
                <c:pt idx="390">
                  <c:v>5.6515599999999998E-5</c:v>
                </c:pt>
                <c:pt idx="391">
                  <c:v>5.6515799999999999E-5</c:v>
                </c:pt>
                <c:pt idx="392">
                  <c:v>5.6515999999999999E-5</c:v>
                </c:pt>
                <c:pt idx="393">
                  <c:v>5.6516199999999999E-5</c:v>
                </c:pt>
                <c:pt idx="394">
                  <c:v>5.65164E-5</c:v>
                </c:pt>
                <c:pt idx="395">
                  <c:v>5.65166E-5</c:v>
                </c:pt>
                <c:pt idx="396">
                  <c:v>5.6516800000000001E-5</c:v>
                </c:pt>
                <c:pt idx="397">
                  <c:v>5.6517000000000001E-5</c:v>
                </c:pt>
                <c:pt idx="398">
                  <c:v>5.6517200000000002E-5</c:v>
                </c:pt>
                <c:pt idx="399">
                  <c:v>5.6517400000000002E-5</c:v>
                </c:pt>
                <c:pt idx="400">
                  <c:v>5.6517600000000002E-5</c:v>
                </c:pt>
                <c:pt idx="401">
                  <c:v>5.6517800000000003E-5</c:v>
                </c:pt>
                <c:pt idx="402">
                  <c:v>5.6518000000000003E-5</c:v>
                </c:pt>
                <c:pt idx="403">
                  <c:v>5.6518199999999997E-5</c:v>
                </c:pt>
                <c:pt idx="404">
                  <c:v>5.6518399999999997E-5</c:v>
                </c:pt>
                <c:pt idx="405">
                  <c:v>5.6518599999999998E-5</c:v>
                </c:pt>
                <c:pt idx="406">
                  <c:v>5.6518799999999998E-5</c:v>
                </c:pt>
                <c:pt idx="407">
                  <c:v>5.6518999999999999E-5</c:v>
                </c:pt>
                <c:pt idx="408">
                  <c:v>5.6519199999999999E-5</c:v>
                </c:pt>
                <c:pt idx="409">
                  <c:v>5.65194E-5</c:v>
                </c:pt>
                <c:pt idx="410">
                  <c:v>5.65196E-5</c:v>
                </c:pt>
                <c:pt idx="411">
                  <c:v>5.6519800000000001E-5</c:v>
                </c:pt>
                <c:pt idx="412">
                  <c:v>5.6520000000000001E-5</c:v>
                </c:pt>
                <c:pt idx="413">
                  <c:v>5.6520200000000001E-5</c:v>
                </c:pt>
                <c:pt idx="414">
                  <c:v>5.6520400000000002E-5</c:v>
                </c:pt>
                <c:pt idx="415">
                  <c:v>5.6520600000000002E-5</c:v>
                </c:pt>
                <c:pt idx="416">
                  <c:v>5.6520800000000003E-5</c:v>
                </c:pt>
                <c:pt idx="417">
                  <c:v>5.6521000000000003E-5</c:v>
                </c:pt>
                <c:pt idx="418">
                  <c:v>5.6521199999999997E-5</c:v>
                </c:pt>
                <c:pt idx="419">
                  <c:v>5.6521399999999997E-5</c:v>
                </c:pt>
                <c:pt idx="420">
                  <c:v>5.6521599999999998E-5</c:v>
                </c:pt>
              </c:numCache>
            </c:numRef>
          </c:xVal>
          <c:yVal>
            <c:numRef>
              <c:f>injedtion_1stturn!$C$50088:$C$50508</c:f>
              <c:numCache>
                <c:formatCode>General</c:formatCode>
                <c:ptCount val="421"/>
                <c:pt idx="0">
                  <c:v>4.5999999999999999E-2</c:v>
                </c:pt>
                <c:pt idx="1">
                  <c:v>4.5999999999999999E-2</c:v>
                </c:pt>
                <c:pt idx="2">
                  <c:v>2.1999999999999999E-2</c:v>
                </c:pt>
                <c:pt idx="3">
                  <c:v>2E-3</c:v>
                </c:pt>
                <c:pt idx="4">
                  <c:v>-0.01</c:v>
                </c:pt>
                <c:pt idx="5">
                  <c:v>-1.7999999999999999E-2</c:v>
                </c:pt>
                <c:pt idx="6">
                  <c:v>-6.0000000000000001E-3</c:v>
                </c:pt>
                <c:pt idx="7">
                  <c:v>0.01</c:v>
                </c:pt>
                <c:pt idx="8">
                  <c:v>1.4E-2</c:v>
                </c:pt>
                <c:pt idx="9">
                  <c:v>6.0000000000000001E-3</c:v>
                </c:pt>
                <c:pt idx="10">
                  <c:v>6.0000000000000001E-3</c:v>
                </c:pt>
                <c:pt idx="11">
                  <c:v>1.4E-2</c:v>
                </c:pt>
                <c:pt idx="12">
                  <c:v>4.5999999999999999E-2</c:v>
                </c:pt>
                <c:pt idx="13">
                  <c:v>6.6000000000000003E-2</c:v>
                </c:pt>
                <c:pt idx="14">
                  <c:v>7.0000000000000007E-2</c:v>
                </c:pt>
                <c:pt idx="15">
                  <c:v>0.05</c:v>
                </c:pt>
                <c:pt idx="16">
                  <c:v>1.7999999999999999E-2</c:v>
                </c:pt>
                <c:pt idx="17">
                  <c:v>-6.0000000000000001E-3</c:v>
                </c:pt>
                <c:pt idx="18">
                  <c:v>-6.0000000000000001E-3</c:v>
                </c:pt>
                <c:pt idx="19">
                  <c:v>2E-3</c:v>
                </c:pt>
                <c:pt idx="20">
                  <c:v>6.0000000000000001E-3</c:v>
                </c:pt>
                <c:pt idx="21">
                  <c:v>0.01</c:v>
                </c:pt>
                <c:pt idx="22">
                  <c:v>2E-3</c:v>
                </c:pt>
                <c:pt idx="23">
                  <c:v>2E-3</c:v>
                </c:pt>
                <c:pt idx="24">
                  <c:v>2.1999999999999999E-2</c:v>
                </c:pt>
                <c:pt idx="25">
                  <c:v>3.4000000000000002E-2</c:v>
                </c:pt>
                <c:pt idx="26">
                  <c:v>4.5999999999999999E-2</c:v>
                </c:pt>
                <c:pt idx="27">
                  <c:v>2.1999999999999999E-2</c:v>
                </c:pt>
                <c:pt idx="28">
                  <c:v>-1.4E-2</c:v>
                </c:pt>
                <c:pt idx="29">
                  <c:v>-2.5999999999999999E-2</c:v>
                </c:pt>
                <c:pt idx="30">
                  <c:v>-1.7999999999999999E-2</c:v>
                </c:pt>
                <c:pt idx="31">
                  <c:v>-2E-3</c:v>
                </c:pt>
                <c:pt idx="32">
                  <c:v>1.4E-2</c:v>
                </c:pt>
                <c:pt idx="33">
                  <c:v>0.01</c:v>
                </c:pt>
                <c:pt idx="34">
                  <c:v>2E-3</c:v>
                </c:pt>
                <c:pt idx="35">
                  <c:v>2E-3</c:v>
                </c:pt>
                <c:pt idx="36">
                  <c:v>2.1999999999999999E-2</c:v>
                </c:pt>
                <c:pt idx="37">
                  <c:v>4.2000000000000003E-2</c:v>
                </c:pt>
                <c:pt idx="38">
                  <c:v>7.3999999999999996E-2</c:v>
                </c:pt>
                <c:pt idx="39">
                  <c:v>8.2000000000000003E-2</c:v>
                </c:pt>
                <c:pt idx="40">
                  <c:v>0.05</c:v>
                </c:pt>
                <c:pt idx="41">
                  <c:v>1.4E-2</c:v>
                </c:pt>
                <c:pt idx="42">
                  <c:v>-6.0000000000000001E-3</c:v>
                </c:pt>
                <c:pt idx="43">
                  <c:v>-2E-3</c:v>
                </c:pt>
                <c:pt idx="44">
                  <c:v>6.0000000000000001E-3</c:v>
                </c:pt>
                <c:pt idx="45">
                  <c:v>-2E-3</c:v>
                </c:pt>
                <c:pt idx="46">
                  <c:v>2E-3</c:v>
                </c:pt>
                <c:pt idx="47">
                  <c:v>2E-3</c:v>
                </c:pt>
                <c:pt idx="48">
                  <c:v>-2E-3</c:v>
                </c:pt>
                <c:pt idx="49">
                  <c:v>1.7999999999999999E-2</c:v>
                </c:pt>
                <c:pt idx="50">
                  <c:v>4.5999999999999999E-2</c:v>
                </c:pt>
                <c:pt idx="51">
                  <c:v>4.2000000000000003E-2</c:v>
                </c:pt>
                <c:pt idx="52">
                  <c:v>1.4E-2</c:v>
                </c:pt>
                <c:pt idx="53">
                  <c:v>-1.7999999999999999E-2</c:v>
                </c:pt>
                <c:pt idx="54">
                  <c:v>-3.4000000000000002E-2</c:v>
                </c:pt>
                <c:pt idx="55">
                  <c:v>-2.5999999999999999E-2</c:v>
                </c:pt>
                <c:pt idx="56">
                  <c:v>-0.01</c:v>
                </c:pt>
                <c:pt idx="57">
                  <c:v>-2E-3</c:v>
                </c:pt>
                <c:pt idx="58">
                  <c:v>6.0000000000000001E-3</c:v>
                </c:pt>
                <c:pt idx="59">
                  <c:v>6.0000000000000001E-3</c:v>
                </c:pt>
                <c:pt idx="60">
                  <c:v>-2E-3</c:v>
                </c:pt>
                <c:pt idx="61">
                  <c:v>1.7999999999999999E-2</c:v>
                </c:pt>
                <c:pt idx="62">
                  <c:v>6.6000000000000003E-2</c:v>
                </c:pt>
                <c:pt idx="63">
                  <c:v>0.10199999999999999</c:v>
                </c:pt>
                <c:pt idx="64">
                  <c:v>9.8000000000000004E-2</c:v>
                </c:pt>
                <c:pt idx="65">
                  <c:v>4.5999999999999999E-2</c:v>
                </c:pt>
                <c:pt idx="66">
                  <c:v>-2E-3</c:v>
                </c:pt>
                <c:pt idx="67">
                  <c:v>-2.1999999999999999E-2</c:v>
                </c:pt>
                <c:pt idx="68">
                  <c:v>-1.7999999999999999E-2</c:v>
                </c:pt>
                <c:pt idx="69">
                  <c:v>-6.0000000000000001E-3</c:v>
                </c:pt>
                <c:pt idx="70">
                  <c:v>2E-3</c:v>
                </c:pt>
                <c:pt idx="71">
                  <c:v>2E-3</c:v>
                </c:pt>
                <c:pt idx="72">
                  <c:v>-0.01</c:v>
                </c:pt>
                <c:pt idx="73">
                  <c:v>2E-3</c:v>
                </c:pt>
                <c:pt idx="74">
                  <c:v>2.1999999999999999E-2</c:v>
                </c:pt>
                <c:pt idx="75">
                  <c:v>4.5999999999999999E-2</c:v>
                </c:pt>
                <c:pt idx="76">
                  <c:v>4.5999999999999999E-2</c:v>
                </c:pt>
                <c:pt idx="77">
                  <c:v>-2E-3</c:v>
                </c:pt>
                <c:pt idx="78">
                  <c:v>-4.2000000000000003E-2</c:v>
                </c:pt>
                <c:pt idx="79">
                  <c:v>-5.8000000000000003E-2</c:v>
                </c:pt>
                <c:pt idx="80">
                  <c:v>-4.2000000000000003E-2</c:v>
                </c:pt>
                <c:pt idx="81">
                  <c:v>-1.4E-2</c:v>
                </c:pt>
                <c:pt idx="82">
                  <c:v>2E-3</c:v>
                </c:pt>
                <c:pt idx="83">
                  <c:v>2E-3</c:v>
                </c:pt>
                <c:pt idx="84">
                  <c:v>-6.0000000000000001E-3</c:v>
                </c:pt>
                <c:pt idx="85">
                  <c:v>2E-3</c:v>
                </c:pt>
                <c:pt idx="86">
                  <c:v>0.03</c:v>
                </c:pt>
                <c:pt idx="87">
                  <c:v>8.5999999999999993E-2</c:v>
                </c:pt>
                <c:pt idx="88">
                  <c:v>0.126</c:v>
                </c:pt>
                <c:pt idx="89">
                  <c:v>0.11</c:v>
                </c:pt>
                <c:pt idx="90">
                  <c:v>4.2000000000000003E-2</c:v>
                </c:pt>
                <c:pt idx="91">
                  <c:v>-2.1999999999999999E-2</c:v>
                </c:pt>
                <c:pt idx="92">
                  <c:v>-0.03</c:v>
                </c:pt>
                <c:pt idx="93">
                  <c:v>-2E-3</c:v>
                </c:pt>
                <c:pt idx="94">
                  <c:v>6.0000000000000001E-3</c:v>
                </c:pt>
                <c:pt idx="95">
                  <c:v>-0.01</c:v>
                </c:pt>
                <c:pt idx="96">
                  <c:v>-1.4E-2</c:v>
                </c:pt>
                <c:pt idx="97">
                  <c:v>-1.7999999999999999E-2</c:v>
                </c:pt>
                <c:pt idx="98">
                  <c:v>-6.0000000000000001E-3</c:v>
                </c:pt>
                <c:pt idx="99">
                  <c:v>2.1999999999999999E-2</c:v>
                </c:pt>
                <c:pt idx="100">
                  <c:v>5.3999999999999999E-2</c:v>
                </c:pt>
                <c:pt idx="101">
                  <c:v>4.2000000000000003E-2</c:v>
                </c:pt>
                <c:pt idx="102">
                  <c:v>-2.5999999999999999E-2</c:v>
                </c:pt>
                <c:pt idx="103">
                  <c:v>-7.8E-2</c:v>
                </c:pt>
                <c:pt idx="104">
                  <c:v>-8.2000000000000003E-2</c:v>
                </c:pt>
                <c:pt idx="105">
                  <c:v>-5.3999999999999999E-2</c:v>
                </c:pt>
                <c:pt idx="106">
                  <c:v>-1.7999999999999999E-2</c:v>
                </c:pt>
                <c:pt idx="107">
                  <c:v>-2E-3</c:v>
                </c:pt>
                <c:pt idx="108">
                  <c:v>-6.0000000000000001E-3</c:v>
                </c:pt>
                <c:pt idx="109">
                  <c:v>-2.1999999999999999E-2</c:v>
                </c:pt>
                <c:pt idx="110">
                  <c:v>2E-3</c:v>
                </c:pt>
                <c:pt idx="111">
                  <c:v>4.5999999999999999E-2</c:v>
                </c:pt>
                <c:pt idx="112">
                  <c:v>0.126</c:v>
                </c:pt>
                <c:pt idx="113">
                  <c:v>0.16600000000000001</c:v>
                </c:pt>
                <c:pt idx="114">
                  <c:v>0.11799999999999999</c:v>
                </c:pt>
                <c:pt idx="115">
                  <c:v>2.1999999999999999E-2</c:v>
                </c:pt>
                <c:pt idx="116">
                  <c:v>-4.2000000000000003E-2</c:v>
                </c:pt>
                <c:pt idx="117">
                  <c:v>-4.2000000000000003E-2</c:v>
                </c:pt>
                <c:pt idx="118">
                  <c:v>-1.4E-2</c:v>
                </c:pt>
                <c:pt idx="119">
                  <c:v>-6.0000000000000001E-3</c:v>
                </c:pt>
                <c:pt idx="120">
                  <c:v>-2.1999999999999999E-2</c:v>
                </c:pt>
                <c:pt idx="121">
                  <c:v>-0.03</c:v>
                </c:pt>
                <c:pt idx="122">
                  <c:v>-3.4000000000000002E-2</c:v>
                </c:pt>
                <c:pt idx="123">
                  <c:v>-6.0000000000000001E-3</c:v>
                </c:pt>
                <c:pt idx="124">
                  <c:v>4.5999999999999999E-2</c:v>
                </c:pt>
                <c:pt idx="125">
                  <c:v>6.6000000000000003E-2</c:v>
                </c:pt>
                <c:pt idx="126">
                  <c:v>2.1999999999999999E-2</c:v>
                </c:pt>
                <c:pt idx="127">
                  <c:v>-5.3999999999999999E-2</c:v>
                </c:pt>
                <c:pt idx="128">
                  <c:v>-0.114</c:v>
                </c:pt>
                <c:pt idx="129">
                  <c:v>-0.10199999999999999</c:v>
                </c:pt>
                <c:pt idx="130">
                  <c:v>-5.8000000000000003E-2</c:v>
                </c:pt>
                <c:pt idx="131">
                  <c:v>-2.5999999999999999E-2</c:v>
                </c:pt>
                <c:pt idx="132">
                  <c:v>-1.4E-2</c:v>
                </c:pt>
                <c:pt idx="133">
                  <c:v>-1.7999999999999999E-2</c:v>
                </c:pt>
                <c:pt idx="134">
                  <c:v>-0.03</c:v>
                </c:pt>
                <c:pt idx="135">
                  <c:v>-6.0000000000000001E-3</c:v>
                </c:pt>
                <c:pt idx="136">
                  <c:v>7.3999999999999996E-2</c:v>
                </c:pt>
                <c:pt idx="137">
                  <c:v>0.17</c:v>
                </c:pt>
                <c:pt idx="138">
                  <c:v>0.20200000000000001</c:v>
                </c:pt>
                <c:pt idx="139">
                  <c:v>0.122</c:v>
                </c:pt>
                <c:pt idx="140">
                  <c:v>-2E-3</c:v>
                </c:pt>
                <c:pt idx="141">
                  <c:v>-6.6000000000000003E-2</c:v>
                </c:pt>
                <c:pt idx="142">
                  <c:v>-0.05</c:v>
                </c:pt>
                <c:pt idx="143">
                  <c:v>-0.03</c:v>
                </c:pt>
                <c:pt idx="144">
                  <c:v>-2.1999999999999999E-2</c:v>
                </c:pt>
                <c:pt idx="145">
                  <c:v>-4.2000000000000003E-2</c:v>
                </c:pt>
                <c:pt idx="146">
                  <c:v>-0.05</c:v>
                </c:pt>
                <c:pt idx="147">
                  <c:v>-4.2000000000000003E-2</c:v>
                </c:pt>
                <c:pt idx="148">
                  <c:v>2E-3</c:v>
                </c:pt>
                <c:pt idx="149">
                  <c:v>5.8000000000000003E-2</c:v>
                </c:pt>
                <c:pt idx="150">
                  <c:v>7.3999999999999996E-2</c:v>
                </c:pt>
                <c:pt idx="151">
                  <c:v>2E-3</c:v>
                </c:pt>
                <c:pt idx="152">
                  <c:v>-9.8000000000000004E-2</c:v>
                </c:pt>
                <c:pt idx="153">
                  <c:v>-0.154</c:v>
                </c:pt>
                <c:pt idx="154">
                  <c:v>-0.13</c:v>
                </c:pt>
                <c:pt idx="155">
                  <c:v>-7.3999999999999996E-2</c:v>
                </c:pt>
                <c:pt idx="156">
                  <c:v>-2.5999999999999999E-2</c:v>
                </c:pt>
                <c:pt idx="157">
                  <c:v>-1.7999999999999999E-2</c:v>
                </c:pt>
                <c:pt idx="158">
                  <c:v>-2.5999999999999999E-2</c:v>
                </c:pt>
                <c:pt idx="159">
                  <c:v>-4.2000000000000003E-2</c:v>
                </c:pt>
                <c:pt idx="160">
                  <c:v>6.0000000000000001E-3</c:v>
                </c:pt>
                <c:pt idx="161">
                  <c:v>0.11</c:v>
                </c:pt>
                <c:pt idx="162">
                  <c:v>0.20200000000000001</c:v>
                </c:pt>
                <c:pt idx="163">
                  <c:v>0.21</c:v>
                </c:pt>
                <c:pt idx="164">
                  <c:v>0.11</c:v>
                </c:pt>
                <c:pt idx="165">
                  <c:v>-2.1999999999999999E-2</c:v>
                </c:pt>
                <c:pt idx="166">
                  <c:v>-9.4E-2</c:v>
                </c:pt>
                <c:pt idx="167">
                  <c:v>-7.3999999999999996E-2</c:v>
                </c:pt>
                <c:pt idx="168">
                  <c:v>-4.2000000000000003E-2</c:v>
                </c:pt>
                <c:pt idx="169">
                  <c:v>-3.7999999999999999E-2</c:v>
                </c:pt>
                <c:pt idx="170">
                  <c:v>-0.05</c:v>
                </c:pt>
                <c:pt idx="171">
                  <c:v>-5.8000000000000003E-2</c:v>
                </c:pt>
                <c:pt idx="172">
                  <c:v>-4.2000000000000003E-2</c:v>
                </c:pt>
                <c:pt idx="173">
                  <c:v>0.01</c:v>
                </c:pt>
                <c:pt idx="174">
                  <c:v>7.0000000000000007E-2</c:v>
                </c:pt>
                <c:pt idx="175">
                  <c:v>6.6000000000000003E-2</c:v>
                </c:pt>
                <c:pt idx="176">
                  <c:v>-2.1999999999999999E-2</c:v>
                </c:pt>
                <c:pt idx="177">
                  <c:v>-0.13400000000000001</c:v>
                </c:pt>
                <c:pt idx="178">
                  <c:v>-0.17399999999999999</c:v>
                </c:pt>
                <c:pt idx="179">
                  <c:v>-0.14599999999999999</c:v>
                </c:pt>
                <c:pt idx="180">
                  <c:v>-8.5999999999999993E-2</c:v>
                </c:pt>
                <c:pt idx="181">
                  <c:v>-3.7999999999999999E-2</c:v>
                </c:pt>
                <c:pt idx="182">
                  <c:v>-2.5999999999999999E-2</c:v>
                </c:pt>
                <c:pt idx="183">
                  <c:v>-4.2000000000000003E-2</c:v>
                </c:pt>
                <c:pt idx="184">
                  <c:v>-4.2000000000000003E-2</c:v>
                </c:pt>
                <c:pt idx="185">
                  <c:v>1.7999999999999999E-2</c:v>
                </c:pt>
                <c:pt idx="186">
                  <c:v>0.126</c:v>
                </c:pt>
                <c:pt idx="187">
                  <c:v>0.22600000000000001</c:v>
                </c:pt>
                <c:pt idx="188">
                  <c:v>0.222</c:v>
                </c:pt>
                <c:pt idx="189">
                  <c:v>9.4E-2</c:v>
                </c:pt>
                <c:pt idx="190">
                  <c:v>-0.05</c:v>
                </c:pt>
                <c:pt idx="191">
                  <c:v>-0.114</c:v>
                </c:pt>
                <c:pt idx="192">
                  <c:v>-8.2000000000000003E-2</c:v>
                </c:pt>
                <c:pt idx="193">
                  <c:v>-0.05</c:v>
                </c:pt>
                <c:pt idx="194">
                  <c:v>-5.3999999999999999E-2</c:v>
                </c:pt>
                <c:pt idx="195">
                  <c:v>-6.6000000000000003E-2</c:v>
                </c:pt>
                <c:pt idx="196">
                  <c:v>-7.0000000000000007E-2</c:v>
                </c:pt>
                <c:pt idx="197">
                  <c:v>-0.05</c:v>
                </c:pt>
                <c:pt idx="198">
                  <c:v>2.1999999999999999E-2</c:v>
                </c:pt>
                <c:pt idx="199">
                  <c:v>7.8E-2</c:v>
                </c:pt>
                <c:pt idx="200">
                  <c:v>7.3999999999999996E-2</c:v>
                </c:pt>
                <c:pt idx="201">
                  <c:v>-0.03</c:v>
                </c:pt>
                <c:pt idx="202">
                  <c:v>-0.13800000000000001</c:v>
                </c:pt>
                <c:pt idx="203">
                  <c:v>-0.186</c:v>
                </c:pt>
                <c:pt idx="204">
                  <c:v>-0.14199999999999999</c:v>
                </c:pt>
                <c:pt idx="205">
                  <c:v>-7.3999999999999996E-2</c:v>
                </c:pt>
                <c:pt idx="206">
                  <c:v>-0.03</c:v>
                </c:pt>
                <c:pt idx="207">
                  <c:v>-2.1999999999999999E-2</c:v>
                </c:pt>
                <c:pt idx="208">
                  <c:v>-4.2000000000000003E-2</c:v>
                </c:pt>
                <c:pt idx="209">
                  <c:v>-3.7999999999999999E-2</c:v>
                </c:pt>
                <c:pt idx="210">
                  <c:v>3.7999999999999999E-2</c:v>
                </c:pt>
                <c:pt idx="211">
                  <c:v>0.15</c:v>
                </c:pt>
                <c:pt idx="212">
                  <c:v>0.23799999999999999</c:v>
                </c:pt>
                <c:pt idx="213">
                  <c:v>0.218</c:v>
                </c:pt>
                <c:pt idx="214">
                  <c:v>8.2000000000000003E-2</c:v>
                </c:pt>
                <c:pt idx="215">
                  <c:v>-5.8000000000000003E-2</c:v>
                </c:pt>
                <c:pt idx="216">
                  <c:v>-0.106</c:v>
                </c:pt>
                <c:pt idx="217">
                  <c:v>-8.5999999999999993E-2</c:v>
                </c:pt>
                <c:pt idx="218">
                  <c:v>-0.05</c:v>
                </c:pt>
                <c:pt idx="219">
                  <c:v>-6.6000000000000003E-2</c:v>
                </c:pt>
                <c:pt idx="220">
                  <c:v>-7.8E-2</c:v>
                </c:pt>
                <c:pt idx="221">
                  <c:v>-7.0000000000000007E-2</c:v>
                </c:pt>
                <c:pt idx="222">
                  <c:v>-4.2000000000000003E-2</c:v>
                </c:pt>
                <c:pt idx="223">
                  <c:v>3.4000000000000002E-2</c:v>
                </c:pt>
                <c:pt idx="224">
                  <c:v>0.11</c:v>
                </c:pt>
                <c:pt idx="225">
                  <c:v>7.0000000000000007E-2</c:v>
                </c:pt>
                <c:pt idx="226">
                  <c:v>-4.2000000000000003E-2</c:v>
                </c:pt>
                <c:pt idx="227">
                  <c:v>-0.154</c:v>
                </c:pt>
                <c:pt idx="228">
                  <c:v>-0.186</c:v>
                </c:pt>
                <c:pt idx="229">
                  <c:v>-0.13400000000000001</c:v>
                </c:pt>
                <c:pt idx="230">
                  <c:v>-6.6000000000000003E-2</c:v>
                </c:pt>
                <c:pt idx="231">
                  <c:v>-3.4000000000000002E-2</c:v>
                </c:pt>
                <c:pt idx="232">
                  <c:v>-2.1999999999999999E-2</c:v>
                </c:pt>
                <c:pt idx="233">
                  <c:v>-4.5999999999999999E-2</c:v>
                </c:pt>
                <c:pt idx="234">
                  <c:v>-4.2000000000000003E-2</c:v>
                </c:pt>
                <c:pt idx="235">
                  <c:v>4.5999999999999999E-2</c:v>
                </c:pt>
                <c:pt idx="236">
                  <c:v>0.17399999999999999</c:v>
                </c:pt>
                <c:pt idx="237">
                  <c:v>0.23799999999999999</c:v>
                </c:pt>
                <c:pt idx="238">
                  <c:v>0.19400000000000001</c:v>
                </c:pt>
                <c:pt idx="239">
                  <c:v>4.2000000000000003E-2</c:v>
                </c:pt>
                <c:pt idx="240">
                  <c:v>-7.3999999999999996E-2</c:v>
                </c:pt>
                <c:pt idx="241">
                  <c:v>-9.8000000000000004E-2</c:v>
                </c:pt>
                <c:pt idx="242">
                  <c:v>-8.2000000000000003E-2</c:v>
                </c:pt>
                <c:pt idx="243">
                  <c:v>-6.6000000000000003E-2</c:v>
                </c:pt>
                <c:pt idx="244">
                  <c:v>-6.6000000000000003E-2</c:v>
                </c:pt>
                <c:pt idx="245">
                  <c:v>-7.8E-2</c:v>
                </c:pt>
                <c:pt idx="246">
                  <c:v>-7.0000000000000007E-2</c:v>
                </c:pt>
                <c:pt idx="247">
                  <c:v>-1.7999999999999999E-2</c:v>
                </c:pt>
                <c:pt idx="248">
                  <c:v>0.05</c:v>
                </c:pt>
                <c:pt idx="249">
                  <c:v>0.10199999999999999</c:v>
                </c:pt>
                <c:pt idx="250">
                  <c:v>7.0000000000000007E-2</c:v>
                </c:pt>
                <c:pt idx="251">
                  <c:v>-0.05</c:v>
                </c:pt>
                <c:pt idx="252">
                  <c:v>-0.15</c:v>
                </c:pt>
                <c:pt idx="253">
                  <c:v>-0.17</c:v>
                </c:pt>
                <c:pt idx="254">
                  <c:v>-0.122</c:v>
                </c:pt>
                <c:pt idx="255">
                  <c:v>-5.8000000000000003E-2</c:v>
                </c:pt>
                <c:pt idx="256">
                  <c:v>-1.7999999999999999E-2</c:v>
                </c:pt>
                <c:pt idx="257">
                  <c:v>-2.5999999999999999E-2</c:v>
                </c:pt>
                <c:pt idx="258">
                  <c:v>-3.4000000000000002E-2</c:v>
                </c:pt>
                <c:pt idx="259">
                  <c:v>-1.4E-2</c:v>
                </c:pt>
                <c:pt idx="260">
                  <c:v>7.0000000000000007E-2</c:v>
                </c:pt>
                <c:pt idx="261">
                  <c:v>0.182</c:v>
                </c:pt>
                <c:pt idx="262">
                  <c:v>0.222</c:v>
                </c:pt>
                <c:pt idx="263">
                  <c:v>0.14599999999999999</c:v>
                </c:pt>
                <c:pt idx="264">
                  <c:v>1.7999999999999999E-2</c:v>
                </c:pt>
                <c:pt idx="265">
                  <c:v>-8.2000000000000003E-2</c:v>
                </c:pt>
                <c:pt idx="266">
                  <c:v>-0.09</c:v>
                </c:pt>
                <c:pt idx="267">
                  <c:v>-7.0000000000000007E-2</c:v>
                </c:pt>
                <c:pt idx="268">
                  <c:v>-6.2E-2</c:v>
                </c:pt>
                <c:pt idx="269">
                  <c:v>-6.2E-2</c:v>
                </c:pt>
                <c:pt idx="270">
                  <c:v>-7.0000000000000007E-2</c:v>
                </c:pt>
                <c:pt idx="271">
                  <c:v>-6.2E-2</c:v>
                </c:pt>
                <c:pt idx="272">
                  <c:v>-6.0000000000000001E-3</c:v>
                </c:pt>
                <c:pt idx="273">
                  <c:v>7.3999999999999996E-2</c:v>
                </c:pt>
                <c:pt idx="274">
                  <c:v>0.11</c:v>
                </c:pt>
                <c:pt idx="275">
                  <c:v>5.8000000000000003E-2</c:v>
                </c:pt>
                <c:pt idx="276">
                  <c:v>-0.05</c:v>
                </c:pt>
                <c:pt idx="277">
                  <c:v>-0.13400000000000001</c:v>
                </c:pt>
                <c:pt idx="278">
                  <c:v>-0.14199999999999999</c:v>
                </c:pt>
                <c:pt idx="279">
                  <c:v>-0.09</c:v>
                </c:pt>
                <c:pt idx="280">
                  <c:v>-4.5999999999999999E-2</c:v>
                </c:pt>
                <c:pt idx="281">
                  <c:v>-1.4E-2</c:v>
                </c:pt>
                <c:pt idx="282">
                  <c:v>-1.7999999999999999E-2</c:v>
                </c:pt>
                <c:pt idx="283">
                  <c:v>-3.7999999999999999E-2</c:v>
                </c:pt>
                <c:pt idx="284">
                  <c:v>-2E-3</c:v>
                </c:pt>
                <c:pt idx="285">
                  <c:v>7.0000000000000007E-2</c:v>
                </c:pt>
                <c:pt idx="286">
                  <c:v>0.16200000000000001</c:v>
                </c:pt>
                <c:pt idx="287">
                  <c:v>0.19</c:v>
                </c:pt>
                <c:pt idx="288">
                  <c:v>0.13</c:v>
                </c:pt>
                <c:pt idx="289">
                  <c:v>1.4E-2</c:v>
                </c:pt>
                <c:pt idx="290">
                  <c:v>-6.6000000000000003E-2</c:v>
                </c:pt>
                <c:pt idx="291">
                  <c:v>-7.3999999999999996E-2</c:v>
                </c:pt>
                <c:pt idx="292">
                  <c:v>-5.8000000000000003E-2</c:v>
                </c:pt>
                <c:pt idx="293">
                  <c:v>-5.8000000000000003E-2</c:v>
                </c:pt>
                <c:pt idx="294">
                  <c:v>-6.6000000000000003E-2</c:v>
                </c:pt>
                <c:pt idx="295">
                  <c:v>-5.8000000000000003E-2</c:v>
                </c:pt>
                <c:pt idx="296">
                  <c:v>-4.2000000000000003E-2</c:v>
                </c:pt>
                <c:pt idx="297">
                  <c:v>0.01</c:v>
                </c:pt>
                <c:pt idx="298">
                  <c:v>7.8E-2</c:v>
                </c:pt>
                <c:pt idx="299">
                  <c:v>9.8000000000000004E-2</c:v>
                </c:pt>
                <c:pt idx="300">
                  <c:v>4.5999999999999999E-2</c:v>
                </c:pt>
                <c:pt idx="301">
                  <c:v>-4.5999999999999999E-2</c:v>
                </c:pt>
                <c:pt idx="302">
                  <c:v>-0.106</c:v>
                </c:pt>
                <c:pt idx="303">
                  <c:v>-0.106</c:v>
                </c:pt>
                <c:pt idx="304">
                  <c:v>-5.8000000000000003E-2</c:v>
                </c:pt>
                <c:pt idx="305">
                  <c:v>-2.5999999999999999E-2</c:v>
                </c:pt>
                <c:pt idx="306">
                  <c:v>-6.0000000000000001E-3</c:v>
                </c:pt>
                <c:pt idx="307">
                  <c:v>-0.01</c:v>
                </c:pt>
                <c:pt idx="308">
                  <c:v>-1.7999999999999999E-2</c:v>
                </c:pt>
                <c:pt idx="309">
                  <c:v>0.01</c:v>
                </c:pt>
                <c:pt idx="310">
                  <c:v>8.2000000000000003E-2</c:v>
                </c:pt>
                <c:pt idx="311">
                  <c:v>0.15</c:v>
                </c:pt>
                <c:pt idx="312">
                  <c:v>0.16600000000000001</c:v>
                </c:pt>
                <c:pt idx="313">
                  <c:v>0.10199999999999999</c:v>
                </c:pt>
                <c:pt idx="314">
                  <c:v>6.0000000000000001E-3</c:v>
                </c:pt>
                <c:pt idx="315">
                  <c:v>-0.05</c:v>
                </c:pt>
                <c:pt idx="316">
                  <c:v>-5.8000000000000003E-2</c:v>
                </c:pt>
                <c:pt idx="317">
                  <c:v>-0.05</c:v>
                </c:pt>
                <c:pt idx="318">
                  <c:v>-4.2000000000000003E-2</c:v>
                </c:pt>
                <c:pt idx="319">
                  <c:v>-0.05</c:v>
                </c:pt>
                <c:pt idx="320">
                  <c:v>-4.2000000000000003E-2</c:v>
                </c:pt>
                <c:pt idx="321">
                  <c:v>-2.5999999999999999E-2</c:v>
                </c:pt>
                <c:pt idx="322">
                  <c:v>1.4E-2</c:v>
                </c:pt>
                <c:pt idx="323">
                  <c:v>7.8E-2</c:v>
                </c:pt>
                <c:pt idx="324">
                  <c:v>9.8000000000000004E-2</c:v>
                </c:pt>
                <c:pt idx="325">
                  <c:v>4.5999999999999999E-2</c:v>
                </c:pt>
                <c:pt idx="326">
                  <c:v>-2.5999999999999999E-2</c:v>
                </c:pt>
                <c:pt idx="327">
                  <c:v>-7.3999999999999996E-2</c:v>
                </c:pt>
                <c:pt idx="328">
                  <c:v>-7.8E-2</c:v>
                </c:pt>
                <c:pt idx="329">
                  <c:v>-0.05</c:v>
                </c:pt>
                <c:pt idx="330">
                  <c:v>-1.7999999999999999E-2</c:v>
                </c:pt>
                <c:pt idx="331">
                  <c:v>2E-3</c:v>
                </c:pt>
                <c:pt idx="332">
                  <c:v>-2E-3</c:v>
                </c:pt>
                <c:pt idx="333">
                  <c:v>-2E-3</c:v>
                </c:pt>
                <c:pt idx="334">
                  <c:v>1.7999999999999999E-2</c:v>
                </c:pt>
                <c:pt idx="335">
                  <c:v>6.6000000000000003E-2</c:v>
                </c:pt>
                <c:pt idx="336">
                  <c:v>0.122</c:v>
                </c:pt>
                <c:pt idx="337">
                  <c:v>0.13</c:v>
                </c:pt>
                <c:pt idx="338">
                  <c:v>9.4E-2</c:v>
                </c:pt>
                <c:pt idx="339">
                  <c:v>0.01</c:v>
                </c:pt>
                <c:pt idx="340">
                  <c:v>-3.7999999999999999E-2</c:v>
                </c:pt>
                <c:pt idx="341">
                  <c:v>-4.2000000000000003E-2</c:v>
                </c:pt>
                <c:pt idx="342">
                  <c:v>-3.4000000000000002E-2</c:v>
                </c:pt>
                <c:pt idx="343">
                  <c:v>-2.5999999999999999E-2</c:v>
                </c:pt>
                <c:pt idx="344">
                  <c:v>-0.03</c:v>
                </c:pt>
                <c:pt idx="345">
                  <c:v>-0.03</c:v>
                </c:pt>
                <c:pt idx="346">
                  <c:v>-6.0000000000000001E-3</c:v>
                </c:pt>
                <c:pt idx="347">
                  <c:v>2.5999999999999999E-2</c:v>
                </c:pt>
                <c:pt idx="348">
                  <c:v>7.0000000000000007E-2</c:v>
                </c:pt>
                <c:pt idx="349">
                  <c:v>0.09</c:v>
                </c:pt>
                <c:pt idx="350">
                  <c:v>0.05</c:v>
                </c:pt>
                <c:pt idx="351">
                  <c:v>-1.7999999999999999E-2</c:v>
                </c:pt>
                <c:pt idx="352">
                  <c:v>-6.2E-2</c:v>
                </c:pt>
                <c:pt idx="353">
                  <c:v>-6.6000000000000003E-2</c:v>
                </c:pt>
                <c:pt idx="354">
                  <c:v>-0.03</c:v>
                </c:pt>
                <c:pt idx="355">
                  <c:v>-6.0000000000000001E-3</c:v>
                </c:pt>
                <c:pt idx="356">
                  <c:v>2E-3</c:v>
                </c:pt>
                <c:pt idx="357">
                  <c:v>-2E-3</c:v>
                </c:pt>
                <c:pt idx="358">
                  <c:v>6.0000000000000001E-3</c:v>
                </c:pt>
                <c:pt idx="359">
                  <c:v>1.4E-2</c:v>
                </c:pt>
                <c:pt idx="360">
                  <c:v>6.6000000000000003E-2</c:v>
                </c:pt>
                <c:pt idx="361">
                  <c:v>0.106</c:v>
                </c:pt>
                <c:pt idx="362">
                  <c:v>0.11</c:v>
                </c:pt>
                <c:pt idx="363">
                  <c:v>7.3999999999999996E-2</c:v>
                </c:pt>
                <c:pt idx="364">
                  <c:v>6.0000000000000001E-3</c:v>
                </c:pt>
                <c:pt idx="365">
                  <c:v>-3.4000000000000002E-2</c:v>
                </c:pt>
                <c:pt idx="366">
                  <c:v>-0.03</c:v>
                </c:pt>
                <c:pt idx="367">
                  <c:v>-1.7999999999999999E-2</c:v>
                </c:pt>
                <c:pt idx="368">
                  <c:v>-2.1999999999999999E-2</c:v>
                </c:pt>
                <c:pt idx="369">
                  <c:v>-2.1999999999999999E-2</c:v>
                </c:pt>
                <c:pt idx="370">
                  <c:v>-2.5999999999999999E-2</c:v>
                </c:pt>
                <c:pt idx="371">
                  <c:v>-1.7999999999999999E-2</c:v>
                </c:pt>
                <c:pt idx="372">
                  <c:v>0.03</c:v>
                </c:pt>
                <c:pt idx="373">
                  <c:v>7.0000000000000007E-2</c:v>
                </c:pt>
                <c:pt idx="374">
                  <c:v>8.2000000000000003E-2</c:v>
                </c:pt>
                <c:pt idx="375">
                  <c:v>4.2000000000000003E-2</c:v>
                </c:pt>
                <c:pt idx="376">
                  <c:v>-1.7999999999999999E-2</c:v>
                </c:pt>
                <c:pt idx="377">
                  <c:v>-4.5999999999999999E-2</c:v>
                </c:pt>
                <c:pt idx="378">
                  <c:v>-3.7999999999999999E-2</c:v>
                </c:pt>
                <c:pt idx="379">
                  <c:v>-2.5999999999999999E-2</c:v>
                </c:pt>
                <c:pt idx="380">
                  <c:v>-2E-3</c:v>
                </c:pt>
                <c:pt idx="381">
                  <c:v>6.0000000000000001E-3</c:v>
                </c:pt>
                <c:pt idx="382">
                  <c:v>-6.0000000000000001E-3</c:v>
                </c:pt>
                <c:pt idx="383">
                  <c:v>-2E-3</c:v>
                </c:pt>
                <c:pt idx="384">
                  <c:v>2.5999999999999999E-2</c:v>
                </c:pt>
                <c:pt idx="385">
                  <c:v>6.2E-2</c:v>
                </c:pt>
                <c:pt idx="386">
                  <c:v>0.114</c:v>
                </c:pt>
                <c:pt idx="387">
                  <c:v>0.106</c:v>
                </c:pt>
                <c:pt idx="388">
                  <c:v>5.3999999999999999E-2</c:v>
                </c:pt>
                <c:pt idx="389">
                  <c:v>6.0000000000000001E-3</c:v>
                </c:pt>
                <c:pt idx="390">
                  <c:v>-1.7999999999999999E-2</c:v>
                </c:pt>
                <c:pt idx="391">
                  <c:v>-2.1999999999999999E-2</c:v>
                </c:pt>
                <c:pt idx="392">
                  <c:v>-6.0000000000000001E-3</c:v>
                </c:pt>
                <c:pt idx="393">
                  <c:v>-2.1999999999999999E-2</c:v>
                </c:pt>
                <c:pt idx="394">
                  <c:v>-2.1999999999999999E-2</c:v>
                </c:pt>
                <c:pt idx="395">
                  <c:v>-0.01</c:v>
                </c:pt>
                <c:pt idx="396">
                  <c:v>2E-3</c:v>
                </c:pt>
                <c:pt idx="397">
                  <c:v>3.4000000000000002E-2</c:v>
                </c:pt>
                <c:pt idx="398">
                  <c:v>7.3999999999999996E-2</c:v>
                </c:pt>
                <c:pt idx="399">
                  <c:v>7.0000000000000007E-2</c:v>
                </c:pt>
                <c:pt idx="400">
                  <c:v>0.03</c:v>
                </c:pt>
                <c:pt idx="401">
                  <c:v>-1.7999999999999999E-2</c:v>
                </c:pt>
                <c:pt idx="402">
                  <c:v>-4.5999999999999999E-2</c:v>
                </c:pt>
                <c:pt idx="403">
                  <c:v>-3.4000000000000002E-2</c:v>
                </c:pt>
                <c:pt idx="404">
                  <c:v>-1.7999999999999999E-2</c:v>
                </c:pt>
                <c:pt idx="405">
                  <c:v>-0.01</c:v>
                </c:pt>
                <c:pt idx="406">
                  <c:v>2E-3</c:v>
                </c:pt>
                <c:pt idx="407">
                  <c:v>-2E-3</c:v>
                </c:pt>
                <c:pt idx="408">
                  <c:v>2E-3</c:v>
                </c:pt>
                <c:pt idx="409">
                  <c:v>2.5999999999999999E-2</c:v>
                </c:pt>
                <c:pt idx="410">
                  <c:v>6.6000000000000003E-2</c:v>
                </c:pt>
                <c:pt idx="411">
                  <c:v>0.10199999999999999</c:v>
                </c:pt>
                <c:pt idx="412">
                  <c:v>0.10199999999999999</c:v>
                </c:pt>
                <c:pt idx="413">
                  <c:v>0.05</c:v>
                </c:pt>
                <c:pt idx="414">
                  <c:v>-2E-3</c:v>
                </c:pt>
                <c:pt idx="415">
                  <c:v>-0.01</c:v>
                </c:pt>
                <c:pt idx="416">
                  <c:v>-0.01</c:v>
                </c:pt>
                <c:pt idx="417">
                  <c:v>-0.01</c:v>
                </c:pt>
                <c:pt idx="418">
                  <c:v>-6.0000000000000001E-3</c:v>
                </c:pt>
                <c:pt idx="419">
                  <c:v>-1.4E-2</c:v>
                </c:pt>
                <c:pt idx="420">
                  <c:v>-1.4E-2</c:v>
                </c:pt>
              </c:numCache>
            </c:numRef>
          </c:yVal>
          <c:smooth val="1"/>
        </c:ser>
        <c:dLbls>
          <c:showLegendKey val="0"/>
          <c:showVal val="0"/>
          <c:showCatName val="0"/>
          <c:showSerName val="0"/>
          <c:showPercent val="0"/>
          <c:showBubbleSize val="0"/>
        </c:dLbls>
        <c:axId val="77981568"/>
        <c:axId val="78230272"/>
      </c:scatterChart>
      <c:valAx>
        <c:axId val="77981568"/>
        <c:scaling>
          <c:orientation val="minMax"/>
        </c:scaling>
        <c:delete val="0"/>
        <c:axPos val="b"/>
        <c:title>
          <c:tx>
            <c:rich>
              <a:bodyPr/>
              <a:lstStyle/>
              <a:p>
                <a:pPr>
                  <a:defRPr/>
                </a:pPr>
                <a:r>
                  <a:rPr lang="en-US"/>
                  <a:t>time [Sec]</a:t>
                </a:r>
              </a:p>
            </c:rich>
          </c:tx>
          <c:layout/>
          <c:overlay val="0"/>
        </c:title>
        <c:numFmt formatCode="0.000000E+00" sourceLinked="1"/>
        <c:majorTickMark val="none"/>
        <c:minorTickMark val="none"/>
        <c:tickLblPos val="nextTo"/>
        <c:crossAx val="78230272"/>
        <c:crosses val="autoZero"/>
        <c:crossBetween val="midCat"/>
      </c:valAx>
      <c:valAx>
        <c:axId val="78230272"/>
        <c:scaling>
          <c:orientation val="minMax"/>
        </c:scaling>
        <c:delete val="0"/>
        <c:axPos val="l"/>
        <c:majorGridlines/>
        <c:title>
          <c:tx>
            <c:rich>
              <a:bodyPr/>
              <a:lstStyle/>
              <a:p>
                <a:pPr>
                  <a:defRPr/>
                </a:pPr>
                <a:r>
                  <a:rPr lang="en-US"/>
                  <a:t>Amplitude [Volts]</a:t>
                </a:r>
              </a:p>
            </c:rich>
          </c:tx>
          <c:layout/>
          <c:overlay val="0"/>
        </c:title>
        <c:numFmt formatCode="General" sourceLinked="1"/>
        <c:majorTickMark val="none"/>
        <c:minorTickMark val="none"/>
        <c:tickLblPos val="nextTo"/>
        <c:crossAx val="77981568"/>
        <c:crosses val="autoZero"/>
        <c:crossBetween val="midCat"/>
      </c:valAx>
    </c:plotArea>
    <c:legend>
      <c:legendPos val="r"/>
      <c:layout/>
      <c:overlay val="0"/>
    </c:legend>
    <c:plotVisOnly val="1"/>
    <c:dispBlanksAs val="gap"/>
    <c:showDLblsOverMax val="0"/>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a:t>37.9 Mhz Bucket acputerd 201MHz injected and diluted in Bucket</a:t>
            </a:r>
          </a:p>
        </c:rich>
      </c:tx>
      <c:layout/>
      <c:overlay val="0"/>
    </c:title>
    <c:autoTitleDeleted val="0"/>
    <c:plotArea>
      <c:layout/>
      <c:scatterChart>
        <c:scatterStyle val="smoothMarker"/>
        <c:varyColors val="0"/>
        <c:ser>
          <c:idx val="0"/>
          <c:order val="0"/>
          <c:marker>
            <c:symbol val="none"/>
          </c:marker>
          <c:xVal>
            <c:numRef>
              <c:f>'112struc_37_9csv'!$A$534086:$A$534548</c:f>
              <c:numCache>
                <c:formatCode>0.000000E+00</c:formatCode>
                <c:ptCount val="463"/>
                <c:pt idx="0">
                  <c:v>1.0144080000000001E-4</c:v>
                </c:pt>
                <c:pt idx="1">
                  <c:v>1.0144100000000001E-4</c:v>
                </c:pt>
                <c:pt idx="2">
                  <c:v>1.0144119999999999E-4</c:v>
                </c:pt>
                <c:pt idx="3">
                  <c:v>1.0144139999999999E-4</c:v>
                </c:pt>
                <c:pt idx="4">
                  <c:v>1.0144159999999999E-4</c:v>
                </c:pt>
                <c:pt idx="5">
                  <c:v>1.0144179999999999E-4</c:v>
                </c:pt>
                <c:pt idx="6">
                  <c:v>1.01442E-4</c:v>
                </c:pt>
                <c:pt idx="7">
                  <c:v>1.014422E-4</c:v>
                </c:pt>
                <c:pt idx="8">
                  <c:v>1.014424E-4</c:v>
                </c:pt>
                <c:pt idx="9">
                  <c:v>1.014426E-4</c:v>
                </c:pt>
                <c:pt idx="10">
                  <c:v>1.014428E-4</c:v>
                </c:pt>
                <c:pt idx="11">
                  <c:v>1.01443E-4</c:v>
                </c:pt>
                <c:pt idx="12">
                  <c:v>1.014432E-4</c:v>
                </c:pt>
                <c:pt idx="13">
                  <c:v>1.014434E-4</c:v>
                </c:pt>
                <c:pt idx="14">
                  <c:v>1.014436E-4</c:v>
                </c:pt>
                <c:pt idx="15">
                  <c:v>1.014438E-4</c:v>
                </c:pt>
                <c:pt idx="16">
                  <c:v>1.01444E-4</c:v>
                </c:pt>
                <c:pt idx="17">
                  <c:v>1.014442E-4</c:v>
                </c:pt>
                <c:pt idx="18">
                  <c:v>1.014444E-4</c:v>
                </c:pt>
                <c:pt idx="19">
                  <c:v>1.014446E-4</c:v>
                </c:pt>
                <c:pt idx="20">
                  <c:v>1.014448E-4</c:v>
                </c:pt>
                <c:pt idx="21">
                  <c:v>1.01445E-4</c:v>
                </c:pt>
                <c:pt idx="22">
                  <c:v>1.014452E-4</c:v>
                </c:pt>
                <c:pt idx="23">
                  <c:v>1.014454E-4</c:v>
                </c:pt>
                <c:pt idx="24">
                  <c:v>1.014456E-4</c:v>
                </c:pt>
                <c:pt idx="25">
                  <c:v>1.014458E-4</c:v>
                </c:pt>
                <c:pt idx="26">
                  <c:v>1.01446E-4</c:v>
                </c:pt>
                <c:pt idx="27">
                  <c:v>1.014462E-4</c:v>
                </c:pt>
                <c:pt idx="28">
                  <c:v>1.0144640000000001E-4</c:v>
                </c:pt>
                <c:pt idx="29">
                  <c:v>1.0144660000000001E-4</c:v>
                </c:pt>
                <c:pt idx="30">
                  <c:v>1.0144680000000001E-4</c:v>
                </c:pt>
                <c:pt idx="31">
                  <c:v>1.0144700000000001E-4</c:v>
                </c:pt>
                <c:pt idx="32">
                  <c:v>1.0144719999999999E-4</c:v>
                </c:pt>
                <c:pt idx="33">
                  <c:v>1.0144739999999999E-4</c:v>
                </c:pt>
                <c:pt idx="34">
                  <c:v>1.0144759999999999E-4</c:v>
                </c:pt>
                <c:pt idx="35">
                  <c:v>1.0144779999999999E-4</c:v>
                </c:pt>
                <c:pt idx="36">
                  <c:v>1.0144799999999999E-4</c:v>
                </c:pt>
                <c:pt idx="37">
                  <c:v>1.014482E-4</c:v>
                </c:pt>
                <c:pt idx="38">
                  <c:v>1.014484E-4</c:v>
                </c:pt>
                <c:pt idx="39">
                  <c:v>1.014486E-4</c:v>
                </c:pt>
                <c:pt idx="40">
                  <c:v>1.014488E-4</c:v>
                </c:pt>
                <c:pt idx="41">
                  <c:v>1.01449E-4</c:v>
                </c:pt>
                <c:pt idx="42">
                  <c:v>1.014492E-4</c:v>
                </c:pt>
                <c:pt idx="43">
                  <c:v>1.014494E-4</c:v>
                </c:pt>
                <c:pt idx="44">
                  <c:v>1.014496E-4</c:v>
                </c:pt>
                <c:pt idx="45">
                  <c:v>1.014498E-4</c:v>
                </c:pt>
                <c:pt idx="46">
                  <c:v>1.0145E-4</c:v>
                </c:pt>
                <c:pt idx="47">
                  <c:v>1.014502E-4</c:v>
                </c:pt>
                <c:pt idx="48">
                  <c:v>1.014504E-4</c:v>
                </c:pt>
                <c:pt idx="49">
                  <c:v>1.014506E-4</c:v>
                </c:pt>
                <c:pt idx="50">
                  <c:v>1.014508E-4</c:v>
                </c:pt>
                <c:pt idx="51">
                  <c:v>1.01451E-4</c:v>
                </c:pt>
                <c:pt idx="52">
                  <c:v>1.014512E-4</c:v>
                </c:pt>
                <c:pt idx="53">
                  <c:v>1.014514E-4</c:v>
                </c:pt>
                <c:pt idx="54">
                  <c:v>1.014516E-4</c:v>
                </c:pt>
                <c:pt idx="55">
                  <c:v>1.014518E-4</c:v>
                </c:pt>
                <c:pt idx="56">
                  <c:v>1.01452E-4</c:v>
                </c:pt>
                <c:pt idx="57">
                  <c:v>1.014522E-4</c:v>
                </c:pt>
                <c:pt idx="58">
                  <c:v>1.014524E-4</c:v>
                </c:pt>
                <c:pt idx="59">
                  <c:v>1.0145260000000001E-4</c:v>
                </c:pt>
                <c:pt idx="60">
                  <c:v>1.0145280000000001E-4</c:v>
                </c:pt>
                <c:pt idx="61">
                  <c:v>1.0145300000000001E-4</c:v>
                </c:pt>
                <c:pt idx="62">
                  <c:v>1.0145320000000001E-4</c:v>
                </c:pt>
                <c:pt idx="63">
                  <c:v>1.0145339999999999E-4</c:v>
                </c:pt>
                <c:pt idx="64">
                  <c:v>1.0145359999999999E-4</c:v>
                </c:pt>
                <c:pt idx="65">
                  <c:v>1.0145379999999999E-4</c:v>
                </c:pt>
                <c:pt idx="66">
                  <c:v>1.0145399999999999E-4</c:v>
                </c:pt>
                <c:pt idx="67">
                  <c:v>1.014542E-4</c:v>
                </c:pt>
                <c:pt idx="68">
                  <c:v>1.014544E-4</c:v>
                </c:pt>
                <c:pt idx="69">
                  <c:v>1.014546E-4</c:v>
                </c:pt>
                <c:pt idx="70">
                  <c:v>1.014548E-4</c:v>
                </c:pt>
                <c:pt idx="71">
                  <c:v>1.01455E-4</c:v>
                </c:pt>
                <c:pt idx="72">
                  <c:v>1.014552E-4</c:v>
                </c:pt>
                <c:pt idx="73">
                  <c:v>1.014554E-4</c:v>
                </c:pt>
                <c:pt idx="74">
                  <c:v>1.014556E-4</c:v>
                </c:pt>
                <c:pt idx="75">
                  <c:v>1.014558E-4</c:v>
                </c:pt>
                <c:pt idx="76">
                  <c:v>1.01456E-4</c:v>
                </c:pt>
                <c:pt idx="77">
                  <c:v>1.014562E-4</c:v>
                </c:pt>
                <c:pt idx="78">
                  <c:v>1.014564E-4</c:v>
                </c:pt>
                <c:pt idx="79">
                  <c:v>1.014566E-4</c:v>
                </c:pt>
                <c:pt idx="80">
                  <c:v>1.014568E-4</c:v>
                </c:pt>
                <c:pt idx="81">
                  <c:v>1.01457E-4</c:v>
                </c:pt>
                <c:pt idx="82">
                  <c:v>1.014572E-4</c:v>
                </c:pt>
                <c:pt idx="83">
                  <c:v>1.014574E-4</c:v>
                </c:pt>
                <c:pt idx="84">
                  <c:v>1.014576E-4</c:v>
                </c:pt>
                <c:pt idx="85">
                  <c:v>1.014578E-4</c:v>
                </c:pt>
                <c:pt idx="86">
                  <c:v>1.01458E-4</c:v>
                </c:pt>
                <c:pt idx="87">
                  <c:v>1.014582E-4</c:v>
                </c:pt>
                <c:pt idx="88">
                  <c:v>1.014584E-4</c:v>
                </c:pt>
                <c:pt idx="89">
                  <c:v>1.014586E-4</c:v>
                </c:pt>
                <c:pt idx="90">
                  <c:v>1.0145880000000001E-4</c:v>
                </c:pt>
                <c:pt idx="91">
                  <c:v>1.0145900000000001E-4</c:v>
                </c:pt>
                <c:pt idx="92">
                  <c:v>1.0145920000000001E-4</c:v>
                </c:pt>
                <c:pt idx="93">
                  <c:v>1.0145940000000001E-4</c:v>
                </c:pt>
                <c:pt idx="94">
                  <c:v>1.0145959999999999E-4</c:v>
                </c:pt>
                <c:pt idx="95">
                  <c:v>1.0145979999999999E-4</c:v>
                </c:pt>
                <c:pt idx="96">
                  <c:v>1.0145999999999999E-4</c:v>
                </c:pt>
                <c:pt idx="97">
                  <c:v>1.0146019999999999E-4</c:v>
                </c:pt>
                <c:pt idx="98">
                  <c:v>1.014604E-4</c:v>
                </c:pt>
                <c:pt idx="99">
                  <c:v>1.014606E-4</c:v>
                </c:pt>
                <c:pt idx="100">
                  <c:v>1.014608E-4</c:v>
                </c:pt>
                <c:pt idx="101">
                  <c:v>1.01461E-4</c:v>
                </c:pt>
                <c:pt idx="102">
                  <c:v>1.014612E-4</c:v>
                </c:pt>
                <c:pt idx="103">
                  <c:v>1.014614E-4</c:v>
                </c:pt>
                <c:pt idx="104">
                  <c:v>1.014616E-4</c:v>
                </c:pt>
                <c:pt idx="105">
                  <c:v>1.014618E-4</c:v>
                </c:pt>
                <c:pt idx="106">
                  <c:v>1.01462E-4</c:v>
                </c:pt>
                <c:pt idx="107">
                  <c:v>1.014622E-4</c:v>
                </c:pt>
                <c:pt idx="108">
                  <c:v>1.014624E-4</c:v>
                </c:pt>
                <c:pt idx="109">
                  <c:v>1.014626E-4</c:v>
                </c:pt>
                <c:pt idx="110">
                  <c:v>1.014628E-4</c:v>
                </c:pt>
                <c:pt idx="111">
                  <c:v>1.01463E-4</c:v>
                </c:pt>
                <c:pt idx="112">
                  <c:v>1.014632E-4</c:v>
                </c:pt>
                <c:pt idx="113">
                  <c:v>1.014634E-4</c:v>
                </c:pt>
                <c:pt idx="114">
                  <c:v>1.014636E-4</c:v>
                </c:pt>
                <c:pt idx="115">
                  <c:v>1.014638E-4</c:v>
                </c:pt>
                <c:pt idx="116">
                  <c:v>1.01464E-4</c:v>
                </c:pt>
                <c:pt idx="117">
                  <c:v>1.014642E-4</c:v>
                </c:pt>
                <c:pt idx="118">
                  <c:v>1.014644E-4</c:v>
                </c:pt>
                <c:pt idx="119">
                  <c:v>1.014646E-4</c:v>
                </c:pt>
                <c:pt idx="120">
                  <c:v>1.014648E-4</c:v>
                </c:pt>
                <c:pt idx="121">
                  <c:v>1.0146500000000001E-4</c:v>
                </c:pt>
                <c:pt idx="122">
                  <c:v>1.0146520000000001E-4</c:v>
                </c:pt>
                <c:pt idx="123">
                  <c:v>1.0146540000000001E-4</c:v>
                </c:pt>
                <c:pt idx="124">
                  <c:v>1.0146560000000001E-4</c:v>
                </c:pt>
                <c:pt idx="125">
                  <c:v>1.0146579999999999E-4</c:v>
                </c:pt>
                <c:pt idx="126">
                  <c:v>1.0146599999999999E-4</c:v>
                </c:pt>
                <c:pt idx="127">
                  <c:v>1.0146619999999999E-4</c:v>
                </c:pt>
                <c:pt idx="128">
                  <c:v>1.0146639999999999E-4</c:v>
                </c:pt>
                <c:pt idx="129">
                  <c:v>1.014666E-4</c:v>
                </c:pt>
                <c:pt idx="130">
                  <c:v>1.014668E-4</c:v>
                </c:pt>
                <c:pt idx="131">
                  <c:v>1.01467E-4</c:v>
                </c:pt>
                <c:pt idx="132">
                  <c:v>1.014672E-4</c:v>
                </c:pt>
                <c:pt idx="133">
                  <c:v>1.014674E-4</c:v>
                </c:pt>
                <c:pt idx="134">
                  <c:v>1.014676E-4</c:v>
                </c:pt>
                <c:pt idx="135">
                  <c:v>1.014678E-4</c:v>
                </c:pt>
                <c:pt idx="136">
                  <c:v>1.01468E-4</c:v>
                </c:pt>
                <c:pt idx="137">
                  <c:v>1.014682E-4</c:v>
                </c:pt>
                <c:pt idx="138">
                  <c:v>1.014684E-4</c:v>
                </c:pt>
                <c:pt idx="139">
                  <c:v>1.014686E-4</c:v>
                </c:pt>
                <c:pt idx="140">
                  <c:v>1.014688E-4</c:v>
                </c:pt>
                <c:pt idx="141">
                  <c:v>1.01469E-4</c:v>
                </c:pt>
                <c:pt idx="142">
                  <c:v>1.014692E-4</c:v>
                </c:pt>
                <c:pt idx="143">
                  <c:v>1.014694E-4</c:v>
                </c:pt>
                <c:pt idx="144">
                  <c:v>1.014696E-4</c:v>
                </c:pt>
                <c:pt idx="145">
                  <c:v>1.014698E-4</c:v>
                </c:pt>
                <c:pt idx="146">
                  <c:v>1.0147E-4</c:v>
                </c:pt>
                <c:pt idx="147">
                  <c:v>1.014702E-4</c:v>
                </c:pt>
                <c:pt idx="148">
                  <c:v>1.014704E-4</c:v>
                </c:pt>
                <c:pt idx="149">
                  <c:v>1.014706E-4</c:v>
                </c:pt>
                <c:pt idx="150">
                  <c:v>1.014708E-4</c:v>
                </c:pt>
                <c:pt idx="151">
                  <c:v>1.01471E-4</c:v>
                </c:pt>
                <c:pt idx="152">
                  <c:v>1.0147120000000001E-4</c:v>
                </c:pt>
                <c:pt idx="153">
                  <c:v>1.0147140000000001E-4</c:v>
                </c:pt>
                <c:pt idx="154">
                  <c:v>1.0147160000000001E-4</c:v>
                </c:pt>
                <c:pt idx="155">
                  <c:v>1.0147180000000001E-4</c:v>
                </c:pt>
                <c:pt idx="156">
                  <c:v>1.0147199999999999E-4</c:v>
                </c:pt>
                <c:pt idx="157">
                  <c:v>1.0147219999999999E-4</c:v>
                </c:pt>
                <c:pt idx="158">
                  <c:v>1.0147239999999999E-4</c:v>
                </c:pt>
                <c:pt idx="159">
                  <c:v>1.0147259999999999E-4</c:v>
                </c:pt>
                <c:pt idx="160">
                  <c:v>1.014728E-4</c:v>
                </c:pt>
                <c:pt idx="161">
                  <c:v>1.01473E-4</c:v>
                </c:pt>
                <c:pt idx="162">
                  <c:v>1.014732E-4</c:v>
                </c:pt>
                <c:pt idx="163">
                  <c:v>1.014734E-4</c:v>
                </c:pt>
                <c:pt idx="164">
                  <c:v>1.014736E-4</c:v>
                </c:pt>
                <c:pt idx="165">
                  <c:v>1.014738E-4</c:v>
                </c:pt>
                <c:pt idx="166">
                  <c:v>1.01474E-4</c:v>
                </c:pt>
                <c:pt idx="167">
                  <c:v>1.014742E-4</c:v>
                </c:pt>
                <c:pt idx="168">
                  <c:v>1.014744E-4</c:v>
                </c:pt>
                <c:pt idx="169">
                  <c:v>1.014746E-4</c:v>
                </c:pt>
                <c:pt idx="170">
                  <c:v>1.014748E-4</c:v>
                </c:pt>
                <c:pt idx="171">
                  <c:v>1.01475E-4</c:v>
                </c:pt>
                <c:pt idx="172">
                  <c:v>1.014752E-4</c:v>
                </c:pt>
                <c:pt idx="173">
                  <c:v>1.014754E-4</c:v>
                </c:pt>
                <c:pt idx="174">
                  <c:v>1.014756E-4</c:v>
                </c:pt>
                <c:pt idx="175">
                  <c:v>1.014758E-4</c:v>
                </c:pt>
                <c:pt idx="176">
                  <c:v>1.01476E-4</c:v>
                </c:pt>
                <c:pt idx="177">
                  <c:v>1.014762E-4</c:v>
                </c:pt>
                <c:pt idx="178">
                  <c:v>1.014764E-4</c:v>
                </c:pt>
                <c:pt idx="179">
                  <c:v>1.014766E-4</c:v>
                </c:pt>
                <c:pt idx="180">
                  <c:v>1.014768E-4</c:v>
                </c:pt>
                <c:pt idx="181">
                  <c:v>1.01477E-4</c:v>
                </c:pt>
                <c:pt idx="182">
                  <c:v>1.014772E-4</c:v>
                </c:pt>
                <c:pt idx="183">
                  <c:v>1.0147740000000001E-4</c:v>
                </c:pt>
                <c:pt idx="184">
                  <c:v>1.0147760000000001E-4</c:v>
                </c:pt>
                <c:pt idx="185">
                  <c:v>1.0147780000000001E-4</c:v>
                </c:pt>
                <c:pt idx="186">
                  <c:v>1.0147800000000001E-4</c:v>
                </c:pt>
                <c:pt idx="187">
                  <c:v>1.0147819999999999E-4</c:v>
                </c:pt>
                <c:pt idx="188">
                  <c:v>1.0147839999999999E-4</c:v>
                </c:pt>
                <c:pt idx="189">
                  <c:v>1.0147859999999999E-4</c:v>
                </c:pt>
                <c:pt idx="190">
                  <c:v>1.0147879999999999E-4</c:v>
                </c:pt>
                <c:pt idx="191">
                  <c:v>1.01479E-4</c:v>
                </c:pt>
                <c:pt idx="192">
                  <c:v>1.014792E-4</c:v>
                </c:pt>
                <c:pt idx="193">
                  <c:v>1.014794E-4</c:v>
                </c:pt>
                <c:pt idx="194">
                  <c:v>1.014796E-4</c:v>
                </c:pt>
                <c:pt idx="195">
                  <c:v>1.014798E-4</c:v>
                </c:pt>
                <c:pt idx="196">
                  <c:v>1.0148E-4</c:v>
                </c:pt>
                <c:pt idx="197">
                  <c:v>1.014802E-4</c:v>
                </c:pt>
                <c:pt idx="198">
                  <c:v>1.014804E-4</c:v>
                </c:pt>
                <c:pt idx="199">
                  <c:v>1.014806E-4</c:v>
                </c:pt>
                <c:pt idx="200">
                  <c:v>1.014808E-4</c:v>
                </c:pt>
                <c:pt idx="201">
                  <c:v>1.01481E-4</c:v>
                </c:pt>
                <c:pt idx="202">
                  <c:v>1.014812E-4</c:v>
                </c:pt>
                <c:pt idx="203">
                  <c:v>1.014814E-4</c:v>
                </c:pt>
                <c:pt idx="204">
                  <c:v>1.014816E-4</c:v>
                </c:pt>
                <c:pt idx="205">
                  <c:v>1.014818E-4</c:v>
                </c:pt>
                <c:pt idx="206">
                  <c:v>1.01482E-4</c:v>
                </c:pt>
                <c:pt idx="207">
                  <c:v>1.014822E-4</c:v>
                </c:pt>
                <c:pt idx="208">
                  <c:v>1.014824E-4</c:v>
                </c:pt>
                <c:pt idx="209">
                  <c:v>1.014826E-4</c:v>
                </c:pt>
                <c:pt idx="210">
                  <c:v>1.014828E-4</c:v>
                </c:pt>
                <c:pt idx="211">
                  <c:v>1.01483E-4</c:v>
                </c:pt>
                <c:pt idx="212">
                  <c:v>1.014832E-4</c:v>
                </c:pt>
                <c:pt idx="213">
                  <c:v>1.014834E-4</c:v>
                </c:pt>
                <c:pt idx="214">
                  <c:v>1.0148360000000001E-4</c:v>
                </c:pt>
                <c:pt idx="215">
                  <c:v>1.0148380000000001E-4</c:v>
                </c:pt>
                <c:pt idx="216">
                  <c:v>1.0148400000000001E-4</c:v>
                </c:pt>
                <c:pt idx="217">
                  <c:v>1.0148420000000001E-4</c:v>
                </c:pt>
                <c:pt idx="218">
                  <c:v>1.0148439999999999E-4</c:v>
                </c:pt>
                <c:pt idx="219">
                  <c:v>1.0148459999999999E-4</c:v>
                </c:pt>
                <c:pt idx="220">
                  <c:v>1.0148479999999999E-4</c:v>
                </c:pt>
                <c:pt idx="221">
                  <c:v>1.0148499999999999E-4</c:v>
                </c:pt>
                <c:pt idx="222">
                  <c:v>1.014852E-4</c:v>
                </c:pt>
                <c:pt idx="223">
                  <c:v>1.014854E-4</c:v>
                </c:pt>
                <c:pt idx="224">
                  <c:v>1.014856E-4</c:v>
                </c:pt>
                <c:pt idx="225">
                  <c:v>1.014858E-4</c:v>
                </c:pt>
                <c:pt idx="226">
                  <c:v>1.01486E-4</c:v>
                </c:pt>
                <c:pt idx="227">
                  <c:v>1.014862E-4</c:v>
                </c:pt>
                <c:pt idx="228">
                  <c:v>1.014864E-4</c:v>
                </c:pt>
                <c:pt idx="229">
                  <c:v>1.014866E-4</c:v>
                </c:pt>
                <c:pt idx="230">
                  <c:v>1.014868E-4</c:v>
                </c:pt>
                <c:pt idx="231">
                  <c:v>1.01487E-4</c:v>
                </c:pt>
                <c:pt idx="232">
                  <c:v>1.014872E-4</c:v>
                </c:pt>
                <c:pt idx="233">
                  <c:v>1.014874E-4</c:v>
                </c:pt>
                <c:pt idx="234">
                  <c:v>1.014876E-4</c:v>
                </c:pt>
                <c:pt idx="235">
                  <c:v>1.014878E-4</c:v>
                </c:pt>
                <c:pt idx="236">
                  <c:v>1.01488E-4</c:v>
                </c:pt>
                <c:pt idx="237">
                  <c:v>1.014882E-4</c:v>
                </c:pt>
                <c:pt idx="238">
                  <c:v>1.014884E-4</c:v>
                </c:pt>
                <c:pt idx="239">
                  <c:v>1.014886E-4</c:v>
                </c:pt>
                <c:pt idx="240">
                  <c:v>1.014888E-4</c:v>
                </c:pt>
                <c:pt idx="241">
                  <c:v>1.01489E-4</c:v>
                </c:pt>
                <c:pt idx="242">
                  <c:v>1.014892E-4</c:v>
                </c:pt>
                <c:pt idx="243">
                  <c:v>1.014894E-4</c:v>
                </c:pt>
                <c:pt idx="244">
                  <c:v>1.014896E-4</c:v>
                </c:pt>
                <c:pt idx="245">
                  <c:v>1.0148980000000001E-4</c:v>
                </c:pt>
                <c:pt idx="246">
                  <c:v>1.0149000000000001E-4</c:v>
                </c:pt>
                <c:pt idx="247">
                  <c:v>1.0149020000000001E-4</c:v>
                </c:pt>
                <c:pt idx="248">
                  <c:v>1.0149040000000001E-4</c:v>
                </c:pt>
                <c:pt idx="249">
                  <c:v>1.0149059999999999E-4</c:v>
                </c:pt>
                <c:pt idx="250">
                  <c:v>1.0149079999999999E-4</c:v>
                </c:pt>
                <c:pt idx="251">
                  <c:v>1.0149099999999999E-4</c:v>
                </c:pt>
                <c:pt idx="252">
                  <c:v>1.0149119999999999E-4</c:v>
                </c:pt>
                <c:pt idx="253">
                  <c:v>1.014914E-4</c:v>
                </c:pt>
                <c:pt idx="254">
                  <c:v>1.014916E-4</c:v>
                </c:pt>
                <c:pt idx="255">
                  <c:v>1.014918E-4</c:v>
                </c:pt>
                <c:pt idx="256">
                  <c:v>1.01492E-4</c:v>
                </c:pt>
                <c:pt idx="257">
                  <c:v>1.014922E-4</c:v>
                </c:pt>
                <c:pt idx="258">
                  <c:v>1.014924E-4</c:v>
                </c:pt>
                <c:pt idx="259">
                  <c:v>1.014926E-4</c:v>
                </c:pt>
                <c:pt idx="260">
                  <c:v>1.014928E-4</c:v>
                </c:pt>
                <c:pt idx="261">
                  <c:v>1.01493E-4</c:v>
                </c:pt>
                <c:pt idx="262">
                  <c:v>1.014932E-4</c:v>
                </c:pt>
                <c:pt idx="263">
                  <c:v>1.014934E-4</c:v>
                </c:pt>
                <c:pt idx="264">
                  <c:v>1.014936E-4</c:v>
                </c:pt>
                <c:pt idx="265">
                  <c:v>1.014938E-4</c:v>
                </c:pt>
                <c:pt idx="266">
                  <c:v>1.01494E-4</c:v>
                </c:pt>
                <c:pt idx="267">
                  <c:v>1.014942E-4</c:v>
                </c:pt>
                <c:pt idx="268">
                  <c:v>1.014944E-4</c:v>
                </c:pt>
                <c:pt idx="269">
                  <c:v>1.014946E-4</c:v>
                </c:pt>
                <c:pt idx="270">
                  <c:v>1.014948E-4</c:v>
                </c:pt>
                <c:pt idx="271">
                  <c:v>1.01495E-4</c:v>
                </c:pt>
                <c:pt idx="272">
                  <c:v>1.014952E-4</c:v>
                </c:pt>
                <c:pt idx="273">
                  <c:v>1.014954E-4</c:v>
                </c:pt>
                <c:pt idx="274">
                  <c:v>1.014956E-4</c:v>
                </c:pt>
                <c:pt idx="275">
                  <c:v>1.014958E-4</c:v>
                </c:pt>
                <c:pt idx="276">
                  <c:v>1.0149600000000001E-4</c:v>
                </c:pt>
                <c:pt idx="277">
                  <c:v>1.0149620000000001E-4</c:v>
                </c:pt>
                <c:pt idx="278">
                  <c:v>1.0149640000000001E-4</c:v>
                </c:pt>
                <c:pt idx="279">
                  <c:v>1.0149660000000001E-4</c:v>
                </c:pt>
                <c:pt idx="280">
                  <c:v>1.0149679999999999E-4</c:v>
                </c:pt>
                <c:pt idx="281">
                  <c:v>1.0149699999999999E-4</c:v>
                </c:pt>
                <c:pt idx="282">
                  <c:v>1.0149719999999999E-4</c:v>
                </c:pt>
                <c:pt idx="283">
                  <c:v>1.0149739999999999E-4</c:v>
                </c:pt>
                <c:pt idx="284">
                  <c:v>1.014976E-4</c:v>
                </c:pt>
                <c:pt idx="285">
                  <c:v>1.014978E-4</c:v>
                </c:pt>
                <c:pt idx="286">
                  <c:v>1.01498E-4</c:v>
                </c:pt>
                <c:pt idx="287">
                  <c:v>1.014982E-4</c:v>
                </c:pt>
                <c:pt idx="288">
                  <c:v>1.014984E-4</c:v>
                </c:pt>
                <c:pt idx="289">
                  <c:v>1.014986E-4</c:v>
                </c:pt>
                <c:pt idx="290">
                  <c:v>1.014988E-4</c:v>
                </c:pt>
                <c:pt idx="291">
                  <c:v>1.01499E-4</c:v>
                </c:pt>
                <c:pt idx="292">
                  <c:v>1.014992E-4</c:v>
                </c:pt>
                <c:pt idx="293">
                  <c:v>1.014994E-4</c:v>
                </c:pt>
                <c:pt idx="294">
                  <c:v>1.014996E-4</c:v>
                </c:pt>
                <c:pt idx="295">
                  <c:v>1.014998E-4</c:v>
                </c:pt>
                <c:pt idx="296">
                  <c:v>1.015E-4</c:v>
                </c:pt>
                <c:pt idx="297">
                  <c:v>1.015002E-4</c:v>
                </c:pt>
                <c:pt idx="298">
                  <c:v>1.015004E-4</c:v>
                </c:pt>
                <c:pt idx="299">
                  <c:v>1.015006E-4</c:v>
                </c:pt>
                <c:pt idx="300">
                  <c:v>1.015008E-4</c:v>
                </c:pt>
                <c:pt idx="301">
                  <c:v>1.01501E-4</c:v>
                </c:pt>
                <c:pt idx="302">
                  <c:v>1.015012E-4</c:v>
                </c:pt>
                <c:pt idx="303">
                  <c:v>1.015014E-4</c:v>
                </c:pt>
                <c:pt idx="304">
                  <c:v>1.015016E-4</c:v>
                </c:pt>
                <c:pt idx="305">
                  <c:v>1.015018E-4</c:v>
                </c:pt>
                <c:pt idx="306">
                  <c:v>1.01502E-4</c:v>
                </c:pt>
                <c:pt idx="307">
                  <c:v>1.0150220000000001E-4</c:v>
                </c:pt>
                <c:pt idx="308">
                  <c:v>1.0150240000000001E-4</c:v>
                </c:pt>
                <c:pt idx="309">
                  <c:v>1.0150260000000001E-4</c:v>
                </c:pt>
                <c:pt idx="310">
                  <c:v>1.0150280000000001E-4</c:v>
                </c:pt>
                <c:pt idx="311">
                  <c:v>1.0150299999999999E-4</c:v>
                </c:pt>
                <c:pt idx="312">
                  <c:v>1.0150319999999999E-4</c:v>
                </c:pt>
                <c:pt idx="313">
                  <c:v>1.0150339999999999E-4</c:v>
                </c:pt>
                <c:pt idx="314">
                  <c:v>1.0150359999999999E-4</c:v>
                </c:pt>
                <c:pt idx="315">
                  <c:v>1.015038E-4</c:v>
                </c:pt>
                <c:pt idx="316">
                  <c:v>1.01504E-4</c:v>
                </c:pt>
                <c:pt idx="317">
                  <c:v>1.015042E-4</c:v>
                </c:pt>
                <c:pt idx="318">
                  <c:v>1.015044E-4</c:v>
                </c:pt>
                <c:pt idx="319">
                  <c:v>1.015046E-4</c:v>
                </c:pt>
                <c:pt idx="320">
                  <c:v>1.015048E-4</c:v>
                </c:pt>
                <c:pt idx="321">
                  <c:v>1.01505E-4</c:v>
                </c:pt>
                <c:pt idx="322">
                  <c:v>1.015052E-4</c:v>
                </c:pt>
                <c:pt idx="323">
                  <c:v>1.015054E-4</c:v>
                </c:pt>
                <c:pt idx="324">
                  <c:v>1.015056E-4</c:v>
                </c:pt>
                <c:pt idx="325">
                  <c:v>1.015058E-4</c:v>
                </c:pt>
                <c:pt idx="326">
                  <c:v>1.01506E-4</c:v>
                </c:pt>
                <c:pt idx="327">
                  <c:v>1.015062E-4</c:v>
                </c:pt>
                <c:pt idx="328">
                  <c:v>1.015064E-4</c:v>
                </c:pt>
                <c:pt idx="329">
                  <c:v>1.015066E-4</c:v>
                </c:pt>
                <c:pt idx="330">
                  <c:v>1.015068E-4</c:v>
                </c:pt>
                <c:pt idx="331">
                  <c:v>1.01507E-4</c:v>
                </c:pt>
                <c:pt idx="332">
                  <c:v>1.015072E-4</c:v>
                </c:pt>
                <c:pt idx="333">
                  <c:v>1.015074E-4</c:v>
                </c:pt>
                <c:pt idx="334">
                  <c:v>1.015076E-4</c:v>
                </c:pt>
                <c:pt idx="335">
                  <c:v>1.015078E-4</c:v>
                </c:pt>
                <c:pt idx="336">
                  <c:v>1.01508E-4</c:v>
                </c:pt>
                <c:pt idx="337">
                  <c:v>1.0150820000000001E-4</c:v>
                </c:pt>
                <c:pt idx="338">
                  <c:v>1.0150840000000001E-4</c:v>
                </c:pt>
                <c:pt idx="339">
                  <c:v>1.0150860000000001E-4</c:v>
                </c:pt>
                <c:pt idx="340">
                  <c:v>1.0150880000000001E-4</c:v>
                </c:pt>
                <c:pt idx="341">
                  <c:v>1.0150900000000001E-4</c:v>
                </c:pt>
                <c:pt idx="342">
                  <c:v>1.0150919999999999E-4</c:v>
                </c:pt>
                <c:pt idx="343">
                  <c:v>1.0150939999999999E-4</c:v>
                </c:pt>
                <c:pt idx="344">
                  <c:v>1.0150959999999999E-4</c:v>
                </c:pt>
                <c:pt idx="345">
                  <c:v>1.0150979999999999E-4</c:v>
                </c:pt>
                <c:pt idx="346">
                  <c:v>1.0151E-4</c:v>
                </c:pt>
                <c:pt idx="347">
                  <c:v>1.015102E-4</c:v>
                </c:pt>
                <c:pt idx="348">
                  <c:v>1.015104E-4</c:v>
                </c:pt>
                <c:pt idx="349">
                  <c:v>1.015106E-4</c:v>
                </c:pt>
                <c:pt idx="350">
                  <c:v>1.015108E-4</c:v>
                </c:pt>
                <c:pt idx="351">
                  <c:v>1.01511E-4</c:v>
                </c:pt>
                <c:pt idx="352">
                  <c:v>1.015112E-4</c:v>
                </c:pt>
                <c:pt idx="353">
                  <c:v>1.015114E-4</c:v>
                </c:pt>
                <c:pt idx="354">
                  <c:v>1.015116E-4</c:v>
                </c:pt>
                <c:pt idx="355">
                  <c:v>1.015118E-4</c:v>
                </c:pt>
                <c:pt idx="356">
                  <c:v>1.01512E-4</c:v>
                </c:pt>
                <c:pt idx="357">
                  <c:v>1.015122E-4</c:v>
                </c:pt>
                <c:pt idx="358">
                  <c:v>1.015124E-4</c:v>
                </c:pt>
                <c:pt idx="359">
                  <c:v>1.015126E-4</c:v>
                </c:pt>
                <c:pt idx="360">
                  <c:v>1.015128E-4</c:v>
                </c:pt>
                <c:pt idx="361">
                  <c:v>1.01513E-4</c:v>
                </c:pt>
                <c:pt idx="362">
                  <c:v>1.015132E-4</c:v>
                </c:pt>
                <c:pt idx="363">
                  <c:v>1.015134E-4</c:v>
                </c:pt>
                <c:pt idx="364">
                  <c:v>1.015136E-4</c:v>
                </c:pt>
                <c:pt idx="365">
                  <c:v>1.015138E-4</c:v>
                </c:pt>
                <c:pt idx="366">
                  <c:v>1.01514E-4</c:v>
                </c:pt>
                <c:pt idx="367">
                  <c:v>1.015142E-4</c:v>
                </c:pt>
                <c:pt idx="368">
                  <c:v>1.0151440000000001E-4</c:v>
                </c:pt>
                <c:pt idx="369">
                  <c:v>1.0151460000000001E-4</c:v>
                </c:pt>
                <c:pt idx="370">
                  <c:v>1.0151480000000001E-4</c:v>
                </c:pt>
                <c:pt idx="371">
                  <c:v>1.0151500000000001E-4</c:v>
                </c:pt>
                <c:pt idx="372">
                  <c:v>1.0151519999999999E-4</c:v>
                </c:pt>
                <c:pt idx="373">
                  <c:v>1.0151539999999999E-4</c:v>
                </c:pt>
                <c:pt idx="374">
                  <c:v>1.0151559999999999E-4</c:v>
                </c:pt>
                <c:pt idx="375">
                  <c:v>1.0151579999999999E-4</c:v>
                </c:pt>
                <c:pt idx="376">
                  <c:v>1.01516E-4</c:v>
                </c:pt>
                <c:pt idx="377">
                  <c:v>1.015162E-4</c:v>
                </c:pt>
                <c:pt idx="378">
                  <c:v>1.015164E-4</c:v>
                </c:pt>
                <c:pt idx="379">
                  <c:v>1.015166E-4</c:v>
                </c:pt>
                <c:pt idx="380">
                  <c:v>1.015168E-4</c:v>
                </c:pt>
                <c:pt idx="381">
                  <c:v>1.01517E-4</c:v>
                </c:pt>
                <c:pt idx="382">
                  <c:v>1.015172E-4</c:v>
                </c:pt>
                <c:pt idx="383">
                  <c:v>1.015174E-4</c:v>
                </c:pt>
                <c:pt idx="384">
                  <c:v>1.015176E-4</c:v>
                </c:pt>
                <c:pt idx="385">
                  <c:v>1.015178E-4</c:v>
                </c:pt>
                <c:pt idx="386">
                  <c:v>1.01518E-4</c:v>
                </c:pt>
                <c:pt idx="387">
                  <c:v>1.015182E-4</c:v>
                </c:pt>
                <c:pt idx="388">
                  <c:v>1.015184E-4</c:v>
                </c:pt>
                <c:pt idx="389">
                  <c:v>1.015186E-4</c:v>
                </c:pt>
                <c:pt idx="390">
                  <c:v>1.015188E-4</c:v>
                </c:pt>
                <c:pt idx="391">
                  <c:v>1.01519E-4</c:v>
                </c:pt>
                <c:pt idx="392">
                  <c:v>1.015192E-4</c:v>
                </c:pt>
                <c:pt idx="393">
                  <c:v>1.015194E-4</c:v>
                </c:pt>
                <c:pt idx="394">
                  <c:v>1.015196E-4</c:v>
                </c:pt>
                <c:pt idx="395">
                  <c:v>1.015198E-4</c:v>
                </c:pt>
                <c:pt idx="396">
                  <c:v>1.0152E-4</c:v>
                </c:pt>
                <c:pt idx="397">
                  <c:v>1.015202E-4</c:v>
                </c:pt>
                <c:pt idx="398">
                  <c:v>1.015204E-4</c:v>
                </c:pt>
                <c:pt idx="399">
                  <c:v>1.0152060000000001E-4</c:v>
                </c:pt>
                <c:pt idx="400">
                  <c:v>1.0152080000000001E-4</c:v>
                </c:pt>
                <c:pt idx="401">
                  <c:v>1.0152100000000001E-4</c:v>
                </c:pt>
                <c:pt idx="402">
                  <c:v>1.0152120000000001E-4</c:v>
                </c:pt>
                <c:pt idx="403">
                  <c:v>1.0152139999999999E-4</c:v>
                </c:pt>
                <c:pt idx="404">
                  <c:v>1.0152159999999999E-4</c:v>
                </c:pt>
                <c:pt idx="405">
                  <c:v>1.0152179999999999E-4</c:v>
                </c:pt>
                <c:pt idx="406">
                  <c:v>1.0152199999999999E-4</c:v>
                </c:pt>
                <c:pt idx="407">
                  <c:v>1.015222E-4</c:v>
                </c:pt>
                <c:pt idx="408">
                  <c:v>1.015224E-4</c:v>
                </c:pt>
                <c:pt idx="409">
                  <c:v>1.015226E-4</c:v>
                </c:pt>
                <c:pt idx="410">
                  <c:v>1.015228E-4</c:v>
                </c:pt>
                <c:pt idx="411">
                  <c:v>1.01523E-4</c:v>
                </c:pt>
                <c:pt idx="412">
                  <c:v>1.015232E-4</c:v>
                </c:pt>
                <c:pt idx="413">
                  <c:v>1.015234E-4</c:v>
                </c:pt>
                <c:pt idx="414">
                  <c:v>1.015236E-4</c:v>
                </c:pt>
                <c:pt idx="415">
                  <c:v>1.015238E-4</c:v>
                </c:pt>
                <c:pt idx="416">
                  <c:v>1.01524E-4</c:v>
                </c:pt>
                <c:pt idx="417">
                  <c:v>1.015242E-4</c:v>
                </c:pt>
                <c:pt idx="418">
                  <c:v>1.015244E-4</c:v>
                </c:pt>
                <c:pt idx="419">
                  <c:v>1.015246E-4</c:v>
                </c:pt>
                <c:pt idx="420">
                  <c:v>1.015248E-4</c:v>
                </c:pt>
                <c:pt idx="421">
                  <c:v>1.01525E-4</c:v>
                </c:pt>
                <c:pt idx="422">
                  <c:v>1.015252E-4</c:v>
                </c:pt>
                <c:pt idx="423">
                  <c:v>1.015254E-4</c:v>
                </c:pt>
                <c:pt idx="424">
                  <c:v>1.015256E-4</c:v>
                </c:pt>
                <c:pt idx="425">
                  <c:v>1.015258E-4</c:v>
                </c:pt>
                <c:pt idx="426">
                  <c:v>1.01526E-4</c:v>
                </c:pt>
                <c:pt idx="427">
                  <c:v>1.015262E-4</c:v>
                </c:pt>
                <c:pt idx="428">
                  <c:v>1.015264E-4</c:v>
                </c:pt>
                <c:pt idx="429">
                  <c:v>1.015266E-4</c:v>
                </c:pt>
                <c:pt idx="430">
                  <c:v>1.0152680000000001E-4</c:v>
                </c:pt>
                <c:pt idx="431">
                  <c:v>1.0152700000000001E-4</c:v>
                </c:pt>
                <c:pt idx="432">
                  <c:v>1.0152720000000001E-4</c:v>
                </c:pt>
                <c:pt idx="433">
                  <c:v>1.0152740000000001E-4</c:v>
                </c:pt>
                <c:pt idx="434">
                  <c:v>1.0152759999999999E-4</c:v>
                </c:pt>
                <c:pt idx="435">
                  <c:v>1.0152779999999999E-4</c:v>
                </c:pt>
                <c:pt idx="436">
                  <c:v>1.0152799999999999E-4</c:v>
                </c:pt>
                <c:pt idx="437">
                  <c:v>1.0152819999999999E-4</c:v>
                </c:pt>
                <c:pt idx="438">
                  <c:v>1.015284E-4</c:v>
                </c:pt>
                <c:pt idx="439">
                  <c:v>1.015286E-4</c:v>
                </c:pt>
                <c:pt idx="440">
                  <c:v>1.015288E-4</c:v>
                </c:pt>
                <c:pt idx="441">
                  <c:v>1.01529E-4</c:v>
                </c:pt>
                <c:pt idx="442">
                  <c:v>1.015292E-4</c:v>
                </c:pt>
                <c:pt idx="443">
                  <c:v>1.015294E-4</c:v>
                </c:pt>
                <c:pt idx="444">
                  <c:v>1.015296E-4</c:v>
                </c:pt>
                <c:pt idx="445">
                  <c:v>1.015298E-4</c:v>
                </c:pt>
                <c:pt idx="446">
                  <c:v>1.0153E-4</c:v>
                </c:pt>
                <c:pt idx="447">
                  <c:v>1.015302E-4</c:v>
                </c:pt>
                <c:pt idx="448">
                  <c:v>1.015304E-4</c:v>
                </c:pt>
                <c:pt idx="449">
                  <c:v>1.015306E-4</c:v>
                </c:pt>
                <c:pt idx="450">
                  <c:v>1.015308E-4</c:v>
                </c:pt>
                <c:pt idx="451">
                  <c:v>1.01531E-4</c:v>
                </c:pt>
                <c:pt idx="452">
                  <c:v>1.015312E-4</c:v>
                </c:pt>
                <c:pt idx="453">
                  <c:v>1.015314E-4</c:v>
                </c:pt>
                <c:pt idx="454">
                  <c:v>1.015316E-4</c:v>
                </c:pt>
                <c:pt idx="455">
                  <c:v>1.015318E-4</c:v>
                </c:pt>
                <c:pt idx="456">
                  <c:v>1.01532E-4</c:v>
                </c:pt>
                <c:pt idx="457">
                  <c:v>1.015322E-4</c:v>
                </c:pt>
                <c:pt idx="458">
                  <c:v>1.015324E-4</c:v>
                </c:pt>
                <c:pt idx="459">
                  <c:v>1.015326E-4</c:v>
                </c:pt>
                <c:pt idx="460">
                  <c:v>1.015328E-4</c:v>
                </c:pt>
                <c:pt idx="461">
                  <c:v>1.0153300000000001E-4</c:v>
                </c:pt>
                <c:pt idx="462">
                  <c:v>1.0153320000000001E-4</c:v>
                </c:pt>
              </c:numCache>
            </c:numRef>
          </c:xVal>
          <c:yVal>
            <c:numRef>
              <c:f>'112struc_37_9csv'!$B$534086:$B$534548</c:f>
              <c:numCache>
                <c:formatCode>General</c:formatCode>
                <c:ptCount val="463"/>
                <c:pt idx="0">
                  <c:v>-5.1999999999999998E-2</c:v>
                </c:pt>
                <c:pt idx="1">
                  <c:v>-0.06</c:v>
                </c:pt>
                <c:pt idx="2">
                  <c:v>-6.8000000000000005E-2</c:v>
                </c:pt>
                <c:pt idx="3">
                  <c:v>-6.8000000000000005E-2</c:v>
                </c:pt>
                <c:pt idx="4">
                  <c:v>-5.1999999999999998E-2</c:v>
                </c:pt>
                <c:pt idx="5">
                  <c:v>-4.3999999999999997E-2</c:v>
                </c:pt>
                <c:pt idx="6">
                  <c:v>-4.3999999999999997E-2</c:v>
                </c:pt>
                <c:pt idx="7">
                  <c:v>-4.3999999999999997E-2</c:v>
                </c:pt>
                <c:pt idx="8">
                  <c:v>-4.3999999999999997E-2</c:v>
                </c:pt>
                <c:pt idx="9">
                  <c:v>-5.1999999999999998E-2</c:v>
                </c:pt>
                <c:pt idx="10">
                  <c:v>-0.06</c:v>
                </c:pt>
                <c:pt idx="11">
                  <c:v>-4.3999999999999997E-2</c:v>
                </c:pt>
                <c:pt idx="12">
                  <c:v>-0.02</c:v>
                </c:pt>
                <c:pt idx="13">
                  <c:v>-0.02</c:v>
                </c:pt>
                <c:pt idx="14">
                  <c:v>-0.02</c:v>
                </c:pt>
                <c:pt idx="15">
                  <c:v>-1.2E-2</c:v>
                </c:pt>
                <c:pt idx="16">
                  <c:v>-1.2E-2</c:v>
                </c:pt>
                <c:pt idx="17">
                  <c:v>4.0000000000000001E-3</c:v>
                </c:pt>
                <c:pt idx="18">
                  <c:v>1.2E-2</c:v>
                </c:pt>
                <c:pt idx="19">
                  <c:v>1.2E-2</c:v>
                </c:pt>
                <c:pt idx="20">
                  <c:v>1.2E-2</c:v>
                </c:pt>
                <c:pt idx="21">
                  <c:v>4.0000000000000001E-3</c:v>
                </c:pt>
                <c:pt idx="22">
                  <c:v>4.0000000000000001E-3</c:v>
                </c:pt>
                <c:pt idx="23">
                  <c:v>1.2E-2</c:v>
                </c:pt>
                <c:pt idx="24">
                  <c:v>0.02</c:v>
                </c:pt>
                <c:pt idx="25">
                  <c:v>2.8000000000000001E-2</c:v>
                </c:pt>
                <c:pt idx="26">
                  <c:v>3.5999999999999997E-2</c:v>
                </c:pt>
                <c:pt idx="27">
                  <c:v>3.5999999999999997E-2</c:v>
                </c:pt>
                <c:pt idx="28">
                  <c:v>0.02</c:v>
                </c:pt>
                <c:pt idx="29">
                  <c:v>3.5999999999999997E-2</c:v>
                </c:pt>
                <c:pt idx="30">
                  <c:v>3.5999999999999997E-2</c:v>
                </c:pt>
                <c:pt idx="31">
                  <c:v>4.3999999999999997E-2</c:v>
                </c:pt>
                <c:pt idx="32">
                  <c:v>0.06</c:v>
                </c:pt>
                <c:pt idx="33">
                  <c:v>0.06</c:v>
                </c:pt>
                <c:pt idx="34">
                  <c:v>0.06</c:v>
                </c:pt>
                <c:pt idx="35">
                  <c:v>0.06</c:v>
                </c:pt>
                <c:pt idx="36">
                  <c:v>6.8000000000000005E-2</c:v>
                </c:pt>
                <c:pt idx="37">
                  <c:v>9.1999999999999998E-2</c:v>
                </c:pt>
                <c:pt idx="38">
                  <c:v>9.1999999999999998E-2</c:v>
                </c:pt>
                <c:pt idx="39">
                  <c:v>9.1999999999999998E-2</c:v>
                </c:pt>
                <c:pt idx="40">
                  <c:v>6.8000000000000005E-2</c:v>
                </c:pt>
                <c:pt idx="41">
                  <c:v>8.4000000000000005E-2</c:v>
                </c:pt>
                <c:pt idx="42">
                  <c:v>9.1999999999999998E-2</c:v>
                </c:pt>
                <c:pt idx="43">
                  <c:v>9.1999999999999998E-2</c:v>
                </c:pt>
                <c:pt idx="44">
                  <c:v>9.1999999999999998E-2</c:v>
                </c:pt>
                <c:pt idx="45">
                  <c:v>0.108</c:v>
                </c:pt>
                <c:pt idx="46">
                  <c:v>0.1</c:v>
                </c:pt>
                <c:pt idx="47">
                  <c:v>0.1</c:v>
                </c:pt>
                <c:pt idx="48">
                  <c:v>0.108</c:v>
                </c:pt>
                <c:pt idx="49">
                  <c:v>0.108</c:v>
                </c:pt>
                <c:pt idx="50">
                  <c:v>9.1999999999999998E-2</c:v>
                </c:pt>
                <c:pt idx="51">
                  <c:v>8.4000000000000005E-2</c:v>
                </c:pt>
                <c:pt idx="52">
                  <c:v>8.4000000000000005E-2</c:v>
                </c:pt>
                <c:pt idx="53">
                  <c:v>0.1</c:v>
                </c:pt>
                <c:pt idx="54">
                  <c:v>9.1999999999999998E-2</c:v>
                </c:pt>
                <c:pt idx="55">
                  <c:v>0.108</c:v>
                </c:pt>
                <c:pt idx="56">
                  <c:v>0.108</c:v>
                </c:pt>
                <c:pt idx="57">
                  <c:v>0.108</c:v>
                </c:pt>
                <c:pt idx="58">
                  <c:v>8.4000000000000005E-2</c:v>
                </c:pt>
                <c:pt idx="59">
                  <c:v>9.1999999999999998E-2</c:v>
                </c:pt>
                <c:pt idx="60">
                  <c:v>0.1</c:v>
                </c:pt>
                <c:pt idx="61">
                  <c:v>0.1</c:v>
                </c:pt>
                <c:pt idx="62">
                  <c:v>8.4000000000000005E-2</c:v>
                </c:pt>
                <c:pt idx="63">
                  <c:v>8.4000000000000005E-2</c:v>
                </c:pt>
                <c:pt idx="64">
                  <c:v>9.1999999999999998E-2</c:v>
                </c:pt>
                <c:pt idx="65">
                  <c:v>9.1999999999999998E-2</c:v>
                </c:pt>
                <c:pt idx="66">
                  <c:v>8.4000000000000005E-2</c:v>
                </c:pt>
                <c:pt idx="67">
                  <c:v>9.1999999999999998E-2</c:v>
                </c:pt>
                <c:pt idx="68">
                  <c:v>9.1999999999999998E-2</c:v>
                </c:pt>
                <c:pt idx="69">
                  <c:v>7.5999999999999998E-2</c:v>
                </c:pt>
                <c:pt idx="70">
                  <c:v>6.8000000000000005E-2</c:v>
                </c:pt>
                <c:pt idx="71">
                  <c:v>9.1999999999999998E-2</c:v>
                </c:pt>
                <c:pt idx="72">
                  <c:v>9.1999999999999998E-2</c:v>
                </c:pt>
                <c:pt idx="73">
                  <c:v>8.4000000000000005E-2</c:v>
                </c:pt>
                <c:pt idx="74">
                  <c:v>0.06</c:v>
                </c:pt>
                <c:pt idx="75">
                  <c:v>0.06</c:v>
                </c:pt>
                <c:pt idx="76">
                  <c:v>0.06</c:v>
                </c:pt>
                <c:pt idx="77">
                  <c:v>5.1999999999999998E-2</c:v>
                </c:pt>
                <c:pt idx="78">
                  <c:v>4.3999999999999997E-2</c:v>
                </c:pt>
                <c:pt idx="79">
                  <c:v>5.1999999999999998E-2</c:v>
                </c:pt>
                <c:pt idx="80">
                  <c:v>3.5999999999999997E-2</c:v>
                </c:pt>
                <c:pt idx="81">
                  <c:v>0.02</c:v>
                </c:pt>
                <c:pt idx="82">
                  <c:v>0.02</c:v>
                </c:pt>
                <c:pt idx="83">
                  <c:v>4.3999999999999997E-2</c:v>
                </c:pt>
                <c:pt idx="84">
                  <c:v>4.3999999999999997E-2</c:v>
                </c:pt>
                <c:pt idx="85">
                  <c:v>3.5999999999999997E-2</c:v>
                </c:pt>
                <c:pt idx="86">
                  <c:v>1.2E-2</c:v>
                </c:pt>
                <c:pt idx="87">
                  <c:v>4.0000000000000001E-3</c:v>
                </c:pt>
                <c:pt idx="88">
                  <c:v>-4.0000000000000001E-3</c:v>
                </c:pt>
                <c:pt idx="89">
                  <c:v>-1.2E-2</c:v>
                </c:pt>
                <c:pt idx="90">
                  <c:v>4.0000000000000001E-3</c:v>
                </c:pt>
                <c:pt idx="91">
                  <c:v>1.2E-2</c:v>
                </c:pt>
                <c:pt idx="92">
                  <c:v>-4.0000000000000001E-3</c:v>
                </c:pt>
                <c:pt idx="93">
                  <c:v>-1.2E-2</c:v>
                </c:pt>
                <c:pt idx="94">
                  <c:v>-2.8000000000000001E-2</c:v>
                </c:pt>
                <c:pt idx="95">
                  <c:v>-1.2E-2</c:v>
                </c:pt>
                <c:pt idx="96">
                  <c:v>-0.02</c:v>
                </c:pt>
                <c:pt idx="97">
                  <c:v>-0.02</c:v>
                </c:pt>
                <c:pt idx="98">
                  <c:v>-0.02</c:v>
                </c:pt>
                <c:pt idx="99">
                  <c:v>-0.02</c:v>
                </c:pt>
                <c:pt idx="100">
                  <c:v>-3.5999999999999997E-2</c:v>
                </c:pt>
                <c:pt idx="101">
                  <c:v>-4.3999999999999997E-2</c:v>
                </c:pt>
                <c:pt idx="102">
                  <c:v>-3.5999999999999997E-2</c:v>
                </c:pt>
                <c:pt idx="103">
                  <c:v>-3.5999999999999997E-2</c:v>
                </c:pt>
                <c:pt idx="104">
                  <c:v>-4.3999999999999997E-2</c:v>
                </c:pt>
                <c:pt idx="105">
                  <c:v>-0.06</c:v>
                </c:pt>
                <c:pt idx="106">
                  <c:v>-7.5999999999999998E-2</c:v>
                </c:pt>
                <c:pt idx="107">
                  <c:v>-0.06</c:v>
                </c:pt>
                <c:pt idx="108">
                  <c:v>-0.06</c:v>
                </c:pt>
                <c:pt idx="109">
                  <c:v>-0.06</c:v>
                </c:pt>
                <c:pt idx="110">
                  <c:v>-6.8000000000000005E-2</c:v>
                </c:pt>
                <c:pt idx="111">
                  <c:v>-6.8000000000000005E-2</c:v>
                </c:pt>
                <c:pt idx="112">
                  <c:v>-8.4000000000000005E-2</c:v>
                </c:pt>
                <c:pt idx="113">
                  <c:v>-7.5999999999999998E-2</c:v>
                </c:pt>
                <c:pt idx="114">
                  <c:v>-7.5999999999999998E-2</c:v>
                </c:pt>
                <c:pt idx="115">
                  <c:v>-7.5999999999999998E-2</c:v>
                </c:pt>
                <c:pt idx="116">
                  <c:v>-6.8000000000000005E-2</c:v>
                </c:pt>
                <c:pt idx="117">
                  <c:v>-8.4000000000000005E-2</c:v>
                </c:pt>
                <c:pt idx="118">
                  <c:v>-7.5999999999999998E-2</c:v>
                </c:pt>
                <c:pt idx="119">
                  <c:v>-7.5999999999999998E-2</c:v>
                </c:pt>
                <c:pt idx="120">
                  <c:v>-8.4000000000000005E-2</c:v>
                </c:pt>
                <c:pt idx="121">
                  <c:v>-8.4000000000000005E-2</c:v>
                </c:pt>
                <c:pt idx="122">
                  <c:v>-6.8000000000000005E-2</c:v>
                </c:pt>
                <c:pt idx="123">
                  <c:v>-6.8000000000000005E-2</c:v>
                </c:pt>
                <c:pt idx="124">
                  <c:v>-7.5999999999999998E-2</c:v>
                </c:pt>
                <c:pt idx="125">
                  <c:v>-0.06</c:v>
                </c:pt>
                <c:pt idx="126">
                  <c:v>-7.5999999999999998E-2</c:v>
                </c:pt>
                <c:pt idx="127">
                  <c:v>-8.4000000000000005E-2</c:v>
                </c:pt>
                <c:pt idx="128">
                  <c:v>-8.4000000000000005E-2</c:v>
                </c:pt>
                <c:pt idx="129">
                  <c:v>-6.8000000000000005E-2</c:v>
                </c:pt>
                <c:pt idx="130">
                  <c:v>-6.8000000000000005E-2</c:v>
                </c:pt>
                <c:pt idx="131">
                  <c:v>-5.1999999999999998E-2</c:v>
                </c:pt>
                <c:pt idx="132">
                  <c:v>-6.8000000000000005E-2</c:v>
                </c:pt>
                <c:pt idx="133">
                  <c:v>-5.1999999999999998E-2</c:v>
                </c:pt>
                <c:pt idx="134">
                  <c:v>-4.3999999999999997E-2</c:v>
                </c:pt>
                <c:pt idx="135">
                  <c:v>-4.3999999999999997E-2</c:v>
                </c:pt>
                <c:pt idx="136">
                  <c:v>-4.3999999999999997E-2</c:v>
                </c:pt>
                <c:pt idx="137">
                  <c:v>-5.1999999999999998E-2</c:v>
                </c:pt>
                <c:pt idx="138">
                  <c:v>-5.1999999999999998E-2</c:v>
                </c:pt>
                <c:pt idx="139">
                  <c:v>-4.3999999999999997E-2</c:v>
                </c:pt>
                <c:pt idx="140">
                  <c:v>-3.5999999999999997E-2</c:v>
                </c:pt>
                <c:pt idx="141">
                  <c:v>-3.5999999999999997E-2</c:v>
                </c:pt>
                <c:pt idx="142">
                  <c:v>-1.2E-2</c:v>
                </c:pt>
                <c:pt idx="143">
                  <c:v>-4.0000000000000001E-3</c:v>
                </c:pt>
                <c:pt idx="144">
                  <c:v>-4.0000000000000001E-3</c:v>
                </c:pt>
                <c:pt idx="145">
                  <c:v>-0.02</c:v>
                </c:pt>
                <c:pt idx="146">
                  <c:v>-2.8000000000000001E-2</c:v>
                </c:pt>
                <c:pt idx="147">
                  <c:v>-1.2E-2</c:v>
                </c:pt>
                <c:pt idx="148">
                  <c:v>-1.2E-2</c:v>
                </c:pt>
                <c:pt idx="149">
                  <c:v>-4.0000000000000001E-3</c:v>
                </c:pt>
                <c:pt idx="150">
                  <c:v>-1.2E-2</c:v>
                </c:pt>
                <c:pt idx="151">
                  <c:v>0.02</c:v>
                </c:pt>
                <c:pt idx="152">
                  <c:v>4.0000000000000001E-3</c:v>
                </c:pt>
                <c:pt idx="153">
                  <c:v>0.02</c:v>
                </c:pt>
                <c:pt idx="154">
                  <c:v>1.2E-2</c:v>
                </c:pt>
                <c:pt idx="155">
                  <c:v>2.8000000000000001E-2</c:v>
                </c:pt>
                <c:pt idx="156">
                  <c:v>2.8000000000000001E-2</c:v>
                </c:pt>
                <c:pt idx="157">
                  <c:v>0.02</c:v>
                </c:pt>
                <c:pt idx="158">
                  <c:v>0.02</c:v>
                </c:pt>
                <c:pt idx="159">
                  <c:v>3.5999999999999997E-2</c:v>
                </c:pt>
                <c:pt idx="160">
                  <c:v>5.1999999999999998E-2</c:v>
                </c:pt>
                <c:pt idx="161">
                  <c:v>5.1999999999999998E-2</c:v>
                </c:pt>
                <c:pt idx="162">
                  <c:v>0.06</c:v>
                </c:pt>
                <c:pt idx="163">
                  <c:v>6.8000000000000005E-2</c:v>
                </c:pt>
                <c:pt idx="164">
                  <c:v>5.1999999999999998E-2</c:v>
                </c:pt>
                <c:pt idx="165">
                  <c:v>5.1999999999999998E-2</c:v>
                </c:pt>
                <c:pt idx="166">
                  <c:v>7.5999999999999998E-2</c:v>
                </c:pt>
                <c:pt idx="167">
                  <c:v>0.1</c:v>
                </c:pt>
                <c:pt idx="168">
                  <c:v>9.1999999999999998E-2</c:v>
                </c:pt>
                <c:pt idx="169">
                  <c:v>8.4000000000000005E-2</c:v>
                </c:pt>
                <c:pt idx="170">
                  <c:v>9.1999999999999998E-2</c:v>
                </c:pt>
                <c:pt idx="171">
                  <c:v>9.1999999999999998E-2</c:v>
                </c:pt>
                <c:pt idx="172">
                  <c:v>8.4000000000000005E-2</c:v>
                </c:pt>
                <c:pt idx="173">
                  <c:v>0.1</c:v>
                </c:pt>
                <c:pt idx="174">
                  <c:v>0.1</c:v>
                </c:pt>
                <c:pt idx="175">
                  <c:v>0.11600000000000001</c:v>
                </c:pt>
                <c:pt idx="176">
                  <c:v>9.1999999999999998E-2</c:v>
                </c:pt>
                <c:pt idx="177">
                  <c:v>9.1999999999999998E-2</c:v>
                </c:pt>
                <c:pt idx="178">
                  <c:v>8.4000000000000005E-2</c:v>
                </c:pt>
                <c:pt idx="179">
                  <c:v>0.1</c:v>
                </c:pt>
                <c:pt idx="180">
                  <c:v>8.4000000000000005E-2</c:v>
                </c:pt>
                <c:pt idx="181">
                  <c:v>0.1</c:v>
                </c:pt>
                <c:pt idx="182">
                  <c:v>0.1</c:v>
                </c:pt>
                <c:pt idx="183">
                  <c:v>0.108</c:v>
                </c:pt>
                <c:pt idx="184">
                  <c:v>0.11600000000000001</c:v>
                </c:pt>
                <c:pt idx="185">
                  <c:v>0.108</c:v>
                </c:pt>
                <c:pt idx="186">
                  <c:v>0.108</c:v>
                </c:pt>
                <c:pt idx="187">
                  <c:v>0.108</c:v>
                </c:pt>
                <c:pt idx="188">
                  <c:v>0.1</c:v>
                </c:pt>
                <c:pt idx="189">
                  <c:v>0.1</c:v>
                </c:pt>
                <c:pt idx="190">
                  <c:v>0.108</c:v>
                </c:pt>
                <c:pt idx="191">
                  <c:v>0.108</c:v>
                </c:pt>
                <c:pt idx="192">
                  <c:v>0.108</c:v>
                </c:pt>
                <c:pt idx="193">
                  <c:v>0.1</c:v>
                </c:pt>
                <c:pt idx="194">
                  <c:v>0.108</c:v>
                </c:pt>
                <c:pt idx="195">
                  <c:v>0.1</c:v>
                </c:pt>
                <c:pt idx="196">
                  <c:v>0.1</c:v>
                </c:pt>
                <c:pt idx="197">
                  <c:v>7.5999999999999998E-2</c:v>
                </c:pt>
                <c:pt idx="198">
                  <c:v>0.1</c:v>
                </c:pt>
                <c:pt idx="199">
                  <c:v>0.1</c:v>
                </c:pt>
                <c:pt idx="200">
                  <c:v>0.1</c:v>
                </c:pt>
                <c:pt idx="201">
                  <c:v>0.1</c:v>
                </c:pt>
                <c:pt idx="202">
                  <c:v>8.4000000000000005E-2</c:v>
                </c:pt>
                <c:pt idx="203">
                  <c:v>6.8000000000000005E-2</c:v>
                </c:pt>
                <c:pt idx="204">
                  <c:v>6.8000000000000005E-2</c:v>
                </c:pt>
                <c:pt idx="205">
                  <c:v>6.8000000000000005E-2</c:v>
                </c:pt>
                <c:pt idx="206">
                  <c:v>5.1999999999999998E-2</c:v>
                </c:pt>
                <c:pt idx="207">
                  <c:v>5.1999999999999998E-2</c:v>
                </c:pt>
                <c:pt idx="208">
                  <c:v>5.1999999999999998E-2</c:v>
                </c:pt>
                <c:pt idx="209">
                  <c:v>5.1999999999999998E-2</c:v>
                </c:pt>
                <c:pt idx="210">
                  <c:v>3.5999999999999997E-2</c:v>
                </c:pt>
                <c:pt idx="211">
                  <c:v>6.8000000000000005E-2</c:v>
                </c:pt>
                <c:pt idx="212">
                  <c:v>6.8000000000000005E-2</c:v>
                </c:pt>
                <c:pt idx="213">
                  <c:v>0.06</c:v>
                </c:pt>
                <c:pt idx="214">
                  <c:v>4.3999999999999997E-2</c:v>
                </c:pt>
                <c:pt idx="215">
                  <c:v>0.02</c:v>
                </c:pt>
                <c:pt idx="216">
                  <c:v>2.8000000000000001E-2</c:v>
                </c:pt>
                <c:pt idx="217">
                  <c:v>2.8000000000000001E-2</c:v>
                </c:pt>
                <c:pt idx="218">
                  <c:v>4.0000000000000001E-3</c:v>
                </c:pt>
                <c:pt idx="219">
                  <c:v>1.2E-2</c:v>
                </c:pt>
                <c:pt idx="220">
                  <c:v>4.0000000000000001E-3</c:v>
                </c:pt>
                <c:pt idx="221">
                  <c:v>-4.0000000000000001E-3</c:v>
                </c:pt>
                <c:pt idx="222">
                  <c:v>-4.0000000000000001E-3</c:v>
                </c:pt>
                <c:pt idx="223">
                  <c:v>4.0000000000000001E-3</c:v>
                </c:pt>
                <c:pt idx="224">
                  <c:v>1.2E-2</c:v>
                </c:pt>
                <c:pt idx="225">
                  <c:v>1.2E-2</c:v>
                </c:pt>
                <c:pt idx="226">
                  <c:v>-1.2E-2</c:v>
                </c:pt>
                <c:pt idx="227">
                  <c:v>-2.8000000000000001E-2</c:v>
                </c:pt>
                <c:pt idx="228">
                  <c:v>-4.3999999999999997E-2</c:v>
                </c:pt>
                <c:pt idx="229">
                  <c:v>-4.3999999999999997E-2</c:v>
                </c:pt>
                <c:pt idx="230">
                  <c:v>-4.3999999999999997E-2</c:v>
                </c:pt>
                <c:pt idx="231">
                  <c:v>-3.5999999999999997E-2</c:v>
                </c:pt>
                <c:pt idx="232">
                  <c:v>-3.5999999999999997E-2</c:v>
                </c:pt>
                <c:pt idx="233">
                  <c:v>-5.1999999999999998E-2</c:v>
                </c:pt>
                <c:pt idx="234">
                  <c:v>-5.1999999999999998E-2</c:v>
                </c:pt>
                <c:pt idx="235">
                  <c:v>-5.1999999999999998E-2</c:v>
                </c:pt>
                <c:pt idx="236">
                  <c:v>-5.1999999999999998E-2</c:v>
                </c:pt>
                <c:pt idx="237">
                  <c:v>-4.3999999999999997E-2</c:v>
                </c:pt>
                <c:pt idx="238">
                  <c:v>-0.06</c:v>
                </c:pt>
                <c:pt idx="239">
                  <c:v>-7.5999999999999998E-2</c:v>
                </c:pt>
                <c:pt idx="240">
                  <c:v>-9.1999999999999998E-2</c:v>
                </c:pt>
                <c:pt idx="241">
                  <c:v>-8.4000000000000005E-2</c:v>
                </c:pt>
                <c:pt idx="242">
                  <c:v>-6.8000000000000005E-2</c:v>
                </c:pt>
                <c:pt idx="243">
                  <c:v>-6.8000000000000005E-2</c:v>
                </c:pt>
                <c:pt idx="244">
                  <c:v>-0.06</c:v>
                </c:pt>
                <c:pt idx="245">
                  <c:v>-6.8000000000000005E-2</c:v>
                </c:pt>
                <c:pt idx="246">
                  <c:v>-7.5999999999999998E-2</c:v>
                </c:pt>
                <c:pt idx="247">
                  <c:v>-6.8000000000000005E-2</c:v>
                </c:pt>
                <c:pt idx="248">
                  <c:v>-6.8000000000000005E-2</c:v>
                </c:pt>
                <c:pt idx="249">
                  <c:v>-7.5999999999999998E-2</c:v>
                </c:pt>
                <c:pt idx="250">
                  <c:v>-8.4000000000000005E-2</c:v>
                </c:pt>
                <c:pt idx="251">
                  <c:v>-9.1999999999999998E-2</c:v>
                </c:pt>
                <c:pt idx="252">
                  <c:v>-0.1</c:v>
                </c:pt>
                <c:pt idx="253">
                  <c:v>-0.1</c:v>
                </c:pt>
                <c:pt idx="254">
                  <c:v>-8.4000000000000005E-2</c:v>
                </c:pt>
                <c:pt idx="255">
                  <c:v>-0.06</c:v>
                </c:pt>
                <c:pt idx="256">
                  <c:v>-6.8000000000000005E-2</c:v>
                </c:pt>
                <c:pt idx="257">
                  <c:v>-7.5999999999999998E-2</c:v>
                </c:pt>
                <c:pt idx="258">
                  <c:v>-0.1</c:v>
                </c:pt>
                <c:pt idx="259">
                  <c:v>-9.1999999999999998E-2</c:v>
                </c:pt>
                <c:pt idx="260">
                  <c:v>-9.1999999999999998E-2</c:v>
                </c:pt>
                <c:pt idx="261">
                  <c:v>-8.4000000000000005E-2</c:v>
                </c:pt>
                <c:pt idx="262">
                  <c:v>-7.5999999999999998E-2</c:v>
                </c:pt>
                <c:pt idx="263">
                  <c:v>-6.8000000000000005E-2</c:v>
                </c:pt>
                <c:pt idx="264">
                  <c:v>-6.8000000000000005E-2</c:v>
                </c:pt>
                <c:pt idx="265">
                  <c:v>-5.1999999999999998E-2</c:v>
                </c:pt>
                <c:pt idx="266">
                  <c:v>-5.1999999999999998E-2</c:v>
                </c:pt>
                <c:pt idx="267">
                  <c:v>-5.1999999999999998E-2</c:v>
                </c:pt>
                <c:pt idx="268">
                  <c:v>-5.1999999999999998E-2</c:v>
                </c:pt>
                <c:pt idx="269">
                  <c:v>-4.3999999999999997E-2</c:v>
                </c:pt>
                <c:pt idx="270">
                  <c:v>-0.06</c:v>
                </c:pt>
                <c:pt idx="271">
                  <c:v>-0.06</c:v>
                </c:pt>
                <c:pt idx="272">
                  <c:v>-5.1999999999999998E-2</c:v>
                </c:pt>
                <c:pt idx="273">
                  <c:v>-2.8000000000000001E-2</c:v>
                </c:pt>
                <c:pt idx="274">
                  <c:v>-0.02</c:v>
                </c:pt>
                <c:pt idx="275">
                  <c:v>-2.8000000000000001E-2</c:v>
                </c:pt>
                <c:pt idx="276">
                  <c:v>-3.5999999999999997E-2</c:v>
                </c:pt>
                <c:pt idx="277">
                  <c:v>-2.8000000000000001E-2</c:v>
                </c:pt>
                <c:pt idx="278">
                  <c:v>-3.5999999999999997E-2</c:v>
                </c:pt>
                <c:pt idx="279">
                  <c:v>-2.8000000000000001E-2</c:v>
                </c:pt>
                <c:pt idx="280">
                  <c:v>-0.02</c:v>
                </c:pt>
                <c:pt idx="281">
                  <c:v>-1.2E-2</c:v>
                </c:pt>
                <c:pt idx="282">
                  <c:v>-1.2E-2</c:v>
                </c:pt>
                <c:pt idx="283">
                  <c:v>-1.2E-2</c:v>
                </c:pt>
                <c:pt idx="284">
                  <c:v>-1.2E-2</c:v>
                </c:pt>
                <c:pt idx="285">
                  <c:v>0.02</c:v>
                </c:pt>
                <c:pt idx="286">
                  <c:v>3.5999999999999997E-2</c:v>
                </c:pt>
                <c:pt idx="287">
                  <c:v>4.3999999999999997E-2</c:v>
                </c:pt>
                <c:pt idx="288">
                  <c:v>3.5999999999999997E-2</c:v>
                </c:pt>
                <c:pt idx="289">
                  <c:v>4.3999999999999997E-2</c:v>
                </c:pt>
                <c:pt idx="290">
                  <c:v>3.5999999999999997E-2</c:v>
                </c:pt>
                <c:pt idx="291">
                  <c:v>3.5999999999999997E-2</c:v>
                </c:pt>
                <c:pt idx="292">
                  <c:v>4.3999999999999997E-2</c:v>
                </c:pt>
                <c:pt idx="293">
                  <c:v>5.1999999999999998E-2</c:v>
                </c:pt>
                <c:pt idx="294">
                  <c:v>0.06</c:v>
                </c:pt>
                <c:pt idx="295">
                  <c:v>0.06</c:v>
                </c:pt>
                <c:pt idx="296">
                  <c:v>7.5999999999999998E-2</c:v>
                </c:pt>
                <c:pt idx="297">
                  <c:v>8.4000000000000005E-2</c:v>
                </c:pt>
                <c:pt idx="298">
                  <c:v>6.8000000000000005E-2</c:v>
                </c:pt>
                <c:pt idx="299">
                  <c:v>5.1999999999999998E-2</c:v>
                </c:pt>
                <c:pt idx="300">
                  <c:v>0.06</c:v>
                </c:pt>
                <c:pt idx="301">
                  <c:v>6.8000000000000005E-2</c:v>
                </c:pt>
                <c:pt idx="302">
                  <c:v>6.8000000000000005E-2</c:v>
                </c:pt>
                <c:pt idx="303">
                  <c:v>6.8000000000000005E-2</c:v>
                </c:pt>
                <c:pt idx="304">
                  <c:v>7.5999999999999998E-2</c:v>
                </c:pt>
                <c:pt idx="305">
                  <c:v>6.8000000000000005E-2</c:v>
                </c:pt>
                <c:pt idx="306">
                  <c:v>6.8000000000000005E-2</c:v>
                </c:pt>
                <c:pt idx="307">
                  <c:v>8.4000000000000005E-2</c:v>
                </c:pt>
                <c:pt idx="308">
                  <c:v>0.108</c:v>
                </c:pt>
                <c:pt idx="309">
                  <c:v>0.108</c:v>
                </c:pt>
                <c:pt idx="310">
                  <c:v>9.1999999999999998E-2</c:v>
                </c:pt>
                <c:pt idx="311">
                  <c:v>8.4000000000000005E-2</c:v>
                </c:pt>
                <c:pt idx="312">
                  <c:v>0.1</c:v>
                </c:pt>
                <c:pt idx="313">
                  <c:v>0.124</c:v>
                </c:pt>
                <c:pt idx="314">
                  <c:v>0.124</c:v>
                </c:pt>
                <c:pt idx="315">
                  <c:v>0.124</c:v>
                </c:pt>
                <c:pt idx="316">
                  <c:v>0.108</c:v>
                </c:pt>
                <c:pt idx="317">
                  <c:v>0.1</c:v>
                </c:pt>
                <c:pt idx="318">
                  <c:v>0.1</c:v>
                </c:pt>
                <c:pt idx="319">
                  <c:v>0.1</c:v>
                </c:pt>
                <c:pt idx="320">
                  <c:v>0.108</c:v>
                </c:pt>
                <c:pt idx="321">
                  <c:v>0.108</c:v>
                </c:pt>
                <c:pt idx="322">
                  <c:v>0.108</c:v>
                </c:pt>
                <c:pt idx="323">
                  <c:v>8.4000000000000005E-2</c:v>
                </c:pt>
                <c:pt idx="324">
                  <c:v>8.4000000000000005E-2</c:v>
                </c:pt>
                <c:pt idx="325">
                  <c:v>9.1999999999999998E-2</c:v>
                </c:pt>
                <c:pt idx="326">
                  <c:v>0.108</c:v>
                </c:pt>
                <c:pt idx="327">
                  <c:v>0.11600000000000001</c:v>
                </c:pt>
                <c:pt idx="328">
                  <c:v>0.1</c:v>
                </c:pt>
                <c:pt idx="329">
                  <c:v>9.1999999999999998E-2</c:v>
                </c:pt>
                <c:pt idx="330">
                  <c:v>7.5999999999999998E-2</c:v>
                </c:pt>
                <c:pt idx="331">
                  <c:v>8.4000000000000005E-2</c:v>
                </c:pt>
                <c:pt idx="332">
                  <c:v>9.1999999999999998E-2</c:v>
                </c:pt>
                <c:pt idx="333">
                  <c:v>9.1999999999999998E-2</c:v>
                </c:pt>
                <c:pt idx="334">
                  <c:v>6.8000000000000005E-2</c:v>
                </c:pt>
                <c:pt idx="335">
                  <c:v>6.8000000000000005E-2</c:v>
                </c:pt>
                <c:pt idx="336">
                  <c:v>5.1999999999999998E-2</c:v>
                </c:pt>
                <c:pt idx="337">
                  <c:v>5.1999999999999998E-2</c:v>
                </c:pt>
                <c:pt idx="338">
                  <c:v>6.8000000000000005E-2</c:v>
                </c:pt>
                <c:pt idx="339">
                  <c:v>7.5999999999999998E-2</c:v>
                </c:pt>
                <c:pt idx="340">
                  <c:v>6.8000000000000005E-2</c:v>
                </c:pt>
                <c:pt idx="341">
                  <c:v>6.8000000000000005E-2</c:v>
                </c:pt>
                <c:pt idx="342">
                  <c:v>0.06</c:v>
                </c:pt>
                <c:pt idx="343">
                  <c:v>4.3999999999999997E-2</c:v>
                </c:pt>
                <c:pt idx="344">
                  <c:v>2.8000000000000001E-2</c:v>
                </c:pt>
                <c:pt idx="345">
                  <c:v>4.3999999999999997E-2</c:v>
                </c:pt>
                <c:pt idx="346">
                  <c:v>2.8000000000000001E-2</c:v>
                </c:pt>
                <c:pt idx="347">
                  <c:v>2.8000000000000001E-2</c:v>
                </c:pt>
                <c:pt idx="348">
                  <c:v>2.8000000000000001E-2</c:v>
                </c:pt>
                <c:pt idx="349">
                  <c:v>3.5999999999999997E-2</c:v>
                </c:pt>
                <c:pt idx="350">
                  <c:v>3.5999999999999997E-2</c:v>
                </c:pt>
                <c:pt idx="351">
                  <c:v>3.5999999999999997E-2</c:v>
                </c:pt>
                <c:pt idx="352">
                  <c:v>3.5999999999999997E-2</c:v>
                </c:pt>
                <c:pt idx="353">
                  <c:v>3.5999999999999997E-2</c:v>
                </c:pt>
                <c:pt idx="354">
                  <c:v>1.2E-2</c:v>
                </c:pt>
                <c:pt idx="355">
                  <c:v>-4.0000000000000001E-3</c:v>
                </c:pt>
                <c:pt idx="356">
                  <c:v>-2.8000000000000001E-2</c:v>
                </c:pt>
                <c:pt idx="357">
                  <c:v>-2.8000000000000001E-2</c:v>
                </c:pt>
                <c:pt idx="358">
                  <c:v>-2.8000000000000001E-2</c:v>
                </c:pt>
                <c:pt idx="359">
                  <c:v>-0.02</c:v>
                </c:pt>
                <c:pt idx="360">
                  <c:v>-1.2E-2</c:v>
                </c:pt>
                <c:pt idx="361">
                  <c:v>-0.02</c:v>
                </c:pt>
                <c:pt idx="362">
                  <c:v>-3.5999999999999997E-2</c:v>
                </c:pt>
                <c:pt idx="363">
                  <c:v>-4.3999999999999997E-2</c:v>
                </c:pt>
                <c:pt idx="364">
                  <c:v>-5.1999999999999998E-2</c:v>
                </c:pt>
                <c:pt idx="365">
                  <c:v>-4.3999999999999997E-2</c:v>
                </c:pt>
                <c:pt idx="366">
                  <c:v>-3.5999999999999997E-2</c:v>
                </c:pt>
                <c:pt idx="367">
                  <c:v>-0.06</c:v>
                </c:pt>
                <c:pt idx="368">
                  <c:v>-6.8000000000000005E-2</c:v>
                </c:pt>
                <c:pt idx="369">
                  <c:v>-6.8000000000000005E-2</c:v>
                </c:pt>
                <c:pt idx="370">
                  <c:v>-6.8000000000000005E-2</c:v>
                </c:pt>
                <c:pt idx="371">
                  <c:v>-7.5999999999999998E-2</c:v>
                </c:pt>
                <c:pt idx="372">
                  <c:v>-6.8000000000000005E-2</c:v>
                </c:pt>
                <c:pt idx="373">
                  <c:v>-0.06</c:v>
                </c:pt>
                <c:pt idx="374">
                  <c:v>-0.06</c:v>
                </c:pt>
                <c:pt idx="375">
                  <c:v>-6.8000000000000005E-2</c:v>
                </c:pt>
                <c:pt idx="376">
                  <c:v>-7.5999999999999998E-2</c:v>
                </c:pt>
                <c:pt idx="377">
                  <c:v>-7.5999999999999998E-2</c:v>
                </c:pt>
                <c:pt idx="378">
                  <c:v>-7.5999999999999998E-2</c:v>
                </c:pt>
                <c:pt idx="379">
                  <c:v>-6.8000000000000005E-2</c:v>
                </c:pt>
                <c:pt idx="380">
                  <c:v>-7.5999999999999998E-2</c:v>
                </c:pt>
                <c:pt idx="381">
                  <c:v>-7.5999999999999998E-2</c:v>
                </c:pt>
                <c:pt idx="382">
                  <c:v>-0.1</c:v>
                </c:pt>
                <c:pt idx="383">
                  <c:v>-0.11600000000000001</c:v>
                </c:pt>
                <c:pt idx="384">
                  <c:v>-9.1999999999999998E-2</c:v>
                </c:pt>
                <c:pt idx="385">
                  <c:v>-6.8000000000000005E-2</c:v>
                </c:pt>
                <c:pt idx="386">
                  <c:v>-8.4000000000000005E-2</c:v>
                </c:pt>
                <c:pt idx="387">
                  <c:v>-0.1</c:v>
                </c:pt>
                <c:pt idx="388">
                  <c:v>-0.11600000000000001</c:v>
                </c:pt>
                <c:pt idx="389">
                  <c:v>-9.1999999999999998E-2</c:v>
                </c:pt>
                <c:pt idx="390">
                  <c:v>-6.8000000000000005E-2</c:v>
                </c:pt>
                <c:pt idx="391">
                  <c:v>-7.5999999999999998E-2</c:v>
                </c:pt>
                <c:pt idx="392">
                  <c:v>-6.8000000000000005E-2</c:v>
                </c:pt>
                <c:pt idx="393">
                  <c:v>-5.1999999999999998E-2</c:v>
                </c:pt>
                <c:pt idx="394">
                  <c:v>-7.5999999999999998E-2</c:v>
                </c:pt>
                <c:pt idx="395">
                  <c:v>-8.4000000000000005E-2</c:v>
                </c:pt>
                <c:pt idx="396">
                  <c:v>-7.5999999999999998E-2</c:v>
                </c:pt>
                <c:pt idx="397">
                  <c:v>-6.8000000000000005E-2</c:v>
                </c:pt>
                <c:pt idx="398">
                  <c:v>-5.1999999999999998E-2</c:v>
                </c:pt>
                <c:pt idx="399">
                  <c:v>-0.06</c:v>
                </c:pt>
                <c:pt idx="400">
                  <c:v>-5.1999999999999998E-2</c:v>
                </c:pt>
                <c:pt idx="401">
                  <c:v>-4.3999999999999997E-2</c:v>
                </c:pt>
                <c:pt idx="402">
                  <c:v>-4.3999999999999997E-2</c:v>
                </c:pt>
                <c:pt idx="403">
                  <c:v>-3.5999999999999997E-2</c:v>
                </c:pt>
                <c:pt idx="404">
                  <c:v>-4.3999999999999997E-2</c:v>
                </c:pt>
                <c:pt idx="405">
                  <c:v>-4.3999999999999997E-2</c:v>
                </c:pt>
                <c:pt idx="406">
                  <c:v>-5.1999999999999998E-2</c:v>
                </c:pt>
                <c:pt idx="407">
                  <c:v>-4.3999999999999997E-2</c:v>
                </c:pt>
                <c:pt idx="408">
                  <c:v>-4.3999999999999997E-2</c:v>
                </c:pt>
                <c:pt idx="409">
                  <c:v>-1.2E-2</c:v>
                </c:pt>
                <c:pt idx="410">
                  <c:v>-4.0000000000000001E-3</c:v>
                </c:pt>
                <c:pt idx="411">
                  <c:v>4.0000000000000001E-3</c:v>
                </c:pt>
                <c:pt idx="412">
                  <c:v>-4.0000000000000001E-3</c:v>
                </c:pt>
                <c:pt idx="413">
                  <c:v>-4.0000000000000001E-3</c:v>
                </c:pt>
                <c:pt idx="414">
                  <c:v>4.0000000000000001E-3</c:v>
                </c:pt>
                <c:pt idx="415">
                  <c:v>0.02</c:v>
                </c:pt>
                <c:pt idx="416">
                  <c:v>1.2E-2</c:v>
                </c:pt>
                <c:pt idx="417">
                  <c:v>0.02</c:v>
                </c:pt>
                <c:pt idx="418">
                  <c:v>0.02</c:v>
                </c:pt>
                <c:pt idx="419">
                  <c:v>0.02</c:v>
                </c:pt>
                <c:pt idx="420">
                  <c:v>2.8000000000000001E-2</c:v>
                </c:pt>
                <c:pt idx="421">
                  <c:v>3.5999999999999997E-2</c:v>
                </c:pt>
                <c:pt idx="422">
                  <c:v>2.8000000000000001E-2</c:v>
                </c:pt>
                <c:pt idx="423">
                  <c:v>4.3999999999999997E-2</c:v>
                </c:pt>
                <c:pt idx="424">
                  <c:v>2.8000000000000001E-2</c:v>
                </c:pt>
                <c:pt idx="425">
                  <c:v>4.3999999999999997E-2</c:v>
                </c:pt>
                <c:pt idx="426">
                  <c:v>5.1999999999999998E-2</c:v>
                </c:pt>
                <c:pt idx="427">
                  <c:v>5.1999999999999998E-2</c:v>
                </c:pt>
                <c:pt idx="428">
                  <c:v>4.3999999999999997E-2</c:v>
                </c:pt>
                <c:pt idx="429">
                  <c:v>6.8000000000000005E-2</c:v>
                </c:pt>
                <c:pt idx="430">
                  <c:v>0.06</c:v>
                </c:pt>
                <c:pt idx="431">
                  <c:v>0.06</c:v>
                </c:pt>
                <c:pt idx="432">
                  <c:v>0.06</c:v>
                </c:pt>
                <c:pt idx="433">
                  <c:v>7.5999999999999998E-2</c:v>
                </c:pt>
                <c:pt idx="434">
                  <c:v>8.4000000000000005E-2</c:v>
                </c:pt>
                <c:pt idx="435">
                  <c:v>8.4000000000000005E-2</c:v>
                </c:pt>
                <c:pt idx="436">
                  <c:v>8.4000000000000005E-2</c:v>
                </c:pt>
                <c:pt idx="437">
                  <c:v>9.1999999999999998E-2</c:v>
                </c:pt>
                <c:pt idx="438">
                  <c:v>8.4000000000000005E-2</c:v>
                </c:pt>
                <c:pt idx="439">
                  <c:v>0.1</c:v>
                </c:pt>
                <c:pt idx="440">
                  <c:v>0.1</c:v>
                </c:pt>
                <c:pt idx="441">
                  <c:v>0.1</c:v>
                </c:pt>
                <c:pt idx="442">
                  <c:v>9.1999999999999998E-2</c:v>
                </c:pt>
                <c:pt idx="443">
                  <c:v>0.108</c:v>
                </c:pt>
                <c:pt idx="444">
                  <c:v>0.108</c:v>
                </c:pt>
                <c:pt idx="445">
                  <c:v>0.11600000000000001</c:v>
                </c:pt>
                <c:pt idx="446">
                  <c:v>0.108</c:v>
                </c:pt>
                <c:pt idx="447">
                  <c:v>9.1999999999999998E-2</c:v>
                </c:pt>
                <c:pt idx="448">
                  <c:v>8.4000000000000005E-2</c:v>
                </c:pt>
                <c:pt idx="449">
                  <c:v>9.1999999999999998E-2</c:v>
                </c:pt>
                <c:pt idx="450">
                  <c:v>0.1</c:v>
                </c:pt>
                <c:pt idx="451">
                  <c:v>0.108</c:v>
                </c:pt>
                <c:pt idx="452">
                  <c:v>0.11600000000000001</c:v>
                </c:pt>
                <c:pt idx="453">
                  <c:v>0.11600000000000001</c:v>
                </c:pt>
                <c:pt idx="454">
                  <c:v>0.108</c:v>
                </c:pt>
                <c:pt idx="455">
                  <c:v>9.1999999999999998E-2</c:v>
                </c:pt>
                <c:pt idx="456">
                  <c:v>0.1</c:v>
                </c:pt>
                <c:pt idx="457">
                  <c:v>9.1999999999999998E-2</c:v>
                </c:pt>
                <c:pt idx="458">
                  <c:v>9.1999999999999998E-2</c:v>
                </c:pt>
                <c:pt idx="459">
                  <c:v>9.1999999999999998E-2</c:v>
                </c:pt>
                <c:pt idx="460">
                  <c:v>9.1999999999999998E-2</c:v>
                </c:pt>
                <c:pt idx="461">
                  <c:v>0.1</c:v>
                </c:pt>
                <c:pt idx="462">
                  <c:v>9.1999999999999998E-2</c:v>
                </c:pt>
              </c:numCache>
            </c:numRef>
          </c:yVal>
          <c:smooth val="1"/>
        </c:ser>
        <c:ser>
          <c:idx val="1"/>
          <c:order val="1"/>
          <c:marker>
            <c:symbol val="none"/>
          </c:marker>
          <c:xVal>
            <c:numRef>
              <c:f>'112struc_37_9csv'!$A$534086:$A$534548</c:f>
              <c:numCache>
                <c:formatCode>0.000000E+00</c:formatCode>
                <c:ptCount val="463"/>
                <c:pt idx="0">
                  <c:v>1.0144080000000001E-4</c:v>
                </c:pt>
                <c:pt idx="1">
                  <c:v>1.0144100000000001E-4</c:v>
                </c:pt>
                <c:pt idx="2">
                  <c:v>1.0144119999999999E-4</c:v>
                </c:pt>
                <c:pt idx="3">
                  <c:v>1.0144139999999999E-4</c:v>
                </c:pt>
                <c:pt idx="4">
                  <c:v>1.0144159999999999E-4</c:v>
                </c:pt>
                <c:pt idx="5">
                  <c:v>1.0144179999999999E-4</c:v>
                </c:pt>
                <c:pt idx="6">
                  <c:v>1.01442E-4</c:v>
                </c:pt>
                <c:pt idx="7">
                  <c:v>1.014422E-4</c:v>
                </c:pt>
                <c:pt idx="8">
                  <c:v>1.014424E-4</c:v>
                </c:pt>
                <c:pt idx="9">
                  <c:v>1.014426E-4</c:v>
                </c:pt>
                <c:pt idx="10">
                  <c:v>1.014428E-4</c:v>
                </c:pt>
                <c:pt idx="11">
                  <c:v>1.01443E-4</c:v>
                </c:pt>
                <c:pt idx="12">
                  <c:v>1.014432E-4</c:v>
                </c:pt>
                <c:pt idx="13">
                  <c:v>1.014434E-4</c:v>
                </c:pt>
                <c:pt idx="14">
                  <c:v>1.014436E-4</c:v>
                </c:pt>
                <c:pt idx="15">
                  <c:v>1.014438E-4</c:v>
                </c:pt>
                <c:pt idx="16">
                  <c:v>1.01444E-4</c:v>
                </c:pt>
                <c:pt idx="17">
                  <c:v>1.014442E-4</c:v>
                </c:pt>
                <c:pt idx="18">
                  <c:v>1.014444E-4</c:v>
                </c:pt>
                <c:pt idx="19">
                  <c:v>1.014446E-4</c:v>
                </c:pt>
                <c:pt idx="20">
                  <c:v>1.014448E-4</c:v>
                </c:pt>
                <c:pt idx="21">
                  <c:v>1.01445E-4</c:v>
                </c:pt>
                <c:pt idx="22">
                  <c:v>1.014452E-4</c:v>
                </c:pt>
                <c:pt idx="23">
                  <c:v>1.014454E-4</c:v>
                </c:pt>
                <c:pt idx="24">
                  <c:v>1.014456E-4</c:v>
                </c:pt>
                <c:pt idx="25">
                  <c:v>1.014458E-4</c:v>
                </c:pt>
                <c:pt idx="26">
                  <c:v>1.01446E-4</c:v>
                </c:pt>
                <c:pt idx="27">
                  <c:v>1.014462E-4</c:v>
                </c:pt>
                <c:pt idx="28">
                  <c:v>1.0144640000000001E-4</c:v>
                </c:pt>
                <c:pt idx="29">
                  <c:v>1.0144660000000001E-4</c:v>
                </c:pt>
                <c:pt idx="30">
                  <c:v>1.0144680000000001E-4</c:v>
                </c:pt>
                <c:pt idx="31">
                  <c:v>1.0144700000000001E-4</c:v>
                </c:pt>
                <c:pt idx="32">
                  <c:v>1.0144719999999999E-4</c:v>
                </c:pt>
                <c:pt idx="33">
                  <c:v>1.0144739999999999E-4</c:v>
                </c:pt>
                <c:pt idx="34">
                  <c:v>1.0144759999999999E-4</c:v>
                </c:pt>
                <c:pt idx="35">
                  <c:v>1.0144779999999999E-4</c:v>
                </c:pt>
                <c:pt idx="36">
                  <c:v>1.0144799999999999E-4</c:v>
                </c:pt>
                <c:pt idx="37">
                  <c:v>1.014482E-4</c:v>
                </c:pt>
                <c:pt idx="38">
                  <c:v>1.014484E-4</c:v>
                </c:pt>
                <c:pt idx="39">
                  <c:v>1.014486E-4</c:v>
                </c:pt>
                <c:pt idx="40">
                  <c:v>1.014488E-4</c:v>
                </c:pt>
                <c:pt idx="41">
                  <c:v>1.01449E-4</c:v>
                </c:pt>
                <c:pt idx="42">
                  <c:v>1.014492E-4</c:v>
                </c:pt>
                <c:pt idx="43">
                  <c:v>1.014494E-4</c:v>
                </c:pt>
                <c:pt idx="44">
                  <c:v>1.014496E-4</c:v>
                </c:pt>
                <c:pt idx="45">
                  <c:v>1.014498E-4</c:v>
                </c:pt>
                <c:pt idx="46">
                  <c:v>1.0145E-4</c:v>
                </c:pt>
                <c:pt idx="47">
                  <c:v>1.014502E-4</c:v>
                </c:pt>
                <c:pt idx="48">
                  <c:v>1.014504E-4</c:v>
                </c:pt>
                <c:pt idx="49">
                  <c:v>1.014506E-4</c:v>
                </c:pt>
                <c:pt idx="50">
                  <c:v>1.014508E-4</c:v>
                </c:pt>
                <c:pt idx="51">
                  <c:v>1.01451E-4</c:v>
                </c:pt>
                <c:pt idx="52">
                  <c:v>1.014512E-4</c:v>
                </c:pt>
                <c:pt idx="53">
                  <c:v>1.014514E-4</c:v>
                </c:pt>
                <c:pt idx="54">
                  <c:v>1.014516E-4</c:v>
                </c:pt>
                <c:pt idx="55">
                  <c:v>1.014518E-4</c:v>
                </c:pt>
                <c:pt idx="56">
                  <c:v>1.01452E-4</c:v>
                </c:pt>
                <c:pt idx="57">
                  <c:v>1.014522E-4</c:v>
                </c:pt>
                <c:pt idx="58">
                  <c:v>1.014524E-4</c:v>
                </c:pt>
                <c:pt idx="59">
                  <c:v>1.0145260000000001E-4</c:v>
                </c:pt>
                <c:pt idx="60">
                  <c:v>1.0145280000000001E-4</c:v>
                </c:pt>
                <c:pt idx="61">
                  <c:v>1.0145300000000001E-4</c:v>
                </c:pt>
                <c:pt idx="62">
                  <c:v>1.0145320000000001E-4</c:v>
                </c:pt>
                <c:pt idx="63">
                  <c:v>1.0145339999999999E-4</c:v>
                </c:pt>
                <c:pt idx="64">
                  <c:v>1.0145359999999999E-4</c:v>
                </c:pt>
                <c:pt idx="65">
                  <c:v>1.0145379999999999E-4</c:v>
                </c:pt>
                <c:pt idx="66">
                  <c:v>1.0145399999999999E-4</c:v>
                </c:pt>
                <c:pt idx="67">
                  <c:v>1.014542E-4</c:v>
                </c:pt>
                <c:pt idx="68">
                  <c:v>1.014544E-4</c:v>
                </c:pt>
                <c:pt idx="69">
                  <c:v>1.014546E-4</c:v>
                </c:pt>
                <c:pt idx="70">
                  <c:v>1.014548E-4</c:v>
                </c:pt>
                <c:pt idx="71">
                  <c:v>1.01455E-4</c:v>
                </c:pt>
                <c:pt idx="72">
                  <c:v>1.014552E-4</c:v>
                </c:pt>
                <c:pt idx="73">
                  <c:v>1.014554E-4</c:v>
                </c:pt>
                <c:pt idx="74">
                  <c:v>1.014556E-4</c:v>
                </c:pt>
                <c:pt idx="75">
                  <c:v>1.014558E-4</c:v>
                </c:pt>
                <c:pt idx="76">
                  <c:v>1.01456E-4</c:v>
                </c:pt>
                <c:pt idx="77">
                  <c:v>1.014562E-4</c:v>
                </c:pt>
                <c:pt idx="78">
                  <c:v>1.014564E-4</c:v>
                </c:pt>
                <c:pt idx="79">
                  <c:v>1.014566E-4</c:v>
                </c:pt>
                <c:pt idx="80">
                  <c:v>1.014568E-4</c:v>
                </c:pt>
                <c:pt idx="81">
                  <c:v>1.01457E-4</c:v>
                </c:pt>
                <c:pt idx="82">
                  <c:v>1.014572E-4</c:v>
                </c:pt>
                <c:pt idx="83">
                  <c:v>1.014574E-4</c:v>
                </c:pt>
                <c:pt idx="84">
                  <c:v>1.014576E-4</c:v>
                </c:pt>
                <c:pt idx="85">
                  <c:v>1.014578E-4</c:v>
                </c:pt>
                <c:pt idx="86">
                  <c:v>1.01458E-4</c:v>
                </c:pt>
                <c:pt idx="87">
                  <c:v>1.014582E-4</c:v>
                </c:pt>
                <c:pt idx="88">
                  <c:v>1.014584E-4</c:v>
                </c:pt>
                <c:pt idx="89">
                  <c:v>1.014586E-4</c:v>
                </c:pt>
                <c:pt idx="90">
                  <c:v>1.0145880000000001E-4</c:v>
                </c:pt>
                <c:pt idx="91">
                  <c:v>1.0145900000000001E-4</c:v>
                </c:pt>
                <c:pt idx="92">
                  <c:v>1.0145920000000001E-4</c:v>
                </c:pt>
                <c:pt idx="93">
                  <c:v>1.0145940000000001E-4</c:v>
                </c:pt>
                <c:pt idx="94">
                  <c:v>1.0145959999999999E-4</c:v>
                </c:pt>
                <c:pt idx="95">
                  <c:v>1.0145979999999999E-4</c:v>
                </c:pt>
                <c:pt idx="96">
                  <c:v>1.0145999999999999E-4</c:v>
                </c:pt>
                <c:pt idx="97">
                  <c:v>1.0146019999999999E-4</c:v>
                </c:pt>
                <c:pt idx="98">
                  <c:v>1.014604E-4</c:v>
                </c:pt>
                <c:pt idx="99">
                  <c:v>1.014606E-4</c:v>
                </c:pt>
                <c:pt idx="100">
                  <c:v>1.014608E-4</c:v>
                </c:pt>
                <c:pt idx="101">
                  <c:v>1.01461E-4</c:v>
                </c:pt>
                <c:pt idx="102">
                  <c:v>1.014612E-4</c:v>
                </c:pt>
                <c:pt idx="103">
                  <c:v>1.014614E-4</c:v>
                </c:pt>
                <c:pt idx="104">
                  <c:v>1.014616E-4</c:v>
                </c:pt>
                <c:pt idx="105">
                  <c:v>1.014618E-4</c:v>
                </c:pt>
                <c:pt idx="106">
                  <c:v>1.01462E-4</c:v>
                </c:pt>
                <c:pt idx="107">
                  <c:v>1.014622E-4</c:v>
                </c:pt>
                <c:pt idx="108">
                  <c:v>1.014624E-4</c:v>
                </c:pt>
                <c:pt idx="109">
                  <c:v>1.014626E-4</c:v>
                </c:pt>
                <c:pt idx="110">
                  <c:v>1.014628E-4</c:v>
                </c:pt>
                <c:pt idx="111">
                  <c:v>1.01463E-4</c:v>
                </c:pt>
                <c:pt idx="112">
                  <c:v>1.014632E-4</c:v>
                </c:pt>
                <c:pt idx="113">
                  <c:v>1.014634E-4</c:v>
                </c:pt>
                <c:pt idx="114">
                  <c:v>1.014636E-4</c:v>
                </c:pt>
                <c:pt idx="115">
                  <c:v>1.014638E-4</c:v>
                </c:pt>
                <c:pt idx="116">
                  <c:v>1.01464E-4</c:v>
                </c:pt>
                <c:pt idx="117">
                  <c:v>1.014642E-4</c:v>
                </c:pt>
                <c:pt idx="118">
                  <c:v>1.014644E-4</c:v>
                </c:pt>
                <c:pt idx="119">
                  <c:v>1.014646E-4</c:v>
                </c:pt>
                <c:pt idx="120">
                  <c:v>1.014648E-4</c:v>
                </c:pt>
                <c:pt idx="121">
                  <c:v>1.0146500000000001E-4</c:v>
                </c:pt>
                <c:pt idx="122">
                  <c:v>1.0146520000000001E-4</c:v>
                </c:pt>
                <c:pt idx="123">
                  <c:v>1.0146540000000001E-4</c:v>
                </c:pt>
                <c:pt idx="124">
                  <c:v>1.0146560000000001E-4</c:v>
                </c:pt>
                <c:pt idx="125">
                  <c:v>1.0146579999999999E-4</c:v>
                </c:pt>
                <c:pt idx="126">
                  <c:v>1.0146599999999999E-4</c:v>
                </c:pt>
                <c:pt idx="127">
                  <c:v>1.0146619999999999E-4</c:v>
                </c:pt>
                <c:pt idx="128">
                  <c:v>1.0146639999999999E-4</c:v>
                </c:pt>
                <c:pt idx="129">
                  <c:v>1.014666E-4</c:v>
                </c:pt>
                <c:pt idx="130">
                  <c:v>1.014668E-4</c:v>
                </c:pt>
                <c:pt idx="131">
                  <c:v>1.01467E-4</c:v>
                </c:pt>
                <c:pt idx="132">
                  <c:v>1.014672E-4</c:v>
                </c:pt>
                <c:pt idx="133">
                  <c:v>1.014674E-4</c:v>
                </c:pt>
                <c:pt idx="134">
                  <c:v>1.014676E-4</c:v>
                </c:pt>
                <c:pt idx="135">
                  <c:v>1.014678E-4</c:v>
                </c:pt>
                <c:pt idx="136">
                  <c:v>1.01468E-4</c:v>
                </c:pt>
                <c:pt idx="137">
                  <c:v>1.014682E-4</c:v>
                </c:pt>
                <c:pt idx="138">
                  <c:v>1.014684E-4</c:v>
                </c:pt>
                <c:pt idx="139">
                  <c:v>1.014686E-4</c:v>
                </c:pt>
                <c:pt idx="140">
                  <c:v>1.014688E-4</c:v>
                </c:pt>
                <c:pt idx="141">
                  <c:v>1.01469E-4</c:v>
                </c:pt>
                <c:pt idx="142">
                  <c:v>1.014692E-4</c:v>
                </c:pt>
                <c:pt idx="143">
                  <c:v>1.014694E-4</c:v>
                </c:pt>
                <c:pt idx="144">
                  <c:v>1.014696E-4</c:v>
                </c:pt>
                <c:pt idx="145">
                  <c:v>1.014698E-4</c:v>
                </c:pt>
                <c:pt idx="146">
                  <c:v>1.0147E-4</c:v>
                </c:pt>
                <c:pt idx="147">
                  <c:v>1.014702E-4</c:v>
                </c:pt>
                <c:pt idx="148">
                  <c:v>1.014704E-4</c:v>
                </c:pt>
                <c:pt idx="149">
                  <c:v>1.014706E-4</c:v>
                </c:pt>
                <c:pt idx="150">
                  <c:v>1.014708E-4</c:v>
                </c:pt>
                <c:pt idx="151">
                  <c:v>1.01471E-4</c:v>
                </c:pt>
                <c:pt idx="152">
                  <c:v>1.0147120000000001E-4</c:v>
                </c:pt>
                <c:pt idx="153">
                  <c:v>1.0147140000000001E-4</c:v>
                </c:pt>
                <c:pt idx="154">
                  <c:v>1.0147160000000001E-4</c:v>
                </c:pt>
                <c:pt idx="155">
                  <c:v>1.0147180000000001E-4</c:v>
                </c:pt>
                <c:pt idx="156">
                  <c:v>1.0147199999999999E-4</c:v>
                </c:pt>
                <c:pt idx="157">
                  <c:v>1.0147219999999999E-4</c:v>
                </c:pt>
                <c:pt idx="158">
                  <c:v>1.0147239999999999E-4</c:v>
                </c:pt>
                <c:pt idx="159">
                  <c:v>1.0147259999999999E-4</c:v>
                </c:pt>
                <c:pt idx="160">
                  <c:v>1.014728E-4</c:v>
                </c:pt>
                <c:pt idx="161">
                  <c:v>1.01473E-4</c:v>
                </c:pt>
                <c:pt idx="162">
                  <c:v>1.014732E-4</c:v>
                </c:pt>
                <c:pt idx="163">
                  <c:v>1.014734E-4</c:v>
                </c:pt>
                <c:pt idx="164">
                  <c:v>1.014736E-4</c:v>
                </c:pt>
                <c:pt idx="165">
                  <c:v>1.014738E-4</c:v>
                </c:pt>
                <c:pt idx="166">
                  <c:v>1.01474E-4</c:v>
                </c:pt>
                <c:pt idx="167">
                  <c:v>1.014742E-4</c:v>
                </c:pt>
                <c:pt idx="168">
                  <c:v>1.014744E-4</c:v>
                </c:pt>
                <c:pt idx="169">
                  <c:v>1.014746E-4</c:v>
                </c:pt>
                <c:pt idx="170">
                  <c:v>1.014748E-4</c:v>
                </c:pt>
                <c:pt idx="171">
                  <c:v>1.01475E-4</c:v>
                </c:pt>
                <c:pt idx="172">
                  <c:v>1.014752E-4</c:v>
                </c:pt>
                <c:pt idx="173">
                  <c:v>1.014754E-4</c:v>
                </c:pt>
                <c:pt idx="174">
                  <c:v>1.014756E-4</c:v>
                </c:pt>
                <c:pt idx="175">
                  <c:v>1.014758E-4</c:v>
                </c:pt>
                <c:pt idx="176">
                  <c:v>1.01476E-4</c:v>
                </c:pt>
                <c:pt idx="177">
                  <c:v>1.014762E-4</c:v>
                </c:pt>
                <c:pt idx="178">
                  <c:v>1.014764E-4</c:v>
                </c:pt>
                <c:pt idx="179">
                  <c:v>1.014766E-4</c:v>
                </c:pt>
                <c:pt idx="180">
                  <c:v>1.014768E-4</c:v>
                </c:pt>
                <c:pt idx="181">
                  <c:v>1.01477E-4</c:v>
                </c:pt>
                <c:pt idx="182">
                  <c:v>1.014772E-4</c:v>
                </c:pt>
                <c:pt idx="183">
                  <c:v>1.0147740000000001E-4</c:v>
                </c:pt>
                <c:pt idx="184">
                  <c:v>1.0147760000000001E-4</c:v>
                </c:pt>
                <c:pt idx="185">
                  <c:v>1.0147780000000001E-4</c:v>
                </c:pt>
                <c:pt idx="186">
                  <c:v>1.0147800000000001E-4</c:v>
                </c:pt>
                <c:pt idx="187">
                  <c:v>1.0147819999999999E-4</c:v>
                </c:pt>
                <c:pt idx="188">
                  <c:v>1.0147839999999999E-4</c:v>
                </c:pt>
                <c:pt idx="189">
                  <c:v>1.0147859999999999E-4</c:v>
                </c:pt>
                <c:pt idx="190">
                  <c:v>1.0147879999999999E-4</c:v>
                </c:pt>
                <c:pt idx="191">
                  <c:v>1.01479E-4</c:v>
                </c:pt>
                <c:pt idx="192">
                  <c:v>1.014792E-4</c:v>
                </c:pt>
                <c:pt idx="193">
                  <c:v>1.014794E-4</c:v>
                </c:pt>
                <c:pt idx="194">
                  <c:v>1.014796E-4</c:v>
                </c:pt>
                <c:pt idx="195">
                  <c:v>1.014798E-4</c:v>
                </c:pt>
                <c:pt idx="196">
                  <c:v>1.0148E-4</c:v>
                </c:pt>
                <c:pt idx="197">
                  <c:v>1.014802E-4</c:v>
                </c:pt>
                <c:pt idx="198">
                  <c:v>1.014804E-4</c:v>
                </c:pt>
                <c:pt idx="199">
                  <c:v>1.014806E-4</c:v>
                </c:pt>
                <c:pt idx="200">
                  <c:v>1.014808E-4</c:v>
                </c:pt>
                <c:pt idx="201">
                  <c:v>1.01481E-4</c:v>
                </c:pt>
                <c:pt idx="202">
                  <c:v>1.014812E-4</c:v>
                </c:pt>
                <c:pt idx="203">
                  <c:v>1.014814E-4</c:v>
                </c:pt>
                <c:pt idx="204">
                  <c:v>1.014816E-4</c:v>
                </c:pt>
                <c:pt idx="205">
                  <c:v>1.014818E-4</c:v>
                </c:pt>
                <c:pt idx="206">
                  <c:v>1.01482E-4</c:v>
                </c:pt>
                <c:pt idx="207">
                  <c:v>1.014822E-4</c:v>
                </c:pt>
                <c:pt idx="208">
                  <c:v>1.014824E-4</c:v>
                </c:pt>
                <c:pt idx="209">
                  <c:v>1.014826E-4</c:v>
                </c:pt>
                <c:pt idx="210">
                  <c:v>1.014828E-4</c:v>
                </c:pt>
                <c:pt idx="211">
                  <c:v>1.01483E-4</c:v>
                </c:pt>
                <c:pt idx="212">
                  <c:v>1.014832E-4</c:v>
                </c:pt>
                <c:pt idx="213">
                  <c:v>1.014834E-4</c:v>
                </c:pt>
                <c:pt idx="214">
                  <c:v>1.0148360000000001E-4</c:v>
                </c:pt>
                <c:pt idx="215">
                  <c:v>1.0148380000000001E-4</c:v>
                </c:pt>
                <c:pt idx="216">
                  <c:v>1.0148400000000001E-4</c:v>
                </c:pt>
                <c:pt idx="217">
                  <c:v>1.0148420000000001E-4</c:v>
                </c:pt>
                <c:pt idx="218">
                  <c:v>1.0148439999999999E-4</c:v>
                </c:pt>
                <c:pt idx="219">
                  <c:v>1.0148459999999999E-4</c:v>
                </c:pt>
                <c:pt idx="220">
                  <c:v>1.0148479999999999E-4</c:v>
                </c:pt>
                <c:pt idx="221">
                  <c:v>1.0148499999999999E-4</c:v>
                </c:pt>
                <c:pt idx="222">
                  <c:v>1.014852E-4</c:v>
                </c:pt>
                <c:pt idx="223">
                  <c:v>1.014854E-4</c:v>
                </c:pt>
                <c:pt idx="224">
                  <c:v>1.014856E-4</c:v>
                </c:pt>
                <c:pt idx="225">
                  <c:v>1.014858E-4</c:v>
                </c:pt>
                <c:pt idx="226">
                  <c:v>1.01486E-4</c:v>
                </c:pt>
                <c:pt idx="227">
                  <c:v>1.014862E-4</c:v>
                </c:pt>
                <c:pt idx="228">
                  <c:v>1.014864E-4</c:v>
                </c:pt>
                <c:pt idx="229">
                  <c:v>1.014866E-4</c:v>
                </c:pt>
                <c:pt idx="230">
                  <c:v>1.014868E-4</c:v>
                </c:pt>
                <c:pt idx="231">
                  <c:v>1.01487E-4</c:v>
                </c:pt>
                <c:pt idx="232">
                  <c:v>1.014872E-4</c:v>
                </c:pt>
                <c:pt idx="233">
                  <c:v>1.014874E-4</c:v>
                </c:pt>
                <c:pt idx="234">
                  <c:v>1.014876E-4</c:v>
                </c:pt>
                <c:pt idx="235">
                  <c:v>1.014878E-4</c:v>
                </c:pt>
                <c:pt idx="236">
                  <c:v>1.01488E-4</c:v>
                </c:pt>
                <c:pt idx="237">
                  <c:v>1.014882E-4</c:v>
                </c:pt>
                <c:pt idx="238">
                  <c:v>1.014884E-4</c:v>
                </c:pt>
                <c:pt idx="239">
                  <c:v>1.014886E-4</c:v>
                </c:pt>
                <c:pt idx="240">
                  <c:v>1.014888E-4</c:v>
                </c:pt>
                <c:pt idx="241">
                  <c:v>1.01489E-4</c:v>
                </c:pt>
                <c:pt idx="242">
                  <c:v>1.014892E-4</c:v>
                </c:pt>
                <c:pt idx="243">
                  <c:v>1.014894E-4</c:v>
                </c:pt>
                <c:pt idx="244">
                  <c:v>1.014896E-4</c:v>
                </c:pt>
                <c:pt idx="245">
                  <c:v>1.0148980000000001E-4</c:v>
                </c:pt>
                <c:pt idx="246">
                  <c:v>1.0149000000000001E-4</c:v>
                </c:pt>
                <c:pt idx="247">
                  <c:v>1.0149020000000001E-4</c:v>
                </c:pt>
                <c:pt idx="248">
                  <c:v>1.0149040000000001E-4</c:v>
                </c:pt>
                <c:pt idx="249">
                  <c:v>1.0149059999999999E-4</c:v>
                </c:pt>
                <c:pt idx="250">
                  <c:v>1.0149079999999999E-4</c:v>
                </c:pt>
                <c:pt idx="251">
                  <c:v>1.0149099999999999E-4</c:v>
                </c:pt>
                <c:pt idx="252">
                  <c:v>1.0149119999999999E-4</c:v>
                </c:pt>
                <c:pt idx="253">
                  <c:v>1.014914E-4</c:v>
                </c:pt>
                <c:pt idx="254">
                  <c:v>1.014916E-4</c:v>
                </c:pt>
                <c:pt idx="255">
                  <c:v>1.014918E-4</c:v>
                </c:pt>
                <c:pt idx="256">
                  <c:v>1.01492E-4</c:v>
                </c:pt>
                <c:pt idx="257">
                  <c:v>1.014922E-4</c:v>
                </c:pt>
                <c:pt idx="258">
                  <c:v>1.014924E-4</c:v>
                </c:pt>
                <c:pt idx="259">
                  <c:v>1.014926E-4</c:v>
                </c:pt>
                <c:pt idx="260">
                  <c:v>1.014928E-4</c:v>
                </c:pt>
                <c:pt idx="261">
                  <c:v>1.01493E-4</c:v>
                </c:pt>
                <c:pt idx="262">
                  <c:v>1.014932E-4</c:v>
                </c:pt>
                <c:pt idx="263">
                  <c:v>1.014934E-4</c:v>
                </c:pt>
                <c:pt idx="264">
                  <c:v>1.014936E-4</c:v>
                </c:pt>
                <c:pt idx="265">
                  <c:v>1.014938E-4</c:v>
                </c:pt>
                <c:pt idx="266">
                  <c:v>1.01494E-4</c:v>
                </c:pt>
                <c:pt idx="267">
                  <c:v>1.014942E-4</c:v>
                </c:pt>
                <c:pt idx="268">
                  <c:v>1.014944E-4</c:v>
                </c:pt>
                <c:pt idx="269">
                  <c:v>1.014946E-4</c:v>
                </c:pt>
                <c:pt idx="270">
                  <c:v>1.014948E-4</c:v>
                </c:pt>
                <c:pt idx="271">
                  <c:v>1.01495E-4</c:v>
                </c:pt>
                <c:pt idx="272">
                  <c:v>1.014952E-4</c:v>
                </c:pt>
                <c:pt idx="273">
                  <c:v>1.014954E-4</c:v>
                </c:pt>
                <c:pt idx="274">
                  <c:v>1.014956E-4</c:v>
                </c:pt>
                <c:pt idx="275">
                  <c:v>1.014958E-4</c:v>
                </c:pt>
                <c:pt idx="276">
                  <c:v>1.0149600000000001E-4</c:v>
                </c:pt>
                <c:pt idx="277">
                  <c:v>1.0149620000000001E-4</c:v>
                </c:pt>
                <c:pt idx="278">
                  <c:v>1.0149640000000001E-4</c:v>
                </c:pt>
                <c:pt idx="279">
                  <c:v>1.0149660000000001E-4</c:v>
                </c:pt>
                <c:pt idx="280">
                  <c:v>1.0149679999999999E-4</c:v>
                </c:pt>
                <c:pt idx="281">
                  <c:v>1.0149699999999999E-4</c:v>
                </c:pt>
                <c:pt idx="282">
                  <c:v>1.0149719999999999E-4</c:v>
                </c:pt>
                <c:pt idx="283">
                  <c:v>1.0149739999999999E-4</c:v>
                </c:pt>
                <c:pt idx="284">
                  <c:v>1.014976E-4</c:v>
                </c:pt>
                <c:pt idx="285">
                  <c:v>1.014978E-4</c:v>
                </c:pt>
                <c:pt idx="286">
                  <c:v>1.01498E-4</c:v>
                </c:pt>
                <c:pt idx="287">
                  <c:v>1.014982E-4</c:v>
                </c:pt>
                <c:pt idx="288">
                  <c:v>1.014984E-4</c:v>
                </c:pt>
                <c:pt idx="289">
                  <c:v>1.014986E-4</c:v>
                </c:pt>
                <c:pt idx="290">
                  <c:v>1.014988E-4</c:v>
                </c:pt>
                <c:pt idx="291">
                  <c:v>1.01499E-4</c:v>
                </c:pt>
                <c:pt idx="292">
                  <c:v>1.014992E-4</c:v>
                </c:pt>
                <c:pt idx="293">
                  <c:v>1.014994E-4</c:v>
                </c:pt>
                <c:pt idx="294">
                  <c:v>1.014996E-4</c:v>
                </c:pt>
                <c:pt idx="295">
                  <c:v>1.014998E-4</c:v>
                </c:pt>
                <c:pt idx="296">
                  <c:v>1.015E-4</c:v>
                </c:pt>
                <c:pt idx="297">
                  <c:v>1.015002E-4</c:v>
                </c:pt>
                <c:pt idx="298">
                  <c:v>1.015004E-4</c:v>
                </c:pt>
                <c:pt idx="299">
                  <c:v>1.015006E-4</c:v>
                </c:pt>
                <c:pt idx="300">
                  <c:v>1.015008E-4</c:v>
                </c:pt>
                <c:pt idx="301">
                  <c:v>1.01501E-4</c:v>
                </c:pt>
                <c:pt idx="302">
                  <c:v>1.015012E-4</c:v>
                </c:pt>
                <c:pt idx="303">
                  <c:v>1.015014E-4</c:v>
                </c:pt>
                <c:pt idx="304">
                  <c:v>1.015016E-4</c:v>
                </c:pt>
                <c:pt idx="305">
                  <c:v>1.015018E-4</c:v>
                </c:pt>
                <c:pt idx="306">
                  <c:v>1.01502E-4</c:v>
                </c:pt>
                <c:pt idx="307">
                  <c:v>1.0150220000000001E-4</c:v>
                </c:pt>
                <c:pt idx="308">
                  <c:v>1.0150240000000001E-4</c:v>
                </c:pt>
                <c:pt idx="309">
                  <c:v>1.0150260000000001E-4</c:v>
                </c:pt>
                <c:pt idx="310">
                  <c:v>1.0150280000000001E-4</c:v>
                </c:pt>
                <c:pt idx="311">
                  <c:v>1.0150299999999999E-4</c:v>
                </c:pt>
                <c:pt idx="312">
                  <c:v>1.0150319999999999E-4</c:v>
                </c:pt>
                <c:pt idx="313">
                  <c:v>1.0150339999999999E-4</c:v>
                </c:pt>
                <c:pt idx="314">
                  <c:v>1.0150359999999999E-4</c:v>
                </c:pt>
                <c:pt idx="315">
                  <c:v>1.015038E-4</c:v>
                </c:pt>
                <c:pt idx="316">
                  <c:v>1.01504E-4</c:v>
                </c:pt>
                <c:pt idx="317">
                  <c:v>1.015042E-4</c:v>
                </c:pt>
                <c:pt idx="318">
                  <c:v>1.015044E-4</c:v>
                </c:pt>
                <c:pt idx="319">
                  <c:v>1.015046E-4</c:v>
                </c:pt>
                <c:pt idx="320">
                  <c:v>1.015048E-4</c:v>
                </c:pt>
                <c:pt idx="321">
                  <c:v>1.01505E-4</c:v>
                </c:pt>
                <c:pt idx="322">
                  <c:v>1.015052E-4</c:v>
                </c:pt>
                <c:pt idx="323">
                  <c:v>1.015054E-4</c:v>
                </c:pt>
                <c:pt idx="324">
                  <c:v>1.015056E-4</c:v>
                </c:pt>
                <c:pt idx="325">
                  <c:v>1.015058E-4</c:v>
                </c:pt>
                <c:pt idx="326">
                  <c:v>1.01506E-4</c:v>
                </c:pt>
                <c:pt idx="327">
                  <c:v>1.015062E-4</c:v>
                </c:pt>
                <c:pt idx="328">
                  <c:v>1.015064E-4</c:v>
                </c:pt>
                <c:pt idx="329">
                  <c:v>1.015066E-4</c:v>
                </c:pt>
                <c:pt idx="330">
                  <c:v>1.015068E-4</c:v>
                </c:pt>
                <c:pt idx="331">
                  <c:v>1.01507E-4</c:v>
                </c:pt>
                <c:pt idx="332">
                  <c:v>1.015072E-4</c:v>
                </c:pt>
                <c:pt idx="333">
                  <c:v>1.015074E-4</c:v>
                </c:pt>
                <c:pt idx="334">
                  <c:v>1.015076E-4</c:v>
                </c:pt>
                <c:pt idx="335">
                  <c:v>1.015078E-4</c:v>
                </c:pt>
                <c:pt idx="336">
                  <c:v>1.01508E-4</c:v>
                </c:pt>
                <c:pt idx="337">
                  <c:v>1.0150820000000001E-4</c:v>
                </c:pt>
                <c:pt idx="338">
                  <c:v>1.0150840000000001E-4</c:v>
                </c:pt>
                <c:pt idx="339">
                  <c:v>1.0150860000000001E-4</c:v>
                </c:pt>
                <c:pt idx="340">
                  <c:v>1.0150880000000001E-4</c:v>
                </c:pt>
                <c:pt idx="341">
                  <c:v>1.0150900000000001E-4</c:v>
                </c:pt>
                <c:pt idx="342">
                  <c:v>1.0150919999999999E-4</c:v>
                </c:pt>
                <c:pt idx="343">
                  <c:v>1.0150939999999999E-4</c:v>
                </c:pt>
                <c:pt idx="344">
                  <c:v>1.0150959999999999E-4</c:v>
                </c:pt>
                <c:pt idx="345">
                  <c:v>1.0150979999999999E-4</c:v>
                </c:pt>
                <c:pt idx="346">
                  <c:v>1.0151E-4</c:v>
                </c:pt>
                <c:pt idx="347">
                  <c:v>1.015102E-4</c:v>
                </c:pt>
                <c:pt idx="348">
                  <c:v>1.015104E-4</c:v>
                </c:pt>
                <c:pt idx="349">
                  <c:v>1.015106E-4</c:v>
                </c:pt>
                <c:pt idx="350">
                  <c:v>1.015108E-4</c:v>
                </c:pt>
                <c:pt idx="351">
                  <c:v>1.01511E-4</c:v>
                </c:pt>
                <c:pt idx="352">
                  <c:v>1.015112E-4</c:v>
                </c:pt>
                <c:pt idx="353">
                  <c:v>1.015114E-4</c:v>
                </c:pt>
                <c:pt idx="354">
                  <c:v>1.015116E-4</c:v>
                </c:pt>
                <c:pt idx="355">
                  <c:v>1.015118E-4</c:v>
                </c:pt>
                <c:pt idx="356">
                  <c:v>1.01512E-4</c:v>
                </c:pt>
                <c:pt idx="357">
                  <c:v>1.015122E-4</c:v>
                </c:pt>
                <c:pt idx="358">
                  <c:v>1.015124E-4</c:v>
                </c:pt>
                <c:pt idx="359">
                  <c:v>1.015126E-4</c:v>
                </c:pt>
                <c:pt idx="360">
                  <c:v>1.015128E-4</c:v>
                </c:pt>
                <c:pt idx="361">
                  <c:v>1.01513E-4</c:v>
                </c:pt>
                <c:pt idx="362">
                  <c:v>1.015132E-4</c:v>
                </c:pt>
                <c:pt idx="363">
                  <c:v>1.015134E-4</c:v>
                </c:pt>
                <c:pt idx="364">
                  <c:v>1.015136E-4</c:v>
                </c:pt>
                <c:pt idx="365">
                  <c:v>1.015138E-4</c:v>
                </c:pt>
                <c:pt idx="366">
                  <c:v>1.01514E-4</c:v>
                </c:pt>
                <c:pt idx="367">
                  <c:v>1.015142E-4</c:v>
                </c:pt>
                <c:pt idx="368">
                  <c:v>1.0151440000000001E-4</c:v>
                </c:pt>
                <c:pt idx="369">
                  <c:v>1.0151460000000001E-4</c:v>
                </c:pt>
                <c:pt idx="370">
                  <c:v>1.0151480000000001E-4</c:v>
                </c:pt>
                <c:pt idx="371">
                  <c:v>1.0151500000000001E-4</c:v>
                </c:pt>
                <c:pt idx="372">
                  <c:v>1.0151519999999999E-4</c:v>
                </c:pt>
                <c:pt idx="373">
                  <c:v>1.0151539999999999E-4</c:v>
                </c:pt>
                <c:pt idx="374">
                  <c:v>1.0151559999999999E-4</c:v>
                </c:pt>
                <c:pt idx="375">
                  <c:v>1.0151579999999999E-4</c:v>
                </c:pt>
                <c:pt idx="376">
                  <c:v>1.01516E-4</c:v>
                </c:pt>
                <c:pt idx="377">
                  <c:v>1.015162E-4</c:v>
                </c:pt>
                <c:pt idx="378">
                  <c:v>1.015164E-4</c:v>
                </c:pt>
                <c:pt idx="379">
                  <c:v>1.015166E-4</c:v>
                </c:pt>
                <c:pt idx="380">
                  <c:v>1.015168E-4</c:v>
                </c:pt>
                <c:pt idx="381">
                  <c:v>1.01517E-4</c:v>
                </c:pt>
                <c:pt idx="382">
                  <c:v>1.015172E-4</c:v>
                </c:pt>
                <c:pt idx="383">
                  <c:v>1.015174E-4</c:v>
                </c:pt>
                <c:pt idx="384">
                  <c:v>1.015176E-4</c:v>
                </c:pt>
                <c:pt idx="385">
                  <c:v>1.015178E-4</c:v>
                </c:pt>
                <c:pt idx="386">
                  <c:v>1.01518E-4</c:v>
                </c:pt>
                <c:pt idx="387">
                  <c:v>1.015182E-4</c:v>
                </c:pt>
                <c:pt idx="388">
                  <c:v>1.015184E-4</c:v>
                </c:pt>
                <c:pt idx="389">
                  <c:v>1.015186E-4</c:v>
                </c:pt>
                <c:pt idx="390">
                  <c:v>1.015188E-4</c:v>
                </c:pt>
                <c:pt idx="391">
                  <c:v>1.01519E-4</c:v>
                </c:pt>
                <c:pt idx="392">
                  <c:v>1.015192E-4</c:v>
                </c:pt>
                <c:pt idx="393">
                  <c:v>1.015194E-4</c:v>
                </c:pt>
                <c:pt idx="394">
                  <c:v>1.015196E-4</c:v>
                </c:pt>
                <c:pt idx="395">
                  <c:v>1.015198E-4</c:v>
                </c:pt>
                <c:pt idx="396">
                  <c:v>1.0152E-4</c:v>
                </c:pt>
                <c:pt idx="397">
                  <c:v>1.015202E-4</c:v>
                </c:pt>
                <c:pt idx="398">
                  <c:v>1.015204E-4</c:v>
                </c:pt>
                <c:pt idx="399">
                  <c:v>1.0152060000000001E-4</c:v>
                </c:pt>
                <c:pt idx="400">
                  <c:v>1.0152080000000001E-4</c:v>
                </c:pt>
                <c:pt idx="401">
                  <c:v>1.0152100000000001E-4</c:v>
                </c:pt>
                <c:pt idx="402">
                  <c:v>1.0152120000000001E-4</c:v>
                </c:pt>
                <c:pt idx="403">
                  <c:v>1.0152139999999999E-4</c:v>
                </c:pt>
                <c:pt idx="404">
                  <c:v>1.0152159999999999E-4</c:v>
                </c:pt>
                <c:pt idx="405">
                  <c:v>1.0152179999999999E-4</c:v>
                </c:pt>
                <c:pt idx="406">
                  <c:v>1.0152199999999999E-4</c:v>
                </c:pt>
                <c:pt idx="407">
                  <c:v>1.015222E-4</c:v>
                </c:pt>
                <c:pt idx="408">
                  <c:v>1.015224E-4</c:v>
                </c:pt>
                <c:pt idx="409">
                  <c:v>1.015226E-4</c:v>
                </c:pt>
                <c:pt idx="410">
                  <c:v>1.015228E-4</c:v>
                </c:pt>
                <c:pt idx="411">
                  <c:v>1.01523E-4</c:v>
                </c:pt>
                <c:pt idx="412">
                  <c:v>1.015232E-4</c:v>
                </c:pt>
                <c:pt idx="413">
                  <c:v>1.015234E-4</c:v>
                </c:pt>
                <c:pt idx="414">
                  <c:v>1.015236E-4</c:v>
                </c:pt>
                <c:pt idx="415">
                  <c:v>1.015238E-4</c:v>
                </c:pt>
                <c:pt idx="416">
                  <c:v>1.01524E-4</c:v>
                </c:pt>
                <c:pt idx="417">
                  <c:v>1.015242E-4</c:v>
                </c:pt>
                <c:pt idx="418">
                  <c:v>1.015244E-4</c:v>
                </c:pt>
                <c:pt idx="419">
                  <c:v>1.015246E-4</c:v>
                </c:pt>
                <c:pt idx="420">
                  <c:v>1.015248E-4</c:v>
                </c:pt>
                <c:pt idx="421">
                  <c:v>1.01525E-4</c:v>
                </c:pt>
                <c:pt idx="422">
                  <c:v>1.015252E-4</c:v>
                </c:pt>
                <c:pt idx="423">
                  <c:v>1.015254E-4</c:v>
                </c:pt>
                <c:pt idx="424">
                  <c:v>1.015256E-4</c:v>
                </c:pt>
                <c:pt idx="425">
                  <c:v>1.015258E-4</c:v>
                </c:pt>
                <c:pt idx="426">
                  <c:v>1.01526E-4</c:v>
                </c:pt>
                <c:pt idx="427">
                  <c:v>1.015262E-4</c:v>
                </c:pt>
                <c:pt idx="428">
                  <c:v>1.015264E-4</c:v>
                </c:pt>
                <c:pt idx="429">
                  <c:v>1.015266E-4</c:v>
                </c:pt>
                <c:pt idx="430">
                  <c:v>1.0152680000000001E-4</c:v>
                </c:pt>
                <c:pt idx="431">
                  <c:v>1.0152700000000001E-4</c:v>
                </c:pt>
                <c:pt idx="432">
                  <c:v>1.0152720000000001E-4</c:v>
                </c:pt>
                <c:pt idx="433">
                  <c:v>1.0152740000000001E-4</c:v>
                </c:pt>
                <c:pt idx="434">
                  <c:v>1.0152759999999999E-4</c:v>
                </c:pt>
                <c:pt idx="435">
                  <c:v>1.0152779999999999E-4</c:v>
                </c:pt>
                <c:pt idx="436">
                  <c:v>1.0152799999999999E-4</c:v>
                </c:pt>
                <c:pt idx="437">
                  <c:v>1.0152819999999999E-4</c:v>
                </c:pt>
                <c:pt idx="438">
                  <c:v>1.015284E-4</c:v>
                </c:pt>
                <c:pt idx="439">
                  <c:v>1.015286E-4</c:v>
                </c:pt>
                <c:pt idx="440">
                  <c:v>1.015288E-4</c:v>
                </c:pt>
                <c:pt idx="441">
                  <c:v>1.01529E-4</c:v>
                </c:pt>
                <c:pt idx="442">
                  <c:v>1.015292E-4</c:v>
                </c:pt>
                <c:pt idx="443">
                  <c:v>1.015294E-4</c:v>
                </c:pt>
                <c:pt idx="444">
                  <c:v>1.015296E-4</c:v>
                </c:pt>
                <c:pt idx="445">
                  <c:v>1.015298E-4</c:v>
                </c:pt>
                <c:pt idx="446">
                  <c:v>1.0153E-4</c:v>
                </c:pt>
                <c:pt idx="447">
                  <c:v>1.015302E-4</c:v>
                </c:pt>
                <c:pt idx="448">
                  <c:v>1.015304E-4</c:v>
                </c:pt>
                <c:pt idx="449">
                  <c:v>1.015306E-4</c:v>
                </c:pt>
                <c:pt idx="450">
                  <c:v>1.015308E-4</c:v>
                </c:pt>
                <c:pt idx="451">
                  <c:v>1.01531E-4</c:v>
                </c:pt>
                <c:pt idx="452">
                  <c:v>1.015312E-4</c:v>
                </c:pt>
                <c:pt idx="453">
                  <c:v>1.015314E-4</c:v>
                </c:pt>
                <c:pt idx="454">
                  <c:v>1.015316E-4</c:v>
                </c:pt>
                <c:pt idx="455">
                  <c:v>1.015318E-4</c:v>
                </c:pt>
                <c:pt idx="456">
                  <c:v>1.01532E-4</c:v>
                </c:pt>
                <c:pt idx="457">
                  <c:v>1.015322E-4</c:v>
                </c:pt>
                <c:pt idx="458">
                  <c:v>1.015324E-4</c:v>
                </c:pt>
                <c:pt idx="459">
                  <c:v>1.015326E-4</c:v>
                </c:pt>
                <c:pt idx="460">
                  <c:v>1.015328E-4</c:v>
                </c:pt>
                <c:pt idx="461">
                  <c:v>1.0153300000000001E-4</c:v>
                </c:pt>
                <c:pt idx="462">
                  <c:v>1.0153320000000001E-4</c:v>
                </c:pt>
              </c:numCache>
            </c:numRef>
          </c:xVal>
          <c:yVal>
            <c:numRef>
              <c:f>'112struc_37_9csv'!$C$534086:$C$534548</c:f>
              <c:numCache>
                <c:formatCode>General</c:formatCode>
                <c:ptCount val="463"/>
                <c:pt idx="0">
                  <c:v>-0.32</c:v>
                </c:pt>
                <c:pt idx="1">
                  <c:v>-0.28000000000000003</c:v>
                </c:pt>
                <c:pt idx="2">
                  <c:v>-0.28000000000000003</c:v>
                </c:pt>
                <c:pt idx="3">
                  <c:v>-0.32</c:v>
                </c:pt>
                <c:pt idx="4">
                  <c:v>-0.3</c:v>
                </c:pt>
                <c:pt idx="5">
                  <c:v>-0.26</c:v>
                </c:pt>
                <c:pt idx="6">
                  <c:v>-0.26</c:v>
                </c:pt>
                <c:pt idx="7">
                  <c:v>-0.24</c:v>
                </c:pt>
                <c:pt idx="8">
                  <c:v>-0.22</c:v>
                </c:pt>
                <c:pt idx="9">
                  <c:v>-0.2</c:v>
                </c:pt>
                <c:pt idx="10">
                  <c:v>-0.26</c:v>
                </c:pt>
                <c:pt idx="11">
                  <c:v>-0.22</c:v>
                </c:pt>
                <c:pt idx="12">
                  <c:v>-0.2</c:v>
                </c:pt>
                <c:pt idx="13">
                  <c:v>-0.16</c:v>
                </c:pt>
                <c:pt idx="14">
                  <c:v>-0.14000000000000001</c:v>
                </c:pt>
                <c:pt idx="15">
                  <c:v>-0.14000000000000001</c:v>
                </c:pt>
                <c:pt idx="16">
                  <c:v>-0.06</c:v>
                </c:pt>
                <c:pt idx="17">
                  <c:v>-0.06</c:v>
                </c:pt>
                <c:pt idx="18">
                  <c:v>-0.06</c:v>
                </c:pt>
                <c:pt idx="19">
                  <c:v>-0.06</c:v>
                </c:pt>
                <c:pt idx="20" formatCode="0.00E+00">
                  <c:v>2.2204499999999999E-16</c:v>
                </c:pt>
                <c:pt idx="21">
                  <c:v>-0.02</c:v>
                </c:pt>
                <c:pt idx="22">
                  <c:v>-0.04</c:v>
                </c:pt>
                <c:pt idx="23">
                  <c:v>-0.04</c:v>
                </c:pt>
                <c:pt idx="24" formatCode="0.00E+00">
                  <c:v>2.2204499999999999E-16</c:v>
                </c:pt>
                <c:pt idx="25" formatCode="0.00E+00">
                  <c:v>2.2204499999999999E-16</c:v>
                </c:pt>
                <c:pt idx="26">
                  <c:v>0.02</c:v>
                </c:pt>
                <c:pt idx="27">
                  <c:v>0.02</c:v>
                </c:pt>
                <c:pt idx="28">
                  <c:v>0.04</c:v>
                </c:pt>
                <c:pt idx="29">
                  <c:v>0.04</c:v>
                </c:pt>
                <c:pt idx="30">
                  <c:v>0.04</c:v>
                </c:pt>
                <c:pt idx="31">
                  <c:v>0.04</c:v>
                </c:pt>
                <c:pt idx="32">
                  <c:v>0.1</c:v>
                </c:pt>
                <c:pt idx="33">
                  <c:v>0.12</c:v>
                </c:pt>
                <c:pt idx="34">
                  <c:v>0.14000000000000001</c:v>
                </c:pt>
                <c:pt idx="35">
                  <c:v>0.1</c:v>
                </c:pt>
                <c:pt idx="36">
                  <c:v>0.14000000000000001</c:v>
                </c:pt>
                <c:pt idx="37">
                  <c:v>0.18</c:v>
                </c:pt>
                <c:pt idx="38">
                  <c:v>0.26</c:v>
                </c:pt>
                <c:pt idx="39">
                  <c:v>0.26</c:v>
                </c:pt>
                <c:pt idx="40">
                  <c:v>0.26</c:v>
                </c:pt>
                <c:pt idx="41">
                  <c:v>0.3</c:v>
                </c:pt>
                <c:pt idx="42">
                  <c:v>0.28000000000000003</c:v>
                </c:pt>
                <c:pt idx="43">
                  <c:v>0.26</c:v>
                </c:pt>
                <c:pt idx="44">
                  <c:v>0.32</c:v>
                </c:pt>
                <c:pt idx="45">
                  <c:v>0.34</c:v>
                </c:pt>
                <c:pt idx="46">
                  <c:v>0.32</c:v>
                </c:pt>
                <c:pt idx="47">
                  <c:v>0.32</c:v>
                </c:pt>
                <c:pt idx="48">
                  <c:v>0.34</c:v>
                </c:pt>
                <c:pt idx="49">
                  <c:v>0.36</c:v>
                </c:pt>
                <c:pt idx="50">
                  <c:v>0.4</c:v>
                </c:pt>
                <c:pt idx="51">
                  <c:v>0.32</c:v>
                </c:pt>
                <c:pt idx="52">
                  <c:v>0.28000000000000003</c:v>
                </c:pt>
                <c:pt idx="53">
                  <c:v>0.32</c:v>
                </c:pt>
                <c:pt idx="54">
                  <c:v>0.36</c:v>
                </c:pt>
                <c:pt idx="55">
                  <c:v>0.32</c:v>
                </c:pt>
                <c:pt idx="56">
                  <c:v>0.36</c:v>
                </c:pt>
                <c:pt idx="57">
                  <c:v>0.38</c:v>
                </c:pt>
                <c:pt idx="58">
                  <c:v>0.38</c:v>
                </c:pt>
                <c:pt idx="59">
                  <c:v>0.32</c:v>
                </c:pt>
                <c:pt idx="60">
                  <c:v>0.34</c:v>
                </c:pt>
                <c:pt idx="61">
                  <c:v>0.34</c:v>
                </c:pt>
                <c:pt idx="62">
                  <c:v>0.34</c:v>
                </c:pt>
                <c:pt idx="63">
                  <c:v>0.34</c:v>
                </c:pt>
                <c:pt idx="64">
                  <c:v>0.4</c:v>
                </c:pt>
                <c:pt idx="65">
                  <c:v>0.4</c:v>
                </c:pt>
                <c:pt idx="66">
                  <c:v>0.34</c:v>
                </c:pt>
                <c:pt idx="67">
                  <c:v>0.32</c:v>
                </c:pt>
                <c:pt idx="68">
                  <c:v>0.34</c:v>
                </c:pt>
                <c:pt idx="69">
                  <c:v>0.36</c:v>
                </c:pt>
                <c:pt idx="70">
                  <c:v>0.3</c:v>
                </c:pt>
                <c:pt idx="71">
                  <c:v>0.28000000000000003</c:v>
                </c:pt>
                <c:pt idx="72">
                  <c:v>0.34</c:v>
                </c:pt>
                <c:pt idx="73">
                  <c:v>0.38</c:v>
                </c:pt>
                <c:pt idx="74">
                  <c:v>0.34</c:v>
                </c:pt>
                <c:pt idx="75">
                  <c:v>0.32</c:v>
                </c:pt>
                <c:pt idx="76">
                  <c:v>0.26</c:v>
                </c:pt>
                <c:pt idx="77">
                  <c:v>0.22</c:v>
                </c:pt>
                <c:pt idx="78">
                  <c:v>0.2</c:v>
                </c:pt>
                <c:pt idx="79">
                  <c:v>0.22</c:v>
                </c:pt>
                <c:pt idx="80">
                  <c:v>0.26</c:v>
                </c:pt>
                <c:pt idx="81">
                  <c:v>0.2</c:v>
                </c:pt>
                <c:pt idx="82">
                  <c:v>0.16</c:v>
                </c:pt>
                <c:pt idx="83">
                  <c:v>0.16</c:v>
                </c:pt>
                <c:pt idx="84">
                  <c:v>0.22</c:v>
                </c:pt>
                <c:pt idx="85">
                  <c:v>0.22</c:v>
                </c:pt>
                <c:pt idx="86">
                  <c:v>0.18</c:v>
                </c:pt>
                <c:pt idx="87">
                  <c:v>0.14000000000000001</c:v>
                </c:pt>
                <c:pt idx="88">
                  <c:v>0.1</c:v>
                </c:pt>
                <c:pt idx="89">
                  <c:v>0.02</c:v>
                </c:pt>
                <c:pt idx="90" formatCode="0.00E+00">
                  <c:v>2.2204499999999999E-16</c:v>
                </c:pt>
                <c:pt idx="91">
                  <c:v>0.06</c:v>
                </c:pt>
                <c:pt idx="92">
                  <c:v>0.12</c:v>
                </c:pt>
                <c:pt idx="93">
                  <c:v>0.04</c:v>
                </c:pt>
                <c:pt idx="94">
                  <c:v>-0.04</c:v>
                </c:pt>
                <c:pt idx="95">
                  <c:v>-0.04</c:v>
                </c:pt>
                <c:pt idx="96">
                  <c:v>-0.02</c:v>
                </c:pt>
                <c:pt idx="97">
                  <c:v>-0.06</c:v>
                </c:pt>
                <c:pt idx="98">
                  <c:v>-0.04</c:v>
                </c:pt>
                <c:pt idx="99">
                  <c:v>-0.02</c:v>
                </c:pt>
                <c:pt idx="100">
                  <c:v>-0.06</c:v>
                </c:pt>
                <c:pt idx="101">
                  <c:v>-0.08</c:v>
                </c:pt>
                <c:pt idx="102">
                  <c:v>-0.12</c:v>
                </c:pt>
                <c:pt idx="103">
                  <c:v>-0.12</c:v>
                </c:pt>
                <c:pt idx="104">
                  <c:v>-0.12</c:v>
                </c:pt>
                <c:pt idx="105">
                  <c:v>-0.14000000000000001</c:v>
                </c:pt>
                <c:pt idx="106">
                  <c:v>-0.2</c:v>
                </c:pt>
                <c:pt idx="107">
                  <c:v>-0.22</c:v>
                </c:pt>
                <c:pt idx="108">
                  <c:v>-0.16</c:v>
                </c:pt>
                <c:pt idx="109">
                  <c:v>-0.16</c:v>
                </c:pt>
                <c:pt idx="110">
                  <c:v>-0.2</c:v>
                </c:pt>
                <c:pt idx="111">
                  <c:v>-0.2</c:v>
                </c:pt>
                <c:pt idx="112">
                  <c:v>-0.2</c:v>
                </c:pt>
                <c:pt idx="113">
                  <c:v>-0.26</c:v>
                </c:pt>
                <c:pt idx="114">
                  <c:v>-0.26</c:v>
                </c:pt>
                <c:pt idx="115">
                  <c:v>-0.26</c:v>
                </c:pt>
                <c:pt idx="116">
                  <c:v>-0.26</c:v>
                </c:pt>
                <c:pt idx="117">
                  <c:v>-0.32</c:v>
                </c:pt>
                <c:pt idx="118">
                  <c:v>-0.28000000000000003</c:v>
                </c:pt>
                <c:pt idx="119">
                  <c:v>-0.24</c:v>
                </c:pt>
                <c:pt idx="120">
                  <c:v>-0.28000000000000003</c:v>
                </c:pt>
                <c:pt idx="121">
                  <c:v>-0.26</c:v>
                </c:pt>
                <c:pt idx="122">
                  <c:v>-0.28000000000000003</c:v>
                </c:pt>
                <c:pt idx="123">
                  <c:v>-0.28000000000000003</c:v>
                </c:pt>
                <c:pt idx="124">
                  <c:v>-0.28000000000000003</c:v>
                </c:pt>
                <c:pt idx="125">
                  <c:v>-0.3</c:v>
                </c:pt>
                <c:pt idx="126">
                  <c:v>-0.28000000000000003</c:v>
                </c:pt>
                <c:pt idx="127">
                  <c:v>-0.3</c:v>
                </c:pt>
                <c:pt idx="128">
                  <c:v>-0.32</c:v>
                </c:pt>
                <c:pt idx="129">
                  <c:v>-0.34</c:v>
                </c:pt>
                <c:pt idx="130">
                  <c:v>-0.3</c:v>
                </c:pt>
                <c:pt idx="131">
                  <c:v>-0.3</c:v>
                </c:pt>
                <c:pt idx="132">
                  <c:v>-0.3</c:v>
                </c:pt>
                <c:pt idx="133">
                  <c:v>-0.28000000000000003</c:v>
                </c:pt>
                <c:pt idx="134">
                  <c:v>-0.24</c:v>
                </c:pt>
                <c:pt idx="135">
                  <c:v>-0.2</c:v>
                </c:pt>
                <c:pt idx="136">
                  <c:v>-0.2</c:v>
                </c:pt>
                <c:pt idx="137">
                  <c:v>-0.2</c:v>
                </c:pt>
                <c:pt idx="138">
                  <c:v>-0.24</c:v>
                </c:pt>
                <c:pt idx="139">
                  <c:v>-0.26</c:v>
                </c:pt>
                <c:pt idx="140">
                  <c:v>-0.24</c:v>
                </c:pt>
                <c:pt idx="141">
                  <c:v>-0.24</c:v>
                </c:pt>
                <c:pt idx="142">
                  <c:v>-0.2</c:v>
                </c:pt>
                <c:pt idx="143">
                  <c:v>-0.14000000000000001</c:v>
                </c:pt>
                <c:pt idx="144">
                  <c:v>-0.1</c:v>
                </c:pt>
                <c:pt idx="145">
                  <c:v>-0.1</c:v>
                </c:pt>
                <c:pt idx="146">
                  <c:v>-0.12</c:v>
                </c:pt>
                <c:pt idx="147">
                  <c:v>-0.14000000000000001</c:v>
                </c:pt>
                <c:pt idx="148">
                  <c:v>-0.1</c:v>
                </c:pt>
                <c:pt idx="149">
                  <c:v>-0.1</c:v>
                </c:pt>
                <c:pt idx="150">
                  <c:v>-0.06</c:v>
                </c:pt>
                <c:pt idx="151">
                  <c:v>-0.08</c:v>
                </c:pt>
                <c:pt idx="152">
                  <c:v>-0.06</c:v>
                </c:pt>
                <c:pt idx="153">
                  <c:v>-0.06</c:v>
                </c:pt>
                <c:pt idx="154">
                  <c:v>-0.04</c:v>
                </c:pt>
                <c:pt idx="155">
                  <c:v>-0.02</c:v>
                </c:pt>
                <c:pt idx="156">
                  <c:v>0.02</c:v>
                </c:pt>
                <c:pt idx="157">
                  <c:v>0.02</c:v>
                </c:pt>
                <c:pt idx="158">
                  <c:v>0.04</c:v>
                </c:pt>
                <c:pt idx="159">
                  <c:v>0.06</c:v>
                </c:pt>
                <c:pt idx="160">
                  <c:v>0.08</c:v>
                </c:pt>
                <c:pt idx="161">
                  <c:v>0.1</c:v>
                </c:pt>
                <c:pt idx="162">
                  <c:v>0.16</c:v>
                </c:pt>
                <c:pt idx="163">
                  <c:v>0.14000000000000001</c:v>
                </c:pt>
                <c:pt idx="164">
                  <c:v>0.18</c:v>
                </c:pt>
                <c:pt idx="165">
                  <c:v>0.18</c:v>
                </c:pt>
                <c:pt idx="166">
                  <c:v>0.16</c:v>
                </c:pt>
                <c:pt idx="167">
                  <c:v>0.22</c:v>
                </c:pt>
                <c:pt idx="168">
                  <c:v>0.26</c:v>
                </c:pt>
                <c:pt idx="169">
                  <c:v>0.22</c:v>
                </c:pt>
                <c:pt idx="170">
                  <c:v>0.24</c:v>
                </c:pt>
                <c:pt idx="171">
                  <c:v>0.22</c:v>
                </c:pt>
                <c:pt idx="172">
                  <c:v>0.26</c:v>
                </c:pt>
                <c:pt idx="173">
                  <c:v>0.28000000000000003</c:v>
                </c:pt>
                <c:pt idx="174">
                  <c:v>0.32</c:v>
                </c:pt>
                <c:pt idx="175">
                  <c:v>0.34</c:v>
                </c:pt>
                <c:pt idx="176">
                  <c:v>0.34</c:v>
                </c:pt>
                <c:pt idx="177">
                  <c:v>0.3</c:v>
                </c:pt>
                <c:pt idx="178">
                  <c:v>0.28000000000000003</c:v>
                </c:pt>
                <c:pt idx="179">
                  <c:v>0.28000000000000003</c:v>
                </c:pt>
                <c:pt idx="180">
                  <c:v>0.32</c:v>
                </c:pt>
                <c:pt idx="181">
                  <c:v>0.34</c:v>
                </c:pt>
                <c:pt idx="182">
                  <c:v>0.34</c:v>
                </c:pt>
                <c:pt idx="183">
                  <c:v>0.36</c:v>
                </c:pt>
                <c:pt idx="184">
                  <c:v>0.36</c:v>
                </c:pt>
                <c:pt idx="185">
                  <c:v>0.36</c:v>
                </c:pt>
                <c:pt idx="186">
                  <c:v>0.4</c:v>
                </c:pt>
                <c:pt idx="187">
                  <c:v>0.42</c:v>
                </c:pt>
                <c:pt idx="188">
                  <c:v>0.44</c:v>
                </c:pt>
                <c:pt idx="189">
                  <c:v>0.38</c:v>
                </c:pt>
                <c:pt idx="190">
                  <c:v>0.38</c:v>
                </c:pt>
                <c:pt idx="191">
                  <c:v>0.42</c:v>
                </c:pt>
                <c:pt idx="192">
                  <c:v>0.4</c:v>
                </c:pt>
                <c:pt idx="193">
                  <c:v>0.42</c:v>
                </c:pt>
                <c:pt idx="194">
                  <c:v>0.44</c:v>
                </c:pt>
                <c:pt idx="195">
                  <c:v>0.4</c:v>
                </c:pt>
                <c:pt idx="196">
                  <c:v>0.4</c:v>
                </c:pt>
                <c:pt idx="197">
                  <c:v>0.34</c:v>
                </c:pt>
                <c:pt idx="198">
                  <c:v>0.32</c:v>
                </c:pt>
                <c:pt idx="199">
                  <c:v>0.3</c:v>
                </c:pt>
                <c:pt idx="200">
                  <c:v>0.4</c:v>
                </c:pt>
                <c:pt idx="201">
                  <c:v>0.42</c:v>
                </c:pt>
                <c:pt idx="202">
                  <c:v>0.4</c:v>
                </c:pt>
                <c:pt idx="203">
                  <c:v>0.34</c:v>
                </c:pt>
                <c:pt idx="204">
                  <c:v>0.34</c:v>
                </c:pt>
                <c:pt idx="205">
                  <c:v>0.36</c:v>
                </c:pt>
                <c:pt idx="206">
                  <c:v>0.34</c:v>
                </c:pt>
                <c:pt idx="207">
                  <c:v>0.24</c:v>
                </c:pt>
                <c:pt idx="208">
                  <c:v>0.22</c:v>
                </c:pt>
                <c:pt idx="209">
                  <c:v>0.2</c:v>
                </c:pt>
                <c:pt idx="210">
                  <c:v>0.22</c:v>
                </c:pt>
                <c:pt idx="211">
                  <c:v>0.2</c:v>
                </c:pt>
                <c:pt idx="212">
                  <c:v>0.26</c:v>
                </c:pt>
                <c:pt idx="213">
                  <c:v>0.32</c:v>
                </c:pt>
                <c:pt idx="214">
                  <c:v>0.3</c:v>
                </c:pt>
                <c:pt idx="215">
                  <c:v>0.22</c:v>
                </c:pt>
                <c:pt idx="216">
                  <c:v>0.18</c:v>
                </c:pt>
                <c:pt idx="217">
                  <c:v>0.16</c:v>
                </c:pt>
                <c:pt idx="218">
                  <c:v>0.16</c:v>
                </c:pt>
                <c:pt idx="219">
                  <c:v>0.12</c:v>
                </c:pt>
                <c:pt idx="220">
                  <c:v>0.06</c:v>
                </c:pt>
                <c:pt idx="221">
                  <c:v>0.04</c:v>
                </c:pt>
                <c:pt idx="222">
                  <c:v>0.06</c:v>
                </c:pt>
                <c:pt idx="223">
                  <c:v>0.06</c:v>
                </c:pt>
                <c:pt idx="224">
                  <c:v>0.12</c:v>
                </c:pt>
                <c:pt idx="225">
                  <c:v>0.18</c:v>
                </c:pt>
                <c:pt idx="226">
                  <c:v>0.14000000000000001</c:v>
                </c:pt>
                <c:pt idx="227">
                  <c:v>0.04</c:v>
                </c:pt>
                <c:pt idx="228">
                  <c:v>-0.04</c:v>
                </c:pt>
                <c:pt idx="229">
                  <c:v>-0.1</c:v>
                </c:pt>
                <c:pt idx="230">
                  <c:v>-0.1</c:v>
                </c:pt>
                <c:pt idx="231">
                  <c:v>-0.1</c:v>
                </c:pt>
                <c:pt idx="232">
                  <c:v>-0.08</c:v>
                </c:pt>
                <c:pt idx="233">
                  <c:v>-0.1</c:v>
                </c:pt>
                <c:pt idx="234">
                  <c:v>-0.1</c:v>
                </c:pt>
                <c:pt idx="235">
                  <c:v>-0.12</c:v>
                </c:pt>
                <c:pt idx="236">
                  <c:v>-0.12</c:v>
                </c:pt>
                <c:pt idx="237">
                  <c:v>-0.12</c:v>
                </c:pt>
                <c:pt idx="238">
                  <c:v>-0.16</c:v>
                </c:pt>
                <c:pt idx="239">
                  <c:v>-0.2</c:v>
                </c:pt>
                <c:pt idx="240">
                  <c:v>-0.26</c:v>
                </c:pt>
                <c:pt idx="241">
                  <c:v>-0.28000000000000003</c:v>
                </c:pt>
                <c:pt idx="242">
                  <c:v>-0.3</c:v>
                </c:pt>
                <c:pt idx="243">
                  <c:v>-0.26</c:v>
                </c:pt>
                <c:pt idx="244">
                  <c:v>-0.24</c:v>
                </c:pt>
                <c:pt idx="245">
                  <c:v>-0.22</c:v>
                </c:pt>
                <c:pt idx="246">
                  <c:v>-0.22</c:v>
                </c:pt>
                <c:pt idx="247">
                  <c:v>-0.22</c:v>
                </c:pt>
                <c:pt idx="248">
                  <c:v>-0.26</c:v>
                </c:pt>
                <c:pt idx="249">
                  <c:v>-0.26</c:v>
                </c:pt>
                <c:pt idx="250">
                  <c:v>-0.3</c:v>
                </c:pt>
                <c:pt idx="251">
                  <c:v>-0.28000000000000003</c:v>
                </c:pt>
                <c:pt idx="252">
                  <c:v>-0.32</c:v>
                </c:pt>
                <c:pt idx="253">
                  <c:v>-0.36</c:v>
                </c:pt>
                <c:pt idx="254">
                  <c:v>-0.36</c:v>
                </c:pt>
                <c:pt idx="255">
                  <c:v>-0.3</c:v>
                </c:pt>
                <c:pt idx="256">
                  <c:v>-0.24</c:v>
                </c:pt>
                <c:pt idx="257">
                  <c:v>-0.3</c:v>
                </c:pt>
                <c:pt idx="258">
                  <c:v>-0.32</c:v>
                </c:pt>
                <c:pt idx="259">
                  <c:v>-0.38</c:v>
                </c:pt>
                <c:pt idx="260">
                  <c:v>-0.36</c:v>
                </c:pt>
                <c:pt idx="261">
                  <c:v>-0.34</c:v>
                </c:pt>
                <c:pt idx="262">
                  <c:v>-0.3</c:v>
                </c:pt>
                <c:pt idx="263">
                  <c:v>-0.28000000000000003</c:v>
                </c:pt>
                <c:pt idx="264">
                  <c:v>-0.32</c:v>
                </c:pt>
                <c:pt idx="265">
                  <c:v>-0.3</c:v>
                </c:pt>
                <c:pt idx="266">
                  <c:v>-0.28000000000000003</c:v>
                </c:pt>
                <c:pt idx="267">
                  <c:v>-0.26</c:v>
                </c:pt>
                <c:pt idx="268">
                  <c:v>-0.24</c:v>
                </c:pt>
                <c:pt idx="269">
                  <c:v>-0.24</c:v>
                </c:pt>
                <c:pt idx="270">
                  <c:v>-0.24</c:v>
                </c:pt>
                <c:pt idx="271">
                  <c:v>-0.26</c:v>
                </c:pt>
                <c:pt idx="272">
                  <c:v>-0.28000000000000003</c:v>
                </c:pt>
                <c:pt idx="273">
                  <c:v>-0.26</c:v>
                </c:pt>
                <c:pt idx="274">
                  <c:v>-0.2</c:v>
                </c:pt>
                <c:pt idx="275">
                  <c:v>-0.14000000000000001</c:v>
                </c:pt>
                <c:pt idx="276">
                  <c:v>-0.16</c:v>
                </c:pt>
                <c:pt idx="277">
                  <c:v>-0.16</c:v>
                </c:pt>
                <c:pt idx="278">
                  <c:v>-0.16</c:v>
                </c:pt>
                <c:pt idx="279">
                  <c:v>-0.16</c:v>
                </c:pt>
                <c:pt idx="280">
                  <c:v>-0.14000000000000001</c:v>
                </c:pt>
                <c:pt idx="281">
                  <c:v>-0.16</c:v>
                </c:pt>
                <c:pt idx="282">
                  <c:v>-0.1</c:v>
                </c:pt>
                <c:pt idx="283">
                  <c:v>-0.12</c:v>
                </c:pt>
                <c:pt idx="284">
                  <c:v>-0.1</c:v>
                </c:pt>
                <c:pt idx="285">
                  <c:v>-0.06</c:v>
                </c:pt>
                <c:pt idx="286">
                  <c:v>0.02</c:v>
                </c:pt>
                <c:pt idx="287">
                  <c:v>0.06</c:v>
                </c:pt>
                <c:pt idx="288">
                  <c:v>0.06</c:v>
                </c:pt>
                <c:pt idx="289">
                  <c:v>0.1</c:v>
                </c:pt>
                <c:pt idx="290">
                  <c:v>0.08</c:v>
                </c:pt>
                <c:pt idx="291">
                  <c:v>0.06</c:v>
                </c:pt>
                <c:pt idx="292">
                  <c:v>0.08</c:v>
                </c:pt>
                <c:pt idx="293">
                  <c:v>0.06</c:v>
                </c:pt>
                <c:pt idx="294">
                  <c:v>0.1</c:v>
                </c:pt>
                <c:pt idx="295">
                  <c:v>0.1</c:v>
                </c:pt>
                <c:pt idx="296">
                  <c:v>0.12</c:v>
                </c:pt>
                <c:pt idx="297">
                  <c:v>0.2</c:v>
                </c:pt>
                <c:pt idx="298">
                  <c:v>0.2</c:v>
                </c:pt>
                <c:pt idx="299">
                  <c:v>0.16</c:v>
                </c:pt>
                <c:pt idx="300">
                  <c:v>0.16</c:v>
                </c:pt>
                <c:pt idx="301">
                  <c:v>0.16</c:v>
                </c:pt>
                <c:pt idx="302">
                  <c:v>0.24</c:v>
                </c:pt>
                <c:pt idx="303">
                  <c:v>0.26</c:v>
                </c:pt>
                <c:pt idx="304">
                  <c:v>0.24</c:v>
                </c:pt>
                <c:pt idx="305">
                  <c:v>0.22</c:v>
                </c:pt>
                <c:pt idx="306">
                  <c:v>0.2</c:v>
                </c:pt>
                <c:pt idx="307">
                  <c:v>0.22</c:v>
                </c:pt>
                <c:pt idx="308">
                  <c:v>0.32</c:v>
                </c:pt>
                <c:pt idx="309">
                  <c:v>0.38</c:v>
                </c:pt>
                <c:pt idx="310">
                  <c:v>0.34</c:v>
                </c:pt>
                <c:pt idx="311">
                  <c:v>0.32</c:v>
                </c:pt>
                <c:pt idx="312">
                  <c:v>0.3</c:v>
                </c:pt>
                <c:pt idx="313">
                  <c:v>0.36</c:v>
                </c:pt>
                <c:pt idx="314">
                  <c:v>0.42</c:v>
                </c:pt>
                <c:pt idx="315">
                  <c:v>0.44</c:v>
                </c:pt>
                <c:pt idx="316">
                  <c:v>0.42</c:v>
                </c:pt>
                <c:pt idx="317">
                  <c:v>0.38</c:v>
                </c:pt>
                <c:pt idx="318">
                  <c:v>0.38</c:v>
                </c:pt>
                <c:pt idx="319">
                  <c:v>0.32</c:v>
                </c:pt>
                <c:pt idx="320">
                  <c:v>0.38</c:v>
                </c:pt>
                <c:pt idx="321">
                  <c:v>0.4</c:v>
                </c:pt>
                <c:pt idx="322">
                  <c:v>0.4</c:v>
                </c:pt>
                <c:pt idx="323">
                  <c:v>0.38</c:v>
                </c:pt>
                <c:pt idx="324">
                  <c:v>0.34</c:v>
                </c:pt>
                <c:pt idx="325">
                  <c:v>0.34</c:v>
                </c:pt>
                <c:pt idx="326">
                  <c:v>0.42</c:v>
                </c:pt>
                <c:pt idx="327">
                  <c:v>0.46</c:v>
                </c:pt>
                <c:pt idx="328">
                  <c:v>0.48</c:v>
                </c:pt>
                <c:pt idx="329">
                  <c:v>0.44</c:v>
                </c:pt>
                <c:pt idx="330">
                  <c:v>0.38</c:v>
                </c:pt>
                <c:pt idx="331">
                  <c:v>0.32</c:v>
                </c:pt>
                <c:pt idx="332">
                  <c:v>0.34</c:v>
                </c:pt>
                <c:pt idx="333">
                  <c:v>0.34</c:v>
                </c:pt>
                <c:pt idx="334">
                  <c:v>0.32</c:v>
                </c:pt>
                <c:pt idx="335">
                  <c:v>0.3</c:v>
                </c:pt>
                <c:pt idx="336">
                  <c:v>0.3</c:v>
                </c:pt>
                <c:pt idx="337">
                  <c:v>0.24</c:v>
                </c:pt>
                <c:pt idx="338">
                  <c:v>0.26</c:v>
                </c:pt>
                <c:pt idx="339">
                  <c:v>0.24</c:v>
                </c:pt>
                <c:pt idx="340">
                  <c:v>0.3</c:v>
                </c:pt>
                <c:pt idx="341">
                  <c:v>0.32</c:v>
                </c:pt>
                <c:pt idx="342">
                  <c:v>0.34</c:v>
                </c:pt>
                <c:pt idx="343">
                  <c:v>0.3</c:v>
                </c:pt>
                <c:pt idx="344">
                  <c:v>0.24</c:v>
                </c:pt>
                <c:pt idx="345">
                  <c:v>0.2</c:v>
                </c:pt>
                <c:pt idx="346">
                  <c:v>0.2</c:v>
                </c:pt>
                <c:pt idx="347">
                  <c:v>0.14000000000000001</c:v>
                </c:pt>
                <c:pt idx="348">
                  <c:v>0.14000000000000001</c:v>
                </c:pt>
                <c:pt idx="349">
                  <c:v>0.1</c:v>
                </c:pt>
                <c:pt idx="350">
                  <c:v>0.16</c:v>
                </c:pt>
                <c:pt idx="351">
                  <c:v>0.16</c:v>
                </c:pt>
                <c:pt idx="352">
                  <c:v>0.18</c:v>
                </c:pt>
                <c:pt idx="353">
                  <c:v>0.2</c:v>
                </c:pt>
                <c:pt idx="354">
                  <c:v>0.14000000000000001</c:v>
                </c:pt>
                <c:pt idx="355">
                  <c:v>0.12</c:v>
                </c:pt>
                <c:pt idx="356">
                  <c:v>0.02</c:v>
                </c:pt>
                <c:pt idx="357">
                  <c:v>-0.04</c:v>
                </c:pt>
                <c:pt idx="358">
                  <c:v>-0.06</c:v>
                </c:pt>
                <c:pt idx="359">
                  <c:v>-0.06</c:v>
                </c:pt>
                <c:pt idx="360">
                  <c:v>-0.04</c:v>
                </c:pt>
                <c:pt idx="361">
                  <c:v>-0.06</c:v>
                </c:pt>
                <c:pt idx="362">
                  <c:v>-0.04</c:v>
                </c:pt>
                <c:pt idx="363">
                  <c:v>-0.06</c:v>
                </c:pt>
                <c:pt idx="364">
                  <c:v>-0.08</c:v>
                </c:pt>
                <c:pt idx="365">
                  <c:v>-0.1</c:v>
                </c:pt>
                <c:pt idx="366">
                  <c:v>-0.1</c:v>
                </c:pt>
                <c:pt idx="367">
                  <c:v>-0.12</c:v>
                </c:pt>
                <c:pt idx="368">
                  <c:v>-0.12</c:v>
                </c:pt>
                <c:pt idx="369">
                  <c:v>-0.18</c:v>
                </c:pt>
                <c:pt idx="370">
                  <c:v>-0.18</c:v>
                </c:pt>
                <c:pt idx="371">
                  <c:v>-0.2</c:v>
                </c:pt>
                <c:pt idx="372">
                  <c:v>-0.24</c:v>
                </c:pt>
                <c:pt idx="373">
                  <c:v>-0.2</c:v>
                </c:pt>
                <c:pt idx="374">
                  <c:v>-0.16</c:v>
                </c:pt>
                <c:pt idx="375">
                  <c:v>-0.16</c:v>
                </c:pt>
                <c:pt idx="376">
                  <c:v>-0.24</c:v>
                </c:pt>
                <c:pt idx="377">
                  <c:v>-0.28000000000000003</c:v>
                </c:pt>
                <c:pt idx="378">
                  <c:v>-0.26</c:v>
                </c:pt>
                <c:pt idx="379">
                  <c:v>-0.28000000000000003</c:v>
                </c:pt>
                <c:pt idx="380">
                  <c:v>-0.28000000000000003</c:v>
                </c:pt>
                <c:pt idx="381">
                  <c:v>-0.3</c:v>
                </c:pt>
                <c:pt idx="382">
                  <c:v>-0.32</c:v>
                </c:pt>
                <c:pt idx="383">
                  <c:v>-0.38</c:v>
                </c:pt>
                <c:pt idx="384">
                  <c:v>-0.42</c:v>
                </c:pt>
                <c:pt idx="385">
                  <c:v>-0.36</c:v>
                </c:pt>
                <c:pt idx="386">
                  <c:v>-0.3</c:v>
                </c:pt>
                <c:pt idx="387">
                  <c:v>-0.32</c:v>
                </c:pt>
                <c:pt idx="388">
                  <c:v>-0.36</c:v>
                </c:pt>
                <c:pt idx="389">
                  <c:v>-0.38</c:v>
                </c:pt>
                <c:pt idx="390">
                  <c:v>-0.32</c:v>
                </c:pt>
                <c:pt idx="391">
                  <c:v>-0.26</c:v>
                </c:pt>
                <c:pt idx="392">
                  <c:v>-0.26</c:v>
                </c:pt>
                <c:pt idx="393">
                  <c:v>-0.26</c:v>
                </c:pt>
                <c:pt idx="394">
                  <c:v>-0.26</c:v>
                </c:pt>
                <c:pt idx="395">
                  <c:v>-0.3</c:v>
                </c:pt>
                <c:pt idx="396">
                  <c:v>-0.32</c:v>
                </c:pt>
                <c:pt idx="397">
                  <c:v>-0.3</c:v>
                </c:pt>
                <c:pt idx="398">
                  <c:v>-0.26</c:v>
                </c:pt>
                <c:pt idx="399">
                  <c:v>-0.26</c:v>
                </c:pt>
                <c:pt idx="400">
                  <c:v>-0.28000000000000003</c:v>
                </c:pt>
                <c:pt idx="401">
                  <c:v>-0.24</c:v>
                </c:pt>
                <c:pt idx="402">
                  <c:v>-0.2</c:v>
                </c:pt>
                <c:pt idx="403">
                  <c:v>-0.2</c:v>
                </c:pt>
                <c:pt idx="404">
                  <c:v>-0.2</c:v>
                </c:pt>
                <c:pt idx="405">
                  <c:v>-0.22</c:v>
                </c:pt>
                <c:pt idx="406">
                  <c:v>-0.24</c:v>
                </c:pt>
                <c:pt idx="407">
                  <c:v>-0.22</c:v>
                </c:pt>
                <c:pt idx="408">
                  <c:v>-0.24</c:v>
                </c:pt>
                <c:pt idx="409">
                  <c:v>-0.22</c:v>
                </c:pt>
                <c:pt idx="410">
                  <c:v>-0.16</c:v>
                </c:pt>
                <c:pt idx="411">
                  <c:v>-0.12</c:v>
                </c:pt>
                <c:pt idx="412">
                  <c:v>-0.08</c:v>
                </c:pt>
                <c:pt idx="413">
                  <c:v>-0.06</c:v>
                </c:pt>
                <c:pt idx="414">
                  <c:v>-0.06</c:v>
                </c:pt>
                <c:pt idx="415">
                  <c:v>-0.06</c:v>
                </c:pt>
                <c:pt idx="416">
                  <c:v>-0.02</c:v>
                </c:pt>
                <c:pt idx="417">
                  <c:v>-0.04</c:v>
                </c:pt>
                <c:pt idx="418" formatCode="0.00E+00">
                  <c:v>2.2204499999999999E-16</c:v>
                </c:pt>
                <c:pt idx="419">
                  <c:v>-0.02</c:v>
                </c:pt>
                <c:pt idx="420" formatCode="0.00E+00">
                  <c:v>2.2204499999999999E-16</c:v>
                </c:pt>
                <c:pt idx="421" formatCode="0.00E+00">
                  <c:v>2.2204499999999999E-16</c:v>
                </c:pt>
                <c:pt idx="422">
                  <c:v>0.02</c:v>
                </c:pt>
                <c:pt idx="423">
                  <c:v>0.06</c:v>
                </c:pt>
                <c:pt idx="424">
                  <c:v>0.06</c:v>
                </c:pt>
                <c:pt idx="425">
                  <c:v>0.08</c:v>
                </c:pt>
                <c:pt idx="426">
                  <c:v>0.08</c:v>
                </c:pt>
                <c:pt idx="427">
                  <c:v>0.08</c:v>
                </c:pt>
                <c:pt idx="428">
                  <c:v>0.1</c:v>
                </c:pt>
                <c:pt idx="429">
                  <c:v>0.08</c:v>
                </c:pt>
                <c:pt idx="430">
                  <c:v>0.14000000000000001</c:v>
                </c:pt>
                <c:pt idx="431">
                  <c:v>0.18</c:v>
                </c:pt>
                <c:pt idx="432">
                  <c:v>0.16</c:v>
                </c:pt>
                <c:pt idx="433">
                  <c:v>0.18</c:v>
                </c:pt>
                <c:pt idx="434">
                  <c:v>0.22</c:v>
                </c:pt>
                <c:pt idx="435">
                  <c:v>0.28000000000000003</c:v>
                </c:pt>
                <c:pt idx="436">
                  <c:v>0.28000000000000003</c:v>
                </c:pt>
                <c:pt idx="437">
                  <c:v>0.26</c:v>
                </c:pt>
                <c:pt idx="438">
                  <c:v>0.32</c:v>
                </c:pt>
                <c:pt idx="439">
                  <c:v>0.36</c:v>
                </c:pt>
                <c:pt idx="440">
                  <c:v>0.32</c:v>
                </c:pt>
                <c:pt idx="441">
                  <c:v>0.32</c:v>
                </c:pt>
                <c:pt idx="442">
                  <c:v>0.36</c:v>
                </c:pt>
                <c:pt idx="443">
                  <c:v>0.36</c:v>
                </c:pt>
                <c:pt idx="444">
                  <c:v>0.34</c:v>
                </c:pt>
                <c:pt idx="445">
                  <c:v>0.34</c:v>
                </c:pt>
                <c:pt idx="446">
                  <c:v>0.38</c:v>
                </c:pt>
                <c:pt idx="447">
                  <c:v>0.36</c:v>
                </c:pt>
                <c:pt idx="448">
                  <c:v>0.32</c:v>
                </c:pt>
                <c:pt idx="449">
                  <c:v>0.3</c:v>
                </c:pt>
                <c:pt idx="450">
                  <c:v>0.34</c:v>
                </c:pt>
                <c:pt idx="451">
                  <c:v>0.4</c:v>
                </c:pt>
                <c:pt idx="452">
                  <c:v>0.42</c:v>
                </c:pt>
                <c:pt idx="453">
                  <c:v>0.44</c:v>
                </c:pt>
                <c:pt idx="454">
                  <c:v>0.44</c:v>
                </c:pt>
                <c:pt idx="455">
                  <c:v>0.4</c:v>
                </c:pt>
                <c:pt idx="456">
                  <c:v>0.36</c:v>
                </c:pt>
                <c:pt idx="457">
                  <c:v>0.38</c:v>
                </c:pt>
                <c:pt idx="458">
                  <c:v>0.38</c:v>
                </c:pt>
                <c:pt idx="459">
                  <c:v>0.32</c:v>
                </c:pt>
                <c:pt idx="460">
                  <c:v>0.34</c:v>
                </c:pt>
                <c:pt idx="461">
                  <c:v>0.4</c:v>
                </c:pt>
                <c:pt idx="462">
                  <c:v>0.38</c:v>
                </c:pt>
              </c:numCache>
            </c:numRef>
          </c:yVal>
          <c:smooth val="1"/>
        </c:ser>
        <c:dLbls>
          <c:showLegendKey val="0"/>
          <c:showVal val="0"/>
          <c:showCatName val="0"/>
          <c:showSerName val="0"/>
          <c:showPercent val="0"/>
          <c:showBubbleSize val="0"/>
        </c:dLbls>
        <c:axId val="85676800"/>
        <c:axId val="87650688"/>
      </c:scatterChart>
      <c:valAx>
        <c:axId val="85676800"/>
        <c:scaling>
          <c:orientation val="minMax"/>
        </c:scaling>
        <c:delete val="0"/>
        <c:axPos val="b"/>
        <c:title>
          <c:tx>
            <c:rich>
              <a:bodyPr/>
              <a:lstStyle/>
              <a:p>
                <a:pPr>
                  <a:defRPr/>
                </a:pPr>
                <a:r>
                  <a:rPr lang="en-US"/>
                  <a:t>Time [sec]</a:t>
                </a:r>
              </a:p>
            </c:rich>
          </c:tx>
          <c:layout/>
          <c:overlay val="0"/>
        </c:title>
        <c:numFmt formatCode="0.000000E+00" sourceLinked="1"/>
        <c:majorTickMark val="none"/>
        <c:minorTickMark val="none"/>
        <c:tickLblPos val="nextTo"/>
        <c:crossAx val="87650688"/>
        <c:crosses val="autoZero"/>
        <c:crossBetween val="midCat"/>
      </c:valAx>
      <c:valAx>
        <c:axId val="87650688"/>
        <c:scaling>
          <c:orientation val="minMax"/>
        </c:scaling>
        <c:delete val="0"/>
        <c:axPos val="l"/>
        <c:majorGridlines/>
        <c:title>
          <c:tx>
            <c:rich>
              <a:bodyPr/>
              <a:lstStyle/>
              <a:p>
                <a:pPr>
                  <a:defRPr/>
                </a:pPr>
                <a:r>
                  <a:rPr lang="en-US"/>
                  <a:t>Amplitude [Volts]</a:t>
                </a:r>
              </a:p>
            </c:rich>
          </c:tx>
          <c:layout/>
          <c:overlay val="0"/>
        </c:title>
        <c:numFmt formatCode="General" sourceLinked="1"/>
        <c:majorTickMark val="none"/>
        <c:minorTickMark val="none"/>
        <c:tickLblPos val="nextTo"/>
        <c:crossAx val="85676800"/>
        <c:crosses val="autoZero"/>
        <c:crossBetween val="midCat"/>
      </c:valAx>
    </c:plotArea>
    <c:legend>
      <c:legendPos val="r"/>
      <c:layout/>
      <c:overlay val="0"/>
    </c:legend>
    <c:plotVisOnly val="1"/>
    <c:dispBlanksAs val="gap"/>
    <c:showDLblsOverMax val="0"/>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dirty="0"/>
              <a:t>Measured Plate Amplitude during Booster </a:t>
            </a:r>
            <a:r>
              <a:rPr lang="en-US" dirty="0" smtClean="0"/>
              <a:t>Cycle in Volts peak-peak</a:t>
            </a:r>
            <a:endParaRPr lang="en-US" dirty="0"/>
          </a:p>
        </c:rich>
      </c:tx>
      <c:layout/>
      <c:overlay val="0"/>
    </c:title>
    <c:autoTitleDeleted val="0"/>
    <c:plotArea>
      <c:layout/>
      <c:scatterChart>
        <c:scatterStyle val="smoothMarker"/>
        <c:varyColors val="0"/>
        <c:ser>
          <c:idx val="0"/>
          <c:order val="0"/>
          <c:marker>
            <c:symbol val="none"/>
          </c:marker>
          <c:xVal>
            <c:numRef>
              <c:f>Sheet1!$A$5:$A$9</c:f>
              <c:numCache>
                <c:formatCode>General</c:formatCode>
                <c:ptCount val="5"/>
                <c:pt idx="0">
                  <c:v>1</c:v>
                </c:pt>
                <c:pt idx="1">
                  <c:v>2</c:v>
                </c:pt>
                <c:pt idx="2">
                  <c:v>3</c:v>
                </c:pt>
                <c:pt idx="3">
                  <c:v>4</c:v>
                </c:pt>
                <c:pt idx="4">
                  <c:v>5</c:v>
                </c:pt>
              </c:numCache>
            </c:numRef>
          </c:xVal>
          <c:yVal>
            <c:numRef>
              <c:f>Sheet1!$B$5:$B$9</c:f>
              <c:numCache>
                <c:formatCode>General</c:formatCode>
                <c:ptCount val="5"/>
                <c:pt idx="0">
                  <c:v>0.2</c:v>
                </c:pt>
                <c:pt idx="1">
                  <c:v>0.4</c:v>
                </c:pt>
                <c:pt idx="2">
                  <c:v>0.8</c:v>
                </c:pt>
                <c:pt idx="3">
                  <c:v>2</c:v>
                </c:pt>
                <c:pt idx="4">
                  <c:v>8</c:v>
                </c:pt>
              </c:numCache>
            </c:numRef>
          </c:yVal>
          <c:smooth val="1"/>
        </c:ser>
        <c:dLbls>
          <c:showLegendKey val="0"/>
          <c:showVal val="0"/>
          <c:showCatName val="0"/>
          <c:showSerName val="0"/>
          <c:showPercent val="0"/>
          <c:showBubbleSize val="0"/>
        </c:dLbls>
        <c:axId val="95867648"/>
        <c:axId val="96008448"/>
      </c:scatterChart>
      <c:valAx>
        <c:axId val="95867648"/>
        <c:scaling>
          <c:orientation val="minMax"/>
        </c:scaling>
        <c:delete val="0"/>
        <c:axPos val="b"/>
        <c:title>
          <c:tx>
            <c:rich>
              <a:bodyPr/>
              <a:lstStyle/>
              <a:p>
                <a:pPr>
                  <a:defRPr/>
                </a:pPr>
                <a:r>
                  <a:rPr lang="en-US" dirty="0" smtClean="0"/>
                  <a:t>Samples [ taken between</a:t>
                </a:r>
                <a:r>
                  <a:rPr lang="en-US" baseline="0" dirty="0" smtClean="0"/>
                  <a:t> </a:t>
                </a:r>
                <a:r>
                  <a:rPr lang="en-US" dirty="0" smtClean="0"/>
                  <a:t>80usec  and </a:t>
                </a:r>
                <a:r>
                  <a:rPr lang="en-US" dirty="0"/>
                  <a:t>25 </a:t>
                </a:r>
                <a:r>
                  <a:rPr lang="en-US" dirty="0" err="1"/>
                  <a:t>msec</a:t>
                </a:r>
                <a:r>
                  <a:rPr lang="en-US" dirty="0"/>
                  <a:t>]</a:t>
                </a:r>
              </a:p>
            </c:rich>
          </c:tx>
          <c:layout/>
          <c:overlay val="0"/>
        </c:title>
        <c:numFmt formatCode="General" sourceLinked="1"/>
        <c:majorTickMark val="none"/>
        <c:minorTickMark val="none"/>
        <c:tickLblPos val="nextTo"/>
        <c:crossAx val="96008448"/>
        <c:crosses val="autoZero"/>
        <c:crossBetween val="midCat"/>
      </c:valAx>
      <c:valAx>
        <c:axId val="96008448"/>
        <c:scaling>
          <c:orientation val="minMax"/>
        </c:scaling>
        <c:delete val="0"/>
        <c:axPos val="l"/>
        <c:majorGridlines/>
        <c:title>
          <c:tx>
            <c:rich>
              <a:bodyPr/>
              <a:lstStyle/>
              <a:p>
                <a:pPr>
                  <a:defRPr/>
                </a:pPr>
                <a:r>
                  <a:rPr lang="en-US"/>
                  <a:t>Amplitude [Volts peak-peak]</a:t>
                </a:r>
              </a:p>
            </c:rich>
          </c:tx>
          <c:layout/>
          <c:overlay val="0"/>
        </c:title>
        <c:numFmt formatCode="General" sourceLinked="1"/>
        <c:majorTickMark val="none"/>
        <c:minorTickMark val="none"/>
        <c:tickLblPos val="nextTo"/>
        <c:crossAx val="95867648"/>
        <c:crosses val="autoZero"/>
        <c:crossBetween val="midCat"/>
      </c:valAx>
    </c:plotArea>
    <c:legend>
      <c:legendPos val="r"/>
      <c:layout/>
      <c:overlay val="0"/>
    </c:legend>
    <c:plotVisOnly val="1"/>
    <c:dispBlanksAs val="gap"/>
    <c:showDLblsOverMax val="0"/>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a:t>1st Beam Injected t~= 6.5</a:t>
            </a:r>
            <a:r>
              <a:rPr lang="en-US" baseline="0"/>
              <a:t> us after $0E trigger</a:t>
            </a:r>
            <a:endParaRPr lang="en-US"/>
          </a:p>
        </c:rich>
      </c:tx>
      <c:layout/>
      <c:overlay val="0"/>
    </c:title>
    <c:autoTitleDeleted val="0"/>
    <c:plotArea>
      <c:layout/>
      <c:scatterChart>
        <c:scatterStyle val="smoothMarker"/>
        <c:varyColors val="0"/>
        <c:ser>
          <c:idx val="0"/>
          <c:order val="0"/>
          <c:marker>
            <c:symbol val="none"/>
          </c:marker>
          <c:xVal>
            <c:numRef>
              <c:f>[injedtion_1stturn.csv]injedtion_1stturn!$A$50088:$A$50508</c:f>
              <c:numCache>
                <c:formatCode>0.000000E+00</c:formatCode>
                <c:ptCount val="421"/>
                <c:pt idx="0">
                  <c:v>5.6437600000000003E-5</c:v>
                </c:pt>
                <c:pt idx="1">
                  <c:v>5.6437799999999997E-5</c:v>
                </c:pt>
                <c:pt idx="2">
                  <c:v>5.6437999999999997E-5</c:v>
                </c:pt>
                <c:pt idx="3">
                  <c:v>5.6438199999999998E-5</c:v>
                </c:pt>
                <c:pt idx="4">
                  <c:v>5.6438399999999998E-5</c:v>
                </c:pt>
                <c:pt idx="5">
                  <c:v>5.6438599999999999E-5</c:v>
                </c:pt>
                <c:pt idx="6">
                  <c:v>5.6438799999999999E-5</c:v>
                </c:pt>
                <c:pt idx="7">
                  <c:v>5.6439E-5</c:v>
                </c:pt>
                <c:pt idx="8">
                  <c:v>5.64392E-5</c:v>
                </c:pt>
                <c:pt idx="9">
                  <c:v>5.64394E-5</c:v>
                </c:pt>
                <c:pt idx="10">
                  <c:v>5.6439600000000001E-5</c:v>
                </c:pt>
                <c:pt idx="11">
                  <c:v>5.6439800000000001E-5</c:v>
                </c:pt>
                <c:pt idx="12">
                  <c:v>5.6440000000000002E-5</c:v>
                </c:pt>
                <c:pt idx="13">
                  <c:v>5.6440200000000002E-5</c:v>
                </c:pt>
                <c:pt idx="14">
                  <c:v>5.6440400000000003E-5</c:v>
                </c:pt>
                <c:pt idx="15">
                  <c:v>5.6440600000000003E-5</c:v>
                </c:pt>
                <c:pt idx="16">
                  <c:v>5.6440799999999997E-5</c:v>
                </c:pt>
                <c:pt idx="17">
                  <c:v>5.6440999999999997E-5</c:v>
                </c:pt>
                <c:pt idx="18">
                  <c:v>5.6441199999999998E-5</c:v>
                </c:pt>
                <c:pt idx="19">
                  <c:v>5.6441399999999998E-5</c:v>
                </c:pt>
                <c:pt idx="20">
                  <c:v>5.6441599999999998E-5</c:v>
                </c:pt>
                <c:pt idx="21">
                  <c:v>5.6441799999999999E-5</c:v>
                </c:pt>
                <c:pt idx="22">
                  <c:v>5.6441999999999999E-5</c:v>
                </c:pt>
                <c:pt idx="23">
                  <c:v>5.64422E-5</c:v>
                </c:pt>
                <c:pt idx="24">
                  <c:v>5.64424E-5</c:v>
                </c:pt>
                <c:pt idx="25">
                  <c:v>5.6442600000000001E-5</c:v>
                </c:pt>
                <c:pt idx="26">
                  <c:v>5.6442800000000001E-5</c:v>
                </c:pt>
                <c:pt idx="27">
                  <c:v>5.6443000000000002E-5</c:v>
                </c:pt>
                <c:pt idx="28">
                  <c:v>5.6443200000000002E-5</c:v>
                </c:pt>
                <c:pt idx="29">
                  <c:v>5.6443400000000002E-5</c:v>
                </c:pt>
                <c:pt idx="30">
                  <c:v>5.6443600000000003E-5</c:v>
                </c:pt>
                <c:pt idx="31">
                  <c:v>5.6443800000000003E-5</c:v>
                </c:pt>
                <c:pt idx="32">
                  <c:v>5.6443999999999997E-5</c:v>
                </c:pt>
                <c:pt idx="33">
                  <c:v>5.6444199999999997E-5</c:v>
                </c:pt>
                <c:pt idx="34">
                  <c:v>5.6444399999999998E-5</c:v>
                </c:pt>
                <c:pt idx="35">
                  <c:v>5.6444599999999998E-5</c:v>
                </c:pt>
                <c:pt idx="36">
                  <c:v>5.6444799999999999E-5</c:v>
                </c:pt>
                <c:pt idx="37">
                  <c:v>5.6444999999999999E-5</c:v>
                </c:pt>
                <c:pt idx="38">
                  <c:v>5.64452E-5</c:v>
                </c:pt>
                <c:pt idx="39">
                  <c:v>5.64454E-5</c:v>
                </c:pt>
                <c:pt idx="40">
                  <c:v>5.64456E-5</c:v>
                </c:pt>
                <c:pt idx="41">
                  <c:v>5.6445800000000001E-5</c:v>
                </c:pt>
                <c:pt idx="42">
                  <c:v>5.6446000000000001E-5</c:v>
                </c:pt>
                <c:pt idx="43">
                  <c:v>5.6446200000000002E-5</c:v>
                </c:pt>
                <c:pt idx="44">
                  <c:v>5.6446400000000002E-5</c:v>
                </c:pt>
                <c:pt idx="45">
                  <c:v>5.6446600000000003E-5</c:v>
                </c:pt>
                <c:pt idx="46">
                  <c:v>5.6446800000000003E-5</c:v>
                </c:pt>
                <c:pt idx="47">
                  <c:v>5.6446999999999997E-5</c:v>
                </c:pt>
                <c:pt idx="48">
                  <c:v>5.6447199999999997E-5</c:v>
                </c:pt>
                <c:pt idx="49">
                  <c:v>5.6447399999999998E-5</c:v>
                </c:pt>
                <c:pt idx="50">
                  <c:v>5.6447599999999998E-5</c:v>
                </c:pt>
                <c:pt idx="51">
                  <c:v>5.6447799999999998E-5</c:v>
                </c:pt>
                <c:pt idx="52">
                  <c:v>5.6447999999999999E-5</c:v>
                </c:pt>
                <c:pt idx="53">
                  <c:v>5.6448199999999999E-5</c:v>
                </c:pt>
                <c:pt idx="54">
                  <c:v>5.64484E-5</c:v>
                </c:pt>
                <c:pt idx="55">
                  <c:v>5.64486E-5</c:v>
                </c:pt>
                <c:pt idx="56">
                  <c:v>5.6448800000000001E-5</c:v>
                </c:pt>
                <c:pt idx="57">
                  <c:v>5.6449000000000001E-5</c:v>
                </c:pt>
                <c:pt idx="58">
                  <c:v>5.6449200000000002E-5</c:v>
                </c:pt>
                <c:pt idx="59">
                  <c:v>5.6449400000000002E-5</c:v>
                </c:pt>
                <c:pt idx="60">
                  <c:v>5.6449600000000002E-5</c:v>
                </c:pt>
                <c:pt idx="61">
                  <c:v>5.6449800000000003E-5</c:v>
                </c:pt>
                <c:pt idx="62">
                  <c:v>5.6450000000000003E-5</c:v>
                </c:pt>
                <c:pt idx="63">
                  <c:v>5.6450199999999997E-5</c:v>
                </c:pt>
                <c:pt idx="64">
                  <c:v>5.6450399999999997E-5</c:v>
                </c:pt>
                <c:pt idx="65">
                  <c:v>5.6450599999999998E-5</c:v>
                </c:pt>
                <c:pt idx="66">
                  <c:v>5.6450799999999998E-5</c:v>
                </c:pt>
                <c:pt idx="67">
                  <c:v>5.6450999999999999E-5</c:v>
                </c:pt>
                <c:pt idx="68">
                  <c:v>5.6451199999999999E-5</c:v>
                </c:pt>
                <c:pt idx="69">
                  <c:v>5.64514E-5</c:v>
                </c:pt>
                <c:pt idx="70">
                  <c:v>5.64516E-5</c:v>
                </c:pt>
                <c:pt idx="71">
                  <c:v>5.64518E-5</c:v>
                </c:pt>
                <c:pt idx="72">
                  <c:v>5.6452000000000001E-5</c:v>
                </c:pt>
                <c:pt idx="73">
                  <c:v>5.6452200000000001E-5</c:v>
                </c:pt>
                <c:pt idx="74">
                  <c:v>5.6452400000000002E-5</c:v>
                </c:pt>
                <c:pt idx="75">
                  <c:v>5.6452600000000002E-5</c:v>
                </c:pt>
                <c:pt idx="76">
                  <c:v>5.6452800000000003E-5</c:v>
                </c:pt>
                <c:pt idx="77">
                  <c:v>5.6453000000000003E-5</c:v>
                </c:pt>
                <c:pt idx="78">
                  <c:v>5.6453199999999997E-5</c:v>
                </c:pt>
                <c:pt idx="79">
                  <c:v>5.6453399999999997E-5</c:v>
                </c:pt>
                <c:pt idx="80">
                  <c:v>5.6453599999999998E-5</c:v>
                </c:pt>
                <c:pt idx="81">
                  <c:v>5.6453799999999998E-5</c:v>
                </c:pt>
                <c:pt idx="82">
                  <c:v>5.6453999999999999E-5</c:v>
                </c:pt>
                <c:pt idx="83">
                  <c:v>5.6454199999999999E-5</c:v>
                </c:pt>
                <c:pt idx="84">
                  <c:v>5.6454399999999999E-5</c:v>
                </c:pt>
                <c:pt idx="85">
                  <c:v>5.64546E-5</c:v>
                </c:pt>
                <c:pt idx="86">
                  <c:v>5.64548E-5</c:v>
                </c:pt>
                <c:pt idx="87">
                  <c:v>5.6455000000000001E-5</c:v>
                </c:pt>
                <c:pt idx="88">
                  <c:v>5.6455200000000001E-5</c:v>
                </c:pt>
                <c:pt idx="89">
                  <c:v>5.6455400000000002E-5</c:v>
                </c:pt>
                <c:pt idx="90">
                  <c:v>5.6455600000000002E-5</c:v>
                </c:pt>
                <c:pt idx="91">
                  <c:v>5.6455800000000002E-5</c:v>
                </c:pt>
                <c:pt idx="92">
                  <c:v>5.6456000000000003E-5</c:v>
                </c:pt>
                <c:pt idx="93">
                  <c:v>5.6456200000000003E-5</c:v>
                </c:pt>
                <c:pt idx="94">
                  <c:v>5.6456399999999997E-5</c:v>
                </c:pt>
                <c:pt idx="95">
                  <c:v>5.6456599999999997E-5</c:v>
                </c:pt>
                <c:pt idx="96">
                  <c:v>5.6456799999999998E-5</c:v>
                </c:pt>
                <c:pt idx="97">
                  <c:v>5.6456999999999998E-5</c:v>
                </c:pt>
                <c:pt idx="98">
                  <c:v>5.6457199999999999E-5</c:v>
                </c:pt>
                <c:pt idx="99">
                  <c:v>5.6457399999999999E-5</c:v>
                </c:pt>
                <c:pt idx="100">
                  <c:v>5.64576E-5</c:v>
                </c:pt>
                <c:pt idx="101">
                  <c:v>5.64578E-5</c:v>
                </c:pt>
                <c:pt idx="102">
                  <c:v>5.6458000000000001E-5</c:v>
                </c:pt>
                <c:pt idx="103">
                  <c:v>5.6458200000000001E-5</c:v>
                </c:pt>
                <c:pt idx="104">
                  <c:v>5.6458400000000001E-5</c:v>
                </c:pt>
                <c:pt idx="105">
                  <c:v>5.6458600000000002E-5</c:v>
                </c:pt>
                <c:pt idx="106">
                  <c:v>5.6458800000000002E-5</c:v>
                </c:pt>
                <c:pt idx="107">
                  <c:v>5.6459000000000003E-5</c:v>
                </c:pt>
                <c:pt idx="108">
                  <c:v>5.6459200000000003E-5</c:v>
                </c:pt>
                <c:pt idx="109">
                  <c:v>5.6459399999999997E-5</c:v>
                </c:pt>
                <c:pt idx="110">
                  <c:v>5.6459599999999997E-5</c:v>
                </c:pt>
                <c:pt idx="111">
                  <c:v>5.6459799999999998E-5</c:v>
                </c:pt>
                <c:pt idx="112">
                  <c:v>5.6459999999999998E-5</c:v>
                </c:pt>
                <c:pt idx="113">
                  <c:v>5.6460199999999999E-5</c:v>
                </c:pt>
                <c:pt idx="114">
                  <c:v>5.6460399999999999E-5</c:v>
                </c:pt>
                <c:pt idx="115">
                  <c:v>5.6460599999999999E-5</c:v>
                </c:pt>
                <c:pt idx="116">
                  <c:v>5.64608E-5</c:v>
                </c:pt>
                <c:pt idx="117">
                  <c:v>5.6461E-5</c:v>
                </c:pt>
                <c:pt idx="118">
                  <c:v>5.6461200000000001E-5</c:v>
                </c:pt>
                <c:pt idx="119">
                  <c:v>5.6461400000000001E-5</c:v>
                </c:pt>
                <c:pt idx="120">
                  <c:v>5.6461600000000002E-5</c:v>
                </c:pt>
                <c:pt idx="121">
                  <c:v>5.6461800000000002E-5</c:v>
                </c:pt>
                <c:pt idx="122">
                  <c:v>5.6462000000000003E-5</c:v>
                </c:pt>
                <c:pt idx="123">
                  <c:v>5.6462200000000003E-5</c:v>
                </c:pt>
                <c:pt idx="124">
                  <c:v>5.6462399999999997E-5</c:v>
                </c:pt>
                <c:pt idx="125">
                  <c:v>5.6462599999999997E-5</c:v>
                </c:pt>
                <c:pt idx="126">
                  <c:v>5.6462799999999998E-5</c:v>
                </c:pt>
                <c:pt idx="127">
                  <c:v>5.6462999999999998E-5</c:v>
                </c:pt>
                <c:pt idx="128">
                  <c:v>5.6463199999999998E-5</c:v>
                </c:pt>
                <c:pt idx="129">
                  <c:v>5.6463399999999999E-5</c:v>
                </c:pt>
                <c:pt idx="130">
                  <c:v>5.6463599999999999E-5</c:v>
                </c:pt>
                <c:pt idx="131">
                  <c:v>5.64638E-5</c:v>
                </c:pt>
                <c:pt idx="132">
                  <c:v>5.6464E-5</c:v>
                </c:pt>
                <c:pt idx="133">
                  <c:v>5.6464200000000001E-5</c:v>
                </c:pt>
                <c:pt idx="134">
                  <c:v>5.6464400000000001E-5</c:v>
                </c:pt>
                <c:pt idx="135">
                  <c:v>5.6464600000000001E-5</c:v>
                </c:pt>
                <c:pt idx="136">
                  <c:v>5.6464800000000002E-5</c:v>
                </c:pt>
                <c:pt idx="137">
                  <c:v>5.6465000000000002E-5</c:v>
                </c:pt>
                <c:pt idx="138">
                  <c:v>5.6465200000000003E-5</c:v>
                </c:pt>
                <c:pt idx="139">
                  <c:v>5.6465400000000003E-5</c:v>
                </c:pt>
                <c:pt idx="140">
                  <c:v>5.6465599999999997E-5</c:v>
                </c:pt>
                <c:pt idx="141">
                  <c:v>5.6465799999999997E-5</c:v>
                </c:pt>
                <c:pt idx="142">
                  <c:v>5.6465999999999998E-5</c:v>
                </c:pt>
                <c:pt idx="143">
                  <c:v>5.6466199999999998E-5</c:v>
                </c:pt>
                <c:pt idx="144">
                  <c:v>5.6466399999999999E-5</c:v>
                </c:pt>
                <c:pt idx="145">
                  <c:v>5.6466599999999999E-5</c:v>
                </c:pt>
                <c:pt idx="146">
                  <c:v>5.64668E-5</c:v>
                </c:pt>
                <c:pt idx="147">
                  <c:v>5.6467E-5</c:v>
                </c:pt>
                <c:pt idx="148">
                  <c:v>5.64672E-5</c:v>
                </c:pt>
                <c:pt idx="149">
                  <c:v>5.6467400000000001E-5</c:v>
                </c:pt>
                <c:pt idx="150">
                  <c:v>5.6467600000000001E-5</c:v>
                </c:pt>
                <c:pt idx="151">
                  <c:v>5.6467800000000002E-5</c:v>
                </c:pt>
                <c:pt idx="152">
                  <c:v>5.6468000000000002E-5</c:v>
                </c:pt>
                <c:pt idx="153">
                  <c:v>5.6468200000000003E-5</c:v>
                </c:pt>
                <c:pt idx="154">
                  <c:v>5.6468400000000003E-5</c:v>
                </c:pt>
                <c:pt idx="155">
                  <c:v>5.6468599999999997E-5</c:v>
                </c:pt>
                <c:pt idx="156">
                  <c:v>5.6468799999999997E-5</c:v>
                </c:pt>
                <c:pt idx="157">
                  <c:v>5.6468999999999998E-5</c:v>
                </c:pt>
                <c:pt idx="158">
                  <c:v>5.6469199999999998E-5</c:v>
                </c:pt>
                <c:pt idx="159">
                  <c:v>5.6469399999999998E-5</c:v>
                </c:pt>
                <c:pt idx="160">
                  <c:v>5.6469599999999999E-5</c:v>
                </c:pt>
                <c:pt idx="161">
                  <c:v>5.6469799999999999E-5</c:v>
                </c:pt>
                <c:pt idx="162">
                  <c:v>5.647E-5</c:v>
                </c:pt>
                <c:pt idx="163">
                  <c:v>5.64702E-5</c:v>
                </c:pt>
                <c:pt idx="164">
                  <c:v>5.6470400000000001E-5</c:v>
                </c:pt>
                <c:pt idx="165">
                  <c:v>5.6470600000000001E-5</c:v>
                </c:pt>
                <c:pt idx="166">
                  <c:v>5.6470800000000001E-5</c:v>
                </c:pt>
                <c:pt idx="167">
                  <c:v>5.6471000000000002E-5</c:v>
                </c:pt>
                <c:pt idx="168">
                  <c:v>5.6471200000000002E-5</c:v>
                </c:pt>
                <c:pt idx="169">
                  <c:v>5.6471400000000003E-5</c:v>
                </c:pt>
                <c:pt idx="170">
                  <c:v>5.6471600000000003E-5</c:v>
                </c:pt>
                <c:pt idx="171">
                  <c:v>5.6471799999999997E-5</c:v>
                </c:pt>
                <c:pt idx="172">
                  <c:v>5.6471999999999997E-5</c:v>
                </c:pt>
                <c:pt idx="173">
                  <c:v>5.6472199999999998E-5</c:v>
                </c:pt>
                <c:pt idx="174">
                  <c:v>5.6472399999999998E-5</c:v>
                </c:pt>
                <c:pt idx="175">
                  <c:v>5.6472599999999999E-5</c:v>
                </c:pt>
                <c:pt idx="176">
                  <c:v>5.6472799999999999E-5</c:v>
                </c:pt>
                <c:pt idx="177">
                  <c:v>5.6473E-5</c:v>
                </c:pt>
                <c:pt idx="178">
                  <c:v>5.64732E-5</c:v>
                </c:pt>
                <c:pt idx="179">
                  <c:v>5.64734E-5</c:v>
                </c:pt>
                <c:pt idx="180">
                  <c:v>5.6473600000000001E-5</c:v>
                </c:pt>
                <c:pt idx="181">
                  <c:v>5.6473800000000001E-5</c:v>
                </c:pt>
                <c:pt idx="182">
                  <c:v>5.6474000000000002E-5</c:v>
                </c:pt>
                <c:pt idx="183">
                  <c:v>5.6474200000000002E-5</c:v>
                </c:pt>
                <c:pt idx="184">
                  <c:v>5.6474400000000003E-5</c:v>
                </c:pt>
                <c:pt idx="185">
                  <c:v>5.6474600000000003E-5</c:v>
                </c:pt>
                <c:pt idx="186">
                  <c:v>5.6474799999999997E-5</c:v>
                </c:pt>
                <c:pt idx="187">
                  <c:v>5.6474999999999997E-5</c:v>
                </c:pt>
                <c:pt idx="188">
                  <c:v>5.6475199999999998E-5</c:v>
                </c:pt>
                <c:pt idx="189">
                  <c:v>5.6475399999999998E-5</c:v>
                </c:pt>
                <c:pt idx="190">
                  <c:v>5.6475599999999998E-5</c:v>
                </c:pt>
                <c:pt idx="191">
                  <c:v>5.6475799999999999E-5</c:v>
                </c:pt>
                <c:pt idx="192">
                  <c:v>5.6475999999999999E-5</c:v>
                </c:pt>
                <c:pt idx="193">
                  <c:v>5.64762E-5</c:v>
                </c:pt>
                <c:pt idx="194">
                  <c:v>5.64764E-5</c:v>
                </c:pt>
                <c:pt idx="195">
                  <c:v>5.6476600000000001E-5</c:v>
                </c:pt>
                <c:pt idx="196">
                  <c:v>5.6476800000000001E-5</c:v>
                </c:pt>
                <c:pt idx="197">
                  <c:v>5.6477000000000002E-5</c:v>
                </c:pt>
                <c:pt idx="198">
                  <c:v>5.6477200000000002E-5</c:v>
                </c:pt>
                <c:pt idx="199">
                  <c:v>5.6477400000000002E-5</c:v>
                </c:pt>
                <c:pt idx="200">
                  <c:v>5.6477600000000003E-5</c:v>
                </c:pt>
                <c:pt idx="201">
                  <c:v>5.6477800000000003E-5</c:v>
                </c:pt>
                <c:pt idx="202">
                  <c:v>5.6477999999999997E-5</c:v>
                </c:pt>
                <c:pt idx="203">
                  <c:v>5.6478199999999997E-5</c:v>
                </c:pt>
                <c:pt idx="204">
                  <c:v>5.6478399999999998E-5</c:v>
                </c:pt>
                <c:pt idx="205">
                  <c:v>5.6478599999999998E-5</c:v>
                </c:pt>
                <c:pt idx="206">
                  <c:v>5.6478799999999999E-5</c:v>
                </c:pt>
                <c:pt idx="207">
                  <c:v>5.6478999999999999E-5</c:v>
                </c:pt>
                <c:pt idx="208">
                  <c:v>5.64792E-5</c:v>
                </c:pt>
                <c:pt idx="209">
                  <c:v>5.64794E-5</c:v>
                </c:pt>
                <c:pt idx="210">
                  <c:v>5.64796E-5</c:v>
                </c:pt>
                <c:pt idx="211">
                  <c:v>5.6479800000000001E-5</c:v>
                </c:pt>
                <c:pt idx="212">
                  <c:v>5.6480000000000001E-5</c:v>
                </c:pt>
                <c:pt idx="213">
                  <c:v>5.6480200000000002E-5</c:v>
                </c:pt>
                <c:pt idx="214">
                  <c:v>5.6480400000000002E-5</c:v>
                </c:pt>
                <c:pt idx="215">
                  <c:v>5.6480600000000003E-5</c:v>
                </c:pt>
                <c:pt idx="216">
                  <c:v>5.6480800000000003E-5</c:v>
                </c:pt>
                <c:pt idx="217">
                  <c:v>5.6480999999999997E-5</c:v>
                </c:pt>
                <c:pt idx="218">
                  <c:v>5.6481199999999997E-5</c:v>
                </c:pt>
                <c:pt idx="219">
                  <c:v>5.6481399999999998E-5</c:v>
                </c:pt>
                <c:pt idx="220">
                  <c:v>5.6481599999999998E-5</c:v>
                </c:pt>
                <c:pt idx="221">
                  <c:v>5.6481799999999999E-5</c:v>
                </c:pt>
                <c:pt idx="222">
                  <c:v>5.6481999999999999E-5</c:v>
                </c:pt>
                <c:pt idx="223">
                  <c:v>5.6482199999999999E-5</c:v>
                </c:pt>
                <c:pt idx="224">
                  <c:v>5.64824E-5</c:v>
                </c:pt>
                <c:pt idx="225">
                  <c:v>5.64826E-5</c:v>
                </c:pt>
                <c:pt idx="226">
                  <c:v>5.6482800000000001E-5</c:v>
                </c:pt>
                <c:pt idx="227">
                  <c:v>5.6483000000000001E-5</c:v>
                </c:pt>
                <c:pt idx="228">
                  <c:v>5.6483200000000002E-5</c:v>
                </c:pt>
                <c:pt idx="229">
                  <c:v>5.6483400000000002E-5</c:v>
                </c:pt>
                <c:pt idx="230">
                  <c:v>5.6483600000000002E-5</c:v>
                </c:pt>
                <c:pt idx="231">
                  <c:v>5.6483800000000003E-5</c:v>
                </c:pt>
                <c:pt idx="232">
                  <c:v>5.6484000000000003E-5</c:v>
                </c:pt>
                <c:pt idx="233">
                  <c:v>5.6484199999999997E-5</c:v>
                </c:pt>
                <c:pt idx="234">
                  <c:v>5.6484399999999997E-5</c:v>
                </c:pt>
                <c:pt idx="235">
                  <c:v>5.6484599999999998E-5</c:v>
                </c:pt>
                <c:pt idx="236">
                  <c:v>5.6484799999999998E-5</c:v>
                </c:pt>
                <c:pt idx="237">
                  <c:v>5.6484999999999999E-5</c:v>
                </c:pt>
                <c:pt idx="238">
                  <c:v>5.6485199999999999E-5</c:v>
                </c:pt>
                <c:pt idx="239">
                  <c:v>5.64854E-5</c:v>
                </c:pt>
                <c:pt idx="240">
                  <c:v>5.64856E-5</c:v>
                </c:pt>
                <c:pt idx="241">
                  <c:v>5.6485800000000001E-5</c:v>
                </c:pt>
                <c:pt idx="242">
                  <c:v>5.6486000000000001E-5</c:v>
                </c:pt>
                <c:pt idx="243">
                  <c:v>5.6486200000000001E-5</c:v>
                </c:pt>
                <c:pt idx="244">
                  <c:v>5.6486400000000002E-5</c:v>
                </c:pt>
                <c:pt idx="245">
                  <c:v>5.6486600000000002E-5</c:v>
                </c:pt>
                <c:pt idx="246">
                  <c:v>5.6486800000000003E-5</c:v>
                </c:pt>
                <c:pt idx="247">
                  <c:v>5.6487000000000003E-5</c:v>
                </c:pt>
                <c:pt idx="248">
                  <c:v>5.6487199999999997E-5</c:v>
                </c:pt>
                <c:pt idx="249">
                  <c:v>5.6487399999999997E-5</c:v>
                </c:pt>
                <c:pt idx="250">
                  <c:v>5.6487599999999998E-5</c:v>
                </c:pt>
                <c:pt idx="251">
                  <c:v>5.6487799999999998E-5</c:v>
                </c:pt>
                <c:pt idx="252">
                  <c:v>5.6487999999999999E-5</c:v>
                </c:pt>
                <c:pt idx="253">
                  <c:v>5.6488199999999999E-5</c:v>
                </c:pt>
                <c:pt idx="254">
                  <c:v>5.6488399999999999E-5</c:v>
                </c:pt>
                <c:pt idx="255">
                  <c:v>5.64886E-5</c:v>
                </c:pt>
                <c:pt idx="256">
                  <c:v>5.64888E-5</c:v>
                </c:pt>
                <c:pt idx="257">
                  <c:v>5.6489000000000001E-5</c:v>
                </c:pt>
                <c:pt idx="258">
                  <c:v>5.6489200000000001E-5</c:v>
                </c:pt>
                <c:pt idx="259">
                  <c:v>5.6489400000000002E-5</c:v>
                </c:pt>
                <c:pt idx="260">
                  <c:v>5.6489600000000002E-5</c:v>
                </c:pt>
                <c:pt idx="261">
                  <c:v>5.6489800000000003E-5</c:v>
                </c:pt>
                <c:pt idx="262">
                  <c:v>5.6490000000000003E-5</c:v>
                </c:pt>
                <c:pt idx="263">
                  <c:v>5.6490200000000003E-5</c:v>
                </c:pt>
                <c:pt idx="264">
                  <c:v>5.6490399999999997E-5</c:v>
                </c:pt>
                <c:pt idx="265">
                  <c:v>5.6490599999999997E-5</c:v>
                </c:pt>
                <c:pt idx="266">
                  <c:v>5.6490799999999998E-5</c:v>
                </c:pt>
                <c:pt idx="267">
                  <c:v>5.6490999999999998E-5</c:v>
                </c:pt>
                <c:pt idx="268">
                  <c:v>5.6491199999999999E-5</c:v>
                </c:pt>
                <c:pt idx="269">
                  <c:v>5.6491399999999999E-5</c:v>
                </c:pt>
                <c:pt idx="270">
                  <c:v>5.64916E-5</c:v>
                </c:pt>
                <c:pt idx="271">
                  <c:v>5.64918E-5</c:v>
                </c:pt>
                <c:pt idx="272">
                  <c:v>5.6492000000000001E-5</c:v>
                </c:pt>
                <c:pt idx="273">
                  <c:v>5.6492200000000001E-5</c:v>
                </c:pt>
                <c:pt idx="274">
                  <c:v>5.6492400000000001E-5</c:v>
                </c:pt>
                <c:pt idx="275">
                  <c:v>5.6492600000000002E-5</c:v>
                </c:pt>
                <c:pt idx="276">
                  <c:v>5.6492800000000002E-5</c:v>
                </c:pt>
                <c:pt idx="277">
                  <c:v>5.6493000000000003E-5</c:v>
                </c:pt>
                <c:pt idx="278">
                  <c:v>5.6493200000000003E-5</c:v>
                </c:pt>
                <c:pt idx="279">
                  <c:v>5.6493399999999997E-5</c:v>
                </c:pt>
                <c:pt idx="280">
                  <c:v>5.6493599999999997E-5</c:v>
                </c:pt>
                <c:pt idx="281">
                  <c:v>5.6493799999999998E-5</c:v>
                </c:pt>
                <c:pt idx="282">
                  <c:v>5.6493999999999998E-5</c:v>
                </c:pt>
                <c:pt idx="283">
                  <c:v>5.6494199999999999E-5</c:v>
                </c:pt>
                <c:pt idx="284">
                  <c:v>5.6494399999999999E-5</c:v>
                </c:pt>
                <c:pt idx="285">
                  <c:v>5.6494599999999999E-5</c:v>
                </c:pt>
                <c:pt idx="286">
                  <c:v>5.64948E-5</c:v>
                </c:pt>
                <c:pt idx="287">
                  <c:v>5.6495E-5</c:v>
                </c:pt>
                <c:pt idx="288">
                  <c:v>5.6495200000000001E-5</c:v>
                </c:pt>
                <c:pt idx="289">
                  <c:v>5.6495400000000001E-5</c:v>
                </c:pt>
                <c:pt idx="290">
                  <c:v>5.6495600000000002E-5</c:v>
                </c:pt>
                <c:pt idx="291">
                  <c:v>5.6495800000000002E-5</c:v>
                </c:pt>
                <c:pt idx="292">
                  <c:v>5.6496000000000003E-5</c:v>
                </c:pt>
                <c:pt idx="293">
                  <c:v>5.6496200000000003E-5</c:v>
                </c:pt>
                <c:pt idx="294">
                  <c:v>5.6496399999999997E-5</c:v>
                </c:pt>
                <c:pt idx="295">
                  <c:v>5.6496599999999997E-5</c:v>
                </c:pt>
                <c:pt idx="296">
                  <c:v>5.6496799999999998E-5</c:v>
                </c:pt>
                <c:pt idx="297">
                  <c:v>5.6496999999999998E-5</c:v>
                </c:pt>
                <c:pt idx="298">
                  <c:v>5.6497199999999998E-5</c:v>
                </c:pt>
                <c:pt idx="299">
                  <c:v>5.6497399999999999E-5</c:v>
                </c:pt>
                <c:pt idx="300">
                  <c:v>5.6497599999999999E-5</c:v>
                </c:pt>
                <c:pt idx="301">
                  <c:v>5.64978E-5</c:v>
                </c:pt>
                <c:pt idx="302">
                  <c:v>5.6498E-5</c:v>
                </c:pt>
                <c:pt idx="303">
                  <c:v>5.6498200000000001E-5</c:v>
                </c:pt>
                <c:pt idx="304">
                  <c:v>5.6498400000000001E-5</c:v>
                </c:pt>
                <c:pt idx="305">
                  <c:v>5.6498600000000001E-5</c:v>
                </c:pt>
                <c:pt idx="306">
                  <c:v>5.6498800000000002E-5</c:v>
                </c:pt>
                <c:pt idx="307">
                  <c:v>5.6499000000000002E-5</c:v>
                </c:pt>
                <c:pt idx="308">
                  <c:v>5.6499200000000003E-5</c:v>
                </c:pt>
                <c:pt idx="309">
                  <c:v>5.6499400000000003E-5</c:v>
                </c:pt>
                <c:pt idx="310">
                  <c:v>5.6499599999999997E-5</c:v>
                </c:pt>
                <c:pt idx="311">
                  <c:v>5.6499799999999997E-5</c:v>
                </c:pt>
                <c:pt idx="312">
                  <c:v>5.6499999999999998E-5</c:v>
                </c:pt>
                <c:pt idx="313">
                  <c:v>5.6500199999999998E-5</c:v>
                </c:pt>
                <c:pt idx="314">
                  <c:v>5.6500399999999999E-5</c:v>
                </c:pt>
                <c:pt idx="315">
                  <c:v>5.6500599999999999E-5</c:v>
                </c:pt>
                <c:pt idx="316">
                  <c:v>5.65008E-5</c:v>
                </c:pt>
                <c:pt idx="317">
                  <c:v>5.6501E-5</c:v>
                </c:pt>
                <c:pt idx="318">
                  <c:v>5.65012E-5</c:v>
                </c:pt>
                <c:pt idx="319">
                  <c:v>5.6501400000000001E-5</c:v>
                </c:pt>
                <c:pt idx="320">
                  <c:v>5.6501600000000001E-5</c:v>
                </c:pt>
                <c:pt idx="321">
                  <c:v>5.6501800000000002E-5</c:v>
                </c:pt>
                <c:pt idx="322">
                  <c:v>5.6502000000000002E-5</c:v>
                </c:pt>
                <c:pt idx="323">
                  <c:v>5.6502200000000003E-5</c:v>
                </c:pt>
                <c:pt idx="324">
                  <c:v>5.6502400000000003E-5</c:v>
                </c:pt>
                <c:pt idx="325">
                  <c:v>5.6502599999999997E-5</c:v>
                </c:pt>
                <c:pt idx="326">
                  <c:v>5.6502799999999997E-5</c:v>
                </c:pt>
                <c:pt idx="327">
                  <c:v>5.6502999999999998E-5</c:v>
                </c:pt>
                <c:pt idx="328">
                  <c:v>5.6503199999999998E-5</c:v>
                </c:pt>
                <c:pt idx="329">
                  <c:v>5.6503399999999998E-5</c:v>
                </c:pt>
                <c:pt idx="330">
                  <c:v>5.6503599999999999E-5</c:v>
                </c:pt>
                <c:pt idx="331">
                  <c:v>5.6503799999999999E-5</c:v>
                </c:pt>
                <c:pt idx="332">
                  <c:v>5.6504E-5</c:v>
                </c:pt>
                <c:pt idx="333">
                  <c:v>5.65042E-5</c:v>
                </c:pt>
                <c:pt idx="334">
                  <c:v>5.6504400000000001E-5</c:v>
                </c:pt>
                <c:pt idx="335">
                  <c:v>5.6504600000000001E-5</c:v>
                </c:pt>
                <c:pt idx="336">
                  <c:v>5.6504800000000002E-5</c:v>
                </c:pt>
                <c:pt idx="337">
                  <c:v>5.6505000000000002E-5</c:v>
                </c:pt>
                <c:pt idx="338">
                  <c:v>5.6505200000000002E-5</c:v>
                </c:pt>
                <c:pt idx="339">
                  <c:v>5.6505400000000003E-5</c:v>
                </c:pt>
                <c:pt idx="340">
                  <c:v>5.6505600000000003E-5</c:v>
                </c:pt>
                <c:pt idx="341">
                  <c:v>5.6505799999999997E-5</c:v>
                </c:pt>
                <c:pt idx="342">
                  <c:v>5.6505999999999997E-5</c:v>
                </c:pt>
                <c:pt idx="343">
                  <c:v>5.6506199999999998E-5</c:v>
                </c:pt>
                <c:pt idx="344">
                  <c:v>5.6506399999999998E-5</c:v>
                </c:pt>
                <c:pt idx="345">
                  <c:v>5.6506599999999999E-5</c:v>
                </c:pt>
                <c:pt idx="346">
                  <c:v>5.6506799999999999E-5</c:v>
                </c:pt>
                <c:pt idx="347">
                  <c:v>5.6507E-5</c:v>
                </c:pt>
                <c:pt idx="348">
                  <c:v>5.65072E-5</c:v>
                </c:pt>
                <c:pt idx="349">
                  <c:v>5.65074E-5</c:v>
                </c:pt>
                <c:pt idx="350">
                  <c:v>5.6507600000000001E-5</c:v>
                </c:pt>
                <c:pt idx="351">
                  <c:v>5.6507800000000001E-5</c:v>
                </c:pt>
                <c:pt idx="352">
                  <c:v>5.6508000000000002E-5</c:v>
                </c:pt>
                <c:pt idx="353">
                  <c:v>5.6508200000000002E-5</c:v>
                </c:pt>
                <c:pt idx="354">
                  <c:v>5.6508400000000003E-5</c:v>
                </c:pt>
                <c:pt idx="355">
                  <c:v>5.6508600000000003E-5</c:v>
                </c:pt>
                <c:pt idx="356">
                  <c:v>5.6508799999999997E-5</c:v>
                </c:pt>
                <c:pt idx="357">
                  <c:v>5.6508999999999997E-5</c:v>
                </c:pt>
                <c:pt idx="358">
                  <c:v>5.6509199999999998E-5</c:v>
                </c:pt>
                <c:pt idx="359">
                  <c:v>5.6509399999999998E-5</c:v>
                </c:pt>
                <c:pt idx="360">
                  <c:v>5.6509599999999998E-5</c:v>
                </c:pt>
                <c:pt idx="361">
                  <c:v>5.6509799999999999E-5</c:v>
                </c:pt>
                <c:pt idx="362">
                  <c:v>5.6509999999999999E-5</c:v>
                </c:pt>
                <c:pt idx="363">
                  <c:v>5.65102E-5</c:v>
                </c:pt>
                <c:pt idx="364">
                  <c:v>5.65104E-5</c:v>
                </c:pt>
                <c:pt idx="365">
                  <c:v>5.6510600000000001E-5</c:v>
                </c:pt>
                <c:pt idx="366">
                  <c:v>5.6510800000000001E-5</c:v>
                </c:pt>
                <c:pt idx="367">
                  <c:v>5.6511000000000002E-5</c:v>
                </c:pt>
                <c:pt idx="368">
                  <c:v>5.6511200000000002E-5</c:v>
                </c:pt>
                <c:pt idx="369">
                  <c:v>5.6511400000000002E-5</c:v>
                </c:pt>
                <c:pt idx="370">
                  <c:v>5.6511600000000003E-5</c:v>
                </c:pt>
                <c:pt idx="371">
                  <c:v>5.6511800000000003E-5</c:v>
                </c:pt>
                <c:pt idx="372">
                  <c:v>5.6511999999999997E-5</c:v>
                </c:pt>
                <c:pt idx="373">
                  <c:v>5.6512199999999997E-5</c:v>
                </c:pt>
                <c:pt idx="374">
                  <c:v>5.6512399999999998E-5</c:v>
                </c:pt>
                <c:pt idx="375">
                  <c:v>5.6512599999999998E-5</c:v>
                </c:pt>
                <c:pt idx="376">
                  <c:v>5.6512799999999999E-5</c:v>
                </c:pt>
                <c:pt idx="377">
                  <c:v>5.6512999999999999E-5</c:v>
                </c:pt>
                <c:pt idx="378">
                  <c:v>5.65132E-5</c:v>
                </c:pt>
                <c:pt idx="379">
                  <c:v>5.65134E-5</c:v>
                </c:pt>
                <c:pt idx="380">
                  <c:v>5.65136E-5</c:v>
                </c:pt>
                <c:pt idx="381">
                  <c:v>5.6513800000000001E-5</c:v>
                </c:pt>
                <c:pt idx="382">
                  <c:v>5.6514000000000001E-5</c:v>
                </c:pt>
                <c:pt idx="383">
                  <c:v>5.6514200000000002E-5</c:v>
                </c:pt>
                <c:pt idx="384">
                  <c:v>5.6514400000000002E-5</c:v>
                </c:pt>
                <c:pt idx="385">
                  <c:v>5.6514600000000003E-5</c:v>
                </c:pt>
                <c:pt idx="386">
                  <c:v>5.6514800000000003E-5</c:v>
                </c:pt>
                <c:pt idx="387">
                  <c:v>5.6514999999999997E-5</c:v>
                </c:pt>
                <c:pt idx="388">
                  <c:v>5.6515199999999997E-5</c:v>
                </c:pt>
                <c:pt idx="389">
                  <c:v>5.6515399999999998E-5</c:v>
                </c:pt>
                <c:pt idx="390">
                  <c:v>5.6515599999999998E-5</c:v>
                </c:pt>
                <c:pt idx="391">
                  <c:v>5.6515799999999999E-5</c:v>
                </c:pt>
                <c:pt idx="392">
                  <c:v>5.6515999999999999E-5</c:v>
                </c:pt>
                <c:pt idx="393">
                  <c:v>5.6516199999999999E-5</c:v>
                </c:pt>
                <c:pt idx="394">
                  <c:v>5.65164E-5</c:v>
                </c:pt>
                <c:pt idx="395">
                  <c:v>5.65166E-5</c:v>
                </c:pt>
                <c:pt idx="396">
                  <c:v>5.6516800000000001E-5</c:v>
                </c:pt>
                <c:pt idx="397">
                  <c:v>5.6517000000000001E-5</c:v>
                </c:pt>
                <c:pt idx="398">
                  <c:v>5.6517200000000002E-5</c:v>
                </c:pt>
                <c:pt idx="399">
                  <c:v>5.6517400000000002E-5</c:v>
                </c:pt>
                <c:pt idx="400">
                  <c:v>5.6517600000000002E-5</c:v>
                </c:pt>
                <c:pt idx="401">
                  <c:v>5.6517800000000003E-5</c:v>
                </c:pt>
                <c:pt idx="402">
                  <c:v>5.6518000000000003E-5</c:v>
                </c:pt>
                <c:pt idx="403">
                  <c:v>5.6518199999999997E-5</c:v>
                </c:pt>
                <c:pt idx="404">
                  <c:v>5.6518399999999997E-5</c:v>
                </c:pt>
                <c:pt idx="405">
                  <c:v>5.6518599999999998E-5</c:v>
                </c:pt>
                <c:pt idx="406">
                  <c:v>5.6518799999999998E-5</c:v>
                </c:pt>
                <c:pt idx="407">
                  <c:v>5.6518999999999999E-5</c:v>
                </c:pt>
                <c:pt idx="408">
                  <c:v>5.6519199999999999E-5</c:v>
                </c:pt>
                <c:pt idx="409">
                  <c:v>5.65194E-5</c:v>
                </c:pt>
                <c:pt idx="410">
                  <c:v>5.65196E-5</c:v>
                </c:pt>
                <c:pt idx="411">
                  <c:v>5.6519800000000001E-5</c:v>
                </c:pt>
                <c:pt idx="412">
                  <c:v>5.6520000000000001E-5</c:v>
                </c:pt>
                <c:pt idx="413">
                  <c:v>5.6520200000000001E-5</c:v>
                </c:pt>
                <c:pt idx="414">
                  <c:v>5.6520400000000002E-5</c:v>
                </c:pt>
                <c:pt idx="415">
                  <c:v>5.6520600000000002E-5</c:v>
                </c:pt>
                <c:pt idx="416">
                  <c:v>5.6520800000000003E-5</c:v>
                </c:pt>
                <c:pt idx="417">
                  <c:v>5.6521000000000003E-5</c:v>
                </c:pt>
                <c:pt idx="418">
                  <c:v>5.6521199999999997E-5</c:v>
                </c:pt>
                <c:pt idx="419">
                  <c:v>5.6521399999999997E-5</c:v>
                </c:pt>
                <c:pt idx="420">
                  <c:v>5.6521599999999998E-5</c:v>
                </c:pt>
              </c:numCache>
            </c:numRef>
          </c:xVal>
          <c:yVal>
            <c:numRef>
              <c:f>[injedtion_1stturn.csv]injedtion_1stturn!$B$50088:$B$50508</c:f>
              <c:numCache>
                <c:formatCode>General</c:formatCode>
                <c:ptCount val="421"/>
                <c:pt idx="0">
                  <c:v>6.0000000000000001E-3</c:v>
                </c:pt>
                <c:pt idx="1">
                  <c:v>2E-3</c:v>
                </c:pt>
                <c:pt idx="2">
                  <c:v>-2E-3</c:v>
                </c:pt>
                <c:pt idx="3">
                  <c:v>-2E-3</c:v>
                </c:pt>
                <c:pt idx="4">
                  <c:v>-0.01</c:v>
                </c:pt>
                <c:pt idx="5">
                  <c:v>-2E-3</c:v>
                </c:pt>
                <c:pt idx="6">
                  <c:v>-6.0000000000000001E-3</c:v>
                </c:pt>
                <c:pt idx="7">
                  <c:v>2E-3</c:v>
                </c:pt>
                <c:pt idx="8">
                  <c:v>2E-3</c:v>
                </c:pt>
                <c:pt idx="9">
                  <c:v>-6.0000000000000001E-3</c:v>
                </c:pt>
                <c:pt idx="10">
                  <c:v>-2E-3</c:v>
                </c:pt>
                <c:pt idx="11">
                  <c:v>2E-3</c:v>
                </c:pt>
                <c:pt idx="12">
                  <c:v>6.0000000000000001E-3</c:v>
                </c:pt>
                <c:pt idx="13">
                  <c:v>0.01</c:v>
                </c:pt>
                <c:pt idx="14">
                  <c:v>0.01</c:v>
                </c:pt>
                <c:pt idx="15">
                  <c:v>2E-3</c:v>
                </c:pt>
                <c:pt idx="16">
                  <c:v>-6.0000000000000001E-3</c:v>
                </c:pt>
                <c:pt idx="17">
                  <c:v>-2E-3</c:v>
                </c:pt>
                <c:pt idx="18">
                  <c:v>-2E-3</c:v>
                </c:pt>
                <c:pt idx="19">
                  <c:v>2E-3</c:v>
                </c:pt>
                <c:pt idx="20">
                  <c:v>-2E-3</c:v>
                </c:pt>
                <c:pt idx="21">
                  <c:v>-2E-3</c:v>
                </c:pt>
                <c:pt idx="22">
                  <c:v>-6.0000000000000001E-3</c:v>
                </c:pt>
                <c:pt idx="23">
                  <c:v>-2E-3</c:v>
                </c:pt>
                <c:pt idx="24">
                  <c:v>-2E-3</c:v>
                </c:pt>
                <c:pt idx="25">
                  <c:v>-2E-3</c:v>
                </c:pt>
                <c:pt idx="26">
                  <c:v>-0.01</c:v>
                </c:pt>
                <c:pt idx="27">
                  <c:v>-6.0000000000000001E-3</c:v>
                </c:pt>
                <c:pt idx="28">
                  <c:v>-6.0000000000000001E-3</c:v>
                </c:pt>
                <c:pt idx="29">
                  <c:v>-6.0000000000000001E-3</c:v>
                </c:pt>
                <c:pt idx="30">
                  <c:v>-6.0000000000000001E-3</c:v>
                </c:pt>
                <c:pt idx="31">
                  <c:v>-6.0000000000000001E-3</c:v>
                </c:pt>
                <c:pt idx="32">
                  <c:v>-6.0000000000000001E-3</c:v>
                </c:pt>
                <c:pt idx="33">
                  <c:v>-6.0000000000000001E-3</c:v>
                </c:pt>
                <c:pt idx="34">
                  <c:v>-2E-3</c:v>
                </c:pt>
                <c:pt idx="35">
                  <c:v>-6.0000000000000001E-3</c:v>
                </c:pt>
                <c:pt idx="36">
                  <c:v>-2E-3</c:v>
                </c:pt>
                <c:pt idx="37">
                  <c:v>6.0000000000000001E-3</c:v>
                </c:pt>
                <c:pt idx="38">
                  <c:v>0.01</c:v>
                </c:pt>
                <c:pt idx="39">
                  <c:v>6.0000000000000001E-3</c:v>
                </c:pt>
                <c:pt idx="40">
                  <c:v>-2E-3</c:v>
                </c:pt>
                <c:pt idx="41">
                  <c:v>-6.0000000000000001E-3</c:v>
                </c:pt>
                <c:pt idx="42">
                  <c:v>-0.01</c:v>
                </c:pt>
                <c:pt idx="43">
                  <c:v>-2E-3</c:v>
                </c:pt>
                <c:pt idx="44">
                  <c:v>2E-3</c:v>
                </c:pt>
                <c:pt idx="45">
                  <c:v>-2E-3</c:v>
                </c:pt>
                <c:pt idx="46">
                  <c:v>-2E-3</c:v>
                </c:pt>
                <c:pt idx="47">
                  <c:v>-0.01</c:v>
                </c:pt>
                <c:pt idx="48">
                  <c:v>-6.0000000000000001E-3</c:v>
                </c:pt>
                <c:pt idx="49">
                  <c:v>2E-3</c:v>
                </c:pt>
                <c:pt idx="50">
                  <c:v>2E-3</c:v>
                </c:pt>
                <c:pt idx="51">
                  <c:v>2E-3</c:v>
                </c:pt>
                <c:pt idx="52">
                  <c:v>-1.4E-2</c:v>
                </c:pt>
                <c:pt idx="53">
                  <c:v>-1.4E-2</c:v>
                </c:pt>
                <c:pt idx="54">
                  <c:v>-1.4E-2</c:v>
                </c:pt>
                <c:pt idx="55">
                  <c:v>-0.01</c:v>
                </c:pt>
                <c:pt idx="56">
                  <c:v>-6.0000000000000001E-3</c:v>
                </c:pt>
                <c:pt idx="57">
                  <c:v>-6.0000000000000001E-3</c:v>
                </c:pt>
                <c:pt idx="58">
                  <c:v>-0.01</c:v>
                </c:pt>
                <c:pt idx="59">
                  <c:v>-6.0000000000000001E-3</c:v>
                </c:pt>
                <c:pt idx="60">
                  <c:v>-2E-3</c:v>
                </c:pt>
                <c:pt idx="61">
                  <c:v>6.0000000000000001E-3</c:v>
                </c:pt>
                <c:pt idx="62">
                  <c:v>1.7999999999999999E-2</c:v>
                </c:pt>
                <c:pt idx="63">
                  <c:v>2.1999999999999999E-2</c:v>
                </c:pt>
                <c:pt idx="64">
                  <c:v>1.4E-2</c:v>
                </c:pt>
                <c:pt idx="65">
                  <c:v>-6.0000000000000001E-3</c:v>
                </c:pt>
                <c:pt idx="66">
                  <c:v>-0.01</c:v>
                </c:pt>
                <c:pt idx="67">
                  <c:v>-0.01</c:v>
                </c:pt>
                <c:pt idx="68">
                  <c:v>-6.0000000000000001E-3</c:v>
                </c:pt>
                <c:pt idx="69">
                  <c:v>-2E-3</c:v>
                </c:pt>
                <c:pt idx="70">
                  <c:v>-6.0000000000000001E-3</c:v>
                </c:pt>
                <c:pt idx="71">
                  <c:v>-6.0000000000000001E-3</c:v>
                </c:pt>
                <c:pt idx="72">
                  <c:v>-6.0000000000000001E-3</c:v>
                </c:pt>
                <c:pt idx="73">
                  <c:v>2E-3</c:v>
                </c:pt>
                <c:pt idx="74">
                  <c:v>2E-3</c:v>
                </c:pt>
                <c:pt idx="75">
                  <c:v>2E-3</c:v>
                </c:pt>
                <c:pt idx="76">
                  <c:v>-6.0000000000000001E-3</c:v>
                </c:pt>
                <c:pt idx="77">
                  <c:v>-1.7999999999999999E-2</c:v>
                </c:pt>
                <c:pt idx="78">
                  <c:v>-2.5999999999999999E-2</c:v>
                </c:pt>
                <c:pt idx="79">
                  <c:v>-2.1999999999999999E-2</c:v>
                </c:pt>
                <c:pt idx="80">
                  <c:v>-0.01</c:v>
                </c:pt>
                <c:pt idx="81">
                  <c:v>-2E-3</c:v>
                </c:pt>
                <c:pt idx="82">
                  <c:v>-0.01</c:v>
                </c:pt>
                <c:pt idx="83">
                  <c:v>-0.01</c:v>
                </c:pt>
                <c:pt idx="84">
                  <c:v>-1.4E-2</c:v>
                </c:pt>
                <c:pt idx="85">
                  <c:v>-6.0000000000000001E-3</c:v>
                </c:pt>
                <c:pt idx="86">
                  <c:v>1.4E-2</c:v>
                </c:pt>
                <c:pt idx="87">
                  <c:v>2.5999999999999999E-2</c:v>
                </c:pt>
                <c:pt idx="88">
                  <c:v>2.1999999999999999E-2</c:v>
                </c:pt>
                <c:pt idx="89">
                  <c:v>6.0000000000000001E-3</c:v>
                </c:pt>
                <c:pt idx="90">
                  <c:v>-0.01</c:v>
                </c:pt>
                <c:pt idx="91">
                  <c:v>-0.01</c:v>
                </c:pt>
                <c:pt idx="92">
                  <c:v>-6.0000000000000001E-3</c:v>
                </c:pt>
                <c:pt idx="93">
                  <c:v>-6.0000000000000001E-3</c:v>
                </c:pt>
                <c:pt idx="94">
                  <c:v>-0.01</c:v>
                </c:pt>
                <c:pt idx="95">
                  <c:v>-0.01</c:v>
                </c:pt>
                <c:pt idx="96">
                  <c:v>-1.7999999999999999E-2</c:v>
                </c:pt>
                <c:pt idx="97">
                  <c:v>-1.4E-2</c:v>
                </c:pt>
                <c:pt idx="98">
                  <c:v>-2E-3</c:v>
                </c:pt>
                <c:pt idx="99">
                  <c:v>6.0000000000000001E-3</c:v>
                </c:pt>
                <c:pt idx="100">
                  <c:v>6.0000000000000001E-3</c:v>
                </c:pt>
                <c:pt idx="101">
                  <c:v>-0.01</c:v>
                </c:pt>
                <c:pt idx="102">
                  <c:v>-2.5999999999999999E-2</c:v>
                </c:pt>
                <c:pt idx="103">
                  <c:v>-2.5999999999999999E-2</c:v>
                </c:pt>
                <c:pt idx="104">
                  <c:v>-1.7999999999999999E-2</c:v>
                </c:pt>
                <c:pt idx="105">
                  <c:v>-6.0000000000000001E-3</c:v>
                </c:pt>
                <c:pt idx="106">
                  <c:v>-2E-3</c:v>
                </c:pt>
                <c:pt idx="107">
                  <c:v>-6.0000000000000001E-3</c:v>
                </c:pt>
                <c:pt idx="108">
                  <c:v>-0.01</c:v>
                </c:pt>
                <c:pt idx="109">
                  <c:v>-0.01</c:v>
                </c:pt>
                <c:pt idx="110">
                  <c:v>2E-3</c:v>
                </c:pt>
                <c:pt idx="111">
                  <c:v>2.5999999999999999E-2</c:v>
                </c:pt>
                <c:pt idx="112">
                  <c:v>3.4000000000000002E-2</c:v>
                </c:pt>
                <c:pt idx="113">
                  <c:v>2.5999999999999999E-2</c:v>
                </c:pt>
                <c:pt idx="114">
                  <c:v>0.01</c:v>
                </c:pt>
                <c:pt idx="115">
                  <c:v>-1.4E-2</c:v>
                </c:pt>
                <c:pt idx="116">
                  <c:v>-1.7999999999999999E-2</c:v>
                </c:pt>
                <c:pt idx="117">
                  <c:v>-0.01</c:v>
                </c:pt>
                <c:pt idx="118">
                  <c:v>-6.0000000000000001E-3</c:v>
                </c:pt>
                <c:pt idx="119">
                  <c:v>-6.0000000000000001E-3</c:v>
                </c:pt>
                <c:pt idx="120">
                  <c:v>-1.4E-2</c:v>
                </c:pt>
                <c:pt idx="121">
                  <c:v>-0.01</c:v>
                </c:pt>
                <c:pt idx="122">
                  <c:v>-6.0000000000000001E-3</c:v>
                </c:pt>
                <c:pt idx="123">
                  <c:v>6.0000000000000001E-3</c:v>
                </c:pt>
                <c:pt idx="124">
                  <c:v>6.0000000000000001E-3</c:v>
                </c:pt>
                <c:pt idx="125">
                  <c:v>2E-3</c:v>
                </c:pt>
                <c:pt idx="126">
                  <c:v>-1.7999999999999999E-2</c:v>
                </c:pt>
                <c:pt idx="127">
                  <c:v>-3.7999999999999999E-2</c:v>
                </c:pt>
                <c:pt idx="128">
                  <c:v>-0.03</c:v>
                </c:pt>
                <c:pt idx="129">
                  <c:v>-0.03</c:v>
                </c:pt>
                <c:pt idx="130">
                  <c:v>-1.4E-2</c:v>
                </c:pt>
                <c:pt idx="131">
                  <c:v>-6.0000000000000001E-3</c:v>
                </c:pt>
                <c:pt idx="132">
                  <c:v>-0.01</c:v>
                </c:pt>
                <c:pt idx="133">
                  <c:v>-1.7999999999999999E-2</c:v>
                </c:pt>
                <c:pt idx="134">
                  <c:v>-1.4E-2</c:v>
                </c:pt>
                <c:pt idx="135">
                  <c:v>0.01</c:v>
                </c:pt>
                <c:pt idx="136">
                  <c:v>0.03</c:v>
                </c:pt>
                <c:pt idx="137">
                  <c:v>4.2000000000000003E-2</c:v>
                </c:pt>
                <c:pt idx="138">
                  <c:v>0.03</c:v>
                </c:pt>
                <c:pt idx="139">
                  <c:v>2E-3</c:v>
                </c:pt>
                <c:pt idx="140">
                  <c:v>-1.4E-2</c:v>
                </c:pt>
                <c:pt idx="141">
                  <c:v>-1.4E-2</c:v>
                </c:pt>
                <c:pt idx="142">
                  <c:v>-0.01</c:v>
                </c:pt>
                <c:pt idx="143">
                  <c:v>-6.0000000000000001E-3</c:v>
                </c:pt>
                <c:pt idx="144">
                  <c:v>-6.0000000000000001E-3</c:v>
                </c:pt>
                <c:pt idx="145">
                  <c:v>-1.4E-2</c:v>
                </c:pt>
                <c:pt idx="146">
                  <c:v>-1.4E-2</c:v>
                </c:pt>
                <c:pt idx="147">
                  <c:v>-0.01</c:v>
                </c:pt>
                <c:pt idx="148">
                  <c:v>6.0000000000000001E-3</c:v>
                </c:pt>
                <c:pt idx="149">
                  <c:v>1.7999999999999999E-2</c:v>
                </c:pt>
                <c:pt idx="150">
                  <c:v>-2E-3</c:v>
                </c:pt>
                <c:pt idx="151">
                  <c:v>-0.03</c:v>
                </c:pt>
                <c:pt idx="152">
                  <c:v>-4.5999999999999999E-2</c:v>
                </c:pt>
                <c:pt idx="153">
                  <c:v>-4.2000000000000003E-2</c:v>
                </c:pt>
                <c:pt idx="154">
                  <c:v>-2.5999999999999999E-2</c:v>
                </c:pt>
                <c:pt idx="155">
                  <c:v>-1.7999999999999999E-2</c:v>
                </c:pt>
                <c:pt idx="156">
                  <c:v>-1.4E-2</c:v>
                </c:pt>
                <c:pt idx="157">
                  <c:v>-1.7999999999999999E-2</c:v>
                </c:pt>
                <c:pt idx="158">
                  <c:v>-2.1999999999999999E-2</c:v>
                </c:pt>
                <c:pt idx="159">
                  <c:v>-0.01</c:v>
                </c:pt>
                <c:pt idx="160">
                  <c:v>6.0000000000000001E-3</c:v>
                </c:pt>
                <c:pt idx="161">
                  <c:v>3.7999999999999999E-2</c:v>
                </c:pt>
                <c:pt idx="162">
                  <c:v>4.2000000000000003E-2</c:v>
                </c:pt>
                <c:pt idx="163">
                  <c:v>0.03</c:v>
                </c:pt>
                <c:pt idx="164">
                  <c:v>-2E-3</c:v>
                </c:pt>
                <c:pt idx="165">
                  <c:v>-1.7999999999999999E-2</c:v>
                </c:pt>
                <c:pt idx="166">
                  <c:v>-1.7999999999999999E-2</c:v>
                </c:pt>
                <c:pt idx="167">
                  <c:v>-0.01</c:v>
                </c:pt>
                <c:pt idx="168">
                  <c:v>-6.0000000000000001E-3</c:v>
                </c:pt>
                <c:pt idx="169">
                  <c:v>-0.01</c:v>
                </c:pt>
                <c:pt idx="170">
                  <c:v>-1.7999999999999999E-2</c:v>
                </c:pt>
                <c:pt idx="171">
                  <c:v>-2.1999999999999999E-2</c:v>
                </c:pt>
                <c:pt idx="172">
                  <c:v>-0.01</c:v>
                </c:pt>
                <c:pt idx="173">
                  <c:v>2E-3</c:v>
                </c:pt>
                <c:pt idx="174">
                  <c:v>1.4E-2</c:v>
                </c:pt>
                <c:pt idx="175">
                  <c:v>-2E-3</c:v>
                </c:pt>
                <c:pt idx="176">
                  <c:v>-3.4000000000000002E-2</c:v>
                </c:pt>
                <c:pt idx="177">
                  <c:v>-4.5999999999999999E-2</c:v>
                </c:pt>
                <c:pt idx="178">
                  <c:v>-4.2000000000000003E-2</c:v>
                </c:pt>
                <c:pt idx="179">
                  <c:v>-2.5999999999999999E-2</c:v>
                </c:pt>
                <c:pt idx="180">
                  <c:v>-1.7999999999999999E-2</c:v>
                </c:pt>
                <c:pt idx="181">
                  <c:v>-1.7999999999999999E-2</c:v>
                </c:pt>
                <c:pt idx="182">
                  <c:v>-2.1999999999999999E-2</c:v>
                </c:pt>
                <c:pt idx="183">
                  <c:v>-2.1999999999999999E-2</c:v>
                </c:pt>
                <c:pt idx="184">
                  <c:v>-6.0000000000000001E-3</c:v>
                </c:pt>
                <c:pt idx="185">
                  <c:v>1.7999999999999999E-2</c:v>
                </c:pt>
                <c:pt idx="186">
                  <c:v>0.05</c:v>
                </c:pt>
                <c:pt idx="187">
                  <c:v>6.2E-2</c:v>
                </c:pt>
                <c:pt idx="188">
                  <c:v>3.4000000000000002E-2</c:v>
                </c:pt>
                <c:pt idx="189">
                  <c:v>-2E-3</c:v>
                </c:pt>
                <c:pt idx="190">
                  <c:v>-1.7999999999999999E-2</c:v>
                </c:pt>
                <c:pt idx="191">
                  <c:v>-1.7999999999999999E-2</c:v>
                </c:pt>
                <c:pt idx="192">
                  <c:v>-1.4E-2</c:v>
                </c:pt>
                <c:pt idx="193">
                  <c:v>-0.01</c:v>
                </c:pt>
                <c:pt idx="194">
                  <c:v>-1.7999999999999999E-2</c:v>
                </c:pt>
                <c:pt idx="195">
                  <c:v>-2.1999999999999999E-2</c:v>
                </c:pt>
                <c:pt idx="196">
                  <c:v>-2.1999999999999999E-2</c:v>
                </c:pt>
                <c:pt idx="197">
                  <c:v>-6.0000000000000001E-3</c:v>
                </c:pt>
                <c:pt idx="198">
                  <c:v>0.01</c:v>
                </c:pt>
                <c:pt idx="199">
                  <c:v>0.01</c:v>
                </c:pt>
                <c:pt idx="200">
                  <c:v>-6.0000000000000001E-3</c:v>
                </c:pt>
                <c:pt idx="201">
                  <c:v>-4.2000000000000003E-2</c:v>
                </c:pt>
                <c:pt idx="202">
                  <c:v>-0.05</c:v>
                </c:pt>
                <c:pt idx="203">
                  <c:v>-4.2000000000000003E-2</c:v>
                </c:pt>
                <c:pt idx="204">
                  <c:v>-0.03</c:v>
                </c:pt>
                <c:pt idx="205">
                  <c:v>-1.4E-2</c:v>
                </c:pt>
                <c:pt idx="206">
                  <c:v>-1.7999999999999999E-2</c:v>
                </c:pt>
                <c:pt idx="207">
                  <c:v>-2.5999999999999999E-2</c:v>
                </c:pt>
                <c:pt idx="208">
                  <c:v>-2.1999999999999999E-2</c:v>
                </c:pt>
                <c:pt idx="209">
                  <c:v>-0.01</c:v>
                </c:pt>
                <c:pt idx="210">
                  <c:v>2.1999999999999999E-2</c:v>
                </c:pt>
                <c:pt idx="211">
                  <c:v>5.3999999999999999E-2</c:v>
                </c:pt>
                <c:pt idx="212">
                  <c:v>5.3999999999999999E-2</c:v>
                </c:pt>
                <c:pt idx="213">
                  <c:v>0.03</c:v>
                </c:pt>
                <c:pt idx="214">
                  <c:v>-6.0000000000000001E-3</c:v>
                </c:pt>
                <c:pt idx="215">
                  <c:v>-1.7999999999999999E-2</c:v>
                </c:pt>
                <c:pt idx="216">
                  <c:v>-1.7999999999999999E-2</c:v>
                </c:pt>
                <c:pt idx="217">
                  <c:v>-1.4E-2</c:v>
                </c:pt>
                <c:pt idx="218">
                  <c:v>-1.7999999999999999E-2</c:v>
                </c:pt>
                <c:pt idx="219">
                  <c:v>-1.7999999999999999E-2</c:v>
                </c:pt>
                <c:pt idx="220">
                  <c:v>-2.1999999999999999E-2</c:v>
                </c:pt>
                <c:pt idx="221">
                  <c:v>-1.7999999999999999E-2</c:v>
                </c:pt>
                <c:pt idx="222">
                  <c:v>-6.0000000000000001E-3</c:v>
                </c:pt>
                <c:pt idx="223">
                  <c:v>1.4E-2</c:v>
                </c:pt>
                <c:pt idx="224">
                  <c:v>0.01</c:v>
                </c:pt>
                <c:pt idx="225">
                  <c:v>-0.01</c:v>
                </c:pt>
                <c:pt idx="226">
                  <c:v>-3.7999999999999999E-2</c:v>
                </c:pt>
                <c:pt idx="227">
                  <c:v>-4.2000000000000003E-2</c:v>
                </c:pt>
                <c:pt idx="228">
                  <c:v>-4.2000000000000003E-2</c:v>
                </c:pt>
                <c:pt idx="229">
                  <c:v>-2.1999999999999999E-2</c:v>
                </c:pt>
                <c:pt idx="230">
                  <c:v>-0.01</c:v>
                </c:pt>
                <c:pt idx="231">
                  <c:v>-0.01</c:v>
                </c:pt>
                <c:pt idx="232">
                  <c:v>-1.7999999999999999E-2</c:v>
                </c:pt>
                <c:pt idx="233">
                  <c:v>-2.1999999999999999E-2</c:v>
                </c:pt>
                <c:pt idx="234">
                  <c:v>-2E-3</c:v>
                </c:pt>
                <c:pt idx="235">
                  <c:v>0.03</c:v>
                </c:pt>
                <c:pt idx="236">
                  <c:v>5.3999999999999999E-2</c:v>
                </c:pt>
                <c:pt idx="237">
                  <c:v>5.3999999999999999E-2</c:v>
                </c:pt>
                <c:pt idx="238">
                  <c:v>2.1999999999999999E-2</c:v>
                </c:pt>
                <c:pt idx="239">
                  <c:v>-6.0000000000000001E-3</c:v>
                </c:pt>
                <c:pt idx="240">
                  <c:v>-1.7999999999999999E-2</c:v>
                </c:pt>
                <c:pt idx="241">
                  <c:v>-1.7999999999999999E-2</c:v>
                </c:pt>
                <c:pt idx="242">
                  <c:v>-1.4E-2</c:v>
                </c:pt>
                <c:pt idx="243">
                  <c:v>-1.4E-2</c:v>
                </c:pt>
                <c:pt idx="244">
                  <c:v>-1.7999999999999999E-2</c:v>
                </c:pt>
                <c:pt idx="245">
                  <c:v>-2.5999999999999999E-2</c:v>
                </c:pt>
                <c:pt idx="246">
                  <c:v>-2.1999999999999999E-2</c:v>
                </c:pt>
                <c:pt idx="247">
                  <c:v>-2E-3</c:v>
                </c:pt>
                <c:pt idx="248">
                  <c:v>1.4E-2</c:v>
                </c:pt>
                <c:pt idx="249">
                  <c:v>1.4E-2</c:v>
                </c:pt>
                <c:pt idx="250">
                  <c:v>-0.01</c:v>
                </c:pt>
                <c:pt idx="251">
                  <c:v>-3.4000000000000002E-2</c:v>
                </c:pt>
                <c:pt idx="252">
                  <c:v>-4.2000000000000003E-2</c:v>
                </c:pt>
                <c:pt idx="253">
                  <c:v>-3.4000000000000002E-2</c:v>
                </c:pt>
                <c:pt idx="254">
                  <c:v>-2.1999999999999999E-2</c:v>
                </c:pt>
                <c:pt idx="255">
                  <c:v>-6.0000000000000001E-3</c:v>
                </c:pt>
                <c:pt idx="256">
                  <c:v>-1.4E-2</c:v>
                </c:pt>
                <c:pt idx="257">
                  <c:v>-1.7999999999999999E-2</c:v>
                </c:pt>
                <c:pt idx="258">
                  <c:v>-1.4E-2</c:v>
                </c:pt>
                <c:pt idx="259">
                  <c:v>-2E-3</c:v>
                </c:pt>
                <c:pt idx="260">
                  <c:v>2.1999999999999999E-2</c:v>
                </c:pt>
                <c:pt idx="261">
                  <c:v>0.05</c:v>
                </c:pt>
                <c:pt idx="262">
                  <c:v>3.7999999999999999E-2</c:v>
                </c:pt>
                <c:pt idx="263">
                  <c:v>1.4E-2</c:v>
                </c:pt>
                <c:pt idx="264">
                  <c:v>-2E-3</c:v>
                </c:pt>
                <c:pt idx="265">
                  <c:v>-1.4E-2</c:v>
                </c:pt>
                <c:pt idx="266">
                  <c:v>-2.1999999999999999E-2</c:v>
                </c:pt>
                <c:pt idx="267">
                  <c:v>-1.7999999999999999E-2</c:v>
                </c:pt>
                <c:pt idx="268">
                  <c:v>-2.1999999999999999E-2</c:v>
                </c:pt>
                <c:pt idx="269">
                  <c:v>-2.1999999999999999E-2</c:v>
                </c:pt>
                <c:pt idx="270">
                  <c:v>-2.5999999999999999E-2</c:v>
                </c:pt>
                <c:pt idx="271">
                  <c:v>-1.4E-2</c:v>
                </c:pt>
                <c:pt idx="272">
                  <c:v>2E-3</c:v>
                </c:pt>
                <c:pt idx="273">
                  <c:v>1.7999999999999999E-2</c:v>
                </c:pt>
                <c:pt idx="274">
                  <c:v>6.0000000000000001E-3</c:v>
                </c:pt>
                <c:pt idx="275">
                  <c:v>-1.4E-2</c:v>
                </c:pt>
                <c:pt idx="276">
                  <c:v>-3.7999999999999999E-2</c:v>
                </c:pt>
                <c:pt idx="277">
                  <c:v>-3.4000000000000002E-2</c:v>
                </c:pt>
                <c:pt idx="278">
                  <c:v>-2.5999999999999999E-2</c:v>
                </c:pt>
                <c:pt idx="279">
                  <c:v>-1.7999999999999999E-2</c:v>
                </c:pt>
                <c:pt idx="280">
                  <c:v>-0.01</c:v>
                </c:pt>
                <c:pt idx="281">
                  <c:v>-1.4E-2</c:v>
                </c:pt>
                <c:pt idx="282">
                  <c:v>-2.1999999999999999E-2</c:v>
                </c:pt>
                <c:pt idx="283">
                  <c:v>-1.4E-2</c:v>
                </c:pt>
                <c:pt idx="284">
                  <c:v>-2E-3</c:v>
                </c:pt>
                <c:pt idx="285">
                  <c:v>2.5999999999999999E-2</c:v>
                </c:pt>
                <c:pt idx="286">
                  <c:v>4.2000000000000003E-2</c:v>
                </c:pt>
                <c:pt idx="287">
                  <c:v>3.7999999999999999E-2</c:v>
                </c:pt>
                <c:pt idx="288">
                  <c:v>0.01</c:v>
                </c:pt>
                <c:pt idx="289">
                  <c:v>-1.4E-2</c:v>
                </c:pt>
                <c:pt idx="290">
                  <c:v>-1.7999999999999999E-2</c:v>
                </c:pt>
                <c:pt idx="291">
                  <c:v>-1.7999999999999999E-2</c:v>
                </c:pt>
                <c:pt idx="292">
                  <c:v>-2.1999999999999999E-2</c:v>
                </c:pt>
                <c:pt idx="293">
                  <c:v>-2.1999999999999999E-2</c:v>
                </c:pt>
                <c:pt idx="294">
                  <c:v>-2.1999999999999999E-2</c:v>
                </c:pt>
                <c:pt idx="295">
                  <c:v>-1.7999999999999999E-2</c:v>
                </c:pt>
                <c:pt idx="296">
                  <c:v>-0.01</c:v>
                </c:pt>
                <c:pt idx="297">
                  <c:v>6.0000000000000001E-3</c:v>
                </c:pt>
                <c:pt idx="298">
                  <c:v>1.4E-2</c:v>
                </c:pt>
                <c:pt idx="299">
                  <c:v>2E-3</c:v>
                </c:pt>
                <c:pt idx="300">
                  <c:v>-0.01</c:v>
                </c:pt>
                <c:pt idx="301">
                  <c:v>-2.1999999999999999E-2</c:v>
                </c:pt>
                <c:pt idx="302">
                  <c:v>-2.5999999999999999E-2</c:v>
                </c:pt>
                <c:pt idx="303">
                  <c:v>-1.7999999999999999E-2</c:v>
                </c:pt>
                <c:pt idx="304">
                  <c:v>-1.4E-2</c:v>
                </c:pt>
                <c:pt idx="305">
                  <c:v>-6.0000000000000001E-3</c:v>
                </c:pt>
                <c:pt idx="306">
                  <c:v>-0.01</c:v>
                </c:pt>
                <c:pt idx="307">
                  <c:v>-0.01</c:v>
                </c:pt>
                <c:pt idx="308">
                  <c:v>-1.4E-2</c:v>
                </c:pt>
                <c:pt idx="309">
                  <c:v>6.0000000000000001E-3</c:v>
                </c:pt>
                <c:pt idx="310">
                  <c:v>2.1999999999999999E-2</c:v>
                </c:pt>
                <c:pt idx="311">
                  <c:v>3.4000000000000002E-2</c:v>
                </c:pt>
                <c:pt idx="312">
                  <c:v>2.5999999999999999E-2</c:v>
                </c:pt>
                <c:pt idx="313">
                  <c:v>0.01</c:v>
                </c:pt>
                <c:pt idx="314">
                  <c:v>-2E-3</c:v>
                </c:pt>
                <c:pt idx="315">
                  <c:v>-1.4E-2</c:v>
                </c:pt>
                <c:pt idx="316">
                  <c:v>-1.7999999999999999E-2</c:v>
                </c:pt>
                <c:pt idx="317">
                  <c:v>-1.7999999999999999E-2</c:v>
                </c:pt>
                <c:pt idx="318">
                  <c:v>-1.4E-2</c:v>
                </c:pt>
                <c:pt idx="319">
                  <c:v>-1.7999999999999999E-2</c:v>
                </c:pt>
                <c:pt idx="320">
                  <c:v>-1.4E-2</c:v>
                </c:pt>
                <c:pt idx="321">
                  <c:v>-6.0000000000000001E-3</c:v>
                </c:pt>
                <c:pt idx="322">
                  <c:v>2E-3</c:v>
                </c:pt>
                <c:pt idx="323">
                  <c:v>0.01</c:v>
                </c:pt>
                <c:pt idx="324">
                  <c:v>6.0000000000000001E-3</c:v>
                </c:pt>
                <c:pt idx="325">
                  <c:v>-6.0000000000000001E-3</c:v>
                </c:pt>
                <c:pt idx="326">
                  <c:v>-1.4E-2</c:v>
                </c:pt>
                <c:pt idx="327">
                  <c:v>-1.7999999999999999E-2</c:v>
                </c:pt>
                <c:pt idx="328">
                  <c:v>-1.7999999999999999E-2</c:v>
                </c:pt>
                <c:pt idx="329">
                  <c:v>-0.01</c:v>
                </c:pt>
                <c:pt idx="330">
                  <c:v>-0.01</c:v>
                </c:pt>
                <c:pt idx="331">
                  <c:v>-0.01</c:v>
                </c:pt>
                <c:pt idx="332">
                  <c:v>-0.01</c:v>
                </c:pt>
                <c:pt idx="333">
                  <c:v>-0.01</c:v>
                </c:pt>
                <c:pt idx="334">
                  <c:v>6.0000000000000001E-3</c:v>
                </c:pt>
                <c:pt idx="335">
                  <c:v>1.7999999999999999E-2</c:v>
                </c:pt>
                <c:pt idx="336">
                  <c:v>2.5999999999999999E-2</c:v>
                </c:pt>
                <c:pt idx="337">
                  <c:v>2.1999999999999999E-2</c:v>
                </c:pt>
                <c:pt idx="338">
                  <c:v>6.0000000000000001E-3</c:v>
                </c:pt>
                <c:pt idx="339">
                  <c:v>-2E-3</c:v>
                </c:pt>
                <c:pt idx="340">
                  <c:v>-0.01</c:v>
                </c:pt>
                <c:pt idx="341">
                  <c:v>-0.01</c:v>
                </c:pt>
                <c:pt idx="342">
                  <c:v>-1.4E-2</c:v>
                </c:pt>
                <c:pt idx="343">
                  <c:v>-1.7999999999999999E-2</c:v>
                </c:pt>
                <c:pt idx="344">
                  <c:v>-1.7999999999999999E-2</c:v>
                </c:pt>
                <c:pt idx="345">
                  <c:v>-1.4E-2</c:v>
                </c:pt>
                <c:pt idx="346">
                  <c:v>-6.0000000000000001E-3</c:v>
                </c:pt>
                <c:pt idx="347">
                  <c:v>6.0000000000000001E-3</c:v>
                </c:pt>
                <c:pt idx="348">
                  <c:v>1.4E-2</c:v>
                </c:pt>
                <c:pt idx="349">
                  <c:v>0.01</c:v>
                </c:pt>
                <c:pt idx="350">
                  <c:v>-6.0000000000000001E-3</c:v>
                </c:pt>
                <c:pt idx="351">
                  <c:v>-0.01</c:v>
                </c:pt>
                <c:pt idx="352">
                  <c:v>-1.7999999999999999E-2</c:v>
                </c:pt>
                <c:pt idx="353">
                  <c:v>-1.4E-2</c:v>
                </c:pt>
                <c:pt idx="354">
                  <c:v>-1.7999999999999999E-2</c:v>
                </c:pt>
                <c:pt idx="355">
                  <c:v>-0.01</c:v>
                </c:pt>
                <c:pt idx="356">
                  <c:v>-0.01</c:v>
                </c:pt>
                <c:pt idx="357">
                  <c:v>-0.01</c:v>
                </c:pt>
                <c:pt idx="358">
                  <c:v>-0.01</c:v>
                </c:pt>
                <c:pt idx="359">
                  <c:v>6.0000000000000001E-3</c:v>
                </c:pt>
                <c:pt idx="360">
                  <c:v>1.4E-2</c:v>
                </c:pt>
                <c:pt idx="361">
                  <c:v>1.7999999999999999E-2</c:v>
                </c:pt>
                <c:pt idx="362">
                  <c:v>1.4E-2</c:v>
                </c:pt>
                <c:pt idx="363">
                  <c:v>6.0000000000000001E-3</c:v>
                </c:pt>
                <c:pt idx="364">
                  <c:v>-2E-3</c:v>
                </c:pt>
                <c:pt idx="365">
                  <c:v>-0.01</c:v>
                </c:pt>
                <c:pt idx="366">
                  <c:v>-1.4E-2</c:v>
                </c:pt>
                <c:pt idx="367">
                  <c:v>-0.01</c:v>
                </c:pt>
                <c:pt idx="368">
                  <c:v>-1.4E-2</c:v>
                </c:pt>
                <c:pt idx="369">
                  <c:v>-1.7999999999999999E-2</c:v>
                </c:pt>
                <c:pt idx="370">
                  <c:v>-1.4E-2</c:v>
                </c:pt>
                <c:pt idx="371">
                  <c:v>-2E-3</c:v>
                </c:pt>
                <c:pt idx="372">
                  <c:v>6.0000000000000001E-3</c:v>
                </c:pt>
                <c:pt idx="373">
                  <c:v>0.01</c:v>
                </c:pt>
                <c:pt idx="374">
                  <c:v>2E-3</c:v>
                </c:pt>
                <c:pt idx="375">
                  <c:v>-0.01</c:v>
                </c:pt>
                <c:pt idx="376">
                  <c:v>-0.01</c:v>
                </c:pt>
                <c:pt idx="377">
                  <c:v>-0.01</c:v>
                </c:pt>
                <c:pt idx="378">
                  <c:v>-0.01</c:v>
                </c:pt>
                <c:pt idx="379">
                  <c:v>-6.0000000000000001E-3</c:v>
                </c:pt>
                <c:pt idx="380">
                  <c:v>-0.01</c:v>
                </c:pt>
                <c:pt idx="381">
                  <c:v>-2E-3</c:v>
                </c:pt>
                <c:pt idx="382">
                  <c:v>-0.01</c:v>
                </c:pt>
                <c:pt idx="383">
                  <c:v>-2E-3</c:v>
                </c:pt>
                <c:pt idx="384">
                  <c:v>2E-3</c:v>
                </c:pt>
                <c:pt idx="385">
                  <c:v>1.4E-2</c:v>
                </c:pt>
                <c:pt idx="386">
                  <c:v>1.7999999999999999E-2</c:v>
                </c:pt>
                <c:pt idx="387">
                  <c:v>1.4E-2</c:v>
                </c:pt>
                <c:pt idx="388">
                  <c:v>6.0000000000000001E-3</c:v>
                </c:pt>
                <c:pt idx="389">
                  <c:v>-2E-3</c:v>
                </c:pt>
                <c:pt idx="390">
                  <c:v>-0.01</c:v>
                </c:pt>
                <c:pt idx="391">
                  <c:v>-0.01</c:v>
                </c:pt>
                <c:pt idx="392">
                  <c:v>-1.4E-2</c:v>
                </c:pt>
                <c:pt idx="393">
                  <c:v>-6.0000000000000001E-3</c:v>
                </c:pt>
                <c:pt idx="394">
                  <c:v>-1.7999999999999999E-2</c:v>
                </c:pt>
                <c:pt idx="395">
                  <c:v>-0.01</c:v>
                </c:pt>
                <c:pt idx="396">
                  <c:v>-2E-3</c:v>
                </c:pt>
                <c:pt idx="397">
                  <c:v>0.01</c:v>
                </c:pt>
                <c:pt idx="398">
                  <c:v>6.0000000000000001E-3</c:v>
                </c:pt>
                <c:pt idx="399">
                  <c:v>-2E-3</c:v>
                </c:pt>
                <c:pt idx="400">
                  <c:v>-6.0000000000000001E-3</c:v>
                </c:pt>
                <c:pt idx="401">
                  <c:v>-1.4E-2</c:v>
                </c:pt>
                <c:pt idx="402">
                  <c:v>-1.4E-2</c:v>
                </c:pt>
                <c:pt idx="403">
                  <c:v>-6.0000000000000001E-3</c:v>
                </c:pt>
                <c:pt idx="404">
                  <c:v>-6.0000000000000001E-3</c:v>
                </c:pt>
                <c:pt idx="405">
                  <c:v>-6.0000000000000001E-3</c:v>
                </c:pt>
                <c:pt idx="406">
                  <c:v>-0.01</c:v>
                </c:pt>
                <c:pt idx="407">
                  <c:v>-6.0000000000000001E-3</c:v>
                </c:pt>
                <c:pt idx="408">
                  <c:v>-2E-3</c:v>
                </c:pt>
                <c:pt idx="409">
                  <c:v>2E-3</c:v>
                </c:pt>
                <c:pt idx="410">
                  <c:v>1.4E-2</c:v>
                </c:pt>
                <c:pt idx="411">
                  <c:v>1.7999999999999999E-2</c:v>
                </c:pt>
                <c:pt idx="412">
                  <c:v>6.0000000000000001E-3</c:v>
                </c:pt>
                <c:pt idx="413">
                  <c:v>-2E-3</c:v>
                </c:pt>
                <c:pt idx="414">
                  <c:v>-0.01</c:v>
                </c:pt>
                <c:pt idx="415">
                  <c:v>-2E-3</c:v>
                </c:pt>
                <c:pt idx="416">
                  <c:v>-2E-3</c:v>
                </c:pt>
                <c:pt idx="417">
                  <c:v>-6.0000000000000001E-3</c:v>
                </c:pt>
                <c:pt idx="418">
                  <c:v>-0.01</c:v>
                </c:pt>
                <c:pt idx="419">
                  <c:v>-6.0000000000000001E-3</c:v>
                </c:pt>
                <c:pt idx="420">
                  <c:v>-0.01</c:v>
                </c:pt>
              </c:numCache>
            </c:numRef>
          </c:yVal>
          <c:smooth val="1"/>
        </c:ser>
        <c:ser>
          <c:idx val="1"/>
          <c:order val="1"/>
          <c:marker>
            <c:symbol val="none"/>
          </c:marker>
          <c:xVal>
            <c:numRef>
              <c:f>[injedtion_1stturn.csv]injedtion_1stturn!$A$50088:$A$50508</c:f>
              <c:numCache>
                <c:formatCode>0.000000E+00</c:formatCode>
                <c:ptCount val="421"/>
                <c:pt idx="0">
                  <c:v>5.6437600000000003E-5</c:v>
                </c:pt>
                <c:pt idx="1">
                  <c:v>5.6437799999999997E-5</c:v>
                </c:pt>
                <c:pt idx="2">
                  <c:v>5.6437999999999997E-5</c:v>
                </c:pt>
                <c:pt idx="3">
                  <c:v>5.6438199999999998E-5</c:v>
                </c:pt>
                <c:pt idx="4">
                  <c:v>5.6438399999999998E-5</c:v>
                </c:pt>
                <c:pt idx="5">
                  <c:v>5.6438599999999999E-5</c:v>
                </c:pt>
                <c:pt idx="6">
                  <c:v>5.6438799999999999E-5</c:v>
                </c:pt>
                <c:pt idx="7">
                  <c:v>5.6439E-5</c:v>
                </c:pt>
                <c:pt idx="8">
                  <c:v>5.64392E-5</c:v>
                </c:pt>
                <c:pt idx="9">
                  <c:v>5.64394E-5</c:v>
                </c:pt>
                <c:pt idx="10">
                  <c:v>5.6439600000000001E-5</c:v>
                </c:pt>
                <c:pt idx="11">
                  <c:v>5.6439800000000001E-5</c:v>
                </c:pt>
                <c:pt idx="12">
                  <c:v>5.6440000000000002E-5</c:v>
                </c:pt>
                <c:pt idx="13">
                  <c:v>5.6440200000000002E-5</c:v>
                </c:pt>
                <c:pt idx="14">
                  <c:v>5.6440400000000003E-5</c:v>
                </c:pt>
                <c:pt idx="15">
                  <c:v>5.6440600000000003E-5</c:v>
                </c:pt>
                <c:pt idx="16">
                  <c:v>5.6440799999999997E-5</c:v>
                </c:pt>
                <c:pt idx="17">
                  <c:v>5.6440999999999997E-5</c:v>
                </c:pt>
                <c:pt idx="18">
                  <c:v>5.6441199999999998E-5</c:v>
                </c:pt>
                <c:pt idx="19">
                  <c:v>5.6441399999999998E-5</c:v>
                </c:pt>
                <c:pt idx="20">
                  <c:v>5.6441599999999998E-5</c:v>
                </c:pt>
                <c:pt idx="21">
                  <c:v>5.6441799999999999E-5</c:v>
                </c:pt>
                <c:pt idx="22">
                  <c:v>5.6441999999999999E-5</c:v>
                </c:pt>
                <c:pt idx="23">
                  <c:v>5.64422E-5</c:v>
                </c:pt>
                <c:pt idx="24">
                  <c:v>5.64424E-5</c:v>
                </c:pt>
                <c:pt idx="25">
                  <c:v>5.6442600000000001E-5</c:v>
                </c:pt>
                <c:pt idx="26">
                  <c:v>5.6442800000000001E-5</c:v>
                </c:pt>
                <c:pt idx="27">
                  <c:v>5.6443000000000002E-5</c:v>
                </c:pt>
                <c:pt idx="28">
                  <c:v>5.6443200000000002E-5</c:v>
                </c:pt>
                <c:pt idx="29">
                  <c:v>5.6443400000000002E-5</c:v>
                </c:pt>
                <c:pt idx="30">
                  <c:v>5.6443600000000003E-5</c:v>
                </c:pt>
                <c:pt idx="31">
                  <c:v>5.6443800000000003E-5</c:v>
                </c:pt>
                <c:pt idx="32">
                  <c:v>5.6443999999999997E-5</c:v>
                </c:pt>
                <c:pt idx="33">
                  <c:v>5.6444199999999997E-5</c:v>
                </c:pt>
                <c:pt idx="34">
                  <c:v>5.6444399999999998E-5</c:v>
                </c:pt>
                <c:pt idx="35">
                  <c:v>5.6444599999999998E-5</c:v>
                </c:pt>
                <c:pt idx="36">
                  <c:v>5.6444799999999999E-5</c:v>
                </c:pt>
                <c:pt idx="37">
                  <c:v>5.6444999999999999E-5</c:v>
                </c:pt>
                <c:pt idx="38">
                  <c:v>5.64452E-5</c:v>
                </c:pt>
                <c:pt idx="39">
                  <c:v>5.64454E-5</c:v>
                </c:pt>
                <c:pt idx="40">
                  <c:v>5.64456E-5</c:v>
                </c:pt>
                <c:pt idx="41">
                  <c:v>5.6445800000000001E-5</c:v>
                </c:pt>
                <c:pt idx="42">
                  <c:v>5.6446000000000001E-5</c:v>
                </c:pt>
                <c:pt idx="43">
                  <c:v>5.6446200000000002E-5</c:v>
                </c:pt>
                <c:pt idx="44">
                  <c:v>5.6446400000000002E-5</c:v>
                </c:pt>
                <c:pt idx="45">
                  <c:v>5.6446600000000003E-5</c:v>
                </c:pt>
                <c:pt idx="46">
                  <c:v>5.6446800000000003E-5</c:v>
                </c:pt>
                <c:pt idx="47">
                  <c:v>5.6446999999999997E-5</c:v>
                </c:pt>
                <c:pt idx="48">
                  <c:v>5.6447199999999997E-5</c:v>
                </c:pt>
                <c:pt idx="49">
                  <c:v>5.6447399999999998E-5</c:v>
                </c:pt>
                <c:pt idx="50">
                  <c:v>5.6447599999999998E-5</c:v>
                </c:pt>
                <c:pt idx="51">
                  <c:v>5.6447799999999998E-5</c:v>
                </c:pt>
                <c:pt idx="52">
                  <c:v>5.6447999999999999E-5</c:v>
                </c:pt>
                <c:pt idx="53">
                  <c:v>5.6448199999999999E-5</c:v>
                </c:pt>
                <c:pt idx="54">
                  <c:v>5.64484E-5</c:v>
                </c:pt>
                <c:pt idx="55">
                  <c:v>5.64486E-5</c:v>
                </c:pt>
                <c:pt idx="56">
                  <c:v>5.6448800000000001E-5</c:v>
                </c:pt>
                <c:pt idx="57">
                  <c:v>5.6449000000000001E-5</c:v>
                </c:pt>
                <c:pt idx="58">
                  <c:v>5.6449200000000002E-5</c:v>
                </c:pt>
                <c:pt idx="59">
                  <c:v>5.6449400000000002E-5</c:v>
                </c:pt>
                <c:pt idx="60">
                  <c:v>5.6449600000000002E-5</c:v>
                </c:pt>
                <c:pt idx="61">
                  <c:v>5.6449800000000003E-5</c:v>
                </c:pt>
                <c:pt idx="62">
                  <c:v>5.6450000000000003E-5</c:v>
                </c:pt>
                <c:pt idx="63">
                  <c:v>5.6450199999999997E-5</c:v>
                </c:pt>
                <c:pt idx="64">
                  <c:v>5.6450399999999997E-5</c:v>
                </c:pt>
                <c:pt idx="65">
                  <c:v>5.6450599999999998E-5</c:v>
                </c:pt>
                <c:pt idx="66">
                  <c:v>5.6450799999999998E-5</c:v>
                </c:pt>
                <c:pt idx="67">
                  <c:v>5.6450999999999999E-5</c:v>
                </c:pt>
                <c:pt idx="68">
                  <c:v>5.6451199999999999E-5</c:v>
                </c:pt>
                <c:pt idx="69">
                  <c:v>5.64514E-5</c:v>
                </c:pt>
                <c:pt idx="70">
                  <c:v>5.64516E-5</c:v>
                </c:pt>
                <c:pt idx="71">
                  <c:v>5.64518E-5</c:v>
                </c:pt>
                <c:pt idx="72">
                  <c:v>5.6452000000000001E-5</c:v>
                </c:pt>
                <c:pt idx="73">
                  <c:v>5.6452200000000001E-5</c:v>
                </c:pt>
                <c:pt idx="74">
                  <c:v>5.6452400000000002E-5</c:v>
                </c:pt>
                <c:pt idx="75">
                  <c:v>5.6452600000000002E-5</c:v>
                </c:pt>
                <c:pt idx="76">
                  <c:v>5.6452800000000003E-5</c:v>
                </c:pt>
                <c:pt idx="77">
                  <c:v>5.6453000000000003E-5</c:v>
                </c:pt>
                <c:pt idx="78">
                  <c:v>5.6453199999999997E-5</c:v>
                </c:pt>
                <c:pt idx="79">
                  <c:v>5.6453399999999997E-5</c:v>
                </c:pt>
                <c:pt idx="80">
                  <c:v>5.6453599999999998E-5</c:v>
                </c:pt>
                <c:pt idx="81">
                  <c:v>5.6453799999999998E-5</c:v>
                </c:pt>
                <c:pt idx="82">
                  <c:v>5.6453999999999999E-5</c:v>
                </c:pt>
                <c:pt idx="83">
                  <c:v>5.6454199999999999E-5</c:v>
                </c:pt>
                <c:pt idx="84">
                  <c:v>5.6454399999999999E-5</c:v>
                </c:pt>
                <c:pt idx="85">
                  <c:v>5.64546E-5</c:v>
                </c:pt>
                <c:pt idx="86">
                  <c:v>5.64548E-5</c:v>
                </c:pt>
                <c:pt idx="87">
                  <c:v>5.6455000000000001E-5</c:v>
                </c:pt>
                <c:pt idx="88">
                  <c:v>5.6455200000000001E-5</c:v>
                </c:pt>
                <c:pt idx="89">
                  <c:v>5.6455400000000002E-5</c:v>
                </c:pt>
                <c:pt idx="90">
                  <c:v>5.6455600000000002E-5</c:v>
                </c:pt>
                <c:pt idx="91">
                  <c:v>5.6455800000000002E-5</c:v>
                </c:pt>
                <c:pt idx="92">
                  <c:v>5.6456000000000003E-5</c:v>
                </c:pt>
                <c:pt idx="93">
                  <c:v>5.6456200000000003E-5</c:v>
                </c:pt>
                <c:pt idx="94">
                  <c:v>5.6456399999999997E-5</c:v>
                </c:pt>
                <c:pt idx="95">
                  <c:v>5.6456599999999997E-5</c:v>
                </c:pt>
                <c:pt idx="96">
                  <c:v>5.6456799999999998E-5</c:v>
                </c:pt>
                <c:pt idx="97">
                  <c:v>5.6456999999999998E-5</c:v>
                </c:pt>
                <c:pt idx="98">
                  <c:v>5.6457199999999999E-5</c:v>
                </c:pt>
                <c:pt idx="99">
                  <c:v>5.6457399999999999E-5</c:v>
                </c:pt>
                <c:pt idx="100">
                  <c:v>5.64576E-5</c:v>
                </c:pt>
                <c:pt idx="101">
                  <c:v>5.64578E-5</c:v>
                </c:pt>
                <c:pt idx="102">
                  <c:v>5.6458000000000001E-5</c:v>
                </c:pt>
                <c:pt idx="103">
                  <c:v>5.6458200000000001E-5</c:v>
                </c:pt>
                <c:pt idx="104">
                  <c:v>5.6458400000000001E-5</c:v>
                </c:pt>
                <c:pt idx="105">
                  <c:v>5.6458600000000002E-5</c:v>
                </c:pt>
                <c:pt idx="106">
                  <c:v>5.6458800000000002E-5</c:v>
                </c:pt>
                <c:pt idx="107">
                  <c:v>5.6459000000000003E-5</c:v>
                </c:pt>
                <c:pt idx="108">
                  <c:v>5.6459200000000003E-5</c:v>
                </c:pt>
                <c:pt idx="109">
                  <c:v>5.6459399999999997E-5</c:v>
                </c:pt>
                <c:pt idx="110">
                  <c:v>5.6459599999999997E-5</c:v>
                </c:pt>
                <c:pt idx="111">
                  <c:v>5.6459799999999998E-5</c:v>
                </c:pt>
                <c:pt idx="112">
                  <c:v>5.6459999999999998E-5</c:v>
                </c:pt>
                <c:pt idx="113">
                  <c:v>5.6460199999999999E-5</c:v>
                </c:pt>
                <c:pt idx="114">
                  <c:v>5.6460399999999999E-5</c:v>
                </c:pt>
                <c:pt idx="115">
                  <c:v>5.6460599999999999E-5</c:v>
                </c:pt>
                <c:pt idx="116">
                  <c:v>5.64608E-5</c:v>
                </c:pt>
                <c:pt idx="117">
                  <c:v>5.6461E-5</c:v>
                </c:pt>
                <c:pt idx="118">
                  <c:v>5.6461200000000001E-5</c:v>
                </c:pt>
                <c:pt idx="119">
                  <c:v>5.6461400000000001E-5</c:v>
                </c:pt>
                <c:pt idx="120">
                  <c:v>5.6461600000000002E-5</c:v>
                </c:pt>
                <c:pt idx="121">
                  <c:v>5.6461800000000002E-5</c:v>
                </c:pt>
                <c:pt idx="122">
                  <c:v>5.6462000000000003E-5</c:v>
                </c:pt>
                <c:pt idx="123">
                  <c:v>5.6462200000000003E-5</c:v>
                </c:pt>
                <c:pt idx="124">
                  <c:v>5.6462399999999997E-5</c:v>
                </c:pt>
                <c:pt idx="125">
                  <c:v>5.6462599999999997E-5</c:v>
                </c:pt>
                <c:pt idx="126">
                  <c:v>5.6462799999999998E-5</c:v>
                </c:pt>
                <c:pt idx="127">
                  <c:v>5.6462999999999998E-5</c:v>
                </c:pt>
                <c:pt idx="128">
                  <c:v>5.6463199999999998E-5</c:v>
                </c:pt>
                <c:pt idx="129">
                  <c:v>5.6463399999999999E-5</c:v>
                </c:pt>
                <c:pt idx="130">
                  <c:v>5.6463599999999999E-5</c:v>
                </c:pt>
                <c:pt idx="131">
                  <c:v>5.64638E-5</c:v>
                </c:pt>
                <c:pt idx="132">
                  <c:v>5.6464E-5</c:v>
                </c:pt>
                <c:pt idx="133">
                  <c:v>5.6464200000000001E-5</c:v>
                </c:pt>
                <c:pt idx="134">
                  <c:v>5.6464400000000001E-5</c:v>
                </c:pt>
                <c:pt idx="135">
                  <c:v>5.6464600000000001E-5</c:v>
                </c:pt>
                <c:pt idx="136">
                  <c:v>5.6464800000000002E-5</c:v>
                </c:pt>
                <c:pt idx="137">
                  <c:v>5.6465000000000002E-5</c:v>
                </c:pt>
                <c:pt idx="138">
                  <c:v>5.6465200000000003E-5</c:v>
                </c:pt>
                <c:pt idx="139">
                  <c:v>5.6465400000000003E-5</c:v>
                </c:pt>
                <c:pt idx="140">
                  <c:v>5.6465599999999997E-5</c:v>
                </c:pt>
                <c:pt idx="141">
                  <c:v>5.6465799999999997E-5</c:v>
                </c:pt>
                <c:pt idx="142">
                  <c:v>5.6465999999999998E-5</c:v>
                </c:pt>
                <c:pt idx="143">
                  <c:v>5.6466199999999998E-5</c:v>
                </c:pt>
                <c:pt idx="144">
                  <c:v>5.6466399999999999E-5</c:v>
                </c:pt>
                <c:pt idx="145">
                  <c:v>5.6466599999999999E-5</c:v>
                </c:pt>
                <c:pt idx="146">
                  <c:v>5.64668E-5</c:v>
                </c:pt>
                <c:pt idx="147">
                  <c:v>5.6467E-5</c:v>
                </c:pt>
                <c:pt idx="148">
                  <c:v>5.64672E-5</c:v>
                </c:pt>
                <c:pt idx="149">
                  <c:v>5.6467400000000001E-5</c:v>
                </c:pt>
                <c:pt idx="150">
                  <c:v>5.6467600000000001E-5</c:v>
                </c:pt>
                <c:pt idx="151">
                  <c:v>5.6467800000000002E-5</c:v>
                </c:pt>
                <c:pt idx="152">
                  <c:v>5.6468000000000002E-5</c:v>
                </c:pt>
                <c:pt idx="153">
                  <c:v>5.6468200000000003E-5</c:v>
                </c:pt>
                <c:pt idx="154">
                  <c:v>5.6468400000000003E-5</c:v>
                </c:pt>
                <c:pt idx="155">
                  <c:v>5.6468599999999997E-5</c:v>
                </c:pt>
                <c:pt idx="156">
                  <c:v>5.6468799999999997E-5</c:v>
                </c:pt>
                <c:pt idx="157">
                  <c:v>5.6468999999999998E-5</c:v>
                </c:pt>
                <c:pt idx="158">
                  <c:v>5.6469199999999998E-5</c:v>
                </c:pt>
                <c:pt idx="159">
                  <c:v>5.6469399999999998E-5</c:v>
                </c:pt>
                <c:pt idx="160">
                  <c:v>5.6469599999999999E-5</c:v>
                </c:pt>
                <c:pt idx="161">
                  <c:v>5.6469799999999999E-5</c:v>
                </c:pt>
                <c:pt idx="162">
                  <c:v>5.647E-5</c:v>
                </c:pt>
                <c:pt idx="163">
                  <c:v>5.64702E-5</c:v>
                </c:pt>
                <c:pt idx="164">
                  <c:v>5.6470400000000001E-5</c:v>
                </c:pt>
                <c:pt idx="165">
                  <c:v>5.6470600000000001E-5</c:v>
                </c:pt>
                <c:pt idx="166">
                  <c:v>5.6470800000000001E-5</c:v>
                </c:pt>
                <c:pt idx="167">
                  <c:v>5.6471000000000002E-5</c:v>
                </c:pt>
                <c:pt idx="168">
                  <c:v>5.6471200000000002E-5</c:v>
                </c:pt>
                <c:pt idx="169">
                  <c:v>5.6471400000000003E-5</c:v>
                </c:pt>
                <c:pt idx="170">
                  <c:v>5.6471600000000003E-5</c:v>
                </c:pt>
                <c:pt idx="171">
                  <c:v>5.6471799999999997E-5</c:v>
                </c:pt>
                <c:pt idx="172">
                  <c:v>5.6471999999999997E-5</c:v>
                </c:pt>
                <c:pt idx="173">
                  <c:v>5.6472199999999998E-5</c:v>
                </c:pt>
                <c:pt idx="174">
                  <c:v>5.6472399999999998E-5</c:v>
                </c:pt>
                <c:pt idx="175">
                  <c:v>5.6472599999999999E-5</c:v>
                </c:pt>
                <c:pt idx="176">
                  <c:v>5.6472799999999999E-5</c:v>
                </c:pt>
                <c:pt idx="177">
                  <c:v>5.6473E-5</c:v>
                </c:pt>
                <c:pt idx="178">
                  <c:v>5.64732E-5</c:v>
                </c:pt>
                <c:pt idx="179">
                  <c:v>5.64734E-5</c:v>
                </c:pt>
                <c:pt idx="180">
                  <c:v>5.6473600000000001E-5</c:v>
                </c:pt>
                <c:pt idx="181">
                  <c:v>5.6473800000000001E-5</c:v>
                </c:pt>
                <c:pt idx="182">
                  <c:v>5.6474000000000002E-5</c:v>
                </c:pt>
                <c:pt idx="183">
                  <c:v>5.6474200000000002E-5</c:v>
                </c:pt>
                <c:pt idx="184">
                  <c:v>5.6474400000000003E-5</c:v>
                </c:pt>
                <c:pt idx="185">
                  <c:v>5.6474600000000003E-5</c:v>
                </c:pt>
                <c:pt idx="186">
                  <c:v>5.6474799999999997E-5</c:v>
                </c:pt>
                <c:pt idx="187">
                  <c:v>5.6474999999999997E-5</c:v>
                </c:pt>
                <c:pt idx="188">
                  <c:v>5.6475199999999998E-5</c:v>
                </c:pt>
                <c:pt idx="189">
                  <c:v>5.6475399999999998E-5</c:v>
                </c:pt>
                <c:pt idx="190">
                  <c:v>5.6475599999999998E-5</c:v>
                </c:pt>
                <c:pt idx="191">
                  <c:v>5.6475799999999999E-5</c:v>
                </c:pt>
                <c:pt idx="192">
                  <c:v>5.6475999999999999E-5</c:v>
                </c:pt>
                <c:pt idx="193">
                  <c:v>5.64762E-5</c:v>
                </c:pt>
                <c:pt idx="194">
                  <c:v>5.64764E-5</c:v>
                </c:pt>
                <c:pt idx="195">
                  <c:v>5.6476600000000001E-5</c:v>
                </c:pt>
                <c:pt idx="196">
                  <c:v>5.6476800000000001E-5</c:v>
                </c:pt>
                <c:pt idx="197">
                  <c:v>5.6477000000000002E-5</c:v>
                </c:pt>
                <c:pt idx="198">
                  <c:v>5.6477200000000002E-5</c:v>
                </c:pt>
                <c:pt idx="199">
                  <c:v>5.6477400000000002E-5</c:v>
                </c:pt>
                <c:pt idx="200">
                  <c:v>5.6477600000000003E-5</c:v>
                </c:pt>
                <c:pt idx="201">
                  <c:v>5.6477800000000003E-5</c:v>
                </c:pt>
                <c:pt idx="202">
                  <c:v>5.6477999999999997E-5</c:v>
                </c:pt>
                <c:pt idx="203">
                  <c:v>5.6478199999999997E-5</c:v>
                </c:pt>
                <c:pt idx="204">
                  <c:v>5.6478399999999998E-5</c:v>
                </c:pt>
                <c:pt idx="205">
                  <c:v>5.6478599999999998E-5</c:v>
                </c:pt>
                <c:pt idx="206">
                  <c:v>5.6478799999999999E-5</c:v>
                </c:pt>
                <c:pt idx="207">
                  <c:v>5.6478999999999999E-5</c:v>
                </c:pt>
                <c:pt idx="208">
                  <c:v>5.64792E-5</c:v>
                </c:pt>
                <c:pt idx="209">
                  <c:v>5.64794E-5</c:v>
                </c:pt>
                <c:pt idx="210">
                  <c:v>5.64796E-5</c:v>
                </c:pt>
                <c:pt idx="211">
                  <c:v>5.6479800000000001E-5</c:v>
                </c:pt>
                <c:pt idx="212">
                  <c:v>5.6480000000000001E-5</c:v>
                </c:pt>
                <c:pt idx="213">
                  <c:v>5.6480200000000002E-5</c:v>
                </c:pt>
                <c:pt idx="214">
                  <c:v>5.6480400000000002E-5</c:v>
                </c:pt>
                <c:pt idx="215">
                  <c:v>5.6480600000000003E-5</c:v>
                </c:pt>
                <c:pt idx="216">
                  <c:v>5.6480800000000003E-5</c:v>
                </c:pt>
                <c:pt idx="217">
                  <c:v>5.6480999999999997E-5</c:v>
                </c:pt>
                <c:pt idx="218">
                  <c:v>5.6481199999999997E-5</c:v>
                </c:pt>
                <c:pt idx="219">
                  <c:v>5.6481399999999998E-5</c:v>
                </c:pt>
                <c:pt idx="220">
                  <c:v>5.6481599999999998E-5</c:v>
                </c:pt>
                <c:pt idx="221">
                  <c:v>5.6481799999999999E-5</c:v>
                </c:pt>
                <c:pt idx="222">
                  <c:v>5.6481999999999999E-5</c:v>
                </c:pt>
                <c:pt idx="223">
                  <c:v>5.6482199999999999E-5</c:v>
                </c:pt>
                <c:pt idx="224">
                  <c:v>5.64824E-5</c:v>
                </c:pt>
                <c:pt idx="225">
                  <c:v>5.64826E-5</c:v>
                </c:pt>
                <c:pt idx="226">
                  <c:v>5.6482800000000001E-5</c:v>
                </c:pt>
                <c:pt idx="227">
                  <c:v>5.6483000000000001E-5</c:v>
                </c:pt>
                <c:pt idx="228">
                  <c:v>5.6483200000000002E-5</c:v>
                </c:pt>
                <c:pt idx="229">
                  <c:v>5.6483400000000002E-5</c:v>
                </c:pt>
                <c:pt idx="230">
                  <c:v>5.6483600000000002E-5</c:v>
                </c:pt>
                <c:pt idx="231">
                  <c:v>5.6483800000000003E-5</c:v>
                </c:pt>
                <c:pt idx="232">
                  <c:v>5.6484000000000003E-5</c:v>
                </c:pt>
                <c:pt idx="233">
                  <c:v>5.6484199999999997E-5</c:v>
                </c:pt>
                <c:pt idx="234">
                  <c:v>5.6484399999999997E-5</c:v>
                </c:pt>
                <c:pt idx="235">
                  <c:v>5.6484599999999998E-5</c:v>
                </c:pt>
                <c:pt idx="236">
                  <c:v>5.6484799999999998E-5</c:v>
                </c:pt>
                <c:pt idx="237">
                  <c:v>5.6484999999999999E-5</c:v>
                </c:pt>
                <c:pt idx="238">
                  <c:v>5.6485199999999999E-5</c:v>
                </c:pt>
                <c:pt idx="239">
                  <c:v>5.64854E-5</c:v>
                </c:pt>
                <c:pt idx="240">
                  <c:v>5.64856E-5</c:v>
                </c:pt>
                <c:pt idx="241">
                  <c:v>5.6485800000000001E-5</c:v>
                </c:pt>
                <c:pt idx="242">
                  <c:v>5.6486000000000001E-5</c:v>
                </c:pt>
                <c:pt idx="243">
                  <c:v>5.6486200000000001E-5</c:v>
                </c:pt>
                <c:pt idx="244">
                  <c:v>5.6486400000000002E-5</c:v>
                </c:pt>
                <c:pt idx="245">
                  <c:v>5.6486600000000002E-5</c:v>
                </c:pt>
                <c:pt idx="246">
                  <c:v>5.6486800000000003E-5</c:v>
                </c:pt>
                <c:pt idx="247">
                  <c:v>5.6487000000000003E-5</c:v>
                </c:pt>
                <c:pt idx="248">
                  <c:v>5.6487199999999997E-5</c:v>
                </c:pt>
                <c:pt idx="249">
                  <c:v>5.6487399999999997E-5</c:v>
                </c:pt>
                <c:pt idx="250">
                  <c:v>5.6487599999999998E-5</c:v>
                </c:pt>
                <c:pt idx="251">
                  <c:v>5.6487799999999998E-5</c:v>
                </c:pt>
                <c:pt idx="252">
                  <c:v>5.6487999999999999E-5</c:v>
                </c:pt>
                <c:pt idx="253">
                  <c:v>5.6488199999999999E-5</c:v>
                </c:pt>
                <c:pt idx="254">
                  <c:v>5.6488399999999999E-5</c:v>
                </c:pt>
                <c:pt idx="255">
                  <c:v>5.64886E-5</c:v>
                </c:pt>
                <c:pt idx="256">
                  <c:v>5.64888E-5</c:v>
                </c:pt>
                <c:pt idx="257">
                  <c:v>5.6489000000000001E-5</c:v>
                </c:pt>
                <c:pt idx="258">
                  <c:v>5.6489200000000001E-5</c:v>
                </c:pt>
                <c:pt idx="259">
                  <c:v>5.6489400000000002E-5</c:v>
                </c:pt>
                <c:pt idx="260">
                  <c:v>5.6489600000000002E-5</c:v>
                </c:pt>
                <c:pt idx="261">
                  <c:v>5.6489800000000003E-5</c:v>
                </c:pt>
                <c:pt idx="262">
                  <c:v>5.6490000000000003E-5</c:v>
                </c:pt>
                <c:pt idx="263">
                  <c:v>5.6490200000000003E-5</c:v>
                </c:pt>
                <c:pt idx="264">
                  <c:v>5.6490399999999997E-5</c:v>
                </c:pt>
                <c:pt idx="265">
                  <c:v>5.6490599999999997E-5</c:v>
                </c:pt>
                <c:pt idx="266">
                  <c:v>5.6490799999999998E-5</c:v>
                </c:pt>
                <c:pt idx="267">
                  <c:v>5.6490999999999998E-5</c:v>
                </c:pt>
                <c:pt idx="268">
                  <c:v>5.6491199999999999E-5</c:v>
                </c:pt>
                <c:pt idx="269">
                  <c:v>5.6491399999999999E-5</c:v>
                </c:pt>
                <c:pt idx="270">
                  <c:v>5.64916E-5</c:v>
                </c:pt>
                <c:pt idx="271">
                  <c:v>5.64918E-5</c:v>
                </c:pt>
                <c:pt idx="272">
                  <c:v>5.6492000000000001E-5</c:v>
                </c:pt>
                <c:pt idx="273">
                  <c:v>5.6492200000000001E-5</c:v>
                </c:pt>
                <c:pt idx="274">
                  <c:v>5.6492400000000001E-5</c:v>
                </c:pt>
                <c:pt idx="275">
                  <c:v>5.6492600000000002E-5</c:v>
                </c:pt>
                <c:pt idx="276">
                  <c:v>5.6492800000000002E-5</c:v>
                </c:pt>
                <c:pt idx="277">
                  <c:v>5.6493000000000003E-5</c:v>
                </c:pt>
                <c:pt idx="278">
                  <c:v>5.6493200000000003E-5</c:v>
                </c:pt>
                <c:pt idx="279">
                  <c:v>5.6493399999999997E-5</c:v>
                </c:pt>
                <c:pt idx="280">
                  <c:v>5.6493599999999997E-5</c:v>
                </c:pt>
                <c:pt idx="281">
                  <c:v>5.6493799999999998E-5</c:v>
                </c:pt>
                <c:pt idx="282">
                  <c:v>5.6493999999999998E-5</c:v>
                </c:pt>
                <c:pt idx="283">
                  <c:v>5.6494199999999999E-5</c:v>
                </c:pt>
                <c:pt idx="284">
                  <c:v>5.6494399999999999E-5</c:v>
                </c:pt>
                <c:pt idx="285">
                  <c:v>5.6494599999999999E-5</c:v>
                </c:pt>
                <c:pt idx="286">
                  <c:v>5.64948E-5</c:v>
                </c:pt>
                <c:pt idx="287">
                  <c:v>5.6495E-5</c:v>
                </c:pt>
                <c:pt idx="288">
                  <c:v>5.6495200000000001E-5</c:v>
                </c:pt>
                <c:pt idx="289">
                  <c:v>5.6495400000000001E-5</c:v>
                </c:pt>
                <c:pt idx="290">
                  <c:v>5.6495600000000002E-5</c:v>
                </c:pt>
                <c:pt idx="291">
                  <c:v>5.6495800000000002E-5</c:v>
                </c:pt>
                <c:pt idx="292">
                  <c:v>5.6496000000000003E-5</c:v>
                </c:pt>
                <c:pt idx="293">
                  <c:v>5.6496200000000003E-5</c:v>
                </c:pt>
                <c:pt idx="294">
                  <c:v>5.6496399999999997E-5</c:v>
                </c:pt>
                <c:pt idx="295">
                  <c:v>5.6496599999999997E-5</c:v>
                </c:pt>
                <c:pt idx="296">
                  <c:v>5.6496799999999998E-5</c:v>
                </c:pt>
                <c:pt idx="297">
                  <c:v>5.6496999999999998E-5</c:v>
                </c:pt>
                <c:pt idx="298">
                  <c:v>5.6497199999999998E-5</c:v>
                </c:pt>
                <c:pt idx="299">
                  <c:v>5.6497399999999999E-5</c:v>
                </c:pt>
                <c:pt idx="300">
                  <c:v>5.6497599999999999E-5</c:v>
                </c:pt>
                <c:pt idx="301">
                  <c:v>5.64978E-5</c:v>
                </c:pt>
                <c:pt idx="302">
                  <c:v>5.6498E-5</c:v>
                </c:pt>
                <c:pt idx="303">
                  <c:v>5.6498200000000001E-5</c:v>
                </c:pt>
                <c:pt idx="304">
                  <c:v>5.6498400000000001E-5</c:v>
                </c:pt>
                <c:pt idx="305">
                  <c:v>5.6498600000000001E-5</c:v>
                </c:pt>
                <c:pt idx="306">
                  <c:v>5.6498800000000002E-5</c:v>
                </c:pt>
                <c:pt idx="307">
                  <c:v>5.6499000000000002E-5</c:v>
                </c:pt>
                <c:pt idx="308">
                  <c:v>5.6499200000000003E-5</c:v>
                </c:pt>
                <c:pt idx="309">
                  <c:v>5.6499400000000003E-5</c:v>
                </c:pt>
                <c:pt idx="310">
                  <c:v>5.6499599999999997E-5</c:v>
                </c:pt>
                <c:pt idx="311">
                  <c:v>5.6499799999999997E-5</c:v>
                </c:pt>
                <c:pt idx="312">
                  <c:v>5.6499999999999998E-5</c:v>
                </c:pt>
                <c:pt idx="313">
                  <c:v>5.6500199999999998E-5</c:v>
                </c:pt>
                <c:pt idx="314">
                  <c:v>5.6500399999999999E-5</c:v>
                </c:pt>
                <c:pt idx="315">
                  <c:v>5.6500599999999999E-5</c:v>
                </c:pt>
                <c:pt idx="316">
                  <c:v>5.65008E-5</c:v>
                </c:pt>
                <c:pt idx="317">
                  <c:v>5.6501E-5</c:v>
                </c:pt>
                <c:pt idx="318">
                  <c:v>5.65012E-5</c:v>
                </c:pt>
                <c:pt idx="319">
                  <c:v>5.6501400000000001E-5</c:v>
                </c:pt>
                <c:pt idx="320">
                  <c:v>5.6501600000000001E-5</c:v>
                </c:pt>
                <c:pt idx="321">
                  <c:v>5.6501800000000002E-5</c:v>
                </c:pt>
                <c:pt idx="322">
                  <c:v>5.6502000000000002E-5</c:v>
                </c:pt>
                <c:pt idx="323">
                  <c:v>5.6502200000000003E-5</c:v>
                </c:pt>
                <c:pt idx="324">
                  <c:v>5.6502400000000003E-5</c:v>
                </c:pt>
                <c:pt idx="325">
                  <c:v>5.6502599999999997E-5</c:v>
                </c:pt>
                <c:pt idx="326">
                  <c:v>5.6502799999999997E-5</c:v>
                </c:pt>
                <c:pt idx="327">
                  <c:v>5.6502999999999998E-5</c:v>
                </c:pt>
                <c:pt idx="328">
                  <c:v>5.6503199999999998E-5</c:v>
                </c:pt>
                <c:pt idx="329">
                  <c:v>5.6503399999999998E-5</c:v>
                </c:pt>
                <c:pt idx="330">
                  <c:v>5.6503599999999999E-5</c:v>
                </c:pt>
                <c:pt idx="331">
                  <c:v>5.6503799999999999E-5</c:v>
                </c:pt>
                <c:pt idx="332">
                  <c:v>5.6504E-5</c:v>
                </c:pt>
                <c:pt idx="333">
                  <c:v>5.65042E-5</c:v>
                </c:pt>
                <c:pt idx="334">
                  <c:v>5.6504400000000001E-5</c:v>
                </c:pt>
                <c:pt idx="335">
                  <c:v>5.6504600000000001E-5</c:v>
                </c:pt>
                <c:pt idx="336">
                  <c:v>5.6504800000000002E-5</c:v>
                </c:pt>
                <c:pt idx="337">
                  <c:v>5.6505000000000002E-5</c:v>
                </c:pt>
                <c:pt idx="338">
                  <c:v>5.6505200000000002E-5</c:v>
                </c:pt>
                <c:pt idx="339">
                  <c:v>5.6505400000000003E-5</c:v>
                </c:pt>
                <c:pt idx="340">
                  <c:v>5.6505600000000003E-5</c:v>
                </c:pt>
                <c:pt idx="341">
                  <c:v>5.6505799999999997E-5</c:v>
                </c:pt>
                <c:pt idx="342">
                  <c:v>5.6505999999999997E-5</c:v>
                </c:pt>
                <c:pt idx="343">
                  <c:v>5.6506199999999998E-5</c:v>
                </c:pt>
                <c:pt idx="344">
                  <c:v>5.6506399999999998E-5</c:v>
                </c:pt>
                <c:pt idx="345">
                  <c:v>5.6506599999999999E-5</c:v>
                </c:pt>
                <c:pt idx="346">
                  <c:v>5.6506799999999999E-5</c:v>
                </c:pt>
                <c:pt idx="347">
                  <c:v>5.6507E-5</c:v>
                </c:pt>
                <c:pt idx="348">
                  <c:v>5.65072E-5</c:v>
                </c:pt>
                <c:pt idx="349">
                  <c:v>5.65074E-5</c:v>
                </c:pt>
                <c:pt idx="350">
                  <c:v>5.6507600000000001E-5</c:v>
                </c:pt>
                <c:pt idx="351">
                  <c:v>5.6507800000000001E-5</c:v>
                </c:pt>
                <c:pt idx="352">
                  <c:v>5.6508000000000002E-5</c:v>
                </c:pt>
                <c:pt idx="353">
                  <c:v>5.6508200000000002E-5</c:v>
                </c:pt>
                <c:pt idx="354">
                  <c:v>5.6508400000000003E-5</c:v>
                </c:pt>
                <c:pt idx="355">
                  <c:v>5.6508600000000003E-5</c:v>
                </c:pt>
                <c:pt idx="356">
                  <c:v>5.6508799999999997E-5</c:v>
                </c:pt>
                <c:pt idx="357">
                  <c:v>5.6508999999999997E-5</c:v>
                </c:pt>
                <c:pt idx="358">
                  <c:v>5.6509199999999998E-5</c:v>
                </c:pt>
                <c:pt idx="359">
                  <c:v>5.6509399999999998E-5</c:v>
                </c:pt>
                <c:pt idx="360">
                  <c:v>5.6509599999999998E-5</c:v>
                </c:pt>
                <c:pt idx="361">
                  <c:v>5.6509799999999999E-5</c:v>
                </c:pt>
                <c:pt idx="362">
                  <c:v>5.6509999999999999E-5</c:v>
                </c:pt>
                <c:pt idx="363">
                  <c:v>5.65102E-5</c:v>
                </c:pt>
                <c:pt idx="364">
                  <c:v>5.65104E-5</c:v>
                </c:pt>
                <c:pt idx="365">
                  <c:v>5.6510600000000001E-5</c:v>
                </c:pt>
                <c:pt idx="366">
                  <c:v>5.6510800000000001E-5</c:v>
                </c:pt>
                <c:pt idx="367">
                  <c:v>5.6511000000000002E-5</c:v>
                </c:pt>
                <c:pt idx="368">
                  <c:v>5.6511200000000002E-5</c:v>
                </c:pt>
                <c:pt idx="369">
                  <c:v>5.6511400000000002E-5</c:v>
                </c:pt>
                <c:pt idx="370">
                  <c:v>5.6511600000000003E-5</c:v>
                </c:pt>
                <c:pt idx="371">
                  <c:v>5.6511800000000003E-5</c:v>
                </c:pt>
                <c:pt idx="372">
                  <c:v>5.6511999999999997E-5</c:v>
                </c:pt>
                <c:pt idx="373">
                  <c:v>5.6512199999999997E-5</c:v>
                </c:pt>
                <c:pt idx="374">
                  <c:v>5.6512399999999998E-5</c:v>
                </c:pt>
                <c:pt idx="375">
                  <c:v>5.6512599999999998E-5</c:v>
                </c:pt>
                <c:pt idx="376">
                  <c:v>5.6512799999999999E-5</c:v>
                </c:pt>
                <c:pt idx="377">
                  <c:v>5.6512999999999999E-5</c:v>
                </c:pt>
                <c:pt idx="378">
                  <c:v>5.65132E-5</c:v>
                </c:pt>
                <c:pt idx="379">
                  <c:v>5.65134E-5</c:v>
                </c:pt>
                <c:pt idx="380">
                  <c:v>5.65136E-5</c:v>
                </c:pt>
                <c:pt idx="381">
                  <c:v>5.6513800000000001E-5</c:v>
                </c:pt>
                <c:pt idx="382">
                  <c:v>5.6514000000000001E-5</c:v>
                </c:pt>
                <c:pt idx="383">
                  <c:v>5.6514200000000002E-5</c:v>
                </c:pt>
                <c:pt idx="384">
                  <c:v>5.6514400000000002E-5</c:v>
                </c:pt>
                <c:pt idx="385">
                  <c:v>5.6514600000000003E-5</c:v>
                </c:pt>
                <c:pt idx="386">
                  <c:v>5.6514800000000003E-5</c:v>
                </c:pt>
                <c:pt idx="387">
                  <c:v>5.6514999999999997E-5</c:v>
                </c:pt>
                <c:pt idx="388">
                  <c:v>5.6515199999999997E-5</c:v>
                </c:pt>
                <c:pt idx="389">
                  <c:v>5.6515399999999998E-5</c:v>
                </c:pt>
                <c:pt idx="390">
                  <c:v>5.6515599999999998E-5</c:v>
                </c:pt>
                <c:pt idx="391">
                  <c:v>5.6515799999999999E-5</c:v>
                </c:pt>
                <c:pt idx="392">
                  <c:v>5.6515999999999999E-5</c:v>
                </c:pt>
                <c:pt idx="393">
                  <c:v>5.6516199999999999E-5</c:v>
                </c:pt>
                <c:pt idx="394">
                  <c:v>5.65164E-5</c:v>
                </c:pt>
                <c:pt idx="395">
                  <c:v>5.65166E-5</c:v>
                </c:pt>
                <c:pt idx="396">
                  <c:v>5.6516800000000001E-5</c:v>
                </c:pt>
                <c:pt idx="397">
                  <c:v>5.6517000000000001E-5</c:v>
                </c:pt>
                <c:pt idx="398">
                  <c:v>5.6517200000000002E-5</c:v>
                </c:pt>
                <c:pt idx="399">
                  <c:v>5.6517400000000002E-5</c:v>
                </c:pt>
                <c:pt idx="400">
                  <c:v>5.6517600000000002E-5</c:v>
                </c:pt>
                <c:pt idx="401">
                  <c:v>5.6517800000000003E-5</c:v>
                </c:pt>
                <c:pt idx="402">
                  <c:v>5.6518000000000003E-5</c:v>
                </c:pt>
                <c:pt idx="403">
                  <c:v>5.6518199999999997E-5</c:v>
                </c:pt>
                <c:pt idx="404">
                  <c:v>5.6518399999999997E-5</c:v>
                </c:pt>
                <c:pt idx="405">
                  <c:v>5.6518599999999998E-5</c:v>
                </c:pt>
                <c:pt idx="406">
                  <c:v>5.6518799999999998E-5</c:v>
                </c:pt>
                <c:pt idx="407">
                  <c:v>5.6518999999999999E-5</c:v>
                </c:pt>
                <c:pt idx="408">
                  <c:v>5.6519199999999999E-5</c:v>
                </c:pt>
                <c:pt idx="409">
                  <c:v>5.65194E-5</c:v>
                </c:pt>
                <c:pt idx="410">
                  <c:v>5.65196E-5</c:v>
                </c:pt>
                <c:pt idx="411">
                  <c:v>5.6519800000000001E-5</c:v>
                </c:pt>
                <c:pt idx="412">
                  <c:v>5.6520000000000001E-5</c:v>
                </c:pt>
                <c:pt idx="413">
                  <c:v>5.6520200000000001E-5</c:v>
                </c:pt>
                <c:pt idx="414">
                  <c:v>5.6520400000000002E-5</c:v>
                </c:pt>
                <c:pt idx="415">
                  <c:v>5.6520600000000002E-5</c:v>
                </c:pt>
                <c:pt idx="416">
                  <c:v>5.6520800000000003E-5</c:v>
                </c:pt>
                <c:pt idx="417">
                  <c:v>5.6521000000000003E-5</c:v>
                </c:pt>
                <c:pt idx="418">
                  <c:v>5.6521199999999997E-5</c:v>
                </c:pt>
                <c:pt idx="419">
                  <c:v>5.6521399999999997E-5</c:v>
                </c:pt>
                <c:pt idx="420">
                  <c:v>5.6521599999999998E-5</c:v>
                </c:pt>
              </c:numCache>
            </c:numRef>
          </c:xVal>
          <c:yVal>
            <c:numRef>
              <c:f>[injedtion_1stturn.csv]injedtion_1stturn!$C$50088:$C$50508</c:f>
              <c:numCache>
                <c:formatCode>General</c:formatCode>
                <c:ptCount val="421"/>
                <c:pt idx="0">
                  <c:v>4.5999999999999999E-2</c:v>
                </c:pt>
                <c:pt idx="1">
                  <c:v>4.5999999999999999E-2</c:v>
                </c:pt>
                <c:pt idx="2">
                  <c:v>2.1999999999999999E-2</c:v>
                </c:pt>
                <c:pt idx="3">
                  <c:v>2E-3</c:v>
                </c:pt>
                <c:pt idx="4">
                  <c:v>-0.01</c:v>
                </c:pt>
                <c:pt idx="5">
                  <c:v>-1.7999999999999999E-2</c:v>
                </c:pt>
                <c:pt idx="6">
                  <c:v>-6.0000000000000001E-3</c:v>
                </c:pt>
                <c:pt idx="7">
                  <c:v>0.01</c:v>
                </c:pt>
                <c:pt idx="8">
                  <c:v>1.4E-2</c:v>
                </c:pt>
                <c:pt idx="9">
                  <c:v>6.0000000000000001E-3</c:v>
                </c:pt>
                <c:pt idx="10">
                  <c:v>6.0000000000000001E-3</c:v>
                </c:pt>
                <c:pt idx="11">
                  <c:v>1.4E-2</c:v>
                </c:pt>
                <c:pt idx="12">
                  <c:v>4.5999999999999999E-2</c:v>
                </c:pt>
                <c:pt idx="13">
                  <c:v>6.6000000000000003E-2</c:v>
                </c:pt>
                <c:pt idx="14">
                  <c:v>7.0000000000000007E-2</c:v>
                </c:pt>
                <c:pt idx="15">
                  <c:v>0.05</c:v>
                </c:pt>
                <c:pt idx="16">
                  <c:v>1.7999999999999999E-2</c:v>
                </c:pt>
                <c:pt idx="17">
                  <c:v>-6.0000000000000001E-3</c:v>
                </c:pt>
                <c:pt idx="18">
                  <c:v>-6.0000000000000001E-3</c:v>
                </c:pt>
                <c:pt idx="19">
                  <c:v>2E-3</c:v>
                </c:pt>
                <c:pt idx="20">
                  <c:v>6.0000000000000001E-3</c:v>
                </c:pt>
                <c:pt idx="21">
                  <c:v>0.01</c:v>
                </c:pt>
                <c:pt idx="22">
                  <c:v>2E-3</c:v>
                </c:pt>
                <c:pt idx="23">
                  <c:v>2E-3</c:v>
                </c:pt>
                <c:pt idx="24">
                  <c:v>2.1999999999999999E-2</c:v>
                </c:pt>
                <c:pt idx="25">
                  <c:v>3.4000000000000002E-2</c:v>
                </c:pt>
                <c:pt idx="26">
                  <c:v>4.5999999999999999E-2</c:v>
                </c:pt>
                <c:pt idx="27">
                  <c:v>2.1999999999999999E-2</c:v>
                </c:pt>
                <c:pt idx="28">
                  <c:v>-1.4E-2</c:v>
                </c:pt>
                <c:pt idx="29">
                  <c:v>-2.5999999999999999E-2</c:v>
                </c:pt>
                <c:pt idx="30">
                  <c:v>-1.7999999999999999E-2</c:v>
                </c:pt>
                <c:pt idx="31">
                  <c:v>-2E-3</c:v>
                </c:pt>
                <c:pt idx="32">
                  <c:v>1.4E-2</c:v>
                </c:pt>
                <c:pt idx="33">
                  <c:v>0.01</c:v>
                </c:pt>
                <c:pt idx="34">
                  <c:v>2E-3</c:v>
                </c:pt>
                <c:pt idx="35">
                  <c:v>2E-3</c:v>
                </c:pt>
                <c:pt idx="36">
                  <c:v>2.1999999999999999E-2</c:v>
                </c:pt>
                <c:pt idx="37">
                  <c:v>4.2000000000000003E-2</c:v>
                </c:pt>
                <c:pt idx="38">
                  <c:v>7.3999999999999996E-2</c:v>
                </c:pt>
                <c:pt idx="39">
                  <c:v>8.2000000000000003E-2</c:v>
                </c:pt>
                <c:pt idx="40">
                  <c:v>0.05</c:v>
                </c:pt>
                <c:pt idx="41">
                  <c:v>1.4E-2</c:v>
                </c:pt>
                <c:pt idx="42">
                  <c:v>-6.0000000000000001E-3</c:v>
                </c:pt>
                <c:pt idx="43">
                  <c:v>-2E-3</c:v>
                </c:pt>
                <c:pt idx="44">
                  <c:v>6.0000000000000001E-3</c:v>
                </c:pt>
                <c:pt idx="45">
                  <c:v>-2E-3</c:v>
                </c:pt>
                <c:pt idx="46">
                  <c:v>2E-3</c:v>
                </c:pt>
                <c:pt idx="47">
                  <c:v>2E-3</c:v>
                </c:pt>
                <c:pt idx="48">
                  <c:v>-2E-3</c:v>
                </c:pt>
                <c:pt idx="49">
                  <c:v>1.7999999999999999E-2</c:v>
                </c:pt>
                <c:pt idx="50">
                  <c:v>4.5999999999999999E-2</c:v>
                </c:pt>
                <c:pt idx="51">
                  <c:v>4.2000000000000003E-2</c:v>
                </c:pt>
                <c:pt idx="52">
                  <c:v>1.4E-2</c:v>
                </c:pt>
                <c:pt idx="53">
                  <c:v>-1.7999999999999999E-2</c:v>
                </c:pt>
                <c:pt idx="54">
                  <c:v>-3.4000000000000002E-2</c:v>
                </c:pt>
                <c:pt idx="55">
                  <c:v>-2.5999999999999999E-2</c:v>
                </c:pt>
                <c:pt idx="56">
                  <c:v>-0.01</c:v>
                </c:pt>
                <c:pt idx="57">
                  <c:v>-2E-3</c:v>
                </c:pt>
                <c:pt idx="58">
                  <c:v>6.0000000000000001E-3</c:v>
                </c:pt>
                <c:pt idx="59">
                  <c:v>6.0000000000000001E-3</c:v>
                </c:pt>
                <c:pt idx="60">
                  <c:v>-2E-3</c:v>
                </c:pt>
                <c:pt idx="61">
                  <c:v>1.7999999999999999E-2</c:v>
                </c:pt>
                <c:pt idx="62">
                  <c:v>6.6000000000000003E-2</c:v>
                </c:pt>
                <c:pt idx="63">
                  <c:v>0.10199999999999999</c:v>
                </c:pt>
                <c:pt idx="64">
                  <c:v>9.8000000000000004E-2</c:v>
                </c:pt>
                <c:pt idx="65">
                  <c:v>4.5999999999999999E-2</c:v>
                </c:pt>
                <c:pt idx="66">
                  <c:v>-2E-3</c:v>
                </c:pt>
                <c:pt idx="67">
                  <c:v>-2.1999999999999999E-2</c:v>
                </c:pt>
                <c:pt idx="68">
                  <c:v>-1.7999999999999999E-2</c:v>
                </c:pt>
                <c:pt idx="69">
                  <c:v>-6.0000000000000001E-3</c:v>
                </c:pt>
                <c:pt idx="70">
                  <c:v>2E-3</c:v>
                </c:pt>
                <c:pt idx="71">
                  <c:v>2E-3</c:v>
                </c:pt>
                <c:pt idx="72">
                  <c:v>-0.01</c:v>
                </c:pt>
                <c:pt idx="73">
                  <c:v>2E-3</c:v>
                </c:pt>
                <c:pt idx="74">
                  <c:v>2.1999999999999999E-2</c:v>
                </c:pt>
                <c:pt idx="75">
                  <c:v>4.5999999999999999E-2</c:v>
                </c:pt>
                <c:pt idx="76">
                  <c:v>4.5999999999999999E-2</c:v>
                </c:pt>
                <c:pt idx="77">
                  <c:v>-2E-3</c:v>
                </c:pt>
                <c:pt idx="78">
                  <c:v>-4.2000000000000003E-2</c:v>
                </c:pt>
                <c:pt idx="79">
                  <c:v>-5.8000000000000003E-2</c:v>
                </c:pt>
                <c:pt idx="80">
                  <c:v>-4.2000000000000003E-2</c:v>
                </c:pt>
                <c:pt idx="81">
                  <c:v>-1.4E-2</c:v>
                </c:pt>
                <c:pt idx="82">
                  <c:v>2E-3</c:v>
                </c:pt>
                <c:pt idx="83">
                  <c:v>2E-3</c:v>
                </c:pt>
                <c:pt idx="84">
                  <c:v>-6.0000000000000001E-3</c:v>
                </c:pt>
                <c:pt idx="85">
                  <c:v>2E-3</c:v>
                </c:pt>
                <c:pt idx="86">
                  <c:v>0.03</c:v>
                </c:pt>
                <c:pt idx="87">
                  <c:v>8.5999999999999993E-2</c:v>
                </c:pt>
                <c:pt idx="88">
                  <c:v>0.126</c:v>
                </c:pt>
                <c:pt idx="89">
                  <c:v>0.11</c:v>
                </c:pt>
                <c:pt idx="90">
                  <c:v>4.2000000000000003E-2</c:v>
                </c:pt>
                <c:pt idx="91">
                  <c:v>-2.1999999999999999E-2</c:v>
                </c:pt>
                <c:pt idx="92">
                  <c:v>-0.03</c:v>
                </c:pt>
                <c:pt idx="93">
                  <c:v>-2E-3</c:v>
                </c:pt>
                <c:pt idx="94">
                  <c:v>6.0000000000000001E-3</c:v>
                </c:pt>
                <c:pt idx="95">
                  <c:v>-0.01</c:v>
                </c:pt>
                <c:pt idx="96">
                  <c:v>-1.4E-2</c:v>
                </c:pt>
                <c:pt idx="97">
                  <c:v>-1.7999999999999999E-2</c:v>
                </c:pt>
                <c:pt idx="98">
                  <c:v>-6.0000000000000001E-3</c:v>
                </c:pt>
                <c:pt idx="99">
                  <c:v>2.1999999999999999E-2</c:v>
                </c:pt>
                <c:pt idx="100">
                  <c:v>5.3999999999999999E-2</c:v>
                </c:pt>
                <c:pt idx="101">
                  <c:v>4.2000000000000003E-2</c:v>
                </c:pt>
                <c:pt idx="102">
                  <c:v>-2.5999999999999999E-2</c:v>
                </c:pt>
                <c:pt idx="103">
                  <c:v>-7.8E-2</c:v>
                </c:pt>
                <c:pt idx="104">
                  <c:v>-8.2000000000000003E-2</c:v>
                </c:pt>
                <c:pt idx="105">
                  <c:v>-5.3999999999999999E-2</c:v>
                </c:pt>
                <c:pt idx="106">
                  <c:v>-1.7999999999999999E-2</c:v>
                </c:pt>
                <c:pt idx="107">
                  <c:v>-2E-3</c:v>
                </c:pt>
                <c:pt idx="108">
                  <c:v>-6.0000000000000001E-3</c:v>
                </c:pt>
                <c:pt idx="109">
                  <c:v>-2.1999999999999999E-2</c:v>
                </c:pt>
                <c:pt idx="110">
                  <c:v>2E-3</c:v>
                </c:pt>
                <c:pt idx="111">
                  <c:v>4.5999999999999999E-2</c:v>
                </c:pt>
                <c:pt idx="112">
                  <c:v>0.126</c:v>
                </c:pt>
                <c:pt idx="113">
                  <c:v>0.16600000000000001</c:v>
                </c:pt>
                <c:pt idx="114">
                  <c:v>0.11799999999999999</c:v>
                </c:pt>
                <c:pt idx="115">
                  <c:v>2.1999999999999999E-2</c:v>
                </c:pt>
                <c:pt idx="116">
                  <c:v>-4.2000000000000003E-2</c:v>
                </c:pt>
                <c:pt idx="117">
                  <c:v>-4.2000000000000003E-2</c:v>
                </c:pt>
                <c:pt idx="118">
                  <c:v>-1.4E-2</c:v>
                </c:pt>
                <c:pt idx="119">
                  <c:v>-6.0000000000000001E-3</c:v>
                </c:pt>
                <c:pt idx="120">
                  <c:v>-2.1999999999999999E-2</c:v>
                </c:pt>
                <c:pt idx="121">
                  <c:v>-0.03</c:v>
                </c:pt>
                <c:pt idx="122">
                  <c:v>-3.4000000000000002E-2</c:v>
                </c:pt>
                <c:pt idx="123">
                  <c:v>-6.0000000000000001E-3</c:v>
                </c:pt>
                <c:pt idx="124">
                  <c:v>4.5999999999999999E-2</c:v>
                </c:pt>
                <c:pt idx="125">
                  <c:v>6.6000000000000003E-2</c:v>
                </c:pt>
                <c:pt idx="126">
                  <c:v>2.1999999999999999E-2</c:v>
                </c:pt>
                <c:pt idx="127">
                  <c:v>-5.3999999999999999E-2</c:v>
                </c:pt>
                <c:pt idx="128">
                  <c:v>-0.114</c:v>
                </c:pt>
                <c:pt idx="129">
                  <c:v>-0.10199999999999999</c:v>
                </c:pt>
                <c:pt idx="130">
                  <c:v>-5.8000000000000003E-2</c:v>
                </c:pt>
                <c:pt idx="131">
                  <c:v>-2.5999999999999999E-2</c:v>
                </c:pt>
                <c:pt idx="132">
                  <c:v>-1.4E-2</c:v>
                </c:pt>
                <c:pt idx="133">
                  <c:v>-1.7999999999999999E-2</c:v>
                </c:pt>
                <c:pt idx="134">
                  <c:v>-0.03</c:v>
                </c:pt>
                <c:pt idx="135">
                  <c:v>-6.0000000000000001E-3</c:v>
                </c:pt>
                <c:pt idx="136">
                  <c:v>7.3999999999999996E-2</c:v>
                </c:pt>
                <c:pt idx="137">
                  <c:v>0.17</c:v>
                </c:pt>
                <c:pt idx="138">
                  <c:v>0.20200000000000001</c:v>
                </c:pt>
                <c:pt idx="139">
                  <c:v>0.122</c:v>
                </c:pt>
                <c:pt idx="140">
                  <c:v>-2E-3</c:v>
                </c:pt>
                <c:pt idx="141">
                  <c:v>-6.6000000000000003E-2</c:v>
                </c:pt>
                <c:pt idx="142">
                  <c:v>-0.05</c:v>
                </c:pt>
                <c:pt idx="143">
                  <c:v>-0.03</c:v>
                </c:pt>
                <c:pt idx="144">
                  <c:v>-2.1999999999999999E-2</c:v>
                </c:pt>
                <c:pt idx="145">
                  <c:v>-4.2000000000000003E-2</c:v>
                </c:pt>
                <c:pt idx="146">
                  <c:v>-0.05</c:v>
                </c:pt>
                <c:pt idx="147">
                  <c:v>-4.2000000000000003E-2</c:v>
                </c:pt>
                <c:pt idx="148">
                  <c:v>2E-3</c:v>
                </c:pt>
                <c:pt idx="149">
                  <c:v>5.8000000000000003E-2</c:v>
                </c:pt>
                <c:pt idx="150">
                  <c:v>7.3999999999999996E-2</c:v>
                </c:pt>
                <c:pt idx="151">
                  <c:v>2E-3</c:v>
                </c:pt>
                <c:pt idx="152">
                  <c:v>-9.8000000000000004E-2</c:v>
                </c:pt>
                <c:pt idx="153">
                  <c:v>-0.154</c:v>
                </c:pt>
                <c:pt idx="154">
                  <c:v>-0.13</c:v>
                </c:pt>
                <c:pt idx="155">
                  <c:v>-7.3999999999999996E-2</c:v>
                </c:pt>
                <c:pt idx="156">
                  <c:v>-2.5999999999999999E-2</c:v>
                </c:pt>
                <c:pt idx="157">
                  <c:v>-1.7999999999999999E-2</c:v>
                </c:pt>
                <c:pt idx="158">
                  <c:v>-2.5999999999999999E-2</c:v>
                </c:pt>
                <c:pt idx="159">
                  <c:v>-4.2000000000000003E-2</c:v>
                </c:pt>
                <c:pt idx="160">
                  <c:v>6.0000000000000001E-3</c:v>
                </c:pt>
                <c:pt idx="161">
                  <c:v>0.11</c:v>
                </c:pt>
                <c:pt idx="162">
                  <c:v>0.20200000000000001</c:v>
                </c:pt>
                <c:pt idx="163">
                  <c:v>0.21</c:v>
                </c:pt>
                <c:pt idx="164">
                  <c:v>0.11</c:v>
                </c:pt>
                <c:pt idx="165">
                  <c:v>-2.1999999999999999E-2</c:v>
                </c:pt>
                <c:pt idx="166">
                  <c:v>-9.4E-2</c:v>
                </c:pt>
                <c:pt idx="167">
                  <c:v>-7.3999999999999996E-2</c:v>
                </c:pt>
                <c:pt idx="168">
                  <c:v>-4.2000000000000003E-2</c:v>
                </c:pt>
                <c:pt idx="169">
                  <c:v>-3.7999999999999999E-2</c:v>
                </c:pt>
                <c:pt idx="170">
                  <c:v>-0.05</c:v>
                </c:pt>
                <c:pt idx="171">
                  <c:v>-5.8000000000000003E-2</c:v>
                </c:pt>
                <c:pt idx="172">
                  <c:v>-4.2000000000000003E-2</c:v>
                </c:pt>
                <c:pt idx="173">
                  <c:v>0.01</c:v>
                </c:pt>
                <c:pt idx="174">
                  <c:v>7.0000000000000007E-2</c:v>
                </c:pt>
                <c:pt idx="175">
                  <c:v>6.6000000000000003E-2</c:v>
                </c:pt>
                <c:pt idx="176">
                  <c:v>-2.1999999999999999E-2</c:v>
                </c:pt>
                <c:pt idx="177">
                  <c:v>-0.13400000000000001</c:v>
                </c:pt>
                <c:pt idx="178">
                  <c:v>-0.17399999999999999</c:v>
                </c:pt>
                <c:pt idx="179">
                  <c:v>-0.14599999999999999</c:v>
                </c:pt>
                <c:pt idx="180">
                  <c:v>-8.5999999999999993E-2</c:v>
                </c:pt>
                <c:pt idx="181">
                  <c:v>-3.7999999999999999E-2</c:v>
                </c:pt>
                <c:pt idx="182">
                  <c:v>-2.5999999999999999E-2</c:v>
                </c:pt>
                <c:pt idx="183">
                  <c:v>-4.2000000000000003E-2</c:v>
                </c:pt>
                <c:pt idx="184">
                  <c:v>-4.2000000000000003E-2</c:v>
                </c:pt>
                <c:pt idx="185">
                  <c:v>1.7999999999999999E-2</c:v>
                </c:pt>
                <c:pt idx="186">
                  <c:v>0.126</c:v>
                </c:pt>
                <c:pt idx="187">
                  <c:v>0.22600000000000001</c:v>
                </c:pt>
                <c:pt idx="188">
                  <c:v>0.222</c:v>
                </c:pt>
                <c:pt idx="189">
                  <c:v>9.4E-2</c:v>
                </c:pt>
                <c:pt idx="190">
                  <c:v>-0.05</c:v>
                </c:pt>
                <c:pt idx="191">
                  <c:v>-0.114</c:v>
                </c:pt>
                <c:pt idx="192">
                  <c:v>-8.2000000000000003E-2</c:v>
                </c:pt>
                <c:pt idx="193">
                  <c:v>-0.05</c:v>
                </c:pt>
                <c:pt idx="194">
                  <c:v>-5.3999999999999999E-2</c:v>
                </c:pt>
                <c:pt idx="195">
                  <c:v>-6.6000000000000003E-2</c:v>
                </c:pt>
                <c:pt idx="196">
                  <c:v>-7.0000000000000007E-2</c:v>
                </c:pt>
                <c:pt idx="197">
                  <c:v>-0.05</c:v>
                </c:pt>
                <c:pt idx="198">
                  <c:v>2.1999999999999999E-2</c:v>
                </c:pt>
                <c:pt idx="199">
                  <c:v>7.8E-2</c:v>
                </c:pt>
                <c:pt idx="200">
                  <c:v>7.3999999999999996E-2</c:v>
                </c:pt>
                <c:pt idx="201">
                  <c:v>-0.03</c:v>
                </c:pt>
                <c:pt idx="202">
                  <c:v>-0.13800000000000001</c:v>
                </c:pt>
                <c:pt idx="203">
                  <c:v>-0.186</c:v>
                </c:pt>
                <c:pt idx="204">
                  <c:v>-0.14199999999999999</c:v>
                </c:pt>
                <c:pt idx="205">
                  <c:v>-7.3999999999999996E-2</c:v>
                </c:pt>
                <c:pt idx="206">
                  <c:v>-0.03</c:v>
                </c:pt>
                <c:pt idx="207">
                  <c:v>-2.1999999999999999E-2</c:v>
                </c:pt>
                <c:pt idx="208">
                  <c:v>-4.2000000000000003E-2</c:v>
                </c:pt>
                <c:pt idx="209">
                  <c:v>-3.7999999999999999E-2</c:v>
                </c:pt>
                <c:pt idx="210">
                  <c:v>3.7999999999999999E-2</c:v>
                </c:pt>
                <c:pt idx="211">
                  <c:v>0.15</c:v>
                </c:pt>
                <c:pt idx="212">
                  <c:v>0.23799999999999999</c:v>
                </c:pt>
                <c:pt idx="213">
                  <c:v>0.218</c:v>
                </c:pt>
                <c:pt idx="214">
                  <c:v>8.2000000000000003E-2</c:v>
                </c:pt>
                <c:pt idx="215">
                  <c:v>-5.8000000000000003E-2</c:v>
                </c:pt>
                <c:pt idx="216">
                  <c:v>-0.106</c:v>
                </c:pt>
                <c:pt idx="217">
                  <c:v>-8.5999999999999993E-2</c:v>
                </c:pt>
                <c:pt idx="218">
                  <c:v>-0.05</c:v>
                </c:pt>
                <c:pt idx="219">
                  <c:v>-6.6000000000000003E-2</c:v>
                </c:pt>
                <c:pt idx="220">
                  <c:v>-7.8E-2</c:v>
                </c:pt>
                <c:pt idx="221">
                  <c:v>-7.0000000000000007E-2</c:v>
                </c:pt>
                <c:pt idx="222">
                  <c:v>-4.2000000000000003E-2</c:v>
                </c:pt>
                <c:pt idx="223">
                  <c:v>3.4000000000000002E-2</c:v>
                </c:pt>
                <c:pt idx="224">
                  <c:v>0.11</c:v>
                </c:pt>
                <c:pt idx="225">
                  <c:v>7.0000000000000007E-2</c:v>
                </c:pt>
                <c:pt idx="226">
                  <c:v>-4.2000000000000003E-2</c:v>
                </c:pt>
                <c:pt idx="227">
                  <c:v>-0.154</c:v>
                </c:pt>
                <c:pt idx="228">
                  <c:v>-0.186</c:v>
                </c:pt>
                <c:pt idx="229">
                  <c:v>-0.13400000000000001</c:v>
                </c:pt>
                <c:pt idx="230">
                  <c:v>-6.6000000000000003E-2</c:v>
                </c:pt>
                <c:pt idx="231">
                  <c:v>-3.4000000000000002E-2</c:v>
                </c:pt>
                <c:pt idx="232">
                  <c:v>-2.1999999999999999E-2</c:v>
                </c:pt>
                <c:pt idx="233">
                  <c:v>-4.5999999999999999E-2</c:v>
                </c:pt>
                <c:pt idx="234">
                  <c:v>-4.2000000000000003E-2</c:v>
                </c:pt>
                <c:pt idx="235">
                  <c:v>4.5999999999999999E-2</c:v>
                </c:pt>
                <c:pt idx="236">
                  <c:v>0.17399999999999999</c:v>
                </c:pt>
                <c:pt idx="237">
                  <c:v>0.23799999999999999</c:v>
                </c:pt>
                <c:pt idx="238">
                  <c:v>0.19400000000000001</c:v>
                </c:pt>
                <c:pt idx="239">
                  <c:v>4.2000000000000003E-2</c:v>
                </c:pt>
                <c:pt idx="240">
                  <c:v>-7.3999999999999996E-2</c:v>
                </c:pt>
                <c:pt idx="241">
                  <c:v>-9.8000000000000004E-2</c:v>
                </c:pt>
                <c:pt idx="242">
                  <c:v>-8.2000000000000003E-2</c:v>
                </c:pt>
                <c:pt idx="243">
                  <c:v>-6.6000000000000003E-2</c:v>
                </c:pt>
                <c:pt idx="244">
                  <c:v>-6.6000000000000003E-2</c:v>
                </c:pt>
                <c:pt idx="245">
                  <c:v>-7.8E-2</c:v>
                </c:pt>
                <c:pt idx="246">
                  <c:v>-7.0000000000000007E-2</c:v>
                </c:pt>
                <c:pt idx="247">
                  <c:v>-1.7999999999999999E-2</c:v>
                </c:pt>
                <c:pt idx="248">
                  <c:v>0.05</c:v>
                </c:pt>
                <c:pt idx="249">
                  <c:v>0.10199999999999999</c:v>
                </c:pt>
                <c:pt idx="250">
                  <c:v>7.0000000000000007E-2</c:v>
                </c:pt>
                <c:pt idx="251">
                  <c:v>-0.05</c:v>
                </c:pt>
                <c:pt idx="252">
                  <c:v>-0.15</c:v>
                </c:pt>
                <c:pt idx="253">
                  <c:v>-0.17</c:v>
                </c:pt>
                <c:pt idx="254">
                  <c:v>-0.122</c:v>
                </c:pt>
                <c:pt idx="255">
                  <c:v>-5.8000000000000003E-2</c:v>
                </c:pt>
                <c:pt idx="256">
                  <c:v>-1.7999999999999999E-2</c:v>
                </c:pt>
                <c:pt idx="257">
                  <c:v>-2.5999999999999999E-2</c:v>
                </c:pt>
                <c:pt idx="258">
                  <c:v>-3.4000000000000002E-2</c:v>
                </c:pt>
                <c:pt idx="259">
                  <c:v>-1.4E-2</c:v>
                </c:pt>
                <c:pt idx="260">
                  <c:v>7.0000000000000007E-2</c:v>
                </c:pt>
                <c:pt idx="261">
                  <c:v>0.182</c:v>
                </c:pt>
                <c:pt idx="262">
                  <c:v>0.222</c:v>
                </c:pt>
                <c:pt idx="263">
                  <c:v>0.14599999999999999</c:v>
                </c:pt>
                <c:pt idx="264">
                  <c:v>1.7999999999999999E-2</c:v>
                </c:pt>
                <c:pt idx="265">
                  <c:v>-8.2000000000000003E-2</c:v>
                </c:pt>
                <c:pt idx="266">
                  <c:v>-0.09</c:v>
                </c:pt>
                <c:pt idx="267">
                  <c:v>-7.0000000000000007E-2</c:v>
                </c:pt>
                <c:pt idx="268">
                  <c:v>-6.2E-2</c:v>
                </c:pt>
                <c:pt idx="269">
                  <c:v>-6.2E-2</c:v>
                </c:pt>
                <c:pt idx="270">
                  <c:v>-7.0000000000000007E-2</c:v>
                </c:pt>
                <c:pt idx="271">
                  <c:v>-6.2E-2</c:v>
                </c:pt>
                <c:pt idx="272">
                  <c:v>-6.0000000000000001E-3</c:v>
                </c:pt>
                <c:pt idx="273">
                  <c:v>7.3999999999999996E-2</c:v>
                </c:pt>
                <c:pt idx="274">
                  <c:v>0.11</c:v>
                </c:pt>
                <c:pt idx="275">
                  <c:v>5.8000000000000003E-2</c:v>
                </c:pt>
                <c:pt idx="276">
                  <c:v>-0.05</c:v>
                </c:pt>
                <c:pt idx="277">
                  <c:v>-0.13400000000000001</c:v>
                </c:pt>
                <c:pt idx="278">
                  <c:v>-0.14199999999999999</c:v>
                </c:pt>
                <c:pt idx="279">
                  <c:v>-0.09</c:v>
                </c:pt>
                <c:pt idx="280">
                  <c:v>-4.5999999999999999E-2</c:v>
                </c:pt>
                <c:pt idx="281">
                  <c:v>-1.4E-2</c:v>
                </c:pt>
                <c:pt idx="282">
                  <c:v>-1.7999999999999999E-2</c:v>
                </c:pt>
                <c:pt idx="283">
                  <c:v>-3.7999999999999999E-2</c:v>
                </c:pt>
                <c:pt idx="284">
                  <c:v>-2E-3</c:v>
                </c:pt>
                <c:pt idx="285">
                  <c:v>7.0000000000000007E-2</c:v>
                </c:pt>
                <c:pt idx="286">
                  <c:v>0.16200000000000001</c:v>
                </c:pt>
                <c:pt idx="287">
                  <c:v>0.19</c:v>
                </c:pt>
                <c:pt idx="288">
                  <c:v>0.13</c:v>
                </c:pt>
                <c:pt idx="289">
                  <c:v>1.4E-2</c:v>
                </c:pt>
                <c:pt idx="290">
                  <c:v>-6.6000000000000003E-2</c:v>
                </c:pt>
                <c:pt idx="291">
                  <c:v>-7.3999999999999996E-2</c:v>
                </c:pt>
                <c:pt idx="292">
                  <c:v>-5.8000000000000003E-2</c:v>
                </c:pt>
                <c:pt idx="293">
                  <c:v>-5.8000000000000003E-2</c:v>
                </c:pt>
                <c:pt idx="294">
                  <c:v>-6.6000000000000003E-2</c:v>
                </c:pt>
                <c:pt idx="295">
                  <c:v>-5.8000000000000003E-2</c:v>
                </c:pt>
                <c:pt idx="296">
                  <c:v>-4.2000000000000003E-2</c:v>
                </c:pt>
                <c:pt idx="297">
                  <c:v>0.01</c:v>
                </c:pt>
                <c:pt idx="298">
                  <c:v>7.8E-2</c:v>
                </c:pt>
                <c:pt idx="299">
                  <c:v>9.8000000000000004E-2</c:v>
                </c:pt>
                <c:pt idx="300">
                  <c:v>4.5999999999999999E-2</c:v>
                </c:pt>
                <c:pt idx="301">
                  <c:v>-4.5999999999999999E-2</c:v>
                </c:pt>
                <c:pt idx="302">
                  <c:v>-0.106</c:v>
                </c:pt>
                <c:pt idx="303">
                  <c:v>-0.106</c:v>
                </c:pt>
                <c:pt idx="304">
                  <c:v>-5.8000000000000003E-2</c:v>
                </c:pt>
                <c:pt idx="305">
                  <c:v>-2.5999999999999999E-2</c:v>
                </c:pt>
                <c:pt idx="306">
                  <c:v>-6.0000000000000001E-3</c:v>
                </c:pt>
                <c:pt idx="307">
                  <c:v>-0.01</c:v>
                </c:pt>
                <c:pt idx="308">
                  <c:v>-1.7999999999999999E-2</c:v>
                </c:pt>
                <c:pt idx="309">
                  <c:v>0.01</c:v>
                </c:pt>
                <c:pt idx="310">
                  <c:v>8.2000000000000003E-2</c:v>
                </c:pt>
                <c:pt idx="311">
                  <c:v>0.15</c:v>
                </c:pt>
                <c:pt idx="312">
                  <c:v>0.16600000000000001</c:v>
                </c:pt>
                <c:pt idx="313">
                  <c:v>0.10199999999999999</c:v>
                </c:pt>
                <c:pt idx="314">
                  <c:v>6.0000000000000001E-3</c:v>
                </c:pt>
                <c:pt idx="315">
                  <c:v>-0.05</c:v>
                </c:pt>
                <c:pt idx="316">
                  <c:v>-5.8000000000000003E-2</c:v>
                </c:pt>
                <c:pt idx="317">
                  <c:v>-0.05</c:v>
                </c:pt>
                <c:pt idx="318">
                  <c:v>-4.2000000000000003E-2</c:v>
                </c:pt>
                <c:pt idx="319">
                  <c:v>-0.05</c:v>
                </c:pt>
                <c:pt idx="320">
                  <c:v>-4.2000000000000003E-2</c:v>
                </c:pt>
                <c:pt idx="321">
                  <c:v>-2.5999999999999999E-2</c:v>
                </c:pt>
                <c:pt idx="322">
                  <c:v>1.4E-2</c:v>
                </c:pt>
                <c:pt idx="323">
                  <c:v>7.8E-2</c:v>
                </c:pt>
                <c:pt idx="324">
                  <c:v>9.8000000000000004E-2</c:v>
                </c:pt>
                <c:pt idx="325">
                  <c:v>4.5999999999999999E-2</c:v>
                </c:pt>
                <c:pt idx="326">
                  <c:v>-2.5999999999999999E-2</c:v>
                </c:pt>
                <c:pt idx="327">
                  <c:v>-7.3999999999999996E-2</c:v>
                </c:pt>
                <c:pt idx="328">
                  <c:v>-7.8E-2</c:v>
                </c:pt>
                <c:pt idx="329">
                  <c:v>-0.05</c:v>
                </c:pt>
                <c:pt idx="330">
                  <c:v>-1.7999999999999999E-2</c:v>
                </c:pt>
                <c:pt idx="331">
                  <c:v>2E-3</c:v>
                </c:pt>
                <c:pt idx="332">
                  <c:v>-2E-3</c:v>
                </c:pt>
                <c:pt idx="333">
                  <c:v>-2E-3</c:v>
                </c:pt>
                <c:pt idx="334">
                  <c:v>1.7999999999999999E-2</c:v>
                </c:pt>
                <c:pt idx="335">
                  <c:v>6.6000000000000003E-2</c:v>
                </c:pt>
                <c:pt idx="336">
                  <c:v>0.122</c:v>
                </c:pt>
                <c:pt idx="337">
                  <c:v>0.13</c:v>
                </c:pt>
                <c:pt idx="338">
                  <c:v>9.4E-2</c:v>
                </c:pt>
                <c:pt idx="339">
                  <c:v>0.01</c:v>
                </c:pt>
                <c:pt idx="340">
                  <c:v>-3.7999999999999999E-2</c:v>
                </c:pt>
                <c:pt idx="341">
                  <c:v>-4.2000000000000003E-2</c:v>
                </c:pt>
                <c:pt idx="342">
                  <c:v>-3.4000000000000002E-2</c:v>
                </c:pt>
                <c:pt idx="343">
                  <c:v>-2.5999999999999999E-2</c:v>
                </c:pt>
                <c:pt idx="344">
                  <c:v>-0.03</c:v>
                </c:pt>
                <c:pt idx="345">
                  <c:v>-0.03</c:v>
                </c:pt>
                <c:pt idx="346">
                  <c:v>-6.0000000000000001E-3</c:v>
                </c:pt>
                <c:pt idx="347">
                  <c:v>2.5999999999999999E-2</c:v>
                </c:pt>
                <c:pt idx="348">
                  <c:v>7.0000000000000007E-2</c:v>
                </c:pt>
                <c:pt idx="349">
                  <c:v>0.09</c:v>
                </c:pt>
                <c:pt idx="350">
                  <c:v>0.05</c:v>
                </c:pt>
                <c:pt idx="351">
                  <c:v>-1.7999999999999999E-2</c:v>
                </c:pt>
                <c:pt idx="352">
                  <c:v>-6.2E-2</c:v>
                </c:pt>
                <c:pt idx="353">
                  <c:v>-6.6000000000000003E-2</c:v>
                </c:pt>
                <c:pt idx="354">
                  <c:v>-0.03</c:v>
                </c:pt>
                <c:pt idx="355">
                  <c:v>-6.0000000000000001E-3</c:v>
                </c:pt>
                <c:pt idx="356">
                  <c:v>2E-3</c:v>
                </c:pt>
                <c:pt idx="357">
                  <c:v>-2E-3</c:v>
                </c:pt>
                <c:pt idx="358">
                  <c:v>6.0000000000000001E-3</c:v>
                </c:pt>
                <c:pt idx="359">
                  <c:v>1.4E-2</c:v>
                </c:pt>
                <c:pt idx="360">
                  <c:v>6.6000000000000003E-2</c:v>
                </c:pt>
                <c:pt idx="361">
                  <c:v>0.106</c:v>
                </c:pt>
                <c:pt idx="362">
                  <c:v>0.11</c:v>
                </c:pt>
                <c:pt idx="363">
                  <c:v>7.3999999999999996E-2</c:v>
                </c:pt>
                <c:pt idx="364">
                  <c:v>6.0000000000000001E-3</c:v>
                </c:pt>
                <c:pt idx="365">
                  <c:v>-3.4000000000000002E-2</c:v>
                </c:pt>
                <c:pt idx="366">
                  <c:v>-0.03</c:v>
                </c:pt>
                <c:pt idx="367">
                  <c:v>-1.7999999999999999E-2</c:v>
                </c:pt>
                <c:pt idx="368">
                  <c:v>-2.1999999999999999E-2</c:v>
                </c:pt>
                <c:pt idx="369">
                  <c:v>-2.1999999999999999E-2</c:v>
                </c:pt>
                <c:pt idx="370">
                  <c:v>-2.5999999999999999E-2</c:v>
                </c:pt>
                <c:pt idx="371">
                  <c:v>-1.7999999999999999E-2</c:v>
                </c:pt>
                <c:pt idx="372">
                  <c:v>0.03</c:v>
                </c:pt>
                <c:pt idx="373">
                  <c:v>7.0000000000000007E-2</c:v>
                </c:pt>
                <c:pt idx="374">
                  <c:v>8.2000000000000003E-2</c:v>
                </c:pt>
                <c:pt idx="375">
                  <c:v>4.2000000000000003E-2</c:v>
                </c:pt>
                <c:pt idx="376">
                  <c:v>-1.7999999999999999E-2</c:v>
                </c:pt>
                <c:pt idx="377">
                  <c:v>-4.5999999999999999E-2</c:v>
                </c:pt>
                <c:pt idx="378">
                  <c:v>-3.7999999999999999E-2</c:v>
                </c:pt>
                <c:pt idx="379">
                  <c:v>-2.5999999999999999E-2</c:v>
                </c:pt>
                <c:pt idx="380">
                  <c:v>-2E-3</c:v>
                </c:pt>
                <c:pt idx="381">
                  <c:v>6.0000000000000001E-3</c:v>
                </c:pt>
                <c:pt idx="382">
                  <c:v>-6.0000000000000001E-3</c:v>
                </c:pt>
                <c:pt idx="383">
                  <c:v>-2E-3</c:v>
                </c:pt>
                <c:pt idx="384">
                  <c:v>2.5999999999999999E-2</c:v>
                </c:pt>
                <c:pt idx="385">
                  <c:v>6.2E-2</c:v>
                </c:pt>
                <c:pt idx="386">
                  <c:v>0.114</c:v>
                </c:pt>
                <c:pt idx="387">
                  <c:v>0.106</c:v>
                </c:pt>
                <c:pt idx="388">
                  <c:v>5.3999999999999999E-2</c:v>
                </c:pt>
                <c:pt idx="389">
                  <c:v>6.0000000000000001E-3</c:v>
                </c:pt>
                <c:pt idx="390">
                  <c:v>-1.7999999999999999E-2</c:v>
                </c:pt>
                <c:pt idx="391">
                  <c:v>-2.1999999999999999E-2</c:v>
                </c:pt>
                <c:pt idx="392">
                  <c:v>-6.0000000000000001E-3</c:v>
                </c:pt>
                <c:pt idx="393">
                  <c:v>-2.1999999999999999E-2</c:v>
                </c:pt>
                <c:pt idx="394">
                  <c:v>-2.1999999999999999E-2</c:v>
                </c:pt>
                <c:pt idx="395">
                  <c:v>-0.01</c:v>
                </c:pt>
                <c:pt idx="396">
                  <c:v>2E-3</c:v>
                </c:pt>
                <c:pt idx="397">
                  <c:v>3.4000000000000002E-2</c:v>
                </c:pt>
                <c:pt idx="398">
                  <c:v>7.3999999999999996E-2</c:v>
                </c:pt>
                <c:pt idx="399">
                  <c:v>7.0000000000000007E-2</c:v>
                </c:pt>
                <c:pt idx="400">
                  <c:v>0.03</c:v>
                </c:pt>
                <c:pt idx="401">
                  <c:v>-1.7999999999999999E-2</c:v>
                </c:pt>
                <c:pt idx="402">
                  <c:v>-4.5999999999999999E-2</c:v>
                </c:pt>
                <c:pt idx="403">
                  <c:v>-3.4000000000000002E-2</c:v>
                </c:pt>
                <c:pt idx="404">
                  <c:v>-1.7999999999999999E-2</c:v>
                </c:pt>
                <c:pt idx="405">
                  <c:v>-0.01</c:v>
                </c:pt>
                <c:pt idx="406">
                  <c:v>2E-3</c:v>
                </c:pt>
                <c:pt idx="407">
                  <c:v>-2E-3</c:v>
                </c:pt>
                <c:pt idx="408">
                  <c:v>2E-3</c:v>
                </c:pt>
                <c:pt idx="409">
                  <c:v>2.5999999999999999E-2</c:v>
                </c:pt>
                <c:pt idx="410">
                  <c:v>6.6000000000000003E-2</c:v>
                </c:pt>
                <c:pt idx="411">
                  <c:v>0.10199999999999999</c:v>
                </c:pt>
                <c:pt idx="412">
                  <c:v>0.10199999999999999</c:v>
                </c:pt>
                <c:pt idx="413">
                  <c:v>0.05</c:v>
                </c:pt>
                <c:pt idx="414">
                  <c:v>-2E-3</c:v>
                </c:pt>
                <c:pt idx="415">
                  <c:v>-0.01</c:v>
                </c:pt>
                <c:pt idx="416">
                  <c:v>-0.01</c:v>
                </c:pt>
                <c:pt idx="417">
                  <c:v>-0.01</c:v>
                </c:pt>
                <c:pt idx="418">
                  <c:v>-6.0000000000000001E-3</c:v>
                </c:pt>
                <c:pt idx="419">
                  <c:v>-1.4E-2</c:v>
                </c:pt>
                <c:pt idx="420">
                  <c:v>-1.4E-2</c:v>
                </c:pt>
              </c:numCache>
            </c:numRef>
          </c:yVal>
          <c:smooth val="1"/>
        </c:ser>
        <c:dLbls>
          <c:showLegendKey val="0"/>
          <c:showVal val="0"/>
          <c:showCatName val="0"/>
          <c:showSerName val="0"/>
          <c:showPercent val="0"/>
          <c:showBubbleSize val="0"/>
        </c:dLbls>
        <c:axId val="123364480"/>
        <c:axId val="131072768"/>
      </c:scatterChart>
      <c:valAx>
        <c:axId val="123364480"/>
        <c:scaling>
          <c:orientation val="minMax"/>
        </c:scaling>
        <c:delete val="0"/>
        <c:axPos val="b"/>
        <c:title>
          <c:tx>
            <c:rich>
              <a:bodyPr/>
              <a:lstStyle/>
              <a:p>
                <a:pPr>
                  <a:defRPr/>
                </a:pPr>
                <a:r>
                  <a:rPr lang="en-US"/>
                  <a:t>time [Sec]</a:t>
                </a:r>
              </a:p>
            </c:rich>
          </c:tx>
          <c:layout/>
          <c:overlay val="0"/>
        </c:title>
        <c:numFmt formatCode="0.000000E+00" sourceLinked="1"/>
        <c:majorTickMark val="none"/>
        <c:minorTickMark val="none"/>
        <c:tickLblPos val="nextTo"/>
        <c:crossAx val="131072768"/>
        <c:crosses val="autoZero"/>
        <c:crossBetween val="midCat"/>
      </c:valAx>
      <c:valAx>
        <c:axId val="131072768"/>
        <c:scaling>
          <c:orientation val="minMax"/>
        </c:scaling>
        <c:delete val="0"/>
        <c:axPos val="l"/>
        <c:majorGridlines/>
        <c:title>
          <c:tx>
            <c:rich>
              <a:bodyPr/>
              <a:lstStyle/>
              <a:p>
                <a:pPr>
                  <a:defRPr/>
                </a:pPr>
                <a:r>
                  <a:rPr lang="en-US"/>
                  <a:t>Amplitude [Volts]</a:t>
                </a:r>
              </a:p>
            </c:rich>
          </c:tx>
          <c:layout/>
          <c:overlay val="0"/>
        </c:title>
        <c:numFmt formatCode="General" sourceLinked="1"/>
        <c:majorTickMark val="none"/>
        <c:minorTickMark val="none"/>
        <c:tickLblPos val="nextTo"/>
        <c:crossAx val="123364480"/>
        <c:crosses val="autoZero"/>
        <c:crossBetween val="midCat"/>
      </c:valAx>
    </c:plotArea>
    <c:legend>
      <c:legendPos val="r"/>
      <c:layout/>
      <c:overlay val="0"/>
    </c:legend>
    <c:plotVisOnly val="1"/>
    <c:dispBlanksAs val="gap"/>
    <c:showDLblsOverMax val="0"/>
  </c:chart>
  <c:externalData r:id="rId1">
    <c:autoUpdate val="0"/>
  </c:externalData>
</c:chartSpac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C295B1E-437E-45D4-85F9-A9BF05BC7AAC}" type="datetimeFigureOut">
              <a:rPr lang="en-US" smtClean="0"/>
              <a:t>6/25/2014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F717EED-59E0-47B0-82CD-5662C9ADA01C}" type="slidenum">
              <a:rPr lang="en-US" smtClean="0"/>
              <a:t>‹#›</a:t>
            </a:fld>
            <a:endParaRPr lang="en-US"/>
          </a:p>
        </p:txBody>
      </p:sp>
    </p:spTree>
    <p:extLst>
      <p:ext uri="{BB962C8B-B14F-4D97-AF65-F5344CB8AC3E}">
        <p14:creationId xmlns:p14="http://schemas.microsoft.com/office/powerpoint/2010/main" val="231869411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C295B1E-437E-45D4-85F9-A9BF05BC7AAC}" type="datetimeFigureOut">
              <a:rPr lang="en-US" smtClean="0"/>
              <a:t>6/25/2014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F717EED-59E0-47B0-82CD-5662C9ADA01C}" type="slidenum">
              <a:rPr lang="en-US" smtClean="0"/>
              <a:t>‹#›</a:t>
            </a:fld>
            <a:endParaRPr lang="en-US"/>
          </a:p>
        </p:txBody>
      </p:sp>
    </p:spTree>
    <p:extLst>
      <p:ext uri="{BB962C8B-B14F-4D97-AF65-F5344CB8AC3E}">
        <p14:creationId xmlns:p14="http://schemas.microsoft.com/office/powerpoint/2010/main" val="69899711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C295B1E-437E-45D4-85F9-A9BF05BC7AAC}" type="datetimeFigureOut">
              <a:rPr lang="en-US" smtClean="0"/>
              <a:t>6/25/2014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F717EED-59E0-47B0-82CD-5662C9ADA01C}" type="slidenum">
              <a:rPr lang="en-US" smtClean="0"/>
              <a:t>‹#›</a:t>
            </a:fld>
            <a:endParaRPr lang="en-US"/>
          </a:p>
        </p:txBody>
      </p:sp>
    </p:spTree>
    <p:extLst>
      <p:ext uri="{BB962C8B-B14F-4D97-AF65-F5344CB8AC3E}">
        <p14:creationId xmlns:p14="http://schemas.microsoft.com/office/powerpoint/2010/main" val="64107105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C295B1E-437E-45D4-85F9-A9BF05BC7AAC}" type="datetimeFigureOut">
              <a:rPr lang="en-US" smtClean="0"/>
              <a:t>6/25/2014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F717EED-59E0-47B0-82CD-5662C9ADA01C}" type="slidenum">
              <a:rPr lang="en-US" smtClean="0"/>
              <a:t>‹#›</a:t>
            </a:fld>
            <a:endParaRPr lang="en-US"/>
          </a:p>
        </p:txBody>
      </p:sp>
    </p:spTree>
    <p:extLst>
      <p:ext uri="{BB962C8B-B14F-4D97-AF65-F5344CB8AC3E}">
        <p14:creationId xmlns:p14="http://schemas.microsoft.com/office/powerpoint/2010/main" val="239372836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C295B1E-437E-45D4-85F9-A9BF05BC7AAC}" type="datetimeFigureOut">
              <a:rPr lang="en-US" smtClean="0"/>
              <a:t>6/25/2014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F717EED-59E0-47B0-82CD-5662C9ADA01C}" type="slidenum">
              <a:rPr lang="en-US" smtClean="0"/>
              <a:t>‹#›</a:t>
            </a:fld>
            <a:endParaRPr lang="en-US"/>
          </a:p>
        </p:txBody>
      </p:sp>
    </p:spTree>
    <p:extLst>
      <p:ext uri="{BB962C8B-B14F-4D97-AF65-F5344CB8AC3E}">
        <p14:creationId xmlns:p14="http://schemas.microsoft.com/office/powerpoint/2010/main" val="12125555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C295B1E-437E-45D4-85F9-A9BF05BC7AAC}" type="datetimeFigureOut">
              <a:rPr lang="en-US" smtClean="0"/>
              <a:t>6/25/2014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F717EED-59E0-47B0-82CD-5662C9ADA01C}" type="slidenum">
              <a:rPr lang="en-US" smtClean="0"/>
              <a:t>‹#›</a:t>
            </a:fld>
            <a:endParaRPr lang="en-US"/>
          </a:p>
        </p:txBody>
      </p:sp>
    </p:spTree>
    <p:extLst>
      <p:ext uri="{BB962C8B-B14F-4D97-AF65-F5344CB8AC3E}">
        <p14:creationId xmlns:p14="http://schemas.microsoft.com/office/powerpoint/2010/main" val="90871587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C295B1E-437E-45D4-85F9-A9BF05BC7AAC}" type="datetimeFigureOut">
              <a:rPr lang="en-US" smtClean="0"/>
              <a:t>6/25/2014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EF717EED-59E0-47B0-82CD-5662C9ADA01C}" type="slidenum">
              <a:rPr lang="en-US" smtClean="0"/>
              <a:t>‹#›</a:t>
            </a:fld>
            <a:endParaRPr lang="en-US"/>
          </a:p>
        </p:txBody>
      </p:sp>
    </p:spTree>
    <p:extLst>
      <p:ext uri="{BB962C8B-B14F-4D97-AF65-F5344CB8AC3E}">
        <p14:creationId xmlns:p14="http://schemas.microsoft.com/office/powerpoint/2010/main" val="242271928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6C295B1E-437E-45D4-85F9-A9BF05BC7AAC}" type="datetimeFigureOut">
              <a:rPr lang="en-US" smtClean="0"/>
              <a:t>6/25/2014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EF717EED-59E0-47B0-82CD-5662C9ADA01C}" type="slidenum">
              <a:rPr lang="en-US" smtClean="0"/>
              <a:t>‹#›</a:t>
            </a:fld>
            <a:endParaRPr lang="en-US"/>
          </a:p>
        </p:txBody>
      </p:sp>
    </p:spTree>
    <p:extLst>
      <p:ext uri="{BB962C8B-B14F-4D97-AF65-F5344CB8AC3E}">
        <p14:creationId xmlns:p14="http://schemas.microsoft.com/office/powerpoint/2010/main" val="6734673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C295B1E-437E-45D4-85F9-A9BF05BC7AAC}" type="datetimeFigureOut">
              <a:rPr lang="en-US" smtClean="0"/>
              <a:t>6/25/2014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EF717EED-59E0-47B0-82CD-5662C9ADA01C}" type="slidenum">
              <a:rPr lang="en-US" smtClean="0"/>
              <a:t>‹#›</a:t>
            </a:fld>
            <a:endParaRPr lang="en-US"/>
          </a:p>
        </p:txBody>
      </p:sp>
    </p:spTree>
    <p:extLst>
      <p:ext uri="{BB962C8B-B14F-4D97-AF65-F5344CB8AC3E}">
        <p14:creationId xmlns:p14="http://schemas.microsoft.com/office/powerpoint/2010/main" val="363645167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C295B1E-437E-45D4-85F9-A9BF05BC7AAC}" type="datetimeFigureOut">
              <a:rPr lang="en-US" smtClean="0"/>
              <a:t>6/25/2014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F717EED-59E0-47B0-82CD-5662C9ADA01C}" type="slidenum">
              <a:rPr lang="en-US" smtClean="0"/>
              <a:t>‹#›</a:t>
            </a:fld>
            <a:endParaRPr lang="en-US"/>
          </a:p>
        </p:txBody>
      </p:sp>
    </p:spTree>
    <p:extLst>
      <p:ext uri="{BB962C8B-B14F-4D97-AF65-F5344CB8AC3E}">
        <p14:creationId xmlns:p14="http://schemas.microsoft.com/office/powerpoint/2010/main" val="288697734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C295B1E-437E-45D4-85F9-A9BF05BC7AAC}" type="datetimeFigureOut">
              <a:rPr lang="en-US" smtClean="0"/>
              <a:t>6/25/2014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F717EED-59E0-47B0-82CD-5662C9ADA01C}" type="slidenum">
              <a:rPr lang="en-US" smtClean="0"/>
              <a:t>‹#›</a:t>
            </a:fld>
            <a:endParaRPr lang="en-US"/>
          </a:p>
        </p:txBody>
      </p:sp>
    </p:spTree>
    <p:extLst>
      <p:ext uri="{BB962C8B-B14F-4D97-AF65-F5344CB8AC3E}">
        <p14:creationId xmlns:p14="http://schemas.microsoft.com/office/powerpoint/2010/main" val="386899880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C295B1E-437E-45D4-85F9-A9BF05BC7AAC}" type="datetimeFigureOut">
              <a:rPr lang="en-US" smtClean="0"/>
              <a:t>6/25/2014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F717EED-59E0-47B0-82CD-5662C9ADA01C}" type="slidenum">
              <a:rPr lang="en-US" smtClean="0"/>
              <a:t>‹#›</a:t>
            </a:fld>
            <a:endParaRPr lang="en-US"/>
          </a:p>
        </p:txBody>
      </p:sp>
    </p:spTree>
    <p:extLst>
      <p:ext uri="{BB962C8B-B14F-4D97-AF65-F5344CB8AC3E}">
        <p14:creationId xmlns:p14="http://schemas.microsoft.com/office/powerpoint/2010/main" val="140457262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8.xml"/></Relationships>
</file>

<file path=ppt/slides/_rels/slide30.xml.rels><?xml version="1.0" encoding="UTF-8" standalone="yes"?>
<Relationships xmlns="http://schemas.openxmlformats.org/package/2006/relationships"><Relationship Id="rId2" Type="http://schemas.openxmlformats.org/officeDocument/2006/relationships/image" Target="../media/image13.emf"/><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2" Type="http://schemas.openxmlformats.org/officeDocument/2006/relationships/image" Target="../media/image14.emf"/><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762000" y="914400"/>
            <a:ext cx="7772400" cy="1470025"/>
          </a:xfrm>
        </p:spPr>
        <p:txBody>
          <a:bodyPr/>
          <a:lstStyle/>
          <a:p>
            <a:r>
              <a:rPr lang="en-US" dirty="0" smtClean="0"/>
              <a:t>Booster BPM Measurements</a:t>
            </a:r>
            <a:endParaRPr lang="en-US" dirty="0"/>
          </a:p>
        </p:txBody>
      </p:sp>
      <p:sp>
        <p:nvSpPr>
          <p:cNvPr id="3" name="Subtitle 2"/>
          <p:cNvSpPr>
            <a:spLocks noGrp="1"/>
          </p:cNvSpPr>
          <p:nvPr>
            <p:ph type="subTitle" idx="1"/>
          </p:nvPr>
        </p:nvSpPr>
        <p:spPr>
          <a:xfrm>
            <a:off x="762000" y="2286000"/>
            <a:ext cx="7620000" cy="2895600"/>
          </a:xfrm>
        </p:spPr>
        <p:txBody>
          <a:bodyPr>
            <a:normAutofit fontScale="92500" lnSpcReduction="20000"/>
          </a:bodyPr>
          <a:lstStyle/>
          <a:p>
            <a:r>
              <a:rPr lang="en-US" dirty="0" smtClean="0"/>
              <a:t>P. Prieto</a:t>
            </a:r>
          </a:p>
          <a:p>
            <a:r>
              <a:rPr lang="en-US" dirty="0" smtClean="0"/>
              <a:t>25-June-2014</a:t>
            </a:r>
          </a:p>
          <a:p>
            <a:r>
              <a:rPr lang="en-US" dirty="0" smtClean="0"/>
              <a:t>Thanks to Chandra </a:t>
            </a:r>
            <a:r>
              <a:rPr lang="en-US" dirty="0" err="1" smtClean="0"/>
              <a:t>Bhat</a:t>
            </a:r>
            <a:r>
              <a:rPr lang="en-US" dirty="0" smtClean="0"/>
              <a:t> for Injection Data</a:t>
            </a:r>
          </a:p>
          <a:p>
            <a:r>
              <a:rPr lang="en-US" dirty="0" smtClean="0"/>
              <a:t>Thanks to Brian </a:t>
            </a:r>
            <a:r>
              <a:rPr lang="en-US" dirty="0" err="1" smtClean="0"/>
              <a:t>Fellenz</a:t>
            </a:r>
            <a:r>
              <a:rPr lang="en-US" dirty="0" smtClean="0"/>
              <a:t> for BPM wire setup</a:t>
            </a:r>
          </a:p>
          <a:p>
            <a:r>
              <a:rPr lang="en-US" dirty="0" smtClean="0"/>
              <a:t>Thanks to Bill Foster for 2 slides I took from you</a:t>
            </a:r>
          </a:p>
          <a:p>
            <a:r>
              <a:rPr lang="en-US" dirty="0" smtClean="0"/>
              <a:t>Thanks to Dave </a:t>
            </a:r>
            <a:r>
              <a:rPr lang="en-US" dirty="0" err="1" smtClean="0"/>
              <a:t>Capista</a:t>
            </a:r>
            <a:r>
              <a:rPr lang="en-US" dirty="0" smtClean="0"/>
              <a:t> for MI BPM specs</a:t>
            </a:r>
          </a:p>
          <a:p>
            <a:endParaRPr lang="en-US" dirty="0"/>
          </a:p>
          <a:p>
            <a:endParaRPr lang="en-US" dirty="0"/>
          </a:p>
        </p:txBody>
      </p:sp>
    </p:spTree>
    <p:extLst>
      <p:ext uri="{BB962C8B-B14F-4D97-AF65-F5344CB8AC3E}">
        <p14:creationId xmlns:p14="http://schemas.microsoft.com/office/powerpoint/2010/main" val="299852926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 </a:t>
            </a:r>
            <a:r>
              <a:rPr lang="en-US" dirty="0" err="1" smtClean="0"/>
              <a:t>meas</a:t>
            </a:r>
            <a:r>
              <a:rPr lang="en-US" dirty="0" smtClean="0"/>
              <a:t> = 384.6 MHz</a:t>
            </a:r>
            <a:endParaRPr lang="en-US" dirty="0"/>
          </a:p>
        </p:txBody>
      </p:sp>
      <p:graphicFrame>
        <p:nvGraphicFramePr>
          <p:cNvPr id="3" name="Chart 2"/>
          <p:cNvGraphicFramePr>
            <a:graphicFrameLocks/>
          </p:cNvGraphicFramePr>
          <p:nvPr>
            <p:extLst>
              <p:ext uri="{D42A27DB-BD31-4B8C-83A1-F6EECF244321}">
                <p14:modId xmlns:p14="http://schemas.microsoft.com/office/powerpoint/2010/main" val="1637119883"/>
              </p:ext>
            </p:extLst>
          </p:nvPr>
        </p:nvGraphicFramePr>
        <p:xfrm>
          <a:off x="457200" y="1447800"/>
          <a:ext cx="8229600" cy="5181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10130815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 100 </a:t>
            </a:r>
            <a:r>
              <a:rPr lang="en-US" dirty="0" err="1" smtClean="0"/>
              <a:t>usec</a:t>
            </a:r>
            <a:r>
              <a:rPr lang="en-US" dirty="0" smtClean="0"/>
              <a:t> after $0E trigger event</a:t>
            </a:r>
            <a:endParaRPr lang="en-US" dirty="0"/>
          </a:p>
        </p:txBody>
      </p:sp>
      <p:graphicFrame>
        <p:nvGraphicFramePr>
          <p:cNvPr id="3" name="Chart 2"/>
          <p:cNvGraphicFramePr>
            <a:graphicFrameLocks/>
          </p:cNvGraphicFramePr>
          <p:nvPr>
            <p:extLst>
              <p:ext uri="{D42A27DB-BD31-4B8C-83A1-F6EECF244321}">
                <p14:modId xmlns:p14="http://schemas.microsoft.com/office/powerpoint/2010/main" val="3884327715"/>
              </p:ext>
            </p:extLst>
          </p:nvPr>
        </p:nvGraphicFramePr>
        <p:xfrm>
          <a:off x="533400" y="1600200"/>
          <a:ext cx="8077200" cy="48768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66519063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WCM after </a:t>
            </a:r>
            <a:r>
              <a:rPr lang="en-US" dirty="0" err="1" smtClean="0"/>
              <a:t>DeBuncher</a:t>
            </a:r>
            <a:r>
              <a:rPr lang="en-US" dirty="0" smtClean="0"/>
              <a:t> Booster </a:t>
            </a:r>
            <a:r>
              <a:rPr lang="en-US" dirty="0" err="1" smtClean="0"/>
              <a:t>Inj</a:t>
            </a:r>
            <a:endParaRPr lang="en-US" dirty="0"/>
          </a:p>
        </p:txBody>
      </p:sp>
      <p:sp>
        <p:nvSpPr>
          <p:cNvPr id="3" name="Content Placeholder 2"/>
          <p:cNvSpPr>
            <a:spLocks noGrp="1"/>
          </p:cNvSpPr>
          <p:nvPr>
            <p:ph idx="1"/>
          </p:nvPr>
        </p:nvSpPr>
        <p:spPr/>
        <p:txBody>
          <a:bodyPr/>
          <a:lstStyle/>
          <a:p>
            <a:endParaRPr lang="en-US" dirty="0"/>
          </a:p>
        </p:txBody>
      </p:sp>
      <p:pic>
        <p:nvPicPr>
          <p:cNvPr id="307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763" y="1524000"/>
            <a:ext cx="8501837" cy="464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9243655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a:t>
            </a:r>
            <a:r>
              <a:rPr lang="en-US" baseline="30000" dirty="0" smtClean="0"/>
              <a:t>st</a:t>
            </a:r>
            <a:r>
              <a:rPr lang="en-US" dirty="0"/>
              <a:t> </a:t>
            </a:r>
            <a:r>
              <a:rPr lang="en-US" dirty="0" smtClean="0"/>
              <a:t>Booster Turn</a:t>
            </a:r>
            <a:endParaRPr lang="en-US" dirty="0"/>
          </a:p>
        </p:txBody>
      </p:sp>
      <p:sp>
        <p:nvSpPr>
          <p:cNvPr id="3" name="Content Placeholder 2"/>
          <p:cNvSpPr>
            <a:spLocks noGrp="1"/>
          </p:cNvSpPr>
          <p:nvPr>
            <p:ph idx="1"/>
          </p:nvPr>
        </p:nvSpPr>
        <p:spPr/>
        <p:txBody>
          <a:bodyPr/>
          <a:lstStyle/>
          <a:p>
            <a:endParaRPr lang="en-US" dirty="0"/>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1295400"/>
            <a:ext cx="8305800" cy="487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6948252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a:t>
            </a:r>
            <a:r>
              <a:rPr lang="en-US" baseline="30000" dirty="0" smtClean="0"/>
              <a:t>st</a:t>
            </a:r>
            <a:r>
              <a:rPr lang="en-US" dirty="0" smtClean="0"/>
              <a:t> Turn After 201e6 BPF</a:t>
            </a:r>
            <a:endParaRPr lang="en-US" dirty="0"/>
          </a:p>
        </p:txBody>
      </p:sp>
      <p:pic>
        <p:nvPicPr>
          <p:cNvPr id="512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1430338"/>
            <a:ext cx="8458200" cy="5257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0212163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2 sided FFT of 1</a:t>
            </a:r>
            <a:r>
              <a:rPr lang="en-US" baseline="30000" dirty="0" smtClean="0"/>
              <a:t>st</a:t>
            </a:r>
            <a:r>
              <a:rPr lang="en-US" dirty="0" smtClean="0"/>
              <a:t> Turn </a:t>
            </a:r>
            <a:endParaRPr lang="en-US" dirty="0"/>
          </a:p>
        </p:txBody>
      </p:sp>
      <p:pic>
        <p:nvPicPr>
          <p:cNvPr id="6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1430338"/>
            <a:ext cx="8229600" cy="5086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5736517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FFT of 11</a:t>
            </a:r>
            <a:r>
              <a:rPr lang="en-US" baseline="30000" dirty="0" smtClean="0"/>
              <a:t>th</a:t>
            </a:r>
            <a:r>
              <a:rPr lang="en-US" dirty="0" smtClean="0"/>
              <a:t> Booster Turn after BPF</a:t>
            </a:r>
            <a:endParaRPr lang="en-US" dirty="0"/>
          </a:p>
        </p:txBody>
      </p:sp>
      <p:pic>
        <p:nvPicPr>
          <p:cNvPr id="819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0548" y="1430338"/>
            <a:ext cx="8303682" cy="5199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4901823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System Hardware </a:t>
            </a:r>
            <a:r>
              <a:rPr lang="en-US" dirty="0" smtClean="0"/>
              <a:t>Elements</a:t>
            </a:r>
            <a:endParaRPr lang="en-US" dirty="0"/>
          </a:p>
        </p:txBody>
      </p:sp>
      <p:sp>
        <p:nvSpPr>
          <p:cNvPr id="3" name="Content Placeholder 2"/>
          <p:cNvSpPr>
            <a:spLocks noGrp="1"/>
          </p:cNvSpPr>
          <p:nvPr>
            <p:ph idx="1"/>
          </p:nvPr>
        </p:nvSpPr>
        <p:spPr/>
        <p:txBody>
          <a:bodyPr/>
          <a:lstStyle/>
          <a:p>
            <a:r>
              <a:rPr lang="en-US" dirty="0" smtClean="0"/>
              <a:t>BPM’s + cables</a:t>
            </a:r>
            <a:endParaRPr lang="en-US" dirty="0" smtClean="0"/>
          </a:p>
          <a:p>
            <a:r>
              <a:rPr lang="en-US" dirty="0" smtClean="0"/>
              <a:t>Analog transition Boards.</a:t>
            </a:r>
          </a:p>
          <a:p>
            <a:r>
              <a:rPr lang="en-US" dirty="0" smtClean="0"/>
              <a:t>12 Channel 250 MHz Digitizers.</a:t>
            </a:r>
          </a:p>
          <a:p>
            <a:r>
              <a:rPr lang="en-US" dirty="0" smtClean="0"/>
              <a:t>12 Channel Timing Boards.</a:t>
            </a:r>
          </a:p>
          <a:p>
            <a:r>
              <a:rPr lang="en-US" dirty="0" smtClean="0"/>
              <a:t>VXS –based backplane crates.</a:t>
            </a:r>
          </a:p>
          <a:p>
            <a:r>
              <a:rPr lang="en-US" dirty="0" smtClean="0"/>
              <a:t>VXS processors.</a:t>
            </a:r>
          </a:p>
          <a:p>
            <a:endParaRPr lang="en-US" dirty="0"/>
          </a:p>
        </p:txBody>
      </p:sp>
    </p:spTree>
    <p:extLst>
      <p:ext uri="{BB962C8B-B14F-4D97-AF65-F5344CB8AC3E}">
        <p14:creationId xmlns:p14="http://schemas.microsoft.com/office/powerpoint/2010/main" val="317777950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Software</a:t>
            </a:r>
            <a:endParaRPr lang="en-US" dirty="0"/>
          </a:p>
        </p:txBody>
      </p:sp>
      <p:sp>
        <p:nvSpPr>
          <p:cNvPr id="3" name="Content Placeholder 2"/>
          <p:cNvSpPr>
            <a:spLocks noGrp="1"/>
          </p:cNvSpPr>
          <p:nvPr>
            <p:ph idx="1"/>
          </p:nvPr>
        </p:nvSpPr>
        <p:spPr/>
        <p:txBody>
          <a:bodyPr/>
          <a:lstStyle/>
          <a:p>
            <a:r>
              <a:rPr lang="en-US" dirty="0" smtClean="0"/>
              <a:t>Linux based-kernel</a:t>
            </a:r>
          </a:p>
          <a:p>
            <a:r>
              <a:rPr lang="en-US" dirty="0" smtClean="0"/>
              <a:t>MI/RR based BPM software adapted to Linux kernel.</a:t>
            </a:r>
          </a:p>
          <a:p>
            <a:r>
              <a:rPr lang="en-US" dirty="0" smtClean="0"/>
              <a:t>FPGA code implemented in VHDL for timing system.</a:t>
            </a:r>
          </a:p>
          <a:p>
            <a:endParaRPr lang="en-US" dirty="0"/>
          </a:p>
        </p:txBody>
      </p:sp>
    </p:spTree>
    <p:extLst>
      <p:ext uri="{BB962C8B-B14F-4D97-AF65-F5344CB8AC3E}">
        <p14:creationId xmlns:p14="http://schemas.microsoft.com/office/powerpoint/2010/main" val="37005291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3600" dirty="0" smtClean="0"/>
              <a:t>BPM Signal Dynamic Range (32 dB) Between 37.9 MHZ and 52.8 MHz</a:t>
            </a:r>
            <a:endParaRPr lang="en-US" sz="3600" dirty="0"/>
          </a:p>
        </p:txBody>
      </p:sp>
      <p:graphicFrame>
        <p:nvGraphicFramePr>
          <p:cNvPr id="3" name="Chart 2"/>
          <p:cNvGraphicFramePr>
            <a:graphicFrameLocks/>
          </p:cNvGraphicFramePr>
          <p:nvPr>
            <p:extLst>
              <p:ext uri="{D42A27DB-BD31-4B8C-83A1-F6EECF244321}">
                <p14:modId xmlns:p14="http://schemas.microsoft.com/office/powerpoint/2010/main" val="3698896049"/>
              </p:ext>
            </p:extLst>
          </p:nvPr>
        </p:nvGraphicFramePr>
        <p:xfrm>
          <a:off x="533400" y="1524000"/>
          <a:ext cx="8077200" cy="4953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8626788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xfrm>
            <a:off x="762000" y="76200"/>
            <a:ext cx="7772400" cy="838200"/>
          </a:xfrm>
        </p:spPr>
        <p:txBody>
          <a:bodyPr/>
          <a:lstStyle/>
          <a:p>
            <a:r>
              <a:rPr lang="en-US" altLang="en-US"/>
              <a:t>BPM Signal Doublet</a:t>
            </a:r>
          </a:p>
        </p:txBody>
      </p:sp>
      <p:sp>
        <p:nvSpPr>
          <p:cNvPr id="25603" name="Rectangle 3"/>
          <p:cNvSpPr>
            <a:spLocks noGrp="1" noChangeArrowheads="1"/>
          </p:cNvSpPr>
          <p:nvPr>
            <p:ph type="body" idx="1"/>
          </p:nvPr>
        </p:nvSpPr>
        <p:spPr>
          <a:xfrm>
            <a:off x="762000" y="5715000"/>
            <a:ext cx="7772400" cy="990600"/>
          </a:xfrm>
        </p:spPr>
        <p:txBody>
          <a:bodyPr>
            <a:normAutofit lnSpcReduction="10000"/>
          </a:bodyPr>
          <a:lstStyle/>
          <a:p>
            <a:r>
              <a:rPr lang="en-US" altLang="en-US"/>
              <a:t>Positive signal as image charge arrives, negative as it leaves  ==&gt; Bipolar Doublet</a:t>
            </a:r>
          </a:p>
        </p:txBody>
      </p:sp>
      <p:pic>
        <p:nvPicPr>
          <p:cNvPr id="2560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838200"/>
            <a:ext cx="6500813" cy="4946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7011412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fontScale="90000"/>
          </a:bodyPr>
          <a:lstStyle/>
          <a:p>
            <a:r>
              <a:rPr lang="en-US" dirty="0" smtClean="0"/>
              <a:t>4 Channel Transition Analog 201 MHz and 37.9 to 53 MHz Channels</a:t>
            </a:r>
            <a:endParaRPr lang="en-US" dirty="0"/>
          </a:p>
        </p:txBody>
      </p:sp>
      <p:pic>
        <p:nvPicPr>
          <p:cNvPr id="4099"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2057400"/>
            <a:ext cx="9144000" cy="434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5618899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r>
              <a:rPr lang="en-US" altLang="en-US" dirty="0" smtClean="0"/>
              <a:t>Measurement Specifications</a:t>
            </a:r>
          </a:p>
        </p:txBody>
      </p:sp>
      <p:sp>
        <p:nvSpPr>
          <p:cNvPr id="5123" name="Rectangle 3"/>
          <p:cNvSpPr>
            <a:spLocks noGrp="1" noChangeArrowheads="1"/>
          </p:cNvSpPr>
          <p:nvPr>
            <p:ph type="body" idx="1"/>
          </p:nvPr>
        </p:nvSpPr>
        <p:spPr>
          <a:xfrm>
            <a:off x="228600" y="1600200"/>
            <a:ext cx="8763000" cy="4525963"/>
          </a:xfrm>
        </p:spPr>
        <p:txBody>
          <a:bodyPr/>
          <a:lstStyle/>
          <a:p>
            <a:pPr eaLnBrk="1" hangingPunct="1">
              <a:lnSpc>
                <a:spcPct val="80000"/>
              </a:lnSpc>
            </a:pPr>
            <a:r>
              <a:rPr lang="en-US" altLang="en-US" sz="2400" dirty="0" smtClean="0"/>
              <a:t>The system will operate in both a high and low bandwidth modes. High bandwidth is needed for measurements that require single turn resolution. Narrow bandwidth will be used for measurements that do not need single turn resolution and represent an average position. The system will need to be in wide and narrow band operation in a given cycle simultaneously.</a:t>
            </a:r>
          </a:p>
          <a:p>
            <a:pPr eaLnBrk="1" hangingPunct="1">
              <a:lnSpc>
                <a:spcPct val="80000"/>
              </a:lnSpc>
            </a:pPr>
            <a:endParaRPr lang="en-US" altLang="en-US" sz="2400" dirty="0" smtClean="0"/>
          </a:p>
          <a:p>
            <a:pPr eaLnBrk="1" hangingPunct="1">
              <a:lnSpc>
                <a:spcPct val="80000"/>
              </a:lnSpc>
            </a:pPr>
            <a:r>
              <a:rPr lang="en-US" altLang="en-US" sz="2400" dirty="0" smtClean="0"/>
              <a:t>Beam in the Booster will either be bunched in 37.9-52.8 MHz or 201 </a:t>
            </a:r>
            <a:r>
              <a:rPr lang="en-US" altLang="en-US" sz="2400" dirty="0" err="1" smtClean="0"/>
              <a:t>MHz.</a:t>
            </a:r>
            <a:r>
              <a:rPr lang="en-US" altLang="en-US" sz="2400" dirty="0" smtClean="0"/>
              <a:t> The BPM system is expected to make measurements in all modes with either RF frequency. The system will be able to be switched from one frequency to the other in a given cycle with a minimum interruption in data acquisition.</a:t>
            </a:r>
          </a:p>
        </p:txBody>
      </p:sp>
    </p:spTree>
    <p:extLst>
      <p:ext uri="{BB962C8B-B14F-4D97-AF65-F5344CB8AC3E}">
        <p14:creationId xmlns:p14="http://schemas.microsoft.com/office/powerpoint/2010/main" val="1147779669"/>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457200" y="0"/>
            <a:ext cx="8229600" cy="1143000"/>
          </a:xfrm>
        </p:spPr>
        <p:txBody>
          <a:bodyPr/>
          <a:lstStyle/>
          <a:p>
            <a:pPr eaLnBrk="1" hangingPunct="1"/>
            <a:r>
              <a:rPr lang="en-US" altLang="en-US" dirty="0" smtClean="0"/>
              <a:t>Data Acquisition Definitions</a:t>
            </a:r>
          </a:p>
        </p:txBody>
      </p:sp>
      <p:sp>
        <p:nvSpPr>
          <p:cNvPr id="13315" name="Rectangle 3"/>
          <p:cNvSpPr>
            <a:spLocks noGrp="1" noChangeArrowheads="1"/>
          </p:cNvSpPr>
          <p:nvPr>
            <p:ph type="body" idx="1"/>
          </p:nvPr>
        </p:nvSpPr>
        <p:spPr>
          <a:xfrm>
            <a:off x="457200" y="1219200"/>
            <a:ext cx="8229600" cy="4525963"/>
          </a:xfrm>
        </p:spPr>
        <p:txBody>
          <a:bodyPr>
            <a:normAutofit lnSpcReduction="10000"/>
          </a:bodyPr>
          <a:lstStyle/>
          <a:p>
            <a:pPr eaLnBrk="1" hangingPunct="1">
              <a:lnSpc>
                <a:spcPct val="80000"/>
              </a:lnSpc>
            </a:pPr>
            <a:r>
              <a:rPr lang="en-US" altLang="en-US" sz="2400" dirty="0" smtClean="0"/>
              <a:t>A Booster cycle can be identified by  a State. This state information is valid at the </a:t>
            </a:r>
            <a:r>
              <a:rPr lang="en-US" altLang="en-US" sz="2400" dirty="0" err="1" smtClean="0"/>
              <a:t>Tclock</a:t>
            </a:r>
            <a:r>
              <a:rPr lang="en-US" altLang="en-US" sz="2400" dirty="0" smtClean="0"/>
              <a:t> reset. The BPM system will need to be able to listen to the state information in order to identify the required mode definitions for that State. Also the BPM system will need to listen for the </a:t>
            </a:r>
            <a:r>
              <a:rPr lang="en-US" altLang="en-US" sz="2400" dirty="0" err="1" smtClean="0"/>
              <a:t>Tclock</a:t>
            </a:r>
            <a:r>
              <a:rPr lang="en-US" altLang="en-US" sz="2400" dirty="0" smtClean="0"/>
              <a:t> prepare for beam event to start the data acquisition </a:t>
            </a:r>
            <a:r>
              <a:rPr lang="en-US" altLang="en-US" sz="2400" i="1" dirty="0" smtClean="0"/>
              <a:t>if there is one</a:t>
            </a:r>
            <a:r>
              <a:rPr lang="en-US" altLang="en-US" sz="2400" dirty="0" smtClean="0"/>
              <a:t>.</a:t>
            </a:r>
          </a:p>
          <a:p>
            <a:pPr eaLnBrk="1" hangingPunct="1">
              <a:lnSpc>
                <a:spcPct val="80000"/>
              </a:lnSpc>
            </a:pPr>
            <a:endParaRPr lang="en-US" altLang="en-US" sz="2400" dirty="0" smtClean="0"/>
          </a:p>
          <a:p>
            <a:pPr eaLnBrk="1" hangingPunct="1">
              <a:lnSpc>
                <a:spcPct val="80000"/>
              </a:lnSpc>
            </a:pPr>
            <a:r>
              <a:rPr lang="en-US" altLang="en-US" sz="2400" dirty="0" smtClean="0"/>
              <a:t>The user will need to specify information for a given Booster state in order to control the analog filters and the mode that the system is operating in during the data acquisition. This information will be in the format of time and command. We will use a command structure familiar to accelerator operations, which is currently implemented in the Main Injector Low Level RF (LLRF), MI BPM system and RR BPM system. </a:t>
            </a:r>
          </a:p>
        </p:txBody>
      </p:sp>
    </p:spTree>
    <p:extLst>
      <p:ext uri="{BB962C8B-B14F-4D97-AF65-F5344CB8AC3E}">
        <p14:creationId xmlns:p14="http://schemas.microsoft.com/office/powerpoint/2010/main" val="10182074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p:txBody>
          <a:bodyPr/>
          <a:lstStyle/>
          <a:p>
            <a:pPr eaLnBrk="1" hangingPunct="1"/>
            <a:r>
              <a:rPr lang="en-US" altLang="en-US" dirty="0" smtClean="0"/>
              <a:t>Data Acquisition</a:t>
            </a:r>
          </a:p>
        </p:txBody>
      </p:sp>
      <p:sp>
        <p:nvSpPr>
          <p:cNvPr id="9219" name="Rectangle 3"/>
          <p:cNvSpPr>
            <a:spLocks noGrp="1" noChangeArrowheads="1"/>
          </p:cNvSpPr>
          <p:nvPr>
            <p:ph type="body" idx="1"/>
          </p:nvPr>
        </p:nvSpPr>
        <p:spPr/>
        <p:txBody>
          <a:bodyPr>
            <a:normAutofit fontScale="92500" lnSpcReduction="10000"/>
          </a:bodyPr>
          <a:lstStyle/>
          <a:p>
            <a:pPr eaLnBrk="1" hangingPunct="1">
              <a:lnSpc>
                <a:spcPct val="80000"/>
              </a:lnSpc>
            </a:pPr>
            <a:r>
              <a:rPr lang="en-US" altLang="en-US" sz="2400" dirty="0" smtClean="0"/>
              <a:t>These types are listed as follows:</a:t>
            </a:r>
          </a:p>
          <a:p>
            <a:pPr lvl="1" eaLnBrk="1" hangingPunct="1">
              <a:lnSpc>
                <a:spcPct val="80000"/>
              </a:lnSpc>
            </a:pPr>
            <a:r>
              <a:rPr lang="en-US" altLang="en-US" sz="2000" b="1" dirty="0" smtClean="0"/>
              <a:t>Flash Frame</a:t>
            </a:r>
            <a:r>
              <a:rPr lang="en-US" altLang="en-US" sz="1900" dirty="0" smtClean="0"/>
              <a:t>: A single turn orbit measurement, performed in wide bandwidth mode for each BPM. They are collected from the injection and extraction turn-by-turn buffers.</a:t>
            </a:r>
          </a:p>
          <a:p>
            <a:pPr lvl="1" eaLnBrk="1" hangingPunct="1">
              <a:lnSpc>
                <a:spcPct val="80000"/>
              </a:lnSpc>
            </a:pPr>
            <a:r>
              <a:rPr lang="en-US" altLang="en-US" sz="2000" b="1" dirty="0" smtClean="0"/>
              <a:t>Turn By Turn</a:t>
            </a:r>
            <a:r>
              <a:rPr lang="en-US" altLang="en-US" sz="1900" dirty="0" smtClean="0"/>
              <a:t>: A measurement of the orbit on every turn (84 RF buckets) for a specified number of turns, performed in high bandwidth mode.</a:t>
            </a:r>
          </a:p>
          <a:p>
            <a:pPr marL="0" indent="0">
              <a:buNone/>
            </a:pPr>
            <a:r>
              <a:rPr lang="en-US" altLang="en-US" sz="2000" b="1" dirty="0" smtClean="0"/>
              <a:t>         -   Averaged orbit : </a:t>
            </a:r>
            <a:r>
              <a:rPr lang="en-US" sz="1900" dirty="0" smtClean="0"/>
              <a:t>A </a:t>
            </a:r>
            <a:r>
              <a:rPr lang="en-US" sz="1900" dirty="0"/>
              <a:t>single wide bandwidth measurement that consists </a:t>
            </a:r>
            <a:r>
              <a:rPr lang="en-US" sz="1900" dirty="0" smtClean="0"/>
              <a:t>    	of </a:t>
            </a:r>
            <a:r>
              <a:rPr lang="en-US" sz="1900" dirty="0"/>
              <a:t>the </a:t>
            </a:r>
            <a:r>
              <a:rPr lang="en-US" sz="1900" dirty="0" smtClean="0"/>
              <a:t>orbit averaged over the first 512 turns of the first flash turn buffer.</a:t>
            </a:r>
            <a:endParaRPr lang="en-US" sz="1900" dirty="0"/>
          </a:p>
          <a:p>
            <a:pPr marL="457200" lvl="1" indent="0" eaLnBrk="1" hangingPunct="1">
              <a:lnSpc>
                <a:spcPct val="80000"/>
              </a:lnSpc>
              <a:buNone/>
            </a:pPr>
            <a:r>
              <a:rPr lang="en-US" altLang="en-US" sz="2000" b="1" dirty="0" smtClean="0"/>
              <a:t>	Display Frame</a:t>
            </a:r>
            <a:r>
              <a:rPr lang="en-US" altLang="en-US" sz="1900" dirty="0" smtClean="0"/>
              <a:t>: A narrow bandwidth measurement taken at a specific 	time like triggered by the display frame TCLK ($7B). This measurement occurs once per cycle for all BPMs. Data comes from the Closed Orbit Buffer.</a:t>
            </a:r>
          </a:p>
          <a:p>
            <a:pPr lvl="1">
              <a:lnSpc>
                <a:spcPct val="80000"/>
              </a:lnSpc>
            </a:pPr>
            <a:r>
              <a:rPr lang="en-US" altLang="en-US" sz="2000" b="1" dirty="0" smtClean="0"/>
              <a:t>Profile frame</a:t>
            </a:r>
            <a:r>
              <a:rPr lang="en-US" altLang="en-US" sz="1900" dirty="0" smtClean="0"/>
              <a:t>: A narrow bandwidth measurement triggered by the profile frame TCLK (7A). This measurement can occur up to 128 times per cycle. Data </a:t>
            </a:r>
            <a:r>
              <a:rPr lang="en-US" altLang="en-US" sz="1900" dirty="0"/>
              <a:t>comes from the Closed Orbit Buffer.</a:t>
            </a:r>
          </a:p>
          <a:p>
            <a:pPr lvl="1">
              <a:lnSpc>
                <a:spcPct val="80000"/>
              </a:lnSpc>
            </a:pPr>
            <a:r>
              <a:rPr lang="en-US" sz="2000" dirty="0"/>
              <a:t>Turn by Turn</a:t>
            </a:r>
            <a:r>
              <a:rPr lang="en-US" sz="2000" b="1" dirty="0"/>
              <a:t> </a:t>
            </a:r>
            <a:r>
              <a:rPr lang="en-US" sz="2000" b="1" dirty="0" smtClean="0"/>
              <a:t>measurement requirement</a:t>
            </a:r>
            <a:r>
              <a:rPr lang="en-US" sz="2000" dirty="0" smtClean="0"/>
              <a:t>, </a:t>
            </a:r>
            <a:r>
              <a:rPr lang="en-US" sz="2000" dirty="0"/>
              <a:t>all BPMs should measure the same portion and turn of a particular batch of beam. </a:t>
            </a:r>
            <a:endParaRPr lang="en-US" altLang="en-US" sz="2000" dirty="0" smtClean="0"/>
          </a:p>
          <a:p>
            <a:pPr lvl="1" eaLnBrk="1" hangingPunct="1">
              <a:lnSpc>
                <a:spcPct val="80000"/>
              </a:lnSpc>
            </a:pPr>
            <a:r>
              <a:rPr lang="en-US" altLang="en-US" sz="2000" b="1" dirty="0" smtClean="0"/>
              <a:t>Fast Time Plots: </a:t>
            </a:r>
            <a:r>
              <a:rPr lang="en-US" altLang="en-US" sz="1900" dirty="0" smtClean="0"/>
              <a:t>A narrow bandwidth measurement that occurs at 500hz when the system is in the closed orbit mode.</a:t>
            </a:r>
            <a:endParaRPr lang="en-US" altLang="en-US" sz="1900" b="1" dirty="0" smtClean="0"/>
          </a:p>
        </p:txBody>
      </p:sp>
    </p:spTree>
    <p:extLst>
      <p:ext uri="{BB962C8B-B14F-4D97-AF65-F5344CB8AC3E}">
        <p14:creationId xmlns:p14="http://schemas.microsoft.com/office/powerpoint/2010/main" val="236302545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Machine State</a:t>
            </a:r>
            <a:endParaRPr lang="en-US" dirty="0"/>
          </a:p>
        </p:txBody>
      </p:sp>
      <p:sp>
        <p:nvSpPr>
          <p:cNvPr id="5" name="Content Placeholder 4"/>
          <p:cNvSpPr>
            <a:spLocks noGrp="1"/>
          </p:cNvSpPr>
          <p:nvPr>
            <p:ph idx="1"/>
          </p:nvPr>
        </p:nvSpPr>
        <p:spPr>
          <a:xfrm>
            <a:off x="457200" y="1600200"/>
            <a:ext cx="8458200" cy="4525963"/>
          </a:xfrm>
        </p:spPr>
        <p:txBody>
          <a:bodyPr>
            <a:normAutofit/>
          </a:bodyPr>
          <a:lstStyle/>
          <a:p>
            <a:pPr marL="0" indent="0">
              <a:buNone/>
            </a:pPr>
            <a:r>
              <a:rPr lang="en-US" sz="2400" dirty="0" smtClean="0"/>
              <a:t> Booster Reset $0C</a:t>
            </a:r>
          </a:p>
          <a:p>
            <a:pPr marL="0" indent="0">
              <a:buNone/>
            </a:pPr>
            <a:r>
              <a:rPr lang="en-US" sz="2400" dirty="0" smtClean="0"/>
              <a:t>1. 201 MHz Injection (1</a:t>
            </a:r>
            <a:r>
              <a:rPr lang="en-US" sz="2400" baseline="30000" dirty="0" smtClean="0"/>
              <a:t>st</a:t>
            </a:r>
            <a:r>
              <a:rPr lang="en-US" sz="2400" dirty="0" smtClean="0"/>
              <a:t> turn, $7F, TBT trigger)</a:t>
            </a:r>
          </a:p>
          <a:p>
            <a:pPr marL="0" indent="0">
              <a:buNone/>
            </a:pPr>
            <a:r>
              <a:rPr lang="en-US" sz="2400" dirty="0" smtClean="0"/>
              <a:t>2. Capture  ( timed, closed orbit $7E)</a:t>
            </a:r>
          </a:p>
          <a:p>
            <a:pPr marL="0" indent="0">
              <a:buNone/>
            </a:pPr>
            <a:r>
              <a:rPr lang="en-US" sz="2400" dirty="0" smtClean="0"/>
              <a:t>3. Notching -&gt; 1</a:t>
            </a:r>
            <a:r>
              <a:rPr lang="en-US" sz="2400" baseline="30000" dirty="0" smtClean="0"/>
              <a:t>st</a:t>
            </a:r>
            <a:r>
              <a:rPr lang="en-US" sz="2400" dirty="0" smtClean="0"/>
              <a:t> Batch fixed time , 2</a:t>
            </a:r>
            <a:r>
              <a:rPr lang="en-US" sz="2400" baseline="30000" dirty="0" smtClean="0"/>
              <a:t>nd</a:t>
            </a:r>
            <a:r>
              <a:rPr lang="en-US" sz="2400" dirty="0" smtClean="0"/>
              <a:t> to 6</a:t>
            </a:r>
            <a:r>
              <a:rPr lang="en-US" sz="2400" baseline="30000" dirty="0" smtClean="0"/>
              <a:t>th</a:t>
            </a:r>
            <a:r>
              <a:rPr lang="en-US" sz="2400" dirty="0" smtClean="0"/>
              <a:t> Batch timed (MIBS ?)</a:t>
            </a:r>
          </a:p>
          <a:p>
            <a:pPr marL="0" indent="0">
              <a:buNone/>
            </a:pPr>
            <a:r>
              <a:rPr lang="en-US" sz="2400" dirty="0" smtClean="0"/>
              <a:t>4. Transition (closed  orbit, flash, TBT ?)</a:t>
            </a:r>
          </a:p>
          <a:p>
            <a:pPr marL="0" indent="0">
              <a:buNone/>
            </a:pPr>
            <a:r>
              <a:rPr lang="en-US" sz="2400" dirty="0" smtClean="0"/>
              <a:t>5. Phase Lock </a:t>
            </a:r>
            <a:r>
              <a:rPr lang="en-US" sz="2400" dirty="0"/>
              <a:t>(closed  orbit, </a:t>
            </a:r>
            <a:r>
              <a:rPr lang="en-US" sz="2400" dirty="0" smtClean="0"/>
              <a:t>flash, TBT ?)</a:t>
            </a:r>
          </a:p>
          <a:p>
            <a:pPr marL="0" indent="0">
              <a:buNone/>
            </a:pPr>
            <a:r>
              <a:rPr lang="en-US" sz="2400" dirty="0" smtClean="0"/>
              <a:t>6. Cogging </a:t>
            </a:r>
            <a:r>
              <a:rPr lang="en-US" sz="2400" dirty="0"/>
              <a:t>(closed  orbit, </a:t>
            </a:r>
            <a:r>
              <a:rPr lang="en-US" sz="2400" dirty="0" smtClean="0"/>
              <a:t>flash, TBT ?)</a:t>
            </a:r>
          </a:p>
          <a:p>
            <a:pPr marL="0" indent="0">
              <a:buNone/>
            </a:pPr>
            <a:r>
              <a:rPr lang="en-US" sz="2400" dirty="0" smtClean="0"/>
              <a:t>7. Tune Measurement (event driven,  TBT )</a:t>
            </a:r>
          </a:p>
          <a:p>
            <a:pPr marL="0" indent="0">
              <a:buNone/>
            </a:pPr>
            <a:r>
              <a:rPr lang="en-US" sz="2400" dirty="0" smtClean="0"/>
              <a:t>8. Extraction (BES,  </a:t>
            </a:r>
            <a:r>
              <a:rPr lang="en-US" sz="2400" dirty="0" err="1" smtClean="0"/>
              <a:t>Tclk</a:t>
            </a:r>
            <a:r>
              <a:rPr lang="en-US" sz="2400" dirty="0" smtClean="0"/>
              <a:t> $77 TBT)</a:t>
            </a:r>
          </a:p>
          <a:p>
            <a:pPr marL="0" indent="0">
              <a:buNone/>
            </a:pPr>
            <a:r>
              <a:rPr lang="en-US" sz="2400" dirty="0" smtClean="0"/>
              <a:t>9. Orbit Correction (7 breakpoints timed, closed orbit)</a:t>
            </a:r>
            <a:endParaRPr lang="en-US" sz="2400" dirty="0"/>
          </a:p>
        </p:txBody>
      </p:sp>
    </p:spTree>
    <p:extLst>
      <p:ext uri="{BB962C8B-B14F-4D97-AF65-F5344CB8AC3E}">
        <p14:creationId xmlns:p14="http://schemas.microsoft.com/office/powerpoint/2010/main" val="320463597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428625"/>
            <a:ext cx="8305799" cy="6000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66758722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95425" y="1243013"/>
            <a:ext cx="6153150" cy="4371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81852873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42" name="Group 2"/>
          <p:cNvGrpSpPr>
            <a:grpSpLocks/>
          </p:cNvGrpSpPr>
          <p:nvPr/>
        </p:nvGrpSpPr>
        <p:grpSpPr bwMode="auto">
          <a:xfrm>
            <a:off x="1219200" y="1143000"/>
            <a:ext cx="304800" cy="304800"/>
            <a:chOff x="624" y="1632"/>
            <a:chExt cx="192" cy="192"/>
          </a:xfrm>
        </p:grpSpPr>
        <p:sp>
          <p:nvSpPr>
            <p:cNvPr id="10403" name="Oval 3"/>
            <p:cNvSpPr>
              <a:spLocks noChangeArrowheads="1"/>
            </p:cNvSpPr>
            <p:nvPr/>
          </p:nvSpPr>
          <p:spPr bwMode="auto">
            <a:xfrm>
              <a:off x="624" y="1728"/>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404" name="Line 4"/>
            <p:cNvSpPr>
              <a:spLocks noChangeShapeType="1"/>
            </p:cNvSpPr>
            <p:nvPr/>
          </p:nvSpPr>
          <p:spPr bwMode="auto">
            <a:xfrm flipV="1">
              <a:off x="672" y="1680"/>
              <a:ext cx="96"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05" name="Oval 5"/>
            <p:cNvSpPr>
              <a:spLocks noChangeArrowheads="1"/>
            </p:cNvSpPr>
            <p:nvPr/>
          </p:nvSpPr>
          <p:spPr bwMode="auto">
            <a:xfrm>
              <a:off x="768" y="1632"/>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406" name="Oval 6"/>
            <p:cNvSpPr>
              <a:spLocks noChangeArrowheads="1"/>
            </p:cNvSpPr>
            <p:nvPr/>
          </p:nvSpPr>
          <p:spPr bwMode="auto">
            <a:xfrm>
              <a:off x="768" y="1776"/>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grpSp>
      <p:sp>
        <p:nvSpPr>
          <p:cNvPr id="10243" name="Rectangle 7"/>
          <p:cNvSpPr>
            <a:spLocks noChangeArrowheads="1"/>
          </p:cNvSpPr>
          <p:nvPr/>
        </p:nvSpPr>
        <p:spPr bwMode="auto">
          <a:xfrm>
            <a:off x="1143000" y="990600"/>
            <a:ext cx="685800" cy="609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244" name="Text Box 8"/>
          <p:cNvSpPr txBox="1">
            <a:spLocks noChangeArrowheads="1"/>
          </p:cNvSpPr>
          <p:nvPr/>
        </p:nvSpPr>
        <p:spPr bwMode="auto">
          <a:xfrm>
            <a:off x="838200" y="381000"/>
            <a:ext cx="11382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1400">
                <a:latin typeface="Times New Roman" pitchFamily="18" charset="0"/>
              </a:rPr>
              <a:t>Digital Filter</a:t>
            </a:r>
          </a:p>
          <a:p>
            <a:pPr algn="ctr" eaLnBrk="1" hangingPunct="1"/>
            <a:r>
              <a:rPr lang="en-US" altLang="en-US" sz="1400">
                <a:latin typeface="Times New Roman" pitchFamily="18" charset="0"/>
              </a:rPr>
              <a:t>Mode Switch</a:t>
            </a:r>
          </a:p>
        </p:txBody>
      </p:sp>
      <p:grpSp>
        <p:nvGrpSpPr>
          <p:cNvPr id="10245" name="Group 9"/>
          <p:cNvGrpSpPr>
            <a:grpSpLocks/>
          </p:cNvGrpSpPr>
          <p:nvPr/>
        </p:nvGrpSpPr>
        <p:grpSpPr bwMode="auto">
          <a:xfrm>
            <a:off x="4876800" y="1828800"/>
            <a:ext cx="304800" cy="990600"/>
            <a:chOff x="3168" y="1104"/>
            <a:chExt cx="192" cy="624"/>
          </a:xfrm>
        </p:grpSpPr>
        <p:sp>
          <p:nvSpPr>
            <p:cNvPr id="10391" name="Rectangle 10"/>
            <p:cNvSpPr>
              <a:spLocks noChangeArrowheads="1"/>
            </p:cNvSpPr>
            <p:nvPr/>
          </p:nvSpPr>
          <p:spPr bwMode="auto">
            <a:xfrm>
              <a:off x="3168" y="1104"/>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92" name="Rectangle 11"/>
            <p:cNvSpPr>
              <a:spLocks noChangeArrowheads="1"/>
            </p:cNvSpPr>
            <p:nvPr/>
          </p:nvSpPr>
          <p:spPr bwMode="auto">
            <a:xfrm>
              <a:off x="3168" y="1152"/>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93" name="Rectangle 12"/>
            <p:cNvSpPr>
              <a:spLocks noChangeArrowheads="1"/>
            </p:cNvSpPr>
            <p:nvPr/>
          </p:nvSpPr>
          <p:spPr bwMode="auto">
            <a:xfrm>
              <a:off x="3168" y="120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94" name="Rectangle 13"/>
            <p:cNvSpPr>
              <a:spLocks noChangeArrowheads="1"/>
            </p:cNvSpPr>
            <p:nvPr/>
          </p:nvSpPr>
          <p:spPr bwMode="auto">
            <a:xfrm>
              <a:off x="3168" y="1248"/>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95" name="Rectangle 14"/>
            <p:cNvSpPr>
              <a:spLocks noChangeArrowheads="1"/>
            </p:cNvSpPr>
            <p:nvPr/>
          </p:nvSpPr>
          <p:spPr bwMode="auto">
            <a:xfrm>
              <a:off x="3168" y="1296"/>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96" name="Rectangle 15"/>
            <p:cNvSpPr>
              <a:spLocks noChangeArrowheads="1"/>
            </p:cNvSpPr>
            <p:nvPr/>
          </p:nvSpPr>
          <p:spPr bwMode="auto">
            <a:xfrm>
              <a:off x="3168" y="144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97" name="Rectangle 16"/>
            <p:cNvSpPr>
              <a:spLocks noChangeArrowheads="1"/>
            </p:cNvSpPr>
            <p:nvPr/>
          </p:nvSpPr>
          <p:spPr bwMode="auto">
            <a:xfrm>
              <a:off x="3168" y="1488"/>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98" name="Rectangle 17"/>
            <p:cNvSpPr>
              <a:spLocks noChangeArrowheads="1"/>
            </p:cNvSpPr>
            <p:nvPr/>
          </p:nvSpPr>
          <p:spPr bwMode="auto">
            <a:xfrm>
              <a:off x="3168" y="1536"/>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99" name="Rectangle 18"/>
            <p:cNvSpPr>
              <a:spLocks noChangeArrowheads="1"/>
            </p:cNvSpPr>
            <p:nvPr/>
          </p:nvSpPr>
          <p:spPr bwMode="auto">
            <a:xfrm>
              <a:off x="3168" y="1584"/>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400" name="Rectangle 19"/>
            <p:cNvSpPr>
              <a:spLocks noChangeArrowheads="1"/>
            </p:cNvSpPr>
            <p:nvPr/>
          </p:nvSpPr>
          <p:spPr bwMode="auto">
            <a:xfrm>
              <a:off x="3168" y="1632"/>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401" name="Rectangle 20"/>
            <p:cNvSpPr>
              <a:spLocks noChangeArrowheads="1"/>
            </p:cNvSpPr>
            <p:nvPr/>
          </p:nvSpPr>
          <p:spPr bwMode="auto">
            <a:xfrm>
              <a:off x="3168" y="168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402" name="AutoShape 21"/>
            <p:cNvSpPr>
              <a:spLocks noChangeArrowheads="1"/>
            </p:cNvSpPr>
            <p:nvPr/>
          </p:nvSpPr>
          <p:spPr bwMode="auto">
            <a:xfrm>
              <a:off x="3168" y="1344"/>
              <a:ext cx="192" cy="96"/>
            </a:xfrm>
            <a:prstGeom prst="chevron">
              <a:avLst>
                <a:gd name="adj" fmla="val 50000"/>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grpSp>
      <p:grpSp>
        <p:nvGrpSpPr>
          <p:cNvPr id="10246" name="Group 22"/>
          <p:cNvGrpSpPr>
            <a:grpSpLocks/>
          </p:cNvGrpSpPr>
          <p:nvPr/>
        </p:nvGrpSpPr>
        <p:grpSpPr bwMode="auto">
          <a:xfrm>
            <a:off x="2667000" y="990600"/>
            <a:ext cx="304800" cy="304800"/>
            <a:chOff x="624" y="1632"/>
            <a:chExt cx="192" cy="192"/>
          </a:xfrm>
        </p:grpSpPr>
        <p:sp>
          <p:nvSpPr>
            <p:cNvPr id="10387" name="Oval 23"/>
            <p:cNvSpPr>
              <a:spLocks noChangeArrowheads="1"/>
            </p:cNvSpPr>
            <p:nvPr/>
          </p:nvSpPr>
          <p:spPr bwMode="auto">
            <a:xfrm>
              <a:off x="624" y="1728"/>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88" name="Line 24"/>
            <p:cNvSpPr>
              <a:spLocks noChangeShapeType="1"/>
            </p:cNvSpPr>
            <p:nvPr/>
          </p:nvSpPr>
          <p:spPr bwMode="auto">
            <a:xfrm flipV="1">
              <a:off x="672" y="1680"/>
              <a:ext cx="96"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9" name="Oval 25"/>
            <p:cNvSpPr>
              <a:spLocks noChangeArrowheads="1"/>
            </p:cNvSpPr>
            <p:nvPr/>
          </p:nvSpPr>
          <p:spPr bwMode="auto">
            <a:xfrm>
              <a:off x="768" y="1632"/>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90" name="Oval 26"/>
            <p:cNvSpPr>
              <a:spLocks noChangeArrowheads="1"/>
            </p:cNvSpPr>
            <p:nvPr/>
          </p:nvSpPr>
          <p:spPr bwMode="auto">
            <a:xfrm>
              <a:off x="768" y="1776"/>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grpSp>
      <p:grpSp>
        <p:nvGrpSpPr>
          <p:cNvPr id="10247" name="Group 27"/>
          <p:cNvGrpSpPr>
            <a:grpSpLocks/>
          </p:cNvGrpSpPr>
          <p:nvPr/>
        </p:nvGrpSpPr>
        <p:grpSpPr bwMode="auto">
          <a:xfrm>
            <a:off x="4267200" y="1600200"/>
            <a:ext cx="304800" cy="304800"/>
            <a:chOff x="624" y="1632"/>
            <a:chExt cx="192" cy="192"/>
          </a:xfrm>
        </p:grpSpPr>
        <p:sp>
          <p:nvSpPr>
            <p:cNvPr id="10383" name="Oval 28"/>
            <p:cNvSpPr>
              <a:spLocks noChangeArrowheads="1"/>
            </p:cNvSpPr>
            <p:nvPr/>
          </p:nvSpPr>
          <p:spPr bwMode="auto">
            <a:xfrm>
              <a:off x="624" y="1728"/>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84" name="Line 29"/>
            <p:cNvSpPr>
              <a:spLocks noChangeShapeType="1"/>
            </p:cNvSpPr>
            <p:nvPr/>
          </p:nvSpPr>
          <p:spPr bwMode="auto">
            <a:xfrm flipV="1">
              <a:off x="672" y="1680"/>
              <a:ext cx="96"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5" name="Oval 30"/>
            <p:cNvSpPr>
              <a:spLocks noChangeArrowheads="1"/>
            </p:cNvSpPr>
            <p:nvPr/>
          </p:nvSpPr>
          <p:spPr bwMode="auto">
            <a:xfrm>
              <a:off x="768" y="1632"/>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86" name="Oval 31"/>
            <p:cNvSpPr>
              <a:spLocks noChangeArrowheads="1"/>
            </p:cNvSpPr>
            <p:nvPr/>
          </p:nvSpPr>
          <p:spPr bwMode="auto">
            <a:xfrm>
              <a:off x="768" y="1776"/>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grpSp>
      <p:grpSp>
        <p:nvGrpSpPr>
          <p:cNvPr id="10248" name="Group 32"/>
          <p:cNvGrpSpPr>
            <a:grpSpLocks/>
          </p:cNvGrpSpPr>
          <p:nvPr/>
        </p:nvGrpSpPr>
        <p:grpSpPr bwMode="auto">
          <a:xfrm>
            <a:off x="6172200" y="1524000"/>
            <a:ext cx="304800" cy="304800"/>
            <a:chOff x="624" y="1632"/>
            <a:chExt cx="192" cy="192"/>
          </a:xfrm>
        </p:grpSpPr>
        <p:sp>
          <p:nvSpPr>
            <p:cNvPr id="10379" name="Oval 33"/>
            <p:cNvSpPr>
              <a:spLocks noChangeArrowheads="1"/>
            </p:cNvSpPr>
            <p:nvPr/>
          </p:nvSpPr>
          <p:spPr bwMode="auto">
            <a:xfrm>
              <a:off x="624" y="1728"/>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80" name="Line 34"/>
            <p:cNvSpPr>
              <a:spLocks noChangeShapeType="1"/>
            </p:cNvSpPr>
            <p:nvPr/>
          </p:nvSpPr>
          <p:spPr bwMode="auto">
            <a:xfrm flipV="1">
              <a:off x="672" y="1680"/>
              <a:ext cx="96"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81" name="Oval 35"/>
            <p:cNvSpPr>
              <a:spLocks noChangeArrowheads="1"/>
            </p:cNvSpPr>
            <p:nvPr/>
          </p:nvSpPr>
          <p:spPr bwMode="auto">
            <a:xfrm>
              <a:off x="768" y="1632"/>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82" name="Oval 36"/>
            <p:cNvSpPr>
              <a:spLocks noChangeArrowheads="1"/>
            </p:cNvSpPr>
            <p:nvPr/>
          </p:nvSpPr>
          <p:spPr bwMode="auto">
            <a:xfrm>
              <a:off x="768" y="1776"/>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grpSp>
      <p:sp>
        <p:nvSpPr>
          <p:cNvPr id="10249" name="Line 37"/>
          <p:cNvSpPr>
            <a:spLocks noChangeShapeType="1"/>
          </p:cNvSpPr>
          <p:nvPr/>
        </p:nvSpPr>
        <p:spPr bwMode="auto">
          <a:xfrm>
            <a:off x="4038600" y="1219200"/>
            <a:ext cx="36576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50" name="Line 38"/>
          <p:cNvSpPr>
            <a:spLocks noChangeShapeType="1"/>
          </p:cNvSpPr>
          <p:nvPr/>
        </p:nvSpPr>
        <p:spPr bwMode="auto">
          <a:xfrm>
            <a:off x="4267200" y="1219200"/>
            <a:ext cx="0" cy="533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51" name="Line 39"/>
          <p:cNvSpPr>
            <a:spLocks noChangeShapeType="1"/>
          </p:cNvSpPr>
          <p:nvPr/>
        </p:nvSpPr>
        <p:spPr bwMode="auto">
          <a:xfrm>
            <a:off x="6172200" y="1219200"/>
            <a:ext cx="0" cy="457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52" name="Line 40"/>
          <p:cNvSpPr>
            <a:spLocks noChangeShapeType="1"/>
          </p:cNvSpPr>
          <p:nvPr/>
        </p:nvSpPr>
        <p:spPr bwMode="auto">
          <a:xfrm>
            <a:off x="4572000" y="1828800"/>
            <a:ext cx="3048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253" name="Line 41"/>
          <p:cNvSpPr>
            <a:spLocks noChangeShapeType="1"/>
          </p:cNvSpPr>
          <p:nvPr/>
        </p:nvSpPr>
        <p:spPr bwMode="auto">
          <a:xfrm>
            <a:off x="6477000" y="1752600"/>
            <a:ext cx="3048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254" name="Text Box 42"/>
          <p:cNvSpPr txBox="1">
            <a:spLocks noChangeArrowheads="1"/>
          </p:cNvSpPr>
          <p:nvPr/>
        </p:nvSpPr>
        <p:spPr bwMode="auto">
          <a:xfrm>
            <a:off x="2514600" y="609600"/>
            <a:ext cx="15589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1400">
                <a:latin typeface="Times New Roman" pitchFamily="18" charset="0"/>
              </a:rPr>
              <a:t>Closed Orbit Mode</a:t>
            </a:r>
          </a:p>
        </p:txBody>
      </p:sp>
      <p:sp>
        <p:nvSpPr>
          <p:cNvPr id="10255" name="Text Box 43"/>
          <p:cNvSpPr txBox="1">
            <a:spLocks noChangeArrowheads="1"/>
          </p:cNvSpPr>
          <p:nvPr/>
        </p:nvSpPr>
        <p:spPr bwMode="auto">
          <a:xfrm>
            <a:off x="5181600" y="1828800"/>
            <a:ext cx="7620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1400" b="1">
                <a:latin typeface="Times New Roman" pitchFamily="18" charset="0"/>
              </a:rPr>
              <a:t>Profile Frame Buffer</a:t>
            </a:r>
          </a:p>
        </p:txBody>
      </p:sp>
      <p:sp>
        <p:nvSpPr>
          <p:cNvPr id="10256" name="Text Box 44"/>
          <p:cNvSpPr txBox="1">
            <a:spLocks noChangeArrowheads="1"/>
          </p:cNvSpPr>
          <p:nvPr/>
        </p:nvSpPr>
        <p:spPr bwMode="auto">
          <a:xfrm>
            <a:off x="6629400" y="1828800"/>
            <a:ext cx="7572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1400" b="1">
                <a:latin typeface="Times New Roman" pitchFamily="18" charset="0"/>
              </a:rPr>
              <a:t>Display</a:t>
            </a:r>
          </a:p>
          <a:p>
            <a:pPr algn="ctr" eaLnBrk="1" hangingPunct="1"/>
            <a:r>
              <a:rPr lang="en-US" altLang="en-US" sz="1400" b="1">
                <a:latin typeface="Times New Roman" pitchFamily="18" charset="0"/>
              </a:rPr>
              <a:t>Frame</a:t>
            </a:r>
          </a:p>
          <a:p>
            <a:pPr algn="ctr" eaLnBrk="1" hangingPunct="1"/>
            <a:r>
              <a:rPr lang="en-US" altLang="en-US" sz="1400" b="1">
                <a:latin typeface="Times New Roman" pitchFamily="18" charset="0"/>
              </a:rPr>
              <a:t>Buffer</a:t>
            </a:r>
          </a:p>
        </p:txBody>
      </p:sp>
      <p:sp>
        <p:nvSpPr>
          <p:cNvPr id="10257" name="Text Box 45"/>
          <p:cNvSpPr txBox="1">
            <a:spLocks noChangeArrowheads="1"/>
          </p:cNvSpPr>
          <p:nvPr/>
        </p:nvSpPr>
        <p:spPr bwMode="auto">
          <a:xfrm>
            <a:off x="2514600" y="1371600"/>
            <a:ext cx="9906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000">
                <a:latin typeface="Times New Roman" pitchFamily="18" charset="0"/>
              </a:rPr>
              <a:t>- Switch activated</a:t>
            </a:r>
          </a:p>
          <a:p>
            <a:pPr eaLnBrk="1" hangingPunct="1"/>
            <a:r>
              <a:rPr lang="en-US" altLang="en-US" sz="1000">
                <a:latin typeface="Times New Roman" pitchFamily="18" charset="0"/>
              </a:rPr>
              <a:t>every 2ms</a:t>
            </a:r>
          </a:p>
          <a:p>
            <a:pPr eaLnBrk="1" hangingPunct="1"/>
            <a:r>
              <a:rPr lang="en-US" altLang="en-US" sz="1000">
                <a:latin typeface="Times New Roman" pitchFamily="18" charset="0"/>
              </a:rPr>
              <a:t>when system is in closed orbit mode</a:t>
            </a:r>
          </a:p>
        </p:txBody>
      </p:sp>
      <p:sp>
        <p:nvSpPr>
          <p:cNvPr id="10258" name="Text Box 46"/>
          <p:cNvSpPr txBox="1">
            <a:spLocks noChangeArrowheads="1"/>
          </p:cNvSpPr>
          <p:nvPr/>
        </p:nvSpPr>
        <p:spPr bwMode="auto">
          <a:xfrm>
            <a:off x="3886200" y="1905000"/>
            <a:ext cx="990600" cy="1785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buFontTx/>
              <a:buChar char="-"/>
            </a:pPr>
            <a:r>
              <a:rPr lang="en-US" altLang="en-US" sz="1000" dirty="0">
                <a:latin typeface="Times New Roman" pitchFamily="18" charset="0"/>
              </a:rPr>
              <a:t>Switch</a:t>
            </a:r>
          </a:p>
          <a:p>
            <a:pPr eaLnBrk="1" hangingPunct="1"/>
            <a:r>
              <a:rPr lang="en-US" altLang="en-US" sz="1000" dirty="0">
                <a:latin typeface="Times New Roman" pitchFamily="18" charset="0"/>
              </a:rPr>
              <a:t>activated</a:t>
            </a:r>
          </a:p>
          <a:p>
            <a:pPr eaLnBrk="1" hangingPunct="1"/>
            <a:r>
              <a:rPr lang="en-US" altLang="en-US" sz="1000" dirty="0">
                <a:latin typeface="Times New Roman" pitchFamily="18" charset="0"/>
              </a:rPr>
              <a:t>by User </a:t>
            </a:r>
          </a:p>
          <a:p>
            <a:pPr eaLnBrk="1" hangingPunct="1"/>
            <a:r>
              <a:rPr lang="en-US" altLang="en-US" sz="1000" dirty="0">
                <a:latin typeface="Times New Roman" pitchFamily="18" charset="0"/>
              </a:rPr>
              <a:t>Configurable</a:t>
            </a:r>
          </a:p>
          <a:p>
            <a:pPr eaLnBrk="1" hangingPunct="1"/>
            <a:r>
              <a:rPr lang="en-US" altLang="en-US" sz="1000" dirty="0" err="1">
                <a:latin typeface="Times New Roman" pitchFamily="18" charset="0"/>
              </a:rPr>
              <a:t>Tclock</a:t>
            </a:r>
            <a:r>
              <a:rPr lang="en-US" altLang="en-US" sz="1000" dirty="0">
                <a:latin typeface="Times New Roman" pitchFamily="18" charset="0"/>
              </a:rPr>
              <a:t> </a:t>
            </a:r>
          </a:p>
          <a:p>
            <a:pPr eaLnBrk="1" hangingPunct="1"/>
            <a:r>
              <a:rPr lang="en-US" altLang="en-US" sz="1000" dirty="0">
                <a:latin typeface="Times New Roman" pitchFamily="18" charset="0"/>
              </a:rPr>
              <a:t>Event ($7A</a:t>
            </a:r>
            <a:r>
              <a:rPr lang="en-US" altLang="en-US" sz="1000" dirty="0" smtClean="0">
                <a:latin typeface="Times New Roman" pitchFamily="18" charset="0"/>
              </a:rPr>
              <a:t>) if there is an equivalent in Booster, if not need something else</a:t>
            </a:r>
            <a:endParaRPr lang="en-US" altLang="en-US" sz="1000" dirty="0">
              <a:latin typeface="Times New Roman" pitchFamily="18" charset="0"/>
            </a:endParaRPr>
          </a:p>
        </p:txBody>
      </p:sp>
      <p:sp>
        <p:nvSpPr>
          <p:cNvPr id="10259" name="Text Box 47"/>
          <p:cNvSpPr txBox="1">
            <a:spLocks noChangeArrowheads="1"/>
          </p:cNvSpPr>
          <p:nvPr/>
        </p:nvSpPr>
        <p:spPr bwMode="auto">
          <a:xfrm>
            <a:off x="5943600" y="1905000"/>
            <a:ext cx="838200"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buFontTx/>
              <a:buChar char="-"/>
            </a:pPr>
            <a:r>
              <a:rPr lang="en-US" altLang="en-US" sz="1000" dirty="0">
                <a:latin typeface="Times New Roman" pitchFamily="18" charset="0"/>
              </a:rPr>
              <a:t>Switch</a:t>
            </a:r>
          </a:p>
          <a:p>
            <a:pPr eaLnBrk="1" hangingPunct="1"/>
            <a:r>
              <a:rPr lang="en-US" altLang="en-US" sz="1000" dirty="0">
                <a:latin typeface="Times New Roman" pitchFamily="18" charset="0"/>
              </a:rPr>
              <a:t>Activated by </a:t>
            </a:r>
          </a:p>
          <a:p>
            <a:pPr eaLnBrk="1" hangingPunct="1"/>
            <a:r>
              <a:rPr lang="en-US" altLang="en-US" sz="1000" dirty="0">
                <a:latin typeface="Times New Roman" pitchFamily="18" charset="0"/>
              </a:rPr>
              <a:t>User configurable event ($7B</a:t>
            </a:r>
            <a:r>
              <a:rPr lang="en-US" altLang="en-US" sz="1000" dirty="0" smtClean="0">
                <a:latin typeface="Times New Roman" pitchFamily="18" charset="0"/>
              </a:rPr>
              <a:t>) if there is an equivalent event in Booster</a:t>
            </a:r>
            <a:endParaRPr lang="en-US" altLang="en-US" sz="1000" dirty="0">
              <a:latin typeface="Times New Roman" pitchFamily="18" charset="0"/>
            </a:endParaRPr>
          </a:p>
        </p:txBody>
      </p:sp>
      <p:sp>
        <p:nvSpPr>
          <p:cNvPr id="10260" name="Text Box 48"/>
          <p:cNvSpPr txBox="1">
            <a:spLocks noChangeArrowheads="1"/>
          </p:cNvSpPr>
          <p:nvPr/>
        </p:nvSpPr>
        <p:spPr bwMode="auto">
          <a:xfrm>
            <a:off x="5257800" y="2590800"/>
            <a:ext cx="701675"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000" dirty="0">
                <a:latin typeface="Times New Roman" pitchFamily="18" charset="0"/>
              </a:rPr>
              <a:t>FIFO full generates error.  Pointer reset on next state.</a:t>
            </a:r>
          </a:p>
        </p:txBody>
      </p:sp>
      <p:sp>
        <p:nvSpPr>
          <p:cNvPr id="10261" name="Text Box 49"/>
          <p:cNvSpPr txBox="1">
            <a:spLocks noChangeArrowheads="1"/>
          </p:cNvSpPr>
          <p:nvPr/>
        </p:nvSpPr>
        <p:spPr bwMode="auto">
          <a:xfrm>
            <a:off x="4800600" y="1524000"/>
            <a:ext cx="5540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1000">
                <a:latin typeface="Times New Roman" pitchFamily="18" charset="0"/>
              </a:rPr>
              <a:t>128 pts</a:t>
            </a:r>
          </a:p>
        </p:txBody>
      </p:sp>
      <p:sp>
        <p:nvSpPr>
          <p:cNvPr id="10262" name="Text Box 50"/>
          <p:cNvSpPr txBox="1">
            <a:spLocks noChangeArrowheads="1"/>
          </p:cNvSpPr>
          <p:nvPr/>
        </p:nvSpPr>
        <p:spPr bwMode="auto">
          <a:xfrm>
            <a:off x="4708525" y="593725"/>
            <a:ext cx="1616075"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000">
                <a:latin typeface="Times New Roman" pitchFamily="18" charset="0"/>
              </a:rPr>
              <a:t>All Closed Orbit Mode switches are interrupted by TBT mode.</a:t>
            </a:r>
          </a:p>
        </p:txBody>
      </p:sp>
      <p:grpSp>
        <p:nvGrpSpPr>
          <p:cNvPr id="10263" name="Group 51"/>
          <p:cNvGrpSpPr>
            <a:grpSpLocks/>
          </p:cNvGrpSpPr>
          <p:nvPr/>
        </p:nvGrpSpPr>
        <p:grpSpPr bwMode="auto">
          <a:xfrm>
            <a:off x="3124200" y="3733800"/>
            <a:ext cx="304800" cy="990600"/>
            <a:chOff x="3168" y="1104"/>
            <a:chExt cx="192" cy="624"/>
          </a:xfrm>
        </p:grpSpPr>
        <p:sp>
          <p:nvSpPr>
            <p:cNvPr id="10367" name="Rectangle 52"/>
            <p:cNvSpPr>
              <a:spLocks noChangeArrowheads="1"/>
            </p:cNvSpPr>
            <p:nvPr/>
          </p:nvSpPr>
          <p:spPr bwMode="auto">
            <a:xfrm>
              <a:off x="3168" y="1104"/>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68" name="Rectangle 53"/>
            <p:cNvSpPr>
              <a:spLocks noChangeArrowheads="1"/>
            </p:cNvSpPr>
            <p:nvPr/>
          </p:nvSpPr>
          <p:spPr bwMode="auto">
            <a:xfrm>
              <a:off x="3168" y="1152"/>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69" name="Rectangle 54"/>
            <p:cNvSpPr>
              <a:spLocks noChangeArrowheads="1"/>
            </p:cNvSpPr>
            <p:nvPr/>
          </p:nvSpPr>
          <p:spPr bwMode="auto">
            <a:xfrm>
              <a:off x="3168" y="120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70" name="Rectangle 55"/>
            <p:cNvSpPr>
              <a:spLocks noChangeArrowheads="1"/>
            </p:cNvSpPr>
            <p:nvPr/>
          </p:nvSpPr>
          <p:spPr bwMode="auto">
            <a:xfrm>
              <a:off x="3168" y="1248"/>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71" name="Rectangle 56"/>
            <p:cNvSpPr>
              <a:spLocks noChangeArrowheads="1"/>
            </p:cNvSpPr>
            <p:nvPr/>
          </p:nvSpPr>
          <p:spPr bwMode="auto">
            <a:xfrm>
              <a:off x="3168" y="1296"/>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72" name="Rectangle 57"/>
            <p:cNvSpPr>
              <a:spLocks noChangeArrowheads="1"/>
            </p:cNvSpPr>
            <p:nvPr/>
          </p:nvSpPr>
          <p:spPr bwMode="auto">
            <a:xfrm>
              <a:off x="3168" y="144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73" name="Rectangle 58"/>
            <p:cNvSpPr>
              <a:spLocks noChangeArrowheads="1"/>
            </p:cNvSpPr>
            <p:nvPr/>
          </p:nvSpPr>
          <p:spPr bwMode="auto">
            <a:xfrm>
              <a:off x="3168" y="1488"/>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74" name="Rectangle 59"/>
            <p:cNvSpPr>
              <a:spLocks noChangeArrowheads="1"/>
            </p:cNvSpPr>
            <p:nvPr/>
          </p:nvSpPr>
          <p:spPr bwMode="auto">
            <a:xfrm>
              <a:off x="3168" y="1536"/>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75" name="Rectangle 60"/>
            <p:cNvSpPr>
              <a:spLocks noChangeArrowheads="1"/>
            </p:cNvSpPr>
            <p:nvPr/>
          </p:nvSpPr>
          <p:spPr bwMode="auto">
            <a:xfrm>
              <a:off x="3168" y="1584"/>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76" name="Rectangle 61"/>
            <p:cNvSpPr>
              <a:spLocks noChangeArrowheads="1"/>
            </p:cNvSpPr>
            <p:nvPr/>
          </p:nvSpPr>
          <p:spPr bwMode="auto">
            <a:xfrm>
              <a:off x="3168" y="1632"/>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77" name="Rectangle 62"/>
            <p:cNvSpPr>
              <a:spLocks noChangeArrowheads="1"/>
            </p:cNvSpPr>
            <p:nvPr/>
          </p:nvSpPr>
          <p:spPr bwMode="auto">
            <a:xfrm>
              <a:off x="3168" y="168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78" name="AutoShape 63"/>
            <p:cNvSpPr>
              <a:spLocks noChangeArrowheads="1"/>
            </p:cNvSpPr>
            <p:nvPr/>
          </p:nvSpPr>
          <p:spPr bwMode="auto">
            <a:xfrm>
              <a:off x="3168" y="1344"/>
              <a:ext cx="192" cy="96"/>
            </a:xfrm>
            <a:prstGeom prst="chevron">
              <a:avLst>
                <a:gd name="adj" fmla="val 50000"/>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grpSp>
      <p:grpSp>
        <p:nvGrpSpPr>
          <p:cNvPr id="10264" name="Group 64"/>
          <p:cNvGrpSpPr>
            <a:grpSpLocks/>
          </p:cNvGrpSpPr>
          <p:nvPr/>
        </p:nvGrpSpPr>
        <p:grpSpPr bwMode="auto">
          <a:xfrm>
            <a:off x="2362200" y="3505200"/>
            <a:ext cx="304800" cy="304800"/>
            <a:chOff x="624" y="1632"/>
            <a:chExt cx="192" cy="192"/>
          </a:xfrm>
        </p:grpSpPr>
        <p:sp>
          <p:nvSpPr>
            <p:cNvPr id="10363" name="Oval 65"/>
            <p:cNvSpPr>
              <a:spLocks noChangeArrowheads="1"/>
            </p:cNvSpPr>
            <p:nvPr/>
          </p:nvSpPr>
          <p:spPr bwMode="auto">
            <a:xfrm>
              <a:off x="624" y="1728"/>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64" name="Line 66"/>
            <p:cNvSpPr>
              <a:spLocks noChangeShapeType="1"/>
            </p:cNvSpPr>
            <p:nvPr/>
          </p:nvSpPr>
          <p:spPr bwMode="auto">
            <a:xfrm flipV="1">
              <a:off x="672" y="1680"/>
              <a:ext cx="96"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65" name="Oval 67"/>
            <p:cNvSpPr>
              <a:spLocks noChangeArrowheads="1"/>
            </p:cNvSpPr>
            <p:nvPr/>
          </p:nvSpPr>
          <p:spPr bwMode="auto">
            <a:xfrm>
              <a:off x="768" y="1632"/>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66" name="Oval 68"/>
            <p:cNvSpPr>
              <a:spLocks noChangeArrowheads="1"/>
            </p:cNvSpPr>
            <p:nvPr/>
          </p:nvSpPr>
          <p:spPr bwMode="auto">
            <a:xfrm>
              <a:off x="768" y="1776"/>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grpSp>
      <p:sp>
        <p:nvSpPr>
          <p:cNvPr id="10265" name="Line 69"/>
          <p:cNvSpPr>
            <a:spLocks noChangeShapeType="1"/>
          </p:cNvSpPr>
          <p:nvPr/>
        </p:nvSpPr>
        <p:spPr bwMode="auto">
          <a:xfrm>
            <a:off x="1524000" y="1447800"/>
            <a:ext cx="0" cy="2209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66" name="Line 70"/>
          <p:cNvSpPr>
            <a:spLocks noChangeShapeType="1"/>
          </p:cNvSpPr>
          <p:nvPr/>
        </p:nvSpPr>
        <p:spPr bwMode="auto">
          <a:xfrm>
            <a:off x="2667000" y="3733800"/>
            <a:ext cx="457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267" name="Text Box 71"/>
          <p:cNvSpPr txBox="1">
            <a:spLocks noChangeArrowheads="1"/>
          </p:cNvSpPr>
          <p:nvPr/>
        </p:nvSpPr>
        <p:spPr bwMode="auto">
          <a:xfrm>
            <a:off x="2979738" y="4735513"/>
            <a:ext cx="677862"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1400" b="1">
                <a:latin typeface="Times New Roman" pitchFamily="18" charset="0"/>
              </a:rPr>
              <a:t>Flash</a:t>
            </a:r>
          </a:p>
          <a:p>
            <a:pPr algn="ctr" eaLnBrk="1" hangingPunct="1"/>
            <a:r>
              <a:rPr lang="en-US" altLang="en-US" sz="1400" b="1">
                <a:latin typeface="Times New Roman" pitchFamily="18" charset="0"/>
              </a:rPr>
              <a:t>Turn</a:t>
            </a:r>
          </a:p>
          <a:p>
            <a:pPr algn="ctr" eaLnBrk="1" hangingPunct="1"/>
            <a:r>
              <a:rPr lang="en-US" altLang="en-US" sz="1400" b="1">
                <a:latin typeface="Times New Roman" pitchFamily="18" charset="0"/>
              </a:rPr>
              <a:t>Buffer</a:t>
            </a:r>
          </a:p>
        </p:txBody>
      </p:sp>
      <p:sp>
        <p:nvSpPr>
          <p:cNvPr id="10268" name="Text Box 72"/>
          <p:cNvSpPr txBox="1">
            <a:spLocks noChangeArrowheads="1"/>
          </p:cNvSpPr>
          <p:nvPr/>
        </p:nvSpPr>
        <p:spPr bwMode="auto">
          <a:xfrm>
            <a:off x="1981200" y="3810000"/>
            <a:ext cx="1143000"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000" dirty="0"/>
              <a:t>Switch </a:t>
            </a:r>
            <a:r>
              <a:rPr lang="en-US" altLang="en-US" sz="1000" dirty="0" smtClean="0"/>
              <a:t>activated by Booster Reset clock </a:t>
            </a:r>
            <a:r>
              <a:rPr lang="en-US" altLang="en-US" sz="1000" dirty="0"/>
              <a:t>$xx, </a:t>
            </a:r>
            <a:r>
              <a:rPr lang="en-US" altLang="en-US" sz="1000" dirty="0" smtClean="0"/>
              <a:t>during </a:t>
            </a:r>
            <a:r>
              <a:rPr lang="en-US" altLang="en-US" sz="1000" dirty="0"/>
              <a:t>first turn; </a:t>
            </a:r>
            <a:r>
              <a:rPr lang="en-US" altLang="en-US" sz="1000" dirty="0" smtClean="0"/>
              <a:t>TCLK events or timers </a:t>
            </a:r>
            <a:r>
              <a:rPr lang="en-US" altLang="en-US" sz="1000" dirty="0"/>
              <a:t>for last turn </a:t>
            </a:r>
            <a:r>
              <a:rPr lang="en-US" altLang="en-US" sz="1000" dirty="0" smtClean="0"/>
              <a:t>.Switch </a:t>
            </a:r>
            <a:r>
              <a:rPr lang="en-US" altLang="en-US" sz="1000" dirty="0"/>
              <a:t>remains </a:t>
            </a:r>
            <a:r>
              <a:rPr lang="en-US" altLang="en-US" sz="1000" dirty="0" smtClean="0"/>
              <a:t>active </a:t>
            </a:r>
            <a:r>
              <a:rPr lang="en-US" altLang="en-US" sz="1000" dirty="0"/>
              <a:t>for  512 turns.</a:t>
            </a:r>
          </a:p>
        </p:txBody>
      </p:sp>
      <p:sp>
        <p:nvSpPr>
          <p:cNvPr id="10269" name="Text Box 73"/>
          <p:cNvSpPr txBox="1">
            <a:spLocks noChangeArrowheads="1"/>
          </p:cNvSpPr>
          <p:nvPr/>
        </p:nvSpPr>
        <p:spPr bwMode="auto">
          <a:xfrm>
            <a:off x="2971800" y="3352800"/>
            <a:ext cx="7254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1000" dirty="0">
                <a:latin typeface="Times New Roman" pitchFamily="18" charset="0"/>
              </a:rPr>
              <a:t>512 </a:t>
            </a:r>
            <a:r>
              <a:rPr lang="en-US" altLang="en-US" sz="1000" dirty="0" smtClean="0">
                <a:latin typeface="Times New Roman" pitchFamily="18" charset="0"/>
              </a:rPr>
              <a:t>turns</a:t>
            </a:r>
            <a:endParaRPr lang="en-US" altLang="en-US" sz="1000" dirty="0">
              <a:latin typeface="Times New Roman" pitchFamily="18" charset="0"/>
            </a:endParaRPr>
          </a:p>
          <a:p>
            <a:pPr algn="ctr" eaLnBrk="1" hangingPunct="1"/>
            <a:r>
              <a:rPr lang="en-US" altLang="en-US" sz="1000" dirty="0">
                <a:latin typeface="Times New Roman" pitchFamily="18" charset="0"/>
              </a:rPr>
              <a:t>20 Buffers</a:t>
            </a:r>
          </a:p>
        </p:txBody>
      </p:sp>
      <p:sp>
        <p:nvSpPr>
          <p:cNvPr id="10270" name="Text Box 74"/>
          <p:cNvSpPr txBox="1">
            <a:spLocks noChangeArrowheads="1"/>
          </p:cNvSpPr>
          <p:nvPr/>
        </p:nvSpPr>
        <p:spPr bwMode="auto">
          <a:xfrm>
            <a:off x="1524000" y="3048000"/>
            <a:ext cx="990600"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200">
                <a:latin typeface="Times New Roman" pitchFamily="18" charset="0"/>
              </a:rPr>
              <a:t>TBT</a:t>
            </a:r>
          </a:p>
          <a:p>
            <a:pPr eaLnBrk="1" hangingPunct="1"/>
            <a:r>
              <a:rPr lang="en-US" altLang="en-US" sz="1200">
                <a:latin typeface="Times New Roman" pitchFamily="18" charset="0"/>
              </a:rPr>
              <a:t>Mode</a:t>
            </a:r>
          </a:p>
          <a:p>
            <a:pPr eaLnBrk="1" hangingPunct="1"/>
            <a:r>
              <a:rPr lang="en-US" altLang="en-US" sz="1200">
                <a:latin typeface="Times New Roman" pitchFamily="18" charset="0"/>
              </a:rPr>
              <a:t>(see detail)</a:t>
            </a:r>
          </a:p>
        </p:txBody>
      </p:sp>
      <p:sp>
        <p:nvSpPr>
          <p:cNvPr id="10271" name="Line 75"/>
          <p:cNvSpPr>
            <a:spLocks noChangeShapeType="1"/>
          </p:cNvSpPr>
          <p:nvPr/>
        </p:nvSpPr>
        <p:spPr bwMode="auto">
          <a:xfrm>
            <a:off x="7696200" y="1219200"/>
            <a:ext cx="0" cy="533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72" name="Line 76"/>
          <p:cNvSpPr>
            <a:spLocks noChangeShapeType="1"/>
          </p:cNvSpPr>
          <p:nvPr/>
        </p:nvSpPr>
        <p:spPr bwMode="auto">
          <a:xfrm>
            <a:off x="7696200" y="1752600"/>
            <a:ext cx="762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273" name="Rectangle 77"/>
          <p:cNvSpPr>
            <a:spLocks noChangeArrowheads="1"/>
          </p:cNvSpPr>
          <p:nvPr/>
        </p:nvSpPr>
        <p:spPr bwMode="auto">
          <a:xfrm>
            <a:off x="8458200" y="1752600"/>
            <a:ext cx="304800" cy="76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274" name="Text Box 78"/>
          <p:cNvSpPr txBox="1">
            <a:spLocks noChangeArrowheads="1"/>
          </p:cNvSpPr>
          <p:nvPr/>
        </p:nvSpPr>
        <p:spPr bwMode="auto">
          <a:xfrm>
            <a:off x="8305800" y="1905000"/>
            <a:ext cx="677863"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1400" b="1">
                <a:latin typeface="Times New Roman" pitchFamily="18" charset="0"/>
              </a:rPr>
              <a:t>Fast</a:t>
            </a:r>
          </a:p>
          <a:p>
            <a:pPr algn="ctr" eaLnBrk="1" hangingPunct="1"/>
            <a:r>
              <a:rPr lang="en-US" altLang="en-US" sz="1400" b="1">
                <a:latin typeface="Times New Roman" pitchFamily="18" charset="0"/>
              </a:rPr>
              <a:t>Time</a:t>
            </a:r>
          </a:p>
          <a:p>
            <a:pPr algn="ctr" eaLnBrk="1" hangingPunct="1"/>
            <a:r>
              <a:rPr lang="en-US" altLang="en-US" sz="1400" b="1">
                <a:latin typeface="Times New Roman" pitchFamily="18" charset="0"/>
              </a:rPr>
              <a:t>Plot</a:t>
            </a:r>
          </a:p>
          <a:p>
            <a:pPr algn="ctr" eaLnBrk="1" hangingPunct="1"/>
            <a:r>
              <a:rPr lang="en-US" altLang="en-US" sz="1400" b="1">
                <a:latin typeface="Times New Roman" pitchFamily="18" charset="0"/>
              </a:rPr>
              <a:t>Buffer</a:t>
            </a:r>
          </a:p>
        </p:txBody>
      </p:sp>
      <p:grpSp>
        <p:nvGrpSpPr>
          <p:cNvPr id="10275" name="Group 79"/>
          <p:cNvGrpSpPr>
            <a:grpSpLocks/>
          </p:cNvGrpSpPr>
          <p:nvPr/>
        </p:nvGrpSpPr>
        <p:grpSpPr bwMode="auto">
          <a:xfrm>
            <a:off x="7543800" y="3886200"/>
            <a:ext cx="304800" cy="990600"/>
            <a:chOff x="3168" y="1104"/>
            <a:chExt cx="192" cy="624"/>
          </a:xfrm>
        </p:grpSpPr>
        <p:sp>
          <p:nvSpPr>
            <p:cNvPr id="10351" name="Rectangle 80"/>
            <p:cNvSpPr>
              <a:spLocks noChangeArrowheads="1"/>
            </p:cNvSpPr>
            <p:nvPr/>
          </p:nvSpPr>
          <p:spPr bwMode="auto">
            <a:xfrm>
              <a:off x="3168" y="1104"/>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52" name="Rectangle 81"/>
            <p:cNvSpPr>
              <a:spLocks noChangeArrowheads="1"/>
            </p:cNvSpPr>
            <p:nvPr/>
          </p:nvSpPr>
          <p:spPr bwMode="auto">
            <a:xfrm>
              <a:off x="3168" y="1152"/>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53" name="Rectangle 82"/>
            <p:cNvSpPr>
              <a:spLocks noChangeArrowheads="1"/>
            </p:cNvSpPr>
            <p:nvPr/>
          </p:nvSpPr>
          <p:spPr bwMode="auto">
            <a:xfrm>
              <a:off x="3168" y="120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54" name="Rectangle 83"/>
            <p:cNvSpPr>
              <a:spLocks noChangeArrowheads="1"/>
            </p:cNvSpPr>
            <p:nvPr/>
          </p:nvSpPr>
          <p:spPr bwMode="auto">
            <a:xfrm>
              <a:off x="3168" y="1248"/>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55" name="Rectangle 84"/>
            <p:cNvSpPr>
              <a:spLocks noChangeArrowheads="1"/>
            </p:cNvSpPr>
            <p:nvPr/>
          </p:nvSpPr>
          <p:spPr bwMode="auto">
            <a:xfrm>
              <a:off x="3168" y="1296"/>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56" name="Rectangle 85"/>
            <p:cNvSpPr>
              <a:spLocks noChangeArrowheads="1"/>
            </p:cNvSpPr>
            <p:nvPr/>
          </p:nvSpPr>
          <p:spPr bwMode="auto">
            <a:xfrm>
              <a:off x="3168" y="144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57" name="Rectangle 86"/>
            <p:cNvSpPr>
              <a:spLocks noChangeArrowheads="1"/>
            </p:cNvSpPr>
            <p:nvPr/>
          </p:nvSpPr>
          <p:spPr bwMode="auto">
            <a:xfrm>
              <a:off x="3168" y="1488"/>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58" name="Rectangle 87"/>
            <p:cNvSpPr>
              <a:spLocks noChangeArrowheads="1"/>
            </p:cNvSpPr>
            <p:nvPr/>
          </p:nvSpPr>
          <p:spPr bwMode="auto">
            <a:xfrm>
              <a:off x="3168" y="1536"/>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59" name="Rectangle 88"/>
            <p:cNvSpPr>
              <a:spLocks noChangeArrowheads="1"/>
            </p:cNvSpPr>
            <p:nvPr/>
          </p:nvSpPr>
          <p:spPr bwMode="auto">
            <a:xfrm>
              <a:off x="3168" y="1584"/>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60" name="Rectangle 89"/>
            <p:cNvSpPr>
              <a:spLocks noChangeArrowheads="1"/>
            </p:cNvSpPr>
            <p:nvPr/>
          </p:nvSpPr>
          <p:spPr bwMode="auto">
            <a:xfrm>
              <a:off x="3168" y="1632"/>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61" name="Rectangle 90"/>
            <p:cNvSpPr>
              <a:spLocks noChangeArrowheads="1"/>
            </p:cNvSpPr>
            <p:nvPr/>
          </p:nvSpPr>
          <p:spPr bwMode="auto">
            <a:xfrm>
              <a:off x="3168" y="168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62" name="AutoShape 91"/>
            <p:cNvSpPr>
              <a:spLocks noChangeArrowheads="1"/>
            </p:cNvSpPr>
            <p:nvPr/>
          </p:nvSpPr>
          <p:spPr bwMode="auto">
            <a:xfrm>
              <a:off x="3168" y="1344"/>
              <a:ext cx="192" cy="96"/>
            </a:xfrm>
            <a:prstGeom prst="chevron">
              <a:avLst>
                <a:gd name="adj" fmla="val 50000"/>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grpSp>
      <p:grpSp>
        <p:nvGrpSpPr>
          <p:cNvPr id="10276" name="Group 92"/>
          <p:cNvGrpSpPr>
            <a:grpSpLocks/>
          </p:cNvGrpSpPr>
          <p:nvPr/>
        </p:nvGrpSpPr>
        <p:grpSpPr bwMode="auto">
          <a:xfrm>
            <a:off x="7086600" y="3657600"/>
            <a:ext cx="304800" cy="304800"/>
            <a:chOff x="624" y="1632"/>
            <a:chExt cx="192" cy="192"/>
          </a:xfrm>
        </p:grpSpPr>
        <p:sp>
          <p:nvSpPr>
            <p:cNvPr id="10347" name="Oval 93"/>
            <p:cNvSpPr>
              <a:spLocks noChangeArrowheads="1"/>
            </p:cNvSpPr>
            <p:nvPr/>
          </p:nvSpPr>
          <p:spPr bwMode="auto">
            <a:xfrm>
              <a:off x="624" y="1728"/>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48" name="Line 94"/>
            <p:cNvSpPr>
              <a:spLocks noChangeShapeType="1"/>
            </p:cNvSpPr>
            <p:nvPr/>
          </p:nvSpPr>
          <p:spPr bwMode="auto">
            <a:xfrm flipV="1">
              <a:off x="672" y="1680"/>
              <a:ext cx="96"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49" name="Oval 95"/>
            <p:cNvSpPr>
              <a:spLocks noChangeArrowheads="1"/>
            </p:cNvSpPr>
            <p:nvPr/>
          </p:nvSpPr>
          <p:spPr bwMode="auto">
            <a:xfrm>
              <a:off x="768" y="1632"/>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50" name="Oval 96"/>
            <p:cNvSpPr>
              <a:spLocks noChangeArrowheads="1"/>
            </p:cNvSpPr>
            <p:nvPr/>
          </p:nvSpPr>
          <p:spPr bwMode="auto">
            <a:xfrm>
              <a:off x="768" y="1776"/>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grpSp>
      <p:sp>
        <p:nvSpPr>
          <p:cNvPr id="10277" name="Line 97"/>
          <p:cNvSpPr>
            <a:spLocks noChangeShapeType="1"/>
          </p:cNvSpPr>
          <p:nvPr/>
        </p:nvSpPr>
        <p:spPr bwMode="auto">
          <a:xfrm>
            <a:off x="7086600" y="3352800"/>
            <a:ext cx="0" cy="457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78" name="Line 98"/>
          <p:cNvSpPr>
            <a:spLocks noChangeShapeType="1"/>
          </p:cNvSpPr>
          <p:nvPr/>
        </p:nvSpPr>
        <p:spPr bwMode="auto">
          <a:xfrm>
            <a:off x="7391400" y="3886200"/>
            <a:ext cx="1524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279" name="Text Box 99"/>
          <p:cNvSpPr txBox="1">
            <a:spLocks noChangeArrowheads="1"/>
          </p:cNvSpPr>
          <p:nvPr/>
        </p:nvSpPr>
        <p:spPr bwMode="auto">
          <a:xfrm>
            <a:off x="7424738" y="4854575"/>
            <a:ext cx="677862"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1400" b="1">
                <a:latin typeface="Times New Roman" pitchFamily="18" charset="0"/>
              </a:rPr>
              <a:t>User</a:t>
            </a:r>
          </a:p>
          <a:p>
            <a:pPr algn="ctr" eaLnBrk="1" hangingPunct="1"/>
            <a:r>
              <a:rPr lang="en-US" altLang="en-US" sz="1400" b="1">
                <a:latin typeface="Times New Roman" pitchFamily="18" charset="0"/>
              </a:rPr>
              <a:t>Data</a:t>
            </a:r>
          </a:p>
          <a:p>
            <a:pPr algn="ctr" eaLnBrk="1" hangingPunct="1"/>
            <a:r>
              <a:rPr lang="en-US" altLang="en-US" sz="1400" b="1">
                <a:latin typeface="Times New Roman" pitchFamily="18" charset="0"/>
              </a:rPr>
              <a:t>Buffer</a:t>
            </a:r>
          </a:p>
        </p:txBody>
      </p:sp>
      <p:sp>
        <p:nvSpPr>
          <p:cNvPr id="10280" name="Text Box 100"/>
          <p:cNvSpPr txBox="1">
            <a:spLocks noChangeArrowheads="1"/>
          </p:cNvSpPr>
          <p:nvPr/>
        </p:nvSpPr>
        <p:spPr bwMode="auto">
          <a:xfrm>
            <a:off x="7467600" y="5638800"/>
            <a:ext cx="70167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000">
                <a:latin typeface="Times New Roman" pitchFamily="18" charset="0"/>
              </a:rPr>
              <a:t>Data at end of FIFO is discarded</a:t>
            </a:r>
          </a:p>
        </p:txBody>
      </p:sp>
      <p:sp>
        <p:nvSpPr>
          <p:cNvPr id="10281" name="Text Box 101"/>
          <p:cNvSpPr txBox="1">
            <a:spLocks noChangeArrowheads="1"/>
          </p:cNvSpPr>
          <p:nvPr/>
        </p:nvSpPr>
        <p:spPr bwMode="auto">
          <a:xfrm>
            <a:off x="7416800" y="3641725"/>
            <a:ext cx="5540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1000">
                <a:latin typeface="Times New Roman" pitchFamily="18" charset="0"/>
              </a:rPr>
              <a:t>128 pts</a:t>
            </a:r>
          </a:p>
        </p:txBody>
      </p:sp>
      <p:sp>
        <p:nvSpPr>
          <p:cNvPr id="10282" name="Rectangle 102"/>
          <p:cNvSpPr>
            <a:spLocks noChangeArrowheads="1"/>
          </p:cNvSpPr>
          <p:nvPr/>
        </p:nvSpPr>
        <p:spPr bwMode="auto">
          <a:xfrm>
            <a:off x="6781800" y="1752600"/>
            <a:ext cx="304800" cy="76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283" name="Line 103"/>
          <p:cNvSpPr>
            <a:spLocks noChangeShapeType="1"/>
          </p:cNvSpPr>
          <p:nvPr/>
        </p:nvSpPr>
        <p:spPr bwMode="auto">
          <a:xfrm>
            <a:off x="7391400" y="1219200"/>
            <a:ext cx="0" cy="21336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84" name="Line 104"/>
          <p:cNvSpPr>
            <a:spLocks noChangeShapeType="1"/>
          </p:cNvSpPr>
          <p:nvPr/>
        </p:nvSpPr>
        <p:spPr bwMode="auto">
          <a:xfrm>
            <a:off x="7086600" y="3352800"/>
            <a:ext cx="304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85" name="Text Box 105"/>
          <p:cNvSpPr txBox="1">
            <a:spLocks noChangeArrowheads="1"/>
          </p:cNvSpPr>
          <p:nvPr/>
        </p:nvSpPr>
        <p:spPr bwMode="auto">
          <a:xfrm>
            <a:off x="6553200" y="3962400"/>
            <a:ext cx="838200"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buFontTx/>
              <a:buChar char="-"/>
            </a:pPr>
            <a:r>
              <a:rPr lang="en-US" altLang="en-US" sz="1000">
                <a:latin typeface="Times New Roman" pitchFamily="18" charset="0"/>
              </a:rPr>
              <a:t>Switch activated</a:t>
            </a:r>
          </a:p>
          <a:p>
            <a:pPr eaLnBrk="1" hangingPunct="1"/>
            <a:r>
              <a:rPr lang="en-US" altLang="en-US" sz="1000">
                <a:latin typeface="Times New Roman" pitchFamily="18" charset="0"/>
              </a:rPr>
              <a:t>By user</a:t>
            </a:r>
          </a:p>
          <a:p>
            <a:pPr eaLnBrk="1" hangingPunct="1"/>
            <a:r>
              <a:rPr lang="en-US" altLang="en-US" sz="1000">
                <a:latin typeface="Times New Roman" pitchFamily="18" charset="0"/>
              </a:rPr>
              <a:t>configurable event</a:t>
            </a:r>
          </a:p>
        </p:txBody>
      </p:sp>
      <p:sp>
        <p:nvSpPr>
          <p:cNvPr id="10286" name="Line 106"/>
          <p:cNvSpPr>
            <a:spLocks noChangeShapeType="1"/>
          </p:cNvSpPr>
          <p:nvPr/>
        </p:nvSpPr>
        <p:spPr bwMode="auto">
          <a:xfrm>
            <a:off x="3505200" y="3962400"/>
            <a:ext cx="792163" cy="7620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0287" name="Line 107"/>
          <p:cNvSpPr>
            <a:spLocks noChangeShapeType="1"/>
          </p:cNvSpPr>
          <p:nvPr/>
        </p:nvSpPr>
        <p:spPr bwMode="auto">
          <a:xfrm>
            <a:off x="3535363" y="4191000"/>
            <a:ext cx="685800" cy="5334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0288" name="Text Box 108"/>
          <p:cNvSpPr txBox="1">
            <a:spLocks noChangeArrowheads="1"/>
          </p:cNvSpPr>
          <p:nvPr/>
        </p:nvSpPr>
        <p:spPr bwMode="auto">
          <a:xfrm>
            <a:off x="3840163" y="4864100"/>
            <a:ext cx="698500" cy="115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1400" b="1">
                <a:latin typeface="Times New Roman" pitchFamily="18" charset="0"/>
              </a:rPr>
              <a:t>First</a:t>
            </a:r>
          </a:p>
          <a:p>
            <a:pPr algn="ctr" eaLnBrk="1" hangingPunct="1"/>
            <a:r>
              <a:rPr lang="en-US" altLang="en-US" sz="1400" b="1">
                <a:latin typeface="Times New Roman" pitchFamily="18" charset="0"/>
              </a:rPr>
              <a:t>Turn</a:t>
            </a:r>
          </a:p>
          <a:p>
            <a:pPr algn="ctr" eaLnBrk="1" hangingPunct="1"/>
            <a:r>
              <a:rPr lang="en-US" altLang="en-US" sz="1400" b="1">
                <a:latin typeface="Times New Roman" pitchFamily="18" charset="0"/>
              </a:rPr>
              <a:t>Closed</a:t>
            </a:r>
          </a:p>
          <a:p>
            <a:pPr algn="ctr" eaLnBrk="1" hangingPunct="1"/>
            <a:r>
              <a:rPr lang="en-US" altLang="en-US" sz="1400" b="1">
                <a:latin typeface="Times New Roman" pitchFamily="18" charset="0"/>
              </a:rPr>
              <a:t>Orbit</a:t>
            </a:r>
          </a:p>
          <a:p>
            <a:pPr algn="ctr" eaLnBrk="1" hangingPunct="1"/>
            <a:r>
              <a:rPr lang="en-US" altLang="en-US" sz="1400" b="1">
                <a:latin typeface="Times New Roman" pitchFamily="18" charset="0"/>
              </a:rPr>
              <a:t>Buffer</a:t>
            </a:r>
          </a:p>
        </p:txBody>
      </p:sp>
      <p:sp>
        <p:nvSpPr>
          <p:cNvPr id="10289" name="Rectangle 109"/>
          <p:cNvSpPr>
            <a:spLocks noChangeArrowheads="1"/>
          </p:cNvSpPr>
          <p:nvPr/>
        </p:nvSpPr>
        <p:spPr bwMode="auto">
          <a:xfrm>
            <a:off x="4064000" y="4800600"/>
            <a:ext cx="304800" cy="76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290" name="Text Box 110"/>
          <p:cNvSpPr txBox="1">
            <a:spLocks noChangeArrowheads="1"/>
          </p:cNvSpPr>
          <p:nvPr/>
        </p:nvSpPr>
        <p:spPr bwMode="auto">
          <a:xfrm>
            <a:off x="3352800" y="5927725"/>
            <a:ext cx="16764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buFontTx/>
              <a:buChar char="-"/>
            </a:pPr>
            <a:r>
              <a:rPr lang="en-US" altLang="en-US" sz="1000">
                <a:latin typeface="Times New Roman" pitchFamily="18" charset="0"/>
              </a:rPr>
              <a:t>Value derived as an average of 64 points after 500</a:t>
            </a:r>
            <a:r>
              <a:rPr lang="en-US" altLang="en-US" sz="1000" baseline="30000">
                <a:latin typeface="Times New Roman" pitchFamily="18" charset="0"/>
              </a:rPr>
              <a:t>th</a:t>
            </a:r>
            <a:r>
              <a:rPr lang="en-US" altLang="en-US" sz="1000">
                <a:latin typeface="Times New Roman" pitchFamily="18" charset="0"/>
              </a:rPr>
              <a:t>  turn of injection captured in turn-by-turn buffer</a:t>
            </a:r>
          </a:p>
        </p:txBody>
      </p:sp>
      <p:sp>
        <p:nvSpPr>
          <p:cNvPr id="10291" name="Text Box 111"/>
          <p:cNvSpPr txBox="1">
            <a:spLocks noChangeArrowheads="1"/>
          </p:cNvSpPr>
          <p:nvPr/>
        </p:nvSpPr>
        <p:spPr bwMode="auto">
          <a:xfrm>
            <a:off x="4495800" y="4800600"/>
            <a:ext cx="67786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1400" b="1">
                <a:latin typeface="Times New Roman" pitchFamily="18" charset="0"/>
              </a:rPr>
              <a:t>Flash</a:t>
            </a:r>
          </a:p>
          <a:p>
            <a:pPr algn="ctr" eaLnBrk="1" hangingPunct="1"/>
            <a:r>
              <a:rPr lang="en-US" altLang="en-US" sz="1400" b="1">
                <a:latin typeface="Times New Roman" pitchFamily="18" charset="0"/>
              </a:rPr>
              <a:t>Buffer</a:t>
            </a:r>
          </a:p>
        </p:txBody>
      </p:sp>
      <p:sp>
        <p:nvSpPr>
          <p:cNvPr id="10292" name="Text Box 112"/>
          <p:cNvSpPr txBox="1">
            <a:spLocks noChangeArrowheads="1"/>
          </p:cNvSpPr>
          <p:nvPr/>
        </p:nvSpPr>
        <p:spPr bwMode="auto">
          <a:xfrm>
            <a:off x="1524000" y="1600200"/>
            <a:ext cx="990600" cy="88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200">
                <a:latin typeface="Times New Roman" pitchFamily="18" charset="0"/>
              </a:rPr>
              <a:t>- </a:t>
            </a:r>
            <a:r>
              <a:rPr lang="en-US" altLang="en-US" sz="1000">
                <a:latin typeface="Times New Roman" pitchFamily="18" charset="0"/>
              </a:rPr>
              <a:t>Switch changed by SET BPM MODE message</a:t>
            </a:r>
          </a:p>
        </p:txBody>
      </p:sp>
      <p:sp>
        <p:nvSpPr>
          <p:cNvPr id="10293" name="Text Box 113"/>
          <p:cNvSpPr txBox="1">
            <a:spLocks noChangeArrowheads="1"/>
          </p:cNvSpPr>
          <p:nvPr/>
        </p:nvSpPr>
        <p:spPr bwMode="auto">
          <a:xfrm>
            <a:off x="3886200" y="1752600"/>
            <a:ext cx="990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000">
                <a:latin typeface="Times New Roman" pitchFamily="18" charset="0"/>
              </a:rPr>
              <a:t>-</a:t>
            </a:r>
          </a:p>
        </p:txBody>
      </p:sp>
      <p:sp>
        <p:nvSpPr>
          <p:cNvPr id="10294" name="Line 114"/>
          <p:cNvSpPr>
            <a:spLocks noChangeShapeType="1"/>
          </p:cNvSpPr>
          <p:nvPr/>
        </p:nvSpPr>
        <p:spPr bwMode="auto">
          <a:xfrm>
            <a:off x="1524000" y="1219200"/>
            <a:ext cx="1143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95" name="Line 115"/>
          <p:cNvSpPr>
            <a:spLocks noChangeShapeType="1"/>
          </p:cNvSpPr>
          <p:nvPr/>
        </p:nvSpPr>
        <p:spPr bwMode="auto">
          <a:xfrm>
            <a:off x="2971800" y="1219200"/>
            <a:ext cx="1066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0296" name="Group 116"/>
          <p:cNvGrpSpPr>
            <a:grpSpLocks/>
          </p:cNvGrpSpPr>
          <p:nvPr/>
        </p:nvGrpSpPr>
        <p:grpSpPr bwMode="auto">
          <a:xfrm>
            <a:off x="1477963" y="4114800"/>
            <a:ext cx="304800" cy="990600"/>
            <a:chOff x="3168" y="1104"/>
            <a:chExt cx="192" cy="624"/>
          </a:xfrm>
        </p:grpSpPr>
        <p:sp>
          <p:nvSpPr>
            <p:cNvPr id="10335" name="Rectangle 117"/>
            <p:cNvSpPr>
              <a:spLocks noChangeArrowheads="1"/>
            </p:cNvSpPr>
            <p:nvPr/>
          </p:nvSpPr>
          <p:spPr bwMode="auto">
            <a:xfrm>
              <a:off x="3168" y="1104"/>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36" name="Rectangle 118"/>
            <p:cNvSpPr>
              <a:spLocks noChangeArrowheads="1"/>
            </p:cNvSpPr>
            <p:nvPr/>
          </p:nvSpPr>
          <p:spPr bwMode="auto">
            <a:xfrm>
              <a:off x="3168" y="1152"/>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37" name="Rectangle 119"/>
            <p:cNvSpPr>
              <a:spLocks noChangeArrowheads="1"/>
            </p:cNvSpPr>
            <p:nvPr/>
          </p:nvSpPr>
          <p:spPr bwMode="auto">
            <a:xfrm>
              <a:off x="3168" y="120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38" name="Rectangle 120"/>
            <p:cNvSpPr>
              <a:spLocks noChangeArrowheads="1"/>
            </p:cNvSpPr>
            <p:nvPr/>
          </p:nvSpPr>
          <p:spPr bwMode="auto">
            <a:xfrm>
              <a:off x="3168" y="1248"/>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39" name="Rectangle 121"/>
            <p:cNvSpPr>
              <a:spLocks noChangeArrowheads="1"/>
            </p:cNvSpPr>
            <p:nvPr/>
          </p:nvSpPr>
          <p:spPr bwMode="auto">
            <a:xfrm>
              <a:off x="3168" y="1296"/>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40" name="Rectangle 122"/>
            <p:cNvSpPr>
              <a:spLocks noChangeArrowheads="1"/>
            </p:cNvSpPr>
            <p:nvPr/>
          </p:nvSpPr>
          <p:spPr bwMode="auto">
            <a:xfrm>
              <a:off x="3168" y="144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41" name="Rectangle 123"/>
            <p:cNvSpPr>
              <a:spLocks noChangeArrowheads="1"/>
            </p:cNvSpPr>
            <p:nvPr/>
          </p:nvSpPr>
          <p:spPr bwMode="auto">
            <a:xfrm>
              <a:off x="3168" y="1488"/>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42" name="Rectangle 124"/>
            <p:cNvSpPr>
              <a:spLocks noChangeArrowheads="1"/>
            </p:cNvSpPr>
            <p:nvPr/>
          </p:nvSpPr>
          <p:spPr bwMode="auto">
            <a:xfrm>
              <a:off x="3168" y="1536"/>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43" name="Rectangle 125"/>
            <p:cNvSpPr>
              <a:spLocks noChangeArrowheads="1"/>
            </p:cNvSpPr>
            <p:nvPr/>
          </p:nvSpPr>
          <p:spPr bwMode="auto">
            <a:xfrm>
              <a:off x="3168" y="1584"/>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44" name="Rectangle 126"/>
            <p:cNvSpPr>
              <a:spLocks noChangeArrowheads="1"/>
            </p:cNvSpPr>
            <p:nvPr/>
          </p:nvSpPr>
          <p:spPr bwMode="auto">
            <a:xfrm>
              <a:off x="3168" y="1632"/>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45" name="Rectangle 127"/>
            <p:cNvSpPr>
              <a:spLocks noChangeArrowheads="1"/>
            </p:cNvSpPr>
            <p:nvPr/>
          </p:nvSpPr>
          <p:spPr bwMode="auto">
            <a:xfrm>
              <a:off x="3168" y="168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46" name="AutoShape 128"/>
            <p:cNvSpPr>
              <a:spLocks noChangeArrowheads="1"/>
            </p:cNvSpPr>
            <p:nvPr/>
          </p:nvSpPr>
          <p:spPr bwMode="auto">
            <a:xfrm>
              <a:off x="3168" y="1344"/>
              <a:ext cx="192" cy="96"/>
            </a:xfrm>
            <a:prstGeom prst="chevron">
              <a:avLst>
                <a:gd name="adj" fmla="val 50000"/>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grpSp>
      <p:grpSp>
        <p:nvGrpSpPr>
          <p:cNvPr id="10297" name="Group 129"/>
          <p:cNvGrpSpPr>
            <a:grpSpLocks/>
          </p:cNvGrpSpPr>
          <p:nvPr/>
        </p:nvGrpSpPr>
        <p:grpSpPr bwMode="auto">
          <a:xfrm>
            <a:off x="685800" y="3886200"/>
            <a:ext cx="304800" cy="304800"/>
            <a:chOff x="624" y="1632"/>
            <a:chExt cx="192" cy="192"/>
          </a:xfrm>
        </p:grpSpPr>
        <p:sp>
          <p:nvSpPr>
            <p:cNvPr id="10331" name="Oval 130"/>
            <p:cNvSpPr>
              <a:spLocks noChangeArrowheads="1"/>
            </p:cNvSpPr>
            <p:nvPr/>
          </p:nvSpPr>
          <p:spPr bwMode="auto">
            <a:xfrm>
              <a:off x="624" y="1728"/>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32" name="Line 131"/>
            <p:cNvSpPr>
              <a:spLocks noChangeShapeType="1"/>
            </p:cNvSpPr>
            <p:nvPr/>
          </p:nvSpPr>
          <p:spPr bwMode="auto">
            <a:xfrm flipV="1">
              <a:off x="672" y="1680"/>
              <a:ext cx="96"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33" name="Oval 132"/>
            <p:cNvSpPr>
              <a:spLocks noChangeArrowheads="1"/>
            </p:cNvSpPr>
            <p:nvPr/>
          </p:nvSpPr>
          <p:spPr bwMode="auto">
            <a:xfrm>
              <a:off x="768" y="1632"/>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34" name="Oval 133"/>
            <p:cNvSpPr>
              <a:spLocks noChangeArrowheads="1"/>
            </p:cNvSpPr>
            <p:nvPr/>
          </p:nvSpPr>
          <p:spPr bwMode="auto">
            <a:xfrm>
              <a:off x="768" y="1776"/>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grpSp>
      <p:sp>
        <p:nvSpPr>
          <p:cNvPr id="10298" name="Line 134"/>
          <p:cNvSpPr>
            <a:spLocks noChangeShapeType="1"/>
          </p:cNvSpPr>
          <p:nvPr/>
        </p:nvSpPr>
        <p:spPr bwMode="auto">
          <a:xfrm>
            <a:off x="990600" y="4114800"/>
            <a:ext cx="457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299" name="Text Box 135"/>
          <p:cNvSpPr txBox="1">
            <a:spLocks noChangeArrowheads="1"/>
          </p:cNvSpPr>
          <p:nvPr/>
        </p:nvSpPr>
        <p:spPr bwMode="auto">
          <a:xfrm>
            <a:off x="1303338" y="5116513"/>
            <a:ext cx="677862"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1400" b="1">
                <a:latin typeface="Times New Roman" pitchFamily="18" charset="0"/>
              </a:rPr>
              <a:t>Turn</a:t>
            </a:r>
          </a:p>
          <a:p>
            <a:pPr algn="ctr" eaLnBrk="1" hangingPunct="1"/>
            <a:r>
              <a:rPr lang="en-US" altLang="en-US" sz="1400" b="1">
                <a:latin typeface="Times New Roman" pitchFamily="18" charset="0"/>
              </a:rPr>
              <a:t>by</a:t>
            </a:r>
          </a:p>
          <a:p>
            <a:pPr algn="ctr" eaLnBrk="1" hangingPunct="1"/>
            <a:r>
              <a:rPr lang="en-US" altLang="en-US" sz="1400" b="1">
                <a:latin typeface="Times New Roman" pitchFamily="18" charset="0"/>
              </a:rPr>
              <a:t>Turn</a:t>
            </a:r>
          </a:p>
          <a:p>
            <a:pPr algn="ctr" eaLnBrk="1" hangingPunct="1"/>
            <a:r>
              <a:rPr lang="en-US" altLang="en-US" sz="1400" b="1">
                <a:latin typeface="Times New Roman" pitchFamily="18" charset="0"/>
              </a:rPr>
              <a:t>Buffer</a:t>
            </a:r>
          </a:p>
        </p:txBody>
      </p:sp>
      <p:sp>
        <p:nvSpPr>
          <p:cNvPr id="10300" name="Text Box 136"/>
          <p:cNvSpPr txBox="1">
            <a:spLocks noChangeArrowheads="1"/>
          </p:cNvSpPr>
          <p:nvPr/>
        </p:nvSpPr>
        <p:spPr bwMode="auto">
          <a:xfrm>
            <a:off x="304800" y="4191000"/>
            <a:ext cx="1143000" cy="1158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000" dirty="0">
                <a:latin typeface="Times New Roman" pitchFamily="18" charset="0"/>
              </a:rPr>
              <a:t>- Switch activated by delayed beam synch clock $??.  Switch remains </a:t>
            </a:r>
            <a:r>
              <a:rPr lang="en-US" altLang="en-US" sz="1000" dirty="0" smtClean="0">
                <a:latin typeface="Times New Roman" pitchFamily="18" charset="0"/>
              </a:rPr>
              <a:t>active </a:t>
            </a:r>
            <a:r>
              <a:rPr lang="en-US" altLang="en-US" sz="1000" dirty="0">
                <a:latin typeface="Times New Roman" pitchFamily="18" charset="0"/>
              </a:rPr>
              <a:t>for specified number of turns.</a:t>
            </a:r>
          </a:p>
        </p:txBody>
      </p:sp>
      <p:sp>
        <p:nvSpPr>
          <p:cNvPr id="10301" name="Text Box 137"/>
          <p:cNvSpPr txBox="1">
            <a:spLocks noChangeArrowheads="1"/>
          </p:cNvSpPr>
          <p:nvPr/>
        </p:nvSpPr>
        <p:spPr bwMode="auto">
          <a:xfrm>
            <a:off x="1322388" y="3870325"/>
            <a:ext cx="6175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1000">
                <a:latin typeface="Times New Roman" pitchFamily="18" charset="0"/>
              </a:rPr>
              <a:t>2048 pts</a:t>
            </a:r>
          </a:p>
        </p:txBody>
      </p:sp>
      <p:sp>
        <p:nvSpPr>
          <p:cNvPr id="10302" name="Line 138"/>
          <p:cNvSpPr>
            <a:spLocks noChangeShapeType="1"/>
          </p:cNvSpPr>
          <p:nvPr/>
        </p:nvSpPr>
        <p:spPr bwMode="auto">
          <a:xfrm>
            <a:off x="685800" y="3657600"/>
            <a:ext cx="1676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03" name="Line 139"/>
          <p:cNvSpPr>
            <a:spLocks noChangeShapeType="1"/>
          </p:cNvSpPr>
          <p:nvPr/>
        </p:nvSpPr>
        <p:spPr bwMode="auto">
          <a:xfrm flipV="1">
            <a:off x="685800" y="3657600"/>
            <a:ext cx="0" cy="381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04" name="Text Box 140"/>
          <p:cNvSpPr txBox="1">
            <a:spLocks noChangeArrowheads="1"/>
          </p:cNvSpPr>
          <p:nvPr/>
        </p:nvSpPr>
        <p:spPr bwMode="auto">
          <a:xfrm>
            <a:off x="671130" y="36616"/>
            <a:ext cx="809186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altLang="en-US" dirty="0"/>
              <a:t>State System for </a:t>
            </a:r>
            <a:r>
              <a:rPr lang="en-US" altLang="en-US" dirty="0" smtClean="0"/>
              <a:t>Booster BPM System (Will be adapted to new specs)</a:t>
            </a:r>
            <a:endParaRPr lang="en-US" altLang="en-US" dirty="0"/>
          </a:p>
        </p:txBody>
      </p:sp>
      <p:sp>
        <p:nvSpPr>
          <p:cNvPr id="10305" name="Rectangle 141"/>
          <p:cNvSpPr>
            <a:spLocks noChangeArrowheads="1"/>
          </p:cNvSpPr>
          <p:nvPr/>
        </p:nvSpPr>
        <p:spPr bwMode="auto">
          <a:xfrm>
            <a:off x="152400" y="685800"/>
            <a:ext cx="685800" cy="533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06" name="Rectangle 142"/>
          <p:cNvSpPr>
            <a:spLocks noChangeArrowheads="1"/>
          </p:cNvSpPr>
          <p:nvPr/>
        </p:nvSpPr>
        <p:spPr bwMode="auto">
          <a:xfrm>
            <a:off x="152400" y="1524000"/>
            <a:ext cx="990600" cy="5715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07" name="Text Box 143"/>
          <p:cNvSpPr txBox="1">
            <a:spLocks noChangeArrowheads="1"/>
          </p:cNvSpPr>
          <p:nvPr/>
        </p:nvSpPr>
        <p:spPr bwMode="auto">
          <a:xfrm>
            <a:off x="152400" y="838200"/>
            <a:ext cx="77296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200" dirty="0" smtClean="0"/>
              <a:t>201 </a:t>
            </a:r>
            <a:r>
              <a:rPr lang="en-US" altLang="en-US" sz="1200" dirty="0" err="1"/>
              <a:t>Mhz</a:t>
            </a:r>
            <a:endParaRPr lang="en-US" altLang="en-US" sz="1200" dirty="0"/>
          </a:p>
        </p:txBody>
      </p:sp>
      <p:sp>
        <p:nvSpPr>
          <p:cNvPr id="10308" name="Text Box 144"/>
          <p:cNvSpPr txBox="1">
            <a:spLocks noChangeArrowheads="1"/>
          </p:cNvSpPr>
          <p:nvPr/>
        </p:nvSpPr>
        <p:spPr bwMode="auto">
          <a:xfrm>
            <a:off x="152400" y="1676400"/>
            <a:ext cx="10374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200" dirty="0" smtClean="0"/>
              <a:t>37.9-53 </a:t>
            </a:r>
            <a:r>
              <a:rPr lang="en-US" altLang="en-US" sz="1200" dirty="0" err="1"/>
              <a:t>Mhz</a:t>
            </a:r>
            <a:endParaRPr lang="en-US" altLang="en-US" sz="1200" dirty="0"/>
          </a:p>
        </p:txBody>
      </p:sp>
      <p:grpSp>
        <p:nvGrpSpPr>
          <p:cNvPr id="10309" name="Group 145"/>
          <p:cNvGrpSpPr>
            <a:grpSpLocks/>
          </p:cNvGrpSpPr>
          <p:nvPr/>
        </p:nvGrpSpPr>
        <p:grpSpPr bwMode="auto">
          <a:xfrm rot="10511187">
            <a:off x="457200" y="1219200"/>
            <a:ext cx="304800" cy="304800"/>
            <a:chOff x="624" y="1632"/>
            <a:chExt cx="192" cy="192"/>
          </a:xfrm>
        </p:grpSpPr>
        <p:sp>
          <p:nvSpPr>
            <p:cNvPr id="10327" name="Oval 146"/>
            <p:cNvSpPr>
              <a:spLocks noChangeArrowheads="1"/>
            </p:cNvSpPr>
            <p:nvPr/>
          </p:nvSpPr>
          <p:spPr bwMode="auto">
            <a:xfrm>
              <a:off x="624" y="1728"/>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28" name="Line 147"/>
            <p:cNvSpPr>
              <a:spLocks noChangeShapeType="1"/>
            </p:cNvSpPr>
            <p:nvPr/>
          </p:nvSpPr>
          <p:spPr bwMode="auto">
            <a:xfrm flipV="1">
              <a:off x="672" y="1680"/>
              <a:ext cx="96"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29" name="Oval 148"/>
            <p:cNvSpPr>
              <a:spLocks noChangeArrowheads="1"/>
            </p:cNvSpPr>
            <p:nvPr/>
          </p:nvSpPr>
          <p:spPr bwMode="auto">
            <a:xfrm>
              <a:off x="768" y="1632"/>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30" name="Oval 149"/>
            <p:cNvSpPr>
              <a:spLocks noChangeArrowheads="1"/>
            </p:cNvSpPr>
            <p:nvPr/>
          </p:nvSpPr>
          <p:spPr bwMode="auto">
            <a:xfrm>
              <a:off x="768" y="1776"/>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grpSp>
      <p:sp>
        <p:nvSpPr>
          <p:cNvPr id="10310" name="Line 150"/>
          <p:cNvSpPr>
            <a:spLocks noChangeShapeType="1"/>
          </p:cNvSpPr>
          <p:nvPr/>
        </p:nvSpPr>
        <p:spPr bwMode="auto">
          <a:xfrm>
            <a:off x="762000" y="1295400"/>
            <a:ext cx="4572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1" name="Text Box 151"/>
          <p:cNvSpPr txBox="1">
            <a:spLocks noChangeArrowheads="1"/>
          </p:cNvSpPr>
          <p:nvPr/>
        </p:nvSpPr>
        <p:spPr bwMode="auto">
          <a:xfrm>
            <a:off x="152400" y="2133600"/>
            <a:ext cx="990600" cy="146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000" dirty="0" smtClean="0"/>
              <a:t>201 </a:t>
            </a:r>
            <a:r>
              <a:rPr lang="en-US" altLang="en-US" sz="1000" dirty="0"/>
              <a:t>and </a:t>
            </a:r>
            <a:r>
              <a:rPr lang="en-US" altLang="en-US" sz="1000" dirty="0" smtClean="0"/>
              <a:t>37.9-52.8 </a:t>
            </a:r>
            <a:r>
              <a:rPr lang="en-US" altLang="en-US" sz="1000" dirty="0" err="1"/>
              <a:t>Mhz</a:t>
            </a:r>
            <a:r>
              <a:rPr lang="en-US" altLang="en-US" sz="1000" dirty="0"/>
              <a:t> Data select and Filter attenuator changed by SET BPM MODE message</a:t>
            </a:r>
          </a:p>
        </p:txBody>
      </p:sp>
      <p:grpSp>
        <p:nvGrpSpPr>
          <p:cNvPr id="10312" name="Group 152"/>
          <p:cNvGrpSpPr>
            <a:grpSpLocks/>
          </p:cNvGrpSpPr>
          <p:nvPr/>
        </p:nvGrpSpPr>
        <p:grpSpPr bwMode="auto">
          <a:xfrm>
            <a:off x="4648200" y="3733800"/>
            <a:ext cx="304800" cy="990600"/>
            <a:chOff x="3168" y="1104"/>
            <a:chExt cx="192" cy="624"/>
          </a:xfrm>
        </p:grpSpPr>
        <p:sp>
          <p:nvSpPr>
            <p:cNvPr id="10315" name="Rectangle 153"/>
            <p:cNvSpPr>
              <a:spLocks noChangeArrowheads="1"/>
            </p:cNvSpPr>
            <p:nvPr/>
          </p:nvSpPr>
          <p:spPr bwMode="auto">
            <a:xfrm>
              <a:off x="3168" y="1104"/>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16" name="Rectangle 154"/>
            <p:cNvSpPr>
              <a:spLocks noChangeArrowheads="1"/>
            </p:cNvSpPr>
            <p:nvPr/>
          </p:nvSpPr>
          <p:spPr bwMode="auto">
            <a:xfrm>
              <a:off x="3168" y="1152"/>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17" name="Rectangle 155"/>
            <p:cNvSpPr>
              <a:spLocks noChangeArrowheads="1"/>
            </p:cNvSpPr>
            <p:nvPr/>
          </p:nvSpPr>
          <p:spPr bwMode="auto">
            <a:xfrm>
              <a:off x="3168" y="120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18" name="Rectangle 156"/>
            <p:cNvSpPr>
              <a:spLocks noChangeArrowheads="1"/>
            </p:cNvSpPr>
            <p:nvPr/>
          </p:nvSpPr>
          <p:spPr bwMode="auto">
            <a:xfrm>
              <a:off x="3168" y="1248"/>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19" name="Rectangle 157"/>
            <p:cNvSpPr>
              <a:spLocks noChangeArrowheads="1"/>
            </p:cNvSpPr>
            <p:nvPr/>
          </p:nvSpPr>
          <p:spPr bwMode="auto">
            <a:xfrm>
              <a:off x="3168" y="1296"/>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20" name="Rectangle 158"/>
            <p:cNvSpPr>
              <a:spLocks noChangeArrowheads="1"/>
            </p:cNvSpPr>
            <p:nvPr/>
          </p:nvSpPr>
          <p:spPr bwMode="auto">
            <a:xfrm>
              <a:off x="3168" y="144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21" name="Rectangle 159"/>
            <p:cNvSpPr>
              <a:spLocks noChangeArrowheads="1"/>
            </p:cNvSpPr>
            <p:nvPr/>
          </p:nvSpPr>
          <p:spPr bwMode="auto">
            <a:xfrm>
              <a:off x="3168" y="1488"/>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22" name="Rectangle 160"/>
            <p:cNvSpPr>
              <a:spLocks noChangeArrowheads="1"/>
            </p:cNvSpPr>
            <p:nvPr/>
          </p:nvSpPr>
          <p:spPr bwMode="auto">
            <a:xfrm>
              <a:off x="3168" y="1536"/>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23" name="Rectangle 161"/>
            <p:cNvSpPr>
              <a:spLocks noChangeArrowheads="1"/>
            </p:cNvSpPr>
            <p:nvPr/>
          </p:nvSpPr>
          <p:spPr bwMode="auto">
            <a:xfrm>
              <a:off x="3168" y="1584"/>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24" name="Rectangle 162"/>
            <p:cNvSpPr>
              <a:spLocks noChangeArrowheads="1"/>
            </p:cNvSpPr>
            <p:nvPr/>
          </p:nvSpPr>
          <p:spPr bwMode="auto">
            <a:xfrm>
              <a:off x="3168" y="1632"/>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25" name="Rectangle 163"/>
            <p:cNvSpPr>
              <a:spLocks noChangeArrowheads="1"/>
            </p:cNvSpPr>
            <p:nvPr/>
          </p:nvSpPr>
          <p:spPr bwMode="auto">
            <a:xfrm>
              <a:off x="3168" y="168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0326" name="AutoShape 164"/>
            <p:cNvSpPr>
              <a:spLocks noChangeArrowheads="1"/>
            </p:cNvSpPr>
            <p:nvPr/>
          </p:nvSpPr>
          <p:spPr bwMode="auto">
            <a:xfrm>
              <a:off x="3168" y="1344"/>
              <a:ext cx="192" cy="96"/>
            </a:xfrm>
            <a:prstGeom prst="chevron">
              <a:avLst>
                <a:gd name="adj" fmla="val 50000"/>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grpSp>
      <p:sp>
        <p:nvSpPr>
          <p:cNvPr id="10313" name="Line 165"/>
          <p:cNvSpPr>
            <a:spLocks noChangeShapeType="1"/>
          </p:cNvSpPr>
          <p:nvPr/>
        </p:nvSpPr>
        <p:spPr bwMode="auto">
          <a:xfrm>
            <a:off x="3429000" y="3733800"/>
            <a:ext cx="1219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314" name="Text Box 166"/>
          <p:cNvSpPr txBox="1">
            <a:spLocks noChangeArrowheads="1"/>
          </p:cNvSpPr>
          <p:nvPr/>
        </p:nvSpPr>
        <p:spPr bwMode="auto">
          <a:xfrm>
            <a:off x="4572000" y="3505200"/>
            <a:ext cx="5270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000"/>
              <a:t>20 pts</a:t>
            </a:r>
          </a:p>
        </p:txBody>
      </p:sp>
    </p:spTree>
    <p:extLst>
      <p:ext uri="{BB962C8B-B14F-4D97-AF65-F5344CB8AC3E}">
        <p14:creationId xmlns:p14="http://schemas.microsoft.com/office/powerpoint/2010/main" val="3959337800"/>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ext Box 2"/>
          <p:cNvSpPr txBox="1">
            <a:spLocks noChangeArrowheads="1"/>
          </p:cNvSpPr>
          <p:nvPr/>
        </p:nvSpPr>
        <p:spPr bwMode="auto">
          <a:xfrm>
            <a:off x="3201988" y="609600"/>
            <a:ext cx="1841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endParaRPr lang="en-US" altLang="en-US" sz="1400">
              <a:latin typeface="Times New Roman" pitchFamily="18" charset="0"/>
            </a:endParaRPr>
          </a:p>
        </p:txBody>
      </p:sp>
      <p:grpSp>
        <p:nvGrpSpPr>
          <p:cNvPr id="11267" name="Group 3"/>
          <p:cNvGrpSpPr>
            <a:grpSpLocks/>
          </p:cNvGrpSpPr>
          <p:nvPr/>
        </p:nvGrpSpPr>
        <p:grpSpPr bwMode="auto">
          <a:xfrm>
            <a:off x="2514600" y="3657600"/>
            <a:ext cx="304800" cy="990600"/>
            <a:chOff x="3168" y="1104"/>
            <a:chExt cx="192" cy="624"/>
          </a:xfrm>
        </p:grpSpPr>
        <p:sp>
          <p:nvSpPr>
            <p:cNvPr id="11362" name="Rectangle 4"/>
            <p:cNvSpPr>
              <a:spLocks noChangeArrowheads="1"/>
            </p:cNvSpPr>
            <p:nvPr/>
          </p:nvSpPr>
          <p:spPr bwMode="auto">
            <a:xfrm>
              <a:off x="3168" y="1104"/>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63" name="Rectangle 5"/>
            <p:cNvSpPr>
              <a:spLocks noChangeArrowheads="1"/>
            </p:cNvSpPr>
            <p:nvPr/>
          </p:nvSpPr>
          <p:spPr bwMode="auto">
            <a:xfrm>
              <a:off x="3168" y="1152"/>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64" name="Rectangle 6"/>
            <p:cNvSpPr>
              <a:spLocks noChangeArrowheads="1"/>
            </p:cNvSpPr>
            <p:nvPr/>
          </p:nvSpPr>
          <p:spPr bwMode="auto">
            <a:xfrm>
              <a:off x="3168" y="120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65" name="Rectangle 7"/>
            <p:cNvSpPr>
              <a:spLocks noChangeArrowheads="1"/>
            </p:cNvSpPr>
            <p:nvPr/>
          </p:nvSpPr>
          <p:spPr bwMode="auto">
            <a:xfrm>
              <a:off x="3168" y="1248"/>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66" name="Rectangle 8"/>
            <p:cNvSpPr>
              <a:spLocks noChangeArrowheads="1"/>
            </p:cNvSpPr>
            <p:nvPr/>
          </p:nvSpPr>
          <p:spPr bwMode="auto">
            <a:xfrm>
              <a:off x="3168" y="1296"/>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67" name="Rectangle 9"/>
            <p:cNvSpPr>
              <a:spLocks noChangeArrowheads="1"/>
            </p:cNvSpPr>
            <p:nvPr/>
          </p:nvSpPr>
          <p:spPr bwMode="auto">
            <a:xfrm>
              <a:off x="3168" y="144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68" name="Rectangle 10"/>
            <p:cNvSpPr>
              <a:spLocks noChangeArrowheads="1"/>
            </p:cNvSpPr>
            <p:nvPr/>
          </p:nvSpPr>
          <p:spPr bwMode="auto">
            <a:xfrm>
              <a:off x="3168" y="1488"/>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69" name="Rectangle 11"/>
            <p:cNvSpPr>
              <a:spLocks noChangeArrowheads="1"/>
            </p:cNvSpPr>
            <p:nvPr/>
          </p:nvSpPr>
          <p:spPr bwMode="auto">
            <a:xfrm>
              <a:off x="3168" y="1536"/>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70" name="Rectangle 12"/>
            <p:cNvSpPr>
              <a:spLocks noChangeArrowheads="1"/>
            </p:cNvSpPr>
            <p:nvPr/>
          </p:nvSpPr>
          <p:spPr bwMode="auto">
            <a:xfrm>
              <a:off x="3168" y="1584"/>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71" name="Rectangle 13"/>
            <p:cNvSpPr>
              <a:spLocks noChangeArrowheads="1"/>
            </p:cNvSpPr>
            <p:nvPr/>
          </p:nvSpPr>
          <p:spPr bwMode="auto">
            <a:xfrm>
              <a:off x="3168" y="1632"/>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72" name="Rectangle 14"/>
            <p:cNvSpPr>
              <a:spLocks noChangeArrowheads="1"/>
            </p:cNvSpPr>
            <p:nvPr/>
          </p:nvSpPr>
          <p:spPr bwMode="auto">
            <a:xfrm>
              <a:off x="3168" y="168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73" name="AutoShape 15"/>
            <p:cNvSpPr>
              <a:spLocks noChangeArrowheads="1"/>
            </p:cNvSpPr>
            <p:nvPr/>
          </p:nvSpPr>
          <p:spPr bwMode="auto">
            <a:xfrm>
              <a:off x="3168" y="1344"/>
              <a:ext cx="192" cy="96"/>
            </a:xfrm>
            <a:prstGeom prst="chevron">
              <a:avLst>
                <a:gd name="adj" fmla="val 50000"/>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grpSp>
      <p:grpSp>
        <p:nvGrpSpPr>
          <p:cNvPr id="11268" name="Group 16"/>
          <p:cNvGrpSpPr>
            <a:grpSpLocks/>
          </p:cNvGrpSpPr>
          <p:nvPr/>
        </p:nvGrpSpPr>
        <p:grpSpPr bwMode="auto">
          <a:xfrm>
            <a:off x="1752600" y="3429000"/>
            <a:ext cx="304800" cy="304800"/>
            <a:chOff x="624" y="1632"/>
            <a:chExt cx="192" cy="192"/>
          </a:xfrm>
        </p:grpSpPr>
        <p:sp>
          <p:nvSpPr>
            <p:cNvPr id="11358" name="Oval 17"/>
            <p:cNvSpPr>
              <a:spLocks noChangeArrowheads="1"/>
            </p:cNvSpPr>
            <p:nvPr/>
          </p:nvSpPr>
          <p:spPr bwMode="auto">
            <a:xfrm>
              <a:off x="624" y="1728"/>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59" name="Line 18"/>
            <p:cNvSpPr>
              <a:spLocks noChangeShapeType="1"/>
            </p:cNvSpPr>
            <p:nvPr/>
          </p:nvSpPr>
          <p:spPr bwMode="auto">
            <a:xfrm flipV="1">
              <a:off x="672" y="1680"/>
              <a:ext cx="96"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0" name="Oval 19"/>
            <p:cNvSpPr>
              <a:spLocks noChangeArrowheads="1"/>
            </p:cNvSpPr>
            <p:nvPr/>
          </p:nvSpPr>
          <p:spPr bwMode="auto">
            <a:xfrm>
              <a:off x="768" y="1632"/>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61" name="Oval 20"/>
            <p:cNvSpPr>
              <a:spLocks noChangeArrowheads="1"/>
            </p:cNvSpPr>
            <p:nvPr/>
          </p:nvSpPr>
          <p:spPr bwMode="auto">
            <a:xfrm>
              <a:off x="768" y="1776"/>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grpSp>
      <p:sp>
        <p:nvSpPr>
          <p:cNvPr id="11269" name="Line 21"/>
          <p:cNvSpPr>
            <a:spLocks noChangeShapeType="1"/>
          </p:cNvSpPr>
          <p:nvPr/>
        </p:nvSpPr>
        <p:spPr bwMode="auto">
          <a:xfrm>
            <a:off x="533400" y="1066800"/>
            <a:ext cx="0" cy="2590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70" name="Line 22"/>
          <p:cNvSpPr>
            <a:spLocks noChangeShapeType="1"/>
          </p:cNvSpPr>
          <p:nvPr/>
        </p:nvSpPr>
        <p:spPr bwMode="auto">
          <a:xfrm>
            <a:off x="2057400" y="3657600"/>
            <a:ext cx="457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271" name="Text Box 23"/>
          <p:cNvSpPr txBox="1">
            <a:spLocks noChangeArrowheads="1"/>
          </p:cNvSpPr>
          <p:nvPr/>
        </p:nvSpPr>
        <p:spPr bwMode="auto">
          <a:xfrm>
            <a:off x="2286000" y="4724400"/>
            <a:ext cx="677863"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1400" b="1">
                <a:latin typeface="Times New Roman" pitchFamily="18" charset="0"/>
              </a:rPr>
              <a:t>First</a:t>
            </a:r>
          </a:p>
          <a:p>
            <a:pPr algn="ctr" eaLnBrk="1" hangingPunct="1"/>
            <a:r>
              <a:rPr lang="en-US" altLang="en-US" sz="1400" b="1">
                <a:latin typeface="Times New Roman" pitchFamily="18" charset="0"/>
              </a:rPr>
              <a:t>Flash</a:t>
            </a:r>
          </a:p>
          <a:p>
            <a:pPr algn="ctr" eaLnBrk="1" hangingPunct="1"/>
            <a:r>
              <a:rPr lang="en-US" altLang="en-US" sz="1400" b="1">
                <a:latin typeface="Times New Roman" pitchFamily="18" charset="0"/>
              </a:rPr>
              <a:t>Turn</a:t>
            </a:r>
          </a:p>
          <a:p>
            <a:pPr algn="ctr" eaLnBrk="1" hangingPunct="1"/>
            <a:r>
              <a:rPr lang="en-US" altLang="en-US" sz="1400" b="1">
                <a:latin typeface="Times New Roman" pitchFamily="18" charset="0"/>
              </a:rPr>
              <a:t>Buffer</a:t>
            </a:r>
          </a:p>
        </p:txBody>
      </p:sp>
      <p:sp>
        <p:nvSpPr>
          <p:cNvPr id="11272" name="Text Box 24"/>
          <p:cNvSpPr txBox="1">
            <a:spLocks noChangeArrowheads="1"/>
          </p:cNvSpPr>
          <p:nvPr/>
        </p:nvSpPr>
        <p:spPr bwMode="auto">
          <a:xfrm>
            <a:off x="762000" y="3733800"/>
            <a:ext cx="1143000"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000" dirty="0"/>
              <a:t>Switch activated by </a:t>
            </a:r>
            <a:r>
              <a:rPr lang="en-US" altLang="en-US" sz="1000" dirty="0" smtClean="0"/>
              <a:t>Booster clock </a:t>
            </a:r>
            <a:r>
              <a:rPr lang="en-US" altLang="en-US" sz="1000" dirty="0"/>
              <a:t>$</a:t>
            </a:r>
            <a:r>
              <a:rPr lang="en-US" altLang="en-US" sz="1000" dirty="0" smtClean="0"/>
              <a:t>xx </a:t>
            </a:r>
            <a:r>
              <a:rPr lang="en-US" altLang="en-US" sz="1000" dirty="0"/>
              <a:t>for first turn; </a:t>
            </a:r>
            <a:r>
              <a:rPr lang="en-US" altLang="en-US" sz="1000" dirty="0" smtClean="0"/>
              <a:t>$xx for </a:t>
            </a:r>
            <a:r>
              <a:rPr lang="en-US" altLang="en-US" sz="1000" dirty="0"/>
              <a:t>last turn </a:t>
            </a:r>
            <a:r>
              <a:rPr lang="en-US" altLang="en-US" sz="1000" dirty="0" smtClean="0"/>
              <a:t>Switch </a:t>
            </a:r>
            <a:r>
              <a:rPr lang="en-US" altLang="en-US" sz="1000" dirty="0"/>
              <a:t>remains </a:t>
            </a:r>
            <a:r>
              <a:rPr lang="en-US" altLang="en-US" sz="1000" dirty="0" err="1" smtClean="0"/>
              <a:t>activefor</a:t>
            </a:r>
            <a:r>
              <a:rPr lang="en-US" altLang="en-US" sz="1000" dirty="0" smtClean="0"/>
              <a:t>  </a:t>
            </a:r>
            <a:r>
              <a:rPr lang="en-US" altLang="en-US" sz="1000" dirty="0"/>
              <a:t>512 turns.</a:t>
            </a:r>
          </a:p>
        </p:txBody>
      </p:sp>
      <p:sp>
        <p:nvSpPr>
          <p:cNvPr id="11273" name="Text Box 25"/>
          <p:cNvSpPr txBox="1">
            <a:spLocks noChangeArrowheads="1"/>
          </p:cNvSpPr>
          <p:nvPr/>
        </p:nvSpPr>
        <p:spPr bwMode="auto">
          <a:xfrm>
            <a:off x="2338186" y="3352800"/>
            <a:ext cx="66556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1000" dirty="0">
                <a:latin typeface="Times New Roman" pitchFamily="18" charset="0"/>
              </a:rPr>
              <a:t>512 </a:t>
            </a:r>
            <a:r>
              <a:rPr lang="en-US" altLang="en-US" sz="1000" dirty="0" smtClean="0">
                <a:latin typeface="Times New Roman" pitchFamily="18" charset="0"/>
              </a:rPr>
              <a:t>turns</a:t>
            </a:r>
            <a:endParaRPr lang="en-US" altLang="en-US" sz="1000" dirty="0">
              <a:latin typeface="Times New Roman" pitchFamily="18" charset="0"/>
            </a:endParaRPr>
          </a:p>
        </p:txBody>
      </p:sp>
      <p:sp>
        <p:nvSpPr>
          <p:cNvPr id="11274" name="Text Box 26"/>
          <p:cNvSpPr txBox="1">
            <a:spLocks noChangeArrowheads="1"/>
          </p:cNvSpPr>
          <p:nvPr/>
        </p:nvSpPr>
        <p:spPr bwMode="auto">
          <a:xfrm>
            <a:off x="152400" y="457200"/>
            <a:ext cx="539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200">
                <a:latin typeface="Times New Roman" pitchFamily="18" charset="0"/>
              </a:rPr>
              <a:t>TBT</a:t>
            </a:r>
          </a:p>
          <a:p>
            <a:pPr eaLnBrk="1" hangingPunct="1"/>
            <a:r>
              <a:rPr lang="en-US" altLang="en-US" sz="1200">
                <a:latin typeface="Times New Roman" pitchFamily="18" charset="0"/>
              </a:rPr>
              <a:t>Mode</a:t>
            </a:r>
          </a:p>
        </p:txBody>
      </p:sp>
      <p:sp>
        <p:nvSpPr>
          <p:cNvPr id="11275" name="Line 27"/>
          <p:cNvSpPr>
            <a:spLocks noChangeShapeType="1"/>
          </p:cNvSpPr>
          <p:nvPr/>
        </p:nvSpPr>
        <p:spPr bwMode="auto">
          <a:xfrm>
            <a:off x="2819400" y="3657600"/>
            <a:ext cx="792163" cy="7620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1276" name="Line 28"/>
          <p:cNvSpPr>
            <a:spLocks noChangeShapeType="1"/>
          </p:cNvSpPr>
          <p:nvPr/>
        </p:nvSpPr>
        <p:spPr bwMode="auto">
          <a:xfrm>
            <a:off x="2819400" y="3810000"/>
            <a:ext cx="685800" cy="5334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1277" name="Text Box 29"/>
          <p:cNvSpPr txBox="1">
            <a:spLocks noChangeArrowheads="1"/>
          </p:cNvSpPr>
          <p:nvPr/>
        </p:nvSpPr>
        <p:spPr bwMode="auto">
          <a:xfrm>
            <a:off x="3276600" y="4572000"/>
            <a:ext cx="698500" cy="115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1400" b="1">
                <a:latin typeface="Times New Roman" pitchFamily="18" charset="0"/>
              </a:rPr>
              <a:t>First</a:t>
            </a:r>
          </a:p>
          <a:p>
            <a:pPr algn="ctr" eaLnBrk="1" hangingPunct="1"/>
            <a:r>
              <a:rPr lang="en-US" altLang="en-US" sz="1400" b="1">
                <a:latin typeface="Times New Roman" pitchFamily="18" charset="0"/>
              </a:rPr>
              <a:t>Turn</a:t>
            </a:r>
          </a:p>
          <a:p>
            <a:pPr algn="ctr" eaLnBrk="1" hangingPunct="1"/>
            <a:r>
              <a:rPr lang="en-US" altLang="en-US" sz="1400" b="1">
                <a:latin typeface="Times New Roman" pitchFamily="18" charset="0"/>
              </a:rPr>
              <a:t>Closed</a:t>
            </a:r>
          </a:p>
          <a:p>
            <a:pPr algn="ctr" eaLnBrk="1" hangingPunct="1"/>
            <a:r>
              <a:rPr lang="en-US" altLang="en-US" sz="1400" b="1">
                <a:latin typeface="Times New Roman" pitchFamily="18" charset="0"/>
              </a:rPr>
              <a:t>Orbit</a:t>
            </a:r>
          </a:p>
          <a:p>
            <a:pPr algn="ctr" eaLnBrk="1" hangingPunct="1"/>
            <a:r>
              <a:rPr lang="en-US" altLang="en-US" sz="1400" b="1">
                <a:latin typeface="Times New Roman" pitchFamily="18" charset="0"/>
              </a:rPr>
              <a:t>Buffer</a:t>
            </a:r>
          </a:p>
        </p:txBody>
      </p:sp>
      <p:sp>
        <p:nvSpPr>
          <p:cNvPr id="11278" name="Rectangle 30"/>
          <p:cNvSpPr>
            <a:spLocks noChangeArrowheads="1"/>
          </p:cNvSpPr>
          <p:nvPr/>
        </p:nvSpPr>
        <p:spPr bwMode="auto">
          <a:xfrm>
            <a:off x="3505200" y="4419600"/>
            <a:ext cx="304800" cy="76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279" name="Text Box 31"/>
          <p:cNvSpPr txBox="1">
            <a:spLocks noChangeArrowheads="1"/>
          </p:cNvSpPr>
          <p:nvPr/>
        </p:nvSpPr>
        <p:spPr bwMode="auto">
          <a:xfrm>
            <a:off x="3048000" y="5638800"/>
            <a:ext cx="1219200"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000">
                <a:latin typeface="Times New Roman" pitchFamily="18" charset="0"/>
              </a:rPr>
              <a:t>Value derived from an average of the points captured in the First Flash Turn Buffer .</a:t>
            </a:r>
          </a:p>
        </p:txBody>
      </p:sp>
      <p:sp>
        <p:nvSpPr>
          <p:cNvPr id="11280" name="Text Box 32"/>
          <p:cNvSpPr txBox="1">
            <a:spLocks noChangeArrowheads="1"/>
          </p:cNvSpPr>
          <p:nvPr/>
        </p:nvSpPr>
        <p:spPr bwMode="auto">
          <a:xfrm>
            <a:off x="3962400" y="1219200"/>
            <a:ext cx="67786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1400" b="1">
                <a:latin typeface="Times New Roman" pitchFamily="18" charset="0"/>
              </a:rPr>
              <a:t>Flash</a:t>
            </a:r>
          </a:p>
          <a:p>
            <a:pPr algn="ctr" eaLnBrk="1" hangingPunct="1"/>
            <a:r>
              <a:rPr lang="en-US" altLang="en-US" sz="1400" b="1">
                <a:latin typeface="Times New Roman" pitchFamily="18" charset="0"/>
              </a:rPr>
              <a:t>Buffer</a:t>
            </a:r>
          </a:p>
        </p:txBody>
      </p:sp>
      <p:grpSp>
        <p:nvGrpSpPr>
          <p:cNvPr id="11281" name="Group 33"/>
          <p:cNvGrpSpPr>
            <a:grpSpLocks/>
          </p:cNvGrpSpPr>
          <p:nvPr/>
        </p:nvGrpSpPr>
        <p:grpSpPr bwMode="auto">
          <a:xfrm>
            <a:off x="1828800" y="1066800"/>
            <a:ext cx="304800" cy="990600"/>
            <a:chOff x="3168" y="1104"/>
            <a:chExt cx="192" cy="624"/>
          </a:xfrm>
        </p:grpSpPr>
        <p:sp>
          <p:nvSpPr>
            <p:cNvPr id="11346" name="Rectangle 34"/>
            <p:cNvSpPr>
              <a:spLocks noChangeArrowheads="1"/>
            </p:cNvSpPr>
            <p:nvPr/>
          </p:nvSpPr>
          <p:spPr bwMode="auto">
            <a:xfrm>
              <a:off x="3168" y="1104"/>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47" name="Rectangle 35"/>
            <p:cNvSpPr>
              <a:spLocks noChangeArrowheads="1"/>
            </p:cNvSpPr>
            <p:nvPr/>
          </p:nvSpPr>
          <p:spPr bwMode="auto">
            <a:xfrm>
              <a:off x="3168" y="1152"/>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48" name="Rectangle 36"/>
            <p:cNvSpPr>
              <a:spLocks noChangeArrowheads="1"/>
            </p:cNvSpPr>
            <p:nvPr/>
          </p:nvSpPr>
          <p:spPr bwMode="auto">
            <a:xfrm>
              <a:off x="3168" y="120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49" name="Rectangle 37"/>
            <p:cNvSpPr>
              <a:spLocks noChangeArrowheads="1"/>
            </p:cNvSpPr>
            <p:nvPr/>
          </p:nvSpPr>
          <p:spPr bwMode="auto">
            <a:xfrm>
              <a:off x="3168" y="1248"/>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50" name="Rectangle 38"/>
            <p:cNvSpPr>
              <a:spLocks noChangeArrowheads="1"/>
            </p:cNvSpPr>
            <p:nvPr/>
          </p:nvSpPr>
          <p:spPr bwMode="auto">
            <a:xfrm>
              <a:off x="3168" y="1296"/>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51" name="Rectangle 39"/>
            <p:cNvSpPr>
              <a:spLocks noChangeArrowheads="1"/>
            </p:cNvSpPr>
            <p:nvPr/>
          </p:nvSpPr>
          <p:spPr bwMode="auto">
            <a:xfrm>
              <a:off x="3168" y="144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52" name="Rectangle 40"/>
            <p:cNvSpPr>
              <a:spLocks noChangeArrowheads="1"/>
            </p:cNvSpPr>
            <p:nvPr/>
          </p:nvSpPr>
          <p:spPr bwMode="auto">
            <a:xfrm>
              <a:off x="3168" y="1488"/>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53" name="Rectangle 41"/>
            <p:cNvSpPr>
              <a:spLocks noChangeArrowheads="1"/>
            </p:cNvSpPr>
            <p:nvPr/>
          </p:nvSpPr>
          <p:spPr bwMode="auto">
            <a:xfrm>
              <a:off x="3168" y="1536"/>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54" name="Rectangle 42"/>
            <p:cNvSpPr>
              <a:spLocks noChangeArrowheads="1"/>
            </p:cNvSpPr>
            <p:nvPr/>
          </p:nvSpPr>
          <p:spPr bwMode="auto">
            <a:xfrm>
              <a:off x="3168" y="1584"/>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55" name="Rectangle 43"/>
            <p:cNvSpPr>
              <a:spLocks noChangeArrowheads="1"/>
            </p:cNvSpPr>
            <p:nvPr/>
          </p:nvSpPr>
          <p:spPr bwMode="auto">
            <a:xfrm>
              <a:off x="3168" y="1632"/>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56" name="Rectangle 44"/>
            <p:cNvSpPr>
              <a:spLocks noChangeArrowheads="1"/>
            </p:cNvSpPr>
            <p:nvPr/>
          </p:nvSpPr>
          <p:spPr bwMode="auto">
            <a:xfrm>
              <a:off x="3168" y="168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57" name="AutoShape 45"/>
            <p:cNvSpPr>
              <a:spLocks noChangeArrowheads="1"/>
            </p:cNvSpPr>
            <p:nvPr/>
          </p:nvSpPr>
          <p:spPr bwMode="auto">
            <a:xfrm>
              <a:off x="3168" y="1344"/>
              <a:ext cx="192" cy="96"/>
            </a:xfrm>
            <a:prstGeom prst="chevron">
              <a:avLst>
                <a:gd name="adj" fmla="val 50000"/>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grpSp>
      <p:grpSp>
        <p:nvGrpSpPr>
          <p:cNvPr id="11282" name="Group 46"/>
          <p:cNvGrpSpPr>
            <a:grpSpLocks/>
          </p:cNvGrpSpPr>
          <p:nvPr/>
        </p:nvGrpSpPr>
        <p:grpSpPr bwMode="auto">
          <a:xfrm>
            <a:off x="1066800" y="838200"/>
            <a:ext cx="304800" cy="304800"/>
            <a:chOff x="624" y="1632"/>
            <a:chExt cx="192" cy="192"/>
          </a:xfrm>
        </p:grpSpPr>
        <p:sp>
          <p:nvSpPr>
            <p:cNvPr id="11342" name="Oval 47"/>
            <p:cNvSpPr>
              <a:spLocks noChangeArrowheads="1"/>
            </p:cNvSpPr>
            <p:nvPr/>
          </p:nvSpPr>
          <p:spPr bwMode="auto">
            <a:xfrm>
              <a:off x="624" y="1728"/>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43" name="Line 48"/>
            <p:cNvSpPr>
              <a:spLocks noChangeShapeType="1"/>
            </p:cNvSpPr>
            <p:nvPr/>
          </p:nvSpPr>
          <p:spPr bwMode="auto">
            <a:xfrm flipV="1">
              <a:off x="672" y="1680"/>
              <a:ext cx="96"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44" name="Oval 49"/>
            <p:cNvSpPr>
              <a:spLocks noChangeArrowheads="1"/>
            </p:cNvSpPr>
            <p:nvPr/>
          </p:nvSpPr>
          <p:spPr bwMode="auto">
            <a:xfrm>
              <a:off x="768" y="1632"/>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45" name="Oval 50"/>
            <p:cNvSpPr>
              <a:spLocks noChangeArrowheads="1"/>
            </p:cNvSpPr>
            <p:nvPr/>
          </p:nvSpPr>
          <p:spPr bwMode="auto">
            <a:xfrm>
              <a:off x="768" y="1776"/>
              <a:ext cx="48"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grpSp>
      <p:sp>
        <p:nvSpPr>
          <p:cNvPr id="11283" name="Line 51"/>
          <p:cNvSpPr>
            <a:spLocks noChangeShapeType="1"/>
          </p:cNvSpPr>
          <p:nvPr/>
        </p:nvSpPr>
        <p:spPr bwMode="auto">
          <a:xfrm>
            <a:off x="1371600" y="1066800"/>
            <a:ext cx="4572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284" name="Text Box 52"/>
          <p:cNvSpPr txBox="1">
            <a:spLocks noChangeArrowheads="1"/>
          </p:cNvSpPr>
          <p:nvPr/>
        </p:nvSpPr>
        <p:spPr bwMode="auto">
          <a:xfrm>
            <a:off x="2286000" y="685800"/>
            <a:ext cx="677863"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1400" b="1">
                <a:latin typeface="Times New Roman" pitchFamily="18" charset="0"/>
              </a:rPr>
              <a:t>Turn</a:t>
            </a:r>
          </a:p>
          <a:p>
            <a:pPr algn="ctr" eaLnBrk="1" hangingPunct="1"/>
            <a:r>
              <a:rPr lang="en-US" altLang="en-US" sz="1400" b="1">
                <a:latin typeface="Times New Roman" pitchFamily="18" charset="0"/>
              </a:rPr>
              <a:t>by</a:t>
            </a:r>
          </a:p>
          <a:p>
            <a:pPr algn="ctr" eaLnBrk="1" hangingPunct="1"/>
            <a:r>
              <a:rPr lang="en-US" altLang="en-US" sz="1400" b="1">
                <a:latin typeface="Times New Roman" pitchFamily="18" charset="0"/>
              </a:rPr>
              <a:t>Turn</a:t>
            </a:r>
          </a:p>
          <a:p>
            <a:pPr algn="ctr" eaLnBrk="1" hangingPunct="1"/>
            <a:r>
              <a:rPr lang="en-US" altLang="en-US" sz="1400" b="1">
                <a:latin typeface="Times New Roman" pitchFamily="18" charset="0"/>
              </a:rPr>
              <a:t>Buffer</a:t>
            </a:r>
          </a:p>
        </p:txBody>
      </p:sp>
      <p:sp>
        <p:nvSpPr>
          <p:cNvPr id="11285" name="Text Box 53"/>
          <p:cNvSpPr txBox="1">
            <a:spLocks noChangeArrowheads="1"/>
          </p:cNvSpPr>
          <p:nvPr/>
        </p:nvSpPr>
        <p:spPr bwMode="auto">
          <a:xfrm>
            <a:off x="609600" y="1219200"/>
            <a:ext cx="1143000"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000" dirty="0">
                <a:latin typeface="Times New Roman" pitchFamily="18" charset="0"/>
              </a:rPr>
              <a:t>- Switch activated by delayed beam synch clock $??.  Switch remains </a:t>
            </a:r>
            <a:r>
              <a:rPr lang="en-US" altLang="en-US" sz="1000" dirty="0" smtClean="0">
                <a:latin typeface="Times New Roman" pitchFamily="18" charset="0"/>
              </a:rPr>
              <a:t>active for </a:t>
            </a:r>
            <a:r>
              <a:rPr lang="en-US" altLang="en-US" sz="1000" dirty="0">
                <a:latin typeface="Times New Roman" pitchFamily="18" charset="0"/>
              </a:rPr>
              <a:t>specified number of turns.</a:t>
            </a:r>
          </a:p>
        </p:txBody>
      </p:sp>
      <p:sp>
        <p:nvSpPr>
          <p:cNvPr id="11286" name="Text Box 54"/>
          <p:cNvSpPr txBox="1">
            <a:spLocks noChangeArrowheads="1"/>
          </p:cNvSpPr>
          <p:nvPr/>
        </p:nvSpPr>
        <p:spPr bwMode="auto">
          <a:xfrm>
            <a:off x="1620325" y="762000"/>
            <a:ext cx="72968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altLang="en-US" sz="1000" dirty="0">
                <a:latin typeface="Times New Roman" pitchFamily="18" charset="0"/>
              </a:rPr>
              <a:t>2048 </a:t>
            </a:r>
            <a:r>
              <a:rPr lang="en-US" altLang="en-US" sz="1000" dirty="0" smtClean="0">
                <a:latin typeface="Times New Roman" pitchFamily="18" charset="0"/>
              </a:rPr>
              <a:t>turns</a:t>
            </a:r>
            <a:endParaRPr lang="en-US" altLang="en-US" sz="1000" dirty="0">
              <a:latin typeface="Times New Roman" pitchFamily="18" charset="0"/>
            </a:endParaRPr>
          </a:p>
        </p:txBody>
      </p:sp>
      <p:sp>
        <p:nvSpPr>
          <p:cNvPr id="11287" name="Line 55"/>
          <p:cNvSpPr>
            <a:spLocks noChangeShapeType="1"/>
          </p:cNvSpPr>
          <p:nvPr/>
        </p:nvSpPr>
        <p:spPr bwMode="auto">
          <a:xfrm>
            <a:off x="533400" y="3657600"/>
            <a:ext cx="12192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88" name="Line 56"/>
          <p:cNvSpPr>
            <a:spLocks noChangeShapeType="1"/>
          </p:cNvSpPr>
          <p:nvPr/>
        </p:nvSpPr>
        <p:spPr bwMode="auto">
          <a:xfrm flipH="1" flipV="1">
            <a:off x="304800" y="1066800"/>
            <a:ext cx="762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89" name="Text Box 57"/>
          <p:cNvSpPr txBox="1">
            <a:spLocks noChangeArrowheads="1"/>
          </p:cNvSpPr>
          <p:nvPr/>
        </p:nvSpPr>
        <p:spPr bwMode="auto">
          <a:xfrm>
            <a:off x="2895600" y="0"/>
            <a:ext cx="3200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altLang="en-US"/>
              <a:t>Turn by Turn Mode Detail</a:t>
            </a:r>
          </a:p>
        </p:txBody>
      </p:sp>
      <p:grpSp>
        <p:nvGrpSpPr>
          <p:cNvPr id="11290" name="Group 58"/>
          <p:cNvGrpSpPr>
            <a:grpSpLocks/>
          </p:cNvGrpSpPr>
          <p:nvPr/>
        </p:nvGrpSpPr>
        <p:grpSpPr bwMode="auto">
          <a:xfrm>
            <a:off x="4876800" y="1143000"/>
            <a:ext cx="304800" cy="990600"/>
            <a:chOff x="3168" y="1104"/>
            <a:chExt cx="192" cy="624"/>
          </a:xfrm>
        </p:grpSpPr>
        <p:sp>
          <p:nvSpPr>
            <p:cNvPr id="11330" name="Rectangle 59"/>
            <p:cNvSpPr>
              <a:spLocks noChangeArrowheads="1"/>
            </p:cNvSpPr>
            <p:nvPr/>
          </p:nvSpPr>
          <p:spPr bwMode="auto">
            <a:xfrm>
              <a:off x="3168" y="1104"/>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31" name="Rectangle 60"/>
            <p:cNvSpPr>
              <a:spLocks noChangeArrowheads="1"/>
            </p:cNvSpPr>
            <p:nvPr/>
          </p:nvSpPr>
          <p:spPr bwMode="auto">
            <a:xfrm>
              <a:off x="3168" y="1152"/>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32" name="Rectangle 61"/>
            <p:cNvSpPr>
              <a:spLocks noChangeArrowheads="1"/>
            </p:cNvSpPr>
            <p:nvPr/>
          </p:nvSpPr>
          <p:spPr bwMode="auto">
            <a:xfrm>
              <a:off x="3168" y="120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33" name="Rectangle 62"/>
            <p:cNvSpPr>
              <a:spLocks noChangeArrowheads="1"/>
            </p:cNvSpPr>
            <p:nvPr/>
          </p:nvSpPr>
          <p:spPr bwMode="auto">
            <a:xfrm>
              <a:off x="3168" y="1248"/>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34" name="Rectangle 63"/>
            <p:cNvSpPr>
              <a:spLocks noChangeArrowheads="1"/>
            </p:cNvSpPr>
            <p:nvPr/>
          </p:nvSpPr>
          <p:spPr bwMode="auto">
            <a:xfrm>
              <a:off x="3168" y="1296"/>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35" name="Rectangle 64"/>
            <p:cNvSpPr>
              <a:spLocks noChangeArrowheads="1"/>
            </p:cNvSpPr>
            <p:nvPr/>
          </p:nvSpPr>
          <p:spPr bwMode="auto">
            <a:xfrm>
              <a:off x="3168" y="144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36" name="Rectangle 65"/>
            <p:cNvSpPr>
              <a:spLocks noChangeArrowheads="1"/>
            </p:cNvSpPr>
            <p:nvPr/>
          </p:nvSpPr>
          <p:spPr bwMode="auto">
            <a:xfrm>
              <a:off x="3168" y="1488"/>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37" name="Rectangle 66"/>
            <p:cNvSpPr>
              <a:spLocks noChangeArrowheads="1"/>
            </p:cNvSpPr>
            <p:nvPr/>
          </p:nvSpPr>
          <p:spPr bwMode="auto">
            <a:xfrm>
              <a:off x="3168" y="1536"/>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38" name="Rectangle 67"/>
            <p:cNvSpPr>
              <a:spLocks noChangeArrowheads="1"/>
            </p:cNvSpPr>
            <p:nvPr/>
          </p:nvSpPr>
          <p:spPr bwMode="auto">
            <a:xfrm>
              <a:off x="3168" y="1584"/>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39" name="Rectangle 68"/>
            <p:cNvSpPr>
              <a:spLocks noChangeArrowheads="1"/>
            </p:cNvSpPr>
            <p:nvPr/>
          </p:nvSpPr>
          <p:spPr bwMode="auto">
            <a:xfrm>
              <a:off x="3168" y="1632"/>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40" name="Rectangle 69"/>
            <p:cNvSpPr>
              <a:spLocks noChangeArrowheads="1"/>
            </p:cNvSpPr>
            <p:nvPr/>
          </p:nvSpPr>
          <p:spPr bwMode="auto">
            <a:xfrm>
              <a:off x="3168" y="168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41" name="AutoShape 70"/>
            <p:cNvSpPr>
              <a:spLocks noChangeArrowheads="1"/>
            </p:cNvSpPr>
            <p:nvPr/>
          </p:nvSpPr>
          <p:spPr bwMode="auto">
            <a:xfrm>
              <a:off x="3168" y="1344"/>
              <a:ext cx="192" cy="96"/>
            </a:xfrm>
            <a:prstGeom prst="chevron">
              <a:avLst>
                <a:gd name="adj" fmla="val 50000"/>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grpSp>
      <p:sp>
        <p:nvSpPr>
          <p:cNvPr id="11291" name="Line 71"/>
          <p:cNvSpPr>
            <a:spLocks noChangeShapeType="1"/>
          </p:cNvSpPr>
          <p:nvPr/>
        </p:nvSpPr>
        <p:spPr bwMode="auto">
          <a:xfrm>
            <a:off x="2819400" y="3657600"/>
            <a:ext cx="1752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292" name="Text Box 72"/>
          <p:cNvSpPr txBox="1">
            <a:spLocks noChangeArrowheads="1"/>
          </p:cNvSpPr>
          <p:nvPr/>
        </p:nvSpPr>
        <p:spPr bwMode="auto">
          <a:xfrm>
            <a:off x="4800600" y="914400"/>
            <a:ext cx="64472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000" dirty="0"/>
              <a:t>20 </a:t>
            </a:r>
            <a:r>
              <a:rPr lang="en-US" altLang="en-US" sz="1000" dirty="0" smtClean="0"/>
              <a:t>turns</a:t>
            </a:r>
            <a:endParaRPr lang="en-US" altLang="en-US" sz="1000" dirty="0"/>
          </a:p>
        </p:txBody>
      </p:sp>
      <p:grpSp>
        <p:nvGrpSpPr>
          <p:cNvPr id="11293" name="Group 73"/>
          <p:cNvGrpSpPr>
            <a:grpSpLocks/>
          </p:cNvGrpSpPr>
          <p:nvPr/>
        </p:nvGrpSpPr>
        <p:grpSpPr bwMode="auto">
          <a:xfrm>
            <a:off x="4572000" y="3657600"/>
            <a:ext cx="304800" cy="990600"/>
            <a:chOff x="3168" y="1104"/>
            <a:chExt cx="192" cy="624"/>
          </a:xfrm>
        </p:grpSpPr>
        <p:sp>
          <p:nvSpPr>
            <p:cNvPr id="11318" name="Rectangle 74"/>
            <p:cNvSpPr>
              <a:spLocks noChangeArrowheads="1"/>
            </p:cNvSpPr>
            <p:nvPr/>
          </p:nvSpPr>
          <p:spPr bwMode="auto">
            <a:xfrm>
              <a:off x="3168" y="1104"/>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19" name="Rectangle 75"/>
            <p:cNvSpPr>
              <a:spLocks noChangeArrowheads="1"/>
            </p:cNvSpPr>
            <p:nvPr/>
          </p:nvSpPr>
          <p:spPr bwMode="auto">
            <a:xfrm>
              <a:off x="3168" y="1152"/>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20" name="Rectangle 76"/>
            <p:cNvSpPr>
              <a:spLocks noChangeArrowheads="1"/>
            </p:cNvSpPr>
            <p:nvPr/>
          </p:nvSpPr>
          <p:spPr bwMode="auto">
            <a:xfrm>
              <a:off x="3168" y="120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21" name="Rectangle 77"/>
            <p:cNvSpPr>
              <a:spLocks noChangeArrowheads="1"/>
            </p:cNvSpPr>
            <p:nvPr/>
          </p:nvSpPr>
          <p:spPr bwMode="auto">
            <a:xfrm>
              <a:off x="3168" y="1248"/>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22" name="Rectangle 78"/>
            <p:cNvSpPr>
              <a:spLocks noChangeArrowheads="1"/>
            </p:cNvSpPr>
            <p:nvPr/>
          </p:nvSpPr>
          <p:spPr bwMode="auto">
            <a:xfrm>
              <a:off x="3168" y="1296"/>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23" name="Rectangle 79"/>
            <p:cNvSpPr>
              <a:spLocks noChangeArrowheads="1"/>
            </p:cNvSpPr>
            <p:nvPr/>
          </p:nvSpPr>
          <p:spPr bwMode="auto">
            <a:xfrm>
              <a:off x="3168" y="144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24" name="Rectangle 80"/>
            <p:cNvSpPr>
              <a:spLocks noChangeArrowheads="1"/>
            </p:cNvSpPr>
            <p:nvPr/>
          </p:nvSpPr>
          <p:spPr bwMode="auto">
            <a:xfrm>
              <a:off x="3168" y="1488"/>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25" name="Rectangle 81"/>
            <p:cNvSpPr>
              <a:spLocks noChangeArrowheads="1"/>
            </p:cNvSpPr>
            <p:nvPr/>
          </p:nvSpPr>
          <p:spPr bwMode="auto">
            <a:xfrm>
              <a:off x="3168" y="1536"/>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26" name="Rectangle 82"/>
            <p:cNvSpPr>
              <a:spLocks noChangeArrowheads="1"/>
            </p:cNvSpPr>
            <p:nvPr/>
          </p:nvSpPr>
          <p:spPr bwMode="auto">
            <a:xfrm>
              <a:off x="3168" y="1584"/>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27" name="Rectangle 83"/>
            <p:cNvSpPr>
              <a:spLocks noChangeArrowheads="1"/>
            </p:cNvSpPr>
            <p:nvPr/>
          </p:nvSpPr>
          <p:spPr bwMode="auto">
            <a:xfrm>
              <a:off x="3168" y="1632"/>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28" name="Rectangle 84"/>
            <p:cNvSpPr>
              <a:spLocks noChangeArrowheads="1"/>
            </p:cNvSpPr>
            <p:nvPr/>
          </p:nvSpPr>
          <p:spPr bwMode="auto">
            <a:xfrm>
              <a:off x="3168" y="168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29" name="AutoShape 85"/>
            <p:cNvSpPr>
              <a:spLocks noChangeArrowheads="1"/>
            </p:cNvSpPr>
            <p:nvPr/>
          </p:nvSpPr>
          <p:spPr bwMode="auto">
            <a:xfrm>
              <a:off x="3168" y="1344"/>
              <a:ext cx="192" cy="96"/>
            </a:xfrm>
            <a:prstGeom prst="chevron">
              <a:avLst>
                <a:gd name="adj" fmla="val 50000"/>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grpSp>
      <p:sp>
        <p:nvSpPr>
          <p:cNvPr id="11294" name="Text Box 86"/>
          <p:cNvSpPr txBox="1">
            <a:spLocks noChangeArrowheads="1"/>
          </p:cNvSpPr>
          <p:nvPr/>
        </p:nvSpPr>
        <p:spPr bwMode="auto">
          <a:xfrm>
            <a:off x="4343400" y="4724400"/>
            <a:ext cx="930275"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400" b="1"/>
              <a:t>Second Flash Turn Buffer</a:t>
            </a:r>
          </a:p>
        </p:txBody>
      </p:sp>
      <p:sp>
        <p:nvSpPr>
          <p:cNvPr id="11295" name="Line 87"/>
          <p:cNvSpPr>
            <a:spLocks noChangeShapeType="1"/>
          </p:cNvSpPr>
          <p:nvPr/>
        </p:nvSpPr>
        <p:spPr bwMode="auto">
          <a:xfrm>
            <a:off x="5943600" y="3657600"/>
            <a:ext cx="6858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296" name="Line 88"/>
          <p:cNvSpPr>
            <a:spLocks noChangeShapeType="1"/>
          </p:cNvSpPr>
          <p:nvPr/>
        </p:nvSpPr>
        <p:spPr bwMode="auto">
          <a:xfrm>
            <a:off x="4876800" y="3657600"/>
            <a:ext cx="533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97" name="Line 89"/>
          <p:cNvSpPr>
            <a:spLocks noChangeShapeType="1"/>
          </p:cNvSpPr>
          <p:nvPr/>
        </p:nvSpPr>
        <p:spPr bwMode="auto">
          <a:xfrm>
            <a:off x="5410200" y="3657600"/>
            <a:ext cx="563563"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1298" name="Group 90"/>
          <p:cNvGrpSpPr>
            <a:grpSpLocks/>
          </p:cNvGrpSpPr>
          <p:nvPr/>
        </p:nvGrpSpPr>
        <p:grpSpPr bwMode="auto">
          <a:xfrm>
            <a:off x="6629400" y="3657600"/>
            <a:ext cx="304800" cy="990600"/>
            <a:chOff x="3168" y="1104"/>
            <a:chExt cx="192" cy="624"/>
          </a:xfrm>
        </p:grpSpPr>
        <p:sp>
          <p:nvSpPr>
            <p:cNvPr id="11306" name="Rectangle 91"/>
            <p:cNvSpPr>
              <a:spLocks noChangeArrowheads="1"/>
            </p:cNvSpPr>
            <p:nvPr/>
          </p:nvSpPr>
          <p:spPr bwMode="auto">
            <a:xfrm>
              <a:off x="3168" y="1104"/>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07" name="Rectangle 92"/>
            <p:cNvSpPr>
              <a:spLocks noChangeArrowheads="1"/>
            </p:cNvSpPr>
            <p:nvPr/>
          </p:nvSpPr>
          <p:spPr bwMode="auto">
            <a:xfrm>
              <a:off x="3168" y="1152"/>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08" name="Rectangle 93"/>
            <p:cNvSpPr>
              <a:spLocks noChangeArrowheads="1"/>
            </p:cNvSpPr>
            <p:nvPr/>
          </p:nvSpPr>
          <p:spPr bwMode="auto">
            <a:xfrm>
              <a:off x="3168" y="120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09" name="Rectangle 94"/>
            <p:cNvSpPr>
              <a:spLocks noChangeArrowheads="1"/>
            </p:cNvSpPr>
            <p:nvPr/>
          </p:nvSpPr>
          <p:spPr bwMode="auto">
            <a:xfrm>
              <a:off x="3168" y="1248"/>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10" name="Rectangle 95"/>
            <p:cNvSpPr>
              <a:spLocks noChangeArrowheads="1"/>
            </p:cNvSpPr>
            <p:nvPr/>
          </p:nvSpPr>
          <p:spPr bwMode="auto">
            <a:xfrm>
              <a:off x="3168" y="1296"/>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11" name="Rectangle 96"/>
            <p:cNvSpPr>
              <a:spLocks noChangeArrowheads="1"/>
            </p:cNvSpPr>
            <p:nvPr/>
          </p:nvSpPr>
          <p:spPr bwMode="auto">
            <a:xfrm>
              <a:off x="3168" y="144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12" name="Rectangle 97"/>
            <p:cNvSpPr>
              <a:spLocks noChangeArrowheads="1"/>
            </p:cNvSpPr>
            <p:nvPr/>
          </p:nvSpPr>
          <p:spPr bwMode="auto">
            <a:xfrm>
              <a:off x="3168" y="1488"/>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13" name="Rectangle 98"/>
            <p:cNvSpPr>
              <a:spLocks noChangeArrowheads="1"/>
            </p:cNvSpPr>
            <p:nvPr/>
          </p:nvSpPr>
          <p:spPr bwMode="auto">
            <a:xfrm>
              <a:off x="3168" y="1536"/>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14" name="Rectangle 99"/>
            <p:cNvSpPr>
              <a:spLocks noChangeArrowheads="1"/>
            </p:cNvSpPr>
            <p:nvPr/>
          </p:nvSpPr>
          <p:spPr bwMode="auto">
            <a:xfrm>
              <a:off x="3168" y="1584"/>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15" name="Rectangle 100"/>
            <p:cNvSpPr>
              <a:spLocks noChangeArrowheads="1"/>
            </p:cNvSpPr>
            <p:nvPr/>
          </p:nvSpPr>
          <p:spPr bwMode="auto">
            <a:xfrm>
              <a:off x="3168" y="1632"/>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16" name="Rectangle 101"/>
            <p:cNvSpPr>
              <a:spLocks noChangeArrowheads="1"/>
            </p:cNvSpPr>
            <p:nvPr/>
          </p:nvSpPr>
          <p:spPr bwMode="auto">
            <a:xfrm>
              <a:off x="3168" y="1680"/>
              <a:ext cx="192" cy="4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sp>
          <p:nvSpPr>
            <p:cNvPr id="11317" name="AutoShape 102"/>
            <p:cNvSpPr>
              <a:spLocks noChangeArrowheads="1"/>
            </p:cNvSpPr>
            <p:nvPr/>
          </p:nvSpPr>
          <p:spPr bwMode="auto">
            <a:xfrm>
              <a:off x="3168" y="1344"/>
              <a:ext cx="192" cy="96"/>
            </a:xfrm>
            <a:prstGeom prst="chevron">
              <a:avLst>
                <a:gd name="adj" fmla="val 50000"/>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endParaRPr lang="en-US" altLang="en-US"/>
            </a:p>
          </p:txBody>
        </p:sp>
      </p:grpSp>
      <p:sp>
        <p:nvSpPr>
          <p:cNvPr id="11299" name="Text Box 103"/>
          <p:cNvSpPr txBox="1">
            <a:spLocks noChangeArrowheads="1"/>
          </p:cNvSpPr>
          <p:nvPr/>
        </p:nvSpPr>
        <p:spPr bwMode="auto">
          <a:xfrm>
            <a:off x="4419600" y="3352800"/>
            <a:ext cx="71526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000" dirty="0"/>
              <a:t>512 </a:t>
            </a:r>
            <a:r>
              <a:rPr lang="en-US" altLang="en-US" sz="1000" dirty="0" smtClean="0"/>
              <a:t>turns</a:t>
            </a:r>
            <a:endParaRPr lang="en-US" altLang="en-US" sz="1000" dirty="0"/>
          </a:p>
        </p:txBody>
      </p:sp>
      <p:sp>
        <p:nvSpPr>
          <p:cNvPr id="11300" name="Text Box 104"/>
          <p:cNvSpPr txBox="1">
            <a:spLocks noChangeArrowheads="1"/>
          </p:cNvSpPr>
          <p:nvPr/>
        </p:nvSpPr>
        <p:spPr bwMode="auto">
          <a:xfrm>
            <a:off x="6477000" y="3352800"/>
            <a:ext cx="71526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000" dirty="0"/>
              <a:t>512 </a:t>
            </a:r>
            <a:r>
              <a:rPr lang="en-US" altLang="en-US" sz="1000" dirty="0" smtClean="0"/>
              <a:t>turns</a:t>
            </a:r>
            <a:endParaRPr lang="en-US" altLang="en-US" sz="1000" dirty="0"/>
          </a:p>
        </p:txBody>
      </p:sp>
      <p:sp>
        <p:nvSpPr>
          <p:cNvPr id="11301" name="Text Box 105"/>
          <p:cNvSpPr txBox="1">
            <a:spLocks noChangeArrowheads="1"/>
          </p:cNvSpPr>
          <p:nvPr/>
        </p:nvSpPr>
        <p:spPr bwMode="auto">
          <a:xfrm>
            <a:off x="6477000" y="4724400"/>
            <a:ext cx="1006475"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400" b="1"/>
              <a:t>20</a:t>
            </a:r>
            <a:r>
              <a:rPr lang="en-US" altLang="en-US" sz="1400" b="1" baseline="30000"/>
              <a:t>Th</a:t>
            </a:r>
            <a:r>
              <a:rPr lang="en-US" altLang="en-US" sz="1400" b="1"/>
              <a:t> Flash Turn Buffer</a:t>
            </a:r>
          </a:p>
        </p:txBody>
      </p:sp>
      <p:sp>
        <p:nvSpPr>
          <p:cNvPr id="11302" name="Line 106"/>
          <p:cNvSpPr>
            <a:spLocks noChangeShapeType="1"/>
          </p:cNvSpPr>
          <p:nvPr/>
        </p:nvSpPr>
        <p:spPr bwMode="auto">
          <a:xfrm>
            <a:off x="6934200" y="3657600"/>
            <a:ext cx="1143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03" name="Line 107"/>
          <p:cNvSpPr>
            <a:spLocks noChangeShapeType="1"/>
          </p:cNvSpPr>
          <p:nvPr/>
        </p:nvSpPr>
        <p:spPr bwMode="auto">
          <a:xfrm flipV="1">
            <a:off x="8077200" y="1143000"/>
            <a:ext cx="0" cy="25146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04" name="Line 108"/>
          <p:cNvSpPr>
            <a:spLocks noChangeShapeType="1"/>
          </p:cNvSpPr>
          <p:nvPr/>
        </p:nvSpPr>
        <p:spPr bwMode="auto">
          <a:xfrm flipH="1" flipV="1">
            <a:off x="5181600" y="1143000"/>
            <a:ext cx="28956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05" name="Text Box 109"/>
          <p:cNvSpPr txBox="1">
            <a:spLocks noChangeArrowheads="1"/>
          </p:cNvSpPr>
          <p:nvPr/>
        </p:nvSpPr>
        <p:spPr bwMode="auto">
          <a:xfrm>
            <a:off x="3810000" y="1752600"/>
            <a:ext cx="12192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ltLang="en-US" sz="1000"/>
              <a:t>Buffer contains </a:t>
            </a:r>
          </a:p>
          <a:p>
            <a:pPr eaLnBrk="1" hangingPunct="1"/>
            <a:r>
              <a:rPr lang="en-US" altLang="en-US" sz="1000"/>
              <a:t>The first or last turn flash data.</a:t>
            </a:r>
          </a:p>
        </p:txBody>
      </p:sp>
    </p:spTree>
    <p:extLst>
      <p:ext uri="{BB962C8B-B14F-4D97-AF65-F5344CB8AC3E}">
        <p14:creationId xmlns:p14="http://schemas.microsoft.com/office/powerpoint/2010/main" val="2931548570"/>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201e6 BPF BW=32e6</a:t>
            </a:r>
            <a:endParaRPr lang="en-US" dirty="0"/>
          </a:p>
        </p:txBody>
      </p:sp>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1430338"/>
            <a:ext cx="8229600" cy="4972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5183194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28600"/>
            <a:ext cx="7848600" cy="1162050"/>
          </a:xfrm>
        </p:spPr>
        <p:txBody>
          <a:bodyPr/>
          <a:lstStyle/>
          <a:p>
            <a:r>
              <a:rPr lang="en-US" sz="3600" dirty="0" err="1" smtClean="0"/>
              <a:t>Fbeam</a:t>
            </a:r>
            <a:r>
              <a:rPr lang="en-US" sz="3600" dirty="0" smtClean="0"/>
              <a:t> = 52.6315 MHz</a:t>
            </a:r>
            <a:endParaRPr lang="en-US" sz="3600" dirty="0"/>
          </a:p>
        </p:txBody>
      </p:sp>
      <p:sp>
        <p:nvSpPr>
          <p:cNvPr id="4" name="Content Placeholder 3"/>
          <p:cNvSpPr>
            <a:spLocks noGrp="1"/>
          </p:cNvSpPr>
          <p:nvPr>
            <p:ph idx="1"/>
          </p:nvPr>
        </p:nvSpPr>
        <p:spPr>
          <a:xfrm>
            <a:off x="7010400" y="1524000"/>
            <a:ext cx="1905000" cy="2087563"/>
          </a:xfrm>
        </p:spPr>
        <p:txBody>
          <a:bodyPr>
            <a:normAutofit fontScale="85000" lnSpcReduction="10000"/>
          </a:bodyPr>
          <a:lstStyle/>
          <a:p>
            <a:r>
              <a:rPr lang="en-US" sz="2000" b="1" i="1" dirty="0" smtClean="0"/>
              <a:t>Horizontal Plates with Ion Clearing circuit 2 feet away. This circuit includes a 50 Ohm terminator.</a:t>
            </a:r>
            <a:endParaRPr lang="en-US" sz="2000" b="1" i="1" dirty="0"/>
          </a:p>
        </p:txBody>
      </p:sp>
      <p:graphicFrame>
        <p:nvGraphicFramePr>
          <p:cNvPr id="3" name="Chart 2"/>
          <p:cNvGraphicFramePr>
            <a:graphicFrameLocks/>
          </p:cNvGraphicFramePr>
          <p:nvPr>
            <p:extLst>
              <p:ext uri="{D42A27DB-BD31-4B8C-83A1-F6EECF244321}">
                <p14:modId xmlns:p14="http://schemas.microsoft.com/office/powerpoint/2010/main" val="462948142"/>
              </p:ext>
            </p:extLst>
          </p:nvPr>
        </p:nvGraphicFramePr>
        <p:xfrm>
          <a:off x="457200" y="1447800"/>
          <a:ext cx="6477000" cy="51054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63896594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11</a:t>
            </a:r>
            <a:r>
              <a:rPr lang="en-US" baseline="30000" dirty="0" smtClean="0"/>
              <a:t>th</a:t>
            </a:r>
            <a:r>
              <a:rPr lang="en-US" dirty="0" smtClean="0"/>
              <a:t> Booster Turn </a:t>
            </a:r>
            <a:r>
              <a:rPr lang="en-US" dirty="0" err="1" smtClean="0"/>
              <a:t>Meas@WCM</a:t>
            </a:r>
            <a:endParaRPr lang="en-US" dirty="0"/>
          </a:p>
        </p:txBody>
      </p:sp>
      <p:pic>
        <p:nvPicPr>
          <p:cNvPr id="921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1430338"/>
            <a:ext cx="8382000"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9688957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11</a:t>
            </a:r>
            <a:r>
              <a:rPr lang="en-US" baseline="30000" dirty="0" smtClean="0"/>
              <a:t>th</a:t>
            </a:r>
            <a:r>
              <a:rPr lang="en-US" dirty="0" smtClean="0"/>
              <a:t> Booster Turn after BPF</a:t>
            </a:r>
            <a:endParaRPr lang="en-US" dirty="0"/>
          </a:p>
        </p:txBody>
      </p:sp>
      <p:pic>
        <p:nvPicPr>
          <p:cNvPr id="71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1" y="1430338"/>
            <a:ext cx="8557682" cy="5275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7111236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304800"/>
            <a:ext cx="8686800" cy="62483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1584805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685800" y="228600"/>
            <a:ext cx="7772400" cy="914400"/>
          </a:xfrm>
        </p:spPr>
        <p:txBody>
          <a:bodyPr/>
          <a:lstStyle/>
          <a:p>
            <a:r>
              <a:rPr lang="en-US" altLang="en-US" dirty="0" smtClean="0"/>
              <a:t>ADC </a:t>
            </a:r>
            <a:r>
              <a:rPr lang="en-US" altLang="en-US" dirty="0"/>
              <a:t>Clock Rate</a:t>
            </a:r>
          </a:p>
        </p:txBody>
      </p:sp>
      <p:sp>
        <p:nvSpPr>
          <p:cNvPr id="51203" name="Rectangle 3"/>
          <p:cNvSpPr>
            <a:spLocks noGrp="1" noChangeArrowheads="1"/>
          </p:cNvSpPr>
          <p:nvPr>
            <p:ph type="body" idx="1"/>
          </p:nvPr>
        </p:nvSpPr>
        <p:spPr>
          <a:xfrm>
            <a:off x="685800" y="1447800"/>
            <a:ext cx="8077200" cy="5105400"/>
          </a:xfrm>
        </p:spPr>
        <p:txBody>
          <a:bodyPr/>
          <a:lstStyle/>
          <a:p>
            <a:r>
              <a:rPr lang="en-US" altLang="en-US" dirty="0"/>
              <a:t>A </a:t>
            </a:r>
            <a:r>
              <a:rPr lang="en-US" altLang="en-US" dirty="0" smtClean="0"/>
              <a:t>BPM </a:t>
            </a:r>
            <a:r>
              <a:rPr lang="en-US" altLang="en-US" dirty="0"/>
              <a:t>system must sample at      2-4x the maximum bunch frequency, depending on whether we want to guarantee the clock phase or not.</a:t>
            </a:r>
          </a:p>
          <a:p>
            <a:r>
              <a:rPr lang="en-US" altLang="en-US" dirty="0" smtClean="0"/>
              <a:t>Sample asynchronously but at 2x the highest harmonic</a:t>
            </a:r>
          </a:p>
          <a:p>
            <a:r>
              <a:rPr lang="en-US" altLang="en-US" dirty="0" smtClean="0"/>
              <a:t>Sample synchronously at 4x Booster RF 151Mhz to 211 MHz</a:t>
            </a:r>
            <a:endParaRPr lang="en-US" altLang="en-US" dirty="0"/>
          </a:p>
        </p:txBody>
      </p:sp>
    </p:spTree>
    <p:extLst>
      <p:ext uri="{BB962C8B-B14F-4D97-AF65-F5344CB8AC3E}">
        <p14:creationId xmlns:p14="http://schemas.microsoft.com/office/powerpoint/2010/main" val="379040819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0" y="76200"/>
            <a:ext cx="9067800" cy="838200"/>
          </a:xfrm>
        </p:spPr>
        <p:txBody>
          <a:bodyPr/>
          <a:lstStyle/>
          <a:p>
            <a:r>
              <a:rPr lang="en-US" altLang="en-US"/>
              <a:t>In-Phase and Quadrature Sampling</a:t>
            </a:r>
          </a:p>
        </p:txBody>
      </p:sp>
      <p:sp>
        <p:nvSpPr>
          <p:cNvPr id="32772" name="Text Box 4"/>
          <p:cNvSpPr txBox="1">
            <a:spLocks noChangeArrowheads="1"/>
          </p:cNvSpPr>
          <p:nvPr/>
        </p:nvSpPr>
        <p:spPr bwMode="auto">
          <a:xfrm>
            <a:off x="7010400" y="1066800"/>
            <a:ext cx="2133600" cy="91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en-US" sz="1800" b="1" i="1">
                <a:solidFill>
                  <a:srgbClr val="CC0000"/>
                </a:solidFill>
                <a:latin typeface="Comic Sans MS" pitchFamily="66" charset="0"/>
              </a:rPr>
              <a:t>“A - B”  gives bunch-by-bunch “in-phase” signal</a:t>
            </a:r>
            <a:endParaRPr lang="en-US" altLang="en-US" sz="1800" i="1">
              <a:solidFill>
                <a:srgbClr val="CC0000"/>
              </a:solidFill>
              <a:latin typeface="Comic Sans MS" pitchFamily="66" charset="0"/>
            </a:endParaRPr>
          </a:p>
        </p:txBody>
      </p:sp>
      <p:sp>
        <p:nvSpPr>
          <p:cNvPr id="32774" name="Text Box 6"/>
          <p:cNvSpPr txBox="1">
            <a:spLocks noChangeArrowheads="1"/>
          </p:cNvSpPr>
          <p:nvPr/>
        </p:nvSpPr>
        <p:spPr bwMode="auto">
          <a:xfrm>
            <a:off x="7010400" y="4572000"/>
            <a:ext cx="2133600"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en-US" sz="1800" b="1" i="1">
                <a:solidFill>
                  <a:srgbClr val="CC0000"/>
                </a:solidFill>
                <a:latin typeface="Comic Sans MS" pitchFamily="66" charset="0"/>
              </a:rPr>
              <a:t>Vector Sum </a:t>
            </a:r>
          </a:p>
          <a:p>
            <a:pPr algn="ctr"/>
            <a:r>
              <a:rPr lang="en-US" altLang="en-US" sz="1800" b="1" i="1">
                <a:solidFill>
                  <a:srgbClr val="CC0000"/>
                </a:solidFill>
                <a:latin typeface="Comic Sans MS" pitchFamily="66" charset="0"/>
              </a:rPr>
              <a:t>sqrt(I**2 +Q**2)  is insensitive to clock jitter</a:t>
            </a:r>
            <a:endParaRPr lang="en-US" altLang="en-US" sz="1800" i="1">
              <a:solidFill>
                <a:srgbClr val="CC0000"/>
              </a:solidFill>
              <a:latin typeface="Comic Sans MS" pitchFamily="66" charset="0"/>
            </a:endParaRPr>
          </a:p>
        </p:txBody>
      </p:sp>
      <p:pic>
        <p:nvPicPr>
          <p:cNvPr id="32775"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914400"/>
            <a:ext cx="6848475" cy="495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2776" name="Text Box 8"/>
          <p:cNvSpPr txBox="1">
            <a:spLocks noChangeArrowheads="1"/>
          </p:cNvSpPr>
          <p:nvPr/>
        </p:nvSpPr>
        <p:spPr bwMode="auto">
          <a:xfrm>
            <a:off x="7010400" y="2362200"/>
            <a:ext cx="2133600" cy="1465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en-US" sz="1800" b="1" i="1">
                <a:solidFill>
                  <a:srgbClr val="CC0000"/>
                </a:solidFill>
                <a:latin typeface="Comic Sans MS" pitchFamily="66" charset="0"/>
              </a:rPr>
              <a:t>“D - (C+E)/2”  gives </a:t>
            </a:r>
          </a:p>
          <a:p>
            <a:pPr algn="ctr"/>
            <a:r>
              <a:rPr lang="en-US" altLang="en-US" sz="1800" b="1" i="1">
                <a:solidFill>
                  <a:srgbClr val="CC0000"/>
                </a:solidFill>
                <a:latin typeface="Comic Sans MS" pitchFamily="66" charset="0"/>
              </a:rPr>
              <a:t>bunch-by-bunch “out-of-phase” quadrature signal</a:t>
            </a:r>
            <a:endParaRPr lang="en-US" altLang="en-US" sz="1800" i="1">
              <a:solidFill>
                <a:srgbClr val="CC0000"/>
              </a:solidFill>
              <a:latin typeface="Comic Sans MS" pitchFamily="66" charset="0"/>
            </a:endParaRPr>
          </a:p>
        </p:txBody>
      </p:sp>
      <p:sp>
        <p:nvSpPr>
          <p:cNvPr id="32777" name="Rectangle 9"/>
          <p:cNvSpPr>
            <a:spLocks noGrp="1" noChangeArrowheads="1"/>
          </p:cNvSpPr>
          <p:nvPr>
            <p:ph type="body" idx="1"/>
          </p:nvPr>
        </p:nvSpPr>
        <p:spPr>
          <a:xfrm>
            <a:off x="304800" y="6096000"/>
            <a:ext cx="8686800" cy="609600"/>
          </a:xfrm>
          <a:noFill/>
          <a:ln/>
        </p:spPr>
        <p:txBody>
          <a:bodyPr/>
          <a:lstStyle/>
          <a:p>
            <a:pPr>
              <a:lnSpc>
                <a:spcPct val="90000"/>
              </a:lnSpc>
            </a:pPr>
            <a:r>
              <a:rPr lang="en-US" altLang="en-US"/>
              <a:t>This is the argument for sampling at 2x Nyquist</a:t>
            </a:r>
          </a:p>
        </p:txBody>
      </p:sp>
    </p:spTree>
    <p:extLst>
      <p:ext uri="{BB962C8B-B14F-4D97-AF65-F5344CB8AC3E}">
        <p14:creationId xmlns:p14="http://schemas.microsoft.com/office/powerpoint/2010/main" val="376615754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graphicFrame>
        <p:nvGraphicFramePr>
          <p:cNvPr id="3" name="Chart 2"/>
          <p:cNvGraphicFramePr>
            <a:graphicFrameLocks/>
          </p:cNvGraphicFramePr>
          <p:nvPr/>
        </p:nvGraphicFramePr>
        <p:xfrm>
          <a:off x="1362075" y="1685925"/>
          <a:ext cx="6419850" cy="348615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3347815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 84 </a:t>
            </a:r>
            <a:r>
              <a:rPr lang="en-US" dirty="0" err="1" smtClean="0"/>
              <a:t>usec</a:t>
            </a:r>
            <a:r>
              <a:rPr lang="en-US" dirty="0" smtClean="0"/>
              <a:t> after $0E trigger event</a:t>
            </a:r>
            <a:endParaRPr lang="en-US" dirty="0"/>
          </a:p>
        </p:txBody>
      </p:sp>
      <p:graphicFrame>
        <p:nvGraphicFramePr>
          <p:cNvPr id="3" name="Chart 2"/>
          <p:cNvGraphicFramePr>
            <a:graphicFrameLocks/>
          </p:cNvGraphicFramePr>
          <p:nvPr>
            <p:extLst>
              <p:ext uri="{D42A27DB-BD31-4B8C-83A1-F6EECF244321}">
                <p14:modId xmlns:p14="http://schemas.microsoft.com/office/powerpoint/2010/main" val="843928424"/>
              </p:ext>
            </p:extLst>
          </p:nvPr>
        </p:nvGraphicFramePr>
        <p:xfrm>
          <a:off x="990600" y="1676400"/>
          <a:ext cx="7315200" cy="4572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72648133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Fbeam</a:t>
            </a:r>
            <a:r>
              <a:rPr lang="en-US" dirty="0" smtClean="0"/>
              <a:t> = 52.6315 MHz</a:t>
            </a:r>
            <a:endParaRPr lang="en-US" dirty="0"/>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1981200"/>
            <a:ext cx="7236220" cy="4349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98428521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17.6 </a:t>
            </a:r>
            <a:r>
              <a:rPr lang="en-US" dirty="0" err="1" smtClean="0"/>
              <a:t>msec</a:t>
            </a:r>
            <a:r>
              <a:rPr lang="en-US" dirty="0" smtClean="0"/>
              <a:t> after $0E trigger event</a:t>
            </a:r>
            <a:endParaRPr lang="en-US" dirty="0"/>
          </a:p>
        </p:txBody>
      </p:sp>
      <p:graphicFrame>
        <p:nvGraphicFramePr>
          <p:cNvPr id="3" name="Chart 2"/>
          <p:cNvGraphicFramePr>
            <a:graphicFrameLocks/>
          </p:cNvGraphicFramePr>
          <p:nvPr>
            <p:extLst>
              <p:ext uri="{D42A27DB-BD31-4B8C-83A1-F6EECF244321}">
                <p14:modId xmlns:p14="http://schemas.microsoft.com/office/powerpoint/2010/main" val="901164757"/>
              </p:ext>
            </p:extLst>
          </p:nvPr>
        </p:nvGraphicFramePr>
        <p:xfrm>
          <a:off x="533400" y="1600200"/>
          <a:ext cx="8001000" cy="47244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28014146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57 </a:t>
            </a:r>
            <a:r>
              <a:rPr lang="en-US" dirty="0" err="1" smtClean="0"/>
              <a:t>usec</a:t>
            </a:r>
            <a:r>
              <a:rPr lang="en-US" dirty="0" smtClean="0"/>
              <a:t> after $ 0E trigger event</a:t>
            </a:r>
            <a:endParaRPr lang="en-US" dirty="0"/>
          </a:p>
        </p:txBody>
      </p:sp>
      <p:graphicFrame>
        <p:nvGraphicFramePr>
          <p:cNvPr id="3" name="Chart 2"/>
          <p:cNvGraphicFramePr>
            <a:graphicFrameLocks/>
          </p:cNvGraphicFramePr>
          <p:nvPr>
            <p:extLst>
              <p:ext uri="{D42A27DB-BD31-4B8C-83A1-F6EECF244321}">
                <p14:modId xmlns:p14="http://schemas.microsoft.com/office/powerpoint/2010/main" val="562096825"/>
              </p:ext>
            </p:extLst>
          </p:nvPr>
        </p:nvGraphicFramePr>
        <p:xfrm>
          <a:off x="457200" y="1524000"/>
          <a:ext cx="8229600" cy="484822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42870808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Ion Clearing Circuit</a:t>
            </a:r>
            <a:endParaRPr lang="en-US" dirty="0"/>
          </a:p>
        </p:txBody>
      </p:sp>
      <p:pic>
        <p:nvPicPr>
          <p:cNvPr id="614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1905000"/>
            <a:ext cx="7981528" cy="334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7512410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Booster Batch with Notches</a:t>
            </a:r>
            <a:endParaRPr lang="en-US" dirty="0"/>
          </a:p>
        </p:txBody>
      </p:sp>
      <p:graphicFrame>
        <p:nvGraphicFramePr>
          <p:cNvPr id="3" name="Chart 2"/>
          <p:cNvGraphicFramePr>
            <a:graphicFrameLocks/>
          </p:cNvGraphicFramePr>
          <p:nvPr>
            <p:extLst>
              <p:ext uri="{D42A27DB-BD31-4B8C-83A1-F6EECF244321}">
                <p14:modId xmlns:p14="http://schemas.microsoft.com/office/powerpoint/2010/main" val="2327302949"/>
              </p:ext>
            </p:extLst>
          </p:nvPr>
        </p:nvGraphicFramePr>
        <p:xfrm>
          <a:off x="533400" y="1524000"/>
          <a:ext cx="7696200" cy="50292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65210777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graphicFrame>
        <p:nvGraphicFramePr>
          <p:cNvPr id="4" name="Chart 3"/>
          <p:cNvGraphicFramePr>
            <a:graphicFrameLocks/>
          </p:cNvGraphicFramePr>
          <p:nvPr>
            <p:extLst>
              <p:ext uri="{D42A27DB-BD31-4B8C-83A1-F6EECF244321}">
                <p14:modId xmlns:p14="http://schemas.microsoft.com/office/powerpoint/2010/main" val="1551469981"/>
              </p:ext>
            </p:extLst>
          </p:nvPr>
        </p:nvGraphicFramePr>
        <p:xfrm>
          <a:off x="381000" y="1676400"/>
          <a:ext cx="8382000" cy="44958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10484551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graphicFrame>
        <p:nvGraphicFramePr>
          <p:cNvPr id="3" name="Chart 2"/>
          <p:cNvGraphicFramePr>
            <a:graphicFrameLocks/>
          </p:cNvGraphicFramePr>
          <p:nvPr>
            <p:extLst>
              <p:ext uri="{D42A27DB-BD31-4B8C-83A1-F6EECF244321}">
                <p14:modId xmlns:p14="http://schemas.microsoft.com/office/powerpoint/2010/main" val="865868035"/>
              </p:ext>
            </p:extLst>
          </p:nvPr>
        </p:nvGraphicFramePr>
        <p:xfrm>
          <a:off x="533400" y="1643062"/>
          <a:ext cx="8001000" cy="4833938"/>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97438897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graphicFrame>
        <p:nvGraphicFramePr>
          <p:cNvPr id="3" name="Chart 2"/>
          <p:cNvGraphicFramePr>
            <a:graphicFrameLocks/>
          </p:cNvGraphicFramePr>
          <p:nvPr>
            <p:extLst>
              <p:ext uri="{D42A27DB-BD31-4B8C-83A1-F6EECF244321}">
                <p14:modId xmlns:p14="http://schemas.microsoft.com/office/powerpoint/2010/main" val="3727593351"/>
              </p:ext>
            </p:extLst>
          </p:nvPr>
        </p:nvGraphicFramePr>
        <p:xfrm>
          <a:off x="533400" y="1447800"/>
          <a:ext cx="8229600" cy="51054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425117679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Zin</a:t>
            </a:r>
            <a:r>
              <a:rPr lang="en-US" dirty="0" smtClean="0"/>
              <a:t> = 25 Ohms Matching Plate Z</a:t>
            </a:r>
            <a:endParaRPr lang="en-US" dirty="0"/>
          </a:p>
        </p:txBody>
      </p:sp>
      <p:pic>
        <p:nvPicPr>
          <p:cNvPr id="71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66875" y="1817688"/>
            <a:ext cx="5810250" cy="3228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47763290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Reflection Effects</a:t>
            </a:r>
            <a:endParaRPr lang="en-US" dirty="0"/>
          </a:p>
        </p:txBody>
      </p:sp>
      <p:graphicFrame>
        <p:nvGraphicFramePr>
          <p:cNvPr id="3" name="Chart 2"/>
          <p:cNvGraphicFramePr>
            <a:graphicFrameLocks/>
          </p:cNvGraphicFramePr>
          <p:nvPr>
            <p:extLst>
              <p:ext uri="{D42A27DB-BD31-4B8C-83A1-F6EECF244321}">
                <p14:modId xmlns:p14="http://schemas.microsoft.com/office/powerpoint/2010/main" val="3145038231"/>
              </p:ext>
            </p:extLst>
          </p:nvPr>
        </p:nvGraphicFramePr>
        <p:xfrm>
          <a:off x="457200" y="1524000"/>
          <a:ext cx="8229600" cy="50292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79167850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Reflection Effects F= 50 MHz</a:t>
            </a:r>
            <a:endParaRPr lang="en-US" dirty="0"/>
          </a:p>
        </p:txBody>
      </p:sp>
      <p:graphicFrame>
        <p:nvGraphicFramePr>
          <p:cNvPr id="3" name="Chart 2"/>
          <p:cNvGraphicFramePr>
            <a:graphicFrameLocks/>
          </p:cNvGraphicFramePr>
          <p:nvPr>
            <p:extLst>
              <p:ext uri="{D42A27DB-BD31-4B8C-83A1-F6EECF244321}">
                <p14:modId xmlns:p14="http://schemas.microsoft.com/office/powerpoint/2010/main" val="513713121"/>
              </p:ext>
            </p:extLst>
          </p:nvPr>
        </p:nvGraphicFramePr>
        <p:xfrm>
          <a:off x="457200" y="1524000"/>
          <a:ext cx="8153400" cy="48768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89434036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BPM Reflection effects</a:t>
            </a:r>
            <a:endParaRPr lang="en-US" dirty="0"/>
          </a:p>
        </p:txBody>
      </p:sp>
      <p:graphicFrame>
        <p:nvGraphicFramePr>
          <p:cNvPr id="3" name="Chart 2"/>
          <p:cNvGraphicFramePr>
            <a:graphicFrameLocks/>
          </p:cNvGraphicFramePr>
          <p:nvPr>
            <p:extLst>
              <p:ext uri="{D42A27DB-BD31-4B8C-83A1-F6EECF244321}">
                <p14:modId xmlns:p14="http://schemas.microsoft.com/office/powerpoint/2010/main" val="784134915"/>
              </p:ext>
            </p:extLst>
          </p:nvPr>
        </p:nvGraphicFramePr>
        <p:xfrm>
          <a:off x="533400" y="1524000"/>
          <a:ext cx="8153400" cy="51054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74151263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BPM Reflection Effects due to Termination</a:t>
            </a:r>
            <a:endParaRPr lang="en-US" dirty="0"/>
          </a:p>
        </p:txBody>
      </p:sp>
      <p:graphicFrame>
        <p:nvGraphicFramePr>
          <p:cNvPr id="3" name="Chart 2"/>
          <p:cNvGraphicFramePr>
            <a:graphicFrameLocks/>
          </p:cNvGraphicFramePr>
          <p:nvPr>
            <p:extLst>
              <p:ext uri="{D42A27DB-BD31-4B8C-83A1-F6EECF244321}">
                <p14:modId xmlns:p14="http://schemas.microsoft.com/office/powerpoint/2010/main" val="1716051944"/>
              </p:ext>
            </p:extLst>
          </p:nvPr>
        </p:nvGraphicFramePr>
        <p:xfrm>
          <a:off x="457200" y="1600200"/>
          <a:ext cx="8229600" cy="4800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55116075"/>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12331</TotalTime>
  <Words>1481</Words>
  <Application>Microsoft Office PowerPoint</Application>
  <PresentationFormat>On-screen Show (4:3)</PresentationFormat>
  <Paragraphs>228</Paragraphs>
  <Slides>43</Slides>
  <Notes>0</Notes>
  <HiddenSlides>0</HiddenSlides>
  <MMClips>0</MMClips>
  <ScaleCrop>false</ScaleCrop>
  <HeadingPairs>
    <vt:vector size="4" baseType="variant">
      <vt:variant>
        <vt:lpstr>Theme</vt:lpstr>
      </vt:variant>
      <vt:variant>
        <vt:i4>1</vt:i4>
      </vt:variant>
      <vt:variant>
        <vt:lpstr>Slide Titles</vt:lpstr>
      </vt:variant>
      <vt:variant>
        <vt:i4>43</vt:i4>
      </vt:variant>
    </vt:vector>
  </HeadingPairs>
  <TitlesOfParts>
    <vt:vector size="44" baseType="lpstr">
      <vt:lpstr>Office Theme</vt:lpstr>
      <vt:lpstr>Booster BPM Measurements</vt:lpstr>
      <vt:lpstr>BPM Signal Doublet</vt:lpstr>
      <vt:lpstr>Fbeam = 52.6315 MHz</vt:lpstr>
      <vt:lpstr>Ion Clearing Circuit</vt:lpstr>
      <vt:lpstr>Zin = 25 Ohms Matching Plate Z</vt:lpstr>
      <vt:lpstr>Reflection Effects</vt:lpstr>
      <vt:lpstr>Reflection Effects F= 50 MHz</vt:lpstr>
      <vt:lpstr>BPM Reflection effects</vt:lpstr>
      <vt:lpstr>BPM Reflection Effects due to Termination</vt:lpstr>
      <vt:lpstr>F meas = 384.6 MHz</vt:lpstr>
      <vt:lpstr>~ 100 usec after $0E trigger event</vt:lpstr>
      <vt:lpstr>WCM after DeBuncher Booster Inj</vt:lpstr>
      <vt:lpstr>1st Booster Turn</vt:lpstr>
      <vt:lpstr>1st Turn After 201e6 BPF</vt:lpstr>
      <vt:lpstr>2 sided FFT of 1st Turn </vt:lpstr>
      <vt:lpstr>FFT of 11th Booster Turn after BPF</vt:lpstr>
      <vt:lpstr>System Hardware Elements</vt:lpstr>
      <vt:lpstr>Software</vt:lpstr>
      <vt:lpstr>BPM Signal Dynamic Range (32 dB) Between 37.9 MHZ and 52.8 MHz</vt:lpstr>
      <vt:lpstr>4 Channel Transition Analog 201 MHz and 37.9 to 53 MHz Channels</vt:lpstr>
      <vt:lpstr>Measurement Specifications</vt:lpstr>
      <vt:lpstr>Data Acquisition Definitions</vt:lpstr>
      <vt:lpstr>Data Acquisition</vt:lpstr>
      <vt:lpstr>Machine State</vt:lpstr>
      <vt:lpstr>PowerPoint Presentation</vt:lpstr>
      <vt:lpstr>PowerPoint Presentation</vt:lpstr>
      <vt:lpstr>PowerPoint Presentation</vt:lpstr>
      <vt:lpstr>PowerPoint Presentation</vt:lpstr>
      <vt:lpstr>201e6 BPF BW=32e6</vt:lpstr>
      <vt:lpstr>11th Booster Turn Meas@WCM</vt:lpstr>
      <vt:lpstr>11th Booster Turn after BPF</vt:lpstr>
      <vt:lpstr>PowerPoint Presentation</vt:lpstr>
      <vt:lpstr>ADC Clock Rate</vt:lpstr>
      <vt:lpstr>In-Phase and Quadrature Sampling</vt:lpstr>
      <vt:lpstr>PowerPoint Presentation</vt:lpstr>
      <vt:lpstr>~ 84 usec after $0E trigger event</vt:lpstr>
      <vt:lpstr>Fbeam = 52.6315 MHz</vt:lpstr>
      <vt:lpstr>17.6 msec after $0E trigger event</vt:lpstr>
      <vt:lpstr>57 usec after $ 0E trigger event</vt:lpstr>
      <vt:lpstr>Booster Batch with Notches</vt:lpstr>
      <vt:lpstr>PowerPoint Presentation</vt:lpstr>
      <vt:lpstr>PowerPoint Presentation</vt:lpstr>
      <vt:lpstr>PowerPoint Presentation</vt:lpstr>
    </vt:vector>
  </TitlesOfParts>
  <Company>Fermilab</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Booster 201MHz Injection</dc:title>
  <dc:creator>Peter S. Prieto x2509 08362N</dc:creator>
  <cp:lastModifiedBy>Peter S. Prieto x2509 08362N</cp:lastModifiedBy>
  <cp:revision>114</cp:revision>
  <dcterms:created xsi:type="dcterms:W3CDTF">2014-05-06T15:49:01Z</dcterms:created>
  <dcterms:modified xsi:type="dcterms:W3CDTF">2014-06-25T14:41:28Z</dcterms:modified>
</cp:coreProperties>
</file>